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sldIdLst>
    <p:sldId id="258" r:id="rId2"/>
    <p:sldId id="361" r:id="rId3"/>
    <p:sldId id="362" r:id="rId4"/>
    <p:sldId id="363" r:id="rId5"/>
    <p:sldId id="395" r:id="rId6"/>
    <p:sldId id="364" r:id="rId7"/>
    <p:sldId id="365" r:id="rId8"/>
    <p:sldId id="396" r:id="rId9"/>
    <p:sldId id="366" r:id="rId10"/>
    <p:sldId id="367" r:id="rId11"/>
    <p:sldId id="360" r:id="rId12"/>
    <p:sldId id="359" r:id="rId13"/>
    <p:sldId id="370" r:id="rId14"/>
    <p:sldId id="372" r:id="rId15"/>
    <p:sldId id="368" r:id="rId16"/>
    <p:sldId id="369" r:id="rId17"/>
    <p:sldId id="373" r:id="rId18"/>
    <p:sldId id="391" r:id="rId19"/>
    <p:sldId id="392" r:id="rId20"/>
    <p:sldId id="400" r:id="rId21"/>
    <p:sldId id="374" r:id="rId22"/>
    <p:sldId id="260" r:id="rId23"/>
    <p:sldId id="399" r:id="rId24"/>
    <p:sldId id="376" r:id="rId25"/>
    <p:sldId id="386" r:id="rId26"/>
    <p:sldId id="378" r:id="rId27"/>
    <p:sldId id="380" r:id="rId28"/>
    <p:sldId id="379" r:id="rId29"/>
    <p:sldId id="387" r:id="rId30"/>
    <p:sldId id="382" r:id="rId31"/>
    <p:sldId id="383" r:id="rId32"/>
    <p:sldId id="389" r:id="rId33"/>
    <p:sldId id="385" r:id="rId34"/>
    <p:sldId id="397" r:id="rId35"/>
    <p:sldId id="398" r:id="rId3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3" autoAdjust="0"/>
    <p:restoredTop sz="94660"/>
  </p:normalViewPr>
  <p:slideViewPr>
    <p:cSldViewPr snapToGrid="0">
      <p:cViewPr>
        <p:scale>
          <a:sx n="90" d="100"/>
          <a:sy n="90" d="100"/>
        </p:scale>
        <p:origin x="-250" y="-10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gif>
</file>

<file path=ppt/media/image30.png>
</file>

<file path=ppt/media/image31.png>
</file>

<file path=ppt/media/image32.png>
</file>

<file path=ppt/media/image33.png>
</file>

<file path=ppt/media/image34.gif>
</file>

<file path=ppt/media/image35.gif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78287" y="591625"/>
            <a:ext cx="9119010" cy="3656284"/>
          </a:xfrm>
        </p:spPr>
        <p:txBody>
          <a:bodyPr anchor="b">
            <a:noAutofit/>
          </a:bodyPr>
          <a:lstStyle>
            <a:lvl1pPr algn="l">
              <a:defRPr sz="44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78286" y="4363657"/>
            <a:ext cx="9119010" cy="968118"/>
          </a:xfrm>
          <a:noFill/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0056DC43-844E-40F9-9D4D-6CE776EB2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4481" y="625033"/>
            <a:ext cx="9502813" cy="470674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="" xmlns:a16="http://schemas.microsoft.com/office/drawing/2014/main" id="{4AAD4C37-2819-4202-AEF8-46BF8BA4F35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22296" y="591625"/>
            <a:ext cx="3991418" cy="93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75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7854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3628" y="311727"/>
            <a:ext cx="4702029" cy="1745673"/>
          </a:xfrm>
        </p:spPr>
        <p:txBody>
          <a:bodyPr anchor="b">
            <a:normAutofit/>
          </a:bodyPr>
          <a:lstStyle>
            <a:lvl1pPr>
              <a:defRPr sz="3200"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7" y="311727"/>
            <a:ext cx="6735185" cy="5549327"/>
          </a:xfrm>
          <a:noFill/>
        </p:spPr>
        <p:txBody>
          <a:bodyPr/>
          <a:lstStyle>
            <a:lvl1pPr>
              <a:buClr>
                <a:schemeClr val="accent1"/>
              </a:buClr>
              <a:defRPr sz="2400"/>
            </a:lvl1pPr>
            <a:lvl2pPr>
              <a:buClr>
                <a:schemeClr val="accent1"/>
              </a:buClr>
              <a:defRPr sz="2100"/>
            </a:lvl2pPr>
            <a:lvl3pPr>
              <a:buClr>
                <a:schemeClr val="accent1"/>
              </a:buClr>
              <a:defRPr sz="1800"/>
            </a:lvl3pPr>
            <a:lvl4pPr>
              <a:buClr>
                <a:schemeClr val="accent1"/>
              </a:buClr>
              <a:defRPr sz="1500"/>
            </a:lvl4pPr>
            <a:lvl5pPr>
              <a:buClr>
                <a:schemeClr val="accent1"/>
              </a:buCl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73628" y="2057400"/>
            <a:ext cx="4702029" cy="3811588"/>
          </a:xfrm>
          <a:noFill/>
        </p:spPr>
        <p:txBody>
          <a:bodyPr>
            <a:normAutofit/>
          </a:bodyPr>
          <a:lstStyle>
            <a:lvl1pPr marL="1714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latin typeface="+mn-lt"/>
              </a:defRPr>
            </a:lvl1pPr>
            <a:lvl2pPr marL="5143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8572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12001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100">
                <a:latin typeface="+mn-lt"/>
              </a:defRPr>
            </a:lvl4pPr>
            <a:lvl5pPr marL="15430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100">
                <a:latin typeface="+mn-lt"/>
              </a:defRPr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565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Заголовок, текст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3628" y="142875"/>
            <a:ext cx="11644744" cy="1197265"/>
          </a:xfrm>
        </p:spPr>
        <p:txBody>
          <a:bodyPr anchor="b">
            <a:normAutofit/>
          </a:bodyPr>
          <a:lstStyle>
            <a:lvl1pPr>
              <a:defRPr sz="3600"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7" y="1419225"/>
            <a:ext cx="6735185" cy="4441829"/>
          </a:xfrm>
          <a:noFill/>
        </p:spPr>
        <p:txBody>
          <a:bodyPr/>
          <a:lstStyle>
            <a:lvl1pPr>
              <a:buClr>
                <a:schemeClr val="accent1"/>
              </a:buClr>
              <a:defRPr sz="2400">
                <a:latin typeface="+mn-lt"/>
              </a:defRPr>
            </a:lvl1pPr>
            <a:lvl2pPr>
              <a:buClr>
                <a:schemeClr val="accent1"/>
              </a:buClr>
              <a:defRPr sz="2100">
                <a:latin typeface="+mn-lt"/>
              </a:defRPr>
            </a:lvl2pPr>
            <a:lvl3pPr>
              <a:buClr>
                <a:schemeClr val="accent1"/>
              </a:buClr>
              <a:defRPr sz="1800">
                <a:latin typeface="+mn-lt"/>
              </a:defRPr>
            </a:lvl3pPr>
            <a:lvl4pPr>
              <a:buClr>
                <a:schemeClr val="accent1"/>
              </a:buClr>
              <a:defRPr sz="1500">
                <a:latin typeface="+mn-lt"/>
              </a:defRPr>
            </a:lvl4pPr>
            <a:lvl5pPr>
              <a:buClr>
                <a:schemeClr val="accent1"/>
              </a:buClr>
              <a:defRPr sz="1500">
                <a:latin typeface="+mn-lt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73628" y="1419225"/>
            <a:ext cx="4784147" cy="4449763"/>
          </a:xfrm>
          <a:noFill/>
        </p:spPr>
        <p:txBody>
          <a:bodyPr>
            <a:normAutofit/>
          </a:bodyPr>
          <a:lstStyle>
            <a:lvl1pPr marL="1714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latin typeface="+mn-lt"/>
              </a:defRPr>
            </a:lvl1pPr>
            <a:lvl2pPr marL="5143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8572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12001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100">
                <a:latin typeface="+mn-lt"/>
              </a:defRPr>
            </a:lvl4pPr>
            <a:lvl5pPr marL="15430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100">
                <a:latin typeface="+mn-lt"/>
              </a:defRPr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593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2118" y="238508"/>
            <a:ext cx="4449907" cy="1818892"/>
          </a:xfrm>
        </p:spPr>
        <p:txBody>
          <a:bodyPr anchor="b">
            <a:normAutofit/>
          </a:bodyPr>
          <a:lstStyle>
            <a:lvl1pPr>
              <a:defRPr sz="3600"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287096" y="238509"/>
            <a:ext cx="6582785" cy="5627304"/>
          </a:xfr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22118" y="2057400"/>
            <a:ext cx="4449907" cy="3811588"/>
          </a:xfrm>
          <a:noFill/>
        </p:spPr>
        <p:txBody>
          <a:bodyPr>
            <a:normAutofit/>
          </a:bodyPr>
          <a:lstStyle>
            <a:lvl1pPr marL="1714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latin typeface="+mn-lt"/>
              </a:defRPr>
            </a:lvl1pPr>
            <a:lvl2pPr marL="5143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8572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12001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100">
                <a:latin typeface="+mn-lt"/>
              </a:defRPr>
            </a:lvl4pPr>
            <a:lvl5pPr marL="15430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 sz="1100">
                <a:latin typeface="+mn-lt"/>
              </a:defRPr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794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артнёр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8FBFA026-27A6-4242-8B71-C156F06468FD}"/>
              </a:ext>
            </a:extLst>
          </p:cNvPr>
          <p:cNvSpPr txBox="1"/>
          <p:nvPr/>
        </p:nvSpPr>
        <p:spPr>
          <a:xfrm>
            <a:off x="3835605" y="81023"/>
            <a:ext cx="45207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>
                <a:solidFill>
                  <a:schemeClr val="accent1"/>
                </a:solidFill>
              </a:rPr>
              <a:t>НАШИ ПАРТНЁРЫ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AB7F2F46-464E-48E3-9BD9-B7E4CCADD6C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8287" y="665667"/>
            <a:ext cx="11405629" cy="587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132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крывающ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065F8986-DE0D-4949-A753-5E70A2BA2EA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85191" y="188495"/>
            <a:ext cx="3808070" cy="2787275"/>
          </a:xfrm>
          <a:prstGeom prst="rect">
            <a:avLst/>
          </a:prstGeom>
        </p:spPr>
      </p:pic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31E38DFD-9DD9-48AD-98E5-19F64B47E991}"/>
              </a:ext>
            </a:extLst>
          </p:cNvPr>
          <p:cNvCxnSpPr>
            <a:cxnSpLocks/>
          </p:cNvCxnSpPr>
          <p:nvPr/>
        </p:nvCxnSpPr>
        <p:spPr>
          <a:xfrm flipH="1">
            <a:off x="3032568" y="3138047"/>
            <a:ext cx="6389224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="" xmlns:a16="http://schemas.microsoft.com/office/drawing/2014/main" id="{0470BB0E-3A7C-4617-B181-58C6DBF4D93B}"/>
              </a:ext>
            </a:extLst>
          </p:cNvPr>
          <p:cNvCxnSpPr>
            <a:cxnSpLocks/>
          </p:cNvCxnSpPr>
          <p:nvPr/>
        </p:nvCxnSpPr>
        <p:spPr>
          <a:xfrm flipV="1">
            <a:off x="3032567" y="3138047"/>
            <a:ext cx="0" cy="2938662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="" xmlns:a16="http://schemas.microsoft.com/office/drawing/2014/main" id="{15CD7B14-A960-43A2-9DF2-835DCE3B31CD}"/>
              </a:ext>
            </a:extLst>
          </p:cNvPr>
          <p:cNvCxnSpPr>
            <a:cxnSpLocks/>
          </p:cNvCxnSpPr>
          <p:nvPr/>
        </p:nvCxnSpPr>
        <p:spPr>
          <a:xfrm flipH="1">
            <a:off x="3032567" y="6076709"/>
            <a:ext cx="191372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1D0BE4DF-AA94-4B3E-8D01-B45B4C33769C}"/>
              </a:ext>
            </a:extLst>
          </p:cNvPr>
          <p:cNvSpPr txBox="1"/>
          <p:nvPr/>
        </p:nvSpPr>
        <p:spPr>
          <a:xfrm>
            <a:off x="3551558" y="3280403"/>
            <a:ext cx="567533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ru-RU" sz="32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edu.bmstu.ru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ru-RU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+7 (495) 120-30-75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ru-RU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E-</a:t>
            </a:r>
            <a:r>
              <a:rPr lang="ru-RU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mail</a:t>
            </a:r>
            <a:r>
              <a:rPr lang="ru-RU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edu@bmstu.ru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ru-RU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Москва, ул. 2-я Бауманская,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ru-RU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дом 5, стр. 1</a:t>
            </a:r>
          </a:p>
        </p:txBody>
      </p:sp>
    </p:spTree>
    <p:extLst>
      <p:ext uri="{BB962C8B-B14F-4D97-AF65-F5344CB8AC3E}">
        <p14:creationId xmlns:p14="http://schemas.microsoft.com/office/powerpoint/2010/main" val="155748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крывающий слайд 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065F8986-DE0D-4949-A753-5E70A2BA2EA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85191" y="188495"/>
            <a:ext cx="3808070" cy="2787275"/>
          </a:xfrm>
          <a:prstGeom prst="rect">
            <a:avLst/>
          </a:prstGeom>
        </p:spPr>
      </p:pic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31E38DFD-9DD9-48AD-98E5-19F64B47E991}"/>
              </a:ext>
            </a:extLst>
          </p:cNvPr>
          <p:cNvCxnSpPr>
            <a:cxnSpLocks/>
          </p:cNvCxnSpPr>
          <p:nvPr/>
        </p:nvCxnSpPr>
        <p:spPr>
          <a:xfrm flipH="1">
            <a:off x="3032568" y="3138047"/>
            <a:ext cx="6389224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="" xmlns:a16="http://schemas.microsoft.com/office/drawing/2014/main" id="{0470BB0E-3A7C-4617-B181-58C6DBF4D93B}"/>
              </a:ext>
            </a:extLst>
          </p:cNvPr>
          <p:cNvCxnSpPr>
            <a:cxnSpLocks/>
          </p:cNvCxnSpPr>
          <p:nvPr/>
        </p:nvCxnSpPr>
        <p:spPr>
          <a:xfrm flipV="1">
            <a:off x="3032567" y="3138047"/>
            <a:ext cx="0" cy="2938662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="" xmlns:a16="http://schemas.microsoft.com/office/drawing/2014/main" id="{15CD7B14-A960-43A2-9DF2-835DCE3B31CD}"/>
              </a:ext>
            </a:extLst>
          </p:cNvPr>
          <p:cNvCxnSpPr>
            <a:cxnSpLocks/>
          </p:cNvCxnSpPr>
          <p:nvPr/>
        </p:nvCxnSpPr>
        <p:spPr>
          <a:xfrm flipH="1">
            <a:off x="3032567" y="6076709"/>
            <a:ext cx="191372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4EBC5303-46A1-4BB9-8CA7-35CAA02B0E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62536" y="3311185"/>
            <a:ext cx="5729288" cy="2592387"/>
          </a:xfrm>
          <a:noFill/>
          <a:ln>
            <a:noFill/>
          </a:ln>
        </p:spPr>
        <p:txBody>
          <a:bodyPr>
            <a:normAutofit/>
          </a:bodyPr>
          <a:lstStyle>
            <a:lvl1pPr>
              <a:buNone/>
              <a:defRPr sz="2800" b="0" u="none">
                <a:effectLst/>
                <a:latin typeface="+mj-lt"/>
              </a:defRPr>
            </a:lvl1pPr>
          </a:lstStyle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ru-RU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Координаты центра</a:t>
            </a:r>
          </a:p>
        </p:txBody>
      </p:sp>
    </p:spTree>
    <p:extLst>
      <p:ext uri="{BB962C8B-B14F-4D97-AF65-F5344CB8AC3E}">
        <p14:creationId xmlns:p14="http://schemas.microsoft.com/office/powerpoint/2010/main" val="94079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noFill/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425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  <a:noFill/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3689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>
            <a:lvl1pPr>
              <a:buClr>
                <a:schemeClr val="accent1"/>
              </a:buClr>
              <a:defRPr>
                <a:latin typeface="+mj-lt"/>
              </a:defRPr>
            </a:lvl1pPr>
            <a:lvl2pPr>
              <a:buClr>
                <a:schemeClr val="accent1"/>
              </a:buClr>
              <a:defRPr>
                <a:latin typeface="+mj-lt"/>
              </a:defRPr>
            </a:lvl2pPr>
            <a:lvl3pPr>
              <a:buClr>
                <a:schemeClr val="accent1"/>
              </a:buClr>
              <a:defRPr>
                <a:latin typeface="+mj-lt"/>
              </a:defRPr>
            </a:lvl3pPr>
            <a:lvl4pPr>
              <a:buClr>
                <a:schemeClr val="accent1"/>
              </a:buClr>
              <a:defRPr>
                <a:latin typeface="+mj-lt"/>
              </a:defRPr>
            </a:lvl4pPr>
            <a:lvl5pPr>
              <a:buClr>
                <a:schemeClr val="accent1"/>
              </a:buClr>
              <a:defRPr>
                <a:latin typeface="+mj-lt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4159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, под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4447" y="1"/>
            <a:ext cx="11350868" cy="958364"/>
          </a:xfrm>
        </p:spPr>
        <p:txBody>
          <a:bodyPr>
            <a:normAutofit/>
          </a:bodyPr>
          <a:lstStyle>
            <a:lvl1pPr>
              <a:defRPr sz="3600"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4447" y="1543050"/>
            <a:ext cx="11350868" cy="4633913"/>
          </a:xfrm>
          <a:noFill/>
        </p:spPr>
        <p:txBody>
          <a:bodyPr/>
          <a:lstStyle>
            <a:lvl1pPr>
              <a:buClr>
                <a:schemeClr val="accent1"/>
              </a:buClr>
              <a:defRPr>
                <a:latin typeface="+mj-lt"/>
              </a:defRPr>
            </a:lvl1pPr>
            <a:lvl2pPr>
              <a:buClr>
                <a:schemeClr val="accent1"/>
              </a:buClr>
              <a:defRPr>
                <a:latin typeface="+mj-lt"/>
              </a:defRPr>
            </a:lvl2pPr>
            <a:lvl3pPr>
              <a:buClr>
                <a:schemeClr val="accent1"/>
              </a:buClr>
              <a:defRPr>
                <a:latin typeface="+mj-lt"/>
              </a:defRPr>
            </a:lvl3pPr>
            <a:lvl4pPr>
              <a:buClr>
                <a:schemeClr val="accent1"/>
              </a:buClr>
              <a:defRPr>
                <a:latin typeface="+mj-lt"/>
              </a:defRPr>
            </a:lvl4pPr>
            <a:lvl5pPr>
              <a:buClr>
                <a:schemeClr val="accent1"/>
              </a:buClr>
              <a:defRPr>
                <a:latin typeface="+mj-lt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9A43839F-5842-4619-A4CE-46385CF788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4812" y="958364"/>
            <a:ext cx="11272837" cy="584686"/>
          </a:xfrm>
          <a:noFill/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accent3"/>
                </a:solidFill>
                <a:latin typeface="+mj-lt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5907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О преподавател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/>
          </p:nvPr>
        </p:nvSpPr>
        <p:spPr>
          <a:xfrm>
            <a:off x="394852" y="1354016"/>
            <a:ext cx="11618331" cy="4929024"/>
          </a:xfrm>
          <a:noFill/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12" name="Заголовок 11"/>
          <p:cNvSpPr>
            <a:spLocks noGrp="1"/>
          </p:cNvSpPr>
          <p:nvPr>
            <p:ph type="title"/>
          </p:nvPr>
        </p:nvSpPr>
        <p:spPr>
          <a:xfrm>
            <a:off x="394854" y="124691"/>
            <a:ext cx="8098515" cy="622655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15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94854" y="731361"/>
            <a:ext cx="8098515" cy="622655"/>
          </a:xfrm>
          <a:noFill/>
        </p:spPr>
        <p:txBody>
          <a:bodyPr>
            <a:noAutofit/>
          </a:bodyPr>
          <a:lstStyle>
            <a:lvl1pPr marL="0" indent="0" algn="l">
              <a:buNone/>
              <a:defRPr sz="3200" b="0">
                <a:solidFill>
                  <a:schemeClr val="accent3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97C412F2-3485-499C-A2D2-9DC3682DBB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616950" y="360362"/>
            <a:ext cx="3179763" cy="4202846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  <p:txBody>
          <a:bodyPr/>
          <a:lstStyle/>
          <a:p>
            <a:r>
              <a:rPr lang="ru-RU"/>
              <a:t>Вставка рисунка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853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="" xmlns:a16="http://schemas.microsoft.com/office/drawing/2014/main" id="{11496B3E-E6BA-47CB-8782-509D5A12888A}"/>
              </a:ext>
            </a:extLst>
          </p:cNvPr>
          <p:cNvSpPr/>
          <p:nvPr/>
        </p:nvSpPr>
        <p:spPr>
          <a:xfrm>
            <a:off x="0" y="15432"/>
            <a:ext cx="13466241" cy="6858000"/>
          </a:xfrm>
          <a:prstGeom prst="rect">
            <a:avLst/>
          </a:prstGeom>
          <a:blipFill dpi="0" rotWithShape="1">
            <a:blip r:embed="rId2">
              <a:alphaModFix amt="29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900520" y="3347013"/>
            <a:ext cx="10428460" cy="2278270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00520" y="6057420"/>
            <a:ext cx="10428460" cy="598012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="" xmlns:a16="http://schemas.microsoft.com/office/drawing/2014/main" id="{35D04FE5-4B9C-42CE-AAE5-9C8F3E9B5CB1}"/>
              </a:ext>
            </a:extLst>
          </p:cNvPr>
          <p:cNvCxnSpPr/>
          <p:nvPr/>
        </p:nvCxnSpPr>
        <p:spPr>
          <a:xfrm>
            <a:off x="643467" y="3113590"/>
            <a:ext cx="1068551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3CC0EFA8-3F5C-45C2-A303-5067B0F72ACB}"/>
              </a:ext>
            </a:extLst>
          </p:cNvPr>
          <p:cNvCxnSpPr>
            <a:cxnSpLocks/>
          </p:cNvCxnSpPr>
          <p:nvPr/>
        </p:nvCxnSpPr>
        <p:spPr>
          <a:xfrm>
            <a:off x="643466" y="5858719"/>
            <a:ext cx="508433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1511C1E6-29C8-415E-ABF3-DD0BAEBA6B0E}"/>
              </a:ext>
            </a:extLst>
          </p:cNvPr>
          <p:cNvCxnSpPr>
            <a:cxnSpLocks/>
          </p:cNvCxnSpPr>
          <p:nvPr/>
        </p:nvCxnSpPr>
        <p:spPr>
          <a:xfrm>
            <a:off x="640420" y="3113590"/>
            <a:ext cx="0" cy="2745129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903040EA-8863-4F66-9BDA-FF92BDC5F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420" y="354959"/>
            <a:ext cx="3751620" cy="86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64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04447" y="1101436"/>
            <a:ext cx="5615353" cy="5075527"/>
          </a:xfrm>
          <a:noFill/>
        </p:spPr>
        <p:txBody>
          <a:bodyPr/>
          <a:lstStyle>
            <a:lvl1pPr>
              <a:buClr>
                <a:schemeClr val="accent1"/>
              </a:buClr>
              <a:defRPr>
                <a:latin typeface="+mj-lt"/>
              </a:defRPr>
            </a:lvl1pPr>
            <a:lvl2pPr>
              <a:buClr>
                <a:schemeClr val="accent1"/>
              </a:buClr>
              <a:defRPr>
                <a:latin typeface="+mj-lt"/>
              </a:defRPr>
            </a:lvl2pPr>
            <a:lvl3pPr>
              <a:buClr>
                <a:schemeClr val="accent1"/>
              </a:buClr>
              <a:defRPr>
                <a:latin typeface="+mj-lt"/>
              </a:defRPr>
            </a:lvl3pPr>
            <a:lvl4pPr>
              <a:buClr>
                <a:schemeClr val="accent1"/>
              </a:buClr>
              <a:defRPr>
                <a:latin typeface="+mj-lt"/>
              </a:defRPr>
            </a:lvl4pPr>
            <a:lvl5pPr>
              <a:buClr>
                <a:schemeClr val="accent1"/>
              </a:buClr>
              <a:defRPr>
                <a:latin typeface="+mj-lt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2" y="1101436"/>
            <a:ext cx="5583112" cy="5075527"/>
          </a:xfrm>
          <a:noFill/>
        </p:spPr>
        <p:txBody>
          <a:bodyPr/>
          <a:lstStyle>
            <a:lvl1pPr>
              <a:buClr>
                <a:schemeClr val="accent1"/>
              </a:buClr>
              <a:defRPr>
                <a:latin typeface="+mj-lt"/>
              </a:defRPr>
            </a:lvl1pPr>
            <a:lvl2pPr>
              <a:buClr>
                <a:schemeClr val="accent1"/>
              </a:buClr>
              <a:defRPr>
                <a:latin typeface="+mj-lt"/>
              </a:defRPr>
            </a:lvl2pPr>
            <a:lvl3pPr>
              <a:buClr>
                <a:schemeClr val="accent1"/>
              </a:buClr>
              <a:defRPr>
                <a:latin typeface="+mj-lt"/>
              </a:defRPr>
            </a:lvl3pPr>
            <a:lvl4pPr>
              <a:buClr>
                <a:schemeClr val="accent1"/>
              </a:buClr>
              <a:defRPr>
                <a:latin typeface="+mj-lt"/>
              </a:defRPr>
            </a:lvl4pPr>
            <a:lvl5pPr>
              <a:buClr>
                <a:schemeClr val="accent1"/>
              </a:buClr>
              <a:defRPr>
                <a:latin typeface="+mj-lt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91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4073" y="0"/>
            <a:ext cx="11523517" cy="985057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74073" y="1023131"/>
            <a:ext cx="5623503" cy="1037074"/>
          </a:xfrm>
        </p:spPr>
        <p:txBody>
          <a:bodyPr anchor="ctr">
            <a:normAutofit/>
          </a:bodyPr>
          <a:lstStyle>
            <a:lvl1pPr marL="0" indent="0">
              <a:buNone/>
              <a:defRPr sz="2400" b="1">
                <a:solidFill>
                  <a:schemeClr val="accent3"/>
                </a:solidFill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74074" y="2060205"/>
            <a:ext cx="5623503" cy="4098925"/>
          </a:xfrm>
          <a:noFill/>
        </p:spPr>
        <p:txBody>
          <a:bodyPr/>
          <a:lstStyle>
            <a:lvl1pPr>
              <a:buClr>
                <a:schemeClr val="accent1"/>
              </a:buClr>
              <a:defRPr>
                <a:latin typeface="+mj-lt"/>
              </a:defRPr>
            </a:lvl1pPr>
            <a:lvl2pPr>
              <a:buClr>
                <a:schemeClr val="accent1"/>
              </a:buClr>
              <a:defRPr>
                <a:latin typeface="+mj-lt"/>
              </a:defRPr>
            </a:lvl2pPr>
            <a:lvl3pPr>
              <a:buClr>
                <a:schemeClr val="accent1"/>
              </a:buClr>
              <a:defRPr>
                <a:latin typeface="+mj-lt"/>
              </a:defRPr>
            </a:lvl3pPr>
            <a:lvl4pPr>
              <a:buClr>
                <a:schemeClr val="accent1"/>
              </a:buClr>
              <a:defRPr>
                <a:latin typeface="+mj-lt"/>
              </a:defRPr>
            </a:lvl4pPr>
            <a:lvl5pPr>
              <a:buClr>
                <a:schemeClr val="accent1"/>
              </a:buClr>
              <a:defRPr>
                <a:latin typeface="+mj-lt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4428" y="986766"/>
            <a:ext cx="5703161" cy="1037074"/>
          </a:xfrm>
        </p:spPr>
        <p:txBody>
          <a:bodyPr anchor="ctr">
            <a:normAutofit/>
          </a:bodyPr>
          <a:lstStyle>
            <a:lvl1pPr marL="0" indent="0">
              <a:buNone/>
              <a:defRPr sz="2400" b="1">
                <a:solidFill>
                  <a:schemeClr val="accent3"/>
                </a:solidFill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4427" y="2060206"/>
            <a:ext cx="5703162" cy="4098924"/>
          </a:xfrm>
          <a:noFill/>
        </p:spPr>
        <p:txBody>
          <a:bodyPr/>
          <a:lstStyle>
            <a:lvl1pPr>
              <a:buClr>
                <a:schemeClr val="accent1"/>
              </a:buClr>
              <a:defRPr>
                <a:latin typeface="+mj-lt"/>
              </a:defRPr>
            </a:lvl1pPr>
            <a:lvl2pPr>
              <a:buClr>
                <a:schemeClr val="accent1"/>
              </a:buClr>
              <a:defRPr>
                <a:latin typeface="+mj-lt"/>
              </a:defRPr>
            </a:lvl2pPr>
            <a:lvl3pPr>
              <a:buClr>
                <a:schemeClr val="accent1"/>
              </a:buClr>
              <a:defRPr>
                <a:latin typeface="+mj-lt"/>
              </a:defRPr>
            </a:lvl3pPr>
            <a:lvl4pPr>
              <a:buClr>
                <a:schemeClr val="accent1"/>
              </a:buClr>
              <a:defRPr>
                <a:latin typeface="+mj-lt"/>
              </a:defRPr>
            </a:lvl4pPr>
            <a:lvl5pPr>
              <a:buClr>
                <a:schemeClr val="accent1"/>
              </a:buClr>
              <a:defRPr>
                <a:latin typeface="+mj-lt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13272485-2F56-4FDA-8D17-9C4A7CAFC94F}"/>
              </a:ext>
            </a:extLst>
          </p:cNvPr>
          <p:cNvCxnSpPr>
            <a:cxnSpLocks/>
          </p:cNvCxnSpPr>
          <p:nvPr/>
        </p:nvCxnSpPr>
        <p:spPr>
          <a:xfrm>
            <a:off x="374073" y="1023131"/>
            <a:ext cx="0" cy="103707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="" xmlns:a16="http://schemas.microsoft.com/office/drawing/2014/main" id="{17B5EFA1-6AF3-43F8-9919-482BC67A0D4B}"/>
              </a:ext>
            </a:extLst>
          </p:cNvPr>
          <p:cNvCxnSpPr>
            <a:cxnSpLocks/>
          </p:cNvCxnSpPr>
          <p:nvPr/>
        </p:nvCxnSpPr>
        <p:spPr>
          <a:xfrm flipV="1">
            <a:off x="358831" y="2060205"/>
            <a:ext cx="1297710" cy="1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="" xmlns:a16="http://schemas.microsoft.com/office/drawing/2014/main" id="{7FE5A40D-EC1C-476D-A7BC-7C560B889917}"/>
              </a:ext>
            </a:extLst>
          </p:cNvPr>
          <p:cNvCxnSpPr>
            <a:cxnSpLocks/>
          </p:cNvCxnSpPr>
          <p:nvPr/>
        </p:nvCxnSpPr>
        <p:spPr>
          <a:xfrm>
            <a:off x="6194426" y="1013313"/>
            <a:ext cx="0" cy="1046892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="" xmlns:a16="http://schemas.microsoft.com/office/drawing/2014/main" id="{B14263D1-89CB-4DCC-9072-0606A81BF074}"/>
              </a:ext>
            </a:extLst>
          </p:cNvPr>
          <p:cNvCxnSpPr>
            <a:cxnSpLocks/>
          </p:cNvCxnSpPr>
          <p:nvPr/>
        </p:nvCxnSpPr>
        <p:spPr>
          <a:xfrm flipV="1">
            <a:off x="6179821" y="2048713"/>
            <a:ext cx="1297710" cy="1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="" xmlns:a16="http://schemas.microsoft.com/office/drawing/2014/main" id="{5402DA57-7558-4407-AF6C-251F1A4F7B38}"/>
              </a:ext>
            </a:extLst>
          </p:cNvPr>
          <p:cNvCxnSpPr>
            <a:cxnSpLocks/>
          </p:cNvCxnSpPr>
          <p:nvPr/>
        </p:nvCxnSpPr>
        <p:spPr>
          <a:xfrm>
            <a:off x="358831" y="1027049"/>
            <a:ext cx="3876792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="" xmlns:a16="http://schemas.microsoft.com/office/drawing/2014/main" id="{0129F384-8FA1-4CFA-BCB2-85FA2F13EEE4}"/>
              </a:ext>
            </a:extLst>
          </p:cNvPr>
          <p:cNvCxnSpPr>
            <a:cxnSpLocks/>
          </p:cNvCxnSpPr>
          <p:nvPr/>
        </p:nvCxnSpPr>
        <p:spPr>
          <a:xfrm>
            <a:off x="6179821" y="997494"/>
            <a:ext cx="3920489" cy="4327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861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одзаголовок и 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4073" y="0"/>
            <a:ext cx="11523517" cy="668337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74073" y="668337"/>
            <a:ext cx="11523516" cy="449263"/>
          </a:xfrm>
          <a:noFill/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accent3"/>
                </a:solidFill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74073" y="1283856"/>
            <a:ext cx="5703162" cy="4905807"/>
          </a:xfrm>
          <a:noFill/>
        </p:spPr>
        <p:txBody>
          <a:bodyPr/>
          <a:lstStyle>
            <a:lvl1pPr>
              <a:buClr>
                <a:schemeClr val="accent1"/>
              </a:buClr>
              <a:defRPr>
                <a:latin typeface="+mj-lt"/>
              </a:defRPr>
            </a:lvl1pPr>
            <a:lvl2pPr>
              <a:buClr>
                <a:schemeClr val="accent1"/>
              </a:buClr>
              <a:defRPr>
                <a:latin typeface="+mj-lt"/>
              </a:defRPr>
            </a:lvl2pPr>
            <a:lvl3pPr>
              <a:buClr>
                <a:schemeClr val="accent1"/>
              </a:buClr>
              <a:defRPr>
                <a:latin typeface="+mj-lt"/>
              </a:defRPr>
            </a:lvl3pPr>
            <a:lvl4pPr>
              <a:buClr>
                <a:schemeClr val="accent1"/>
              </a:buClr>
              <a:defRPr>
                <a:latin typeface="+mj-lt"/>
              </a:defRPr>
            </a:lvl4pPr>
            <a:lvl5pPr>
              <a:buClr>
                <a:schemeClr val="accent1"/>
              </a:buClr>
              <a:defRPr>
                <a:latin typeface="+mj-lt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4426" y="1283856"/>
            <a:ext cx="5703162" cy="4905807"/>
          </a:xfrm>
          <a:noFill/>
        </p:spPr>
        <p:txBody>
          <a:bodyPr/>
          <a:lstStyle>
            <a:lvl1pPr>
              <a:buClr>
                <a:schemeClr val="accent1"/>
              </a:buClr>
              <a:defRPr>
                <a:latin typeface="+mj-lt"/>
              </a:defRPr>
            </a:lvl1pPr>
            <a:lvl2pPr>
              <a:buClr>
                <a:schemeClr val="accent1"/>
              </a:buClr>
              <a:defRPr>
                <a:latin typeface="+mj-lt"/>
              </a:defRPr>
            </a:lvl2pPr>
            <a:lvl3pPr>
              <a:buClr>
                <a:schemeClr val="accent1"/>
              </a:buClr>
              <a:defRPr>
                <a:latin typeface="+mj-lt"/>
              </a:defRPr>
            </a:lvl3pPr>
            <a:lvl4pPr>
              <a:buClr>
                <a:schemeClr val="accent1"/>
              </a:buClr>
              <a:defRPr>
                <a:latin typeface="+mj-lt"/>
              </a:defRPr>
            </a:lvl4pPr>
            <a:lvl5pPr>
              <a:buClr>
                <a:schemeClr val="accent1"/>
              </a:buClr>
              <a:defRPr>
                <a:latin typeface="+mj-lt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92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482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4447" y="132069"/>
            <a:ext cx="11350868" cy="8262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4447" y="1081454"/>
            <a:ext cx="11350868" cy="509550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68287" y="6360806"/>
            <a:ext cx="838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rgbClr val="898989"/>
                </a:solidFill>
              </a:defRPr>
            </a:lvl1pPr>
          </a:lstStyle>
          <a:p>
            <a:fld id="{C1536B67-41C3-4CD2-A84B-E5358F21EB69}" type="slidenum">
              <a:rPr lang="ru-RU" smtClean="0"/>
              <a:pPr/>
              <a:t>‹#›</a:t>
            </a:fld>
            <a:endParaRPr lang="ru-RU" sz="2400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B91CDA7-1E84-44A3-B5D2-2C3AD5EDD8C3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82399" y="6278717"/>
            <a:ext cx="1941314" cy="44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048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7" r:id="rId3"/>
    <p:sldLayoutId id="2147483666" r:id="rId4"/>
    <p:sldLayoutId id="2147483651" r:id="rId5"/>
    <p:sldLayoutId id="2147483652" r:id="rId6"/>
    <p:sldLayoutId id="2147483653" r:id="rId7"/>
    <p:sldLayoutId id="2147483670" r:id="rId8"/>
    <p:sldLayoutId id="2147483654" r:id="rId9"/>
    <p:sldLayoutId id="2147483655" r:id="rId10"/>
    <p:sldLayoutId id="2147483656" r:id="rId11"/>
    <p:sldLayoutId id="2147483669" r:id="rId12"/>
    <p:sldLayoutId id="2147483657" r:id="rId13"/>
    <p:sldLayoutId id="2147483671" r:id="rId14"/>
    <p:sldLayoutId id="2147483672" r:id="rId15"/>
    <p:sldLayoutId id="2147483673" r:id="rId16"/>
    <p:sldLayoutId id="2147483658" r:id="rId17"/>
    <p:sldLayoutId id="2147483659" r:id="rId18"/>
  </p:sldLayoutIdLst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Roboto" panose="02000000000000000000" pitchFamily="2" charset="0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Roboto" panose="02000000000000000000" pitchFamily="2" charset="0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Roboto" panose="02000000000000000000" pitchFamily="2" charset="0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Roboto" panose="02000000000000000000" pitchFamily="2" charset="0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Roboto" panose="02000000000000000000" pitchFamily="2" charset="0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Roboto" panose="02000000000000000000" pitchFamily="2" charset="0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gif"/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0" Type="http://schemas.openxmlformats.org/officeDocument/2006/relationships/image" Target="../media/image49.png"/><Relationship Id="rId4" Type="http://schemas.openxmlformats.org/officeDocument/2006/relationships/image" Target="../media/image43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mailto:edu@bmstu.ru" TargetMode="Externa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image" Target="../media/image80.png"/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12" Type="http://schemas.openxmlformats.org/officeDocument/2006/relationships/image" Target="../media/image79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11" Type="http://schemas.openxmlformats.org/officeDocument/2006/relationships/image" Target="../media/image78.png"/><Relationship Id="rId5" Type="http://schemas.openxmlformats.org/officeDocument/2006/relationships/image" Target="../media/image72.png"/><Relationship Id="rId10" Type="http://schemas.openxmlformats.org/officeDocument/2006/relationships/image" Target="../media/image77.png"/><Relationship Id="rId4" Type="http://schemas.openxmlformats.org/officeDocument/2006/relationships/image" Target="../media/image71.png"/><Relationship Id="rId9" Type="http://schemas.openxmlformats.org/officeDocument/2006/relationships/image" Target="../media/image76.png"/><Relationship Id="rId14" Type="http://schemas.openxmlformats.org/officeDocument/2006/relationships/image" Target="../media/image8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78BEA42-EA34-0347-8BCC-63F2328A17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287" y="1039300"/>
            <a:ext cx="9119010" cy="3656284"/>
          </a:xfrm>
        </p:spPr>
        <p:txBody>
          <a:bodyPr/>
          <a:lstStyle/>
          <a:p>
            <a:r>
              <a:rPr lang="ru-RU" sz="3600" b="1" dirty="0"/>
              <a:t>ВЫПУСКНАЯ </a:t>
            </a:r>
            <a:r>
              <a:rPr lang="ru-RU" sz="3600" b="1" dirty="0" smtClean="0"/>
              <a:t/>
            </a:r>
            <a:br>
              <a:rPr lang="ru-RU" sz="3600" b="1" dirty="0" smtClean="0"/>
            </a:br>
            <a:r>
              <a:rPr lang="ru-RU" sz="3600" b="1" dirty="0" smtClean="0"/>
              <a:t>КВАЛИФИКАЦИОННАЯ </a:t>
            </a:r>
            <a:r>
              <a:rPr lang="ru-RU" sz="3600" b="1" dirty="0"/>
              <a:t>РАБОТА </a:t>
            </a:r>
            <a:r>
              <a:rPr lang="ru-RU" sz="3600" dirty="0"/>
              <a:t/>
            </a:r>
            <a:br>
              <a:rPr lang="ru-RU" sz="3600" dirty="0"/>
            </a:br>
            <a:r>
              <a:rPr lang="ru-RU" sz="3600" b="1" dirty="0"/>
              <a:t>по курсу </a:t>
            </a:r>
            <a:r>
              <a:rPr lang="en-US" sz="3600" b="1" dirty="0" smtClean="0"/>
              <a:t> </a:t>
            </a:r>
            <a:r>
              <a:rPr lang="ru-RU" sz="3600" dirty="0" smtClean="0"/>
              <a:t>«</a:t>
            </a:r>
            <a:r>
              <a:rPr lang="ru-RU" sz="3600" dirty="0" err="1"/>
              <a:t>Data</a:t>
            </a:r>
            <a:r>
              <a:rPr lang="ru-RU" sz="3600" dirty="0"/>
              <a:t> </a:t>
            </a:r>
            <a:r>
              <a:rPr lang="ru-RU" sz="3600" dirty="0" err="1"/>
              <a:t>Science</a:t>
            </a:r>
            <a:r>
              <a:rPr lang="ru-RU" sz="3600" dirty="0" smtClean="0"/>
              <a:t>»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ru-RU" sz="3600" dirty="0" smtClean="0"/>
              <a:t>тема: «Прогнозирование </a:t>
            </a:r>
            <a:r>
              <a:rPr lang="ru-RU" sz="3600" dirty="0"/>
              <a:t>конечных свойств новых материалов (композиционных материалов)</a:t>
            </a:r>
            <a:r>
              <a:rPr lang="ru-RU" sz="3600" dirty="0" smtClean="0"/>
              <a:t>»</a:t>
            </a:r>
            <a:endParaRPr lang="ru-RU" sz="3600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2E73BC3-0E7A-2A45-A696-F5DE4BB4AB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endParaRPr lang="ru-RU" dirty="0" smtClean="0"/>
          </a:p>
          <a:p>
            <a:pPr algn="r"/>
            <a:r>
              <a:rPr lang="ru-RU" dirty="0" smtClean="0"/>
              <a:t>Головин </a:t>
            </a:r>
            <a:r>
              <a:rPr lang="ru-RU" dirty="0"/>
              <a:t>Евгений Владимирович 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843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7031" y="4670830"/>
            <a:ext cx="5099528" cy="16558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 descr="Grid search hyperparameter tuning with scikit-learn ( GridSearchCV ) -  PyImageSearc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69757" y="2119889"/>
            <a:ext cx="3241673" cy="2673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7" y="132068"/>
            <a:ext cx="11350868" cy="1363099"/>
          </a:xfrm>
        </p:spPr>
        <p:txBody>
          <a:bodyPr>
            <a:normAutofit/>
          </a:bodyPr>
          <a:lstStyle/>
          <a:p>
            <a:r>
              <a:rPr lang="ru-RU" dirty="0"/>
              <a:t>П</a:t>
            </a:r>
            <a:r>
              <a:rPr lang="ru-RU" dirty="0" smtClean="0"/>
              <a:t>оиск </a:t>
            </a:r>
            <a:r>
              <a:rPr lang="ru-RU" dirty="0"/>
              <a:t>параметров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по </a:t>
            </a:r>
            <a:r>
              <a:rPr lang="ru-RU" dirty="0"/>
              <a:t>сетке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10</a:t>
            </a:fld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4447" y="1482812"/>
            <a:ext cx="4779212" cy="4694152"/>
          </a:xfrm>
        </p:spPr>
        <p:txBody>
          <a:bodyPr>
            <a:normAutofit/>
          </a:bodyPr>
          <a:lstStyle/>
          <a:p>
            <a:r>
              <a:rPr lang="ru-RU" sz="1800" dirty="0" smtClean="0"/>
              <a:t>наблюдаем </a:t>
            </a:r>
            <a:r>
              <a:rPr lang="ru-RU" sz="1800" dirty="0"/>
              <a:t>первые 3 ранга лучших наборов </a:t>
            </a:r>
            <a:r>
              <a:rPr lang="ru-RU" sz="1800" dirty="0" smtClean="0"/>
              <a:t>параметров</a:t>
            </a:r>
            <a:r>
              <a:rPr lang="en-US" sz="1800" dirty="0" smtClean="0"/>
              <a:t> </a:t>
            </a:r>
            <a:r>
              <a:rPr lang="ru-RU" sz="1800" dirty="0"/>
              <a:t>для каждого алгоритма</a:t>
            </a:r>
          </a:p>
          <a:p>
            <a:endParaRPr lang="ru-RU" sz="1800" dirty="0" smtClean="0"/>
          </a:p>
          <a:p>
            <a:r>
              <a:rPr lang="ru-RU" sz="1800" dirty="0"/>
              <a:t>с</a:t>
            </a:r>
            <a:r>
              <a:rPr lang="ru-RU" sz="1800" dirty="0" smtClean="0"/>
              <a:t>охраняем </a:t>
            </a:r>
            <a:endParaRPr lang="en-US" sz="1800" dirty="0" smtClean="0"/>
          </a:p>
          <a:p>
            <a:pPr marL="0" indent="0">
              <a:buNone/>
            </a:pPr>
            <a:r>
              <a:rPr lang="en-US" sz="1800" dirty="0"/>
              <a:t> </a:t>
            </a:r>
            <a:r>
              <a:rPr lang="en-US" sz="1800" dirty="0" smtClean="0"/>
              <a:t>  </a:t>
            </a:r>
            <a:r>
              <a:rPr lang="ru-RU" sz="1800" dirty="0" smtClean="0"/>
              <a:t>лучшие</a:t>
            </a: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   </a:t>
            </a:r>
            <a:r>
              <a:rPr lang="ru-RU" sz="1800" dirty="0" smtClean="0"/>
              <a:t>модели</a:t>
            </a:r>
            <a:endParaRPr lang="ru-RU" sz="1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30997" y="197710"/>
            <a:ext cx="6645476" cy="65181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0589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An Attempt to Understand Boosting Algorithm(s) | R-blogger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180" y="4709641"/>
            <a:ext cx="2572809" cy="200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Support Vector Machines From Scratch | by Lance Galletti | MLearning.ai |  Oct, 2022 | Medium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565" y="2353962"/>
            <a:ext cx="2602187" cy="1951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565503" y="2353962"/>
            <a:ext cx="9430723" cy="4416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Лучшие модели по метрикам по результатам С</a:t>
            </a:r>
            <a:r>
              <a:rPr lang="en-US" dirty="0" smtClean="0"/>
              <a:t>V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11</a:t>
            </a:fld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B177CD3C-3A56-40ED-A368-8D795AC039C4}"/>
              </a:ext>
            </a:extLst>
          </p:cNvPr>
          <p:cNvSpPr txBox="1"/>
          <p:nvPr/>
        </p:nvSpPr>
        <p:spPr>
          <a:xfrm>
            <a:off x="5523346" y="597265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15097" y="778476"/>
            <a:ext cx="11516498" cy="5398488"/>
          </a:xfrm>
        </p:spPr>
        <p:txBody>
          <a:bodyPr>
            <a:normAutofit/>
          </a:bodyPr>
          <a:lstStyle/>
          <a:p>
            <a:r>
              <a:rPr lang="ru-RU" sz="2000" dirty="0" smtClean="0"/>
              <a:t>Для прогноза модуля упругости при растяжении лучшие показатели дала модель опорных векторов с ключевым параметром эпсилон  </a:t>
            </a:r>
            <a:r>
              <a:rPr lang="en-US" sz="2000" b="1" dirty="0" smtClean="0"/>
              <a:t>SVR(C=0.03</a:t>
            </a:r>
            <a:r>
              <a:rPr lang="en-US" sz="2000" b="1" dirty="0"/>
              <a:t>, kernel='linear</a:t>
            </a:r>
            <a:r>
              <a:rPr lang="en-US" sz="2000" b="1" dirty="0" smtClean="0"/>
              <a:t>')</a:t>
            </a:r>
            <a:endParaRPr lang="ru-RU" sz="2000" b="1" dirty="0" smtClean="0"/>
          </a:p>
          <a:p>
            <a:r>
              <a:rPr lang="ru-RU" sz="2000" dirty="0" smtClean="0"/>
              <a:t>а для прогноза прочности при растяжении </a:t>
            </a:r>
            <a:r>
              <a:rPr lang="ru-RU" sz="2000" dirty="0"/>
              <a:t>лучшие </a:t>
            </a:r>
            <a:r>
              <a:rPr lang="ru-RU" sz="2000" dirty="0" smtClean="0"/>
              <a:t>показатели были у ансамблевого алгоритма градиентного </a:t>
            </a:r>
            <a:r>
              <a:rPr lang="ru-RU" sz="2000" dirty="0" err="1" smtClean="0"/>
              <a:t>усилениия</a:t>
            </a:r>
            <a:r>
              <a:rPr lang="ru-RU" sz="2000" dirty="0" smtClean="0"/>
              <a:t> регрессии с глубиной 2 и 5-ю листьями </a:t>
            </a:r>
            <a:r>
              <a:rPr lang="en-US" sz="2000" b="1" dirty="0" err="1" smtClean="0"/>
              <a:t>GradientBoostingRegressor</a:t>
            </a:r>
            <a:r>
              <a:rPr lang="en-US" sz="2000" b="1" dirty="0" smtClean="0"/>
              <a:t>(</a:t>
            </a:r>
            <a:r>
              <a:rPr lang="en-US" sz="2000" b="1" dirty="0" err="1" smtClean="0"/>
              <a:t>max_depth</a:t>
            </a:r>
            <a:r>
              <a:rPr lang="en-US" sz="2000" b="1" dirty="0" smtClean="0"/>
              <a:t>=2</a:t>
            </a:r>
            <a:r>
              <a:rPr lang="en-US" sz="2000" b="1" dirty="0"/>
              <a:t>, </a:t>
            </a:r>
            <a:r>
              <a:rPr lang="en-US" sz="2000" b="1" dirty="0" err="1"/>
              <a:t>max_features</a:t>
            </a:r>
            <a:r>
              <a:rPr lang="en-US" sz="2000" b="1" dirty="0"/>
              <a:t>=5, </a:t>
            </a:r>
            <a:r>
              <a:rPr lang="en-US" sz="2000" b="1" dirty="0" err="1" smtClean="0"/>
              <a:t>n_estimators</a:t>
            </a:r>
            <a:r>
              <a:rPr lang="en-US" sz="2000" b="1" dirty="0" smtClean="0"/>
              <a:t>=50)</a:t>
            </a:r>
            <a:endParaRPr lang="ru-RU" sz="2000" dirty="0"/>
          </a:p>
        </p:txBody>
      </p:sp>
      <p:sp>
        <p:nvSpPr>
          <p:cNvPr id="8" name="AutoShape 12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14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AutoShape 16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AutoShape 18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077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An Attempt to Understand Boosting Algorithm(s) | R-blogger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180" y="4709641"/>
            <a:ext cx="2572809" cy="200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Support Vector Machines From Scratch | by Lance Galletti | MLearning.ai |  Oct, 2022 | Medium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565" y="2380343"/>
            <a:ext cx="2602187" cy="1951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7" y="284469"/>
            <a:ext cx="11350868" cy="826294"/>
          </a:xfrm>
        </p:spPr>
        <p:txBody>
          <a:bodyPr>
            <a:noAutofit/>
          </a:bodyPr>
          <a:lstStyle/>
          <a:p>
            <a:r>
              <a:rPr lang="ru-RU" dirty="0"/>
              <a:t>Лучшие </a:t>
            </a:r>
            <a:r>
              <a:rPr lang="ru-RU" dirty="0" smtClean="0"/>
              <a:t>модели</a:t>
            </a:r>
            <a:r>
              <a:rPr lang="en-US" dirty="0" smtClean="0"/>
              <a:t> </a:t>
            </a:r>
            <a:r>
              <a:rPr lang="ru-RU" dirty="0" smtClean="0"/>
              <a:t>по </a:t>
            </a:r>
            <a:r>
              <a:rPr lang="en-US" dirty="0" smtClean="0"/>
              <a:t>CV</a:t>
            </a:r>
            <a:r>
              <a:rPr lang="ru-RU" dirty="0" smtClean="0"/>
              <a:t>: </a:t>
            </a:r>
            <a:br>
              <a:rPr lang="ru-RU" dirty="0" smtClean="0"/>
            </a:br>
            <a:r>
              <a:rPr lang="ru-RU" sz="2800" dirty="0" smtClean="0"/>
              <a:t>сравнение прогноза и значений тестовой выборки</a:t>
            </a:r>
            <a:endParaRPr lang="ru-RU" sz="28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12</a:t>
            </a:fld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B177CD3C-3A56-40ED-A368-8D795AC039C4}"/>
              </a:ext>
            </a:extLst>
          </p:cNvPr>
          <p:cNvSpPr txBox="1"/>
          <p:nvPr/>
        </p:nvSpPr>
        <p:spPr>
          <a:xfrm>
            <a:off x="5523346" y="597265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15097" y="1240970"/>
            <a:ext cx="11516498" cy="4935993"/>
          </a:xfrm>
        </p:spPr>
        <p:txBody>
          <a:bodyPr>
            <a:normAutofit/>
          </a:bodyPr>
          <a:lstStyle/>
          <a:p>
            <a:r>
              <a:rPr lang="ru-RU" sz="2000" dirty="0" smtClean="0"/>
              <a:t>Для прогноза модуля упругости при растяжении -  </a:t>
            </a:r>
            <a:r>
              <a:rPr lang="en-US" sz="2000" b="1" dirty="0" smtClean="0"/>
              <a:t>SVR(C=0.03</a:t>
            </a:r>
            <a:r>
              <a:rPr lang="en-US" sz="2000" b="1" dirty="0"/>
              <a:t>, kernel='linear</a:t>
            </a:r>
            <a:r>
              <a:rPr lang="en-US" sz="2000" b="1" dirty="0" smtClean="0"/>
              <a:t>')</a:t>
            </a:r>
            <a:endParaRPr lang="ru-RU" sz="2000" b="1" dirty="0" smtClean="0"/>
          </a:p>
          <a:p>
            <a:r>
              <a:rPr lang="ru-RU" sz="2000" dirty="0" smtClean="0"/>
              <a:t>Для прогноза прочности при растяжении –</a:t>
            </a:r>
          </a:p>
          <a:p>
            <a:pPr marL="0" indent="0">
              <a:buNone/>
            </a:pPr>
            <a:r>
              <a:rPr lang="ru-RU" sz="2000" dirty="0" smtClean="0"/>
              <a:t> </a:t>
            </a:r>
            <a:r>
              <a:rPr lang="en-US" sz="2000" b="1" dirty="0" err="1" smtClean="0"/>
              <a:t>GradientBoostingRegressor</a:t>
            </a:r>
            <a:r>
              <a:rPr lang="en-US" sz="2000" b="1" dirty="0" smtClean="0"/>
              <a:t>(</a:t>
            </a:r>
            <a:r>
              <a:rPr lang="en-US" sz="2000" b="1" dirty="0" err="1" smtClean="0"/>
              <a:t>max_depth</a:t>
            </a:r>
            <a:r>
              <a:rPr lang="en-US" sz="2000" b="1" dirty="0" smtClean="0"/>
              <a:t>=2</a:t>
            </a:r>
            <a:r>
              <a:rPr lang="en-US" sz="2000" b="1" dirty="0"/>
              <a:t>, </a:t>
            </a:r>
            <a:r>
              <a:rPr lang="en-US" sz="2000" b="1" dirty="0" err="1"/>
              <a:t>max_features</a:t>
            </a:r>
            <a:r>
              <a:rPr lang="en-US" sz="2000" b="1" dirty="0"/>
              <a:t>=5, </a:t>
            </a:r>
            <a:r>
              <a:rPr lang="en-US" sz="2000" b="1" dirty="0" err="1" smtClean="0"/>
              <a:t>n_estimators</a:t>
            </a:r>
            <a:r>
              <a:rPr lang="en-US" sz="2000" b="1" dirty="0" smtClean="0"/>
              <a:t>=50)</a:t>
            </a:r>
            <a:endParaRPr lang="ru-RU" sz="2000" dirty="0"/>
          </a:p>
        </p:txBody>
      </p:sp>
      <p:sp>
        <p:nvSpPr>
          <p:cNvPr id="8" name="AutoShape 12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14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AutoShape 16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AutoShape 18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139" name="Picture 1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08513" y="4557487"/>
            <a:ext cx="9111343" cy="2153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AutoShape 2" descr="data:image/png;base64,iVBORw0KGgoAAAANSUhEUgAABM8AAAGHCAYAAACnJHVoAAAAOXRFWHRTb2Z0d2FyZQBNYXRwbG90bGliIHZlcnNpb24zLjUuMywgaHR0cHM6Ly9tYXRwbG90bGliLm9yZy/NK7nSAAAACXBIWXMAAA9hAAAPYQGoP6dpAAEAAElEQVR4nOydeZxN9RvHP3ed3cyYsUWoZN+JLGUXolAhJSU/sibKUlkiFVmyJ0sRyRZS0qJEi2yRPbKNbcy+z13P7497v+eec+6+3zvzvF+vXpm7ne/5nu/6fD/P88g4juNAEARBEARBEARBEARBEIQV8mAXgCAIgiAIgiAIgiAIgiBCFTKeEQRBEARBEARBEARBEIQdyHhGEARBEARBEARBEARBEHYg4xlBEARBEARBEARBEARB2IGMZwRBEARBEARBEARBEARhBzKeEQRBEARBEARBEARBEIQdyHhGEARBEARBEARBEARBEHYg4xlBEARBEARBEARBEARB2IGMZwRBEARBEARBEARBEARhBzKeOWDy5MmoVauWw/8GDRoU7GISBBEisHFhwYIFNt83Go145JFHUKtWLXz11VcBLl3o8tdff6FWrVr466+/rN775ptvULduXQwePBhFRUX8Z0eOHGnzt7766ivUqlULN27ccPn6N27ccPuZuPqdjh07YvLkyS7/rq9h9SH9r2HDhujYsSNmzpyJ/Pz8oJUvlFm7di1ef/31YBfDLp60dVe+40l/CBb5+fmYM2cOOnfujMaNG6NXr17YuHEjjEYj/xmj0Yg1a9agS5cuaNCgAbp3744NGzaIfmfbtm0YNmxYoItPECFLx44dUatWLUyYMMHuZ/r164datWphyZIlASwZQRDhiCN7yuTJk/m1h7P/bO0VAokyqFcPcUaOHIkBAwbwfy9fvhxnz57F0qVL+ddiY2ODUTSCIEIUuVyOvXv3Yvz48VbvHTlyBHfv3g1CqcKTb7/9FhMnTkSrVq2wbNkyREZG8u/t27cPX3/9NZ544gmvr1O+fHls3rwZVatW9fq3QpWlS5eiXLly/N85OTk4ePAgPv/8c2RmZuKjjz4KXuFCkP/++w8rV67E119/Heyi2KV9+/bYvHkzypcvH+yiBAWO4zBu3DicOnUKY8eOxf33348///wT7777LrKzszFq1CgAwAcffIB169ZhwIAB6NKlC65fv45Fixbhxo0bvGH7qaeewsaNG7Ft2zY8/fTTwbwtgggZ5HI5fvnlF2g0GkRERIjeu3HjBk6ePBmkkhEEEY48/fTTeOaZZ6xeL1u2LP/vESNGoH379laf2b9/P1asWOHP4rkEGc8cULVqVdFmqmzZslCr1WjcuHHwCkUQREjTtGlTHD16FGfPnkXdunVF73377beoU6cOzp07F6TShQ979uzBG2+8gUcffRSLFy+GWq0WvV+mTBnMnj0brVu3RnJyslfXKg3jep06dVClShXRa+3atUNGRga+++47FBQUICYmJkilCz0+/PBD9OzZExUqVAh2UexStmxZ0YKztHH27FkcPHgQH330Ebp37w4AaNWqFXJycrB69WqMHDkSWVlZ2LBhA5555hm88847/HcrVaqEkSNH4plnnsEDDzwAmUyG4cOHY+bMmejZs6fIUE8QpRW2njlw4AC6dOkiem/Pnj20niEIwi0qVqxod73NFPFVq1a1+ZnLly/7sWSuQ26bPuLo0aN4/vnn0ahRI7Ro0QKTJk1CZmam6DOXL1/G6NGj0aJFCzz00EMYPnw4/vvvPwCOpYyMPXv2oG/fvmjSpAnatGmDadOmIScnh39/yZIlVm45Tz75JH777Tf+M5MnT0bHjh3t3gf7DXfvTcqgQYOsXFrnz5/v1BVk0KBBduuBdarJkydj0KBB2LZtGzp06IAmTZpg8ODBOH/+vOi3rl69irFjx6JNmzZo3LgxBg0ahGPHjvHv25KHsrqxJUO3VTfOnolGo8GMGTPQqlUrtGzZEq+//rrofVsuXVK3mkA9s6ysLIwfPx4tWrRAmzZt8O6770Kj0fDvu1InBoMBn3zyCXr27ImGDRuicePGGDBgAA4dOmS3rLZ+Ozs7G9OmTUPr1q3RoEED9OvXD3/++afD79j6fVfaoVarxZw5c9CuXTvUqVNH1B48cVt66KGHkJycjL1794pe1+v1+OGHH/D4449bfUej0WDZsmXo1q0bGjRogK5du+KTTz4RuR7pdDqnYwQA3Lp1i3+OjRo1wuDBg3H27FnRZ1xxQ/fEFYO5ebhSTkfs3bsXb7zxBjp27GjTcAYAr732GgoLCzFjxgynv+esTmy5qf3999947rnn0LhxY7Rv3x7r1q3Diy++aNVf09LSMHbsWDRp0gQtWrTA1KlTUVBQIPqMTqfDu+++i4ceegjNmze32R9///13DBw4EM2aNUPLli0xYcIE3L59m3//q6++Qt26dbF161a0adMGLVq0wKVLl3D9+nW88soraNmyJRo1aoT+/fvj119/dVonjLi4OMhkMshkMv41V8YPZ/XD6vTTTz9Ft27d0KhRI2zfvh0A8O+//2L48OFo2rQpmjZtilGjRiElJUX0++vWreP7wyOPPIIZM2aI3Et///139OvXD02aNMFDDz2EESNG8PMpw5U5s0uXLli6dClatGiBtm3bIicnB//++y/279+Pnj17WtX/yZMn0b9/fzRo0AAdOnTAmjVrXK5rBmvXc+bMQevWrdGwYUO8/PLLuHr1quhzzp6DLRfMHTt2oEePHmjQoAGeeOIJ/Pnnn6hbt67VWHby5EkMGDAADRo0QPv27bF69WqrcqampmL48OFo2LAh2rVrh8WLF8NgMPDvGwwGbNy4Eb169ULDhg3Rvn17zJs3TzRvTJ48GYMHD8b06dPRtGlT9OjRAwaDwenzczSOCOfD/v37o1WrVqJy33///SgsLERGRgauXr0Kg8GADh06iD7TsmVLGI1GHDx4kH+tQ4cO0Gg0fDt1FVvzjC1XdF+NzUajEZ988gm6dOmC+vXr47HHHsPnn39uVSbh95s2bYohQ4aI+llmZibeeecddOjQAfXr10eLFi0watQoUXu6ePEiXn75ZTz00EMuj+eOXG88uY/Jkyfj448/RuvWrdGsWTOMHDkSN2/eFH3O2ZjCnketWrVE60AA2LBhg1W7AoCtW7fi8ccfR/369dG+fXssWbJE1P5trc2kc4k9N2np2u/GjRuYOHEi2rZti3r16qFVq1aYOHEisrKy+M8cO3YMzz77LJo0aWK3P0iR7guk/zlb49x7772oX7++1XoGMI2vttYzrowLAPgQFrbW+nq9Hm3btrXpMtq1a1e8/fbbAByH13F1DS3F1Ws7Wu8wnLXf/fv3o1atWqJ9GmAa+1lbFbZdaT86deoUXn75ZbRs2RJNmzbFK6+8gosXL4p+6+7du5g0aRJatWqFJk2a4Pnnn8fff//t9B5u3Lhhc81+8OBB1KpVy2E4CkftTto3Tp48iT59+qBhw4bo1auXqK3ZWptpNBp06tTJpTHo22+/xSuvvIJGjRqhffv2WLZsmWhdXVxcjPnz56Nr166oX78+mjZtipdeesnKIPzrr79iwIABaNy4Mdq2bYtp06YhNzfX5rORPiNn/ZZ5V/z+++827zkjIwO9e/fGI488Imof7q4NAPG442rderqfDxRHjhzh56j69eujY8eOWLJkieg5+xpSnvmAI0eO4KWXXsLDDz+Mjz76CDk5OVi0aBFeeOEFbNu2DZGRkUhNTUX//v1RoUIFzJgxA9HR0ViyZAkGDx6Mb775Bps3bwYAnDlzBjNnzsS0adNQr149/hrLly/H4sWLMXDgQLz22mtISUnBokWLcOLECWzZskV0Srp582ZwHIeMjAysWbMGY8aMwa+//ooyZcr45d5c4fr16/jss89c+mzdunUxffp0/m9bMs1z587h8uXLGD9+POLj47F48WI8//zz2LNnD8qXL49Lly6hX79+qF69Ot5++22oVCqsX78egwcPxtq1a9GiRQv+t4TyUFubdHu48kw+/PBD7Ny5E1OnTkWZMmXwzjvvYMaMGVi4cKHL13EXT5/ZlClTcOrUKbzzzjvQarWYMWMGIiMj3Yr5M2/ePGzatAkTJkxArVq1kJqaimXLluHVV1/F/v37XfoNjUaDwYMHIz09Ha+99hrKly+P7du3Y+jQoVi9erXVRskdbLXDVatWYd26dXj99ddRv359qNVqpKWlYfTo0R5dQ6FQ4LHHHrNy3fzzzz+h0WjQsWNHzJs3j3+d4zi88sorOHHiBEaPHo3atWvjr7/+wkcffYSUlBTMmjULAPiF54oVK3i1ydatW7Ft2zb+tzIzMzFgwABERUVh6tSpiIqKwrp16/Dcc89h27ZteOCBB/jPSqXTQlWGpyxduhRardar3/j+++8xYcIEdOzYEQsXLoRSaXuaeuCBBzBmzBjMnz8f33zzjcjQIcSdOmH8999/ePHFF1G/fn0sWLAAWVlZWLBgAXJzc602C4sWLcKgQYOwfPlyHD9+HIsXL0ZsbCwmTZrEf+a7775Do0aN8MEHHyAzMxPz5s3DpUuXsGXLFigUCuzcuROTJk1Cz549MXz4cGRlZWHx4sXo378/duzYgaSkJACmTcnatWsxe/ZsZGVl4b777kPPnj1Rvnx5zJ07F0qlEuvXr8eIESPw3XffoVq1anwZjEYj9Ho9AFOby83NxS+//IIdO3agS5cuiI6OBuDa+OFO/SxZsgRvvfUWYmNj0ahRI1y5cgUDBgzA/fffjzlz5kCv12PFihV49tlnsWvXLiQlJeGbb77Bhx9+iEmTJqFWrVq4fPky5syZg6KiIsyZMwcpKSkYOXIknnrqKYwfPx65ublYsGABhg0bhh9//BFyudzlOfPWrVv49ddfsXDhQmRnZyM+Ph6rV69GuXLlrE4+jUYjxo0bhxdffBHjxo3Dtm3bMHfuXNSsWVO0sHWF9evXo1mzZnj//feRk5OD2bNnY9KkSfxawJNxfOfOnZg8eTKeeeYZTJkyBf/88w9Gjhwp2vAzZsyYgbFjx+LVV1/Fli1b8OGHH+KBBx4QGZmWLFmC3r17Y9myZfj777/x8ccfIz8/H2+++SYAYNq0adi1axf+97//oXnz5jh79iyWLVuGc+fOYfXq1bxB9ujRo4iIiMCyZctQWFiIW7duOX1+rB5swebpevXqYebMmVbv//TTT7wqLy8vD4DpOQu5fv06AIg2FxEREejQoQN2796N5557zu71PcGXY/OMGTPw1VdfYfjw4WjSpAmOHDmC9957D7m5ubyrKmBZS+n1ety4cQPz58/HxIkTsWnTJnAch+HDhyMnJwevv/46kpOTceHCBXz00UeYPn06bxQeMWIE1Go1Zs2ahfLly0Mul1vNO/aQut54eh/79u1DYmIi3n77bRiNRsyfPx+DBg3Ct99+i6ioKJfGFEZMTAx+/vlnNGvWjH9tz549kMvFWoKVK1di4cKFeP755zFlyhScO3cOS5Yswe3bt/Hee+85vXd3KCoqwgsvvIDExERMnz4dcXFx+Pvvv7F06VJERkbycSlfeeUV1KhRA/Pnz0diYiJkMhmWL1+OS5cu2f3tZ555xuHY5Eqogh49emDZsmUi183Lly/j/PnzWL58uWg9A7g+Lmg0GsycOZPfqAvX+kqlEr1798bnn3+O/Px8PkTOsWPHcO3aNXzwwQf89cqVKycKp+Ota5c7127Xrp0o/qqtvuGo/T7yyCMoX748du3ahbZt2/Lf2blzJ6pXr45mzZrxBnjhvjA2NhaHDh3C0KFD0bJlS7z33nvQaDRYuXIlBgwYgC1btuCBBx5AQUEBnn32WRgMBrzxxhuoUKEC1q5diyFDhmDHjh38mo2teYV91lY4AJ1O51b7F47j9tbVw4cPx/PPP4/XXnsN27Ztw7hx47By5Uq0a9fO5m+uXr3a5TifM2bMQLt27bBkyRIcO3YMS5cuRWFhId544w0AJsPV0aNHMX78eFStWhXXrl3DokWLMGHCBHz77beQyWT45ZdfMGLECHTq1AkfffQRsrOzMXfuXNy8eROLFi3i75E9e/Z3bGysS/125MiRSEhIwLvvvos9e/ZY3cOKFSsQGxvLz3W+2pd7Wrfu7Of9zfnz5/Hiiy+iW7duWLhwITiOw+7du7F06VLcf//9No37voCMZz5g/vz5uO+++7By5UooFAoAQKNGjfD4449j+/bteO655/DZZ59Bq9Xi008/5ePO1K5dG88++yxOnjzJDxJsg1yjRg1+4Z6Tk4MVK1agX79+mDZtGn/dmjVr4rnnnuOvwRAu+BUKBV555RVcuXIFjRo18su9ucJ7772HBx98EGfOnHH62djYWNE92JJp5uXl4eOPP0bz5s0BAA0bNkTnzp2xfv16vP7661i6dCnUajXWr1/PT3zt27dHz549MXfuXNHkZk8e6ghXnwnHcZg4cSKeeuopAMDx48exdetWt67lLp48M61Wi9jYWEyfPh1du3YFYJrwDx486Jbx7O7du3jttddEpxQREREYM2YMLly4wC9Q9Xq9XaPIrl27cP78eWzZsoVvs48++igGDRqEefPmua0KEGKrHf7zzz+oXbs2hgwZwr/mTgBuW/To0QMbN24UuW7u2bMHnTp1soobcuDAAfzxxx9YsGABP9C3adMGkZGR/IT44IMPorCwEADQpEkTJCYmAoBINQGY1DrZ2dnYtGkTKleuDMBUdz169MCiRYuwePFi/rNS6bQv4jdK3VTd5ccff8SmTZtgMBiQkZEhUkPZ4uWXX8aPP/6IWbNm4eGHH7bpvulOnTBWrlyJuLg4rF69GlFRUQBMahZhDEzGY489hilTpgAAf3rIlJaMxMRErFmzhjdQJSYmYtSoUThw4ADatWuHefPmoW3btpg/fz7/HabSWbNmDSZOnMi//sorr/CL27S0NFy+fBkjR47k55CGDRvaNGJKXW4AIDk5GQMHDsTYsWP511wZP9ypn+7du/PjHwBMmDABUVFR+Oyzz/g216pVK3Tu3BmrV6/GpEmTcPjwYVSpUgXPPfcc5HI5WrRogejoaF419s8//6C4uBjDhw/n3SorVqyIffv2obCwEAaDweU5U6/XY9KkSfxcAgCHDh1CgwYNrNofx3G8qx8ANGvWDD/++CP279/vtvGsTJkyWL58OV/H169fx5IlS5CVlYXExESPxvFFixahQ4cOePfddwGYlB0qlUrUrhjjx4/Hs88+C8C0Zvjxxx9x6NAhkfHskUce4TdKjzzyCPLz8/HFF19g5MiRSE9Px7Zt2zBhwgQ+0H6bNm1Qvnx5TJw4kW/brI5nzpyJihUrAjC5rzt6ftI1gDusW7cOhw8fxuTJkyGXy3HfffehWbNmWLJkCSpWrIiHH34YKSkpmDp1KtRqNT+uMho0aIA9e/aINs2+wFdj85UrV7BlyxaMHz+er/e2bdtCJpNh5cqVGDhwID8/COuxefPmuHDhAjZu3AjANFdHRUWJ2n7Lli1x/fp1fvOXmZnJ11W3bt34MkjnHXtI11ae3kdRURG++uor3HvvvQBMY02fPn2wc+dOPPvss1i6dKnTMYXx6KOPYt++ffzm+c6dO/j777/RvHlzXg2Ul5eH5cuXo3///rzKqG3btkhISMDbb7+Nl156CQ8++KBLdeAKV69eRcWKFTFnzhz+Hh9++GGcPHkShw8f5usrNzcXw4YNE/VRZ27bFStW5Pudp3Tv3h0ffvihyHVzz549aNKkCe655x7RZy9duuTyuFBUVIR69eqhfv36AKzX+k899RRWrVqF77//np9DmFGpadOm/OekYRd84drl6rXLli0ruratvuGs/fbp0weff/45HzqhuLgY3333nVUCE+G+EDAdeFerVg2ffPIJP0e0bdsWXbp0weLFi7Fo0SLs2LEDN2/exI4dO1CnTh0AprVF7969ceTIEX4uc+Yux/j8889RWFjocqgM4W/ZW1cPGjSIN5Y/8sgj6NOnD5YtW2bTeHb79m2sWrUK9erVc2k/Wa9ePd64++ijj6KwsBDr1q3jDwUKCgrw9ttvo0ePHgCAFi1aID8/Hx988AHS09NRrlw5LFmyBHXq1MHSpUv5NYFarcaiRYtQXFzM3yN79sJ7PnXqlNN+W716dYwdOxabN2/GH3/8ITr0zM/Px/bt27Fw4UI0bNgQgO/25VJcrVt39vP+5vz582jdujU+/PBDfn/Zpk0b/Pzzz/jrr7/8Zjwjt00vKSoq4o1fHMdBr9dDr9fj3nvvxQMPPMDLMI8dO4bGjRuLAjZXrFgRv/zyi13rOuPEiRPQarVWyormzZujcuXK/OTKYGXIzMzEjh07EBMTg/vuu8/qM7ZOoz25N2cw44BwAeMtVapUEW12ypcvz59cAsDhw4fRoUMH0WJNqVTi8ccfx+nTp63cqmzBlBrsP6EE1NVnMnXqVAwcOBAGgwGpqan4888/rZQuwrqVXkeIP5+ZWq3GvHnz0LVrV+j1ely9ehUnTpywKqujOgFMg/rgwYORmZmJo0ePYvv27XzAba1Wy58A37lzx+49/PnnnyhXrhzq1avHX4e53Zw+fVrkduWsPELstcMGDRrg0qVL+P7775GTk+P0d1yhWbNmqFChAi8/12q1+Omnn2yqow4fPgylUinanADgA+GztnTnzh3I5XKHG7o///wTderUQYUKFfg6kcvlePTRR/HHH3+4fR+sfjmOc+nzBoNB9Dyk/znj888/R58+fTBjxgwcO3YMy5Ytc/h5hUKB999/H4WFhXaVc57UyaFDh/Doo4/yhiHAZLRkm14hwnEIMI1Nubm5otfatWvHG84Ak3ReqVTiyJEjuHLlCtLS0qzaRtWqVdGkSROr8Z0tgAGT8atGjRqYOnUqJk2ahN27d8NoNGLKlClWm7sVK1Zg27Zt2LRpE5555hmoVCqMHTsWU6ZM4WOduTp+uFM/wvKy77Zo0QKRkZH878fGxqJ58+b883j44Ydx5coV9O3bF0uXLsWpU6fQq1cv3ijfqFEjRERE4Omnn8bs2bNx8OBB1K5dG6+99hpiY2PdnjOlZUxJSbGKDye8T4ZarUbZsmWtDDCu0KBBA37hC4Df4BYVFXk0jl+7dg23bt2yGkfsLR6F7TYqKgrJyclW7ZbFEWN07doVOp1OtKmX/v7jjz8OhUIhcldMSEgQbeCdPT8ADscRe/Pghg0b8P7776N79+548cUX+dcXL16M5s2bY/To0WjevDkGDx6M/v37IyEhQdSGAaBy5cowGAwO5yhP8NXYfOjQIXAch44dO4rqpGPHjtBoNCKXRNZ2tFotLl++jP379/OGigoVKvDqxxs3buD333/H559/juPHj/OG98TERFStWhXffPMNLly4gMLCQp/Mj+7eR9OmTXnDA2A6pLn33nv59Z4rYwqjY8eOuHr1Km9g2bt3Lxo1aiQau/7++28UFxfbLBsAq/7nyhpEulYRUqdOHXzxxReoXLkyrl69il9//RVr1qzB5cuX+Wdx3333oUyZMti6dSuuXr2K4uJil+Zm6XWl/7kyt99zzz1o3LixyJ1uz549dtczgPNxISMjA1qt1qFHDDN879q1CwB4o1Lfvn2dltkWrqyh/XFtZ+33qaeeQmFhIX788UcApkPEwsJC9O7d2+5vFhYW4tSpU+jevbtoHilTpgw6dOjAP4djx46hSpUqojkuKioK33//vc2g7Y5IT0/HsmXLMGnSJKtDYG/o06cP/2+ZTIYuXbrwB2RS5syZg+bNm1u54dtDWoePPfYYdDod/v77b6jVaqxZswY9evRAamoqDh06hC+//BK//PILANO6vbi4GGfPnkXnzp1Fh2k9evTA999/79SI6Gq/jY2NxeOPP44lS5YgOzsbgElMs3TpUiQnJ/OHc+6uDRyNO1JcqVt/7Oe9oXfv3li1ahV0Oh3Onz+P77//ng8vodPp/HZdUp55SW5uLoxGI1atWoVVq1ZZvc8GmOzsbLuLcWcwY4GtTpqcnMy7JTCE7p4AMGbMGNEEdfPmTf4zZcqUQc2aNTFs2DArI56r9+YIJvEdOnSozY2Vp9gK4pyUlMRbwnNycuzWF8dxotg59li+fDmWL19u8z13n8mYMWOwb98+ALBy2dy5cyd27tzpsCyBfGZPPfUUzp8/D5lMZuXn7qhOAPBun6dOnUJUVBRq1KjBn0xyHIe2bdtCqVRi7ty5mDZtGjiOs1LpZGdnIy0tzaodM9LS0hAfH+9SeRiO2uH//vc/pKWlYcqUKS4ZVV1BJpOhW7duvOvmwYMHIZfL0aZNG6Smpoo+m5OTg8TERNECCABvaGdt6caNGyhfvjxUKpXd62ZnZ+PatWt2666oqMhqs+gIVr8KhQLJyclo27YtXn31VbtB1Lt06WIVi0bIhQsXHF7vmWeewaxZsyCTyXjXi1atWuGhhx6y+50aNWpg9OjRWLBgAb799lur912pEymZmZkiVx+Grf4urU+5XG61MBIemrDPJCYmIjc3l18o2RtLpDGRhEY4mUyGtWvXYsWKFfjxxx+xc+dOqFQqdO7cGe+88w7fTwCT6orNQU2bNoVer8e0adP4RRvg+vjhTv0IywuYnseePXtsuiew09gePXrAaDTiiy++wPLly7FkyRJUrlwZr7/+Onr06IEqVapgw4YN+OSTT7Bt2zasX78eZcqUwcCBAzFu3Di3x2dpooT8/Hy7/UTqEmHrebuCrXYDmBa7nozjLN6J9LnYW9x70m7Z88nJyeHrWPoZpVKJxMREUR1L69fZ85PJZHb7K2AycP3888/830ajEXPnzsWnn36Knj17Ys6cOaKNTnJyMpYvX47c3FzcvXsXVatWhVwux/Tp00V9BLC0V2kb8RZfjc1svLBnFBXOL0eOHBFdj90z4+uvv8aCBQtw+/ZtJCQkoE6dOqL2LZPJsHTpUkybNg1PPvmkR+3cF/dhb73H2qArY4rwt+rXr499+/bh/vvv541AwnGWlU2q/GEIM2YL12aOsKX8FfLpp5/i448/RnZ2NpKTk1G/fn1ERUXx7TA2NhZLly7Fu+++i8cee0z0XUdr62XLlolcGqW8//77LhmEunfvjkWLFkGj0eDKlSu4evWqlaEegMvjws2bNyGXy52q4p5++mm8+eabuH37No4dO4aCggKHRiV7uLqG9se1nbXfatWqoUWLFti5cyd69+6NnTt3onXr1g6T1eTl5YHjOKdzXHZ2ts252hPmz5+PunXrokePHlauut4gdQ9NSkriQ0sIOXz4MH766Sd8/fXXNtd6tpDWoXAOA0xqsffeew+XL19GTEwMateuzc8BHMchJycHHMd5XIfu9NuJEyeib9++vNJxxowZUKlU+Oyzz/j9gbtrA2fjDsOVuvXXft4biouLMWvWLOzatQt6vR5VqlRBkyZNoFQqfTpfSSHjmZfExMRAJpPhxRdftLkIYIuhuLg4mwHb//zzT1SpUkV0KiGFLe7S09Nx//33i95LS0uz+i5zSSwuLsbu3buxbNkyPProo7zks1y5cnw8gPz8fOzYsQMjRozAl19+6dG9OWLdunXQarUYNmwY0tPTnX7eVYRBVBnp6en8ABcfH2/zemlpaQBMJ6rCBZAt+vXrh379+vF/b9myBVu2bOF/n13TlWcyadIkvPTSS1i3bh2mTJkiOuns0KGDKL7H/v37rRY7gXxm8+bNQ3p6OpYuXYpRo0bhxx9/5Dc/juokPz8fQ4cO5YN03n///ZDL5fj111/x/fffAzBtmt577z3MnDkTbdq04e9NSFxcHKpXr253chYaoR2VR4ijdhgREYGhQ4fi0KFDqFGjBsaNG4fi4mKMGDHCaV05okePHli3bh3OnTuHPXv2oGvXrjYNX/Hx8cjKyoLBYBAZ0Fj7ZK4rx48fR+3atR1eMy4uDi1atBC5+QkRxvRz5hIJWOrXaDTi1q1bWLhwIf73v//xakIpK1as8CrmWa9evfhyzZ49Gz179sTrr7+OXbt2ISEhwe73hg4dih9++AGzZs3Cyy+/LHrPnTphVKxY0eb4kZGRYdXfXYFtxhgGgwFZWVlISkri78veeMWevz1YHM3p06fj/Pnz2Lt3L1atWsXHz7HH22+/jd9//x0zZsxAy5YtkZyc7PL44U39xMXFoXXr1njppZes3hO6cvfs2RM9e/ZEXl4efvvtN6xatQpvvPEGr+oUuqceO3YMmzdvxscff4zatWu7PT5LSUhI8LnxxB08GcfZJjQjI0P0uvRvdxCqfAFLG01KSuIPoNLS0kQLaZ1Ox7ueOsLR8+vevbvDmFrCPqvVajFhwgT88MMPGDJkCCZOnGg1tn377bd44IEHULt2bf4g8dSpUzAajVau5uyenZXfXXw1NrPyr1u3zmZ2XKEbXb169fDOO+/wG9EVK1ZgwoQJ+PHHH3H27FlMmjQJgwYNwssvv8xvMufOnStSfdWqVQtPPfUUzp07h8GDB6NTp07Yvn27zXnWHdy5D3vrPRavy9UxhdGpUyfs27cP3bt3x+nTp7F06VKR8YyVbd68eahevbrV94UGC+HaDDD1B1trhxUrVojWOsLP7N69Gx988AHeeOMN9O3bl9/gv/rqqzh16hT/uZYtW6Jr1664cuUKJkyYgKZNm2LFihX4999/ra7H6NevnyjunBRXD/W7deuGDz74AAcPHsSpU6fw8MMP2zQosLHX2bhw/PhxPPDAA07jDHfr1g3vvvsu9u7di6NHj6JNmzYeZUB2tIZmeyN/XdtZ+wVMh9Zvvvkm/vvvP/z5559OjVMs0Y+9dQNbV8TFxdl0lzx+/Dji4+Ntxny1xT///IPdu3e7FOvQXZjBmJGeng6FQoGEhAR+HWwwGPDuu+/ihRdecGsNJq17Nh8mJSXh+vXrGDVqFDp37oyVK1fi3nvvhUwmw8aNG3kXzNjYWMhkMqv9u0ajwaFDh9CoUSOHa1PAtX5rMBgwYcIEKJVKzJgxAzNmzMCLL76Ia9euYcKECdiyZQsqVKjg9trA0bgjvLYrdeuv/bw3zJ49G99//z0++ugjtG7dmjd8ehMb2xXIbdNLYmNjUbduXVy+fBkNGjTg/3vwwQexZMkSXqLcvHlznDx5UtQBMzIyMHToUKeZ0Ro1agS1Wo1vvvlG9PrRo0dx69Ytkf89AL4MDz30ECZNmgSj0ShyU1Gr1fxnWrVqhalTp8JgMOD48eMe3Zs9MjIysHz5ckycONHnad+vXr0qysyVmpqKv//+m+8wDz30EH755ReRwsxgMODbb79FgwYNXEoMUL58edF9C09HXHkmqampeP3113HmzBlUq1YNDz30EEaPHo3i4mL8888//HcSEhJE17Fl0ff3M/v3338xbtw4pKam4sEHH0SrVq0wZMgQZGRkiOrZUZ1cvnwZ2dnZeOGFF1CjRg1eSXHgwAEA4N0ZnnzySRw8eBC7d+/GgQMHrLIMtWjRArdv30ZSUpLoWr///jtWr14tMjA5Kg/DWTs0Go2YMGECMjIysGTJErRu3Ro1a9a0WU/u0LhxY1SuXBm7du3Czz//bPeEvUWLFtDr9VbZrJiBqlmzZuA4DgcPHuQNjvZo0aIFrly5gvvuu09UL7t27cK2bdugUCj45yANkGwLVr+NGjVC9+7d8dxzz+HChQtWm2pGrVq1RNeV/ucOSUlJmDVrFu7cucMHKLeHQqHABx98gPz8fKxcuVL0nit1IuWhhx7CwYMHRdnBzp4963EsvN9//10kmf/++++h1+vRsmVL3HfffShXrpzVWJKSkoITJ05Yje9C/v77b7Ru3Rr//PMPZDIZ6tSpg9deew01a9a0CpAuJTY2FlOmTEFubi4fE8vV8cOb+mFZQuvUqcP/fv369fHZZ5/xbivjxo3jDxTi4uLQvXt3jBw5Enq9Hnfv3sVnn32GDh06QKvVQq1Wo1WrVnxijVu3brk9Z0qpXLmyKNNpoPFkHK9YsSKqVq3K1yHjhx9+8Lgc0iQvLEA7y/DFXpN+xmAwiAKyS3H2/AA4HEeEmcCmTJmCH3/8EVOmTMGkSZNsGp5WrFiBTz75xKoMcXFxaNmypej11NRUKBQKjzbJjvDV2MzcbbOyskS/k5mZiUWLFokM9TExMWjQoAEaNmyItm3bYujQoUhPT8elS5fw999/w2g0YsyYMfy9GgwG3s2RleX8+fN8Rs4JEyagcePGNudZd3HnPo4dOybaBJ8+fRo3btzg13uujClCOnfujJMnT2LDhg1o1qyZ1f00atQIKpUKqamporIplUosWLBANM4J12YNGjSwu3aoWbOm6HPCNeixY8dQpkwZDB06lDecFRQU4NixYyI30F9//RVLly7FCy+8gJdeesmljXuFChUc9iVXjcQVKlRAs2bNsHfvXnz33XcO1zOA83Fh//79TtczgEkJ2qNHD3zzzTf4/fffrVRyRqPR5hwuxdU1tDvXdhVn7RcwuRNGRUVhxowZiImJQefOnR3+ZnR0NOrXr4/vvvtO5Iqal5eH/fv38/XcvHlzpKSkiDJwajQajBkzxi1D2KxZs9CvXz+nB7ie8NNPP/H/5jgOP/zwA5o1aybqI1u2bEFmZqYoOYO7vw2Y1l5sDjt9+jQ0Gg2GDRuGqlWr8nMHM5xxHIeYmBjUqVOHd+VkHDhwAMOGDXMqwgBc67efffYZDh06hMWLF/MumrVq1cKCBQugUCjw1ltvAXB/beBo3GG4Urf+3M97w7Fjx9CyZUt07tyZN5ydPn0amZmZlG0z1GEBTydMmIAnnniCz4h28uRJvjG++OKL2LlzJ4YOHYrhw4dDpVJhxYoVqFixInr16uXw9xMSEjBs2DAsW7YMKpUKHTp0wI0bN7Bo0SLUqFFD5C8OmOJxASY3ADZwCOPfaLVanDhxAkajEVlZWfj6668hl8vRtGlTK0OeK/dmj//++w8PP/ywTWm3t7AMha+99hoUCgWWLl2K+Ph43s1w9OjROHDgAF544QUMGzYMKpUKGzZsQEpKClavXu319V15JhEREThx4gTGjh2L1157DQkJCVi9ejUiIiL4uCOu4u9nVr58efzxxx945ZVXMGrUKCgUCixZsgQJCQkun0zdd999iI2NxccffwylUgmlUonvv/+en6CF7nHR0dF2F5l9+/bFhg0b8NJLL+GVV15BpUqV8Mcff2DVqlV4/vnnHbot2sJZO9y6dStOnjyJadOmOdwwnThxAmXLlnUpOxWjW7duWL9+PRISEkQZXoU8+uijaNmyJd5++22kpqaidu3aOHz4MFatWoU+ffqgYsWKfNutXr06378BS+y4EydOoHHjxnjxxRexa9cuvPjiixgyZAgSExOxZ88ebNmyBVOmTEFKSgpvuHUl++6dO3f4+FEpKSn4/PPPUbNmTStXJ3/RuXNnPP3009i2bRs2btzoMBDqgw8+iFGjRuGjjz4Sve6sTmzxyiuvYM+ePRg6dCiGDBmC3NxcLFq0CHK53CXFnpS0tDSMGTMGgwYNwtWrV7FgwQK0adMGrVq1gkwmw/jx4zFlyhS+z2ZlZfFjmi01BaNu3bqIjIzExIkTMWbMGCQnJ+OPP/7AuXPn8MILLzgtV48ePfDFF19gx44dePbZZ9GwYUOXxg9v6mfkyJEYMGAAhg8fjmeffRYRERHYvHkzfvrpJz5o+sMPP4zp06djzpw5ePTRR5Gbm4ulS5eievXqqF27NlQqFebNm4dRo0bh+eefh0KhwJdffgm1Wo0OHTq4PWdKadOmDb744gtwHOfR8/YF7o7jMpkMY8eOxeuvv47p06ejS5cuOH/+PB830BVjuZQffvgBFSpUQOvWrfHbb79h8+bNePXVVxEbG8vX4+LFi1FUVISHHnoI586dw9KlS9GyZUuHCRQefvhhh8/PVX766Sd888036NixIxo3biwaGwFT/1Cr1Rg0aBCmT5+OBx98EE2aNMGePXvwzTffYMaMGYiLixN959ixY2jevDl/gn/9+nVkZmY6TWCQn58vuj7LpHbp0iU0adLEZ2NzrVq18MQTT2Dq1Km4efMm6tevjytXrmDhwoWoUqWKSCnFysTcj9avX4+IiAhUrVqVn49nzpyJp556Cjk5Odi4cSPOnz8PwBRTKSYmBu+88w4iIyP5zZuvcOc+ioqKMHToUIwYMQIFBQVYuHAhatasycfccmVMEfLggw/i3nvvxfr160UJRRiJiYkYOnQoFi1ahPz8fLRs2RKpqalYtGgRZDKZzw0IDRs2xKZNm/DBBx+gQ4cOuHv3LtasWYP09HR+rtVoNJg1axYqV66MMWPG+PT6rtK9e3e8//77kMlkfGIpKc7GhVatWmHv3r34888/0bt3b1GfYRlwz507h/Lly/Mb/aeffhr9+/dHfHw8b1TKz8/HhQsXcP78eas+bAtHa2hH2Lq2uzhrv4BJMfT4449j8+bNePbZZ1064J8wYQJefvllDBs2DAMHDoROp8Mnn3wCrVbLHz717dsXn3/+OUaMGIGxY8ciMTER69evh06nw8CBA12+B1/tnWwxd+5caDQa3Hfffdi6dSv+++8/rFu3TvSZf/75B3PmzHE7ict3332HpKQktGvXDocPH8bGjRvx2muvITo6GvXq1YNSqcSHH36IIUOGQKvV4quvvuIPjVgs07Fjx2LEiBEYP348evfujfT0dCxYsACdO3d2etDuSr+9ffs2b1yrXbu2yDgfHR2N6dOnY9iwYfj+++/x2GOPebUvt4UrdevKft6TPZK3NGzYEN999x02bdqEBx54AOfPn8eKFSsgk8lshmTxFWQ88wFt27bFmjVrsHTpUowdOxYqlQr16tXDp59+yi+4KlWqhC+++AIffvghJk+eDLVajZYtW2LhwoUubUTZxmjDhg3YvHkzEhIS0K1bN4wbN84qpkz//v0BACqVChUrVsTrr78u8utPS0vjPxMTE4Pq1atj0aJFaNiwoZUhxpV7s4dSqeQzFfmae+65B0OGDMF7772HoqIitG7dGitWrOCt+Q8++CC++OILLFiwAFOmTIFMJkPDhg2xfv16qwDfnuLKM1mzZg3mzJmDWbNmQavV4sEHH8THH3/s1G1Iir+fWUJCAtasWYP58+dj8uTJAEwuH++++65NlwpbxMXFYfny5Zg7dy5effVV/sRmw4YN+N///oejR4/yAXcdER0djY0bN2L+/Pn48MMPkZeXh8qVK2PChAmijJiu4qgdZmdnY8GCBahbty6fec4e/fv3R58+fURpyp3BsiV2797d7uaVZRdbvHgxPvvsM2RmZqJKlSoYP348XnrpJRw5coTPnve///3PbtkuXLiAChUq4Msvv8T8+fMxY8YMaDQaVK9eHbNnz8bTTz+NqVOnYvv27WjYsCGfXcgR27Ztw7Zt2yCTyZCUlIRmzZrxWcoCxZtvvom//voLc+bMcahmAUz18+OPP4qyADmrE1tUq1YNa9aswdy5czF27FgkJSVh+PDhWLFihcv9QcjAgQORl5eHUaNGQa1Wo1evXnjjjTd4w0zfvn0RExODlStXYtSoUYiNjcUjjzyC8ePHW7k1C4mIiMDatWsxf/58zJ49G7m5uahevTpmzpzp8in522+/jb59+2LmzJnYunWrS+OHN/VTu3ZtbNy4EQsXLsTEiRPBcRxq1qyJZcuWoVOnTgCAAQMGQKfT4csvv8QXX3yByMhItGrVCm+88QZUKhVq166Njz/+GMuWLcP48eNhMBhQv359rF27lnc7cGfOlNK1a1csW7YM//zzj0dZqn2BJ+N4r169UFhYiDVr1mD79u148MEH8dZbb+Gtt95yes+2eOutt/Dtt9/is88+Q7ly5fDmm2+KjLKzZ89GtWrVsH37dqxatQrly5fHCy+8gJEjRzo01rny/FyBqep+/vlnUQw0xr59+1ClShX0798fxcXF2LBhA1auXIn77rsP8+fPtwp4rtFo8Ndff2HcuHH8a8uXL8eOHTucxms8e/YsP0cLmTlzJtq1a4cqVar4bGx+//33sXLlSnz55Ze4c+cOkpKS0KNHD4wbN06kwhGWKSoqCvfffz8WL16MhIQEtGzZEtOmTcOnn36KvXv3Ijk5GS1btuTDNRw7dgyZmZk4fvw4pkyZ4hO1maf30bx5czz88MO8Aa9jx46YOHEib2BwZUyR0qlTJ6xfv96uEWjcuHEoV64cvvjiC6xevRrx8fFo1aoVxo8f75Kxxh369OmDGzduYPv27fjiiy9QoUIFtGvXDgMHDsTUqVPx33//4bvvvkNKSgqfWTQYdOvWDbNnz0b79u0d1oGjceHu3bt49dVXAcBu0PHRo0fzfRcwqfgTEhLQo0cP/plfuHABzz33HMqWLYsZM2Y4LbujNbQjbF3bXZy1X0b79u2xefNml+fuVq1a4dNPP8XixYsxfvx4qNVqNG/eHHPmzOEFE7GxsdiwYQPmzp2LWbNmwWg0onHjxli/fr1b+5Bx48b57dB0xowZWLlyJVJSUlC3bl2sXbvWap/WpEkTPPnkk27/9quvvorDhw9j8+bNqFSpEqZNm8av9atVq4b58+dj6dKlGDFiBOLj49G4cWN8/vnnGDRoEI4ePYpatWqhQ4cO+Pjjj/mxsWzZsujVq5dLRuxVq1Y57bezZ89GfHy83d9r164dHnvsMbz//vt45JFHvNqX28KVunVlP+/JHslbJk+eDJ1Oh48++gharRZVqlTBiBEjcOnSJfz8889W4XB8BkcQYcakSZO4Dh06BLsYBBEQDh06xNWsWdPj9wn3+eOPP7gjR46IXsvJyeHq1avHrVu3LkilCh1KQ/0MHz6cmzx5crCL4Ra7d+/m/vvvP9Frv/zyC1ezZk3u3LlzQSpV+LBjxw6uTZs2XFFRkej1Ll26ePR7KSkpXM2aNbmUlBRfFK9U8vzzz3PPP/98sItB+AhnfcLW+ydOnAjaGObttd1pv9OmTeOefPJJj64Tjmzfvt1v4yNrR9u3b/f5bxO2+eOPP7ipU6cGuxgBgZRnBEEQBCHgzJkz/GluvXr1kJ2djU8//RRxcXFWapXSSGmon9deew0DBw7EmDFjRMHL7WE0Gl2KsWErgLmv+Prrr7Fw4UKMGzcOlSpVwrVr17B48WK0aNHCL7FqShJGoxFr167F6NGjRTFddu3a5VGSEIIgvOOvv/7CX3/9hZ07d6Jt27YBHcMCee3169fj8uXL2LJlCz788EO/XYcg/IXRaMTq1atFCdxKMmQ8IwiCCGFiY2Mduo45e59wHxb/YtOmTbh9+zaio6PRokULvP/++3xA59JMaaifWrVqYfjw4Zg3bx4WLFjg9PPLli2zypJsC6E7kq+ZM2cO7+6emZmJ5ORkdOvWDWPHjvXL9UoS27dvR7ly5TBgwADR6w0aNECXLl08+k21Ws0nryAIwnmfEL6flZWFTz/9FA8++CAfuiJQBPLaR48excGDBzF48OASc/hElC7kcjl/mFoakHEcxwW7EARBEARBEOFKamqqS5m3atWqRcYUgiAIgiCIMISMZwRBEARBEARBEARBEARhB/dzlxMEQRAEQRAEQRAEQRBEKYGMZwRBEARBEARBEARBEARhBzKeEQRBEARBEARBEARBEIQdyHhGEARBEARBEARBEARBEHZQBrsAgSYjIw8lIUWCTAYkJcWVmPshSh/Uholwh9owEe5QGybCGWq/RLhDbZgId0pCG2b34AqlznjGcQjbB2uLknY/ROmD2jAR7lAbJsIdasNEOEPtlwh3qA0T4U5pacPktkkQBEEQBEEQBEEQBEEQdiDjGUEQBEEQBEEQBEEQBEHYgYxnBEEQBEEQBEEQBEEQBGGHUhfzjCAIgiAIgiAIIpTgOA5GowFGozHYRSEChEwGFBcXQ6fTlop4UUTJIxzasFwuh1yugEwm8/q3yHhGEARBEARBEAQRJPR6HXJyMqHTFQe7KESAycyUk8GUCGvCoQ2r1ZEoU6YslEqVV79DxjOCIAiCIAiCIIggwHEcMjLuQC6XIz4+GQqF0icKCSI8UChkMBhCVLJDEC4Qym2Y4zgYDHrk52cjI+MOypev4tX4GhLGM61Wi759+2Lq1Klo2bKlzc+cPXsW06dPx7///osaNWrgnXfeQf369QNcUoIgCIIgCIIgCN+g1+vAcUbEx5eDWh0Z7OIQAUaplEOvD23VDkE4IvTbcAQUCgUyM1Oh1+ugUqk9/qWgJwzQaDQYP348Ll68aPczhYWFGDZsGJo3b46vvvoKTZo0wfDhw1FYWBjAkhIEQRAEQRAEQfgemSzo2zKCIIgSia/G16CO0pcuXUK/fv1w/fp1h5/bs2cPIiIiMHHiRDzwwAN46623EBMTg7179waopARBEARBEARBEARBEERpJKjGs8OHD6Nly5bYvHmzw8+dPHkSzZo14/1TZTIZmjZtihMnTgSglARBEARBEARRMtEZjDh1KxcGY2jGrCEIgiCIUCCoMc8GDhzo0ufS0tJQo0YN0WtJSUkOXT3tUVLib7L7KCn3Q5Q+qA0T4Q61YSLcoTZMAMC6wylY+cc1vP3Yg+jdoFKwi+MyJaX9hmv5Z8+ege+++8bu+4sXf4ymTZsHsES2efrpXrhz5zaWLv0EjRs3Fb136NAfeP31sejevSfeemtGcApIEKWMPXt247333rF6XaFQ4Ndf/+L7rC0qVqyEbdt2e3xtmcx6zHVnDA6JhAHOKCoqglotDuymVquh1Wrd/q2kpDhfFSskKGn3Q5Q+qA0T4Q61YSLcoTZcusnSGgAAOToOycnh1xbCvf0WFxcjM1MOhUIGpTJ84p5NmPAGRo8eCwD46acfsHHj5/j008/598uUiQ+Z+1Eqlfjjj4No3lxszPvtt/2QyWSQyYJb96FSTwThKe60YblchvLlK4jGCxOWfvjaa6+jc+euond/+ukHbNq00aP+YjTKIJfLkZgYg8hIzxOzhIXxLCIiwspQptVqPbrxjIw8cCVAlS6TmRYLJeV+iNIHtWEi3KE2TIQ79tqwRm/EkgOX8egDSWhRLTF4BSQCQn6haY2dnVeM9PS8IJfGdUrKGKzTaWE0GmEwcCGesU5MZGQMIiNjAABRUTGQy+WIjy8r+kyo3E+jRk1x8OCvGDnyVf41juNw8OCvqFevATgueHUf+pkKCcIx7rZho5GzOV4AljEjKirG6v2oqBjRZ9zBYOBgNBqRlVUAlUoneo/NJa4QFsazChUqID09XfRaeno6ypcv7/ZvcRzCeoKVUtLuhyh9UBsmwh1qw0S4I23DR65l48vjt3A+NR8PVSXjWUlHZzA9fK3eGJZjWbiPwfbKznEcigNsVIlUyvkY077g5Mm/sXjxAly5chlVqlTBkCHD0L59J/79L7/cgG3bNiMnJxsNGjTC669PwYkTx226dL300v/w8svDPSpH69ZtsHz5Yly7dhXVqlUHAJw5cwpxcfG4996qos+ePv0Pli1bhIsXLyAxsSyee+4F9O79NP9+nz49kJZ2V/SdrVu/xqlTJ/HRR/Pw9dffQ6k0bbH379+HxYsXYPv2b7B27Sf49NNVVmX76qtvYDAY8cwzT2Dr1q9RqdI9Du9lzpx3kZmZgTlzFvKvLVw4F/n5eRg6dASeeeYJq+8wt9TZs2cgJiYGt27dwtGjh1GtWjWMHz8JDRo0cvt3f/jhAC5fvuSwrtx9vpUq3YO1az/h3fJu3ryB5557GoMGvWTz2dty72NufXv27Mbu3TvRsGFjfPXVVsTFxeGll/6HXr16AwBGjx6GJk2a8b/72WersXr1xzafwfHjRzFr1jQMHPgCPv10FRQKBZ5+uj8GD34ZAKDT6fDxx0uwb9+PyMrKRLly5TFo0Et48sm+AExedEuWLMD+/T8DANq164hx417HvHnv23R9Xrz4Y1SuXAUffDAL//xzAhqNhn/vt9+O4umne+H++2vggw/mIzX1Dt92KlSoiClTJuDffy9gx449yMvLw0cfzcXBgwcQFRWF9u07YuTIsYiIiMTx40cxduwr+O23o/xvz549AwD4tsL+DQB7936Ld9+dzrtjt23bXOSa/eqrI3HzZopXLpXu8s8/J7BixRL8++95yGQyNG7cFJMnT0NycrLd73g7X4SF8axRo0ZYtWoVOI6DTCYDx3E4fvw4XnnllWAXjSAIgiAIokSRr9EDAIp0pIYoDejNiQI0pH4JGTiOw9AvT+KfW7kBvW6je8pg1YBGPjGgZWSkY+LEcRg2bCRatmyNM2dOYfbsd5CYWBaNGjXBzp3b8emnqzBx4luoWbM2Vq5chqlTJ2P58lVo2bIV7t5Nxf/+NxirVq1D+fIVEBUV7XFZ4uLKoFGjJvjtt19549mBA7/gkUfaIT09jf/c1atXMHbsCPTvPxBTpkzFmTOnMX/+B0hMTEK7dh0AAHq9Hrt27QUAvowA0LZtO8yZ8y6OHz+KFi0eBgD8/PNP6NSpK1+f9es3xOzZc62+6w6dOz+GN954FQUF+YiJiYXRaMT+/T9j0qS3+c+wOgOARYvmi76/c+d29O//HEaNehU7d27HG2+8ii+/3On27969m+qwrjx5vvv37xOVddWqFdDr9Q7rY+zYCejUqQsAYN++H7Flyxf8e+fOnUFUVDRWrlyLs2fPYN6891GhQkX++TCys7OxaZPUhVBMZmYG9u79FgsXLkNq6h3Mnj0diYll8cQTffD555/ijz9+w7vvzkViYqL5c3PxyCPtULZsEj74YBb+++8SPvhgPiIiIjFr1lSsWrUCr776Ol55ZTT27fsRX365AatWrQNgcnmeNWsaNBoNVq1ah/j4BJw+/Q/eemsiAGDFijV4883X8csvP6Fu3fp8GX/99Wekpd3FJ598BgD44IOZ0Ov1WLFiDTSaYnz00TwsWDAXU6ZMc3ivUnQ6HdasWWn3/b/++hPHjh1GxYqBi5mZn5+PiRPHoX//5zB16kykp6fhvfdmYsOGTzFu3Bt+u27IOlinpaWhuLgYANCtWzfk5uZi9uzZuHTpEmbPno2ioiJ07949yKUkCIIgCIIoWWgMJiOK3kjGlNKA3vy8dQZ63qFEmOYR4Pnqq61o3rwFnnqqP6pUuRePPdYDTzzRhzdufP31V+jXbyA6deqKe++tivHjJ/IqlqSkZCQkmFSvCQmJSEpKRnS058YzwGTc+u23A/zfBw/+yhvEGLt370DNmrUwfPgoVK1aHd2798RTT/XHF1+sB2AyahoMBiQlJYvKCADR0dFo0+ZR/PLLTwBMsez+/PM3dOpkidukVCptftcdmjRphri4Mvj994MATOo+nU4nMgixOktKSkZERITo+/fddz9GjBiDatWqY8yY1xAXF499+753+3ed1ZW3z/fff8/jxInjqFOnrsP6iI2N5csUGxsrek8ul2Pq1Hdw//010LPnk+jc+TF8/fVXVr+xbt0aNGnSzOF1DAYDJk+eilq1auPRR9ujX7+B2LXL9Fs1atTE5MnTUL9+A1SuXAWDBr0EvV6PlJTryM3Nxf79+zB+/EQ0bNgYtWrVxhtvvImKFSvyZY+NjYVcLufvQ6VS4fLlS+jSpRvuv78GkpKSERdXhi9LuXLl8eyzL2DdujW8vUSj0eCzz1ZjwIBBKFeuPG7evIGDB3/F1Kmz8MADNVC3bn1MmvQ2vvvuG+Tn5zu8Vyk7dmzFAw/UsPkex3FYtmwJ2rZ91K3f9BaNphiDBw/Fiy8OxT33VEbDho3Rvn1HXLly2a/XDVnlWdu2bfH++++jb9++iI2NxcqVKzF9+nRs2bIFtWrVwieffOL1IEoQBEEQBEGIYQokvSGMfeEIl7Eoz+h5hwoymQyrBjQKa7fNa9eu4PffD6JLl0f41/R6Pe8mef36NQwZUod/r2zZJIwa9arV7zji+ef7ITXV5LZXoUIlbNiwxe5nH3mkHZYt+wjZ2dnIysqERqNB7dpiw8zVq1dRt2490WsNGjTErl3bAQAZGRmIiREbaIR07vwY5s59FxMmTMYff/yGpKRyqF27jt3PSxk0qB/kcgWSk5PRvn0nDBkyjHcBZcjlcnTs2AW//PITunbtjp9//gnt2nWw+pw9GjRoJPqtmjVr4urVq27/rrO68vb5fvzxUrz44lD89NP3Ln9HSuXKVZCYaImbVbt2HezcKTae3b59Cz/++B3mzVssMq5KiYqKxoMP1uT/rlWrDq9We/TR9jhy5BCWLFmI69ev4t9/zwMwGdxu3kyBwWAQtYNGjZqgUaMmDsv+wAM1cODAL+jQoTMSEhKs3u/QoRP27v0WgwcPAAC88EJ/tGzZCl26PAbApKI0Go3o00csNjIajbhxI4X/W9g/tVotunYVf76wsAAbNqzDokUrbNbPTz99j4gINR59tAMuXbro8J58SVJSMrp374nNmzfi4sV/cfXqFVy69K+offuDkDGeXbhwweHfDRs2xI4dOwJZJIIgCIIgiFIHbzwzkjGlNKAzP2dSnoUWMpkMUSpFsIvhMQaDAV27dscLLwwRvc6MMa4aexwxb94i3q3P2e9VqnQPqle/H3/8cRDp6Wl49NH2Vp9Rq9VWrxkMRhjMfePatSuoVMm+a9rDD7eGXm/AiRPHsX//Pt6d0FU+/HARkpKScfPmDcyb9z4iIyOt6g8wGenGjBmOgoJ8HDjwM6ZOneXyNaT1ZDQaIZfL3P5dZ3XlzfM9duwI7ty5jZ49n/TKeOboXhmrV6/A008PQHx8gsPfUijEfdFoNEImMznxffLJcuzevRM9evRCt26PY8KEyXj66V42y+Aqo0aNw8yZU9GrVxeo1WqrOF0HD/6K06f/wZQp0zB79gy8+eZ0LF68AAcO7Ee7dh1gMBgQGxuL1aut3VHLlSuHM2dOAwA+/dTi5rpixWKrz27cuB6tW7fFfffdb/WewaDH6tUfY+rUd3D9+nWP7tNT0tLuYujQQahVqw6aN2+JJ57ogz/++A1nzpzy63VD1m2TIAiCIAiCCDwavQEAGc9KC2yzqyHjGeFD7r23Gm7cSEGVKvfy/x08+Ct++OE7AECVKlVx6dK//OdzcrLRs2dn3L59y+VrVKxYif9tV+ItPfJIO/zxx0EcPPgrHn20g9X7VatW440KjDNn/kHVqtUAmALHC2NMSVGr1WjXrgMOHPgFhw8fErlsAtYGGFv3U7VqNbRq1QYdOnTG6dO2DQH16tVHuXLlsHHjenAcnLocCrl40VLnBoMBFy/+iwceeNDt33VWV54+X47jsGLFEgwfPsprA+uNGzdQWFjI/33+/Dn+XgHgv/8u4dixo+jf/zmnv5Wfnycq+/nzZ1GjhsmVcdeu7XjttYkYMWIMOnXqiqKiIv5z99xTGQqFAhcvWlRZBw/ux5Ahjq9ZvnwF1K1bH1WrVsOiRSswebIl9pxWq8VHH32IF18cisaNmwIwqdlefnkYFi2aB61Wi6pVqyE/Px8ymYzvIxqNBsuWLYJWa8k2Keyf0dExojJkZmZi167tdhN17Nr1FapXvw+NGztW0fmDAwd+QVxcPObO/Qj9+j2LRo2a4Natm36/LhnPCIIgCIIgCB5SnpUu9KQ8I/xA377P4Pz5c/jkk+VISbmOH37Yi08+WcYbuZ5+uj+2bNmEgwf34/r1a/jww/dRqdI9TrNNekPbtu3w119/4vbtmzbd5vr0eQYXL/6LlSuX4fr1a/juu2/w1Vdb0bfvM8jKysK3336Nxo2bIiMjHRkZ6cjOzgIA5OZaEjt07vwYvvnma5QvXx733/8AACArKwspKdet4o9Jyc7OQlraXZw4cRy//XYANWvWsvvZTp264ssvN6JDh05OjXJC/v77GDZt2oDr169i0aJ5KC4uRocOnd3+XUd1BXj+fFNT70CpVKJdu44u35M9iooKMW/e+7h27Sq+/noHfvnlJ/TpY8kGeuDAL3jxxaGIiopy6ffmzHkXly9fwv79+7Bt22b06dMPgCnA/++/H8DNmzdw8uQJzJplCsiv1WoRExOLbt0ex6JFH+Ls2dM4f/4sVq5cjmbNWji81r59P2Dz5o2YPv1d1K/fEMnJ5fj3du/eCY7j0Lv3U6LvPPFEX/P7O1C9+n1o2bI13nnnbZw7dwYXLpzH7NkzUFRUiLi4OJfu96+//kDPnr1Rrlx5m+8fPPgrXnlljM33MjLSodEUu3QdTyhTJh6pqXdw9Ohh3Lx5Axs2fIZff/0ZWq3Wb9cEQshtkyAIgiAIggg+zHhmIONZqUBnjm2npWybhA+pWLES5sxZgBUrlmDTps+RnFweo0eP42MqPfZYD6Sl3cX8+XNQUJCPJk2aYdasuX4tU+3adRAXVwbNmj1k0zBUsWJFzJ27EMuXL8KXX25AhQoVMXr0a3j88ScwevQwpKen4fXXx1p976233sC2bbsBAE2bNkd0dLRIdTZq1FBkZmZg8uSpDsvHsm8mJCSgdetH8Nxz9rNxdurUFevXr7VStzmjbdtHcfz4EaxatQK1atXCwoXLRMYUV3/XUV0B3j3fESNsG2TcpXz5CkhKSsbQoYOQlJSMqVNnoWHDxvz7995bFT17Puny7z38cGuMHDkUUVHRGD58JLp27QYAmDJlGubP/wCDBvVHuXLl0KtXb7Pa7AIefrg1Xn11Aj76aB5ee20UVCoVOnbsgv/9b4Td62RlZWHhwrl47rnBqFmztug9rVaLDRs+w/PPD7ZynVWpVHjhhZfw2Wdr0LNnb0ydOhMLF87Fq6+OhEKhQMuWrfDaa65noixTJh7PP/+i3fe7dXvcpjsnADz5ZDe8+eZ09OjRy+XruUPHjl1w8uTfePvtSZDJZKhTpy5Gjx6HNWtWQqvV2nQr9gUyjpN60JZs0tPzrHyGwxGZDEhOjisx90OUPqgNE+EOtWEi3LHXhj/46SK2n7yN2AgFfhndJngFJALCs+uO4VJ6AWqVj8WGQU2DXRyXKSljsE6nRUbGbSQlVYJK5Z8NH+E9o0cPw5Ahw/iMkYzbt29hzJjhvPGsoCAfTzzxGNav34zKlas4/V2lUg69B4brI0cOYc6c2di69WuXkzzMnj0DAPDWWzN8+ruhyJ49u7F27Sf8c/GG48ePYuzYV/Dbb0d9ULKSh602/O23XyMiIgKdOz8WpFKJcTTOsrnEFUh5RhAEQRAEQfAUU7bNUoXeaHrepDwjCPuUKRMPlUpl9bpcLkdCQiI4jsP+/fuwf//PqF+/kUuGM09IT0/HP/+cwOefr0XPnk/6zMDlr98lSh9GoxHfffcNZs58P9hF8TlkPCMIgiAIgiB4NDqKeVaaYM+ZEgYQhH3ee+9Dm69XqFARq1evBwAsX74ECoUcc+Ys9Fs58vPz8P77M1GvXn0MGPB8yP8uUfqQy+X46KPlPsmoG2qUvDsiCIIgCIIgPEaYbZPjOFIglHBYzDNKGEAQ3rF16y6/X6N69fvw448HPPquI3dNb343FOnRo5fP4m01bdqcXDbdpCQazgDKtkkQBEEQBEEI0Ajc98hzs+TDlGfktkkQBEEQ9iHjGUEQBEEQBMEjNJ7pSY1U4mHPWEvPmiAIgiDsQsYzgiAIgiAIgkdkPKO4ZyUeUp4RBEEQhHPIeEYQBEEQBEHwkPGsdMGesYGj500QBEEQ9iDjGUEQBEEQBMEjzLpIxpSSj9A1l5IGEARBEIRtyHhGEARBEARB8FDMs9KDkeNESSHIdZMgCIIgbFMyc4gSBEEQBEEQHqHRG/h/k/KsZKOXpFOlpAGEOzz9dC/cuXPb5nsVK1bCtm27A1wigiAI/0HGM4IgCIIgCIKHYp6VHqTPV0PKM8JNxo6dgE6duohe27fvR2zZ8kWQSkQQBOEfyHhGEARBEARBAAAMRg46gRqJjGclG71RbCzTGeh5E+4RGxuLpKRkq9cIgiBKGhTzjCDMZBRo8eulDBhoo0AQBEGUUqRuewYyppRopMZRinkWQnAcoCsM7H+cb/v77du30LZtc/zww1707t0d3bq1x0cfzYNer+c/8/vvBzFkyHPo2LENnn/+Gfz668/8e6NHD0Pbts35/7Zv34zRo4dhzZqVVte4ffsWAODu3VRMnToZ3bt3xOOPd8JHH30IrVYLACguLsb06W+ia9d26Nv3cezevdOn90sQRMmGlGcEYWbh/v/w/fk0fNS3PtrcVzbYxSEIgiCIgKPRiY0nUmUSUbKQKs0o5lmIwHFI+KoPVHeOBvSyukoPIbvPV4BM5tPf/fTTT/DOO+/DYNBj1qxpiIqKwvDho3Ds2BG89dYbGDlyLB5+uA3++OMgpk2bgpUrP0Pt2nUAAAMGPI9nn30eABATE4tfftlnv/w6HcaOHYF7770XS5d+guzsLMyZ8y4AGcaNex2ffbYa169fxccfr8WVK5fxzjtvoUWLh1GhQkWf3i9BECUTUp4RhJmMQh0AILNAG+SSEARBEERwKBYkCwDIbbOkIzWOkvEshPCxASuYjBw5Fo0aNUbTps0xdOgr2L17JziOw/btW9C+fSf06zcQVatWw4ABz6N9+47YtOlz/rtRUVFISkpGUlIyIiMjHV7nr7/+QHr6XUydOgsPPFADzZo9hPHjJ2HHjq0oLCzEc88NxsKFy3H//Q+gYsVK4DhOpIIjCIJwBCnPCMKMwbxgJLdNgiAIorQiDRhPxrOSDWXbDFFkMpMCTF8U2Osqo/xitGvQoDH/79q16yI7OwvZ2dm4du0KnnzyKdFn69dvhG+//drh733++af48ssNAABO4Gp69eoV3HtvVZQpU0Zw7YYwGAy4eTMFDz5YCwAwfPhLOHPmFB59tAMqV67i7e0RBFFKIOMZQZhhGwSDj+M9EARBEES4YGU8o5hnJRodxTwLXWQyQBUd7FL4BKXSsuU0Gk3qVrlcBrVabfVZo9HAf8YevXs/haefHgAASEu7izFjhgMA1OoIq8/yh+MCw/A777yPixfPY9q0KTh69DCaN2/h5h0RBFEaIbdNgjDDG8/olJ0gCIIopZDyrHQhTQihJWMp4QcuXrzA//v8+XNITi6H+PgEVK1aDWfOnBJ99vTpU6hatZrD34uLK4MqVe5FlSr3omLFSvzrVatWQ0rKdeTm5vCvnTnzDxQKBSpXroJlyxbhzJnTqFixIh55pD1q1HgQFy6c89FdEgRR0iHjGUGYYRsE2igQBEEQpRVr4xkpkUoyVjHPSHlG+IFFi+bj/PmzOHLkL6xe/TH69n0GANCv33PYv38ftmzZhJSU69i8eSMOHPgFffo849F1HnqoJe65pzJmzZqG//67hOPHj2Lhwg/RpUs3xMXF4c6d21iwYA4uXbqI3377FZcuXUTNmrV8easEQZRgyG2TIMww1xRSnhEEQRClFVKelS6kz1dDMc8IP9CpUxe88cY4cJwRvXs/jeeffxEAUK9efUydOhNr136CFSsWo2rVapg58300a/aQR9dRKBT44IMFWLhwLoYNG4zo6Bh07doNw4aNAgCMHz8RH3wwCyNHDkVUVBReeul/eOihh311mwRBlHDIeEYQZtjpK+0TCIIgiNKKRpptk9z4SjQ6yfPVkfKMcINt23bbfL1Hj17o0aMXbt++BQDo3PkxDBr0ks3Pdu78GDp3fszme0uXfuL0tUqV7sFvvx3l/77nnsr48MNFNn8vMbEs5sxZaPM9giAIZ5DbJkGYoZhnBEG4CsdxmPPTRSzedzHYRSEInyJVHlESnZKNldsmKc8IgiAIwiakPCMIM2Q8IwjCVTIKddh64jbkstsY0LACZJAFu0gE4RM0Osq2WZqQum2S8YwgCIIgbEPGM4IwwzYIejplJwjCCSyotpEDinVGRKkUQS4RQfgGShhQupAaRylhAOFLpC6VBEEQ4Qy5bRKEGVKeEQThKjqBOqNQqw9iSQjCt1DCgNKFzkp5Rs+bIAiCIGxBxjOCMMNO18l4RhCEM4QGhUIdKTWIkgMZz0oXVjHPSHkWNDjyfCAIgvALvhpfyXhGEGZIeUYQhKuIjGekPCNKEMVS4xkpkUo0Vm6bFPMs4CgUJrd/rVYT5JIQBEGUTNj4qlB4F7WMYp4RhBm2gCTjGUEQzhAbzwxBLAlB+BaNXtyeSXlWsrF22yTjWaCRyxWIiopFfn4WAECtjoBMRkloSgtGowwGOqQgwphQbsMcx0Gr1SA/PwtRUbGQy73TjpHxjCBgMpixLm8g2TxBEE7Qi2KekfGMKDlQwoDSBSUMCA3KlCkLALwBjSg9yOVyGGmcJcKYcGjDUVGx/DjrDWQ8IwiIT9bplJ0gCGeIY56R8YwoOVDMs9KFVcyzEFUPlHRkMhni45MQF5cIg4FCAZQWZDIgMTEGWVkFoLN7IhwJhzasUCi9VpwxyHhGEBAvHsltkyAIZ5DbJlFSYcazCKUcGr2RYp6FOHqDEUqF55sCtuaRywAjR8qzYCOXyyGXq4NdDCJAyGRAZGQkVCpdyBoeCMIRpa0NU8IAgoDYbcFYGno+QRBeQcozoqTCjGcxalMQc1KehS5p+Rp0XXEIH/x00ePf0JnXP1Eqc9B6inlGEARBEDYh4xlBQLw5IOUZQRDOEBrcSXlGlCRYwgAynoU+F+7mI0+jx/GUHI9/gynv2fMm4xlBEARB2IaMZwQBMp4RBOEeBiMlDCBKJhblmSmyByUMCF2KdKZnI82Q6g5s/RPNjGfktkkQBEEQNiHjGUFAvDmgU3aCIJxBMc+IkkoxM55FmJVnFPMsZCkyu4wXe2Hw0pPbJkEQBEG4BBnPCALizQEpzwgisKTna5BeoA12MdyCYp4RJRVr5RnNiaFKsXns8cbgpTM/X4vbJj1vgiAIgrAFGc8IAhK3TUoYQBABQ28wYuD643hu/bGw2qTrDOS2SZRMtJQwIGwo5t02vVGemb4bbTaWktsmQRAEQdiGjGcEAYp5FopQ1tPSQb7GgKwiHTILdbyKIhwINeXZr5cyMGX3WeQV64NdFCLMoWyb4QNz29QZOI/XLlYxz8htkyAIgiBsQsYzggAZz0KNT/64iq7L/8SN7KJgF4XwM8WCQNe6MNq0hVq2zY3HbuCnf9Nx5HpWsItChDm88SzC7LYZRv2ytMESBgCeG72s3DZJeUYQBEEQNiHjGUFAvDkg41nw+etaNnKK9ThzOy/YRSH8jDDQtS6MYu2EWsKAInMZNGToILyEZW4k5VnoIzx80Og86/u82yYlDCAIgiAIh5DxjCAg3hzQoWvwYQok4caAKJkIY/XojOHT+ULNeMb6Chn/CW/QG4xgNmxKGBD6FAlcxj2dLw0St00jR8+cIAiCIGxBxjOCACUMCDXY8/AmCDIRHmjCVnlmKXdRCMQ8Y/WoD6M6JEIPoRI0NoKUZ6FOscht0zcxzwBy3SQIgiAIW5DxjCAg3hwYaaMQdHjlmYduKET4oBGoJcLJ8CMsa0EoKM/MfYUMHYQ3MCOsDECU2Y0vnPplaUNouNd4qDxjhxbseQPkukkQBEEQtiDjGUFAvDkg5VnwYYt5Up6VfIp9EPA6GIhdvbmgKzVYXyG3TcIbWDtSK+VQymUAxCpLIrQoFhnPPIx5Zn6+EUo5FOZnHuzxjCAIgiBCETKeEQQAg2BzQMqN4FNSYp6l52soU50TxG6b4VNX0nGiMIiumxzH8X2Fxi/CG1h/jFDKoVSYDClkkA1dhNk2PTeemZ6vUi6D2vzMw+kggyAIgiACBRnPCAKSmGe0UQg67HmEs9tmSlYRHv/kL7y953ywixLSCDd84WT4sTKeBdF1U2fgwIpD4xfhDcz1L0KkPKM2FaqIEwZ4Nl8ypbdSIYdaYdoWkPGMIAiCIKwh4xlBgIxnoUZJcNu8llUIIwdcySgMdlFCGqG6MKyUZ5KyBlN5Fq4GSCL0ECnP5KYlIrUp38H5OCyE0GDmrfJMJZchQmk2noXx3EsQBEEQ/iKoxjONRoM333wTzZs3R9u2bbF27Vq7n/3xxx/RvXt3NGnSBM8++yzOnDkTwJISJR1RzDPaKASdkuC2yTKf0cbTMeGbbTN0lGfCfkLxqQhvKBYZz0h55kv2nE1F5+V/4rtzqT77TWHMM08NXuwgQKmQQcUrz+iZE0SguZFdhIHrj2HPWd+NEQRB+JagGs/mzp2L06dPY926dZg+fTqWLl2KvXv3Wn3u4sWLmDBhAoYPH45du3ahTp06GD58OIqKioJQaqIkItxwUsIAMRzHYcrus3h95xmfn5rbQ2cMf+WZzlx2innmmHCNeaaTGBSKgmg8E9YhGf8Jb7AozxR8zDMaw7zn6PVszPz+X+QW63H4WrbPftcX2TZFMc9IeUYQQePI9WxcTCvAN2fIeEYQoUrQjGeFhYXYunUr3nrrLdSrVw9dunTB0KFDsXHjRqvP/v7776hRowZ69+6NqlWrYvz48UhLS8OlS5eCUHKiJEJum/bJKdLjp3/T8et/GcjT6P1+PSPH8c8gnGOesZgxUiMLIaY4XJVnEoNCQRDdNoX9hFRChDdoSHnmc65lFmLS7rP8vOarQwKDkRMpxLxPGEAxzwgimLA1UHaRLsglIQjCHspgXfj8+fPQ6/Vo0qQJ/1qzZs3w8ccfw2g0Qi632PUSEhJw6dIlHDt2DE2aNMFXX32F2NhYVK1a1e3rymQ+KX7QYfdRUu4n2EiNZ1SvFtILNfy/dQajz+rGXhs2CDYDxXpD2D4LnVnNqDNQe3KERid2OQyXupIa2Yt0wWurGoOwDqm9lTZS8zTYcOQG+jW5B/cmRrn1Xek4zIwmkUo578JHc6LnZBfp8NqO08gt1kOlkEFnMBm8fFGf0rAGGr1n4yc7CFArLTHPfDnX+xNaCxPhjrANMy+Y7CIdtWkibCgJ47A7ZQ+a8SwtLQ2JiYlQq9X8a8nJydBoNMjOzkbZsmX513v06IGff/4ZAwcOhEKhgFwux8qVKxEfH+/2dZOS4nxS/lChpN1PsIiIsrRDIwckJ1O9Mk5nWNyjY8pEI7lstE9/X9qG8wXqNgNkYfssVBGmNmUwcmF7D4FAplLw/46IjgibupIrFeK/1cqglT0iR8v/Wx2hCps6JHzD53/fxqbjNxEdrcbUnnU9+g02DqsiMwEAcdFqlEuKBQAYaE70mAlrDyMluxhVEqPwbIuq+PD7C5Ar5D6pT2Nesehvhdqzvm+EadeQXDYW0ZGmbUE4jcUArYWJ8CcpKY7fi2QX6ZCUFAtZOFsjiFJHaRmHg2Y8KyoqEhnOAPB/a7Va0etZWVlIS0vDtGnT0KhRI2zatAlTpkzBjh07kJSU5NZ1MzLyUBJCWslkpkZaUu7HGadv52LS1+fwarv70LV2eZ//fo5gEaozGJGenufza4Qr/93K4f+dmpaHKKNv3NPstWGhXD2/SBe2zyIr12R01FJ7ckhOnkXZmJVTFDZ1VVgsdqu4m1kYtLKnZuTz/84r0IRNHRK+4VZGAQAgLdv9NigdhzOyTdmBZUYj8nJM/6Y50TP0Rg6//psGAPigZ21cNmdezi/S+qQ+b2WL4/5m53k2fmrNCrb83CLIzYrajKyCsHjmpW0tTJQ8hG0427xu1Bk4XLuVjdiIoG3TCcJlSsI4zO7BFYLWKyMiIqyMZOzvyMhI0evz5s1DzZo18dxzzwEAZs2ahe7du2P79u0YNmyYW9flOITtg7VFSbsfexz8LxOpeRrsv5iBLrV8bzwTxi8yclypqFNXuSswbmj0Rp/XjbQN6wRxWzR6Q9g+CxZwWWfwfZ2VJIoE8bq0fmhf/oJl6C0TqURusR6FWn3Qyi52faXxq7TB1LrejM9sHGbx8yKUcihYzDMawzxCOJfdmxCNlCzTIZ3W4Js+Ks3wW6zz7DmxOEsKmSXbpsZHZQwUpWUtTJRcOM6yrgCArEIdYtRkPCPCh9IyDgctYUCFChWQlZUFvd7iopWWlobIyEiUKVNG9NkzZ86gdu3a/N9yuRy1a9fGrVu3AlZeIrhkFpoMq/4KWE8JA+yTXmAxcgciiLAwwH5xGGf8YkGhjRy1KUcIM8SFU7ZNFpskPloFACgMYnILYT+h4O6lD6HxzFtE2TbNxjMDh4BlWi5JCPuiQi6Dypy91FfjXJFkzPE8YYDpe0oFZdskiGAiXP9mFVLSAIIIRYJmPKtTpw6USiVOnDjBv3bs2DE0aNBAlCwAAMqXL4///vtP9NqVK1dQpUqVQBSVCAEyC0yTSL6/jGeC0x7aKIhJy7cYz3yxOXOGMONieGfbtNxHOBmFAo2wTYVTZlK2MU4wxygp1Po/E609RMYzamuljgKzAsm3xjM5lIK1GBll3UdYZ0q5RdXlq6zCRTppwgDPQipYsm2S8YwggolIeUYZNwkiJAma8SwqKgq9e/fGjBkz8M8//+Cnn37C2rVr8cILLwAwqdCKi00S9379+mHLli3YuXMnrl27hnnz5uHWrVvo06dPsIpPBJiMACrPAJMBjTCRli/OtulvhNcwuW2G58MQ3gdtPO2jCVPDD3um8VFm5Zk2iMozwSY6jKqQ8BH+UZ7JoVRYglXTGOY+THEsg0l5pjYbz3yl4JYeLnny/DmO4415SoUcavMzD4TKnCBCnRvZRVh/OMXKRdpfMBUoAGST8owgQpKgOlNPmTIFM2bMwODBgxEbG4sxY8aga9euAIC2bdvi/fffR9++fdGjRw8UFBRg5cqVuHPnDurUqYN169a5nSyACF8yC5jxzD8TmJXxzMjxLiulHaHbpkbv/w2UVAWoN3K8u0s4Idx86MkaaxehaspXioxAwJ6pxW0zeMozkQHSSJve0ka+T5Vnpt+KUMqhEGR60xs4QOX1z5cqeEWXef7ytdtmsUR55kmYA+GQq/KDgY8gwpnVh67j2zOpiI9S4skGlfx+PeFeJJuUZwQRkgTVeBYVFYU5c+Zgzpw5Vu9duHBB9PczzzyDZ555JlBFI0IIjuOQUehnt03JhpNiVJnQGzlkCIxnAVGeGa1P05m7Szghctskg4ZdhK5G4bRhkyrPigJ0Mm0LinlWuikIiPIsfPpmqMDqjBkh/e226YmrpVDtq1QIjGcBOCgjiFAn12zAygyQCky4xia3TYIITcJvR0qUOgp1Bn5Br9Eb/RJ3S6oMIuOZiaxCLYRVEZCEAZJnIT1dDxd0YaqoCjSaMDX8sI1xgtl4VhBM45nIbTN86pDwHo7jeOWZL8ZnofFMLpOBCbDDqW+GCnqDWHmm5o1nPkoYYH5WTNHmydpIHJdNbol5FkYHGQThL9jaLVDzu7A/kvGM8JQ7ucVhG/ImHCDjGRHysGQBDH+oz2y5bRLiZAFAYIIISzcW4ZpxU7j5oIQB9hHG7QmnemKLal55FkQjb7gaIAnv0eiN/Hzli4OGYoHxDAAfvoDalfsYOBaI31SXKh/HE2PPOz7SNAZ5ZDwzCI1n5LZJEEJYPwhUzDPhQSvFPCM8Yd+/aei16jDWHU4JdlFKLGQ8I0KezEKxAccfSQOkGwM9WewB2DCeBcRtU6I8KwnGM9p42kUTpgo9PttmdAgoz8h4VmoRHib51m1TAcBi+KG4je7D6kwh94/bJjOeMfWrZ8oz03fkMnNSA8q2SRA87ECvIEDZtCnmGeEtl9IKAABXMguDXJKSCxnPiJAno5CUZ8EivUAj+tsfLrNSpBkXNWHqtimMeRZOWSQDjTDmWTgaz+Kj1ACCrDwjt81SS74giY6vY54BFpdDMsq6D58wQM7cNn2bMKDIrNqNjzKFLxaOpa7i7zISRDjDxsPAKc8o5hnhHWxeoAMQ/0HGMyLkySwIgPJMslCkDaiJuxLlWSCMG1Yxz8J0AqCYZ87RG4yibG/htGFjYwZTnhXpjDAGSbFKyrPSi1ARodEbvY5zIsy2CQjdNsOnb4YKUsMUU54ZOd/00yKJ8syTudJSRlPZmNtmIA7KCCLUYWu3/CDEPCO3TcIT2LygpX2H3yDjWQnh7W/PYfyO0yUyQKCV22ax/5VnwdoEhxrp+RLlWQCMG1LX0HA1nondNsPzHvyN9NmGUz1Js20CwVOfCeuRDP+lC6HyjIP3Rhl2Wh0Z4JhnHMdh7PZTGLH1nxKzjjHYMZ4BvjkokBrPPAmroJMmNaCEAQTBE+iYZ8KDfGGyNIJwFd54Rm3HbyiDXQDCewq0enx/Pg2AyUc+MVod5BL5lowgJAwg9YYJFvMsPlKJnGK9SE3lL6SxdcLVbVMnctuk9mQLK+NZGNUTGyNiI5SQy0xqkkKtATHqwE+rGp1QeUYLptJEviQWj0ZvFBlp3MXKbZMZz/zcN4t0Rvx5NQsAkFOs5w1C4QzriwqJSyRgMp5FqRRe/T5LthIfydw2PY95ZnHbZMaz8BmLCcJf8DHP/LDvsIV075FVqEXFMpEBuTZRMrAoz2gt6C9IeVYCyBJIe0vigkeqPMv1g/JMqtYg9YaJdLPL7D3xpsk7MAkDSqLyjNqTLaQxesIpNhxb5KoUckSrTZtg4en0hdR8nL2TF5CyFAvqkQy1pQvpYZK346VVwgCzMcXfc6KwDfsia2goIHXbVMhlYOYzX6zVWJ0x9avOwLn9nKxinlHCAILg4WOeBWhMkh4g5hQFxmhXkskp0mHXqdt+EV6EIv4wnnEch+/OpeJKBiUhAMh4ViLIFBjPwilmkKsw5VmFuAgAQJ7G95MYJQywDVOeVY6PAhCYOCglJuaZoC+Gk1EokBTrJMqzMOl3HGfZpCoVMkSbFSSFArn88C0n8cqWkwExBAj7paGEuLwRriHN8upJ0HghxRLlmSJAbpvCsUA6LoQrljHCVJcymQwqHwbkZ4GhhSo9dzdMFrdNFvNM5tHvEERJhPWPAj/sO2xhpTwr0tr5JOEqm47fxLs/XMTWE7eCXZSAwOYFX+7XTt3Ow7Q9FzD7h3999pvhDBnPSgBZAmVWSVzwMOVZtUSTAScg2TZpAwqt3sinymbKs0AYZ6XXCNeYDxpKGOAU6bMNF7WD0Liuklsrz27lFqNAa0CRzogcPyhlpQgNdKQ8K11I50Ot3vPnz3GcfbdNP7sDC5VnRV4aAEMF1hcVMou7JnOp9cWcwBQGwriLGjcNj+y5qkh5RhBW8DHPdIaAxEJm619zd6SMmz4gw+xBk55fOgyRbF7w5X4tJasIAPg9YWmHjGclALHyzHpwP3o9G3vP3Q1kkXwKM55VLxsNgLJtBgrmsqlSyFAu1hRHT+PFxsxVpIbMcHXhEfZFbwPhl5QA2lKkxrNwUZ4J26hIeWY2nt3MKebfD4SrgLAeKV5j6SJf4zvlmdCV0Np4Rsozd9EL1KkMS0wx7++RzY0xKgX/nNxN6qOXJgzgjXsl4xkQhKcYOU407gUiaQC7Xllz7OosyrjpNUxNXaAtZW6bPjwASTMnj6N5wQQZz0oAWU7cNt/ecx5T95znG384UaQz8BLUamVNyjO/GM+C4LZZrDPg61N3+FORUIO1l3Ixan4jFQzlWbi6bYpinnmhMvjpQhq6fXwIx29k+6BUoUW4xjyzMp6ZlWds0XIz22I8k7rV+YNwzrZZrDPgRnZRsIsRtkiNs94odYX90ZJt0/R/fysaheUOVtZaXyONJwbAL26bUSoFP0e7+/wtZWRum+bfIQUrUcqRGh8CMZezNRA7sM4hpY/XsEOGQDy/UIAZeX0ZA52JKUpiXHVPIONZCSDTidsmG3z9EWjf3zDDUoRSjvKxpphnJSXb5p5zdzHrh3+x+s9rfr+WJ7DBslxshGBBHfiYZ+66oYQKvop5duhqFjILdfjrWrYPShVaMIUJE2aEi3ur0JCgkssRZTaescXZrQAqz4wCVzsg/JRnU/ecR581RygQrYdINwTeHDawdiSXWWKdMUWS35VnwoQBYXpgIsVg03jmO7dNVmcRKrnAeObeBpGPeSYn5RlBCJH20UAqz8qZ9zvktuk9bJ2ZX0qMZ+x+fRnGicW/pnnBBBnPSgAi5ZnErU4oOw7H2FHMJTUpWoU4czr2PD8YAYOhPGMb7OwQzabDBstyseqAxkGxThgQfhOe3shB2IS82Sgxl89ApUoPJGxMio0w9W133TY3H7+JGXsvBCQWiRD2TOQyQC6XIUaqPMuxKKn8bTyT9slwU55dTCsAAKSQ+swjfKs8s8Q7k5njdAXHbTP8xnxbsHhiCrm126avlWeRHirPDCzmmUIc8ywc14sE4UukxodAuP1ZjGfktukr2LqsJK6hpXAcx9+vL8dwi/EsvNaX/oKMZyWATMHJhHSwF26swjEAbKZZ/VQ2Ro048wY7IDHPArAZZ4EX/R2I2VPYYJkcG8Fn4ArEqQOrD7ZpC0cVgrSevNl4ssmqJJ6aWRnP3Gxfq/68hm/PpOK/9AKfl80RUnesKJVYeSaKeebn5ybtH6E6ntiDKaLDxWU31JC2L2/meUumTQX/WjASBpQc45l9t01vVQE6g5E3lEep5Pwz89xt0zphQEmNtUkQrmBtPPP/uMTWe8kxJuMZBWj3HkvMs5IxrzhCozeCjdo6g+/G8PQCUxifkpiU0BPIeFYCEGbblG4+hVbicDxJzDDfW9loNcqYlWf+dNtkC9tAqDeyC5nxLDQXqMKYZ4E8jWZtlhlUwtFtU7qB9cboyNpHSTw1YxvmOA+MZxzH8WNBINwphPBBts1xgmLUpvIXaQ3gOE7ktunv5yY1NITqeGILvZHjD0MoloZnsPblacwrIdJMm4DAeObvmGeCcb4oDMd8Wxgk8cQA37ltCuPCCWOeuXvYZB3zzPS8OYSfipUgfElQYp6ZDylYmBoynnlPUSmKeSacF4ycb8ZwjuN4MYXeyNGhCsh4ViIQynqlGxChlTgQ8ap8TWaB6d7KRqt4Y4rWwPnciMMGGLYADURV8cqzEN00prGYZ3FqgatJ4FJ1x0WYTtLD0W3TyojtlfKs5MZrsCjPTM/anfZVpDOCfTzQ6kSpsT1KZeofhToDcor1okWav902pWOhkUPA3Vg9JV/ggk+xNDyDjQtJ0SoA3mXbZN8VGc/MY7//Y54J3Dad3APHcfgvvSDk1Yq2s236RsXNDIwKuQwqhdzj0AqsHNJsm0B4rhkJwldYxzzz/wEmrzwjt02fUVyK3DYLJYepvjiUzCnSi+Z/ct0k41nYYzByopMJqaRSuEALR7dNXnkWo0a0WgHm/eBr1009bzwzbeID4bbJAoHqQtTNKp1XngU4YYBRojwLw3YrnbC82eSVbOWZ2G3TnVMtYfyR4gArVaSuxUx5VqA1iFw2ASBfExi3TaHBI1wUI9nFjjNFE85hxtmyZjcfXyQMsKk883vMM0s/caY8O/BfJgasO4Zlv131a5m8hR2MKWwkDPDW/YXVF4t15n22TbHbJmAdQ5cgShPS9W6Bn+dyThCjmsU8yy3Wh818HqqwObFYbwwrZb4nSOdOX+z708wum4xQ3bMGEjKehTk5RTpJYHJJxwlzt01LwgA15DIZv8nO93HSAL2V8iyAMc9C1IpviXkW2IQBzNDEnnWgDSO+wNpt0/NnzOqjJErOpTHPANc36UKjVKBjJEkVJdEsYYDWIHLZBIB8P59Ws3tnSQuE5Qt1corsq6YJ5+gNRr4PJUWbNlvejNHMdTIyGMYzofLMSX9mySVSskI7yYTtmGdmFbeXhqliQbIAAB5n25S6oMtlMr68pDyzJq9Yjw9+uoiTN3OCXRTCz+gkY6lU1eNrhPuOJPNhCAcgp5jUZ94gnE8CoR4MJkWSfYIvxnC2F2TQoQoZz8KeTImk18ptUzD4h+NCiCUMSIoxuaTE+ilpADNQBMp4pjdyfKBsb1z6/EWh1sAba8rFqgOavp4ZmlgcrHB027RSgPoiYUBJVJ7pxDHPANcVGcL6CHQbkW44mfGsQGfATfPGnm2X/a08s2WADJeT6lxy2/QKoSt32Rjmtul5PWol8yAgjHnm3+ejERnPHF9LyysJQntuMNg0npndNr08vWexbZjLuKfZNnU2XUsDN9+HGwcvZ2D7ydv49K+UYBeF8DPStYi/53LhAUWkUsHHeaa4Z55jMHKifXFJPIQWUiQx8PpiDE+XGM8oaQAZz8KerCKpRViqPAtvt81MQcIAAH7JuMlxHB87KTJAxjOh4iIU47awZAHRKgVi1EqoleaT6EAkDDCK42BZx3TieJfSUMU6cYcP3DZL4KQvjXkGuK7Syw+q26bYHUuoPGNum/cmRgHwf3p7ptgRKc/CRMWVI3LbDI8y+5MinQHHb2S7PP8wA3KkUo5olfdu7jazbSoC77bpzCjGDgJDXZUsde8GLIYpb5WWReY6irRSnrnptmmuS5WwjAFMEBRusOQ0uT72fiBCj0DHPBNeT6WQISHKdCASqnHPPv79KmbuvRDSAeSlc4m/XW+DjdR45osxnNw2rSHjWZgjVZ5JG7Vw0x6OCyF2f2XNwZBZEHlfqnCEmwK2sPW38Ux4khSKyrN0lizAHHchGMozi9umeDJYeuAKuq/8C0euZ/m9LJ5iHfPM+4QBGr2xxCkB2JgUpbLEM3TVmCxy2wx4wgDxpjjavIEtFLht1iofCyBwyrNotYJXu+nDZHFDyjMxH/9+FcM3/4N9/6a59Hm2EYiJUCLCBwcctmKeKWSBd9t0FvPMojyz/ly+Ro/3fvwXx1KyfVo+T5Aa2QFApWRum75JGBCpZMYzlmDHw5hnfkhqUBLR8mEUyHhW0rGKeebnA0zhvK2Uy5BoNp6FovKM4zh8djgFu8+kIjUvdA+zpQcsJb3fSudOX4zh5LZpDRnPwhzpiYSjbJvhpjwr1llcB5n/PzOo+PLUT7gpYJsGvZ9PUoSTYSi6WLHBUmo8M3D+30RJY55JN4Pn7+YDAE7fzvNrObxBKmv2xpghrO+SdmrGNnqRKoUlFpCbqhsgdGKeFeosyjOL8SwwMc8ilPKAqYR8BcU8E3Mn17QJuZFd7OSTJpj6Mlat4I0nvjaeBSzbpmDR76w/s7WMrfhev1/OxI5/7mD1oeu+LaAHWGKeWeqTKby8Pb0vlrhtehqX1FYZSXlmH1YnJVEJToixinnm52euEyQYkclCW3mmM3D83iWUFcBSJVZJzFovxB/KM3LbtIaMZ2EOc2tkWLttWha8gVZneAtTnakVMt4lyR9um0JVUKBinomUZyE4EDG3zeTYCADizZS/jbDMeGKJeSa+HjOchvJpl7XbphcJAwRt0d/B5wMN2/xGKOW8istlt03BGOBMqeJrrGKeqSyK2Du5JsNHzfIx/Gv+hDdAKhUBUwn5ihzBIUi4qOX8CVuUutpmmKoxNkJpcdvzYj4R9keGJeaZf9uU0BDmrD87cttkyoIMyYI/GBgcxBPz1lhsMZ7Zd9vkOA7LDl7Bzw6UjDp+LLNVRuqTUtjc7m9DChF8pO3f36olaYKRBLPHTVYIKs+E7pChHHtSun8oKVnr9UYOp27lWnlqSI1nvhjD0wokdoYwWV/6EzKehTnsRIIte6QdRWjoCLeFUEaBJd6ZzLwpjDMH0PSt26alXtjpvb+NZ8KTpFDc6DK3zWSz4o+pggD/tyNpwgCN3iiKqZBnjpN0N4SNZ9KNkXcJAyz1XdKUZxre8CN3e8MmPEEM9OJNJ1nk8gkDtAYYOFO8kvvKRvPl9GdMEKFaiG3SQ1HNaoucIss4Hm7KaH/ADFSuqlrYZi42QuFxzCshNpVnfLZN/z4fUbZNJ/3Zkdsme016sBgM+M2wzFa2TR+5bZqVZ7ae/4W7+fjscAoWHbjioIzmmGd+MPCVRDR61kf1IR3rifAethZhfcPfakOd5HrMbTMnBI1nwnEmlBWqUhVzSVGMbvn7JoZsOoEtJ26JXrc2nnk/RkljTHs7d5UEyHgW5jB1FnNrlKo2dGHstskWv+zeAP9k2+TjksgQsM2nWHkWegswdqrKArkr5DI+bovflWe826YlaLVwcs41P/u7IaAssId0cvFFwgCgJCrPLAHK2YLR1ZhnBaJsm961yWuZhW4Z5FkZpcYzRqUykbyh32Dk/Lq4ZIvDSJWcV8KFokHeFqKEAWFSZn/ivvLM9DlTUhdmPPF8c+DYeBZCbpu88sz6c2zzkFOsD3oyHl6hqhAaz5jbppcJAyTKs0gbz5+tDx2ppGxlBPXUBbQ0wNqekQs/bw7CPZjhgRmx/B/zTKxoT4wOXbdN8Xgduv3AOuZZyTCesdi617OKRK8Xau0LaDzBYOR4IQvL/hpuQhx/QMazMIcNqhXiTO51VsozUcKA8Bo0MiTJAgCB22ax7+7FEr9IzhuIjAGMeRaK7kpsUcgW5oAliLC/B072PJihVFgeg5HjXZW8VZ7dyS3Gjewi5x/0AKnrlHcJAwTGsxKmPCvmg17L+dhKnrhtaryIeXYjuwjPfHoUE78+6/J3pDHPhP0EACrHRyJaZQng70/XTY3QbTNAhg5fkRPi7uuBRuem8szitqkQGE98HfMsUAkD3HDbFCjPpOof4WYp2IG2WexUWy6R3rZ3i/LMvtsmC3HgaO2nk7igm8pICQPsIdyMlhQXMMI27BCUxR4LVMwzZmDnY56FoPIsfNw2xWXzd8bUQMH2YXmS+N/SAyVvx/CsIh0MHCCXWewMdNBJxrOwh6mz+EZtZTyzNHJNmGXIyGRumwLlGTOe+dRtUxDzQxmgmEGhrjzj1SxK4YI6MHFQWBuOFMTBYhsC4XPPKtJ5vFE0GDkM3vg3nv/8uF9UQVYxz7xKGCBYrJeQiZ8hjLHkbiBtoSHRm5hnVzMLwcH6BM8R0tgkCrlMZHCoHB8JmUyGGD47sP8Wl8UCgwcrT7i4bQoTv2jDbH7yBzoHyrOrGYX44KeLfEw9QOi2aYl55s1Jc7FACcoIlJpROA676rYJWLulCNVA0mzkgYYp30TZNhW+UXCzsZNPGKCwZTzTOb0WnzlYYa08C2V3rGAhPBgrKSoWwjZsrcsUYP6PeSZWtCeEcLZN4SFFKI8T0rVhSemzbEyXemEV+jhhAHPZLBut5veD5LZJxrOwx1p5JnHbDOOYZ7xLqkB55k+3TaXANbG0xzwrlpxqA5aTbX+nKeZPwhVyPp4LM+ZJs6ym5XumPssu0iGzUIcCrcGnbYmhlZwgemMgLcnKM17popJbYgG5qjzTCt02Pa8X1qaksSIcYStDXYzAdfOe+EgAQKxaaVVWX8M20Sa3zTBTnhWHtgI30DDDsa0F/pYTt7D95G1sO3mbf41XnqktxjNvXMk0Ogdum35ePwhPzJ0Zw4VrGelJu7AfBzvumS2XSJWPDqGkbpsRKvvKM0dZsqUHAYDv1HElEZHyrIRsxAnbsD7KjFhFOqNf9wZ6ft0odtsMSeOZUHkW0m6bkphnJWQNzcQw0oM26f16O8+kmcPjlItV+2zuKgmQ8SyMKdYZ+MnbvvIsfN022cK3bLRAeRZpWij61nhmOR0OmPFMMBkajFzIBZ4t5jfkFoMAGzi9yebmCsKgqZFmBQTbEOZKnvtdD41nwk2VP+K6MKN1jNl44lXMM9FJd8lSngkzRarcdBUSGhK9WbyxjI8FbgT210uMo4DYdbNyQhQAi7Hfnwu2Yt7gIXTbDP3FjVZvFBlJaEFmMRzbUp6xDVSKQCHJxzyLUPBqMe/cNu1n2/T3nCgst8HIOTTWiVVq4s8Vi4xnQVaeOTCeeWvgtnbbtH7+wsMme+s/veCwisGr2EJQFR9sdCV4PibEMDU0M54B7h2yuQsff1kuThiQVagLvT2Czv4YHEpYK89Cu8+6+pzZeC7dC0vv19uEAUygUC42gp8XwuVw1p+Q8SyMYUH8VAoZf0IhNQQINyThFvw1YG6btpRnfp6opNlzQm0wKhLEomIEKogwqwuVXG4VxyWvWFxvd/M8UxZkFlh+xx+Sc9bvWCB5T5+vkeMgnPtKrPJM6YHyTOMb5RnriwYj5/K1pe4VgDhpQGWmPGNum35csFkMkOHltpkr6cuh6L4eaNjG3JaihS2SUwRxGlm7ihUlDAjXmGficjtSnzlSngnvP3SMZ9bxxLydR3nlmdJ+tk1hH7N3PWnmYABQkXuOXYT1W1JULIRt2HgcE6Hk+4c/1Yb8wbHEbVNv5EJO5Sgcr0NZmMHKxoa3/BCrRyEavRFPf3oUk1yIv8vHPJOMQYWSkDvezjNC5ZnSR3NXSYCMZ2FMhtkinBilsiuzF1qdQ/l0wBYOEwZofJcmXHjyygZYf24+OY6zCgAaahtHYQY/RqBjnqkUMqdum54mDcjwt/KMLbqY8czD5yv9XqifmrkDx3ES45m7yjOB8cwL5ZmwTUnjRdjDljtWtMqW8cz3xn4pQrfNcEoYkC3py+QiZpmvC7TW8xsLDHwzu5h/r0CQMMCW8cRdNAJDLCMQrsBGzjojrSODuNaB8kyoDMkKstumVEkCWA6hvJ3zLXO0NNumpT5yRMoz2+1CL9mwA0BEgFTm4Yhw/ePqfEGEJ6z9Ryjk/FrOn2swYfIywNS3Wb8OtYybwkOLUN5bsvkg0ezBFMoG75s5RbieVYRfL6U73YOyOdCe22a82fDqtdumWcSSHKMW7AFDf33pb8h4FsZk5FvcGnnVhqTDhXfMM9P9JQncNtlmVGewXmx7ilB5FoiNQqHOYLVwDjU3K9vZNv2vPOM4ThTzTOqKYmU889htU6A880O/YJMLM6h4mjBA2g79aYQJNML+G6mSQ+VGYHKO40QniN64UgjVGa7+jnSRC1iUZ/GRSn6cYgtuvyYMELhtkvIsvGGGDCNnrbxiyrNCnYEfv5jyLEat9MlJs8WYHdiEAcIyM09oR8ozjUj1IHXb9Fx5Vqxz3XXbFWy5bbJ/e5NEBhDO0VLlmWWsEWZis7fhkWYOBnyX1KAkIqyTkqYEJ8QID3LZXO7PjJuWzLeWvhiqcc+EBrPQjnlmKluy2YMplA+gWTxpA+c8wypzqdfojaI5kLXP+EjTGtTbMTxdFPMsfMKC+BsynoUxLAtGYrQKaqXtxU64um0ajBy/MBHGG4hRKyzyWx8ZEoQuWIGIecZOkISuMaG2cbRk2xQmDDC3MT8aYQ0cwGpCJZfxG0I2UbMNJFtapHqqPCsIjPKMGVQ8fb5SNU6oSfe9Qbj4ilAq+M2bKwokjV4cuNcbQ7pQneHqwlhvY5HLnjVLFgAESnkmdNuUi8oXSIp1Bit3dEfkFInrJNwOd/yBsA6kbUb49w2z62a+TeWZ52OETbfNABwoCTdf7MRc6o4pRKSol3xOnG3TdeVZdqEO3VcewpRvzrn8HWcYbBimLIdQ3sY8EyvPbMUpcynmmQ3XUj5zK/VJK0RumyG8ESe8h/VRtUKOmADEL2V7EWEsVbauCDWVo/gAI7TKJoSNk0kxLGNq6JZVeJDPxDH2EBvxLeNQka+VZ2Y7Q3JshCVhQBjZEvwFGc/CGGYAKBstdNsUL8jECQPCp8ELXTaEroMymUzguumbQVAU80zmf+MZ22AmRKlCNjseH0dJUPeByLQiDBKtcpBts3KCyUBx18kEYw/hpioQMc88dUmTtouCEqg8U5gVn+5IwqVxK7xRjOR6YjyzFfPMvImtHB/Fv8Ybz/y4YCsWBHlnNo9gjCfDNp/Ek6sPu2woZOMgr86kjbpo/hYu8jmOEwUGvpFdbP4MSxig5PuPgfM8MyZrS1GCcZ8Zfgx+fD7suiqFjB8zHalAhZs1x26brhtzL2cWIF9jwKlbuS5/xxm2jOx8PDGvs22K1eG2jKc5LsQ8Y23FVrZN2iRZI3LbDOGNOOE9rI+qlXJ+nvKnwdSW8oz1b0eHCcEgXNw2WdkCrTwzerAeFY636QVOjGeCcShPZDwzvR4faTsOuruwcpQTuG1KPdxKI2Q8C2P4mGfRan6wlRo2hBvRcDKesQFABvEpOGDZkPoq46Yw5lkgEgYwOW5ilMrtOE+BQBh/JkqkPPP/glq4eVQpZFZum8wNpUZyDADPY56JEgb4w23TXF624PLUmCFtF6Ec7NRdpPGV3OkLzEDDxyjkPK9jofugq6e7ttyxWEyNamUtxjOL26YfEwYIsu4pmAElwIsbjuPw7918FGgNLrtSM6Nlcqyp3kJNfesvrmcVYfPxm1bjqJHjRG1Y2GY0eqOofm5kF8HIcYKYZ0rRPOnpZoYZA6LUQrfNwCnPIpUKqwzLthDFPJMqzzzMtsnK4Mt1kjCTN0PlK7dNndjQKY15JzW42pvn+AQ9QnWcj+KylUS0IuVZyZmPCWtYnzEpz5jxzP/ZNlWCcBBMWerIjT0YiBMGhFbZhLBxPSnGEvPM35lL7+Zp8NiKQ1i4/z+3vifcv6c5WUcJ61zonm9RnimtftNd9AYjP4cK3TZDab8aLMh4FsZYYp6pBIsdcaPWhckAJ0UYsF4mk4nei/O18cxWtk0/bhSyRcqz0Ev9K3Shsa08819ZhRsKpQ23TXaSzoxnGQVaj1QW/k4YwMc8I+WZXVgfZ5s+Fj/MFZdDVg+JgniInsY9EyrPilxcGAvj8jGebXoPRj9yHwY0qcy/Fni3zeAoWYt0Rj4rrKvzDOvLbFFbWhZkyw5ewbxf/sNvVzJFrztKDiKd61Kyi1CoNfAu7rFqhch45ulcz2dwVAU25hnfhlVy3hhkT2mhN4ozEEuNbOJsm1qXN0rsd3yporBlZLfnJeAuRZLQCuz/OgMHg5FDscTgajdhgM2MoJQwwB5akTq05MzHhDXCmGfRKrPbZgCybYqUZ+Zx3Zu4rv5ApDwLsbIJYapmFjubg/8NkedS85BdpMOvlzLc+p5byjOh8cy8PtAZjPx4bnHb9HyeYWVQymWIj1IJ3DZDZ78aLMh4Fsawhp0YrbJr2BDFPDMY/W5x9xXFEpcEIbHmQIh5xb43nvEBt/1YTcyVJCHaojwLRowiewhdZtWCDZk6gMozpVwGmUxm5YrCJolqZaOhkMvAwfkkYwuhIiEQ2TY93ShZb6hDd5HiLlbKMzcUGSzWU2KUig8w7knQWoORE40j3ijPkmMjMLjFvUgQZAeODcBptdhtMzgBXYWbSI2Lz4HFmkuOKV3KM2Y0lMaHk54QC4ORS41nN3OKeYOsQm4aJ4XjpSenzXojx68fxMazACjPWMZYpZxXWtjrz9LxWmoUEm4ydQbO5b7HNoAave/WSQYbhimVD+ZRjuMEaySz8kxw0KU1GK3bl53r2XIV4xNQkfHMCmHfCuXMfYT3iGOe+T9hgC1DdpTKuRt7MBAlDAhhYQYb1xMEa0V/G72Zce5uvsatuUQ4trjjtsnWAsI24ouEAemCTJtymQxqShjAQ8azMEbotqm2s9gRbkiMXHhkYQOsg+EK8b3yzHLaExjlmVk1I4p5FjqDkSV7nxxygeovIgAxz3QCmTwAq40UUwnFRylR3uzu5W7SACPHIVsY88wv2TaZ8czUVvVGzqMNmdSQlK/Rh40B3BnSzH4qNxQZLMtgbITC0kY8WCTka/QQXs31bJvWJ8S2iFUHUHmmCl62TaGhx2XlmXlzz4xnpSU4OVvMShe1DpVnkoOilKwi3igUq1bw6mz+sMEDQ7JQPRAtNJ4F4IBH6Hoc6URpIa03YbkNAgMgI8PFwxVHGTw9hW2GFSLlGTsk8Lw+NXojP25JEwYApucvzUxtX3lmHssEbpssOVA4eSsEClHCgBAzaBC+hc1JaqWcPwj1p+HFVuZbS9zf0OqLwnE3lMeJIsHcEoikD6Zrmn5fZ+DcypIqMp45ieessaE8Y/eqkMv4tac366o0QaZNwOJpUVrWao4g41kYI3LbZKnFJY1aahgI5RMCIcKTaClxEb6NI2SJeRaYhAHZRabnJkwYEEqqC1uuO4Agfb1fjWfi+CsRErdNtoksE6FE+dgIAJYB3lVyinQiZaF/EgaI3TYBz9oUW0wxg7GBC+2FijtIM/t5EvMsNkIpMLC6vyDKkWww3c62qXBiPIvwr6uH3sjxfSYiiG6bwrHY1TmG1T1bmIWS67o/YWODdXxS+8oz9u+qiaZ4ejnFetwxHxqwNgYI3O08GCPYuK+QieNfBeKAR6iejHJiDHe0phHeN2tXriYN8EcMH1sKVZXce1WXcCPN6kshUM5rDEarw0XnbpukPHMGx3HimGclKIwCYY1WcJhrMZ75UXnG3ERtJAwINeWZcDwJB7fNKFVgkj4A4md1N8/1/YlwbElzcOhjMIrjo7J9EQs7Eq1SQGU+APFGecb2VsnmvZY7Sb1KOmQ8C1M4jkNGgVl5JvBF1hnEChed3vECPVSRZpISwicM8LnbpjygyrOEaJUlzlMIbRz5TJsSw6U0ILE/4GM+MOWZHbfNMpEqlI8zDeiuBihnZBS65s7iDazfCY1nnigNmGEkLlLJB8cvKUkDeAO5ihnP3FCemY0JMWqFVVw8dxAmCwDcybZpveG0RawdQ//nR1Iw56eLXqsIhZn1IpWW8SvgxjOh26aLaetzJTHPtD50lwtl2HgjbedSlamtmGfl4yJQ1uwWfCE1H4DFNRwQHja4P0YIkwUI44wGwiArdOFm44HryjPL38LvVDTPD5kunvz7Q0nBZ7IUGCN9sakpMj9ftUImUrUJ52jpwYC9tZ8wYZL0dyjbphi9kRMplUtSGAXCGlHMM7X/Y57ZVp55rqz3J8JxN5QPdMXKM/N6zM/9Vlg3qW7sT4RGqXQH35OO5Xnm9XCRwFDoC0+hdLONoZx5jWYJMxS6zztQkPEsTMnXGPjFt9BtExAvyq1Ot0N4kBMiTBggJdwTBvAxz0TKM/eeS0pWkd8mLHt1745xw1OYgYmdvAndNvUGI79wiYu0KM/cdduUuvH4121TYDzz4Do6wUlkTABcAAOJlfLMjb4gVp55HlDXSnnmdswzx1OorYQBeiOHZb9dxbaTt3Ezp9id4lohHAOEyrPwcNsUxzzjED5hBbyBjTfSuVknCcIrrNNcgeL23gST+uxcah4AsfLMm5hn9hTHgUgYIHTbjHKiJJWO10JjrVCxzoyymS66bfojhg+bKm0nDPBeeSYNayGMEZorMRra65c6B8ozDSkMREjrMNSMZ1czCjHuq9M4fTs32EUpEbD9ktBt058xz3jPC1HMsxBNGCAad52PZdezioKiZBVmJY4JgAEUkCrP3DCeCeoxo1AHo53DROk4JI15FqVS+CTBm0V5xoxnpDxjkPEsTMk0x2yKMWfZErpZCBfOUkNHqJ1e2MNRwoA4H2ewExnPmNumHxUQzG1TqBh0Z2Ny4W4++q49ghnfXfBL+ezVfSBOo/WCkz7hNTV6sRtKXIQSFcqYlWduyKIBS99h+CdhgOl5Cjc3nhgdhanL7bkNSANDhwvFvPFMEvPMhb7ATg5jI5R8ljlPYoJIlWeuxzwTuxfbwxJ3wuLuczdPwxuJvD0AEMYnlMlkwVOeaYTKM+fPgeM4PnA+W5gB3sWBChfYBkI67jhSnrH6jYtQokpCJADTPADYNp555rZpe9xXBCLmmcDoxcYDe2sVK+WZyH3Icg+JZoWey26bIuWZbzZXbD5T2HDbNHgRg9aSaVO8hI8UPH9pzDN785x0zgUs8U3JbVOMtD4KQyzb5nfnUvH7lUx8ffpOsItSImBGArHbZmBjnjk7TAgW7sSIPJaSjafWHsG8n//zd7Gs4A8alArLM/TzAbTIeOaG8kx4MGQw2o+XJh3L+ZhnWsv854sEb+mSmGdqN0KrlHTIeBamsAUhc+EQZkXUlwTlmaOYZ5E+Vp4JXCsCsfnk3TY9jHl2LbMQAHAxLd/3hYP9ulcFJGGA2IUkUuCGxDYDMWoFFHIZKpgHdHfdNjMLXDuR9wZhrAx3YnlJ0QtiwNlSMX17JhWdl/+JXadue1vkgFMs2QC6IwnnlWdqBX8y68mGN7fI05hn5jHDidum0G2XuTbezrWozbx1PZdmLA2ESsgW7hrPivVGvq8z5RkQPvOTN/AJA6xintlXnuUJlJZVzMqz27mmcU+obo30wnhWKIiXIiQg2TYFRmBnSgtHCQOEqunEaLPyrDD4CQPE2TYtY4anmxB7KkFmeNTojch1O+aZdWbtUHbHCgbWmV2NIaWWZSEp/KmOKk0IE1gx1ZJ/lWdsXWHpi5F8zLPQ6ovCw0pnhr3LGaY9y6X0Ar+WSQrHcaLwIIFSngkPdNxRnknnA3tJA6zdNqXKM9+4bWYUsrjqYuUZGc/IeBa2ZJonSbZAlAtUB8LO4iyte6hSZMctARDEPPNRxpRAum3qBYF8Tcozdj3XnwsbILP8pDjiNzKSulcHwnhmtLgpAoIYPjpLvbEUzHzMMzfdNgOhPOPl/goZrzTwZPMpzOpoS3l2/EY2AODUrTxvihsUrBMGuC4Jt50wwBPlmel3WL93dYHqaswzhVzGGyOYMeSWwFXT29gbwkDrwvIE2ngmbJOuzDFMLamUyxAXoQSrxdKgPGPjp/TARGo0thXzLC5SwbttMkQJA7xSnlkW3kICkTBAmDHWWX+2dtu0dreMVCqQZD5YzPRIeeYjt00b44S9EBvu4EwdXqw3Wqlq7cY8s1lGUhjYwqJEstRVKBmqssl45lO0AlVmdCASBtiKeeYk+3CwELptOhsvmdLLncyTvkBn4MCWFFGCmGf+7h/CuSTVjYRm0nq0lzTAntsmCzsSpVZA5QPlWYHAwwMgt00hZDwLUzILLZk2GSpbxjMnGb1CFXsnq4A/3Tb9nzAg27xZl8GkoPNEeVZoXjjnFuv9sri1f6rt//T1lmybZuWZynKSzuJTxUWa2jyfbbNA69bzYqeziVGm3/FnzDOVSHnmecIApUJuU3nG4r35y5DqT7zKtily2/Qm5pmp3iqYDbGuuuFYFrnOp1Bp0gCh8izfS+WZNPYRr5wN8OJGrDxz/hxYX46PUkEmk/FGn9KwWbevPJMuiAXKMzb2Rah4t00Ga18AnLo8OqJIsPAWEhDlmSjbpucJAyz9waI8y3JReWbL/dNbbBmmhP+Wuuq6ij1Dp9BVR6jUBhwoz2y4bQZKeZaerwkp5ZYzWNuLUSt5A5q/M/e5AzMUF4XJIXkoY+TEmawDkW1TGOOWEapum8IxUi/J/iiF1VmgQ4wI55BIZWBcb03X9Ux5Jp3bMlxVnpnH+mLB3s0XyjNm9GT1RocqFsh4FqZk8cozi/HMsgERZNtksZfCTIZv8VN3kDDA59k2/a88YyeD8VEqU2p5D2KeFQkmb1fjubiDvWybgZDsShfyQrdNfgNpVp4lxaihkJmelasbJMASQLpSvGkT6s+YZ2qFnH/GHiUMcKI8u2N23XLn/kMFi/HMHPPMDYVeAa88U/AKSc+ybZp+h2XmK/Sx8gwAYiKYq4DpWrdyLYspb13PNXaUZwFPGCBok648B7aILmPuy54cIoQjeiPHB5G3inkmuXd7yrMqUuWZ2kbCAC/cNq0TBnhnkL2aUYglBy7zc58thEbgSGcxzyTjaLGthAEqBX+wKM2u7KwMgG9innGcZUMpjHkmk8n4+c3TuYc3NtpNGGAxnrFDJltrP47jbCY1CERyoItp+eix8i8M2XTCZ2s5Z1zLLOTDXngCO2hTK+VeZ1+8mJaPFb9f9akKJsscT7eIlGdeI2z7KoXcojzzY7wsW+sKZiAPtXjV0ozOjsZMdriWW6wPqCqe1ZnSvNeKDULCgNQ8jctZxKXjbVqBbcObvZhnwjmcn2O82K8xJRvbewRiXggXyHgWppSNMS0Ma1eI5V+zFZOK/ZsZHMLGeKa3vZAHLCfteRq9y4OSIyyp2v2fMIDJlhOipJtG15+LMCOgX4xndrJtBiJhgDTmma3NQBmzMUIhl/EZ1dyRRrPT2Upl7G8qvEUrWGSrvFBuOIp5xnFcWCvPpO1M6Y7yjI95pkQU79rrQcwzZjwztwVXNx38mOGC8SyWz5Jq+u3bQrdNHyUMYAYHVof+dLGzRYGbMc+Y8izBPC8FwiU8FNA5UIXrJAcHQuWZMGFAfJSKP0ACwLuiAP5JGMDi73iaDXXD0RtYf+QGvjt/1+5nhHE2+c2ivWybDkJRCAPpl+WVZy4az9zMHucM4f5COk6ovdyE2HtWomyb5j6WZI4NaqtvCeckYZwlb7K2usqVjEJwAM7eycOrX53yuxpEZzDipS9OYMimEy7F1bSFlj/w8V6JtPL3a1h76Dp++jfNo+/bgrV1V7NGE/YRjtVqgeGlWO+/OHd6iecFYOnjoeS2yXGclTrXkVqX9REOQF5x4NaqRZI1ZozEC8BfSEMASJO32IMZ55lowF7MMzbnSb0amOI0SqXwer+mFcSltbhtem+QKymQ8SxM6duwEg5O7IC+DSvxr0kllRzH8f9mjT9cAjLbM+AAFkOg3sj5xPAhjCvlb+UGM3Iwl0FPsm0KN/iZRb5XHNlbmAfC310a80wY/yZPY6o79vwBi7udO9Jo5vJcMc6kPPOH26Yl0KzMq4QBLAaUSi5YrJs31TnFen6T5w8jqr+xF/PMlQ0lMyyIYp55MBYwt82KZUxtwdVNh3DMcIZ0gSOMeea98szipgaAN/6HesIAFo8pnh8HS4c7gHD+lbZz9jebG2wqz8zzuNB105byzBPlFNtoWCUMELjzedKuWNkduSgLEwZEOIl5ZnGds/6cMBYYU57laVwLbyBWnvnAeCY0TEmy8loyC3uoPLPjtinOtmnqY+XMB0y21n7CNigsIz/X640+OaC0hfDap27nYdxXp/1qIMgt1iNPo0dusd4qmYKrCBMBeesCxuIZpea6F7PVbtn0Rt5IEWoufuGI0EAgjHkG+C9mli3lWSgmDNAaOEhHBakSTYjQwJxdFBiVKQBoJHuZQLjeAtbPytWkZmyeYl4x6XZinrG2mRTNDkZMe2HhvMC78Bs4j8Zw4bjG6k9NCQN4yHgWpshkMtxbNhoymY0Fj7lhG4yWYIlsgR0uyjNHCQOiVQqwucUXGTcNIrdN8Wu+hinP2KaRV565cT3hBl+aOdIXaOxk2/SFD70zpDHPIgRum+z0Jl5gPHM3aYCR46yUZ742KOsF/U4lcNv0RnmmFCrPzJNaquCeC7SGsDGMM6TGM3fiKbA6iIlQWFx7vVGemduRq5s3W4F97WF5bgboDUbRQsrnCQMU/jX+20OoknItYYBZRRopDkTrL3eAqxmFuJ5V5Jffdgfh2Ck12rP3WKyuIp2Rb2fMrS2WN55ZXDeFCQO8UZ4V8gdWtt02Ac8UjayNOjJuCxMGOI15Zq4n1nZsKcYiVXLERSp5d0lXkgb4WnkmrCuFTGo8M491ek+VZ/biklortcuZlWe27klYRmGcJTbXc/Bfn2TP8b6y0YiNUODEzVy8tuO0x6owZwgNHgUeJpviEwEJlGeeGlLYWtCea5a7CNXnlDDAe4RJn1hcTpWf49xJ1cdAaMY8E5aFHQ46mnOEh2uBTBogVCIDCFi2TencdTfPvYzPlZ0Yz9jnEqJUor2w0G3T28Q0BVqLIY7No+S2aSGoxjONRoM333wTzZs3R9u2bbF27Vq7n71w4QKeffZZNGzYEL169cKhQ4cCWNLwgLcKmxdkQoUQP8CFicW42I4BBzAZDhPMxqcMO4OLO9hMGOAvt01JrDo2SbqzYBQOzNLMkb5AGoScoQ6g26Y05plwMyB0WWLxXFw92ckt0vOGhYp+Mp6J5P5KuUeuuQyb2TbNC/87khPrcHPdLNaL25nSxYlZJCdXW5RnngRJZrG3WFso0BpcOqWzuG26lzAgNV8DoV3LZwkDzG6bQVOead112zQfIpiTf/jzRLNYZ8CQTScweOPxgMVWsofQeKaT1BNrU8ylHzAlsOA4jt98MIPRvQLlWYxAEeGN8YxtiKLVtrNtCsvoDqwsjtRwwvneWcwz9ntlzG1HqBizbJYUkMtkvIrPlZiQIuWZDzaqepGqy3b8UE8Poook/Z7B4kcWaA385qdcrP15TjhOCOOyCVU2/jYUPJAcjSVPNUC0SoFjKTk4kpLtl+sJDUr5Ht4Te14RCpkllqWHhjg296S5EXLCEcI2HkoufuGK1oYLpb+NL8K9CEOYEMlfKlB3YWOwQi7j68QVt00gsMYzYQxMwOK26c+4dYCl/7FD2VQX9ydaifHM3tgg9DjgD2eL9aJDFaHxzJN5hj2zGIGyvbR4CLhCUI1nc+fOxenTp7Fu3TpMnz4dS5cuxd69e60+l5eXhyFDhqBGjRrYvXs3unTpgtGjRyMjIyMIpQ5dpP7Iwg4TZ8dts0CrF7kRhQr2XAcZ7OTdF2oCUcwzfycMkLhtepLJTLgw8oe7XpEdBYI6AP7uUnc4tjnQGTi+7srYUJ6luqg8yzAvMMtEKvlJx9cGZWEfM2Xb9Py0RhgDjo/XYEN5BoRf0gCpwlHFqzAdPw/hxidabVGeubvhNXIcr1xlLrwGI+fSc3LLbVNtiVV3O0f8zHzlthnBx40z/T/QyjPhBtIVYzSLecYnDPDjoux2rgZ5Gj3yNQb8cMF+3K1AoBUojexl24xWK3kjWL7GgEKdgY+fxebxyv5QntlJGKAQKc88N545UnMJD2ycKS0cKs8E2TYBuJU0QFg+n7htCja6UoGqt3OpvbAW7IBLqFhgcUFtxjwzWBIaCL0YFHIZ776b76FxyBlC40T9SmXQqHIZAL45ELVFgc4y1npq8GLtQiVw2/TEEKczWFws7cU1chfh4ZnW4Dj7IeEcoYsuI9pLtaEz2PyntKE8M3L+DZniDsKkYq7MOcFSnkkPFwOlPGPXrVbWNE+76hnDnv89ZuNZRoHWpsHUooq0GM/yNHrLvlmtEKkXPTOeiTNtAqQ8ExI041lhYSG2bt2Kt956C/Xq1UOXLl0wdOhQbNy40eqzO3bsQHR0NGbMmIFq1aph7NixqFatGk6fPh2Ekocu0tN79n+FzJJ+XjrAvfbVafRdc9hl40OgKLbjlsCobh6UrmX6wHgm2AjzCQP8HPMsXhrzzI3BSBTzzA2DCcdx+Pj3q9h9+o7Dz9nLthmI9PVSt03h5oAtMuMiLRlmy5tdUu66uABl9VU2WsX3F1/fD5uo5DJTm1J54JrL0AtiwPGZgswL/9Q8sdE73JRnnsY8Y5u5GLUCCrnMstl28zkWaAy8CowpzwDX4p6547ZpOe004Fau6Zkxo5vXCQMkBkhPjPG+QKw8c15/OZJx0JIwwPflFvaT3adTff777iBSnkljnvHxDS0q03yNnlfLKeUyvq/cKzKeCZVnzl1o7GHvwEom8+5QiTeeOehXxYKxINJJdjn2e/GCJEhsg6GRKA0sSQNcUZ752G1TkFREZuW26f68L0QYGFoIax9pZqVDbITFDdZWm9A5OASIjbBvHNpzNhVb/r7pUdn5a0uME8wY6mpwbXcRuW16qjwTuW0qrX7XVXIEc3Waj4yF0oPUUHLzC0eEz5rhbZw7ZzjKtgmEzjMtFhywRwpCq9gjWMqzIr34kCEQMc84juMFCFUTowG4bjzTGJhXjMl4pjdyfIgLIbwCVinnD9RMxjOLq6VMJrMc0ngwn7F9hlCFXFoSO7lC0Ixn58+fh16vR5MmTfjXmjVrhpMnT8IoUR4cPnwYnTp1gkJheYjbt29Hu3btAlbecEClFG9AWANXKeR8DAupyuZKZhEMHJASAvFghEhPkKVUMw9K17I8TzvOEKaTD1jCgGhpzDPXB6NCgTzalVgujGuZRVhz6Dpmfv8vvjp5y+7n7J1qB+LUQRrzQbhwYa6ZZbxIGMBixCXFqP3mhirsd6b/u++ayxAaE50rz8LdeOZaPTGDE1sIRTrJzmcP5jpoyvBnyU7kisuLrUWuPXjlmVbPZ9q8L8k0fnlrPOPl+8xtMwjGM43AjRZwzfDAxy+M8tx93VWE8UbO3MnD5YwCn1/DVYRjjVW2TaZqUVpOkwu0Bt5YHBeh5I0wooQBAuWZNwcC9hIGAN4ZZS1um/bLJFShRgkMgLbmYd54Zm47Rs4yTkpj3LCs5K6Mjd4oz65nFeF2rvgwQ7iukOKt26a9hAEW4xlTWKscKkOE2ZylxKhtuyUaOQ7v/vAvPvz5Pz4MhSewvsCuzdxwA2E881RNJ9y0RnuxERcGTc8q1PpkvJauBSnumXcIkz4xvI1z5/ya1q6iSoUl9EeouOOKlWfm8dqh22ZwlWfWCQP857ap0Rv5ZArVEs3KMzfdNmNUCj40ka2YiBqBYTfOvC/IE7htsjlcrfT8UJJ324wgt01bKJ1/xD+kpaUhMTERarWafy05ORkajQbZ2dkoW7Ys/3pKSgoaNmyIqVOn4ueff0blypUxadIkNGvWzO3rypzvdcICdh/C+2GDvN5ohExmGYjVAmmtTm8UfYcNIvlafUjVjdB321a5qiWZlWdZRV6Xmy1cVApxzDN/1EeOwG1TJhNn23T1eiK3zSKdy98Tui3M2XcJ5eMi8MgDSVafYxNjtKTuI5WWBb8v6sZWGxY+C5nMFMMpQimHRm/kF4fxkUr+O8lm5Vl6gdalMrHspGWj1T6/H/4eWL8z34Mls5r7bcogUDixE6ZCc1+9YzaeqRUyaA2cW20hFBAubGQy8UTv6D7YmBUbYWoHwmxU7tw/c5mMjzL9TrRKAY3eiCKdwenv6AXutIDjeSU2UuC2ad5g1yofi4tpBcjXOr+WI4QB0k1tzWL8D1RbkC5ENXrnz8ES88xU92ov+ogzpAvXb86k4tV29/v2Ii4iPCTRSuqJvadWyCSLfFNbixOMe+Vi1ejbqBLkEGcfjhSojFytR/Y5priMUlvPuUq5DBp4Ni8yQ4+jMgnHgihBzDWtwYhohdiYp5O4bQKAxmBAhErO9wc2pjDlWWah47FRbxAb6jR61/vlndxiPLf+GMpEKvHt8Ja8gZO5bZqUZ+Lv8MlRjJ7NPfbWR5FWxjOLC7Ctec5SRrnVe0x5ViBZGxZqDPzaMl+rR2KMCp7AlJZqpenaQuWZO3Viax1hC6GiWHpPrsK78inlduvHFdj4B5iMv9lFWj42nadIjRLFbrRhwho+87vC0jeEbn++rFv2WwajxZgt/P0olQJ5Gr1b47o/0QgUXbyy1c46Wnq45m7/9oZiQTllMstBk87AQWcwig7nfYVQoFI9iblturY/4Y3zKjnKxaqRXaRDRoEWNcvb+ZxSzs//+VqB8sw8h5vWVQboPNjjFJr3i7GC9QCrLyNnOkQRHgy5Og6HMu6UPWjGs6KiIpHhDAD/t1YrljEXFhbik08+wQsvvIBVq1bh22+/xcsvv4zvvvsOlSpVcuu6SUlx3hU8xBDeT0yUqf7UUWokJ8chVcs6ogKJZhmoTKVAcrLpOxq9ZRHEqZT866GA1jyJVCofZ7NcTThTK7+eVYSkpFgrtwh3kJtPThLKRCGpbCwAwAiZX+qDxfq5754EJCfHIc68YFKqXa9/4Ql5dpHe5e9F5lr6lZED3vzmPDYNexiN700QfU5nnufKJ8WKfpuLsMRO8bbOhQjbsNI8uZWJieCvHaVWiE7Nq1VKQLJZuRMRa2rXGr0RMWWiefdkexSZ203lpBhULB/H348vn/VdrakCI9WmvhZjPkGKNPdLd1CaF2tlYiNQpWI8AKBAaypvullFV/eeeJxIyYbGT23WX+jMG7fyyaZ2lmXe2xg4zuF9yO/kAwASY01tpEKWyTii5+De/WeaDFmJ5rYWG6VEVpEOqugIp7/DNp3lkkzjhaN55Z5kk9JJYwTSCk39v3H1svjmTCryNXqULRsLuQsKNpuYjU5l46OQnByHhDLZAAC5Uh6wtpDL5Yv+duU55JmVH9XviUdychyimfumB33EGTlmw0y9e8rgzK1c7D2fhum9G1gFcQ8EkZkWdZK0nlQRpjooExOBxFgdkJoPeYQKMvMYwNo7Y8GzTa1+PzkxFwDAyd0fC5gxo1JyrNV31Uo5CrQGxJWJcvt32VxucDA+Cef7yuVjIZMBHAdExUUhOU5sVJCZ5+vkhGgo5TLojRyi46KRHB8Jo8z0TMslRiM5OQ73ljP1z0KD4zElt1iihlAoXL7PTw7fQLHeiOJ8LcokxvBKjGzzlKW20RejzSqrSBfGGlvoYRovyifFiL6flGCaF5khJTkuEhXM7+uN1v2SrRFtlTExLhK4nQeoVaL3ijItan91jGflBwCFytSu4+MikZwch0pJMQAAjbvjuBlna3uZKs3yh4frXdZH42MiUD7RVF69zP2x1nBLPGbqlN6vvwsl6pKImMiwWg+EGpEZJm+c6EjLs0k0j0UyN9br7mA0r6mTEsX9OiZCiTyN3mfP9NSNHGw4dA1D2t6HWhXd/z31XdMYEBulRpz5gEIVqbJZtnTJ4ZWzsdiXKNSm/poYa6q3RMEBSURsJJK8NFjbQpNtajdqhRx1q5nECWkFWpfu2SDYe1VKjMbFtAIU2RhflOb7io+NhNI8jhoUCn4erZhs2jdHqZVAoQ5RsR60G6Xpd8uWsXw3SuApUSYhxuZ+q6TZWOwRNONZRESElZGM/R0ZGSl6XaFQoE6dOhg7diwAoG7duvj999+xa9cuvPLKK25dNyMjDyGSsMQrZDJTIxXdj9kanZVThPT0PKRlmCZopQzQm9UBOfkapKfnAYBIcn8nI59/PRRg2VCK84uRbsMeEmM0QiGXoVBrwNmrGbz7nicUmheaxYUa5OWaJgWd3uiX+mCxV7hiLdLT86DXmK6dX6Bx+XrCTDHp+RqkpeW6ZMhi7eH+pGhUjIvAH1ez8OLaw9gwqAnvYw8ABeaNhLZQXCaWGZDjgDt3c0XSck+w1YZzzROtXqvnr62WGBb0RcVITzeYy2I6/TAYOfx3I1N0H7a4kW6qg2g5UJBrmuSKdUaX69AV7maYyq2UAenpeTCaDX/ZuUVut6k8s2Rbp9FBV2DaeOdr9LiTmoM7OabyP5gUhRMp2biZHlp92BlFwj6enod88/PQOul7t9JMzzBCbqpfbZGpjvKLdW7df8pdk6EhRiVHenoeIswZrm6n5SE92vHUyNQv+bmFQLlYh/OK0dzHsws0fFypKjEWl7Prt7NFrnfukGPuLwat6d6LCk1/F7pZF96Qckd8nUKN3uG1jRyHbMk4aJm7Cn1e7uvm9vJEvfK4lVWEtDwNdh+9blN162/SMy0uoxqdQXSvOebYbHqtHmrzUHQ7PZ9XVkYpZE7rRmdW1uYXuf782TicZ54HtUXWc5HcPDamZeQj0fH5hBUsRmd+kdZumQrNY0FRXhEyFCYFVZHOiFupOZBpokSfzTWPiXqNDhFKOfRaA27dzYVSpxO9l56ehwjO1K5uZzluV+mSuFM5Ls7HBVo9Nh66xv99OzWX78tsvpUD1r9lVrVkZnvW3rPN/V4nqVOdRnwfUQoZivJN7apIa90vWRkVMusyqs2KR+naMOWuxfBz+24eKqg9WwfkmsvFnpXSYA6gn+PePGlzLWyDu4IQH6mZBR7Ve5ZZOWzUG8CZlRlZecVu/xabexgXb2Tjnkg3O5aEO5IQJrfu5qJiRFBzwoU1bKyWc5a+oTL3CVfbD8dxLq0rWRvWmPdphfniNsWUqrfTclEp0vtnuuLnf7Hn7F3sOnETb3V9EN3rVnDr+3czzXtLcJCbO12anTFWGhLorpv92xvSs819wmCZa6NUprkl5U4OuIQoB9/2jFsZpmtGquRQmceIfI0eV29mOV3nFfPPvwjx5nH16p1cq/rKNq8VjDq9qE3mm93Bdea9G/M4TsvIR3qUe+MLGy8VRo6/vtBd8/bdHN7VHnB9HA5l2D24QtCMZxUqVEBWVhb0ej2UZgtnWloaIiMj/8/eV4fJcV3Zn1fU3MMjjUbMsiRLlswMMcVOHI5DDtMmmw3zbuLAL8mGYQNeJ47DTmzHzCgzyJJFFuMwQ3PB+/3x6r16VV3d0zOSncSr+33+rJlpqK6ueu/ec889B+l02vfYlpYWzJ/vH7OYO3cuuru7J/2+lOJf9osNC/nz6JI4IKXSXLTqjW0WTFs8XhaCHS9Y/zTnxaHUp4cUdlyqoqC9LoqDw3nsH8yh9TA6CFyUXVWIKBJshx7x82FJTn5RXQWlnh5Kya7t/WQxSv6a4wXbN7pTKfhoTMJQ8a1XHYP3/HkD9gzkcO+OAbz9+JnicZ5ujOo7JhksK5iOz077cEK+hrnuj6YQ8TvZ9ZOAUee94yKoj+kYzJYwkrcwbYJ1j2ueyYYBAHPBM7QjA55xRz1dZdeu54I7+WtKuG0qCuKSZfSBYaZVqCoEC5pZB3w4Z/7T3MO1hCcSzq4zof9nO1U/Bx+3TLrXAddzLFjVnxeMkRx3fNQZy8W9znJFe8LXEXpG7npRbV/hmmcjeUswXOY0xqGrBKZNMV6wfHbgkwl+T/NzqL6I61el4N8HZwEVJ/geMgXPqCEV0d17hOsPHvnj5jbxM9JRXLSsFX9+rhO3bunF6fNfevBMZtCWAtd5yadvyEd9PXZ40rfuhQc/j/I+X2vkKqz7gHxvTu77odJenq9wXciPMdz3jmoq8qaDnFn+nKLljcVHdRXZki0+LwenI+7aW++yIphrWeXjzAc0jIoh7xsWN23q8WlelSwH1B2o4N+bKu1lPITw8iTXLICx5HYPsMJ+QXPC93wj0NBKRTSx/4Tdl7KpQfBv3jXozw1lTbJsafLXGQ9ZG5RSIOmyukanmItOlNvL2m1TPW7htql4bpvZ4uSPN6jB158pHva6V6Z5VuM1fDTCw3M09O4NkSPUcP3c+HwXfrJuH750wWKcv6SlpvcUbpuB+5GPYx+p75RrthUsB/95xw5s6hrHx8+aX/MYY15ysRRGYhWOLegoPpJ/6fJU2cWZv2fC0JA3S8gUpr52VQt+bqMa25/SUQ1jBQu948UJ8zw+8qkrCppdl+T+TPneJdf2MZ2t77JhAK+bjSnmxoBfW5g/V5WA4Eq52ssNY6kU/7C2xLJly6BpGjZu3Ch+t379eqxcuRJKoChfvXo1duzY4fvd3r170d7e/lIc6r9MBEVoTZ5kakqom5mcTIy/SHbkUwm5wKjktgl4Yoz7D9NxUxb/nophwNMHhvGO3z+HbT3VuymyCx3fDHXF0zyrJYqWIwpPDrwN1ui4GRS7Pd4d1yzTyuAFSJlhgLdwvliCkaakecYjIm3oqagmAE4e3HVttAYhUs9t0/CDZ0fw8wQtzoXY9pQMAzy3zYimiO9gzwDrCrUmDTRxR7l/MbdN2WEP8BtShNlz8+DrFu/icXB1soYBHMjiWjtxgyeoNRgGBDTPqgU3ehjJm3Ao+7xNcd0zEjiMtdczDFB8xzNVF7+pBAcPGl0TlIncNkdzOfyHegPWaAfKzCJejHWFGwZMS0XxqhWsw75uz+BhiZ1PNeTPV5JcIuW/6SpBUnbbLHKQd2KAtZo4/ETB1/14yChG0DCAUoq/bujE852jVV9TzjeKFe6rkk2FwDK/jmNVTEBkFzzh9OYeO9e44XlDk3tNTrQ2Bk0uanGMtRyK657zO07Kn7faGnE45jtP7h+GQxmDvC3AtOYjozzSUU00FxhY638/L/cpP8ZK65NscnI4AuYlSRsU8PbxYLF9pCInab5O1ailJPYsyRF3SoYBQfDs8B03+TXO19IgIHw0JhdB4yfAuycmMol4ePcAvn3fbmRLNm7ZXN3dXo5KRkR8Pau0hk42+Lqzoo11m/+2sQvvv+55dIzUVkvJhm4TuW3yfI1/ppfUbTNgIANAum9fnHVG1qMEIIgdtZialaScuDnBnhdkRcuPMyS3zbGC5elVG37DgKnkVcIwQMoHZAfP/+umAf8w8CwWi+E1r3kNvvrVr2LTpk2477778Jvf/AZXXHEFAMZCKxQYNfHyyy/Hjh078NOf/hQHDhzAj3/8Yxw6dAiXXXbZP+rw/ykjCJDJi3+Ys6DsGPNiJSxTCTkhi1TphMxtZPoeBw/TcVNOcmXDgFrjnh392N6XwX07+qs+riC50UREsTs5YEU+N9PdUdVaXRYL0oILeMVYMJEsWOUbDsBGd+Qu9osRllRA8pCPIxVCe+aua7VsyoPuRtSYMJgoq/v7I/l5go6h2mEUSiKZUrnVNvv8e1zmwfRURDi3/iu5bVoOFQB1EEChqA5eZ4RhgOu26WPV1n6OheOjAM/Y/ycqCG3HK/ZrctsMXLNt6QgIIYItejhrb/BeFcyzl7D1x9ePpgTXRKRwqrx/dNct+IR+A/6fdpX4XSUwYTBbwro9g1Vfr1rkSrY4v60pA4takljamoTlUNyzo29Kr3k4Ia8zwevclPbrhOS2OV7wDDImCtkEZTJhOx77K6ZVA8/YY7b1ZvDdB/bgUzdtrepWLINflVxY5cfw448IQLz8Obw7H5EZ9e59EHSKbpAMA6pdQ8GitBbH2Id2DaBrrIj6mOdoKRcUdoVCGJDZyJPfdx7dOwQAOG1eY9nfgvlSOqr5RJ6D66pguoS4bfL1NZgfyOvV4bgOmgFwIjWJJthUQj7WqThkAt61Z2iKTzx+ssFzFZ7PDBwJ8MxtDHJA9Z/FmfFfNXgdJd9TcSP8npBja/cYvnT7dpEjbOgcrTm/lCcN5IhJpkhHIvi68+bj2vGj165AOqphW8843v7753DXCxPvi7I7clRyRw4Lbig0o45dl5miPWG9MxnyQrWQDWR4yHvrixFBh8/WFNuDZNfvsKCU+tjnwgwtxKmT73eyYYAMwPP3NqRptMlGLsRtkx8bMDUHz5dT/EMH4r/whS9g+fLleOc734krr7wS//7v/44LLrgAAHD66afjjjvuAAC0t7fj6quvxoMPPohLL70UDz74IK666ipMmza5Oe2Xe4juvXujeAwYIpJSuaMqLx6ZF8kefCrhjSIpZSwjOeY0uo6bR5B5Jo891Rq8szI0AQNMHkXlOgjaJJlnOamTwmm9w7Uyz6QxOcArxuQxDHm0NIz1ZxwGEFRLmCHd+oh0HGHsC27pPDrBNUwpFaMNTXGddVGmWGxWi5JEqQYYawyYWqdGWJe7r8ELGg6etaYi4vO/lB29w41QFqb0nZvVwLOiH0zg16lNa7+PAJl5xs5f3C24JyoI5e+xGnimdT0NvetJwSLiwYubRA2J+EThsUTZa3lg/D8OPAOqJ2vGwGYAwFLsA8kPAqh8j3zvgd341E1b8eT+4SkdG+/2JgxVFLvnLW4GAGzoqM6aejEi+PlkZy5TSpzDmGfckr5aRCYoZCpFTurCh4kAB68rXuyPFiw8tHug4uvKx1HpmHiBoylErPtesTgB8ywAsgn3Wfc8cDak7VABQlY7hko/B4NSij+u7wAAvGFVWyhoKUa7Q8Gzqe2jtkPxhHsvnDa/HDwLNrzqorqPjRb8XJWYLkDlIlNmoh1OMS+PxbFj9ZoJUwXLq4X8ObKHyTwzVEUAKVMBEEddbaKFLUxyoT87MSulWhRMW3wXHKR4uYBn6vAe1N36NuiHHnlJ35d/13JekpjgO+8czeOTN21F0XJwytwGNCcMFC0Hm7vGQh8fDK9Z6r8feTPgSH2nplQbnja/EX98xxqsbk8jW7Lxn3dsx1fv2lGVyS9LbkQESziwFlgFkPygWC+mpyLgy8xIlbX4Z4/sw3n/83iZVtpUIthMARBwsj7y4THP2Hty5llvCAgmh7wXRKT6LpR5JrF2eR4sM9s44MtrkOKUmGfe2KYc3t51lHn2D4tYLIbvfOc72LBhAx555BG8613vEn/bsWMHXve614mf165dixtvvBGbN2/GTTfdhBNOOOEfcMT/3GGo/gTOxzzjN5EljW1Ki8eLRWGdSgRpr5ViTgNjnh04TOaZ3CFWpzC2yc/jYHai0ZByRpcmKLC1vV++5NFyOeNosEbGUTGQrKZDmC8+FkAV8Gwqi3EtIcY2lXDmWRh4VuvY5ljBEslJY0xH+o734rfaN6HAQfEIdfQASbsoOI44hW4aZ3rw64QDAHtdUdLp6SgaXXZFtmS/aIzAIx1yosUBTPk7r7Yx82SMnws5MQpjqoSGbcLKsSKUXz+ynkm1kAG6iuCZVUD9rW9D3S1vg26N+7rXvLjhrIPDYZ6VjW0S/3jdSxG8ecDHh4Hq4ENiZLv4t9HxKPu/AB/8x93rdmsPTDGR5glrq2Qos8wVRtzZnw19zosZwfvTlPZjuaCRgQsOTtaiaznVsU1+zavE2x/kCDZ5ZMD3pipjSfJxVCrG5KYSD28UqPxzhI5tur+Tx4kAtvby+6waMze4bkx0/jZ1jWFL9zgMleANq2d4a7z0fYq1O2SNMKZYgGzrGcdI3kQyomLVjHTZ34PMs1RU832fwSaRVYHpAsAH4MoxfoTGNnnOw+/9VNQzUTkcRlulkF9zKqOWgPd9RTTlsIpw3uha5OqVHi7zTB7ZbHGL7hfjHP4jIv7sj2EcfBjpuz4IZXT/S/a+8nosjkV85+XnllKKz9y8DUM5E4tbEvjWq5bhxDn1AICnDtTW/JE1z+So1kyYSsgMJ4Dlkb940yq8/5TZUAhw+9Ze/Gl9Z8Xn1zK2WX/LW9D0u5PgZBiTLRXVRKOyWqP3yf3DyJZsPHNoZGofLuw4pQbCRADo4YYYFRXMs9rGNuW1WVcVtCQ98Cw4URE2ttnvgmwx3SOdiLFNa/L5YNjYJoCjY5tuHLVieRlFkBXEb5iIpoQybOQNoFpX9qWOQqAgrBR8bLN7rDhpvSM5rBDwjAI1dz/5eQzrEMgRViTogXGYiSInAYscNKmVeVYMdOVF8S599/zcE4QXUWHjv0cygiOP7HjlsU297Dm1jm1y1lkqoiFijSKy726cgs2YR7qPKBhYCiRdh6PnZAkwkZ0DzjzjXblpqQiSEVUkW7VeC//okO8FvtGrPvCsFuaZy7ZSiHAVqqS7EYzU/Z/Az3vejAWkE2n3+hFMggnWEh94VkHzTMl0g1h5ELsIrX+Lb+SOM89SYmx66mtXEJDnIOuRGnuoJXjjpS6mie+wIvhAKRrGPf1SzibgxXvwHuGfb6rFJU9YZTfmxa2sYD04nH/Rus+VInhdl0KYZ1pF5tnE4JlRBXSqFpyJE9XVUHe4oObZmASgPHNwpKJWjnwd2DRcnqAQKDaA6sWiPLbJQTLOZA0WLoDHPqumDcqvM76mTASe8dGmC5e2oilheOMxvrFN9v/qY5uTu08f28dGNk+e0xC69oSNbco6NcF9uxLTBfCYvdU0z2rRh6wUQU2piOaN4Y4WjjyLOncEmGeyUDc/P6ZNJ50P8VyFM88myh0nCp7bNMR0sY/l/0UaaVWjlEVk750AAKU0hvTdHwaswkvz1iGaZ7ypEQa8DOdN7HIbMj987QokDA0nzm4AADx9cKSm9xT5XuDejlUZY59KeMCg1MhXCD5w6lx88uwFAIBH9w5WfL48thnasHFsaL0bQKwCUqMvAGAgTH1s4kb3uHvvd9aov1YtPA3M8u8w+yLpfOcDY5vTuObZBMwzee8wVCKakaZNy6Zq5D2Q5wU855NJJ4fFPAs0qXlogqRzdGzzaLxMIqijIS/+3gJXYWzzn0jzrFAj86w+rgvWyMHDoPhy4KpleD2mPf4lJMBeq9YC1GOeVU+AZOcXHpMds8r7wDNWFARdlipFUeqaAgjVXJLPfVgRFdZ1+M2TB/HNe3ZOSm+qUlh2efJwpMY2PbMAHer4IfH7RaTziIKBwcTkcETcg5o0fCPjrzQ9xfSzGmoUxv5niTAguVYx0kzJv6kTQsQ9VcsYkTJ6AJFdN0OFgzXKrjLmWbBgj+z8O/Sup8TPMngWUnOy32e6xL+1/s2+0c22NEumPEHuw2ee8dGsoDbVSxHyGG10AuaTMn4IETsjfjYOPQJQWvF7569TqylKMHo5eCa5MTfEDbS6Xd3dLzH7LJjEygmzDLqHaZ5NhnlmO3RS7ENeDIaZBQDl4FlQ5uGWLeHssyCYHQbqhTXLopVGgRBknnlFpWU74vjk12pJTVy88Pepc5kREzXj+J67bDpjMQbNmgCZeVbNMGBy9+ljXO8sZGQTKHfb5J+Hrw/B829WYcdVYlb5DAOOgOaZ3KQTo5svQjNXBvqmqnck7lFN8eWnk2WxCOaZC54N5cwpGQqJ1+PgWdzw9rF/AuaZOrgDSqZ7ys+P7L0TxMrDTrbDiTZC79+M5GNfO4JHWDlKITlKQq/MNuTXQExXBNvohNn1AIAXesaFTES1qDRGfaTHNsVIaojD/FkLmQv11p7xivehXMsER+cBQMn1gTjsubHMAQAsP6hFYoTn8R0jhw+S5gOyFoDHqH2xGmeF4NhmjZpn8hg7l5Th62EQXJf3wGRAzsEHnh2WYYA7thl4/aPMMxZHwbOXUQRvFDkZj4QwhmSdk38mt83g6EW1mC1GNw8HPGMb1rIt30Z6+5/wdvU+ALWDZ3zTHMlXT4CKksgjD84oqnWkL1/ywC1ZDLlSkMII9IMPAZSK0UQxJhHGPJvg3BuB4tihFP/7xAHctLkn9Du4d0c/fv7ovprPZVgy72OeHcbYpmwWoIx54NkScugIu236XcT0QOE5mQgmU0EK9XQXiOFJyb+KaUAlU4patICCzDNgco6bsa1/AHHhxxaMSm6b5XR+dWgn0vf+O+pueSvUkb0APPaMppBQgBkAlKxXMGj9m33MMz62mawwttk5mq9Nj4tSXGLdi0WkQ9yv6mFca1MNeYw2rEkjhzawFQCwx2mDRXSomU6oo/ukvct/3Pz7HJwq80yMbRq+3y9uTQIAdvRlyp7zYoYZAC98zDOJZTpV5pl8P02mIZArVW9YBY1tOPNstut4feuW3tBrLgiihoJnIbo01e7nktR1j0hMO/m15QYVZx32jFUBz9zrlbOYJ2KeBb+TsCLFW7vLnx/GVJsoBjJFbHev11PmhoNnYWOb8vGVMc9Es6oa8yw4tul9J4fHPCtvlAnTgBcBPMsGxjan0uyTNc9UhYgCeTKyJwXTFtfqnIa42NsPh33GG4MNcd2TH/gHa56R3AAa/nox6m5+85RfI7rjBgBA4ZjLMXb+T0FBENvyO0R23nSEjrJyhF2fHEgIA1+zogHhrdOtqQjmNcZBATx7qPqeTqlnohS8H8V6eISavGHMMx7T01HMaYjBoag4OikL1oc1zBSpeZgqsPFPxjyrDp7ZDhXnsVbnz2oRBLL4cQAvnmFAxbHNCZln5ddbJdMA39hmoCbyM8+mbvCWDTSpeRzVPGNxFDx7GUWw8JQFL+Ukk4dPQLX04oi0TiXCRi8qhWcaUJvu2UjOxPOd/k3MsimaMIrUKNPiOVfdwH5fM/OMHS9FdeaPN3/vp0rzY6gleEIUNxTBPAuO6j24awD7XU2s1EOfQ/2tb4ex726v6AiCZ0VLJJKVQA0ewdHgTNHTEQub6f/eA7txzVOH8GTNmg8hzDNZ8+ww3DZlswB1vEP8frFy6IglJYBXIJdpnh2OYYDKxzb9n58Xhg3/YqYBRdN/LfLg94NZhTkVNAwAqmsk+cIuIvrCdeLHFjIiGQaUg2da3yYAALGLSD7wGYA6VUW2eajjQfDMW8uE5lk0XFPo0zdtwwevex6do9WTR/3gw/i6chX+aPw/xGnOd0wv5dhmVnI/nUhzS+tn4Nl6ZzH60scCYKOblb73wmEyz3i3t1VingEeeLaz76VlngXBEp/mmbRu+JhnIdd7pTCk+6kSgBkWvJFWETwLgLL8mC5e1oqGmI6BbAmPhYz5lAnxhxT0QZF/9u9wHR0gaBjggsa5XtC+bQAAJaDbxl2pe6toznjMM018zqqOvwHwLAz053u6GlKg6lNgIz++j+2hx0xP+cw55IgGnFL554lUAOu8tSxE86yCYcD4EWKelUIKeL4Wj70YzDMJ4JLdZScTxYBO21QcN/kerSkEyYhaVRh8sq/ZENOF4cfhSJkcidCGd4E4JWgjewF78p9NyXRDdzUxC4tfB3P2Wcgd/zEAQPKhzwmzmRcrJqt5JtwJAw1Ornv29AQ5sLx2lLltakeYeRaSZ8tx0hx33LTCMfuYZyFrtTru6aU1FFiunTC0CXN1eW3pHC0c9jSLqCV9mmduU+BFA8/8Y5s89xgrWFW/vzCmY0uCPTe4NnAGe1RTENdVyKmoDBQKHfRJrnUOpRXZ6EfdNlkcBc9eRsEZLjwpMSUGTNBMAPBvAC+WSOtUIuhWUi247tn+GsGzK+/egff95Xls6xkXv7McitOUreLntWQn6pCpqQCllPr0M6qNbooRK6lAidKCewy1LW6+sc1E+djm5q4xfPaWbfjKXTsAqwDjwP0AAL3n2TLmW0oqFHgBMxFwGZyhH8l7n70/wA4pmLY4Nj5uMlFMpHl2OGObgnkWN6BKzLPFR3hss6Lm2RFmnsV1VRRvDZMc4f1HR3DckEctzDO+bvmZZ3zMq/oaFtl9O5SCdy22kBFRYAqtGOk1tMEXxL+N7qcQ3fqHqjpBPHzMs5G9aNZZ4R7RFAF0ho1tOpRi31AOFJjQbUrp3wIAaCUjmLb55+y9JuneeyQinHlWATwbYADHNjoHQy2nAACMQ+ukJK8C82yKhaUY20z7wbMl7rjUzv4Xh3n28O5BXBniWBYEL8KZZ0Qwz8aLltAeCVv7gqEQItabyYADIlGusOeWGQa4a21jXMcly5nreZhxQC3Ms7AR7liVMWyhO6URRDUVBA7esvNjmHfrpVhDdrLfkUmCZwHmWdixyzEeYL+GjbLYtDLIHjbmOVFwvbPT54WzzgAI5zt+TMJ1rcJ9KXT2Qo4xKbFs5Fwoe4Q0z8L2+rRgwx/ZfcyhtOxaChbP0c3XIv7MD4EqBbsocFUOnk1+BIznKfUx5vjN2SXB/GkyITTP4nrNrtEvdigZD0BRcv2Tfn5k500goDDbToRTNwcAkDvhkzCbl0Mxs4juuPGIHWtYhGqeuXt20XLK9lhvDfXnNCe4umfPTKB7Jq8dQeZZbBLMeh7r9gziE3/fErp3VmOeAcCJLnhWyeig4NM8K9eJVKTmdJPJroNkRGaehd8vMmieLdmH3QzmxyQ3hQR78EWSKgoSEJIRTawT1fagYsh30iSYZxXGNlUFhBAfKz1sbHOyQFfetIU0TNAt3giw0P+vxlHw7GUUFcc2JVFHGSQICib+s+iehXWiK8Ucd2ykVs0z7lLYOerN01sOxenKZvGzRhycpWwSyW+1KFoO5HWpmuNmcFHVDz6ES+89BR9Qb6252JW7AY0xPrbpLawbXVbdYLYEvftpEFdcVR3cUVakxHVVaDbx0c0wXTY5guMf8uYWpCXL3ZLH9g7W1EUKE0yVj+Vw3Db5WGl7fRSKpHk2j3TDKh05EdoyzTNl6ptNsMCQ2SfTXL0zAGKEd6pjm33jxZrt1I9EFEIKZsD7nJXOlWk74jpOGjLzrLaxhtjW3wMA8vVLAQDTyKg4Bm/cxXsNDvaYrasBAInHvwnF7aqGsTV4yGMLALCE7gcAzEhHxXcWpjk4lDNFoTqRey8Z2iX+Xbf1N1BH9v6DxjZl5ln174GPbW5z5iDffjoAQO98AobC1jW5iWA7VCR9wzlzSp9JjG1WYJ7tHsi+KEngNU8dxG1be/FsYOwlCNL7DQO8dSMpiQB7SWxl8Ewd2Ia6m94Iree5UJb5RCEbBoRFJcOAVFTHZSunAwAe3zdUVhwE2W9hgFTo2Cb/DIFikVLqG9uM6grWkF1oKR4AoQ6+rP8B0YCODwdOq45tBphnQHXzkaAOXVg33qoCTE1WN8a0HVHInlpB7wwIsLSjulhrwgpcwLvfdJUA1GHrlrtPy+M6ckOhkjv3ZENmEAJAZMeN+NTwlUgid8THNmUgie8xcvGsDm5Hat2XkHj6+9C7n658zLb/mMNG/ScKnjNxIIEzzw4HPOPTBw0xvaJ250sd6ri3ByrZyo68oUEpojuuBwAUlrzO+72iorD8bQCA6PbrqgKdhxv8+jxh8CY0Xb0cWv8WX/MyFwBMOYAaZOqsnVUHlbAapXuscp5p+Zhnldw2a1/T/7ahC4/uHcLj+8ob16UQ4DrsmDtGCqEMeL/mWbk+pSoBp61WNxQ4SBie5lmlXD0Imst12lRC1JJ6OQD6ooFnIZrdPP+o5rhpBtZDQNZnC2/CGRJAxyPMMGCysjSy+3bZdMhR5hmAKYJn73jHO3DFFVdU/O9o/GMimMCFap7ZVIxn5szKFuT/yAibU68Uc1zm2YGhfE3gDE8y5I3PcmycrjLwzGxho0Tnqs/VxDwLdi9rYZ7xwsA48AAIKE5XttScRIcxzzJFW2z0W11GXcG0YRx4SDxPG9pZBp4RQsp0lyZyOg0uxjJ4Fkz+5EKqa6yI/UMTA5xh3Wh58Q7VPHM35GzJrnoe9wywEa0FzQmoY15nTCMOouP7Jjy2WiNIiddqYFNViqCBgpy8yWyahlj4CG+t8embt+I9f95YM4PzcEO4NelB8Kz6uZIB/4Q8tlkD80wd2Aa9+xlQRcP+Je8HAExTRkSBKZhn8timyzzLnPE1mNOPh2JmMe/ZrwCgFRNPAEIk2dEZw2m+vQcA0FbnfWdifED6TP0SAD0R20pzwbNhmgRxTCQe/eoRH9t8Yv8QLvzFE6EJOI+MYAJWZ56RwrBIql+gc6DNWA0nUgelNIa2HHPglJM8+TUoJn9t501bdLJlt02Ajc4mDBWmTWtalyYbvJAKFtXBhDMMPNNUUjY+KTtmh0Xi6e/D6HyC6QG5QMlk2LR502vKhIUakBfwxhZVzG2MY2VbGg4tZyoEBf9rHdsUxWLgM9gOBb+0uWHAq9XHxd/XKLtxseoHP6an2Jh0z3jlQqwgMRQm0omhlJaNbYYVKVYVMX6+zjUUO6H1by77ezA2dY0hW7LRGNexbFqy4uNk5qG8V1Ya37ElZnPs+avRdO2JMPbcDoBdc/y15MaqrJGaOwz3v6AkQeLJ7+DY3OM4Q9l8xA0D+H2oEG+vlHO3+HP/I/4d2f63iq8TBPym4tw3KsAz9tyWJB/Nqq6JVC24XEijbBhwhJwZpxrKuMw865vUc9WBbdCGdoAqBooLLvX9rbjw1aBqBNrgdmgDW47IsYYFX6tX9/8dSnEUxt47oauKWB+Ca3ulNTQZ0XDM9DQA4JkDI1XeTwKfjoBhAAdcwtaxoC5vMJIRDStnsGN+KuSY5VomTOdUkYBTHRamYwiJiOe2WYlRNhaoQQ/HNEAezY5Je0tcB/5ifB1/6r8MjdesRcNfXoG6W94GrXfjlN9LjnwIAaEpMbEmcRjzLFEBnA8yYH3MM6McPJusZIxw2oxoZbq+Rw0DWEwJPDvppJNw4okn4sQTT8Rzzz2HxYsXi59PPPHEI32MR6PGCF7UcnIiJ978xgtu+P884Fl19pMcM+ujUAkbH5ioc5c3bbGwyUj+LLsTM8gQHMVA9pTPAwBjnlkTs3iCi1o1bZ5CQOeJF+azSF/NrAp5nj4V0cQmy9lnW7td8MxyYBx8UDxPzXSClNiIkl9jxG8akA/pmshRjXnWH2CeBZlo1ayveYhrVmL1+MY2I3rZc1IRTcz8V+pYF0xbjMEtaIoLt80RhXXx0+O7Qp83lZBdcwBvnLqajlelCBZgQeYZj8Nx2xwrmHihl10bXCvvxY5qzLN5pBvL1n8B6tDOsudlhDaT4itKa7Fyj21hrLPivIvQE1sCAGjGiPi7YBG49wDJ9kHJD4ASBVbTMoyf811QxUBjzzqcr6yvrnnmMs/M2WcDABZYuwEA85sS4jFc80xed2VHpqo6X5TCGGWA3H85HwJVdEQOPID6rocAHDnm2cO7BzGUM/H7ZzsqPsbPPCtPpHlwFt9BpwXjiKMxGYPZfioAYNbIMwD84FKQ+TNZTSDe5Y3rapkOjULIi2oawK/D4PVYxjyTxlTlgkZViO+Yq5kFkOIojANsrVdH9084OhsWPBeYWPOMvaZgXrnHxY1Lgh3y4DHUzDxz/10MFIuyW6mhKoiqDi5RmRPuYNPxAICP2L8HbG/v4etkpmhXZNfLx8DzjmKFtSRn2oJt7mmelRcU/KOGg2cEAMVn+z+H+usv8xWbYcEZGEunJaFUMCnhwfd3mUUX0SbWPIvsvYs9/9Aj4u/JAMAvA4fAkdM8U8Y7BbDeRoaOuOZZTgI2hJab+zmUsYOI7LpFPDay+zbADAfUZdYjMLFz367+DP74bIdvPeY5E2/6tVQYzZpMDMtjm4F97B8VasbbM5Ts5MAzbhRQmvcK0Gi97280Wo/ivAsBAJEX/np4B1klTNtBGlk05dg+yw2D4hU0s7IVxjYBSffsYGXdMznXCwIW0SmwCfn+GbznbUnPsRJ4xo7ZHd3cX37MBan5Gcb6lzXPAGCO0oukMbHbZhA0PxzTAHmvkfeWWWMbcLLyAnRYUHO90Aa3wzj0MJLrvnREmIxhskO1fH+eRrmsseeuVYHnFSwHSeQwfd9fATOHZFRmnkmj+1PIBQCJRRlyLU8VkHu5xZTAs49+9KPiP13X8c53vtP3u6PxjwldVaDDwhuzf0Lj707BspGHALCLPSItkvxGCm6umX8Sx80wkcdKoasK2utd04BhVvgrI/ugSwkgD3m8UQa9TgYTBc+1Hg+z/VSM0AQaSAbR/g0Tvn8waaqJeaarAKXQBplBwUwyANuqLVkU3S2d6bo0SqDJQLaEHrdgbLZ6oQ3vAiUKnEgdAGBaaT8AP2BRxjybyG0zIDw8WoV5xoEAXjw8VoW9wiNU80we24yVF5Gq4s38V9qUuY5UfUxHMxkDsfKgINgWP4G9bmbPhMdWawS1MmrR8aoUQpMmhHk2PVXOPJuKRoSs/zdZgILkBmDsv3/SSUclzbMocfA/+k8ws+MWxNf/rOx5YWYBQHWBcQAgpQwiO29kj1nxDvSjHgAQRwEoMUaiGNt01wYObtt18wA9BrtxEfLuyMjZyvOVwTMrD6XAEs7ivAsAAAut3fjaK5fg3SfNEg/j16xcjNbKPFOy3VCtLCyq4CltDfKr3gsAaF//TRiY2ohjWPD7e8OhEYyEdE2twBitAG5CgAcOnm2lcxHRFMR0BaVZZwAAZgw/KV6PRxB4mqzumdA7k8ab5Vj8Iuqe8UIieD2WGQbIYEtg7asVPDP23gXisHOjju6bEng2oWGA6mc0jktjm4CXZAeZZVPVPItWYM/IrxfRFCzIrkczGcO4ksbjq3+IXlqPGbRXAOUAA0x4k6iS5ozMfpvo/PECT5c1xcLGNt1iOMgi4Y+fTfrQ4vSBOCXoPc+EvhcPDibVRcubR8Hgx5SWHltpnFqMCisOtH6WB6mjHgvbcxf0mOnyNnYkNM8MlUDv9j7/NDJUxkA53JD1qIJGCPENvwShNkqzzoSdng3FzCCy767Q1ykGCtxqAvIA8MOH9uJHD+/Fo3u8xmHFsc3DMAyQwTNx7/yjNc/ksc3JMM8cG5FdNwEACkveAEopDgzlfIZmhWVvAgBEd/7dB5QfyShaDtYqO4UztzbMcsRKbKBKAuuALMA/UtGYjZvHhDHaOSAymVF8XisEGzY+bTWtMhDPj/nZQyN+JjulEhEgfL3kend2sh0AMIf0usyz6mObweZ3x2GMbcpAlUwemd19BwDgDnIGht90F0YvuRZUjUDvex5615NTfj8eYWOborlb5fvj34u8D4aNhVNKUbIcfFC7DbOe+jKSj145oebZZIEuDgwnIuXXMpcrOTq2eTReNtE6thm3GV/EO0t/hjp+CBcP/gZ8vEhTFaFvxRN43nnjm8E/neZZDWObADC7gTtusi5F3Z3vQ/0tbykbh5Aps3wxopTiNOKCZ+2nA4qGR7EaAJDqeBATRZC9V63Ak+2dlVyfKLB1YqPRmZiVJR83p+Y2xrnumSlYZwBwpso+kzVtDSx3FLUtBDxLB3SXijW6bfINWT6nQeYZ//nshc0AgI2dYxNeY0GwKHi8lYrIiTZlPrK5sDkOze2IOolp6IouBgA05I4ceBbUPJtIx6taBA0DJmKeBc0jLvzFE7jrheqJ6xbpupksQJFa9yXU3f5OGPvuntTzBNMjcJ29wboFxygHAABabzl4zQH+oP5TZALmWWTXzVDMLKz6BTDbT8WQqSNH2fnjib1w2zRtUEoF2GM1HyNex5xxEgBglbKnouaZ6o5sUi2G0kwGDmkje3DxwpSvoE0eBnimuiOb++l0qHoEueP/A06sBZHx/ThH2cC0so5AF5UXejYF1oUwRzOBMdow23oest5ZY5zpMfHz0zy6CXEUqjPPJsnMEHpnqXBnwiUvIvOMJ+5lzLNqhgHBMTbpXg8bV+cR3XWz+LeSH0SDwvbBqRgG1OK2aTlUgAUpN7mOVSgogwzEw3XblFm9hBAsHbgXAPBE5AyMkyR+YL0RABB/5ocghRHxPL5W9lQCzyTmWWQCIJ5f8ylppIU7K5vSObcDa7ccuqrgWLJX/DzRyBDf12oxjWhQi1hO9ovvBihnjPPg+0u7uc/TRx3xjsvHPLOLZcyQqepqMe0673qXwTPGPDuyhgGeE6Lmy3dJtk+4L+fWfhSFJa8HAES3Xx/6OkHH8oncNvn6uWsgK/3OBUKPEPOMUioY58ww4J9A84xSH/toMppnWt9GqLk+OEYKpdln4+7t/XjDNc/iN08eFI8xZ54BOzENSnEExv77anpdvetJRLf9GaC1rYum7eBEZbv4WR3dC1BHAkz990I18GxFWwoKYU3uSqZOpmCelecVNRkGUApj920iN+DHE7bnXKo8gTuNzyE+urviyx0zPYVkRMVYwcL2XpYjGgceQPMv5uBc8yEAbJ2WJTMopSClDJQi014utTNToDmk16d5VskwgK8v/B7tPAzmmawxLdi6VgHNnfcAAP5inQ2rZQVKc89DYSkDY2Mbfjnl9+MRdNtk/5547Lb62KYsM8R0UFcRVrNEd/5dGFIF33ciCYJKIa+XwTC0o2ObwBTBs66uLvEfAPT29pb97mi8tBF/+gc4+dG3Y4nSgWGkQbUo2syDWE32VHRc4hs+TyyPtM4ED2P//aGFcKWYaHQwGHMaXN2z4TxIbgDaENPP0bue8j1OFuDmHVPbMnGywhgmxXZWyD1C1gIA0p0Phb+hlUfDn85B3U1vRrbo3whrctvUFKiD231/a3O6w55SFh7zzNVM4aBJtoRtPZ7g+1kKA89Ks8+G1cRG1NrNA+L9eXAwKji2uaq0Ho2/Oxl65xO+9/fcW8rHNgezJV+Hinf5j5tZhzkNMdgOrejew4MnELpUcPCiSiXlNuAAE2dvj7DEv9LY5u5+xkqU9c6c9GwMxOYDAJpye0OfN5UQRQEfz3WToam4bQaZeD7mmax55oKoMjvo75u6MZQzcf/O6k5XWw+DeaZ1P8uOr7s6cyIYYWwTZXQ/3pr/k/fao/tACv7rRR4RlIMX25WSk6irY1NYdjlACMaKNvpoPXtf1wmMJ722Q2HaFNogA8/spmXidaxpxwEAlpKDSCjh54rrndnJGaCJVtiJaSCgAjziwe+9ku1pc8jszWqGAdowS5B303ZENRXUSKE052wAwGLSIT7H4Yac5D64awCRnTchuvlawTQMjtFGAuuD75g5eEbniOvVqZsLOzUTCrWwRtnlS8jKmGeT1DzjzNegWQAPPra5sy97RIBGHg71vs9y8CegeSYltUHGarIG5hnJ9UPveBQAQDWm7TWX9AIIH52tFDnpewwL4bZp+8f2+HFVKg6C32GtY5uVdJs8p00FsAqYPfgQAOAh40zkTRt/s8/CIW0ulOIo4ht+Lp43bQLHTRnAm8h8ZDyE/RpkZAP+kchg6CrBSsXbc/S+jaHvxWMyzLMvOr/C7ZEv4jjHax6GHR/gadjNLewQv1OzPYDJ9ku+zjYeuhMtv1yA6At/8T1/qo6OMjPWUBWfSP80MnzExzazErAhA17xTVeD2EWY046DOeMUFJa8AQCgdzwi1nEeDqWeg70Az6ozz/j9cEDSEi1jnrnrU7D5WGvkTY/92xAzairUX+wgxREQy/vMkxnbNA48AAAozToLUA3s6mfAI/8/e0EVRfe7ik4wuqn1rEfdzZej/u9vQOrBz5TltJWiZFMcr3j3BbEKUDLdYl0uY56ZHHAoz1F1VfE0qSusK2FTFzwqMXHlMA7cj7q7P4T0ne/zscOCDCErN4pv6L/BMuUQErtuqPh6mkJw/Kx6AJ7umbHvXhDq4DLnfve4vLFNm7L7mpslOZE6FBqXA2Dgmey2mTPt0L2A3/dLXV3Hw9E8C9MeMw48AM0cRxdtxCPmEpEj5VZ/ABQEkQP3l9Vmk3/fEBkCbWLwM6inCEgNXela4+dtscLyPGLlcGr+IfH3I2EYwIHhStcyMLVJmpdTTAk8O/fcc3HeeefhvPPOQz6fx9vf/nacd9554vdH46UNdWQvEs/8AAQUN9hn4E3qj1Gc/0oAwBvUh8XFzm+kiuDZi8A8U0f2In37u1B/0xvLkpFKMRnDAACY3ciYZx0jeei9z4nfB7u5suA0/+xK93okSQGDNAW7lS30T5HVsClBfHQnlLFDCIbe9zy04V0wOh9DZIgVhLxoHKwiCCkn6FoZeNZb02ctZ555QpQcBNFg4TSFCamW5pwDu5Gxq2bbrHMnL86c0TAWGNs8ffRWqOMdiG2+xvf+wfEUGTyzqX80ts8FAqalDJzmOoQ9urf66GaQfQEAEZXgI+pNuDCyuWz8ShnrQOMfz8YPxz+JCEoVxxZlswBlnJ0HOzUTQ4kFAID6UrcoGABA698ikrjJhqBfc80zwTybgmEAdx91CzC5YONC2IA3tpkzbXH/rO9g3b9qWoCUUp/L5mTAM5IfhJpj123wep4oysAzSpF66POIoIRH7eUYi7HxxuA9zMGaRABMqEaLV4f3QO95FpSoKLrOXaN5C/1g48yceSYnWTnTFmObMvPMSc5AIdIMjThYSsMBV2EWkGxjz29ZyT5LgAkbN1Twq5kDEj7wrApYxLvLu2i7SNKsenYtz1fY+x+J0c1RiQGy9UAXUvf9B1LrvoTkI18GKPWEZd2CtKLbpl2E6gJ+25y5Yt0CIbCa2bo7n3T5wbMA+DOR+2gwOFDSmgoHz+Y3xaEpBONFqyIjqVoUTBs9Ie5pclFQiXnGk2L/mB/XoXGBcukaD4LFPCK7bwOhDszWVYJhPBvs+y9OImGuxpoA/Jpn/FqN6YpgCAdHnnnUMrZZzTAgWGzIOlnGgQdgWBl00UZspEtQMB04UHBH3VsAAPrBh8Xz+Ih7bwW3O09SQZl4bDNgFsCPBwhqnnEWdTjzbJUEnmn9mwGncv7FmVgTMs8oxRqHNc7mm56OZ6XPxI9xVuEF3+/V0f0AvP2mrZcVyzO2/hwEjtBTsxw6JQaCXMwZ1pivYJ2OF0PzzHNC5PeSlRtGdPPv2N/XfBQgBE7dHJhtJ4JQR4z585CLRSMgo1DJuY8X8PsGw8Az1zDAHdscLViTMvngwXMuPgofk9aWl9J1WY6ght9kxjaN/exaK81ltSTfg4J6rpwtZBx8CEo2JH+2i0jf+X403HAZDLfBAADqSI1TBlZBsEMdI+U+d6+nQxWYOvEA2vB7dCKtqGruvLUAotGtrPGojeyBMry74thm/earUE9YPqxPYFbCRzd501t1c+dVZBcMmL4xd4CtL9wowknOQCbO8ri5pBcxV3uUj7H7pkTsIkAdsc4tm8bO90C2NGVH32JIHRnd+XcAwC32qaBQBEjk1M9DaQGrmeMbfzWl9+MRRv6oBfwMM3EIGwsv2Q7qkMF04jWWTx69Tfw7HDyb3Drg5XUh4JkS3oj5vxZTAs/uv/9+3Hfffbjvvvtw//33i5/5/4/GSxuRHWyTH55+Bj5lfhj9TlJsLK9Wn0AMbEGSWQElyxEbK2ewvBjgmX7wYRBQEKuA+NPfr+k5Ycl0tWiVaO96jwSeBbq5QyFjm0YH00Z73FkOTWWbXk5N41nK2FrGgfvL3k/r9xx+ZnQzCjAfHa06tml6Y5u8MKdu+TyD1gaeiYVZ849tDuZK2NbDxo/Wkl1IkTzMSAOslpWwGtlnmescdN+/nNHACyJ27ilm5dnx6R2PAU65doBnGOC/Zvqk4p8LdrckIzjdBc8e3zdUUfMBKNf9AYCFpS34jP5XfA8/EqYHPKLbrwOxcphmd+Nt6v2VxzYHy5027fQsWNFG9NM0FFDB5iGlcdTd9CbU3XYF4k/+96T1vMo1zw7HMMBfgKWjGlTCXlMGBZIRVSRdI3kTPWMFdLl6EUHjBjk6Rws+tt5kxjZlwIyPONYaQc2zyI7rYXQ8ihIMfMl6L/pSKwAAeoCx6o1thjPPwhItzjorzT4bTmIaAFaMeswzltjLzKlCIQd1mI00WBLzDIRgMM2ObakTbjKhCvBsBnu+C54FE1WFEKEpwdfevkwRM0k/Xqesw7mlh6BuvwnG3jtBimO+5/Jj2+3MwLwmxry16xmLcj45MuAZpVQUesmIinnOQRDqrj+br0XykS8jU/T+DlQWqNWGdoE4FvJqGt1oFGAvO+55AIB5pMdXoAYTzUkbBmQ8zbOw0FUF891zt6N38qObn7ppKy67+mkBoCkj+wAz57sGg8UOXxv4+eKFFNcxAbyR9VqYZ3xks7joMth1cwEAM6kLnk3CbW9CwwCVYA3ZiTO7/he5zEjZMcVr0CgDwu9PGbjiUck9tySB7lFXF+kW+1TkbY9p1x1fyo55eLfYu6anWaOhIvNM0lmNVFlLAJQ5bQLlTudA+ci9HIYCrCBMW4yCgFiFUIMUHnyNDtP8lEPJdKOBsqZJq+3lFHydDX4f/Prj+z0l7HPw0U1ePNVn2HoTy3XiLGWTb++ZCsPJlBiYiYENIKDCmXg6GcZYYer6X2HhjSFx5hnFmQd+AsXMwGpYjNK888VjC0tdRtP26317vwxC8GuEAyWVtN/4NXRgOA/HKiHx6JVYMcZAXc7CSUc1AZhPdo0DJL2zGBuFlwHwqQIPhxvqOMuxOBtWrZF5pmR7oA9sAQVBafY5ADyQJai5aTcsgDl9LQi1RQ0kR3THDYjsvROUKMgvfTMKrmunGtIQD4v5pR2IEAuFSDPMGWz8UB3Z4wGmgXM7UQPCMxUJ35f53iBLlvDg63LRckLzZ5Lt89Uq6r77wB8lgxwk24fmF7yGuNa/uWp+y8GzTV1jKFmOIBNEiYlVZA+iOnPk5UtcwbSF8YedasdI1NM8UwAQQgTwznMLZWQfmv/3GKTu/4TIg2bWR8UeOVXds7oDd+Jc5TlRR5LiqABm76CnA/CDUrnjPgQAiOy8SbDnphKyczOPWsDPMOYZv9bk55UsR0wXOLEmUMVAW24Hlrv7SZhhwGRB+WzVsc2jzDNgiuBZe3t71f+OxksYlAo0fXj+awCwhMiceSr6lRakSQ7zhtlmHZFuJHlen4+1TMZuu9aQOz7R7X+tiRLLF4rW0n6o/VsneDTQlPAAJE1mno3u9419+Q0D2OePuuDZI85KkeSqCsEDNhvP4outHPL41YKB+wBQzHJNC7Ilu+ICKRcJ/DzkW9cAAGaiVvDMXZgDzLPnO8cwXrQQ0RRcEGFF+vC00wGiCOZZK4aQRjbUMGBMGttswxBSFtM3UoqjPsZMmWGA2ynim2e/W5xYtiOAmNZUBKvb65AwVAzlTGyvUKjaDhVixLLb5nSTbcZx5BHZeZP3BOr4KPsf1m5GPuMHGQCWfHFGz4Jmz2nTSc1CRFWw02HdMXWQUfQj2/8GpcReJ7H+J0g88l8162SAUhCL6TTwro8Y25ySYYB/jDUZ0fD1S5bhW5cu832PhBCf4+ZzLusMYIBYJSCF653xDXcyyTsHgAFAyfeD5KqPh8rB36cuqgG2ieRjXwcA3JR+Ow7Q6ehOMjZScNyb31vBTT1aiXnm2IjsYPo1haVvFL8eLVjoD4xtAh4IQAd2gzgWnEidAMHEsXPwzA4vdnniZU/APAO8AjwrMc9+q38HPzB+iR8ZP0fj/R9F3Z3vR+qBT/mepw2z995NZwrtLttlns0j3QAOn3WQNx1xzV68bBqWKS5jMz4NFASxzddi4cavA6BiHanEcFHdNbMzshAAEWOb7Lg90E/uygedFqdqGFCJeQZIo5tTMA3YPZCFQ4FDI3noXU+h8Y9nIvXAp3zXYPB65Eksv375OmpTiGInjHkWxjhSxjoYoxIExYWvYsYWAGY47Po7ooYBCsF39V/h7P7fYdm6DyCOgk+HLRaS5APl7MFqY5s1GQa456teKYi9+Vb7VBRNb9/NxNpB1QiIXYQyxq7ZCTXPJsM8K1Qe2/QbQLBvNMwwoD5/AElSQAGG0FEMNgrk4PtzeoKxTa3/efHvZstj+ge1SsUxOhQJ5NFSYIWX2X4aO2aJeabDQmP+gHjO29T7URfTxWeeyugmv+5VhSDijvyX5jIAK0JMRMyxI6qpk/ONbSr4ovYnrB25A5QoyJ76JYBI7JkFl4KqEWjDu4SJAuBdewSyBilnnpWfA0qpeN+i5SC/7XbEn/9ffKjwvwA88IwQ4pkGTGF0U9Y7AxiQy6+5qY7VHm5wwXjOhiX5garMSh6c7W+1rgKNM61cDp6FOYnzMdvI/nvK/qZ3sVHg/HH/hsx534fVxtx4lfHKztFyHGOxPWu0aS3sBrZHqcN7PDZQgGzA19BEhTVUjLtVaKJWY57JRIIwXdfojhtAqC3Ab2O/NzUh3/OJ9T+Gauex0ZmPInQoxVEoYwf8L0apaNbNrI9CVwksh2IwWxCNZwA4SXkBEY0Zl3k6kY5gHTrJdgzpM+BQggQpsGsAKHPcNA6tA7GLiO64AW3j7H5LR3XMrGM11VR0z5Sxgzhu/afwG+N7eLPDWFmRPXeAOCVYjUvQYbDvU5YqsqYdh9KMk0EcE/Gnv4/otj8hef+nUP+3SxDZUXm8NRhhbpu1GAZ4rGrJRT5kRLhoOViisBrGnHYcigsuBgC8RWXfuQzecqDr0tyNSD70+ZruQUAa2wxhvOsTMCj/r8SUwLOj8c8TWs96qGMH4OgJZOcwZzfTdgCi4H7jXADAgm538ZBGajiyfLG+Aa/ouwZRFI8888yxoHc+DgCwGpeAUAeJJ7414dMKpoMUcrjw2Xej4cbXlOkeBYMnHqPZvBjz4h0vrc9LJmVx+2zJhta7EdEB9vfH7JUi4VAIwYPOagCA0fUEYPs3bZl5Vl/swnKyHy1JQ7BfKhV5IkFXHMFyys5mCeMs0leTRpGwXNf9zDM+srmkNYkzCPtMfS0sEaZGCrYLACwiHT7nVV6UZaSxzVWKn9auSwBoMAkfyZs4ibyAKxM34rvaL3HSUx9E/d8uRWHnvaBgyXFjXIeuKsL6+rEKo5tysS+Pusibe2zL70SnTO94DGqmE46RxkhkBlrIGFb3/a3sdXe7I5sz0hEkDE10z+z0LBiagp10JnvPoR0AdRDbxDpzpdlngYIgvvkapB749IQbjzJ2EPXXX4rf9L8Fs0iv0DybqmGA7VDwUyLr5py/pAVnuSYMcvCkZChnYv2hEfF7hzJNvLDY0s2SpFPmMmbgUEC3DlYBkV03uzpXQUDEP+ojg2kThX+MtgNKYQhUi+GBegZwdSUYeKb3bfR1RnkSETQT8Zhn/mPUOx6Bmu2BE6n3sQvGCqYHnkldcZ6scL0zq2kpEBgV7kuxY1tkVQDPsuFjm+rQLsDyJ4Ky223BtKEXh7BQYcnnOnslRppZwm8ceEC4gpL8IJTCMBwQ7KFtQh/Erp8LCoI0yaMFo4etecaT24im4OJlrVhKGBCRXfw6jJ/7fVAQLDz0V7xPvUMIi3vAg79o42vmPo0BPGJsEx54No90BwwD/COOk2aecbfNCppngGwakK34mLCglAo2UK7kILLjehBQRPbdg2LeA+IqjW3yopuvoz4HtBBn3aC7LABEdjPWmTnjJDjJNsE8m+aCJrWAZ+rIXjRcewrOGWHMjUrg2bTSISxwx4Ebhzfg1/r30GR466EY26zgtsk/S1jhNxXDgLPxNIhdRD41D1vpHBQsx3OA0w1YDQsBeNqAfGyzZywcnCgK5pkigLsJxzaj3vHqIdoylhAALy+G60bZ+rId82FNZxqrQaa8HHycqW6CsU2tzwN7mk0PPItoFTTPHIoVZD8IKOzkDAHkaZx5FtEwn3RBhQ2qsFzjXOU5zFGHKurS1RJyoai54Jk583Q4UbYPMdOAI5ePipE6XcXZA3/AB7TbAQCZs/9bjAfyoJE0ivMvAgBEt/zOO2aJGcLlIzzNs/JjLVoO5BWY7GPF7TQMIYG82K8BT/dsaswz9pxGqSERr3A/vlTBzQLMlpWgRAUB9TWpKkVwZBPwphtG82bZnsbdmrXejYDp31u5DmvJvabtFMvzamWerbTZPTrWcrzYo7TRvaLxUa555u5XfN0284hu+7OYluB54NQ0z7x8p8zIhFKhRZg/7sMAgFjvM0iBjQrze00ZPYDo1j8CAL5lvg27MYe9n7RmAEB06x/QfPUxMPbcDkKIuK6yAx3C1RkATlFfEGubrBPJWYd2qh0ZS0EXmgAA6ijL44PgGW8EAsDl49cCoEhHNMysZzXcVHTPjEOPiH9/qHA1YhuvEo33wuLXIuk2ITKB+1acvxeuQ+rBzyK2/Trofc8jdf8najKmsBxPFzEawjyrSfNMHtvUw8c2lxC3hmlcgsIxbwUAXKY+jjgKfo03lUCHhfcUrkVs6x+gd5a7iUZ23YLEY1/35fdZiakbjKNjmyyOgmf/4sER8dKCV0KLMNp7yWZOa3drjPY8ffAJKJluH4UzW7IRRwHfU3+KEzquxl+Mb0DJ184cqSW0vk1QSuNwInUYu+hXoIqGyIH72ShglcibNi5Vn4BhjYNYeR9YFRYNcQMEwAJ0QLFycIwUivMuBMD0yXgM5UqIooi3q/fix2MfR8P1l4JQBzuddvSpLeJxqkKwi7ajpNeBWAVoA9L7S+MVZutqAMAl6lNIRDQ0u+OjlcAznow3m10gdtF142P04VmkryamSD6gedYQ93eiT2vMYDHdB4cSdDWeIn7P2WeLlY5QwwCeqBYsG6sVNqLh6KywlDci2TDAKuXwKet/cV3k63iHdT3eqK3D7NGnoPdtRHrLbwCwkVrudHPaPAaePSMBO3KEFZAAoLrsAYCBGpxdyBOG4uLXYsPcDwIAXjF8HUjRY10BwJ4BlkTMb064LlB8c58JQ/WDZ8bBh6CN7oNjpDF64VUYf8WPQImK6Pa/Iv7MD0OPG2BJX8NfL4be9zwiKOJYsk90kPQpGgZUAhMrBQckRnIm1h/yn4NKo5scdD1zQRMIGANmJG9CHdiG5Lovo+m3a5G+5yNIrfsSjL13+Z7LwTI+blPr6KZpOzgwzBLdBc1xqC44aqdnQ9HYZ+iJzAdVDCiFYSguCwKQDDMCm7rX2fMnJ5yZWFz8GkD1QJRcyUYf6gH49Vh4shIZZsxQq8nTO+PRm1wGhxJMc3pBcgNlf1d55zXR5v5/OpxYMwi1oQUARw88s9GXKWGlwhggHUo7rjC/gPvWXA07PQfELsLoWAcA0Nz1p8NpRgERAQBBjcBJMxblfNJ92MwzntzWRTUsb0thpcbumx10NorL3oTsaf8JALhcfVCAQZXcNnWXefYCXPAs4a1bVh0rTGaSAaZ94gZPNNvdJHowW6pZ2L9g2gLcak1qSN3/CaTu+WjZ2PfiVnbt7pyk42a2ZItCrlgqIbKXuc0Su4iIJH5eCfxJSGYRQPjaJwNmYWObkV23sPdf9BoA3vhrq8UKV86U0XrWo+mqpYhu+UPZa0Rf+CvU8UN4fe46KHAq6owuG2d7drcxFyU1gVPUbfjPzDcB16FRjG0GCkoOjHHQJ8zEQABXYZ160/F950V33O88i+1JI/NeBYCgaDk+9pjdsAgAxF49zZWm6MsUQ8ee+HMjunpYmmcy+FvNbbNuhN0PWzAf5rTVAAC9iuNmrcwzuRBWxzvE2CpvnDZntiP58JdA8oxZbtoOVrn7vTVttbiG1FG2DiUNVRRqVuuxOJBaA5VQnF+4qyJgCtv06YeGBS8wE6otzBLMGSfCSUwHAEybBHimjB0C1n2vDDyRgwMdZ4/fglMPMUe936c+gMIxl4c+Pr/yXQDY/cEbsKHFLXfuDGF4+YFiisY+L++dT7p94NnhOG7ypnC9lAvWUqy/mCFE49Oz4LgMsgl1z+yiyDVLczzwjE83UKDMhdVJz4GdmA7imD69Y5Ltgzp2ABREgNN2yp0wqIV55thYSdkkQm7aCYLVrQ7vrWgSwZln/JpIPPH/kHrwM0g8+hUA3rpeaV/me0CYwYgisbuC7F6tZz20kT2gWgy5tR+FVb8AhFo4wzUNEw2Mp78H4lgYaD0dT9Fl2KmyzySzKwEvr464QCaf7CkOsTzNUdh1dhzZJYgF8prJWYdOqh2Zko0DDpPK4GzWoOOmPK6+ytmCM5TNSEU1tLvTPJ1TGNvkDf89DsvBko99DUYnu/+Kiy6TnM4D+/Occ1CaeQarzdpPQXbtv6Ow8FUg1EH67g9PaHwn32/hmmdVwDPbA+d5cKDWcjxZh5LlCLMAq3EJzPZTkU3MRorkcan6hH9sU1Uwj3RDgytTdPBB/5vaRSQf/AziG3/lM20J1e+jFJFdt2K6yeqxqWg4v5ziKHj2rxxWUSTQhcWv89E9LYdiP52Op50lIGDip1zAvOiObV6iPokE2MK0WtmDbwx+oqruxmSDj2ya7afCbliIwvK3AwASj3+z6hhcwbTxRtUT+w261AVDU9jI2hqFdZmt1tXCFU8WHB/KmfiJ/jN8Q78Gi+leUMXA8JxL8DHz330JrqoQUCgYbmSvITsJakM7QKgNJ9qA/OoPAABeqTyFpK6gKV4dPOMLa0ueMbusxsWg9XMBAE1kHFZ+NPR5cpQzz7yEKYoi3td7JQDgGboEY0q9+FupwQXPSEeoYcC4YJ7ZWO0yzworr/A+v+kfRWzN70Hj3y7FO7V7AQBbG87Hf5tvwu0N7DmxUXYdyU53x0xnIqC7+jOhRbC8GPu+D3fTteNsE45t+R1IYQQRF8wpLHszBmZfip1OOxI0g9jGq3yvy1lOC5sTILl+BlwSBU5yBqKagh18bHNoB2KbGOi3ofESfOvhLmQXvhaZM9lIoXEgsPEAAKWIP/Vd1N3+TmHPDQDNZFQkS9oEWheVohKYWCl4UvJC7zg6RwtQCYQeVl9IUl6yHOxwQYNV7WkBxBYPPoWG6y5EbPNvoRRHQRV2jcgj2HAs4Wpbms9o47Uyz/YP5WA7FMmIimmpiABH7fQc8TmL0GG1uOwzKWGp5MQbppFECiOI7GOgBteA5FGwHPRTbhjgNQ346yZHGHhmNy9DMPIkgT10Rtmx8eDMMzvljnsSArPC6KasOdifKQrdioMRVvwP5k0UXcZcZB+714TeGW3H7IaYb4RVjEAqXVWZZ3rXk2JMuVLwoqUupkMBxVJ3bPO+IdZoKCy7HBbRsVDpwnywZC4MeNB6N4rEbL3FEvbGmMeSoPEW2HoCCqFosz22DAc02uui4jUrudoFg1/vMV1Bw9h2RLf/DdFdN6Hu5jeD5D3m6+IWBjz2jBd9Y/0ThWykkB5YD6XgvWa622s2lI1tcuaZ+53xe5yDLgTMVRjwd31TAcYRyQ8JQLLoCh1z5lnKHkEKOU8mYPvfoJgZxLZcW/Y5ODO8kY7gBLKjol7P4jF27z9adxluWPwDZGkEK0sbkHrocwCAmBFe2PFjqHPXploNA/j9TOG/lkq2g0aM4ThrIwAgu+DV7DWksc2YrsJ2dT450NySMKAQtgYPhZj6cKAjqinSCFJ1zTMZ3OQsY1M6Vl4kh41tJodZQ26zMx+W24RTh3aGgk6W7V33VZlnlPqY9sQxoWR7AHgF2YUDv0Vsy7VIPP7/ADCAj+/3ZutxYv1QJebZUndEyGpaiifr2fk+dfxOJHX2+YKAad0tb0HT708V7x0W/D5YpewDsYtwYs2w6+aJUXeme1abQUjika8CD3wdsQ2/qPiYXMnGbNKLV3b9BADwY+t1uF5/dcXHW20noLD4tSCgSD78JYA6AowOK27DxiPz0vWzkHQiVfLAoyVaj2g0AN70RP9UmGduk6MxJoNn/xzMMzs5QwCiEzlu6l1PgVg52PFWWC1MGoFS6tOxLbt3CYE542T2fMlFU+9hObvdtBQ0kgYAOGnWJFXyA1WBVoA1aZPIY4zGYDUuFWY8yngH0jo7hiDb0Kd5VsoKrdXozptA8oMTMnY8s6zwRmklpqdoIi98leu6zYDHc9WN4nW1vucF82r70o8BAHapLMeQ2aokPyR+5nlGk5sXOiMMPBtrXothmkScFAXwJudfvHloJ9uRLVo4QFvZ6wXAM/698jW65H6Pn9GuQzqiYmYdZ55NcmyTOiJX/Zz5ftycfrv4k9l2Apz0LKEnmglOWxEFj5/4K9z8iicx+pq/IXfy5zD+ip+gNPssECuPutvfxbRNKwTPPxXiH7+cqmFATNqPvRFw22touJMRAwveDAB4q/qAqA0BtlbxxwLMXEMOo+MxKCarj5RRb8KHjyTLOUh02x+RvufDeN2eLwCgR5ln/+gDOBqHEbvuhVIchZ2YBrP9VN9NV7IdmLaD6+0zAbAEOiKNFuRKNi5XGRjQMfdN2OdMw3Tah/obXgNjzx2TFkkPC93VE+PU6uzxH4ejJ6H3b0LTr49Fw18uQPr2dyGy3T9q12YexBq3GwpMDJ4BrDtynPscc/oamC54pvduFJ8lmu3EBep6OJTgO84VGHz3euw+9YfYTmf7uj0cuBlq4OCZh8hzFpzVvALFOeehBANzlV7MNveIDs1ABVc4XgQ0ZrkQ+VJosToMUgYqkdGDoc/jYTtUvEZwbJPAwff1X6Bp/AWMkjQ+bX7Q1+Uv1HvgGU/aSGEYi3pugwZLzP6XTBMrXYehwuLXw062gTglcQ4MTcHpymb8Z++/IzKyE/20Dh/GF/HMqm/j5/ZrcJ3KEtJ4sR91yKBFAs/mNsahqwSZoo3ukPEZrgWhEn/BwcGV3ImfBMAc5mKbfwtiF2E1LYPVshLpeATft9jIX+z5q0VnHfDGNhc2Jzy9s0QboOowNAW7KdNpVDPdMA4+BAqCz3WcjBs3dePRvUPMMh3uWGdghNc48AASz/4YAOtW5495GwCghYyI+3GqGgE+5hk/H5Qitv5niD33i7J7lF8LD+5ibKil01KY18jAs/4QrZ+d/RmYNkV9TEd7XVRcv/H994CAwmw5FiOv+iPGLmRFicwYVUf3C/YkH3GplXnGv48FTQkQQgSd366b4yWYliPuYbnblyu5mn8B8CzM5TGy+xb3GlkqRid5FExb0jyTmGcuCJAed4H4EOaZ5VBsdNyubZAtYuahuGPmnHkGMNYGAMGy4MEZW5mihb5MUTDP+hOs+B/MloQWkLH/PsCxRYNjF23HUs464+/DHTerMM/0jsdQ//c3oO62d4T+nYfnCqdDGe9A1MmhSDVcfygOy6GgkTR2J08AAJyYZ8lqGXhGKZKPfhUAa/BsLjAWgo8xSwhKacZ4mUW7BLBeMB0sIQfx2vwNqDPY72oda+Ijm63JCCKHHvI+e9/zqP/76wUzIhnRsLiFsc+eOjAMUhhmozYhjEI5RiWjlJn9bByLg/sywySo28YTZK4lwhNQ2SiFj4RVY55xZpCdbAONsVE3aiThxBiwOYf0iO+Aa/9ogy/4XOlIKeMDW16pPhk6tklyA2jPMNB3Y+wk7DSOwQdNby2GVZAMAyqAZy5jqtrYpk/zrILGT8ly8Er1KahwYLYcC6WRjWfa1CuEopoCq9Flnrljm5qqCIAi6LhJKUXBsqHAweyN38FJ2Qd9xx6McZetkArRPPOPbXLmWSDNdizEXZfuDdZcNnKbmMaYqSEse+6ETRA+vstDGTsIpTgCqhiwk+6e5u6dfC9qK7HrJrrjeihjB2E5VMg0WNNWC908JT8IUhzzM8+aluKZ6Cnop3VIW4M4B88C8AM0JDcAo+tJKPkBRLf9ueKx8r1wLWFNCrPtfcOxgAABAABJREFUBOZ26QIt02tlnjmW2Jcie+6s+LBsycaH1FugwEZfy2n4ofX6CYH47KlfZvlq30ZEX/iLZ1YhFcXVxjble+Esxc/uWaZ1+5zDeZ40MBXNM24YIK2pHATPl/4xBa7MPnLiDDxRctV1fcXI5pxzhAZdpmhD7jmGuamb7WzCQu+SwDM+Ctx2gvgdjdTBMRiQNhH7TO96CgCw3lkMQ9dAY01wjDQIKKa7Y/HB60ceDY7u+jsUkzUmiV1EbOufJhRatwTzjDBGbyC/C2UTlrKI7L6V/X4ZA1D4yOtZykYQODAtE8mHvwgCisLi12EgyQxV9ukueNa/WZAZjI5HQNxhY3V4N0CpyAt1dy3JxGbiaWepe57YGKAwJDFNT7YiNQPZko0DlN3THnjG1rDRgskkKNxcffjs7yNDozhW2Ye2nvswc4rMM21gG5TCMEpKHBvpQtzd/C5kT/ocqBZHziU8JKWmZTA+edNWfPLmrV4zTdUxduGvYLashJIfRP3Nl7MaIwQMzosmjOq7v2eNPoNvaL+GU6rMyA0zDJBNrLKuYzCyvagnWdhQYDewfC+35A2wqILVyh6kJZDeUBUsUrxrXRvaAXO4A9c914nO0TyMfZ5WoDzhExzbJIVhJJ78DgCgsXAAy8n+o5pn/+gDOBqHEZu8sTUoqo+dYlqM5nmHfRJsNQZteDdOtdjmUrQcaIM7sVbZBRsKeo79GF5XuhIbsARKaQx1d30A9ddfyqzepwqimTno3evZP93RRBpvRu6kzwAAlOIItMFtiOy/D+n7PwFdQsRfabuioUY9gNqK8qaEwWjEAKxpa2A1HwOqaFDy/VAyrJA812RstiecY/DL0kWwI/Whjliqu+j1C/DsGXEeOJBntSwHjATWG2xzXjr8gM+4QA4l0w1QKoqE+gw7TrtpGVSF4JDozASEOwMhJ2O808MTpo9rN+IS9WlQRcePG/8Lh+g0H5CQTbFFdrHiMs8oRfrO92HZ+i/iQ+qtgnk2rXgACVKEqSVgNyxEaSYDX41DbGQsSix8Q/sNDJjobz0dFxW/jW2xE8TYwaGcJujxS8ghtKY8homuKgLM2RUi0M2TCtltiBTHBBhRXHQZzJaVIHYR8Wd+AMBNGAhBfUzH3c4J2IZ5UMysGNejlPr0tVShd8a6kIamYAwJDCiehlhhziuw22JF6G1be9nogZ4EsYtlNuc8YSssfRMyZ34DTooVLS0Y9cY2uebZZMc2uVaFBCbqHY8h+eS3kXzim4hu9Y9h8WuBs27WzqoT30vY2CY3C1jRlvKJFjf0sc+UX/U+mLPPgtl+KihRmAW66yTJxw+tpqWwmlmXWB3eDdgTgxt8jHahC1rIY5ueqC4V7NEw5lm8IvPMu+aj7kh7YembynTL8qbjuW3mB8R4U9zQ0IIRxMwhUKIIp1o5LIdiI3U1lQLMM9VNHKkWB43Uid+b05l2GQcyeKQkzbP+cW9sc7SOse4GsyWYbSfCidRBKQxB632OuQiCMc+43hkPnkwx8CwkubFNJNexcUs101VVT5KPVdTHdLEG78VMDBY8NudzcdYYOXacm9L4QczIrpuZqL0Ww/jJnxfFT2Ng3JyPbs4jPYIxV7BsfF2/BpcNXoUrIuvE+aglZLMALkKdW/UB2Inp0IZ3of6G18LYfRtg5nHKvEZosBDZ+Bs0/uF0Nmrz5Lervr7HPKNYMPgQACB7yhdAiYJ0Zi/aMOg7D4BriOJ+Nv69i1EMwTrw1r5kFeaZ6na/Odgh3sNlMs8jPShaNkhh2KcpwxtaAGsKMZFp9j4Xq88gFkI8Mw7cDwKKzc5cDCgtGCtYeNRZgXGtCcQuQu/dIDrr5Zpn7Of0JMc2VYWI9VNmgBVtB69WGVuuuOgy33P4tRXVPZMcbXiXKAynpcIdN02baUueoWxG09ar8cbu76ARY5Ma2/QaJBOPbarDu6DYBWRoFLuc6XAoFeyzILgOAGN5rrGmhbLYxDG4jBGreRlsV/ONGyZENII4CmhxHTgJtRFf/zMkzQG0k0E4UGC2HOsDYNXRfUhGNCFObTctxWhJwXX22QCAV5ku81v6zuXRuei2P1XUCeUg42rKwbMTAQBO0h3bxHBNGrxa3/MCpNAGX/CxJ+SIFrrxBpWtIR3H/BsAElo4y+EkpiF3IjNqSTzxLdA8WyvD3PCyRbuMTS8z8s50wbNclDVUFqp+Vh7fp/sPY2yzwTe2OfGY2IsWdkmwzOzUTA88y04Anh3g4Fn5yCaP4RDWqADPejeKMfIw8AwAHK57Nl5d90xz9+lnnKXs3iZEsDKnmQyMkNmGlFLPzEhXEN3ye/b+bg4T3fo7RAn7eyXQgd8Ty53taL5qCRKPf8P3d6FlNXoQWs966J1PIL7h51DMLKy6eeIeMttOgKkm0ELGcCzZi7Ozd0Lvex6OkULm1C8Ldmy3PhtUjUApjQtgSz+4TryfUhoDyfWLuiaaY597PNaOpxzGyOcaWqIhn+0DcSxQosKJT0OmaGE/9Y9t1kmaZ5x1ZqdmYdhow69txqJufu4HmJlmj+saLUxKv5WPbB5IroYFDTFdRe74f8fAB3aIKQmvaem/P0zbwVDOhEP9I9TUSGL0kmthp2dDzXQi+ehX0XTt8ai79W2+BlQ+ZC8DgBXbf4i3a/fj7OIDFY9bMFsDUyaJgGlAfISds06lXUiRxOunYydldVfDmFcvRzQFS4gfKN67/jZ878E9+NEDu2G40wyAv/4U7sTuHpd4+nuiDgOAV6lPHHXb/EcfwNGYWpDCCLDTHUla8noALOHkTbGS7aBkU2QQR/eSdwEA3jp6FaIoomg5mNPBBII3Rk9GtL4Nw0jjraUvIrvmo6BanHXob30b6m98LevEF0YmdXx699MgTgl2st2X4OdXvRcD79uKocvvxeilv0Nh0WUAgNRDXwDMHKhVwqsJW8AHjvs4+1zDu8WmWClmRQtC0NicvgbQGN0aALS+DRjNlfBalRUON9pngIItdLYAbPxjmwAwlFrGNpf8oOj0y8wzAHhIPRUAMLf/fjTF2UIjF3ix536BpmtPQPzZH4lkPDnGWS1sA+qAC56NV2GeOTZK2READEzh3QhdVfD6yDP4D419n+NnfwcHEozlIgMJmSTb+FvIKNTiCCK7bobhdtcu1x5EvsTEWBeYLJkdr18OKCrMWQz45BvS8q7rMFfpxRBpwLrl38Eg6lAf08V4Zl+GMX0AYIlySLic8RDudiEC3WGCqbwb4sSaQI0kCisYW4ZQB1TRUVj8OgCc2UBwi8mo33xD6x0vIluyoSoEcxpjwmnJSc8GAMHG3KfMFu85sPQK8e9H9w1hOG/BbmYMpCALklPcRfIfZ4VHMxkVSTZnU9VsGEAdJB/8HBo3/BAA9bHOEi5oCADJR77i27hlDRUAWDOrXpz/sLFNbhaw3B2nbU4YaMAYmjLuOKbLGKWROsHc4mNe6iAHz5ax7rKRBnFMQfWvFjKYCXibtlM3R7Jzl5hnA9uEFpYYzaqgecb/TkrjAtgqLrik7Bjypo0hpEFBQKgD4o7dxXVFjCfadfMAPYb9QzkhygyEMM8kkIqDi3ayzQfYWW3HgxIF6tgB8RjAS04yRRuZkT6m+wWg5K4vg9kSoOoozWb6lZF990DlTptOu6d35oYtmGfhY5uxLdf6wBRV0pMLxqikecZHcvtirCjf1MWunaf0k2BSFa2FPVBH9nrMM9MBzDwST3wTAJBb+1GMqC3CACN4rTqSaQDXBjSLBawiDKw+F89456OG4GDxvHgBWg8r6POr34eR190Eq34+1Ewn6u7+EJp/cyw+3P913GF8AW8e+h8xei2zjcOCAxrHkr1Im32gWhzFhZcKEORMla0LMrAgF03JAPPMW/ukwrwW5lkQPHN/nkN6UbQcn+QAABhSccTv5cKiyzBG42glI2gcLh9Djrjd6Xvt42E51AUdCLrq1riv84RP88yvUeZgNdmNDw7/NxaQzprHNoHwMSUj24UTlR1wQFBc9CpoUs7DwbOYrsJOs8KQWAVhEDM9He64ycE5Lvug0xLept5XETzL5E28Xb0XF294r3DNNkINA8pzC8DbM7bQeaBQYNkeeFbGZIUHIIQ5rvpe13XatFpXwXa1D1UBnqlYSBgbiAv/R7f/FWtz7HoYTcwDDLYeW9LoZprkxJpkNS7FeNHCX+xzQUFwrLkR0zDkAxH0Hg88UzPd4VIHYM1dAgcrHIl5BviYZ6M1MM98UgLwrtVgXDT2NxjERm/D8bDd96plBDy/8l2wGpdAKQxj6fNX4nL1AbzTuh6Jx78BdXC7uEdZPum/XvjPc5LMmRAAnmtlufocdPkeezhjm5whIzsYv6RjmwEJFiXTDQIKqkZAo41wEhw8qzy2qY7shTa6H1TRYc46U/x+NMA0C3PctOvmwY63CiAfZk7k6eZ0P3jG74uqjpuUivX/aWeJ2NN4Y6qpyO4p+fopWI63t41shj6wFVSNYOziq+HEmqFmunGqxfLtSuNuXLbkwvydINRG7PmrfSOCUU3BmcrzOPv+i9Fww2Wov+mNYuqBN5EBAKqB7kaWB79RfRjvyLFx/exJnwFNtHoGApoBi+e1fZsASmEceoidArDX0oZ3iYmGdJFds6NGmweedT8DOJY4R1qWO222AYqKbMnGQQ6ejZUbBnAWvdW4GOMFC1dbr8QITUIb2Y324aeE02ew4VEtDLdBtCvO9ifBaJbysUrMM5ntGgTvaaIVw2+6E+NnfhPm9LUg1IFx8GHRjAQqyIrYJVHzLbUqS5uYIcwzwGORCvBslL1Whz5HPCamK9hnMCahDJ7pqoLFLnO41MaMM5p6GVPX7NoAVWKDyoByVnKOVQe2CTA4v+KdAIBL1SdRqiBr8H8ljoJn/6Jh7L0TsEuwmpbBbvJ0eWTXJ56Q96/4MOxkO5rtXnxYuxV2qYBFvcxt6Mm6V4rEPO/oGDz+Mxh8x+PIrXo/qBqB3vMsUg9+Bk3XHIf07e+ZUDBRHJ+b1JRmnl7G+qCROthNy1Cacy7Gz/5v2Ml2qOOHkHjqeyD7H0QLGcUATaOw4m1wog1snGECLbZjwYr2fmMmaJQJ01uSEG+p41ksULqRRwT3ULah5kp2qCMWB89M6MIUQO96GnBsz4XP1WR4iB6HAtWRzB3EIrofgFfgqUO7kHjquwCA+LM/RYvZiTgKiGWleXUAnWAJo1bBBUgZPYCG6y7Aor+ehJmkHzHdTwn+gHIzAODJ1stRXPYmSbTbW9zyJIZDDgN29J7nkHj86+JvM8kATlO2IFO0sMRm5znXvAoAhKGBPrAV6uAOLN/LbNaviV6BAZNtgvUxHS0uwyxbssWI6FJyyKd5BgCLXLbRzjDmmZt96NKYCxeLt12wq7DoNXAMBvaU5l0gRpa4FsxmOpe9hqstxUcE5zbGmIU7Z565HUi+se4DS6qsxiXoazxJvL/tUNy1vd9LMmQWJHWEhpXpjuVx8KyFjEiaZ27yRVFTB00deAGxbX/EtE0/w6uVJ8Tr6J2PQ+9+GlSNoDTzDBCnhPRdHxTsIZnNoxJg1Yy0GAfpD2GecbOAFW0ueJY0cKqyDQQUVtNS0LhnomG2nyqOAfD0zaymZQAhAgjm90e12N3vjdGCUsGOsNNzxLmybAonPQdOtBHEKUHrZ6BlReaZZJUOsPuVUAd2eo5gA/KwbAeWQ2FDhR1jTlA8sY/pKpaRA+Kz9Y0X8dbfrcdHrt/se/4OOgslYkApjQFDHhuRA2OO627LgxopWM2uhpsEzMjMs6QrIj4SnYlUHbuuB90R8NI85qQc2XULVLeDH8o8cwvfWaQftuX/zkmuH/Gnv8+Ox+1YqlX0O+SxTf59m+73zMGzPiuGxx32uYw9d/jcNuMbfgE10w07NRO51R8QjNy6qOZjlwKA0+CCZ0qPYGM1Z3cgQlgSt9LchBRyvrHN6OZr0XjNWsESkIOPbZ7sbHSv52VwkjPgpGdi5HU3IXfch2GnZoFYeUzvvgeLlU4M0ST2rPwsAOY2WI2VxwGNi1QGThXnngdoUZRmsxHvMxUGZMhgkQzGJITmmd8wQNZJSVZx2/SYZ3N9v+c/8/PIrzU+zmscesRzK3Y1gjIzzsC9DhPVrj/kNwWBmYdxiLEK73PWwLKpKCr6Gzmb8gmR4NvUz74qmA6+rP8Ba8fuxV+Nr2FGoRxcF9psgW59RCVoxBgKplfEzO9j4Mju6LFwkjNACBGMDM6UjGgqoGieQ94Ejpu8ybTWBc8A4ArtXlilcq0dUhjGF7PfxDf0a9A0vEHoGhkS6M+DF8NqIP/hDLFNDju+ku14pgEhzLPRGs0CRCOndZXYL3ljwtAULHLBM7PteJRmng7iWHjr+G8BAIN13lg7Zy+qI/vQUmDXWS8aQaP1yBQtdNAWDKfZfniassUH0Gi9bNqAa5dFt/4+9FhLtoNjyAGkkQHVYmJt9DTPhjAmASX7BnP4/TOHyo1IOHjWwtYlY1/g+gVb984vsEbznsUfEMB1tmRNbECi6sicyRhA7d334Nv61Xh36Y+Ib/glUvd/AlFNAU8dc0HnPve8nBHZhSgx0UUbcbvJ7rMZdqcPdOL7dN94sWZTFB58nW4I0TwL6tEd6dD6t6DpmrVI3fNR8TvVHdm0U+1sFNcdZ69mGMCdDM0ZJ4Ma3p42kvef05EQ5plP96zrSei9G0CoDTvZVrb31+K4qY7shZofQJFq2Ezni/yLryf1eXZPyd83B9IIgPodzNGyuOjVcBLTkF/OpDxeWWDjlZUYO6btwICJ44tsXSbURuLZH4m/pzQHV2q/Zc648VZYDQthNR2D4txXCD1pHvvqWb72du1+pJCF2bwChRVX+N7fUBUhJ6H1b4Y6tANqthdUjYhpIXV4N5pdc59Gk7ElR4w2vEBnI0sSUMwMtIGtYg02sp7eGTsvFg644JlSGAYpjvoMA3gjz25cjLGihXHE8ZTKQC9jaBtmpCepe2YXxcjtthh7nTApAgGeBe7ZcQk8C7LSAFa7Fla+EyOvvxnDb2Jrjda3UZBL+F4iv6c6vBsKZdftCqdyHctBzUig2RJ03Exn2B7aqc8VjyGE4LST3QbrgDciHqUlzCHsvuMjq3PHnoYKG6e4YK7l5gyqJBvkjW0qSD7ynyDUQXHBJcic9mWYahwzyQDmFWuTaXm5xlHw7F80qOtwx0Xrechz9fxm1CJxZE7/LwDAh9Rbsar7T4jZY+imjdhfdzJiuiK6t+MFCzTejOzpX8G35v8JP8FbUahfAuKYiOy/B6kHPl3T8emHXLMAl7lUMYwEMmd/CwAQ23Q10s98DwBwk30aokZUJFUT6Z4ttlgHc5e2VPzOamUAkNa3EendjJn1qHqycJHMluzwsU333zalsNwupdb9DNSRPSBWAVSLiw7/gGngQWc1AOCs/T9AFEUGnlEHqQc/A+KUQIkC4pTwSfwei10KrRNrAXUL926FbS56pnxD17qfQcP1r4I2tAOKXcTJyja/qLNtYj5lzzOPfTcAj94tM8+KloMdrqtkct2XoGZ7YafnIH/MWwAAb1YfxHjRwjEOKyCKLewz0XiLAEbq7ngPdCuDzc5c3Kmc5RvrShiaoBcPxPiI6CG0SswzUhjBGw59HRcpT2NXf4B5RiniPU+jCaOhzDM77XZZ9Dhyaz7i0y8AGECVjKjY4sxzn3cApDAiRgQXNLksp3EOnjGwjN8vfyevQGnGScic+XWMBxLO27b0SNeht2GoI3uhlMZBtagYE/Ixzzh4Jl1btYxuaiNegfk1/RpMV0bY+XnaHVU95i0Yu+iXsNNzoI53IHXvxwDq+Ng8S6alkIxo3thmoHM3kjOFBfjy6UwHpClu4DSFgUSlmWf4Hl9ywTOjww+ecUae3eyyPAcqd9YA1unjzI8FzXGmeWFmQUFgp2d6RajjsKRYAOAMtOfdN15oq4M7oB9aJ13z7O98nLbU7jnO8pABDU+PhSUYcUPFMs48az4Gz3eNwbQpDg57yZvlUFjQ0BFh3zk6nhV/UzM8efSDZ4DHTpRHN1OS5lnzOFvDxuqXC5FezioozT4bVNFEYdJDG5CqaywrqJ3EdGQRhUYc6IECIfHEt6GUxmG2HIuiy/itiXkW06G6131yJiuyOXiWKdq4w2Fgc2TP7QI8ayx1Ib7h5wCA7ClfArRY6HgRD+qCZ/Ml5ll71tN/0mDhTGWTxzyzS0g880OouV4mWh/QIuQd5GU5dq5Lc87x3ivWiOypX8LQOx7H8BvvQHbtx3BD+p04u/gD/M24DJa7toeZQXjnxgJAcZHivr47DlKafTYA4HRlC1TYvjXYlMawuX6NxzwrH1mXmWdl4BlvKtRXZp4VJOZZfvUHQLUYlHw/1MEXQIpjAvgfbTkRt9vsO4zvu9NX1Bsdj4JYBYxH2rCNzoHlUFFgjLey5+g9zyFKvPMvgynTrE4cr7CCoYmM4xtjX/A14Cil4p6NBjrur1XW4bnoh7DoiU8I5vmSQQaePZ8+VzyOX3Oj0tgmwNgMADOCASBYuEEWQ8FyQOBgFXE1U5UIWsgoVo36R2y0rqfRcN2FONORNFDd+8JrWnrru2jMlTHPGLC62d2rTNsRRaw6dtBnaAF4DoNVmWdSI8dqPdYDz9z9LiJp39iNi5E74ePs92DnYrh+hXgpfg2pI3vR4OqzbndmgVLvux9pZWDFaeoWbzTQsaD3ss+WOeNrAJjJjjJWzvIxxg/iV8YPAbh7i+qKkgvmmX9s8wcP7sFP1u3DQ7skLUIzL6RBcBHLIfXuZ3x6pwAQ33gVIijhOWchctNPFfeVQ6sLeIu3aT8F2RM/jf70Stxrr8F9kfNBFQN6/2ZoA9sEEB503OTn5SSHXe/r7GNxX08MRarBoCUorqg+ALS5rMhsyfbpKU4UlHoGGI1xHaAUpDiGuE58x+A+GHrHY2WOw2Gh9W5A7Pmrq8q2KOOdSN/2Tij5fkR23SzOu8Ldpl0AxUlMDJ5Fdv4dAFB0m0Q8ysY2Q5hngDS62fmEN7I5/YSyxr1TA/OMj/k/6yxBEYYnu+E2IFI5j3lGCsOIbr4W1hADmduMHKKuBll+OZuSKCx/O6iiYWlpC46pohVlOhSnKVsQpznRII7suBHqEMvJX1+6CfOUXuSMJgy/7WEMv/UhDF9+D8Yu+S1otN73WjvT/rwnc9Y3AYU7PHsTHmaLC571PQ/j4MPuuTxZmDWpw7vRlDBgwESTw77fQa0NDhTsMNiaoXc+KdbuaI7rnbHvPlO0kUMUWZ01A9XRAxWZZ3yd69bZ2qUN7xK6Zx016p7pPetBrAKcWAv2E/Y6wX0FQEW3zbGiDJ5Vvw+tlhWwGhaCUEc0lT3mmaRbJulYziXdZesTj1II+xwoH9usc8Gznoh/76fTeb27Wdy38cweKIRiiCYx3n4OnEg9Yk4Wq8lunK+wtTN/7HsBAEq+XxhpcPCsvftuGF1PgWpRZE77L0CLobP1bADAyfl1+L8cR8Gzf9EoLXo18IVOFJe90fd7kcRZjtdh0BSU5r8SuxJrESEmzun6FQDgr/ZZiEUiIISEIvE37aP4QeFS3HbSXzH8RsZU04Z2TDjCyZzA2ILBmUtVP8ucc1FYdBkIdRAZYsX33+k5UBVSM3g2O8f+voksFr/jhbfWtwltnaxL8ETqfN9iFCbqK8Azh4pxAr37aWlk8xhA4VoXFn5kvR62nkTz8HO4Sv8BxjJZRDdfC73nWTh6AqOX/g6UqLhAeRbv1e5gr9HkgXxdhCUXRgA8i+y4AfU3vRlKYUjo0iwjB/1djZG90GHC0hJYupiBXGFuYSXbwS7K9R5Y4pA540rkVzLA7QLlWZSGDmAhXFacOzIHeEAKp11/zbwCRdtLZLiGAQdqOl068RLSgdaE5Aa6/a9o77wdP9d/jFMzd3mbk20i+dBnserhd+DH+s98BaQsJs8jv/ajGPjgTmFBzqMuqmMUSeTjbOPWBrZ6ZgEu442P8PAkio9t7qZtGH3tDTDbTxXH1ZpkidPO/iz2qPPEawr9O5clYLWsFIkJ14tpxihc7Xm/FmENo5vqsMdkqidZfAVXQe98HEb3U6CKwcDDSB1GL7oKVI0gcvBBpG9/F6ZbXkK4dibT25LHNuWONmedzW2MCT2l5oSOMxR33GGWHzwz205k4M34IWj9W8Q1xK9jLqwf6rhJKfRDjyB95/vgPMrA8dakgXRUF9eUk2wD1IhgHfIi1AqYBgjmmaGCFIZR//fXof6Wt6J+lL2vYJ65rBozBDzjr6EQCHYdd9yM6SqOdQ0zrObl2N7LCo2i5TF5ObjTEXMZv50eeOYxz6aXva85wwUbXJFdwD8+MLPIkuRS8wpPPzHLvjcaSYvuOgDsdmaUmQUAAAhBB2HAXXTMY5VpPc8htv069l5nft0bzaoCno24hXKzbor7sG3hWhAwHZKBTBGZkoV77LVwiAq9fzPqi52YQ3rww+J/glgFlNpOQnHhpQDCx4t48LHNFjIK23UdnpNn32lRZffu+eqzAjwz9t3DtOrAkuzY5mt8rzdetKDAwdxRdq5Lc85FWRACq/VY5E7+LAZWfRRjSOKJfcOwpq8R56xSjBZMLCKdmK/0wIQuXt9qXYW8mkIdyeFYsrdMrwtgHX8O2nuaZ+XMs+mpCFqSBpZPT/l1syitPLbpsobmkh5QMy/YSKWZpws3M+PQOlfvzIFVNw9jRisedVZinMagZnuhdXvXs+G61XY0nwmAwHIcAWqQxgViXCrWv1Ecu1ywX+ywgqynfi2edRYjhSzqbn6LYAdYDhWC4BF5bJNSvM1mBXVb192ov+Wt0LqfxfT8LphUxQv1HhjKiyO+uvH9UeieucUnH9ukIwd8rpYF08ZC0oUUyYNqMWyczYqJ88ZuEGu9sed21N/8JqiZLuxzpuMLJnuMNriNrW8hzLNQzTO7JAC3bWDFeMmmbDTeLc6D7DMOBFdz2lRH9nmNnIZFcNz9krMJIhLzzGpcDHPGyeJ6AIDRepl5xteGfUi540YvOLNQtBwBEOVmsLzudGULcm4Bqg7tBLFY4V+adyFK7aeBgDLtMymUkX0459n3YSYZQJc6QzRPAQ88ayAZ5HJs76aUiv2qSzJ78KRB2oD5Z8NqWclySEnHhxSGEd3yOwDAz6zXIBHREdW8ZnGY0H9Y5E74OG5bcw3eb34aVzd8UoA8sRf+LJqZwTFQDpwfZ7J1ZJ1zLPrzjmDiyBIHUV0V+VPHaO3ugqMFy81hKdr616H+hsvQfPUxODfjAjjSvRjZeQPqb34zEo99reprktI46m59B5KPftVj9gUfUxxF3W1XiLEvAipAJ495xvYhb2wz3H1VHXwBev9mUEUXTR0eQYOAMM0zAB7zrGc99E53LC2gd8aOaWLmmbGfXT/3O2ugKQSKC8Dx+yI2vg8ARbZkI3XffyC17ktYcesF+KH+P/iYegOIXYTZvFzkLk6yDcX5TMvrA9pt0PMDoVqApuXgEpWti4Ulb0Bx3oUgoIg/8wMomS68JsMMOB6d/e+gLrhWKYZJvZCWuImc58uVBctZk5lnW4QTY2nW2bDrXU1XFzxrJwNQQOFocYwQ1mzdHWPP1bueFDVHvNDjnmePeQYA4zF3jHx0vw88E5pnjYvFOtcfncseO7QLM+sZ86yzRuYZNw8pzTwNBYutv6HMM/eeDY5m+plnE68NvDbimtDcYTcqvWewdlW6/FIKsApQB3d4hiRlY5uSo69joyHH8tPeyHz/yzQvA1V0KIUhAcxzfbSddBZKlAhm/BXavViidMCGguLi13pGGmMHYdmOYPhO2/4b9t5rPioA0e62CwEAp5UeFVrB/xfjKHj2rxyR8uKJJ7BZadTBcAUv72r/OEzKbmoHBH+zzxYUdl7E8cWjaDlCvDRbsmC1rhL0zolGNw13AQuOflWLzOlXwonUAwCed+bjkEtJDR2XCwZ10DzGiv5nrAXi13bDYlAtDsXMImKNooc2oDN9vG+G3ArRPNOIJ/BuTl8LCgJtdJ8YX+FdGcthJgA76Gx0nf9bOFoMZ6qb8f/MbwvB6ewpX4A5+2yML2eU6VepT4pzw6NXZQljNNshuv76oXVI3/cfIE4JxfkXIXPGlQCAZeSAbzPgYAVtXiYciryxTT/zbKcz0/t5znkozX0F7OZjsF1ZCIPYmP3cN6ESii7aCL3OY86UJCClb+ZFeIYuRcmm0liXC764owfP5VpgUhVpkkMrvC4L32AUQvFd/Srkn74GKI4jffu7EHOduU5QdiBOvGu3jHlWJTiIN5hyRwj7N/v1tajjWagHmGcl6VzxTbMtHcUZ8xk78MbONChR2cbkJoFiTMbt3gFAKco6bAaxEbFZws+Lp2XkAOofvxKJR7+KxOPfRPyp7/lswsVndk0Jema/GkWq4UysR/qejwAACsvfwoAmAHbLcoyf89+gREXkwANYfvsl+Ip2LRowhrWz6gF4WipFy/ElCjv6GCi0bJqXhM0ivZil9MOE5ius2AdKiGQwtunX7P2T7UIUX4xt+sZaKYz996H+hlej/pa3ILL3LizY/jOkkCvTO+PgKL8PuT6cGTANyEu0+PhznkZV00FWLNgOhZUb8cZpQ8Ez7zVooCveSDI+7cSdfV6Xnl8XfM3oiLtOnJ3rxWO4i2NwbBPwmGesAcFGAvm6O1qwsMhh37vatlqAZwXLEUwe7roJhI9s8uhQWJITHffAs8QzbFyzsPSNsKavFeN9tTDPZlr7xKhIvH6aAKI3dY0hW7QwjDRGm1mhMm/n1fir8TW0YQBW/XyMX/BT0f0flhkSgaCRNAYou5aUYZYcznfHArbOYmvnOcpGjGRYEs3XC27oEH/6Bz73q0zRwrFkL2LmCBwjDXOaH2gPxqlz2aj/5u4xjDeyDq7eV4V5VrAE62xL5Dhv1EjRsDfJ3utMZRNMm4oGjWl5zSxDCMyza9EKMQyI6ipufM8JuPotq33vTfKDDCgB8TUVAG9ss5mMYVn+ORDHhJ2YBic9G6abOBuHHoHuMkjN9lORK9koQcc6hX2HkT2sUQbqIOKOU3W53WbLocJtMhnVJcbH457OkgsiOI6N1yhsze+Y+yZcUfo81pPlUMwM0ne8ByQ/5Df4kLr1eufjmO10IEcjKGlJ6N1Po/4m1ihc5xwLK9IgHhupMMLtMc9YATEtFcEashP/O/5BpO/+sHh8wXJwnDuyabauwt5Zb0KORjDH2ge94zEYu29D+u5/A3EsZOe9EpeWvsl0U4kCJT8IJdfna1ry4N+7LPKvDe0AcUpwInXoVtk6Lq4Bt9mXeOwbqP/rxcyR/E/noJBha0W1sU3OZrOaV7CRVXd/Y2yCHAxNEax3DirmTvgEAGCMxpCvWyhei7MZ1dH9iI4w1t4OZxYyJVusgU77iTCJgWlkBKksW2e43pnVuhogCvKuPmn0hb8wZiil0Ho3oP6mNyBR7MVuZwa+2fRd31pJI3WwFJZHaC4w0z1WFHuXLOLNpUHMmWcAhKA4nxV1HPAFpUg8/k0oZhYv0Dl4wDmONV0IEeyzbMhoVqXw3DYVFI65nP17599Rr7uAYgCIy5k22jCImdZBOFDwqMOYOnso+7xawHxoZh0fUavdXbBveAyvVh7D3dEvovmu9wjDhjXj97vHILFIXf05Y/99VRllsQ2/glIcYccY1gyzS0jf+QFoQztgx6ch77o8RlzQSejKukCVx+4eCC22o9uvBwCU5r5CyHDwkHU3AWA4H64JZzcshBNrBrGLMNzGmRUKnrkgTgXmGSmOilH3+5w1PiCD3xdaaRSNGMdyezsiLmBIqI3Xqo/hcsocXwsr3uFjveWPfQ8A4DXq43jv+lei5Rdz0fjbtTD4WgvAsYo4X2GNi9LCS5F1zSqiu29F+u5/Q4QW8YyzGM/XeXlApcibNr5svhs/sy7Dd+kVvr/J5jR2wyJQLQrFzAigtDTrTM+teGQ3GuMGZrmjf1ZqForu8/clVrPX6X4abgmAhAuecdYhZ3blExw8O4A698EJa0Q4bVoNizxWa5yP2+/GjDTLg3b2ZbGtZxzPd45iz0C24mizcegR9zOcIRpXQTkAwMu7skHNs6IHztZiWCLvqYA/t+ShuUSSMcrM0kjXevklkHzkK2j8y3k4MfcQgADzzDaxBC5Ya9pQxg5Cd4ooUB1jUf9IMtSIyIe4/qU+wva1Hc5MlGwqmPGXuaY7m5TloNF6j6k8dlA0AVTYiAyxaYjCkteJtxluPR2jNI4mOjShNuzLOY6CZy+z4DeenBTw340n5uMa+yIAwLboWnTQFjFPnQrQWLtGC6KTy28m3r3Qe7zOdFk4NiLbmdNhLawzHjTejPFzv4titBU/sV7rJcAu80wd2FYmTMpDHd4N3cogRyN4Otfm/UFRYbZ6HdWb7NNQn4gKJH/CsU2HsoWliS1IkV23usfEkiBZT0KZdSKGLroaRarhLOV5KGYWZtsJQmegZ+XHMES9YteSdOqGlGaYVIXimAKYiW1k2mKFJW/A2EVXiXO/TDmIuCYl47L2lBuVxja3UVZoUcVA5vSvir89EGNJZ1svS66edxb4NhxzxklwIvWgWgwdq5lbaslyfJpIAGMTAcDmvgL2UlfzZJgl37IWwbNRNgK47PkrgZ+fCuPgw0z3RI0jQiwsI17RL5hJdZ6gf6XgIF5PzC2a+jZj/5A7ttkch5LtdcdoVcEMMtxzWQwBz1JRDZcuZ+DKrdtHBTNAjOrwgsUdDwaAEtUxQhm4EC0xZgw38vii9kc0bLsG8eevRnzDL5B49kdI3/2hss+hjridpemvwA+tNwBgjpCcdSZHccnrMfyW+1Gc+woQauHd2t14OvoRXLThfYg/+2MkhzahLsquh75xL/HkY7Ncgw4AZo2wjfA5ughUi5UdFx/djOxkGntWs3fNWU1LQUGg5AdAcv0ApUg++GnU3f4u6L0bmHiwxpKHFco+pncGGRxl32/QtY4LaatjB6B2rxdAUrrYi9gmj22U3Hc7CNzvsIOzauaGglh8TCyiKWLMloNncwrsfupW2+FE6rFdAs84aMDHsboSbG1C9yahzacK5pm0DrlB482wXBc8PloikrjRAcx2E9TYrNWI6apgyHLds+I8P3gWNAvg0aGyoiXugmfKeKdw0coe/x8ApNGsaswz9/6eVmDXI9fWPHYG61I+3zUm9ovxuWxfmbbvb5hGRrCTzsLIa2/wnf+hEG0eOQ66jDltbD+UTDeanX7YlGDf3LegaDSgjuTQNrYRythB0cgYfeWvYbaugmJmkHzSY7BkijbOUTcCYMUAHwurFNPTUcxrisOhwHqbO6lurLjnKJkevFl7CADwmO4HaF+IMS0wbhrAtSdl5hm/znkhUmlkI6qr5W6NLuvMSc4AtKjvb9RIoWCwAvScAitmzbYTAULYeQBjCnCWgTnzVHE/PKKz/Tq662ak7vkoGn9/GpT8ABwjjcEm9pksm2LcHa9JRTTfuBRvSgmThENPYCYZwBiNITfnfOQQxYfpF2A1LYNSHEX82R+JAkcl/j045rKFbrRPx53H/Rp2cgaIw973FvsURKQ9MDiWw/c/u8HvuDk9FcV7tDuhwYFx4AHBEi2YNtZwp+7pa6HE6vE3m52r5LovIn3PR0CojcKS12PvqT9EFjE4agS26xCrDmwrA0MBhLLaNXes0Wo5tmyt4+Lm2vBO6P2bmbvu8C7MGGRgQLWxTa2f652xRg6N1sNxGxvq2EHEaB6zFMau5QWWOfM0XBn5NN5f+jRUzWODcgBWKY4yB0MAO+gsDOdKnulRPIGuFNv35oyztUx39c5Ml7lZmncBnFgL1Fwf6m6+HE3XrEbD9a+Cmu3FUHw+Li/9J7KG53INACAE+SgDWyJ5Bp7tkNZgWfOQs0zMWae57+eCZ4fWAaUs4k9/D7EX/gIKgm+blwMg4hrla2tQ86halKRJDnPmGbCTM6AUR/EKwj5/EIjLmzbOcNeAsYaVGANbr3luJDPMAaDdHVHrrIF5pg5sQ2Ldf+KEW8/AT4z/wRIcgKMnkD/mrey18tsRRdFjnlEq8i811ydyjGCQ/CBiz/+v9z7Du8oek3jyOzA6H4OjJzB26bUix9UPPgzYRajjft0rJ97iGvPYwphHhG0iuoNJqhSWvqnsvbje37wmljtUYp6BEF/Dz9GTvga1+L3rsq7kB8SImhzGwYdAHAu59AIcpNP867EWE59pHunGpzVW5+SPeQseOPUvuM0+CQ4I7Pg0FBa91ve61vS1eCL9SgzQtBDjV7O9SN3/STHmOm3gKdSRHEbVRpjTj4fdfAwKC18NgNVcDhR8xXwX8jW4HOZKNrbQ+fie9WaMOP49wqevqWiixiKgsBPTYTcuFsZDaqYbCeQxX2O5bC7eLuqKgcQSOJF6KMVRnDHGaqN0yQXPXNYhZ56VUqz2UEb3I66r0FUimLB2ahagxwXzrJicDaroIFYOi6OsOfrkgWG8848b8L6/PI/Lr12Ppw+OuCe2ICQbSHFMTIOYM08X+1C45lm42+ZEmmfBMGeczCYyxg5AGT0gvad73VAq6oUbHbanGL0SeGbmEN3Jrv/X5BnT2ufm+/jX8V/dH8Z/an9ArmRBcyUIdtF26Hp5TsOZhHofax57j5/JptEkMw4AuKW4GuMFS9RXMni2RGP1kqMnBRAOAGokgrttt9Hmjij/X4yj4NnLLPj4gEwh52y0iKbgu9ab8fuWz+DnqY8DABKceRb1hKsB/wbO0XlzuisQXGmchVIkH/0vRA4+yCjYi18X/rgKUZp/MR668AHc76z1EuD6Bczx0swIYXFf2EUknvwOAGATnY9x028hzYtvgLlsNiUMj3lmWqGGAfyffOyCM0aIwxI3bhbANwZDJTA0BXTOWfgM+SQsqsBRDIyf813BBsurKXzPerN32NLGrmoaOihLItWxg6w4dIub7AkfB4gCq2ERHKhoIBm0a56QtXA9lICMsLHNosuQ+1n8oxi95DdwJK2cDalzkaOeNtkmutBfsOlxDL/pDgxdfi/gghwl2xFdwXoxtsleY0v3OHa4tslcb0bveQ7EysOJteCOJd/GryzXAXH0IJx4C0Zeez36m9h5XkFdUU3bFPTjmphnbmf+oMGKX9rDmB+piIa2dNTriCZniDFLPipUtBzRzeIgScJQccrcBjTGdQznTXRF3aJ6YCtgm94Yr8sY4Oeln9az1y54rDtNVTBPYYlFYekbkVv1PnZ+xg76NRAoFYntWGIOrrIvxVaFFTuFYy4PBYPshoUYu+S3GHn1n1FsWg4dNqI9TyPx1HfRcP2r8HHjFgCeAyFQ7ngJAM0DjBX5iLUi1ImMmwaI+0ACbKHHvc7swDbE1/8UsReuAyUqcsd9CINXPMlE1QGsJnsEe0mAo+m57GW4WYeb4NFovUgg6+56P5oclnzP2PxjNh7RdgIcPQkt04XjFTYGo3dxVk056wzwOyI5gbFNrrO1XVuK3vGib2yEg6p8XcjG2hgNntpCj06ponkGyLpnrJDhTQvOOuvANKgxxqqRRzfZOZqNYutqOJTgOWdRReZZt8reO5HdDwCIbv8bCCi26KvQrbDCjY91KYUhEJe9JwelVNzfjVkXWGj2g2cbO8cEmGnOv1gUBZuceXhL6ctlrGPuWNoYMrYJAIdc8MwY2wfNZVDsoLOhxuoxOoON6a0pPI7otr8AYKCYUzcXmTO+Lj6n1sMS0/GihbOVjexxkt5ZtTjFZZ/dNdjEuvHF0dAik+QH8fnBL2AmGcBBpwUPKv7rbHOE7ZOryW6kkRHdaLloCQrMe2YpfqAsLIRZQEDvjEc+yb7bkyxX+8e95uyGRbAT00DsohBqLs04RXyHWyJr4OhJKPkBRHfdBHX8ECgI8qveK8CVnGkLECEd1Twjkd4NSGu2eAwARHfcAAC43T4ZqSRjuI5aGjKnfQWAC5C5ZhtRyQRHyfbA2MtkFn5vn4/uyDyMvOEWmNPWoFufjXud430jntEKzDO7bg6oYoBYeSjjnWigQ7jQZXYQUET2MAkFxjxz9c6mr0VEV3CNfREcEGYcQW0Ulr4R4+f+AOMm++ypiCax4rdKbpteYRs2tsnd7My2433mTgBQWPZGZE7/KsbP/AZGX3mNcCKfnmFjP3UVQGfAMyHgxRMAiU1wCHW5/QCAQdQJQyUAuF85DU/RZT6Aj4EE7F4kdhEWFOym7cJogYDljV0N7LpalGX3HB9ztqYx8AyqwVwAARjdT0HJD4JqURTnXYgbjvk5BlAnzpscZpw1thJF1kwIA89IYVhiFzPwzG5aCjs9B8QuIn3PvwknwoHTvoGHHQb0JQR4NnXmmaEpgKIKsOcik4HU5WObNs52jUOsOWeJ3+9x2LlVA8yz5bFhNGCsOvOslEXq/k+g8boLEN98DQxrDF20EX9PX4GhK55E5uzvwE5Mh0otHKfsFg1eZfwQVGlskms0BSO+/qdMg9R1ZNVC3LMN19E0c/a3me5Ty0rY8WlQzCz0zieguGObQqxf0UBjLL8NOm4ahx6Gku+HE2sWrBg5+P47pzHu+zkszHYPPLOmrxE5nhw0UueNqIWwzwx35HdwOjsWI6BXyB0336nfj1PVbXAUHbnjP47u2GJ81PwPfKDxWgxffo9wrhVBCG6c8VkcX/wlvrnqIQy8ewPM6cdDMbNIPvwFgFLM72PvvTl1ppCFyZ34SVC3hnim8dXYRuf6HJwrRbBxLge/jgV4L09OzD4LIISB764EiTq8G4t0lqOORWaIusLQDWRPYs30C3qvwnQMoq7EAG9hGODeX6bbyDA6HgVx9Xm5BiNnCHO9sUQsIkZkj4v2YGlrEg0xHdNSEUH22DOQhd75OJp+uxbNVy9H3a1vQ/LRr7Kmaf18OKl2IeER0crBs1QFw4CxSY5tUiMpWO3GoUdEbsn3JGX8EGOJKwZuJkzaITqwSQB+kf33gVis1l7s7MYqsltIySjZXsS2/AEA8F7tTizruUmAYTvprLLxTgDSGC7bD7RBjzlcshwUIi3Y6ni11L3OWmzpGfOYymMHRV17rO4ylZuWijoWYIZutzos54nsuT10BPn/QhwFz15mwZMRTiHXVSKSUkNTYELDuvgF6LDrAXhJhOz6Bvip46JActlPWu+GUPp1/NkfI7b5WlAQjL/iR75ErtYocytRdY+KGtQ9M3Oou/09iOy7G1QxcBVlYN2g1J3kOkN79UXYSWehIaYjIY2XTGQYAPi1E6iii8We639wJhsAbEmcivNL38XDZ94Iu8EbhShYNv5in4MHcTxKM072AQ+aouAQdantowcR2/onEFCUZp0Fh7upaVEMx9m/F7uunsDkmGcA8FDylTADSYoerxOC0QDwgrLI5+YJsMLdqZsrwNmS7THPuAA4Z571jhexw5nlHh+j/eqCTn06Frem8C3rrbg6+m5g6aUYecMtsFpXob+OXS/LbbbgK5lOEGqDqhEhOlstOIi3S2XnPZbZjwTyWDurDgohntOmq3cGeJpnFB5TQDDPIswV8KJl7Lt5tujqZQxsgzq8C8QuwjFSPsc703bQ746f6QVP3DiqOpgOBvxkT/ossqd/1RuDlkYdlWwPS16JirHoLNZtjH0J42d+A5lTv1z185uzzsDY5Xdj8O2PYvysb6HkFhVnUlZEc8fNkuXg4DBj5HEGGBwbURd0esxZ4RuPEa8/fa1waQTgc/mVf46v/ykST/03O5dnfgPZUxmQwpO0Y5U9ArRTXE0e2+18CcMTyVghc85/w2pcAjXXh18aP8QKshfJXawwz5z2Xyi54zqX6Qz8i3UzYMqcEQ6eyWuMcAJzk/rWcQaebVWW+Io2wFsb5TUje/LnAACRHX+H1rtRjLuEMc/YMXHdMw6esXt1pcu23Kt7awY3DZDXsyeP+zFeW7oSA4nFFUGobs01BsnsB6iDqMsEvjp7Gu7bwUBCaiS95DiEfZY3HQEEJEfZ/WgFmGcvuDpEABCtb0P25M9hbOHr8LbSlzBIU2L0locY20yEgwAdiqfVxhs0G5yFiOoKTPc7PpM+w8bAAMGysKavQX4pK9LTd38IsQ2/RGtxP1YpDPgKrneV4tR5jLH12IFxmC2MsRzUPSOFEdTd8lbMdg6hizbireaXMGT5O/s9pAm7nHaohOIsZZModopS8R0cF+c29XpIQhyMSnpnPAoueKbB3bdd8AyEwJzlFfFWwyLQRKtoNmlGFJmzvoHivAuRPeGTGHn1nzD4/m3InfgpsT/y75CA6Q7adfNgxxkgd5wruJ8rOYCZQ3IfA6duwZliPy9aDkozT0NxzrkgjoVpz30XgF/nJbr1TyDUxq7ISuygs1EwHTiJ6Rh5/c34StvVyCHq684HmWcid1A02K4RhTa0E7EXroNObFiUPT6y5zZ2HvMjnhPlNDaqtZ+2YZ3CivH80jdj/JzvAYoq1gAfeDb4AnStXPOsLLewCkKUuzTvAlGYi/tEjSC/6n0orHwXSvPOFzp6cwoueFaJeeZYnllAi8eCdgR4dgCpcQbU7JKkG+T3DrIb5Wurk8xACboweklEVCiEoL+JrWVLCs+D5AfFGCJnngFAbs2/Ibfy3cie9FkMv+7vGHjfNoy98tcYI2yPNEKud9sFz5ImW6t84Jm7h+mdTzAX3YZFnr4kISjOZwzYyAE2tpg96XPomc/WBl0lAjBICJ2y2gs/zhzlOUNh2ZtBQbCytBEzSV/5axVGcJ7CRr+VhRcK5uBed2xTZp4powfw/m1vx5+Nb6JzOIewUAe2oeH6SxDd/jdQoqC44BJcO+e7OL34Ezw9870MFCVE7DEnkB0id9cDjsRh4Jky3onYZsb4zJ7EjMHUoV3+EU8zJ/YLzmQFUVByG2OR/fd60hhSA8l2dc+4RhoPvjcVFr82lB3MGzhzXfBsNG/CqTCyJ2uChumd8eAsGm6m4f3BgnGQTV/0THPH8QLXJwd1Xq2wEcfe+ZfDSbUL4LQYbRVGYMEQubOjgMZbMH7Od0EVA5ED9yOy4wbMH2Rrw9a0t0bbDQuRPflzKM59BR5r/yAAf15fKWStO8uhvnMmGJTc2Vyq03z7QyPLRdSR3ZjrslYHtOni/aO6gsKKd7CGg5PDf+tXIe6wnIAzzzg4VZh9LpxIHdRMJ/RD69AUN7AoMEbOGc3piAargY2NJsf34vfvWIN7/u0U3PaBk3CJOwnS3n036m55O5TiKIiVg3HwYXEtcadQD8iqZhgQ0DyTDQNqXBu4PrBx6OGysU3RYG9cjA5tLkZoAqpdEK70kV1sioPn1e/Q7hPXSez5q0GcEgoKy5Uv7fyBmPrY4cwMbTxYwgBiE0hpXOgP7qQzUbIdDOdN0Ujo0Oehg7ZiU+eYkH9Qxw6JfGCFa5xlBfJ8Q1XwuLMcw0hDyQ9W1YZ9OcdR8OxlFjw54JRT+QYzJC2snAB++Nim5/oG+K2BeffAblwCR2f2xJxRxCO65fdIPM3EwDNnXFkm/FlrlNFeEa57RoqjqL/1bTAOPQyqxTF66e+wM8HAPbnYLM09H2Pn/wxfi30eABOrDtM8U6XzpEljm4A3TgG4XRJ3oeOMvITkftmUMLCPtuGQ4i+ei5YDBwo+p30eo6+93pco6CrBQRc800Z2e8Xhirf7XqM3yrpe8+z97BwUhsWYmO0CjIBXTPgMA9ziLMx5JhXR8BebsTMsqmCPtqjsMTx4kWPanstTkHkGoIx5ZnS44NnMM7C4JQmA4LuZC2G98fdCvL8vxQrWpTYD3HwjfWTipYprKXSZSdjJNhBQHEMO4HhX/0u8XsoDz+TkiBe3/B7gG+zqdpboP1d0AcGBrULU2Wo51ndsJdvBAFztJpfNBAAzyAg04sBRdAEE2iFmGJzpYqdnoQQ3wdfqUVj5LkCPT3gOAMCpm4vCindg/FymczXX3IMoiuhzAbF9QznYlDFHuEix1r8ZSnEUGcSxic73jceI0KKCfQqUb6r8PjVcQfzcqg8w7Q83BtKMsbla2SOSYXVsv/t5WaGnKeVFKDWSGL34athGGmuU3bjO+DoIKAoLLoU17TgUXWbaheRJpJFBfJidT7kTLQe/L2K6AichjW06NppGWRG6kS4qA8+yAc0zTVFgtx4LLHsVCChSD34WAODoCVC3ux0Ms40VNtrAFqCUFdfYCoUBIt0x7z4OMs8AYNNYFM/ThVgqadUFo1dnxUHEHIax905GxSdx3OWcgC7JtYqLy4eBZxwYN1TAcHUv+PfbXhdFY1wXY/2ceZtf+1GMnvtDjIN9t4VAx3tIuG1WAP1U1q2OZfYL7Z7nnEWIagq0BeegQHXMJANQc32MqSA5s2VP+Tzs5AyomW4kH/8G7tBY8VdsWlET8A6w+zyqKejPlNCfZmuRz3GzlEXdbe+APrAVg7QOby99ER201ecuCTDg8V6H7UUXqs+K82BKo5nBMT/TZUDXxDyr4LQpDtNlcQJg4L7Eci5JYxucNcb33LiuorjkDRh75a+RO/GTMGedKYSpBXjmXhepqMaEtAkR99kausX9/DYie++EamVxwGnFZnWZr4ApWg4D1ImCps57cQLZ7u1Ltonotj8CAJ5ouEy8HgA2muXuyRGJERLswMvvZbmMB3XwBUS3stf9vsUYQ3r3M1AyXUgNbYZCKHrVNtB4s2AqXKl8BMOvvRGZc78rmCDjBVt8flvKS4wAiwwo1zwzOh4DsfKwk22wmlcIY5xShTEs02VwzTN3w4DpG9tUh3cj/tR3kbrnI6j/26WM1a0nRHEPeE0iZewg4uMM2NzpzPDpBfFj1IMMG+l1DunsOutxxfqTbrOw0HgMRmgCcZoTI/RW3Twfs41G0sie+XXkjv8Y06BSDd95CisASYrlTvXWACil2NmXwRqyE9/Ufo0luWdBHUfSOzvN99yiO7oJALlV70du7UcFsBGXGIqV3PaqhcfYYefKSc8Shfob1YfLmGcrhu5GhJjojS2E3Xqs2PPE2GauF6TEwIbo9r9CcwpYqhyCOlrOdo1u+wtzXR/eDTsxDaOv+SvGLvoVHqGr4UARZhiA16A5UXnBc5/mDSX3mjI6nyjTPYs/8wMQp4RS+ynIr3w3k2EojviY8drgdqF/KYNEfC2O7LpFMGnkBpLQPct64BkpDMPYxzQVC0v9xmc8+Njm3EY20mpTPztIDrtxMRyX4SYaBmGPE/eFHzzTu5+BUhyFE23AQJ2rexm4Pi3pvshTA7sWMuOQYD0VFnpgzbcbFyF3/McAAMkHPoOYPYZ+msah5Grf8/JrPoKxS34LxOrZzzUwz4KPkbUYzYBEAJcdoSA+fWNhGjC0G+1gzcVuZZrInyKaAhAF42d/BzZRcabKcicnUgdqpEApFbVjIh4X33Fs2x8xsz6KxZKBCeB9r+moBptrrrkMaR51UQ3vVu/E6w581dWDvhjDb7oTmdO/iuLcC2A2L0feHSMuI2JIwdewvOn4mnzy2OZ4hessGPyc6Z2Po1gque/Jzi3P7a2W5YgaGp5z2OfSu58FKY4KHULuTvwq5Qkk7FGQ4iiiW34PALhrwVdwi30KVNiCMb6TzgptPFhNS0AVA0pxBMZ+1kDoRwNGkWTgWa6Ea60L8BiOw6ZF7Nrb1DUmsZQPCFLIIuKCZ83+PF/XCGyo+BVeD6txScVG8cs9joJnL7MQhgGCeVbeoS1Zjvg7dx0JIvGdUpElOmqKKkTD5dFNdXAHkuu+xB57/H+g4IpjTiUKAuTxFrwyx02rgLpb3ga9+xk4kTqMXPZnmLNOF+LovsKfEBQXvwbb8/UAgKaE7nNHqsY8439zUu3M0Qme3hl/PlAOngGeThGPoujWlC/kmuKBZ9Ftf4aSH4CdmIbSnFf4HtcZYeDZHJMlV5zVZadmgUa8Yj3MMICf17BkNRXRsJ4uxi8j78FnzQ/A0RNlj+EhX0/89YOaZwCww3X21IZ3g+SHhKCxOet0tNdHWaFmOdjnjg8CQG9yGSyqoNkZgJLpCnXarBZ8bHO0YKLkfk8rlX1YO7ueidfvZWKutrQZyLR8ntDLzDPAs5F/wtXTU0f3C8HtILvStKgY21TyHng2W2UstGKsTYBtYU6yfJTDrl8gtHCCCVyt4aTa2QgHbKxW9qDPZQ7II5ucYcjFYrcaq2BDDQfP4BUrVI2UFe8ymFacdyGyp37J9/dtmAebErSRIcSK/YCVh+om05y9F9QBEp+lfh52nfJD2JQgQYpsHPRkBlaVZp0BJ1KHFozgo9rNVfXOAE/UNaKrkphxH9ThXdCsLLI0gm1Wu3Da5OExzwJsjXO+zExF3G6ik2zziQX7Pkd6JuxkO4hjQe99DrqqIKIpWEH2AwBG0seIx4q1JOd9F9t7WbEV6rTphqXG0U0ZiyrxJGMArtPPRAER37peTfds1O0CL4uOuGMHutBBIYQI9hng7R2AH8gIjouIsc0K42fdGgPPEuP7hJHGc3QRIroKxYjjacVj1RSWvlEU4gBzTR16y4MYP/s7KDR5a7QMsE0UEU3B8bPrAQBPlVzGUq+3zyWe+QH03g1wIvV4a+kLgkESHKMpmDbucjVBzlE2wCyw+63oGgZENAUxawTnKs/hPeafkL7tCiw5yICdsPU5GGJsswLzzJKYsNb0tQL4Afw6pCV3rDlXZW/iwY08eENJ/s75ePRKywPP+MjmjfYZiGiab3SmaDmwGxej4DIHv6T/AVGXuWXsvwdqthdOrBk7G84G4AdhZfYeD/m4g9ppnNUQ2/I7qJlOZJUUfmNfhENJtm5H9tyBxhF2re2LMJCR75/DdgTWjBN9zRG5scLBZHVkDwzKrm0ZCBOsLvfc8XG30twLAEJCATc5nLq5cKKN0GFhOdnvMwxI383GEqO7bvaczee+wvddc6kDdewgYqMueEZn+tbWMF02wA/MdhscPGP7B3dnjkYMPOGwc8DdboMO2JXCK+DL10nVNStqJUPoHC2gL1PC/9N/jbdp9+Ma7Vuo+8v5YqyXu92Jz9N2PHKr3ofs8R9H9rT/BAgJBTampnnGx8C8c8WNA96grkOuKO2ZlOKkEcZs3DbtNQAhmOeCZ2NIwBYjcXtcdvD14qkrCut9a4oydhDJBz8DYhdRnHMeht98r2BZ9bp7+vSUBJ65DZq1yi6USi5Tz9XYzK3+AJNByQ/49MzU4T2Ibv8bACB78ucBPSaampr0OL7H2YGCujTzNDbq7hrh2PFWnx6jcNzMeWObkV03gzglmM0rBBAdDN7EaU4YQqdqpKLumYKxC/4HmdO/KhoDYWFXYJ4ZrjlKac65KDnuPasG7wvPkOy39oUYVtg+mxO1QGVdwuCoPsCYmVbjEqHneLd9AlQt/DU4CDQl8Ex6z6Czs924GJmTP4/MOd/xAd98ckYd2Y0Wm+Vph5wWiXnmSus0LcWmmVeI53GzgLzpiAZbIqKJ9d7Ydy+WJrJibNMOA8+EXqV/bPiMkb/jK/rvoYAiv/KdGLvwl7BaViK/6n0Yu+Q3GHnz3aJZJJhnISATv5YAb4IICDLPagPWrdZVcCJ1UIqjaM2wmkwwzzh41rwcUV3Fesf9XL3Pwdh7N4hTgtXA9sJtmIcIMTHj4E2Ibf4dFDMDq3EJelvPxGfMD2Kvvli853ZnlmDA+kKNCLAruoPdz/sVT2pnMGeiF424MvVV1K+4GACwtWccZtIlO4wdRNbN/RY4+9mxB5rkurtX/M6+CMNvuV+sE//X4ih49jILYRhQ4swzSW+DixRbtpRQsIU6GRjb7ByRwTNvEeGjm7okehjb/FsQ6qA45zzkTvz0YR1/GNU2CDIk130Zet9GONEGjLzmbyJhC2NqAEy/Z1gaMUzIzLMQzTM1wDwDIUKPQWazCPBMKiSa4uHH4OvWBEJTpbFNN/koLHtLGY39oM427hlFBrCoISObgOc+JtO7wxI/HiwZJvhV6WLc6JwZ2qkRrx14vqoQcT5l5lkHbYGpxkDsIqLb/sQAjYaFcJIzoBAiNK+2dY+J5xQQxXbqMpB6nhN6WLwrMlFwEG80b6IzyjaaNfoBLGiKQ+tZD31gK6gaQWHJ68VzCCHiM5UE84x9V3yDbUuzJHBvPg4rMZ3p5bhAnCmZBQAu84y7BkrMs3bCwLNC3OvSeNe1x6jkoxx2w8JQYHdSQYgYX1hLdgr33N2uWcBCSe+Md8D2JBmzrBJ4Vpx3PqiisfsgoClitp0IO96KUttJGDv/p75CDgB2DFPs4qBq3/NijNYxUqCu064ekmDy6Gk+Fd+0GBszf+x7PXaEaqA4nyUC71ZZUVUteRaaZ5rigWdmVrAZNjkLMG5640IcPM0IwwD3e+Fra+tSFCU3okqgHQ9zhl/3rM0oYq7CktOiBM6HrWebuxl4tqSC3hnA7sm9DrvO+CjVrSobAZO1LKs5bvKiZZXhJrgNC31gVSXwTL6fguCZxzwLB88G9HY4lECzc/+fvfcOs+Sqzr3fCid3zj05j0ajkTQaIQkkgQICAQIkZDDJAoMA2wT7M7bvBRskfLFJxmCMsXGQjS84XDBgY5MMGExGlmCE8oxGYfJ0TifWqfr+qFq7du1T6aTu09379zx6NN19QoVdO6z9rndBqZYwa3XhcWuMTX7vSbt9b/H8V9R+QDKH4v5X4YHnfgE3ld6LO83bUTz0a77fFcQ1u2w1xUcetRcR+tRDQCUPde4Jpq45ffWH8Yjl9kl+yrP7rB04aQ0ip5SQO+0Ymztt+hdKX8AV//YM3JX8I9xu/QtST34LVxz7E2xSJrzBBKOIni+/nm1MAbA9EVna5jbfczD5NPLxyz1/s7JDKJz3izAGz2eVwuh5CFNNaEIwuNsTPLOftV3lh/BS7du48b5fY5WVP29ehZSuQlcV1o9RMGzpsrejomVxsXoM/1h4E/o+90J0fe9O+5jOfyWSSfu54wMJfoqltBBI4y0HWNU4x4vw50MvQAlJ3J2xFXipo1/CyLytmHgqY/fHbvutXTzxaZtmdhRmegCKZaJr3lYEVLkUKbJ90FUFsEy2OKfCHwmWthlgAK4oLAXyoHqUKc/UuSegTz0IS9Gw+PTfxdzz/hrTL/8GFm74U8/bec+zlFN17VFzk686Lixt81zGnndQ2iY979mEhu87FSSp6jGfshmGmDrGo/bY/eeYMoO7n5rFFuUszlOPowoFS1YKqZlHoOXPwVLUWnWxomLpqjuRv/y3WNDTN3iWcjdQ41Ly2YAsbX8uClo3NipT2DfxZfZ7/exPsbHyBIpWAk+M2WPTVkc9lUmozDtLm30MiZM/ZOlVAHC1+nPPJkfq2FehwEJl/DLMv+BvPRUpzy7YrxvtcQNV1YHdKCf7kFHK2FQ8YqfUOkGIyqYrXe9ipyolAGTu/YQ9h992A5tPU3EbjQtg+NmE2H/IeAKZ4hho5uzUWt7zjIJ1pQDVGe+72ZtJsEIzM2G+Z5uuROGi2wM3rwCwxb467/U8SzrVQkvbbnD97YTgrjG4zy64peTwSeMm1raW6lKecc+7lsTCdX/EfM3+w7wiUH2c8ZnXB1EQXuOnPOM3IAqH3sKCWwTdf/3sT5Ez7Xn6Y9VhTuDgvv/BHbfjcdPJqOimSpt2X6kp9murA3tQGX8aFKuKG+f/H4aUeed77D56nivUxfptIW344Fk7NfNz2Zdj8er31swxeeh59VvP6M6mJX+cQLTn2fGZAn7y5Iz3l6rr/bnDKZ6SFoJn1aH9yCQ03Gu5yrO0k7JZ2vNiQFHwD6a90Tf22D8gc99fA7CDq9lUEiUk8f6ed8Ho24kjqf04gwFf5RkAGI7lBFnlPKnZmyhlw/T4zu4YzCGX1LBUruJoud8u6mEUUF2aRC8WMWTaaxY+qwng5uhmdDtcy8jg2RqDBnaKmvMPmGskb7K/51japhM8K1ZhWpa3YABvwE++Z6cd493yAttlLlz8xtBBKw4Fn11w2uXSFk8jc++f2RWUFBXzz/mEZ8fKV3nmHD91pANi2qaf8sw5B852CUtXvhtzN/09SlzghXzleOXZUJf/MZRC0iZ55RkAWIpaM5ABwOPqNgDAYPkEUMm7ExlhF9AvbbMUEryje0+TEj+PAP5YefoyCbZYGcglWbEFCyqWuh3vMWdXusKpHqjK40OnXd+kimm6suYz9zLlmRmjWADgpm3OFgzcW7bfczDxFBRFQebnfwcAKO6+2bO7BrjPDE0KFoS0zZ607u5U99q7WkrVXkjwBSkAx/OMpW26E8UNsANpSxm3vLQx7FSSnTkKOKkOOlOe7QjdnY+L4UyUD6mPsoIBRycpeGbvhCef+CaSp38MS9VxYtBWlvl5ngG2r9nMK76F+ed8ouZvVroP06/5CeZu+axviuljk0u4z3QUPecOc2m5W1m/Qbtahlm7oCyUq7ir+jzcmrkLS1d6/d8oTTyhOD5PAcUCAG/BACuRY5VFSc1wr7ULCyUD5xbLUABcssm+n36eZ0T+st+E5QQTq7lwGbvre/ZDaFOP4DWaHYg9bg6ju8+tPjfAPM/s5/L4TAFPzRSgqQo7Jj90VWWpQYBdXe9w1V6snZ4vuYv7GMGzg1SFUFAG8MGznLBg8AuelQyTjSNBXm2KnmSFUwDgXnMXAIWNBQ/1XoP7zW14cOxWT1qZyELJwP3WDnwl9byaapRR3LR/DM/cOYjj1X6cwSAUy0Ri4j50/fB9dkrT5mfi1JDdj9Hdr1QtT3u1+12FVaQaPmkvyspVE0OYwyvztgnwUXMDPm8+C5WhC6DCxC9rX/UqxR/8R6Qe/xoyP/8US+dW8hOOJ6LKfAJF1H732hS5NGti8foPY+blX2cpmWQqHrZpogtBjm4uhZB8zxKo4EOJv8SWOXsB8fj2V+G4NcrGIzb/cJ4/KzuM+3fYPj6j1gQSZ38KbfE0LFVHcf+rWP87xy1oaBGYClCeieo5ceJ/fIu9UP8GroAFBYkz92Djgp2ae7LLDgSx8bNielIcAW/wDIrCnovsrGtjQcfIp3fr5+6Dlj8LM9HlViiNUJ4BQGnEDkZdoh5hnmcpx9S8suEKFC75VZR33Fhj6gxwwbO5J6A7Kpsj1kbPc1kR1HHsvdzzNZOzx3E3bdO+xpmEhu+ZF3jex4oFRMDGNp/5CAVaxpRp3P3ULJ6r2u3psHoBnl76OB7c95sw+vegcOC1sFLB/SCxxNKS3TZLaVtxTMHFY/YsWvU07t5gq25eeO4TLC0x/eA/AAD+w7wcetaeb1DFyL6Mq+K1FV+OV5PzrD5dfRCnpt1NxZQzLpV2vsBzj42qyTbEeOUZFBVzQ/Y8fV/lfiRO235nxsBeWOl+VDbZC/2k43umLpxiFf/yh94KAHh8Ko+jVNiAV55NUvCsVilW3uZmSrBiAfQzU3jb10ef+DkS5w7bz/qem2s+C/D6bvamEyzdfybvPzeJi5/yTJs9Bn32GCw1gcqWZ7lBeqF9WrkRzN76Bdw5/CeYRTfLyomzAcGCZ0LQwRg9iMVn/wm+NvoG/NA8v+ZZJCgVsDHlWa3nWVRGQ9UJalF2wJTVjdMFjfXf/DpBT+Xw9sqv4iltC9uc5sUFtEYonP8qAMD5p+zA6SmMsLniAlOeJVDt2w5LUaGW51mb0WaPoadwHGVLw/9VXxy61rQsy/c4eWjdwxcN8SjPfPqG3/m3B/Hmz/0cT057fQnJDuG8gr0uzugqlMI0s9Uxhs5HWldx2NwJEyrzfgPACmJ9wXg65qwsUosnoBamUO3ejNLuF7Nx+WS1DzOv+BbeO/hhAEpw8MzJhlGcSuEnE9sA2Mr36SXXd1ZTFewfs+cA950tsvTLxMJxnKc4/tBCVhPA+RJXrZrxcT0hg2drDKY8K9WmbSa5SDupqrJC8GyxbGBysezpbD3KM2dypM89DqUwjdTDn4Ni5HEutRVfWQz2yoqLn+eZlexmKQhdP3wfACB/2W8zo0YiSHlGJseZhIpMQmNquyXO84xPW6hRnjnHUN56nWfy4p+2WWvybZ+XmyomktAUpjwDgPLWZzPDTZ5zVi8mrF4osKBPPcxNZITgmZ/yzGfRQfAqAsA/wEfwyhIA6Mu479VVxbMwrg7aCxcafHm/nT0+yrNK1XKDZ2fvYdVVG0nb/NqMPQEfr9jVS1OP/QcAoHjgNTXvE827Rc8zRVGY+uxcxjV0N9MDNZPEctVN21TybsEAFjxLj7nvz47CzAxCsarQp23lgqs828n50TTeTVfG3eDZxIIdoPNU2jSK6PruuwHYai69377WUyET1GrfjuBFi6oH+tMdnczjsGUvGhJnf8aCNiYXBPAz3iZI4VNIDdd8R2Xj0zGnuMfEmweLsEB2QgUUhU3saZHxU9Ptxzb3ZzDSTcoz0fPMnbyZvVtR2G/7u1E13iBIDZQ89WMM/NP1+OWK7XH4U2uXR70p9mffPWZ7zxzc1OtRe4noquIJnhX3vRwF55xLhsk+jwXPZp+o+Yy5goFNyjk8v/BvAMDMy4nzRrtZUFc8FlHJCbgLHl1VPCkTPAlNxePccf/UtJ816o8y3QO4qfyH+NcNvxl06gCAxaI37boeNFXB/3n+edg9nMO9TsAxee9fIvXYf8BSVCxe+S7MO5PtIS5NnVdHUfv6umkHz0bPfhuoVlA2TLxO/wqSKCM/fBDPLn8Iv115E5ae/g4AwC9q/4UeOGnsRgHZez7OPjPpVIbUHdWZ2bWReW+K6Nle/Ev1Kny/uh9LQxdHnnPeZ8yt+Uxh08RzbRUFpd0vBAA8Zo7jmyOvx9Srv4+fnWenVVN7oHGJD94c3vhqPL34p3jXwB9j7nl/jYVnvR9zL/5nmN0bWfuf5sZS37TNkOIB1Z6tsFR7XChvugqZUVuR/FC+iylAk2YRBSuJqdxuz3FaqE0fF8cGUg9nZh5mr6H38J5npGopb7mG3Te/NC6R+X5b2XyxehTdzviWfPxr9mdFpCSb3RthKSrb6Jm0ejGDHs/1D1aebYUxsBeV4QtRcdKwKFBDgdNsUsMT1hhOW7Za09IzMDh/vTDE1DHPcTsFAEYwi3uenMZzNXtB+tPsVZhHDnePvQozr/wWlhyfoCj8NjmbUZ6Jc6iHt74ah80dyJqL6PrOO6GUF5E+Yveb/2Rcx56rSzf34Vk7B/FLT9vMUuISE4dZ1dfFZ/we5tQ+ZJUSzBP2WKTkJ6A7KZekribOLZZhwb6Gopq3MGL3PReaD7BiAeQDVnYK6SQc37PM4b+EYlZQ3vgMu0olgPd+/VF86pi9qcRS5yzLt7o7wQfPqNoiwdI2nblg5vDf2Oe086ZAg32yDkhqCjIJNZbyLA4sqMxV2yRVaGXDFbCS3aGWGcbIRVjI2vOkJaY8s9tYNmQDghRlZaM24FDaewu+PvhLABS2gSiSaiZt0095FrEpa3aNw9LdTdDj1jCmlsq+1jppXcW91h68IfdxlHfdBMC9JvxzV9r1AjvF0bL/9nB1IzueeSoYkNYBLeXOT6bt4G3yyW8BAH5inoczJf8NOPccLVDXHbQpRPMQPnU7UnnmeIEfmxKDZ/ZadFf5IeRQQDqhuaqznq2wkt3IJDTkkWbjjAILlZGLYPZtR9W0sGQm8dmqW7Ahf/BXAFX3ZEpB1VBivp/+7aTCFY0BgJOJrc41MV31f8a+fgecTVDb98xWZKaXjuO8gGIBADztUxwf1xMyeLbGSDqLT6Y84x4wetimOc+ALPM8cwsGnOBUZ4AbiANsdQnJbBNn7rHLzQP4+OI1+MC3Hms6Es2UZ0J5YV75UNr2HOQPvbnmvYMByrNpZ+FGO1es2mbFqE3Bgn/wzA9mhsn5HASlbYYrz1TMI4d8wpbjF/e/yvf78pUqHjKdtMbJB1jZYrHqIa8wJIphwTOhileY9w3gbVN9gn/RMLegVEfce2YpmiegscfxbHrIEzwz8VPLkYqf+7lrjB1Tecanbf73uQTOWX1QYaLrv98FxaygMnrQtwIsmU8HeZ4BbureEwl3R74yclHN7lfZ8E/bHLfsfy+mOVWSonhTko0CVGdCZ/TtDKyEVg/G4Pkw9Qx6lTyGS09hctEtHLBzKIfsvZ+ANv8kqrkx5J/2/wUqJ5ulalp4fGoJh5ny7GdQydOOu780MPuZaLvG5j7DlqrjJxl7AjOX2QKzaxzFSpV5wvDwyjPAndjTTh0FbQDbW0xUKbh9hvc4lq66EzMv+QKK+72FPkSq/btYSoSZyOGB5IX4C+OF+MPKKzHiFzzLU/BsGgBw9Y4BhKGpCvPjslQdxb0v8SyYKSWfgtJqYYIZVxOz+TJ+X/87pKwSyhufzooyECldxXkj9q5lUPCMV77SmDOQTUCs5EskNa9ijlIcqD8aCtgcEXHVQeH9WBDZpIY/vnk/HtHt4H/2SdurqrjvF1Ed3MdSiYZySdCwkecW4dS+jqb2Y8LqQcqYR+LUD4HSPF6t2UGU2Qt/BYCCqgUUNl6Ns+md6FKKuHrBDvJn7v80tPxZWI6+jRbYzO8soFgAYF//t1d+Da+q/C5KZnQAMY5qojZ45n3t0jN+Dx89//O4vvxH+OrAL8Hs3Voz5qV9x6UqTmMQx7P7Ud5xI4oXvJopM/08//zSNvkxrWahpCXY3KFwwW0YdQLh5xZKKO16IXvZfdYOliYa5tu3UPS2LQoiJKfd1Hs6Rj4wlWIBrxvY64L8HXnOde9D1VKwSZlEsnAWSnGGBfl5c3xftCRMTgV7DLbihhbSlmW5GwHiQkzVMfOLX8fsS/8d2ZR9H+goaVy0n0sF363amwWVkYtqUvmDCEvbNLMjqEJFQqlirPQYLnHUr48N2JtvEwGq6CD8Pc9qVSeNHnM2mcLvVN6ICnSkHv8aur/+ZihGHk8pG3G3tZf1X+mEhj+6eT9eevEGlraZfOo7UIwCjL4dMMYO4YkeO+jVf85OqUw9/nV3kS1sqJ6hlM3ulF28gz9W5xk6aD2MhFPAh4LFxujFsPQM1OI0Eqd+hIxTSCN/iTunPrdQwlHTDoCR8kxdOMH5X7pjJGHmRpmNRbXHW9XVLRhwDsrSOaSc4GLhotf7XGkbPmVTURT0OQHCmSDPs5jQhqdamAIqecA0kH7onwGAVQ0NK2gBwOObDMQsGMAUO/7BcmYhE6E84/vPhaLBfFB5xLTNEvedbuGLiOW/orB5CgAct0YwtVT2bj46+KW6ixsNAAA9g+Kel7AfH7U24fR8CcVKlT1f1L8w5duMN3j2X+bFLNAWBD/3CBIDMKuigCIB5arl9Y2uuBlMp+fdtGrAtkqo9myFjireqn8RmYTKFQtwFM3O9TrV5W6u0ryK2sSnq8+2/YS7xlHcZxe2cduafWxlnw0knurAHla9EwDOJbc552OytTCJPC7kgmeU4ZMrnMR5AcUCAG8mzHpO3ZTBszWGqDzjdxdSzsPLVx+iQZfvSE44iysKRoi7c+Rrkb33z6DPHEFFy+Dz1asxW6hELmyiKBn+u+A0KBu927Dw7I/4qluClGe0cBt0Bt+otE36txERCFz02VkJOgbqzP06cuqMvrH7Tiw88w9qVB5EoVLFg5bdwaWOfQWKUbA7WsH7Ju0zkPn5dRC1yrPwRSffefYLwTNa/PemdSjDbsdrjF7skf/uHMpBATCxUGLXyjAtPGmNYlHthWKWoVZsFYY4EQui1zmWqmUvSB5V7UANla0v+KjOAG8VWsANPPOD/oZeW3n2oLnNPSfB7wywB6hzFDwrTAGm/Vmjlp3CuZDypvSxSrITD0CbewIKLJjJHliZIbaoEs2c60JLsCIfl6qP4IdP2H4N4z0p9BRPInvvnwEAlq68A1ayyw1Q1LlAieLsQgnlqoXH1a22YXFpjlVg9QTPmA+Qj/IsIr3s27234DFzHD8dfzlMy8KvffbnePFf/6RmoiOmhpvZYfa3as9WLOpuWu95o13oSnsrs/n5JAKwC6qMP63Gq7AGRcHsrf+K6Vd+G1O3P4iPjn8Y7zdegTMY9ASfKRA/vVTGfLGCn56wfYWu3uG/U0/oqoIfmufj6MA1WLriHTDTAx5lFPnpWKlemGk7EEcp0sSWiW/iOu1nMJQEFp/1Pt8UCZp49QQEz0oe5Vl4pU3AvvePW7bqxIKCw+ZOJDTXKytoc0RETLtuhLGeNJ51tavsqepZLF322wDc3enedIK1IX6nnxS/Pdk0/rNqKz9Tj30Z+059Dj1KAacSW2HscD+7Ylr4wdAvAgCunv08lNKc+1xe8b9gKSoSE/dBnX/K3VAIKBYA2MFT118svkohNG2zJngmtHFVh5EbB6AwJZur1NGc/wePS34bNu5GlLtQik7brO0rF579Mcw99y9Q3vE8piJdKlcxs+k5LDj5U3MXGzd1VWH2A6Lv2QLnywO46Wv61EOgw2DV9Jy5Ra5wEvrUw7AUzTO2RxUMAIDZahqPOpWr9TP3IvnEN23/0MHzYcYYF/nU3idU+3NoIV213ICY7waNqgGKWqMU5T3PAOAz1eth5MYiNw14KmELeFXHnGr3wa/WvgFVsVAcuhB6rx30qHdjx8+PqivlXZDGoRwwh8qlNDxibcE/pezFLs03/lW9HoDi+1wZnPE8ABTPexmgKJgesW0Tts3bfpisMML2G2s+gwo48H5njJELsGil0aPkkZiwPf2Y/6GWZF6o3d96OxSjgMrQBahwmQGLZQNHnQ0YbfE0lPIiswmp9u8OHOMWr/59FM97qcfeBLBV9oC9oZi5/+/tQgFjh9jcxA+yDqCMApprzjapPLNSvTAd5by2cALpB/8R+vQjMFO9LOUw6F4TFHylOQn1eaKFAQ8pz4ICDiyFOmC+53qeuX3SHV95GL/06Z/iwTPeABr16fRY8wG7SkjgWqQqBM+m8xXOiL82XZ7PdvHLzAGA4n7XkuaIuRHHZwusX9UU9/VUhVOfPgKUl5A4aQeBv21ebKf0GsH95lzB/ryUrtZuDDiwTdEyZRSYNf6lvPqMb3d81XL2WkdB/iv6l7B94hvQJ+xCLkyd7FyjJx1vTQBsA4fGwSescUy89KuY/YUvAY6dCFuvOscW5l8NwJ7zO4KKavdmmElbqGB7nnl9Zw+M23O447NFLDqWMj2Fk9gXpjzjrmfFR0W5XpDBszUGddDUcXnSNn0GfYJ5npUMtrii1Lq8EDwj37PEGVtO/9DgjViELe89ylVPbAS3YIDQ4R54DRaf/g7MveifAlPGgjzPZgTlmbfaZu1COLbyjOX0c8Ez5zvmioYnABAk+ee/+/Gey+y0wgBlRr7sKs/IDNIYPK/GNJMfyEgJGJq2WaM8C+8W+M/oDVCejXSnPCkcYlWsTELD5n57cKA0QnuAVzyDSzU3xgaRKFK66glOzve6yjczPYDSzpsC3uemE1mWxe2YudeV0jYfLA4yKbtf8KxSNTGNHphQoFhVKMUZwDIxbNrKs/mkGDxzlWcsZbNvh73r56OKbASaKF+qPsqCZzsHs+j67ruhVEsob7oaJUdqP5SzF5etVp7RM9idzboBQycdhE/L1UPUGPmIRf5sdhuuL38Y9wzegm8fmcTPT887ijevxF5MDaddcQCojB70pF7sHeliHj80yar4pG3Wi5XqtSemqsb63kxC9Uw0yfOsagFffWgCVdPC1v4Me26C0DUFZSTwb7veh8LBN3lSGADvxI8UTCrne6aUF/Cis7b5+L0bb/NMoHlefskGPP/8Ebz0Yq8iwi1M4/Z/rvo3OLCY0FTcb9rHkx+4AIvIeiboQwGVjEUWhQBHo2w+7woYcPzWtv0yLEehSOlEvRmdjSX8ooHGsL5MAl8xbbVH6thXcfCMnZ77zYFXIMFVVCsbJu7tvg5nrT70GpPo/ffb7IrLPVtRuPhNTLGbeuzLbrGAEOUZ4B/ADIKCyeGeZ0LwLF37WlYNzhkXRc8ZvwUWq9zmMy7R7vhcocLG0pLPwi8sbROwU+DLu24CFAXZpPu8nTZ7WSGg/zYvZMfHWxMUhesnqpKr/btgqQmo5QVs1+y06rKQtjl02i7GUtlwmcdvM6w4CjFfNDgf0HuYgq3EKdjC4IvtPKnZ/3Y92dzvDfPVFIPQXUx5Zl+jw9YuPPayH6AU4F3lR1jaJgDMJ2zvw5s1u9iGsev5GHI25oL8OIPI+yzic0nvhkgcKOgoKj7os/5WuZktNi01gS+adjDKLx3a7N7E1CEWFFZwxtxqv2d75SjUuSeRPGGff2lHbfDMr9ImkU2nWGU/wPb54pVrFSd1k3xHC5e8mc07TcvCUqmKeXRhUXc2V2aOssJGov8ljzF2CAvXf6Rmjm7m7A0qxSwjc99d9ndeGKw6A9wACFmD9LdIeQa4vmf65API/fhDAOwCJvR8up5n/u1TVAPFUZ65wXL/dQWbVwQpz3TaqHGVoz87aWduPDnjznGqpquYon6KHwfo3OJ46XqDZ8MwTAsTjncuv07wUxX7ZeYAdqZMaduzUVJS+LG1D8dnCszXsjvtKtNZtc+ZR5E8+X27MmXPFjwOux3PhajPTjkbphv8AssO1I9RH8D7ndEckP8dtUfA9o4VKe+6CZ/RbO/diw6/CwnHU1AMnj2YvQzVni0onvdS9kzSPVEVQBnczXwfAXjSNi3LvbdBaZuAuzYxBvawPtautukWDADsOdJOx/v4SNnelO0vn8AexSkU5RM801SFKe7DNn7WOjJ4tsaggZ1V2/QpGEDwk4lupq4wcNLJ697rpNblK1VPIKkimBB/u9tN6Tk66V2o1otYBpmwkt0oXPLm0N1WUibMFiqe4xWrvHmqbfoshKlgQFTwzK88Nb9gm+c6XuZ55qPqooBBYNUtB1t5tg2AnS8PwNdjhAYyC+5AzTpcnwWSqDwLW0QB3oCsmLZJO/sjXSlYmSFUc/aOY3nLsyBCqZDnnEkgTR6O57jgWcyUTb/jSW28mP27eP7LA83D2aTGsHee6LZ70jYd5dmphTKWnvb/obT9uShvvqrms8pVC1VoWFDsHR01fw5q/hwSMGBYKuYSQ57X8xU3WTDJSelgpspNBGkA93m9RHkUP3YqBd2UvBepJ78JS01g8Zn/h02cKUCxUDI8O5zNwle7rQhFFvgFXtjuLD1DmYAJKrX7pUoVn/yBq6QSlbPizqkneDZ2yPP5e0e62DNNkv6gtM1GoSDtcFfKk9Koayprz1/8uW08e/XOcNUZUNt/ieqjqIqb2R99EP3VKRwzx/DozuAFzlhPGu953nk1lT/TIcqzgdDgmYJ7rT344u4P4qHLP2x/FjdB90vj88Mv7bohEhn8W8+r8aXqFfjuwMvYr+c4RQT1lRTYNaomax99mQR+ZJ6PotYNtTCJnDGDE9YQ7u97tkfdVKmaKFk6/s6wF8iJM/cAAJae9huAlrCNwgGkHvsPN20zRHkG1Bk8i7HwE9UQftc2m7RfQ9dCtAoIStvkX8PTm0lAU+xxjPoPv5QVzyIuYuwCwFI3zy6UsHDDn+L3hz6CH5gXCEE4reZYAWCBVWJ2zl9LsvSi/c5ufYWlbdr/HzhlK5HK27weZYmIxTRgLxDJyiBx6kdIPvUd+z1RKZsOfLGdk07wjNoEX+QiTN0sLn4pZVVVFBYYEjdYowjzlAKApaQdbMkq9tygvONGbnO0duEahn/aZhPKs4B59FxFxcL1H4GZ7kfhgttwyrD7Rd/5lKqxvrey6SpWnXJ4bAseNjdDhYXc93/fDhj07UR1oNZPmJRnfsGzhKbifyx3bkgbaOxcNrnVqKs9W1Ha+Xz2c75cZYrEc0m7/WgzR4MrbcZBS8F0AlNqeR7V3FiNh5uIu0lhjxl9LfI8A+zgJQDkvv9eqMVpGP27UXQ8S4Ho9unxoULcapvBqnr7O8Pne2mhYMDEYpkFd/h0Q368p2tX9ijPwlV1PHza5lRi3Pn+Wmsd37TNcu0mNDF/4yfxR/u+gBPWME7MFrhiAVwhGk55lnzC7kMrW69DT9oRKBSCn10qbjLW4+8Lyh8XzRdIUZ5Laqz42FIdyjMA+Kj5Cnyvuh96tQDNKRhGhcHo/s1YXZj+pR9g4fqPsPeFpQlTmzItu++OStsEHIuJni0onv9yT2aN3zzs8q32c/mjOXvNsqP0ELJKCYZam9VEBBW/WE/I4Nkagxo1maQGeYMAYMb5gDsZLlctZoZIvlSANy2l2r+LyZ7L45fj54Yb0GqV8iwT0jEE0Z9JQFXsToavyBMrbZO7TvGVZ7VpmxpniO0d0Gp9Agg9Qs5N5MtVHLPGYaq8KX/tRIZfBBRFqa/PblM2qYEfr8MKBgAQCgZ4F8PP3DmIXUM53LR/FFAULDznE1i49o/sdDYBSvEkDy6asJzKuZ4AZsxiAQSvhNuw93JYUGApKjNz9z8fd2eGdqE01VsYgQJ9p+aKKFzyq5h//t/4KuLoOs9pzkSxMAl1wS5DfwYDqFjeiUS1bwcsLQXFyKP86Ned39nBs1YUDAAAY+wSmFCwXT2LZHEKfVjAi0//MQDblJTfXexKaey8o4IU9UCDdl8mAWPUVexZiuYpusBX8hGhRXmQKS8tUr720DmPoeuSYPzKgnBMeeambRpjl7DPH+9JoTeT4OT9lLbZvPKMhxbiI1zKJkHqmyMTdr969c6ByM+jnWs6TtH/5CSvPGPBMzsoo0/cj8z9nwIAvMv4ZfR0eQNjceCVnIRoVOsHtfNHeq7CbMpuE3xf1JNyN3jCoABHrtngGYB7Nr8eb628DU8tur+b4yb6dHwFIWAEOIFi6Hi450r2u08aN0HX7WtA51uqmihXTXymeh3Kqt2nGL3bUdpzCwA7cGBBsatROv4vUcozvwBmEHlBIeZHTdqmj6ovK6QViWprvwWWX3VtQlUUphan1H6/lBWvcXV08Gyk2/7Ms/MlWOk+PKDtdY7Bz8NHDJ7VBmZpcbRPtQP2tDi1zCreoX8GPWftdCNRLZZkKtuYyrNzh6EYeVS7xmEMH4g8TwDMBBoATlHVtapf8CxMeea9pvy5Z3zSluMQ5SlVTLsbGpOpraj27wrMLIhiyWfcoD63noIB5QDFB1MhlQwYwxdg6nX3YfGqO7lxxr9NUtXVwoHXst+NdKXwfcu+t2nyyfNRnQFezzM/7tPcTUiWsulgDF/IFPT5S37Vk73A968ndSdleOYItBjKszD4TarCgddG2hvUpG1mW5O2CbjPheZUcly86g7P8ZQi2meOy14BuI30RPCYExUsN6KUZ047MkwLRtXEY1PuWouvSEx9qgJuXcel17FqmzHWWPzccCntLQLhlzrPZ7sEKc8AAFoKw4P2vOv4bIEFrjz9at8uWFCgFqdZwa/y1utY1eEw5Rkpw8ZjKM9YAJLr28W/Ad52d3q+6OvvvWgAb628FeWsHQw3M4MsZTmsr6T74xcQ4/uPpbLruxYWPDNGLsT0L/0A5R3Pc+cZhlmThQUAV2yz1ypfP2P3Bwk4wcSunTVZTQSbp8u0TclagSSa1IHysviatE0u6JNNaqBX0sJz+2CWBZI8CxZFZekOhYvfwGS8APDYRJPBsxAPlCg0lZ9sux1dUNpmvuLveabWWzAgJe7M1i7ySiE77LTTFK08M1GFhkKvuwvptwuoayq7b7SYc1UA/osUftCKStsMKxiwcyiHf3zNITx7rz0wVjZcbqu+fBh2FjHUfmin/mzXPliOpx2vSooDDayb+tIYGt+OhRv+FPM3fhImt4ioOR9uocQPoLwKiAbh6XwlVJHFKgdR8Cx/Dtr8cQDASWsIFbFNqTpTD/bP3gcAMPp22J/VoiCNlerFRGobALvq5rsT/xeZ8hSM/t3IX/rrntcqisKCzPWmx4QxyynPjBHX58Ts3uQxmWbKM58FZYF5nvm3TwoYUHBIE1LYCeY/yDzP7Em9paVgDJ7PJiukvBWf51YUcuDZPpB1vq+75m+D3CSnJ63jwg3+Kes8pDyjvk1sr/7BsycAy0LXd98FxTLxNeVKfN88UPN8x8EvSDJToHSBEOWZ6gaxiz7jAPMpKhmhhWn8AhyNsqHXXpjyvnm0492bSbCxhAXPOK8ZmoAf7rJTsRa0fvy/6jUsFSjFTUArpoV5dOGesVfAUlQsPeN32XNh5kZZpTzFrMBSNJZ2FIRfADOIQkRQGoiotulA94oWkqLnmV/apqvi879Xg1yqLp+yErQpGDV2AW6w4Zwz7hRjKikAf1Uj+Z7txRMA7MWpUprDJ5QP4E26vehbuuy3YAq7+HqMtM25QgWPW2PIq27fUN72nEBrB5GqM5ZUs6MoJvvs9wtpmwrcvtKPLmHxy893soICJy5MZROwACxn3LSliQ12FUeyhJhYLNdVmMpVnrnHTXPfqEC855gCUvno+hQNR3WqKLYFhPP3oODZ4jN+D9Ov+m+Ud7gqQk1V8GDGm9nhl7IJcMqzAHXNY/pu5C37b5WNQvVpLYGFa/4Q+Ytut/3W+OPi7uUTipPeOOEWcGpIeQa7HwMAS08HFsXiEdM2B5yNl2khbdOyrLoLlZlc/1naej0qznqGqPj0Mzys4EQdBQOiguUsnTJABcqPhYWKice4LB/PRj1nb8EqX/MFA2JW2wRshXM1N4ZqbhRGl9eewS9t04K78ennCc2zuc/eKDoxW8RCiau0SSQybN6ulmZhaSmUNz6dbZDzAUMRGq/HYyjPaB3HAnhpvSalE/AGz5bKVU9lTsBuh8WKiRn04OT1f4FqbgzF817K+mq/8Y8I89hTFYWNzflylRNCxAvf0Osml8rMvoOfhx3c2IukpuChxQyqmhtsXOzdG/iZOjdXW6/I4NkaQ1SpJEKUZ3ynpioK8+6ioNGmvjTz+6kxUrzm/Zh52VdR3nEjUw4BwOPT+cigUxilSvgCOQq/3ckpQapKu0Mlw2STcU/BAEp7ihiQmeeZMDmijteTtulT3pl9H5PARqdtAkB5gDPiD5jIiMqDqN2KLp/d5CD4QZcmNo0QpDxDIsfSGauCsW4UtNi/dHMfAKC052aUI9IDaHFXrppMpSTutvemdTaAnfHxOyBoV4+8QtT8JKugecIa8pXs07kStNvHgjRNep4BwLm+iwEAb9G/gJdo34OlqFi47sO+qayDju/ZVJ3eIpZl4W9+9CS+c3Sy5m+88qzatx1m0l4MVgVlIT0LplUbvI7yPOMnl71pHc/eY6fIiqk5osdTZfSgvbjc+wuAlmDpZ+c56Yi8vN+yrJYrz561axD/eNshvPnqbTV/o+ABADx9W3+s76RryNI2Wcq4/fuJRbdiFguezT6B1KOfR+L03bD0DN5bfgUAd9e/Hvz8oli1zVzw5/GqQz8vLFq0V63adDoeN8BR/waMCBUK4dM0aMe7J63XFAzg+3kaw+5NXY6Faz6Av9z4PpSQZBNkV4lgssXa3VveiKnbH6hRm5S5tCqzexOgBSv4gDakbYqeZ35pm+K1ENqdX7vg07n9IOXlVL7sUaMGBcyiVNOAN22TPx6/9E9+oWPyfpjcIo+UOIfM+/GxxJ/ivLv/N/o++wI8Sz2MgpXEiWf9KfJP+42a44jyQALsBZ0FFSc5K4O4fmeArTBavOJ/Y+G6P6opjOMqm8P7lFwblGduENT/u6uc54++j/w4k+y99SjGCsxeg0vbTLmG72bMwEuQWo5/bui7+PlyYEBXT7PgJs9k/0GULKevy435eqtalsWlbfqra/RUBm+s/CYOX/JBX9/K0t5fwNJVd9b0JbxS+6hpB0wSJ75vFzPKDMPKeq0n4kIB/+Kel3i8/4KY5aptAmDVNmcLFRYse+DMAq7+2Pfx93efqPNY7KCMpepYuvLdNX+P7XlWMmBaVryKxRHB8qhNuaTmpvoXKlXmFQzAU32SAnnphOqxJCHqSduElsDMK76FmVd8C31dWc+fvIpfLtvF2XBYElPcBTb12e325FyRzQ97hE0UPm20vOlKQM+4yrMQBWIs5ZlQMIBPHaV1b5DyzP4Ob+omHzBXxi7E9GvuxtIzfo/9nbKpfJVnAX6KBL9JEUd5xkOvo/GuO6V74gLphIaLN/YCUDDLeTKX+mstgdhnxlyzrmVk8GyNIXaI/M9BXg0EPynqzySQS+quPFkwVrWS3TCGL4BlWR7lWckwcXy2gEbxy6evBzbZ5oJnM4JJIj/A0aDjVzDAiJu2KUwuewSPJMDdDWpUeVbhvHSqzmS9mhuFlfFP40oLKTRhBQP4Y7ZfExE8C0nbrIdhJ3g2wTzPyMhUxeI177e9xXaGB75Ert87jM19adx8YCz6xQ40gReVZzyKomCcVCgL/n4HgLtj6QbPJqA5aZsnrSHfdEQ+eGZBYQENN0jTfDe9NHQJAOCA+gQAoHDxG2E4VXNFhpwd/nqVZ49N5fEX338S7//G0Zq/sUVyJgEoKlsQiMpCTxlsYZJZjJig8hO4V1+6iS2SAz3PnEWNlRnA9Gv/B4vXfgAAcN3uIYx1p3D9bls9SZM/0xLUqi0IagJ229o1nPNNz+WDZ8+M4XcGcNWCBc+z4a4k689PO8EgFjzLn0XX998LAJg7+FYcr9rttznlWa3nWXi1TXdnnil1E94JOl1yMRWXZ8EnBaRRaPJ9ipsos2qbmQQXMHIUvhU3EMOqoxkmivtfhWMJWzFMYzJv5FvhUrStZK0Cke8Hq33bIo87SDnlRz7GmFvjeeajFMuwjTbasCFvQdXzf/6YZiPSeQe5tE1+l9tbMMA97qiNH4DbtFmw+ze/sdmvDduBFvvfHuXZ0H5YWgpdyONF2g+x8cS/QZ97AietQfxC+U4UAgrVJCKUKIAbqJ3ssVP5zEQXS/eLhaKgcOgtqGy9ll1/mguw7ISIRZioPPMPntWnQIjylDKdtOSTGEbv1kMA7DkN9V/1jE2+1Tadf1uIH/gLmkMldZWNWzQnLHBtSo2pEiRG+vtxt2mrPso7nutbWX6xVGUButEAdU0moeF75gE8PuqvXAuCV9s8aNiLacVyLAsaTNkEgPyht2Dp0t+wVbUxYJ5nQrXNqmmxedp/PHAWJcPEp35yvC6P1vKWZ6K464VYfNb7mMcsT2zPs0rVTlV0fh9PeRZeMCDoOxVF8Ywp3uAZn7bptnd6tj3Ks7BKtz5YqR5YqV62fiL450DX3LGZ+kw/Wxueke4UkpqCqmnhUSdjSRyzyU8SAKtU3EPKs7DgmTO/Ia9iP3ifb8AVO/Bpm0HVNgHglLCJzm+0pHWtRh3M+kqfDa0oNSAL1laMupSD/Oso2O6n/qfUzadMrvJ8iMLUTduUyjPJGkHsEPmJkaoonsVpVpgU8TsEtCtAO3RBxqqzhQrr9Kk652NN+J65KVWtU56J5XmTusoWmDTo8AthCp6ZcattBkwuvWmbIZ5nzKMouCPi0yLMHc+GpWcDq0cCtebMURVauupI2wwrGFAP5PHElGfcTrgxchHyl73dk9IXh+t2D+Hzr78M+50SzHHgF0qLIX5JtJA+HWAWCriD4FKCD57ZaZsnrGHfhRIfPJtJjDE1mDuZaj5IY268jP37TGITli57e+Br3aqG9Rkz02Rmaqlco7CjiQe1F6ruSenfBJ+yIAavXW8m/8kYTTD6Mgm87ODGmtQKgqU18MECbqLzkos24EtvvBzbBu2d1hTXXyyWqi0NakZBwTNNcSc4UYjB/wKn2CMlFaVuWul+5l+pFiZg9G7D8d2vAWC3u0YUwH6BB9rMiJO2WamavsozRVHYcxlWJc81Km5F2maafR8F5aid96V1dn1IccJXixbVv6LRr0d5FqEGMLs2oOJUuY4qFmB/f63KK4hYqokYaZtRnmd+ai4KqvcFtIuBnBs849sT3yd6FWNNKM980zbd76TxPKl5/TCtdB9mb/kX/Fn21/Ceyi/hvj3/H2afcQdeWPoDPGBtC1WSAMGLacCdn5wefzYsLWWnu2nBqUhhsCq4TlujtFXaxAoizPNMVBvGJcrzbNO+q/Dh9Nvwlb0fhML1syx1s46xKV+xryHfvlO6ylmS2OqzX/vsfbjhEz/E73/1EXz/2HTNWF0KCTrkBF9MCiaGpUIHsakvjT8yfhF3Z5+J/CVv9n0N+Z31pvXAgLFYzCQuvNrmWKmHqcQB/wJVcTF7tiB/+W/VVOIMwk3bdOftFIihOf3/PDXLjvlbR2oV74HoGSw8989RPP8Vvn+O9jwjQ/kq85dWlXDla1R13UqE8gzgU+MNj6/rvGej3lXW+yvPaisWx4HfyEtqSk2qt9i/07MgigsIVVGw0UndfPDMAgA3MEYYA27FWAqeuZ5n/mtSviJoWNqmWHGXV575reHE7xPXAQXOmscvDZ6NyWHKs4hg7WKpyu5fkBBChOYb1GeEBc/uL3BijOHg4JlM25TBszWHGI0WF978AyfuCPCLDVo0iMaYIrR7O5BNsDSno034nokpVfUyyE22AVsKTZ0e32nQebHgGTdBYwUDQuT8lmVxwbOAtE2fggH+yjP7d2FKN5qcJjQFysAOTL7xYVtyH4DYUfsZLfPwyrNmCgbUw7CziJnOl5kJKrA8QQkefoIR5pe0galQwtI2nV39pK0SUvMTrGCAr+cZ7NRb03EcPJtwvdkomNqK4FnP6E48Zo7DsFR8a+e7fIsdEA0bMzvPA18djxAD2MXzX4XJNzxUk54Wpjxj6WUBfcOzdg3i+j1DeM/z9iKb1AJVs/Qsxu1jFEXxGMi22vMsjG0D9n162pZ+9MRMoaTjEtM207qKjULwDPAGY5aueg9myvbz0JdJeHz/4iL6bRmmhWlH/Ru2UPekbTLVkvcexamSt8B5lzRLJqExxQOpz9y0zYRP2qZrOyAuJirCjrHH8yxGinb+0l+H0bsdxT0viTzuuJ5nVdP1EQsLlGqqAv7I/PpHvvIi709G6kExIGVZlutHGjCO0Hg+na94xjC+XdZfMMANntk+NbUbdizFlFvouJ44tcdqjF6Mb2RfgL+tPg8PbLkNc/tfh2nYGzhB/QQfPA2CvtMcPA+Tb3zUkwZUL0yF4lx/Ch6ORgTPdE31jPl8MC3DpRPVg/gsiHRnErjt9b+DFz/bm6LayNiU95mnKYrC1GdLZQPfOzaNu5+axWyhgi89cBa/8YX78dw//xG+c3SKvSdsDiVWX3R9p+qfy2zszeBn1i68S/8tVoVTxPU7C1bWMD/GOu8NHzCYLxmelM9mlGf14qZtun0NzTdnCxVMLpbw+LQbQPrCfadb9t0VYaNDhAJC+UqVzXsyCS10vExEKs+ixwBqT0cnlzx9O28Rw1cTT+q1QQ7mrVbnvHKQs1zw28AU+3dmgeJXMMCBfM+emrGzlXqEccUYOwRL0VAZuQimk6XQF6E8O7dQQtWyz48P+Imwwm41BQMSnFVHrecZbb6IFTfd6+7fZsS5Ak9UZhA9y7z6LXbaptPu6FwGfK7JrqEcBnNJPF61lWdnrH6ke4drXid+pkzblKwZxAcqLI1T3Gnu9ijPMp7XBAbPnAj/SFcKO4ds5VkzFTeLEeqSKMTJFS3iVcVbiTHLgmfBaZth3m0lw2R/D0zb5Dreks/uNhHHOLim0qCihpoG0/ewggGURhAwmavP88xNw2n0PgF2MFNXFZgWpeW0TmlVD7y0nXna+KgwSAIeqjxzqs+4wbNzHuWZb5nyZA7HYadHnNLcikY0yWpFMHGwK4VXVn4Pzy1/ANnt4Wk/9AzR4iou/AJKXNzMCMozKIpvepqiKNyulvf5Y4H1AIVMTzqB97/wfDxju717Rs9lredZ+LPgRzdnVt9qz7Mwrtw+gA+8cB/ueF6weauIm7bpBHK5Agmu8sxNrae0ldLW61Dedr2rrGowME7Xlfq8qaUyTMtWzwUFSfjjrpgmV4XRe49YOkXIgpAmiWGT9nrgfc/KhntsvRnXB5H6Z952wFX/epVYfsqzcgw1QHnrdZh59XcD06154nqeFbkUyqh+n8aphKC8Yu/nUuF4P1GmPBOuR75SZecd6HmWdW0YxM8j/Kq+hTHmLH5o4eunPEv7BB8XIrz0+DRcXkUeHDwju4aw4BlXUEGtTQWqB1Kd0zmdo+BZQLVGHnru0rrqqUyeJeVl3cqzxipJ02K4nrTNIDN3llVRquIz/2N7Zj33vGG89OINGMgmsFAy8KX7z7jHHGLqLQb1C03MYynr48RcIdAI/8wC+Z0F3ztqw/XeGz54VqlaKPVywbMGiwU0Am1S8OMQ9RMz+QruPj4LwO6fNQX42cl5HJtqfO3BE5lGl3D7BwpwB6UnElHB8jjzCuqj7z9tK7Wo7+M36vNc4Dbp850scB0z+ELwgSi/AJHYv0cpzwA3eEaIG17V/l2YedlXMPeCT7HfkfJMNOwnyItsrDsVmjItpmZ6PM9Cqm3uc0Qip+bF4Fn4pmzGR3lNhKlaAbe9zXI+xHELBoj9ld8cTFEUXLG1Dz8z7bngj8zzQ+cDLBAs0zYla4WatE0teKJZm27oPiwsbTMg9YkgeexIdwq7hqLTNmfyZXzxvtO+O5X8LnCjBQNE5dn0kjsA8x1ptkZ5xgXPlOjgGV0PBbWdpdvxuh1d0MSf/+5Q5Rm3uxUHcfEUtTjrqSNtkz6jGdUZYMu2SQUwsVjiPM+WN3jGp1ex4Jmv8qy28p4InUPJCZ5ps49DMezXn7YGA3cdfwZbnn5Ud/03Wnk9dFXB4OgWnNa3YP9YbdCKZ68zObj7qdm6JqN8kGpKCJ7NxvC8IoLSG/J19g3ZgL6rEXUrP5mqttjzLAxFUXDdnmEW0IwDS9us+inP7Mkqv2uaP/Q25C96Ixau/SMAwCxVk2xQuSV6W9EYMZhLhlb1cxWgnBoowKczyPPMMC3WTlrheQZw6drzRRbMoGqa4oSYVzGlApVnqvN/LtjS4r4vbvCMxhVViU4DoXFKrERM8MGnfKXKqQdVzzHR9SA1akpXA59FfjwPCl7Um7aZTmisbZ+ZL/laKogBYMC/0iYP72HGzx2C2nzcggGAd+OvUVibENI2R7qj+xZ67sTFLUsNbFh5Vt88j5Sr9SjPlgIUy3RO/3N8FveemIOmKnjrM3fgd67fhd97jj0e0waSYVqsUp1f0EFUOefLjWdQbORSxYNS06IqbQJghW/qTdsUNyYWumxlsqUmfAsPtIMSv0nBKT1pzjlTqLCUzet3D+Fqxw/0i/edQStw1VnhaXQAMOG0xbC0d8Dt74Pm+ZWIAArg9rEPOMGzC8btudxC0S2iwHvDsmqbnNq34cA1N3fzV565AUXLstgmnLjO5Nnc71VOisozwPZ45otUuNU2/ZVnZ2IUCwC4aptOe2eeZ2l/zzM6n/Od+bO4DuCrnPqRCdloYKm0EcozXgwSNpfiET/TT3kGAJdv68e91h5cW/ow3qP8Smjgkc3RpfJMslZoVdomLbKiFitnFykdJ4ldjufZidli4G7XX/3wKfzBfx7xlVhXqu4EpdGCAaLyjGTdotllNuHdveAXwnSJwoJZvAmt2MnQ5Hqh6F4Dv9QQ9n0Rcm4gWnUjIqZtlrh8fD+6PWmbEZMAvTXBMwAYdSaK5xZKrufZcqdt+nie+S2QxupI2yyl7MFeMe12uKAPooxEYJv6Q+NVeEP5N/Et7Wr2u2qLFU6ffNmF+NfbLwv0FyL2jnThml2DMC3gT//78dif71GeccqAkmGyCXyY8oigSZ1YQKMgqi8j8EvxM7iFbT0Ber50+XJ6njWCLqSd855nvmmb/TuxdNW7YeVGANT609WLGLghT8ORCIULHzR1KyCKC95w5Rk/2RW9mhplQ6+bpjHLFSNQFYX1s2K1zUzCT3nm3cDwU57Vu6AJwi/t0A8y988m/QNiPNTeg4JHmqqwcy5Uqpza2lGecWoNwG1nYX0CKxiQdwsGiIuBoKpvYVBbfGrGTfvy+xw/5VmQlx4fDKM+QlOVwOsa5YFkWhabn4hV6BpBTNsky42RiLRNwD1n8dxZFbh6lWcUKAioZhjEUJ3Ks7LhFloSF/GkLv+0ozp7zt5hpsKjoNQZoZgREJC2KXgDN7MJnE5o7DxPBhTfOuv4F4WpBhuthLoozPWncrZpuzF4XmSV31ZBgQpN8fbjA5zyjIJnl27pw80X2sr9Lz94NlaF4SioPw5S9/CpzJNOEFr0kPZ7D2C3ST9FYSXGfI/GmyOOQMGukmgfL523q9rW2HhCYw8//4xrOE/wQRe/Z8Bdc5h45NwipvMVpHQVWweCLUI2Ccqznkx0P9fDqm36r0lJERYVPKNxrGTYnqMLZMeQqvU8syyLjVfnjzrBs7mS5z6KhahEQpVnMT32KHgmWheEIX5mkO/s5Vtt37PHrXEkksH3jP/MsGyptU5nzv4lDaOLyrOQNM6wapuxlWcLbtrmQDaJgWwCFuAxs+QhY0jKcefxppA0rzz73rEpvPfrjwJwd2iIHJdiAtSfthlWSaYnXbtr4SrPal+fiKE8q0nbjIBP2/T4zwQFz+pI26RJfyuCZxSQOrdYbrn6Ii68tJ3umZ/UnDzPppbKgYtSGkzMdB8sxf2MudS45+88pmXhrJHDf5qXYsFw7w9L22zRgjqd0CIDZ8Rbrt4OTQG+d2wa9zjpEVHwAY2pfG21W11VYgU0+PQ9nkLEzp5Il6AGsD/D/cxGlWf0nC53O42LqDzjlTUbuRTEoJSgOeY105rg2WRMY3Km3DHNQOWZ60XiP3Gm32cSasueGz5tk6XROdeG+QpR8Iw77iDPs4SgxOI9z5ZdeRajWADBlGchgRy2YC+bNWOeGEwUfRD9oPF8sVRlgSRxQZvQFNDwHfeZpqDDk9w8xK/aJj8nWQjZWKHjALyVscMWwlFpXIslg81PWhk8c4PabtZAFNSXiqnQYT4+YTSuPKvP84zf0BE3HingRe3qVZduYn8b67af+dlCBUUuEAwEFQzwqljqHatEaP59MsAighRxYZ5njVZCFfvWp3ovw+JV78HitR+q63OaYY7rZ/kgQZ9TlfeBMws4NV+Cpiq4eGMvrtjaj7HuFOaKBv6rnsIBATAVWEgwnu45bQ7FVZ5ZAPz2ySsRajfAvae0Njkw3sOqXFI7LnCBW9dHlDJQ3LZQ77PXn0mwftZvg53v37/+8AQA4KodA+HKMzF4loqec5ASMVh55qRthqgyAW8wfbFkcJ6WujvP4AqAUECVMjPyFa8ylA9a+sFvLIlzr7CUcMBtWzQ3q+fe1SjPArI/BrJJ7B2xzy3sngHuWFduQaB6tSKDZ2sMcTchNG1TWMjSAjGlq2zSKhqhiojS/x2UuulTNMC0LJbS6eenRJ2PpioNL3zouIuGid/64gMoGSau3D6A37x2p+d14kBXb8EAWpD7dTKsYAA3CSkKu/De7472PnHTNuNdF155VjUtUFwuTvAsKvWFPqM3xi5RFGPOwtRO22xtsCguvLQ9rGBAb8atrncmwA+MBlhdT8DMDLLfzyfHAPjLnPmJOW/uy4I0y+CtJbJ1IItbnN3cP/nOMZghzwLB9xFTS+7Ehlcyxdkt8yvpblmWWzAgpvqSnk1eFUETS02pT9HXzQVt4lTFWkmoL/NTnpFv31K5GrhzO9ui4FlRVJ51hasWEpxyJ0p5FrSZE5Va1whu2maJXTNK+xPVHUVuAl1T8ZgMx32UZ40GE4LwU075UWC+NNHXi9TZYVVMM5wSSSySIwb0anwQfehKaWxOQ4sicTGgKApbzMWt0j3KlGd28EysHud3/RYjClHwhWeManTwzK+f46G2luUUJM2Q5sY5wPU8ixM8o/bRnfY+j9kGAjRVLgWyYc+zmMGzJafSJl8xmeA3Pp+2pY8tHAG73dG5nV0osWsWNG6I3sCFOovSiFAVwhOz/sEzlrYZcu8aLRgg9q3zJROFi14PY/iCuj6nGdx+1ts3UKD9h09MAwAOjHcjm9SgqQpedMCeY7WicECU5xngXl+yJchFbjrzG6O1z0ucPkOc/+8cyrJCQrXBM831OXS+r2K4fU29z56mKqyv9vOLTXEee19/xA6ePee8kdDPHO1Oec43TpEfN23T8N0ApMwQ2vQKQlMV9owvlKps7s9X2yQftFlO8dWb1pkylLe/KESoTWkuQ56gPNQeUgFKXJa2yVkdxEVsw2EVz0l9FuZTB/AbnTJtU7JGCCsQAHgfOlFmTB3Ght40S0UMMt0mzi16q6jtCikacHK2yCbUfsGzZv3O7Pe6VfaqFvCC80fwRy+uNT+sDZ7VqzwLNsP0K3McljYZpyPK17mTySvPilxH7ad8A8S0zfDrv2PQvsfnjYZ7Z8WBV56tlOcZv9hnZuM+C0RFUdhC+kyA7xlfRczMutVqFtN2IMovQMrv2vOBnjjVl9rJ7U/fimxCw0NnF/ENZzIUBp/azS9uaJEcpjDh8UtnKnMp3XGfgRxn8m8JgaR0RGUsEb6CLj2mHRs8Y0bkXs+zlG57oJB6gy8awEOeZ42nbXrT8yZiKs+YJ0zVZMcsjgVBFVSJqNS6RuCVZ6IqT1R3FDzKM2/qJEtVc86T9zxr9cZB3GqbBSP+uELt3c+XhshywcSaggGCEo98EMMm84qisJ1yWhT5BRjpWse1e6BURQqeiUHalFBwB4huW3w1vTgp91Fpm/Osqmtr2nKSW0gXOdVEVLVNwFWeiUHpTAMBmkoT6pd60zb9Km0S/H3kVWeA3e5GudTNoJRhggX1S14FasPBM2YRUTvPMEyL9alh6hpq03V7njntnFpukO9aO/GrtAm4Kd7UX166uY/97UUXjEFVgHtPzNVUQqyXKM8zwL3nE05bjLJU4T/LT7ETpwom3091pTSMdqfY3H3e8VjmPV3FPoa+Q1OV2J5ZPBS89i0Y4PTBdz81i7MLJeSSGq50ijcFoakKU8MD8XxW6TVV0/LdRIurPAO8SvZ5zpKBNgsWy97gWW9a96wDeN+zaM8z9/dF4f5HFQzIseCZ3dbqKfYQV3kGADfuG0ZSU1g6cBBRY9d6QAbP1hjiwyd6SvAPkjih2DfWhYSm4Aon+sy/JqpgwCgLnmUB+AfPjnC/I8UaT7EBI28/tg/ax/BLl27CHTfu9V2QiOfOByjiFQwITtukwWyBm3QUQyS9sQoG1JFeA3h3+b1Sbf8B06s8C/+OG/eN4EtvuAyvOrQx9HVx8CjPVtjzrMwVDAhSrrCFdIDvGT/p4k1OF9N2yXk/lUHBRxkF8MqzlemmB3NJ3HaZvaj4s+8+HinR5ifpfMEA2i2LG4zx8wDkr0vcCmY0ua1a7uSk2KAigBZafHn0jvU8U7z9ibgj6ud7xuNWOWts0R7keTZcl/KMglD+6ujFgM2chZDgd6PQRDlfqeK440HkKs/cVAwAHsWcmDrv7i7b7+GVSnGUDvXgl3boRyFkE0gkXtqmyj5X9PmsSdtkyrPwdkELNloU+e3OX7yxF32ZBLYNZCPPA+DSNh1PVHEx6Jf2GqZKBrhUFi5tM2yByrd3P+Za6HcGeNM26ZnMJNRYqfSBnmcNBGjizEeCGHL6ELtSanRQJ6jSJuCOD9sHs3jGtv6av1MbObvgFpUI9iTybjLT98ZVQoqMcz6LIpOLJVQtpwhQSCGZRiuh0gYi9dfzBf/0uHbiV2kTQI3txKVb+ti/R7tTLA3wzEJzwbNKhOcZ4LYpCuRGVdvUFDcg6bdRbsRQtPPzlp2DOSiK4lafLPgozwS1abPjjBs8qz1X+q5vPmqnzV6zazCWQmpzv33Pgqo4i6S58xJTN03LYqrMDRGeZwCful1ha1xeebZUqsLk/M5o02yDz/MZlbapqQq77qLtizg3EKH7PtNI2qZYbTNks2r3cBe+9ZYr8bZnbo/1mTJtU7JmiFaeuQ+22NnvHu7CN9/8DPx/1+zgXkOdSO1EJV+uugOtk7YZVnGTT+WcLxo1g7pYnatR3v/C8/FXv3gR3vasHYHqkprgWaPKM5+0zW4ubdOybPNgmkz7K8+i0zbz5fp2MnnVA68ACLoe9SjPAFsxVo9yJ4jRHgqerZznWYotYky2KA9aULAdp4DAA+9dYGZdyXo+4wTPfNoUn/KyVHb9ECoxZPzt5pWHNmEgm8Cp+RL+J8L7jFcD8cqzOMbgPJSmynueUV/hl34TRCahsskqeVeEFe4IgxaNM3zwrEM9z+i4qP8SUyCjgmfuLmuznmdOtU3OFzMM/4IB9SnPFovhAY5GSOkqU7w8dHYRAFiqTG3aphuo5I+9ZJg1u8uuH43V8kB5XM+zRRZciJG26RxbaNomF0wRPc+C0jajFKmDLEXGUZ75jE/vf+E+/McbL4+V9gO4NhMUoBIXPKJqEOBTgv3HBt470zCjF8JRpsusWEALvEUBbpwzTDdlsysVaxy/bGsfckkNl231BpkaMaWnYKGC+BXjiFxSZwG7OOqzoEqbgF0g4PyxbvzOdbt8rwGlRJ6dL0UubmkRnm+R5xmvdhU5y6XbhlXEa7ZgAI0TK6o8E9M2uWchpas4MN7j+bubqtrcot4taBGmPHPSNpecggER91pRlBoPMoK3VglTH/NK7J3OWstVnvl4nmnePpdVdWzUFsfpq/3mT2lB7RyVsklQ0YCgKs5+9AYUDZhcLMMwLWgKMBRDUUvzhDPcZnh3yq22acF+psVgLj2fp7n3sese0maCfAjFYkIi1NYKlfB+yA/+M5OaEhnkjVOMQKZtyuDZmkMMPNQG09y/+wV+MkI6k+jlwEPqsVxSY5+1YygHBcB0voLpvHdyc0QIqJ0V1Dt8SlUzjHancPGmcNmpuFjweJ4x5Ubw+ymYGFYwoGra3j0lbvffLzClOd8drjwzneOuP20zatcUsCfR2YSGse7UsnqOsbTNhZLrF7bMnmf8jjypBYMWiOOOFFwsU02wqnm66knbLGaDCwbwC7SqabEJDi3AWlWBrxEyCY15wUxF+MwseTzPyiwIGMcYnCfhozxjO/l1TBoURXH7r5qJZX19DC2YvcqzDg2eMSWro7YTlGcbopRnTVbbFP2iJupUnlWqJkosWFqv8iw8+N0oFDR/2AmeUToRCxYJXkdpXfPszhcNNzWTJr6sElrVbLj6YBBxg2dMOR4jxYWCsqFpm1wBhbhpm1FBdUrrpD7XbxzjF6ZxGO32qhLExUiY8iwwbdMnGBqatqnHS9uMk8oUB3ZOVbOuYgEAcNWOQXzrLc/AdbuHPL/PJu3PDPLE9aPCpUA2sgE3VEfRgLC0zb2jXfjUqw561Es8bsXNojuHCgqeJbzz5GKd8zURUs2cWSjVbOLSQj+s0iZQu1B/aqaAt37u5/iR4xcWBPWtNE7MBxizE/eemA20sWgU5nkmpm1yc4iLN/bU3I9MA0pIP+IotKhNkYAgzr12N4i895Sf+4dW2+TGlJ1Olk+Y5xm/QQPES0cNgwJSfs8T34f2ZRK4LOC5EtnsFMeoR2Hr+p552yaNEaKXWhA0T6D0aCo0lNJVdu8XSkaNlYVf2macuSVdIzGgze5LQP8itq1GCwYMZJMtET3ItM0VDp6VSiW8853vxKWXXoqrrroKd911V+R7Tpw4gYMHD+LHP/7xMhzh6iOsuibgPrwK4nmLhaVtnvNRFGQSGjY6neFRoWjA0YlFz89nF8XgmbvwaDdxPM/CTNKXQtIB0rrKPmO+aHgm4H47BnrAgMpTb2AxSHkWRDap4TO3XYK/feXFsT6/VVDaZtEw2W7jchvk0zOSL7sm10ELJHdH2D9t0+N5lnGDZ6WsrTwzItI2AXfixxZgK6xwognDbET6Rr7irS5Lz0gcY3CepI8Ss960ZULsv4oN9jFdSR/lWYcGzzQhDVw854299k6vX/DMsiymNGi0IAgfeFgsGaw9Ry3U/QsG1Kk8a0PBAMBN06AASq+gPKNrXOL6aTFNoyQsXJLcBLTVKetxg2e0EB/vDS9ND7jtvStGtc3FUrVGbS2mktLmWlQFYNEkvp5d9yDE4hVif+DnGbcQWTDATdtknmchixy618udtlk2TI96KS5+Kic/ddN0vszSYf0Qvf/qZYirqB5Fvg5lpQiftukGU4KUZ960zWY3goe77MV/lfM3I6hYUVixAKC2YMCHvnUUP3pyBp+/70zge0zLYn2rGzwLVp4dnyngTf98H37p0z+tOc5mCErb5APtvN8ZEVYk4cRsAd98dCKwyjRP1P0GasUHsYJn7Jn3N4wHIoJnPsoz2sxYKNZ6nvE+h/z3NJq2+eILxvDc84bxYqc4Q9CxXb9nKPYm+P4x2zt5a3+8lHsgWHlGSrCwKrQ8NK8jhSc/b2AbdSXDU/QKcIPbvDKUxoqw4FmQGpTaQ1CacE3wrEHlWdwN7CjYXM2QyrMV4YMf/CDuv/9+fOpTn8Idd9yBj3/84/jqV78a+p4777wT+XzwwLzeifI8o0lhNhnPMJvk6H7BsyBFwe5hW6nywJkF9rtCpcoqB5GSRSwaUDS8Col2Eup5FiNtk+1oBhjLs2otJYMz7PbfaU0IShHf76PgQeyCAe7iKWrXlNjUl4kldW4l6YTGFgdRppntghZj03k3MBIUPBvz2XHi4XefSHlmZgaBhD0xqPjcY1HCTZ/RKVUd3eBZePqGGNCgxe5sncozXatdVDaqGHP7L2dR02AfQwtmmkRpClqyg9cOdKH/EvtVSsc5NVtbMIBXqraiYACNEV0pLfLeeQsG+CsNc6yEfLjyLG76XlzEyl09Pp5nlmVxvidetdVSucruR4oFz9w+mv7WsmqbiXgFA2gMpup+YZA6O0x5xrxZuL6U7qGoSIybzi36OrXiGqUTmkfRJQZpxUqpQHRglk/DZJ5nIX0EvT7IroGCFo2mT9d8H+95tkBeteFq0ChE5aVlWXjTPx/Gyz91T03mAdFs6hgFzybipG02uOkCAGPdVByoxBaJ0Z5nQtpmg4FeTVWY8k3c5KBCL+MRalFehXXP8Vn86IkZ+xh9LFiIfLkKGnU3xEjbJG+x2UIF7/7KI6Fz5noISttMJzSmFnqaj7IpTHn2B19/FP/7Sw/h8Mn5yO9nbTRiw5knKh0OCLZo4ZVnYfNf0fMMcMciuk9FH+WZ6HnW6Bx7c38G733BPrbG4+E3NZ4bM2UTAPaP9+DvX30Qdz5vb+z3kPJMVEXSvHw8otImQfN8Crr1cO2ti1vDuWp83fP5p+aKPsWoou+fWDAgakMhl/COOXWlbXIxgDCPxHpgc7WQNetaZ8WCZ/l8Hp/97Gfxu7/7u9i/fz9uuOEG3H777fjMZz4T+J5/+7d/w9JSrZeWxEXcUQjyQIvT0QNulSU/c9Yg6T/Jdb9/zJWHH5tcggU7BeO8gOBZlOFiKxGDUL6eZ6HKMyeFI+A60oC2yCnPglLOYinP6vQ846uFlWMoz1YSMfi6UtU2aeGdSQT7am1wJqyTS2XfhSlvWG4M7AEAGEMXsMmKn/JMNA+lCTjzQVrBtE3ADXrNRSrP7OOm20fKgJl6Pc98JOH5coNG/0khra7BPoZ2KClFY7lTi+tBF9LAmU+Gc86U9sQHiwlS16hK/EC9CK96Ohez0ibgDZqKPm1EFzPy9V/QUYCjqwGlSRjjwk42q7bptC8qPy/6dtL/+eIxtKFFCxt+Y6pVKtPYyjNnDB7vi15svOzgBjxjez8rZ+8HPZ+zBTewIaZtUjXKuOncNcGzFo1jfNpbcMEA995EFaPgd+ONarRqmNpBkPKs1dU209xCmgoGRKX+RUEBBHpeT80X8cR0AYZp4eRskLVBs6lj9aRtGp7jrAdvwQD73ge1PVK21QTPmpjLbgjYqHtiyhYPbI0ojsGrXD7xvSfY78NSGqn/1FWF9dlh4z6/8fc/T83i7+8+HnpMcQlK2wSA/3X9bvzqldtwvqNY4skGKHsAt3DNsanwNaRlWVwwI0x55r23cdSNQUVCaKyO8gGkezqYSzLFrligjC9WwathAaBiRAcFG4XUuyNdSVy0sSfi1V72jXbXVeSnJ1B55gTPYvZrbvDMUZ6l/ZRn1RrlGak++YyZQoyCdxkfL02AU561I22TV561yD/TbccyeLbsPPzwwzAMAwcPHmS/O3ToEA4fPgzTJ5o5MzODD33oQ/j93//95TzMVYf4UImdP1Wq8vM784Me2krVqqms4aZteie3V+0YAAD8/PQ8U51Q9c3dwzk2KTknKs8qjalCGiEsbTNO9culEC8NwO1450sGW1AFdYyJGJ5nTHmWjHdtaPejxKVtNluIoV2IRuLLrbQSJxJhg3hfJsGuo5/PB69OqA6dj5mXfRXzz/m4GxDyLRjgHUgpUNoJBQMAN1AQlrZpWRYLaNCuHAXP2MQjrueZ8zzw14otRupO2/QuahrtY7rSwf1Fp0Fdvpu26T1nfsErpqbzi75GlXUpH4WLOEb4wSt33FRTMW0zWAkNcAGONivP+pwdaj7dr1Cp1lSMpoDRPBfsI+UZjc18ILBlyjOf4I+IZVnMd3RDDOXZjftG8CcvORCq6qPxiVSqvNqav5dzxQoLuEQpHAeFfqNVm0Ce4Jmw4BGDj6ZlxVCeuUF/w4rheaa67d2PlivPuBSucw2kbfqR4RSOhmnhZydcVU/QeNFs6thQrjWeZ1GMcAtkUrkFep7VeGs2vxE8HlA04PFpW3m2YzAqeGYf63zRwH2n3PsSlPIOuAVEulI66+PC0jZFhfAnv/8EDp+cCz2uOASlbQJ2P/S6K7b4jk8ZYbOMh8aM0wGV0gnDtJj6LqyNimuIOAHaoCIhcYtlbR2w++lDnKdzb4DnWTbZeuVZGIe29CGtq3jNZVtCC1m0AjrnWs8zsiGIqzxzij44zzevqqaNV7+0zaSusk3/U853xgmYpwOCu3yhMT/EttVowYCBFinPoipFrwdaO8Osg4mJCfT39yOZdG/m0NAQSqUSZmdnMTAw4Hn9+9//ftxyyy3YvXt3U9/boZk2dUPnIZ6PaDiY1lXPa0h9kEtpsa4Fn5ZYqFSR4hadE87kZaQ75fms8d40dg/ncGRiCT98chrPP3+UBc92DeWYOfG5hZLnfTSZthdu0cfWDDnBUFrX3OvEpz0FHccSl7bp9xoyGF8sGSw9JB1wXryUO+j7+AExzrVJc/Jg5t8gtIWVho6FKp8Ry32c4kDUHXBPATtVb7grieOzRUzny9jGTWD5FNmetP0Z1ZELAAAJzVZh+t1jUcJdMKpQFHdCldSVFb1vtFs1W6wEHkfJMEHj6Jb+DE7MFjGVL0NR3BQu26w0+vv8ngcKQGfr7BtcLxr7mjbax4gLZl2170lQP7yS0MSG+i83bdM+Z15RVjJMz8SMXeeY/YwffNoC7ejaVf3C35fiDNRpSpYRjoP6VTu9yKqZpFOAoyfkGW6Ejb2i8sz+fF1TkNJVlAwThUqVC/LafZirPLOfAQX2exTFXZjxgcBEi5515nlpBI8pi6Uq25TZ0JtBfqF5OwxqS6Q2TXF9OT93IK+1hKagK2IuMiQEXlMtGh+8wTPvZ/Jpr4pib2hQm+xO+7ctvpJelSsYEHSsSa69+72GFD/U1pqFrn/JMHGu4prON/PZfFCqZFRx+JQbOJkPGC8qXCGcRr6bFq2Ti6XIPpgv8lDvd6UTKgazCUzlKzjupLinAo65SxhnqB/IpRpvqxu5in70GTP5MmYLFSgAtg9mQz9bnONetqUPP3lqFvmKETKvdSvKkurLVkBavsEqGk8Pbe5DV0rD1x6ewLu+/DD+4bZDTaXO88GKeq4fBe8LlWrN+0iFeHq+GPqZvLVGWF8jbrLmYoyZCS7djX+tW2AkvL2cP9aNL97+NAzl3LlUT8bdqOfnONmExjbHyk4fQ+eW1Fo/p7xgvBvf/fUrl8XOoo8rGMB/Hc03NvTG69fEeV0P17dT+/UEz7Jue9zQm8bEYhln5ou4YLzb3aRMBt9DvmgO/5qoNZpYAKmeMZCfjw1k63uegqCxi5+jd+JcuF7qOfYVC54VCgVP4AwA+7lc9u4o/eAHP8A999yDf//3f2/6ewcHa6W+qxm/81EVsLLHo8PdGOLk3QM99s5FXy6FoaF41yKT0FCoVJHMpTHEBQumnd3lXRv6aj7rOReM4ch/PYa7Ty7gtmfuwhOOhP/gjiEWPJssVLzvc3bx+7rTsY+tUTYJm73Dg13sOwfyzk6bogQeR8m5wBuGu3xfM9SbATALS9eQzDoVatIJ39cOO1JqEwj8PlLHjw11x7o2o3P2M1SxgGTGfq66M8m2X9dG2DrcDeAs+3lsuAe9LTK2jIOZ9H5XXy78Og10pXB8tggl5X3dhLObryjA1g19UDnVwaBzP0yfNqWKlV/T9ufSknp4sBtDQ7UeE8vF1nn72BfK1cDrMsGpSPeM9+IHj88gbyro7c+xBczOTf2xdr66c/bzkuLaq5KYAAD0dcXvtwBg0El9sXQNQ0PdUJw+pr+nvj6mT9gpTjifx76ng8aVgQV7omc5ba3kRDU3jNh9h+kE1SwLyHRnMMQFEZLOe7sC+qo49HLX6pwzRmwZ8e8necyU/Rzyu5kbR3vQl3XbTFev460E+9i7BVVOwXnvxpF4/WRcuvuy7JoBwI5N/WxjKZfSUTLKSHdlUHFeQP10lzPJr+r2a1MJFcPDdkrLYJ89lpYtSs9WMDJcX7pLEGPOLShXrcDrMHnGVqP0ZxPIJDVkWtCGh/ptHx5S2mWS3ueEAo152H3jYC7FrkcQmW6vKq6vO9OSe7t9rAc4fNr+zC5vfzBu2cdXMkwMDXWj4Bjgp3QVG8f8K3kP9NnX01JVZJ0+LJ3Sg4817cx3qxYGB7tqFp1LzqC/abSnJec7a1Kw1vVh3bd1EP1NqBEsy4KuKjBMC+muDH5+xi0KVVE13+NOT9mBqGw65NqEsHODPdbMFI3IPni6aPcXO8cbu4YbB7KYys/hzJLdL3Zn/ecGyS57nDFMC919WZRNbz/QCHs39QEAzuXdefLRY1MAgE0DGWwa7wt9fw+3Kded1vG/bzofL/nED5CvmIHHpE3a96Yvl8L2Tf0A7PbZ1ZvzVX1ryUn79V0pvP/WA3jwY9/F8ekCfnhyAa+8fEv8k+UolKvMHmHnpv662ueQ06eaquo5R9N0/SgnC0boPVE5ReOG0V7PPI5nfMhbAG1DjDEnQ4Vmct7+Zta5VcmEGvkZ4t+3LNptc6liz8/o2d4w2sMyfwzLfl/aUYbmMo2P753ARsdzLV91r4dlWWxT5vytgxhyPOHCGBfm1SP9WfZ5Q85a2dQ0zDvtcdt4L/v79uEuHD45j8lSFV85Oo2jk/YYMToYPNfpd7JsNGFcsBwV8lB/zve9lmV51vW9dcyDeR/CbWOtGUv6e+3nTNFq+/hOmgu3kxULnqVSqZogGf2cTru7vMViEe9+97txxx13eH7fKFNTC4hRbKXjURS7kfqdT0JTmQJmcT6PSdPd2Vaq9qQ2pyuYnFxAHLJJO3h2/Owcspb7WWQ4nbaqNZ91aNx+gL798DmcOTuHh07bnfZYWkPK2f04OVPwvO8RR+7dl1BjH1ujlJa80u2F+Twmnadhcd4+r3Kl9ryIWWeANQpl39cknX3q01NL6HLmHDos39cuOgawpYoZ8n0l5/tKsa5NKW8HK5eKFUzO2qo/xQz+/JWA2nCXMCebn11CJd9+3ztiUZB+p7XwZ4NMgE+em8fkiBtMfspZYOWSGqanvROr/KJ9j4tlo+azpwTj9jOTi5icXEC5wj3D6sp1WkrZvj5Ti8Ft78SMsyBKaOx+Hp9YwGMnbJNiVQGMfBGTheiKXFWnaufMvNs/TM7a11az6mvDmtM5TszkMTm5gGnn2YYR/GwHkU1oHl+3ycmF0H54pVha8PZfeUolWihi0tmETOsqChUTJ8/OQSm5wYnTE/Y1SarxxwcRfqJ31Cka0xXj88TnEACW5gsw8m6b4RfrT56aramqRf2kWfLvl5thpCuJswtl6KqC/HweBSfYkXLUBKcn5rHkpM6UluxnhSZYpyft/iChumNbyfEFm3PGEr2Jay6Sd4y8iyFj2MNPTjvnZU/oW9GGzZJ9DyedYLrYjtJO8OyRk7MAgJ60FuucMwmVLX6NcqUl16mLFxwL/UFBuH7feegcAFtVG/TdJccgf6lYwfSc3V9Z1eD+ivfBO3NuviaVapYM90utOV/3nFx/nbh9chjphIrFUhX3PzGJo+fcce/U1KLvcU9N2/MR1UJD56U648OkMx6F9cHHHX+rnNLYdw06we+jZ533mv7PE79AferUbE0/0AjdTnN4cnKJfcbPjtnBqi29we2Qh/rKV1+6CVlnHbBUMjAxMe+rEDrp9P9pTUFhPg/Nqfh57OSMrz8ejcuqaaK0WMQVW/pxfLqAI6dmMTnZX/9JA3jQGTP6MwlUC6W62qflqMtmFoqe68N7Nj81tRR67SilWVOVmnkcT7XoXb9W8tH3WnHWPpMz3mOYnLK/R0P97dR0jmN2qYwzZ+eYiqmwUEDeUUwVy3a7nZpx1MVV/7XIakGr2m15ct69z1OOD7ECIGnUzrP9sMreOUeCm18mnDXc2Zk8ppdq++IBx8rjw19/lKmSN/elsSmjB343u/+z3rXvknOfSiHru2xSY0FlM2Rc94OeY71a/7zXj5LzTC5y699OnAvXC51DHFYseDY6OoqZmRkYhgHd2ZWdmJhAOp1GT4+7E3nffffh+PHjeNvb3uZ5/xve8AbcfPPNdXugWRZW7Y31w+98klzwTFdVz9+v3z2MM3MlPOe8kdjXIZfUMLVkeyXQe4yqyTqUoVyq5rPOH+1GXyaB2UIF33hkEnMFA5oCbBvIsonGUrmKhaLB5M9HJuwBZNdwru33SDTD1hSFfSelAlUtK/A4+BLofq/xVNssu5NVv9dqzGPNDPy+aS71Lc61SWlu2kmpEv79K41oJq6ryrIeJ3nPEF0B95SgeztXNDyvo8VQd6r2/Trzt6ltU6L/Qb5sP2dUyYZvmysBq2xUMGBULV9DW0qXy6U0DDhKoamlCmaW3KpZCuKdBy0iK4Z7rfiCAfVcC3rOF0v2vWJeNHp9nwPY0nkKnolttJPGFbo/laoJo2oxJRd/zraa2GRtjShw/miNn4+dyliomDjhBIaHu6L7LV14DhXYlYi971PQldIxW6hgsVSt+cwFrmBAq+/HeE8aZxfKzvOgeK4lYI+PRaGvpZRw8qNJcn0w8zxzxpKk1rr+ma/kaSsNa59Z8oehRXEr2rBYTSwlPGd0PUghMJCJN54N5pKsWnerrhMfDBDHxiTn6VI1LfzgcTvQ+PRt/YHfzRc6YQUD1OBj5f3QSoZZ0/6pLeeS9fdV/sfn/Xzbh7D5sSWbsBd1P3x8xvP7mXzF97PdqtqNfXeO87UK64N5JcpYd+0cNQ7URigdLBFwP1VFYQFePh063UQ/SkVKJhZLKBsmEpqKx51iAdsHs7E+98UHxvDkdB4vP7iR/c50xkE/b6ZFrs0BCnrTOqbzFczmKzXetACQ57zdLMtbZKHR8z4yYQc8dzawDuCrbfLv5X3eJhfLKFVMj3/d9x+fxhfvO42rdw5iv1OIIBXRz4gFAuLMTfzmNoCrttYb6Nu6Oc8z3gIgk3CDLeWqvbYoV5t79joF8iabK7h9zGnHG3C4Kxna7/KIhYX4uTv1M2fmS2zN2sP9nQp6WLDTIV9/xVbcfGDMM8aLkEdqQei72H0JWftkufuZqHMtl9JU5M0q+jOJ1owlnF+n+HmdNBduJysWPNu3bx90XcfPfvYzXHrppQCAe+65BwcOHIDKTSIuvPBCfP3rX/e89znPeQ7e+9734sorr1zWY14t8KaTogFhV0rHm67cVtfnuWW43d2byaUyLNgTQL9qWZqq4Mrt/fiPB8/h735iV+DZ0p9lk+fulI6FkoFziyV0pXTky1U2Od4zHC23bRZx4uCptknBs9CCAfwkoxYKsMzz1TYDjCR1ttj1/758ucoWI1GVyQjmeVNxfbg6t9qmd1IWVm2oHYgmwFFeHT1CdSOC91cR8asgSdQUDKhUYVmWWzBghSs7UvluC7b/SX+2No2CJm3ZhMY8iqbyZcw46pq4xQIA7nngvEfcMuD1FgxwvWgAzuC4gaIkXSmdVezq6IIBCgXjLeZhBnjP2e7/KjXGyvRzM1XiADtoUqiYmHOekTjVNsXFve1DVXudc0kNs4VKTdEA07LYIqmeyl1x2dCbxs9OzjMPS4KvaseqbQoFA8jYOOkZm72eZ618zvm+vmSYvs8NVbse62nONJ5H3JQSxxw6Diq2ErdfGMxywbNlKRjA+QBWTPzoCTsw9PRtXi9eHr4CGfMwCjEA589DHPtLhsl+16q2LN6LZosFENT+f+hco6SmoFy1QgoGUJpyY/eRioZQEatUQF8+XzRYEKvRqqJUVY+mgmFtL5fUUaiUsVhy53zN9KOD2QRLcz67UMKmvgyOccGzOPzvZ7se0ZZlQYE9ji+VqwHBM2//2ZtOYDpfCSwaIBajIf9asRhYPRx1gme7h+pfB5DnYkEYG/ixwoLd923udxXXf/WDJ/HAmQV8++gUO5co8/6aggEx7nVCqH5JGJxHYr1QIMmCa3yvqQoSmuopGGBZ7kZaqwrTrBR+BQPIuF+sjB2G2Lfyc39aw510MoMyCdUzTjxr1xB+/OQs9o504WUHN8R61qltBRYMiOhfAPv+puq8fy89uAHHJpewI0YqaxySsmDAylXbzGQyuPnmm3HnnXfivvvuwze+8Q3cdddduO222wDYKrRisYh0Oo2tW7d6/gNs5drg4OBKHX5Hw3eMrZhoupWE3AeeFpHDXcnAyipX7bDvDxUL2MkNhjTI0gT+6OQSLNiVlPwW561GUxVP9S9+4ULBm6DgWZXzTxB3LgjebLIYEbyiSaRhWrB8QvbTTvpGSldjDdCAa1RdNNzAWzvKU7cCvhJfQlOWxXCUR1UUz0QpqhJtF6cq5FkIWbiHVVTly70DdgCjaoFJwRMrHKjRVYUFDGcL/pPoPFdAYzBLhs5lViygnhLZbHeWG5hZtdl6g2fOvaDja6YKGn9fwxbFKw0dW9W0mBIK8PY/bJHhE7jl/94oNQv1GNU2NQXgrypfyZLHLSHvbYtLJdfUvR3BM5qU1wbP7HOdKxpskU39LysY4Byr39hMC+1Gqw/6kRaCZ36cWfAqz1ryvUIgQ2wH9DNVEIzbLwxyvketqhrNB3TFz+SP+75Tc5jOV5BNaLhoY7A/W5Lrt6if10LGMlVRPCpRHmovqtL8s0jUPpOtue90fA856XaXbbXT9eYCAi7MHLvBBTx/PfyqKhLUvgeyiYarXoqB5bANSDquqSV3QV/veMWjKArGne8/6TwvTzjWENsH4gXPxM/Lsrm8/70RNwBp3J/3SakHaje1qE2dbSZ4xhUXqxdXeSYUYRLGudNcpXTLsth1Hcgm2BwharO5i2uHmhJvc5r1EcI8sBKz2qbvZ+oq+2667jQmUZDFgj33rJDqs0PXAnGhYhaLpSrra2lDpp7NINGIvyeV4P5mfwcVCxGrHvdlEvjDm/bhNZdtjh0kZ9U2hTE5Tp/I93v1ruXecvV2/PEtF7RMmMAX9VqvrOgT9I53vAP79+/Ha17zGrznPe/BW9/6VjznOc8BAFx11VX48pe/vJKHt2qhB0tVWqOQoGACrzxjpc5DJmBXbOv3PKy7OUUZTdjpcyhlc/cyqM4IvjPSuUmum0YZrATz+wwePm2zRGqEgA6Pv0d+ATs3ZTMRO7BEnbRpuYvMVMBidKXpyyZYZyymUC4X/MSnOxV+nXoCg2du2qaIzgab2vtLu7c0kOcrVc+g1I6y4vVC1Y2C1ARMeZbU2EJ3tlDBpJPaHVcxCbj9V5Gb8Lo73PW14S5BNVsQdsrrgb+vYopVJ6FzgVq2uNG9Ki5XLSUuMhoPLvLwz5OmINaGiKIonklhkDpQVBMSi2Xq59S2qGz3jNjmwpv6vAb2dC0pUAy414/+xqdtEuJEuZXPua6poHVYUPCsLcozYTysUZ45YxB9d9x+YYB7XatUEyldZcE7sa3Zyg37Av7XEduk/Wlb+kLvEQU/ywZXbTNiMUwbI6ISZbFIynY9cHOyXnRV8QSnW608o5Html32pmmw8qy5YDG/8blY9g8CAe5iupngsPjesLZH/dKk47uooHm1/waquDlXxELRYMqiuMqzoGPMV/yDjoss7d1+HQXPggKhNF5QG2Dz+sWy70ZwHEh5tquBtUCWUwHziEFWPnh2brGMpXIVmgL86+2X4YMvOh/P2jmIVz9tc/h3cX1dNqnHmpsz+w4jSHnWWHuhDR03eGYfGx+MKxkmF6Tp3M2/OPCFgiiwSwHmDb2tUZ65m3R22+mrYwM4CJp3loT26W6gxQyerfCaICGVZyuXtgnY6rMPfOAD+MAHPlDzt0ceeSTwfWF/k7gdZqsm47lU7WLl3KLdSYel43SldBzc2IP/OW4XAtjlEzw7y4JnjlR7ePmqCuaSGgtM8ZNcumxmwOBPE7aEpgTuAHSzHTvD4//iB3+fDNOC+LIZR3k2UIcijw/UsYVbBwRh/FAVBcO5JE7NlxraeWsF9rWJl/LF31ueReZ5VnufmZrKrF3I0kRvIJvEYqmAfLnqCdx2QoqgvetWCFwQURn4rqSGvkwCmgJULbA0k3omHsNO8I3UrfbnU3CuvjbsBv4pbdOZ7DcQSOZ3KTvhngRBj7mdtumfPhSUPtCowk+EXzQO5pKxdzwTmgKKSQcF8GgBKCrPKI26HaozwA4KfPzWAzh/zGsoKwbPEprC2gcFZfz6YHF8bnXfl9Jtj77A4FkLggsiYjurSYfkVHpA/H6BV561UkE92p3CTKHiq3JM6Soq1Sq+fdQ2aX/69nADdN+0zYh2n0loKBomCmUheFYOHksahYLT1B5arTyzPzOJfaP28zEXMFaUm0zbBGxFcdEohyvPyO+sjjQukTExeBaWVuX0O7RhFJR2Xg+kdj01X8TjjjpqpCvZcB9HqV9B121RVJ5lXD8tP4oV78YwrQdKhp2yX2/AYWqpjJlCBQqAHQ0ECKkiqHh+4kYLpfgBwBPOHGVTXwbphIZrdw/h2t1Dkd/Fe57FVYcmdf9guZvK3Fh76U7blhLnhOCZNzXc5ALXnbkWiIuuKsz6Z75goD+TwE+etNPG99SxhswmNZbKDLgb40CtKq0VwbN0wKYl3f/wtE33eFL6ys4/k9xYt15Z3U+QxBdq2K3qIGkh5QmeLdgTBEq/DIJSNwGvDFuUdz96zg6eLYffGcEPfvV4ntFEoicd3Jl2c6lFRabmiFae+fmeTVHqWz2+UZzygI63Veku7YAmXSvl7+VVnsXzPBMX77Tg8ZvY8r524o4stY9B5/4WKlWPQq0TUgT7MpS2Ga0801SFKY0ec1Iw6knbpAUDvztcaFB5VuN5ZjTu6eVJ2+zg4BntXttpm/4eb5mAHXrRw6ZR+L6mHoULrzwN6q/oPogLIlf52R6FraoouHxbf40nIi3YyN+PD8TQv93gmdtuRN+SVqtuqU/zC55VTYsFp8UAQTNEK8+8PzeStlmv30sYL7xgDLuHczi4qbfmb3TvaIMtzO8MENI2nUVFVNCYbcSUvP0qKxbQ4kAwfz9GI+ZuceHb+0Ube9ki0zbzrp3PtGIBH6Q+5aG0zfEmlJUDuaSnrw9re6TWmnSeq2Z9IwFgo6OiOTVXZEGebQ2kbBJZtvHgf93oelLggBRNQYFQcVzm1ZyNpG6S6mxzf6Yh9XNc5dkZbm5BQcl61Xy6qrDnKe5mE2/RwkPFoRqdV9BaRFSe8ZYktvKs+cB1p+CqIit4bDKP47NFJDUFz9ge3k/zqIrCxCGAv+cZQamizRA072p32markWmbMni2JqGOsVU72TmfxcrEYnTaJgA8c+cgNFXBcFfSM4nhlWemZeHopJO2ObJCaZvcoKVHeJ6RTFj0vuHp8knbDJLw88ERw0eZRMqzwTq94JhZtTPxWekONwwKnq2UnJwftKJ2denv4m4sX21ThH8WxXbFlGfOAjFfrjKFmqagZWk7zRA3bZOUXrTYpclwPYHf8V5vhTOgNj0kLjQxokBnISCYFIdV43nGpZ0HFVpg3jBtKxjgXt84xQII/jmpV3m2GJI23U7oWlGQhQ88UjtbKNb2wQlh97jVCxr67pJRu1CezpdhmBZUBRhqkQIJqG03kcGzuAUD2qQ8e9nBDfiH2w75Bnj5Y982kIlMB0pwqpK4yrPegOIzFNxodVtONRjUDoNXA1+8sYdVZ65a/kGaMldts1H8iliJtCJtU1UUz3UKa3tZlrZJyrPmg2cbWPCsVHexAD+yLG3T/7qJyrPedJTyjMbl2nbVSNGAZvzOAK/yjA/ckqKaWhxVZgTAKpg2EpSkdhhXecbStMW0zSaDWqSYEj3PAK+5e7Mp051EL5uTGvjWkQkAwBXbBur2iOR9q7s9yjNv39vKtE0+eGZZlpu2Gda/cP3JSlvwyLRNGTxbk9CkpFW+L27BAHcApTL3UROwzf0ZfPJlF+Ljv3DAI2F3Pc/KODlbRKFiIqkp2NLf+MSgXngZLL9DzAoGWPDdOaWJRFjwzFUnVTnfIf8OT1UUphLzU55NL9WvPAPc+0/H26nVNgFXwbhSO2L8tRHl2iKs2maA55l/tU1OPi8Ezyi1jtJyC5Vqx1TaJOrxPAPswh+Ae271TDxIebZYqrJFZaHBdMKsqDxrwtOre5Uoz/i+jIJhYtCCrksxwFi5FdU2iTjFAgj+OWlUedZqtU4UNCGmtM20zySXunX+/Go9z1qdtul4B/ooz2iRNdyVamlbTumqUPTBe44poV3FTtvkPc+WaRzjx4Q4agZXecZ5nkWoCYMsAML8M5uBb3OtStfl+4qLN/YipatcEY3a8aIcI0UpilxAeh6PqzxrPG0T8F6nsKADbRxNOcGzZlPfATFt0w4sNZLOSERdN1ZtM+ktGOB3HwH/Ktiu79nyB8/omlvwKm7pfDf2kardPbZGlWdA/cEzavPiHLCZapuAe5+oX+fvB59iV2aFCTpjXtkMvVzbJF/K62Kk24rQfCKlq54+Sex7W5K2qdfOu3gVYlj/wrexVqqvG4Ef69Yrq/8JktTgKs9aFTxzKtY5A6VlWXhyxh5wtvZnAt9HXLSxt6ZE7ginPKNiATuHcsu6KKWBVlO9FR75xadfYJ2UXGFpm/xuBlVfCgte6QFyboArGJBrUHlWjP7+lYalba5QUMIbPIvwPEvVrxZIeFJz/QMWZIq9xHmerZQHnAifiuMHeZ7RZHIw53026gn8ZhIa+z5SnzWqiKK+q2SYHiVWY2mbvFK1c58l/hmiNlnjRaX7G0czhV8Lq23WozzjF/dRyjOxYtxCm9Q6UbieZ25VZCKs+qQ4Prfah4YCd37BM+YH1cKUTcDeCMqE7JC3Qnm2XAsH/l49fVu43xng3k/TctNwosaz7gAV8yLz72utwoAWhwlNacliEHAXdbmkxiqqh222VFqwgCfLjcVYnmfNtfGxmMoz6pcoeNZs6jvgKs+mlsp4xLE22T7YeHaG23dGeZ55CwYEKs98PDVps6Qh5VkTxQIAb3/Lj200P9npXLtziyWWctZMOizNL3Ixx0tWMKDG88zpL5rwPAPc4BkfuKU2W+bSNle75xngKs/uPz2Po5NL0FQFV++Mn7JJiG2dEAOirVSeFTk1OB/kjZ+2ubLrAmqnfmKP9cLqf4IkNbTa80wccGcKFcwXDSgAtsQInvlBE5J8pYp7T9gFBZaz0ibgdkbiBNcTPPMJZs0xz7PgRRpfPppSXMNSxVxPrNqFzjQVDKiz86aFytxqUJ45E66VCp4l6wie0X0vGqbnfjHlmU+70DzBs/C0TVt5RouvzrhnfZxE3g83bdOrPCP6M/UFfinFm3aIWdCrzqAOP6ldKhk1Bsf1sFqUZ97gmeN3KPQ9lGolem80qvAT8QbP4t97fvEQdI9IWSYunFc6bXOmUPH8DNSeAx8wEINArU4FDvM8o0VWK4sFEHxbq1Ge8VVYHdPnOPDFcpZLeUbB25Su4uCmvsjX8/MtCvZHeZ7RBtx8Hf6ZzcAbu7fKDoD6igs39LDzpXS/OZ/xohUV/6IUVGXDZOmTzQaI+eBbnMVtK9M2e9N6TVBue1OeZ45qN6jaZtmr3o1K2/SrXj0iFAOLi2FaTAXWqPLMDt7bx8K3DZqfbO7PIKkpMC27INFsocL67UaCZ9l6lWcBQYfmq23a98kNZvIKZzdVlKp8Jjp4LRAXUp597SE7ZfNpm/tCBQ1BUB8rjkWaqnjmj+0qGMCvIcLTwt3jW+ngpywYIINnaxLqLFvmeSb4SzzhDHDjvemGJwjphMY6v+8dmwawvJU2gZDgmRIePGNpmxGdKQVZaDIVFrwKMhIF3HSggVxjaZt0Dp0cPLtkcx829KZxTQOy61bAD0ZRC7ocN4jxk8oww3KFM26tVZ5RwQDX86zTlGe9daZtDgrBs746U475ogGWZXFBnfracEJzg9izhQpTkjaiPMutMs8zwF0M1Vbb9Deu9VsMNYLHW6lh5VlQ2qa/8kz061ku6FrRgijtUZ4JHmB8tU1h97j1yrNgzzNKaWtWleOHJ71E9Dzjrkd/JhG7GmFSV7FnOIeetF5XMLYZ6Ngv3dwXa+zkg0H0HEUqzwI8z9pVOZba2GgLr+H1e4Zx1Y4BvOayzex37Vee+fcBBKUMpnS16UUvH2AOawc0LyB1TysKBiiK4kk77c8k6h5LeYJUu4BdXZ42yJnnWabxtM2zXLXsOJyYKaBkmEjrKkuvbAS67nxqHB1nLqmx6qun590iDGPdqbq9sujzgPoLBrSj2iZP2k95xqVtrgnPMydQRgrDa3cPNvQ5rLKsz6Y33/+2RnlWO++izS1dVUI3NHKJ4HF1uUkGrGXWE8s7y5QsC4lWK8/IdNtZINOA08wOGGDvUM0VDZx0zDuXW3mWCwie6VHKM5a2GW0sP7FYdr1wQkwemcm3n+cZKc8aLBhArPRuRRhDuST+9fbLVuz7aTDSlOjAgaYq6EppzJOLAkVLEcqXhKqiUq16AqS8Pw6lOhYqJksp6BSFU2S1zZJ/wQD2/ohnRYQPnpUME3TJGgnW55IaSoaJqbw7mW8kOLRalGeaT9qmqADK+OyAAu0qGBC/30p6lGdBaZv+yjO3YMfymukGBSYBP+WZe37L5XlWqiyv8iwTMsnnr0e9Hp5/84qLUa6aLQlKxIHS6K/aES8VSFMVKLD9lui5igqy97C0Tf9qmy33PHOuf6uKBQC2mucjt1zg+V1vyHjRitQx6gOCqm1Suv9Ydyp2gDaIsW43kBOmDBFTbFuRtgnYqZvkBdZMsQCAKxjgc93y5SpoZkKVQ3silWe1aZujDRYMoHPcOZRrShWZTWqYzleEtE13c2+8J4WnZgo4NVdkc7FtDV5XV3kW7zkNqlLYbLVN0X/Zk7bJBewqa6jaJl/9UgHwzF2NbbxTW/fra7tSGs4u2P9uZdqmPae1oCoK6w+jAmKdVG1T5ywKqqYVqbBei8jg2RqEpW22rGCA43lGwbPpAgBg60BjKZvEaHcKRxyPA2Al0jbt8xJN2dWI4FmcggGA2xnTJ4Qrz6hCnliFx2RplwN1LjbCUmYkXujadKX0WJPtnpRuB89KtcqzILVAQlOAijdAyu9A0WIyzxUM6JRJTlTBAKreJRYMAOwgc72FDzb0ummb/DVqSDHmTKYnnZ1wXVUaKsTg8TzrkPvih+IUIKlabpsUg450nwrCIqrYhoIB9Xie6U0oz1jAoc5AbbPU+Ml5qm0KGxhcHywulFpebTMkbdOtRNicmbof2ZDgGf9zvYuRdEJrSSpcXH7tqu04uLEXN+0fjfV6RVGQ1FWUDJP1WVrEWNIdUHyGgkLtqrZZjxq0EZhHpo9iqRXKM+oDgtI2ye+s2WIBgFgwINrzjGhVkJevUt9s8Iylu/qkbZJyV1cV1k5og7hkmChWqp7nj9/486Rtdrlpm5ZlxQ5eHmmyWADBNoZ80jZ55dmZ+RJTZjcqBNjoeNLRfCWKoCqFzc73xDEv4xc8M3jlWefOX+LSy6VoXryxp8YqJC5hyrNuj/Ks+b6Yf36KFRPZpBb7nniCZx2StgnY/YCmLu+GZSew+p8gSQ0UiGnVA5YV0jbJl6ARjwAeflIy1p1qKF+9GYLSNlVFYRXDDN9qm9EFA+y/i1LqOJ5n3u8jPwZViU4TFalJGZLBs0DoWYlbqa9b8KoxqibbhQ0KntHuTMXk0wlM9jeaDFRNi3mSdIrCiRZDS+Wqr1SbFjFdPmmbjezYsdSKuSK7RildbWiHi4L/rhdNY88BXwSkU+5LEBSEogCTqOKivkFcROVbVDCAAje5pFZXOownbTNCeSaqTljaZkwVQKsQz48/bnEDgz8/RVE8fXLblGchnmetLhgACMq7msCiN22zkxntTuHmC8frCpTTPWRpmxH3tDcybbO1ixKakzSTFheHsDT/stF86hgFaGlOKkJpyaMtSEuu1/OMaFXwjIoGAM1ne7C+06dgACl5+Q3EXFJjY66oPgva1CJVY8kwAxVrfjzWZLEAIusztvGK6g18BVMqFtBgUPK1l2/Bx269AC+6YCzW64PS3ZqvtuntS/k5jpu2abHvXRNpm1wwqxm7lyu29WMwl8TVO2vTPvm5fL3rLz/48Z6KBlB/GDX+50LsEJYbvv2sV98zqTxbg/AVlVpBF/NJqNqVNqdbk7bJB8+WW3UGuDnkfgOWpiowTCu0YEBvxE6EGEQRK4/xBFXbnHYqdfZlEnVL2aXyLD70zMTd6afUMFrkLHKT0WDlmdcbCeCVPqpnYUkB2k4J0nSndaiKLdOeK1QwJCgXXM+z2rTNRhbJG7i0zXyTaiha1FDV20Y/h9/d7ZT7EoSuKiiBr7bpffbJO67dnmf1Klz4MSsoyEmTyMUazzNn8bfMyrPaAJF73GJbE9XgCU0BnUa7qm2KwbOSYbIKzq0ILohkQib5zaRtrgYSqgqgyhbrUQbg3QHVDNtVMOB1l2/Blv4Mbtw30tLPFQkrGEDjXzOZEWQlEpS2eYZL22yWrpTObBrCNl5ySVH905rneSMfPGtR2qbfdVsq1QZsFUVBb1rHdN4uEsan+7KNP8U7HpLP3GyhgnOLpdhBh5Ypz0hVzY1trueZjnFHJXZmvogTs3Y7aXQtk0loePq2eGndgDvPrykYUI0XQAmiJxWsPKM+mK+22SkZDc3ABwyvayJ4dmhzH77ypst9FZLU/+aSWkuumaooSOsqipw6mYJndaVtrvD9CyuAtl5Y/U+QpIbWe5656YczhQqrgNes8oxfWO0eWd5iAUCw8gxwOwfTR3nmVtsMnxSIgZiwCn+6jyoJAKYLtlpG9JCKQ23KzPqT1sbFTduMd41IeUbpNvT/bEILDKz4FQwocp4hfLoEBeU6ZZKjKq4yTqy4aVlWTbXNTEJj/25MeWb3DXNFg1UZq7dYAMGqlTmeZ40Gz9K6CprbdnrwjPovUmaIAR4/49qqabFAS6uqbdZr7p7wKM+C0jbdarf8ZkO7fKKiEBfJaY/yKlh5Jv7c6sq6dA+KQvCMvIhSuhppPdAI/HMaFjxrhYdMp0F9PPXrUf1ET8rfU4r597X4/mwdyOL1V2ytCfS0mjCPzHIL0jajPM9ambYJ2Cm8L7pgFDtDAjti2marUoz5c2iZ51mlNqjJNh+EtkFqRTEFt8gVCxADD1Q9/dxCvKIBS2UDpxzv42aDZ0x55pO2mU1qGHdS1Y9N5ZlCsVkhQFySLHgWpDxr7JkQs1z4QAtfpKCyhtI2dw3lcHBjD265cIxlKjRKUGoxCUdaoTojRL/ZuP1hWCGe5UZRlHVfNEAqz9YgrNpmix6wtK4y1clDZxYB2BPfZqr+AF7l2Z4VUJ5tdQbMTX213m2k3BCVZ5ZlMVVQpOdZWlSehXmeOcqzqr/yrBH1Tq3fTmcv+FeSVJ3KM9rpo0XOgs+urUhCrVUXFgRVVTZhm9tTgLaTgjR9mQRmCpWaBVHJcL1P+AF+MJfEUrnQUD/RldLRk9YxXzRwzEmtaDSVkIL/U47nWVgQOwxFUdCV0jFXNFoe6Gg11G6ClGd+BQOKhn8aTiMc2tKH8Z4UnnPecF3v8yrP/I+hi2sHSyWDTWwXVyh4JgYa+Wstpp7WKs/49Jp2pW16Awx8ymazZup+hBUMSPFpm2tQeUb3l9SyUWnmTHlWMjz+UEGBjNVCnGqbTaVtClYiIq2uJvvSizdEvqZdnmdbB7IY6UqiN5No2NeJ4LNIRBYD5jD2JnGBzUmIok+xAGKkO4VHJ5ZwdqEY67iOTdpj/FAu2fS6wk95xhcMoLZJ6ttWrGXiElRxndQ7jVbxFhWqnmqbzmeWq6abIrgG1gJJXcVfvvzitn4H9c+t3OjJJFTMFNzgMwXPogJifZkEdFVBUlNXvGAAYM9dytVqjX/femF1jsySUPYM2yqu81qk5lIUBbmkjoWSgQfOzAMAtjVZLAAQ0zaXX3m2pT+Dz7/uaRjyUUfQpFdMoywabsWaupVnIZMpV3kmBM+o0mYDk6batE2pPAuCFrlx02TodfMsbTNaKaD7TJwKhrcaYiapYaZQYZ/bah+kZghSE/DeImLw7KmZQsPeRuM9acwXF3HMSedoVA1FixrX86zx54AFzzrovvhB/ddCgOeZn6ky/VtB8zubu4Zy+Lc3XF73++Ioz3RNRcoxZl8qV9GbScCyLE55trz9XE3aJu95VqM887Ybj+dZm5RnYtrmmQUqFtAe0/hQzzM+bXNNKs+86dCRyjNnvKiaFgqOgbRhWqxPXe5AcKvoZQUDaoNbrUgdoyCQX8EAy7LcAHEb0pKDEP1Sm1XvEildxb+87mnQVaXpYDfZKvgWDAhIFaY2Oi+M+2Ep/tS3nF2MpzxrVcom4K88Y8GzhIahXBKaqrANv+0tWMvEhVl3CPP8ZqttaqqC7pTOxsCMj/q3ZKwt5dlyQJsXrSgWQKQE1X/c6sO5pI4P37wfKV1tqhptq7Dbsr8H8npgdY7MklCu2T2Eb7756S014M8mNSd4ZtftbTZlE7CrCG3oTSOpKdjUZgPbIDb3+w+cVCVLVJ7NOROIhKZEelqIi7hY1TaFjoh2x+qttAnULtwaVdysB67bM4SfnpzDi2Mav9KEkoJmcczK/TzPxFLvNPFjnmcdNMkJMoGmXexsQvMM6uM9KfwU8Pik1MN4TwqPnFtkyrNGg16U4kPpn8140dBitpMUgX64yjNK2xSUZ9zuPCleqFhANlmbhrNcJNRo5RlgB0RLhsnOL1+pgrrqVvtERSEukvlrratu5VOgdoLMB8dbHSin6ycGz9odWIjrebZcao/lhO6v63kWfk/Tugrd8VedL1aQTWqeKrKtLhiwXPDKM7HiYisq/mVD0jZnChWUDBMK2l9VlIfP0AAaL0zj+9ktCsTxnmfifWFqR6H/7A3w5WMbfz7HRsEzShGPgnyUdww1v66guRQFCE3LYoGKrFMAYaw7hZNOmuj2weXLeqE+vmz4K8+aCSh3p7ngGbeBk+BSRdeS59lycMGGbmiqgoMbe1v2mdQ+SbnpqgGj78kztsf312s3Mm1TsiZpdeVKUm88cLp1wTNdU/H/XnspVAUdEUnnIeVGTfCM8zuLWmB2ixVwYnieiUq3GVKeZRtRngkpQ3LADGTbQBZ/euuB2K/n020Azm8pRHmW8FEXur4hjvKMBc86M20T8FGecSkRPLdfsRVb+7N4XoPm1OT1cmyqOeUZLUCpcm0z6TT0WZ10X/yg4yO/K3GBQ9fSgh1cSSc0tsBo1UKtEfh0hLDFZ1fKNrGmxfMC97wstx9IQvMGyPj2pSgK0gmNHWeY51mrFzRBnmfkB9Uu5Rn/nIapn/szzaWgdSK0oGAeRhEBUUVR0OMYsi+UDIzBVQCldbWjNk/qoZdT1C2Vq56ATKVJc3TAnY9SEIiHPHmHupLLGiTgMzSA1qVtthK6buRvyff1btqmEDwLUBGKG388FLQ8GzN4RnOKwQbmuSLZpFf9WayYoBZC5z/em2bBs0YrbTZC0mcDFWi+2iZgW4mccv7tt4FRMiypPKuTSzb14b/e8oyWPssZoVgTKxiwyu4JjU3rNW1zdd0tyYpB6g0aQFsRPAPsjr0Td0FY8EyYmJEiSDTo9KM+5Zm/59mUozxrxB+G/z4FnZUCuNpxPc/s+7MQsGvLw/wuuMVsjeeZM/Gb77CCAUBw8IwWe6Lny+b+DF53xZaGlUCkjGG+XY16niXjP4dRdK0S5ZnotSQGMfjAFLXBAkttWbk2503bDFeeAa7nEVVNG22Tj1cYFCAjwqoci14lyxE8C/Y8a4/aO1R5xrWtteh5Jt7DKM8zwFWzMguAopOyucxVY1tJOqGx50AcL2ix2Ipqm3yRE+Isq7S5/NkM/AZSJwbP+OMTUzdd9bzoeRZeMCAsbTOu8ozaSCvUqBkhbTPvjBGq4vZH49zGwcqkbQoFA6rNpW0C3jUJ3/aSLMhhsmdFrgXi0+rnuEZ5Vm2+P1wJ1rvybHXdLcmKkRMCQdsGl2/AWQmClGc0wY1TpYz3K0npauiiLqja5ky+8R05fqGSjPh+SX10CakMcSr9MZ80Li2Hdm/TLHhGn+ukbXZQkKZe5VmzbBAqKDWabikeVzOTIdo02NC7MmnmcRELGojnTCXTAXcRFZaGs1x40zaD7zf5C1Fg9bEWeuY0At/Gany+fBYyBJ+q0fK0zUDPM0d51q60zZBqm90pHYpzbHE2oFYb4v2NU1iEsgTEsWS1FgsgaLyYE8aLVqSo8f2ZmLrZ6mIB9ZDzBM86b3mlKq7diOgXtxCgPBPbJyFu/PGQVcO5xVKNMtAPquDdCmN2Ur7S3IraR4arCjrOjd+tEgLEITBt02z+mfAGz7i5P5e2KZVnKw9tChaEggHNFFBZCfh04PXI6h6dJctGTthNXoldveVEj0jb7I2RFsvvHEf5jdEku6bappO22cguvce4epXtanQ6PWzxTmqBaLNySr2lVFygdveWVD+dWTAgwPPMmZyKhsnNMt4rBs+a8zxr9nMA4I3P2Ipn7x1ekerA9SAGXf0CUZmEhqJhskVGgTNVXik8aZshyrMuQXn2mJPau7MFnjmN4DXJD/b5Eitq8hPmVi9oggoGkPffsE+hnFbgTdv03sPeTALvef5edKf0jrNqaAVifx1n84MWvQtC8Znl9u5rNb2ZBM4slDArBF1a4XmmKgpySTsdWgwCUdrm+IoEz7gARos3k1pFLqmjUCnXVNykcVz02XM9z8SCAf6WAAAw4vQthYqJxVI1UkU568yJWhI8o2IStCnk/J9fw1DbyCa0tqWv+8EyTMSCAdUWpG1yaxKP8kx30wSDvDcly0daSNuk8Xm13RM/D+f1xOoenSXLBj/wbOnPxEpHWM1QwQBxkKNd1Hhpm17lWRisEiP3fZZltaxgwGqTBHc6oudZUKUqHkpJIDUhUOsbQv+nIG2rK/A1gxs88y6GKC0i1+Kgi7j4abbaJtGMIiChqdjboirG7UTsn/0ChlTZlYJmYR42y4XesPLMNpzeuULKs3RI0C9MeeZN22ztmOoXPDMtiwVpWu2LSlD7CbIKeN6+0bZ8bycgjrOx0jYD/TM7M/gSF6pQV6s8a43SIusEzyiATpyZpxTu5d/gzXV42ibgBJeWgKWK97oFBW17ggoGhKRtphMaetN2ZeqzC6Xo4FkLlWdiJeklH2X8eSPdAIADG7qXNSODlNXlqqg8az6d0rNZ7xM844OlCX1tr986GZa26YzLFZm2uSqRwTNJLPgdteWUOa8UFLMIStuMs/Dgr1lUKhQNqny1zfmiwb6/2YIBy22ivdZxq21WUTXdBWlY8GzAR7lVFEzas5yhLxBtOL2c0GIoWHnW2sVCd0pn6gKgCeWZcE9WMi1xuahRnvk8/yx9x2mD9P+VVEwkY3qe8cozy7JYUYkdy1g5jSfM6yi9Yp5ntdU2l0pVZp7d0yZlE12LKKuCtYh4D2Mpz2r8M9dG2iap8/nxwrKsllX8yyU1TKA2bbPd1WRDj4kbAzMh/ddKQgE+UbHHqm0K7a47IG2TPJuC+umR7pQdPFssYVeIUrtkmGzs6W+D8sy1lXDPa9dwDv9w2yXLnkFD/b+o1qm2QHlGCsGkpng+h4Ici1yQebWpnNYSYsGAkmHf+9V2T0gconXQBv9ysj7PWlI3/I7a9nUQPCPlWVDBgN5M9MRWUxUmgW9EeUYKpa6U1tCuBP+dMnjWWnhV4VLZYLu2YZ5nlHo77VGeOQEL5/6I/lyd5HnWG5G22ep0P0VRWMVNoHUFA9ZF8EwIuvqdM92vYkcVDHCPO6zPooDoUqmKc4tlLJaq0FQFW5fR/JknHZK2yQfTxIBBOz3PWLVNzhh8vlRhf2vXTjepR9aip1kUopoqTv/dLSh7SCGymgsGAP6eZ7ySv9nFIm1OisGzlU3bDO4HOgVWbKUkBs9oA1AoGMCCu2LwLFh5BsQvGkDzCU2p/e5GEJVn+YBxbfdw17I/Y6zieo3yjDZLG28zNPcUN2/oOVvk7ncnzSvXG2k271rdBQN+7erteOvV23HFtv6VPpQVYXWPzpJlg1/Ur9QCZTmhdAvBv7+uggGAPaAtlqqRnmOUnsdPLqccH4hGVGeAkLa5ynY1Op2EpiKtqygaJuaLBqu2GSd4NlOITtsk4hhOLxe0GCoZJoqVKpsE5NvkeQbYC6Cjjhl8o8E5sXpYZpVNUhpBU6KDZ+z+Cd4wK1owwOmnkpoSmvJG93SxbLBiAVv6MytWndbr8xVcYVIsR88HW1qdou2Xtukqp9s39dvUl8H/un4XNvet/XmCSI3yLEZAlHmeCWmbolfjasMvzZ9PV2s2WJxlQSD384uVKgvGrIQvL90zBZ27YUkKrCWx2ibZL6RE5Zn9c75ShVE1WYAnaryg4NnZmMGz3kyiJUpVt2CAV1Gd7YDnifoH07KzC2iMM8wWVNt0njfxflA7pPTmpKasO0VwJ5ER2mer0tiXm11DuRUr0NQJdGbvLuk4+AF1PaRt6mxQC/I8iycvpzS+uMozPm1zpgm/M0AWDGg3/KKHpdqELEr7M1QwgEvbZBUOqWCAd+LTSQUDckmNHQ+vPqNJmajwagV8VctGvcrWZdomH5QR0jgIsSoZW2SsZMEAZ3ERdY949QQFz3auUMom4G2bYWmb4vPsSdtssQ/NSgXPAOAXLt6Ay9fhjrS4SSUGsf2gDZc5oWBAWPGZ1QCp8+c4o/mKwSnPmpyTsD6AU56dW7Q3HDMJdUWUexTQyya1jg1QZH3SNk3LYko00XqC3xBc8KkUHmSnMNJVn/KskaJYfmQC0zZX/nnig+u8+qwVFWipSIO4XkgIyrOV2mCS2NB8YLUXDFjvyLsliQXt9Cuwd/jXOrQjJKZtztW5+KDXRS0GdR/l2XQrlWcyeNZyurkqaXHSNqlgwFyhwjzNxHLv4gSvk4JniqL4VtxkyrM2TE7HWpC2mdZV8LGjZgoGrBb4RXuQJw1dT0pvKXZAwQBq71HBflrgLZYNPDZFxQJWblPHz6DZ72/iJooneNZi5VmaC55ZzjjGigWs8kqOnUqt8iz6norVNt2CAav7HvmNFaQ801Sl6WqrfsGzaaeS7FCuPZVk4x5TJ2/Q5HwUe/my64UoKrU1VWHv4X3PaOMvaDwd6bbvwbnF8OAZbUi3olgA4G7+VKoWKlWzrfOTeuHVRbzvGc37m1Ge7R/rxjtv2I3fvWGP9zt1Cp6R8mztz386mbVSMGC9I++WJBak3hjvTXf0xKBVsOBZQMGA3pjKs+46lWf8gEreWI3uyHkLBqz9e7bc0L2dLVTYBD5MLUCTQwvubrxY7r2T0zYB/wXRYht3djdwvjWNKqIURfEc23rov/hFe9DiRjSu7YSCAYnYyjPX8+wYKc9WMIWA2qYdqPUugFIe5Vmw51mrFzXU51twx5V5FphpT6XN9U4jnmekYqeg2eIaKxgw55O22YoUJeoDeAVVs1YXTR8T853qrHGbJycoswC3zemq4jtXpbmOV3kWXsiHlGen50sseO8HKfFbFTzjr32hUm2bJ2sj8FYEZY/yrPlqm4qi4JYLx7F31FsNnKwCKEDXSRuy6xFqn8VKFV9+8Cy+d2za+f3Kt09JfDq3h5d0FAc39uLqHQN4/eVbVvpQlgVWMIALnlmWVVfBAMBVSER7nnm9DwBXeTbYAuVZp/pvrGZoQnlm3t1ZDau2qasK88qjCaNY7r2TlWcAXzTAu2sNtMdTZNyTttn45IL3D1oPkxR+0R4UiBK9N6IMoJcDWkBFVV0jY+n5koFjTHm2kmmbwYqTcOWZe59aXVmX7/8pNYTUTatd1dSpiOqBRgoGsKqHq/we+W20UBC3FYFiqmy5xFURnHKUZ4MrpTwL2ATrJLI+ij3aAOtK6b7ppmIbBWo3/kS29GegAHhqpoD3fv1RT/o4z2yLlWe6prJ5U75cdedYHaA8UxSF9fl82mYrlGdB1FgFyLXAikLPy32n5nHHVx7BUrmKA+PduHbX0AofmaQeVvfoLFk2skkNf3zLBSt9GMuGn/KsaJiszHpczzNKyYhSfulqrfJspknlma4qUBXbnFQOmK2H7u2p+SIAe2Ec5SfRn01grmiwe1uKSNsMM01fCfrStQuidnqejXe3Kni2vvz/+HYTdL5u8MzxPCuHKwmWgwvGu/Hu5+7B+WPdoa+jYOjpuSIs2M/ext7lNwgnKFDld63534mLIz6I0GrlGd//F40quqG7nmcybbMtiP1/nP7brWZYgWVZbtrmKr9HtME4W7DPS1EUprZphe8SKYn4qpFTTfrENgv5AXeytQmv2iWWAiptEmJqMVC78Scy1pPGb1yzA3/ynWP4t/vP4rHJPD7wovNZIQGi1cEzwG4bc1UDhYrZ1vlJIyQ0FeVq1Zu22QLPsyDEDRvpebay0PzKtOzx4U3P2IpfetpmWQF1lSGfIonEB7/gGXkz6KoSW51x4YYeqAqwfzx8MagL0moAmFpyJoIN7qIqisJSN9dDwGC5odSnU3N28CzOYocUNVRxMypts9MmOn3cgohop6dIb0bHht40sgmtKTWBVJ7VQotPsdrmSqa3KIqCF14wFqkiI9UJ9ZbbB7IrGmimoLdf26Lrn9LVGlWHx/OsxcozRVFqigYslOznVirP2kNjaZv2vaha9rO4GBHIWC1QMMQwLdbHtLKyHKVI8gqqlVae7R3twv977aW488a9K/L9cWAFAypuIIypHQPU4zS3mefSNsWNPz9eeWgTPvaSA+hJ63jgzAJu+/S9ODFb8LyGVOytDJ5luLEt30Fpm4A7p6uYvPKs+WqbQYgb59LzbGXZPpBFb1rHrqEcPvXKg/jly7fIwNkqRM6gJBIfWLVNzquBr1QWt5LS9XuG8e23DkQu2FnaJq88Kzj+HU1MKtIJFflKVQ6YbYD8zeoKnmWp4qZ9b2vSNsXgWYcNquEFA1o/nCiKgr975cUoGWZTnmo5biHayX40rYKfjAWdLwV1iix4tvIFA+IiLvJWslgAwKdtBivP/IJjiRA/tFaQ0jUUKiYzJ5bKs/ZSUzAgRv9tK5YVVKoW5mMWn1kNpBMaUrqKkmFitlBBLqm3VHnmFgxwAzpUMKDRDcdWsH2ws6vR85WKiXknqB6UKkwB3kWfaptBBWmIy7f141OvOojf/MIDeHw6j/944CzedOU29vdZZ57b0uAZVwyHVZHuEOUZS9vkKs+2otpm8PcFWwVIlp++bAJfftMVSGhKx1bklUSz9lcREkkD+CrPmN9ZfYN8nMUo+d14PM+aVJ4B7sJNep61HlKenXFKsYf5nRGUgjuTr8C0LLaopQmoOMFrtQ9Ss9AEl1SYlmW1tWAAYAcc+aqbjdC1zgoGeNM2A5RnSbtPoOBnJxQMiIvY1lbS7wwAxp32KaYkAW5AzW8Dg1/ItMPfUFSeseBZTM9OSX2I9zhO8ExRFBYoO7dQAu2fxRlPOh3y+KSiARQwaIWNBDO+L9embTbqE7se8CsYQL6to13+1607ZY/78z5pm34bBiKb+jJ43vkjAIDTC97qm67yrHXtPeunPOuQcY2yTPiCAdQ/t2MMEPukTstmWI8kfVToktXF6h+dJZI2oPoUDHArbbb+sUmo3rTNYsXdMWvGvyPlTCKk51nrIfUGTXzipNnwaZu8gW4mKG2zw6ttlqsWe0Y6xVPED14Vtx6CZ960zSjPs84pGBAXTVWQTWisj9yxwsGzizf24BMvPYDdQ101f6PgpX/wrH2eZwAfPLOv0wJTnslqm+1AXPzGrZbck9Yxna/gpKNi1lRlTVgt9GUSOLdY5saLVirPatM2p1napmzfQWR9rhup5zcE+EaKnmf8xl9cpfKYUzn7rOMRS1Db6M+0LuDpUZ51WPCMKc+cjfKqabF70dOGtYVM25RIWo98iiQSH/yVZ5S22fqJmS5U4Jl2dlCTmtJUUIIm4GthIt5piMqAeGmbrvKswO38UoBDE0rFd5zyzDn+s87uMZ8y0ymTUz/o2BKasi78JbQYnmedWDCgHvhU3J0rnCqlKAqetqWfPR88FIz028DgFzJ6W4NnjvKsJKtttpMa5VnM/rvHxz9zLSgTeoXNllZ6nmWFtE3LsjCVX1nPs9UAu25cCmZU8IxV23Te47fxF8WYU/znDKc8syyLtY24Fezj4FGeOfOsXKIz+jzmeeaoMPlU2HaoTWuVZ6u/X5FIVhq5opZIfKDFp8l7njmDfDt2h5jHmhOsm3YmgQPZZFOTaJm22T7EdhBnQcp7nlHwLKWrTOkIeH3P4ioXlot9o13QFOD4bBGn5ooeM161gxd7uRBD97UI326CzjnLKc8aURKsNHRPc0nNN12yU9g13IWetI5Dm3tr/kaeZ6rSHrNo6v9LToB0QXqetZWEMM7Gvac0lpx2VDmrvVgAwdL8nXZXbqG3k+t5Zo9BiyW3guGATNsMpMsnbZMqhgcqz7iKsAB8N/6iYMqzhRKbVy+Vq2zO29qCASo7zk5TnokFA6i6biahtcfzTFSeybWARNI08imSSHzQFW8wC3AngL1tUZ45A2qVgmeOlL3Jkut8pTdJaxGDZbE8z7i0zSCDdt5zqtN2CXvSCVy40Q4CfO/YNDMd7pSJaRBUmW29KDB5xUvQOfNpm8WKqyTo9HtJ0PO2YzDX0SqdoVwSX/uVK/DOG/bU/I0UOO3yoeGVZ6ZluWb0UnnWFkRFVdwKsKRarqf4zGqgNs2flGet9TyzLItV2uxKaXK+EwL175WqhbJhompazPNsQ4C3KFOeOXPgoI2/MIa7UlAV+3spvZbaRVpXW2qnkOUCq0xR3SHjGhWBokAy9cnt8qHUVQV8tyQ9zySS5pFPkUTig1/a5nyx9fJyIiEoz2gyM9Rk+sHNF47j0OZeXLFtoLkDlNQgqjfqTdssBXhMeZVnnRcUuGq73Za+d2wKS065+04PuNBCaz34nQFu8B8IVpJluMUnqRAUrJ5AO93Tla60GYeglEwKIrQrSJ5y/NZKhonFkgEazdqhnpbUelTWqzyj4FlujQTP3IIB3rTNVrR3ukamZQdzpji1viSYLOf/mS9XMbFYgmFa0FUFw13+Cl7meVai4Fn9KmX+8yl1k/mdNblJLELHNZOvsD6vUzxZSZ1qVL3Ks3oLkdX1nR5vzc6bU0okq43VMUuWSJYZ/+AZeZ61IW1T8Dx79NwiAGD3cHNG2NftHsJfvOyijk5rWq2I6o3uOAUDsm4ay2KJqlV535f1KM86r4u+cocdPLvn+CymnIqwnTIxDWLdpW3yyrPAggH274uVKgplt3JaJ6ff8tDGwt6RWpP+1QKl0LSrMAgFQouGycavtK52ZL+yFuDTNjUFsRWRtPFCXpJrV3nmVNtsQftL6yooNrlYNJjyTPqdhaNzvqpLFYMVqRjvSQUqJak9Uh/SaHGZMWceenreGzxrZcom4G5ATjptQlU6R3XuKs+EVPo2ZLQQ/IaY7PslkuZZGyO0RNJiWPDMWp6CAWK1zYed4Nne0e6Wf5ekNaR1FbqqsHsWJ22zN52AAsACcGbBnrSKAZ1OV57tGMxiQ08Kp+ZL+M7RSQCdHzzbM2x7te0dWdmqjMuFXkfBgKrlqmpXU3Dxjc/Yhj0jXbhp/+hKH0rD7BjM4fyxbly8sactn89X22zn5o/Ehld1xE3ZBNyNGCe2FGsjZjWwqS8DwN0MrDi+iqI3XCMoioJsUsNiqYrFksGsLgZbrGJai+SSGkqGiXy5GlksAHD7jKVyFVXTYmn+9Sq5x3pSOHwKOON4rM3kKZujxcEzZz4yuWgHzzIJrWNS+5OCRcsCS9tsX7vlfc5ktU2JpHnkLEoi8UFTfKptUlWgdhYMqJooGyYem1wCYBu0SzoTRVHQk9bZpD1O8ExTFfRmEpgtVNikVdwR7WTPM8A+7yt3DOKzPzuF7xydAgDkkp09lGwbzOKrv/r0dRM48FTbjPA8A4Cp/OoLnm3oTeOVhzat9GE0RUpX8alXHWzb55PqsGiYy6JwWO/wqo56ir2I/VI7qu6tBBdu6IECu8DM5FKZ8zxrzbiWS+oseCaVZ/HJJjVM5ytYKlWZ8iwseMYrIRdKBvM8q3e8GHM81c4utFd5RsdFqbydtLmXELJMFpwMhGVL2+wQBZ5EspqRT5FE4oMmeJABrmS9HQUDaEA1TAuPTS3BMC30pnUmc5d0JvykMm6qDaVunnJSF2qVZ9wCrEN3Ca9yUjepQmOne54B9gR9taQkNguvPAta4Ghc+g4ZOK+G+yiJD+95Ni+LBbQdXtWh1xEg6k555xRrJXjWndaxy7GeOHxyjgUMWqV+of6KT9uUnmfR0GbXUoVTngUUCwDseQilaC4U3eBZvamQtWmbdp/U3yblGbWJTtoUSojKM0f13c6NvZT0PJNIWkpnrswkkhWG5gSkPLMsi6U2taMqDu1SV6oWHj7rpGyOdHWM1FziD78QjR08cyaKNGmtKRjAqbg6MW0TAA5t7vNMnDtpZ1cipm0GD/O0qCD1ZFqX93EtwVfbZIu0NRKY6UT4hWk9fbeoZl8rnmcAcLFTnfmnJ+aY51mrfJe6KHhWMpj/5mBOKiujyHLFYuKkbQKc71nJYGmb9Qalxp0AHaVtzrVZeVbqwM092igvC8qzdqZt8hkM0vNMImke+RRJJD6IBQNKhskmfu0sGGCYFh5x/EHOkymbHQ+/yOmK2S4GHOXZaWcCKfqG8BPSTkzbBOxF+WVb+9nP2Q5P21xv8GmbmZCAGAVup5jyTE4J1hJ+nmdSedY++IVpI55nRNca8TwDwPz8Dp+c55RnrUvbBOB4nknlWVxos2upZOCUMw/ZGBE8o3TvhWKFS9usb7wY7bGVZ5S2OcOCZ63tk7LCnKqTNveojzAEz7N2pm2mpOeZRNJS5FMkkfhA6V1UMIC8GXRVqRmYWwHtUleqJlOenSeLBXQ8PQ0oz2iXdWLRP6WAD2DU45uz3FDVTWBtLfbWAny7iac867z0FknzpHnlWUkWDGg3vJ9QPcoz8Z6sJeXZRY7y7NGJRTaPapX6JcsFgaTnWXwomDRbqLB5SKTyzGmjC6Wqm7ZZr+eZk7Y5VzSQL1fb53mWFOdUnfM8UfBqOattJmW1TYmkpcinSCLxQVSe8ZXK2pFKmeAG1CMTTvBsRCrPOh1a5CQ0xbO7F0a/UA1M3L1dDcozALhyuxs8a0dAWdI4WoxqmwBvrLz6CgZIouHTNpnybA0FZjoNb8GAejzP1mbBAAAY7U5hQ08KpgXcc3wOQOvULxQEmi+61TYHZLXNSCjoeNQpTJVNaJEBLEr3XihWUDAaS9vsSumsrZ9ZKLrBsxbfM3E+Uq9Crp3Upm1Stc32PfMJ6XkmkbSUzulRJJIOgia+VDq+ncUC+O+rVC2UqxZySQ0b+8J3AiUrD+3G1rMg7RfSSsTgBj/xS3Sw8my0O4U9jhl0O1MOJPWjx6i2Cbg79LJgwNrEL3gmq222D11VQI9eParhdELzLGrXUvAMAC7eZKvPJp1+JtGiin/UX52cLbDiTjJtM5pswm5fFDzb0JuO3BSmuc580UCxwbRNABhzUjfPzJfaqDzzHlcnVQMPSttsp+dZSlbblEhainyKJBIfapVn9iDf26bdIVFhdN5o17qpDLiaoaBZPYsdsbKUGNzgAxj1VGxbCd55w2684pKNuGbX4EofioQjTrVNAMhQtU1ZMGBNQtU2i1y1TZm22V5ocVyP5xkAdHNBzbWmDqSiAUTLPM+c6/SEEwTqSesyOBCDnGOz8MR0AUB0yibg9hsLJaPhtE3A3nQDgBOzRRbQb3XwTFSeddKmUI3yTKZtSiSrjrU1QkskLUJTvMGz2TYPcOIu9V6Zsrkq6GlIeSambQZP9BIdWm2T2D/eg/3jPSt9GBKBuGmb1NZo91sWDFhbMOVZxWSLNVkwoL0kNRUlw6y7UnJPSme+XWvNQ1IMnrW62ubjTvBsUKrOYkHprjS/jRM8Y9U2iwarYtlImj9V3HzUsScBWj+vDptTrTSUslwxfQoGmNU2fafi+2+JRNIYcqYskfhQozxz5OXt2rX3U55JOp/dw13O/3Ox3xMVPON/rle9IJEArmJRVcIny2GVXiWrH77a5oKjnu5ZY6qmToPG8npVw3xQs5PSzFrBtoEMernza5XnGQVFTs/ZFSMHcjIlOQ6iMqtR5VlDaZuO8uwRpzBWb1qvO9AcRUpXwX9kJ3my6hQ8M0yUDZMFItuZtimVZxJJa1lbI7RE0iLCCga0A3HysG9EVtpcDZw/1o0vv+nyunxWBjLe14oTUFoQ6KrSluIUkrUP9SdpXQttQ7XGyp2zyJA0j8fzzFE4SOVZe6HAkFZn301zi1xSW3ObJoqi4OKNvfjOY1MAWpi2KQQZpfIsHjkhgL6hJ4byjPM8o7bdyHhBnmfkt9YOv1RFUZBJaFgq20G+zlKeOf7GpsVUZwpsZd/0Uru+U/X9t0QiaQz5FEkkPrDgmWUHz+aK7TE2Fb8PsIMpm/szbfkeSesZ7krVtdjpyeieXVFR/UMLAjnJkTQKtcd0hDIgk5TBs7UM+SkWKlUsluyFpPQ8ay+k8qhXeUb3Za0VCyCoaADQOvWLGBQZyMngWRzE67YxjvIsZc99F4qc51kD/nLkeUYFHto1p+bPMddBwTMqAlWpmix4lktpUNsYMOfnkp1cwV0iWS2szVFaImkSUm7QAP+wIzGnXbNWoygKdFWBYVrYM9y15naeJS6qoqAvk2Am7WLAYnNfGjftH8UWGUCVNAgFYKOqA2eExY8YTJOsblJO3zLl9DWATNtsNyxts96CAan6/TNXEwc3ut6YrdoYEoMig1mZthmHXANpm0x5VjLQZdnvb6RgwLigcmtX8IyfV3WS8iyhO8qzqolFKuLS5meeT9uUBTUkkuZZm6O0RNIkfMGAcwslPDqxBAXAFVv72/adCc0Onkm/s7WPN3jmncwoioI7bty7EoclWSPsGc7hN561I7IvERcV2QY8bCSdCylDyH4gm9CY546kPVBgSCwCFIWrPOuchX4r2TvShbSuomiYLIDQLF1C2qZUnsUjx7WxvkwiVnCJAjwLRYMFhhtRKg/mktBUhfVJYvXxVsFbEnSSopqUZ+Wqm7bZ1WY1cEp6nkkkLWVFn6JSqYR3vvOduPTSS3HVVVfhrrvuCnztt7/9bbz4xS/GwYMH8cIXvhDf/OY3l/FIJesN3vPs+49PAwD2j3ejv42eGjTZlsGztc8At0Oe1jtnYidZGyiKglddugmHNveFvk4WDFjbpASVgfQ7az+0OK1XPU4VB9dq2qauqXjVpZuwf6wb57XI01UM+gzK4Fks+OsWR3UGuAGexZLBvMQaKRigqQpGu9z71A7PM8Crou6otE2nfzCqJhYcL+V2q00T0vNMImkpK/oUffCDH8T999+PT33qU7jjjjvw8Y9/HF/96ldrXvfwww/jLW95C2699VZ88YtfxMtf/nL8+q//Oh5++OEVOGrJekDlg2fH7ODZldsH2vqdVIXxgvGeiFdKVjt9XNGAKF8qiaRdyIIBaxsxeCb9ztpPssG0zat2DODAeA9edMFYOw6rI/iVK7fh7151sGVpdLmUTNtshFzC7QfiFAsAXOWZBWAmXwbQWNomAIxx39mXaU+flPWkbXZOv0dp3bzyrN3BM2/BAGkJI5E0y4r1KPl8Hp/97GfxV3/1V9i/fz/279+PI0eO4DOf+QxuvPFGz2v//d//HVdccQVuu+02AMDWrVvxrW99C1/5yldw3nnnrcThS9Y4lLZZNEz85KkZAPbktp184EXn49xCCdsGsm39HsnKwyvPZMBCslKIbU+2xbVFSlC1rlU/rU4iwdI261ukburL4K5XXtyGI1q7iMF/qTyLRyPKs6SuIqWrKBkmnIzLhscL3jt4vXmeUSCrwivP2p626fZFMm1TImmeFZtJPfzwwzAMAwcPHmS/O3ToEP7iL/4CpmlC5fwibrnlFlQqlZrPWFhYWJZjlaw/aOJ7ZGIRpgUMdyWxd6S96ZS7hnLYNZRr63dIOoM+GTyTdACZpCwYsJZJagoU2GoRQCrPlgPmeSYVHm0npavL4p+11kjqKhKagkrVwsbe+EWwetI6JhbL7OdG0jYBYKzb/c7+NqkFs9zY1llpm27BgOVSnsm0TYmktazYTGpiYgL9/f1IJt2doqGhIZRKJczOzmJgwFX57Ny50/PeI0eO4Ic//CFe/vKX1/29yhqZz9B5rJXz6TRow5522K7cPtDWUtLrkfXchkl5pilAUlfW5TVYC6z2NiwqN7JJddWei6QWRVGQdNQigK1wEO/vam/DnQZVs9NU2a+3G0VR0JXUMFc00JdJICErCcYmm9QwVzCwsS8du512p7zBs2xSa6iNj3Nqt/5soi3PCanNFNhBvk55Fql/qPBpm86mRruOMeWptin7JUnrWQvziHqOfcWCZ4VCwRM4A8B+LpfLfm8BAExPT+Otb30rLrnkElx//fV1f+/gYGuMSjuFtXY+ncLAbMnz8/Mu3oihIXmt28F6bMNbR21fu2xSx/Cw9Lhb7azWNrzB8s4WNo311W10LulsMkmNBc9G+7KB49hqbcOdRrdTVKgrm5JzhmWgK53AXNHASI+83vXwzD0j+PGxKVx9/gb0xlR/DXancGwqD8DOzhgf7W3ou/dsKrJ/b9/Qh6HB1mdcDPZmAAC5VGfNsUYMe0fesIAy7LF2fMA+/3b1wcMTefbvDaO9UgggaRvrZR6xYsGzVCpVEySjn9Np/xz8yclJ/PIv/zIsy8LHPvYxT2pnXKamFmBZ0a/rdBTFbqRr5Xw6jcWFAvt3QlOwrz+NyUmZJtxK1nMb1qt2taqUrsp2tYpZ7W24tOhuEqR1FTPTiyt4NJJ2kOQWSglYNf3Nam/DnYZp2H27UTZk374MZBxVTV9Kl9e7Dt797J2oWjtRyRcxmS9GvwFAmktFTican7tkLZP92yqWMTlphry6QQy3ImgntYvFeXttUapUMTln/1t15oPt6oMLS/Y4r6kKpuUYL2kDa2EeQecQhxULno2OjmJmZgaGYUDX7cOYmJhAOp1GT0/tLsHZs2dZwYC///u/96R11oNlYdXeWD/W2vl0Ciqn37xkUy8yCU1e5zaxHtvwvtFuXLq5F5ds6lt3574WWa1tOM0Zyss+bm3Cp+x0p/TAe7xa23CnQf5CmqrI67kMUHreQC4hr3ddKNCU+p75Hs6bK603Pl5s7P3+lyQAABb2SURBVE1jrDuFXEpDtk3jTsYZ29r1+Y2SULmCASU7aNZFlUzb1AeTz1lSk32SpL2sl3nEigXP9u3bB13X8bOf/QyXXnopAOCee+7BgQMHahRl+Xwet99+O1RVxd///d9jeHh4JQ5Zso7gK2VduWNwBY9EshZJ6Sr+/GUXrfRhSNY5vOGzLBawNuErbvbIaptth56plPTfWha6nH5rMCsrbbab7jRf6Kjx9p3QVHzudU+Dqti+de2AxrNOqrQJeAsGLDqeZ+3ul8lnTRYLkEhaw4rNpDKZDG6++Wbceeed+MM//EOcO3cOd911F973vvcBsFVo3d3dSKfT+OQnP4mnnnoK//f//l/2N8BO7+zuXh/5tZLlhff9uXpHYypHiUQi6WR0za261sxiSNK5eJRnstpm23nh/jFMLJZx0/7RlT6UdUGX06aHumTwrN14lGdNVglvd3B5KJf0/L9TIGVq1QLmChUArvKsXQznklAAjHTHr6wqkUiCWdGZ1Dve8Q7ceeedeM1rXoOuri689a1vxXOe8xwAwFVXXYX3ve99eMlLXoKvfe1rKBaLeOlLX+p5/y233IL3v//9K3HokjXOaHcKKV3F7uEcNvVlVvpwJBKJpC1kExrmqkZN5U3J2iDNBUV7ZPCs7WwbzOL3n3/eSh/GuuHll2xEKpXAc88bWelDWfPwwfdMh48Xl2/tx5037sVFGzunWADgKs8AYK7orbbZLka6U/ibV1wsA8wSSYtY0ZlUJpPBBz7wAXzgAx+o+dsjjzzC/v3Vr351OQ9LIkF/Nol/vf0y5DpM8i2RSCStJJ3QMFc0mlYSSDoT0fNMIllLXLihB9dduBGTk6vXqHq10OMJnnW2UllTFbygA9WffqmTy5FOf2BDZwURJZLVjJxJSSQBDHaY3FsikUhaDSnOpPJsbeLxPJPKM4lE0iB88L3TlWedCu+nDNhBvnSHByIlEokX+cRKJBKJRLJOoYm7nMCvTbyeZ4mQV0okEkkwfPBdKpUbQ1EUT+pmd0pvW9EEiUTSHuRsWSKRSCSSdUq2Q6uSSVoDBc9ySa1G9SCRSCRx6UqtnrTNTiahSh9KiWQ1I3s/iUQikUjWKZR+I9Nw1iZpJ3gm/c4kEkkz9KyiggGdDK88a3elTYlE0npk8EwikUgkknWKDJ6tbUh51u6KbhKJZG3DB+DTulw+NkpC44u4yHFXIlltyN5PIpFIJJJ1ynhPGgCwwfm/ZG1BwTOZHiSRSJohndCQdFRT0vOscZIezzPpQymRrDbkbEoikUgkknXK7U/fgsu29uHQpt6VPhRJG6BqmzJtUyKRNEt3OoGppbJUKjeBR3mWltdRIlltSOWZRCKRSCTrlExCw+Vb+6FrcjqwFjm4qRfdKR1Xbh9Y6UORSCSrnB4nCC8LBjSON21TbmpIJKsN+dRKJBKJRCKRrEEu3NCDb7756VAUWWlTIpE0R2/GXjZmk3L52CgJT9qmvI4SyWpDPrUSiUQikUgkaxQZOJNIJK3gtqdtxkjXOVyxtX+lD2XV4k3blMtwiWS1IZ9aiUQikUgkEolEIpEEcvXOQVy9c3ClD2NVk5TKM4lkVSOT1iUSiUQikUgkEolEImkjvL9olwyeSSSrDhk8k0gkEolEIpFIJBKJpI0kueBZj0zblEhWHTJ4JpFIJBKJRCKRSCQSSRvhCwZI5ZlEsvqQwTOJRCKRSCQSiUQikUjaiKdggAyeSSSrDhk8k0gkEolEIpFIJBKJpI0kVFkwQCJZzcjgmUQikUgkEolEIpFIJG0kqdtL75Susn9LJJLVg3xqJRKJRCKRSCQSiUQiaSO6ozyTqjOJZHUig2cSiUQikUgkEolEIpG0Eaq22S0rbUokqxIZPJNIJBKJRCKRSCQSiaSNJJxUTak8k0hWJzJ4JpFIJBKJRCKRSCQSSRtJyLRNiWRVI4NnEolEIpFIJBKJRCKRtJF0QgMA9GZk8EwiWY3IJ1cikUgkEolEIpFIJJI2cv2eITxweh6/cNGGlT4UiUTSADJ4JpFIJBKJRCKRSCQSSRsZ70njfS88f6UPQyKRNIhM25RIJBKJRCKRSCQSiUQikUgCkMEziUQikUgkEolEIpFIJBKJJAAZPJNIJBKJRCKRSCQSiUQikUgCkMEziUQikUgkEolEIpFIJBKJJAAZPJNIJBKJRCKRSCQSiUQikUgCkMEziUQikUgkEolEIpFIJBKJJAAZPJNIJBKJRCKRSCQSiUQikUgCkMEziUQikUgkEolEIpFIJBKJJAAZPJNIJBKJRCKRSCQSiUQikUgCkMEziUQikUgkEolEIpFIJBKJJAAZPJNIJBKJRCKRSCQSiUQikUgC0Ff6AJYbRVnpI2gNdB5r5Xwk6w/ZhiWrHdmGJasd2YYlqxnZfiWrHdmGJaudtdCG6zl2xbIsq32HIpFIJBKJRCKRSCQSiUQikaxeZNqmRCKRSCQSiUQikUgkEolEEoAMnkkkEolEIpFIJBKJRCKRSCQByOCZRCKRSCQSiUQikUgkEolEEoAMnkkkEolEIpFIJBKJRCKRSCQByOCZRCKRSCQSiUQikUgkEolEEoAMnkkkEolEIpFIJBKJRCKRSCQByOCZRCKRSCQSiUQikUgkEolEEoAMnkkkEolEIpFIJBKJRCKRSCQByOCZRCKRSCQSiUQikUgkEolEEoAMnq1CSqUS3vnOd+LSSy/FVVddhbvuumulD0kiCeU///M/sXfvXs9/b3vb2wAADz74IF760pfioosuwq233or7779/hY9WInEpl8u46aab8OMf/5j97vjx43jta1+Liy++GM9//vPxve99z/OeH/zgB7jppptw0UUX4bbbbsPx48eX+7AlEoZfG37ve99b0yd/+tOfZn//93//dzz72c/GRRddhDe/+c2Ynp5eiUOXrGPOnj2Lt73tbbjssstw9dVX433vex9KpRIA2QdLVgdhbVj2wZLVwJNPPonXv/71OHjwIK655hr89V//Nfvbeu2HZfBsFfLBD34Q999/Pz71qU/hjjvuwMc//nF89atfXenDkkgCOXr0KK699lp873vfY/+9973vRT6fxxvf+EZceuml+PznP4+DBw/iTW96E/L5/EofskSCUqmE3/zN38SRI0fY7yzLwpvf/GYMDQ3hX/7lX/DiF78Yb3nLW3Dq1CkAwKlTp/DmN78ZL3nJS/C5z30OAwMD+LVf+zVYlrVSpyFZx/i1YQB47LHH8Pa3v93TJ996660AgPvuuw+/+7u/i7e85S3453/+Z8zPz+Md73jHShy+ZJ1iWRbe9ra3oVAo4DOf+Qw+8pGP4L/+67/w0Y9+VPbBklVBWBsGZB8s6XxM08Qb3/hG9Pf34wtf+ALe85734M///M/xpS99aX33w5ZkVbG0tGQdOHDA+tGPfsR+92d/9mfWq1/96hU8KokknLe//e3Whz/84Zrff/azn7Wuu+46yzRNy7IsyzRN64YbbrD+5V/+ZbkPUSLxcOTIEetFL3qR9cIXvtDas2cP63N/8IMfWBdffLG1tLTEXvua17zG+tjHPmZZlmV99KMf9fTH+XzeOnjwoKfPlkiWg6A2bFmWdfXVV1vf/e53fd/327/929b/+l//i/186tQpa+/evdZTTz3V9mOWSCzLso4ePWrt2bPHmpiYYL/70pe+ZF111VWyD5asCsLasGXJPljS+Zw9e9b69V//dWthYYH97s1vfrN1xx13rOt+WCrPVhkPP/wwDMPAwYMH2e8OHTqEw4cPwzTNFTwyiSSYxx57DNu2bav5/eHDh3Ho0CEoigIAUBQFl1xyCX72s58t7wFKJAI/+clPcPnll+Of//mfPb8/fPgwzj//fGSzWfa7Q4cOsTZ7+PBhXHrppexvmUwG+/fvl21asuwEteHFxUWcPXvWt08Gatvw+Pg4NmzYgMOHD7fzcCUSxvDwMP76r/8aQ0NDnt8vLi7KPliyKghrw7IPlqwGRkZG8NGPfhRdXV2wLAv33HMP7r77blx22WXruh/WV/oAJPUxMTGB/v5+JJNJ9ruhoSGUSiXMzs5iYGBgBY9OIqnFsiw8/vjj+N73vodPfvKTqFaruPHGG/G2t70NExMT2LVrl+f1g4ODNSlGEsly88pXvtL39xMTExgZGfH8bnBwEGfOnIn1d4lkuQhqw4899hgURcFf/MVf4L//+7/R19eHX/7lX8Ytt9wCADh37pxsw5IVpaenB1dffTX72TRNfPrTn8YVV1wh+2DJqiCsDcs+WLLauO6663Dq1Clce+21eO5zn4s//MM/XLf9sAyerTIKhYIncAaA/Vwul1fikCSSUE6dOsXa7Uc/+lGcOHEC733ve1EsFgPbs2zLkk4lqs3KNi3pdI4dOwZFUbBjxw68+tWvxt133413vetd6Orqwg033IBisSjbsKSj+NCHPoQHH3wQn/vc5/B3f/d3sg+WrDr4NvzAAw/IPliyqvjYxz6GyclJ3HnnnXjf+963rufCMni2ykilUjUNj35Op9MrcUgSSSgbN27Ej3/8Y/T29kJRFOzbtw+maeK3f/u3cdlll/m2Z9mWJZ1KKpXC7Oys53d8mw3qo3t6epbrECWSUG6++WZce+216OvrAwCcd955eOKJJ/CP//iPuOGGGwLbcCaTWYGjlax3PvShD+FTn/oUPvKRj2DPnj2yD5asOsQ2vHv3btkHS1YVBw4cAGAXIfqt3/ot3HrrrSgUCp7XrJd+WHqerTJGR0cxMzMDwzDY7yYmJpBOp9dEg5SsTfr6+pivGQDs3LkTpVIJw8PDmJyc9Lx2cnKyRuorkXQKo6OjoW026O/Dw8PLdowSSRiKorBFG7Fjxw6cPXsWgGzDks7h//yf/4O//du/xYc+9CE897nPBSD7YMnqwq8Nyz5YshqYnJzEN77xDc/vdu3ahUqlErl+W8ttWAbPVhn79u2Drusew7177rkHBw4cgKrK2ynpPL773e/i8ssv9+xQPPTQQ+jr68OhQ4fw05/+lJUutiwL9957Ly666KKVOlyJJJSLLroIDzzwAIrFIvvdPffcw9rsRRddhHvuuYf9rVAo4MEHH5RtWtIx/Mmf/Ale+9rXen738MMPY8eOHQBq2/Dp06dx+vRp2YYly8rHP/5x/NM//RP++I//GC94wQvY72UfLFktBLVh2QdLVgMnTpzAW97yFhbUBYD7778fAwMDOHTo0Lrth2W0ZZWRyWRw8803484778R9992Hb3zjG7jrrrtw2223rfShSSS+HDx4EKlUCr/3e7+HY8eO4Tvf+Q4++MEP4vbbb8eNN96I+fl5/MEf/AGOHj2KP/iDP0ChUMDznve8lT5sicSXyy67DOPj43jHO96BI0eO4C//8i9x33334Rd+4RcAALfeeivuvfde/OVf/iWOHDmCd7zjHdi0aRMuv/zyFT5yicTm2muvxd13342/+Zu/wVNPPYV/+Id/wBe/+EW87nWvAwC84hWvwL/+67/is5/9LB5++GH8zu/8Dq655hps3rx5hY9csl547LHH8IlPfAJveMMbcOjQIUxMTLD/ZB8sWQ2EtWHZB0tWAwcOHMD+/fvxzne+E0ePHsV3vvMdfOhDH8Kv/MqvrOt+WLFI8iFZNRT+//buL6TJvo/j+Gem9EdLTAeVmO3EoYS4CkdJIBUFI4mgRCVJ8iAiI/SgAwNNJibTSlSMOrBUCjRYeCJqZYkjxQ78kxASA5UixZOC0jLT++DhvmC3jee+n/vxz/D9gjGu3/e36/ruYlyTj/tts7O6ceOGOjs7FRYWptzc3CX/wQDWkvfv36usrEyDg4MKDQ1VRkaGLl++LJPJpOHhYRUXF8vr9cpqtaqkpEQJCQmr3TJgsFqtamxsNN70x8fHdf36dQ0NDSk2NlaFhYU6dOiQMb+7u1tlZWWanJyUzWaT0+nkj16sqr++hp8/f67q6mqNjY0pOjpa+fn5On78uDHf7XarurpaX758UUpKipxOpyIiIlarfawz9+/f161bt35bGx0d5RqMNe+/vYa5BiMQTE1Nyel0qre3V5s3b9a5c+d08eJFmUymdXsdJjwDAAAAAAAA/GDZJgAAAAAAAOAH4RkAAAAAAADgB+EZAAAAAAAA4AfhGQAAAAAAAOAH4RkAAAAAAADgB+EZAAAAAAAA4AfhGQAAAAAAAOAH4RkAAAAAAADgR/BqNwAAAID/OHLkiD5+/PjbWnR0tLq6ula4IwAAABCeAQAArCGFhYVyOBw+Y21tbWpoaFiljgAAANY3wjMAAIA1ZOvWrTKbzUvGAAAAsDr4zjMAAIAAMjk5qatXryo5OVl2u12lpaWam5uTJLndbmVmZqqyslI2m02pqal68uSJ8dj+/n6lpaUpISFBVqtVVqtV2dnZRv3OnTvG+J+3mpoao/7y5UudPn1aiYmJcjgc6uzsNGrZ2dnG3KdPnyopKUk9PT3LfToAAACWHeEZAABAgJibm9P58+c1OzurpqYmVVVV6dWrV3K5XMact2/f6t27d2publZeXp5KSkrk8Xi0uLiogoICJScnq6OjQx6PRxcuXPDZ/48fP1RUVCSPxyOPxyObzWbUent7deXKFZ06dUqtra06e/as8vPzNTIy4rOP2dlZuVwu3b17V3a7fXlPCAAAwApg2SYAAECA6Onp0dTUlFpaWhQeHi5JKioq0qVLl5Sfny9JMplMcrlcioyMVFxcnN68eaOWlhbFx8drenpaWVlZiomJkSRt2bLFZ/9fv35VVFSUsWw0JCTEqD169EgnTpxQTk6OJMlisWh4eFj19fW6ffu2Me/BgweKj4/XwYMHl+08AAAArCQ+eQYAABAgvF6v9uzZYwRnkrRv3z7Nz89rYmJCkhQbG6vIyEijvnfvXnm9XkVERMhsNqu1tdVY5vlXnz590vbt2/0eOzEx0WfMZrPJ6/Ua23V1daqvr1dxcfH//BwBAADWGsIzAACAALFx48YlY79+/fK5Dw4OXlIPCgpSUFCQKisr1d7ersTERNlsNt27d89nrtfrVXR09N8+9sLCghYWFozt9PR0HThwwGcZKQAAQKAjPAMAAAgQFotFY2Nj+vz5szE2ODio4OBg7d69W5I0Pj6ub9++GfWRkRHFxcVJkpKSkrRjxw4dO3ZMzc3NysjIMOZNTExofn5eu3bt8nvsoaEhn7GBgQFZLBZjOyoqSqWlpXr9+rW6u7v/9fMFAABYCwjPAAAAAkRKSopiYmJ07do1jY6Oqq+vT06nUydPntS2bdskSTMzMyouLpbX61VLS4va29uVlZUlSbp586Y+fPig8vJyxcXFGcs/v3//rsbGRh0+fFjT09PG7efPn5qZmdHc3JxycnLU0dGhhoYGjY2N6eHDh3r27JkyMzN9eoyKilJWVpaqq6tX9uQAAAAsE34wAAAAIEBs2LBBdXV1cjqdSk9PV2hoqNLS0lRQUGDM2blzp8xms86cOSOz2ayKigrt379ffX19am5uVn19vcLCwnz229bWpqamJkmS2+32qQ0MDCg1NVV2u10ul0s1NTWqqKiQxWJRVVXVb38YIDc3V48fP9aLFy909OjRZTgTAAAAK8e0uLi4uNpNAAAA4N9zu92qra1VV1fXP35cf3+/ysvLl9Sys7OVl5cnu93+/2oTAAAgoLBsEwAAYJ3btGnTkk+j/Sk8PFwhISEr3BEAAMDawbJNAACAdc7hcMjhcPy2Vltbu8LdAAAArC0s2wQAAAAAAAD8YNkmAAAAAAAA4AfhGQAAAAAAAOAH4RkAAAAAAADgB+EZAAAAAAAA4AfhGQAAAAAAAOAH4RkAAAAAAADgB+EZAAAAAAAA4AfhGQAAAAAAAODHH43idJRb50FSAAAAAElFTkSuQmCC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94473" y="2380343"/>
            <a:ext cx="9125383" cy="2177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2001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7" y="284469"/>
            <a:ext cx="11350868" cy="826294"/>
          </a:xfrm>
        </p:spPr>
        <p:txBody>
          <a:bodyPr>
            <a:noAutofit/>
          </a:bodyPr>
          <a:lstStyle/>
          <a:p>
            <a:pPr algn="ctr"/>
            <a:r>
              <a:rPr lang="ru-RU" dirty="0"/>
              <a:t>Лучшие </a:t>
            </a:r>
            <a:r>
              <a:rPr lang="ru-RU" dirty="0" smtClean="0"/>
              <a:t>модели</a:t>
            </a:r>
            <a:r>
              <a:rPr lang="en-US" dirty="0" smtClean="0"/>
              <a:t> </a:t>
            </a:r>
            <a:r>
              <a:rPr lang="ru-RU" dirty="0" smtClean="0"/>
              <a:t>по метрикам тестовой части </a:t>
            </a:r>
            <a:br>
              <a:rPr lang="ru-RU" dirty="0" smtClean="0"/>
            </a:br>
            <a:r>
              <a:rPr lang="ru-RU" sz="2800" dirty="0" smtClean="0"/>
              <a:t>сравнение прогноза и значений тестовой выборки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13</a:t>
            </a:fld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B177CD3C-3A56-40ED-A368-8D795AC039C4}"/>
              </a:ext>
            </a:extLst>
          </p:cNvPr>
          <p:cNvSpPr txBox="1"/>
          <p:nvPr/>
        </p:nvSpPr>
        <p:spPr>
          <a:xfrm>
            <a:off x="5523346" y="597265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15097" y="1240970"/>
            <a:ext cx="11516498" cy="4935993"/>
          </a:xfrm>
        </p:spPr>
        <p:txBody>
          <a:bodyPr>
            <a:normAutofit/>
          </a:bodyPr>
          <a:lstStyle/>
          <a:p>
            <a:pPr algn="r"/>
            <a:r>
              <a:rPr lang="ru-RU" sz="2000" dirty="0" smtClean="0"/>
              <a:t>Для прогноза модуля упругости при растяжении - </a:t>
            </a:r>
            <a:r>
              <a:rPr lang="ru-RU" sz="2000" dirty="0"/>
              <a:t>Гребневая регрессия</a:t>
            </a:r>
            <a:r>
              <a:rPr lang="ru-RU" sz="2000" dirty="0" smtClean="0"/>
              <a:t> </a:t>
            </a:r>
            <a:r>
              <a:rPr lang="en-US" sz="2000" b="1" dirty="0" smtClean="0"/>
              <a:t>Ridge(alpha=10</a:t>
            </a:r>
            <a:r>
              <a:rPr lang="en-US" sz="2000" b="1" dirty="0"/>
              <a:t>, positive=True, solver='</a:t>
            </a:r>
            <a:r>
              <a:rPr lang="en-US" sz="2000" b="1" dirty="0" err="1"/>
              <a:t>lbfgs</a:t>
            </a:r>
            <a:r>
              <a:rPr lang="en-US" sz="2000" b="1" dirty="0" smtClean="0"/>
              <a:t>')</a:t>
            </a:r>
            <a:endParaRPr lang="ru-RU" sz="2000" b="1" dirty="0" smtClean="0"/>
          </a:p>
          <a:p>
            <a:pPr algn="r"/>
            <a:r>
              <a:rPr lang="ru-RU" sz="2000" dirty="0" smtClean="0"/>
              <a:t>Для прогноза прочности при растяжении –</a:t>
            </a:r>
            <a:r>
              <a:rPr lang="en-US" sz="2000" dirty="0" smtClean="0"/>
              <a:t>  </a:t>
            </a:r>
            <a:r>
              <a:rPr lang="ru-RU" sz="2000" dirty="0"/>
              <a:t>Случайный лес </a:t>
            </a:r>
            <a:r>
              <a:rPr lang="en-US" sz="2000" b="1" dirty="0" err="1" smtClean="0"/>
              <a:t>RandomForestRegressor</a:t>
            </a:r>
            <a:r>
              <a:rPr lang="en-US" sz="2000" b="1" dirty="0"/>
              <a:t> </a:t>
            </a:r>
            <a:r>
              <a:rPr lang="en-US" sz="2000" b="1" dirty="0" smtClean="0"/>
              <a:t>(bootstrap=False</a:t>
            </a:r>
            <a:r>
              <a:rPr lang="en-US" sz="2000" b="1" dirty="0"/>
              <a:t>, criterion='</a:t>
            </a:r>
            <a:r>
              <a:rPr lang="en-US" sz="2000" b="1" dirty="0" err="1"/>
              <a:t>absolute_error</a:t>
            </a:r>
            <a:r>
              <a:rPr lang="en-US" sz="2000" b="1" dirty="0"/>
              <a:t>', </a:t>
            </a:r>
            <a:r>
              <a:rPr lang="en-US" sz="2000" b="1" dirty="0" err="1" smtClean="0"/>
              <a:t>max_depth</a:t>
            </a:r>
            <a:r>
              <a:rPr lang="en-US" sz="2000" b="1" dirty="0" smtClean="0"/>
              <a:t>=2, </a:t>
            </a:r>
            <a:r>
              <a:rPr lang="en-US" sz="2000" b="1" dirty="0" err="1" smtClean="0"/>
              <a:t>max_features</a:t>
            </a:r>
            <a:r>
              <a:rPr lang="en-US" sz="2000" b="1" dirty="0" smtClean="0"/>
              <a:t>=1)</a:t>
            </a:r>
            <a:endParaRPr lang="ru-RU" sz="2000" dirty="0"/>
          </a:p>
        </p:txBody>
      </p:sp>
      <p:sp>
        <p:nvSpPr>
          <p:cNvPr id="8" name="AutoShape 12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14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AutoShape 16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AutoShape 18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2" descr="data:image/png;base64,iVBORw0KGgoAAAANSUhEUgAABM8AAAGHCAYAAACnJHVoAAAAOXRFWHRTb2Z0d2FyZQBNYXRwbG90bGliIHZlcnNpb24zLjUuMywgaHR0cHM6Ly9tYXRwbG90bGliLm9yZy/NK7nSAAAACXBIWXMAAA9hAAAPYQGoP6dpAAEAAElEQVR4nOydeZxN9RvHP3ed3cyYsUWoZN+JLGUXolAhJSU/sibKUlkiFVmyJ0sRyRZS0qJEi2yRPbKNbcy+z13P7497v+eec+6+3zvzvF+vXpm7ne/5nu/6fD/P88g4juNAEARBEARBEARBEARBEIQV8mAXgCAIgiAIgiAIgiAIgiBCFTKeEQRBEARBEARBEARBEIQdyHhGEARBEARBEARBEARBEHYg4xlBEARBEARBEARBEARB2IGMZwRBEARBEARBEARBEARhBzKeEQRBEARBEARBEARBEIQdyHhGEARBEARBEARBEARBEHYg4xlBEARBEARBEARBEARB2IGMZwRBEARBEARBEARBEARhBzKeOWDy5MmoVauWw/8GDRoU7GISBBEisHFhwYIFNt83Go145JFHUKtWLXz11VcBLl3o8tdff6FWrVr466+/rN775ptvULduXQwePBhFRUX8Z0eOHGnzt7766ivUqlULN27ccPn6N27ccPuZuPqdjh07YvLkyS7/rq9h9SH9r2HDhujYsSNmzpyJ/Pz8oJUvlFm7di1ef/31YBfDLp60dVe+40l/CBb5+fmYM2cOOnfujMaNG6NXr17YuHEjjEYj/xmj0Yg1a9agS5cuaNCgAbp3744NGzaIfmfbtm0YNmxYoItPECFLx44dUatWLUyYMMHuZ/r164datWphyZIlASwZQRDhiCN7yuTJk/m1h7P/bO0VAokyqFcPcUaOHIkBAwbwfy9fvhxnz57F0qVL+ddiY2ODUTSCIEIUuVyOvXv3Yvz48VbvHTlyBHfv3g1CqcKTb7/9FhMnTkSrVq2wbNkyREZG8u/t27cPX3/9NZ544gmvr1O+fHls3rwZVatW9fq3QpWlS5eiXLly/N85OTk4ePAgPv/8c2RmZuKjjz4KXuFCkP/++w8rV67E119/Heyi2KV9+/bYvHkzypcvH+yiBAWO4zBu3DicOnUKY8eOxf33348///wT7777LrKzszFq1CgAwAcffIB169ZhwIAB6NKlC65fv45Fixbhxo0bvGH7qaeewsaNG7Ft2zY8/fTTwbwtgggZ5HI5fvnlF2g0GkRERIjeu3HjBk6ePBmkkhEEEY48/fTTeOaZZ6xeL1u2LP/vESNGoH379laf2b9/P1asWOHP4rkEGc8cULVqVdFmqmzZslCr1WjcuHHwCkUQREjTtGlTHD16FGfPnkXdunVF73377beoU6cOzp07F6TShQ979uzBG2+8gUcffRSLFy+GWq0WvV+mTBnMnj0brVu3RnJyslfXKg3jep06dVClShXRa+3atUNGRga+++47FBQUICYmJkilCz0+/PBD9OzZExUqVAh2UexStmxZ0YKztHH27FkcPHgQH330Ebp37w4AaNWqFXJycrB69WqMHDkSWVlZ2LBhA5555hm88847/HcrVaqEkSNH4plnnsEDDzwAmUyG4cOHY+bMmejZs6fIUE8QpRW2njlw4AC6dOkiem/Pnj20niEIwi0qVqxod73NFPFVq1a1+ZnLly/7sWSuQ26bPuLo0aN4/vnn0ahRI7Ro0QKTJk1CZmam6DOXL1/G6NGj0aJFCzz00EMYPnw4/vvvPwCOpYyMPXv2oG/fvmjSpAnatGmDadOmIScnh39/yZIlVm45Tz75JH777Tf+M5MnT0bHjh3t3gf7DXfvTcqgQYOsXFrnz5/v1BVk0KBBduuBdarJkydj0KBB2LZtGzp06IAmTZpg8ODBOH/+vOi3rl69irFjx6JNmzZo3LgxBg0ahGPHjvHv25KHsrqxJUO3VTfOnolGo8GMGTPQqlUrtGzZEq+//rrofVsuXVK3mkA9s6ysLIwfPx4tWrRAmzZt8O6770Kj0fDvu1InBoMBn3zyCXr27ImGDRuicePGGDBgAA4dOmS3rLZ+Ozs7G9OmTUPr1q3RoEED9OvXD3/++afD79j6fVfaoVarxZw5c9CuXTvUqVNH1B48cVt66KGHkJycjL1794pe1+v1+OGHH/D4449bfUej0WDZsmXo1q0bGjRogK5du+KTTz4RuR7pdDqnYwQA3Lp1i3+OjRo1wuDBg3H27FnRZ1xxQ/fEFYO5ebhSTkfs3bsXb7zxBjp27GjTcAYAr732GgoLCzFjxgynv+esTmy5qf3999947rnn0LhxY7Rv3x7r1q3Diy++aNVf09LSMHbsWDRp0gQtWrTA1KlTUVBQIPqMTqfDu+++i4ceegjNmze32R9///13DBw4EM2aNUPLli0xYcIE3L59m3//q6++Qt26dbF161a0adMGLVq0wKVLl3D9+nW88soraNmyJRo1aoT+/fvj119/dVonjLi4OMhkMshkMv41V8YPZ/XD6vTTTz9Ft27d0KhRI2zfvh0A8O+//2L48OFo2rQpmjZtilGjRiElJUX0++vWreP7wyOPPIIZM2aI3Et///139OvXD02aNMFDDz2EESNG8PMpw5U5s0uXLli6dClatGiBtm3bIicnB//++y/279+Pnj17WtX/yZMn0b9/fzRo0AAdOnTAmjVrXK5rBmvXc+bMQevWrdGwYUO8/PLLuHr1quhzzp6DLRfMHTt2oEePHmjQoAGeeOIJ/Pnnn6hbt67VWHby5EkMGDAADRo0QPv27bF69WqrcqampmL48OFo2LAh2rVrh8WLF8NgMPDvGwwGbNy4Eb169ULDhg3Rvn17zJs3TzRvTJ48GYMHD8b06dPRtGlT9OjRAwaDwenzczSOCOfD/v37o1WrVqJy33///SgsLERGRgauXr0Kg8GADh06iD7TsmVLGI1GHDx4kH+tQ4cO0Gg0fDt1FVvzjC1XdF+NzUajEZ988gm6dOmC+vXr47HHHsPnn39uVSbh95s2bYohQ4aI+llmZibeeecddOjQAfXr10eLFi0watQoUXu6ePEiXn75ZTz00EMuj+eOXG88uY/Jkyfj448/RuvWrdGsWTOMHDkSN2/eFH3O2ZjCnketWrVE60AA2LBhg1W7AoCtW7fi8ccfR/369dG+fXssWbJE1P5trc2kc4k9N2np2u/GjRuYOHEi2rZti3r16qFVq1aYOHEisrKy+M8cO3YMzz77LJo0aWK3P0iR7guk/zlb49x7772oX7++1XoGMI2vttYzrowLAPgQFrbW+nq9Hm3btrXpMtq1a1e8/fbbAByH13F1DS3F1Ws7Wu8wnLXf/fv3o1atWqJ9GmAa+1lbFbZdaT86deoUXn75ZbRs2RJNmzbFK6+8gosXL4p+6+7du5g0aRJatWqFJk2a4Pnnn8fff//t9B5u3Lhhc81+8OBB1KpVy2E4CkftTto3Tp48iT59+qBhw4bo1auXqK3ZWptpNBp06tTJpTHo22+/xSuvvIJGjRqhffv2WLZsmWhdXVxcjPnz56Nr166oX78+mjZtipdeesnKIPzrr79iwIABaNy4Mdq2bYtp06YhNzfX5rORPiNn/ZZ5V/z+++827zkjIwO9e/fGI488Imof7q4NAPG442rderqfDxRHjhzh56j69eujY8eOWLJkieg5+xpSnvmAI0eO4KWXXsLDDz+Mjz76CDk5OVi0aBFeeOEFbNu2DZGRkUhNTUX//v1RoUIFzJgxA9HR0ViyZAkGDx6Mb775Bps3bwYAnDlzBjNnzsS0adNQr149/hrLly/H4sWLMXDgQLz22mtISUnBokWLcOLECWzZskV0Srp582ZwHIeMjAysWbMGY8aMwa+//ooyZcr45d5c4fr16/jss89c+mzdunUxffp0/m9bMs1z587h8uXLGD9+POLj47F48WI8//zz2LNnD8qXL49Lly6hX79+qF69Ot5++22oVCqsX78egwcPxtq1a9GiRQv+t4TyUFubdHu48kw+/PBD7Ny5E1OnTkWZMmXwzjvvYMaMGVi4cKHL13EXT5/ZlClTcOrUKbzzzjvQarWYMWMGIiMj3Yr5M2/ePGzatAkTJkxArVq1kJqaimXLluHVV1/F/v37XfoNjUaDwYMHIz09Ha+99hrKly+P7du3Y+jQoVi9erXVRskdbLXDVatWYd26dXj99ddRv359qNVqpKWlYfTo0R5dQ6FQ4LHHHrNy3fzzzz+h0WjQsWNHzJs3j3+d4zi88sorOHHiBEaPHo3atWvjr7/+wkcffYSUlBTMmjULAPiF54oVK3i1ydatW7Ft2zb+tzIzMzFgwABERUVh6tSpiIqKwrp16/Dcc89h27ZteOCBB/jPSqXTQlWGpyxduhRardar3/j+++8xYcIEdOzYEQsXLoRSaXuaeuCBBzBmzBjMnz8f33zzjcjQIcSdOmH8999/ePHFF1G/fn0sWLAAWVlZWLBgAXJzc602C4sWLcKgQYOwfPlyHD9+HIsXL0ZsbCwmTZrEf+a7775Do0aN8MEHHyAzMxPz5s3DpUuXsGXLFigUCuzcuROTJk1Cz549MXz4cGRlZWHx4sXo378/duzYgaSkJACmTcnatWsxe/ZsZGVl4b777kPPnj1Rvnx5zJ07F0qlEuvXr8eIESPw3XffoVq1anwZjEYj9Ho9AFOby83NxS+//IIdO3agS5cuiI6OBuDa+OFO/SxZsgRvvfUWYmNj0ahRI1y5cgUDBgzA/fffjzlz5kCv12PFihV49tlnsWvXLiQlJeGbb77Bhx9+iEmTJqFWrVq4fPky5syZg6KiIsyZMwcpKSkYOXIknnrqKYwfPx65ublYsGABhg0bhh9//BFyudzlOfPWrVv49ddfsXDhQmRnZyM+Ph6rV69GuXLlrE4+jUYjxo0bhxdffBHjxo3Dtm3bMHfuXNSsWVO0sHWF9evXo1mzZnj//feRk5OD2bNnY9KkSfxawJNxfOfOnZg8eTKeeeYZTJkyBf/88w9Gjhwp2vAzZsyYgbFjx+LVV1/Fli1b8OGHH+KBBx4QGZmWLFmC3r17Y9myZfj777/x8ccfIz8/H2+++SYAYNq0adi1axf+97//oXnz5jh79iyWLVuGc+fOYfXq1bxB9ujRo4iIiMCyZctQWFiIW7duOX1+rB5swebpevXqYebMmVbv//TTT7wqLy8vD4DpOQu5fv06AIg2FxEREejQoQN2796N5557zu71PcGXY/OMGTPw1VdfYfjw4WjSpAmOHDmC9957D7m5ubyrKmBZS+n1ety4cQPz58/HxIkTsWnTJnAch+HDhyMnJwevv/46kpOTceHCBXz00UeYPn06bxQeMWIE1Go1Zs2ahfLly0Mul1vNO/aQut54eh/79u1DYmIi3n77bRiNRsyfPx+DBg3Ct99+i6ioKJfGFEZMTAx+/vlnNGvWjH9tz549kMvFWoKVK1di4cKFeP755zFlyhScO3cOS5Yswe3bt/Hee+85vXd3KCoqwgsvvIDExERMnz4dcXFx+Pvvv7F06VJERkbycSlfeeUV1KhRA/Pnz0diYiJkMhmWL1+OS5cu2f3tZ555xuHY5Eqogh49emDZsmUi183Lly/j/PnzWL58uWg9A7g+Lmg0GsycOZPfqAvX+kqlEr1798bnn3+O/Px8PkTOsWPHcO3aNXzwwQf89cqVKycKp+Ota5c7127Xrp0o/qqtvuGo/T7yyCMoX748du3ahbZt2/Lf2blzJ6pXr45mzZrxBnjhvjA2NhaHDh3C0KFD0bJlS7z33nvQaDRYuXIlBgwYgC1btuCBBx5AQUEBnn32WRgMBrzxxhuoUKEC1q5diyFDhmDHjh38mo2teYV91lY4AJ1O51b7F47j9tbVw4cPx/PPP4/XXnsN27Ztw7hx47By5Uq0a9fO5m+uXr3a5TifM2bMQLt27bBkyRIcO3YMS5cuRWFhId544w0AJsPV0aNHMX78eFStWhXXrl3DokWLMGHCBHz77beQyWT45ZdfMGLECHTq1AkfffQRsrOzMXfuXNy8eROLFi3i75E9e/Z3bGysS/125MiRSEhIwLvvvos9e/ZY3cOKFSsQGxvLz3W+2pd7Wrfu7Of9zfnz5/Hiiy+iW7duWLhwITiOw+7du7F06VLcf//9No37voCMZz5g/vz5uO+++7By5UooFAoAQKNGjfD4449j+/bteO655/DZZ59Bq9Xi008/5ePO1K5dG88++yxOnjzJDxJsg1yjRg1+4Z6Tk4MVK1agX79+mDZtGn/dmjVr4rnnnuOvwRAu+BUKBV555RVcuXIFjRo18su9ucJ7772HBx98EGfOnHH62djYWNE92JJp5uXl4eOPP0bz5s0BAA0bNkTnzp2xfv16vP7661i6dCnUajXWr1/PT3zt27dHz549MXfuXNHkZk8e6ghXnwnHcZg4cSKeeuopAMDx48exdetWt67lLp48M61Wi9jYWEyfPh1du3YFYJrwDx486Jbx7O7du3jttddEpxQREREYM2YMLly4wC9Q9Xq9XaPIrl27cP78eWzZsoVvs48++igGDRqEefPmua0KEGKrHf7zzz+oXbs2hgwZwr/mTgBuW/To0QMbN24UuW7u2bMHnTp1soobcuDAAfzxxx9YsGABP9C3adMGkZGR/IT44IMPorCwEADQpEkTJCYmAoBINQGY1DrZ2dnYtGkTKleuDMBUdz169MCiRYuwePFi/rNS6bQv4jdK3VTd5ccff8SmTZtgMBiQkZEhUkPZ4uWXX8aPP/6IWbNm4eGHH7bpvulOnTBWrlyJuLg4rF69GlFRUQBMahZhDEzGY489hilTpgAAf3rIlJaMxMRErFmzhjdQJSYmYtSoUThw4ADatWuHefPmoW3btpg/fz7/HabSWbNmDSZOnMi//sorr/CL27S0NFy+fBkjR47k55CGDRvaNGJKXW4AIDk5GQMHDsTYsWP511wZP9ypn+7du/PjHwBMmDABUVFR+Oyzz/g216pVK3Tu3BmrV6/GpEmTcPjwYVSpUgXPPfcc5HI5WrRogejoaF419s8//6C4uBjDhw/n3SorVqyIffv2obCwEAaDweU5U6/XY9KkSfxcAgCHDh1CgwYNrNofx3G8qx8ANGvWDD/++CP279/vtvGsTJkyWL58OV/H169fx5IlS5CVlYXExESPxvFFixahQ4cOePfddwGYlB0qlUrUrhjjx4/Hs88+C8C0Zvjxxx9x6NAhkfHskUce4TdKjzzyCPLz8/HFF19g5MiRSE9Px7Zt2zBhwgQ+0H6bNm1Qvnx5TJw4kW/brI5nzpyJihUrAjC5rzt6ftI1gDusW7cOhw8fxuTJkyGXy3HfffehWbNmWLJkCSpWrIiHH34YKSkpmDp1KtRqNT+uMho0aIA9e/aINs2+wFdj85UrV7BlyxaMHz+er/e2bdtCJpNh5cqVGDhwID8/COuxefPmuHDhAjZu3AjANFdHRUWJ2n7Lli1x/fp1fvOXmZnJ11W3bt34MkjnHXtI11ae3kdRURG++uor3HvvvQBMY02fPn2wc+dOPPvss1i6dKnTMYXx6KOPYt++ffzm+c6dO/j777/RvHlzXg2Ul5eH5cuXo3///rzKqG3btkhISMDbb7+Nl156CQ8++KBLdeAKV69eRcWKFTFnzhz+Hh9++GGcPHkShw8f5usrNzcXw4YNE/VRZ27bFStW5Pudp3Tv3h0ffvihyHVzz549aNKkCe655x7RZy9duuTyuFBUVIR69eqhfv36AKzX+k899RRWrVqF77//np9DmFGpadOm/OekYRd84drl6rXLli0ruratvuGs/fbp0weff/45HzqhuLgY3333nVUCE+G+EDAdeFerVg2ffPIJP0e0bdsWXbp0weLFi7Fo0SLs2LEDN2/exI4dO1CnTh0AprVF7969ceTIEX4uc+Yux/j8889RWFjocqgM4W/ZW1cPGjSIN5Y/8sgj6NOnD5YtW2bTeHb79m2sWrUK9erVc2k/Wa9ePd64++ijj6KwsBDr1q3jDwUKCgrw9ttvo0ePHgCAFi1aID8/Hx988AHS09NRrlw5LFmyBHXq1MHSpUv5NYFarcaiRYtQXFzM3yN79sJ7PnXqlNN+W716dYwdOxabN2/GH3/8ITr0zM/Px/bt27Fw4UI0bNgQgO/25VJcrVt39vP+5vz582jdujU+/PBDfn/Zpk0b/Pzzz/jrr7/8Zjwjt00vKSoq4o1fHMdBr9dDr9fj3nvvxQMPPMDLMI8dO4bGjRuLAjZXrFgRv/zyi13rOuPEiRPQarVWyormzZujcuXK/OTKYGXIzMzEjh07EBMTg/vuu8/qM7ZOoz25N2cw44BwAeMtVapUEW12ypcvz59cAsDhw4fRoUMH0WJNqVTi8ccfx+nTp63cqmzBlBrsP6EE1NVnMnXqVAwcOBAGgwGpqan4888/rZQuwrqVXkeIP5+ZWq3GvHnz0LVrV+j1ely9ehUnTpywKqujOgFMg/rgwYORmZmJo0ePYvv27XzAba1Wy58A37lzx+49/PnnnyhXrhzq1avHX4e53Zw+fVrkduWsPELstcMGDRrg0qVL+P7775GTk+P0d1yhWbNmqFChAi8/12q1+Omnn2yqow4fPgylUinanADgA+GztnTnzh3I5XKHG7o///wTderUQYUKFfg6kcvlePTRR/HHH3+4fR+sfjmOc+nzBoNB9Dyk/znj888/R58+fTBjxgwcO3YMy5Ytc/h5hUKB999/H4WFhXaVc57UyaFDh/Doo4/yhiHAZLRkm14hwnEIMI1Nubm5otfatWvHG84Ak3ReqVTiyJEjuHLlCtLS0qzaRtWqVdGkSROr8Z0tgAGT8atGjRqYOnUqJk2ahN27d8NoNGLKlClWm7sVK1Zg27Zt2LRpE5555hmoVCqMHTsWU6ZM4WOduTp+uFM/wvKy77Zo0QKRkZH878fGxqJ58+b883j44Ydx5coV9O3bF0uXLsWpU6fQq1cv3ijfqFEjRERE4Omnn8bs2bNx8OBB1K5dG6+99hpiY2PdnjOlZUxJSbGKDye8T4ZarUbZsmWtDDCu0KBBA37hC4Df4BYVFXk0jl+7dg23bt2yGkfsLR6F7TYqKgrJyclW7ZbFEWN07doVOp1OtKmX/v7jjz8OhUIhcldMSEgQbeCdPT8ADscRe/Pghg0b8P7776N79+548cUX+dcXL16M5s2bY/To0WjevDkGDx6M/v37IyEhQdSGAaBy5cowGAwO5yhP8NXYfOjQIXAch44dO4rqpGPHjtBoNCKXRNZ2tFotLl++jP379/OGigoVKvDqxxs3buD333/H559/juPHj/OG98TERFStWhXffPMNLly4gMLCQp/Mj+7eR9OmTXnDA2A6pLn33nv59Z4rYwqjY8eOuHr1Km9g2bt3Lxo1aiQau/7++28UFxfbLBsAq/7nyhpEulYRUqdOHXzxxReoXLkyrl69il9//RVr1qzB5cuX+Wdx3333oUyZMti6dSuuXr2K4uJil+Zm6XWl/7kyt99zzz1o3LixyJ1uz549dtczgPNxISMjA1qt1qFHDDN879q1CwB4o1Lfvn2dltkWrqyh/XFtZ+33qaeeQmFhIX788UcApkPEwsJC9O7d2+5vFhYW4tSpU+jevbtoHilTpgw6dOjAP4djx46hSpUqojkuKioK33//vc2g7Y5IT0/HsmXLMGnSJKtDYG/o06cP/2+ZTIYuXbrwB2RS5syZg+bNm1u54dtDWoePPfYYdDod/v77b6jVaqxZswY9evRAamoqDh06hC+//BK//PILANO6vbi4GGfPnkXnzp1Fh2k9evTA999/79SI6Gq/jY2NxeOPP44lS5YgOzsbgElMs3TpUiQnJ/OHc+6uDRyNO1JcqVt/7Oe9oXfv3li1ahV0Oh3Onz+P77//ng8vodPp/HZdUp55SW5uLoxGI1atWoVVq1ZZvc8GmOzsbLuLcWcwY4GtTpqcnMy7JTCE7p4AMGbMGNEEdfPmTf4zZcqUQc2aNTFs2DArI56r9+YIJvEdOnSozY2Vp9gK4pyUlMRbwnNycuzWF8dxotg59li+fDmWL19u8z13n8mYMWOwb98+ALBy2dy5cyd27tzpsCyBfGZPPfUUzp8/D5lMZuXn7qhOAPBun6dOnUJUVBRq1KjBn0xyHIe2bdtCqVRi7ty5mDZtGjiOs1LpZGdnIy0tzaodM9LS0hAfH+9SeRiO2uH//vc/pKWlYcqUKS4ZVV1BJpOhW7duvOvmwYMHIZfL0aZNG6Smpoo+m5OTg8TERNECCABvaGdt6caNGyhfvjxUKpXd62ZnZ+PatWt2666oqMhqs+gIVr8KhQLJyclo27YtXn31VbtB1Lt06WIVi0bIhQsXHF7vmWeewaxZsyCTyXjXi1atWuGhhx6y+50aNWpg9OjRWLBgAb799lur912pEymZmZkiVx+Grf4urU+5XG61MBIemrDPJCYmIjc3l18o2RtLpDGRhEY4mUyGtWvXYsWKFfjxxx+xc+dOqFQqdO7cGe+88w7fTwCT6orNQU2bNoVer8e0adP4RRvg+vjhTv0IywuYnseePXtsuiew09gePXrAaDTiiy++wPLly7FkyRJUrlwZr7/+Onr06IEqVapgw4YN+OSTT7Bt2zasX78eZcqUwcCBAzFu3Di3x2dpooT8/Hy7/UTqEmHrebuCrXYDmBa7nozjLN6J9LnYW9x70m7Z88nJyeHrWPoZpVKJxMREUR1L69fZ85PJZHb7K2AycP3888/830ajEXPnzsWnn36Knj17Ys6cOaKNTnJyMpYvX47c3FzcvXsXVatWhVwux/Tp00V9BLC0V2kb8RZfjc1svLBnFBXOL0eOHBFdj90z4+uvv8aCBQtw+/ZtJCQkoE6dOqL2LZPJsHTpUkybNg1PPvmkR+3cF/dhb73H2qArY4rwt+rXr499+/bh/vvv541AwnGWlU2q/GEIM2YL12aOsKX8FfLpp5/i448/RnZ2NpKTk1G/fn1ERUXx7TA2NhZLly7Fu+++i8cee0z0XUdr62XLlolcGqW8//77LhmEunfvjkWLFkGj0eDKlSu4evWqlaEegMvjws2bNyGXy52q4p5++mm8+eabuH37No4dO4aCggKHRiV7uLqG9se1nbXfatWqoUWLFti5cyd69+6NnTt3onXr1g6T1eTl5YHjOKdzXHZ2ts252hPmz5+PunXrokePHlauut4gdQ9NSkriQ0sIOXz4MH766Sd8/fXXNtd6tpDWoXAOA0xqsffeew+XL19GTEwMateuzc8BHMchJycHHMd5XIfu9NuJEyeib9++vNJxxowZUKlU+Oyzz/j9gbtrA2fjDsOVuvXXft4biouLMWvWLOzatQt6vR5VqlRBkyZNoFQqfTpfSSHjmZfExMRAJpPhxRdftLkIYIuhuLg4mwHb//zzT1SpUkV0KiGFLe7S09Nx//33i95LS0uz+i5zSSwuLsbu3buxbNkyPProo7zks1y5cnw8gPz8fOzYsQMjRozAl19+6dG9OWLdunXQarUYNmwY0tPTnX7eVYRBVBnp6en8ABcfH2/zemlpaQBMJ6rCBZAt+vXrh379+vF/b9myBVu2bOF/n13TlWcyadIkvPTSS1i3bh2mTJkiOuns0KGDKL7H/v37rRY7gXxm8+bNQ3p6OpYuXYpRo0bhxx9/5Dc/juokPz8fQ4cO5YN03n///ZDL5fj111/x/fffAzBtmt577z3MnDkTbdq04e9NSFxcHKpXr253chYaoR2VR4ijdhgREYGhQ4fi0KFDqFGjBsaNG4fi4mKMGDHCaV05okePHli3bh3OnTuHPXv2oGvXrjYNX/Hx8cjKyoLBYBAZ0Fj7ZK4rx48fR+3atR1eMy4uDi1atBC5+QkRxvRz5hIJWOrXaDTi1q1bWLhwIf73v//xakIpK1as8CrmWa9evfhyzZ49Gz179sTrr7+OXbt2ISEhwe73hg4dih9++AGzZs3Cyy+/LHrPnTphVKxY0eb4kZGRYdXfXYFtxhgGgwFZWVlISkri78veeMWevz1YHM3p06fj/Pnz2Lt3L1atWsXHz7HH22+/jd9//x0zZsxAy5YtkZyc7PL44U39xMXFoXXr1njppZes3hO6cvfs2RM9e/ZEXl4efvvtN6xatQpvvPEGr+oUuqceO3YMmzdvxscff4zatWu7PT5LSUhI8LnxxB08GcfZJjQjI0P0uvRvdxCqfAFLG01KSuIPoNLS0kQLaZ1Ox7ueOsLR8+vevbvDmFrCPqvVajFhwgT88MMPGDJkCCZOnGg1tn377bd44IEHULt2bf4g8dSpUzAajVau5uyenZXfXXw1NrPyr1u3zmZ2XKEbXb169fDOO+/wG9EVK1ZgwoQJ+PHHH3H27FlMmjQJgwYNwssvv8xvMufOnStSfdWqVQtPPfUUzp07h8GDB6NTp07Yvn27zXnWHdy5D3vrPRavy9UxhdGpUyfs27cP3bt3x+nTp7F06VKR8YyVbd68eahevbrV94UGC+HaDDD1B1trhxUrVojWOsLP7N69Gx988AHeeOMN9O3bl9/gv/rqqzh16hT/uZYtW6Jr1664cuUKJkyYgKZNm2LFihX4999/ra7H6NevnyjunBRXD/W7deuGDz74AAcPHsSpU6fw8MMP2zQosLHX2bhw/PhxPPDAA07jDHfr1g3vvvsu9u7di6NHj6JNmzYeZUB2tIZmeyN/XdtZ+wVMh9Zvvvkm/vvvP/z5559OjVMs0Y+9dQNbV8TFxdl0lzx+/Dji4+Ntxny1xT///IPdu3e7FOvQXZjBmJGeng6FQoGEhAR+HWwwGPDuu+/ihRdecGsNJq17Nh8mJSXh+vXrGDVqFDp37oyVK1fi3nvvhUwmw8aNG3kXzNjYWMhkMqv9u0ajwaFDh9CoUSOHa1PAtX5rMBgwYcIEKJVKzJgxAzNmzMCLL76Ia9euYcKECdiyZQsqVKjg9trA0bgjvLYrdeuv/bw3zJ49G99//z0++ugjtG7dmjd8ehMb2xXIbdNLYmNjUbduXVy+fBkNGjTg/3vwwQexZMkSXqLcvHlznDx5UtQBMzIyMHToUKeZ0Ro1agS1Wo1vvvlG9PrRo0dx69Ytkf89AL4MDz30ECZNmgSj0ShyU1Gr1fxnWrVqhalTp8JgMOD48eMe3Zs9MjIysHz5ckycONHnad+vXr0qysyVmpqKv//+m+8wDz30EH755ReRwsxgMODbb79FgwYNXEoMUL58edF9C09HXHkmqampeP3113HmzBlUq1YNDz30EEaPHo3i4mL8888//HcSEhJE17Fl0ff3M/v3338xbtw4pKam4sEHH0SrVq0wZMgQZGRkiOrZUZ1cvnwZ2dnZeOGFF1CjRg1eSXHgwAEA4N0ZnnzySRw8eBC7d+/GgQMHrLIMtWjRArdv30ZSUpLoWr///jtWr14tMjA5Kg/DWTs0Go2YMGECMjIysGTJErRu3Ro1a9a0WU/u0LhxY1SuXBm7du3Czz//bPeEvUWLFtDr9VbZrJiBqlmzZuA4DgcPHuQNjvZo0aIFrly5gvvuu09UL7t27cK2bdugUCj45yANkGwLVr+NGjVC9+7d8dxzz+HChQtWm2pGrVq1RNeV/ucOSUlJmDVrFu7cucMHKLeHQqHABx98gPz8fKxcuVL0nit1IuWhhx7CwYMHRdnBzp4963EsvN9//10kmf/++++h1+vRsmVL3HfffShXrpzVWJKSkoITJ05Yje9C/v77b7Ru3Rr//PMPZDIZ6tSpg9deew01a9a0CpAuJTY2FlOmTEFubi4fE8vV8cOb+mFZQuvUqcP/fv369fHZZ5/xbivjxo3jDxTi4uLQvXt3jBw5Enq9Hnfv3sVnn32GDh06QKvVQq1Wo1WrVnxijVu3brk9Z0qpXLmyKNNpoPFkHK9YsSKqVq3K1yHjhx9+8Lgc0iQvLEA7y/DFXpN+xmAwiAKyS3H2/AA4HEeEmcCmTJmCH3/8EVOmTMGkSZNsGp5WrFiBTz75xKoMcXFxaNmypej11NRUKBQKjzbJjvDV2MzcbbOyskS/k5mZiUWLFokM9TExMWjQoAEaNmyItm3bYujQoUhPT8elS5fw999/w2g0YsyYMfy9GgwG3s2RleX8+fN8Rs4JEyagcePGNudZd3HnPo4dOybaBJ8+fRo3btzg13uujClCOnfujJMnT2LDhg1o1qyZ1f00atQIKpUKqamporIplUosWLBANM4J12YNGjSwu3aoWbOm6HPCNeixY8dQpkwZDB06lDecFRQU4NixYyI30F9//RVLly7FCy+8gJdeesmljXuFChUc9iVXjcQVKlRAs2bNsHfvXnz33XcO1zOA83Fh//79TtczgEkJ2qNHD3zzzTf4/fffrVRyRqPR5hwuxdU1tDvXdhVn7RcwuRNGRUVhxowZiImJQefOnR3+ZnR0NOrXr4/vvvtO5Iqal5eH/fv38/XcvHlzpKSkiDJwajQajBkzxi1D2KxZs9CvXz+nB7ie8NNPP/H/5jgOP/zwA5o1aybqI1u2bEFmZqYoOYO7vw2Y1l5sDjt9+jQ0Gg2GDRuGqlWr8nMHM5xxHIeYmBjUqVOHd+VkHDhwAMOGDXMqwgBc67efffYZDh06hMWLF/MumrVq1cKCBQugUCjw1ltvAXB/beBo3GG4Urf+3M97w7Fjx9CyZUt07tyZN5ydPn0amZmZlG0z1GEBTydMmIAnnniCz4h28uRJvjG++OKL2LlzJ4YOHYrhw4dDpVJhxYoVqFixInr16uXw9xMSEjBs2DAsW7YMKpUKHTp0wI0bN7Bo0SLUqFFD5C8OmOJxASY3ADZwCOPfaLVanDhxAkajEVlZWfj6668hl8vRtGlTK0OeK/dmj//++w8PP/ywTWm3t7AMha+99hoUCgWWLl2K+Ph43s1w9OjROHDgAF544QUMGzYMKpUKGzZsQEpKClavXu319V15JhEREThx4gTGjh2L1157DQkJCVi9ejUiIiL4uCOu4u9nVr58efzxxx945ZVXMGrUKCgUCixZsgQJCQkun0zdd999iI2NxccffwylUgmlUonvv/+en6CF7nHR0dF2F5l9+/bFhg0b8NJLL+GVV15BpUqV8Mcff2DVqlV4/vnnHbot2sJZO9y6dStOnjyJadOmOdwwnThxAmXLlnUpOxWjW7duWL9+PRISEkQZXoU8+uijaNmyJd5++22kpqaidu3aOHz4MFatWoU+ffqgYsWKfNutXr06378BS+y4EydOoHHjxnjxxRexa9cuvPjiixgyZAgSExOxZ88ebNmyBVOmTEFKSgpvuHUl++6dO3f4+FEpKSn4/PPPUbNmTStXJ3/RuXNnPP3009i2bRs2btzoMBDqgw8+iFGjRuGjjz4Sve6sTmzxyiuvYM+ePRg6dCiGDBmC3NxcLFq0CHK53CXFnpS0tDSMGTMGgwYNwtWrV7FgwQK0adMGrVq1gkwmw/jx4zFlyhS+z2ZlZfFjmi01BaNu3bqIjIzExIkTMWbMGCQnJ+OPP/7AuXPn8MILLzgtV48ePfDFF19gx44dePbZZ9GwYUOXxg9v6mfkyJEYMGAAhg8fjmeffRYRERHYvHkzfvrpJz5o+sMPP4zp06djzpw5ePTRR5Gbm4ulS5eievXqqF27NlQqFebNm4dRo0bh+eefh0KhwJdffgm1Wo0OHTq4PWdKadOmDb744gtwHOfR8/YF7o7jMpkMY8eOxeuvv47p06ejS5cuOH/+PB830BVjuZQffvgBFSpUQOvWrfHbb79h8+bNePXVVxEbG8vX4+LFi1FUVISHHnoI586dw9KlS9GyZUuHCRQefvhhh8/PVX766Sd888036NixIxo3biwaGwFT/1Cr1Rg0aBCmT5+OBx98EE2aNMGePXvwzTffYMaMGYiLixN959ixY2jevDl/gn/9+nVkZmY6TWCQn58vuj7LpHbp0iU0adLEZ2NzrVq18MQTT2Dq1Km4efMm6tevjytXrmDhwoWoUqWKSCnFysTcj9avX4+IiAhUrVqVn49nzpyJp556Cjk5Odi4cSPOnz8PwBRTKSYmBu+88w4iIyP5zZuvcOc+ioqKMHToUIwYMQIFBQVYuHAhatasycfccmVMEfLggw/i3nvvxfr160UJRRiJiYkYOnQoFi1ahPz8fLRs2RKpqalYtGgRZDKZzw0IDRs2xKZNm/DBBx+gQ4cOuHv3LtasWYP09HR+rtVoNJg1axYqV66MMWPG+PT6rtK9e3e8//77kMlkfGIpKc7GhVatWmHv3r34888/0bt3b1GfYRlwz507h/Lly/Mb/aeffhr9+/dHfHw8b1TKz8/HhQsXcP78eas+bAtHa2hH2Lq2uzhrv4BJMfT4449j8+bNePbZZ1064J8wYQJefvllDBs2DAMHDoROp8Mnn3wCrVbLHz717dsXn3/+OUaMGIGxY8ciMTER69evh06nw8CBA12+B1/tnWwxd+5caDQa3Hfffdi6dSv+++8/rFu3TvSZf/75B3PmzHE7ict3332HpKQktGvXDocPH8bGjRvx2muvITo6GvXq1YNSqcSHH36IIUOGQKvV4quvvuIPjVgs07Fjx2LEiBEYP348evfujfT0dCxYsACdO3d2etDuSr+9ffs2b1yrXbu2yDgfHR2N6dOnY9iwYfj+++/x2GOPebUvt4UrdevKft6TPZK3NGzYEN999x02bdqEBx54AOfPn8eKFSsgk8lshmTxFWQ88wFt27bFmjVrsHTpUowdOxYqlQr16tXDp59+yi+4KlWqhC+++AIffvghJk+eDLVajZYtW2LhwoUubUTZxmjDhg3YvHkzEhIS0K1bN4wbN84qpkz//v0BACqVChUrVsTrr78u8utPS0vjPxMTE4Pq1atj0aJFaNiwoZUhxpV7s4dSqeQzFfmae+65B0OGDMF7772HoqIitG7dGitWrOCt+Q8++CC++OILLFiwAFOmTIFMJkPDhg2xfv16qwDfnuLKM1mzZg3mzJmDWbNmQavV4sEHH8THH3/s1G1Iir+fWUJCAtasWYP58+dj8uTJAEwuH++++65NlwpbxMXFYfny5Zg7dy5effVV/sRmw4YN+N///oejR4/yAXcdER0djY0bN2L+/Pn48MMPkZeXh8qVK2PChAmijJiu4qgdZmdnY8GCBahbty6fec4e/fv3R58+fURpyp3BsiV2797d7uaVZRdbvHgxPvvsM2RmZqJKlSoYP348XnrpJRw5coTPnve///3PbtkuXLiAChUq4Msvv8T8+fMxY8YMaDQaVK9eHbNnz8bTTz+NqVOnYvv27WjYsCGfXcgR27Ztw7Zt2yCTyZCUlIRmzZrxWcoCxZtvvom//voLc+bMcahmAUz18+OPP4qyADmrE1tUq1YNa9aswdy5czF27FgkJSVh+PDhWLFihcv9QcjAgQORl5eHUaNGQa1Wo1evXnjjjTd4w0zfvn0RExODlStXYtSoUYiNjcUjjzyC8ePHW7k1C4mIiMDatWsxf/58zJ49G7m5uahevTpmzpzp8in522+/jb59+2LmzJnYunWrS+OHN/VTu3ZtbNy4EQsXLsTEiRPBcRxq1qyJZcuWoVOnTgCAAQMGQKfT4csvv8QXX3yByMhItGrVCm+88QZUKhVq166Njz/+GMuWLcP48eNhMBhQv359rF27lnc7cGfOlNK1a1csW7YM//zzj0dZqn2BJ+N4r169UFhYiDVr1mD79u148MEH8dZbb+Gtt95yes+2eOutt/Dtt9/is88+Q7ly5fDmm2+KjLKzZ89GtWrVsH37dqxatQrly5fHCy+8gJEjRzo01rny/FyBqep+/vlnUQw0xr59+1ClShX0798fxcXF2LBhA1auXIn77rsP8+fPtwp4rtFo8Ndff2HcuHH8a8uXL8eOHTucxms8e/YsP0cLmTlzJtq1a4cqVar4bGx+//33sXLlSnz55Ze4c+cOkpKS0KNHD4wbN06kwhGWKSoqCvfffz8WL16MhIQEtGzZEtOmTcOnn36KvXv3Ijk5GS1btuTDNRw7dgyZmZk4fvw4pkyZ4hO1maf30bx5czz88MO8Aa9jx46YOHEib2BwZUyR0qlTJ6xfv96uEWjcuHEoV64cvvjiC6xevRrx8fFo1aoVxo8f75Kxxh369OmDGzduYPv27fjiiy9QoUIFtGvXDgMHDsTUqVPx33//4bvvvkNKSgqfWTQYdOvWDbNnz0b79u0d1oGjceHu3bt49dVXAcBu0PHRo0fzfRcwqfgTEhLQo0cP/plfuHABzz33HMqWLYsZM2Y4LbujNbQjbF3bXZy1X0b79u2xefNml+fuVq1a4dNPP8XixYsxfvx4qNVqNG/eHHPmzOEFE7GxsdiwYQPmzp2LWbNmwWg0onHjxli/fr1b+5Bx48b57dB0xowZWLlyJVJSUlC3bl2sXbvWap/WpEkTPPnkk27/9quvvorDhw9j8+bNqFSpEqZNm8av9atVq4b58+dj6dKlGDFiBOLj49G4cWN8/vnnGDRoEI4ePYpatWqhQ4cO+Pjjj/mxsWzZsujVq5dLRuxVq1Y57bezZ89GfHy83d9r164dHnvsMbz//vt45JFHvNqX28KVunVlP+/JHslbJk+eDJ1Oh48++gharRZVqlTBiBEjcOnSJfz8889W4XB8BkcQYcakSZO4Dh06BLsYBBEQDh06xNWsWdPj9wn3+eOPP7gjR46IXsvJyeHq1avHrVu3LkilCh1KQ/0MHz6cmzx5crCL4Ra7d+/m/vvvP9Frv/zyC1ezZk3u3LlzQSpV+LBjxw6uTZs2XFFRkej1Ll26ePR7KSkpXM2aNbmUlBRfFK9U8vzzz3PPP/98sItB+AhnfcLW+ydOnAjaGObttd1pv9OmTeOefPJJj64Tjmzfvt1v4yNrR9u3b/f5bxO2+eOPP7ipU6cGuxgBgZRnBEEQBCHgzJkz/GluvXr1kJ2djU8//RRxcXFWapXSSGmon9deew0DBw7EmDFjRMHL7WE0Gl2KsWErgLmv+Prrr7Fw4UKMGzcOlSpVwrVr17B48WK0aNHCL7FqShJGoxFr167F6NGjRTFddu3a5VGSEIIgvOOvv/7CX3/9hZ07d6Jt27YBHcMCee3169fj8uXL2LJlCz788EO/XYcg/IXRaMTq1atFCdxKMmQ8IwiCCGFiY2Mduo45e59wHxb/YtOmTbh9+zaio6PRokULvP/++3xA59JMaaifWrVqYfjw4Zg3bx4WLFjg9PPLli2zypJsC6E7kq+ZM2cO7+6emZmJ5ORkdOvWDWPHjvXL9UoS27dvR7ly5TBgwADR6w0aNECXLl08+k21Ws0nryAIwnmfEL6flZWFTz/9FA8++CAfuiJQBPLaR48excGDBzF48OASc/hElC7kcjl/mFoakHEcxwW7EARBEARBEOFKamqqS5m3atWqRcYUgiAIgiCIMISMZwRBEARBEARBEARBEARhB/dzlxMEQRAEQRAEQRAEQRBEKYGMZwRBEARBEARBEARBEARhBzKeEQRBEARBEARBEARBEIQdyHhGEARBEARBEARBEARBEHZQBrsAgSYjIw8lIUWCTAYkJcWVmPshSh/Uholwh9owEe5QGybCGWq/RLhDbZgId0pCG2b34AqlznjGcQjbB2uLknY/ROmD2jAR7lAbJsIdasNEOEPtlwh3qA0T4U5pacPktkkQBEEQBEEQBEEQBEEQdiDjGUEQBEEQBEEQBEEQBEHYgYxnBEEQBEEQBEEQBEEQBGGHUhfzjCAIgiAIgiAIIpTgOA5GowFGozHYRSEChEwGFBcXQ6fTlop4UUTJIxzasFwuh1yugEwm8/q3yHhGEARBEARBEAQRJPR6HXJyMqHTFQe7KESAycyUk8GUCGvCoQ2r1ZEoU6YslEqVV79DxjOCIAiCIAiCIIggwHEcMjLuQC6XIz4+GQqF0icKCSI8UChkMBhCVLJDEC4Qym2Y4zgYDHrk52cjI+MOypev4tX4GhLGM61Wi759+2Lq1Klo2bKlzc+cPXsW06dPx7///osaNWrgnXfeQf369QNcUoIgCIIgCIIgCN+g1+vAcUbEx5eDWh0Z7OIQAUaplEOvD23VDkE4IvTbcAQUCgUyM1Oh1+ugUqk9/qWgJwzQaDQYP348Ll68aPczhYWFGDZsGJo3b46vvvoKTZo0wfDhw1FYWBjAkhIEQRAEQRAEQfgemSzo2zKCIIgSia/G16CO0pcuXUK/fv1w/fp1h5/bs2cPIiIiMHHiRDzwwAN46623EBMTg7179waopARBEARBEARBEARBEERpJKjGs8OHD6Nly5bYvHmzw8+dPHkSzZo14/1TZTIZmjZtihMnTgSglARBEARBEARRMtEZjDh1KxcGY2jGrCEIgiCIUCCoMc8GDhzo0ufS0tJQo0YN0WtJSUkOXT3tUVLib7L7KCn3Q5Q+qA0T4Q61YSLcoTZMAMC6wylY+cc1vP3Yg+jdoFKwi+MyJaX9hmv5Z8+ege+++8bu+4sXf4ymTZsHsES2efrpXrhz5zaWLv0EjRs3Fb136NAfeP31sejevSfeemtGcApIEKWMPXt247333rF6XaFQ4Ndf/+L7rC0qVqyEbdt2e3xtmcx6zHVnDA6JhAHOKCoqglotDuymVquh1Wrd/q2kpDhfFSskKGn3Q5Q+qA0T4Q61YSLcoTZcusnSGgAAOToOycnh1xbCvf0WFxcjM1MOhUIGpTJ84p5NmPAGRo8eCwD46acfsHHj5/j008/598uUiQ+Z+1Eqlfjjj4No3lxszPvtt/2QyWSQyYJb96FSTwThKe60YblchvLlK4jGCxOWfvjaa6+jc+euond/+ukHbNq00aP+YjTKIJfLkZgYg8hIzxOzhIXxLCIiwspQptVqPbrxjIw8cCVAlS6TmRYLJeV+iNIHtWEi3KE2TIQ79tqwRm/EkgOX8egDSWhRLTF4BSQCQn6haY2dnVeM9PS8IJfGdUrKGKzTaWE0GmEwcCGesU5MZGQMIiNjAABRUTGQy+WIjy8r+kyo3E+jRk1x8OCvGDnyVf41juNw8OCvqFevATgueHUf+pkKCcIx7rZho5GzOV4AljEjKirG6v2oqBjRZ9zBYOBgNBqRlVUAlUoneo/NJa4QFsazChUqID09XfRaeno6ypcv7/ZvcRzCeoKVUtLuhyh9UBsmwh1qw0S4I23DR65l48vjt3A+NR8PVSXjWUlHZzA9fK3eGJZjWbiPwfbKznEcigNsVIlUyvkY077g5Mm/sXjxAly5chlVqlTBkCHD0L59J/79L7/cgG3bNiMnJxsNGjTC669PwYkTx226dL300v/w8svDPSpH69ZtsHz5Yly7dhXVqlUHAJw5cwpxcfG4996qos+ePv0Pli1bhIsXLyAxsSyee+4F9O79NP9+nz49kJZ2V/SdrVu/xqlTJ/HRR/Pw9dffQ6k0bbH379+HxYsXYPv2b7B27Sf49NNVVmX76qtvYDAY8cwzT2Dr1q9RqdI9Du9lzpx3kZmZgTlzFvKvLVw4F/n5eRg6dASeeeYJq+8wt9TZs2cgJiYGt27dwtGjh1GtWjWMHz8JDRo0cvt3f/jhAC5fvuSwrtx9vpUq3YO1az/h3fJu3ryB5557GoMGvWTz2dty72NufXv27Mbu3TvRsGFjfPXVVsTFxeGll/6HXr16AwBGjx6GJk2a8b/72WersXr1xzafwfHjRzFr1jQMHPgCPv10FRQKBZ5+uj8GD34ZAKDT6fDxx0uwb9+PyMrKRLly5TFo0Et48sm+AExedEuWLMD+/T8DANq164hx417HvHnv23R9Xrz4Y1SuXAUffDAL//xzAhqNhn/vt9+O4umne+H++2vggw/mIzX1Dt92KlSoiClTJuDffy9gx449yMvLw0cfzcXBgwcQFRWF9u07YuTIsYiIiMTx40cxduwr+O23o/xvz549AwD4tsL+DQB7936Ld9+dzrtjt23bXOSa/eqrI3HzZopXLpXu8s8/J7BixRL8++95yGQyNG7cFJMnT0NycrLd73g7X4SF8axRo0ZYtWoVOI6DTCYDx3E4fvw4XnnllWAXjSAIgiAIokSRr9EDAIp0pIYoDejNiQI0pH4JGTiOw9AvT+KfW7kBvW6je8pg1YBGPjGgZWSkY+LEcRg2bCRatmyNM2dOYfbsd5CYWBaNGjXBzp3b8emnqzBx4luoWbM2Vq5chqlTJ2P58lVo2bIV7t5Nxf/+NxirVq1D+fIVEBUV7XFZ4uLKoFGjJvjtt19549mBA7/gkUfaIT09jf/c1atXMHbsCPTvPxBTpkzFmTOnMX/+B0hMTEK7dh0AAHq9Hrt27QUAvowA0LZtO8yZ8y6OHz+KFi0eBgD8/PNP6NSpK1+f9es3xOzZc62+6w6dOz+GN954FQUF+YiJiYXRaMT+/T9j0qS3+c+wOgOARYvmi76/c+d29O//HEaNehU7d27HG2+8ii+/3On27969m+qwrjx5vvv37xOVddWqFdDr9Q7rY+zYCejUqQsAYN++H7Flyxf8e+fOnUFUVDRWrlyLs2fPYN6891GhQkX++TCys7OxaZPUhVBMZmYG9u79FgsXLkNq6h3Mnj0diYll8cQTffD555/ijz9+w7vvzkViYqL5c3PxyCPtULZsEj74YBb+++8SPvhgPiIiIjFr1lSsWrUCr776Ol55ZTT27fsRX365AatWrQNgcnmeNWsaNBoNVq1ah/j4BJw+/Q/eemsiAGDFijV4883X8csvP6Fu3fp8GX/99Wekpd3FJ598BgD44IOZ0Ov1WLFiDTSaYnz00TwsWDAXU6ZMc3ivUnQ6HdasWWn3/b/++hPHjh1GxYqBi5mZn5+PiRPHoX//5zB16kykp6fhvfdmYsOGTzFu3Bt+u27IOlinpaWhuLgYANCtWzfk5uZi9uzZuHTpEmbPno2ioiJ07949yKUkCIIgCIIoWWgMJiOK3kjGlNKA3vy8dQZ63qFEmOYR4Pnqq61o3rwFnnqqP6pUuRePPdYDTzzRhzdufP31V+jXbyA6deqKe++tivHjJ/IqlqSkZCQkmFSvCQmJSEpKRnS058YzwGTc+u23A/zfBw/+yhvEGLt370DNmrUwfPgoVK1aHd2798RTT/XHF1+sB2AyahoMBiQlJYvKCADR0dFo0+ZR/PLLTwBMsez+/PM3dOpkidukVCptftcdmjRphri4Mvj994MATOo+nU4nMgixOktKSkZERITo+/fddz9GjBiDatWqY8yY1xAXF499+753+3ed1ZW3z/fff8/jxInjqFOnrsP6iI2N5csUGxsrek8ul2Pq1Hdw//010LPnk+jc+TF8/fVXVr+xbt0aNGnSzOF1DAYDJk+eilq1auPRR9ujX7+B2LXL9Fs1atTE5MnTUL9+A1SuXAWDBr0EvV6PlJTryM3Nxf79+zB+/EQ0bNgYtWrVxhtvvImKFSvyZY+NjYVcLufvQ6VS4fLlS+jSpRvuv78GkpKSERdXhi9LuXLl8eyzL2DdujW8vUSj0eCzz1ZjwIBBKFeuPG7evIGDB3/F1Kmz8MADNVC3bn1MmvQ2vvvuG+Tn5zu8Vyk7dmzFAw/UsPkex3FYtmwJ2rZ91K3f9BaNphiDBw/Fiy8OxT33VEbDho3Rvn1HXLly2a/XDVnlWdu2bfH++++jb9++iI2NxcqVKzF9+nRs2bIFtWrVwieffOL1IEoQBEEQBEGIYQokvSGMfeEIl7Eoz+h5hwoymQyrBjQKa7fNa9eu4PffD6JLl0f41/R6Pe8mef36NQwZUod/r2zZJIwa9arV7zji+ef7ITXV5LZXoUIlbNiwxe5nH3mkHZYt+wjZ2dnIysqERqNB7dpiw8zVq1dRt2490WsNGjTErl3bAQAZGRmIiREbaIR07vwY5s59FxMmTMYff/yGpKRyqF27jt3PSxk0qB/kcgWSk5PRvn0nDBkyjHcBZcjlcnTs2AW//PITunbtjp9//gnt2nWw+pw9GjRoJPqtmjVr4urVq27/rrO68vb5fvzxUrz44lD89NP3Ln9HSuXKVZCYaImbVbt2HezcKTae3b59Cz/++B3mzVssMq5KiYqKxoMP1uT/rlWrDq9We/TR9jhy5BCWLFmI69ev4t9/zwMwGdxu3kyBwWAQtYNGjZqgUaMmDsv+wAM1cODAL+jQoTMSEhKs3u/QoRP27v0WgwcPAAC88EJ/tGzZCl26PAbApKI0Go3o00csNjIajbhxI4X/W9g/tVotunYVf76wsAAbNqzDokUrbNbPTz99j4gINR59tAMuXbro8J58SVJSMrp374nNmzfi4sV/cfXqFVy69K+offuDkDGeXbhwweHfDRs2xI4dOwJZJIIgCIIgiFIHbzwzkjGlNKAzP2dSnoUWMpkMUSpFsIvhMQaDAV27dscLLwwRvc6MMa4aexwxb94i3q3P2e9VqnQPqle/H3/8cRDp6Wl49NH2Vp9Rq9VWrxkMRhjMfePatSuoVMm+a9rDD7eGXm/AiRPHsX//Pt6d0FU+/HARkpKScfPmDcyb9z4iIyOt6g8wGenGjBmOgoJ8HDjwM6ZOneXyNaT1ZDQaIZfL3P5dZ3XlzfM9duwI7ty5jZ49n/TKeOboXhmrV6/A008PQHx8gsPfUijEfdFoNEImMznxffLJcuzevRM9evRCt26PY8KEyXj66V42y+Aqo0aNw8yZU9GrVxeo1WqrOF0HD/6K06f/wZQp0zB79gy8+eZ0LF68AAcO7Ee7dh1gMBgQGxuL1aut3VHLlSuHM2dOAwA+/dTi5rpixWKrz27cuB6tW7fFfffdb/WewaDH6tUfY+rUd3D9+nWP7tNT0tLuYujQQahVqw6aN2+JJ57ogz/++A1nzpzy63VD1m2TIAiCIAiCCDwavQEAGc9KC2yzqyHjGeFD7r23Gm7cSEGVKvfy/x08+Ct++OE7AECVKlVx6dK//OdzcrLRs2dn3L59y+VrVKxYif9tV+ItPfJIO/zxx0EcPPgrHn20g9X7VatW440KjDNn/kHVqtUAmALHC2NMSVGr1WjXrgMOHPgFhw8fErlsAtYGGFv3U7VqNbRq1QYdOnTG6dO2DQH16tVHuXLlsHHjenAcnLocCrl40VLnBoMBFy/+iwceeNDt33VWV54+X47jsGLFEgwfPsprA+uNGzdQWFjI/33+/Dn+XgHgv/8u4dixo+jf/zmnv5Wfnycq+/nzZ1GjhsmVcdeu7XjttYkYMWIMOnXqiqKiIv5z99xTGQqFAhcvWlRZBw/ux5Ahjq9ZvnwF1K1bH1WrVsOiRSswebIl9pxWq8VHH32IF18cisaNmwIwqdlefnkYFi2aB61Wi6pVqyE/Px8ymYzvIxqNBsuWLYJWa8k2Keyf0dExojJkZmZi167tdhN17Nr1FapXvw+NGztW0fmDAwd+QVxcPObO/Qj9+j2LRo2a4Natm36/LhnPCIIgCIIgCB5SnpUu9KQ8I/xA377P4Pz5c/jkk+VISbmOH37Yi08+WcYbuZ5+uj+2bNmEgwf34/r1a/jww/dRqdI9TrNNekPbtu3w119/4vbtmzbd5vr0eQYXL/6LlSuX4fr1a/juu2/w1Vdb0bfvM8jKysK3336Nxo2bIiMjHRkZ6cjOzgIA5OZaEjt07vwYvvnma5QvXx733/8AACArKwspKdet4o9Jyc7OQlraXZw4cRy//XYANWvWsvvZTp264ssvN6JDh05OjXJC/v77GDZt2oDr169i0aJ5KC4uRocOnd3+XUd1BXj+fFNT70CpVKJdu44u35M9iooKMW/e+7h27Sq+/noHfvnlJ/TpY8kGeuDAL3jxxaGIiopy6ffmzHkXly9fwv79+7Bt22b06dMPgCnA/++/H8DNmzdw8uQJzJplCsiv1WoRExOLbt0ex6JFH+Ls2dM4f/4sVq5cjmbNWji81r59P2Dz5o2YPv1d1K/fEMnJ5fj3du/eCY7j0Lv3U6LvPPFEX/P7O1C9+n1o2bI13nnnbZw7dwYXLpzH7NkzUFRUiLi4OJfu96+//kDPnr1Rrlx5m+8fPPgrXnlljM33MjLSodEUu3QdTyhTJh6pqXdw9Ohh3Lx5Axs2fIZff/0ZWq3Wb9cEQshtkyAIgiAIggg+zHhmIONZqUBnjm2npWybhA+pWLES5sxZgBUrlmDTps+RnFweo0eP42MqPfZYD6Sl3cX8+XNQUJCPJk2aYdasuX4tU+3adRAXVwbNmj1k0zBUsWJFzJ27EMuXL8KXX25AhQoVMXr0a3j88ScwevQwpKen4fXXx1p976233sC2bbsBAE2bNkd0dLRIdTZq1FBkZmZg8uSpDsvHsm8mJCSgdetH8Nxz9rNxdurUFevXr7VStzmjbdtHcfz4EaxatQK1atXCwoXLRMYUV3/XUV0B3j3fESNsG2TcpXz5CkhKSsbQoYOQlJSMqVNnoWHDxvz7995bFT17Puny7z38cGuMHDkUUVHRGD58JLp27QYAmDJlGubP/wCDBvVHuXLl0KtXb7Pa7AIefrg1Xn11Aj76aB5ee20UVCoVOnbsgv/9b4Td62RlZWHhwrl47rnBqFmztug9rVaLDRs+w/PPD7ZynVWpVHjhhZfw2Wdr0LNnb0ydOhMLF87Fq6+OhEKhQMuWrfDaa65noixTJh7PP/+i3fe7dXvcpjsnADz5ZDe8+eZ09OjRy+XruUPHjl1w8uTfePvtSZDJZKhTpy5Gjx6HNWtWQqvV2nQr9gUyjpN60JZs0tPzrHyGwxGZDEhOjisx90OUPqgNE+EOtWEi3LHXhj/46SK2n7yN2AgFfhndJngFJALCs+uO4VJ6AWqVj8WGQU2DXRyXKSljsE6nRUbGbSQlVYJK5Z8NH+E9o0cPw5Ahw/iMkYzbt29hzJjhvPGsoCAfTzzxGNav34zKlas4/V2lUg69B4brI0cOYc6c2di69WuXkzzMnj0DAPDWWzN8+ruhyJ49u7F27Sf8c/GG48ePYuzYV/Dbb0d9ULKSh602/O23XyMiIgKdOz8WpFKJcTTOsrnEFUh5RhAEQRAEQfAUU7bNUoXeaHrepDwjCPuUKRMPlUpl9bpcLkdCQiI4jsP+/fuwf//PqF+/kUuGM09IT0/HP/+cwOefr0XPnk/6zMDlr98lSh9GoxHfffcNZs58P9hF8TlkPCMIgiAIgiB4NDqKeVaaYM+ZEgYQhH3ee+9Dm69XqFARq1evBwAsX74ECoUcc+Ys9Fs58vPz8P77M1GvXn0MGPB8yP8uUfqQy+X46KPlPsmoG2qUvDsiCIIgCIIgPEaYbZPjOFIglHBYzDNKGEAQ3rF16y6/X6N69fvw448HPPquI3dNb343FOnRo5fP4m01bdqcXDbdpCQazgDKtkkQBEEQBEEI0Ajc98hzs+TDlGfktkkQBEEQ9iHjGUEQBEEQBMEjNJ7pSY1U4mHPWEvPmiAIgiDsQsYzgiAIgiAIgkdkPKO4ZyUeUp4RBEEQhHPIeEYQBEEQBEHwkPGsdMGesYGj500QBEEQ9iDjGUEQBEEQBMEjzLpIxpSSj9A1l5IGEARBEIRtyHhGEARBEARB8FDMs9KDkeNESSHIdZMgCIIgbFMyc4gSBEEQBEEQHqHRG/h/k/KsZKOXpFOlpAGEOzz9dC/cuXPb5nsVK1bCtm27A1wigiAI/0HGM4IgCIIgCIKHYp6VHqTPV0PKM8JNxo6dgE6duohe27fvR2zZ8kWQSkQQBOEfyHhGEARBEARBAAAMRg46gRqJjGclG71RbCzTGeh5E+4RGxuLpKRkq9cIgiBKGhTzjCDMZBRo8eulDBhoo0AQBEGUUqRuewYyppRopMZRinkWQnAcoCsM7H+cb/v77du30LZtc/zww1707t0d3bq1x0cfzYNer+c/8/vvBzFkyHPo2LENnn/+Gfz668/8e6NHD0Pbts35/7Zv34zRo4dhzZqVVte4ffsWAODu3VRMnToZ3bt3xOOPd8JHH30IrVYLACguLsb06W+ia9d26Nv3cezevdOn90sQRMmGlGcEYWbh/v/w/fk0fNS3PtrcVzbYxSEIgiCIgKPRiY0nUmUSUbKQKs0o5lmIwHFI+KoPVHeOBvSyukoPIbvPV4BM5tPf/fTTT/DOO+/DYNBj1qxpiIqKwvDho3Ds2BG89dYbGDlyLB5+uA3++OMgpk2bgpUrP0Pt2nUAAAMGPI9nn30eABATE4tfftlnv/w6HcaOHYF7770XS5d+guzsLMyZ8y4AGcaNex2ffbYa169fxccfr8WVK5fxzjtvoUWLh1GhQkWf3i9BECUTUp4RhJmMQh0AILNAG+SSEARBEERwKBYkCwDIbbOkIzWOkvEshPCxASuYjBw5Fo0aNUbTps0xdOgr2L17JziOw/btW9C+fSf06zcQVatWw4ABz6N9+47YtOlz/rtRUVFISkpGUlIyIiMjHV7nr7/+QHr6XUydOgsPPFADzZo9hPHjJ2HHjq0oLCzEc88NxsKFy3H//Q+gYsVK4DhOpIIjCIJwBCnPCMKMwbxgJLdNgiAIorQiDRhPxrOSDWXbDFFkMpMCTF8U2Osqo/xitGvQoDH/79q16yI7OwvZ2dm4du0KnnzyKdFn69dvhG+//drh733++af48ssNAABO4Gp69eoV3HtvVZQpU0Zw7YYwGAy4eTMFDz5YCwAwfPhLOHPmFB59tAMqV67i7e0RBFFKIOMZQZhhGwSDj+M9EARBEES4YGU8o5hnJRodxTwLXWQyQBUd7FL4BKXSsuU0Gk3qVrlcBrVabfVZo9HAf8YevXs/haefHgAASEu7izFjhgMA1OoIq8/yh+MCw/A777yPixfPY9q0KTh69DCaN2/h5h0RBFEaIbdNgjDDG8/olJ0gCIIopZDyrHQhTQihJWMp4QcuXrzA//v8+XNITi6H+PgEVK1aDWfOnBJ99vTpU6hatZrD34uLK4MqVe5FlSr3omLFSvzrVatWQ0rKdeTm5vCvnTnzDxQKBSpXroJlyxbhzJnTqFixIh55pD1q1HgQFy6c89FdEgRR0iHjGUGYYRsE2igQBEEQpRVr4xkpkUoyVjHPSHlG+IFFi+bj/PmzOHLkL6xe/TH69n0GANCv33PYv38ftmzZhJSU69i8eSMOHPgFffo849F1HnqoJe65pzJmzZqG//67hOPHj2Lhwg/RpUs3xMXF4c6d21iwYA4uXbqI3377FZcuXUTNmrV8easEQZRgyG2TIMww1xRSnhEEQRClFVKelS6kz1dDMc8IP9CpUxe88cY4cJwRvXs/jeeffxEAUK9efUydOhNr136CFSsWo2rVapg58300a/aQR9dRKBT44IMFWLhwLoYNG4zo6Bh07doNw4aNAgCMHz8RH3wwCyNHDkVUVBReeul/eOihh311mwRBlHDIeEYQZtjpK+0TCIIgiNKKRpptk9z4SjQ6yfPVkfKMcINt23bbfL1Hj17o0aMXbt++BQDo3PkxDBr0ks3Pdu78GDp3fszme0uXfuL0tUqV7sFvvx3l/77nnsr48MNFNn8vMbEs5sxZaPM9giAIZ5DbJkGYoZhnBEG4CsdxmPPTRSzedzHYRSEInyJVHlESnZKNldsmKc8IgiAIwiakPCMIM2Q8IwjCVTIKddh64jbkstsY0LACZJAFu0gE4RM0Osq2WZqQum2S8YwgCIIgbEPGM4IwwzYIejplJwjCCSyotpEDinVGRKkUQS4RQfgGShhQupAaRylhAOFLpC6VBEEQ4Qy5bRKEGVKeEQThKjqBOqNQqw9iSQjCt1DCgNKFzkp5Rs+bIAiCIGxBxjOCMMNO18l4RhCEM4QGhUIdKTWIkgMZz0oXVjHPSHkWNDjyfCAIgvALvhpfyXhGEGZIeUYQhKuIjGekPCNKEMVS4xkpkUo0Vm6bFPMs4CgUJrd/rVYT5JIQBEGUTNj4qlB4F7WMYp4RhBm2gCTjGUEQzhAbzwxBLAlB+BaNXtyeSXlWsrF22yTjWaCRyxWIiopFfn4WAECtjoBMRkloSgtGowwGOqQgwphQbsMcx0Gr1SA/PwtRUbGQy73TjpHxjCBgMpixLm8g2TxBEE7Qi2KekfGMKDlQwoDSBSUMCA3KlCkLALwBjSg9yOVyGGmcJcKYcGjDUVGx/DjrDWQ8IwiIT9bplJ0gCGeIY56R8YwoOVDMs9KFVcyzEFUPlHRkMhni45MQF5cIg4FCAZQWZDIgMTEGWVkFoLN7IhwJhzasUCi9VpwxyHhGEBAvHsltkyAIZ5DbJlFSYcazCKUcGr2RYp6FOHqDEUqF55sCtuaRywAjR8qzYCOXyyGXq4NdDCJAyGRAZGQkVCpdyBoeCMIRpa0NU8IAgoDYbcFYGno+QRBeQcozoqTCjGcxalMQc1KehS5p+Rp0XXEIH/x00ePf0JnXP1Eqc9B6inlGEARBEDYh4xlBQLw5IOUZQRDOEBrcSXlGlCRYwgAynoU+F+7mI0+jx/GUHI9/gynv2fMm4xlBEARB2IaMZwQBMp4RBOEeBiMlDCBKJhblmSmyByUMCF2KdKZnI82Q6g5s/RPNjGfktkkQBEEQNiHjGUFAvDmgU3aCIJxBMc+IkkoxM55FmJVnFPMsZCkyu4wXe2Hw0pPbJkEQBEG4BBnPCALizQEpzwgisKTna5BeoA12MdyCYp4RJRVr5RnNiaFKsXns8cbgpTM/X4vbJj1vgiAIgrAFGc8IAhK3TUoYQBABQ28wYuD643hu/bGw2qTrDOS2SZRMtJQwIGwo5t02vVGemb4bbTaWktsmQRAEQdiGjGcEAYp5FopQ1tPSQb7GgKwiHTILdbyKIhwINeXZr5cyMGX3WeQV64NdFCLMoWyb4QNz29QZOI/XLlYxz8htkyAIgiBsQsYzggAZz0KNT/64iq7L/8SN7KJgF4XwM8WCQNe6MNq0hVq2zY3HbuCnf9Nx5HpWsItChDm88SzC7LYZRv2ytMESBgCeG72s3DZJeUYQBEEQNiHjGUFAvDkg41nw+etaNnKK9ThzOy/YRSH8jDDQtS6MYu2EWsKAInMZNGToILyEZW4k5VnoIzx80Og86/u82yYlDCAIgiAIh5DxjCAg3hzQoWvwYQok4caAKJkIY/XojOHT+ULNeMb6Chn/CW/QG4xgNmxKGBD6FAlcxj2dLw0St00jR8+cIAiCIGxBxjOCACUMCDXY8/AmCDIRHmjCVnlmKXdRCMQ8Y/WoD6M6JEIPoRI0NoKUZ6FOscht0zcxzwBy3SQIgiAIW5DxjCAg3hwYaaMQdHjlmYduKET4oBGoJcLJ8CMsa0EoKM/MfYUMHYQ3MCOsDECU2Y0vnPplaUNouNd4qDxjhxbseQPkukkQBEEQtiDjGUFAvDkg5VnwYYt5Up6VfIp9EPA6GIhdvbmgKzVYXyG3TcIbWDtSK+VQymUAxCpLIrQoFhnPPIx5Zn6+EUo5FOZnHuzxjCAIgiBCETKeEQQAg2BzQMqN4FNSYp6l52soU50TxG6b4VNX0nGiMIiumxzH8X2Fxi/CG1h/jFDKoVSYDClkkA1dhNk2PTeemZ6vUi6D2vzMw+kggyAIgiACBRnPCAKSmGe0UQg67HmEs9tmSlYRHv/kL7y953ywixLSCDd84WT4sTKeBdF1U2fgwIpD4xfhDcz1L0KkPKM2FaqIEwZ4Nl8ypbdSIYdaYdoWkPGMIAiCIKwh4xlBgIxnoUZJcNu8llUIIwdcySgMdlFCGqG6MKyUZ5KyBlN5Fq4GSCL0ECnP5KYlIrUp38H5OCyE0GDmrfJMJZchQmk2noXx3EsQBEEQ/iKoxjONRoM333wTzZs3R9u2bbF27Vq7n/3xxx/RvXt3NGnSBM8++yzOnDkTwJISJR1RzDPaKASdkuC2yTKf0cbTMeGbbTN0lGfCfkLxqQhvKBYZz0h55kv2nE1F5+V/4rtzqT77TWHMM08NXuwgQKmQQcUrz+iZE0SguZFdhIHrj2HPWd+NEQRB+JagGs/mzp2L06dPY926dZg+fTqWLl2KvXv3Wn3u4sWLmDBhAoYPH45du3ahTp06GD58OIqKioJQaqIkItxwUsIAMRzHYcrus3h95xmfn5rbQ2cMf+WZzlx2innmmHCNeaaTGBSKgmg8E9YhGf8Jb7AozxR8zDMaw7zn6PVszPz+X+QW63H4WrbPftcX2TZFMc9IeUYQQePI9WxcTCvAN2fIeEYQoUrQjGeFhYXYunUr3nrrLdSrVw9dunTB0KFDsXHjRqvP/v7776hRowZ69+6NqlWrYvz48UhLS8OlS5eCUHKiJEJum/bJKdLjp3/T8et/GcjT6P1+PSPH8c8gnGOesZgxUiMLIaY4XJVnEoNCQRDdNoX9hFRChDdoSHnmc65lFmLS7rP8vOarQwKDkRMpxLxPGEAxzwgimLA1UHaRLsglIQjCHspgXfj8+fPQ6/Vo0qQJ/1qzZs3w8ccfw2g0Qi632PUSEhJw6dIlHDt2DE2aNMFXX32F2NhYVK1a1e3rymQ+KX7QYfdRUu4n2EiNZ1SvFtILNfy/dQajz+rGXhs2CDYDxXpD2D4LnVnNqDNQe3KERid2OQyXupIa2Yt0wWurGoOwDqm9lTZS8zTYcOQG+jW5B/cmRrn1Xek4zIwmkUo578JHc6LnZBfp8NqO08gt1kOlkEFnMBm8fFGf0rAGGr1n4yc7CFArLTHPfDnX+xNaCxPhjrANMy+Y7CIdtWkibCgJ47A7ZQ+a8SwtLQ2JiYlQq9X8a8nJydBoNMjOzkbZsmX513v06IGff/4ZAwcOhEKhgFwux8qVKxEfH+/2dZOS4nxS/lChpN1PsIiIsrRDIwckJ1O9Mk5nWNyjY8pEI7lstE9/X9qG8wXqNgNkYfssVBGmNmUwcmF7D4FAplLw/46IjgibupIrFeK/1cqglT0iR8v/Wx2hCps6JHzD53/fxqbjNxEdrcbUnnU9+g02DqsiMwEAcdFqlEuKBQAYaE70mAlrDyMluxhVEqPwbIuq+PD7C5Ar5D6pT2Nesehvhdqzvm+EadeQXDYW0ZGmbUE4jcUArYWJ8CcpKY7fi2QX6ZCUFAtZOFsjiFJHaRmHg2Y8KyoqEhnOAPB/a7Va0etZWVlIS0vDtGnT0KhRI2zatAlTpkzBjh07kJSU5NZ1MzLyUBJCWslkpkZaUu7HGadv52LS1+fwarv70LV2eZ//fo5gEaozGJGenufza4Qr/93K4f+dmpaHKKNv3NPstWGhXD2/SBe2zyIr12R01FJ7ckhOnkXZmJVTFDZ1VVgsdqu4m1kYtLKnZuTz/84r0IRNHRK+4VZGAQAgLdv9NigdhzOyTdmBZUYj8nJM/6Y50TP0Rg6//psGAPigZ21cNmdezi/S+qQ+b2WL4/5m53k2fmrNCrb83CLIzYrajKyCsHjmpW0tTJQ8hG0427xu1Bk4XLuVjdiIoG3TCcJlSsI4zO7BFYLWKyMiIqyMZOzvyMhI0evz5s1DzZo18dxzzwEAZs2ahe7du2P79u0YNmyYW9flOITtg7VFSbsfexz8LxOpeRrsv5iBLrV8bzwTxi8yclypqFNXuSswbmj0Rp/XjbQN6wRxWzR6Q9g+CxZwWWfwfZ2VJIoE8bq0fmhf/oJl6C0TqURusR6FWn3Qyi52faXxq7TB1LrejM9sHGbx8yKUcihYzDMawzxCOJfdmxCNlCzTIZ3W4Js+Ks3wW6zz7DmxOEsKmSXbpsZHZQwUpWUtTJRcOM6yrgCArEIdYtRkPCPCh9IyDgctYUCFChWQlZUFvd7iopWWlobIyEiUKVNG9NkzZ86gdu3a/N9yuRy1a9fGrVu3AlZeIrhkFpoMq/4KWE8JA+yTXmAxcgciiLAwwH5xGGf8YkGhjRy1KUcIM8SFU7ZNFpskPloFACgMYnILYT+h4O6lD6HxzFtE2TbNxjMDh4BlWi5JCPuiQi6Dypy91FfjXJFkzPE8YYDpe0oFZdskiGAiXP9mFVLSAIIIRYJmPKtTpw6USiVOnDjBv3bs2DE0aNBAlCwAAMqXL4///vtP9NqVK1dQpUqVQBSVCAEyC0yTSL6/jGeC0x7aKIhJy7cYz3yxOXOGMONieGfbtNxHOBmFAo2wTYVTZlK2MU4wxygp1Po/E609RMYzamuljgKzAsm3xjM5lIK1GBll3UdYZ0q5RdXlq6zCRTppwgDPQipYsm2S8YwggolIeUYZNwkiJAma8SwqKgq9e/fGjBkz8M8//+Cnn37C2rVr8cILLwAwqdCKi00S9379+mHLli3YuXMnrl27hnnz5uHWrVvo06dPsIpPBJiMACrPAJMBjTCRli/OtulvhNcwuW2G58MQ3gdtPO2jCVPDD3um8VFm5Zk2iMozwSY6jKqQ8BH+UZ7JoVRYglXTGOY+THEsg0l5pjYbz3yl4JYeLnny/DmO4415SoUcavMzD4TKnCBCnRvZRVh/OMXKRdpfMBUoAGST8owgQpKgOlNPmTIFM2bMwODBgxEbG4sxY8aga9euAIC2bdvi/fffR9++fdGjRw8UFBRg5cqVuHPnDurUqYN169a5nSyACF8yC5jxzD8TmJXxzMjxLiulHaHbpkbv/w2UVAWoN3K8u0s4Idx86MkaaxehaspXioxAwJ6pxW0zeMozkQHSSJve0ka+T5Vnpt+KUMqhEGR60xs4QOX1z5cqeEWXef7ytdtmsUR55kmYA+GQq/KDgY8gwpnVh67j2zOpiI9S4skGlfx+PeFeJJuUZwQRkgTVeBYVFYU5c+Zgzpw5Vu9duHBB9PczzzyDZ555JlBFI0IIjuOQUehnt03JhpNiVJnQGzlkCIxnAVGeGa1P05m7Szghctskg4ZdhK5G4bRhkyrPigJ0Mm0LinlWuikIiPIsfPpmqMDqjBkh/e226YmrpVDtq1QIjGcBOCgjiFAn12zAygyQCky4xia3TYIITcJvR0qUOgp1Bn5Br9Eb/RJ3S6oMIuOZiaxCLYRVEZCEAZJnIT1dDxd0YaqoCjSaMDX8sI1xgtl4VhBM45nIbTN86pDwHo7jeOWZL8ZnofFMLpOBCbDDqW+GCnqDWHmm5o1nPkoYYH5WTNHmydpIHJdNbol5FkYHGQThL9jaLVDzu7A/kvGM8JQ7ucVhG/ImHCDjGRHysGQBDH+oz2y5bRLiZAFAYIIISzcW4ZpxU7j5oIQB9hHG7QmnemKLal55FkQjb7gaIAnv0eiN/Hzli4OGYoHxDAAfvoDalfsYOBaI31SXKh/HE2PPOz7SNAZ5ZDwzCI1n5LZJEEJYPwhUzDPhQSvFPCM8Yd+/aei16jDWHU4JdlFKLGQ8I0KezEKxAccfSQOkGwM9WewB2DCeBcRtU6I8KwnGM9p42kUTpgo9PttmdAgoz8h4VmoRHib51m1TAcBi+KG4je7D6kwh94/bJjOeMfWrZ8oz03fkMnNSA8q2SRA87ECvIEDZtCnmGeEtl9IKAABXMguDXJKSCxnPiJAno5CUZ8EivUAj+tsfLrNSpBkXNWHqtimMeRZOWSQDjTDmWTgaz+Kj1ACCrDwjt81SS74giY6vY54BFpdDMsq6D58wQM7cNn2bMKDIrNqNjzKFLxaOpa7i7zISRDjDxsPAKc8o5hnhHWxeoAMQ/0HGMyLkySwIgPJMslCkDaiJuxLlWSCMG1Yxz8J0AqCYZ87RG4yibG/htGFjYwZTnhXpjDAGSbFKyrPSi1ARodEbvY5zIsy2CQjdNsOnb4YKUsMUU54ZOd/00yKJ8syTudJSRlPZmNtmIA7KCCLUYWu3/CDEPCO3TcIT2LygpX2H3yDjWQnh7W/PYfyO0yUyQKCV22ax/5VnwdoEhxrp+RLlWQCMG1LX0HA1nondNsPzHvyN9NmGUz1Js20CwVOfCeuRDP+lC6HyjIP3Rhl2Wh0Z4JhnHMdh7PZTGLH1nxKzjjHYMZ4BvjkokBrPPAmroJMmNaCEAQTBE+iYZ8KDfGGyNIJwFd54Rm3HbyiDXQDCewq0enx/Pg2AyUc+MVod5BL5lowgJAwg9YYJFvMsPlKJnGK9SE3lL6SxdcLVbVMnctuk9mQLK+NZGNUTGyNiI5SQy0xqkkKtATHqwE+rGp1QeUYLptJEviQWj0ZvFBlp3MXKbZMZz/zcN4t0Rvx5NQsAkFOs5w1C4QzriwqJSyRgMp5FqRRe/T5LthIfydw2PY95ZnHbZMaz8BmLCcJf8DHP/LDvsIV075FVqEXFMpEBuTZRMrAoz2gt6C9IeVYCyBJIe0vigkeqPMv1g/JMqtYg9YaJdLPL7D3xpsk7MAkDSqLyjNqTLaQxesIpNhxb5KoUckSrTZtg4en0hdR8nL2TF5CyFAvqkQy1pQvpYZK346VVwgCzMcXfc6KwDfsia2goIHXbVMhlYOYzX6zVWJ0x9avOwLn9nKxinlHCAILg4WOeBWhMkh4g5hQFxmhXkskp0mHXqdt+EV6EIv4wnnEch+/OpeJKBiUhAMh4ViLIFBjPwilmkKsw5VmFuAgAQJ7G95MYJQywDVOeVY6PAhCYOCglJuaZoC+Gk1EokBTrJMqzMOl3HGfZpCoVMkSbFSSFArn88C0n8cqWkwExBAj7paGEuLwRriHN8upJ0HghxRLlmSJAbpvCsUA6LoQrljHCVJcymQwqHwbkZ4GhhSo9dzdMFrdNFvNM5tHvEERJhPWPAj/sO2xhpTwr0tr5JOEqm47fxLs/XMTWE7eCXZSAwOYFX+7XTt3Ow7Q9FzD7h3999pvhDBnPSgBZAmVWSVzwMOVZtUSTAScg2TZpAwqt3sinymbKs0AYZ6XXCNeYDxpKGOAU6bMNF7WD0Liuklsrz27lFqNAa0CRzogcPyhlpQgNdKQ8K11I50Ot3vPnz3GcfbdNP7sDC5VnRV4aAEMF1hcVMou7JnOp9cWcwBQGwriLGjcNj+y5qkh5RhBW8DHPdIaAxEJm619zd6SMmz4gw+xBk55fOgyRbF7w5X4tJasIAPg9YWmHjGclALHyzHpwP3o9G3vP3Q1kkXwKM55VLxsNgLJtBgrmsqlSyFAu1hRHT+PFxsxVpIbMcHXhEfZFbwPhl5QA2lKkxrNwUZ4J26hIeWY2nt3MKebfD4SrgLAeKV5j6SJf4zvlmdCV0Np4Rsozd9EL1KkMS0wx7++RzY0xKgX/nNxN6qOXJgzgjXsl4xkQhKcYOU407gUiaQC7Xllz7OosyrjpNUxNXaAtZW6bPjwASTMnj6N5wQQZz0oAWU7cNt/ecx5T95znG384UaQz8BLUamVNyjO/GM+C4LZZrDPg61N3+FORUIO1l3Ixan4jFQzlWbi6bYpinnmhMvjpQhq6fXwIx29k+6BUoUW4xjyzMp6ZlWds0XIz22I8k7rV+YNwzrZZrDPgRnZRsIsRtkiNs94odYX90ZJt0/R/fysaheUOVtZaXyONJwbAL26bUSoFP0e7+/wtZWRum+bfIQUrUcqRGh8CMZezNRA7sM4hpY/XsEOGQDy/UIAZeX0ZA52JKUpiXHVPIONZCSDTidsmG3z9EWjf3zDDUoRSjvKxpphnJSXb5p5zdzHrh3+x+s9rfr+WJ7DBslxshGBBHfiYZ+66oYQKvop5duhqFjILdfjrWrYPShVaMIUJE2aEi3ur0JCgkssRZTaescXZrQAqz4wCVzsg/JRnU/ecR581RygQrYdINwTeHDawdiSXWWKdMUWS35VnwoQBYXpgIsVg03jmO7dNVmcRKrnAeObeBpGPeSYn5RlBCJH20UAqz8qZ9zvktuk9bJ2ZX0qMZ+x+fRnGicW/pnnBBBnPSgAi5ZnErU4oOw7H2FHMJTUpWoU4czr2PD8YAYOhPGMb7OwQzabDBstyseqAxkGxThgQfhOe3shB2IS82Sgxl89ApUoPJGxMio0w9W133TY3H7+JGXsvBCQWiRD2TOQyQC6XIUaqPMuxKKn8bTyT9slwU55dTCsAAKSQ+swjfKs8s8Q7k5njdAXHbTP8xnxbsHhiCrm126avlWeRHirPDCzmmUIc8ywc14sE4UukxodAuP1ZjGfktukr2LqsJK6hpXAcx9+vL8dwi/EsvNaX/oKMZyWATMHJhHSwF26swjEAbKZZ/VQ2Ro048wY7IDHPArAZZ4EX/R2I2VPYYJkcG8Fn4ArEqQOrD7ZpC0cVgrSevNl4ssmqJJ6aWRnP3Gxfq/68hm/PpOK/9AKfl80RUnesKJVYeSaKeebn5ybtH6E6ntiDKaLDxWU31JC2L2/meUumTQX/WjASBpQc45l9t01vVQE6g5E3lEep5Pwz89xt0zphQEmNtUkQrmBtPPP/uMTWe8kxJuMZBWj3HkvMs5IxrzhCozeCjdo6g+/G8PQCUxifkpiU0BPIeFYCEGbblG4+hVbicDxJzDDfW9loNcqYlWf+dNtkC9tAqDeyC5nxLDQXqMKYZ4E8jWZtlhlUwtFtU7qB9cboyNpHSTw1YxvmOA+MZxzH8WNBINwphPBBts1xgmLUpvIXaQ3gOE7ktunv5yY1NITqeGILvZHjD0MoloZnsPblacwrIdJMm4DAeObvmGeCcb4oDMd8Wxgk8cQA37ltCuPCCWOeuXvYZB3zzPS8OYSfipUgfElQYp6ZDylYmBoynnlPUSmKeSacF4ycb8ZwjuN4MYXeyNGhCsh4ViIQynqlGxChlTgQ8ap8TWaB6d7KRqt4Y4rWwPnciMMGGLYADURV8cqzEN00prGYZ3FqgatJ4FJ1x0WYTtLD0W3TyojtlfKs5MZrsCjPTM/anfZVpDOCfTzQ6kSpsT1KZeofhToDcor1okWav902pWOhkUPA3Vg9JV/ggk+xNDyDjQtJ0SoA3mXbZN8VGc/MY7//Y54J3Dad3APHcfgvvSDk1Yq2s236RsXNDIwKuQwqhdzj0AqsHNJsm0B4rhkJwldYxzzz/wEmrzwjt02fUVyK3DYLJYepvjiUzCnSi+Z/ct0k41nYYzByopMJqaRSuEALR7dNXnkWo0a0WgHm/eBr1009bzwzbeID4bbJAoHqQtTNKp1XngU4YYBRojwLw3YrnbC82eSVbOWZ2G3TnVMtYfyR4gArVaSuxUx5VqA1iFw2ASBfExi3TaHBI1wUI9nFjjNFE85hxtmyZjcfXyQMsKk883vMM0s/caY8O/BfJgasO4Zlv131a5m8hR2MKWwkDPDW/YXVF4t15n22TbHbJmAdQ5cgShPS9W6Bn+dyThCjmsU8yy3Wh818HqqwObFYbwwrZb4nSOdOX+z708wum4xQ3bMGEjKehTk5RTpJYHJJxwlzt01LwgA15DIZv8nO93HSAL2V8iyAMc9C1IpviXkW2IQBzNDEnnWgDSO+wNpt0/NnzOqjJErOpTHPANc36UKjVKBjJEkVJdEsYYDWIHLZBIB8P59Ws3tnSQuE5Qt1corsq6YJ5+gNRr4PJUWbNlvejNHMdTIyGMYzofLMSX9mySVSskI7yYTtmGdmFbeXhqliQbIAAB5n25S6oMtlMr68pDyzJq9Yjw9+uoiTN3OCXRTCz+gkY6lU1eNrhPuOJPNhCAcgp5jUZ94gnE8CoR4MJkWSfYIvxnC2F2TQoQoZz8KeTImk18ptUzD4h+NCiCUMSIoxuaTE+ilpADNQBMp4pjdyfKBsb1z6/EWh1sAba8rFqgOavp4ZmlgcrHB027RSgPoiYUBJVJ7pxDHPANcVGcL6CHQbkW44mfGsQGfATfPGnm2X/a08s2WADJeT6lxy2/QKoSt32Rjmtul5PWol8yAgjHnm3+ejERnPHF9LyysJQntuMNg0npndNr08vWexbZjLuKfZNnU2XUsDN9+HGwcvZ2D7ydv49K+UYBeF8DPStYi/53LhAUWkUsHHeaa4Z55jMHKifXFJPIQWUiQx8PpiDE+XGM8oaQAZz8KerCKpRViqPAtvt81MQcIAAH7JuMlxHB87KTJAxjOh4iIU47awZAHRKgVi1EqoleaT6EAkDDCK42BZx3TieJfSUMU6cYcP3DZL4KQvjXkGuK7Syw+q26bYHUuoPGNum/cmRgHwf3p7ptgRKc/CRMWVI3LbDI8y+5MinQHHb2S7PP8wA3KkUo5olfdu7jazbSoC77bpzCjGDgJDXZUsde8GLIYpb5WWReY6irRSnrnptmmuS5WwjAFMEBRusOQ0uT72fiBCj0DHPBNeT6WQISHKdCASqnHPPv79KmbuvRDSAeSlc4m/XW+DjdR45osxnNw2rSHjWZgjVZ5JG7Vw0x6OCyF2f2XNwZBZEHlfqnCEmwK2sPW38Ux4khSKyrN0lizAHHchGMozi9umeDJYeuAKuq/8C0euZ/m9LJ5iHfPM+4QBGr2xxCkB2JgUpbLEM3TVmCxy2wx4wgDxpjjavIEtFLht1iofCyBwyrNotYJXu+nDZHFDyjMxH/9+FcM3/4N9/6a59Hm2EYiJUCLCBwcctmKeKWSBd9t0FvPMojyz/ly+Ro/3fvwXx1KyfVo+T5Aa2QFApWRum75JGBCpZMYzlmDHw5hnfkhqUBLR8mEUyHhW0rGKeebnA0zhvK2Uy5BoNp6FovKM4zh8djgFu8+kIjUvdA+zpQcsJb3fSudOX4zh5LZpDRnPwhzpiYSjbJvhpjwr1llcB5n/PzOo+PLUT7gpYJsGvZ9PUoSTYSi6WLHBUmo8M3D+30RJY55JN4Pn7+YDAE7fzvNrObxBKmv2xpghrO+SdmrGNnqRKoUlFpCbqhsgdGKeFeosyjOL8SwwMc8ilPKAqYR8BcU8E3Mn17QJuZFd7OSTJpj6Mlat4I0nvjaeBSzbpmDR76w/s7WMrfhev1/OxI5/7mD1oeu+LaAHWGKeWeqTKby8Pb0vlrhtehqX1FYZSXlmH1YnJVEJToixinnm52euEyQYkclCW3mmM3D83iWUFcBSJVZJzFovxB/KM3LbtIaMZ2EOc2tkWLttWha8gVZneAtTnakVMt4lyR9um0JVUKBinomUZyE4EDG3zeTYCADizZS/jbDMeGKJeSa+HjOchvJpl7XbphcJAwRt0d/B5wMN2/xGKOW8istlt03BGOBMqeJrrGKeqSyK2Du5JsNHzfIx/Gv+hDdAKhUBUwn5ihzBIUi4qOX8CVuUutpmmKoxNkJpcdvzYj4R9keGJeaZf9uU0BDmrD87cttkyoIMyYI/GBgcxBPz1lhsMZ7Zd9vkOA7LDl7Bzw6UjDp+LLNVRuqTUtjc7m9DChF8pO3f36olaYKRBLPHTVYIKs+E7pChHHtSun8oKVnr9UYOp27lWnlqSI1nvhjD0wokdoYwWV/6EzKehTnsRIIte6QdRWjoCLeFUEaBJd6ZzLwpjDMH0PSt26alXtjpvb+NZ8KTpFDc6DK3zWSz4o+pggD/tyNpwgCN3iiKqZBnjpN0N4SNZ9KNkXcJAyz1XdKUZxre8CN3e8MmPEEM9OJNJ1nk8gkDtAYYOFO8kvvKRvPl9GdMEKFaiG3SQ1HNaoucIss4Hm7KaH/ADFSuqlrYZi42QuFxzCshNpVnfLZN/z4fUbZNJ/3Zkdsme016sBgM+M2wzFa2TR+5bZqVZ7ae/4W7+fjscAoWHbjioIzmmGd+MPCVRDR61kf1IR3rifAethZhfcPfakOd5HrMbTMnBI1nwnEmlBWqUhVzSVGMbvn7JoZsOoEtJ26JXrc2nnk/RkljTHs7d5UEyHgW5jB1FnNrlKo2dGHstskWv+zeAP9k2+TjksgQsM2nWHkWegswdqrKArkr5DI+bovflWe826YlaLVwcs41P/u7IaAssId0cvFFwgCgJCrPLAHK2YLR1ZhnBaJsm961yWuZhW4Z5FkZpcYzRqUykbyh32Dk/Lq4ZIvDSJWcV8KFokHeFqKEAWFSZn/ivvLM9DlTUhdmPPF8c+DYeBZCbpu88sz6c2zzkFOsD3oyHl6hqhAaz5jbppcJAyTKs0gbz5+tDx2ppGxlBPXUBbQ0wNqekQs/bw7CPZjhgRmx/B/zTKxoT4wOXbdN8Xgduv3AOuZZyTCesdi617OKRK8Xau0LaDzBYOR4IQvL/hpuQhx/QMazMIcNqhXiTO51VsozUcKA8Bo0MiTJAgCB22ax7+7FEr9IzhuIjAGMeRaK7kpsUcgW5oAliLC/B072PJihVFgeg5HjXZW8VZ7dyS3Gjewi5x/0AKnrlHcJAwTGsxKmPCvmg17L+dhKnrhtaryIeXYjuwjPfHoUE78+6/J3pDHPhP0EACrHRyJaZQng70/XTY3QbTNAhg5fkRPi7uuBRuem8szitqkQGE98HfMsUAkD3HDbFCjPpOof4WYp2IG2WexUWy6R3rZ3i/LMvtsmC3HgaO2nk7igm8pICQPsIdyMlhQXMMI27BCUxR4LVMwzZmDnY56FoPIsfNw2xWXzd8bUQMH2YXmS+N/SAyVvx/CsIh0MHCCXWewMdNBJxrOwh6mz+EZtZTyzNHJNmGXIyGRumwLlGTOe+dRtUxDzQxmgmEGhrjzj1SxK4YI6MHFQWBuOFMTBYhsC4XPPKtJ5vFE0GDkM3vg3nv/8uF9UQVYxz7xKGCBYrJeQiZ8hjLHkbiBtoSHRm5hnVzMLwcH6BM8R0tgkCrlMZHCoHB8JmUyGGD47sP8Wl8UCgwcrT7i4bQoTv2jDbH7yBzoHyrOrGYX44KeLfEw9QOi2aYl55s1Jc7FACcoIlJpROA676rYJWLulCNVA0mzkgYYp30TZNhW+UXCzsZNPGKCwZTzTOb0WnzlYYa08C2V3rGAhPBgrKSoWwjZsrcsUYP6PeSZWtCeEcLZN4SFFKI8T0rVhSemzbEyXemEV+jhhAHPZLBut5veD5LZJxrOwx1p5JnHbDOOYZ7xLqkB55k+3TaXANbG0xzwrlpxqA5aTbX+nKeZPwhVyPp4LM+ZJs6ym5XumPssu0iGzUIcCrcGnbYmhlZwgemMgLcnKM17popJbYgG5qjzTCt02Pa8X1qaksSIcYStDXYzAdfOe+EgAQKxaaVVWX8M20Sa3zTBTnhWHtgI30DDDsa0F/pYTt7D95G1sO3mbf41XnqktxjNvXMk0Ogdum35ePwhPzJ0Zw4VrGelJu7AfBzvumS2XSJWPDqGkbpsRKvvKM0dZsqUHAYDv1HElEZHyrIRsxAnbsD7KjFhFOqNf9wZ6ft0odtsMSeOZUHkW0m6bkphnJWQNzcQw0oM26f16O8+kmcPjlItV+2zuKgmQ8SyMKdYZ+MnbvvIsfN022cK3bLRAeRZpWij61nhmOR0OmPFMMBkajFzIBZ4t5jfkFoMAGzi9yebmCsKgqZFmBQTbEOZKnvtdD41nwk2VP+K6MKN1jNl44lXMM9FJd8lSngkzRarcdBUSGhK9WbyxjI8FbgT210uMo4DYdbNyQhQAi7Hfnwu2Yt7gIXTbDP3FjVZvFBlJaEFmMRzbUp6xDVSKQCHJxzyLUPBqMe/cNu1n2/T3nCgst8HIOTTWiVVq4s8Vi4xnQVaeOTCeeWvgtnbbtH7+wsMme+s/veCwisGr2EJQFR9sdCV4PibEMDU0M54B7h2yuQsff1kuThiQVagLvT2Czv4YHEpYK89Cu8+6+pzZeC7dC0vv19uEAUygUC42gp8XwuVw1p+Q8SyMYUH8VAoZf0IhNQQINyThFvw1YG6btpRnfp6opNlzQm0wKhLEomIEKogwqwuVXG4VxyWvWFxvd/M8UxZkFlh+xx+Sc9bvWCB5T5+vkeMgnPtKrPJM6YHyTOMb5RnriwYj5/K1pe4VgDhpQGWmPGNum35csFkMkOHltpkr6cuh6L4eaNjG3JaihS2SUwRxGlm7ihUlDAjXmGficjtSnzlSngnvP3SMZ9bxxLydR3nlmdJ+tk1hH7N3PWnmYABQkXuOXYT1W1JULIRt2HgcE6Hk+4c/1Yb8wbHEbVNv5EJO5Sgcr0NZmMHKxoa3/BCrRyEavRFPf3oUk1yIv8vHPJOMQYWSkDvezjNC5ZnSR3NXSYCMZ2FMhtkinBilsiuzF1qdQ/l0wBYOEwZofJcmXHjyygZYf24+OY6zCgAaahtHYQY/RqBjnqkUMqdum54mDcjwt/KMLbqY8czD5yv9XqifmrkDx3ES45m7yjOB8cwL5ZmwTUnjRdjDljtWtMqW8cz3xn4pQrfNcEoYkC3py+QiZpmvC7TW8xsLDHwzu5h/r0CQMMCW8cRdNAJDLCMQrsBGzjojrSODuNaB8kyoDMkKstumVEkCWA6hvJ3zLXO0NNumpT5yRMoz2+1CL9mwA0BEgFTm4Yhw/ePqfEGEJ6z9Ryjk/FrOn2swYfIywNS3Wb8OtYybwkOLUN5bsvkg0ezBFMoG75s5RbieVYRfL6U73YOyOdCe22a82fDqtdumWcSSHKMW7AFDf33pb8h4FsZk5FvcGnnVhqTDhXfMM9P9JQncNtlmVGewXmx7ilB5FoiNQqHOYLVwDjU3K9vZNv2vPOM4ThTzTOqKYmU889htU6A880O/YJMLM6h4mjBA2g79aYQJNML+G6mSQ+VGYHKO40QniN64UgjVGa7+jnSRC1iUZ/GRSn6cYgtuvyYMELhtkvIsvGGGDCNnrbxiyrNCnYEfv5jyLEat9MlJs8WYHdiEAcIyM09oR8ozjUj1IHXb9Fx5Vqxz3XXbFWy5bbJ/e5NEBhDO0VLlmWWsEWZis7fhkWYOBnyX1KAkIqyTkqYEJ8QID3LZXO7PjJuWzLeWvhiqcc+EBrPQjnlmKluy2YMplA+gWTxpA+c8wypzqdfojaI5kLXP+EjTGtTbMTxdFPMsfMKC+BsynoUxLAtGYrQKaqXtxU64um0ajBy/MBHGG4hRKyzyWx8ZEoQuWIGIecZOkISuMaG2cbRk2xQmDDC3MT8aYQ0cwGpCJZfxG0I2UbMNJFtapHqqPCsIjPKMGVQ8fb5SNU6oSfe9Qbj4ilAq+M2bKwokjV4cuNcbQ7pQneHqwlhvY5HLnjVLFgAESnkmdNuUi8oXSIp1Bit3dEfkFInrJNwOd/yBsA6kbUb49w2z62a+TeWZ52OETbfNABwoCTdf7MRc6o4pRKSol3xOnG3TdeVZdqEO3VcewpRvzrn8HWcYbBimLIdQ3sY8EyvPbMUpcynmmQ3XUj5zK/VJK0RumyG8ESe8h/VRtUKOmADEL2V7EWEsVbauCDWVo/gAI7TKJoSNk0kxLGNq6JZVeJDPxDH2EBvxLeNQka+VZ2Y7Q3JshCVhQBjZEvwFGc/CGGYAKBstdNsUL8jECQPCp8ELXTaEroMymUzguumbQVAU80zmf+MZ22AmRKlCNjseH0dJUPeByLQiDBKtcpBts3KCyUBx18kEYw/hpioQMc88dUmTtouCEqg8U5gVn+5IwqVxK7xRjOR6YjyzFfPMvImtHB/Fv8Ybz/y4YCsWBHlnNo9gjCfDNp/Ek6sPu2woZOMgr86kjbpo/hYu8jmOEwUGvpFdbP4MSxig5PuPgfM8MyZrS1GCcZ8Zfgx+fD7suiqFjB8zHalAhZs1x26brhtzL2cWIF9jwKlbuS5/xxm2jOx8PDGvs22K1eG2jKc5LsQ8Y23FVrZN2iRZI3LbDOGNOOE9rI+qlXJ+nvKnwdSW8oz1b0eHCcEgXNw2WdkCrTwzerAeFY636QVOjGeCcShPZDwzvR4faTsOuruwcpQTuG1KPdxKI2Q8C2P4mGfRan6wlRo2hBvRcDKesQFABvEpOGDZkPoq46Yw5lkgEgYwOW5ilMrtOE+BQBh/JkqkPPP/glq4eVQpZFZum8wNpUZyDADPY56JEgb4w23TXF624PLUmCFtF6Ec7NRdpPGV3OkLzEDDxyjkPK9jofugq6e7ttyxWEyNamUtxjOL26YfEwYIsu4pmAElwIsbjuPw7918FGgNLrtSM6Nlcqyp3kJNfesvrmcVYfPxm1bjqJHjRG1Y2GY0eqOofm5kF8HIcYKYZ0rRPOnpZoYZA6LUQrfNwCnPIpUKqwzLthDFPJMqzzzMtsnK4Mt1kjCTN0PlK7dNndjQKY15JzW42pvn+AQ9QnWcj+KylUS0IuVZyZmPCWtYnzEpz5jxzP/ZNlWCcBBMWerIjT0YiBMGhFbZhLBxPSnGEvPM35lL7+Zp8NiKQ1i4/z+3vifcv6c5WUcJ61zonm9RnimtftNd9AYjP4cK3TZDab8aLMh4FsZYYp6pBIsdcaPWhckAJ0UYsF4mk4nei/O18cxWtk0/bhSyRcqz0Ev9K3Shsa08819ZhRsKpQ23TXaSzoxnGQVaj1QW/k4YwMc8I+WZXVgfZ5s+Fj/MFZdDVg+JgniInsY9EyrPilxcGAvj8jGebXoPRj9yHwY0qcy/Fni3zeAoWYt0Rj4rrKvzDOvLbFFbWhZkyw5ewbxf/sNvVzJFrztKDiKd61Kyi1CoNfAu7rFqhch45ulcz2dwVAU25hnfhlVy3hhkT2mhN4ozEEuNbOJsm1qXN0rsd3yporBlZLfnJeAuRZLQCuz/OgMHg5FDscTgajdhgM2MoJQwwB5akTq05MzHhDXCmGfRKrPbZgCybYqUZ+Zx3Zu4rv5ApDwLsbIJYapmFjubg/8NkedS85BdpMOvlzLc+p5byjOh8cy8PtAZjPx4bnHb9HyeYWVQymWIj1IJ3DZDZ78aLMh4Fsawhp0YrbJr2BDFPDMY/W5x9xXFEpcEIbHmQIh5xb43nvEBt/1YTcyVJCHaojwLRowiewhdZtWCDZk6gMozpVwGmUxm5YrCJolqZaOhkMvAwfkkYwuhIiEQ2TY93ShZb6hDd5HiLlbKMzcUGSzWU2KUig8w7knQWoORE40j3ijPkmMjMLjFvUgQZAeODcBptdhtMzgBXYWbSI2Lz4HFmkuOKV3KM2Y0lMaHk54QC4ORS41nN3OKeYOsQm4aJ4XjpSenzXojx68fxMazACjPWMZYpZxXWtjrz9LxWmoUEm4ydQbO5b7HNoAave/WSQYbhimVD+ZRjuMEaySz8kxw0KU1GK3bl53r2XIV4xNQkfHMCmHfCuXMfYT3iGOe+T9hgC1DdpTKuRt7MBAlDAhhYQYb1xMEa0V/G72Zce5uvsatuUQ4trjjtsnWAsI24ouEAemCTJtymQxqShjAQ8azMEbotqm2s9gRbkiMXHhkYQOsg+EK8b3yzHLaExjlmVk1I4p5FjqDkSV7nxxygeovIgAxz3QCmTwAq40UUwnFRylR3uzu5W7SACPHIVsY88wv2TaZ8czUVvVGzqMNmdSQlK/Rh40B3BnSzH4qNxQZLMtgbITC0kY8WCTka/QQXs31bJvWJ8S2iFUHUHmmCl62TaGhx2XlmXlzz4xnpSU4OVvMShe1DpVnkoOilKwi3igUq1bw6mz+sMEDQ7JQPRAtNJ4F4IBH6Hoc6URpIa03YbkNAgMgI8PFwxVHGTw9hW2GFSLlGTsk8Lw+NXojP25JEwYApucvzUxtX3lmHssEbpssOVA4eSsEClHCgBAzaBC+hc1JaqWcPwj1p+HFVuZbS9zf0OqLwnE3lMeJIsHcEoikD6Zrmn5fZ+DcypIqMp45ieessaE8Y/eqkMv4tac366o0QaZNwOJpUVrWao4g41kYI3LbZKnFJY1aahgI5RMCIcKTaClxEb6NI2SJeRaYhAHZRabnJkwYEEqqC1uuO4Agfb1fjWfi+CsRErdNtoksE6FE+dgIAJYB3lVyinQiZaF/EgaI3TYBz9oUW0wxg7GBC+2FijtIM/t5EvMsNkIpMLC6vyDKkWww3c62qXBiPIvwr6uH3sjxfSYiiG6bwrHY1TmG1T1bmIWS67o/YWODdXxS+8oz9u+qiaZ4ejnFetwxHxqwNgYI3O08GCPYuK+QieNfBeKAR6iejHJiDHe0phHeN2tXriYN8EcMH1sKVZXce1WXcCPN6kshUM5rDEarw0XnbpukPHMGx3HimGclKIwCYY1WcJhrMZ75UXnG3ERtJAwINeWZcDwJB7fNKFVgkj4A4md1N8/1/YlwbElzcOhjMIrjo7J9EQs7Eq1SQGU+APFGecb2VsnmvZY7Sb1KOmQ8C1M4jkNGgVl5JvBF1hnEChed3vECPVSRZpISwicM8LnbpjygyrOEaJUlzlMIbRz5TJsSw6U0ILE/4GM+MOWZHbfNMpEqlI8zDeiuBihnZBS65s7iDazfCY1nnigNmGEkLlLJB8cvKUkDeAO5ihnP3FCemY0JMWqFVVw8dxAmCwDcybZpveG0RawdQ//nR1Iw56eLXqsIhZn1IpWW8SvgxjOh26aLaetzJTHPtD50lwtl2HgjbedSlamtmGfl4yJQ1uwWfCE1H4DFNRwQHja4P0YIkwUI44wGwiArdOFm44HryjPL38LvVDTPD5kunvz7Q0nBZ7IUGCN9sakpMj9ftUImUrUJ52jpwYC9tZ8wYZL0dyjbphi9kRMplUtSGAXCGlHMM7X/Y57ZVp55rqz3J8JxN5QPdMXKM/N6zM/9Vlg3qW7sT4RGqXQH35OO5Xnm9XCRwFDoC0+hdLONoZx5jWYJMxS6zztQkPEsTMnXGPjFt9BtExAvyq1Ot0N4kBMiTBggJdwTBvAxz0TKM/eeS0pWkd8mLHt1745xw1OYgYmdvAndNvUGI79wiYu0KM/cdduUuvH4121TYDzz4Do6wUlkTABcAAOJlfLMjb4gVp55HlDXSnnmdswzx1OorYQBeiOHZb9dxbaTt3Ezp9id4lohHAOEyrPwcNsUxzzjED5hBbyBjTfSuVknCcIrrNNcgeL23gST+uxcah4AsfLMm5hn9hTHgUgYIHTbjHKiJJWO10JjrVCxzoyymS66bfojhg+bKm0nDPBeeSYNayGMEZorMRra65c6B8ozDSkMREjrMNSMZ1czCjHuq9M4fTs32EUpEbD9ktBt058xz3jPC1HMsxBNGCAad52PZdezioKiZBVmJY4JgAEUkCrP3DCeCeoxo1AHo53DROk4JI15FqVS+CTBm0V5xoxnpDxjkPEsTMk0x2yKMWfZErpZCBfOUkNHqJ1e2MNRwoA4H2ewExnPmNumHxUQzG1TqBh0Z2Ny4W4++q49ghnfXfBL+ezVfSBOo/WCkz7hNTV6sRtKXIQSFcqYlWduyKIBS99h+CdhgOl5Cjc3nhgdhanL7bkNSANDhwvFvPFMEvPMhb7ATg5jI5R8ljlPYoJIlWeuxzwTuxfbwxJ3wuLuczdPwxuJvD0AEMYnlMlkwVOeaYTKM+fPgeM4PnA+W5gB3sWBChfYBkI67jhSnrH6jYtQokpCJADTPADYNp555rZpe9xXBCLmmcDoxcYDe2sVK+WZyH3Icg+JZoWey26bIuWZbzZXbD5T2HDbNHgRg9aSaVO8hI8UPH9pzDN785x0zgUs8U3JbVOMtD4KQyzb5nfnUvH7lUx8ffpOsItSImBGArHbZmBjnjk7TAgW7sSIPJaSjafWHsG8n//zd7Gs4A8alArLM/TzAbTIeOaG8kx4MGQw2o+XJh3L+ZhnWsv854sEb+mSmGdqN0KrlHTIeBamsAUhc+EQZkXUlwTlmaOYZ5E+Vp4JXCsCsfnk3TY9jHl2LbMQAHAxLd/3hYP9ulcFJGGA2IUkUuCGxDYDMWoFFHIZKpgHdHfdNjMLXDuR9wZhrAx3YnlJ0QtiwNlSMX17JhWdl/+JXadue1vkgFMs2QC6IwnnlWdqBX8y68mGN7fI05hn5jHDidum0G2XuTbezrWozbx1PZdmLA2ESsgW7hrPivVGvq8z5RkQPvOTN/AJA6xintlXnuUJlJZVzMqz27mmcU+obo30wnhWKIiXIiQg2TYFRmBnSgtHCQOEqunEaLPyrDD4CQPE2TYtY4anmxB7KkFmeNTojch1O+aZdWbtUHbHCgbWmV2NIaWWZSEp/KmOKk0IE1gx1ZJ/lWdsXWHpi5F8zLPQ6ovCw0pnhr3LGaY9y6X0Ar+WSQrHcaLwIIFSngkPdNxRnknnA3tJA6zdNqXKM9+4bWYUsrjqYuUZGc/IeBa2ZJonSbZAlAtUB8LO4iyte6hSZMctARDEPPNRxpRAum3qBYF8Tcozdj3XnwsbILP8pDjiNzKSulcHwnhmtLgpAoIYPjpLvbEUzHzMMzfdNgOhPOPl/goZrzTwZPMpzOpoS3l2/EY2AODUrTxvihsUrBMGuC4Jt50wwBPlmel3WL93dYHqaswzhVzGGyOYMeSWwFXT29gbwkDrwvIE2ngmbJOuzDFMLamUyxAXoQSrxdKgPGPjp/TARGo0thXzLC5SwbttMkQJA7xSnlkW3kICkTBAmDHWWX+2dtu0dreMVCqQZD5YzPRIeeYjt00b44S9EBvu4EwdXqw3Wqlq7cY8s1lGUhjYwqJEstRVKBmqssl45lO0AlVmdCASBtiKeeYk+3CwELptOhsvmdLLncyTvkBn4MCWFFGCmGf+7h/CuSTVjYRm0nq0lzTAntsmCzsSpVZA5QPlWYHAwwMgt00hZDwLUzILLZk2GSpbxjMnGb1CFXsnq4A/3Tb9nzAg27xZl8GkoPNEeVZoXjjnFuv9sri1f6rt//T1lmybZuWZynKSzuJTxUWa2jyfbbNA69bzYqeziVGm3/FnzDOVSHnmecIApUJuU3nG4r35y5DqT7zKtily2/Qm5pmp3iqYDbGuuuFYFrnOp1Bp0gCh8izfS+WZNPYRr5wN8OJGrDxz/hxYX46PUkEmk/FGn9KwWbevPJMuiAXKMzb2Rah4t00Ga18AnLo8OqJIsPAWEhDlmSjbpucJAyz9waI8y3JReWbL/dNbbBmmhP+Wuuq6ij1Dp9BVR6jUBhwoz2y4bQZKeZaerwkp5ZYzWNuLUSt5A5q/M/e5AzMUF4XJIXkoY+TEmawDkW1TGOOWEapum8IxUi/J/iiF1VmgQ4wI55BIZWBcb03X9Ux5Jp3bMlxVnpnH+mLB3s0XyjNm9GT1RocqFsh4FqZk8cozi/HMsgERZNtksZfCTIZv8VN3kDDA59k2/a88YyeD8VEqU2p5D2KeFQkmb1fjubiDvWybgZDsShfyQrdNfgNpVp4lxaihkJmelasbJMASQLpSvGkT6s+YZ2qFnH/GHiUMcKI8u2N23XLn/kMFi/HMHPPMDYVeAa88U/AKSc+ybZp+h2XmK/Sx8gwAYiKYq4DpWrdyLYspb13PNXaUZwFPGCBok648B7aILmPuy54cIoQjeiPHB5G3inkmuXd7yrMqUuWZ2kbCAC/cNq0TBnhnkL2aUYglBy7zc58thEbgSGcxzyTjaLGthAEqBX+wKM2u7KwMgG9innGcZUMpjHkmk8n4+c3TuYc3NtpNGGAxnrFDJltrP47jbCY1CERyoItp+eix8i8M2XTCZ2s5Z1zLLOTDXngCO2hTK+VeZ1+8mJaPFb9f9akKJsscT7eIlGdeI2z7KoXcojzzY7wsW+sKZiAPtXjV0ozOjsZMdriWW6wPqCqe1ZnSvNeKDULCgNQ8jctZxKXjbVqBbcObvZhnwjmcn2O82K8xJRvbewRiXggXyHgWppSNMS0Ma1eI5V+zFZOK/ZsZHMLGeKa3vZAHLCfteRq9y4OSIyyp2v2fMIDJlhOipJtG15+LMCOgX4xndrJtBiJhgDTmma3NQBmzMUIhl/EZ1dyRRrPT2Upl7G8qvEUrWGSrvFBuOIp5xnFcWCvPpO1M6Y7yjI95pkQU79rrQcwzZjwztwVXNx38mOGC8SyWz5Jq+u3bQrdNHyUMYAYHVof+dLGzRYGbMc+Y8izBPC8FwiU8FNA5UIXrJAcHQuWZMGFAfJSKP0ACwLuiAP5JGMDi73iaDXXD0RtYf+QGvjt/1+5nhHE2+c2ivWybDkJRCAPpl+WVZy4az9zMHucM4f5COk6ovdyE2HtWomyb5j6WZI4NaqtvCeckYZwlb7K2usqVjEJwAM7eycOrX53yuxpEZzDipS9OYMimEy7F1bSFlj/w8V6JtPL3a1h76Dp++jfNo+/bgrV1V7NGE/YRjtVqgeGlWO+/OHd6iecFYOnjoeS2yXGclTrXkVqX9REOQF5x4NaqRZI1ZozEC8BfSEMASJO32IMZ55lowF7MMzbnSb0amOI0SqXwer+mFcSltbhtem+QKymQ8SxM6duwEg5O7IC+DSvxr0kllRzH8f9mjT9cAjLbM+AAFkOg3sj5xPAhjCvlb+UGM3Iwl0FPsm0KN/iZRb5XHNlbmAfC310a80wY/yZPY6o79vwBi7udO9Jo5vJcMc6kPPOH26Yl0KzMq4QBLAaUSi5YrJs31TnFen6T5w8jqr+xF/PMlQ0lMyyIYp55MBYwt82KZUxtwdVNh3DMcIZ0gSOMeea98szipgaAN/6HesIAFo8pnh8HS4c7gHD+lbZz9jebG2wqz8zzuNB105byzBPlFNtoWCUMELjzedKuWNkduSgLEwZEOIl5ZnGds/6cMBYYU57laVwLbyBWnvnAeCY0TEmy8loyC3uoPLPjtinOtmnqY+XMB0y21n7CNigsIz/X640+OaC0hfDap27nYdxXp/1qIMgt1iNPo0dusd4qmYKrCBMBeesCxuIZpea6F7PVbtn0Rt5IEWoufuGI0EAgjHkG+C9mli3lWSgmDNAaOEhHBakSTYjQwJxdFBiVKQBoJHuZQLjeAtbPytWkZmyeYl4x6XZinrG2mRTNDkZMe2HhvMC78Bs4j8Zw4bjG6k9NCQN4yHgWpshkMtxbNhoymY0Fj7lhG4yWYIlsgR0uyjNHCQOiVQqwucUXGTcNIrdN8Wu+hinP2KaRV565cT3hBl+aOdIXaOxk2/SFD70zpDHPIgRum+z0Jl5gPHM3aYCR46yUZ742KOsF/U4lcNv0RnmmFCrPzJNaquCeC7SGsDGMM6TGM3fiKbA6iIlQWFx7vVGemduRq5s3W4F97WF5bgboDUbRQsrnCQMU/jX+20OoknItYYBZRRopDkTrL3eAqxmFuJ5V5Jffdgfh2Ck12rP3WKyuIp2Rb2fMrS2WN55ZXDeFCQO8UZ4V8gdWtt02Ac8UjayNOjJuCxMGOI15Zq4n1nZsKcYiVXLERSp5d0lXkgb4WnkmrCuFTGo8M491ek+VZ/biklortcuZlWe27klYRmGcJTbXc/Bfn2TP8b6y0YiNUODEzVy8tuO0x6owZwgNHgUeJpviEwEJlGeeGlLYWtCea5a7CNXnlDDAe4RJn1hcTpWf49xJ1cdAaMY8E5aFHQ46mnOEh2uBTBogVCIDCFi2TencdTfPvYzPlZ0Yz9jnEqJUor2w0G3T28Q0BVqLIY7No+S2aSGoxjONRoM333wTzZs3R9u2bbF27Vq7n71w4QKeffZZNGzYEL169cKhQ4cCWNLwgLcKmxdkQoUQP8CFicW42I4BBzAZDhPMxqcMO4OLO9hMGOAvt01JrDo2SbqzYBQOzNLMkb5AGoScoQ6g26Y05plwMyB0WWLxXFw92ckt0vOGhYp+Mp6J5P5KuUeuuQyb2TbNC/87khPrcHPdLNaL25nSxYlZJCdXW5RnngRJZrG3WFso0BpcOqWzuG26lzAgNV8DoV3LZwkDzG6bQVOead112zQfIpiTf/jzRLNYZ8CQTScweOPxgMVWsofQeKaT1BNrU8ylHzAlsOA4jt98MIPRvQLlWYxAEeGN8YxtiKLVtrNtCsvoDqwsjtRwwvneWcwz9ntlzG1HqBizbJYUkMtkvIrPlZiQIuWZDzaqepGqy3b8UE8Poook/Z7B4kcWaA385qdcrP15TjhOCOOyCVU2/jYUPJAcjSVPNUC0SoFjKTk4kpLtl+sJDUr5Ht4Te14RCpkllqWHhjg296S5EXLCEcI2HkoufuGK1oYLpb+NL8K9CEOYEMlfKlB3YWOwQi7j68QVt00gsMYzYQxMwOK26c+4dYCl/7FD2VQX9ydaifHM3tgg9DjgD2eL9aJDFaHxzJN5hj2zGIGyvbR4CLhCUI1nc+fOxenTp7Fu3TpMnz4dS5cuxd69e60+l5eXhyFDhqBGjRrYvXs3unTpgtGjRyMjIyMIpQ5dpP7Iwg4TZ8dts0CrF7kRhQr2XAcZ7OTdF2oCUcwzfycMkLhtepLJTLgw8oe7XpEdBYI6AP7uUnc4tjnQGTi+7srYUJ6luqg8yzAvMMtEKvlJx9cGZWEfM2Xb9Py0RhgDjo/XYEN5BoRf0gCpwlHFqzAdPw/hxidabVGeubvhNXIcr1xlLrwGI+fSc3LLbVNtiVV3O0f8zHzlthnBx40z/T/QyjPhBtIVYzSLecYnDPDjoux2rgZ5Gj3yNQb8cMF+3K1AoBUojexl24xWK3kjWL7GgEKdgY+fxebxyv5QntlJGKAQKc88N545UnMJD2ycKS0cKs8E2TYBuJU0QFg+n7htCja6UoGqt3OpvbAW7IBLqFhgcUFtxjwzWBIaCL0YFHIZ776b76FxyBlC40T9SmXQqHIZAL45ELVFgc4y1npq8GLtQiVw2/TEEKczWFws7cU1chfh4ZnW4Dj7IeEcoYsuI9pLtaEz2PyntKE8M3L+DZniDsKkYq7MOcFSnkkPFwOlPGPXrVbWNE+76hnDnv89ZuNZRoHWpsHUooq0GM/yNHrLvlmtEKkXPTOeiTNtAqQ8ExI041lhYSG2bt2Kt956C/Xq1UOXLl0wdOhQbNy40eqzO3bsQHR0NGbMmIFq1aph7NixqFatGk6fPh2Ekocu0tN79n+FzJJ+XjrAvfbVafRdc9hl40OgKLbjlsCobh6UrmX6wHgm2AjzCQP8HPMsXhrzzI3BSBTzzA2DCcdx+Pj3q9h9+o7Dz9nLthmI9PVSt03h5oAtMuMiLRlmy5tdUu66uABl9VU2WsX3F1/fD5uo5DJTm1J54JrL0AtiwPGZgswL/9Q8sdE73JRnnsY8Y5u5GLUCCrnMstl28zkWaAy8CowpzwDX4p6547ZpOe004Fau6Zkxo5vXCQMkBkhPjPG+QKw8c15/OZJx0JIwwPflFvaT3adTff777iBSnkljnvHxDS0q03yNnlfLKeUyvq/cKzKeCZVnzl1o7GHvwEom8+5QiTeeOehXxYKxINJJdjn2e/GCJEhsg6GRKA0sSQNcUZ752G1TkFREZuW26f68L0QYGFoIax9pZqVDbITFDdZWm9A5OASIjbBvHNpzNhVb/r7pUdn5a0uME8wY6mpwbXcRuW16qjwTuW0qrX7XVXIEc3Waj4yF0oPUUHLzC0eEz5rhbZw7ZzjKtgmEzjMtFhywRwpCq9gjWMqzIr34kCEQMc84juMFCFUTowG4bjzTGJhXjMl4pjdyfIgLIbwCVinnD9RMxjOLq6VMJrMc0ngwn7F9hlCFXFoSO7lC0Ixn58+fh16vR5MmTfjXmjVrhpMnT8IoUR4cPnwYnTp1gkJheYjbt29Hu3btAlbecEClFG9AWANXKeR8DAupyuZKZhEMHJASAvFghEhPkKVUMw9K17I8TzvOEKaTD1jCgGhpzDPXB6NCgTzalVgujGuZRVhz6Dpmfv8vvjp5y+7n7J1qB+LUQRrzQbhwYa6ZZbxIGMBixCXFqP3mhirsd6b/u++ayxAaE50rz8LdeOZaPTGDE1sIRTrJzmcP5jpoyvBnyU7kisuLrUWuPXjlmVbPZ9q8L8k0fnlrPOPl+8xtMwjGM43AjRZwzfDAxy+M8tx93VWE8UbO3MnD5YwCn1/DVYRjjVW2TaZqUVpOkwu0Bt5YHBeh5I0wooQBAuWZNwcC9hIGAN4ZZS1um/bLJFShRgkMgLbmYd54Zm47Rs4yTkpj3LCs5K6Mjd4oz65nFeF2rvgwQ7iukOKt26a9hAEW4xlTWKscKkOE2ZylxKhtuyUaOQ7v/vAvPvz5Pz4MhSewvsCuzdxwA2E881RNJ9y0RnuxERcGTc8q1PpkvJauBSnumXcIkz4xvI1z5/ya1q6iSoUl9EeouOOKlWfm8dqh22ZwlWfWCQP857ap0Rv5ZArVEs3KMzfdNmNUCj40ka2YiBqBYTfOvC/IE7htsjlcrfT8UJJ324wgt01bKJ1/xD+kpaUhMTERarWafy05ORkajQbZ2dkoW7Ys/3pKSgoaNmyIqVOn4ueff0blypUxadIkNGvWzO3rypzvdcICdh/C+2GDvN5ohExmGYjVAmmtTm8UfYcNIvlafUjVjdB321a5qiWZlWdZRV6Xmy1cVApxzDN/1EeOwG1TJhNn23T1eiK3zSKdy98Tui3M2XcJ5eMi8MgDSVafYxNjtKTuI5WWBb8v6sZWGxY+C5nMFMMpQimHRm/kF4fxkUr+O8lm5Vl6gdalMrHspGWj1T6/H/4eWL8z34Mls5r7bcogUDixE6ZCc1+9YzaeqRUyaA2cW20hFBAubGQy8UTv6D7YmBUbYWoHwmxU7tw/c5mMjzL9TrRKAY3eiCKdwenv6AXutIDjeSU2UuC2ad5g1yofi4tpBcjXOr+WI4QB0k1tzWL8D1RbkC5ENXrnz8ES88xU92ov+ogzpAvXb86k4tV29/v2Ii4iPCTRSuqJvadWyCSLfFNbixOMe+Vi1ejbqBLkEGcfjhSojFytR/Y5priMUlvPuUq5DBp4Ni8yQ4+jMgnHgihBzDWtwYhohdiYp5O4bQKAxmBAhErO9wc2pjDlWWah47FRbxAb6jR61/vlndxiPLf+GMpEKvHt8Ja8gZO5bZqUZ+Lv8MlRjJ7NPfbWR5FWxjOLC7Ctec5SRrnVe0x5ViBZGxZqDPzaMl+rR2KMCp7AlJZqpenaQuWZO3Viax1hC6GiWHpPrsK78inlduvHFdj4B5iMv9lFWj42nadIjRLFbrRhwho+87vC0jeEbn++rFv2WwajxZgt/P0olQJ5Gr1b47o/0QgUXbyy1c46Wnq45m7/9oZiQTllMstBk87AQWcwig7nfYVQoFI9iblturY/4Y3zKjnKxaqRXaRDRoEWNcvb+ZxSzs//+VqB8sw8h5vWVQboPNjjFJr3i7GC9QCrLyNnOkQRHgy5Og6HMu6UPWjGs6KiIpHhDAD/t1YrljEXFhbik08+wQsvvIBVq1bh22+/xcsvv4zvvvsOlSpVcuu6SUlx3hU8xBDeT0yUqf7UUWokJ8chVcs6ogKJZhmoTKVAcrLpOxq9ZRHEqZT866GA1jyJVCofZ7NcTThTK7+eVYSkpFgrtwh3kJtPThLKRCGpbCwAwAiZX+qDxfq5754EJCfHIc68YFKqXa9/4Ql5dpHe5e9F5lr6lZED3vzmPDYNexiN700QfU5nnufKJ8WKfpuLsMRO8bbOhQjbsNI8uZWJieCvHaVWiE7Nq1VKQLJZuRMRa2rXGr0RMWWiefdkexSZ203lpBhULB/H348vn/VdrakCI9WmvhZjPkGKNPdLd1CaF2tlYiNQpWI8AKBAaypvullFV/eeeJxIyYbGT23WX+jMG7fyyaZ2lmXe2xg4zuF9yO/kAwASY01tpEKWyTii5+De/WeaDFmJ5rYWG6VEVpEOqugIp7/DNp3lkkzjhaN55Z5kk9JJYwTSCk39v3H1svjmTCryNXqULRsLuQsKNpuYjU5l46OQnByHhDLZAAC5Uh6wtpDL5Yv+duU55JmVH9XviUdychyimfumB33EGTlmw0y9e8rgzK1c7D2fhum9G1gFcQ8EkZkWdZK0nlQRpjooExOBxFgdkJoPeYQKMvMYwNo7Y8GzTa1+PzkxFwDAyd0fC5gxo1JyrNV31Uo5CrQGxJWJcvt32VxucDA+Cef7yuVjIZMBHAdExUUhOU5sVJCZ5+vkhGgo5TLojRyi46KRHB8Jo8z0TMslRiM5OQ73ljP1z0KD4zElt1iihlAoXL7PTw7fQLHeiOJ8LcokxvBKjGzzlKW20RejzSqrSBfGGlvoYRovyifFiL6flGCaF5khJTkuEhXM7+uN1v2SrRFtlTExLhK4nQeoVaL3ijItan91jGflBwCFytSu4+MikZwch0pJMQAAjbvjuBlna3uZKs3yh4frXdZH42MiUD7RVF69zP2x1nBLPGbqlN6vvwsl6pKImMiwWg+EGpEZJm+c6EjLs0k0j0UyN9br7mA0r6mTEsX9OiZCiTyN3mfP9NSNHGw4dA1D2t6HWhXd/z31XdMYEBulRpz5gEIVqbJZtnTJ4ZWzsdiXKNSm/poYa6q3RMEBSURsJJK8NFjbQpNtajdqhRx1q5nECWkFWpfu2SDYe1VKjMbFtAIU2RhflOb7io+NhNI8jhoUCn4erZhs2jdHqZVAoQ5RsR60G6Xpd8uWsXw3SuApUSYhxuZ+q6TZWOwRNONZRESElZGM/R0ZGSl6XaFQoE6dOhg7diwAoG7duvj999+xa9cuvPLKK25dNyMjDyGSsMQrZDJTIxXdj9kanZVThPT0PKRlmCZopQzQm9UBOfkapKfnAYBIcn8nI59/PRRg2VCK84uRbsMeEmM0QiGXoVBrwNmrGbz7nicUmheaxYUa5OWaJgWd3uiX+mCxV7hiLdLT86DXmK6dX6Bx+XrCTDHp+RqkpeW6ZMhi7eH+pGhUjIvAH1ez8OLaw9gwqAnvYw8ABeaNhLZQXCaWGZDjgDt3c0XSck+w1YZzzROtXqvnr62WGBb0RcVITzeYy2I6/TAYOfx3I1N0H7a4kW6qg2g5UJBrmuSKdUaX69AV7maYyq2UAenpeTCaDX/ZuUVut6k8s2Rbp9FBV2DaeOdr9LiTmoM7OabyP5gUhRMp2biZHlp92BlFwj6enod88/PQOul7t9JMzzBCbqpfbZGpjvKLdW7df8pdk6EhRiVHenoeIswZrm6n5SE92vHUyNQv+bmFQLlYh/OK0dzHsws0fFypKjEWl7Prt7NFrnfukGPuLwat6d6LCk1/F7pZF96Qckd8nUKN3uG1jRyHbMk4aJm7Cn1e7uvm9vJEvfK4lVWEtDwNdh+9blN162/SMy0uoxqdQXSvOebYbHqtHmrzUHQ7PZ9XVkYpZE7rRmdW1uYXuf782TicZ54HtUXWc5HcPDamZeQj0fH5hBUsRmd+kdZumQrNY0FRXhEyFCYFVZHOiFupOZBpokSfzTWPiXqNDhFKOfRaA27dzYVSpxO9l56ehwjO1K5uZzluV+mSuFM5Ls7HBVo9Nh66xv99OzWX78tsvpUD1r9lVrVkZnvW3rPN/V4nqVOdRnwfUQoZivJN7apIa90vWRkVMusyqs2KR+naMOWuxfBz+24eKqg9WwfkmsvFnpXSYA6gn+PePGlzLWyDu4IQH6mZBR7Ve5ZZOWzUG8CZlRlZecVu/xabexgXb2Tjnkg3O5aEO5IQJrfu5qJiRFBzwoU1bKyWc5a+oTL3CVfbD8dxLq0rWRvWmPdphfniNsWUqrfTclEp0vtnuuLnf7Hn7F3sOnETb3V9EN3rVnDr+3czzXtLcJCbO12anTFWGhLorpv92xvSs819wmCZa6NUprkl5U4OuIQoB9/2jFsZpmtGquRQmceIfI0eV29mOV3nFfPPvwjx5nH16p1cq/rKNq8VjDq9qE3mm93Bdea9G/M4TsvIR3qUe+MLGy8VRo6/vtBd8/bdHN7VHnB9HA5l2D24QtCMZxUqVEBWVhb0ej2UZgtnWloaIiMj/8/eV4fJcV3Zn1fU3MMjjUbMsiRLlswMMcVOHI5DDtMmmw3zbuLAL8mGYQNeJ47DTmzHzCgzyJJFFuMwQ3PB+/3x6r16VV3d0zOSncSr+33+rJlpqK6ueu/ec889B+l02vfYlpYWzJ/vH7OYO3cuuru7J/2+lOJf9osNC/nz6JI4IKXSXLTqjW0WTFs8XhaCHS9Y/zTnxaHUp4cUdlyqoqC9LoqDw3nsH8yh9TA6CFyUXVWIKBJshx7x82FJTn5RXQWlnh5Kya7t/WQxSv6a4wXbN7pTKfhoTMJQ8a1XHYP3/HkD9gzkcO+OAbz9+JnicZ5ujOo7JhksK5iOz077cEK+hrnuj6YQ8TvZ9ZOAUee94yKoj+kYzJYwkrcwbYJ1j2ueyYYBAHPBM7QjA55xRz1dZdeu54I7+WtKuG0qCuKSZfSBYaZVqCoEC5pZB3w4Z/7T3MO1hCcSzq4zof9nO1U/Bx+3TLrXAddzLFjVnxeMkRx3fNQZy8W9znJFe8LXEXpG7npRbV/hmmcjeUswXOY0xqGrBKZNMV6wfHbgkwl+T/NzqL6I61el4N8HZwEVJ/geMgXPqCEV0d17hOsPHvnj5jbxM9JRXLSsFX9+rhO3bunF6fNfevBMZtCWAtd5yadvyEd9PXZ40rfuhQc/j/I+X2vkKqz7gHxvTu77odJenq9wXciPMdz3jmoq8qaDnFn+nKLljcVHdRXZki0+LwenI+7aW++yIphrWeXjzAc0jIoh7xsWN23q8WlelSwH1B2o4N+bKu1lPITw8iTXLICx5HYPsMJ+QXPC93wj0NBKRTSx/4Tdl7KpQfBv3jXozw1lTbJsafLXGQ9ZG5RSIOmyukanmItOlNvL2m1TPW7htql4bpvZ4uSPN6jB158pHva6V6Z5VuM1fDTCw3M09O4NkSPUcP3c+HwXfrJuH750wWKcv6SlpvcUbpuB+5GPYx+p75RrthUsB/95xw5s6hrHx8+aX/MYY15ysRRGYhWOLegoPpJ/6fJU2cWZv2fC0JA3S8gUpr52VQt+bqMa25/SUQ1jBQu948UJ8zw+8qkrCppdl+T+TPneJdf2MZ2t77JhAK+bjSnmxoBfW5g/V5WA4Eq52ssNY6kU/7C2xLJly6BpGjZu3Ch+t379eqxcuRJKoChfvXo1duzY4fvd3r170d7e/lIc6r9MBEVoTZ5kakqom5mcTIy/SHbkUwm5wKjktgl4Yoz7D9NxUxb/nophwNMHhvGO3z+HbT3VuymyCx3fDHXF0zyrJYqWIwpPDrwN1ui4GRS7Pd4d1yzTyuAFSJlhgLdwvliCkaakecYjIm3oqagmAE4e3HVttAYhUs9t0/CDZ0fw8wQtzoXY9pQMAzy3zYimiO9gzwDrCrUmDTRxR7l/MbdN2WEP8BtShNlz8+DrFu/icXB1soYBHMjiWjtxgyeoNRgGBDTPqgU3ehjJm3Ao+7xNcd0zEjiMtdczDFB8xzNVF7+pBAcPGl0TlIncNkdzOfyHegPWaAfKzCJejHWFGwZMS0XxqhWsw75uz+BhiZ1PNeTPV5JcIuW/6SpBUnbbLHKQd2KAtZo4/ETB1/14yChG0DCAUoq/bujE852jVV9TzjeKFe6rkk2FwDK/jmNVTEBkFzzh9OYeO9e44XlDk3tNTrQ2Bk0uanGMtRyK657zO07Kn7faGnE45jtP7h+GQxmDvC3AtOYjozzSUU00FxhY638/L/cpP8ZK65NscnI4AuYlSRsU8PbxYLF9pCInab5O1ailJPYsyRF3SoYBQfDs8B03+TXO19IgIHw0JhdB4yfAuycmMol4ePcAvn3fbmRLNm7ZXN3dXo5KRkR8Pau0hk42+Lqzoo11m/+2sQvvv+55dIzUVkvJhm4TuW3yfI1/ppfUbTNgIANAum9fnHVG1qMEIIgdtZialaScuDnBnhdkRcuPMyS3zbGC5elVG37DgKnkVcIwQMoHZAfP/+umAf8w8CwWi+E1r3kNvvrVr2LTpk2477778Jvf/AZXXHEFAMZCKxQYNfHyyy/Hjh078NOf/hQHDhzAj3/8Yxw6dAiXXXbZP+rw/ykjCJDJi3+Ys6DsGPNiJSxTCTkhi1TphMxtZPoeBw/TcVNOcmXDgFrjnh392N6XwX07+qs+riC50UREsTs5YEU+N9PdUdVaXRYL0oILeMVYMJEsWOUbDsBGd+Qu9osRllRA8pCPIxVCe+aua7VsyoPuRtSYMJgoq/v7I/l5go6h2mEUSiKZUrnVNvv8e1zmwfRURDi3/iu5bVoOFQB1EEChqA5eZ4RhgOu26WPV1n6OheOjAM/Y/ycqCG3HK/ZrctsMXLNt6QgIIYItejhrb/BeFcyzl7D1x9ePpgTXRKRwqrx/dNct+IR+A/6fdpX4XSUwYTBbwro9g1Vfr1rkSrY4v60pA4takljamoTlUNyzo29Kr3k4Ia8zwevclPbrhOS2OV7wDDImCtkEZTJhOx77K6ZVA8/YY7b1ZvDdB/bgUzdtrepWLINflVxY5cfw448IQLz8Obw7H5EZ9e59EHSKbpAMA6pdQ8GitBbH2Id2DaBrrIj6mOdoKRcUdoVCGJDZyJPfdx7dOwQAOG1eY9nfgvlSOqr5RJ6D66pguoS4bfL1NZgfyOvV4bgOmgFwIjWJJthUQj7WqThkAt61Z2iKTzx+ssFzFZ7PDBwJ8MxtDHJA9Z/FmfFfNXgdJd9TcSP8npBja/cYvnT7dpEjbOgcrTm/lCcN5IhJpkhHIvi68+bj2vGj165AOqphW8843v7753DXCxPvi7I7clRyRw4Lbig0o45dl5miPWG9MxnyQrWQDWR4yHvrixFBh8/WFNuDZNfvsKCU+tjnwgwtxKmT73eyYYAMwPP3NqRptMlGLsRtkx8bMDUHz5dT/EMH4r/whS9g+fLleOc734krr7wS//7v/44LLrgAAHD66afjjjvuAAC0t7fj6quvxoMPPohLL70UDz74IK666ipMmza5Oe2Xe4juvXujeAwYIpJSuaMqLx6ZF8kefCrhjSIpZSwjOeY0uo6bR5B5Jo891Rq8szI0AQNMHkXlOgjaJJlnOamTwmm9w7Uyz6QxOcArxuQxDHm0NIz1ZxwGEFRLmCHd+oh0HGHsC27pPDrBNUwpFaMNTXGddVGmWGxWi5JEqQYYawyYWqdGWJe7r8ELGg6etaYi4vO/lB29w41QFqb0nZvVwLOiH0zg16lNa7+PAJl5xs5f3C24JyoI5e+xGnimdT0NvetJwSLiwYubRA2J+EThsUTZa3lg/D8OPAOqJ2vGwGYAwFLsA8kPAqh8j3zvgd341E1b8eT+4SkdG+/2JgxVFLvnLW4GAGzoqM6aejEi+PlkZy5TSpzDmGfckr5aRCYoZCpFTurCh4kAB68rXuyPFiw8tHug4uvKx1HpmHiBoylErPtesTgB8ywAsgn3Wfc8cDak7VABQlY7hko/B4NSij+u7wAAvGFVWyhoKUa7Q8Gzqe2jtkPxhHsvnDa/HDwLNrzqorqPjRb8XJWYLkDlIlNmoh1OMS+PxbFj9ZoJUwXLq4X8ObKHyTwzVEUAKVMBEEddbaKFLUxyoT87MSulWhRMW3wXHKR4uYBn6vAe1N36NuiHHnlJ35d/13JekpjgO+8czeOTN21F0XJwytwGNCcMFC0Hm7vGQh8fDK9Z6r8feTPgSH2nplQbnja/EX98xxqsbk8jW7Lxn3dsx1fv2lGVyS9LbkQESziwFlgFkPygWC+mpyLgy8xIlbX4Z4/sw3n/83iZVtpUIthMARBwsj7y4THP2Hty5llvCAgmh7wXRKT6LpR5JrF2eR4sM9s44MtrkOKUmGfe2KYc3t51lHn2D4tYLIbvfOc72LBhAx555BG8613vEn/bsWMHXve614mf165dixtvvBGbN2/GTTfdhBNOOOEfcMT/3GGo/gTOxzzjN5EljW1Ki8eLRWGdSgRpr5ViTgNjnh04TOaZ3CFWpzC2yc/jYHai0ZByRpcmKLC1vV++5NFyOeNosEbGUTGQrKZDmC8+FkAV8Gwqi3EtIcY2lXDmWRh4VuvY5ljBEslJY0xH+o734rfaN6HAQfEIdfQASbsoOI44hW4aZ3rw64QDAHtdUdLp6SgaXXZFtmS/aIzAIx1yosUBTPk7r7Yx82SMnws5MQpjqoSGbcLKsSKUXz+ynkm1kAG6iuCZVUD9rW9D3S1vg26N+7rXvLjhrIPDYZ6VjW0S/3jdSxG8ecDHh4Hq4ENiZLv4t9HxKPu/AB/8x93rdmsPTDGR5glrq2Qos8wVRtzZnw19zosZwfvTlPZjuaCRgQsOTtaiaznVsU1+zavE2x/kCDZ5ZMD3pipjSfJxVCrG5KYSD28UqPxzhI5tur+Tx4kAtvby+6waMze4bkx0/jZ1jWFL9zgMleANq2d4a7z0fYq1O2SNMKZYgGzrGcdI3kQyomLVjHTZ34PMs1RU832fwSaRVYHpAsAH4MoxfoTGNnnOw+/9VNQzUTkcRlulkF9zKqOWgPd9RTTlsIpw3uha5OqVHi7zTB7ZbHGL7hfjHP4jIv7sj2EcfBjpuz4IZXT/S/a+8nosjkV85+XnllKKz9y8DUM5E4tbEvjWq5bhxDn1AICnDtTW/JE1z+So1kyYSsgMJ4Dlkb940yq8/5TZUAhw+9Ze/Gl9Z8Xn1zK2WX/LW9D0u5PgZBiTLRXVRKOyWqP3yf3DyJZsPHNoZGofLuw4pQbCRADo4YYYFRXMs9rGNuW1WVcVtCQ98Cw4URE2ttnvgmwx3SOdiLFNa/L5YNjYJoCjY5tuHLVieRlFkBXEb5iIpoQybOQNoFpX9qWOQqAgrBR8bLN7rDhpvSM5rBDwjAI1dz/5eQzrEMgRViTogXGYiSInAYscNKmVeVYMdOVF8S599/zcE4QXUWHjv0cygiOP7HjlsU297Dm1jm1y1lkqoiFijSKy726cgs2YR7qPKBhYCiRdh6PnZAkwkZ0DzjzjXblpqQiSEVUkW7VeC//okO8FvtGrPvCsFuaZy7ZSiHAVqqS7EYzU/Z/Az3vejAWkE2n3+hFMggnWEh94VkHzTMl0g1h5ELsIrX+Lb+SOM89SYmx66mtXEJDnIOuRGnuoJXjjpS6mie+wIvhAKRrGPf1SzibgxXvwHuGfb6rFJU9YZTfmxa2sYD04nH/Rus+VInhdl0KYZ1pF5tnE4JlRBXSqFpyJE9XVUHe4oObZmASgPHNwpKJWjnwd2DRcnqAQKDaA6sWiPLbJQTLOZA0WLoDHPqumDcqvM76mTASe8dGmC5e2oilheOMxvrFN9v/qY5uTu08f28dGNk+e0xC69oSNbco6NcF9uxLTBfCYvdU0z2rRh6wUQU2piOaN4Y4WjjyLOncEmGeyUDc/P6ZNJ50P8VyFM88myh0nCp7bNMR0sY/l/0UaaVWjlEVk750AAKU0hvTdHwaswkvz1iGaZ7ypEQa8DOdN7HIbMj987QokDA0nzm4AADx9cKSm9xT5XuDejlUZY59KeMCg1MhXCD5w6lx88uwFAIBH9w5WfL48thnasHFsaL0bQKwCUqMvAGAgTH1s4kb3uHvvd9aov1YtPA3M8u8w+yLpfOcDY5vTuObZBMwzee8wVCKakaZNy6Zq5D2Q5wU855NJJ4fFPAs0qXlogqRzdGzzaLxMIqijIS/+3gJXYWzzn0jzrFAj86w+rgvWyMHDoPhy4KpleD2mPf4lJMBeq9YC1GOeVU+AZOcXHpMds8r7wDNWFARdlipFUeqaAgjVXJLPfVgRFdZ1+M2TB/HNe3ZOSm+qUlh2efJwpMY2PbMAHer4IfH7RaTziIKBwcTkcETcg5o0fCPjrzQ9xfSzGmoUxv5niTAguVYx0kzJv6kTQsQ9VcsYkTJ6AJFdN0OFgzXKrjLmWbBgj+z8O/Sup8TPMngWUnOy32e6xL+1/s2+0c22NEumPEHuw2ee8dGsoDbVSxHyGG10AuaTMn4IETsjfjYOPQJQWvF7569TqylKMHo5eCa5MTfEDbS6Xd3dLzH7LJjEygmzDLqHaZ5NhnlmO3RS7ENeDIaZBQDl4FlQ5uGWLeHssyCYHQbqhTXLopVGgRBknnlFpWU74vjk12pJTVy88Pepc5kREzXj+J67bDpjMQbNmgCZeVbNMGBy9+ljXO8sZGQTKHfb5J+Hrw/B829WYcdVYlb5DAOOgOaZ3KQTo5svQjNXBvqmqnck7lFN8eWnk2WxCOaZC54N5cwpGQqJ1+PgWdzw9rF/AuaZOrgDSqZ7ys+P7L0TxMrDTrbDiTZC79+M5GNfO4JHWDlKITlKQq/MNuTXQExXBNvohNn1AIAXesaFTES1qDRGfaTHNsVIaojD/FkLmQv11p7xivehXMsER+cBQMn1gTjsubHMAQAsP6hFYoTn8R0jhw+S5gOyFoDHqH2xGmeF4NhmjZpn8hg7l5Th62EQXJf3wGRAzsEHnh2WYYA7thl4/aPMMxZHwbOXUQRvFDkZj4QwhmSdk38mt83g6EW1mC1GNw8HPGMb1rIt30Z6+5/wdvU+ALWDZ3zTHMlXT4CKksgjD84oqnWkL1/ywC1ZDLlSkMII9IMPAZSK0UQxJhHGPJvg3BuB4tihFP/7xAHctLkn9Du4d0c/fv7ovprPZVgy72OeHcbYpmwWoIx54NkScugIu236XcT0QOE5mQgmU0EK9XQXiOFJyb+KaUAlU4patICCzDNgco6bsa1/AHHhxxaMSm6b5XR+dWgn0vf+O+pueSvUkb0APPaMppBQgBkAlKxXMGj9m33MMz62mawwttk5mq9Nj4tSXGLdi0WkQ9yv6mFca1MNeYw2rEkjhzawFQCwx2mDRXSomU6oo/ukvct/3Pz7HJwq80yMbRq+3y9uTQIAdvRlyp7zYoYZAC98zDOJZTpV5pl8P02mIZArVW9YBY1tOPNstut4feuW3tBrLgiihoJnIbo01e7nktR1j0hMO/m15QYVZx32jFUBz9zrlbOYJ2KeBb+TsCLFW7vLnx/GVJsoBjJFbHev11PmhoNnYWOb8vGVMc9Es6oa8yw4tul9J4fHPCtvlAnTgBcBPMsGxjan0uyTNc9UhYgCeTKyJwXTFtfqnIa42NsPh33GG4MNcd2TH/gHa56R3AAa/nox6m5+85RfI7rjBgBA4ZjLMXb+T0FBENvyO0R23nSEjrJyhF2fHEgIA1+zogHhrdOtqQjmNcZBATx7qPqeTqlnohS8H8V6eISavGHMMx7T01HMaYjBoag4OikL1oc1zBSpeZgqsPFPxjyrDp7ZDhXnsVbnz2oRBLL4cQAvnmFAxbHNCZln5ddbJdMA39hmoCbyM8+mbvCWDTSpeRzVPGNxFDx7GUWw8JQFL+Ukk4dPQLX04oi0TiXCRi8qhWcaUJvu2UjOxPOd/k3MsimaMIrUKNPiOVfdwH5fM/OMHS9FdeaPN3/vp0rzY6gleEIUNxTBPAuO6j24awD7XU2s1EOfQ/2tb4ex726v6AiCZ0VLJJKVQA0ewdHgTNHTEQub6f/eA7txzVOH8GTNmg8hzDNZ8+ww3DZlswB1vEP8frFy6IglJYBXIJdpnh2OYYDKxzb9n58Xhg3/YqYBRdN/LfLg94NZhTkVNAwAqmsk+cIuIvrCdeLHFjIiGQaUg2da3yYAALGLSD7wGYA6VUW2eajjQfDMW8uE5lk0XFPo0zdtwwevex6do9WTR/3gw/i6chX+aPw/xGnOd0wv5dhmVnI/nUhzS+tn4Nl6ZzH60scCYKOblb73wmEyz3i3t1VingEeeLaz76VlngXBEp/mmbRu+JhnIdd7pTCk+6kSgBkWvJFWETwLgLL8mC5e1oqGmI6BbAmPhYz5lAnxhxT0QZF/9u9wHR0gaBjggsa5XtC+bQAAJaDbxl2pe6toznjMM018zqqOvwHwLAz053u6GlKg6lNgIz++j+2hx0xP+cw55IgGnFL554lUAOu8tSxE86yCYcD4EWKelUIKeL4Wj70YzDMJ4JLdZScTxYBO21QcN/kerSkEyYhaVRh8sq/ZENOF4cfhSJkcidCGd4E4JWgjewF78p9NyXRDdzUxC4tfB3P2Wcgd/zEAQPKhzwmzmRcrJqt5JtwJAw1Ornv29AQ5sLx2lLltakeYeRaSZ8tx0hx33LTCMfuYZyFrtTru6aU1FFiunTC0CXN1eW3pHC0c9jSLqCV9mmduU+BFA8/8Y5s89xgrWFW/vzCmY0uCPTe4NnAGe1RTENdVyKmoDBQKHfRJrnUOpRXZ6EfdNlkcBc9eRsEZLjwpMSUGTNBMAPBvAC+WSOtUIuhWUi247tn+GsGzK+/egff95Xls6xkXv7McitOUreLntWQn6pCpqQCllPr0M6qNbooRK6lAidKCewy1LW6+sc1E+djm5q4xfPaWbfjKXTsAqwDjwP0AAL3n2TLmW0oqFHgBMxFwGZyhH8l7n70/wA4pmLY4Nj5uMlFMpHl2OGObgnkWN6BKzLPFR3hss6Lm2RFmnsV1VRRvDZMc4f1HR3DckEctzDO+bvmZZ3zMq/oaFtl9O5SCdy22kBFRYAqtGOk1tMEXxL+N7qcQ3fqHqjpBPHzMs5G9aNZZ4R7RFAF0ho1tOpRi31AOFJjQbUrp3wIAaCUjmLb55+y9JuneeyQinHlWATwbYADHNjoHQy2nAACMQ+ukJK8C82yKhaUY20z7wbMl7rjUzv4Xh3n28O5BXBniWBYEL8KZZ0Qwz8aLltAeCVv7gqEQItabyYADIlGusOeWGQa4a21jXMcly5nreZhxQC3Ms7AR7liVMWyhO6URRDUVBA7esvNjmHfrpVhDdrLfkUmCZwHmWdixyzEeYL+GjbLYtDLIHjbmOVFwvbPT54WzzgAI5zt+TMJ1rcJ9KXT2Qo4xKbFs5Fwoe4Q0z8L2+rRgwx/ZfcyhtOxaChbP0c3XIv7MD4EqBbsocFUOnk1+BIznKfUx5vjN2SXB/GkyITTP4nrNrtEvdigZD0BRcv2Tfn5k500goDDbToRTNwcAkDvhkzCbl0Mxs4juuPGIHWtYhGqeuXt20XLK9lhvDfXnNCe4umfPTKB7Jq8dQeZZbBLMeh7r9gziE3/fErp3VmOeAcCJLnhWyeig4NM8K9eJVKTmdJPJroNkRGaehd8vMmieLdmH3QzmxyQ3hQR78EWSKgoSEJIRTawT1fagYsh30iSYZxXGNlUFhBAfKz1sbHOyQFfetIU0TNAt3giw0P+vxlHw7GUUFcc2JVFHGSQICib+s+iehXWiK8Ucd2ykVs0z7lLYOerN01sOxenKZvGzRhycpWwSyW+1KFoO5HWpmuNmcFHVDz6ES+89BR9Qb6252JW7AY0xPrbpLawbXVbdYLYEvftpEFdcVR3cUVakxHVVaDbx0c0wXTY5guMf8uYWpCXL3ZLH9g7W1EUKE0yVj+Vw3Db5WGl7fRSKpHk2j3TDKh05EdoyzTNl6ptNsMCQ2SfTXL0zAGKEd6pjm33jxZrt1I9EFEIKZsD7nJXOlWk74jpOGjLzrLaxhtjW3wMA8vVLAQDTyKg4Bm/cxXsNDvaYrasBAInHvwnF7aqGsTV4yGMLALCE7gcAzEhHxXcWpjk4lDNFoTqRey8Z2iX+Xbf1N1BH9v6DxjZl5ln174GPbW5z5iDffjoAQO98AobC1jW5iWA7VCR9wzlzSp9JjG1WYJ7tHsi+KEngNU8dxG1be/FsYOwlCNL7DQO8dSMpiQB7SWxl8Ewd2Ia6m94Iree5UJb5RCEbBoRFJcOAVFTHZSunAwAe3zdUVhwE2W9hgFTo2Cb/DIFikVLqG9uM6grWkF1oKR4AoQ6+rP8B0YCODwdOq45tBphnQHXzkaAOXVg33qoCTE1WN8a0HVHInlpB7wwIsLSjulhrwgpcwLvfdJUA1GHrlrtPy+M6ckOhkjv3ZENmEAJAZMeN+NTwlUgid8THNmUgie8xcvGsDm5Hat2XkHj6+9C7n658zLb/mMNG/ScKnjNxIIEzzw4HPOPTBw0xvaJ250sd6ri3ByrZyo68oUEpojuuBwAUlrzO+72iorD8bQCA6PbrqgKdhxv8+jxh8CY0Xb0cWv8WX/MyFwBMOYAaZOqsnVUHlbAapXuscp5p+Zhnldw2a1/T/7ahC4/uHcLj+8ob16UQ4DrsmDtGCqEMeL/mWbk+pSoBp61WNxQ4SBie5lmlXD0Imst12lRC1JJ6OQD6ooFnIZrdPP+o5rhpBtZDQNZnC2/CGRJAxyPMMGCysjSy+3bZdMhR5hmAKYJn73jHO3DFFVdU/O9o/GMimMCFap7ZVIxn5szKFuT/yAibU68Uc1zm2YGhfE3gDE8y5I3PcmycrjLwzGxho0Tnqs/VxDwLdi9rYZ7xwsA48AAIKE5XttScRIcxzzJFW2z0W11GXcG0YRx4SDxPG9pZBp4RQsp0lyZyOg0uxjJ4Fkz+5EKqa6yI/UMTA5xh3Wh58Q7VPHM35GzJrnoe9wywEa0FzQmoY15nTCMOouP7Jjy2WiNIiddqYFNViqCBgpy8yWyahlj4CG+t8embt+I9f95YM4PzcEO4NelB8Kz6uZIB/4Q8tlkD80wd2Aa9+xlQRcP+Je8HAExTRkSBKZhn8timyzzLnPE1mNOPh2JmMe/ZrwCgFRNPAEIk2dEZw2m+vQcA0FbnfWdifED6TP0SAD0R20pzwbNhmgRxTCQe/eoRH9t8Yv8QLvzFE6EJOI+MYAJWZ56RwrBIql+gc6DNWA0nUgelNIa2HHPglJM8+TUoJn9t501bdLJlt02Ajc4mDBWmTWtalyYbvJAKFtXBhDMMPNNUUjY+KTtmh0Xi6e/D6HyC6QG5QMlk2LR502vKhIUakBfwxhZVzG2MY2VbGg4tZyoEBf9rHdsUxWLgM9gOBb+0uWHAq9XHxd/XKLtxseoHP6an2Jh0z3jlQqwgMRQm0omhlJaNbYYVKVYVMX6+zjUUO6H1by77ezA2dY0hW7LRGNexbFqy4uNk5qG8V1Ya37ElZnPs+avRdO2JMPbcDoBdc/y15MaqrJGaOwz3v6AkQeLJ7+DY3OM4Q9l8xA0D+H2oEG+vlHO3+HP/I/4d2f63iq8TBPym4tw3KsAz9tyWJB/Nqq6JVC24XEijbBhwhJwZpxrKuMw865vUc9WBbdCGdoAqBooLLvX9rbjw1aBqBNrgdmgDW47IsYYFX6tX9/8dSnEUxt47oauKWB+Ca3ulNTQZ0XDM9DQA4JkDI1XeTwKfjoBhAAdcwtaxoC5vMJIRDStnsGN+KuSY5VomTOdUkYBTHRamYwiJiOe2WYlRNhaoQQ/HNEAezY5Je0tcB/5ifB1/6r8MjdesRcNfXoG6W94GrXfjlN9LjnwIAaEpMbEmcRjzLFEBnA8yYH3MM6McPJusZIxw2oxoZbq+Rw0DWEwJPDvppJNw4okn4sQTT8Rzzz2HxYsXi59PPPHEI32MR6PGCF7UcnIiJ978xgtu+P884Fl19pMcM+ujUAkbH5ioc5c3bbGwyUj+LLsTM8gQHMVA9pTPAwBjnlkTs3iCi1o1bZ5CQOeJF+azSF/NrAp5nj4V0cQmy9lnW7td8MxyYBx8UDxPzXSClNiIkl9jxG8akA/pmshRjXnWH2CeBZlo1ayveYhrVmL1+MY2I3rZc1IRTcz8V+pYF0xbjMEtaIoLt80RhXXx0+O7Qp83lZBdcwBvnLqajlelCBZgQeYZj8Nx2xwrmHihl10bXCvvxY5qzLN5pBvL1n8B6tDOsudlhDaT4itKa7Fyj21hrLPivIvQE1sCAGjGiPi7YBG49wDJ9kHJD4ASBVbTMoyf811QxUBjzzqcr6yvrnnmMs/M2WcDABZYuwEA85sS4jFc80xed2VHpqo6X5TCGGWA3H85HwJVdEQOPID6rocAHDnm2cO7BzGUM/H7ZzsqPsbPPCtPpHlwFt9BpwXjiKMxGYPZfioAYNbIMwD84FKQ+TNZTSDe5Y3rapkOjULIi2oawK/D4PVYxjyTxlTlgkZViO+Yq5kFkOIojANsrVdH9084OhsWPBeYWPOMvaZgXrnHxY1Lgh3y4DHUzDxz/10MFIuyW6mhKoiqDi5RmRPuYNPxAICP2L8HbG/v4etkpmhXZNfLx8DzjmKFtSRn2oJt7mmelRcU/KOGg2cEAMVn+z+H+usv8xWbYcEZGEunJaFUMCnhwfd3mUUX0SbWPIvsvYs9/9Aj4u/JAMAvA4fAkdM8U8Y7BbDeRoaOuOZZTgI2hJab+zmUsYOI7LpFPDay+zbADAfUZdYjMLFz367+DP74bIdvPeY5E2/6tVQYzZpMDMtjm4F97B8VasbbM5Ts5MAzbhRQmvcK0Gi97280Wo/ivAsBAJEX/np4B1klTNtBGlk05dg+yw2D4hU0s7IVxjYBSffsYGXdMznXCwIW0SmwCfn+GbznbUnPsRJ4xo7ZHd3cX37MBan5Gcb6lzXPAGCO0oukMbHbZhA0PxzTAHmvkfeWWWMbcLLyAnRYUHO90Aa3wzj0MJLrvnREmIxhskO1fH+eRrmsseeuVYHnFSwHSeQwfd9fATOHZFRmnkmj+1PIBQCJRRlyLU8VkHu5xZTAs49+9KPiP13X8c53vtP3u6PxjwldVaDDwhuzf0Lj707BspGHALCLPSItkvxGCm6umX8Sx80wkcdKoasK2utd04BhVvgrI/ugSwkgD3m8UQa9TgYTBc+1Hg+z/VSM0AQaSAbR/g0Tvn8waaqJeaarAKXQBplBwUwyANuqLVkU3S2d6bo0SqDJQLaEHrdgbLZ6oQ3vAiUKnEgdAGBaaT8AP2BRxjybyG0zIDw8WoV5xoEAXjw8VoW9wiNU80we24yVF5Gq4s38V9qUuY5UfUxHMxkDsfKgINgWP4G9bmbPhMdWawS1MmrR8aoUQpMmhHk2PVXOPJuKRoSs/zdZgILkBmDsv3/SSUclzbMocfA/+k8ws+MWxNf/rOx5YWYBQHWBcQAgpQwiO29kj1nxDvSjHgAQRwEoMUaiGNt01wYObtt18wA9BrtxEfLuyMjZyvOVwTMrD6XAEs7ivAsAAAut3fjaK5fg3SfNEg/j16xcjNbKPFOy3VCtLCyq4CltDfKr3gsAaF//TRiY2ohjWPD7e8OhEYyEdE2twBitAG5CgAcOnm2lcxHRFMR0BaVZZwAAZgw/KV6PRxB4mqzumdA7k8ab5Vj8Iuqe8UIieD2WGQbIYEtg7asVPDP23gXisHOjju6bEng2oWGA6mc0jktjm4CXZAeZZVPVPItWYM/IrxfRFCzIrkczGcO4ksbjq3+IXlqPGbRXAOUAA0x4k6iS5ozMfpvo/PECT5c1xcLGNt1iOMgi4Y+fTfrQ4vSBOCXoPc+EvhcPDibVRcubR8Hgx5SWHltpnFqMCisOtH6WB6mjHgvbcxf0mOnyNnYkNM8MlUDv9j7/NDJUxkA53JD1qIJGCPENvwShNkqzzoSdng3FzCCy767Q1ykGCtxqAvIA8MOH9uJHD+/Fo3u8xmHFsc3DMAyQwTNx7/yjNc/ksc3JMM8cG5FdNwEACkveAEopDgzlfIZmhWVvAgBEd/7dB5QfyShaDtYqO4UztzbMcsRKbKBKAuuALMA/UtGYjZvHhDHaOSAymVF8XisEGzY+bTWtMhDPj/nZQyN+JjulEhEgfL3kend2sh0AMIf0usyz6mObweZ3x2GMbcpAlUwemd19BwDgDnIGht90F0YvuRZUjUDvex5615NTfj8eYWOborlb5fvj34u8D4aNhVNKUbIcfFC7DbOe+jKSj145oebZZIEuDgwnIuXXMpcrOTq2eTReNtE6thm3GV/EO0t/hjp+CBcP/gZ8vEhTFaFvxRN43nnjm8E/neZZDWObADC7gTtusi5F3Z3vQ/0tbykbh5Aps3wxopTiNOKCZ+2nA4qGR7EaAJDqeBATRZC9V63Ak+2dlVyfKLB1YqPRmZiVJR83p+Y2xrnumSlYZwBwpso+kzVtDSx3FLUtBDxLB3SXijW6bfINWT6nQeYZ//nshc0AgI2dYxNeY0GwKHi8lYrIiTZlPrK5sDkOze2IOolp6IouBgA05I4ceBbUPJtIx6taBA0DJmKeBc0jLvzFE7jrheqJ6xbpupksQJFa9yXU3f5OGPvuntTzBNMjcJ29wboFxygHAABabzl4zQH+oP5TZALmWWTXzVDMLKz6BTDbT8WQqSNH2fnjib1w2zRtUEoF2GM1HyNex5xxEgBglbKnouaZ6o5sUi2G0kwGDmkje3DxwpSvoE0eBnimuiOb++l0qHoEueP/A06sBZHx/ThH2cC0so5AF5UXejYF1oUwRzOBMdow23oest5ZY5zpMfHz0zy6CXEUqjPPJsnMEHpnqXBnwiUvIvOMJ+5lzLNqhgHBMTbpXg8bV+cR3XWz+LeSH0SDwvbBqRgG1OK2aTlUgAUpN7mOVSgogwzEw3XblFm9hBAsHbgXAPBE5AyMkyR+YL0RABB/5ocghRHxPL5W9lQCzyTmWWQCIJ5f8ylppIU7K5vSObcDa7ccuqrgWLJX/DzRyBDf12oxjWhQi1hO9ovvBihnjPPg+0u7uc/TRx3xjsvHPLOLZcyQqepqMe0673qXwTPGPDuyhgGeE6Lmy3dJtk+4L+fWfhSFJa8HAES3Xx/6OkHH8oncNvn6uWsgK/3OBUKPEPOMUioY58ww4J9A84xSH/toMppnWt9GqLk+OEYKpdln4+7t/XjDNc/iN08eFI8xZ54BOzENSnEExv77anpdvetJRLf9GaC1rYum7eBEZbv4WR3dC1BHAkz990I18GxFWwoKYU3uSqZOpmCelecVNRkGUApj920iN+DHE7bnXKo8gTuNzyE+urviyx0zPYVkRMVYwcL2XpYjGgceQPMv5uBc8yEAbJ2WJTMopSClDJQi014utTNToDmk16d5VskwgK8v/B7tPAzmmawxLdi6VgHNnfcAAP5inQ2rZQVKc89DYSkDY2Mbfjnl9+MRdNtk/5547Lb62KYsM8R0UFcRVrNEd/5dGFIF33ciCYJKIa+XwTC0o2ObwBTBs66uLvEfAPT29pb97mi8tBF/+gc4+dG3Y4nSgWGkQbUo2syDWE32VHRc4hs+TyyPtM4ED2P//aGFcKWYaHQwGHMaXN2z4TxIbgDaENPP0bue8j1OFuDmHVPbMnGywhgmxXZWyD1C1gIA0p0Phb+hlUfDn85B3U1vRrbo3whrctvUFKiD231/a3O6w55SFh7zzNVM4aBJtoRtPZ7g+1kKA89Ks8+G1cRG1NrNA+L9eXAwKji2uaq0Ho2/Oxl65xO+9/fcW8rHNgezJV+Hinf5j5tZhzkNMdgOrejew4MnELpUcPCiSiXlNuAAE2dvj7DEv9LY5u5+xkqU9c6c9GwMxOYDAJpye0OfN5UQRQEfz3WToam4bQaZeD7mmax55oKoMjvo75u6MZQzcf/O6k5XWw+DeaZ1P8uOr7s6cyIYYWwTZXQ/3pr/k/fao/tACv7rRR4RlIMX25WSk6irY1NYdjlACMaKNvpoPXtf1wmMJ722Q2HaFNogA8/spmXidaxpxwEAlpKDSCjh54rrndnJGaCJVtiJaSCgAjziwe+9ku1pc8jszWqGAdowS5B303ZENRXUSKE052wAwGLSIT7H4Yac5D64awCRnTchuvlawTQMjtFGAuuD75g5eEbniOvVqZsLOzUTCrWwRtnlS8jKmGeT1DzjzNegWQAPPra5sy97RIBGHg71vs9y8CegeSYltUHGarIG5hnJ9UPveBQAQDWm7TWX9AIIH52tFDnpewwL4bZp+8f2+HFVKg6C32GtY5uVdJs8p00FsAqYPfgQAOAh40zkTRt/s8/CIW0ulOIo4ht+Lp43bQLHTRnAm8h8ZDyE/RpkZAP+kchg6CrBSsXbc/S+jaHvxWMyzLMvOr/C7ZEv4jjHax6GHR/gadjNLewQv1OzPYDJ9ku+zjYeuhMtv1yA6At/8T1/qo6OMjPWUBWfSP80MnzExzazErAhA17xTVeD2EWY046DOeMUFJa8AQCgdzwi1nEeDqWeg70Az6ozz/j9cEDSEi1jnrnrU7D5WGvkTY/92xAzairUX+wgxREQy/vMkxnbNA48AAAozToLUA3s6mfAI/8/e0EVRfe7ik4wuqn1rEfdzZej/u9vQOrBz5TltJWiZFMcr3j3BbEKUDLdYl0uY56ZHHAoz1F1VfE0qSusK2FTFzwqMXHlMA7cj7q7P4T0ne/zscOCDCErN4pv6L/BMuUQErtuqPh6mkJw/Kx6AJ7umbHvXhDq4DLnfve4vLFNm7L7mpslOZE6FBqXA2Dgmey2mTPt0L2A3/dLXV3Hw9E8C9MeMw48AM0cRxdtxCPmEpEj5VZ/ABQEkQP3l9Vmk3/fEBkCbWLwM6inCEgNXela4+dtscLyPGLlcGr+IfH3I2EYwIHhStcyMLVJmpdTTAk8O/fcc3HeeefhvPPOQz6fx9vf/nacd9554vdH46UNdWQvEs/8AAQUN9hn4E3qj1Gc/0oAwBvUh8XFzm+kiuDZi8A8U0f2In37u1B/0xvLkpFKMRnDAACY3ciYZx0jeei9z4nfB7u5suA0/+xK93okSQGDNAW7lS30T5HVsClBfHQnlLFDCIbe9zy04V0wOh9DZIgVhLxoHKwiCCkn6FoZeNZb02ctZ555QpQcBNFg4TSFCamW5pwDu5Gxq2bbrHMnL86c0TAWGNs8ffRWqOMdiG2+xvf+wfEUGTyzqX80ts8FAqalDJzmOoQ9urf66GaQfQEAEZXgI+pNuDCyuWz8ShnrQOMfz8YPxz+JCEoVxxZlswBlnJ0HOzUTQ4kFAID6UrcoGABA698ikrjJhqBfc80zwTybgmEAdx91CzC5YONC2IA3tpkzbXH/rO9g3b9qWoCUUp/L5mTAM5IfhJpj123wep4oysAzSpF66POIoIRH7eUYi7HxxuA9zMGaRABMqEaLV4f3QO95FpSoKLrOXaN5C/1g48yceSYnWTnTFmObMvPMSc5AIdIMjThYSsMBV2EWkGxjz29ZyT5LgAkbN1Twq5kDEj7wrApYxLvLu2i7SNKsenYtz1fY+x+J0c1RiQGy9UAXUvf9B1LrvoTkI18GKPWEZd2CtKLbpl2E6gJ+25y5Yt0CIbCa2bo7n3T5wbMA+DOR+2gwOFDSmgoHz+Y3xaEpBONFqyIjqVoUTBs9Ie5pclFQiXnGk2L/mB/XoXGBcukaD4LFPCK7bwOhDszWVYJhPBvs+y9OImGuxpoA/Jpn/FqN6YpgCAdHnnnUMrZZzTAgWGzIOlnGgQdgWBl00UZspEtQMB04UHBH3VsAAPrBh8Xz+Ih7bwW3O09SQZl4bDNgFsCPBwhqnnEWdTjzbJUEnmn9mwGncv7FmVgTMs8oxRqHNc7mm56OZ6XPxI9xVuEF3+/V0f0AvP2mrZcVyzO2/hwEjtBTsxw6JQaCXMwZ1pivYJ2OF0PzzHNC5PeSlRtGdPPv2N/XfBQgBE7dHJhtJ4JQR4z585CLRSMgo1DJuY8X8PsGw8Az1zDAHdscLViTMvngwXMuPgofk9aWl9J1WY6ght9kxjaN/exaK81ltSTfg4J6rpwtZBx8CEo2JH+2i0jf+X403HAZDLfBAADqSI1TBlZBsEMdI+U+d6+nQxWYOvEA2vB7dCKtqGruvLUAotGtrPGojeyBMry74thm/earUE9YPqxPYFbCRzd501t1c+dVZBcMmL4xd4CtL9wowknOQCbO8ri5pBcxV3uUj7H7pkTsIkAdsc4tm8bO90C2NGVH32JIHRnd+XcAwC32qaBQBEjk1M9DaQGrmeMbfzWl9+MRRv6oBfwMM3EIGwsv2Q7qkMF04jWWTx69Tfw7HDyb3Drg5XUh4JkS3oj5vxZTAs/uv/9+3Hfffbjvvvtw//33i5/5/4/GSxuRHWyTH55+Bj5lfhj9TlJsLK9Wn0AMbEGSWQElyxEbK2ewvBjgmX7wYRBQEKuA+NPfr+k5Ycl0tWiVaO96jwSeBbq5QyFjm0YH00Z73FkOTWWbXk5N41nK2FrGgfvL3k/r9xx+ZnQzCjAfHa06tml6Y5u8MKdu+TyD1gaeiYVZ849tDuZK2NbDxo/Wkl1IkTzMSAOslpWwGtlnmescdN+/nNHACyJ27ilm5dnx6R2PAU65doBnGOC/Zvqk4p8LdrckIzjdBc8e3zdUUfMBKNf9AYCFpS34jP5XfA8/EqYHPKLbrwOxcphmd+Nt6v2VxzYHy5027fQsWNFG9NM0FFDB5iGlcdTd9CbU3XYF4k/+96T1vMo1zw7HMMBfgKWjGlTCXlMGBZIRVSRdI3kTPWMFdLl6EUHjBjk6Rws+tt5kxjZlwIyPONYaQc2zyI7rYXQ8ihIMfMl6L/pSKwAAeoCx6o1thjPPwhItzjorzT4bTmIaAFaMeswzltjLzKlCIQd1mI00WBLzDIRgMM2ObakTbjKhCvBsBnu+C54FE1WFEKEpwdfevkwRM0k/Xqesw7mlh6BuvwnG3jtBimO+5/Jj2+3MwLwmxry16xmLcj45MuAZpVQUesmIinnOQRDqrj+br0XykS8jU/T+DlQWqNWGdoE4FvJqGt1oFGAvO+55AIB5pMdXoAYTzUkbBmQ8zbOw0FUF891zt6N38qObn7ppKy67+mkBoCkj+wAz57sGg8UOXxv4+eKFFNcxAbyR9VqYZ3xks7joMth1cwEAM6kLnk3CbW9CwwCVYA3ZiTO7/he5zEjZMcVr0CgDwu9PGbjiUck9tySB7lFXF+kW+1TkbY9p1x1fyo55eLfYu6anWaOhIvNM0lmNVFlLAJQ5bQLlTudA+ci9HIYCrCBMW4yCgFiFUIMUHnyNDtP8lEPJdKOBsqZJq+3lFHydDX4f/Prj+z0l7HPw0U1ePNVn2HoTy3XiLGWTb++ZCsPJlBiYiYENIKDCmXg6GcZYYer6X2HhjSFx5hnFmQd+AsXMwGpYjNK888VjC0tdRtP26317vwxC8GuEAyWVtN/4NXRgOA/HKiHx6JVYMcZAXc7CSUc1AZhPdo0DJL2zGBuFlwHwqQIPhxvqOMuxOBtWrZF5pmR7oA9sAQVBafY5ADyQJai5aTcsgDl9LQi1RQ0kR3THDYjsvROUKMgvfTMKrmunGtIQD4v5pR2IEAuFSDPMGWz8UB3Z4wGmgXM7UQPCMxUJ35f53iBLlvDg63LRckLzZ5Lt89Uq6r77wB8lgxwk24fmF7yGuNa/uWp+y8GzTV1jKFmOIBNEiYlVZA+iOnPk5UtcwbSF8YedasdI1NM8UwAQQgTwznMLZWQfmv/3GKTu/4TIg2bWR8UeOVXds7oDd+Jc5TlRR5LiqABm76CnA/CDUrnjPgQAiOy8SbDnphKyczOPWsDPMOYZv9bk55UsR0wXOLEmUMVAW24Hlrv7SZhhwGRB+WzVsc2jzDNgiuBZe3t71f+OxksYlAo0fXj+awCwhMiceSr6lRakSQ7zhtlmHZFuJHlen4+1TMZuu9aQOz7R7X+tiRLLF4rW0n6o/VsneDTQlPAAJE1mno3u9419+Q0D2OePuuDZI85KkeSqCsEDNhvP4outHPL41YKB+wBQzHJNC7Ilu+ICKRcJ/DzkW9cAAGaiVvDMXZgDzLPnO8cwXrQQ0RRcEGFF+vC00wGiCOZZK4aQRjbUMGBMGttswxBSFtM3UoqjPsZMmWGA2ynim2e/W5xYtiOAmNZUBKvb65AwVAzlTGyvUKjaDhVixLLb5nSTbcZx5BHZeZP3BOr4KPsf1m5GPuMHGQCWfHFGz4Jmz2nTSc1CRFWw02HdMXWQUfQj2/8GpcReJ7H+J0g88l8162SAUhCL6TTwro8Y25ySYYB/jDUZ0fD1S5bhW5cu832PhBCf4+ZzLusMYIBYJSCF653xDXcyyTsHgAFAyfeD5KqPh8rB36cuqgG2ieRjXwcA3JR+Ow7Q6ehOMjZScNyb31vBTT1aiXnm2IjsYPo1haVvFL8eLVjoD4xtAh4IQAd2gzgWnEidAMHEsXPwzA4vdnniZU/APAO8AjwrMc9+q38HPzB+iR8ZP0fj/R9F3Z3vR+qBT/mepw2z995NZwrtLttlns0j3QAOn3WQNx1xzV68bBqWKS5jMz4NFASxzddi4cavA6BiHanEcFHdNbMzshAAEWOb7Lg90E/uygedFqdqGFCJeQZIo5tTMA3YPZCFQ4FDI3noXU+h8Y9nIvXAp3zXYPB65Eksv375OmpTiGInjHkWxjhSxjoYoxIExYWvYsYWAGY47Po7ooYBCsF39V/h7P7fYdm6DyCOgk+HLRaS5APl7MFqY5s1GQa456teKYi9+Vb7VBRNb9/NxNpB1QiIXYQyxq7ZCTXPJsM8K1Qe2/QbQLBvNMwwoD5/AElSQAGG0FEMNgrk4PtzeoKxTa3/efHvZstj+ge1SsUxOhQJ5NFSYIWX2X4aO2aJeabDQmP+gHjO29T7URfTxWeeyugmv+5VhSDijvyX5jIAK0JMRMyxI6qpk/ONbSr4ovYnrB25A5QoyJ76JYBI7JkFl4KqEWjDu4SJAuBdewSyBilnnpWfA0qpeN+i5SC/7XbEn/9ffKjwvwA88IwQ4pkGTGF0U9Y7AxiQy6+5qY7VHm5wwXjOhiX5garMSh6c7W+1rgKNM61cDp6FOYnzMdvI/nvK/qZ3sVHg/HH/hsx534fVxtx4lfHKztFyHGOxPWu0aS3sBrZHqcN7PDZQgGzA19BEhTVUjLtVaKJWY57JRIIwXdfojhtAqC3Ab2O/NzUh3/OJ9T+Gauex0ZmPInQoxVEoYwf8L0apaNbNrI9CVwksh2IwWxCNZwA4SXkBEY0Zl3k6kY5gHTrJdgzpM+BQggQpsGsAKHPcNA6tA7GLiO64AW3j7H5LR3XMrGM11VR0z5Sxgzhu/afwG+N7eLPDWFmRPXeAOCVYjUvQYbDvU5YqsqYdh9KMk0EcE/Gnv4/otj8hef+nUP+3SxDZUXm8NRhhbpu1GAZ4rGrJRT5kRLhoOViisBrGnHYcigsuBgC8RWXfuQzecqDr0tyNSD70+ZruQUAa2wxhvOsTMCj/r8SUwLOj8c8TWs96qGMH4OgJZOcwZzfTdgCi4H7jXADAgm538ZBGajiyfLG+Aa/ouwZRFI8888yxoHc+DgCwGpeAUAeJJ7414dMKpoMUcrjw2Xej4cbXlOkeBYMnHqPZvBjz4h0vrc9LJmVx+2zJhta7EdEB9vfH7JUi4VAIwYPOagCA0fUEYPs3bZl5Vl/swnKyHy1JQ7BfKhV5IkFXHMFyys5mCeMs0leTRpGwXNf9zDM+srmkNYkzCPtMfS0sEaZGCrYLACwiHT7nVV6UZaSxzVWKn9auSwBoMAkfyZs4ibyAKxM34rvaL3HSUx9E/d8uRWHnvaBgyXFjXIeuKsL6+rEKo5tysS+Pusibe2zL70SnTO94DGqmE46RxkhkBlrIGFb3/a3sdXe7I5sz0hEkDE10z+z0LBiagp10JnvPoR0AdRDbxDpzpdlngYIgvvkapB749IQbjzJ2EPXXX4rf9L8Fs0iv0DybqmGA7VDwUyLr5py/pAVnuSYMcvCkZChnYv2hEfF7hzJNvLDY0s2SpFPmMmbgUEC3DlYBkV03uzpXQUDEP+ojg2kThX+MtgNKYQhUi+GBegZwdSUYeKb3bfR1RnkSETQT8Zhn/mPUOx6Bmu2BE6n3sQvGCqYHnkldcZ6scL0zq2kpEBgV7kuxY1tkVQDPsuFjm+rQLsDyJ4Ky223BtKEXh7BQYcnnOnslRppZwm8ceEC4gpL8IJTCMBwQ7KFtQh/Erp8LCoI0yaMFo4etecaT24im4OJlrVhKGBCRXfw6jJ/7fVAQLDz0V7xPvUMIi3vAg79o42vmPo0BPGJsEx54No90BwwD/COOk2aecbfNCppngGwakK34mLCglAo2UK7kILLjehBQRPbdg2LeA+IqjW3yopuvoz4HtBBn3aC7LABEdjPWmTnjJDjJNsE8m+aCJrWAZ+rIXjRcewrOGWHMjUrg2bTSISxwx4Ebhzfg1/r30GR466EY26zgtsk/S1jhNxXDgLPxNIhdRD41D1vpHBQsx3OA0w1YDQsBeNqAfGyzZywcnCgK5pkigLsJxzaj3vHqIdoylhAALy+G60bZ+rId82FNZxqrQaa8HHycqW6CsU2tzwN7mk0PPItoFTTPHIoVZD8IKOzkDAHkaZx5FtEwn3RBhQ2qsFzjXOU5zFGHKurS1RJyoai54Jk583Q4UbYPMdOAI5ePipE6XcXZA3/AB7TbAQCZs/9bjAfyoJE0ivMvAgBEt/zOO2aJGcLlIzzNs/JjLVoO5BWY7GPF7TQMIYG82K8BT/dsaswz9pxGqSERr3A/vlTBzQLMlpWgRAUB9TWpKkVwZBPwphtG82bZnsbdmrXejYDp31u5DmvJvabtFMvzamWerbTZPTrWcrzYo7TRvaLxUa555u5XfN0284hu+7OYluB54NQ0z7x8p8zIhFKhRZg/7sMAgFjvM0iBjQrze00ZPYDo1j8CAL5lvg27MYe9n7RmAEB06x/QfPUxMPbcDkKIuK6yAx3C1RkATlFfEGubrBPJWYd2qh0ZS0EXmgAA6ijL44PgGW8EAsDl49cCoEhHNMysZzXcVHTPjEOPiH9/qHA1YhuvEo33wuLXIuk2ITKB+1acvxeuQ+rBzyK2/Trofc8jdf8najKmsBxPFzEawjyrSfNMHtvUw8c2lxC3hmlcgsIxbwUAXKY+jjgKfo03lUCHhfcUrkVs6x+gd5a7iUZ23YLEY1/35fdZiakbjKNjmyyOgmf/4sER8dKCV0KLMNp7yWZOa3drjPY8ffAJKJluH4UzW7IRRwHfU3+KEzquxl+Mb0DJ184cqSW0vk1QSuNwInUYu+hXoIqGyIH72ShglcibNi5Vn4BhjYNYeR9YFRYNcQMEwAJ0QLFycIwUivMuBMD0yXgM5UqIooi3q/fix2MfR8P1l4JQBzuddvSpLeJxqkKwi7ajpNeBWAVoA9L7S+MVZutqAMAl6lNIRDQ0u+OjlcAznow3m10gdtF142P04VmkryamSD6gedYQ93eiT2vMYDHdB4cSdDWeIn7P2WeLlY5QwwCeqBYsG6sVNqLh6KywlDci2TDAKuXwKet/cV3k63iHdT3eqK3D7NGnoPdtRHrLbwCwkVrudHPaPAaePSMBO3KEFZAAoLrsAYCBGpxdyBOG4uLXYsPcDwIAXjF8HUjRY10BwJ4BlkTMb064LlB8c58JQ/WDZ8bBh6CN7oNjpDF64VUYf8WPQImK6Pa/Iv7MD0OPG2BJX8NfL4be9zwiKOJYsk90kPQpGgZUAhMrBQckRnIm1h/yn4NKo5scdD1zQRMIGANmJG9CHdiG5Lovo+m3a5G+5yNIrfsSjL13+Z7LwTI+blPr6KZpOzgwzBLdBc1xqC44aqdnQ9HYZ+iJzAdVDCiFYSguCwKQDDMCm7rX2fMnJ5yZWFz8GkD1QJRcyUYf6gH49Vh4shIZZsxQq8nTO+PRm1wGhxJMc3pBcgNlf1d55zXR5v5/OpxYMwi1oQUARw88s9GXKWGlwhggHUo7rjC/gPvWXA07PQfELsLoWAcA0Nz1p8NpRgERAQBBjcBJMxblfNJ92MwzntzWRTUsb0thpcbumx10NorL3oTsaf8JALhcfVCAQZXcNnWXefYCXPAs4a1bVh0rTGaSAaZ94gZPNNvdJHowW6pZ2L9g2gLcak1qSN3/CaTu+WjZ2PfiVnbt7pyk42a2ZItCrlgqIbKXuc0Su4iIJH5eCfxJSGYRQPjaJwNmYWObkV23sPdf9BoA3vhrq8UKV86U0XrWo+mqpYhu+UPZa0Rf+CvU8UN4fe46KHAq6owuG2d7drcxFyU1gVPUbfjPzDcB16FRjG0GCkoOjHHQJ8zEQABXYZ160/F950V33O88i+1JI/NeBYCgaDk+9pjdsAgAxF49zZWm6MsUQ8ee+HMjunpYmmcy+FvNbbNuhN0PWzAf5rTVAAC9iuNmrcwzuRBWxzvE2CpvnDZntiP58JdA8oxZbtoOVrn7vTVttbiG1FG2DiUNVRRqVuuxOJBaA5VQnF+4qyJgCtv06YeGBS8wE6otzBLMGSfCSUwHAEybBHimjB0C1n2vDDyRgwMdZ4/fglMPMUe936c+gMIxl4c+Pr/yXQDY/cEbsKHFLXfuDGF4+YFiisY+L++dT7p94NnhOG7ypnC9lAvWUqy/mCFE49Oz4LgMsgl1z+yiyDVLczzwjE83UKDMhdVJz4GdmA7imD69Y5Ltgzp2ABREgNN2yp0wqIV55thYSdkkQm7aCYLVrQ7vrWgSwZln/JpIPPH/kHrwM0g8+hUA3rpeaV/me0CYwYgisbuC7F6tZz20kT2gWgy5tR+FVb8AhFo4wzUNEw2Mp78H4lgYaD0dT9Fl2KmyzySzKwEvr464QCaf7CkOsTzNUdh1dhzZJYgF8prJWYdOqh2Zko0DDpPK4GzWoOOmPK6+ytmCM5TNSEU1tLvTPJ1TGNvkDf89DsvBko99DUYnu/+Kiy6TnM4D+/Occ1CaeQarzdpPQXbtv6Ow8FUg1EH67g9PaHwn32/hmmdVwDPbA+d5cKDWcjxZh5LlCLMAq3EJzPZTkU3MRorkcan6hH9sU1Uwj3RDgytTdPBB/5vaRSQf/AziG3/lM20J1e+jFJFdt2K6yeqxqWg4v5ziKHj2rxxWUSTQhcWv89E9LYdiP52Op50lIGDip1zAvOiObV6iPokE2MK0WtmDbwx+oqruxmSDj2ya7afCbliIwvK3AwASj3+z6hhcwbTxRtUT+w261AVDU9jI2hqFdZmt1tXCFU8WHB/KmfiJ/jN8Q78Gi+leUMXA8JxL8DHz330JrqoQUCgYbmSvITsJakM7QKgNJ9qA/OoPAABeqTyFpK6gKV4dPOMLa0ueMbusxsWg9XMBAE1kHFZ+NPR5cpQzz7yEKYoi3td7JQDgGboEY0q9+FupwQXPSEeoYcC4YJ7ZWO0yzworr/A+v+kfRWzN70Hj3y7FO7V7AQBbG87Hf5tvwu0N7DmxUXYdyU53x0xnIqC7+jOhRbC8GPu+D3fTteNsE45t+R1IYQQRF8wpLHszBmZfip1OOxI0g9jGq3yvy1lOC5sTILl+BlwSBU5yBqKagh18bHNoB2KbGOi3ofESfOvhLmQXvhaZM9lIoXEgsPEAAKWIP/Vd1N3+TmHPDQDNZFQkS9oEWheVohKYWCl4UvJC7zg6RwtQCYQeVl9IUl6yHOxwQYNV7WkBxBYPPoWG6y5EbPNvoRRHQRV2jcgj2HAs4Wpbms9o47Uyz/YP5WA7FMmIimmpiABH7fQc8TmL0GG1uOwzKWGp5MQbppFECiOI7GOgBteA5FGwHPRTbhjgNQ346yZHGHhmNy9DMPIkgT10Rtmx8eDMMzvljnsSArPC6KasOdifKQrdioMRVvwP5k0UXcZcZB+714TeGW3H7IaYb4RVjEAqXVWZZ3rXk2JMuVLwoqUupkMBxVJ3bPO+IdZoKCy7HBbRsVDpwnywZC4MeNB6N4rEbL3FEvbGmMeSoPEW2HoCCqFosz22DAc02uui4jUrudoFg1/vMV1Bw9h2RLf/DdFdN6Hu5jeD5D3m6+IWBjz2jBd9Y/0ThWykkB5YD6XgvWa622s2lI1tcuaZ+53xe5yDLgTMVRjwd31TAcYRyQ8JQLLoCh1z5lnKHkEKOU8mYPvfoJgZxLZcW/Y5ODO8kY7gBLKjol7P4jF27z9adxluWPwDZGkEK0sbkHrocwCAmBFe2PFjqHPXploNA/j9TOG/lkq2g0aM4ThrIwAgu+DV7DWksc2YrsJ2dT450NySMKAQtgYPhZj6cKAjqinSCFJ1zTMZ3OQsY1M6Vl4kh41tJodZQ26zMx+W24RTh3aGgk6W7V33VZlnlPqY9sQxoWR7AHgF2YUDv0Vsy7VIPP7/ADCAj+/3ZutxYv1QJebZUndEyGpaiifr2fk+dfxOJHX2+YKAad0tb0HT708V7x0W/D5YpewDsYtwYs2w6+aJUXeme1abQUjika8CD3wdsQ2/qPiYXMnGbNKLV3b9BADwY+t1uF5/dcXHW20noLD4tSCgSD78JYA6AowOK27DxiPz0vWzkHQiVfLAoyVaj2g0AN70RP9UmGduk6MxJoNn/xzMMzs5QwCiEzlu6l1PgVg52PFWWC1MGoFS6tOxLbt3CYE542T2fMlFU+9hObvdtBQ0kgYAOGnWJFXyA1WBVoA1aZPIY4zGYDUuFWY8yngH0jo7hiDb0Kd5VsoKrdXozptA8oMTMnY8s6zwRmklpqdoIi98leu6zYDHc9WN4nW1vucF82r70o8BAHapLMeQ2aokPyR+5nlGk5sXOiMMPBtrXothmkScFAXwJudfvHloJ9uRLVo4QFvZ6wXAM/698jW65H6Pn9GuQzqiYmYdZ55NcmyTOiJX/Zz5ftycfrv4k9l2Apz0LKEnmglOWxEFj5/4K9z8iicx+pq/IXfy5zD+ip+gNPssECuPutvfxbRNKwTPPxXiH7+cqmFATNqPvRFw22touJMRAwveDAB4q/qAqA0BtlbxxwLMXEMOo+MxKCarj5RRb8KHjyTLOUh02x+RvufDeN2eLwCgR5ln/+gDOBqHEbvuhVIchZ2YBrP9VN9NV7IdmLaD6+0zAbAEOiKNFuRKNi5XGRjQMfdN2OdMw3Tah/obXgNjzx2TFkkPC93VE+PU6uzxH4ejJ6H3b0LTr49Fw18uQPr2dyGy3T9q12YexBq3GwpMDJ4BrDtynPscc/oamC54pvduFJ8lmu3EBep6OJTgO84VGHz3euw+9YfYTmf7uj0cuBlq4OCZh8hzFpzVvALFOeehBANzlV7MNveIDs1ABVc4XgQ0ZrkQ+VJosToMUgYqkdGDoc/jYTtUvEZwbJPAwff1X6Bp/AWMkjQ+bX7Q1+Uv1HvgGU/aSGEYi3pugwZLzP6XTBMrXYehwuLXw062gTglcQ4MTcHpymb8Z++/IzKyE/20Dh/GF/HMqm/j5/ZrcJ3KEtJ4sR91yKBFAs/mNsahqwSZoo3ukPEZrgWhEn/BwcGV3ImfBMAc5mKbfwtiF2E1LYPVshLpeATft9jIX+z5q0VnHfDGNhc2Jzy9s0QboOowNAW7KdNpVDPdMA4+BAqCz3WcjBs3dePRvUPMMh3uWGdghNc48AASz/4YAOtW5495GwCghYyI+3GqGgE+5hk/H5Qitv5niD33i7J7lF8LD+5ibKil01KY18jAs/4QrZ+d/RmYNkV9TEd7XVRcv/H994CAwmw5FiOv+iPGLmRFicwYVUf3C/YkH3GplXnGv48FTQkQQgSd366b4yWYliPuYbnblyu5mn8B8CzM5TGy+xb3GlkqRid5FExb0jyTmGcuCJAed4H4EOaZ5VBsdNyubZAtYuahuGPmnHkGMNYGAMGy4MEZW5mihb5MUTDP+hOs+B/MloQWkLH/PsCxRYNjF23HUs464+/DHTerMM/0jsdQ//c3oO62d4T+nYfnCqdDGe9A1MmhSDVcfygOy6GgkTR2J08AAJyYZ8lqGXhGKZKPfhUAa/BsLjAWgo8xSwhKacZ4mUW7BLBeMB0sIQfx2vwNqDPY72oda+Ijm63JCCKHHvI+e9/zqP/76wUzIhnRsLiFsc+eOjAMUhhmozYhjEI5RiWjlJn9bByLg/sywySo28YTZK4lwhNQ2SiFj4RVY55xZpCdbAONsVE3aiThxBiwOYf0iO+Aa/9ogy/4XOlIKeMDW16pPhk6tklyA2jPMNB3Y+wk7DSOwQdNby2GVZAMAyqAZy5jqtrYpk/zrILGT8ly8Er1KahwYLYcC6WRjWfa1CuEopoCq9Flnrljm5qqCIAi6LhJKUXBsqHAweyN38FJ2Qd9xx6McZetkArRPPOPbXLmWSDNdizEXZfuDdZcNnKbmMaYqSEse+6ETRA+vstDGTsIpTgCqhiwk+6e5u6dfC9qK7HrJrrjeihjB2E5VMg0WNNWC908JT8IUhzzM8+aluKZ6Cnop3VIW4M4B88C8AM0JDcAo+tJKPkBRLf9ueKx8r1wLWFNCrPtfcOxgAABAABJREFUBOZ26QIt02tlnjmW2Jcie+6s+LBsycaH1FugwEZfy2n4ofX6CYH47KlfZvlq30ZEX/iLZ1YhFcXVxjble+Esxc/uWaZ1+5zDeZ40MBXNM24YIK2pHATPl/4xBa7MPnLiDDxRctV1fcXI5pxzhAZdpmhD7jmGuamb7WzCQu+SwDM+Ctx2gvgdjdTBMRiQNhH7TO96CgCw3lkMQ9dAY01wjDQIKKa7Y/HB60ceDY7u+jsUkzUmiV1EbOufJhRatwTzjDBGbyC/C2UTlrKI7L6V/X4ZA1D4yOtZykYQODAtE8mHvwgCisLi12EgyQxV9ukueNa/WZAZjI5HQNxhY3V4N0CpyAt1dy3JxGbiaWepe57YGKAwJDFNT7YiNQPZko0DlN3THnjG1rDRgskkKNxcffjs7yNDozhW2Ye2nvswc4rMM21gG5TCMEpKHBvpQtzd/C5kT/ocqBZHziU8JKWmZTA+edNWfPLmrV4zTdUxduGvYLashJIfRP3Nl7MaIwQMzosmjOq7v2eNPoNvaL+GU6rMyA0zDJBNrLKuYzCyvagnWdhQYDewfC+35A2wqILVyh6kJZDeUBUsUrxrXRvaAXO4A9c914nO0TyMfZ5WoDzhExzbJIVhJJ78DgCgsXAAy8n+o5pn/+gDOBqHEZu8sTUoqo+dYlqM5nmHfRJsNQZteDdOtdjmUrQcaIM7sVbZBRsKeo79GF5XuhIbsARKaQx1d30A9ddfyqzepwqimTno3evZP93RRBpvRu6kzwAAlOIItMFtiOy/D+n7PwFdQsRfabuioUY9gNqK8qaEwWjEAKxpa2A1HwOqaFDy/VAyrJA812RstiecY/DL0kWwI/Whjliqu+j1C/DsGXEeOJBntSwHjATWG2xzXjr8gM+4QA4l0w1QKoqE+gw7TrtpGVSF4JDozASEOwMhJ2O808MTpo9rN+IS9WlQRcePG/8Lh+g0H5CQTbFFdrHiMs8oRfrO92HZ+i/iQ+qtgnk2rXgACVKEqSVgNyxEaSYDX41DbGQsSix8Q/sNDJjobz0dFxW/jW2xE8TYwaGcJujxS8ghtKY8homuKgLM2RUi0M2TCtltiBTHBBhRXHQZzJaVIHYR8Wd+AMBNGAhBfUzH3c4J2IZ5UMysGNejlPr0tVShd8a6kIamYAwJDCiehlhhziuw22JF6G1be9nogZ4EsYtlNuc8YSssfRMyZ34DTooVLS0Y9cY2uebZZMc2uVaFBCbqHY8h+eS3kXzim4hu9Y9h8WuBs27WzqoT30vY2CY3C1jRlvKJFjf0sc+UX/U+mLPPgtl+KihRmAW66yTJxw+tpqWwmlmXWB3eDdgTgxt8jHahC1rIY5ueqC4V7NEw5lm8IvPMu+aj7kh7YembynTL8qbjuW3mB8R4U9zQ0IIRxMwhUKIIp1o5LIdiI3U1lQLMM9VNHKkWB43Uid+b05l2GQcyeKQkzbP+cW9sc7SOse4GsyWYbSfCidRBKQxB632OuQiCMc+43hkPnkwx8CwkubFNJNexcUs101VVT5KPVdTHdLEG78VMDBY8NudzcdYYOXacm9L4QczIrpuZqL0Ww/jJnxfFT2Ng3JyPbs4jPYIxV7BsfF2/BpcNXoUrIuvE+aglZLMALkKdW/UB2Inp0IZ3of6G18LYfRtg5nHKvEZosBDZ+Bs0/uF0Nmrz5Lervr7HPKNYMPgQACB7yhdAiYJ0Zi/aMOg7D4BriOJ+Nv69i1EMwTrw1r5kFeaZ6na/Odgh3sNlMs8jPShaNkhh2KcpwxtaAGsKMZFp9j4Xq88gFkI8Mw7cDwKKzc5cDCgtGCtYeNRZgXGtCcQuQu/dIDrr5Zpn7Of0JMc2VYWI9VNmgBVtB69WGVuuuOgy33P4tRXVPZMcbXiXKAynpcIdN02baUueoWxG09ar8cbu76ARY5Ma2/QaJBOPbarDu6DYBWRoFLuc6XAoFeyzILgOAGN5rrGmhbLYxDG4jBGreRlsV/ONGyZENII4CmhxHTgJtRFf/zMkzQG0k0E4UGC2HOsDYNXRfUhGNCFObTctxWhJwXX22QCAV5ku81v6zuXRuei2P1XUCeUg42rKwbMTAQBO0h3bxHBNGrxa3/MCpNAGX/CxJ+SIFrrxBpWtIR3H/BsAElo4y+EkpiF3IjNqSTzxLdA8WyvD3PCyRbuMTS8z8s50wbNclDVUFqp+Vh7fp/sPY2yzwTe2OfGY2IsWdkmwzOzUTA88y04Anh3g4Fn5yCaP4RDWqADPejeKMfIw8AwAHK57Nl5d90xz9+lnnKXs3iZEsDKnmQyMkNmGlFLPzEhXEN3ye/b+bg4T3fo7RAn7eyXQgd8Ty53taL5qCRKPf8P3d6FlNXoQWs966J1PIL7h51DMLKy6eeIeMttOgKkm0ELGcCzZi7Ozd0Lvex6OkULm1C8Ldmy3PhtUjUApjQtgSz+4TryfUhoDyfWLuiaaY597PNaOpxzGyOcaWqIhn+0DcSxQosKJT0OmaGE/9Y9t1kmaZ5x1ZqdmYdhow69txqJufu4HmJlmj+saLUxKv5WPbB5IroYFDTFdRe74f8fAB3aIKQmvaem/P0zbwVDOhEP9I9TUSGL0kmthp2dDzXQi+ehX0XTt8ai79W2+BlQ+ZC8DgBXbf4i3a/fj7OIDFY9bMFsDUyaJgGlAfISds06lXUiRxOunYydldVfDmFcvRzQFS4gfKN67/jZ878E9+NEDu2G40wyAv/4U7sTuHpd4+nuiDgOAV6lPHHXb/EcfwNGYWpDCCLDTHUla8noALOHkTbGS7aBkU2QQR/eSdwEA3jp6FaIoomg5mNPBBII3Rk9GtL4Nw0jjraUvIrvmo6BanHXob30b6m98LevEF0YmdXx699MgTgl2st2X4OdXvRcD79uKocvvxeilv0Nh0WUAgNRDXwDMHKhVwqsJW8AHjvs4+1zDu8WmWClmRQtC0NicvgbQGN0aALS+DRjNlfBalRUON9pngIItdLYAbPxjmwAwlFrGNpf8oOj0y8wzAHhIPRUAMLf/fjTF2UIjF3ix536BpmtPQPzZH4lkPDnGWS1sA+qAC56NV2GeOTZK2READEzh3QhdVfD6yDP4D419n+NnfwcHEozlIgMJmSTb+FvIKNTiCCK7bobhdtcu1x5EvsTEWBeYLJkdr18OKCrMWQz45BvS8q7rMFfpxRBpwLrl38Eg6lAf08V4Zl+GMX0AYIlySLic8RDudiEC3WGCqbwb4sSaQI0kCisYW4ZQB1TRUVj8OgCc2UBwi8mo33xD6x0vIluyoSoEcxpjwmnJSc8GAMHG3KfMFu85sPQK8e9H9w1hOG/BbmYMpCALklPcRfIfZ4VHMxkVSTZnU9VsGEAdJB/8HBo3/BAA9bHOEi5oCADJR77i27hlDRUAWDOrXpz/sLFNbhaw3B2nbU4YaMAYmjLuOKbLGKWROsHc4mNe6iAHz5ax7rKRBnFMQfWvFjKYCXibtlM3R7Jzl5hnA9uEFpYYzaqgecb/TkrjAtgqLrik7Bjypo0hpEFBQKgD4o7dxXVFjCfadfMAPYb9QzkhygyEMM8kkIqDi3ayzQfYWW3HgxIF6tgB8RjAS04yRRuZkT6m+wWg5K4vg9kSoOoozWb6lZF990DlTptOu6d35oYtmGfhY5uxLdf6wBRV0pMLxqikecZHcvtirCjf1MWunaf0k2BSFa2FPVBH9nrMM9MBzDwST3wTAJBb+1GMqC3CACN4rTqSaQDXBjSLBawiDKw+F89456OG4GDxvHgBWg8r6POr34eR190Eq34+1Ewn6u7+EJp/cyw+3P913GF8AW8e+h8xei2zjcOCAxrHkr1Im32gWhzFhZcKEORMla0LMrAgF03JAPPMW/ukwrwW5lkQPHN/nkN6UbQcn+QAABhSccTv5cKiyzBG42glI2gcLh9Djrjd6Xvt42E51AUdCLrq1riv84RP88yvUeZgNdmNDw7/NxaQzprHNoHwMSUj24UTlR1wQFBc9CpoUs7DwbOYrsJOs8KQWAVhEDM9He64ycE5Lvug0xLept5XETzL5E28Xb0XF294r3DNNkINA8pzC8DbM7bQeaBQYNkeeFbGZIUHIIQ5rvpe13XatFpXwXa1D1UBnqlYSBgbiAv/R7f/FWtz7HoYTcwDDLYeW9LoZprkxJpkNS7FeNHCX+xzQUFwrLkR0zDkAxH0Hg88UzPd4VIHYM1dAgcrHIl5BviYZ6M1MM98UgLwrtVgXDT2NxjERm/D8bDd96plBDy/8l2wGpdAKQxj6fNX4nL1AbzTuh6Jx78BdXC7uEdZPum/XvjPc5LMmRAAnmtlufocdPkeezhjm5whIzsYv6RjmwEJFiXTDQIKqkZAo41wEhw8qzy2qY7shTa6H1TRYc46U/x+NMA0C3PctOvmwY63CiAfZk7k6eZ0P3jG74uqjpuUivX/aWeJ2NN4Y6qpyO4p+fopWI63t41shj6wFVSNYOziq+HEmqFmunGqxfLtSuNuXLbkwvydINRG7PmrfSOCUU3BmcrzOPv+i9Fww2Wov+mNYuqBN5EBAKqB7kaWB79RfRjvyLFx/exJnwFNtHoGApoBi+e1fZsASmEceoidArDX0oZ3iYmGdJFds6NGmweedT8DOJY4R1qWO222AYqKbMnGQQ6ejZUbBnAWvdW4GOMFC1dbr8QITUIb2Y324aeE02ew4VEtDLdBtCvO9ifBaJbysUrMM5ntGgTvaaIVw2+6E+NnfhPm9LUg1IFx8GHRjAQqyIrYJVHzLbUqS5uYIcwzwGORCvBslL1Whz5HPCamK9hnMCahDJ7pqoLFLnO41MaMM5p6GVPX7NoAVWKDyoByVnKOVQe2CTA4v+KdAIBL1SdRqiBr8H8ljoJn/6Jh7L0TsEuwmpbBbvJ0eWTXJ56Q96/4MOxkO5rtXnxYuxV2qYBFvcxt6Mm6V4rEPO/oGDz+Mxh8x+PIrXo/qBqB3vMsUg9+Bk3XHIf07e+ZUDBRHJ+b1JRmnl7G+qCROthNy1Cacy7Gz/5v2Ml2qOOHkHjqeyD7H0QLGcUATaOw4m1wog1snGECLbZjwYr2fmMmaJQJ01uSEG+p41ksULqRRwT3ULah5kp2qCMWB89M6MIUQO96GnBsz4XP1WR4iB6HAtWRzB3EIrofgFfgqUO7kHjquwCA+LM/RYvZiTgKiGWleXUAnWAJo1bBBUgZPYCG6y7Aor+ehJmkHzHdTwn+gHIzAODJ1stRXPYmSbTbW9zyJIZDDgN29J7nkHj86+JvM8kATlO2IFO0sMRm5znXvAoAhKGBPrAV6uAOLN/LbNaviV6BAZNtgvUxHS0uwyxbssWI6FJyyKd5BgCLXLbRzjDmmZt96NKYCxeLt12wq7DoNXAMBvaU5l0gRpa4FsxmOpe9hqstxUcE5zbGmIU7Z565HUi+se4DS6qsxiXoazxJvL/tUNy1vd9LMmQWJHWEhpXpjuVx8KyFjEiaZ27yRVFTB00deAGxbX/EtE0/w6uVJ8Tr6J2PQ+9+GlSNoDTzDBCnhPRdHxTsIZnNoxJg1Yy0GAfpD2GecbOAFW0ueJY0cKqyDQQUVtNS0LhnomG2nyqOAfD0zaymZQAhAgjm90e12N3vjdGCUsGOsNNzxLmybAonPQdOtBHEKUHrZ6BlReaZZJUOsPuVUAd2eo5gA/KwbAeWQ2FDhR1jTlA8sY/pKpaRA+Kz9Y0X8dbfrcdHrt/se/4OOgslYkApjQFDHhuRA2OO627LgxopWM2uhpsEzMjMs6QrIj4SnYlUHbuuB90R8NI85qQc2XULVLeDH8o8cwvfWaQftuX/zkmuH/Gnv8+Ox+1YqlX0O+SxTf59m+73zMGzPiuGxx32uYw9d/jcNuMbfgE10w07NRO51R8QjNy6qOZjlwKA0+CCZ0qPYGM1Z3cgQlgSt9LchBRyvrHN6OZr0XjNWsESkIOPbZ7sbHSv52VwkjPgpGdi5HU3IXfch2GnZoFYeUzvvgeLlU4M0ST2rPwsAOY2WI2VxwGNi1QGThXnngdoUZRmsxHvMxUGZMhgkQzGJITmmd8wQNZJSVZx2/SYZ3N9v+c/8/PIrzU+zmscesRzK3Y1gjIzzsC9DhPVrj/kNwWBmYdxiLEK73PWwLKpKCr6Gzmb8gmR4NvUz74qmA6+rP8Ba8fuxV+Nr2FGoRxcF9psgW59RCVoxBgKplfEzO9j4Mju6LFwkjNACBGMDM6UjGgqoGieQ94Ejpu8ybTWBc8A4ArtXlilcq0dUhjGF7PfxDf0a9A0vEHoGhkS6M+DF8NqIP/hDLFNDju+ku14pgEhzLPRGs0CRCOndZXYL3ljwtAULHLBM7PteJRmng7iWHjr+G8BAIN13lg7Zy+qI/vQUmDXWS8aQaP1yBQtdNAWDKfZfniassUH0Gi9bNqAa5dFt/4+9FhLtoNjyAGkkQHVYmJt9DTPhjAmASX7BnP4/TOHyo1IOHjWwtYlY1/g+gVb984vsEbznsUfEMB1tmRNbECi6sicyRhA7d334Nv61Xh36Y+Ib/glUvd/AlFNAU8dc0HnPve8nBHZhSgx0UUbcbvJ7rMZdqcPdOL7dN94sWZTFB58nW4I0TwL6tEd6dD6t6DpmrVI3fNR8TvVHdm0U+1sFNcdZ69mGMCdDM0ZJ4Ma3p42kvef05EQ5plP96zrSei9G0CoDTvZVrb31+K4qY7shZofQJFq2Ezni/yLryf1eXZPyd83B9IIgPodzNGyuOjVcBLTkF/OpDxeWWDjlZUYO6btwICJ44tsXSbURuLZH4m/pzQHV2q/Zc648VZYDQthNR2D4txXCD1pHvvqWb72du1+pJCF2bwChRVX+N7fUBUhJ6H1b4Y6tANqthdUjYhpIXV4N5pdc59Gk7ElR4w2vEBnI0sSUMwMtIGtYg02sp7eGTsvFg644JlSGAYpjvoMA3gjz25cjLGihXHE8ZTKQC9jaBtmpCepe2YXxcjtthh7nTApAgGeBe7ZcQk8C7LSAFa7Fla+EyOvvxnDb2Jrjda3UZBL+F4iv6c6vBsKZdftCqdyHctBzUig2RJ03Exn2B7aqc8VjyGE4LST3QbrgDciHqUlzCHsvuMjq3PHnoYKG6e4YK7l5gyqJBvkjW0qSD7ynyDUQXHBJcic9mWYahwzyQDmFWuTaXm5xlHw7F80qOtwx0Xrechz9fxm1CJxZE7/LwDAh9Rbsar7T4jZY+imjdhfdzJiuiK6t+MFCzTejOzpX8G35v8JP8FbUahfAuKYiOy/B6kHPl3T8emHXLMAl7lUMYwEMmd/CwAQ23Q10s98DwBwk30aokZUJFUT6Z4ttlgHc5e2VPzOamUAkNa3EendjJn1qHqycJHMluzwsU333zalsNwupdb9DNSRPSBWAVSLiw7/gGngQWc1AOCs/T9AFEUGnlEHqQc/A+KUQIkC4pTwSfwei10KrRNrAXUL926FbS56pnxD17qfQcP1r4I2tAOKXcTJyja/qLNtYj5lzzOPfTcAj94tM8+KloMdrqtkct2XoGZ7YafnIH/MWwAAb1YfxHjRwjEOKyCKLewz0XiLAEbq7ngPdCuDzc5c3Kmc5RvrShiaoBcPxPiI6CG0SswzUhjBGw59HRcpT2NXf4B5RiniPU+jCaOhzDM77XZZ9Dhyaz7i0y8AGECVjKjY4sxzn3cApDAiRgQXNLksp3EOnjGwjN8vfyevQGnGScic+XWMBxLO27b0SNeht2GoI3uhlMZBtagYE/Ixzzh4Jl1btYxuaiNegfk1/RpMV0bY+XnaHVU95i0Yu+iXsNNzoI53IHXvxwDq+Ng8S6alkIxo3thmoHM3kjOFBfjy6UwHpClu4DSFgUSlmWf4Hl9ywTOjww+ecUae3eyyPAcqd9YA1unjzI8FzXGmeWFmQUFgp2d6RajjsKRYAOAMtOfdN15oq4M7oB9aJ13z7O98nLbU7jnO8pABDU+PhSUYcUPFMs48az4Gz3eNwbQpDg57yZvlUFjQ0BFh3zk6nhV/UzM8efSDZ4DHTpRHN1OS5lnzOFvDxuqXC5FezioozT4bVNFEYdJDG5CqaywrqJ3EdGQRhUYc6IECIfHEt6GUxmG2HIuiy/itiXkW06G6131yJiuyOXiWKdq4w2Fgc2TP7QI8ayx1Ib7h5wCA7ClfArRY6HgRD+qCZ/Ml5ll71tN/0mDhTGWTxzyzS0g880OouV4mWh/QIuQd5GU5dq5Lc87x3ivWiOypX8LQOx7H8BvvQHbtx3BD+p04u/gD/M24DJa7toeZQXjnxgJAcZHivr47DlKafTYA4HRlC1TYvjXYlMawuX6NxzwrH1mXmWdl4BlvKtRXZp4VJOZZfvUHQLUYlHw/1MEXQIpjAvgfbTkRt9vsO4zvu9NX1Bsdj4JYBYxH2rCNzoHlUFFgjLey5+g9zyFKvPMvgynTrE4cr7CCoYmM4xtjX/A14Cil4p6NBjrur1XW4bnoh7DoiU8I5vmSQQaePZ8+VzyOX3Oj0tgmwNgMADOCASBYuEEWQ8FyQOBgFXE1U5UIWsgoVo36R2y0rqfRcN2FONORNFDd+8JrWnrru2jMlTHPGLC62d2rTNsRRaw6dtBnaAF4DoNVmWdSI8dqPdYDz9z9LiJp39iNi5E74ePs92DnYrh+hXgpfg2pI3vR4OqzbndmgVLvux9pZWDFaeoWbzTQsaD3ss+WOeNrAJjJjjJWzvIxxg/iV8YPAbh7i+qKkgvmmX9s8wcP7sFP1u3DQ7skLUIzL6RBcBHLIfXuZ3x6pwAQ33gVIijhOWchctNPFfeVQ6sLeIu3aT8F2RM/jf70Stxrr8F9kfNBFQN6/2ZoA9sEEB503OTn5SSHXe/r7GNxX08MRarBoCUorqg+ALS5rMhsyfbpKU4UlHoGGI1xHaAUpDiGuE58x+A+GHrHY2WOw2Gh9W5A7Pmrq8q2KOOdSN/2Tij5fkR23SzOu8Ldpl0AxUlMDJ5Fdv4dAFB0m0Q8ysY2Q5hngDS62fmEN7I5/YSyxr1TA/OMj/k/6yxBEYYnu+E2IFI5j3lGCsOIbr4W1hADmduMHKKuBll+OZuSKCx/O6iiYWlpC46pohVlOhSnKVsQpznRII7suBHqEMvJX1+6CfOUXuSMJgy/7WEMv/UhDF9+D8Yu+S1otN73WjvT/rwnc9Y3AYU7PHsTHmaLC571PQ/j4MPuuTxZmDWpw7vRlDBgwESTw77fQa0NDhTsMNiaoXc+KdbuaI7rnbHvPlO0kUMUWZ01A9XRAxWZZ3yd69bZ2qUN7xK6Zx016p7pPetBrAKcWAv2E/Y6wX0FQEW3zbGiDJ5Vvw+tlhWwGhaCUEc0lT3mmaRbJulYziXdZesTj1II+xwoH9usc8Gznoh/76fTeb27Wdy38cweKIRiiCYx3n4OnEg9Yk4Wq8lunK+wtTN/7HsBAEq+XxhpcPCsvftuGF1PgWpRZE77L0CLobP1bADAyfl1+L8cR8Gzf9EoLXo18IVOFJe90fd7kcRZjtdh0BSU5r8SuxJrESEmzun6FQDgr/ZZiEUiIISEIvE37aP4QeFS3HbSXzH8RsZU04Z2TDjCyZzA2ILBmUtVP8ucc1FYdBkIdRAZYsX33+k5UBVSM3g2O8f+voksFr/jhbfWtwltnaxL8ETqfN9iFCbqK8Azh4pxAr37aWlk8xhA4VoXFn5kvR62nkTz8HO4Sv8BxjJZRDdfC73nWTh6AqOX/g6UqLhAeRbv1e5gr9HkgXxdhCUXRgA8i+y4AfU3vRlKYUjo0iwjB/1djZG90GHC0hJYupiBXGFuYSXbwS7K9R5Y4pA540rkVzLA7QLlWZSGDmAhXFacOzIHeEAKp11/zbwCRdtLZLiGAQdqOl068RLSgdaE5Aa6/a9o77wdP9d/jFMzd3mbk20i+dBnserhd+DH+s98BaQsJs8jv/ajGPjgTmFBzqMuqmMUSeTjbOPWBrZ6ZgEu442P8PAkio9t7qZtGH3tDTDbTxXH1ZpkidPO/iz2qPPEawr9O5clYLWsFIkJ14tpxihc7Xm/FmENo5vqsMdkqidZfAVXQe98HEb3U6CKwcDDSB1GL7oKVI0gcvBBpG9/F6ZbXkK4dibT25LHNuWONmedzW2MCT2l5oSOMxR33GGWHzwz205k4M34IWj9W8Q1xK9jLqwf6rhJKfRDjyB95/vgPMrA8dakgXRUF9eUk2wD1IhgHfIi1AqYBgjmmaGCFIZR//fXof6Wt6J+lL2vYJ65rBozBDzjr6EQCHYdd9yM6SqOdQ0zrObl2N7LCo2i5TF5ObjTEXMZv50eeOYxz6aXva85wwUbXJFdwD8+MLPIkuRS8wpPPzHLvjcaSYvuOgDsdmaUmQUAAAhBB2HAXXTMY5VpPc8htv069l5nft0bzaoCno24hXKzbor7sG3hWhAwHZKBTBGZkoV77LVwiAq9fzPqi52YQ3rww+J/glgFlNpOQnHhpQDCx4t48LHNFjIK23UdnpNn32lRZffu+eqzAjwz9t3DtOrAkuzY5mt8rzdetKDAwdxRdq5Lc85FWRACq/VY5E7+LAZWfRRjSOKJfcOwpq8R56xSjBZMLCKdmK/0wIQuXt9qXYW8mkIdyeFYsrdMrwtgHX8O2nuaZ+XMs+mpCFqSBpZPT/l1syitPLbpsobmkh5QMy/YSKWZpws3M+PQOlfvzIFVNw9jRisedVZinMagZnuhdXvXs+G61XY0nwmAwHIcAWqQxgViXCrWv1Ecu1ywX+ywgqynfi2edRYjhSzqbn6LYAdYDhWC4BF5bJNSvM1mBXVb192ov+Wt0LqfxfT8LphUxQv1HhjKiyO+uvH9UeieucUnH9ukIwd8rpYF08ZC0oUUyYNqMWyczYqJ88ZuEGu9sed21N/8JqiZLuxzpuMLJnuMNriNrW8hzLNQzTO7JAC3bWDFeMmmbDTeLc6D7DMOBFdz2lRH9nmNnIZFcNz9krMJIhLzzGpcDHPGyeJ6AIDRepl5xteGfUi540YvOLNQtBwBEOVmsLzudGULcm4Bqg7tBLFY4V+adyFK7aeBgDLtMymUkX0459n3YSYZQJc6QzRPAQ88ayAZ5HJs76aUiv2qSzJ78KRB2oD5Z8NqWclySEnHhxSGEd3yOwDAz6zXIBHREdW8ZnGY0H9Y5E74OG5bcw3eb34aVzd8UoA8sRf+LJqZwTFQDpwfZ7J1ZJ1zLPrzjmDiyBIHUV0V+VPHaO3ugqMFy81hKdr616H+hsvQfPUxODfjAjjSvRjZeQPqb34zEo99reprktI46m59B5KPftVj9gUfUxxF3W1XiLEvAipAJ495xvYhb2wz3H1VHXwBev9mUEUXTR0eQYOAMM0zAB7zrGc99E53LC2gd8aOaWLmmbGfXT/3O2ugKQSKC8Dx+yI2vg8ARbZkI3XffyC17ktYcesF+KH+P/iYegOIXYTZvFzkLk6yDcX5TMvrA9pt0PMDoVqApuXgEpWti4Ulb0Bx3oUgoIg/8wMomS68JsMMOB6d/e+gLrhWKYZJvZCWuImc58uVBctZk5lnW4QTY2nW2bDrXU1XFzxrJwNQQOFocYwQ1mzdHWPP1bueFDVHvNDjnmePeQYA4zF3jHx0vw88E5pnjYvFOtcfncseO7QLM+sZ86yzRuYZNw8pzTwNBYutv6HMM/eeDY5m+plnE68NvDbimtDcYTcqvWewdlW6/FIKsApQB3d4hiRlY5uSo69joyHH8tPeyHz/yzQvA1V0KIUhAcxzfbSddBZKlAhm/BXavViidMCGguLi13pGGmMHYdmOYPhO2/4b9t5rPioA0e62CwEAp5UeFVrB/xfjKHj2rxyR8uKJJ7BZadTBcAUv72r/OEzKbmoHBH+zzxYUdl7E8cWjaDlCvDRbsmC1rhL0zolGNw13AQuOflWLzOlXwonUAwCed+bjkEtJDR2XCwZ10DzGiv5nrAXi13bDYlAtDsXMImKNooc2oDN9vG+G3ArRPNOIJ/BuTl8LCgJtdJ8YX+FdGcthJgA76Gx0nf9bOFoMZ6qb8f/MbwvB6ewpX4A5+2yML2eU6VepT4pzw6NXZQljNNshuv76oXVI3/cfIE4JxfkXIXPGlQCAZeSAbzPgYAVtXiYciryxTT/zbKcz0/t5znkozX0F7OZjsF1ZCIPYmP3cN6ESii7aCL3OY86UJCClb+ZFeIYuRcmm0liXC764owfP5VpgUhVpkkMrvC4L32AUQvFd/Srkn74GKI4jffu7EHOduU5QdiBOvGu3jHlWJTiIN5hyRwj7N/v1tajjWagHmGcl6VzxTbMtHcUZ8xk78MbONChR2cbkJoFiTMbt3gFAKco6bAaxEbFZws+Lp2XkAOofvxKJR7+KxOPfRPyp7/lswsVndk0Jema/GkWq4UysR/qejwAACsvfwoAmAHbLcoyf89+gREXkwANYfvsl+Ip2LRowhrWz6gF4WipFy/ElCjv6GCi0bJqXhM0ivZil9MOE5ius2AdKiGQwtunX7P2T7UIUX4xt+sZaKYz996H+hlej/pa3ILL3LizY/jOkkCvTO+PgKL8PuT6cGTANyEu0+PhznkZV00FWLNgOhZUb8cZpQ8Ez7zVooCveSDI+7cSdfV6Xnl8XfM3oiLtOnJ3rxWO4i2NwbBPwmGesAcFGAvm6O1qwsMhh37vatlqAZwXLEUwe7roJhI9s8uhQWJITHffAs8QzbFyzsPSNsKavFeN9tTDPZlr7xKhIvH6aAKI3dY0hW7QwjDRGm1mhMm/n1fir8TW0YQBW/XyMX/BT0f0flhkSgaCRNAYou5aUYZYcznfHArbOYmvnOcpGjGRYEs3XC27oEH/6Bz73q0zRwrFkL2LmCBwjDXOaH2gPxqlz2aj/5u4xjDeyDq7eV4V5VrAE62xL5Dhv1EjRsDfJ3utMZRNMm4oGjWl5zSxDCMyza9EKMQyI6ipufM8JuPotq33vTfKDDCgB8TUVAG9ss5mMYVn+ORDHhJ2YBic9G6abOBuHHoHuMkjN9lORK9koQcc6hX2HkT2sUQbqIOKOU3W53WbLocJtMhnVJcbH457OkgsiOI6N1yhsze+Y+yZcUfo81pPlUMwM0ne8ByQ/5Df4kLr1eufjmO10IEcjKGlJ6N1Po/4m1ihc5xwLK9IgHhupMMLtMc9YATEtFcEashP/O/5BpO/+sHh8wXJwnDuyabauwt5Zb0KORjDH2ge94zEYu29D+u5/A3EsZOe9EpeWvsl0U4kCJT8IJdfna1ry4N+7LPKvDe0AcUpwInXoVtk6Lq4Bt9mXeOwbqP/rxcyR/E/noJBha0W1sU3OZrOaV7CRVXd/Y2yCHAxNEax3DirmTvgEAGCMxpCvWyhei7MZ1dH9iI4w1t4OZxYyJVusgU77iTCJgWlkBKksW2e43pnVuhogCvKuPmn0hb8wZiil0Ho3oP6mNyBR7MVuZwa+2fRd31pJI3WwFJZHaC4w0z1WFHuXLOLNpUHMmWcAhKA4nxV1HPAFpUg8/k0oZhYv0Dl4wDmONV0IEeyzbMhoVqXw3DYVFI65nP17599Rr7uAYgCIy5k22jCImdZBOFDwqMOYOnso+7xawHxoZh0fUavdXbBveAyvVh7D3dEvovmu9wjDhjXj97vHILFIXf05Y/99VRllsQ2/glIcYccY1gyzS0jf+QFoQztgx6ch77o8RlzQSejKukCVx+4eCC22o9uvBwCU5r5CyHDwkHU3AWA4H64JZzcshBNrBrGLMNzGmRUKnrkgTgXmGSmOilH3+5w1PiCD3xdaaRSNGMdyezsiLmBIqI3Xqo/hcsocXwsr3uFjveWPfQ8A4DXq43jv+lei5Rdz0fjbtTD4WgvAsYo4X2GNi9LCS5F1zSqiu29F+u5/Q4QW8YyzGM/XeXlApcibNr5svhs/sy7Dd+kVvr/J5jR2wyJQLQrFzAigtDTrTM+teGQ3GuMGZrmjf1ZqForu8/clVrPX6X4abgmAhAuecdYhZ3blExw8O4A698EJa0Q4bVoNizxWa5yP2+/GjDTLg3b2ZbGtZxzPd45iz0C24mizcegR9zOcIRpXQTkAwMu7skHNs6IHztZiWCLvqYA/t+ShuUSSMcrM0kjXevklkHzkK2j8y3k4MfcQgADzzDaxBC5Ya9pQxg5Cd4ooUB1jUf9IMtSIyIe4/qU+wva1Hc5MlGwqmPGXuaY7m5TloNF6j6k8dlA0AVTYiAyxaYjCkteJtxluPR2jNI4mOjShNuzLOY6CZy+z4DeenBTw340n5uMa+yIAwLboWnTQFjFPnQrQWLtGC6KTy28m3r3Qe7zOdFk4NiLbmdNhLawzHjTejPFzv4titBU/sV7rJcAu80wd2FYmTMpDHd4N3cogRyN4Otfm/UFRYbZ6HdWb7NNQn4gKJH/CsU2HsoWliS1IkV23usfEkiBZT0KZdSKGLroaRarhLOV5KGYWZtsJQmegZ+XHMES9YteSdOqGlGaYVIXimAKYiW1k2mKFJW/A2EVXiXO/TDmIuCYl47L2lBuVxja3UVZoUcVA5vSvir89EGNJZ1svS66edxb4NhxzxklwIvWgWgwdq5lbaslyfJpIAGMTAcDmvgL2UlfzZJgl37IWwbNRNgK47PkrgZ+fCuPgw0z3RI0jQiwsI17RL5hJdZ6gf6XgIF5PzC2a+jZj/5A7ttkch5LtdcdoVcEMMtxzWQwBz1JRDZcuZ+DKrdtHBTNAjOrwgsUdDwaAEtUxQhm4EC0xZgw38vii9kc0bLsG8eevRnzDL5B49kdI3/2hss+hjridpemvwA+tNwBgjpCcdSZHccnrMfyW+1Gc+woQauHd2t14OvoRXLThfYg/+2MkhzahLsquh75xL/HkY7Ncgw4AZo2wjfA5ughUi5UdFx/djOxkGntWs3fNWU1LQUGg5AdAcv0ApUg++GnU3f4u6L0bmHiwxpKHFco+pncGGRxl32/QtY4LaatjB6B2rxdAUrrYi9gmj22U3Hc7CNzvsIOzauaGglh8TCyiKWLMloNncwrsfupW2+FE6rFdAs84aMDHsboSbG1C9yahzacK5pm0DrlB482wXBc8PloikrjRAcx2E9TYrNWI6apgyHLds+I8P3gWNAvg0aGyoiXugmfKeKdw0coe/x8ApNGsaswz9/6eVmDXI9fWPHYG61I+3zUm9ovxuWxfmbbvb5hGRrCTzsLIa2/wnf+hEG0eOQ66jDltbD+UTDeanX7YlGDf3LegaDSgjuTQNrYRythB0cgYfeWvYbaugmJmkHzSY7BkijbOUTcCYMUAHwurFNPTUcxrisOhwHqbO6lurLjnKJkevFl7CADwmO4HaF+IMS0wbhrAtSdl5hm/znkhUmlkI6qr5W6NLuvMSc4AtKjvb9RIoWCwAvScAitmzbYTAULYeQBjCnCWgTnzVHE/PKKz/Tq662ak7vkoGn9/GpT8ABwjjcEm9pksm2LcHa9JRTTfuBRvSgmThENPYCYZwBiNITfnfOQQxYfpF2A1LYNSHEX82R+JAkcl/j045rKFbrRPx53H/Rp2cgaIw973FvsURKQ9MDiWw/c/u8HvuDk9FcV7tDuhwYFx4AHBEi2YNtZwp+7pa6HE6vE3m52r5LovIn3PR0CojcKS12PvqT9EFjE4agS26xCrDmwrA0MBhLLaNXes0Wo5tmyt4+Lm2vBO6P2bmbvu8C7MGGRgQLWxTa2f652xRg6N1sNxGxvq2EHEaB6zFMau5QWWOfM0XBn5NN5f+jRUzWODcgBWKY4yB0MAO+gsDOdKnulRPIGuFNv35oyztUx39c5Ml7lZmncBnFgL1Fwf6m6+HE3XrEbD9a+Cmu3FUHw+Li/9J7KG53INACAE+SgDWyJ5Bp7tkNZgWfOQs0zMWae57+eCZ4fWAaUs4k9/D7EX/gIKgm+blwMg4hrla2tQ86halKRJDnPmGbCTM6AUR/EKwj5/EIjLmzbOcNeAsYaVGANbr3luJDPMAaDdHVHrrIF5pg5sQ2Ldf+KEW8/AT4z/wRIcgKMnkD/mrey18tsRRdFjnlEq8i811ydyjGCQ/CBiz/+v9z7Du8oek3jyOzA6H4OjJzB26bUix9UPPgzYRajjft0rJ97iGvPYwphHhG0iuoNJqhSWvqnsvbje37wmljtUYp6BEF/Dz9GTvga1+L3rsq7kB8SImhzGwYdAHAu59AIcpNP867EWE59pHunGpzVW5+SPeQseOPUvuM0+CQ4I7Pg0FBa91ve61vS1eCL9SgzQtBDjV7O9SN3/STHmOm3gKdSRHEbVRpjTj4fdfAwKC18NgNVcDhR8xXwX8jW4HOZKNrbQ+fie9WaMOP49wqevqWiixiKgsBPTYTcuFsZDaqYbCeQxX2O5bC7eLuqKgcQSOJF6KMVRnDHGaqN0yQXPXNYhZ56VUqz2UEb3I66r0FUimLB2ahagxwXzrJicDaroIFYOi6OsOfrkgWG8848b8L6/PI/Lr12Ppw+OuCe2ICQbSHFMTIOYM08X+1C45lm42+ZEmmfBMGeczCYyxg5AGT0gvad73VAq6oUbHbanGL0SeGbmEN3Jrv/X5BnT2ufm+/jX8V/dH8Z/an9ArmRBcyUIdtF26Hp5TsOZhHofax57j5/JptEkMw4AuKW4GuMFS9RXMni2RGP1kqMnBRAOAGokgrttt9Hmjij/X4yj4NnLLPj4gEwh52y0iKbgu9ab8fuWz+DnqY8DABKceRb1hKsB/wbO0XlzuisQXGmchVIkH/0vRA4+yCjYi18X/rgKUZp/MR668AHc76z1EuD6Bczx0swIYXFf2EUknvwOAGATnY9x028hzYtvgLlsNiUMj3lmWqGGAfyffOyCM0aIwxI3bhbANwZDJTA0BXTOWfgM+SQsqsBRDIyf813BBsurKXzPerN32NLGrmoaOihLItWxg6w4dIub7AkfB4gCq2ERHKhoIBm0a56QtXA9lICMsLHNosuQ+1n8oxi95DdwJK2cDalzkaOeNtkmutBfsOlxDL/pDgxdfi/gghwl2xFdwXoxtsleY0v3OHa4tslcb0bveQ7EysOJteCOJd/GryzXAXH0IJx4C0Zeez36m9h5XkFdUU3bFPTjmphnbmf+oMGKX9rDmB+piIa2dNTriCZniDFLPipUtBzRzeIgScJQccrcBjTGdQznTXRF3aJ6YCtgm94Yr8sY4Oeln9az1y54rDtNVTBPYYlFYekbkVv1PnZ+xg76NRAoFYntWGIOrrIvxVaFFTuFYy4PBYPshoUYu+S3GHn1n1FsWg4dNqI9TyPx1HfRcP2r8HHjFgCeAyFQ7ngJAM0DjBX5iLUi1ImMmwaI+0ACbKHHvc7swDbE1/8UsReuAyUqcsd9CINXPMlE1QGsJnsEe0mAo+m57GW4WYeb4NFovUgg6+56P5oclnzP2PxjNh7RdgIcPQkt04XjFTYGo3dxVk056wzwOyI5gbFNrrO1XVuK3vGib2yEg6p8XcjG2hgNntpCj06ponkGyLpnrJDhTQvOOuvANKgxxqqRRzfZOZqNYutqOJTgOWdRReZZt8reO5HdDwCIbv8bCCi26KvQrbDCjY91KYUhEJe9JwelVNzfjVkXWGj2g2cbO8cEmGnOv1gUBZuceXhL6ctlrGPuWNoYMrYJAIdc8MwY2wfNZVDsoLOhxuoxOoON6a0pPI7otr8AYKCYUzcXmTO+Lj6n1sMS0/GihbOVjexxkt5ZtTjFZZ/dNdjEuvHF0dAik+QH8fnBL2AmGcBBpwUPKv7rbHOE7ZOryW6kkRHdaLloCQrMe2YpfqAsLIRZQEDvjEc+yb7bkyxX+8e95uyGRbAT00DsohBqLs04RXyHWyJr4OhJKPkBRHfdBHX8ECgI8qveK8CVnGkLECEd1Twjkd4NSGu2eAwARHfcAAC43T4ZqSRjuI5aGjKnfQWAC5C5ZhtRyQRHyfbA2MtkFn5vn4/uyDyMvOEWmNPWoFufjXud430jntEKzDO7bg6oYoBYeSjjnWigQ7jQZXYQUET2MAkFxjxz9c6mr0VEV3CNfREcEGYcQW0Ulr4R4+f+AOMm++ypiCax4rdKbpteYRs2tsnd7My2433mTgBQWPZGZE7/KsbP/AZGX3mNcCKfnmFjP3UVQGfAMyHgxRMAiU1wCHW5/QCAQdQJQyUAuF85DU/RZT6Aj4EE7F4kdhEWFOym7cJogYDljV0N7LpalGX3HB9ztqYx8AyqwVwAARjdT0HJD4JqURTnXYgbjvk5BlAnzpscZpw1thJF1kwIA89IYVhiFzPwzG5aCjs9B8QuIn3PvwknwoHTvoGHHQb0JQR4NnXmmaEpgKIKsOcik4HU5WObNs52jUOsOWeJ3+9x2LlVA8yz5bFhNGCsOvOslEXq/k+g8boLEN98DQxrDF20EX9PX4GhK55E5uzvwE5Mh0otHKfsFg1eZfwQVGlskms0BSO+/qdMg9R1ZNVC3LMN19E0c/a3me5Ty0rY8WlQzCz0zieguGObQqxf0UBjLL8NOm4ahx6Gku+HE2sWrBg5+P47pzHu+zkszHYPPLOmrxE5nhw0UueNqIWwzwx35HdwOjsWI6BXyB0336nfj1PVbXAUHbnjP47u2GJ81PwPfKDxWgxffo9wrhVBCG6c8VkcX/wlvrnqIQy8ewPM6cdDMbNIPvwFgFLM72PvvTl1ppCFyZ34SVC3hnim8dXYRuf6HJwrRbBxLge/jgV4L09OzD4LIISB764EiTq8G4t0lqOORWaIusLQDWRPYs30C3qvwnQMoq7EAG9hGODeX6bbyDA6HgVx9Xm5BiNnCHO9sUQsIkZkj4v2YGlrEg0xHdNSEUH22DOQhd75OJp+uxbNVy9H3a1vQ/LRr7Kmaf18OKl2IeER0crBs1QFw4CxSY5tUiMpWO3GoUdEbsn3JGX8EGOJKwZuJkzaITqwSQB+kf33gVis1l7s7MYqsltIySjZXsS2/AEA8F7tTizruUmAYTvprLLxTgDSGC7bD7RBjzlcshwUIi3Y6ni11L3OWmzpGfOYymMHRV17rO4ylZuWijoWYIZutzos54nsuT10BPn/QhwFz15mwZMRTiHXVSKSUkNTYELDuvgF6LDrAXhJhOz6Bvip46JActlPWu+GUPp1/NkfI7b5WlAQjL/iR75ErtYocytRdY+KGtQ9M3Oou/09iOy7G1QxcBVlYN2g1J3kOkN79UXYSWehIaYjIY2XTGQYAPi1E6iii8We639wJhsAbEmcivNL38XDZ94Iu8EbhShYNv5in4MHcTxKM072AQ+aouAQdantowcR2/onEFCUZp0Fh7upaVEMx9m/F7uunsDkmGcA8FDylTADSYoerxOC0QDwgrLI5+YJsMLdqZsrwNmS7THPuAA4Z571jhexw5nlHh+j/eqCTn06Frem8C3rrbg6+m5g6aUYecMtsFpXob+OXS/LbbbgK5lOEGqDqhEhOlstOIi3S2XnPZbZjwTyWDurDgohntOmq3cGeJpnFB5TQDDPIswV8KJl7Lt5tujqZQxsgzq8C8QuwjFSPsc703bQ746f6QVP3DiqOpgOBvxkT/ossqd/1RuDlkYdlWwPS16JirHoLNZtjH0J42d+A5lTv1z185uzzsDY5Xdj8O2PYvysb6HkFhVnUlZEc8fNkuXg4DBj5HEGGBwbURd0esxZ4RuPEa8/fa1waQTgc/mVf46v/ykST/03O5dnfgPZUxmQwpO0Y5U9ArRTXE0e2+18CcMTyVghc85/w2pcAjXXh18aP8QKshfJXawwz5z2Xyi54zqX6Qz8i3UzYMqcEQ6eyWuMcAJzk/rWcQaebVWW+Io2wFsb5TUje/LnAACRHX+H1rtRjLuEMc/YMXHdMw6esXt1pcu23Kt7awY3DZDXsyeP+zFeW7oSA4nFFUGobs01BsnsB6iDqMsEvjp7Gu7bwUBCaiS95DiEfZY3HQEEJEfZ/WgFmGcvuDpEABCtb0P25M9hbOHr8LbSlzBIU2L0locY20yEgwAdiqfVxhs0G5yFiOoKTPc7PpM+w8bAAMGysKavQX4pK9LTd38IsQ2/RGtxP1YpDPgKrneV4tR5jLH12IFxmC2MsRzUPSOFEdTd8lbMdg6hizbireaXMGT5O/s9pAm7nHaohOIsZZModopS8R0cF+c29XpIQhyMSnpnPAoueKbB3bdd8AyEwJzlFfFWwyLQRKtoNmlGFJmzvoHivAuRPeGTGHn1nzD4/m3InfgpsT/y75CA6Q7adfNgxxkgd5wruJ8rOYCZQ3IfA6duwZliPy9aDkozT0NxzrkgjoVpz30XgF/nJbr1TyDUxq7ISuygs1EwHTiJ6Rh5/c34StvVyCHq684HmWcid1A02K4RhTa0E7EXroNObFiUPT6y5zZ2HvMjnhPlNDaqtZ+2YZ3CivH80jdj/JzvAYoq1gAfeDb4AnStXPOsLLewCkKUuzTvAlGYi/tEjSC/6n0orHwXSvPOFzp6cwoueFaJeeZYnllAi8eCdgR4dgCpcQbU7JKkG+T3DrIb5Wurk8xACboweklEVCiEoL+JrWVLCs+D5AfFGCJnngFAbs2/Ibfy3cie9FkMv+7vGHjfNoy98tcYI2yPNEKud9sFz5ImW6t84Jm7h+mdTzAX3YZFnr4kISjOZwzYyAE2tpg96XPomc/WBl0lAjBICJ2y2gs/zhzlOUNh2ZtBQbCytBEzSV/5axVGcJ7CRr+VhRcK5uBed2xTZp4powfw/m1vx5+Nb6JzOIewUAe2oeH6SxDd/jdQoqC44BJcO+e7OL34Ezw9870MFCVE7DEnkB0id9cDjsRh4Jky3onYZsb4zJ7EjMHUoV3+EU8zJ/YLzmQFUVByG2OR/fd60hhSA8l2dc+4RhoPvjcVFr82lB3MGzhzXfBsNG/CqTCyJ2uChumd8eAsGm6m4f3BgnGQTV/0THPH8QLXJwd1Xq2wEcfe+ZfDSbUL4LQYbRVGYMEQubOjgMZbMH7Od0EVA5ED9yOy4wbMH2Rrw9a0t0bbDQuRPflzKM59BR5r/yAAf15fKWStO8uhvnMmGJTc2Vyq03z7QyPLRdSR3ZjrslYHtOni/aO6gsKKd7CGg5PDf+tXIe6wnIAzzzg4VZh9LpxIHdRMJ/RD69AUN7AoMEbOGc3piAargY2NJsf34vfvWIN7/u0U3PaBk3CJOwnS3n036m55O5TiKIiVg3HwYXEtcadQD8iqZhgQ0DyTDQNqXBu4PrBx6OGysU3RYG9cjA5tLkZoAqpdEK70kV1sioPn1e/Q7hPXSez5q0GcEgoKy5Uv7fyBmPrY4cwMbTxYwgBiE0hpXOgP7qQzUbIdDOdN0Ujo0Oehg7ZiU+eYkH9Qxw6JfGCFa5xlBfJ8Q1XwuLMcw0hDyQ9W1YZ9OcdR8OxlFjw54JRT+QYzJC2snAB++Nim5/oG+K2BeffAblwCR2f2xJxRxCO65fdIPM3EwDNnXFkm/FlrlNFeEa57RoqjqL/1bTAOPQyqxTF66e+wM8HAPbnYLM09H2Pn/wxfi30eABOrDtM8U6XzpEljm4A3TgG4XRJ3oeOMvITkftmUMLCPtuGQ4i+ei5YDBwo+p30eo6+93pco6CrBQRc800Z2e8Xhirf7XqM3yrpe8+z97BwUhsWYmO0CjIBXTPgMA9ziLMx5JhXR8BebsTMsqmCPtqjsMTx4kWPanstTkHkGoIx5ZnS44NnMM7C4JQmA4LuZC2G98fdCvL8vxQrWpTYD3HwjfWTipYprKXSZSdjJNhBQHEMO4HhX/0u8XsoDz+TkiBe3/B7gG+zqdpboP1d0AcGBrULU2Wo51ndsJdvBAFztJpfNBAAzyAg04sBRdAEE2iFmGJzpYqdnoQQ3wdfqUVj5LkCPT3gOAMCpm4vCindg/FymczXX3IMoiuhzAbF9QznYlDFHuEix1r8ZSnEUGcSxic73jceI0KKCfQqUb6r8PjVcQfzcqg8w7Q83BtKMsbla2SOSYXVsv/t5WaGnKeVFKDWSGL34athGGmuU3bjO+DoIKAoLLoU17TgUXWbaheRJpJFBfJidT7kTLQe/L2K6AichjW06NppGWRG6kS4qA8+yAc0zTVFgtx4LLHsVCChSD34WAODoCVC3ux0Ms40VNtrAFqCUFdfYCoUBIt0x7z4OMs8AYNNYFM/ThVgqadUFo1dnxUHEHIax905GxSdx3OWcgC7JtYqLy4eBZxwYN1TAcHUv+PfbXhdFY1wXY/2ceZtf+1GMnvtDjIN9t4VAx3tIuG1WAP1U1q2OZfYL7Z7nnEWIagq0BeegQHXMJANQc32MqSA5s2VP+Tzs5AyomW4kH/8G7tBY8VdsWlET8A6w+zyqKejPlNCfZmuRz3GzlEXdbe+APrAVg7QOby99ER201ecuCTDg8V6H7UUXqs+K82BKo5nBMT/TZUDXxDyr4LQpDtNlcQJg4L7Eci5JYxucNcb33LiuorjkDRh75a+RO/GTMGedKYSpBXjmXhepqMaEtAkR99kausX9/DYie++EamVxwGnFZnWZr4ApWg4D1ImCps57cQLZ7u1Ltonotj8CAJ5ouEy8HgA2muXuyRGJERLswMvvZbmMB3XwBUS3stf9vsUYQ3r3M1AyXUgNbYZCKHrVNtB4s2AqXKl8BMOvvRGZc78rmCDjBVt8flvKS4wAiwwo1zwzOh4DsfKwk22wmlcIY5xShTEs02VwzTN3w4DpG9tUh3cj/tR3kbrnI6j/26WM1a0nRHEPeE0iZewg4uMM2NzpzPDpBfFj1IMMG+l1DunsOutxxfqTbrOw0HgMRmgCcZoTI/RW3Twfs41G0sie+XXkjv8Y06BSDd95CisASYrlTvXWACil2NmXwRqyE9/Ufo0luWdBHUfSOzvN99yiO7oJALlV70du7UcFsBGXGIqV3PaqhcfYYefKSc8Shfob1YfLmGcrhu5GhJjojS2E3Xqs2PPE2GauF6TEwIbo9r9CcwpYqhyCOlrOdo1u+wtzXR/eDTsxDaOv+SvGLvoVHqGr4UARZhiA16A5UXnBc5/mDSX3mjI6nyjTPYs/8wMQp4RS+ynIr3w3k2EojviY8drgdqF/KYNEfC2O7LpFMGnkBpLQPct64BkpDMPYxzQVC0v9xmc8+Njm3EY20mpTPztIDrtxMRyX4SYaBmGPE/eFHzzTu5+BUhyFE23AQJ2rexm4Pi3pvshTA7sWMuOQYD0VFnpgzbcbFyF3/McAAMkHPoOYPYZ+msah5Grf8/JrPoKxS34LxOrZzzUwz4KPkbUYzYBEAJcdoSA+fWNhGjC0G+1gzcVuZZrInyKaAhAF42d/BzZRcabKcicnUgdqpEApFbVjIh4X33Fs2x8xsz6KxZKBCeB9r+moBptrrrkMaR51UQ3vVu/E6w581dWDvhjDb7oTmdO/iuLcC2A2L0feHSMuI2JIwdewvOn4mnzy2OZ4hessGPyc6Z2Po1gque/Jzi3P7a2W5YgaGp5z2OfSu58FKY4KHULuTvwq5Qkk7FGQ4iiiW34PALhrwVdwi30KVNiCMb6TzgptPFhNS0AVA0pxBMZ+1kDoRwNGkWTgWa6Ea60L8BiOw6ZF7Nrb1DUmsZQPCFLIIuKCZ83+PF/XCGyo+BVeD6txScVG8cs9joJnL7MQhgGCeVbeoS1Zjvg7dx0JIvGdUpElOmqKKkTD5dFNdXAHkuu+xB57/H+g4IpjTiUKAuTxFrwyx02rgLpb3ga9+xk4kTqMXPZnmLNOF+LovsKfEBQXvwbb8/UAgKaE7nNHqsY8439zUu3M0Qme3hl/PlAOngGeThGPoujWlC/kmuKBZ9Ftf4aSH4CdmIbSnFf4HtcZYeDZHJMlV5zVZadmgUa8Yj3MMICf17BkNRXRsJ4uxi8j78FnzQ/A0RNlj+EhX0/89YOaZwCww3X21IZ3g+SHhKCxOet0tNdHWaFmOdjnjg8CQG9yGSyqoNkZgJLpCnXarBZ8bHO0YKLkfk8rlX1YO7ueidfvZWKutrQZyLR8ntDLzDPAs5F/wtXTU0f3C8HtILvStKgY21TyHng2W2UstGKsTYBtYU6yfJTDrl8gtHCCCVyt4aTa2QgHbKxW9qDPZQ7II5ucYcjFYrcaq2BDDQfP4BUrVI2UFe8ymFacdyGyp37J9/dtmAebErSRIcSK/YCVh+om05y9F9QBEp+lfh52nfJD2JQgQYpsHPRkBlaVZp0BJ1KHFozgo9rNVfXOAE/UNaKrkphxH9ThXdCsLLI0gm1Wu3Da5OExzwJsjXO+zExF3G6ik2zziQX7Pkd6JuxkO4hjQe99DrqqIKIpWEH2AwBG0seIx4q1JOd9F9t7WbEV6rTphqXG0U0ZiyrxJGMArtPPRAER37peTfds1O0CL4uOuGMHutBBIYQI9hng7R2AH8gIjouIsc0K42fdGgPPEuP7hJHGc3QRIroKxYjjacVj1RSWvlEU4gBzTR16y4MYP/s7KDR5a7QMsE0UEU3B8bPrAQBPlVzGUq+3zyWe+QH03g1wIvV4a+kLgkESHKMpmDbucjVBzlE2wCyw+63oGgZENAUxawTnKs/hPeafkL7tCiw5yICdsPU5GGJsswLzzJKYsNb0tQL4Afw6pCV3rDlXZW/iwY08eENJ/s75ePRKywPP+MjmjfYZiGiab3SmaDmwGxej4DIHv6T/AVGXuWXsvwdqthdOrBk7G84G4AdhZfYeD/m4g9ppnNUQ2/I7qJlOZJUUfmNfhENJtm5H9tyBxhF2re2LMJCR75/DdgTWjBN9zRG5scLBZHVkDwzKrm0ZCBOsLvfc8XG30twLAEJCATc5nLq5cKKN0GFhOdnvMwxI383GEqO7bvaczee+wvddc6kDdewgYqMueEZn+tbWMF02wA/MdhscPGP7B3dnjkYMPOGwc8DdboMO2JXCK+DL10nVNStqJUPoHC2gL1PC/9N/jbdp9+Ma7Vuo+8v5YqyXu92Jz9N2PHKr3ofs8R9H9rT/BAgJBTampnnGx8C8c8WNA96grkOuKO2ZlOKkEcZs3DbtNQAhmOeCZ2NIwBYjcXtcdvD14qkrCut9a4oydhDJBz8DYhdRnHMeht98r2BZ9bp7+vSUBJ65DZq1yi6USi5Tz9XYzK3+AJNByQ/49MzU4T2Ibv8bACB78ucBPSaampr0OL7H2YGCujTzNDbq7hrh2PFWnx6jcNzMeWObkV03gzglmM0rBBAdDN7EaU4YQqdqpKLumYKxC/4HmdO/KhoDYWFXYJ4ZrjlKac65KDnuPasG7wvPkOy39oUYVtg+mxO1QGVdwuCoPsCYmVbjEqHneLd9AlQt/DU4CDQl8Ex6z6Czs924GJmTP4/MOd/xAd98ckYd2Y0Wm+Vph5wWiXnmSus0LcWmmVeI53GzgLzpiAZbIqKJ9d7Ydy+WJrJibNMOA8+EXqV/bPiMkb/jK/rvoYAiv/KdGLvwl7BaViK/6n0Yu+Q3GHnz3aJZJJhnISATv5YAb4IICDLPagPWrdZVcCJ1UIqjaM2wmkwwzzh41rwcUV3Fesf9XL3Pwdh7N4hTgtXA9sJtmIcIMTHj4E2Ibf4dFDMDq3EJelvPxGfMD2Kvvli853ZnlmDA+kKNCLAruoPdz/sVT2pnMGeiF424MvVV1K+4GACwtWccZtIlO4wdRNbN/RY4+9mxB5rkurtX/M6+CMNvuV+sE//X4ih49jILYRhQ4swzSW+DixRbtpRQsIU6GRjb7ByRwTNvEeGjm7okehjb/FsQ6qA45zzkTvz0YR1/GNU2CDIk130Zet9GONEGjLzmbyJhC2NqAEy/Z1gaMUzIzLMQzTM1wDwDIUKPQWazCPBMKiSa4uHH4OvWBEJTpbFNN/koLHtLGY39oM427hlFBrCoISObgOc+JtO7wxI/HiwZJvhV6WLc6JwZ2qkRrx14vqoQcT5l5lkHbYGpxkDsIqLb/sQAjYaFcJIzoBAiNK+2dY+J5xQQxXbqMpB6nhN6WLwrMlFwEG80b6IzyjaaNfoBLGiKQ+tZD31gK6gaQWHJ68VzCCHiM5UE84x9V3yDbUuzJHBvPg4rMZ3p5bhAnCmZBQAu84y7BkrMs3bCwLNC3OvSeNe1x6jkoxx2w8JQYHdSQYgYX1hLdgr33N2uWcBCSe+Md8D2JBmzrBJ4Vpx3PqiisfsgoClitp0IO96KUttJGDv/p75CDgB2DFPs4qBq3/NijNYxUqCu064ekmDy6Gk+Fd+0GBszf+x7PXaEaqA4nyUC71ZZUVUteRaaZ5rigWdmVrAZNjkLMG5640IcPM0IwwD3e+Fra+tSFCU3okqgHQ9zhl/3rM0oYq7CktOiBM6HrWebuxl4tqSC3hnA7sm9DrvO+CjVrSobAZO1LKs5bvKiZZXhJrgNC31gVSXwTL6fguCZxzwLB88G9HY4lECzc/+fvfcOs+Sqzr3fCid3zj05j0ajkTQaIQkkgQICAQIkZDDJAoMA2wT7M7bvBRskfLFJxmCMsXGQjS84XDBgY5MMGExGlmCE8oxGYfJ0TifWqfr+qFq7du1T6aTu09379zx6NN19QoVdO6z9rndBqZYwa3XhcWuMTX7vSbt9b/H8V9R+QDKH4v5X4YHnfgE3ld6LO83bUTz0a77fFcQ1u2w1xUcetRcR+tRDQCUPde4Jpq45ffWH8Yjl9kl+yrP7rB04aQ0ip5SQO+0Ymztt+hdKX8AV//YM3JX8I9xu/QtST34LVxz7E2xSJrzBBKOIni+/nm1MAbA9EVna5jbfczD5NPLxyz1/s7JDKJz3izAGz2eVwuh5CFNNaEIwuNsTPLOftV3lh/BS7du48b5fY5WVP29ehZSuQlcV1o9RMGzpsrejomVxsXoM/1h4E/o+90J0fe9O+5jOfyWSSfu54wMJfoqltBBI4y0HWNU4x4vw50MvQAlJ3J2xFXipo1/CyLytmHgqY/fHbvutXTzxaZtmdhRmegCKZaJr3lYEVLkUKbJ90FUFsEy2OKfCHwmWthlgAK4oLAXyoHqUKc/UuSegTz0IS9Gw+PTfxdzz/hrTL/8GFm74U8/bec+zlFN17VFzk686Lixt81zGnndQ2iY979mEhu87FSSp6jGfshmGmDrGo/bY/eeYMoO7n5rFFuUszlOPowoFS1YKqZlHoOXPwVLUWnWxomLpqjuRv/y3WNDTN3iWcjdQ41Ly2YAsbX8uClo3NipT2DfxZfZ7/exPsbHyBIpWAk+M2WPTVkc9lUmozDtLm30MiZM/ZOlVAHC1+nPPJkfq2FehwEJl/DLMv+BvPRUpzy7YrxvtcQNV1YHdKCf7kFHK2FQ8YqfUOkGIyqYrXe9ipyolAGTu/YQ9h992A5tPU3EbjQtg+NmE2H/IeAKZ4hho5uzUWt7zjIJ1pQDVGe+72ZtJsEIzM2G+Z5uuROGi2wM3rwCwxb467/U8SzrVQkvbbnD97YTgrjG4zy64peTwSeMm1raW6lKecc+7lsTCdX/EfM3+w7wiUH2c8ZnXB1EQXuOnPOM3IAqH3sKCWwTdf/3sT5Ez7Xn6Y9VhTuDgvv/BHbfjcdPJqOimSpt2X6kp9murA3tQGX8aFKuKG+f/H4aUeed77D56nivUxfptIW344Fk7NfNz2Zdj8er31swxeeh59VvP6M6mJX+cQLTn2fGZAn7y5Iz3l6rr/bnDKZ6SFoJn1aH9yCQ03Gu5yrO0k7JZ2vNiQFHwD6a90Tf22D8gc99fA7CDq9lUEiUk8f6ed8Ho24kjqf04gwFf5RkAGI7lBFnlPKnZmyhlw/T4zu4YzCGX1LBUruJoud8u6mEUUF2aRC8WMWTaaxY+qwng5uhmdDtcy8jg2RqDBnaKmvMPmGskb7K/51japhM8K1ZhWpa3YABvwE++Z6cd493yAttlLlz8xtBBKw4Fn11w2uXSFk8jc++f2RWUFBXzz/mEZ8fKV3nmHD91pANi2qaf8sw5B852CUtXvhtzN/09SlzghXzleOXZUJf/MZRC0iZ55RkAWIpaM5ABwOPqNgDAYPkEUMm7ExlhF9AvbbMUEryje0+TEj+PAP5YefoyCbZYGcglWbEFCyqWuh3vMWdXusKpHqjK40OnXd+kimm6suYz9zLlmRmjWADgpm3OFgzcW7bfczDxFBRFQebnfwcAKO6+2bO7BrjPDE0KFoS0zZ607u5U99q7WkrVXkjwBSkAx/OMpW26E8UNsANpSxm3vLQx7FSSnTkKOKkOOlOe7QjdnY+L4UyUD6mPsoIBRycpeGbvhCef+CaSp38MS9VxYtBWlvl5ngG2r9nMK76F+ed8ouZvVroP06/5CeZu+axviuljk0u4z3QUPecOc2m5W1m/Qbtahlm7oCyUq7ir+jzcmrkLS1d6/d8oTTyhOD5PAcUCAG/BACuRY5VFSc1wr7ULCyUD5xbLUABcssm+n36eZ0T+st+E5QQTq7lwGbvre/ZDaFOP4DWaHYg9bg6ju8+tPjfAPM/s5/L4TAFPzRSgqQo7Jj90VWWpQYBdXe9w1V6snZ4vuYv7GMGzg1SFUFAG8MGznLBg8AuelQyTjSNBXm2KnmSFUwDgXnMXAIWNBQ/1XoP7zW14cOxWT1qZyELJwP3WDnwl9byaapRR3LR/DM/cOYjj1X6cwSAUy0Ri4j50/fB9dkrT5mfi1JDdj9Hdr1QtT3u1+12FVaQaPmkvyspVE0OYwyvztgnwUXMDPm8+C5WhC6DCxC9rX/UqxR/8R6Qe/xoyP/8US+dW8hOOJ6LKfAJF1H732hS5NGti8foPY+blX2cpmWQqHrZpogtBjm4uhZB8zxKo4EOJv8SWOXsB8fj2V+G4NcrGIzb/cJ4/KzuM+3fYPj6j1gQSZ38KbfE0LFVHcf+rWP87xy1oaBGYClCeieo5ceJ/fIu9UP8GroAFBYkz92Djgp2ae7LLDgSx8bNielIcAW/wDIrCnovsrGtjQcfIp3fr5+6Dlj8LM9HlViiNUJ4BQGnEDkZdoh5hnmcpx9S8suEKFC75VZR33Fhj6gxwwbO5J6A7Kpsj1kbPc1kR1HHsvdzzNZOzx3E3bdO+xpmEhu+ZF3jex4oFRMDGNp/5CAVaxpRp3P3ULJ6r2u3psHoBnl76OB7c95sw+vegcOC1sFLB/SCxxNKS3TZLaVtxTMHFY/YsWvU07t5gq25eeO4TLC0x/eA/AAD+w7wcetaeb1DFyL6Mq+K1FV+OV5PzrD5dfRCnpt1NxZQzLpV2vsBzj42qyTbEeOUZFBVzQ/Y8fV/lfiRO235nxsBeWOl+VDbZC/2k43umLpxiFf/yh94KAHh8Ko+jVNiAV55NUvCsVilW3uZmSrBiAfQzU3jb10ef+DkS5w7bz/qem2s+C/D6bvamEyzdfybvPzeJi5/yTJs9Bn32GCw1gcqWZ7lBeqF9WrkRzN76Bdw5/CeYRTfLyomzAcGCZ0LQwRg9iMVn/wm+NvoG/NA8v+ZZJCgVsDHlWa3nWVRGQ9UJalF2wJTVjdMFjfXf/DpBT+Xw9sqv4iltC9uc5sUFtEYonP8qAMD5p+zA6SmMsLniAlOeJVDt2w5LUaGW51mb0WaPoadwHGVLw/9VXxy61rQsy/c4eWjdwxcN8SjPfPqG3/m3B/Hmz/0cT057fQnJDuG8gr0uzugqlMI0s9Uxhs5HWldx2NwJEyrzfgPACmJ9wXg65qwsUosnoBamUO3ejNLuF7Nx+WS1DzOv+BbeO/hhAEpw8MzJhlGcSuEnE9sA2Mr36SXXd1ZTFewfs+cA950tsvTLxMJxnKc4/tBCVhPA+RJXrZrxcT0hg2drDKY8K9WmbSa5SDupqrJC8GyxbGBysezpbD3KM2dypM89DqUwjdTDn4Ni5HEutRVfWQz2yoqLn+eZlexmKQhdP3wfACB/2W8zo0YiSHlGJseZhIpMQmNquyXO84xPW6hRnjnHUN56nWfy4p+2WWvybZ+XmyomktAUpjwDgPLWZzPDTZ5zVi8mrF4osKBPPcxNZITgmZ/yzGfRQfAqAsA/wEfwyhIA6Mu479VVxbMwrg7aCxcafHm/nT0+yrNK1XKDZ2fvYdVVG0nb/NqMPQEfr9jVS1OP/QcAoHjgNTXvE827Rc8zRVGY+uxcxjV0N9MDNZPEctVN21TybsEAFjxLj7nvz47CzAxCsarQp23lgqs828n50TTeTVfG3eDZxIIdoPNU2jSK6PruuwHYai69377WUyET1GrfjuBFi6oH+tMdnczjsGUvGhJnf8aCNiYXBPAz3iZI4VNIDdd8R2Xj0zGnuMfEmweLsEB2QgUUhU3saZHxU9Ptxzb3ZzDSTcoz0fPMnbyZvVtR2G/7u1E13iBIDZQ89WMM/NP1+OWK7XH4U2uXR70p9mffPWZ7zxzc1OtRe4noquIJnhX3vRwF55xLhsk+jwXPZp+o+Yy5goFNyjk8v/BvAMDMy4nzRrtZUFc8FlHJCbgLHl1VPCkTPAlNxePccf/UtJ816o8y3QO4qfyH+NcNvxl06gCAxaI37boeNFXB/3n+edg9nMO9TsAxee9fIvXYf8BSVCxe+S7MO5PtIS5NnVdHUfv6umkHz0bPfhuoVlA2TLxO/wqSKCM/fBDPLn8Iv115E5ae/g4AwC9q/4UeOGnsRgHZez7OPjPpVIbUHdWZ2bWReW+K6Nle/Ev1Kny/uh9LQxdHnnPeZ8yt+Uxh08RzbRUFpd0vBAA8Zo7jmyOvx9Srv4+fnWenVVN7oHGJD94c3vhqPL34p3jXwB9j7nl/jYVnvR9zL/5nmN0bWfuf5sZS37TNkOIB1Z6tsFR7XChvugqZUVuR/FC+iylAk2YRBSuJqdxuz3FaqE0fF8cGUg9nZh5mr6H38J5npGopb7mG3Te/NC6R+X5b2XyxehTdzviWfPxr9mdFpCSb3RthKSrb6Jm0ejGDHs/1D1aebYUxsBeV4QtRcdKwKFBDgdNsUsMT1hhOW7Za09IzMDh/vTDE1DHPcTsFAEYwi3uenMZzNXtB+tPsVZhHDnePvQozr/wWlhyfoCj8NjmbUZ6Jc6iHt74ah80dyJqL6PrOO6GUF5E+Yveb/2Rcx56rSzf34Vk7B/FLT9vMUuISE4dZ1dfFZ/we5tQ+ZJUSzBP2WKTkJ6A7KZekribOLZZhwb6Gopq3MGL3PReaD7BiAeQDVnYK6SQc37PM4b+EYlZQ3vgMu0olgPd+/VF86pi9qcRS5yzLt7o7wQfPqNoiwdI2nblg5vDf2Oe086ZAg32yDkhqCjIJNZbyLA4sqMxV2yRVaGXDFbCS3aGWGcbIRVjI2vOkJaY8s9tYNmQDghRlZaM24FDaewu+PvhLABS2gSiSaiZt0095FrEpa3aNw9LdTdDj1jCmlsq+1jppXcW91h68IfdxlHfdBMC9JvxzV9r1AjvF0bL/9nB1IzueeSoYkNYBLeXOT6bt4G3yyW8BAH5inoczJf8NOPccLVDXHbQpRPMQPnU7UnnmeIEfmxKDZ/ZadFf5IeRQQDqhuaqznq2wkt3IJDTkkWbjjAILlZGLYPZtR9W0sGQm8dmqW7Ahf/BXAFX3ZEpB1VBivp/+7aTCFY0BgJOJrc41MV31f8a+fgecTVDb98xWZKaXjuO8gGIBADztUxwf1xMyeLbGSDqLT6Y84x4wetimOc+ALPM8cwsGnOBUZ4AbiANsdQnJbBNn7rHLzQP4+OI1+MC3Hms6Es2UZ0J5YV75UNr2HOQPvbnmvYMByrNpZ+FGO1es2mbFqE3Bgn/wzA9mhsn5HASlbYYrz1TMI4d8wpbjF/e/yvf78pUqHjKdtMbJB1jZYrHqIa8wJIphwTOhileY9w3gbVN9gn/RMLegVEfce2YpmiegscfxbHrIEzwz8VPLkYqf+7lrjB1Tecanbf73uQTOWX1QYaLrv98FxaygMnrQtwIsmU8HeZ4BbureEwl3R74yclHN7lfZ8E/bHLfsfy+mOVWSonhTko0CVGdCZ/TtDKyEVg/G4Pkw9Qx6lTyGS09hctEtHLBzKIfsvZ+ANv8kqrkx5J/2/wUqJ5ulalp4fGoJh5ny7GdQydOOu780MPuZaLvG5j7DlqrjJxl7AjOX2QKzaxzFSpV5wvDwyjPAndjTTh0FbQDbW0xUKbh9hvc4lq66EzMv+QKK+72FPkSq/btYSoSZyOGB5IX4C+OF+MPKKzHiFzzLU/BsGgBw9Y4BhKGpCvPjslQdxb0v8SyYKSWfgtJqYYIZVxOz+TJ+X/87pKwSyhufzooyECldxXkj9q5lUPCMV77SmDOQTUCs5EskNa9ijlIcqD8aCtgcEXHVQeH9WBDZpIY/vnk/HtHt4H/2SdurqrjvF1Ed3MdSiYZySdCwkecW4dS+jqb2Y8LqQcqYR+LUD4HSPF6t2UGU2Qt/BYCCqgUUNl6Ns+md6FKKuHrBDvJn7v80tPxZWI6+jRbYzO8soFgAYF//t1d+Da+q/C5KZnQAMY5qojZ45n3t0jN+Dx89//O4vvxH+OrAL8Hs3Voz5qV9x6UqTmMQx7P7Ud5xI4oXvJopM/08//zSNvkxrWahpCXY3KFwwW0YdQLh5xZKKO16IXvZfdYOliYa5tu3UPS2LQoiJKfd1Hs6Rj4wlWIBrxvY64L8HXnOde9D1VKwSZlEsnAWSnGGBfl5c3xftCRMTgV7DLbihhbSlmW5GwHiQkzVMfOLX8fsS/8d2ZR9H+goaVy0n0sF363amwWVkYtqUvmDCEvbNLMjqEJFQqlirPQYLnHUr48N2JtvEwGq6CD8Pc9qVSeNHnM2mcLvVN6ICnSkHv8aur/+ZihGHk8pG3G3tZf1X+mEhj+6eT9eevEGlraZfOo7UIwCjL4dMMYO4YkeO+jVf85OqUw9/nV3kS1sqJ6hlM3ulF28gz9W5xk6aD2MhFPAh4LFxujFsPQM1OI0Eqd+hIxTSCN/iTunPrdQwlHTDoCR8kxdOMH5X7pjJGHmRpmNRbXHW9XVLRhwDsrSOaSc4GLhotf7XGkbPmVTURT0OQHCmSDPs5jQhqdamAIqecA0kH7onwGAVQ0NK2gBwOObDMQsGMAUO/7BcmYhE6E84/vPhaLBfFB5xLTNEvedbuGLiOW/orB5CgAct0YwtVT2bj46+KW6ixsNAAA9g+Kel7AfH7U24fR8CcVKlT1f1L8w5duMN3j2X+bFLNAWBD/3CBIDMKuigCIB5arl9Y2uuBlMp+fdtGrAtkqo9myFjireqn8RmYTKFQtwFM3O9TrV5W6u0ryK2sSnq8+2/YS7xlHcZxe2cduafWxlnw0knurAHla9EwDOJbc552OytTCJPC7kgmeU4ZMrnMR5AcUCAG8mzHpO3ZTBszWGqDzjdxdSzsPLVx+iQZfvSE44iysKRoi7c+Rrkb33z6DPHEFFy+Dz1asxW6hELmyiKBn+u+A0KBu927Dw7I/4qluClGe0cBt0Bt+otE36txERCFz02VkJOgbqzP06cuqMvrH7Tiw88w9qVB5EoVLFg5bdwaWOfQWKUbA7WsH7Ju0zkPn5dRC1yrPwRSffefYLwTNa/PemdSjDbsdrjF7skf/uHMpBATCxUGLXyjAtPGmNYlHthWKWoVZsFYY4EQui1zmWqmUvSB5V7UANla0v+KjOAG8VWsANPPOD/oZeW3n2oLnNPSfB7wywB6hzFDwrTAGm/Vmjlp3CuZDypvSxSrITD0CbewIKLJjJHliZIbaoEs2c60JLsCIfl6qP4IdP2H4N4z0p9BRPInvvnwEAlq68A1ayyw1Q1LlAieLsQgnlqoXH1a22YXFpjlVg9QTPmA+Qj/IsIr3s27234DFzHD8dfzlMy8KvffbnePFf/6RmoiOmhpvZYfa3as9WLOpuWu95o13oSnsrs/n5JAKwC6qMP63Gq7AGRcHsrf+K6Vd+G1O3P4iPjn8Y7zdegTMY9ASfKRA/vVTGfLGCn56wfYWu3uG/U0/oqoIfmufj6MA1WLriHTDTAx5lFPnpWKlemGk7EEcp0sSWiW/iOu1nMJQEFp/1Pt8UCZp49QQEz0oe5Vl4pU3AvvePW7bqxIKCw+ZOJDTXKytoc0RETLtuhLGeNJ51tavsqepZLF322wDc3enedIK1IX6nnxS/Pdk0/rNqKz9Tj30Z+059Dj1KAacSW2HscD+7Ylr4wdAvAgCunv08lNKc+1xe8b9gKSoSE/dBnX/K3VAIKBYA2MFT118svkohNG2zJngmtHFVh5EbB6AwJZur1NGc/wePS34bNu5GlLtQik7brO0rF579Mcw99y9Q3vE8piJdKlcxs+k5LDj5U3MXGzd1VWH2A6Lv2QLnywO46Wv61EOgw2DV9Jy5Ra5wEvrUw7AUzTO2RxUMAIDZahqPOpWr9TP3IvnEN23/0MHzYcYYF/nU3idU+3NoIV213ICY7waNqgGKWqMU5T3PAOAz1eth5MYiNw14KmELeFXHnGr3wa/WvgFVsVAcuhB6rx30qHdjx8+PqivlXZDGoRwwh8qlNDxibcE/pezFLs03/lW9HoDi+1wZnPE8ABTPexmgKJgesW0Tts3bfpisMML2G2s+gwo48H5njJELsGil0aPkkZiwPf2Y/6GWZF6o3d96OxSjgMrQBahwmQGLZQNHnQ0YbfE0lPIiswmp9u8OHOMWr/59FM97qcfeBLBV9oC9oZi5/+/tQgFjh9jcxA+yDqCMApprzjapPLNSvTAd5by2cALpB/8R+vQjMFO9LOUw6F4TFHylOQn1eaKFAQ8pz4ICDiyFOmC+53qeuX3SHV95GL/06Z/iwTPeABr16fRY8wG7SkjgWqQqBM+m8xXOiL82XZ7PdvHLzAGA4n7XkuaIuRHHZwusX9UU9/VUhVOfPgKUl5A4aQeBv21ebKf0GsH95lzB/ryUrtZuDDiwTdEyZRSYNf6lvPqMb3d81XL2WkdB/iv6l7B94hvQJ+xCLkyd7FyjJx1vTQBsA4fGwSescUy89KuY/YUvAY6dCFuvOscW5l8NwJ7zO4KKavdmmElbqGB7nnl9Zw+M23O447NFLDqWMj2Fk9gXpjzjrmfFR0W5XpDBszUGddDUcXnSNn0GfYJ5npUMtrii1Lq8EDwj37PEGVtO/9DgjViELe89ylVPbAS3YIDQ4R54DRaf/g7MveifAlPGgjzPZgTlmbfaZu1COLbyjOX0c8Ez5zvmioYnABAk+ee/+/Gey+y0wgBlRr7sKs/IDNIYPK/GNJMfyEgJGJq2WaM8C+8W+M/oDVCejXSnPCkcYlWsTELD5n57cKA0QnuAVzyDSzU3xgaRKFK66glOzve6yjczPYDSzpsC3uemE1mWxe2YudeV0jYfLA4yKbtf8KxSNTGNHphQoFhVKMUZwDIxbNrKs/mkGDxzlWcsZbNvh73r56OKbASaKF+qPsqCZzsHs+j67ruhVEsob7oaJUdqP5SzF5etVp7RM9idzboBQycdhE/L1UPUGPmIRf5sdhuuL38Y9wzegm8fmcTPT887ijevxF5MDaddcQCojB70pF7sHeliHj80yar4pG3Wi5XqtSemqsb63kxC9Uw0yfOsagFffWgCVdPC1v4Me26C0DUFZSTwb7veh8LBN3lSGADvxI8UTCrne6aUF/Cis7b5+L0bb/NMoHlefskGPP/8Ebz0Yq8iwi1M4/Z/rvo3OLCY0FTcb9rHkx+4AIvIeiboQwGVjEUWhQBHo2w+7woYcPzWtv0yLEehSOlEvRmdjSX8ooHGsL5MAl8xbbVH6thXcfCMnZ77zYFXIMFVVCsbJu7tvg5nrT70GpPo/ffb7IrLPVtRuPhNTLGbeuzLbrGAEOUZ4B/ADIKCyeGeZ0LwLF37WlYNzhkXRc8ZvwUWq9zmMy7R7vhcocLG0pLPwi8sbROwU+DLu24CFAXZpPu8nTZ7WSGg/zYvZMfHWxMUhesnqpKr/btgqQmo5QVs1+y06rKQtjl02i7GUtlwmcdvM6w4CjFfNDgf0HuYgq3EKdjC4IvtPKnZ/3Y92dzvDfPVFIPQXUx5Zl+jw9YuPPayH6AU4F3lR1jaJgDMJ2zvw5s1u9iGsev5GHI25oL8OIPI+yzic0nvhkgcKOgoKj7os/5WuZktNi01gS+adjDKLx3a7N7E1CEWFFZwxtxqv2d75SjUuSeRPGGff2lHbfDMr9ImkU2nWGU/wPb54pVrFSd1k3xHC5e8mc07TcvCUqmKeXRhUXc2V2aOssJGov8ljzF2CAvXf6Rmjm7m7A0qxSwjc99d9ndeGKw6A9wACFmD9LdIeQa4vmf65API/fhDAOwCJvR8up5n/u1TVAPFUZ65wXL/dQWbVwQpz3TaqHGVoz87aWduPDnjznGqpquYon6KHwfo3OJ46XqDZ8MwTAsTjncuv07wUxX7ZeYAdqZMaduzUVJS+LG1D8dnCszXsjvtKtNZtc+ZR5E8+X27MmXPFjwOux3PhajPTjkbphv8AssO1I9RH8D7ndEckP8dtUfA9o4VKe+6CZ/RbO/diw6/CwnHU1AMnj2YvQzVni0onvdS9kzSPVEVQBnczXwfAXjSNi3LvbdBaZuAuzYxBvawPtautukWDADsOdJOx/v4SNnelO0vn8AexSkU5RM801SFKe7DNn7WOjJ4tsaggZ1V2/QpGEDwk4lupq4wcNLJ697rpNblK1VPIKkimBB/u9tN6Tk66V2o1otYBpmwkt0oXPLm0N1WUibMFiqe4xWrvHmqbfoshKlgQFTwzK88Nb9gm+c6XuZ55qPqooBBYNUtB1t5tg2AnS8PwNdjhAYyC+5AzTpcnwWSqDwLW0QB3oCsmLZJO/sjXSlYmSFUc/aOY3nLsyBCqZDnnEkgTR6O57jgWcyUTb/jSW28mP27eP7LA83D2aTGsHee6LZ70jYd5dmphTKWnvb/obT9uShvvqrms8pVC1VoWFDsHR01fw5q/hwSMGBYKuYSQ57X8xU3WTDJSelgpspNBGkA93m9RHkUP3YqBd2UvBepJ78JS01g8Zn/h02cKUCxUDI8O5zNwle7rQhFFvgFXtjuLD1DmYAJKrX7pUoVn/yBq6QSlbPizqkneDZ2yPP5e0e62DNNkv6gtM1GoSDtcFfKk9Koayprz1/8uW08e/XOcNUZUNt/ieqjqIqb2R99EP3VKRwzx/DozuAFzlhPGu953nk1lT/TIcqzgdDgmYJ7rT344u4P4qHLP2x/FjdB90vj88Mv7bohEhn8W8+r8aXqFfjuwMvYr+c4RQT1lRTYNaomax99mQR+ZJ6PotYNtTCJnDGDE9YQ7u97tkfdVKmaKFk6/s6wF8iJM/cAAJae9huAlrCNwgGkHvsPN20zRHkG1Bk8i7HwE9UQftc2m7RfQ9dCtAoIStvkX8PTm0lAU+xxjPoPv5QVzyIuYuwCwFI3zy6UsHDDn+L3hz6CH5gXCEE4reZYAWCBVWJ2zl9LsvSi/c5ufYWlbdr/HzhlK5HK27weZYmIxTRgLxDJyiBx6kdIPvUd+z1RKZsOfLGdk07wjNoEX+QiTN0sLn4pZVVVFBYYEjdYowjzlAKApaQdbMkq9tygvONGbnO0duEahn/aZhPKs4B59FxFxcL1H4GZ7kfhgttwyrD7Rd/5lKqxvrey6SpWnXJ4bAseNjdDhYXc93/fDhj07UR1oNZPmJRnfsGzhKbifyx3bkgbaOxcNrnVqKs9W1Ha+Xz2c75cZYrEc0m7/WgzR4MrbcZBS8F0AlNqeR7V3FiNh5uIu0lhjxl9LfI8A+zgJQDkvv9eqMVpGP27UXQ8S4Ho9unxoULcapvBqnr7O8Pne2mhYMDEYpkFd/h0Q368p2tX9ijPwlV1PHza5lRi3Pn+Wmsd37TNcu0mNDF/4yfxR/u+gBPWME7MFrhiAVwhGk55lnzC7kMrW69DT9oRKBSCn10qbjLW4+8Lyh8XzRdIUZ5Laqz42FIdyjMA+Kj5Cnyvuh96tQDNKRhGhcHo/s1YXZj+pR9g4fqPsPeFpQlTmzItu++OStsEHIuJni0onv9yT2aN3zzs8q32c/mjOXvNsqP0ELJKCYZam9VEBBW/WE/I4Nkagxo1maQGeYMAYMb5gDsZLlctZoZIvlSANy2l2r+LyZ7L45fj54Yb0GqV8iwT0jEE0Z9JQFXsToavyBMrbZO7TvGVZ7VpmxpniO0d0Gp9Agg9Qs5N5MtVHLPGYaq8KX/tRIZfBBRFqa/PblM2qYEfr8MKBgAQCgZ4F8PP3DmIXUM53LR/FFAULDznE1i49o/sdDYBSvEkDy6asJzKuZ4AZsxiAQSvhNuw93JYUGApKjNz9z8fd2eGdqE01VsYgQJ9p+aKKFzyq5h//t/4KuLoOs9pzkSxMAl1wS5DfwYDqFjeiUS1bwcsLQXFyKP86Ned39nBs1YUDAAAY+wSmFCwXT2LZHEKfVjAi0//MQDblJTfXexKaey8o4IU9UCDdl8mAWPUVexZiuYpusBX8hGhRXmQKS8tUr720DmPoeuSYPzKgnBMeeambRpjl7DPH+9JoTeT4OT9lLbZvPKMhxbiI1zKJkHqmyMTdr969c6ByM+jnWs6TtH/5CSvPGPBMzsoo0/cj8z9nwIAvMv4ZfR0eQNjceCVnIRoVOsHtfNHeq7CbMpuE3xf1JNyN3jCoABHrtngGYB7Nr8eb628DU8tur+b4yb6dHwFIWAEOIFi6Hi450r2u08aN0HX7WtA51uqmihXTXymeh3Kqt2nGL3bUdpzCwA7cGBBsatROv4vUcozvwBmEHlBIeZHTdqmj6ovK6QViWprvwWWX3VtQlUUphan1H6/lBWvcXV08Gyk2/7Ms/MlWOk+PKDtdY7Bz8NHDJ7VBmZpcbRPtQP2tDi1zCreoX8GPWftdCNRLZZkKtuYyrNzh6EYeVS7xmEMH4g8TwDMBBoATlHVtapf8CxMeea9pvy5Z3zSluMQ5SlVTLsbGpOpraj27wrMLIhiyWfcoD63noIB5QDFB1MhlQwYwxdg6nX3YfGqO7lxxr9NUtXVwoHXst+NdKXwfcu+t2nyyfNRnQFezzM/7tPcTUiWsulgDF/IFPT5S37Vk73A968ndSdleOYItBjKszD4TarCgddG2hvUpG1mW5O2CbjPheZUcly86g7P8ZQi2meOy14BuI30RPCYExUsN6KUZ047MkwLRtXEY1PuWouvSEx9qgJuXcel17FqmzHWWPzccCntLQLhlzrPZ7sEKc8AAFoKw4P2vOv4bIEFrjz9at8uWFCgFqdZwa/y1utY1eEw5Rkpw8ZjKM9YAJLr28W/Ad52d3q+6OvvvWgAb628FeWsHQw3M4MsZTmsr6T74xcQ4/uPpbLruxYWPDNGLsT0L/0A5R3Pc+cZhlmThQUAV2yz1ypfP2P3Bwk4wcSunTVZTQSbp8u0TclagSSa1IHysviatE0u6JNNaqBX0sJz+2CWBZI8CxZFZekOhYvfwGS8APDYRJPBsxAPlCg0lZ9sux1dUNpmvuLveabWWzAgJe7M1i7ySiE77LTTFK08M1GFhkKvuwvptwuoayq7b7SYc1UA/osUftCKStsMKxiwcyiHf3zNITx7rz0wVjZcbqu+fBh2FjHUfmin/mzXPliOpx2vSooDDayb+tIYGt+OhRv+FPM3fhImt4ioOR9uocQPoLwKiAbh6XwlVJHFKgdR8Cx/Dtr8cQDASWsIFbFNqTpTD/bP3gcAMPp22J/VoiCNlerFRGobALvq5rsT/xeZ8hSM/t3IX/rrntcqisKCzPWmx4QxyynPjBHX58Ts3uQxmWbKM58FZYF5nvm3TwoYUHBIE1LYCeY/yDzP7Em9paVgDJ7PJiukvBWf51YUcuDZPpB1vq+75m+D3CSnJ63jwg3+Kes8pDyjvk1sr/7BsycAy0LXd98FxTLxNeVKfN88UPN8x8EvSDJToHSBEOWZ6gaxiz7jAPMpKhmhhWn8AhyNsqHXXpjyvnm0492bSbCxhAXPOK8ZmoAf7rJTsRa0fvy/6jUsFSjFTUArpoV5dOGesVfAUlQsPeN32XNh5kZZpTzFrMBSNJZ2FIRfADOIQkRQGoiotulA94oWkqLnmV/apqvi879Xg1yqLp+yErQpGDV2AW6w4Zwz7hRjKikAf1Uj+Z7txRMA7MWpUprDJ5QP4E26vehbuuy3YAq7+HqMtM25QgWPW2PIq27fUN72nEBrB5GqM5ZUs6MoJvvs9wtpmwrcvtKPLmHxy893soICJy5MZROwACxn3LSliQ12FUeyhJhYLNdVmMpVnrnHTXPfqEC855gCUvno+hQNR3WqKLYFhPP3oODZ4jN+D9Ov+m+Ud7gqQk1V8GDGm9nhl7IJcMqzAHXNY/pu5C37b5WNQvVpLYGFa/4Q+Ytut/3W+OPi7uUTipPeOOEWcGpIeQa7HwMAS08HFsXiEdM2B5yNl2khbdOyrLoLlZlc/1naej0qznqGqPj0Mzys4EQdBQOiguUsnTJABcqPhYWKice4LB/PRj1nb8EqX/MFA2JW2wRshXM1N4ZqbhRGl9eewS9t04K78ennCc2zuc/eKDoxW8RCiau0SSQybN6ulmZhaSmUNz6dbZDzAUMRGq/HYyjPaB3HAnhpvSalE/AGz5bKVU9lTsBuh8WKiRn04OT1f4FqbgzF817K+mq/8Y8I89hTFYWNzflylRNCxAvf0Osml8rMvoOfhx3c2IukpuChxQyqmhtsXOzdG/iZOjdXW6/I4NkaQ1SpJEKUZ3ynpioK8+6ioNGmvjTz+6kxUrzm/Zh52VdR3nEjUw4BwOPT+cigUxilSvgCOQq/3ckpQapKu0Mlw2STcU/BAEp7ihiQmeeZMDmijteTtulT3pl9H5PARqdtAkB5gDPiD5jIiMqDqN2KLp/d5CD4QZcmNo0QpDxDIsfSGauCsW4UtNi/dHMfAKC052aUI9IDaHFXrppMpSTutvemdTaAnfHxOyBoV4+8QtT8JKugecIa8pXs07kStNvHgjRNep4BwLm+iwEAb9G/gJdo34OlqFi47sO+qayDju/ZVJ3eIpZl4W9+9CS+c3Sy5m+88qzatx1m0l4MVgVlIT0LplUbvI7yPOMnl71pHc/eY6fIiqk5osdTZfSgvbjc+wuAlmDpZ+c56Yi8vN+yrJYrz561axD/eNshvPnqbTV/o+ABADx9W3+s76RryNI2Wcq4/fuJRbdiFguezT6B1KOfR+L03bD0DN5bfgUAd9e/Hvz8oli1zVzw5/GqQz8vLFq0V63adDoeN8BR/waMCBUK4dM0aMe7J63XFAzg+3kaw+5NXY6Faz6Av9z4PpSQZBNkV4lgssXa3VveiKnbH6hRm5S5tCqzexOgBSv4gDakbYqeZ35pm+K1ENqdX7vg07n9IOXlVL7sUaMGBcyiVNOAN22TPx6/9E9+oWPyfpjcIo+UOIfM+/GxxJ/ivLv/N/o++wI8Sz2MgpXEiWf9KfJP+42a44jyQALsBZ0FFSc5K4O4fmeArTBavOJ/Y+G6P6opjOMqm8P7lFwblGduENT/u6uc54++j/w4k+y99SjGCsxeg0vbTLmG72bMwEuQWo5/bui7+PlyYEBXT7PgJs9k/0GULKevy435eqtalsWlbfqra/RUBm+s/CYOX/JBX9/K0t5fwNJVd9b0JbxS+6hpB0wSJ75vFzPKDMPKeq0n4kIB/+Kel3i8/4KY5aptAmDVNmcLFRYse+DMAq7+2Pfx93efqPNY7KCMpepYuvLdNX+P7XlWMmBaVryKxRHB8qhNuaTmpvoXKlXmFQzAU32SAnnphOqxJCHqSduElsDMK76FmVd8C31dWc+fvIpfLtvF2XBYElPcBTb12e325FyRzQ97hE0UPm20vOlKQM+4yrMQBWIs5ZlQMIBPHaV1b5DyzP4Ob+omHzBXxi7E9GvuxtIzfo/9nbKpfJVnAX6KBL9JEUd5xkOvo/GuO6V74gLphIaLN/YCUDDLeTKX+mstgdhnxlyzrmVk8GyNIXaI/M9BXg0EPynqzySQS+quPFkwVrWS3TCGL4BlWR7lWckwcXy2gEbxy6evBzbZ5oJnM4JJIj/A0aDjVzDAiJu2KUwuewSPJMDdDWpUeVbhvHSqzmS9mhuFlfFP40oLKTRhBQP4Y7ZfExE8C0nbrIdhJ3g2wTzPyMhUxeI177e9xXaGB75Ert87jM19adx8YCz6xQ40gReVZzyKomCcVCgL/n4HgLtj6QbPJqA5aZsnrSHfdEQ+eGZBYQENN0jTfDe9NHQJAOCA+gQAoHDxG2E4VXNFhpwd/nqVZ49N5fEX338S7//G0Zq/sUVyJgEoKlsQiMpCTxlsYZJZjJig8hO4V1+6iS2SAz3PnEWNlRnA9Gv/B4vXfgAAcN3uIYx1p3D9bls9SZM/0xLUqi0IagJ229o1nPNNz+WDZ8+M4XcGcNWCBc+z4a4k689PO8EgFjzLn0XX998LAJg7+FYcr9rttznlWa3nWXi1TXdnnil1E94JOl1yMRWXZ8EnBaRRaPJ9ipsos2qbmQQXMHIUvhU3EMOqoxkmivtfhWMJWzFMYzJv5FvhUrStZK0Cke8Hq33bIo87SDnlRz7GmFvjeeajFMuwjTbasCFvQdXzf/6YZiPSeQe5tE1+l9tbMMA97qiNH4DbtFmw+ze/sdmvDduBFvvfHuXZ0H5YWgpdyONF2g+x8cS/QZ97AietQfxC+U4UAgrVJCKUKIAbqJ3ssVP5zEQXS/eLhaKgcOgtqGy9ll1/mguw7ISIRZioPPMPntWnQIjylDKdtOSTGEbv1kMA7DkN9V/1jE2+1Tadf1uIH/gLmkMldZWNWzQnLHBtSo2pEiRG+vtxt2mrPso7nutbWX6xVGUButEAdU0moeF75gE8PuqvXAuCV9s8aNiLacVyLAsaTNkEgPyht2Dp0t+wVbUxYJ5nQrXNqmmxedp/PHAWJcPEp35yvC6P1vKWZ6K464VYfNb7mMcsT2zPs0rVTlV0fh9PeRZeMCDoOxVF8Ywp3uAZn7bptnd6tj3Ks7BKtz5YqR5YqV62fiL450DX3LGZ+kw/Wxueke4UkpqCqmnhUSdjSRyzyU8SAKtU3EPKs7DgmTO/Ia9iP3ifb8AVO/Bpm0HVNgHglLCJzm+0pHWtRh3M+kqfDa0oNSAL1laMupSD/Oso2O6n/qfUzadMrvJ8iMLUTduUyjPJGkHsEPmJkaoonsVpVpgU8TsEtCtAO3RBxqqzhQrr9Kk652NN+J65KVWtU56J5XmTusoWmDTo8AthCp6ZcattBkwuvWmbIZ5nzKMouCPi0yLMHc+GpWcDq0cCtebMURVauupI2wwrGFAP5PHElGfcTrgxchHyl73dk9IXh+t2D+Hzr78M+50SzHHgF0qLIX5JtJA+HWAWCriD4FKCD57ZaZsnrGHfhRIfPJtJjDE1mDuZaj5IY268jP37TGITli57e+Br3aqG9Rkz02Rmaqlco7CjiQe1F6ruSenfBJ+yIAavXW8m/8kYTTD6Mgm87ODGmtQKgqU18MECbqLzkos24EtvvBzbBu2d1hTXXyyWqi0NakZBwTNNcSc4UYjB/wKn2CMlFaVuWul+5l+pFiZg9G7D8d2vAWC3u0YUwH6BB9rMiJO2WamavsozRVHYcxlWJc81Km5F2maafR8F5aid96V1dn1IccJXixbVv6LRr0d5FqEGMLs2oOJUuY4qFmB/f63KK4hYqokYaZtRnmd+ai4KqvcFtIuBnBs849sT3yd6FWNNKM980zbd76TxPKl5/TCtdB9mb/kX/Fn21/Ceyi/hvj3/H2afcQdeWPoDPGBtC1WSAMGLacCdn5wefzYsLWWnu2nBqUhhsCq4TlujtFXaxAoizPNMVBvGJcrzbNO+q/Dh9Nvwlb0fhML1syx1s46xKV+xryHfvlO6ylmS2OqzX/vsfbjhEz/E73/1EXz/2HTNWF0KCTrkBF9MCiaGpUIHsakvjT8yfhF3Z5+J/CVv9n0N+Z31pvXAgLFYzCQuvNrmWKmHqcQB/wJVcTF7tiB/+W/VVOIMwk3bdOftFIihOf3/PDXLjvlbR2oV74HoGSw8989RPP8Vvn+O9jwjQ/kq85dWlXDla1R13UqE8gzgU+MNj6/rvGej3lXW+yvPaisWx4HfyEtqSk2qt9i/07MgigsIVVGw0UndfPDMAgA3MEYYA27FWAqeuZ5n/mtSviJoWNqmWHGXV575reHE7xPXAQXOmscvDZ6NyWHKs4hg7WKpyu5fkBBChOYb1GeEBc/uL3BijOHg4JlM25TBszWHGI0WF978AyfuCPCLDVo0iMaYIrR7O5BNsDSno034nokpVfUyyE22AVsKTZ0e32nQebHgGTdBYwUDQuT8lmVxwbOAtE2fggH+yjP7d2FKN5qcJjQFysAOTL7xYVtyH4DYUfsZLfPwyrNmCgbUw7CziJnOl5kJKrA8QQkefoIR5pe0galQwtI2nV39pK0SUvMTrGCAr+cZ7NRb03EcPJtwvdkomNqK4FnP6E48Zo7DsFR8a+e7fIsdEA0bMzvPA18djxAD2MXzX4XJNzxUk54Wpjxj6WUBfcOzdg3i+j1DeM/z9iKb1AJVs/Qsxu1jFEXxGMi22vMsjG0D9n162pZ+9MRMoaTjEtM207qKjULwDPAGY5aueg9myvbz0JdJeHz/4iL6bRmmhWlH/Ru2UPekbTLVkvcexamSt8B5lzRLJqExxQOpz9y0zYRP2qZrOyAuJirCjrHH8yxGinb+0l+H0bsdxT0viTzuuJ5nVdP1EQsLlGqqAv7I/PpHvvIi709G6kExIGVZlutHGjCO0Hg+na94xjC+XdZfMMANntk+NbUbdizFlFvouJ44tcdqjF6Mb2RfgL+tPg8PbLkNc/tfh2nYGzhB/QQfPA2CvtMcPA+Tb3zUkwZUL0yF4lx/Ch6ORgTPdE31jPl8MC3DpRPVg/gsiHRnErjt9b+DFz/bm6LayNiU95mnKYrC1GdLZQPfOzaNu5+axWyhgi89cBa/8YX78dw//xG+c3SKvSdsDiVWX3R9p+qfy2zszeBn1i68S/8tVoVTxPU7C1bWMD/GOu8NHzCYLxmelM9mlGf14qZtun0NzTdnCxVMLpbw+LQbQPrCfadb9t0VYaNDhAJC+UqVzXsyCS10vExEKs+ixwBqT0cnlzx9O28Rw1cTT+q1QQ7mrVbnvHKQs1zw28AU+3dmgeJXMMCBfM+emrGzlXqEccUYOwRL0VAZuQimk6XQF6E8O7dQQtWyz48P+Imwwm41BQMSnFVHrecZbb6IFTfd6+7fZsS5Ak9UZhA9y7z6LXbaptPu6FwGfK7JrqEcBnNJPF61lWdnrH6ke4drXid+pkzblKwZxAcqLI1T3Gnu9ijPMp7XBAbPnAj/SFcKO4ds5VkzFTeLEeqSKMTJFS3iVcVbiTHLgmfBaZth3m0lw2R/D0zb5Dreks/uNhHHOLim0qCihpoG0/ewggGURhAwmavP88xNw2n0PgF2MFNXFZgWpeW0TmlVD7y0nXna+KgwSAIeqjxzqs+4wbNzHuWZb5nyZA7HYadHnNLcikY0yWpFMHGwK4VXVn4Pzy1/ANnt4Wk/9AzR4iou/AJKXNzMCMozKIpvepqiKNyulvf5Y4H1AIVMTzqB97/wfDxju717Rs9lredZ+LPgRzdnVt9qz7Mwrtw+gA+8cB/ueF6weauIm7bpBHK5Agmu8sxNrae0ldLW61Dedr2rrGowME7Xlfq8qaUyTMtWzwUFSfjjrpgmV4XRe49YOkXIgpAmiWGT9nrgfc/KhntsvRnXB5H6Z952wFX/epVYfsqzcgw1QHnrdZh59XcD06154nqeFbkUyqh+n8aphKC8Yu/nUuF4P1GmPBOuR75SZecd6HmWdW0YxM8j/Kq+hTHmLH5o4eunPEv7BB8XIrz0+DRcXkUeHDwju4aw4BlXUEGtTQWqB1Kd0zmdo+BZQLVGHnru0rrqqUyeJeVl3cqzxipJ02K4nrTNIDN3llVRquIz/2N7Zj33vGG89OINGMgmsFAy8KX7z7jHHGLqLQb1C03MYynr48RcIdAI/8wC+Z0F3ztqw/XeGz54VqlaKPVywbMGiwU0Am1S8OMQ9RMz+QruPj4LwO6fNQX42cl5HJtqfO3BE5lGl3D7BwpwB6UnElHB8jjzCuqj7z9tK7Wo7+M36vNc4Dbp850scB0z+ELwgSi/AJHYv0cpzwA3eEaIG17V/l2YedlXMPeCT7HfkfJMNOwnyItsrDsVmjItpmZ6PM9Cqm3uc0Qip+bF4Fn4pmzGR3lNhKlaAbe9zXI+xHELBoj9ld8cTFEUXLG1Dz8z7bngj8zzQ+cDLBAs0zYla4WatE0teKJZm27oPiwsbTMg9YkgeexIdwq7hqLTNmfyZXzxvtO+O5X8LnCjBQNE5dn0kjsA8x1ptkZ5xgXPlOjgGV0PBbWdpdvxuh1d0MSf/+5Q5Rm3uxUHcfEUtTjrqSNtkz6jGdUZYMu2SQUwsVjiPM+WN3jGp1ex4Jmv8qy28p4InUPJCZ5ps49DMezXn7YGA3cdfwZbnn5Ud/03Wnk9dFXB4OgWnNa3YP9YbdCKZ68zObj7qdm6JqN8kGpKCJ7NxvC8IoLSG/J19g3ZgL6rEXUrP5mqttjzLAxFUXDdnmEW0IwDS9us+inP7Mkqv2uaP/Q25C96Ixau/SMAwCxVk2xQuSV6W9EYMZhLhlb1cxWgnBoowKczyPPMMC3WTlrheQZw6drzRRbMoGqa4oSYVzGlApVnqvN/LtjS4r4vbvCMxhVViU4DoXFKrERM8MGnfKXKqQdVzzHR9SA1akpXA59FfjwPCl7Um7aZTmisbZ+ZL/laKogBYMC/0iYP72HGzx2C2nzcggGAd+OvUVibENI2R7qj+xZ67sTFLUsNbFh5Vt88j5Sr9SjPlgIUy3RO/3N8FveemIOmKnjrM3fgd67fhd97jj0e0waSYVqsUp1f0EFUOefLjWdQbORSxYNS06IqbQJghW/qTdsUNyYWumxlsqUmfAsPtIMSv0nBKT1pzjlTqLCUzet3D+Fqxw/0i/edQStw1VnhaXQAMOG0xbC0d8Dt74Pm+ZWIAArg9rEPOMGzC8btudxC0S2iwHvDsmqbnNq34cA1N3fzV565AUXLstgmnLjO5Nnc71VOisozwPZ45otUuNU2/ZVnZ2IUCwC4aptOe2eeZ2l/zzM6n/Od+bO4DuCrnPqRCdloYKm0EcozXgwSNpfiET/TT3kGAJdv68e91h5cW/ow3qP8Smjgkc3RpfJMslZoVdomLbKiFitnFykdJ4ldjufZidli4G7XX/3wKfzBfx7xlVhXqu4EpdGCAaLyjGTdotllNuHdveAXwnSJwoJZvAmt2MnQ5Hqh6F4Dv9QQ9n0Rcm4gWnUjIqZtlrh8fD+6PWmbEZMAvTXBMwAYdSaK5xZKrufZcqdt+nie+S2QxupI2yyl7MFeMe12uKAPooxEYJv6Q+NVeEP5N/Et7Wr2u2qLFU6ffNmF+NfbLwv0FyL2jnThml2DMC3gT//78dif71GeccqAkmGyCXyY8oigSZ1YQKMgqi8j8EvxM7iFbT0Ber50+XJ6njWCLqSd855nvmmb/TuxdNW7YeVGANT609WLGLghT8ORCIULHzR1KyCKC95w5Rk/2RW9mhplQ6+bpjHLFSNQFYX1s2K1zUzCT3nm3cDwU57Vu6AJwi/t0A8y988m/QNiPNTeg4JHmqqwcy5Uqpza2lGecWoNwG1nYX0CKxiQdwsGiIuBoKpvYVBbfGrGTfvy+xw/5VmQlx4fDKM+QlOVwOsa5YFkWhabn4hV6BpBTNsky42RiLRNwD1n8dxZFbh6lWcUKAioZhjEUJ3Ks7LhFloSF/GkLv+0ozp7zt5hpsKjoNQZoZgREJC2KXgDN7MJnE5o7DxPBhTfOuv4F4WpBhuthLoozPWncrZpuzF4XmSV31ZBgQpN8fbjA5zyjIJnl27pw80X2sr9Lz94NlaF4SioPw5S9/CpzJNOEFr0kPZ7D2C3ST9FYSXGfI/GmyOOQMGukmgfL523q9rW2HhCYw8//4xrOE/wQRe/Z8Bdc5h45NwipvMVpHQVWweCLUI2Ccqznkx0P9fDqm36r0lJERYVPKNxrGTYnqMLZMeQqvU8syyLjVfnjzrBs7mS5z6KhahEQpVnMT32KHgmWheEIX5mkO/s5Vtt37PHrXEkksH3jP/MsGyptU5nzv4lDaOLyrOQNM6wapuxlWcLbtrmQDaJgWwCFuAxs+QhY0jKcefxppA0rzz73rEpvPfrjwJwd2iIHJdiAtSfthlWSaYnXbtr4SrPal+fiKE8q0nbjIBP2/T4zwQFz+pI26RJfyuCZxSQOrdYbrn6Ii68tJ3umZ/UnDzPppbKgYtSGkzMdB8sxf2MudS45+88pmXhrJHDf5qXYsFw7w9L22zRgjqd0CIDZ8Rbrt4OTQG+d2wa9zjpEVHwAY2pfG21W11VYgU0+PQ9nkLEzp5Il6AGsD/D/cxGlWf0nC53O42LqDzjlTUbuRTEoJSgOeY105rg2WRMY3Km3DHNQOWZ60XiP3Gm32cSasueGz5tk6XROdeG+QpR8Iw77iDPs4SgxOI9z5ZdeRajWADBlGchgRy2YC+bNWOeGEwUfRD9oPF8sVRlgSRxQZvQFNDwHfeZpqDDk9w8xK/aJj8nWQjZWKHjALyVscMWwlFpXIslg81PWhk8c4PabtZAFNSXiqnQYT4+YTSuPKvP84zf0BE3HingRe3qVZduYn8b67af+dlCBUUuEAwEFQzwqljqHatEaP59MsAighRxYZ5njVZCFfvWp3ovw+JV78HitR+q63OaYY7rZ/kgQZ9TlfeBMws4NV+Cpiq4eGMvrtjaj7HuFOaKBv6rnsIBATAVWEgwnu45bQ7FVZ5ZAPz2ySsRajfAvae0Njkw3sOqXFI7LnCBW9dHlDJQ3LZQ77PXn0mwftZvg53v37/+8AQA4KodA+HKMzF4loqec5ASMVh55qRthqgyAW8wfbFkcJ6WujvP4AqAUECVMjPyFa8ylA9a+sFvLIlzr7CUcMBtWzQ3q+fe1SjPArI/BrJJ7B2xzy3sngHuWFduQaB6tSKDZ2sMcTchNG1TWMjSAjGlq2zSKhqhiojS/x2UuulTNMC0LJbS6eenRJ2PpioNL3zouIuGid/64gMoGSau3D6A37x2p+d14kBXb8EAWpD7dTKsYAA3CSkKu/De7472PnHTNuNdF155VjUtUFwuTvAsKvWFPqM3xi5RFGPOwtRO22xtsCguvLQ9rGBAb8atrncmwA+MBlhdT8DMDLLfzyfHAPjLnPmJOW/uy4I0y+CtJbJ1IItbnN3cP/nOMZghzwLB9xFTS+7Ehlcyxdkt8yvpblmWWzAgpvqSnk1eFUETS02pT9HXzQVt4lTFWkmoL/NTnpFv31K5GrhzO9ui4FlRVJ51hasWEpxyJ0p5FrSZE5Va1whu2maJXTNK+xPVHUVuAl1T8ZgMx32UZ40GE4LwU075UWC+NNHXi9TZYVVMM5wSSSySIwb0anwQfehKaWxOQ4sicTGgKApbzMWt0j3KlGd28EysHud3/RYjClHwhWeManTwzK+f46G2luUUJM2Q5sY5wPU8ixM8o/bRnfY+j9kGAjRVLgWyYc+zmMGzJafSJl8xmeA3Pp+2pY8tHAG73dG5nV0osWsWNG6I3sCFOovSiFAVwhOz/sEzlrYZcu8aLRgg9q3zJROFi14PY/iCuj6nGdx+1ts3UKD9h09MAwAOjHcjm9SgqQpedMCeY7WicECU5xngXl+yJchFbjrzG6O1z0ucPkOc/+8cyrJCQrXBM831OXS+r2K4fU29z56mKqyv9vOLTXEee19/xA6ePee8kdDPHO1Oec43TpEfN23T8N0ApMwQ2vQKQlMV9owvlKps7s9X2yQftFlO8dWb1pkylLe/KESoTWkuQ56gPNQeUgFKXJa2yVkdxEVsw2EVz0l9FuZTB/AbnTJtU7JGCCsQAHgfOlFmTB3Ght40S0UMMt0mzi16q6jtCikacHK2yCbUfsGzZv3O7Pe6VfaqFvCC80fwRy+uNT+sDZ7VqzwLNsP0K3McljYZpyPK17mTySvPilxH7ad8A8S0zfDrv2PQvsfnjYZ7Z8WBV56tlOcZv9hnZuM+C0RFUdhC+kyA7xlfRczMutVqFtN2IMovQMrv2vOBnjjVl9rJ7U/fimxCw0NnF/ENZzIUBp/azS9uaJEcpjDh8UtnKnMp3XGfgRxn8m8JgaR0RGUsEb6CLj2mHRs8Y0bkXs+zlG57oJB6gy8awEOeZ42nbXrT8yZiKs+YJ0zVZMcsjgVBFVSJqNS6RuCVZ6IqT1R3FDzKM2/qJEtVc86T9zxr9cZB3GqbBSP+uELt3c+XhshywcSaggGCEo98EMMm84qisJ1yWhT5BRjpWse1e6BURQqeiUHalFBwB4huW3w1vTgp91Fpm/Osqmtr2nKSW0gXOdVEVLVNwFWeiUHpTAMBmkoT6pd60zb9Km0S/H3kVWeA3e5GudTNoJRhggX1S14FasPBM2YRUTvPMEyL9alh6hpq03V7njntnFpukO9aO/GrtAm4Kd7UX166uY/97UUXjEFVgHtPzNVUQqyXKM8zwL3nE05bjLJU4T/LT7ETpwom3091pTSMdqfY3H3e8VjmPV3FPoa+Q1OV2J5ZPBS89i0Y4PTBdz81i7MLJeSSGq50ijcFoakKU8MD8XxW6TVV0/LdRIurPAO8SvZ5zpKBNgsWy97gWW9a96wDeN+zaM8z9/dF4f5HFQzIseCZ3dbqKfYQV3kGADfuG0ZSU1g6cBBRY9d6QAbP1hjiwyd6SvAPkjih2DfWhYSm4Aon+sy/JqpgwCgLnmUB+AfPjnC/I8UaT7EBI28/tg/ax/BLl27CHTfu9V2QiOfOByjiFQwITtukwWyBm3QUQyS9sQoG1JFeA3h3+b1Sbf8B06s8C/+OG/eN4EtvuAyvOrQx9HVx8CjPVtjzrMwVDAhSrrCFdIDvGT/p4k1OF9N2yXk/lUHBRxkF8MqzlemmB3NJ3HaZvaj4s+8+HinR5ifpfMEA2i2LG4zx8wDkr0vcCmY0ua1a7uSk2KAigBZafHn0jvU8U7z9ibgj6ud7xuNWOWts0R7keTZcl/KMglD+6ujFgM2chZDgd6PQRDlfqeK440HkKs/cVAwAHsWcmDrv7i7b7+GVSnGUDvXgl3boRyFkE0gkXtqmyj5X9PmsSdtkyrPwdkELNloU+e3OX7yxF32ZBLYNZCPPA+DSNh1PVHEx6Jf2GqZKBrhUFi5tM2yByrd3P+Za6HcGeNM26ZnMJNRYqfSBnmcNBGjizEeCGHL6ELtSanRQJ6jSJuCOD9sHs3jGtv6av1MbObvgFpUI9iTybjLT98ZVQoqMcz6LIpOLJVQtpwhQSCGZRiuh0gYi9dfzBf/0uHbiV2kTQI3txKVb+ti/R7tTLA3wzEJzwbNKhOcZ4LYpCuRGVdvUFDcg6bdRbsRQtPPzlp2DOSiK4lafLPgozwS1abPjjBs8qz1X+q5vPmqnzV6zazCWQmpzv33Pgqo4i6S58xJTN03LYqrMDRGeZwCful1ha1xeebZUqsLk/M5o02yDz/MZlbapqQq77qLtizg3EKH7PtNI2qZYbTNks2r3cBe+9ZYr8bZnbo/1mTJtU7JmiFaeuQ+22NnvHu7CN9/8DPx/1+zgXkOdSO1EJV+uugOtk7YZVnGTT+WcLxo1g7pYnatR3v/C8/FXv3gR3vasHYHqkprgWaPKM5+0zW4ubdOybPNgmkz7K8+i0zbz5fp2MnnVA68ACLoe9SjPAFsxVo9yJ4jRHgqerZznWYotYky2KA9aULAdp4DAA+9dYGZdyXo+4wTPfNoUn/KyVHb9ECoxZPzt5pWHNmEgm8Cp+RL+J8L7jFcD8cqzOMbgPJSmynueUV/hl34TRCahsskqeVeEFe4IgxaNM3zwrEM9z+i4qP8SUyCjgmfuLmuznmdOtU3OFzMM/4IB9SnPFovhAY5GSOkqU7w8dHYRAFiqTG3aphuo5I+9ZJg1u8uuH43V8kB5XM+zRRZciJG26RxbaNomF0wRPc+C0jajFKmDLEXGUZ75jE/vf+E+/McbL4+V9gO4NhMUoBIXPKJqEOBTgv3HBt470zCjF8JRpsusWEALvEUBbpwzTDdlsysVaxy/bGsfckkNl231BpkaMaWnYKGC+BXjiFxSZwG7OOqzoEqbgF0g4PyxbvzOdbt8rwGlRJ6dL0UubmkRnm+R5xmvdhU5y6XbhlXEa7ZgAI0TK6o8E9M2uWchpas4MN7j+bubqtrcot4taBGmPHPSNpecggER91pRlBoPMoK3VglTH/NK7J3OWstVnvl4nmnePpdVdWzUFsfpq/3mT2lB7RyVsklQ0YCgKs5+9AYUDZhcLMMwLWgKMBRDUUvzhDPcZnh3yq22acF+psVgLj2fp7n3sese0maCfAjFYkIi1NYKlfB+yA/+M5OaEhnkjVOMQKZtyuDZmkMMPNQG09y/+wV+MkI6k+jlwEPqsVxSY5+1YygHBcB0voLpvHdyc0QIqJ0V1Dt8SlUzjHancPGmcNmpuFjweJ4x5Ubw+ymYGFYwoGra3j0lbvffLzClOd8drjwzneOuP20zatcUsCfR2YSGse7UsnqOsbTNhZLrF7bMnmf8jjypBYMWiOOOFFwsU02wqnm66knbLGaDCwbwC7SqabEJDi3AWlWBrxEyCY15wUxF+MwseTzPyiwIGMcYnCfhozxjO/l1TBoURXH7r5qJZX19DC2YvcqzDg2eMSWro7YTlGcbopRnTVbbFP2iJupUnlWqJkosWFqv8iw8+N0oFDR/2AmeUToRCxYJXkdpXfPszhcNNzWTJr6sElrVbLj6YBBxg2dMOR4jxYWCsqFpm1wBhbhpm1FBdUrrpD7XbxzjF6ZxGO32qhLExUiY8iwwbdMnGBqatqnHS9uMk8oUB3ZOVbOuYgEAcNWOQXzrLc/AdbuHPL/PJu3PDPLE9aPCpUA2sgE3VEfRgLC0zb2jXfjUqw561Es8bsXNojuHCgqeJbzz5GKd8zURUs2cWSjVbOLSQj+s0iZQu1B/aqaAt37u5/iR4xcWBPWtNE7MBxizE/eemA20sWgU5nkmpm1yc4iLN/bU3I9MA0pIP+IotKhNkYAgzr12N4i895Sf+4dW2+TGlJ1Olk+Y5xm/QQPES0cNgwJSfs8T34f2ZRK4LOC5EtnsFMeoR2Hr+p552yaNEaKXWhA0T6D0aCo0lNJVdu8XSkaNlYVf2macuSVdIzGgze5LQP8itq1GCwYMZJMtET3ItM0VDp6VSiW8853vxKWXXoqrrroKd911V+R7Tpw4gYMHD+LHP/7xMhzh6iOsuibgPrwK4nmLhaVtnvNRFGQSGjY6neFRoWjA0YlFz89nF8XgmbvwaDdxPM/CTNKXQtIB0rrKPmO+aHgm4H47BnrAgMpTb2AxSHkWRDap4TO3XYK/feXFsT6/VVDaZtEw2W7jchvk0zOSL7sm10ELJHdH2D9t0+N5lnGDZ6WsrTwzItI2AXfixxZgK6xwognDbET6Rr7irS5Lz0gcY3CepI8Ss960ZULsv4oN9jFdSR/lWYcGzzQhDVw854299k6vX/DMsiymNGi0IAgfeFgsGaw9Ry3U/QsG1Kk8a0PBAMBN06AASq+gPKNrXOL6aTFNoyQsXJLcBLTVKetxg2e0EB/vDS9ND7jtvStGtc3FUrVGbS2mktLmWlQFYNEkvp5d9yDE4hVif+DnGbcQWTDATdtknmchixy618udtlk2TI96KS5+Kic/ddN0vszSYf0Qvf/qZYirqB5Fvg5lpQiftukGU4KUZ960zWY3goe77MV/lfM3I6hYUVixAKC2YMCHvnUUP3pyBp+/70zge0zLYn2rGzwLVp4dnyngTf98H37p0z+tOc5mCErb5APtvN8ZEVYk4cRsAd98dCKwyjRP1P0GasUHsYJn7Jn3N4wHIoJnPsoz2sxYKNZ6nvE+h/z3NJq2+eILxvDc84bxYqc4Q9CxXb9nKPYm+P4x2zt5a3+8lHsgWHlGSrCwKrQ8NK8jhSc/b2AbdSXDU/QKcIPbvDKUxoqw4FmQGpTaQ1CacE3wrEHlWdwN7CjYXM2QyrMV4YMf/CDuv/9+fOpTn8Idd9yBj3/84/jqV78a+p4777wT+XzwwLzeifI8o0lhNhnPMJvk6H7BsyBFwe5hW6nywJkF9rtCpcoqB5GSRSwaUDS8Col2Eup5FiNtk+1oBhjLs2otJYMz7PbfaU0IShHf76PgQeyCAe7iKWrXlNjUl4kldW4l6YTGFgdRppntghZj03k3MBIUPBvz2XHi4XefSHlmZgaBhD0xqPjcY1HCTZ/RKVUd3eBZePqGGNCgxe5sncozXatdVDaqGHP7L2dR02AfQwtmmkRpClqyg9cOdKH/EvtVSsc5NVtbMIBXqraiYACNEV0pLfLeeQsG+CsNc6yEfLjyLG76XlzEyl09Pp5nlmVxvidetdVSucruR4oFz9w+mv7WsmqbiXgFA2gMpup+YZA6O0x5xrxZuL6U7qGoSIybzi36OrXiGqUTmkfRJQZpxUqpQHRglk/DZJ5nIX0EvT7IroGCFo2mT9d8H+95tkBeteFq0ChE5aVlWXjTPx/Gyz91T03mAdFs6hgFzybipG02uOkCAGPdVByoxBaJ0Z5nQtpmg4FeTVWY8k3c5KBCL+MRalFehXXP8Vn86IkZ+xh9LFiIfLkKGnU3xEjbJG+x2UIF7/7KI6Fz5noISttMJzSmFnqaj7IpTHn2B19/FP/7Sw/h8Mn5yO9nbTRiw5knKh0OCLZo4ZVnYfNf0fMMcMciuk9FH+WZ6HnW6Bx7c38G733BPrbG4+E3NZ4bM2UTAPaP9+DvX30Qdz5vb+z3kPJMVEXSvHw8otImQfN8Crr1cO2ti1vDuWp83fP5p+aKPsWoou+fWDAgakMhl/COOXWlbXIxgDCPxHpgc7WQNetaZ8WCZ/l8Hp/97Gfxu7/7u9i/fz9uuOEG3H777fjMZz4T+J5/+7d/w9JSrZeWxEXcUQjyQIvT0QNulSU/c9Yg6T/Jdb9/zJWHH5tcggU7BeO8gOBZlOFiKxGDUL6eZ6HKMyeFI+A60oC2yCnPglLOYinP6vQ846uFlWMoz1YSMfi6UtU2aeGdSQT7am1wJqyTS2XfhSlvWG4M7AEAGEMXsMmKn/JMNA+lCTjzQVrBtE3ADXrNRSrP7OOm20fKgJl6Pc98JOH5coNG/0khra7BPoZ2KClFY7lTi+tBF9LAmU+Gc86U9sQHiwlS16hK/EC9CK96Ohez0ibgDZqKPm1EFzPy9V/QUYCjqwGlSRjjwk42q7bptC8qPy/6dtL/+eIxtKFFCxt+Y6pVKtPYyjNnDB7vi15svOzgBjxjez8rZ+8HPZ+zBTewIaZtUjXKuOncNcGzFo1jfNpbcMEA995EFaPgd+ONarRqmNpBkPKs1dU209xCmgoGRKX+RUEBBHpeT80X8cR0AYZp4eRskLVBs6lj9aRtGp7jrAdvwQD73ge1PVK21QTPmpjLbgjYqHtiyhYPbI0ojsGrXD7xvSfY78NSGqn/1FWF9dlh4z6/8fc/T83i7+8+HnpMcQlK2wSA/3X9bvzqldtwvqNY4skGKHsAt3DNsanwNaRlWVwwI0x55r23cdSNQUVCaKyO8gGkezqYSzLFrligjC9WwathAaBiRAcFG4XUuyNdSVy0sSfi1V72jXbXVeSnJ1B55gTPYvZrbvDMUZ6l/ZRn1RrlGak++YyZQoyCdxkfL02AU561I22TV561yD/TbccyeLbsPPzwwzAMAwcPHmS/O3ToEA4fPgzTJ5o5MzODD33oQ/j93//95TzMVYf4UImdP1Wq8vM784Me2krVqqms4aZteie3V+0YAAD8/PQ8U51Q9c3dwzk2KTknKs8qjalCGiEsbTNO9culEC8NwO1450sGW1AFdYyJGJ5nTHmWjHdtaPejxKVtNluIoV2IRuLLrbQSJxJhg3hfJsGuo5/PB69OqA6dj5mXfRXzz/m4GxDyLRjgHUgpUNoJBQMAN1AQlrZpWRYLaNCuHAXP2MQjrueZ8zzw14otRupO2/QuahrtY7rSwf1Fp0Fdvpu26T1nfsErpqbzi75GlXUpH4WLOEb4wSt33FRTMW0zWAkNcAGONivP+pwdaj7dr1Cp1lSMpoDRPBfsI+UZjc18ILBlyjOf4I+IZVnMd3RDDOXZjftG8CcvORCq6qPxiVSqvNqav5dzxQoLuEQpHAeFfqNVm0Ce4Jmw4BGDj6ZlxVCeuUF/w4rheaa67d2PlivPuBSucw2kbfqR4RSOhmnhZydcVU/QeNFs6thQrjWeZ1GMcAtkUrkFep7VeGs2vxE8HlA04PFpW3m2YzAqeGYf63zRwH2n3PsSlPIOuAVEulI66+PC0jZFhfAnv/8EDp+cCz2uOASlbQJ2P/S6K7b4jk8ZYbOMh8aM0wGV0gnDtJj6LqyNimuIOAHaoCIhcYtlbR2w++lDnKdzb4DnWTbZeuVZGIe29CGtq3jNZVtCC1m0AjrnWs8zsiGIqzxzij44zzevqqaNV7+0zaSusk3/U853xgmYpwOCu3yhMT/EttVowYCBFinPoipFrwdaO8Osg4mJCfT39yOZdG/m0NAQSqUSZmdnMTAw4Hn9+9//ftxyyy3YvXt3U9/boZk2dUPnIZ6PaDiY1lXPa0h9kEtpsa4Fn5ZYqFSR4hadE87kZaQ75fms8d40dg/ncGRiCT98chrPP3+UBc92DeWYOfG5hZLnfTSZthdu0cfWDDnBUFrX3OvEpz0FHccSl7bp9xoyGF8sGSw9JB1wXryUO+j7+AExzrVJc/Jg5t8gtIWVho6FKp8Ry32c4kDUHXBPATtVb7grieOzRUzny9jGTWD5FNmetP0Z1ZELAAAJzVZh+t1jUcJdMKpQFHdCldSVFb1vtFs1W6wEHkfJMEHj6Jb+DE7MFjGVL0NR3BQu26w0+vv8ngcKQGfr7BtcLxr7mjbax4gLZl2170lQP7yS0MSG+i83bdM+Z15RVjJMz8SMXeeY/YwffNoC7ejaVf3C35fiDNRpSpYRjoP6VTu9yKqZpFOAoyfkGW6Ejb2i8sz+fF1TkNJVlAwThUqVC/LafZirPLOfAQX2exTFXZjxgcBEi5515nlpBI8pi6Uq25TZ0JtBfqF5OwxqS6Q2TXF9OT93IK+1hKagK2IuMiQEXlMtGh+8wTPvZ/Jpr4pib2hQm+xO+7ctvpJelSsYEHSsSa69+72GFD/U1pqFrn/JMHGu4prON/PZfFCqZFRx+JQbOJkPGC8qXCGcRr6bFq2Ti6XIPpgv8lDvd6UTKgazCUzlKzjupLinAo65SxhnqB/IpRpvqxu5in70GTP5MmYLFSgAtg9mQz9bnONetqUPP3lqFvmKETKvdSvKkurLVkBavsEqGk8Pbe5DV0rD1x6ewLu+/DD+4bZDTaXO88GKeq4fBe8LlWrN+0iFeHq+GPqZvLVGWF8jbrLmYoyZCS7djX+tW2AkvL2cP9aNL97+NAzl3LlUT8bdqOfnONmExjbHyk4fQ+eW1Fo/p7xgvBvf/fUrl8XOoo8rGMB/Hc03NvTG69fEeV0P17dT+/UEz7Jue9zQm8bEYhln5ou4YLzb3aRMBt9DvmgO/5qoNZpYAKmeMZCfjw1k63uegqCxi5+jd+JcuF7qOfYVC54VCgVP4AwA+7lc9u4o/eAHP8A999yDf//3f2/6ewcHa6W+qxm/81EVsLLHo8PdGOLk3QM99s5FXy6FoaF41yKT0FCoVJHMpTHEBQumnd3lXRv6aj7rOReM4ch/PYa7Ty7gtmfuwhOOhP/gjiEWPJssVLzvc3bx+7rTsY+tUTYJm73Dg13sOwfyzk6bogQeR8m5wBuGu3xfM9SbATALS9eQzDoVatIJ39cOO1JqEwj8PlLHjw11x7o2o3P2M1SxgGTGfq66M8m2X9dG2DrcDeAs+3lsuAe9LTK2jIOZ9H5XXy78Og10pXB8tggl5X3dhLObryjA1g19UDnVwaBzP0yfNqWKlV/T9ufSknp4sBtDQ7UeE8vF1nn72BfK1cDrMsGpSPeM9+IHj88gbyro7c+xBczOTf2xdr66c/bzkuLaq5KYAAD0dcXvtwBg0El9sXQNQ0PdUJw+pr+nvj6mT9gpTjifx76ng8aVgQV7omc5ba3kRDU3jNh9h+kE1SwLyHRnMMQFEZLOe7sC+qo49HLX6pwzRmwZ8e8necyU/Rzyu5kbR3vQl3XbTFev460E+9i7BVVOwXnvxpF4/WRcuvuy7JoBwI5N/WxjKZfSUTLKSHdlUHFeQP10lzPJr+r2a1MJFcPDdkrLYJ89lpYtSs9WMDJcX7pLEGPOLShXrcDrMHnGVqP0ZxPIJDVkWtCGh/ptHx5S2mWS3ueEAo152H3jYC7FrkcQmW6vKq6vO9OSe7t9rAc4fNr+zC5vfzBu2cdXMkwMDXWj4Bjgp3QVG8f8K3kP9NnX01JVZJ0+LJ3Sg4817cx3qxYGB7tqFp1LzqC/abSnJec7a1Kw1vVh3bd1EP1NqBEsy4KuKjBMC+muDH5+xi0KVVE13+NOT9mBqGw65NqEsHODPdbMFI3IPni6aPcXO8cbu4YbB7KYys/hzJLdL3Zn/ecGyS57nDFMC919WZRNbz/QCHs39QEAzuXdefLRY1MAgE0DGWwa7wt9fw+3Kded1vG/bzofL/nED5CvmIHHpE3a96Yvl8L2Tf0A7PbZ1ZvzVX1ryUn79V0pvP/WA3jwY9/F8ekCfnhyAa+8fEv8k+UolKvMHmHnpv662ueQ06eaquo5R9N0/SgnC0boPVE5ReOG0V7PPI5nfMhbAG1DjDEnQ4Vmct7+Zta5VcmEGvkZ4t+3LNptc6liz8/o2d4w2sMyfwzLfl/aUYbmMo2P753ARsdzLV91r4dlWWxT5vytgxhyPOHCGBfm1SP9WfZ5Q85a2dQ0zDvtcdt4L/v79uEuHD45j8lSFV85Oo2jk/YYMToYPNfpd7JsNGFcsBwV8lB/zve9lmV51vW9dcyDeR/CbWOtGUv6e+3nTNFq+/hOmgu3kxULnqVSqZogGf2cTru7vMViEe9+97txxx13eH7fKFNTC4hRbKXjURS7kfqdT0JTmQJmcT6PSdPd2Vaq9qQ2pyuYnFxAHLJJO3h2/Owcspb7WWQ4nbaqNZ91aNx+gL798DmcOTuHh07bnfZYWkPK2f04OVPwvO8RR+7dl1BjH1ujlJa80u2F+Twmnadhcd4+r3Kl9ryIWWeANQpl39cknX3q01NL6HLmHDos39cuOgawpYoZ8n0l5/tKsa5NKW8HK5eKFUzO2qo/xQz+/JWA2nCXMCebn11CJd9+3ztiUZB+p7XwZ4NMgE+em8fkiBtMfspZYOWSGqanvROr/KJ9j4tlo+azpwTj9jOTi5icXEC5wj3D6sp1WkrZvj5Ti8Ft78SMsyBKaOx+Hp9YwGMnbJNiVQGMfBGTheiKXFWnaufMvNs/TM7a11az6mvDmtM5TszkMTm5gGnn2YYR/GwHkU1oHl+3ycmF0H54pVha8PZfeUolWihi0tmETOsqChUTJ8/OQSm5wYnTE/Y1SarxxwcRfqJ31Cka0xXj88TnEACW5gsw8m6b4RfrT56aramqRf2kWfLvl5thpCuJswtl6KqC/HweBSfYkXLUBKcn5rHkpM6UluxnhSZYpyft/iChumNbyfEFm3PGEr2Jay6Sd4y8iyFj2MNPTjvnZU/oW9GGzZJ9DyedYLrYjtJO8OyRk7MAgJ60FuucMwmVLX6NcqUl16mLFxwL/UFBuH7feegcAFtVG/TdJccgf6lYwfSc3V9Z1eD+ivfBO3NuviaVapYM90utOV/3nFx/nbh9chjphIrFUhX3PzGJo+fcce/U1KLvcU9N2/MR1UJD56U648OkMx6F9cHHHX+rnNLYdw06we+jZ533mv7PE79AferUbE0/0AjdTnN4cnKJfcbPjtnBqi29we2Qh/rKV1+6CVlnHbBUMjAxMe+rEDrp9P9pTUFhPg/Nqfh57OSMrz8ejcuqaaK0WMQVW/pxfLqAI6dmMTnZX/9JA3jQGTP6MwlUC6W62qflqMtmFoqe68N7Nj81tRR67SilWVOVmnkcT7XoXb9W8tH3WnHWPpMz3mOYnLK/R0P97dR0jmN2qYwzZ+eYiqmwUEDeUUwVy3a7nZpx1MVV/7XIakGr2m15ct69z1OOD7ECIGnUzrP9sMreOUeCm18mnDXc2Zk8ppdq++IBx8rjw19/lKmSN/elsSmjB343u/+z3rXvknOfSiHru2xSY0FlM2Rc94OeY71a/7zXj5LzTC5y699OnAvXC51DHFYseDY6OoqZmRkYhgHd2ZWdmJhAOp1GT4+7E3nffffh+PHjeNvb3uZ5/xve8AbcfPPNdXugWRZW7Y31w+98klzwTFdVz9+v3z2MM3MlPOe8kdjXIZfUMLVkeyXQe4yqyTqUoVyq5rPOH+1GXyaB2UIF33hkEnMFA5oCbBvIsonGUrmKhaLB5M9HJuwBZNdwru33SDTD1hSFfSelAlUtK/A4+BLofq/xVNssu5NVv9dqzGPNDPy+aS71Lc61SWlu2kmpEv79K41oJq6ryrIeJ3nPEF0B95SgeztXNDyvo8VQd6r2/Trzt6ltU6L/Qb5sP2dUyYZvmysBq2xUMGBULV9DW0qXy6U0DDhKoamlCmaW3KpZCuKdBy0iK4Z7rfiCAfVcC3rOF0v2vWJeNHp9nwPY0nkKnolttJPGFbo/laoJo2oxJRd/zraa2GRtjShw/miNn4+dyliomDjhBIaHu6L7LV14DhXYlYi971PQldIxW6hgsVSt+cwFrmBAq+/HeE8aZxfKzvOgeK4lYI+PRaGvpZRw8qNJcn0w8zxzxpKk1rr+ma/kaSsNa59Z8oehRXEr2rBYTSwlPGd0PUghMJCJN54N5pKsWnerrhMfDBDHxiTn6VI1LfzgcTvQ+PRt/YHfzRc6YQUD1OBj5f3QSoZZ0/6pLeeS9fdV/sfn/Xzbh7D5sSWbsBd1P3x8xvP7mXzF97PdqtqNfXeO87UK64N5JcpYd+0cNQ7URigdLBFwP1VFYQFePh063UQ/SkVKJhZLKBsmEpqKx51iAdsHs7E+98UHxvDkdB4vP7iR/c50xkE/b6ZFrs0BCnrTOqbzFczmKzXetACQ57zdLMtbZKHR8z4yYQc8dzawDuCrbfLv5X3eJhfLKFVMj3/d9x+fxhfvO42rdw5iv1OIIBXRz4gFAuLMTfzmNoCrttYb6Nu6Oc8z3gIgk3CDLeWqvbYoV5t79joF8iabK7h9zGnHG3C4Kxna7/KIhYX4uTv1M2fmS2zN2sP9nQp6WLDTIV9/xVbcfGDMM8aLkEdqQei72H0JWftkufuZqHMtl9JU5M0q+jOJ1owlnF+n+HmdNBduJysWPNu3bx90XcfPfvYzXHrppQCAe+65BwcOHIDKTSIuvPBCfP3rX/e89znPeQ7e+9734sorr1zWY14t8KaTogFhV0rHm67cVtfnuWW43d2byaUyLNgTQL9qWZqq4Mrt/fiPB8/h735iV+DZ0p9lk+fulI6FkoFziyV0pXTky1U2Od4zHC23bRZx4uCptknBs9CCAfwkoxYKsMzz1TYDjCR1ttj1/758ucoWI1GVyQjmeVNxfbg6t9qmd1IWVm2oHYgmwFFeHT1CdSOC91cR8asgSdQUDKhUYVmWWzBghSs7UvluC7b/SX+2No2CJm3ZhMY8iqbyZcw46pq4xQIA7nngvEfcMuD1FgxwvWgAzuC4gaIkXSmdVezq6IIBCgXjLeZhBnjP2e7/KjXGyvRzM1XiADtoUqiYmHOekTjVNsXFve1DVXudc0kNs4VKTdEA07LYIqmeyl1x2dCbxs9OzjMPS4KvaseqbQoFA8jYOOkZm72eZ618zvm+vmSYvs8NVbse62nONJ5H3JQSxxw6Diq2ErdfGMxywbNlKRjA+QBWTPzoCTsw9PRtXi9eHr4CGfMwCjEA589DHPtLhsl+16q2LN6LZosFENT+f+hco6SmoFy1QgoGUJpyY/eRioZQEatUQF8+XzRYEKvRqqJUVY+mgmFtL5fUUaiUsVhy53zN9KOD2QRLcz67UMKmvgyOccGzOPzvZ7se0ZZlQYE9ji+VqwHBM2//2ZtOYDpfCSwaIBajIf9asRhYPRx1gme7h+pfB5DnYkEYG/ixwoLd923udxXXf/WDJ/HAmQV8++gUO5co8/6aggEx7nVCqH5JGJxHYr1QIMmCa3yvqQoSmuopGGBZ7kZaqwrTrBR+BQPIuF+sjB2G2Lfyc39aw510MoMyCdUzTjxr1xB+/OQs9o504WUHN8R61qltBRYMiOhfAPv+puq8fy89uAHHJpewI0YqaxySsmDAylXbzGQyuPnmm3HnnXfivvvuwze+8Q3cdddduO222wDYKrRisYh0Oo2tW7d6/gNs5drg4OBKHX5Hw3eMrZhoupWE3AeeFpHDXcnAyipX7bDvDxUL2MkNhjTI0gT+6OQSLNiVlPwW561GUxVP9S9+4ULBm6DgWZXzTxB3LgjebLIYEbyiSaRhWrB8QvbTTvpGSldjDdCAa1RdNNzAWzvKU7cCvhJfQlOWxXCUR1UUz0QpqhJtF6cq5FkIWbiHVVTly70DdgCjaoFJwRMrHKjRVYUFDGcL/pPoPFdAYzBLhs5lViygnhLZbHeWG5hZtdl6g2fOvaDja6YKGn9fwxbFKw0dW9W0mBIK8PY/bJHhE7jl/94oNQv1GNU2NQXgrypfyZLHLSHvbYtLJdfUvR3BM5qU1wbP7HOdKxpskU39LysY4Byr39hMC+1Gqw/6kRaCZ36cWfAqz1ryvUIgQ2wH9DNVEIzbLwxyvketqhrNB3TFz+SP+75Tc5jOV5BNaLhoY7A/W5Lrt6if10LGMlVRPCpRHmovqtL8s0jUPpOtue90fA856XaXbbXT9eYCAi7MHLvBBTx/PfyqKhLUvgeyiYarXoqB5bANSDquqSV3QV/veMWjKArGne8/6TwvTzjWENsH4gXPxM/Lsrm8/70RNwBp3J/3SakHaje1qE2dbSZ4xhUXqxdXeSYUYRLGudNcpXTLsth1Hcgm2BwharO5i2uHmhJvc5r1EcI8sBKz2qbvZ+oq+2667jQmUZDFgj33rJDqs0PXAnGhYhaLpSrra2lDpp7NINGIvyeV4P5mfwcVCxGrHvdlEvjDm/bhNZdtjh0kZ9U2hTE5Tp/I93v1ruXecvV2/PEtF7RMmMAX9VqvrOgT9I53vAP79+/Ha17zGrznPe/BW9/6VjznOc8BAFx11VX48pe/vJKHt2qhB0tVWqOQoGACrzxjpc5DJmBXbOv3PKy7OUUZTdjpcyhlc/cyqM4IvjPSuUmum0YZrATz+wwePm2zRGqEgA6Pv0d+ATs3ZTMRO7BEnbRpuYvMVMBidKXpyyZYZyymUC4X/MSnOxV+nXoCg2du2qaIzgab2vtLu7c0kOcrVc+g1I6y4vVC1Y2C1ARMeZbU2EJ3tlDBpJPaHVcxCbj9V5Gb8Lo73PW14S5BNVsQdsrrgb+vYopVJ6FzgVq2uNG9Ki5XLSUuMhoPLvLwz5OmINaGiKIonklhkDpQVBMSi2Xq59S2qGz3jNjmwpv6vAb2dC0pUAy414/+xqdtEuJEuZXPua6poHVYUPCsLcozYTysUZ45YxB9d9x+YYB7XatUEyldZcE7sa3Zyg37Av7XEduk/Wlb+kLvEQU/ywZXbTNiMUwbI6ISZbFIynY9cHOyXnRV8QSnW608o5Html32pmmw8qy5YDG/8blY9g8CAe5iupngsPjesLZH/dKk47uooHm1/waquDlXxELRYMqiuMqzoGPMV/yDjoss7d1+HQXPggKhNF5QG2Dz+sWy70ZwHEh5tquBtUCWUwHziEFWPnh2brGMpXIVmgL86+2X4YMvOh/P2jmIVz9tc/h3cX1dNqnHmpsz+w4jSHnWWHuhDR03eGYfGx+MKxkmF6Tp3M2/OPCFgiiwSwHmDb2tUZ65m3R22+mrYwM4CJp3loT26W6gxQyerfCaICGVZyuXtgnY6rMPfOAD+MAHPlDzt0ceeSTwfWF/k7gdZqsm47lU7WLl3KLdSYel43SldBzc2IP/OW4XAtjlEzw7y4JnjlR7ePmqCuaSGgtM8ZNcumxmwOBPE7aEpgTuAHSzHTvD4//iB3+fDNOC+LIZR3k2UIcijw/UsYVbBwRh/FAVBcO5JE7NlxraeWsF9rWJl/LF31ueReZ5VnufmZrKrF3I0kRvIJvEYqmAfLnqCdx2QoqgvetWCFwQURn4rqSGvkwCmgJULbA0k3omHsNO8I3UrfbnU3CuvjbsBv4pbdOZ7DcQSOZ3KTvhngRBj7mdtumfPhSUPtCowk+EXzQO5pKxdzwTmgKKSQcF8GgBKCrPKI26HaozwA4KfPzWAzh/zGsoKwbPEprC2gcFZfz6YHF8bnXfl9Jtj77A4FkLggsiYjurSYfkVHpA/H6BV561UkE92p3CTKHiq3JM6Soq1Sq+fdQ2aX/69nADdN+0zYh2n0loKBomCmUheFYOHksahYLT1B5arTyzPzOJfaP28zEXMFaUm0zbBGxFcdEohyvPyO+sjjQukTExeBaWVuX0O7RhFJR2Xg+kdj01X8TjjjpqpCvZcB9HqV9B121RVJ5lXD8tP4oV78YwrQdKhp2yX2/AYWqpjJlCBQqAHQ0ECKkiqHh+4kYLpfgBwBPOHGVTXwbphIZrdw/h2t1Dkd/Fe57FVYcmdf9guZvK3Fh76U7blhLnhOCZNzXc5ALXnbkWiIuuKsz6Z75goD+TwE+etNPG99SxhswmNZbKDLgb40CtKq0VwbN0wKYl3f/wtE33eFL6ys4/k9xYt15Z3U+QxBdq2K3qIGkh5QmeLdgTBEq/DIJSNwGvDFuUdz96zg6eLYffGcEPfvV4ntFEoicd3Jl2c6lFRabmiFae+fmeTVHqWz2+UZzygI63Veku7YAmXSvl7+VVnsXzPBMX77Tg8ZvY8r524o4stY9B5/4WKlWPQq0TUgT7MpS2Ga0801SFKY0ec1Iw6knbpAUDvztcaFB5VuN5ZjTu6eVJ2+zg4BntXttpm/4eb5mAHXrRw6ZR+L6mHoULrzwN6q/oPogLIlf52R6FraoouHxbf40nIi3YyN+PD8TQv93gmdtuRN+SVqtuqU/zC55VTYsFp8UAQTNEK8+8PzeStlmv30sYL7xgDLuHczi4qbfmb3TvaIMtzO8MENI2nUVFVNCYbcSUvP0qKxbQ4kAwfz9GI+ZuceHb+0Ube9ki0zbzrp3PtGIBH6Q+5aG0zfEmlJUDuaSnrw9re6TWmnSeq2Z9IwFgo6OiOTVXZEGebQ2kbBJZtvHgf93oelLggBRNQYFQcVzm1ZyNpG6S6mxzf6Yh9XNc5dkZbm5BQcl61Xy6qrDnKe5mE2/RwkPFoRqdV9BaRFSe8ZYktvKs+cB1p+CqIit4bDKP47NFJDUFz9ge3k/zqIrCxCGAv+cZQamizRA072p32markWmbMni2JqGOsVU72TmfxcrEYnTaJgA8c+cgNFXBcFfSM4nhlWemZeHopJO2ObJCaZvcoKVHeJ6RTFj0vuHp8knbDJLw88ERw0eZRMqzwTq94JhZtTPxWekONwwKnq2UnJwftKJ2denv4m4sX21ThH8WxXbFlGfOAjFfrjKFmqagZWk7zRA3bZOUXrTYpclwPYHf8V5vhTOgNj0kLjQxokBnISCYFIdV43nGpZ0HFVpg3jBtKxjgXt84xQII/jmpV3m2GJI23U7oWlGQhQ88UjtbKNb2wQlh97jVCxr67pJRu1CezpdhmBZUBRhqkQIJqG03kcGzuAUD2qQ8e9nBDfiH2w75Bnj5Y982kIlMB0pwqpK4yrPegOIzFNxodVtONRjUDoNXA1+8sYdVZ65a/kGaMldts1H8iliJtCJtU1UUz3UKa3tZlrZJyrPmg2cbWPCsVHexAD+yLG3T/7qJyrPedJTyjMbl2nbVSNGAZvzOAK/yjA/ckqKaWhxVZgTAKpg2EpSkdhhXecbStMW0zSaDWqSYEj3PAK+5e7Mp051EL5uTGvjWkQkAwBXbBur2iOR9q7s9yjNv39vKtE0+eGZZlpu2Gda/cP3JSlvwyLRNGTxbk9CkpFW+L27BAHcApTL3UROwzf0ZfPJlF+Ljv3DAI2F3Pc/KODlbRKFiIqkp2NLf+MSgXngZLL9DzAoGWPDdOaWJRFjwzFUnVTnfIf8OT1UUphLzU55NL9WvPAPc+0/H26nVNgFXwbhSO2L8tRHl2iKs2maA55l/tU1OPi8Ezyi1jtJyC5Vqx1TaJOrxPAPswh+Ae271TDxIebZYqrJFZaHBdMKsqDxrwtOre5Uoz/i+jIJhYtCCrksxwFi5FdU2iTjFAgj+OWlUedZqtU4UNCGmtM20zySXunX+/Go9z1qdtul4B/ooz2iRNdyVamlbTumqUPTBe44poV3FTtvkPc+WaRzjx4Q4agZXecZ5nkWoCYMsAML8M5uBb3OtStfl+4qLN/YipatcEY3a8aIcI0UpilxAeh6PqzxrPG0T8F6nsKADbRxNOcGzZlPfATFt0w4sNZLOSERdN1ZtM+ktGOB3HwH/Ktiu79nyB8/omlvwKm7pfDf2kardPbZGlWdA/cEzavPiHLCZapuAe5+oX+fvB59iV2aFCTpjXtkMvVzbJF/K62Kk24rQfCKlq54+Sex7W5K2qdfOu3gVYlj/wrexVqqvG4Ef69Yrq/8JktTgKs9aFTxzKtY5A6VlWXhyxh5wtvZnAt9HXLSxt6ZE7ginPKNiATuHcsu6KKWBVlO9FR75xadfYJ2UXGFpm/xuBlVfCgte6QFyboArGJBrUHlWjP7+lYalba5QUMIbPIvwPEvVrxZIeFJz/QMWZIq9xHmerZQHnAifiuMHeZ7RZHIw53026gn8ZhIa+z5SnzWqiKK+q2SYHiVWY2mbvFK1c58l/hmiNlnjRaX7G0czhV8Lq23WozzjF/dRyjOxYtxCm9Q6UbieZ25VZCKs+qQ4Prfah4YCd37BM+YH1cKUTcDeCMqE7JC3Qnm2XAsH/l49fVu43xng3k/TctNwosaz7gAV8yLz72utwoAWhwlNacliEHAXdbmkxiqqh222VFqwgCfLjcVYnmfNtfGxmMoz6pcoeNZs6jvgKs+mlsp4xLE22T7YeHaG23dGeZ55CwYEKs98PDVps6Qh5VkTxQIAb3/Lj200P9npXLtziyWWctZMOizNL3Ixx0tWMKDG88zpL5rwPAPc4BkfuKU2W+bSNle75xngKs/uPz2Po5NL0FQFV++Mn7JJiG2dEAOirVSeFTk1OB/kjZ+2ubLrAmqnfmKP9cLqf4IkNbTa80wccGcKFcwXDSgAtsQInvlBE5J8pYp7T9gFBZaz0ibgdkbiBNcTPPMJZs0xz7PgRRpfPppSXMNSxVxPrNqFzjQVDKiz86aFytxqUJ45E66VCp4l6wie0X0vGqbnfjHlmU+70DzBs/C0TVt5RouvzrhnfZxE3g83bdOrPCP6M/UFfinFm3aIWdCrzqAOP6ldKhk1Bsf1sFqUZ97gmeN3KPQ9lGolem80qvAT8QbP4t97fvEQdI9IWSYunFc6bXOmUPH8DNSeAx8wEINArU4FDvM8o0VWK4sFEHxbq1Ge8VVYHdPnOPDFcpZLeUbB25Su4uCmvsjX8/MtCvZHeZ7RBtx8Hf6ZzcAbu7fKDoD6igs39LDzpXS/OZ/xohUV/6IUVGXDZOmTzQaI+eBbnMVtK9M2e9N6TVBue1OeZ45qN6jaZtmr3o1K2/SrXj0iFAOLi2FaTAXWqPLMDt7bx8K3DZqfbO7PIKkpMC27INFsocL67UaCZ9l6lWcBQYfmq23a98kNZvIKZzdVlKp8Jjp4LRAXUp597SE7ZfNpm/tCBQ1BUB8rjkWaqnjmj+0qGMCvIcLTwt3jW+ngpywYIINnaxLqLFvmeSb4SzzhDHDjvemGJwjphMY6v+8dmwawvJU2gZDgmRIePGNpmxGdKQVZaDIVFrwKMhIF3HSggVxjaZt0Dp0cPLtkcx829KZxTQOy61bAD0ZRC7ocN4jxk8oww3KFM26tVZ5RwQDX86zTlGe9daZtDgrBs746U475ogGWZXFBnfracEJzg9izhQpTkjaiPMutMs8zwF0M1Vbb9Deu9VsMNYLHW6lh5VlQ2qa/8kz061ku6FrRgijtUZ4JHmB8tU1h97j1yrNgzzNKaWtWleOHJ71E9Dzjrkd/JhG7GmFSV7FnOIeetF5XMLYZ6Ngv3dwXa+zkg0H0HEUqzwI8z9pVOZba2GgLr+H1e4Zx1Y4BvOayzex37Vee+fcBBKUMpnS16UUvH2AOawc0LyB1TysKBiiK4kk77c8k6h5LeYJUu4BdXZ42yJnnWabxtM2zXLXsOJyYKaBkmEjrKkuvbAS67nxqHB1nLqmx6qun590iDGPdqbq9sujzgPoLBrSj2iZP2k95xqVtrgnPMydQRgrDa3cPNvQ5rLKsz6Y33/+2RnlWO++izS1dVUI3NHKJ4HF1uUkGrGXWE8s7y5QsC4lWK8/IdNtZINOA08wOGGDvUM0VDZx0zDuXW3mWCwie6VHKM5a2GW0sP7FYdr1wQkwemcm3n+cZKc8aLBhArPRuRRhDuST+9fbLVuz7aTDSlOjAgaYq6EppzJOLAkVLEcqXhKqiUq16AqS8Pw6lOhYqJksp6BSFU2S1zZJ/wQD2/ohnRYQPnpUME3TJGgnW55IaSoaJqbw7mW8kOLRalGeaT9qmqADK+OyAAu0qGBC/30p6lGdBaZv+yjO3YMfymukGBSYBP+WZe37L5XlWqiyv8iwTMsnnr0e9Hp5/84qLUa6aLQlKxIHS6K/aES8VSFMVKLD9lui5igqy97C0Tf9qmy33PHOuf6uKBQC2mucjt1zg+V1vyHjRitQx6gOCqm1Suv9Ydyp2gDaIsW43kBOmDBFTbFuRtgnYqZvkBdZMsQCAKxjgc93y5SpoZkKVQ3silWe1aZujDRYMoHPcOZRrShWZTWqYzleEtE13c2+8J4WnZgo4NVdkc7FtDV5XV3kW7zkNqlLYbLVN0X/Zk7bJBewqa6jaJl/9UgHwzF2NbbxTW/fra7tSGs4u2P9uZdqmPae1oCoK6w+jAmKdVG1T5ywKqqYVqbBei8jg2RqEpW22rGCA43lGwbPpAgBg60BjKZvEaHcKRxyPA2Al0jbt8xJN2dWI4FmcggGA2xnTJ4Qrz6hCnliFx2RplwN1LjbCUmYkXujadKX0WJPtnpRuB89KtcqzILVAQlOAijdAyu9A0WIyzxUM6JRJTlTBAKreJRYMAOwgc72FDzb0ummb/DVqSDHmTKYnnZ1wXVUaKsTg8TzrkPvih+IUIKlabpsUg450nwrCIqrYhoIB9Xie6U0oz1jAoc5AbbPU+Ml5qm0KGxhcHywulFpebTMkbdOtRNicmbof2ZDgGf9zvYuRdEJrSSpcXH7tqu04uLEXN+0fjfV6RVGQ1FWUDJP1WVrEWNIdUHyGgkLtqrZZjxq0EZhHpo9iqRXKM+oDgtI2ye+s2WIBgFgwINrzjGhVkJevUt9s8Iylu/qkbZJyV1cV1k5og7hkmChWqp7nj9/486Rtdrlpm5ZlxQ5eHmmyWADBNoZ80jZ55dmZ+RJTZjcqBNjoeNLRfCWKoCqFzc73xDEv4xc8M3jlWefOX+LSy6VoXryxp8YqJC5hyrNuj/Ks+b6Yf36KFRPZpBb7nniCZx2StgnY/YCmLu+GZSew+p8gSQ0UiGnVA5YV0jbJl6ARjwAeflIy1p1qKF+9GYLSNlVFYRXDDN9qm9EFA+y/i1LqOJ5n3u8jPwZViU4TFalJGZLBs0DoWYlbqa9b8KoxqibbhQ0KntHuTMXk0wlM9jeaDFRNi3mSdIrCiRZDS+Wqr1SbFjFdPmmbjezYsdSKuSK7RildbWiHi4L/rhdNY88BXwSkU+5LEBSEogCTqOKivkFcROVbVDCAAje5pFZXOownbTNCeSaqTljaZkwVQKsQz48/bnEDgz8/RVE8fXLblGchnmetLhgACMq7msCiN22zkxntTuHmC8frCpTTPWRpmxH3tDcybbO1ixKakzSTFheHsDT/stF86hgFaGlOKkJpyaMtSEuu1/OMaFXwjIoGAM1ne7C+06dgACl5+Q3EXFJjY66oPgva1CJVY8kwAxVrfjzWZLEAIusztvGK6g18BVMqFtBgUPK1l2/Bx269AC+6YCzW64PS3ZqvtuntS/k5jpu2abHvXRNpm1wwqxm7lyu29WMwl8TVO2vTPvm5fL3rLz/48Z6KBlB/GDX+50LsEJYbvv2sV98zqTxbg/AVlVpBF/NJqNqVNqdbk7bJB8+WW3UGuDnkfgOWpiowTCu0YEBvxE6EGEQRK4/xBFXbnHYqdfZlEnVL2aXyLD70zMTd6afUMFrkLHKT0WDlmdcbCeCVPqpnYUkB2k4J0nSndaiKLdOeK1QwJCgXXM+z2rTNRhbJG7i0zXyTaiha1FDV20Y/h9/d7ZT7EoSuKiiBr7bpffbJO67dnmf1Klz4MSsoyEmTyMUazzNn8bfMyrPaAJF73GJbE9XgCU0BnUa7qm2KwbOSYbIKzq0ILohkQib5zaRtrgYSqgqgyhbrUQbg3QHVDNtVMOB1l2/Blv4Mbtw30tLPFQkrGEDjXzOZEWQlEpS2eYZL22yWrpTObBrCNl5ySVH905rneSMfPGtR2qbfdVsq1QZsFUVBb1rHdN4uEsan+7KNP8U7HpLP3GyhgnOLpdhBh5Ypz0hVzY1trueZjnFHJXZmvogTs3Y7aXQtk0loePq2eGndgDvPrykYUI0XQAmiJxWsPKM+mK+22SkZDc3ABwyvayJ4dmhzH77ypst9FZLU/+aSWkuumaooSOsqipw6mYJndaVtrvD9CyuAtl5Y/U+QpIbWe5656YczhQqrgNes8oxfWO0eWd5iAUCw8gxwOwfTR3nmVtsMnxSIgZiwCn+6jyoJAKYLtlpG9JCKQ23KzPqT1sbFTduMd41IeUbpNvT/bEILDKz4FQwocp4hfLoEBeU6ZZKjKq4yTqy4aVlWTbXNTEJj/25MeWb3DXNFg1UZq7dYAMGqlTmeZ40Gz9K6CprbdnrwjPovUmaIAR4/49qqabFAS6uqbdZr7p7wKM+C0jbdarf8ZkO7fKKiEBfJaY/yKlh5Jv7c6sq6dA+KQvCMvIhSuhppPdAI/HMaFjxrhYdMp0F9PPXrUf1ET8rfU4r597X4/mwdyOL1V2ytCfS0mjCPzHIL0jajPM9ambYJ2Cm8L7pgFDtDAjti2marUoz5c2iZ51mlNqjJNh+EtkFqRTEFt8gVCxADD1Q9/dxCvKIBS2UDpxzv42aDZ0x55pO2mU1qGHdS1Y9N5ZlCsVkhQFySLHgWpDxr7JkQs1z4QAtfpKCyhtI2dw3lcHBjD265cIxlKjRKUGoxCUdaoTojRL/ZuP1hWCGe5UZRlHVfNEAqz9YgrNpmix6wtK4y1clDZxYB2BPfZqr+AF7l2Z4VUJ5tdQbMTX213m2k3BCVZ5ZlMVVQpOdZWlSehXmeOcqzqr/yrBH1Tq3fTmcv+FeSVJ3KM9rpo0XOgs+urUhCrVUXFgRVVTZhm9tTgLaTgjR9mQRmCpWaBVHJcL1P+AF+MJfEUrnQUD/RldLRk9YxXzRwzEmtaDSVkIL/U47nWVgQOwxFUdCV0jFXNFoe6Gg11G6ClGd+BQOKhn8aTiMc2tKH8Z4UnnPecF3v8yrP/I+hi2sHSyWDTWwXVyh4JgYa+Wstpp7WKs/49Jp2pW16Awx8ymazZup+hBUMSPFpm2tQeUb3l9SyUWnmTHlWMjz+UEGBjNVCnGqbTaVtClYiIq2uJvvSizdEvqZdnmdbB7IY6UqiN5No2NeJ4LNIRBYD5jD2JnGBzUmIok+xAGKkO4VHJ5ZwdqEY67iOTdpj/FAu2fS6wk95xhcMoLZJ6ttWrGXiElRxndQ7jVbxFhWqnmqbzmeWq6abIrgG1gJJXcVfvvzitn4H9c+t3OjJJFTMFNzgMwXPogJifZkEdFVBUlNXvGAAYM9dytVqjX/femF1jsySUPYM2yqu81qk5lIUBbmkjoWSgQfOzAMAtjVZLAAQ0zaXX3m2pT+Dz7/uaRjyUUfQpFdMoywabsWaupVnIZMpV3kmBM+o0mYDk6batE2pPAuCFrlx02TodfMsbTNaKaD7TJwKhrcaYiapYaZQYZ/bah+kZghSE/DeImLw7KmZQsPeRuM9acwXF3HMSedoVA1FixrX86zx54AFzzrovvhB/ddCgOeZn6ky/VtB8zubu4Zy+Lc3XF73++Ioz3RNRcoxZl8qV9GbScCyLE55trz9XE3aJu95VqM887Ybj+dZm5RnYtrmmQUqFtAe0/hQzzM+bXNNKs+86dCRyjNnvKiaFgqOgbRhWqxPXe5AcKvoZQUDaoNbrUgdoyCQX8EAy7LcAHEb0pKDEP1Sm1XvEildxb+87mnQVaXpYDfZKvgWDAhIFaY2Oi+M+2Ep/tS3nF2MpzxrVcom4K88Y8GzhIahXBKaqrANv+0tWMvEhVl3CPP8ZqttaqqC7pTOxsCMj/q3ZKwt5dlyQJsXrSgWQKQE1X/c6sO5pI4P37wfKV1tqhptq7Dbsr8H8npgdY7MklCu2T2Eb7756S014M8mNSd4ZtftbTZlE7CrCG3oTSOpKdjUZgPbIDb3+w+cVCVLVJ7NOROIhKZEelqIi7hY1TaFjoh2x+qttAnULtwaVdysB67bM4SfnpzDi2Mav9KEkoJmcczK/TzPxFLvNPFjnmcdNMkJMoGmXexsQvMM6uM9KfwU8Pik1MN4TwqPnFtkyrNGg16U4kPpn8140dBitpMUgX64yjNK2xSUZ9zuPCleqFhANlmbhrNcJNRo5RlgB0RLhsnOL1+pgrrqVvtERSEukvlrratu5VOgdoLMB8dbHSin6ycGz9odWIjrebZcao/lhO6v63kWfk/Tugrd8VedL1aQTWqeKrKtLhiwXPDKM7HiYisq/mVD0jZnChWUDBMK2l9VlIfP0AAaL0zj+9ktCsTxnmfifWFqR6H/7A3w5WMbfz7HRsEzShGPgnyUdww1v66guRQFCE3LYoGKrFMAYaw7hZNOmuj2weXLeqE+vmz4K8+aCSh3p7ngGbeBk+BSRdeS59lycMGGbmiqgoMbe1v2mdQ+SbnpqgGj78kztsf312s3Mm1TsiZpdeVKUm88cLp1wTNdU/H/XnspVAUdEUnnIeVGTfCM8zuLWmB2ixVwYnieiUq3GVKeZRtRngkpQ3LADGTbQBZ/euuB2K/n020Azm8pRHmW8FEXur4hjvKMBc86M20T8FGecSkRPLdfsRVb+7N4XoPm1OT1cmyqOeUZLUCpcm0z6TT0WZ10X/yg4yO/K3GBQ9fSgh1cSSc0tsBo1UKtEfh0hLDFZ1fKNrGmxfMC97wstx9IQvMGyPj2pSgK0gmNHWeY51mrFzRBnmfkB9Uu5Rn/nIapn/szzaWgdSK0oGAeRhEBUUVR0OMYsi+UDIzBVQCldbWjNk/qoZdT1C2Vq56ATKVJc3TAnY9SEIiHPHmHupLLGiTgMzSA1qVtthK6buRvyff1btqmEDwLUBGKG388FLQ8GzN4RnOKwQbmuSLZpFf9WayYoBZC5z/em2bBs0YrbTZC0mcDFWi+2iZgW4mccv7tt4FRMiypPKuTSzb14b/e8oyWPssZoVgTKxiwyu4JjU3rNW1zdd0tyYpB6g0aQFsRPAPsjr0Td0FY8EyYmJEiSDTo9KM+5Zm/59mUozxrxB+G/z4FnZUCuNpxPc/s+7MQsGvLw/wuuMVsjeeZM/Gb77CCAUBw8IwWe6Lny+b+DF53xZaGlUCkjGG+XY16niXjP4dRdK0S5ZnotSQGMfjAFLXBAkttWbk2503bDFeeAa7nEVVNG22Tj1cYFCAjwqoci14lyxE8C/Y8a4/aO1R5xrWtteh5Jt7DKM8zwFWzMguAopOyucxVY1tJOqGx50AcL2ix2Ipqm3yRE+Isq7S5/NkM/AZSJwbP+OMTUzdd9bzoeRZeMCAsbTOu8ozaSCvUqBkhbTPvjBGq4vZH49zGwcqkbQoFA6rNpW0C3jUJ3/aSLMhhsmdFrgXi0+rnuEZ5Vm2+P1wJ1rvybHXdLcmKkRMCQdsGl2/AWQmClGc0wY1TpYz3K0npauiiLqja5ky+8R05fqGSjPh+SX10CakMcSr9MZ80Li2Hdm/TLHhGn+ukbXZQkKZe5VmzbBAqKDWabikeVzOTIdo02NC7MmnmcRELGojnTCXTAXcRFZaGs1x40zaD7zf5C1Fg9bEWeuY0At/Gany+fBYyBJ+q0fK0zUDPM0d51q60zZBqm90pHYpzbHE2oFYb4v2NU1iEsgTEsWS1FgsgaLyYE8aLVqSo8f2ZmLrZ6mIB9ZDzBM86b3mlKq7diOgXtxCgPBPbJyFu/PGQVcO5xVKNMtAPquDdCmN2Ur7S3IraR4arCjrOjd+tEgLEITBt02z+mfAGz7i5P5e2KZVnKw9tChaEggHNFFBZCfh04PXI6h6dJctGTthNXoldveVEj0jb7I2RFsvvHEf5jdEku6bappO22cguvce4epXtanQ6PWzxTmqBaLNySr2lVFygdveWVD+dWTAgwPPMmZyKhsnNMt4rBs+a8zxr9nMA4I3P2Ipn7x1ekerA9SAGXf0CUZmEhqJhskVGgTNVXik8aZshyrMuQXn2mJPau7MFnjmN4DXJD/b5Eitq8hPmVi9oggoGkPffsE+hnFbgTdv03sPeTALvef5edKf0jrNqaAVifx1n84MWvQtC8Znl9u5rNb2ZBM4slDArBF1a4XmmKgpySTsdWgwCUdrm+IoEz7gARos3k1pFLqmjUCnXVNykcVz02XM9z8SCAf6WAAAw4vQthYqJxVI1UkU568yJWhI8o2IStCnk/J9fw1DbyCa0tqWv+8EyTMSCAdUWpG1yaxKP8kx30wSDvDcly0daSNuk8Xm13RM/D+f1xOoenSXLBj/wbOnPxEpHWM1QwQBxkKNd1Hhpm17lWRisEiP3fZZltaxgwGqTBHc6oudZUKUqHkpJIDUhUOsbQv+nIG2rK/A1gxs88y6GKC0i1+Kgi7j4abbaJtGMIiChqdjboirG7UTsn/0ChlTZlYJmYR42y4XesPLMNpzeuULKs3RI0C9MeeZN22ztmOoXPDMtiwVpWu2LSlD7CbIKeN6+0bZ8bycgjrOx0jYD/TM7M/gSF6pQV6s8a43SIusEzyiATpyZpxTu5d/gzXV42ibgBJeWgKWK97oFBW17ggoGhKRtphMaetN2ZeqzC6Xo4FkLlWdiJeklH2X8eSPdAIADG7qXNSODlNXlqqg8az6d0rNZ7xM844OlCX1tr986GZa26YzLFZm2uSqRwTNJLPgdteWUOa8UFLMIStuMs/Dgr1lUKhQNqny1zfmiwb6/2YIBy22ivdZxq21WUTXdBWlY8GzAR7lVFEzas5yhLxBtOL2c0GIoWHnW2sVCd0pn6gKgCeWZcE9WMi1xuahRnvk8/yx9x2mD9P+VVEwkY3qe8cozy7JYUYkdy1g5jSfM6yi9Yp5ntdU2l0pVZp7d0yZlE12LKKuCtYh4D2Mpz2r8M9dG2iap8/nxwrKsllX8yyU1TKA2bbPd1WRDj4kbAzMh/ddKQgE+UbHHqm0K7a47IG2TPJuC+umR7pQdPFssYVeIUrtkmGzs6W+D8sy1lXDPa9dwDv9w2yXLnkFD/b+o1qm2QHlGCsGkpng+h4Ici1yQebWpnNYSYsGAkmHf+9V2T0gconXQBv9ysj7PWlI3/I7a9nUQPCPlWVDBgN5M9MRWUxUmgW9EeUYKpa6U1tCuBP+dMnjWWnhV4VLZYLu2YZ5nlHo77VGeOQEL5/6I/lyd5HnWG5G22ep0P0VRWMVNoHUFA9ZF8EwIuvqdM92vYkcVDHCPO6zPooDoUqmKc4tlLJaq0FQFW5fR/JknHZK2yQfTxIBBOz3PWLVNzhh8vlRhf2vXTjepR9aip1kUopoqTv/dLSh7SCGymgsGAP6eZ7ySv9nFIm1OisGzlU3bDO4HOgVWbKUkBs9oA1AoGMCCu2LwLFh5BsQvGkDzCU2p/e5GEJVn+YBxbfdw17I/Y6zieo3yjDZLG28zNPcUN2/oOVvk7ncnzSvXG2k271rdBQN+7erteOvV23HFtv6VPpQVYXWPzpJlg1/Ur9QCZTmhdAvBv7+uggGAPaAtlqqRnmOUnsdPLqccH4hGVGeAkLa5ynY1Op2EpiKtqygaJuaLBqu2GSd4NlOITtsk4hhOLxe0GCoZJoqVKpsE5NvkeQbYC6Cjjhl8o8E5sXpYZpVNUhpBU6KDZ+z+Cd4wK1owwOmnkpoSmvJG93SxbLBiAVv6MytWndbr8xVcYVIsR88HW1qdou2Xtukqp9s39dvUl8H/un4XNvet/XmCSI3yLEZAlHmeCWmbolfjasMvzZ9PV2s2WJxlQSD384uVKgvGrIQvL90zBZ27YUkKrCWx2ibZL6RE5Zn9c75ShVE1WYAnaryg4NnZmMGz3kyiJUpVt2CAV1Gd7YDnifoH07KzC2iMM8wWVNt0njfxflA7pPTmpKasO0VwJ5ER2mer0tiXm11DuRUr0NQJdGbvLuk4+AF1PaRt6mxQC/I8iycvpzS+uMozPm1zpgm/M0AWDGg3/KKHpdqELEr7M1QwgEvbZBUOqWCAd+LTSQUDckmNHQ+vPqNJmajwagV8VctGvcrWZdomH5QR0jgIsSoZW2SsZMEAZ3ERdY949QQFz3auUMom4G2bYWmb4vPsSdtssQ/NSgXPAOAXLt6Ay9fhjrS4SSUGsf2gDZc5oWBAWPGZ1QCp8+c4o/mKwSnPmpyTsD6AU56dW7Q3HDMJdUWUexTQyya1jg1QZH3SNk3LYko00XqC3xBc8KkUHmSnMNJVn/KskaJYfmQC0zZX/nnig+u8+qwVFWipSIO4XkgIyrOV2mCS2NB8YLUXDFjvyLsliQXt9Cuwd/jXOrQjJKZtztW5+KDXRS0GdR/l2XQrlWcyeNZyurkqaXHSNqlgwFyhwjzNxHLv4gSvk4JniqL4VtxkyrM2TE7HWpC2mdZV8LGjZgoGrBb4RXuQJw1dT0pvKXZAwQBq71HBflrgLZYNPDZFxQJWblPHz6DZ72/iJooneNZi5VmaC55ZzjjGigWs8kqOnUqt8iz6norVNt2CAav7HvmNFaQ801Sl6WqrfsGzaaeS7FCuPZVk4x5TJ2/Q5HwUe/my64UoKrU1VWHv4X3PaOMvaDwd6bbvwbnF8OAZbUi3olgA4G7+VKoWKlWzrfOTeuHVRbzvGc37m1Ge7R/rxjtv2I3fvWGP9zt1Cp6R8mztz386mbVSMGC9I++WJBak3hjvTXf0xKBVsOBZQMGA3pjKs+46lWf8gEreWI3uyHkLBqz9e7bc0L2dLVTYBD5MLUCTQwvubrxY7r2T0zYB/wXRYht3djdwvjWNKqIURfEc23rov/hFe9DiRjSu7YSCAYnYyjPX8+wYKc9WMIWA2qYdqPUugFIe5Vmw51mrFzXU51twx5V5FphpT6XN9U4jnmekYqeg2eIaKxgw55O22YoUJeoDeAVVs1YXTR8T853qrHGbJycoswC3zemq4jtXpbmOV3kWXsiHlGen50sseO8HKfFbFTzjr32hUm2bJ2sj8FYEZY/yrPlqm4qi4JYLx7F31FsNnKwCKEDXSRuy6xFqn8VKFV9+8Cy+d2za+f3Kt09JfDq3h5d0FAc39uLqHQN4/eVbVvpQlgVWMIALnlmWVVfBAMBVSER7nnm9DwBXeTbYAuVZp/pvrGZoQnlm3t1ZDau2qasK88qjCaNY7r2TlWcAXzTAu2sNtMdTZNyTttn45IL3D1oPkxR+0R4UiBK9N6IMoJcDWkBFVV0jY+n5koFjTHm2kmmbwYqTcOWZe59aXVmX7/8pNYTUTatd1dSpiOqBRgoGsKqHq/we+W20UBC3FYFiqmy5xFURnHKUZ4MrpTwL2ATrJLI+ij3aAOtK6b7ppmIbBWo3/kS29GegAHhqpoD3fv1RT/o4z2yLlWe6prJ5U75cdedYHaA8UxSF9fl82mYrlGdB1FgFyLXAikLPy32n5nHHVx7BUrmKA+PduHbX0AofmaQeVvfoLFk2skkNf3zLBSt9GMuGn/KsaJiszHpczzNKyYhSfulqrfJspknlma4qUBXbnFQOmK2H7u2p+SIAe2Ec5SfRn01grmiwe1uKSNsMM01fCfrStQuidnqejXe3Kni2vvz/+HYTdL5u8MzxPCuHKwmWgwvGu/Hu5+7B+WPdoa+jYOjpuSIs2M/ext7lNwgnKFDld63534mLIz6I0GrlGd//F40quqG7nmcybbMtiP1/nP7brWZYgWVZbtrmKr9HtME4W7DPS1EUprZphe8SKYn4qpFTTfrENgv5AXeytQmv2iWWAiptEmJqMVC78Scy1pPGb1yzA3/ynWP4t/vP4rHJPD7wovNZIQGi1cEzwG4bc1UDhYrZ1vlJIyQ0FeVq1Zu22QLPsyDEDRvpebay0PzKtOzx4U3P2IpfetpmWQF1lSGfIonEB7/gGXkz6KoSW51x4YYeqAqwfzx8MagL0moAmFpyJoIN7qIqisJSN9dDwGC5odSnU3N28CzOYocUNVRxMypts9MmOn3cgohop6dIb0bHht40sgmtKTWBVJ7VQotPsdrmSqa3KIqCF14wFqkiI9UJ9ZbbB7IrGmimoLdf26Lrn9LVGlWHx/OsxcozRVFqigYslOznVirP2kNjaZv2vaha9rO4GBHIWC1QMMQwLdbHtLKyHKVI8gqqlVae7R3twv977aW488a9K/L9cWAFAypuIIypHQPU4zS3mefSNsWNPz9eeWgTPvaSA+hJ63jgzAJu+/S9ODFb8LyGVOytDJ5luLEt30Fpm4A7p6uYvPKs+WqbQYgb59LzbGXZPpBFb1rHrqEcPvXKg/jly7fIwNkqRM6gJBIfWLVNzquBr1QWt5LS9XuG8e23DkQu2FnaJq88Kzj+HU1MKtIJFflKVQ6YbYD8zeoKnmWp4qZ9b2vSNsXgWYcNquEFA1o/nCiKgr975cUoGWZTnmo5biHayX40rYKfjAWdLwV1iix4tvIFA+IiLvJWslgAwKdtBivP/IJjiRA/tFaQ0jUUKiYzJ5bKs/ZSUzAgRv9tK5YVVKoW5mMWn1kNpBMaUrqKkmFitlBBLqm3VHnmFgxwAzpUMKDRDcdWsH2ws6vR85WKiXknqB6UKkwB3kWfaptBBWmIy7f141OvOojf/MIDeHw6j/944CzedOU29vdZZ57b0uAZVwyHVZHuEOUZS9vkKs+2otpm8PcFWwVIlp++bAJfftMVSGhKx1bklUSz9lcREkkD+CrPmN9ZfYN8nMUo+d14PM+aVJ4B7sJNep61HlKenXFKsYf5nRGUgjuTr8C0LLaopQmoOMFrtQ9Ss9AEl1SYlmW1tWAAYAcc+aqbjdC1zgoGeNM2A5RnSbtPoOBnJxQMiIvY1lbS7wwAxp32KaYkAW5AzW8Dg1/ItMPfUFSeseBZTM9OSX2I9zhO8ExRFBYoO7dQAu2fxRlPOh3y+KSiARQwaIWNBDO+L9embTbqE7se8CsYQL6to13+1607ZY/78z5pm34bBiKb+jJ43vkjAIDTC97qm67yrHXtPeunPOuQcY2yTPiCAdQ/t2MMEPukTstmWI8kfVToktXF6h+dJZI2oPoUDHArbbb+sUmo3rTNYsXdMWvGvyPlTCKk51nrIfUGTXzipNnwaZu8gW4mKG2zw6ttlqsWe0Y6xVPED14Vtx6CZ960zSjPs84pGBAXTVWQTWisj9yxwsGzizf24BMvPYDdQ101f6PgpX/wrH2eZwAfPLOv0wJTnslqm+1AXPzGrZbck9Yxna/gpKNi1lRlTVgt9GUSOLdY5saLVirPatM2p1napmzfQWR9rhup5zcE+EaKnmf8xl9cpfKYUzn7rOMRS1Db6M+0LuDpUZ51WPCMKc+cjfKqabF70dOGtYVM25RIWo98iiQSH/yVZ5S22fqJmS5U4Jl2dlCTmtJUUIIm4GthIt5piMqAeGmbrvKswO38UoBDE0rFd5zyzDn+s87uMZ8y0ymTUz/o2BKasi78JbQYnmedWDCgHvhU3J0rnCqlKAqetqWfPR88FIz028DgFzJ6W4NnjvKsJKtttpMa5VnM/rvHxz9zLSgTeoXNllZ6nmWFtE3LsjCVX1nPs9UAu25cCmZU8IxV23Te47fxF8WYU/znDKc8syyLtY24Fezj4FGeOfOsXKIz+jzmeeaoMPlU2HaoTWuVZ6u/X5FIVhq5opZIfKDFp8l7njmDfDt2h5jHmhOsm3YmgQPZZFOTaJm22T7EdhBnQcp7nlHwLKWrTOkIeH3P4ioXlot9o13QFOD4bBGn5ooeM161gxd7uRBD97UI326CzjnLKc8aURKsNHRPc0nNN12yU9g13IWetI5Dm3tr/kaeZ6rSHrNo6v9LToB0QXqetZWEMM7Gvac0lpx2VDmrvVgAwdL8nXZXbqG3k+t5Zo9BiyW3guGATNsMpMsnbZMqhgcqz7iKsAB8N/6iYMqzhRKbVy+Vq2zO29qCASo7zk5TnokFA6i6biahtcfzTFSeybWARNI08imSSHzQFW8wC3AngL1tUZ45A2qVgmeOlL3Jkut8pTdJaxGDZbE8z7i0zSCDdt5zqtN2CXvSCVy40Q4CfO/YNDMd7pSJaRBUmW29KDB5xUvQOfNpm8WKqyTo9HtJ0PO2YzDX0SqdoVwSX/uVK/DOG/bU/I0UOO3yoeGVZ6ZluWb0UnnWFkRFVdwKsKRarqf4zGqgNs2flGet9TyzLItV2uxKaXK+EwL175WqhbJhompazPNsQ4C3KFOeOXPgoI2/MIa7UlAV+3spvZbaRVpXW2qnkOUCq0xR3SHjGhWBokAy9cnt8qHUVQV8tyQ9zySS5pFPkUTig1/a5nyx9fJyIiEoz2gyM9Rk+sHNF47j0OZeXLFtoLkDlNQgqjfqTdssBXhMeZVnnRcUuGq73Za+d2wKS065+04PuNBCaz34nQFu8B8IVpJluMUnqRAUrJ5AO93Tla60GYeglEwKIrQrSJ5y/NZKhonFkgEazdqhnpbUelTWqzyj4FlujQTP3IIB3rTNVrR3ukamZQdzpji1viSYLOf/mS9XMbFYgmFa0FUFw13+Cl7meVai4Fn9KmX+8yl1k/mdNblJLELHNZOvsD6vUzxZSZ1qVL3Ks3oLkdX1nR5vzc6bU0okq43VMUuWSJYZ/+AZeZ61IW1T8Dx79NwiAGD3cHNG2NftHsJfvOyijk5rWq2I6o3uOAUDsm4ay2KJqlV535f1KM86r4u+cocdPLvn+CymnIqwnTIxDWLdpW3yyrPAggH274uVKgplt3JaJ6ff8tDGwt6RWpP+1QKl0LSrMAgFQouGycavtK52ZL+yFuDTNjUFsRWRtPFCXpJrV3nmVNtsQftL6yooNrlYNJjyTPqdhaNzvqpLFYMVqRjvSQUqJak9Uh/SaHGZMWceenreGzxrZcom4G5ATjptQlU6R3XuKs+EVPo2ZLQQ/IaY7PslkuZZGyO0RNJiWPDMWp6CAWK1zYed4Nne0e6Wf5ekNaR1FbqqsHsWJ22zN52AAsACcGbBnrSKAZ1OV57tGMxiQ08Kp+ZL+M7RSQCdHzzbM2x7te0dWdmqjMuFXkfBgKrlqmpXU3Dxjc/Yhj0jXbhp/+hKH0rD7BjM4fyxbly8sactn89X22zn5o/Ehld1xE3ZBNyNGCe2FGsjZjWwqS8DwN0MrDi+iqI3XCMoioJsUsNiqYrFksGsLgZbrGJai+SSGkqGiXy5GlksAHD7jKVyFVXTYmn+9Sq5x3pSOHwKOON4rM3kKZujxcEzZz4yuWgHzzIJrWNS+5OCRcsCS9tsX7vlfc5ktU2JpHnkLEoi8UFTfKptUlWgdhYMqJooGyYem1wCYBu0SzoTRVHQk9bZpD1O8ExTFfRmEpgtVNikVdwR7WTPM8A+7yt3DOKzPzuF7xydAgDkkp09lGwbzOKrv/r0dRM48FTbjPA8A4Cp/OoLnm3oTeOVhzat9GE0RUpX8alXHWzb55PqsGiYy6JwWO/wqo56ir2I/VI7qu6tBBdu6IECu8DM5FKZ8zxrzbiWS+oseCaVZ/HJJjVM5ytYKlWZ8iwseMYrIRdKBvM8q3e8GHM81c4utFd5RsdFqbydtLmXELJMFpwMhGVL2+wQBZ5EspqRT5FE4oMmeJABrmS9HQUDaEA1TAuPTS3BMC30pnUmc5d0JvykMm6qDaVunnJSF2qVZ9wCrEN3Ca9yUjepQmOne54B9gR9taQkNguvPAta4Ghc+g4ZOK+G+yiJD+95Ni+LBbQdXtWh1xEg6k555xRrJXjWndaxy7GeOHxyjgUMWqV+of6KT9uUnmfR0GbXUoVTngUUCwDseQilaC4U3eBZvamQtWmbdp/U3yblGbWJTtoUSojKM0f13c6NvZT0PJNIWkpnrswkkhWG5gSkPLMsi6U2taMqDu1SV6oWHj7rpGyOdHWM1FziD78QjR08cyaKNGmtKRjAqbg6MW0TAA5t7vNMnDtpZ1cipm0GD/O0qCD1ZFqX93EtwVfbZIu0NRKY6UT4hWk9fbeoZl8rnmcAcLFTnfmnJ+aY51mrfJe6KHhWMpj/5mBOKiujyHLFYuKkbQKc71nJYGmb9Qalxp0AHaVtzrVZeVbqwM092igvC8qzdqZt8hkM0vNMImke+RRJJD6IBQNKhskmfu0sGGCYFh5x/EHOkymbHQ+/yOmK2S4GHOXZaWcCKfqG8BPSTkzbBOxF+WVb+9nP2Q5P21xv8GmbmZCAGAVup5jyTE4J1hJ+nmdSedY++IVpI55nRNca8TwDwPz8Dp+c55RnrUvbBOB4nknlWVxos2upZOCUMw/ZGBE8o3TvhWKFS9usb7wY7bGVZ5S2OcOCZ63tk7LCnKqTNveojzAEz7N2pm2mpOeZRNJS5FMkkfhA6V1UMIC8GXRVqRmYWwHtUleqJlOenSeLBXQ8PQ0oz2iXdWLRP6WAD2DU45uz3FDVTWBtLfbWAny7iac867z0FknzpHnlWUkWDGg3vJ9QPcoz8Z6sJeXZRY7y7NGJRTaPapX6JcsFgaTnWXwomDRbqLB5SKTyzGmjC6Wqm7ZZr+eZk7Y5VzSQL1fb53mWFOdUnfM8UfBqOattJmW1TYmkpcinSCLxQVSe8ZXK2pFKmeAG1CMTTvBsRCrPOh1a5CQ0xbO7F0a/UA1M3L1dDcozALhyuxs8a0dAWdI4WoxqmwBvrLz6CgZIouHTNpnybA0FZjoNb8GAejzP1mbBAAAY7U5hQ08KpgXcc3wOQOvULxQEmi+61TYHZLXNSCjoeNQpTJVNaJEBLEr3XihWUDAaS9vsSumsrZ9ZKLrBsxbfM3E+Uq9Crp3Upm1Stc32PfMJ6XkmkbSUzulRJJIOgia+VDq+ncUC+O+rVC2UqxZySQ0b+8J3AiUrD+3G1rMg7RfSSsTgBj/xS3Sw8my0O4U9jhl0O1MOJPWjx6i2Cbg79LJgwNrEL3gmq222D11VQI9eParhdELzLGrXUvAMAC7eZKvPJp1+JtGiin/UX52cLbDiTjJtM5pswm5fFDzb0JuO3BSmuc580UCxwbRNABhzUjfPzJfaqDzzHlcnVQMPSttsp+dZSlbblEhainyKJBIfapVn9iDf26bdIVFhdN5o17qpDLiaoaBZPYsdsbKUGNzgAxj1VGxbCd55w2684pKNuGbX4EofioQjTrVNAMhQtU1ZMGBNQtU2i1y1TZm22V5ocVyP5xkAdHNBzbWmDqSiAUTLPM+c6/SEEwTqSesyOBCDnGOz8MR0AUB0yibg9hsLJaPhtE3A3nQDgBOzRRbQb3XwTFSeddKmUI3yTKZtSiSrjrU1QkskLUJTvMGz2TYPcOIu9V6Zsrkq6GlIeSambQZP9BIdWm2T2D/eg/3jPSt9GBKBuGmb1NZo91sWDFhbMOVZxWSLNVkwoL0kNRUlw6y7UnJPSme+XWvNQ1IMnrW62ubjTvBsUKrOYkHprjS/jRM8Y9U2iwarYtlImj9V3HzUsScBWj+vDptTrTSUslwxfQoGmNU2fafi+2+JRNIYcqYskfhQozxz5OXt2rX3U55JOp/dw13O/3Ox3xMVPON/rle9IJEArmJRVcIny2GVXiWrH77a5oKjnu5ZY6qmToPG8npVw3xQs5PSzFrBtoEMernza5XnGQVFTs/ZFSMHcjIlOQ6iMqtR5VlDaZuO8uwRpzBWb1qvO9AcRUpXwX9kJ3my6hQ8M0yUDZMFItuZtimVZxJJa1lbI7RE0iLCCga0A3HysG9EVtpcDZw/1o0vv+nyunxWBjLe14oTUFoQ6KrSluIUkrUP9SdpXQttQ7XGyp2zyJA0j8fzzFE4SOVZe6HAkFZn301zi1xSW3ObJoqi4OKNvfjOY1MAWpi2KQQZpfIsHjkhgL6hJ4byjPM8o7bdyHhBnmfkt9YOv1RFUZBJaFgq20G+zlKeOf7GpsVUZwpsZd/0Uru+U/X9t0QiaQz5FEkkPrDgmWUHz+aK7TE2Fb8PsIMpm/szbfkeSesZ7krVtdjpyeieXVFR/UMLAjnJkTQKtcd0hDIgk5TBs7UM+SkWKlUsluyFpPQ8ay+k8qhXeUb3Za0VCyCoaADQOvWLGBQZyMngWRzE67YxjvIsZc99F4qc51kD/nLkeUYFHto1p+bPMddBwTMqAlWpmix4lktpUNsYMOfnkp1cwV0iWS2szVFaImkSUm7QAP+wIzGnXbNWoygKdFWBYVrYM9y15naeJS6qoqAvk2Am7WLAYnNfGjftH8UWGUCVNAgFYKOqA2eExY8YTJOsblJO3zLl9DWATNtsNyxts96CAan6/TNXEwc3ut6YrdoYEoMig1mZthmHXANpm0x5VjLQZdnvb6RgwLigcmtX8IyfV3WS8iyhO8qzqolFKuLS5meeT9uUBTUkkuZZm6O0RNIkfMGAcwslPDqxBAXAFVv72/adCc0Onkm/s7WPN3jmncwoioI7bty7EoclWSPsGc7hN561I7IvERcV2QY8bCSdCylDyH4gm9CY546kPVBgSCwCFIWrPOuchX4r2TvShbSuomiYLIDQLF1C2qZUnsUjx7WxvkwiVnCJAjwLRYMFhhtRKg/mktBUhfVJYvXxVsFbEnSSopqUZ+Wqm7bZ1WY1cEp6nkkkLWVFn6JSqYR3vvOduPTSS3HVVVfhrrvuCnztt7/9bbz4xS/GwYMH8cIXvhDf/OY3l/FIJesN3vPs+49PAwD2j3ejv42eGjTZlsGztc8At0Oe1jtnYidZGyiKglddugmHNveFvk4WDFjbpASVgfQ7az+0OK1XPU4VB9dq2qauqXjVpZuwf6wb57XI01UM+gzK4Fks+OsWR3UGuAGexZLBvMQaKRigqQpGu9z71A7PM8Crou6otE2nfzCqJhYcL+V2q00T0vNMImkpK/oUffCDH8T999+PT33qU7jjjjvw8Y9/HF/96ldrXvfwww/jLW95C2699VZ88YtfxMtf/nL8+q//Oh5++OEVOGrJekDlg2fH7ODZldsH2vqdVIXxgvGeiFdKVjt9XNGAKF8qiaRdyIIBaxsxeCb9ztpPssG0zat2DODAeA9edMFYOw6rI/iVK7fh7151sGVpdLmUTNtshFzC7QfiFAsAXOWZBWAmXwbQWNomAIxx39mXaU+flPWkbXZOv0dp3bzyrN3BM2/BAGkJI5E0y4r1KPl8Hp/97GfxV3/1V9i/fz/279+PI0eO4DOf+QxuvPFGz2v//d//HVdccQVuu+02AMDWrVvxrW99C1/5yldw3nnnrcThS9Y4lLZZNEz85KkZAPbktp184EXn49xCCdsGsm39HsnKwyvPZMBCslKIbU+2xbVFSlC1rlU/rU4iwdI261ukburL4K5XXtyGI1q7iMF/qTyLRyPKs6SuIqWrKBkmnIzLhscL3jt4vXmeUSCrwivP2p626fZFMm1TImmeFZtJPfzwwzAMAwcPHmS/O3ToEP7iL/4CpmlC5fwibrnlFlQqlZrPWFhYWJZjlaw/aOJ7ZGIRpgUMdyWxd6S96ZS7hnLYNZRr63dIOoM+GTyTdACZpCwYsJZJagoU2GoRQCrPlgPmeSYVHm0npavL4p+11kjqKhKagkrVwsbe+EWwetI6JhbL7OdG0jYBYKzb/c7+NqkFs9zY1llpm27BgOVSnsm0TYmktazYTGpiYgL9/f1IJt2doqGhIZRKJczOzmJgwFX57Ny50/PeI0eO4Ic//CFe/vKX1/29yhqZz9B5rJXz6TRow5522K7cPtDWUtLrkfXchkl5pilAUlfW5TVYC6z2NiwqN7JJddWei6QWRVGQdNQigK1wEO/vam/DnQZVs9NU2a+3G0VR0JXUMFc00JdJICErCcYmm9QwVzCwsS8du512p7zBs2xSa6iNj3Nqt/5soi3PCanNFNhBvk55Fql/qPBpm86mRruOMeWptin7JUnrWQvziHqOfcWCZ4VCwRM4A8B+LpfLfm8BAExPT+Otb30rLrnkElx//fV1f+/gYGuMSjuFtXY+ncLAbMnz8/Mu3oihIXmt28F6bMNbR21fu2xSx/Cw9Lhb7azWNrzB8s4WNo311W10LulsMkmNBc9G+7KB49hqbcOdRrdTVKgrm5JzhmWgK53AXNHASI+83vXwzD0j+PGxKVx9/gb0xlR/DXancGwqD8DOzhgf7W3ou/dsKrJ/b9/Qh6HB1mdcDPZmAAC5VGfNsUYMe0fesIAy7LF2fMA+/3b1wcMTefbvDaO9UgggaRvrZR6xYsGzVCpVEySjn9Np/xz8yclJ/PIv/zIsy8LHPvYxT2pnXKamFmBZ0a/rdBTFbqRr5Xw6jcWFAvt3QlOwrz+NyUmZJtxK1nMb1qt2taqUrsp2tYpZ7W24tOhuEqR1FTPTiyt4NJJ2kOQWSglYNf3Nam/DnYZp2H27UTZk374MZBxVTV9Kl9e7Dt797J2oWjtRyRcxmS9GvwFAmktFTican7tkLZP92yqWMTlphry6QQy3ImgntYvFeXttUapUMTln/1t15oPt6oMLS/Y4r6kKpuUYL2kDa2EeQecQhxULno2OjmJmZgaGYUDX7cOYmJhAOp1GT0/tLsHZs2dZwYC///u/96R11oNlYdXeWD/W2vl0Ciqn37xkUy8yCU1e5zaxHtvwvtFuXLq5F5ds6lt3574WWa1tOM0Zyss+bm3Cp+x0p/TAe7xa23CnQf5CmqrI67kMUHreQC4hr3ddKNCU+p75Hs6bK603Pl5s7P3+lyQAABb2SURBVE1jrDuFXEpDtk3jTsYZ29r1+Y2SULmCASU7aNZFlUzb1AeTz1lSk32SpL2sl3nEigXP9u3bB13X8bOf/QyXXnopAOCee+7BgQMHahRl+Xwet99+O1RVxd///d9jeHh4JQ5Zso7gK2VduWNwBY9EshZJ6Sr+/GUXrfRhSNY5vOGzLBawNuErbvbIaptth56plPTfWha6nH5rMCsrbbab7jRf6Kjx9p3QVHzudU+Dqti+de2AxrNOqrQJeAsGLDqeZ+3ul8lnTRYLkEhaw4rNpDKZDG6++Wbceeed+MM//EOcO3cOd911F973vvcBsFVo3d3dSKfT+OQnP4mnnnoK//f//l/2N8BO7+zuXh/5tZLlhff9uXpHYypHiUQi6WR0za261sxiSNK5eJRnstpm23nh/jFMLJZx0/7RlT6UdUGX06aHumTwrN14lGdNVglvd3B5KJf0/L9TIGVq1QLmChUArvKsXQznklAAjHTHr6wqkUiCWdGZ1Dve8Q7ceeedeM1rXoOuri689a1vxXOe8xwAwFVXXYX3ve99eMlLXoKvfe1rKBaLeOlLX+p5/y233IL3v//9K3HokjXOaHcKKV3F7uEcNvVlVvpwJBKJpC1kExrmqkZN5U3J2iDNBUV7ZPCs7WwbzOL3n3/eSh/GuuHll2xEKpXAc88bWelDWfPwwfdMh48Xl2/tx5037sVFGzunWADgKs8AYK7orbbZLka6U/ibV1wsA8wSSYtY0ZlUJpPBBz7wAXzgAx+o+dsjjzzC/v3Vr351OQ9LIkF/Nol/vf0y5DpM8i2RSCStJJ3QMFc0mlYSSDoT0fNMIllLXLihB9dduBGTk6vXqHq10OMJnnW2UllTFbygA9WffqmTy5FOf2BDZwURJZLVjJxJSSQBDHaY3FsikUhaDSnOpPJsbeLxPJPKM4lE0iB88L3TlWedCu+nDNhBvnSHByIlEokX+cRKJBKJRLJOoYm7nMCvTbyeZ4mQV0okEkkwfPBdKpUbQ1EUT+pmd0pvW9EEiUTSHuRsWSKRSCSSdUq2Q6uSSVoDBc9ySa1G9SCRSCRx6UqtnrTNTiahSh9KiWQ1I3s/iUQikUjWKZR+I9Nw1iZpJ3gm/c4kEkkz9KyiggGdDK88a3elTYlE0npk8EwikUgkknWKDJ6tbUh51u6KbhKJZG3DB+DTulw+NkpC44u4yHFXIlltyN5PIpFIJJJ1ynhPGgCwwfm/ZG1BwTOZHiSRSJohndCQdFRT0vOscZIezzPpQymRrDbkbEoikUgkknXK7U/fgsu29uHQpt6VPhRJG6BqmzJtUyKRNEt3OoGppbJUKjeBR3mWltdRIlltSOWZRCKRSCTrlExCw+Vb+6FrcjqwFjm4qRfdKR1Xbh9Y6UORSCSrnB4nCC8LBjSON21TbmpIJKsN+dRKJBKJRCKRrEEu3NCDb7756VAUWWlTIpE0R2/GXjZmk3L52CgJT9qmvI4SyWpDPrUSiUQikUgkaxQZOJNIJK3gtqdtxkjXOVyxtX+lD2XV4k3blMtwiWS1IZ9aiUQikUgkEolEIpEEcvXOQVy9c3ClD2NVk5TKM4lkVSOT1iUSiUQikUgkEolEImkjvL9olwyeSSSrDhk8k0gkEolEIpFIJBKJpI0kueBZj0zblEhWHTJ4JpFIJBKJRCKRSCQSSRvhCwZI5ZlEsvqQwTOJRCKRSCQSiUQikUjaiKdggAyeSSSrDhk8k0gkEolEIpFIJBKJpI0kVFkwQCJZzcjgmUQikUgkEolEIpFIJG0kqdtL75Susn9LJJLVg3xqJRKJRCKRSCQSiUQiaSO6ozyTqjOJZHUig2cSiUQikUgkEolEIpG0Eaq22S0rbUokqxIZPJNIJBKJRCKRSCQSiaSNJJxUTak8k0hWJzJ4JpFIJBKJRCKRSCQSSRtJyLRNiWRVI4NnEolEIpFIJBKJRCKRtJF0QgMA9GZk8EwiWY3IJ1cikUgkEolEIpFIJJI2cv2eITxweh6/cNGGlT4UiUTSADJ4JpFIJBKJRCKRSCQSSRsZ70njfS88f6UPQyKRNIhM25RIJBKJRCKRSCQSiUQikUgCkMEziUQikUgkEolEIpFIJBKJJAAZPJNIJBKJRCKRSCQSiUQikUgCkMEziUQikUgkEolEIpFIJBKJJAAZPJNIJBKJRCKRSCQSiUQikUgCkMEziUQikUgkEolEIpFIJBKJJAAZPJNIJBKJRCKRSCQSiUQikUgCkMEziUQikUgkEolEIpFIJBKJJAAZPJNIJBKJRCKRSCQSiUQikUgCkMEziUQikUgkEolEIpFIJBKJJAAZPJNIJBKJRCKRSCQSiUQikUgC0Ff6AJYbRVnpI2gNdB5r5Xwk6w/ZhiWrHdmGJasd2YYlqxnZfiWrHdmGJaudtdCG6zl2xbIsq32HIpFIJBKJRCKRSCQSiUQikaxeZNqmRCKRSCQSiUQikUgkEolEEoAMnkkkEolEIpFIJBKJRCKRSCQByOCZRCKRSCQSiUQikUgkEolEEoAMnkkkEolEIpFIJBKJRCKRSCQByOCZRCKRSCQSiUQikUgkEolEEoAMnkkkEolEIpFIJBKJRCKRSCQByOCZRCKRSCQSiUQikUgkEolEEoAMnkkkEolEIpFIJBKJRCKRSCQByOCZRCKRSCQSiUQikUgkEolEEoAMnq1CSqUS3vnOd+LSSy/FVVddhbvuumulD0kiCeU///M/sXfvXs9/b3vb2wAADz74IF760pfioosuwq233or7779/hY9WInEpl8u46aab8OMf/5j97vjx43jta1+Liy++GM9//vPxve99z/OeH/zgB7jppptw0UUX4bbbbsPx48eX+7AlEoZfG37ve99b0yd/+tOfZn//93//dzz72c/GRRddhDe/+c2Ynp5eiUOXrGPOnj2Lt73tbbjssstw9dVX433vex9KpRIA2QdLVgdhbVj2wZLVwJNPPonXv/71OHjwIK655hr89V//Nfvbeu2HZfBsFfLBD34Q999/Pz71qU/hjjvuwMc//nF89atfXenDkkgCOXr0KK699lp873vfY/+9973vRT6fxxvf+EZceuml+PznP4+DBw/iTW96E/L5/EofskSCUqmE3/zN38SRI0fY7yzLwpvf/GYMDQ3hX/7lX/DiF78Yb3nLW3Dq1CkAwKlTp/DmN78ZL3nJS/C5z30OAwMD+LVf+zVYlrVSpyFZx/i1YQB47LHH8Pa3v93TJ996660AgPvuuw+/+7u/i7e85S3453/+Z8zPz+Md73jHShy+ZJ1iWRbe9ra3oVAo4DOf+Qw+8pGP4L/+67/w0Y9+VPbBklVBWBsGZB8s6XxM08Qb3/hG9Pf34wtf+ALe85734M///M/xpS99aX33w5ZkVbG0tGQdOHDA+tGPfsR+92d/9mfWq1/96hU8KokknLe//e3Whz/84Zrff/azn7Wuu+46yzRNy7IsyzRN64YbbrD+5V/+ZbkPUSLxcOTIEetFL3qR9cIXvtDas2cP63N/8IMfWBdffLG1tLTEXvua17zG+tjHPmZZlmV99KMf9fTH+XzeOnjwoKfPlkiWg6A2bFmWdfXVV1vf/e53fd/327/929b/+l//i/186tQpa+/evdZTTz3V9mOWSCzLso4ePWrt2bPHmpiYYL/70pe+ZF111VWyD5asCsLasGXJPljS+Zw9e9b69V//dWthYYH97s1vfrN1xx13rOt+WCrPVhkPP/wwDMPAwYMH2e8OHTqEw4cPwzTNFTwyiSSYxx57DNu2bav5/eHDh3Ho0CEoigIAUBQFl1xyCX72s58t7wFKJAI/+clPcPnll+Of//mfPb8/fPgwzj//fGSzWfa7Q4cOsTZ7+PBhXHrppexvmUwG+/fvl21asuwEteHFxUWcPXvWt08Gatvw+Pg4NmzYgMOHD7fzcCUSxvDwMP76r/8aQ0NDnt8vLi7KPliyKghrw7IPlqwGRkZG8NGPfhRdXV2wLAv33HMP7r77blx22WXruh/WV/oAJPUxMTGB/v5+JJNJ9ruhoSGUSiXMzs5iYGBgBY9OIqnFsiw8/vjj+N73vodPfvKTqFaruPHGG/G2t70NExMT2LVrl+f1g4ODNSlGEsly88pXvtL39xMTExgZGfH8bnBwEGfOnIn1d4lkuQhqw4899hgURcFf/MVf4L//+7/R19eHX/7lX8Ytt9wCADh37pxsw5IVpaenB1dffTX72TRNfPrTn8YVV1wh+2DJqiCsDcs+WLLauO6663Dq1Clce+21eO5zn4s//MM/XLf9sAyerTIKhYIncAaA/Vwul1fikCSSUE6dOsXa7Uc/+lGcOHEC733ve1EsFgPbs2zLkk4lqs3KNi3pdI4dOwZFUbBjxw68+tWvxt133413vetd6Orqwg033IBisSjbsKSj+NCHPoQHH3wQn/vc5/B3f/d3sg+WrDr4NvzAAw/IPliyqvjYxz6GyclJ3HnnnXjf+963rufCMni2ykilUjUNj35Op9MrcUgSSSgbN27Ej3/8Y/T29kJRFOzbtw+maeK3f/u3cdlll/m2Z9mWJZ1KKpXC7Oys53d8mw3qo3t6epbrECWSUG6++WZce+216OvrAwCcd955eOKJJ/CP//iPuOGGGwLbcCaTWYGjlax3PvShD+FTn/oUPvKRj2DPnj2yD5asOsQ2vHv3btkHS1YVBw4cAGAXIfqt3/ot3HrrrSgUCp7XrJd+WHqerTJGR0cxMzMDwzDY7yYmJpBOp9dEg5SsTfr6+pivGQDs3LkTpVIJw8PDmJyc9Lx2cnKyRuorkXQKo6OjoW026O/Dw8PLdowSSRiKorBFG7Fjxw6cPXsWgGzDks7h//yf/4O//du/xYc+9CE897nPBSD7YMnqwq8Nyz5YshqYnJzEN77xDc/vdu3ahUqlErl+W8ttWAbPVhn79u2Drusew7177rkHBw4cgKrK2ynpPL773e/i8ssv9+xQPPTQQ+jr68OhQ4fw05/+lJUutiwL9957Ly666KKVOlyJJJSLLroIDzzwAIrFIvvdPffcw9rsRRddhHvuuYf9rVAo4MEHH5RtWtIx/Mmf/Ale+9rXen738MMPY8eOHQBq2/Dp06dx+vRp2YYly8rHP/5x/NM//RP++I//GC94wQvY72UfLFktBLVh2QdLVgMnTpzAW97yFhbUBYD7778fAwMDOHTo0Lrth2W0ZZWRyWRw8803484778R9992Hb3zjG7jrrrtw2223rfShSSS+HDx4EKlUCr/3e7+HY8eO4Tvf+Q4++MEP4vbbb8eNN96I+fl5/MEf/AGOHj2KP/iDP0ChUMDznve8lT5sicSXyy67DOPj43jHO96BI0eO4C//8i9x33334Rd+4RcAALfeeivuvfde/OVf/iWOHDmCd7zjHdi0aRMuv/zyFT5yicTm2muvxd13342/+Zu/wVNPPYV/+Id/wBe/+EW87nWvAwC84hWvwL/+67/is5/9LB5++GH8zu/8Dq655hps3rx5hY9csl547LHH8IlPfAJveMMbcOjQIUxMTLD/ZB8sWQ2EtWHZB0tWAwcOHMD+/fvxzne+E0ePHsV3vvMdfOhDH8Kv/MqvrOt+WLFI8iFZNRT+//buL6TJvo/j+Gem9EdLTAeVmO3EoYS4CkdJIBUFI4mgRCVJ8iAiI/SgAwNNJibTSlSMOrBUCjRYeCJqZYkjxQ78kxASA5UixZOC0jLT++DhvmC3jee+n/vxz/D9gjGu3/e36/ruYlyTj/tts7O6ceOGOjs7FRYWptzc3CX/wQDWkvfv36usrEyDg4MKDQ1VRkaGLl++LJPJpOHhYRUXF8vr9cpqtaqkpEQJCQmr3TJgsFqtamxsNN70x8fHdf36dQ0NDSk2NlaFhYU6dOiQMb+7u1tlZWWanJyUzWaT0+nkj16sqr++hp8/f67q6mqNjY0pOjpa+fn5On78uDHf7XarurpaX758UUpKipxOpyIiIlarfawz9+/f161bt35bGx0d5RqMNe+/vYa5BiMQTE1Nyel0qre3V5s3b9a5c+d08eJFmUymdXsdJjwDAAAAAAAA/GDZJgAAAAAAAOAH4RkAAAAAAADgB+EZAAAAAAAA4AfhGQAAAAAAAOAH4RkAAAAAAADgB+EZAAAAAAAA4AfhGQAAAAAAAOAH4RkAAAAAAADgR/BqNwAAAID/OHLkiD5+/PjbWnR0tLq6ula4IwAAABCeAQAArCGFhYVyOBw+Y21tbWpoaFiljgAAANY3wjMAAIA1ZOvWrTKbzUvGAAAAsDr4zjMAAIAAMjk5qatXryo5OVl2u12lpaWam5uTJLndbmVmZqqyslI2m02pqal68uSJ8dj+/n6lpaUpISFBVqtVVqtV2dnZRv3OnTvG+J+3mpoao/7y5UudPn1aiYmJcjgc6uzsNGrZ2dnG3KdPnyopKUk9PT3LfToAAACWHeEZAABAgJibm9P58+c1OzurpqYmVVVV6dWrV3K5XMact2/f6t27d2publZeXp5KSkrk8Xi0uLiogoICJScnq6OjQx6PRxcuXPDZ/48fP1RUVCSPxyOPxyObzWbUent7deXKFZ06dUqtra06e/as8vPzNTIy4rOP2dlZuVwu3b17V3a7fXlPCAAAwApg2SYAAECA6Onp0dTUlFpaWhQeHi5JKioq0qVLl5Sfny9JMplMcrlcioyMVFxcnN68eaOWlhbFx8drenpaWVlZiomJkSRt2bLFZ/9fv35VVFSUsWw0JCTEqD169EgnTpxQTk6OJMlisWh4eFj19fW6ffu2Me/BgweKj4/XwYMHl+08AAAArCQ+eQYAABAgvF6v9uzZYwRnkrRv3z7Nz89rYmJCkhQbG6vIyEijvnfvXnm9XkVERMhsNqu1tdVY5vlXnz590vbt2/0eOzEx0WfMZrPJ6/Ua23V1daqvr1dxcfH//BwBAADWGsIzAACAALFx48YlY79+/fK5Dw4OXlIPCgpSUFCQKisr1d7ersTERNlsNt27d89nrtfrVXR09N8+9sLCghYWFozt9PR0HThwwGcZKQAAQKAjPAMAAAgQFotFY2Nj+vz5szE2ODio4OBg7d69W5I0Pj6ub9++GfWRkRHFxcVJkpKSkrRjxw4dO3ZMzc3NysjIMOZNTExofn5eu3bt8nvsoaEhn7GBgQFZLBZjOyoqSqWlpXr9+rW6u7v/9fMFAABYCwjPAAAAAkRKSopiYmJ07do1jY6Oqq+vT06nUydPntS2bdskSTMzMyouLpbX61VLS4va29uVlZUlSbp586Y+fPig8vJyxcXFGcs/v3//rsbGRh0+fFjT09PG7efPn5qZmdHc3JxycnLU0dGhhoYGjY2N6eHDh3r27JkyMzN9eoyKilJWVpaqq6tX9uQAAAAsE34wAAAAIEBs2LBBdXV1cjqdSk9PV2hoqNLS0lRQUGDM2blzp8xms86cOSOz2ayKigrt379ffX19am5uVn19vcLCwnz229bWpqamJkmS2+32qQ0MDCg1NVV2u10ul0s1NTWqqKiQxWJRVVXVb38YIDc3V48fP9aLFy909OjRZTgTAAAAK8e0uLi4uNpNAAAA4N9zu92qra1VV1fXP35cf3+/ysvLl9Sys7OVl5cnu93+/2oTAAAgoLBsEwAAYJ3btGnTkk+j/Sk8PFwhISEr3BEAAMDawbJNAACAdc7hcMjhcPy2Vltbu8LdAAAArC0s2wQAAAAAAAD8YNkmAAAAAAAA4AfhGQAAAAAAAOAH4RkAAAAAAADgB+EZAAAAAAAA4AfhGQAAAAAAAOAH4RkAAAAAAADgB+EZAAAAAAAA4AfhGQAAAAAAAODHH43idJRb50FSAAAAAElFTkSuQmCC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962400" y="2579334"/>
            <a:ext cx="7895072" cy="4131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 descr="Rakesh Mutha - Data Science Intern - Ai Variant | LinkedIn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7975" y="5095875"/>
            <a:ext cx="3549090" cy="161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S 189/289A: Introduction to Machine Learning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815" y="2981324"/>
            <a:ext cx="352425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863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7" y="284469"/>
            <a:ext cx="11350868" cy="826294"/>
          </a:xfrm>
        </p:spPr>
        <p:txBody>
          <a:bodyPr>
            <a:noAutofit/>
          </a:bodyPr>
          <a:lstStyle/>
          <a:p>
            <a:pPr algn="ctr"/>
            <a:r>
              <a:rPr lang="ru-RU" dirty="0"/>
              <a:t>Лучшие </a:t>
            </a:r>
            <a:r>
              <a:rPr lang="ru-RU" dirty="0" smtClean="0"/>
              <a:t>модели</a:t>
            </a:r>
            <a:r>
              <a:rPr lang="en-US" dirty="0" smtClean="0"/>
              <a:t> </a:t>
            </a:r>
            <a:r>
              <a:rPr lang="ru-RU" dirty="0" smtClean="0"/>
              <a:t>по метрикам тестовой части </a:t>
            </a:r>
            <a:br>
              <a:rPr lang="ru-RU" dirty="0" smtClean="0"/>
            </a:br>
            <a:r>
              <a:rPr lang="ru-RU" sz="2800" dirty="0" smtClean="0"/>
              <a:t>сравнение прогноза и значений тестовой выборки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14</a:t>
            </a:fld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15097" y="1183820"/>
            <a:ext cx="11516498" cy="4935993"/>
          </a:xfrm>
        </p:spPr>
        <p:txBody>
          <a:bodyPr>
            <a:normAutofit/>
          </a:bodyPr>
          <a:lstStyle/>
          <a:p>
            <a:pPr algn="r"/>
            <a:r>
              <a:rPr lang="ru-RU" sz="2000" dirty="0" smtClean="0"/>
              <a:t>Для прогноза модуля упругости при растяжении - </a:t>
            </a:r>
            <a:r>
              <a:rPr lang="ru-RU" sz="2000" dirty="0"/>
              <a:t>Гребневая регрессия</a:t>
            </a:r>
            <a:r>
              <a:rPr lang="ru-RU" sz="2000" dirty="0" smtClean="0"/>
              <a:t> </a:t>
            </a:r>
            <a:r>
              <a:rPr lang="en-US" sz="2000" b="1" dirty="0" smtClean="0"/>
              <a:t>Ridge(alpha=10</a:t>
            </a:r>
            <a:r>
              <a:rPr lang="en-US" sz="2000" b="1" dirty="0"/>
              <a:t>, positive=True, solver='</a:t>
            </a:r>
            <a:r>
              <a:rPr lang="en-US" sz="2000" b="1" dirty="0" err="1"/>
              <a:t>lbfgs</a:t>
            </a:r>
            <a:r>
              <a:rPr lang="en-US" sz="2000" b="1" dirty="0" smtClean="0"/>
              <a:t>')</a:t>
            </a:r>
            <a:endParaRPr lang="ru-RU" sz="2000" b="1" dirty="0" smtClean="0"/>
          </a:p>
          <a:p>
            <a:pPr algn="r"/>
            <a:r>
              <a:rPr lang="ru-RU" sz="2000" dirty="0" smtClean="0"/>
              <a:t>Для прогноза прочности при растяжении –</a:t>
            </a:r>
            <a:r>
              <a:rPr lang="en-US" sz="2000" dirty="0" smtClean="0"/>
              <a:t>  </a:t>
            </a:r>
            <a:r>
              <a:rPr lang="ru-RU" sz="2000" dirty="0"/>
              <a:t>Случайный лес </a:t>
            </a:r>
            <a:r>
              <a:rPr lang="en-US" sz="2000" b="1" dirty="0" err="1" smtClean="0"/>
              <a:t>RandomForestRegressor</a:t>
            </a:r>
            <a:r>
              <a:rPr lang="en-US" sz="2000" b="1" dirty="0"/>
              <a:t> </a:t>
            </a:r>
            <a:r>
              <a:rPr lang="en-US" sz="2000" b="1" dirty="0" smtClean="0"/>
              <a:t>(bootstrap=False</a:t>
            </a:r>
            <a:r>
              <a:rPr lang="en-US" sz="2000" b="1" dirty="0"/>
              <a:t>, criterion='</a:t>
            </a:r>
            <a:r>
              <a:rPr lang="en-US" sz="2000" b="1" dirty="0" err="1"/>
              <a:t>absolute_error</a:t>
            </a:r>
            <a:r>
              <a:rPr lang="en-US" sz="2000" b="1" dirty="0"/>
              <a:t>', </a:t>
            </a:r>
            <a:r>
              <a:rPr lang="en-US" sz="2000" b="1" dirty="0" err="1" smtClean="0"/>
              <a:t>max_depth</a:t>
            </a:r>
            <a:r>
              <a:rPr lang="en-US" sz="2000" b="1" dirty="0" smtClean="0"/>
              <a:t>=2, </a:t>
            </a:r>
            <a:r>
              <a:rPr lang="en-US" sz="2000" b="1" dirty="0" err="1" smtClean="0"/>
              <a:t>max_features</a:t>
            </a:r>
            <a:r>
              <a:rPr lang="en-US" sz="2000" b="1" dirty="0" smtClean="0"/>
              <a:t>=1)</a:t>
            </a:r>
            <a:endParaRPr lang="ru-RU" sz="2000" dirty="0"/>
          </a:p>
        </p:txBody>
      </p:sp>
      <p:sp>
        <p:nvSpPr>
          <p:cNvPr id="8" name="AutoShape 12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14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AutoShape 16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AutoShape 18" descr="data:image/png;base64,iVBORw0KGgoAAAANSUhEUgAABM8AAAGZCAYAAACe+BaDAAAAOXRFWHRTb2Z0d2FyZQBNYXRwbG90bGliIHZlcnNpb24zLjUuMywgaHR0cHM6Ly9tYXRwbG90bGliLm9yZy/NK7nSAAAACXBIWXMAAA9hAAAPYQGoP6dpAAEAAElEQVR4nOydd3gU1ffG3y3pCSQQAkgRkCoQOqFKEymi/gAFRCkC0kEpUpSOoDRpofcmKkVRaYJ8QVR6k450AhISQnqydX5/bO7szOxsSbKbbHbP53l8JJvN7pQ7t7z3PecoOI7jQBAEQRAEQRAEQRAEQRCEBcr8PgCCIAiCIAiCIAiCIAiCcFdIPCMIgiAIgiAIgiAIgiAIK5B4RhAEQRAEQRAEQRAEQRBWIPGMIAiCIAiCIAiCIAiCIKxA4hlBEARBEARBEARBEARBWIHEM4IgCIIgCIIgCIIgCIKwAolnBEEQBEEQBEEQBEEQBGEFEs8IgiAIgiAIgiAIgiAIwgoknhEEQRAEQcjAcVx+H4LDFKRjJQg5qA0XDOg+uR/5fU/y+/sJIq8g8Ywo8EyYMAFVqlSx+V+vXr3y+zAJgnATWL/wzTffyP7eaDSiefPmqFKlCnbv3p3HR+f+GAwG7NixA7169ULTpk1Ro0YNtGzZEhMnTsSdO3dc+t0xMTGi+3Lq1ClUqVIFp06dcvp37dixA3PmzOF/Zt8l/K9GjRpo06YN5s6di4yMDKcfgyM8ffoUAwcOxOPHj/nXWrdujQkTJjj9u5YuXSo7xtauXRvt2rXDwoULodfrnf69nsDMmTOxcOHC/D6MXCF9/pzJuXPnMHDgQJd9V1xcHCZNmoRWrVqhTp066NKlC/bt2+eUz3Y3nj59ig8++AA1a9ZE48aNndo3Se9TQeLvv/+W7b8GDRqU34eWK1z97Nhj+fLlWLduXZ58V3Z47bXXZO93QkIC/54HDx5g8ODBqF+/PqKiojB16lSkpqbm41ET7o46vw+AIHLL0KFD0aNHD/7n5cuX49q1a4iOjuZfCw4Ozo9DIwjCTVEqlThw4ABGjx5t8bszZ87g2bNn+XBU7k9qaiqGDBmCS5cuoVu3bvjoo48QEhKC+/fvY8uWLejatSvWrl2L+vXr58nxVK9eHd9//z0qVqzo9M9esWIFGjZsaPH6lClTUL16dQBARkYGbty4gSVLliAuLg7z5s1z+nHY4++//8axY8dEr0VHR7t03Pv+++9FP7948QK//vorVq5cCb1ej88++8xl310QOXHiBA4dOoSDBw/m96G4LTt27HCZ+K7VajFgwACkpKRg5MiRiIiIwMGDBzFq1ChotVr83//9n0u+N7/YtGkTLl68iHnz5qF48eIICAhw2me78j65muvXryM4ONhC6ClUqFA+HZFzkN6TiIgIfP/99yhbtmyefP/ixYsxfPjwPPkuR0lISEBsbCzGjRuHevXqiX7H7ndycjL69OmD8PBwfP3110hISMC8efMQExPjlmIg4R6QeEYUeMqWLSsaIIoUKQJfX1/Url07/w6KIAi3pm7dujh79iyuXbuGV199VfS7vXv3olq1arh+/Xo+HZ37MmvWLFy4cAFbt24V9bENGjTA22+/jZ49e2Ly5MnYv39/nhxPcHBwnvf1FStWFH1n48aNkZKSghUrVmDq1KlusVkjbdPORu6at2rVCjExMdi9ezeJZxK++uor9O3b16kiBuE4R48exY0bN7Bjxw5ERkYCAJo2bYonT55g7dq1HieeJSYmIiIiAh07dszvQ3Errl+/zjtlPRlaAwE3btwAALRt29aqiLh9+3YkJiZi9+7dKFKkCACgePHiGDhwIM6dO2chuhEEQGGbhJdx9uxZfPjhh6hVqxYaNmyI8ePHi+y7AHD37l0MHz4cDRs2RIMGDTBo0CB+R8dWaChj37596NKlC+rUqYOmTZtiypQpSEpK4n8vDXuJjIzEO++8gz///JN/z4QJE9C6dWur58E+I7vnJqVXr14WIa0LFiywa/fu1auX1esQExPDn0OvXr2wc+dOPkyiT58+/IDGuH//PkaOHImmTZuidu3a6NWrF86dO8f/ntnPhf+xa1OlShUsXbrU7rWxd080Gg2mTZuGxo0bIyoqCmPHjhX9Xi4Eavfu3Rbnmxf37MWLFxg9ejQaNmyIpk2b4ssvv4RGo+F/78g1MRgMWL16NTp16oTIyEjUrl0bPXr0wMmTJ60eq9xnJyYmYsqUKWjSpAlq1qyJbt264cSJEzb/Ru7zHWmHWq0Wc+bMQYsWLVCtWjVRe8hJaEKDBg0QHh6OAwcOiF7X6/X47bff8Oabb1r8jUajwbJly9C+fXvUrFkTb7zxBlavXg2j0ci/R6fT2e0jAODJkyf8faxVqxb69OmDa9euid7jSBi63PW1R+vWrR3qy6Q8fvwYP/74I3r37i07Mffz88OoUaNQo0YNpKSkADDd67Zt2yI6OhoNGzZEs2bNkJSUhMzMTCxYsABvvPEGatSogbp16+Kjjz6yECx/++03vP3224iMjETnzp0t+g+5sM1bt25h0KBBqFu3LurWrYthw4bh0aNHFn9z4sQJ9OvXD7Vq1ULTpk0xb948GAwG/hqx8xU+59aQcy48e/YMEydORIsWLRAZGYl3330Xv//+u+g9jrSphw8fYvDgwYiKikKtWrXQvXt33mm2e/duTJw4EQDQpk0bvp8S9lmsD92/fz9GjhyJOnXqoGHDhpg0aRLS09P579HpdJg/fz5ee+01REZGon///vjpp58cOn9GcHAwFAqF6LXDhw+jS5cuqFmzJt9nCb8XMIkbXbp0QWRkJNq1a4dff/0Vbdu25ds2u2ffffcdWrVqhbp16+Kvv/4CYL8fNRqNWLhwIVq3bo0aNWqgdevWWLBgAXQ6Hf+eX3/9lW9njRo1wtixYxEbG8v/3mAwYNu2bXjrrbcQGRmJli1bYv78+aK+d8KECejTpw+mTp2KunXromPHjjAYDDh69Chu3bol6lOWLl2K9u3b49ChQ+jUqRNq1qyJd955BxcuXMDFixfx3nvvITIyEp06dbLoUw8fPoyePXuiTp06qFGjBtq3b49t27bxvx8+fDhq1qyJu3fvir6vWrVqOH36tEP3kWHv+QMcHwe2bt2K8ePHo06dOmjSpAlmzZrFX78JEybgxx9/xOPHjy369Li4OFG7nTx5MtLS0gDIzw/k+srg4GB0794dNWvWFB1XhQoV8PDhw2xdk169emHKlClYvnw5mjdvjlq1auHjjz9GfHw8du3ahbZt26JOnTro27ev6LmxN+6mpqaiVatWaN++PbRaLQBTHqnevXujadOmducGjNatW2P37t148uSJaHxw5D4lJCRg+vTpaNWqFWrUqIGGDRti2LBhonmO9D5ZC52XjuutW7fG7Nmz0adPH0RGRuKLL75w+Lj++usvdOvWDXXq1EGDBg0wZMgQkdPKVhsQzstu3LiBatWqOXQdbdGrVy988cUXWL16NVq2bImaNWuiR48e+Oeff7L9Wbk9f7l7Ig3b3L17N2rWrImzZ8+ia9euqFmzJtq1a4cjR47g7t276NOnD2rVqoW2bdti7969ou8+c+YM+vfvjwYNGvD959KlS/kxis0ZoqOjRfOHy5cvo3///oiKikLdunUxePBg/Pvvv/zvrfXpCQkJGDNmDJo2bcr3iz/99BP/d/ZS9bB2eP36dQQFBaFMmTJWr/2ff/6JevXq8cIZADRr1gxBQUH4448/HL6HhHdBzjPCazhz5gw++ugjNGrUCIsWLUJSUhIWL16M3r17Y+fOnfD390dsbCy6d++O4sWLY9q0aQgMDMTSpUvRp08f/Prrr3yoytWrVzFjxgxR+A5gChldsmQJevbsiVGjRuHRo0dYvHgxLl68iB9++AH+/v78e7///ntwHIfnz59j3bp1GDFiBI4dO5Yj+7gj5+YIDx8+xMaNGx1676uvvoqpU6fyPx89ehQrVqwQvef69eu4e/cuRo8ejcKFC2PJkiX48MMPsW/fPkREROD27dvo1q0bypUrh0mTJsHHxwebN29Gnz59sH79elHI1JAhQ9CyZUsApl01R3HknsybNw8//fQTJk+ejEKFCmH69OmYNm2aS/PT5PSeTZw4EZcvX8b06dOh1Woxbdo0+Pv7Y+zYsQ5/9/z587F9+3aMGTMGVapUQWxsLJYtW4ZPPvkER48edegzNBoN+vTpg/j4eIwaNQoRERHYtWsXBgwYgLVr16Jx48YOH48UuXa4Zs0abNq0CWPHjkWNGjXg6+uLuLi4HIcKqFQqtGvXziJ088SJE9BoNGjdujXmz5/Pv85xHAYPHoyLFy9i+PDhqFq1Kk6dOoVFixbh0aNHmDlzJgDwi8EVK1bwE7IdO3Zg586d/GclJCSgR48eCAgIwOTJkxEQEIBNmzbhgw8+wM6dO/HKK6/w73333Xfx3nvv8T9Pnz49R+crJDo6ml+cZYfff/8dHMehU6dOVt/TrFkzNGvWTPTakydPcOzYMSxcuBCJiYkoXLgwRo4cibNnz2L06NEoW7YsHjx4gMWLF2PMmDHYu3cvFAoFjhw5gpEjR+Ktt97CZ599huvXr9t1NN27dw89evRAhQoVMGfOHOj1eqxYsQLvv/8+9uzZg6JFi/LvHTt2LHr27ImPP/4YR48exdq1a1GmTBn06NED0dHRGDhwIF599VUMHToUERERfE4xo9HI5/XS6XS4fv06Nm/ejP/7v//jXWfx8fF49913eUExLCwMu3fvxrBhwzB37ly8/fbbDrUpo9GIQYMGISIiAnPnzoVarcbmzZsxZMgQ7N+/Hy1btsSQIUOwYsUKi8WLlKlTp6Jr165Yvnw5/vnnHyxcuBBhYWEYM2YMAFM46q+//ooRI0agWrVq+PXXXzF58mTZzxLmNTMajXjx4gV+/vln/PXXX/joo4/43/3yyy8YO3Ys3nrrLXz66ad4/PgxFi5ciNu3b2PDhg1QKBQ4efIkhg4dilatWuGTTz7BgwcPMHXqVJEwxYiOjsakSZOQmZmJOnXqONSPrlmzBtu3b8f48eNRpkwZXLp0CQsXLoSPjw9GjhyJc+fOYdy4cRg6dCgaNGiAp0+fYt68eRgzZgy2bt3KX5s9e/bg448/Rv369XHt2jUsW7YM169fx9q1a3nB8OzZs/Dz88OyZcuQnp4OlUqFn3/+GbVr10bx4sVF5/L06VN8/fXXGDVqFAIDAzFz5kyMHDkSPj4+GDx4MEqWLMn//ujRo/D398fRo0cxbNgw9O7dGyNGjEBmZia+/fZbzJgxAzVq1ECtWrUwbdo0vPnmm5g6dSq2bNmCK1euYOXKlejXr59sGLI1HHn+sjMOLF68GLVq1cKiRYtw584dLFq0CHFxcVi0aBGGDh2KhIQEPuVG2bJleYF18eLF6NWrF5YvX47z589jyZIlCA4Oxvjx4/nwNGuw57FJkyZo0qSJ6Hc6nQ7Hjh3LUcj3r7/+iurVq2PWrFl4+vQpZsyYgQ8//BB+fn4YP348MjIyMGXKFMyYMQOrV68GYH/cDQ4OxqxZs9CvXz+sXLkSI0eOxObNm3Hq1CmsXr1atMC3RXR0NBYtWsRfyxIlSjh0nziOw6BBg5CUlISxY8ciPDwcN2/exKJFizB16lSsW7dO9j4JBRF7bNu2DR999BE+/vhjBAUFOXRcjx49wtChQ9G1a1eMHj0aycnJ+OabbzBw4EAcOnQISqXSZhtg80WNRoN79+6hdOnSeOedd3Dnzh0UK1YMH374Ifr162ch+tvj4MGDeOWVVzBp0iRwHIc5c+ZgxIgROHLkCFQqlUOf4Yzzt/XsCNHr9RgzZgyGDx+OkiVLYv78+fx9fv/99zF48GBER0dj/PjxqFevHkqUKIEbN26gb9++aN++PRYuXAiO4/DLL78gOjoaFSpUwJtvvonvv/8e3bt3F81VTp48iQEDBiAqKgqzZ8+GRqPBqlWr0KNHD/zwww+iOY60Tx8xYgSeP3+O6dOnIzg4GHv27MH48eNRokQJNGrUyCJVjxT2PF+/fh2hoaEYOXIk/v77bxiNRrRo0QKff/45IiIiAAB37tyxcGeqVCqULl0a9+7dc+geEt4HiWeE17BgwQKUL18eq1at4ge2WrVq4c0338SuXbvwwQcfYOPGjdBqtdiwYQOKFSsGAKhatSref/99XLp0CS1atABgXiALw3eSkpKwYsUKdOvWDVOmTOG/t3Llyvjggw/472AInRsqlQqDBw/GvXv3UKtWLZecmyPMnj0blSpVwtWrV+2+VxouJdzlZqSkpGDlypV8/qPIyEi8/vrr2Lx5M8aOHYvo6Gj4+vpi8+bN/CS3ZcuW6NSpE+bOnSsSHMqWLZttG7qj94TjOIwbNw5du3YFAJw/fx47duzI1ndll5zcM61Wi+DgYEydOhVvvPEGAJOgcfz48WyJZ8+ePcOoUaNEu8J+fn4YMWIEbt68CaXSZErW6/VQq+WHiT179uDGjRv44Ycf+Db72muvoVevXpg/fz527drl8PFIkWuH//zzD6pWrYp+/frxrznqhrFGx44dsW3bNlHo5r59+9CmTRv4+fmJ3vvHH3/g77//xjfffMM7SJo2bQp/f39+sV6pUiV+0lqnTh2EhYUBAI4fPy76rE2bNiExMRHbt29HqVKlAJiuXceOHbF48WIsWbKEf2+JEiVE7d4ZIYE5DeljDo1y5cqJXjcajSKnFGDq09hiRK/XY/z48Xw/oNVqkZaWhkmTJvET14YNGyI1NRVff/014uPjUaxYMSxbtgyRkZF8HrHmzZsDMD071oiOjkZAQAA2btzIX6vGjRvj9ddfx9q1azF+/Hj+ve+99x6GDRvGv+fw4cM4evQoevTogVdffRW+vr4oUqSIRb/Tt29fi+8tXbo0Pv30U/7nDRs2ICEhAQcPHuTvcYsWLdC3b1/MnTsXnTp1wvHjx+22qdDQUNy9exdDhw7lx5/IyEheAC1SpAgfklKtWjWULl3a6rVp0aIFf/6NGzfGX3/9haNHj2LMmDF4+PAhfvzxR4wfP54Xv5o3b474+HiRK5oh3DRivPTSSxgxYgSfuJrjOMyfPx/NmzcXCdHlypVD3759cezYMbRs2RJLly5FpUqVEB0dzbeZokWLyuYj7NmzJ9q3b8//7Eg/evr0adSoUYPv3xs2bIiAgACEhIQAMCXb9vf3x8CBA/mFdmhoKC5fvgyO43Dnzh3s3LkTY8aM4c+tadOmiIiIwLhx4/DHH3/w90av12PGjBkoUaIEf4wnT56UdbJmZGRg6tSpeO211wAAt2/fxoIFCzBr1iy8++67AID09HSMHDkS9+7dQ7Vq1XD79m107tyZd+0Apr4mKioKp06dQq1atRAeHo6pU6di1KhR2LFjBzZt2oTKlSvjk08+sTgGWzjy/GVnHChSpAhWrlwJtVqNFi1aQKlU4quvvsKIESPwyiuvWKTcYH1pu3bteHcla7fMrZWb8LR58+bh/v372XbuAqb7HB0djcKFCwMwOfSOHz+Ow4cP806XixcvYs+ePfzf2Bt3a9eujSZNmqB79+5YvXo1atWqhW+++QYffPAB374c4dVXX7W4lj/88IPd+/Ts2TMEBASI+uqoqCg8fPiQF6fKli2bq9QoL730kmiu4shx/fPPP8jMzMSgQYN4AbpEiRL4/fffkZ6e7nDo/q1bt6DX63Hv3j2MGjUKhQsXxu+//4558+YhOTkZo0aNyta56PV6rFu3jh9n0tLSMH78eFy/fh01atRw6DMceX7snb/cPZETz4xGIwYPHswLXOyc+/Tpw/f5ISEh6Nq1K65cucKLZ02aNMG8efP4eWHTpk1x5MgRnDp1Cm+++Sb/ncK5yoIFC/Dyyy9j9erVfL/crFkztG3bFkuWLMHixYv545L26adPn8awYcPw+uuvAzD116GhoXzfLE3VY40bN24gNjYW3bp1Q58+fXDnzh0sWbIEvXr1wo8//ojAwECkpKQgKCjI4m+DgoKoaABhFQrbJLyCjIwMXvziOA56vR56vR5lypTBK6+8wod/nDt3DrVr1+aFM8A0IPzvf/+zO3m5ePEitFqthSujfv36KFWqlEW4BDuGhIQE/PjjjwgKCkL58uUt3sPCiHJ7bvZg4oBwcZlbSpcuLUocHhERwbsFANMg2apVK5EgoFar8eabb+LKlSt8aIYtmAuE/SdcxDt6TyZPnoyePXvCYDAgNjYWJ06cEO2MARBdW+n3CHHlPfP19cX8+fPxxhtvQK/X4/79+7h48aLFsdq6JoBpYtOnTx8kJCTg7Nmz2LVrF37++WcAJmGDuXOePn1q9RxOnDiBYsWKoXr16vz3GAwGtGrVCleuXBGFvdo7HiHW2mHNmjVx+/ZtHDx4EElJSXY/xxHq1auH4sWL86GbWq0Whw8flnVWnT59Gmq1WjTJA4C3336b/z1gumZKpdKmyHXixAlUq1YNxYsX56+JUqnEa6+9hr///jvb58Gur6Ol4g0Gg+h+SP+zhrXPHzduHKpXry7678cffxS9Rxgq4+vri3Xr1qFjx46IjY3FyZMn8d133+F///sfANN9yMzMxNWrV9GqVSvR53To0MHmuZ08eRINGzaEv78/fz7BwcGoX7++xbWtU6eO6OcSJUrILjqkTJ8+HTt37sTOnTvx7bffYs6cOfDz88O7776LJ0+eADC1hzp16vDCGePtt99GXFwc7t6961CbCg8PR8WKFTF58mSMHz8ev/zyC4xGIyZOnIhKlSrZPVYh0gWm8HxPnToFjuMsjsWay5Cd/5YtW9CmTRsEBwdj0qRJGDZsGHx8fACYNlSePn2K1q1bi9pXgwYNEBwcjL/++gtarRYXLlzAG2+8IXJ+tG/fXla4F7YjR/vRqKgo/PXXX+jZsyfWrl2L27dv48MPP8Q777wDwBTCnZGRgU6dOmHBggU4e/YsmjVrhuHDh0OhUPDPtlQAe/PNN6FSqUThaqGhoSLhLD09Hc+fP7cqatatW5f/d3h4OACINtBCQ0MBmBa6ADBgwAB8/fXXSEtLw5UrV7Bv3z6sWrUKAERu0o4dO6Jdu3aYMmUKHj16hPnz52fLse3o85edceCtt94S3dN27doBAD8fsIa0+Ejp0qX56wHAZl8mNxZzHIe5c+di06ZN6N+/P78RlR1eeeUVXjgDTPcuLCxMFCIWGhrKh68D9sddxrhx41C8eHEMHjwYpUqVwrhx47J9fFIcuU/FixfH5s2bUa9ePcTExOCvv/7Cli1bcP78+Rw5leWQhkw6cly1atXi+9dZs2bh+PHjqFq1KkaNGsWPs460gXLlymH16tXYvn072rdvj8aNG2PSpEl49913sW7dOtG9coSKFSuKxnkmbGWnsqmzzt9RhGMem+fZ6m/+7//+D2vWrIFOp8ONGzdw8OBBLFmyBAaDQRT2LiQ9PR2XL19Ghw4dRA68QoUKoVWrVhZrIWmbiIqKwtKlSzFy5Ejs2LED8fHxGD9+PN9XSueT0v/YPGXmzJnYvn07X0mze/fuWLJkCe7fv8+HgdqaM2XXiUh4D+Q8I7yC5ORkGI1GrFmzBmvWrLH4PXOZJCYm2ty5twWbJLIJsJDw8HCLgVm6cz9ixAhRyObjx4/59xQqVAiVK1fGwIEDLUQ8R8/NFjqdDrNnz8aAAQMsFnu5QRqmApgGbOYoSkpKsnq9OI5zaOdn+fLlWL58uezvsntPRowYweckkoZs/vTTT6K8C3Lk5T3r2rUrbty4AYVCYZEvzNY1AcCHfV6+fBkBAQGoWLEiXnrpJQCmyUSzZs2gVqsxd+5cTJkyBRzH8Tv9jMTERMTFxck6UABTnhq2uLB3PAxb7fDjjz9GXFwcJk6c6JCo6ggKhQLt27fnQzePHz8OpVKJpk2bivIdAaa2FBYWZhGOwYR21pZiYmIQERHBCwhyJCYm4sGDB1avXUZGRrYSi7Prq1KpEB4ejmbNmuGTTz6Rff4AUwJdFoIox82bN2VfZ23k8ePHIuHmk08+QZ8+fQCY7vuQIUMs/la6u3v8+HHMnj0bd+/eRVBQEKpWrYrAwEAApjaYlJQEjuN49x6DhVtYIzExEfv27cO+ffssficNe5KGRiuVSocEyPLly4tyJ9WrVw8NGzbE66+/jvXr12PSpElISkqSzbXC+qLk5GSH2pRCocD69euxYsUKHDp0CD/99BN8fHzw+uuvY/r06aIFvD2kbUp4viyfkjCsVe5nhvD869evj759++KTTz7Bxo0bebEjMTERgElslAs3fvbsGRITE2EwGCy+R6VS8Qs5IayNAI73owMGDEBQUBB27dqF+fPnY968eahUqRImTZqERo0aoU6dOli9ejU2btyIDRs2YPXq1QgPD8fgwYPRq1cvfhwRbqoBpo2esLAw0Tgibefsd8LjFiK3+LX17CckJGDq1Kk4fPgwFAoFXn75Zf56S9tu586dcfDgQZQrV85iY84ejj5/2RkHpP0Ru+dCgU0OW+02JiYGbdq0sfq3DRs2xJYtW/iftVotJkyYgL1796J///45Fqbk7pu1e8ywN+4ygoKC8MYbb2D9+vVo3Lixw2k3bOHoffr555/xzTff4L///kNoaCiqVavmlO9nSK+RI8dVsWJFbN26FatXr8bOnTuxefNmFCpUCD179sSnn34KhUJh9e8BoFSpUjhy5AhCQkJkN8FbtmzJV6vMjptOrl0CyNamnrPO31Gy299kZmZi5syZ2LNnD/R6PUqXLo06depArVZbHStTUlLAcZzD825pm1i4cCFWrlyJ/fv34+DBg1AqlWjSpAlmzJiBUqVK4fPPP7fYnBOyefNmREVFWWyOAaaxOiQkhM/dGBwcLDufTE1NtTp/IggSzwivICgoCAqFAn379pUNn2CDR0hIiGxS1hMnTqB06dI2E0+yCWJ8fDwqVKgg+l1cXJzF37KQxMzMTPzyyy9YtmwZn6gZME3UWQ6x1NRU/PjjjxgyZAi+++67HJ2bLTZt2gStVouBAwciPj7e7vsd5cWLFxavxcfH85PmwoULy35fXFwcACAsLAzPnj2z+R3dunVDt27d+J9/+OEH/PDDD/zns+905J6wkKVNmzZh4sSJqFWrFi/itGrVig/xAkw53qKjo0V/n5f3bP78+YiPj0d0dDSGDRuGQ4cO8Qs3W9ckNTUVAwYMQJUqVbB3715UqFABSqUSx44dw8GDBwGYdvZnz56NGTNmoGnTpvy5CQkJCUG5cuVE4VhChCK0reMRYqsd+vn5YcCAATh58iQqVqyITz/9FJmZmbJCTXbo2LEjNm3ahOvXr2Pfvn144403ZIWvwoUL48WLFzAYDCKxg7VPtsg8f/48qlatavM7Q0JC0LBhQ6sLN6FDxJGJMbu+RqMRT548wcKFC/Hxxx/zrgYpK1asyJGToHXr1pg7dy4OHDggEs/KlCnDP0uOhNI+fPiQD8tYtWoVypQpA4VCgW3btvEhrqGhoVAqlRbtgAky1ggJCUGTJk1EebcY1kKQncFLL72EIkWK4P79+wBM7YX1Y0KEfZujbYrl4Jw6dSpu3LiBAwcOYM2aNQgLCxPlncwNbKEQHx/PL+gBOJSknIXfvfnmm7ww4efnx28GjRs3TjbXVuHChVG0aFH4+PhY3Gej0Wj3XjvajyqVSnzwwQf44IMP8Pz5cxw7dgwrV67EiBEj8Ndff8HX1xfNmzdH8+bNkZGRgZMnT2Lz5s348ssvUatWLX4ciYuLE4n6Op0OL168sBCYhLDfCZ1SuWHs2LG4e/cuNm7ciDp16sDX1xcZGRkW/WlGRga++uorVK5cGbdu3cL69esxYMAAh7/H0ecvO+OAdD7APtvRXF5yREREiNI7SBGKmSkpKRg4cCAuXryIzz//nBf88wJHxl3GrVu3sGXLFlSrVg3bt2/H22+/naN0HkIcuU9nz57F+PHj0atXL/Tv35/vE+bOnSsq4iSFjVFS0SgtLU02JC67xwWIQ9XPnTuH77//HitXrkTVqlXRoUMHm22AjafXrl3DxYsX0aNHD17oAkxzcCB37TCnOOv8XcWsWbNw8OBBLFq0CE2aNOGFLls5bUNCQqBQKKzO7eU2RaR//9lnn+Gzzz7D3bt38fvvv2P58uWYPn06Vq9ejeHDh9tMRVO+fHmkpKTg4MGDiIyMROXKlfnfGY1G6HQ6/l6XL1/eomCIwWBATExMjhyphHdAYZuEVxAcHIxXX30Vd+/eRc2aNfn/KlWqhKVLl/JhF/Xr18elS5dEC4bnz59jwIABfHUza9SqVQu+vr749ddfRa+fPXsWT548EYVnAOCPoUGDBhg/fjyMRqPIzuzr68u/p3Hjxpg8eTIMBgPOnz+fo3OzxvPnz7F8+XKMGzfOqTuMgKmSprAiUmxsLC5cuMAPvA0aNMD//vc/kcPMYDBg7969qFmzpkNhJhEREaLzFu6MO3JPYmNjMXbsWFy9ehUvv/wyGjRogOHDhyMzM1NUOSk0NFT0PXIOPVffs1u3buHTTz9FbGwsKlWqhMaNG6Nfv354/vy56DrbuiZ3795FYmIievfujYoVK/KTSFZZiE2A33nnHRw/fhy//PIL/vjjD4u8Rw0bNsR///2HokWLir7rr7/+wtq1a0VigK3jYdhrh0ajEWPGjMHz58+xdOlSNGnSRDQpyim1a9dGqVKlsGfPHhw5ckR2Ec7OV6/XW1TnZAJVvXr1wHEcjh8/zguO1mjYsCHu3bvHO5jYf3v27MHOnTuhUqn4+yCc5FuDXd9atWqhQ4cO+OCDD3Dz5k2rjo4qVaqIvlf6nzXKly+PTp06Ye3atbh48aLsexxJHn3lyhVoNBoMHDgQZcuW5RdfTDjjOA5+fn6oU6cOfvvtN9EO95EjR2x+dsOGDXH79m1Uq1aNP58aNWpg48aNOHTokN1jE+LItWfExMQgISGBzwfXoEEDXLhwwcLh9/PPP6NYsWJ4+eWXHWpTFy5cQJMmTfDPP/9AoVCgWrVqGDVqFCpXrsyHiGbnOK1Rr149qFQqi2v022+/OfT3pUqVwtChQ/Ho0SPeBVahQgUULVoUMTExovZVvHhxLFiwANeuXYNKpULdunUtqpAeOXLEZggx4Hg/2qNHD3z55ZcATG6nLl264IMPPkBycjJSU1MxZ84cdO3aFRzHISAgAK1ateLDxp88ecILf9IqdHv37oXBYEC9evWsHqOvry+KFSuG//77z6HraI9z587hjTfeQFRUFD8+SvtuwBQi+PTpUyxduhQffvghlixZIhoj7OHo85edcUD6twcPHoRCoUCjRo0A5KwdC8dcuf/Yppler8fgwYNx+fJlLFy4ME+FM8DxcVev12PChAkoW7YsvvvuO1StWhXjx4+XLZ6RHRy5TxcuXIDRaMSIESN44cxgMPDh7tbGJOZmEqZ5SEpKcqi9OXJcGzduRKtWraDVauHr64vGjRvzBXpYH2irDbAiKrdu3cL06dMtKlnu27cPpUqVynHUSW5w1vk7YwyQ49y5c4iKisLrr7/OC2dXrlxBQkKCqL8Rfn9gYCBq1KiB/fv3i8KmU1JScPToUZv95ePHj9GiRQt+TKxQoQI+/vhjNGnShD/X0qVL27zfwcHB8PX1xcyZM/mQdsaRI0eQmZmJqKgoAKb8bWfOnBGt+f7880+kp6fbnccR3gs5zwivYfTo0Rg4cCDGjBmDt99+GwaDAevXr8elS5cwdOhQAKZE0D/99BMGDBiAQYMGwcfHBytWrECJEiXw1ltv2fz80NBQDBw4EMuWLYOPjw9atWqFmJgYLF68GBUrVkTnzp1F72eLz4yMDBw+fBgARG4OrVaLixcviiqZKZVK1K1b10LIc+TcrHHnzh00atTIIteNM2DV5EaNGgWVSsUn2GVhhsOHD8cff/yB3r17Y+DAgfDx8cHWrVvx6NEjrF27Ntff78g98fPzw8WLFzFy5EiMGjUKoaGhWLt2Lfz8/BxO+spw9T2LiIjA33//jcGDB2PYsGFQqVRYunQpQkNDLfKeWaN8+fIIDg7mEzer1WocPHiQ37kV5usIDAy0KlB16dIFW7duxUcffcRXhvv777+xZs0afPjhhzbDFuWw1w537NiBS5cuYcqUKTbt9BcvXhQlUXeE9u3bY/PmzQgNDbVaje61115DVFQUJk2ahNjYWFStWhWnT5/GmjVr0LlzZ5QoUYJvu+XKlROJS2xRcfHiRdSuXRt9+/bFnj170LdvX/Tr1w9hYWHYt28ffvjhB0ycOBGPHj3ihVtHqu8+ffqUz+/36NEjbNmyBZUrV85WSJ+jTJ8+HUlJSXzOqNdeew1FihTB48ePcfDgQfzvf/9DhQoVeAetHNWrV4darca8efPQr18/aLVa7N69m6/0yvJwjR49Gn369MHw4cPRvXt33Lt3DytXrrR5fKwS16BBg/D+++/Dz88P33//PQ4fPiwqxOAIhQoVwrVr13D69GnR+dy+fZsPCeQ4Dk+ePMGyZcvg5+eHDz/8EADw0Ucf4eeff0bfvn0xfPhwhIaG4qeffsLJkycxe/ZsPsedrTZVsWJFaDQa+Pv7Y9y4cRgxYgTCw8Px999/4/r16+jduzd/nABw6NAhvPbaaw73BULKlCmDrl274ptvvoFOp0PVqlVx6NAhPg+dI4uzvn37YufOnfzxlypVCqNGjcKUKVOgUqnQqlUrJCcnY/ny5YiNjeVDlUaOHIlevXph5MiRfN44llDanvPSkX60QYMGWL9+PcLDw1GnTh3ExsZiw4YNaNiwIYoUKYJGjRphw4YNmDBhAt5++23odDqsXbsWoaGhaNSoEUJDQ9G5c2csWbIEGRkZaNCgAa5fv47o6GhERUXxifSt0bRpU4sNlJwSGRmJX375BdWrV0eJEiVw/vx5rF69GgqFgu+7T58+ja1bt2LUqFEoV64cPv30Uxw6dAgTJkzAd99953AlQEeev+yMAxcvXsTYsWPxzjvv4MaNG1i6dCm6devGu1YLFSqE+Ph4HDt2zCIPUm7Ztm0bzp49i+7du6NEiRIW4j8L13v48CESEhJyXITAGo6OuytXrsS1a9fw7bffwt/fHzNnzsR7772HhQsXYsKECTn+fkfuE+vjZsyYga5duyIpKQnbtm3jQ9xYcn7pfapSpQpKliyJZcuWITg4GAqFAqtWrXLIQe/IcTVq1Ajz58/HsGHD8OGHH0KlUuG7776Dr6+vRU4+W7Rr144vGvPpp58iIiICv/76K44cOYIlS5bwfZyr2oAczjp/Vz07kZGR2L9/P7Zv345XXnkFN27cwIoVK0T9Dfv+8+fP48yZM6hfvz7GjBmD/v37Y+DAgejZsyd0Oh1Wr14NrVYriuCQUqpUKZQoUQJffvklUlNTUbZsWVy5cgXHjh3DoEGDHD5uPz8/fPzxx1i6dCnCw8PRokUL3Lp1C0uXLkWbNm34DfyePXvy13/48OFITEzEvHnz8Nprr4kMDzmZVxKeC4lnhNfQrFkzrFu3DtHR0Xw5+OrVq2PDhg38IFmyZEl8++23mDdvHiZMmABfX19ERUVh4cKFDi1E2eJm69at+P777xEaGor27dvj008/tYjr7969OwDAx8cHJUqUwNixY0X5GOLi4vj3BAUFoVy5cli8eDEiIyMthBhHzs0aarUakyZNsntuOeGll15Cv379MHv2bGRkZKBJkyZYsWIFb9uuVKkSvv32W3zzzTeYOHEiFAoFIiMjsXnzZoskwTnFkXuybt06zJkzBzNnzoRWq0WlSpWwcuVKm2G6crj6noWGhmLdunVYsGABP5GuXr06vvzyS7vhEYyQkBAsX74cc+fOxSeffIKgoCBUq1YNW7duxccff4yzZ8+idevWdj8nMDAQ27Ztw4IFCzBv3jykpKSgVKlSGDNmjKgipqPYaoeJiYn45ptv8Oqrr+L999+3+Tndu3dH586d8fXXXzv83R07dsS6devQoUMHqyIBWxAsWbIEGzduREJCAkqXLo3Ro0fjo48+wpkzZ3h3y8cff2z12G7evInixYvju+++w4IFCzBt2jRoNBqUK1eOr7I3efJk7Nq1C5GRkRZl1OVgydsVCgWKFi2KevXq4bPPPnP4/LNDcHAw1qxZg/379+Onn37CzJkzkZiYiMKFC6NmzZqYO3cuOnToYFM8ffnll7FgwQJER0djyJAhKFy4MGrXro0tW7agV69eOHv2LKpUqYL69etjzZo1+OabbzB8+HA+nHjw4MFWP7tq1arYtm0bFi5ciHHjxoHjOFSuXBnLli2zmRtJDtZ39e/fHxs2bOBfnzFjBv9vpVKJ0NBQ1K5dG/PmzeOdZ8WKFcP27duxYMECfPnll7wgtXz5cv447LUpwLQIWL9+PV+FMTk5GeXKlcOMGTPQpUsXAKYEy02aNMGCBQtw4sQJrF69OlvnyZg8eTICAwOxfv16pKamonHjxhgyZAiWLVtmN58TYHIBff755xg0aBDmzJmDJUuW4L333kNQUBDWrl2L77//HoGBgahbty7mz5/P96/169fH0qVLsXjxYgwdOhSlSpXC5MmTMWrUKLv9miP96CeffAJfX1/s2rULy5YtQ0hICFq3bo0xY8YAMFUhnT9/PtavX88XCahXrx4vqAOm8KWXX34Zu3btwpo1axAREYHevXtj6NChdoXFdu3a4ZdffkFsbGyu8+h8/fXXmDlzJu88KVeuHKZPn46ff/4ZZ8+eRXp6OiZOnIjKlSujf//+AExj0ZQpUzBkyBCsXbvW4UWoI89fdsaBPn36IDY2FsOHD0dYWBgGDx4sOpYuXbrg2LFjGDZsGEaOHOlQ3+cozEH5/fff85UjhbA8j8uXL8ePP/5oNe9jTnFk3H3ppZewcuVKvP/++/zCvXr16ujduzc2bdqEtm3b2nTt2MKR+xQVFYUpU6Zgw4YNOHDgAMLDwxEVFcWnhjh37hxatGhhcZ8GDhyIJUuWYPbs2Rg9ejTCw8PRp08f3L17F/fu3cv1cVWtWhUrV67EsmXLMHr0aBgMBtSoUQPr16+3SMdhi4CAAGzYsAELFy7EkiVL8OLFC77KL6vsCLiuDcjhrPN31bMzYcIE6HQ6LFq0CFqtFqVLl8aQIUNw+/ZtHDlyhE85MHjwYCxfvhwff/wx9u3bh8aNG2PDhg1YsmQJRo8eDV9fX9SvXx9z5syxW+gmOjoa33zzDRYvXowXL16gZMmSGD58OF/p2FGGDh2KIkWK4Ntvv8X27dsRGhqKHj16YMSIEfx7ihQpgs2bN2P27NkYO3YsgoKC0L59e4uUGjmZVxKei4JztDwXQRBENpgwYQJOnz5tN8yKIDyBU6dOoXfv3lYn3PZ+TxD5SWJiIv744w80b95clMNrzpw52L17t93w/9zw+++/o0SJEqKk2f/++y86deokEhsLKhzH4e2330a7du0wfPjw/D6cfKFKlSoYPny4aOHqrrzxxhsOhysTngm1AULIiRMnsH//ftHGGeG9kPOMIAiCIAjCiwkICMCsWbNQrVo19OnTB4GBgbh48SK2bt2arXCZnPDnn39i3759GDt2LMqXL4/Y2FisWLECFSpUQLNmzVz63XmBQqHAZ599hs8//xx9+/aVrXiXV3AcJ8pDZA2VSpWtKn6ewp49e7LlZspLjEajQ5UcXVkYxRtwRhswGAx2KzcrFAqHQ6iJ/MNoNGLt2rWioleEd0M9LEEQBEHkkuDgYJsV0ez9niDyEz8/P2zcuBGLFi3ChAkTkJGRgbJly2L8+PE2K5s5g/Hjx8Pf3x8rVqzAs2fPEBoaiubNm2PMmDF8brmCzmuvvYY2bdpg1apVfLhofnD69Gk+V54tvvrqKz4s2JuoWbMm2rZtm9+HIcuyZcssKnzL8fvvv+dL8ntPwRltoG3bthbFYqQ0bNgQW7ZsydX3EK5HqVRi9OjRImc04d1Q2CZBEARBEARBeDipqal281ABpop2wvBdIv+JjY3Fs2fP7L6vSpUqDlUqJ1zHzZs3odVqbb4nKCjIbV2OBEFYh8QzgiAIgiAIgiAIgiAIgrCC/drjBEEQBEHkGTnd06K9MIIgCIIgCIJwDSSeEQRBEB5JlSpVsHTp0vw+DIdJTk7GuHHjcPbs2Wz93dOnTzFw4EC7OVacgV6vx7vvvotevXpZ/G7//v3o2rUr6tSpgxYtWmDixImIj4/nf79z585sl5snCE+mdevWqFKlis3/ClIfRhDuyqlTp/hn6s8//5R9z507d/j3xMTEAAB2795t9xmtUqVKXp4KQRD5CBUMIAiCIAg34Pr169izZw+6du2arb/7+++/cezYMRcdlZjVq1fj8uXLaNiwoej1vXv3YvTo0ejevTtGjRqF+Ph4LF68GH369MHu3bvh5+eHrl27Ytu2bdi5cyfefffdPDlegnB3WrRogaFDh1q8HhcXh+HDh+fDERGE56JUKnHgwAHZSr779u2z+nfR0dEoVqyYxevLly/Ps/GXIIj8h8QzgiAIgiDscuPGDaxatUp2AbFy5Uq0aNECM2bM4F8rX748unXrhv/9739o3749FAoFBg0ahBkzZqBTp07w9/fPy8MnCLekSJEiqF27tsXrzPlCEITzqFu3Lg4dOoRp06ZBrRYvg/ft24dq1arh+vXrFn9XrVo12SqmRYoUcdmxEgThflDYJkEQBOFSJkyYgD59+mDq1KmoW7cuOnbsCIPBgISEBEyfPh2tWrVCjRo10LBhQwwbNky0aOzVqxe++OILrF69Gi1btkTNmjXRo0cP/PPPP6LvOH36NLp3745atWqhXbt2+Pvvvy2OIyUlBV999RVef/111KxZE506dcLOnTtF72ndujWio6Mxe/ZsREVFoU6dOhgzZgzS0tKwevVqvPbaa6hXrx5GjBiBFy9eZOs6JCQkYMyYMWjatClq1qyJd955Bz/99BMAU0hJ7969AQC9e/fmwyINBgNWr16NTp06ITIyErVr10aPHj1w8uRJAKaQkokTJwIA2rRpgwkTJvDft2PHDrz55puoUaMGWrZsiaVLl8JgMIjO1dEwFK1Wi3HjxqFXr14oX7686HdGoxFNmzZFt27dRK+zSmIPHz7kX2vVqhU0Gg127dqVrWvXq1cvi1BRFoZz6tQp/rUnT55g9OjRaNiwIWrVqoU+ffrg2rVror+zdr7CzzcajVi9ejXatm2LGjVqoF27dtiyZYvFMQn/vm7duujXrx8ePXrEv8eRNv7vv/+if//+aNCggcOhQDExMU49jwkTJmDlypVo0qQJ6tWrh6FDh1qEAd+6dQuDBg1C3bp1UbduXQwbNkx0rsKwqHPnzon+duvWrahSpQpat24tet1eG50wYYLF37Bz3717NwBzWJVUbGrdurXoeYiJicG4cePQrFkzVK9eHY0bN8a4ceNEz/G5c+fw/vvvo06dOqJrKj0GIUuXLrX5HLHjzC3svPfu3YvBgwejVq1aaNmyJZYtWwaj0ci/z2AwYNu2bXjrrbcQGRmJli1bYv78+dBoNACce00d6VM5jsPGjRvRoUMHREZGom3btli3bh04jrN57ZYuXWpxXI4ifTaF/7FzmjBhAnr16oWdO3eiVatWqFOnDvr06YMbN27wnyN3Hf79919Ur15dNnRd+neXLl1C586dERkZibfeegsHDhywuO722mRurh9gesY6dOiAGjVqiH7P7mOrVq3QsWNHxMbGyp7zmTNn0Lx5c4wePZo/Jlc9t3LXVhq6zHEcevToIds+HaFjx45ITEzkx1DGjRs3cP/+fXTo0CHbnyllx44d6NKlC2rXro3IyEi888472L9/f64/lyCI/IecZwRBEITLOXv2LPz8/LBs2TKkp6dDqVRi0KBBSEpKwtixYxEeHo6bN29i0aJFmDp1KtatW8f/7cGDB/HKK69g0qRJ4DgOc+bMwYgRI3DkyBGoVCpcvXoV/fr1Q6NGjbBkyRLExMSIJvoAkJmZiZ49e+L58+cYOXIkSpUqhcOHD+OLL75AfHw8Bg8ezL93/fr1aNq0KRYuXIgrV65gwYIFuHr1KiIiIjBz5kzExMRg1qxZCA8Px9SpUx2+Bp999hmeP3+O6dOnIzg4GHv27MH48eNRokQJ1KhRA1OmTMGMGTMwZcoUREVFAQDmz5+P7du3Y8yYMahSpQpiY2OxbNkyfPLJJzh69ChatmyJIUOGYMWKFYiOjuYFl1WrVmHhwoX48MMPMXHiRFy/fh1Lly7Ff//9h9mzZwMwhaFotVqHjn3ZsmXQ6/UYOXIk+vfvL/qdUqkULagZhw8fBgBUqlSJf83Pzw+tWrXCL7/8gg8++MDha+cICQkJ6NGjBwICAjB58mQEBARg06ZN+OCDD7Bz50688sor/HvfffddvPfee/zP06dPF33WtGnTsHv3bgwaNAh16tTBmTNnMHv2bCQnJ2PYsGH8+1599VVMnToVer0eMTExWLBgAcaNG4ft27eD4ziH2viQIUPg6+uLmTNnIiIiAkqlEjt27LAQIeQYMmQIWrZsmevz+P333xEWFoZJkybBaDRiwYIF6NWrF/bu3YuAgADcu3cPPXr0QIUKFTBnzhzo9XqsWLEC77//Pvbs2YOiRYvynxUUFIQjR46gXr16/Gv79u2DUiner3WkjTqLjIwM9O7dG2FhYZg6dSpCQkJw4cIFREdHw9/fHzNmzEBqaioGDx6MihUrYsGCBQgLC4NCocDy5ctx+/Ztq5/93nvvoXnz5lZ/X7ZsWaeey7Rp09CiRQssXboU586dQ3R0NNLT0/HZZ58BAKZMmYI9e/bg448/Rv369XHt2jUsW7YM169fx9q1a512HI72qXPnzsWmTZvw0UcfoWnTprh8+TLmz58PvV4vunas7bI+tUSJEtDr9Tk+PvZsMo4ePYoVK1aI3nP9+nXcvXsXo0ePRuHChbFkyRJ8+OGH2LdvHyIiImQ/d9asWQ4f16BBg/Dhhx9i1KhR2LlzJz799FOsWrUKLVq0cKhNArm7fmfOnMGkSZPw7rvvYtKkSQgKCgIAUTjwokWL8M0332DZsmUi5zBj5syZaNeuHT788EMArn1uHbm2e/bswYULF3L8HRUrVkSlSpUsQjf37t2Lhg0byjqrs8O2bdvw5ZdfYsSIEahXrx6SkpKwZs0ajB07FnXq1EGJEiVy9fkEQeQvJJ4RBEEQLkev12PGjBn8xDE2NhYBAQEYP3486tevDwCIiorCw4cP8f3331v87bp16xAcHAwASEtLw/jx43H9+nXUqFEDq1atQtGiRbFixQr4+PgAAMLCwjBq1Cj+M3bv3o1bt27hu+++Q506dQAAzZs3h16vx/Lly9GjRw+EhoYCAIKDg7Fw4UKo1Wo0adIEP/74I2JjY7Fjxw6EhIQAAI4fP47z589n6xqcPn0aw4YNw+uvvw4AaNiwIUJDQ+Hr64vg4GBUrFgRgGlyz/797NkzjBo1SrQT7+fnhxEjRuDmzZuoXbs2vzhnYSUpKSlYvnw5unfvjkmTJgEAmjVrhtDQUEyaNAkfffQRKlWqhFdffdWh4/7nn3+wfv16bNu2Db6+vg79zcOHDzFnzhxUq1YNLVq0EP2uZs2a2LdvH1JTU/l76gw2bdqExMREbN++HaVKlQIAvPbaa+jYsSMWL16MJUuW8O8tUaKEKFROeBz37t3DDz/8gNGjR/MFDpo1awaFQoFVq1ahZ8+eCAsL4/+OfU79+vVx8+ZNbNu2DYDp3tlr4wkJCXj06BEmT56M9u3b88dw/Phxh865bNmyTjmPjIwM7N69G2XKlAFgcg127twZP/30E95//31ER0cjICAAGzdu5L+jcePGeP3117F27VqMHz+e/97XXnsNv//+Oy/mPH36FBcuXED9+vV5N5ujbdRZ3L9/HyVKlMCcOXP4c2zUqBEuXbqE06dP89crOTkZAwcORKtWrfi/tReWVaJEiTxdEFevXh3z588HYLrW6enp2LRpE4YMGYKnT59i586dGDNmDH/PmzZtioiICIwbNw5//PEHlEplrkQphiN9qlKpxObNm/Hhhx/y7aFJkyaIi4vDmTNnMGjQIP7asXYlbM+5CV0VPpsAcPfuXYv3pKSkYOXKlfzzGRkZiddffx2bN2/G2LFjLd5/8OBBXLp0ycJ9a41evXrxInXz5s3RuXNnLFu2DC1atHCoTSYnJ+fq+u3duxcA8Pnnn/PCGQBRP16rVi0MGjQIQ4cOtTjnEydO4N69e9i8eTNCQ0Nd+tw6cm3T0tIwf/58VK9eHVevXs3R9wBAhw4dsHnzZlHo5r59+0SbaDnl0aNH6N+/vyiPYalSpdClSxecO3cOb775Zq6/gyCI/IPCNgmCIAiXExoaKlpgFi9eHJs3b0a9evUQExODv/76C1u2bMH58+ct3FAVK1YUiQLFixcHYFrwA6ZQq+bNm/PCGQC88cYbUKlU/M+nT59GqVKl+EUe4+2334ZGo8GlS5f41yIjI0W5UMLDw1G+fHleOGPnk5KSkq1rEBUVhaVLl2LkyJHYsWMH4uPjMX78eNStW9fq3yxYsAB9+vRBQkICzp49i127duHnn38GAKuusQsXLiAzMxOtW7eGXq/n/2NhNH/99RcAU3iX8PfS/wBAo9HwYbeRkZEOneedO3fQu3dvqNVqLFmyxMJxVKpUKRgMBjx9+tShz3OUEydOoFq1aihevDh/DkqlEq+99ppsGK81Tp48CY7jZK+fRqMRhSRyHAe9Xg+tVou7d+/i6NGjqFGjBgDH2nhYWBjKli2LX3/9FTdv3kR6ejr0er0oDC+nZOc86tatyy/gAZNrp0yZMjhz5gz/WQ0bNoS/vz//OcHBwahfv77FtW3dujXu37/PixUHDhxArVq1eEETcLyNMoTvsXZtjEajRftlVKtWDd9++y1KlSqF+/fv49ixY1i3bh3u3r3L34vy5cujUKFC2LFjB+7fv4/MzEzo9XpwHGfzOku/V/qfvb/PLv/3f/8n+rldu3bQ6XS4cOECL7pIF+hvvvkmVCoVTp06haJFiyIhIcEh16mta+pIn3rx4kXo9Xq88cYbovdMmjQpWy44dhzOvpalS5fmhTMAiIiI4B2aUjQaDebMmYMhQ4Y47E7q3Lkz/2+FQoG2bdvin3/+QWZmpkNtMrfXj/XZ69evx7Nnz6DVamWF00aNGqF48eJYunQpH96bmJiIpUuX4s033+Q3llzx3AKOX9vly5cjLCwM77//vt1zt4U0dPPSpUuIjY21uM45YcKECRg7diySk5Nx8eJF7Nmzh99QcdTpTRCE+0LOM4IgCMLlCHe9GT///DO++eYb/PfffwgNDUW1atVkk8gHBASIfmZiDJuMJyUl8Q4ahlqtFr2WlJQkOykPDw8HYNrhZ8i5oQIDA62em6MsXLgQK1euxP79+3Hw4EEolUo0adIEM2bMEAkLQi5fvozp06fj8uXLCAgIQMWKFfHSSy8BgNWFZGJiIgDwzhMpz549AwC0bdvWIq+VEBZiaDQaMXToUH7Rxb5Xr9dDpVJBoVDwf3Pq1CmMGDECgYGB2LRpk2zIGruW2RUf7ZGYmIgHDx6gevXqsr/PyMiwaEvWPgewFCAYLDcQYMoHJPw+pVIpChWz18YVCgWio6MxZcoUvPPOO04VB7JzHkyQFlK0aFEkJSXxn7Vv3z7ZanRSZ1bx4sVRo0YN/P7776hQoQL27duHTp06iXLPOdpGAeDx48dW76mQtm3b2vz9hg0bsHLlSiQmJiI8PBw1atRAQEAA3w6Dg4MRHR2NL7/8Eu3atRP9rbXnEzCFNEdHR1v9/VdffYUuXbrYPX5Hkd4rdv2TkpL4+yXt61h/mJKSgnfeeQerV6/G119/jU8++QRpaWn47bffZL/L1jV1pE9l7Tm3SdW/+OILfPHFF/Dx8UFERATatGmDkSNHijY0coK1di/nalqzZg18fHzQt29fh52h0tDPokWLguM4JCcnw9/f326bZM9JTq9fgwYNMGnSJKxevdpmG1Uqlfjqq6/Qp08fXuDp2rUrSpYsiWXLlvHvc8VzCzh2be/fv49NmzZh7dq1ePLkiUOfa43y5cujWrVqfOjmvn370KxZMxQuXDhXnwuYXNdTpkzBiRMn4OPjgwoVKqBq1aoArI/ZBEEUHEg8IwiCIPKcs2fPYvz48ejVqxf69+/PL2Lmzp1rkWzcHqGhoYiPjxe9xnEcv5AEgMKFC+PBgwcWfxsXFwcAFuKbKwgJCcFnn32Gzz77DHfv3sXvv/+O5cuXY/r06Vi9erXF+1NTUzFgwAA+SXiFChWgVCpx7NgxHDx40Or3FCpUCIApX1q5cuUsfs8WtytWrLC7E37w4EE8fvzYwl0CmMLHhMLAr7/+igkTJqB8+fJYu3at7MIUAH9fnH3NQ0JC0LBhQ4wbN07298JQJaHgJ4Vdv02bNsmKvky8BEzXYPr06fyCeMWKFRgzZgwOHTqEa9euOdTGq1Spgq5du+L69evo06cP2rRpg127duGHH37I3gXIxXnIFb+Ij4/nxc+QkBA0adIEH330kcX7pBXrAFPxit9//x0dOnTAlStXEB0dLRLPHG2jgEkIEuaqiouLw5AhQyz+ZsWKFSIxR/ieX375BV9//TU+++wzdOnShRcjPvnkE1y+fJl/X1RUFN544w3cu3cPY8aMQd26dbFixQrcunXL4vsY3bp1E+WdkyJXoS83SO/V8+fPAZiEGbYJEBcXJxL8dDodXrx4gbCwMNSvXx+fffYZFi9ezDtirLl9bF1TR/pUJrgnJCTwBUQAU2GPhw8fol69eiLHsDWGDx+Oli1bwmAw4P79+5gzZw5iYmIscphlF2vtXpjDDwD+++8/rFmzBkuWLHE4dB0AL4oJP1ulUiE0NNShNsmek9xcv27duuHPP/+EXq/HlClTULp0aYvnJzY2FmPGjEHjxo1Rvnx5bNy4EdOmTcPGjRsxevRorF27FiqVyiXPraPXdvbs2WjTpg0aNWrklCIcHTt2xLp16zB16lQcOHBANkw3uxiNRgwcOBA+Pj7YuXMnqlWrBrVajdu3b2PPnj25/nyCIPIfEs8IgiCIPOfChQswGo0YMWIE7x4wGAx8CJjRaLQI97NG48aN8ccff4icRcePH4dOp+Pf06BBA+zfvx8XLlwQCUE///wzfHx8HA5JzCmPHz9Gz549MXHiRLRv3x4VKlRAhQoVcPHiRX4BKgwzBUw5ehITE9G7d28+BxoA/PHHHwDMzjvpdapVqxZ8fHwQGxuLt956i3/9+vXrmDt3LoYOHYqSJUvarObIkBPYmLNq+vTpvDBw7NgxjBs3DvXq1cOKFSts5jKLjY2FSqWyKq7llIYNG+KXX35B+fLlRd//5ZdfQqfTYfr06VavmRAWxvXixQs0atSIf/3YsWPYsmULJk6cyC+ug4KCULNmTf49Op0OgwcPxu3btx1u4zdu3MD06dPx+uuvY8yYMQAcz3lmi+ycx7lz53hxBQCuXLmCmJgYPl9Tw4YNcfv2bX4xCJgE6rFjx+Lll19GtWrVRN/9+uuvY8mSJdi6dSvq1atn4cBxtI0CJtFTeI2t5cGqXLmySKgSLsTPnTuHQoUKYcCAAfxraWlpOHfunEj8O3bsGKKjo9G/f39eKGQha9YoXry409uyLQ4fPoyOHTvyPx88eBABAQGoVasWL3Tt3btX5A7au3cvDAYDX8RhwIAB6N69O548eYKiRYsiMzMTbdq0sfguW9fUkT5Vr9fDx8cH//vf/0ThkevXr8e+ffvw559/OnTOpUqV4ttA7dq1ce3atWxX7JXj/v37uHPnDl9MJDY2FhcuXLBwVs2dOxeNGjWyyN9oj8OHD6NHjx4ATM/Lb7/9hnr16sHX19ehNhkZGZnr67d48WIcPXoUq1ev5o9fKlJNmTIFCoUCixYt4iuCNm/eHHXq1EHXrl2xbt06DBw40CXPrSPX9o8//sCtW7ecWrGyQ4cOWLBgAVauXImkpCTZ9p9dXrx4gXv37uHzzz8Xnbt0zCYIouBC4hlBEASR5zCxasaMGejatSuSkpKwbds23LhxAwCQnp7ucDL5YcOG4fDhw+jfvz8GDBiAhIQELFq0SLQj36VLF3z77bcYNmwYRo4cidKlS+PIkSPYtWsXhg8fzu+ou4pSpUqhRIkS+PLLL5GamoqyZcviypUrOHbsGAYNGgQAvMBy9OhRFC5cmBeBVq5cCbVaDbVajYMHD/JVGFnON3bshw4dwmuvvYZXXnkFAwYMwOLFi5GamoqoqCjExsZi8eLFUCgUfAiJI8gJbMzFxBYHGo0GX3zxBYKCgnjhSIg0ofq5c+dQv359Xuh8+PAhEhISRImu5UhNTcXFixf5n9n33L59G3Xq1EHfvn2xZ88e9O3bF/369UNYWBj27duHH374ARMnTsSjR4/wzz//iK6ZtXN+++23MXnyZDx+/Bg1atTAvXv3sHDhQpQuXVrkuGDHxJyOmzdvhp+fH8qWLcvfH1ttPCgoCNOnT4e/vz+++OILm+efXbJzHhkZGRgwYACGDBmCtLQ0LFy4EJUrV0anTp0AAEOHDkWPHj0waNAgvP/++/Dz88P333+Pw4cPiwoxMCpVqoQyZcpg8+bNmDJlisXvw8LCnNZGHSEyMhLbt2/H119/jVatWuHZs2dYt24d4uPj+VAtjUaDmTNnolSpUhgxYoRTv9+Z7N+/H0WLFkWLFi1w+vRpbNu2DaNGjUJgYCAqVqyIzp07Y8mSJcjIyECDBg1w/fp1REdHIyoqSlQVNCQkhH++c5KY39E+tXfv3ti4cSN8fX3RsGFDXLp0Cdu3b8e4ceMc3iB5+PAhLl68iMzMTNy5cwc///wzGjRokO1jlsJxHAYPHoxRo0ZBpVIhOjoahQsXFhVoAUziEEu+nx3mzp0LjUaD8uXLY8eOHbhz5w42bdoEwLE2WaRIkVxdv9u3b2PTpk1o166dVXHqt99+w9GjR7Fq1SqL9ARVq1ZFnz59sHz5cnTq1AkvvfSS059bR67tP//8g5EjR4rcskJSU1Nx+/ZtlC1b1uEQ1zJlyqBmzZpYtWoV2rZt65TUDEWLFkWpUqWwbds2lChRAoUKFcLx48exefNmAOYxmyCIgguJZwRBEESeExUVhSlTpmDDhg04cOAAwsPDERUVhejoaAwbNgznzp1zeJe/XLly2Lp1K77++muMGjUKRYsWxfjx4/H111/z7wkICMCWLVuwYMECfuJfoUIFzJo1C++++66rTlNEdHQ0vvnmGyxevBgvXrxAyZIlMXz4cN7lUKlSJXTq1Anbtm3D8ePH8euvv2L58uWYO3cuPvnkEwQFBaFatWrYunUrPv74Y5w9exatW7dGVFQUmjRpggULFuDEiRNYvXo1Pv30UxQrVgzffvst1q5di8KFC6Nx48YYPXp0rvMESTl//jwfqtWvXz+L3w8fPpwXIzQaDU6dOoVPP/2U//3y5cvx448/4ubNmza/59q1a+jevbvF6zNmzECLFi1QunRpfPfdd1iwYAGmTZsGjUaDcuXK8fd48uTJ2LVrFyIjI0XOHTm++uorrFq1Ct999x2ePn2KokWLomPHjvj0009FDkHhMQUEBKBChQpYsmQJQkNDHWrjCQkJOH/+PCZOnGjhznIGjp5H/fr10ahRI17Aa926NcaNG8c7VKpWrYpt27Zh4cKFGDduHDiOQ+XKlbFs2TKrjo02bdpg8+bNVpNw52Ub7dy5M2JiYrBr1y58++23KF68OFq0aIGePXti8uTJuHPnDvbv349Hjx7xlUXdlU8++QSnT5/G999/j5IlS2LKlCmiBOqzZs3Cyy+/jF27dmHNmjWIiIhA7969MXToUIfFKkdwtE/97LPPULRoUXz33XdYu3YtSpcujcmTJ/OOLEdYsWIFVqxYAaVSiWLFiqFNmza8SzM3vPTSS+jXrx9mz56NjIwMNGnSBCtWrLBwG3700Ud4+eWXs/3506ZNw6pVq/Do0SO8+uqrWL9+Pe8gc6RNvvLKK7m6ftOnT4evry8+//xz2d+np6dj9uzZaNu2rdXQ4xEjRuDAgQOYPXs2oqOjnf7cOnJtS5cuLXLoSbl69Sp69+6d7fyCHTt2xOXLl51aAXP58uWYNWsWJkyYAF9fX1SsWBErVqzA7NmzcfbsWQthliCIgoWCo+yFBEEQBEHkAT/99BPmz5+Pw4cPixLnv/HGG1aTltsiJiaGz6/l7NxS3gJbzG3ZsiWfj4SwBWvrzi5A4K1MmDABp0+fxpEjR5z+2bt378bEiROpX8pDFi9ejIoVKzpVCCMIgpDivC0ogiAIgvAyOI6DXq+3+x/tU5nyvaxfvx7Dhw8XCWd79uwRJcMmCIIgCEeJjY3FwYMHZQvbEARBOBMK2yQIgiCIHHL69Gn07t3b7vvILQLs2rULxYoVswg3qlmzJtq2bZujz/T19UWtWrWyVQGPIAiC8BxCQ0OxdOlSqznRCIIgnAWFbRIEQRBEDklNTcW9e/fsvq906dJ8JUOCIAiCIAiCIAoWJJ4RBEEQBEEQBEEQBEEQhBUo5xlBEARBEARBEARBEARBWIHEM4IgCIIgCIIgCIIgCIKwAolnBEEQBEEQBEEQBEEQBGEFEs8IgiAIgiAIgiAIgiAIwgrq/D4AANBqtejSpQsmT56MqKgo2fdcu3YNU6dOxa1bt1CxYkVMnz4dNWrUyPZ3PX+eAk8okaBQAEWLhnjM+RDeB7VhoqBDbZgo6FAbJgoy1H6Jgg61YaKg4wltmJ2DI+S7eKbRaDBmzBj8+++/Vt+Tnp6OgQMH4q233sLXX3+N7du3Y9CgQTh06BACAwOz9X0chwJ7Y+XwtPMhvA9qw0RBh9owUdChNkwUZKj9EgUdasNEQcdb2nC+hm3evn0b3bp1w8OHD22+b9++ffDz88O4cePwyiuv4IsvvkBQUBAOHDiQR0dKEARBEARBEARBEARBeCP5Kp6dPn0aUVFR+P77722+79KlS6hXrx4UCgUAQKFQoG7durh48WIeHCVBEARBEARBEARBEAThreRr2GbPnj0del9cXBwqVqwoeq1o0aI2Qz2tkaW/FXjYeXjK+RDeB7VhoqBDbZgo6FAbJgoy1H6Jgg61YaKg4wltODvHnu85zxwhIyMDvr6+otd8fX2h1Wqz/VmOJoMrKHja+RDeB7VhoqBDbZgo6FAbJgoy1H6Jgg61YaKg4y1tuECIZ35+fhZCmVarhb+/f7Y/qyBXghDiCZUtCO+G2jBR0KE2TBR0qA0TBRlqv0RBh9owUdDxhDZcoKptOkLx4sURHx8vei0+Ph4RERHZ/ixPqwThaedDeB/UhomCDrVhoqBDbZgoyFD7JQo61IaJgo63tOF8LRjgKLVq1cKFCxfAZd0RjuNw/vx51KpVK5+PjCAIgiAIgiAIgiAIgvBk3FY8i4uLQ2ZmJgCgffv2SE5OxqxZs3D79m3MmjULGRkZ6NChQz4fJUEQBEEQBEEQBEEQBOHJuK141qxZM+zbtw8AEBwcjFWrVuHcuXPo0qULLl26hNWrVyMwMDCfj5IgCIIgCIIgCIIgCILwZNwm59nNmzdt/hwZGYkff/wxLw+JIHgydQb8G5eG6iVDoCzItXgJgiAIgiAIgiAIgsgWbus8Iwh3YsVf99Fv+0UcuRVv/80EQRAEQRA55EW6Fv/Gpeb3YRAEQRAEIYDEM4JwgP+SNVn/z8znIyEIgiAIwpMZ89M1fLD5PM05CIIgCMKNIPGMIBxAZzACALRZ/ycIgiAIgnAFsSmZ4ADEZm3cEQRBEASR/5B4RhAOwItnehLPCIIgCIJwHToDBwDQ0IYdQRAEQbgNJJ4RhAOwiaw26/8EQRAEQRCuQGc0iWY6Es8IgiAIwm0g8YwgHIBNYGkiSxAEQRCEK+E37MjtThAEQRBuA4lnBOEAfAgFTWQJgiAIgnAhej7PKrndCYIgCMJdIPGMIBxAS84zgiAIgiBcjMHIgWlm5DwjCIIgCPeBxDOCcAC9kTnPaBeYIIiCxcWYJEw7cBMv0rX5fSgEQdiBzTcAKhhAEARBEO4EiWcE4QBs95ecZwRBFDS+Pf8Ye6/G4tjt5/l9KARB2EE4z6A5B0EQBEG4DySeEYQD6Iys2iZNZAmCKFhk6gwAgPSs/xME4b4IBTPKs0oQBEEQ7gOJZwThADo+eS9NZAmCKFiwMLBMHfVfBOHu6ARFAsh5RhAEYRuO45CYocvvwyC8BBLPCMIBePGMcp4RBFHAYJX7NHpynhGEu6MzCp1nNOcgCIKwxdazMWi7/AT+vEupKQjXQ+IZQTgAKxdPu8AEQRQ0WNh5JoWAEYTbI3SekdudIAjCNjdiUwEAt+PS8vlICG+AxDOCsIOR42Bg1TZpIksQRAGDLcYpfxJBuD96CtskCIJwGA1f1I2cuoTrIfGMIOxA+UdcQ7rWgDtxqfl9GATh8eizwsAyqWAAQbg94rBNmnMQBEHYghfPjNRfEq6HxDOCsINQMNPSRNZpTPzlOtosOIYHCen5fSgE4dGQ84wgCg60YUcQBOE4LCqInGdEXkDiGUHYQSSeUcfsNJ4kZQIA/kvOzOcjIQjPhhUMoJxnBOH+COccJHgTBEHYxhy2Sf0l4XpIPCMIO2hpF9glGDjTddWTIEkQLoUKBhBEwUGc84zGR4IgCFuwSuJ6I/WXhOsh8Ywg7EC7wK6BFWHQczTYEYQrYYtxDeU8Iwi3R5TzjDbsCILIAd6UZoacZ0ReQuIZQdhBuPOrN3IwktjjFJh4ZqCdIoJwKWwxTs4zgnB/hHMOb1oAEwThHFb/fR+tl/2Nm8+8oygXVdsk8hISzwjCDtKdDJrMOgc+bJPEM4JwKVQwgCAKDsI5BzkpCILILhdikqDRG3EzlsQzgnA2JJ4RhB2kk1fqnJ0DOc8IIm/gCwZQ2CZBuD3CDSUSvAmCyC7pOlO/oTd6R//B+klvOV8ifyHxjCDsIBXLtLQT7BSoYABBuB4jx4E9YrQQJwj3h5xnBEHkhgytaaPMGzb7OY4j5xmRp5B4RhB2kIplJJ45B955RjnkCMJlCMVpynlGEO6PcAFIgjdBENklTasH4B1pUbSi6sTUXxKuh8QzgrCDTjL4eEPOs8QMHX785z+kavQu+w6+2ibtFBGEyxBV7tMbwZFYTRBujXDOoaXxkSCIbJKh857qkxq9OR2FdL1GEK6AxDOCsINO733Os+3nH2P2oX+x69J/LvsONsaR84wgXIc0jIGcLATh3ugpbJMgiBzCcRzSs/KbeoPzTDin0VN/SeQBJJ4RhB0snGdesBP8PFULAEhI17rsO/TkPCMIlyOdPJN4RhDuDYVtEgSRU3QGjo/s8AYnlrCPpJxnRF5A4hlB2MGi2qYXTGbZrlWmznXnamTimRcM7gSRX0h3YinvGeGuzD50C9MP3Mzvw8h3hHMOvZGDkdzZBEE4SLrWHMboDZvTwjmNjqptEnkAiWcEYQepeKbxAltwRpZ4Jswl4EyMHAc2pFNpaYJwHRS2SRQEMnUG/PjPU/x6NRYpma7LtVkQ8MY8qwRBOAe2+Q14x/yanGfOg8wMjkHiGUHYQRqm6Q05SJh45iqXikHQQRuosyYIlyGdDGXqXCOIE0Ru0JB7gEc6x/CGPKsEQTgHkXjmBWKScJOfcp7lnPsJ6WgT/TdW/Hkvvw/F7SHxjCDsYDGR9YJdYGb7dpVLRSiY0U4HQbgOC+esF/RfRMFDZyD3AEO64PWGPKsEQTiHDGHYphfMr8UbL55/vq7i2tMUpOsMOPMwKb8Pxe0h8Ywg7CCdyHvDRJZ3nrnIpSKssEnOM4JwHdLJZKaLQrEJIjcIx1VvcHfbQuq884YNO4IgnIPQeeYNfalGRxsvzoCt9zIoOsEuJJ4RhB28MYQiI2swygvnGYlnBOE6pGEM5Dwj3BEtOc94LDfs6JklCMIx0r3MeSYeO6ivzCls3UfimX1IPCMIO3hj2Karc54JN9a9YXAniPxC+nyReEa4IzpaAPF445yDIAjnkCFynnn+/FpUbdPLx47ckEHOM4ch8Ywg7OCNu8Cuznmmp7BNgsgTpJPJTJ3n919EwUMUtunlY4JU8PaGOQdBEM5B7Dzz/L5DWm2T47x7/Mgp5DxzHBLPCMIO0omrp+/k6AxGfvLuspxnVDCAIPIEaX+loZxnhBuiEyyAvL1imjdu2BEE4RyE4oc3zK+F4hkHwMOXaC7DnPPMCCMJkDYh8Ywg7GCxC+zhIRTCgddVzjMjOc8IIk+wLBjg2f0XUTDRCAQibxeLKGyTIIickiZ0nnmBkiTdEPT2zZeckhdrP0+BxDOCsIN04urpE/sMQViXqxba5DwjiLyBCgYQBQEdFQzgkQre3lDhmyAI5yB2nnn+eC+d03j7+JFThGs/YegvYQmJZwRhBzaRVSkVALxAPNOKdx9cYd/Vk3hGEHmC9PlyVSg2QeQGUc4zL1/8SAVvcp4RBOEoQuHDG/pSC/HMCwRDV5ApcPBR3jPbkHhGEHZgO+LBvioAnj+RTZd0mq44X6EgR+IZQbgOi4IBHt5/EQUTUc4zL1/8UM4zgiByijfnPAO8QzB0BcJ2Q+KZbUg8Iwg7sI44KEs88/SOWdppumKxLQzbpJxnBOE6LAsG0EKccD+0FLbJwwRvX1WW252eWYIgHETsPPP8vsNSPPP8c3YFwrDNDKrKbhMSzwjCDmxSH+SnBiBObOyJWIhnLtiBEBoLvN1lQBCuxCJskxbihBuio4IBPCxVRJCvac7h7deDIAjHSfdy55k3FElwBSLnGeU8swmJZwRhB5Z/xOw88+yJrDRRpCucKnqqtkkQeYK0v9KQHZ9wQ4Q5z7y9Who7/0CWKoIWgwRBOIhwDu+N4hnlPMsZmRS26TAknhGEHbQG8S6wp4c9ZUrsuhS2SRAFFzZ5VmT9TM4zwh2haptmpKkiKGyTIAhHEeU884KNCI1eLPR4+/iRU0TVNkk8s0m+imcajQaff/456tevj2bNmmH9+vVW33vo0CF06NABderUwfvvv4+rV6/m4ZES3ozO25xnOtc7z4xUbZMg8gS+4ElW2DmJZ4Q7IhxndF4+JpjDNk1zDnupIlxREZsgiIKJ1zvPPHyN5iqEoitVZbdNvopnc+fOxZUrV7Bp0yZMnToV0dHROHDggMX7/v33X4wZMwaDBg3Cnj17UK1aNQwaNAgZGRn5cNSEt8HvAvt5RwhFXuQ8M1DYJkHkCWzyHJzVf2koESzhhoidZ97dRvWSPKs6G4J3fJoWHVaexDf/u5Mnx0YQhHsjdBB5gwvLIucZrSmyjZHjRNcxneaJNsk38Sw9PR07duzAF198gerVq6Nt27YYMGAAtm3bZvHev/76CxUrVsT//d//oWzZshg9ejTi4uJw+/btfDhywttgE/lAn6zkvR7u3JCKZy7JeUbOM4LIE9jk2ew8ox1Fwv0Qbkp5u3hmEbZp43rcjE1FQroOJ+4n5MmxEQThvnAch3Stnv/ZG+bXUje9t48fUm7HpeH0gxc23yNN10M5z2yTb+LZjRs3oNfrUadOHf61evXq4dKlSzBKkv2Fhobi9u3bOHfuHIxGI3bv3o3g4GCULVs2rw+b8EL4sE0/+xNZT0BaMMAVYV5Gcp4RRJ7Ah22yEDAPF/+JggnlPDPDEl4HOiCeMTFcOm4TBOFZGIwcfr36FI9eWI+60ho4CLtPbxCSLMM2vXP84KyE74/+6QqG7byM3248s/q3UrGMqm3aRp1fXxwXF4ewsDD4+vryr4WHh0Oj0SAxMRFFihThX+/YsSOOHDmCnj17QqVSQalUYtWqVShcuHB+HDrhZUjzj3if88wFYZvkPCOIPIE9XywEjMQzwh3RkngGwLQA0kmKFNmaczDHQAaF2RCER3P2USKmH7iFpuWLYFGXGrLvkYoe3jC/Zv1joI8K6TqD1+XM5DgOw3deRqrWgPXv14ZKqeB/ZzBy+C9ZAwCY9du/qBIRjJeLBFp8hoV4Rs4zm+SbeJaRkSESzgDwP2u1WtHrL168QFxcHKZMmYJatWph+/btmDhxIn788UcULVo0W9+rUNh/T0GAnYennI87o5Uk3NYZjB593aWTcI3e+ecrzXnmydeT8FwKQj/MJs8hgrBNdz5eIm9xlzYsFMz0Rs8eY20h3Fgyh21aHyN555nOAICDwssunLu0X4LIKY624edpprXxiwyd1fdm6OXEM8/uF9iGYLCfSTzztvEjKUOP0w8TAQDP07UoHuLH/y5NEMKbrjNg4q/XsaFnbfj7qESfId1UzdBlb57oCf1wdo4938QzPz8/C5GM/ezv7y96ff78+ahcuTI++OADAMDMmTPRoUMH7Nq1CwMHDszW9xYtGpKLo3Y/PO183BG2IV4yPBgAoOeA8HDPve4GSQ+i9vNx+vkGP03l/21UePb1JDwfd+6HVWrTJCm8cAAAQKvn6HkjLMjvNqxQmyfzSh+117ZRYb6iiCJBpn+olFavh9rPB4BJdCsUFgQ/tUr2fZ5Ofrdfgsgt9tqw0s+U15BTKKz2B/F6k/juo1LwGxKhRYLho8rX+oAuhVUjLhzoi2epWvgH+HnV+PH4USL/b6W/r+jcU+PTAAB+aiVC/NX4Ny4Ny048xFddIkWf8TBdL/rZqLQ+5tjCW/rhfBPPihcvjhcvXkCv10OtNh1GXFwc/P39UahQIdF7r169il69evE/K5VKVK1aFU+ePMn29z5/ngJPqOqtUJgaqaecjzvDwhaNGpO4m6kzID4+JT8PyaUkpposvkG+KqRpDYhPTHf6+b5INOds0OqMHn09Cc+lIPTDKemmfkvNsfAuA+Likj16J5pwHHdpw6npGvO/0zReOyYkZ+r4f3M6079T07VWr0d8Yjr/70f/JSE0wMe1B+hmuEv7JYic4mgbjn9hEkIyNXqr/cGTZ6bXQ/zUSEg39R+xz5ItnEaegpHj+LDNALVJIHyR5Pw1iztz7YG5WMyD/5JQzEch+Nl0HcICfDC5fWUM33EZ208/QmREMNpWLca/72mc+HolpmZvDPaEfpidgyPkm3hWrVo1qNVqXLx4EfXr1wcAnDt3DjVr1oRSKVbIIyIicOeOuAz3vXv3ULNmzWx/L8ehwN5YOTztfNwNYf4RYbVNT77mLNY9LNAHaVoDNC44X2nOM0++noTn4879sLlggHm41+g5+KlJPCPM5HcbFoaNaA2ePcbaQqs3n3iA2lwwwNr1EFZJS9caUNjfOeLZvmux8FUp8XqVYvbf7Abkd/sliNxirw2zoiA6o/X+IF1jek8hf7N4ptVz8Mu31b5r0Qj6vyC+KJJ3rSkeJ2Xy/07K1IvOPSlrMybEX42GZcPwQf3S2Ho2BvuvPxP17elay7DNnFxDb+mH883HGRAQgP/7v//DtGnT8M8//+Dw4cNYv349evfuDcDkQsvMNDWIbt264YcffsBPP/2EBw8eYP78+Xjy5Ak6d+6cX4dPeAnCZJus2qanV6/hxbOsHWxpCWNnIM15RhCEa2B9WLCfeec5k5LBEm6G1iDeUPFW2PzCR6XgQzBtFgzQi8UzZ5ChM2DGgZuYvO8GFRghCDeB5SO21R+kZ43tIX5mEV1v9NxnWNj/sQIrnny+cjwRiGfJGTrR71IyTeGYhf1N1+bVEiZnVYpGHKYpnRNS9Wbb5KsWPXHiREybNg19+vRBcHAwRowYgTfeeAMA0KxZM3z11Vfo0qULOnbsiLS0NKxatQpPnz5FtWrVsGnTpmwXCyCI7CJMYhyYZXs2cKbJvVrpmc4N1mmGBZoKeLhi8qwXOc+8a6AjiLxEn9WH+fuooFIqYDBytCAm3A6doE16c7VNNjb6qpTwzXKH2npehYseZ1VIy9QZYOAAcBxepGtRopC/3b8hCMK1sOfb1uYCe0+Qr3m89+T+lPWNKqUC/j4mP5Ann68cIvEsUyyKJWX9HJLlSGabqKkS8Yy1m0L+aiRn6kWiJGFJvopnAQEBmDNnDubMmWPxu5s3b4p+fu+99/Dee+/l1aERBABzpU3AXG0TMO0Oq5WemUOAdZq880zv/B0Io5GcZwSRF+iyxGm1UgF/tRJpWgNNjAi3QzjWaj3c3W0LtvBTKxXwVdlfDLrCeSZcnL/I0JF4RhBuABM4bPUHaVl9QICvCuos8cyTnbxMPPNXK+GjMm02eHp0kJQnyeKwTSHMeVYoy3nG0nekScUzwbovOVNPzjM7eG75DcJt0OqNMBbQIGh9ViesVECUcNOTnRus0wwNNIlnrjhXCtskiLyBTbR9VEr4ZSXU1bhAECeI3CBcEOq9bPEjxBy2qeTFM42N6yEcn53lPBOJZ+k6G+8kCCKvYGGbtsShjKz5e6CviheTPFk8YyGsfmolfLLypes8+HylGDkO/yULnWfi/prlPCuUZf5gJpBUiTjGHMxFgkwRR84aSzwVEs8Il5KpM6DzutMYtuOf/D6UHKEVLDzVSgWyxiKP3dnQGYz8QOvSnGdGym9DEHkBe77USgW/AeCKZ5ogcoPQbeZtYTdC2MLPR6WAr5o5zxwL20x3lnhmIPGMINyNDL5ggPX+kfUBgT4qqJX2+4+CDtsI9FMroWZioQefr5T4VK1ovJSGbVo4zwRhm5zAxMDEsiJZpglTwQDvHYft4aH1Nwh34WmKBs9StXzVl4KGMHmv6f9KGPRGjw0rEe42hPHOM+fvQAjXRkbOtHuiVHhmDjmCyE/ECciZ88wz+y+i4CJc4HmTc0CKXuA888tynjlaMCDDRWGbBEHkP2x+bjByVufM7D0BPio+L7Mnb1BnCp1nDoS5exrCfGeApfMs2UI8M/3fyJmEVlZkgbkai2TlujZyJvMIVWWXh5xnhEthkz69kSuQuwF8yFPWDg7bCRaWk/ckWMimj0rBl312RX4kaagmhW4ShGvQC9yz/ln9lyvyGBJEbhBW2/Rkp4Q9hDnPfLJZMCDNSeKZQRS2qXXKZxIEkTuEzlJrAlE6H7ZpzgFWENdejqLhxTMVfJTel/OM5TtjUVHSnGfJGnHBAH+1kn9vqsay2AyLOAKctxnjiZB4RrgUYSeWUQBDhViybTYIsRwknus8M51XgI8K/mqTeOaSnGcknhFEniAtGACQ84xwP7Siapve2z7Ncw6z88xm2KZLcp6ZP5PCNgnCPcgUiWfyfYJZPFN7hfNMI+c88+DzlfI4y3lWITwIgGXYJnOiMeeZQqEw5z0TFA1gbSvIT8VHKGTQJqtVSDwjXIpwN7kgJiBkE3rWKftmiWi2wigKMkLLN+tAM11w36QFJDx5cCeI/IQ5z9QqJfxcKIgTRG6gnGcmzAU+FPy8w8BZHyM1wpxnWuc81xS2SRDuR7rAgKC35jzjc54pofaCMEY2l/FVe4fTTgoL26waEQzAMmxTmvMMAIJkxDNmnPD3USEgKzcuVdy0DolnhEvRumBXNC9hk0jmOOPDNj20c84QJBv193GdS0W6ECDxjCBcA5+AXKngn2lXCOIEkRtEOc88dHx1BD5HodKco1D4uhSXOM8Ei+2Cmq+WIDwN4bhtbQ0in/PMc/tTlpPZ38tznlUtHgLAJIIJ191JMuJZcFZKHmHFTXO7USKA5ol2IfGMcCnCDr4gVnhjx68WFAwAPHdyzzpQfx+zSyUvcp6ReEYQJq78l4x912Kd9nmiBOR8zjPX9l83n6Wi87rT+PXqU5d+D+EZ6I0chEOAN48HOoFTlM03AOubWMJ5ldOqbQqufyLlPCOIfIfjOJETSGdFEDOHbaq8QkwSh21m5TzzovHjv6ycZ5WLBYGl9md5zjR6I399CvmZc5mxsM00mbDNALXAeUbimVVIPCNcitZQsJ1nbNDhnWcq5sbyzM5ZOPC60nkmDduknGcEYWLq/puYuv8m7j9Pd8rnCcPAXJnHUMiGUw8Rk5iJ32/Fu/R7CM9Auhnlqc5uRxBWx1UpTf8B8qkiOI4TFf9wXrVN83eR84wg8h+N3gjhLNlewQBvqbYpEs+Unm1ukKI3GBGbogEAlA71591lLHQzJev/SoUplxlDLueZOWxTyYtnBTFPeV5B4hnhUkTiWQFMPiicyALmsE1P7Zzlcp5p9EYLsSu3WDrPPPN6Eu6Bwchh/cmHuPo0Jb8PxS6JWTmGnqVqnPJ5ekHBgLxwniWka3Hs9nMAlDODcAypMOTJTgl7mMOsTc+qn40iRTqD2LHnLKeA8Ksy9cYCufFJEJ6E9Bm0lvOMvS/IV2XOAeYl4pmaz3nmuecr5GmKBkbOdO5Fg3zN4lmGSRTjK236qaFUKPi/C84S0uSqbQb4qBCQFdZJ1TatQ+IZ4VJ0AodWQVSxza4NScEAjxXPLKttAs4vkCC9fB56OQk34dSDF1jx131M3nsdnJOFYGfDJoMpGr2dd9qH4zhRGFhe5DzbezWWn6zToptwBOlmlDclfJail2zY+diYc2RKNiRdUW0ToIqbBJHfSNdP1tYg6TI5zzx1sx8QimeCMFUv2Yxn+c5KFvKDQqFAIX9TaCbLc8ZENGG+MwAI9s1ynmmFzjOWskeFAFZtk+ZvViHxjHApGlHOs4L3IGqlzjO2C+yh1eqEBQOEyYqdna/OQGGbRB7C3FyPEjNxJ9454ZCugOM4fjIoLTmeEwwc+FAPYQJyV4VtchyHny6b85yl0c4l4QBaiVPAwHnvmCAUuwHwz6xOJlWEdFx2ltNT6lShipuEs9l8+hF2XHyS34dRYJAKGXKCGMdxvFso0FcFdZZ71VucZz68WOi55yuEiWcvFfYHAIuwTd555u8j+rtgfxa2aW5TmQLjRKAv5TyzB4lnhEvRFfCcZ2wX2LLapmd2zmzy7e+jhEqp4EVD6Q53bqGwTSIvEfY9/7vtvnm4hP1KihPEM6GDRy3IeeaqsM3zMUl4+CKD/zkvwzYT0rVI0+b+mhF5D9ukUpkjSzx6wWcLYbVNwDzn0Mg6z8SvuaLaJgC88IKiAVf+S8bJ+wn5fRheQWKGDkuP38OCI7ez/ZxzHOeVwrpF2KbMNdAaOLBHN8BHELbpFc4zpccXdJPyJKtYwEuFpOJZlvMsS0SzdJ6xsE3T+4S5MwN8lPDPynlWEIv85RUknhEuRSsqo17wHkS2mGU7OD428o94ArzzLKtzdVWOJCoYQOQlQhGH5eNyRzQCkTrZCWGbwgm2j9JcbVPjor6Yuc7qlSkMIO82TFI1enRZdwYDtl/Kk+8jnAubJwT5mSf53rIAksLnPFNJ5hwyY7DUze8y55kXhG2O+vEqPt19hXcpE66DLdoNXPYjUsb9fA3vbjhTICNZcoMjzrN0weaR9xQMMF0XP5Ug55kHn68QqfOscJbDjHeeZYlohfwk4pmkYIBWkDszwEeFQKq2aRcSzwiXUvCrbWY5z9SmTtnPw3c2hEkjAbisOp90cPOWwY7IH4SLypvPUvlJh7shfM6c4TzTSZxnZjHc+X1xUoYOR27FAQB61isNwHTd8yLH3NNkDdK0BtxPcN+QXMI6rJ2ycUf4mrchzXlmq2AA29RiFTkp51nO0Bs5JGboYOA8/1zdAaGjJbtt9uT9F4hJzESMm47hriJda7+oChM7/NWmyBE1v17x3Pm12Hnm+TnehLB5bClJ2Caf8yzTSs4zJp5lzYuFz6C/jwoBeZAbt6BD4hnhUoRhSAXRAsoXDOCdZ6bO2VU5g/IbNkDz4pmLOlGp04ycZ4Qrke6gHXXT0E1hv+KMnGes/1IpFVAqFLwd3xX91/7rz6A1cKhULAj1y4QCMOVbywvHMSuuoDd6Z0hPQYfNE/zUSkGSa++8jzprbncbzrMigSbHgdbAOSVEy9tyngnnN+kU+u1yhONxdscHJox4WyVn6RxcTiDKyJq/s8gRb3CeZYpynnl2Wh0pT5JNFdlLMvEsgDnPTH1YilXxTBy2ydqWj0oBtVLBr/+87RnLDiSeES5FOOEriCq2TlowQO3ZzjPmSGG2XVclGJeGbXry4E7kPxmSReZRNw3dFDnPNLlfsLLnik2ieeeZCwStn6+YQjb/r2YJBPgowdJX5YX1P1UQ4uqpIfUFlZjEDKw58cBmOJywMA/vHvDSPJjmsE32zNqqtml6LSzAnBDaGWK1VID29JxnwrlpKi0YXU6GViieOX699UZzTi9vEzml46gt5xkTP/icZx7cl7I1pp+P0ityvDEydQY8TzP1yyznWWFJwYAkPueZpGBAVrXNtKx5U4ZObJpg/y+IqZbyChLPCJdS0MM22Q4G2/3lq2166M4G22kI8BWHbTo755llwQDPvJ6Ee8DaddsqxQAAlx4nueWCUCye5b6/lIr/zEmqcXLYZppWj3/j0gCYrrFCoTBXbMqDxaiw5Lqr8rkROWPzmUdY/fcDfPHrdYtNE4ZOUJjH1wtCjWxhbcNOVjzLmlMF+6l5gdwZYrV0PE7w8FBG4SKR3BauR9hGs7OpLty09rb7ZJHzTEYQE1baBMzuVU/uS81hmyqvCFNl/JflOgvyVfHOMmnBgBS+2qZjYZv+WWMNW/8VxDV7XkHiGeFSxNU2C96ihu3YWIhnHhq2ac55ZjpPVznPSDwj8hLW91QID0LViGAYOeCPO+7nPhPnPMv9gpV3sShd+zzfe27KNRYe5IuwQF8AEIhnrncIpGSaJ3lyVQmJ/CMpw3T/Tz9MxLazMbLvEW5SqT08r6g99NY27OTCNrNe8/dR8s9bhhNEBXYMoVmONk9Pop8hCtukBaOrydDlzHkmfAbSvOw+WRYMsJwzp0mcZ94QtinKeab0HteysFiAQmE6b+Ywk+Y8K2wjbJPjOItc12bnmXc9Y9mBxDPCpQgXaa5IUu1q2GDtyC6wJ2BRMMBVOc8kYznlKSJcCdvpDvRRoWWlogDcM3RTVG3TCTnPpMnHXeUkvRNvcp1VKBrIvxaQhxWb0oTOMw/d2CioCMf95X/ex/XYFIv36PTMeaYwL4BkFofeME6whR9b+Npyu7Pwa3+1yqnPG1tsFws2CeGe7jzLFIky3hUOmB9k5DDnmdarnWfSggH2nWfekECfjff+aiW/4eANzrPHkmIBgNB5Jq62ac15ZuRM40WmJGwzkMQzu5B4RrgUYSdWEB9E5tzw5cvGe/ZglC4ZfP1cVG2TnGdEXiKcVLasGA4AOPXghdstlITPGdsVzA3Wcp45+3m+E29ynr0SHsS/FpSXYZvCnGcknrkVbGIeFuADvZHDpL03LNqEOeeZ9YppI3ddxnsbzojutSeikzjPfNTWnWdMbPf3UTp1wcMc90w8S8zQ5UnVXGv87994jNh5GfFprgm1F14zb3M05QfpOcx5JhLPCuB6IjdIHaW2cp4FSpxnnrzpwPpAYbVNb8h5FptiCtssUcgsnjGHWarGAL2RE1TbFOc881crkXWpkKoxWEQcMdNEQVyz5xUknhEuRVvAwzal+Udctfh0F/jEkWqW8yzLeSY43ydJmZh+4CZuZ7lNcoI0940nD+5E/sOLwj4qVCgaiDKh/tAZOFyIScrnIxMj7FcMXO4XcnzlPpV4UuRsJ+nd56a+4JVws/MsL3OepWiEzjOa8LkTbOz4pEUFRAT74uGLDCw8ekf0HjZP8FObwzalGyqnHybiUWImjrmhY9SZWMw5VDZynukFzjMnPm+88yzID4CpX8pPsWLXpSc4+eAFTtxLcMnnZ1LOM5vEp2mdKkhk5DDnmVZv7hNyOzY+d/I5uRrLsE3rzjPWF3hDDrBM3rVsrrZp4Dx/TcGeG7ZJCQAhApEsJVPHp/4o5Cd2nikUCnPeM43enPOMOc/ycO5WUCHxjHApwt3SgqhiW+wCe/hgxO9A8M4zywTjv1x5il+vxuLHS//l+HukCyNPH+iI/CVd0K4VCgUqFQsGADxOzMzPw7JAKsqn5NJlYyn+m52kznSSyDnP8rLceaqguEJ+5Dx7nqbFh1vOY+fFJ3n+3e4Om+RHhPhiSvsqAIBfrsaKNlCEOc98ZcQivcHIjxGHbsblyXHnF3pJnkLbBQMEOc+c6BZg1zrIT8VvoL3Ix9DNdK3pPJ0dbs7IJOeZVe4npOPNVScxed9Np32mcCM9P8I2YxIz8Oaqk/hi740cf0ZeY1kwwHrOM6nzzJOrbQpznqmZnQqeH82iEWw4MdRKBS+m/Zes4dPjFJKEbQJAkEg8k1TbVFO1TXuQeEa4FOHuiLPdDnmBReWrrIm9Jyal1hmM/IBjtu9m5UgSdKIsdCI3O9GWYZuedz0J9yFDMqksUcjkqHiaZX13F6TiWW7znkkLBrCFMAfnVQxOzNDxfUJ5Qc4zPmwzD/r9VE3+5jw79ygRN5+lYu+12Gz/7a1nqTh1/wViEjM8csIvdEfVLFkIgKn/F94nUc4zlWXOM6FocvLBCz6niyfC5hxqfs5h+r9cu+bDNtVKp4rV5nBvJcICTW6G/BTPWN48V4VkiwsGeHZYcHZ5kJAOIwdcfZrstM8UOc+y4RQWV9vM+X269zwdBg64FZea48/Ia5iQwcZVx3Keybt4PQlRwQCVWdJw19Q6OoMRn+25iu/OP87V52gFjjshLHQzJjEj6/cKfh0nJDirjaRqDfzanK37qNqmfUg8I1yKRpTzzHZndj8hHZP33eBDgNwBqfOM7QLrPDBsUzjpZhNxuTBVVnkrNxNZCtsk8hLWttnkgOWJeJrs3uJZSi7FMz0ftskKBpiHfGeFN7L++qVCfgjyNe9w5qX1P79znrHNhey6Vp6laNB763kM33UZndedQbPFf6Ln5nO4n5Bu8d6UTD0OXn9W4Ca0mXxIiJIPGwbEE3NRzjOlZd4aUTizkXPLYh/OwmLOYcPtbnaeqczPmzNyngn6DVY990U+VtxkbchVwri4YED2rt/Kv+6j28azue6r3RV2zeNStRbztpwiznnm+D3V5OI+CWH3W+hYdndYf8lcRNnJeeapkTIGI8cLg/5qFX++gLkPczeuPU3B0dvPrVaedhQ2ZvqqxTIOy28WkxVVIc13xmBhm2kyYZtsnqw3cm4rQuY3JJ4RLkUnynlme6D65cpTHLj+DL9cyf7uvavQWjjPFKLXPQl2f3xUCn7ibs55Zr53rPJWbq4BFQwg8gqho5ItMEuEMOeZe4VtSp+p5FyGbTJHJxMk1CpzothMJ1nyWchmBUHIJpCPYZv5IJ6xvlOa1NkeMUkZMHCASqmAr0oBg5HDv3Fp+POuZW6nLWcfYdK+G/jxn5yHy+cHGoHzTKlQ8GOKsF2weYKvSimbp0fqTjnswaGbvHimlFT4lmnXmYJk2QFOLRhgLjQSFsCcZ65J1u8ITGBxVT7D3BQM+O3GM9x7no5rMlVkPQH2/OqNHL9xmltymvNM56SwTfadKU4oypNXsGsW4sfEMwdynvFhmwXjHLOLcL7k56OESqng5zc6N41mSdU6ZyOAd9yppOKZ2HkmrbTJCLYVtilwqhW0zbq8gsQzwqUIJ3wavdHmzlVS1s6dOyXj1wsm9cL/e6Z4Ju5AATvOMyeIZ+x6kvOMcBXCSbZF2KYd55neYMSInZex7Pg91x2gAGlOn5RchqdJCwYA5t1FZ/Wzd7IKh1QoKhbP8jRsU5u/YZvsvmX3XJlbpVrxYBz/pBneqVECgGk3WAqrrvU8reCELHIcJ3KeAWYBW+w8M7ut+LBNo3juAIBfGJ1+mOi0hby7wQveDsw5ZJ1n2ty3f3YMaqXCLcI2WVvJi5xn2RVlWNssiGlJHEHY7uJSnCOgCp/97CzONYKCAbkZV1g7koaPuzO88yxLzJYTxMzOM5ajWb5ysaegEWwAsrWKu+elTs+GeKY3cniQkC4r8LK/t+48M4lnha2KZ1lhmxoDvwkT4GO+hkx4paIB8pB4RrgU6YTPltuBhd64U0fPJvVqpf0QioIOn1RdIJ7J5Txjk+jchEexy8cGPE/dGSPyHzbp9FUpeBGJOc/i07Q22/Ht+DScfPACu3JRHCM7aCT9Y65znkmcs4D5mctOrhlb3I23rLQJAIFZIZx5Um0zM3/FM9bGsnuu7P4G+6mhVChQOGthJOd+YZ/tTuOjPfRGju/r/dXiXW1Z55laIRCLzGMCu6dFg3xRuViQKXTz33iXH39+oJOEWtssGCCT88zZzrMiTDzLz7BNPXOeuT5sM6fimacm1xZe82epzklzIBR4s3PdhH1frsI2Bc9Ibovy5BWsXbLKiXLzFnN6CuY8k59f778ei7dWn8LN2IKT800O1v/5qBRQKhRZ/2ZrNPd8HtnGmCN5s9edeIB3N5zFbzcsndbs/vtJxLPCAVnOsyRTVEWInxXxLGt+lqo1h20K135sM8ZZEQqeBolnhEuRJqW2NbFjCyC5KjL5hXBSDwA+Mk4sTyFTki8BsHSe6QxGfrKRm4TjzGnm50POM8K1yInCoQE+fNu2tSBg4kZeWdelYUm2JvZGjsO2szG49tR6uJAw8TfD34l9GMdxuPvcstImYN79drV4pjcYRYvf/HAFs/ahN3LZ2lRg95ctiNhucJpMMmwW7lGQXM/CibfUeSb8nTDnGb/gExUbMjusXq9SDABw+JZnhm5aFimyXjBAeF2c6fRk+YJUSgVCswTdhHxynukElVbzomCA3LNnC9Z2PTW8Sdju4pwknuXUeSbs+7IbIi9EOF4UlLxn7Jj5nGcyc2Z2LVnuUdaH6CVjxh+3n+NpiganH75w2fHmBRoZAcnsXHbPNQXrn4X52qzx+y3TBtHDFxkWv7Oe88x07+NSTS5R5lSUInSeZQjGEQafXsFD+7XcQuIZ4VKk6r+tgZItDqQdfX5izj9ielT83HxXIzewRa4wqbM055kwVCZXzjMmnmW5Ech5RrgKaQUqAFAoFOa8ZzZCN5kbVm/k8qRfYpNBNgG05Tz7824CFh27iyn7blh9jzn5uNB55rwdxedpWiRl6qFUAOWKyDvP0lw8+UqVLKLyJWxTcC2zM9lk95flJQm0kSeO37EuQBs3bNxQKcz5d5gDTXidhJXD5KptagS5vdpmiWdnHybmax4uVyGtkMsXKZJ1nrF8cgLnmRPEagNnFt2LZBUMSMwn8Uw4Z3RV2xe6n7LjaOI4TuA888xFpth5Zvt5uxOfhhV/3bcrQOY055lwzpmrsE3B/S5wzrOssDy5+QjvPPM19RnWcp5l8pvhBXvebRbPzHM7tUzBGXciTWM57snxLEWDe1mFg+TC1a3nPBOLZYWsOc9EOc/EYZuAfHoFwgyJZ4RLkU52HAnbzI2jydnojOLFrI8XFAwQigxsUGL3UZj3xBHbsTXY5NzPh8I2CdeSJgllYPB5z2wUDRCKV67KtyOE9SvhQaYFq60Kbsxx9uBFBp4kyZ+DMHcRg4njzliIsmIBZUIDLMIHnLmYt0WqZPGTPznPcpYziR072y0OYrvBHhK2KVzcKLLCagKzFnZyOc981UrZPD28w0qtROnQAFQrHgwDB/zPA6tu6i2cZzYKBgjyybmq2mZoIHOe5Y9QKZwzuixsU5LzzNEk8nojBzZ1KUiidnbIjvNs7YmHWH/yIQ7KhJkJETvPHL9uwrVBWjbukxShw1s6frgjwqJHhW1U28yQRI+wNBXS+TW7p7mZw7sDZgHJPL9x95xnQnHeVgGUMw8Tbb7PnvPM2s+MIIF4likTneHMNACeCIlnhMvgOE5QRcvUuTkUtulGHbqWd4JkOc9sVL4q6MjFvbOFNpvACsUzcp4RBQE5URgASoT4A7DtPBPuSudFQmg2GQwPMgl7tqpt3npmzldy6oF8+IVOkIidYQ7Fzv353HnO8p0FWfyODyPzAvEsI7fOs6yJbJCNPHFs0l2QFunmsEJz+7OZ80xQ6VkYdiMNz2ldKRwAcOJegqsOPd+QFvmQywHHMDvPVE4Vq+VynuVXgYa8cJ4JBToOjgs6wuPx1EWmNhvOs6SsAjcxMmFmQoTPfk7DNg1GLscb7cL7XRDEM+E1CuHDNmWcZ5I5PNs0kwpJfBqWAjSWyCHnPJMrOONOpOscy88qDKmVe58155m0QIA18YzNOVK18mGbZvHMPa9jfkPiGeEyDIJdOZYI2dpAyXEcXzFN70Y7BmwSySawPoKJbEEpce0o6TLVNv0lC21h0uDciJx8tU015TwjXItczjNA6DxzTDzLi0kEWwwXC7bvPLsVl8b/+7QV8UzWecbCNp3iPJMvFgCYxcrs5hDKLtKcNfmxsZEhca44SorEeWbrmrHX3HVHXQ5hQnuGfLVN8yaVXMJntlBgk/tqJUIAgM+350nwbnelAwUDhM4zHyc6z4TVNgU5z/JjziNynrloY1VaPCXdwT5LLJ555iIzO84z1h7/s7EhZeQ40diTnU0p6ZzT0fskJbOAOc9Y21IrFfxzLhUOOY7jxx7Wx/I5zyRCErunBT2CRj7nmZs7zzT2NwM4jsPpB4n8z3L3yVrBAIuwTX97Oc/kwzbzKnKgoELiGeEyhJ07WxxYm2Bo9Ea+s3OnHQPWaaklIRSA+3bOOYXPDSUSz8QLbaF4lptdYCML22TVNj3sWhLug1y7BgTiWbJjYZt54SwwO8+yxDMrE/vEDB1iBaLf6YeJsgK0LeeZc8Qz+WIBgPl6u3pRKb1G+eHM0gjDkLIx2TTnPDNNcIOtuPUMRo6/jgUp1IYJH352wkH4sE2VkheNhONrpiDnGQCUz8qv9zgxw62c6s5A+syyOYdswQCh88yJOWqEzjNWMEBv5HJV4TCnCIWOvMh5Bjie90yUwN5DnWfC/ibOjvOMCbe2UiFIU7dkK2xTn7P7ZOsYUgpAwYAMQeoJH37ObCmIsSkAE89Y8RXpWoVdx4LkYpaDtU2hgGTOeeaea4p0mU0jKfcS0hGfZn7WbDnP7IVthlhxnrFqm2kUtpkjSDwjXIawY2Dqt7VdJuHujzuJUjqD2Hkm7KgK+q6NlAzBLjZDWm1TmKA5N+fPFvrMSWDwMBcf4T7wjsqchG3mcc4zXjzLcp5ZKxjAQjZLFvJDkK8KyZl63HhmWXZermCAORQ7d5MiI8fhblbYZoWiMuIZLwTpXepYsQjbzJdqmzkL22TtiyX15YssSBaFIqGpAC145Jxn5rBN83mw8CFT2KZlzjOpw6BYsC+CfFUwcPKVyAoyFjnPrBQMMAqS1YucZ84I2xSEjvr7qPjPzo+Km+KwTdcs5KQLREdFGY3guc+LsP78QLhwT87U2zxPJvLYcp5J+8echm0COW/rBc55pjc7g+Q2FwDxdWSb3tYKBrDnqKCvYTSSTRUAss5ldyJNYz9sU+g6k3sfx3FWc55JwzalPzOCZcI2A9RC8YyqbdqCxDPCZbBJvkphzn9jbaAUht64U6cnLRsvXIS603E6A7ncUNKFtijnWS5ETvanfhS2SbgYNqEPkopngrBNa+KOOGzT9ZMI1meawzblQ6VYyGa14iFoUDYUAHDqvmXopjn8yrognlOeJmuQoTPCR6VAmVB/i9+zfsTAubYIjDtU28xp2CbLacd2h1kbTdOIBcc0mfxgBYFMmVwqgbLOM3PYplySa6HDCjBVyy1f1OQ+u+dBoZsGI8ePjXy1zaw5h7RdC0VUk/PMshBDTmHXXpVV5CEsK+9ZflQ3zcjjggGA48+wN4RtSsV6W+4zdg2ep2mt3iupMzdTb+QjEewei2QcybF4VsBynqULnWcymwuAWeTwVyuhUorXK1KXGutPtfqCPe9m4rVYPHPvom7iggHWxDPTXK5yMdOmpHTjVpgSSZrzLEQSphlitdqmZdimv0y1TU/dFMgtJJ4RLkOojPMWUCudhXCR6i7J44UdFNvNUCoU/G5ObidyeiOHMw9fuDyhtqPIFQzgCyQYOBg5TpQ02GDkcnyvzAUD2ELJPQc6ouBjLedZRLAfFDA9x0kZ8hNoccGAvHCemY61WFbBAAMnv/PHnGeVI4LQ8OUwAPJFA4RV8xh+Tsp5xvKdlSsSyAseQoTXO6e5aRwhNcu9xU+a86XaZk6dZ6b+VJrzzMCJxxdhDrSCFGoj6zyT2UjTyYRtCu9jpswiqVxW6Oa9BM8Rz4TjqY9anCpC6jQR9kd+aqUoTNpRMcIabHxm/YZZPMt751lehG2y55ctKB3N06jxhrBNidvvmY28Z8K+z1o6BPYe4WaWo/fVImwzh9dc2F9bS43gTmQK8hFby+klzXcGmDfNrFXbdFeByVFkCwZYOWd3IV1nuz/TG4w4H5MEAGj2SlEAlu1e2H6lzjM/tVI03lorGMCcZ0bOfK3ExeJYDs2C3UZcBYlnhMsQTogD7IQKpYjCNt3jYRUeh49o8emchJSHbj7D0B2Xserv+7n6HGfBwmjkOlDA1NFLwzZyeq+k1TbJeUa4Cmn5doavWomiWbnF/rOSo0UYNpmX1TYLB6h5kV6uaMCtuCzxrFgwGmWJZ/88SbYQ4qXJxwFBEZBcTorYMVQoalksAABUSgX/Xa7MlcQKzRQNNN1LV4V22SIzB86zTJ2Bd1KE+InFM0B8zYRJhgvSgkfeeWbpkOKdZ2qFOUxRVG3TMjynggc6z0RzDqWkwreFe8R0TXxVCqiUCtG4nVuhX5jzDABfNOBFPlTcFDq6XCWMs7ZYJKsPcThsU9DX5MXmSn4gXeBbc54ZjJzovdbSIbC+kuXSAxwXHp0Vtin8vvzI45dd+I1tX5W5gqZR/lqIxDOVtbBN5jwr2G2WF88Ejim1FWeeuyAay2Wu/9WnKUjTGlDYX43IkoUAyLiOBefmK1ibMoSCmdSJxvBXKyH90wA7DnHCDIlnhMtgHYOPSmk3+aA75jwTHoewUADb+cltbp0nSaYF+3032TmXExmEixWNzmhRrj6ngy9fMMDHvXeJiOzxz5Nk/GcjAX9+wIc8SMI2AWHRAPmJfmoeh20Kd1LZBEia90yjN+J+lmBQOSIYpUP98VIhP+iNHM7HJIrea7tgQO7O59wj0+5o5EuFrb5HrrKis2H3qEgQE8/yvi8RhW06eK5sw0iY1kCpUMjmrhL+uyAteMzhlub25y9zfnzlMJXS7JaQrbZp6Txzl/HTGQiTXKv5VBHmMGthKK/ZjafK+r8STCPPbZ4aaZVeJirli/NMcC6uyDupN3J8P8k2UxwVZYRhb7ntT90V9uwxAdVaxU3p+VubBwidZ2wscnR8cFq1TcH32aponRvOxySi24azVithZweze14pyIEo70T1VwudZ5ZCkjBipCBtxMihEYwbDEeqbZ64n4C/7ia49uCsYM95xvKdNSgbyo930g1BYaVNhcJSPCuc9awGCcRWKQqFgnefAaZ5iFxuXKq2KQ+JZ4RVHiSk47cbz3Kc7FkYtukvCCmQI9UNnWfCgUXYAfk6aWeDXYv8mJDKIdzdYigVCv58M/UGi2PN6eCrl4RturPzLF1rwNI/7uF2Vp4pQp6nyZkYsP0ixvx0Nb8PRQS/I+tjOdyVCDHnPZPCcZzYeZYHogX7Dl+1gncjScNK7sSnwcCZdu4jgn2hUCgEoZuJoveyPkrYf7G+ODchUFq9Ef88SQYAPueaHIFWqkc6E1YtrWhWaFleO88MRk6Ui8fRc2VtK9hPLZoAB8mEjgn/7cr8cc6GLVJFuVTs5Dwz5/SxzHkmDM9hOc8eJKS79fiRHZibRKVUQJnVJoQbWOI8cOJrq1CY3We5XfBInWeF89F5linJeebs4iNCIYVVOc6J88xTHRpsnCgdGgAAeGbFeSZtc//JjKnC9wX6qvj26qhrTzpm5dQ1JvycVBelFNh7NRb3EtJx9PbzXH9WpmBj24evoCkfyieXPF8vcvEKnJxustbKKbLnzDvz5PsJvcGIz/Zcw5g9V10mnFpDbzCKrr+cAeP0Q5PY2uDlMHOUgKTd85U2ZdJlAGbnmbWQTUaQQDzz91GJ5iFUbdM2JJ55CKkaPZIznTux+erwv/hi7w1c/i8lR3/Pi2cqBR+2ae1BTBEVDHCPibCwWICwU2E7P7l1ALBJhNTNlV9kCHa3hLDFdqrGYLGQz+kCXFpt052dZ9vOxmDzmUdYf+phfh+KWxOXqgUH6zvO+UW6jCjMKFGIVdy0POZMvVHULl09ieA4TrCjaN15xuc7KxbE90uNymWJZ5KiAew5kws7z02Y0eX/kqHRG1E0yBfligRYfR8TSlwatpnVJzHXSF4vCKSOC0eFC77SpmSCyxcNEHyOsCiCu2wuOYI00T8gzHlmPg9RzjOVZViStNomAJQs5A8/tRJaA8e7uAsaMYkZuPrUPL/inaICsVvoGhWOt2aniWWS51w7zwTVNgFzLrD8cCFI+11ni8esjSpgdlc56mgS5zwrOM9ldmD9aemsojDWnGfS3Ej2cp75+6j4tutoSgT2fLCE+DmvtinIeeYiAeXfrM1WZ8wb2Hn6+6gEYYnyFTSFfaRaUJmTic7CdUtByp8ph3y1TfkiCYw0rQEavREGI5fnrmXpPEh6/dO1Bn69HfVyKL9ZZC1sU5rvjFEoK1TTWrEARrBgTizNCUxhm7Yh8cwDMBg5fLD5HN7bcNapE2vmMrI2WNrDLJ4pBTtMDoRtuknyePNEVvyYsMlsbhdprFNyxHm27uQDDP7hkkuFNmFFHyFsYHqalRdKpTAv+HJ6DfiwzQLgPPvf7XgAcLo47WmwAT5D53x3QG6wlvMMEDjPZMI2paKVq51nOgMHdtX81Uq+AqN0cs8qbVaOCOZfq18mFAqYkqfHCnb8dZJFMPtsIHcOrbMPE7O+t7Bs2ADDXpVlZyAVz/J6QSBdNDsqFJorbYpzkgT6qi0+R7hILEgLHjbeCxc3fFiqtZxn/PhqmfNMKBSplAqUDTMJtwW1aMCIXZfRf/tFJGRVsdQJHHgMXysVvs3OM8sFUG6dnrzzLOvZzgsR3BrSftfZzlKhO9Ls+nTQeaYTipmeuchk/U0Z5jxLseI8k5z/f1ZSIbD+MtBHJXC3ONansX4ilBc5s3/NjZw4N5sr2rTeyOFuVmoFZ7QLVmgt0Ea1TbkNBqHjnHWnws2egrQRIwdrD6JzthO2KexPHrzI23FDuqkhHcufpmTCYORQyF+NUoUDeHHMmvPMTybfGSBwngXI5ztjCMM2rZkmPHVTILeQeOYBPE3JxJNkDRLSdU4VV9gEKqeDC8sH4UjYZoo75jxjybYlHZSfzOQ+J7DJRqbeaHNxGZuiwZq/H+DcoyTsuPgkV9/pyPEEShw6bMHCJkOFA3z413Q5yC9k5ARlltXu7Tx7nJQh2EGkQcQWbBfeIMgh4w5YE4UBQc4zmRATqcvS1Ysj4QTJT620GrYprLTJKBzggypZYtrV/5L51+UKBrA8g7kRA889SgQA1CsTavN9ATIuKmeT3+KZtF04KhQyUTTET9wuzc4z+bBNvZHLdTXFvIJ3ngkm5rzzTMZN56tS8osfoXNArtomAJRnec8KaNGAuFQtDEaOF7x1Mk5RhSB1gl3nmYwwmRPYZpYq63sDeEdb3lcmtHCeOfn5FlYZz65IKLwfGTqDW20aOQt2jqXsOM+krkRrzjP2vgBflTmvkqMFAyT513LSzuVCP529eRvzIkO0mZhbMgTOM776rpUiAHJhm4C5PxWFbRagjRg5ZM9ZJs+bEGFbe5CQ4cKjs0RYLACQqaIpqKoKmM/LatimFedZYSae2XOeScI2hQT6mj47t2OJp0LimQfw8IW5A3DmAp91tjndxRTmMbEXtil0nlmz2+Y1TBjykcSV8wkpcxu2KbhXttxnuy894XeNdl584sKKU1kdt1rqPDP9zNw5YYE+5h2RHNwro2DQZ5/jruLZMUG+CrIv20Y4wLvTgMvuW5Bc2GaI9bBNqePL1fefOSqUCtOOMbPeJwv6RiPH8WJu5WLBor8PDzaJR6kyIfBqYSJYK6EAjpKhM4cW2Mp3BgCBPqbJmStznrHzzT/xTBp64ZjAwDvP/MS7w0EyeeKk16+gLHr4RP/CsE0f8aTcJAaafuejUgoWP5Z5evwkYxPLe3bXSc6z43ee56kQx8Y95nJlcx9pkmcfWTde1jUROs9khElrcByHRUfv4ocLlhty0pxncm0yr5CK0852AAsrwjLXp8MFAwTzHyNXsPIROorUeRaXppUV79nzXCQr9+SzFI3svI5Po6C2X0hMitl5ZunOdRS5TbA0J+c9Y5WoAefMG8wb20o+EsYg2USx5zxj90Kcc6tgt1e5ccHHirjI/41gvH7wIo/FM6007Y20bxM7rP0E6yOhwGt23FnOaQFzfkL2f2sE+wnHZfFn2YsW83ZIPPMAhOq5M3NSsM4npxMmpvz7qZS8IGM9bNP8uoFzjzA+5tqQlgL2U5t+zm3YplBgsJaIV6M3Yvc/TwGYBsKEdB0O3YzL1ffaOx5pbii2O8gEhrAAH/NkPgcTWeF47efm4pkw2SsNIrYRTgTc6Vo5Um0zIV1nIbpYhG262HmoEbhvFAqFbNhmTGIm0nUG+KmVeDnLdcNgrolUiUsJEIeeW9vNdJRLj5OgN3IoEeKHUoX9bb6X7V66SnjkOI4/X3PBgLwO2xSfmzT3jzVSssLAreY8E4yJ0kViQUn0bKtgAMs7I3QIiHKe2am2CZjFM2cIXvcT0jH6p6v4Yu/1XH+WI3CceUHEnnG56riA+ZnVyoVt5tB59jgpE9vOxWD5n/csfietthmYBw5Sa0j7XWc/3+z59Vcr+cWko3NeqZDnaRtswsqMJQv7Q5H1mtxmL3vWSxUOgI9KAQMn71ITRjhkt2CANGwzJ+sdYZJ59lxJ3d255Xa8ubiUM8WzAEHOM0BcnVduo0LuvfnhPOM4Dlefpjh9Xmg+Z8ucZ445z/I755l43ZMhEPIB8XnJ3TdrBQM6VS+OxV1qoH+jsjaPJ9jXetims1IAeCoknnkAwg7AmYM3m8jlPGzTHPZoL7eBdPByBzGFDdRqK86z3C5ghANJohXn2W83niExQ4fiIX4Y0NjUEW4//9jp4QE6g5GfyEs7UT9J2GZogK8gdDUH4png3rJBwh3EUikv0rW49DiJ/5nCNm0j3NFzR+eZXM6zQv5qvr3HSkI3UzV57TwT7xwzy70w1x4L2XwlPMjCnRIks/DTG8x9MIMJEDmdyJ59ZHom6pUNtZnvDJDP3+VMNHojP04x55l0l9bVWIhnjjrPWNimRDzjr5ngc6VtsaA4XGQLBgiew0y9QbQo8FUpZJ0DckIRIBDPEtJzPSbGZ1URlPYDrkLYRpkL0VqqCLnNKnPYpuW1dURUSMpqf3L9gNR5lp/Jo6Xf6XzxzBwqZQ7bdOwZtgy7cp9xzxkI53dBvioUyepj5UQxNuYH+alQPCuXqFzxIKEQZC8iRQrr65l4lpaD6y0Md2Zha6ka5963fwWV2Z2x6SZso0JhXSvaYLDML6lUKMC6Eta35Ee1zb/uJaDvtguY+/ttp36uXLVNc9i/tZxn5nv9KDEjT+cKUiFK6jzTSIq2CcMy5Qo9MCOHFB+VEk3KF7FIwSPFIedZAXG55zX5Kp5pNBp8/vnnqF+/Ppo1a4b169dbfe/Nmzfx/vvvIzIyEm+99RZOnjyZh0fq3gjDNp25aGW7j44uBqQIK4LYy20gFc/cIZGlsAKYEN9cuK6ECDvSFxmWSVg5jsP3WSEV79V+CV1rvQQ/tRI3n6XigkDUcQbCY5F2omxyzgoGFBGEbebkGgit5u5cMOD43QQYObMzxNN2lZ2NOP9L/j+/gEk8YkKDXM4zhUJhNXQzWZrzLJtt/dyjRJx+8ML+G7OQime880xwHCwcpHKxIEhhIZJpolxSlgUDrFVwchRWLKCBnXxngKD6n4vEM1aFUgHzggrIW2dWJr8LnFUBTqbtX36SjOdp4j6e3VdpXhKz88x83wts2KaM88xPrQTTfTO0Bn6sVypMRQB48UzGeSbNeVYmNAAqhanNP0uVT2QuJENnwMRfruG3G88sfscWVanavMldJdwgdNR5Ji4YYOnGy06eGibIyjn9pdU2g7IZzuhMpGOJs9s+X4zCR5lth520D3W1OzmvEW6I+aqUiMhKDSD3rKVrTe8N9FEJqljLiGxas/PMP7thm3qx8ywn7TFTIDKxfJPSzYncIhTPnFJtUyA4+lhxnsn1B4BATGJhm4I+RKvPm+JOf9wxRXA8dHKYJGufQpGJD/u3UnhOWuU5L6vDp2sN8IEeq3y+QT/Vfot5inSzSalQ8PdbKPrZy3nmKDZznkkc4oSYfBXP5s6diytXrmDTpk2YOnUqoqOjceDAAYv3paSkoF+/fqhYsSJ++eUXtG3bFsOHD8fz589lPtX7EMZtO3Pni03kcirIaQXik73cBmluKZ7J7wLzwpGTCgYA8jnP/nmSjJvPUuGnVuKdmiUQGuCDN18tDgDYfu5xrr5bClvI+amVVifubGc+VCie5eA+CRcNeR22mZ3vOfqvqcrm65WLATA9W+6eEPhmbKrILZeXiMQzN7F6C/sua7twxa0UDWBhdWyinp2+Vas34tPdVzD6p6sO/51GYtlnooowbPPWM8tKmww555lOEn4FmJ+5nOwopmr0uB5ryndWr0xhu+93VgJzW8cDmCaBwslfXoZusvtbJNC0sJRuNt2OT0O/7Rfx+a/icMAUq84zy/toEbZZQMQzOeeZQmF2oqfrjKLcqArBYkEu55m/JMeLj0rJ53VxJHTz3KNEHL4Vjy1nYiyPNev5Mxi5PGk/wrHInPNM7PhisA07ccEASzdednJIpYmKNJk/12A0V/11i7BNqTsjG/fm1rNUfPHrdTyysWgXOqGC/HKe8wwAMpxcCTS/YUKLWqmASqlAsWDTWCnnPMsUuGZeKmTLeWYe5/j26uA9tay2mX3RS5jjzuw8c554lpShE7lXnSGeZQraqFJhuheAWCCytsGgluSQFD4/HGzPiTmOw/I/72H13/dlfz/z4E0M+eGS3TnOuSy3ujQVRm6Rc9vxBRUccJ4BeVs0IFWrR13Fv2inOovB6l9kxHf5zSZA3jFoLWzTUYJsVts0/0zGAUvyTTxLT0/Hjh078MUXX6B69epo27YtBgwYgG3btlm898cff0RgYCCmTZuGl19+GSNHjsTLL7+MK1eu5MORuxeZOoOko3bepI+F/EgrhDiKMC7bXm4DS+dZ/osU1naBfe3E1DuKvYIB3503uc7aV43gJwvd674EwJTIPibReZ0++/4wmdLGrBNldyQswEe2+pejCHcxfPPQeXboZhxaLv0LR7JEMVukaw04leUa6lAtAoBph94d2qU1jByHoTv/wZAd/1gku88LpJXH3AG2CFILHC1SSmZN9GMlu+QpWf0e223PTt+amKFDpt4Ijd6YbReD1HnGJpxGjsPlrEqaVeXEM5kqjXq+DzMvxnMTgnUhJglGDigT6s+7C2zhcucZL56p+AUekLfiGbuOLKQpQ2cUuWvZbrswDw4gcJ5Z5DyzdBAW3Jxn8m4IYXghK8zDFgIsP5/IZZV1jf18LJ/h7BQNYHMZOTFXuKhythNFDqFrJEVjGn91AiFRCHt+tbLOM7OgmJ3nTRiqJlxAC/8tDdvU6I15nlIjNwUDfrjwBL/djMPea7E2Pt8szAZls9qmp+c8k45JxWw5zwQCDxsb/pNxngnTKARkM4UAa/9hgbl3nrkqbJP182yO7BTnGV8xnPWRjhdVYc+wng/bdHwsuRWXhg2nHmHNiYcWc0q9wYifr8Ti7KMk/HzlqdXPeJai4cdAqZvfHnojh2/PxeBCjPyGsGyRBLs5z8SvP3iRd3nP0rUGFFMkAgCKIglanXjdJxeGKhcpYE0ozS7Bgg1laWSGyCHuYf2aM8g38ezGjRvQ6/WoU6cO/1q9evVw6dIlGCV2y9OnT6NNmzZQqcw3d9euXWjRokWeHa+7IrXBOmuH38hxfGL3nOQVAMRhm8LcBlL3jt5gtOjQrFlu8xJ7zrPcLtBEzjNJwYBnKRr8719TYYBudV7iX69QNAiNyoWBA7DjomWVrJySkG6aDLEFoBBpB10k0EewuyO+BjdjU/HmqpP4xcZgyhaWKoV5kaDPg/v9970EaPRGnH+UaPe9Jx+8gNbAoXSoP2qUDOFfd+dBJDlTj+RMPXQGLs/y9ggRhgO4y3Vi/Yqt3A8sbFO6S86cZxFZ+Vuy4zxLEuQpc7Sf0Eh2EwtJwjZvPUtFcqYeQb4qVCsRYvH3gTILP5Y3SlgwgOW5MOULy95zdzbr2alvp8omIygb1f9ygtB5BsCcizFPxTPTd7GCBabXzOeblNW3J2fqRcImn/NMErbJ7o/wvVKHRYERz6zkKmPPY4bOIHCemcZZtvhhIo2R43iXt9xiITtFA9h9kXuWhRt7qXngsBKOeXzYptFS7AaEBQMEYVq5dJ4JC4toJc4zhtR5BuS9q5g9X+Z+y/Hvj0kyzY9tiaEZAreHWXzUO+Qy10jmre6SrsBZaCWL9AjmPJOZXwgLAbANKbkq1kKnX07DNguznGc5qrYpcJ75WqZGyC23s0I2qxU3jdFaQ+5zcGYKri0gn3fZmqDiI3FiSdusrbHysKA4GVsjMBIFYtqWMzG82ULKWcF8OzlTl63ojeXH72Hh0bv48rdbsr9n5y8uGGA7mkXa9+el8yxNIJ6pFBz8tOK0HpmS6AMA8JPZOJE+lznFVtim0CHuaf2aM1Dbf4triIuLQ1hYGHx9zYv18PBwaDQaJCYmokiRIvzrjx49QmRkJCZPnowjR46gVKlSGD9+POrVq5ft77WT37jAwM5DWmo3U2eweY7PUjSY+/ttdK/7EhqUDbP6PoNgkpautf2Z1tDxi0EFX+mOg6kTED6oQnEuyFeFNK0BeiOX7/eKTWRN1e/Mr/PCkdGY42PUGcQ7uIkZOtFn/X0/AQYOiHypEKoUF7tMOkeWwMn7L3DmYaLTrhET74oG+lh8prRTDQv0EU3mhe8/G5OIZ6laHL4Vh7drlpD9Ll48EzhFDHlwv5mg5Eh7Pnrb5E5rWTEcPmol1EoF9EYOmXoDQhWW7jx3IEkgwCZkaKFQWObFciXCSViGPmd9hrMR7nJbOx5WcTM2RSN6D9slZbvtmTLnxH6Wvi4MT9A4eC2EEyKFwiyemT6L4yehdUoXtlhcA+aJkLB96/kNDAX/mtCqn641IDTQ8QkYO4YGZUMdOid+MWpnXMopbPEU4qeGQmG6dulZgkxetT+2mA8N8IFSARg50zgc7Cd2DgKm8bdCuHjBVjhALTrWIIF7iL0uXSTqnHh+1towYGqTwn46uwgXA8LPN4drGeCTlfSYjbPMsaHVm85RJ+hXAmSeYyae3UtIs3tNWFhdpt7y+glF7jSt3uXtxyBYRCZrTN+n5wsGWJlzCO67Rm95bc2ipP32IRSUhPMtA2e+Dj4qU7/h52MeAzP0BhRS5N3SIVPwfKVqLJ9tW+33caJJvLHV/zC3R4CPCsH+WQWMOMt5qhwWOYtc1M/lFxqDOSxOoQAiQrIKBqRpLc5TKIqVFDjPpO9jLqogPyW/4ZPpQHvlBCJ6kayNCtN3cnYL14jOSZDjLsTfvFHhrPv2b5bzLPKlQrj0xOQUz9QbREKFFFttGBAXDFAozOK6cN4srEgs/By1ZI6tkbRZa2Mlx3E4fMssniVlitcowvnm0xQNfrsZhzerF7f4nHMC8Uxn4Bx6rgBTdM2Ws6bw+pjEDOgMRoscX3J9oK8g7F/uvITuLo3eiAcv0vPsmU3XGVBRYXbRBemfi76b9XUBgnsodJ6x11i/w57LnCJ0vQf6WH5WgI9pPZ7hQL9mrw0XBLJz7PkmnmVkZIiEMwD8z1qtWOFOT0/H6tWr0bt3b6xZswZ79+5F//79sX//fpQsWTJb31u0qOWOfUEmPlOy8+KjRni49XPc/+9zHL39HAH+PuhQt6zV9wknVhqD0eZnWkOZlcC6cIg/ypQM5V8PLBQocjilPTcNNkG+KgT4qpGmNSC4UECOvtOZ+AWYdgWCAnxEx1I4y6misnOtbZEkCdNM0YmvcZLO5CqrVTbM4jtq6wHgOuLStE67RpmcySlWskigxWeGhYjDsyqUCkXI7QQAgNpPfG3YPU/I0Fs9tnSFaTBQq5T8JIBTKFx+v59lJezWO/Bdpx4kAgDerlcG4eEhCPRVITlTD//gAISHW4bMuQN3U8xtSqtU5v3zIwgXUPr45PvzCwA+SSbBNCTA+vFUKWNqF3HpOtF7WCRHuYhCAJ5CY+CsfoZ0XDE8SeX/HRDsWF/mE2CaVIUE+iI8PAQBIaZcTnojh6DCgbj01PSZLasVl/28EsVMGykao/k42R5IeNFg0d8E+KiQoTPAN8gf4Vnigz00egOfCLlNZCmEOxC2WfKF6frbuna5gbtr6qOLhPiZnlM/NV5k6BAQ7J9n7U+R1eeFFfJHkK8aKRq96bpm9RM6wYwsQ6nij4uJZy+XDEV4EfM9eCnRdM0yBdeMiWeF/NWmfijI+ecnbcP34tPQPvpPvFuvNGZ1rvn/7H13mGRFuf5bJ3Wa0JN2dmc25wQsLDlnRUARFDN4r2JOPxXD1WvWa7qiIkYwBxBEguSc2YWNbA6zs7M7OfV07pPq90edqlPndPeEXUC58j0PDzsdTp8+Xafqq/d7v/c9pGPyjVrbtLrAOKv39OG0qIG4x2aJRdh66hhsY2x743hEMlpon15fBuQds8AFsBP7R4sTXhOisd+qaJfnNIrhp8Nq1HjJx0+OSJoyNvuu0VgKAJCIBuerGu96GTH/vFwPUGtO+vPLtEZWMLGBCc/fUfz5urYu7v8+kp5V67Q6AUzURDWk8hYiicjLOrdzALapNoqDqSL0Kr9NePyatot+77s446z5xFu3GuujmDU9KR6P1MTQ7LGOqwUNjUXtZRg3L2fE0uzei3v35sJ2BkaOFKyy7+l67OaWhjhWzG0CwApSTU01AXCr5C1K05trMWyyf4/3+/CQi3Pz21nh36VAoj4uHIrlGMgU8f4/rMPbjp+Ny4+dJR5XI2zNqE9EMC3JxrxNXrx8qdMjNJy0ZBr+uO4gKAXitbFJrZfV9qcc9G9vrUNzY9wDnywkav173/WucXNDMIePeoB6TR1bM7RIsPhbUxdHc3N5oXVL9xgOpnzmoKMF9zu7xoLswz+u68a7TlsAJXRPbPAARB5qPILm+ljF78njwEgeX713p/jbpUBBVdEWyr05mDq9pVZ8h4Z6lkcRtfJvyu/35W112NCVwoHUxOvGixUOIWhBSvxd56aCn83nImn/m4h5rHpp3uVrVf1h5jmzJBy1OVm+96uJahjKmVOa8/+vYSzV4p8GnkUikTKQjP8djQYnGVVVsWzZMnzsYx8DACxfvhxPPfUUbr/9dnzgAx+Y0ucOD2fwL675PakghA3S7d0pAIzF47gUI2MFDA1lqr5vKMVaG8aypXFfl5KqCpmCNe5rq0U65yUupo3RkSwMlcB0KLr7xuDW+79xVx87dsLwqweDQ1k0V7Hhfbli1KP8U8cNfH/Ha3eY6BryyJbssqpTmM4+lC4GjtXRzxacel0p+wzDZp+fyls42JuaVBVnojgwxDbmCZWUfZ5rhSjtJQvUW8xT6eB4G/GuWfdo9XE45CUXBIDqJVym5RzSGJtsuJSix9OIG8kUx/2sbMkWG7bpEXb9o5qCNICegTSSyr/mBNLZ61e09vdlXtLrWSnGsv6YHkrlX/bPrxR93rg2lPJxzSPuMS26R/MYGExD8SahYe/7JFTPOKVklx2Dz8PhdeXAgJ8w9g1lMCM6MbtraJQBUwpl8w2lVMzru7tGsKZjGACwvClW8bs4RTZm03lTPM83HNl0AUPSfBo3GHh2oH8McTq51pf+TAmUsrWGlEwMDZXrNIbDLrI1IFMwX5Lx0DfMfl+dAENDGXBCXv9QBkOxw58XJxPD3pwH20FMV5ApsXmijrAB0Tvia53tOjiKFY1RmLYrQAE7X8KQK7Xaes7LaW/dtR1XVNiTMR3poo3BkRyGhibejE0mqo3hu9Z3o2S7+Pv6bnz05NkBx9bJBKVUtPjlswUMSeNM8xQ0+4ezoCYbRwoohoYyyHiFJdulGBhMY8BjDOsqwehIFuGo967zSM7E7q5hNMTLpQd48N/KtF30D6QDQBxfuwCgeyCDoYYX5/pWi0GpzXTEyyVGxthjbijngAdCjkjzatoDhmzTz89cTzttLDfx/TY45n9+/1BGzAP8eqsKwfCwVATQFKQAHOxPI/kyCb7IDP0aj3UyHFpbqs7BowXx92imeq424rmIU8vByEgWcV1F3nJwsG8MpFRhk08ptP4NsBuXIOvdqwSsq4Ldl//8de/FigHv91e9+TXiMdF6U+U51Kg3blzThm5ZUAhjy+zsGkGzXCz3igZmvgRHjNeJc+kAUzJfFNe8q3cscHwe92ztx4auFBzbxdlzk+LxoZS3zrouFI/pOTjBvqla9KWLeHDnEC5e2Yr6mA7Hpdjh7WemR1XENDaWuvvTUMzq62W1MQwwxhhfK4rZAoZcR2hRDY5kMeTlFhlvLJqhtdabHjE4nMNQQg/McwDQN5hBDcrb8m5Zsz/wd9dAGkOtPsi239NfXdySQPdYEbsHsrh1bSfOXNgsXtM7VsSBkQJUwthhOdPB/p4x6NKeglKKu7YNwHZczGmMo70+ik/dthXpoo0jZtQiZzroGM7jhX3DYq7nwdmO+UwBQ953KBa8DpNi5X3rqLf3WtAQw4auFAYyJXR2j47LDHyxYiRdRIvEPIuXhgLnmPLmItfyc02exQwO+3PLmPc6xyrPSacSVt4HQB2z/Ficxdc7mMFQzfgdN+ON4VdK8O8wmfingWetra0YHR2FbdvQvGrg4OAgotEo6urqAq9taWnB/PnzA4/NnTsXvb29U/5cSvGK/WErRafXrz2/KY7dgzlPU6z663kSXnLccV8nC1HmzPGPWS34xk1XFVDK2A6mYyMfOseMpFvD6aimQ8f9zI7hHFIFC8fMTE79xCYZ/Pw1hQTORZfaSia6LvfvGMAX7tqBL5y3CJcc6bMkC2ZwsRrNW4FjcYvv6bWRss9IGExotWC5GMiYmNUwfhVnMjGS8wwD4kbZ58kCpCphLVKy+5f8er6YZUo2ciWnotaU7Cjmi5mO/3sfbgxnTTGmJxrP/NrXRTXEdBWU+q2r+UO8F17M4JoR4VaFUUmTYjhnvuznKbc9/StcJwDIe/SxmKFWPZ+WhAECNueM5Cw0eYk41yHiOi+mQ2E7tGILW3hdGSv4yWFxgjmZh7Af9+ZLgKDOY1I90zmKguUiGdOxoDlR8Xiy5hl/nrfOh+ewGkPFcI5tSCb7O3FAuSGmg4BM6n3cHfFQ15CJgps61BoaKA06U71c469YwT0uW/K/rzwWetMMgBzzxhYBAzLlc41Lxg+UBsWskzEdXaOFSa09U43wGObaPXnLwZbeDI5qn9hdVY6S7bs2RsSYZhETramu0ODh416+vyzb3zhGNKXid47qKqbXRtCXKWH/SAHJWHXwTBYYL1iOMGfgf/OYyn1xqGEFDAPY5wmToio5hzyuuUNhVPXHz1TWKVkAXB5PlrQ+B34zPr+UXr65Xc6Tkh4Do9q9HR6/sqHSePMPB3ij3vhKRBjgUe176vsfRfIf70Jx6eUoWu8EwHKFsaI9Yf4djrxZOUf6Vwmho+WNMe62mSnZKJhOoHAra8epioLmhIGBrInesSKaJEC7subZxPOZzDzTVaZPlzPZ71SJPM3n2PC9LBtECM2z4tTv90zRxodufgFdowU8tW8EP3nTEegaLaBku4hqCtrqoojqTEZgsvlQpf2pPC9FNfY7cA1T+b7l82hEDa4nQkPS21OFNVgr3U+UUjzg6Z3Ve2N7NBfco3Cpl/ZkDCfNa8Tv1h7Ab9ccwOnzm0Ru+lxXCgCwfHqtp/lZwFgxeJznu8bwlXt8lhmP+qiGb120DNc82oGO4XwADAfYnsGRpHX4c5pkOFPpmnNd8JaaCBrjOkbyFvaPFLC8go7six2y5hkA1Nkjof2TPzb545X2WrK+3eHMxfL6F61wrPgh7Hv+r2Es1eKfZhiwbNkyaJqGjRs3isfWrVuHI444AooSPK1Vq1Zh587gzdXR0YH29vaX41T/ZYNSii7PKWSJ5742kfsMX4AmErGWxR8rifxPJnzwjE2k8kIph9gARbSg05ZTApxyVx8AuPr2bfjATZuxvf+lq/L5mm1ht81ysc5qsambVWe29AXPk0/gCUkTSBay7POqeFyPSQ5CiNjQD1SwDD+UEIYBldw2JZ2B+pgOhZCKgqVA0H2q2rnxBU9ViFjYX2q3Tdn1aSL3WH7tW6WWjYncYl+ucFyKd/95I97/181l96RsOjGcr3zfvJTxL+m2KWmeVQtNVYSuWZ8khJwRmmf+OAjbnFcLmbk72TFTSfCXO24+vItp8B07q14w48JRyaWxkmEA4OueTcVlbIQ78sYnr/knz28vRWSLvtsmUNnW/aUOeTMoC+HzkM0j+r2qNwcuaqNa2e8pa55RSsW1i2i+RtDLYRggu4Ou7UoB1AUpjk76/cXApq+K26bllK2zstOk5bqSRk31e7g9yVhi3WPlAuVyyOMwfF/Ka9ehCJFPNcKGAS6lVU2KhMao7LgmgRU8xGZnUoYB0jwhjSfO9NKU6uNSjs7hPN5340as6Zz82Jhs8PtIVYiY3ybrtimPhVzIcEMOWfMM8K9htsp79MEt7JyGtop5hgvYTyU/+NlTnTj7uqfxQqit7V8p/DWJjQVeuAXKHTcLobV2RgXHTcel4pgxTQ0YiU32XHSVQCEkYO5QKdLeGhw2iyhK9w1fN6bqruu4FF+8e7swbHuuK4WbN/QIWYOFLQmoCpmSgUe14PslAn8eqOQoWc0wgN/HlnDbnNgwYMdAFt1jRUQ0BecuaQFQbmqW4vlATMfbjmlHRFOwpTeDdQd8ZhXXO1s9K+lruBaC17rHu0/rohpm1EVAvHP+2uuWYnpdFDOTjBwgg+Hse/jXVP7O3IlUNleRQ/7953jEg5fLcZOBZ/71SbojVc+Nh5/T+N+X/2bhvelUI6opgq0fdtsEXnq39Fdy/NPAs1gshksuuQRf+cpXsHnzZjz44IP49a9/jSuuuAIAY6EVi+ymeutb34qdO3fi2muvxf79+/GjH/0IBw4cwBve8IZ/1un/S8RQ1kS25IAAWNTC6LQTTdLFSYJnclXUpVOzB+chixoCvs1y2O3E3wBpfpXEdpC85Q1o/POZgF2eEPemi6BgVuQvVYgqcDXwzJ4Y8OGgVC60OBdE9cMQixvfcDsuFa0TrVU0N7gD4ESuikbnQ6j7x5UguYFJnWdjonxjLC9MfOPMk6nwwiv/tgNVzo0LJSuEiCpRNWecFytkUGS8RBrwr2kQPJt8kvdSxmjexLa+DDYcHAsIkbPnJMOA3MQtdZONXz29H2/57fMiWaoWxZcRPFMyPYitvw4NN56H5C0XA1ZlxyQf2Bh/qWv1dP04uCE7ADd7zDR2vMnNg4fktlkBJOAJ57pJuFzyRKdkux6T06/MamrljfBE94IcfH5qqACwT3ROlkOn7Ow5meAbXOG2+U8Ez6KaUjHZlJlnfG5Je+Mj7LQJ+CAoX3c52J8w1BfN6XmicCnFXgk8e74rhZqHr0bTr1dBHd4xqWPwc2RFkpDbpgTy8E2OrnHwLMg8E6LQ4ziLtXkb9Z4JwDN5XgrPUfLaNdXN9KGEvOZRsKKOAK5C16tSsaooros/X8SnsFmXcxI533OqgGfxKkD4I3uGsKE7jVs2HV4u9pf13XjnH9YHGNTyvSXG/iTn4G5Jr2m8zV8htGGdaMOoZA4AANRsr/g96qOygP3kYsOBFByXYtdgeSvyVCJbsl+y8RoGrgkhopgUzu/49eKb8OkVHDfl6xMzWFsjMDknaz5Gef5dyV1ajnTRRgQm8qF2Sfk78fl3qm6bv3i6E0/vG0VEU3D5qjYAwLVP7MNDnsD+Qk9/68Uouhak68oZXUbIQRPwwZVy8MzLsbnbZqgAWKkQw102T5vfKObWsTB45v2djGloShi42DML+J8HdyNVYK6az3tA2rGzkqjz7pF06Frz45w2vxF3XHUCHv/YKbjvgyfi5HnMNHCWVxg5UAae+ectGwnoFYBFOWSm+BxPa/TlctwslkpohA+WJ91gwaHSnB6V1nxj3wPQDzyBkrf3PFy3TUKIyJ0qgmf6q+BZtfingWcA8PnPfx4rVqzAlVdeia9+9av46Ec/ivPPPx8AcOqpp+Luu+8GALS3t+P666/HI488gosuugiPPPIIfvnLX6K1tdzZ498pOrxFd0Z9FMnY5BZvDnaMZ08MsMSuBSmcQLYDOLRKrG9Bz8GzyomdvwFSxWujY7uhD22Bmu6CmuooOze+aNy/YyDA8ngxQ7HS0GGXVYF5kj+Z6j9na2RD109mK3BAild2hnMmbJdCJUBzzfjgWTWAikds4y8R2f8QInvvGvd1HHhprKAXI1Pz+ca5GvtOXtAmxTxTXh7mmZzATTSWOYAyXQLPpmqp/lKFzBQaygUrv6mXgHm2qXsMv3xmPzqG89jUMzbuawNumy8RQ0/J9qD+9reh8fcnoOaZ/4E2vB16/wboAxsqvp7/1hO1xszwEn1eJZcTvNqIJjZWk0nygVDb5iTZahWZZ15iw3Pk8RySE9J3zJt2YHNexjzj4NlLzDyTGX8vRQLG7weeAMotDi9XyMyVWIVkUwZSOYjPN2uVwLOYrgiwNleyBcAZN1TJSeyl/X49Y0Xm2Oj9/UJvGvqBx0CoA71v3aSOURwH9OJtmwXTEWsI/24K8d09LdcV99x4G4W2+qmDZ+GCoLzBnQoj81DDDjEj0iXLZ54pVZhn0nsqsRRiU2AKyICLGWCe+aCnHFyUPXxsPteFnd+nGv/Y0oedA9kAc0W+tyJTyLuAIPNsvOtRsoKgTyJS+XvyUDPMAVApjoiiTb3XUjqV/GDYm08PZ65yKcXbf78Ob/7N8xPm9IcSguEi3XtcX2w4lH8UQ9exEvNMMAkJu98FuDSJcw/vJyYCOWvSO7E5chU+6f4ukF/64Iki1o1xc0Lqgph+58jDuwbxmzUMQP3i+Yvx6bMX4IQ5SZRsFw95DPFFLawT6MUouoq9grS+C4BI/l5VmGfh15Yxz0L3E6VUgGfnLmkRe8sw84z/nfT2DFedPAcz6iLoGi3g6tu3omM4j/5MCZpCcFR7nWDRlxV9veNw9mZUVwXQBkDI0sjmBfL3MDwmov99g2BhOGRA/uUGzzRzDBrxr3cjTQWer8Qm5r8nKYyi7p73ov6ud8O1GFPucJlnADDdu09594Uc1Qomr8Y/GTyLxWL4zne+gw0bNuCJJ57Au9/9bvHczp07cemll4q/V69ejVtvvRUvvPACbrvtNhx33HH/hDP+14p9XmV4dkNMAqbGX4T4RDkx88zFNfp1uCnydRxF9hzSxocnehEOiFVr2yz6GwmeNDYM+wm6OrYv8Hp5A2s6FHe80Dflc5solEwPPrb9ctygf6+MeRaZQttmdeaZnxSKxclLpvgGq6UmUlb95dHqTXRh6nzZ98iyarCa7a76GttxhT5EUwXwLMg881y/qjAg5A3IQKbyuQnwjPgJ+kvOPJMSuLzpwB2nDbkvU8JFyjO4OHuzeGyy99dLHTJTKAyeycyzcGJ7KGG7FN99aI/426qSjPB4Odo2oztugXHwCRBQmG0nwE4uAIAygF2cR6gaXi1ElVwwg9h1ThhqoP1ishVkGcicOvPMv99kK/FpNYaowlYKXVUEAJEzncDvFS4ATGrTEArOCKkEsFcLTTonOQF7se53WS8TwJQ32C9G+JtGpaxNlVIq5laAMc9cSsX4qo2Wg2dEaknKmY74jRKG9rIxz7je2eJpNWitjSDmZKHl2DrL15SJwgd3yu89eVNZSR6B5wGWQ6u2I8khwLP0BOCZNN5LoTlKBrlfbuYZwPKgidnuEzHP/Os6kdSGDBDKm/BqbZvVwAp+rQ6mCodVBOPjXC5cyPdWpfal8SLYtjke8yx4HROC0VR5DCjpA+LfDQ4DS0Txegr3Jc8ND+deLlgOetMlDOVMHBx78QGASvceBznCDKI8z2m9cTKjnoNn5SBmzGAsqugUwKUwyD4ReLZy7FFEiIXXq08jXyovZkU1RRQvxrvf48//CM2/Wga9+xnkTQdfu28XAODtq9vx2mXTQAjBl16zJFAI4Z1AYs8zyTFbKSqx5zUBEE2+bdOeZNvm9v4setIlRDUFp8xrRDIe3J/wGJWYZwDLC3546UrURFRs7E7j47ey9uaVM2oR1VXUR7m+XGUGWzVGO2/b7B4rBubMgiiqBNeXcJtqOGRA/uVu20xYw4G/myTnTfnc5Dmdr/k1uU4Q6oA4JUwrdQaeO5z4n4uW4ceXrRRAohyVioGvBot/Knj2ahxedHjg2ZyG2KQrHHzinGhzYbkUSxRWYVul7J1Se484BtcoCLVths9R3gDx1zaNyOBZZ+D14Rv5b5t6XnTmUmT33xF3MjhB2QEjdJdMRAuWoyrzTGLE8EWDLyKcJTWjgt4Zj0kxzyiFmmOmGkqmOnjGz1ElQF2sfDMnMwfKmWfB6y5vQKq1lHLgSlV87bSXGjyTEziK8e+TgXQB39F/iTO6fypAmWotxy93yBueMEAmAzapgnXY98Stm3qwa9Bv3ZpozpA3NS/VYquOMO3L3AlXY+yNf4M5+0z2eGpfxdeHtQWrBW/b5PceT6Y5eMXvgcmyyA6tbbOcYSMn5MfNaSgziQhHXNI9k+encBsYvx5TAQkOhXkmnxMfE/uG8zjnJ0/jZ091Tuk4lSJb8lnLwD+rbdPbtFRgnuVMJ3AfWg7FaN4SBaO6CuAZILfVyuCZWrFd56WI3V5usbA5juNmJ7GQ+OuHmp2cUdO4zDOJyWtWAIx08T19p9HxXKXbJ8k8y0vgd7gQEmCeVZq/rDzgvHgsdzu0uUsHwLPgfV6J6S0bKfCISy2/E90DsqaXJb1WGPqE5wwOKoXWQA6iWA4NrLOV4pHdQ7jm0b0V1yYBnknrWEECYKd6b8tjwXZpVWZWtbbNioAbdaFKuVSjw0XVuebZ5FnGfC0/nLlKHrMHDpP5VynC0isAUBfhDKLgvVCuecbbNsuZZ/z+n0pRMsyCi1cZjzwWFl8AADSTNMzhveJxuW2PrxtV2zYpRXT7Texzux5Bb7qInOmgNqLho6fPFy+bVhvBZ89ZCABQSHnb5uEUXcPXDJB1vaqDZ0qmB5HtN8Hw3OEt0bYZZp4F78XH9jKA59T5jYjq/v4k3LY5VgH0mt+UwHcuXg5VISL/Xz0rCcDPZcZCzDO//bNyXtFSYyCiKXBcGugg2TvEAK+ZoYKiPsEaKd/vHDDqGi2MW1B/McJ2Keq9Nk1HZaBdM1IVAcEg84z97rUFH7SfWdrrPXf4EM6shhhOmttY8Tmeh/yzO27+FeNV8OwVHB3exnZOY3zSwpRmlQk0HI5VRJPXm72QdB8i8yxYKfLZG+G2Tfa3zzyjaEn5bVjqWNAyWabd1kc19KRLeGrfyJTPb7yI7L6D/Z9YqEEu+FwF8d5KYTmuYBhU0zyLalLbprc5FZpbddVZJpMxDCClFIinF8dbDSoF/9xk3KgoRi5P0LwKxROYMIAYYJ5VOTdbattUpbbNQzGlmGz0hYC88drVaLobCcJez0HHF0P49cUIecMzHnjmUhxWO/NwzhTgxmRbxV4O5pk6yphwdtMyAICTnMcerwKeVUo8KwVnnvWHmGec0TTVtt2g2+aLwzw7zktCxwtZ1FtOykJ7cdGaNBXm2aFongE+G4avIU/vG0HecvC858R1OJELtT/+cw0DyjXPOIga0RRMk0wp0uO0bQK+7lnedMR3jEvgWeklZtZxvbOFLTU4bnYSixV//Zg686w8zZS1VDhwY6hy643falSsouUjBwfP+jOlABsjHMG2zTDzzH9feL0mxVE0/vFU1N/xtqrHnmqEC0bZki0AtTBwZVTIOQSDRrq+8r/Hm6tKthvYXE6GeVatJVQGHromAHCufbwDf17Xja0hAyVKqQDC5bYu2RkxOoV7O120ygCRajls2DCgmjECACj5ARDXX3ebBfNsam2bsq7b4cxV8nsnuvaHEqIVUC1fk+TfKWAE4I3BGbXlzDO540L+v+NOrIlphhiq4zLPnBKWOLvEn2rvc9J38vcPfH2XGa5yqKkOkTuro3vFelkX1cruj/OXtuDz5y7El1+7RDCKBWHgMIqJ+dA1A8oBIsel4r6NaipIKY3kbW9C3cOfwsmlJwH493W4RTa8jxn2ulkWeyZ0Vds285VBr+PnNOAL5y0Sfx/LwTPBPKsMnlUryimEiPldNg3Y5s0hK0IumRORG2TDirb6KDSFoGS7E0rgHG7kTRstHtPMalwKAKgjBVhFf38pA7s8+LpXL4NnVmfguZcqhMPyq8yzsngVPHsFR8cQ0zybStsmZzdMtGCr+UEohE22C0nPYWmeGRO0bQrDgKgGXVUwiwwgYQ765xJinvEJpjaq4eKV0wEAN2988YwD1FQH9KGt4u+GkKijXoV1FY4RieYcvn7CBdBQRCskfz2v1E2vYhYATM4wQJEYAkqm+vUZFu1YlRcveSLnr4lU0RaaCvOMuXb6CchLSaaQq59A9UTapRR1eR+s5dfwX6Zts4rmGaVUJDf8io4chu7ZtY93IFtysKy1RlSlDqdtk1KKax/fh5vWV2dAThiuA80Dz5wGVuV1kqz6G27t5pGXGJ7jRVjzLMwMqjZ3VQrbpYGN22TNViq7bfr35HhmATx81oQdcO4LM9ZqDsEwwGeeTb5tk52TBwR5Y4IDMy8GwMqdmmuMf6Lmmey2GXI75CBqfVQTBiT96eLEzLOI//vI7MlKIMpLEbxtkzPPFpNDAM8qtKDwkF1Jw1pGgNR6IzPPxtkoNCUYO8Gl5YUSOYKGAeHCj9S2GVofjANPQs0PwOh5lrmAvwhRpnkmM89CG3O+TvJrJeu+ytdXIURs2MfTqQkzToNumx6AV9VtM/heeTM8EYDD55Awi8V0/M2/DMoUJIDQEOzficc+b9nk4wIAclbluS4M8sYruBbzUNLBIuR0woq2U3XblHPDw7mXX2rwzKy4JpWDZwEjAG8ObPXW1JzpiPEWdr+OTRLsBfx8m8/xfoGh/HfVBjYjAj//ifX7nSwyQBE3VJEvVWKf6QceE/9WU3slpnPldvtLj2rD65b7WtwvRtG1GLpmgFzQLCdDRDSCmsc+DzXdBQBYaDMQkc83/DflqXe4EBMuVnBQq2D5+pOU0nEZYxevnI7/Pn8xrjx+Fo6ZVQ/AZ2dWM7qqxjwDgFle6+YBSfeMA/ArZoTAswlMyOSCqqYQwVx7qXXP8pLTJm2YjwJleZST8WWHKrG1+e+QLPlzz1yHdcS8GJpn4wWfC//ZpIF/xXgVPHuFhu246BpmtNU5Mng2AcjFJ07bpeO2dXF9EwBYqBwi8yxkpxvjyU+1tk1Dha4SHE9YaxbVGKW2rG1TmvwuO2oGCIBnO0dftOSBs8541HvVRR6V9EcqhQxehNt35A2X37bJXs+T/+njtG22esyzkbxVtcIit9eo+f6qSb9vFlB58QponnnnqlfZxAU1z8Y3DNAk5pn8+Isd2ZItxhjXXagGGozkLcym/uaQt72Kts3D0K54MaIa80zWuGr3koGw46be/Qxim66HEmJyhmNnfxZ3bRsAAfDZcxdNWkcqCJ4FX9uXKeH3zx3Ajx/vOGSGoZI5COKUQBUDTt1sAIBT7zHPxvYDbvlvM2nmmVclTxUsFC2nTNB9Km274XaWyWr0jMc8m90Qq+q8K0dNBeZZ2CwAkJhnUxBGH50AZK8W4VbGvd66dbgJGaVU3Md+2yb7/0sNLskhg0TVmGf1Md1vDZ4E80x2kstJpgjVGL8vZhQtRzibLWxOoKUmgiMNaS3J9gCTuIfHY57JYHS4yAbIzObJaZ4RQgQAHm7djG38Fepvewtg5gJ5TPhelkGZMLik9zwj/q2OI4EwlSjTPCvZFYFEoNwwQJ5TwtfXzwWrj5HxwTOfGS6HzxYMHlcGHfaPVNcOshxXAFLZ0Porr8dyy3tRYt1M5d7mTpvt9dFxmWRA+Rox3uvVzIHA322EtbhN1rCLx8iLxjzzPy/sRvhihBBllzXPKjCI+PdWiD9WZT1fXrz0NUjZazRVEeNsosKUkIEpY56Vv0/rXgMAGKNsD1E3vF48JwMUCiGiUFFJwsDoksCzsf3IFdg1nkgGgseLUXTl4zBaSfNM6Jj546B+z82I7r5d/D3L6gi9lv3fZ91VzuHl+4ED6Rwwy0n5RTXQ6/VHTMdHTpsnulkE6FrFbXM88IzrnnHmme1SbBfMs7rAa7VJum1GvOs5p8EzDThM3TMl0wO9++mqz+dMBy0kBQCgiWkYQhIA4GYGpHOrwCbmUkamv+7MczoB0JeceRb3NIteZZ6Vx6vg2Ss0etIl2C5FVFMwrTbiu1dNIBTLLW6B8TfDRsEHz1rIGOz81Nsiwxb01RYSvmjVelTo45QdAIDiwosBeMm67ScGcrIzMxnDKfMZM+bWTZPTYpkoOHjmerdHnR387sYkwYSRfGVNCCBIxQ4LcvYJt8fqbZv1MU1UnwarmAYoIW2aauyzkQmEwOUqSDLEPAtfA/k7jhXtimADf4useQaUa8C8WMHByPqoJmzWK2ragLFC5hP/OpUzz/7J4FmpMnjGE5Copghr8YDjppVH3V3vRs2TX0HTH09B8paLEdt0g3ALk2PdwRQA4JT5jVgxvVbcv9Xci3gUx2GecaaB6dBJM7HC4bPO5gOKp+1T0waqRkBcE0oFUwyeWMcnAM9qIqpIiPsyJbEhrBPtF5M3DJBbNoFDYZ7553rinAasaq/Df54we1LHEKyJklNVPwnwQbbwJna8OFTNM3kz6lIqtDoPVxcvbzng+INvGMC+6z+7bZM/JphnMT3QGjwx88xnvwjHWN1325zo+6UKFgbHaekfL/aN5OFStplp8pz1Fkltm8QugpRSEx5nXOaZxNAz7QqaZ4oPEsqte+NFRcdNu4jEmu/B6H4KevdTgfWo3G1TYp6FwbPuZ8W/x9MPnUqEwTPGPPPZonKEC3byPBQWjZ6MQ1p4/ZNZ9E6Vtk3/uIfGPJO1jsJupjKIX4nRFDQMmDzzrL0+Om57n+NS8d1jWhA8q7RhVD3mGfXWnxlkGAQ+CD5p5plU2DqcgtxLrnlWAbhemXoIN+jfA837RWW5HVNmOfPuib4M+z1E4VsCnyar1+zrr4UMAyowChXvfv29cz4AoC7bAVJMASgHKKqaBjglGBIYQlwLqmcWUYl5VileDK1coSUnu21yzTM7CIgtU3tQ98SX2GcuuAgAMNPsAEBF/saBNv4dwvdTWHeLECKALZ5n8r1KTFfG1aKUo14wFoOsS36f8c/Q+tYhvuZ7gOPnr7Ma2NzOx3jncB5F20XCUDGnMRb4nIk1z2x8VfsNFjz3RYBSoXu2qTs9qe9RLWof/CiSt10Orff5is/nJOaZG/fBM5rrZ/+ntLJhgKoAoGgx/TW4HllMx0hVwwBlbD/q7rkKWt/6is9PNgTz7FXwrCxeBc9eocErfLMbYgGqPsX4yUVAYHKchd4o9Af+jo7tnfI58kSQAy2+LXVI80yqwuuqguMUxjwzF1wA12CUXFVyOAq7z5y5sAkA0DEc1CY7lFCHd0Ab3QWqGNgQPR4AUGeFmWeT04AaCWlSyYuzDACWGQYIzbPqTBNCyISmAUouCJ6pVdpthnOceVYNPJPaNmPcbbNcsBQo35BUAvYcqW2zGvOsYDnYOZB9UXTQOBjZWhsZXwwYbGM7n0jtrt41m0rbXrWI7L4T9Xe8HSQ/NPGLq4R83nLb5qgEbDRWsJKPdD4AxcqBalFQokDv34CaJ7+Muvs/XPYZHR4ziGteVBKnDUeYyVrNFAQo17yYbKiju9lnNfh6GlBUOHVz2PMVdM8q2bxXCkKI1FZXKtc8m4JhQFhrbrKJcyVx5mm1Efzqratw4YrWam8LhNj4WY4Ao1WFAK4DRWITJ4ypMc8KliPWlakbBvib+Z6xopgjJrvRrBZ8HGkKEdeMA48vtSYYj0D7nK6WzS8cNK6Pav5GMl0SjmNyW64c4jglW7ByGrQiVo3cgwjMcdce26W48o/r8aZfP39IYP9uqWWTEAJSTKHeZgybHNhGZTLsK789qoJhAAcZJWMLvikGfPaA7dCKRhqVghcNZJdF4+BTIDabz9zccEAaYDzmmTzPksIwtFFJPynEPjrUCBeLMiVb0hurzDzjv6fcWhXWKZ1MF8K4zDOn8jlUYmS5klYZAOwfDzyT5sXw52cnYJ5FtakZBvTI4Nk4uj3FCgw+ufU9HIr329stRwAAZpARRDRl0gAQD7mwNZH8x3ghX4uBrAmn7wUk/3oBdIkxVS1qHvsvNPz5bBAzU/U1ZXqD1MXq3T/AOeoGnJx7QLyumqv19JBpQKUWxGpayOEIszKrMgRdB9F+BmDc6xyHDpdJu+h967zvFGRW1VQBz/S+dSB2AW6sGXbTcnYd0h3eeyYBGLkOluTXIQLzMNs2g+cLSACRpGOmw8Y12rUgdgHmzNOQOecHoERBrTuGFowJ90k+Znjhpqx7pAKAI3SZvXv4UPRPK2me8eOoxH++5rH/QuL5HyG67S/idTPrOfOM3ddb+xjQtay1pmz+44UHu4KOsu24aHBHcaX2ABr3/BXq6G6cs7gZAPDAzkEhVzDloC70gU0AAONA5XtP1jxz480YIQ0AACXHmGfyvRw0DFCQRBZxys6Nd10sVbqqtm1Gt9+ISMc9iG2+4dC+jxfxSUgA/LvGq+DZKzR4fzZHzeWJbryJWp4ox9tgRELgWW22sqbQeMEnAz6ZVbOllnVrGukoFii9oCCwph8Lp34ugGDrpuzABPiL34vBCorsuRMAYM4+E93KTHZ8b+PAw5hkEhdmnsnVXpFsSG6bowULOdMWG/fxNM+AiU0DwmCZUsU0YLQwkeaZInQh+CJaqXXVpX6LDa/mVdI9c6S2ELm6LVfiv3n/LrzzD+vxQm/1xG6ywRO3GXV+C0dYEFq8NlPCPMUHGVTBPJtaclwpYht/DuPA44juuHniF9PKYyvIPPPH16hEfee/o/x8ZNdtAID8Ue/D8JXPI3vqV0AVDZHO+8uo5h2ei9GCJja3+A5/44DyoXvBcmhAuFtmGlR1tpog1BEGnnG9Mx6+aUBH2XvCGivjxYw6X+A4zDybCnga1vOZvNtmsNhQNdzq108GXXzmmYLaRz6Npt8eK8ZBYpwNYqXg7NSIpkzqWsohC41zYBaYmCU9UfD5tCaiCbbDZOfmFyvkDZ+seSaYZ7xtM6oLcJYxG9nzdVUYDDUS4Mg3/Wf3XY/X7vsGrlDvDzDIw7GlJ42edAl5yykzFZlMyGYBAKCOMOComzZhjzsDwOR0z8YDveTrVKlVUZeYzWIzVwGEk6MS88zYd5/4t5sdDLxeBm9dSmHaNj6l/RWvUZ7zBPW98+p5NvC+F415Np7mWYh5xgWzO4bzoNI6W0kHLqy7VynC65/M0hAAXugcYhUKT7mSA/lb9GdKZSCIOrwTsAoBUGyyzDPZFME3DJh4De4eY/lx2wRtm3wMEPjjdPy2TZZDWTNYYXUGGUZEU6ZsKCPnhpNt668U4WIl3fQn6IMvoObxLwCug03dY3h873D5G10H0e03QRvdVZUpw84tWNDR+tYjWmL30dGWz2rxNXyDawOf83rTJRidD+HNG96J5aQzAARNtrUxzIKrBopqw9uhWllkaAzb6Ryscxd7586+p2CeacH9QyY0JnnLpjnrdNhezpHIdbL/GxMzz+LP/QBv2f0JvE/9x+G1bVZy2xTFBR8QO0PZhKVkP9xoAzLn/hDQ40LWYqnSJTHPgjl6te4RWY+ujHnGi0JTAM/qvEJRpmQL3eOUdByFEBAzC214OwAgsseXz5npMc8OjhXguFTonS0PtWwCQZmKMLu3aLtYpPjzt967Fsun1+LcxS2gAK57cur7XIB19XBzNl0yp5AjzDxLKR54lh8U58ZD3s9HdAXzCNuTOInpsFqPBgAsJ11VC0qat2aHJY+mGmHJjVfDj1fBs1do8MTmyDY2eahS9X28iVpeqMfbYESLDDwrUTbB1uenPqlYISZFpUXSlXVrohoWFbcAAPqj80GjySrgWbAV60W7wSlFxNMKKC16PYa8ykDCrKx5NpGAeliwPVeJeaYpAbdNDjbVRNQJqeETmQbwlkOhHVcFPOMtBNONAkipnLoc1VV88NS5+MApc8Ri6beuSm3A0nia3cAqRZWAPbkthBAihEtl5hKvMHUOH54OAeCLwE+viwRc7CrFyNgYZhL/9w63bR4O/Z4LuOq9a8d9HSmMoPGPp6H+zneUPRcGofj5pCTmWXOCG1Cw8UeKozC6HgUAlBZfApqYhsJR70VxOTt+4ulvCQ0jSqlgcM5vYnbrE9HggcobAPk+lwGzStoikwltlINniwOPC/CsgmnAZA0DAKlKLrXV1UbYeI9qkwdPx0KaZ5XaNh/dPYRbQiYnk9F2qnn0c2j69VFVwQt5fPP590w8LwDbmif+G6QwIuaWyWpZCGZjTC8zH5goEmJ+tgUwA0zMkp4ofKdNKdGspMXomEje9Bokb74IcG1kijZ+v/bAYRlq8OD3HwFjJIeZZxwIqI9pgbbNtGCeVXPb5CCoI8bwnDTb/C0i3eOyQJ/o8GUGDmVNlM0CAD8R79HmoJcylvdkwLPx2i3lYgQfpwHNM8ltczL3BeADTD3c3Y+6MDofFM/TfAg8k+Ys03ZxkrINH9VuwzX6T1GDvAB0jG6md0YVNq+O51w9lXBCwHFmnLbNRS010BSCVMFCb7pU0ZWNR8yYGMgJg1eVNM/K2jYr5Fl8Xo94zudAUHtL3/8IGm88BzXPfDPQzh4G7eW/g22bPutmKsC4aNtMRn3Dkgr3gtyixue1xLiGAYx5xsGzJMmhXjWlrorguSWe+jqarl8hAGgestvm4RkGBM9RGWZdG9pYJ7Q9d+Pjt27B1bdvFex7/3t0gXgauFwOoVKE9Qgje+8Sz61ytwvZB989PniPTq/jLrhFxDZdj2mF3bhKuysABE12bTWlYhBQ3W1T72F6Z+vcxXChYB1l+YLugWelEBgvJAzCzLMDj7PPnX06nIYFAIB6DzybkHnmmIht/RMA4Hhlx2G15lYCs8I5Wcl2cbLCTM5KCy6Cm2BMde5KvpR0CZZaGfMslNf5wLz/HYXjZj7EPJsCC10UiqiL0uBeKOkDgaIvAGj9G0EoL1qsFfl3ay1zxbQcisFsCVt7K5sFsGvjz1vhnLVgOVhEZPCMAV0fPHUuVIXgyY4RrDuQmvR34qGm/HtI71sHOOVO97LmmRtvQUpl+0u14IFn3u9sqMGOnIimYg5h+3EnOQ92M2NBLlWqg2e8S0NN7ZuUPmm1mGi/9O8cr4Jnr9C4/Og23PmRU/Hmo9vEY7FJVBxLVcCOcMSKjEr6vLsEANBY6JzS+VFKyxa7SrpRTAeH/bs2omFB8QUAwP74kQBQGTwLiY42Wb24w/gC/if3RSSe+R8YHfeAFPwNxGRDG9oCbawTVIuiNPc8DIJpqcWrgGcTVQzDVf8A80yq1PEFKGc6oqefs2DGC595Nr7mGa9UVNM8G86biKGINz13GRpuek1FGv9/nDAb7zlxjvi7EvNMruRz8KwSsOe7bbK/ffFTf2zyBTwMRBxKCA25uqjkYlfltxth7CVLYddWKaUAq3DYbZuklIZSZK6teu/aqswyAIiv+wnU9H4YXY+VbVLDmw5ewR6VaPSN8SB4Ftl7N4hrwW5aBqfRB55yx34cVItDH9gIo+MeAOz3ypkOVIUILYmw01ulkFmmfNOVtxzAzEEd3YvkwBq8XnkKC0j3oTHPKIXqJfl2Y4h55lVXtQrMs0p6IWXh2kg8/Q2cYjOGSUDQPRoE6CfTapgq+BtKoPJm76v37cR3HtoT2NTw5CkyDsMm0nEvlNIY9IOVhWllvR7bpahFHp+2fwkAoIoOpTiKmqe/Ma5IcqU4VL0zQG7bdAPgGXB4TE5hNCMVGSq5AOs9a6APbYU+sBF69zP4yRP7cO0T+/CXdYfPIJJbgAghPqPKm19EZT2qCw3L4ZwpHq+meSa06ywHOdNGEhk05Nn4biND496LT3b4TJNDub57OPOsmYHn6gjbkA9G56GXsjWxmgSAHDJrKBz8fjIdKuZUXdoIiDVBYp5Fpqh5pvVvgJr3xZgRapeX5/Ki5WIF6QQAxEkJl6hPiVZCzjwz550LoNxx8VCDM0H4PJEu2WKDGzb5MDRF/B7b+zOI9q/Fx9RbEVfLN0aVQK5whLUOLWntre626TP81eGd0AY2iSJDTUTDbC68LbnW8RYmvefZcds25fW4ZPuufjK4Ndm2TdulomDWXh/zAW3LQWTn3xDZ9Xfx2koArw/K+Of4tXt34i2/Xivale3m5bA19nvMVEdELlqyXb8I6NqIbvszlNIYYpt/HTjH4QDz7NDBszBYV5PZLf6tPn8dcqYNlwJ7h4JFSE0C89TR3aCUYlP3WNnvEgCuKUVk793sq1GCCLFADrB1qNo6y7snBsby0PoZU+0cZQNqNP+8J1uY9EF2H+RMIoP3j10Dvds39ODFybXuUgDA8x7zTO/fAGqbZUAfL2DI353kh6APsr2IOfN0OEkGnjWWusRnjxdG54NQCmy+Wa7sR2EK2qLhqGR6FM7JipaDkzzwzGo/WbzOafbAM4l5xscMXzfLTb/KP493x/B7ODUJh0w5iJlB45NfwF2R/8K2yH9g9s1novFPpwGDOwLH4QAnABBQAdZqChHz+56hnMgjVkwvB880qQhTyQxhkeQcrXusy9kNMbzxCNbe+5Mn9k2ZEa+N7vXP2y5AG9pa9ppisYAkYeftxlswprC1VC9y8KxyQSSiKpjrdcM49XNhNrDfdBmp0rbplJiBFgDFTIN4+45DiZjxattmtXgVPHuFhkIIjphZH0hw4pMQpwy0bY4D/iRKLOl8yl0JAJhmju/QFw4Z8RdumxXOjy9YusqYc/PymwEAe2MMPHO5ntE4bZtzDt6GI5V9WO2+gPj661B/z1Vo+v0JZYL5EwU3CjDnnAMYCQzQJDvvEHjGNwMORaA1LRzhts0g88yfKGsjmqg0bO/PAsCknPVaaxlIUlHzjFKxwbFmHAeAVczdCovCaN7CPNKHiDkKNXMA8XU/mfCzKzkw8s2SofrOZ5XOLezmpXoV34AbqXesQ23xk4NryM2oi0zYrhbNMPbSWO0Sn7GX6z2kts2+dBGX//Z5/OixDsE6AwClNCY2pOFQsj2Ibfmd+FvvCbLUwowBrnvm230baEwE2zY5m7K4+JLAe2liGvKrrgIAJJ79NuDaoq1udjImQG+jArgZjqKUZPOkq37zL9D8q6Vo/PMZuGz7h/Fj4zrcaHwd2eLUhcyV/AAUMw1KFDjJ+YHn+N9hzTOnMIo2h212xnPbNDruRXzDz3HBge8DoOhPF5Hlgu4e88xP8O2K7Ew5eILJ7+Hw5sh2qfgdZYB9IoYNMTMiIZc1mOTwwWEbtkPxWe0vaKHDcOrmYOziP4KCILrjr2gaYuPKdOikmA8p4chbWRcRAJTUPmie7occ8ma0I8QkPZykjF/DhAye8Q22NC8Z+x/y/73rdjy0iyWr1drdpxJhcWXBchFtmz7zrD6mlbkmVnPbTAQ0zxyhAwowh79qv1n3WKGsNXYqMZwzMZK3QADM98AavtEeic9HD2eeVSnEyOEDExVaC73vd4ryAr7a8x6cpGwVm2LA11m0HCq0WSsdRw6+uRrJWyhYDiL7mCYT1djjaiHYvhY0D3CwTPHn6LerDyNbtECKo9CGPQOjxZex40yRefZs5wge21Ouc8nnU95mXyjkcWL+ETRjrKLJx3Jvo7izZxir1n4Cn9RvwRlkfdnrJsc8C4Fn0njim+wyt03vuKZZRPLvlyJ5y+tBB1mLVV1Ew2yv2CKbBmgDDIBQU/swVvDnuvA6Fv6bs8/kjfxkwbOBTAmOS6GrBC01hjjvSHof6h78OGof/IQoEPI8Q2b1lLNHLfxjaz+yo70grglKVLg1M1CIss12uzIaWF/4MbX+jVC8zzF23RYw55H1cA/VQAcIXosmjCFhp0BBQNUI6ka34CRlG4ByJ8EgeLYXa/en8N4bN+E7DwVZaKYEXGsDm6Bmu+FqcdzungIAUDofAeADtdU0z2oyu6BYDDioI3ksKW0Wr5ls22bY+TNuqHiz+hheYz2IurveDXV4O0CpYJ6t9Qr/e2kbckota6sb2CqK9UL2xSgHz4yDTwAA7KbloIlpQipimsmYhxMxz2Lb/iz+3UQyZQX4qUShkuaZEszJaH4IyxR2bmb7SeJ1XKttGTkA23UD2rS8cBOW7+GfF6nQtjkaatucLHhmdNyH2NY/YAXpRJSw9xLXRkv3/QD8opzm6dLZXncB35MBwCzPcfPBXUNwKNCcMDCtpjwfUQmEzIwVylkLlhNo21TT+6F4gv3vOWkOYrqCLb0ZPLKnQqvzOKGm9gb+rtRdQrxCjg0NNJJEVmNrqVFkY0MUm0LrXERTfOZZ/VzkkwwUnk96EEE5cUJN7QOh/nxaqSNjspHQfVOJ8fL/f8d4FTz7PxTRSVQcA4YB1YAf6iJusg3GE+4RAIAmuz/geDlRyJ/DF7tK7B2eNNVGNBAzg9Yim4T2RBlo5yTnAhi/bbNhiFFvb3NPR2H52+AadR76v23S5wsA+gG2YJYWvA4AMOC5oURLQwHqa0RTocOGAWvcxIcDGnwylJlnshaT7GazwwPPJtI7AyCcIyttAklpDMT7vawZx7LHMt144/Vr8bk7/eviUorRvIkZxF8sYht/BUUCeyqFXoHhIVdOhJlBJcOAMHim+OLQPPhx01MUl9f6N6L2vg8FdGl899LIuE5aAFBfYN/bTi6AU8tYnUq295DaNq9/pgv7hvP44/MHsW9vcCzyBC8c8ed+KNopgPJFmCd4PDng4EvK25gkYxqaJOaZku0VVdnSwjeUfV7h6A/AjTZCS3Uguv1GsfGe77VsAYCuADEUxwVZZKfImK6gGWNoe+FaEFC4egIDxiyYVEULSUMdnfpiLvTO6uYAavDe4G2bSuZAwKEpefd7cL/xGSwlXePqdEW81q6YOYyZZAi9aZl5xjXP2Hg/d+B6NF2/ApHdd1Y9HmdLcvCsTJhc+jsltTJVMgyQQwYHw21APGTWSd3Qc3inxoCjzFnfhTXzFBRXvoud29NfFInXZCj5nMWYrMY8c0wk/34Zkn97Y1nRgp9Tumij0zO64eP3cLRgZKMZHqK1ix+XUgGiAIC25y4UimxeDLuiHkoUQtVivgnn13RMYp75phQUKtjz1Vrz5ZakMHjWToZhVSl8Pbk3yLie6vXlrLOZyaiY8/hGO1OzQGrbnLgw5bdHld97uqpAUwjeq96NWc4BfEP7NQzFDTwPeG6bkzQMqIvqYlPbM1aEsY9tzEqe65xWDG6Iwsyz5cQvEC5X9kPt3yTmabthEezWVQA8I54KbTmVwnZcfPr2bfjsndvL7jO+GWmIGwAoPlX6CT6d/R6+o/8ywJ4Q5zSdadA1dt2NiMnYBMvo3rLXTYp5VnIQRQl3Gv+FnZEr8YVtF6DphiPR8Jdz0DrC1pxqbptLnd1QSmMg1MG8bT8CwMbxnAYOnnlADXWhDTEZDuKUgLS/Jpczz4J/++CZP4aEGYjtjssM4czDtrooFELEmr948F52LtQR4G9BsH39MZowVKwie/AgvQrRbTdiY3caFMBMwnJit2YGoGjIR1lrXJtnGsCvFj9nLpUAAKqVRcRjdwPBwurhtW36bKzFniOuWzcbxWVvBQB8QGXrlMwGBABVKr5oo7uxrZ+BfAdTwdf5RTGCSAdjnZlzz8GTKmtbjR1krY2VAB7Az2PnF7YEHl+Wflz8u5oWcjjC7d1xQ8URClsTFSuH+rv+E1rfOiiFIdjEwGa6AJpCQKFgt84AB6XH16PieXmNYJ75n29ILZsAYHsFujp3DElkBOBWKZRMtzBsKBmMXTSzVL01dqLgLGaZ1aeFTMuSg+x7damzQePN4nW8bXMhOQjXsQJjja89Vph5VgHESUrSMoDPqJ4seMa1g59VV+OM0g+w+Yj/BgC0jzztH4e60D12Yu7kL3jGVutFq/TMJCuCPLqbgU0rptdWlJAghIg8IExuKNouFnptm1Rj85XmtW42Jwy8YzXTub7uiX2BYv6E389jnnHQrxJ4pnqyAVm9ESAEOZ2NjUjJA8+qMc80SfOsfi4KRjNGaA1UQhFLl48rNdSGfTi6Z7LR1uFI1vxfjFfBs1dqUAoM7gyAOnGjHJwKvoUGwI5qFTxSGIZKbbiUoEOdi1FaAwUU6mh5W1S1kMEzXkWt1LYpt95ovc9DgYtOtxXDCkvSedumkjkoNsYBGrNdRHyYVbF+bL0B6TO/C6uNLexTYp7ZBSFUaU1nTK1+NwkA0JxCoJXRcAt4IvJx3GZ8CaVSdUCRbzhneUmlzDzzK6rsFuS06O1eEjM91LZJiikxQfMYz22TO2260QZBOVez3ehNF/DwriFxDdNFGw5lbAbxWa6Jmqe/WfV7AX57lO1SwWaTF13RUjpO2yZnnPEkPd73jHAEHA88I2aWtdKEE2jqovbhTyG65w7En2dJve24wvFzel1U0O0rtauZtovpNktA1eaFcBNcHLtX2NhPlilzMFXAP7b6xgPPbtoYeL4SeKamOhDdfhP7nFXvr/g6DvpxZp9gnkkaFNxtczRvQd99JwgorBnHwa2bWfaZ1KhF/tiPAwDia6/BgQE2DuY3+eDZBV3fxsbI+5EslgOq+sGnUPPwp0CzrDIW0RTEDRUf1m6D6hRgTVuF4at24Kszf4NNlI3DutSWsuNMFKrQO1tU9pwbbwXV4iDUFa68SroL0b610ImDi7VnKzI52JsdGF2PiD+PJruDmlTcbVNXsYB047zUTSCgSDz9tarFBA6IVWOeFQLgGfsceW6uZhggVxC1kd0VX8PXgFKpiFUvfBUAcF/kNbBmMqZA7sTPwYlPgzbWgY8ZrKobbuGqFHx8NVZJlo2DT0LND4C4ZlnRgp/TrsEcLIcipiuCkXA4Fuhi7ZASPJ+dwo6rpjqgpveDKjrcWAsMO4PTFLZevBgt4WE9Gj6/2C5j9PnMM3bdptdG8BntJmyPvBvHRrrK2D08ZN2lXMkOgGcRYiFmVW7FeLIjDJ5N7frydpgFHuuMFEehcE2W5ELBPFOzk3DbnAD0ShoOTlTYmrtA6cWygbvFc35bknRfTGAYALA2PQAY69nluWZrKC59MztmKXhtZB2iUimPBYQBKps1VjCcse+vovBgtZ0IN94Cqhgg1A04144Xw3lLtPKF1w7eHtkY1/FB9U5cBFa8O0vZiFqzv+xYy1prAVCclb5NPLbILc/JJiPfkSnZOE9ZhyOUTkSIhaibg1IcgTayE6/Z8RksIgerum0ep/jAy8zBR3EM2YW6qA+eccdNNdUh2EYAEJNMp8JzTph5xu9NucWOz4sU4+tvymYBAAcTKY4YvV+8hudHlUCfhKHhvdrdaCFjiGz+NdYfYCLfHDxzatk6mo0w8Gw6hkAIKQOBOADD3R6jO/4KgM0Ncgvr4bRt8nluflMCi712NLtpKfKr3gcHCs5QN2M56fQBTS/k4otSHEFqhI23cF5kSmtSZA9roSstuBDbIqvgUIJYpgNKpruqq3VjwoCuEqz2xgwHsRaMPiGkKyrtC+QgxVEknvgSavMs/+DgWcJQRas11WJQMwdQf9eVAICu2DKY0EWetEVhIBJvC4wqDmI9T0LJ9Yn1Q3Q5UAq9ywPPZp3JHtPjcGpYMXU+6RUM70oR3X4jCCjM9pORamUssDl2Ocg92Qh32sjXgN8HTcMMANpqrAq8161tR0lNwCAOmgpdgW6jSoYBsnv0uG2bU3Tb5Kyrg8YC7KfTsbee5SNt+e1IIoNkTGfzRWkMVIvCnHU6rDZ27biJG2ee8Ry4kt4ZD01iLsvhZAfRRDJwQVBc+HoAQYH/dxw7EzFdQddooYytOV5wzbPi8rf5xwztT3SPYZbX2RqaN9j/Y+YwQKsXiYLMs3kouRTbXdaRZYzsKP/uocLq4YBnsv7aZPVx/13iVfDsFRqRbX8GrjsesY2/FI9FJ2DHhIUhq1W8eJVgEPVIRKPYQ9miwQW7JxP82JpChJVwpbZNeQPEgYPn3CWiYsA2xlG2MfbaJeSFWu/fAMU1MUCT6KDTUbJdH/TITR480wa3glAHTnwaqywCyLgG0pRN2IqknaKP7MB0Morlyn7UbP9jxeM5LhULDNf/CjDPzGCywSs7vCIZZp7V3fMeNPzlbEFrBoBWj7I8lDPLKLX8N3QTM+AmpoMSBYproRljoAB2DWS9z2Pgy1ydbcbM9pNBiYLI3rvKXMbkMKQJnv/WlZhnE7lt8v+fpmzGikevRN19HwLgJ5SZCuBZ7UOfQPLvb0Js06+C59RxDzSvHTKy9y7AKaE/WwIFWwQa4vq4TloD2RLmexsoo3mRGAdqtldKjCeX6P5mTRccChw9sx5NCQN1RbbZNGecAMBrxwwtrvG1/wtCHZTmnIP8Mew6aCM7A5oFPLmd7bnsDgnmGXs8GTPQENOhELbJ0HcyfZfionLWGY/CynfCSUyHmu9HzQCrmPHNMyjF/NEnESEW5hTKmZzx53+E2PabcMQzH4UBCxFVwRx1GO9QGZsrd+LnAEKQKTl4wWXV28bM9slcwkBwUWMnpHcGACAEdshxM7LP3yidp6yvKnKvDWyEIrVzHa3sDbRVCuaZpuC/tD9D8xhDara3TMeGR7htM8xOlccenyMYCM0eq6btJDPPlHRXoA2IB29hXFDYjLr8fgzROvwh8Z/ieRqpQ/a0rwEA3q/chlOUFyaVFE2keRbZ8w//PEPJGwfPOCNkflNCKvSM/9mx9T9F4+9PEsxDOfhvVFOhbVMIXXstm1bbich7yfLFKgNEpspqrRRFefNNaaD9K285EvOMnePsGhdXqvfBIA4uVCu7cgFBN1TXzGElYb+942kxNtgDZe/JmTbWHUwBAOZ588NUwTNuFrCohbdssvnUqZ2JeE29zzzL9QHu+MceT9QeAE5UdyFGfKbokZ2/BLhjmSjOuBUFrKsFB0wSXYxtaLWdKJipEXMUBLLMgP9vbWQ3dOIgjRrcWnsFAGBm7z0CWLfaTwKIAqe2HcDkWzeHpPa8MAuCM61Pd9fiao3lPqOog0Io5naXM1vnNydworYHK4kPmM2vsCmPGxMzebIlG6/37oMb7Avw9dm/w8hbH4Q54wREnBx+Y3wXDUgF3sPZgscpbMPmRuoBAJ/Rb0KNoQQ0zyil0DzNKB51OZ/ZV+a2WY15JmkKypvK8TT/hFkAB88MFUeTPWi2/FZjLmkRLmICTPPubGUDAMAY3oaOLnbvCeZZ3SwAQEafBgCYBrZ+8PFZtFyQYgrawEYAwGet97FjHXwSSvoAUgUr4FB6WJpn3j22sCWBJYQVjgr1i9CrTMddDss13q/9QwCa7As4Yj2lHoubz6/htYCfW0NuNytCqBGYs8+CEmvARsrWYqPr0aqu1orHtuXg2V9jb0WGxpAwB6H1bwQwsZ5obNP1iG/+Nc7uY/ke10ZMkIJg5Ixe+Du4eg2UEgM6dxisc4XPB+vBWjhjA8/j3eq9eET/BJJ3vB1197xPrB88t1JHdkDN94NqUdG1AUAUoRcoPdWZZ56LKQAUl78dxUbWNjnPmRrbnlKKgUwJT+0bETl0PGAYEASHpo8yUHB3bFXwQIRgMMZ+p9binoA2bVTS6eMh783keTvctjlVwwDhKOkBRgNohN24BApcnKa8gIaYLvY2VstRgKqjtOhiAH7r5kxvH8VjeWt18Ewwl93gmDK89soBZRosj1Uog2c1EQ0zPZCuLz05WQdiZqF6rZ/FxZeAqhEoheEy93fenlnwrgH/v0IdkGKqqsFOzEmjgbD9mlM/F6btYgedDQAVu6s488yNMQZiWM5kKlFJx/XVYPEqePYKDaozCn900w0iiY1p44v7hcGyaos2r6r20UbUx3Tscb2EsRp4ZuZQe/9HUPePK1Dz2BcQW/8zxLoeAYEbSHgqt22yBetC+hiie/8BFyr+4JznVwwIKTMNkKv9vr7BUgCEGRDUTA98j8mE7iU69rRVAPGr3gPUsxPO+ZVgeVJs3XxdRQ2kVMGCS1l7Ek/iAswzKSkEyhkdnJkBACQ3AKNnDQh1EH/+x+LxhrgBVSFwabk5ARead2pmAKoON+Hpc3gMs50cPPN0sWarHng2+yzfhfHJr1YVto84WfFvIVoqMc9aPebZaMEqG2f8p1Uk5tkl6lMAPLpzbqCqYYA6shuRDtZ+kVjzfV9Qn9LAtVFKYzD2PyIWwOm8hWMcl8H+dBHzOT26YQG7dmAgLP+dHJeWiZCG42CqgLu2svHy0dPm4ZNnzsdswja7fe0XgCoG1Hw/FKkipA5uRdTTJsud8BnQWBNsj2XFdc9k8ey53uZYtG16IGhjhMIY3Ynzo9vxDvVBxIZfACUqSgsuQrZkl40T9uERWG0s0a7PsCSXO20q+QHEbTY2klY5G4ILKCdTm/EV7beIaAquNG+EQRz0NRwPa9apABhI/oLLNrGtucp6b+MFn3vskNMmD24awNlZhgSeLSZdVUW+jU4GrrjefHqsHkx4eHV2XnoNzlE3wIaKHGfqrbsOpFDOAAq3bYa1JSsxz+R7pGrbpsQ8I6DQJIcnHtzZcqbJnlvrLoWlB5NMc8GFKC59MzS4+Il+LZyRiZOrcTXPHBPGvvvEn+EiS1hEen5TPMA2iD//IzTceH75fO2YiK+/jukwbvhp2cfyDXdtJc0z3s7kteSac8/B+tqzAADnKesQRSnA/jjU4JuNZXQfmn61DMknviDOIVO0xTzDmWenOWuQIGxOOopUL0ZxZkOqYGMl9kAnDuzEDGTrPQMfZ7DsPWv3p2A5FDOTUSxtZeP5UNs2fbMANh/YjYuRjGoYQBIOFBDXFoy0alFNw4XHqYTp493hnIQe2ohEsQ+xrawYJWueCSONCdo2AdaqBwDtg48CAErzzocb45sUG3XIC6OawEZxlAH6Heo8HKw5ErvdduhuUZiQmG0nAgBcj3WkTBI8k+fbMAvCdimWki5c2f8tKITi9/Z5+JbN1t6ZB24rW3s1heBDMTaeH9VPg0MJku5I2X0zGfdxWkzhDGUjAOAm50x0q+1wmpYi/brrMRqZiZlkCB/q/1IZu7bWIDjWA0IyZ/8vbGLgRGU7jnU2iraqTMlGqmAJvTMeXGwdGN8wAIBg/gZyPZX4rZHjAE7dKe60yTbBCUPFJeqTgdfwroSKhgFdDyFO/I3z9BGWY4aZZ2MeeNbsDolz5Oesdz8FQl3scdvwHF2KDepR7HN23BzQOwPGBwInCj7PNSUMLNfYWtwXmYsXetL4hc3Ah4uUZ4DsgJgvudMmVSOwvHGdyDBQoYx55p3bjF62nppzzgKMBGqjGh53jgTAGHb8Xppr70N87f8Cps84XBFPo50MwyUq1pHleNRl1yKyj+Vx1do2eWuuNsCYwnPzmwFQoY1Yn94FhVD00EaMtRyPzHnXgnojZLOyAoAPnq2z5oEqGozCAL6i/17IlOj969HigcT8uxtey6XZdhKg+R0g3HFzwTjMM/3A41CzPXAj9SjNfy3sZnYei2lnxddXij1DOVz4yzW48Jdr8IlbtwjN3oaYv/ZqUls7yQ2gobCPdQrFjyo73kiCgWczSnsD2rTC9MspB88UgoAGJS/up/NF6AefQjrH5oXJtm3ytcKMMkBnrGjDnH0mAOBMdROSMV2wAu3pxwAASvNfB0pU6ENboKY6BPOMxzKvjb1ShMFFHrzNsVubLTqMtKGtgfHKiQthh9pqwfXO3FgLaLwFltfeH27djJlszPFroOkGhinLzZT8gLQnDK5zdQW21vTTJKDHUbJdbOfg2XB5IZrr4ZbmnsPO7zCYZ4Bs+PQqeCbHq+DZKzTM+a8Bokmo2R5hqTxRNT+scVYVPPMSiz7aiPqoJjHPKvft1zz9dUR334bI/ocR2/I71DzzTSx87Cpco/8UUcWfvCrRs7MlG3NIH96TYZuj5+dchc10QWBCF62bZeCZKthR68ly8ZzjAUVqdvLgmdbPKo1c1wRgYAU3DagGnulmCrENPys7ntAIiumoi7IFhjPPHNdvReHXJFzBkQ0DOP0fACL7H4LqVRtUhaAlUdk0gP+Grkc1d72KeTthiR7XVuPnyUE1t7YNuRM+DdeohT74QsCZSpzD7jsx/dcr8EHNM1jgLj4S00AWxx4MabKFmWcRYuNcxWfUcRFaoNwwQGabETuPxFNfZ9do/0PQh7aiQGL4q30GO+6uv/vgmXc9w2LAcqSGe1FH8nBB4CTnBts2pSrcRGyOG55lrLOT5jbgiLY6nLekBYsMdn1v2BOD1coSHLG4UoqaZ78FgDHEnBaWcFkzjg+8Tj5n3iIzLLVtarBx0qOXofHGc/Fz+nV8U2fMKGvWqXBjTfjQzZvxpt88J35zObj99WK6D5pCMMvbCKlSZStphzbL1A24gb5dewTvN3+LM0sPAwDWzv2QeC5bsrGZMubZzNKuCVkr4eBtily4Nxy+aUAHSHFUgOqdLmutMTofqPg+zkwqHPVeAMBS2gEdvltmRFMA18bq3T8AANxpXIj88Z+C3bQcipkOALY8OAtwmtA8CzHPpPHDK7k8cSJA1RZTXkHkG4RKphM8qZ9rs9dud2eLKqwIQpA543+wU12MBpLFqjUfDSSPlWI8zTPj4JOi4s/OK8Q8C7ERFjQnfLaBaSG24RfQhrchuuUPweMeeEIcN7L7DpCQ4DtnpcobGUPSYiSltLh3SnPOwc1909HltiBBSjhH2cBa1ifSNbGLAR29cLC5gOLd+RugWFnEtv4B52hss9frJd8EPsC3Ou2Pw6Xu7qr3Ab9mqYKF4wj7na0Zx8NMsHm82SlnnnGXzdPmN/m5wBSrxZzlwIEHwTxrWIT6mA4HKoYI02qZyDRgIubZCe5GAMADzmr8yL4MABB//sesLV/aHE5kpCFHW30UDUhjTp61hptzzwfUCFyjDgDQRNJiwyffl4kU24Ts1+YjEdXxZ+ds8ZydnA+aYEBJNeaZNrApMFfykJlnYRaE7bj4if5jRGgRa3AEvma/C/+wj0OGxhDPHyhjfivZXpxisSLT93IXYA9l56INBtvg4xWKlOFYlXsSBnHQpc3FLjpLsOJotAE3L/wuUjSBeaXtqH3kM4H3rdS6UUfysLU4zLnn4ukkYzRfOHw9ohoR62zXaAHaILsP+Do2zfSvGXNZ9++9MGgTNgyIakwbNtyWXSnCzLOERnGR+qx3LmzDLMCzCoYBkT1eOztl7z9VYSDgTC93cmoZ82xUawHgg2dRKb81vLa/x10GMP3VYSyX6I6/YiTHzo8LtlcCAo2O+9Bw47nQDzxZ9pwcfqs/wSKPebYHs/FCbxpb6VwcjCyCSihOVrYIJ3fe1mU3LILtuW9P84DNguVWdD1vOujpB85nesD1UU18N/3gkyiWTBxDduG9HR9G4rlrkFh3rTjG8TrbNwzEFmLUMnC/c6z4joDEPPM+i1KKD928Ge/+80Zm/OCN73pnBLPIgK95NsIcDbe685A3HZjzzkPm/OuQP+YjeNozOuNt3MOWKtoA97vT8F3t/UJMf06aMY94fs7zbWv2GYFrbXvMs/mkp6pWHknoIwABAABJREFUJTcKKC65jAFvLd5noB9uMVPxPaQ4Cq1nDdDPvs9v13RhMGtCJcC8pjjOX9KCz5+3CIunJcR7RHHBdWH0MAbpdjobTiRZdvzRGlaEbTM7Atq0AjyzZaMuH0yW2fq8PfNy6w4kb38Lvlz6LgA6efDMY545HhsqU7RhzmFz7OnKJiRjKvQ+pndmTWfjg8YaYc06jZ3v7jswoy4CnhrNboiJfRUPo+M+JP/6OqjDO8T1CbN9OUjcp8+GW9sGp6YdhDrQvf0f4Evm9FUyYqsQvt4Zy0H9vD3ILE9YbH22o2zeiKgKBvn+Mj9YsT0XABJeu3InnQ6XUpQcF9tdiXkmd7C4tsgTzbnns/M7XPBsEsWYf8d4FTx7pYYWBY5ioqCx7X8BEFy8K0WYeVat4uUzzxpQF9Wxl3LmWTl4ZnQ+JKrFuROuRm71R1Fc9Aa4RMMl6tP4Lvmh2HzwBMV2qZjUcsUifqRfhygtwGw7AVtm/4d4DY9y5hl7b0J1RbVii8YWS8Y844yhcvBM61uH2LqfAG4wWdM9CrklgWem4wrTALltU/MqDU87bGGMb/pV2WdxRldD3Bcx5swz+ffhiYO8CKkEaK6RwDOvdYQq7DVxCazzhfnD4Bk7H34tnBoOnrFFbIdo22TnOY0OidfRWBMKnuYWp6DLEX3htwCAj6t/wwz4zm/+wquAECKccMS5WQXE1v0EDVmWvHFdguPJFtQTX1/A2P+w+LfcWkXyQ4ju/BsAIHPa10GJguieO6EfeBzx534IAPi7+lr8znkNAEDf9wBGRtn3Eq5P47htOkMMoBnRprMNV40PnulS7/94m5IDowXcs40Bre87mekSEOpiusvGz/19cRxIMPDM8AAeY//DMLoegwUNOxZ/WByLs8H4JorrxEQ0RYCrwzkTRctBwXJxgbIWsfReUMXAAXUOnnJWYE/rhcie8mX0pIvY3p9FtuRgc3c5U5JXSJeT/ZjbGBeVTW3Y3xCG2S4kPwTiWqBEwYZ5HwQAvLF4KxS4uN9Zja7oMvHaTNHGPjoDORpBhJbK3InGC1JMicpldfCMt23ug7H/ERDqYKxmAf7ksOobNwWQQ8n2QB/aCgqCwpH/ATfaAAMWlnnC4ULvbOufUJfdi1Fag1+rlwNEQfbk/2LPvfA7YLRTHNOlVLAmOPvSdmlgPpPHD2c/mRJAUK3FlDPPeGW2ku4ZB00WUvYdttE5ZcLf7M1R/G/yvzFAk6jP7kHdQx+vyjIFfJCvRTdBiqnAc7xlk7t8qaN7Kmpx8ljQ7DPPYqkdUEw2HqM7bg6ASXwTCzDB8ei2vwSOk5ENA6wCkrdcjBVPfQBRlFCyXegHHgdxbdjJBSjVzsGje0dwp8vO8fXq06CorH2o9W9E/Pkfof62N6P5V8vRfP1yxJ+/FnDKk+mizdpOVpi+y+gXcAOiKAngvjbK3JSVXD/aRz0wj2qI00LFNRUIOojyNjm77XjYXjGkhQbvRZdSoXd26vxGwaSZStum7bhiPWjx5m6febYE9d5mxTcNmAA8k9aDcCi5Psxz98OlBE+4R+AW53TkEnOgFEcQ23S9zxyQCk3VQDg52uujOF3ZDAUurOYVQueRs8+akBaFKlnzrDbNvudBYwEShopbndNgEXYN+KYb8Fv2ZOYZKQwjeeulSP79sjIQejzm2bT8LixUemCSKL4Z+wxsaCggijsdxgaKbrsx8Pro1j9ChYs17lJsdediC50LAGXtkZNhCpxaYuyajbVsAytLegzos/EB6//BgYLorr9DHfZ1dfhYHG1YBSga7qh9CzI0hrbCLkT23IU5nuPm/pEcY3TAlwxod32dPAqWqynZHqaZVWLXiY+7sQptm4DELDWtqvNVGDybl16LJpLBKEkK/TsuaxE2/CBmBsZ+lm9d4wG6DDyjUtsmG1OjKtsE83UxJrU3GQfY9X3cM9y6tbgajlELNXMQhqejN8PbpDuh9QEAIrtvgza8A3X3vLciKMuDg4jN7hASNA+LqthmTsPmHjanjrWysXSysk2YBgj90MZFEpvK/23CHRILSLfIK8y55wJgc+4mugAFtRZKaQwnDd+C3xnfQcRleVx06x+FrMARDhszu43lyFsOHnFXwSU6tNReqCO7y4rqg1kTz3WlsK0vg/TQwQDD9TiyU4A+umdGsZXOERv70qLXI3fS5zDmtQW3ia4PB6nzrsXTJ/8OZ5v/i/uiFzAWHYC2UZZfZYo2YBVE4c2cdXrwWtczcGQ+6a3ctmnlRZGOa18Zda3oow1QCIU76P+Oyth+1N/xDjT9ehWabzgCyVsvA35+GjL71+OhXSxn/c07jsZf330svnnRMlx65IxAXiBrnukHmej+M+7yigWGlAeezTT3BQoRRkjiAJALHsHjcNmBN3gMznPI87hKvWvK4BlNsHsmXbRhzTgOOUTRQtKYk90g1hpr+mr/fDyphcjOv0FXfGBrxfQgm56YWdQ++lnog5sR23S9yF/DUkX1OUZ8GIjOZZ/lteXKLLH5sRxmkgH0TrJtk+eyTpLlprYH0If1imtttj47cQ880xQM0nrv+vRXXS9jWQae7XdbYdouTNvFHtoOGwqUUiqw91Q5q1SLCp1bpZQKSL9MNV5lnlWOV8GzV3Ic/S4ArEWJ5IcmrDhOtm1TFcyzJtTHNFHhVFMdAdCJFEZQ+/CnAQD5o65C/tiPI3/iZ5E5/zpsPv6HKFEN59BnUXfv+wC7GGLvsM8+/sD1WKXsRUGpQebcH0PVPAeYCsyzcNvm9PwOELsIN9qAPn22eI63KFYCz2qe+BJqnv02ojtu8b9HcRRqmm027ZYjxeOWQ9Ev2jZ98Iwzz37pXIiRhlUgdhHxtT8IfM6I537YmDB8kXpvgefnr0rUaJl5Nq024m94qQvDcwHNnfwFAKwKwx1ouDB/WFtMlds24bebcGOAjuE8TNtljoxw0eCwBZsz1YpLWOKodz8TYN0p2R4YvWxRiBILV+s3iXEVrpz4hgbsWtQ89TXUPPttXLjr81DhiPaZMx2WvIzVe2DkwceFG12maIsKdWzL70CcEqxpR6F4xLtROOLdAIC6+z4EfWAjXC2KH+Zfg610Dna77VBdE809DDThiy7/LSpVUTgomorNDlw7NdcLQkigLaNa/G7tATgUOHleA1bOqPOuWS8ItWFBQz8asDvqVWx71gCOicRTTNj9Bvu1uP2gT03n4Jk2uAUwcwGNp6aEr3fHW//+Q2OV3Pzqj+Bbs2/AO6wv4PbZX4TTuFiIHgM+cCoHr8LOI31Y2uAnadqQTwtvDDHPuGi4m2jFc+3/gbscVnFzQfB9+/IyYxAXCrbyDZ/XijGZ4ACDUzMD1KhM1RfMs7F9omXzQPMZeMhlQJPe/XTA9AMAjE4G0trTjwGNNcFqPRoAcLTCPq82yhyAE2u/DwD4gf0mDNrs97FmnQFz5qkgrgnc/98C9MmWbKFdJrNHZaZEoYLm2UTsGlJMQfESoNI8r6JYwXEzYWgwYGE+2G+z3Z1TJvzNw4q34gPmJ+AQHZGOe9mGp0JQSjGat6DAxXEPvRGNfzzFB32kls386o+BEhWKlQ3oTZaDZwlxL7WM+NVZNdsDvZttBGAXBTOhsPztAIDYlj8EwDUOntVFNUQ67oLevwHJnkfxE/3HcBwLEY9VaM45B2v3p5Ap2XjcYBuis5SNqEVebNJ5RHb9HQ23XITEmu/B6H4GxDVB7CISa76DhhvPE47MPAqmhc9oN3rn+TY4NW1oRz8+rt0qmGd84xHZdRsIXKxzF2G967lyee5i4eAgvwoHxyhss2u1HQ/XK4K0usF7cXt/FiN5CwlDxdEz633XzykkvMMecKYqvvszZ6k4jYuRjLHvccBha6I6gSGPYA1VEPrngtyb6TykUAsHKjpXfAwAENvwM7SbDCi2bDfQajRRtNVHcbxnrmC1nyIe5w50TSTtuVtKeRKlaMiw9/RGF6ImomEMNXi2nrFsSgsvFMcRzDOpDVzvXQvilKCYGRgHfZY4EATPwiyIpWk2ljrqjgdiDeLxvzpsUx/Ze5cvCWEXRJHyN/ZrATDGDVDOPItNoFFDcgM4xmWA2+4WNpdYIdHwZ93l2F7Lrp9cQDuaMiCkv57Nlb1WDW5wLmCfu/l6oXuW6dsDxcwwjaz5rJg1nQ4Jh18AcHo2oPF3J6Dp9yfgxuFL8Yjx//Bd5TrUIyuKCoXQGIpoClowilV3nI7G3x7H3KnzQ+KYOweyYk7lwMn8fmZE8ZB6qmCNKQI8C7YWG/vuB3FKOKC044/OeShQA60khdNr+wVrnx9jSGFjKubmQMyMuOf09D6omYNwiIY1LisglWBgYCYbTwv2/xkErhCzB8pzc8UrUChWFvX/eFdVlie/N2aYnQCADjoDu4Yt0VkQWXAmAOAUdQv2jzBgl7NJ7cYlwoBngeIfnxfpbJfCcSlWEZYXWTNWg0ZYTlMX0+FCwa44AzrePPoL1JICuuuPhVM3G0ophehOlmPPK7LxuRFLUbQcZBFHevqJ3vW+r0wLed+IX0il/UFg+FhlpwB9+Ljf4s5DLjTP8aIrHwMUQE5NorduFRyoiGqqAMeaBp4GQJE1bei9a0CcEpyaGWXmROkYK4bOIf2Iq+V7Jy3VAeLacGNNcDyXy4imYJsn7k4G/Ps0vu5aGAceg1Lw8m49AVAH5NGvwnZdHDGjjhmEUIra+z+M5l8sQvLmC1Hz8KcQ23QDai02/9uOK9ZMBp6VFxgytex7NLrDoDmW/x9DduHobd/ETDIYGHvV2E+aqmBldBDLlAPisc9qN6JxZB0mDLsAxcu9FE9SJ12yQRUdTzusaDt/x09BQOHUzQm4hZoLXgfXqIM2tg/GvgcwzzOy4rk1j9jGX4prGel8EBHPuTkssdKQZ+vKcJTNnYIl5pEwtMEt+M8X3oYHjM/AGp1ca77Q4/WAaGv6saAgUNP7A3unOjfF/uGxmCOagkFOzsgNivG/0NkDZczXhzQy7N+dtBUlDzwrwcBBxWMeS+A6z8vs5EJQowZOgnVeqNLxphqxcXSi/53jVfDslRzTV8JqXQXi2ojuuLmiIL8cYbBsYs0zxjzrpk3I0wiIa/k3IaWoffQzUAqDsBsWI3fiZwPH6Jl2Bq6yPoUSDEQ6H0Tdve+DTlyJveNA734Gpw+yhPC+uZ+DW9sutWvIzDOuZ9Qp3gsArSmP5jvjeEQNluznLYl5VhoDLMkxhVJBsY3s9QWuuXCpnZwPGk0CYJV826V+22bemwSpK2ixHbQNGxYy/aPo9huhH3xKHJMzz5oqMs/8aievJjXEdDRhDHNJb8AsQBt8AUpxBK5eg8LKK2HOOp1pn238BQBgWi1v2wxpnnG3TQ8Mc0Jtm45LsXc4h5E8MxFQ4YASBa43sbt1s2BNXw0CKtxuAAjHJZ5AXqo+CX2QsS7ClRPZcVM/+BRiW1lbVkPpIC5RnmJjwbFxqgeebVvycbjRBqhWBsd4ekCCHWIXEHvhdwCA9BFXYftAFrnjPgU31gKllAIA9M+/HANuHeK6hgc0lhjN72f28Pya8havnMnGny7ZySc8QeNi3Tzv2nnjqDAcAH/Hs2ze2M1AqsuPbhePcWB2WJsOFwo6YytAiQI1vR+JZ78DLdWBFEniJ/Yl2N7nA1tubTuc2pkerXydYMnUGCqaPfBsJGdiOG/hSLIXxyi7QRUdhZXvEuDasNdut+GgD57trACe0cQ0jKmsQnpcwgedZU0F3p7CgzNP3Jo2lByKq60P4On4ubh72gewi84S96njUtFyyk0DeEvPZIJrODhV9M4AaY7I9iDiMRf3JE9HB21Dr9oO4lrCPp6HIcAVVk23WxnQtsoDz+oiGiI7/walOIpC7Vz82TnHBwQJYXbqIMD2O1B3+1uhZHtFy2ZcVwPthPJcKwMa2Xwe0c2/wdL73oSf6D/GJcoTIIWRsu/H5z4n3sp0GVHuqgQwfZ+FpBs6cVBQa9CDpqptoAlDxXq6GI/NZO218XWV2VXZkgPbpVhAemBkD0ApjaHu7veAlNKiZdOJT4PVfrJf6JBYcXLbZl1UQ3PCEPdSW4ol37ytjm/Uja5HoVhZODUzkD31q2xeyHYLDTPAb9usjWqIbr9ZPH6uugFfJ7+E7oGj5txz8MAuttmYs2g17IbFMIiN16jPleme8eNbrccgc8a3MPKOx5E+98dwYy3QUh1I3vE21D70/0BMdg/NH3wQRyidKCpx5E78PLKnfwMAcJV6F4iX1HK9M86avdU5DRs951lNaheRI6IpUAhjgiZICRkk4DQugVvL5vPpCN6La/czYPWEOQ3QVUUAlpXmqs7hvHi9HLy9vimuQyEEpDAszDRsr20TgHDclJlnpDAMo+PeAOOwKLUIhcNn5vjFqtTsC2C2nwTFyuHdXZ/BDAx7zLPxtdPkmFEXEeyosWafwcCZZ81kTOiLCn2fTDciThYmVTEcmytasv5Y9wEMX7EWlsRA4UUouW1T7/EBYGNfkOEaAM9C7KIVGcbi2J08XbTwAcBGugCF+oUgTgmR3XdA73kWDX+9EEphGE5NG57W2IZvizsXQDnzrMEZwmuVtSialduNI3v/ARUUG90FQD3b2AeKld55rm+4CIA3bh0ToBQrHMYmO1jD2NOZko0/2efAJSr0vnU4Kuq5Lg+xc7KblsGNt8IxPCME0ifMMKL77gPxpPN12Jin9OMs8xF8S78eaQGeBZlhEU3BO7WHECkOQc33I7H2+2j83QnAbR/GY+s24D1/2QgAOGJGLWoirPgxrZfNA3fSU0U+xPOjYshtk+c6T0dORwmGp6ULvKduLSLEhgPFN5SiUYxRtplXsr3iHJsHGZjRU3sUCvA1s15oeQMoCBamnsC1+rWYWePPy+E2VOLlNFSLQc31o/4f76qorcvXldYiK+juojPxZMcwbJeiMa6jbuGpcIiGmWQI+UH2GlVIICwSuqozyRDiYGA/L9JxUGWhwgoxTqO//tZ598gm4xjx2FPOCjy26kcoHMkMamKbrgcxs2jKsc970lwg1r7sbAaoRjruKdNC7hz2c3bOLnOjrFX8OGUXY13ZRVE82uLORV7qJKAS+7slYYhCdLZkBwB9a8axoFoMenEIS8kB5EqOyBHMWacL7WMeY3oLcjQCnTgwcuXACi+q80IewATXd5G5ACSQw8ojspuNs10nfh+DV+1E6m0PgqoG5mbW4QxlMy4/mo3T6LY/Ibr7dhC7AH1gE2Lbb0LNk1/GBc+8Cecrz6HWGoQ2tg8uFKx1l1V2JDZqsN9leX00tROryB58r/gVzO68CX/Uv4W47ecb4+lUXqQxgKmr/njc5pwMjbiov//DIPnxtS8VD9ymagTROGNaZYoWMiUbj7irAACJfsb8sqYfE3gvNWpQXHkFACC+4af4yKlzcdVJs3HJEdP9a5wfQszbD1EQKIUhrKQe4CvNuaSYQo3FzmUszsEzT/esbx20wRdQf/tbEbHTiBETx6V9HdfxwmeesTWdRuoEeKpJrZsNLltzSQ37LQxNkfaXg4Ll+amDH0HDzRcKmQo93QmAtW2WbFfIL3WqXvHEY/gCfkGVd2j4xJNDNw3gOrrhQlxk9x2ov/MdIBKx5N8pXgXPXuFR9Kry0e1/ERNeNYS45LjQYOMS5Um8V70Lq7t/h/hzP0Rk562B1wnNMzQirqvQVRUd1GPhjO5mrmKbb0Ck415QRUfmvB8HhDUBRpd93D0K/x3/EqgWQ2T/w0g8+20B8JnZYdQ++DEooLjJPhPd088D4DOxguDZXPbZ6QOAa4tFtmnEA8/aTwpovFCjllVyAKgS+4wUR6FYbNOjH3xSUFkDZgFecCeswZBhgJLtBXFKsKGhmzajp/YolOa9BoS6SN7+FtTf/jZoPWuFRlBj3GeecQCBV4RlRkYypuKvxtdwv/EZrI74CzMXL7VmngKoOvLHsLa+6La/gOSHBLsl0LZJKdQMBzbY75aPsf/PJEOC8ryjP4uRnCkANTfRCih+Es/bLbjbDeC3UuVXvQ93K2cCAOZu/B+AcmFnimlkBHBtwTwbHRtF7SNXA/DbRz+m3QqdOMD+J1FPMxihNehvOBbmLKYzcZa6UXxmumgjuvNvUIojcGpn4tsHluKKP27AowcsZE/5IvvKioHnWpnY8tymOJqPfQsA4CSyFS0YFS0SfCPf4vSh/o63IXnnOwXo2Vhk9GjqLTw0kgT1xrWS65PaC6q3t/GqtwyAqml23BGDJURpGhNtkhwE/V30ncgiju39GSGUC0iVsZ41YvwkIhoa4zoImPnC/pE8/kNj4rulRa8HjbegMeTeul4Cz7b3l4NnALAbcwEAK4kn7GwXA21lNcgJ0ACAGGNOTTtKtos8ovjTjM/juelvD1wnuUWWmwboU2GejXjVtCotmwDT6uHub8TOw4m3Yn+EJftbEqzKHWjdtAswDjLmBxdWFcwz4jHPIipiL/weADC89Ao4UAP6NHbLEcie92NAT8DofgYNN50PY8/dOJbswLuMR1D71Ndxhc42bjJ4VjAdKHDxRuUJ/LbwEdQ+8d+oG92Mi9Rn8VX3WjT9+ijU3/mOgFg3T36c5FyhU1PJcVNXFRyhst+v21gAgIwLngHA0/UXw0m0MlfZHTeXvY7PZat1v3qppfai9sGPibnBXHABoKhwGtlmTDYNiEstLgua4h6LU4UCFzMzGwEAuZM+D4BtpkhpTGxiSwsuBvSYWOdiXss44DPPmuwBUX0fPukrcCjBm7XHoRaH4Rq1KLQei8f2sDnuvKXTUFrIQIGzPd0zEZRC737WO5/PobjyCjjJ+SgtuRQj73gM+SPfw1rFd9yM5F9fC61vHc70HOCean4baKwR5rzzsSZyCjTi4s19/wsdNuqjOtTh7dCGt4EqBp7QT8UGl43laswzQggShobjPSBom7YMIApQ5zOIZTBm1LvPuVNYJXMeHp++fSs+cssL6B4Ljh2uz8UlAzSvXc+pnQUYCQbK6apo2+TMUwCofeiTqL/nvYhI46doVdmIuY7QFeKi4wBgaBrSr/0V7IbFqLMG8VvjO1DNtOS2OXG6GnPSWOxt9vfFVvof6WntBNo2LYe5Qnqbj720HboREay/tEkFWMnDZy71iLZBueUnsv+hQDthtbZNZWw/2s0O2FRBZ8OpAdMLgCC16HIAQOKZbyL59zdBG90FN9aEzNnfx6JWNs9towz4UrM9AT3AY9Z/Bj83foh3Ff9U8RoZu5gxzR3OyeJayOfGx9W++uPhJFqhFEdg7LsfSno/Gt0RmFTF/igDlTJFG4NowOA0ZgxzQoZtOBs8R2V72pEAISjWsnl/sdYv1ia+Yc6c+W28Bj9lLFiouFBdi6PH7oPtuALI43ljQnXxdtXTqTzi3bCmrQJxSsDGP+LCpy/FB/FXnDEnhmveuBLKWCcST30DqlvCXncGnrfmCj1cxcyAmBlJ80wFKaZEvrWu5kwAftvl8Wm2vo6ozSJHMh03ACTz/GDGCJtDdiaOC1z3LXQeMuf+EDY0XKSuwQcPfBKtKmPkhAvZnGWcPucaOPFWaCM7UfvAR8t+S74eNRUYcLPTnSUeO7KtDsRIYCTJ7rFpw2s8p03PfKdxMWisETmVjad5hOX9vEjHwbMFngO5nfTXXw72PqkeD6duNp7VTsB7rE/DiNaguOwtcPUaaKm9iD93DRTq4CBtxqZ0jRhn1vzzmRj8wCYsSLH8q1CBeRYbYeOIt0EuUrpR46SgDe8AoQ5SpB59aAzseXKmI0yp6qKa76ZpOsE2YDUipAZOUzYzd3Keb886s+xaZ00X+8Q+qLzdnoNndv38wOMdKvs74n2XyN67oNg5dLqtuPzZ2TiYV+DWzcK++Sx//aLxF5yzsAHKWCdqnvwa+07HfgJjr/0Fcsd+HFbzChh2Br80rsHnst8GAByILEIG8YpzpK4S4c44vfse/Mb4LmIogoJgrtKP75nfEHldIQQmy3E2ZeN6TfQU/Jf1XnSSmVDz/ah74KNlzvFycMkbN96COu/eHyvaSBVsPCbN/0CwZZNH/sj/BFUj0PvWYYm1De87ea5gHwLM8V2xcrCmHYXSwosBAKc4rDtGZvvy36yHNoJEWbHOaVwC16iFYuWQvPVSKKUU7AgDai9wHi5jC5eF6wgyhe0xzwDGEgeCusaNNAUA0GoZGyzYtjmAouXgberDrCunlELiaaaDzAun+zl45o3hnZ6jbGTPHeL6+670LEcMd20dSlRknlGKxLPfhtH1WMUi7r9DvAqevcLDXPR6UC0OLdWBBUVW7RuvbfMi5Vn80Pgpvqj/Cef0/gKJtd9H3YMfEzbBoFRq22yErhLEDd80QO9+GnV3/ydqnvwKACB/3Cdht6ys+FkAsD2yCpmzWUtjfMPPPXt0illr/htqthc9ahu+al8hFjhNsqjn4dbMAFUZ803J9ojNZ/0wO2er7QTfYcpbgEXrptRawhlAAEBcW7g2alX0zgBIbZsMPONVhn5tBttMWw4yZ38fhWVvZW4+B59Aw98vxRs7vgAFLhol5lk2pHkmL1Bz0uuxQOmFQRxcnvmteFxUwjxnGqv9ZFjTjgJxSqh58suYozFQRDYMIGYGxGYJiOOJ3g8Q1mffRoaxehabsHcOsFYf7jzEW4J4lBZcBEoU6P3roaS7oKS7oPdvACUKSgsuxG+Md6JADSSH1yO69Y84pvv3eMj4NL7R+RY0/OUcHGeuBUBxRs8voKa74NS0Y/RNdyKrNWCOMoDjMw8A29jm+37nWFhUFSKiZyq+hlCmaCK2kW1SC0e9F3uGWYX0ua4USosvReaMbyF9wa+wLc9a+uY1xXH66tXYqiyBSiherz4jNM84YPBh9XYQrwW59qFPgpgZzLAZaKk3e0kiIeL6qdlekZhUa9u0XSrawBqlNlzFA8/GIuweypmOaMkEAKt5Be4grFVnrGgLzRZA0j3rXRtgnmmqIlqrenv240KFJTaFI98DAD7zLGeiP1NC91gRCmEuSsM5E0MVTBzWW2xjONtiY1wb3Q1CHZhGEmlRYffZJj7zbIaonEe8DTbg34uy6cMLVKqWhXQHq4XQaAm1UQSCEME+AwBz3nkoeEK4O2rZxs7Y/7Bo+zMOPg1iF1l7hlcl5GYhc5V+NCCNY+g2aKO7QLU4iosvBcA2ObLQdWnJG4H3Pw67ZSWU4iiOWPtx3BL5Gj7v/BzxTb/E19TrcaayISBOXiyV8Cf9W7jG+BlmYgBOfBq2Lr8a19qXYI8yDwQURtdjol0b8M0CnPp5oLFmuNEGz3GzXDtupcZaK3hlsswwwAuuqzVmaygczTTr4uuuA5wgG4sDM8fonezatp8MqkYQ6XxQtObwpJW7ocrMM0PSC5zvuTjGDBXLSSeibg6uUYvi8rfDbljMtM22/xWRfUw7htvVF1a8C5QoMA4+AXVkt8cuYONnZvc/QEBhtp8Ec9V78Hn7veKzrVmnY6hAkS05UBWCI9vrYHpC0CcrW5Eu+PeaMtYJNd8PqhgCSOVBI3XInfZVpC65BU5NO7SxTjT87Q1oNrsxSOuwYcZbxWtvavwwMjSGxfZO3Gd8Bqe4zwvWmTn3bMTrmgV4pg7vDADScsQNFcd5LYi7I2wTr9Qz8KyFjMEs+pvM9tRz2BB5H1blGZspfA/K0Z8pgQLoHAmBZ1lPd8qbO7jWpswGqI9pvuaZB56T/BAMj8HLHYMBiYmsUk8Hj/3N2NSjKCoJbKT+hlzXCGg0ibGL/4CM3owlykFcefAL0Ck7r0oMtnDovYwdscdtw/5iXDwuNM9IWjjGOpTN2VzXcRudg6im+pvtUvm1cxOtoERluUiuH7Dy0Dx2DFUjUApDIp8AqhsGRLzW8jXuMtiRZAg8A3ILLwFVNNb6CILCindi5O2Pwpp1Opa3suJXFnGkorO8a8rOQR3eIfKiK9y/l7UZK+mDiPSvg0sJ7nJOFGxCM9S2CQCKqqO0hGmExbbfKFyfN9MFyDrsfXxuH5nPZB7mdt8JFQ5mlzyAxssNMwkG9C3T+1AT0RCBibpRlq+a7Sdjr9mAe93jsX4O01r9z8zPYI34+RrPlc6mz6KFjKEQaUH2lC8j9eZ/4LdLfoGnneWIEguf0G7Fr3MfwZy734ymP56K2DYGIDLWsAuqx0WRRcn2BtpCjX33gbgW7MYlGEswwOMJjxkZs1IAgH4yTZxTyXYkILmHOYLCxswxdv3Xa2wO4cWL7rEiSksuwzcbv4kUTaA9twU3a19CEpky8IzrSjrNy5G+6HegIIjsf6iM5VHyzr8xx9aB3XSmeO7Itjrv+rL220X5DVDS+4XTplvHAJWDGhtDCz3dM16k48DiQq+lU15/OXjWYyUw8s6n8F+Rz6OICOKGAmrUCrArtvGXAIB17uJA4SlSP12Y9By/81tIoCB+i04JPKsdY/emOet0dCnsPGdkXxDjvVNfCIAE5jnudh3RFER1NdD54bureh0uHqv0DPUFtGIExuguUBCYnku4HDnTwV5vH8Q7WOTwmWfzAo/v19hYiqd2Aq4t2NU3O2cgVbTx8Vu3IFWw8PX06zBG41iELtTuvgV1D/0/EDsPs+1E5I//JMwFFyJ/wtVIvelO7FtwJQBgucvWhx2Ro8R3LjsvRRHg2cLuv6GBZLFbW4ytr/k7hmktlqODSes4ZtVWeyXTjcXObriU4B7rGOQRxQ+SXwDVojAOPunvHysE1ztz4y2CsZgp2hjNm+hGC/YRf8zanlmAHDQxDcUlb2LXMOS6rYx1+prbJ35etIifYHtMNqkowDsY9rjt/vdTVNgeYEfsAqxpR2H0rfchS2OYQ/qR7xjfsEPJdrP7STHgeoUVwC96RzofAlwHbikrHHyNOhk8S4pr5JhFXKb683Vsx00w9j8s2N/76TTRtgkAaxNngqoRaMM7oA2w/ZLvSs+ZZ8GurUOJRAXzIXV0D9R0V8Vc6d8lXgXPXuFBjRoUFzFRxSMHWbV+PLfNRQoDCHa57Xiu/gKx2eEiqTLw0kcboCoEcUPFHpcBK/HNv0ak8wFQRUfuhM8gv/rDFT7JbwMwNILSoouRP4a1Bn3J/Sk+r/0Zzd33gSoavhP7NPKIiuRRtqgXQRQ43kKvpPahYDlYRvZDtbJwjVrYTct9UUOTfa5vGiCDZ12Bc4zs/QdjG4zDPAsbBvAFckBnE2XRdkGjDcie/X2MvONxFJa/A1TRcXTuCfyHem9A84wnJfkK4FnbAX/TsTjzLLSetSBmBno/W5T4hg+EIH+s1yq6+3a8/qkL8RP9x2hJ+60bAtSIJAGdMRG6XJbk1ZMcVrDCCnb0ZzGaNwV45tQEq+w0MU2IJUd23yHYIFbbSazNT2/BLx2mB1P72Odxbu/PsUBh11tL7cVFOz6FvxlfwXlZ9t0yZ30XNDENT09jLJLzhv8AbGfHvMc9AQ6lMGefCQqC5cp+tILRyadt+QW01F64Rh2Ky94qtHm292dYVXvlFTDnnoN9Ht1/XmMcqkLgLmcJ/WXaE5iW8DR8VAXztSG8SWXMBzfWBDXbjcijX8BMsN+4tm2puAayacBEbZupvIl3q/fiOv1HqFd8cIqPu0yU3UMF0xGLKwDkTv0KchJesa3P1+YS4FnfeuQLbLPLN3ccIFt48BYYxMGeyApW6QfQ5G0QR/KmaNlcMq0GcxrZhjKse9YzVsQLNrvH6j39Hy5UnKtfUrFVizNPnNp2lDygiiWswfbxbNFjzBmMwZqlURA7KJZ+3/YB3L/D2xhYBUS3/RmJZ76N2gc+JlyLOKupWshJqznvfDEX9NcfCTdSD6U4wuj5feuEa6s551zRnkEj9TDrWfVwlbIX5+RYa3dxyaUwEr4mUVm7e/NCpN50O/JHvReWEsVB2oyNxmpR1f6G/htYktPWCQevx0nqNmRpFN+x3op9lz2CnbPfif+1L8fH636Mwop3AQi67PrMs3kAIRJIVe64ucxjDop2kUqGAQiaZxSWvwNurBlq5gAiu4JM5BGPTbmcdLLrsfTNyJz5HfG8E58mbN8rMc8IIQLMWcDBM03BiQqrxFttJwCKiuIyj22z5ruMPVg3W8zJbt1MmHMZOzm25bco2twVjqKp4+/eeV0OTSH4m3sWvm69E3a0EYWVVwg2aEOMtSPa045CniSQJDlEhnwdGsMz5rBbVwGarz0oh912PEbfch9KC3wdrGvtN0KN1oq/S/FWfNT6CAZpPeYrffhQ/xcF+F9cchmOaq/DEBpQjM1gAOjAprLPAYCEruBYDzzrjDPwTI03Ik9ZIYCm/Xtxdeoe5pw6wvSdqkk42C4Vm9j+dDHwHAfPmmsMgFJE9rKW99L8C8Rr6j0ZB8AvTEU67gah7HP07qdAiinmCuZ9zuxN30Pjn89E8m9vgNa/UbRs7qtdDRs+aMRFsN3adty29BqkaQyLi5vxOY0bIk2crvJK/3PuEvRIRQgfPBsL6IsWLVcwz7a5cwKb7WwFUxkomt/6l+mG3r8BxLXh1MxAyRufvPWXUlqVeWbsY4W7+91joSkEtdEgeKYkpiF30hdQmns+UpfdjuyZ3waNsjlomSSWPVLL1ireuhnlbn9UhwKK2gc/7rdVuTbiG38OgIF2WaMZEVGslJlnHsipEBSWMQa33vWYAEafc5cIjSkOnplzz4EbbYReHMQ52masIB4bw9OQHY16m3elH4mIhmOU3VCpBSfRikJijvj8gZXvw3PuYiRQQNOjn4QCFyrx57CLTTa+d7dfBqjsd3wwMwdvt76AOxZ8A05NG9RsN/S+50GJAnPWGRg860e4wbkALmX5mrymy46wUY9VX1r0epGz7aIzkTN8DaYe+OCZabvooyyZUjI9iGoqTlG2wHDzcGNN2GKzHHHpNFbU606x8fiUtRSXmV9BPtqK2aQfr1WfC64pjiU6JNxoA+yWlaLAo/cFHfyKtgsFLuo8IfT+qM964uBZZAEDiI4nW5HrZmPdblgIKGyc7/Zy+0UeSCaYZw6FDhuzwQrHjsSs4U6H6aINEFJWEC4c+Z+gRBFtudtU3zxIUwh0VUHu+E/DqZuDeLEfV2s3id+C53F1yKGmwHIMu3k5tnrHmDa2SYz3gxEGEsisGF5U4VqTXNw/W3L8Ip93nrzT4ThlB85TWa5tTztS3GtyZEs2OlyvmJqqwDyT12gpRo025GgEqluC0fUojJ5n4YLgVuc0AMyZ9gM3bcYj+y1c57yRnfNjn4fe+xxcPYHMOdcw1rH4IAN7j/gM3mN+CmNgY2t9hK2/lZhnmkqEOyPAfu8fNH8DVvMK/If5GeRoBMaBx9Fw47k4b+0V+LvxJXwp/eWAlmKkg60Fz9El2JjyTBhqFwj3VdncJxw+eDYtMG64xMUGw3PX1OKwm5ZWPEbh6PczALnzQajDXs5DKRJrvgfiWjBnnQFr1qkwZ58FqmiY5RzAXNIbKFjwDobddGZg78W176yWIzB28Z+Amhl4WCvXe6wUgumVnCfuJ4C5e7uRJNT0fkT23gUzzTqgMjSGWMK7L2XNs/wAlo49igaSRdpoRXEpy4VqH2R7vRHUI4s4So7ftmnr9WJtjm6/EaDUd6V/MZlnui91w4NLnljtJwFGouL7/q/Hq+DZ/4HgVZ55Qw+iBvlx3Ta5YPwtzun447SrUVj1PgD+Ro0nxDlSgwKi0FUFCUPFbuqzkqyWIzF6+T3IH/ux4KQufxYHz7zkLHfCZ2HOPgNRmHi/dpf32NXY4LCFhgMCskW9HI6nzUFHO0EBf+M14zhAUcsce3zmmeREMsY2ldwKWT/wJKuCF4ZBFR12y4qy8x8mHvPMYi1rHDwbirBqiZz0uHWzkT3rO0L35lPazZiJfpGMl2wXluOKDQ3f4BAzi9r9LJle7zESEs9+h7WWujbs+nmiSggwYGDsdb+G2XYCFGrjIvVZ/ML6L6ieixP/DXmSCAA9eRWjlC20KxNMO2PPUA7DeQttZKTs9TxKi1nrZnT37UKnoeSBtRFNwS/si5GLss3EvugKXG29D9eu+DvyR38QrmJgtSd2XVj2VmH9vabhEgzSejRafUBuAFmSwNPuCtgOBY01YjTJNopnqptwjrIOS3ZeCwDInfJFUKNGtJHtGswFaNU86ZrrAUQzjn8LbCWC5WQ/kht/Il73Ee126MRBqvVkpF/7C1AQ1O5mbaQFRGAk/bEug7Djtm26Dhqe+hK+ov8eF6prEN/rg6FcJzAfZ2MmbzkwZ58Fc9YZyB/zYVjtJwUqp1sl8MxJLoAbawJxSqhNscSXV4KaEwYMWDgrx+6nZ5vfLN7X6IGFwzlLgGdHz6zHslY2BnaEWjc7hnOiDUgf3sHaOzzwLJ9cil5vk6Bm/FYtRbQGt/lJqaaUWVvzTWhLjQFFUX3TAC8Bzpk2vnzPDnz5np0o2S4Sz/4Pah/5DOLrf4LorluhWFlQLVY1sfKvFds4uHoC5sxTxFwQMSIwZzNmX/KOt6Hhb2+AcZBVFEvzXxs4hjuDVSHPV57HygybEwsrrwhUdCvOr2oEuVO/guuOfQSnln6Mn7V9G2MX/g59pAUzyRDat7Dxp/WsxSkDrFJ6tfV+/Mx5PUYtXcwjhqbA9OzZ9YN+1VNmngF+clTmuEkpFqETALDF8VgpVQwDEjLDRo8h7znsxtddG2AFpvImCFwscLy2lJYjUFr6JuQ95kBpyWUiceTsBHVkV6CVo94Tm1/ogWdxQ8WJChtfHKAvLr6UsXq8dtXSwosCujOFI5gTc3TLH+HuZe2wxym7oaf3gWpxP5HXVNzgvA6bL10Da+YpwilUgCaKhr0JxqaaNvSMOL5wWZNYoX3pInb0+/cjANBoEunX/Bzp86/DzXX/gT8754i5HGAaIY+6R+Os0v/iZ/bFsIkOQh24kXqYc87GJ89agHs/eCLQxsZaNd2zN+F+NJM08jSCgRo29lVVQQ8YEARJtH5OibVYtubYxiIaugd5yNpAYZOZQd62mTCgDm+Hmt7PBN+9ewcIMc/yA4BjIiKxzYhrw+h8QFTHa5BHcicDv/T+DWi45SLENrBW9QPJEwOfb0gMybGaxfiYxdrUrlDvxzKlqyoILAcH2p93l6BHAgep17bZTNKo89xPAXYv83luG52DqK74xa4KTqyAZBqQOSA+z5pxPMx5TDsx4jnuZUo2TIfiPOV5vEF5ErY3R5LCsHjfA85qaAoJaJ4BjK1UWHUV0hf+Wrjr8lg+3TdNGav3tHUGtwB2QTAcP2Z9BDvdmVDzA6h76BPQ+tYhefNFou35r84ZqIlo0DV2HWTRcF441BQCNzkPZtuJjA3rgZ5r3aXIm06ghag2nkBxCWPnflK/FfUkD0fRRYv5gMHWvjnoQY2h4gQBnJ8YEHufXp/A/7M+hByNIjHwHD6m3Sq0YbXBLVhmb2OOkq2XiPcwcJzAXHgRRt7+GDKnfwPZU7+CkSvXYuz1fwJddikI2PfMmY7EJu8Rc3lcsYVrYWnBRZKkBkGx/TTxWQdcH0gr2VLbZq4XMQ24WmOb7eKiSzDiFY24uDlvkx7JW9hL2zE2nbGbmjEWYP6REluvKQiopwXJtZn03iB4VrJdzCb9UF3GJlMb5ojfbqnHUKQzVqOACJpJGpqXw/H1g1KKLSXGhDkywnJlzrgs2Q7mkD5oxIWr14icGoAAezlQxecZniO5dbNgSmvrgcQR4t8CuNBjyJzJ2g6vUB/AgtI2pIuWkJpYrrC8yamdCRptwCbC5sDm0Q2C7dkbWxz4fABIF7iRDJvv5c6PMPPMaVgIp2YGIrDwYY3NY4Mtp+Dh3UMB8J1fF84807x9gAhKK2qeAUDE0AXzK/HU1wEAL0SOQS+a8PbV7UgYKvYMMTOHrnlvYzq33vqbO/WrwuFXDl1V8JC7Gm/RfozRN96KTarXwleBnasrBOvcRSjBQDoyA1eYn4NlNCCiKdhMF+DD1idAFQ1aqgPTMltwtLIHR5WeR90/rhQdN4YHnt3nHCd+n2RM9/cCe+4KmPnIIcCzWLMYN3nLwVCOrT8bas4CJSpKc84OyMbI4STnM2kIMPaZ0XEPkn97vQD0uewDjdSJfOJcZX1F5tlu2h4AGQtHXImx1/0GqUtuEZrXa2oZg21a931VmeGAxDaUgGUAgJFA4SjWBRJfdy3MMbYnG0K9kCYyVFnzbAAnjbE8fkfrG5A9+YtwI0nRvt2tsDmrZDtirjY0Rez9I7tug5raC2LnQRUNTh2bB14M5pmQRLLKwTMuefLvGK+CZ/8Hwm49BnZyPjS3hDOVTZMCz7ppC6OAeqi7NrCRObp5GmEjKksSdIWxBh5zj0LnjAuRPfmLSL3pDjgTbGTFDc4TYkVF+rzr0OtNAv2Nx6Nw9AdFlUswzySLejk4gl63/sf4mX4N3qp6LSVtLAEPt6nwhV6VmGeK17Zpzj4DVvMKEOog8SxbvO3m5YDq61TxioWpxIV+mpIfEIvmaIQthpVYSMXlb8M6LEeclHD89m8EBLNzJaeMeWbsvQvELqCLtOFD5sfhKgaM3jVIrGEufxx0Clzfeedj7I1/w+Cb7sUT7hFQCYW+7heB7+xIYFhfpiQSvTYMIWGoIvltEy5S7QhHaf4FbGEd3g59aAuooqG0gG1SDU1BHlHcfcJfMHzFGny/7Ue42TkTVmI6cid/AfsufRA326fjQecYpE78gn9MEsFP7deLv9dFToQFDY632e5uYlWft6kP4Yc6c+EprLwSxeVvh2m7UnLnosMDzByXYv8oS07ne448NNaEwhnfBADE1/4vjH0PQEkfxOvxKABg16IPwmo7EYWjrhLn0q20BTbsnI2nZnsF86Hs/nJKqH3gI5i+x9eY4Y6PgM88K9bM8t+vxzD2+j+JRV9O/rZL4BkIESy11lFWGRXMsxoDFyrPoglj6KGN6G71N7mclTZWsPBcF1uAj5mZxJJp1cCzPPbRGTBJBMTOQ03vF2YBpYZl6KFsPqjYtlnbHnCLFCCj95gQdo/oqI1oku4ZY9wMZk3RQlUaPYjYVnYdC8veguxJ/4X0eddi5K0PgHrtNtXC8phepUWXAGpE3GcJQxUgGXFKcPUEiovegLHX/SYgBg74umdvUR+FCgfWjOPgNC+HQsiEbbsAMObNZ8mYDuhxXBv9AABg9t7fQ+9Zg7oHPw4FLm5xTsc9LgNpUgUrcP2s9pNBiQJtdI+4xqKq7c2DfFMadtxUcn2opxnYVMHmErv/q2meycwzgIGEbrQB2lhnQOdwJG9hHulDjBZAtagQo82d8mWMXn4vcidcLV5rJxcw0d5SKqDD9P/OXID3nDgbR7WzzWBMo0LPy5p5MgDGdDXn+GO4tNCfI9jrTkFx6eUg1MHMxz6CJaQLbzE8EHTB60QFlOuh8ArtqJTs8+hKsntq9pivV8XBM76m9KWLeMcf1uPdf94YaL8DABCC0qI34G+xy2FDC1SyuUZIFnF8x34bbjr6JuSPugqZc38MqBEohKAxbghQRO8r1z3T+jfgfXnGVrvGvgyRiN+C2Ad2LxIPyCbFFNoc9u+EOQCSHxRrTjHEkpTnmTB4JphnCUMwDczZZwYqy/VRHcOog00MwZrj7XwFnsjvvVt87iXqU1DsPOzkfNF6o5iseNPbeFLg82UdG11T8Ki7Co+pJ0MlFF/Rfw95FJPCMOJrfxDUHrILgsX3HK3CPEMaMV0V97KZHxPz83Z3NqKaIubXXBXtWG4aoGS6JfDsOJizz2b37fB2KOmDGM5ZOEPZhF8ZP8CPjJ9i2Z6fse/Z+SAIdbFPX4geNDPmWahtU6vSag0AbXVRwarJJlnBTx98gWkplcZg18zEA+5qfMT6GFw1CqPrMTT87Q3Qh7bAjdRj8xH/jb+7p6ImokL3gHUrwDxj/+YAY3GZ35JMQbDOXYy8aQvWGQEz4uFsiaWeWPdIfCGgsnWoW2HXrN3tRk1EwwnEu/fbTkKu5M/TyZiGg3QavmIzkfBPaLfiv9XfsnY3D/i7xz0eY2qjOCfOLGVzbow5cR/1XpEDEkKkzgQnyDzjgvtmF4hrwY3Uw0nOFwWqaTUGtAX+nLRPAs+Ktiu1bfbiuMz9WKHsR0FJIH/sxzHizRlHeAywnnQJtuMKMF+rYVIajSTYtsk3zDRSJ4oS44FnSwgD0e3GxZjZwNb3pa01fsFHNbDLa/tu7WGadNx8Z6xgY5vNrgdvz+TrgWm7WEh4y+aCQF7Ex1+maIFSn80q6/jmj2KFeTfagELSNxuQCw3WrNMwOO9SKITi885P0TmYEs+t8JjOXB92Pdieoz61RegxDiWWeOdc3rbJAWlf88yWBPG98yRE7IFmeEXkj69vxmfv2Iarb/eF2Pl1EdrPI7sDxSFSHGUGZfDXaB5RXRWOm1xm4R6VgQ6rZyXxndcvF/fapcfMRfZkpuNbmv9aFD3mZzj4mj7g1sJuO35ct25NJRhEA94W/Rl+s+JP6EUTIroi9maPukdh8G2PY+x1v8HfF30X7zU/hV59DtMzu/f9UDI9Yo6/1/F1/JIxHeas0+FG6qHm+wPaj3LIbZvyPNfl5esjyZUYeeeTyJzzg4rv55H3pCWiO/+G+nuuYhIyagTZEz8XkA7ibuTnqeuCmmdeoXG32x7UdFMjMOedF1jnxhqPxl53BnS3GDBMC4fvbrmg7LnCEe+GqyegDW9H3S4Gqo+QBmESF9A8K41haWkzHErQ0f4GpkV40ufEsXoVtg+R2zZZrngSnLo5UKws4s9dAwBw6ucLVq7rkU6UwnBFw5HJRFwP5omkNCbGgznnVfDs1XglByEwPfrma9Xnqrdt2q4Qh++hTTBtF25tG+yGRSDUhd79lNA7G/ZsuDWVJR5FRPDw4q+icPQHqlYH5DA9xF9OiGk0iW80fhvfsN6Bh5d/GxREJGC8OiSSuRDzzJp5GigItHw/LlCfwyJPFJhvdMKiho5IkCTmmZckO3WzhUYPZ9zZkt4ZAFi2f/5unFH1lVy/qDSMxWaLaxoOCoLPmO9FkepoGHgGiV23iIQha9plopxcpJuuuByfueR0FI9kDAtuKc71zipG60r8SGcMkJoDD0FJHwgwgnj0Z0ro9gAQLduNxS3+QtGujJS9XnyXaIOgtgOANfNUQWnnLMEcqYFb217mrlYzbR7+i34Q77U+jUHbb4NyXIo/O+cgrbHzWRtjyQtP2vcn2WZ6ldKBWlLAgZpVyJ76FQC+eDkP3uLYmy6iZLswVCLsyQGguPytKKy8EgQUtQ9+DDWPfwEaHDzprEBPLdOJyJ14NUZjcwEAQ5HZgeNXatsM3F9WAfX/uBLRPXfCIRqusVirqHHwKcBkFvZKkV1f29t0hTdlluMG2mZ2DGSFUDLANGEAYHaGbbL5vdIUN3C+yjR+brLPQn3cv8b1UR0KYW6lB1JFEACr2uuwlDPPQm2be4dycKFgKM6SAG1wi2BkmE1LBfDK5wc4JaheK7NT0xYEz0IaCfwer42qqI2o2CwcNxnzTP5N6zb+FMQpwZxxArJnfR+FYz6E0uI3wg0lpJXCajsRw+96GtnTvx74/JiuwlxwIdLnXIOxC27A8H9uQub861jCFHLUsjzHTYWw61/wnJ4An81TnIRhRL1X9d4cPR7/cE6AQh3U3/4WqJkDGNSm4yvWFYH3yI6CNJoU7U76wadCiXmQeaaOBsEz/pt10BkYLLH7s7phAGfYeOPRSKDgbXji664Vm4PRvIWVvA2rabk//xPCklZvg8w+LCZYspp0bqcvaMIHTpkLxbve7cU9qCMF5EiCHdOL4jIGwNgNi8SmSQQhyJz5bZhtJ0Kzc7jB+D5eA8YWKS71WZd8A8HHpNy2yWOwma0bcwpbATMHJdMNNXMAlDANFNul+NLdO5Au2nBciu5UUB+Mh9BMkta5hLSBZB88F7lTvwwzVKXlY03v3xDciBVGUHfvB6DBxj3OcfiVc2HgmFy/krdNh51r9cEXKs9VYKLZPPrKmGfs75aaCCJ7WXuc3LIJcACSIK2zc4hv/CUIKKwZx6FwJFuHjAOPw8yPAaB4h8Yq1MWVVyBz7g8xetntKM0+C/kj/xN2iFEha/Nx+YZryLtQpDpOINtg7GWVeSXXh+TfL0PiuR8wEXXv2ukDm0FcC8VIM7roNAGaAr5hQCNJI66r4l7m98uI2owUaoMaSaYTmId5ONxxc6wTWh+bf60Zx4PGGoV+jrH/IaRHevB9/efifUd2/gqx9dch0sEAjOciDDzU1CDzjACocsuy5wnBJUfOQGttBNMWMha9mt6P+AamL1Va8XboqorddCZ6jvuieF9xyZsw8vbHsH36pQAIagxNbKDtCppnHMArLbgQrsFYTMPxBUgjgbzpIFvkuZsGhRA4zcthtfgMo66I32bfBQZk1bgZtCmjONpjpFvtJwpmcsJQvWMxPahNCz8GAHgrvYetsbtvAwD8zj4/AAqPFaSCRZXwwTM74LjJi58tnuC+3bgUIEQYMZ04twHWLJ951mE2CkMf03YFC1RN7cOZPQzsvrv+7aCxRsHQWTKtBrpK4LgUe4ZyYkwZtWxMNoTAM+G0GUmKx4Qr4NDWgIN80XKwmDCNS6dxCVbPZpvxMxY0Bb5/d5K9X/Xaq3nx5eBYQUiytFrd0GCLgjZz/yvXOwP8YrdDGfuMn39MYj7ZM47F2Ot+g7GLfo9pdT74Hw/Nj/3Hfh6DtA4LcBC1m68Xjy9XOtlxvDHV6bRggCahUJsVwYw6FBJsranUtsnvKZlh7bu3ygCen99maAxbFPZdO0fyAfOmbMnBHtoOGxqUUgqK5LgrGEg17WUt/zFdFax+AHAj9bjXYkW6ZEzHCXMa8NM3H4EfvXUVjpmVhLnwIgy/62mkX/PzsvyEB98n8XuVj+NK4Bl/bT9tQM5r+Y9qSmBvVoi3w5x3HrYmTsaD7mr8buY34Bp10PueR/3tl4OAYqh2OXrgg8cNMR1QDZTmscJkNZBJGAYkpkFViJhfOXiWjOqMXafHK76fh916NMyZp4prmFv9UQxf8SwKqz8SeB2XdziW7ITqAdHEzIr1cg9tn1ACYHpdFDc7bFxEd/y16uuE02aYeQa2d+JOoS2djCGXUpLi+YimII0ELEm64GH3aDE/FZe/HZYnW3FQZ+OnZLlBoJQoorjBWXhOo68jSo0auDEvXzhE9pnPPPMIMV2Pg1AHdsNCAc79O8YhgWfvete7cMUVV1T979V4+YMnuWcpG+CYxYqvMW0T0z0dqW7aLG5CXnkxuh4XGmFDCqvs6YoiEvdqLp6VQmiehbLAXHQ6rncuxJZRDT99slPQan3DgAqaZ2CaGiNXrsX203+Fr1nvws04D7kTrobtMUU4Os43zKJtM1cJPJsT0KwBAGtaUPSQs5h0VWEulACUzEEoaZaopBNzAZRX9gG2eO91p+OHNgNSap76KmbpDKzIlRx/U2+oUNJdMHqeBQVBzTFvx2kLmpA/5sNwdQZyUEWH2XZS2WfIUaidjyeclSCgiG39g/gN3RDzjINnauYglrT6uiltwjCgHDwDgJLnugn4DpwAhF4KbzkohhIThRCxYZU3Mo5LUYKBPy34AXDZDdgSZwwcngh0xxZjkLJq7UHajD/M/JqopIxIxwF850guMju7IS6qeDyyp34Z1ozjoZgZ5oYG4Ef2Zb4LpBbDX2Z9FQ84x2Bty+WB97qJSppn/m+eeP4aGAefhKsn8I9l1+BHzqXo19pAnBKMA4+K8eJGG6HHWGJbCN1HMpgW1RQULDfgOGXNZEy8eYUXYMASoEdLQsXJCquOPuoeFQAHVIUENhMLWxKoj+lY3MLGVX+mhFEPtKKUCiZasYG1ARn7H4JSSoESFU7jYtG2yZlQHJSmagQ02igt6KoAigshXZzaCHO+2hIyDRj2BN9mYBhNe1iFLn/8J6smjuOFWzdbgDl8voobKmMKLX0zE5QNOQPL4TQtgeslv060SbAsgco6UpmijXTRH5N8I8fbFCOagq9ZV8BUa0BcG5Qo+Gn91cjCTxRTBQslx9eMAyBaN40DT/iJeWK60DAUzLOx/UFXTo8tuJ3OEb9JtbZNHyTw29MKR74bVItBG90tQJmRvIWVfCMz7Yiy44SDi9Wq4ZZSKdrHGBD8groioBVizjsfY6/9JdKvu6Hy768aSF/wK2TiczCTDKEWeTg17YJ1CEjX8P+z951hklzl1adix8kzOzubs7S7klarjLRCICEBAoQAARIIMEkmiGBMzmAkE/3ZGBswRhibYIIxQQQDAgQiI6GMctq8k2OnCt+PqvfWrdtVnaZnumfmnufhQTvT011d4d73nnvec6yw8oz3ulK6N2O/MwAdFsxDv4NBfmcDJ8I1s7jud4/izweDnVoi4EQEhuOc8kxIKuuKWdRbA7s9U/jccLAQc2x0/vR10GYO4pixFm8t/TUAJbTgPEYbW/6zaHAG9YBHSkcmZCHcikjKM3XyEcC2MOorz9Y5B6GP3QtX1VHc9CThu3j39ZjmFeSmH7qT33YJ7N4dsLq3eqEPj/0Me5UHsFN5DK6WYKoza/WpmHrGf2H23A+GFNkq52sFBETa/cVefNpXKWd//UFoY/eh+1vPYV4zxvAdXhAIAN1X5Uz1nwJACV0zJ03k2QxSmsueZWPMI88e0b3FT1JXmUdS1PkDAuWZ+ejPoZa8wAu711PAFDZR6+aPcfzN78aAMol7nPX4RMn7/tnf/j3MRz1PtN+ZHoGrq2rI88zQFKZOiMPV527G9155Bnr7BlkCqD56N1zF8w6ke/DgxsswefF1GH/OdzH9pH+Em+5nyu1sQmf1VpFPNyfyjK6HkUJhh+fFdKTHI2HmSjam2LgeXEdeKXOPErSvjRZ1HPDrjzNnbkBSKWFa64HdvTVQnvkknEfMKLhx4IV4VfGNyMOEuf9GKFYeB8xtuNndwcY2y3HZ/EL3ZhQC9YTNNlb5ts3eOd+7qN9TNz1l5yp89JJdeP3jt8BND2B26yV4wFmD25zN7LMLnOeZNr0f2dIw9jsD+GHqEuRKQbJjf8Zkad+3H/I2+zqTOpR0oIYMK88mAACO30IGeOpuOzsExbE8st1HwXKwQyXl2XF4yvGr8I2/Og0vOj1MTOfWnB36N3lTHpzI4xD6kEMSGmxsVI6GlP3b/E1qMek6aWhsnOWT3lMCMVbcfCGswb1Y3RnMueL4aGb7cG3JS5o88bEvohOzUACcQMozX1VUsF38yQkUbNbAbkaMRXue+W2bpAQuWJEJwMV1++D6utbi2rPxg1d7c2/RdkO12WzRQhEGjiS9sYIfd+PCArzvqzLlGQAUdlyKY3nv86lmO3V9N555MmcX0rmhokiB2q1pnVVNeUavpXvS1NTQZgWr4f3fz2Q2YvqiT3mCBZ90ObrmwtD7Un1JoT6JB78fGQLFK88AsNAAIs/4ebkapp78aUw+5d8w9uLfY+6st8H135OH07kO+82t0BQX68c8ZTopxMaUbkwiG5qvozDUmcT/2OfChgrj8B8jAyK89/XJswjlGQDMnXwVXK6jaYpTzHrXSsGYEvjrfdU+P7g3FRVTF38eM+e8Fz/LeOvVIud5Rhsf+eMvg8vZJ1kC0U33ZCx55thlIVE8AhsW79pSy+ZKVp0BDZJnZ555Js444wycccYZuOWWW7Bjxw727zPOOKP6G0g0HdaqPSikViOjFHCyFe2hYswNQ1ccFF0Nw+hiDyG1Lpn7b2R+WSOKN7EbGid5r9CuJIIGczHpjSbOL998AP/xB49Y2NyXZgRdnOcZ4JFBR/rPwXX2U/EP5qs843y/yEwJx+hkBc8zu8gW/nbnBjjdm0O7pLzy7NBkHh/6saeaePzWXkaeGYd+DwWuVywn+/zvWX5OiOD5b/2ZKPWfALUwidcpHingKc988kxXmUdJad05cDo88spN9TIvuloMGVd1JPBftjexJe/+KhskydsD8MyhD3Ktd2Ria6KEfkx4r49o2wS8Ba2T7PU8e3xJNBCoCmmRyse+i6/hrye1Z46ltwAnXgbNX9xT0V6wgc9Yl+BeZx2uKr4JR63A42W8jDzzilEWFtAXsXulmZh8ymdZTP3d5h780T0+pMK4y1qLV5bejIJAojqs0C5v29QmHmJG4NNP+iRuN/cCUPCXDo/sSjz8Y5bwanduKLtHCTlu15DMoPnQALtnO5zUAEy3gJOVBxjpsd16AF3KHKbcNO5wt6BbKEKodRMA9q71iLtsQseGHo+AuddXn/354CQeHc8hoavIrj/ZOxZfeWL3bINhJnHY32FnbYT0LGW9Nld63pOc5xl9L5YSmtDRkdDxsLsaRS0DxcpDG7+ftbe8Rv8OVKeE4pqzGGE4H0QFc1SFqsNa5SkSC7uuCLVyU6sHFZi5ko3LvvAnXPqpXzPlBrWMUOGe0DUcQw9+t/Vv4ULB3Blvwe3q8f7vvPtpIldiqWn0s5K/w2ocuCnwO+MKczfVDyfR7bXOcYUdKWl4g+BqyjM+VdA1O1Dwi6LEA9f7x1fEiaQ8669OnkWFBohYNeEpdm7GrvAvFAXFrReX+cbwcJM9+PEJ/4Qx38Mxf9xzQt6bgfLM+17jfFuXj86UgV853qLMOPArRp6V1pyJWw5M4PO/8zZaqD0pjjyje4G/x0RlRXcyZnGgp5i6zjh6C5S5EXT89PUwH7sRrp7EV9b/HaZ9kjXDETojmqeENvxNEkp3JHJCH74jRPTy6gl+7Dk6XUDylk+j97/2wf2PizEz5/nubBjxLRHWnsM8YAh0Xx9T/NZRuCx9GYrCyOauR3/EVGeF7ZeUvQ8QXmiLdQLds7NFG5+xn4HDygC0mUPo+dqToU09CrtzI0vATf/pH73gH/Ks89vcx7lr5ia6Ybvee3a4U+xZTo977V8PaZsAeKSAqats0y8qNIApz+Y8PyBr9amMACbVg/nYjVg3ehMKroHXl67GP9vPxp/Wvcw7Z64Du3MjHoav0FQVdCaCeyQuHVcEEWx8y1Jx05PgZFaH1ALFzReFfNPoO2UTGluAlaKUZxyZOfO4d2H68dfgvu1e69Rc0eYUxcGxF7Y/E7bqzTs3l4LxajJXYmbrp4x5CpX7EicAisLIeyI5iGw+OlXAj5wz8M6OD8P21f+/7n0OgGC+oY0LRQkfh4jots0jbCOsa9pPqev1jfk1FU/c3s+OZfbJ/4KLSh/HLFKsbijaDttUInzEuhzTtsaCIjwbAxVrfTX8HYc9Qr4nZcBNen8bqzwTTOvJvsHw1Y6uH8qxw2/btPuOg6Io2NRXvoGYWbeHed66WoJ5InnJ3gqGfcX9NuVQEBgQUp6FyTMgUJ8RCa8p5ZvlhNUdwTwqzscpQ8N3nHNwn7MWKWcGL9d/iON6NfbZNEaWbBd/co5jf2f1n8CuK78BFNu2WbCCBGDuGNxULwtaMrc/CdmEzmoYPvCD5smjWe94dD9oDODDAsrnraSh4V53PWzF94nb/lw2DldSS1ZC0KHj18wVyDNepcZ70+pqkILNanjOj7m48XzMnvU29j6zG58cel+qN0trz4GT7IGaG4Vx8LcQoea8bidSQJEXHaXKd1cgvUW4yR4Ut14M18xWfN2dGY8s3nXsu0jc/x0kfNXqI36yZ6qK8mywM4Fh9OAPmjduUncQD6UwFXRfxJBnbnqA+ZIBwIweKEJpbTQC7zkfVvpwo7MnpIpzMoPInXwVXF9MkefaNunvnewQihvPZ38jqkQrhga4Lrq+/2L0fWEvVM7PmEew/ncAx2abVaKSfqWhIfLs6quvZv8zDAMveclLQj+TaAEUBdP+4PYE5/eRL0nlvGL7mNIHFyoKfuFQXPs4uKoBbfoAW0QM++SZrqlIC2mRtYCKMXEw39jrLdx1VcF5W/twzdOOx3++cC8rBGnytSLaJYDonX4ASAvEBhFHam4YcCyo0wehuA5cPcl2Kwrbng4AHhnmT3q5ko03f+cuTORKOH5VFm96wlbWtknnxu7ewtJ6olq4qA2tK51kLWRPsX+OIYxihvM8Sxsqkvd803sfru0IAOZOfR2mn/jRUKpdHFZlTdzgnIIJYxBqfhymv4igItF13VDbpqc88wbjQd/ngRREUXDNLMaf9yOMP//HId8pk+1aC8oz3rtGUKcBAUlGE7cuXPN8ycbn7Yvx5OJHcbe7ie1wA8Cof243+ffR/cOzKFpOKGkz8jukBzD5jP9C/rjn4OsDbwQg+P/4qotVXJEHcO2/uWFktIA0gesi+6v3QnFKKGx4IoqbL2IL7Mf6PLm3+cgNwY5k18YyUonAm+3uGiwnz6AoKPq+UOdod7FicMusV0T/xtkNByp6Ulz7HILETQA4ZX1w3Yg4JdXeV/7kTZpP2zUIY8gjR8i03erbCUNTw2mbrgvVl8A7PuHKF2VJI1i4AcA0p3ToSOpwoWLY9ypJ3X4dCpOHsAYjeL7vYzh3xt+iGaCCOl0PeQZg9pz3YG7PVWVJwiJ5+thYDqOzRTw0Mos/7ffaKicEoob+5o7+p2Hkqvswd9rr2PVe4+/GT+SCthe2mF19Klw9CW3uGBIP+z41XdyutqLA8tUuvO+ZPuqTZ1ybSJx/UiZCeQYE42Liwe8Drovx2QJ2q97ioOQvMiohSAKNIc8cC72jnvLsd+6u6NdUwUFtCC8svgs/7Hw+cqe8OvS7gDzzxpOJCOVZV9LATY53r5v7f8WIl4n+0/Ce798DxwWetnsQ+/z2J5G0J4jhL0D5/VZJEUObNqlb/w29X348kvd/x7MzeMJHMNUZqCyynLpnzCfPEnOHPdLIV6J8xfKKWf1Y0LZpu56CQh++EyjNBS26AC5wf4+O33qekMr+3+Ojxr9BU1z07PfuN7Fl0/su3jkkMh2A59GX8Y6p6JNnPUd+iaer3kIqt/vKyO/OnydTuEd5tWQBJj6XfLl3nE4JVs82TDzrm5g55z1w9SSMo3+G+djPYRzxPCHV9Z6iq2AF4TyuomIc3tjaYY2z5zI76ZFn98F7tmjuCojlCPKsc13o33xyst2znRETAHCN9QLc53oqoF+vfSUL5cgffxn827MsbbOWYAQeFrcJmN/lJVnT9Y/a8OQ3MwwtrGABwmmbDGYG+RNfAiPTDcCrBQMvS46ISPbgrtM/jg+WXoRfzwXnaTJfwsOut3nVU/DInjuNE9l7AcE5J9KDSJn9qeMx/vwfY/LiL+D2Xu/+ogUkjbedSaPiecuEyDO/bXPmMBvLO6a8MdTq3xn594qilN0TectBHgkUDe+cjHadiOuds5ArOWy86EsbUBQlIM8OeeRZb8aEkyLybCYU2MCUZ1zbJsAFXfneUiXbRSdmsEXx6nqaD6KwsTeD3zreWFvq3srIXgoxmEpvAgBsVQ4xcrVQsiqSZ3Sdjkx514mCHaKwujOoq8TNhYSuwoWKf7C8Gvhl2g/xzK4HoSsOJtUu1kVStB38kSfPBk5g7bWkYgLK2zYDzzM7UnkGANNP/Bhmz3wLU05S4BLf6UDXfbSrnDzTY8ICAO9ZzCOBb2x4P6bO/wSGs949xrcw1guDq5n5ZONkRGAAPRceeRZel4ndIznhfXKnvBazZ74VM2e/G8nBHaH3ZcSfZrC5oix103WDtk1/3UVjHa0DuoW6tRn4S6e3+bh+5jZ0/vi1SN/mtQM/CG9MijpPPEgp+q2SN5cYB35V9hrWsple5fkTxmBu76vhKP74Y/DKM+9nh+Cdl++qF8CGFnlsvBUFXasEN2fyvpTUlUCoRJ4l7vtfmI/dCLUwgdSdX4w8fr7lXT92K9T8GByzkyWsr1RIz7NlhLzfe36+cjOsYqHs96m8N8kO+54pjNAw0oGngj8JHPEXy7qqNNS2SQsXcRf1haeuw2effxL+79Vn4eOX7sZFx68KEWF6BeWZdwy+MWnE7hV/jG66H66qQ3EdqHPHQi2bpFbLH/dcWD3bkT/hRYCiwnVdfPBH9+L+4Vn0pg187Jm7kDQ0pjwj+bLdtZkdc5TnGU24vWkD1tDpKK59HAxYuEq/HrPFIPFnR+EOaFOPwjEy5QsVzUB+1wsik3ZEDHYkYEPDz7PhVlQqEsdzJRRtl5m+a5OPYlNPCgldxRq/jdfODlVsk3M61jCihGByAzrAE5vBNTfZ5ByQoY4bJs/o/5nyzH+/LpboFBQwpFLavboDXUkdlu8jQm2Om6KUZz7svp2YftI/YSa7CUC4hWnYL9QHBfLMTfYy2fUAxtn3NB/5CczHfgFXNTB77gcARWEF88zAXm8nrjCB5L3f8j67c0No95sHS/wyNZakFiLPELRuPk69iz2Pq0e9IvomX0HTI+xi9mWCf5+8liPPfOL03mMz2D+ewy8f9Np2rzhlLey+41kLA+AFaRiaytpTVCsPpTABbZpag8nINPAIFNN5xLZNAHg44yn8Und/FW+8+zJ81fwQTMXG0Z7TQy14jeKx8RweGvHuiXU98W2aUbBW7cHsvvfCNTtCPxfTVvk0v5/e67UmRLVtAj656Ldc0nkZ6vLuq4l8KdT2CgDQkygNee3MFD4RIs/AKbyIPLNyjKy9m1eexSwq6T4q2m5o8VbceL5H3E09Bn34DmTmDqBTycFRzbJdzSjQQkuLUZ7pw3dAt2Yw5aZxu7Uh8jXVMJ0v4S/uRvx06FVl14nGHFF5xj8fXSnDI51dBfrYvdAnHoILBd+d2IhjM0Ws707iLedvZX8zkYtOXmQeOlzBKy4O49o2Ac737NhtUItTKA2ciInnfAeF457DlDhAeL4b1735O5k7DHXmENTcMCxXxdftJwDwvNBS1iR7vX7319Dz9aeg98uPx8ChnwBwsUd5AP9o/AsAr/3CVXQ8U/sNPpb8DxjHboMLBYUtYaWB9128+/qAHahiKHEN8NQgdsd6aHYeSaWEB9XNsAZPKXsfIEw4iupIUw//+0/JczC355UobHkqJi79JpzsENz0AHK7XwQAyP7i7VCLU55B8+ButrFD175gORjxzZnT9jiShgYNNrpmvHaee3wVGCPViFgulNc8TnZNaIyk2gmAp77zw0nuSJ2J/7QDpbbleMT86Iv/gLnT3sB5i4U9z2pVnrHP98+vnV3L/FGDuaa8PpkuBGRVUG+5TKHI0jYjVES0kRqnPAMAY+fTcZ39VAzPFFgdN5mz8JAbtoW4xVedEilBZL5InqUMDW66H8XNFyJhhusuGm97M5UX4GwDuGQHlh7FKWjWLLowAzPnqQjtCgRUhqmcfOUZHUPfXrhaAnfvfisABbmSzTZQe/wNrLXd3thPapu+tAHH36zsw1TI/kOhwABBrUkkrX7kFsCxkbdsXKn9FIZio9S3K9Z2A/BU6DcqviKzN1DXH5jwjqfkj9nb1IPsntfnjiCjFGBBCxHCBPE6ieMej0rKM0VRkDRU/J9zGu5yNqJDyeHKsX8GADyobgEUBY7rwnJc3O1uhO2P99bgXhaA9ODoHLsejDxLRbRtRijPAMDu3+V1sviWD73+deP9WOm6T/d4pK9x7HbWphhskka3bQLAn9P7UNj5/NAGW7X27DjwY4Rll5NiPNjmdMTrDGEDvCCKExQFc6e9Hrm9rypTyfHzKYX7JB78YagFUCnNQLG8e4zIsy4hWbge5VmtOJragU9al+LB7Okorj3bS0Nedy7+2/Ha6qt1I9A64Lclv8YauStkjwGAhVZE+Z3xcDrW4o9rX4ajbjcezJ7Kfk7k16dcLxjrc84zY4+NJ88KgvIM8OZwq28XrK5NZccTkGcPh9+0OIuMv3kGAMm7/xuwy3kDft1iPuK3bG44j1nprFQ0RJ4dOnSI/Q8Ajh49WvYzicWHuv4sjLid6FFm4B74XdnvM3k/SVP3don5lsOikDp3FGQKz5Nn0QuIKDDPM2EwTxoaTlnXzaS7Imih57iINOuN2ukHIuJ0Fc7of+ZwmDzz4WZWYfwFP8fs494JAPjvPx/CT+8bga4q+MgzdjGfBnofgt2zle1c5aPaNn2Chwq6uVPfAAC4QvsZ7OljmCvZSCOPi/d/DIC/+KhillkJq7LeQP8d5Ulw1aCIpDZFKm5GUlvg6kmouREkxu/Btv4Mhqr4nVWC2PKRj9j9Yq/hikOmPPMLB7YzJvg3DPjfi4ohgCcmzVCLY8W2TQGiktJ1XebbQeeSQVFYsd3veARJqZhH9qYPAAByJ7+S7Tay9rBMmnkFUeiD07mhjOAl0HGkDQ27/O9EijpCca1Hnu1VHkCnVgRKOXSMeOqdXzsnQFWATqEIoQJwU28q1MLJJ25+7c8H4QI4Z3MvNvWl4ZrZUFqUR54pKMDEiO9Dp04fYsozUubxyjMyDS5YDmzHZcbSHQmNtXr8uPeFmHrSP6I0dLrntaJ6u5O3bLwKzcB/3+J9r31berG2K1X19bUgKXieHebIs58/MALLdoK2TVKeCa2eQHD9aXdzYo4jz7hxjXzPFN/kWfRToR1G4/DvASsPffReKK6DOb0Hw+hmr4tTZGTivJ2MNPOzMB64HhuKHsFQ6D2+poKJSD1t7hgUX0XBI33zpwAAv3ROxGwpWmFcDUQAiCmFAOd5ZofVKXxbc2dSxwQ6cIcbnFO7bycemPZec+FxA8iYOlswTOSjlWdRGwZhRZVSpnLgUVp7NlwtASfRhenzrsXEZdezFjt+MZrhFApThjcf6U4e5qOeWvMedwNG0AXLX7wlR+9kBFLHPV8BAGizR/Cku9+K64yP4d/NTyCplHCo/1xMPe06/OXU9wMAnu3+xDuuoTMi/WSobfPhkrfwd1U9vPHDtW4CwI+ST4ndlElVUJ4Zgk9fwtAwu+99mHrq5+CmA9Pq3N5XwdUSrI3cWn0qFM1g1402NHIlG6P++JUsjCGpq9isHIbmFOHqaTxkeeeUnlc+oa8MmoliapX//Q1m6kyYPf1NmLrwn/GR7NsAKEErtq/ocjrWAIoaao9M+m1UQHybdRxK687B1Pn/gMmnf5EpiuICIwBeeaaxe8RFMC9bwvzMI83NYVHKM8AjhhK6CscNag9eeQYA424Wd1veZlygPCPyzG/bnM773yW4F5LChl3Usx0FfgHomlk4pncv9NgjOJ4M9zs3VGwHY0pd//zRMdx39j9i7EW/QX7Ae27zJZvVKaR2XdsV3sDpTZtw/QTYlFKEXZhlv1P9tk1ReWb3HQ/HyEItTkMbuxfF/Bxeqnueg3N7X1Vx81NRFNzefSGeW3gvfrP+NeznROYpg56i+Gz1LswVvGuWmfYIoWP6mshxP7hOAckZh96Mye7rqJa5lKHBhYpP+OqzjoK3OUe+eVQL2dBw7KLPY/LJn4HdvQVDnQl0JnXYjouHRr1zOMWsE8LKs9mCFdkdEXm8/nUjP1YgeG7s7i1wjCwUK+dtELkOIyasGOUZEDyLEyz9uXHSiCfPSo4T1F8R55bGFe914U060R80KlCB/x48OceTaaW1Z8FJ9UMtTMDkVFrM78zIsDVOh0Ce9aSbrzwzdA3/YD0PX9j0CUxe+nVMPPtbmHzmV3Gn5SvPqrRtJnQVvWkDB9x+FBP9UBwL+nA4fZWSb63BU6PeIoRfDL4UZxb+FYV0IECgc/mAM4jcKa/BlKXHHhu/CRtJlGoGxp97PcZf+MuQ1QjAeZ5NPBL6efrP/wpt9ijszg2wM6uh5seQeOD7ZZ/Nq5il31mAhsiz888/HxdccAEuuOAC5HI5XHnllbjgggvYzyVaA8MwcIPjPchJP2qeR0fBI88mTb/FglvQlTacF3oteTkYqsr5CtSuPCvGBAZUQ2hSiFCfMb+wKsozgEtKnD0SeE91xSsdSD3ymn2bcPK6QKlDyjOC3b2lrIjjQbtVRF6U1p2DhxM7kVRK2H3gS8gXLXzIuA69+UdhZ1Zj9qx3xB5TLaBWwwfmksy800l0Ma80ktX3dHWytJrEIzfgcZt6sMZPXxVVZbVAbI/KRynP9PDOFsAV52qYPCMvtIA8885fmDwLiMldvoLqlw+OYrZoQ1WADd3ViRLRKJ1PYaLP5EEEUa89DAUOnjb+Rc93JzOIWZ8YBcAM+HtSBgqbwuaqdtdGtjjI+6QSgU+FXNuVDCnqCE7nBhx0B2AoNlZP3gbj8B+gOEUccvvwsLvaT9cMP2tb+r1i5ezN4XZcIs8OTubxnTu8MeGKU4Prz6cc2n07oSqeNwaNCdrMQeZ9FrRtBhM672WUK9lcoq7OyI7JIlA47jJMPPt/8ersJ/E562L8XemFeDizRzz9dWMqX8L37vS/1yn139dxEJVnh6eCXbrJnIVfPjTGPEiosBSTH4GASGPkWa7E/CfDRsbnhj5f3NUurTkLLhQYh/+Inq8/lflyjGW3A5wyJk7JoqlKKAWYR2Gr17ppPnA9TvBbNp0aWjYBzzeNmXL7Rr3sWA7+BomH/w+uouEfrefActxYlXElTPsLpErkGZ1zFhjAtYd0JHQo8IhnQnHtWSyBctC/Nkx5FtG2aXEpuXGeZ11V1AVOdghjV96EsRf/zkvm4sITeHIzzf23YiRZxH3CT6C81dkKU1OYd4/uJ26uU44hM/xnz29vzythKzrO127FgDKJu52N+M6WDwCqhlv6L8FnrGcE52Jrecum93284/hlcTtKq0/F3N7XlHkzURjPjJvE71Lnl71H1HkSN9lEAilusetkBkOeMqQCY6RnjsgzB6PwCBO9MIakrmGX4tUEVv9O5PyygeYuPqGPxwMjs3jLd+7CHbPe+T+cOo4pSoMvk0Fhx7NwaM57L1LdWEIIElN4qSoUJVCf1as8g6KgsPN5sPuOZz9KcwseEeG2TX4RHibPotq9ef/bQFEcJlYURWHfmTYYROXZH5zjMe2r4vgAAyAgPchvit+MSwiblpO5YDOtEphqzD9mqg2HlDEcr3obq1bv8dF/zN4jaP8DgvHFTKTgZAZD8wPVKWSdUEaeZQy4RgaW4p07vTjGfkcbDuJzBVVjxLpx+I/I3PdN9CtTOOgOoLjtGaiGDb1p/NE9Hg9OB4TJMVKNbT8PJaMTq5VxbMvfCQDomPXG/aNmdKJeR4RCMA4ql2Aa9TpSOv3M2Yt79UD9d6dvtM/Xj1h3Foq+tYCiKNixKlDSA8BkWdumrzwr2uy+qUae0GYjrzyjOTKdTLBx1jh6K9SZI1CsPFxVj+wUEW0sotKf6wW/IVa0HNbZEa088z3PbJedRxpPxe6RPJf6HQU65oyphcdsVWfjvsmtPcWwAKB8vJjPeYhDVDu6zbWtpqq0bQLwxRMKhjt9b9Sjt4Q/gzw215xZ9b3YBnnEnJe3HLiuW/Hc8ySn6HnGoJkh71cCCUbU3DB0sjaY2o/0n70k6Jmz3438bi+wI3XXf5X9PdvUKA7DGLkLLhQUNz6x6nde7miIPLvhhhvw05/+FD/96U9xww03sH/T/0u0Dj9XvQc5+9iPATe8KOkqetL06YSvFuGKOat/N5ORu1oC47a38Na5wIDGyLP6bjG+aI7yPYszAS9TniFI3NRmjnDKs3jyjAq9U9Z3h34eRZ7Rzk2U59ko17YJAFAU3LjqJQCAk499C0+a+Bqerd0ER9EwddG/wk1Fe43VilUd3kR/bLqAuZNeDlc1WQopgGBB2JFAcaOniDIf/SleefZGvHy37z/QgPJM9DOL8l2I8jyjyyqSZ7SYIBKOVGDTkcozg6m0fv+o1+awrjtVPqFEQGy/OOqrzrqSemQKDxXaGyd+h2+aH8AzZz2SYvbsd4fCHGiR3p02UFx/Xihlx+7cGLpn+fuU7umM6XmG7IzwPXMB/Mb3LOkb/T3b3fuzvgeAErnzfvGuQVx3xcl49TmbQj/vShlY43uQ5C0H2/ozOGNDd3CsPnnmpPqY6tLUFNb2q84cCgcGgL/2ntk2PcY8edaR1EPmvYSb82twjXUlPm8/rSyJtBF8544jyFsOtg9kcDr3veaLJLf7BwCH/V17up/+51bvnPBqI1GtBvDKM79tM1eK3E20+3eyMRkoJ/7t/l2YuvjzcFID0MfvZ54VU53h1qNKShZaEIrtaYVNF8DVkzCnH8MztV8DAJwakjbZsfm+Z/p44McGx0bmpg8CAOZ2vRAPuN4ucJQ6phqIUBd3sYEweWbZDrv/xDTazqSOXznBdyqtOZPNAXRtugQShgevJkzGkWcVTMwJTnaorPVUfJ8MX3RrCg76tgrGwd8AAG5ztyJj6rD6/ULfJ88u8X3HSmvPxuy+9+FTW6/DjfZJuMPZhJcV34z9s977Hpsu4CPW8/G7zos9K4Ptl0YeK32fMSuBI5d8C3NnvbXsNdbqU/Dz4/8OLy2+FW6i/HsRKinPROImUWGxM3fKa5jimlrbRPJsjlOeqXMjSBkqdhFp0r+b80LylWdcqxfgqZM/esMDeMEXb8YvHhjFY643Lv7FiPfsI/KH/J5KQj0jeosREVyv51kUaAMjajwl8ieb0MKJe1yCZdxxpLm2STq3HcnyazPkk0WHJ73WzbmSjUNuHxy/Le73zk5GRtAmVqA882sS/3TxRIdIjAfKsyptmwKZGJBnozhO8e+DvsrkWVZQnhUFX1/eE1NM+F0jkGc9adMLS9A8Elb3WzUBTnkWEbJB5LBx6PdY9ZfPAwC+rDy9JkXwRt8PlnzXDk3l4cJTgnVns5hY77UYP9H6JQCga/YRAMBIIrpm7hLbNqsQUkSoRrV3Bmo0BTcMvoL9/M8l77OJHFKAsjCE4waIPCPlGZFnftsmV3NU8gbj0RfVtsmRvORVqR+7LWjZjEnIFP2YowJs6oWmBjUWvy6LDgwI1KVUewRtm0HbtneMPrkUQ4TSMUcdOynl+RRSxSfPXK57h2/bnI/vWyXQ9+LXkHyXUDXyFAhqgEdT3hivHwnIM3XmELSpR+EqKqyh06q+F3Vt8fc+XQPbcZG3HLYuilqDJDiirRDheVYJbqKTEWg9//NMdH7/pej4xduh2AUU156N4panIr/rCriq7iWL+qFTBLoXTlK8jVBr4ASmml3JaIg8W7t2bcX/SbQOd+h7MOWmYOaOQecirQGgq+SRZ7lUuNUKAKCobPCzs0OgbhpDVZE2yuOgq6FIHkh1kmehHZUIRUI+ZnCP2mllZu+zh6FOegWSE+Hd4B2vg2HfNH5NZ1j2Wta22bWZDb6RyjOhbRMADvadg7ucjUg4OVw5+wUAwJ3bXgtrzfzTaQcy3vEWbRej2Z0Ye+GNmHryp9nvj05x5NkmTwmgH7kFWn4c2YJ3T1AxWQ/49ijXdaOVZxGeZ2LbplZFeTZXsllLZ6DqMxjJRJNOXFiAiIzQtkm7r2JYAIHOzebD1+NU9X7MIYWZc96LArfAtB2XFW09KQMwM0zl56oGnMxqJHQVKkcqEVhggD+xRvme5UoOfm17pFbH0d/B2O+RZ/emTgk+U4CqKDhxTWfkZHz8YLCoveLUtSF1THH9uXAVFcX157FWED40QJs5BHXaV55lReWZ5nuYBLutM5znGS20iBB1XTdkyltPom8ULMfF1/7sHdvlp6xt2FMkCkmh/YKIlivO8Ar8Pzw2ASCsNhIXeyVOrURqBJ48C42XisruITu7BtDLVZXFzRdh7AU/Q37Hs9jP5nrCC/q4wAAgWLCWtacZaZbgNOSHilg1Ks8AwPI9dIzDfwT85zpx7//AGLkTjtmJ3Jl/y8b6XMQGRDUQIdYZQZ4FnmfBAj+qrbkzqeNmZweKZi9cPY3i0FlMpTvU4V0baq0ZjyDP6D5QhZQ5fm6KOr5awRNmWTNMNBGRTS29tzrbkDa1MuXZMzSPXCvs8PxUHlHX4SWlt+OF6kdxBH1s7Ds2lYcLFT/b9i6Mv+DnodZI8ZjousUlkALAXT0X4Y/u8RXbo/jzVOZ5Jvw7qh2J4GTXYPpJ/4jZ097I/BKJtGDKs2JAnim5ESQNDbuURwB4remBF5L3OSLJf/eRaXzj1kNwAVywox9Hd74SX7OegK/qz4w8pqLlMAUM2T+ICkve8wxA48qzCGTM8nqIQORP1tShKYFGlcg9uwJ5xt+TRJqIShIgCEM5NJVn6jAXKkprzoKjmvi5czJmCzYc1w08z1hgQPj9okjWoCWbPM9qa9ukOZ9qwyGMYZfmt232RYcFEPi6wXXL/aPoOPMlm7X7UQ2YTeghwqHPvz/n9G4AgFEMyDPmeSa0bQJgJt2JB69HcuYxjLtZ/EB/UsXjJpy7pReqAtz44ChufGCUtWyu7UpBURTM+b5VF+L3cKwCenKe8mw0tSny/eh+JcuLVAQpxmOd3xUQRbzw17i0bh9GTroan7GegXuKA3BcN2QDI87pxw16G5j3HJ2B67plbZt8qnQ+ZvNdBAsM4Ns2OZKXWrX1o7dWTNrkP4s+WwwVahQ0r09zG5FRmwy8dyHd/7TJTAQMETJRNTwP2qSNOnZrwJt7tLH7mD+YGBYAhDe85uP7VglEGPJjLq0dFUSTjCJIKXmX6ttjcMoz45DnN2z1nxC58SVCbE2HcAyT3FxaSXlWqKQ8q4CJZ34N+eOfB1dRkXjkJzD33whXUTGz7/3Mmqa42fM4Td0ZVp/R/UvBJLX43q4EzH+WlmgraGYSP3M81VHioR+FftdreQNZMe2pRYoC8UOLJbt7S8g0tpHAABq0jDoecMCTYbMefaHNAeDaNoWJOs3ttJLxLTOGneHaNmOUZ1QIJnS1bGJwzQ64/sLVzgzCNbNl7QM8mDqKe59MwsCnrEvZv39h78FjO14eeSz1wvT78wFPReV0rg8N6OQdsrozCSe7BlbfLihwYT72M05BVD/pzQpZyyME2E5xyPPMv5ZRnmdMeRbIyoGAaOB9uihxc5zzPBvImqHXVAoL4MEK6YJAnol+Z3S83D3zLXsfrkx+CrmTrwp5jEzmS6C7ldQqxc3eTq7dsQ5QPVIpqr2YBQb4BQsp6u4+GpBnMwULv3E88swcvgPGiOe/sL/LK6Z7qni+iKDQgN60gaccHyaHrcGTMXblTZh+wofZzwxNDdo2x+6HWvR2r0XlGT0X/PMY1bZJP5vKW6HdwUZUSDx+dt8wjk4X0Js28GThe80XcW2bzz5lXaAyRbiwFD3P+OtOi+rZos0WkGJRR/J4q8LCzk32YPrCf8bk076I2VNfj8n1YaP3SkoW5gcTMbZT6yYAlKCXpThVguUnwyXv+Qa6//fZ0A/9AZnfecnBc6e9Hm6qL3SP1Av+nhLBtzgQ6RXV1tyVMlCEgRvO/CLGn3s9ptROdh5ILUR+LJNRyjNuI4dfAPAFcqWwgGrg34dv2zQ5IhsALC2NB901Hnnmq0a1qcdwmnoPdqr74Sg6Cls8HzK6/7b6YyWpkmkM7K9ivK4oCvtOk3kr9nV0vycqLFI1NfADq+Z5Vs2jqLD9Esyd+WbWthLpeea3baq5UaQMFTt95VmhZyebk+h5FdXJdxz2xuJzNvfiw8/Yha07T8PbrKvwl+lomwDa5NFVhRElZW2bAknVwcizJijPjPhni9/MUBSFLcKoZotM2/RhaCo7PkaeRSnPOoO2zQmujW76KZ/Fkct/gYfdIaaEKfc8Cz/TlZRn5DHZUzUwIDzvksfrGmUEO3zPs2rKs+CesEKbgSJ5ZrsBocTXgHzrJrWZ5nVPeWZy5BlL24xSng3uhatoUPyukv+0LwTM2uqe4wc7cOVpntr32p/cxzbn1nV7x6Vu2Idht8vzTH74RvQVvOdjIhnTtumTplSnVyOkXn7WBrx23yY8ffdg2e/4Db5NfRnkznoLPmxdAdcPYIjcXKLvtYp8YmcwW7TZ8QTKs+C60dxdiYwHygMDXNcNK8+IPBv9C3RfqWN3RZNncW2b8yXP6Dmk51lTlehnlhtLxTrD5OZKIBi3464lbdJG1ZtOdghOqg+Ka0Mf+QsAT+ULAA63GdMVIs+aHxYAlCvqgLA/aS2EHdlq3GJthquo3qbxjEcgUctmqYaWTSAYdzLCJhiBNt41VYnc7ExwPsKNdHU5neswfcE/YPyKnyO//Znec7X3VbD7g43W3Akv9j7rvm9BKQZrD8335NxM5FkMSbzSIMmzZYa0oeGXtt+P7/c3A4BSmELa9WTNbodPntkuSz4EgMKOZ2Hq/E9gZt8HmLmtrvJtm7UHBhQa9DwDovvVCYHnWfjW5QsXKmyIPNPH7oHqDwZizDyBkvPWdCbLB1ZFYeozGjiS3GAmYnyuXHmWTWj4kXM67jD34iFlPd5UejVSZvN6/Yn4oUUQj6NCkmTBN7M3H7kh8K6aZ9sm374a9jwrb9skhRnN6XHKs5QRGMxP5S3YjssKj96M6bc4Bga/W2okzzLC/czCAjqiC/DC9ksxe+Zb8efzvow3lV6DA1ZX2WtokdaV1FkBk9/xbOR2Xo7Zs95W9tlRyjNaIJMn2SOjc0xxN1u0cQw9eAhrofg0ndW3E2anV4jWW4hdvGsQJ6/txFsv2Ba5g+V0bgiFWJiagsPUKnbkT95rOF89PjAACJ7H2ZLFis4Ojjxjse9cWwR/LhrFV2/xggwu27Ompt3FesBCQkoe2UUEzsa+NJ64Pbo4FBd7dN0NTUFP2mBKxGMcec+jcNxzMP3Ej2Hm3A9WPb7ipgswd9ZbkUyFn4PKbZvh9rTQZ2+8AJbqjRkHjU1lRrSVUNj2dMw87h1w9ZTnyfa/z4Y255nT5k56KYDgfOYiNiCqYVrwteHB+7jwrdQiqAXxkDIEu3cHU511pwy24KHifrZol2020bUUrxmvMBWTxeoBKSYUhOc7Uw+UZwAw2rkLDlRkTA1uspu1aLwy7ymcD/adw5L7iKjY0u89tzQ3HPXnvyjPRxH0naIIRULQBln5GaRxQtxkE5Me632Wyz3PuLbN3Cj63AkMKJNwoGKmKyCF45Rndx72NgtOGPIW6tSGd2S6EBlsRC2bvWkjWMg5gvKM8zwDgrbNuHTcelDZ8yzsMSZuVlZK2+Tfm+6dzijlGWvbDJRnXSkDrtkBvXs9+8yZgsXuSeZ5Jsxl/EI+IdRdzD+qRs8zRp5lPOXZ6eq9SKMAV0uUBbKUv0egYOK7Nki9wz+jh3xVF6+IC5Fn/s/zRrf3HsUJ9jvFb9ss8zwDADPDCHJbTeCL1pMrtjSLuOrsTdjcl8bYXAnX/c4jx+haJUwDP3DOAgCk7/pPdFie4ngqE31exLGtGnm2ujOJvzpzQ2RYWIp7vrf0pZHQVVYXzhbsYDM+4p7c0JNCUleRtxzc5ZPchhb4edJ95bjBpkvNgQFzQds3PeVZU4OTHYKdXgXFtZF46AcAKinPwm2bwT07v/qfyBN6nuO+U5TyLNi08D2JiTwT2tdF0LgauSmkKLAGPBsEffgOALzyLNjI5JVnC+F3BvBrSL5ts7aWXQK1GT86o7LNS91XnwXkWW2dQ7OsbTPcskrjIG0CRIVpAGGSk7dIqRd2z1ZMX/QvGHnVg2Ve26W1Z8Pq2Qa1NIvEvd8K/S5tatiiEnm2te7PXY6Q5NkyQ8pQcZvr3dz68O0sSplIknE3i2Q6UCWFFgSKisLO58Pp3swGHUNTQyaxtaLUoOcZfSZQvlMLVA8MAILdVmq3Y5HCmcHI1icg8C8a6opp3fN9z2h3iSnPhJYj13XLPc/gFV4uVLy34+9wmfIPGENnKJVtvqCWQyKCeJC6gCaD4qYLvO/wyA1QC5MA/ASwOpHQg4mXFHiaEt6xjtoBYm0hrG3T+znzPONMXWmincpbmMiV4LjeYpIm8V1c++GmWts2BbXNsWlvoROnPHPNLOZOez3zG8lHEqYRBZGRwsz5H2fmtgBHKnEkkejjt6ojgYSuwnaDa0eLuD+rgUdTcd25uPC4ARy3KosLjytPxquEwY4EPnf5ybhgR21/x7dtqn5bCRGuvOrQFMizkZliUHQmAs8zSkvk2yKA+SnP7jo8hTsPT8PUFDzn5PrbkKuBqTksh7VsdqV0ZBJ66PzzhaXoeUa7z2lDg6oojMAJlK/CmKCoyO+6Ak5X9O5/FDKCh4io4gm/Nl55BjODBzq8ndUj6ePKf18JioLcKa/F2AtvRH570No287h3MhJOVIPUA+Z5FqE8S3KEfSVzZiLeqHAlJeEQ17bfkdCZt4zYphg3F/EK0/koz9Z0JXH6hm5ccsLq0IZOQleZ5xkAHM16u8d0Pkv+AmaH5SX93t9/EXsttezRRsPITBGW7dSsPOO/Uy3Ks2oLFVLbiptsYutivQsFsW1zrmRjxA9ZUHOjWO8nyB4z1iLnet+Zn7uCtE3vGt/pL8qJPBvIeumBtuNGzrkjPnnWn01EzoFAufKMSIVKbda1IhWxSUOg9jNS5IitkMFxRR8H73vGvw+PIda2WWDPKpEtiqKEzi/dkzRuiaQMr0oSg5om/bbNauQZLVrJe4jaNrf6C0KrZ3ukXxUPXsFEdbOmBNdL1wLCh64/f1xruwPyjDy1iglPzZ0qTXi/sEtso9eJIs8AlNZ7rfwPrb0UY+isi1hO6Co+8NTjoCng7AO8mlhRFNygedYtnQd/AQA45PYCiegEUtFvcj71LI2XKUPFYEfCu0c4S4GioGznoakKtg94mwFkndCZDNoBk7oKkXOLsrLgQR0No7NFuK7LCCqmllUUpj5Tc6MAytOwxe8mkmfzbtvkCGggfoNBVQJ/tBmBPBQ3t/MV0jYB4LQN3TA1JeSRy6M0ENgGANGBATx5Ot9zEAcWksBtWORjhBdxoDHsyFQe1qBnj2IcuQVKbox5uZLHZjXMxKSD0zWjMTJuvuQ3YZkKcz6bw5pZns6rKMjvvtL7vPu/G/pV2tSY8iwqUXYlQpJnywxJQ8ND7hCKWgaKlff6zwFo054i45Dbhw5u8IpSTgHBxGoIbZuuW05oua6Lb99+GLcdnGQ/K1aQWVdD3E4tEG9oybeAEBlhZ1aHXhPndwYAh6dp4ZSM/L3tp+jYfutS4HkWPid5bnDjE6D4xJ9cFV+BRrAqG4QG8CjZDkZ8LzdSnlmrTvbk1dYcAMAxO2vq2xfBT7zBpBtuYTIFTwUgvm1TVJ4ldJUV0tN5i0nou1IGKxx2rg4Ku5rJM0F5dpQpzyora8QdRB7jNSYoRQVbBMoz7/1VRWG71PsnPO8IWvDcaQZplKX1+7BnbRe+9KJTcKoQctFsGJzyjGCzpE3OiJWRZ97/k49gQleR0NVQ26brukyhQZiP8owWuGdt6q2avtYI2DNfshnRQt4+e9d1MbKcLwhFpYRIlNJr8/PYTRSRMcIFWi3Ks9kI5RkAfKv7ZbjePhO3rrmyoWNxsmswfdG/YPw538HkxV+IJJKjQlcqoWQ77HxVUp7lOeVZ1C6/SAIdmQra2wl8m6JInlVqcaHnfD7KM01V8K/PPQnvfnK4XdbQwsqz/SlvV5y8Sa2BIEF0zk3g3s5z2L+JJF3bnYKheRrWI9MFjPhjYH/MBgKPWpRnbHe8yhxHJE9Z26aYtlnnwry8bTNI21RyIxgqPAgAeFTfwmoKfu7iAwPG54rMH2r3al+9pigBQeT/jgeNa31pg30XMQCJtUdqzW/bJFJSHE8LlsNIPCKw2PEJ5JlozM7eW7DMiFISUWDA8EyBnQueSObN94O2zWjPM35MjG3brKLiET3PRKW93V/Z7wzgNhoKNnv2xQWsuDDnN1BpTk8bGrufS2a393fWBABAKQQ1tGt2Rh7H7KlvwNRF/4rfb30jgPrnjJ2DHXjpmYEVBU/qPWjuxH4nIDoedOIV3JVIznpBY+im3jR7BoO5yWbdJHF+gJS4+cfHvI09fl7gyVp2rFWVZ179ULC8sAuqFbNmMEZQaAAhjjwT2zZZl8K82za971CLmi4gkyiVs5w4d12XW5tEX8vHb+3Dja87BxfvKm+9BQBrlag8I/IsUJ51Cp5nCwFS7xYjPM8qWQnwGPQ30cbmSsgNnOy979E/wzjs+5317KjZOF/csCDQs0Vzadx8yW8aNOJ5ViuK67xaQR+5KxQ4uEqfRa/ipdlWU+iuFEjybJkhbWpwobLdaMMPDVBniDzrR9rU2E5ElCm/47oh01gqPBw3mmy768g0rvnJ/XjfD+9lP6PJrpEH3BDaCHjEtW0CEYlKYkpmpaRNUp7FkGezp/8NZs56O/I7nw+AS0pxw0Ux7eyoSvgYqTCczge+C1GpQ42CiJ+jM2EyYthX/ph+m5h3cBrztwMaCwsAwp5neaFtj8Dk09x947C2zXBgAJ3HPEeeEdkymS+FkjYJJ6/twqqsibM29tR8PrMCGUyE42CVhSMreG23bCEUtIdVJm0qep5xkm4y1z0w4d2X1Pr4YGoPXD0Fx+xAcag2v4VmwFBVHEUPXG7KcAS/M6BceUaqDCpeaYFICUPUtsmnczaKYX+RNtRZe3thPeCLYBoviGjRVIV5rK3vDtStZW2bQjiE6PnRjIJIfA4a9TwDgLtLq3F16Q3Q+rfN65is1aeiuPnC0M/EAIZawRskZ8xycooWBrznWVSRLpJAUcozIFiYi6EBlXay001QnsVB9Dx7NOGRa6Tc4YMdfuycimknGJNYi5ypsc2Uu49Mw3W9OauWNpqAdGxi26awKBbJtHm3bXKBAWppFmtm7gQAPKxvjpy72HNRsBgpv6k3FVLbEHF+MII8C5RnJufpGRMYQMoz1ra5cMozqk8UBONEYL/gRh6XiLRAzndEKM/60gYSugrHBe4b9hZdPNmS5Vogg8CAaM+zUGBAmfIsbMwfh6zQPSHWPFZvZb8z/vhmiha3wRffAaEq4bTdjT3e5h5vD2H5yrOM7ZFmLGkz0QWoMfWMmUFh+yXI2bp/DPXfLy87awP2ru1EZ1LHbk69n00a+J7zOPbvB9y1se/fIZCctPnXCIg04DdAA1W0VdXn6XifPLvnaPm9xr8Xodo5S5saG7vGZktMOcS/T2lVsJHp6ilmEyMitm2zSZ5nVBtWat8Vn2X6/iEjettlXQK1EHFRsPp98mzsXsDKQ8355Fkq2Ozh1VcLRp5V8Dyr1l5M6Erq7NodynobUvqx22AeuMl77xr9zoDAZkIkcRl5VrPyzA5SfpugUBZhd2+Dq5pQSzNQp/azn29XjwAA5hKDITuXlQxJni0z0ILkUNrv0T52K4BAeXbQ7UNCU8sUETz4dklDUz1DZP/fUYusWw9OAfDMYalAbMTUMPjMWjzPygeZsnh2PQkn2ct+X5E8myLyLKZts2sTcqdeDdf0Jml+kOPPIb+LyiuwaNDko69rHcRrAS2EROXZET8sYLAjETLMLmy8gP233YDfGcCrytzYFFSxJQQoT9vUBfKML0xpF5pXnvHkWTah47uvPBOffE6gtqgGIqkc1yPqjtWsPAu+W15YlEzk/DaNBpRndM/wUe9k4nuAlGf+AsNJ9WL82d/GxLO/xfzGFgOGpsKGhlwi2JUWwwJMTWH3GCPP/JZYWmAlOS+T6bzFUslIqTDXQPIigdQzAzWoZxoBU0pZNueRGHzW1eduxkcv2YXn7AkWZswnzV+gi8ozkVxphk+bqash9UpNaZsxyjMaTxbinFbyZaqEqXywixuljolK24xu2zRC73dkulx5BgQFvqi0ylXYyabr2ldDG2S9MDUFo+jCL3qeh7m9r8IReM8kXUvynQGA79pnR6pcMwmdzRlEDvVlzFi1EQ8iBCjpMApBemXlOY6eA7FtM26xVytE8myuZGMGKZQU7+dDE54f7P3K5pBqmsArxe/0jdV3D4WVQOQVFa088z63L21G+u8A5amWe9Z6LXh71kYrjuoBe7aK4fGUnvO0qbGxWqy3KqVtAmHTa6CcRAE8tQ/ZRDBCI0J5NhNSnnk/E1ubeHKaX+zzCdfVNq3EFnHXzKKoBfNntbAA75gD5VkxxtOXrxG6U0boeTppbSdes28T3nZBkFZn+fVp1ifPFD8sICppU0QcgVcLDE3Fvz5vD37412eF/CCzCQ3ftc9m/37QjVeeVSI568Wp67uR1FU8YVuwKRCoP+2qapvjfO9besJE9SKfVpyMSOyMAhGyY3PFkPKMwG9S2F2bWViJCDovdM9ONi0wwPs8UjVVGiPjxlOeZOJr2kZVhE7HWjjJHiiOBX30L1xgQKA8y3Dijfn6vsVBVNMCXGBAjXOJN4Z5Y/wj7hCcRBcUu4DEvf8DoJw8G5sr4vZDU2Xv47oua/+PI88mqijP2Lhnu81p24yDZsDq9cYnffRu9uNNfsvmRCp+Db3SIMmzZQYqmh5NeMWAcfRWAIDKyLN+mLpatoPHg1fV6Kq3IK7kT3OXb6bruIH6gya7RloQRIkxD/r8yFaZiMUYvxtkd1Uiz/w2rK5o5ZkIQ1MYoZiPIkKEApMKQ9rdrTUuuVbEBQaIYQGE0vrHw/U9PhoJCwAQSunifcpCr4nyPPP/UxOUZ7ZAniV1lRVoU3mL+WOJLXmaqtQVd50yVHbthmeKbFcxLjAg+C4KMwIXd/THKrSH8aB7dDZCecbf06Re2j9ObZvB5GsP7IZdIX1xIWD6/nazyUDNyZRnpfIinohsIiZpQaQoSqh1k5RnpLRrJHmRQC2itZieNwJmcF9ymLn8EDdemLqKJ27vDxWeccozIkrFArpZYwLvP1NT22bMeecVNM1GSvCDqxUsLCDC7wwItzhUatsk1R8pqOiarhbGSrEFkMCe24hrdvW5m/GyM9fjzBhvmPmAxt1v9f01Zs9+N0e+e9fSTfZg7qSX4a6uJ+CXzkmhOZtfBK4WyLNa/M4A7rw1ITCAjllcCJR7ntW3mKPrTWm+3vEomNU9HynT9gide9wNwdzFHQMpGmcLFqtvThwKWxtUJs+C54aRU5wNheO6oPKGlGknDHXi51efjRedvr6u7xoF0WeJELWIEz1mK6VtAuHaxtSU2DGLzs8DI15QFa/Cos8fnSuyOo9+pqlKiEDjrz2vwJjOW4wsiQoEiTpmfpybNoO5rFKaMYEfKwsRhKt3rMG5EOsUVVHw0jM34DRuTCBfs6wjKM8ikjZFMPKsQfsPXVXKnrusqeMedz2GM9764VZnayw5V05yNk6ePXF7P37xunNwPufByivPSlUCyLb2ZUJEpUjs8fd7rcRQHxcaEKU8c5M9sLq8FrZKPlD8eRmeKbD6t1nkGc2HFckzUdkrKM+KlhMKM6qkVq8IRYHl+56Z+38FxfHmCCfdx71EYYT7gnme+WNqiVtDVksSjQKlbh+ZLqDk+56RJ6EYFvCe79+Dl3/1Vtx3bCb087xPmgLlzwytjwLPs+hrGGwI2iFbm4UAJXBSiiwAbHA98mw0IckzgiTPlhloQfKg6Rk8a2P3AqU5aH5gwCG331eexZNnvOKLBt1K5BnFuAPBAoTeo5EHPGjbLD+2OIUT/zN+AW5nOfIsxvOsZDsY9hf5ouogDoqiBGbg3DmcKwY7uzxEE++koYaUYPMFHxjAe7DR9RgUvpeb6ETJb/tzOqITSKuBV3gw3xih0IpM2yzzPKNdIr9tk0uxY+RZgVOezVPNoSgKux4Pj3q+bxlTi2wBE/8uWJSE781apfhR7TRzEYQrU55NUttmuLVlsUGtRDPcgsNhnmflzzoRCvRc8UVnB6c6GPMXmeuY8mz+bZu1kgD1gl+QBkrVyuMFFeo0bolEqUjqNKsg4s93nPE3/7oo8syyHUYKr1oQ8ix+TqkEatuMUrwAXGuXXa1tkxRl3vvFqY9FFROhUjG+d10XXr1vc1PM30WwBY8/XkaNH7PnfhDf334tLOjs3ivZDvubNNe2ea9f7NdKkNbUtlmr8izG80xTg40KoP7ngpQnLoCpfImdozk9MGEfcTtxyO6OrClosT1VsHCXrzw7YXXtyrMR5nkWtG3yG0i8up9f9Md5OtWLuJAnUp7x3juGoA6vlraZ4u6zuGcQCM4Pfe8urkWdxp2j3GYff//y5Ad/XULEuP88ZhNa1fNGPpAFy2Fk3ZThETXTahdcztA8DllGnlnMw1W8L/ljrUVV46Y85Vmn6xG0ih/G49ZAnkWRvvOFd18o+Oa2j+GtHR/Gne6W2O4RTVVC99F8A7BE1WuIrKzSyWLqaihtvSJ5VuP5ItXw2GwxeG6E+sta7REqdk+8rQF/j1A9njG1eSuHaJ1EhHilMVJM8GWBAZwncSPkUhRI+Ww++jMAfguyFm2FsBDKbCAmbbMBr+kgNKDArjXgdTGJooNHxry1BHWLEOje0QQrHyDYcA48zyq3beZKwfi1EG2bAGD1+eTZ6F/Yz9bYBwAAx8zG1orLEZI8W2agh+8YemBnVkNxHRjDdzDl2SG3D6auhnYcRBBbryDwIqKJkSTChOGZQqgAotaXagaflSB6cPCo6Hnmey6ElWdBC5UT07Z5dLoAx/UGqL46ZMQ08IXJs8BTJnRsXOurd/zNJUFocZsrOWyXDIhXngHA7DnvQf64y5DbdUVDn8nHJ8dNTFEtuHFtm1GBAZ0sMCDa86xREFFGE161lk1CnE9TJYULj6h2mmjyzFNiHZzIwakg+14s0HWcNgP5PbVtRnkGpZnyjNo2Ob8bXnnmLzLX9/jKs3mQZyNMebZQbZt+ockFBlTzVxM3KWhsovMjkjrNWgjxJGsl5Rm/IBRBBICuKgvi3cWnl9aDaZa0WcUfpORgosJz2ZkiVWsJBSsgCuPaNuM8z5oZ/FIL2PxI95TQ9kYQxyqeIE2bOttQoXuzVtJZJB2jwMyZa1SeRdUJ/M/qJc90VWG+RxO5EjsHBTOwcfiLswF5y+GIvuAzgrZCGzMFGwldxdaBcJs8I8+malOe8S1EIXV/EwICRERtJALBJkyW2ygymTJO9DyLPucZrnaJewaB8o2FkPKM5ofpgEzgNxN58iMZatv0/s5xg3Nci3qFn1vpnIzrng/TkeSW8uS5CGQ4n7bAqiCePKupTvG9oDrdacB1oPptm05dbZvNJM98UtPtxp/hqfEqzUm8+jfV5I09vk22ZFX3UD5uVRAe1SW2bXL3aa3jNSkHvbbN6Ppr9oy3YO7kv0Zuz8tj30dVlMA7yx8rmqG4YjVZlbRNoHyMofPIzyW1qoWroUShAUdvARBu2SS84bwtePHp63Dy2q55fVYcotYdUe351UDKs8Oc8gwob9l0XZfVB1NCCvU027DQyzpkEn5HRzXPM/r5NPfeC9K2CcBiyrOAPFttefzBEX3tgnzmUoQkz5YZ0pwyhtJg9CM3Q531DP8Ouv0s+Q6I8zwLWi7pYY9Tnt3Jqc6AYGdlfmmb5cUmgZFnERN1VKuC4yvPXC0ROYjzx7zaj8iuFWJsOhDftsmrnfhjbRaShsYWC5QeCQS7IGIrEuClsk0/6R/hpvvLflcLEtyOdZAWKCjPtPJzRCQZ3RqB8syTN1PxntQ1LjAg2vOsUdD1eXjUaympFhZAiGs1q6Rwifpc/h5lgQHcPbG6MwlNVVC0Xb+1NHrnc7FARdak4SnPXCisJZr5v3CTORUoUXJ1vm2TCIu1XR551mjaZr5ksyJlodo2ydtqPFdiKqSqyjPB80xMsxLvl2YVRCHyrEILBilAeMKdMMIp+ZqpkiWUeVTWiKkalWdFTnnWkyq/JxgJlLdY0mbKUMvMpntiPc/qMyBuFhKCUmiWqZ2FNiohfXqW88bRVaVsQ6VW0llsd41CXBu/iE2+WmRDT6rsdzzp2whB2cW125JSuJAIyLO73Y3Il/hFY7nyjLBrMFvWyrS2kxIli6H5zXVd1o7el+ECAzjCzOJaOBtukaqAeOVZOQlA6siS5SXu1ZO22ZGIn+/EjQVeeUaff4Qjz0Kv5Z5tfrHLj49kCVALEWH69zwQPAf3Op6KYqx7T+zf8WAJoUUrpI7nwd+ntSQ+qxlPCanBgVKYhOK3bdaiPOPtLZoFXolci7cS7y0WtaE9r2PhAhqKbE1SG3lWpjzjxsZaW8CpzhybK5WFWhCcznWYPec9cJM9ZX/Pg+YIWms0gzyj53aWkWfx34sPIeG9aYm8KdpOQ+RSFKhtU/HTGp0IVec5m3vxusdvqcljsxEYEWNuJZuFONAcMpO3QumqJSGsa7ZoM5XbtOAfS4SXGFoBBNdsKl+b5xnvTbvQ5Jk29SiUokfq9xc95dkBVZJnBEmeLTPwi/vSqpMBAImH/w+Ka6PoahhGl+d5xsl1RUTtPGZiybOp0L9J6RS1oK4VrJirqDwrH+CjCD5SntmdG2N3Fw/V2IIlgga0aM+z8oGSn8CbmbRJWCWEBtiOy8jNXVyiUrPAL1KDiTd8vSM9z4TiXOOUZ/wiJGmo6ExxgQExnmeNgEioh0ZJeVbbe8Z5yYzP1XZsgfIsmARFE3nAW1CRGf2BiVxgqtxi5dmk6RVCTmYVoHnXJqqIF1s4+MUaJdZN5SyMz5HyzHv2LMeNbNeuBiJ6krq6YK2tQWqWd3zZhBZK34sCFeol20swJsVhXBpjI+bPUeDHl0qtg5WUZwvtISemkNWKWj3PciU7MGeOINxpMV+wHDwyRpsMybINlNi2zSYtNuoFr/gF4jds6N80P4kKNXFDpZnKs0LMZoqI5+9dg2++9DRcemJ5Uh2/4GvkuejhrhuNsaVE4L3zF2cjciU7UnmW1FXwYg0xLADw7h+6hw9z6rOpvMXmu7jAANFXttkQTcoJ1DnAK3FMzpONL7lq8TzrSMZfF9E/NsrzjOpFcV4Lt22GF/50VPS3osooDhmBUPxc7on4q+JbMH7Sq2v7+0QQNETqErG+5ceCWto2TTOJKdcjjtXcWF3KsyCVvHnjT2DSb9WkbOPnv/m2bYoIfAfjAxp4HF+JPGtEeeaPh6Oz8cqzWsGC3PxxohlG+VRbE6FSyfuOV57x94vJKc9yTWoDdjrWhe7fKPJsoRGpPKvRSoAHv/npJrpQXH8eHLMTxQ3nhV7H+6GKyjPqGhH9zoBg/KC5NNbzzP85Dc+asjDzBuB5+dn+xrg2eg/U6UMw3CKKroZD7uJfy3aFJM+WGVIcgWQN7gUAGEe8ZKkjbi9cqEholQMDSqzlMng4iQyaLYnkmUfOnOgXl0emCnC43ctKk10cmOeZEz42y3FZK2cqomCIIjaKa8+Ck+hGYetTYz/vsO9ZMtRVX7tXkitQCXEtNEDY96xeA+RaIIYGPDQ6i9mijbShlbWcNAN0bYuWg0LMxGtwO1uE2LRN22WKBcCbMGiBPJVvnucZENG2WbPyjArw8PeptEgP/b0Z/nvXdZnyRrxn1vqtmwcmcpFeNYsJKrIeTZ0IO70KhS0Xs99Fep4JhRzf3kMF6IHJPFusreGI60bUZzzRU496tB6Iz2wtZDtfqBe41gi6D/gdaAWNjZdR4P37KhVZ/AJFBJ3T/gVOL62bPOPaIKJA9+rwTCEwFI8gOdNGkNZJJr+rI9pw6ZkW2zYrWQgsJNi4a9fWtkljzaygOipXntXqeRYoR6NCfYDaW1pVRcHG3nTkM2uEFnz1n2Oe9KQx1ubSt+92N3ptmxHtSoqihO4vMSyAXhPle0ZEfmdSDyXf8vUM+YppChZkvOKJDP75mol4doikLNpuSO1fS9pm1IKQUNa2yadt+u9Brfaiopp/LT/uKkpgck/kWXeqNkKD31ydKVh4aNLBL5y92DoU3ZEgIqmrzIePahGx3uHHgr4aNvlMTcWY69XOSn6MU55VVjIBC9M2HiiRraoJlwBCKt3mt20GGzu1dLJsX5VhxGp522b9yrO+GpRntYLuC1I4N8MGgcYVUpNWIr34Z5kfS6M3wOd5HRUllETaCvIsSoDRyHwdWB9452by4s9j7MW/g5MdCr2OxgOgXHk2k4+v3elaBMqzylYUhIVSnREsLjRAm3wIAPCouxoz8ftlKw6SPFtmIFIpV3JCkfUAcAhee15VzzO/gOIVC1GqLstxcbdvpvuk43z/iOl86D0becij1EpAWOEVNVFH+Uk5XZsw+vLbMXfmW2I/r1bzbxFMeRZq24yfZMPKs+Y/eqSeokXvbQc9VeAJQx0LsksRTLxuWTsaIcGuZThpDADUCsozkpbTDuJkvsQWr/X40sWBiEyaFAdq9DyLatucypcqLtJ5sLZq/zkqWMFuv3hPs8TNiTzXttkq5Zm/Q6b2YOyv/oTZx/8d+10keSZ8F36HmhZcRFx2pwwkDY2RAo34nlEwwUIRPUC52nVNDeMFP/4VLDvwPGNtm3rotc1aSPPqkEqtLhlugSJiZNY7pwMLHsDQmOeZqC4g8Oa69Loo9Z2iBL5YZJofNQcEJEz4HOUi2v0WA/y4CwRKGnHOSQvkpJjKmU3ooYK+VuUZ3y47HdO6GdfGXw/4a9aIGoKRnnOB55nrp765momHXG8BxPxmhOebP59RyjMgGAN48myUCwsAAnIqSnm2EIESgLewpnmVH0+nKTWQm0d4mwzbra6I48fBSuRZb9oIzQk80UJkBn2aGNZDz7amlHs20r1Am4S1EhF84uaDfgLoqqxZdcOLoCgKO06yG5hvYEBSVzEOj5hVcqNQ/cCAutI2m+l5xlol7ZraQjtigh2aAd5jjp6dSuuJjKnj+MEsFADresLjOK9sbMTzLIp0rgd0bsgrtbtGtWQl0PNZk+cZ37bJk2ecvzRtXDdjM8gaOIH9d9spz+qYk8rqfT0JN1E+F/Cq9HLlGXm0RrRt+uefpoa4Z028ts1Um0bB7uPIswmPPHvYXd2wrcpyhCTPlhn43Xw30QmLS4E56HqFo6kp7KGt3LYZFC1B22YwMDw4Mou85SBjajhrk7dTdmSqECoS5+N5JpJnVASqSrRCIyrJEACgVD6GwPy7PvIs8DyrnJxIWEjPMyBQT5Hn2W2HPPJsz9rown++4K8tFeXiIB8V/mAL95fGKc8KzGjaOz9URI/Nldj90NOEtk1xoVm751n5PUakXtwinYfoRcO/j3hPUOLmwVDbZmuUZyH1hPA8RbWPiMrQKM+zR33yrC/jFZKBqq/+CZrUHgtF9ADlRXeUSkmEqighf0lx97M7pLBoooKAb9usQJwTGVu03bKNlGMzgen5QqBR5VngeRajPBPOYyV/GVp431NJecYpmPgkY1pcLrbyLC4woMzzjNpii2HPM34M4dVntSrPdFUJvChjWjeboYoxYtQStYJv26R7zO7wErdLAyfBgh8oEEOE0IJ7IGtGBu4A0YmbLGnTP596hIdrVI3VTCiKwm0mRinPysl1T3nGBxlEn3N+bIkjsOkYyPcsoashclJUYYjzGr1v0tAiTLZ98mym9sAAAEj7iZtzRRv3HvPIsx1cq18toOMmglSsb/nvWItCPqFrGHN9VePcKBS/bdNNVFeeLWRgwEzBqppwCYieZ80mz4KNnVqOBQD+8dkn4MsvPoV5qBJ4ZWOtyqpelrZZalrb5uEmtm3Sc8vSF2sMDIhUnlkO22xqxmZQaYBXntWm7GwmojzP8jEb/JWQjAiFi8IY17Y5LQYG5OOJ13LPxOhjE2vDZnUoxIEpz0bvhjb+IADgIXdIkmccWkqeFQoFvPOd78Rpp52Gffv24brrrqv6NwcOHMDevXvx+9//fhGOcOlBJJAs3/cMCMICFGFBJ6LEBQYQ+Nhowl2+39nu1R2MeJot2swsF2isONTZpBA+thwXKR+l0Eg3uPgOlGf1qVYCz7PywABxJxUIq4YWhDwTPM9uOzgJANizZmESbfhCJk52bAoLPSCY0IK2Tdp9CZRntOjqFHboMqbWlGJRXGjW6nkmyriBwO+gptQvYUEzx5Epoin7ujZUnhWt8jatWpRnfOHAzKJ90pp2eOMS4mrB8AITPUCYCAPKPX3iwI8TdN3pu6YNjY2zzZTi03itKfHG30CY5BfVZyM+Cb9wnmfza9us5nlG6KlEnlHIij9mViLPbMcNBSvEqW0XGnxggOO6sZ5nYi0gKs8Az+MN8Dak6tmUoNZN0QcO8M4TbZbMhxCOCiCpB90hzzM/MGD16Zi66F8xfcH/YwsQ+g7iZ9A4dUKM6gyITtwMlGfe5zPlWURgwEKRZ0C0p2CUapNXafCLzbj1GX+fVSMTqC4UQzjEvxPnNWq7i7rudF8EyrPa5kTet/f+YY8s316nnQXVdeNxyjPu37UEG5m6ysgzZ24Uqt+2WZ/yrHnjT5aR4iW2yVmp3uLH4KZ7nlHibdHm1iSVx5PetIntA+WEaLhts1blmXf95ko2I8QbbtvUw+rTWluNK0EkEitdJ34jgv/+vPd1M9uA+a6ndlGe5Rr4fsmITpMohJRnYttmBeK1zDMx5hpqqgJ+qmgmYR6FgDy7B/r4AwB88qyBje3lipaSZx/96Edx55134otf/CLe97734VOf+hR+9KMfVfyb97///Zibm1ukI1x6EAumEpcQcsjtZ4OlaDrMgwoo3rA3qm3zDt/v7IQ1nUhxaY/7xz3zZSLq6gXzPBOVZ8LCU0Qj6W2W47IirNbFMCHK8yxuIQMsvPKM1FPHZgo4Nl3A4akCVAU4YU3zwwKAMLk6xaKWBeVZhOcZ1edlbZtOIB2nySFlqKHFf1+TlEViEVS751n5giQIC6heLKcE5ZlIpvBYz3mezXfnc76ghaZIaANAISJ5TCykQ8oz32Sanm66puK5qQfDjOhZuLZNIHx/r65RqRqlPKPxQVEURu40syAicriaElJTFXZPzwrjJvORyyyU51n5s1QL2E5ujcqzSrv8ojfOUEf5NU3oKrufed+zXBsEBvDnThzTaEyhXfOo0BFSVPVnE3UlnxExFZW4yY/18zk3esyCr1bQdZ/IldjiJ53QUdh+CZzuzezYGHkmfAbVM1F+Z4S1Ecqzh0fDPpqB8owjz8jzbAHJs6jEzRGhpRQICAmePNNVJbZ24zeeKinPgKCmElsrRbIsTnkWpeqkcbLWhGsC37Z537CvPIsgWiqBnjHyOBLHmlDbZi0poJqCMb9t050b45Rn3aHX/faRMbYZSsjX0FZZL0hZx49zFcmzCu218z8W8uPkwwsa+4wQeVbjmMRv1B70U+vn27ZJ6I5If64X4vmuRKJWU56VrCZ6ngFwOjfASXmdTk528RMa6Vkv2i6rsfOc+KJWpBpSnoXnRNr47qjgecY+L+bYFGHjdqE9z+yuzXD1JBQrB+PwHwAADztSecajZeTZ3NwcvvGNb+Bd73oXdu/ejQsvvBCveMUr8OUvfzn2b7773e9idnZ2EY9y6UHczeeVZ4fcPvbQBQu68oeBCjt+wKWCaS6kPPPJs9Xe5E+Lyf3+RNPoZGpwO+s8qhk+NqI8G54pwHa9Y62XmIlK25yr0fNsYZVnRdayua0/E6mCawb4AX0qxjfGjPA8iw0McFyuBVBln8HvWtdSkNYC/vokdLXqIoDAFqQRbZs1Kc8EgrdSm++ariQUhGPjFypJshrinkn+Z+HAgOptmwQiHaM8C2vFYrRtAuH7e02NSlU+sSkXUcB1LQB5RvdJLcqWuNAAOqcLpeYTn4VaQcVpnPJMPI+V2zbD7xHXitvNETGE1gUGBM8ijR+qEmFergebO17Sa/ncRN93VZ2q60qJm/zYOJ97mleZNLJYoOdqbK7EzhP//CYFEkacu158+npceuJqXHJCeRIoQWzbzJds/Oz+EQDAOVt6Q98jFBiwwG2bAK/kDT436pkOyDOXbY7Uqlat5HkGcMozkTwT2zaFeW37QAampuD4VeXEpUgS1Jq2Scc9U7CY51ndyjPWthlNuNI5z5haTSSEoiiYVjxlozp7DGrRq9t45dlUvoS/+d+78Mb/vZP5xQJB7d5czzPveoasV2ogz1JmdDfIfMDmpTqUZ3EIpW3WeL4URWHqUVLSNh4YIJJn86/JeR8zoPL3CicXc//NzSX5JqVtAgAUxVP4Pv4a2L3b5/9+daIzabC68qFR71lvLDCgNuXZONdtVeZ5VsEvr7xtM/7YolJSFwyqBqv3OACAYnsb0w+7Qw35ES9XtIw8u+eee2BZFvbu3ct+duqpp+K2226DE6FuGB8fx8c+9jF88IMfXMzDXHIIFvdeS4fVvxOu5hXGB9wBJHxCKyDPytuwShEtBRmBmJrOW3jY9yw6wd+ZXe2TN4/5yrNGH3AjwiOE/+xY5VmEx0c1UNG7uiNR1jZXDYHnWf1pmwux4KLWw+mChd8/4hnP7lm7MC2bBLpWrG2zFs8zN7xw4MmzqFYEvkBvRtImUK6+qLXwi2rbJM+cWnwsRIKXKZEi7umErjJCNOq4FxNR15EQ3bYZvg+yEYEBhH5BedZYYMDCt20C4ee2duVZsHsZdb27GXnWPGKUxp9aFhtZ1h4TFH35ks2KwIVq24x6lmpBNc+zhPCdKz2XfFu4psQrF/kWQAIpuaKSnxcSfEIar3QWxzC+dTpXsjlLgeDnW/o88mBbnQocIh2jlGf8Bki9cyoPg6tVGnkf2mg5Nh2krvLPHd1/kzHKsxPXdOJdF+2oaEhP5Nlk3sJMwcLPHxjBbNHGmq4k9q7rCn2PxQwMAMqVZ47rspZSPhyCT29lG6cVE3q5ubnKptPpG7qR0FWcsaE79HNxISlu8K3uTOL/Xv04XPP048vesx5yPPwZ3nHfc2wGBctBylCZNUKtIHJpjqmtw88+LX7r8bSa0vz7ZOph9jM3EdRto7Ml1jLOb3AspOcZgYKb4kDjZ7NbNoGwVcx8vyu/cV1P255YbzbueSbOSQuhPIv/XmHlGUfC+Eq+Aqc8a9bGfmndOcif+JKmvFcjIGL8AV9l2khgAL22aLts0z8KfF0wU7BC3qiV0sHrCQLgX9tMtWkcqHUTAGyjAyPoLOtOWMlozUoMwPDwMHp6emCawSDS39+PQqGAiYkJ9Pb2hl7/4Q9/GM961rOwffv8WOwFSAVvCeh7iN+HJhwXXltHykxg5vyP4cj++/DQrUPYpKtQlOBBLNp22Xuwtk1NZb8j4md8rgTbdXH3UW+HbF13kk0wtItNyjOT+/t6EOzUuqG/Z2kwphb5vplE0AZU6+dSdPRQV7LuY+XbNulveWN38f34wTMd8x3mg2xCR8bUMFu08fMHvN3vk9d1Lug9n9BUzCBYaIvfiwb5kh2cI6Y88yd0mthtJzAtT+rBvcOrwvrSRlO+D78TuSpr1vyeaW4niv6GlAs9NRwbPZ9eyqYbpC/G3A/rupPMjyllqE1vjagVVGRZ3HUk8IUt/U4spjuTOvuduODqzXjnn08HrPcaj/jk2aqOxILe77xXWXdKjx2HeVDhXLA4zzPuetPij7/n5wsiWQ1NqeGeDHb46bXkW0mqzIU4pxlucV/r+zuuyxaQXTHHZegqNCVIsKr0XPIKgFUdidAigwdvPq8oXoFMGy8be1OLWldQ6xLftpmJGD8SuueT4rje3DnHtW3Sax+/rRf/fNkJ2LdzCE6+UPMxdLG2Tavsc3OlQBEzn/NCm2+Nvg8RGJOcEiBlBu9FzyX9PmXU/znZhI6ulI7JnIXDU3lcf9dRAMDTdw8y9ZaplY+dNrdBuVD3jjieTuVKrLbr5+Y83niclE16hXGDV55VGxt2D3XgF687u4zET/p2DFQLZCPqpThirszT0L/O1c4jHTe1P27rz8Q+73EQ20vFe3PIJ1M39qRrvq6zahfgAEmfPHPMTiha8N35TY2pQgmd/pgV+MM2r5ZMmyobMwBKgI5//Y5VGfRlTJy5safp9zF//YmcaHRNwb9XPeerVyC5OpKNnWuxs6AnHX5uaqkjRJT5ZVUYvwyhbZNex2/EMOVZA+NgO2L7QBa/f3QCD4zMQlEC9Rg/B1QDvwlcsG1ktOgxaZxr27Rdr6YJwje8z+1IlI+VZW2bFY5NbNtc6Gtkc+RZqWszMK2gYHminChlciP3cLuhnmNvGXmWy+VCxBkA9u9isRj6+W9+8xvcfPPNuP766+f9uX19C+P/1CqI38fh2PFUZwr92QTQ/xLcct8wcOsfkEka6O/vQE+nt+Om6Dr6+8PvkTrktWOmk8Hv1k94hfVdR6bxtM/+HoO+6uLUTb3sNVuHOoE/H8LBSX+xnyh/71rQSV4hZvjv9Ue9oqczbUa+71DOG6QKtlvz505aRwAAW1Z11H2sPf45UAyN/S3tbqwZ6Cx7v9V9we7+QE+6oXNTDWu6U7j/2Awjs554whr017m7Wg+Spg7MlQKVSm8m9L1yqlc0lLhrQrdof693Pnp7vB0iVwF0fyezg7vG/Z1JwG8RXjeQbcp5G+oPfBM39Nf+nv3dae87qCr7mzl/lb5+oPo9lOVUVenOFLSEN+Z1ZRKRf7t9dSdu3u/d9x3+s9sKsPFC08qOQfF3y3o7U+x3mc7ge5q6irWrg510ywjvym8Z6vLGJF9lp5r1jRszBYuRkMdt6F1QdV6H71WyrjeFgYHASLzSvJL1iQYzZbLxYe1gJ/r7vft+qNe7pzKp5l3ftTO+obVRfr1E9GQTAKahcuP1w/7fr+5Khr5nM6EkvXNZsBz09maZB2IlTM6VmIpo09qe2JaihKExsmjDqvKxmLB2IPj5+r5M7OsGe1LAw0DJf+7vf3DU+/vuFHZs7Kt63E2Ff96Ktgvd/++OVPScmDF1TBcsJLMplPzKcFCYe55B17cOVe+aXu/eLbgo+9y/jHuk4mBncl73c8Z/blJm9Xs4CunO8LyXMjSs4u5l71kObEAGehubWzb2ZXD7gUncN57HHx+bAAC8aN8W9PvPtZryxjXbBbvPM349lWzwu9WCbgqD8MfTYT/gqTdjYmiwq+x1mqEh2+kds6nHH1cnp7TfONTNvme96EzqbNE51F97/ZUVCI3Na3sAVK/tB3q84yR/opM29NR97ge6w9+1rzsVeo8n9mXxpZcnsGN1Fv0R/olRyBk9QAHQLS/EQE2Hj0sZzQUvTgTPOZFnQ6s60N9fn3K0ErIJndVzqSpzcT+AP7zrSQvi3ee6LgxNQcl2MeW3HvcK57ue9yKytr+79tp7bV8a8Md6ANgw1N2QWrSfu280VcGmNT2R810969Mu4f6qNH5lUoGiupOrNQfz3nm1XcD1WzvrOT/tjJM39+FLfzqARyby6O/vYF0TQxFrszjwCrJ0Rxr9ManLk0JIgJ5OoN8fb3L+c7ouYo3ZJ4wnqyusRdK89UnMGrip2Hoa8EvvP43VxwMHvP9OdabKgtx4LDeOJQ4tI88SiUQZSUb/TiaDQSGfz+O9730v3ve+94V+3ihGR6fhxqsvlwwUxbtJo75PUleRtxwcODIJ+MTJ8Jg3MWsARkamYRe9AmJyJo+RkenQ349NeMSCazvsd5uzBp6/dw1+dM8xjM4Wmfx/e2+KvabDnwwO+coz+qx6USp4xzY9Uwj9/bExr9DVY963OOsV7TP5Us2f+8ARj5joNtW6j9UpeQPm+HRwDsnMupQrlL9fkdudKFoNnZtq6EsbuN//78GOBExrYT6HQGtX2tEWv/eMb+ResGz2c9p1n5ycxfreNOamvfulWLIx6t97qhvce0neOBpuU76PzbUbddVx7W1/F3iCuzeP+MdsOE7V9+GLuAOHJ9k9bcR8r/5ksGOZNuq/R5uFQt573mdzxbJjmPSvMX9Pu64LBZ4CNmtqob8pCdJv3b9HVf++GJmYq+t7PuK3j2dMDbnpHHILeIp0n7pZlTExMjJdcRwmaP7Ph8dmme9UYSaHEfiKPf89Vbc59zYArE1qOGdzL07f2F31PQ3/8ToyMste+8CBCQBAb0pfsHuO9xE5cGQy0vdPxAF/bknqKqYm4v1PTU3FHLz31+34MVC1gqK3v8J3Tfnn6ODwDEZGpvHbez2F0XEDmUV/Jme4Qv3RIx4hklCVyONI6CqmC8ChY1MY91XWbil8Pmq5h0UYrnfvHo14Vu894FkGDKSNeZ0bx190mDHfrRpc10VCVxnJkBLGTx3hLxs5Z9eAVb7y6V9//gBcFzh1fRdSTjDf8dfryLEpmLqK0fFZOsgFu380fzwdHveu0QP+delNha9Lkeqt2SJG/DpRReXa7YShDozPlaCXaq+1RKQNDePwPtsplM8rcVA4W5eMqWF6cra2+1ewA1jfYdZ97Kodfo9iRK15fE8CKJQwUihvaY7CtBrenCgZXZjk3vPgseC/Hz08iXUpsmbxrR+mcxhRmreoyZgaI88MpbEavllImxomcxaG/bGrGFF/1Ar6Xlah9ns2zdWeKUPFxHj8nFMJDqce7E7qGPOfM0IjY3BJaJkvzMWPX3aJI3fsYGyam/Hm01zRxgSr4xp/ptsJq/3a+Z7DUxgensKsPw7nZ3IYGan9fWg9fejoJJRCuRDBdV2M+p0PVPM+engSSX+smPRV/Ha+/N4t5sMcSH42/hqGsjLs6muN+ULRN4K2BfPp9aF1i2gnAzR2D7cb6DvUgpaRZ4ODgxgfH4dlWdB17zCGh4eRTCbR2RlMJrfffjv279+P17/+9aG/f+UrX4lLL720bg8018WSvbBRiPo+aVPz/HWKDvtdwe9nNzUFrsuZDltO2d+XrKBtk35naCrefP42vPG8Lbh5/yR+et8wxudKeMrxq9hrKLmL3s7wP6te8Aa2/N/zho9R75vi/KRq/dzDfuvNUGey7mNlMc8lx78OLmb9STJtaJHXhR2rHv0d5otVnD/RnjWdC36vl8Vla+HvTaamjutdT51r1aDAAPLUsJwgEcfk7j2+bbMnbTblO/FthQPZRM3vSS0jOe4eo93z7pRRw/soSBsapgsWZos2m9BTEfcLgJAnSzaht2zsIsPZol0+XpCaygzd0wpShsbk6/zfJPRwy06vf015z8J6vufwtB8WkG3OvVEJCf8YxfGi0rxCcvvJvMVUl0nuetM1Hsg07/gNTcU/PvsEdmyVQM/XyGyRvfaYX0j3Z2p/NuqFqams2Jwt2jV5rdCirjNZ+VkwuTaV7mT8eeXNxldXmAOotXY8V4LrAncf8RY/Owezi/5M8ubP1DKeNqPHD/LomyvYnD9a9LmrpzaineeJnFX2N0envHtnsHN+907geRb93apDQXfK4Nrew+8jet80+jnke3bMX0A9ffdg5BwIeOOnoanM/0xXF6YOAMrHU+YLKYwzBlcLljjPs0rH9e+XnwzXded1/GEbi9rnNt7TsIubc6vdv6KVwI6B+p9d0Zstoc3/+uWNboATl7nJntB78gbkk3lv/HFclylpzCYcAw/vunjPTOPPXnOQMb2WaBrnjHl816xPniXrqL35BPVMHfeoCL7VuKtCnVjPGCz6Ela6F/nXJrjvz+o6Pm2zxde8WdjUm4ameHXX0eki58VZ3/dLGd56eq5UXvsCwHTeZuKBoc4EDk0VMMXNi7znmfj3oj9rpXMvtm0u9DVyzU7YHeuhTe+H3b01WLcUbLgVhK7LjWOJQ8vIs507d0LXddx666047bTTAAA333wzTjzxRKhcsXHSSSfhxz/+cehvL7roInzoQx/COeecs6jHvFTgeXGVQsbbBW6BC3BJkRERvFZEYABB11ScuakHZ27qKfudmFTWeGBAeToVwJNn0YssIqdKtouSX6RWw2G/0F9To/k3D/I8o3Po9YOHj4UHXyymalBZNIJVnOH1nrUL027FQ7zGojEq//uS7UBTVOZFVJa2aTshHw8CbzDfV4cRbyVkQp5ntSfNiWm2QODHUWsSaMrw1CBzRTswkI+5H9Z1BeRZq5I2gWqBAdGpX0lDxVzJLgsIUBQFHQkdE7kSVCUgJtLcYq8eDM/6RE8d17FRUDG9saf2Vmh6JnhfDH7hftFxA8iYGk5e4HCPOOzwjXXvPhLsZNJCe6HCAgDvPiCCtVqaFYGUvdWMm/nxo7vCmMGTZ0MxLRlAeWDAX45652rX6sVvUeD9ayisJG5sYOOVxQUGNMEQmrziJubK1TVH/Dl1dY1ta3HQtXCt0ghE8oyHOFfVYyTOg8gz7zNUnL99IPR7vo4icmpR0jaFABZK2uwTnmnDP4aSU1vaZvD7+R077ztaz9zG3w+1hgUA4TlWAbCtzqRNoPw4m2HWb+lZWK4KXfHOPZ+0CYSVi5RuW+Tq9mYGzQAeyURoJOW2maBjsTkf5kbRlTJwaKpQ173Ge56JCbH1gB976gmTqISywIAK4xffaiqSMIDoeda6OrOZSOgqNvSk8fDYHO7iapt6AxGShgrkgEJMjTLmK8sypoa+jE+e+c+sZTssECmqZinzravwvJkx13AhMXfaG2A+9AMUNz4RafNuTHMWKSsdLSPPUqkULr30Urz//e/Htddei2PHjuG6667D3//93wPwVGgdHR1IJpPYuHFj2d8PDg6ir2+RvUaWCMREP8AbHIHgAWSDZgR5xu+K1oO+jAldVVhh2OjEy4o5YaE+V6ycBsP/PFeyq060tuPiiF9Yi8RfLQjSNr3zTIsTJeYY+V3LhUpo4+W0e9Ys/GK8fPDXYn9ftJzQBECeD1So267LziU/iXRyBXIzUooAIGPwaZu1vyefZgt4O8ATXGBALUhzi5o5/33iyLO13cHCrNGkp2bAjEnABTjjYuFeSJsaxuZKZeQZAHQkNEzkSuhOGez6p4XFXq2gsICBJiWxVsLLztyALX0ZPH33YM1/Q4XOOGfCzy9OdU3Fedv6m3ugdeCEIY9kv+vItNduqygYZsqzBU4vNT3yrFbClHZxO6uk/PHjTCVSu4sLDKg0B9CzPZErYSJXwkFfsXz8YPO8hmqFoiisHZEUGVXJs6LNWoZF0/NGQBsOR6bz7J4hzGdO5UFjTqOkFhC+9uXkmfDvBudknjy7YMdA2ViuqQoLsKDxk/5/IckzcTMiKmkTCJ6VUo1pm80CXw/VM7fxNUVXlXGAB39d1vekGkoVFP00m0EumYaOcXRgAJ6FiJvoDv1+mlee+c97vsSTZ81dSPPfcbEW6XEQz7eo1KkHV529ETc9NIZT1nXX/De9mWD8mE/9FdrMqYPwrQRxfVPpWhmC8oz9NxcWQuuXxUhyXCxsG8jg4bE53HFoiv2s3vkkyaWlR4Hq/+6UweqSab+ldoara7IRc3TUhnMcQqTnAqY088jvuhz5XZcDCAfQSHjWBi3DO97xDuzevRsveclL8IEPfACve93rcNFFFwEA9u3bhx/84AetPLwlixSXCEgQo55p0CxEkWdsl6e+AkpVlBB507jyjMiz8LGxtM2YAcbQgjTCWhZjwzMF2I7nQTXQgGqFJhkqZIK2GC0y3pvfuVow5Zl//tOGhq0N7KzWC1O4R8TBX1e9xDfAu5583LMukGeW7XLSao4844qW3iYqz+hz61FI0L1HE8hULmjFq7UoSlPcPbegjSvkswmdfees2TryrJLyjAh48Xmn7xRVdNLP+riFXNB2HV2kxGExVFKEVR0JPG/vmpr8uQhUfLEWuzbb2d0+kEFCVzGVt/DYuNc/RCqVRsbFeiA+T9VALUxRhCwPGj8yplZxgdsptG3GgVee3eOrztZ3Jysa5y4kaJ6bYG2b0ecjUB85gfKsCePImq4kVMV73zFBfUZKr8EKSr5aQC1F81KecfNF2hQWKnUsXCqBV60/44RoUl1navpFVJ4Ji52RGPJM5+qtxTguQqPKM/661UNE8J+xo8HaSFwAN4NcMjUVY26gYBWVZ9O88swf/6gWNjSl6Wb9/HzdauWZeF8YeuPfdd+WPrz9Sdvr+k688mw+yn9+zdIK8kwPpW0G34M/nywkos3qk/lgmx/KdKcflpLQ1ci1WSUkq9Qo1FHQmzZYqiudyxlmy6JGBk2IqtFKGzgh0rMFzyXVvLN1doYsV7RuNQZPffaRj3wEH/nIR8p+d++998b+XaXfSQS7HCHlmUie+Q9pMUJJQrui9ZJnALC6I4FD/q58I38PcIWmsFCv1rYJeAvTSdtiUtkolGwH/3fPMXzpTwfYMTdSgNA5JAKSiJC4hXVIebZAE9SeNZ04cagDj9vcuygFcFnbZsTgb2ieSqJou7C5ZnixbdNTnkWQZ/6ElNDVprUuGpqKd124HQXLqdjWJUJshSFCpCOh19xSkOYmY1JTViJU1nalMDZXaopipFHEEdpAsCMntg3QPd6RLD9uIj/6uOKUKc+Eyfn7dx3F2FwRLzp9feSxMS+fRWjbbAR0LxPRsVDEeaMwNBXHr8ritkNTuPPwNDb2pheNkIxqg66EmVqVZ/45r7ZQSegqHr+1D+NzpZC/oIgu8jybKzG/s1a0bBK8cdcOeZ5FgfcBneE2d+YLQ1Mx2JHA4akCDkzkGAnuui6O+Obe81We6ZznWaPorkt51tiCZF13Cmdu7IapqbGt17qqoICIts0Ga6RaQGQh1YG85xkPk6u3bHZcC7844zeD6rkn+fuhq8G2zR2rGlOMlimhmrCITegaxtzAYqNMeVYoV55F1UnNAk8QtlqFJG68zUd51gj6Qm2bjS+XUwuiPBPaNiuMk7xPZpTyDACmfLXUfJS+7QZqzf7LUW/ObuR+TgrdJiLGeOWZf4/QMztTqGwzwZ9/Vam8ZubXVoulPOORiqnPVypaSp5JLAwCeWXwsJe3bXoPaZQUteQ01rYJhAvmRif2uIU6qckqEU8pQ8NkPr4v+xf3j+CjP3uAFZIpQ8WLz4helFcDTTJ5oW0zjuBJ6CoGsiam8lbTFFQisgkd171g74K8dxRqkR2bRJ5ZYeUZtW3qEcozfqLo9Yv9gawZag+aL55xwuq6/4a1bfrHOZ7z7qN6fCzoPWZr8DwDgA29KdxxeCrkz7TY4Ft7RMQV8rTbGtm2mSTlWfniln92bcfFtT+5D0XbxVN3rookyEZ8z7PFaNtsBEHbpk+etWFxesJQJ247NIU7Dk/habsHWSvsgrdtRsxVlTBVo+cZnfNanstPXLq76muo/W+2aON2vwVk52CrybNaPM+8103mSmzsbdYGxNquJA5PFXBwMo89Pmk0niuhaHtJu/V4SUaBNiPms4Cv1LYpPoeNbmhpqoJPXXZSxdcYPtlJnmLWPGqsWsHqwGJYeSYS4kaLlWeZGKV+HMKeZ3W0bXLXd3uDyrOF8DxLGCrGEJB5TjLsJzwtBAYACJmfNxtt1bYpKs8WmTTIJjSYmoKi7c5TecZ5njWJPBPHjkrjZEh5xp1Dze8McdxgDm60fb0dQc95lJdyrWAdRlb0mnKCKc/MMuXZdDXyjLtmSV2ruL6J8qpbTND4OSvbNgFI8mxZIlmhbdMUlWdRgQHzVJ4RGp3oaJek5ISVZ8T8VyTPqrDjn//dYxieKaI/Y+LyU9biWSetbrj1hgYzOrd8mlkcPvO8PcgV7Zb6VzUT4jWOGtTpPioKbZsaI8+8v3ER3LP8RLFzMItXPm4Ddg8tfABCNaQ4taHtuLj1gLeQrqcgCnueVSfPXnTaOpiagot3rWr0sOcNvULbZiGmkK+lbZNvi4jyVJjMl9hnTuStSPJsMds2GwEVbESetVvbJgCcuKYDuBm48/A0ZovB5sNCt23W66NRq+dZskblWa3oSOrMt+pP+ycAtFh5RoRslVZgegaJOAGaozwDgLXdKfxp/yQOTuTZzygsoD9rznuhS4u8+SgheHJF/N6V/DmbjYCg8pVni+AtRrWQlxLnMs+zvoxIngXKs8Ulz7xrUy8p0WhgAD8PbR9oTHkmtm02QwGS0FSMc22bbqW2TT8wIM5ntBkIBQa0QOHCQ2wxX+zjURQFvWkTR6YL8/Q8a37bpqmLyrMK5FmM55miKDA1NSSiaMfNvUaxuiOBjKmxtVkj363aBh8FBnSnec8zUp55nxtnucLPOdXmOf61rWzblMozD8tjBS8RAt3kvO9XPZ5n89kVHeT8P+arPBPNyedK1QfAqLAEHrSI+Idn7Z63coAZSZaobbMGFVEdKX1LAeKAHrWDzKuWwm2b/v9zE/tsoZw8UxUFV529qZmH3TD4Ce6mh0bxb795BADqIrb457MWNeXW/gzeeeGOBo62eTArtG3GKc9OGOrELx8cxe4IkuGpO1fh4dE5PPn44LylIsatUW7RP8stIgiu6wZePm1KntF5mauh7bxVoNCAB4ZnsN/3PcuYWtOIljhU8xMRwTzPqmx40JjTrF1+VVHQlTIwNldCwXKgADiuwdavZkBsBa7WtknPUdqoT+VTCet8o/wDkzn2MxYWME+/MwB44o5+3HJwEk/bVXs4h4judLmnYvDv6nNXs2Co4ZqmUqJ5sxAEBliYKdhsnBbVpPzm1mIcF4EUTmIrZDWEAwPqI89eeOo6qErjfnxlbYRNadtUMYpgY9AR2jb5tE1qrYtLuG4Gsm2kPBMTLluhuOnN+OTZPLwi+fG5aW2bKl8jV35m49I2Ae+c8uTZclKeKYqCbf0Z3OarxRv5blFiFB4sMCxlsC4LStsk4jvKugQQlGdV6sKWe54Z5fX5SoYkz5YhophyatsMPM/U0M95sLTNFinPqnqeVVjQVVKeOa7Ldup7m5DaKCrPyPMsKlVluYKXgMftggZx2C4cn5hVFTCJMj/p0w5RpdjtViKhq1DgqeTe+4N7Ybsecfask4Zqfg/e54m1bbYhocLDiHkmAUQmpALAS85Yj8tOHoo0KD91fTc+f8XJoZ9FqZDGZgMz8iij0umCxS0K29PzLCqFtN0w2JHAqqyJYzNF/PLBUQCLo+Srt22TKc+a2LZZK4g8A4BNfemWXkd6Hqu1YqYF5VkzfRPX+h5xB0LKM++/B+sIYYnDtv4MPv3cyu2Q1cArz8RNN36xstDeTmJNYy+K51mgPKPrn01oZYs0WoRbjssUcc02oY8CPcP1khKNBgYAwBufsKWu14tI6CpToHrHMv/nydQrK8+m8uWBAQvqedZG5Fm58mzh70sRZLEyn7Ez5HnWpDnJ0MJqskotfyHlmTAOlvkWt2nt3Si2DQTkWSPKs2ppm1QT9KQNNg9PC4EBcWNcuG2z8rG1Im2TRzCfSPIMaHHapsTCIBmxCBUT8UyB+OFB6hKjgQKK9zxrdKJjKhdHSNsk8qxCwVJJeTadt1jR2gxFAu955rpuKG1zpYDfCYxT1Jis5S/wVOGL85DyzCcg23X3S1GUkDfXcauyeMeTttflxca8AzjlWbvfM3E+hG5MyAOhnmS/FBlc88qzOU55FkGeUctmV1JveaEfh3JfwPa81qQ++/n9Hnm2GAEM9bYCTNfoeXbahm6kDQ1nbOip+Lp6wM8ZrWzZBICEMLfGPWc0R5GHXTNJ+nXdvvJsIlCeUdLmfMMCmoWeVLzyLFnHrv98YQg1zaKmbRZt5gsZ5WFo0OaWtbieZ2dt6sH52/tx5enr6vo7fjztqsPzrBlQFCWklGuGEiqhC2mbnPLMdd2Q8my2aKNkO6zbYUHaNjmSqNVzajsozy45YTV2re7AOZt7G36PhK6yZ6qvSeRZWE1WefwyYto2gfA5VSJ+v9RBiZsAkGjE86xW5RmXtikGBnTE2EzwJJhUni0tSOXZMgSTjuYD1UbB8ooiUXlWsDw/DH7xTwVUI8oxXg7fKDvOPM8ElcsceZ5VUp5VaAOiHYKOhN60ogfwzDYtx+UCA1bOY8UTpHE7VjzxQpZnfIsMv/vOlGdtPIEnDRVzJRtdSR0fe+auuhdeIc+zJUKexQUG2I7Lrul8rxlNznnfT05TlVDb5kxE2yYztm/Tlk2gvChqV5XhCUMd+Nn9I3hgZBbA4gQwEEnebM+zi3cN4snHr2qqgoZXuewabF3LJlC+iKzatjlHyrPmzU3rujzl2dhcCXNFG2lTY55nzWjbbAYqep4tpvJMqGkCz7OF+1x+nolL2gSChXXJ4TzPFiNtM6HjI5fsqvvvGvU8axaypsbUYM2oI5O6ijGubZNXnuVKDkSx92Q+UFs3QgZUA6+Sab3nWfM95urFE7f344nb++f1Hqqi4M3nb8VUjG9rI+AJsWrjVygwQPR6FGr4ZoZytQP4cJBGLDOqpm1SYEDKZPXGlOB5Frcm1FQFuqrAclypPFtiaN8VqkTDIJkxMeJA0FpFDx3/IIokVWkeu48ZU2cLm0YLizjPs3wNnkFRfm8EMnZsVisPr47Kl5wlQ4Q0EyHDy5jdL6Y849I2+XtLVRTQv0h51s7k2bb+DAxNwbVP34mhzvrbk+j+mC0EbZvt6IPFgwht20Uo9IGXss93QufPASUbjVZp2xxmSZvtsViPQnkKaXte6xOFQI7FaNtMk9qwVvIsX3knl0ezW8+620h5Jm5sxc059HOa45s5N3Ukg7n+0KTXrnmkzZRnnUmDzS1lyjNus2exlGdETi2m55kLsFAHMSwAEDxJF1F51ij4xX8rEqiJgKaF73xhaoHyzDE7ADUY22izQFcV9qxN5kqxVgnNQDu3bS522mYz8Zw9a/DSMzc07f3MCj5mInh/tDLlmVa9hl/K2NrPk2eNtG0GHUYiXNdl6+xuXnmWL8F13cDzrELLL12Pau2yrU7bjPIkXslYORKZFQQih4gRBwJvM1MvJ88KlhN6GIm0atSPY7Ajgam8NW/PMz7Zz3VdjmiIf99URMsqYZxFCjfPc4D8rwqWzYif+URaLzWEZccxyjPO88yOaNsEvHutZLtsYF5oJcB88A/POgHTBStyF78W0D06niuB7vB2v2cMLtmpZDvQ1CB1lDDfQtsz7fZj04s2MqbOCG8gOjBgeCkoz8pUQu15bx8/mIWmKuwZXYy2zRTb1a1ekLmuy4x4O1qQVkxeNZqqhFpBWgHxWYsbP0RSqNl+nGu7kpjKz+DARA7bBjLM82x1EzzPmgHNJx0m81ZE2+biKc/KAwMW3vOM9+d8dHwOQLQvpM4pwxezbbNRUK2aNrSWLCLpWWvWPZPQVdzjbsBvU+fhxJPPDv1umhvvsglP8TaZL7FNq4XxPOPSNtuobVNTlUXx4lsq0AXPs5pfK6zLwqb17VmbzAfZhI6hzgQOTxUaDAyIV55NF8JWQBSIZrvehmC1tk3AO/+zRbvqsfGbBq0gtTNVwvhWGpbfkyKBXt/nI0SeCdHWuhqofQqCwms+bZsAsMZX46QbHIij/JUKVtDyV1F5VqEvmxbizQgLADz/i8D3LFCetTsR0kzUsmuV4DzPaHIRk800/9+sBbBN1TmAN3E1SpwB5SbeS8Fngr/OvFKV9zubr9w/7CfnvW8obTPimaa2zcVQSTUK8bloV+VZ0tCwg2txWIy2zXoCA3KlQBlTrW1zIUDKs6196Zb71tWsPDNqI9kaxToKDZjMo2A5rOYYbBPlGRCorUT/JP45XOhFoxgYsBgklaIo7L7Y7yvPojYZTG6zkm2ctjFJsb47iWxCw4lrWqP+JDVUs+bshKHCgYr/1/E25E55beh3vNK2yx9/JnNB2+ZCKIV4tVerNzEzoRbS9r0nWwGjDs8zvYLnmVGH79ZSBW12NTLOp/TqVkAZ0yPyk5y33XTeqhoYAATXo5oqrtWeZ1J5FoZUni1D9Gb8ts25IhzXhaooKPhFG+0kKYqChB9RXBDkqFTgNRIYAAAvPXM9ejNGwz4BfPoTgWf9a2nbrDTQNTOBLaFryJUc5C1nxQcG1OJ5Fqc8E//d6qJtIUH3BxFDaVNre58JvvjigzyanfqVNjXMFm1mIM9vAER5ng3PkpdP+yzWRYjpVu1KngFeaMBfjs4AWNy0zVp2M8nDU1eVlowPp2/oxkDWxDNPXL3ony1CVA+kY4pz8V6Le12j4EMDjvktm0ldRVcLyM04vGbfZvzukTGcvLYr9PNQ2+YCtyuJgQGL1R6ZMrzxdP+4F+oQRYjTsdmOyyw72lnh05k08P2rzmrZhhORsM3yHaJnOSq8i5Rn2YTOWlSnFlh5xtev1UiZhQafcNlq/7V2Qyhtswrxoldo8QxbryzPc3zmxh786qExbO2rXzHOlGcRz+eEsKZUFE/pPDZXwlTewrTveZatMB/SfV01MIC7hq14FmhO5ze0VzLap8KRaBooFcx2gamche60UZa2CYCRZ0VL8DybZ9vm7qFO7Bb8c+pBlPIsxzzbKku3ReUKj2a3bQLBZFMo2Rx5tnIeq1p2Q/idbVKeibeWuIhodyXWfEDFKRXLS4FsVRQFht9aW7R48qy5AQ8imVJdeeZ7nrW18qw2lVA74IShDnzjVu+/F6MVlnYza2nb5MMCWkE2b+vP4Ad/fdaif24UTGHcjSNhxIK82cqztV0eeXZwMo8j037LZmeirTYDztvWh/O29ZX9PFnDxk+zUBYYwMizhf3ctKkBs8GzE/VM88oTeg7bWXkGtHYMbbryzCeoinZ5zUobRp0JnSWLTuYsFEoLR55pqoKMv4nV8rZNXnm2jGvCRhDu+qhCnlVQnvGkTDtv7M0Hz9u7Budt68PqBjyKmedZxJpyjJI2uVTnjoRHnk0XeOVZdc+zas9yqz3PNvR4KvOj0wXkS/ayVSnWCjkaLUPoWrDzO5bzFp9Ri1x6AEXlGWvbXODCLg58i4Prky0kFa02uDPl2SK0bQLB+VypbZu1SL6Z55nlwKlRebacyTPxHl4qBUtUCm7TlWcceWY5bij0hDwFeVRKkWsXLJXAACAIDVCVxVHzUatCLa0ARKQ2Uzm8VMGrDirNN2Kya7NJB2rbPDiR45I228PvrBpCbZuLpTwT0zYXuBVNHGuiAgP4OZyew8VI21yqoOetWQtY0/cTjVK2UNsmrzybzJeavmklgr5jq+swU1fZs7OUwwIWApUIMRFGBX+0WrpHljoURWmIOAM4X9aIwICJiBA6spSY4to2q3meATUoz7hr04rnsjtlsO+2fyK36J/fblieT4pEEBrgp9XRIlfcseZ/RyDfC6NFHgPkbeACLKa7lqRN/vdRbUBjC6E84yS9cys9MCBWeeZdzyJnSFwWGFDWtrl8z6G4gBUXuO0KsfUIaD55luLI74m5InhNbJTyjMi1diZUxKKona/3+p4UXrNvE/7mCVsXpUBL6fEtESKOTXuF6mBH+7boLhb4a1OJEBN9VMT0uvmClGeHpgo46CdutpPfWSUs5qKR5jdK2VyMtE2g3PMuapOBr/PoOWx35VkrQa2EzQsMKA/fIbCAlKTGpW1a7DotlPqDNphFn8BWgCn9JHkWglGhFVMEKVyjvGl5L7nlXHc3CuZrXaMVUJC4WZ/nWbXxJCR8acGzoCgKU589Ni7Js5XTX7bC0JM28chYjqmtKLky6gEUJ+3A96I1kxU/KVi2A13VGBlWVXlWIW1zjO0SNF95VlihnmcJLoUxrpAzmZLQ4do248kzBa0jbhcDC60GWSjQYrNklSvPmjWZ88qzUc7vDCj3PCvZDltEtMJAvlaIhW277+6+9MwNi/ZZ9ZjQHvVbdFctQgpou4OfIyuRsSlhbGn2Ynggm2Dt3LcdmgIArF4i5Kbq+74WLGfBvZ3oellC2+ZCe4vx1z+pq5Ebe6qisJTdpdK22Upkm962GSjzRcxwaZssMCBfYvfTQm1wvPEJW3DL/knsWdNV/cULjIypYSJXWtY1YSPQVIWlk9eqPIuq0/hNhGqm9SsRyQobfGzzNsWRZ34S+NGZAhN/VFKemTUqz0TLpVZgQ08Kdx6eluQZpPJs2aLPZ8LJ5yvO8wwo91pggQEtmqz4oAI6FkpjExcDIiotxhbS8yzPeZ41e3e/nVGL2SjzPLNckGhJFZVnwn3ZTp45zUaZ8myJkGf0XEYpz5q1C8/SF4s2I7vpVhGVZ1N+S4sCr62lXaEqSmh3d6lc78VAqsJmh4ijviH9qiVCziwkeBVGJaWzqCRotupRUxWWrn0HkWdLRHkGBPffQhPaomp30TzPuOvdnzVj51Uan+YkeVYV5K/ZnWpOHVkxMCDPkWdMeVZquuJbxKnru/HKsze2RXAEze2tbiFtRwQkauVxvT9jQlWix2azBuuVlQyaG6JqlPEI5Vmn3159yFdia0rl+nhdV8r//8ptpfx7tJI8A4BHJXkmlWfLFaSuogVowS6fbGPbNp3Wtm3yEzYRe0HbZuVBI055xpNbC+F5NlOwWEG8Yts2q3ie8WmbYnHOK9GWe5FkaJ7BN90v7eyBxcPQysn2oIhvzndIm74HVslmHldrupI4MJHHbCGaPOtI6lDbnGxN6BqKtne8S+V6LwbSXEuE67oVSXNKcxyUyrPQpkWlgBpNDdRVQDi9rllY153Co+M59hlDDXrLtAK0IFnolDnRL5J5ni3wVMePNZV8IQ1NRa7ksE3KhfZiW8o4d2sf3v6kbThzY09T3o+8jETvYSAIeuhIBsqzibzFnv/lXisBQT0tPc/KYWgKClb1+2Agm8B1L9jLRBU8wtYrsjYRwax5KgUGRLRtHp7yyLNsonLA0esevxlPP2EQx6/KVjyOnrSJ7QMZZE2tZZsbG3rSAIDHxiR5JsmzZQrmeTZXguW4jLSIUp6VtW3ai7MrGgc+2Y8SN2sNDEjR4ltQqYz7g5yhKU1tXaGBlW8xW0mLY/5+iiM2Q55ncW2bvO/CCjh/aVNj5M9SUSJR8Rpu21yYtM1cyWZ+jeu7UzgwkcdcyYbtuIxcn8p7v2/nlk1C0lDhcz9L5novBuhZt13PWoBvAxdxzG/blJ5nYZ+aaps1KUPjkn2b/6ysFXbMl9L1CZRnC/tM6mJgwGKmbfqoRp4BQdCSOD9LBDA0Fc/Zs6Zp7xd0gLhlGwh822a3r2iZylvo9NVYK6FWYgENkjwrg0fK2zXVX7tXd0T+fCUEBswHtLFiOa5nI8TdhxNz5W2b9GyS8qxSyybgPcM7B6OvDQ9NVfClF50CBWhZZ85G5nk215LPbyfIJ2WZgm/b5L0UavE8a3VgABDs1FKRmfOPsVbPs7wVqJwAztgxZTR14KHzOearZFKG2hZS98VCuG2zsudZ0Q7SNsW2zZWkPAPC7TTtbCDPIyowIN/stE2u7XrUV82SVJx+TpjiWlraHfz5WUnkejXw56Ja66Zs2wwQVp5VI89qa/FsFGu7A/JMwdLypKPF4kIrz3RWzwiBAYuYthmVtEmglnx6BmXa5uKBJ4XEWnyKT9tMLV7bZjuB2jablW66nEA12XzGL1mbVAZ/TkTfsygfbSLLqF6pFBZQL1RFaamlzXq/Fp/MW8zvbaVCjkbLFHzbJk+ehdM2vUFBNColwspokfIMKI92px246guF6MXYuD/INbNlEwgmLSLnFmJnv50RbtuMvl8MzvOMCM1KyrOVUBDy3n3VfPzaBQEJWh4YsBDKM2rbXN2ZZEqb2WIQGkAtLUtCeeaPtQpWxv1dK6itEKhMns0WLcz4bburOpo7hi9F8ONuPXNidgHGmnXdAbndlzGX1CK3y1fzkE/NQoHqGTEwYMHTNmtWngnk2QraAGw1eOJD9B+OCgywHJd1Uiw06dsOCJRn8p4UoTchOMIItW0u//upXhiawnx3+cRNx3UxGREYQMoz0m5kl0B9WitShoZVvufjSg8NkE/KMkUv17ZZ4JRkakjhE7TT8SDCSmvhZEWTArVtkrIrqmefR0JXQYfNL8aoBaw309wimQhI2oFYSX5nQI3KM87zzKG2TWHk4cm0lTCB82qzzBLZ7QsWgMF4UWy28ozSNosOa4XuyxgshGOGU55N5ok8W9iFbzNA5ydlaG3vz7bYqCU0YHjaG1+zCW1FBbLEwawxMAAIk2cLsbmzjlOeLaWwAAC4+tzNeNU5G/G4Tc3xr4pDWWCAvTjkGX/tByooAlnbJnmeSfJs0UCpiUC58mza3zDoSOpI6iq7j0b8FvaVsBGTkcqzWBChOJ/7oJYN8JUMRVEiEzen8hZL04zyPCMsxIZVK7Gh1/c9W+Gtm/JJWabojVCeiZ4BiZgIXirwjBYWUEGynzc6jbGFdGXVgaIokYmbUfLaZoAmGzq+lUaeJWqYeEOeZ6Q8K0vb5EjdJUImzQdLUXlWKTCgWYUtnQvP8yxQi5LR+WyBU54tMc8zYOlc68UEtRXmIhKSCaxlcwm1BC4kag0MAIJ7TkH1wJ1GsIYLCFi9xFpqjxvM4uVnbVzwhXlZYACbBxcxbbMWzzOpPFt0KIoS6T/suG5IeaYoClNK0qJ9JRi8D/mEfKX7d6WCntv53Ae8z6hs24xGVOIm+Z1lE1pIvSfWo0vBVqQeBL5nK1t5tryuqgQDMeG5koNJf5Ep7k5QwVjWtunPzK1Mt6FjI5XL6GztbZdpQ8NMwQ63bfry2t4mxYsTRM+zlWYGzvvixSnGTE5FaMcEBqw05VlmSXqexbdtNuuaMeUZ17bZlzEjlWdT+aXTtknjRFru7JaBTK9vOTCJXas7Ij09js5IvzMedbVt0r1nagvil5I0NAxkTQzPFDHYsXSSNhcTQWAAeZ65oZ8vFHiyvi8bXzvRBtdiHZdEGAldQ67khMiz2YINmmnJ96srpWPEnxe9v1v+88kzdq9Gf8bEqeu7W30obQejCW2bUVY+EmF4NUoplLg5lvMFGcKaUiTLssuMPCMP4kdXeOLm8h95VygypsYKoiNT0RLv2LTNRfLjqAT6bNqpJeVYLW2X5A1xbCYoMhj51uTdq6QRVu8tFSKkWQhNvDHfnSddyGu+LDCA+/dKKAiXovLMjGjbDDzPmvMd6FxM5y3WltmXNlhCLq88W1qBAYuT6rcUccaGbgDAJ3/5MN763bvZWM3j2LRM2uTBj7vV2r5JTbCQquh1fuLm4BJr21ws6EIAEgsMWGjPsxqVZ2JAwEoKPWoH0NzK1+Lk6ZnQVVYTdQkWBSuhVjJ1Fedt6192JEQzcOmJq7F3bSf2rutq+D34jZiFUCYvB9DmcN4qV551p8LjqmgjshTq03qwsYfaNiV5JrEMoSgKU2kdnvIic8vaNiPasFw3MHVvadomqZX8IpPaImtRnm3tzwAAHhyZZT8bZ3+/MMozQmaZDZTVoCoKK/ziJl5mNM8loIqLBn2FkWdL0/OsXHlGxUSzPc8OTnoTs6Z4ZDgpz2Y55dnSCgwg5dnSuNaLiTc+YStefc4m6KqCXzwwiuf/x5/wx8fGQ6+hts1B2bYJINwuTy3NcSBCeiHnpstOXoMThzpx3ta+BfuMpQwxAGnRPM9MlX1+V4VxUjRj11sYFrUSQZsqUeQZv/juSq088kwiHs86aQj/dvnJZfdFPQh7nsn6JApJ5ssaPJ+UNtkjrClThhrafKg2Py81kPJs/0SOeVivRMiRdxmDHmpaeIi+HiZj04MBgXZGgda2bVKxWbRc5Es2WzT31UCe7RjwyLP7hwPyjMg3caCbL8R2tZXmeQYALz59PS7etSrkfcPD4D3P4to2Vb5tc/mfw/QSVJ4ZQusR0Py0zbRQpPSkTaiKwp6rGU55NplbgoEBS+RaLyZ0VcHLztqAL75wL7YPZDCZt/CxGx4MveYYa9uUvjcAYHA+NbWmbS7k3HTR8atw3QtOxpou2bYZBRa24ghtmwtMnpFH4PruVMWWXbHWk55niwt+g5EwE0WeCQSoJDsk5otw6JekBKJAwgA+bZM6I8RnUlEUlrgJLD/l2VBXErqqoGA5rCNgJWJ5XVWJEEilVa1tk5+wS5yqpJUFFAUGWI7DiC9TU1j7ViVsY+TZDPsZa/tsdmCAcE5XorLkr8/ZVPH3dJ+VbAeOv2gQ2zb5ne6VsJuaXsKeZwtJnonkEgWEUMtGWHm2lAIDvO+1VK51K7BjVRafuuxEPPnTv8MjY3OYK9qMGDrmp23Ktk0PobRNo/L9Tz57K3Fjp10QFxggtks2G+u6U/inZ58Qu7HFjk+SZy1FImIje9pfnGdjlGcKyhWDEhL1Ity2KeeIKESlbZLyLEr115HUmc/2ciPPdFXBuu4kHhnL4dHxHFZXmVuWK5b/KnUFg1oU49o2zQjPM35hvNCFXSXoWlBs8mEBtRgeb/fbNh8bzyFfsuG4Lhvomt62KUw2y02i2wzw7X7UtlmuPAv+eyWQZzxJtFRCJsyIts2ZgkdmNcuPRDTUp+eVFv6zSzwwQHqKVEZv2sRA1oSL8OYHS9uU5BmA+gIDkkx51v7PyXKFIfhFLpbyDADO3tyLTX3piq8Rk9VlYMDigm1kc/X3FCnPksHzzatcTF1dkAAQiZWFkPJM1ieRSNahPAPCNely9Orb4PuereTQAPmkLGP0kPJsOlp5loxQnlFRp8DzG2oV+BaxICygNtVYX8ZEd8qA4wIPj81hMlcCdaOKySjzRZnyTC5QyhCZtimMPDxRuxLIM54kWipqpKi2zWarv+KUZ4w88xcUrusuqcCANb6R+tquVIuPpP1x3KosAODeYx55Nle0mf/PKul5BiC84KlGnu1e3QFNAU5c07nQhyURA7YZSIEB9uIEBtQKQ5fKs1Yi2MgOFufRbZtB/Spb7CSagYRUnlUFC4bjPM8mKynPlnHbJhD4nj02PtfiI2kdlt9VlWAg1QYtMkVSgkgNfsKmhbGuKS3d1WJtDo6L0TrN/hVFwbaBDP702ATuH55l37MrqTddTVfmeSYnnzLwnmdMeSbudHP32krw8eBJ1qXig2VwalBCs9Vfot8dtVmT2fmMrzzLWw4j+peC59klJ6zGxt40ThiSBEY17FiVxU0PjTHyjPzOMqa2LHdxG0Ha0NjcU604P2NjD37+unPkwqiFENPDF1N5VgvKlGcyMGBRkYzoApmO2BzqSgX/vRI2GSUWHnwwnCRkoxGVtkmeu1HkGV8PL8dupIA8W7nKM1mJLmP0ZsIPdVnaJk3Y3GKYijqjxcUT3+ZAC/RawgII2/s98uyB4Vnm99HssAAASOiybbMaTE7hGNe2ybeJrISikBaymqosGd8SUXnmui6TrjeLwNJUBUldZd4Sff4YRl6HpDyjXT9dVZZEK6SuqTh1fXerD2NJIFCeeYEvsmWzHKau4pPPOdHzPaphvJTEWWshjp2B51l7jP1ibShubkksLBJR5Blr24xRnslnWqIJIFV/UldbatXTzmCeZ7zyLO8rzyI2jleO8kySZxLLEL2pMNkUl7bJK88oQt1ocVHHq1woMKAvU/sCnYUGjMzihKEOAEEbazMhegQsFf+qxQTvlRW0bQqeZ8rKIs/Spvcd04a2ZHxLTCEwYK5kMzK0mb5jaVMLyDNSnpnhwABaWHQm9SVz/iRqw3GrvLH7wZFZlOwg0WlQtmyGsHddV6sPQaJG0GYkkWaB8qw95jqRxGsXRdxKQdAFEkGexQQGrIQ6SWLh0Z9N4HXnbmYWGRLloA3aXKncc7e68mz50Swbez3Ps8NTeRQtp6YNvOWG5XdVJRhEpVUtnmclh9o220N5FvI8q0d5RuTZsRnW9tm3IMozmbZZDfyuNhWHZW2bK0w6TkqtpWB2TzCEwABqKzE0panXzFPJEGEueJ4Vvc9cSmEBEvVhTWcSHQkd0wULD43OsbbNVR2yuJdYmuCV9K4bBOe0C0klKs/a5bhWChIRtXh02qZs25RoPl58xvpWH0Jbg3me+c+n47qYqqQ88+v7tKEty7G0L20gY2qYLdo4MJnDlr5Mqw9p0SFH32UM0WC/zPMsMm2zPYo6Iypts46dkc29aaiKl4jygJ/atiDKs7K2TbmYF8GrGEn2XJa2GVKeLX8CcsdABlc9biPe9MStrT6UmiG2HvEtm81Uf/HqTWo9z/rKM0r3DMIC2t/vTKI+KIqCHb767N5jM6xtc1C2bUosUfCBAUScAa2vswhip0G7tJOuFETV4lGBAZ0yMEBCYtHBPM/89ctMwWIhdF0RliWd/jObXaY2PoqisNbNgxP5Fh9NayBH32WM7lSNnmcRaZutbttkBruOw9o2aw0MALydAnq4f//oRN1/XytEQjIj2zbLwEt6Sfasim2b6spSnimKgleevRGP39rX6kOpGWJgAO28dTaZMOb9mVjbZkJUnjU35VOivUC+Z/cdm8GxaW/zRCZtSixVBBsPLquxgPYhqYwy5dnyn4PbCZGBAf5GEe95pqsKqzFXwiajhEQ7IMWUZ94zSWEBKUONbFmkZ3Y5iymet3cNThzqZLXaSsPyvbIS0FUFXUmdKUTKPM8ifBZIVdL6wIBy5Vk9gQEAsK0/i0fGcky5sBDkmaEpUBWwXQjZtlkOVVGgqQpsx2XkWVlggLqyPM+WIvjUVCBoK2k2gUXPkK4q7L1JeZYreaETsm1zeYMKsnuOzmDOHzNkYIDEUgWRUSXbCZNnbUJSlZNn7UHqrRQQEVawK3ueAZ7H0mzRlnWShMQigbyt834tEoQFRK8p967twpa+NJ66c9XiHGAL8PTdq/H03atbfRgtgxx9lzn4VseEUCAxzzPfhwMIAgNavSNKC/XZosVMwus1tCTfM8JCtG0qihIqYqTyLBqUKMnaNisozxJLID1xJYLIdqusbbPJyjP/GepNB+2gfCvnXNEOBQZILD8QeXb/8CyOTMm2TYmlDeZ55risxgLah6QyKszHEguPqLbN6XwMeebPeWJYlYSExMKAyG3yPCPlWVRYAAB0pw187a9Ow1+duWFxDlBi0SFH32UOXm0Vl7bpuGA+HFabGNmS8o1UY4am1N0/vk0gzxZCeQYEvmcJGfUcCyJemPJMOE16qG1TEpDtCDEwYKHUX2l/UcCT5aauMgJ2pmhJ5dkyx8beNBK6irlSQJRK8kxiqYLIKct2YPmhTArah6QydKk8ayVECxXLcZniNkp5xv+NhITEwkJM25ysEBYgsTIgR99ljp4UpzyLadsEAkadtW22mAQi5VvQcmnWbUouKs/qSeusB3ReZctmPIiozcUFBsi2zbaHGBgwxQUGNBPkLyEqTSl1bLZgB4EBTf5sifaArirY1h+M32lDk6peiSUL2lSz3WDzodXqfh6i8kySZ4sLMW2TwgIAIJuMVp5JzzMJicUBS9v01y8TOZ88i1GeSSx/yFXqMkdfJni4RVKC/zf5GJXaRXnmF5vUstOIamx1RyK04OpZKOWZvyuRWabJKs0AXU8y3BR33HnFniTP2hNmXGBAs5VnXNsmD3qWZ4tWxZhwieUB3oh2VUf9mycSEu0CPoCJ1AutrrF4iGFS7UTsrQQkmP+wd28QeZY2tLL7ZMAPTpGqawmJxQFL27TCliWy/ly5kKvUZQ6eMBILJEVRWCtUoUx51triyWSeZ435nQHe9yP1WUJXF0y5QDuAUnkWj8DzLJo845VokjxrT1ARXyxTnjW3gDhnSy/WdCVx/vaB0M8zfmjADK88W8ZpRisdx60KlGeyZVNiKYMPYKIFWLuEBQDl9V47HdtKQNC2GbZEiLIqueKUtbjq7I149klDi3eAEhIrGCxtk9o2pfJsxUOuPJY5eJP8qEjdhK6haFshrwWgHdo2w59fb9ImYftAFrcenEJPylgw5QLtSiznWOL5gu6nuZi2TX6nOynJs7YEjR+sbbOwMG2bp6zrxndecUbZz0nZOSs9z1YEQsqzrCTPJJYu+Pkt34bKM5m22VoEgQHevcGSNiPmt1UdCbzycRsX7+AkJFY4+LRN13WrBgZILH/IVeoyRx+nPBPTNoHylB9K0mt18SR6cPRmGhukKDRgoVo2gWDXUHryxIPOUZzyTPfJNE1VZOhCm8IQ2zZzC9O2GYcsKc9CaZuyeFmu2NqfAXEOq6TyTGIJQ1UUdi+Tb047tUbyyrN2CjJYKRADA6htUyqrJSRaDwoxs11PYCIDAyTkKnWZg1eeRbXD8T5CQLAwbrVsX9wJbdTs/4nb+nDa+i48f+/aZhxWJMhMUrZtxoN5nvnkmVrmeeb9W6rO2hdEaJeccNvmYhUQpDybyVuYzsfvzEssDyQNDRt70wAkeSax9KELidOt3qDkwddbkjhbfFDdQ5YI09KWQEKibUDKM8Abv2XbpoRcqS5z8KbbUW2b3f7DPzHnDQZB22arAwME5VmDyrGetIlPP28PnrZ7sBmHFQmmPJOBAbEgzzOfmy1P2/T/Lf3O2hdB26Z3EYPWksUpIMjz7Oh0Af5thE65uFjWuPyUtThuVRZnb+pp9aFISMwLVNO0O3nWTse1UpDwN15HZov46b3DFds2JSQkFheGprJNhXzJYYEB3fL5XLGQV36Zo7eK5xmRUmM+eVZqk7ZNUfnWSGDAYoF2DdOGfJziICoJxc5Mmpik8qx9QcqzouXAsh0W5rFYbZukkj00lQfg3StRY5rE8sGzThrCs6QxtsQygBcaYCNXar/AAJPbrGyndtKVgi19aZyyrgu3HJjEO67/C/r9elcqzyQk2gNJXcVs0UbecqTyTKK1yrNCoYB3vvOdOO2007Bv3z5cd911sa/9xS9+gWc+85nYu3cvnvGMZ+CGG25YxCNdukgZQcpkNsKTi7zAxok8a5PAAFF51mhgwGKAWopWd8rWojiISa9lgQEqKc+keq9dQWOCC2DcLx6AxSvws/7nHPbJMxkWICEhsVRgCInT7URS6SHlWfuQeisFqqLgU5ediJeeuR4KPAUaEMx5EhISrQXZ80zlSywxuUt67q5YtHRk/uhHP4o777wTX/ziF3Ho0CG87W1vw5o1a/CUpzwl9Lp77rkHV199Nd761rfivPPOw0033YQ3vOEN+OY3v4njjz++RUe/NKAoCt590Q4cnspjdWey7PfkiUaL4bZt22wwMGAx8KLT12HnYBZnbept9aG0LcTrKfqqJHxPgbQMXWhb8CqvUVbca4vmkUObAEemCgBkWICEhMTSAW0Q5a32a9s0Zdtmy2FoKl6zbzMet6kX7/vhPTg8VcC67vKaXUJCYvGR8tcoR6e9+lNTvPpXYmWiZeTZ3NwcvvGNb+Bzn/scdu/ejd27d+P+++/Hl7/85TLy7Prrr8dZZ52FF7/4xQCAjRs34mc/+xl++MMfSvKsBjzpuIHY3/WkSHnmLYYpbbPVprF8MWdoSlvL1zOmjvO29bf6MNoaopeZeH+dsq4bz9kzhHO39C3mYUnUAT4Bd3SWkjYXj8AiT0FqF5V+MBISEksFQWBAe1hj8OA3t9rpuFYi9q7rwldfciruOTqDk9d2tfpwJCQkECRuEnnWmTSgKHKsXKlo2erjnnvugWVZ2Lt3L/vZqaeeis985jNwHAcqJx1/1rOehVKpVPYe09PTi3Ksyxnlnmft0bbJtxH0pOQgtdRR5nkmXM+EruLtT9q+mIckUSc0VYECr21zZNYrIBYzqpsCAwgyJlxCQmKpYKkEBrR641TCm+tOXd/d6sOQkJDwkRSUZ10pWX+uZLTs6g8PD6OnpwemGXhZ9ff3o1AoYGJiAr29QQvc1q1bQ397//3347e//S0uv/zyuj93uXAw9D3m+32oHXJ8rgRFCdo2TU1p6bniDWz7MuayuW4rFaKxu87dX/LaLg0oigJTV1GwHIz6ZHtHUl+069chSOQX87PjIO9hiaUOeQ8vDoigIs8zTW1tjcVDDAxol+OqBfL+lVjqkPdw+yNlhG1DulKGvF4clsM9XM+xt4w8y+VyIeIMAPt3sViM/buxsTG87nWvwymnnIILLrig7s/t6+uo+2/aGfP9PpstjyybLFjo7++A7vsKdWaT6O9v3bmacIL/HupJt/RYJOaPrmzYu6O7K8Xu3eX2TC5nmJpHns35CtWBrtSiPZtri07o34Pd7TMuyHtYYqlD3sMLi5RvPeH4XRWppNE241e6aLH/Thp62xxXPZD3r8RSh7yH2xedvj/4aN4bKwc6F6/2XUpYKfdwy8izRCJRRpLRv5PJaJPMkZERvPSlL4XruvjkJz8Zau2sFaOj03Dd+o+33aAo3k063++jFDwFyfhsEUeOTWHaNwIvFkoYGWldW+zMVI79d1ZXWnosEvOHXQy3Xc/OFDA6Ot2Ue1hi8UCtRvtHZgEASQWL9myW5gqhfxtwWz4uNGsclpBoFeQ9vDhQfFX/5Iw3jrm20/Lxi0BetwAAt/Xjaj2Q96/EUoe8h9sfqn9hDo7NAQBS2uLVvksBy+Eepu9QC1pGng0ODmJ8fByWZUHXvcMYHh5GMplEZ2dn2euPHj3KAgP+8z//M9TWWQ9cF0v2wkZhvt+nM2kwH6OJuRJKdmBm28rzxHti9abNZXXNViKiPM/omi63Z3I5g3x7KG2zI6Ev2rXLGOHpajE/uxrkPSyx1CHv4YUFeYnlrPaosXioXL3VTsdVD+T9K7HUIe/h9kXSt56h2rcrachrFYGVcg+3zBV+586d0HUdt956K/vZzTffjBNPPLFMUTY3N4dXvOIVUFUVX/rSlzA4OLjIR7t8oasKOn3j7fFciXmetTowgP/83oxZ4ZUSSwGmcD81IBqVaAPQcznqp/N2LmZggOB5JgMDJCQklgpo4yHfhoEBiqIw37N2Oi4JCQmJdkDS9zwjXmgxa1+J9kPLlrCpVAqXXnop3v/+9+P222/HT3/6U1x33XVMXTY8PIx8Pg8A+OxnP4vHHnsMH/nIR9jvhoeHZdpmk9Dr93KPzxVZ2marCyg+Or3PTwSVWLqolrYpsTRAJOjITLD7tlgwNBUJLniiQxYvEhISSwSGv2OU4wID2gk0R+taex2XhISERKuRFELPulJyXbqS0VL9xzve8Q7s3r0bL3nJS/CBD3wAr3vd63DRRRcBAPbt24cf/OAHAID/+7//Qz6fx3Of+1zs27eP/e+aa65p5eEvG/Skg8RNy/FaCowWF1A82dInlWdLHqZwP7XbwkGiNtDCKu+3Hi02gZUxA/VZZ0KSZxISEksDVFPlSn7bZovV/SKo5pIbWxISEhJhUNomoVtu3q5otPTqp1IpfOQjH2GKMh733nsv++8f/ehHi3lYKw48eUbKM6PFfXWhts20JM+WOkxdKs+WA8T228WWrmdMDWNzJf+z5c6fhITE0gCRZe3YtgkE5J5UnklISEiEkTSk8kwigKROJdDjDwJjuRJLXWp1AaUpQH/GRK5kY3VnoqXHIjF/lLVtttnCQaI2iIrUxWzbBIAspzaTbZsSEhJLBUSW5dqWPPPbNqUhqYSEhEQICV303JXk2UqGXH1IhDzPKDCg1QWUoij4wgtORtF2y+SyEksP5YEB7bVwkKgNIgnayrbNDtm2KSEhsURAGw/FNvGVFWGoMjBAQkJCIgqpMuWZrD9XMuTVl0B3VNtmG0j3V3cmW30IEk2CqYfvJ122bS5JiCToYideZkzv87IJTaoXJSQklgxEK4xWb1CKIGsFSZ5JSEhIhJE0pPJMIkB7zd4SLUEvT575gQGygJJoJkTSRRIfSxM8qW5qSij9cjGQSXgFjAwLkJCQWEoQrTBabY0hgmq+djsuCQkJiVaDT9tMGWqZj7PEyoJcgUgEgQG5EqhsEtuzJCTmA/F+arNNd4kawV/HzqQBZZEVhFlfeSbDAiQkJJYSxDmw3TYoTZm2KSEhIREJPjBAqs4k5BJWAr0p8jwroeS0T9umxPKBKdxPskBfmuDHhVYY9pPyTIYFSEhILCUYAlnWbuSZTNuUkJCQiAbvvS2TNiXkCkSCeZ5NF6xAut9mhZ3E0oYocZZtm0sTvHpisf3OgEB51orPlpCQkGgUZW2bbTYHyrRNCQkJiWgkubRNWX9KyFlSAp1JHVTXjedKAABdtm1KNBHS82x5wBTaNhcbT9jej1PXd+GZJ65e9M+WkJCQaBRlgQFtVmMF5JmcmyUkJCR4hNo2pfJsxUPSpxJQFQXdaROjs0X2M7HFQEJiPhD9XmTb5tJEq9s2N/Sk8Jnn7Vn0z5WQkJCYD9pdeUbWCu12XBISEhKtBp+2KZVnEu219SXRMvQITLr0vZBoJso8z2SBviTR6rZNCQkJiaWIdg8MICWcrP0kJCQkwuDTNqXyTEKSZxIAgsRNgthiICExH0jl2fIAr0jtlOSZhISERE1o+8AA6XcrISEhEYmkDAyQ4CBXPxIAgF6RPJO7jxJNhPQ8Wx7ggx86ErKAkJCQkKgFZcqzNquxNvSkAADrulMtPhKJpQTXdWFZpVYfxpKGogD5fB6lUhGu2+qjkYjDxi4dluNiIKWgVCpW/4MVhKVwD2uaDrVJwiBJnkkAALrFtk2pPJNoIkQyVpJnSxOybVNCQkKifoiKrnarsV58xno8YXs/NvZI8kyiNlhWCaOjR+C6TqsPZcljbEyF48jz2M549+P74bpAT6aA0dHDrT6ctsNSuIdTqSw6O3uhzLP7Sa5+JAAAvWkz9G+pPJNoJhRFgakpKNreloTkzpYmQm2bKTl9SEhISNQCsaZqt/ZIVVGwqTfd6sOQWCJwXReTk2NQVRVdXQNQlPYig5caNE2BbbepZEcCADCjzKLkAH3dSSR1rfofrDC08z3sui6KxQJmZsYBAF1dffN6P7n6kQBQ7nnWbjHqEksfhqaiaNsA2m/hIFEbDK5tszMhpw8JCQmJWiDWVHIOlFjKcBwbpVIeXV39MM1kqw9nyUPXVVhWe6t2VjpWdSnIlRxkk+a8lUvLEe1+D5tmAgAwMzOOjo6eebVwSoZEAkB52qYUnkk0G7zvmSoXDksSfGpqZ1J6nklISEjUgjLlmSyyJJYwqD1L0+QmmsTKQGfSwGBHQhJnSxhEoNm2Na/3keSZBICw8szQFDk4SDQdtHhQ4LWISCw98Cm8Mm1TQkJCojaICeZSeSaxHCDXChISEksFzRqvJHkmASDseSYWeRISzUDCb/mTYQFLF3zbZla2bUpISEjUhHLPM1lnSUhISEhILDXI1Y8EgHLlmYREs0FJjZI8W7qgwICOhC6vo4SEhESNKE/blOOnhMRi4ppr3o8f/vD62N9/8pOfwSmnnLaIRxSNq6++Crfeekvs72+66U+LeDQSEs0BPX8vf/lf46UvfWXod7OzM3j60y9EX18/vvnN7wEA9u2LfxZPPvkUfOpT/7agx1sJkjyTAABkTA2GpqBku3JRLLEgIM8zTcr8lyzoGsqWTQkJCYnaURYYIDcpJSQWFW94w5vxqlddDQC44Yaf4L//+0v43Oe+yH7f2dnVqkMrw+WXX4krrrgy9LM777wd73rXW1t0RBIS84eu67jppl+WkWe/+c1NsKxyH7JrrvkoTjjhpNDPvvrVL+Gee+5e0OOsBrkCkgDg9QH3pAwcmykyhZCERDMhlWdLH8cNZrGmM4Hzt/e3+lAkJCQklgzK2zblPCghsZjIZrPIZrPsv1VVRV9fe9YyqVSq7Ng6OjpbdDQSEs3Bnj17ccstf8Lw8DEMDKxiP//Vr27E7t0nYmRkOPT6jo7OsucglUotyrFWgmRJJBh6fN8z2bYpsRAwde++kmuGpYvulIFvv+IMvP68La0+FAkJCYklg/LAAFl+SywvuK6LXMle1P+5rtvU73DbbX/Gy1/+Ipx//jl48Yufj1/84obQ7//7v7+Eyy57Bi688Fy86U1X49Chg/jBD76HfftOK/vf5z//2aYem4h9+07D9dd/G8973jNx4YWPxwc+8G7Mzc2x39955+149atfjic9aR+e+9xL8O1vfxMAcMstfypribvmmvfjmmveX/bf/GfdcovXLjo1NYWPfOQaPOMZF+HJTz4Pf/d378HU1BR77V/+chde/eqX44ILzsHllz8bP/3p/7H3EP932WXPKHv/Wr63+L+rr74KAPD5z38W73vfO3DttR/ABRecgyuueDZuuulG9reXXfYM/OAH32P//vu//2Bse+APfvA9vPrVL8enP/3PuPDCx+PZz34avve9b7Pfz87O4NprP4CnP/1CPOEJZ+EFL3gOfvnLX7Dfj4+P4b3vfQcuuug8XHLJk/HZz/4LXNfF1VdfFfkdDh8+hIceegBXXfVXeOITHxc6R5Zl4QlPOAsf+9i1AMLXMJfL4a//+qV41ateBgA4evQI3va2v8EFF5yDyy57Bq677t9g2zb7TnTOCVdffRW7V/n/BoD/+I9/Z8d2+PAh9t8AYFkWXvCC57BzXwtWrRrE9u3H4de//iX7WbFYxB/+8Fvs2/f4mt+Hx0033YiXvvQFOP/8s/GUpzwB73vfO0PPwUJAKs8kGMj3TO6ISiwEpPJseUCma0lISEjUB6k8k1jOcF0Xr/jv23D7oanqL24i9qzpxOcu39OUumR0dARvfesbcdVVr8GZZ56Nu+66A9dc8wH09PRiz569+Pa3/wdf+MLn8Na3vgs7dhyPz372X/Ce97wd//qvn8OZZz4Ox44dxStf+RJ87nNfxKpVg0il0k34hpXxuc99Gm9723vQ29uLa6/9AD72sWvxvvd9CI888jBe//pX4/nPfwHe8Y734K677sQnPvFh9PT0oaOjY16f+c53vhmFQh4f/ej/g+u6+MQnPoJrr30/Pvzhf8D4+Bj+5m9ei4sueire8Y734M4778A117wfGzduxne+8yMAwLve9VaccMJJuOKKK6GqWkPHwLfziW18N974c1x44VPw+c9/CTfddCPe9a634j/+46vYvDm86fvIIw/jRz/6fsXP+ctf7kIqlcZnP3sd7r77Lnz843+PwcHVOOOMs/BP//QJ7N//KP7f//sUkskUvvKV/8RHPvJ3eNzjzoFhGHjHO94MTdPwqU99FnNzc3jf+96B/v5+XHvtx1AqlfDVr34Jd955O6655qMAgO7uHrzqVS/D4OAg3v3uDyCTyeCGG36Cr3/9K9B1HV/+8jfx+te/CnfeeUfoGP/3f7+Jrq4uvOMd74PrunjXu96Kbdu24wtf+DJGRkbwsY9dC1VV8Vd/9Yq6zvHExAS++tX/iv3997//XTz22KPo7e2r633PPfc83HTTL3HppZcBAG6++Q/YvHlL3e8DAAcPHsC73/02vOlNb8Ppp5+J/fsfwwc/+G5897vfwuWXX1n9DRqEJM8kGHp98ky2bUosBBL+fSUXDRISEhISKwnS80xiuWOp39Hf+tY3cNppZ+A5z3k+AGDduvW477578fWvfwV79uzFd7/7LTzveS/ABRdcBAB405veiq9+9UsAgL6+fhSLRQAeCbJY7aAvfOFf4eyz9wEA3vjGt+Bv/ua1+Nu/fTu+973/xY4dx+Gv//q1AIANGzbhkUcexle+8p9485vfDgCYm5tFOp2p6/MeeOB+3HrrLfjKV/4HGzZsBAC8971/hxe+8DI89tgj+P3vf4eOji688Y1vgaqq2LBhE6amJlEoFNg50XU9si21HvDtfGIbX2dnF97ylnfCNE1s2rQZv/vdb/D9738XV1/9xtDrPvvZT+FxjzsHN930S8RBVVW85z0egbplyzbceust+O53v4UzzjgLJ598Ci6//IXYsmUbAOCKK67E9773bYyNjWJ6ehp33nk7vv7172DNmrUAgDe/+R3I5XLMWy+VSkHX9dB5eOihB/Cyl13Fzi21GQPA2rXr8JznPA/XXfdZXHHFiwB4BNfXvvYlfOhDH0VPTw/+9Kc/4MiRw/i3f/sPdv5f+9o34tprP1A3efbFL34ee/eeGnl+8vk8/uM//h1nn30u5uZm63rfffvOw3/91xeQy+WQSqXwy1/eiHPPfWJd70FwHAdvfONbcMklzwIADA2twamnnoGHH36ooferFZI8k2DoSXltm5LckFgIECmrSuWShISEhMQKgkzblFjOUBQFn7t8D/KWs6ifm9TVpqnhH330Yfz617/ChReey35mWRbWr98AAHjssUfxspftZL/r7e3Da1/7hro+48orn4ejRw8DAAYHh/ClL319Xsd80kl72H8ff/xO2LaN/fsfxSOPPIJdu3aHXnviiSfhO9/5H6xfvxHJZBL/8z9fx5VX/hVGR0dw7NgxrFoVeFD9+Mc/LGtZBbxzlM12MHIHADZu3ISOjk488sgjeOyxR7Fjxw6oXFt6rQqgN7/5DdA0DT09PTjrrLPxqlddXTe5B3jnwTRN9u/jjtuJRx99OPSaO++8HQ88cD/e/OZ3VCTP1q5dh56e3tB7f/vb3wIAPOUpT8OvfvULfPe7/4tHH30E9957DwCP0HnssUfR2dnFiDMAOPfcJ9D9ncIAACHJSURBVFQ99q1bt+OGG36MPXtOjvzuz33uFfjpT/8Pf/u3rwMAXHLJRbjkkmfjxBO9++DRRx/G1NQknvzk89jfOI6DQqGAyckJAF5bJ3+PFwoF7N17auhzDh8+hJ/85If4+Mc/GXl+vvGNr+Kkk07Ghg0b8ec/31z1e/HYvn0Henv78Ic//BbnnvsE/PrXv8SnP/153Hbbn+t6HwBYv34DDMPEF7/4eTz00IN45JGH8PDDD+HJT7647veqB5I8k2AI2jal8kyi+SDPM9m2KSEhISGxkiDbNiWWOxRFQcporA2vHWDbNi666Kl48YtfFvq5ruuh/58PPv7xf2Kpgs14P00L3sO2PeJSUdQQecT/3rYdJJNJvOUt78THP/5h/Pu/fwa6rsM0EyHybN++x+PVr349+/fll3vKnqj3BQDHseE49ry+09vf/m7s3Lkbw8PH8MlP/gP++Z//EW9727vqfh/+nHjH5kBRwuvaT3/6n/GKV7wKhmFUfC/x+ziOA9Ufuz/0offhjjtux1OecjEuvfQy9PX141Wvemnk39WKt73t3fjQh96Liy46D8lkEo7jhNoZv/3t/8H09DRe97o34Z/+6eP4u7/7MD70offj4oufjl27ToBt29iwYRM+/OFPlL13JuOp2Pr7B/DP/xz4mn3gA+8ue+2///uncdlll6Orq7vsd1NTU/ja176Cz372C1XbXuOwb5/Xutnb24eenh6sXbuuIfLs/vvvw2te8wrs2/d4pgT8+te/2tAx1QPJkkgw9LC2TVnUSTQf0vNMQkJCQmIlQgYGSEi0N9av34gDB/Zj3br17H+/+tWN+PGPfwgAWLduAx544D72+snJCTz96U9iBuq1YPXqIfbeq1cPzfuY+eO55567YRgGNmzYiA0bNuKuu+4Mvfauu25nirEnP/liXH/9T/5/e/ceF1Wd/3H8PYACihcEvIvXMK+IkNSmpeaVNO+tmqapq1uSpW3tQ91EwlvgBY00WaXMsrxk27rrz8wyk7XMUDFUDEhFUwlK8wJym/P7w3W2EcbQlGHg9Xw85pHzPWfO+Zzjp+/Ih+/3fLVx4z/18ce7ijysvUqVqlb34Tpf3ya6fPmS0tNPWNqOH/9eV65cka9vYzVs2EhpaalWCznMmjVd69a9/ZvX4u3to0aNfNWxY5D69x+gw4cP3dK9uC4tLUVm8/9GQCYnH1Hz5i0s7/fs2a0rV66oV6++v3ms06dPWz18Pjn5qJo3v0dXrlzWJ59s0yuvzNP48ZP08MPddOnSL5KuPf+vYcNGunjxF2VknLN8duPG9zV9+gs3PV/Tps3UpEkztWvnr+XLV2n8+EmWbefPn1ds7HJNmTLNcj0PP9xdAwYMVnT0QknXcjgj45xq1vS0/N2dPfuDVq9eaRmh6ezsbPV36+rqesP9S1VCwjf64x+fKDbGtWvj1KNHLzVo0PA3758tXbo8rC+//I+++OJzPfTQ7U3ZlKSPP96qDh0CFBY2R4MGDVWrVm10+nT6HV9I5EZ8e8MiuLGnmntXUe97fewdCsqhyteLZ0zbBABUIDc+44xfIgFly+DBw5ScfFSxsct16lS6tm/fptjY1y1FrqFD/6gNG97T7t2fKz39pKKi5qtevfqqV6++3WJeteoNHTiQoMOHk7R06UL16dNPVapU0aBBw5SS8p1Wrnxd6ekn9X//9y9t3rxRgwcPs3zW1dVVtWvXuaVRUo0bN9H99/9BERFhOnr0sI4cSdLcubPVoUNHNWvWQr169dUvv/yi5cuX6dSpdG3dukXx8bt0333Bv3nsS5cuKisrU0eOJGn79m26556Wt3VPzpz5QcuXL1N6+gmtWbNax44lq1+/AZbtn3/+mZ5++tkSTffNycnWwoXzdfLkCf3znx9q584dGjRoqCpXdpWbm7s+//wznT17Rnv3fqnFi6MkSfn5+WrWrLkCA+/TggURSktL1f793+idd95SUNDN78O6dW/ryy/jFR4+T35+91pNGV237m01btykyPTPJ54Yo+PH0/Sf/+xWp073q27dunrllZeVlpaqxMQDioycJzc3Nzk7l2xU6Bdf7NTYsROKPEvuun379mrMmKLPTyssLNRPP2UpPz//N8/h7x+gwsJCffTRZj30UNff3N+WGjVqKC0tVUeOJCk9/aRee22Jjh49ovz8vNs+ZkkwbRMWdaq56v0xxS/ZC/xelRl5BgCogJxMJjk7mVRovvYbcRYMAMqWunXr6dVXF2vFitf03ntr5e1dW6Ghz1tGKPXuHaLMzB+1aNGrunLlsgICAhUREWnXmPv27ae5c2fr8uVL6tGjt6ZMuTayqW7duoqMXKLly5fq/fffUZ06dRUaOlWPPvrY7z7n3/72ipYsidRzzz0jJycndenysJ59dpokqVq1aoqKitbSpYu0adP7ql+/gcLC5pSoEDZz5kuSJA+PaurYMajIA/5LqnXrtrpw4bzGjn1CjRr5auHCpVajpAID71Nw8AMlOlbt2nXk5eWtCRNGy8vLWy+/HKH27TtIkmbNekUxMdHatOl91avXQGPGjNPf/75C332XrMaNm+jllyO0aNECTZo0VlWreuixxwZZFS9vlJ5+QnFxf9fUqS+qdu06VtvOn/9ZH364UeHh84t8ztPTU4MHP67Vq1fqwQe7aMGCxYqOjtLEiWPk7l5F3br1UGhoyZ/N16iRr1Wx8UYjRoyWp6dnkfaMjAwNHtxPy5a9oY4db15LcHFx0QMPPKhvv0287SKpJA0dOlzffXdMzz8/WZUrV1aHDgF66qk/aceOj2/7mCVhMu722LYyJivrksrDFZtMkrd3tXJzPSj/lscf15t7T8nPp6refTKQHIbDI4fh6Mjh0tNlabzlgep7nu/MyuZ3APlrH/n5efrpp7Py8qqnSpWKfw4WSs7FxUkFt7jYQufOQSUqVFQkq1ev1IEDCYqJif3dx9q6dYvi4mK1adOWOxBZ+efi4qSVK1coOPgPatu2nb3DKdbN+q3r3yUlwTc3gFLBM88AABXVr0ebsWAAAKC8uHLlsr755mv5+d3+SDJHwbRNAKXi+rRNfmgAAFQ01xYNKJSzSSV63g4AAI6galUPvfbayjuyimxZV/6vEECZcH0VVyd+aAAAVDDXvwNdmK4J4HeKj//G3iGUOb9enfL3Cgnpr5CQ/nfseBVBRSicSUzbBFBKWDAAAFBRuTD6GgAAh0bxDECpqOxC8QwAUDFV+u93H8UzAAAcE8UzAKXCt6a7JKl+DTc7RwIAQOli0RwAABxbxZicCsDuOjSsoY1PBakBxTMAQAXjwsgzAAAcGsUzAKWmSa0q9g4BAIBSx4IBAAA4Nr7BAQAAgLuIBQMAAHBsjDwDAAAA7iIWDADsa+jQ/jp37myx2+rWradNm7aUckQAHA3FMwAAAOAuqsTIM8Dupkx5QY880tOq7dNPP9GGDevsFBEAR0LxDAAAALiLeOYZYH8eHh7y8vIu0gYAJcE3OAAAAHAXsdomyjXDkPKzS/dlGHf0Es6ePaPOnYO0ffs2DRzYV336dFV09EIVFBRY9vnPf3Zr3Lgn1L37gxo1aph27frMsi00dKI6dw6yvD74YL1CQydq9eqVRc5x9uwZSdKPP2Zo5sy/qm/f7nr00UcUHR2lvLw8SdLVq1cVFjZDvXo9rMGDH9WWLf+4o9cL4NYx8gwAAAC4i1gwAOWWYajm5kGqdO6bUj1tfr37dGHQZsl0Z/+fevPNWIWHz1dhYYEiImbJ3d1dkyZNVkLCPs2c+aKeeWaK7r//Qe3Zs1uzZk3XypVv6d57W0mShg8fpREjRkmSqlb10M6dn9qOPz9fU6Y8LV9fX8XExOrChfN69dU5kkx6/vm/6K23Vik9/YTeeCNOx49/r/DwmerU6X7VqVP3jl4vgJJj5BkAAABwF7FgAMq1O1zAsqdnnpkif/8O6tgxSBMm/FlbtvxDhmHogw82qGvXR/T44yPl69tYw4ePUteu3fXee2stn3V3d5eXl7e8vLzl5uZ20/Ps3btHWVk/avbsOWrevIUCA+/TtGl/1YcfblR2draeeGKMlixZrmbNmqtu3XoyDMNqFByA0sfIMwAAAOAusiwY4Fx+igyAJMlkujYCrCCndM/r4n5Xinbt2nWw/Pnee1vrwoXzunDhgk6ePK4BA4ZY7du2rb/+/e9/3vR4a9e+qffff0eSZPxqqumJE8fVqJGvqlevroIC83/P3V6FhYX64YdTuueelpKkSZOe0uHD3+qhh7qpQYOGd+ISAdwmuxbPcnNzFR4eru3bt8vNzU3jxo3TuHHjit33yJEjCgsL03fffacWLVooPDxcbdu2LeWIAQAAgFtjWTDAiUkfKIdMJqlSFXtHcUe4uPzvx2OzuVCS5ORkUuXKlYvsazYXWvaxZeDAIRo6dLgkKTPzRz377CRJUuXKrkX2LSw0W/1XksLD5yslJVmzZk3XN998raCgTrd4RQDuFLt+g0dGRiopKUlr1qxRWFiYYmJitG3btiL7ZWdna+LEiQoKCtLmzZsVEBCgSZMmKTs72w5RAwAAACXnzLRNwCGkpByz/Dk5+ai8vX1Uo0ZN+fo21uHD31rtm5T0rXx9G9/0eNWqVVfDho3UsGEj1a1bz9Lu69tYp06l65dffrG0HT58SM7OzmrQoKFef32pDh9OUt26ddWlS1e1aHGPjh07eoeuEsDtsFvxLDs7Wxs3btTMmTPVpk0b9ezZUxMmTNC7775bZN+tW7fK1dVVL730kpo3b66ZM2eqatWqxRbaAAAAgLKkEgsGAA5h6dJFSk4+on379mrVqjc0ePAwSdLjjz+hzz//VBs2vKdTp9K1fv27+uKLnRo0aNhtnee++4JVv34DhYe/rLS0VO3f/42WLIlSz559VK1aNZ07d1aLF7+q1NQUxcfvUmpqivz8Wt7JSwVwi+w2bTM5OVkFBQUKCAiwtAUGBuqNN96Q2WyW06+GtScmJiowMFCm/85rN5lM6tixow4ePKjBgweXeuwAAABASVkWDOCZZ0CZ9sgjPfXii8/LMMwaOHCoRo0aK0lq06atXn75FcXFxWrFimXy9W2sV16Zr8DA+27rPM7OzlqwYLGio6M0ceIYValSVb169dHEiZMlSdOmvaQFCyL0zDMT5O7urqee+pPuu+/+O3WZAG6D3YpnmZmZ8vT0tJo/7u3trdzcXF24cEG1atWy2rdFixZWn/fy8lJKSsotn7e8LAZz/TrKy/Wg4iGH4ejIYTg6crj0uFW69kthVxcn7vcdQv7ah6Pe702bthTbHhLSXyEh/XX27BlJUo8evTV69FPF7tujR2/16NG72G0xMbG/2VavXn3Fx39jeV+/fgMtXrzMsmDAr3l61tKrry4p/mIA3BaTqWgfdit9mt2KZzk5OUUevHj9fV5eXon2vXG/kvDyqnbLnynLytv1oOIhh+HoyGE4OnL47vvjA011/EKunnqomby9ud93Evlbuq5evaqff3aSs7NJLi7lZwEM5/9OrXZ2dir16ypP9xEVU1nPYbPZJCcnJ3l6VpWbm9ttH8duxTNXV9cixa/r72+8IFv73s6F//TTJf1qlWCHZTJd+8dCebkeVDzkMBwdOQxHRw6XHndJ4b3vkSRlZV2ybzDlBPlrH/n5eTKbzSosNIodMeWofr3SZWlel4uLU7m6j6h4HCGHCwsNmc1mnT9/RZUq5Vttu/5dUhJ2K57VqVNH58+fV0FBgWVJ4MzMTLm5ual69epF9s3KyrJqy8rKUu3atW/5vIahcvUFW96uBxUPOQxHRw7D0ZHDcGTkb+kqr/f6ximVAMqf3/t9Ybfxda1atZKLi4sOHjxoaUtISFC7du2sFguQJH9/fx04cEDGf6/UMAzt379f/v7+pRkyAAAAAAAAKhi7Fc/c3d01cOBAzZ49W4cOHdKOHTsUFxenJ598UtK1UWhXr16VJPXp00cXL17U3LlzlZqaqrlz5yonJ0d9+/a1V/gAAAAAUCEZ5XUIGoBy5071V3Z9stv06dPVpk0bjRkzRuHh4Xr22WfVq1cvSVLnzp21detWSZKHh4dWrlyphIQEDR48WImJiYqNjVWVKlXsGT4AAAAAVBjXZwgVFhbYORIAKJm8vFxJkrPz73tqmcmoYL82yMoqHw8VNZkkb+9q5eZ6UPGQw3B05DAcHTkMR0b+2odhGPr55x9lNheoRg0vmUxle5W9ss7Z2aTCQhIYjqss57BhGMrLy9Xly+fl7u6hGjW8iuxz/bukJOy2YAAAAAAAwHGYTCbVqFFLP/10Tj//nGHvcByek5OTzOayvVIhcDOOkMPu7h6qXr3W7z4OxTMAAAAAQIm4uFRS7doNVVCQb+9QHJrJJHl6VtX581cYPQmH5Ag57OzsUmRByttF8QwAAAAAUGImk0mVKlW2dxgOzWSS3NzcVKlSfpktPAA3U9FymEnqAAAAAAAAgA0UzwAAAAAAAAAbKJ4BAAAAAAAANlS4Z56ZTPaO4M64fh3l5XpQ8ZDDcHTkMBwdOQxHRv7C0ZHDcHTlIYdvJXaTYVSER7sBAAAAAAAAt45pmwAAAAAAAIANFM8AAAAAAAAAGyieAQAAAAAAADZQPAMAAAAAAABsoHgGAAAAAAAA2EDxDAAAAAAAALCB4hkAAAAAAABgA8UzAAAAAAAAwAaKZwAAAAAAAIANFM8cUG5urmbMmKGgoCB17txZcXFx9g4JuKlPPvlELVu2tHpNmTJFknTkyBENGzZM/v7+GjJkiJKSkuwcLfA/eXl56tevn/bu3WtpO3XqlMaOHasOHTooJCRE8fHxVp/Zs2eP+vXrJ39/fz355JM6depUaYcNWBSXw3PmzCnSJ7/zzjuW7f/617/Uo0cP+fv7a/Lkyfr555/tEToqsIyMDE2ZMkWdOnVSly5dNH/+fOXm5kqiD4ZjuFkO0wfDEZw8eVLjx49XQECAunbtqlWrVlm2VdR+mOKZA4qMjFRSUpLWrFmjsLAwxcTEaNu2bfYOC7ApNTVV3bp1U3x8vOU1Z84cZWdna+LEiQoKCtLmzZsVEBCgSZMmKTs7294hA8rNzdW0adOUkpJiaTMMQ5MnT5a3t7c++OADDRgwQKGhoTpz5owk6cyZM5o8ebIGDx6sTZs2qVatWnrmmWdkGIa9LgMVWHE5LElpaWl64YUXrPrkIUOGSJIOHTqkmTNnKjQ0VOvXr9fFixc1ffp0e4SPCsowDE2ZMkU5OTl69913tWTJEu3cuVPR0dH0wXAIN8thiT4YZZ/ZbNbEiRPl6empDz/8UOHh4VqxYoW2bNlSsfthAw7lypUrRrt27YyvvvrK0vb6668bo0aNsmNUwM298MILxqJFi4q0b9y40ejevbthNpsNwzAMs9ls9OzZ0/jggw9KO0TASkpKivHYY48Z/fv3N/z8/Cx97p49e4wOHToYV65csew7ZswYY9myZYZhGEZ0dLRVf5ydnW0EBARY9dlAabCVw4ZhGF26dDF2795d7OdefPFF469//avl/ZkzZ4yWLVsa6enpdz1mwDAMIzU11fDz8zMyMzMtbVu2bDE6d+5MHwyHcLMcNgz6YJR9GRkZxnPPPWdcunTJ0jZ58mQjLCysQvfDjDxzMMnJySooKFBAQIClLTAwUImJiTKbzXaMDLAtLS1NTZo0KdKemJiowMBAmUwmSZLJZFLHjh118ODB0g0QuMHXX3+t4OBgrV+/3qo9MTFRrVu3VpUqVSxtgYGBlpxNTExUUFCQZZu7u7vatGlDTqPU2crhy5cvKyMjo9g+WSqaw/Xq1VP9+vWVmJh4N8MFLHx8fLRq1Sp5e3tbtV++fJk+GA7hZjlMHwxHULt2bUVHR8vDw0OGYSghIUH79u1Tp06dKnQ/7GLvAHBrMjMz5enpqcqVK1vavL29lZubqwsXLqhWrVp2jA4oyjAMHT9+XPHx8Vq5cqUKCwvVp08fTZkyRZmZmWrRooXV/l5eXkWmGAGlbeTIkcW2Z2Zmqnbt2lZtXl5eOnfuXIm2A6XFVg6npaXJZDLpjTfe0BdffKGaNWvqqaee0qBBgyRJP/74IzkMu6pevbq6dOlieW82m/XOO+/o/vvvpw+GQ7hZDtMHw9F0795dZ86cUbdu3dS7d2/NmzevwvbDFM8cTE5OjlXhTJLlfV5enj1CAm7qzJkzlryNjo7W6dOnNWfOHF29etVmPpPLKKt+K2fJaZR133//vUwmk5o1a6ZRo0Zp3759evnll+Xh4aGePXvq6tWr5DDKlKioKB05ckSbNm3SW2+9RR8Mh/PrHD58+DB9MBzKsmXLlJWVpdmzZ2v+/PkV+t/CFM8cjKura5HEu/7ezc3NHiEBN9WgQQPt3btXNWrUkMlkUqtWrWQ2m/Xiiy+qU6dOxeYzuYyyytXVVRcuXLBq+3XO2uqjq1evXlohAjc1cOBAdevWTTVr1pQk3XvvvTpx4oTee+899ezZ02YOu7u72yFaVHRRUVFas2aNlixZIj8/P/pgOJwbc/iee+6hD4ZDadeunaRrixD95S9/0ZAhQ5STk2O1T0Xph3nmmYOpU6eOzp8/r4KCAktbZmam3NzcykVConyqWbOm5blmktS8eXPl5ubKx8dHWVlZVvtmZWUVGeoLlBV16tS5ac7a2u7j41NqMQI3YzKZLD+0XdesWTNlZGRIIodRdkREROjNN99UVFSUevfuLYk+GI6luBymD4YjyMrK0o4dO6zaWrRoofz8/N/8+a085zDFMwfTqlUrubi4WD1wLyEhQe3atZOTE3+dKHt2796t4OBgq99QHD16VDVr1lRgYKAOHDhgWbrYMAzt379f/v7+9goXuCl/f38dPnxYV69etbQlJCRYctbf318JCQmWbTk5OTpy5Ag5jTJj6dKlGjt2rFVbcnKymjVrJqloDp89e1Znz54lh1GqYmJi9P7772vx4sV69NFHLe30wXAUtnKYPhiO4PTp0woNDbUUdSUpKSlJtWrVUmBgYIXth6m2OBh3d3cNHDhQs2fP1qFDh7Rjxw7FxcXpySeftHdoQLECAgLk6uqqv/3tb/r++++1a9cuRUZGasKECerTp48uXryouXPnKjU1VXPnzlVOTo769u1r77CBYnXq1En16tXT9OnTlZKSotjYWB06dEhDhw6VJA0ZMkT79+9XbGysUlJSNH36dDVs2FDBwcF2jhy4plu3btq3b59Wr16t9PR0rVu3Tv/4xz80btw4SdKIESP00UcfaePGjUpOTtZLL72krl27qlGjRnaOHBVFWlqali9frj/96U8KDAxUZmam5UUfDEdwsxymD4YjaNeundq0aaMZM2YoNTVVu3btUlRUlP785z9X6H7YZFwf8gGHkZOTo9mzZ2v79u3y8PDQ+PHji/wGAyhLUlJSNG/ePB08eFBVq1bV8OHDNXnyZJlMJh06dEhhYWFKS0tTy5YtFR4ertatW9s7ZMCiZcuWevvtty1f+idPntTMmTOVmJioxo0ba8aMGfrDH/5g2X/Xrl2aN2+ezp07p4CAAEVERPCPXtjVjTm8Y8cOLVu2TCdOnFCDBg00depU9erVy7L/5s2btWzZMv3yyy968MEHFRERIU9PT3uFjwomNjZWixYtKnbbsWPH6INR5v1WDtMHwxFkZGQoIiJCX375pdzd3TVq1ChNmjRJJpOpwvbDFM8AAAAAAAAAG5i2CQAAAAAAANhA8QwAAAAAAACwgeIZAAAAAAAAYAPFMwAAAAAAAMAGimcAAAAAAACADRTPAAAAAAAAABsongEAAAAAAAA2uNg7AAAAAFzTvXt3/fDDD8Vua9CggT777LNSjggAAAAUzwAAAMqQGTNmKCQkxKpt69atWrNmjZ0iAgAAqNgongEAAJQh1apVk4+PT5E2AAAA2AfPPAMAAHAg586d03PPPadOnTopODhYc+bMUV5eniRp8+bNGjFihBYuXKiAgAB17dpVGzdutHz266+/Vv/+/dW6dWu1bNlSLVu21OjRoy3blyxZYmm//nrttdcs23fu3KlBgwapffv2CgkJ0fbt2y3bRo8ebdn3ww8/VIcOHbR79+67fTsAAADuOopnAAAADiIvL09jxoxRTk6O1q5dq+joaH3++eeKjIy07PPtt9/q6NGjWr9+vUJDQxUeHq74+HgZhqFp06apU6dO+vjjjxUfH69x48ZZHT83N1ezZs1SfHy84uPjFRAQYNn25Zdf6tlnn9WAAQP00UcfadiwYZo6daqSkpKsjpGTk6PIyEitWLFCwcHBd/eGAAAAlAKmbQIAADiI3bt3KyMjQxs2bFCNGjUkSbNmzdLTTz+tqVOnSpJMJpMiIyPl5eUlPz8/7du3Txs2bFCrVq2UmZmpkSNHqlGjRpKkKlWqWB3/8uXL8vb2tkwbrVSpkmXbu+++q969e2vs2LGSpKZNm+rQoUOKi4vT4sWLLfu9+eabatWqlR544IG7dh8AAABKEyPPAAAAHERaWpqaNGliKZxJUseOHVVQUKD09HRJUuPGjeXl5WXZ3rZtW6WlpcnT01M+Pj766KOPLNM8b3T27FnVqlXL5rnbt29v1RYQEKC0tDTL++XLlysuLk5hYWG3fY0AAABlDcUzAAAAB+Hq6lqkrbCw0Oq/Li4uRbY7OTnJyclJCxcu1LZt29S+fXsFBARo5cqVVvumpaWpQYMGJT632WyW2Wy2vH/88ccVFBRkNY0UAADA0VE8AwAAcBBNmzbViRMndOHCBUvbwYMH5eLiIl9fX0nSyZMndeXKFcv2pKQk+fn5SZI6dOigunXrqkePHlq/fr2GDx9u2S89PV0FBQWqX7++zXMnJiZatR04cEBNmza1vPf29tacOXO0Z88e7dq163dfLwAAQFlA8QwAAMBBPPjgg2rUqJFeeuklHTt2TF999ZUiIiLUr18/Va9eXZKUnZ2tsLAwpaWlacOGDdq2bZtGjhwpSZo/f75Onz6tBQsWyM/PzzL98+rVq3r77bfVpUsXZWZmWl75+fnKzs5WXl6exo4dq48//lhr1qzRiRMn9NZbb+mTTz7RiBEjrGL09vbWyJEjtWzZstK9OQAAAHcJCwYAAAA4CGdnZy1fvlwRERF6/PHHVbVqVfXv31/Tpk2z7FOvXj35+Pho6NCh8vHxUVRUlAIDA/XVV19p/fr1iouLk4eHh9Vxt27dqrVr10qSNm/ebLXtwIED6tq1q4KDgxUZGanXXntNUVFRatq0qaKjo4tdGGD8+PFat26dPv30Uz3yyCN34U4AAACUHpNhGIa9gwAAAMDvt3nzZsXExOizzz675c99/fXXWrBgQZFto0ePVmhoqIKDg+9UmAAAAA6FaZsAAAAVnJubW5HRaNfVqFFDlSpVKuWIAAAAyg6mbQIAAFRwISEhCgkJKXZbTExMKUcDAABQtjBtEwAAAAAAALCBaZsAAAAAAACADRTPAAAAAAAAABsongEAAAAAAAA2UDwDAAAAAAAAbKB4BgAAAAAAANhA8QwAAAAAAACwgeIZAAAAAAAAYAPFMwAAAAAAAMAGimcAAAAAAACADf8PPgfa3AX61aEAAAAASUVORK5CYII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2" descr="data:image/png;base64,iVBORw0KGgoAAAANSUhEUgAABM8AAAGHCAYAAACnJHVoAAAAOXRFWHRTb2Z0d2FyZQBNYXRwbG90bGliIHZlcnNpb24zLjUuMywgaHR0cHM6Ly9tYXRwbG90bGliLm9yZy/NK7nSAAAACXBIWXMAAA9hAAAPYQGoP6dpAAEAAElEQVR4nOydeZxN9RvHP3ed3cyYsUWoZN+JLGUXolAhJSU/sibKUlkiFVmyJ0sRyRZS0qJEi2yRPbKNbcy+z13P7497v+eec+6+3zvzvF+vXpm7ne/5nu/6fD/P88g4juNAEARBEARBEARBEARBEIQV8mAXgCAIgiAIgiAIgiAIgiBCFTKeEQRBEARBEARBEARBEIQdyHhGEARBEARBEARBEARBEHYg4xlBEARBEARBEARBEARB2IGMZwRBEARBEARBEARBEARhBzKeEQRBEARBEARBEARBEIQdyHhGEARBEARBEARBEARBEHYg4xlBEARBEARBEARBEARB2IGMZwRBEARBEARBEARBEARhBzKeOWDy5MmoVauWw/8GDRoU7GISBBEisHFhwYIFNt83Go145JFHUKtWLXz11VcBLl3o8tdff6FWrVr466+/rN775ptvULduXQwePBhFRUX8Z0eOHGnzt7766ivUqlULN27ccPn6N27ccPuZuPqdjh07YvLkyS7/rq9h9SH9r2HDhujYsSNmzpyJ/Pz8oJUvlFm7di1ef/31YBfDLp60dVe+40l/CBb5+fmYM2cOOnfujMaNG6NXr17YuHEjjEYj/xmj0Yg1a9agS5cuaNCgAbp3744NGzaIfmfbtm0YNmxYoItPECFLx44dUatWLUyYMMHuZ/r164datWphyZIlASwZQRDhiCN7yuTJk/m1h7P/bO0VAokyqFcPcUaOHIkBAwbwfy9fvhxnz57F0qVL+ddiY2ODUTSCIEIUuVyOvXv3Yvz48VbvHTlyBHfv3g1CqcKTb7/9FhMnTkSrVq2wbNkyREZG8u/t27cPX3/9NZ544gmvr1O+fHls3rwZVatW9fq3QpWlS5eiXLly/N85OTk4ePAgPv/8c2RmZuKjjz4KXuFCkP/++w8rV67E119/Heyi2KV9+/bYvHkzypcvH+yiBAWO4zBu3DicOnUKY8eOxf33348///wT7777LrKzszFq1CgAwAcffIB169ZhwIAB6NKlC65fv45Fixbhxo0bvGH7qaeewsaNG7Ft2zY8/fTTwbwtgggZ5HI5fvnlF2g0GkRERIjeu3HjBk6ePBmkkhEEEY48/fTTeOaZZ6xeL1u2LP/vESNGoH379laf2b9/P1asWOHP4rkEGc8cULVqVdFmqmzZslCr1WjcuHHwCkUQREjTtGlTHD16FGfPnkXdunVF73377beoU6cOzp07F6TShQ979uzBG2+8gUcffRSLFy+GWq0WvV+mTBnMnj0brVu3RnJyslfXKg3jep06dVClShXRa+3atUNGRga+++47FBQUICYmJkilCz0+/PBD9OzZExUqVAh2UexStmxZ0YKztHH27FkcPHgQH330Ebp37w4AaNWqFXJycrB69WqMHDkSWVlZ2LBhA5555hm88847/HcrVaqEkSNH4plnnsEDDzwAmUyG4cOHY+bMmejZs6fIUE8QpRW2njlw4AC6dOkiem/Pnj20niEIwi0qVqxod73NFPFVq1a1+ZnLly/7sWSuQ26bPuLo0aN4/vnn0ahRI7Ro0QKTJk1CZmam6DOXL1/G6NGj0aJFCzz00EMYPnw4/vvvPwCOpYyMPXv2oG/fvmjSpAnatGmDadOmIScnh39/yZIlVm45Tz75JH777Tf+M5MnT0bHjh3t3gf7DXfvTcqgQYOsXFrnz5/v1BVk0KBBduuBdarJkydj0KBB2LZtGzp06IAmTZpg8ODBOH/+vOi3rl69irFjx6JNmzZo3LgxBg0ahGPHjvHv25KHsrqxJUO3VTfOnolGo8GMGTPQqlUrtGzZEq+//rrofVsuXVK3mkA9s6ysLIwfPx4tWrRAmzZt8O6770Kj0fDvu1InBoMBn3zyCXr27ImGDRuicePGGDBgAA4dOmS3rLZ+Ozs7G9OmTUPr1q3RoEED9OvXD3/++afD79j6fVfaoVarxZw5c9CuXTvUqVNH1B48cVt66KGHkJycjL1794pe1+v1+OGHH/D4449bfUej0WDZsmXo1q0bGjRogK5du+KTTz4RuR7pdDqnYwQA3Lp1i3+OjRo1wuDBg3H27FnRZ1xxQ/fEFYO5ebhSTkfs3bsXb7zxBjp27GjTcAYAr732GgoLCzFjxgynv+esTmy5qf3999947rnn0LhxY7Rv3x7r1q3Diy++aNVf09LSMHbsWDRp0gQtWrTA1KlTUVBQIPqMTqfDu+++i4ceegjNmze32R9///13DBw4EM2aNUPLli0xYcIE3L59m3//q6++Qt26dbF161a0adMGLVq0wKVLl3D9+nW88soraNmyJRo1aoT+/fvj119/dVonjLi4OMhkMshkMv41V8YPZ/XD6vTTTz9Ft27d0KhRI2zfvh0A8O+//2L48OFo2rQpmjZtilGjRiElJUX0++vWreP7wyOPPIIZM2aI3Et///139OvXD02aNMFDDz2EESNG8PMpw5U5s0uXLli6dClatGiBtm3bIicnB//++y/279+Pnj17WtX/yZMn0b9/fzRo0AAdOnTAmjVrXK5rBmvXc+bMQevWrdGwYUO8/PLLuHr1quhzzp6DLRfMHTt2oEePHmjQoAGeeOIJ/Pnnn6hbt67VWHby5EkMGDAADRo0QPv27bF69WqrcqampmL48OFo2LAh2rVrh8WLF8NgMPDvGwwGbNy4Eb169ULDhg3Rvn17zJs3TzRvTJ48GYMHD8b06dPRtGlT9OjRAwaDwenzczSOCOfD/v37o1WrVqJy33///SgsLERGRgauXr0Kg8GADh06iD7TsmVLGI1GHDx4kH+tQ4cO0Gg0fDt1FVvzjC1XdF+NzUajEZ988gm6dOmC+vXr47HHHsPnn39uVSbh95s2bYohQ4aI+llmZibeeecddOjQAfXr10eLFi0watQoUXu6ePEiXn75ZTz00EMuj+eOXG88uY/Jkyfj448/RuvWrdGsWTOMHDkSN2/eFH3O2ZjCnketWrVE60AA2LBhg1W7AoCtW7fi8ccfR/369dG+fXssWbJE1P5trc2kc4k9N2np2u/GjRuYOHEi2rZti3r16qFVq1aYOHEisrKy+M8cO3YMzz77LJo0aWK3P0iR7guk/zlb49x7772oX7++1XoGMI2vttYzrowLAPgQFrbW+nq9Hm3btrXpMtq1a1e8/fbbAByH13F1DS3F1Ws7Wu8wnLXf/fv3o1atWqJ9GmAa+1lbFbZdaT86deoUXn75ZbRs2RJNmzbFK6+8gosXL4p+6+7du5g0aRJatWqFJk2a4Pnnn8fff//t9B5u3Lhhc81+8OBB1KpVy2E4CkftTto3Tp48iT59+qBhw4bo1auXqK3ZWptpNBp06tTJpTHo22+/xSuvvIJGjRqhffv2WLZsmWhdXVxcjPnz56Nr166oX78+mjZtipdeesnKIPzrr79iwIABaNy4Mdq2bYtp06YhNzfX5rORPiNn/ZZ5V/z+++827zkjIwO9e/fGI488Imof7q4NAPG442rderqfDxRHjhzh56j69eujY8eOWLJkieg5+xpSnvmAI0eO4KWXXsLDDz+Mjz76CDk5OVi0aBFeeOEFbNu2DZGRkUhNTUX//v1RoUIFzJgxA9HR0ViyZAkGDx6Mb775Bps3bwYAnDlzBjNnzsS0adNQr149/hrLly/H4sWLMXDgQLz22mtISUnBokWLcOLECWzZskV0Srp582ZwHIeMjAysWbMGY8aMwa+//ooyZcr45d5c4fr16/jss89c+mzdunUxffp0/m9bMs1z587h8uXLGD9+POLj47F48WI8//zz2LNnD8qXL49Lly6hX79+qF69Ot5++22oVCqsX78egwcPxtq1a9GiRQv+t4TyUFubdHu48kw+/PBD7Ny5E1OnTkWZMmXwzjvvYMaMGVi4cKHL13EXT5/ZlClTcOrUKbzzzjvQarWYMWMGIiMj3Yr5M2/ePGzatAkTJkxArVq1kJqaimXLluHVV1/F/v37XfoNjUaDwYMHIz09Ha+99hrKly+P7du3Y+jQoVi9erXVRskdbLXDVatWYd26dXj99ddRv359qNVqpKWlYfTo0R5dQ6FQ4LHHHrNy3fzzzz+h0WjQsWNHzJs3j3+d4zi88sorOHHiBEaPHo3atWvjr7/+wkcffYSUlBTMmjULAPiF54oVK3i1ydatW7Ft2zb+tzIzMzFgwABERUVh6tSpiIqKwrp16/Dcc89h27ZteOCBB/jPSqXTQlWGpyxduhRardar3/j+++8xYcIEdOzYEQsXLoRSaXuaeuCBBzBmzBjMnz8f33zzjcjQIcSdOmH8999/ePHFF1G/fn0sWLAAWVlZWLBgAXJzc602C4sWLcKgQYOwfPlyHD9+HIsXL0ZsbCwmTZrEf+a7775Do0aN8MEHHyAzMxPz5s3DpUuXsGXLFigUCuzcuROTJk1Cz549MXz4cGRlZWHx4sXo378/duzYgaSkJACmTcnatWsxe/ZsZGVl4b777kPPnj1Rvnx5zJ07F0qlEuvXr8eIESPw3XffoVq1anwZjEYj9Ho9AFOby83NxS+//IIdO3agS5cuiI6OBuDa+OFO/SxZsgRvvfUWYmNj0ahRI1y5cgUDBgzA/fffjzlz5kCv12PFihV49tlnsWvXLiQlJeGbb77Bhx9+iEmTJqFWrVq4fPky5syZg6KiIsyZMwcpKSkYOXIknnrqKYwfPx65ublYsGABhg0bhh9//BFyudzlOfPWrVv49ddfsXDhQmRnZyM+Ph6rV69GuXLlrE4+jUYjxo0bhxdffBHjxo3Dtm3bMHfuXNSsWVO0sHWF9evXo1mzZnj//feRk5OD2bNnY9KkSfxawJNxfOfOnZg8eTKeeeYZTJkyBf/88w9Gjhwp2vAzZsyYgbFjx+LVV1/Fli1b8OGHH+KBBx4QGZmWLFmC3r17Y9myZfj777/x8ccfIz8/H2+++SYAYNq0adi1axf+97//oXnz5jh79iyWLVuGc+fOYfXq1bxB9ujRo4iIiMCyZctQWFiIW7duOX1+rB5swebpevXqYebMmVbv//TTT7wqLy8vD4DpOQu5fv06AIg2FxEREejQoQN2796N5557zu71PcGXY/OMGTPw1VdfYfjw4WjSpAmOHDmC9957D7m5ubyrKmBZS+n1ety4cQPz58/HxIkTsWnTJnAch+HDhyMnJwevv/46kpOTceHCBXz00UeYPn06bxQeMWIE1Go1Zs2ahfLly0Mul1vNO/aQut54eh/79u1DYmIi3n77bRiNRsyfPx+DBg3Ct99+i6ioKJfGFEZMTAx+/vlnNGvWjH9tz549kMvFWoKVK1di4cKFeP755zFlyhScO3cOS5Yswe3bt/Hee+85vXd3KCoqwgsvvIDExERMnz4dcXFx+Pvvv7F06VJERkbycSlfeeUV1KhRA/Pnz0diYiJkMhmWL1+OS5cu2f3tZ555xuHY5Eqogh49emDZsmUi183Lly/j/PnzWL58uWg9A7g+Lmg0GsycOZPfqAvX+kqlEr1798bnn3+O/Px8PkTOsWPHcO3aNXzwwQf89cqVKycKp+Ota5c7127Xrp0o/qqtvuGo/T7yyCMoX748du3ahbZt2/Lf2blzJ6pXr45mzZrxBnjhvjA2NhaHDh3C0KFD0bJlS7z33nvQaDRYuXIlBgwYgC1btuCBBx5AQUEBnn32WRgMBrzxxhuoUKEC1q5diyFDhmDHjh38mo2teYV91lY4AJ1O51b7F47j9tbVw4cPx/PPP4/XXnsN27Ztw7hx47By5Uq0a9fO5m+uXr3a5TifM2bMQLt27bBkyRIcO3YMS5cuRWFhId544w0AJsPV0aNHMX78eFStWhXXrl3DokWLMGHCBHz77beQyWT45ZdfMGLECHTq1AkfffQRsrOzMXfuXNy8eROLFi3i75E9e/Z3bGysS/125MiRSEhIwLvvvos9e/ZY3cOKFSsQGxvLz3W+2pd7Wrfu7Of9zfnz5/Hiiy+iW7duWLhwITiOw+7du7F06VLcf//9No37voCMZz5g/vz5uO+++7By5UooFAoAQKNGjfD4449j+/bteO655/DZZ59Bq9Xi008/5ePO1K5dG88++yxOnjzJDxJsg1yjRg1+4Z6Tk4MVK1agX79+mDZtGn/dmjVr4rnnnuOvwRAu+BUKBV555RVcuXIFjRo18su9ucJ7772HBx98EGfOnHH62djYWNE92JJp5uXl4eOPP0bz5s0BAA0bNkTnzp2xfv16vP7661i6dCnUajXWr1/PT3zt27dHz549MXfuXNHkZk8e6ghXnwnHcZg4cSKeeuopAMDx48exdetWt67lLp48M61Wi9jYWEyfPh1du3YFYJrwDx486Jbx7O7du3jttddEpxQREREYM2YMLly4wC9Q9Xq9XaPIrl27cP78eWzZsoVvs48++igGDRqEefPmua0KEGKrHf7zzz+oXbs2hgwZwr/mTgBuW/To0QMbN24UuW7u2bMHnTp1soobcuDAAfzxxx9YsGABP9C3adMGkZGR/IT44IMPorCwEADQpEkTJCYmAoBINQGY1DrZ2dnYtGkTKleuDMBUdz169MCiRYuwePFi/rNS6bQv4jdK3VTd5ccff8SmTZtgMBiQkZEhUkPZ4uWXX8aPP/6IWbNm4eGHH7bpvulOnTBWrlyJuLg4rF69GlFRUQBMahZhDEzGY489hilTpgAAf3rIlJaMxMRErFmzhjdQJSYmYtSoUThw4ADatWuHefPmoW3btpg/fz7/HabSWbNmDSZOnMi//sorr/CL27S0NFy+fBkjR47k55CGDRvaNGJKXW4AIDk5GQMHDsTYsWP511wZP9ypn+7du/PjHwBMmDABUVFR+Oyzz/g216pVK3Tu3BmrV6/GpEmTcPjwYVSpUgXPPfcc5HI5WrRogejoaF419s8//6C4uBjDhw/n3SorVqyIffv2obCwEAaDweU5U6/XY9KkSfxcAgCHDh1CgwYNrNofx3G8qx8ANGvWDD/++CP279/vtvGsTJkyWL58OV/H169fx5IlS5CVlYXExESPxvFFixahQ4cOePfddwGYlB0qlUrUrhjjx4/Hs88+C8C0Zvjxxx9x6NAhkfHskUce4TdKjzzyCPLz8/HFF19g5MiRSE9Px7Zt2zBhwgQ+0H6bNm1Qvnx5TJw4kW/brI5nzpyJihUrAjC5rzt6ftI1gDusW7cOhw8fxuTJkyGXy3HfffehWbNmWLJkCSpWrIiHH34YKSkpmDp1KtRqNT+uMho0aIA9e/aINs2+wFdj85UrV7BlyxaMHz+er/e2bdtCJpNh5cqVGDhwID8/COuxefPmuHDhAjZu3AjANFdHRUWJ2n7Lli1x/fp1fvOXmZnJ11W3bt34MkjnHXtI11ae3kdRURG++uor3HvvvQBMY02fPn2wc+dOPPvss1i6dKnTMYXx6KOPYt++ffzm+c6dO/j777/RvHlzXg2Ul5eH5cuXo3///rzKqG3btkhISMDbb7+Nl156CQ8++KBLdeAKV69eRcWKFTFnzhz+Hh9++GGcPHkShw8f5usrNzcXw4YNE/VRZ27bFStW5Pudp3Tv3h0ffvihyHVzz549aNKkCe655x7RZy9duuTyuFBUVIR69eqhfv36AKzX+k899RRWrVqF77//np9DmFGpadOm/OekYRd84drl6rXLli0ruratvuGs/fbp0weff/45HzqhuLgY3333nVUCE+G+EDAdeFerVg2ffPIJP0e0bdsWXbp0weLFi7Fo0SLs2LEDN2/exI4dO1CnTh0AprVF7969ceTIEX4uc+Yux/j8889RWFjocqgM4W/ZW1cPGjSIN5Y/8sgj6NOnD5YtW2bTeHb79m2sWrUK9erVc2k/Wa9ePd64++ijj6KwsBDr1q3jDwUKCgrw9ttvo0ePHgCAFi1aID8/Hx988AHS09NRrlw5LFmyBHXq1MHSpUv5NYFarcaiRYtQXFzM3yN79sJ7PnXqlNN+W716dYwdOxabN2/GH3/8ITr0zM/Px/bt27Fw4UI0bNgQgO/25VJcrVt39vP+5vz582jdujU+/PBDfn/Zpk0b/Pzzz/jrr7/8Zjwjt00vKSoq4o1fHMdBr9dDr9fj3nvvxQMPPMDLMI8dO4bGjRuLAjZXrFgRv/zyi13rOuPEiRPQarVWyormzZujcuXK/OTKYGXIzMzEjh07EBMTg/vuu8/qM7ZOoz25N2cw44BwAeMtVapUEW12ypcvz59cAsDhw4fRoUMH0WJNqVTi8ccfx+nTp63cqmzBlBrsP6EE1NVnMnXqVAwcOBAGgwGpqan4888/rZQuwrqVXkeIP5+ZWq3GvHnz0LVrV+j1ely9ehUnTpywKqujOgFMg/rgwYORmZmJo0ePYvv27XzAba1Wy58A37lzx+49/PnnnyhXrhzq1avHX4e53Zw+fVrkduWsPELstcMGDRrg0qVL+P7775GTk+P0d1yhWbNmqFChAi8/12q1+Omnn2yqow4fPgylUinanADgA+GztnTnzh3I5XKHG7o///wTderUQYUKFfg6kcvlePTRR/HHH3+4fR+sfjmOc+nzBoNB9Dyk/znj888/R58+fTBjxgwcO3YMy5Ytc/h5hUKB999/H4WFhXaVc57UyaFDh/Doo4/yhiHAZLRkm14hwnEIMI1Nubm5otfatWvHG84Ak3ReqVTiyJEjuHLlCtLS0qzaRtWqVdGkSROr8Z0tgAGT8atGjRqYOnUqJk2ahN27d8NoNGLKlClWm7sVK1Zg27Zt2LRpE5555hmoVCqMHTsWU6ZM4WOduTp+uFM/wvKy77Zo0QKRkZH878fGxqJ58+b883j44Ydx5coV9O3bF0uXLsWpU6fQq1cv3ijfqFEjRERE4Omnn8bs2bNx8OBB1K5dG6+99hpiY2PdnjOlZUxJSbGKDye8T4ZarUbZsmWtDDCu0KBBA37hC4Df4BYVFXk0jl+7dg23bt2yGkfsLR6F7TYqKgrJyclW7ZbFEWN07doVOp1OtKmX/v7jjz8OhUIhcldMSEgQbeCdPT8ADscRe/Pghg0b8P7776N79+548cUX+dcXL16M5s2bY/To0WjevDkGDx6M/v37IyEhQdSGAaBy5cowGAwO5yhP8NXYfOjQIXAch44dO4rqpGPHjtBoNCKXRNZ2tFotLl++jP379/OGigoVKvDqxxs3buD333/H559/juPHj/OG98TERFStWhXffPMNLly4gMLCQp/Mj+7eR9OmTXnDA2A6pLn33nv59Z4rYwqjY8eOuHr1Km9g2bt3Lxo1aiQau/7++28UFxfbLBsAq/7nyhpEulYRUqdOHXzxxReoXLkyrl69il9//RVr1qzB5cuX+Wdx3333oUyZMti6dSuuXr2K4uJil+Zm6XWl/7kyt99zzz1o3LixyJ1uz549dtczgPNxISMjA1qt1qFHDDN879q1CwB4o1Lfvn2dltkWrqyh/XFtZ+33qaeeQmFhIX788UcApkPEwsJC9O7d2+5vFhYW4tSpU+jevbtoHilTpgw6dOjAP4djx46hSpUqojkuKioK33//vc2g7Y5IT0/HsmXLMGnSJKtDYG/o06cP/2+ZTIYuXbrwB2RS5syZg+bNm1u54dtDWoePPfYYdDod/v77b6jVaqxZswY9evRAamoqDh06hC+//BK//PILANO6vbi4GGfPnkXnzp1Fh2k9evTA999/79SI6Gq/jY2NxeOPP44lS5YgOzsbgElMs3TpUiQnJ/OHc+6uDRyNO1JcqVt/7Oe9oXfv3li1ahV0Oh3Onz+P77//ng8vodPp/HZdUp55SW5uLoxGI1atWoVVq1ZZvc8GmOzsbLuLcWcwY4GtTpqcnMy7JTCE7p4AMGbMGNEEdfPmTf4zZcqUQc2aNTFs2DArI56r9+YIJvEdOnSozY2Vp9gK4pyUlMRbwnNycuzWF8dxotg59li+fDmWL19u8z13n8mYMWOwb98+ALBy2dy5cyd27tzpsCyBfGZPPfUUzp8/D5lMZuXn7qhOAPBun6dOnUJUVBRq1KjBn0xyHIe2bdtCqVRi7ty5mDZtGjiOs1LpZGdnIy0tzaodM9LS0hAfH+9SeRiO2uH//vc/pKWlYcqUKS4ZVV1BJpOhW7duvOvmwYMHIZfL0aZNG6Smpoo+m5OTg8TERNECCABvaGdt6caNGyhfvjxUKpXd62ZnZ+PatWt2666oqMhqs+gIVr8KhQLJyclo27YtXn31VbtB1Lt06WIVi0bIhQsXHF7vmWeewaxZsyCTyXjXi1atWuGhhx6y+50aNWpg9OjRWLBgAb799lur912pEymZmZkiVx+Grf4urU+5XG61MBIemrDPJCYmIjc3l18o2RtLpDGRhEY4mUyGtWvXYsWKFfjxxx+xc+dOqFQqdO7cGe+88w7fTwCT6orNQU2bNoVer8e0adP4RRvg+vjhTv0IywuYnseePXtsuiew09gePXrAaDTiiy++wPLly7FkyRJUrlwZr7/+Onr06IEqVapgw4YN+OSTT7Bt2zasX78eZcqUwcCBAzFu3Di3x2dpooT8/Hy7/UTqEmHrebuCrXYDmBa7nozjLN6J9LnYW9x70m7Z88nJyeHrWPoZpVKJxMREUR1L69fZ85PJZHb7K2AycP3888/830ajEXPnzsWnn36Knj17Ys6cOaKNTnJyMpYvX47c3FzcvXsXVatWhVwux/Tp00V9BLC0V2kb8RZfjc1svLBnFBXOL0eOHBFdj90z4+uvv8aCBQtw+/ZtJCQkoE6dOqL2LZPJsHTpUkybNg1PPvmkR+3cF/dhb73H2qArY4rwt+rXr499+/bh/vvv541AwnGWlU2q/GEIM2YL12aOsKX8FfLpp5/i448/RnZ2NpKTk1G/fn1ERUXx7TA2NhZLly7Fu+++i8cee0z0XUdr62XLlolcGqW8//77LhmEunfvjkWLFkGj0eDKlSu4evWqlaEegMvjws2bNyGXy52q4p5++mm8+eabuH37No4dO4aCggKHRiV7uLqG9se1nbXfatWqoUWLFti5cyd69+6NnTt3onXr1g6T1eTl5YHjOKdzXHZ2ts252hPmz5+PunXrokePHlauut4gdQ9NSkriQ0sIOXz4MH766Sd8/fXXNtd6tpDWoXAOA0xqsffeew+XL19GTEwMateuzc8BHMchJycHHMd5XIfu9NuJEyeib9++vNJxxowZUKlU+Oyzz/j9gbtrA2fjDsOVuvXXft4biouLMWvWLOzatQt6vR5VqlRBkyZNoFQqfTpfSSHjmZfExMRAJpPhxRdftLkIYIuhuLg4mwHb//zzT1SpUkV0KiGFLe7S09Nx//33i95LS0uz+i5zSSwuLsbu3buxbNkyPProo7zks1y5cnw8gPz8fOzYsQMjRozAl19+6dG9OWLdunXQarUYNmwY0tPTnX7eVYRBVBnp6en8ABcfH2/zemlpaQBMJ6rCBZAt+vXrh379+vF/b9myBVu2bOF/n13TlWcyadIkvPTSS1i3bh2mTJkiOuns0KGDKL7H/v37rRY7gXxm8+bNQ3p6OpYuXYpRo0bhxx9/5Dc/juokPz8fQ4cO5YN03n///ZDL5fj111/x/fffAzBtmt577z3MnDkTbdq04e9NSFxcHKpXr253chYaoR2VR4ijdhgREYGhQ4fi0KFDqFGjBsaNG4fi4mKMGDHCaV05okePHli3bh3OnTuHPXv2oGvXrjYNX/Hx8cjKyoLBYBAZ0Fj7ZK4rx48fR+3atR1eMy4uDi1atBC5+QkRxvRz5hIJWOrXaDTi1q1bWLhwIf73v//xakIpK1as8CrmWa9evfhyzZ49Gz179sTrr7+OXbt2ISEhwe73hg4dih9++AGzZs3Cyy+/LHrPnTphVKxY0eb4kZGRYdXfXYFtxhgGgwFZWVlISkri78veeMWevz1YHM3p06fj/Pnz2Lt3L1atWsXHz7HH22+/jd9//x0zZsxAy5YtkZyc7PL44U39xMXFoXXr1njppZes3hO6cvfs2RM9e/ZEXl4efvvtN6xatQpvvPEGr+oUuqceO3YMmzdvxscff4zatWu7PT5LSUhI8LnxxB08GcfZJjQjI0P0uvRvdxCqfAFLG01KSuIPoNLS0kQLaZ1Ox7ueOsLR8+vevbvDmFrCPqvVajFhwgT88MMPGDJkCCZOnGg1tn377bd44IEHULt2bf4g8dSpUzAajVau5uyenZXfXXw1NrPyr1u3zmZ2XKEbXb169fDOO+/wG9EVK1ZgwoQJ+PHHH3H27FlMmjQJgwYNwssvv8xvMufOnStSfdWqVQtPPfUUzp07h8GDB6NTp07Yvn27zXnWHdy5D3vrPRavy9UxhdGpUyfs27cP3bt3x+nTp7F06VKR8YyVbd68eahevbrV94UGC+HaDDD1B1trhxUrVojWOsLP7N69Gx988AHeeOMN9O3bl9/gv/rqqzh16hT/uZYtW6Jr1664cuUKJkyYgKZNm2LFihX4999/ra7H6NevnyjunBRXD/W7deuGDz74AAcPHsSpU6fw8MMP2zQosLHX2bhw/PhxPPDAA07jDHfr1g3vvvsu9u7di6NHj6JNmzYeZUB2tIZmeyN/XdtZ+wVMh9Zvvvkm/vvvP/z5559OjVMs0Y+9dQNbV8TFxdl0lzx+/Dji4+Ntxny1xT///IPdu3e7FOvQXZjBmJGeng6FQoGEhAR+HWwwGPDuu+/ihRdecGsNJq17Nh8mJSXh+vXrGDVqFDp37oyVK1fi3nvvhUwmw8aNG3kXzNjYWMhkMqv9u0ajwaFDh9CoUSOHa1PAtX5rMBgwYcIEKJVKzJgxAzNmzMCLL76Ia9euYcKECdiyZQsqVKjg9trA0bgjvLYrdeuv/bw3zJ49G99//z0++ugjtG7dmjd8ehMb2xXIbdNLYmNjUbduXVy+fBkNGjTg/3vwwQexZMkSXqLcvHlznDx5UtQBMzIyMHToUKeZ0Ro1agS1Wo1vvvlG9PrRo0dx69Ytkf89AL4MDz30ECZNmgSj0ShyU1Gr1fxnWrVqhalTp8JgMOD48eMe3Zs9MjIysHz5ckycONHnad+vXr0qysyVmpqKv//+m+8wDz30EH755ReRwsxgMODbb79FgwYNXEoMUL58edF9C09HXHkmqampeP3113HmzBlUq1YNDz30EEaPHo3i4mL8888//HcSEhJE17Fl0ff3M/v3338xbtw4pKam4sEHH0SrVq0wZMgQZGRkiOrZUZ1cvnwZ2dnZeOGFF1CjRg1eSXHgwAEA4N0ZnnzySRw8eBC7d+/GgQMHrLIMtWjRArdv30ZSUpLoWr///jtWr14tMjA5Kg/DWTs0Go2YMGECMjIysGTJErRu3Ro1a9a0WU/u0LhxY1SuXBm7du3Czz//bPeEvUWLFtDr9VbZrJiBqlmzZuA4DgcPHuQNjvZo0aIFrly5gvvuu09UL7t27cK2bdugUCj45yANkGwLVr+NGjVC9+7d8dxzz+HChQtWm2pGrVq1RNeV/ucOSUlJmDVrFu7cucMHKLeHQqHABx98gPz8fKxcuVL0nit1IuWhhx7CwYMHRdnBzp4963EsvN9//10kmf/++++h1+vRsmVL3HfffShXrpzVWJKSkoITJ05Yje9C/v77b7Ru3Rr//PMPZDIZ6tSpg9deew01a9a0CpAuJTY2FlOmTEFubi4fE8vV8cOb+mFZQuvUqcP/fv369fHZZ5/xbivjxo3jDxTi4uLQvXt3jBw5Enq9Hnfv3sVnn32GDh06QKvVQq1Wo1WrVnxijVu3brk9Z0qpXLmyKNNpoPFkHK9YsSKqVq3K1yHjhx9+8Lgc0iQvLEA7y/DFXpN+xmAwiAKyS3H2/AA4HEeEmcCmTJmCH3/8EVOmTMGkSZNsGp5WrFiBTz75xKoMcXFxaNmypej11NRUKBQKjzbJjvDV2MzcbbOyskS/k5mZiUWLFokM9TExMWjQoAEaNmyItm3bYujQoUhPT8elS5fw999/w2g0YsyYMfy9GgwG3s2RleX8+fN8Rs4JEyagcePGNudZd3HnPo4dOybaBJ8+fRo3btzg13uujClCOnfujJMnT2LDhg1o1qyZ1f00atQIKpUKqamporIplUosWLBANM4J12YNGjSwu3aoWbOm6HPCNeixY8dQpkwZDB06lDecFRQU4NixYyI30F9//RVLly7FCy+8gJdeesmljXuFChUc9iVXjcQVKlRAs2bNsHfvXnz33XcO1zOA83Fh//79TtczgEkJ2qNHD3zzzTf4/fffrVRyRqPR5hwuxdU1tDvXdhVn7RcwuRNGRUVhxowZiImJQefOnR3+ZnR0NOrXr4/vvvtO5Iqal5eH/fv38/XcvHlzpKSkiDJwajQajBkzxi1D2KxZs9CvXz+nB7ie8NNPP/H/5jgOP/zwA5o1aybqI1u2bEFmZqYoOYO7vw2Y1l5sDjt9+jQ0Gg2GDRuGqlWr8nMHM5xxHIeYmBjUqVOHd+VkHDhwAMOGDXMqwgBc67efffYZDh06hMWLF/MumrVq1cKCBQugUCjw1ltvAXB/beBo3GG4Urf+3M97w7Fjx9CyZUt07tyZN5ydPn0amZmZlG0z1GEBTydMmIAnnniCz4h28uRJvjG++OKL2LlzJ4YOHYrhw4dDpVJhxYoVqFixInr16uXw9xMSEjBs2DAsW7YMKpUKHTp0wI0bN7Bo0SLUqFFD5C8OmOJxASY3ADZwCOPfaLVanDhxAkajEVlZWfj6668hl8vRtGlTK0OeK/dmj//++w8PP/ywTWm3t7AMha+99hoUCgWWLl2K+Ph43s1w9OjROHDgAF544QUMGzYMKpUKGzZsQEpKClavXu319V15JhEREThx4gTGjh2L1157DQkJCVi9ejUiIiL4uCOu4u9nVr58efzxxx945ZVXMGrUKCgUCixZsgQJCQkun0zdd999iI2NxccffwylUgmlUonvv/+en6CF7nHR0dF2F5l9+/bFhg0b8NJLL+GVV15BpUqV8Mcff2DVqlV4/vnnHbot2sJZO9y6dStOnjyJadOmOdwwnThxAmXLlnUpOxWjW7duWL9+PRISEkQZXoU8+uijaNmyJd5++22kpqaidu3aOHz4MFatWoU+ffqgYsWKfNutXr06378BS+y4EydOoHHjxnjxxRexa9cuvPjiixgyZAgSExOxZ88ebNmyBVOmTEFKSgpvuHUl++6dO3f4+FEpKSn4/PPPUbNmTStXJ3/RuXNnPP3009i2bRs2btzoMBDqgw8+iFGjRuGjjz4Sve6sTmzxyiuvYM+ePRg6dCiGDBmC3NxcLFq0CHK53CXFnpS0tDSMGTMGgwYNwtWrV7FgwQK0adMGrVq1gkwmw/jx4zFlyhS+z2ZlZfFjmi01BaNu3bqIjIzExIkTMWbMGCQnJ+OPP/7AuXPn8MILLzgtV48ePfDFF19gx44dePbZZ9GwYUOXxg9v6mfkyJEYMGAAhg8fjmeffRYRERHYvHkzfvrpJz5o+sMPP4zp06djzpw5ePTRR5Gbm4ulS5eievXqqF27NlQqFebNm4dRo0bh+eefh0KhwJdffgm1Wo0OHTq4PWdKadOmDb744gtwHOfR8/YF7o7jMpkMY8eOxeuvv47p06ejS5cuOH/+PB830BVjuZQffvgBFSpUQOvWrfHbb79h8+bNePXVVxEbG8vX4+LFi1FUVISHHnoI586dw9KlS9GyZUuHCRQefvhhh8/PVX766Sd888036NixIxo3biwaGwFT/1Cr1Rg0aBCmT5+OBx98EE2aNMGePXvwzTffYMaMGYiLixN959ixY2jevDl/gn/9+nVkZmY6TWCQn58vuj7LpHbp0iU0adLEZ2NzrVq18MQTT2Dq1Km4efMm6tevjytXrmDhwoWoUqWKSCnFysTcj9avX4+IiAhUrVqVn49nzpyJp556Cjk5Odi4cSPOnz8PwBRTKSYmBu+88w4iIyP5zZuvcOc+ioqKMHToUIwYMQIFBQVYuHAhatasycfccmVMEfLggw/i3nvvxfr160UJRRiJiYkYOnQoFi1ahPz8fLRs2RKpqalYtGgRZDKZzw0IDRs2xKZNm/DBBx+gQ4cOuHv3LtasWYP09HR+rtVoNJg1axYqV66MMWPG+PT6rtK9e3e8//77kMlkfGIpKc7GhVatWmHv3r34888/0bt3b1GfYRlwz507h/Lly/Mb/aeffhr9+/dHfHw8b1TKz8/HhQsXcP78eas+bAtHa2hH2Lq2uzhrv4BJMfT4449j8+bNePbZZ1064J8wYQJefvllDBs2DAMHDoROp8Mnn3wCrVbLHz717dsXn3/+OUaMGIGxY8ciMTER69evh06nw8CBA12+B1/tnWwxd+5caDQa3Hfffdi6dSv+++8/rFu3TvSZf/75B3PmzHE7ict3332HpKQktGvXDocPH8bGjRvx2muvITo6GvXq1YNSqcSHH36IIUOGQKvV4quvvuIPjVgs07Fjx2LEiBEYP348evfujfT0dCxYsACdO3d2etDuSr+9ffs2b1yrXbu2yDgfHR2N6dOnY9iwYfj+++/x2GOPebUvt4UrdevKft6TPZK3NGzYEN999x02bdqEBx54AOfPn8eKFSsgk8lshmTxFWQ88wFt27bFmjVrsHTpUowdOxYqlQr16tXDp59+yi+4KlWqhC+++AIffvghJk+eDLVajZYtW2LhwoUubUTZxmjDhg3YvHkzEhIS0K1bN4wbN84qpkz//v0BACqVChUrVsTrr78u8utPS0vjPxMTE4Pq1atj0aJFaNiwoZUhxpV7s4dSqeQzFfmae+65B0OGDMF7772HoqIitG7dGitWrOCt+Q8++CC++OILLFiwAFOmTIFMJkPDhg2xfv16qwDfnuLKM1mzZg3mzJmDWbNmQavV4sEHH8THH3/s1G1Iir+fWUJCAtasWYP58+dj8uTJAEwuH++++65NlwpbxMXFYfny5Zg7dy5effVV/sRmw4YN+N///oejR4/yAXcdER0djY0bN2L+/Pn48MMPkZeXh8qVK2PChAmijJiu4qgdZmdnY8GCBahbty6fec4e/fv3R58+fURpyp3BsiV2797d7uaVZRdbvHgxPvvsM2RmZqJKlSoYP348XnrpJRw5coTPnve///3PbtkuXLiAChUq4Msvv8T8+fMxY8YMaDQaVK9eHbNnz8bTTz+NqVOnYvv27WjYsCGfXcgR27Ztw7Zt2yCTyZCUlIRmzZrxWcoCxZtvvom//voLc+bMcahmAUz18+OPP4qyADmrE1tUq1YNa9aswdy5czF27FgkJSVh+PDhWLFihcv9QcjAgQORl5eHUaNGQa1Wo1evXnjjjTd4w0zfvn0RExODlStXYtSoUYiNjcUjjzyC8ePHW7k1C4mIiMDatWsxf/58zJ49G7m5uahevTpmzpzp8in522+/jb59+2LmzJnYunWrS+OHN/VTu3ZtbNy4EQsXLsTEiRPBcRxq1qyJZcuWoVOnTgCAAQMGQKfT4csvv8QXX3yByMhItGrVCm+88QZUKhVq166Njz/+GMuWLcP48eNhMBhQv359rF27lnc7cGfOlNK1a1csW7YM//zzj0dZqn2BJ+N4r169UFhYiDVr1mD79u148MEH8dZbb+Gtt95yes+2eOutt/Dtt9/is88+Q7ly5fDmm2+KjLKzZ89GtWrVsH37dqxatQrly5fHCy+8gJEjRzo01rny/FyBqep+/vlnUQw0xr59+1ClShX0798fxcXF2LBhA1auXIn77rsP8+fPtwp4rtFo8Ndff2HcuHH8a8uXL8eOHTucxms8e/YsP0cLmTlzJtq1a4cqVar4bGx+//33sXLlSnz55Ze4c+cOkpKS0KNHD4wbN06kwhGWKSoqCvfffz8WL16MhIQEtGzZEtOmTcOnn36KvXv3Ijk5GS1btuTDNRw7dgyZmZk4fvw4pkyZ4hO1maf30bx5czz88MO8Aa9jx46YOHEib2BwZUyR0qlTJ6xfv96uEWjcuHEoV64cvvjiC6xevRrx8fFo1aoVxo8f75Kxxh369OmDGzduYPv27fjiiy9QoUIFtGvXDgMHDsTUqVPx33//4bvvvkNKSgqfWTQYdOvWDbNnz0b79u0d1oGjceHu3bt49dVXAcBu0PHRo0fzfRcwqfgTEhLQo0cP/plfuHABzz33HMqWLYsZM2Y4LbujNbQjbF3bXZy1X0b79u2xefNml+fuVq1a4dNPP8XixYsxfvx4qNVqNG/eHHPmzOEFE7GxsdiwYQPmzp2LWbNmwWg0onHjxli/fr1b+5Bx48b57dB0xowZWLlyJVJSUlC3bl2sXbvWap/WpEkTPPnkk27/9quvvorDhw9j8+bNqFSpEqZNm8av9atVq4b58+dj6dKlGDFiBOLj49G4cWN8/vnnGDRoEI4ePYpatWqhQ4cO+Pjjj/mxsWzZsujVq5dLRuxVq1Y57bezZ89GfHy83d9r164dHnvsMbz//vt45JFHvNqX28KVunVlP+/JHslbJk+eDJ1Oh48++gharRZVqlTBiBEjcOnSJfz8889W4XB8BkcQYcakSZO4Dh06BLsYBBEQDh06xNWsWdPj9wn3+eOPP7gjR46IXsvJyeHq1avHrVu3LkilCh1KQ/0MHz6cmzx5crCL4Ra7d+/m/vvvP9Frv/zyC1ezZk3u3LlzQSpV+LBjxw6uTZs2XFFRkej1Ll26ePR7KSkpXM2aNbmUlBRfFK9U8vzzz3PPP/98sItB+AhnfcLW+ydOnAjaGObttd1pv9OmTeOefPJJj64Tjmzfvt1v4yNrR9u3b/f5bxO2+eOPP7ipU6cGuxgBgZRnBEEQBCHgzJkz/GluvXr1kJ2djU8//RRxcXFWapXSSGmon9deew0DBw7EmDFjRMHL7WE0Gl2KsWErgLmv+Prrr7Fw4UKMGzcOlSpVwrVr17B48WK0aNHCL7FqShJGoxFr167F6NGjRTFddu3a5VGSEIIgvOOvv/7CX3/9hZ07d6Jt27YBHcMCee3169fj8uXL2LJlCz788EO/XYcg/IXRaMTq1atFCdxKMmQ8IwiCCGFiY2Mduo45e59wHxb/YtOmTbh9+zaio6PRokULvP/++3xA59JMaaifWrVqYfjw4Zg3bx4WLFjg9PPLli2zypJsC6E7kq+ZM2cO7+6emZmJ5ORkdOvWDWPHjvXL9UoS27dvR7ly5TBgwADR6w0aNECXLl08+k21Ws0nryAIwnmfEL6flZWFTz/9FA8++CAfuiJQBPLaR48excGDBzF48OASc/hElC7kcjl/mFoakHEcxwW7EARBEARBEOFKamqqS5m3atWqRcYUgiAIgiCIMISMZwRBEARBEARBEARBEARhB/dzlxMEQRAEQRAEQRAEQRBEKYGMZwRBEARBEARBEARBEARhBzKeEQRBEARBEARBEARBEIQdyHhGEARBEARBEARBEARBEHZQBrsAgSYjIw8lIUWCTAYkJcWVmPshSh/Uholwh9owEe5QGybCGWq/RLhDbZgId0pCG2b34AqlznjGcQjbB2uLknY/ROmD2jAR7lAbJsIdasNEOEPtlwh3qA0T4U5pacPktkkQBEEQBEEQBEEQBEEQdiDjGUEQBEEQBEEQBEEQBEHYgYxnBEEQBEEQBEEQBEEQBGGHUhfzjCAIgiAIgiAIIpTgOA5GowFGozHYRSEChEwGFBcXQ6fTlop4UUTJIxzasFwuh1yugEwm8/q3yHhGEARBEARBEAQRJPR6HXJyMqHTFQe7KESAycyUk8GUCGvCoQ2r1ZEoU6YslEqVV79DxjOCIAiCIAiCIIggwHEcMjLuQC6XIz4+GQqF0icKCSI8UChkMBhCVLJDEC4Qym2Y4zgYDHrk52cjI+MOypev4tX4GhLGM61Wi759+2Lq1Klo2bKlzc+cPXsW06dPx7///osaNWrgnXfeQf369QNcUoIgCIIgCIIgCN+g1+vAcUbEx5eDWh0Z7OIQAUaplEOvD23VDkE4IvTbcAQUCgUyM1Oh1+ugUqk9/qWgJwzQaDQYP348Ll68aPczhYWFGDZsGJo3b46vvvoKTZo0wfDhw1FYWBjAkhIEQRAEQRAEQfgemSzo2zKCIIgSia/G16CO0pcuXUK/fv1w/fp1h5/bs2cPIiIiMHHiRDzwwAN46623EBMTg7179waopARBEARBEARBEARBEERpJKjGs8OHD6Nly5bYvHmzw8+dPHkSzZo14/1TZTIZmjZtihMnTgSglARBEARBEARRMtEZjDh1KxcGY2jGrCEIgiCIUCCoMc8GDhzo0ufS0tJQo0YN0WtJSUkOXT3tUVLib7L7KCn3Q5Q+qA0T4Q61YSLcoTZMAMC6wylY+cc1vP3Yg+jdoFKwi+MyJaX9hmv5Z8+ege+++8bu+4sXf4ymTZsHsES2efrpXrhz5zaWLv0EjRs3Fb136NAfeP31sejevSfeemtGcApIEKWMPXt247333rF6XaFQ4Ndf/+L7rC0qVqyEbdt2e3xtmcx6zHVnDA6JhAHOKCoqglotDuymVquh1Wrd/q2kpDhfFSskKGn3Q5Q+qA0T4Q61YSLcoTZcusnSGgAAOToOycnh1xbCvf0WFxcjM1MOhUIGpTJ84p5NmPAGRo8eCwD46acfsHHj5/j008/598uUiQ+Z+1Eqlfjjj4No3lxszPvtt/2QyWSQyYJb96FSTwThKe60YblchvLlK4jGCxOWfvjaa6+jc+euond/+ukHbNq00aP+YjTKIJfLkZgYg8hIzxOzhIXxLCIiwspQptVqPbrxjIw8cCVAlS6TmRYLJeV+iNIHtWEi3KE2TIQ79tqwRm/EkgOX8egDSWhRLTF4BSQCQn6haY2dnVeM9PS8IJfGdUrKGKzTaWE0GmEwcCGesU5MZGQMIiNjAABRUTGQy+WIjy8r+kyo3E+jRk1x8OCvGDnyVf41juNw8OCvqFevATgueHUf+pkKCcIx7rZho5GzOV4AljEjKirG6v2oqBjRZ9zBYOBgNBqRlVUAlUoneo/NJa4QFsazChUqID09XfRaeno6ypcv7/ZvcRzCeoKVUtLuhyh9UBsmwh1qw0S4I23DR65l48vjt3A+NR8PVSXjWUlHZzA9fK3eGJZjWbiPwfbKznEcigNsVIlUyvkY077g5Mm/sXjxAly5chlVqlTBkCHD0L59J/79L7/cgG3bNiMnJxsNGjTC669PwYkTx226dL300v/w8svDPSpH69ZtsHz5Yly7dhXVqlUHAJw5cwpxcfG4996qos+ePv0Pli1bhIsXLyAxsSyee+4F9O79NP9+nz49kJZ2V/SdrVu/xqlTJ/HRR/Pw9dffQ6k0bbH379+HxYsXYPv2b7B27Sf49NNVVmX76qtvYDAY8cwzT2Dr1q9RqdI9Du9lzpx3kZmZgTlzFvKvLVw4F/n5eRg6dASeeeYJq+8wt9TZs2cgJiYGt27dwtGjh1GtWjWMHz8JDRo0cvt3f/jhAC5fvuSwrtx9vpUq3YO1az/h3fJu3ryB5557GoMGvWTz2dty72NufXv27Mbu3TvRsGFjfPXVVsTFxeGll/6HXr16AwBGjx6GJk2a8b/72WersXr1xzafwfHjRzFr1jQMHPgCPv10FRQKBZ5+uj8GD34ZAKDT6fDxx0uwb9+PyMrKRLly5TFo0Et48sm+AExedEuWLMD+/T8DANq164hx417HvHnv23R9Xrz4Y1SuXAUffDAL//xzAhqNhn/vt9+O4umne+H++2vggw/mIzX1Dt92KlSoiClTJuDffy9gx449yMvLw0cfzcXBgwcQFRWF9u07YuTIsYiIiMTx40cxduwr+O23o/xvz549AwD4tsL+DQB7936Ld9+dzrtjt23bXOSa/eqrI3HzZopXLpXu8s8/J7BixRL8++95yGQyNG7cFJMnT0NycrLd73g7X4SF8axRo0ZYtWoVOI6DTCYDx3E4fvw4XnnllWAXjSAIgiAIokSRr9EDAIp0pIYoDejNiQI0pH4JGTiOw9AvT+KfW7kBvW6je8pg1YBGPjGgZWSkY+LEcRg2bCRatmyNM2dOYfbsd5CYWBaNGjXBzp3b8emnqzBx4luoWbM2Vq5chqlTJ2P58lVo2bIV7t5Nxf/+NxirVq1D+fIVEBUV7XFZ4uLKoFGjJvjtt19549mBA7/gkUfaIT09jf/c1atXMHbsCPTvPxBTpkzFmTOnMX/+B0hMTEK7dh0AAHq9Hrt27QUAvowA0LZtO8yZ8y6OHz+KFi0eBgD8/PNP6NSpK1+f9es3xOzZc62+6w6dOz+GN954FQUF+YiJiYXRaMT+/T9j0qS3+c+wOgOARYvmi76/c+d29O//HEaNehU7d27HG2+8ii+/3On27969m+qwrjx5vvv37xOVddWqFdDr9Q7rY+zYCejUqQsAYN++H7Flyxf8e+fOnUFUVDRWrlyLs2fPYN6891GhQkX++TCys7OxaZPUhVBMZmYG9u79FgsXLkNq6h3Mnj0diYll8cQTffD555/ijz9+w7vvzkViYqL5c3PxyCPtULZsEj74YBb+++8SPvhgPiIiIjFr1lSsWrUCr776Ol55ZTT27fsRX365AatWrQNgcnmeNWsaNBoNVq1ah/j4BJw+/Q/eemsiAGDFijV4883X8csvP6Fu3fp8GX/99Wekpd3FJ598BgD44IOZ0Ov1WLFiDTSaYnz00TwsWDAXU6ZMc3ivUnQ6HdasWWn3/b/++hPHjh1GxYqBi5mZn5+PiRPHoX//5zB16kykp6fhvfdmYsOGTzFu3Bt+u27IOlinpaWhuLgYANCtWzfk5uZi9uzZuHTpEmbPno2ioiJ07949yKUkCIIgCIIoWWgMJiOK3kjGlNKA3vy8dQZ63qFEmOYR4Pnqq61o3rwFnnqqP6pUuRePPdYDTzzRhzdufP31V+jXbyA6deqKe++tivHjJ/IqlqSkZCQkmFSvCQmJSEpKRnS058YzwGTc+u23A/zfBw/+yhvEGLt370DNmrUwfPgoVK1aHd2798RTT/XHF1+sB2AyahoMBiQlJYvKCADR0dFo0+ZR/PLLTwBMsez+/PM3dOpkidukVCptftcdmjRphri4Mvj994MATOo+nU4nMgixOktKSkZERITo+/fddz9GjBiDatWqY8yY1xAXF499+753+3ed1ZW3z/fff8/jxInjqFOnrsP6iI2N5csUGxsrek8ul2Pq1Hdw//010LPnk+jc+TF8/fVXVr+xbt0aNGnSzOF1DAYDJk+eilq1auPRR9ujX7+B2LXL9Fs1atTE5MnTUL9+A1SuXAWDBr0EvV6PlJTryM3Nxf79+zB+/EQ0bNgYtWrVxhtvvImKFSvyZY+NjYVcLufvQ6VS4fLlS+jSpRvuv78GkpKSERdXhi9LuXLl8eyzL2DdujW8vUSj0eCzz1ZjwIBBKFeuPG7evIGDB3/F1Kmz8MADNVC3bn1MmvQ2vvvuG+Tn5zu8Vyk7dmzFAw/UsPkex3FYtmwJ2rZ91K3f9BaNphiDBw/Fiy8OxT33VEbDho3Rvn1HXLly2a/XDVnlWdu2bfH++++jb9++iI2NxcqVKzF9+nRs2bIFtWrVwieffOL1IEoQBEEQBEGIYQokvSGMfeEIl7Eoz+h5hwoymQyrBjQKa7fNa9eu4PffD6JLl0f41/R6Pe8mef36NQwZUod/r2zZJIwa9arV7zji+ef7ITXV5LZXoUIlbNiwxe5nH3mkHZYt+wjZ2dnIysqERqNB7dpiw8zVq1dRt2490WsNGjTErl3bAQAZGRmIiREbaIR07vwY5s59FxMmTMYff/yGpKRyqF27jt3PSxk0qB/kcgWSk5PRvn0nDBkyjHcBZcjlcnTs2AW//PITunbtjp9//gnt2nWw+pw9GjRoJPqtmjVr4urVq27/rrO68vb5fvzxUrz44lD89NP3Ln9HSuXKVZCYaImbVbt2HezcKTae3b59Cz/++B3mzVssMq5KiYqKxoMP1uT/rlWrDq9We/TR9jhy5BCWLFmI69ev4t9/zwMwGdxu3kyBwWAQtYNGjZqgUaMmDsv+wAM1cODAL+jQoTMSEhKs3u/QoRP27v0WgwcPAAC88EJ/tGzZCl26PAbApKI0Go3o00csNjIajbhxI4X/W9g/tVotunYVf76wsAAbNqzDokUrbNbPTz99j4gINR59tAMuXbro8J58SVJSMrp374nNmzfi4sV/cfXqFVy69K+offuDkDGeXbhwweHfDRs2xI4dOwJZJIIgCIIgiFIHbzwzkjGlNKAzP2dSnoUWMpkMUSpFsIvhMQaDAV27dscLLwwRvc6MMa4aexwxb94i3q3P2e9VqnQPqle/H3/8cRDp6Wl49NH2Vp9Rq9VWrxkMRhjMfePatSuoVMm+a9rDD7eGXm/AiRPHsX//Pt6d0FU+/HARkpKScfPmDcyb9z4iIyOt6g8wGenGjBmOgoJ8HDjwM6ZOneXyNaT1ZDQaIZfL3P5dZ3XlzfM9duwI7ty5jZ49n/TKeOboXhmrV6/A008PQHx8gsPfUijEfdFoNEImMznxffLJcuzevRM9evRCt26PY8KEyXj66V42y+Aqo0aNw8yZU9GrVxeo1WqrOF0HD/6K06f/wZQp0zB79gy8+eZ0LF68AAcO7Ee7dh1gMBgQGxuL1aut3VHLlSuHM2dOAwA+/dTi5rpixWKrz27cuB6tW7fFfffdb/WewaDH6tUfY+rUd3D9+nWP7tNT0tLuYujQQahVqw6aN2+JJ57ogz/++A1nzpzy63VD1m2TIAiCIAiCCDwavQEAGc9KC2yzqyHjGeFD7r23Gm7cSEGVKvfy/x08+Ct++OE7AECVKlVx6dK//OdzcrLRs2dn3L59y+VrVKxYif9tV+ItPfJIO/zxx0EcPPgrHn20g9X7VatW440KjDNn/kHVqtUAmALHC2NMSVGr1WjXrgMOHPgFhw8fErlsAtYGGFv3U7VqNbRq1QYdOnTG6dO2DQH16tVHuXLlsHHjenAcnLocCrl40VLnBoMBFy/+iwceeNDt33VWV54+X47jsGLFEgwfPsprA+uNGzdQWFjI/33+/Dn+XgHgv/8u4dixo+jf/zmnv5Wfnycq+/nzZ1GjhsmVcdeu7XjttYkYMWIMOnXqiqKiIv5z99xTGQqFAhcvWlRZBw/ux5Ahjq9ZvnwF1K1bH1WrVsOiRSswebIl9pxWq8VHH32IF18cisaNmwIwqdlefnkYFi2aB61Wi6pVqyE/Px8ymYzvIxqNBsuWLYJWa8k2Keyf0dExojJkZmZi167tdhN17Nr1FapXvw+NGztW0fmDAwd+QVxcPObO/Qj9+j2LRo2a4Natm36/LhnPCIIgCIIgCB5SnpUu9KQ8I/xA377P4Pz5c/jkk+VISbmOH37Yi08+WcYbuZ5+uj+2bNmEgwf34/r1a/jww/dRqdI9TrNNekPbtu3w119/4vbtmzbd5vr0eQYXL/6LlSuX4fr1a/juu2/w1Vdb0bfvM8jKysK3336Nxo2bIiMjHRkZ6cjOzgIA5OZaEjt07vwYvvnma5QvXx733/8AACArKwspKdet4o9Jyc7OQlraXZw4cRy//XYANWvWsvvZTp264ssvN6JDh05OjXJC/v77GDZt2oDr169i0aJ5KC4uRocOnd3+XUd1BXj+fFNT70CpVKJdu44u35M9iooKMW/e+7h27Sq+/noHfvnlJ/TpY8kGeuDAL3jxxaGIiopy6ffmzHkXly9fwv79+7Bt22b06dMPgCnA/++/H8DNmzdw8uQJzJplCsiv1WoRExOLbt0ex6JFH+Ls2dM4f/4sVq5cjmbNWji81r59P2Dz5o2YPv1d1K/fEMnJ5fj3du/eCY7j0Lv3U6LvPPFEX/P7O1C9+n1o2bI13nnnbZw7dwYXLpzH7NkzUFRUiLi4OJfu96+//kDPnr1Rrlx5m+8fPPgrXnlljM33MjLSodEUu3QdTyhTJh6pqXdw9Ohh3Lx5Axs2fIZff/0ZWq3Wb9cEQshtkyAIgiAIggg+zHhmIONZqUBnjm2npWybhA+pWLES5sxZgBUrlmDTps+RnFweo0eP42MqPfZYD6Sl3cX8+XNQUJCPJk2aYdasuX4tU+3adRAXVwbNmj1k0zBUsWJFzJ27EMuXL8KXX25AhQoVMXr0a3j88ScwevQwpKen4fXXx1p976233sC2bbsBAE2bNkd0dLRIdTZq1FBkZmZg8uSpDsvHsm8mJCSgdetH8Nxz9rNxdurUFevXr7VStzmjbdtHcfz4EaxatQK1atXCwoXLRMYUV3/XUV0B3j3fESNsG2TcpXz5CkhKSsbQoYOQlJSMqVNnoWHDxvz7995bFT17Puny7z38cGuMHDkUUVHRGD58JLp27QYAmDJlGubP/wCDBvVHuXLl0KtXb7Pa7AIefrg1Xn11Aj76aB5ee20UVCoVOnbsgv/9b4Td62RlZWHhwrl47rnBqFmztug9rVaLDRs+w/PPD7ZynVWpVHjhhZfw2Wdr0LNnb0ydOhMLF87Fq6+OhEKhQMuWrfDaa65noixTJh7PP/+i3fe7dXvcpjsnADz5ZDe8+eZ09OjRy+XruUPHjl1w8uTfePvtSZDJZKhTpy5Gjx6HNWtWQqvV2nQr9gUyjpN60JZs0tPzrHyGwxGZDEhOjisx90OUPqgNE+EOtWEi3LHXhj/46SK2n7yN2AgFfhndJngFJALCs+uO4VJ6AWqVj8WGQU2DXRyXKSljsE6nRUbGbSQlVYJK5Z8NH+E9o0cPw5Ahw/iMkYzbt29hzJjhvPGsoCAfTzzxGNav34zKlas4/V2lUg69B4brI0cOYc6c2di69WuXkzzMnj0DAPDWWzN8+ruhyJ49u7F27Sf8c/GG48ePYuzYV/Dbb0d9ULKSh602/O23XyMiIgKdOz8WpFKJcTTOsrnEFUh5RhAEQRAEQfAUU7bNUoXeaHrepDwjCPuUKRMPlUpl9bpcLkdCQiI4jsP+/fuwf//PqF+/kUuGM09IT0/HP/+cwOefr0XPnk/6zMDlr98lSh9GoxHfffcNZs58P9hF8TlkPCMIgiAIgiB4NDqKeVaaYM+ZEgYQhH3ee+9Dm69XqFARq1evBwAsX74ECoUcc+Ys9Fs58vPz8P77M1GvXn0MGPB8yP8uUfqQy+X46KPlPsmoG2qUvDsiCIIgCIIgPEaYbZPjOFIglHBYzDNKGEAQ3rF16y6/X6N69fvw448HPPquI3dNb343FOnRo5fP4m01bdqcXDbdpCQazgDKtkkQBEEQBEEI0Ajc98hzs+TDlGfktkkQBEEQ9iHjGUEQBEEQBMEjNJ7pSY1U4mHPWEvPmiAIgiDsQsYzgiAIgiAIgkdkPKO4ZyUeUp4RBEEQhHPIeEYQBEEQBEHwkPGsdMGesYGj500QBEEQ9iDjGUEQBEEQBMEjzLpIxpSSj9A1l5IGEARBEIRtyHhGEARBEARB8FDMs9KDkeNESSHIdZMgCIIgbFMyc4gSBEEQBEEQHqHRG/h/k/KsZKOXpFOlpAGEOzz9dC/cuXPb5nsVK1bCtm27A1wigiAI/0HGM4IgCIIgCIKHYp6VHqTPV0PKM8JNxo6dgE6duohe27fvR2zZ8kWQSkQQBOEfyHhGEARBEARBAAAMRg46gRqJjGclG71RbCzTGeh5E+4RGxuLpKRkq9cIgiBKGhTzjCDMZBRo8eulDBhoo0AQBEGUUqRuewYyppRopMZRinkWQnAcoCsM7H+cb/v77du30LZtc/zww1707t0d3bq1x0cfzYNer+c/8/vvBzFkyHPo2LENnn/+Gfz668/8e6NHD0Pbts35/7Zv34zRo4dhzZqVVte4ffsWAODu3VRMnToZ3bt3xOOPd8JHH30IrVYLACguLsb06W+ia9d26Nv3cezevdOn90sQRMmGlGcEYWbh/v/w/fk0fNS3PtrcVzbYxSEIgiCIgKPRiY0nUmUSUbKQKs0o5lmIwHFI+KoPVHeOBvSyukoPIbvPV4BM5tPf/fTTT/DOO+/DYNBj1qxpiIqKwvDho3Ds2BG89dYbGDlyLB5+uA3++OMgpk2bgpUrP0Pt2nUAAAMGPI9nn30eABATE4tfftlnv/w6HcaOHYF7770XS5d+guzsLMyZ8y4AGcaNex2ffbYa169fxccfr8WVK5fxzjtvoUWLh1GhQkWf3i9BECUTUp4RhJmMQh0AILNAG+SSEARBEERwKBYkCwDIbbOkIzWOkvEshPCxASuYjBw5Fo0aNUbTps0xdOgr2L17JziOw/btW9C+fSf06zcQVatWw4ABz6N9+47YtOlz/rtRUVFISkpGUlIyIiMjHV7nr7/+QHr6XUydOgsPPFADzZo9hPHjJ2HHjq0oLCzEc88NxsKFy3H//Q+gYsVK4DhOpIIjCIJwBCnPCMKMwbxgJLdNgiAIorQiDRhPxrOSDWXbDFFkMpMCTF8U2Osqo/xitGvQoDH/79q16yI7OwvZ2dm4du0KnnzyKdFn69dvhG+//drh733++af48ssNAABO4Gp69eoV3HtvVZQpU0Zw7YYwGAy4eTMFDz5YCwAwfPhLOHPmFB59tAMqV67i7e0RBFFKIOMZQZhhGwSDj+M9EARBEES4YGU8o5hnJRodxTwLXWQyQBUd7FL4BKXSsuU0Gk3qVrlcBrVabfVZo9HAf8YevXs/haefHgAASEu7izFjhgMA1OoIq8/yh+MCw/A777yPixfPY9q0KTh69DCaN2/h5h0RBFEaIbdNgjDDG8/olJ0gCIIopZDyrHQhTQihJWMp4QcuXrzA//v8+XNITi6H+PgEVK1aDWfOnBJ99vTpU6hatZrD34uLK4MqVe5FlSr3omLFSvzrVatWQ0rKdeTm5vCvnTnzDxQKBSpXroJlyxbhzJnTqFixIh55pD1q1HgQFy6c89FdEgRR0iHjGUGYYRsE2igQBEEQpRVr4xkpkUoyVjHPSHlG+IFFi+bj/PmzOHLkL6xe/TH69n0GANCv33PYv38ftmzZhJSU69i8eSMOHPgFffo849F1HnqoJe65pzJmzZqG//67hOPHj2Lhwg/RpUs3xMXF4c6d21iwYA4uXbqI3377FZcuXUTNmrV8easEQZRgyG2TIMww1xRSnhEEQRClFVKelS6kz1dDMc8IP9CpUxe88cY4cJwRvXs/jeeffxEAUK9efUydOhNr136CFSsWo2rVapg58300a/aQR9dRKBT44IMFWLhwLoYNG4zo6Bh07doNw4aNAgCMHz8RH3wwCyNHDkVUVBReeul/eOihh311mwRBlHDIeEYQZtjpK+0TCIIgiNKKRpptk9z4SjQ6yfPVkfKMcINt23bbfL1Hj17o0aMXbt++BQDo3PkxDBr0ks3Pdu78GDp3fszme0uXfuL0tUqV7sFvvx3l/77nnsr48MNFNn8vMbEs5sxZaPM9giAIZ5DbJkGYoZhnBEG4CsdxmPPTRSzedzHYRSEInyJVHlESnZKNldsmKc8IgiAIwiakPCMIM2Q8IwjCVTIKddh64jbkstsY0LACZJAFu0gE4RM0Osq2WZqQum2S8YwgCIIgbEPGM4IwwzYIejplJwjCCSyotpEDinVGRKkUQS4RQfgGShhQupAaRylhAOFLpC6VBEEQ4Qy5bRKEGVKeEQThKjqBOqNQqw9iSQjCt1DCgNKFzkp5Rs+bIAiCIGxBxjOCMMNO18l4RhCEM4QGhUIdKTWIkgMZz0oXVjHPSHkWNDjyfCAIgvALvhpfyXhGEGZIeUYQhKuIjGekPCNKEMVS4xkpkUo0Vm6bFPMs4CgUJrd/rVYT5JIQBEGUTNj4qlB4F7WMYp4RhBm2gCTjGUEQzhAbzwxBLAlB+BaNXtyeSXlWsrF22yTjWaCRyxWIiopFfn4WAECtjoBMRkloSgtGowwGOqQgwphQbsMcx0Gr1SA/PwtRUbGQy73TjpHxjCBgMpixLm8g2TxBEE7Qi2KekfGMKDlQwoDSBSUMCA3KlCkLALwBjSg9yOVyGGmcJcKYcGjDUVGx/DjrDWQ8IwiIT9bplJ0gCGeIY56R8YwoOVDMs9KFVcyzEFUPlHRkMhni45MQF5cIg4FCAZQWZDIgMTEGWVkFoLN7IhwJhzasUCi9VpwxyHhGEBAvHsltkyAIZ5DbJlFSYcazCKUcGr2RYp6FOHqDEUqF55sCtuaRywAjR8qzYCOXyyGXq4NdDCJAyGRAZGQkVCpdyBoeCMIRpa0NU8IAgoDYbcFYGno+QRBeQcozoqTCjGcxalMQc1KehS5p+Rp0XXEIH/x00ePf0JnXP1Eqc9B6inlGEARBEDYh4xlBQLw5IOUZQRDOEBrcSXlGlCRYwgAynoU+F+7mI0+jx/GUHI9/gynv2fMm4xlBEARB2IaMZwQBMp4RBOEeBiMlDCBKJhblmSmyByUMCF2KdKZnI82Q6g5s/RPNjGfktkkQBEEQNiHjGUFAvDmgU3aCIJxBMc+IkkoxM55FmJVnFPMsZCkyu4wXe2Hw0pPbJkEQBEG4BBnPCALizQEpzwgisKTna5BeoA12MdyCYp4RJRVr5RnNiaFKsXns8cbgpTM/X4vbJj1vgiAIgrAFGc8IAhK3TUoYQBABQ28wYuD643hu/bGw2qTrDOS2SZRMtJQwIGwo5t02vVGemb4bbTaWktsmQRAEQdiGjGcEAYp5FopQ1tPSQb7GgKwiHTILdbyKIhwINeXZr5cyMGX3WeQV64NdFCLMoWyb4QNz29QZOI/XLlYxz8htkyAIgiBsQsYzggAZz0KNT/64iq7L/8SN7KJgF4XwM8WCQNe6MNq0hVq2zY3HbuCnf9Nx5HpWsItChDm88SzC7LYZRv2ytMESBgCeG72s3DZJeUYQBEEQNiHjGUFAvDkg41nw+etaNnKK9ThzOy/YRSH8jDDQtS6MYu2EWsKAInMZNGToILyEZW4k5VnoIzx80Og86/u82yYlDCAIgiAIh5DxjCAg3hzQoWvwYQok4caAKJkIY/XojOHT+ULNeMb6Chn/CW/QG4xgNmxKGBD6FAlcxj2dLw0St00jR8+cIAiCIGxBxjOCACUMCDXY8/AmCDIRHmjCVnlmKXdRCMQ8Y/WoD6M6JEIPoRI0NoKUZ6FOscht0zcxzwBy3SQIgiAIW5DxjCAg3hwYaaMQdHjlmYduKET4oBGoJcLJ8CMsa0EoKM/MfYUMHYQ3MCOsDECU2Y0vnPplaUNouNd4qDxjhxbseQPkukkQBEEQtiDjGUFAvDkg5VnwYYt5Up6VfIp9EPA6GIhdvbmgKzVYXyG3TcIbWDtSK+VQymUAxCpLIrQoFhnPPIx5Zn6+EUo5FOZnHuzxjCAIgiBCETKeEQQAg2BzQMqN4FNSYp6l52soU50TxG6b4VNX0nGiMIiumxzH8X2Fxi/CG1h/jFDKoVSYDClkkA1dhNk2PTeemZ6vUi6D2vzMw+kggyAIgiACBRnPCAKSmGe0UQg67HmEs9tmSlYRHv/kL7y953ywixLSCDd84WT4sTKeBdF1U2fgwIpD4xfhDcz1L0KkPKM2FaqIEwZ4Nl8ypbdSIYdaYdoWkPGMIAiCIKwh4xlBgIxnoUZJcNu8llUIIwdcySgMdlFCGqG6MKyUZ5KyBlN5Fq4GSCL0ECnP5KYlIrUp38H5OCyE0GDmrfJMJZchQmk2noXx3EsQBEEQ/iKoxjONRoM333wTzZs3R9u2bbF27Vq7n/3xxx/RvXt3NGnSBM8++yzOnDkTwJISJR1RzDPaKASdkuC2yTKf0cbTMeGbbTN0lGfCfkLxqQhvKBYZz0h55kv2nE1F5+V/4rtzqT77TWHMM08NXuwgQKmQQcUrz+iZE0SguZFdhIHrj2HPWd+NEQRB+JagGs/mzp2L06dPY926dZg+fTqWLl2KvXv3Wn3u4sWLmDBhAoYPH45du3ahTp06GD58OIqKioJQaqIkItxwUsIAMRzHYcrus3h95xmfn5rbQ2cMf+WZzlx2innmmHCNeaaTGBSKgmg8E9YhGf8Jb7AozxR8zDMaw7zn6PVszPz+X+QW63H4WrbPftcX2TZFMc9IeUYQQePI9WxcTCvAN2fIeEYQoUrQjGeFhYXYunUr3nrrLdSrVw9dunTB0KFDsXHjRqvP/v7776hRowZ69+6NqlWrYvz48UhLS8OlS5eCUHKiJEJum/bJKdLjp3/T8et/GcjT6P1+PSPH8c8gnGOesZgxUiMLIaY4XJVnEoNCQRDdNoX9hFRChDdoSHnmc65lFmLS7rP8vOarQwKDkRMpxLxPGEAxzwgimLA1UHaRLsglIQjCHspgXfj8+fPQ6/Vo0qQJ/1qzZs3w8ccfw2g0Qi632PUSEhJw6dIlHDt2DE2aNMFXX32F2NhYVK1a1e3rymQ+KX7QYfdRUu4n2EiNZ1SvFtILNfy/dQajz+rGXhs2CDYDxXpD2D4LnVnNqDNQe3KERid2OQyXupIa2Yt0wWurGoOwDqm9lTZS8zTYcOQG+jW5B/cmRrn1Xek4zIwmkUo578JHc6LnZBfp8NqO08gt1kOlkEFnMBm8fFGf0rAGGr1n4yc7CFArLTHPfDnX+xNaCxPhjrANMy+Y7CIdtWkibCgJ47A7ZQ+a8SwtLQ2JiYlQq9X8a8nJydBoNMjOzkbZsmX513v06IGff/4ZAwcOhEKhgFwux8qVKxEfH+/2dZOS4nxS/lChpN1PsIiIsrRDIwckJ1O9Mk5nWNyjY8pEI7lstE9/X9qG8wXqNgNkYfssVBGmNmUwcmF7D4FAplLw/46IjgibupIrFeK/1cqglT0iR8v/Wx2hCps6JHzD53/fxqbjNxEdrcbUnnU9+g02DqsiMwEAcdFqlEuKBQAYaE70mAlrDyMluxhVEqPwbIuq+PD7C5Ar5D6pT2Nesehvhdqzvm+EadeQXDYW0ZGmbUE4jcUArYWJ8CcpKY7fi2QX6ZCUFAtZOFsjiFJHaRmHg2Y8KyoqEhnOAPB/a7Va0etZWVlIS0vDtGnT0KhRI2zatAlTpkzBjh07kJSU5NZ1MzLyUBJCWslkpkZaUu7HGadv52LS1+fwarv70LV2eZ//fo5gEaozGJGenufza4Qr/93K4f+dmpaHKKNv3NPstWGhXD2/SBe2zyIr12R01FJ7ckhOnkXZmJVTFDZ1VVgsdqu4m1kYtLKnZuTz/84r0IRNHRK+4VZGAQAgLdv9NigdhzOyTdmBZUYj8nJM/6Y50TP0Rg6//psGAPigZ21cNmdezi/S+qQ+b2WL4/5m53k2fmrNCrb83CLIzYrajKyCsHjmpW0tTJQ8hG0427xu1Bk4XLuVjdiIoG3TCcJlSsI4zO7BFYLWKyMiIqyMZOzvyMhI0evz5s1DzZo18dxzzwEAZs2ahe7du2P79u0YNmyYW9flOITtg7VFSbsfexz8LxOpeRrsv5iBLrV8bzwTxi8yclypqFNXuSswbmj0Rp/XjbQN6wRxWzR6Q9g+CxZwWWfwfZ2VJIoE8bq0fmhf/oJl6C0TqURusR6FWn3Qyi52faXxq7TB1LrejM9sHGbx8yKUcihYzDMawzxCOJfdmxCNlCzTIZ3W4Js+Ks3wW6zz7DmxOEsKmSXbpsZHZQwUpWUtTJRcOM6yrgCArEIdYtRkPCPCh9IyDgctYUCFChWQlZUFvd7iopWWlobIyEiUKVNG9NkzZ86gdu3a/N9yuRy1a9fGrVu3AlZeIrhkFpoMq/4KWE8JA+yTXmAxcgciiLAwwH5xGGf8YkGhjRy1KUcIM8SFU7ZNFpskPloFACgMYnILYT+h4O6lD6HxzFtE2TbNxjMDh4BlWi5JCPuiQi6Dypy91FfjXJFkzPE8YYDpe0oFZdskiGAiXP9mFVLSAIIIRYJmPKtTpw6USiVOnDjBv3bs2DE0aNBAlCwAAMqXL4///vtP9NqVK1dQpUqVQBSVCAEyC0yTSL6/jGeC0x7aKIhJy7cYz3yxOXOGMONieGfbtNxHOBmFAo2wTYVTZlK2MU4wxygp1Po/E609RMYzamuljgKzAsm3xjM5lIK1GBll3UdYZ0q5RdXlq6zCRTppwgDPQipYsm2S8YwggolIeUYZNwkiJAma8SwqKgq9e/fGjBkz8M8//+Cnn37C2rVr8cILLwAwqdCKi00S9379+mHLli3YuXMnrl27hnnz5uHWrVvo06dPsIpPBJiMACrPAJMBjTCRli/OtulvhNcwuW2G58MQ3gdtPO2jCVPDD3um8VFm5Zk2iMozwSY6jKqQ8BH+UZ7JoVRYglXTGOY+THEsg0l5pjYbz3yl4JYeLnny/DmO4415SoUcavMzD4TKnCBCnRvZRVh/OMXKRdpfMBUoAGST8owgQpKgOlNPmTIFM2bMwODBgxEbG4sxY8aga9euAIC2bdvi/fffR9++fdGjRw8UFBRg5cqVuHPnDurUqYN169a5nSyACF8yC5jxzD8TmJXxzMjxLiulHaHbpkbv/w2UVAWoN3K8u0s4Idx86MkaaxehaspXioxAwJ6pxW0zeMozkQHSSJve0ka+T5Vnpt+KUMqhEGR60xs4QOX1z5cqeEWXef7ytdtmsUR55kmYA+GQq/KDgY8gwpnVh67j2zOpiI9S4skGlfx+PeFeJJuUZwQRkgTVeBYVFYU5c+Zgzpw5Vu9duHBB9PczzzyDZ555JlBFI0IIjuOQUehnt03JhpNiVJnQGzlkCIxnAVGeGa1P05m7Szghctskg4ZdhK5G4bRhkyrPigJ0Mm0LinlWuikIiPIsfPpmqMDqjBkh/e226YmrpVDtq1QIjGcBOCgjiFAn12zAygyQCky4xia3TYIITcJvR0qUOgp1Bn5Br9Eb/RJ3S6oMIuOZiaxCLYRVEZCEAZJnIT1dDxd0YaqoCjSaMDX8sI1xgtl4VhBM45nIbTN86pDwHo7jeOWZL8ZnofFMLpOBCbDDqW+GCnqDWHmm5o1nPkoYYH5WTNHmydpIHJdNbol5FkYHGQThL9jaLVDzu7A/kvGM8JQ7ucVhG/ImHCDjGRHysGQBDH+oz2y5bRLiZAFAYIIISzcW4ZpxU7j5oIQB9hHG7QmnemKLal55FkQjb7gaIAnv0eiN/Hzli4OGYoHxDAAfvoDalfsYOBaI31SXKh/HE2PPOz7SNAZ5ZDwzCI1n5LZJEEJYPwhUzDPhQSvFPCM8Yd+/aei16jDWHU4JdlFKLGQ8I0KezEKxAccfSQOkGwM9WewB2DCeBcRtU6I8KwnGM9p42kUTpgo9PttmdAgoz8h4VmoRHib51m1TAcBi+KG4je7D6kwh94/bJjOeMfWrZ8oz03fkMnNSA8q2SRA87ECvIEDZtCnmGeEtl9IKAABXMguDXJKSCxnPiJAno5CUZ8EivUAj+tsfLrNSpBkXNWHqtimMeRZOWSQDjTDmWTgaz+Kj1ACCrDwjt81SS74giY6vY54BFpdDMsq6D58wQM7cNn2bMKDIrNqNjzKFLxaOpa7i7zISRDjDxsPAKc8o5hnhHWxeoAMQ/0HGMyLkySwIgPJMslCkDaiJuxLlWSCMG1Yxz8J0AqCYZ87RG4yibG/htGFjYwZTnhXpjDAGSbFKyrPSi1ARodEbvY5zIsy2CQjdNsOnb4YKUsMUU54ZOd/00yKJ8syTudJSRlPZmNtmIA7KCCLUYWu3/CDEPCO3TcIT2LygpX2H3yDjWQnh7W/PYfyO0yUyQKCV22ax/5VnwdoEhxrp+RLlWQCMG1LX0HA1nondNsPzHvyN9NmGUz1Js20CwVOfCeuRDP+lC6HyjIP3Rhl2Wh0Z4JhnHMdh7PZTGLH1nxKzjjHYMZ4BvjkokBrPPAmroJMmNaCEAQTBE+iYZ8KDfGGyNIJwFd54Rm3HbyiDXQDCewq0enx/Pg2AyUc+MVod5BL5lowgJAwg9YYJFvMsPlKJnGK9SE3lL6SxdcLVbVMnctuk9mQLK+NZGNUTGyNiI5SQy0xqkkKtATHqwE+rGp1QeUYLptJEviQWj0ZvFBlp3MXKbZMZz/zcN4t0Rvx5NQsAkFOs5w1C4QzriwqJSyRgMp5FqRRe/T5LthIfydw2PY95ZnHbZMaz8BmLCcJf8DHP/LDvsIV075FVqEXFMpEBuTZRMrAoz2gt6C9IeVYCyBJIe0vigkeqPMv1g/JMqtYg9YaJdLPL7D3xpsk7MAkDSqLyjNqTLaQxesIpNhxb5KoUckSrTZtg4en0hdR8nL2TF5CyFAvqkQy1pQvpYZK346VVwgCzMcXfc6KwDfsia2goIHXbVMhlYOYzX6zVWJ0x9avOwLn9nKxinlHCAILg4WOeBWhMkh4g5hQFxmhXkskp0mHXqdt+EV6EIv4wnnEch+/OpeJKBiUhAMh4ViLIFBjPwilmkKsw5VmFuAgAQJ7G95MYJQywDVOeVY6PAhCYOCglJuaZoC+Gk1EokBTrJMqzMOl3HGfZpCoVMkSbFSSFArn88C0n8cqWkwExBAj7paGEuLwRriHN8upJ0HghxRLlmSJAbpvCsUA6LoQrljHCVJcymQwqHwbkZ4GhhSo9dzdMFrdNFvNM5tHvEERJhPWPAj/sO2xhpTwr0tr5JOEqm47fxLs/XMTWE7eCXZSAwOYFX+7XTt3Ow7Q9FzD7h3999pvhDBnPSgBZAmVWSVzwMOVZtUSTAScg2TZpAwqt3sinymbKs0AYZ6XXCNeYDxpKGOAU6bMNF7WD0Liuklsrz27lFqNAa0CRzogcPyhlpQgNdKQ8K11I50Ot3vPnz3GcfbdNP7sDC5VnRV4aAEMF1hcVMou7JnOp9cWcwBQGwriLGjcNj+y5qkh5RhBW8DHPdIaAxEJm619zd6SMmz4gw+xBk55fOgyRbF7w5X4tJasIAPg9YWmHjGclALHyzHpwP3o9G3vP3Q1kkXwKM55VLxsNgLJtBgrmsqlSyFAu1hRHT+PFxsxVpIbMcHXhEfZFbwPhl5QA2lKkxrNwUZ4J26hIeWY2nt3MKebfD4SrgLAeKV5j6SJf4zvlmdCV0Np4Rsozd9EL1KkMS0wx7++RzY0xKgX/nNxN6qOXJgzgjXsl4xkQhKcYOU407gUiaQC7Xllz7OosyrjpNUxNXaAtZW6bPjwASTMnj6N5wQQZz0oAWU7cNt/ecx5T95znG384UaQz8BLUamVNyjO/GM+C4LZZrDPg61N3+FORUIO1l3Ixan4jFQzlWbi6bYpinnmhMvjpQhq6fXwIx29k+6BUoUW4xjyzMp6ZlWds0XIz22I8k7rV+YNwzrZZrDPgRnZRsIsRtkiNs94odYX90ZJt0/R/fysaheUOVtZaXyONJwbAL26bUSoFP0e7+/wtZWRum+bfIQUrUcqRGh8CMZezNRA7sM4hpY/XsEOGQDy/UIAZeX0ZA52JKUpiXHVPIONZCSDTidsmG3z9EWjf3zDDUoRSjvKxpphnJSXb5p5zdzHrh3+x+s9rfr+WJ7DBslxshGBBHfiYZ+66oYQKvop5duhqFjILdfjrWrYPShVaMIUJE2aEi3ur0JCgkssRZTaescXZrQAqz4wCVzsg/JRnU/ecR581RygQrYdINwTeHDawdiSXWWKdMUWS35VnwoQBYXpgIsVg03jmO7dNVmcRKrnAeObeBpGPeSYn5RlBCJH20UAqz8qZ9zvktuk9bJ2ZX0qMZ+x+fRnGicW/pnnBBBnPSgAi5ZnErU4oOw7H2FHMJTUpWoU4czr2PD8YAYOhPGMb7OwQzabDBstyseqAxkGxThgQfhOe3shB2IS82Sgxl89ApUoPJGxMio0w9W133TY3H7+JGXsvBCQWiRD2TOQyQC6XIUaqPMuxKKn8bTyT9slwU55dTCsAAKSQ+swjfKs8s8Q7k5njdAXHbTP8xnxbsHhiCrm126avlWeRHirPDCzmmUIc8ywc14sE4UukxodAuP1ZjGfktukr2LqsJK6hpXAcx9+vL8dwi/EsvNaX/oKMZyWATMHJhHSwF26swjEAbKZZ/VQ2Ro048wY7IDHPArAZZ4EX/R2I2VPYYJkcG8Fn4ArEqQOrD7ZpC0cVgrSevNl4ssmqJJ6aWRnP3Gxfq/68hm/PpOK/9AKfl80RUnesKJVYeSaKeebn5ybtH6E6ntiDKaLDxWU31JC2L2/meUumTQX/WjASBpQc45l9t01vVQE6g5E3lEep5Pwz89xt0zphQEmNtUkQrmBtPPP/uMTWe8kxJuMZBWj3HkvMs5IxrzhCozeCjdo6g+/G8PQCUxifkpiU0BPIeFYCEGbblG4+hVbicDxJzDDfW9loNcqYlWf+dNtkC9tAqDeyC5nxLDQXqMKYZ4E8jWZtlhlUwtFtU7qB9cboyNpHSTw1YxvmOA+MZxzH8WNBINwphPBBts1xgmLUpvIXaQ3gOE7ktunv5yY1NITqeGILvZHjD0MoloZnsPblacwrIdJMm4DAeObvmGeCcb4oDMd8Wxgk8cQA37ltCuPCCWOeuXvYZB3zzPS8OYSfipUgfElQYp6ZDylYmBoynnlPUSmKeSacF4ycb8ZwjuN4MYXeyNGhCsh4ViIQynqlGxChlTgQ8ap8TWaB6d7KRqt4Y4rWwPnciMMGGLYADURV8cqzEN00prGYZ3FqgatJ4FJ1x0WYTtLD0W3TyojtlfKs5MZrsCjPTM/anfZVpDOCfTzQ6kSpsT1KZeofhToDcor1okWav902pWOhkUPA3Vg9JV/ggk+xNDyDjQtJ0SoA3mXbZN8VGc/MY7//Y54J3Dad3APHcfgvvSDk1Yq2s236RsXNDIwKuQwqhdzj0AqsHNJsm0B4rhkJwldYxzzz/wEmrzwjt02fUVyK3DYLJYepvjiUzCnSi+Z/ct0k41nYYzByopMJqaRSuEALR7dNXnkWo0a0WgHm/eBr1009bzwzbeID4bbJAoHqQtTNKp1XngU4YYBRojwLw3YrnbC82eSVbOWZ2G3TnVMtYfyR4gArVaSuxUx5VqA1iFw2ASBfExi3TaHBI1wUI9nFjjNFE85hxtmyZjcfXyQMsKk883vMM0s/caY8O/BfJgasO4Zlv131a5m8hR2MKWwkDPDW/YXVF4t15n22TbHbJmAdQ5cgShPS9W6Bn+dyThCjmsU8yy3Wh818HqqwObFYbwwrZb4nSOdOX+z708wum4xQ3bMGEjKehTk5RTpJYHJJxwlzt01LwgA15DIZv8nO93HSAL2V8iyAMc9C1IpviXkW2IQBzNDEnnWgDSO+wNpt0/NnzOqjJErOpTHPANc36UKjVKBjJEkVJdEsYYDWIHLZBIB8P59Ws3tnSQuE5Qt1corsq6YJ5+gNRr4PJUWbNlvejNHMdTIyGMYzofLMSX9mySVSskI7yYTtmGdmFbeXhqliQbIAAB5n25S6oMtlMr68pDyzJq9Yjw9+uoiTN3OCXRTCz+gkY6lU1eNrhPuOJPNhCAcgp5jUZ94gnE8CoR4MJkWSfYIvxnC2F2TQoQoZz8KeTImk18ptUzD4h+NCiCUMSIoxuaTE+ilpADNQBMp4pjdyfKBsb1z6/EWh1sAba8rFqgOavp4ZmlgcrHB027RSgPoiYUBJVJ7pxDHPANcVGcL6CHQbkW44mfGsQGfATfPGnm2X/a08s2WADJeT6lxy2/QKoSt32Rjmtul5PWol8yAgjHnm3+ejERnPHF9LyysJQntuMNg0npndNr08vWexbZjLuKfZNnU2XUsDN9+HGwcvZ2D7ydv49K+UYBeF8DPStYi/53LhAUWkUsHHeaa4Z55jMHKifXFJPIQWUiQx8PpiDE+XGM8oaQAZz8KerCKpRViqPAtvt81MQcIAAH7JuMlxHB87KTJAxjOh4iIU47awZAHRKgVi1EqoleaT6EAkDDCK42BZx3TieJfSUMU6cYcP3DZL4KQvjXkGuK7Syw+q26bYHUuoPGNum/cmRgHwf3p7ptgRKc/CRMWVI3LbDI8y+5MinQHHb2S7PP8wA3KkUo5olfdu7jazbSoC77bpzCjGDgJDXZUsde8GLIYpb5WWReY6irRSnrnptmmuS5WwjAFMEBRusOQ0uT72fiBCj0DHPBNeT6WQISHKdCASqnHPPv79KmbuvRDSAeSlc4m/XW+DjdR45osxnNw2rSHjWZgjVZ5JG7Vw0x6OCyF2f2XNwZBZEHlfqnCEmwK2sPW38Ux4khSKyrN0lizAHHchGMozi9umeDJYeuAKuq/8C0euZ/m9LJ5iHfPM+4QBGr2xxCkB2JgUpbLEM3TVmCxy2wx4wgDxpjjavIEtFLht1iofCyBwyrNotYJXu+nDZHFDyjMxH/9+FcM3/4N9/6a59Hm2EYiJUCLCBwcctmKeKWSBd9t0FvPMojyz/ly+Ro/3fvwXx1KyfVo+T5Aa2QFApWRum75JGBCpZMYzlmDHw5hnfkhqUBLR8mEUyHhW0rGKeebnA0zhvK2Uy5BoNp6FovKM4zh8djgFu8+kIjUvdA+zpQcsJb3fSudOX4zh5LZpDRnPwhzpiYSjbJvhpjwr1llcB5n/PzOo+PLUT7gpYJsGvZ9PUoSTYSi6WLHBUmo8M3D+30RJY55JN4Pn7+YDAE7fzvNrObxBKmv2xpghrO+SdmrGNnqRKoUlFpCbqhsgdGKeFeosyjOL8SwwMc8ilPKAqYR8BcU8E3Mn17QJuZFd7OSTJpj6Mlat4I0nvjaeBSzbpmDR76w/s7WMrfhev1/OxI5/7mD1oeu+LaAHWGKeWeqTKby8Pb0vlrhtehqX1FYZSXlmH1YnJVEJToixinnm52euEyQYkclCW3mmM3D83iWUFcBSJVZJzFovxB/KM3LbtIaMZ2EOc2tkWLttWha8gVZneAtTnakVMt4lyR9um0JVUKBinomUZyE4EDG3zeTYCADizZS/jbDMeGKJeSa+HjOchvJpl7XbphcJAwRt0d/B5wMN2/xGKOW8istlt03BGOBMqeJrrGKeqSyK2Du5JsNHzfIx/Gv+hDdAKhUBUwn5ihzBIUi4qOX8CVuUutpmmKoxNkJpcdvzYj4R9keGJeaZf9uU0BDmrD87cttkyoIMyYI/GBgcxBPz1lhsMZ7Zd9vkOA7LDl7Bzw6UjDp+LLNVRuqTUtjc7m9DChF8pO3f36olaYKRBLPHTVYIKs+E7pChHHtSun8oKVnr9UYOp27lWnlqSI1nvhjD0wokdoYwWV/6EzKehTnsRIIte6QdRWjoCLeFUEaBJd6ZzLwpjDMH0PSt26alXtjpvb+NZ8KTpFDc6DK3zWSz4o+pggD/tyNpwgCN3iiKqZBnjpN0N4SNZ9KNkXcJAyz1XdKUZxre8CN3e8MmPEEM9OJNJ1nk8gkDtAYYOFO8kvvKRvPl9GdMEKFaiG3SQ1HNaoucIss4Hm7KaH/ADFSuqlrYZi42QuFxzCshNpVnfLZN/z4fUbZNJ/3Zkdsme016sBgM+M2wzFa2TR+5bZqVZ7ae/4W7+fjscAoWHbjioIzmmGd+MPCVRDR61kf1IR3rifAethZhfcPfakOd5HrMbTMnBI1nwnEmlBWqUhVzSVGMbvn7JoZsOoEtJ26JXrc2nnk/RkljTHs7d5UEyHgW5jB1FnNrlKo2dGHstskWv+zeAP9k2+TjksgQsM2nWHkWegswdqrKArkr5DI+bovflWe826YlaLVwcs41P/u7IaAssId0cvFFwgCgJCrPLAHK2YLR1ZhnBaJsm961yWuZhW4Z5FkZpcYzRqUykbyh32Dk/Lq4ZIvDSJWcV8KFokHeFqKEAWFSZn/ivvLM9DlTUhdmPPF8c+DYeBZCbpu88sz6c2zzkFOsD3oyHl6hqhAaz5jbppcJAyTKs0gbz5+tDx2ppGxlBPXUBbQ0wNqekQs/bw7CPZjhgRmx/B/zTKxoT4wOXbdN8Xgduv3AOuZZyTCesdi617OKRK8Xau0LaDzBYOR4IQvL/hpuQhx/QMazMIcNqhXiTO51VsozUcKA8Bo0MiTJAgCB22ax7+7FEr9IzhuIjAGMeRaK7kpsUcgW5oAliLC/B072PJihVFgeg5HjXZW8VZ7dyS3Gjewi5x/0AKnrlHcJAwTGsxKmPCvmg17L+dhKnrhtaryIeXYjuwjPfHoUE78+6/J3pDHPhP0EACrHRyJaZQng70/XTY3QbTNAhg5fkRPi7uuBRuem8szitqkQGE98HfMsUAkD3HDbFCjPpOof4WYp2IG2WexUWy6R3rZ3i/LMvtsmC3HgaO2nk7igm8pICQPsIdyMlhQXMMI27BCUxR4LVMwzZmDnY56FoPIsfNw2xWXzd8bUQMH2YXmS+N/SAyVvx/CsIh0MHCCXWewMdNBJxrOwh6mz+EZtZTyzNHJNmGXIyGRumwLlGTOe+dRtUxDzQxmgmEGhrjzj1SxK4YI6MHFQWBuOFMTBYhsC4XPPKtJ5vFE0GDkM3vg3nv/8uF9UQVYxz7xKGCBYrJeQiZ8hjLHkbiBtoSHRm5hnVzMLwcH6BM8R0tgkCrlMZHCoHB8JmUyGGD47sP8Wl8UCgwcrT7i4bQoTv2jDbH7yBzoHyrOrGYX44KeLfEw9QOi2aYl55s1Jc7FACcoIlJpROA676rYJWLulCNVA0mzkgYYp30TZNhW+UXCzsZNPGKCwZTzTOb0WnzlYYa08C2V3rGAhPBgrKSoWwjZsrcsUYP6PeSZWtCeEcLZN4SFFKI8T0rVhSemzbEyXemEV+jhhAHPZLBut5veD5LZJxrOwx1p5JnHbDOOYZ7xLqkB55k+3TaXANbG0xzwrlpxqA5aTbX+nKeZPwhVyPp4LM+ZJs6ym5XumPssu0iGzUIcCrcGnbYmhlZwgemMgLcnKM17popJbYgG5qjzTCt02Pa8X1qaksSIcYStDXYzAdfOe+EgAQKxaaVVWX8M20Sa3zTBTnhWHtgI30DDDsa0F/pYTt7D95G1sO3mbf41XnqktxjNvXMk0Ogdum35ePwhPzJ0Zw4VrGelJu7AfBzvumS2XSJWPDqGkbpsRKvvKM0dZsqUHAYDv1HElEZHyrIRsxAnbsD7KjFhFOqNf9wZ6ft0odtsMSeOZUHkW0m6bkphnJWQNzcQw0oM26f16O8+kmcPjlItV+2zuKgmQ8SyMKdYZ+MnbvvIsfN022cK3bLRAeRZpWij61nhmOR0OmPFMMBkajFzIBZ4t5jfkFoMAGzi9yebmCsKgqZFmBQTbEOZKnvtdD41nwk2VP+K6MKN1jNl44lXMM9FJd8lSngkzRarcdBUSGhK9WbyxjI8FbgT210uMo4DYdbNyQhQAi7Hfnwu2Yt7gIXTbDP3FjVZvFBlJaEFmMRzbUp6xDVSKQCHJxzyLUPBqMe/cNu1n2/T3nCgst8HIOTTWiVVq4s8Vi4xnQVaeOTCeeWvgtnbbtH7+wsMme+s/veCwisGr2EJQFR9sdCV4PibEMDU0M54B7h2yuQsff1kuThiQVagLvT2Czv4YHEpYK89Cu8+6+pzZeC7dC0vv19uEAUygUC42gp8XwuVw1p+Q8SyMYUH8VAoZf0IhNQQINyThFvw1YG6btpRnfp6opNlzQm0wKhLEomIEKogwqwuVXG4VxyWvWFxvd/M8UxZkFlh+xx+Sc9bvWCB5T5+vkeMgnPtKrPJM6YHyTOMb5RnriwYj5/K1pe4VgDhpQGWmPGNum35csFkMkOHltpkr6cuh6L4eaNjG3JaihS2SUwRxGlm7ihUlDAjXmGficjtSnzlSngnvP3SMZ9bxxLydR3nlmdJ+tk1hH7N3PWnmYABQkXuOXYT1W1JULIRt2HgcE6Hk+4c/1Yb8wbHEbVNv5EJO5Sgcr0NZmMHKxoa3/BCrRyEavRFPf3oUk1yIv8vHPJOMQYWSkDvezjNC5ZnSR3NXSYCMZ2FMhtkinBilsiuzF1qdQ/l0wBYOEwZofJcmXHjyygZYf24+OY6zCgAaahtHYQY/RqBjnqkUMqdum54mDcjwt/KMLbqY8czD5yv9XqifmrkDx3ES45m7yjOB8cwL5ZmwTUnjRdjDljtWtMqW8cz3xn4pQrfNcEoYkC3py+QiZpmvC7TW8xsLDHwzu5h/r0CQMMCW8cRdNAJDLCMQrsBGzjojrSODuNaB8kyoDMkKstumVEkCWA6hvJ3zLXO0NNumpT5yRMoz2+1CL9mwA0BEgFTm4Yhw/ePqfEGEJ6z9Ryjk/FrOn2swYfIywNS3Wb8OtYybwkOLUN5bsvkg0ezBFMoG75s5RbieVYRfL6U73YOyOdCe22a82fDqtdumWcSSHKMW7AFDf33pb8h4FsZk5FvcGnnVhqTDhXfMM9P9JQncNtlmVGewXmx7ilB5FoiNQqHOYLVwDjU3K9vZNv2vPOM4ThTzTOqKYmU889htU6A880O/YJMLM6h4mjBA2g79aYQJNML+G6mSQ+VGYHKO40QniN64UgjVGa7+jnSRC1iUZ/GRSn6cYgtuvyYMELhtkvIsvGGGDCNnrbxiyrNCnYEfv5jyLEat9MlJs8WYHdiEAcIyM09oR8ozjUj1IHXb9Fx5Vqxz3XXbFWy5bbJ/e5NEBhDO0VLlmWWsEWZis7fhkWYOBnyX1KAkIqyTkqYEJ8QID3LZXO7PjJuWzLeWvhiqcc+EBrPQjnlmKluy2YMplA+gWTxpA+c8wypzqdfojaI5kLXP+EjTGtTbMTxdFPMsfMKC+BsynoUxLAtGYrQKaqXtxU64um0ajBy/MBHGG4hRKyzyWx8ZEoQuWIGIecZOkISuMaG2cbRk2xQmDDC3MT8aYQ0cwGpCJZfxG0I2UbMNJFtapHqqPCsIjPKMGVQ8fb5SNU6oSfe9Qbj4ilAq+M2bKwokjV4cuNcbQ7pQneHqwlhvY5HLnjVLFgAESnkmdNuUi8oXSIp1Bit3dEfkFInrJNwOd/yBsA6kbUb49w2z62a+TeWZ52OETbfNABwoCTdf7MRc6o4pRKSol3xOnG3TdeVZdqEO3VcewpRvzrn8HWcYbBimLIdQ3sY8EyvPbMUpcynmmQ3XUj5zK/VJK0RumyG8ESe8h/VRtUKOmADEL2V7EWEsVbauCDWVo/gAI7TKJoSNk0kxLGNq6JZVeJDPxDH2EBvxLeNQka+VZ2Y7Q3JshCVhQBjZEvwFGc/CGGYAKBstdNsUL8jECQPCp8ELXTaEroMymUzguumbQVAU80zmf+MZ22AmRKlCNjseH0dJUPeByLQiDBKtcpBts3KCyUBx18kEYw/hpioQMc88dUmTtouCEqg8U5gVn+5IwqVxK7xRjOR6YjyzFfPMvImtHB/Fv8Ybz/y4YCsWBHlnNo9gjCfDNp/Ek6sPu2woZOMgr86kjbpo/hYu8jmOEwUGvpFdbP4MSxig5PuPgfM8MyZrS1GCcZ8Zfgx+fD7suiqFjB8zHalAhZs1x26brhtzL2cWIF9jwKlbuS5/xxm2jOx8PDGvs22K1eG2jKc5LsQ8Y23FVrZN2iRZI3LbDOGNOOE9rI+qlXJ+nvKnwdSW8oz1b0eHCcEgXNw2WdkCrTwzerAeFY636QVOjGeCcShPZDwzvR4faTsOuruwcpQTuG1KPdxKI2Q8C2P4mGfRan6wlRo2hBvRcDKesQFABvEpOGDZkPoq46Yw5lkgEgYwOW5ilMrtOE+BQBh/JkqkPPP/glq4eVQpZFZum8wNpUZyDADPY56JEgb4w23TXF624PLUmCFtF6Ec7NRdpPGV3OkLzEDDxyjkPK9jofugq6e7ttyxWEyNamUtxjOL26YfEwYIsu4pmAElwIsbjuPw7918FGgNLrtSM6Nlcqyp3kJNfesvrmcVYfPxm1bjqJHjRG1Y2GY0eqOofm5kF8HIcYKYZ0rRPOnpZoYZA6LUQrfNwCnPIpUKqwzLthDFPJMqzzzMtsnK4Mt1kjCTN0PlK7dNndjQKY15JzW42pvn+AQ9QnWcj+KylUS0IuVZyZmPCWtYnzEpz5jxzP/ZNlWCcBBMWerIjT0YiBMGhFbZhLBxPSnGEvPM35lL7+Zp8NiKQ1i4/z+3vifcv6c5WUcJ61zonm9RnimtftNd9AYjP4cK3TZDab8aLMh4FsZYYp6pBIsdcaPWhckAJ0UYsF4mk4nei/O18cxWtk0/bhSyRcqz0Ev9K3Shsa08819ZhRsKpQ23TXaSzoxnGQVaj1QW/k4YwMc8I+WZXVgfZ5s+Fj/MFZdDVg+JgniInsY9EyrPilxcGAvj8jGebXoPRj9yHwY0qcy/Fni3zeAoWYt0Rj4rrKvzDOvLbFFbWhZkyw5ewbxf/sNvVzJFrztKDiKd61Kyi1CoNfAu7rFqhch45ulcz2dwVAU25hnfhlVy3hhkT2mhN4ozEEuNbOJsm1qXN0rsd3yporBlZLfnJeAuRZLQCuz/OgMHg5FDscTgajdhgM2MoJQwwB5akTq05MzHhDXCmGfRKrPbZgCybYqUZ+Zx3Zu4rv5ApDwLsbIJYapmFjubg/8NkedS85BdpMOvlzLc+p5byjOh8cy8PtAZjPx4bnHb9HyeYWVQymWIj1IJ3DZDZ78aLMh4Fsawhp0YrbJr2BDFPDMY/W5x9xXFEpcEIbHmQIh5xb43nvEBt/1YTcyVJCHaojwLRowiewhdZtWCDZk6gMozpVwGmUxm5YrCJolqZaOhkMvAwfkkYwuhIiEQ2TY93ShZb6hDd5HiLlbKMzcUGSzWU2KUig8w7knQWoORE40j3ijPkmMjMLjFvUgQZAeODcBptdhtMzgBXYWbSI2Lz4HFmkuOKV3KM2Y0lMaHk54QC4ORS41nN3OKeYOsQm4aJ4XjpSenzXojx68fxMazACjPWMZYpZxXWtjrz9LxWmoUEm4ydQbO5b7HNoAave/WSQYbhimVD+ZRjuMEaySz8kxw0KU1GK3bl53r2XIV4xNQkfHMCmHfCuXMfYT3iGOe+T9hgC1DdpTKuRt7MBAlDAhhYQYb1xMEa0V/G72Zce5uvsatuUQ4trjjtsnWAsI24ouEAemCTJtymQxqShjAQ8azMEbotqm2s9gRbkiMXHhkYQOsg+EK8b3yzHLaExjlmVk1I4p5FjqDkSV7nxxygeovIgAxz3QCmTwAq40UUwnFRylR3uzu5W7SACPHIVsY88wv2TaZ8czUVvVGzqMNmdSQlK/Rh40B3BnSzH4qNxQZLMtgbITC0kY8WCTka/QQXs31bJvWJ8S2iFUHUHmmCl62TaGhx2XlmXlzz4xnpSU4OVvMShe1DpVnkoOilKwi3igUq1bw6mz+sMEDQ7JQPRAtNJ4F4IBH6Hoc6URpIa03YbkNAgMgI8PFwxVHGTw9hW2GFSLlGTsk8Lw+NXojP25JEwYApucvzUxtX3lmHssEbpssOVA4eSsEClHCgBAzaBC+hc1JaqWcPwj1p+HFVuZbS9zf0OqLwnE3lMeJIsHcEoikD6Zrmn5fZ+DcypIqMp45ieessaE8Y/eqkMv4tac366o0QaZNwOJpUVrWao4g41kYI3LbZKnFJY1aahgI5RMCIcKTaClxEb6NI2SJeRaYhAHZRabnJkwYEEqqC1uuO4Agfb1fjWfi+CsRErdNtoksE6FE+dgIAJYB3lVyinQiZaF/EgaI3TYBz9oUW0wxg7GBC+2FijtIM/t5EvMsNkIpMLC6vyDKkWww3c62qXBiPIvwr6uH3sjxfSYiiG6bwrHY1TmG1T1bmIWS67o/YWODdXxS+8oz9u+qiaZ4ejnFetwxHxqwNgYI3O08GCPYuK+QieNfBeKAR6iejHJiDHe0phHeN2tXriYN8EcMH1sKVZXce1WXcCPN6kshUM5rDEarw0XnbpukPHMGx3HimGclKIwCYY1WcJhrMZ75UXnG3ERtJAwINeWZcDwJB7fNKFVgkj4A4md1N8/1/YlwbElzcOhjMIrjo7J9EQs7Eq1SQGU+APFGecb2VsnmvZY7Sb1KOmQ8C1M4jkNGgVl5JvBF1hnEChed3vECPVSRZpISwicM8LnbpjygyrOEaJUlzlMIbRz5TJsSw6U0ILE/4GM+MOWZHbfNMpEqlI8zDeiuBihnZBS65s7iDazfCY1nnigNmGEkLlLJB8cvKUkDeAO5ihnP3FCemY0JMWqFVVw8dxAmCwDcybZpveG0RawdQ//nR1Iw56eLXqsIhZn1IpWW8SvgxjOh26aLaetzJTHPtD50lwtl2HgjbedSlamtmGfl4yJQ1uwWfCE1H4DFNRwQHja4P0YIkwUI44wGwiArdOFm44HryjPL38LvVDTPD5kunvz7Q0nBZ7IUGCN9sakpMj9ftUImUrUJ52jpwYC9tZ8wYZL0dyjbphi9kRMplUtSGAXCGlHMM7X/Y57ZVp55rqz3J8JxN5QPdMXKM/N6zM/9Vlg3qW7sT4RGqXQH35OO5Xnm9XCRwFDoC0+hdLONoZx5jWYJMxS6zztQkPEsTMnXGPjFt9BtExAvyq1Ot0N4kBMiTBggJdwTBvAxz0TKM/eeS0pWkd8mLHt1745xw1OYgYmdvAndNvUGI79wiYu0KM/cdduUuvH4121TYDzz4Do6wUlkTABcAAOJlfLMjb4gVp55HlDXSnnmdswzx1OorYQBeiOHZb9dxbaTt3Ezp9id4lohHAOEyrPwcNsUxzzjED5hBbyBjTfSuVknCcIrrNNcgeL23gST+uxcah4AsfLMm5hn9hTHgUgYIHTbjHKiJJWO10JjrVCxzoyymS66bfojhg+bKm0nDPBeeSYNayGMEZorMRra65c6B8ozDSkMREjrMNSMZ1czCjHuq9M4fTs32EUpEbD9ktBt058xz3jPC1HMsxBNGCAad52PZdezioKiZBVmJY4JgAEUkCrP3DCeCeoxo1AHo53DROk4JI15FqVS+CTBm0V5xoxnpDxjkPEsTMk0x2yKMWfZErpZCBfOUkNHqJ1e2MNRwoA4H2ewExnPmNumHxUQzG1TqBh0Z2Ny4W4++q49ghnfXfBL+ezVfSBOo/WCkz7hNTV6sRtKXIQSFcqYlWduyKIBS99h+CdhgOl5Cjc3nhgdhanL7bkNSANDhwvFvPFMEvPMhb7ATg5jI5R8ljlPYoJIlWeuxzwTuxfbwxJ3wuLuczdPwxuJvD0AEMYnlMlkwVOeaYTKM+fPgeM4PnA+W5gB3sWBChfYBkI67jhSnrH6jYtQokpCJADTPADYNp555rZpe9xXBCLmmcDoxcYDe2sVK+WZyH3Icg+JZoWey26bIuWZbzZXbD5T2HDbNHgRg9aSaVO8hI8UPH9pzDN785x0zgUs8U3JbVOMtD4KQyzb5nfnUvH7lUx8ffpOsItSImBGArHbZmBjnjk7TAgW7sSIPJaSjafWHsG8n//zd7Gs4A8alArLM/TzAbTIeOaG8kx4MGQw2o+XJh3L+ZhnWsv854sEb+mSmGdqN0KrlHTIeBamsAUhc+EQZkXUlwTlmaOYZ5E+Vp4JXCsCsfnk3TY9jHl2LbMQAHAxLd/3hYP9ulcFJGGA2IUkUuCGxDYDMWoFFHIZKpgHdHfdNjMLXDuR9wZhrAx3YnlJ0QtiwNlSMX17JhWdl/+JXadue1vkgFMs2QC6IwnnlWdqBX8y68mGN7fI05hn5jHDidum0G2XuTbezrWozbx1PZdmLA2ESsgW7hrPivVGvq8z5RkQPvOTN/AJA6xintlXnuUJlJZVzMqz27mmcU+obo30wnhWKIiXIiQg2TYFRmBnSgtHCQOEqunEaLPyrDD4CQPE2TYtY4anmxB7KkFmeNTojch1O+aZdWbtUHbHCgbWmV2NIaWWZSEp/KmOKk0IE1gx1ZJ/lWdsXWHpi5F8zLPQ6ovCw0pnhr3LGaY9y6X0Ar+WSQrHcaLwIIFSngkPdNxRnknnA3tJA6zdNqXKM9+4bWYUsrjqYuUZGc/IeBa2ZJonSbZAlAtUB8LO4iyte6hSZMctARDEPPNRxpRAum3qBYF8Tcozdj3XnwsbILP8pDjiNzKSulcHwnhmtLgpAoIYPjpLvbEUzHzMMzfdNgOhPOPl/goZrzTwZPMpzOpoS3l2/EY2AODUrTxvihsUrBMGuC4Jt50wwBPlmel3WL93dYHqaswzhVzGGyOYMeSWwFXT29gbwkDrwvIE2ngmbJOuzDFMLamUyxAXoQSrxdKgPGPjp/TARGo0thXzLC5SwbttMkQJA7xSnlkW3kICkTBAmDHWWX+2dtu0dreMVCqQZD5YzPRIeeYjt00b44S9EBvu4EwdXqw3Wqlq7cY8s1lGUhjYwqJEstRVKBmqssl45lO0AlVmdCASBtiKeeYk+3CwELptOhsvmdLLncyTvkBn4MCWFFGCmGf+7h/CuSTVjYRm0nq0lzTAntsmCzsSpVZA5QPlWYHAwwMgt00hZDwLUzILLZk2GSpbxjMnGb1CFXsnq4A/3Tb9nzAg27xZl8GkoPNEeVZoXjjnFuv9sri1f6rt//T1lmybZuWZynKSzuJTxUWa2jyfbbNA69bzYqeziVGm3/FnzDOVSHnmecIApUJuU3nG4r35y5DqT7zKtily2/Qm5pmp3iqYDbGuuuFYFrnOp1Bp0gCh8izfS+WZNPYRr5wN8OJGrDxz/hxYX46PUkEmk/FGn9KwWbevPJMuiAXKMzb2Rah4t00Ga18AnLo8OqJIsPAWEhDlmSjbpucJAyz9waI8y3JReWbL/dNbbBmmhP+Wuuq6ij1Dp9BVR6jUBhwoz2y4bQZKeZaerwkp5ZYzWNuLUSt5A5q/M/e5AzMUF4XJIXkoY+TEmawDkW1TGOOWEapum8IxUi/J/iiF1VmgQ4wI55BIZWBcb03X9Ux5Jp3bMlxVnpnH+mLB3s0XyjNm9GT1RocqFsh4FqZk8cozi/HMsgERZNtksZfCTIZv8VN3kDDA59k2/a88YyeD8VEqU2p5D2KeFQkmb1fjubiDvWybgZDsShfyQrdNfgNpVp4lxaihkJmelasbJMASQLpSvGkT6s+YZ2qFnH/GHiUMcKI8u2N23XLn/kMFi/HMHPPMDYVeAa88U/AKSc+ybZp+h2XmK/Sx8gwAYiKYq4DpWrdyLYspb13PNXaUZwFPGCBok648B7aILmPuy54cIoQjeiPHB5G3inkmuXd7yrMqUuWZ2kbCAC/cNq0TBnhnkL2aUYglBy7zc58thEbgSGcxzyTjaLGthAEqBX+wKM2u7KwMgG9innGcZUMpjHkmk8n4+c3TuYc3NtpNGGAxnrFDJltrP47jbCY1CERyoItp+eix8i8M2XTCZ2s5Z1zLLOTDXngCO2hTK+VeZ1+8mJaPFb9f9akKJsscT7eIlGdeI2z7KoXcojzzY7wsW+sKZiAPtXjV0ozOjsZMdriWW6wPqCqe1ZnSvNeKDULCgNQ8jctZxKXjbVqBbcObvZhnwjmcn2O82K8xJRvbewRiXggXyHgWppSNMS0Ma1eI5V+zFZOK/ZsZHMLGeKa3vZAHLCfteRq9y4OSIyyp2v2fMIDJlhOipJtG15+LMCOgX4xndrJtBiJhgDTmma3NQBmzMUIhl/EZ1dyRRrPT2Upl7G8qvEUrWGSrvFBuOIp5xnFcWCvPpO1M6Y7yjI95pkQU79rrQcwzZjwztwVXNx38mOGC8SyWz5Jq+u3bQrdNHyUMYAYHVof+dLGzRYGbMc+Y8izBPC8FwiU8FNA5UIXrJAcHQuWZMGFAfJSKP0ACwLuiAP5JGMDi73iaDXXD0RtYf+QGvjt/1+5nhHE2+c2ivWybDkJRCAPpl+WVZy4az9zMHucM4f5COk6ovdyE2HtWomyb5j6WZI4NaqtvCeckYZwlb7K2usqVjEJwAM7eycOrX53yuxpEZzDipS9OYMimEy7F1bSFlj/w8V6JtPL3a1h76Dp++jfNo+/bgrV1V7NGE/YRjtVqgeGlWO+/OHd6iecFYOnjoeS2yXGclTrXkVqX9REOQF5x4NaqRZI1ZozEC8BfSEMASJO32IMZ55lowF7MMzbnSb0amOI0SqXwer+mFcSltbhtem+QKymQ8SxM6duwEg5O7IC+DSvxr0kllRzH8f9mjT9cAjLbM+AAFkOg3sj5xPAhjCvlb+UGM3Iwl0FPsm0KN/iZRb5XHNlbmAfC310a80wY/yZPY6o79vwBi7udO9Jo5vJcMc6kPPOH26Yl0KzMq4QBLAaUSi5YrJs31TnFen6T5w8jqr+xF/PMlQ0lMyyIYp55MBYwt82KZUxtwdVNh3DMcIZ0gSOMeea98szipgaAN/6HesIAFo8pnh8HS4c7gHD+lbZz9jebG2wqz8zzuNB105byzBPlFNtoWCUMELjzedKuWNkduSgLEwZEOIl5ZnGds/6cMBYYU57laVwLbyBWnvnAeCY0TEmy8loyC3uoPLPjtinOtmnqY+XMB0y21n7CNigsIz/X640+OaC0hfDap27nYdxXp/1qIMgt1iNPo0dusd4qmYKrCBMBeesCxuIZpea6F7PVbtn0Rt5IEWoufuGI0EAgjHkG+C9mli3lWSgmDNAaOEhHBakSTYjQwJxdFBiVKQBoJHuZQLjeAtbPytWkZmyeYl4x6XZinrG2mRTNDkZMe2HhvMC78Bs4j8Zw4bjG6k9NCQN4yHgWpshkMtxbNhoymY0Fj7lhG4yWYIlsgR0uyjNHCQOiVQqwucUXGTcNIrdN8Wu+hinP2KaRV565cT3hBl+aOdIXaOxk2/SFD70zpDHPIgRum+z0Jl5gPHM3aYCR46yUZ742KOsF/U4lcNv0RnmmFCrPzJNaquCeC7SGsDGMM6TGM3fiKbA6iIlQWFx7vVGemduRq5s3W4F97WF5bgboDUbRQsrnCQMU/jX+20OoknItYYBZRRopDkTrL3eAqxmFuJ5V5Jffdgfh2Ck12rP3WKyuIp2Rb2fMrS2WN55ZXDeFCQO8UZ4V8gdWtt02Ac8UjayNOjJuCxMGOI15Zq4n1nZsKcYiVXLERSp5d0lXkgb4WnkmrCuFTGo8M491ek+VZ/biklortcuZlWe27klYRmGcJTbXc/Bfn2TP8b6y0YiNUODEzVy8tuO0x6owZwgNHgUeJpviEwEJlGeeGlLYWtCea5a7CNXnlDDAe4RJn1hcTpWf49xJ1cdAaMY8E5aFHQ46mnOEh2uBTBogVCIDCFi2TencdTfPvYzPlZ0Yz9jnEqJUor2w0G3T28Q0BVqLIY7No+S2aSGoxjONRoM333wTzZs3R9u2bbF27Vq7n71w4QKeffZZNGzYEL169cKhQ4cCWNLwgLcKmxdkQoUQP8CFicW42I4BBzAZDhPMxqcMO4OLO9hMGOAvt01JrDo2SbqzYBQOzNLMkb5AGoScoQ6g26Y05plwMyB0WWLxXFw92ckt0vOGhYp+Mp6J5P5KuUeuuQyb2TbNC/87khPrcHPdLNaL25nSxYlZJCdXW5RnngRJZrG3WFso0BpcOqWzuG26lzAgNV8DoV3LZwkDzG6bQVOead112zQfIpiTf/jzRLNYZ8CQTScweOPxgMVWsofQeKaT1BNrU8ylHzAlsOA4jt98MIPRvQLlWYxAEeGN8YxtiKLVtrNtCsvoDqwsjtRwwvneWcwz9ntlzG1HqBizbJYUkMtkvIrPlZiQIuWZDzaqepGqy3b8UE8Poook/Z7B4kcWaA385qdcrP15TjhOCOOyCVU2/jYUPJAcjSVPNUC0SoFjKTk4kpLtl+sJDUr5Ht4Te14RCpkllqWHhjg296S5EXLCEcI2HkoufuGK1oYLpb+NL8K9CEOYEMlfKlB3YWOwQi7j68QVt00gsMYzYQxMwOK26c+4dYCl/7FD2VQX9ydaifHM3tgg9DjgD2eL9aJDFaHxzJN5hj2zGIGyvbR4CLhCUI1nc+fOxenTp7Fu3TpMnz4dS5cuxd69e60+l5eXhyFDhqBGjRrYvXs3unTpgtGjRyMjIyMIpQ5dpP7Iwg4TZ8dts0CrF7kRhQr2XAcZ7OTdF2oCUcwzfycMkLhtepLJTLgw8oe7XpEdBYI6AP7uUnc4tjnQGTi+7srYUJ6luqg8yzAvMMtEKvlJx9cGZWEfM2Xb9Py0RhgDjo/XYEN5BoRf0gCpwlHFqzAdPw/hxidabVGeubvhNXIcr1xlLrwGI+fSc3LLbVNtiVV3O0f8zHzlthnBx40z/T/QyjPhBtIVYzSLecYnDPDjoux2rgZ5Gj3yNQb8cMF+3K1AoBUojexl24xWK3kjWL7GgEKdgY+fxebxyv5QntlJGKAQKc88N545UnMJD2ycKS0cKs8E2TYBuJU0QFg+n7htCja6UoGqt3OpvbAW7IBLqFhgcUFtxjwzWBIaCL0YFHIZ776b76FxyBlC40T9SmXQqHIZAL45ELVFgc4y1npq8GLtQiVw2/TEEKczWFws7cU1chfh4ZnW4Dj7IeEcoYsuI9pLtaEz2PyntKE8M3L+DZniDsKkYq7MOcFSnkkPFwOlPGPXrVbWNE+76hnDnv89ZuNZRoHWpsHUooq0GM/yNHrLvlmtEKkXPTOeiTNtAqQ8ExI041lhYSG2bt2Kt956C/Xq1UOXLl0wdOhQbNy40eqzO3bsQHR0NGbMmIFq1aph7NixqFatGk6fPh2Ekocu0tN79n+FzJJ+XjrAvfbVafRdc9hl40OgKLbjlsCobh6UrmX6wHgm2AjzCQP8HPMsXhrzzI3BSBTzzA2DCcdx+Pj3q9h9+o7Dz9nLthmI9PVSt03h5oAtMuMiLRlmy5tdUu66uABl9VU2WsX3F1/fD5uo5DJTm1J54JrL0AtiwPGZgswL/9Q8sdE73JRnnsY8Y5u5GLUCCrnMstl28zkWaAy8CowpzwDX4p6547ZpOe004Fau6Zkxo5vXCQMkBkhPjPG+QKw8c15/OZJx0JIwwPflFvaT3adTff777iBSnkljnvHxDS0q03yNnlfLKeUyvq/cKzKeCZVnzl1o7GHvwEom8+5QiTeeOehXxYKxINJJdjn2e/GCJEhsg6GRKA0sSQNcUZ752G1TkFREZuW26f68L0QYGFoIax9pZqVDbITFDdZWm9A5OASIjbBvHNpzNhVb/r7pUdn5a0uME8wY6mpwbXcRuW16qjwTuW0qrX7XVXIEc3Waj4yF0oPUUHLzC0eEz5rhbZw7ZzjKtgmEzjMtFhywRwpCq9gjWMqzIr34kCEQMc84juMFCFUTowG4bjzTGJhXjMl4pjdyfIgLIbwCVinnD9RMxjOLq6VMJrMc0ngwn7F9hlCFXFoSO7lC0Ixn58+fh16vR5MmTfjXmjVrhpMnT8IoUR4cPnwYnTp1gkJheYjbt29Hu3btAlbecEClFG9AWANXKeR8DAupyuZKZhEMHJASAvFghEhPkKVUMw9K17I8TzvOEKaTD1jCgGhpzDPXB6NCgTzalVgujGuZRVhz6Dpmfv8vvjp5y+7n7J1qB+LUQRrzQbhwYa6ZZbxIGMBixCXFqP3mhirsd6b/u++ayxAaE50rz8LdeOZaPTGDE1sIRTrJzmcP5jpoyvBnyU7kisuLrUWuPXjlmVbPZ9q8L8k0fnlrPOPl+8xtMwjGM43AjRZwzfDAxy+M8tx93VWE8UbO3MnD5YwCn1/DVYRjjVW2TaZqUVpOkwu0Bt5YHBeh5I0wooQBAuWZNwcC9hIGAN4ZZS1um/bLJFShRgkMgLbmYd54Zm47Rs4yTkpj3LCs5K6Mjd4oz65nFeF2rvgwQ7iukOKt26a9hAEW4xlTWKscKkOE2ZylxKhtuyUaOQ7v/vAvPvz5Pz4MhSewvsCuzdxwA2E881RNJ9y0RnuxERcGTc8q1PpkvJauBSnumXcIkz4xvI1z5/ya1q6iSoUl9EeouOOKlWfm8dqh22ZwlWfWCQP857ap0Rv5ZArVEs3KMzfdNmNUCj40ka2YiBqBYTfOvC/IE7htsjlcrfT8UJJ324wgt01bKJ1/xD+kpaUhMTERarWafy05ORkajQbZ2dkoW7Ys/3pKSgoaNmyIqVOn4ueff0blypUxadIkNGvWzO3rypzvdcICdh/C+2GDvN5ohExmGYjVAmmtTm8UfYcNIvlafUjVjdB321a5qiWZlWdZRV6Xmy1cVApxzDN/1EeOwG1TJhNn23T1eiK3zSKdy98Tui3M2XcJ5eMi8MgDSVafYxNjtKTuI5WWBb8v6sZWGxY+C5nMFMMpQimHRm/kF4fxkUr+O8lm5Vl6gdalMrHspGWj1T6/H/4eWL8z34Mls5r7bcogUDixE6ZCc1+9YzaeqRUyaA2cW20hFBAubGQy8UTv6D7YmBUbYWoHwmxU7tw/c5mMjzL9TrRKAY3eiCKdwenv6AXutIDjeSU2UuC2ad5g1yofi4tpBcjXOr+WI4QB0k1tzWL8D1RbkC5ENXrnz8ES88xU92ov+ogzpAvXb86k4tV29/v2Ii4iPCTRSuqJvadWyCSLfFNbixOMe+Vi1ejbqBLkEGcfjhSojFytR/Y5priMUlvPuUq5DBp4Ni8yQ4+jMgnHgihBzDWtwYhohdiYp5O4bQKAxmBAhErO9wc2pjDlWWah47FRbxAb6jR61/vlndxiPLf+GMpEKvHt8Ja8gZO5bZqUZ+Lv8MlRjJ7NPfbWR5FWxjOLC7Ctec5SRrnVe0x5ViBZGxZqDPzaMl+rR2KMCp7AlJZqpenaQuWZO3Viax1hC6GiWHpPrsK78inlduvHFdj4B5iMv9lFWj42nadIjRLFbrRhwho+87vC0jeEbn++rFv2WwajxZgt/P0olQJ5Gr1b47o/0QgUXbyy1c46Wnq45m7/9oZiQTllMstBk87AQWcwig7nfYVQoFI9iblturY/4Y3zKjnKxaqRXaRDRoEWNcvb+ZxSzs//+VqB8sw8h5vWVQboPNjjFJr3i7GC9QCrLyNnOkQRHgy5Og6HMu6UPWjGs6KiIpHhDAD/t1YrljEXFhbik08+wQsvvIBVq1bh22+/xcsvv4zvvvsOlSpVcuu6SUlx3hU8xBDeT0yUqf7UUWokJ8chVcs6ogKJZhmoTKVAcrLpOxq9ZRHEqZT866GA1jyJVCofZ7NcTThTK7+eVYSkpFgrtwh3kJtPThLKRCGpbCwAwAiZX+qDxfq5754EJCfHIc68YFKqXa9/4Ql5dpHe5e9F5lr6lZED3vzmPDYNexiN700QfU5nnufKJ8WKfpuLsMRO8bbOhQjbsNI8uZWJieCvHaVWiE7Nq1VKQLJZuRMRa2rXGr0RMWWiefdkexSZ203lpBhULB/H348vn/VdrakCI9WmvhZjPkGKNPdLd1CaF2tlYiNQpWI8AKBAaypvullFV/eeeJxIyYbGT23WX+jMG7fyyaZ2lmXe2xg4zuF9yO/kAwASY01tpEKWyTii5+De/WeaDFmJ5rYWG6VEVpEOqugIp7/DNp3lkkzjhaN55Z5kk9JJYwTSCk39v3H1svjmTCryNXqULRsLuQsKNpuYjU5l46OQnByHhDLZAAC5Uh6wtpDL5Yv+duU55JmVH9XviUdychyimfumB33EGTlmw0y9e8rgzK1c7D2fhum9G1gFcQ8EkZkWdZK0nlQRpjooExOBxFgdkJoPeYQKMvMYwNo7Y8GzTa1+PzkxFwDAyd0fC5gxo1JyrNV31Uo5CrQGxJWJcvt32VxucDA+Cef7yuVjIZMBHAdExUUhOU5sVJCZ5+vkhGgo5TLojRyi46KRHB8Jo8z0TMslRiM5OQ73ljP1z0KD4zElt1iihlAoXL7PTw7fQLHeiOJ8LcokxvBKjGzzlKW20RejzSqrSBfGGlvoYRovyifFiL6flGCaF5khJTkuEhXM7+uN1v2SrRFtlTExLhK4nQeoVaL3ijItan91jGflBwCFytSu4+MikZwch0pJMQAAjbvjuBlna3uZKs3yh4frXdZH42MiUD7RVF69zP2x1nBLPGbqlN6vvwsl6pKImMiwWg+EGpEZJm+c6EjLs0k0j0UyN9br7mA0r6mTEsX9OiZCiTyN3mfP9NSNHGw4dA1D2t6HWhXd/z31XdMYEBulRpz5gEIVqbJZtnTJ4ZWzsdiXKNSm/poYa6q3RMEBSURsJJK8NFjbQpNtajdqhRx1q5nECWkFWpfu2SDYe1VKjMbFtAIU2RhflOb7io+NhNI8jhoUCn4erZhs2jdHqZVAoQ5RsR60G6Xpd8uWsXw3SuApUSYhxuZ+q6TZWOwRNONZRESElZGM/R0ZGSl6XaFQoE6dOhg7diwAoG7duvj999+xa9cuvPLKK25dNyMjDyGSsMQrZDJTIxXdj9kanZVThPT0PKRlmCZopQzQm9UBOfkapKfnAYBIcn8nI59/PRRg2VCK84uRbsMeEmM0QiGXoVBrwNmrGbz7nicUmheaxYUa5OWaJgWd3uiX+mCxV7hiLdLT86DXmK6dX6Bx+XrCTDHp+RqkpeW6ZMhi7eH+pGhUjIvAH1ez8OLaw9gwqAnvYw8ABeaNhLZQXCaWGZDjgDt3c0XSck+w1YZzzROtXqvnr62WGBb0RcVITzeYy2I6/TAYOfx3I1N0H7a4kW6qg2g5UJBrmuSKdUaX69AV7maYyq2UAenpeTCaDX/ZuUVut6k8s2Rbp9FBV2DaeOdr9LiTmoM7OabyP5gUhRMp2biZHlp92BlFwj6enod88/PQOul7t9JMzzBCbqpfbZGpjvKLdW7df8pdk6EhRiVHenoeIswZrm6n5SE92vHUyNQv+bmFQLlYh/OK0dzHsws0fFypKjEWl7Prt7NFrnfukGPuLwat6d6LCk1/F7pZF96Qckd8nUKN3uG1jRyHbMk4aJm7Cn1e7uvm9vJEvfK4lVWEtDwNdh+9blN162/SMy0uoxqdQXSvOebYbHqtHmrzUHQ7PZ9XVkYpZE7rRmdW1uYXuf782TicZ54HtUXWc5HcPDamZeQj0fH5hBUsRmd+kdZumQrNY0FRXhEyFCYFVZHOiFupOZBpokSfzTWPiXqNDhFKOfRaA27dzYVSpxO9l56ehwjO1K5uZzluV+mSuFM5Ls7HBVo9Nh66xv99OzWX78tsvpUD1r9lVrVkZnvW3rPN/V4nqVOdRnwfUQoZivJN7apIa90vWRkVMusyqs2KR+naMOWuxfBz+24eKqg9WwfkmsvFnpXSYA6gn+PePGlzLWyDu4IQH6mZBR7Ve5ZZOWzUG8CZlRlZecVu/xabexgXb2Tjnkg3O5aEO5IQJrfu5qJiRFBzwoU1bKyWc5a+oTL3CVfbD8dxLq0rWRvWmPdphfniNsWUqrfTclEp0vtnuuLnf7Hn7F3sOnETb3V9EN3rVnDr+3czzXtLcJCbO12anTFWGhLorpv92xvSs819wmCZa6NUprkl5U4OuIQoB9/2jFsZpmtGquRQmceIfI0eV29mOV3nFfPPvwjx5nH16p1cq/rKNq8VjDq9qE3mm93Bdea9G/M4TsvIR3qUe+MLGy8VRo6/vtBd8/bdHN7VHnB9HA5l2D24QtCMZxUqVEBWVhb0ej2UZgtnWloaIiMj/8/eV4fJcV3Zn1fU3MMjjUbMsiRLlswMMcVOHI5DDtMmmw3zbuLAL8mGYQNeJ47DTmzHzCgzyJJFFuMwQ3PB+/3x6r16VV3d0zOSncSr+33+rJlpqK6ueu/ec889B+l02vfYlpYWzJ/vH7OYO3cuuru7J/2+lOJf9osNC/nz6JI4IKXSXLTqjW0WTFs8XhaCHS9Y/zTnxaHUp4cUdlyqoqC9LoqDw3nsH8yh9TA6CFyUXVWIKBJshx7x82FJTn5RXQWlnh5Kya7t/WQxSv6a4wXbN7pTKfhoTMJQ8a1XHYP3/HkD9gzkcO+OAbz9+JnicZ5ujOo7JhksK5iOz077cEK+hrnuj6YQ8TvZ9ZOAUee94yKoj+kYzJYwkrcwbYJ1j2ueyYYBAHPBM7QjA55xRz1dZdeu54I7+WtKuG0qCuKSZfSBYaZVqCoEC5pZB3w4Z/7T3MO1hCcSzq4zof9nO1U/Bx+3TLrXAddzLFjVnxeMkRx3fNQZy8W9znJFe8LXEXpG7npRbV/hmmcjeUswXOY0xqGrBKZNMV6wfHbgkwl+T/NzqL6I61el4N8HZwEVJ/geMgXPqCEV0d17hOsPHvnj5jbxM9JRXLSsFX9+rhO3bunF6fNfevBMZtCWAtd5yadvyEd9PXZ40rfuhQc/j/I+X2vkKqz7gHxvTu77odJenq9wXciPMdz3jmoq8qaDnFn+nKLljcVHdRXZki0+LwenI+7aW++yIphrWeXjzAc0jIoh7xsWN23q8WlelSwH1B2o4N+bKu1lPITw8iTXLICx5HYPsMJ+QXPC93wj0NBKRTSx/4Tdl7KpQfBv3jXozw1lTbJsafLXGQ9ZG5RSIOmyukanmItOlNvL2m1TPW7htql4bpvZ4uSPN6jB158pHva6V6Z5VuM1fDTCw3M09O4NkSPUcP3c+HwXfrJuH750wWKcv6SlpvcUbpuB+5GPYx+p75RrthUsB/95xw5s6hrHx8+aX/MYY15ysRRGYhWOLegoPpJ/6fJU2cWZv2fC0JA3S8gUpr52VQt+bqMa25/SUQ1jBQu948UJ8zw+8qkrCppdl+T+TPneJdf2MZ2t77JhAK+bjSnmxoBfW5g/V5WA4Eq52ssNY6kU/7C2xLJly6BpGjZu3Ch+t379eqxcuRJKoChfvXo1duzY4fvd3r170d7e/lIc6r9MBEVoTZ5kakqom5mcTIy/SHbkUwm5wKjktgl4Yoz7D9NxUxb/nophwNMHhvGO3z+HbT3VuymyCx3fDHXF0zyrJYqWIwpPDrwN1ui4GRS7Pd4d1yzTyuAFSJlhgLdwvliCkaakecYjIm3oqagmAE4e3HVttAYhUs9t0/CDZ0fw8wQtzoXY9pQMAzy3zYimiO9gzwDrCrUmDTRxR7l/MbdN2WEP8BtShNlz8+DrFu/icXB1soYBHMjiWjtxgyeoNRgGBDTPqgU3ehjJm3Ao+7xNcd0zEjiMtdczDFB8xzNVF7+pBAcPGl0TlIncNkdzOfyHegPWaAfKzCJejHWFGwZMS0XxqhWsw75uz+BhiZ1PNeTPV5JcIuW/6SpBUnbbLHKQd2KAtZo4/ETB1/14yChG0DCAUoq/bujE852jVV9TzjeKFe6rkk2FwDK/jmNVTEBkFzzh9OYeO9e44XlDk3tNTrQ2Bk0uanGMtRyK657zO07Kn7faGnE45jtP7h+GQxmDvC3AtOYjozzSUU00FxhY638/L/cpP8ZK65NscnI4AuYlSRsU8PbxYLF9pCInab5O1ailJPYsyRF3SoYBQfDs8B03+TXO19IgIHw0JhdB4yfAuycmMol4ePcAvn3fbmRLNm7ZXN3dXo5KRkR8Pau0hk42+Lqzoo11m/+2sQvvv+55dIzUVkvJhm4TuW3yfI1/ppfUbTNgIANAum9fnHVG1qMEIIgdtZialaScuDnBnhdkRcuPMyS3zbGC5elVG37DgKnkVcIwQMoHZAfP/+umAf8w8CwWi+E1r3kNvvrVr2LTpk2477778Jvf/AZXXHEFAMZCKxQYNfHyyy/Hjh078NOf/hQHDhzAj3/8Yxw6dAiXXXbZP+rw/ykjCJDJi3+Ys6DsGPNiJSxTCTkhi1TphMxtZPoeBw/TcVNOcmXDgFrjnh392N6XwX07+qs+riC50UREsTs5YEU+N9PdUdVaXRYL0oILeMVYMJEsWOUbDsBGd+Qu9osRllRA8pCPIxVCe+aua7VsyoPuRtSYMJgoq/v7I/l5go6h2mEUSiKZUrnVNvv8e1zmwfRURDi3/iu5bVoOFQB1EEChqA5eZ4RhgOu26WPV1n6OheOjAM/Y/ycqCG3HK/ZrctsMXLNt6QgIIYItejhrb/BeFcyzl7D1x9ePpgTXRKRwqrx/dNct+IR+A/6fdpX4XSUwYTBbwro9g1Vfr1rkSrY4v60pA4takljamoTlUNyzo29Kr3k4Ia8zwevclPbrhOS2OV7wDDImCtkEZTJhOx77K6ZVA8/YY7b1ZvDdB/bgUzdtrepWLINflVxY5cfw448IQLz8Obw7H5EZ9e59EHSKbpAMA6pdQ8GitBbH2Id2DaBrrIj6mOdoKRcUdoVCGJDZyJPfdx7dOwQAOG1eY9nfgvlSOqr5RJ6D66pguoS4bfL1NZgfyOvV4bgOmgFwIjWJJthUQj7WqThkAt61Z2iKTzx+ssFzFZ7PDBwJ8MxtDHJA9Z/FmfFfNXgdJd9TcSP8npBja/cYvnT7dpEjbOgcrTm/lCcN5IhJpkhHIvi68+bj2vGj165AOqphW8843v7753DXCxPvi7I7clRyRw4Lbig0o45dl5miPWG9MxnyQrWQDWR4yHvrixFBh8/WFNuDZNfvsKCU+tjnwgwtxKmT73eyYYAMwPP3NqRptMlGLsRtkx8bMDUHz5dT/EMH4r/whS9g+fLleOc734krr7wS//7v/44LLrgAAHD66afjjjvuAAC0t7fj6quvxoMPPohLL70UDz74IK666ipMmza5Oe2Xe4juvXujeAwYIpJSuaMqLx6ZF8kefCrhjSIpZSwjOeY0uo6bR5B5Jo891Rq8szI0AQNMHkXlOgjaJJlnOamTwmm9w7Uyz6QxOcArxuQxDHm0NIz1ZxwGEFRLmCHd+oh0HGHsC27pPDrBNUwpFaMNTXGddVGmWGxWi5JEqQYYawyYWqdGWJe7r8ELGg6etaYi4vO/lB29w41QFqb0nZvVwLOiH0zg16lNa7+PAJl5xs5f3C24JyoI5e+xGnimdT0NvetJwSLiwYubRA2J+EThsUTZa3lg/D8OPAOqJ2vGwGYAwFLsA8kPAqh8j3zvgd341E1b8eT+4SkdG+/2JgxVFLvnLW4GAGzoqM6aejEi+PlkZy5TSpzDmGfckr5aRCYoZCpFTurCh4kAB68rXuyPFiw8tHug4uvKx1HpmHiBoylErPtesTgB8ywAsgn3Wfc8cDak7VABQlY7hko/B4NSij+u7wAAvGFVWyhoKUa7Q8Gzqe2jtkPxhHsvnDa/HDwLNrzqorqPjRb8XJWYLkDlIlNmoh1OMS+PxbFj9ZoJUwXLq4X8ObKHyTwzVEUAKVMBEEddbaKFLUxyoT87MSulWhRMW3wXHKR4uYBn6vAe1N36NuiHHnlJ35d/13JekpjgO+8czeOTN21F0XJwytwGNCcMFC0Hm7vGQh8fDK9Z6r8feTPgSH2nplQbnja/EX98xxqsbk8jW7Lxn3dsx1fv2lGVyS9LbkQESziwFlgFkPygWC+mpyLgy8xIlbX4Z4/sw3n/83iZVtpUIthMARBwsj7y4THP2Hty5llvCAgmh7wXRKT6LpR5JrF2eR4sM9s44MtrkOKUmGfe2KYc3t51lHn2D4tYLIbvfOc72LBhAx555BG8613vEn/bsWMHXve614mf165dixtvvBGbN2/GTTfdhBNOOOEfcMT/3GGo/gTOxzzjN5EljW1Ki8eLRWGdSgRpr5ViTgNjnh04TOaZ3CFWpzC2yc/jYHai0ZByRpcmKLC1vV++5NFyOeNosEbGUTGQrKZDmC8+FkAV8Gwqi3EtIcY2lXDmWRh4VuvY5ljBEslJY0xH+o734rfaN6HAQfEIdfQASbsoOI44hW4aZ3rw64QDAHtdUdLp6SgaXXZFtmS/aIzAIx1yosUBTPk7r7Yx82SMnws5MQpjqoSGbcLKsSKUXz+ynkm1kAG6iuCZVUD9rW9D3S1vg26N+7rXvLjhrIPDYZ6VjW0S/3jdSxG8ecDHh4Hq4ENiZLv4t9HxKPu/AB/8x93rdmsPTDGR5glrq2Qos8wVRtzZnw19zosZwfvTlPZjuaCRgQsOTtaiaznVsU1+zavE2x/kCDZ5ZMD3pipjSfJxVCrG5KYSD28UqPxzhI5tur+Tx4kAtvby+6waMze4bkx0/jZ1jWFL9zgMleANq2d4a7z0fYq1O2SNMKZYgGzrGcdI3kQyomLVjHTZ34PMs1RU832fwSaRVYHpAsAH4MoxfoTGNnnOw+/9VNQzUTkcRlulkF9zKqOWgPd9RTTlsIpw3uha5OqVHi7zTB7ZbHGL7hfjHP4jIv7sj2EcfBjpuz4IZXT/S/a+8nosjkV85+XnllKKz9y8DUM5E4tbEvjWq5bhxDn1AICnDtTW/JE1z+So1kyYSsgMJ4Dlkb940yq8/5TZUAhw+9Ze/Gl9Z8Xn1zK2WX/LW9D0u5PgZBiTLRXVRKOyWqP3yf3DyJZsPHNoZGofLuw4pQbCRADo4YYYFRXMs9rGNuW1WVcVtCQ98Cw4URE2ttnvgmwx3SOdiLFNa/L5YNjYJoCjY5tuHLVieRlFkBXEb5iIpoQybOQNoFpX9qWOQqAgrBR8bLN7rDhpvSM5rBDwjAI1dz/5eQzrEMgRViTogXGYiSInAYscNKmVeVYMdOVF8S599/zcE4QXUWHjv0cygiOP7HjlsU297Dm1jm1y1lkqoiFijSKy726cgs2YR7qPKBhYCiRdh6PnZAkwkZ0DzjzjXblpqQiSEVUkW7VeC//okO8FvtGrPvCsFuaZy7ZSiHAVqqS7EYzU/Z/Az3vejAWkE2n3+hFMggnWEh94VkHzTMl0g1h5ELsIrX+Lb+SOM89SYmx66mtXEJDnIOuRGnuoJXjjpS6mie+wIvhAKRrGPf1SzibgxXvwHuGfb6rFJU9YZTfmxa2sYD04nH/Rus+VInhdl0KYZ1pF5tnE4JlRBXSqFpyJE9XVUHe4oObZmASgPHNwpKJWjnwd2DRcnqAQKDaA6sWiPLbJQTLOZA0WLoDHPqumDcqvM76mTASe8dGmC5e2oilheOMxvrFN9v/qY5uTu08f28dGNk+e0xC69oSNbco6NcF9uxLTBfCYvdU0z2rRh6wUQU2piOaN4Y4WjjyLOncEmGeyUDc/P6ZNJ50P8VyFM88myh0nCp7bNMR0sY/l/0UaaVWjlEVk750AAKU0hvTdHwaswkvz1iGaZ7ypEQa8DOdN7HIbMj987QokDA0nzm4AADx9cKSm9xT5XuDejlUZY59KeMCg1MhXCD5w6lx88uwFAIBH9w5WfL48thnasHFsaL0bQKwCUqMvAGAgTH1s4kb3uHvvd9aov1YtPA3M8u8w+yLpfOcDY5vTuObZBMwzee8wVCKakaZNy6Zq5D2Q5wU855NJJ4fFPAs0qXlogqRzdGzzaLxMIqijIS/+3gJXYWzzn0jzrFAj86w+rgvWyMHDoPhy4KpleD2mPf4lJMBeq9YC1GOeVU+AZOcXHpMds8r7wDNWFARdlipFUeqaAgjVXJLPfVgRFdZ1+M2TB/HNe3ZOSm+qUlh2efJwpMY2PbMAHer4IfH7RaTziIKBwcTkcETcg5o0fCPjrzQ9xfSzGmoUxv5niTAguVYx0kzJv6kTQsQ9VcsYkTJ6AJFdN0OFgzXKrjLmWbBgj+z8O/Sup8TPMngWUnOy32e6xL+1/s2+0c22NEumPEHuw2ee8dGsoDbVSxHyGG10AuaTMn4IETsjfjYOPQJQWvF7569TqylKMHo5eCa5MTfEDbS6Xd3dLzH7LJjEygmzDLqHaZ5NhnlmO3RS7ENeDIaZBQDl4FlQ5uGWLeHssyCYHQbqhTXLopVGgRBknnlFpWU74vjk12pJTVy88Pepc5kREzXj+J67bDpjMQbNmgCZeVbNMGBy9+ljXO8sZGQTKHfb5J+Hrw/B829WYcdVYlb5DAOOgOaZ3KQTo5svQjNXBvqmqnck7lFN8eWnk2WxCOaZC54N5cwpGQqJ1+PgWdzw9rF/AuaZOrgDSqZ7ys+P7L0TxMrDTrbDiTZC79+M5GNfO4JHWDlKITlKQq/MNuTXQExXBNvohNn1AIAXesaFTES1qDRGfaTHNsVIaojD/FkLmQv11p7xivehXMsER+cBQMn1gTjsubHMAQAsP6hFYoTn8R0jhw+S5gOyFoDHqH2xGmeF4NhmjZpn8hg7l5Th62EQXJf3wGRAzsEHnh2WYYA7thl4/aPMMxZHwbOXUQRvFDkZj4QwhmSdk38mt83g6EW1mC1GNw8HPGMb1rIt30Z6+5/wdvU+ALWDZ3zTHMlXT4CKksgjD84oqnWkL1/ywC1ZDLlSkMII9IMPAZSK0UQxJhHGPJvg3BuB4tihFP/7xAHctLkn9Du4d0c/fv7ovprPZVgy72OeHcbYpmwWoIx54NkScugIu236XcT0QOE5mQgmU0EK9XQXiOFJyb+KaUAlU4patICCzDNgco6bsa1/AHHhxxaMSm6b5XR+dWgn0vf+O+pueSvUkb0APPaMppBQgBkAlKxXMGj9m33MMz62mawwttk5mq9Nj4tSXGLdi0WkQ9yv6mFca1MNeYw2rEkjhzawFQCwx2mDRXSomU6oo/ukvct/3Pz7HJwq80yMbRq+3y9uTQIAdvRlyp7zYoYZAC98zDOJZTpV5pl8P02mIZArVW9YBY1tOPNstut4feuW3tBrLgiihoJnIbo01e7nktR1j0hMO/m15QYVZx32jFUBz9zrlbOYJ2KeBb+TsCLFW7vLnx/GVJsoBjJFbHev11PmhoNnYWOb8vGVMc9Es6oa8yw4tul9J4fHPCtvlAnTgBcBPMsGxjan0uyTNc9UhYgCeTKyJwXTFtfqnIa42NsPh33GG4MNcd2TH/gHa56R3AAa/nox6m5+85RfI7rjBgBA4ZjLMXb+T0FBENvyO0R23nSEjrJyhF2fHEgIA1+zogHhrdOtqQjmNcZBATx7qPqeTqlnohS8H8V6eISavGHMMx7T01HMaYjBoag4OikL1oc1zBSpeZgqsPFPxjyrDp7ZDhXnsVbnz2oRBLL4cQAvnmFAxbHNCZln5ddbJdMA39hmoCbyM8+mbvCWDTSpeRzVPGNxFDx7GUWw8JQFL+Ukk4dPQLX04oi0TiXCRi8qhWcaUJvu2UjOxPOd/k3MsimaMIrUKNPiOVfdwH5fM/OMHS9FdeaPN3/vp0rzY6gleEIUNxTBPAuO6j24awD7XU2s1EOfQ/2tb4ex726v6AiCZ0VLJJKVQA0ewdHgTNHTEQub6f/eA7txzVOH8GTNmg8hzDNZ8+ww3DZlswB1vEP8frFy6IglJYBXIJdpnh2OYYDKxzb9n58Xhg3/YqYBRdN/LfLg94NZhTkVNAwAqmsk+cIuIvrCdeLHFjIiGQaUg2da3yYAALGLSD7wGYA6VUW2eajjQfDMW8uE5lk0XFPo0zdtwwevex6do9WTR/3gw/i6chX+aPw/xGnOd0wv5dhmVnI/nUhzS+tn4Nl6ZzH60scCYKOblb73wmEyz3i3t1VingEeeLaz76VlngXBEp/mmbRu+JhnIdd7pTCk+6kSgBkWvJFWETwLgLL8mC5e1oqGmI6BbAmPhYz5lAnxhxT0QZF/9u9wHR0gaBjggsa5XtC+bQAAJaDbxl2pe6toznjMM018zqqOvwHwLAz053u6GlKg6lNgIz++j+2hx0xP+cw55IgGnFL554lUAOu8tSxE86yCYcD4EWKelUIKeL4Wj70YzDMJ4JLdZScTxYBO21QcN/kerSkEyYhaVRh8sq/ZENOF4cfhSJkcidCGd4E4JWgjewF78p9NyXRDdzUxC4tfB3P2Wcgd/zEAQPKhzwmzmRcrJqt5JtwJAw1Ornv29AQ5sLx2lLltakeYeRaSZ8tx0hx33LTCMfuYZyFrtTru6aU1FFiunTC0CXN1eW3pHC0c9jSLqCV9mmduU+BFA8/8Y5s89xgrWFW/vzCmY0uCPTe4NnAGe1RTENdVyKmoDBQKHfRJrnUOpRXZ6EfdNlkcBc9eRsEZLjwpMSUGTNBMAPBvAC+WSOtUIuhWUi247tn+GsGzK+/egff95Xls6xkXv7McitOUreLntWQn6pCpqQCllPr0M6qNbooRK6lAidKCewy1LW6+sc1E+djm5q4xfPaWbfjKXTsAqwDjwP0AAL3n2TLmW0oqFHgBMxFwGZyhH8l7n70/wA4pmLY4Nj5uMlFMpHl2OGObgnkWN6BKzLPFR3hss6Lm2RFmnsV1VRRvDZMc4f1HR3DckEctzDO+bvmZZ3zMq/oaFtl9O5SCdy22kBFRYAqtGOk1tMEXxL+N7qcQ3fqHqjpBPHzMs5G9aNZZ4R7RFAF0ho1tOpRi31AOFJjQbUrp3wIAaCUjmLb55+y9JuneeyQinHlWATwbYADHNjoHQy2nAACMQ+ukJK8C82yKhaUY20z7wbMl7rjUzv4Xh3n28O5BXBniWBYEL8KZZ0Qwz8aLltAeCVv7gqEQItabyYADIlGusOeWGQa4a21jXMcly5nreZhxQC3Ms7AR7liVMWyhO6URRDUVBA7esvNjmHfrpVhDdrLfkUmCZwHmWdixyzEeYL+GjbLYtDLIHjbmOVFwvbPT54WzzgAI5zt+TMJ1rcJ9KXT2Qo4xKbFs5Fwoe4Q0z8L2+rRgwx/ZfcyhtOxaChbP0c3XIv7MD4EqBbsocFUOnk1+BIznKfUx5vjN2SXB/GkyITTP4nrNrtEvdigZD0BRcv2Tfn5k500goDDbToRTNwcAkDvhkzCbl0Mxs4juuPGIHWtYhGqeuXt20XLK9lhvDfXnNCe4umfPTKB7Jq8dQeZZbBLMeh7r9gziE3/fErp3VmOeAcCJLnhWyeig4NM8K9eJVKTmdJPJroNkRGaehd8vMmieLdmH3QzmxyQ3hQR78EWSKgoSEJIRTawT1fagYsh30iSYZxXGNlUFhBAfKz1sbHOyQFfetIU0TNAt3giw0P+vxlHw7GUUFcc2JVFHGSQICib+s+iehXWiK8Ucd2ykVs0z7lLYOerN01sOxenKZvGzRhycpWwSyW+1KFoO5HWpmuNmcFHVDz6ES+89BR9Qb6252JW7AY0xPrbpLawbXVbdYLYEvftpEFdcVR3cUVakxHVVaDbx0c0wXTY5guMf8uYWpCXL3ZLH9g7W1EUKE0yVj+Vw3Db5WGl7fRSKpHk2j3TDKh05EdoyzTNl6ptNsMCQ2SfTXL0zAGKEd6pjm33jxZrt1I9EFEIKZsD7nJXOlWk74jpOGjLzrLaxhtjW3wMA8vVLAQDTyKg4Bm/cxXsNDvaYrasBAInHvwnF7aqGsTV4yGMLALCE7gcAzEhHxXcWpjk4lDNFoTqRey8Z2iX+Xbf1N1BH9v6DxjZl5ln174GPbW5z5iDffjoAQO98AobC1jW5iWA7VCR9wzlzSp9JjG1WYJ7tHsi+KEngNU8dxG1be/FsYOwlCNL7DQO8dSMpiQB7SWxl8Ewd2Ia6m94Iree5UJb5RCEbBoRFJcOAVFTHZSunAwAe3zdUVhwE2W9hgFTo2Cb/DIFikVLqG9uM6grWkF1oKR4AoQ6+rP8B0YCODwdOq45tBphnQHXzkaAOXVg33qoCTE1WN8a0HVHInlpB7wwIsLSjulhrwgpcwLvfdJUA1GHrlrtPy+M6ckOhkjv3ZENmEAJAZMeN+NTwlUgid8THNmUgie8xcvGsDm5Hat2XkHj6+9C7n658zLb/mMNG/ScKnjNxIIEzzw4HPOPTBw0xvaJ250sd6ri3ByrZyo68oUEpojuuBwAUlrzO+72iorD8bQCA6PbrqgKdhxv8+jxh8CY0Xb0cWv8WX/MyFwBMOYAaZOqsnVUHlbAapXuscp5p+Zhnldw2a1/T/7ahC4/uHcLj+8ob16UQ4DrsmDtGCqEMeL/mWbk+pSoBp61WNxQ4SBie5lmlXD0Imst12lRC1JJ6OQD6ooFnIZrdPP+o5rhpBtZDQNZnC2/CGRJAxyPMMGCysjSy+3bZdMhR5hmAKYJn73jHO3DFFVdU/O9o/GMimMCFap7ZVIxn5szKFuT/yAibU68Uc1zm2YGhfE3gDE8y5I3PcmycrjLwzGxho0Tnqs/VxDwLdi9rYZ7xwsA48AAIKE5XttScRIcxzzJFW2z0W11GXcG0YRx4SDxPG9pZBp4RQsp0lyZyOg0uxjJ4Fkz+5EKqa6yI/UMTA5xh3Wh58Q7VPHM35GzJrnoe9wywEa0FzQmoY15nTCMOouP7Jjy2WiNIiddqYFNViqCBgpy8yWyahlj4CG+t8embt+I9f95YM4PzcEO4NelB8Kz6uZIB/4Q8tlkD80wd2Aa9+xlQRcP+Je8HAExTRkSBKZhn8timyzzLnPE1mNOPh2JmMe/ZrwCgFRNPAEIk2dEZw2m+vQcA0FbnfWdifED6TP0SAD0R20pzwbNhmgRxTCQe/eoRH9t8Yv8QLvzFE6EJOI+MYAJWZ56RwrBIql+gc6DNWA0nUgelNIa2HHPglJM8+TUoJn9t501bdLJlt02Ajc4mDBWmTWtalyYbvJAKFtXBhDMMPNNUUjY+KTtmh0Xi6e/D6HyC6QG5QMlk2LR502vKhIUakBfwxhZVzG2MY2VbGg4tZyoEBf9rHdsUxWLgM9gOBb+0uWHAq9XHxd/XKLtxseoHP6an2Jh0z3jlQqwgMRQm0omhlJaNbYYVKVYVMX6+zjUUO6H1by77ezA2dY0hW7LRGNexbFqy4uNk5qG8V1Ya37ElZnPs+avRdO2JMPbcDoBdc/y15MaqrJGaOwz3v6AkQeLJ7+DY3OM4Q9l8xA0D+H2oEG+vlHO3+HP/I/4d2f63iq8TBPym4tw3KsAz9tyWJB/Nqq6JVC24XEijbBhwhJwZpxrKuMw865vUc9WBbdCGdoAqBooLLvX9rbjw1aBqBNrgdmgDW47IsYYFX6tX9/8dSnEUxt47oauKWB+Ca3ulNTQZ0XDM9DQA4JkDI1XeTwKfjoBhAAdcwtaxoC5vMJIRDStnsGN+KuSY5VomTOdUkYBTHRamYwiJiOe2WYlRNhaoQQ/HNEAezY5Je0tcB/5ifB1/6r8MjdesRcNfXoG6W94GrXfjlN9LjnwIAaEpMbEmcRjzLFEBnA8yYH3MM6McPJusZIxw2oxoZbq+Rw0DWEwJPDvppJNw4okn4sQTT8Rzzz2HxYsXi59PPPHEI32MR6PGCF7UcnIiJ978xgtu+P884Fl19pMcM+ujUAkbH5ioc5c3bbGwyUj+LLsTM8gQHMVA9pTPAwBjnlkTs3iCi1o1bZ5CQOeJF+azSF/NrAp5nj4V0cQmy9lnW7td8MxyYBx8UDxPzXSClNiIkl9jxG8akA/pmshRjXnWH2CeBZlo1ayveYhrVmL1+MY2I3rZc1IRTcz8V+pYF0xbjMEtaIoLt80RhXXx0+O7Qp83lZBdcwBvnLqajlelCBZgQeYZj8Nx2xwrmHihl10bXCvvxY5qzLN5pBvL1n8B6tDOsudlhDaT4itKa7Fyj21hrLPivIvQE1sCAGjGiPi7YBG49wDJ9kHJD4ASBVbTMoyf811QxUBjzzqcr6yvrnnmMs/M2WcDABZYuwEA85sS4jFc80xed2VHpqo6X5TCGGWA3H85HwJVdEQOPID6rocAHDnm2cO7BzGUM/H7ZzsqPsbPPCtPpHlwFt9BpwXjiKMxGYPZfioAYNbIMwD84FKQ+TNZTSDe5Y3rapkOjULIi2oawK/D4PVYxjyTxlTlgkZViO+Yq5kFkOIojANsrVdH9084OhsWPBeYWPOMvaZgXrnHxY1Lgh3y4DHUzDxz/10MFIuyW6mhKoiqDi5RmRPuYNPxAICP2L8HbG/v4etkpmhXZNfLx8DzjmKFtSRn2oJt7mmelRcU/KOGg2cEAMVn+z+H+usv8xWbYcEZGEunJaFUMCnhwfd3mUUX0SbWPIvsvYs9/9Aj4u/JAMAvA4fAkdM8U8Y7BbDeRoaOuOZZTgI2hJab+zmUsYOI7LpFPDay+zbADAfUZdYjMLFz367+DP74bIdvPeY5E2/6tVQYzZpMDMtjm4F97B8VasbbM5Ts5MAzbhRQmvcK0Gi97280Wo/ivAsBAJEX/np4B1klTNtBGlk05dg+yw2D4hU0s7IVxjYBSffsYGXdMznXCwIW0SmwCfn+GbznbUnPsRJ4xo7ZHd3cX37MBan5Gcb6lzXPAGCO0oukMbHbZhA0PxzTAHmvkfeWWWMbcLLyAnRYUHO90Aa3wzj0MJLrvnREmIxhskO1fH+eRrmsseeuVYHnFSwHSeQwfd9fATOHZFRmnkmj+1PIBQCJRRlyLU8VkHu5xZTAs49+9KPiP13X8c53vtP3u6PxjwldVaDDwhuzf0Lj707BspGHALCLPSItkvxGCm6umX8Sx80wkcdKoasK2utd04BhVvgrI/ugSwkgD3m8UQa9TgYTBc+1Hg+z/VSM0AQaSAbR/g0Tvn8waaqJeaarAKXQBplBwUwyANuqLVkU3S2d6bo0SqDJQLaEHrdgbLZ6oQ3vAiUKnEgdAGBaaT8AP2BRxjybyG0zIDw8WoV5xoEAXjw8VoW9wiNU80we24yVF5Gq4s38V9qUuY5UfUxHMxkDsfKgINgWP4G9bmbPhMdWawS1MmrR8aoUQpMmhHk2PVXOPJuKRoSs/zdZgILkBmDsv3/SSUclzbMocfA/+k8ws+MWxNf/rOx5YWYBQHWBcQAgpQwiO29kj1nxDvSjHgAQRwEoMUaiGNt01wYObtt18wA9BrtxEfLuyMjZyvOVwTMrD6XAEs7ivAsAAAut3fjaK5fg3SfNEg/j16xcjNbKPFOy3VCtLCyq4CltDfKr3gsAaF//TRiY2ohjWPD7e8OhEYyEdE2twBitAG5CgAcOnm2lcxHRFMR0BaVZZwAAZgw/KV6PRxB4mqzumdA7k8ab5Vj8Iuqe8UIieD2WGQbIYEtg7asVPDP23gXisHOjju6bEng2oWGA6mc0jktjm4CXZAeZZVPVPItWYM/IrxfRFCzIrkczGcO4ksbjq3+IXlqPGbRXAOUAA0x4k6iS5ozMfpvo/PECT5c1xcLGNt1iOMgi4Y+fTfrQ4vSBOCXoPc+EvhcPDibVRcubR8Hgx5SWHltpnFqMCisOtH6WB6mjHgvbcxf0mOnyNnYkNM8MlUDv9j7/NDJUxkA53JD1qIJGCPENvwShNkqzzoSdng3FzCCy767Q1ykGCtxqAvIA8MOH9uJHD+/Fo3u8xmHFsc3DMAyQwTNx7/yjNc/ksc3JMM8cG5FdNwEACkveAEopDgzlfIZmhWVvAgBEd/7dB5QfyShaDtYqO4UztzbMcsRKbKBKAuuALMA/UtGYjZvHhDHaOSAymVF8XisEGzY+bTWtMhDPj/nZQyN+JjulEhEgfL3kend2sh0AMIf0usyz6mObweZ3x2GMbcpAlUwemd19BwDgDnIGht90F0YvuRZUjUDvex5615NTfj8eYWOborlb5fvj34u8D4aNhVNKUbIcfFC7DbOe+jKSj145oebZZIEuDgwnIuXXMpcrOTq2eTReNtE6thm3GV/EO0t/hjp+CBcP/gZ8vEhTFaFvxRN43nnjm8E/neZZDWObADC7gTtusi5F3Z3vQ/0tbykbh5Aps3wxopTiNOKCZ+2nA4qGR7EaAJDqeBATRZC9V63Ak+2dlVyfKLB1YqPRmZiVJR83p+Y2xrnumSlYZwBwpso+kzVtDSx3FLUtBDxLB3SXijW6bfINWT6nQeYZ//nshc0AgI2dYxNeY0GwKHi8lYrIiTZlPrK5sDkOze2IOolp6IouBgA05I4ceBbUPJtIx6taBA0DJmKeBc0jLvzFE7jrheqJ6xbpupksQJFa9yXU3f5OGPvuntTzBNMjcJ29wboFxygHAABabzl4zQH+oP5TZALmWWTXzVDMLKz6BTDbT8WQqSNH2fnjib1w2zRtUEoF2GM1HyNex5xxEgBglbKnouaZ6o5sUi2G0kwGDmkje3DxwpSvoE0eBnimuiOb++l0qHoEueP/A06sBZHx/ThH2cC0so5AF5UXejYF1oUwRzOBMdow23oest5ZY5zpMfHz0zy6CXEUqjPPJsnMEHpnqXBnwiUvIvOMJ+5lzLNqhgHBMTbpXg8bV+cR3XWz+LeSH0SDwvbBqRgG1OK2aTlUgAUpN7mOVSgogwzEw3XblFm9hBAsHbgXAPBE5AyMkyR+YL0RABB/5ocghRHxPL5W9lQCzyTmWWQCIJ5f8ylppIU7K5vSObcDa7ccuqrgWLJX/DzRyBDf12oxjWhQi1hO9ovvBihnjPPg+0u7uc/TRx3xjsvHPLOLZcyQqepqMe0673qXwTPGPDuyhgGeE6Lmy3dJtk+4L+fWfhSFJa8HAES3Xx/6OkHH8oncNvn6uWsgK/3OBUKPEPOMUioY58ww4J9A84xSH/toMppnWt9GqLk+OEYKpdln4+7t/XjDNc/iN08eFI8xZ54BOzENSnEExv77anpdvetJRLf9GaC1rYum7eBEZbv4WR3dC1BHAkz990I18GxFWwoKYU3uSqZOpmCelecVNRkGUApj920iN+DHE7bnXKo8gTuNzyE+urviyx0zPYVkRMVYwcL2XpYjGgceQPMv5uBc8yEAbJ2WJTMopSClDJQi014utTNToDmk16d5VskwgK8v/B7tPAzmmawxLdi6VgHNnfcAAP5inQ2rZQVKc89DYSkDY2Mbfjnl9+MRdNtk/5547Lb62KYsM8R0UFcRVrNEd/5dGFIF33ciCYJKIa+XwTC0o2ObwBTBs66uLvEfAPT29pb97mi8tBF/+gc4+dG3Y4nSgWGkQbUo2syDWE32VHRc4hs+TyyPtM4ED2P//aGFcKWYaHQwGHMaXN2z4TxIbgDaENPP0bue8j1OFuDmHVPbMnGywhgmxXZWyD1C1gIA0p0Phb+hlUfDn85B3U1vRrbo3whrctvUFKiD231/a3O6w55SFh7zzNVM4aBJtoRtPZ7g+1kKA89Ks8+G1cRG1NrNA+L9eXAwKji2uaq0Ho2/Oxl65xO+9/fcW8rHNgezJV+Hinf5j5tZhzkNMdgOrejew4MnELpUcPCiSiXlNuAAE2dvj7DEv9LY5u5+xkqU9c6c9GwMxOYDAJpye0OfN5UQRQEfz3WToam4bQaZeD7mmax55oKoMjvo75u6MZQzcf/O6k5XWw+DeaZ1P8uOr7s6cyIYYWwTZXQ/3pr/k/fao/tACv7rRR4RlIMX25WSk6irY1NYdjlACMaKNvpoPXtf1wmMJ722Q2HaFNogA8/spmXidaxpxwEAlpKDSCjh54rrndnJGaCJVtiJaSCgAjziwe+9ku1pc8jszWqGAdowS5B303ZENRXUSKE052wAwGLSIT7H4Yac5D64awCRnTchuvlawTQMjtFGAuuD75g5eEbniOvVqZsLOzUTCrWwRtnlS8jKmGeT1DzjzNegWQAPPra5sy97RIBGHg71vs9y8CegeSYltUHGarIG5hnJ9UPveBQAQDWm7TWX9AIIH52tFDnpewwL4bZp+8f2+HFVKg6C32GtY5uVdJs8p00FsAqYPfgQAOAh40zkTRt/s8/CIW0ulOIo4ht+Lp43bQLHTRnAm8h8ZDyE/RpkZAP+kchg6CrBSsXbc/S+jaHvxWMyzLMvOr/C7ZEv4jjHax6GHR/gadjNLewQv1OzPYDJ9ku+zjYeuhMtv1yA6At/8T1/qo6OMjPWUBWfSP80MnzExzazErAhA17xTVeD2EWY046DOeMUFJa8AQCgdzwi1nEeDqWeg70Az6ozz/j9cEDSEi1jnrnrU7D5WGvkTY/92xAzairUX+wgxREQy/vMkxnbNA48AAAozToLUA3s6mfAI/8/e0EVRfe7ik4wuqn1rEfdzZej/u9vQOrBz5TltJWiZFMcr3j3BbEKUDLdYl0uY56ZHHAoz1F1VfE0qSusK2FTFzwqMXHlMA7cj7q7P4T0ne/zscOCDCErN4pv6L/BMuUQErtuqPh6mkJw/Kx6AJ7umbHvXhDq4DLnfve4vLFNm7L7mpslOZE6FBqXA2Dgmey2mTPt0L2A3/dLXV3Hw9E8C9MeMw48AM0cRxdtxCPmEpEj5VZ/ABQEkQP3l9Vmk3/fEBkCbWLwM6inCEgNXela4+dtscLyPGLlcGr+IfH3I2EYwIHhStcyMLVJmpdTTAk8O/fcc3HeeefhvPPOQz6fx9vf/nacd9554vdH46UNdWQvEs/8AAQUN9hn4E3qj1Gc/0oAwBvUh8XFzm+kiuDZi8A8U0f2In37u1B/0xvLkpFKMRnDAACY3ciYZx0jeei9z4nfB7u5suA0/+xK93okSQGDNAW7lS30T5HVsClBfHQnlLFDCIbe9zy04V0wOh9DZIgVhLxoHKwiCCkn6FoZeNZb02ctZ555QpQcBNFg4TSFCamW5pwDu5Gxq2bbrHMnL86c0TAWGNs8ffRWqOMdiG2+xvf+wfEUGTyzqX80ts8FAqalDJzmOoQ9urf66GaQfQEAEZXgI+pNuDCyuWz8ShnrQOMfz8YPxz+JCEoVxxZlswBlnJ0HOzUTQ4kFAID6UrcoGABA698ikrjJhqBfc80zwTybgmEAdx91CzC5YONC2IA3tpkzbXH/rO9g3b9qWoCUUp/L5mTAM5IfhJpj123wep4oysAzSpF66POIoIRH7eUYi7HxxuA9zMGaRABMqEaLV4f3QO95FpSoKLrOXaN5C/1g48yceSYnWTnTFmObMvPMSc5AIdIMjThYSsMBV2EWkGxjz29ZyT5LgAkbN1Twq5kDEj7wrApYxLvLu2i7SNKsenYtz1fY+x+J0c1RiQGy9UAXUvf9B1LrvoTkI18GKPWEZd2CtKLbpl2E6gJ+25y5Yt0CIbCa2bo7n3T5wbMA+DOR+2gwOFDSmgoHz+Y3xaEpBONFqyIjqVoUTBs9Ie5pclFQiXnGk2L/mB/XoXGBcukaD4LFPCK7bwOhDszWVYJhPBvs+y9OImGuxpoA/Jpn/FqN6YpgCAdHnnnUMrZZzTAgWGzIOlnGgQdgWBl00UZspEtQMB04UHBH3VsAAPrBh8Xz+Ih7bwW3O09SQZl4bDNgFsCPBwhqnnEWdTjzbJUEnmn9mwGncv7FmVgTMs8oxRqHNc7mm56OZ6XPxI9xVuEF3+/V0f0AvP2mrZcVyzO2/hwEjtBTsxw6JQaCXMwZ1pivYJ2OF0PzzHNC5PeSlRtGdPPv2N/XfBQgBE7dHJhtJ4JQR4z585CLRSMgo1DJuY8X8PsGw8Az1zDAHdscLViTMvngwXMuPgofk9aWl9J1WY6ght9kxjaN/exaK81ltSTfg4J6rpwtZBx8CEo2JH+2i0jf+X403HAZDLfBAADqSI1TBlZBsEMdI+U+d6+nQxWYOvEA2vB7dCKtqGruvLUAotGtrPGojeyBMry74thm/earUE9YPqxPYFbCRzd501t1c+dVZBcMmL4xd4CtL9wowknOQCbO8ri5pBcxV3uUj7H7pkTsIkAdsc4tm8bO90C2NGVH32JIHRnd+XcAwC32qaBQBEjk1M9DaQGrmeMbfzWl9+MRRv6oBfwMM3EIGwsv2Q7qkMF04jWWTx69Tfw7HDyb3Drg5XUh4JkS3oj5vxZTAs/uv/9+3Hfffbjvvvtw//33i5/5/4/GSxuRHWyTH55+Bj5lfhj9TlJsLK9Wn0AMbEGSWQElyxEbK2ewvBjgmX7wYRBQEKuA+NPfr+k5Ycl0tWiVaO96jwSeBbq5QyFjm0YH00Z73FkOTWWbXk5N41nK2FrGgfvL3k/r9xx+ZnQzCjAfHa06tml6Y5u8MKdu+TyD1gaeiYVZ849tDuZK2NbDxo/Wkl1IkTzMSAOslpWwGtlnmescdN+/nNHACyJ27ilm5dnx6R2PAU65doBnGOC/Zvqk4p8LdrckIzjdBc8e3zdUUfMBKNf9AYCFpS34jP5XfA8/EqYHPKLbrwOxcphmd+Nt6v2VxzYHy5027fQsWNFG9NM0FFDB5iGlcdTd9CbU3XYF4k/+96T1vMo1zw7HMMBfgKWjGlTCXlMGBZIRVSRdI3kTPWMFdLl6EUHjBjk6Rws+tt5kxjZlwIyPONYaQc2zyI7rYXQ8ihIMfMl6L/pSKwAAeoCx6o1thjPPwhItzjorzT4bTmIaAFaMeswzltjLzKlCIQd1mI00WBLzDIRgMM2ObakTbjKhCvBsBnu+C54FE1WFEKEpwdfevkwRM0k/Xqesw7mlh6BuvwnG3jtBimO+5/Jj2+3MwLwmxry16xmLcj45MuAZpVQUesmIinnOQRDqrj+br0XykS8jU/T+DlQWqNWGdoE4FvJqGt1oFGAvO+55AIB5pMdXoAYTzUkbBmQ8zbOw0FUF891zt6N38qObn7ppKy67+mkBoCkj+wAz57sGg8UOXxv4+eKFFNcxAbyR9VqYZ3xks7joMth1cwEAM6kLnk3CbW9CwwCVYA3ZiTO7/he5zEjZMcVr0CgDwu9PGbjiUck9tySB7lFXF+kW+1TkbY9p1x1fyo55eLfYu6anWaOhIvNM0lmNVFlLAJQ5bQLlTudA+ci9HIYCrCBMW4yCgFiFUIMUHnyNDtP8lEPJdKOBsqZJq+3lFHydDX4f/Prj+z0l7HPw0U1ePNVn2HoTy3XiLGWTb++ZCsPJlBiYiYENIKDCmXg6GcZYYer6X2HhjSFx5hnFmQd+AsXMwGpYjNK888VjC0tdRtP26317vwxC8GuEAyWVtN/4NXRgOA/HKiHx6JVYMcZAXc7CSUc1AZhPdo0DJL2zGBuFlwHwqQIPhxvqOMuxOBtWrZF5pmR7oA9sAQVBafY5ADyQJai5aTcsgDl9LQi1RQ0kR3THDYjsvROUKMgvfTMKrmunGtIQD4v5pR2IEAuFSDPMGWz8UB3Z4wGmgXM7UQPCMxUJ35f53iBLlvDg63LRckLzZ5Lt89Uq6r77wB8lgxwk24fmF7yGuNa/uWp+y8GzTV1jKFmOIBNEiYlVZA+iOnPk5UtcwbSF8YedasdI1NM8UwAQQgTwznMLZWQfmv/3GKTu/4TIg2bWR8UeOVXds7oDd+Jc5TlRR5LiqABm76CnA/CDUrnjPgQAiOy8SbDnphKyczOPWsDPMOYZv9bk55UsR0wXOLEmUMVAW24Hlrv7SZhhwGRB+WzVsc2jzDNgiuBZe3t71f+OxksYlAo0fXj+awCwhMiceSr6lRakSQ7zhtlmHZFuJHlen4+1TMZuu9aQOz7R7X+tiRLLF4rW0n6o/VsneDTQlPAAJE1mno3u9419+Q0D2OePuuDZI85KkeSqCsEDNhvP4outHPL41YKB+wBQzHJNC7Ilu+ICKRcJ/DzkW9cAAGaiVvDMXZgDzLPnO8cwXrQQ0RRcEGFF+vC00wGiCOZZK4aQRjbUMGBMGttswxBSFtM3UoqjPsZMmWGA2ynim2e/W5xYtiOAmNZUBKvb65AwVAzlTGyvUKjaDhVixLLb5nSTbcZx5BHZeZP3BOr4KPsf1m5GPuMHGQCWfHFGz4Jmz2nTSc1CRFWw02HdMXWQUfQj2/8GpcReJ7H+J0g88l8162SAUhCL6TTwro8Y25ySYYB/jDUZ0fD1S5bhW5cu832PhBCf4+ZzLusMYIBYJSCF653xDXcyyTsHgAFAyfeD5KqPh8rB36cuqgG2ieRjXwcA3JR+Ow7Q6ehOMjZScNyb31vBTT1aiXnm2IjsYPo1haVvFL8eLVjoD4xtAh4IQAd2gzgWnEidAMHEsXPwzA4vdnniZU/APAO8AjwrMc9+q38HPzB+iR8ZP0fj/R9F3Z3vR+qBT/mepw2z995NZwrtLttlns0j3QAOn3WQNx1xzV68bBqWKS5jMz4NFASxzddi4cavA6BiHanEcFHdNbMzshAAEWOb7Lg90E/uygedFqdqGFCJeQZIo5tTMA3YPZCFQ4FDI3noXU+h8Y9nIvXAp3zXYPB65Eksv375OmpTiGInjHkWxjhSxjoYoxIExYWvYsYWAGY47Po7ooYBCsF39V/h7P7fYdm6DyCOgk+HLRaS5APl7MFqY5s1GQa456teKYi9+Vb7VBRNb9/NxNpB1QiIXYQyxq7ZCTXPJsM8K1Qe2/QbQLBvNMwwoD5/AElSQAGG0FEMNgrk4PtzeoKxTa3/efHvZstj+ge1SsUxOhQJ5NFSYIWX2X4aO2aJeabDQmP+gHjO29T7URfTxWeeyugmv+5VhSDijvyX5jIAK0JMRMyxI6qpk/ONbSr4ovYnrB25A5QoyJ76JYBI7JkFl4KqEWjDu4SJAuBdewSyBilnnpWfA0qpeN+i5SC/7XbEn/9ffKjwvwA88IwQ4pkGTGF0U9Y7AxiQy6+5qY7VHm5wwXjOhiX5garMSh6c7W+1rgKNM61cDp6FOYnzMdvI/nvK/qZ3sVHg/HH/hsx534fVxtx4lfHKztFyHGOxPWu0aS3sBrZHqcN7PDZQgGzA19BEhTVUjLtVaKJWY57JRIIwXdfojhtAqC3Ab2O/NzUh3/OJ9T+Gauex0ZmPInQoxVEoYwf8L0apaNbNrI9CVwksh2IwWxCNZwA4SXkBEY0Zl3k6kY5gHTrJdgzpM+BQggQpsGsAKHPcNA6tA7GLiO64AW3j7H5LR3XMrGM11VR0z5Sxgzhu/afwG+N7eLPDWFmRPXeAOCVYjUvQYbDvU5YqsqYdh9KMk0EcE/Gnv4/otj8hef+nUP+3SxDZUXm8NRhhbpu1GAZ4rGrJRT5kRLhoOViisBrGnHYcigsuBgC8RWXfuQzecqDr0tyNSD70+ZruQUAa2wxhvOsTMCj/r8SUwLOj8c8TWs96qGMH4OgJZOcwZzfTdgCi4H7jXADAgm538ZBGajiyfLG+Aa/ouwZRFI8888yxoHc+DgCwGpeAUAeJJ7414dMKpoMUcrjw2Xej4cbXlOkeBYMnHqPZvBjz4h0vrc9LJmVx+2zJhta7EdEB9vfH7JUi4VAIwYPOagCA0fUEYPs3bZl5Vl/swnKyHy1JQ7BfKhV5IkFXHMFyys5mCeMs0leTRpGwXNf9zDM+srmkNYkzCPtMfS0sEaZGCrYLACwiHT7nVV6UZaSxzVWKn9auSwBoMAkfyZs4ibyAKxM34rvaL3HSUx9E/d8uRWHnvaBgyXFjXIeuKsL6+rEKo5tysS+Pusibe2zL70SnTO94DGqmE46RxkhkBlrIGFb3/a3sdXe7I5sz0hEkDE10z+z0LBiagp10JnvPoR0AdRDbxDpzpdlngYIgvvkapB749IQbjzJ2EPXXX4rf9L8Fs0iv0DybqmGA7VDwUyLr5py/pAVnuSYMcvCkZChnYv2hEfF7hzJNvLDY0s2SpFPmMmbgUEC3DlYBkV03uzpXQUDEP+ojg2kThX+MtgNKYQhUi+GBegZwdSUYeKb3bfR1RnkSETQT8Zhn/mPUOx6Bmu2BE6n3sQvGCqYHnkldcZ6scL0zq2kpEBgV7kuxY1tkVQDPsuFjm+rQLsDyJ4Ky223BtKEXh7BQYcnnOnslRppZwm8ceEC4gpL8IJTCMBwQ7KFtQh/Erp8LCoI0yaMFo4etecaT24im4OJlrVhKGBCRXfw6jJ/7fVAQLDz0V7xPvUMIi3vAg79o42vmPo0BPGJsEx54No90BwwD/COOk2aecbfNCppngGwakK34mLCglAo2UK7kILLjehBQRPbdg2LeA+IqjW3yopuvoz4HtBBn3aC7LABEdjPWmTnjJDjJNsE8m+aCJrWAZ+rIXjRcewrOGWHMjUrg2bTSISxwx4Ebhzfg1/r30GR466EY26zgtsk/S1jhNxXDgLPxNIhdRD41D1vpHBQsx3OA0w1YDQsBeNqAfGyzZywcnCgK5pkigLsJxzaj3vHqIdoylhAALy+G60bZ+rId82FNZxqrQaa8HHycqW6CsU2tzwN7mk0PPItoFTTPHIoVZD8IKOzkDAHkaZx5FtEwn3RBhQ2qsFzjXOU5zFGHKurS1RJyoai54Jk583Q4UbYPMdOAI5ePipE6XcXZA3/AB7TbAQCZs/9bjAfyoJE0ivMvAgBEt/zOO2aJGcLlIzzNs/JjLVoO5BWY7GPF7TQMIYG82K8BT/dsaswz9pxGqSERr3A/vlTBzQLMlpWgRAUB9TWpKkVwZBPwphtG82bZnsbdmrXejYDp31u5DmvJvabtFMvzamWerbTZPTrWcrzYo7TRvaLxUa555u5XfN0284hu+7OYluB54NQ0z7x8p8zIhFKhRZg/7sMAgFjvM0iBjQrze00ZPYDo1j8CAL5lvg27MYe9n7RmAEB06x/QfPUxMPbcDkKIuK6yAx3C1RkATlFfEGubrBPJWYd2qh0ZS0EXmgAA6ijL44PgGW8EAsDl49cCoEhHNMysZzXcVHTPjEOPiH9/qHA1YhuvEo33wuLXIuk2ITKB+1acvxeuQ+rBzyK2/Trofc8jdf8najKmsBxPFzEawjyrSfNMHtvUw8c2lxC3hmlcgsIxbwUAXKY+jjgKfo03lUCHhfcUrkVs6x+gd5a7iUZ23YLEY1/35fdZiakbjKNjmyyOgmf/4sER8dKCV0KLMNp7yWZOa3drjPY8ffAJKJluH4UzW7IRRwHfU3+KEzquxl+Mb0DJ184cqSW0vk1QSuNwInUYu+hXoIqGyIH72ShglcibNi5Vn4BhjYNYeR9YFRYNcQMEwAJ0QLFycIwUivMuBMD0yXgM5UqIooi3q/fix2MfR8P1l4JQBzuddvSpLeJxqkKwi7ajpNeBWAVoA9L7S+MVZutqAMAl6lNIRDQ0u+OjlcAznow3m10gdtF142P04VmkryamSD6gedYQ93eiT2vMYDHdB4cSdDWeIn7P2WeLlY5QwwCeqBYsG6sVNqLh6KywlDci2TDAKuXwKet/cV3k63iHdT3eqK3D7NGnoPdtRHrLbwCwkVrudHPaPAaePSMBO3KEFZAAoLrsAYCBGpxdyBOG4uLXYsPcDwIAXjF8HUjRY10BwJ4BlkTMb064LlB8c58JQ/WDZ8bBh6CN7oNjpDF64VUYf8WPQImK6Pa/Iv7MD0OPG2BJX8NfL4be9zwiKOJYsk90kPQpGgZUAhMrBQckRnIm1h/yn4NKo5scdD1zQRMIGANmJG9CHdiG5Lovo+m3a5G+5yNIrfsSjL13+Z7LwTI+blPr6KZpOzgwzBLdBc1xqC44aqdnQ9HYZ+iJzAdVDCiFYSguCwKQDDMCm7rX2fMnJ5yZWFz8GkD1QJRcyUYf6gH49Vh4shIZZsxQq8nTO+PRm1wGhxJMc3pBcgNlf1d55zXR5v5/OpxYMwi1oQUARw88s9GXKWGlwhggHUo7rjC/gPvWXA07PQfELsLoWAcA0Nz1p8NpRgERAQBBjcBJMxblfNJ92MwzntzWRTUsb0thpcbumx10NorL3oTsaf8JALhcfVCAQZXcNnWXefYCXPAs4a1bVh0rTGaSAaZ94gZPNNvdJHowW6pZ2L9g2gLcak1qSN3/CaTu+WjZ2PfiVnbt7pyk42a2ZItCrlgqIbKXuc0Su4iIJH5eCfxJSGYRQPjaJwNmYWObkV23sPdf9BoA3vhrq8UKV86U0XrWo+mqpYhu+UPZa0Rf+CvU8UN4fe46KHAq6owuG2d7drcxFyU1gVPUbfjPzDcB16FRjG0GCkoOjHHQJ8zEQABXYZ160/F950V33O88i+1JI/NeBYCgaDk+9pjdsAgAxF49zZWm6MsUQ8ee+HMjunpYmmcy+FvNbbNuhN0PWzAf5rTVAAC9iuNmrcwzuRBWxzvE2CpvnDZntiP58JdA8oxZbtoOVrn7vTVttbiG1FG2DiUNVRRqVuuxOJBaA5VQnF+4qyJgCtv06YeGBS8wE6otzBLMGSfCSUwHAEybBHimjB0C1n2vDDyRgwMdZ4/fglMPMUe936c+gMIxl4c+Pr/yXQDY/cEbsKHFLXfuDGF4+YFiisY+L++dT7p94NnhOG7ypnC9lAvWUqy/mCFE49Oz4LgMsgl1z+yiyDVLczzwjE83UKDMhdVJz4GdmA7imD69Y5Ltgzp2ABREgNN2yp0wqIV55thYSdkkQm7aCYLVrQ7vrWgSwZln/JpIPPH/kHrwM0g8+hUA3rpeaV/me0CYwYgisbuC7F6tZz20kT2gWgy5tR+FVb8AhFo4wzUNEw2Mp78H4lgYaD0dT9Fl2KmyzySzKwEvr464QCaf7CkOsTzNUdh1dhzZJYgF8prJWYdOqh2Zko0DDpPK4GzWoOOmPK6+ytmCM5TNSEU1tLvTPJ1TGNvkDf89DsvBko99DUYnu/+Kiy6TnM4D+/Occ1CaeQarzdpPQXbtv6Ow8FUg1EH67g9PaHwn32/hmmdVwDPbA+d5cKDWcjxZh5LlCLMAq3EJzPZTkU3MRorkcan6hH9sU1Uwj3RDgytTdPBB/5vaRSQf/AziG3/lM20J1e+jFJFdt2K6yeqxqWg4v5ziKHj2rxxWUSTQhcWv89E9LYdiP52Op50lIGDip1zAvOiObV6iPokE2MK0WtmDbwx+oqruxmSDj2ya7afCbliIwvK3AwASj3+z6hhcwbTxRtUT+w261AVDU9jI2hqFdZmt1tXCFU8WHB/KmfiJ/jN8Q78Gi+leUMXA8JxL8DHz330JrqoQUCgYbmSvITsJakM7QKgNJ9qA/OoPAABeqTyFpK6gKV4dPOMLa0ueMbusxsWg9XMBAE1kHFZ+NPR5cpQzz7yEKYoi3td7JQDgGboEY0q9+FupwQXPSEeoYcC4YJ7ZWO0yzworr/A+v+kfRWzN70Hj3y7FO7V7AQBbG87Hf5tvwu0N7DmxUXYdyU53x0xnIqC7+jOhRbC8GPu+D3fTteNsE45t+R1IYQQRF8wpLHszBmZfip1OOxI0g9jGq3yvy1lOC5sTILl+BlwSBU5yBqKagh18bHNoB2KbGOi3ofESfOvhLmQXvhaZM9lIoXEgsPEAAKWIP/Vd1N3+TmHPDQDNZFQkS9oEWheVohKYWCl4UvJC7zg6RwtQCYQeVl9IUl6yHOxwQYNV7WkBxBYPPoWG6y5EbPNvoRRHQRV2jcgj2HAs4Wpbms9o47Uyz/YP5WA7FMmIimmpiABH7fQc8TmL0GG1uOwzKWGp5MQbppFECiOI7GOgBteA5FGwHPRTbhjgNQ346yZHGHhmNy9DMPIkgT10Rtmx8eDMMzvljnsSArPC6KasOdifKQrdioMRVvwP5k0UXcZcZB+714TeGW3H7IaYb4RVjEAqXVWZZ3rXk2JMuVLwoqUupkMBxVJ3bPO+IdZoKCy7HBbRsVDpwnywZC4MeNB6N4rEbL3FEvbGmMeSoPEW2HoCCqFosz22DAc02uui4jUrudoFg1/vMV1Bw9h2RLf/DdFdN6Hu5jeD5D3m6+IWBjz2jBd9Y/0ThWykkB5YD6XgvWa622s2lI1tcuaZ+53xe5yDLgTMVRjwd31TAcYRyQ8JQLLoCh1z5lnKHkEKOU8mYPvfoJgZxLZcW/Y5ODO8kY7gBLKjol7P4jF27z9adxluWPwDZGkEK0sbkHrocwCAmBFe2PFjqHPXploNA/j9TOG/lkq2g0aM4ThrIwAgu+DV7DWksc2YrsJ2dT450NySMKAQtgYPhZj6cKAjqinSCFJ1zTMZ3OQsY1M6Vl4kh41tJodZQ26zMx+W24RTh3aGgk6W7V33VZlnlPqY9sQxoWR7AHgF2YUDv0Vsy7VIPP7/ADCAj+/3ZutxYv1QJebZUndEyGpaiifr2fk+dfxOJHX2+YKAad0tb0HT708V7x0W/D5YpewDsYtwYs2w6+aJUXeme1abQUjika8CD3wdsQ2/qPiYXMnGbNKLV3b9BADwY+t1uF5/dcXHW20noLD4tSCgSD78JYA6AowOK27DxiPz0vWzkHQiVfLAoyVaj2g0AN70RP9UmGduk6MxJoNn/xzMMzs5QwCiEzlu6l1PgVg52PFWWC1MGoFS6tOxLbt3CYE542T2fMlFU+9hObvdtBQ0kgYAOGnWJFXyA1WBVoA1aZPIY4zGYDUuFWY8yngH0jo7hiDb0Kd5VsoKrdXozptA8oMTMnY8s6zwRmklpqdoIi98leu6zYDHc9WN4nW1vucF82r70o8BAHapLMeQ2aokPyR+5nlGk5sXOiMMPBtrXothmkScFAXwJudfvHloJ9uRLVo4QFvZ6wXAM/698jW65H6Pn9GuQzqiYmYdZ55NcmyTOiJX/Zz5ftycfrv4k9l2Apz0LKEnmglOWxEFj5/4K9z8iicx+pq/IXfy5zD+ip+gNPssECuPutvfxbRNKwTPPxXiH7+cqmFATNqPvRFw22touJMRAwveDAB4q/qAqA0BtlbxxwLMXEMOo+MxKCarj5RRb8KHjyTLOUh02x+RvufDeN2eLwCgR5ln/+gDOBqHEbvuhVIchZ2YBrP9VN9NV7IdmLaD6+0zAbAEOiKNFuRKNi5XGRjQMfdN2OdMw3Tah/obXgNjzx2TFkkPC93VE+PU6uzxH4ejJ6H3b0LTr49Fw18uQPr2dyGy3T9q12YexBq3GwpMDJ4BrDtynPscc/oamC54pvduFJ8lmu3EBep6OJTgO84VGHz3euw+9YfYTmf7uj0cuBlq4OCZh8hzFpzVvALFOeehBANzlV7MNveIDs1ABVc4XgQ0ZrkQ+VJosToMUgYqkdGDoc/jYTtUvEZwbJPAwff1X6Bp/AWMkjQ+bX7Q1+Uv1HvgGU/aSGEYi3pugwZLzP6XTBMrXYehwuLXw062gTglcQ4MTcHpymb8Z++/IzKyE/20Dh/GF/HMqm/j5/ZrcJ3KEtJ4sR91yKBFAs/mNsahqwSZoo3ukPEZrgWhEn/BwcGV3ImfBMAc5mKbfwtiF2E1LYPVshLpeATft9jIX+z5q0VnHfDGNhc2Jzy9s0QboOowNAW7KdNpVDPdMA4+BAqCz3WcjBs3dePRvUPMMh3uWGdghNc48AASz/4YAOtW5495GwCghYyI+3GqGgE+5hk/H5Qitv5niD33i7J7lF8LD+5ibKil01KY18jAs/4QrZ+d/RmYNkV9TEd7XVRcv/H994CAwmw5FiOv+iPGLmRFicwYVUf3C/YkH3GplXnGv48FTQkQQgSd366b4yWYliPuYbnblyu5mn8B8CzM5TGy+xb3GlkqRid5FExb0jyTmGcuCJAed4H4EOaZ5VBsdNyubZAtYuahuGPmnHkGMNYGAMGy4MEZW5mihb5MUTDP+hOs+B/MloQWkLH/PsCxRYNjF23HUs464+/DHTerMM/0jsdQ//c3oO62d4T+nYfnCqdDGe9A1MmhSDVcfygOy6GgkTR2J08AAJyYZ8lqGXhGKZKPfhUAa/BsLjAWgo8xSwhKacZ4mUW7BLBeMB0sIQfx2vwNqDPY72oda+Ijm63JCCKHHvI+e9/zqP/76wUzIhnRsLiFsc+eOjAMUhhmozYhjEI5RiWjlJn9bByLg/sywySo28YTZK4lwhNQ2SiFj4RVY55xZpCdbAONsVE3aiThxBiwOYf0iO+Aa/9ogy/4XOlIKeMDW16pPhk6tklyA2jPMNB3Y+wk7DSOwQdNby2GVZAMAyqAZy5jqtrYpk/zrILGT8ly8Er1KahwYLYcC6WRjWfa1CuEopoCq9Flnrljm5qqCIAi6LhJKUXBsqHAweyN38FJ2Qd9xx6McZetkArRPPOPbXLmWSDNdizEXZfuDdZcNnKbmMaYqSEse+6ETRA+vstDGTsIpTgCqhiwk+6e5u6dfC9qK7HrJrrjeihjB2E5VMg0WNNWC908JT8IUhzzM8+aluKZ6Cnop3VIW4M4B88C8AM0JDcAo+tJKPkBRLf9ueKx8r1wLWFNCrPtfcOxgAABAABJREFUBOZ26QIt02tlnjmW2Jcie+6s+LBsycaH1FugwEZfy2n4ofX6CYH47KlfZvlq30ZEX/iLZ1YhFcXVxjble+Esxc/uWaZ1+5zDeZ40MBXNM24YIK2pHATPl/4xBa7MPnLiDDxRctV1fcXI5pxzhAZdpmhD7jmGuamb7WzCQu+SwDM+Ctx2gvgdjdTBMRiQNhH7TO96CgCw3lkMQ9dAY01wjDQIKKa7Y/HB60ceDY7u+jsUkzUmiV1EbOufJhRatwTzjDBGbyC/C2UTlrKI7L6V/X4ZA1D4yOtZykYQODAtE8mHvwgCisLi12EgyQxV9ukueNa/WZAZjI5HQNxhY3V4N0CpyAt1dy3JxGbiaWepe57YGKAwJDFNT7YiNQPZko0DlN3THnjG1rDRgskkKNxcffjs7yNDozhW2Ye2nvswc4rMM21gG5TCMEpKHBvpQtzd/C5kT/ocqBZHziU8JKWmZTA+edNWfPLmrV4zTdUxduGvYLashJIfRP3Nl7MaIwQMzosmjOq7v2eNPoNvaL+GU6rMyA0zDJBNrLKuYzCyvagnWdhQYDewfC+35A2wqILVyh6kJZDeUBUsUrxrXRvaAXO4A9c914nO0TyMfZ5WoDzhExzbJIVhJJ78DgCgsXAAy8n+o5pn/+gDOBqHEZu8sTUoqo+dYlqM5nmHfRJsNQZteDdOtdjmUrQcaIM7sVbZBRsKeo79GF5XuhIbsARKaQx1d30A9ddfyqzepwqimTno3evZP93RRBpvRu6kzwAAlOIItMFtiOy/D+n7PwFdQsRfabuioUY9gNqK8qaEwWjEAKxpa2A1HwOqaFDy/VAyrJA812RstiecY/DL0kWwI/Whjliqu+j1C/DsGXEeOJBntSwHjATWG2xzXjr8gM+4QA4l0w1QKoqE+gw7TrtpGVSF4JDozASEOwMhJ2O808MTpo9rN+IS9WlQRcePG/8Lh+g0H5CQTbFFdrHiMs8oRfrO92HZ+i/iQ+qtgnk2rXgACVKEqSVgNyxEaSYDX41DbGQsSix8Q/sNDJjobz0dFxW/jW2xE8TYwaGcJujxS8ghtKY8homuKgLM2RUi0M2TCtltiBTHBBhRXHQZzJaVIHYR8Wd+AMBNGAhBfUzH3c4J2IZ5UMysGNejlPr0tVShd8a6kIamYAwJDCiehlhhziuw22JF6G1be9nogZ4EsYtlNuc8YSssfRMyZ34DTooVLS0Y9cY2uebZZMc2uVaFBCbqHY8h+eS3kXzim4hu9Y9h8WuBs27WzqoT30vY2CY3C1jRlvKJFjf0sc+UX/U+mLPPgtl+KihRmAW66yTJxw+tpqWwmlmXWB3eDdgTgxt8jHahC1rIY5ueqC4V7NEw5lm8IvPMu+aj7kh7YembynTL8qbjuW3mB8R4U9zQ0IIRxMwhUKIIp1o5LIdiI3U1lQLMM9VNHKkWB43Uid+b05l2GQcyeKQkzbP+cW9sc7SOse4GsyWYbSfCidRBKQxB632OuQiCMc+43hkPnkwx8CwkubFNJNexcUs101VVT5KPVdTHdLEG78VMDBY8NudzcdYYOXacm9L4QczIrpuZqL0Ww/jJnxfFT2Ng3JyPbs4jPYIxV7BsfF2/BpcNXoUrIuvE+aglZLMALkKdW/UB2Inp0IZ3of6G18LYfRtg5nHKvEZosBDZ+Bs0/uF0Nmrz5Lervr7HPKNYMPgQACB7yhdAiYJ0Zi/aMOg7D4BriOJ+Nv69i1EMwTrw1r5kFeaZ6na/Odgh3sNlMs8jPShaNkhh2KcpwxtaAGsKMZFp9j4Xq88gFkI8Mw7cDwKKzc5cDCgtGCtYeNRZgXGtCcQuQu/dIDrr5Zpn7Of0JMc2VYWI9VNmgBVtB69WGVuuuOgy33P4tRXVPZMcbXiXKAynpcIdN02baUueoWxG09ar8cbu76ARY5Ma2/QaJBOPbarDu6DYBWRoFLuc6XAoFeyzILgOAGN5rrGmhbLYxDG4jBGreRlsV/ONGyZENII4CmhxHTgJtRFf/zMkzQG0k0E4UGC2HOsDYNXRfUhGNCFObTctxWhJwXX22QCAV5ku81v6zuXRuei2P1XUCeUg42rKwbMTAQBO0h3bxHBNGrxa3/MCpNAGX/CxJ+SIFrrxBpWtIR3H/BsAElo4y+EkpiF3IjNqSTzxLdA8WyvD3PCyRbuMTS8z8s50wbNclDVUFqp+Vh7fp/sPY2yzwTe2OfGY2IsWdkmwzOzUTA88y04Anh3g4Fn5yCaP4RDWqADPejeKMfIw8AwAHK57Nl5d90xz9+lnnKXs3iZEsDKnmQyMkNmGlFLPzEhXEN3ye/b+bg4T3fo7RAn7eyXQgd8Ty53taL5qCRKPf8P3d6FlNXoQWs966J1PIL7h51DMLKy6eeIeMttOgKkm0ELGcCzZi7Ozd0Lvex6OkULm1C8Ldmy3PhtUjUApjQtgSz+4TryfUhoDyfWLuiaaY597PNaOpxzGyOcaWqIhn+0DcSxQosKJT0OmaGE/9Y9t1kmaZ5x1ZqdmYdhow69txqJufu4HmJlmj+saLUxKv5WPbB5IroYFDTFdRe74f8fAB3aIKQmvaem/P0zbwVDOhEP9I9TUSGL0kmthp2dDzXQi+ehX0XTt8ai79W2+BlQ+ZC8DgBXbf4i3a/fj7OIDFY9bMFsDUyaJgGlAfISds06lXUiRxOunYydldVfDmFcvRzQFS4gfKN67/jZ878E9+NEDu2G40wyAv/4U7sTuHpd4+nuiDgOAV6lPHHXb/EcfwNGYWpDCCLDTHUla8noALOHkTbGS7aBkU2QQR/eSdwEA3jp6FaIoomg5mNPBBII3Rk9GtL4Nw0jjraUvIrvmo6BanHXob30b6m98LevEF0YmdXx699MgTgl2st2X4OdXvRcD79uKocvvxeilv0Nh0WUAgNRDXwDMHKhVwqsJW8AHjvs4+1zDu8WmWClmRQtC0NicvgbQGN0aALS+DRjNlfBalRUON9pngIItdLYAbPxjmwAwlFrGNpf8oOj0y8wzAHhIPRUAMLf/fjTF2UIjF3ix536BpmtPQPzZH4lkPDnGWS1sA+qAC56NV2GeOTZK2READEzh3QhdVfD6yDP4D419n+NnfwcHEozlIgMJmSTb+FvIKNTiCCK7bobhdtcu1x5EvsTEWBeYLJkdr18OKCrMWQz45BvS8q7rMFfpxRBpwLrl38Eg6lAf08V4Zl+GMX0AYIlySLic8RDudiEC3WGCqbwb4sSaQI0kCisYW4ZQB1TRUVj8OgCc2UBwi8mo33xD6x0vIluyoSoEcxpjwmnJSc8GAMHG3KfMFu85sPQK8e9H9w1hOG/BbmYMpCALklPcRfIfZ4VHMxkVSTZnU9VsGEAdJB/8HBo3/BAA9bHOEi5oCADJR77i27hlDRUAWDOrXpz/sLFNbhaw3B2nbU4YaMAYmjLuOKbLGKWROsHc4mNe6iAHz5ax7rKRBnFMQfWvFjKYCXibtlM3R7Jzl5hnA9uEFpYYzaqgecb/TkrjAtgqLrik7Bjypo0hpEFBQKgD4o7dxXVFjCfadfMAPYb9QzkhygyEMM8kkIqDi3ayzQfYWW3HgxIF6tgB8RjAS04yRRuZkT6m+wWg5K4vg9kSoOoozWb6lZF990DlTptOu6d35oYtmGfhY5uxLdf6wBRV0pMLxqikecZHcvtirCjf1MWunaf0k2BSFa2FPVBH9nrMM9MBzDwST3wTAJBb+1GMqC3CACN4rTqSaQDXBjSLBawiDKw+F89456OG4GDxvHgBWg8r6POr34eR190Eq34+1Ewn6u7+EJp/cyw+3P913GF8AW8e+h8xei2zjcOCAxrHkr1Im32gWhzFhZcKEORMla0LMrAgF03JAPPMW/ukwrwW5lkQPHN/nkN6UbQcn+QAABhSccTv5cKiyzBG42glI2gcLh9Djrjd6Xvt42E51AUdCLrq1riv84RP88yvUeZgNdmNDw7/NxaQzprHNoHwMSUj24UTlR1wQFBc9CpoUs7DwbOYrsJOs8KQWAVhEDM9He64ycE5Lvug0xLept5XETzL5E28Xb0XF294r3DNNkINA8pzC8DbM7bQeaBQYNkeeFbGZIUHIIQ5rvpe13XatFpXwXa1D1UBnqlYSBgbiAv/R7f/FWtz7HoYTcwDDLYeW9LoZprkxJpkNS7FeNHCX+xzQUFwrLkR0zDkAxH0Hg88UzPd4VIHYM1dAgcrHIl5BviYZ6M1MM98UgLwrtVgXDT2NxjERm/D8bDd96plBDy/8l2wGpdAKQxj6fNX4nL1AbzTuh6Jx78BdXC7uEdZPum/XvjPc5LMmRAAnmtlufocdPkeezhjm5whIzsYv6RjmwEJFiXTDQIKqkZAo41wEhw8qzy2qY7shTa6H1TRYc46U/x+NMA0C3PctOvmwY63CiAfZk7k6eZ0P3jG74uqjpuUivX/aWeJ2NN4Y6qpyO4p+fopWI63t41shj6wFVSNYOziq+HEmqFmunGqxfLtSuNuXLbkwvydINRG7PmrfSOCUU3BmcrzOPv+i9Fww2Wov+mNYuqBN5EBAKqB7kaWB79RfRjvyLFx/exJnwFNtHoGApoBi+e1fZsASmEceoidArDX0oZ3iYmGdJFds6NGmweedT8DOJY4R1qWO222AYqKbMnGQQ6ejZUbBnAWvdW4GOMFC1dbr8QITUIb2Y324aeE02ew4VEtDLdBtCvO9ifBaJbysUrMM5ntGgTvaaIVw2+6E+NnfhPm9LUg1IFx8GHRjAQqyIrYJVHzLbUqS5uYIcwzwGORCvBslL1Whz5HPCamK9hnMCahDJ7pqoLFLnO41MaMM5p6GVPX7NoAVWKDyoByVnKOVQe2CTA4v+KdAIBL1SdRqiBr8H8ljoJn/6Jh7L0TsEuwmpbBbvJ0eWTXJ56Q96/4MOxkO5rtXnxYuxV2qYBFvcxt6Mm6V4rEPO/oGDz+Mxh8x+PIrXo/qBqB3vMsUg9+Bk3XHIf07e+ZUDBRHJ+b1JRmnl7G+qCROthNy1Cacy7Gz/5v2Ml2qOOHkHjqeyD7H0QLGcUATaOw4m1wog1snGECLbZjwYr2fmMmaJQJ01uSEG+p41ksULqRRwT3ULah5kp2qCMWB89M6MIUQO96GnBsz4XP1WR4iB6HAtWRzB3EIrofgFfgqUO7kHjquwCA+LM/RYvZiTgKiGWleXUAnWAJo1bBBUgZPYCG6y7Aor+ehJmkHzHdTwn+gHIzAODJ1stRXPYmSbTbW9zyJIZDDgN29J7nkHj86+JvM8kATlO2IFO0sMRm5znXvAoAhKGBPrAV6uAOLN/LbNaviV6BAZNtgvUxHS0uwyxbssWI6FJyyKd5BgCLXLbRzjDmmZt96NKYCxeLt12wq7DoNXAMBvaU5l0gRpa4FsxmOpe9hqstxUcE5zbGmIU7Z565HUi+se4DS6qsxiXoazxJvL/tUNy1vd9LMmQWJHWEhpXpjuVx8KyFjEiaZ27yRVFTB00deAGxbX/EtE0/w6uVJ8Tr6J2PQ+9+GlSNoDTzDBCnhPRdHxTsIZnNoxJg1Yy0GAfpD2GecbOAFW0ueJY0cKqyDQQUVtNS0LhnomG2nyqOAfD0zaymZQAhAgjm90e12N3vjdGCUsGOsNNzxLmybAonPQdOtBHEKUHrZ6BlReaZZJUOsPuVUAd2eo5gA/KwbAeWQ2FDhR1jTlA8sY/pKpaRA+Kz9Y0X8dbfrcdHrt/se/4OOgslYkApjQFDHhuRA2OO627LgxopWM2uhpsEzMjMs6QrIj4SnYlUHbuuB90R8NI85qQc2XULVLeDH8o8cwvfWaQftuX/zkmuH/Gnv8+Ox+1YqlX0O+SxTf59m+73zMGzPiuGxx32uYw9d/jcNuMbfgE10w07NRO51R8QjNy6qOZjlwKA0+CCZ0qPYGM1Z3cgQlgSt9LchBRyvrHN6OZr0XjNWsESkIOPbZ7sbHSv52VwkjPgpGdi5HU3IXfch2GnZoFYeUzvvgeLlU4M0ST2rPwsAOY2WI2VxwGNi1QGThXnngdoUZRmsxHvMxUGZMhgkQzGJITmmd8wQNZJSVZx2/SYZ3N9v+c/8/PIrzU+zmscesRzK3Y1gjIzzsC9DhPVrj/kNwWBmYdxiLEK73PWwLKpKCr6Gzmb8gmR4NvUz74qmA6+rP8Ba8fuxV+Nr2FGoRxcF9psgW59RCVoxBgKplfEzO9j4Mju6LFwkjNACBGMDM6UjGgqoGieQ94Ejpu8ybTWBc8A4ArtXlilcq0dUhjGF7PfxDf0a9A0vEHoGhkS6M+DF8NqIP/hDLFNDju+ku14pgEhzLPRGs0CRCOndZXYL3ljwtAULHLBM7PteJRmng7iWHjr+G8BAIN13lg7Zy+qI/vQUmDXWS8aQaP1yBQtdNAWDKfZfniassUH0Gi9bNqAa5dFt/4+9FhLtoNjyAGkkQHVYmJt9DTPhjAmASX7BnP4/TOHyo1IOHjWwtYlY1/g+gVb984vsEbznsUfEMB1tmRNbECi6sicyRhA7d334Nv61Xh36Y+Ib/glUvd/AlFNAU8dc0HnPve8nBHZhSgx0UUbcbvJ7rMZdqcPdOL7dN94sWZTFB58nW4I0TwL6tEd6dD6t6DpmrVI3fNR8TvVHdm0U+1sFNcdZ69mGMCdDM0ZJ4Ma3p42kvef05EQ5plP96zrSei9G0CoDTvZVrb31+K4qY7shZofQJFq2Ezni/yLryf1eXZPyd83B9IIgPodzNGyuOjVcBLTkF/OpDxeWWDjlZUYO6btwICJ44tsXSbURuLZH4m/pzQHV2q/Zc648VZYDQthNR2D4txXCD1pHvvqWb72du1+pJCF2bwChRVX+N7fUBUhJ6H1b4Y6tANqthdUjYhpIXV4N5pdc59Gk7ElR4w2vEBnI0sSUMwMtIGtYg02sp7eGTsvFg644JlSGAYpjvoMA3gjz25cjLGihXHE8ZTKQC9jaBtmpCepe2YXxcjtthh7nTApAgGeBe7ZcQk8C7LSAFa7Fla+EyOvvxnDb2Jrjda3UZBL+F4iv6c6vBsKZdftCqdyHctBzUig2RJ03Exn2B7aqc8VjyGE4LST3QbrgDciHqUlzCHsvuMjq3PHnoYKG6e4YK7l5gyqJBvkjW0qSD7ynyDUQXHBJcic9mWYahwzyQDmFWuTaXm5xlHw7F80qOtwx0Xrechz9fxm1CJxZE7/LwDAh9Rbsar7T4jZY+imjdhfdzJiuiK6t+MFCzTejOzpX8G35v8JP8FbUahfAuKYiOy/B6kHPl3T8emHXLMAl7lUMYwEMmd/CwAQ23Q10s98DwBwk30aokZUJFUT6Z4ttlgHc5e2VPzOamUAkNa3EendjJn1qHqycJHMluzwsU333zalsNwupdb9DNSRPSBWAVSLiw7/gGngQWc1AOCs/T9AFEUGnlEHqQc/A+KUQIkC4pTwSfwei10KrRNrAXUL926FbS56pnxD17qfQcP1r4I2tAOKXcTJyja/qLNtYj5lzzOPfTcAj94tM8+KloMdrqtkct2XoGZ7YafnIH/MWwAAb1YfxHjRwjEOKyCKLewz0XiLAEbq7ngPdCuDzc5c3Kmc5RvrShiaoBcPxPiI6CG0SswzUhjBGw59HRcpT2NXf4B5RiniPU+jCaOhzDM77XZZ9Dhyaz7i0y8AGECVjKjY4sxzn3cApDAiRgQXNLksp3EOnjGwjN8vfyevQGnGScic+XWMBxLO27b0SNeht2GoI3uhlMZBtagYE/Ixzzh4Jl1btYxuaiNegfk1/RpMV0bY+XnaHVU95i0Yu+iXsNNzoI53IHXvxwDq+Ng8S6alkIxo3thmoHM3kjOFBfjy6UwHpClu4DSFgUSlmWf4Hl9ywTOjww+ecUae3eyyPAcqd9YA1unjzI8FzXGmeWFmQUFgp2d6RajjsKRYAOAMtOfdN15oq4M7oB9aJ13z7O98nLbU7jnO8pABDU+PhSUYcUPFMs48az4Gz3eNwbQpDg57yZvlUFjQ0BFh3zk6nhV/UzM8efSDZ4DHTpRHN1OS5lnzOFvDxuqXC5FezioozT4bVNFEYdJDG5CqaywrqJ3EdGQRhUYc6IECIfHEt6GUxmG2HIuiy/itiXkW06G6131yJiuyOXiWKdq4w2Fgc2TP7QI8ayx1Ib7h5wCA7ClfArRY6HgRD+qCZ/Ml5ll71tN/0mDhTGWTxzyzS0g880OouV4mWh/QIuQd5GU5dq5Lc87x3ivWiOypX8LQOx7H8BvvQHbtx3BD+p04u/gD/M24DJa7toeZQXjnxgJAcZHivr47DlKafTYA4HRlC1TYvjXYlMawuX6NxzwrH1mXmWdl4BlvKtRXZp4VJOZZfvUHQLUYlHw/1MEXQIpjAvgfbTkRt9vsO4zvu9NX1Bsdj4JYBYxH2rCNzoHlUFFgjLey5+g9zyFKvPMvgynTrE4cr7CCoYmM4xtjX/A14Cil4p6NBjrur1XW4bnoh7DoiU8I5vmSQQaePZ8+VzyOX3Oj0tgmwNgMADOCASBYuEEWQ8FyQOBgFXE1U5UIWsgoVo36R2y0rqfRcN2FONORNFDd+8JrWnrru2jMlTHPGLC62d2rTNsRRaw6dtBnaAF4DoNVmWdSI8dqPdYDz9z9LiJp39iNi5E74ePs92DnYrh+hXgpfg2pI3vR4OqzbndmgVLvux9pZWDFaeoWbzTQsaD3ss+WOeNrAJjJjjJWzvIxxg/iV8YPAbh7i+qKkgvmmX9s8wcP7sFP1u3DQ7skLUIzL6RBcBHLIfXuZ3x6pwAQ33gVIijhOWchctNPFfeVQ6sLeIu3aT8F2RM/jf70Stxrr8F9kfNBFQN6/2ZoA9sEEB503OTn5SSHXe/r7GNxX08MRarBoCUorqg+ALS5rMhsyfbpKU4UlHoGGI1xHaAUpDiGuE58x+A+GHrHY2WOw2Gh9W5A7Pmrq8q2KOOdSN/2Tij5fkR23SzOu8Ldpl0AxUlMDJ5Fdv4dAFB0m0Q8ysY2Q5hngDS62fmEN7I5/YSyxr1TA/OMj/k/6yxBEYYnu+E2IFI5j3lGCsOIbr4W1hADmduMHKKuBll+OZuSKCx/O6iiYWlpC46pohVlOhSnKVsQpznRII7suBHqEMvJX1+6CfOUXuSMJgy/7WEMv/UhDF9+D8Yu+S1otN73WjvT/rwnc9Y3AYU7PHsTHmaLC571PQ/j4MPuuTxZmDWpw7vRlDBgwESTw77fQa0NDhTsMNiaoXc+KdbuaI7rnbHvPlO0kUMUWZ01A9XRAxWZZ3yd69bZ2qUN7xK6Zx016p7pPetBrAKcWAv2E/Y6wX0FQEW3zbGiDJ5Vvw+tlhWwGhaCUEc0lT3mmaRbJulYziXdZesTj1II+xwoH9usc8Gznoh/76fTeb27Wdy38cweKIRiiCYx3n4OnEg9Yk4Wq8lunK+wtTN/7HsBAEq+XxhpcPCsvftuGF1PgWpRZE77L0CLobP1bADAyfl1+L8cR8Gzf9EoLXo18IVOFJe90fd7kcRZjtdh0BSU5r8SuxJrESEmzun6FQDgr/ZZiEUiIISEIvE37aP4QeFS3HbSXzH8RsZU04Z2TDjCyZzA2ILBmUtVP8ucc1FYdBkIdRAZYsX33+k5UBVSM3g2O8f+voksFr/jhbfWtwltnaxL8ETqfN9iFCbqK8Azh4pxAr37aWlk8xhA4VoXFn5kvR62nkTz8HO4Sv8BxjJZRDdfC73nWTh6AqOX/g6UqLhAeRbv1e5gr9HkgXxdhCUXRgA8i+y4AfU3vRlKYUjo0iwjB/1djZG90GHC0hJYupiBXGFuYSXbwS7K9R5Y4pA540rkVzLA7QLlWZSGDmAhXFacOzIHeEAKp11/zbwCRdtLZLiGAQdqOl068RLSgdaE5Aa6/a9o77wdP9d/jFMzd3mbk20i+dBnserhd+DH+s98BaQsJs8jv/ajGPjgTmFBzqMuqmMUSeTjbOPWBrZ6ZgEu442P8PAkio9t7qZtGH3tDTDbTxXH1ZpkidPO/iz2qPPEawr9O5clYLWsFIkJ14tpxihc7Xm/FmENo5vqsMdkqidZfAVXQe98HEb3U6CKwcDDSB1GL7oKVI0gcvBBpG9/F6ZbXkK4dibT25LHNuWONmedzW2MCT2l5oSOMxR33GGWHzwz205k4M34IWj9W8Q1xK9jLqwf6rhJKfRDjyB95/vgPMrA8dakgXRUF9eUk2wD1IhgHfIi1AqYBgjmmaGCFIZR//fXof6Wt6J+lL2vYJ65rBozBDzjr6EQCHYdd9yM6SqOdQ0zrObl2N7LCo2i5TF5ObjTEXMZv50eeOYxz6aXva85wwUbXJFdwD8+MLPIkuRS8wpPPzHLvjcaSYvuOgDsdmaUmQUAAAhBB2HAXXTMY5VpPc8htv069l5nft0bzaoCno24hXKzbor7sG3hWhAwHZKBTBGZkoV77LVwiAq9fzPqi52YQ3rww+J/glgFlNpOQnHhpQDCx4t48LHNFjIK23UdnpNn32lRZffu+eqzAjwz9t3DtOrAkuzY5mt8rzdetKDAwdxRdq5Lc85FWRACq/VY5E7+LAZWfRRjSOKJfcOwpq8R56xSjBZMLCKdmK/0wIQuXt9qXYW8mkIdyeFYsrdMrwtgHX8O2nuaZ+XMs+mpCFqSBpZPT/l1syitPLbpsobmkh5QMy/YSKWZpws3M+PQOlfvzIFVNw9jRisedVZinMagZnuhdXvXs+G61XY0nwmAwHIcAWqQxgViXCrWv1Ecu1ywX+ywgqynfi2edRYjhSzqbn6LYAdYDhWC4BF5bJNSvM1mBXVb192ov+Wt0LqfxfT8LphUxQv1HhjKiyO+uvH9UeieucUnH9ukIwd8rpYF08ZC0oUUyYNqMWyczYqJ88ZuEGu9sed21N/8JqiZLuxzpuMLJnuMNriNrW8hzLNQzTO7JAC3bWDFeMmmbDTeLc6D7DMOBFdz2lRH9nmNnIZFcNz9krMJIhLzzGpcDHPGyeJ6AIDRepl5xteGfUi540YvOLNQtBwBEOVmsLzudGULcm4Bqg7tBLFY4V+adyFK7aeBgDLtMymUkX0459n3YSYZQJc6QzRPAQ88ayAZ5HJs76aUiv2qSzJ78KRB2oD5Z8NqWclySEnHhxSGEd3yOwDAz6zXIBHREdW8ZnGY0H9Y5E74OG5bcw3eb34aVzd8UoA8sRf+LJqZwTFQDpwfZ7J1ZJ1zLPrzjmDiyBIHUV0V+VPHaO3ugqMFy81hKdr616H+hsvQfPUxODfjAjjSvRjZeQPqb34zEo99reprktI46m59B5KPftVj9gUfUxxF3W1XiLEvAipAJ495xvYhb2wz3H1VHXwBev9mUEUXTR0eQYOAMM0zAB7zrGc99E53LC2gd8aOaWLmmbGfXT/3O2ugKQSKC8Dx+yI2vg8ARbZkI3XffyC17ktYcesF+KH+P/iYegOIXYTZvFzkLk6yDcX5TMvrA9pt0PMDoVqApuXgEpWti4Ulb0Bx3oUgoIg/8wMomS68JsMMOB6d/e+gLrhWKYZJvZCWuImc58uVBctZk5lnW4QTY2nW2bDrXU1XFzxrJwNQQOFocYwQ1mzdHWPP1bueFDVHvNDjnmePeQYA4zF3jHx0vw88E5pnjYvFOtcfncseO7QLM+sZ86yzRuYZNw8pzTwNBYutv6HMM/eeDY5m+plnE68NvDbimtDcYTcqvWewdlW6/FIKsApQB3d4hiRlY5uSo69joyHH8tPeyHz/yzQvA1V0KIUhAcxzfbSddBZKlAhm/BXavViidMCGguLi13pGGmMHYdmOYPhO2/4b9t5rPioA0e62CwEAp5UeFVrB/xfjKHj2rxyR8uKJJ7BZadTBcAUv72r/OEzKbmoHBH+zzxYUdl7E8cWjaDlCvDRbsmC1rhL0zolGNw13AQuOflWLzOlXwonUAwCed+bjkEtJDR2XCwZ10DzGiv5nrAXi13bDYlAtDsXMImKNooc2oDN9vG+G3ArRPNOIJ/BuTl8LCgJtdJ8YX+FdGcthJgA76Gx0nf9bOFoMZ6qb8f/MbwvB6ewpX4A5+2yML2eU6VepT4pzw6NXZQljNNshuv76oXVI3/cfIE4JxfkXIXPGlQCAZeSAbzPgYAVtXiYciryxTT/zbKcz0/t5znkozX0F7OZjsF1ZCIPYmP3cN6ESii7aCL3OY86UJCClb+ZFeIYuRcmm0liXC764owfP5VpgUhVpkkMrvC4L32AUQvFd/Srkn74GKI4jffu7EHOduU5QdiBOvGu3jHlWJTiIN5hyRwj7N/v1tajjWagHmGcl6VzxTbMtHcUZ8xk78MbONChR2cbkJoFiTMbt3gFAKco6bAaxEbFZws+Lp2XkAOofvxKJR7+KxOPfRPyp7/lswsVndk0Jema/GkWq4UysR/qejwAACsvfwoAmAHbLcoyf89+gREXkwANYfvsl+Ip2LRowhrWz6gF4WipFy/ElCjv6GCi0bJqXhM0ivZil9MOE5ius2AdKiGQwtunX7P2T7UIUX4xt+sZaKYz996H+hlej/pa3ILL3LizY/jOkkCvTO+PgKL8PuT6cGTANyEu0+PhznkZV00FWLNgOhZUb8cZpQ8Ez7zVooCveSDI+7cSdfV6Xnl8XfM3oiLtOnJ3rxWO4i2NwbBPwmGesAcFGAvm6O1qwsMhh37vatlqAZwXLEUwe7roJhI9s8uhQWJITHffAs8QzbFyzsPSNsKavFeN9tTDPZlr7xKhIvH6aAKI3dY0hW7QwjDRGm1mhMm/n1fir8TW0YQBW/XyMX/BT0f0flhkSgaCRNAYou5aUYZYcznfHArbOYmvnOcpGjGRYEs3XC27oEH/6Bz73q0zRwrFkL2LmCBwjDXOaH2gPxqlz2aj/5u4xjDeyDq7eV4V5VrAE62xL5Dhv1EjRsDfJ3utMZRNMm4oGjWl5zSxDCMyza9EKMQyI6ipufM8JuPotq33vTfKDDCgB8TUVAG9ss5mMYVn+ORDHhJ2YBic9G6abOBuHHoHuMkjN9lORK9koQcc6hX2HkT2sUQbqIOKOU3W53WbLocJtMhnVJcbH457OkgsiOI6N1yhsze+Y+yZcUfo81pPlUMwM0ne8ByQ/5Df4kLr1eufjmO10IEcjKGlJ6N1Po/4m1ihc5xwLK9IgHhupMMLtMc9YATEtFcEashP/O/5BpO/+sHh8wXJwnDuyabauwt5Zb0KORjDH2ge94zEYu29D+u5/A3EsZOe9EpeWvsl0U4kCJT8IJdfna1ry4N+7LPKvDe0AcUpwInXoVtk6Lq4Bt9mXeOwbqP/rxcyR/E/noJBha0W1sU3OZrOaV7CRVXd/Y2yCHAxNEax3DirmTvgEAGCMxpCvWyhei7MZ1dH9iI4w1t4OZxYyJVusgU77iTCJgWlkBKksW2e43pnVuhogCvKuPmn0hb8wZiil0Ho3oP6mNyBR7MVuZwa+2fRd31pJI3WwFJZHaC4w0z1WFHuXLOLNpUHMmWcAhKA4nxV1HPAFpUg8/k0oZhYv0Dl4wDmONV0IEeyzbMhoVqXw3DYVFI65nP17599Rr7uAYgCIy5k22jCImdZBOFDwqMOYOnso+7xawHxoZh0fUavdXbBveAyvVh7D3dEvovmu9wjDhjXj97vHILFIXf05Y/99VRllsQ2/glIcYccY1gyzS0jf+QFoQztgx6ch77o8RlzQSejKukCVx+4eCC22o9uvBwCU5r5CyHDwkHU3AWA4H64JZzcshBNrBrGLMNzGmRUKnrkgTgXmGSmOilH3+5w1PiCD3xdaaRSNGMdyezsiLmBIqI3Xqo/hcsocXwsr3uFjveWPfQ8A4DXq43jv+lei5Rdz0fjbtTD4WgvAsYo4X2GNi9LCS5F1zSqiu29F+u5/Q4QW8YyzGM/XeXlApcibNr5svhs/sy7Dd+kVvr/J5jR2wyJQLQrFzAigtDTrTM+teGQ3GuMGZrmjf1ZqForu8/clVrPX6X4abgmAhAuecdYhZ3blExw8O4A698EJa0Q4bVoNizxWa5yP2+/GjDTLg3b2ZbGtZxzPd45iz0C24mizcegR9zOcIRpXQTkAwMu7skHNs6IHztZiWCLvqYA/t+ShuUSSMcrM0kjXevklkHzkK2j8y3k4MfcQgADzzDaxBC5Ya9pQxg5Cd4ooUB1jUf9IMtSIyIe4/qU+wva1Hc5MlGwqmPGXuaY7m5TloNF6j6k8dlA0AVTYiAyxaYjCkteJtxluPR2jNI4mOjShNuzLOY6CZy+z4DeenBTw340n5uMa+yIAwLboWnTQFjFPnQrQWLtGC6KTy28m3r3Qe7zOdFk4NiLbmdNhLawzHjTejPFzv4titBU/sV7rJcAu80wd2FYmTMpDHd4N3cogRyN4Otfm/UFRYbZ6HdWb7NNQn4gKJH/CsU2HsoWliS1IkV23usfEkiBZT0KZdSKGLroaRarhLOV5KGYWZtsJQmegZ+XHMES9YteSdOqGlGaYVIXimAKYiW1k2mKFJW/A2EVXiXO/TDmIuCYl47L2lBuVxja3UVZoUcVA5vSvir89EGNJZ1svS66edxb4NhxzxklwIvWgWgwdq5lbaslyfJpIAGMTAcDmvgL2UlfzZJgl37IWwbNRNgK47PkrgZ+fCuPgw0z3RI0jQiwsI17RL5hJdZ6gf6XgIF5PzC2a+jZj/5A7ttkch5LtdcdoVcEMMtxzWQwBz1JRDZcuZ+DKrdtHBTNAjOrwgsUdDwaAEtUxQhm4EC0xZgw38vii9kc0bLsG8eevRnzDL5B49kdI3/2hss+hjridpemvwA+tNwBgjpCcdSZHccnrMfyW+1Gc+woQauHd2t14OvoRXLThfYg/+2MkhzahLsquh75xL/HkY7Ncgw4AZo2wjfA5ughUi5UdFx/djOxkGntWs3fNWU1LQUGg5AdAcv0ApUg++GnU3f4u6L0bmHiwxpKHFco+pncGGRxl32/QtY4LaatjB6B2rxdAUrrYi9gmj22U3Hc7CNzvsIOzauaGglh8TCyiKWLMloNncwrsfupW2+FE6rFdAs84aMDHsboSbG1C9yahzacK5pm0DrlB482wXBc8PloikrjRAcx2E9TYrNWI6apgyHLds+I8P3gWNAvg0aGyoiXugmfKeKdw0coe/x8ApNGsaswz9/6eVmDXI9fWPHYG61I+3zUm9ovxuWxfmbbvb5hGRrCTzsLIa2/wnf+hEG0eOQ66jDltbD+UTDeanX7YlGDf3LegaDSgjuTQNrYRythB0cgYfeWvYbaugmJmkHzSY7BkijbOUTcCYMUAHwurFNPTUcxrisOhwHqbO6lurLjnKJkevFl7CADwmO4HaF+IMS0wbhrAtSdl5hm/znkhUmlkI6qr5W6NLuvMSc4AtKjvb9RIoWCwAvScAitmzbYTAULYeQBjCnCWgTnzVHE/PKKz/Tq662ak7vkoGn9/GpT8ABwjjcEm9pksm2LcHa9JRTTfuBRvSgmThENPYCYZwBiNITfnfOQQxYfpF2A1LYNSHEX82R+JAkcl/j045rKFbrRPx53H/Rp2cgaIw973FvsURKQ9MDiWw/c/u8HvuDk9FcV7tDuhwYFx4AHBEi2YNtZwp+7pa6HE6vE3m52r5LovIn3PR0CojcKS12PvqT9EFjE4agS26xCrDmwrA0MBhLLaNXes0Wo5tmyt4+Lm2vBO6P2bmbvu8C7MGGRgQLWxTa2f652xRg6N1sNxGxvq2EHEaB6zFMau5QWWOfM0XBn5NN5f+jRUzWODcgBWKY4yB0MAO+gsDOdKnulRPIGuFNv35oyztUx39c5Ml7lZmncBnFgL1Fwf6m6+HE3XrEbD9a+Cmu3FUHw+Li/9J7KG53INACAE+SgDWyJ5Bp7tkNZgWfOQs0zMWae57+eCZ4fWAaUs4k9/D7EX/gIKgm+blwMg4hrla2tQ86halKRJDnPmGbCTM6AUR/EKwj5/EIjLmzbOcNeAsYaVGANbr3luJDPMAaDdHVHrrIF5pg5sQ2Ldf+KEW8/AT4z/wRIcgKMnkD/mrey18tsRRdFjnlEq8i811ydyjGCQ/CBiz/+v9z7Du8oek3jyOzA6H4OjJzB26bUix9UPPgzYRajjft0rJ97iGvPYwphHhG0iuoNJqhSWvqnsvbje37wmljtUYp6BEF/Dz9GTvga1+L3rsq7kB8SImhzGwYdAHAu59AIcpNP867EWE59pHunGpzVW5+SPeQseOPUvuM0+CQ4I7Pg0FBa91ve61vS1eCL9SgzQtBDjV7O9SN3/STHmOm3gKdSRHEbVRpjTj4fdfAwKC18NgNVcDhR8xXwX8jW4HOZKNrbQ+fie9WaMOP49wqevqWiixiKgsBPTYTcuFsZDaqYbCeQxX2O5bC7eLuqKgcQSOJF6KMVRnDHGaqN0yQXPXNYhZ56VUqz2UEb3I66r0FUimLB2ahagxwXzrJicDaroIFYOi6OsOfrkgWG8848b8L6/PI/Lr12Ppw+OuCe2ICQbSHFMTIOYM08X+1C45lm42+ZEmmfBMGeczCYyxg5AGT0gvad73VAq6oUbHbanGL0SeGbmEN3Jrv/X5BnT2ufm+/jX8V/dH8Z/an9ArmRBcyUIdtF26Hp5TsOZhHofax57j5/JptEkMw4AuKW4GuMFS9RXMni2RGP1kqMnBRAOAGokgrttt9Hmjij/X4yj4NnLLPj4gEwh52y0iKbgu9ab8fuWz+DnqY8DABKceRb1hKsB/wbO0XlzuisQXGmchVIkH/0vRA4+yCjYi18X/rgKUZp/MR668AHc76z1EuD6Bczx0swIYXFf2EUknvwOAGATnY9x028hzYtvgLlsNiUMj3lmWqGGAfyffOyCM0aIwxI3bhbANwZDJTA0BXTOWfgM+SQsqsBRDIyf813BBsurKXzPerN32NLGrmoaOihLItWxg6w4dIub7AkfB4gCq2ERHKhoIBm0a56QtXA9lICMsLHNosuQ+1n8oxi95DdwJK2cDalzkaOeNtkmutBfsOlxDL/pDgxdfi/gghwl2xFdwXoxtsleY0v3OHa4tslcb0bveQ7EysOJteCOJd/GryzXAXH0IJx4C0Zeez36m9h5XkFdUU3bFPTjmphnbmf+oMGKX9rDmB+piIa2dNTriCZniDFLPipUtBzRzeIgScJQccrcBjTGdQznTXRF3aJ6YCtgm94Yr8sY4Oeln9az1y54rDtNVTBPYYlFYekbkVv1PnZ+xg76NRAoFYntWGIOrrIvxVaFFTuFYy4PBYPshoUYu+S3GHn1n1FsWg4dNqI9TyPx1HfRcP2r8HHjFgCeAyFQ7ngJAM0DjBX5iLUi1ImMmwaI+0ACbKHHvc7swDbE1/8UsReuAyUqcsd9CINXPMlE1QGsJnsEe0mAo+m57GW4WYeb4NFovUgg6+56P5oclnzP2PxjNh7RdgIcPQkt04XjFTYGo3dxVk056wzwOyI5gbFNrrO1XVuK3vGib2yEg6p8XcjG2hgNntpCj06ponkGyLpnrJDhTQvOOuvANKgxxqqRRzfZOZqNYutqOJTgOWdRReZZt8reO5HdDwCIbv8bCCi26KvQrbDCjY91KYUhEJe9JwelVNzfjVkXWGj2g2cbO8cEmGnOv1gUBZuceXhL6ctlrGPuWNoYMrYJAIdc8MwY2wfNZVDsoLOhxuoxOoON6a0pPI7otr8AYKCYUzcXmTO+Lj6n1sMS0/GihbOVjexxkt5ZtTjFZZ/dNdjEuvHF0dAik+QH8fnBL2AmGcBBpwUPKv7rbHOE7ZOryW6kkRHdaLloCQrMe2YpfqAsLIRZQEDvjEc+yb7bkyxX+8e95uyGRbAT00DsohBqLs04RXyHWyJr4OhJKPkBRHfdBHX8ECgI8qveK8CVnGkLECEd1Twjkd4NSGu2eAwARHfcAAC43T4ZqSRjuI5aGjKnfQWAC5C5ZhtRyQRHyfbA2MtkFn5vn4/uyDyMvOEWmNPWoFufjXud430jntEKzDO7bg6oYoBYeSjjnWigQ7jQZXYQUET2MAkFxjxz9c6mr0VEV3CNfREcEGYcQW0Ulr4R4+f+AOMm++ypiCax4rdKbpteYRs2tsnd7My2433mTgBQWPZGZE7/KsbP/AZGX3mNcCKfnmFjP3UVQGfAMyHgxRMAiU1wCHW5/QCAQdQJQyUAuF85DU/RZT6Aj4EE7F4kdhEWFOym7cJogYDljV0N7LpalGX3HB9ztqYx8AyqwVwAARjdT0HJD4JqURTnXYgbjvk5BlAnzpscZpw1thJF1kwIA89IYVhiFzPwzG5aCjs9B8QuIn3PvwknwoHTvoGHHQb0JQR4NnXmmaEpgKIKsOcik4HU5WObNs52jUOsOWeJ3+9x2LlVA8yz5bFhNGCsOvOslEXq/k+g8boLEN98DQxrDF20EX9PX4GhK55E5uzvwE5Mh0otHKfsFg1eZfwQVGlskms0BSO+/qdMg9R1ZNVC3LMN19E0c/a3me5Ty0rY8WlQzCz0zieguGObQqxf0UBjLL8NOm4ahx6Gku+HE2sWrBg5+P47pzHu+zkszHYPPLOmrxE5nhw0UueNqIWwzwx35HdwOjsWI6BXyB0336nfj1PVbXAUHbnjP47u2GJ81PwPfKDxWgxffo9wrhVBCG6c8VkcX/wlvrnqIQy8ewPM6cdDMbNIPvwFgFLM72PvvTl1ppCFyZ34SVC3hnim8dXYRuf6HJwrRbBxLge/jgV4L09OzD4LIISB764EiTq8G4t0lqOORWaIusLQDWRPYs30C3qvwnQMoq7EAG9hGODeX6bbyDA6HgVx9Xm5BiNnCHO9sUQsIkZkj4v2YGlrEg0xHdNSEUH22DOQhd75OJp+uxbNVy9H3a1vQ/LRr7Kmaf18OKl2IeER0crBs1QFw4CxSY5tUiMpWO3GoUdEbsn3JGX8EGOJKwZuJkzaITqwSQB+kf33gVis1l7s7MYqsltIySjZXsS2/AEA8F7tTizruUmAYTvprLLxTgDSGC7bD7RBjzlcshwUIi3Y6ni11L3OWmzpGfOYymMHRV17rO4ylZuWijoWYIZutzos54nsuT10BPn/QhwFz15mwZMRTiHXVSKSUkNTYELDuvgF6LDrAXhJhOz6Bvip46JActlPWu+GUPp1/NkfI7b5WlAQjL/iR75ErtYocytRdY+KGtQ9M3Oou/09iOy7G1QxcBVlYN2g1J3kOkN79UXYSWehIaYjIY2XTGQYAPi1E6iii8We639wJhsAbEmcivNL38XDZ94Iu8EbhShYNv5in4MHcTxKM072AQ+aouAQdantowcR2/onEFCUZp0Fh7upaVEMx9m/F7uunsDkmGcA8FDylTADSYoerxOC0QDwgrLI5+YJsMLdqZsrwNmS7THPuAA4Z571jhexw5nlHh+j/eqCTn06Frem8C3rrbg6+m5g6aUYecMtsFpXob+OXS/LbbbgK5lOEGqDqhEhOlstOIi3S2XnPZbZjwTyWDurDgohntOmq3cGeJpnFB5TQDDPIswV8KJl7Lt5tujqZQxsgzq8C8QuwjFSPsc703bQ746f6QVP3DiqOpgOBvxkT/ossqd/1RuDlkYdlWwPS16JirHoLNZtjH0J42d+A5lTv1z185uzzsDY5Xdj8O2PYvysb6HkFhVnUlZEc8fNkuXg4DBj5HEGGBwbURd0esxZ4RuPEa8/fa1waQTgc/mVf46v/ykST/03O5dnfgPZUxmQwpO0Y5U9ArRTXE0e2+18CcMTyVghc85/w2pcAjXXh18aP8QKshfJXawwz5z2Xyi54zqX6Qz8i3UzYMqcEQ6eyWuMcAJzk/rWcQaebVWW+Io2wFsb5TUje/LnAACRHX+H1rtRjLuEMc/YMXHdMw6esXt1pcu23Kt7awY3DZDXsyeP+zFeW7oSA4nFFUGobs01BsnsB6iDqMsEvjp7Gu7bwUBCaiS95DiEfZY3HQEEJEfZ/WgFmGcvuDpEABCtb0P25M9hbOHr8LbSlzBIU2L0locY20yEgwAdiqfVxhs0G5yFiOoKTPc7PpM+w8bAAMGysKavQX4pK9LTd38IsQ2/RGtxP1YpDPgKrneV4tR5jLH12IFxmC2MsRzUPSOFEdTd8lbMdg6hizbireaXMGT5O/s9pAm7nHaohOIsZZModopS8R0cF+c29XpIQhyMSnpnPAoueKbB3bdd8AyEwJzlFfFWwyLQRKtoNmlGFJmzvoHivAuRPeGTGHn1nzD4/m3InfgpsT/y75CA6Q7adfNgxxkgd5wruJ8rOYCZQ3IfA6duwZliPy9aDkozT0NxzrkgjoVpz30XgF/nJbr1TyDUxq7ISuygs1EwHTiJ6Rh5/c34StvVyCHq684HmWcid1A02K4RhTa0E7EXroNObFiUPT6y5zZ2HvMjnhPlNDaqtZ+2YZ3CivH80jdj/JzvAYoq1gAfeDb4AnStXPOsLLewCkKUuzTvAlGYi/tEjSC/6n0orHwXSvPOFzp6cwoueFaJeeZYnllAi8eCdgR4dgCpcQbU7JKkG+T3DrIb5Wurk8xACboweklEVCiEoL+JrWVLCs+D5AfFGCJnngFAbs2/Ibfy3cie9FkMv+7vGHjfNoy98tcYI2yPNEKud9sFz5ImW6t84Jm7h+mdTzAX3YZFnr4kISjOZwzYyAE2tpg96XPomc/WBl0lAjBICJ2y2gs/zhzlOUNh2ZtBQbCytBEzSV/5axVGcJ7CRr+VhRcK5uBed2xTZp4powfw/m1vx5+Nb6JzOIewUAe2oeH6SxDd/jdQoqC44BJcO+e7OL34Ezw9870MFCVE7DEnkB0id9cDjsRh4Jky3onYZsb4zJ7EjMHUoV3+EU8zJ/YLzmQFUVByG2OR/fd60hhSA8l2dc+4RhoPvjcVFr82lB3MGzhzXfBsNG/CqTCyJ2uChumd8eAsGm6m4f3BgnGQTV/0THPH8QLXJwd1Xq2wEcfe+ZfDSbUL4LQYbRVGYMEQubOjgMZbMH7Od0EVA5ED9yOy4wbMH2Rrw9a0t0bbDQuRPflzKM59BR5r/yAAf15fKWStO8uhvnMmGJTc2Vyq03z7QyPLRdSR3ZjrslYHtOni/aO6gsKKd7CGg5PDf+tXIe6wnIAzzzg4VZh9LpxIHdRMJ/RD69AUN7AoMEbOGc3piAargY2NJsf34vfvWIN7/u0U3PaBk3CJOwnS3n036m55O5TiKIiVg3HwYXEtcadQD8iqZhgQ0DyTDQNqXBu4PrBx6OGysU3RYG9cjA5tLkZoAqpdEK70kV1sioPn1e/Q7hPXSez5q0GcEgoKy5Uv7fyBmPrY4cwMbTxYwgBiE0hpXOgP7qQzUbIdDOdN0Ujo0Oehg7ZiU+eYkH9Qxw6JfGCFa5xlBfJ8Q1XwuLMcw0hDyQ9W1YZ9OcdR8OxlFjw54JRT+QYzJC2snAB++Nim5/oG+K2BeffAblwCR2f2xJxRxCO65fdIPM3EwDNnXFkm/FlrlNFeEa57RoqjqL/1bTAOPQyqxTF66e+wM8HAPbnYLM09H2Pn/wxfi30eABOrDtM8U6XzpEljm4A3TgG4XRJ3oeOMvITkftmUMLCPtuGQ4i+ei5YDBwo+p30eo6+93pco6CrBQRc800Z2e8Xhirf7XqM3yrpe8+z97BwUhsWYmO0CjIBXTPgMA9ziLMx5JhXR8BebsTMsqmCPtqjsMTx4kWPanstTkHkGoIx5ZnS44NnMM7C4JQmA4LuZC2G98fdCvL8vxQrWpTYD3HwjfWTipYprKXSZSdjJNhBQHEMO4HhX/0u8XsoDz+TkiBe3/B7gG+zqdpboP1d0AcGBrULU2Wo51ndsJdvBAFztJpfNBAAzyAg04sBRdAEE2iFmGJzpYqdnoQQ3wdfqUVj5LkCPT3gOAMCpm4vCindg/FymczXX3IMoiuhzAbF9QznYlDFHuEix1r8ZSnEUGcSxic73jceI0KKCfQqUb6r8PjVcQfzcqg8w7Q83BtKMsbla2SOSYXVsv/t5WaGnKeVFKDWSGL34athGGmuU3bjO+DoIKAoLLoU17TgUXWbaheRJpJFBfJidT7kTLQe/L2K6AichjW06NppGWRG6kS4qA8+yAc0zTVFgtx4LLHsVCChSD34WAODoCVC3ux0Ms40VNtrAFqCUFdfYCoUBIt0x7z4OMs8AYNNYFM/ThVgqadUFo1dnxUHEHIax905GxSdx3OWcgC7JtYqLy4eBZxwYN1TAcHUv+PfbXhdFY1wXY/2ceZtf+1GMnvtDjIN9t4VAx3tIuG1WAP1U1q2OZfYL7Z7nnEWIagq0BeegQHXMJANQc32MqSA5s2VP+Tzs5AyomW4kH/8G7tBY8VdsWlET8A6w+zyqKejPlNCfZmuRz3GzlEXdbe+APrAVg7QOby99ER201ecuCTDg8V6H7UUXqs+K82BKo5nBMT/TZUDXxDyr4LQpDtNlcQJg4L7Eci5JYxucNcb33LiuorjkDRh75a+RO/GTMGedKYSpBXjmXhepqMaEtAkR99kausX9/DYie++EamVxwGnFZnWZr4ApWg4D1ImCps57cQLZ7u1Ltonotj8CAJ5ouEy8HgA2muXuyRGJERLswMvvZbmMB3XwBUS3stf9vsUYQ3r3M1AyXUgNbYZCKHrVNtB4s2AqXKl8BMOvvRGZc78rmCDjBVt8flvKS4wAiwwo1zwzOh4DsfKwk22wmlcIY5xShTEs02VwzTN3w4DpG9tUh3cj/tR3kbrnI6j/26WM1a0nRHEPeE0iZewg4uMM2NzpzPDpBfFj1IMMG+l1DunsOutxxfqTbrOw0HgMRmgCcZoTI/RW3Twfs41G0sie+XXkjv8Y06BSDd95CisASYrlTvXWACil2NmXwRqyE9/Ufo0luWdBHUfSOzvN99yiO7oJALlV70du7UcFsBGXGIqV3PaqhcfYYefKSc8Shfob1YfLmGcrhu5GhJjojS2E3Xqs2PPE2GauF6TEwIbo9r9CcwpYqhyCOlrOdo1u+wtzXR/eDTsxDaOv+SvGLvoVHqGr4UARZhiA16A5UXnBc5/mDSX3mjI6nyjTPYs/8wMQp4RS+ynIr3w3k2EojviY8drgdqF/KYNEfC2O7LpFMGnkBpLQPct64BkpDMPYxzQVC0v9xmc8+Njm3EY20mpTPztIDrtxMRyX4SYaBmGPE/eFHzzTu5+BUhyFE23AQJ2rexm4Pi3pvshTA7sWMuOQYD0VFnpgzbcbFyF3/McAAMkHPoOYPYZ+msah5Grf8/JrPoKxS34LxOrZzzUwz4KPkbUYzYBEAJcdoSA+fWNhGjC0G+1gzcVuZZrInyKaAhAF42d/BzZRcabKcicnUgdqpEApFbVjIh4X33Fs2x8xsz6KxZKBCeB9r+moBptrrrkMaR51UQ3vVu/E6w581dWDvhjDb7oTmdO/iuLcC2A2L0feHSMuI2JIwdewvOn4mnzy2OZ4hessGPyc6Z2Po1gque/Jzi3P7a2W5YgaGp5z2OfSu58FKY4KHULuTvwq5Qkk7FGQ4iiiW34PALhrwVdwi30KVNiCMb6TzgptPFhNS0AVA0pxBMZ+1kDoRwNGkWTgWa6Ea60L8BiOw6ZF7Nrb1DUmsZQPCFLIIuKCZ83+PF/XCGyo+BVeD6txScVG8cs9joJnL7MQhgGCeVbeoS1Zjvg7dx0JIvGdUpElOmqKKkTD5dFNdXAHkuu+xB57/H+g4IpjTiUKAuTxFrwyx02rgLpb3ga9+xk4kTqMXPZnmLNOF+LovsKfEBQXvwbb8/UAgKaE7nNHqsY8439zUu3M0Qme3hl/PlAOngGeThGPoujWlC/kmuKBZ9Ftf4aSH4CdmIbSnFf4HtcZYeDZHJMlV5zVZadmgUa8Yj3MMICf17BkNRXRsJ4uxi8j78FnzQ/A0RNlj+EhX0/89YOaZwCww3X21IZ3g+SHhKCxOet0tNdHWaFmOdjnjg8CQG9yGSyqoNkZgJLpCnXarBZ8bHO0YKLkfk8rlX1YO7ueidfvZWKutrQZyLR8ntDLzDPAs5F/wtXTU0f3C8HtILvStKgY21TyHng2W2UstGKsTYBtYU6yfJTDrl8gtHCCCVyt4aTa2QgHbKxW9qDPZQ7II5ucYcjFYrcaq2BDDQfP4BUrVI2UFe8ymFacdyGyp37J9/dtmAebErSRIcSK/YCVh+om05y9F9QBEp+lfh52nfJD2JQgQYpsHPRkBlaVZp0BJ1KHFozgo9rNVfXOAE/UNaKrkphxH9ThXdCsLLI0gm1Wu3Da5OExzwJsjXO+zExF3G6ik2zziQX7Pkd6JuxkO4hjQe99DrqqIKIpWEH2AwBG0seIx4q1JOd9F9t7WbEV6rTphqXG0U0ZiyrxJGMArtPPRAER37peTfds1O0CL4uOuGMHutBBIYQI9hng7R2AH8gIjouIsc0K42fdGgPPEuP7hJHGc3QRIroKxYjjacVj1RSWvlEU4gBzTR16y4MYP/s7KDR5a7QMsE0UEU3B8bPrAQBPlVzGUq+3zyWe+QH03g1wIvV4a+kLgkESHKMpmDbucjVBzlE2wCyw+63oGgZENAUxawTnKs/hPeafkL7tCiw5yICdsPU5GGJsswLzzJKYsNb0tQL4Afw6pCV3rDlXZW/iwY08eENJ/s75ePRKywPP+MjmjfYZiGiab3SmaDmwGxej4DIHv6T/AVGXuWXsvwdqthdOrBk7G84G4AdhZfYeD/m4g9ppnNUQ2/I7qJlOZJUUfmNfhENJtm5H9tyBxhF2re2LMJCR75/DdgTWjBN9zRG5scLBZHVkDwzKrm0ZCBOsLvfc8XG30twLAEJCATc5nLq5cKKN0GFhOdnvMwxI383GEqO7bvaczee+wvddc6kDdewgYqMueEZn+tbWMF02wA/MdhscPGP7B3dnjkYMPOGwc8DdboMO2JXCK+DL10nVNStqJUPoHC2gL1PC/9N/jbdp9+Ma7Vuo+8v5YqyXu92Jz9N2PHKr3ofs8R9H9rT/BAgJBTampnnGx8C8c8WNA96grkOuKO2ZlOKkEcZs3DbtNQAhmOeCZ2NIwBYjcXtcdvD14qkrCut9a4oydhDJBz8DYhdRnHMeht98r2BZ9bp7+vSUBJ65DZq1yi6USi5Tz9XYzK3+AJNByQ/49MzU4T2Ibv8bACB78ucBPSaampr0OL7H2YGCujTzNDbq7hrh2PFWnx6jcNzMeWObkV03gzglmM0rBBAdDN7EaU4YQqdqpKLumYKxC/4HmdO/KhoDYWFXYJ4ZrjlKac65KDnuPasG7wvPkOy39oUYVtg+mxO1QGVdwuCoPsCYmVbjEqHneLd9AlQt/DU4CDQl8Ex6z6Czs924GJmTP4/MOd/xAd98ckYd2Y0Wm+Vph5wWiXnmSus0LcWmmVeI53GzgLzpiAZbIqKJ9d7Ydy+WJrJibNMOA8+EXqV/bPiMkb/jK/rvoYAiv/KdGLvwl7BaViK/6n0Yu+Q3GHnz3aJZJJhnISATv5YAb4IICDLPagPWrdZVcCJ1UIqjaM2wmkwwzzh41rwcUV3Fesf9XL3Pwdh7N4hTgtXA9sJtmIcIMTHj4E2Ibf4dFDMDq3EJelvPxGfMD2Kvvli853ZnlmDA+kKNCLAruoPdz/sVT2pnMGeiF424MvVV1K+4GACwtWccZtIlO4wdRNbN/RY4+9mxB5rkurtX/M6+CMNvuV+sE//X4ih49jILYRhQ4swzSW+DixRbtpRQsIU6GRjb7ByRwTNvEeGjm7okehjb/FsQ6qA45zzkTvz0YR1/GNU2CDIk130Zet9GONEGjLzmbyJhC2NqAEy/Z1gaMUzIzLMQzTM1wDwDIUKPQWazCPBMKiSa4uHH4OvWBEJTpbFNN/koLHtLGY39oM427hlFBrCoISObgOc+JtO7wxI/HiwZJvhV6WLc6JwZ2qkRrx14vqoQcT5l5lkHbYGpxkDsIqLb/sQAjYaFcJIzoBAiNK+2dY+J5xQQxXbqMpB6nhN6WLwrMlFwEG80b6IzyjaaNfoBLGiKQ+tZD31gK6gaQWHJ68VzCCHiM5UE84x9V3yDbUuzJHBvPg4rMZ3p5bhAnCmZBQAu84y7BkrMs3bCwLNC3OvSeNe1x6jkoxx2w8JQYHdSQYgYX1hLdgr33N2uWcBCSe+Md8D2JBmzrBJ4Vpx3PqiisfsgoClitp0IO96KUttJGDv/p75CDgB2DFPs4qBq3/NijNYxUqCu064ekmDy6Gk+Fd+0GBszf+x7PXaEaqA4nyUC71ZZUVUteRaaZ5rigWdmVrAZNjkLMG5640IcPM0IwwD3e+Fra+tSFCU3okqgHQ9zhl/3rM0oYq7CktOiBM6HrWebuxl4tqSC3hnA7sm9DrvO+CjVrSobAZO1LKs5bvKiZZXhJrgNC31gVSXwTL6fguCZxzwLB88G9HY4lECzc/+fvfcOs+Sqzr3fCid3zj05j0ajkTQaIQkkgQICAQIkZDDJAoMA2wT7M7bvBRskfLFJxmCMsXGQjS84XDBgY5MMGExGlmCE8oxGYfJ0TifWqfr+qFq7du1T6aTu09379zx6NN19QoVdO6z9rndBqZYwa3XhcWuMTX7vSbt9b/H8V9R+QDKH4v5X4YHnfgE3ld6LO83bUTz0a77fFcQ1u2w1xUcetRcR+tRDQCUPde4Jpq45ffWH8Yjl9kl+yrP7rB04aQ0ip5SQO+0Ymztt+hdKX8AV//YM3JX8I9xu/QtST34LVxz7E2xSJrzBBKOIni+/nm1MAbA9EVna5jbfczD5NPLxyz1/s7JDKJz3izAGz2eVwuh5CFNNaEIwuNsTPLOftV3lh/BS7du48b5fY5WVP29ehZSuQlcV1o9RMGzpsrejomVxsXoM/1h4E/o+90J0fe9O+5jOfyWSSfu54wMJfoqltBBI4y0HWNU4x4vw50MvQAlJ3J2xFXipo1/CyLytmHgqY/fHbvutXTzxaZtmdhRmegCKZaJr3lYEVLkUKbJ90FUFsEy2OKfCHwmWthlgAK4oLAXyoHqUKc/UuSegTz0IS9Gw+PTfxdzz/hrTL/8GFm74U8/bec+zlFN17VFzk686Lixt81zGnndQ2iY979mEhu87FSSp6jGfshmGmDrGo/bY/eeYMoO7n5rFFuUszlOPowoFS1YKqZlHoOXPwVLUWnWxomLpqjuRv/y3WNDTN3iWcjdQ41Ly2YAsbX8uClo3NipT2DfxZfZ7/exPsbHyBIpWAk+M2WPTVkc9lUmozDtLm30MiZM/ZOlVAHC1+nPPJkfq2FehwEJl/DLMv+BvPRUpzy7YrxvtcQNV1YHdKCf7kFHK2FQ8YqfUOkGIyqYrXe9ipyolAGTu/YQ9h992A5tPU3EbjQtg+NmE2H/IeAKZ4hho5uzUWt7zjIJ1pQDVGe+72ZtJsEIzM2G+Z5uuROGi2wM3rwCwxb467/U8SzrVQkvbbnD97YTgrjG4zy64peTwSeMm1raW6lKecc+7lsTCdX/EfM3+w7wiUH2c8ZnXB1EQXuOnPOM3IAqH3sKCWwTdf/3sT5Ez7Xn6Y9VhTuDgvv/BHbfjcdPJqOimSpt2X6kp9murA3tQGX8aFKuKG+f/H4aUeed77D56nivUxfptIW344Fk7NfNz2Zdj8er31swxeeh59VvP6M6mJX+cQLTn2fGZAn7y5Iz3l6rr/bnDKZ6SFoJn1aH9yCQ03Gu5yrO0k7JZ2vNiQFHwD6a90Tf22D8gc99fA7CDq9lUEiUk8f6ed8Ho24kjqf04gwFf5RkAGI7lBFnlPKnZmyhlw/T4zu4YzCGX1LBUruJoud8u6mEUUF2aRC8WMWTaaxY+qwng5uhmdDtcy8jg2RqDBnaKmvMPmGskb7K/51japhM8K1ZhWpa3YABvwE++Z6cd493yAttlLlz8xtBBKw4Fn11w2uXSFk8jc++f2RWUFBXzz/mEZ8fKV3nmHD91pANi2qaf8sw5B852CUtXvhtzN/09SlzghXzleOXZUJf/MZRC0iZ55RkAWIpaM5ABwOPqNgDAYPkEUMm7ExlhF9AvbbMUEryje0+TEj+PAP5YefoyCbZYGcglWbEFCyqWuh3vMWdXusKpHqjK40OnXd+kimm6suYz9zLlmRmjWADgpm3OFgzcW7bfczDxFBRFQebnfwcAKO6+2bO7BrjPDE0KFoS0zZ607u5U99q7WkrVXkjwBSkAx/OMpW26E8UNsANpSxm3vLQx7FSSnTkKOKkOOlOe7QjdnY+L4UyUD6mPsoIBRycpeGbvhCef+CaSp38MS9VxYtBWlvl5ngG2r9nMK76F+ed8ouZvVroP06/5CeZu+axviuljk0u4z3QUPecOc2m5W1m/Qbtahlm7oCyUq7ir+jzcmrkLS1d6/d8oTTyhOD5PAcUCAG/BACuRY5VFSc1wr7ULCyUD5xbLUABcssm+n36eZ0T+st+E5QQTq7lwGbvre/ZDaFOP4DWaHYg9bg6ju8+tPjfAPM/s5/L4TAFPzRSgqQo7Jj90VWWpQYBdXe9w1V6snZ4vuYv7GMGzg1SFUFAG8MGznLBg8AuelQyTjSNBXm2KnmSFUwDgXnMXAIWNBQ/1XoP7zW14cOxWT1qZyELJwP3WDnwl9byaapRR3LR/DM/cOYjj1X6cwSAUy0Ri4j50/fB9dkrT5mfi1JDdj9Hdr1QtT3u1+12FVaQaPmkvyspVE0OYwyvztgnwUXMDPm8+C5WhC6DCxC9rX/UqxR/8R6Qe/xoyP/8US+dW8hOOJ6LKfAJF1H732hS5NGti8foPY+blX2cpmWQqHrZpogtBjm4uhZB8zxKo4EOJv8SWOXsB8fj2V+G4NcrGIzb/cJ4/KzuM+3fYPj6j1gQSZ38KbfE0LFVHcf+rWP87xy1oaBGYClCeieo5ceJ/fIu9UP8GroAFBYkz92Djgp2ae7LLDgSx8bNielIcAW/wDIrCnovsrGtjQcfIp3fr5+6Dlj8LM9HlViiNUJ4BQGnEDkZdoh5hnmcpx9S8suEKFC75VZR33Fhj6gxwwbO5J6A7Kpsj1kbPc1kR1HHsvdzzNZOzx3E3bdO+xpmEhu+ZF3jex4oFRMDGNp/5CAVaxpRp3P3ULJ6r2u3psHoBnl76OB7c95sw+vegcOC1sFLB/SCxxNKS3TZLaVtxTMHFY/YsWvU07t5gq25eeO4TLC0x/eA/AAD+w7wcetaeb1DFyL6Mq+K1FV+OV5PzrD5dfRCnpt1NxZQzLpV2vsBzj42qyTbEeOUZFBVzQ/Y8fV/lfiRO235nxsBeWOl+VDbZC/2k43umLpxiFf/yh94KAHh8Ko+jVNiAV55NUvCsVilW3uZmSrBiAfQzU3jb10ef+DkS5w7bz/qem2s+C/D6bvamEyzdfybvPzeJi5/yTJs9Bn32GCw1gcqWZ7lBeqF9WrkRzN76Bdw5/CeYRTfLyomzAcGCZ0LQwRg9iMVn/wm+NvoG/NA8v+ZZJCgVsDHlWa3nWVRGQ9UJalF2wJTVjdMFjfXf/DpBT+Xw9sqv4iltC9uc5sUFtEYonP8qAMD5p+zA6SmMsLniAlOeJVDt2w5LUaGW51mb0WaPoadwHGVLw/9VXxy61rQsy/c4eWjdwxcN8SjPfPqG3/m3B/Hmz/0cT057fQnJDuG8gr0uzugqlMI0s9Uxhs5HWldx2NwJEyrzfgPACmJ9wXg65qwsUosnoBamUO3ejNLuF7Nx+WS1DzOv+BbeO/hhAEpw8MzJhlGcSuEnE9sA2Mr36SXXd1ZTFewfs+cA950tsvTLxMJxnKc4/tBCVhPA+RJXrZrxcT0hg2drDKY8K9WmbSa5SDupqrJC8GyxbGBysezpbD3KM2dypM89DqUwjdTDn4Ni5HEutRVfWQz2yoqLn+eZlexmKQhdP3wfACB/2W8zo0YiSHlGJseZhIpMQmNquyXO84xPW6hRnjnHUN56nWfy4p+2WWvybZ+XmyomktAUpjwDgPLWZzPDTZ5zVi8mrF4osKBPPcxNZITgmZ/yzGfRQfAqAsA/wEfwyhIA6Mu479VVxbMwrg7aCxcafHm/nT0+yrNK1XKDZ2fvYdVVG0nb/NqMPQEfr9jVS1OP/QcAoHjgNTXvE827Rc8zRVGY+uxcxjV0N9MDNZPEctVN21TybsEAFjxLj7nvz47CzAxCsarQp23lgqs828n50TTeTVfG3eDZxIIdoPNU2jSK6PruuwHYai69377WUyET1GrfjuBFi6oH+tMdnczjsGUvGhJnf8aCNiYXBPAz3iZI4VNIDdd8R2Xj0zGnuMfEmweLsEB2QgUUhU3saZHxU9Ptxzb3ZzDSTcoz0fPMnbyZvVtR2G/7u1E13iBIDZQ89WMM/NP1+OWK7XH4U2uXR70p9mffPWZ7zxzc1OtRe4noquIJnhX3vRwF55xLhsk+jwXPZp+o+Yy5goFNyjk8v/BvAMDMy4nzRrtZUFc8FlHJCbgLHl1VPCkTPAlNxePccf/UtJ816o8y3QO4qfyH+NcNvxl06gCAxaI37boeNFXB/3n+edg9nMO9TsAxee9fIvXYf8BSVCxe+S7MO5PtIS5NnVdHUfv6umkHz0bPfhuoVlA2TLxO/wqSKCM/fBDPLn8Iv115E5ae/g4AwC9q/4UeOGnsRgHZez7OPjPpVIbUHdWZ2bWReW+K6Nle/Ev1Kny/uh9LQxdHnnPeZ8yt+Uxh08RzbRUFpd0vBAA8Zo7jmyOvx9Srv4+fnWenVVN7oHGJD94c3vhqPL34p3jXwB9j7nl/jYVnvR9zL/5nmN0bWfuf5sZS37TNkOIB1Z6tsFR7XChvugqZUVuR/FC+iylAk2YRBSuJqdxuz3FaqE0fF8cGUg9nZh5mr6H38J5npGopb7mG3Te/NC6R+X5b2XyxehTdzviWfPxr9mdFpCSb3RthKSrb6Jm0ejGDHs/1D1aebYUxsBeV4QtRcdKwKFBDgdNsUsMT1hhOW7Za09IzMDh/vTDE1DHPcTsFAEYwi3uenMZzNXtB+tPsVZhHDnePvQozr/wWlhyfoCj8NjmbUZ6Jc6iHt74ah80dyJqL6PrOO6GUF5E+Yveb/2Rcx56rSzf34Vk7B/FLT9vMUuISE4dZ1dfFZ/we5tQ+ZJUSzBP2WKTkJ6A7KZekribOLZZhwb6Gopq3MGL3PReaD7BiAeQDVnYK6SQc37PM4b+EYlZQ3vgMu0olgPd+/VF86pi9qcRS5yzLt7o7wQfPqNoiwdI2nblg5vDf2Oe086ZAg32yDkhqCjIJNZbyLA4sqMxV2yRVaGXDFbCS3aGWGcbIRVjI2vOkJaY8s9tYNmQDghRlZaM24FDaewu+PvhLABS2gSiSaiZt0095FrEpa3aNw9LdTdDj1jCmlsq+1jppXcW91h68IfdxlHfdBMC9JvxzV9r1AjvF0bL/9nB1IzueeSoYkNYBLeXOT6bt4G3yyW8BAH5inoczJf8NOPccLVDXHbQpRPMQPnU7UnnmeIEfmxKDZ/ZadFf5IeRQQDqhuaqznq2wkt3IJDTkkWbjjAILlZGLYPZtR9W0sGQm8dmqW7Ahf/BXAFX3ZEpB1VBivp/+7aTCFY0BgJOJrc41MV31f8a+fgecTVDb98xWZKaXjuO8gGIBADztUxwf1xMyeLbGSDqLT6Y84x4wetimOc+ALPM8cwsGnOBUZ4AbiANsdQnJbBNn7rHLzQP4+OI1+MC3Hms6Es2UZ0J5YV75UNr2HOQPvbnmvYMByrNpZ+FGO1es2mbFqE3Bgn/wzA9mhsn5HASlbYYrz1TMI4d8wpbjF/e/yvf78pUqHjKdtMbJB1jZYrHqIa8wJIphwTOhileY9w3gbVN9gn/RMLegVEfce2YpmiegscfxbHrIEzwz8VPLkYqf+7lrjB1Tecanbf73uQTOWX1QYaLrv98FxaygMnrQtwIsmU8HeZ4BbureEwl3R74yclHN7lfZ8E/bHLfsfy+mOVWSonhTko0CVGdCZ/TtDKyEVg/G4Pkw9Qx6lTyGS09hctEtHLBzKIfsvZ+ANv8kqrkx5J/2/wUqJ5ulalp4fGoJh5ny7GdQydOOu780MPuZaLvG5j7DlqrjJxl7AjOX2QKzaxzFSpV5wvDwyjPAndjTTh0FbQDbW0xUKbh9hvc4lq66EzMv+QKK+72FPkSq/btYSoSZyOGB5IX4C+OF+MPKKzHiFzzLU/BsGgBw9Y4BhKGpCvPjslQdxb0v8SyYKSWfgtJqYYIZVxOz+TJ+X/87pKwSyhufzooyECldxXkj9q5lUPCMV77SmDOQTUCs5EskNa9ijlIcqD8aCtgcEXHVQeH9WBDZpIY/vnk/HtHt4H/2SdurqrjvF1Ed3MdSiYZySdCwkecW4dS+jqb2Y8LqQcqYR+LUD4HSPF6t2UGU2Qt/BYCCqgUUNl6Ns+md6FKKuHrBDvJn7v80tPxZWI6+jRbYzO8soFgAYF//t1d+Da+q/C5KZnQAMY5qojZ45n3t0jN+Dx89//O4vvxH+OrAL8Hs3Voz5qV9x6UqTmMQx7P7Ud5xI4oXvJopM/08//zSNvkxrWahpCXY3KFwwW0YdQLh5xZKKO16IXvZfdYOliYa5tu3UPS2LQoiJKfd1Hs6Rj4wlWIBrxvY64L8HXnOde9D1VKwSZlEsnAWSnGGBfl5c3xftCRMTgV7DLbihhbSlmW5GwHiQkzVMfOLX8fsS/8d2ZR9H+goaVy0n0sF363amwWVkYtqUvmDCEvbNLMjqEJFQqlirPQYLnHUr48N2JtvEwGq6CD8Pc9qVSeNHnM2mcLvVN6ICnSkHv8aur/+ZihGHk8pG3G3tZf1X+mEhj+6eT9eevEGlraZfOo7UIwCjL4dMMYO4YkeO+jVf85OqUw9/nV3kS1sqJ6hlM3ulF28gz9W5xk6aD2MhFPAh4LFxujFsPQM1OI0Eqd+hIxTSCN/iTunPrdQwlHTDoCR8kxdOMH5X7pjJGHmRpmNRbXHW9XVLRhwDsrSOaSc4GLhotf7XGkbPmVTURT0OQHCmSDPs5jQhqdamAIqecA0kH7onwGAVQ0NK2gBwOObDMQsGMAUO/7BcmYhE6E84/vPhaLBfFB5xLTNEvedbuGLiOW/orB5CgAct0YwtVT2bj46+KW6ixsNAAA9g+Kel7AfH7U24fR8CcVKlT1f1L8w5duMN3j2X+bFLNAWBD/3CBIDMKuigCIB5arl9Y2uuBlMp+fdtGrAtkqo9myFjireqn8RmYTKFQtwFM3O9TrV5W6u0ryK2sSnq8+2/YS7xlHcZxe2cduafWxlnw0knurAHla9EwDOJbc552OytTCJPC7kgmeU4ZMrnMR5AcUCAG8mzHpO3ZTBszWGqDzjdxdSzsPLVx+iQZfvSE44iysKRoi7c+Rrkb33z6DPHEFFy+Dz1asxW6hELmyiKBn+u+A0KBu927Dw7I/4qluClGe0cBt0Bt+otE36txERCFz02VkJOgbqzP06cuqMvrH7Tiw88w9qVB5EoVLFg5bdwaWOfQWKUbA7WsH7Ju0zkPn5dRC1yrPwRSffefYLwTNa/PemdSjDbsdrjF7skf/uHMpBATCxUGLXyjAtPGmNYlHthWKWoVZsFYY4EQui1zmWqmUvSB5V7UANla0v+KjOAG8VWsANPPOD/oZeW3n2oLnNPSfB7wywB6hzFDwrTAGm/Vmjlp3CuZDypvSxSrITD0CbewIKLJjJHliZIbaoEs2c60JLsCIfl6qP4IdP2H4N4z0p9BRPInvvnwEAlq68A1ayyw1Q1LlAieLsQgnlqoXH1a22YXFpjlVg9QTPmA+Qj/IsIr3s27234DFzHD8dfzlMy8KvffbnePFf/6RmoiOmhpvZYfa3as9WLOpuWu95o13oSnsrs/n5JAKwC6qMP63Gq7AGRcHsrf+K6Vd+G1O3P4iPjn8Y7zdegTMY9ASfKRA/vVTGfLGCn56wfYWu3uG/U0/oqoIfmufj6MA1WLriHTDTAx5lFPnpWKlemGk7EEcp0sSWiW/iOu1nMJQEFp/1Pt8UCZp49QQEz0oe5Vl4pU3AvvePW7bqxIKCw+ZOJDTXKytoc0RETLtuhLGeNJ51tavsqepZLF322wDc3enedIK1IX6nnxS/Pdk0/rNqKz9Tj30Z+059Dj1KAacSW2HscD+7Ylr4wdAvAgCunv08lNKc+1xe8b9gKSoSE/dBnX/K3VAIKBYA2MFT118svkohNG2zJngmtHFVh5EbB6AwJZur1NGc/wePS34bNu5GlLtQik7brO0rF579Mcw99y9Q3vE8piJdKlcxs+k5LDj5U3MXGzd1VWH2A6Lv2QLnywO46Wv61EOgw2DV9Jy5Ra5wEvrUw7AUzTO2RxUMAIDZahqPOpWr9TP3IvnEN23/0MHzYcYYF/nU3idU+3NoIV213ICY7waNqgGKWqMU5T3PAOAz1eth5MYiNw14KmELeFXHnGr3wa/WvgFVsVAcuhB6rx30qHdjx8+PqivlXZDGoRwwh8qlNDxibcE/pezFLs03/lW9HoDi+1wZnPE8ABTPexmgKJgesW0Tts3bfpisMML2G2s+gwo48H5njJELsGil0aPkkZiwPf2Y/6GWZF6o3d96OxSjgMrQBahwmQGLZQNHnQ0YbfE0lPIiswmp9u8OHOMWr/59FM97qcfeBLBV9oC9oZi5/+/tQgFjh9jcxA+yDqCMApprzjapPLNSvTAd5by2cALpB/8R+vQjMFO9LOUw6F4TFHylOQn1eaKFAQ8pz4ICDiyFOmC+53qeuX3SHV95GL/06Z/iwTPeABr16fRY8wG7SkjgWqQqBM+m8xXOiL82XZ7PdvHLzAGA4n7XkuaIuRHHZwusX9UU9/VUhVOfPgKUl5A4aQeBv21ebKf0GsH95lzB/ryUrtZuDDiwTdEyZRSYNf6lvPqMb3d81XL2WkdB/iv6l7B94hvQJ+xCLkyd7FyjJx1vTQBsA4fGwSescUy89KuY/YUvAY6dCFuvOscW5l8NwJ7zO4KKavdmmElbqGB7nnl9Zw+M23O447NFLDqWMj2Fk9gXpjzjrmfFR0W5XpDBszUGddDUcXnSNn0GfYJ5npUMtrii1Lq8EDwj37PEGVtO/9DgjViELe89ylVPbAS3YIDQ4R54DRaf/g7MveifAlPGgjzPZgTlmbfaZu1COLbyjOX0c8Ez5zvmioYnABAk+ee/+/Gey+y0wgBlRr7sKs/IDNIYPK/GNJMfyEgJGJq2WaM8C+8W+M/oDVCejXSnPCkcYlWsTELD5n57cKA0QnuAVzyDSzU3xgaRKFK66glOzve6yjczPYDSzpsC3uemE1mWxe2YudeV0jYfLA4yKbtf8KxSNTGNHphQoFhVKMUZwDIxbNrKs/mkGDxzlWcsZbNvh73r56OKbASaKF+qPsqCZzsHs+j67ruhVEsob7oaJUdqP5SzF5etVp7RM9idzboBQycdhE/L1UPUGPmIRf5sdhuuL38Y9wzegm8fmcTPT887ijevxF5MDaddcQCojB70pF7sHeliHj80yar4pG3Wi5XqtSemqsb63kxC9Uw0yfOsagFffWgCVdPC1v4Me26C0DUFZSTwb7veh8LBN3lSGADvxI8UTCrne6aUF/Cis7b5+L0bb/NMoHlefskGPP/8Ebz0Yq8iwi1M4/Z/rvo3OLCY0FTcb9rHkx+4AIvIeiboQwGVjEUWhQBHo2w+7woYcPzWtv0yLEehSOlEvRmdjSX8ooHGsL5MAl8xbbVH6thXcfCMnZ77zYFXIMFVVCsbJu7tvg5nrT70GpPo/ffb7IrLPVtRuPhNTLGbeuzLbrGAEOUZ4B/ADIKCyeGeZ0LwLF37WlYNzhkXRc8ZvwUWq9zmMy7R7vhcocLG0pLPwi8sbROwU+DLu24CFAXZpPu8nTZ7WSGg/zYvZMfHWxMUhesnqpKr/btgqQmo5QVs1+y06rKQtjl02i7GUtlwmcdvM6w4CjFfNDgf0HuYgq3EKdjC4IvtPKnZ/3Y92dzvDfPVFIPQXUx5Zl+jw9YuPPayH6AU4F3lR1jaJgDMJ2zvw5s1u9iGsev5GHI25oL8OIPI+yzic0nvhkgcKOgoKj7os/5WuZktNi01gS+adjDKLx3a7N7E1CEWFFZwxtxqv2d75SjUuSeRPGGff2lHbfDMr9ImkU2nWGU/wPb54pVrFSd1k3xHC5e8mc07TcvCUqmKeXRhUXc2V2aOssJGov8ljzF2CAvXf6Rmjm7m7A0qxSwjc99d9ndeGKw6A9wACFmD9LdIeQa4vmf65API/fhDAOwCJvR8up5n/u1TVAPFUZ65wXL/dQWbVwQpz3TaqHGVoz87aWduPDnjznGqpquYon6KHwfo3OJ46XqDZ8MwTAsTjncuv07wUxX7ZeYAdqZMaduzUVJS+LG1D8dnCszXsjvtKtNZtc+ZR5E8+X27MmXPFjwOux3PhajPTjkbphv8AssO1I9RH8D7ndEckP8dtUfA9o4VKe+6CZ/RbO/diw6/CwnHU1AMnj2YvQzVni0onvdS9kzSPVEVQBnczXwfAXjSNi3LvbdBaZuAuzYxBvawPtautukWDADsOdJOx/v4SNnelO0vn8AexSkU5RM801SFKe7DNn7WOjJ4tsaggZ1V2/QpGEDwk4lupq4wcNLJ697rpNblK1VPIKkimBB/u9tN6Tk66V2o1otYBpmwkt0oXPLm0N1WUibMFiqe4xWrvHmqbfoshKlgQFTwzK88Nb9gm+c6XuZ55qPqooBBYNUtB1t5tg2AnS8PwNdjhAYyC+5AzTpcnwWSqDwLW0QB3oCsmLZJO/sjXSlYmSFUc/aOY3nLsyBCqZDnnEkgTR6O57jgWcyUTb/jSW28mP27eP7LA83D2aTGsHee6LZ70jYd5dmphTKWnvb/obT9uShvvqrms8pVC1VoWFDsHR01fw5q/hwSMGBYKuYSQ57X8xU3WTDJSelgpspNBGkA93m9RHkUP3YqBd2UvBepJ78JS01g8Zn/h02cKUCxUDI8O5zNwle7rQhFFvgFXtjuLD1DmYAJKrX7pUoVn/yBq6QSlbPizqkneDZ2yPP5e0e62DNNkv6gtM1GoSDtcFfKk9Koayprz1/8uW08e/XOcNUZUNt/ieqjqIqb2R99EP3VKRwzx/DozuAFzlhPGu953nk1lT/TIcqzgdDgmYJ7rT344u4P4qHLP2x/FjdB90vj88Mv7bohEhn8W8+r8aXqFfjuwMvYr+c4RQT1lRTYNaomax99mQR+ZJ6PotYNtTCJnDGDE9YQ7u97tkfdVKmaKFk6/s6wF8iJM/cAAJae9huAlrCNwgGkHvsPN20zRHkG1Bk8i7HwE9UQftc2m7RfQ9dCtAoIStvkX8PTm0lAU+xxjPoPv5QVzyIuYuwCwFI3zy6UsHDDn+L3hz6CH5gXCEE4reZYAWCBVWJ2zl9LsvSi/c5ufYWlbdr/HzhlK5HK27weZYmIxTRgLxDJyiBx6kdIPvUd+z1RKZsOfLGdk07wjNoEX+QiTN0sLn4pZVVVFBYYEjdYowjzlAKApaQdbMkq9tygvONGbnO0duEahn/aZhPKs4B59FxFxcL1H4GZ7kfhgttwyrD7Rd/5lKqxvrey6SpWnXJ4bAseNjdDhYXc93/fDhj07UR1oNZPmJRnfsGzhKbifyx3bkgbaOxcNrnVqKs9W1Ha+Xz2c75cZYrEc0m7/WgzR4MrbcZBS8F0AlNqeR7V3FiNh5uIu0lhjxl9LfI8A+zgJQDkvv9eqMVpGP27UXQ8S4Ho9unxoULcapvBqnr7O8Pne2mhYMDEYpkFd/h0Q368p2tX9ijPwlV1PHza5lRi3Pn+Wmsd37TNcu0mNDF/4yfxR/u+gBPWME7MFrhiAVwhGk55lnzC7kMrW69DT9oRKBSCn10qbjLW4+8Lyh8XzRdIUZ5Laqz42FIdyjMA+Kj5Cnyvuh96tQDNKRhGhcHo/s1YXZj+pR9g4fqPsPeFpQlTmzItu++OStsEHIuJni0onv9yT2aN3zzs8q32c/mjOXvNsqP0ELJKCYZam9VEBBW/WE/I4Nkagxo1maQGeYMAYMb5gDsZLlctZoZIvlSANy2l2r+LyZ7L45fj54Yb0GqV8iwT0jEE0Z9JQFXsToavyBMrbZO7TvGVZ7VpmxpniO0d0Gp9Agg9Qs5N5MtVHLPGYaq8KX/tRIZfBBRFqa/PblM2qYEfr8MKBgAQCgZ4F8PP3DmIXUM53LR/FFAULDznE1i49o/sdDYBSvEkDy6asJzKuZ4AZsxiAQSvhNuw93JYUGApKjNz9z8fd2eGdqE01VsYgQJ9p+aKKFzyq5h//t/4KuLoOs9pzkSxMAl1wS5DfwYDqFjeiUS1bwcsLQXFyKP86Ned39nBs1YUDAAAY+wSmFCwXT2LZHEKfVjAi0//MQDblJTfXexKaey8o4IU9UCDdl8mAWPUVexZiuYpusBX8hGhRXmQKS8tUr720DmPoeuSYPzKgnBMeeambRpjl7DPH+9JoTeT4OT9lLbZvPKMhxbiI1zKJkHqmyMTdr969c6ByM+jnWs6TtH/5CSvPGPBMzsoo0/cj8z9nwIAvMv4ZfR0eQNjceCVnIRoVOsHtfNHeq7CbMpuE3xf1JNyN3jCoABHrtngGYB7Nr8eb628DU8tur+b4yb6dHwFIWAEOIFi6Hi450r2u08aN0HX7WtA51uqmihXTXymeh3Kqt2nGL3bUdpzCwA7cGBBsatROv4vUcozvwBmEHlBIeZHTdqmj6ovK6QViWprvwWWX3VtQlUUphan1H6/lBWvcXV08Gyk2/7Ms/MlWOk+PKDtdY7Bz8NHDJ7VBmZpcbRPtQP2tDi1zCreoX8GPWftdCNRLZZkKtuYyrNzh6EYeVS7xmEMH4g8TwDMBBoATlHVtapf8CxMeea9pvy5Z3zSluMQ5SlVTLsbGpOpraj27wrMLIhiyWfcoD63noIB5QDFB1MhlQwYwxdg6nX3YfGqO7lxxr9NUtXVwoHXst+NdKXwfcu+t2nyyfNRnQFezzM/7tPcTUiWsulgDF/IFPT5S37Vk73A968ndSdleOYItBjKszD4TarCgddG2hvUpG1mW5O2CbjPheZUcly86g7P8ZQi2meOy14BuI30RPCYExUsN6KUZ047MkwLRtXEY1PuWouvSEx9qgJuXcel17FqmzHWWPzccCntLQLhlzrPZ7sEKc8AAFoKw4P2vOv4bIEFrjz9at8uWFCgFqdZwa/y1utY1eEw5Rkpw8ZjKM9YAJLr28W/Ad52d3q+6OvvvWgAb628FeWsHQw3M4MsZTmsr6T74xcQ4/uPpbLruxYWPDNGLsT0L/0A5R3Pc+cZhlmThQUAV2yz1ypfP2P3Bwk4wcSunTVZTQSbp8u0TclagSSa1IHysviatE0u6JNNaqBX0sJz+2CWBZI8CxZFZekOhYvfwGS8APDYRJPBsxAPlCg0lZ9sux1dUNpmvuLveabWWzAgJe7M1i7ySiE77LTTFK08M1GFhkKvuwvptwuoayq7b7SYc1UA/osUftCKStsMKxiwcyiHf3zNITx7rz0wVjZcbqu+fBh2FjHUfmin/mzXPliOpx2vSooDDayb+tIYGt+OhRv+FPM3fhImt4ioOR9uocQPoLwKiAbh6XwlVJHFKgdR8Cx/Dtr8cQDASWsIFbFNqTpTD/bP3gcAMPp22J/VoiCNlerFRGobALvq5rsT/xeZ8hSM/t3IX/rrntcqisKCzPWmx4QxyynPjBHX58Ts3uQxmWbKM58FZYF5nvm3TwoYUHBIE1LYCeY/yDzP7Em9paVgDJ7PJiukvBWf51YUcuDZPpB1vq+75m+D3CSnJ63jwg3+Kes8pDyjvk1sr/7BsycAy0LXd98FxTLxNeVKfN88UPN8x8EvSDJToHSBEOWZ6gaxiz7jAPMpKhmhhWn8AhyNsqHXXpjyvnm0492bSbCxhAXPOK8ZmoAf7rJTsRa0fvy/6jUsFSjFTUArpoV5dOGesVfAUlQsPeN32XNh5kZZpTzFrMBSNJZ2FIRfADOIQkRQGoiotulA94oWkqLnmV/apqvi879Xg1yqLp+yErQpGDV2AW6w4Zwz7hRjKikAf1Uj+Z7txRMA7MWpUprDJ5QP4E26vehbuuy3YAq7+HqMtM25QgWPW2PIq27fUN72nEBrB5GqM5ZUs6MoJvvs9wtpmwrcvtKPLmHxy893soICJy5MZROwACxn3LSliQ12FUeyhJhYLNdVmMpVnrnHTXPfqEC855gCUvno+hQNR3WqKLYFhPP3oODZ4jN+D9Ov+m+Ud7gqQk1V8GDGm9nhl7IJcMqzAHXNY/pu5C37b5WNQvVpLYGFa/4Q+Ytut/3W+OPi7uUTipPeOOEWcGpIeQa7HwMAS08HFsXiEdM2B5yNl2khbdOyrLoLlZlc/1naej0qznqGqPj0Mzys4EQdBQOiguUsnTJABcqPhYWKice4LB/PRj1nb8EqX/MFA2JW2wRshXM1N4ZqbhRGl9eewS9t04K78ennCc2zuc/eKDoxW8RCiau0SSQybN6ulmZhaSmUNz6dbZDzAUMRGq/HYyjPaB3HAnhpvSalE/AGz5bKVU9lTsBuh8WKiRn04OT1f4FqbgzF817K+mq/8Y8I89hTFYWNzflylRNCxAvf0Osml8rMvoOfhx3c2IukpuChxQyqmhtsXOzdG/iZOjdXW6/I4NkaQ1SpJEKUZ3ynpioK8+6ioNGmvjTz+6kxUrzm/Zh52VdR3nEjUw4BwOPT+cigUxilSvgCOQq/3ckpQapKu0Mlw2STcU/BAEp7ihiQmeeZMDmijteTtulT3pl9H5PARqdtAkB5gDPiD5jIiMqDqN2KLp/d5CD4QZcmNo0QpDxDIsfSGauCsW4UtNi/dHMfAKC052aUI9IDaHFXrppMpSTutvemdTaAnfHxOyBoV4+8QtT8JKugecIa8pXs07kStNvHgjRNep4BwLm+iwEAb9G/gJdo34OlqFi47sO+qayDju/ZVJ3eIpZl4W9+9CS+c3Sy5m+88qzatx1m0l4MVgVlIT0LplUbvI7yPOMnl71pHc/eY6fIiqk5osdTZfSgvbjc+wuAlmDpZ+c56Yi8vN+yrJYrz561axD/eNshvPnqbTV/o+ABADx9W3+s76RryNI2Wcq4/fuJRbdiFguezT6B1KOfR+L03bD0DN5bfgUAd9e/Hvz8oli1zVzw5/GqQz8vLFq0V63adDoeN8BR/waMCBUK4dM0aMe7J63XFAzg+3kaw+5NXY6Faz6Av9z4PpSQZBNkV4lgssXa3VveiKnbH6hRm5S5tCqzexOgBSv4gDakbYqeZ35pm+K1ENqdX7vg07n9IOXlVL7sUaMGBcyiVNOAN22TPx6/9E9+oWPyfpjcIo+UOIfM+/GxxJ/ivLv/N/o++wI8Sz2MgpXEiWf9KfJP+42a44jyQALsBZ0FFSc5K4O4fmeArTBavOJ/Y+G6P6opjOMqm8P7lFwblGduENT/u6uc54++j/w4k+y99SjGCsxeg0vbTLmG72bMwEuQWo5/bui7+PlyYEBXT7PgJs9k/0GULKevy435eqtalsWlbfqra/RUBm+s/CYOX/JBX9/K0t5fwNJVd9b0JbxS+6hpB0wSJ75vFzPKDMPKeq0n4kIB/+Kel3i8/4KY5aptAmDVNmcLFRYse+DMAq7+2Pfx93efqPNY7KCMpepYuvLdNX+P7XlWMmBaVryKxRHB8qhNuaTmpvoXKlXmFQzAU32SAnnphOqxJCHqSduElsDMK76FmVd8C31dWc+fvIpfLtvF2XBYElPcBTb12e325FyRzQ97hE0UPm20vOlKQM+4yrMQBWIs5ZlQMIBPHaV1b5DyzP4Ob+omHzBXxi7E9GvuxtIzfo/9nbKpfJVnAX6KBL9JEUd5xkOvo/GuO6V74gLphIaLN/YCUDDLeTKX+mstgdhnxlyzrmVk8GyNIXaI/M9BXg0EPynqzySQS+quPFkwVrWS3TCGL4BlWR7lWckwcXy2gEbxy6evBzbZ5oJnM4JJIj/A0aDjVzDAiJu2KUwuewSPJMDdDWpUeVbhvHSqzmS9mhuFlfFP40oLKTRhBQP4Y7ZfExE8C0nbrIdhJ3g2wTzPyMhUxeI177e9xXaGB75Ert87jM19adx8YCz6xQ40gReVZzyKomCcVCgL/n4HgLtj6QbPJqA5aZsnrSHfdEQ+eGZBYQENN0jTfDe9NHQJAOCA+gQAoHDxG2E4VXNFhpwd/nqVZ49N5fEX338S7//G0Zq/sUVyJgEoKlsQiMpCTxlsYZJZjJig8hO4V1+6iS2SAz3PnEWNlRnA9Gv/B4vXfgAAcN3uIYx1p3D9bls9SZM/0xLUqi0IagJ229o1nPNNz+WDZ8+M4XcGcNWCBc+z4a4k689PO8EgFjzLn0XX998LAJg7+FYcr9rttznlWa3nWXi1TXdnnil1E94JOl1yMRWXZ8EnBaRRaPJ9ipsos2qbmQQXMHIUvhU3EMOqoxkmivtfhWMJWzFMYzJv5FvhUrStZK0Cke8Hq33bIo87SDnlRz7GmFvjeeajFMuwjTbasCFvQdXzf/6YZiPSeQe5tE1+l9tbMMA97qiNH4DbtFmw+ze/sdmvDduBFvvfHuXZ0H5YWgpdyONF2g+x8cS/QZ97AietQfxC+U4UAgrVJCKUKIAbqJ3ssVP5zEQXS/eLhaKgcOgtqGy9ll1/mguw7ISIRZioPPMPntWnQIjylDKdtOSTGEbv1kMA7DkN9V/1jE2+1Tadf1uIH/gLmkMldZWNWzQnLHBtSo2pEiRG+vtxt2mrPso7nutbWX6xVGUButEAdU0moeF75gE8PuqvXAuCV9s8aNiLacVyLAsaTNkEgPyht2Dp0t+wVbUxYJ5nQrXNqmmxedp/PHAWJcPEp35yvC6P1vKWZ6K464VYfNb7mMcsT2zPs0rVTlV0fh9PeRZeMCDoOxVF8Ywp3uAZn7bptnd6tj3Ks7BKtz5YqR5YqV62fiL450DX3LGZ+kw/Wxueke4UkpqCqmnhUSdjSRyzyU8SAKtU3EPKs7DgmTO/Ia9iP3ifb8AVO/Bpm0HVNgHglLCJzm+0pHWtRh3M+kqfDa0oNSAL1laMupSD/Oso2O6n/qfUzadMrvJ8iMLUTduUyjPJGkHsEPmJkaoonsVpVpgU8TsEtCtAO3RBxqqzhQrr9Kk652NN+J65KVWtU56J5XmTusoWmDTo8AthCp6ZcattBkwuvWmbIZ5nzKMouCPi0yLMHc+GpWcDq0cCtebMURVauupI2wwrGFAP5PHElGfcTrgxchHyl73dk9IXh+t2D+Hzr78M+50SzHHgF0qLIX5JtJA+HWAWCriD4FKCD57ZaZsnrGHfhRIfPJtJjDE1mDuZaj5IY268jP37TGITli57e+Br3aqG9Rkz02Rmaqlco7CjiQe1F6ruSenfBJ+yIAavXW8m/8kYTTD6Mgm87ODGmtQKgqU18MECbqLzkos24EtvvBzbBu2d1hTXXyyWqi0NakZBwTNNcSc4UYjB/wKn2CMlFaVuWul+5l+pFiZg9G7D8d2vAWC3u0YUwH6BB9rMiJO2WamavsozRVHYcxlWJc81Km5F2maafR8F5aid96V1dn1IccJXixbVv6LRr0d5FqEGMLs2oOJUuY4qFmB/f63KK4hYqokYaZtRnmd+ai4KqvcFtIuBnBs849sT3yd6FWNNKM980zbd76TxPKl5/TCtdB9mb/kX/Fn21/Ceyi/hvj3/H2afcQdeWPoDPGBtC1WSAMGLacCdn5wefzYsLWWnu2nBqUhhsCq4TlujtFXaxAoizPNMVBvGJcrzbNO+q/Dh9Nvwlb0fhML1syx1s46xKV+xryHfvlO6ylmS2OqzX/vsfbjhEz/E73/1EXz/2HTNWF0KCTrkBF9MCiaGpUIHsakvjT8yfhF3Z5+J/CVv9n0N+Z31pvXAgLFYzCQuvNrmWKmHqcQB/wJVcTF7tiB/+W/VVOIMwk3bdOftFIihOf3/PDXLjvlbR2oV74HoGSw8989RPP8Vvn+O9jwjQ/kq85dWlXDla1R13UqE8gzgU+MNj6/rvGej3lXW+yvPaisWx4HfyEtqSk2qt9i/07MgigsIVVGw0UndfPDMAgA3MEYYA27FWAqeuZ5n/mtSviJoWNqmWHGXV575reHE7xPXAQXOmscvDZ6NyWHKs4hg7WKpyu5fkBBChOYb1GeEBc/uL3BijOHg4JlM25TBszWHGI0WF978AyfuCPCLDVo0iMaYIrR7O5BNsDSno034nokpVfUyyE22AVsKTZ0e32nQebHgGTdBYwUDQuT8lmVxwbOAtE2fggH+yjP7d2FKN5qcJjQFysAOTL7xYVtyH4DYUfsZLfPwyrNmCgbUw7CziJnOl5kJKrA8QQkefoIR5pe0galQwtI2nV39pK0SUvMTrGCAr+cZ7NRb03EcPJtwvdkomNqK4FnP6E48Zo7DsFR8a+e7fIsdEA0bMzvPA18djxAD2MXzX4XJNzxUk54Wpjxj6WUBfcOzdg3i+j1DeM/z9iKb1AJVs/Qsxu1jFEXxGMi22vMsjG0D9n162pZ+9MRMoaTjEtM207qKjULwDPAGY5aueg9myvbz0JdJeHz/4iL6bRmmhWlH/Ru2UPekbTLVkvcexamSt8B5lzRLJqExxQOpz9y0zYRP2qZrOyAuJirCjrHH8yxGinb+0l+H0bsdxT0viTzuuJ5nVdP1EQsLlGqqAv7I/PpHvvIi709G6kExIGVZlutHGjCO0Hg+na94xjC+XdZfMMANntk+NbUbdizFlFvouJ44tcdqjF6Mb2RfgL+tPg8PbLkNc/tfh2nYGzhB/QQfPA2CvtMcPA+Tb3zUkwZUL0yF4lx/Ch6ORgTPdE31jPl8MC3DpRPVg/gsiHRnErjt9b+DFz/bm6LayNiU95mnKYrC1GdLZQPfOzaNu5+axWyhgi89cBa/8YX78dw//xG+c3SKvSdsDiVWX3R9p+qfy2zszeBn1i68S/8tVoVTxPU7C1bWMD/GOu8NHzCYLxmelM9mlGf14qZtun0NzTdnCxVMLpbw+LQbQPrCfadb9t0VYaNDhAJC+UqVzXsyCS10vExEKs+ixwBqT0cnlzx9O28Rw1cTT+q1QQ7mrVbnvHKQs1zw28AU+3dmgeJXMMCBfM+emrGzlXqEccUYOwRL0VAZuQimk6XQF6E8O7dQQtWyz48P+Imwwm41BQMSnFVHrecZbb6IFTfd6+7fZsS5Ak9UZhA9y7z6LXbaptPu6FwGfK7JrqEcBnNJPF61lWdnrH6ke4drXid+pkzblKwZxAcqLI1T3Gnu9ijPMp7XBAbPnAj/SFcKO4ds5VkzFTeLEeqSKMTJFS3iVcVbiTHLgmfBaZth3m0lw2R/D0zb5Dreks/uNhHHOLim0qCihpoG0/ewggGURhAwmavP88xNw2n0PgF2MFNXFZgWpeW0TmlVD7y0nXna+KgwSAIeqjxzqs+4wbNzHuWZb5nyZA7HYadHnNLcikY0yWpFMHGwK4VXVn4Pzy1/ANnt4Wk/9AzR4iou/AJKXNzMCMozKIpvepqiKNyulvf5Y4H1AIVMTzqB97/wfDxju717Rs9lredZ+LPgRzdnVt9qz7Mwrtw+gA+8cB/ueF6weauIm7bpBHK5Agmu8sxNrae0ldLW61Dedr2rrGowME7Xlfq8qaUyTMtWzwUFSfjjrpgmV4XRe49YOkXIgpAmiWGT9nrgfc/KhntsvRnXB5H6Z952wFX/epVYfsqzcgw1QHnrdZh59XcD06154nqeFbkUyqh+n8aphKC8Yu/nUuF4P1GmPBOuR75SZecd6HmWdW0YxM8j/Kq+hTHmLH5o4eunPEv7BB8XIrz0+DRcXkUeHDwju4aw4BlXUEGtTQWqB1Kd0zmdo+BZQLVGHnru0rrqqUyeJeVl3cqzxipJ02K4nrTNIDN3llVRquIz/2N7Zj33vGG89OINGMgmsFAy8KX7z7jHHGLqLQb1C03MYynr48RcIdAI/8wC+Z0F3ztqw/XeGz54VqlaKPVywbMGiwU0Am1S8OMQ9RMz+QruPj4LwO6fNQX42cl5HJtqfO3BE5lGl3D7BwpwB6UnElHB8jjzCuqj7z9tK7Wo7+M36vNc4Dbp850scB0z+ELwgSi/AJHYv0cpzwA3eEaIG17V/l2YedlXMPeCT7HfkfJMNOwnyItsrDsVmjItpmZ6PM9Cqm3uc0Qip+bF4Fn4pmzGR3lNhKlaAbe9zXI+xHELBoj9ld8cTFEUXLG1Dz8z7bngj8zzQ+cDLBAs0zYla4WatE0teKJZm27oPiwsbTMg9YkgeexIdwq7hqLTNmfyZXzxvtO+O5X8LnCjBQNE5dn0kjsA8x1ptkZ5xgXPlOjgGV0PBbWdpdvxuh1d0MSf/+5Q5Rm3uxUHcfEUtTjrqSNtkz6jGdUZYMu2SQUwsVjiPM+WN3jGp1ex4Jmv8qy28p4InUPJCZ5ps49DMezXn7YGA3cdfwZbnn5Ud/03Wnk9dFXB4OgWnNa3YP9YbdCKZ68zObj7qdm6JqN8kGpKCJ7NxvC8IoLSG/J19g3ZgL6rEXUrP5mqttjzLAxFUXDdnmEW0IwDS9us+inP7Mkqv2uaP/Q25C96Ixau/SMAwCxVk2xQuSV6W9EYMZhLhlb1cxWgnBoowKczyPPMMC3WTlrheQZw6drzRRbMoGqa4oSYVzGlApVnqvN/LtjS4r4vbvCMxhVViU4DoXFKrERM8MGnfKXKqQdVzzHR9SA1akpXA59FfjwPCl7Um7aZTmisbZ+ZL/laKogBYMC/0iYP72HGzx2C2nzcggGAd+OvUVibENI2R7qj+xZ67sTFLUsNbFh5Vt88j5Sr9SjPlgIUy3RO/3N8FveemIOmKnjrM3fgd67fhd97jj0e0waSYVqsUp1f0EFUOefLjWdQbORSxYNS06IqbQJghW/qTdsUNyYWumxlsqUmfAsPtIMSv0nBKT1pzjlTqLCUzet3D+Fqxw/0i/edQStw1VnhaXQAMOG0xbC0d8Dt74Pm+ZWIAArg9rEPOMGzC8btudxC0S2iwHvDsmqbnNq34cA1N3fzV565AUXLstgmnLjO5Nnc71VOisozwPZ45otUuNU2/ZVnZ2IUCwC4aptOe2eeZ2l/zzM6n/Od+bO4DuCrnPqRCdloYKm0EcozXgwSNpfiET/TT3kGAJdv68e91h5cW/ow3qP8Smjgkc3RpfJMslZoVdomLbKiFitnFykdJ4ldjufZidli4G7XX/3wKfzBfx7xlVhXqu4EpdGCAaLyjGTdotllNuHdveAXwnSJwoJZvAmt2MnQ5Hqh6F4Dv9QQ9n0Rcm4gWnUjIqZtlrh8fD+6PWmbEZMAvTXBMwAYdSaK5xZKrufZcqdt+nie+S2QxupI2yyl7MFeMe12uKAPooxEYJv6Q+NVeEP5N/Et7Wr2u2qLFU6ffNmF+NfbLwv0FyL2jnThml2DMC3gT//78dif71GeccqAkmGyCXyY8oigSZ1YQKMgqi8j8EvxM7iFbT0Ber50+XJ6njWCLqSd855nvmmb/TuxdNW7YeVGANT609WLGLghT8ORCIULHzR1KyCKC95w5Rk/2RW9mhplQ6+bpjHLFSNQFYX1s2K1zUzCT3nm3cDwU57Vu6AJwi/t0A8y988m/QNiPNTeg4JHmqqwcy5Uqpza2lGecWoNwG1nYX0CKxiQdwsGiIuBoKpvYVBbfGrGTfvy+xw/5VmQlx4fDKM+QlOVwOsa5YFkWhabn4hV6BpBTNsky42RiLRNwD1n8dxZFbh6lWcUKAioZhjEUJ3Ks7LhFloSF/GkLv+0ozp7zt5hpsKjoNQZoZgREJC2KXgDN7MJnE5o7DxPBhTfOuv4F4WpBhuthLoozPWncrZpuzF4XmSV31ZBgQpN8fbjA5zyjIJnl27pw80X2sr9Lz94NlaF4SioPw5S9/CpzJNOEFr0kPZ7D2C3ST9FYSXGfI/GmyOOQMGukmgfL523q9rW2HhCYw8//4xrOE/wQRe/Z8Bdc5h45NwipvMVpHQVWweCLUI2Ccqznkx0P9fDqm36r0lJERYVPKNxrGTYnqMLZMeQqvU8syyLjVfnjzrBs7mS5z6KhahEQpVnMT32KHgmWheEIX5mkO/s5Vtt37PHrXEkksH3jP/MsGyptU5nzv4lDaOLyrOQNM6wapuxlWcLbtrmQDaJgWwCFuAxs+QhY0jKcefxppA0rzz73rEpvPfrjwJwd2iIHJdiAtSfthlWSaYnXbtr4SrPal+fiKE8q0nbjIBP2/T4zwQFz+pI26RJfyuCZxSQOrdYbrn6Ii68tJ3umZ/UnDzPppbKgYtSGkzMdB8sxf2MudS45+88pmXhrJHDf5qXYsFw7w9L22zRgjqd0CIDZ8Rbrt4OTQG+d2wa9zjpEVHwAY2pfG21W11VYgU0+PQ9nkLEzp5Il6AGsD/D/cxGlWf0nC53O42LqDzjlTUbuRTEoJSgOeY105rg2WRMY3Km3DHNQOWZ60XiP3Gm32cSasueGz5tk6XROdeG+QpR8Iw77iDPs4SgxOI9z5ZdeRajWADBlGchgRy2YC+bNWOeGEwUfRD9oPF8sVRlgSRxQZvQFNDwHfeZpqDDk9w8xK/aJj8nWQjZWKHjALyVscMWwlFpXIslg81PWhk8c4PabtZAFNSXiqnQYT4+YTSuPKvP84zf0BE3HingRe3qVZduYn8b67af+dlCBUUuEAwEFQzwqljqHatEaP59MsAighRxYZ5njVZCFfvWp3ovw+JV78HitR+q63OaYY7rZ/kgQZ9TlfeBMws4NV+Cpiq4eGMvrtjaj7HuFOaKBv6rnsIBATAVWEgwnu45bQ7FVZ5ZAPz2ySsRajfAvae0Njkw3sOqXFI7LnCBW9dHlDJQ3LZQ77PXn0mwftZvg53v37/+8AQA4KodA+HKMzF4loqec5ASMVh55qRthqgyAW8wfbFkcJ6WujvP4AqAUECVMjPyFa8ylA9a+sFvLIlzr7CUcMBtWzQ3q+fe1SjPArI/BrJJ7B2xzy3sngHuWFduQaB6tSKDZ2sMcTchNG1TWMjSAjGlq2zSKhqhiojS/x2UuulTNMC0LJbS6eenRJ2PpioNL3zouIuGid/64gMoGSau3D6A37x2p+d14kBXb8EAWpD7dTKsYAA3CSkKu/De7472PnHTNuNdF155VjUtUFwuTvAsKvWFPqM3xi5RFGPOwtRO22xtsCguvLQ9rGBAb8atrncmwA+MBlhdT8DMDLLfzyfHAPjLnPmJOW/uy4I0y+CtJbJ1IItbnN3cP/nOMZghzwLB9xFTS+7Ehlcyxdkt8yvpblmWWzAgpvqSnk1eFUETS02pT9HXzQVt4lTFWkmoL/NTnpFv31K5GrhzO9ui4FlRVJ51hasWEpxyJ0p5FrSZE5Va1whu2maJXTNK+xPVHUVuAl1T8ZgMx32UZ40GE4LwU075UWC+NNHXi9TZYVVMM5wSSSySIwb0anwQfehKaWxOQ4sicTGgKApbzMWt0j3KlGd28EysHud3/RYjClHwhWeManTwzK+f46G2luUUJM2Q5sY5wPU8ixM8o/bRnfY+j9kGAjRVLgWyYc+zmMGzJafSJl8xmeA3Pp+2pY8tHAG73dG5nV0osWsWNG6I3sCFOovSiFAVwhOz/sEzlrYZcu8aLRgg9q3zJROFi14PY/iCuj6nGdx+1ts3UKD9h09MAwAOjHcjm9SgqQpedMCeY7WicECU5xngXl+yJchFbjrzG6O1z0ucPkOc/+8cyrJCQrXBM831OXS+r2K4fU29z56mKqyv9vOLTXEee19/xA6ePee8kdDPHO1Oec43TpEfN23T8N0ApMwQ2vQKQlMV9owvlKps7s9X2yQftFlO8dWb1pkylLe/KESoTWkuQ56gPNQeUgFKXJa2yVkdxEVsw2EVz0l9FuZTB/AbnTJtU7JGCCsQAHgfOlFmTB3Ght40S0UMMt0mzi16q6jtCikacHK2yCbUfsGzZv3O7Pe6VfaqFvCC80fwRy+uNT+sDZ7VqzwLNsP0K3McljYZpyPK17mTySvPilxH7ad8A8S0zfDrv2PQvsfnjYZ7Z8WBV56tlOcZv9hnZuM+C0RFUdhC+kyA7xlfRczMutVqFtN2IMovQMrv2vOBnjjVl9rJ7U/fimxCw0NnF/ENZzIUBp/azS9uaJEcpjDh8UtnKnMp3XGfgRxn8m8JgaR0RGUsEb6CLj2mHRs8Y0bkXs+zlG57oJB6gy8awEOeZ42nbXrT8yZiKs+YJ0zVZMcsjgVBFVSJqNS6RuCVZ6IqT1R3FDzKM2/qJEtVc86T9zxr9cZB3GqbBSP+uELt3c+XhshywcSaggGCEo98EMMm84qisJ1yWhT5BRjpWse1e6BURQqeiUHalFBwB4huW3w1vTgp91Fpm/Osqmtr2nKSW0gXOdVEVLVNwFWeiUHpTAMBmkoT6pd60zb9Km0S/H3kVWeA3e5GudTNoJRhggX1S14FasPBM2YRUTvPMEyL9alh6hpq03V7njntnFpukO9aO/GrtAm4Kd7UX166uY/97UUXjEFVgHtPzNVUQqyXKM8zwL3nE05bjLJU4T/LT7ETpwom3091pTSMdqfY3H3e8VjmPV3FPoa+Q1OV2J5ZPBS89i0Y4PTBdz81i7MLJeSSGq50ijcFoakKU8MD8XxW6TVV0/LdRIurPAO8SvZ5zpKBNgsWy97gWW9a96wDeN+zaM8z9/dF4f5HFQzIseCZ3dbqKfYQV3kGADfuG0ZSU1g6cBBRY9d6QAbP1hjiwyd6SvAPkjih2DfWhYSm4Aon+sy/JqpgwCgLnmUB+AfPjnC/I8UaT7EBI28/tg/ax/BLl27CHTfu9V2QiOfOByjiFQwITtukwWyBm3QUQyS9sQoG1JFeA3h3+b1Sbf8B06s8C/+OG/eN4EtvuAyvOrQx9HVx8CjPVtjzrMwVDAhSrrCFdIDvGT/p4k1OF9N2yXk/lUHBRxkF8MqzlemmB3NJ3HaZvaj4s+8+HinR5ifpfMEA2i2LG4zx8wDkr0vcCmY0ua1a7uSk2KAigBZafHn0jvU8U7z9ibgj6ud7xuNWOWts0R7keTZcl/KMglD+6ujFgM2chZDgd6PQRDlfqeK440HkKs/cVAwAHsWcmDrv7i7b7+GVSnGUDvXgl3boRyFkE0gkXtqmyj5X9PmsSdtkyrPwdkELNloU+e3OX7yxF32ZBLYNZCPPA+DSNh1PVHEx6Jf2GqZKBrhUFi5tM2yByrd3P+Za6HcGeNM26ZnMJNRYqfSBnmcNBGjizEeCGHL6ELtSanRQJ6jSJuCOD9sHs3jGtv6av1MbObvgFpUI9iTybjLT98ZVQoqMcz6LIpOLJVQtpwhQSCGZRiuh0gYi9dfzBf/0uHbiV2kTQI3txKVb+ti/R7tTLA3wzEJzwbNKhOcZ4LYpCuRGVdvUFDcg6bdRbsRQtPPzlp2DOSiK4lafLPgozwS1abPjjBs8qz1X+q5vPmqnzV6zazCWQmpzv33Pgqo4i6S58xJTN03LYqrMDRGeZwCful1ha1xeebZUqsLk/M5o02yDz/MZlbapqQq77qLtizg3EKH7PtNI2qZYbTNks2r3cBe+9ZYr8bZnbo/1mTJtU7JmiFaeuQ+22NnvHu7CN9/8DPx/1+zgXkOdSO1EJV+uugOtk7YZVnGTT+WcLxo1g7pYnatR3v/C8/FXv3gR3vasHYHqkprgWaPKM5+0zW4ubdOybPNgmkz7K8+i0zbz5fp2MnnVA68ACLoe9SjPAFsxVo9yJ4jRHgqerZznWYotYky2KA9aULAdp4DAA+9dYGZdyXo+4wTPfNoUn/KyVHb9ECoxZPzt5pWHNmEgm8Cp+RL+J8L7jFcD8cqzOMbgPJSmynueUV/hl34TRCahsskqeVeEFe4IgxaNM3zwrEM9z+i4qP8SUyCjgmfuLmuznmdOtU3OFzMM/4IB9SnPFovhAY5GSOkqU7w8dHYRAFiqTG3aphuo5I+9ZJg1u8uuH43V8kB5XM+zRRZciJG26RxbaNomF0wRPc+C0jajFKmDLEXGUZ75jE/vf+E+/McbL4+V9gO4NhMUoBIXPKJqEOBTgv3HBt470zCjF8JRpsusWEALvEUBbpwzTDdlsysVaxy/bGsfckkNl231BpkaMaWnYKGC+BXjiFxSZwG7OOqzoEqbgF0g4PyxbvzOdbt8rwGlRJ6dL0UubmkRnm+R5xmvdhU5y6XbhlXEa7ZgAI0TK6o8E9M2uWchpas4MN7j+bubqtrcot4taBGmPHPSNpecggER91pRlBoPMoK3VglTH/NK7J3OWstVnvl4nmnePpdVdWzUFsfpq/3mT2lB7RyVsklQ0YCgKs5+9AYUDZhcLMMwLWgKMBRDUUvzhDPcZnh3yq22acF+psVgLj2fp7n3sese0maCfAjFYkIi1NYKlfB+yA/+M5OaEhnkjVOMQKZtyuDZmkMMPNQG09y/+wV+MkI6k+jlwEPqsVxSY5+1YygHBcB0voLpvHdyc0QIqJ0V1Dt8SlUzjHancPGmcNmpuFjweJ4x5Ubw+ymYGFYwoGra3j0lbvffLzClOd8drjwzneOuP20zatcUsCfR2YSGse7UsnqOsbTNhZLrF7bMnmf8jjypBYMWiOOOFFwsU02wqnm66knbLGaDCwbwC7SqabEJDi3AWlWBrxEyCY15wUxF+MwseTzPyiwIGMcYnCfhozxjO/l1TBoURXH7r5qJZX19DC2YvcqzDg2eMSWro7YTlGcbopRnTVbbFP2iJupUnlWqJkosWFqv8iw8+N0oFDR/2AmeUToRCxYJXkdpXfPszhcNNzWTJr6sElrVbLj6YBBxg2dMOR4jxYWCsqFpm1wBhbhpm1FBdUrrpD7XbxzjF6ZxGO32qhLExUiY8iwwbdMnGBqatqnHS9uMk8oUB3ZOVbOuYgEAcNWOQXzrLc/AdbuHPL/PJu3PDPLE9aPCpUA2sgE3VEfRgLC0zb2jXfjUqw561Es8bsXNojuHCgqeJbzz5GKd8zURUs2cWSjVbOLSQj+s0iZQu1B/aqaAt37u5/iR4xcWBPWtNE7MBxizE/eemA20sWgU5nkmpm1yc4iLN/bU3I9MA0pIP+IotKhNkYAgzr12N4i895Sf+4dW2+TGlJ1Olk+Y5xm/QQPES0cNgwJSfs8T34f2ZRK4LOC5EtnsFMeoR2Hr+p552yaNEaKXWhA0T6D0aCo0lNJVdu8XSkaNlYVf2macuSVdIzGgze5LQP8itq1GCwYMZJMtET3ItM0VDp6VSiW8853vxKWXXoqrrroKd911V+R7Tpw4gYMHD+LHP/7xMhzh6iOsuibgPrwK4nmLhaVtnvNRFGQSGjY6neFRoWjA0YlFz89nF8XgmbvwaDdxPM/CTNKXQtIB0rrKPmO+aHgm4H47BnrAgMpTb2AxSHkWRDap4TO3XYK/feXFsT6/VVDaZtEw2W7jchvk0zOSL7sm10ELJHdH2D9t0+N5lnGDZ6WsrTwzItI2AXfixxZgK6xwognDbET6Rr7irS5Lz0gcY3CepI8Ss960ZULsv4oN9jFdSR/lWYcGzzQhDVw854299k6vX/DMsiymNGi0IAgfeFgsGaw9Ry3U/QsG1Kk8a0PBAMBN06AASq+gPKNrXOL6aTFNoyQsXJLcBLTVKetxg2e0EB/vDS9ND7jtvStGtc3FUrVGbS2mktLmWlQFYNEkvp5d9yDE4hVif+DnGbcQWTDATdtknmchixy618udtlk2TI96KS5+Kic/ddN0vszSYf0Qvf/qZYirqB5Fvg5lpQiftukGU4KUZ960zWY3goe77MV/lfM3I6hYUVixAKC2YMCHvnUUP3pyBp+/70zge0zLYn2rGzwLVp4dnyngTf98H37p0z+tOc5mCErb5APtvN8ZEVYk4cRsAd98dCKwyjRP1P0GasUHsYJn7Jn3N4wHIoJnPsoz2sxYKNZ6nvE+h/z3NJq2+eILxvDc84bxYqc4Q9CxXb9nKPYm+P4x2zt5a3+8lHsgWHlGSrCwKrQ8NK8jhSc/b2AbdSXDU/QKcIPbvDKUxoqw4FmQGpTaQ1CacE3wrEHlWdwN7CjYXM2QyrMV4YMf/CDuv/9+fOpTn8Idd9yBj3/84/jqV78a+p4777wT+XzwwLzeifI8o0lhNhnPMJvk6H7BsyBFwe5hW6nywJkF9rtCpcoqB5GSRSwaUDS8Col2Eup5FiNtk+1oBhjLs2otJYMz7PbfaU0IShHf76PgQeyCAe7iKWrXlNjUl4kldW4l6YTGFgdRppntghZj03k3MBIUPBvz2XHi4XefSHlmZgaBhD0xqPjcY1HCTZ/RKVUd3eBZePqGGNCgxe5sncozXatdVDaqGHP7L2dR02AfQwtmmkRpClqyg9cOdKH/EvtVSsc5NVtbMIBXqraiYACNEV0pLfLeeQsG+CsNc6yEfLjyLG76XlzEyl09Pp5nlmVxvidetdVSucruR4oFz9w+mv7WsmqbiXgFA2gMpup+YZA6O0x5xrxZuL6U7qGoSIybzi36OrXiGqUTmkfRJQZpxUqpQHRglk/DZJ5nIX0EvT7IroGCFo2mT9d8H+95tkBeteFq0ChE5aVlWXjTPx/Gyz91T03mAdFs6hgFzybipG02uOkCAGPdVByoxBaJ0Z5nQtpmg4FeTVWY8k3c5KBCL+MRalFehXXP8Vn86IkZ+xh9LFiIfLkKGnU3xEjbJG+x2UIF7/7KI6Fz5noISttMJzSmFnqaj7IpTHn2B19/FP/7Sw/h8Mn5yO9nbTRiw5knKh0OCLZo4ZVnYfNf0fMMcMciuk9FH+WZ6HnW6Bx7c38G733BPrbG4+E3NZ4bM2UTAPaP9+DvX30Qdz5vb+z3kPJMVEXSvHw8otImQfN8Crr1cO2ti1vDuWp83fP5p+aKPsWoou+fWDAgakMhl/COOXWlbXIxgDCPxHpgc7WQNetaZ8WCZ/l8Hp/97Gfxu7/7u9i/fz9uuOEG3H777fjMZz4T+J5/+7d/w9JSrZeWxEXcUQjyQIvT0QNulSU/c9Yg6T/Jdb9/zJWHH5tcggU7BeO8gOBZlOFiKxGDUL6eZ6HKMyeFI+A60oC2yCnPglLOYinP6vQ846uFlWMoz1YSMfi6UtU2aeGdSQT7am1wJqyTS2XfhSlvWG4M7AEAGEMXsMmKn/JMNA+lCTjzQVrBtE3ADXrNRSrP7OOm20fKgJl6Pc98JOH5coNG/0khra7BPoZ2KClFY7lTi+tBF9LAmU+Gc86U9sQHiwlS16hK/EC9CK96Ohez0ibgDZqKPm1EFzPy9V/QUYCjqwGlSRjjwk42q7bptC8qPy/6dtL/+eIxtKFFCxt+Y6pVKtPYyjNnDB7vi15svOzgBjxjez8rZ+8HPZ+zBTewIaZtUjXKuOncNcGzFo1jfNpbcMEA995EFaPgd+ONarRqmNpBkPKs1dU209xCmgoGRKX+RUEBBHpeT80X8cR0AYZp4eRskLVBs6lj9aRtGp7jrAdvwQD73ge1PVK21QTPmpjLbgjYqHtiyhYPbI0ojsGrXD7xvSfY78NSGqn/1FWF9dlh4z6/8fc/T83i7+8+HnpMcQlK2wSA/3X9bvzqldtwvqNY4skGKHsAt3DNsanwNaRlWVwwI0x55r23cdSNQUVCaKyO8gGkezqYSzLFrligjC9WwathAaBiRAcFG4XUuyNdSVy0sSfi1V72jXbXVeSnJ1B55gTPYvZrbvDMUZ6l/ZRn1RrlGak++YyZQoyCdxkfL02AU561I22TV561yD/TbccyeLbsPPzwwzAMAwcPHmS/O3ToEA4fPgzTJ5o5MzODD33oQ/j93//95TzMVYf4UImdP1Wq8vM784Me2krVqqms4aZteie3V+0YAAD8/PQ8U51Q9c3dwzk2KTknKs8qjalCGiEsbTNO9culEC8NwO1450sGW1AFdYyJGJ5nTHmWjHdtaPejxKVtNluIoV2IRuLLrbQSJxJhg3hfJsGuo5/PB69OqA6dj5mXfRXzz/m4GxDyLRjgHUgpUNoJBQMAN1AQlrZpWRYLaNCuHAXP2MQjrueZ8zzw14otRupO2/QuahrtY7rSwf1Fp0Fdvpu26T1nfsErpqbzi75GlXUpH4WLOEb4wSt33FRTMW0zWAkNcAGONivP+pwdaj7dr1Cp1lSMpoDRPBfsI+UZjc18ILBlyjOf4I+IZVnMd3RDDOXZjftG8CcvORCq6qPxiVSqvNqav5dzxQoLuEQpHAeFfqNVm0Ce4Jmw4BGDj6ZlxVCeuUF/w4rheaa67d2PlivPuBSucw2kbfqR4RSOhmnhZydcVU/QeNFs6thQrjWeZ1GMcAtkUrkFep7VeGs2vxE8HlA04PFpW3m2YzAqeGYf63zRwH2n3PsSlPIOuAVEulI66+PC0jZFhfAnv/8EDp+cCz2uOASlbQJ2P/S6K7b4jk8ZYbOMh8aM0wGV0gnDtJj6LqyNimuIOAHaoCIhcYtlbR2w++lDnKdzb4DnWTbZeuVZGIe29CGtq3jNZVtCC1m0AjrnWs8zsiGIqzxzij44zzevqqaNV7+0zaSusk3/U853xgmYpwOCu3yhMT/EttVowYCBFinPoipFrwdaO8Osg4mJCfT39yOZdG/m0NAQSqUSZmdnMTAw4Hn9+9//ftxyyy3YvXt3U9/boZk2dUPnIZ6PaDiY1lXPa0h9kEtpsa4Fn5ZYqFSR4hadE87kZaQ75fms8d40dg/ncGRiCT98chrPP3+UBc92DeWYOfG5hZLnfTSZthdu0cfWDDnBUFrX3OvEpz0FHccSl7bp9xoyGF8sGSw9JB1wXryUO+j7+AExzrVJc/Jg5t8gtIWVho6FKp8Ry32c4kDUHXBPATtVb7grieOzRUzny9jGTWD5FNmetP0Z1ZELAAAJzVZh+t1jUcJdMKpQFHdCldSVFb1vtFs1W6wEHkfJMEHj6Jb+DE7MFjGVL0NR3BQu26w0+vv8ngcKQGfr7BtcLxr7mjbax4gLZl2170lQP7yS0MSG+i83bdM+Z15RVjJMz8SMXeeY/YwffNoC7ejaVf3C35fiDNRpSpYRjoP6VTu9yKqZpFOAoyfkGW6Ejb2i8sz+fF1TkNJVlAwThUqVC/LafZirPLOfAQX2exTFXZjxgcBEi5515nlpBI8pi6Uq25TZ0JtBfqF5OwxqS6Q2TXF9OT93IK+1hKagK2IuMiQEXlMtGh+8wTPvZ/Jpr4pib2hQm+xO+7ctvpJelSsYEHSsSa69+72GFD/U1pqFrn/JMHGu4prON/PZfFCqZFRx+JQbOJkPGC8qXCGcRr6bFq2Ti6XIPpgv8lDvd6UTKgazCUzlKzjupLinAo65SxhnqB/IpRpvqxu5in70GTP5MmYLFSgAtg9mQz9bnONetqUPP3lqFvmKETKvdSvKkurLVkBavsEqGk8Pbe5DV0rD1x6ewLu+/DD+4bZDTaXO88GKeq4fBe8LlWrN+0iFeHq+GPqZvLVGWF8jbrLmYoyZCS7djX+tW2AkvL2cP9aNL97+NAzl3LlUT8bdqOfnONmExjbHyk4fQ+eW1Fo/p7xgvBvf/fUrl8XOoo8rGMB/Hc03NvTG69fEeV0P17dT+/UEz7Jue9zQm8bEYhln5ou4YLzb3aRMBt9DvmgO/5qoNZpYAKmeMZCfjw1k63uegqCxi5+jd+JcuF7qOfYVC54VCgVP4AwA+7lc9u4o/eAHP8A999yDf//3f2/6ewcHa6W+qxm/81EVsLLHo8PdGOLk3QM99s5FXy6FoaF41yKT0FCoVJHMpTHEBQumnd3lXRv6aj7rOReM4ch/PYa7Ty7gtmfuwhOOhP/gjiEWPJssVLzvc3bx+7rTsY+tUTYJm73Dg13sOwfyzk6bogQeR8m5wBuGu3xfM9SbATALS9eQzDoVatIJ39cOO1JqEwj8PlLHjw11x7o2o3P2M1SxgGTGfq66M8m2X9dG2DrcDeAs+3lsuAe9LTK2jIOZ9H5XXy78Og10pXB8tggl5X3dhLObryjA1g19UDnVwaBzP0yfNqWKlV/T9ufSknp4sBtDQ7UeE8vF1nn72BfK1cDrMsGpSPeM9+IHj88gbyro7c+xBczOTf2xdr66c/bzkuLaq5KYAAD0dcXvtwBg0El9sXQNQ0PdUJw+pr+nvj6mT9gpTjifx76ng8aVgQV7omc5ba3kRDU3jNh9h+kE1SwLyHRnMMQFEZLOe7sC+qo49HLX6pwzRmwZ8e8necyU/Rzyu5kbR3vQl3XbTFev460E+9i7BVVOwXnvxpF4/WRcuvuy7JoBwI5N/WxjKZfSUTLKSHdlUHFeQP10lzPJr+r2a1MJFcPDdkrLYJ89lpYtSs9WMDJcX7pLEGPOLShXrcDrMHnGVqP0ZxPIJDVkWtCGh/ptHx5S2mWS3ueEAo152H3jYC7FrkcQmW6vKq6vO9OSe7t9rAc4fNr+zC5vfzBu2cdXMkwMDXWj4Bjgp3QVG8f8K3kP9NnX01JVZJ0+LJ3Sg4817cx3qxYGB7tqFp1LzqC/abSnJec7a1Kw1vVh3bd1EP1NqBEsy4KuKjBMC+muDH5+xi0KVVE13+NOT9mBqGw65NqEsHODPdbMFI3IPni6aPcXO8cbu4YbB7KYys/hzJLdL3Zn/ecGyS57nDFMC919WZRNbz/QCHs39QEAzuXdefLRY1MAgE0DGWwa7wt9fw+3Kded1vG/bzofL/nED5CvmIHHpE3a96Yvl8L2Tf0A7PbZ1ZvzVX1ryUn79V0pvP/WA3jwY9/F8ekCfnhyAa+8fEv8k+UolKvMHmHnpv662ueQ06eaquo5R9N0/SgnC0boPVE5ReOG0V7PPI5nfMhbAG1DjDEnQ4Vmct7+Zta5VcmEGvkZ4t+3LNptc6liz8/o2d4w2sMyfwzLfl/aUYbmMo2P753ARsdzLV91r4dlWWxT5vytgxhyPOHCGBfm1SP9WfZ5Q85a2dQ0zDvtcdt4L/v79uEuHD45j8lSFV85Oo2jk/YYMToYPNfpd7JsNGFcsBwV8lB/zve9lmV51vW9dcyDeR/CbWOtGUv6e+3nTNFq+/hOmgu3kxULnqVSqZogGf2cTru7vMViEe9+97txxx13eH7fKFNTC4hRbKXjURS7kfqdT0JTmQJmcT6PSdPd2Vaq9qQ2pyuYnFxAHLJJO3h2/Owcspb7WWQ4nbaqNZ91aNx+gL798DmcOTuHh07bnfZYWkPK2f04OVPwvO8RR+7dl1BjH1ujlJa80u2F+Twmnadhcd4+r3Kl9ryIWWeANQpl39cknX3q01NL6HLmHDos39cuOgawpYoZ8n0l5/tKsa5NKW8HK5eKFUzO2qo/xQz+/JWA2nCXMCebn11CJd9+3ztiUZB+p7XwZ4NMgE+em8fkiBtMfspZYOWSGqanvROr/KJ9j4tlo+azpwTj9jOTi5icXEC5wj3D6sp1WkrZvj5Ti8Ft78SMsyBKaOx+Hp9YwGMnbJNiVQGMfBGTheiKXFWnaufMvNs/TM7a11az6mvDmtM5TszkMTm5gGnn2YYR/GwHkU1oHl+3ycmF0H54pVha8PZfeUolWihi0tmETOsqChUTJ8/OQSm5wYnTE/Y1SarxxwcRfqJ31Cka0xXj88TnEACW5gsw8m6b4RfrT56aramqRf2kWfLvl5thpCuJswtl6KqC/HweBSfYkXLUBKcn5rHkpM6UluxnhSZYpyft/iChumNbyfEFm3PGEr2Jay6Sd4y8iyFj2MNPTjvnZU/oW9GGzZJ9DyedYLrYjtJO8OyRk7MAgJ60FuucMwmVLX6NcqUl16mLFxwL/UFBuH7feegcAFtVG/TdJccgf6lYwfSc3V9Z1eD+ivfBO3NuviaVapYM90utOV/3nFx/nbh9chjphIrFUhX3PzGJo+fcce/U1KLvcU9N2/MR1UJD56U648OkMx6F9cHHHX+rnNLYdw06we+jZ533mv7PE79AferUbE0/0AjdTnN4cnKJfcbPjtnBqi29we2Qh/rKV1+6CVlnHbBUMjAxMe+rEDrp9P9pTUFhPg/Nqfh57OSMrz8ejcuqaaK0WMQVW/pxfLqAI6dmMTnZX/9JA3jQGTP6MwlUC6W62qflqMtmFoqe68N7Nj81tRR67SilWVOVmnkcT7XoXb9W8tH3WnHWPpMz3mOYnLK/R0P97dR0jmN2qYwzZ+eYiqmwUEDeUUwVy3a7nZpx1MVV/7XIakGr2m15ct69z1OOD7ECIGnUzrP9sMreOUeCm18mnDXc2Zk8ppdq++IBx8rjw19/lKmSN/elsSmjB343u/+z3rXvknOfSiHru2xSY0FlM2Rc94OeY71a/7zXj5LzTC5y699OnAvXC51DHFYseDY6OoqZmRkYhgHd2ZWdmJhAOp1GT4+7E3nffffh+PHjeNvb3uZ5/xve8AbcfPPNdXugWRZW7Y31w+98klzwTFdVz9+v3z2MM3MlPOe8kdjXIZfUMLVkeyXQe4yqyTqUoVyq5rPOH+1GXyaB2UIF33hkEnMFA5oCbBvIsonGUrmKhaLB5M9HJuwBZNdwru33SDTD1hSFfSelAlUtK/A4+BLofq/xVNssu5NVv9dqzGPNDPy+aS71Lc61SWlu2kmpEv79K41oJq6ryrIeJ3nPEF0B95SgeztXNDyvo8VQd6r2/Trzt6ltU6L/Qb5sP2dUyYZvmysBq2xUMGBULV9DW0qXy6U0DDhKoamlCmaW3KpZCuKdBy0iK4Z7rfiCAfVcC3rOF0v2vWJeNHp9nwPY0nkKnolttJPGFbo/laoJo2oxJRd/zraa2GRtjShw/miNn4+dyliomDjhBIaHu6L7LV14DhXYlYi971PQldIxW6hgsVSt+cwFrmBAq+/HeE8aZxfKzvOgeK4lYI+PRaGvpZRw8qNJcn0w8zxzxpKk1rr+ma/kaSsNa59Z8oehRXEr2rBYTSwlPGd0PUghMJCJN54N5pKsWnerrhMfDBDHxiTn6VI1LfzgcTvQ+PRt/YHfzRc6YQUD1OBj5f3QSoZZ0/6pLeeS9fdV/sfn/Xzbh7D5sSWbsBd1P3x8xvP7mXzF97PdqtqNfXeO87UK64N5JcpYd+0cNQ7URigdLBFwP1VFYQFePh063UQ/SkVKJhZLKBsmEpqKx51iAdsHs7E+98UHxvDkdB4vP7iR/c50xkE/b6ZFrs0BCnrTOqbzFczmKzXetACQ57zdLMtbZKHR8z4yYQc8dzawDuCrbfLv5X3eJhfLKFVMj3/d9x+fxhfvO42rdw5iv1OIIBXRz4gFAuLMTfzmNoCrttYb6Nu6Oc8z3gIgk3CDLeWqvbYoV5t79joF8iabK7h9zGnHG3C4Kxna7/KIhYX4uTv1M2fmS2zN2sP9nQp6WLDTIV9/xVbcfGDMM8aLkEdqQei72H0JWftkufuZqHMtl9JU5M0q+jOJ1owlnF+n+HmdNBduJysWPNu3bx90XcfPfvYzXHrppQCAe+65BwcOHIDKTSIuvPBCfP3rX/e89znPeQ7e+9734sorr1zWY14t8KaTogFhV0rHm67cVtfnuWW43d2byaUyLNgTQL9qWZqq4Mrt/fiPB8/h735iV+DZ0p9lk+fulI6FkoFziyV0pXTky1U2Od4zHC23bRZx4uCptknBs9CCAfwkoxYKsMzz1TYDjCR1ttj1/758ucoWI1GVyQjmeVNxfbg6t9qmd1IWVm2oHYgmwFFeHT1CdSOC91cR8asgSdQUDKhUYVmWWzBghSs7UvluC7b/SX+2No2CJm3ZhMY8iqbyZcw46pq4xQIA7nngvEfcMuD1FgxwvWgAzuC4gaIkXSmdVezq6IIBCgXjLeZhBnjP2e7/KjXGyvRzM1XiADtoUqiYmHOekTjVNsXFve1DVXudc0kNs4VKTdEA07LYIqmeyl1x2dCbxs9OzjMPS4KvaseqbQoFA8jYOOkZm72eZ618zvm+vmSYvs8NVbse62nONJ5H3JQSxxw6Diq2ErdfGMxywbNlKRjA+QBWTPzoCTsw9PRtXi9eHr4CGfMwCjEA589DHPtLhsl+16q2LN6LZosFENT+f+hco6SmoFy1QgoGUJpyY/eRioZQEatUQF8+XzRYEKvRqqJUVY+mgmFtL5fUUaiUsVhy53zN9KOD2QRLcz67UMKmvgyOccGzOPzvZ7se0ZZlQYE9ji+VqwHBM2//2ZtOYDpfCSwaIBajIf9asRhYPRx1gme7h+pfB5DnYkEYG/ixwoLd923udxXXf/WDJ/HAmQV8++gUO5co8/6aggEx7nVCqH5JGJxHYr1QIMmCa3yvqQoSmuopGGBZ7kZaqwrTrBR+BQPIuF+sjB2G2Lfyc39aw510MoMyCdUzTjxr1xB+/OQs9o504WUHN8R61qltBRYMiOhfAPv+puq8fy89uAHHJpewI0YqaxySsmDAylXbzGQyuPnmm3HnnXfivvvuwze+8Q3cdddduO222wDYKrRisYh0Oo2tW7d6/gNs5drg4OBKHX5Hw3eMrZhoupWE3AeeFpHDXcnAyipX7bDvDxUL2MkNhjTI0gT+6OQSLNiVlPwW561GUxVP9S9+4ULBm6DgWZXzTxB3LgjebLIYEbyiSaRhWrB8QvbTTvpGSldjDdCAa1RdNNzAWzvKU7cCvhJfQlOWxXCUR1UUz0QpqhJtF6cq5FkIWbiHVVTly70DdgCjaoFJwRMrHKjRVYUFDGcL/pPoPFdAYzBLhs5lViygnhLZbHeWG5hZtdl6g2fOvaDja6YKGn9fwxbFKw0dW9W0mBIK8PY/bJHhE7jl/94oNQv1GNU2NQXgrypfyZLHLSHvbYtLJdfUvR3BM5qU1wbP7HOdKxpskU39LysY4Byr39hMC+1Gqw/6kRaCZ36cWfAqz1ryvUIgQ2wH9DNVEIzbLwxyvketqhrNB3TFz+SP+75Tc5jOV5BNaLhoY7A/W5Lrt6if10LGMlVRPCpRHmovqtL8s0jUPpOtue90fA856XaXbbXT9eYCAi7MHLvBBTx/PfyqKhLUvgeyiYarXoqB5bANSDquqSV3QV/veMWjKArGne8/6TwvTzjWENsH4gXPxM/Lsrm8/70RNwBp3J/3SakHaje1qE2dbSZ4xhUXqxdXeSYUYRLGudNcpXTLsth1Hcgm2BwharO5i2uHmhJvc5r1EcI8sBKz2qbvZ+oq+2667jQmUZDFgj33rJDqs0PXAnGhYhaLpSrra2lDpp7NINGIvyeV4P5mfwcVCxGrHvdlEvjDm/bhNZdtjh0kZ9U2hTE5Tp/I93v1ruXecvV2/PEtF7RMmMAX9VqvrOgT9I53vAP79+/Ha17zGrznPe/BW9/6VjznOc8BAFx11VX48pe/vJKHt2qhB0tVWqOQoGACrzxjpc5DJmBXbOv3PKy7OUUZTdjpcyhlc/cyqM4IvjPSuUmum0YZrATz+wwePm2zRGqEgA6Pv0d+ATs3ZTMRO7BEnbRpuYvMVMBidKXpyyZYZyymUC4X/MSnOxV+nXoCg2du2qaIzgab2vtLu7c0kOcrVc+g1I6y4vVC1Y2C1ARMeZbU2EJ3tlDBpJPaHVcxCbj9V5Gb8Lo73PW14S5BNVsQdsrrgb+vYopVJ6FzgVq2uNG9Ki5XLSUuMhoPLvLwz5OmINaGiKIonklhkDpQVBMSi2Xq59S2qGz3jNjmwpv6vAb2dC0pUAy414/+xqdtEuJEuZXPua6poHVYUPCsLcozYTysUZ45YxB9d9x+YYB7XatUEyldZcE7sa3Zyg37Av7XEduk/Wlb+kLvEQU/ywZXbTNiMUwbI6ISZbFIynY9cHOyXnRV8QSnW608o5Html32pmmw8qy5YDG/8blY9g8CAe5iupngsPjesLZH/dKk47uooHm1/waquDlXxELRYMqiuMqzoGPMV/yDjoss7d1+HQXPggKhNF5QG2Dz+sWy70ZwHEh5tquBtUCWUwHziEFWPnh2brGMpXIVmgL86+2X4YMvOh/P2jmIVz9tc/h3cX1dNqnHmpsz+w4jSHnWWHuhDR03eGYfGx+MKxkmF6Tp3M2/OPCFgiiwSwHmDb2tUZ65m3R22+mrYwM4CJp3loT26W6gxQyerfCaICGVZyuXtgnY6rMPfOAD+MAHPlDzt0ceeSTwfWF/k7gdZqsm47lU7WLl3KLdSYel43SldBzc2IP/OW4XAtjlEzw7y4JnjlR7ePmqCuaSGgtM8ZNcumxmwOBPE7aEpgTuAHSzHTvD4//iB3+fDNOC+LIZR3k2UIcijw/UsYVbBwRh/FAVBcO5JE7NlxraeWsF9rWJl/LF31ueReZ5VnufmZrKrF3I0kRvIJvEYqmAfLnqCdx2QoqgvetWCFwQURn4rqSGvkwCmgJULbA0k3omHsNO8I3UrfbnU3CuvjbsBv4pbdOZ7DcQSOZ3KTvhngRBj7mdtumfPhSUPtCowk+EXzQO5pKxdzwTmgKKSQcF8GgBKCrPKI26HaozwA4KfPzWAzh/zGsoKwbPEprC2gcFZfz6YHF8bnXfl9Jtj77A4FkLggsiYjurSYfkVHpA/H6BV561UkE92p3CTKHiq3JM6Soq1Sq+fdQ2aX/69nADdN+0zYh2n0loKBomCmUheFYOHksahYLT1B5arTyzPzOJfaP28zEXMFaUm0zbBGxFcdEohyvPyO+sjjQukTExeBaWVuX0O7RhFJR2Xg+kdj01X8TjjjpqpCvZcB9HqV9B121RVJ5lXD8tP4oV78YwrQdKhp2yX2/AYWqpjJlCBQqAHQ0ECKkiqHh+4kYLpfgBwBPOHGVTXwbphIZrdw/h2t1Dkd/Fe57FVYcmdf9guZvK3Fh76U7blhLnhOCZNzXc5ALXnbkWiIuuKsz6Z75goD+TwE+etNPG99SxhswmNZbKDLgb40CtKq0VwbN0wKYl3f/wtE33eFL6ys4/k9xYt15Z3U+QxBdq2K3qIGkh5QmeLdgTBEq/DIJSNwGvDFuUdz96zg6eLYffGcEPfvV4ntFEoicd3Jl2c6lFRabmiFae+fmeTVHqWz2+UZzygI63Veku7YAmXSvl7+VVnsXzPBMX77Tg8ZvY8r524o4stY9B5/4WKlWPQq0TUgT7MpS2Ga0801SFKY0ec1Iw6knbpAUDvztcaFB5VuN5ZjTu6eVJ2+zg4BntXttpm/4eb5mAHXrRw6ZR+L6mHoULrzwN6q/oPogLIlf52R6FraoouHxbf40nIi3YyN+PD8TQv93gmdtuRN+SVqtuqU/zC55VTYsFp8UAQTNEK8+8PzeStlmv30sYL7xgDLuHczi4qbfmb3TvaIMtzO8MENI2nUVFVNCYbcSUvP0qKxbQ4kAwfz9GI+ZuceHb+0Ube9ki0zbzrp3PtGIBH6Q+5aG0zfEmlJUDuaSnrw9re6TWmnSeq2Z9IwFgo6OiOTVXZEGebQ2kbBJZtvHgf93oelLggBRNQYFQcVzm1ZyNpG6S6mxzf6Yh9XNc5dkZbm5BQcl61Xy6qrDnKe5mE2/RwkPFoRqdV9BaRFSe8ZYktvKs+cB1p+CqIit4bDKP47NFJDUFz9ge3k/zqIrCxCGAv+cZQamizRA072p32markWmbMni2JqGOsVU72TmfxcrEYnTaJgA8c+cgNFXBcFfSM4nhlWemZeHopJO2ObJCaZvcoKVHeJ6RTFj0vuHp8knbDJLw88ERw0eZRMqzwTq94JhZtTPxWekONwwKnq2UnJwftKJ2denv4m4sX21ThH8WxXbFlGfOAjFfrjKFmqagZWk7zRA3bZOUXrTYpclwPYHf8V5vhTOgNj0kLjQxokBnISCYFIdV43nGpZ0HFVpg3jBtKxjgXt84xQII/jmpV3m2GJI23U7oWlGQhQ88UjtbKNb2wQlh97jVCxr67pJRu1CezpdhmBZUBRhqkQIJqG03kcGzuAUD2qQ8e9nBDfiH2w75Bnj5Y982kIlMB0pwqpK4yrPegOIzFNxodVtONRjUDoNXA1+8sYdVZ65a/kGaMldts1H8iliJtCJtU1UUz3UKa3tZlrZJyrPmg2cbWPCsVHexAD+yLG3T/7qJyrPedJTyjMbl2nbVSNGAZvzOAK/yjA/ckqKaWhxVZgTAKpg2EpSkdhhXecbStMW0zSaDWqSYEj3PAK+5e7Mp051EL5uTGvjWkQkAwBXbBur2iOR9q7s9yjNv39vKtE0+eGZZlpu2Gda/cP3JSlvwyLRNGTxbk9CkpFW+L27BAHcApTL3UROwzf0ZfPJlF+Ljv3DAI2F3Pc/KODlbRKFiIqkp2NLf+MSgXngZLL9DzAoGWPDdOaWJRFjwzFUnVTnfIf8OT1UUphLzU55NL9WvPAPc+0/H26nVNgFXwbhSO2L8tRHl2iKs2maA55l/tU1OPi8Ezyi1jtJyC5Vqx1TaJOrxPAPswh+Ae271TDxIebZYqrJFZaHBdMKsqDxrwtOre5Uoz/i+jIJhYtCCrksxwFi5FdU2iTjFAgj+OWlUedZqtU4UNCGmtM20zySXunX+/Go9z1qdtul4B/ooz2iRNdyVamlbTumqUPTBe44poV3FTtvkPc+WaRzjx4Q4agZXecZ5nkWoCYMsAML8M5uBb3OtStfl+4qLN/YipatcEY3a8aIcI0UpilxAeh6PqzxrPG0T8F6nsKADbRxNOcGzZlPfATFt0w4sNZLOSERdN1ZtM+ktGOB3HwH/Ktiu79nyB8/omlvwKm7pfDf2kardPbZGlWdA/cEzavPiHLCZapuAe5+oX+fvB59iV2aFCTpjXtkMvVzbJF/K62Kk24rQfCKlq54+Sex7W5K2qdfOu3gVYlj/wrexVqqvG4Ef69Yrq/8JktTgKs9aFTxzKtY5A6VlWXhyxh5wtvZnAt9HXLSxt6ZE7ginPKNiATuHcsu6KKWBVlO9FR75xadfYJ2UXGFpm/xuBlVfCgte6QFyboArGJBrUHlWjP7+lYalba5QUMIbPIvwPEvVrxZIeFJz/QMWZIq9xHmerZQHnAifiuMHeZ7RZHIw53026gn8ZhIa+z5SnzWqiKK+q2SYHiVWY2mbvFK1c58l/hmiNlnjRaX7G0czhV8Lq23WozzjF/dRyjOxYtxCm9Q6UbieZ25VZCKs+qQ4Prfah4YCd37BM+YH1cKUTcDeCMqE7JC3Qnm2XAsH/l49fVu43xng3k/TctNwosaz7gAV8yLz72utwoAWhwlNacliEHAXdbmkxiqqh222VFqwgCfLjcVYnmfNtfGxmMoz6pcoeNZs6jvgKs+mlsp4xLE22T7YeHaG23dGeZ55CwYEKs98PDVps6Qh5VkTxQIAb3/Lj200P9npXLtziyWWctZMOizNL3Ixx0tWMKDG88zpL5rwPAPc4BkfuKU2W+bSNle75xngKs/uPz2Po5NL0FQFV++Mn7JJiG2dEAOirVSeFTk1OB/kjZ+2ubLrAmqnfmKP9cLqf4IkNbTa80wccGcKFcwXDSgAtsQInvlBE5J8pYp7T9gFBZaz0ibgdkbiBNcTPPMJZs0xz7PgRRpfPppSXMNSxVxPrNqFzjQVDKiz86aFytxqUJ45E66VCp4l6wie0X0vGqbnfjHlmU+70DzBs/C0TVt5RouvzrhnfZxE3g83bdOrPCP6M/UFfinFm3aIWdCrzqAOP6ldKhk1Bsf1sFqUZ97gmeN3KPQ9lGolem80qvAT8QbP4t97fvEQdI9IWSYunFc6bXOmUPH8DNSeAx8wEINArU4FDvM8o0VWK4sFEHxbq1Ge8VVYHdPnOPDFcpZLeUbB25Su4uCmvsjX8/MtCvZHeZ7RBtx8Hf6ZzcAbu7fKDoD6igs39LDzpXS/OZ/xohUV/6IUVGXDZOmTzQaI+eBbnMVtK9M2e9N6TVBue1OeZ45qN6jaZtmr3o1K2/SrXj0iFAOLi2FaTAXWqPLMDt7bx8K3DZqfbO7PIKkpMC27INFsocL67UaCZ9l6lWcBQYfmq23a98kNZvIKZzdVlKp8Jjp4LRAXUp597SE7ZfNpm/tCBQ1BUB8rjkWaqnjmj+0qGMCvIcLTwt3jW+ngpywYIINnaxLqLFvmeSb4SzzhDHDjvemGJwjphMY6v+8dmwawvJU2gZDgmRIePGNpmxGdKQVZaDIVFrwKMhIF3HSggVxjaZt0Dp0cPLtkcx829KZxTQOy61bAD0ZRC7ocN4jxk8oww3KFM26tVZ5RwQDX86zTlGe9daZtDgrBs746U475ogGWZXFBnfracEJzg9izhQpTkjaiPMutMs8zwF0M1Vbb9Deu9VsMNYLHW6lh5VlQ2qa/8kz061ku6FrRgijtUZ4JHmB8tU1h97j1yrNgzzNKaWtWleOHJ71E9Dzjrkd/JhG7GmFSV7FnOIeetF5XMLYZ6Ngv3dwXa+zkg0H0HEUqzwI8z9pVOZba2GgLr+H1e4Zx1Y4BvOayzex37Vee+fcBBKUMpnS16UUvH2AOawc0LyB1TysKBiiK4kk77c8k6h5LeYJUu4BdXZ42yJnnWabxtM2zXLXsOJyYKaBkmEjrKkuvbAS67nxqHB1nLqmx6qun590iDGPdqbq9sujzgPoLBrSj2iZP2k95xqVtrgnPMydQRgrDa3cPNvQ5rLKsz6Y33/+2RnlWO++izS1dVUI3NHKJ4HF1uUkGrGXWE8s7y5QsC4lWK8/IdNtZINOA08wOGGDvUM0VDZx0zDuXW3mWCwie6VHKM5a2GW0sP7FYdr1wQkwemcm3n+cZKc8aLBhArPRuRRhDuST+9fbLVuz7aTDSlOjAgaYq6EppzJOLAkVLEcqXhKqiUq16AqS8Pw6lOhYqJksp6BSFU2S1zZJ/wQD2/ohnRYQPnpUME3TJGgnW55IaSoaJqbw7mW8kOLRalGeaT9qmqADK+OyAAu0qGBC/30p6lGdBaZv+yjO3YMfymukGBSYBP+WZe37L5XlWqiyv8iwTMsnnr0e9Hp5/84qLUa6aLQlKxIHS6K/aES8VSFMVKLD9lui5igqy97C0Tf9qmy33PHOuf6uKBQC2mucjt1zg+V1vyHjRitQx6gOCqm1Suv9Ydyp2gDaIsW43kBOmDBFTbFuRtgnYqZvkBdZMsQCAKxjgc93y5SpoZkKVQ3silWe1aZujDRYMoHPcOZRrShWZTWqYzleEtE13c2+8J4WnZgo4NVdkc7FtDV5XV3kW7zkNqlLYbLVN0X/Zk7bJBewqa6jaJl/9UgHwzF2NbbxTW/fra7tSGs4u2P9uZdqmPae1oCoK6w+jAmKdVG1T5ywKqqYVqbBei8jg2RqEpW22rGCA43lGwbPpAgBg60BjKZvEaHcKRxyPA2Al0jbt8xJN2dWI4FmcggGA2xnTJ4Qrz6hCnliFx2RplwN1LjbCUmYkXujadKX0WJPtnpRuB89KtcqzILVAQlOAijdAyu9A0WIyzxUM6JRJTlTBAKreJRYMAOwgc72FDzb0ummb/DVqSDHmTKYnnZ1wXVUaKsTg8TzrkPvih+IUIKlabpsUg450nwrCIqrYhoIB9Xie6U0oz1jAoc5AbbPU+Ml5qm0KGxhcHywulFpebTMkbdOtRNicmbof2ZDgGf9zvYuRdEJrSSpcXH7tqu04uLEXN+0fjfV6RVGQ1FWUDJP1WVrEWNIdUHyGgkLtqrZZjxq0EZhHpo9iqRXKM+oDgtI2ye+s2WIBgFgwINrzjGhVkJevUt9s8Iylu/qkbZJyV1cV1k5og7hkmChWqp7nj9/486Rtdrlpm5ZlxQ5eHmmyWADBNoZ80jZ55dmZ+RJTZjcqBNjoeNLRfCWKoCqFzc73xDEv4xc8M3jlWefOX+LSy6VoXryxp8YqJC5hyrNuj/Ks+b6Yf36KFRPZpBb7nniCZx2StgnY/YCmLu+GZSew+p8gSQ0UiGnVA5YV0jbJl6ARjwAeflIy1p1qKF+9GYLSNlVFYRXDDN9qm9EFA+y/i1LqOJ5n3u8jPwZViU4TFalJGZLBs0DoWYlbqa9b8KoxqibbhQ0KntHuTMXk0wlM9jeaDFRNi3mSdIrCiRZDS+Wqr1SbFjFdPmmbjezYsdSKuSK7RildbWiHi4L/rhdNY88BXwSkU+5LEBSEogCTqOKivkFcROVbVDCAAje5pFZXOownbTNCeSaqTljaZkwVQKsQz48/bnEDgz8/RVE8fXLblGchnmetLhgACMq7msCiN22zkxntTuHmC8frCpTTPWRpmxH3tDcybbO1ixKakzSTFheHsDT/stF86hgFaGlOKkJpyaMtSEuu1/OMaFXwjIoGAM1ne7C+06dgACl5+Q3EXFJjY66oPgva1CJVY8kwAxVrfjzWZLEAIusztvGK6g18BVMqFtBgUPK1l2/Bx269AC+6YCzW64PS3ZqvtuntS/k5jpu2abHvXRNpm1wwqxm7lyu29WMwl8TVO2vTPvm5fL3rLz/48Z6KBlB/GDX+50LsEJYbvv2sV98zqTxbg/AVlVpBF/NJqNqVNqdbk7bJB8+WW3UGuDnkfgOWpiowTCu0YEBvxE6EGEQRK4/xBFXbnHYqdfZlEnVL2aXyLD70zMTd6afUMFrkLHKT0WDlmdcbCeCVPqpnYUkB2k4J0nSndaiKLdOeK1QwJCgXXM+z2rTNRhbJG7i0zXyTaiha1FDV20Y/h9/d7ZT7EoSuKiiBr7bpffbJO67dnmf1Klz4MSsoyEmTyMUazzNn8bfMyrPaAJF73GJbE9XgCU0BnUa7qm2KwbOSYbIKzq0ILohkQib5zaRtrgYSqgqgyhbrUQbg3QHVDNtVMOB1l2/Blv4Mbtw30tLPFQkrGEDjXzOZEWQlEpS2eYZL22yWrpTObBrCNl5ySVH905rneSMfPGtR2qbfdVsq1QZsFUVBb1rHdN4uEsan+7KNP8U7HpLP3GyhgnOLpdhBh5Ypz0hVzY1trueZjnFHJXZmvogTs3Y7aXQtk0loePq2eGndgDvPrykYUI0XQAmiJxWsPKM+mK+22SkZDc3ABwyvayJ4dmhzH77ypst9FZLU/+aSWkuumaooSOsqipw6mYJndaVtrvD9CyuAtl5Y/U+QpIbWe5656YczhQqrgNes8oxfWO0eWd5iAUCw8gxwOwfTR3nmVtsMnxSIgZiwCn+6jyoJAKYLtlpG9JCKQ23KzPqT1sbFTduMd41IeUbpNvT/bEILDKz4FQwocp4hfLoEBeU6ZZKjKq4yTqy4aVlWTbXNTEJj/25MeWb3DXNFg1UZq7dYAMGqlTmeZ40Gz9K6CprbdnrwjPovUmaIAR4/49qqabFAS6uqbdZr7p7wKM+C0jbdarf8ZkO7fKKiEBfJaY/yKlh5Jv7c6sq6dA+KQvCMvIhSuhppPdAI/HMaFjxrhYdMp0F9PPXrUf1ET8rfU4r597X4/mwdyOL1V2ytCfS0mjCPzHIL0jajPM9ambYJ2Cm8L7pgFDtDAjti2marUoz5c2iZ51mlNqjJNh+EtkFqRTEFt8gVCxADD1Q9/dxCvKIBS2UDpxzv42aDZ0x55pO2mU1qGHdS1Y9N5ZlCsVkhQFySLHgWpDxr7JkQs1z4QAtfpKCyhtI2dw3lcHBjD265cIxlKjRKUGoxCUdaoTojRL/ZuP1hWCGe5UZRlHVfNEAqz9YgrNpmix6wtK4y1clDZxYB2BPfZqr+AF7l2Z4VUJ5tdQbMTX213m2k3BCVZ5ZlMVVQpOdZWlSehXmeOcqzqr/yrBH1Tq3fTmcv+FeSVJ3KM9rpo0XOgs+urUhCrVUXFgRVVTZhm9tTgLaTgjR9mQRmCpWaBVHJcL1P+AF+MJfEUrnQUD/RldLRk9YxXzRwzEmtaDSVkIL/U47nWVgQOwxFUdCV0jFXNFoe6Gg11G6ClGd+BQOKhn8aTiMc2tKH8Z4UnnPecF3v8yrP/I+hi2sHSyWDTWwXVyh4JgYa+Wstpp7WKs/49Jp2pW16Awx8ymazZup+hBUMSPFpm2tQeUb3l9SyUWnmTHlWMjz+UEGBjNVCnGqbTaVtClYiIq2uJvvSizdEvqZdnmdbB7IY6UqiN5No2NeJ4LNIRBYD5jD2JnGBzUmIok+xAGKkO4VHJ5ZwdqEY67iOTdpj/FAu2fS6wk95xhcMoLZJ6ttWrGXiElRxndQ7jVbxFhWqnmqbzmeWq6abIrgG1gJJXcVfvvzitn4H9c+t3OjJJFTMFNzgMwXPogJifZkEdFVBUlNXvGAAYM9dytVqjX/femF1jsySUPYM2yqu81qk5lIUBbmkjoWSgQfOzAMAtjVZLAAQ0zaXX3m2pT+Dz7/uaRjyUUfQpFdMoywabsWaupVnIZMpV3kmBM+o0mYDk6batE2pPAuCFrlx02TodfMsbTNaKaD7TJwKhrcaYiapYaZQYZ/bah+kZghSE/DeImLw7KmZQsPeRuM9acwXF3HMSedoVA1FixrX86zx54AFzzrovvhB/ddCgOeZn6ky/VtB8zubu4Zy+Lc3XF73++Ioz3RNRcoxZl8qV9GbScCyLE55trz9XE3aJu95VqM887Ybj+dZm5RnYtrmmQUqFtAe0/hQzzM+bXNNKs+86dCRyjNnvKiaFgqOgbRhWqxPXe5AcKvoZQUDaoNbrUgdoyCQX8EAy7LcAHEb0pKDEP1Sm1XvEildxb+87mnQVaXpYDfZKvgWDAhIFaY2Oi+M+2Ep/tS3nF2MpzxrVcom4K88Y8GzhIahXBKaqrANv+0tWMvEhVl3CPP8ZqttaqqC7pTOxsCMj/q3ZKwt5dlyQJsXrSgWQKQE1X/c6sO5pI4P37wfKV1tqhptq7Dbsr8H8npgdY7MklCu2T2Eb7756S014M8mNSd4ZtftbTZlE7CrCG3oTSOpKdjUZgPbIDb3+w+cVCVLVJ7NOROIhKZEelqIi7hY1TaFjoh2x+qttAnULtwaVdysB67bM4SfnpzDi2Mav9KEkoJmcczK/TzPxFLvNPFjnmcdNMkJMoGmXexsQvMM6uM9KfwU8Pik1MN4TwqPnFtkyrNGg16U4kPpn8140dBitpMUgX64yjNK2xSUZ9zuPCleqFhANlmbhrNcJNRo5RlgB0RLhsnOL1+pgrrqVvtERSEukvlrratu5VOgdoLMB8dbHSin6ycGz9odWIjrebZcao/lhO6v63kWfk/Tugrd8VedL1aQTWqeKrKtLhiwXPDKM7HiYisq/mVD0jZnChWUDBMK2l9VlIfP0AAaL0zj+9ktCsTxnmfifWFqR6H/7A3w5WMbfz7HRsEzShGPgnyUdww1v66guRQFCE3LYoGKrFMAYaw7hZNOmuj2weXLeqE+vmz4K8+aCSh3p7ngGbeBk+BSRdeS59lycMGGbmiqgoMbe1v2mdQ+SbnpqgGj78kztsf312s3Mm1TsiZpdeVKUm88cLp1wTNdU/H/XnspVAUdEUnnIeVGTfCM8zuLWmB2ixVwYnieiUq3GVKeZRtRngkpQ3LADGTbQBZ/euuB2K/n020Azm8pRHmW8FEXur4hjvKMBc86M20T8FGecSkRPLdfsRVb+7N4XoPm1OT1cmyqOeUZLUCpcm0z6TT0WZ10X/yg4yO/K3GBQ9fSgh1cSSc0tsBo1UKtEfh0hLDFZ1fKNrGmxfMC97wstx9IQvMGyPj2pSgK0gmNHWeY51mrFzRBnmfkB9Uu5Rn/nIapn/szzaWgdSK0oGAeRhEBUUVR0OMYsi+UDIzBVQCldbWjNk/qoZdT1C2Vq56ATKVJc3TAnY9SEIiHPHmHupLLGiTgMzSA1qVtthK6buRvyff1btqmEDwLUBGKG388FLQ8GzN4RnOKwQbmuSLZpFf9WayYoBZC5z/em2bBs0YrbTZC0mcDFWi+2iZgW4mccv7tt4FRMiypPKuTSzb14b/e8oyWPssZoVgTKxiwyu4JjU3rNW1zdd0tyYpB6g0aQFsRPAPsjr0Td0FY8EyYmJEiSDTo9KM+5Zm/59mUozxrxB+G/z4FnZUCuNpxPc/s+7MQsGvLw/wuuMVsjeeZM/Gb77CCAUBw8IwWe6Lny+b+DF53xZaGlUCkjGG+XY16niXjP4dRdK0S5ZnotSQGMfjAFLXBAkttWbk2503bDFeeAa7nEVVNG22Tj1cYFCAjwqoci14lyxE8C/Y8a4/aO1R5xrWtteh5Jt7DKM8zwFWzMguAopOyucxVY1tJOqGx50AcL2ix2Ipqm3yRE+Isq7S5/NkM/AZSJwbP+OMTUzdd9bzoeRZeMCAsbTOu8ozaSCvUqBkhbTPvjBGq4vZH49zGwcqkbQoFA6rNpW0C3jUJ3/aSLMhhsmdFrgXi0+rnuEZ5Vm2+P1wJ1rvybHXdLcmKkRMCQdsGl2/AWQmClGc0wY1TpYz3K0npauiiLqja5ky+8R05fqGSjPh+SX10CakMcSr9MZ80Li2Hdm/TLHhGn+ukbXZQkKZe5VmzbBAqKDWabikeVzOTIdo02NC7MmnmcRELGojnTCXTAXcRFZaGs1x40zaD7zf5C1Fg9bEWeuY0At/Gany+fBYyBJ+q0fK0zUDPM0d51q60zZBqm90pHYpzbHE2oFYb4v2NU1iEsgTEsWS1FgsgaLyYE8aLVqSo8f2ZmLrZ6mIB9ZDzBM86b3mlKq7diOgXtxCgPBPbJyFu/PGQVcO5xVKNMtAPquDdCmN2Ur7S3IraR4arCjrOjd+tEgLEITBt02z+mfAGz7i5P5e2KZVnKw9tChaEggHNFFBZCfh04PXI6h6dJctGTthNXoldveVEj0jb7I2RFsvvHEf5jdEku6bappO22cguvce4epXtanQ6PWzxTmqBaLNySr2lVFygdveWVD+dWTAgwPPMmZyKhsnNMt4rBs+a8zxr9nMA4I3P2Ipn7x1ekerA9SAGXf0CUZmEhqJhskVGgTNVXik8aZshyrMuQXn2mJPau7MFnjmN4DXJD/b5Eitq8hPmVi9oggoGkPffsE+hnFbgTdv03sPeTALvef5edKf0jrNqaAVifx1n84MWvQtC8Znl9u5rNb2ZBM4slDArBF1a4XmmKgpySTsdWgwCUdrm+IoEz7gARos3k1pFLqmjUCnXVNykcVz02XM9z8SCAf6WAAAw4vQthYqJxVI1UkU568yJWhI8o2IStCnk/J9fw1DbyCa0tqWv+8EyTMSCAdUWpG1yaxKP8kx30wSDvDcly0daSNuk8Xm13RM/D+f1xOoenSXLBj/wbOnPxEpHWM1QwQBxkKNd1Hhpm17lWRisEiP3fZZltaxgwGqTBHc6oudZUKUqHkpJIDUhUOsbQv+nIG2rK/A1gxs88y6GKC0i1+Kgi7j4abbaJtGMIiChqdjboirG7UTsn/0ChlTZlYJmYR42y4XesPLMNpzeuULKs3RI0C9MeeZN22ztmOoXPDMtiwVpWu2LSlD7CbIKeN6+0bZ8bycgjrOx0jYD/TM7M/gSF6pQV6s8a43SIusEzyiATpyZpxTu5d/gzXV42ibgBJeWgKWK97oFBW17ggoGhKRtphMaetN2ZeqzC6Xo4FkLlWdiJeklH2X8eSPdAIADG7qXNSODlNXlqqg8az6d0rNZ7xM844OlCX1tr986GZa26YzLFZm2uSqRwTNJLPgdteWUOa8UFLMIStuMs/Dgr1lUKhQNqny1zfmiwb6/2YIBy22ivdZxq21WUTXdBWlY8GzAR7lVFEzas5yhLxBtOL2c0GIoWHnW2sVCd0pn6gKgCeWZcE9WMi1xuahRnvk8/yx9x2mD9P+VVEwkY3qe8cozy7JYUYkdy1g5jSfM6yi9Yp5ntdU2l0pVZp7d0yZlE12LKKuCtYh4D2Mpz2r8M9dG2iap8/nxwrKsllX8yyU1TKA2bbPd1WRDj4kbAzMh/ddKQgE+UbHHqm0K7a47IG2TPJuC+umR7pQdPFssYVeIUrtkmGzs6W+D8sy1lXDPa9dwDv9w2yXLnkFD/b+o1qm2QHlGCsGkpng+h4Ici1yQebWpnNYSYsGAkmHf+9V2T0gconXQBv9ysj7PWlI3/I7a9nUQPCPlWVDBgN5M9MRWUxUmgW9EeUYKpa6U1tCuBP+dMnjWWnhV4VLZYLu2YZ5nlHo77VGeOQEL5/6I/lyd5HnWG5G22ep0P0VRWMVNoHUFA9ZF8EwIuvqdM92vYkcVDHCPO6zPooDoUqmKc4tlLJaq0FQFW5fR/JknHZK2yQfTxIBBOz3PWLVNzhh8vlRhf2vXTjepR9aip1kUopoqTv/dLSh7SCGymgsGAP6eZ7ySv9nFIm1OisGzlU3bDO4HOgVWbKUkBs9oA1AoGMCCu2LwLFh5BsQvGkDzCU2p/e5GEJVn+YBxbfdw17I/Y6zieo3yjDZLG28zNPcUN2/oOVvk7ncnzSvXG2k271rdBQN+7erteOvV23HFtv6VPpQVYXWPzpJlg1/Ur9QCZTmhdAvBv7+uggGAPaAtlqqRnmOUnsdPLqccH4hGVGeAkLa5ynY1Op2EpiKtqygaJuaLBqu2GSd4NlOITtsk4hhOLxe0GCoZJoqVKpsE5NvkeQbYC6Cjjhl8o8E5sXpYZpVNUhpBU6KDZ+z+Cd4wK1owwOmnkpoSmvJG93SxbLBiAVv6MytWndbr8xVcYVIsR88HW1qdou2Xtukqp9s39dvUl8H/un4XNvet/XmCSI3yLEZAlHmeCWmbolfjasMvzZ9PV2s2WJxlQSD384uVKgvGrIQvL90zBZ27YUkKrCWx2ibZL6RE5Zn9c75ShVE1WYAnaryg4NnZmMGz3kyiJUpVt2CAV1Gd7YDnifoH07KzC2iMM8wWVNt0njfxflA7pPTmpKasO0VwJ5ER2mer0tiXm11DuRUr0NQJdGbvLuk4+AF1PaRt6mxQC/I8iycvpzS+uMozPm1zpgm/M0AWDGg3/KKHpdqELEr7M1QwgEvbZBUOqWCAd+LTSQUDckmNHQ+vPqNJmajwagV8VctGvcrWZdomH5QR0jgIsSoZW2SsZMEAZ3ERdY949QQFz3auUMom4G2bYWmb4vPsSdtssQ/NSgXPAOAXLt6Ay9fhjrS4SSUGsf2gDZc5oWBAWPGZ1QCp8+c4o/mKwSnPmpyTsD6AU56dW7Q3HDMJdUWUexTQyya1jg1QZH3SNk3LYko00XqC3xBc8KkUHmSnMNJVn/KskaJYfmQC0zZX/nnig+u8+qwVFWipSIO4XkgIyrOV2mCS2NB8YLUXDFjvyLsliQXt9Cuwd/jXOrQjJKZtztW5+KDXRS0GdR/l2XQrlWcyeNZyurkqaXHSNqlgwFyhwjzNxHLv4gSvk4JniqL4VtxkyrM2TE7HWpC2mdZV8LGjZgoGrBb4RXuQJw1dT0pvKXZAwQBq71HBflrgLZYNPDZFxQJWblPHz6DZ72/iJooneNZi5VmaC55ZzjjGigWs8kqOnUqt8iz6norVNt2CAav7HvmNFaQ801Sl6WqrfsGzaaeS7FCuPZVk4x5TJ2/Q5HwUe/my64UoKrU1VWHv4X3PaOMvaDwd6bbvwbnF8OAZbUi3olgA4G7+VKoWKlWzrfOTeuHVRbzvGc37m1Ge7R/rxjtv2I3fvWGP9zt1Cp6R8mztz386mbVSMGC9I++WJBak3hjvTXf0xKBVsOBZQMGA3pjKs+46lWf8gEreWI3uyHkLBqz9e7bc0L2dLVTYBD5MLUCTQwvubrxY7r2T0zYB/wXRYht3djdwvjWNKqIURfEc23rov/hFe9DiRjSu7YSCAYnYyjPX8+wYKc9WMIWA2qYdqPUugFIe5Vmw51mrFzXU51twx5V5FphpT6XN9U4jnmekYqeg2eIaKxgw55O22YoUJeoDeAVVs1YXTR8T853qrHGbJycoswC3zemq4jtXpbmOV3kWXsiHlGen50sseO8HKfFbFTzjr32hUm2bJ2sj8FYEZY/yrPlqm4qi4JYLx7F31FsNnKwCKEDXSRuy6xFqn8VKFV9+8Cy+d2za+f3Kt09JfDq3h5d0FAc39uLqHQN4/eVbVvpQlgVWMIALnlmWVVfBAMBVSER7nnm9DwBXeTbYAuVZp/pvrGZoQnlm3t1ZDau2qasK88qjCaNY7r2TlWcAXzTAu2sNtMdTZNyTttn45IL3D1oPkxR+0R4UiBK9N6IMoJcDWkBFVV0jY+n5koFjTHm2kmmbwYqTcOWZe59aXVmX7/8pNYTUTatd1dSpiOqBRgoGsKqHq/we+W20UBC3FYFiqmy5xFURnHKUZ4MrpTwL2ATrJLI+ij3aAOtK6b7ppmIbBWo3/kS29GegAHhqpoD3fv1RT/o4z2yLlWe6prJ5U75cdedYHaA8UxSF9fl82mYrlGdB1FgFyLXAikLPy32n5nHHVx7BUrmKA+PduHbX0AofmaQeVvfoLFk2skkNf3zLBSt9GMuGn/KsaJiszHpczzNKyYhSfulqrfJspknlma4qUBXbnFQOmK2H7u2p+SIAe2Ec5SfRn01grmiwe1uKSNsMM01fCfrStQuidnqejXe3Kni2vvz/+HYTdL5u8MzxPCuHKwmWgwvGu/Hu5+7B+WPdoa+jYOjpuSIs2M/ext7lNwgnKFDld63534mLIz6I0GrlGd//F40quqG7nmcybbMtiP1/nP7brWZYgWVZbtrmKr9HtME4W7DPS1EUprZphe8SKYn4qpFTTfrENgv5AXeytQmv2iWWAiptEmJqMVC78Scy1pPGb1yzA3/ynWP4t/vP4rHJPD7wovNZIQGi1cEzwG4bc1UDhYrZ1vlJIyQ0FeVq1Zu22QLPsyDEDRvpebay0PzKtOzx4U3P2IpfetpmWQF1lSGfIonEB7/gGXkz6KoSW51x4YYeqAqwfzx8MagL0moAmFpyJoIN7qIqisJSN9dDwGC5odSnU3N28CzOYocUNVRxMypts9MmOn3cgohop6dIb0bHht40sgmtKTWBVJ7VQotPsdrmSqa3KIqCF14wFqkiI9UJ9ZbbB7IrGmimoLdf26Lrn9LVGlWHx/OsxcozRVFqigYslOznVirP2kNjaZv2vaha9rO4GBHIWC1QMMQwLdbHtLKyHKVI8gqqlVae7R3twv977aW488a9K/L9cWAFAypuIIypHQPU4zS3mefSNsWNPz9eeWgTPvaSA+hJ63jgzAJu+/S9ODFb8LyGVOytDJ5luLEt30Fpm4A7p6uYvPKs+WqbQYgb59LzbGXZPpBFb1rHrqEcPvXKg/jly7fIwNkqRM6gJBIfWLVNzquBr1QWt5LS9XuG8e23DkQu2FnaJq88Kzj+HU1MKtIJFflKVQ6YbYD8zeoKnmWp4qZ9b2vSNsXgWYcNquEFA1o/nCiKgr975cUoGWZTnmo5biHayX40rYKfjAWdLwV1iix4tvIFA+IiLvJWslgAwKdtBivP/IJjiRA/tFaQ0jUUKiYzJ5bKs/ZSUzAgRv9tK5YVVKoW5mMWn1kNpBMaUrqKkmFitlBBLqm3VHnmFgxwAzpUMKDRDcdWsH2ws6vR85WKiXknqB6UKkwB3kWfaptBBWmIy7f141OvOojf/MIDeHw6j/944CzedOU29vdZZ57b0uAZVwyHVZHuEOUZS9vkKs+2otpm8PcFWwVIlp++bAJfftMVSGhKx1bklUSz9lcREkkD+CrPmN9ZfYN8nMUo+d14PM+aVJ4B7sJNep61HlKenXFKsYf5nRGUgjuTr8C0LLaopQmoOMFrtQ9Ss9AEl1SYlmW1tWAAYAcc+aqbjdC1zgoGeNM2A5RnSbtPoOBnJxQMiIvY1lbS7wwAxp32KaYkAW5AzW8Dg1/ItMPfUFSeseBZTM9OSX2I9zhO8ExRFBYoO7dQAu2fxRlPOh3y+KSiARQwaIWNBDO+L9embTbqE7se8CsYQL6to13+1607ZY/78z5pm34bBiKb+jJ43vkjAIDTC97qm67yrHXtPeunPOuQcY2yTPiCAdQ/t2MMEPukTstmWI8kfVToktXF6h+dJZI2oPoUDHArbbb+sUmo3rTNYsXdMWvGvyPlTCKk51nrIfUGTXzipNnwaZu8gW4mKG2zw6ttlqsWe0Y6xVPED14Vtx6CZ960zSjPs84pGBAXTVWQTWisj9yxwsGzizf24BMvPYDdQ101f6PgpX/wrH2eZwAfPLOv0wJTnslqm+1AXPzGrZbck9Yxna/gpKNi1lRlTVgt9GUSOLdY5saLVirPatM2p1napmzfQWR9rhup5zcE+EaKnmf8xl9cpfKYUzn7rOMRS1Db6M+0LuDpUZ51WPCMKc+cjfKqabF70dOGtYVM25RIWo98iiQSH/yVZ5S22fqJmS5U4Jl2dlCTmtJUUIIm4GthIt5piMqAeGmbrvKswO38UoBDE0rFd5zyzDn+s87uMZ8y0ymTUz/o2BKasi78JbQYnmedWDCgHvhU3J0rnCqlKAqetqWfPR88FIz028DgFzJ6W4NnjvKsJKtttpMa5VnM/rvHxz9zLSgTeoXNllZ6nmWFtE3LsjCVX1nPs9UAu25cCmZU8IxV23Te47fxF8WYU/znDKc8syyLtY24Fezj4FGeOfOsXKIz+jzmeeaoMPlU2HaoTWuVZ6u/X5FIVhq5opZIfKDFp8l7njmDfDt2h5jHmhOsm3YmgQPZZFOTaJm22T7EdhBnQcp7nlHwLKWrTOkIeH3P4ioXlot9o13QFOD4bBGn5ooeM161gxd7uRBD97UI326CzjnLKc8aURKsNHRPc0nNN12yU9g13IWetI5Dm3tr/kaeZ6rSHrNo6v9LToB0QXqetZWEMM7Gvac0lpx2VDmrvVgAwdL8nXZXbqG3k+t5Zo9BiyW3guGATNsMpMsnbZMqhgcqz7iKsAB8N/6iYMqzhRKbVy+Vq2zO29qCASo7zk5TnokFA6i6biahtcfzTFSeybWARNI08imSSHzQFW8wC3AngL1tUZ45A2qVgmeOlL3Jkut8pTdJaxGDZbE8z7i0zSCDdt5zqtN2CXvSCVy40Q4CfO/YNDMd7pSJaRBUmW29KDB5xUvQOfNpm8WKqyTo9HtJ0PO2YzDX0SqdoVwSX/uVK/DOG/bU/I0UOO3yoeGVZ6ZluWb0UnnWFkRFVdwKsKRarqf4zGqgNs2flGet9TyzLItV2uxKaXK+EwL175WqhbJhompazPNsQ4C3KFOeOXPgoI2/MIa7UlAV+3spvZbaRVpXW2qnkOUCq0xR3SHjGhWBokAy9cnt8qHUVQV8tyQ9zySS5pFPkUTig1/a5nyx9fJyIiEoz2gyM9Rk+sHNF47j0OZeXLFtoLkDlNQgqjfqTdssBXhMeZVnnRcUuGq73Za+d2wKS065+04PuNBCaz34nQFu8B8IVpJluMUnqRAUrJ5AO93Tla60GYeglEwKIrQrSJ5y/NZKhonFkgEazdqhnpbUelTWqzyj4FlujQTP3IIB3rTNVrR3ukamZQdzpji1viSYLOf/mS9XMbFYgmFa0FUFw13+Cl7meVai4Fn9KmX+8yl1k/mdNblJLELHNZOvsD6vUzxZSZ1qVL3Ks3oLkdX1nR5vzc6bU0okq43VMUuWSJYZ/+AZeZ61IW1T8Dx79NwiAGD3cHNG2NftHsJfvOyijk5rWq2I6o3uOAUDsm4ay2KJqlV535f1KM86r4u+cocdPLvn+CymnIqwnTIxDWLdpW3yyrPAggH274uVKgplt3JaJ6ff8tDGwt6RWpP+1QKl0LSrMAgFQouGycavtK52ZL+yFuDTNjUFsRWRtPFCXpJrV3nmVNtsQftL6yooNrlYNJjyTPqdhaNzvqpLFYMVqRjvSQUqJak9Uh/SaHGZMWceenreGzxrZcom4G5ATjptQlU6R3XuKs+EVPo2ZLQQ/IaY7PslkuZZGyO0RNJiWPDMWp6CAWK1zYed4Nne0e6Wf5ekNaR1FbqqsHsWJ22zN52AAsACcGbBnrSKAZ1OV57tGMxiQ08Kp+ZL+M7RSQCdHzzbM2x7te0dWdmqjMuFXkfBgKrlqmpXU3Dxjc/Yhj0jXbhp/+hKH0rD7BjM4fyxbly8sactn89X22zn5o/Ehld1xE3ZBNyNGCe2FGsjZjWwqS8DwN0MrDi+iqI3XCMoioJsUsNiqYrFksGsLgZbrGJai+SSGkqGiXy5GlksAHD7jKVyFVXTYmn+9Sq5x3pSOHwKOON4rM3kKZujxcEzZz4yuWgHzzIJrWNS+5OCRcsCS9tsX7vlfc5ktU2JpHnkLEoi8UFTfKptUlWgdhYMqJooGyYem1wCYBu0SzoTRVHQk9bZpD1O8ExTFfRmEpgtVNikVdwR7WTPM8A+7yt3DOKzPzuF7xydAgDkkp09lGwbzOKrv/r0dRM48FTbjPA8A4Cp/OoLnm3oTeOVhzat9GE0RUpX8alXHWzb55PqsGiYy6JwWO/wqo56ir2I/VI7qu6tBBdu6IECu8DM5FKZ8zxrzbiWS+oseCaVZ/HJJjVM5ytYKlWZ8iwseMYrIRdKBvM8q3e8GHM81c4utFd5RsdFqbydtLmXELJMFpwMhGVL2+wQBZ5EspqRT5FE4oMmeJABrmS9HQUDaEA1TAuPTS3BMC30pnUmc5d0JvykMm6qDaVunnJSF2qVZ9wCrEN3Ca9yUjepQmOne54B9gR9taQkNguvPAta4Ghc+g4ZOK+G+yiJD+95Ni+LBbQdXtWh1xEg6k555xRrJXjWndaxy7GeOHxyjgUMWqV+of6KT9uUnmfR0GbXUoVTngUUCwDseQilaC4U3eBZvamQtWmbdp/U3yblGbWJTtoUSojKM0f13c6NvZT0PJNIWkpnrswkkhWG5gSkPLMsi6U2taMqDu1SV6oWHj7rpGyOdHWM1FziD78QjR08cyaKNGmtKRjAqbg6MW0TAA5t7vNMnDtpZ1cipm0GD/O0qCD1ZFqX93EtwVfbZIu0NRKY6UT4hWk9fbeoZl8rnmcAcLFTnfmnJ+aY51mrfJe6KHhWMpj/5mBOKiujyHLFYuKkbQKc71nJYGmb9Qalxp0AHaVtzrVZeVbqwM092igvC8qzdqZt8hkM0vNMImke+RRJJD6IBQNKhskmfu0sGGCYFh5x/EHOkymbHQ+/yOmK2S4GHOXZaWcCKfqG8BPSTkzbBOxF+WVb+9nP2Q5P21xv8GmbmZCAGAVup5jyTE4J1hJ+nmdSedY++IVpI55nRNca8TwDwPz8Dp+c55RnrUvbBOB4nknlWVxos2upZOCUMw/ZGBE8o3TvhWKFS9usb7wY7bGVZ5S2OcOCZ63tk7LCnKqTNveojzAEz7N2pm2mpOeZRNJS5FMkkfhA6V1UMIC8GXRVqRmYWwHtUleqJlOenSeLBXQ8PQ0oz2iXdWLRP6WAD2DU45uz3FDVTWBtLfbWAny7iac867z0FknzpHnlWUkWDGg3vJ9QPcoz8Z6sJeXZRY7y7NGJRTaPapX6JcsFgaTnWXwomDRbqLB5SKTyzGmjC6Wqm7ZZr+eZk7Y5VzSQL1fb53mWFOdUnfM8UfBqOattJmW1TYmkpcinSCLxQVSe8ZXK2pFKmeAG1CMTTvBsRCrPOh1a5CQ0xbO7F0a/UA1M3L1dDcozALhyuxs8a0dAWdI4WoxqmwBvrLz6CgZIouHTNpnybA0FZjoNb8GAejzP1mbBAAAY7U5hQ08KpgXcc3wOQOvULxQEmi+61TYHZLXNSCjoeNQpTJVNaJEBLEr3XihWUDAaS9vsSumsrZ9ZKLrBsxbfM3E+Uq9Crp3Upm1Stc32PfMJ6XkmkbSUzulRJJIOgia+VDq+ncUC+O+rVC2UqxZySQ0b+8J3AiUrD+3G1rMg7RfSSsTgBj/xS3Sw8my0O4U9jhl0O1MOJPWjx6i2Cbg79LJgwNrEL3gmq222D11VQI9eParhdELzLGrXUvAMAC7eZKvPJp1+JtGiin/UX52cLbDiTjJtM5pswm5fFDzb0JuO3BSmuc580UCxwbRNABhzUjfPzJfaqDzzHlcnVQMPSttsp+dZSlbblEhainyKJBIfapVn9iDf26bdIVFhdN5o17qpDLiaoaBZPYsdsbKUGNzgAxj1VGxbCd55w2684pKNuGbX4EofioQjTrVNAMhQtU1ZMGBNQtU2i1y1TZm22V5ocVyP5xkAdHNBzbWmDqSiAUTLPM+c6/SEEwTqSesyOBCDnGOz8MR0AUB0yibg9hsLJaPhtE3A3nQDgBOzRRbQb3XwTFSeddKmUI3yTKZtSiSrjrU1QkskLUJTvMGz2TYPcOIu9V6Zsrkq6GlIeSambQZP9BIdWm2T2D/eg/3jPSt9GBKBuGmb1NZo91sWDFhbMOVZxWSLNVkwoL0kNRUlw6y7UnJPSme+XWvNQ1IMnrW62ubjTvBsUKrOYkHprjS/jRM8Y9U2iwarYtlImj9V3HzUsScBWj+vDptTrTSUslwxfQoGmNU2fafi+2+JRNIYcqYskfhQozxz5OXt2rX3U55JOp/dw13O/3Ox3xMVPON/rle9IJEArmJRVcIny2GVXiWrH77a5oKjnu5ZY6qmToPG8npVw3xQs5PSzFrBtoEMernza5XnGQVFTs/ZFSMHcjIlOQ6iMqtR5VlDaZuO8uwRpzBWb1qvO9AcRUpXwX9kJ3my6hQ8M0yUDZMFItuZtimVZxJJa1lbI7RE0iLCCga0A3HysG9EVtpcDZw/1o0vv+nyunxWBjLe14oTUFoQ6KrSluIUkrUP9SdpXQttQ7XGyp2zyJA0j8fzzFE4SOVZe6HAkFZn301zi1xSW3ObJoqi4OKNvfjOY1MAWpi2KQQZpfIsHjkhgL6hJ4byjPM8o7bdyHhBnmfkt9YOv1RFUZBJaFgq20G+zlKeOf7GpsVUZwpsZd/0Uru+U/X9t0QiaQz5FEkkPrDgmWUHz+aK7TE2Fb8PsIMpm/szbfkeSesZ7krVtdjpyeieXVFR/UMLAjnJkTQKtcd0hDIgk5TBs7UM+SkWKlUsluyFpPQ8ay+k8qhXeUb3Za0VCyCoaADQOvWLGBQZyMngWRzE67YxjvIsZc99F4qc51kD/nLkeUYFHto1p+bPMddBwTMqAlWpmix4lktpUNsYMOfnkp1cwV0iWS2szVFaImkSUm7QAP+wIzGnXbNWoygKdFWBYVrYM9y15naeJS6qoqAvk2Am7WLAYnNfGjftH8UWGUCVNAgFYKOqA2eExY8YTJOsblJO3zLl9DWATNtsNyxts96CAan6/TNXEwc3ut6YrdoYEoMig1mZthmHXANpm0x5VjLQZdnvb6RgwLigcmtX8IyfV3WS8iyhO8qzqolFKuLS5meeT9uUBTUkkuZZm6O0RNIkfMGAcwslPDqxBAXAFVv72/adCc0Onkm/s7WPN3jmncwoioI7bty7EoclWSPsGc7hN561I7IvERcV2QY8bCSdCylDyH4gm9CY546kPVBgSCwCFIWrPOuchX4r2TvShbSuomiYLIDQLF1C2qZUnsUjx7WxvkwiVnCJAjwLRYMFhhtRKg/mktBUhfVJYvXxVsFbEnSSopqUZ+Wqm7bZ1WY1cEp6nkkkLWVFn6JSqYR3vvOduPTSS3HVVVfhrrvuCnztt7/9bbz4xS/GwYMH8cIXvhDf/OY3l/FIJesN3vPs+49PAwD2j3ejv42eGjTZlsGztc8At0Oe1jtnYidZGyiKglddugmHNveFvk4WDFjbpASVgfQ7az+0OK1XPU4VB9dq2qauqXjVpZuwf6wb57XI01UM+gzK4Fks+OsWR3UGuAGexZLBvMQaKRigqQpGu9z71A7PM8Crou6otE2nfzCqJhYcL+V2q00T0vNMImkpK/oUffCDH8T999+PT33qU7jjjjvw8Y9/HF/96ldrXvfwww/jLW95C2699VZ88YtfxMtf/nL8+q//Oh5++OEVOGrJekDlg2fH7ODZldsH2vqdVIXxgvGeiFdKVjt9XNGAKF8qiaRdyIIBaxsxeCb9ztpPssG0zat2DODAeA9edMFYOw6rI/iVK7fh7151sGVpdLmUTNtshFzC7QfiFAsAXOWZBWAmXwbQWNomAIxx39mXaU+flPWkbXZOv0dp3bzyrN3BM2/BAGkJI5E0y4r1KPl8Hp/97GfxV3/1V9i/fz/279+PI0eO4DOf+QxuvPFGz2v//d//HVdccQVuu+02AMDWrVvxrW99C1/5yldw3nnnrcThS9Y4lLZZNEz85KkZAPbktp184EXn49xCCdsGsm39HsnKwyvPZMBCslKIbU+2xbVFSlC1rlU/rU4iwdI261ukburL4K5XXtyGI1q7iMF/qTyLRyPKs6SuIqWrKBkmnIzLhscL3jt4vXmeUSCrwivP2p626fZFMm1TImmeFZtJPfzwwzAMAwcPHmS/O3ToEP7iL/4CpmlC5fwibrnlFlQqlZrPWFhYWJZjlaw/aOJ7ZGIRpgUMdyWxd6S96ZS7hnLYNZRr63dIOoM+GTyTdACZpCwYsJZJagoU2GoRQCrPlgPmeSYVHm0npavL4p+11kjqKhKagkrVwsbe+EWwetI6JhbL7OdG0jYBYKzb/c7+NqkFs9zY1llpm27BgOVSnsm0TYmktazYTGpiYgL9/f1IJt2doqGhIZRKJczOzmJgwFX57Ny50/PeI0eO4Ic//CFe/vKX1/29yhqZz9B5rJXz6TRow5522K7cPtDWUtLrkfXchkl5pilAUlfW5TVYC6z2NiwqN7JJddWei6QWRVGQdNQigK1wEO/vam/DnQZVs9NU2a+3G0VR0JXUMFc00JdJICErCcYmm9QwVzCwsS8du512p7zBs2xSa6iNj3Nqt/5soi3PCanNFNhBvk55Fql/qPBpm86mRruOMeWptin7JUnrWQvziHqOfcWCZ4VCwRM4A8B+LpfLfm8BAExPT+Otb30rLrnkElx//fV1f+/gYGuMSjuFtXY+ncLAbMnz8/Mu3oihIXmt28F6bMNbR21fu2xSx/Cw9Lhb7azWNrzB8s4WNo311W10LulsMkmNBc9G+7KB49hqbcOdRrdTVKgrm5JzhmWgK53AXNHASI+83vXwzD0j+PGxKVx9/gb0xlR/DXancGwqD8DOzhgf7W3ou/dsKrJ/b9/Qh6HB1mdcDPZmAAC5VGfNsUYMe0fesIAy7LF2fMA+/3b1wcMTefbvDaO9UgggaRvrZR6xYsGzVCpVEySjn9Np/xz8yclJ/PIv/zIsy8LHPvYxT2pnXKamFmBZ0a/rdBTFbqRr5Xw6jcWFAvt3QlOwrz+NyUmZJtxK1nMb1qt2taqUrsp2tYpZ7W24tOhuEqR1FTPTiyt4NJJ2kOQWSglYNf3Nam/DnYZp2H27UTZk374MZBxVTV9Kl9e7Dt797J2oWjtRyRcxmS9GvwFAmktFTican7tkLZP92yqWMTlphry6QQy3ImgntYvFeXttUapUMTln/1t15oPt6oMLS/Y4r6kKpuUYL2kDa2EeQecQhxULno2OjmJmZgaGYUDX7cOYmJhAOp1GT0/tLsHZs2dZwYC///u/96R11oNlYdXeWD/W2vl0Ciqn37xkUy8yCU1e5zaxHtvwvtFuXLq5F5ds6lt3574WWa1tOM0Zyss+bm3Cp+x0p/TAe7xa23CnQf5CmqrI67kMUHreQC4hr3ddKNCU+p75Hs6bK603Pl5s7P3+lyQAABb2SURBVE1jrDuFXEpDtk3jTsYZ29r1+Y2SULmCASU7aNZFlUzb1AeTz1lSk32SpL2sl3nEigXP9u3bB13X8bOf/QyXXnopAOCee+7BgQMHahRl+Xwet99+O1RVxd///d9jeHh4JQ5Zso7gK2VduWNwBY9EshZJ6Sr+/GUXrfRhSNY5vOGzLBawNuErbvbIaptth56plPTfWha6nH5rMCsrbbab7jRf6Kjx9p3QVHzudU+Dqti+de2AxrNOqrQJeAsGLDqeZ+3ul8lnTRYLkEhaw4rNpDKZDG6++Wbceeed+MM//EOcO3cOd911F973vvcBsFVo3d3dSKfT+OQnP4mnnnoK//f//l/2N8BO7+zuXh/5tZLlhff9uXpHYypHiUQi6WR0za261sxiSNK5eJRnstpm23nh/jFMLJZx0/7RlT6UdUGX06aHumTwrN14lGdNVglvd3B5KJf0/L9TIGVq1QLmChUArvKsXQznklAAjHTHr6wqkUiCWdGZ1Dve8Q7ceeedeM1rXoOuri689a1vxXOe8xwAwFVXXYX3ve99eMlLXoKvfe1rKBaLeOlLX+p5/y233IL3v//9K3HokjXOaHcKKV3F7uEcNvVlVvpwJBKJpC1kExrmqkZN5U3J2iDNBUV7ZPCs7WwbzOL3n3/eSh/GuuHll2xEKpXAc88bWelDWfPwwfdMh48Xl2/tx5037sVFGzunWADgKs8AYK7orbbZLka6U/ibV1wsA8wSSYtY0ZlUJpPBBz7wAXzgAx+o+dsjjzzC/v3Vr351OQ9LIkF/Nol/vf0y5DpM8i2RSCStJJ3QMFc0mlYSSDoT0fNMIllLXLihB9dduBGTk6vXqHq10OMJnnW2UllTFbygA9WffqmTy5FOf2BDZwURJZLVjJxJSSQBDHaY3FsikUhaDSnOpPJsbeLxPJPKM4lE0iB88L3TlWedCu+nDNhBvnSHByIlEokX+cRKJBKJRLJOoYm7nMCvTbyeZ4mQV0okEkkwfPBdKpUbQ1EUT+pmd0pvW9EEiUTSHuRsWSKRSCSSdUq2Q6uSSVoDBc9ySa1G9SCRSCRx6UqtnrTNTiahSh9KiWQ1I3s/iUQikUjWKZR+I9Nw1iZpJ3gm/c4kEkkz9KyiggGdDK88a3elTYlE0npk8EwikUgkknWKDJ6tbUh51u6KbhKJZG3DB+DTulw+NkpC44u4yHFXIlltyN5PIpFIJJJ1ynhPGgCwwfm/ZG1BwTOZHiSRSJohndCQdFRT0vOscZIezzPpQymRrDbkbEoikUgkknXK7U/fgsu29uHQpt6VPhRJG6BqmzJtUyKRNEt3OoGppbJUKjeBR3mWltdRIlltSOWZRCKRSCTrlExCw+Vb+6FrcjqwFjm4qRfdKR1Xbh9Y6UORSCSrnB4nCC8LBjSON21TbmpIJKsN+dRKJBKJRCKRrEEu3NCDb7756VAUWWlTIpE0R2/GXjZmk3L52CgJT9qmvI4SyWpDPrUSiUQikUgkaxQZOJNIJK3gtqdtxkjXOVyxtX+lD2XV4k3blMtwiWS1IZ9aiUQikUgkEolEIpEEcvXOQVy9c3ClD2NVk5TKM4lkVSOT1iUSiUQikUgkEolEImkjvL9olwyeSSSrDhk8k0gkEolEIpFIJBKJpI0kueBZj0zblEhWHTJ4JpFIJBKJRCKRSCQSSRvhCwZI5ZlEsvqQwTOJRCKRSCQSiUQikUjaiKdggAyeSSSrDhk8k0gkEolEIpFIJBKJpI0kVFkwQCJZzcjgmUQikUgkEolEIpFIJG0kqdtL75Susn9LJJLVg3xqJRKJRCKRSCQSiUQiaSO6ozyTqjOJZHUig2cSiUQikUgkEolEIpG0Eaq22S0rbUokqxIZPJNIJBKJRCKRSCQSiaSNJJxUTak8k0hWJzJ4JpFIJBKJRCKRSCQSSRtJyLRNiWRVI4NnEolEIpFIJBKJRCKRtJF0QgMA9GZk8EwiWY3IJ1cikUgkEolEIpFIJJI2cv2eITxweh6/cNGGlT4UiUTSADJ4JpFIJBKJRCKRSCQSSRsZ70njfS88f6UPQyKRNIhM25RIJBKJRCKRSCQSiUQikUgCkMEziUQikUgkEolEIpFIJBKJJAAZPJNIJBKJRCKRSCQSiUQikUgCkMEziUQikUgkEolEIpFIJBKJJAAZPJNIJBKJRCKRSCQSiUQikUgCkMEziUQikUgkEolEIpFIJBKJJAAZPJNIJBKJRCKRSCQSiUQikUgCkMEziUQikUgkEolEIpFIJBKJJAAZPJNIJBKJRCKRSCQSiUQikUgCkMEziUQikUgkEolEIpFIJBKJJAAZPJNIJBKJRCKRSCQSiUQikUgC0Ff6AJYbRVnpI2gNdB5r5Xwk6w/ZhiWrHdmGJasd2YYlqxnZfiWrHdmGJaudtdCG6zl2xbIsq32HIpFIJBKJRCKRSCQSiUQikaxeZNqmRCKRSCQSiUQikUgkEolEEoAMnkkkEolEIpFIJBKJRCKRSCQByOCZRCKRSCQSiUQikUgkEolEEoAMnkkkEolEIpFIJBKJRCKRSCQByOCZRCKRSCQSiUQikUgkEolEEoAMnkkkEolEIpFIJBKJRCKRSCQByOCZRCKRSCQSiUQikUgkEolEEoAMnkkkEolEIpFIJBKJRCKRSCQByOCZRCKRSCQSiUQikUgkEolEEoAMnq1CSqUS3vnOd+LSSy/FVVddhbvuumulD0kiCeU///M/sXfvXs9/b3vb2wAADz74IF760pfioosuwq233or7779/hY9WInEpl8u46aab8OMf/5j97vjx43jta1+Liy++GM9//vPxve99z/OeH/zgB7jppptw0UUX4bbbbsPx48eX+7AlEoZfG37ve99b0yd/+tOfZn//93//dzz72c/GRRddhDe/+c2Ynp5eiUOXrGPOnj2Lt73tbbjssstw9dVX433vex9KpRIA2QdLVgdhbVj2wZLVwJNPPonXv/71OHjwIK655hr89V//Nfvbeu2HZfBsFfLBD34Q999/Pz71qU/hjjvuwMc//nF89atfXenDkkgCOXr0KK699lp873vfY/+9973vRT6fxxvf+EZceuml+PznP4+DBw/iTW96E/L5/EofskSCUqmE3/zN38SRI0fY7yzLwpvf/GYMDQ3hX/7lX/DiF78Yb3nLW3Dq1CkAwKlTp/DmN78ZL3nJS/C5z30OAwMD+LVf+zVYlrVSpyFZx/i1YQB47LHH8Pa3v93TJ996660AgPvuuw+/+7u/i7e85S3453/+Z8zPz+Md73jHShy+ZJ1iWRbe9ra3oVAo4DOf+Qw+8pGP4L/+67/w0Y9+VPbBklVBWBsGZB8s6XxM08Qb3/hG9Pf34wtf+ALe85734M///M/xpS99aX33w5ZkVbG0tGQdOHDA+tGPfsR+92d/9mfWq1/96hU8KokknLe//e3Whz/84Zrff/azn7Wuu+46yzRNy7IsyzRN64YbbrD+5V/+ZbkPUSLxcOTIEetFL3qR9cIXvtDas2cP63N/8IMfWBdffLG1tLTEXvua17zG+tjHPmZZlmV99KMf9fTH+XzeOnjwoKfPlkiWg6A2bFmWdfXVV1vf/e53fd/327/929b/+l//i/186tQpa+/evdZTTz3V9mOWSCzLso4ePWrt2bPHmpiYYL/70pe+ZF111VWyD5asCsLasGXJPljS+Zw9e9b69V//dWthYYH97s1vfrN1xx13rOt+WCrPVhkPP/wwDMPAwYMH2e8OHTqEw4cPwzTNFTwyiSSYxx57DNu2bav5/eHDh3Ho0CEoigIAUBQFl1xyCX72s58t7wFKJAI/+clPcPnll+Of//mfPb8/fPgwzj//fGSzWfa7Q4cOsTZ7+PBhXHrppexvmUwG+/fvl21asuwEteHFxUWcPXvWt08Gatvw+Pg4NmzYgMOHD7fzcCUSxvDwMP76r/8aQ0NDnt8vLi7KPliyKghrw7IPlqwGRkZG8NGPfhRdXV2wLAv33HMP7r77blx22WXruh/WV/oAJPUxMTGB/v5+JJNJ9ruhoSGUSiXMzs5iYGBgBY9OIqnFsiw8/vjj+N73vodPfvKTqFaruPHGG/G2t70NExMT2LVrl+f1g4ODNSlGEsly88pXvtL39xMTExgZGfH8bnBwEGfOnIn1d4lkuQhqw4899hgURcFf/MVf4L//+7/R19eHX/7lX8Ytt9wCADh37pxsw5IVpaenB1dffTX72TRNfPrTn8YVV1wh+2DJqiCsDcs+WLLauO6663Dq1Clce+21eO5zn4s//MM/XLf9sAyerTIKhYIncAaA/Vwul1fikCSSUE6dOsXa7Uc/+lGcOHEC733ve1EsFgPbs2zLkk4lqs3KNi3pdI4dOwZFUbBjxw68+tWvxt133413vetd6Orqwg033IBisSjbsKSj+NCHPoQHH3wQn/vc5/B3f/d3sg+WrDr4NvzAAw/IPliyqvjYxz6GyclJ3HnnnXjf+963rufCMni2ykilUjUNj35Op9MrcUgSSSgbN27Ej3/8Y/T29kJRFOzbtw+maeK3f/u3cdlll/m2Z9mWJZ1KKpXC7Oys53d8mw3qo3t6epbrECWSUG6++WZce+216OvrAwCcd955eOKJJ/CP//iPuOGGGwLbcCaTWYGjlax3PvShD+FTn/oUPvKRj2DPnj2yD5asOsQ2vHv3btkHS1YVBw4cAGAXIfqt3/ot3HrrrSgUCp7XrJd+WHqerTJGR0cxMzMDwzDY7yYmJpBOp9dEg5SsTfr6+pivGQDs3LkTpVIJw8PDmJyc9Lx2cnKyRuorkXQKo6OjoW026O/Dw8PLdowSSRiKorBFG7Fjxw6cPXsWgGzDks7h//yf/4O//du/xYc+9CE897nPBSD7YMnqwq8Nyz5YshqYnJzEN77xDc/vdu3ahUqlErl+W8ttWAbPVhn79u2Drusew7177rkHBw4cgKrK2ynpPL773e/i8ssv9+xQPPTQQ+jr68OhQ4fw05/+lJUutiwL9957Ly666KKVOlyJJJSLLroIDzzwAIrFIvvdPffcw9rsRRddhHvuuYf9rVAo4MEHH5RtWtIx/Mmf/Ale+9rXen738MMPY8eOHQBq2/Dp06dx+vRp2YYly8rHP/5x/NM//RP++I//GC94wQvY72UfLFktBLVh2QdLVgMnTpzAW97yFhbUBYD7778fAwMDOHTo0Lrth2W0ZZWRyWRw8803484778R9992Hb3zjG7jrrrtw2223rfShSSS+HDx4EKlUCr/3e7+HY8eO4Tvf+Q4++MEP4vbbb8eNN96I+fl5/MEf/AGOHj2KP/iDP0ChUMDznve8lT5sicSXyy67DOPj43jHO96BI0eO4C//8i9x33334Rd+4RcAALfeeivuvfde/OVf/iWOHDmCd7zjHdi0aRMuv/zyFT5yicTm2muvxd13342/+Zu/wVNPPYV/+Id/wBe/+EW87nWvAwC84hWvwL/+67/is5/9LB5++GH8zu/8Dq655hps3rx5hY9csl547LHH8IlPfAJveMMbcOjQIUxMTLD/ZB8sWQ2EtWHZB0tWAwcOHMD+/fvxzne+E0ePHsV3vvMdfOhDH8Kv/MqvrOt+WLFI8iFZNRT+//buL6TJvo/j+Gem9EdLTAeVmO3EoYS4CkdJIBUFI4mgRCVJ8iAiI/SgAwNNJibTSlSMOrBUCjRYeCJqZYkjxQ78kxASA5UixZOC0jLT++DhvmC3jee+n/vxz/D9gjGu3/e36/ruYlyTj/tts7O6ceOGOjs7FRYWptzc3CX/wQDWkvfv36usrEyDg4MKDQ1VRkaGLl++LJPJpOHhYRUXF8vr9cpqtaqkpEQJCQmr3TJgsFqtamxsNN70x8fHdf36dQ0NDSk2NlaFhYU6dOiQMb+7u1tlZWWanJyUzWaT0+nkj16sqr++hp8/f67q6mqNjY0pOjpa+fn5On78uDHf7XarurpaX758UUpKipxOpyIiIlarfawz9+/f161bt35bGx0d5RqMNe+/vYa5BiMQTE1Nyel0qre3V5s3b9a5c+d08eJFmUymdXsdJjwDAAAAAAAA/GDZJgAAAAAAAOAH4RkAAAAAAADgB+EZAAAAAAAA4AfhGQAAAAAAAOAH4RkAAAAAAADgB+EZAAAAAAAA4AfhGQAAAAAAAOAH4RkAAAAAAADgR/BqNwAAAID/OHLkiD5+/PjbWnR0tLq6ula4IwAAABCeAQAArCGFhYVyOBw+Y21tbWpoaFiljgAAANY3wjMAAIA1ZOvWrTKbzUvGAAAAsDr4zjMAAIAAMjk5qatXryo5OVl2u12lpaWam5uTJLndbmVmZqqyslI2m02pqal68uSJ8dj+/n6lpaUpISFBVqtVVqtV2dnZRv3OnTvG+J+3mpoao/7y5UudPn1aiYmJcjgc6uzsNGrZ2dnG3KdPnyopKUk9PT3LfToAAACWHeEZAABAgJibm9P58+c1OzurpqYmVVVV6dWrV3K5XMact2/f6t27d2publZeXp5KSkrk8Xi0uLiogoICJScnq6OjQx6PRxcuXPDZ/48fP1RUVCSPxyOPxyObzWbUent7deXKFZ06dUqtra06e/as8vPzNTIy4rOP2dlZuVwu3b17V3a7fXlPCAAAwApg2SYAAECA6Onp0dTUlFpaWhQeHi5JKioq0qVLl5Sfny9JMplMcrlcioyMVFxcnN68eaOWlhbFx8drenpaWVlZiomJkSRt2bLFZ/9fv35VVFSUsWw0JCTEqD169EgnTpxQTk6OJMlisWh4eFj19fW6ffu2Me/BgweKj4/XwYMHl+08AAAArCQ+eQYAABAgvF6v9uzZYwRnkrRv3z7Nz89rYmJCkhQbG6vIyEijvnfvXnm9XkVERMhsNqu1tdVY5vlXnz590vbt2/0eOzEx0WfMZrPJ6/Ua23V1daqvr1dxcfH//BwBAADWGsIzAACAALFx48YlY79+/fK5Dw4OXlIPCgpSUFCQKisr1d7ersTERNlsNt27d89nrtfrVXR09N8+9sLCghYWFozt9PR0HThwwGcZKQAAQKAjPAMAAAgQFotFY2Nj+vz5szE2ODio4OBg7d69W5I0Pj6ub9++GfWRkRHFxcVJkpKSkrRjxw4dO3ZMzc3NysjIMOZNTExofn5eu3bt8nvsoaEhn7GBgQFZLBZjOyoqSqWlpXr9+rW6u7v/9fMFAABYCwjPAAAAAkRKSopiYmJ07do1jY6Oqq+vT06nUydPntS2bdskSTMzMyouLpbX61VLS4va29uVlZUlSbp586Y+fPig8vJyxcXFGcs/v3//rsbGRh0+fFjT09PG7efPn5qZmdHc3JxycnLU0dGhhoYGjY2N6eHDh3r27JkyMzN9eoyKilJWVpaqq6tX9uQAAAAsE34wAAAAIEBs2LBBdXV1cjqdSk9PV2hoqNLS0lRQUGDM2blzp8xms86cOSOz2ayKigrt379ffX19am5uVn19vcLCwnz229bWpqamJkmS2+32qQ0MDCg1NVV2u10ul0s1NTWqqKiQxWJRVVXVb38YIDc3V48fP9aLFy909OjRZTgTAAAAK8e0uLi4uNpNAAAA4N9zu92qra1VV1fXP35cf3+/ysvLl9Sys7OVl5cnu93+/2oTAAAgoLBsEwAAYJ3btGnTkk+j/Sk8PFwhISEr3BEAAMDawbJNAACAdc7hcMjhcPy2Vltbu8LdAAAArC0s2wQAAAAAAAD8YNkmAAAAAAAA4AfhGQAAAAAAAOAH4RkAAAAAAADgB+EZAAAAAAAA4AfhGQAAAAAAAOAH4RkAAAAAAADgB+EZAAAAAAAA4AfhGQAAAAAAAODHH43idJRb50FSAAAAAElFTkSuQmCC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9" name="Picture 5" descr="Rakesh Mutha - Data Science Intern - Ai Variant | LinkedIn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7975" y="5095875"/>
            <a:ext cx="3549090" cy="161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S 189/289A: Introduction to Machine Learning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815" y="2981324"/>
            <a:ext cx="352425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2" descr="data:image/png;base64,iVBORw0KGgoAAAANSUhEUgAABNgAAAGHCAYAAABiVu/5AAAAOXRFWHRTb2Z0d2FyZQBNYXRwbG90bGliIHZlcnNpb24zLjUuMywgaHR0cHM6Ly9tYXRwbG90bGliLm9yZy/NK7nSAAAACXBIWXMAAA9hAAAPYQGoP6dpAAEAAElEQVR4nOydd3gUVRfG363pJCGhCYJIlxq6gnSkiA39FKmCSJGiAooNRBERROkgVUARaSIiRUVFECkCgoJUAemQXjdb5/tj987OzPa+m5zf8/hIts2duf3c95wj4ziOA0EQBEEQBEEQBEEQBEEQXiEPdQEIgiAIgiAIgiAIgiAIIpIhAxtBEARBEARBEARBEARB+AAZ2AiCIAiCIAiCIAiCIAjCB8jARhAEQRAEQRAEQRAEQRA+QAY2giAIgiAIgiAIgiAIgvABMrARBEEQBEEQBEEQBEEQhA+QgY0gCIIgCIIgCIIgCIIgfIAMbARBEARBEARBEARBEAThA2RgIwiCIAgirOE4LtRFIAiCIAiCIAinlAgD2+uvv446deo4/W/AgAGhLiZBEGECGxc++eQTu++bTCY8+OCDqFOnDr7++usgly58OXTokN3xtUGDBmjXrh1ee+01pKen85+fP38+6tSp49ZvHjp0KGDlXrlyJSZMmOD2570pUzDuwxk///yzw2f922+/4cknn0Tjxo3RqVMnrFixIqwNVq+//jo6derE//3TTz9h4sSJ/N+hfNau1holccyoU6cO5s+fH+pi8AwYMIBvH19//TXq1KmDa9euAbBtO45YtWoV2rRpg0aNGmHRokV+KRdbiwJAdnY2OnTogKtXr/rltwki0mHrgYYNG6KgoMDuZ9atW4c6deq41YcJgijduLL/AOb1gqs12+uvv+73sin9/osh4MUXX0SfPn34vxctWoR//vkHCxYs4F+Lj48PRdEIgghT5HI5du3ahXHjxtm898cff+DOnTshKFVkMHnyZNSvX5//u7CwEEePHsXSpUtx6dIlbNy4EQDwv//9Dw8++GCoigkA+Pfff7FkyRJ8++23IS1HIDl06BDGjx9v973jx49jxIgR6NGjB1566SUcPXoUH330EYxGI4YNGxbkkrrHiy++iIEDB/J/r1q1SvR+/fr1sX79etSsWTPIJQPWr18v+vuZZ57BU089hf/973/8a1WrVg12sQgPKCgowIwZM9ChQwcMGTIEVapU8cvvymQy/t/Jycl47rnn8Oabb2LNmjWi9wiiNGMwGPDzzz/j0UcftXlvx44dISgRQRCRSrly5UT2Hnvcd999eOedd+y+98wzzwSiWCXDwFa1alXRgrZs2bJQq9Vo0qRJ6ApFEERY07RpUxw5cgT//PMP7rvvPtF727dvR7169XD69OkQlS68qVmzps342qZNG+h0OixbtgwXLlxAzZo1UbFiRVSsWDE0hbTw0UcfoVevXqhQoUJIyxEICgoKsGzZMixbtgwJCQkoKiqy+cz8+fNRr149fPTRRwCAdu3awWAw4NNPP8XAgQMRHR0d7GK7xJWBKj4+PmTzu73rVqxYkdYbQaR8+fIwGAxefz83NxcmkwldunRBixYt/FaucuXKicaZvn37YvHixfjxxx/x0EMP+e06BBHJNG3aFDt37rQxsN2+fRtHjhxBvXr1kJeXF6LSEQQRSbhj7wnFmrFEuIh6wpEjR9C/f380btwYLVu2xMSJE5GVlSX6zMWLFzF69Gi0bNkSLVq0wPDhw/Hvv/8CcO4ewtixYwd69+6NtLQ0tGnTBpMnT0Zubi7/PpNJs/8aNWqExx57DL/99hv/GVduDvZcr9y5NykDBgywcZ/9+OOPXbq5OJNcCl01BgwYgE2bNqFjx45IS0vDoEGDcObMGdFvXb58GWPHjkWbNm3QpEkTDBgwAEePHuXfv3btms012LOx57pi79m4qhOtVospU6bg/vvvR6tWrTBhwgTR+506dbKRkHrqmuKvOsvOzsa4cePQsmVLtGnTBu+//z60Wi3/vjvPxGg0YunSpejVqxcaNWqEJk2aoE+fPjh48KDDstr77ZycHEyePBkPPPAAGjZsiKeffhoHDhxw+h17v+9OO9TpdJgxYwbat2+PevXq+eyS1aJFC6SmpmLXrl2i1w0GA3744Qc8/PDDNt/RarVYuHAhunfvjoYNG+Khhx7C0qVLYTKZ+M/o9XqXYwQA3Lhxg6/Hxo0bY9CgQfjnn39En3HH5d0b961OnTq5NZZ5SpkyZQBYlRz22tFXX32Fbt26oVGjRujfvz9u3Lhh8zt//vkn+vXrhyZNmqBDhw5YvXo1nnvuOVEf1Gq1mDlzJtq3b48GDRrgkUcesTn9PnfuHPbs2YNevXqJXv/jjz/w/PPPo0WLFmjQoAE6deqE+fPni+pRyPz589GpUyf88ssv6N69Oxo3boynn37arovixYsX8fzzz6Nx48Zo06YNZs2aJTIGZGVl4d1330XHjh3RoEEDtGzZEqNGjeLHEcD5PCMcYzZt2oQNGzZg8uTJ6N+/v01ZdDodDh06hK5du4pe79atG686dBc23p04cQJPPPEEGjVqhEceecSm/+Tn52P69Ono0qULGjZsiF69emHTpk2iz5w8eRKDBg1Cs2bNkJaWhueeew7Hjx/n3xeOpQMGDMDhw4dx+PBh3i1U6CJ67Ngx1KlTB7/88ovoGqdPn0adOnXw448/AnDdXuzNM76EmRgwYAAmTJiAsWPHokmTJhg8eLBD11Z749/GjRvx8MMPo0GDBujQoQPmz58Po9HoURlMJhNmz56NTp068e38448/hl6v5z/jTn0xtFotmjVrhhkzZoheNxgMaN26Nd5//323y//6669j0KBBeOedd9C0aVP07NkTBw4ccMuNo1atWi7HqfXr16NDhw5o1KiRaGz9+uuv+bb15ptvin5nxYoV6Ny5Mxo1aoQ+ffrwbtesvoqLizFlyhS0a9cODRo0QPfu3bFixQr++9JyqdVqdOvWDUuWLHFaVinStQVDug4xmUxYunQpunbtigYNGqBbt274/PPPRd9x5kIj/H1XaxFWJvYfu55UGbxx40b07t0bTZo04de2O3fu5N/3dh53Z83pyX24GsfcmV/YPPr222+LXs/NzUWDBg1s+vq5c+cwfPhwNG3aFE2bNsWoUaNELsTujg/+WOMBQF5eHt588020bdvW5pk6cr/3xzjZs2dP/PbbbzZuort27UL16tVRt25dm+/8/fffeP7559GqVSs0bdoUI0aMwPnz50WfmT17tt0ysWc1Y8YMNGrUCPn5+aLvLVq0CM2aNYNGo3EYBkP4O96EKHDn2tK9ob2+4ar9GgwGtG3b1q6i/aGHHuLbqr014LVr19yaDziOw6pVq9CjRw80atQIXbt25cNOOLuH+fPn8+1H2Ne1Wi06d+7sdEx31u6kfeOLL77AxIkTkZaWhgceeADTpk0T7ZF82fe+/vrr+PTTT/HAAw+gWbNmePHFF3H9+nXR53bv3o2+ffsiLS2NnyfWrl0r+sydO3cwceJE3H///UhLS0P//v3x559/OqwbYR256rcHDhxAw4YNMWXKFIf3zNrj3r17AQR3L2dvfjt//jzq168fFuG83Fmju0OJULC5yx9//IHBgwejdevWmDNnDnJzczF37lwMHDgQmzZtQnR0NG7fvo1nnnkGFSpUwJQpUxAbG4v58+dj0KBB+O6773j3kFOnTuG9996zcZVatGgR5s2bh759++KVV17B1atXMXfuXBw/fhwbNmwQqQXWr18PjuOQmZmJFStWYMyYMfj111/5Taq/780drly5YuOO4wip5HLPnj1YvHix6DOnT5/GxYsXMW7cOCQmJmLevHno378/duzYgfLly+PChQt4+umncc899+Dtt9+GSqXCmjVrMGjQIKxcuRItW7bkf2vkyJHo0KEDAPPC1V3cqZOPPvoI33zzDSZNmoQyZcrg3XffxZQpUzB79my3r+Mp3tbZG2+8gb///hvvvvsudDodpkyZgujoaI9iTM2aNQvr1q3D+PHjUadOHdy+fRsLFy7ESy+9hD179rj1G1qtFoMGDUJGRgZeeeUVlC9fHps3b8bQoUOxfPly3H///W6XR4q9drhs2TKsXr0aEyZMQIMGDaBWq5Geno7Ro0d7dQ2FQoFu3brZuIkeOHAAWq0WnTp1wqxZs/jXOY7DiBEjcPz4cYwePRp169bFoUOHMGfOHFy9ehVTp04FAH4iX7x4McqWLQvAvOkQLlKysrLQp08fxMTEYNKkSYiJicHq1avRr18/bNq0CTVq1OA/K3U/e/fdd726XyELFiyATqfz+vsmk0lkNCooKMDhw4exYsUKNGrUCNWrV7f7vS+++AJTp07FoEGD0K5dOxw4cACTJk0Sfebff//Fc889hwYNGuCTTz5BdnY2PvnkE+Tl5fFGT47jMGrUKBw7dgxjx45FjRo18OOPP+KVV16BTqfD448/DgDYtm0bypUrJzq5OnPmDJ577jl0794ds2fPBsdx2LZtGxYsWIB7773XrmEVMNfZxIkTMXr0aFStWhUrV67E888/j40bN6JevXr856ZPn44RI0Zg6NCh+Omnn7Bs2TJUrFgR/fv3B8dxGD58OHJzczFhwgSkpqbi7NmzmDNnDt555x1+sy51QxQiHPs6deqEZ555BjExMXaNrFevXoVer8c999wjer1atWoAgEuXLqFNmzYOr2WP4cOHo3///njllVewadMmvPzyy1iyZAnat2+P4uJi9O3bF5mZmRg7diwqV66M3bt346233kJGRgZGjBiBgoICDB06FK1bt8b8+fOh0+mwePFiPP/889izZw8SEhJE13vnnXfw6quv8v+uWbMmTp06xb/ftGlTVK1aFdu3b0fHjh3517/77jskJSWhffv2brWX8uXLO33u3oSZYCqNxYsXOzTe2mPJkiWYPXs2+vfvjzfeeAOnT5/G/PnzcfPmTXzwwQdu/86yZcuwbt06TJw4EXfffTdOnDiB2bNnQ6VSYezYsW7Vl5CoqCh069YNO3fuxGuvvcYb0vfv34/s7Gw89thjHpX/yJEjiIqKwsKFC1FUVISGDRs6rQM2nkrLJeXWrVtYsGABxo8fj/j4eCxYsAADBgzAtm3b0KFDByxYsACjR48WrSkWLFiAhQsX4vnnn0fr1q2xb98+vPzyy6Lf/eCDD/Dbb79h4sSJSE1Nxd69ezFz5kwkJSXhySefxCOPPIJHHnlE9J3u3btj/fr1uHTpksNx0VumTJmCr7/+GsOHD0daWhr++OMPfPDBB8jLy8OoUaP4z0ldaKRrNU/WIgsWLEC5cuWQm5uLr776ChMnTkTDhg1RvXp1rF27Fu+//z7GjBmDZs2aITc3F8uWLcOECROQlpaGihUr+jSPu1pzenIfzsYxd+cXAIiLi8OePXvAcRzfH3744QcbY/ilS5fQp08f3HvvvZgxYwYMBgMWL16MZ599Flu3bkVKSorL+/cEV2u8mJgYfPjhh9i1axcmTpyIGjVqQKlU8nsbR/hjnOzWrRumTZtm4ya6Y8cOPPzwwzZxCw8ePIihQ4eiVatW+OCDD6DVarFkyRL06dMHGzZs4NdLxcXF6NSpE4YPH85/V+j+9dRTT2HlypXYtWuXaE21detW9OzZEzExMfxr0r2dr25knlxb+Hwd9Q1n7ffxxx/H559/joKCAr4+jh49iv/++w8ffvgh/xvt27fHiy++yP+dmJjo1nwwc+ZMrF69GoMHD0abNm3w999/8weJwrAgbK3K+mzFihXtKo+XL1/utvFCOGYLryFk7ty5aNy4MebMmYN///0Xc+bMQXp6OubMmWP3Nz3Z9/70009ITk7G22+/DZPJhI8//hgDBgzA9u3bERMTgz179mDUqFEYOHAgxowZg+LiYnz55Zd477330KBBAzRu3BiFhYV49tlnYTQa8eqrr6JChQpYuXIlhgwZgi1btvDrc1b3wnsuX748pkyZ4rTfNmzYELNnz8b48ePx+OOP2yi3Tp06hc8//xxz585FWlpa0Pdy9pg2bZpPqnR/4e4a3R1KlYHt448/RvXq1bFkyRIoFAoAQOPGjfHwww9j8+bN6NevH1atWgWdTofPPvsM5cqVAwDUrVsXzz77LE6cOIH27dsDsG6iha5Subm5WLx4MZ5++mlMnjyZv27t2rXRr18//hoMYaNXKBQYMWIELl26hMaNGwfk3tzhgw8+QK1atUQbGEdIJZcXL160+Ux+fj4+/fRTNG/eHADQqFEjdOnSBWvWrMGECROwYMECqNVqrFmzhp8IOnTogF69emHmzJkio0TVqlU9lni6Wyccx+G1117Dk08+CQA4duwYH0cqUHhTZzqdDvHx8XjnnXd4l5OffvoJ+/bt88jAdufOHbzyyiui04KoqCiMGTMGZ8+ehVxuFrcaDAYolfaHia1bt+LMmTPYsGED32bbtWuHAQMGYNasWdi8ebPb5ZFirx3+9ddfqFu3LoYMGcK/5umJgpSePXti7dq1IjfRHTt2oHPnzoiKihJ9du/evfj999/xySef8EaYNm3aIDo6ml/E16pVi3fTS0tLQ3JyMgBg3759ot9avXo1cnJysG7dOlSuXBmA+dn17NkTc+fOxbx58/jPSt3P/BFPUuoS6ynPPfeczWuJiYno3LkzXn31Vb79COE4DosWLULPnj3x5ptvAgDatm2LgoICfPXVV/znlixZgoSEBCxfvpxfdN57772iOJu///479u3bh9mzZ6Nnz54AgAcffBAajQazZs1Cr169oFQqcfDgQTRs2FAU/+jMmTN44IEH8NFHH/HlbNOmDX7++WccOnTIoYFNo9FgypQp/OaqdevW6NKlC5YuXSoyxA8cOJBftLZu3Rq7d+/GwYMH0b9/f9y5cwcxMTGYOHEiPya2atUKV65cES2q3R3nXLlSstNyaZuJi4sDAIeBpp0xYMAAfvP+4IMP4oknnsDChQvRvn17fP311zh37hy++uorpKWl8Z8xGAxYtGgR+vTpg8uXLyM7OxsDBw5E06ZNAZjrd/369SgsLLQxsNWsWZMvv6Pn8uijj2LlypUoLi5GdHQ0OI7Djh070L17d6jVauzfv99lewlEWAmVSoV3332XN4q6o3jIz8/HokWL8Mwzz/Bqg7Zt2yIpKQlvv/02Bg8ejFq1arl1/cOHD6NBgwb8vNayZUvExMTwz9id+kpKShL95mOPPYbNmzfj6NGjfBvevn077r33XjRs2NCj8hsMBrz33nsiN3J/1IHRaMTChQvRqFEjAOZ5tUuXLvj8888xceJE3iDO1hRFRUVYtmwZ+vXrx8+jbdu2hUajEfXLw4cPo02bNvwY0apVK8TGxjo1jjRs2BCA+eDGnwa2S5cuYcOGDRg3bhwfS7Ft27aQyWRYsmQJ+vbty88/0rYtXat5shapV68eH7OuUqVK+Pnnn3H69GlUr14dV69exfPPPy/atFeuXBm9e/fG0aNH8fDDD/s0j7tac3pyH87GMXfnFwC4//778euvv+LEiRN82Xbu3IkWLVqI+vuCBQsQExODVatW8ePZ/fffjy5dumD58uWiJC7+wNUar0mTJvjrr7/Qtm1bkfFIqPSxhz/GydTUVLRo0ULkJnr9+nWcOHECM2fOtDmo//jjj1GtWjUsXbqUr9e2bduia9eumDdvHubOnQvAPEffddddDstXo0YNpKWlYevWrbyR69ixY7h8+bLI8ATYD4PhC55cW3hdR33DWft98sknsWzZMnz//ff82P/NN9/gnnvu4edcwHxgIbzWl19+6XI+kMvlWLNmDfr3788ffD3wwANIT0/HH3/8geHDh/Pjub15W3o/N2/exLJly1C/fn239p3SfaC99XDZsmXx6aefQqlUon379pDL5Zg+fTrGjBkjOrxmeLLv1Wg0+Prrr3H33XcDMK9dnnjiCXzzzTd49tlnceHCBTzxxBN46623+O+kpaWhVatWOHToEBo3bowtW7bg+vXr2LJlCz8XNW3aFI8//jj++OMPvn2wZyW9Z1f9Nj4+Hl26dEHXrl3x+eef27Tj1atXo1OnTujcuTMAYMOGDUHdy0n5/vvvceLECb8fQHmDu2t0dyg1LqIajYY3kHEcB4PBAIPBgLvvvhs1atTA/v37AZit/E2aNOGNa4B5g/vLL7/wxjVHHD9+HDqdzsYdqXnz5qhcuTIOHz4sep2VISsrC1u2bEFcXJxNAzMYDC7dQty9N1cwA4I/J/oqVarwjRQwW9/ZSStgXrB27NhRNEgqlUo8/PDDOHnyJAoLC11eg6lp2H9CpYC7dTJp0iT07dsXRqMRt2/fxoEDB2wGYuGzlV5HSCDrTK1WY9asWXjooYdgMBhw+fJlHD9+3Kaszp4JYF6wDBo0CFlZWThy5Ag2b97Mu3rodDp+w3Dr1i2H93DgwAGUK1cO9evX569jNBrRsWNHnDx5UuRi66o8Qhy1w4YNG+LChQv4/vvvkZub6/J33KFZs2aoUKECL6/X6XTYvXu3TXsBzG1VqVSie/fuotfZApG1pVu3bkEulzs1hB04cAD16tVDhQoV+Gcil8vRrl07/P777x7fB3u+7maGNBqNovqQ/ueKd999l3dPHD58OBQKBQYMGIDp06fzKhMpFy9eRGZmpkhlBAA9evQQ/X3w4EG0a9dOdKKblpbGGyIB8/OTyWRo3769qNydOnVCeno67zpy9epVmwDmjz/+OJYtWwa9Xo8zZ87g+++/x7x582A0GkWuc1KUSqWoXURHR6Ndu3b8WMYQjncymQyVK1fm48lUqFABa9asQbNmzXDt2jXs378fn3/+OY4dOyZSFDqrG0/cBF31D3uGUFc88cQT/L9lMhm6du2Kv/76C8XFxTh8+DAqV67ML84Zjz76KLRaLU6cOIFatWqhbNmyGDFiBCZPnowff/wRqampePXVV72O1/foo4+iqKiIdxM9duwYbty4wSuq3G0v/nrujHvvvdcjtTVgdo9mSgxpWQG4PZ8D5oXh/v370bdvXyxfvhwXLlxA//79+efiTn1JadmyJe666y5s374dgHlhv3v3bv43PSl/UlKSqM6lc6z0P3fH+7vvvps3rgHgVazSvso4fvw4iouLbcZ26TzQqlUrbNiwAS+88AK++OILXL16FaNGjRIpKqQkJCSgTJkyPh8GSTl48CA4jrP7nLVardvu356uRdhck5+fjw0bNkCpVPIufa+//jomTJiAvLw8HD9+HFu3buVdo9j4Foh53Jv7cDaOuTteAOb6bdmyJX766ScAZqWzvYOagwcPomXLloiOjuZ/Lz4+Hs2bN7eZ86XrJXvzuq9rPMBcF4cPH8aBAweQn5/vdl34Y5yUuolu374d9evX59XVjKKiIvz999/o0aMHb1wDzOEoOnbsKNpX3bx50+aARsqTTz6JI0eO8G59W7ZsQfXq1W3GQHeQKvld4c9rO2u/1atXR7NmzbB161YAZmXfzp070bt3b6e/6c58cPz4cRgMBpuYkm+//TaWL1/u8X3MmDEDzZs3t1kX+sIjjzwiEgZ069YNAOyO/57ue5s2bcob1wDzYfXdd9/N//bQoUPx4YcforCwECdPnsSOHTv4EAGs3x09ehRVqlQReT7ExMTg+++/F6kbHeFuv+3Tpw++//57HDlyBBzHgeM4/Pnnn9ixY4fosCHYezkhWq0WM2bMwMiRI0V2l1Dh7hrdHUqNgi0vLw8mk4kPCC2FqVVycnK8zijFGmFqaqrNe6mpqTa+90L5MQCMGTNG5B56/fp1/jNlypRB7dq1MWzYMBtDn7v35gy9Xo8PPvgAQ4cOFW1kfcVeYPGUlBTemp2bm+vweXEc55bCYtGiRVi0aJHd9zytkzFjxvALJal76DfffINvvvnGaVmCWWdPPvkkzpw5A5lMZuO37uyZAOBdTP/++2/ExMSgZs2auOuuuwCYNzlt27aFUqnEzJkzMXnyZHAcJ4rdAZj7Snp6uk07ZqSnpyMxMdGt8jCctcMXXngB6enpeOONN9wyvLqDTCZD9+7deTfRffv2QS6Xo02bNrh9+7bos7m5uUhOThYt8gDwkwJrS9euXUP58uWhUqkcXjcnJwf//fefw2en0WhEBiZXsOerUCiQmpqKtm3b4qWXXnIY2L9r1642cSOEnD171un1qlevziszGjduDJVKhQULFiAqKsphZkrWF5mqgiGdVLOysuwqQoR9OCcnBxzHiU5jhdy5cwf16tVDQUGBzXMsLi7G1KlTsXXrVhgMBlSpUgVpaWlQKpVODZSpqak2as6UlBTk5OSIXpNeTy6Xi37322+/xSeffIKbN28iKSkJ9erVs3EHd9QuALMi5Oeff3b4vhC22ZD2FzaueqOGLF++vOjvlJQUcByHvLw85Obm2l0ksbrLy8tDXFwc1q5di8WLF2Pnzp1Yv349oqOj8dhjj+Htt9/22CAFmF1e09LSsH37dvTo0QPbt29H1apV+fbhTntJSEjgT3Tt0bJlS5v4Vq5gSkFPYO3JUT/yJLvx0KFDERcXh82bN2PWrFn46KOPUKtWLbz99tto3bq1W/UlRSaT4ZFHHsHGjRvx9ttv45dffkFRURHvGulJ+aXP5/Dhw6LssVKeeOIJG7WHPezN9ykpKbh586bdz7MYXdLDAek49NZbb6FixYr49ttvMXXqVEydOhVpaWmYMmWK3bhRjJiYGK/Uos5gz9mR4lY6fznC07WINJ5j7969ce+99wIwuwNNnjwZBw4cgEqlwr333ss/FzYGBmIe9+Y+nI1j7s4vjM6dO2Pt2rUYP348vv/+e9SuXdvGLT8nJwc7duywmyVT2u7sKcSF4VIA39d4ADBx4kRoNBoMHz7cpXKNce3aNb+Mk127dsV7773Hu4nu3LnTxr0aMK+rOI5zaw1//fp1l8lEevbsiQ8++ABbt27F888/j507d3qdTZvVk1qtRqVKldCrVy+MHDnS4drPn9d21n6jo6Px1FNP4c0338TNmzdx9OhRFBYWilyb7eHOfMDajqODVE84fPgwdu/ejW+//ZY/sPEH0nUvG8eFhiLAu32voz0t++2srCy888472L17N2QyGapVq8YfurJnl5OT45NLuLv9tnnz5ujTp4/ImNanTx/07dsXrVq14l8L9l5OyLJly6BSqfDcc8/ZePqECnfW6O5QagxscXFxkMlkeO655+wuSNimKCEhwW6Q+QMHDqBKlSoiy7UU1gAzMjL4BQcjPT3d5rvM/bG4uBjbtm3DwoUL0a5dO/7ktVy5crxUuqCgAFu2bMHIkSNF7lSe3JszVq9eDZ1Oh2HDhiEjI8Pl590lOzvb5rWMjAx+cElMTLR7vfT0dADmzbirDcXTTz+Np59+mv97w4YN2LBhA//77Jru1MnEiRMxePBgrF69Gm+88QYaN27MDw4dO3YUxTXZs2ePTWrgYNbZrFmzkJGRgQULFmDUqFH48ccf+Q2Ls2fCYiDVqVOHd+2Ry+X49ddf8f333wMwKw8/+OADvPfee3yMJunEm5CQgHvuuUcUp0yI0FDtrDxCnLXDqKgoDB06FAcPHkTNmjXx8ssvo7i4GCNHjnT5rJzRs2dPrF69GqdPn8aOHTvw0EMP2V0gJSYmIjs7G0ajUWRkY+2TGY6OHTvmdLMFWE+9X3vtNbvvC40MQvdGR7DnazKZcOPGDcyePRsvvPCCTQBqxuLFi32KwSZl5MiR2L17N+bNm4cOHTqgdu3aNp9hzyczM1P0utRAVbFiRbtjQmZmJt+HExISEBsbizVr1tgtDzsFT0pKsjGiT5s2Dd9//z3mzJmDBx54ALGxsQDgMs6EtJyAeCxzhyNHjmDixIkYMGAAnn/+eX6xNnPmTJHixFGQecCz+JNVq1aFQqHAf//9J3r9ypUrAGDXXcIVOTk5os1ORkYGFAoFkpKSkJiYaHMtQDyeA2Zl10cffQSj0Yi//voLW7duxbp161C1alUMHTrU4zIB5lP26dOnIz8/H7t27cKzzz7Lv+dOe4mOjnb63L0xlklhfVl66ltYWMj/PjtkmzVrls0mHbBvPHKEXC5Hv3790K9fP2RmZuLXX3/Fp59+ijFjxmD//v1u15eUxx57DEuWLMGhQ4ewY8cOtGjRgp8nfSl//fr1ndaBo/JIkW6kAPM9OdoUMhWdcIwBYLMWVKvVGDlyJEaOHIkbN27gl19+waJFizB+/HinG8S8vDy3y+4u7DmvXr3abttkxhRXeLoWWbx4McqVKwedTof9+/dj4cKF6NChA7p27Yphw4ZBpVJh06ZNqFevHpRKJS5cuMAraYDAzeOe3oezcczd+YXRuXNnTJ06FZcvX8aOHTt4t1IhCQkJeOCBBzB48GCb96QHN++++65osyuMO8fwdY0HmOfHIUOG4MiRI6hfvz6ef/55XLx40e71GOXLl/fLOFm2bFm0bt0au3btQqNGjXDmzBkb11DA/NxkMpnDfQJzYc/OzsalS5dcrr3i4uLQvXt37Ny5E7Vr10ZRURGvvhXizrqL1RNTw8+YMQN5eXk2SS88vbY7OGu/gDn24/vvv49du3bhyJEjaNOmjctM6u7MB0yxl5WVJRorb9y4gStXrqBZs2ZOD5cZRqMR77//PgYOHGizN/MV6b6TtR3p+O/NvtfRnpaF65gwYQIuXryIVatWIS0tDWq1GhqNRrTfSUhIsKtoPnbsGBITE12uy9ztt9988w0fh5EZ9nv16oXZs2eLQkcEey/HYO7B8+bN8+pgNRC4u0Z3h1LjIhofH4/77rsPFy9eRMOGDfn/atWqhfnz5/OxEpo3b44TJ06IFlaZmZkYOnQofv31V6fXaNy4MdRqNb777jvR60eOHMGNGzdsTsNYGVq0aIGJEyfCZDKJ5M5qtZr/zP33349JkybBaDTi2LFjXt2bIzIzM7Fo0SK89tprXllpnXH58mU+AytgPlX9888/+c1sixYt8Msvv4hOd41GI7Zv346GDRu61enKly8vum/hyY47dXL79m1MmDABp06dQrVq1dCiRQuMHj0axcXF+Ouvv/jvJCUlia5jzyof6Do7d+4cXn75Zdy+fRu1atXC/fffjyFDhiAzM1P0nJ09k4sXLyInJwcDBw5EzZo1eTcxlk2Gbf4ee+wx7Nu3D9u2bcPevXtFWW4B80nlzZs3kZKSIrrW/v37sXz5cpERyll5GK7aoclkwvjx45GZmYn58+fjgQcesGvI8ZQmTZqgcuXK2Lp1K37++WeHioCWLVvCYDDYZBtjRqxmzZqB4zjs27fPZeD4li1b8kGvhc9l69at2LRpExQKBV8P7rjxsefbuHFj9OjRA/369cPZs2ftbjQBczYg4XWl/3mKUqnElClTYDAYRJkEhdxzzz2oVKmSzfOTZn9s0aIF9u3bJzqZ++eff0QLkpYtW6KoqAgcx4nKfe7cOSxcuJBfBFauXNlGtXL06FG0atUKXbp04Y1rJ0+eRFZWllO5e3FxseiErbi4GHv37vUoAOyff/4Jk8mEMWPG8BO30WjkXYTY9Z3VjSdZXqOiotC8eXP8+OOPIhXd999/j4SEBJEbnbvs3r2b/zfHcfjhhx/QrFkzqNVqtGjRAtevX+ezYTG+/fZbqFQqNGrUCLt27ULr1q2Rnp4OhULBK4DKlCljN6Ms4F4f6NmzJziOw9y5c5GZmSkKnu1OexGO3fb+88cmgCkGha73ubm5orGbKUJv374tur5SqcQnn3zikathnz59+P6YkpKC3r17o1+/fsjLy0NBQYFb9WWPGjVqoH79+ti+fTt+/fVX0bP2pfzx8fFO68Bd74JLly7xRmTAvJD/888/Raf2QurWrYuEhAQ+4yzjhx9+4P9dXFyMbt26YeXKlQDMBqx+/frh4YcfdthuAXP9sthQ/oSpIrKzs0XPKCsrC3PnzuUPBEwmk43qWoina5HatWujYcOGaNasGcaOHYukpCQcPHiQN3A89dRTfH0DtuuKQM3jnt6Hs3HM3fmFUbFiRdSvXx9fffUVjh49ahP2ADCPQRcuXEC9evX432vQoAFWrVpl0+6k6wJ7Rit/rPE0Gg1efvllqNVqzJ49Gy1btnQZB8mf4yRzE920aROaNWtmN0RAbGwsGjRogJ07d4rcT/Pz87Fnzx40a9aMv7fExESn6m/GU089hXPnzmH16tV44IEHRIYnT9ZdrJ6aNm2Kvn37om3btjahgDy5tic4a7+A+bn17NkT3333Hfbv3+/SPRSAW/NBo0aNoFKpbNZtK1euxLhx45yONUI2bNiArKwsUbxGfyFV+H///feQyWRo3bo1/5q3+96jR4+KjGwnT57EtWvX+HXg0aNH8dBDD6FVq1Z8XUj7XfPmzXH16lWRq7lWq8WYMWOcGq8Z7vTba9eu4d1338WgQYMwbNgwJCQkICEhAUOHDsWgQYMwdepUPplIsPdyjJkzZ6J169Yuw28FE3fX6O5QahRsAPhgsOPHj8ejjz4Ko9GIlStX4sSJE3wnf+655/DNN99g6NChGD58OFQqFRYvXoyKFSvalS8LSUpKwrBhw7Bw4UKoVCp07NgR165dw9y5c1GzZk2RzzxgjvsBmDsLGyyFwYt1Oh2OHz8Ok8mE7OxsfPvtt5DL5WjatKmNsc+de3PEv//+i9atW9vEH/EHLPPiK6+8AoVCgQULFiAxMZF3aRw9ejT27t2LgQMH8qefLLaJN/78Utypk6ioKBw/fhxjx47FK6+8gqSkJCxfvhxRUVFo0KCBR9cLdJ2VL18ev//+O0aMGIFRo0ZBoVBg/vz5SEpKcluNUr16dcTHx/NBQJVKJb7//nt+YNdoNPxnY2NjHS5+e/fujS+++AKDBw/GiBEjUKlSJfz+++9YtmwZ+vfv79YplhBX7XDjxo04ceIEJk+e7HRRcvz4cZQtW9ZlAHgh3bt3x5o1a5CUlGTjisFo164dWrVqhbfffhu3b99G3bp1cfjwYSxbtgxPPPEEKlasyLfde+65h+/fgHVDffz4cTRp0gTPPfcctm7diueeew5DhgxBcnIyduzYgQ0bNuCNN97A1atXeeOuO1mFb926xccbvHr1Kj7//HPUrl2bV3AGg7S0NDz66KPYunUrdu7cabPJkMlkmDBhAsaPH4+3334b3bt3x/Hjx7Fu3TrR50aMGIEdO3Zg6NChGDJkCPLy8jB37lzI5XL+VLl9+/Zo0aIFXnzxRbz44ouoUaMG/vrrL8ybNw8PPvggf1LZpk0bfPnll6IMb40aNcLOnTuxbt061KhRgz85l8lkorZvjzfeeAMvv/wyUlJSsGLFChQVFXmkvGAGi/feew9PPvkkcnNzsXbtWpw5cwaAOd6MP5JYCBk5ciQGDx6Ml156CU8++ST+/PNPrFixAuPHj+dVHQUFBbhw4QKqVq3q0vVj5syZ0Gq1qF69OjZu3Ih///0Xq1evBmAeE7788kuMGjUKY8eORZUqVfDzzz9j8+bNGD16NMqUKYOmTZvCZDJh1KhRGDZsGOLi4rBz507k5+c7dO8pU6YM/vzzTxw4cMBhgg6WMfTLL79EWlqaSGXibnsJNHXq1EGlSpWwcOFCxMfH8wHpheqa5ORkDB06FHPnzkVBQQFatWqF27dvY+7cuZDJZLxCw506a9GiBVauXInU1FSkpaXh9u3b+Oyzz9CyZUuULVvWrfpyxGOPPYYZM2bYxKV0t/yBJCoqCiNHjsQrr7wCo9GIuXPnIikpCYMGDbL7+fj4eAwdOhTz5s1DTEwMWrZsicOHD/Njk1wuR3R0NOrXr48FCxZApVKhTp06uHTpErZs2cLH+LEHO/Vu27YtAM/62unTp0Wn/zqdDllZWbh16xbq1KmDRx99FJMmTcL169fRoEEDXLp0CbNnz0aVKlVQvnx5HD16FGfOnHEZl8qTtQgrk1arxZEjR5CTk4OaNWsiJSUFlStXxtq1a1GxYkWUKVMG+/bt41VgbGx1dx73Bk/uw9k45s140blzZyxYsIA3BEtDMLz44ovo06cPhg8fjmeffRZRUVFYv349r/z2J+6u8RYvXozr169jyZIl/GFTMOnatSveeecdrFq1ShQUXsr48ePx/PPPY9iwYejbty/0ej2WLl0KnU6HUaNG4cKFC1ixYgXuv/9+0aE449atW7h16xZvwGvWrBmqV6+Ow4cPi0LBnD59mj9Ec2fddeHCBURFRUGj0eDkyZPYv38/rwpyhKNre4qz9st46qmn8MwzzyAxMRFdunRx+ZvuzgcDBw7EqlWreGP0iRMnsG7dOrz22mtux3X966+/MGPGDL+vdwDzOnvChAl47LHHcObMGcyfPx9PP/20yGPJ232vRqPB0KFDMXLkSBQWFmL27NmoXbs2H6+zUaNG2LZtG+rXr4+KFSvi2LFjWLp0qWh92bt3b3z++ecYOXIkxo4di+TkZKxZswZ6vR59+/Z1WQZ3+u3777+P5ORkjBkzxua9MWPGYNeuXZg2bRo+/fTToO/lGKdPn3aq/L5y5QqysrL8nnzKGf5co5cqA1vbtm2xYsUKLFiwAGPHjoVKpUL9+vXx2Wef8RVYqVIlfPnll/joo4/w+uuvQ61Wo1WrVpg9e7Zbm9UxY8YgNTUVX3zxBdavX4+kpCR0794dL7/8sk1HYBlAVCoVKlasiAkTJogsuenp6fxn4uLicM8992Du3Llo1KiRjbHGnXtzhFKpdChp9pW77roLQ4YMwQcffACNRoMHHngAixcv5mXMtWrVwpdffolPPvkEb7zxBmQyGRo1aoQ1a9aIgoX7gjt1smLFCsyYMQNTp06FTqdDrVq18Omnnzp1CbZHoOssKSkJK1aswMcff4zXX38dgNmt5v3333dbmp+QkIBFixZh5syZeOmllxAXF4d69erhiy++wAsvvIAjR47wAamdERsbi7Vr1+Ljjz/GRx99hPz8fFSuXBnjx48XZQhzF2ftMCcnB5988gnuu+8+keuXPZ555hm3Y/UwevbsiRUrVqBHjx4OFwhsMzxv3jysWrUKWVlZqFKlCsaNG4fBgwfjjz/+4NUiL7zwgsOynT17FhUqVMBXX32Fjz/+GFOmTIFWq8U999yDadOm4amnnsKkSZOwefNmNGrUyK67iZRNmzZh06ZNkMlkSElJQbNmzfgMT8FkwoQJ2L17N2bOnGk38HevXr0gl8uxaNEibN26FbVr18Z7772HcePG8Z+pVq0aVqxYgZkzZ2Ls2LFISUnB8OHDsXjxYr6Ny+VyLF26FHPnzsWSJUuQmZmJChUqYPDgwSI37oceeggLFy7EX3/9xWdHev3116HX6zFnzhzodDpUqVIFI0eOxIULF/Dzzz87DdI8ZcoUfPDBB8jKykLTpk2xbt06G3chZ7Rq1QqTJ0/GZ599hl27diE1NRWtWrXi3byPHj3q99O8+++/H/Pnz8e8efMwatQoVKhQAa+99pqoj546dQoDBw7E9OnTXZ50T5kyBUuWLMHVq1dx3333YeXKlfxYHRMTg88//xwff/wxb2C59957+XYNmA8Jli9fjrlz5+Ktt96CRqPhVSbCE2Yh/fr1w8mTJ/HCCy9g+vTpdk9NAbPRZ/fu3TaHYe62l0CjUCgwb948fPDBBxg3bhxSU1MxaNAgXLx4EZcuXeI/9/LLL6NcuXL48ssvsXz5ciQmJuL+++/HuHHjeGOJO3X20ksvQa1WY/PmzVi4cCESEhLQqVMnjB8/HoB79eUIlum7Y8eONgYcd8ofSO677z5069YNU6ZMQX5+Pu6//368+eabTg1aw4cPB8dxWL9+PVasWIHGjRtjwoQJmD59Or9OeO+99zBnzhysXLkS6enpSElJwVNPPYWXXnrJ4e/u3bsXjRo14hXvnvS10aNH27z266+/YuPGjRgzZgymT5+OJUuW4KuvvsKtW7eQkpKCnj174uWXX8a5c+fQr18/lC1bFlOmTHF6HU/WIqxMCoUC5cqVw5AhQ/gMz4sWLcK0adP4tXPNmjWxePFifPDBBzhy5AgeeeQRt+dxb/DkPpyNY96MF126dMHcuXMdztd169bF2rVrMXv2bLz22mvgOA61a9fGwoULncY08wZ31nj33nsvVq5ciU6dOjlN0hFIypQpg7Zt22Lfvn1OjdT3338/PvvsM8ybNw/jxo2DWq1G8+bNMWPGDNSqVQsDBgzA2bNncfbsWbsx7jZt2oSKFSuKjA0dOnRAVlaWyPD08ssv88lx3MnU/N577wEwr10rVKiAPn36OB0LnF3bU5y1X0aTJk2QlJSEnj17uuUN5O588OqrryIlJQVfffUVli9fjipVqmDSpEmiTO+uSEtL89o91hWDBg3C7du3MXr0aCQnJ2PEiBEYPny46DPe7nubN2+O1q1b8wbhTp064bXXXuOf74cffsjH5wTMnhvvvvsuvv32Wxw5cgSA+UDniy++wMyZMzF16lSYTCY0adIEa9ascbnnvHz5sst++9NPP/HhC+yFG4qJicHkyZMxfPhw/PTTT3wMyWDs5YQMHjzY6fp50aJF2LJli8uY0P7Er2t0jiACxMSJE7mOHTuGuhgEERQOHjzI1a5d2+v3CTO///4798cff4hey83N5erXr8+tXr3a498bPnw49/rrr/tUpnnz5pX4upszZw733XffOXx/8+bNXO3atbmrV68GsVSEM1zVGeEeer2e27JlC3fjxg3R61988QVXt25dLjc316vfLSws5Jo2bcr9+OOPotd9qbf+/ftz8+bN8+q7BI1jJRFXfUL6vslk4nr06MFNmzYtGMUT4eu1PWm/x48f52rXrs2dPn3aq2tFIrVr1w7Y+Ni/f3+uf//+Afltwj5du3YNdRG8plQp2AiCIIjw5tSpU/xJdf369ZGTk4PPPvsMCQkJvAzfE1555RX07dsXY8aM8XscpJLC7du33U4RT4QHVGf+Q6lUYtmyZVi9ejVGjhyJ5ORknDt3DnPmzMHjjz/ulruYPb766ivUqlVLpFCieiOI0FBQUIBVq1bh77//xtWrV/lQNSXt2ocOHcKhQ4fwzTffoG3btkFxyycIf7N161a/J8AIJmRgIwiC8APx8fG8G6I37xNmhgwZAp1Oh3Xr1uHmzZuIjY1Fy5YtMX36dK9iZdWpUwfDhw/HrFmz8MknnwSgxJFPUlIS5s+fTwbICILqzL98+umn+OSTTzBlyhTk5eXhrrvuwqBBg2xci9wlKysLq1atwueffy7KSOhrvdWoUcNuMHiCKK246hPs/ejoaHz11VcwmUz44IMPPA4B4wvBvHZ2djY+++wz1KpVy2HSKYIIdxo2bIiuXbuGuhheI+M4QWoxgiAIgiAIgiAIgiAIgiA8wr10HwRBEARBEARBEARBEARB2IUMbARBEARBEARBEARBEAThA2RgIwiCIAiCIAiCIAiCIAgfIAMbQRAEQRAEQRAEQRAEQfgAGdgIgiAIgiAIgiAIgiAIwgeUoS5AsMnMzEdJyJsqkwEpKQkl5n6I0ge1YSLSoTZMRDrUholIhtovEelQGyYinZLQhtk9+ItSZ2DjOERs5dujpN0PUfqgNkxEOtSGiUiH2jARyVD7JSIdasNEpENt2Aq5iBIEQRAEQRAEQRAEQRCED5CBjSAIgiAIgiAIgiAIgiB8gAxsBEEQBEEQBEEQBEEQBOEDpS4GG0EQBEEQBEEQRDjBcRxMJiNMJlOoi0IECZkMKC4uhl6vo/hVREQSCW1YLpdDLldAJpMF5XpkYCMIgiAIgiAIgggRBoMeublZ0OuLQ10UIshkZcnJqEpENJHQhtXqaJQpUxZKpSrg1yIDG0EQBEEQBEEQRAjgOA6Zmbcgl8uRmJgKhUIZNKUFEXoUChmMxjCV/hCEG4RzG+Y4DkajAQUFOcjMvIXy5asEfHwNCwObTqdD7969MWnSJLRq1cruZ/755x+88847OHfuHGrWrIl3330XDRo0CHJJCYIgCIIgCIIg/IPBoAfHmZCYWA5qdXSoi0MEGaVSDoMhvNU/BOGM8G/DUVAoFMjKug2DQQ+VSh3Qq4U8yYFWq8W4ceNw/vx5h58pKirCsGHD0Lx5c3z99ddIS0vD8OHDUVRUFMSSEgRBEARBEARB+B+ZLOTbMoIgiBJJMMfXkI7kFy5cwNNPP40rV644/dyOHTsQFRWF1157DTVq1MBbb72FuLg47Nq1K0glJQiCIAiCIAiCIAiCIAj7hNTAdvjwYbRq1Qrr1693+rkTJ06gWbNmvL+sTCZD06ZNcfz48SCUkiAIgiAIgiBKJnqjCX/fyIPRFJ4xdAiCIAgiUghpDLa+ffu69bn09HTUrFlT9FpKSopTt1JHlJSYoew+Ssr9EKUPasNEpENtmIh0qA0TALD68FUs+f0/vN2tFh5vWCnUxXGbktJ+I7X806ZNwc6d3zl8f968T9G0afMglsg+Tz31CG7duokFC5aiSZOmovcOHvwdEyaMRY8evfDWW1NCU0CCKGXs2LENH3zwrs3rCoUCv/56iO+z9qhYsRI2bdrm9bVlMtsx199jcFgkOXCFRqOBWi0ORqdWq6HT6Tz+rZSUBH8VKywoafdDlD6oDRORDrVhItKhNly6ydYZAQC5eg6pqZHXFiK9/RYXFyMrSw6FQgalMnLisI0f/ypGjx4LANi9+wesXfs5Pvvsc/79MmUSw+Z+lEolfv99H5o3Fxv8fvttD2QyGWSy0D77cHlOBOEtnrRhuVyG8uUriMYLM9Z++MorE9Cly0Oid3fv/gHr1q31qr+YTDLI5XIkJ8chOjqwyWQiwsAWFRVlY0zT6XRePZzMzHxwJUABL5OZFxQl5X6I0ge1YSLSoTZMRDqO2rDWYML8vRfRrkYKWlZLDl0BiaBQUGReY+fkFyMjIz/EpXGfkjIG6/U6mEwmGI1cmGfiExMdHYfo6DgAQExMHORyORITy4o+Ey7307hxU+zb9ytefPEl/jWO47Bv36+oX78hOC50zz78MzAShHM8bcMmE2d3vACsY0ZMTJzN+zExcaLPeILRyMFkMiE7uxAqlV70HptL/EVEGNgqVKiAjIwM0WsZGRkoX768x7/FcYjoSVhKSbsfovRBbZiIdKgNE5GOtA3/8V8Ovjp2A2duF6BFVTKwlXT0RnPl6wymiBzLIn0MdlR2juNQHGTDS7RSzse89gcnTvyJefM+waVLF1GlShUMGTIMHTp05t//6qsvsGnTeuTm5qBhw8aYMOENHD9+zK772ODBL+D554d7VY4HHmiDRYvm4b//LqNatXsAAKdO/Y2EhETcfXdV0WdPnvwLCxfOxfnzZ5GcXBb9+g3E448/xb//xBM9kZ5+R/SdjRu/xd9/n8CcObPw7bffQ6k0b7H37PkJ8+Z9gs2bv8PKlUvx2WfLbMr29dffwWg04X//exQbN36LSpXucnovM2a8j6ysTMyYMZt/bfbsmSgoyMfQoSPxv/89avMd5gI7bdoUxMXF4caNGzhy5DCqVauGceMmomHDxh7/7g8/7MXFixecPitP67dSpbuwcuVS3gXw+vVr6NfvKQwYMNhu3dtzJWQuhDt2bMO2bd+gUaMm+PrrjUhISMDgwS/gkUceBwCMHj0MaWnN+N9dtWo5li//1G4dHDt2BFOnTkbfvgPx2WfLoFAo8NRTz2DQoOcBAHq9Hp9+Oh8//fQjsrOzUK5ceQwYMBiPPdYbgNkbb/78T7Bnz88AgPbtO+Hllydg1qzpdt2s5837FJUrV8GHH07FX38dh1ar5d/77bcjeOqpR3DvvTXx4Ycf4/btW3zbqVChIt54YzzOnTuLLVt2ID8/H3PmzMS+fXsRExODDh064cUXxyIqKhrHjh3B2LEj8NtvR/jfnjZtCgDwbYX9GwB27dqO999/h3f9btu2ucgN/KWXXsT161d9ct/0lL/+Oo7Fi+fj3LkzkMlkaNKkKV5/fTJSU1MdficY80VEGNgaN26MZcuWgeM4yGQycByHY8eOYcSIEaEuGkEQBEEQRImiQGsAAGj0pKooDRgsyQ20pKIJGziOw9CvTuCvG3lBvW7ju8pgWZ/GfjGyZWZm4LXXXsawYS+iVasHcOrU35g27V0kJ5dF48Zp+Oabzfjss2V47bW3ULt2XSxZshCTJr2ORYuWoVWr+3Hnzm288MIgLFu2GuXLV0BMTKzXZUlIKIPGjdPw22+/8ga2vXt/wYMPtkdGRjr/ucuXL2Hs2JF45pm+eOONSTh16iQ+/vhDJCenoH37jgAAg8GArVt3AQBfRgBo27Y9Zsx4H8eOHUHLlq0BAD//vBudOz/EP88GDRph2rSZNt/1hC5duuHVV19CYWEB4uLiYTKZsGfPz5g48W3+M+yZAcDcuR+Lvv/NN5vxzDP9MGrUS/jmm8149dWX8NVX33j8u3fu3Hb6rLyp3z17fhKVddmyxTAYDE6fx9ix49G5c1cAwE8//YgNG77k3zt9+hRiYmKxZMlK/PPPKcyaNR0VKlTk64eRk5ODdeuk7opisrIysWvXdsyevRC3b9/CtGnvIDm5LB599Al8/vln+P333/D++zORnJxs+dxMPPhge5Qtm4IPP5yKf/+9gA8//BhRUdGYOnUSli1bjJdemoARI0bjp59+xFdffYFly1YDMLtXT506GVqtFsuWrUZiYhJOnvwLb731GgBg8eIVePPNCfjll924774GfBl//fVnpKffwdKlqwAAH374HgwGAxYvXgGtthhz5szCJ5/MxBtvTHZ6r1L0ej1WrFji8P1Dhw7g6NHDqFgxeDE8CwoK8NprL+OZZ/ph0qT3kJGRjg8+eA9ffPEZXn751aCVwx5h6/Cdnp6O4uJiAED37t2Rl5eHadOm4cKFC5g2bRo0Gg169OgR4lISBEEQBEGULLRGs6HFYCKDS2nAYKlvvZHqO5yI0NwHPF9/vRHNm7fEk08+gypV7ka3bj3x6KNP8AaQb7/9Gk8/3RedOz+Eu++uinHjXuPVMCkpqUhKMqtnk5KSkZKSithY7w1sgNkA9ttve/m/9+37lTeaMbZt24Latetg+PBRqFr1HvTo0QtPPvkMvvxyDQCz4dNoNCIlJVVURgCIjY1Fmzbt8MsvuwGYY+sdOPAbOne2xpFSKpV2v+sJaWnNkJBQBvv37wNgVgnq9XqR0Yg9s5SUVERFRYm+X736vRg5cgyqVbsHY8a8goSERPz00/ce/66rZ+Vr/Z47dwbHjx9DvXr3OX0e8fHxfJni4+NF78nlckya9C7uvbcmevV6DF26dMO3335t8xurV69AWlozp9cxGo14/fVJqFOnLtq164Cnn+6LrVvNv1WzZm28/vpkNGjQEJUrV8GAAYNhMBhw9eoV5OXlYc+enzBu3Gto1KgJ6tSpi1dffRMVK1bkyx4fHw+5XM7fh0qlwsWLF9C1a3fce29NpKSkIiGhDF+WcuXK49lnB2L16hW8vUSr1WLVquXo02cAypUrj+vXr2Hfvl8xadJU1KhRE/fd1wATJ76NnTu/Q0FBgdN7lbJly0bUqFHT7nscx2Hhwvlo27adR7/pK1ptMQYNGornnhuKu+6qjEaNmqBDh064dOliUMthj7BVsLVt2xbTp09H7969ER8fjyVLluCdd97Bhg0bUKdOHSxdutTngZYgCIIgCIIQw5RMBmME+90RbmNVsFF9hwsymQzL+jSOaBfR//67hP3796Fr1wf51wwGA++SeeXKfxgypB7/XtmyKRg16iWb33FG//5P4/Zts4tghQqV8MUXGxx+9sEH22PhwjnIyclBdnYWtFot6tYVG28uX76M++6rL3qtYcNG2Lp1MwAgMzMTcXFiI46QLl26YebM9zF+/Ov4/fffkJJSDnXr1nP4eSkDBjwNuVyB1NRUdOjQGUOGDOPdTRlyuRydOnXFL7/sxkMP9cDPP+9G+/YdbT7niIYNG4t+q3bt2rh8+bLHv+vqWflav59+ugDPPTcUu3d/7/Z3pFSuXAXJydY4XnXr1sM334gNbDdv3sCPP+7ErFnzRAZYKTExsahVqzb/d5069XjVW7t2HfDHHwcxf/5sXLlyGefOnQFgNspdv34VRqNR1A4aN05D48ZpTsteo0ZN7N37Czp27IKkpCSb9zt27Ixdu7Zj0KA+AICBA59Bq1b3o2vXbgDMakyTyYQnnhALkkwmE65du8r/LeyfOp0ODz0k/nxRUSG++GI15s5dbPf57N79PaKi1GjXriMuXDjv9J78SUpKKnr06IX169fi/PlzuHz5Ei5cOCdq36EibAxsZ8+edfp3o0aNsGXLlmAWiSAIgiAIotTBG9hMZHApDegt9UwKtvBCJpMhRqUIdTG8xmg04qGHemDgwCGi15nBxl2DkDNmzZrLuxC6+r1Kle7CPffci99/34eMjHS0a9fB5jNqtdrmNaPRBKOlb/z33yVUquTYDa516wdgMBhx/Pgx7NnzE++66C4ffTQXKSmpuH79GmbNmo7o6Gib5weYDXljxgxHYWEB9u79GZMmTXX7GtLnZDKZIJfLPP5dV8/Kl/o9evQP3Lp1E716PeaTgc3ZvTKWL1+Mp57qg8TEJKe/pVCI+6LJZIJMZnYGXLp0EbZt+wY9ez6C7t0fxvjxr+Oppx6xWwZ3GTXqZbz33iQ88khXqNVqm7hh+/b9ipMn/8Ibb0zGtGlT8Oab72DevE+wd+8etG/fEUajEfHx8Vi+3Nb1tVy5cjh16iQA4LPPrC61ixfPs/ns2rVr8MADbVG9+r027xmNBixf/ikmTXoXV65c8eo+vSU9/Q6GDh2AOnXqoXnzVnj00Sfw+++/4dSpv4NaDnuErYsoQRAEQRAEEXy0BiMAMrCVFtiGWEsGNsKP3H13NVy7dhVVqtzN/7dv36/44YedAIAqVariwoVz/Odzc3PQq1cX3Lx5w+1rVKxYif9td+I/Pfhge/z++z7s2/cr2rXraPN+1arVeMMD49Spv1C1ajUA5mD3wphXUtRqNdq374i9e3/B4cMHRe6hgK2Rxt79VK1aDfff3wYdO3bByZP2jQX16zdAuXLlsHbtGnAcXLo3Cjl/3vrMjUYjzp8/hxo1ann8u66elbf1y3EcFi+ej+HDR/lshL127RqKior4v8+cOc3fKwD8++8FHD16BM8808/lbxUU5IvKfubMP6hZ0+w2uXXrZrzyymsYOXIMOnd+CBqNhv/cXXdVhkKhwPnzVnXXvn17MGSI82uWL18B993XAFWrVsPcuYvx+uvWWHg6nQ5z5nyE554biiZNmgIwq+Kef34Y5s6dBZ1Oh6pVq6GgoAAymYzvI1qtFgsXzoVOZ82iKeyfsbFxojJkZWVh69bNDpOLbN36Ne65pzqaNHGuxgsEe/f+goSERMycOQdPP/0sGjdOw40b14NeDnuQgY0gCIIgCILgIQVb6cJACjYiAPTu/T+cOXMaS5cuwtWrV/DDD7uwdOlC3hD21FPPYMOGddi3bw+uXPkPH300HZUq3eUyi6YvtG3bHocOHcDNm9ftuug98cT/cP78OSxZshBXrvyHnTu/w9dfb0Tv3v9DdnY2tm//Fk2aNEVmZgYyMzOQk5MNAMjLsyaj6NKlG7777luUL18e995bAwCQnZ2Nq1ev2MRDk5KTk4309Ds4fvwYfvttL2rXruPws507P4SvvlqLjh07uzTcCfnzz6NYt+4LXLlyGXPnzkJxcTE6duzi8e86e1aA9/V7+/YtKJVKtG/fye17coRGU4RZs6bjv/8u49tvt+CXX3bjiSesWU737v0Fzz03FDExMW793owZ7+PixQvYs+cnbNq0Hk888TQAc1KC/fv34vr1azhx4jimTjUnEdDpdIiLi0f37g9j7tyP8M8/J3HmzD9YsmQRmjVr6fRaP/30A9avX4t33nkfDRo0QmpqOf69bdu+AcdxePzxJ0XfefTR3pb3t+Cee6qjVasH8O67b+P06VM4e/YMpk2bAo2mCAkJCW7d76FDv6NXr8dRrlx5u+/v2/crRowYY/e9zMwMaLXFbl3HG8qUScTt27dw5MhhXL9+DV98sQq//vozdDpdwK7pLmHjIkoQBEEQBEGEHmZgM5KBrVSgt8Ta01EWUcKPVKxYCTNmfILFi+dj3brPkZpaHqNHv8zHeOrWrSfS0+/g449noLCwAGlpzTB16syAlqlu3XpISCiDZs1a2DUeVaxYETNnzsaiRXPx1VdfoEKFihg9+hU8/PCjGD16GDIy0jFhwlib77311qvYtGkbAKBp0+aIjY0VqddGjRqKrKxMvP76JKflY1lFk5KS8MADD6JfP8dZRjt3fghr1qy0Ucm5om3bdjh27A8sW7YYderUwezZC0UGF3d/19mzAnyr35Ej7RttPKV8+QpISUnF0KEDkJKSikmTpqJRoyb8+3ffXRW9ej3m9u+1bv0AXnxxKGJiYjF8+It46KHuAIA33piMjz/+EAMGPINy5crhkUcet6jWzqJ16wfw0kvjMWfOLLzyyiioVCp06tQVL7ww0uF1srOzMXv2TPTrNwi1a9cVvafT6fDFF6vQv/8gGzddlUqFgQMHY9WqFejV63FMmvQeZs+eiZdeehEKhQKtWt2PV15xP8NmmTKJ6N//OYfvd+/+sF3XUQB47LHuePPNd9Cz5yNuX88TOnXqihMn/sTbb0+ETCZDvXr3YfTol7FixRLodDq7LszBQsZxUo/ekk1GRr6ND3MkIpMBqakJJeZ+iNIHtWEi0qE2TEQ6jtrwh7vPY/OJm4iPUuCX0W1CV0AiKDy7+iguZBSiTvl4fDGgaaiL4zYlZQzW63XIzLyJlJRKUKlCtykknDN69DAMGTKMz4TJuHnzBsaMGc4b2AoLC/Doo92wZs16VK5cxeXvKpVyGLwwbv/xx0HMmDENGzd+63ZiimnTpgAA3npril9/NxzZsWMbVq5cyteLLxw7dgRjx47Ab78d8UPJSh722vD27d8iKioKXbp0C1GpxDgbZ9lc4i9IwUYQBEEQBEHwFFMW0VKFwWSub1KwEYRjypRJhEqlsnldLpcjKSkZHMdhz56fsGfPz2jQoLFbxjVvyMjIwF9/Hcfnn69Er16P+c0IFqjfJUofJpMJO3d+h/femx7qooQEMrARBEEQBEEQPFo9xWArTbB6piQHBOGYDz74yO7rFSpUxPLlawAAixbNh0Ihx4wZswNWjoKCfEyf/h7q12+APn36h/3vEqUPuVyOOXMW+SVTcCRSOu+aIAiCIAiCsIswiyjHcaRkKOGwGGyU5IAgfGPjxq0Bv8Y991THjz/u9eq7zlxDffndcKRnz0f8Fv+radPm5B7qIaXVuAZQFlGCIAiCIAhCgFbgKkheoiUfpmAjF1GCIAiC8A0ysBEEQRAEQRA8QgObgVRNJR5Wxzqqa4IgCILwCTKwEQRBEARBEDwiAxvFYSvxkIKNIAiCIPwDGdgIgiAIgiAIHjKwlS5YHRs5qm+CIAiC8AUysBEEQRAEQRA8wmySZHAp+QjdgCnRAUEQBEF4DxnYCIIgCIIgCB6KwVZ6MHGcKJEFuYkSBEEQhPeU3vypBEEQBEEQhA1ag5H/NynYSjYGSZpYSnRAeMJTTz2CW7du2n2vYsVK2LRpW5BLRBAEEVrIwEYQBEEQBEHwUAy20oO0frWkYCM8ZOzY8ejcuavotZ9++hEbNnwZohIRBEGEDjKwEQRBEARBEAAAo4mDXqBqIgNbycZgEhvU9Eaqb8Iz4uPjkZKSavMaQRBEaYRisBGEhcxCHX69kAkjbSYIgiCIUorURdBIBpcSjdSASjHYwgiOA/RFwf2P829/v3nzBtq2bY4fftiFxx/vge7dO2DOnFkwGAz8Z/bv34chQ/qhU6c26N//f/j115/590aPHoa2bZvz/23evB6jRw/DihVLbK5x8+YNAMCdO7cxadLr6NGjEx5+uDPmzPkIOp0OAFBcXIx33nkTDz3UHr17P4xt277x6/0SBEGQgo0gLMze8y++P5OOOb0boE31sqEuDkEQBEEEHa1ebGCRKpyIkoVUsUYx2MIEjkPS109AdetIUC+rr9QCOU98Dchkfv3dzz5binffnQ6j0YCpUycjJiYGw4ePwtGjf+Ctt17Fiy+ORevWbfD77/swefIbWLJkFerWrQcA6NOnP559tj8AIC4uHr/88pPj8uv1GDt2JO6++24sWLAUOTnZmDHjfQAyvPzyBKxatRxXrlzGp5+uxKVLF/Huu2+hZcvWqFChol/vlyCI0gsp2AjCQmaRHgCQVagLcUkIgiAIIjQUCxIcAOQiWtKRGlDJwBZG+NnIFUpefHEsGjdugqZNm2Po0BHYtu0bcByHzZs3oEOHznj66b6oWrUa+vTpjw4dOmHdus/578bExCAlJRUpKamIjo52ep1Dh35HRsYdTJo0FTVq1ESzZi0wbtxEbNmyEUVFRejXbxBmz16Ee++tgYoVK4HjOJGajiAIwldIwUYQFoyWRSW5iBIEQRClFWmQezKwlWwoi2iYIpOZlWQGTXCvq4wJiGGvYcMm/L/r1r0POTnZyMnJwX//XcJjjz0p+myDBo2xffu3Tn/v888/w1dffQEA4ARurZcvX8Ldd1dFmTJlBNduBKPRiOvXr6JWrToAgOHDB+PUqb/Rrl1HVK5cxdfbIwiC4CEDG0FYYJsIo5/jTxAEQRBEpGBjYKMYbCUaPcVgC19kMkAVG+pS+AWl0rrlNJnMKlm5XAa1Wm3zWZPJyH/GEY8//iSeeqoPACA9/Q7GjBkOAFCro2w+yx+gC4zH7747HefPn8HkyW/gyJHDaN68pYd3RBAEYR9yESUIC7yBjU7rCYIgiFIKKdhKF9IkFjoyqBIB4Pz5s/y/z5w5jdTUckhMTELVqtVw6tTfos+ePPk3qlat5vT3EhLKoEqVu1Glyt2oWLES/3rVqtVw9eoV5OXl8q+dOvUXFAoFKleugoUL5+LUqZOoWLEiHnywA2rWrIWzZ0/76S4JgiDIwEYQPGwTQZsJgiAIorRia2AjRVNJxiYGGynYiAAwd+7HOHPmH/zxxyEsX/4pevf+HwDg6af7Yc+en7BhwzpcvXoF69evxd69v+CJJ/7n1XVatGiFu+6qjKlTJ+Pffy/g2LEjmD37I3Tt2h0JCQm4desmPvlkBi5cOI/ffvsVFy6cR+3adfx5qwRBlHLIRZQgLDA3GFKwEQRBEKUVUrCVLqT1q6UYbEQA6Ny5K1599WVwnAmPP/4U+vd/DgBQv34DTJr0HlauXIrFi+ehatVqeO+96WjWrIVX11EoFPjww08we/ZMDBs2CLGxcXjooe4YNmwUAGDcuNfw4YdT8eKLQxETE4PBg19Aixat/XWbBEEQZGAjCAY7xaW9BEEQBFFa0UqziJLLYIlGL6lfPSnYCA/YtGmb3dd79nwEPXs+gps3bwAAunTphgEDBtv9bJcu3dClSze77y1YsNTla5Uq3YXffjvC/33XXZXx0Udz7f5ecnJZzJgx2+57BEEQ/oBcRAnCAsVgIwjCXTiOw4zd5zHvp/OhLgpB+BWpgokS/5RsbFxEScFGEARBEF5DCjaCsEAGNoIg3CWzSI+Nx29CLruJPo0qQAZZqItEEH5Bq6csoqUJqYsoGdgIgiAIwnvIwEYQFtgmwkCn9QRBuIAFAjdxQLHehBiVIsQlIgj/QEkOShdSAyolOSD8idR9kyAIoqRDLqIEYYEUbARBuIteoPIo0hlCWBKC8C+U5KB0obdRsFF9EwRBEIS3kIGNICywU3oysBEE4Qqh0aFIT4oPouRABrbShU0MNlKwhQyOPCgIgiACQjDHVzKwEYQFUrARBOEuIgMbKdiIEkSx1MBGiqYSjY2LKMVgCzoKhTnEgE6nDXFJCIIgSiZsfFUoAh8hjWKwEYQFtsgkAxtBEK4QG9iMISwJQfgXrUHcnknBVrKxdRElA1uwkcsViImJR0FBNgBArY6CTEaJc0oLJpMMRjrIICKYcG7DHMdBp9OioCAbMTHxkMsDry8jAxtBwGxUY8OCkST6BEG4wCCKwUYGNqLkQEkOSheU5CA8KFOmLADwRjai9CCXy2GicZaIYCKhDcfExPPjbKAhAxtBQHxCT6f1BEG4QhyDjQxsRMmBYrCVLmxisIWpCqGkI5PJkJiYgoSEZBiNFHagtCCTAcnJccjOLgSd7xORSCS0YYVCGRTlGoMMbAQB8QKTXEQJgnAFuYgSJRVmYItSyqE1mCgGW5hjMJqgVHi/cWBrHrkMMHGkYAs1crkccrk61MUggoRMBkRHR0Ol0oetcYIgnEFt2BZKckAQELtImGh0IAjCBaRgI0oqzMAWpzYHXicFW/iSXqDFQ4sP4sPd573+Db1l/ROjsgTapxhsBEEQBOE1ZGAjCIg3EKRgIwjCFUKjPCnYiJIES3JABrbw5+ydAuRrDTh2Ndfr32AKflbfZGAjCIIgCO8hAxtBgAxsBEF4htFESQ6IkolVwWaOIkJJDsIXjd5cN9LMr57A1j+xzMBGLqIEQRAE4TVkYCMIiDcQdFpPEIQrKAYbUVIpZga2KIuCjWKwhS0ai3t6sQ9GMQO5iBIEQRCE3yADG0FAvIEgBRtBBJeMAi0yCnWhLoZHUAw2oqRiq2CjOTFcKbaMPb4YxfSW+rW6iFJ9EwRBEIS3kIGNICBxEaUkBwQRNAxGE/quOYZ+a45G1EZebyQXUaJkoqMkBxFDMe8i6ouCzfzdWItBlVxECYIgCMJ7yMBGEKAYbOEIZXMtHRRojcjW6JFVpOfVGJFAuCnYfr2QiTe2/YP8YkOoi0JEOJRFNHJgLqJ6I+f12sUmBhu5iBIEQRCE15CBjSBABrZwY+nvl/HQogO4lqMJdVGIAFMsCM6tj6CNXbhlEV179Bp2n8vAH1eyQ10UIsLhDWxRFhfRCOqXpQ2W5ADw3jBm4yJKCjaCIAiC8BoysBEExBsIMrCFnkP/5SC32IBTN/NDXRQiwAiDc+sjKPZPuCU50FjKoCVjCOEjLCMlKdjCH+EBhVbvXd/nXUQpyQFBEARB+AwZ2AgC4g0EHd6GHqZkEm4eiJKJMHaQ3hQ5nS/cDGysr9ABAeELBqMJzM5NSQ7CH43APd3b+dIocRE1cVTnBEEQBOEtZGAjCFCSg3CD1YcvgZuJyEAbsQo2a7k1YRCDjT1HQwQ9QyL8ECpK46NIwRbuFItcRP0Tgw0gN1GCIAiC8BYysBEExBsIE20mQg6vYPPS5YWIHLQC1UUkGYeEZS0MBwWbpa+QMYTwBWaolQGIsbgMRlK/LG0IjftaLxVs7GCD1TdAbqIEQRAE4S1kYCMIiDcQpGALPWzBTwq2kk+xH4J0hwKxWzkXcsUH6yvkIkr4AmtHaqUcSrkMgFitSYQXxSIDm5cx2Cz1G6WUQ2Gp81CPZwRBEAQRqZCBjSAAGAUbCFKAhJ6SEoMto0BLGfhcIHYRjZxnJR0nikLoJspxHN9XaPwifIH1xyilHEqF2dhCRtvwRZhF1HsDm7l+lXIZ1JY6j6TDDoIgCIIIJ8jARhCQxGCjzUTIYfURyS6iV7M1eHjpIby940yoixLWCDeFkWQcsjGwhdBNVG/kwIpD4xfhC8zNMEqkYKM2Fa6Ikxx4N18yxbhSIYdaYd4WkIGNIAiCILyDDGwEATKwhRslwUX0v+wimDjgUmZRqIsS1ghVihGlYJOUNZQKtkg1UhLhh0jBJjcvEalN+Q/OzyEohEY1XxVsKrkMUUqLgS2C516CIAiCCCUhNbBptVq8+eabaN68Odq2bYuVK1c6/OyPP/6IHj16IC0tDc8++yxOnToVxJISJR1RDDbaTISckuAiyjK60ebUOZGbRTR8FGzCfkLxsghfKBYZ2EjB5k92/HMbXRYdwM7Tt/32m8IYbN4axdhhgVIhg4pXsFGdE0SwuZajQd81R7HjH/+NEQRBBJ+QGthmzpyJkydPYvXq1XjnnXewYMEC7Nq1y+Zz58+fx/jx4zF8+HBs3boV9erVw/Dhw6HRaEJQaqIkItyUUpIDMRzH4Y1t/2DCN6f8fvruCL0p8hVsekvZKQabcyI1BpteYnTQhNDAJnyGdEBA+IJVwabgY7DRGOY7R67k4L3vzyGv2IDD/+X47Xf9kUVUFIONFGwEETL+uJKD8+mF+O4UGdgIIpIJmYGtqKgIGzduxFtvvYX69euja9euGDp0KNauXWvz2f3796NmzZp4/PHHUbVqVYwbNw7p6em4cOFCCEpOlETIRdQxuRoDdp/LwK//ZiJfawj49Uwcx9dBJMdgYzFspIYYQkxxpCrYJEaHwhC6iAr7CamNCF/QkoLN7/yXVYSJ2/7h5zV/HSQYTZxIaeZ7kgOKwUYQoYStgXI0+hCXhCAIX1CG6sJnzpyBwWBAWloa/1qzZs3w6aefwmQyQS632v6SkpJw4cIFHD16FGlpafj6668RHx+PqlWrenxdmcwvxQ857D5Kyv2EGqmBjZ6rlYwiLf9vvdHkt2fjqA0bBRuGYoMxYutCb1FF6o3Unpyh1YvdGyPlWUkN8Rp96Nqq1ih8htTeShu387X44o9reDrtLtydHOPRd6XjMDOsRCvlvLsgzYnek6PR45UtJ5FXbIBKIYPeaDaK+eN5SkMoaA3ejZ/ssECttMZg8+dcH0hoLUxEOsI2zLxpcjR6atNExFASxmF/lz1kBrb09HQkJydDrVbzr6WmpkKr1SInJwdly5blX+/Zsyd+/vln9O3bFwqFAnK5HEuWLEFiYqLH101JSfBL+cOFknY/oSIqxtoOTRyQmkrPlXEy0+qKHVcmFqllY/36+9I2XCBQyRkhi9i6UEWZ25TRxEXsPQQDmUrB/zsqNipinpVcqRD/rVaGrOxRuTr+3+ooVcQ8Q8I/fP7nTaw7dh2xsWpM6nWfV7/BxmFVdBYAICFWjXIp8QAAI82JXjN+5WFczSlGleQYPNuyKj76/izkCrlfnqcpv1j0t0LtXd83wbyzSC0bj9ho87YgksZigNbCROSTkpLA70VyNHqkpMRDFskWC6LUQeOwlZAZ2DQajci4BoD/W6fTiV7Pzs5Geno6Jk+ejMaNG2PdunV44403sGXLFqSkpHh03czMfJSEEFsymbkhl5T7ccXJm3mY+O1pvNS+Oh6qW97vv58rWKjqjSZkZOT7/RqRyr83cvl/307PR4zJP65wjtqwUBpfoNFHbF1k55kNkzpqT07JzbcqJLNzNRHzrIqKxS4cd7KKQlb225kF/L/zC7UR8wwJ/3AjsxAAkJ7jeRuUjsOZOeasxzKTCfm55n/TnOgdBhOHX8+lAwA+7FUXFy0ZpQs0Or88zxs54jjEOfnejZ86ixKuIE8DuUWZm5ldGBF1XtrWwkTJQ9iGcyzrRr2Rw383chAfFbJtOkG4TUkYh9k9+IuQ9dyoqCgbQxr7Ozo6WvT6rFmzULt2bfTr1w8AMHXqVPTo0QObN2/GsGHDPLouxyFiK98eJe1+HLHv3yzcztdiz/lMdK3jfwObMJ6SieNKxTN1lzsCA4jWYPL7s5G2Yb0gjozWYIzYumBBovVG/z+zkoRGED9MF4D2FShY5uEy0UrkFRtQpDOErOxiN1sav0obTPXry/jMxmEWzy9KKYeCxWCjMcwrhHPZ3UmxuJptPsjTGf3TR6WZi4v13tUTi/ukkFmziGr9VMZgUVrWwkTJheOs6woAyC7SI05NBjYicqBx2ErIkhxUqFAB2dnZMBis7mDp6emIjo5GmTJlRJ89deoU6taty/8tl8tRt25d3LhxI2jlJUJLVpHZ+BqoIPuU5MAxGYVWQ3gwAh8LkwIUR3AmMxbI2sRRm3KGMPNdJGURZbFSEmNVAICiECbkEPYTCkhf+hAa2HxFlEXUYmAzcghaBumShLAvKuQyqCxZWf01zmkkY473SQ7M31MqKIsoQYQS4fo3u4gSHRBEpBIyA1u9evWgVCpx/Phx/rWjR4+iYcOGogQHAFC+fHn8+++/otcuXbqEKlWqBKOoRBiQVWieaAoCZWATnBrRZkJMeoHVwOaPDZwrhJkkIzuLqPU+IslwFGyEbSqSMq6yzXOSJWZKkS7wGXYdITKwUVsrdRRalEz+NbDJoRSsxchw6znCZ6aUW9Vh/sqWrNFLkxx4F77BmkWUDGwEEUpECjbKJEoQEUvIDGwxMTF4/PHHMWXKFPz111/YvXs3Vq5ciYEDBwIwq9mKi81y+qeffhobNmzAN998g//++w+zZs3CjRs38MQTT4Sq+ESQyQyigg0wG9kIM+kF4iyigUZ4DbOLaGRWhvA+aHPqGG2EGodYnSbGWBRsuhAq2AQb7Qh6hISfCIyCTQ6lwhpgm8Ywz2HKZRnMCja1xcDmLyW49ADKm/rnOI43+CkVcqgtdR4MtTpBhDvXcjRYc/iqjTt2oGBqUgDIIQUbQUQsIXXufuONNzBlyhQMGjQI8fHxGDNmDB566CEAQNu2bTF9+nT07t0bPXv2RGFhIZYsWYJbt26hXr16WL16tccJDojIJauQGdgCM8nZGNhMHO8eU9oRuohqDYHfZEnVhAYTx7vWRBLCDYqBLLYOEaqv/KXsCAasTq0uoqFTsImMlCbaGJc2CvyqYDP/VpRSDoUgg53ByAEqn3++VMErwyzzl79dRIslCjZvQioIh1xVAIyABBHJLD94BdtP3UZijBKPNawU8OsJ9yI5pGAjiIglpAa2mJgYzJgxAzNmzLB57+zZs6K///e//+F///tfsIpGhBEcxyGzKMAuopJNKcXMMmMwccgUGNiComAz2Z7KM9eaSELkIkpGD4cI3ZoiaVMnVbBpgnTCbQ+KwVa6KQyKgi1y+ma4wJ4ZM1QG2kXUG7dOoWpYqRAY2IJwmEYQ4U6exciVFSQ1mXCNTS6iBBG5RN6ulSh1FOmN/KJfazAFJA6YVGFEBjYz2UU6CB9FUJIcSOpCekofKegjVJkVbLQRahxim+cki4GtMJQGNpGLaOQ8Q8J3OI7jFWz+GJ+FBja5TAYm5I6kvhkuGIxiBZuaN7D5KcmBpa6YMs6btZE4TpzcGoMtgg47CCJQsLVbsOZ3YX8kAxvhLbfyiiM2vE5JgQxsRNjDEhwwAqFis+ciSogTHADBCXws3XxEaiZR4QaFkhw4RhhHKJKeE1t48wq2EBqCI9VISfiO1mDi5yt/HEYUCwxsAPhQCdSuPMfIseQB5mep8nN8M1bfidHmMcgrA5tRaGAjF1GCEML6QbBisAkPYykGG+ENP51LxyPLDmP14auhLkqphgxsRNiTVSQ28gQi0YF082Agyz8AOwa2oLiIShRsJcHARptTh2gjVOnHZxGNDQMFGxnYSi3CAyf/uogqAFiNQxRH0nPYM1PIA+MiygxsTEXrnYLN/B25zJKIgbKIEgQPO/QrDFKWcIrBRvjKhfRCAMClrKIQl6R0QwY2IuzJLCIFW6jIKNSK/g6Ee64UaSZJbYS6iApjsEVSdsxgI4zBFokGtsQYNYAQK9jIRbTUUiBI/OPvGGyA1b2RDLeewyc5kDMXUf8mOdBY1L+JMeZwysKx1F0CXUaCiGTYeBg8BRvFYCN8g80LdEgSWsjARoQ9WYVBULBJFpO0STVzR6JgC4YBxCYGW4ROEhSDzTUGo0mUxS6SNnVszGAKNo3eBFOIlK+kYCu9CJUVWoPJ57grwiyigNBFNHL6ZrggNV4xBZuJ808/1UgUbN7MldYymsvGXESDcZhGEOEOW7sVhCAGG7mIEt7A5gUd7TtCChnYSghvbz+NcVtOlsighjYuosWBV7CFaqMcbmQUSBRsQTCASN1QI9XAJnYRjcx7CDTSuo2k5yTNIgqETsUmfI50OFC6ECrYOPhuuGGn3tFBjsHGcRzGbv4bIzf+VWLWMUYHBjbAP4cJUgObNyEc9NJEDJTkgCB4gh2DTXjYL0zwRhDuwhvYqO2EFGWoC0D4TqHOgO/PpAMw++wnx6pDXCL/khmCJAekAjHDYrAlRiuRW2wQqbIChTTWT6S6iOpFLqLUnuxhY2CLoOfExoj4KCXkMrMqpUhnRJw6+NOqVi9UsNGiqjRRIIkNpDWYRIYcT7FxEWUGtgD3TY3ehAOXswEAucUG3mgUybC+qJC4XwJmA1uMSuHT77MEMYnRzEXU+xhsVhdRZmCLnLGYIAIFH4MtAPsOe0j3HtlFOlQsEx2UaxMlA6uCjdaCoYQUbCWAbIGMuCQuiqQKtrwAKNikqg9SgZjJsLjn3pVonuCDk+SgJCrYqD3ZQxozKJJi1bGFsEohR6zavFEWnnKfvV2Af27lB6UsxYLnSMbc0oX0wMnX8dImyYHF4BLoOVHYhv2RDTUckLqIKuQyMBObP9Zq7JkxFa3eyHlcTzYx2CjJAUHw8DHYgjQmSQ8ZczXBMeyVZHI1emz9+2ZAxBnhSCAMbBzHYefp27iUSYkT3IUMbCWALIGBLZJiGLkLU7BVSIgCAORr/T/RUZID+zAFW+XEGADBictSYmKwCfpiJBmOgkmxXqJgi5B+x3HWjaxSIUOsRYlSJJDmD99wAiM2nAiKsUDYL40lxL2OcA9p9lpvAt0LKZYo2BRBchEVjgXScSFSsY4R5mcpk8mg8mMSARbMWqj283RTZXURZTHYZF79DkGURFj/KAzAvsMeNgo2jc7BJwl3WXfsOt7/4Tw2Hr8R6qIEBTYv+HO/9vfNfEzecRbTfjjnt98s6ZCBrQSQLVB4lcRFEVOwVUs2G3mCkkWUNqnQGUx8mnCmYAuGAVd6jUiNQaGlJAcukdZtpKgmhAZ4ldxWwXYjrxiFOiM0ehNyA6C4lSI04pGCrXQhnQ91Bu/rn+M4xy6iAXY9FirYND4aCcMF1hcVMqtrKHPf9cecwJQKwjiQWg+Nk6xeVaRgIwgb+BhsemNQYjOz9a+lO1ImUT+QafHEySgoHcZKNi/4c792NVsDAPyekHANGdhKAGIFm+0EcORKDnadvhPMIvkVZmC7p2wsAMoiGiyYe6hKIUO5eHNcP60Pmzd3kRo7I9VdSNgXfQ3eX1KCfkuRGtgiRcEmbKMiBZvFwHY9t5h/PxhuCcLnSPEjSxcFWv8p2IRui7YGNlKweYpBoHJlWGOc+X6PbG6MUyn4evI0EZFBmuSANwCWjDogCG8xcZxo3AtGogN2vbKWWNrZlEnUZ5gqu1BXylxE/XhIkm5JeEfzgvuQga0EkO3CRfTtHWcwaccZvoNEEhq9kZe7VitrVrAFxMAWAhfRYr0R3/59iz9dCTdYeykXp+Y3W6FQsEWqi6goBpsPaoXdZ9PR/dODOHYtxw+lCi8iNQabjYHNomBjC5vrOVYDm9SFLxBEchbRYr0R13I0oS5GxCI14Pqi+BX2R2sWUfP/A62MFJY7VNl4/Y00vhmAgLiIxqgU/Bztaf1by8hcRC2/Q0pYopQjNVAEYy5nayB2qJ1LiiGfYQcRwai/cIAZgv0Zk50JLkpinPdAQQa2EkCWCxdRNkAHIjlAoGHGpyilHOXjzTHYSkoW0R2n72DqD+ew/MB/Ab+WN7ABtVx8lGDRHfwYbJ66vIQL/orBdvByNrKK9Dj0X44fShVeMKUKE3hEiiut0NigkssRYzGwsQXcjSAq2EwCtz4g8hRsk3acwRMr/qDguV4i3TT4ciDB2pFcZo29xpRNAVewCZMcROihihSjXQOb/1xE2TOLUskFBjbPNpF8DDY5KdgIQoi0jwZTwVbOst8hF1HfYevMglJiYGP368+QUSweN80L7kMGthKASMEmceETSpwjMZYVc39NiVUhwZKKPj8AhsJQKNjYJjwnTLMEsQG1XLw6qHFZbJMcRN6kaDBxEDYhXzZTzL00WGnigwkbk+KjzH3bUxfR9ceuY8qus0GJjSKE1YlcBsjlMsRJFWy5VkVWoA1s0j4ZaQq28+mFAICrpGLzCv8q2Kzx12SWuGGhcRGNvDHfHiy+mUJu6yLqbwVbtJcKNiOLwaYQx2CLxPUiQfgTqYEiGC6GVgMbuYj6C7YuK4lraCkcx/H3688x3Gpgi6z1ZSghA1sJIEtwwiGdEISbr0gMWptlUVGVjVMjwbIJD0oMtiBs2FmwyEAHj/YWNqCmxkfxmcWCcXrBngfb2EWimkH6nHzZnLIJrSSevtkY2DxsX8sO/Iftp27j34xCv5fNGVLXrxiVWMEmisEW4HqT9o9wHU8cwZTVkeIeHG5I25cv87w1g6iCfy0USQ5KjoHNsYuor+oCvdHEG9NjVHK+zrx3EbVNclBSY38ShDvYGtgCPy6x9V5qnNnARkHlfccag61kzCvO0BpMYKO23ui/MTyj0BwyqCQmUgwUZGArAQiziEo3qEJrcySeSGZa7q1srBplLAq2QLqIssVvMFQgOUXMwBaei1hhDLZgnmqzNsuMLpHoIird5PpimGTtoySevrFNdYIXBjaO4/ixIBiuG0L4wOCWuEVxanP5NTojOI4TuYgGut6kxohwHU/sYTBx/IEJxfbwDta+vI3BJUSaQRQQGNgCHYNNMM5rInDMt4dREt8M8J+LqDBOnTAGm6cHUrYx2Mz1zSHy1LAE4U9CEoPNcpDBQuKQgc13NKUoBptwXjBx/hnDOY7jBRcGE0cHL25CBrYSgFBCLN2kCK3NwYif5W+yCs33VjZWxRtcdEbO74YeNgixRWowHhWvYAvTjWU6i8GWoBa4tQQvTXlClPlEPhJdRG0M3T4p2Epu/Airgs1c1560L43eBPbxYKscpQb5GJW5fxTpjcgtNogWcoF2EZWOhSYOQXeZ9ZYCgbs/xfbwDjYupMSqAPiWRZR9V2Rgs4z9gY/BJnARdXEPHMfh34zCsFc92s8i6h81ODNCKuQyqBRyr8M4sHJIs4gCkblmJAh/YRuDLfCHnLyCjVxE/UZxKXIRLZIcuPrj4DJXYxDN/+Qm6h5kYItwjCZOdMIhlW8KF3GR6CLKK9ji1IhVK8A8LfztJmrgDWzmjX4wXERZ8FJ9mLp0ZfAKtiAnOTBJFGwR2G6lk5ovG8GSrWATu4h6cjomjIdSHGTFi9SNmSnYCnVGkXsoABRog+MiKjSKRIryJKfYeQZswjXMgFvW4lLkjyQHdhVsAY/BZu0nrhRse//NQp/VR7Hwt8sBLZOvsMMzhZ0kB7662rDnxWKv+Z5FVOwiCtjG9CWI0oR0vVsY4LmcE8TMZjHY8ooNETOfhytsTiw2mCJK4e8N0rnTH/v+dIt7KCNc96zhBhnYIpxcjV4STF3SuSLcRdSa5EANuUzGb8QL/JzowGCjYAtiDLYwPQ2wxmALbpIDZoxidR1s44k/sHUR9b6O2fMoifJ2aQw2wP2NvNBwFeyYTVJlSixLcqAzitxDAaAgwKfe7N5ZogVh+cKdXI1j9TXhGoPRxPehlFjzhsyXMZq5aUaHwsAmVLC56M8sIcbV7PBOjGE/BptFDe6j8apYkOAAgNdZRKXu7nKZjC8vKdhsyS824MPd53Hiem6oi0IEGL1kLJWqg/yNcN+RYjkw4QDkFpOKzReE80kwVIihRCPZJ/hjDGd7QQYdvLgHGdginCyJfNjGRVQwQUTiYoklOUiJM7u/xAco0QEzYgTLwGYwcXxwb1/cBwNFkc7IG3TKxav9mvnMFcwYxeJyRaKLqI2S1B9JDkqigk0vjsEGuK/sED6PYLcR6aaUGdgK9UZct2z+2ZY60Ao2e0bKSDnxziMXUZ8Quo2XjWMuot4/R51kHgSEMdgCWz9akYHN+bV0vCIhvOcGo10Dm8VF1EcVAIu1w9zTvc0iqrfrxhq8+T7S2HcxE5tP3MRnh66GuihEgJGuRQI9lwsPMaKVCj7uNMVh8x6jiRPti0viQbUQjcQI7I8xPENiYKNEB+5BBrYIJ1sjtSxLFWyR7SKaJUhyACAgmUQ5juNjOUUHycAmVG6EYxwZluAgVqVAnFoJtdJyoh2MJAcmcVwu2xhTHO++Gq7YJhvxg4toCVwYSGOwAe6r/QpC6iIqdv0SKtiYi+jdyTEAxK6sgYApf0QKtghRg+WKXEQjo8yBRKM34ti1HLfnH2ZkjlbKEavy3aXebhZRRfBdRF0ZzthhYbirm6Wu5IDVeOWrYlNjeUbRNgo2D11ELc9SJSxjEJMaRRosoU6en70oiPAj2DHYhNdTKWRIijEfmoRrHLZP91/Ge7vOhnXQe+lcEmg331AjNbD5YwwnF1HvIANbhCNVsEkbvnBjH4mLJXZ/ZS0BnFnge3+qeYQbB7b4DbSBTXgiFY4KtgyW4MASByIUCjari6h4wliw9xJ6LDmEP65kB7ws3mIbg833JAdag6nEKQrYmBSjssZXdNfgLHIRDXqSA/HGOdayyS0SuIjWKR8PIHgKtli1glfNGSJkAUQKNjGf7r+M4ev/wk/n0t36PNssxEUpEeWHQxB7MdgUsuC7iLqKwWZVsNl+rkBrwAc/nsPRqzl+LZ83SA3xAKBSMhdR/yQ5iFYyAxtLCuRlDLYAJGIoiej4kA1kYCvp2MRgC/Ahp3DeVsplSLYY2MJRwcZxHFYdvoptp27jdn74HnhLD2FKer+Vzp3+GMPJRdQ7yMAW4UhPNpxlEY00BVux3uqmyOIRMKOLP08PhRsHtrEwBPhERjhhhqM7FxtQpQY2Ixf4jZY0Bpt0w3jmTgEA4OTN/ICWwxekEmpfDB7C513STt/YZjBapbDGJvJQvQOETwy2Ir1VwWY1sAUnBluUUh40tZG/oBhsYm7lmTcq13KKXXzSDFNxxqsVvIHF3wa2oGURFWwMXPVntpaxF29s/8UsbPnrFpYfvOLfAnqBNQab9XkypZivKoBiiYuot3FS7ZWRFGyOYc+kJCrKCTE2MdgCXOd6QVIUmSy8FWx6I8fvXcJZSSxVdBWU8H4bCAUbuYh6BxnYIhzmQsmwdRG1LoqDrfLwFaZeUytkvPtTIFxEheqiYMVgEynYwnCwYi6iqfFRAMQbrkAbapmBxRqDTXw9ZlwN51MzWxdRH5IcCNpioAPmBxu2QY5Synk1mNsuooIxwJXixd/YxGBTWZW1t/LMxpHa5eP41wIJb6RUKoKmNvIXuYKDkkhR3QUStnB1t80wdWR8lNLqIujDfCLsjwxrDLbAtimhscxVf3bmIsoUCpmSTUEoMDqJb+arQdlqYHPsIspxHBbuu4SfnSgi9fxYZq+M1CelsLk90MYWIvRI23+g1U/SpChJFs+d7DBUsAldL8M5FqZ0/1BYQmIZG0wc/r6RZ+PxITWw+WMMTy+U2BkiZH0ZasjAFuGwkw22NJJ2JqExJNIWS5mF1vhrMsvGMcES9NO/LqLW58JUAIE2sAlPpMJxM8xcRFMtykGmLgIC346kSQ60BpMoxkO+JW7TnTA2sEk3T74lObA+75KmYNPyxiG5x5s64UlksBd4eslCmE9yoDPCyJnjp1QvG8uXM5AxSoSqI7aRD0dVrD1yNdZxPNIU1oGAGbHcVcewDV98lMLrGFxC7CrY+Cyiga0fURZRF/3ZmYsoe016+BgK+A2zzF4WUT+5iFoUbPbq/+ydAqw6fBVz915yUkZLDLYAGAFLIloD66OGsI49RfgOW4uwvhFo1aJecj3mIpobhgY24TgTzkpXqRq6pChPN/x5HUPWHceG4zdEr9sa2Hwfo6Qxr32du0oLZGCLcJjKi7lQStUf+gh2EWULZHZvQGCyiPJxUmQI2gZVrGALv0UaO51lwecVchkfRybgCjbeRdQaaFs4gedZ6v5OGCgUHCGdgPyR5AAoiQo2a1B1tqh0NwZboSiLqG9t8r+sIo+M9qyMUgMbo1KZaP4wwGjiAroAZQvIaJWcV9SFo9HeHqIkBxFS5kDiuYLN/DlzIhpmYPF+A+HcwBZGLqK8gs32c2yDkVtsCHkCIV7pqhAa2JiLqI9JDiQKtmg79c/Wh87UVvYynXrrbloaYG3PxEWeVwjhGcw4wQxdgY/BJlbGJ8eGr4uoeLwO335gG4OtZBjYWKzfK9ka0etFOsciG28wmjhe7MKy2kaaWCdUkIEtwmEDb4UEsyufjYJNlOQgsgaWTEmCA0DgIlrsv3uxxlOS80YkUxBjsIWjaxRbOLLFO2ANfBzowZXVBzOmCstjNHG8W5SvCrZbecW4lqNx/UEvkLpp+ZbkQGBgK2EKtmI+ULecj/XkjYuo1ocYbNdyNPjfZ0fw2rf/uP0daQw2YT8BgMqJ0YhVWZMOBNJNVCt0EQ2SMcRf5Ia5q3yw0XuoYLO6iCoEBhZ/x2ALVpIDD1xEBQo2qYpIuKEKdXBwFsvVnvulr+3dqmBz7CLKwik4W/vpJe7u5jJSkgNHCDesJcXdjLAPOyhlsdCCFYONGeH5GGxhqGCLHBdRcdkCnQk2WLB9WL4kHrn00MnXMTxbo4eRA+Qyq52BDkPdgwxsEQ5TefEN38bAZu0I2gjL/JHFXEQFCjZmYPOri6ggBokySDGMwl3BxqtilMJFd3DisrA2HC2Iy8U2DcJ6z9bovd5MGk0cBq39E/0/PxYQdZFNDDafkhwIFvQlZHHAEMZ88jT4t9DY6EsMtstZReBgexLoDGmsFIVcJjJKVE6MhkwmQxyf9ThwC9BigVGElSdSXESFyWp0ETY/BQK9EwXb5cwifLj7PB/jDxC6iFpjsPlyYl0sUJQygqWKFI7D7rqIArYuMEJVkTTLerBhCjpRFlGFf5TgbOzkkxwo7BnY9C6vxWdEVtgq2MLZ9StUCA/PSooahrAPW+syJVngY7CJlfFJYZxFVHiQEc7jhHRtWFL6LBvTpd5cRX5OcsDcQ8vGqvn9ILmIugcZ2CIcWwWbxEU0gmOw8e6vAgVbIF1ElQI3yNIeg61YcjoOWE/IA52imT9RV8j5+DLM4CfNHpte4J2KLUejR1aRHoU6o1/bEkMnOYn0xYhakhVsvGJGJbfGJnJXwaYTuoh6/1xYm5LGrnCGvcx7cQI30bsSowEA8WqlTVn9Ddtom11EI0zBVhzeSt5gw4zL9jYBG47fwOYTN7HpxE3+NV7BprYa2HxxW9PqnbiIBnj9IDx5d2UwF65lpCf2wn4c6jhs9twvVX46qJK6iEapHCvYnGX/lh4WAP5T2ZVERAq2ErJZJ+zD+igzdGn0poDuDQz8ulHsIhqWBjahgi2sXUQlMdhKyBqaCWakh3HS+/V1nkm3hOIpF6/229xVWiADWwRTrDfyE7xjBVvkuoiyxXHZWIGCLdq8mPSvgc16yhw0A5tgwjSauLALllvMb9qtRgM2uPqSpc4dhIFeoy1KCrZpzJPU+x0vDWzCjVcg4swww3acxcDiUww20Yl5yVKwCTNgqjx0SxIaG31Z4LFMloUeJCMwSAyogNhNtHJSDADrgUAgF3XFvFFE6CIa/gsgncEkMqTQos1qXLanYGObrKsCpSUfgy1KwavOfHMRdZxFNNBzorDcRhPn1KAnVruJP1csMrCFWMHmxMDmqxHc1kXUtv6FB1KO1n8GwYEWg1fDhaG6PtToS/B8TIhhqmpmYAM8O4jzFD4etFyc5CC7SB9+ewS94zE4nLBVsIV3n3W3ntl4Lt0LS+/X1yQHTMRQLj6Knxci5QA31JCBLYJhgQdVChl/0iE1Fgg3LZEWsDZoLqL2FGwBnsykWYHCbcDSCGJjMYIV+Jg9C5VcbhNXJr9Y/Nzu5HunUMgqtP5OIOTtrN+x4Pfe1q+J4yCcH0usgk3phYJN6x8FG+uLRhPn9rWlrhyAONFBZaZgYy6iAVzUWY2UkeUimifpy+HoKh9s2ObdnjKGLaSvCuJGsnYVL0pyEKkx2MTldqZic6ZgE95/+BjYbOOb+TqP8go2peMsosI+5uh60ozIAKAiVyCHCJ9vSVHDEPZh43FclJLvH4FULfKHyxIXUYOJCzu1pHC8DmfxBisbG94Kwuw5CtEaTHjqsyOY6EY8YD4Gm2QMKpKE9/F1nhEq2JR+mrtKC2Rgi2AyLZbl5BiVQ0m/0HodzqcM9nCa5EDrvxTpwhNcNggHcoPKcZxN0NJw21wKMxMygh2DTaWQuXQR9TbRQWagFWxsYcYMbF7Wr/R74X765gkcx0kMbJ4q2AQGNh8UbMI2JY1f4Qh7rl+xKnsGNv8fCEgRuohGUpKDHElfJnc063xdqLOd31gw4+s5xfx7hYIkB/YMLJ6iFRhrGcFwOzZxtpl2nRnNdU4UbEKFSXaIXUSlihTAelDl65xvnaOlWUStzyNXpGCz3y4Mkk09AEQFSa0eiQjXP+7OF0Rkwtp/lELOr+UCuQYTJlwDzH2b9etwyyQqPNgI570lmw+SLZ5Q4WwUv56rwZVsDX69kOFyD8rmQEcuookW46zPLqIWoUtqnFqwBwz/9WU4QAa2CCazwOpCyas/JJ0ysmOwme8vReAiyjaseqPtgtxbhAq2YGwmivRGm8V1uLl02c8iGngFG8dxohhsUrcXGwOb1y6iAgVbAPoFm4CY0cXbJAfSdhhIQ02wEfbfaJUcKg+CqXMcJzqJ9MVtQ6jycPd3pAthwKpgS4xW8uMUW5QHNMmBwEWUFGyRDTN2mDhbBRdTsBXpjfz4xRRscWqlX06srQbv4CY5EJaZeV07U7BpReoJqYuo9wq2Yr37buLuYM9FlP3bl8Q3gHCOlirYrGONMMOco02RNCMy4L9EDCUR4TMpaYpyQozwsJfN5YHMJGrN6Gvti+Eah01oVAvvGGzmsqVaPKHC+ZCaxbc2cq4zxzL3fa3BJJoDWftMjDavQX0dwzNEMdgiJwRJOEAGtgiGZfdIjlVBrbS/IIpUF1GjieMXL8L4B3FqhVXq6ydjg9DdKxgx2NhJlNANJ9w2l9YsosIkB5Y2FkBDrZED2JNQyWX8ppFN5myTyZYft71VsBUGR8HGjC7e1q9U1RNubgK+IFygRSkV/AbPHSWT1iAONuyLsV2o8nB38WywsxBmdc0SHADBUrAJXUTlovIFk2K90cb13Rm5GvEzibQDoEAgfAbSNiP8+5rFTbTAroLN+zHCrotoEA6dhBs0dvIudf0UIlLmSz4nziLqvoItp0iPHksO4o3vTrv9HVcY7RivrAdVvsZgEyvY7MVNcysGmx03Vj4jLfVJG0QuomG8WSd8h/VRtUKOuCDEU2V7EWFsV7auCDe1pPiQI7zKJoSNkylxLBNs+JZVeNjPBDSOEBv6reOQxt8KNoudITU+yprkIIJsCaGEDGwRDDMSlI0VuoiKF23iJAeR0ymE7iFCN0WZTCZwE/XPQCmKwSYLvIGNbUKTYlRhm/WPj+skePbByCAjDGytcpJFtHKS2Yhxx8Uk5AjhxisYMdi8dX+TtovCEqhgU1iUo57Iz6VxNHxRnuR5Y2CzF4PNstGtnBjDv8Yb2AK4qCsWBKZndpFQjCfD1p/AY8sPu21MZOMgr/Kkzbxo/hZuBDiOEwUzvpZTbPkMS3Kg5PuPkfM+4ydrSzGCcZ8Zh4wBrB92XZVCxo+ZztSkwg2dcxdR9w2+F7MKUaA14u8beW5/xxX2DPF8fDOfs4iKVeb2DKy5bsRgY23FXhZR2kjZInIRDePNOuE7rI+qlXJ+ngqkUdWego31b2cHDqEgUlxEWdmCrWAzebEeFY63GYUuDGyCcShfZGAzv54YbT8uu6ewcpQTuIhKPeUI+5CBLYLhY7DFqvkBWWr8EG5WI8nAxgYJGcSn6YB10+qvTKLCGGzBSHLApL/JMSqP404FA2E8nBiRgi3wi27hBlOlkNm4iDKXl5qpcQC8j8EmSnIQCBdRS3nZosxbg4e0XYRzgFZPkcZ78qQvMCMOHzOR8/4ZC10V3T0ltuf6xWJ8VCtrNbBZXUQDmORAkE1QwYwsQV4AcRyHc3cKUKgzuu22zQybqfHm5xZuKt5AcSVbg/XHrtuMoyaOE7VhYZvRGkyi53MtRwMTxwlisClF86S3Gx5mMIhRC11Eg6dgi1YqbDJH20MUg02qYPMyiygrgz/XScIM5QyVv1xE9WJjqDQGn9Qo62ie45MKCVV2fooTVxLRiRRsJWc+JmxhfcasYGMGtsBnEVUJQk8whaozl/lQIE5yEF5lE8LG9ZQ4awy2QGdkvZOvRbfFBzF7z78efU+4f093sY4SPnNhKACrgk1p85ueYjCa+DlU6CIaTvvVcIYMbBGMNQabSrAgEjd8fYQMglKEQfZlMpnovQR/G9jsZREN4GYiR6RgC7+0x0J3HfsKtsCVVbjpUNpxEWUn8szAllmo80qtEegkB3wMNlKwOYT1cbYxZPHM3HFvZM8hWRCf0ds4bEIFm8bNxbMwTiDj2aZ3YfSD1dEnrTL/WvBdREOjiNXoTXy2W3fnGdaX2cK3tCzaFu67hFm//IvfLmWJXneW0EQ6113N0aBIZ+Td6ePVCpGBzdu5ns9MqQpuDDa+DavkvMHIkWLDYBJnVpYa4sRZRHVub6bY7/hTjWHPEO/I28BTNJIwDuz/eiMHo4lDscQo6zDJgd1Mp5TkwBE6kcq05MzHhC3CGGyxKouLaBCyiIoUbJZx3Zc4s4FApGALs7IJYepoFsubQ+CNladv5yNHo8evFzI9+p5HCjahgc2yPtAbTfx4bnUR9X6eYWVQymVIjFEJXETDZ78azpCBLYJhjT85VuXQ+CGKwWY0Bdxy7y+KJe4PQuItwRvzi/1vYOODhAfwMTG3laRYq4ItFDGTHCF0z1ULNm3qICrYlHIZZDKZjdsLm0iqlY2FQi4DB9cTkT2EyoZgZBH1djNlu+kO34WMp9go2DxQdrDYU8kxKj4oujeBdo0mTjSO+KJgS42PwqCWdyNJkPU4Pgin3mIX0dAEoRVuNLVu1gOLfZcaV7oUbMywKI1XJz1pFgZQlxrYrucW80Zbhdw8TgrHS29OrQ0mjl8/iA1sQVCwsUy4Sjmv2HDUn6XjtdRwJNyI6o2c232PbRK1Bv+tk4x2jFcqP8yjHMcJ1kgWBZvgMExnNNm2LwfXs+eWxifNIgObDcK+Fc4ZCQnfEcdgC3ySA3vG7hiVa5f5UCBKchDG4g02ricJ1oqBNowzA96dAq1Hc4lwbPHERZStBYRtxB9JDjIEGUTlMhnUlOTAI8jAFsEIXUTVDhZEwk2LiYuM7HKAbQBfIf5XsFlPjYKjYLOob0Qx2MJnwLJmJZRDLlAPRgUhBpteIMkHYLPZYmqjxBglyltcyzxNdGDiOOQIY7AFJIsoM7CZ26rBxHm1aZMamwq0hogxkrtCmrFQ5YGyg2VPjI9SWNuIFwuJAq0Bwqu5n0XU9qTZHvHqICrYVKHLIio0BrmtYLMYAJiBrbQEVGcLXunC16mCTXKYdDVbwxuO4tUKXuXNH0h4YWwWqhBihQa2IBwCCd2co10oNqTPTVhuo8BIyMh08wDGWWZSb2EbZoVIwcYOErx/nlqDiR+3pEkOAHP9SzNuO1awWcYygYsoS2gUSV4PwUKU5CDMjB6Ef2Fzklop5w9LA2mcsZfR1xqHOLz6onDcDedxQiOYW4KRqMJ8TfPv642cR9lfRQY2F/GltXYUbOxeFXIZv/b0ZV2VLsggClg9NkrLWs1XyMAWwYhcRFladUnDlxoPwvmkQYjwRFtKQpR/4xpZY7AFJ8lBjsZcb8IkB+Gk3rDnJgRYY7QE1sAmjgcTJXERZRvNMlFKlI+PAmCdBNwlV6MXKRQDk+RA7CIKeNem2IKLGZWNXHgvZjxBmrHQmxhs8VFKgRHW80VTrmQT6nEWUYULA1tUYN1KDCaO7zNRIXQRFY7F7s4x7NmzxVs4uckHEjY22MZLdaxgY/+ummyO75dbbMAty8ECa2OAwLXPizGCjfsKmTgeVzAOgYQqzBgXBnNnaxrhfbN25W6ig0DEFLKndFXJfVeHCTfb7HkpBAp8rdFkcwDp2kWUFGyu4DhOHIOtBIVsIGzRCQ58rQa2ACrYmEuqnSQH4aZgE44nkeAiGqMKTqIKQFxXd/Ld358Ix5Z0JwdDRpM4XivbF7EQJ7EqBVSWQxJfFGxsb5Vq2Wt5koiMIANbxMJxHDILLQo2gW+03ihWyugNzhfx4Yo0Q5YQPsmB311E5UFVsCXFqqxxp8Joc8lnEJUYN6VBlAMBH4OCKdgcuIiWiVahfIJ50Hc3qDojs8g91xlfYP1OaGDzRrHAjCcJ0Uo+oH9JSXTAG9FVzMDmgYLNYnCIUyts4vR5gjDBAeBJFlHbTak94h0cBnz+x1XM2H3eZzWiMGNgtNI6fgXdwCZ0ETW49wzzJDHYdH50zQtn2HgjbedStaq9GGzlE6JQ1uKCfPZ2AQCrGzogPJDwfIwQJjgQxj0NhtFW6C7OxgP3FWzWv4XfqWiZH7LcVBAEQpHBZ+gUGCz9sfHRWOpXrZCJ1HHCOVp6eOBo7SdM8iT9HcoiKsZg4kSK55IUsoGwRRSDTR34GGz2FWzeK/QDiXDcDedDX7GCzbIeC3C/FT6b2x7sT4SGqwwn35OO5fmW9bBGYEz0h8dRhsXGUM6yRrOGNArf+g4nyMAWoRRojfwCXegiCogX7jan5GE8EAoRJjmQEulJDvgYbCIFm2f1cjVbE7BJzdGz98QA4i3MCMVO8IQuogajiV/cJERbFWyeuohKXYYC6yIqMLB5cR294EQzLgjuhsHERsHmQV8QK9i8DwJso2DzOAab8ynUXpIDg4nDwt8uY9OJm7ieW+xJcW0QjgFCBVtkuIiKY7BxiJwQBr7Axhvp3KyXBA4WPtM8gXL37iSziu307XwAYgWbLzHYHCmXg5HkQOgiGuNCkSodr4UGXaHynRlus9x0EQ1ETCE2VdpPcuC7gk0aQkMYszRPYlh01C/1ThRsWlIqiJA+w3AzsF3OLMLLX5/EyZt5oS5KiYDtl4QuooGMwcZ7cIhisIVpkgPRuOt6LLuSrQmJIlaYbTkuCEZSQKpg88DAJniOmUV6mBwcOErHIWkMthiVwi9J6awKNmZgIwWbJ5CBLULJssSQirNkDxO6dAgX11JjSLidgjjCWZKDBD9n5hMZ2JiLaACVFMxFVKg89GTzcvZOAXqv/ANTdp4NSPkcPftgnGobBCeGwmtqDWKXl4QoJSqUsSjYPJBgA9a+wwhMkgNzfQo3QN4YJoVp2x25KEiDWUcKxbyBTRKDzY2+wE4g46OUfPY8b2KUSBVs7sdgE7syO8IaB8PqWnQnX8sbknw9JBDGS5TJZKFTsGmFCjbX9cBxHB/sny3eAN/iUkUKbJMhHXecKdjY802IUqJKUjQA8zwA2Deweecian/cVwQjBpvAMMbGA0drFRsFm8hVyXoPyRaln9suoiIFm382YGw+U9hxETX6EBPXmkFUvISPFtS/NAabo3lOOucC1nir5CIqRvo8isIsi+jO07ex/1IWvj15K9RFKREwQ4LYRTS4MdhcHTiECk9iVh69moMnV/6BWT//G+hi2cAfRigV1joM8CG1yMDmgYJNeHhkNDmO3yYdy/kYbDrr/OePpHQZkhhsag/CuBBkYItY2KKRuYsIsz0aSoKCzVkMtmg/K9gEbhzB2KDyLqJexmD7L6sIAHA+vcD/hYPjZ68KSpIDsbtKtMDliW0Y4tQKKOQyVLAM+p66iGYVuney7wvC2B2exBaTYhDEpLOnhtp+6ja6LDqArX/f9LXIQadYskn0RH7OK9jUCv6E15tNcZ7G2xhsljHDhYuo0EWYuVHezLOq1nx1c5dmYg2G2sgenhrYig0mvq8zBRsQOfOTL/BJDmxisDlWsOULFJtVLAq2m3nmcU+oko32wcBWJIjfIiQoWUQFhmJXig1nSQ6E6uvkWIuCrSj0SQ7EWUStY4a3GxVHakNmnNQaTMjzOAabbcbwcHb9CgW2GWtNYaW6ZeEvAqmyKk0Ik24x9VNgFWxsXWHti9F8DLbw6ovCA01Xxr+LmeY9y4WMwoCWSQrHcaJQJMFSsAkPfTxRsEnnA0eJDmxdRKUKNv+4iGYWsTjvYgUbGdjcgwxsEUqWZSJli0i5QL0g7FCuUtqHKxoHLhCAIAabnzLBBNNF1CAIPmxWsLHruV8vbBDNDpByid/sSJ69OhgGNpPVJRIQxBTSW58bSz/Nx2Dz0EU0GAo23rVAIeMVC95sUIXZKu0p2I5dywEA/H0j35fihgTbJAfuy8/tJznwRsFm/h3W791dxLobg00hl/EGC2YwuSFwC/U1FogwOLywPME2sAnbpDtzDFNdKuUyJEQpwZ5iaVCwsfFTeqgiNSzbi8GWEK3gXUQZoiQHPinYrItzIcFIciDMhOuqP9u6iNq6dkYrFUixHD5meaVg85OLqJ1xwlE4D09wpTIvNphs1LkOY7DZLSMpFexhVTRZn1U4GbNyyMDmV3QCdWdsMJIc2IvB5iKrcqgQuoi6Gi+ZYsyTjJr+QG/kwJYUMYIYbIHuH8K55LYHSdikz9FRogNHLqIsxEmMWgGVHxRshQJPEYBcRD2FDGwRSlaRNYMoQ2XPwOYiU1m44uiEFgiki2jgkxzkWDb0MpiVeN4o2Iosi+u8YkNAFsCOT8ctGcoCmuTA6hIJWA2swqDNCdHmNs9nES3UeVRf7JQ3Ocb8O4GMwaYSKdi8T3KgVMjtKthY/LlAGVsDiU9ZREUuor7EYDM/twoWY627Lj/WhbDrKVSa6ECoYCvwUcEmjcXEK3CDvAASK9hc1wPry4kxKshkMt4wVBo29I4VbNJFs0DBxsa+KBXvIspg7QuAS/dKZ2gEi3MhQVGwibKIep/kwNofrAq2bDcVbPZcTX3FnvFK+G+pW7C7ODKGCt2ChIpvwImCzY6LaLAUbBkF2rBSgLmCtb04tZI3sgU6I6EnMGOyJkIO0sMZEyfO0B2MLKLCmLuMcHURFY6RBklWSynsmQU7nIlwDolWBsfN13xd7xRs0rkt010Fm2WsLxbs3fyhYGOGUfbc6ODFM8jAFqFk8wo2q4HNukkRZBFlsaAiTPJv9Zt3kuTA71lEA69gYyeMiTEqKOQyr7KIagQTvLvxZTzBURbRYMiDpYt9oYsov8m0KNhS4tRQyMx15e4mCrAGva6UaN6oBjIGm1oh5+vYqyQHLhRstyxuYp7cf7hgNbBZYrB5oPQr5BVsCl5p6V0WUfPvsIyDRX5WsAFAXBRzSzBf60aedcHlq5u71oGCLehJDgRt0p16YAvtMpa+7M1BQyRiMHF84HubGGySe3ekYKsiVbCp7SQ58MFF1DbJgW9G28uZRZi/9yI/99lDaCiOdhWDTTKOFttLcqBS8IeP0qzRrsoA+CcGG8dZN53CGGwymYyf37yde3iDpMMkB1YDGzuIsrf24zjObiKGYCQ0Op9egJ5LDmHIuuN+W8u54r+sIj7Ehjewwzi1Uu5zVsnz6QVYvP+yX9U02Zb4vhpSsPmMsO2rFHKrgi2A8bvsrSuYET3c4mdLM1U7GzPZAVxesSGo6nr2zJSWvVZ8CJIc3M7Xup0dXTrephfaN845isEmnMP5OcaH/RpTxLG9RzDmhZIEGdgilLJx5sVj3Qrx/Gv2YmSxfzOjRMQY2Az2F/uA9cQ+X2twe+ByhjVNfeCTHDCJdFKMdGPpfr0IMx0GxMDmIItoMJIcSGOw2dswlLEYLBRyGZ8pzhMZNjvlrVTG8cbDV3SChbjKBwWIsxhsHMdFtIJN2s6UnijY+BhsSsTwbsRexGBjBjZLW3B3Y8KPGW4Y2OL57K/m374pdBH1U5IDZpRgzzCQ7nz2KPQwBhtTsCVZ5qVguJ+HA3on6nK95HBBqGATJjlIjFHxh0wAeLcXIDBJDlg8IG+zvH5x5BrW/HENO8/ccfgZYdxPfkPpKIuok7AXwuD/ZXkFm5sGNg+z4rlCuAeRjhNqHzcqjupKlEXU0sdSLLFK7fUt4ZwkjPvkSzZad7mUWQQOwD+38vHS138HXFWiN5ow+MvjGLLuuFtxPu2h4w+FfFc0Ldn/H1YevILd59K9+r49WFt3Nxs24RjhWK0WGGeKDYGLu2eQeHAA1j4eTi6iHMfZqHydqX5ZH+EA5BcHb62qkawx4yTeBIFCGm5AmnDGEcyAz4QFjmKwsTlP6h3BlKsxKoXP+zWdIE6u1UXUd6NdaYIMbBFK70aVsO+1jujdqBL/mlS+yXEc/2/WQSIliLQjIw9gNRYaTJxfjCPCOFeBVoAwQwhzT/Qmi6jQCJCl8b9yydHiPRj+99IYbMJ4PPla87Nj9Q9YXfs8kWEz9+qKCWYFWyBcRK3BcWU+JTlgMalUcsGC3rLxzi028BvBQBhaA42jGGzubDqZ8UEUg82LsYC5iFYsY24L7m5MhGOGK6SLIGEMNt8VbFaXOAD8AUG4Jzlg8aES+XGwdLgeCOdfaTtnf7O5wa6CzTKPC91E7SnYvFFgsc2ITZIDgeugN+2Kld2ZO7QwyUGUixhsVjc9288JY5MxBVu+1r1QCmIFmx8MbELjlSTbsDVjspcKNgcuouIsouY+Vs5yCGVv7Sdsg8Iy8nO9weSXQ0x7CK/99818vPz1yYAaEfKKDcjXGpBXbLBJAOEuwuRFvrqbsfhKt/M8iyHrsGwGE2/ICDd3wkhEaEQQxmADAhfDy56CLRyTHOiMHKSjglTRJkRohM7RBEetCgBayV4mGG6+gG1duZuIjc1TzLsmw0EMNtY2U2LZ4Yl5LyycF/hwAUbOqzFcOK6x56emJAceQQa2CEUmk+HusrGQyewsiiyN32iyBnhki/BIUbA5S3IQq1KAzT/+yCRqFLmIil/zN0zBxjaWvILNg+sJjQDSjJj+QOsgi6g/fPpdIY3BFiVwEWWnQIkCA5uniQ5MHGejYPO30dkg6HcqgYuoLwo2pVDBZpn4bgvuuVBnjBjjOUNqYPMkvgN7BnFRCqsbsS8KNks7cneDZy8YsSOs9WaEwWgSLbb8nuRAEdgDAkcI1VbuJTmwqFGjxcFzA+V6cDmzCFeyNQH5bU8Qjp1Swz57j8UO0+hNfDtjLnTxvIHN6iYqTHLgi4KtiD/Usu8iCninjGRt1JkBXJjkwGUMNstzYm3HnvIsWiVHQrSSd810J9GBvxVswmelkEkNbJaxzuCtgs1RnFRbxXc5i4LN3j0JyyiM+8Tmeg6B65OsHquXjUV8lALHr+fhlS0nvVaXuUJoFCn0MkEWn7xIoGDz1tjC1oKO3MA8RahipyQHviNMVMXihKoCHHdPqmIGwjMGm7As7ADR2ZwjPIALZqIDoaIZQNCyiErnrjv5nmWyruzCwMY+lxSjEu2FhS6ivibTKdRZjXVsHiUXUc8IqYFNq9XizTffRPPmzdG2bVusXLnS4WfPnj2LZ599Fo0aNcIjjzyCgwcPBrGkkQFvXbYs2oRKI34QjBDLc7EDIw9gNi4mWQxUmQ4GIE+wm+QgUC6ikth5bCL1ZFEpHLylGTH9gTRwOkMdRBdRaQw24YZB6B7F4su4e0KUpzHwxoeKATKwiVwLlHKv3IAZdrOIWjYHtyQn35HmJlpsELczpZuTt0i6rrYq2LwJ7MxigbG2UKgzunXaZ3UR9SzJwe0CLYS2L78lObC4iIZMwabz1EXUctBgSVgSyJPRYr0RQ9Ydx6C1x4IW68kRQgObXvKcWJti4QMAc9INjuP4DQozKt0tULDFCZQVvhjY2KYpVm0/i6iwjJ7AyuJMVSec713FYGO/V8bSdoTKM+uGSgG5TMarAd2JUSlSsPlhM2sQqcPsxzP19rBKI+n3DBbPslBn5DdI5eIdz3PCcUIYJ06o1gm0MaFGaizmP9kQsSoFjl7NxR9XcwJyPaHRqcDLe2L1FaWQWWNremmsY3NPugfhLZwhbOPh5E4YqejsuGsG2kAj3IswhEmcAqUm9RQ2BivkMv6ZuOMiCgTXwCaMyQlYXUQDGUcPsPY/dnB72839iU5iYHM0Ngg9F/gD3GKD6OBFaGDzZp5hdRYnUMiXFk8DfxFSA9vMmTNx8uRJrF69Gu+88w4WLFiAXbt22XwuPz8fQ4YMQc2aNbFt2zZ07doVo0ePRmZmZghKHb5I/aOFnSrBgYtooc4gclkKFxy5KTLYCb4/VAmiGGyBTnIgcRH1JkObcPEUCNdAjQMlgzoI/vdS1zu2gdAbOf7ZlbGjYLvtpoIt07IILROt5CcmfxudhX3MnEXU+1MfYUw6Pn6EHQUbEHmJDqRKSRWv5nReH8LNUazaqmDzdFNs4jheAcvchY0mzq168shFVG2NnXczV1xn/nIRjeLj2Jn/H2wFm3CT6Y7BmsVg45McBHDhdjNPi3ytAQVaI3446zgOWDDQCRRLjrKIxqqVvKGsQGtEkd7Ix/Ni83jlQCjYHCQ5UIgUbN4b2JypwoSHOq4UG04VbIIsogA8SnQgLJ9fXEQFm2Gp0NXXudRRCA12CCZUPrA4pXZjsBmtSRiE3hAKuYx3FS7w0oDkCqEBo0GlMmhcuQwA/xya2qNQbx1rvTWKsXahEriIemOs0xut7pyO4ix5ivCATWd0ntWRcI3QHZgR66Nq0RVs/lPaUbCZuMCGZ/EEYSI0d+acUCnYpAeQwVKwsetWK2uep931sGH1f5fFwJZZqLNrVLWqK60GtnytwbpvVitEKkjvDGziDKIAKdg8JWQGtqKiImzcuBFvvfUW6tevj65du2Lo0KFYu3atzWe3bNmC2NhYTJkyBdWqVcPYsWNRrVo1nDx5MgQlD1+kKgD2f4XM3OEA20Hwla9PoveKw24bKIJFsQMXCMY9loHrvyw/GNgEm2U+yUGAY7AlSmOweTBgiWKweWBU4TgOn+6/jG0nbzn9nKMsomofNm/uInURFW4g2EI0IdqaObe8xf3ljpuLVPa8ysaq+P7i7/thk5lcZm5TKi/cgBkGQUw6PgOSZXNwO19sGI80BZu3MdjYhi9OrYBCLrNuyD2sx0KtkVeTMQUb4F4cNk9cRK2npkbcyDPXGTPM+ZzkQGKk9MZg7w/ECjbXzy9XMg5akxz4v9zCfrLt5G2//74niBRs0hhsfLxFq1q1QGvgVXdKuYzvK3eLDGxCBZtrdx1HODrUksl8O3jiDWxO+lWxYCyIdpE1j/1eoiBxE9uEaCWKBWuiA3cUbH52ERUkQpHZuIh6Pu8LEQazFsLaR7pFMREfZXW5tdcm9E4OCuKjHBuQdvxzGxv+vO5V2flrSwwYzGDqbkBwTxG5iHqrYBO5iCptftddcgVzdbqfDIrSw9ZwcimMRIR1zfA17p4rnGURBcKnTosFh/DRgjAujgiVgk1jEB9EBCMGG8dxvEihanIsAPcNbFoj864xG9gMJo4PpyGEV9Iq5fyhm9nAZnXrlMlk1oMcL+Yzts8QqplLSzIqfxEyA9uZM2dgMBiQlpbGv9asWTOcOHECJomC4fDhw+jcuTMUCmtFb968Ge3btw9aeSMBlVK8SWGdQKWQ8zE1pGqdS1kaGDngahjEpxEiPYmWUs0ycP2X7X3KdQab1BTBTHIQK43B5v6AVSSQYrsTW4bxX5YGKw5ewXvfn8PXJ244/Jyj0/FgnF5IY1AIFzfMDbSMD0kOWMy6lDh1wFxehf3O/H/P3YAZQoOjawVbpBvY3HtOzCjFFkvRLrIOOoK5KZozF1qzLrnjXmNvIewIXsGmM/AZRKunmMcvXw1svKsAcxENgYFNK3DZBdwzTvDxFGO8d5V3F2H8k1O38nExs9Dv13AX4Vhjk0WUqWOU1lPpQp2RNygnRCl5Q40oyYFAwebLoYGjJAeAb4Zbq4uo4zIJ1awxAiOhvXmYN7BZ2o6Js46T0pg7LNu6O2OjLwq2K9ka3MwTH3gI1xVSfHURdZTkwGpgY0ptlVOFiTBLtZQ4tX0XSBPH4f0fzuGjn//lQ154A+sL7NrM5TcYBjZvVXnCjW2sD5t1YaD37CKdX8Zr6VqQ4rD5hjBRFcPXuHuur2nrlqpUWMOMhIvrr1jBZhmvnbqIhlbBZpvkIHAuolqDiU8AUS3ZomDz0EU0TqXgwyDZi9GoFRh/Eyz7gnyBiyibw9VK7w8ueRfRKHIR9Ral648EhvT0dCQnJ0OtVvOvpaamQqvVIicnB2XLluVfv3r1Kho1aoRJkybh559/RuXKlTFx4kQ0a9bM4+vKXO+HIgJ2H8L7YROBwWSCTGYdrNUCGa/eYBJ9hw00BTpDWD0boS+5vXJVS7Eo2LI1PpebLW5UCnEMtkA8j1yBi6hMJs4i6u71RC6iGr3b3xO6SMz46QLKJ0ThwRopNp9jk2es5NlHK62bAn88G3ttWFgXMpk5plSUUg6twcQvIBOjlfx3Ui0KtoxCnVtlYllXy8aq/X4//D2wfme5B2vGOM/blFGglGInVUWWvnrLYmBTK2TQGTmP2kI4IFz8yGTixYCz+2BjVnyUuR0Is2x5cv/MPTMxxvw7sSoFtAYTNHqjy98xCFx3AefzSny0wEXUsgmvUz4e59MLUaBzfS1nCIO6m9ua9YAgWG1BuljVGlzXgzUGm/nZq33oI66QLm6/O3UbL7W/178XcRPhQYpO8pzYe2qFTLIRMLe1BMG4Vy5ejd6NK0EOcVblaIFayd3nyD7HlJsxats5VymXQQvv5kVmDHJWJuFYECOIAaczmhCrEBv89BIXUQDQGo2IUsn5/sDGFKZgyypyPjYajGJjntbgfr+8lVeMfmuOoky0EtuHt+KNoMxF1KxgE3+HT+hi8m7ucbQ+irYxsFndje3Nc9Yyym3eYwq2QsnasEhr5NeWBToDkuNU8Aam2FQrzdcWKtg8eSb21hH2ECqTpffkLrzboFLu8Pm4Axv/ALOBOEej42PleYvUcFHsQRsmbOEz2iusfUPoYujPZ8t+y2iyGryFvx+jUiBfa/BoXA8kWoEyjFfIOlhHSw/gPO3fvlAsKKdMZj2M0hs56I0m0QG+vxCKWO5JYS6i7u1PeAO+So5y8WrkaPTILNShdnkHn1PK+fm/QCdQsFnmcPO6ygi9F3ucIst+MV6wHmDPy8SZD1qEh0fujsPhjL/LHjIDm0ajERnXAPB/63RiyXRRURGWLl2KgQMHYtmyZdi+fTuef/557Ny5E5UqVfLouikpCb4VPMwQ3k9cjPn5qWPUSE1NwG0d66wKJFskpzKVAqmp5u9oDdaFEqdS8q+HAzrLRFOpfILdcqVx5p5wJVuDlJR4GxcMT5BbTmCSysQgpWw8AMAEWUCeB4s9VP2uJKSmJiDBsqhSqt1//sKT9hyNwe3vRedZ+5WJA9787gzWDWuNJncniT6nt8yF5VPiRb/NRVljufj6zIUI27DSMgGWiYvirx2jVohO36tVSkKqRQEUFW9u11qDCXFlYnlXaEdoLO2mckocKpZP4O/Hn3V9R2d+gNFqc1+Ls5xERVv6pScoLQu6MvFRqFIxEQBQqDOXN8OixrvvrkQcv5oDbYDabKDQWzZ35VPN7Szbsv8xcpzT+5DfKgAAJMeb20iFbLMBxcDBs/vPMhu7ki1tLT5GiWyNHqrYKJe/wzam5VLM44WzeeWuVLNiSmsC0ovM/b/JPWXx3anbKNAaULZsPORuKOHsYjFMlU2MQWpqApLK5AAA5Ep50NpCHlcg+tudesi3KEjuuSsRqakJiGWuol70EVfkWow39e8qg1M38rDrTDreebyhTeD5YBCdZVU5SZ+TKsr8DMrERSE5Xg/cLoA8SgWZZQxg7Z3xybNNbX4/NTkPAMDJPR8LmMGjUmq8zXfVSjkKdUYklInx+HfZXG50Mj4J5/vK5eMhkwEcB8QkxCA1QWx4kFnm69SkWCjlMhhMHGITYpGaGA2TzFyn5ZJjkZqagLvLmftnkdH5mJJXLFFVKBRu3+fSw9dQbDChuECHMslxvKIjxzJlqe30xViLWivajbHGHgaYx4vyKXGi76ckmedFZmxJTYhGBcv7BpNtv2RrRHtlTE6IBm7mA2qV6D1NltVrQB3nXfkBQKEyt+vEhGikpiagUkocAEDr6ThuwdXaXqZKt/7h5XqX9dHEuCiUTzaX1yDzfKw13hCPmXql7+vvIolKJSouOqLWA+FGdKbZqyc22lo3yZaxSObBet0TTJY1dUqyuF/HRSmRrzX4rU7/vpaLLw7+hyFtq6NORc9/T33HPAbEx6iRYDnEUEWr7JYtQ3LA5Wos9icKtbm/Jsebn1uy4BAlKj4aKT4ate2hzTG3G7VCjvuqmQUM6YU6t+7ZKNh7VUqOxfn0QmjsjC9Ky30lxkdDaRlHjQoFP49WTDXvm2PUSqBIj5h4L9qN0vy7ZctYvxsj8LgokxRnd79V0mwsvhAyA1tUVJSNIY39HR0dLXpdoVCgXr16GDt2LADgvvvuw/79+7F161aMGDHCo+tmZuYjTBKx+IRMZm7IovuxWLWzczXIyMhHeqZ5ElfKAINFZZBboEVGRj4AiOT9tzIL+NfDAZblpbigGBl2bCZxJhMUchmKdEb8czmTdxX0hiLLYrS4SIv8PPPEoTeYAvI8WCwYrliHjIx8GLTmaxcUat2+njADTkaBFunpeW4Zu1h7uDclFhUTovD75Ww8t/IwvhiQxvv8A0ChZbOhKxKXiWU85Djg1p08kYzdG+y14TzLZGzQGfhrqyXGB4OmGBkZRktZzKcoRhOHf69lie7DHtcyzM8gVg4U5pknwmK9ye1n6A53Ms3lVsqAjIx8mCzGwZw8jcdtKt8iD9dr9dAXmjfnBVoDbt3Oxa1cc/lrpcTg+NUcXM8Irz7sCo2wj2fko8BSHzoXfe9GurkOo+Tm56vTmJ9RQbHeo/u/esdsjIhTyZGRkY8oS+aum+n5yIh1PjUyFU1BXhFQLt7pvGKy9PGcQi0f56pKnNW97crNHJGbnyfkWvqLUWe+d02R+e8iD5+FL1y9Jb5Okdbg9NomjkOOZBy0zl1Ffi/3FUt7ebR+edzI1iA9X4ttR67YVe8Gmowsq3uqVm8U3WuuJVacQWeA2jIU3cwo4BWaMQqZy2ejtyh0CzTu1z8bh/Mt86BOYzsXyS1jY3pmAZKdn2HYwGKGFmh0DstUZBkLNPkaZCrMSiyN3oQbt3Mh08aIPptnGRMNWj2ilHIYdEbcuJMHpV4vei8jIx9RnLld3cx23q4yJHGwct2cjwt1Bqw9+B//983beXxfZvOtHLD9LYs6JivHu/aeY+n3eskz1WvF9xGjkEFTYG5XGp1tv2RlVMhsy6i2KCela8Ord6zGoZt38lFB7d06IM9SLlZXSqMl6H+uZ/Ok3bWwHe4Iwonczir06rlnWxTIJoMRnEXhkZ1f7PFvsbmHcf5aDu6K9rBjSbglCZdy404eKkaFNI9dRMPGajln7RsqS59wt/1wHOfWupK1Ya1ln1ZUIG5TTPF6Mz0PlaJ9r9PFP5/Djn/uYOvx63jroVrocV8Fj75/J8uytwQHuaXTpTsYY6Xhh+542L99ISPH0ieM1rk2RmWeW67eygWXFOPk295xI9N8zWiVHCrLGFGgNeDy9WyX67xivv41SLSMq5dv5dk8rxzLWsGkN4jaZIHF9Vxv2bsx7+b0zAJkxHg2vrDxUmHi+OsLXUNv3snl3foB98fhcIbdg78ImYGtQoUKyM7OhsFggNJiKU1PT0d0dDTKlCkj+my5cuVw771il4577rkHN2/e9Pi6HIeIrXx7CO9HJQhoyHECP22F1UW0WG/kPy8MXptfbAib52LiOFF8JnvlUsjlqJwYjSvZGlzOLEJ5H04iWCB5hVzGbySMJs7vz8MgyFAYrVKA46zxWXRG964nDKDJfjO/2ChyE3IEc8OJUysw/ZH7MGTdn/g3owg/ns1A/+ZV+M9Z49goRGUSGtSK9SZRKnFfELZhFodIKZfxrwmzmcpglulbyyVDUowKmYU65GgMqOBibGQx2IRJDgBzdj+10j8GNpYpUKUwt11rdl/P2xSfRVQuR6wgXfZ/2ebYiQq5DDVSzSfp2UX6sOnD7mANbG5uZ3w8QqPJ6X0w1854Sztg8SWLDc6/JyWniGWyVJnVMpZ2VqQ1uvwdPr6SZbxwNq+wGGw5GgOvlKlWNhYqhQx6I4f8YoMoFbonsD7NnqEigOOXI1h9MDWR1kU9FPyfvbMOl6M6//hnZPX6vXF3JUJwCBAI7u4UWqBQCnWhhSKFCqVCnZZCixQpFtwCIUAChJCQEHf363d9Z+b3x9kzOzM7u1eSUPnlfZ4+JXtXZmdnznnlK8m8uURFKJC7R6Qe4p4/7u25ZkSfyjAnje7B4/M28+Ki7Uwe8vk32JxI3LTnOk+79BYlrTiPMi93rXv+Ic+jc5/vaMSLrPvgvDc79/tYjr08UeS6cD4nmPvssK6RyJjEM4WvSWXzFPxwQCOWNuzvKxvYodzaW51DVwg3tuLHmfBoKqV8Ptcvpi3c5tLgSmdNrBwxQ/5ummMvk2GLRXdyzQKBtlu1SxT/Q7uVuV4f9Ay9KkK6vf/43ZdOIwbv3/LXoDs3dGqkxdKdv85kOLVKLQvKc+iw5i7mou3l9k4tua4et+0iquZdRGOpzh+vVxNwZ1tqt9e9Ag22Dl7D+8I/8k6N+XvDzhE6cP08u2ALv3t3LTefMILjR3bv0GfaLqKe+1FSv/fUbyo15JJZkx+9spyFW1r5xtFDOkyZTDjcOW3zsyLH5nVKb0p8fnmq051afmZZUCeRSdOW7PraVSrkuQ3rYn+qDOu0JLNsb021m+dJemlAVemWc3/e2Va4dzlr+0hArO9OkwNZNwe7mBuDW+tYvlZzNIuL5Wr/az2W3Yl/23hj9OjR6LrOp59+aj/2ySefMG7cOFRP4T5x4kSWL1/uemzNmjX07dv38zjU/5rwCudmZCKqq74ubc6Eo3UvWbF3JZxFSDEXUcgLSK7bTSdRp2B5V0wO5qxv5PJH5rFkW+mpjNNdT26YATWvwdaRSGVNuziVzbn6DjqJegV6D8xRQwu0O2SRUmBykF9c95bIZcahwSYj5Nj0K8K63QSVId3kmjsgnpp3EQ26G2x78Pt47d1tgfAumRzkXURDumr/Bqt3ielSj/IgddIp77/MRdTpHAhuEw0/a3IZct2S00DZgO2syYFsdkntn2hQJrEdMDnwaLCVCmlO0ZTIYFri+9ZFA3nzg91Ye/MmB6rreLrqTtiVkA2G2pxxS3suok5zCa/Bxd5YV6TJQc+KMKfvJyb1766u3y2B9q6G8/ulHe6Xzr8FNIVyp4toSjaC22/ClhK0by/kuh/1oX14TQ4sy+Jf8zezYHNzyfd05hupIvdV2rBsUWh5HUdKGJc43f1sB7vcsUvNHZk31OWuyfbWRq8xR0eccLOmxZPz3E6azu9bao3YHcOgD9c1YloCid7bg9iW9FQZlWHdHkCIhq778/K5T+ExFlufnMYsuyO6nnZolUJ+H/cW5Hsq4g4N2q6ay6TtPcvh9NslkwNvg233nUTlNS7XUm/TeF90LrxmVZC/J9oztpi5ahc/n76KWNrghc+2dfgzi5knyfWs2Bra2ZDrzn69xUT6qU+3cM2TC9jU1LFaymlC156LqMzX5Hf6XF1EPaY3gOO+3TvrjFMfE7DBHx0xYks7cuJuZeJ1XnS183lBh4toSzKb188Ouk0OupJX2SYHjnzA6Uy6z+ig/fi3NdgikQhnnXUWt99+OwsXLmT69Ok8+OCDfOELXwAEmi2ZFDDIiy66iOXLl/P73/+e9evX89vf/paNGzdy5pln/rsO/z8yvE005wbh55jodMLZW0lNV8KZtIVKTFQG1Qq9kQ276STqTISdJgcdjTeW72TZjjamL99Z8nlJh8tOyC6IO9d8cZ6bXjlabEfdI5OORRnyBZs32UxmCzclEDQh5zR8b0TWUWTKcB5HhQ/EWrrJdWTjrs9tVrVlQSEkm3t8T34frxOqvhvFlJ1wadJmXHz/1TkEQ6+KkO1I+9/kIpo1LbuJ7W2yWJRucLfZJgc5F1EXOrfj59h2srQbbOL/2ysaDTPfEOiQi6jnmu1dGUJRFBt1ujtrr/detRFsn+MIUa4fdWVSo9HCLPH5zR4HUSjecKiPpXl3dX3J9ysV8bRhn98eFUGGdy9nVI9ysqbFG8t3dOk9dyec64z3Os849usyh4toazJv6tFeOI1bOhOGmUeRRfRSDTbxnCXb27jn7dV8e9riki7MzgZZMXdZ53Pk8Yfspnnha+SUP+RE5ufuA68Ddo3D5KDUNeQtXDvihPvOyl1saUlRHck7dTqLDqNIsQxOVHPn95331zQAcMTg2oK/efOlyrDuEqb2rqs2YsbHRVSur978wLle7Y6bYsbTwKjoxKCsK+E81q44f0L+2gvqqkvwvrMhcxWZz+zaEw223PBQNl3/Uxwn/1tD1lHOeyoa9L8nnLF4aws3v7zMzhHmb27ucH7pZCw4I+IwctoTIdedC/fvy71n70dlWGfJtlYue2Qery1tf190uj6HHa7PfiFNkPpUieuyLWW0W+90BuBQKpymNzKce+veCK9zaY8KsQc53cz9wrIsF4rdNnDzcSCV+53T5MDZpJefHXSw2jobcR8XUXls0DVn0v9v8W8l6P/gBz9g7NixXHHFFdxxxx3ceOONnHDCCQBMnjyZV155BYC+ffvyt7/9jRkzZnDaaacxY8YM/vrXv9KzZ+d44//rYaMAcjdTHkmj2ImrczLrXGDa9pI1elciT3tSC9BKzhhYm3MS3YMINifFqqMhJzQN7SDJnLRXqcugdxLBFndMZCSEuLGjCDYHJQ/yBZuT8uGksfqhB4O70SzqSGR8pv4hx3H4oTiknXVzO9ewZVk2jaIuGhDTmC4WpKUi7YBvg0CfQdcmPrZte+49ZNEjG2w9KkL29/88J4O7G75oTsdvninVYEu5Gw7yOjWsjt9H4ESwifMXzRXl7RWNzt+xQw02DyJIFkBlHUjW24s82lS8V75h/+9rsEHphE4W0M57udg98su3V/HtaYv5cF1jl45NTo3LgppdEE8d0Q2A+ZtKo6/2Rni/n9NxLONIrv0QbBWh9jVUQu0UO8Ui7pjm+wkXe68r2RBoTmZ5Z9Wuou/rPI5ixySLIF1V7HU/X1C2g2DzNOJsV93ceZCoSsO07EZlqWMo9m9vWJbFPz/ZBMB5E3r7NjZtGrlvg61r+6hhWnyQuxeOGFLYYPMOxarCAReqzfu9iiFmoHgh6kS07U7B76TgiWPNDxy62lAvFc7vEdtNBFtQU+1mS1eajM05raRh3YW8w85Y++iWUpHMGPZvIRsZ+xpsuxfyt3bmJWXt/OabmxN8a9piUlmTwwbV0K0sSCpr8tmWFt/neyM/UHXfj3JgsKd+04yjNjxiSC3/vHwSE/tWEksb/OiVZdz+2vKSjACnvEfIRhv7rwVyvehVEUIuM00l1uI/vLeWqX+cXaDd1pXwDlwAj0P3no88gk18pkSwbfdplDnDuReEHPWdL4LNgf6VebATISebwrIGSXUJwZaniDojv3ftQ7C1F//WBlskEuHuu+9m/vz5vPfee1x55ZX235YvX84555xj//uAAw7g2Wef5bPPPmPatGkcdNBB/4Yj/s+OoOZO8lwINnmjZR0UUccCs7fgsl0JL8S2WAysEQi29buJYHNOmrUuUETleayPtUdDKUSG6TbctmOfl0jnIcASuVTfQeRSypPQVvogaFxoghINtq4s2B0JmyKq+iPY/BpsHaWItiSzdgJTm0M22JSqPTQZBIeWkpf62IWpnESMyOtENgnW5IRUe1WG7e8SSxt7DVm4p8OZjMkmp/M3L7V5y4RNngtn8lQsyfOLZg+CzamvUiqcTbyONNh0B9IG8gWQRC/sDoKtgCKquKl8n0fIAYOkKkPpBoWkiDoRbPlGt/u4t+emvuu7mGzLpLaHwwRndE6occXOmO9r9mZ478+MYz92Fj3O5oZsYHZEZ7OrFFF5zWtKfn9whncQ5GwKTytBgXIeR7GCzTl4kpGnHRV+D1+KaO4xJ3UJxNor77NSCF/vutHe+Vu4pYVFW1sJagrnTeyTX+Mdv6e9dvusEcEuFilLtrXSlMhQHtKY0Key4O9eBFtFWHf9nt5BUrYIYgZwNXmd0bqHKKIy55H3fkU4b/yyO8i4YuF8z67QOiH/e4V0dbcKdTkMG57TT91dBJuTHto9V5jvjXP4/ymc67GMqP2bF55by7L47vNLaIhnGNG9jJ+dPpqDB1YD8NH6jg2InBpszig1cOhKOJFSIPLIP18wgWsOG4CqwMuLt/PYJ5uLvr5TFNF0fv+Sw8xSw+AP1zUSSxt8vLGpc1+q1HE6hgztNUl3N2xaqo1g6xhF1Lk2BzSV7uX5BpuXmeFHEd2Za8RFAnlgik0RzXY+H/SjiAL7KKKdiH0WM/9D4UUXyZsqpKu+SB3nJlFquvt5R9JTNBYLSRHd2pLqtP6SM7I+DTYLOjxFlefRb9LgDL9CIuCh3rQXcUfzUTZWOopgS3mm+3aB7/jt5blX8C+0/KjGezK89EpxvE6KaKDgNR2liEr0WkUoT5vZGw3DtCcx2x19qazdcBTHKRFscrrXsyJEeUizE7KOXgv/7nDeCzIZ0FwNto4g2HKoLVWx3ZKKJXl+IZGblbnrx0YktLOWuBpsHXTSddL7JIKtwqZod33t8jbtZSN2T1EsOhJyOFMV0e3fsFSDQjY6ah0NNlnge+8R+f26WoDKpNbpMj2ihyhqNzQm9toUu1h4r+u0D4JNL4pga7/BFizRmCoVEtETDmi+rndeDbYWR5Pl4w1NRbV7nNeBYflLISQ9BQmULiidFFHZSJOIWG9xA3kUWymtUnmdyTWlvQabpFGdOKoHdWXBPBXHRREV/1+aItq5+3TWWkEPPXRgje/a40cRdermePftYogZyK9ZpTTYOqJXWSy8GlchhyajbMLvyYjvAQSbU1xcnp+MYXU6H5K5ikSwtZc7thcyt6mJBOx9LPFfMmz7Tw0/DTY5+PBrzjQmMqzMDW1+c/Z+lAV1Dh5QA8CcDU0d+kw73/Pc25ESlPmuRL556Bj2qwpfPnwQ35oyFID319QXfb2TItreUMfZqKmOtD8Mb83d+5s7qAdXKvKanIW/YWwv6Y4nPBTRnlKDrR0Em3PvCGqKPbDMGFYBO8e5B8q8QOZ8TmDKbiHYPINsGboN5NlHEW0v9jXY/ofCq+vh3CDyi2ARiuh/kAZbsoMItupowEafbNgNOLETJeRMhjtapOYRbKWTJKejjYzOUroSrgabKBy87lHFIuWYvgK+GlDOc+9XaPlNLx78cAM/eWNFp/SvikXWKEww9hRFNG9w4IOc2QsabLbJwW4Iz3s1cuRmJ9+pV4XQ86rpoJj3f0r4NZs7KqDalnZv/Iqi2PdUZyhLkiLqRbC1NyV2Nth86lLfcNJEe1eGco/5ayB2JlIOqgYUamV9HuGk7IY7gKCyi0HnfVjkd5fv01EjF29slw02h8t0TTRIj9x0eNXnjGLzJrrOpNrZmPfTYOsMgs0wrU6hGGXB6GdwAIUNNq+kxAuL/FFs3oa3X+PPb6AWLkE7ciPY8oVn1jDt43O+V/eK9gsc+TlVOYRFewM7eQ2P7iXQkF6DKXAi2ArT7K7SbGZJ/TUfeigUuojK7yPXB+/5z5RA2RVDaLlMDvaABptzkGfTRPfCwNfZDOyq/pJ9j+qqKz/tLBrGRrDlGmwN8UyXTJDs97PX1GB+H9uHYNutSPvkKGWB4qhFeQ1EAqqNWjpoQDUAS7e12vlGqShG2d7TFFGb/qoX3vdHDxPu2ou3tRa9D521jJem7w1nftAROROZx29qSrb7PdqLhEdCA/K52N4ariW9FNEOarA5KfNSvkauh94GvHMPLPdIR7gabLtlcpCjiHrefx+CreOxr8H2PxTem8mZsId8GglO3ZX/JBdRL82jVAywaaK702DL0yS0LjTY5MbalCidJKUcwpQyJDKpo/TBRDrfAHMKOHckJA3SpmT4IdjaOfdBTwFtWhb3f7CeaZ9t8/0N3ly+kz+9v7bD59Iv4Xch2HaDIuo0OJBh3xd7FMHmdkcLeIrTzoQ34fLCtXvlmjUycflvMTooZqTREW0iL4INuuYkaiPYbJODDlJEHTQOvya0XzgRbJIiWl6EIrq5OdFhfTDv/artxrXW1XBSdv0GOd5odDj5ysjvXe7jlr9nfVcRbDZFNOh6fESPcgCW72jr0vt2NTKeBocLweZAq3YVwea8nzozNIinSw+1vGY8EsE2IOfk/eKi7b7XnLfR6ttg89HJKXU/px3T+5ADsed8b+cQS6IXt7WUaLDlrleJhm4Pweb9TfwKmfzaXfh6P8Rbe7GrLcWy3PV62CD/BpsfRdR5fAUINnugVQrB5qWI5n+T3UOwFQ7TbKODvdBgi3kool0ZCDo12DRVsYvozkisJDOGfa0OrInae/vuoNjk8LAmGshLHezTYNut8Ls+ZbPBr0Ebs4cU+XW6R0WIwbVRLGDuxtJ7umXljZ+896O9Hu6hQbAfgk1Gr8owA2simBZFaZpOkf32hmpuBFvpBpthWvbzO+poWiq8zS55HM7j2tNRlCLaLoKt8HorZnTgooh6aiI3gq3rpnQxzyBbxj4Nto7Hvgbb/1B4i1OnSKczEZXhEn1N7x1h2a6EH82jWOSNDjqmw9YUz7Bgs3ujy+uQKC5ThY4WqfI8WpRGEOX1ANywbOcxtBcyaYoGVRuJ5aUFzli5i3X1hecj7UWwOQp8mWwWa3zI8NKQ21J5XTM/jYFfvr2Kv3+0kQ87rEHhg2BzarDthouo0+DAfm+ta5SqUpGxp4MeDbbdMTnQJEXU/f1l8VjzX2Z0kMq4r0UZ8n7IlEBgeU0OoLRmk19YVh52nzc56JwGW0f012Q4m4G2BlvYX+PoO9OWcO2TC9jcXDrBtCzLRdVwHtPnSRGNOVxdO6IB5odgK/a7J3cTwSanxj0cCDbIN9hW7Ph8EWzehopLg82xbrgQbD7Xe7EIOu6nUk1Ob8hhW9EGm6dxK4/p5NE9qIkE2BVLM8uHUlRgHuBT9HuNCcR/F9f1cZscSKSbYb+36tGRk27b20to4OQRbLr9PUs6GXsabH6DAbmnaz5FbKALqObZa8UeOqZXhctQxBlhjwOs/D6hIg0953DRG+VFTA5a9xCCLe1T5Mu1uGVvINgcTTCna25nIuXRjeuKk6jco3VVoTyklRQz7+x71kQCtknJ7sim7IvOa7DFHY0kZ0gdtjnt5MDOtaPARVTfwwg2nzzbGYcMzFFbixyzC8HWjgabXCvLgnq7ubpzbdncnNxtVoxdS7o02HKDg73WYHNTRGXu0ZLMlvz9/BCT3cvEa71rg0TCh3WVaEDDmYo6m4m2Lnsn1zrTsoqi2ve5iHY89jXY/odCImVk4pJxIGm8Bgjg3iT2lrBsV8LrwlIqpA7bug422O54fTlXP7GAJdta7cecbl+dRbBZluXS8yhFE7XpXI4ixk60O0jpclFEywopop9taeF7LyzhtteW+3y+G0FX4SgmZJHTXnPTy+lvSuS/+04PyiSZMexjk9SW9qI9DbbdoYjaCDYf5MyepIgW1WDbwwi2aECzC7yaTtKF/93hpTbK6AiCTa5bbgRbvtDuSMTShn1/V3kQbB2liPrpFhULWayGdNVuhvpRRE3LYm1DHAvaddHKmhbyNOUpoqr9t88r/BFsxe8nW4PNeR/aiWARBFsXi0+bIlrpbrCNzFGzVuzcOwi2mavqucPHic3b4PBHsCk2gq01lbW1UPzWPm+oimKvN51pINjJdJE9t8DkILfW1kYDnDpWuLn7mR10BMHmRxePlKB82zpYupKniDoQbGHdLW/QoQabB8Hmd+zOaPWgaP1oM4ZVvBHvRyltL6T+2uTB/ug1wHb0k8dku8kVuS8zRvFjLHegdZy5UGwPabD57fWVNqp+z+5jpmUVXEtdKbDtIliTDbbO081knlIdEU7mEqXizZ86E86hRUfdsPdF6fDVYMvt2amsWbDH5tdQd05zUE6H7eN2dNica4cXwRbpAkL/3dX1fPO5Rb57ZykEG8DBuQZbMXOGpEuDrbRupTNfyyPY/O8XZ2M9ljZ2e2Asj8k5OLJRiHtJFskLUigP6fY6UWoPSvn8JnU2gq0IRVRTURTFhW73o4h2thmWyBi2DE15EZOD3aG0/3+JfQ22/6EoShF1CFE6Gwlekcf/FB02v4l2sRiYo6h0VINNui9ubs7z+10mB459zejA9CSVNXGuXaWcRH1dRDtJ6XJOFWojkiKaX3w/zaHz/DZVbyETDWj295U0UT+dOGd4G1LODdALgXZOXWatqe/QNMpP5NV5LLvjIioprH2rw/Zjn4sGm9r1DclbhDhRLD1z+muATRfuKkV0R2uqw1byeyKSPkU15L9nsXOVMUz7Oi4POhFsnaNQyETOWYTmqTWl36MU6qNYyGPtUxm2fzM/DcSGeMYuZtt1JXYc57+XIupEsLX/OzT6aCHav7tj0GCYlp0YNsYzXfpONkW0CIJt1a7YXkkU//7RBl5avJ25HoqNd51xmxzk141yh3BxPtFtv8EG+KLV2wunyYFfFDM5qAgHOHNcLwBmr20oKCC8KDq/IsyXIiq/g6egtCzLRRHNmxyYReUNZHO1JEXUg2CD0oYpXl08v6l+tkTzqrM6NhnDtIvdw4vor4EH7R0O2GtNsSJY3m9+FFEnNcg5dCjmOt7ZcCIR88e8dyiizmaT/K5dKbCdOTV0XFbAGTJnks0GiWDbnQabXFNrIoEOa4nui9Lhq8HmaDbEPU1V2WT1In4O6F+FpogaZWtLcV2xrAvBVsxFtONr+lPzt/D+mgZmry0cbqd9mtt+x7ypKemLpHdrsKmux7wRcyDY7GF4MQSbp7HurNO6EnYtGShsku4tiqifhrjMP0o5iWZ81sPyIohJ7zpUXqzB1oVBDrhdxQtYJvsQbB2OjmVsnrj88stLas88/PDDXT6gfdH18CZ5vhpshoVpWaiKQjxTaL/e63M83mLhx5svFgNzCLb1DQksy2pXE0kmIs7NMevQ/VIU0WQzrI4h2LxT0I4g2FwNtk4m2n4ItraUQTprEtRVFueQeX6Jr7fBpigK5SGd5qTQ+elREWrXwdW7YDsbbN4E0VlsbWlJsa4hweC6aMnv5zfVdi7wvhpsuU07ljbIGGZR2PvqXYIONrRbWf6994qLqLtJqHcAlVUsvKYPzgTPicqpifjThTsa33l+MUu3t/HUFw+0UaF7M2xqo+cebw/B5hwKlDkpop1EsEnBYWcRaiPY2km8jBK6RcVCTk17V+V/M5uq4PhOOx1N6vZQW/Icqko+Id/TFNEP1jVw+6vLue2kkRxeBDnTZk+oO4Zg86OI+iF6nO9hIa7t7p5GWalIZAy7kep0EQVB0y0LasTSBusaErab354KWWx5C29vUurXYNM1pYCq6XQCby9CumbvCR2NRCY/uPELzSNlkKdIagyqjTKudyWfbW3ho/WNnLFfPovwFl0dpYjaBaXnOximhby03SYHRlH0da8KMVDZ1lq8WEs6kA5BTSFtFKcQWpZVQBH1K2SyJQwEOoLUdcbCLS3E0ga10QCje5YXfZ5EMGYMy7VXFqMKGWbxJmBIV+33aktl85qRSSeCrev7pp8chKSI7mmTA3kfqorYK3e0pXcLwWZTRLvgSNhsN9jEa+WatitWWqOpVEhpklqnycEecpz8/xp+NMqAptrrQzxt2NcrFF9Dy0M6Y3qJ9fHj9U2cMc6/ynKuHZrnfuyKyYFsyvitY16dYG+Uh3TG9ank080tfLS+iXPGR1x/d9Yy7emu2qZUIY3qrLjmiyHTWjxN701NSfbrXen73PbCSQOPOPaWUjTfPREJH5BCXVmAtQ2lB+B+CLayIg18L5LWhWALFjbYOitPYzuIhvSCmnqfyUHHo0sItkMOOYSDDz6Ygw8+mHnz5jFixAj73wcffPCePsZ90cHwXvjOBMaZnMub05sUeMW2/13RHorKGf2qw2iKoCq0NwFMZAx78XMurvakOXf+tE4Uqd6Fr5RWUNJHd6qzCDYnv78ipNvHKlFsi7fmGmwlqDhuzRN30pzwmb44oxSCbacHweZFtJWy/ZZhX7MOdJCLIhoKFLymIqTbGgTFJt/JjGFT7lwNtr1BEXW4AUGeul1KV6xYeIs0L4JNxu64iLYkMyzdLqhyftp9eyPaQ7AVm7i12VpRqqso7KyNvbxOqiL582mjEdqliBYvnIuF/K2G1OWvPanB5lx3nU5T7emO+VHi9jSCbeaqehriGR6Zu6noc9wIttLJdsIh8O2kiPohgLwIos5qFMlpcTSgFejiqIqyV40O5HXovR4LEGwOSqyz6NFUxXXMHTE4kNGRJqc3ZC7QvgabeE8bwZU7Lmm24i1avMfQYQSbRKZ57kXnICRYYHLgrx8q7722lFEUpe88Bpl3pIqsJfGMYaPW8xpshUWH/Kr+DbbOmRxIJMeonuUunVi/kPu7E40X0juvwQZOGntOZ9bRXIS9ocEmPm9Pa7DFHc0PW1tuNxBssrBtz5Fw5c42/jl3k2s9ljmTHAx2L0ID60w0OimiHdzH9kXp8NNgg7yJgbdBGytCEQWHDtuG4jps3kG/M8JdQCXK9dB7zxsOfcliDTZxzDma6LrCY046BqTtsQfkfVYebN9F1NtY3x2jA+deE/YzOdhL9a6fxFFHfr+8ZrpT8y+3Vnlel/Q0+svDTgSbQyagC7kAONCYPtdyV5t2/x+jSwi2G264wf7vBx54gCuuuIL+/fvvsYPaF12LgGdK6eRphxwLaSprEg5oBRtw23+Ik6ifMGWxCGgqfasjbGhMsL4xbju2+IWTSulsjHmTTE0VELaOUES9iVWHEGw+GmwdnWTbU7KAKKprowF2tqVpTGTQNZVtuaIylTULEH1ekwModDJs10XUUxg0l0CwyWaBripkTYtZaxu4/KDS64SvBpuTIhopXLI0VWgQNCezNCUyNuXCGVLXqjoScJkcdHUDKhVe7Y7O/sbOsDVyfBBsvSoKEWxd0axw6hHujtByZ6KoBls7rrp+BgdQWhTdL1o8BgfgoIjuBZODs8f3piYa4AgHCkwW586CtTMINj/6Q2cb9u2FvL/nb2yiKZ6hOupucGc9lF27uVOkOSG/U0hXPWK8hdRgb3Oqszpstv6ag0rtjBHdy5i/qZkVO9s4lZ6deu/2Qv423uuxwOTA2ZDxrH0SYQd7v8HWrsmB5h46tTooopBPxL0Ita5qsIWLoHCc7xcqMDnwH8xFgxqVYZ2WZJbtrSlfswhns7q98yeLwIBT48yPIpormL1oFOfzO1qkyPWqKlw4YPJGSFeJedA1xajbTtSkX5SFNBoTGTvPSXokMfaEBpuzgWE32PZw8evUxypm3tCRSHmK4PbQML95Zw0fb2iib1WYKcO7ASUoorux9zobbHKt253m539SWJbFhsYE/Wsi7TaX92SkPE0MGWVBjaZEpiBPKCYKD8I04IEPNzBnfZPNIPKGNLzxQ8bLvbIztH9ZK3iHOi6tN734+TxkYA1/nb2euRubMEzLtY7lwQLtr5cxB4JNfu1iFFHvgHzTblBEnc0sN+3y86eI2gPgEr9fxqc+86OgW5ZVgKRtT4Ots80wJ+rQG7JO3kcRbT/2abD9D4XX4dHJs9c11dbbko/nufH+bnb/rvArHEvFgBrpJCqmHWrzegKbZhU8zwnPlQuWZVkFBXMewdb+Z3tRgKWKwKTHZMD5mZ3VYJMwYIkCaYhnbPSajGLoAbdOi7vB5nUl9IaXauI8p14Em/z3lGEisfx0c0u715i3oeQ93mKFZnvaDpIeOqxb1FVsh+zCaM812LwabO3pipUK77XZHoLNa3hx4p8/4LWlO0p+xiLHddNVMfnOho0YKYJgMzIp8GlwyyGAV48q1EkEm6SIOlEetotoxiipF9gVDbZIQOPk0T1dRW/5bjbYJLrHtZ44GiG768AF+WLQsOBdHwRqm4eyG24n2c4bHARc92GHEGydRHjY+msV/o6LI/cigk0m9wUItlImB146uONe96PGFwub9t4Fk4OOuIhmTcvR+BPPjxShsniRjLvrIupEByuKv8mBn7SEXCu3FdHAcSLYQu006+U1X+Ggz0jH6IzjnJeiX3Z26CL3tY4YXchz56KIFkFqtzcs8CLYvAiTrup8CS09P4qoRLDtWZODvMOjvlv5rndI2Z6ek1w/V+6KOR6T6Ok9g2CzLMtGrguTg/8tDbbXl+3kvL/P5cEPN3yun1vMCCBaBLVYqsG2X+8KVEUwDIoZUWVsBFvh+tUVkwN5PKX2nFIItjG9KigPabQksyzb7q4tnFIyziGHN+dwIl7LXAg2/3tPri/yHt28Gwg2J6LZ2dC0TQ46YUzSmfC6iIr/bp/iW5oi6pQ0yuuy5imihc088V6dNzwSn5dfL70R1PdRRDsaXWqwbdmyxf4fwPbt2wse2xeff3hpB96OuBetI5MCmXzuad2LrkZ7NEVvDKzJ6bDlKIBVr3yJ6ucvRN/5met5TtFwOXl15rd2g03pOEW0Kwg2Z0Fsu4h2UoNNOkXZjZVYmiXbWlzP9U5L/D6/wqOr0q6LqK3lV0gRrY+lXedMIkj271fFwJoIhmkVdSWSIZOMgCPhl0WUphRaoMuoasdJdNVOQX100kOd32fPIthyhUPuvfV2UFmlwovocyHYnBpsuUZrkyN5e27hVhriGd5asbPkZyz+tyLY3FuQrqmcqM7h3DcPIrTsqYLXOemIzpBFZUeLijyCrZAiaphWycK3PdRHR0Pee069JycKtF2TA5/GhOZIJPeEDpszEZ6xclfB372U3ZBnffBGXn/N3fTyo9gVINg6qS8oEbRegwMZkiK6YkdsjzQjZZhW/vcsbBB5NNgc644X+VreGYpoNkFoxTTIJNql6fpF3PE7+oXtImq4KYLyuIoVEN7fsKMU0WI6Ul5UidPkoBTyvWc7TqLOe6k9ylOrD4rWi+yG0o34zlJEO4dg03LPLX184DRiKKbF5G5GeWVEuupU6Rwofh4U0Zij+dFVkXPTyu8LtgZbOwg2eU2ud7jcFyDYcuuTd0DZ0Uhk8ijimkiwQ8X8f1Os3Blz/f/nFX4NYMivywUItoxsShSuPwFNLWAYecOPvSGjGKK3VMi1t1D3s7iZgjN0VeHA/tUAfLS+yfPehRRRwyoECjhN4JwuovGM4bsXyPt+VE5nclPT7iDY/BHN8vdJZMw9plXr/lwfyQO9/Qapn+lL1IdV4Txve8vkQNa1xa5l6Boj5/9bdKnBduyxxzJ16lSmTp1KIpHgsssuY+rUqfbj++LfE4Uuou4NIuiZbBc02P5TEGydMDkAGFArEGybmhKosW3oDcsBCGx83/U8pwC8/O7OxlZXNNjk+8iipr6EiKVfQbz7CDYpbp9xNUqgOF3HuYBXeCgZNs2mCD3XS4VxNtgMy03D3ZFrFvSsCHJEzvns/TUNJb+fn/BxyLGJFDOxkMVEMYqkn8GB8733hotoSGqw2Qi2LpgcSFdVtXAjleLdkKeIxjOG/bt/skk4ypbSJrQsy+Ue+u9usAU1hUu0twEIr3y+4HWyoVPmaTh0BILvjJZ4ighJF6LMmYiVoj51hSLqF9GghnwHWcC6GmztNJTka2Qip2+ZQ/ePf0qQjOs4dyeaHUiSOesbCwYKthhurmhtz0XUz0EUnEmbo8HmaRC113D0hmymFJMNGFIXRVcVWlPZosimUpHMGGzzcYVzJsDFEGwycXZTCqUuTq6Z7rjGvQ1lb0QW/p3KN2+gfNYd+QZbJ5LqUugLcGuwyesuElBtpHExenVHKKKlTA68e5hXt8tZuJSSN5B0+u1FXPzy8g1q+xRRj8GB83gyfg02n4K5s0VK3pSlfQSbPP5Klwab/3cqdYzgQNnm7nv528v9NmtaXUIyOAu+gIsiKtaFPa/Blnd4LO8igsX5W8nfuz09J1nkr633a7DlTA5yFNHmZLZLeYjMuSTtPuJYWz5PN+m9FXIP6oq+7O5EcQSbv7FFvonrf4+2Rwsv5Trc2aapZVntUkQlCrhUHCJ12ByDccuyfCn1ULi+SKqhgljTy4KaXV/5sU3kOje6ZwUg8tGuOhWnitSRTlTW3kCx+QFEOtIg9TOe8KOguxGI4lwWpYh20fEzn9f5NNjUzg2H/j9Hlxpsb731FtOnT2f69Om89dZb9r/l/++LvR/ariXw6Hni/3NR3EVUPO5EF6Szpr35SiTMf0yDzSfhLhU9HBD7wJY59uOBbXNdz2vwoYg6ExA5xe2ME5+kTkiaakmKqA+lyw+5USrsxVt3U0Tr42mWbHNTnbzFTN52vBAZIRPn9ui5hSYH7mtmh6NBIEXGu5eHmJxrsM1e24BZin7nM8WTzosDS7hbtksRrfdvsH0+Gmy7Y3LgLoAqwzqaIt7T2TgoD2n2dduUyLCtJcmWnH6F12zCGZubky7U3+dFES2mwRZVMxyiLgVA3/FpAU00TxH1R7B1NBk7adOvmB+6lqHmOvsxJwKrVCJbKhHuTKiKYtMV5Nrr/K1a2im4VuQm+oPromBZVLz9Lao+u58zNUGP393iyrIsuxgsD2mkDYvZa90IVFl4y6K1vfvJpjJFijXY8sfsTUY7bXLQltdg84uApjIk52q8fHvnaaLfnraYM/82p6DJ5rwGvdeRXBvk+ZLrvlNXRe8Cgi2wYwEAoZXPU66Jc1xMB88v2jU50PKDoNZUlhpaeEX7NuXv3gLgoKWVRqyVcrf2MzkoaLB5GvNOk4NS8ga9KsUwoiiCzYF+C7WzlngdRMGf4lyqEd9ZZIFco/00SAve226wFWqweX8PGzVTZC3LN5DEuZDrr3Pv6QxSqvzt71D7yBGYLXnZAufAb+9TRDVf9+aOhHMtlteIbKYUG8jIa2h9Y8LOe7wItsqwbhfKXRlw2fprEUG7dzbJu9qc+E8KmdM1lRhe743ID6Td94Z9T3jObXtDinyu778vy7VA1wrXL7kup7JmyfzZeezyWQUU0aw7Py0VssG2cEuL/TqveUBAU2yTMe/1ZtNDQxqqIhp6pYbhMg/qVx2298iu6rAlioAFgrpq3297Q4fN6UgtoyMNUj8EWx5tZxQ+z9EgdTfY8q8vJg3QXsRKUkT3Idg6Gl1qsPXt27fk//bF3o/gxvdg1ZtEP7wn/5hnQuJ1JXGidZyde0mh6YzV+N4MP4htqagryzeZAls+sh8PbJvrKtDdJgfi+7sbbB4nvg5sZPJ9+leLBlssbRRdRP0KiS67iHoQbAs2t9CayhLSVTtx64gGm5xQt3gpokU12DwmB7lEWG6wO3MFTNYw7WZNj4oQE/tWURbUaIhnWFakmDVMy4aTO11E+1ZFePSySdxz5hjf14GDIuqj7dCcyNjIoKHd3E06W69oD05jvJMomyLaJZMDdwFUHtK589TR/Oy00a7fUVEUl5PovBx6DUTTrNj1JfXX5Kb8eSHY5OdUeRAZ+2U+I6zkrqlUM1rzWtff5fXp3fjDnUGwmVkmtb5NWMkwqek115/8IPnOCK56iRPfP5OxyrrdbrBBPjGK+SDYwL1meUM2hUb2KEdrWIbevA6ACcpqYPcbbImMaV+zJ48WJgBemqjXdKI99E8xiqif9bvXQbJU81dtXkdk/n0ENrxjP9Yegg0cNNGdnW+wrdoVw7Rgo0cnxnkNFhtyyOtXrqOGhV0Q+SHY2kMuaY2rAFDTrRyU+RjYwyYHjn2qJZnleO0TBrOZ8KKHURL19n5UQBH1oBBLUUQ7ZHLgRbA53EaLyRsoqRaGaduBEhpsnUGwJYtTRN2mFeIX9Tc56Jwup58pS7GQ+ZCzsezVTrWPsZMINlkAV0UC9nfoKE1U3zKHyNIn0FrWU7b8cUCcG6c+krzOxdqz5/ZkZ/OjqxpM8tpTcGqiuhuQzrAsy/7cVNZkW4u49po9DTZFUfJGB12giTr110A0TuQ111UK739SyPP1n4Ng80ctyjW0rMgaag+RigxaSw3unE2ijujM+jVkZGR8kFLFol91mIAmTMokoj7pajQLszXnoMMZfo2aUk6i9joX0ulXJWqqruqwOZ1OvVHukcbZk+HnItoRhkXagSy0X+dDR5b70hR9ETWPTia45nWX3qazwdtVkwObIuqDnPdjG+wL/+hSg21f/PsjPfBYAIIbZqAkhPi0Fw3l3SCc9B258EUCqp20/ccg2Ipw54uFTE4aYml0R4NNTdS7CnSnIH8sbQjUx5KHOVBZhkI+EVY7pcEmzmP38qDdlCpWCCZ9Glyy+WJaHfs8224+4EawSXroyB7ldtJXjCLqdJSVCW2bhyJarNDyJupyk5QIPolg2xVLYyHOaW00QEBTbdvvWUVooq5mpyfhH9mz3P6ufmFPxXwm36ty9NA+laGCxkxXJzylQgpdSw22rpocGKaFPCVOjZzjR3bn6JxxhDNk4tIQz/DJxib7cdMS94ZfLNoq6KGHDRIIwwaPjt7eimKU3QmpT1z/1rfPc/1bJhrepCmPYGv/HOu7FhO1BGVnSON7riZ8MbF2ACyLso/uoTK+niu019E6kKC2F+UhnTqaGfbR9zA3zXHoO4njaKnfQuUrVxFc82rBa5flxPlH9SwntPoV+/Hx6hpg9zXY5L0d0lVOHt0DEPeus/HgNZ0opv8VXPUS0Y/uoTkmzruXIqr7IIDkeinXuoLmbzZBeNGjVD97NnWPTqZ89l1UvXIVSkKsLxJB27OIBhs4jQ46p+9jWZaNKoqn3decs7gpRhGVv69cd1zObj6OwX7Ol3aYWbSm/D53RPwtYO+YHBim0GCTKFPFMgmtfjVPES2y58jv4nd/dsnkQGqwOU0OiiAWKl+9ijM+OpcRyka7yeGNlGOwFHagRfwi76Ca/5yADyIta4uWFxbM8nq3smlIt3/t+ZmyFItvThnCHSeP5HCHY3FIL6LB1o5hS1nIjfZy0mOL6eT5hmVR9tEv7H9Wr3oaBdNVTEJOBiL333uSJmrT95wuol1EsAV11UaO5DXYCo/ViSICWNcQd6GCqx0oXqnD1jUEm6Td5/OjaJH78b8xJEuiOZH5XHITGcU02GQOWajBltuv/BBslslfsj/i1eBNZFP+DaPSGmz5Y+iIU7rznixmcuD3Od5QFCVvpJa7Np1OunJtK6Zb6TXSg9INttZEml/of+G8d4/lwDKBcu2qDlupOtI7ONhTkXXo94Z9EGwd0mBzUkQDxSiiFt9VHkFvXkfFW9+gh7Hd/nvYRRFt3+RAbdlIcN1bkMnT2GMOxK839lFEOx77Gmz/pWHUDofeE1HMLKGcVpGTpuB0aZLJaNCFYMtPFmSiqMe3UzXtfF9x8c8z/CYApaImGkQByqw2W38tWz0UAH1rnibqRrAZBNe+Tq8Pb+NfwTu5IfA8WGLBKKrBZhQmP3kLap1uOapqsQZbyqeQcDaSOoI4SXg02Go8herYXhVFNzs5gfUzOZDJbKmpD7hNDiSaAWBYN1GoygmsbLT1KA/aDcsjBosG28eO5o8z/IrMjkYpiujqXblmiqeZA10XAS0V3klUoIsmB6Uajn4hmxZN8QyfbGx2/a0YTVQ2Zo8aWoeCQNIU07HbU5ExTNuQxIsoHJcU6JumkEBCB7Z/6vq7bfLh2fjzE8L2k8/A5g/t/65IbERrXGn/u1Rhou/8DL1JoMOO0eYTUHY/2S8P6Vylv0q/zS9RMfOHgEUkoNqI2G5LHiS09nXK37vdXp9AFFUSoTWyh7vBNkrZQJDMbiPY5HVQFdYZ27uC7uVB4hmDjzfkaaJe0wk/F9HAlg+pfON6yub+lgPqXwCgtsy9bvnp08hktG+1oPfVx9IuM4Ly926nYuZNBLZ+jKWomMEKFCNFeOmTJDOG3QDzuoiqsW2Uvf9j1NYtjOgh1oQVnXQSjaUNe3/wJs3OJlKxBpFsXMg92m/tczbVSlFE1ZaNKGYaSxG/wdj4HGpp6aQGWwdNDkyL1kSGQ3MNNoDQqhfzFFFP0Sn3INkY8jNeSPkg1vMabKbrN0/lTCLkHuY0OfCTN9AaVxHc/AGqZTBZXcSOtpQvxcoefgW03dJgczaIS7mIBjUVBZP7zVuoe+Qw1Ng238+S0RkEW+/KMKeM6en63GLaiLZhS1EXUXcDKU+P1Yo2Vf0isGkWwS0fYqlBzEAZobaNHKoudRWTkQV/o2baefQPi/16TzbY4g59LNtFtJPFtW8BbL9X4TnwNpPXNcRJZEz7GnE22HbHSVQOjqsduWBHCvr/lpAsCYs9Tx0uFX6UPShubCHXUL8GW2Dju0y0ljBa3UD5rnkFfwfnvVi4BqtKx+QrZDifU4wW7v1exUIiYnflNFCddHoZxdZMeV8497KiTqKWxdXxv3KBPpNgpomzUiJX2NxlimjxOrLcMzjYU+G83/w12Eo02Hx+F9nMzZp5CYl01mSyuojhbAAEav3QRbegIsERDopoe/VNNkn1c+dS9fIVdHtwPBWvXUdw9cskU+Kc++kJyuPriqb0/7fY12D7b44JFwMQXv4M4IaWZk2rUIPN0c2OOTYDmSge0/Yiwc0fUPbxbz6f4y8Sfgt4qdBVQY87UF2BgkW2egjpwScAENj2sf08lwZbxiC84lkAVMXi29qTVL56DUqqpbDBlklQ8cZX6fa3MQTXuCll8jyWBzXqoqUbbH5UGGdi2xHIbSGCzafBZidXzmm6ZX8fP5ODVhvBVvrcOwsJ2cxSgGHdRaPEbrBJepYDPTKmlxAuXbmzzde1z7lgd5Z+V1WywSYQAsN8Gmx+DQGAf87dxM/eXNlp1BkUarDp7WhvFIvONhxl4rJ0eyubm5NoSk6fC7c2nn2cWZPlucbChL6VdrN2b9NE1zXEMUyL8pDmojGpzevpmdlExtL4qNelAOjb57teW8xhuJhmk18EtnwAgGGJ3yW49g37b5EijQKAUG69AOiutDDcWNXuZ7kiHSvQlKsI6UxRhX5WtGkZ45S1dC8P0a0siE6W/ptFkqm1bUbflk/M5e82oCZCZXwDesNyLFXHDFYSVAxGK+t3e9ovC5uqSABVUZiSQ006aaJe0wlvoq3Ed1HxxldRcs3Bc2OPUU6c2kgHXERz79G3Kmy/p7OoCW56D4D4xGtp+MJHxI64DYDI4kfZ0SoSxEhALWhOlb/7I6IL/kp07m8Z0V0MBra1pkrScYudGyhsMLgQbF6KqESw5RJXryGRgnBLBvf0uKIEcknP0UOzdaPIdB+HhsFp2gfFp9bZBEqqxfVQuyYHDqMWpXUjfZV6jFz6GNjyAVWmQA16Cwh5DHJ97qjJgbyfLdxrc6HJQf6+91sbQiues/97grqajGG58gD7GGz0W54iGmlbR/Tj36DEdrie66VFQx6tnMm691zwp4gGNIVD1aXsx2rUZAORBX8reI79Pkb+uu8Igs0viiG15RpRDM3iRbA5v7tNC26PhuhAryX2u4zU8LMAOF+bae9rWv1yymbdSXDLR5yvC3OqPdlMcWqw2U3DEsW11rCSqucvIrB+hv1YqkQB7Id4TniayWvr4y5UsFOGw6aIdgXBlnvP2oizwfa/gWCzLMuV0/ndu3sitPrlRD79Kxj5QaR3rZHhohhbFmrzenDQgf3W0Mjif9r/Xb3jw4K/g9Pgy/9e7Axi1JkHefNOb37aXtTl8kIvRbQjmpmlEGzeXD0y/09caOWR+hOa3qScOJu6TBH1RzRDfnDQ5sPaWry1pSjLpt3PzH1/VXHX4101OYg4zptNNzdMrtbEQDU15CTMQDk1DfP4iiZyxagTwdYOQyey+FG0ti1YKCjZJOHVL1H12rVcsl2s187fTYnvouaJ47l+wRlMD36Hr2/8KhVvfg0l1ez73vtiX4Ptvzv2OxdL0QjsWIDWuNp1Y6YNswByLKeYacN0JRyiALGYnBYFi9ayQWwa/6bwE4kMrnmVmkcnE1oxzfc1dWVBDlYFei3T+2AyvQ8CILA1TzlzUkTVdKuAxQL3ZU8nZQUIrX2d6qdO4RhjNirCwlmJ7aB62nmEVz6Pkk1S8c5NKMk8gsPptuKd9HjDT4PNucm1hzgxTMt+Dy9FVMbY3hW+NC3nAhv2QbC12gi20vRc54Itk8XKsG47WkoNKYmYusx8norXr4dMgkG1UQKaQlvKYKsPVUdqU2iKf1FSKqpy4s/NPlPvVSUabMVE2e+btY5nF25t1/XUL7waF/I3Pt94mZrHjkVt2dih9/HTBywV8lqQDZBRPSsYnDOG2OmjPbRiZxsZw6I6EqBvVTivZbiXG2zy9xhaV+ZysQpunAnAPGs4K6MHAKDvWgLZ/ART0vG8Dbb23CvtMA3bCOVfxhTx2rWv23+OBsVvVVCYmAahlSKBiQcE9WpSag4djfBnD9Ht/lFEFj7oeryv1sgYNb/WXqy9TY/yIHVlQaaq84lm8tdfyOGqujSnvzaqRznBHHot0/cIMr3EeZugri65nujbP0XNabYVCy+V6ZjhdQDMXFVvv3dxiqgJlknl9K+jxbaTrRlOtnoINVYzX9ZfKkDeOk0OZPNdNj2qIgE70ZPNXzW2Ha1lAxYK8QO/jlnem+TwMzCDlWgt6zHXvAOIBr/zGlOb19lDksD2TygP6YzoLtYFp1Nae+HUeizUHctfg14dOZlEyyJNFjtOcxd5vB1FsEn9NaNmGKmR5wJwjva+e00zswTWz6DizRvp9sB4ah8+BK0hj9z0o4iqbVuoeewYonN/63IR7d4ghlabIqPJ9JiIYpn03/G277lIZQyOV+fy9fT99GVnSYqoS4OtiOaQF1Ui73vDcrjqyvexLMLL803x/TVBo/U6iQpXvLx+W1gX6LKzVv+Qsjm/ouapk13N7dbcNe9GsBXSZkrRLwOaygXaO/nvu+jRooWKdPhWaIcqXCKKIRmcRgz69vlUvvZltPo8OtFbiNrovaBCDy1OFW1kYg0laa7B9W8T2D4PSw8Tn3QDydEXAnCK+hE1ahwsi/L3b0exxHk9yhI5216hiAY1u2lYVODcMql465sEN71P+Xs/spHDtsGGo3AuRRH13gvrG+IuVLBzXeouKaId1WAz8+9tmxw41tSo3fz876ZxtaUMnP2hvYKutywqX/8K5bN+TPSTP9oPZzxMBBk2bS+VpeKtb1L36BGElz7uoiE7Q4nvJLjuTfvfdbs+wi+y7aBJO4NKdOYvXiSzXyOnVLjyQtMgsmUWOlnXel3MRMVfg03m6vnfMrTsKco/+BkAP85cTrpqKAEzwVnarC4j2GywQEAFI0Ng8wf2fZNHsBXet9+atphvTVvUqYGbDKexgvP+7qrJgdN4K5ZzQg42rmCKtgAThbbDf0TbUXcB8E39aSYoqzwUUR/pjYzBk/M2s6W+wb7e26b8jMbzXyE+/ioADkzMJkzK1WALr3gOvX4p5ZldDFO3MCS1lPCKZ9Hql3fqHP1/in0Ntv/mKO9OZsAUAELLn3E1azLZPKQ0YiVQUs2uZoKzMVQW0hmrrKe/tdV+fXDT+5/TlygMr8lBaOWLVL52HXrzOso+usdFlZIhGmwiMcz0OdQuNPXGFSjJRrKm5dqcjzI+QDFSxCuH8fPsRXxJuROjvC968zpuTf6CN4PfZeDqh6h5+jQCOxZghmswKgeiJnZRNvsn9vvYYpBB3WW2IENt2UD5jO+hNa1xFBL5RUtTFVtzpD20lHNxlufGmVRVhXX6VoV9KaLOZlvQr8Hm0WArShF1JOrOAlxSHOwGW2uaSto4p+lBwqteILziWQKaajd8VvqIisvGlJ+LUntRbCpmWVZRvS/wn/CkHXSjlxZvl29U9LOVVIvr706XH8gVzZhcqzyH3rjCRpy2F/J6UDvYcJTXgkSrHdC/yv5d/Cii0uBgv94VLqHlAgSbZYGx5xJbSdkd1t3j6Lr+HQBmGhPYqffGDNeimBnRZMtFIuOfxPqhNv1Cr1+Kmm6h1Yrwu+w5AAS2z0eNid9ZQuK9iVBg8yy0+A7McA0f9v8yAPsnO9Zg03csEAUkFpGFD7iulQMyophMaALdeYY2m35Rk7qyoF2AZ7qPF99x1Utgivt0uVN/LafPlhpyMtkeEwCYoK6xNaAKjmf7p1Q/cwbVz57jal56Q1I45L21f79qyoIazcmsfU/FPC6izkZn9JM/ENw4E0sP03LifbQd+gMArtFeoQfuxrW8VyzyqJqkwxXS2/zVcw7RRt0orFCleJNAlOSo8wDoueoxoNDgILLwQZScMpLWsAIl3cZhOa2qD9Z2osHmKA6811yqCILNcKCI5bpr0z589H7KO4hgczbYksPPxERjorqayvhasEzCix+l7h8HUf3S5YRXPIeSTaCmW6l4+1t2wSGRBi701/Jn0RtXEp37OyKm+L2zpkWfZoEq3VgxidSw0wHosVk0qZ2Fnb7tE+5u/T73B3/NSYkXeSJ4F+XJfI7hPV8uaqeq2NeEk2Zryxx4TA5CpFFy97B8TN82F611I5Yu6NYD2EolsQIn0YyR17oUCDaNqep8eibXiGOJbaf6ufMILxHC/H4UUT8X3FIU0XC2lZNVsX6YkTrUTBvhRY8UPA+gJSE13/ROD55kSA02bwFsN9gUhfJ3fkBo9StUvXi5vR56C9HK1tXcoj/CNz47gydbLmFB+Muc8fZRdL9/JBXTv17YaLNMoh8JI67EuC9ilfUg23N/2iqGElYynMhsgmvfILjpPSxVrDP7GYuppG2PagLHM3nGRin0CkB46RMEdnwqzkvzOoI54xR/ClceDedF5XuRfWsbEr76a0BB/lQqIgseoNt9g6madiHBNa/RFBNreE20EMHWGYfX/8Ro9qAYG/cCgi2w6X30xhUARBbcj5JsdEnsFGiw5e6J05seIbz8afG6+X8lkSlEawGEl/0LxcyyRe0NQE3z4gIEMZR2EYUiNMNMgtDypymbdSdVz19M7d8nUfv3SUx++wyeCd7GbwJ/pDK13fU+max/47BYOPfe6Ce/44BZV3FP4C9FNDM9FFGPhATk0czyXtDql1Px9ncAAXb4u3Eyyf0uB+BSbTpbmhNdQuM79aTL5txD9bTzKfvobtfxeCmiGcOkIZ7BtGBXawIlUZ9DKHasUV3MoG/g9un8PXA3U5JvFc2lvQY+MuT1JIdgg1Y/DMCHgUMxqwaSGnkusSGnoysm9wXvpffGF+08UTbnnMyA6St28ssZq1n6yu9QEzsxKgeQHHUh2R7jiU2+HaOiHyFSTFYXuYyW5GByfr8ruDh9M7+tvY2mM58kmwOz7IvC2Ndg+y+P5CgxsQ4vfwZNsWx6STqbZXz2M+4N/IHDXjyc2keOoBtNQK7B5nDjqwjpnKoJ2LKl5FA3m2Z9vl8kF5ZlucQpQyufp+LNG+zpptaynsDGdwte1ytiMk4RE+pMn4OxInVkq4cAENg2j+ZExiU4e6Yqvt+O/qcBCiv0YTRe+DqxA79Bq1LOUHUr45b9Eq1tC9nqoTSe+wItx90LQGTpEwQ2zwbck9G6nK6QjQCyLCrf/BqRJY8RnfNrhwab+7azRfDb2USc8GO5cAa0PAVqbK5R4tdscAqTOl27ZOEmNYXadRF1NKScbliSCrrD1mBLMVWdj0bu/RY9ApaVd+3zERUvJfLaXlTltGlaklnXZry9NUUsbaCpCgNrI/kXWBZls+9iyryvcrv+D06KP09g/QyURINLm2XXuvkEX/sa3f46nLLZdxU02kIrplH34ASqnr8QJS0aVt5EPKAqTFRW000RCIXA5o7dW9kSBZpfeJP2Sf2rbQqmH0VUGhyMzVF3u/kh2CyTite/Qre/jUVrXN2h4wBQm9ZS8eaN1D58KIGN77n+5tvwNNJ2U3+mOYGMaZHpuT8gGmAybBpYEQ229gqKwGZBD51rjWQrdcTrRPMquG46ANHcveOk/KxriKMsFol0atjprKw+EtNSGJhZidpWWjtJSbdS+fr1KGYumWzZgL41T1sfGxdF9ns157Ir0JdyJcnR2VkM0JuYon4KQOvU32CGqlETO239OOnEO6GilcCOBVgopIacSLbnRADGK2uKJqVlH/4cxTLR4jsIrX656LE3O9AWIK7Dcb1FM2vhFnHtyATVSxEdGZ9HdM4vxfEf9VOMupHs7DWVj80RRJQ0fT/7nfgQy0LfsZDy7fmpvtQqdCbI3mszkNPWzHiSu+RYkZj3q3+PXtS7GmxKqpnw0ifFx6oBFMtE37GAwwYJbcgP1zX66nP5RYsDwVZIEXXQXF1Unfzj5R4EW8aHtlPWQQSb3pRrsFUPw4p2Z33VwQAct+sRqp85i4p3bkJN7MQM15IYdyXNpz6EGawgsH0+kQX3+yKjIY8oVYwUoxvE/ZE1LQbHPgVgZ+0BpIaeKo5vxxy60yiaCqlWKl7/CjXPnMk4cykJK0iT3o3+6k5uqv8+apu7yeak8ijpVtukwo8S5Z3y66pCjdLGq8Gb+EvjVRyiLLVfJ9FrqWGnY1QOAGCcuqbASdTZwAvrKmFN4QZ9mvjscVeSGnISipmmYsZ3KZv9E9qki2jYiWArRIiVcuisXvciYSXDcrMfTYfeIs79gr9BtpAOJZsMTidZtWUj4UWPEl7yOKHlzxBc9RJq65aC18oohjCR192A5g8J7FoEgBbbRuUrX4Jswi7uxiQ/ofrpM7hj6zVcrb9KJNtU8Bnh5c9Q89QpNgJO3/YJVS9dTmDXIsxAOfFJ14snKgob+p0NwJnGG5TP+jEA8f2vI1szAg2To9WFvmj0roaTsSHRNFq6mejH96LVL7OfpyQbKcshaYyK/uJ7Lfw74E8ZlPeoRSH9K5Ex6U09l5fNIUSapkTG1h717tUdpYjq2+ZRNvtOFMskuHkWVa9ezW92fokLtBkuZ+bOUkSVVDNl793m2pv+E8I7MI21NhBc/TLB9W93+r0CWz4k+vFvCoZKTlS5mm4lOv/PrkZ5yJMLR4MaZ6vvcWFCDHEsVUdvWsUBLM/93bFWWyaRxeJ5z5ddyBqzFyomgS2FKLZSLqKQz8nt68w0qH7+Aiqnf4Pop38huOk9tPgOtPgOKmNrOUBdydnaLO5q/YFrze0sRVQyI1piMSKf/QOAs7VZTCbPDipmbtQRF9HQmldQLIPmnodzd/ZCykM66VHnYWkhRqsbGW+tKBiKdCRkLliupgnnKLqRBQ+gxrYXRbC1JNLcpj/Ex6HrOPzpcXR7cAJ1jx5B9dNnuBDf7X2mi2FhmYxa9HOO0RZwc+Z31D56hJAEcJgKgKPx6XO9gVjDlPhOBmwROdtLZWJAjKIQn/JTNiu96K000O/9b1Pz2DGElj1t6wQ71/2tzSnKSHBCi8iFYgd+HbSA/V6pnLzS8eontiOuEt9lyy2t7HceH5hj+TB4KJl+R4DStaHP/4fY12D7L4/04OMxgxVobZsJbPmIMi3LZdqbDHtuKn/jDs7SZqOaadRUE1MSYsqczpr2xDoa1KgIapyqisKtbcwXgByCzTI7XHA4Q6tfStkHP+sSN9vpvNRt/YtUvHkjimWQHHUBiXFXABDxmfROUFYRUAya9W6YucQo00vSRD+24b7VkQA9lUYOVwUqZlu/UwCxqVnhauKHfIerqx/krsyltEX6kho4laZzn8esHky290Ek9hPnp3zG9yGbdJgcFGqwhVY8SyCHtAhuep9UJq+/YYdl2RSS9jS64o6C0wk/ljpsslEiN+Jw23qiH/+G8re/jb5tfuFn4y7c2lJZX3quM0LFEGw5IfFY2iCeNtjRmuJkLY/wCexahL5jAcNzqKUVfgg2qQdTxNGsVMgmgIXbelvSEQfVRlwJReTTvxCdfx89d83iSv0NvpK8n+qXLqfbg+MZ+PRUfqH/hUcDP+HlwE1UrX4WJZskOv8+IvP/nP9OWz6i4q1voZgZgptnU/X8RSjJRoeWhtRgU5mq5SlGga2f+BZSBeejyATVGcF1b1H3wHiCa15z6fFpCkzoU2lTT3b6INikwcF+vXMNNh+h5ejc3xJe/RJKNk54yWPtHrPaupnyGd+l9rEphFc8h9a6icrXv+Kixa7aWUjZDWz9GCUbp02vZYk1gKxh2c0i3afBVoBgKzJB9UZgi1jnPjBGAxAfeDyQ12GzC5Pcfb2jNcWXHp5NIEfDTI44hxa1hoVWrnlfKtG3LMrfuQmtZT1GRT9SQ04SxyoRjEaGIa0iafkkeCAzouLvh7a8wv5Nr6IpFov0/TDqRtqNjNDKabQkMzZtYkKbaEpmeh+MFe1OJodgG6pswUoV3mOBje+50Ml+a6kMP7TF+D7eBltegxLE+jJM2cQP2n6GYpkkR11AavQFANQnMvwsc4n43OX/ouy9W6l9dDI1T51Cz5cuYooqfmfZRHEartR50JWBXCEokcoyjNrhpPsciorJxfoMepbni87wksdRMzGytSNtjU59+3wm9KmkLKjRmMjYjcv2wo1g81JE/RFsziS3zNZgc5scOFEFTgRbUWqgZdkItmztMABW9jgZgIPb3iKwfR5moIy2ybdTf+UntB11F+lBU4kdcas4jo/uIbMzXzjYjet0zG5iAozZIejR1amtdDO2k7VUWrpNwqzsR6bnJBQsTtbmUG01UzXtfMKrXsRSVKYpU5mS+jUPj/gLG8zu9DK2imGEQ9dMnpce22dQ9/cDqH18Kkqiwd6rkj5SB7IIUYBfBv/KEHUbQTLcG/wjFWYrGGlCq8QxJ0ecbd8X45W1BU6ispGrqwq6pjI8MY+J6mrSSpDYgd+g5aS/EjvkuwBE5/+ZAYnFgD9F1NlElQWz5lOAVK4URlL/MqbQPPg0jIp+qIldhJc9XfDcZq/BgWVR9coXqZh5ExUzvkvl9K9T9fp11D5yGBWvX4/uMYZxni+vFo9sAo7b8BAAqaGnYoaqCexYQMVb36bGrOd3gd9zb+bHBLbPI4vG68aBzNr/d1w/8BWGJh/hd4e8T9PZT2OU9URvWk3NU6dR9ey51DxzJsENM7EUjdjht2CFa+zPXdvrFDKWxnBzjVgfy3oSn3QD6cHHATBVm0eLo7mytj7OIx9v7JQzrjOcg1DZ3P6u+QBlc35JzVOnigLcsij74OeoyUaytSNpPv1RLBRCG2agNa3JU0RdVGYV2Q+Je2iiiXSW+4O/4k7jXl4J/4ixyloWbBY5cSGCLTcIa0356tOCQMpXvnkDipklNeQk4pOuxwxV08vawS8C9zOkJZ9vldIS9YuyWXcSXfgAFTN/0KHnf17RlMgSJcl12gv8K3gHX/roBKpeu5aql75AcO2b7b+BDCNF5WvXUTbnV4IFkwu1eb09XGs7XDS6IwsfxGgVgzMFk24f/4y6+0dTNe1ConN/y/CtL3B34K8AxCddT3LU+QBcor+FgltkPrD5AyFZECjn4+gUPjDHisd9GEL2kKUoRVQav+T2xaWPE9g+HzNQTmLclbROuZvGc1+g4cI3eHHcfVyb/gYbzO70MbdR9fyFNirVK2HSXnTLAQdGN85ATdTbj98Q/5M9VA7bx+aliEqN1kINNomQD+YGsFt6n4CFSmVYxwpXkxp+JgCX6m91SYdN7r0HtM1AzdWiipEi+snvi7qIls/7I1/UX6e70oKSMw2wVJ3Ajk+p+ddJROb/RaC+LRO1bavITR25vHMoKEPfOpdQcgdxK8QuqwqtbQvl799O7WNH2zJFkG98hopRktMGkc/+gWZlmGcOY214v/yTIjUoV75F00HfxQxVozevpfKtb9DnUzHkzJqWXcs3xNNcob1OLa0kKwbZshL2cQw+ERBrsPSiCq17E8UyyXQfRzoqDMg6ohn+/z32Ndj+20OP2MVX2aw7ma5/nbsCfyfUtoE2K8Kj2alsH3cDAJNbXkbFJOXVYGtaxEBVLACbxn0dS4+iJht47LU3OfHPH9qC9R0JJVFP1QuXEZ33R4H46WTIRbEHjXR793solkli5J/uYgABAABJREFU9EW0HvtLEvuJBltw3Zuobe5p7ei0mL4uC+5nd9SzvXM00W1zbXHU2miAcwIfoSoWrd0m0RYRi4VzapTWyvibcSovTX6JltMewgpX23+LHXoTRrQnevNaonN/55rQOKHUSrqNstk/tV+nJnYx0BBaS3IzCmyaRbf7BnNlTrCyPQRbooiIqhSyP7RPCH3rXE5ofZZng7dy1cLzKZvzKyJLn2TUmxfwU/1+uqtu5FhAy4vttqayDt0C/wZbwKE146SQlTncuXa0pWhtbeIodSHgoLgtftQWFV+5sxDBlt0NBJuuqXbi3OQofiUdcWhdvpmjb/3YnlJvGHo5f86ezkz1ELI1okANt67lAn0mk7XFZC2Vd/TJxCd9FYDyD35KaPmzaE1rqHzlKhQzTbrfkZjhWgI7FlD93HlUGSIJkQmMriocp+YbbIqZdmkDFoRlEv3wbmqXP2q/vlhE5/wKNdlA9ON7XUn7yJ4VlIf0PEXUcw83xTO2/fnYXqJpIhvEdhNj/Qyic35tvya06oWSUHmtcRU1j08lsuRxFMsgNXAqme7jUFNNVL72ZcgmaUtlbQSJ00E0uEGISa+tPBgLlYxp2gg2PUfXgXzjywvBD3uST9+wTLvB9pEpGmzZoaKpFdz0PqRj+Wlh7n0WbGnhaOsToiQxKgeQ7XUAWdPiLUMcmzNB8kZ46ROEVz6PpWi0nPBHEuO+CEBo9UuQTRLY9jEhM84uq5Il1hBe4Giylkrv1oWM2iAmrs9xDACp4WeI1655lZXbmgDoUxWmckNuaDJUNFWsaHe20Q1VsYjUL/J8f8u+7pPDzxSJ47a5aA4KrjNsBFvJBptb06Qi28A/gr+gnBiZ3gfTOuVn9msb4xnmWSOYqR2GYplEFz6I1pLXn/uSJigIXgRbWPcg2LIJ9BzaxotgA0jmhiAXaW9TE8rdO0bGRiokJlxjN+YC2+ejayoHDagG4IN1buqqkmhAbdngc25KaLC5EGz5/844KN+yCMsj2Arp8U4EW7EGm5LYhZpqxlJUjKrBAGzucQy7LPE7JYeeRuMl75CYcHV+Sg0kR19Euv/RKEaK2pnfRcV0CTMHt3yAYmYwoj2wVJ0ebUsYqWxgeFKs6QutIUSi4jMkTfRibQZPB28nuGsRZqSOpnOf50fmtWynFqWqHxenb2G70h29aQ01T59GeMljWNkUyUyWa7SXGDLzKyjZOGpiJ5GFD/iiUr0U0ciC+5mqzCVl6Ww0u9NbaeDgJbcRXP82aqoZI9qTTN/Dber0eHV1ARrCqwF32DZBwXmv7GSsaDdQVOIHfp3E6IsAuCHzIAqmL0XUqXUjKdpeBJu2awnBnQtJWxrPGZPJWBrxiYJ2Hp1/n03vkdHiQbDp2+ai1y/D0kKkBh1Huv9RZLqPR7EMwqteoObp06h67lzU1s32e8jzVUARNSz2V1bSq2kulhqgbfJttJx8P5aqE171Avu/NJUztA8wLIX4uC9yfvh+rs18i9b+xxIMhjHQiGcVMn0OpfHCN0gPENdUcOtHWIpGYvSFNFw6k+R+l7k+t02v4S1zkv3v2GE/hGAZqYGiwTZFXUAsmUca/XrGan737lrecRisdCbiDn2sspBOb+o5TRVoZsVIUfHO96l86Qv2EKnt6J9i1AwlPfBYAMKf/cPBAsjfo4qi2M1yr5NopGER+6nrABjKRqYFb+WAjQ+gYRQ02HpXigZbLG241hY7LIvymT9Aa9mAUdGf1mN/TeywH7Lrijk8ZRwNwMgFd9roLKkl2hGKqL7tEyJLnxD/Xb/Md71zhtq8jvCSxzqsJduRUNJthJb+CyW+0/V4vLWBfwZ/yk2BJzhYXY6KgRkRZjvl73zfpYdcKkIrX0BNiGsn8ulf0XPDg8hnD6FgkR5wNImJ1wpNyWySivl/QifLLwP3UbHgL0KzefMsyj66h7HzbyGoGLzJocQOvYnkGGHIdIo6h97BuGv4LZFTqRFnYwYizMo12II+LIaMWbgHOMPprKwkmyj7UNAd44d8h7aj7iI59lKyvSZhdBvD2vL9ed08mEsyt7CNbuhNa6h6/iKCq19m/1X38mzwVv6w6wsFJlIg0Pw1/zyKQI4aLeuaE+NiYPFp/y+yzuxJN3OXnU8Up4i68wNwI9iUdCv6NpELb6gSe7lc5xI5muhp6ofs3OWmuYoTlqDqxcsE2MEsvM7ltX9Q/TQAUgOnimNd/Bi92OU6PhD1WN/PfgvAbZkrePKw19l53VoaLp9tr2vls++k7h8H0u0vw6l76CBqnj6d6ufOR0m3uT7T2WQNrX4JgFfNgzgy8ztap/wco6I/WttWql6+QoBIEg2+yMLgmtd5JPZlFoau5vRXJ1E2Vxzf37KnFIAlAtEqMgd/nYYvfEjsoG8CULPkH/RC1CNyQJBoa+LLukDBfdj3KlDduUWm98E0W2V0U1ro3rIodxwiN0sPOSlv6LPPRbTd2Ndg+x8I2YEO7FxIDxrZbNWxeuItHJT6I7dkr6J5oph01Wa3c7S6wOXGFg3qhHMLwNvm/rQQJd33UACsdTNpSmRsQW1nRD75AzVPHG9TJcULTCqmfwMtntNCWfKEf/HmsxjKkAXytYFXUIwUmV4H0nbML0BRMWpHkO5zKIplEl7sRtMMjIvE/1NltP2YjWDb8SlNbaLRUlsW5PQcPXRbv1N8hYgLXEQdYYUqaTvqTkBMs3ukRIHoNDmQWgVafDtG5UDSfY8A4FA+A/KJfOSzv6OYWa7hWYJkSk4E1JaNaDvFd/Siy+4evYHFPW7l2FcOoebZszhz55+YpK7CRCU94GiSw89EweISfQbTrK8R9NDCKh1Oosl2KKIhxyRcuFdZTE69Q3jxo3TPjTt2tKYYG/+YsJIhVTGA2GTh7hde+Twjq8T7b25OoM75I9x3JFXPnkflq1czZO6tHKouKUwwLJPQiucoe+9WKl+8XNCd7xtK3V9HUffAeGofOojyd2+hNiRe56QV2AYHOeSckqin8vWvCFTk8LPYMPGH3J29mO+o36XxknfYddVnzDnoj/wheyZ/U85javZermy7nvlDbyQ+8VoAKt7+NlXPX4SaaiLTYyLNpzxI09nPiAl+w3Ie1W6nhha7WA3HNjJK3UjWUon3Fwl7KZpoYON7lH3yewZ+8mMGKNuLJlz6joUEctdEYNci+qTyFM4D+lUBuCiizsm4RK8Nqo3YNGEbwRZLo7ZsENNyLBKjL8yhZLcS2FpEd8wyqZjxXdRMG5nu42g8Zxotpz1Ey8l/wwzXENj5GeXv3mLTQ3uUB/OIDCCYc2vbUH0YIApVWRTrzevsRNpGsHl1TjqAYNPql4miWy9jkTUYVQG120iMyoGiKNw4s6CoX7a9jbM0MW2ODzsTFIWMafF2rjgMbnwXMoU6ZuElj1E+84cAxA79HtleB5DpexhGeR/UVDPBddPt7zzTHE9r2mRFvMwuOoPpJlqsCM8kD8SyLDJ9DsWI9kRNNZNaKSbux1dvt3+P1JBT7M9epg4HoLxhoeuYgqtfJrBzoUA0HfljUoNFc9GLYlOSjSjpVpqSbg02gAOsRRytLmBLc5JdbSl7Alwe0iCT4MCPb6SfsosN9Kb5lAdAy1M0JYr4n5WiwZUaegotJ/yZhoumY6FwlPYZg5Wt9jrodCtzrq2BHQtQzCxGtKeNVnZGashJNKk19FSaOG3NrQTWzyC06gW0ti2YkW4kR5xFpqc4z/r2+WBZ/jpspkH1s2dT98jhlL/zA3taDx4XUY+QuNtFtLA5FNTUAkRR2gfB1qsiRPfyIGN7VRRtsuuNAn1mVvQHXRjNaKEoZ6fv4Ls1v6f1pPswy3sXvlBRaJ1yN2agjOiOT7hce9OFjLZ1pwafSHqQQHmer81kVEo43n5kjrb3DTngG61uYLC6nXRZX5rOeY5sz/1tylBVRGcz3fla8Me54mILFTO+R+1jU/iz/mtuDjwmCt0+hwACRVKnC2RAMmOCZRGd82vOXH0LZ6rvU64k0bd9QtkHYoh1Z/Zyrs18k5QVoNf2d6h45yZxbCPOAlVzNNh8KKKOoZK+7RP6Nc8lY2m8EHVP9mOHfA9TjzKelZyufkiFA5XhcsG1TPRtn6DmHAm9v52kKb9tHUADlaQNi+ToizHDtWgt6wnl0LIypNi/RGlHck2g5PCzaDn1HzSf8RhNF7xCwwWvkxx5HpYaILjlI6qnXYAaE0gcm8LlY3Jwnf6ieL8R52CW9yHT9zDajhaFs2pm+NQcwhnpu6g/7HY2ZERTtSKkO6hLOaRHpI7m0x6hbfIdxCdcQ8Nl79F27K8wqwbhjbRh8bAhrqt0n0NIjRB0p2yvA0joVVQrMbo1iWvNsix7v9rS0jnB88CGmdQ8cQJjctdtWVAnrKtcpb+KrpjEeh1C22E/xFI0QhtmoGCRHHkumdx1mBgvhiLhpf/CTIlj8FK47lb/yJzQ9RgNa12PD9okHGznhQ7hs4qjCSgG11tP8kTwTvro7pw6HNDsYdim5kK0TmjZU45hzR9s3cnmbIAfZy5nu1VNqHU90U9+D3RCg800KH/3FvdnOVy1vaHtWkLN06dTMeN71D1yGNX/OoXIJ39AcSCbOh2WRcWbN1D59reofXwqwZymqJJsZOr8a9lfXUWTVcYtmS/y/T6PUP+FD8nWDEOL76D8vds69P7SpdeMdEfBouLtb6Ek6gnnGouJcV8CRSF26PcBqFr+Tx4M3MO52vtYikbrUXfRevRPSQ09lUy4jveM/fh29npQVLI9JtBWPYaQkuE8PS+HoSQaCOUaE8mxlxLUVD4wxwCikanE3c1iSREMqIpvjeQUyi+b80sbaSmBB86Qa9omqzvXaXdglPdGb1xJ1WvXMmHTI0xSV9HN2EnZBz93v9A0KH/vNvSmNVS+eSNqbBt1ZUHGK6sZa63EUoPM63kBP8heLY5p0cMEtnyYX1+8LqK2RrUfgi1DYNNsFMsgWzWYbWovII8MzvaYyObQcEJKhp7rpxV8x/CKZwhueIfIkn9SlqOZu8+ByThlDb3jy7DUIK1Tf0267+EoZpojtv4DyOtpqm1bqXzjqyiYPJmdwkPGieykGrQAZnkfmk97lNZjfoEZKEdN7EQxUliKhqUGCez4lMpXrwEjZTsH2wAFy7RlOF4xDiFhBmgbdQkNF79NfOK1WIpKeMVz1D5+DD2SYv2wG2emQfmsH9PT3E6lEke1xLFuKx/L6+ZBRRGIVrCc+EHfIt37EBQzzVd1YY4lc4xT6h+gWomxwuzL89lDC16fRWOGKfbLblvfQkm32SjD1OCTfA199oV/7Guw/Q9Eps8hpAYdR7Z2JD/VvsKU1G9YNfAiEoiEOxCK5mHM2luks3kEW3lQJbRKNNheMg6lNZkl028yABMyIinxOiSFFz9K+Yc/R69fStULl9nOnpFP7ye0YQaWFhI3N5bQ15CFvWUR/ege6h7Yj9DyQioECH2Balq5WBNFZPzAr4GSv0wlOiG85PG8WKSRoXuzKCZnZ0fazzVqhmKGqlGySRvxMErfzhhWk7VUNvQ4Ia974ChsdImAK4IoSw85mdSg41DMDD9U/g5YlDsQbBXxDUQ+vR+Atsm3kx4kJieTVXEMYV2FdMwusGto5SR1ju/naY2rqZj+dWofPYLDZl7AkepCV4NNSTbS/Z1vUtayCsUyMaI9WVFxGHdkLucnw5+i+fR/0nrCH/noiIdYavanijYqp3/d1rmB/HSpIZ6xHZuKUUSdk/pYrJXfBP7E+Rt/TMU7N3FmQOhKLN/Rxgmq+O/M0FPI9D6YbM0IlGyC7htepGdFiG/oz1A752ewbaHYoNe8Rt91T/HPwE+4xHzRvmaUdCuVr15D5Zs3El34oKBrtKxHMVKomTbUZANa21Yin/2Dm/krYNnIOoDkjhUcpS7gIH01WsMKKqd/DS22jWzNMFqn3E0w9z1loWuFa1hTfTi/zF7IizVXMnTIKABeXrKd2OE3i2almUFr24JR0Y/mU/8OgQhG7XBRVFb0Z5Cyna/pz9nnqmyDQDl9bI6idWAOMeVsTHtCUggVLK7Q3ihKGfBSNvtunGb/9wH9q4G8tksqa7pEo6VI/uieFfZj8rktbW1UvnYtaqqZTI+JtB39U9JDBEKqmItvePGjBLZ+jBkoo+Xkv5HtfSAAZkVfWk74IxaK0C5cJCa6Tv21yPy/oDcsx1J1NtWIwiZrmFjhGrI5VI7UYUv4QPAhj2gzTKtoo1qe87buB2CgiYaCqtqaE6G1b7j0LgB2bN3A0TkkZv3A03PHZrHYGkiz3g0lm4B1DrqHmaXs3R9RMeN7KGaG5PAzSez/FfE3RSU1QmgPhZc/a+vIvGNMpDmZZVcszRPGMfZbPW8cQVM2INB0qkZq2GkADNg0jZv0x7l1h2iApnsfglnRx37dck002CoaHQg2M2tTYxITv4wVqbOFhEMrnrUnsIHNH1D78KHUPnwow1vFPVwd0UWR8skf6P3KxTwUvJub9MdZuLnJlhqoppWq166msvEzGqxybuQHLkoY5AWqjYp+NJ37PC0n/ZXU8NMx6kbZa+Tl2pt5iqjd7Hci2DI2+iDb+0B//Q8tyFMh0RwZvOttql+6nMrpXxfffb8vgB4m230slqqjxXegtm7m8JwO22dbW2zEUGDju+hNomkdWfwINY8fayMWnfpQSY/ujLPJmzEse13PZHPUHF21k+OMYaK2bqHHhpf5pv4Ud6R/SdVz51E2604qt8zkucvH8LeLJxZ+R/lVc7qIEn0LQm9ro9WT5crgoq8DMCv7CeQQcIP+HNV6/jsFNgj9tfSAo0nmkFtna+8zNi1ygg/NMfa+YVb0sZGES83+fDb1cYzqIZgOoXCpkbnO7EHDJW/TNvl2zEh39NaNnKB9gmEpNB9xO81nPUW2ZgRqupVzsqLQTmYMQsv+RdnHv2Zs8wx+G/wTP1pxJlUvfQHFzPKWdiSPGsexxBrEXVmBJpFolaRs3HQfh4VCX6WedLNbN9Fu5GoK0U/+AMCzxpFsppvreVZZD5omCB2x7wcep0JznC8t3zAtf+9Wap45k3u2f5FLtLcI4MifjBThFUIbbpolhi0Zw4RAJN/MyZkpyHBSRJVkk+1mnBx7iet5RvextB53Lw2XzsSoHIDWsl7IFsR3EdRVoiQ5O/k8FW98ldDyZ8FI0yu9nhO1uVgoJPa/Ln9OxlxMywl/pvm433Fu+scstgbTljYcouW6fxNHUUlMuIrY5Nswc7p3fpE2TGab+/G9bvfRfNoj+ftY1dhUJwaSo1rFer21JWXvXbva0mBZhJY+WRI9LKPso1+g1y/hp9a91NJCNKihplu4WBdr7+YRV5OYdL2guFb0wyjvQ9thN9uvz/Q/imz1ENRMG4O3iDw55Chs9a0fc4o1kx5KEwMW3Zv/4EyCITtEc+XtqnOYPf4XfD19PS1WhIPUFXxp5TUu7TeAsRUJwqRsZLkMtXUzFbkmWOyQ75J10OK3t6RoJcqv1C8BEJ33J7TGVQ4NttJFcHjJYwR2foYZrCQ+STBdgkUabNrOxaJpm2zEjHTDUlQCOxdS/uHPhWGO4dGPyyapeOOrRHNIq2IRWvEcoRxNU002UPXqNVRM/wbV086nZ2w5u6xKrlFu41HjeFZlakEP03rsr3PNiWcJrhEobrV5HWXv3UbFm19zmQgEtnxIYNdiLD1M47nP5ajMa6h+7lzUdAvZqkGkB4p9N9NvspAYMDMcpX1G0grQcsqDJMddSXK/L9By0l9Yf8lcLs/8kJasLlgXisL6gcJc51xrushdMwnK370FxUyT6T6ebPf9CGgKjVSyIyr2Z28OmDVNQqQ5p/nvdPvrCCpfvtLF1JFNm/Lm5YQXCZRt25E/diGTZTjvyXVmD5rPfJJs7Uiy1UP5rPsZ3JL5IgYawc2zXCi20OpXbFS5mmykYvo3qI3oXKGLayI25FSa1Go+MMfyfqUYrFS+/CW+s/lG7g/8kuPW/ITIvD8SXDcdtWUjsdxe6pQ7qMq5iKayJup6sc9k+h9lS7vYg1dFYVkfsY9P2vE0S7c0sGBzM6t3xbBMk8hnD9nvGV34gN1ElZHMGlyWqyNTw07FitTZVP/h215kgLKdWCoraow3voqa2EVD+XBuzV4J4DZZURSSYy6h4fJZNJ39NPWXz2bXdatpOucZLD1KcNN7VLz5dZJp8X3l/adv+wQtth0zWMF75vjcbyPW+9gRP6Lp3BfI1o5ETdRzeas4frmXBNe8itaynla1kuNSv+CBSS+y6+rFPDrqfgy0AgSbKxSF+CHCOOJCbQZ92UnasAhsfJ9Tk2Id+3H2CyzYWsgkiqUN3jRE/l6xYTqBDe+gmGmyVYMxakfYEj77EGztx74G2/9CKCotp/6Dxovf4rXgCWTQbZdQEDdscqyA6B+rzieS2GY3zQanlqG1biJBmBnmRNpSBulcg+0QdRkBsi4788DGdymfKRKQbM1wFDNN5Zs3UD7zZso+FFPPtsl30Hrcb7DUIMFN7xNcLxKh6Nx7KZv7W+FgNuP76Ds/K/gqyazBF/XXiZIi020s6QHHuP6eGnISZqQbWnw7wXVvgGkQWjkN3UjQZJUxN97TdV4kFajv9reZqn7CBa1iUX7XHE+jUuUrJF8KwSbeV6Ft8h2YWpAjtUWcon5ENKhRGw2gYXCr9g8UM0N6wBTSg44rOJ8hXSW0fjqKkZ+kX6q/5WoMKKkWKt68kZrHphBe/gxKjpr3A/1xyhyI3uj8v6Bm2sjWjab+yk9o+OInTBv5K/5unMwuK1/gbqvan9PSP2WlOhQlmySy+FH7bxKJsNMx2a/e9AZ1D06k5rEpVL14KeXv3ETk0/upa5xHhCR1mW18a/PXOVvLI7G+FLufCuIs31rPMTmB9szQU0BRSOQoIpFFj/D1yGt8QxdFBlN+QMuJf6L1qJ+wuc/JaIrFDZm/U/7O99Dql1L91GmE1r6OpQaJj7+K1il303TWU9RfNouGS9+l4aLptOSSrRPTb3KT/oRAl6RjRGf+iAfbvsrDwbs55sPLqX38WKEJk3M1JFhG0MddTRYRFWGd08aK6+nVJTvImtA69dekhpyMUTmQ5tMexop2t19nVg6g/kgxEbxMm040JqgW4fVik59uTqKlp5gY6ds/tZsarkjHbFdIgPO1d6hQC6f2SrqN0AoxIbeRdaumMbBSoyqsM7GfmHCHA5qNfNjRmk+AJUV3uMPJUzaIr0r+XSTd4VpaTvoraCGSI84CENM4jwuS2rbFpkPHDr0Js6Kv6++Z/kcRP+R7ABy56mfcoD3H8DphOBFa8RzlswUiNHbI9zHCAkkkN++spIlu/xTLsmzqprfB5vx3MSdRSQ9t7CaSBxuNmdNGC618gd4ZQXuJp4Ur3Km7/kJAMfjYHEF9RDQsBPVLYUWFQNux5Dm0HQsJrnmNqhcvJ/qZEMWOHfwdWo//g3tAkEMbB9e/JZqKqLxrjmdLcxLDtHjPmkC2coDQr1IFwqM+Js63pInuH5/FdfqLaJZBavCJtJ7wB9f3XKWLBL6qKd9gCy95Ar1ptRC6z9HRMn0PJ1s9FDUTI7TiOQKbZlH10uWomRhqqpm7EnfyZe1FqkIK5e/eTPmH+Wn3dfqLjJ7zXdKpBEerCzjoTaG3ZKpBvpz+FiuNnnijIYcsrYn4FATjrgTgPG0mRk47LpkVE+iJmx6iRzhXYMfStq5lpteBBe8j4zHlNM5O3cG6wZfYlCJLj9oamugRst1yejjb59GrMszguiimBXPWN4lztuxf4rwPOAajcqBN6ah57Fgu2HYPF2ozGKhscxligGgIBckwSVnBedpMIh/8nIo3vkrlWjFJDmqqnUQPSi2j9p9HMunT7/N1/TmOzs4iuOVDop/+haqXvkDfh8bT49HDqfnnUdQ8PpXqZ89xocK1HILNcDXY/PW2/CI55hISkd50V1o4R3sXEM7XevNaLFUn0+8IQZ8KdadOaaW7uZOspTLXHOGiSLZO+QX3aZdwYfpHtOrifDvXVLkGJTMG6BESE66m/vLZbDvoFmYZY7k68z1SE67K0TFvBOCM5PNESRJqXm03GBaVH85qszcBK42aaiZbPYQ/ln0Vcl7cjxjH09hP3DfZmhEY3QRixAqWk64aCsCA1PL8uTENyrbO4lb9YZ7KXE9o3ZtYKNxnnE7KZx3ZMuJKNlt19FXqqV78gP24bJiOzCwlnCv86sx6fhp4gHPmnEf5u7dQ+fIXqXn8ONRkI0ZZLz7SJgL5tU5SbQNb57h0faQWWWVYJ7TiORQjJYrlnnmKpTPMygE0nflEDrWyiuoXLmb40t8zO3QjXzP+Tnjl81RO/xq1Dx/KTUkhAbC917EYtcNd75MafjrpkecQCYn7tTGetn/TipBuawN1VEjfGTLX2REeDIGo62+7ek4BYEJCrNdyGATi/g+ueYXKt79N1ctXUP7WtwvEwmVou5YQ2CEawt2VZn4W+BvRgEp48WOUkWSZ2Z/NdYcDkO19EA2Xf0DDZe9hlfXIv4mi2tT+MVufQsF0u4g69Lz6bH7VvjdDa14mZMTYYHZnQ/kkBtaV8bw5mbPTP2ad2ZPK1FaqnzmL0NInic75NdVPnsg/Gi/npeDN7GxwI5vK378dJRsn0/vg/LAmF9taRW7wWcXRpAYcg2JmKH/nJtusx9lo0XYupvahg6madgHhxY+iNa6mLLemxw75DokxFwNCW9ZLvdR3fkb18xcI1H7P/Wm49F3qr5xH65SfY0bq0JtWE3bklADRT/9CeOXzlH3ye7th7w0lvpPy94QeZOzAbxCfdD0WCuHlT6PXL6NFq+Wi9C1k6sR9LIc02V6T7IZwxTs3UfnatdT+8yiiCx8gvOJZKt+43qZay8ZLcuR5mFWDaJvyC/GdctqVyXFX5vdoRSF26E0CKWhF+YryI3v4I8OJxpK10ZruJxKzQgy0NhNe+iQ1z5xBeNULWDl6OeQbJ+vKc/IEHh22Xjtn8Ubwe5zU9BiKkSK0bjo1j08V59WyiOoKfdjFMet/LfRNh54mROZ9wrknZQwTo3oIjRe/ReOlM3l14E08ahzP3ArxvaLz/iSeaFlE5v0xd67OxdLDBDe9T/d593B6jk69acgldn71ao/ryFYNQk23MDC5hOO1eezf8DLlH/yMqpevpO6Rw/ht81fpRrNL7iAa0GzEbzBnWJfuf5SN1HWaubQOPZNdViU9jW289K/fc/UTC7jooU9YuWAGev1SLD1sN4bL3r/DpjICaKkmztBEE1Pu+9neB5EecDSqleUvgd9wb9ON1N0/hsDWOZjBCl4Z/lNSiDzY6zAKAqWb6XOoGB6oOtme+9N8ygNYaoDw6pc4bMXdgGWjDSV4JT3oeAxVvK/znsz2FAwYS9U5IDuPQ5SlYn2xLKI5vedZ1WexyurHTqUWK1RlD628SFpvZPoeRrrvEQQVg6/q08jGm6l4+9sAPJI9jvfNcaypj7s0q0Fc0zPN8aQtDb15jX0c6SEngqIQ0Av1RveFf+xrsP2PhVy4nE2xoKZg1AxlQ8UBaIrFgU0v2X8f0ySK/7mhQ0gRpDWVxagbRSpYQ1RJMVFZZaMUtIYVVL52raDXjTiHxoumE59wDQCRRQ+hmFmSQ08jOfZSzMoBJCZcBQhtuMi8P1M251cAZKuHoBgpKl/9csFGno63cGVOiyd+wI2FCAUtaE/Uy2f/lNqHD6HyLcE3/9AcQyxjuTeX3GT9yJ3/5IHgrxjf+g4A04wjiGeyeZ0UR4NN/mcpa2izaiA7x4oN/tbAowTNBEEjxj/Cv+ZobSGmGqBt8h2gKBh1o8iE64gqKQ7WV6Moir3wJkedj4HKIeoywk0r7Pcvn/lDwiueQ8EiNegEms54jJRWzhh1PVMNAddVEvW2rlDs4O9glomi1k8cOpU1MdB4IXIWIDRFyDX4JBJBWsSHlSxVs3+MmtiF3riK4IaZRBY/SvmsO9jv7UtZFLqKZ6xvMji7ml1WJe8f8Cey1UOoMhr4tv4vyrcICs9OpZstVJ/Kbdh6w3IuaRHovpfqroIpN5EefgbJcVfw8fifc2fmMgxUIksep/aJ49GbVmOU9aLpnGeIHXkHybGXkul7GGbVQIzqIeJaHX0BrceIRPc6/UUOWnIntY8fS9miv6MqFqutvmQrB2CGazCDFbQe80uMulG5c5V3V5MUylbpjBjUOGxQDbXRAI2JDLPWNoIWouXk+2m47H2M2hEF10VLr8N5x5hAQDGomXsPSqrZbuxMNycRj/QRlETL8HWSCq15FSWbIFs1mLbywVQqCU43ZxQ+b+XzQrC9arCtC6gmG3jyyEae/uJBlAV11JZNlM/4Lj8K/JPLtTdgzXRb6NbPybNbWZCp6idcroqJcMtxv7WRUZm+h2NGuqEmG+2kCMhpw/xQUEN7HWAjTL0RP+CrJPa7AhWL7wSe4urttxFc/QoVb31L/H38VST2v85G68nN29Zh2z6fjGHZ96TX5EBXFdtB2YsoEseZd+7aWSMSXNmUy/Q+WGhsmGmOXv1zQLjptq6exem8i2kp3Jm53G68ymNYVSWKM+Y/Ss2/TqHq1asJbnoPS4/SfPL9xA/6RsH6ZdSOsPWSAGLdJtJMuV24VkfDNJ/1NE3nvcTOMnF9SdOUbM9JZCoHArDR7M6m4+6n5ZQHCiiAawKi2RJNbEFJ1KNv+4Rojkqzfb/rsYI51KKi2Ci26Ce/F4igbJL0gCkkRl+EhskPA49z6OsnE1n0MBYKbZNv573RPyZtaYxveZsXlG/xUPBuAsmdZGuGs/bkp5hrjSpwEwNRoEPelcwZmf5HsYFeVCoJanONqBGJ+TwVvIOJq37H/qtEE7GhLelwEC3eYGtNZZlvDWfTAbdSf+Vcms58ksbzXhSaWrnwmmhIN9EP1jWgJBsJ5ZARsUNvouGi6cT3vw5L0dAbV3Bs4nXuDtzPzNC3+GbTT9Aacmt3NsmBO59lZuibPBu6nV8G/kL1p38kvPJ5Rnz0fQ5VlxDUFIKaQoQk34n9CsVI0Vw2hMezx/BA5Cpajv0VidEXYVQOQDGzaK0b0ZvWoDcsJ7B1DmUf/dL+DnoOweZssEm6dIcE4bUAqwYLitHF2efBzBLMFcOZngeIa0XVWd/3DPsli6zBxIi4CiGjdjj/Cl9AC+V2w8XZoJI6fi4KdyDC1hFXcGnmZubok2x6amrYGWSrBlNptXCV9gpHLroJJZsg3e9I/trjDqamf8lDYx+i7YjbaD7j8fz1DIDCtsm/IL7/V2g99h7X/Wf2mggImqh0u66Y/nUO/fAavqS/Rh9rO5YaZNmIr7LW6u17DbcYOndnRP4RnfdHm4IZ1FR0snwve5+gGY44h7+VXctOq4qK5GYin/2D0Lo30ZsFDSgx/io0TZw/SbUxqodilPdGMVIEtuSp+E6KaGSJQAAnxl5a0r3NrBxA85lPYkR7oNcvZcCyP1OtxFhHb+ITrsEo64kW38Fwcw0A60ZcXfS9pMaYNIdQEKLl0hCjpO5lkUiXEFqP9TuKtKXRz9yM1rTG1WCrb0tS5tAFjSx7kup/nQrbFxe8j6T/JbuNI21pnKjNpfvqJ4gsFI3RvxmnEHPSuxXFRWmXkRp1PmagnNrEOr6ivZB3B980i+Dm2WTQmW2IBpBsuIWXiM9+yjiaSChg6+SutvpyVvrH1NceiJppo/Ltb1P28a8J7BLHP0zdwuRVd9sI/sD6GYTWvCpoikf/BFT3vid/k15VEdqO/oloimz5kAnNwgDAaXIQWfQwWtsWgptnU/HOTdQ+drRoUteNJrnfFzCrBpKtHYliGS6XTrV5XU4So5lMz0k0n/5PrFAlVrQbybGXETtYIGXKPr7XptGrrVtsuiqIJqF3MAdQ8e4tomnXbSzxA79O7LAf0nT2M2Srh5CtGsTPevyKVVY/BtaK89fkkP+IHfQtgXZN7CS0+mUUyyTd/yhxDja8Q9nsu4SJQQ6RlxgvUH7pQVNtRo8ZKCM56gLXMWV7H8i8457l2NSvWKyPKThmXVPtHFuudS1WhOcNkQ9UzPgOev1SzEg3ms98QjQmyDfYVpflZCA2ieG0kmyk/I0bOOOzGxmo7qBJ70brlJ+T6bm/ACO8cxO1jxzGXStOYXb4awyMfYqlh4kd8aOCY5PhHDJ69wE5XJhZJxqqwTWvoTWuJrDxXQK7FmHpEdom307b5NsB0YALKlk+NYewMTImn1+Fqmi86E0az36Wpwb9hB9kruL1uitJDj+TbN0oLDXAIHMjPwj804VgUxSF6kiAfspOQq3rsBSNTN/DaHEMtmVMGNSbZ8MCHfjNwHNUBcSxd8vpEyeHn0Xs0O+TGHsZChaVb95A2aw70bfM4cj4m0SUNE3lw8k6hnGxgwWKbbS6gaHWOhQsjMqBtJx4HxuVPBPA6zBaLDL9j6Tl+N9joTBux3N8RXtRoA0t09ZfSw07zeEC614vzaqBto7f9wJPEFIVAls+EO7wWohPuouhrKxrbR3Sdhps4ruKhtr52rv0f/9baG2bWW/24GfZS2yq7qJtLe7XpLO0EWWuIkwU5JAilWOx5BFs+xps7cW+Btv/WMiERToaBTTFTlwX9xJ0icNbXqYisYlfB/7E2E2CjjC/fAqQg8UqKusrRBE6WVtEPGOg7VpC1UtXoKZbSfc+RCSvqkZs8m20Tb4dCwWjciBtx9xtJ37xA260p1vlH/wEEBD3pvNeFIiA1o1UTP+GSzi995onqFLibFT72rQ0byTGXoqFgtayHi22DTNUTXz8VfwUMWmsd1idp4eeghmsIKmEWGwOZHW343ii8mpeMg8jnjZKI9jacVBdN/wq1ps96KU0UP7erVQ/ezZHMp+EFWTe/vdg1IiJOYpKc0+Bdjla/yxHDxUJTGL8VczWBC2u71qBmAiueonwymlYikrTmU/ScuqDZPofxby+onlxYdvDkE0Snf9nMdnsPt52xQN/Rx+5yX4cPQqjrBdafAehlUJ7RRZKsui4MPA+WusmjGgPms54nNZjfknswK+TGnwimUhPNMUioqRZqgzljNRdZAZOsTVbvqC9yeUZ4ZA2v2yyPRm0QlUkh51pH8+fsmfwp2z+3yBEXh8wTuHO8lsxA8IMId3nEBoveNVGMhWL1OgLeaWHmO6O3/k8WttmmoJ9uDx9E3f2f5DGy2dTf9Vn1F+zVOjy5ELSPSzylGAbwRbS0TWVk0aLifZbKxwCvEWKm4xh8vPsxZiWQmT1S0Q/vhfFzLLa6st6qxcZwyTdTyRiAR+aaDhHnU6NPJe1AwUF6JzsKwXmApIemhx7KWgBUiPFvV2z+lmqowGUZCNVL15KZMnjnJd5njsD/+CwuV+l9tHJGPVr2NAopv5OJ89oeie/zLljbRv5RTIDHehRVbcpiqGVz+fP3/KnCa2bjqUGRJPTUwDkz5dK61F3cSvXkbJ0BuyaSdVrXxY0ymGnC50+RbGLFyn4K5sgge3zye7KN6AjHpMDRVGKOlmBoD6qyUYsPcKOstG599Dki2k9+mdYepieTZ9wvjaTZDpD7WzRlHrSmMJCa6hNGZDXyYaqg2xheTPag0yPiSSHn0njudOKrl2A/VsBJPtPcf2te3kQs6IP2R7jqcu5wtrrmaIw58A/8M30V7gkcC+hkf6fkdLKWWWKRDG08nmqXv4impliurE//1JPcj03OfI8LD2M1rYFxUiRGnQczac8wI4jfs6tmSvIWirB2CYsLUTLiX8mMeFqyiddzBWZm2ixogxQxT3Rtt+XaLzgFayeggZhWHnTEhkSfVBbVohgQ1F5ThPfp/fqxwhs+YjbY3cSVsRreq3+J2OVtdSkNqCmmrD0MNlu+xW+Ty7kb1Ue1iCHxDLqRrqeI3XYAtuFAcnhUodtXSOhFdMELaJuDEb3sYLScfgt1H9xHs2nPMjD2jl8aI7GtBSOzM6m5vGpVL56NbWPTub8Xb+jt9JAvVXB+8ZYdg6/RKBLMPl94Hf0URsJ6iq36P+kr7UVo7w3r096kB9kr+HVinNJjb6QtmN/ScPls6m//EMaz3uRxrOfpeUEMUkOrp+O2iqoQ7aDqA+Cza9B5BfLep1Bg1VOH2sbodUv2/prmQFH28/Z1P8s+78/NEejUKiDmHfglRp64vMDmmL/zTnIgPy96ioWVI34AQKV8O3A09TFV2FGutFy3G9JGgAKzZWjSEy8BrOib4FeaKishtjhN7uodEBeh01Zw/bWFIH1MwivnIap6PwrezR3V97Mrqs+Y8Po6+xj9UZrKsuL5mEsUYajZmJUP3M22s7FBHSFL2svM4wNmOFa2o68gxdCp3Nk6l7mj/o+8YnX0nr0T2k6/Z/UX/4BiUlfsbVs7PtEUUj3PwrANcSQDbah6WV5c4MR59BeGNVDaD7zCbJVg4jVTeC69Dc4OfsrYpNvo+HyD2k54Y98pEzgvuxpxOsmFH0faR4ktevKQhqqothrsBfB2ZGQelN+KIyy8hrbhCa4brqrwbZf60z0huWYwQqaT/6bMJxqXAn3H0tgk0PX1EgRXi5Q8lvHf4PfZEVDpfrdH6LFttGg1PKCcXiB/IlfWMFyu5nxHf0pJiY+EoYxuWbau+WncnP2Kkw0QuveJLT8aYJbPsRE4WnjaMIBjZpIwM6zmqhg2TEPkhh7GWawgtTgE2k59tfMGH8vWUvl4La3hIRKNmkjNxPjr8KoG11wbPI36VURwqwcYJsxjd8h9mgbXWhZNpMkMfpCMrm101JUWo/6iS10nso5CNo6bJZFxbs323IRzWf809Z/k5EcfZGg0SYbiMy/T/yGs+9CySbJ9NwfM1yL3riSyKKHXK8Lrn6Z0OqXsVSd1mN/bVMds30OpvGSmTRe+i4rsyL3GpRrsDUnMrYbInqYluN/T7ZuDMlRF9Bw0XSaz3iMlqn3AhBd8DeqXr3aNjFwDkTbJt9OctT5tB3904LvA9BYNoxdVBVFCdnOjrlhbCxt8LiRR7pleh1I4wWvkul7uP2YBD+sjkzAUjS0lvWEP3uI2seOJbxiGiYqD2RP5ldDHiY59jKazplG2xG3if25dRNBK0na0tgWHJgbfrqZAs5woaQcDpKQb243RoeQGnQCChaR+X8mOk8MsRJjL8UK15Acc6ntfA7wcPYE6uPpvPlQQBVI8D4Hs67bMTxuTOWl6stpPeGPNF40naZznsW0FM7V3qdnk9tMoS4aZLIqGEzZXpOwQpW0SjMXj7nP2Vf+ACPak97s4rY+c+lOE8MaxNBZoA8V2o66i9TAqSjZJNFP/0LNc+dwdUI00jcOutCVr2d7TmT9IT/lvuxpfM34lmD+XD6LzICjXbRQr8NoqUgPO83W5v5+4AkOTMxy0UPT/Y9ymVR4I37g10gS5AB1Jb13zrTvo+ToC7EidUAeNCP3pY64wGb7HMwHiIF/9ZYZWCh8N3MtKTViDxQXbnY32OR6/oF+iP2YEe1p12C2vEU7pnz7Yl+D7X8u5JREwludN+GmHsew06qk2mjgz83Xck5OvDsx+iJWVx+Re51YVBYGJgJwtLqAwzf9jZqnTkFr3Sg6/Sff75r0JSZcLeD1F76BFaqyH7dClfZ0CyC+/3XED/gaVqiK5pP+iqWFCK1/i/J3biK45lX0HQsYskZoCzwXOb9osW5W9id2+C2khp5K84n3Uf/FT4gdeQdmmRDJdDbYjOoh1F+1iHMqn+LU9M+Yf8CvmFl3ESaqaLDlNhvNqavRHkU0F62Gzh1Z0fSKLHsSvX4ZjWoNF6Z/xJKqI13Pre8uGmyHsYjQ+rdQjBRG5UCy3cbyakhsYv02v4javN62So9PusEFAf+w7jy2WrV0M7YLd9DP/iGed/C3XRtI2AfBJqdWeiBk07Gin/5VJFC5DW1XLE2ALNeqgnqYmHQ9mf5HkhxzEfFDvkvLKQ+w9qIPOCT5B85K/ZjzM3ewhW5URwJk+h3But6noioWE1WBqlhTO8V1DhL7X4dR0Y9tY77ML7IXsro+7irC5YK9MHwQjRe+Tsvxf6D5jCdcNMxSsbD/ZdybPYeUEiY+8Vq+Vv0H3jPHc2BOj8wvnAmU3LicOjMAE/uKa3pDY/tW4WnDZJk1gGmW+P2jCwRa711FTNCypkUmZ3rhKggQVEv5WHLkOaztcxotVpR+1hZbrw8EXSOwYwGWGrSnr/L/g+vfQm3ZRNXLXxTov/I+zKg+n9eNA2kJdEfJJtDe/xmGJRqrUlhZGJR8kxqllcXmQBYMvbHguyWHnyU+Y+3rKOk2oh/ebaNH4wfc6Ivoc8bOtjQPJ4/iwsxtZMsE6ird93Baj7vXbsTqHgRbttsYLD2Cmmpi4DPH8UrwB9wYeJ5Aprng/UOawgHKcoy2Ha7Hg6teouolcZ+mBh1HwsyZjDiadGblAHutuln/J+fFHqemdTnNVpR7shcC2EheuWagR2m8bCbcsoOGL82j6fyXaD3hjzYtrVgkh5+FpYi1zRripp/0KM+vq05hfxnzEj14zjySwb3c+lDO0FWFBdYQACreuxU12cBqfRg3Zm5kc4s7abTC1SRHiglxavCJNiW4KZnlYeNErjBuJjnsDJrOfJJ0rsHatyrM8vBEzk7fwWPZY7gy+0MSR/8Y9IirUeI1nJBOzjU+CDaAN4NTiVshyltWUvX8xURI8a4xjh19T0SxTH4aeJCD1OUAZHpM8NWeAbHWOalsxcI2Oti5CIw0E/tWEdZVdralURbl0C+j3egGK1JHevAJ3JO9iIvSP+Kk9M+ZoQi90dCa19Bi26jXunFL5osclvoDl2VuZtWk22g56a80V4ygu9LCHelf0mfb21yqi4K39djfENPEQMGrt2hW9iPbc3+yfQ4WlL2+woE1vOQxSMfQ2oRTpBPBJvf8UoYfzoiZQf6RFXtQ9JM/2I3/tKPBlqoYxExDNE+nG5OoCOuoniGDRDTJ4k7+BiFddbn+OhtXco/yNslSI86hQc/TjFuO+y1WWQ8b7RVyaKZ6J/leh2EZTqODHU2tlL8vGuiL+17I97LXsrDsSAiW2ahmv/PXmjSwULm34tv2kLDm2TPpt/xBvpaTPWibfKvQjzQtkoRYO+gSYkf8iOR+XyAz4GjMSmHMoTv0TGVkfBps0lBjbK5pkhp2msvZvFQYtSNovOx9Npz+HK+ZB5PMCtMAtACp4Wdyo/Yjfp69pKRzd7mNYEu6/h3tqJC+T6SN4kViZVjnbVMUc+GlT7B5u1jPFUyuyAiDiMSEq0kPOYnGi94g3f9oyCYpn/5NW3srtOYN1FQTRlkvttcdxl+M05jHKPsz3ig/kzQBXxqYXyTHXsrHtWeiKhaXb/sJkYUPEtg2F0sLMaPbpay1erOomzCaqXhb7CPLowexlToiARVFUewmEUBVWRltU35O/TVLaTnlAVKjL0AZdgL3ZgVapWLmzZS/ezNay3qMaE/iB3/T97hsBFvOhVTmAb1aPqU7TTa6UNu1BC22TaCTjvoJTRe+RsOl79J44Ztk+xyc/11yg9rAhnfASBFc/bKQ1VCDtB7/Ow9aNBdagNihwlQk+ulfCa18waZHth79c9s4IDrn17YZQnDVS1TMEI/HJ31VDDGcoShiMJ1rLg+qFZIShpVvOIPQHWy86A1ap/7aZiWkh51m7+V6/VLxGePdCE0rVEXr1N/YBnHekLTtQJEmRlmu6SwbtPG0wWfWEB6v/Spth99C01lPFSDL5XvFCNuDw4p3b0ZNCPT3w2Pu587s5fZwGVUjMfEaGi57n6bTHuHB8f9idOof3NH3AdI5Y5li4b0n0y5dUNM+nvgBoiEbXvYUwc0fYKk6iQlCQgJFofWYe8hWDWar3o+XzUOpj6XtNdu57trDTefn9JjIk8YUAAbPu8OFYOxXHebInLatHCr4UUQB0CO2bMBxDY9yhf46mpUl0+sAst1zQzZVp+Xkv9F84n0kR5yNGRRN00arnPpB7kE+QHrMxfw8ewkvZA4kHc7XF066pJc62V4kx13JrBqhsXvR5rsom3uv+KxBx4MetvNNP4aFWdaTJxWxfoz67CeE1r+NhUJ8wjUFusDpEsMJv3hAv8j+7y3DLmeONZqaSIAJfcU5ko7wMqQb8rxw3gAhPfgEO0eXFNGOSFD8f499Dbb/sQjaFFGJYMv/xMFgiKdyC56GyWxjDHOPeYq2Y39JWVhs0LK5MMsUC9dEdTXH1wv6Z2rISTSe8xxWpLbgc83KfhAsK3g8OeZi4uO+SOyQ7xI77Ga7EWR0H0vr0UK3KbLkMapevYaap04lkq5nk9WNj8qmFryXMxL7X0vLSX8RRV+u2SeFsHc5ClIAVM0u7urKAvaCFWsHwVbM5EBGLG3wtjmJDzRBQ83WjuQXff/AQmuorZskY0eNSGLGsMoWMU4NOw0UhUXBiaw1exLItlH97NnCHahujKCYOaLVDPCbXAIm0GtiQiit5GX4UYSSjqlHcuylWHoEvX4Jgc2z7SJ0R2uKc7T36MNOjGgPQUPxREBT2U4tn1rDaMuKz5FQ4837f59mSySRu6xKYj3cFC6jdjgNX/gQZcqPiAZ0UlmTtbvyIpv5jV/BrBookGZFimi/qAoHuDd7Htf2mUbToTfz0RZxHRwwoLroa5yufTLpdyLYAHrnktetHXAwk0Lmf1YvwnI0od+X14hhkc5NNfVdi10U6VCOEpzucwhm5QCSSsROUCQVGMsinHN9TA092b4XjdrhZHruj2IZVD9zBoFtczFDVTSf9ggfDP4G12a+xZ97/xQLhe6bXmWisoqh3cpsdGtk/n0EN71HihBfy9zADp+vmu11AEZFP9RMjJonT6AsRwFJjLtCmJG0E6vrxW/dVL0fTRe9QcsJf6L51H+4mvUBW/w9d+9pIZpPvp/UgGMwFZ0x6nq+rT1JzVOn5ml5AJkE9yj38kzoDg548WgqX7uWwIaZRD++l6rXrxPorIFTaTvmHtsoIeShmSYmXE1b9WiqlRhXZkUh98vsBTQgEpE8gs1BK1dU0AtpRaXCinaj9fjfCwp5rwmuRNVueOJosMXz69my7YKCM6pHedH311WFheZQ+99GRT9uK7uVBGE2Nxf+sG1H3CaQsif9BTTxmbKoXxmeQOuJf7JNK0CgBcf3qWS11ZcfZq9hYTCPLg35NKxl2BRRHw02gJRewTRDNJ8VM81H7Mc1mW+z4YAfYQYrmKCu5tu6QPlmcw7RfuGcPEt6m1+YVYMwwzUoRgp91xJCusqBA6oZqWygvHExlhqwRfKdYZiWfS2ssPrzDevbNF7wGokxF9N61E+4sfYBHjWOJ434nqmMAYEIsyf+mhYrylhzGft9JHR5HlVOI9N/cknKnDOklmp46ePojeL6NyN1LkOJUGcooggh9IeN40kqYfT6pajpVsxwLdnu4+zn6JrCVzNf46TUz5lrjbKHD87wNlzyDTbNblp5jytZ5F5EC/BGTyE/MaPHF200XcqnuAg7Xqspha6dMrLdxmCg0U1pYezSe9Cb1mBGuvNBn6ty7yPesxTFVu4NLdGBNJ7/sqCWZ5P0nX83YSXDLHM/UiPEHi2HR3qR5lXQbrDlPyfd70gsFPT6pSgx0VhqTmYpJ07/rUI6IzGmcF9uL5xIbac4tZ+Lujfkby2bOZLCFfEUfp0J517vjcqwzkvGoTRZZegNK7gncxflJDhFncMIZRNGsILEBNEwsSJ1tJxyP9QMRmvbQtn7dwAOeuioC4hnwUTlrsDXMENVmOFaPqwSenedQam80PNG5pgjCZsxuzmb2O8KjKhoBE/vdgWWGkTJaX+9WyaaVRK5MtjZYPM2EYC+1RH+ZJzJbGMMSjZOJOc2G5t8q39jC9juQLCBMBXK9JiAgsUJ2lzb5CCU04FN9zvSdhsWEhtuVG+2x3ghN5GJEVrzhv0945Oux6geUvTcpIecTKbXASjZBBVviKZNcswlGN3Hkhx9EZlu+6GmWyh/71YqX72Gqtevy7mwTyiZO0hKaLeyoI2kbIoXUk29ET/w6ySHi8ZKtmaYC43bkSjVAAYHgi137ct74ONu5wltOJ+8NehwGpa6zBYK8f2vo+nCV9kQyTmMeu4Js6wXmYHHkKoYhIHWoYZ2QYPNucY4HKuzvQ4QhnQ5yYrUiHNchklWuIbGi9/mN0MfJkVQNNhsBFt+3fXbcxIZk7uzF9FglRNuWmEDAgD6VwU5QhW06HYbbIg60ijvQ2VmF9drwuSlwD1VC5Aedhqtx/+e+i8t4Crlx5yZvpNApPDeKXc4QLc51i83gq3z69rTtdcz0xhPwErZUguS+RFuZyBxv3UGLVaUcHwrAOmhJ2NWD7Y1/+x91R4ydax9syo4it9mz2Zr31OYN1Tcm7XRAOP7iLx28bZWF5hEDpIT4Z62q3dqRL5Juc/koOOxr8H2Pxb2lCQtEWz5xTqoqfwhexb/ilzEV7mJSzI3Y/YUU12ZRMkF5tO2ataZInFoUatoPvE+Wk663y0A25FQdWJH3SmEPj0T79ToC2mZ+huSw84QUPJIdwwlwD2ZCwgE/VEOpcIP8QFiYtsoBbajAXvBEhTRQg22dk0OciHP8b3VN9F80l9oOvd51Nx02nsMTcGerDZ7o2ES3JSzPM4tvJqu80/jOPHf8R1YaoCW4+61i10Z8YzJM8ZR7AgNyh/Dwd8pOK8hHyhy2sHbt8I1NjIjsuB+O2FubI1xgzYNEOg19EjBd/aiBTRVsc9ndbe+3JUVBeDTxtF0ryx8PYCqKAzLiesv2ZqfnmTbmRq2F7LR15zMsmhrK6msSU0kwNC6aNHXKIpSIAoup9pyE+5dKRLShnimXb0ZeZ4btB625ocZrmW5JhLZjGlilfUQrqpYtj4blkV4mXAPlVPVrGnxkHECBirBjTOpfvZs6h4YR0TSQ8e4XeSSowTSSlxDQVpO/htG3Ui7abMw059UTnvkB4HHGJY7L8FVL1H2gaD4/qvuelZbfQub1OJk2UL7WssGLD1Kywl/pM1BMSkVq3LGCsO6lWGFa8R7eQSuA44kVEZmwBRaTn+E2ae9x/cy17CZHmgtG6h+5kwCG95Bbd1C9XPnMNWcjWkpqFaW0OqXqX7xUsrmCL2q+IRraDnlQaxguZ2oRLwTQFVn/cF3YVjiGFYykMeMqXaDVV4XdlFaAvXRXqSGn2FrVDpRVj0qSiPYPtsqGmwjexZvsGmqwhxTTPPNYCXNpz7EVkMkU5ubfVCYgYhAyjp+Q1nYVBVphsnkDHA1W5z3k7dBkUew+b9nUFN5wDiZrBYh3fcIvmJ8hxRBtIqeNgqiuyLWC6mt6RdtDg1FrUizJXewDo0/QROdMqyO8zWRGO/sNcV3mOSdbMczBtnu+9F2zD0kx11Ba9bdLJLDjaZQX76RES6UChbLzX7ca4npcrZEw8EZwuSnDi22nWiORuKkh4LD5KCDGimJjEETFcyuzKMi0v2PdJlzaIpCG1GWWQMAf2RgxCOsnnQg2HRVsfdYJ8pBXiNeBBvAim4nMib5IK/V5Qspv8I37Gm2KUXo++hhdkRE4/mAnTm02eE/pI2I631KUWxbHcMXK1xN86kP2yLbSSvADzNfQn47KTFRrOEXsCmi+TzDitTaqAyZJ7QkM1ysvY1mJMjWDCdb4tovFs5923ld+A0YvSH3d0lHlPf77iHYijeUwwGNZq2WS9M/JKVXcKC6gsej9/CtoNgftwy/0sWUIBCFs/4snKqXPUn4s4cI5BCAydEX2s2P5lAfGi55h4aL30KJVgNureL2Im5qXJ/+Bi0BgXix9CjxSdfbA9stVh2JnKalGa7ho8Ah9vcBGJhDYUUCqqs5IaMqrBMJBvhG5qtkQqJhnu57OKlhZxQ8V8b2nMlBz1yOApAaKpAwJ6sf2Rps0nE1PehYSoaikh4sTELKZ3wHLbYdo3KgTdku/jrFdiRWsDBDVcRyxkaomnC7BMIrnxeacqpO7MCv03TOs766dyDy9mbHPiTNcRoT7TfYUBRaj/0VbZNvp+XEv7jWso6EjRIqsh5L0X55bcnryEubd4ZzeJgYfxXxSdfTdO40YoffAno433Quci+Wohh6I+F5jh+CTQ4pEpOut/8W95hoAKAFqCkTv1F9PJN3XXatuzl0lmMtaEtlaaKCe7JC6y0651e2ZuVEbR3VSoyYUmYji/002PLHELLNIlTFolmpIjWsBIpPC/ChMZINVs8CQyxw6+g5tdac6Eg/DbaNjQnmrG8seFxGLAs3ZL5mG2KZgXK7gZh3Xfb//RqMMu7Lnmb/Oz5RSBVEc0PCWBcRbAFN5TfZ85k78efsSoljqI0GGVJXRllQI5Y2WFOfBzrIzykLarSc9Fcaz3uRTJ9DHe+Xy9HNfQi29mJfg+1/LGTCIrvvzpswpKvECfP34CW8lp4A5JsjMmFuTRqYlsXm5gTfy3yZ32XP4hu19wmkWAlR3a5GatT5tJ74J5rOe5H6L83ndwe9y/PmZN8EpL0ohmCLpQ07ka+NBl2QW18EW+57tkcxt3XuQmWkh56KFSynW7n/MaSyJu+bec0gQQ/dz/7sp42jbJeZ2MHf9qWZJdIGBhoz+9+AhUK67xE2pcQZfhTRlAfWnRh/FRYKoXXTOWzHE4xXVnNi5k36qztpVKp90WvyWJ1RHQnYBU1tWZBnzCkcmvw992QvcNHdvCHdK5fmGgaQX7BLJfulQtp/NyWyzN3QBMCBA6qLF1y58FKqWj0U0cqwni8yWlI+75CPjGM6GD/wayTGXEzbUT9BzQlay6lPJqfDFlr9qhCY3fQ+euMKoa8z9DT7vTZZPfgkJDa3wNaPhf4UCqlBJ7j0PUA0bcyAOK+tx91Lpq+gJXfPNW12tKWIHfId0gQ5RF3GVHUegU2zqHzzayhYJMZeztKeYlK1q82nwYZo4llaiGztSBrPf5nU8EL4fbHwM1bwhpyO+aFHW6ngX8YxXB/5Jeneh6CmW6l66Qpq/nUigZ2f0axUcmH6R7x5xFMkxl2JGawU+i5H/1xovKnugtAv8aLXRH6TPY+dViXfTQldnUn9RDHn1WDr6nXqDec01Ylgq7U12ERBsbExwYbGBJqq2MfkF7qqstQayGvjfk/j+S9j1I20k/KtLSmXHkux6EyDrcxTVPg12FJZ007c/EwOQCRuq62+PDvlHZrOeJzGjHheOKCRHHs5awJ5l8NMr0lFj917/5YKqSsSyBkdnDaqjguCgiL5k60H2LQ4ZzTl0H3y188Ylut69VJA5LlPGyZvm5N4pPxqElXD+VrmBtqyUui+g8MFLURytGikh1a/DIBR7W6whXNoMacpSKmQRfjsbhdi5Zqs6QFTXM/RPcflVwTlNdgkgs1N/7TNdxxFmE0R9bkXy0M6ccI2TQzyxYUfPanY+zijqTq/B2d6TiI18tx8wZh7rb1/Ztx6ceBusAFCh/awm9h81ouclv4J661e9jHKxlkxdFjAB8EGbppo1rSwUm1cpwu91MTEa7uUhzkbtymfYrvUsCCPYJMUUXGe7N+7AwW/N+xmQpEisTIcYLE1mF90+znNVpRx5jKGsplmK8rifhcXvmDgYSQnCsRjxbs3CyR438MxqwYSy11v0YCOFe2OFe1u01w7KmQuj3kXVTw37G6ydaNoO/xmrGi3/MA2YxA/6JskR5xD69E/sxvtshEpjQ6qi6ypiqLQrzrCDmp4f8JvSA4/k9Zjf1X0984apm1M1csxmEkNEQ22Q9WlBNJNwugmt76lB5ZmhkCeJqpmxH7devRPbNRbqcj0OcQWQo8d+n3XcCLb52BbiiDTfRyN579C/JDvFm2ugWhEyHWxKhywpQUa4/65SUHoYRITri5A6XUk0kbpJkaZzYLJoX0ynWiwmSZWpJbYYT906UTaw/4i96J3gFEqChFshRps9voz8Fhih3yf1in/196bh0lWlnf/31P70vsyM92zL8wAwzbMyKCAQRAXFAVRf664Rt8E1FezvZK8gpG4QKIEiYkmIcEtr0tQozFq3IhEUYICAoIzwzrM1j29d+1V5/fHOfdznvPU2arqVFd1z/25Li6mu2s5y3Oe5X6+9/f+aF0lYULe7KP+W07Fl4uFETTefzt+sVGwobyAwX+5GL3fuxrnHjWKtfyPdprY2JsXCjbn56Nw8quxmFkHAPj3+CWebUfXdcfjlKE+fFFKE7cp2Bz6hj/+t4dx9Vd/jSennCsX58tVzCOD/9z5cZTG9yK39w/Fs+NW5IAoVmv4p+qLMD9+AfKnvQkVc46jjquNBtis+ZiOqUXLBzca0bBzjaHu+7WUJioCbMkY9PRwnf+18Emu6nXjI2PHfwbKLCuEgq3okCIqRexFNT4lwLZQqmByoYRSVccvcAp+UTkFp1bc1RIAUNN1fPK/HsfONb14/o5gfllu0GRXNTEPgpuCjcy10/EI0vGobUfAaRLcqIJNXmAOZxVjcpNCuYb/rp2GN8Go7lTc9hIxcYpHNcygF3ee/OfY23u8rhQ7QR3z4dELML33TiM1wWHy5WT2ri5MqgNbUNr8AiQf/y7Oeexm/Js0Vn0j80q8xEG9BlgKFVH1MG11IbGIhqFMAkcWDVPO1b3uA+B2m4LNMGv1873woz9FCrYy/ufpGQBGgM2PRCwCFGUFm32BrmkaxvpS2D+5iENzBWzyUMTJkxc90YsFs7pp/Kdm5UNz4lZadx7Sv/5npH57B1K/vUO8v7j5hcJ0lxbttw9cg1O3XIhadg0qQztQHdziqC7Uk32YveJfgXLO5quyygzaHJsvotYzji9oL8Fb9K/huU9+Aqn9M9BqJRS3vBgLz70BI/ca5unHXSax1cGtOP6WX0GPZ90LGriwf7K+sIKKVwlwMmwuJwcx+/IvovfH/wepR74CrTCNyvAp+BP9j3DPoRQuT23Fwlk3YOE5fwatnKtTIQnVjEMfk0lEcWv1CtxaNbw0NgymhapsQfFgCyvAJquBRj082H7ymOFfs2tdv2fwiI7ryYFzsXvA8IGR0/aOL5Zs3+PEbN441wGXye7Jq3sRj2ooV/W6Y1EVoYC1KIpFNFtAUYae+6IeR6lmpLMB5sQ0EsW/rvkDXPPUuzHReyrSUkqkykJBCYJ4QD5siad/gt7v/2/EJh9GrDaLKW0A38rvxMNffwj/8JqzbAsn2uUe6UmIBW6hXBXXgdpXVDM8gyiIRNfje32vxO5L3o9HP/1zRKlabkAFG2CkCGZ++Snxs7ooSihqpbTPc0rPVSmzBovP+TPED/5ULNIJta07XduMhwcbYIxL8mYX4FLkwITa/5Q0ljqmiLr824nSyBnA4TtQg2aYUmuRumOg8ZPSKRMx69zVsUGw+kzs143NonJVRypu9d9uKsqEg1oXMFKmMr/8G8Sf/gkW8mW8Kfo9DGvzqPRvQuHkV3qenxvyuC1f/yCbBfS8Ulun4Kq4302kUslpak70pmKYXCzhjqOr8PPStfhq5mNIVefxD5VLMVJy7rsWz/0jxJ/8IWJm4Q+qNk8bofI8zfLQCn7sdN1m+k/F9EXflz7LWqjrqQHMX3KL8f2/MIJaNJfds34Av7N1GHs3ufdd6wZSePTYAh6InIzTXvA3nsdzbKEEHcY1lFXBtYHNyA3sQGbmUTy7cjcST85Ag47yyM46XzAnSmufgzxSSKNg+F8qwXYv5i65BbHp/bb0cmL+or9E/rSrjL8FsP4gm4JE1Cio0ZCCrUV8PdgS9vZDgTa1urkMKdNKFed1Bf0+7hKQTzagGA3iwSaePU0THmduyHMRuiYpKe3f2tSXA2zmNUkYBbD6v/kGRBePILXvG6Bw7X8Wd+Kkag3xaARzVOTAScEGANE4frP3Ztz7n/+E/xe7HJd4HG+5qoNiio4bqTD6tclFe5q4r4JtxsgAeOx4TlS2lcmb51/u24jZvf9q+5ulQKy/f9WasRmWRwpHXvhZDEjPc1ZJxW80RdRSTtasLIK0cT9PH+/DL56awQOH5vCKM8fN76nvL22fJ7VPdXxk7LCCbYVBjV0o2KSHkB7IKcnDgCZJNIlaKFZwUEkjWvTZ5Xv4yDw+/z8H8bEf7G85ok3yWbnzDsqwi4Jtylzc0Q5YVuy8VhzTvQIH2EQqkjUgDGecg3zFSg13105F1XzkSKUEWMG9fcMXGzJolwVRTuzERgw/DAfPO0BSCjh4sMkLmfkLP4bFvX+EY6suwLRuBFEP6iP4r96Xwgu5Tam7sbIChxSFTmw3PaR+I6WINrLIdEKkiObL+LX5uV4FDggyzHbzYAOC+7BZqQX2rlX4FphtqrThQpQ2XIhqzxhqyX7oWhR6LCPSBgErbWwxPoz82b+P4o5XGGbALsFPAKiMnmYLrgGWcf5soYLJhSI+nn8JpvQeZHIHESkvoDR+LuYu+SQQiboqMGX0ZF/DwbVqTcfjpgyd0oOdoOtUcvB3KEjtH9Ek5i/6OOYv/Chyu34P06/4OhZS4+brjOtW0OM4Uqn/Li8Fm6qAOXlVT53aweozwhk+s3KKqFOALUcBtikAwAVb6tMWZYSHpHQN5UX1MzP+XoKWgs15spuMRXDyKmP30y3AJiu5aMwZysRdFaWyJ5U8CRUbBsOn4bnFm/F3Yx/2PHZLZeTfRiurz4IODZH8JFKPfhWx4w8bx3DGW9CfSWHfxCI+8O1HbOParOQLRF2V7ENF7YvUf7KCDTCuD016q7pZ+EQynvaj1r/RVoCgMrDV9nebD16gdCJLfZE/8+2Ye8ltdWNLfYCt/tqqKTBq+qfTIsytyAHg7EHolCIqn6/bYoqobXsR7q9twa21V4nUpKKiovPyEZwvOLctecyiY/QLXtX5TZqUx/YYlQNzx1A9eDfeEfsWACD3rPcGSsV3Qzxf5jnpum5tFni0O5rf0FHSuCh7CjU67/PzHCSPsul8GQ/qW/Cz8z6Hrwz/Hv6u+jIR6Ksjlsb8xZ+AHomhlh5Bcauhpso5pO/ROS0GLHLgdcw0n1QrkuYVr6pUPIq/vHwnXnXWONxY22+M7UH66COUHtqbrCs4Mr/ROPfn1e5G4gnTf23T830/EwAQS+HvI6/Gz2sn46db3hfsPeK9acfgGgAgEjNUOQF9deX0UE3TRNBhOoAHW6v4erApATanNqYSF8of5z45qIJN7j/nCxXhyyqjpiEWpe+k57+RjWw5wOa0QemUVi9vRlSHT8bUVT/H9Cu+jtzZ16AytAP79bX4dvUcHJ4rolCuiufLa2MsOn4mPlJ5PY4UvftBee7htukibJFcChuUqrqyGWRtDrmtAwpibumU+l5//wi5TajKtIyilmxYwSbNq2gtTEIQykR4wEnB5hZgk9onp4l6wwq2FYaqYJN3CJPmAy78AuJRMTDLnc1Bc3AfSMcxky/77vJR2txMvozjiyWM+KgjvKAOOkwFmyhwYA7Qfimi9O+Kz6RxwSHS73YMhUoVc8jiH4f/BK89NYPKqjPE35y8WJzwTG2TSDkMdk6lnfXMCHJ73oN9G96G13/uXqzXjmFW78E5LoE79XgBiF1FYlVPEr85uoD+VMwzXWfrSBYagIn5Io4vljCUSYh74baD5wctaKs6UK3qWNWTwPoB/9SGhLheZoCtRB5sVvc43m98zqFZ7xTRkkuQ0LrH5oAUS2P2ss9bL9B1ALrNK6Tsk2IUlL5UTKgXfvbENOaRwW2x1+APq/+AyvApmLv0NiFjp6DocbdFTJMcnS+iVNWRiGriWjpRd50kaBIr2r+mCdN3wJ4aXdN1/P5Xfo2Hj87ja297lvDRA+oXPjKxiF2hefLqHhEAszzYWktlVrEr2KQiBxlLwTNXKONXB43KqRdsGfb8PFEF2ey/5HQJAHhmtoCzPFJMASvA5pbOBBiTs18fnkOfS4CtaFOweVcQBez3vlCxniM6n+FsAhMYwKG8d//XSIqonuzHwnNvQPzI/6A6uA2VwZNQHT4Z0YEt+Kutc3jHl+7HnQeO4/GpHLYMG/0i7XL3p+JClSUrBiigNpCOG76NpGCTVBFyEKdcrTWs3s3vfKMwUa4qHmxR0++sUtPN7/Ze0AYZV+oDbPWfaaUM1hc5MP7vPi45PYvWZpW1oPZPEfW+fkMjY/id0g0AgMuKFfQkY5Zpt/mZsYiGiGZYRBQrVfRK0+R5F58gTdOEopMWS1WfAJtTkQMAQDSJ8vi5SDz1Y2z86R8hrS3icaxDj1nFuVmSsQjmi9Ziu6pbQbMgCjbrZ7sHmw7jPjZi61H2WeSraWJrt56BH00PofzMQc/Nn8rqXZh+9Xehx9NiI8rJH6sn6RwU88Jt88xNDZcLOF+TWWfOV9RNbido3i37rxGFLZcC99+M52i/RuwpQ9GnFsPy4jPVl+DjpRfh/bq72q7diE0esy3QXHNmCRRsbveaoAAtzUnoXrsFJQBLweYWlBDp2i7zPScF1HX/8Qh+8tgUbn/9Lpy6xjLzpz6d+jGbp23AgjoytHaaypWlVPr61Hw5a6YuUBOJojK2B5WxPVh89v/B7332XkxNLOLpmbxY70U172tIbSFfrqFUqbkGmUiBn4xFXDcPxMZpiTITauI+EgvFCpIxYxyS290hh2JRxnG5Wx6kPRSI8lzJLcAmlObV+jHQC/q8UqUmzcOM63j6mBFge3qmgOlcCYOZhKNwREbus8sVHWjcLv2EgRVsKwzqxKlzs6WIukwMAMmDrVgRleYojc+vStSxBSvosF+qCtkMXh2UH24ebNOKgs1eRbR+sdxwiqh0HWlRMFuo2IIE1IHe338xCme8xfY5IqDnsxtQF2BwQR7saGfZaWFCGIsFDU/rqzGHrO8iRf4M1aOJAgSrPNJD6RzWDxoTYPLmalXBloxFbLtVzwrgv2a8z/KP0HVd2nmzrjMFaPwUbGWXnc+Yi1pBYJallwnDTN/4aE3cl589YRi03rfqSsy8/EuYecXXREoqAIyYZrZei5hmEBUkM4m63XYZr+vkt2CRi3v8eN8kfn14zlTO2f0yvHYZAXuax45VPcJziCZi5TaliKbjEdvkkjzYqjrwnd9MoFrTsXEwLZ4bN2JKkFJOlwDcJ4cyIkXUI8D2mrPHcempq+oUGdT25UmjpSJ2/zzLk0ryT5Em8SL4u+i9wFrwMkt2oHD6mzB/ySeR2/MelLZeKqrlnTbWh61mUO3paeuaUepSfzomxhJ5YUFj2ICqYJN2nuVxuVSp+abMqZQ2PR+l9c9FcePFqPWurft7I5VEKeDsGWBTjqs35bGAMMcp1QPHaRGmBrdkaJd9Nl8WbbnosDhsJEU0k4haVbPNeYvqAycX6lDVBk7qZiIhtV/AP0XUqaALUVpvKBTTuWcAAP+Sfl3DquG641NSt+X5ideYqwaqe4SCzbrW6sLUjyAposSqngQGMwmxcevmD0pUh3eg1rfBOjYHRUY2Yd80CQIFJtUFcFYxISf8xhknRIAtgIJNrSAqE199MvbXxpHQqoiUF1BLD6Oy6qxAx1DTdbHIni0ED0CGjTUGGdd3sBMKNpf0N1VVFETBpvYPKmJe4aZgi9kVwrqu475nDOXRk9PWHKdas5RXvYptgXxujcyzyTe1UtMxYfab8vPvmCLqE6hZN2DMY56ezot21ptyV7gDxlqLulMah504ZM7Txx2Cz0SPsnEq+6/RHFD+HbVHwPCydcJrLPUqckD3JKLVzyvlFFFdt+5t0BTRhJShc1yahwNGP7t1xEh1vfdpYwN30SdFNBrRhHI/aCGlExUOsK0waPAXVUSVIgcy8gNEE5qFYgXPmHnmO8w0vly56hlsOjZvTXjIZ6lZnEpAB4XUYzP5su141ep1tiqiDotlKnLgF2CzJm7WACJPDOekztnyeXFQzZgdZVAFm9cgDliDnQ5rMBedssN1VRcLfgE8eXGoLsApsOZV4ICgtMtj5kSxVQ829XiC+K8B9tSZXLkqilvYUkT7gwXYhEpFedb8di+d8Ksq1Qh0P35uVkDaNtqD8rrzoCfs/ooUxJgvVnwrpjaCXMXXC6/rRM9Q2qX9U7tfLFfx6Z8+KX6vLnzyDsEbGfnzd6zqEc80pQ+EnSJKgdzRnqRtchmLRkR7/vqvjdLtF2z1Vq8B9f2XarrvWElUYabgnSIKAGv6Uvjgi0+uq2ia8lCwDXkG2KyAg2U8b11jp5RBJ7yCII0y7vDcz0rKClW1VanWRPsQAbaKfec5EY0IlRRgnG+QVD0bkRhmX/ZFzL30dscKeQ0F2AIsDlVVhbMHm/EauhaqLYFXiqjTxk9/Oo6oZoxj1H84pcfYFnoB5g3kDUoBCqcgH/UNaoBtXlSYrj9/2esG8Fe6xj0W3CWpeNFvahvwQO9z617TKEkl8C0X5vBSSasLZEqPjWiaCB75bcKq+I31/dI8iuah1gaqt4pcxTlFtAUFm8s82m2caUzBZgQdDs0WfOefpGBzDLBFI/iubllFlDY8L3CANleqCmWjHFRYaqyNDKMfHehCD7bGqoi6q/ON7/Se76WUIgcTCyURAJJTG+Xxnq5dyaZg81bnOZGIRYQ3mpONj2OKaKl+o1pmvQgm56UCB95jdkTThLrVq21SQZY1fe7rENkWCbCU6dlEVMx7ZHukIAq2QCmiDvNqr5RkalOGorrWcIqonKHjNA/bu9FQqd5trg2chCMqcsEOxh0OsK0wqOGTUaGbVwlglf8FrAlzqarjMVPxQT5ZgLexZjsUbOmAnYfMYDouJNFypaFAKaLSdQquYKuP9EclE2/7oFe/YCRiAYMvgRVs0rUrqLJih12rTMLaFVLf74TcjtQA23O3DmPbSBYv3bna8zMAK+hzzNyRtiY1zQeUZEVdEP81AEjGrB0e2s2KRjTbeVIw0E/947YzH/cJoi4UK/jFk9O2NidSZkMI5JCCjSYRJ7n4oPUko+K8/QIZjUADu5ciCrBXKFKxPAhdAmPm77/7m2OiDwPqPSRFoM5HwTbWl0R/Oi6lElCKaNhVRI3PX9VTr7UnFc++CaNfvWDrkO/nCQWbeZzqjukzgRRswe6XE04VxVRzXSdkTypLwWbdo76ktQnkBQVBsiEE2Ei5Kj/3s9JiQK0MJgdkKJhcp2Azz1MUdag2rmDzwynI6UZOUZo5UZci6rAQyigpTGqRA6dFmFe6dkTThOqcLBec0mPsZtv+QYRVvcZnHp1TFWz1c6U6DzZPBZtdkVb1USAnlICcTHVoO6q9RsW8T1SuRG+6edsNQpxT1SnAFjxFVD53r7QnL/w8ruTvqA+wNTYuLTqMG9TnNlLkoOSiHBFqJqlfMtLy/ZWhKqt6kiK9W55XOyF7sDnx48izxb+LQf3XYO9f5zxUQu2mLkU0s3QpokWf9qkGVcVme9x9zPEKqANS8SRXDzbjOys1HZVqDQeOW2stWWlIfaoGaV0nFVZw2wT2Y1ixd3BK05ezZgIr2GbyYl4aZFOMgu9eCjZSmI0FULCJIKXUt6t/A+zt7vBcwdF30iuo7tVX0v1xCprJnyUXCQoaYItLGytqNhcAnGsWXbn7iWnoui4Fi93vhZinuxTsYAw4wLbCoEkedbLyhL0uRVQKDGUSUdAraXG6eTgjgk1ei5oJaSJwYKLFAJuHJ4sf0Yg8Ibc6Q7cU0VzZ2YMt0miRg6S6w1u/ECx67NTTjpW/gs24Nl6VigAjWEj3jRZ8lprAeSEjD2x+KaJeRQ62jmTxL2/aHaia7Ki50KH2Y5m8Nt8t0eC7biCFNR6Dq4y8wyMPsrKaiAbqqVzZU9nltjso1DkubepTdz2Bq7/6a/x4/6T1WSEGclRF4VaXSp6apolAtF8qTiPMNKpgc1h05kvuu4OAFVSgABI9A3WpO0pKmApNaGhhpz7PtAMdVoBts1mNaseq3rq/yZPavlQMZ4x7e6cBloKN+ja1vbY/wFYfSJnOU2qCh4ItYgW6Cw7jgPBNKlY8TdW9giCNMt5fX9yEds770/G6ypl0rSOaNYGnc1HTjpLSJJWe9Wb9J1Wcgpxu5H0C10CwKqJ0r0S1M2XMcUoRtdSAzvdqWEoLltNj3DYO/cYuwApIiBTRgIoMwFsdqS6grbmF8zHFPFJEoWmYfck/4Sub/gLfqz3LV9kRBLcUUQ3uaayA5VVEyPOdjKLkCYpQ67gsEmUPNuqHaZNoYqHUUFGFnMOCkea+fsF6Gbe0Qbo+hYqlXi1WakIF1kiALRqxPEoPzngrjYWCzUWl82RsC35WPRX57AaUG6gEuiDdy7kuShEdMjdnppQUUV3XWy6uplJ26Gdk1LTgRlJE3YociNRNl/5CHgvz5RoOSNlCts18KcgjKnrLRQ6a3MyhzT7reOpTRKnyMuDsUS2z3gywHZwpYL7oU0FUgjbRvdKXabweC6Bgo3WcCPKlYnXpo4A9wLZYqtY9G3JQ3Wlu6TT+EV6efxFNE2NzrlSVxBLB5gr0usnFkrAKkedhu9b2IxHVcHS+iCen8r4pooA1H+AUUW84wLbCUNUucQ8Fm/wARTRNSEIpsLRuICX8h7w8No5JC/HHp3K+gSkvik34Vsg47XIeV2SxtMskl6y3FTmgFCufQVtIaZXOlDpnW4popX4SL75PyG0DFjnwSRE1vse+A++369HjsCvthjwwD3ikkPnhqmBrIXBBAYGg6jXAWgCWqjWxC63u2venYmKQO+Liv2B8hrOBrPDZcxmQaEIgK2VEICcEVYvsiReLaNjo4eM1bPqwHW/Q60TXdfzj3U/iTilISARVsNGzUNPrA9x+HmzypKY/FcPzt48AcK/u5vY5lOp2spn6KKcS6LoeuoLtd7YN41+u2o2rL9hU97dhqRLvszcNBvpOuoYiRVSkpxu/n1goeQZedF2vUw80gpN/lagimnX/PFm96JS2Rwv7qu5ciYuwgiCteVYBcnGTeg+2PqmQi6pgS8WiYgzLKypiVcFWqtYs0/cmlNtOhJ4iqnqwOaWIqtdCaXdO7cIvdZwWdcdzJZuq1S2o5qe+BhxSRB3U5U6LoZrsz+mwEFQX0LRh5ha88vNkqg6fgntS5wFwD0A2glrMx1JIe/cpaqpQGAo2K1Dq/N3yQptS0GluV6zUGlKe5YWVh5QimrRM6msBgzNuqjv5uaHvkufLQYK+MmvNPserkqiu61KKqPNGYiYZw2vLf4Y7L/52nRWEF4vdpmCjFFFJwUYBtYeOzOOCW/4bn73nYKjfHdiDrVhBTdcD2bd4BtThv3GXiFq2AvlyVXgXA/b7RMG+VDxSVzlY/v5GUkQB+1wEUJXDUtaMuSmx6JFOD1h+g8/MFsT8MFCAjRRsHkrGQAo2pciBnKZK6143BZvxHfbn0x5Ud1CiKWp3Gau9uWRVSBsZjSrY6HU03vUmY7a4QCoexVlrjY3bu5+ctu5bkGBxC2v9EwEOsK0w1E5T/tnNO4KQJ06D6TiyiZglhXYxg9V13aZgK1ZqeNpn580Lp/z+RhATcinANq0YO8qDIA1MTkUOKkFTRJUJaJ/i2QRYu0rNKtjKkrePn4INkBcI5uLOo8iBfMzGa3wCbB4poo0wagbYJoQHG5mvNt8tXbxjFOsHUrj89DWB30OTfFXBJqNpGsZIzTLvPvF1Wyj7FTmgQVcefP0UEI0gpx9uHs54qgRHzNc2qmA7cDyHv/vvJ/HR7++v+5tYSPu0F1sJcGUiWvCZxMqTvDfsWScW0q4ebC4Ln4tOGsGa3iQuPslQYdIEsaYrqteQ0vk0TcO20axju5cntc8N4L8GyEVT7B5soz0J0Z8f9lCxFSo1sehvTcFW78HmXUXUClAIxW/cPomnS66m/crMN5Bu4odIEZUm06KKaDouBZVMpXDZCtaoVd/U4LtsPmwp2MJpU24KLCdyAcbcOg82h4VQWmzG0aaOPc3Xqbr1jE/q8LCUIirvltuLHFjHHUQtJDZ2TO9Yp7HZqQ0bwRjj384KNut+Vmu6b4VO1bPNCSuY2/w4S9D1p7mAyHLwWaipCjbnAFtjSgY/jyuaj/SlYsJjLBWPiv6rkbHJsYqo+W8dwYODbnMoo2gJqaWNviEvtSmvoj5OUOrcQY8+eqFYFUG81S4qnbSHYsYLm2qnkwq2gpIiSlXia7qYp/37Q0dRrNRw+y+eDtUzNrAHW7lqpEWavw+mYPMucuD2nZqmWfe0UlMCbHKKqNXehWpVVrD5VPB1Y8gjRTQWtcZm6jP9lFCrepNIRDVUazp+a2Y+BRmz+0jB5hVgM5+dMY+K9bLvOGAJIuQU0QWPANshZaNdfs6cxlLRVzpsevmpCkVAt1xpWIFIr6OAvFMWgZwmalXEDZIiygo2LzjAtsJQO0158hQxS8kTao61vNNAuwu00+dmBjuTL4uBgaqOHmjBh83JD6URnBRsamniRCwiJr00MMmLZQqw1YJWEXWZgNpTRD082IRnkntnJadgBFH3qYbSfpVnehpIEfUqctAIFPQRCraAO+peXHTSCO542znYaZafDoK8mFrw8G8SlUQ9Jr6uHmweqY+AtUCRg0FheNIRo1KKqFt6KGFVa2zMTJomPMcXS3VKvZmAKYdyeoQa4La8otyUZ1HxHa/etda/uptLQOEVZ47jm+/Yi03DRupmUuovForVUAOfflCALapZkyA/1A0C2ReEFFleaaJ0r+JRrSklsVNwgjY8gqSIlqs1RwWbpmniufSq/meZK4dX5GChWBWBO5E+m4pZKrWSPUCeikfrVMSqObFNwdakqsANYajcSIpogJQQwkvB5ubB5qQKo8D7gEu7GMpaATa5Pcl9ol151oKCzTFF1PpOGs8TUc1xo8pKwdRt6lsvRQrgUVka1vwklBRRyfMPsFJkR30KEnl5sKmqxaD4ebCdPtaHHat68P/tGrdZNYg00QbGplzZuIZy+07GIpL9iaFi+/2vPIBLPvUz/Pl3HsV/PzZVN1YXPQITWcWnM6idhxNC2eOxUU3+a/2pmGtQWS3AEpR5m4KtG1JErXk7BWtoTv8/T80AMI75h/vqlfPN4u/BRib4VeF3HdG8FbReVYPl33up1K00/IrNZ3bOtplvKfSdFWzOWRZ+yJt9iahWp8xV+3d6FtzM8iOahrVmMPnhI/MArOCZF5YHm3PblCudeqWIqpWEZQWb0xpO/T51HZCXbICcVMvNFjkwjpWyKKri/rmJJVRoXKI+wyvAdu/TM2LzMsh8gFNEveEA2wqj3lzd/rP8UKo7C/KChBYWbhWSCNoFHsrERUrV/hZ82PzSt/wYlibkgCG7po5R7ljovESATVosiyIHHqkDshmk23Wccyhy4KxgM37npZijCWw8qgXyKFM7cydzaBl5At9KkYNGGDUXOlO5kjBuBZYmcCEjT0K8/JvGhZrFK0XUzYPNW1LtrGCjCX24KaLbAgbYGjaTNp8HueofoQa53fBSsIlUNpe+4Xe2DePi7SP44It3IJOIuqpv6VkM2sdommYzvQ3bg82LTUPGBPRZGwYDq1jouNQU0VQsYqUfBQiwDaTjtsVtUFT/r0pNx5SpIvZazNtSRIX6yX6PglT/m5e8VFolHY8K5QSp2GRVUX2KqGVxoC44ykrw3ebBFmI6uPHZwTzYqjXL18wrmBqNaJCPzKl/lCtKyn5ppEJUg1a6rlv+qC7jCI3nU7mybQyT22XjRQ6sAJvhm+Ne5EBeDFkePc7HKivSghQQkAOsblgBttYVbKoHGwUYV/sE2GLRiG3MlwNuaSl1qRHUZ0GlNxXD5994Nt7xnE223zczNuUc5mmapgkV22Kpgrsem8I9T81gJl/GNx86iv/9tQfxwr+9G3fuPy7e4zWHUqtKelUT9GNtv+VN5Yblv+au0BH+kA3eG7XIQdj+ZkGxUkStvobmmzP5MiYXinh8ygoyfe2Bw6F9d1nZDFGhoFGuXBXznnQ86jlexn0VbP5jALWn/ZOLtr5dtqORq6QnYvWBEOH11oIHm9Mmp9q/C7sVDyUU+bA9NW0Ek/sCbIoN+CjYjs0XUdWN81PTWmVEMbq6IgdxyRak3oONNmjUgmfWdXduM+pcQcYvw4ieZVlFFzhF1Gx3dC5DDtdk20gWw9kECpWa8GnzqiLKKaLB4ADbCkN96LxSRtUIda9NwZa2vcY1wGbuFKzqSQplTCuVRAs+KhU/1AkYLfQjmr3CZEYE2NxTRL285IqVmvi7a4qo1DkXHXbJCT9vBsC/gqIKfY8ockApCy4TvsY82KyUn2bvE2AEPGMRDTWdUoDCU2w1giyjFx47Drs3JDf3VLBVnGX+fiXa6f7kHBRsYQQch7MJ4d8RNMBGC7CgyMeuLoCmAyrYNE2Tdsfsz58IvrvsrPWl4vjoZafiOZuHAFjPZb0Hm/ez4ESvZLAftgebF+dtHsLHLjsF1714R+D3WCmiZiqYVNTBUrC5qyNaKXAAWNeV+rzjiyXUdEOF55UiLFdTzkupljIidcNj0bggPERaD7ABdh+2UsU6tv605cuYEwFyq5+3VMR2RZeTgs3Nu7FZgnqwFaR0Tb9+n8apuIuCKy2l3cn+pkLBplyPXLkqztvVgy1jWT6on0c4VbPzglIOaXHspGBLOQQo5328/eSUX1mN7h5g8x4TAGt+EoYHG6nX6ZyOUYDNpQqlDD13qVjEtsGXUXwGg1LySYdzgxbMjaSIuhnQi+yMYhVf+B/Dw+uFJ4/iVWeNYygTx3yxgm8+eMQ6Zg8jcjXwn29hHksKtoOzedfg1pF58l9zv3fUhhu9N3KAzdjs6IxKhTYy5HGI+onpXBn3PD0DwOifoxpw3zNzeOx482sPGd+UvbjVP1AQ3MsUHvAPqAeZV1Af/eBhQ/FFfZ+8mZ+TgrsJh+8Uwe1Gq4hKgRmnIJLav/sp2AArwEYE2RSjvtBNXUneaGt6k57p2WoaqM2DzaOK6CmmkOTQnBpg89649UrZ9lLHAlZ7m5F8kYMWOVD7K6c5mKZpOHfjgPUzvOcDIljMKaKecIBthVGXIhp1n4zWpzZaD5RIEXVJsyJIiruqNykW7l4potO5Er7+wGHHHU95N7nZIgeqgm1q0Rqk5c42U6dgkwJsmn+Aja6HU0dkdc5WZ+i2OJC/21PBJu2SBUFdYPkt4PoaSBGlz2hFvQYYEnFSE0wsFCUPtqUNsMmpXCLA5qhgq68oqOK2M09BMncPNrsvjvxZYVyPWETDyat7kYlHsXNNr+dryVT6nqdmGpqwyoGs40qAbSaABxfhlkqRa7BvyLj0Xc2oZOUJVzVkDzYvNE3DRdtHRdAzCCJFtOqkYDMmtOruq8wMVclsclGvem3RGDGcTXhWK7SUpJKqyMU31M2DrVLTRTsJw4MNkFLD5woi4EFVQtVJs6yGSroq2CLm/6WATMh9X9AAG40rEc0/5YTGKbXCMiEHqHLlqqRCjNiOia4HqVqTsYjrsyiP524BjkZTRFPxqGjbR+aKjvYNapAY8K4gCtgVbPLcodkiB4Dd769VRJtQUkRX9fr3LfTcqQtgkYbYtIKtsXkeKWAbUbAtuiif6Zz+5+kZ/PLgLKIRDe967hb88cXb8Gcv2A7A2mSq1HSh7HAKTKhq6Vyp+UyMtVJaulsanF8FUcAq1tNoiqi6eeHlddUuivJGhqTepDnndL4s0kMvPmkEF5j+pF9/4AjCwFJ5eafsAcCE2Ra9UuoAq793m+eXfYIsgNXHPmQG2E4bM+Zy85LSUPaqFVVEJdVw08Ftae7mrGCzgo66rot24+XltX7QrsAMomCzqog6t8sjAQocAFIVUbO9Cw+2lLMHG53Pqeb8WV0HyNVbnVCLHsmItF0fBZssGPGaS8mon+mkYAOAvZIFSSYR9QxOijk6K9g84QDbCiOsFFFaiPktaI4uUOpPAttMD7aDMwXXXbO//9lT+Iv/3Oco5y5XrUlMs0UOVAUbSchVg85M3L4LIi+W6RJ5Bbxk41y1I6IJ+HzBugZOaSji+3yk44C/ekdFTREtSv4ATvTaUkR9JgqxcAJsALDanEwemy9KRt9LnCLq4MHmtIha00CKqKuCzSdFNCcFqaohK6U+/eoz8I23n+Pqd0TsWNWDC7cNo6YDn/yvxwN/vk3BJikMipWamOT7FTkArGunFv3IN6jidEonrEiL30aC+HLZ9qX0YGuGmJLiLnuwNZoi2gxqcIc8Flf5KGXkwKpV2VFdFHsr2OQJseod1Szj/VZKyIxUQCGiaaKfVauIpuNOCjb7JoeTgq2VAi8yTimOTlBBgkzCOWgmQ+3dLcAUjWjinPPlqqTaNhVskuoDsNqZV58gihzkrCIH6oLBrZqdF9QWn5q2UsycPsdJwebm7ScHzKiPiEY01+vq58lU0/VwPdiUxTbZe6zySREFrHNWz11Ut2tUwSaKATU2to00qGArVax0XXWhTyr1z5vqtRfsGBVqPgpcHVEKMAEuKaKKV3ErG8WpeFScp5sP21HTT8lLfdhshdcFZa7vFuRrJxTMiGr2fnxIUrBRgG3PhgFcfsYYAODbDx8NVDnZD+qP3VRCctr0pBmoVj2tnd4DGG3SSZlYDjDfo/FmnylioOqPpaqVkm+pv6NiPKGxR55/BjXJJ+TAjNMzYK05anj02AKmcmUkYxFsHHKvWL9OUbD1pf37uT5RRdS5XZKyzC/ARuNYsWJ4oM6T9UOy3oNNrqx+6mozwDZbtN1Hv+JZngq2gJ5/FGBTbRK8UD/TzQd370YrwOanxlQrZjPOdOcKgWka1Z/LK2XUq4poYAXbvJUiOpRJYCgThw7YDDhlyMyScu5l7OkqrSvY7nrsOG743m8BWDs9RFZKZwEaTxH1qpDTl6rf/bAUbPWvjwdQsLWSImrzw3ELsDWQIkoLgzACbBS0OrZQCl3FERRZRk/3zEnWTh5sxxdLrgtXGnDU6+y1mKpJ9ydnU7CRUiqcbjoVj/oG14hrLtiMqAbc9dgU7jVTMfyQgx7Hc/VVfGMRLVDQQ04VlMn77BCq9CiqAuMzrM9sVsFGz+lSt9OgqAo2WaGzVkp3dEs/mhXeN+EE2CYDmqlbPoU1VwWb5Y3iPLmm36fjkdCeGzlFVKTsmddG+BxRgE06bjcPNqow7OTBtuQKtgAFDgihYPMI9ohFfalWN+apAccgvow0ni8UqyLYpC5641FNpL8HfaYpMPGkNA9xqiIqz0nmPTZf6DgAuweb12LZL2VsoVgR85MwA2xW4NvKPvCD+lI17drLV8iL5hVsjXmw2YpDuaSIUrt6/Z514m9reo1nfiZfRkEKFgNuRQ7saphGxyoVUejAZSOElHVeHmzNVnhV+9Y5F6VQO5mV+lk5kDBgVht+6Mg8Ds0VEY1oOGttP87dOIg1vUnMFir4UQjFDtyqwcvQPacNpKAKNh2A01562Uc1B1j3lNYmp4/1ieqd1I7zUnDX8jWlTBarLTT67A2m46KfddqEl/v37z0yAQA4f8uQt4JNDbAlgxQ58FOwmSmiHupOwB5wXyhWJI/NmDXPkIqWUNCVMjxyZbvCVA5sOiFvPqlzL6/0c8BqWzQ3a+Te1SnYXLJIhjIJ7FhlnJvXPQOkitmcIuoJB9hWGOquhGeKqLLYpUVkMhYRE1vVvFVFTTPYQmmiDoUOarou0ked/J2og4pGghn5O0HHXajU8IdffwjFSg3nbR7C+5631fY6dTBstMgBLdqdOiJR5ECaqBSU3Xz7d/t7sVgposGui6xgq9Z0UOwuSIDNL82GPqM/wG6TH2vMxauRIhpuQCkosozeq8hBf9qqGnjExZ/MTYkiUkQdgqjy5F02JBaBnCXw+lLZOJTBFeau8F/f+RhqAYyO5T7i+KI1+WnUNN+pnL2u61aRg4AqTno2ZXUFTT6jWmPKwF4psBOk2lcnobbmpGAjH8HFUtV1B3gmpABbQVWw9XinosUlBZCfgs1tw8cvja8ZrBTRorhmlGKoqkQK0iS7rpIzBd8dFGyhVxFtMEXUqWqyCqm8vaqzpiVFk1rYRw36BfFl7ElGxZyGFk7qgkHTNLHgC1p9fLVQsBkBNrUqntP1W/ApniEXy6lU/QNsTv2cDLW1jKREaYWUNM4BlgdbkAAbtY/elP15zDQRxKlK6ZZNe7AFDLAtmhVE5UrQhLw5+qwNA2JxCRjtjs7t6HxRXDO3cUP1Ks43WEhHhaoruhU6ECmiHveu2SIHat/aiUqiVj9r7xsoGP+zJ6YAAKeP9SKTiCIa0fCy09cACKfYgZ8HG2BdX7JAyPpuTFtt3WmjNUifoc7/t45kRAGU+gBb1PJdNL+vXLH6mkafvWhEE321k39tUvL8+96jRoDtBSev8vzM1b1J2/kG8mATKaIVx01CyjChjTE3ohFNPOPzxaqY+8tVRMmXbUZSjvWnYkJhKltt5H1UqzSXIY9SGWtj3sXzT6meG7SCKFDfhr0quZOKzcs3D/Av2sYYcIBtheFV1ACwP5iqpJk6lfH+lEh7dDMKJ44t2KvDbfModPDMTEFMup0CbK36rxnvtaoHVnXgJaeuwl++/NS6iU59gK1RBZu7gadTiWevFM0gnVWuwR1RWcEmm9Q6KegANUXU+/pvGTbu8cmrvb28giAr2DrlwSYHBIRBusMiUtM0sdg+4uLD5ubB5mVoLe/+y8GgsCsLNsrbn70RmXgUvzm6gO+bEyYv5DRyeQFEC2m/CqKEk9qvJKWPB30GslJhAl0JNqV8Kn6pyJWB6THt2gCbaGt2D7ZkzPBkIRWIW6ED8mBrPkXUngo4EVDBlpCekYLwybP3RW6VYQm/NL5mkBVsqrpPVYnkbQo2e5qmSIszz1P2YAt7cyFoFdF8Jfi4Qu3dyycnIwUc64ocKIo+8mX0mvBrmiZ23Gnh5BSEpGsd1FqC0iIpwKYGcpNKkSDAv23JVQKDpPf7pYjOiWq14bTlhLTYLkjqC78qooClYFMD1+kmgjjlFlQ0jaaIOlUQJeT7KKvXAKPdrZbSRN3SkwkR+C/alaxNB9iEHUX9PKNS00Wf6qXSoTbdsAeb2c6p5XYiRdSpgihgpZNTf7ln/YD428tOW4OIBvzy4Kynx2gQ/DzYAOueT5ht0c++Rf4sJ+VPkOqecj/Vk4xidW9SzN3nTM9n2WNW7WPoO6IRLbCHlwwFuB2LHJh98D1PzeDofBHZRBTnmQWn3IhGNKGqB4L5vtJrqjXdcaMtqIINsCvi5yT7B9pQWCjZA2z9qZhtHSD7sPl7sFm/VwuH+BU5yIoAm9HWGilQEVTBBgAvOmUUiagmUo/d8Bu7GAMOsK0w6ryflIi4/LCpk45T1vQgHtVwrkMutl+Rg9UiwJYB4Bxg2yf9jpRvMoUmzMed2DxsHMMb96zDdS/a4bhoUc9dDmIEK3LgniJKA968NDEpeMiHAxU5aCCVB7CrBeyycOdB1a5g8/6OF52yCt/83XPw+t1rAx2LFzYFW4c92EpSkQM3BYxYbLv4sLlNzLx89vIOCitAVrB1ppseziZw1TnGwuNvfvK4rxxcnsjLRQ5o1y1owMbpWsnXJWhlNpoAV3VrAlNoUllAizHZ8LlrPdg0e3+i7qz6+bBZ1duaW9i7ebCNNqRgo0CVs8p6wWXDZ94jQN4sNJnOlat42vREshRsVtoHAJvyTk3TV9PHZcVTEMVEIzilODqR99goUgmWIhoRn6v6jtaliAoFm3e7oEUdLZycdvnPWtuPgXQcm4YyvucBSCmipkerumB0SrH1UjcDUtqMlCLqtYiV27sTsyH6rwH2FFF6JtPxSKC0fVcPtiaCOEHmI26MmH2IUQHWP/DjVkEUsMaHzcMZPEcy+CaojRydtwphuHsk2Tei6XuDKipVxiTfR5XJhSKquvE8DnsUv2m2wittMlJ/PdeBIgdOFUQB1Flc7NkwIP69ujcpUg6PzLcWYCv7eLABVpuiYK+fb1VUs4KWTpvplQDKeHnesnU4C03TrKqaeQcFm6JabXWcsQJs9edK3/WD3xopuhduGw6ktFo/aNwzt+rUKinpvNQ00ZquC3XnuI8HGyCniZfFGldWsC0Wq6hJ/mu0sTbu8Hz6pYhGI5q47qrFjJu1DEH3fbqZFFG1iqjHhtZJoz344TXn4d3P3RzoMzlF1JvuXCEwTeOvYLMefnVAOGm0Bz+4+jl474VbpNdQR1M/mcmVqtZgbKaIelUSldNG5wqVuoFfrTrWLB+97FT8/f93Jt79O1tcVSp1AbZmFWwOKaK9UoqorhuGxzThdlaw+aeI5kqN7YjK6glZSeB2PRpRsAGG8qwRBZAbq/sowNY5D7akWOjUxMLdbdEhdq5cghNuXgqU5uk0sZLTaxZLlj9DOUDKQLt53e51GMrEcWiuiP/x8WKTVUWygi2ImbmMda2k1NmypQANej3S8YiY0JKXhlexES9oYTktB9i61IONjov6LzXd0i/AZu3WturBZlYRlXw6vXAuctCYgm2h4B0EaYZkLCKUM785ugAAIi2nPkXUCmbKx16s1Op2qS1/HD30YHpQD7YFEYAIkCJqHptniqgUcFE92NxSRP2UrcMiHcdUsDmMTx+97BT8+zv2BkoxAixLCwpiqYsiVX0IyOnHzmOD7OVZqfkvlv2MokWBgxC8TgFpnKvUrPTQnmSgcfycjQPIJqI4Z6M9ENWMkT4FFDUEr4RHZBMxEdQLomJzqyAKGEUNTl3Tiz++aJvjNaD0y6NzRd8FMC3UcyF5sMmqWZWjUmqvV6W/Vosc0DjRUQWbmiIqPQvJWASnj/XZ/m6lxba28LeKcHgp2MwU0UWzyIHPvdY0rc4TjZBtXLxUzLKie6u51rIUbA4ebFF7nyuqVTZrwWP21U7zp5SimvZLDyWo0IFbdWon+l0KHUwulFCp6YhqwEgAZS7NE45IG+a9SauKqA7jmVYDvvR8HpbeJ667R5tx80VUCyCpUFvLl737ISfkz0xENd9AcJACCpwiGgwOsK0w1OBEfcDN+rtTcCitpE6p3hIypELLJqLis7aMZKEBmMqVMZWzT4D2KUG3o4oKSE7faoXVvUmctc5b4qouKGwebEIB4v5+Cjh6FTmo1gwvoaKkInAKXkXN7/ZWsNXM4248RdRv9xUwJtqZeBRrepNL6oEmUkTni2LivdQebPLOPqkO3RaRY6bsXC3RTQgPtgaKHMiLuGpNF5MgWqSFVVmwGdLxqPCmOe7je7No82AriUBhEDNzmbiDgk0oAhqYWGiaZvVfdZPPxvoYWlTbFWxdGmATilhTtaco2Mb9FGwtVhFV/asmGlSwlas1FEVAtVEFm3eAvFkosP6IGWCj1CURUFK8l1KxqG2Xv1Cx0kBpciwqvFVrTVdVdCNogE0o0AOk01Dg1jNFVCr6EDRF1C/wTimk1Oc6jWPy4jUIq3vt6gZ1weKlYHNNEXUImHqmiMaCpYgGSZsKgjinaq2hAgcAcP6WYfzwmufgopNGbL/PJIzPdPPodaIspVs2s0k30kChA68U0R2re3D763fZVFAyViXRgjWHcguwxe3z5EKD8zUVUt8cmS/WbfRSMMCrgihQv5h/ajqPd33117jb9C9zg/pWGif8ihz88uCMq2VGswgPNjVFVJpDnLW2r+5+pJtQVDoRROlFbYpEBkHutTUPtN9Tee7vWUVUGlO2mtlCXh5s8iYOECz11QsKWjk9T3IfOpCO4xyX50plvVnQoxGlruXDZm+bNEao3m5u0DyBUrGpOFIyFhH3fr5YqbPNcEoRDTK3pGukBr3FfXHpX9S21WyRg6FMIhRhBKeIBqOjAbZisYhrr70We/bswfnnn4/bbrvN9z0HDx7Erl278POf/3wJjnD54VU1FLAecA3BvM68UkSPOSgT0vEo1pod5n6l0MH+iQXbz0cX1ACbtThpN0E82LyM3Rc9Ug9SsYj4jLlCxTZJd9p5iLkMujKNBh/dFGxuZBJRfOGqs/FPrzsr0OeHBaWIFio1sWu51Kb+9IzkSpYxt9siytpZdk4RdfdgM4OoPimigDU5FIu0DiulaFIx45Mqkivbq+bSMxLEzFwm4aDobDRFmlD7r0KTfUxPwkHB1qUBtqiScq6e89p+Y8fYKcCm67pQLDRbxEQOTiwUK6I9+y3mnYscNKhga0ORA8BKCaEgS7+iYKNrXJT6aTUlpKgsbhLSJDXs9PigATZarI/1pz1fB1jtvSdAFdGFYrVOta2mrdIGnF9lY9XYvpHdezfUghtqf+DkYTfvW+TAShEVHmweCyG610udIlqq1GwqqKA4qaWcVFJTuZJIvXVC9SJslBGpUrwfuQYUmipyiqgVcHFTsNlTRFvdLB7tMQIEVclvjaACS14FDoD6Igc3/XA/7n5yGnc8cMT1PTVdF32rFWBzV7A9PZ3HO7/0AN74+V/VHWcruKWIysF42X+N8CrscHAmjx/8dsK1eraM3/0G6gUKgQJs4pl3NrkHfAJsDgo22vCYL9R7sMm+i/L3NJsi+vLT1uCFJ4/i5WZBCbdju3j7SOCN8p1rDC/njYPB0vsBdwUbKcq8quvK0LyOlKLyvEFs5hUrtkJdgBUAlxWmNFZ4BdjcVKXUHtxSkusCbE0q2IJucvsh5moVVrB50dEA24033ogHH3wQt99+O6677jrceuut+M53vuP5nuuvvx65nPvgfaLj58FGE8dMIpjJN0nfnQJsbsqEk0YNxctDR+bF7/LlqqiIRIoYtdBBoWJXWrQTTw+2ACmiYmfUxQxfVKEpViSTcecd27iiOHH8PgowBC5yYC2w/HZfiXUD6UCy6jBJxaNiAeFn9NkuaME2lbOCJ24BtjUOO1cybrtYMYe0R+s9NeVn4zO6pVqlFWDzThVRgx60IJ5pUMEWi9YvPJtVnln9l7nwabKPoUU1TbSiGkLZCWwHMaX/UvtVSv05NFNf5EBWvIZR5IDGiJ5k1Pfe2YscOCsWaSHrp2ALmioYFLUiWZ+DB5uu65IPi121tViqivuRFAE2q4+mv4VWRTQerMgBjcFUtdALUnl7KdiEV4zUl9I9VJWNQVPHVZ+pMK5RKh61KcPUQK5aARbwD97KKZ/Cg82jj0iITRfvFNFmU7Xrvk/2YJsn71xvVakfqoJT13W880v34zW331uXwUC0mqZGAbaJICmiTW7MAMCaXipoVBQLSX8PNiVFtMlgcDSiCQWduhFCxWnGfFSnsprr3qdncPcT08YxOti9ELlSFTTqjgdIESWvs5l8GR/4j0c958yN4JYimopHheroWQ4KKS8F219877f4P9/8De5/Zs73+0Ub9dmUlvFLvQPc7WBkBZvX/Ff1YAOssYjuU8FBwaZ6sDU7x14/mMYNLzlFrPFk5I2PFwZMDwWAnWN9+OwbduH6F+8I/B5SsKnqSpqXj/lUECVonk+BuT6pvfVIazhL1R+zff6h2YJDAS3/+6cWOfDbdMjG7WNOQymiUgzAy7OxEcRczWPNynQwwJbL5fCVr3wFf/qnf4qdO3fikksuwdvf/nZ84QtfcH3Pv/3bv2Fxsd7bi7FQdybcPNmCDAaAVT3KyVDWLc2ApMH//ZglRX9schE6jHSPk10CbH4mkWGiBqocPdg8FWxmuojLdaRBb0FSsLmltwVSsDXowSZXQSsFULB1EjVA26kqorQ4T8fdfb7GzUnt5GLJcfHqZrLupWBTDU9pki58mTqYIgpYgbFZXwWbcdx0+0hhMN2oB5uD/DxXarI4QUJJ4Wuyj6GdTkoHWeo05kaIKSnnwrfDPGdKsZIDygSpdCJa8GC+iqyeOhawgihgD6yqvnFEjzAfdl70URCkpwnFihdjyo64qCJqti8dxvmqPqL0f7ngDW160eJH3rwKS60aWMFmjsFjA/4LklfvGsdzNg9ir+LDJUPP50zeCn6oKaJUZTNo6nhdgC2kcUxOsXMvcmDdG78CGvKufqXqrz6mduCmYAu7imhKWmxTkQO/NEM/KMhAz+uhuQKemMqjUtPxzIybjUKraWqNpIhWbMfZCPYiB8a9d2t7pJCrC7C1MJcdd9nMe+K4ITDY6FPQQ1bLfOquJ8TvvdInqf+MRTTRZ3uN+/Lm4P88NYPP3vO05zEFxS1FFAD+5OKT8HvnbcKppvJJJuOiEAKsYjuPHfdeQ+q6LgU8vBRs9nsbRCXpVtiExmo/X0K6p8PZhFD+qkXV5AIbsqoWAMoV/8Bhs5AKeFVPAmeu7fN5tZ1TVvc2VJioz1XBZgbYAvZrVoDNVLBJfa2lYKvWKdhIPSpn3uQDFOlLO3h7ApKCrR0porKCLSQ/T6sdc4DNi46tEh555BFUKhXs2rVL/G737t24//77UXOIik5PT+Omm27Cn//5ny/lYS476szV61JEjQ7XyX/NCXqwy1W9rmKIlSJqnwCfv2UIAPDrw3NCvUJVRU8azYqJyzFVwVZuTl3SDF4pokGqei56eHsAVuc8V6yIRZdb5xkP4MEmFGyJYNeGdlGKUopoq8Uj2oVqfr7Uii11suE10A+k4+I6OvmOuKkcRNDIsciBfbClYGo3FDkArGCCV4qorusi6EG7exRgE5OToB5s5vMgXyuxYGk4RdS+8Gm2j+lJufcX3QZ1+VaKqP2c5UWxmgYvLwybVeglHZQy6hjhhKwAstJa1RRRd0U1IAVB2qxgGzB3uuXUwny5WlcJm4JKc1JAkBRsNDbLwcLQFGwOASIVXdeFD+p4AAXbi05Zhb9+xeme6kAan0jtKqu25Xs5WyiLoIyfUnJY6TfC2iiyBdiURZEaoKzpegAFm7UxUNEDeLBFrPbuROgKNild7FgTKaJOpCWlZKWm476DljrIbbxoNU1tJBuOB5sfq6RFNKnlXD3Y6rw+W98sHnMpdPD4lKFg2zLsF2AzjnWuUMEDh6z74pZeD1hFT3qSMdHHeaWIqkrjT//3E7j/mVnP4wqCW4ooYPRDbz13g+P4lFY21GRozDjsUgGeqNR0oeLzaqPqGiJIENetsEnQAl8bh4x+erfkMd3v4sGWSYSvYPNi94YBpGIRvOmcDZ7FN8KAzrneg40sD4Iq2MxCFebzLauzaXPWKUU0EYsIYcAh8zuDBNVTLgFgt+JohNq2mi1yMBSSgs2vAjZjEO4stAEmJiYwODiIRMK64SMjIygWi5iZmcHQ0JDt9R/96EdxxRVX4KSTTmrpe7s0q6dh6DzU81FNElOxiO01pGLIJqOBroWcApkvV5GUFqYT5gRnVW/S9llj/SmcNJrFvolF/OzJKVx66moRYNs2khWGysfmi7b30YTbWNz5H1srZBUT7FjUuk5yipXbcSxKKaJOryFT9IViRaSipFzOS5aNu32fPGgGuTYpSYos/CSUttBp6Fioohux1MepDla9LvcUMNICR3sSeHqmgKlcCZukSa6cjtuXsn+G1z1W5eL5ShWaZk26EjGto/eNdr1mCmXX4yhWaqCxdsNgGgdnCjieK0HTrHQxw2DV//ucrhUFqTMN9g2WN45xTZvtY9RFdSxi3BO3friT0OSH+i8rRdQ4Z1mZVqzUbJM3cZ0D9jNOyCkStDNsVCv0fl9SMn2naVtaOQ7qV41UJr1uIk9BkD6PZ7gZ1varCjbj82NRDclYBMVKDflyVQoEG32YpWAzngENxns0zVq8ycHCeEjPuvDgrLiPKQvFqti4Ge9PIzffuvUGtSVSrSalvlyeO5D3WzyqocdnLjKiBGeTIY0P9gCb/TPlFFtNMzY9qE32ppzbllwhsCoVOXA71oTU3p1eQ8ohamutQte/WKnhWNkyym/ls+XAVbFSxf2HrODKnMt4UZaK9zTz3bSwnVwo+vbBcmGKRr8rFY9gOBPH8VwZT5vp9EmXY+5RxhnqB7LJ5tvqWqlSIX3GdK6EmXwZGoDNwxnPz1bnuOdsGMAvnppBrlzxmNdalXJJPWYoKXXHgBaNp7vXD6AnGcV3H5nA//32I/jiVbtbStOXAxqNXD8K8OfL1br3kZrx8FzB8zNlGw+vvkbdiM0GGDPjUmqd/FqrKIp3ezl1TS++/vZnYSRrzaX60tZmvjzHycSjYgOtZPYxdG6JaPhzytPGevGT95y3JNYZA1KRA/nraL4x3h+sX1PndfK8ndqvLcCWsdrjeH8KEwslHJkr4LSxXmsjM+F+D+VCP/Jr/NZoatGmRsZAeT42lGnseXKDxi55jt6Nc+FGCfvYOxZgy+fztuAaAPFzqWTfmfrpT3+Ke++9F9/61rda/t7h4XpZ8XLG6XwiGkTJ59WjvRiRpORDfcYOyEA2iZGRYNciHY8iX64ikU1hRAooTJm71NvGB+o+6wWnrcG+Hx3APc/M46rnbsMTZrrAri0jIsA2mS/b32eqAQZ6U4GPrVnWKZvGo8M94juHcuaOnaa5HkfRvMDjoz2OrxnpTwOYgR6LIpExK++k4o6vHTVl2zXA9ftIib9mpDfQtVk9azxDZR1IpI3nqjedaPt1bYaNo70Ajoqf14z2oT8kM84g1BL27xrIel+noZ4knp4pQEvaXzdhqgI0Ddg4PoCIpF4YNu9HzaFNRdSKtinjc2nZPTrci5GRes+LpWLjnHHs86Wq63WZkNSo28f68dPHp5GraegfzIpFztZ1g4F20HqzxvOSlNqrFp8AAAz0BO+3AGDYTLPRY1GMjPRCM/uYwb7G+pgBZcc5bn6e+J4uGleG5o3JoG62taIZ+RxfZfQdNTPwputAujeNESnQkDDf2+PSVwWhX7pWx8wxYsMq535SppY0nkN5V3Tt6j4MZKw209Nvej3BOPZeRd2TN9+7dlWwfjIovQMZcc0AYMu6QbH5lE3GUKyUkOpJo2y+gPrpHnMhUI0Zr03GIxgdNdJnhgeMsbSkUyq4hlWjjaXWuLHGvAWlqu56HSaPGKqWwUwc6UQU6RDa8Mig4QtEir10wv6cUDAyB6NvHM4mxfVwI91rV9cN9KZDubeb1/QB9x82PrPH3h+M6cbxFSs1jIz0Im+a9idjEaxd41yhfGjAuJ56JIKM2YelkjH3Y02Z892qjuHhnrqF6aI56K9b3RfK+c7UKKBr+cKesnEYgy2oGnRdRyyioVLTkepJ49dHrEJW5UjU8bhTx41gVSblcW082DpujDXThYpvHzxVMPqLrWPNXcO1Qxkcz83iyKLRL/ZmnOcGiR5jnKnUdPQOZFCq2fuBZtixbgAAcCxnzZP3P3YcALBuKI11YwOe7++TNu56UzH8n5eeild86qfIlWuuxxSdNO7NQDaJzesGARjts6c/66gejyYmjdf3JPHRK0/Hw7f8BE9P5fGzZ+bxur0bgp+sRL5UFVYMW9cNNtQ+R8w+tRaJ2M6xVrP8MSfzFc97EpGUkeOr+23zOJmxEXvRtvEAY06aiuNk7f3NjHmrEvGI72eof9+wYLTNxbIxP6Nne3x1n8ggqujG+1KmwjSbbn587wbWmh5wuap1PXRdFxs3p24cxojpUefFmDKvXjWYEZ83Yq6Va9Eo5sz2uGmsX/x982gP7n9mDpPFKv5j/xT2TxpjxOph97nOoJmtE1XGBd1UM48MZh3fq+u6bV3f38A8WPZF3LQmnLFksN94zrRofR/fTXPhTtOxAFsymawLpNHPqZS1W1woFPCBD3wA1113ne33zXL8+DwCFJHpejTNaMhO5xOPRoSSZmEuh8matUOuVY2JbzamYXJyHkHIJIwA29NHZ5HRrc8ik+yUXq37rN1jxkP240eO4cjRWfzmsNGxr0lFkTR3UZ6Zztve96gpLR+IRwIfW7MUF+0y8fm5HCbNp2FhzjivUrn+vIgZcxCu5EuOr0mY+92Hjy+ix5yXxKA7vnbBNK0tlmse31c0v68Y6NoUc0ZAc7FQxuSMoR7Uau6f3wmoDfco87a5mUWUc+334SMWFJl5Kur9bJBx8TPH5jC5ygo4P2UuwrKJKKam7JOv3IJxjwulSt1nH1fM5o9MLmBych6lsvQMRzrXaWkl4/ocX3BvewenzUVTPCru59MT8zhw0DBWjmhAJVfAZN6/0ljVrEY6PWf1D5MzxrWN6o214ajZOU5M5zA5OY8p89lGxf3ZdiMTj9p85iYn5z374U6xOG/vv3KUtjRfwKS5mZmKRZAv1/DM0VloRSuAcXjCuCaJSPDxQUWeDO43C930BPg89TkEgMW5PCo5q83IC/onD83UVQujfrJWdO6XW2FVTwJH50uIRTTk5nLImwGRpKlKODwxh0UzTae4aDwrNME6PGn0B/GINbYVTZ+yWXMsibVwzVVypvl4wWMMe+TJKfO8jEl/GG24VjTu4aQZcFfbUcoMsD36zAwAoC8VDXTO6XhELJArpXIo16lHFi4r/UFeuX53/uYYAEOd6/bdRdPUf7FQxtSs0V/pVff+SvblO3Jsri5ta4aKBBTDOV/rnCy/n6B9shepeAQLxSoefGIS+49Z496h4wuOx318ypiPRHQ0dV4Rc3yYNMcjrz74adNvK6s1913DZoB8/1HzvTXn50lexD51aKauH2iGXrM5PDm5KD7jvseMgNaGfvd2KEN95Rv2rEPGXAcsFiuYmJhzVBo9Y/b/qaiG/FwOUbOS6WPPTDv69dG4HKnVUFwo4NwNg3h6Ko99h2YwOTnY+EkDeNgcMwbTcVTzxYbap26q1KbnC7brI3tIP3V80fPaUfp0NKLVzeNkqgX7+rWc87/Xmrn2mZy2H8PkceN7omi8ndbM45hZLOHI0VmhhsrP55EzlVeFktFuj0+bKuWq81pkuRCtGm15cs66z8dNX2QNQKJSP892Qi/Z5xxxaX4ZN9dwR6dzmFqs74uHTNuQv/reb4W6ef1ACuvSMdfvFvd/xr72XTTvU9FjfZdJREXgueYxrjtBz3Gs2vi814mi+UwuSOvfbpwLNwqdQ1h0LMC2evVqTE9Po1KpIGbu7k5MTCCVSqGvz9rRfOCBB/D000/j3e9+t+39v/u7v4vLL7+8YU82XceyvflOOJ1PQgqwxSIR298vPmkUR2aLeMHJqwJfh2wiiuOLhncDvadSrYlOZySbrPusU1f3YiAdx0y+jO8/OonZfAVRDdg0lBGTkcVSFfOFipBa75swBplto9m23yPVwDuqaeI7Ke2oquuuxyGXf3d6ja2KaMma0Dq9Nio832qu3zclpdkFuTbJqJXiUix7f3+nUQ3QYxFtSY+TvHCIHpd7StC9nS1UbK+jBVNvsv79MeG3U9+mVD+GXMl4zqhCj9w2O4Go2JSvoFLVHU14KTUvm4xiyFQcHV8sY3rRqgamIdh50EKzXLGulVzkoJFrQc/5QtG4V8IbJ9bY5wCGTJ8CbGob7aZxhe5PuVpDpaoLRZh8zoYquSbaGpGX/NqaPx8jbTJfruGgGTwe7fHvt2LKc6jBqLBsf5+GnmQMM/kyForVus+cl4ochH0/xvpSODpfMp8HzXYtAWN8LCh9LaWfkz9OQuqDhQebOZYkouH1z3KFUkOxWP/Mkl8NLZzDaMNqlbSk8pzR9SClwVA62Hg2nE2IKuRhXSc5YKCOjQnJY6Za0/HTx41g5LM3Dbp+t1ycRRQ5iLgfq+zPVqzU6to/teVsovG+yvn47J9v+CK2PrZk4sbC72ePT9t+P50rO362VS28ue/OSj5bXn2wrGhZ01s/Rw0CtRFKPYu73M+IpokgsJx6nWqhH6XCKhMLRZQqNcSjETxuFjjYPJwJ9LkvP30NnpzK4TW71orf1cxx0MkrakFqc4CG/lQMU7kyZnLlOq9cAMhJXnO6bi8M0ex575swgqJbm1gHyFVE5ffKvnOTCyUUyzWbn95/Pz6Frz9wGBdsHcZOs3hC0qefUYsaBJmbOM1tAEu1HWuib+uVPNhku4F03ArIlKrG2qJUbe3Z6xbIK202b/Uxh02vwtGehGe/K6MWQ5Ln7tTPHJkrijVrn/R3KkKiw0i9fNu5G3H56WtsY7wKebbmlb5L3BePtU9Gup/xBtdyyWgEuVoVg+l4OGOJ5B+qfl43zYU7TccCbKeccgpisRjuu+8+7NmzBwBw77334vTTT0dEmmicccYZ+N73vmd77wte8ALccMMNOO+885b0mJcLslGmaprYk4zhnedtaujzrBLk1i7Q5GIJOoxJolMVsGhEw3mbB/HvDx/DP//CqCy0YTAjJti9yRjmixUcWyiiJxlDrlQVE+jto/7S3lZRJxe2KqIUYPMsciBPROqhIMycXEXUxfwyJhbEzt+XK1XFgsWv4hohPHjKli9Y91YRtU/cvKootQPVuNjPO6RPqdpEyH4vKk6VMYm6IgflKnRdt4ocdLhiJZUu12H4sQxm6lM2aGKXiUeFZ9LxXAnTpkonaIEDQHoeJC8UqwR6o0UOLG8cQDJlbqKQSk8yJiqRdXWRA40C9rrwVAPs52z0f+U6M2j6uZXqd4ARWMmXa5g1n5EgVUTVAIDhi1V/nbOJKGby5bpCBzVdFwupRiqSBWW8P4X7npkTnpqEXK1PVBFVihyQGXPCNjbbPdjCfM7lvr5YqTk+N1TFe01fa0b3MurGlTrm0HFQgZig/cJwRgqwLUmRA8mXsFzD3U8YwaNnb7J7A8vIldWEp5KHabl8HurYX6zUxO/CasvqvWi1wAFB7f9n5jVKRDWUqrpHkQNKiW7uPlKhEyq8lXTpy+cKFRHoarZaKlULpKmgV9vLJmLIl0tYKFpzvlb60eFMXKRUH50vYt1AGo9JAbYg/J/nW57Vuq5DgzGOL5aqLgE2e//Zn4pjKld2LXSgFtAhP121gFkj7DcDbCeNNL4OIA/IvDI2yGOFDqPvWz9oKbf//qdP4qEj8/jx/uPiXPwKDtQVOQhwr+NKVU+iInk2NgoFm3RYZv3RiIZ4NGIrcqDr1mZbWMV0OoVTkQMqNqBW/PZC7VvluT+t4Z4xM4zS8YhtnPidbSP4+ZMz2LGqB6/eNR7oWae25VrkwKd/AYz7m2zw/r1q1zgem1zElgBps0FIcJGDQHTsKUun07j88stx/fXX44EHHsD3v/993HbbbbjqqqsAGGq2QqGAVCqFjRs32v4DDAXc8PBwpw6/q5E7zzAmo1aFJKtToIXmaE/CtWLM+VuM+0MFDrZKAyYNxDTJ3z+5CB1GhSinBXzYRCOaraqZvLihAI9bgK0q+TmoOyCEbJBZ8Alw0USzUtOhO4T+p8xUkWQsEmgQByxz7ULFCs61ozR3GMgVBuNRbUlMUmUimmabTPlV2O2R1Iky8x6Le69KsXKpe8AIclR1CNl5vMPBnFhEE0HFmbzzRDsnFf0YzpAJdUkUOGikPLjY5ZUGb1FFt9EAm3kv6Phaqe4m31evhXOnoWOr1nShqALs/Y9YiDgEd+W/N0vdYj5AFdGoBshXVa7QKUP3YUF5/haLlhF9OwJsNHGvD7AZ5zpbqIiFOPW/osiBeaxOYzMtxputquhESgmwOXFk3q5gC+V7lWCH2g7oZ6qMGLRfGJZ8mMKqhi0HfdXPlI/7gUOzmMqVkYlHceZad7+4hNRvUT8f9RjLIppmU5vKUHuJaK0/i0T9MxnOfafj+42Z2nfORiM1cNYlKCMMvZtc5MvXw6laJEHteygTb7qapxp89tqkpOM6vmgt+hsdr2Q0TcOY+f3PmM/LE6YNxeahYAE29fMyYi7vfG/UTUIa9+cc0veB+o0valNHWwmwSQXRGsVSsCmFo5Rx7rBUAV7XdXFdhzJxMUfw25DukdphVAu2gS36CGUeWA5YRdTxM2MR8d103WlMokCMDmPuWSb1aJeuBYJCBTgWilXR19KmTSMbRmrxgL5kXPqb8R1U4ESt5jyQjuPDLz0FbzpnfeBAuqgiqozJQfpEud9rdC13zQWb8fErTgtNvCAXImPc6ehT9v73vx87d+7Em970Jnzwgx/Eu971LrzgBS8AAJx//vn49re/3cnDW7bQwxfRwlFaUMBBVrCJMu8ek7RzNw3aHuiTJGUaTerpcyg99KQlUK8RcocVkybCVsqmu6LM6TNk5BTRIqkaXDpF+R45BfWs9NB44OATdeQ13VqIJl0WrJ1mIBMXHbaarrlUyJOj3qT3depzDbBZKaIqMTEg1d9f2gWmwT5XrtoGrnaUVG8UqtrkpkoQCrZEVCyGZ/JlTJpp5EGVl4DVfxWkSbG1U95YG+5R1Ld5Zce9EeT7qqZzdRMxKZgrFkAxuxrMUl2pC5HmA5Ay8vMU1RBo00TTNNvE0U1lqKoSiYUS9XORtqh1t68yDJHXDdhN9+laUjAZsK4f/U1OESXUyXSYz3ksGgGt1dwCbG1RsCnjYZ2CzRyD6LuD9gtD0uvCUl8kYxER4FPbmqEAMS7gj/YZxvLP2jDgeY8oQFqqSFVEfRbMtHmiKloWCqSQj7luYDZKLKLZAthhK9hoZLtwm7Gx6q5gay2gLG+OLpScA0WAteBuJYCsvter7VG/NGn6QGpoPWtgnCqJzhYwX6gIhVJQBZvbMebKzoHJBZFib7yOAmxuwVIaL6gNiHn9QslxszgIpGDb1sRaICOpiWXUQKwcYDu2UMJiqYqoBnzj7efgxpedit/ZOow3PGu993dJfV0mEQs0NxdWIRU3BVtz7YU2fawAm3FscsCuWKlJgZzu3SAMglzciIK/FIQe7w9HwWZt5BltZ6CBTWI3aN5ZVNqntckWMMDW4TVBnBVsgehYiihgqNg+9rGP4WMf+1jd3x599FHX93n9jbE61bAm7Nlk/YLm2ILRkXul/vQkY9i1tg//87RRvGCbQ4DtqAiwmbLw0aWrlphNREXwSp4I02WruUwQaFIXj2quOwm9YuevYvOjcUK+T5WaDvVl06aCbagBZZ8czBOLuy4I1DgR0TSMZhM4NFdsagcvDIxrEyy9TL63MgvCg63+PgtVVq1+sUuTwaFMAgvFPHKlqi242w3piMbuXd510ZQrWRPzgXQcUQ2o6hApLY1MTkbNAB2pZI3PpwBeY23Y2hygFFFzQdBEsFne7eyGe+IGPeZGiqhzqpJbqkKzSkEVeWE5nE0E3jmNRzVQ3NotyEeLRFXBRinb7VCvAUbg4NYrT8epa+wmuGqALR7VRPugwI1TH6yOz2H3fcmY4RnoGmALIQChorazutRLSe0HBO8XZAVbmErs1b1JTOfLjmrJZCyCcrWKH+83jOWfvdnbtN0xRdSn3afjURQqNeRLSoCt5D6WNAsFsKk9hK1gMz4zgVNWG8/HrMtYUWoxRRQwlMmFSslbwUb+aw2kjKmsUQNsXilcZr9Dm0puKe6NQKrZQ3MFPG6qrFb1JJru4yjNzO26LagKtrTl7+VEoWzfPKb1QLFi2AM0GpQ4vljCdL4MDcCWJoKIVOlUPT91M4bSCQHgCXOOsm4gjVQ8iuedNILnnTTi+12yB1tQlWki5hxQt9Kmm2svvSnDvuKYEmCzp6HXpOB2d64FghKLaMJmaC5fwWA6jl88aaSob29gDZlJREXaNGBtngP16rYwAmwpl41Nuv/eKaLW8SRjnZ1/JqSxjnFneT9ljCPU+MPqRGmxZQuwzRuTCEr1dIPSRAG75FuVkv/2mBFgWwr/NUIeIBvxYKPJRl/KvcPtldKYCkIV4q9gc/JhO05pdo34WEkKBjresFJr2gFNzDrlN2ZXsAXzYFMX+LQocpr8yj576s4utY9h8/7my1Wb0q0b0hEH0pQi6q9gi0Y0oVg6YKZ7NJIiSosKeZc536SCrc6DrdK8x5gtRbSLA2y0C26kiDp7zqVddvpVT51mkfuaRpQysoLVrb+i+6AumiwFaXuUuhFNw95Ng3UejbSoI79BOVhD/7YCbFa7UX1UwlbvUp/mFGCr1nQRwFaDCK3gr2Cz/9xMimij/jNeXHbaGpw0msWudf11f6N7R5twXv5rgJIiai48/ALLYrOmaO9XRYGDkIPF8v1Y7TN3C4rc3s9c2y8WooYBef18JoxFvpuKVYZSRMdaUGgOZRO2vt6r7ZHqa9J8rlr1sQSAtaYa59BsQQSCNjWRHkpkxOaE83Wj60nBBVJGuQVL1XFZVoU2kyZK6rX1g+mmVNRBFWxHpLkFBS4bVQXGIpp4noJuSMl2MDJU0KrZeQWtRVQFm2x/YijYWg9udwuWurKMA5M5PD1TQCKq4TmbvftpmYimCQEJ4OzBRlBaaiu4zbvanSIaNpwiGozl/5QxdVDnGdaOeNZhQTOx4J8iCgDP3TqMaETDaE/CNtGRFWw1Xcf+STNFdFWHUkSlgS3m48FGkmTVi0emxyFF1C1dQA6gVBwUTqRgG27Qm04YbJuTo053yl5QgK1T0nV5YPPbHaa/q7u6chVRFflZVNuVULCZi8hcqSqUblENoaUItULQFFFSjNGCmCbMjQSHx/rtlduA+lSUoNDkiYKheZeAUxCWjQeblOLuVhxCeNW0rciBdX2DFDgg5OekUQXbgkeKdjuha0WBGDk4Se1svlDfB8eVXeiwFz303cVK/WJ6KldCpaYjogEjISmZgPp24xtgC1rkoE0KtlfvGscXr9rtGASWj33TUNo39SguqVOCKtj6XQrmUAAk7LacbDLw7YWsKj5rbZ+oOl3VnQM5JamKaLM4Fd5SCSNFNKJptuvk1fYyIkWUFGytB9jGRYCt2HCBAycyIkXU+bqpCrb+lJ+Cjcbl+nbVTKGDVvzXALuCTQ7ukjKbWhxVnAQgKrM2E7ikdhhUwSZSwtUU0RYDX6S8Uj3YALshfavp2d1Ev5iTVvDDfRMAgHM3DTXsWSn7aPfaFGz2vjfMFFE5wKbrupUi6tW/SP1Jp+1+OEU0GN274maahiYuYfnQWEUOrEH2sCmx9pukrR9M49OvPgO3vvJ0m1ze8mAr4ZmZAvLlGhJRDRsGm588NIosuZV3mkWRAx2OO7A02fAKsFkqp6rkg+TcKUY0TajNnBRsU4uNK9gA6/7T8XZrFVHAUkJ2amdNvjaqNFxFVBF18WBzriIqSfWVABul8VEKcL5c7ZoKokQjHmyAUawEsM6tkckJKdgWilWx8Mw3mbqYURVsLXiM9S4TBZvcl1HATA1s0HUpuJhBh1FFlAhS4ICQn5NmFWxhq378oEkzpYimHCbC1K3L51fvwRZ2iqjpZeigYKOF2GhPMtS2nIxFlEIV9nNMKu0qcIqo7MG2ROOYPCYEUUVYCjbJg81HlehmN+Dl59kKcpsLKzVY7ivOWtuPZCwiFf6oHy9KAdKh/Mi6pALKWAq25lNEAft18gpM0ObScTPA1mqaPaCmiBrBp2ZSJwm/6yaqiCbsRQ6c7iPgXN3b8mFb+gAbXXMdduUune/aAVLHW8fWrIINaDzARm1enQO2UkUUsO4T9evy/ZDT+UqimEJ3zCtboV9qm+STeVGA1F4Vmk8kYxFbn6T2vaGkiMbq512ymtGrf5HbWJgq7maQxzrGneX/lDF1WAq2sAJsZiU+czDVdR1PThuD0sbBtOv7iDPX9teVB14lKdiowMHWkeySLlxpMI5G7JUr5QWqU4CeFGFeKaLyrghVlfIKcMVcpOOAVOQg26SCreD//Z1GpIh2KHBhD7D5eLAlG1cdxG1pwM5BDTLyXpQ82DrlSacip/04QR5sNOEcztqfjUaCw+l4VHwfqdiaVVZR31Ws1GyKruZSRGXFa/c+S/IzRG2yzhsr5mx2LZSCIVYRbUTBJgcA/BRsaiW8+TapfvywPNisas+EV1VNdXwO2xeHgntOATbhTxVieihgbBalPXbaw1CwLdXiQr5Xz97k7b8GWPezplspP37jWa+LGnpB+AmGq1SgBWQ8qoWyYASshV82ERWV4r02ZMohLPLJ3mMhkAdba218TUAFG/VLFGBrNc0esBRsxxdLeNS0Udk83HyWh9V3+nmw2YscuCrYHDw+aUOlKQVbCwUOAHt/K49tND/Zal67YwtFkd7WSuotzS+yAcdLUeSgzoPN7C9a8GADrACbHNylNluSUkSXuwcbYCnYHjw8h/2Ti4hGNFywNXh6KKG2dUINmoapYCtIqnI5EBw8RbSz6wJqp06CEMZi+T9lTB1he7Cpg/J0voy5QgUagA0BAmxO0KQlV67ilweNIghLWUEUsDosdRJsC7A5BLxmhQeb+0JOLp1N6bReaWmWR1f9YmiKihw02MHTYmZ2OSjYzElZpwJsiQYCbHTfC5Wa7X4JBZtDu4jaAmzeKaKGgo0WaN1xzwYkOb4TVoqoXcFGDKYbCw5TOjntNIvAWIOBH3niu1is1JkyN8JyUbDZA2ym/6LS91Bal+oF0qxSUMUeYAt+7+UFhts9IoWaurjudIrodL5s+xmoPwc5qKAGisJOO/byYKOFWJgFDgi5rdUp2OTqsqZRdRDkAj9LpWCjAG8yFsGudQO+r5fnW7Qh4OfBRpt0cw34ebaCbEYflvUA9RVnjPeJ86XUwlmH8SKMSoZ+SqxSpSZSNVsNIssBuiAL4DBTRPtTsbrA3eaWPNhM9a9bFdGSXQXslyLqVJV7lVLALCiVmi7UZM0q2IwAv3Esctug+cn6wTQSUQ013SiiNJMvi367mQBbplEFm0tgovUqosZ9sgKeslLaSkul6qXxLl4LBIUUbN/9jZEe+qz1A56iBzeoj1XHomhEs80f21XkQF5DeKegW8fX6QApFzkIxvJ/ypg6qEMNzYNN8bt4whwEx/pTTU8iUvGo6CDvemwKwNJWEAU8Amyad4BNpIj6dLgUiKEJl1eAy838FLBSj4ayzaWI0jl0c4Dt7PUDGO9P4cImJN5hIA9Yfou+rDTQyRNPL5N1TTKbrVewUZEDy4Ot2xRs/Q2miA4rAbaBBtOb5UIHuq5LgZ/G2nA8agW6Z/JloUhtRsGWXWYebIC1YKqvIupstuu0YGoGm9dT0wo2txRRZwWb6h+0VNC1okVTyqZgUzzJ5Cqiyi50+Ao2dw82Sp9rVd3jhC2VRfVgk67HYDoeuMpiIhbB9tEs+lKxhgK2rUDHvmf9QKCxUw4Y0XPkq2Bz8WBrV0VcamOrQ7yGF28fxflbhvCmc9aL37VfwebcBxCUnpiMRVpeGMtBaK92QPMCUgmFUeRA0zRbiutgOt7wWCrjpv4FgJqui0104cGWbj5F9KhUBTwIB6fzKFZqSMUiIpWzGei6y2l4dJzZRFRUlT08ZxWOWNObbNi7iz4PaLzIQTuqiMqknBRsUoroivBgM4NppFR83knDTX2OqJjrsDEu97/hKNjq5120ARaLaJ6bHtm4+7i61CRc1jKMnaWdiTJLQjxsBRsZhZuLaBqUWtlJA4ydrtlCBc+YhqNLrWDLugTYYn4KNpEi6m+GP7FQsrx5PIwphTG5kwcbKdiaLHJAdHrXw4uRbALfePs5Hft+GrCimn9wIRrR0JOMCo8wCiYt+iho4pEIytWqLYgq+/VQWmW+XBPpC92ilPKtIlp0LnIg3u/zrKjIAbZipQa6ZM0E9LOJKIqVGo7nrAl/MwGk5aJgizqkiKpKorTDTirQriIHwfuthE3B5pYi6qxgs4qMLK0BsFvwEnBSsFnnt1QebMXy0irY0h4LAfl6NOop+o+vPQulai2UwEUQKGX//C3B0o6iEQ0aDP8neq78AvF9IkXUuYpo6B5s5vUPq8ABYKiCPnHFabbf9XuMF2GkqVEf4FZFlKwF1vQmAwdx3VjTawV7vBQmajpvGCmigJEmSt5krRQ4AKQiBw7XLVeqgmYmVBG1z1fBVp8iurrJIgd0jltHsi2pKzOJKKZyZSVF1NoAHOtL4qnpPA7NFsRcbFOT19VSsAV7Tt2qL7ZaRVT1g7aliEpBvfIKqiIqV/XUADx3W3Ob89TWnfranmQUR+eNf4eZImrMaXVENE30h35Bs26qIhqT7BCqNd1XqX2iwgG2FYhIEQ2tyIHpwUYBtqk8AGDjUHPpocTq3iT2mZ4LQCdSRI3zUo3kIz4BtiBFDgCrw6ZP8FawUeU/tbpQTaR4DjW4IPFKz2Hs0LXpScYCTcj7kjEjwFasV7C5qQ7iUQ0o24Oo8k4WLThzUpGDbpkI+RU5oKpkapEDwAhEN1qsYbzfShGVr1FTyjNzwj1p7qjHIlpTxSNsHmxdcl+c0MyiKVXdapNqYJLuU15ZaBXaUOSgEQ+2WAsKNhGUaDCY2yp1/na2KqLKJofUB6uLqdCriHqkiFoVFlszgHci4xFgk39udMGSikdDSbsLyu+fvxm71vbjpTtXB3q9pmlIxCIoVmqiz4r6jCW9LgVzKHDUriqijahKm0F4djoon8JQsFEf4JYiSv5rrRY4ANQiB/4ebERYgeAxSWXaaoBNpNY6pIiSAjgW0UQ7oU3kYqWGQrlqe/7kzUFbimiPlSKq63rgAOe+FgscEGLzyCFFVFawHZkrCoV3s2KBtaZHHs1X/HCrvtjqfE8d89JOAbaKrGDr3vlLUPqldNCz1vbV2ZIExUvB1mtTsLXeF8vPT6FcQyYRDXxPbAG2LkkRBYx+IBpZ2k3N5cLyf8qYOihYE9ZDmFFSRMknoRnPAhl54rKmN9lU/nwruKWIRjRNVEKrOFYR9S9yYPxdlW0H8WCzfx/5Q0Q0/5RUlbr0JA6wuULPStAKhL2Kd06lWhO7uW4BNtrlKdfk1IWa+BtNGKo1XXikdItSihZMi6WqoyycFjo9Dimizez8iTSO2YK4RslYpKmdMtogsLxxmnsO5MIl3XJf3KBAFQWhVDUY9Q3qQisXUpEDCu5kE9GGUm9sKaI+CjZVvSJSRAOqCcJCPT/5uNVNDvn8NE2z9cltU7B5eLCFXeQAUBR8dcFHe4poN7O6N4nLzxhrKJhO91CkiPrc037fFNFwFy40J2klBS8IXpYCpUrraWoUxKU5qQqlQK8OIQW6UQ82IqwAGxU6AFrPGhF9p0ORA1IEy5uM2URUjLmqis1t44vUkcVKzVX55sSBFgscEBmHsU1WZo/LlVmpwEGTgcs3792AW648DS87bU2g17ul1rVeRdTel8pzHCtFVBffuyJSRKWAVyvWMuduGsRwNoELttanmMpz+UbXX07I4z0VOqD+0G/8z3pYLyw1cvthHzZ3WMG2ApErRYVBj/BtqBoVRKfCSRGVA2xLrV4DrJx2p0EtGtFQqemeRQ76fXY01ECLWlFNxq2K6JRZgXQgHW9YNs8KtuDQMxNUMUBpaLQQWpAmrO4KNrtXEyArhiK2xScFcbslkNObiiGiGZLw2XwZI4oCwvJgq08RbWYhPS6liOZaVFXRwoeq+Tb7OfIucbfcFzdiEQ1FyFVE7c8+edm124OtUaWMPGa5BUJporlQ58FmLhCXWMFWH0Syjltta6qqPB7VQKfRriqiaoCtWKmJytRhBCBU0h4LgVZSRJcD8UgEQFUs6P1My3tdqjS2q8jBW/duwIbBNF50yqpQP1fFq8gBjX+tZFiQbYlbiugRKUW0VXqSMWEJ4bU5k02oKqJwnue1coAtpBRRp+u2WKwP6mqahv5UDFM5o7CZnFosNgc1+3hIvncz+TKOLRQDByZCU7CROlsa2ywPthjGTLXZkbkCDs4Y7aTZtUw6HsWzNwVLIQeseX5dkYNqsCCLG31JdwUb9cFyFdFuyYxoBTmoeFELAbbd6wfwH+/c66i0pP43m4iGcs0imoZULIKCpHKmAFtDKaIdvn9eRdsYi+X/lDF1hO/BZqU6TufLorJfqwo2efF10qqlLXAAuCvYAKsDqTko2Kwqot4TBzVY41W5MOagbgKAqbyhulE9rYJQn57DMl43rBTRYNeIFGyU2kP/z8SjrsEXpyIHBcnDRE7NoMBdt0yEIpqlsFMrieq6XldFNB2Pin83p2Az+obZQkVUT2u0wAEhqrCZHmzNBthSsQho/tvtATbqv0jhoQaBnMx2qzVdBGPCqiLaqCF93KZgc0sRtar4yhsS7fKt8kNdSKdsCi53BZv6c9gVg+keFJQAG3kjJWMRX5uDZpCfU68AWxieNt0G9fHUr/v1E31JZ48r4ScY8v3ZOJTB287dWBcMChsvz85SCCmifh5sYaaIAka68MtOW42tHsEfNUU0rHRm+RxC82Ar1wc+xQaF0jZI9aim+xakAgdqcIKqwh+bD1boYLFUwSHTi7nVAJtQsDmkiGYSUYyZafGPHc8JpWOrYoGgJESAzU3B1twzoWbLyMEYubBCeQWliG4byWLX2j5cccYakfHQLG5pzCQuCUO9Rqj+t0H7Q6/iQUuNpmlc6CAArGBbgYgqoiE9hKlYRKhXfnNkAYAxOW6lmhFgV7Bt74CCbaM5qK4bqPeSIwWIqmDTdV2oi3w92FKqgs3Lg81UsFWdFWzNqIDq/X+6OyjQSZINKthox5AWQvMOu78q8Ui9SjGvqLMyccOQn4K43RTIGUjHMZ0v1y2aihXLi0WeBAxnE1gs5ZvqJ3qSMfSlYpgrVPCYmcbRbNoibRAcNz3YvALdXmiahp5kDLOFSujBkLChduOmYHMqclCoOKf8NMPuDQMY60viBSePNvQ+u4LN+Rh6pHawWKyIye9ChwJsajBSvtZqmmu9gk1O5WlXiqg9CCGnh7ZqAO+EV5GDpJwiugIVbHR/SXXrl9IuFGzFis2vyi3YsVwIUkW0pRRRxbZEJewqua86a9z3Ne3yYNs4lMGqngT60/GmfaYIORtFZcFlDmNsJOfFnIQoOBQ4IFb1JvHbiUUcnS8EOq7HJo0xfiSbaHld4aRgk4scUNskFW8Ya5mguFWSJxVQs9XJVaWrrYqo+Zmlas1KR1wBa4FELILPvOastn4H9c9hbgal4xFM560ANQXY/IJmA+k4YhENiWik40UOAGPuUqpW6/wEGYvlOXoznmwfNdRgJ4ekCtM0DdlEDPPFCh46MgcA2NRigQNATRFdegXbhsE07njrszDioLKgibGaslmoWJV4GlaweUy4LAWbEmCjCqJNTKzqU0RZweYGLYSDpuTQ6+ZEiqi/4iDmMLnKV+xVHtOJKKbzZfG5YfsytYKbKkH2OlEDbE9N55v2WhrrS2GusIDHzNSRZlVVtPCxPNiafw5EgK2L7osT1H/Nu3iwORlB0781tL5Dum0ki3/73b0Nvy+Igi0WjSBpmskvlqroT8eh67qkYFvafq4uRVT2YKtTsNnbjc2DrU0KNjVF9Mg8FThoj9G9pwebnCK6IhVs9tRrXwWbOV5Uazrypul1paaLPnWpg8Vh0S+KHNQHwMJIU6NAkVORA13XrSByG1Kg3VD9W1tVARPJWAT/+tZnIRbRWg6Ik4WDY5EDl7RkaqNzyrjvZSdAfcvRhWAKtrDSQwFnBZsIsMWjGMkmEI1oYlNwcwhrmaAImxBlnt9qFdFoRENvMibGwLSDirhYWVkKtqWANjjCKHBAJJXsgaBVlbOJGP7q8p1IxiItVdkNC6MtO3syMwbLc/RmPLnwpBH84Opnh1o0IJOImgE2o2Zxq+mhgFEdabw/hURUw7o2m+66sX7QeXCl6l+qgm3WnGTEo5qvx4a60AtURVTprGiXrdEKokD94q5Z5c6JwEXbR/CrZ2bx8oBmtTTppMBaEIN1Jw82tcw9TQ6FB1sXTYTcjKtpNzwTj9oG/rG+JH4F2HxbGmGsL4lHjy0IBVuzgTFKJ6JU01a8cWjB203KQicsBRuliCoKNmmXn5QzVOAgk6hP+Vkq4hF/BRtgBE2LlZo4v1y5Cuqqw/at8kNdSMvXOhaxKroC9ZNoOYAedjCdrp8aYGt38CGoB9tSqUaWErq/lgeb9z1NxSKImX6vc4UyMomorTpu2EUOlgpZwaZWkgyjkmHGI0V0Ol9GsVKDhvZXS5WRMz2A5ovpOH52SME62YNNvS9CNan0n/0uPoFic9Dh2CjARunofpCv85aR1tcVNJeiIGJN10UwI2MWbVjTm8QzZkrq5uGly56hPr5UcVawtRJ07k1JATZpkycupaWuJA+2peC08V5EIxp2re0P7TOpfZIC1FIV+t+T52wO7vfXbjhF1B8OsK1Qwq7ISSqQhw6HF2CLRSP48pv3IKKhKyLyMqQAqQuwSf5rfovQXrWyTwAPNlUxN00KtkwzCjYlPYkHVVc2DWXwyStPD/x6ObUHkPyfPBRscQeVouVjYirYRICtO1NEAQcFm5R+IfP2czdi42AGL27SUJu8Zx473pqCjRapVJG3ldQd+qxuui9O0PGR/5a6CKJrqcMIwKTiUbEICWsx1wxy6oPXArUnaRhv0wJ7XnpeltqfJB61B9Hk9qVpGlLxqDhOLw+2sBc9bh5s5E/VLgWb/Jx6qagH062lu3UjtOgQnko+QVNN09BnmsjPFytYA0tJlIpFumqDpRH6JWXeYqlqC9qUWzR0B6z5KAWKZMgjeKQnsaSBBDnTAwgvRTRM6LqR36bc11spokqAzUWNqG4OylBg82jAABvNKYabmOeqZBJ2FWmhXAO1EDr/sf6UCLA1W0G0GRIOm6xA61VEAcO25JD5b6dNjmJFZwVbg5y9bgA/uuY5oT7LaaXAlChysMzuCY1NnCLqzvK6o0zHIBUIDbJhBNgAo/Pvxt0UEWBTJm+kLFJNRZ1oTMHm7MF23FSwNeNXI3+fhu5KN1zuWB5sxv2Zd9n9lRH+G9KCt86DzZwcznVZkQPAPcBGC0LVg2b9YBpvPXdD04oiUtgIH7FmPdgSwZ9DP3qWiYJN9X5SAx1y8IraYF6k0XSuzdlTRL0VbIDlwUTV4Fa3yVfMCwqiEV7Vm1XvlKUIsLl7sLVHNe6pYJPa1kr0YFPvoZ8HG2CpYoXdQMFMD13iarhhkopHxXOgjhe0oAyjiqhcmIU4KiqILn1WhLzJ1I0BNvn41DRRS4WverB5FznwShENqmCjNhKGqjWtpIjmzDEioln90Zi0udCZFFGlyEG1tRRRwL4mkdteQgRCauJZ4bVAcMJ+jusUbNXW+8NOwAo2f5bXHWU6RlYJFm0aXrpBqRO4KdhoEhyk+prsn5KMRTwXfm5VRKdzze/syYuZhM/3M43Ro6RNBKlgKHzbpBQg2gVOiQAbfa6ZItpFgZxGFWytMq5Uhmo2tVM9rlYmTLSxMN7fmZT2oKhFGNRzpnLxgLXQ8kr5WSrsKaLu95v8jij4eiBED59mkNtYne+Yw2KHkNNCQk8RdfVgMxVs7UoR9agi2puMQTOPLcgm1XJDvb9BiqFQtoE6lizXAgcEjRezyngRRjqc3J+paaJhFzhohKwtwNZ9y6uIZlmbqP518y4KNrV9EurmoAzZQhxbKNYpDJ2gyuRhmMmTgpbmVtQ+0lK10zFp/A5LLBAE1xTRWuvPhD3AJs39pRRRVrB1Hto4zCtFDlop+tIJ5NRjxpnlPYIzS0ZW2ZXuxO7gUhLzSRHtD5CCK+9A+/mf0US8roqomSLazG6/zWx7me2OdDt9YoFPqgN/g3VK86W0X6B+F5jUQ91Z5MDFg82cwKomz60y1q8G2FrzYGv1cwDgHc/ZiOfvGO1I1eNGUAOzTsGqdDyKQqUmFiJ5yQi6U9hSRD0UbD2Kgu2AmUa8NQQPn2awG/u7+46plULlSXXYix63IgfkRTjqUNwnDOwpovZ72J+O44OX7kBvMtZ1thBhoPbXQTZIaGE8rxTMWWovwbDpT8dxZL6IGSUwE4YHW0TTkE0YqddqoIhSRMc6EmCTghwhbziFRTYRQ75cqqskSuO46vtnebCpRQ6c7QcAYJXZt+TLNSwUq75qzBlzThRKgI0KYNDGkfl/eQ1DbSMTj7YtVd4JkamiFjmohpAiKq1JbAq2mJWS6OYFyiwdKSVFlMbn5XZPnDylGTvLewRnlgx5cNowmA6U+rCcoSIH6kBIu7HBUkTtCjYvRIVJ6ft0XQ+tyMFykx93O6oHm1sFLhlKfyBVIlDvY0L/p0Bu2JUFW8EKsNkXTJSCkQ05MKMukFqtIkq0oiyIRyPYEVJ15nai9s9OQUWqWEuBNS9PnaUi1rSCzTDJ3tohBVvKIzDopWCzp4iGO6Y6Bdhqui4COWH7tBLUftxsCV58yuq2fG83oI6zgVJEXf08uzNAExSqvFevYAtHsZExA2wUZCeOzFG6+NJvAme7PEUUMANQi8Bi2X7d3AK7fW5FDjxSRFPxKPpTRsXto/NF/wBbiAo2tUL2ooPC/uRVvQCA08d7lzSzgxTapaqqYGs9ddO2oe8QYJMDqvHYyl6/dTMiRdQcl8ucIrpi4QAbEwh5Z24pJdWdguIabimiQRYn8jXzS7uigVeuIjpXqIjvb7XIwVIbf690rCqiVVRr1qLVK8A25KAAKyjG8hnJhBjwN8leSmjB5K5gC3dB0ZuMCZUC0IKCTbknnUyBXCrqFGwOz79IFTLbIP2/k8qLREAPNlnBpuu6KISxZQkrwsl4eS+lOubBVl9FdLFYFYbffW1SSNG18LNFWImo9zCQgq3Oz3NlpIiSyl8eL3RdD62SYTYRxQTqU0TbXSXX85ikMTDt0X91EgoCqso/UUVUaXe9Limi5CHl1k+v6k0aAbaFIrZ5KL6LlZoYewbboGCzLCys89o2msUXrzp7yTNxqP9XVT/VEBRspDRMRDXb51AgZEEKRC83tdRKQi1yUKwY93653RMSkES7SATQbfCVYQIh78xtPgECbKRgcyty0J/2n/xGI5qQ2zejYCOlU08y2tTuhvydHGALF1mduFiqiN1fLw82SvOdsinYzKCGeX9Uv7Bu8mDr90kRDTu1UNM0UUkUCK/IwQkRYFMCs07nTPer0FVFDqzj9uqzKGi6WKzi2EIJC8UqohENG5fQsFom5ZEiKgfc1KBCOz3YRBVRycx8rlgWf2vXjjmpUFaix5ofqiorSP/dqyiESGmynIscAM4ebHJGQKsLStrAVANsnU0Rde8HugVRIKaoBthok1ApciACwGqAzV3BBgQvdEDziahW/93NoCrYci7j2kmjPUv+jIlK8nUKNtpQbb7N0NxT3eCh52xBut/dNK880UiJedfyLnLw+xdsxrsu2IxzNw12+lC6luU9gjNLhrzw79QiZimh1A6l5kBDRQ4AY9BbKFZ9PdAoFVCegB43fSmaUa8BSoroMtsd6Xbi0QhSsQgKlRrmChVRRTRIgG06758iSgQxyV4qaMFUrNRQKFfFRCHXJg82wFgk7TcN7JsN4KlV0dLLbCLTDFHNP8Am7p/iVdPRIgdmP5WIap7pdXRPF0oVUeBgw2C6Y1V37b5j7pUzk3UpotY5hp0O7pQiaimw2zf1WzeQxp9cvA3rB1b+PEGlTsEWIGgqPNiUFFHVO3K54WQpIKfGtRpQzohAkfX5hXJVBGw64RNM90xD925qkpJrUa0iSlYPSVXBZvycK1dRqdZEEMhvvKAA29GAAbb+dDwUxatV5MCuzM50wfNE/UNNN7IUaIyr1EKoImo+b+r9oHZIqdSJqHbCKYu7ibTSPsNKmV9qto1kO1ZUarnQnSMA03XIg+6JkCIaEwOfmwdbMCk7pQwGVbDJKaLTLfivAVzkoN3ICyOR1uOxcB1MU5EDKUVUVG6kIgf2yVE3FTnIJqLieGQVG03cVKVYGMjVOpv1TjshU0TlwI2SMkKo1dbEQqSTRQ7MBYjfPZJVGBRg29qh9FDA3ja9UkTV59mWIhqyL06nAmwA8MqzxrH3BNzZVjey1EC3E7QpM6sUOfAqmLMcIJX/rGSOX65ICrYW5ySiD5AUbMcWjE3JdDzSEQUgBf0yiWjXBjEyDimiNV0XijbV5kLeNJx3qIDuZt2wqqcxBVszhbycSLumiHb+eZID8LKKLYzKulRYQl0vxBUFW6c2oRgDmg8s9yIHjD98R5lAkGJAg6EUWOnQzpKaIjrb4AKFXue3YIw5KNimwlSwcYAtdHql6m9BUkSpyMFsviw81tRS9+oksJsCbJqmOVYSFQq2Nkxg14SQIpqKRSDHl1opcrBckBf2bh45dD0plabQBUUOqL37bQjQInChVMGB41TgoHMbP06m0k5/UzdabAG2kBVsKSnAppvjmChwsMwrVHYr9Qo2/3uqVhG1ihws73vkNFaQgi0a0VquIusUYJsyK+SOZNtTITfoMXXzJk7WQfmXK1nejKriOxrRxHtkHzbaHHQbT1f1Gvfg2IJ3gI02rcMocABYG0Tlqo5ytdbW+UmjyCol2YeN5v2tKNh2runFtZechD+9ZLv9O2MUYCMF28qf/3QzK6XIAeMP31EmEKQCGetPdfXkISxEgM2lyEF/QAVbb4MKNnnQJa+uZnf27EUOVv49W2ro3s7ky2KS76U6oAmkDmtXXy11380pooDzommhjTvE45KPTrPKKk3TbMd2IvRf8sLebQGkmu12Q5GDeGAFm+XB9hgp2DqYrkBt0wjm2hdJSZuCzd2DLeyFD/X5OqxxZU4Eb9pTQfREpxkPNlLDU2BtYYUVOZh1SBENIx2K+gBZidWqrUbLxyR8sLpr3JbJKgovwGpzsYjmOFeluY5dweZdfIgUbIfniiLA7wQp+sMKsMnXPl+uts0jthlk24OSTcHWehVRTdNwxRlj2LHaXuWcbAkoiNdNm7YnItQ+C+Uqvv3wUdz12JT5+863TyZcuncUYLqKXWv7ccGWIbxt74ZOH8qSIIocSAE2XdcbKnIAWEoLfw82uxcDYCnYhkNQsHWrH8hyhiadR+asHVqvKqKxiCa8+2hSqZa672YFGyAXOrDvfgPt8TgZs6WINj8Bkf2MToSJjLywdwtWqV4gfqbVSwEtsvyqyZEZ9lyxgseEgq2TKaLuyhVvBZt1n8KuGCz3/5SGQiqp5a6O6lZUFUIzRQ5ENcdlfo+cNmMo0BtGMJkqdi5K1RGPmwq24U4p2Fw2yrqJjIPyjzbJepIxx9RWtY0C9ZuDKhsG09AAPDWdxw3f+60tVV1mJmQFWywaEfOmXKlqzbG6QMGmaZro8+UU0TAUbG7U2RLwWqCj0PPywKE5XPcfj2KxVMXpY7143raRDh8ZEzbLewRnloxMIoqPX3Fapw9jyXBSsBUqNVFiPqgHG6V/+CnIYpF6Bdt0iwq2WERDRDMMVXlQDR+6t4fmCgCMxbOfv8VgJo7ZQkXc26JPiqiX0XsnGEjVL5ra6cE21htWgO3E8iOU243b+VoBNtODreStSFgKThvrxQdeuB2nrun1fB0FTA/PFqDDePbW9i+9qTlBwSynay3/Tl1AyYGGsBVscv9fqFTRi5jlwcYpom1B7f+D9N9WlcYydF23UkSX+T2iTciZvHFemqYJ1U4YPlCkSJKrYR5v0be2VcifuJttVGT1L7HoUkGUUNOYgfrNQZU1fSn87wu34K/vfAz/9uBRHJjM4WMvO1UUPyDCDrABRtuYrVaQL9faOj9phng0glK1ak8RDcGDzQ11U4c92DoLza9qujE+vPM5G/HGZ63nyq4rEH7SGMYBpwAbeUXEIlpglccZ432IaMDOMe8FY0yRcQPA8UVzstjkbqymaSJN9EQIKiw1lGZ1aNYIsAVZEJEyhyqJ+qWIdttkaEBaNBHt9DjpT8cw3p9CJh5tSZXACrZ6aIGqVhHtZCqNpmm47LQ1vmo0Uq9Qb7l5KNPRYDQFxp3aFl3/ZCxSpw6xebCFrGDTNK2u0MF80XhuWcHWHppLETXuRVU3nsUFn2DHcoECJpWaLvqYMCvmUTqmrMTqtIJtx+oefPnNe3D9i3Z05PuDIIoclK1gmVBNuqjQaW4zJ6WIqpuDTrxu9zrc8orT0ZeK4aEj87jq87/EwZm87TWkhg8zwJaWxrZcF6WIAtacrlyTFWytVxF1Q91cZw+2zrJ5KIP+VAzbRrK4/XW78Ja9Gzi4tkLhWRbDOCCqiEreEXIFtqAVoi7ePoofv2vId1EvUkRlBVve9BNpYeKRikeQK1d5UG0D5LfWUIAtQ5VEjXtblyKqBti6bOD1LnIQ/nCiaRr++XVnoVipteTxlpUWq93sjxMW8oTN7Xwp8FMQAbbOFzkIiroQ7GSBA0BOEXVXsDkF0OIe/mxhkIxFkS/XhKEyK9jaS12RgwD9t6F81lCu6pgLWDBnOZCKR5GMRVCs1DCTLyObiIWqYLOKHFhBHypy0OymZBhsHu5sX+SHXIGZmDMD725pyRQEXnCoIupWRIfYu2kQt79+F973tYfw+FQO//7QUbzzvE3i7zPmPDfUAJtUwEdUx+4SBZtIEZUq6oZRRdT9+9xtCZilZyATx7ffeS7iUa1rKw0z4bDyVxoM0wSOCjbhv9bYRCDIgpX8d2webC0q2ABrcccebOFDCrYjZhl6L/81gtJ9p3Nl1HRdLHxpkqpOAsP2ZWoVmgSTmlPX9bYWOQCMoKRcTbQZek6wIgf2FFEXBVvC6BMoQNoNRQ6Cora1TvqvAcCY2T7V9CfACro5bXLIi512+C2qCjYRYAvoIco0hnqPgwTYNE0TwbRj80XQHluQ8aTbIc9RKnRAQYUwLCuEWX+pPkW0Wd/aEwGnIgfkI7u6x/m69SaNcX/OIUXUaVNBZd1AGi8+dRUA4PC8vaqopWALr71nnBRsXTKuUbaKXOSA+ud2jAFqn9RtWREnIgkHNTuz8lj+IzjDtIGIQ5EDq4Jo+I9NPGJPES2UrZ23VvxEkuZEgz3YwodUIDQ5CpLSI6eIyqa/abcU0S6vIlqq6uIZ6RaPEydkdd2JEGCzp4j6ebB1T5GDoEQjGjLxqOgjt3Q4wHbW2j586lWn46SRnrq/UYDTOcDWPg82QA6wGddpXijYuIpoO1AXyEGrQPelYpjKlfGMqYaORrQVYeswkI7j2EJJGi/CVLDVp4hOiRRRbt9uZByuG6nwx118LFUPNnlzMKjieY1ZEfyo6VlLUNsYTIcXFLUp2LoswCYUbOZmerWmi3vR14a1BaeIMkxn4CeNYRxwVrBRimj4k7eYUlloytyJTUS1lgIXNElfCZP1bkNVGARLEbUUbHlpB5mCINGIZlMbdp2CzTz+o+YutJye0y0TWCfo2OJR7YTwu4gG8GDrxiIHjSCn/W7tcFqWpml41oZB8XzIUMDSaZNDXuzE2hpgMxVsRa4i2k7qFGwB++8+Bz/PlaBw6Fc2ZML0YMsoKaK6ruN4rrMebMsBcd2kdE+/AJuoImq+x2lz0I81ZsGiI5KCTdd10Tb626VgM+dZ2Xh39HnCg81Uc8ppt+1QrdYr2JZ/v8IwywFedTOMA7RArckebOZEoB27TMLzzQzoTZkTxaFMoqWJNqeItg+1HQRZtMoebBRgS8YiQjEJ2H3YgioglopTVvcgqgFPzxRwaLZgMxCOdPGCMOthQr8SkduN2zlnJAVbM4qETkP3NJuIOqZmdgvbRnvQl4ph9/r+ur+RB1tEa4/BNfX/RTOIOs8ebG0lroyzQe8pjSWHTXXPci9wQAhLAbPdlUL0mrI82IwxaKFoVWYc4hRRV3ocUkSpErqrgk2qdAvAcXPQD6Fgmy+KefViqSrmvOEWOYiI4+w2BZta5ICqBqfj0fZ4sKkKNl4LMMySwE8awzgQ0+wBL8CaJPa3RcFmDrpVCrCZsvkWy83LFeyYcFEDaoE82KQUUTdTedkDq9t2G/tScZyx1ggU3PXYlDBK7pbJqxtUce5EUXLKyhm3c5ZTRAtlS5HQ7feSoOdty3C2q9U+I9kEvvu/zsW1l2yv+xspedrliyMr2Gq6bhnos4KtLajKrKCVbUn93EjBnOVAvaUAKdjC9WDTdV1UEO1JRnm+4wH17+WqjlKlhmpNFx5s4y5ep0LBZs6B3TYHvRjtSSKiGd9LqbzULlKxSKjWDRkp+CqU2V0yrlHhKgo2U5/cLl/MWESD3C2xBxvDLA38pDGMA04ponOF8KXsRFxRsNGEZ6TFVIfLzxjD7vX9OHfTUGsHyNShqkAaTREtunhe2RVs3Rc4OH+z0Zbueuw4FsvG5LDbgzK0GDsR/NcAa4MAcFekpaUFKqkZNCyfYDzd005XEA2CW/onBRraFUhPmv5vxUoNC8UKaDRrhwqbqffMbFTBRgG27AoJsFlFDuwpomG0d7pGNd0I+ByXVP+MOxnJjzRXqmJioYhKTUcsomG0x1kJLDzYihRga1ztLH8+pYkK/7UWN5JV6Limc2XR53WLRyypXCtVu4Kt0eJpDX2nzeuz++aUDLMSWR4zaYZZYpwDbOTB1oYUUcWD7bfHFgAAJ422Zt590Ukj+LtXn9nVKVTLFVUF0hukyEHGSplZKFIVLvv7MjYFW/d10edtMQJs9z49g+Nmpdtumby6ccKliMoKNtciB8bvC+Uq8iWrIlw3p/rK0ObDjlX1hQWWC5Su065iJhQsLVRqYvxKxSJd2a+sBOQU0aiGwMpK2pwhb8uVq2Azq4iG0P5SsQgofrlQqAgFG/uveROTfF4XyxVRWGOsL+mquKT2SH1IswVx1pjz0MNz9gBbmOmhgLVJOWm2iYjWPep1S8GmpO23ITOGkDfNuO9nmKVhZYziDBMyIsCmL02RA7WK6CNmgG3H6t7Qv4sJh1QsglhEE/csSIpofyoODYAO4Mi8MbFVgz7drmDbMpzBeF8Sh+aKuHP/JIDuD7BtHzW843as6my1yaUi1kCRg6puqXOXUwDyHc/ZhO2revDSnas7fShNs2U4i1PX9OKstX1t+Xy5img7N4gYA1kdEjQ9FLA2a8z4U6DNmuXAuoE0AGvDsGz6PKpedc2gaRoyiSgWilUsFCvCVmM4ZDXUSiSbiKJYqSFXqvoWOACsPmOxVEW1pgtLgUYV4Wv6krj/EHDE9HybzlFWSMgBNnM+MrlgBNjS8WjX2AgkFDuYeZEi2r52K/uucRVRhlkaeKbFMA5ENYcqolTtqJ1FDqo1lCo1HJhcBGCYyjPdiaZp6EvFxMQ+SIAtGtHQn45jJl8WE1t1Z7WbPdgA47zP2zKMr9x3CHfuPw4AyCa6eyjZNJzBd37v2SdMcMFWRdTHgw0AjueWX4BtvD+F1+1e1+nDaIlkLILbX7+rbZ9P6sVCpbYkSokTHVkd0kiBGrVfakc1wU5wxngfNBhFcSYXS5IHWzjjWjYREwE2VrAFJ5OIYipXxmKxKhRsXgE2WVE5X6wID7ZGx4s1psfb0fn2KtjouChtuJs2AONKtsq8mcmwZCmiXaLkY5iVDj9pDONAVPFEAyx5fDuKHNCgW6npOHB8EZWajv5UTEjqme5EnngGTeuhNNFDZppEvYJNWqR16W7j+WaaKFWe7HYPNsCYxC+X9MdWkRVsbougqJQqRKbTy+E+MsGRPdjmuMBB25HVIbEGgki9SfucYqUE2HpTMWwzbS7uf2ZWBBXCUtFQfyWniLIHmz+0IbZYlhRsLgUOAGMeQumg8wUrwNZo2mV9iqjRJw22ScFGbaKbNo7iqoLNVI+3c/MvyR5sDLPkdOfqjWE6DM0bSMGm67pIo2pHtR/a7S5XdTxy1EwPXdXTNbJ2xhl5sRo4wGZOJmliW1fkQFKDdWOKKADsXj9gm1x30w4xo6aIug/ztPAgFWYqxvdxJSFXERULuRUSvOlG5MVrI323qopfKR5sAHCWWXX6VwdnhQdbWD5QPRRgK1aEH+hwlhWafmSkAjdBUkQByYetWBEpoo0GrsbMIB6liM62WcFW7MINQNpMLykKtnamiMqZEOzBxjBLAz9pDOOAWuSgWKmJyWE7ixxUajoeNf1KTub00K5HXgj1BGwXQ6aC7bA5yVR9TORJazemiALGwv2cjYPi50yXp4ieaMgpommPoBkFd48LBRtPCVYSTh5srGBrH/LitRkPNqJnhXiwARD+gvc/Mycp2MJLEQVgerCxgi0otCG2WKzgkDkPWesTYKPU8vlCWUoRbWy8WN1nKNgoRXRaBNjC7ZMyypyqmzYAqY+oKB5s7UwRTbIHG8MsOfykMYwDlEpGRQ7IKyIW0eoG7zCg3e5ytSYUbCdzgYOup68JBRvt1k4sOKcvyEGORnx8lhqqJgqsrAXhSkBuN8EUbN2XSsO0TkpWsBW5yEG7kf2NGlGwqfdkJSnYzjQVbL+dWBDzqLBUNBkpUMQebMGhgNNMvizmIb4KNrONzherVopoox5sZorobKGCXKnaPg+2hDqn6p7niQJcS1lFNMFVRBlmyeEnjWEcUBVscgW2dqRtxqVBd9+EGWBbxQq2bocWQvGoZtsl9GJQqXKm7gIvBwUbAJy32QqwtSPozDRPNEAVUUA2g15+RQ4Yf+QUUaFgW0HBm27DXuSgEQ+2lVnkAABW9yYx3pdETQfufXoWQHgqGgoUzRWsKqJDXEXUFwpM7jeLaWXiUd8gF6WWzxfKyFeaSxHtScZEWz8yX7ACbCHfM3U+0qjSrp3Up4hSFdH2PfNx9mBjmCWne3odhukiaHJsqrjbWuBA/r5yVUepqiObiGLtgPeOItN5aFe3kUXroJLCogZA5MlhvIsVbKt7k9huGli3M72BaZxYgCqigLXTz0UOViZOATauIto+YhEN9Og1oj5OxaO2he9KCrABwFnrDBXbpNnPxEOqZEj91TMzeVGQilNE/cnEjfZFAbbx/pTvxjHNdeYKFRSaTBEFgDVmmuiRuWIbFWz24+qmKuduKaLt9GBLchVRhlly+EljGAfqFWzGRKC/TbtMqlLp5NU9J0zFw+UMBdYaWRCpFbPUAIgc5GikEl0nuPaSk/Das9fiwm3DnT4URiJIFVEASFMVUS5ysCKhKqIFqYoop4i2F1pAN+LBBgC9UuBzpakMqdABEZoHm3mdnjADRX2pGAcQApA1LR2emMoD8E8PBax+Y75YaTpFFDA25gDg4ExBBP3DDrCpCrZu2jiqU7BxiijDrEhW1ijOMCER1ewBtpk2D4LqbvcOTg9dFvQ1pWBTU0TdJ4PxLq0iSuwc68POsb5OHwajEDRFlNoa7aJzkYOVhVCwlWtiQcdFDtpLIhpBsVJruAJ0XzImfMRWmqelGmALu4ro42aAbZjVa4Gg1Fqa3wYJsIkqooWKqM7ZjKUAVRL9rWmFAoQ/r/aaU3UaSo8u1xyKHNSqbfpOzfHfDMO0D55NM4wDdQo2U8rert1/JwUb0/2cNNpj/j8b+D1+ATb550ZVEAwDWMrHiOY9ofaqYMssf+QqovOmCrtvhamjug0ayxtVH8uBz25KaQuDTUNp9EvnF5YHGwVODs8alTCHspz+HARV4dWsgq2pFFFTwfaoWcyrPxVrOBjtRzIWgfyR3eQRG6MAW6WGUqUmgpXtTBFlBRvDLD0raxRnmJDwKnLQDtQJximruILocuDUNb349jv3NuT7MpS2v1adpNKiIRbR2lJQg1n5UH+SikU921C9GXT3LESY1rF5sJlKCVawtRcKHkUb7LtpbpFNRFfcxoqmaThrbT/uPHAcQIgpokogkhVswcgqQfbxvgAKNsmDjdp2M+MFebCR/1s7/Fs1TUM6HsViyQgEdpeCzfRbrulCvabBUAhOLbbrOyOO/2YYpn3wk8YwDogAm24E2GYL7TFjVb8PMAIu6wfTbfkeJnxGe5INLYj60jHb7qqqIqJFA0+EmGah9pjyURikExxgW8mQv2O+XMVC0VhssgdbeyG1SKMKNrovK63AAUGFDoDwVDRq4GQoywG2IKjXbW0QBVvSmPvOFyQPtib87siDjYpStGtOLZ9jtosCbFS4qlytiQBbNhlFpI1BdXku2c2V6RlmJbEyR3KGaRFSgNAk4BFTzk67b2GjaRpiEQ2Vmo7toz0rbgebsYhoGgbScWEsrwY11g+k8NKdq7GBg6xMk1CQ1q/qcVpZIKkBN2Z5kzT7luNmXwNwimi7ESmijRY5SDbu57mc2LXW8uoMa/NIDZwMZzhFNAjZJlJEhYKtWEGPbry/mSIHY4parl0BNnle1U0KtnjMVLBVa1igwjNtfublFFEuAsIwS8PKHMkZpkXkIgfH5ov47cQiNADnbhxs23fGo0aAjf3XVj72AJt9wqNpGq570Y5OHBazQtg+msX//p0tvn2JuvDINOGpw3QvpDAhq4NMPCo8gJj2QMEjtXCRH5aCrXuCAWGyY1UPUrEICpWaCDK0So+SIsoKtmBkpTY2kI4HCkBREGi+UBHB42YUz8PZBKIRTfRJalX1sJDtD7pJmU0KtlLVShHtabOqOMkebAyz5HT0SSsWi7j22muxZ88enH/++bjttttcX/vjH/8YL3/5y7Fr1y5cdtll+MEPfrCER8qcaMgebP/9+BQAYOdYLwbb6PFBE3IOsK18hqSd9lSseyZ/zMpA0zS8fs867F4/4Pk6LnKwskkqagX2X2s/tIBtVIVOlRRXaopoLBrB6/esw841vTg5JI9ZNTA0zAG2QMjXLYh6DbCCQAvFivA2a6bIQTSiYXWPdZ/a4cEG2NXYXZUiavYPlWoN86a3c7tVq3H2YGOYJaejT9qNN96IBx98ELfffjuuu+463HrrrfjOd75T97pHHnkE11xzDa688kp8/etfx2te8xq85z3vwSOPPNKBo2ZOBCJygO0xI8B23uahtn4nVZc8bazP55XMcmdAKnTg55PFMO2CixysbNQAG/uvtZ9Ekymi528ZwuljfXjZaWvacVhdwf86bxP++fW7QkvZyyY5RbQZsnGrHwhS4ACwFGw6gOlcCUBzKaIAsEb6zoF0e/qkjC1FtHv6PUohlxVs7Q6w2YscsP0MwywFHet1crkcvvKVr+Dv//7vsXPnTuzcuRP79u3DF77wBbzoRS+yvfZb3/oWzj33XFx11VUAgI0bN+KHP/wh/uM//gMnn3xyJw6fWeFQimihUsMvnpoGYEyA28nHXnYqjs0XsWko09bvYTqPrGDjoAbTKdS2x21xZZFU1LEr1d+rm4iLFNHGFrLrBtK47XVnteGIVi7qBgEr2ILRjIItEYsgGYugWKnBzO5seryQvYxPNA82CnaVZQVb21NErb6IU0QZZmno2GzrkUceQaVSwa5du8Tvdu/ejb/7u79DrVZDRPKvuOKKK1Aul+s+Y35+fkmOlTnxoMnxvokF1HRgtCeBHavam7q5bSSLbSPZtn4H0x0McICN6QLSCS5ysJJJRDVoMFQnACvYlgLhwcZKkbaTjEWWxM9rpZGIRRCPaihXdaztD164qy8Vw8RCSfzcTIooAKzptb5zsE2qw4w0tnVXiqhV5GCpFGycIsowS0/HZlsTExMYHBxEImHtOI2MjKBYLGJmZgZDQ5ZaaOvWrbb37tu3Dz/72c/wmte8puHv1VbInIfOY6WcT7dBG/+0U3fe5qG2ltE+ETmR2zAp2KIakIhpJ+Q1WAks9zasKkAyiciyPRemHk3TkDBVJ4ChlFDv73Jvw90GVemLRrhfbzeapqEnEcVsoYKBdBxxrpAYmEwiitl8BWsHUoHbaW/SHmDLJKJNtfExSTU3mIm35Tkh1ZoGIxDYLc8i9Q9lOUXU3Pho1zEmbVVEuV9iwmclzCPCPvaOBdjy+bwtuAZA/FwqlZzeAgCYmprCu971Lpx99tm4+OKLG/7e4eFwzFW7hZV2Pt3C0EzR9vOLz1qLkRG+1u3gRGzDG1cbPnuZRAyjo+y5t9xZrm14XLfPKNatGWjYnJ3pbtKJqAiwrR7IuI5jy7UNdxu9ZiGknkyS5wxLQE8qjtlCBav6+Ho3wnO3r8LPHzuOC04dR39AFdlwbxKPHc8BMLI8xlb3N/Xd29cVxL83jw9gZDj8zI3h/jQAIJvsrjnWqoqxa1/RgRKMsXZsyDj/dvXBoxM58e/x1f0sFmDaBs8jLDoWYEsmk3WBNPo5lXL2BJicnMRb3vIW6LqOW265xZZGGpTjx+eh6/6v63Y0zWjIK+V8uo2F+bz4dzyq4ZTBFCYnOSU5TE7kNhyrGlW4krEIt6tlzHJvw8UFayMhFYtgemqhg0fDtIOEtJiKQ6/rb5Z7G+42ahWjb6+UKty3LwFpU50zkIzx9W6ADzx/K6r6VpRzBUzmCv5vAJCS0p5T8ebnLhm9Jv6tF0qYnKx5vLpJKlal025qFwtzxtqiWK5ictb4d8ScD7arD84vGuN8NKJhisd4pg2shHkEnUNYdCzAtnr1akxPT6NSqSAWMw5jYmICqVQKfX31uw1Hjx4VRQ4++9nP2lJIG0HXsWxvvhMr7Xy6hYikFT17XT/S8Shf5zZxIrbhU1b3Ys/6fpy9buCEO/eVyHJtwynJBJ/7uJWJnB7Um4y53uPl2oa7DfI7ikY0vp5LAKUCDmXjfL0bQkNUa+yZ75O8wlKx5seLtf0prOlNIpuMItOmcSdtjm3t+vxmiUekIgdFI7DWQxVa29QHk+9aIsp9EtNeeB5h0bEA2ymnnIJYLIb77rsPe/bsAQDce++9OP300+uUablcDm9/+9sRiUTw2c9+FqOjo504ZOYEQq4Adt6W4Q4eCbMSScYi+NtXn9npw2BOcGSTai5wsDKRK4n2cRXRtkPPVJL9wJaEHrPfGs5wBdF205uSizM1377j0Qi++tZnIaIZPnrtgMazbqogCtiLHCyYHmzt7pfJ940LHDDM0tGx2VY6ncbll1+O66+/Hh/+8Idx7Ngx3HbbbfjIRz4CwFCz9fb2IpVK4dOf/jSeeuopfO5znxN/A4xU0t5ezvdlwkf2IbpgS3NqSYZhmG4mFrWqybWyYGK6F5uCjauItp3Ldq7BxEIJL925utOHckLQY7bpkR4OsLUbm4Ktxern7Q5Aj2QTtv93C6RwrerAbL4MwFKwtYvRbAIagFW9wSvGMgzTGh2dbb3//e/H9ddfjze96U3o6enBu971LrzgBS8AAJx//vn4yEc+gle84hX47ne/i0KhgFe96lW2919xxRX46Ec/2olDZ1Y4q3uTSMYiOGk0i3UD6U4fDsMwTFvIxKOYrVbqKooyK4OUFDjt4wBb29k0nMGfX3pypw/jhOE1Z69FMhnHC09e1elDWfHIAfp0l48XezcO4voX7cCZa7unwAFgKdgAYLZgryLaLlb1JvGPrz2Lg9AMs4R0dLaVTqfxsY99DB/72Mfq/vboo4+Kf3/nO99ZysNiGAxmEvjG289Btsvk5QzDMGGSikcxW6i0rEhguhPVg41hVhJnjPfhojPWYnJy+ZprLxf6bAG27lY8RyMaXtKFKlKnNM2lSN0/fby7Ao0Ms9Lh2RbDuDDcZdJyhmGYsCHlGivYViY2DzZWsDEM0yRygL7bFWzdiuzvDBiBwFSXBysZhmkcfqoZhmEY5gSFJvc8yV+Z2D3Y4h6vZBiGcUcO0LPiuTk0TbOlifYmY20r9MAwTOfgGTXDMAzDnKBkurTaGhMOFGDLJqJ16gmGYZig9CSXT4poNxOPsC8mw6x0uIdkGIZhmBMUSvXhlJ+VScoMsLH/GsMwrdC3jIocdDOygq3dFUQZhukMHGBjGIZhmBMUDrCtbEjB1u5KdQzDrGzkIH0qxsvHZolH5cIzPO4yzEqEe0iGYRiGOUEZ60sBAMbN/zMrCwqwcSoSwzCtkIpHkTDVV+zB1jwJmwcb+2IyzEqEZ1wMwzAMc4Ly9mdvwDkbB7B7XX+nD4VpA1RFlFNEGYZpld5UHMcXS6x4bgGbgi3F15FhViKsYGMYhmGYE5R0PIq9GwcRi/J0YCWya10/epMxnLd5qNOHwjDMMqfPDNRzkYPmsaeI8sYHw6xE+MlmGIZhGIZZgZwx3ocfXP1saBpXEGUYpjX608ayMZPg5WOzxG0ponwdGWYlwk82wzAMwzDMCoWDawzDhMFVz1qPVT3HcO7GwU4fyrLFniLKy3CGWYnwk80wDMMwDMMwDMO4csHWYVywdbjTh7GsSbCCjWFWPJxEzzAMwzAMwzAMwzBtRPY77eEAG8OsSDjAxjAMwzAMwzAMwzBtJCEF2Po4RZRhViQcYGMYhmEYhmEYhmGYNiIXOWAFG8OsTDjAxjAMwzAMwzAMwzBtxFbkgANsDLMi4QAbwzAMwzAMwzAMw7SReISLHDDMSocDbAzDMAzDMAzDMAzTRhIxY+mdjEXEvxmGWVnwk80wDMMwDMMwDMMwbSRmKthYvcYwKxcOsDEMwzAMwzAMwzBMG6Eqor1cQZRhViwcYGMYhmEYhmEYhmGYNhI300JZwcYwKxcOsDEMwzAMwzAMwzBMG4lziijDrHg4wMYwDMMwDMMwDMMwbSQVjwIA+tMcYGOYlQo/3QzDMAzDMAzDMAzTRi7ePoKHDs/hlWeOd/pQGIZpExxgYxiGYRiGYRiGYZg2MtaXwkcuO7XTh8EwTBvhFFGGYRiGYRiGYRiGYRiGaQEOsDEMwzAMwzAMwzAMwzBMC3CAjWEYhmEYhmEYhmEYhmFagANsDMMwDMMwDMMwDMMwDNMCHGBjGIZhGIZhGIZhGIZhmBbgABvDMAzDMAzDMAzDMAzDtAAH2BiGYRiGYRiGYRiGYRimBTjAxjAMwzAMwzAMwzAMwzAtwAE2hmEYhmEYhmEYhmEYhmkBDrAxDMMwDMMwDMMwDMMwTAtwgI1hGIZhGIZhGIZhGIZhWiDW6QNYajSt00cQDnQeK+V8mBMPbsPMcofbMLPc4TbMLGe4/TLLHW7DzHJnJbThsI9d03VdD/cjGYZhGIZhGIZhGIZhGObEgVNEGYZhGIZhGIZhGIZhGKYFOMDGMAzDMAzDMAzDMAzDMC3AATaGYRiGYRiGYRiGYRiGaQEOsDEMwzAMwzAMwzAMwzBMC3CAjWEYhmEYhmEYhmEYhmFagANsDMMwDMMwDMMwDMMwDNMCHGBjGIZhGIZhGIZhGIZhmBbgABvDMAzDMAzDMAzDMAzDtAAH2BiGYRiGYRiGYRiGYRimBTjAtgwpFou49tprsWfPHpx//vm47bbbOn1IDOPJf/7nf2LHjh22/9797ncDAB5++GG86lWvwplnnokrr7wSDz74YIePlmEsSqUSXvrSl+LnP/+5+N3TTz+NN7/5zTjrrLNw6aWX4q677rK956c//Sle+tKX4swzz8RVV12Fp59+eqkPm2EETm34hhtuqOuTP//5z4u/f+tb38Lzn/98nHnmmbj66qsxNTXViUNnTmCOHj2Kd7/73TjnnHNwwQUX4CMf+QiKxSIA7oOZ5YFXG+Y+mFkOPPnkk3jb296GXbt24cILL8Q//MM/iL9xP+wOB9iWITfeeCMefPBB3H777bjuuutw66234jvf+U6nD4thXNm/fz+e97zn4a677hL/3XDDDcjlcnjHO96BPXv24I477sCuXbvwzne+E7lcrtOHzDAoFot43/veh3379onf6bqOq6++GiMjI/jXf/1XvPzlL8c111yDQ4cOAQAOHTqEq6++Gq94xSvw1a9+FUNDQ/j93/996LreqdNgTmCc2jAAHDhwAH/wB39g65OvvPJKAMADDzyAP/3TP8U111yDL33pS5ibm8P73//+Thw+c4Ki6zre/e53I5/P4wtf+AI+8YlP4Ec/+hFuvvlm7oOZZYFXGwa4D2a6n1qthne84x0YHBzE1772NXzwgx/E3/7t3+Kb3/wm98N+6MyyYnFxUT/99NP1u+++W/zub/7mb/Q3vOENHTwqhvHmD/7gD/S/+qu/qvv9V77yFf2iiy7Sa7Waruu6XqvV9EsuuUT/13/916U+RIaxsW/fPv1lL3uZftlll+nbt28Xfe5Pf/pT/ayzztIXFxfFa9/0pjfpt9xyi67run7zzTfb+uNcLqfv2rXL1mczzFLg1oZ1XdcvuOAC/Sc/+Ynj+/7oj/5I/5M/+RPx86FDh/QdO3boTz31VNuPmWF0Xdf379+vb9++XZ+YmBC/++Y3v6mff/753AczywKvNqzr3Acz3c/Ro0f197znPfr8/Lz43dVXX61fd9113A/7wAq2ZcYjjzyCSqWCXbt2id/t3r0b999/P2q1WgePjGHcOXDgADZt2lT3+/vvvx+7d++GpmkAAE3TcPbZZ+O+++5b2gNkGIVf/OIX2Lt3L770pS/Zfn///ffj1FNPRSaTEb/bvXu3aLP3338/9uzZI/6WTqexc+dObtPMkuPWhhcWFnD06FHHPhmob8NjY2MYHx/H/fff387DZRjB6Ogo/uEf/gEjIyO23y8sLHAfzCwLvNow98HMcmDVqlW4+eab0dPTA13Xce+99+Kee+7BOeecw/2wD7FOHwDTGBMTExgcHEQikRC/GxkZQbFYxMzMDIaGhjp4dAxTj67rePzxx3HXXXfh05/+NKrVKl70ohfh3e9+NyYmJrBt2zbb64eHh+vSmRhmqXnd617n+PuJiQmsWrXK9rvh4WEcOXIk0N8ZZqlwa8MHDhyApmn4u7/7O/zXf/0XBgYG8Ja3vAVXXHEFAODYsWPchpmO0tfXhwsuuED8XKvV8PnPfx7nnnsu98HMssCrDXMfzCw3LrroIhw6dAjPe97z8MIXvhAf/vCHuR/2gANsy4x8Pm8LrgEQP5dKpU4cEsN4cujQIdFub775Zhw8eBA33HADCoWCa3vmtsx0K35tlts00+089thj0DQNW7ZswRve8Abcc889+L//9/+ip6cHl1xyCQqFArdhpqu46aab8PDDD+OrX/0q/vmf/5n7YGbZIbfhhx56iPtgZllxyy23YHJyEtdffz0+8pGP8FzYBw6wLTOSyWRd46SfU6lUJw6JYTxZu3Ytfv7zn6O/vx+apuGUU05BrVbDH/3RH+Gcc85xbM/clpluJZlMYmZmxvY7uc269dF9fX1LdYgM48nll1+O5z3veRgYGAAAnHzyyXjiiSfwL//yL7jkkktc23A6ne7A0TInOjfddBNuv/12fOITn8D27du5D2aWHWobPumkk7gPZpYVp59+OgCjcNIf/uEf4sorr0Q+n7e9hvthC/ZgW2asXr0a09PTqFQq4ncTExNIpVInTKNllh8DAwPCZw0Atm7dimKxiNHRUUxOTtpeOzk5WScrZphuYfXq1Z5t1u3vo6OjS3aMDOOFpmliYUds2bIFR48eBcBtmOkePvShD+Gf/umfcNNNN+GFL3whAO6DmeWFUxvmPphZDkxOTuL73/++7Xfbtm1DuVz2Xb+d6G2YA2zLjFNOOQWxWMxmEnjvvffi9NNPRyTCt5PpPn7yk59g7969tp2O3/zmNxgYGMDu3bvxq1/9SpRt1nUdv/zlL3HmmWd26nAZxpMzzzwTDz30EAqFgvjdvffeK9rsmWeeiXvvvVf8LZ/P4+GHH+Y2zXQNf/3Xf403v/nNtt898sgj2LJlC4D6Nnz48GEcPnyY2zCzpNx66634f//v/+HjH/84XvKSl4jfcx/MLBfc2jD3wcxy4ODBg7jmmmtE4BcAHnzwQQwNDWH37t3cD3vAEZllRjqdxuWXX47rr78eDzzwAL7//e/jtttuw1VXXdXpQ2MYR3bt2oVkMok/+7M/w2OPPYY777wTN954I97+9rfjRS96Eebm5vAXf/EX2L9/P/7iL/4C+XweL37xizt92AzjyDnnnIOxsTG8//3vx759+/CZz3wGDzzwAF75ylcCAK688kr88pe/xGc+8xns27cP73//+7Fu3Trs3bu3w0fOMAbPe97zcM899+Af//Ef8dRTT+GLX/wivv71r+Otb30rAOC1r30tvvGNb+ArX/kKHnnkEfzxH/8xLrzwQqxfv77DR86cKBw4cACf+tSn8Lu/+7vYvXs3JiYmxH/cBzPLAa82zH0wsxw4/fTTsXPnTlx77bXYv38/7rzzTtx00034X//rf3E/7IOmk3SEWTbk83lcf/31+N73voeenh687W1vq9sJYZhuYt++ffjwhz+M++67D9lsFq95zWtw9dVXQ9M0PPDAA7juuutw4MAB7NixAx/84Adx6qmndvqQGUawY8cOfPaznxUTgyeffBJ/+qd/ivvvvx8bN27Etddei+c85zni9XfeeSc+/OEP48iRI9i1axc+9KEP8cSY6ShqG/7+97+PW265BU888QTWrl2L9773vXjBC14gXn/HHXfglltuwezsLM477zx86EMfwuDgYKcOnznB+MxnPoO/+qu/cvzbo48+yn0w0/X4tWHug5nlwNGjR/GhD30IP/vZz5BOp/GGN7wB73znO6FpGvfDHnCAjWEYhmEYhmEYhmEYhmFagFNEGYZhGIZhGIZhGIZhGKYFOMDGMAzDMAzDMAzDMAzDMC3AATaGYRiGYRiGYRiGYRiGaQEOsDEMwzAMwzAMwzAMwzBMC3CAjWEYhmEYhmEYhmEYhmFagANsDMMwDMMwDMMwDMMwDNMCHGBjGIZhGIZhGIZhGIZhmBbgABvDMAzDMAzDMAzDMAzDtECs0wfAMAzDMAzDGFx00UV45plnHP+2du1a/PCHP1ziI2IYhmEYhmGCwAE2hmEYhmGYLuLaa6/FpZdeavvdt7/9bdx+++0dOiKGYRiGYRjGDw6wMQzDMAzDdBG9vb0YHR2t+x3DMAzDMAzTvbAHG8MwDMMwzDLiyJEjeM973oNzzjkHe/fuxQ033IBSqQQAuOOOO/Da174Wf/mXf4ldu3bhwgsvxFe+8hXx3l/84he47LLLcOqpp2LHjh3YsWMH3vjGN4q/f+ITnxC/p/8++clPir//6Ec/whVXXIEzzjgDl156Kb73ve+Jv73xjW8Ur/3a176Gs846Cz/5yU/afTkYhmEYhmG6Ag6wMQzDMAzDLBNKpRLe9KY3IZ/P43Of+xxuvvlm/PjHP8aNN94oXvPrX/8av/nNb/ClL30J11xzDT74wQ/irrvugq7reN/73odzzjkH3/3ud3HXXXfhrW99q+3zi8UiPvCBD+Cuu+7CXXfdhV27dom//exnP8O73vUuvPzlL8c3vvENvOpVr8J73/tePPjgg7bPyOfzuPHGG/G3f/u32Lt3b3svCMMwDMMwTJfAKaIMwzAMwzDLhJ/85Cc4evQovvzlL6O/vx8A8IEPfAC/93u/h/e+970AAE3TcOONN2J4eBjbt2/HPffcgy9/+cs45ZRTMDExgde97nVYv349ACCTydg+f2FhASMjIyJFNR6Pi7994QtfwAtf+EK8+c1vBgBs3rwZDzzwAG677TZ8/OMfF6/7p3/6J5xyyil49rOf3bbrwDAMwzAM022wgo1hGIZhGGaZcODAAWzatEkE1wDg7LPPRqVSwVNPPQUA2LhxI4aHh8XfTzvtNBw4cACDg4MYHR3FN77xDZFSqnL48GEMDQ25fvcZZ5xh+92uXbtw4MAB8fOnPvUp3HbbbbjuuuuaPkeGYRiGYZjlCAfYGIZhGIZhlgnJZLLud9Vq1fb/WCxW9/dIJIJIJIK//Mu/xHe+8x2cccYZ2LVrFz796U/bXnvgwAGsXbs28HfXajXUajXx86tf/Wrs2bPHlrLKMAzDMAxzIsABNoZhGIZhmGXC5s2b8cQTT2BmZkb87r777kMsFsOGDRsAAE8++SQWFxfF3x988EFs374dAHDWWWdhzZo1eP7zn48vfelLeM1rXiNe99RTT6FSqWB8fNz1u++//37b7371q19h8+bN4ueRkRHccMMN+OlPf4o777yz5fNlGIZhGIZZLnCAjWEYhmEYZplw3nnnYf369fjjP/5jPProo7j77rvxoQ99CC996UvR19cHAMjlcrjuuutw4MABfPnLX8Z3vvMdvO51rwMAfOQjH8HBgwfx0Y9+FNu3bxeppoVCAZ/97GdxwQUXYGJiQvxXLpeRy+VQKpXw5je/Gd/97ndx++2344knnsA///M/4z//8z/x2te+1naMIyMjeN3rXodbbrllaS8OwzAMwzBMB+EiBwzDMAzDMMuEaDSKT33qU/jQhz6EV7/61chms7jsssvwvve9T7xmbGwMo6OjeOUrX4nR0VHcdNNN2L17N+6++2586Utfwm233Yaenh7b537729/G5z73OQDAHXfcYfvbr371K1x44YXYu3cvbrzxRnzyk5/ETTfdhM2bN+Pmm8bevFcAAAFISURBVG92LGbwtre9DV/84hfxgx/8ABdffHEbrgTDMAzDMEx3oem6rnf6IBiGYRiGYZjWueOOO3Drrbfihz/8YcPv+8UvfoGPfvSjdX974xvfiGuuuQZ79+4N6zAZhmEYhmFWHJwiyjAMwzAMc4KTSqXqVG1Ef38/4vH4Eh8RwzAMwzDM8oJTRBmGYRiGYU5wLr30Ulx66aWOf7v11luX+GgYhmEYhmGWH5wiyjAMwzAMwzAMwzAMwzAtwCmiDMMwDMMwDMMwDMMwDNMCHGBjGIZhGIZhGIZhGIZhmBbgABvDMAzDMAzDMAzDMAzDtAAH2BiGYRiGYRiGYRiGYRimBTjAxjAMwzAMwzAMwzAMwzAtwAE2hmEYhmEYhmEYhmEYhmkBDrAxDMMwDMMwDMMwDMMwTAtwgI1hGIZhGIZhGIZhGIZhWuD/BzMMHIVEqxcfAAAAAElFTkSuQmCC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4" descr="data:image/png;base64,iVBORw0KGgoAAAANSUhEUgAABNgAAAGHCAYAAABiVu/5AAAAOXRFWHRTb2Z0d2FyZQBNYXRwbG90bGliIHZlcnNpb24zLjUuMywgaHR0cHM6Ly9tYXRwbG90bGliLm9yZy/NK7nSAAAACXBIWXMAAA9hAAAPYQGoP6dpAAEAAElEQVR4nOydd3gUVRfG363pJCGhCYJIlxq6gnSkiA39FKmCSJGiAooNRBERROkgVUARaSIiRUVFECkCgoJUAemQXjdb5/tj987OzPa+m5zf8/hIts2duf3c95wj4ziOA0EQBEEQBEEQBEEQBEEQXiEPdQEIgiAIgiAIgiAIgiAIIpIhAxtBEARBEARBEARBEARB+AAZ2AiCIAiCIAiCIAiCIAjCB8jARhAEQRAEQRAEQRAEQRA+QAY2giAIgiAIgiAIgiAIgvABMrARBEEQBEEQBEEQBEEQhA+QgY0gCIIgCIIgCIIgCIIgfIAMbARBEARBEARBEARBEAThA2RgIwiCIAgirOE4LtRFIAiCIAiCIAinlAgD2+uvv446deo4/W/AgAGhLiZBEGECGxc++eQTu++bTCY8+OCDqFOnDr7++usgly58OXTokN3xtUGDBmjXrh1ee+01pKen85+fP38+6tSp49ZvHjp0KGDlXrlyJSZMmOD2570pUzDuwxk///yzw2f922+/4cknn0Tjxo3RqVMnrFixIqwNVq+//jo6derE//3TTz9h4sSJ/N+hfNau1holccyoU6cO5s+fH+pi8AwYMIBvH19//TXq1KmDa9euAbBtO45YtWoV2rRpg0aNGmHRokV+KRdbiwJAdnY2OnTogKtXr/rltwki0mHrgYYNG6KgoMDuZ9atW4c6deq41YcJgijduLL/AOb1gqs12+uvv+73sin9/osh4MUXX0SfPn34vxctWoR//vkHCxYs4F+Lj48PRdEIgghT5HI5du3ahXHjxtm898cff+DOnTshKFVkMHnyZNSvX5//u7CwEEePHsXSpUtx6dIlbNy4EQDwv//9Dw8++GCoigkA+Pfff7FkyRJ8++23IS1HIDl06BDGjx9v973jx49jxIgR6NGjB1566SUcPXoUH330EYxGI4YNGxbkkrrHiy++iIEDB/J/r1q1SvR+/fr1sX79etSsWTPIJQPWr18v+vuZZ57BU089hf/973/8a1WrVg12sQgPKCgowIwZM9ChQwcMGTIEVapU8cvvymQy/t/Jycl47rnn8Oabb2LNmjWi9wiiNGMwGPDzzz/j0UcftXlvx44dISgRQRCRSrly5UT2Hnvcd999eOedd+y+98wzzwSiWCXDwFa1alXRgrZs2bJQq9Vo0qRJ6ApFEERY07RpUxw5cgT//PMP7rvvPtF727dvR7169XD69OkQlS68qVmzps342qZNG+h0OixbtgwXLlxAzZo1UbFiRVSsWDE0hbTw0UcfoVevXqhQoUJIyxEICgoKsGzZMixbtgwJCQkoKiqy+cz8+fNRr149fPTRRwCAdu3awWAw4NNPP8XAgQMRHR0d7GK7xJWBKj4+PmTzu73rVqxYkdYbQaR8+fIwGAxefz83NxcmkwldunRBixYt/FaucuXKicaZvn37YvHixfjxxx/x0EMP+e06BBHJNG3aFDt37rQxsN2+fRtHjhxBvXr1kJeXF6LSEQQRSbhj7wnFmrFEuIh6wpEjR9C/f380btwYLVu2xMSJE5GVlSX6zMWLFzF69Gi0bNkSLVq0wPDhw/Hvv/8CcO4ewtixYwd69+6NtLQ0tGnTBpMnT0Zubi7/PpNJs/8aNWqExx57DL/99hv/GVduDvZcr9y5NykDBgywcZ/9+OOPXbq5OJNcCl01BgwYgE2bNqFjx45IS0vDoEGDcObMGdFvXb58GWPHjkWbNm3QpEkTDBgwAEePHuXfv3btms012LOx57pi79m4qhOtVospU6bg/vvvR6tWrTBhwgTR+506dbKRkHrqmuKvOsvOzsa4cePQsmVLtGnTBu+//z60Wi3/vjvPxGg0YunSpejVqxcaNWqEJk2aoE+fPjh48KDDstr77ZycHEyePBkPPPAAGjZsiKeffhoHDhxw+h17v+9OO9TpdJgxYwbat2+PevXq+eyS1aJFC6SmpmLXrl2i1w0GA3744Qc8/PDDNt/RarVYuHAhunfvjoYNG+Khhx7C0qVLYTKZ+M/o9XqXYwQA3Lhxg6/Hxo0bY9CgQfjnn39En3HH5d0b961OnTq5NZZ5SpkyZQBYlRz22tFXX32Fbt26oVGjRujfvz9u3Lhh8zt//vkn+vXrhyZNmqBDhw5YvXo1nnvuOVEf1Gq1mDlzJtq3b48GDRrgkUcesTn9PnfuHPbs2YNevXqJXv/jjz/w/PPPo0WLFmjQoAE6deqE+fPni+pRyPz589GpUyf88ssv6N69Oxo3boynn37arovixYsX8fzzz6Nx48Zo06YNZs2aJTIGZGVl4d1330XHjh3RoEEDtGzZEqNGjeLHEcD5PCMcYzZt2oQNGzZg8uTJ6N+/v01ZdDodDh06hK5du4pe79atG686dBc23p04cQJPPPEEGjVqhEceecSm/+Tn52P69Ono0qULGjZsiF69emHTpk2iz5w8eRKDBg1Cs2bNkJaWhueeew7Hjx/n3xeOpQMGDMDhw4dx+PBh3i1U6CJ67Ngx1KlTB7/88ovoGqdPn0adOnXw448/AnDdXuzNM76EmRgwYAAmTJiAsWPHokmTJhg8eLBD11Z749/GjRvx8MMPo0GDBujQoQPmz58Po9HoURlMJhNmz56NTp068e38448/hl6v5z/jTn0xtFotmjVrhhkzZoheNxgMaN26Nd5//323y//6669j0KBBeOedd9C0aVP07NkTBw4ccMuNo1atWi7HqfXr16NDhw5o1KiRaGz9+uuv+bb15ptvin5nxYoV6Ny5Mxo1aoQ+ffrwbtesvoqLizFlyhS0a9cODRo0QPfu3bFixQr++9JyqdVqdOvWDUuWLHFaVinStQVDug4xmUxYunQpunbtigYNGqBbt274/PPPRd9x5kIj/H1XaxFWJvYfu55UGbxx40b07t0bTZo04de2O3fu5N/3dh53Z83pyX24GsfcmV/YPPr222+LXs/NzUWDBg1s+vq5c+cwfPhwNG3aFE2bNsWoUaNELsTujg/+WOMBQF5eHt588020bdvW5pk6cr/3xzjZs2dP/PbbbzZuort27UL16tVRt25dm+/8/fffeP7559GqVSs0bdoUI0aMwPnz50WfmT17tt0ysWc1Y8YMNGrUCPn5+aLvLVq0CM2aNYNGo3EYBkP4O96EKHDn2tK9ob2+4ar9GgwGtG3b1q6i/aGHHuLbqr014LVr19yaDziOw6pVq9CjRw80atQIXbt25cNOOLuH+fPn8+1H2Ne1Wi06d+7sdEx31u6kfeOLL77AxIkTkZaWhgceeADTpk0T7ZF82fe+/vrr+PTTT/HAAw+gWbNmePHFF3H9+nXR53bv3o2+ffsiLS2NnyfWrl0r+sydO3cwceJE3H///UhLS0P//v3x559/OqwbYR256rcHDhxAw4YNMWXKFIf3zNrj3r17AQR3L2dvfjt//jzq168fFuG83Fmju0OJULC5yx9//IHBgwejdevWmDNnDnJzczF37lwMHDgQmzZtQnR0NG7fvo1nnnkGFSpUwJQpUxAbG4v58+dj0KBB+O6773j3kFOnTuG9996zcZVatGgR5s2bh759++KVV17B1atXMXfuXBw/fhwbNmwQqQXWr18PjuOQmZmJFStWYMyYMfj111/5Taq/780drly5YuOO4wip5HLPnj1YvHix6DOnT5/GxYsXMW7cOCQmJmLevHno378/duzYgfLly+PChQt4+umncc899+Dtt9+GSqXCmjVrMGjQIKxcuRItW7bkf2vkyJHo0KEDAPPC1V3cqZOPPvoI33zzDSZNmoQyZcrg3XffxZQpUzB79my3r+Mp3tbZG2+8gb///hvvvvsudDodpkyZgujoaI9iTM2aNQvr1q3D+PHjUadOHdy+fRsLFy7ESy+9hD179rj1G1qtFoMGDUJGRgZeeeUVlC9fHps3b8bQoUOxfPly3H///W6XR4q9drhs2TKsXr0aEyZMQIMGDaBWq5Geno7Ro0d7dQ2FQoFu3brZuIkeOHAAWq0WnTp1wqxZs/jXOY7DiBEjcPz4cYwePRp169bFoUOHMGfOHFy9ehVTp04FAH4iX7x4McqWLQvAvOkQLlKysrLQp08fxMTEYNKkSYiJicHq1avRr18/bNq0CTVq1OA/K3U/e/fdd726XyELFiyATqfz+vsmk0lkNCooKMDhw4exYsUKNGrUCNWrV7f7vS+++AJTp07FoEGD0K5dOxw4cACTJk0Sfebff//Fc889hwYNGuCTTz5BdnY2PvnkE+Tl5fFGT47jMGrUKBw7dgxjx45FjRo18OOPP+KVV16BTqfD448/DgDYtm0bypUrJzq5OnPmDJ577jl0794ds2fPBsdx2LZtGxYsWIB7773XrmEVMNfZxIkTMXr0aFStWhUrV67E888/j40bN6JevXr856ZPn44RI0Zg6NCh+Omnn7Bs2TJUrFgR/fv3B8dxGD58OHJzczFhwgSkpqbi7NmzmDNnDt555x1+sy51QxQiHPs6deqEZ555BjExMXaNrFevXoVer8c999wjer1atWoAgEuXLqFNmzYOr2WP4cOHo3///njllVewadMmvPzyy1iyZAnat2+P4uJi9O3bF5mZmRg7diwqV66M3bt346233kJGRgZGjBiBgoICDB06FK1bt8b8+fOh0+mwePFiPP/889izZw8SEhJE13vnnXfw6quv8v+uWbMmTp06xb/ftGlTVK1aFdu3b0fHjh3517/77jskJSWhffv2brWX8uXLO33u3oSZYCqNxYsXOzTe2mPJkiWYPXs2+vfvjzfeeAOnT5/G/PnzcfPmTXzwwQdu/86yZcuwbt06TJw4EXfffTdOnDiB2bNnQ6VSYezYsW7Vl5CoqCh069YNO3fuxGuvvcYb0vfv34/s7Gw89thjHpX/yJEjiIqKwsKFC1FUVISGDRs6rQM2nkrLJeXWrVtYsGABxo8fj/j4eCxYsAADBgzAtm3b0KFDByxYsACjR48WrSkWLFiAhQsX4vnnn0fr1q2xb98+vPzyy6Lf/eCDD/Dbb79h4sSJSE1Nxd69ezFz5kwkJSXhySefxCOPPIJHHnlE9J3u3btj/fr1uHTpksNx0VumTJmCr7/+GsOHD0daWhr++OMPfPDBB8jLy8OoUaP4z0ldaKRrNU/WIgsWLEC5cuWQm5uLr776ChMnTkTDhg1RvXp1rF27Fu+//z7GjBmDZs2aITc3F8uWLcOECROQlpaGihUr+jSPu1pzenIfzsYxd+cXAIiLi8OePXvAcRzfH3744QcbY/ilS5fQp08f3HvvvZgxYwYMBgMWL16MZ599Flu3bkVKSorL+/cEV2u8mJgYfPjhh9i1axcmTpyIGjVqQKlU8nsbR/hjnOzWrRumTZtm4ya6Y8cOPPzwwzZxCw8ePIihQ4eiVatW+OCDD6DVarFkyRL06dMHGzZs4NdLxcXF6NSpE4YPH85/V+j+9dRTT2HlypXYtWuXaE21detW9OzZEzExMfxr0r2dr25knlxb+Hwd9Q1n7ffxxx/H559/joKCAr4+jh49iv/++w8ffvgh/xvt27fHiy++yP+dmJjo1nwwc+ZMrF69GoMHD0abNm3w999/8weJwrAgbK3K+mzFihXtKo+XL1/utvFCOGYLryFk7ty5aNy4MebMmYN///0Xc+bMQXp6OubMmWP3Nz3Z9/70009ITk7G22+/DZPJhI8//hgDBgzA9u3bERMTgz179mDUqFEYOHAgxowZg+LiYnz55Zd477330KBBAzRu3BiFhYV49tlnYTQa8eqrr6JChQpYuXIlhgwZgi1btvDrc1b3wnsuX748pkyZ4rTfNmzYELNnz8b48ePx+OOP2yi3Tp06hc8//xxz585FWlpa0Pdy9pg2bZpPqnR/4e4a3R1KlYHt448/RvXq1bFkyRIoFAoAQOPGjfHwww9j8+bN6NevH1atWgWdTofPPvsM5cqVAwDUrVsXzz77LE6cOIH27dsDsG6iha5Subm5WLx4MZ5++mlMnjyZv27t2rXRr18//hoMYaNXKBQYMWIELl26hMaNGwfk3tzhgw8+QK1atUQbGEdIJZcXL160+Ux+fj4+/fRTNG/eHADQqFEjdOnSBWvWrMGECROwYMECqNVqrFmzhp8IOnTogF69emHmzJkio0TVqlU9lni6Wyccx+G1117Dk08+CQA4duwYH0cqUHhTZzqdDvHx8XjnnXd4l5OffvoJ+/bt88jAdufOHbzyyiui04KoqCiMGTMGZ8+ehVxuFrcaDAYolfaHia1bt+LMmTPYsGED32bbtWuHAQMGYNasWdi8ebPb5ZFirx3+9ddfqFu3LoYMGcK/5umJgpSePXti7dq1IjfRHTt2oHPnzoiKihJ9du/evfj999/xySef8EaYNm3aIDo6ml/E16pVi3fTS0tLQ3JyMgBg3759ot9avXo1cnJysG7dOlSuXBmA+dn17NkTc+fOxbx58/jPSt3P/BFPUuoS6ynPPfeczWuJiYno3LkzXn31Vb79COE4DosWLULPnj3x5ptvAgDatm2LgoICfPXVV/znlixZgoSEBCxfvpxfdN57772iOJu///479u3bh9mzZ6Nnz54AgAcffBAajQazZs1Cr169oFQqcfDgQTRs2FAU/+jMmTN44IEH8NFHH/HlbNOmDX7++WccOnTIoYFNo9FgypQp/OaqdevW6NKlC5YuXSoyxA8cOJBftLZu3Rq7d+/GwYMH0b9/f9y5cwcxMTGYOHEiPya2atUKV65cES2q3R3nXLlSstNyaZuJi4sDAIeBpp0xYMAAfvP+4IMP4oknnsDChQvRvn17fP311zh37hy++uorpKWl8Z8xGAxYtGgR+vTpg8uXLyM7OxsDBw5E06ZNAZjrd/369SgsLLQxsNWsWZMvv6Pn8uijj2LlypUoLi5GdHQ0OI7Djh070L17d6jVauzfv99lewlEWAmVSoV3332XN4q6o3jIz8/HokWL8Mwzz/Bqg7Zt2yIpKQlvv/02Bg8ejFq1arl1/cOHD6NBgwb8vNayZUvExMTwz9id+kpKShL95mOPPYbNmzfj6NGjfBvevn077r33XjRs2NCj8hsMBrz33nsiN3J/1IHRaMTChQvRqFEjAOZ5tUuXLvj8888xceJE3iDO1hRFRUVYtmwZ+vXrx8+jbdu2hUajEfXLw4cPo02bNvwY0apVK8TGxjo1jjRs2BCA+eDGnwa2S5cuYcOGDRg3bhwfS7Ft27aQyWRYsmQJ+vbty88/0rYtXat5shapV68eH7OuUqVK+Pnnn3H69GlUr14dV69exfPPPy/atFeuXBm9e/fG0aNH8fDDD/s0j7tac3pyH87GMXfnFwC4//778euvv+LEiRN82Xbu3IkWLVqI+vuCBQsQExODVatW8ePZ/fffjy5dumD58uWiJC7+wNUar0mTJvjrr7/Qtm1bkfFIqPSxhz/GydTUVLRo0ULkJnr9+nWcOHECM2fOtDmo//jjj1GtWjUsXbqUr9e2bduia9eumDdvHubOnQvAPEffddddDstXo0YNpKWlYevWrbyR69ixY7h8+bLI8ATYD4PhC55cW3hdR33DWft98sknsWzZMnz//ff82P/NN9/gnnvu4edcwHxgIbzWl19+6XI+kMvlWLNmDfr3788ffD3wwANIT0/HH3/8geHDh/Pjub15W3o/N2/exLJly1C/fn239p3SfaC99XDZsmXx6aefQqlUon379pDL5Zg+fTrGjBkjOrxmeLLv1Wg0+Prrr3H33XcDMK9dnnjiCXzzzTd49tlnceHCBTzxxBN46623+O+kpaWhVatWOHToEBo3bowtW7bg+vXr2LJlCz8XNW3aFI8//jj++OMPvn2wZyW9Z1f9Nj4+Hl26dEHXrl3x+eef27Tj1atXo1OnTujcuTMAYMOGDUHdy0n5/vvvceLECb8fQHmDu2t0dyg1LqIajYY3kHEcB4PBAIPBgLvvvhs1atTA/v37AZit/E2aNOGNa4B5g/vLL7/wxjVHHD9+HDqdzsYdqXnz5qhcuTIOHz4sep2VISsrC1u2bEFcXJxNAzMYDC7dQty9N1cwA4I/J/oqVarwjRQwW9/ZSStgXrB27NhRNEgqlUo8/PDDOHnyJAoLC11eg6lp2H9CpYC7dTJp0iT07dsXRqMRt2/fxoEDB2wGYuGzlV5HSCDrTK1WY9asWXjooYdgMBhw+fJlHD9+3Kaszp4JYF6wDBo0CFlZWThy5Ag2b97Mu3rodDp+w3Dr1i2H93DgwAGUK1cO9evX569jNBrRsWNHnDx5UuRi66o8Qhy1w4YNG+LChQv4/vvvkZub6/J33KFZs2aoUKECL6/X6XTYvXu3TXsBzG1VqVSie/fuotfZApG1pVu3bkEulzs1hB04cAD16tVDhQoV+Gcil8vRrl07/P777x7fB3u+7maGNBqNovqQ/ueKd999l3dPHD58OBQKBQYMGIDp06fzKhMpFy9eRGZmpkhlBAA9evQQ/X3w4EG0a9dOdKKblpbGGyIB8/OTyWRo3769qNydOnVCeno67zpy9epVmwDmjz/+OJYtWwa9Xo8zZ87g+++/x7x582A0GkWuc1KUSqWoXURHR6Ndu3b8WMYQjncymQyVK1fm48lUqFABa9asQbNmzXDt2jXs378fn3/+OY4dOyZSFDqrG0/cBF31D3uGUFc88cQT/L9lMhm6du2Kv/76C8XFxTh8+DAqV67ML84Zjz76KLRaLU6cOIFatWqhbNmyGDFiBCZPnowff/wRqampePXVV72O1/foo4+iqKiIdxM9duwYbty4wSuq3G0v/nrujHvvvdcjtTVgdo9mSgxpWQG4PZ8D5oXh/v370bdvXyxfvhwXLlxA//79+efiTn1JadmyJe666y5s374dgHlhv3v3bv43PSl/UlKSqM6lc6z0P3fH+7vvvps3rgHgVazSvso4fvw4iouLbcZ26TzQqlUrbNiwAS+88AK++OILXL16FaNGjRIpKqQkJCSgTJkyPh8GSTl48CA4jrP7nLVardvu356uRdhck5+fjw0bNkCpVPIufa+//jomTJiAvLw8HD9+HFu3buVdo9j4Foh53Jv7cDaOuTteAOb6bdmyJX766ScAZqWzvYOagwcPomXLloiOjuZ/Lz4+Hs2bN7eZ86XrJXvzuq9rPMBcF4cPH8aBAweQn5/vdl34Y5yUuolu374d9evX59XVjKKiIvz999/o0aMHb1wDzOEoOnbsKNpX3bx50+aARsqTTz6JI0eO8G59W7ZsQfXq1W3GQHeQKvld4c9rO2u/1atXR7NmzbB161YAZmXfzp070bt3b6e/6c58cPz4cRgMBpuYkm+//TaWL1/u8X3MmDEDzZs3t1kX+sIjjzwiEgZ069YNAOyO/57ue5s2bcob1wDzYfXdd9/N//bQoUPx4YcforCwECdPnsSOHTv4EAGs3x09ehRVqlQReT7ExMTg+++/F6kbHeFuv+3Tpw++//57HDlyBBzHgeM4/Pnnn9ixY4fosCHYezkhWq0WM2bMwMiRI0V2l1Dh7hrdHUqNgi0vLw8mk4kPCC2FqVVycnK8zijFGmFqaqrNe6mpqTa+90L5MQCMGTNG5B56/fp1/jNlypRB7dq1MWzYMBtDn7v35gy9Xo8PPvgAQ4cOFW1kfcVeYPGUlBTemp2bm+vweXEc55bCYtGiRVi0aJHd9zytkzFjxvALJal76DfffINvvvnGaVmCWWdPPvkkzpw5A5lMZuO37uyZAOBdTP/++2/ExMSgZs2auOuuuwCYNzlt27aFUqnEzJkzMXnyZHAcJ4rdAZj7Snp6uk07ZqSnpyMxMdGt8jCctcMXXngB6enpeOONN9wyvLqDTCZD9+7deTfRffv2QS6Xo02bNrh9+7bos7m5uUhOThYt8gDwkwJrS9euXUP58uWhUqkcXjcnJwf//fefw2en0WhEBiZXsOerUCiQmpqKtm3b4qWXXnIY2L9r1642cSOEnD171un1qlevziszGjduDJVKhQULFiAqKsphZkrWF5mqgiGdVLOysuwqQoR9OCcnBxzHiU5jhdy5cwf16tVDQUGBzXMsLi7G1KlTsXXrVhgMBlSpUgVpaWlQKpVODZSpqak2as6UlBTk5OSIXpNeTy6Xi37322+/xSeffIKbN28iKSkJ9erVs3EHd9QuALMi5Oeff3b4vhC22ZD2FzaueqOGLF++vOjvlJQUcByHvLw85Obm2l0ksbrLy8tDXFwc1q5di8WLF2Pnzp1Yv349oqOj8dhjj+Htt9/22CAFmF1e09LSsH37dvTo0QPbt29H1apV+fbhTntJSEjgT3Tt0bJlS5v4Vq5gSkFPYO3JUT/yJLvx0KFDERcXh82bN2PWrFn46KOPUKtWLbz99tto3bq1W/UlRSaT4ZFHHsHGjRvx9ttv45dffkFRURHvGulJ+aXP5/Dhw6LssVKeeOIJG7WHPezN9ykpKbh586bdz7MYXdLDAek49NZbb6FixYr49ttvMXXqVEydOhVpaWmYMmWK3bhRjJiYGK/Uos5gz9mR4lY6fznC07WINJ5j7969ce+99wIwuwNNnjwZBw4cgEqlwr333ss/FzYGBmIe9+Y+nI1j7s4vjM6dO2Pt2rUYP348vv/+e9SuXdvGLT8nJwc7duywmyVT2u7sKcSF4VIA39d4ADBx4kRoNBoMHz7cpXKNce3aNb+Mk127dsV7773Hu4nu3LnTxr0aMK+rOI5zaw1//fp1l8lEevbsiQ8++ABbt27F888/j507d3qdTZvVk1qtRqVKldCrVy+MHDnS4drPn9d21n6jo6Px1FNP4c0338TNmzdx9OhRFBYWilyb7eHOfMDajqODVE84fPgwdu/ejW+//ZY/sPEH0nUvG8eFhiLAu32voz0t++2srCy888472L17N2QyGapVq8YfurJnl5OT45NLuLv9tnnz5ujTp4/ImNanTx/07dsXrVq14l8L9l5OyLJly6BSqfDcc8/ZePqECnfW6O5QagxscXFxkMlkeO655+wuSNimKCEhwW6Q+QMHDqBKlSoiy7UU1gAzMjL4BQcjPT3d5rvM/bG4uBjbtm3DwoUL0a5dO/7ktVy5crxUuqCgAFu2bMHIkSNF7lSe3JszVq9eDZ1Oh2HDhiEjI8Pl590lOzvb5rWMjAx+cElMTLR7vfT0dADmzbirDcXTTz+Np59+mv97w4YN2LBhA//77Jru1MnEiRMxePBgrF69Gm+88QYaN27MDw4dO3YUxTXZs2ePTWrgYNbZrFmzkJGRgQULFmDUqFH48ccf+Q2Ls2fCYiDVqVOHd+2Ry+X49ddf8f333wMwKw8/+OADvPfee3yMJunEm5CQgHvuuUcUp0yI0FDtrDxCnLXDqKgoDB06FAcPHkTNmjXx8ssvo7i4GCNHjnT5rJzRs2dPrF69GqdPn8aOHTvw0EMP2V0gJSYmIjs7G0ajUWRkY+2TGY6OHTvmdLMFWE+9X3vtNbvvC40MQvdGR7DnazKZcOPGDcyePRsvvPCCTQBqxuLFi32KwSZl5MiR2L17N+bNm4cOHTqgdu3aNp9hzyczM1P0utRAVbFiRbtjQmZmJt+HExISEBsbizVr1tgtDzsFT0pKsjGiT5s2Dd9//z3mzJmDBx54ALGxsQDgMs6EtJyAeCxzhyNHjmDixIkYMGAAnn/+eX6xNnPmTJHixFGQecCz+JNVq1aFQqHAf//9J3r9ypUrAGDXXcIVOTk5os1ORkYGFAoFkpKSkJiYaHMtQDyeA2Zl10cffQSj0Yi//voLW7duxbp161C1alUMHTrU4zIB5lP26dOnIz8/H7t27cKzzz7Lv+dOe4mOjnb63L0xlklhfVl66ltYWMj/PjtkmzVrls0mHbBvPHKEXC5Hv3790K9fP2RmZuLXX3/Fp59+ijFjxmD//v1u15eUxx57DEuWLMGhQ4ewY8cOtGjRgp8nfSl//fr1ndaBo/JIkW6kAPM9OdoUMhWdcIwBYLMWVKvVGDlyJEaOHIkbN27gl19+waJFizB+/HinG8S8vDy3y+4u7DmvXr3abttkxhRXeLoWWbx4McqVKwedTof9+/dj4cKF6NChA7p27Yphw4ZBpVJh06ZNqFevHpRKJS5cuMAraYDAzeOe3oezcczd+YXRuXNnTJ06FZcvX8aOHTt4t1IhCQkJeOCBBzB48GCb96QHN++++65osyuMO8fwdY0HmOfHIUOG4MiRI6hfvz6ef/55XLx40e71GOXLl/fLOFm2bFm0bt0au3btQqNGjXDmzBkb11DA/NxkMpnDfQJzYc/OzsalS5dcrr3i4uLQvXt37Ny5E7Vr10ZRURGvvhXizrqL1RNTw8+YMQN5eXk2SS88vbY7OGu/gDn24/vvv49du3bhyJEjaNOmjctM6u7MB0yxl5WVJRorb9y4gStXrqBZs2ZOD5cZRqMR77//PgYOHGizN/MV6b6TtR3p+O/NvtfRnpaF65gwYQIuXryIVatWIS0tDWq1GhqNRrTfSUhIsKtoPnbsGBITE12uy9ztt9988w0fh5EZ9nv16oXZs2eLQkcEey/HYO7B8+bN8+pgNRC4u0Z3h1LjIhofH4/77rsPFy9eRMOGDfn/atWqhfnz5/OxEpo3b44TJ06IFlaZmZkYOnQofv31V6fXaNy4MdRqNb777jvR60eOHMGNGzdsTsNYGVq0aIGJEyfCZDKJ5M5qtZr/zP33349JkybBaDTi2LFjXt2bIzIzM7Fo0SK89tprXllpnXH58mU+AytgPlX9888/+c1sixYt8Msvv4hOd41GI7Zv346GDRu61enKly8vum/hyY47dXL79m1MmDABp06dQrVq1dCiRQuMHj0axcXF+Ouvv/jvJCUlia5jzyof6Do7d+4cXn75Zdy+fRu1atXC/fffjyFDhiAzM1P0nJ09k4sXLyInJwcDBw5EzZo1eTcxlk2Gbf4ee+wx7Nu3D9u2bcPevXtFWW4B80nlzZs3kZKSIrrW/v37sXz5cpERyll5GK7aoclkwvjx45GZmYn58+fjgQcesGvI8ZQmTZqgcuXK2Lp1K37++WeHioCWLVvCYDDYZBtjRqxmzZqB4zjs27fPZeD4li1b8kGvhc9l69at2LRpExQKBV8P7rjxsefbuHFj9OjRA/369cPZs2ftbjQBczYg4XWl/3mKUqnElClTYDAYRJkEhdxzzz2oVKmSzfOTZn9s0aIF9u3bJzqZ++eff0QLkpYtW6KoqAgcx4nKfe7cOSxcuJBfBFauXNlGtXL06FG0atUKXbp04Y1rJ0+eRFZWllO5e3FxseiErbi4GHv37vUoAOyff/4Jk8mEMWPG8BO30WjkXYTY9Z3VjSdZXqOiotC8eXP8+OOPIhXd999/j4SEBJEbnbvs3r2b/zfHcfjhhx/QrFkzqNVqtGjRAtevX+ezYTG+/fZbqFQqNGrUCLt27ULr1q2Rnp4OhULBK4DKlCljN6Ms4F4f6NmzJziOw9y5c5GZmSkKnu1OexGO3fb+88cmgCkGha73ubm5orGbKUJv374tur5SqcQnn3zikathnz59+P6YkpKC3r17o1+/fsjLy0NBQYFb9WWPGjVqoH79+ti+fTt+/fVX0bP2pfzx8fFO68Bd74JLly7xRmTAvJD/888/Raf2QurWrYuEhAQ+4yzjhx9+4P9dXFyMbt26YeXKlQDMBqx+/frh4YcfdthuAXP9sthQ/oSpIrKzs0XPKCsrC3PnzuUPBEwmk43qWoina5HatWujYcOGaNasGcaOHYukpCQcPHiQN3A89dRTfH0DtuuKQM3jnt6Hs3HM3fmFUbFiRdSvXx9fffUVjh49ahP2ADCPQRcuXEC9evX432vQoAFWrVpl0+6k6wJ7Rit/rPE0Gg1efvllqNVqzJ49Gy1btnQZB8mf4yRzE920aROaNWtmN0RAbGwsGjRogJ07d4rcT/Pz87Fnzx40a9aMv7fExESn6m/GU089hXPnzmH16tV44IEHRIYnT9ZdrJ6aNm2Kvn37om3btjahgDy5tic4a7+A+bn17NkT3333Hfbv3+/SPRSAW/NBo0aNoFKpbNZtK1euxLhx45yONUI2bNiArKwsUbxGfyFV+H///feQyWRo3bo1/5q3+96jR4+KjGwnT57EtWvX+HXg0aNH8dBDD6FVq1Z8XUj7XfPmzXH16lWRq7lWq8WYMWOcGq8Z7vTba9eu4d1338WgQYMwbNgwJCQkICEhAUOHDsWgQYMwdepUPplIsPdyjJkzZ6J169Yuw28FE3fX6O5QahRsAPhgsOPHj8ejjz4Ko9GIlStX4sSJE3wnf+655/DNN99g6NChGD58OFQqFRYvXoyKFSvalS8LSUpKwrBhw7Bw4UKoVCp07NgR165dw9y5c1GzZk2RzzxgjvsBmDsLGyyFwYt1Oh2OHz8Ok8mE7OxsfPvtt5DL5WjatKmNsc+de3PEv//+i9atW9vEH/EHLPPiK6+8AoVCgQULFiAxMZF3aRw9ejT27t2LgQMH8qefLLaJN/78Utypk6ioKBw/fhxjx47FK6+8gqSkJCxfvhxRUVFo0KCBR9cLdJ2VL18ev//+O0aMGIFRo0ZBoVBg/vz5SEpKcluNUr16dcTHx/NBQJVKJb7//nt+YNdoNPxnY2NjHS5+e/fujS+++AKDBw/GiBEjUKlSJfz+++9YtmwZ+vfv79YplhBX7XDjxo04ceIEJk+e7HRRcvz4cZQtW9ZlAHgh3bt3x5o1a5CUlGTjisFo164dWrVqhbfffhu3b99G3bp1cfjwYSxbtgxPPPEEKlasyLfde+65h+/fgHVDffz4cTRp0gTPPfcctm7diueeew5DhgxBcnIyduzYgQ0bNuCNN97A1atXeeOuO1mFb926xccbvHr1Kj7//HPUrl2bV3AGg7S0NDz66KPYunUrdu7cabPJkMlkmDBhAsaPH4+3334b3bt3x/Hjx7Fu3TrR50aMGIEdO3Zg6NChGDJkCPLy8jB37lzI5XL+VLl9+/Zo0aIFXnzxRbz44ouoUaMG/vrrL8ybNw8PPvggf1LZpk0bfPnll6IMb40aNcLOnTuxbt061KhRgz85l8lkorZvjzfeeAMvv/wyUlJSsGLFChQVFXmkvGAGi/feew9PPvkkcnNzsXbtWpw5cwaAOd6MP5JYCBk5ciQGDx6Ml156CU8++ST+/PNPrFixAuPHj+dVHQUFBbhw4QKqVq3q0vVj5syZ0Gq1qF69OjZu3Ih///0Xq1evBmAeE7788kuMGjUKY8eORZUqVfDzzz9j8+bNGD16NMqUKYOmTZvCZDJh1KhRGDZsGOLi4rBz507k5+c7dO8pU6YM/vzzTxw4cMBhgg6WMfTLL79EWlqaSGXibnsJNHXq1EGlSpWwcOFCxMfH8wHpheqa5ORkDB06FHPnzkVBQQFatWqF27dvY+7cuZDJZLxCw506a9GiBVauXInU1FSkpaXh9u3b+Oyzz9CyZUuULVvWrfpyxGOPPYYZM2bYxKV0t/yBJCoqCiNHjsQrr7wCo9GIuXPnIikpCYMGDbL7+fj4eAwdOhTz5s1DTEwMWrZsicOHD/Njk1wuR3R0NOrXr48FCxZApVKhTp06uHTpErZs2cLH+LEHO/Vu27YtAM/62unTp0Wn/zqdDllZWbh16xbq1KmDRx99FJMmTcL169fRoEEDXLp0CbNnz0aVKlVQvnx5HD16FGfOnHEZl8qTtQgrk1arxZEjR5CTk4OaNWsiJSUFlStXxtq1a1GxYkWUKVMG+/bt41VgbGx1dx73Bk/uw9k45s140blzZyxYsIA3BEtDMLz44ovo06cPhg8fjmeffRZRUVFYv349r/z2J+6u8RYvXozr169jyZIl/GFTMOnatSveeecdrFq1ShQUXsr48ePx/PPPY9iwYejbty/0ej2WLl0KnU6HUaNG4cKFC1ixYgXuv/9+0aE449atW7h16xZvwGvWrBmqV6+Ow4cPi0LBnD59mj9Ec2fddeHCBURFRUGj0eDkyZPYv38/rwpyhKNre4qz9st46qmn8MwzzyAxMRFdunRx+ZvuzgcDBw7EqlWreGP0iRMnsG7dOrz22mtux3X966+/MGPGDL+vdwDzOnvChAl47LHHcObMGcyfPx9PP/20yGPJ232vRqPB0KFDMXLkSBQWFmL27NmoXbs2H6+zUaNG2LZtG+rXr4+KFSvi2LFjWLp0qWh92bt3b3z++ecYOXIkxo4di+TkZKxZswZ6vR59+/Z1WQZ3+u3777+P5ORkjBkzxua9MWPGYNeuXZg2bRo+/fTToO/lGKdPn3aq/L5y5QqysrL8nnzKGf5co5cqA1vbtm2xYsUKLFiwAGPHjoVKpUL9+vXx2Wef8RVYqVIlfPnll/joo4/w+uuvQ61Wo1WrVpg9e7Zbm9UxY8YgNTUVX3zxBdavX4+kpCR0794dL7/8sk1HYBlAVCoVKlasiAkTJogsuenp6fxn4uLicM8992Du3Llo1KiRjbHGnXtzhFKpdChp9pW77roLQ4YMwQcffACNRoMHHngAixcv5mXMtWrVwpdffolPPvkEb7zxBmQyGRo1aoQ1a9aIgoX7gjt1smLFCsyYMQNTp06FTqdDrVq18Omnnzp1CbZHoOssKSkJK1aswMcff4zXX38dgNmt5v3333dbmp+QkIBFixZh5syZeOmllxAXF4d69erhiy++wAsvvIAjR47wAamdERsbi7Vr1+Ljjz/GRx99hPz8fFSuXBnjx48XZQhzF2ftMCcnB5988gnuu+8+keuXPZ555hm3Y/UwevbsiRUrVqBHjx4OFwhsMzxv3jysWrUKWVlZqFKlCsaNG4fBgwfjjz/+4NUiL7zwgsOynT17FhUqVMBXX32Fjz/+GFOmTIFWq8U999yDadOm4amnnsKkSZOwefNmNGrUyK67iZRNmzZh06ZNkMlkSElJQbNmzfgMT8FkwoQJ2L17N2bOnGk38HevXr0gl8uxaNEibN26FbVr18Z7772HcePG8Z+pVq0aVqxYgZkzZ2Ls2LFISUnB8OHDsXjxYr6Ny+VyLF26FHPnzsWSJUuQmZmJChUqYPDgwSI37oceeggLFy7EX3/9xWdHev3116HX6zFnzhzodDpUqVIFI0eOxIULF/Dzzz87DdI8ZcoUfPDBB8jKykLTpk2xbt06G3chZ7Rq1QqTJ0/GZ599hl27diE1NRWtWrXi3byPHj3q99O8+++/H/Pnz8e8efMwatQoVKhQAa+99pqoj546dQoDBw7E9OnTXZ50T5kyBUuWLMHVq1dx3333YeXKlfxYHRMTg88//xwff/wxb2C59957+XYNmA8Jli9fjrlz5+Ktt96CRqPhVSbCE2Yh/fr1w8mTJ/HCCy9g+vTpdk9NAbPRZ/fu3TaHYe62l0CjUCgwb948fPDBBxg3bhxSU1MxaNAgXLx4EZcuXeI/9/LLL6NcuXL48ssvsXz5ciQmJuL+++/HuHHjeGOJO3X20ksvQa1WY/PmzVi4cCESEhLQqVMnjB8/HoB79eUIlum7Y8eONgYcd8ofSO677z5069YNU6ZMQX5+Pu6//368+eabTg1aw4cPB8dxWL9+PVasWIHGjRtjwoQJmD59Or9OeO+99zBnzhysXLkS6enpSElJwVNPPYWXXnrJ4e/u3bsXjRo14hXvnvS10aNH27z266+/YuPGjRgzZgymT5+OJUuW4KuvvsKtW7eQkpKCnj174uWXX8a5c+fQr18/lC1bFlOmTHF6HU/WIqxMCoUC5cqVw5AhQ/gMz4sWLcK0adP4tXPNmjWxePFifPDBBzhy5AgeeeQRt+dxb/DkPpyNY96MF126dMHcuXMdztd169bF2rVrMXv2bLz22mvgOA61a9fGwoULncY08wZ31nj33nsvVq5ciU6dOjlN0hFIypQpg7Zt22Lfvn1OjdT3338/PvvsM8ybNw/jxo2DWq1G8+bNMWPGDNSqVQsDBgzA2bNncfbsWbsx7jZt2oSKFSuKjA0dOnRAVlaWyPD08ssv88lx3MnU/N577wEwr10rVKiAPn36OB0LnF3bU5y1X0aTJk2QlJSEnj17uuUN5O588OqrryIlJQVfffUVli9fjipVqmDSpEmiTO+uSEtL89o91hWDBg3C7du3MXr0aCQnJ2PEiBEYPny46DPe7nubN2+O1q1b8wbhTp064bXXXuOf74cffsjH5wTMnhvvvvsuvv32Wxw5cgSA+UDniy++wMyZMzF16lSYTCY0adIEa9ascbnnvHz5sst++9NPP/HhC+yFG4qJicHkyZMxfPhw/PTTT3wMyWDs5YQMHjzY6fp50aJF2LJli8uY0P7Er2t0jiACxMSJE7mOHTuGuhgEERQOHjzI1a5d2+v3CTO///4798cff4hey83N5erXr8+tXr3a498bPnw49/rrr/tUpnnz5pX4upszZw733XffOXx/8+bNXO3atbmrV68GsVSEM1zVGeEeer2e27JlC3fjxg3R61988QVXt25dLjc316vfLSws5Jo2bcr9+OOPotd9qbf+/ftz8+bN8+q7BI1jJRFXfUL6vslk4nr06MFNmzYtGMUT4eu1PWm/x48f52rXrs2dPn3aq2tFIrVr1w7Y+Ni/f3+uf//+Afltwj5du3YNdRG8plQp2AiCIIjw5tSpU/xJdf369ZGTk4PPPvsMCQkJvAzfE1555RX07dsXY8aM8XscpJLC7du33U4RT4QHVGf+Q6lUYtmyZVi9ejVGjhyJ5ORknDt3DnPmzMHjjz/ulruYPb766ivUqlVLpFCieiOI0FBQUIBVq1bh77//xtWrV/lQNSXt2ocOHcKhQ4fwzTffoG3btkFxyycIf7N161a/J8AIJmRgIwiC8APx8fG8G6I37xNmhgwZAp1Oh3Xr1uHmzZuIjY1Fy5YtMX36dK9iZdWpUwfDhw/HrFmz8MknnwSgxJFPUlIS5s+fTwbICILqzL98+umn+OSTTzBlyhTk5eXhrrvuwqBBg2xci9wlKysLq1atwueffy7KSOhrvdWoUcNuMHiCKK246hPs/ejoaHz11VcwmUz44IMPPA4B4wvBvHZ2djY+++wz1KpVy2HSKYIIdxo2bIiuXbuGuhheI+M4QWoxgiAIgiAIgiAIgiAIgiA8wr10HwRBEARBEARBEARBEARB2IUMbARBEARBEARBEARBEAThA2RgIwiCIAiCIAiCIAiCIAgfIAMbQRAEQRAEQRAEQRAEQfgAGdgIgiAIgiAIgiAIgiAIwgeUoS5AsMnMzEdJyJsqkwEpKQkl5n6I0ge1YSLSoTZMRDrUholIhtovEelQGyYinZLQhtk9+ItSZ2DjOERs5dujpN0PUfqgNkxEOtSGiUiH2jARyVD7JSIdasNEpENt2Aq5iBIEQRAEQRAEQRAEQRCED5CBjSAIgiAIgiAIgiAIgiB8gAxsBEEQBEEQBEEQBEEQBOEDpS4GG0EQBEEQBEEQRDjBcRxMJiNMJlOoi0IECZkMKC4uhl6vo/hVREQSCW1YLpdDLldAJpMF5XpkYCMIgiAIgiAIgggRBoMeublZ0OuLQ10UIshkZcnJqEpENJHQhtXqaJQpUxZKpSrg1yIDG0EQBEEQBEEQRAjgOA6Zmbcgl8uRmJgKhUIZNKUFEXoUChmMxjCV/hCEG4RzG+Y4DkajAQUFOcjMvIXy5asEfHwNCwObTqdD7969MWnSJLRq1cruZ/755x+88847OHfuHGrWrIl3330XDRo0CHJJCYIgCIIgCIIg/IPBoAfHmZCYWA5qdXSoi0MEGaVSDoMhvNU/BOGM8G/DUVAoFMjKug2DQQ+VSh3Qq4U8yYFWq8W4ceNw/vx5h58pKirCsGHD0Lx5c3z99ddIS0vD8OHDUVRUFMSSEgRBEARBEARB+B+ZLOTbMoIgiBJJMMfXkI7kFy5cwNNPP40rV644/dyOHTsQFRWF1157DTVq1MBbb72FuLg47Nq1K0glJQiCIAiCIAiCIAiCIAj7hNTAdvjwYbRq1Qrr1693+rkTJ06gWbNmvL+sTCZD06ZNcfz48SCUkiAIgiAIgiBKJnqjCX/fyIPRFJ4xdAiCIAgiUghpDLa+ffu69bn09HTUrFlT9FpKSopTt1JHlJSYoew+Ssr9EKUPasNEpENtmIh0qA0TALD68FUs+f0/vN2tFh5vWCnUxXGbktJ+I7X806ZNwc6d3zl8f968T9G0afMglsg+Tz31CG7duokFC5aiSZOmovcOHvwdEyaMRY8evfDWW1NCU0CCKGXs2LENH3zwrs3rCoUCv/56iO+z9qhYsRI2bdrm9bVlMtsx199jcFgkOXCFRqOBWi0ORqdWq6HT6Tz+rZSUBH8VKywoafdDlD6oDRORDrVhItKhNly6ydYZAQC5eg6pqZHXFiK9/RYXFyMrSw6FQgalMnLisI0f/ypGjx4LANi9+wesXfs5Pvvsc/79MmUSw+Z+lEolfv99H5o3Fxv8fvttD2QyGWSy0D77cHlOBOEtnrRhuVyG8uUriMYLM9Z++MorE9Cly0Oid3fv/gHr1q31qr+YTDLI5XIkJ8chOjqwyWQiwsAWFRVlY0zT6XRePZzMzHxwJUABL5OZFxQl5X6I0ge1YSLSoTZMRDqO2rDWYML8vRfRrkYKWlZLDl0BiaBQUGReY+fkFyMjIz/EpXGfkjIG6/U6mEwmGI1cmGfiExMdHYfo6DgAQExMHORyORITy4o+Ey7307hxU+zb9ytefPEl/jWO47Bv36+oX78hOC50zz78MzAShHM8bcMmE2d3vACsY0ZMTJzN+zExcaLPeILRyMFkMiE7uxAqlV70HptL/EVEGNgqVKiAjIwM0WsZGRkoX768x7/FcYjoSVhKSbsfovRBbZiIdKgNE5GOtA3/8V8Ovjp2A2duF6BFVTKwlXT0RnPl6wymiBzLIn0MdlR2juNQHGTDS7RSzse89gcnTvyJefM+waVLF1GlShUMGTIMHTp05t//6qsvsGnTeuTm5qBhw8aYMOENHD9+zK772ODBL+D554d7VY4HHmiDRYvm4b//LqNatXsAAKdO/Y2EhETcfXdV0WdPnvwLCxfOxfnzZ5GcXBb9+g3E448/xb//xBM9kZ5+R/SdjRu/xd9/n8CcObPw7bffQ6k0b7H37PkJ8+Z9gs2bv8PKlUvx2WfLbMr29dffwWg04X//exQbN36LSpXucnovM2a8j6ysTMyYMZt/bfbsmSgoyMfQoSPxv/89avMd5gI7bdoUxMXF4caNGzhy5DCqVauGceMmomHDxh7/7g8/7MXFixecPitP67dSpbuwcuVS3gXw+vVr6NfvKQwYMNhu3dtzJWQuhDt2bMO2bd+gUaMm+PrrjUhISMDgwS/gkUceBwCMHj0MaWnN+N9dtWo5li//1G4dHDt2BFOnTkbfvgPx2WfLoFAo8NRTz2DQoOcBAHq9Hp9+Oh8//fQjsrOzUK5ceQwYMBiPPdYbgNkbb/78T7Bnz88AgPbtO+Hllydg1qzpdt2s5837FJUrV8GHH07FX38dh1ar5d/77bcjeOqpR3DvvTXx4Ycf4/btW3zbqVChIt54YzzOnTuLLVt2ID8/H3PmzMS+fXsRExODDh064cUXxyIqKhrHjh3B2LEj8NtvR/jfnjZtCgDwbYX9GwB27dqO999/h3f9btu2ucgN/KWXXsT161d9ct/0lL/+Oo7Fi+fj3LkzkMlkaNKkKV5/fTJSU1MdficY80VEGNgaN26MZcuWgeM4yGQycByHY8eOYcSIEaEuGkEQBEEQRImiQGsAAGj0pKooDRgsyQ20pKIJGziOw9CvTuCvG3lBvW7ju8pgWZ/GfjGyZWZm4LXXXsawYS+iVasHcOrU35g27V0kJ5dF48Zp+Oabzfjss2V47bW3ULt2XSxZshCTJr2ORYuWoVWr+3Hnzm288MIgLFu2GuXLV0BMTKzXZUlIKIPGjdPw22+/8ga2vXt/wYMPtkdGRjr/ucuXL2Hs2JF45pm+eOONSTh16iQ+/vhDJCenoH37jgAAg8GArVt3AQBfRgBo27Y9Zsx4H8eOHUHLlq0BAD//vBudOz/EP88GDRph2rSZNt/1hC5duuHVV19CYWEB4uLiYTKZsGfPz5g48W3+M+yZAcDcuR+Lvv/NN5vxzDP9MGrUS/jmm8149dWX8NVX33j8u3fu3Hb6rLyp3z17fhKVddmyxTAYDE6fx9ix49G5c1cAwE8//YgNG77k3zt9+hRiYmKxZMlK/PPPKcyaNR0VKlTk64eRk5ODdeuk7opisrIysWvXdsyevRC3b9/CtGnvIDm5LB599Al8/vln+P333/D++zORnJxs+dxMPPhge5Qtm4IPP5yKf/+9gA8//BhRUdGYOnUSli1bjJdemoARI0bjp59+xFdffYFly1YDMLtXT506GVqtFsuWrUZiYhJOnvwLb731GgBg8eIVePPNCfjll924774GfBl//fVnpKffwdKlqwAAH374HgwGAxYvXgGtthhz5szCJ5/MxBtvTHZ6r1L0ej1WrFji8P1Dhw7g6NHDqFgxeDE8CwoK8NprL+OZZ/ph0qT3kJGRjg8+eA9ffPEZXn751aCVwx5h6/Cdnp6O4uJiAED37t2Rl5eHadOm4cKFC5g2bRo0Gg169OgR4lISBEEQBEGULLRGs6HFYCKDS2nAYKlvvZHqO5yI0NwHPF9/vRHNm7fEk08+gypV7ka3bj3x6KNP8AaQb7/9Gk8/3RedOz+Eu++uinHjXuPVMCkpqUhKMqtnk5KSkZKSithY7w1sgNkA9ttve/m/9+37lTeaMbZt24Latetg+PBRqFr1HvTo0QtPPvkMvvxyDQCz4dNoNCIlJVVURgCIjY1Fmzbt8MsvuwGYY+sdOPAbOne2xpFSKpV2v+sJaWnNkJBQBvv37wNgVgnq9XqR0Yg9s5SUVERFRYm+X736vRg5cgyqVbsHY8a8goSERPz00/ce/66rZ+Vr/Z47dwbHjx9DvXr3OX0e8fHxfJni4+NF78nlckya9C7uvbcmevV6DF26dMO3335t8xurV69AWlozp9cxGo14/fVJqFOnLtq164Cnn+6LrVvNv1WzZm28/vpkNGjQEJUrV8GAAYNhMBhw9eoV5OXlYc+enzBu3Gto1KgJ6tSpi1dffRMVK1bkyx4fHw+5XM7fh0qlwsWLF9C1a3fce29NpKSkIiGhDF+WcuXK49lnB2L16hW8vUSr1WLVquXo02cAypUrj+vXr2Hfvl8xadJU1KhRE/fd1wATJ76NnTu/Q0FBgdN7lbJly0bUqFHT7nscx2Hhwvlo27adR7/pK1ptMQYNGornnhuKu+6qjEaNmqBDh064dOliUMthj7BVsLVt2xbTp09H7969ER8fjyVLluCdd97Bhg0bUKdOHSxdutTngZYgCIIgCIIQw5RMBmME+90RbmNVsFF9hwsymQzL+jSOaBfR//67hP3796Fr1wf51wwGA++SeeXKfxgypB7/XtmyKRg16iWb33FG//5P4/Zts4tghQqV8MUXGxx+9sEH22PhwjnIyclBdnYWtFot6tYVG28uX76M++6rL3qtYcNG2Lp1MwAgMzMTcXFiI46QLl26YebM9zF+/Ov4/fffkJJSDnXr1nP4eSkDBjwNuVyB1NRUdOjQGUOGDOPdTRlyuRydOnXFL7/sxkMP9cDPP+9G+/YdbT7niIYNG4t+q3bt2rh8+bLHv+vqWflav59+ugDPPTcUu3d/7/Z3pFSuXAXJydY4XnXr1sM334gNbDdv3sCPP+7ErFnzRAZYKTExsahVqzb/d5069XjVW7t2HfDHHwcxf/5sXLlyGefOnQFgNspdv34VRqNR1A4aN05D48ZpTsteo0ZN7N37Czp27IKkpCSb9zt27Ixdu7Zj0KA+AICBA59Bq1b3o2vXbgDMakyTyYQnnhALkkwmE65du8r/LeyfOp0ODz0k/nxRUSG++GI15s5dbPf57N79PaKi1GjXriMuXDjv9J78SUpKKnr06IX169fi/PlzuHz5Ei5cOCdq36EibAxsZ8+edfp3o0aNsGXLlmAWiSAIgiAIotTBG9hMZHApDegt9UwKtvBCJpMhRqUIdTG8xmg04qGHemDgwCGi15nBxl2DkDNmzZrLuxC6+r1Kle7CPffci99/34eMjHS0a9fB5jNqtdrmNaPRBKOlb/z33yVUquTYDa516wdgMBhx/Pgx7NnzE++66C4ffTQXKSmpuH79GmbNmo7o6Gib5weYDXljxgxHYWEB9u79GZMmTXX7GtLnZDKZIJfLPP5dV8/Kl/o9evQP3Lp1E716PeaTgc3ZvTKWL1+Mp57qg8TEJKe/pVCI+6LJZIJMZnYGXLp0EbZt+wY9ez6C7t0fxvjxr+Oppx6xWwZ3GTXqZbz33iQ88khXqNVqm7hh+/b9ipMn/8Ibb0zGtGlT8Oab72DevE+wd+8etG/fEUajEfHx8Vi+3Nb1tVy5cjh16iQA4LPPrC61ixfPs/ns2rVr8MADbVG9+r027xmNBixf/ikmTXoXV65c8eo+vSU9/Q6GDh2AOnXqoXnzVnj00Sfw+++/4dSpv4NaDnuErYsoQRAEQRAEEXy0BiMAMrCVFtiGWEsGNsKP3H13NVy7dhVVqtzN/7dv36/44YedAIAqVariwoVz/Odzc3PQq1cX3Lx5w+1rVKxYif9td+I/Pfhge/z++z7s2/cr2rXraPN+1arVeMMD49Spv1C1ajUA5mD3wphXUtRqNdq374i9e3/B4cMHRe6hgK2Rxt79VK1aDfff3wYdO3bByZP2jQX16zdAuXLlsHbtGnAcXLo3Cjl/3vrMjUYjzp8/hxo1ann8u66elbf1y3EcFi+ej+HDR/lshL127RqKior4v8+cOc3fKwD8++8FHD16BM8808/lbxUU5IvKfubMP6hZ0+w2uXXrZrzyymsYOXIMOnd+CBqNhv/cXXdVhkKhwPnzVnXXvn17MGSI82uWL18B993XAFWrVsPcuYvx+uvWWHg6nQ5z5nyE554biiZNmgIwq+Kef34Y5s6dBZ1Oh6pVq6GgoAAymYzvI1qtFgsXzoVOZ82iKeyfsbFxojJkZWVh69bNDpOLbN36Ne65pzqaNHGuxgsEe/f+goSERMycOQdPP/0sGjdOw40b14NeDnuQgY0gCIIgCILgIQVb6cJACjYiAPTu/T+cOXMaS5cuwtWrV/DDD7uwdOlC3hD21FPPYMOGddi3bw+uXPkPH300HZUq3eUyi6YvtG3bHocOHcDNm9ftuug98cT/cP78OSxZshBXrvyHnTu/w9dfb0Tv3v9DdnY2tm//Fk2aNEVmZgYyMzOQk5MNAMjLsyaj6NKlG7777luUL18e995bAwCQnZ2Nq1ev2MRDk5KTk4309Ds4fvwYfvttL2rXruPws507P4SvvlqLjh07uzTcCfnzz6NYt+4LXLlyGXPnzkJxcTE6duzi8e86e1aA9/V7+/YtKJVKtG/fye17coRGU4RZs6bjv/8u49tvt+CXX3bjiSesWU737v0Fzz03FDExMW793owZ7+PixQvYs+cnbNq0Hk888TQAc1KC/fv34vr1azhx4jimTjUnEdDpdIiLi0f37g9j7tyP8M8/J3HmzD9YsmQRmjVr6fRaP/30A9avX4t33nkfDRo0QmpqOf69bdu+AcdxePzxJ0XfefTR3pb3t+Cee6qjVasH8O67b+P06VM4e/YMpk2bAo2mCAkJCW7d76FDv6NXr8dRrlx5u+/v2/crRowYY/e9zMwMaLXFbl3HG8qUScTt27dw5MhhXL9+DV98sQq//vozdDpdwK7pLmHjIkoQBEEQBEGEHmZgM5KBrVSgt8Ta01EWUcKPVKxYCTNmfILFi+dj3brPkZpaHqNHv8zHeOrWrSfS0+/g449noLCwAGlpzTB16syAlqlu3XpISCiDZs1a2DUeVaxYETNnzsaiRXPx1VdfoEKFihg9+hU8/PCjGD16GDIy0jFhwlib77311qvYtGkbAKBp0+aIjY0VqddGjRqKrKxMvP76JKflY1lFk5KS8MADD6JfP8dZRjt3fghr1qy0Ucm5om3bdjh27A8sW7YYderUwezZC0UGF3d/19mzAnyr35Ej7RttPKV8+QpISUnF0KEDkJKSikmTpqJRoyb8+3ffXRW9ej3m9u+1bv0AXnxxKGJiYjF8+It46KHuAIA33piMjz/+EAMGPINy5crhkUcet6jWzqJ16wfw0kvjMWfOLLzyyiioVCp06tQVL7ww0uF1srOzMXv2TPTrNwi1a9cVvafT6fDFF6vQv/8gGzddlUqFgQMHY9WqFejV63FMmvQeZs+eiZdeehEKhQKtWt2PV15xP8NmmTKJ6N//OYfvd+/+sF3XUQB47LHuePPNd9Cz5yNuX88TOnXqihMn/sTbb0+ETCZDvXr3YfTol7FixRLodDq7LszBQsZxUo/ekk1GRr6ND3MkIpMBqakJJeZ+iNIHtWEi0qE2TEQ6jtrwh7vPY/OJm4iPUuCX0W1CV0AiKDy7+iguZBSiTvl4fDGgaaiL4zYlZQzW63XIzLyJlJRKUKlCtykknDN69DAMGTKMz4TJuHnzBsaMGc4b2AoLC/Doo92wZs16VK5cxeXvKpVyGLwwbv/xx0HMmDENGzd+63ZiimnTpgAA3npril9/NxzZsWMbVq5cyteLLxw7dgRjx47Ab78d8UPJSh722vD27d8iKioKXbp0C1GpxDgbZ9lc4i9IwUYQBEEQBEHwFFMW0VKFwWSub1KwEYRjypRJhEqlsnldLpcjKSkZHMdhz56fsGfPz2jQoLFbxjVvyMjIwF9/Hcfnn69Er16P+c0IFqjfJUofJpMJO3d+h/femx7qooQEMrARBEEQBEEQPFo9xWArTbB6piQHBOGYDz74yO7rFSpUxPLlawAAixbNh0Ihx4wZswNWjoKCfEyf/h7q12+APn36h/3vEqUPuVyOOXMW+SVTcCRSOu+aIAiCIAiCsIswiyjHcaRkKOGwGGyU5IAgfGPjxq0Bv8Y991THjz/u9eq7zlxDffndcKRnz0f8Fv+radPm5B7qIaXVuAZQFlGCIAiCIAhCgFbgKkheoiUfpmAjF1GCIAiC8A0ysBEEQRAEQRA8QgObgVRNJR5Wxzqqa4IgCILwCTKwEQRBEARBEDwiAxvFYSvxkIKNIAiCIPwDGdgIgiAIgiAIHjKwlS5YHRs5qm+CIAiC8AUysBEEQRAEQRA8wmySZHAp+QjdgCnRAUEQBEF4DxnYCIIgCIIgCB6KwVZ6MHGcKJEFuYkSBEEQhPeU3vypBEEQBEEQhA1ag5H/NynYSjYGSZpYSnRAeMJTTz2CW7du2n2vYsVK2LRpW5BLRBAEEVrIwEYQBEEQBEHwUAy20oO0frWkYCM8ZOzY8ejcuavotZ9++hEbNnwZohIRBEGEDjKwEQRBEARBEAAAo4mDXqBqIgNbycZgEhvU9Eaqb8Iz4uPjkZKSavMaQRBEaYRisBGEhcxCHX69kAkjbSYIgiCIUorURdBIBpcSjdSASjHYwgiOA/RFwf2P829/v3nzBtq2bY4fftiFxx/vge7dO2DOnFkwGAz8Z/bv34chQ/qhU6c26N//f/j115/590aPHoa2bZvz/23evB6jRw/DihVLbK5x8+YNAMCdO7cxadLr6NGjEx5+uDPmzPkIOp0OAFBcXIx33nkTDz3UHr17P4xt277x6/0SBEGQgo0gLMze8y++P5OOOb0boE31sqEuDkEQBEEEHa1ebGCRKpyIkoVUsUYx2MIEjkPS109AdetIUC+rr9QCOU98Dchkfv3dzz5binffnQ6j0YCpUycjJiYGw4ePwtGjf+Ctt17Fiy+ORevWbfD77/swefIbWLJkFerWrQcA6NOnP559tj8AIC4uHr/88pPj8uv1GDt2JO6++24sWLAUOTnZmDHjfQAyvPzyBKxatRxXrlzGp5+uxKVLF/Huu2+hZcvWqFChol/vlyCI0gsp2AjCQmaRHgCQVagLcUkIgiAIIjQUCxIcAOQiWtKRGlDJwBZG+NnIFUpefHEsGjdugqZNm2Po0BHYtu0bcByHzZs3oEOHznj66b6oWrUa+vTpjw4dOmHdus/578bExCAlJRUpKamIjo52ep1Dh35HRsYdTJo0FTVq1ESzZi0wbtxEbNmyEUVFRejXbxBmz16Ee++tgYoVK4HjOJGajiAIwldIwUYQFoyWRSW5iBIEQRClFWmQezKwlWwoi2iYIpOZlWQGTXCvq4wJiGGvYcMm/L/r1r0POTnZyMnJwX//XcJjjz0p+myDBo2xffu3Tn/v888/w1dffQEA4ARurZcvX8Ldd1dFmTJlBNduBKPRiOvXr6JWrToAgOHDB+PUqb/Rrl1HVK5cxdfbIwiC4CEDG0FYYJsIo5/jTxAEQRBEpGBjYKMYbCUaPcVgC19kMkAVG+pS+AWl0rrlNJnMKlm5XAa1Wm3zWZPJyH/GEY8//iSeeqoPACA9/Q7GjBkOAFCro2w+yx+gC4zH7747HefPn8HkyW/gyJHDaN68pYd3RBAEYR9yESUIC7yBjU7rCYIgiFIKKdhKF9IkFjoyqBIB4Pz5s/y/z5w5jdTUckhMTELVqtVw6tTfos+ePPk3qlat5vT3EhLKoEqVu1Glyt2oWLES/3rVqtVw9eoV5OXl8q+dOvUXFAoFKleugoUL5+LUqZOoWLEiHnywA2rWrIWzZ0/76S4JgiDIwEYQPGwTQZsJgiAIorRia2AjRVNJxiYGGynYiAAwd+7HOHPmH/zxxyEsX/4pevf+HwDg6af7Yc+en7BhwzpcvXoF69evxd69v+CJJ/7n1XVatGiFu+6qjKlTJ+Pffy/g2LEjmD37I3Tt2h0JCQm4desmPvlkBi5cOI/ffvsVFy6cR+3adfx5qwRBlHLIRZQgLDA3GFKwEQRBEKUVUrCVLqT1q6UYbEQA6Ny5K1599WVwnAmPP/4U+vd/DgBQv34DTJr0HlauXIrFi+ehatVqeO+96WjWrIVX11EoFPjww08we/ZMDBs2CLGxcXjooe4YNmwUAGDcuNfw4YdT8eKLQxETE4PBg19Aixat/XWbBEEQZGAjCAY7xaW9BEEQBFFa0UqziJLLYIlGL6lfPSnYCA/YtGmb3dd79nwEPXs+gps3bwAAunTphgEDBtv9bJcu3dClSze77y1YsNTla5Uq3YXffjvC/33XXZXx0Udz7f5ecnJZzJgx2+57BEEQ/oBcRAnCAsVgIwjCXTiOw4zd5zHvp/OhLgpB+BWpgokS/5RsbFxEScFGEARBEF5DCjaCsEAGNoIg3CWzSI+Nx29CLruJPo0qQAZZqItEEH5Bq6csoqUJqYsoGdgIgiAIwnvIwEYQFtgmwkCn9QRBuIAFAjdxQLHehBiVIsQlIgj/QEkOShdSAyolOSD8idR9kyAIoqRDLqIEYYEUbARBuIteoPIo0hlCWBKC8C+U5KB0obdRsFF9EwRBEIS3kIGNICywU3oysBEE4Qqh0aFIT4oPouRABrbShU0MNlKwhQyOPCgIgiACQjDHVzKwEYQFUrARBOEuIgMbKdiIEkSx1MBGiqYSjY2LKMVgCzoKhTnEgE6nDXFJCIIgSiZsfFUoAh8hjWKwEYQFtsgkAxtBEK4QG9iMISwJQfgXrUHcnknBVrKxdRElA1uwkcsViImJR0FBNgBArY6CTEaJc0oLJpMMRjrIICKYcG7DHMdBp9OioCAbMTHxkMsDry8jAxtBwGxUY8OCkST6BEG4wCCKwUYGNqLkQEkOSheU5CA8KFOmLADwRjai9CCXy2GicZaIYCKhDcfExPPjbKAhAxtBQHxCT6f1BEG4QhyDjQxsRMmBYrCVLmxisIWpCqGkI5PJkJiYgoSEZBiNFHagtCCTAcnJccjOLgSd7xORSCS0YYVCGRTlGoMMbAQB8QKTXEQJgnAFuYgSJRVmYItSyqE1mCgGW5hjMJqgVHi/cWBrHrkMMHGkYAs1crkccrk61MUggoRMBkRHR0Ol0oetcYIgnEFt2BZKckAQELtImGh0IAjCBaRgI0oqzMAWpzYHXicFW/iSXqDFQ4sP4sPd573+Db1l/ROjsgTapxhsBEEQBOE1ZGAjCIg3EKRgIwjCFUKjPCnYiJIES3JABrbw5+ydAuRrDTh2Ndfr32AKflbfZGAjCIIgCO8hAxtBgAxsBEF4htFESQ6IkolVwWaOIkJJDsIXjd5cN9LMr57A1j+xzMBGLqIEQRAE4TVkYCMIiDcQdFpPEIQrKAYbUVIpZga2KIuCjWKwhS0ai3t6sQ9GMQO5iBIEQRCE3yADG0FAvIEgBRtBBJeMAi0yCnWhLoZHUAw2oqRiq2CjOTFcKbaMPb4YxfSW+rW6iFJ9EwRBEIS3kIGNICBxEaUkBwQRNAxGE/quOYZ+a45G1EZebyQXUaJkoqMkBxFDMe8i6ouCzfzdWItBlVxECYIgCMJ7yMBGEKAYbOEIZXMtHRRojcjW6JFVpOfVGJFAuCnYfr2QiTe2/YP8YkOoi0JEOJRFNHJgLqJ6I+f12sUmBhu5iBIEQRCE15CBjSBABrZwY+nvl/HQogO4lqMJdVGIAFMsCM6tj6CNXbhlEV179Bp2n8vAH1eyQ10UIsLhDWxRFhfRCOqXpQ2W5ADw3jBm4yJKCjaCIAiC8BoysBEExBsIMrCFnkP/5SC32IBTN/NDXRQiwAiDc+sjKPZPuCU50FjKoCVjCOEjLCMlKdjCH+EBhVbvXd/nXUQpyQFBEARB+AwZ2AgC4g0EHd6GHqZkEm4eiJKJMHaQ3hQ5nS/cDGysr9ABAeELBqMJzM5NSQ7CH43APd3b+dIocRE1cVTnBEEQBOEtZGAjCFCSg3CD1YcvgZuJyEAbsQo2a7k1YRCDjT1HQwQ9QyL8ECpK46NIwRbuFItcRP0Tgw0gN1GCIAiC8BYysBEExBsIE20mQg6vYPPS5YWIHLQC1UUkGYeEZS0MBwWbpa+QMYTwBWaolQGIsbgMRlK/LG0IjftaLxVs7GCD1TdAbqIEQRAE4S1kYCMIiDcQpGALPWzBTwq2kk+xH4J0hwKxWzkXcsUH6yvkIkr4AmtHaqUcSrkMgFitSYQXxSIDm5cx2Cz1G6WUQ2Gp81CPZwRBEAQRqZCBjSAAGAUbCFKAhJ6SEoMto0BLGfhcIHYRjZxnJR0nikLoJspxHN9XaPwifIH1xyilHEqF2dhCRtvwRZhF1HsDm7l+lXIZ1JY6j6TDDoIgCIIIJ8jARhCQxGCjzUTIYfURyS6iV7M1eHjpIby940yoixLWCDeFkWQcsjGwhdBNVG/kwIpD4xfhC8zNMEqkYKM2Fa6Ikxx4N18yxbhSIYdaYd4WkIGNIAiCILyDDGwEATKwhRslwUX0v+wimDjgUmZRqIsS1ghVihGlYJOUNZQKtkg1UhLhh0jBJjcvEalN+Q/OzyEohEY1XxVsKrkMUUqLgS2C516CIAiCCCUhNbBptVq8+eabaN68Odq2bYuVK1c6/OyPP/6IHj16IC0tDc8++yxOnToVxJISJR1RDDbaTISckuAiyjK60ebUOZGbRTR8FGzCfkLxsghfKBYZ2EjB5k92/HMbXRYdwM7Tt/32m8IYbN4axdhhgVIhg4pXsFGdE0SwuZajQd81R7HjH/+NEQRBBJ+QGthmzpyJkydPYvXq1XjnnXewYMEC7Nq1y+Zz58+fx/jx4zF8+HBs3boV9erVw/Dhw6HRaEJQaqIkItyUUpIDMRzH4Y1t/2DCN6f8fvruCL0p8hVsekvZKQabcyI1BpteYnTQhNDAJnyGdEBA+IJVwabgY7DRGOY7R67k4L3vzyGv2IDD/+X47Xf9kUVUFIONFGwEETL+uJKD8+mF+O4UGdgIIpIJmYGtqKgIGzduxFtvvYX69euja9euGDp0KNauXWvz2f3796NmzZp4/PHHUbVqVYwbNw7p6em4cOFCCEpOlETIRdQxuRoDdp/LwK//ZiJfawj49Uwcx9dBJMdgYzFspIYYQkxxpCrYJEaHwhC6iAr7CamNCF/QkoLN7/yXVYSJ2/7h5zV/HSQYTZxIaeZ7kgOKwUYQoYStgXI0+hCXhCAIX1CG6sJnzpyBwWBAWloa/1qzZs3w6aefwmQyQS632v6SkpJw4cIFHD16FGlpafj6668RHx+PqlWrenxdmcwvxQ857D5Kyv2EGqmBjZ6rlYwiLf9vvdHkt2fjqA0bBRuGYoMxYutCb1FF6o3Unpyh1YvdGyPlWUkN8Rp96Nqq1ih8htTeShu387X44o9reDrtLtydHOPRd6XjMDOsRCvlvLsgzYnek6PR45UtJ5FXbIBKIYPeaDaK+eN5SkMoaA3ejZ/ssECttMZg8+dcH0hoLUxEOsI2zLxpcjR6atNExFASxmF/lz1kBrb09HQkJydDrVbzr6WmpkKr1SInJwdly5blX+/Zsyd+/vln9O3bFwqFAnK5HEuWLEFiYqLH101JSfBL+cOFknY/oSIqxtoOTRyQmkrPlXEy0+qKHVcmFqllY/36+9I2XCBQyRkhi9i6UEWZ25TRxEXsPQQDmUrB/zsqNipinpVcqRD/rVaGrOxRuTr+3+ooVcQ8Q8I/fP7nTaw7dh2xsWpM6nWfV7/BxmFVdBYAICFWjXIp8QAAI82JXjN+5WFczSlGleQYPNuyKj76/izkCrlfnqcpv1j0t0LtXd83wbyzSC0bj9ho87YgksZigNbCROSTkpLA70VyNHqkpMRDFskWC6LUQeOwlZAZ2DQajci4BoD/W6fTiV7Pzs5Geno6Jk+ejMaNG2PdunV44403sGXLFqSkpHh03czMfJSEEFsymbkhl5T7ccXJm3mY+O1pvNS+Oh6qW97vv58rWKjqjSZkZOT7/RqRyr83cvl/307PR4zJP65wjtqwUBpfoNFHbF1k55kNkzpqT07JzbcqJLNzNRHzrIqKxS4cd7KKQlb225kF/L/zC7UR8wwJ/3AjsxAAkJ7jeRuUjsOZOeasxzKTCfm55n/TnOgdBhOHX8+lAwA+7FUXFy0ZpQs0Or88zxs54jjEOfnejZ86ixKuIE8DuUWZm5ldGBF1XtrWwkTJQ9iGcyzrRr2Rw383chAfFbJtOkG4TUkYh9k9+IuQ9dyoqCgbQxr7Ozo6WvT6rFmzULt2bfTr1w8AMHXqVPTo0QObN2/GsGHDPLouxyFiK98eJe1+HLHv3yzcztdiz/lMdK3jfwObMJ6SieNKxTN1lzsCA4jWYPL7s5G2Yb0gjozWYIzYumBBovVG/z+zkoRGED9MF4D2FShY5uEy0UrkFRtQpDOErOxiN1sav0obTPXry/jMxmEWzy9KKYeCxWCjMcwrhHPZ3UmxuJptPsjTGf3TR6WZi4v13tUTi/ukkFmziGr9VMZgUVrWwkTJheOs6woAyC7SI05NBjYicqBx2ErIkhxUqFAB2dnZMBis7mDp6emIjo5GmTJlRJ89deoU6taty/8tl8tRt25d3LhxI2jlJUJLVpHZ+BqoIPuU5MAxGYVWQ3gwAh8LkwIUR3AmMxbI2sRRm3KGMPNdJGURZbFSEmNVAICiECbkEPYTCkhf+hAa2HxFlEXUYmAzcghaBumShLAvKuQyqCxZWf01zmkkY473SQ7M31MqKIsoQYQS4fo3u4gSHRBEpBIyA1u9evWgVCpx/Phx/rWjR4+iYcOGogQHAFC+fHn8+++/otcuXbqEKlWqBKOoRBiQVWieaAoCZWATnBrRZkJMeoHVwOaPDZwrhJkkIzuLqPU+IslwFGyEbSqSMq6yzXOSJWZKkS7wGXYdITKwUVsrdRRalEz+NbDJoRSsxchw6znCZ6aUW9Vh/sqWrNFLkxx4F77BmkWUDGwEEUpECjbKJEoQEUvIDGwxMTF4/PHHMWXKFPz111/YvXs3Vq5ciYEDBwIwq9mKi81y+qeffhobNmzAN998g//++w+zZs3CjRs38MQTT4Sq+ESQyQyigg0wG9kIM+kF4iyigUZ4DbOLaGRWhvA+aHPqGG2EGodYnSbGWBRsuhAq2AQb7Qh6hISfCIyCTQ6lwhpgm8Ywz2HKZRnMCja1xcDmLyW49ADKm/rnOI43+CkVcqgtdR4MtTpBhDvXcjRYc/iqjTt2oGBqUgDIIQUbQUQsIXXufuONNzBlyhQMGjQI8fHxGDNmDB566CEAQNu2bTF9+nT07t0bPXv2RGFhIZYsWYJbt26hXr16WL16tccJDojIJauQGdgCM8nZGNhMHO8eU9oRuohqDYHfZEnVhAYTx7vWRBLCDYqBLLYOEaqv/KXsCAasTq0uoqFTsImMlCbaGJc2CvyqYDP/VpRSDoUgg53ByAEqn3++VMErwyzzl79dRIslCjZvQioIh1xVAIyABBHJLD94BdtP3UZijBKPNawU8OsJ9yI5pGAjiIglpAa2mJgYzJgxAzNmzLB57+zZs6K///e//+F///tfsIpGhBEcxyGzKMAuopJNKcXMMmMwccgUGNiComAz2Z7KM9eaSELkIkpGD4cI3ZoiaVMnVbBpgnTCbQ+KwVa6KQyKgi1y+ma4wJ4ZM1QG2kXUG7dOoWpYqRAY2IJwmEYQ4U6exciVFSQ1mXCNTS6iBBG5RN6ulSh1FOmN/KJfazAFJA6YVGFEBjYz2UU6CB9FUJIcSOpCekofKegjVJkVbLQRahxim+cki4GtMJQGNpGLaOQ8Q8J3OI7jFWz+GJ+FBja5TAYm5I6kvhkuGIxiBZuaN7D5KcmBpa6YMs6btZE4TpzcGoMtgg47CCJQsLVbsOZ3YX8kAxvhLbfyiiM2vE5JgQxsRNjDEhwwAqFis+ciSogTHADBCXws3XxEaiZR4QaFkhw4RhhHKJKeE1t48wq2EBqCI9VISfiO1mDi5yt/HEYUCwxsAPhQCdSuPMfIseQB5mep8nN8M1bfidHmMcgrA5tRaGAjF1GCEML6QbBisAkPYykGG+ENP51LxyPLDmP14auhLkqphgxsRNiTVSQ28gQi0YF082Agyz8AOwa2oLiIShRsJcHARptTh2gjVOnHZxGNDQMFGxnYSi3CAyf/uogqAFiNQxRH0nPYM1PIA+MiygxsTEXrnYLN/B25zJKIgbKIEgQPO/QrDFKWcIrBRvjKhfRCAMClrKIQl6R0QwY2IuzJLCIFW6jIKNSK/g6Ee64UaSZJbYS6iApjsEVSdsxgI4zBFokGtsQYNYAQK9jIRbTUUiBI/OPvGGyA1b2RDLeewyc5kDMXUf8mOdBY1L+JMeZwysKx1F0CXUaCiGTYeBg8BRvFYCN8g80LdEgSWsjARoQ9WYVBULBJFpO0STVzR6JgC4YBxCYGW4ROEhSDzTUGo0mUxS6SNnVszGAKNo3eBFOIlK+kYCu9CJUVWoPJ57grwiyigNBFNHL6ZrggNV4xBZuJ808/1UgUbN7MldYymsvGXESDcZhGEOEOW7sVhCAGG7mIEt7A5gUd7TtCChnYSghvbz+NcVtOlsighjYuosWBV7CFaqMcbmQUSBRsQTCASN1QI9XAJnYRjcx7CDTSuo2k5yTNIgqETsUmfI50OFC6ECrYOPhuuGGn3tFBjsHGcRzGbv4bIzf+VWLWMUYHBjbAP4cJUgObNyEc9NJEDJTkgCB4gh2DTXjYL0zwRhDuwhvYqO2EFGWoC0D4TqHOgO/PpAMw++wnx6pDXCL/khmCJAekAjHDYrAlRiuRW2wQqbIChTTWT6S6iOpFLqLUnuxhY2CLoOfExoj4KCXkMrMqpUhnRJw6+NOqVi9UsNGiqjRRIIkNpDWYRIYcT7FxEWUGtgD3TY3ehAOXswEAucUG3mgUybC+qJC4XwJmA1uMSuHT77MEMYnRzEXU+xhsVhdRZmCLnLGYIAIFH4MtAPsOe0j3HtlFOlQsEx2UaxMlA6uCjdaCoYQUbCWAbIGMuCQuiqQKtrwAKNikqg9SgZjJsLjn3pVonuCDk+SgJCrYqD3ZQxozKJJi1bGFsEohR6zavFEWnnKfvV2Af27lB6UsxYLnSMbc0oX0wMnX8dImyYHF4BLoOVHYhv2RDTUckLqIKuQyMBObP9Zq7JkxFa3eyHlcTzYx2CjJAUHw8DHYgjQmSQ8ZczXBMeyVZHI1emz9+2ZAxBnhSCAMbBzHYefp27iUSYkT3IUMbCWALIGBLZJiGLkLU7BVSIgCAORr/T/RUZID+zAFW+XEGADBictSYmKwCfpiJBmOgkmxXqJgi5B+x3HWjaxSIUOsRYlSJJDmD99wAiM2nAiKsUDYL40lxL2OcA9p9lpvAt0LKZYo2BRBchEVjgXScSFSsY4R5mcpk8mg8mMSARbMWqj283RTZXURZTHYZF79DkGURFj/KAzAvsMeNgo2jc7BJwl3WXfsOt7/4Tw2Hr8R6qIEBTYv+HO/9vfNfEzecRbTfjjnt98s6ZCBrQSQLVB4lcRFEVOwVUs2G3mCkkWUNqnQGUx8mnCmYAuGAVd6jUiNQaGlJAcukdZtpKgmhAZ4ldxWwXYjrxiFOiM0ehNyA6C4lSI04pGCrXQhnQ91Bu/rn+M4xy6iAXY9FirYND4aCcMF1hcVMqtrKHPf9cecwJQKwjiQWg+Nk6xeVaRgIwgb+BhsemNQYjOz9a+lO1ImUT+QafHEySgoHcZKNi/4c792NVsDAPyekHANGdhKAGIFm+0EcORKDnadvhPMIvkVZmC7p2wsAMoiGiyYe6hKIUO5eHNcP60Pmzd3kRo7I9VdSNgXfQ3eX1KCfkuRGtgiRcEmbKMiBZvFwHY9t5h/PxhuCcLnSPEjSxcFWv8p2IRui7YGNlKweYpBoHJlWGOc+X6PbG6MUyn4evI0EZFBmuSANwCWjDogCG8xcZxo3AtGogN2vbKWWNrZlEnUZ5gqu1BXylxE/XhIkm5JeEfzgvuQga0EkO3CRfTtHWcwaccZvoNEEhq9kZe7VitrVrAFxMAWAhfRYr0R3/59iz9dCTdYeykXp+Y3W6FQsEWqi6goBpsPaoXdZ9PR/dODOHYtxw+lCi8iNQabjYHNomBjC5vrOVYDm9SFLxBEchbRYr0R13I0oS5GxCI14Pqi+BX2R2sWUfP/A62MFJY7VNl4/Y00vhmAgLiIxqgU/Bztaf1by8hcRC2/Q0pYopQjNVAEYy5nayB2qJ1LiiGfYQcRwai/cIAZgv0Zk50JLkpinPdAQQa2EkCWCxdRNkAHIjlAoGHGpyilHOXjzTHYSkoW0R2n72DqD+ew/MB/Ab+WN7ABtVx8lGDRHfwYbJ66vIQL/orBdvByNrKK9Dj0X44fShVeMKUKE3hEiiut0NigkssRYzGwsQXcjSAq2EwCtz4g8hRsk3acwRMr/qDguV4i3TT4ciDB2pFcZo29xpRNAVewCZMcROihihSjXQOb/1xE2TOLUskFBjbPNpF8DDY5KdgIQoi0jwZTwVbOst8hF1HfYevMglJiYGP368+QUSweN80L7kMGthKASMEmceETSpwjMZYVc39NiVUhwZKKPj8AhsJQKNjYJjwnTLMEsQG1XLw6qHFZbJMcRN6kaDBxEDYhXzZTzL00WGnigwkbk+KjzH3bUxfR9ceuY8qus0GJjSKE1YlcBsjlMsRJFWy5VkVWoA1s0j4ZaQq28+mFAICrpGLzCv8q2Kzx12SWuGGhcRGNvDHfHiy+mUJu6yLqbwVbtJcKNiOLwaYQx2CLxPUiQfgTqYEiGC6GVgMbuYj6C7YuK4lraCkcx/H3688x3Gpgi6z1ZSghA1sJIEtwwiGdEISbr0gMWptlUVGVjVMjwbIJD0oMtiBs2FmwyEAHj/YWNqCmxkfxmcWCcXrBngfb2EWimkH6nHzZnLIJrSSevtkY2DxsX8sO/Iftp27j34xCv5fNGVLXrxiVWMEmisEW4HqT9o9wHU8cwZTVkeIeHG5I25cv87w1g6iCfy0USQ5KjoHNsYuor+oCvdHEG9NjVHK+zrx3EbVNclBSY38ShDvYGtgCPy6x9V5qnNnARkHlfccag61kzCvO0BpMYKO23ui/MTyj0BwyqCQmUgwUZGArAQiziEo3qEJrcySeSGZa7q1srBplLAq2QLqIssVvMFQgOUXMwBaei1hhDLZgnmqzNsuMLpHoIird5PpimGTtoySevrFNdYIXBjaO4/ixIBiuG0L4wOCWuEVxanP5NTojOI4TuYgGut6kxohwHU/sYTBx/IEJxfbwDta+vI3BJUSaQRQQGNgCHYNNMM5rInDMt4dREt8M8J+LqDBOnTAGm6cHUrYx2Mz1zSHy1LAE4U9CEoPNcpDBQuKQgc13NKUoBptwXjBx/hnDOY7jBRcGE0cHL25CBrYSgFBCLN2kCK3NwYif5W+yCs33VjZWxRtcdEbO74YeNgixRWowHhWvYAvTjWU6i8GWoBa4tQQvTXlClPlEPhJdRG0M3T4p2Epu/Airgs1c1560L43eBPbxYKscpQb5GJW5fxTpjcgtNogWcoF2EZWOhSYOQXeZ9ZYCgbs/xfbwDjYupMSqAPiWRZR9V2Rgs4z9gY/BJnARdXEPHMfh34zCsFc92s8i6h81ODNCKuQyqBRyr8M4sHJIs4gCkblmJAh/YRuDLfCHnLyCjVxE/UZxKXIRLZIcuPrj4DJXYxDN/+Qm6h5kYItwjCZOdMIhlW8KF3GR6CLKK9ji1IhVK8A8LfztJmrgDWzmjX4wXERZ8FJ9mLp0ZfAKtiAnOTBJFGwR2G6lk5ovG8GSrWATu4h6cjomjIdSHGTFi9SNmSnYCnVGkXsoABRog+MiKjSKRIryJKfYeQZswjXMgFvW4lLkjyQHdhVsAY/BZu0nrhRse//NQp/VR7Hwt8sBLZOvsMMzhZ0kB7662rDnxWKv+Z5FVOwiCtjG9CWI0oR0vVsY4LmcE8TMZjHY8ooNETOfhytsTiw2mCJK4e8N0rnTH/v+dIt7KCNc96zhBhnYIpxcjV4STF3SuSLcRdSa5EANuUzGb8QL/JzowGCjYAtiDLYwPQ2wxmALbpIDZoxidR1s44k/sHUR9b6O2fMoifJ2aQw2wP2NvNBwFeyYTVJlSixLcqAzitxDAaAgwKfe7N5ZogVh+cKdXI1j9TXhGoPRxPehlFjzhsyXMZq5aUaHwsAmVLC56M8sIcbV7PBOjGE/BptFDe6j8apYkOAAgNdZRKXu7nKZjC8vKdhsyS824MPd53Hiem6oi0IEGL1kLJWqg/yNcN+RYjkw4QDkFpOKzReE80kwVIihRCPZJ/hjDGd7QQYdvLgHGdginCyJfNjGRVQwQUTiYoklOUiJM7u/xAco0QEzYgTLwGYwcXxwb1/cBwNFkc7IG3TKxav9mvnMFcwYxeJyRaKLqI2S1B9JDkqigk0vjsEGuK/sED6PYLcR6aaUGdgK9UZct2z+2ZY60Ao2e0bKSDnxziMXUZ8Quo2XjWMuot4/R51kHgSEMdgCWz9akYHN+bV0vCIhvOcGo10Dm8VF1EcVAIu1w9zTvc0iqrfrxhq8+T7S2HcxE5tP3MRnh66GuihEgJGuRQI9lwsPMaKVCj7uNMVh8x6jiRPti0viQbUQjcQI7I8xPENiYKNEB+5BBrYIJ1sjtSxLFWyR7SKaJUhyACAgmUQ5juNjOUUHycAmVG6EYxwZluAgVqVAnFoJtdJyoh2MJAcmcVwu2xhTHO++Gq7YJhvxg4toCVwYSGOwAe6r/QpC6iIqdv0SKtiYi+jdyTEAxK6sgYApf0QKtghRg+WKXEQjo8yBRKM34ti1HLfnH2ZkjlbKEavy3aXebhZRRfBdRF0ZzthhYbirm6Wu5IDVeOWrYlNjeUbRNgo2D11ELc9SJSxjEJMaRRosoU6en70oiPAj2DHYhNdTKWRIijEfmoRrHLZP91/Ge7vOhnXQe+lcEmg331AjNbD5YwwnF1HvIANbhCNVsEkbvnBjH4mLJXZ/ZS0BnFnge3+qeYQbB7b4DbSBTXgiFY4KtgyW4MASByIUCjari6h4wliw9xJ6LDmEP65kB7ws3mIbg833JAdag6nEKQrYmBSjssZXdNfgLHIRDXqSA/HGOdayyS0SuIjWKR8PIHgKtli1glfNGSJkAUQKNjGf7r+M4ev/wk/n0t36PNssxEUpEeWHQxB7MdgUsuC7iLqKwWZVsNl+rkBrwAc/nsPRqzl+LZ83SA3xAKBSMhdR/yQ5iFYyAxtLCuRlDLYAJGIoiej4kA1kYCvp2MRgC/Ahp3DeVsplSLYY2MJRwcZxHFYdvoptp27jdn74HnhLD2FKer+Vzp3+GMPJRdQ7yMAW4UhPNpxlEY00BVux3uqmyOIRMKOLP08PhRsHtrEwBPhERjhhhqM7FxtQpQY2Ixf4jZY0Bpt0w3jmTgEA4OTN/ICWwxekEmpfDB7C513STt/YZjBapbDGJvJQvQOETwy2Ir1VwWY1sAUnBluUUh40tZG/oBhsYm7lmTcq13KKXXzSDFNxxqsVvIHF3wa2oGURFWwMXPVntpaxF29s/8UsbPnrFpYfvOLfAnqBNQab9XkypZivKoBiiYuot3FS7ZWRFGyOYc+kJCrKCTE2MdgCXOd6QVIUmSy8FWx6I8fvXcJZSSxVdBWU8H4bCAUbuYh6BxnYIhzmQsmwdRG1LoqDrfLwFaZeUytkvPtTIFxEheqiYMVgEynYwnCwYi6iqfFRAMQbrkAbapmBxRqDTXw9ZlwN51MzWxdRH5IcCNpioAPmBxu2QY5Synk1mNsuooIxwJXixd/YxGBTWZW1t/LMxpHa5eP41wIJb6RUKoKmNvIXuYKDkkhR3QUStnB1t80wdWR8lNLqIujDfCLsjwxrDLbAtimhscxVf3bmIsoUCpmSTUEoMDqJb+arQdlqYHPsIspxHBbuu4SfnSgi9fxYZq+M1CelsLk90MYWIvRI23+g1U/SpChJFs+d7DBUsAldL8M5FqZ0/1BYQmIZG0wc/r6RZ+PxITWw+WMMTy+U2BkiZH0ZasjAFuGwkw22NJJ2JqExJNIWS5mF1vhrMsvGMcES9NO/LqLW58JUAIE2sAlPpMJxM8xcRFMtykGmLgIC346kSQ60BpMoxkO+JW7TnTA2sEk3T74lObA+75KmYNPyxiG5x5s64UlksBd4eslCmE9yoDPCyJnjp1QvG8uXM5AxSoSqI7aRD0dVrD1yNdZxPNIU1oGAGbHcVcewDV98lMLrGFxC7CrY+Cyiga0fURZRF/3ZmYsoe016+BgK+A2zzF4WUT+5iFoUbPbq/+ydAqw6fBVz915yUkZLDLYAGAFLIloD66OGsI49RfgOW4uwvhFo1aJecj3mIpobhgY24TgTzkpXqRq6pChPN/x5HUPWHceG4zdEr9sa2Hwfo6Qxr32du0oLZGCLcJjKi7lQStUf+gh2EWULZHZvQGCyiPJxUmQI2gZVrGALv0UaO51lwecVchkfRybgCjbeRdQaaFs4gedZ6v5OGCgUHCGdgPyR5AAoiQo2a1B1tqh0NwZboSiLqG9t8r+sIo+M9qyMUgMbo1KZaP4wwGjiAroAZQvIaJWcV9SFo9HeHqIkBxFS5kDiuYLN/DlzIhpmYPF+A+HcwBZGLqK8gs32c2yDkVtsCHkCIV7pqhAa2JiLqI9JDiQKtmg79c/Wh87UVvYynXrrbloaYG3PxEWeVwjhGcw4wQxdgY/BJlbGJ8eGr4uoeLwO335gG4OtZBjYWKzfK9ka0etFOsciG28wmjhe7MKy2kaaWCdUkIEtwmEDb4UEsyufjYJNlOQgsgaWTEmCA0DgIlrsv3uxxlOS80YkUxBjsIWjaxRbOLLFO2ANfBzowZXVBzOmCstjNHG8W5SvCrZbecW4lqNx/UEvkLpp+ZbkQGBgK2EKtmI+ULecj/XkjYuo1ocYbNdyNPjfZ0fw2rf/uP0daQw2YT8BgMqJ0YhVWZMOBNJNVCt0EQ2SMcRf5Ia5q3yw0XuoYLO6iCoEBhZ/x2ALVpIDD1xEBQo2qYpIuKEKdXBwFsvVnvulr+3dqmBz7CLKwik4W/vpJe7u5jJSkgNHCDesJcXdjLAPOyhlsdCCFYONGeH5GGxhqGCLHBdRcdkCnQk2WLB9WL4kHrn00MnXMTxbo4eRA+Qyq52BDkPdgwxsEQ5TefEN38bAZu0I2gjL/JHFXEQFCjZmYPOri6ggBokySDGMwl3BxqtilMJFd3DisrA2HC2Iy8U2DcJ6z9bovd5MGk0cBq39E/0/PxYQdZFNDDafkhwIFvQlZHHAEMZ88jT4t9DY6EsMtstZReBgexLoDGmsFIVcJjJKVE6MhkwmQxyf9ThwC9BigVGElSdSXESFyWp0ETY/BQK9EwXb5cwifLj7PB/jDxC6iFpjsPlyYl0sUJQygqWKFI7D7rqIArYuMEJVkTTLerBhCjpRFlGFf5TgbOzkkxwo7BnY9C6vxWdEVtgq2MLZ9StUCA/PSooahrAPW+syJVngY7CJlfFJYZxFVHiQEc7jhHRtWFL6LBvTpd5cRX5OcsDcQ8vGqvn9ILmIugcZ2CIcWwWbxEU0gmOw8e6vAgVbIF1ElQI3yNIeg61YcjoOWE/IA52imT9RV8j5+DLM4CfNHpte4J2KLUejR1aRHoU6o1/bEkMnOYn0xYhakhVsvGJGJbfGJnJXwaYTuoh6/1xYm5LGrnCGvcx7cQI30bsSowEA8WqlTVn9Ddtom11EI0zBVhzeSt5gw4zL9jYBG47fwOYTN7HpxE3+NV7BprYa2HxxW9PqnbiIBnj9IDx5d2UwF65lpCf2wn4c6jhs9twvVX46qJK6iEapHCvYnGX/lh4WAP5T2ZVERAq2ErJZJ+zD+igzdGn0poDuDQz8ulHsIhqWBjahgi2sXUQlMdhKyBqaCWakh3HS+/V1nkm3hOIpF6/229xVWiADWwRTrDfyE7xjBVvkuoiyxXHZWIGCLdq8mPSvgc16yhw0A5tgwjSauLALllvMb9qtRgM2uPqSpc4dhIFeoy1KCrZpzJPU+x0vDWzCjVcg4swww3acxcDiUww20Yl5yVKwCTNgqjx0SxIaG31Z4LFMloUeJCMwSAyogNhNtHJSDADrgUAgF3XFvFFE6CIa/gsgncEkMqTQos1qXLanYGObrKsCpSUfgy1KwavOfHMRdZxFNNBzorDcRhPn1KAnVruJP1csMrCFWMHmxMDmqxHc1kXUtv6FB1KO1n8GwYEWg1fDhaG6PtToS/B8TIhhqmpmYAM8O4jzFD4etFyc5CC7SB9+ewS94zE4nLBVsIV3n3W3ntl4Lt0LS+/X1yQHTMRQLj6Knxci5QA31JCBLYJhgQdVChl/0iE1Fgg3LZEWsDZoLqL2FGwBnsykWYHCbcDSCGJjMYIV+Jg9C5VcbhNXJr9Y/Nzu5HunUMgqtP5OIOTtrN+x4Pfe1q+J4yCcH0usgk3phYJN6x8FG+uLRhPn9rWlrhyAONFBZaZgYy6iAVzUWY2UkeUimifpy+HoKh9s2ObdnjKGLaSvCuJGsnYVL0pyEKkx2MTldqZic6ZgE95/+BjYbOOb+TqP8go2peMsosI+5uh60ozIAKAiVyCHCJ9vSVHDEPZh43FclJLvH4FULfKHyxIXUYOJCzu1pHC8DmfxBisbG94Kwuw5CtEaTHjqsyOY6EY8YD4Gm2QMKpKE9/F1nhEq2JR+mrtKC2Rgi2AyLZbl5BiVQ0m/0HodzqcM9nCa5EDrvxTpwhNcNggHcoPKcZxN0NJw21wKMxMygh2DTaWQuXQR9TbRQWagFWxsYcYMbF7Wr/R74X765gkcx0kMbJ4q2AQGNh8UbMI2JY1f4Qh7rl+xKnsGNv8fCEgRuohGUpKDHElfJnc063xdqLOd31gw4+s5xfx7hYIkB/YMLJ6iFRhrGcFwOzZxtpl2nRnNdU4UbEKFSXaIXUSlihTAelDl65xvnaOlWUStzyNXpGCz3y4Mkk09AEQFSa0eiQjXP+7OF0Rkwtp/lELOr+UCuQYTJlwDzH2b9etwyyQqPNgI570lmw+SLZ5Q4WwUv56rwZVsDX69kOFyD8rmQEcuookW46zPLqIWoUtqnFqwBwz/9WU4QAa2CCazwOpCyas/JJ0ysmOwme8vReAiyjaseqPtgtxbhAq2YGwmivRGm8V1uLl02c8iGngFG8dxohhsUrcXGwOb1y6iAgVbAPoFm4CY0cXbJAfSdhhIQ02wEfbfaJUcKg+CqXMcJzqJ9MVtQ6jycPd3pAthwKpgS4xW8uMUW5QHNMmBwEWUFGyRDTN2mDhbBRdTsBXpjfz4xRRscWqlX06srQbv4CY5EJaZeV07U7BpReoJqYuo9wq2Yr37buLuYM9FlP3bl8Q3gHCOlirYrGONMMOco02RNCMy4L9EDCUR4TMpaYpyQozwsJfN5YHMJGrN6Gvti+Eah01oVAvvGGzmsqVaPKHC+ZCaxbc2cq4zxzL3fa3BJJoDWftMjDavQX0dwzNEMdgiJwRJOEAGtgiGZfdIjlVBrbS/IIpUF1GjieMXL8L4B3FqhVXq6ydjg9DdKxgx2NhJlNANJ9w2l9YsosIkB5Y2FkBDrZED2JNQyWX8ppFN5myTyZYft71VsBUGR8HGjC7e1q9U1RNubgK+IFygRSkV/AbPHSWT1iAONuyLsV2o8nB38WywsxBmdc0SHADBUrAJXUTlovIFk2K90cb13Rm5GvEzibQDoEAgfAbSNiP8+5rFTbTAroLN+zHCrotoEA6dhBs0dvIudf0UIlLmSz4nziLqvoItp0iPHksO4o3vTrv9HVcY7RivrAdVvsZgEyvY7MVNcysGmx03Vj4jLfVJG0QuomG8WSd8h/VRtUKOuCDEU2V7EWFsV7auCDe1pPiQI7zKJoSNkylxLBNs+JZVeNjPBDSOEBv6reOQxt8KNoudITU+yprkIIJsCaGEDGwRDDMSlI0VuoiKF23iJAeR0ymE7iFCN0WZTCZwE/XPQCmKwSYLvIGNbUKTYlRhm/WPj+skePbByCAjDGytcpJFtHKS2Yhxx8Uk5AjhxisYMdi8dX+TtovCEqhgU1iUo57Iz6VxNHxRnuR5Y2CzF4PNstGtnBjDv8Yb2AK4qCsWBKZndpFQjCfD1p/AY8sPu21MZOMgr/Kkzbxo/hZuBDiOEwUzvpZTbPkMS3Kg5PuPkfM+4ydrSzGCcZ8Zh4wBrB92XZVCxo+ZztSkwg2dcxdR9w2+F7MKUaA14u8beW5/xxX2DPF8fDOfs4iKVeb2DKy5bsRgY23FXhZR2kjZInIRDePNOuE7rI+qlXJ+ngqkUdWego31b2cHDqEgUlxEWdmCrWAzebEeFY63GYUuDGyCcShfZGAzv54YbT8uu6ewcpQTuIhKPeUI+5CBLYLhY7DFqvkBWWr8EG5WI8nAxgYJGcSn6YB10+qvTKLCGGzBSHLApL/JMSqP404FA2E8nBiRgi3wi27hBlOlkNm4iDKXl5qpcQC8j8EmSnIQCBdRS3nZosxbg4e0XYRzgFZPkcZ78qQvMCMOHzOR8/4ZC10V3T0ltuf6xWJ8VCtrNbBZXUQDmORAkE1QwYwsQV4AcRyHc3cKUKgzuu22zQybqfHm5xZuKt5AcSVbg/XHrtuMoyaOE7VhYZvRGkyi53MtRwMTxwlisClF86S3Gx5mMIhRC11Eg6dgi1YqbDJH20MUg02qYPMyiygrgz/XScIM5QyVv1xE9WJjqDQGn9Qo62ie45MKCVV2fooTVxLRiRRsJWc+JmxhfcasYGMGtsBnEVUJQk8whaozl/lQIE5yEF5lE8LG9ZQ4awy2QGdkvZOvRbfFBzF7z78efU+4f093sY4SPnNhKACrgk1p85ueYjCa+DlU6CIaTvvVcIYMbBGMNQabSrAgEjd8fYQMglKEQfZlMpnovQR/G9jsZREN4GYiR6RgC7+0x0J3HfsKtsCVVbjpUNpxEWUn8szAllmo80qtEegkB3wMNlKwOYT1cbYxZPHM3HFvZM8hWRCf0ds4bEIFm8bNxbMwTiDj2aZ3YfSD1dEnrTL/WvBdREOjiNXoTXy2W3fnGdaX2cK3tCzaFu67hFm//IvfLmWJXneW0EQ6113N0aBIZ+Td6ePVCpGBzdu5ns9MqQpuDDa+DavkvMHIkWLDYBJnVpYa4sRZRHVub6bY7/hTjWHPEO/I28BTNJIwDuz/eiMHo4lDscQo6zDJgd1Mp5TkwBE6kcq05MzHhC3CGGyxKouLaBCyiIoUbJZx3Zc4s4FApGALs7IJYepoFsubQ+CNladv5yNHo8evFzI9+p5HCjahgc2yPtAbTfx4bnUR9X6eYWVQymVIjFEJXETDZ78azpCBLYJhjT85VuXQ+CGKwWY0Bdxy7y+KJe4PQuItwRvzi/1vYOODhAfwMTG3laRYq4ItFDGTHCF0z1ULNm3qICrYlHIZZDKZjdsLm0iqlY2FQi4DB9cTkT2EyoZgZBH1djNlu+kO34WMp9go2DxQdrDYU8kxKj4oujeBdo0mTjSO+KJgS42PwqCWdyNJkPU4Pgin3mIX0dAEoRVuNLVu1gOLfZcaV7oUbMywKI1XJz1pFgZQlxrYrucW80Zbhdw8TgrHS29OrQ0mjl8/iA1sQVCwsUy4Sjmv2HDUn6XjtdRwJNyI6o2c232PbRK1Bv+tk4x2jFcqP8yjHMcJ1kgWBZvgMExnNNm2LwfXs+eWxifNIgObDcK+Fc4ZCQnfEcdgC3ySA3vG7hiVa5f5UCBKchDG4g02ricJ1oqBNowzA96dAq1Hc4lwbPHERZStBYRtxB9JDjIEGUTlMhnUlOTAI8jAFsEIXUTVDhZEwk2LiYuM7HKAbQBfIf5XsFlPjYKjYLOob0Qx2MJnwLJmJZRDLlAPRgUhBpteIMkHYLPZYmqjxBglyltcyzxNdGDiOOQIY7AFJIsoM7CZ26rBxHm1aZMamwq0hogxkrtCmrFQ5YGyg2VPjI9SWNuIFwuJAq0Bwqu5n0XU9qTZHvHqICrYVKHLIio0BrmtYLMYAJiBrbQEVGcLXunC16mCTXKYdDVbwxuO4tUKXuXNH0h4YWwWqhBihQa2IBwCCd2co10oNqTPTVhuo8BIyMh08wDGWWZSb2EbZoVIwcYOErx/nlqDiR+3pEkOAHP9SzNuO1awWcYygYsoS2gUSV4PwUKU5CDMjB6Ef2Fzklop5w9LA2mcsZfR1xqHOLz6onDcDedxQiOYW4KRqMJ8TfPv642cR9lfRQY2F/GltXYUbOxeFXIZv/b0ZV2VLsggClg9NkrLWs1XyMAWwYhcRFladUnDlxoPwvmkQYjwRFtKQpR/4xpZY7AFJ8lBjsZcb8IkB+Gk3rDnJgRYY7QE1sAmjgcTJXERZRvNMlFKlI+PAmCdBNwlV6MXKRQDk+RA7CIKeNem2IKLGZWNXHgvZjxBmrHQmxhs8VFKgRHW80VTrmQT6nEWUYULA1tUYN1KDCaO7zNRIXQRFY7F7s4x7NmzxVs4uckHEjY22MZLdaxgY/+ummyO75dbbMAty8ECa2OAwLXPizGCjfsKmTgeVzAOgYQqzBgXBnNnaxrhfbN25W6ig0DEFLKndFXJfVeHCTfb7HkpBAp8rdFkcwDp2kWUFGyu4DhOHIOtBIVsIGzRCQ58rQa2ACrYmEuqnSQH4aZgE44nkeAiGqMKTqIKQFxXd/Ld358Ix5Z0JwdDRpM4XivbF7EQJ7EqBVSWQxJfFGxsb5Vq2Wt5koiMIANbxMJxHDILLQo2gW+03ihWyugNzhfx4Yo0Q5YQPsmB311E5UFVsCXFqqxxp8Joc8lnEJUYN6VBlAMBH4OCKdgcuIiWiVahfIJ50Hc3qDojs8g91xlfYP1OaGDzRrHAjCcJ0Uo+oH9JSXTAG9FVzMDmgYLNYnCIUyts4vR5gjDBAeBJFlHbTak94h0cBnz+x1XM2H3eZzWiMGNgtNI6fgXdwCZ0ETW49wzzJDHYdH50zQtn2HgjbedStaq9GGzlE6JQ1uKCfPZ2AQCrGzogPJDwfIwQJjgQxj0NhtFW6C7OxgP3FWzWv4XfqWiZH7LcVBAEQpHBZ+gUGCz9sfHRWOpXrZCJ1HHCOVp6eOBo7SdM8iT9HcoiKsZg4kSK55IUsoGwRRSDTR34GGz2FWzeK/QDiXDcDedDX7GCzbIeC3C/FT6b2x7sT4SGqwwn35OO5fmW9bBGYEz0h8dRhsXGUM6yRrOGNArf+g4nyMAWoRRojfwCXegiCogX7jan5GE8EAoRJjmQEulJDvgYbCIFm2f1cjVbE7BJzdGz98QA4i3MCMVO8IQuogajiV/cJERbFWyeuohKXYYC6yIqMLB5cR294EQzLgjuhsHERsHmQV8QK9i8DwJso2DzOAab8ynUXpIDg4nDwt8uY9OJm7ieW+xJcW0QjgFCBVtkuIiKY7BxiJwQBr7Axhvp3KyXBA4WPtM8gXL37iSziu307XwAYgWbLzHYHCmXg5HkQOgiGuNCkSodr4UGXaHynRlus9x0EQ1ETCE2VdpPcuC7gk0aQkMYszRPYlh01C/1ThRsWlIqiJA+w3AzsF3OLMLLX5/EyZt5oS5KiYDtl4QuooGMwcZ7cIhisIVpkgPRuOt6LLuSrQmJIlaYbTkuCEZSQKpg88DAJniOmUV6mBwcOErHIWkMthiVwi9J6awKNmZgIwWbJ5CBLULJssSQirNkDxO6dAgX11JjSLidgjjCWZKDBD9n5hMZ2JiLaACVFMxFVKg89GTzcvZOAXqv/ANTdp4NSPkcPftgnGobBCeGwmtqDWKXl4QoJSqUsSjYPJBgA9a+wwhMkgNzfQo3QN4YJoVp2x25KEiDWUcKxbyBTRKDzY2+wE4g46OUfPY8b2KUSBVs7sdgE7syO8IaB8PqWnQnX8sbknw9JBDGS5TJZKFTsGmFCjbX9cBxHB/sny3eAN/iUkUKbJMhHXecKdjY802IUqJKUjQA8zwA2Deweecian/cVwQjBpvAMMbGA0drFRsFm8hVyXoPyRaln9suoiIFm382YGw+U9hxETX6EBPXmkFUvISPFtS/NAabo3lOOucC1nir5CIqRvo8isIsi+jO07ex/1IWvj15K9RFKREwQ4LYRTS4MdhcHTiECk9iVh69moMnV/6BWT//G+hi2cAfRigV1joM8CG1yMDmgYJNeHhkNDmO3yYdy/kYbDrr/OePpHQZkhhsag/CuBBkYItY2KKRuYsIsz0aSoKCzVkMtmg/K9gEbhzB2KDyLqJexmD7L6sIAHA+vcD/hYPjZ68KSpIDsbtKtMDliW0Y4tQKKOQyVLAM+p66iGYVuney7wvC2B2exBaTYhDEpLOnhtp+6ja6LDqArX/f9LXIQadYskn0RH7OK9jUCv6E15tNcZ7G2xhsljHDhYuo0EWYuVHezLOq1nx1c5dmYg2G2sgenhrYig0mvq8zBRsQOfOTL/BJDmxisDlWsOULFJtVLAq2m3nmcU+oko32wcBWJIjfIiQoWUQFhmJXig1nSQ6E6uvkWIuCrSj0SQ7EWUStY4a3GxVHakNmnNQaTMjzOAabbcbwcHb9CgW2GWtNYaW6ZeEvAqmyKk0Ik24x9VNgFWxsXWHti9F8DLbw6ovCA01Xxr+LmeY9y4WMwoCWSQrHcaJQJMFSsAkPfTxRsEnnA0eJDmxdRKUKNv+4iGYWsTjvYgUbGdjcgwxsEUqWZSJli0i5QL0g7FCuUtqHKxoHLhCAIAabnzLBBNNF1CAIPmxWsLHruV8vbBDNDpByid/sSJ69OhgGNpPVJRIQxBTSW58bSz/Nx2Dz0EU0GAo23rVAIeMVC95sUIXZKu0p2I5dywEA/H0j35fihgTbJAfuy8/tJznwRsFm/h3W791dxLobg00hl/EGC2YwuSFwC/U1FogwOLywPME2sAnbpDtzDFNdKuUyJEQpwZ5iaVCwsfFTeqgiNSzbi8GWEK3gXUQZoiQHPinYrItzIcFIciDMhOuqP9u6iNq6dkYrFUixHD5meaVg85OLqJ1xwlE4D09wpTIvNphs1LkOY7DZLSMpFexhVTRZn1U4GbNyyMDmV3QCdWdsMJIc2IvB5iKrcqgQuoi6Gi+ZYsyTjJr+QG/kwJYUMYIYbIHuH8K55LYHSdikz9FRogNHLqIsxEmMWgGVHxRshQJPEYBcRD2FDGwRSlaRNYMoQ2XPwOYiU1m44uiEFgiki2jgkxzkWDb0MpiVeN4o2Iosi+u8YkNAFsCOT8ctGcoCmuTA6hIJWA2swqDNCdHmNs9nES3UeVRf7JQ3Ocb8O4GMwaYSKdi8T3KgVMjtKthY/LlAGVsDiU9ZREUuor7EYDM/twoWY627Lj/WhbDrKVSa6ECoYCvwUcEmjcXEK3CDvAASK9hc1wPry4kxKshkMt4wVBo29I4VbNJFs0DBxsa+KBXvIspg7QuAS/dKZ2gEi3MhQVGwibKIep/kwNofrAq2bDcVbPZcTX3FnvFK+G+pW7C7ODKGCt2ChIpvwImCzY6LaLAUbBkF2rBSgLmCtb04tZI3sgU6I6EnMGOyJkIO0sMZEyfO0B2MLKLCmLuMcHURFY6RBklWSynsmQU7nIlwDolWBsfN13xd7xRs0rkt010Fm2WsLxbs3fyhYGOGUfbc6ODFM8jAFqFk8wo2q4HNukkRZBFlsaAiTPJv9Zt3kuTA71lEA69gYyeMiTEqKOQyr7KIagQTvLvxZTzBURbRYMiDpYt9oYsov8m0KNhS4tRQyMx15e4mCrAGva6UaN6oBjIGm1oh5+vYqyQHLhRstyxuYp7cf7hgNbBZYrB5oPQr5BVsCl5p6V0WUfPvsIyDRX5WsAFAXBRzSzBf60aedcHlq5u71oGCLehJDgRt0p16YAvtMpa+7M1BQyRiMHF84HubGGySe3ekYKsiVbCp7SQ58MFF1DbJgW9G28uZRZi/9yI/99lDaCiOdhWDTTKOFttLcqBS8IeP0qzRrsoA+CcGG8dZN53CGGwymYyf37yde3iDpMMkB1YDGzuIsrf24zjObiKGYCQ0Op9egJ5LDmHIuuN+W8u54r+sIj7Ehjewwzi1Uu5zVsnz6QVYvP+yX9U02Zb4vhpSsPmMsO2rFHKrgi2A8bvsrSuYET3c4mdLM1U7GzPZAVxesSGo6nr2zJSWvVZ8CJIc3M7Xup0dXTrephfaN845isEmnMP5OcaH/RpTxLG9RzDmhZIEGdgilLJx5sVj3Qrx/Gv2YmSxfzOjRMQY2Az2F/uA9cQ+X2twe+ByhjVNfeCTHDCJdFKMdGPpfr0IMx0GxMDmIItoMJIcSGOw2dswlLEYLBRyGZ8pzhMZNjvlrVTG8cbDV3SChbjKBwWIsxhsHMdFtIJN2s6UnijY+BhsSsTwbsRexGBjBjZLW3B3Y8KPGW4Y2OL57K/m374pdBH1U5IDZpRgzzCQ7nz2KPQwBhtTsCVZ5qVguJ+HA3on6nK95HBBqGATJjlIjFHxh0wAeLcXIDBJDlg8IG+zvH5x5BrW/HENO8/ccfgZYdxPfkPpKIuok7AXwuD/ZXkFm5sGNg+z4rlCuAeRjhNqHzcqjupKlEXU0sdSLLFK7fUt4ZwkjPvkSzZad7mUWQQOwD+38vHS138HXFWiN5ow+MvjGLLuuFtxPu2h4w+FfFc0Ldn/H1YevILd59K9+r49WFt3Nxs24RjhWK0WGGeKDYGLu2eQeHAA1j4eTi6iHMfZqHydqX5ZH+EA5BcHb62qkawx4yTeBIFCGm5AmnDGEcyAz4QFjmKwsTlP6h3BlKsxKoXP+zWdIE6u1UXUd6NdaYIMbBFK70aVsO+1jujdqBL/mlS+yXEc/2/WQSIliLQjIw9gNRYaTJxfjCPCOFeBVoAwQwhzT/Qmi6jQCJCl8b9yydHiPRj+99IYbMJ4PPla87Nj9Q9YXfs8kWEz9+qKCWYFWyBcRK3BcWU+JTlgMalUcsGC3rLxzi028BvBQBhaA42jGGzubDqZ8UEUg82LsYC5iFYsY24L7m5MhGOGK6SLIGEMNt8VbFaXOAD8AUG4Jzlg8aES+XGwdLgeCOdfaTtnf7O5wa6CzTKPC91E7SnYvFFgsc2ITZIDgeugN+2Kld2ZO7QwyUGUixhsVjc9288JY5MxBVu+1r1QCmIFmx8MbELjlSTbsDVjspcKNgcuouIsouY+Vs5yCGVv7Sdsg8Iy8nO9weSXQ0x7CK/99818vPz1yYAaEfKKDcjXGpBXbLBJAOEuwuRFvrqbsfhKt/M8iyHrsGwGE2/ICDd3wkhEaEQQxmADAhfDy56CLRyTHOiMHKSjglTRJkRohM7RBEetCgBayV4mGG6+gG1duZuIjc1TzLsmw0EMNtY2U2LZ4Yl5LyycF/hwAUbOqzFcOK6x56emJAceQQa2CEUmk+HusrGQyewsiiyN32iyBnhki/BIUbA5S3IQq1KAzT/+yCRqFLmIil/zN0zBxjaWvILNg+sJjQDSjJj+QOsgi6g/fPpdIY3BFiVwEWWnQIkCA5uniQ5MHGejYPO30dkg6HcqgYuoLwo2pVDBZpn4bgvuuVBnjBjjOUNqYPMkvgN7BnFRCqsbsS8KNks7cneDZy8YsSOs9WaEwWgSLbb8nuRAEdgDAkcI1VbuJTmwqFGjxcFzA+V6cDmzCFeyNQH5bU8Qjp1Swz57j8UO0+hNfDtjLnTxvIHN6iYqTHLgi4KtiD/Usu8iCninjGRt1JkBXJjkwGUMNstzYm3HnvIsWiVHQrSSd810J9GBvxVswmelkEkNbJaxzuCtgs1RnFRbxXc5i4LN3j0JyyiM+8Tmeg6B65OsHquXjUV8lALHr+fhlS0nvVaXuUJoFCn0MkEWn7xIoGDz1tjC1oKO3MA8RahipyQHviNMVMXihKoCHHdPqmIGwjMGm7As7ADR2ZwjPIALZqIDoaIZQNCyiErnrjv5nmWyruzCwMY+lxSjEu2FhS6ivibTKdRZjXVsHiUXUc8IqYFNq9XizTffRPPmzdG2bVusXLnS4WfPnj2LZ599Fo0aNcIjjzyCgwcPBrGkkQFvXbYs2oRKI34QjBDLc7EDIw9gNi4mWQxUmQ4GIE+wm+QgUC6ikth5bCL1ZFEpHLylGTH9gTRwOkMdRBdRaQw24YZB6B7F4su4e0KUpzHwxoeKATKwiVwLlHKv3IAZdrOIWjYHtyQn35HmJlpsELczpZuTt0i6rrYq2LwJ7MxigbG2UKgzunXaZ3UR9SzJwe0CLYS2L78lObC4iIZMwabz1EXUctBgSVgSyJPRYr0RQ9Ydx6C1x4IW68kRQgObXvKcWJti4QMAc9INjuP4DQozKt0tULDFCZQVvhjY2KYpVm0/i6iwjJ7AyuJMVSec713FYGO/V8bSdoTKM+uGSgG5TMarAd2JUSlSsPlhM2sQqcPsxzP19rBKI+n3DBbPslBn5DdI5eIdz3PCcUIYJ06o1gm0MaFGaizmP9kQsSoFjl7NxR9XcwJyPaHRqcDLe2L1FaWQWWNremmsY3NPugfhLZwhbOPh5E4YqejsuGsG2kAj3IswhEmcAqUm9RQ2BivkMv6ZuOMiCgTXwCaMyQlYXUQDGUcPsPY/dnB72839iU5iYHM0Ngg9F/gD3GKD6OBFaGDzZp5hdRYnUMiXFk8DfxFSA9vMmTNx8uRJrF69Gu+88w4WLFiAXbt22XwuPz8fQ4YMQc2aNbFt2zZ07doVo0ePRmZmZghKHb5I/aOFnSrBgYtooc4gclkKFxy5KTLYCb4/VAmiGGyBTnIgcRH1JkObcPEUCNdAjQMlgzoI/vdS1zu2gdAbOf7ZlbGjYLvtpoIt07IILROt5CcmfxudhX3MnEXU+1MfYUw6Pn6EHQUbEHmJDqRKSRWv5nReH8LNUazaqmDzdFNs4jheAcvchY0mzq168shFVG2NnXczV1xn/nIRjeLj2Jn/H2wFm3CT6Y7BmsVg45McBHDhdjNPi3ytAQVaI3446zgOWDDQCRRLjrKIxqqVvKGsQGtEkd7Ix/Ni83jlQCjYHCQ5UIgUbN4b2JypwoSHOq4UG04VbIIsogA8SnQgLJ9fXEQFm2Gp0NXXudRRCA12CCZUPrA4pXZjsBmtSRiE3hAKuYx3FS7w0oDkCqEBo0GlMmhcuQwA/xya2qNQbx1rvTWKsXahEriIemOs0xut7pyO4ix5ivCATWd0ntWRcI3QHZgR66Nq0RVs/lPaUbCZuMCGZ/EEYSI0d+acUCnYpAeQwVKwsetWK2uep931sGH1f5fFwJZZqLNrVLWqK60GtnytwbpvVitEKkjvDGziDKIAKdg8JWQGtqKiImzcuBFvvfUW6tevj65du2Lo0KFYu3atzWe3bNmC2NhYTJkyBdWqVcPYsWNRrVo1nDx5MgQlD1+kKgD2f4XM3OEA20Hwla9PoveKw24bKIJFsQMXCMY9loHrvyw/GNgEm2U+yUGAY7AlSmOweTBgiWKweWBU4TgOn+6/jG0nbzn9nKMsomofNm/uInURFW4g2EI0IdqaObe8xf3ljpuLVPa8ysaq+P7i7/thk5lcZm5TKi/cgBkGQUw6PgOSZXNwO19sGI80BZu3MdjYhi9OrYBCLrNuyD2sx0KtkVeTMQUb4F4cNk9cRK2npkbcyDPXGTPM+ZzkQGKk9MZg7w/ECjbXzy9XMg5akxz4v9zCfrLt5G2//74niBRs0hhsfLxFq1q1QGvgVXdKuYzvK3eLDGxCBZtrdx1HODrUksl8O3jiDWxO+lWxYCyIdpE1j/1eoiBxE9uEaCWKBWuiA3cUbH52ERUkQpHZuIh6Pu8LEQazFsLaR7pFMREfZXW5tdcm9E4OCuKjHBuQdvxzGxv+vO5V2flrSwwYzGDqbkBwTxG5iHqrYBO5iCptftddcgVzdbqfDIrSw9ZwcimMRIR1zfA17p4rnGURBcKnTosFh/DRgjAujgiVgk1jEB9EBCMGG8dxvEihanIsAPcNbFoj864xG9gMJo4PpyGEV9Iq5fyhm9nAZnXrlMlk1oMcL+Yzts8QqplLSzIqfxEyA9uZM2dgMBiQlpbGv9asWTOcOHECJomC4fDhw+jcuTMUCmtFb968Ge3btw9aeSMBlVK8SWGdQKWQ8zE1pGqdS1kaGDngahjEpxEiPYmWUs0ycP2X7X3KdQab1BTBTHIQK43B5v6AVSSQYrsTW4bxX5YGKw5ewXvfn8PXJ244/Jyj0/FgnF5IY1AIFzfMDbSMD0kOWMy6lDh1wFxehf3O/H/P3YAZQoOjawVbpBvY3HtOzCjFFkvRLrIOOoK5KZozF1qzLrnjXmNvIewIXsGmM/AZRKunmMcvXw1svKsAcxENgYFNK3DZBdwzTvDxFGO8d5V3F2H8k1O38nExs9Dv13AX4Vhjk0WUqWOU1lPpQp2RNygnRCl5Q40oyYFAwebLoYGjJAeAb4Zbq4uo4zIJ1awxAiOhvXmYN7BZ2o6Js46T0pg7LNu6O2OjLwq2K9ka3MwTH3gI1xVSfHURdZTkwGpgY0ptlVOFiTBLtZQ4tX0XSBPH4f0fzuGjn//lQ154A+sL7NrM5TcYBjZvVXnCjW2sD5t1YaD37CKdX8Zr6VqQ4rD5hjBRFcPXuHuur2nrlqpUWMOMhIvrr1jBZhmvnbqIhlbBZpvkIHAuolqDiU8AUS3ZomDz0EU0TqXgwyDZi9GoFRh/Eyz7gnyBiyibw9VK7w8ueRfRKHIR9Ral648EhvT0dCQnJ0OtVvOvpaamQqvVIicnB2XLluVfv3r1Kho1aoRJkybh559/RuXKlTFx4kQ0a9bM4+vKXO+HIgJ2H8L7YROBwWSCTGYdrNUCGa/eYBJ9hw00BTpDWD0boS+5vXJVS7Eo2LI1PpebLW5UCnEMtkA8j1yBi6hMJs4i6u71RC6iGr3b3xO6SMz46QLKJ0ThwRopNp9jk2es5NlHK62bAn88G3ttWFgXMpk5plSUUg6twcQvIBOjlfx3Ui0KtoxCnVtlYllXy8aq/X4//D2wfme5B2vGOM/blFGglGInVUWWvnrLYmBTK2TQGTmP2kI4IFz8yGTixYCz+2BjVnyUuR0Is2x5cv/MPTMxxvw7sSoFtAYTNHqjy98xCFx3AefzSny0wEXUsgmvUz4e59MLUaBzfS1nCIO6m9ua9YAgWG1BuljVGlzXgzUGm/nZq33oI66QLm6/O3UbL7W/178XcRPhQYpO8pzYe2qFTLIRMLe1BMG4Vy5ejd6NK0EOcVblaIFayd3nyD7HlJsxats5VymXQQvv5kVmDHJWJuFYECOIAaczmhCrEBv89BIXUQDQGo2IUsn5/sDGFKZgyypyPjYajGJjntbgfr+8lVeMfmuOoky0EtuHt+KNoMxF1KxgE3+HT+hi8m7ucbQ+irYxsFndje3Nc9Yyym3eYwq2QsnasEhr5NeWBToDkuNU8Aam2FQrzdcWKtg8eSb21hH2ECqTpffkLrzboFLu8Pm4Axv/ALOBOEej42PleYvUcFHsQRsmbOEz2iusfUPoYujPZ8t+y2iyGryFvx+jUiBfa/BoXA8kWoEyjFfIOlhHSw/gPO3fvlAsKKdMZj2M0hs56I0m0QG+vxCKWO5JYS6i7u1PeAO+So5y8WrkaPTILNShdnkHn1PK+fm/QCdQsFnmcPO6ygi9F3ucIst+MV6wHmDPy8SZD1qEh0fujsPhjL/LHjIDm0ajERnXAPB/63RiyXRRURGWLl2KgQMHYtmyZdi+fTuef/557Ny5E5UqVfLouikpCb4VPMwQ3k9cjPn5qWPUSE1NwG0d66wKJFskpzKVAqmp5u9oDdaFEqdS8q+HAzrLRFOpfILdcqVx5p5wJVuDlJR4GxcMT5BbTmCSysQgpWw8AMAEWUCeB4s9VP2uJKSmJiDBsqhSqt1//sKT9hyNwe3vRedZ+5WJA9787gzWDWuNJncniT6nt8yF5VPiRb/NRVljufj6zIUI27DSMgGWiYvirx2jVohO36tVSkKqRQEUFW9u11qDCXFlYnlXaEdoLO2mckocKpZP4O/Hn3V9R2d+gNFqc1+Ls5xERVv6pScoLQu6MvFRqFIxEQBQqDOXN8OixrvvrkQcv5oDbYDabKDQWzZ35VPN7Szbsv8xcpzT+5DfKgAAJMeb20iFbLMBxcDBs/vPMhu7ki1tLT5GiWyNHqrYKJe/wzam5VLM44WzeeWuVLNiSmsC0ovM/b/JPWXx3anbKNAaULZsPORuKOHsYjFMlU2MQWpqApLK5AAA5Ep50NpCHlcg+tudesi3KEjuuSsRqakJiGWuol70EVfkWow39e8qg1M38rDrTDreebyhTeD5YBCdZVU5SZ+TKsr8DMrERSE5Xg/cLoA8SgWZZQxg7Z3xybNNbX4/NTkPAMDJPR8LmMGjUmq8zXfVSjkKdUYklInx+HfZXG50Mj4J5/vK5eMhkwEcB8QkxCA1QWx4kFnm69SkWCjlMhhMHGITYpGaGA2TzFyn5ZJjkZqagLvLmftnkdH5mJJXLFFVKBRu3+fSw9dQbDChuECHMslxvKIjxzJlqe30xViLWivajbHGHgaYx4vyKXGi76ckmedFZmxJTYhGBcv7BpNtv2RrRHtlTE6IBm7mA2qV6D1NltVrQB3nXfkBQKEyt+vEhGikpiagUkocAEDr6ThuwdXaXqZKt/7h5XqX9dHEuCiUTzaX1yDzfKw13hCPmXql7+vvIolKJSouOqLWA+FGdKbZqyc22lo3yZaxSObBet0TTJY1dUqyuF/HRSmRrzX4rU7/vpaLLw7+hyFtq6NORc9/T33HPAbEx6iRYDnEUEWr7JYtQ3LA5Wos9icKtbm/Jsebn1uy4BAlKj4aKT4ate2hzTG3G7VCjvuqmQUM6YU6t+7ZKNh7VUqOxfn0QmjsjC9Ky30lxkdDaRlHjQoFP49WTDXvm2PUSqBIj5h4L9qN0vy7ZctYvxsj8LgokxRnd79V0mwsvhAyA1tUVJSNIY39HR0dLXpdoVCgXr16GDt2LADgvvvuw/79+7F161aMGDHCo+tmZuYjTBKx+IRMZm7IovuxWLWzczXIyMhHeqZ5ElfKAINFZZBboEVGRj4AiOT9tzIL+NfDAZblpbigGBl2bCZxJhMUchmKdEb8czmTdxX0hiLLYrS4SIv8PPPEoTeYAvI8WCwYrliHjIx8GLTmaxcUat2+njADTkaBFunpeW4Zu1h7uDclFhUTovD75Ww8t/IwvhiQxvv8A0ChZbOhKxKXiWU85Djg1p08kYzdG+y14TzLZGzQGfhrqyXGB4OmGBkZRktZzKcoRhOHf69lie7DHtcyzM8gVg4U5pknwmK9ye1n6A53Ms3lVsqAjIx8mCzGwZw8jcdtKt8iD9dr9dAXmjfnBVoDbt3Oxa1cc/lrpcTg+NUcXM8Irz7sCo2wj2fko8BSHzoXfe9GurkOo+Tm56vTmJ9RQbHeo/u/esdsjIhTyZGRkY8oS+aum+n5yIh1PjUyFU1BXhFQLt7pvGKy9PGcQi0f56pKnNW97crNHJGbnyfkWvqLUWe+d02R+e8iD5+FL1y9Jb5Okdbg9NomjkOOZBy0zl1Ffi/3FUt7ebR+edzI1iA9X4ttR67YVe8Gmowsq3uqVm8U3WuuJVacQWeA2jIU3cwo4BWaMQqZy2ejtyh0CzTu1z8bh/Mt86BOYzsXyS1jY3pmAZKdn2HYwGKGFmh0DstUZBkLNPkaZCrMSiyN3oQbt3Mh08aIPptnGRMNWj2ilHIYdEbcuJMHpV4vei8jIx9RnLld3cx23q4yJHGwct2cjwt1Bqw9+B//983beXxfZvOtHLD9LYs6JivHu/aeY+n3eskz1WvF9xGjkEFTYG5XGp1tv2RlVMhsy6i2KCela8Ord6zGoZt38lFB7d06IM9SLlZXSqMl6H+uZ/Ok3bWwHe4Iwonczir06rlnWxTIJoMRnEXhkZ1f7PFvsbmHcf5aDu6K9rBjSbglCZdy404eKkaFNI9dRMPGajln7RsqS59wt/1wHOfWupK1Ya1ln1ZUIG5TTPF6Mz0PlaJ9r9PFP5/Djn/uYOvx63jroVrocV8Fj75/J8uytwQHuaXTpTsYY6Xhh+542L99ISPH0ieM1rk2RmWeW67eygWXFOPk295xI9N8zWiVHCrLGFGgNeDy9WyX67xivv41SLSMq5dv5dk8rxzLWsGkN4jaZIHF9Vxv2bsx7+b0zAJkxHg2vrDxUmHi+OsLXUNv3snl3foB98fhcIbdg78ImYGtQoUKyM7OhsFggNJiKU1PT0d0dDTKlCkj+my5cuVw771il4577rkHN2/e9Pi6HIeIrXx7CO9HJQhoyHECP22F1UW0WG/kPy8MXptfbAib52LiOFF8JnvlUsjlqJwYjSvZGlzOLEJ5H04iWCB5hVzGbySMJs7vz8MgyFAYrVKA46zxWXRG964nDKDJfjO/2ChyE3IEc8OJUysw/ZH7MGTdn/g3owg/ns1A/+ZV+M9Z49goRGUSGtSK9SZRKnFfELZhFodIKZfxrwmzmcpglulbyyVDUowKmYU65GgMqOBibGQx2IRJDgBzdj+10j8GNpYpUKUwt11rdl/P2xSfRVQuR6wgXfZ/2ebYiQq5DDVSzSfp2UX6sOnD7mANbG5uZ3w8QqPJ6X0w1854Sztg8SWLDc6/JyWniGWyVJnVMpZ2VqQ1uvwdPr6SZbxwNq+wGGw5GgOvlKlWNhYqhQx6I4f8YoMoFbonsD7NnqEigOOXI1h9MDWR1kU9FPyfvbMOl6M6//hnZPX6vXF3JUJwCBAI7u4UWqBQCnWhhSKFCqVCnZZCixQpFtwCIUAChJCQEHf363d9Z+b3x9kzOzM7u1eSUPnlfZ4+JXtXZmdnznnlK8m8uURFKJC7R6Qe4p4/7u25ZkSfyjAnje7B4/M28+Ki7Uwe8vk32JxI3LTnOk+79BYlrTiPMi93rXv+Ic+jc5/vaMSLrPvgvDc79/tYjr08UeS6cD4nmPvssK6RyJjEM4WvSWXzFPxwQCOWNuzvKxvYodzaW51DVwg3tuLHmfBoKqV8Ptcvpi3c5tLgSmdNrBwxQ/5ummMvk2GLRXdyzQKBtlu1SxT/Q7uVuV4f9Ay9KkK6vf/43ZdOIwbv3/LXoDs3dGqkxdKdv85kOLVKLQvKc+iw5i7mou3l9k4tua4et+0iquZdRGOpzh+vVxNwZ1tqt9e9Ag22Dl7D+8I/8k6N+XvDzhE6cP08u2ALv3t3LTefMILjR3bv0GfaLqKe+1FSv/fUbyo15JJZkx+9spyFW1r5xtFDOkyZTDjcOW3zsyLH5nVKb0p8fnmq051afmZZUCeRSdOW7PraVSrkuQ3rYn+qDOu0JLNsb021m+dJemlAVemWc3/e2Va4dzlr+0hArO9OkwNZNwe7mBuDW+tYvlZzNIuL5Wr/az2W3Yl/23hj9OjR6LrOp59+aj/2ySefMG7cOFRP4T5x4kSWL1/uemzNmjX07dv38zjU/5rwCudmZCKqq74ubc6Eo3UvWbF3JZxFSDEXUcgLSK7bTSdRp2B5V0wO5qxv5PJH5rFkW+mpjNNdT26YATWvwdaRSGVNuziVzbn6DjqJegV6D8xRQwu0O2SRUmBykF9c95bIZcahwSYj5Nj0K8K63QSVId3kmjsgnpp3EQ26G2x78Pt47d1tgfAumRzkXURDumr/Bqt3ielSj/IgddIp77/MRdTpHAhuEw0/a3IZct2S00DZgO2syYFsdkntn2hQJrEdMDnwaLCVCmlO0ZTIYFri+9ZFA3nzg91Ye/MmB6rreLrqTtiVkA2G2pxxS3suok5zCa/Bxd5YV6TJQc+KMKfvJyb1766u3y2B9q6G8/ulHe6Xzr8FNIVyp4toSjaC22/ClhK0by/kuh/1oX14TQ4sy+Jf8zezYHNzyfd05hupIvdV2rBsUWh5HUdKGJc43f1sB7vcsUvNHZk31OWuyfbWRq8xR0eccLOmxZPz3E6azu9bao3YHcOgD9c1YloCid7bg9iW9FQZlWHdHkCIhq778/K5T+ExFlufnMYsuyO6nnZolUJ+H/cW5Hsq4g4N2q6ay6TtPcvh9NslkwNvg233nUTlNS7XUm/TeF90LrxmVZC/J9oztpi5ahc/n76KWNrghc+2dfgzi5knyfWs2Bra2ZDrzn69xUT6qU+3cM2TC9jU1LFaymlC156LqMzX5Hf6XF1EPaY3gOO+3TvrjFMfE7DBHx0xYks7cuJuZeJ1XnS183lBh4toSzKb188Ouk0OupJX2SYHjnzA6Uy6z+ig/fi3NdgikQhnnXUWt99+OwsXLmT69Ok8+OCDfOELXwAEmi2ZFDDIiy66iOXLl/P73/+e9evX89vf/paNGzdy5pln/rsO/z8yvE005wbh55jodMLZW0lNV8KZtIVKTFQG1Qq9kQ276STqTISdJgcdjTeW72TZjjamL99Z8nlJh8tOyC6IO9d8cZ6bXjlabEfdI5OORRnyBZs32UxmCzclEDQh5zR8b0TWUWTKcB5HhQ/EWrrJdWTjrs9tVrVlQSEkm3t8T34frxOqvhvFlJ1wadJmXHz/1TkEQ6+KkO1I+9/kIpo1LbuJ7W2yWJRucLfZJgc5F1EXOrfj59h2srQbbOL/2ysaDTPfEOiQi6jnmu1dGUJRFBt1ujtrr/detRFsn+MIUa4fdWVSo9HCLPH5zR4HUSjecKiPpXl3dX3J9ysV8bRhn98eFUGGdy9nVI9ysqbFG8t3dOk9dyec64z3Os849usyh4toazJv6tFeOI1bOhOGmUeRRfRSDTbxnCXb27jn7dV8e9riki7MzgZZMXdZ53Pk8Yfspnnha+SUP+RE5ufuA68Ddo3D5KDUNeQtXDvihPvOyl1saUlRHck7dTqLDqNIsQxOVHPn95331zQAcMTg2oK/efOlyrDuEqb2rqs2YsbHRVSur978wLle7Y6bYsbTwKjoxKCsK+E81q44f0L+2gvqqkvwvrMhcxWZz+zaEw223PBQNl3/Uxwn/1tD1lHOeyoa9L8nnLF4aws3v7zMzhHmb27ucH7pZCw4I+IwctoTIdedC/fvy71n70dlWGfJtlYue2Qery1tf190uj6HHa7PfiFNkPpUieuyLWW0W+90BuBQKpymNzKce+veCK9zaY8KsQc53cz9wrIsF4rdNnDzcSCV+53T5MDZpJefHXSw2jobcR8XUXls0DVn0v9v8W8l6P/gBz9g7NixXHHFFdxxxx3ceOONnHDCCQBMnjyZV155BYC+ffvyt7/9jRkzZnDaaacxY8YM/vrXv9KzZ+d44//rYaMAcjdTHkmj2ImrczLrXGDa9pI1elciT3tSC9BKzhhYm3MS3YMINifFqqMhJzQN7SDJnLRXqcugdxLBFndMZCSEuLGjCDYHJQ/yBZuT8uGksfqhB4O70SzqSGR8pv4hx3H4oTiknXVzO9ewZVk2jaIuGhDTmC4WpKUi7YBvg0CfQdcmPrZte+49ZNEjG2w9KkL29/88J4O7G75oTsdvninVYEu5Gw7yOjWsjt9H4ESwifMXzRXl7RWNzt+xQw02DyJIFkBlHUjW24s82lS8V75h/+9rsEHphE4W0M57udg98su3V/HtaYv5cF1jl45NTo3LgppdEE8d0Q2A+ZtKo6/2Rni/n9NxLONIrv0QbBWh9jVUQu0UO8Ui7pjm+wkXe68r2RBoTmZ5Z9Wuou/rPI5ixySLIF1V7HU/X1C2g2DzNOJsV93ceZCoSsO07EZlqWMo9m9vWJbFPz/ZBMB5E3r7NjZtGrlvg61r+6hhWnyQuxeOGFLYYPMOxarCAReqzfu9iiFmoHgh6kS07U7B76TgiWPNDxy62lAvFc7vEdtNBFtQU+1mS1eajM05raRh3YW8w85Y++iWUpHMGPZvIRsZ+xpsuxfyt3bmJWXt/OabmxN8a9piUlmTwwbV0K0sSCpr8tmWFt/neyM/UHXfj3JgsKd+04yjNjxiSC3/vHwSE/tWEksb/OiVZdz+2vKSjACnvEfIRhv7rwVyvehVEUIuM00l1uI/vLeWqX+cXaDd1pXwDlwAj0P3no88gk18pkSwbfdplDnDuReEHPWdL4LNgf6VebATISebwrIGSXUJwZaniDojv3ftQ7C1F//WBlskEuHuu+9m/vz5vPfee1x55ZX235YvX84555xj//uAAw7g2Wef5bPPPmPatGkcdNBB/4Yj/s+OoOZO8lwINnmjZR0UUccCs7fgsl0JL8S2WAysEQi29buJYHNOmrUuUETleayPtUdDKUSG6TbctmOfl0jnIcASuVTfQeRSypPQVvogaFxoghINtq4s2B0JmyKq+iPY/BpsHaWItiSzdgJTm0M22JSqPTQZBIeWkpf62IWpnESMyOtENgnW5IRUe1WG7e8SSxt7DVm4p8OZjMkmp/M3L7V5y4RNngtn8lQsyfOLZg+CzamvUiqcTbyONNh0B9IG8gWQRC/sDoKtgCKquKl8n0fIAYOkKkPpBoWkiDoRbPlGt/u4t+emvuu7mGzLpLaHwwRndE6occXOmO9r9mZ478+MYz92Fj3O5oZsYHZEZ7OrFFF5zWtKfn9whncQ5GwKTytBgXIeR7GCzTl4kpGnHRV+D1+KaO4xJ3UJxNor77NSCF/vutHe+Vu4pYVFW1sJagrnTeyTX+Mdv6e9dvusEcEuFilLtrXSlMhQHtKY0Key4O9eBFtFWHf9nt5BUrYIYgZwNXmd0bqHKKIy55H3fkU4b/yyO8i4YuF8z67QOiH/e4V0dbcKdTkMG57TT91dBJuTHto9V5jvjXP4/ymc67GMqP2bF55by7L47vNLaIhnGNG9jJ+dPpqDB1YD8NH6jg2InBpszig1cOhKOJFSIPLIP18wgWsOG4CqwMuLt/PYJ5uLvr5TFNF0fv+Sw8xSw+AP1zUSSxt8vLGpc1+q1HE6hgztNUl3N2xaqo1g6xhF1Lk2BzSV7uX5BpuXmeFHEd2Za8RFAnlgik0RzXY+H/SjiAL7KKKdiH0WM/9D4UUXyZsqpKu+SB3nJlFquvt5R9JTNBYLSRHd2pLqtP6SM7I+DTYLOjxFlefRb9LgDL9CIuCh3rQXcUfzUTZWOopgS3mm+3aB7/jt5blX8C+0/KjGezK89EpxvE6KaKDgNR2liEr0WkUoT5vZGw3DtCcx2x19qazdcBTHKRFscrrXsyJEeUizE7KOXgv/7nDeCzIZ0FwNto4g2HKoLVWx3ZKKJXl+IZGblbnrx0YktLOWuBpsHXTSddL7JIKtwqZod33t8jbtZSN2T1EsOhJyOFMV0e3fsFSDQjY6ah0NNlnge+8R+f26WoDKpNbpMj2ihyhqNzQm9toUu1h4r+u0D4JNL4pga7/BFizRmCoVEtETDmi+rndeDbYWR5Pl4w1NRbV7nNeBYflLISQ9BQmULiidFFHZSJOIWG9xA3kUWymtUnmdyTWlvQabpFGdOKoHdWXBPBXHRREV/1+aItq5+3TWWkEPPXRgje/a40cRdermePftYogZyK9ZpTTYOqJXWSy8GlchhyajbMLvyYjvAQSbU1xcnp+MYXU6H5K5ikSwtZc7thcyt6mJBOx9LPFfMmz7Tw0/DTY5+PBrzjQmMqzMDW1+c/Z+lAV1Dh5QA8CcDU0d+kw73/Pc25ESlPmuRL556Bj2qwpfPnwQ35oyFID319QXfb2TItreUMfZqKmOtD8Mb83d+5s7qAdXKvKanIW/YWwv6Y4nPBTRnlKDrR0Em3PvCGqKPbDMGFYBO8e5B8q8QOZ8TmDKbiHYPINsGboN5NlHEW0v9jXY/ofCq+vh3CDyi2ARiuh/kAZbsoMItupowEafbNgNOLETJeRMhjtapOYRbKWTJKejjYzOUroSrgabKBy87lHFIuWYvgK+GlDOc+9XaPlNLx78cAM/eWNFp/SvikXWKEww9hRFNG9w4IOc2QsabLbJwW4Iz3s1cuRmJ9+pV4XQ86rpoJj3f0r4NZs7KqDalnZv/Iqi2PdUZyhLkiLqRbC1NyV2Nth86lLfcNJEe1eGco/5ayB2JlIOqgYUamV9HuGk7IY7gKCyi0HnfVjkd5fv01EjF29slw02h8t0TTRIj9x0eNXnjGLzJrrOpNrZmPfTYOsMgs0wrU6hGGXB6GdwAIUNNq+kxAuL/FFs3oa3X+PPb6AWLkE7ciPY8oVn1jDt43O+V/eK9gsc+TlVOYRFewM7eQ2P7iXQkF6DKXAi2ArT7K7SbGZJ/TUfeigUuojK7yPXB+/5z5RA2RVDaLlMDvaABptzkGfTRPfCwNfZDOyq/pJ9j+qqKz/tLBrGRrDlGmwN8UyXTJDs97PX1GB+H9uHYNutSPvkKGWB4qhFeQ1EAqqNWjpoQDUAS7e12vlGqShG2d7TFFGb/qoX3vdHDxPu2ou3tRa9D521jJem7w1nftAROROZx29qSrb7PdqLhEdCA/K52N4ariW9FNEOarA5KfNSvkauh94GvHMPLPdIR7gabLtlcpCjiHrefx+CreOxr8H2PxTem8mZsId8GglO3ZX/JBdRL82jVAywaaK702DL0yS0LjTY5MbalCidJKUcwpQyJDKpo/TBRDrfAHMKOHckJA3SpmT4IdjaOfdBTwFtWhb3f7CeaZ9t8/0N3ly+kz+9v7bD59Iv4Xch2HaDIuo0OJBh3xd7FMHmdkcLeIrTzoQ34fLCtXvlmjUycflvMTooZqTREW0iL4INuuYkaiPYbJODDlJEHTQOvya0XzgRbJIiWl6EIrq5OdFhfTDv/artxrXW1XBSdv0GOd5odDj5ysjvXe7jlr9nfVcRbDZFNOh6fESPcgCW72jr0vt2NTKeBocLweZAq3YVwea8nzozNIinSw+1vGY8EsE2IOfk/eKi7b7XnLfR6ttg89HJKXU/px3T+5ADsed8b+cQS6IXt7WUaLDlrleJhm4Pweb9TfwKmfzaXfh6P8Rbe7GrLcWy3PV62CD/BpsfRdR5fAUINnugVQrB5qWI5n+T3UOwFQ7TbKODvdBgi3kool0ZCDo12DRVsYvozkisJDOGfa0OrInae/vuoNjk8LAmGshLHezTYNut8Ls+ZbPBr0Ebs4cU+XW6R0WIwbVRLGDuxtJ7umXljZ+896O9Hu6hQbAfgk1Gr8owA2simBZFaZpOkf32hmpuBFvpBpthWvbzO+poWiq8zS55HM7j2tNRlCLaLoKt8HorZnTgooh6aiI3gq3rpnQxzyBbxj4Nto7Hvgbb/1B4i1OnSKczEZXhEn1N7x1h2a6EH82jWOSNDjqmw9YUz7Bgs3ujy+uQKC5ThY4WqfI8WpRGEOX1ANywbOcxtBcyaYoGVRuJ5aUFzli5i3X1hecj7UWwOQp8mWwWa3zI8NKQ21J5XTM/jYFfvr2Kv3+0kQ87rEHhg2BzarDthouo0+DAfm+ta5SqUpGxp4MeDbbdMTnQJEXU/f1l8VjzX2Z0kMq4r0UZ8n7IlEBgeU0OoLRmk19YVh52nzc56JwGW0f012Q4m4G2BlvYX+PoO9OWcO2TC9jcXDrBtCzLRdVwHtPnSRGNOVxdO6IB5odgK/a7J3cTwSanxj0cCDbIN9hW7Ph8EWzehopLg82xbrgQbD7Xe7EIOu6nUk1Ob8hhW9EGm6dxK4/p5NE9qIkE2BVLM8uHUlRgHuBT9HuNCcR/F9f1cZscSKSbYb+36tGRk27b20to4OQRbLr9PUs6GXsabH6DAbmnaz5FbKALqObZa8UeOqZXhctQxBlhjwOs/D6hIg0953DRG+VFTA5a9xCCLe1T5Mu1uGVvINgcTTCna25nIuXRjeuKk6jco3VVoTyklRQz7+x71kQCtknJ7sim7IvOa7DFHY0kZ0gdtjnt5MDOtaPARVTfwwg2nzzbGYcMzFFbixyzC8HWjgabXCvLgnq7ubpzbdncnNxtVoxdS7o02HKDg73WYHNTRGXu0ZLMlvz9/BCT3cvEa71rg0TCh3WVaEDDmYo6m4m2Lnsn1zrTsoqi2ve5iHY89jXY/odCImVk4pJxIGm8Bgjg3iT2lrBsV8LrwlIqpA7bug422O54fTlXP7GAJdta7cecbl+dRbBZluXS8yhFE7XpXI4ixk60O0jpclFEywopop9taeF7LyzhtteW+3y+G0FX4SgmZJHTXnPTy+lvSuS/+04PyiSZMexjk9SW9qI9DbbdoYjaCDYf5MyepIgW1WDbwwi2aECzC7yaTtKF/93hpTbK6AiCTa5bbgRbvtDuSMTShn1/V3kQbB2liPrpFhULWayGdNVuhvpRRE3LYm1DHAvaddHKmhbyNOUpoqr9t88r/BFsxe8nW4PNeR/aiWARBFsXi0+bIlrpbrCNzFGzVuzcOwi2mavqucPHic3b4PBHsCk2gq01lbW1UPzWPm+oimKvN51pINjJdJE9t8DkILfW1kYDnDpWuLn7mR10BMHmRxePlKB82zpYupKniDoQbGHdLW/QoQabB8Hmd+zOaPWgaP1oM4ZVvBHvRyltL6T+2uTB/ug1wHb0k8dku8kVuS8zRvFjLHegdZy5UGwPabD57fWVNqp+z+5jpmUVXEtdKbDtIliTDbbO081knlIdEU7mEqXizZ86E86hRUfdsPdF6fDVYMvt2amsWbDH5tdQd05zUE6H7eN2dNica4cXwRbpAkL/3dX1fPO5Rb57ZykEG8DBuQZbMXOGpEuDrbRupTNfyyPY/O8XZ2M9ljZ2e2Asj8k5OLJRiHtJFskLUigP6fY6UWoPSvn8JnU2gq0IRVRTURTFhW73o4h2thmWyBi2DE15EZOD3aG0/3+JfQ22/6EoShF1CFE6Gwlekcf/FB02v4l2sRiYo6h0VINNui9ubs7z+10mB459zejA9CSVNXGuXaWcRH1dRDtJ6XJOFWojkiKaX3w/zaHz/DZVbyETDWj295U0UT+dOGd4G1LODdALgXZOXWatqe/QNMpP5NV5LLvjIioprH2rw/Zjn4sGm9r1DclbhDhRLD1z+muATRfuKkV0R2uqw1byeyKSPkU15L9nsXOVMUz7Oi4POhFsnaNQyETOWYTmqTWl36MU6qNYyGPtUxm2fzM/DcSGeMYuZtt1JXYc57+XIupEsLX/OzT6aCHav7tj0GCYlp0YNsYzXfpONkW0CIJt1a7YXkkU//7RBl5avJ25HoqNd51xmxzk141yh3BxPtFtv8EG+KLV2wunyYFfFDM5qAgHOHNcLwBmr20oKCC8KDq/IsyXIiq/g6egtCzLRRHNmxyYReUNZHO1JEXUg2CD0oYpXl08v6l+tkTzqrM6NhnDtIvdw4vor4EH7R0O2GtNsSJY3m9+FFEnNcg5dCjmOt7ZcCIR88e8dyiizmaT/K5dKbCdOTV0XFbAGTJnks0GiWDbnQabXFNrIoEOa4nui9Lhq8HmaDbEPU1V2WT1In4O6F+FpogaZWtLcV2xrAvBVsxFtONr+lPzt/D+mgZmry0cbqd9mtt+x7ypKemLpHdrsKmux7wRcyDY7GF4MQSbp7HurNO6EnYtGShsku4tiqifhrjMP0o5iWZ81sPyIohJ7zpUXqzB1oVBDrhdxQtYJvsQbB2OjmVsnrj88stLas88/PDDXT6gfdH18CZ5vhpshoVpWaiKQjxTaL/e63M83mLhx5svFgNzCLb1DQksy2pXE0kmIs7NMevQ/VIU0WQzrI4h2LxT0I4g2FwNtk4m2n4ItraUQTprEtRVFueQeX6Jr7fBpigK5SGd5qTQ+elREWrXwdW7YDsbbN4E0VlsbWlJsa4hweC6aMnv5zfVdi7wvhpsuU07ljbIGGZR2PvqXYIONrRbWf6994qLqLtJqHcAlVUsvKYPzgTPicqpifjThTsa33l+MUu3t/HUFw+0UaF7M2xqo+cebw/B5hwKlDkpop1EsEnBYWcRaiPY2km8jBK6RcVCTk17V+V/M5uq4PhOOx1N6vZQW/Icqko+Id/TFNEP1jVw+6vLue2kkRxeBDnTZk+oO4Zg86OI+iF6nO9hIa7t7p5GWalIZAy7kep0EQVB0y0LasTSBusaErab354KWWx5C29vUurXYNM1pYCq6XQCby9CumbvCR2NRCY/uPELzSNlkKdIagyqjTKudyWfbW3ho/WNnLFfPovwFl0dpYjaBaXnOximhby03SYHRlH0da8KMVDZ1lq8WEs6kA5BTSFtFKcQWpZVQBH1K2SyJQwEOoLUdcbCLS3E0ga10QCje5YXfZ5EMGYMy7VXFqMKGWbxJmBIV+33aktl85qRSSeCrev7pp8chKSI7mmTA3kfqorYK3e0pXcLwWZTRLvgSNhsN9jEa+WatitWWqOpVEhpklqnycEecpz8/xp+NMqAptrrQzxt2NcrFF9Dy0M6Y3qJ9fHj9U2cMc6/ynKuHZrnfuyKyYFsyvitY16dYG+Uh3TG9ank080tfLS+iXPGR1x/d9Yy7emu2qZUIY3qrLjmiyHTWjxN701NSfbrXen73PbCSQOPOPaWUjTfPREJH5BCXVmAtQ2lB+B+CLayIg18L5LWhWALFjbYOitPYzuIhvSCmnqfyUHHo0sItkMOOYSDDz6Ygw8+mHnz5jFixAj73wcffPCePsZ90cHwXvjOBMaZnMub05sUeMW2/13RHorKGf2qw2iKoCq0NwFMZAx78XMurvakOXf+tE4Uqd6Fr5RWUNJHd6qzCDYnv78ipNvHKlFsi7fmGmwlqDhuzRN30pzwmb44oxSCbacHweZFtJWy/ZZhX7MOdJCLIhoKFLymIqTbGgTFJt/JjGFT7lwNtr1BEXW4AUGeul1KV6xYeIs0L4JNxu64iLYkMyzdLqhyftp9eyPaQ7AVm7i12VpRqqso7KyNvbxOqiL582mjEdqliBYvnIuF/K2G1OWvPanB5lx3nU5T7emO+VHi9jSCbeaqehriGR6Zu6noc9wIttLJdsIh8O2kiPohgLwIos5qFMlpcTSgFejiqIqyV40O5HXovR4LEGwOSqyz6NFUxXXMHTE4kNGRJqc3ZC7QvgabeE8bwZU7Lmm24i1avMfQYQSbRKZ57kXnICRYYHLgrx8q7722lFEUpe88Bpl3pIqsJfGMYaPW8xpshUWH/Kr+DbbOmRxIJMeonuUunVi/kPu7E40X0juvwQZOGntOZ9bRXIS9ocEmPm9Pa7DFHc0PW1tuNxBssrBtz5Fw5c42/jl3k2s9ljmTHAx2L0ID60w0OimiHdzH9kXp8NNgg7yJgbdBGytCEQWHDtuG4jps3kG/M8JdQCXK9dB7zxsOfcliDTZxzDma6LrCY046BqTtsQfkfVYebN9F1NtY3x2jA+deE/YzOdhL9a6fxFFHfr+8ZrpT8y+3Vnlel/Q0+svDTgSbQyagC7kAONCYPtdyV5t2/x+jSwi2G264wf7vBx54gCuuuIL+/fvvsYPaF12LgGdK6eRphxwLaSprEg5oBRtw23+Ik6ifMGWxCGgqfasjbGhMsL4xbju2+IWTSulsjHmTTE0VELaOUES9iVWHEGw+GmwdnWTbU7KAKKprowF2tqVpTGTQNZVtuaIylTULEH1ekwModDJs10XUUxg0l0CwyWaBripkTYtZaxu4/KDS64SvBpuTIhopXLI0VWgQNCezNCUyNuXCGVLXqjoScJkcdHUDKhVe7Y7O/sbOsDVyfBBsvSoKEWxd0axw6hHujtByZ6KoBls7rrp+BgdQWhTdL1o8BgfgoIjuBZODs8f3piYa4AgHCkwW586CtTMINj/6Q2cb9u2FvL/nb2yiKZ6hOupucGc9lF27uVOkOSG/U0hXPWK8hdRgb3Oqszpstv6ag0rtjBHdy5i/qZkVO9s4lZ6deu/2Qv423uuxwOTA2ZDxrH0SYQd7v8HWrsmB5h46tTooopBPxL0Ita5qsIWLoHCc7xcqMDnwH8xFgxqVYZ2WZJbtrSlfswhns7q98yeLwIBT48yPIpormL1oFOfzO1qkyPWqKlw4YPJGSFeJedA1xajbTtSkX5SFNBoTGTvPSXokMfaEBpuzgWE32PZw8evUxypm3tCRSHmK4PbQML95Zw0fb2iib1WYKcO7ASUoorux9zobbHKt253m539SWJbFhsYE/Wsi7TaX92SkPE0MGWVBjaZEpiBPKCYKD8I04IEPNzBnfZPNIPKGNLzxQ8bLvbIztH9ZK3iHOi6tN734+TxkYA1/nb2euRubMEzLtY7lwQLtr5cxB4JNfu1iFFHvgHzTblBEnc0sN+3y86eI2gPgEr9fxqc+86OgW5ZVgKRtT4Ots80wJ+rQG7JO3kcRbT/2abD9D4XX4dHJs9c11dbbko/nufH+bnb/rvArHEvFgBrpJCqmHWrzegKbZhU8zwnPlQuWZVkFBXMewdb+Z3tRgKWKwKTHZMD5mZ3VYJMwYIkCaYhnbPSajGLoAbdOi7vB5nUl9IaXauI8p14Em/z3lGEisfx0c0u715i3oeQ93mKFZnvaDpIeOqxb1FVsh+zCaM812LwabO3pipUK77XZHoLNa3hx4p8/4LWlO0p+xiLHddNVMfnOho0YKYJgMzIp8GlwyyGAV48q1EkEm6SIOlEetotoxiipF9gVDbZIQOPk0T1dRW/5bjbYJLrHtZ44GiG768AF+WLQsOBdHwRqm4eyG24n2c4bHARc92GHEGydRHjY+msV/o6LI/cigk0m9wUItlImB146uONe96PGFwub9t4Fk4OOuIhmTcvR+BPPjxShsniRjLvrIupEByuKv8mBn7SEXCu3FdHAcSLYQu006+U1X+Ggz0jH6IzjnJeiX3Z26CL3tY4YXchz56KIFkFqtzcs8CLYvAiTrup8CS09P4qoRLDtWZODvMOjvlv5rndI2Z6ek1w/V+6KOR6T6Ok9g2CzLMtGrguTg/8tDbbXl+3kvL/P5cEPN3yun1vMCCBaBLVYqsG2X+8KVEUwDIoZUWVsBFvh+tUVkwN5PKX2nFIItjG9KigPabQksyzb7q4tnFIyziGHN+dwIl7LXAg2/3tPri/yHt28Gwg2J6LZ2dC0TQ46YUzSmfC6iIr/bp/iW5oi6pQ0yuuy5imihc088V6dNzwSn5dfL70R1PdRRDsaXWqwbdmyxf4fwPbt2wse2xeff3hpB96OuBetI5MCmXzuad2LrkZ7NEVvDKzJ6bDlKIBVr3yJ6ucvRN/5met5TtFwOXl15rd2g03pOEW0Kwg2Z0Fsu4h2UoNNOkXZjZVYmiXbWlzP9U5L/D6/wqOr0q6LqK3lV0gRrY+lXedMIkj271fFwJoIhmkVdSWSIZOMgCPhl0WUphRaoMuoasdJdNVOQX100kOd32fPIthyhUPuvfV2UFmlwovocyHYnBpsuUZrkyN5e27hVhriGd5asbPkZyz+tyLY3FuQrqmcqM7h3DcPIrTsqYLXOemIzpBFZUeLijyCrZAiaphWycK3PdRHR0Pee069JycKtF2TA5/GhOZIJPeEDpszEZ6xclfB372U3ZBnffBGXn/N3fTyo9gVINg6qS8oEbRegwMZkiK6YkdsjzQjZZhW/vcsbBB5NNgc644X+VreGYpoNkFoxTTIJNql6fpF3PE7+oXtImq4KYLyuIoVEN7fsKMU0WI6Ul5UidPkoBTyvWc7TqLOe6k9ylOrD4rWi+yG0o34zlJEO4dg03LPLX184DRiKKbF5G5GeWVEuupU6Rwofh4U0Zij+dFVkXPTyu8LtgZbOwg2eU2ud7jcFyDYcuuTd0DZ0Uhk8ijimkiwQ8X8f1Os3Blz/f/nFX4NYMivywUItoxsShSuPwFNLWAYecOPvSGjGKK3VMi1t1D3s7iZgjN0VeHA/tUAfLS+yfPehRRRwyoECjhN4JwuovGM4bsXyPt+VE5nclPT7iDY/BHN8vdJZMw9plXr/lwfyQO9/Qapn+lL1IdV4Txve8vkQNa1xa5l6Boj5/9bdKnBduyxxzJ16lSmTp1KIpHgsssuY+rUqfbj++LfE4Uuou4NIuiZbBc02P5TEGydMDkAGFArEGybmhKosW3oDcsBCGx83/U8pwC8/O7OxlZXNNjk+8iipr6EiKVfQbz7CDYpbp9xNUqgOF3HuYBXeCgZNs2mCD3XS4VxNtgMy03D3ZFrFvSsCHJEzvns/TUNJb+fn/BxyLGJFDOxkMVEMYqkn8GB8733hotoSGqw2Qi2LpgcSFdVtXAjleLdkKeIxjOG/bt/skk4ypbSJrQsy+Ue+u9usAU1hUu0twEIr3y+4HWyoVPmaTh0BILvjJZ4ighJF6LMmYiVoj51hSLqF9GghnwHWcC6GmztNJTka2Qip2+ZQ/ePf0qQjOs4dyeaHUiSOesbCwYKthhurmhtz0XUz0EUnEmbo8HmaRC113D0hmymFJMNGFIXRVcVWlPZosimUpHMGGzzcYVzJsDFEGwycXZTCqUuTq6Z7rjGvQ1lb0QW/p3KN2+gfNYd+QZbJ5LqUugLcGuwyesuElBtpHExenVHKKKlTA68e5hXt8tZuJSSN5B0+u1FXPzy8g1q+xRRj8GB83gyfg02n4K5s0VK3pSlfQSbPP5Klwab/3cqdYzgQNnm7nv528v9NmtaXUIyOAu+gIsiKtaFPa/Blnd4LO8igsX5W8nfuz09J1nkr633a7DlTA5yFNHmZLZLeYjMuSTtPuJYWz5PN+m9FXIP6oq+7O5EcQSbv7FFvonrf4+2Rwsv5Trc2aapZVntUkQlCrhUHCJ12ByDccuyfCn1ULi+SKqhgljTy4KaXV/5sU3kOje6ZwUg8tGuOhWnitSRTlTW3kCx+QFEOtIg9TOe8KOguxGI4lwWpYh20fEzn9f5NNjUzg2H/j9Hlxpsb731FtOnT2f69Om89dZb9r/l/++LvR/ariXw6Hni/3NR3EVUPO5EF6Szpr35SiTMf0yDzSfhLhU9HBD7wJY59uOBbXNdz2vwoYg6ExA5xe2ME5+kTkiaakmKqA+lyw+5USrsxVt3U0Tr42mWbHNTnbzFTN52vBAZIRPn9ui5hSYH7mtmh6NBIEXGu5eHmJxrsM1e24BZin7nM8WTzosDS7hbtksRrfdvsH0+Gmy7Y3LgLoAqwzqaIt7T2TgoD2n2dduUyLCtJcmWnH6F12zCGZubky7U3+dFES2mwRZVMxyiLgVA3/FpAU00TxH1R7B1NBk7adOvmB+6lqHmOvsxJwKrVCJbKhHuTKiKYtMV5Nrr/K1a2im4VuQm+oPromBZVLz9Lao+u58zNUGP393iyrIsuxgsD2mkDYvZa90IVFl4y6K1vfvJpjJFijXY8sfsTUY7bXLQltdg84uApjIk52q8fHvnaaLfnraYM/82p6DJ5rwGvdeRXBvk+ZLrvlNXRe8Cgi2wYwEAoZXPU66Jc1xMB88v2jU50PKDoNZUlhpaeEX7NuXv3gLgoKWVRqyVcrf2MzkoaLB5GvNOk4NS8ga9KsUwoiiCzYF+C7WzlngdRMGf4lyqEd9ZZIFco/00SAve226wFWqweX8PGzVTZC3LN5DEuZDrr3Pv6QxSqvzt71D7yBGYLXnZAufAb+9TRDVf9+aOhHMtlteIbKYUG8jIa2h9Y8LOe7wItsqwbhfKXRlw2fprEUG7dzbJu9qc+E8KmdM1lRhe743ID6Td94Z9T3jObXtDinyu778vy7VA1wrXL7kup7JmyfzZeezyWQUU0aw7Py0VssG2cEuL/TqveUBAU2yTMe/1ZtNDQxqqIhp6pYbhMg/qVx2298iu6rAlioAFgrpq3297Q4fN6UgtoyMNUj8EWx5tZxQ+z9EgdTfY8q8vJg3QXsRKUkT3Idg6Gl1qsPXt27fk//bF3o/gxvdg1ZtEP7wn/5hnQuJ1JXGidZyde0mh6YzV+N4MP4htqagryzeZAls+sh8PbJvrKtDdJgfi+7sbbB4nvg5sZPJ9+leLBlssbRRdRP0KiS67iHoQbAs2t9CayhLSVTtx64gGm5xQt3gpokU12DwmB7lEWG6wO3MFTNYw7WZNj4oQE/tWURbUaIhnWFakmDVMy4aTO11E+1ZFePSySdxz5hjf14GDIuqj7dCcyNjIoKHd3E06W69oD05jvJMomyLaJZMDdwFUHtK589TR/Oy00a7fUVEUl5PovBx6DUTTrNj1JfXX5Kb8eSHY5OdUeRAZ+2U+I6zkrqlUM1rzWtff5fXp3fjDnUGwmVkmtb5NWMkwqek115/8IPnOCK56iRPfP5OxyrrdbrBBPjGK+SDYwL1meUM2hUb2KEdrWIbevA6ACcpqYPcbbImMaV+zJ48WJgBemqjXdKI99E8xiqif9bvXQbJU81dtXkdk/n0ENrxjP9Yegg0cNNGdnW+wrdoVw7Rgo0cnxnkNFhtyyOtXrqOGhV0Q+SHY2kMuaY2rAFDTrRyU+RjYwyYHjn2qJZnleO0TBrOZ8KKHURL19n5UQBH1oBBLUUQ7ZHLgRbA53EaLyRsoqRaGaduBEhpsnUGwJYtTRN2mFeIX9Tc56Jwup58pS7GQ+ZCzsezVTrWPsZMINlkAV0UC9nfoKE1U3zKHyNIn0FrWU7b8cUCcG6c+krzOxdqz5/ZkZ/OjqxpM8tpTcGqiuhuQzrAsy/7cVNZkW4u49po9DTZFUfJGB12giTr110A0TuQ111UK739SyPP1n4Ng80ctyjW0rMgaag+RigxaSw3unE2ijujM+jVkZGR8kFLFol91mIAmTMokoj7pajQLszXnoMMZfo2aUk6i9joX0ulXJWqqruqwOZ1OvVHukcbZk+HnItoRhkXagSy0X+dDR5b70hR9ETWPTia45nWX3qazwdtVkwObIuqDnPdjG+wL/+hSg21f/PsjPfBYAIIbZqAkhPi0Fw3l3SCc9B258EUCqp20/ccg2Ipw54uFTE4aYml0R4NNTdS7CnSnIH8sbQjUx5KHOVBZhkI+EVY7pcEmzmP38qDdlCpWCCZ9Glyy+WJaHfs8224+4EawSXroyB7ldtJXjCLqdJSVCW2bhyJarNDyJupyk5QIPolg2xVLYyHOaW00QEBTbdvvWUVooq5mpyfhH9mz3P6ufmFPxXwm36ty9NA+laGCxkxXJzylQgpdSw22rpocGKaFPCVOjZzjR3bn6JxxhDNk4tIQz/DJxib7cdMS94ZfLNoq6KGHDRIIwwaPjt7eimKU3QmpT1z/1rfPc/1bJhrepCmPYGv/HOu7FhO1BGVnSON7riZ8MbF2ACyLso/uoTK+niu019E6kKC2F+UhnTqaGfbR9zA3zXHoO4njaKnfQuUrVxFc82rBa5flxPlH9SwntPoV+/Hx6hpg9zXY5L0d0lVOHt0DEPeus/HgNZ0opv8VXPUS0Y/uoTkmzruXIqr7IIDkeinXuoLmbzZBeNGjVD97NnWPTqZ89l1UvXIVSkKsLxJB27OIBhs4jQ46p+9jWZaNKoqn3decs7gpRhGVv69cd1zObj6OwX7Ol3aYWbSm/D53RPwtYO+YHBim0GCTKFPFMgmtfjVPES2y58jv4nd/dsnkQGqwOU0OiiAWKl+9ijM+OpcRyka7yeGNlGOwFHagRfwi76Ca/5yADyIta4uWFxbM8nq3smlIt3/t+ZmyFItvThnCHSeP5HCHY3FIL6LB1o5hS1nIjfZy0mOL6eT5hmVR9tEv7H9Wr3oaBdNVTEJOBiL333uSJmrT95wuol1EsAV11UaO5DXYCo/ViSICWNcQd6GCqx0oXqnD1jUEm6Td5/OjaJH78b8xJEuiOZH5XHITGcU02GQOWajBltuv/BBslslfsj/i1eBNZFP+DaPSGmz5Y+iIU7rznixmcuD3Od5QFCVvpJa7Np1OunJtK6Zb6TXSg9INttZEml/of+G8d4/lwDKBcu2qDlupOtI7ONhTkXXo94Z9EGwd0mBzUkQDxSiiFt9VHkFvXkfFW9+gh7Hd/nvYRRFt3+RAbdlIcN1bkMnT2GMOxK839lFEOx77Gmz/pWHUDofeE1HMLKGcVpGTpuB0aZLJaNCFYMtPFmSiqMe3UzXtfF9x8c8z/CYApaImGkQByqw2W38tWz0UAH1rnibqRrAZBNe+Tq8Pb+NfwTu5IfA8WGLBKKrBZhQmP3kLap1uOapqsQZbyqeQcDaSOoI4SXg02Go8herYXhVFNzs5gfUzOZDJbKmpD7hNDiSaAWBYN1GoygmsbLT1KA/aDcsjBosG28eO5o8z/IrMjkYpiujqXblmiqeZA10XAS0V3klUoIsmB6Uajn4hmxZN8QyfbGx2/a0YTVQ2Zo8aWoeCQNIU07HbU5ExTNuQxIsoHJcU6JumkEBCB7Z/6vq7bfLh2fjzE8L2k8/A5g/t/65IbERrXGn/u1Rhou/8DL1JoMOO0eYTUHY/2S8P6Vylv0q/zS9RMfOHgEUkoNqI2G5LHiS09nXK37vdXp9AFFUSoTWyh7vBNkrZQJDMbiPY5HVQFdYZ27uC7uVB4hmDjzfkaaJe0wk/F9HAlg+pfON6yub+lgPqXwCgtsy9bvnp08hktG+1oPfVx9IuM4Ly926nYuZNBLZ+jKWomMEKFCNFeOmTJDOG3QDzuoiqsW2Uvf9j1NYtjOgh1oQVnXQSjaUNe3/wJs3OJlKxBpFsXMg92m/tczbVSlFE1ZaNKGYaSxG/wdj4HGpp6aQGWwdNDkyL1kSGQ3MNNoDQqhfzFFFP0Sn3INkY8jNeSPkg1vMabKbrN0/lTCLkHuY0OfCTN9AaVxHc/AGqZTBZXcSOtpQvxcoefgW03dJgczaIS7mIBjUVBZP7zVuoe+Qw1Ng238+S0RkEW+/KMKeM6en63GLaiLZhS1EXUXcDKU+P1Yo2Vf0isGkWwS0fYqlBzEAZobaNHKoudRWTkQV/o2baefQPi/16TzbY4g59LNtFtJPFtW8BbL9X4TnwNpPXNcRJZEz7GnE22HbHSVQOjqsduWBHCvr/lpAsCYs9Tx0uFX6UPShubCHXUL8GW2Dju0y0ljBa3UD5rnkFfwfnvVi4BqtKx+QrZDifU4wW7v1exUIiYnflNFCddHoZxdZMeV8497KiTqKWxdXxv3KBPpNgpomzUiJX2NxlimjxOrLcMzjYU+G83/w12Eo02Hx+F9nMzZp5CYl01mSyuojhbAAEav3QRbegIsERDopoe/VNNkn1c+dS9fIVdHtwPBWvXUdw9cskU+Kc++kJyuPriqb0/7fY12D7b44JFwMQXv4M4IaWZk2rUIPN0c2OOTYDmSge0/Yiwc0fUPbxbz6f4y8Sfgt4qdBVQY87UF2BgkW2egjpwScAENj2sf08lwZbxiC84lkAVMXi29qTVL56DUqqpbDBlklQ8cZX6fa3MQTXuCll8jyWBzXqoqUbbH5UGGdi2xHIbSGCzafBZidXzmm6ZX8fP5ODVhvBVvrcOwsJ2cxSgGHdRaPEbrBJepYDPTKmlxAuXbmzzde1z7lgd5Z+V1WywSYQAsN8Gmx+DQGAf87dxM/eXNlp1BkUarDp7WhvFIvONhxl4rJ0eyubm5NoSk6fC7c2nn2cWZPlucbChL6VdrN2b9NE1zXEMUyL8pDmojGpzevpmdlExtL4qNelAOjb57teW8xhuJhmk18EtnwAgGGJ3yW49g37b5EijQKAUG69AOiutDDcWNXuZ7kiHSvQlKsI6UxRhX5WtGkZ45S1dC8P0a0siE6W/ptFkqm1bUbflk/M5e82oCZCZXwDesNyLFXHDFYSVAxGK+t3e9ovC5uqSABVUZiSQ006aaJe0wlvoq3Ed1HxxldRcs3Bc2OPUU6c2kgHXERz79G3Kmy/p7OoCW56D4D4xGtp+MJHxI64DYDI4kfZ0SoSxEhALWhOlb/7I6IL/kp07m8Z0V0MBra1pkrScYudGyhsMLgQbF6KqESw5RJXryGRgnBLBvf0uKIEcknP0UOzdaPIdB+HhsFp2gfFp9bZBEqqxfVQuyYHDqMWpXUjfZV6jFz6GNjyAVWmQA16Cwh5DHJ97qjJgbyfLdxrc6HJQf6+91sbQiues/97grqajGG58gD7GGz0W54iGmlbR/Tj36DEdrie66VFQx6tnMm691zwp4gGNIVD1aXsx2rUZAORBX8reI79Pkb+uu8Igs0viiG15RpRDM3iRbA5v7tNC26PhuhAryX2u4zU8LMAOF+bae9rWv1yymbdSXDLR5yvC3OqPdlMcWqw2U3DEsW11rCSqucvIrB+hv1YqkQB7Id4TniayWvr4y5UsFOGw6aIdgXBlnvP2oizwfa/gWCzLMuV0/ndu3sitPrlRD79Kxj5QaR3rZHhohhbFmrzenDQgf3W0Mjif9r/Xb3jw4K/g9Pgy/9e7Axi1JkHefNOb37aXtTl8kIvRbQjmpmlEGzeXD0y/09caOWR+hOa3qScOJu6TBH1RzRDfnDQ5sPaWry1pSjLpt3PzH1/VXHX4101OYg4zptNNzdMrtbEQDU15CTMQDk1DfP4iiZyxagTwdYOQyey+FG0ti1YKCjZJOHVL1H12rVcsl2s187fTYnvouaJ47l+wRlMD36Hr2/8KhVvfg0l1ez73vtiX4Ptvzv2OxdL0QjsWIDWuNp1Y6YNswByLKeYacN0JRyiALGYnBYFi9ayQWwa/6bwE4kMrnmVmkcnE1oxzfc1dWVBDlYFei3T+2AyvQ8CILA1TzlzUkTVdKuAxQL3ZU8nZQUIrX2d6qdO4RhjNirCwlmJ7aB62nmEVz6Pkk1S8c5NKMk8gsPptuKd9HjDT4PNucm1hzgxTMt+Dy9FVMbY3hW+NC3nAhv2QbC12gi20vRc54Itk8XKsG47WkoNKYmYusx8norXr4dMgkG1UQKaQlvKYKsPVUdqU2iKf1FSKqpy4s/NPlPvVSUabMVE2e+btY5nF25t1/XUL7waF/I3Pt94mZrHjkVt2dih9/HTBywV8lqQDZBRPSsYnDOG2OmjPbRiZxsZw6I6EqBvVTivZbiXG2zy9xhaV+ZysQpunAnAPGs4K6MHAKDvWgLZ/ART0vG8Dbb23CvtMA3bCOVfxhTx2rWv23+OBsVvVVCYmAahlSKBiQcE9WpSag4djfBnD9Ht/lFEFj7oeryv1sgYNb/WXqy9TY/yIHVlQaaq84lm8tdfyOGqujSnvzaqRznBHHot0/cIMr3EeZugri65nujbP0XNabYVCy+V6ZjhdQDMXFVvv3dxiqgJlknl9K+jxbaTrRlOtnoINVYzX9ZfKkDeOk0OZPNdNj2qIgE70ZPNXzW2Ha1lAxYK8QO/jlnem+TwMzCDlWgt6zHXvAOIBr/zGlOb19lDksD2TygP6YzoLtYFp1Nae+HUeizUHctfg14dOZlEyyJNFjtOcxd5vB1FsEn9NaNmGKmR5wJwjva+e00zswTWz6DizRvp9sB4ah8+BK0hj9z0o4iqbVuoeewYonN/63IR7d4ghlabIqPJ9JiIYpn03/G277lIZQyOV+fy9fT99GVnSYqoS4OtiOaQF1Ui73vDcrjqyvexLMLL803x/TVBo/U6iQpXvLx+W1gX6LKzVv+Qsjm/ouapk13N7dbcNe9GsBXSZkrRLwOaygXaO/nvu+jRooWKdPhWaIcqXCKKIRmcRgz69vlUvvZltPo8OtFbiNrovaBCDy1OFW1kYg0laa7B9W8T2D4PSw8Tn3QDydEXAnCK+hE1ahwsi/L3b0exxHk9yhI5216hiAY1u2lYVODcMql465sEN71P+Xs/spHDtsGGo3AuRRH13gvrG+IuVLBzXeouKaId1WAz8+9tmxw41tSo3fz876ZxtaUMnP2hvYKutywqX/8K5bN+TPSTP9oPZzxMBBk2bS+VpeKtb1L36BGElz7uoiE7Q4nvJLjuTfvfdbs+wi+y7aBJO4NKdOYvXiSzXyOnVLjyQtMgsmUWOlnXel3MRMVfg03m6vnfMrTsKco/+BkAP85cTrpqKAEzwVnarC4j2GywQEAFI0Ng8wf2fZNHsBXet9+atphvTVvUqYGbDKexgvP+7qrJgdN4K5ZzQg42rmCKtgAThbbDf0TbUXcB8E39aSYoqzwUUR/pjYzBk/M2s6W+wb7e26b8jMbzXyE+/ioADkzMJkzK1WALr3gOvX4p5ZldDFO3MCS1lPCKZ9Hql3fqHP1/in0Ntv/mKO9OZsAUAELLn3E1azLZPKQ0YiVQUs2uZoKzMVQW0hmrrKe/tdV+fXDT+5/TlygMr8lBaOWLVL52HXrzOso+usdFlZIhGmwiMcz0OdQuNPXGFSjJRrKm5dqcjzI+QDFSxCuH8fPsRXxJuROjvC968zpuTf6CN4PfZeDqh6h5+jQCOxZghmswKgeiJnZRNvsn9vvYYpBB3WW2IENt2UD5jO+hNa1xFBL5RUtTFVtzpD20lHNxlufGmVRVhXX6VoV9KaLOZlvQr8Hm0WArShF1JOrOAlxSHOwGW2uaSto4p+lBwqteILziWQKaajd8VvqIisvGlJ+LUntRbCpmWVZRvS/wn/CkHXSjlxZvl29U9LOVVIvr706XH8gVzZhcqzyH3rjCRpy2F/J6UDvYcJTXgkSrHdC/yv5d/Cii0uBgv94VLqHlAgSbZYGx5xJbSdkd1t3j6Lr+HQBmGhPYqffGDNeimBnRZMtFIuOfxPqhNv1Cr1+Kmm6h1Yrwu+w5AAS2z0eNid9ZQuK9iVBg8yy0+A7McA0f9v8yAPsnO9Zg03csEAUkFpGFD7iulQMyophMaALdeYY2m35Rk7qyoF2AZ7qPF99x1Utgivt0uVN/LafPlhpyMtkeEwCYoK6xNaAKjmf7p1Q/cwbVz57jal56Q1I45L21f79qyoIazcmsfU/FPC6izkZn9JM/ENw4E0sP03LifbQd+gMArtFeoQfuxrW8VyzyqJqkwxXS2/zVcw7RRt0orFCleJNAlOSo8wDoueoxoNDgILLwQZScMpLWsAIl3cZhOa2qD9Z2osHmKA6811yqCILNcKCI5bpr0z589H7KO4hgczbYksPPxERjorqayvhasEzCix+l7h8HUf3S5YRXPIeSTaCmW6l4+1t2wSGRBi701/Jn0RtXEp37OyKm+L2zpkWfZoEq3VgxidSw0wHosVk0qZ2Fnb7tE+5u/T73B3/NSYkXeSJ4F+XJfI7hPV8uaqeq2NeEk2Zryxx4TA5CpFFy97B8TN82F611I5Yu6NYD2EolsQIn0YyR17oUCDaNqep8eibXiGOJbaf6ufMILxHC/H4UUT8X3FIU0XC2lZNVsX6YkTrUTBvhRY8UPA+gJSE13/ROD55kSA02bwFsN9gUhfJ3fkBo9StUvXi5vR56C9HK1tXcoj/CNz47gydbLmFB+Muc8fZRdL9/JBXTv17YaLNMoh8JI67EuC9ilfUg23N/2iqGElYynMhsgmvfILjpPSxVrDP7GYuppG2PagLHM3nGRin0CkB46RMEdnwqzkvzOoI54xR/ClceDedF5XuRfWsbEr76a0BB/lQqIgseoNt9g6madiHBNa/RFBNreE20EMHWGYfX/8Ro9qAYG/cCgi2w6X30xhUARBbcj5JsdEnsFGiw5e6J05seIbz8afG6+X8lkSlEawGEl/0LxcyyRe0NQE3z4gIEMZR2EYUiNMNMgtDypymbdSdVz19M7d8nUfv3SUx++wyeCd7GbwJ/pDK13fU+max/47BYOPfe6Ce/44BZV3FP4C9FNDM9FFGPhATk0czyXtDql1Px9ncAAXb4u3Eyyf0uB+BSbTpbmhNdQuM79aTL5txD9bTzKfvobtfxeCmiGcOkIZ7BtGBXawIlUZ9DKHasUV3MoG/g9un8PXA3U5JvFc2lvQY+MuT1JIdgg1Y/DMCHgUMxqwaSGnkusSGnoysm9wXvpffGF+08UTbnnMyA6St28ssZq1n6yu9QEzsxKgeQHHUh2R7jiU2+HaOiHyFSTFYXuYyW5GByfr8ruDh9M7+tvY2mM58kmwOz7IvC2Ndg+y+P5CgxsQ4vfwZNsWx6STqbZXz2M+4N/IHDXjyc2keOoBtNQK7B5nDjqwjpnKoJ2LKl5FA3m2Z9vl8kF5ZlucQpQyufp+LNG+zpptaynsDGdwte1ytiMk4RE+pMn4OxInVkq4cAENg2j+ZExiU4e6Yqvt+O/qcBCiv0YTRe+DqxA79Bq1LOUHUr45b9Eq1tC9nqoTSe+wItx90LQGTpEwQ2zwbck9G6nK6QjQCyLCrf/BqRJY8RnfNrhwab+7azRfDb2USc8GO5cAa0PAVqbK5R4tdscAqTOl27ZOEmNYXadRF1NKScbliSCrrD1mBLMVWdj0bu/RY9ApaVd+3zERUvJfLaXlTltGlaklnXZry9NUUsbaCpCgNrI/kXWBZls+9iyryvcrv+D06KP09g/QyURINLm2XXuvkEX/sa3f46nLLZdxU02kIrplH34ASqnr8QJS0aVt5EPKAqTFRW000RCIXA5o7dW9kSBZpfeJP2Sf2rbQqmH0VUGhyMzVF3u/kh2CyTite/Qre/jUVrXN2h4wBQm9ZS8eaN1D58KIGN77n+5tvwNNJ2U3+mOYGMaZHpuT8gGmAybBpYEQ229gqKwGZBD51rjWQrdcTrRPMquG46ANHcveOk/KxriKMsFol0atjprKw+EtNSGJhZidpWWjtJSbdS+fr1KGYumWzZgL41T1sfGxdF9ns157Ir0JdyJcnR2VkM0JuYon4KQOvU32CGqlETO239OOnEO6GilcCOBVgopIacSLbnRADGK2uKJqVlH/4cxTLR4jsIrX656LE3O9AWIK7Dcb1FM2vhFnHtyATVSxEdGZ9HdM4vxfEf9VOMupHs7DWVj80RRJQ0fT/7nfgQy0LfsZDy7fmpvtQqdCbI3mszkNPWzHiSu+RYkZj3q3+PXtS7GmxKqpnw0ifFx6oBFMtE37GAwwYJbcgP1zX66nP5RYsDwVZIEXXQXF1Unfzj5R4EW8aHtlPWQQSb3pRrsFUPw4p2Z33VwQAct+sRqp85i4p3bkJN7MQM15IYdyXNpz6EGawgsH0+kQX3+yKjIY8oVYwUoxvE/ZE1LQbHPgVgZ+0BpIaeKo5vxxy60yiaCqlWKl7/CjXPnMk4cykJK0iT3o3+6k5uqv8+apu7yeak8ijpVtukwo8S5Z3y66pCjdLGq8Gb+EvjVRyiLLVfJ9FrqWGnY1QOAGCcuqbASdTZwAvrKmFN4QZ9mvjscVeSGnISipmmYsZ3KZv9E9qki2jYiWArRIiVcuisXvciYSXDcrMfTYfeIs79gr9BtpAOJZsMTidZtWUj4UWPEl7yOKHlzxBc9RJq65aC18oohjCR192A5g8J7FoEgBbbRuUrX4Jswi7uxiQ/ofrpM7hj6zVcrb9KJNtU8Bnh5c9Q89QpNgJO3/YJVS9dTmDXIsxAOfFJ14snKgob+p0NwJnGG5TP+jEA8f2vI1szAg2To9WFvmj0roaTsSHRNFq6mejH96LVL7OfpyQbKcshaYyK/uJ7Lfw74E8ZlPeoRSH9K5Ex6U09l5fNIUSapkTG1h717tUdpYjq2+ZRNvtOFMskuHkWVa9ezW92fokLtBkuZ+bOUkSVVDNl793m2pv+E8I7MI21NhBc/TLB9W93+r0CWz4k+vFvCoZKTlS5mm4lOv/PrkZ5yJMLR4MaZ6vvcWFCDHEsVUdvWsUBLM/93bFWWyaRxeJ5z5ddyBqzFyomgS2FKLZSLqKQz8nt68w0qH7+Aiqnf4Pop38huOk9tPgOtPgOKmNrOUBdydnaLO5q/YFrze0sRVQyI1piMSKf/QOAs7VZTCbPDipmbtQRF9HQmldQLIPmnodzd/ZCykM66VHnYWkhRqsbGW+tKBiKdCRkLliupgnnKLqRBQ+gxrYXRbC1JNLcpj/Ex6HrOPzpcXR7cAJ1jx5B9dNnuBDf7X2mi2FhmYxa9HOO0RZwc+Z31D56hJAEcJgKgKPx6XO9gVjDlPhOBmwROdtLZWJAjKIQn/JTNiu96K000O/9b1Pz2DGElj1t6wQ71/2tzSnKSHBCi8iFYgd+HbSA/V6pnLzS8eontiOuEt9lyy2t7HceH5hj+TB4KJl+R4DStaHP/4fY12D7L4/04OMxgxVobZsJbPmIMi3LZdqbDHtuKn/jDs7SZqOaadRUE1MSYsqczpr2xDoa1KgIapyqisKtbcwXgByCzTI7XHA4Q6tfStkHP+sSN9vpvNRt/YtUvHkjimWQHHUBiXFXABDxmfROUFYRUAya9W6YucQo00vSRD+24b7VkQA9lUYOVwUqZlu/UwCxqVnhauKHfIerqx/krsyltEX6kho4laZzn8esHky290Ek9hPnp3zG9yGbdJgcFGqwhVY8SyCHtAhuep9UJq+/YYdl2RSS9jS64o6C0wk/ljpsslEiN+Jw23qiH/+G8re/jb5tfuFn4y7c2lJZX3quM0LFEGw5IfFY2iCeNtjRmuJkLY/wCexahL5jAcNzqKUVfgg2qQdTxNGsVMgmgIXbelvSEQfVRlwJReTTvxCdfx89d83iSv0NvpK8n+qXLqfbg+MZ+PRUfqH/hUcDP+HlwE1UrX4WJZskOv8+IvP/nP9OWz6i4q1voZgZgptnU/X8RSjJRoeWhtRgU5mq5SlGga2f+BZSBeejyATVGcF1b1H3wHiCa15z6fFpCkzoU2lTT3b6INikwcF+vXMNNh+h5ejc3xJe/RJKNk54yWPtHrPaupnyGd+l9rEphFc8h9a6icrXv+Kixa7aWUjZDWz9GCUbp02vZYk1gKxh2c0i3afBVoBgKzJB9UZgi1jnPjBGAxAfeDyQ12GzC5Pcfb2jNcWXHp5NIEfDTI44hxa1hoVWrnlfKtG3LMrfuQmtZT1GRT9SQ04SxyoRjEaGIa0iafkkeCAzouLvh7a8wv5Nr6IpFov0/TDqRtqNjNDKabQkMzZtYkKbaEpmeh+MFe1OJodgG6pswUoV3mOBje+50Ml+a6kMP7TF+D7eBltegxLE+jJM2cQP2n6GYpkkR11AavQFANQnMvwsc4n43OX/ouy9W6l9dDI1T51Cz5cuYooqfmfZRHEartR50JWBXCEokcoyjNrhpPsciorJxfoMepbni87wksdRMzGytSNtjU59+3wm9KmkLKjRmMjYjcv2wo1g81JE/RFsziS3zNZgc5scOFEFTgRbUWqgZdkItmztMABW9jgZgIPb3iKwfR5moIy2ybdTf+UntB11F+lBU4kdcas4jo/uIbMzXzjYjet0zG5iAozZIejR1amtdDO2k7VUWrpNwqzsR6bnJBQsTtbmUG01UzXtfMKrXsRSVKYpU5mS+jUPj/gLG8zu9DK2imGEQ9dMnpce22dQ9/cDqH18Kkqiwd6rkj5SB7IIUYBfBv/KEHUbQTLcG/wjFWYrGGlCq8QxJ0ecbd8X45W1BU6ispGrqwq6pjI8MY+J6mrSSpDYgd+g5aS/EjvkuwBE5/+ZAYnFgD9F1NlElQWz5lOAVK4URlL/MqbQPPg0jIp+qIldhJc9XfDcZq/BgWVR9coXqZh5ExUzvkvl9K9T9fp11D5yGBWvX4/uMYZxni+vFo9sAo7b8BAAqaGnYoaqCexYQMVb36bGrOd3gd9zb+bHBLbPI4vG68aBzNr/d1w/8BWGJh/hd4e8T9PZT2OU9URvWk3NU6dR9ey51DxzJsENM7EUjdjht2CFa+zPXdvrFDKWxnBzjVgfy3oSn3QD6cHHATBVm0eLo7mytj7OIx9v7JQzrjOcg1DZ3P6u+QBlc35JzVOnigLcsij74OeoyUaytSNpPv1RLBRCG2agNa3JU0RdVGYV2Q+Je2iiiXSW+4O/4k7jXl4J/4ixyloWbBY5cSGCLTcIa0356tOCQMpXvnkDipklNeQk4pOuxwxV08vawS8C9zOkJZ9vldIS9YuyWXcSXfgAFTN/0KHnf17RlMgSJcl12gv8K3gHX/roBKpeu5aql75AcO2b7b+BDCNF5WvXUTbnV4IFkwu1eb09XGs7XDS6IwsfxGgVgzMFk24f/4y6+0dTNe1ConN/y/CtL3B34K8AxCddT3LU+QBcor+FgltkPrD5AyFZECjn4+gUPjDHisd9GEL2kKUoRVQav+T2xaWPE9g+HzNQTmLclbROuZvGc1+g4cI3eHHcfVyb/gYbzO70MbdR9fyFNirVK2HSXnTLAQdGN85ATdTbj98Q/5M9VA7bx+aliEqN1kINNomQD+YGsFt6n4CFSmVYxwpXkxp+JgCX6m91SYdN7r0HtM1AzdWiipEi+snvi7qIls/7I1/UX6e70oKSMw2wVJ3Ajk+p+ddJROb/RaC+LRO1bavITR25vHMoKEPfOpdQcgdxK8QuqwqtbQvl799O7WNH2zJFkG98hopRktMGkc/+gWZlmGcOY214v/yTIjUoV75F00HfxQxVozevpfKtb9DnUzHkzJqWXcs3xNNcob1OLa0kKwbZshL2cQw+ERBrsPSiCq17E8UyyXQfRzoqDMg6ohn+/z32Ndj+20OP2MVX2aw7ma5/nbsCfyfUtoE2K8Kj2alsH3cDAJNbXkbFJOXVYGtaxEBVLACbxn0dS4+iJht47LU3OfHPH9qC9R0JJVFP1QuXEZ33R4H46WTIRbEHjXR793solkli5J/uYgABAABJREFU9EW0HvtLEvuJBltw3Zuobe5p7ei0mL4uC+5nd9SzvXM00W1zbXHU2miAcwIfoSoWrd0m0RYRi4VzapTWyvibcSovTX6JltMewgpX23+LHXoTRrQnevNaonN/55rQOKHUSrqNstk/tV+nJnYx0BBaS3IzCmyaRbf7BnNlTrCyPQRbooiIqhSyP7RPCH3rXE5ofZZng7dy1cLzKZvzKyJLn2TUmxfwU/1+uqtu5FhAy4vttqayDt0C/wZbwKE146SQlTncuXa0pWhtbeIodSHgoLgtftQWFV+5sxDBlt0NBJuuqXbi3OQofiUdcWhdvpmjb/3YnlJvGHo5f86ezkz1ELI1okANt67lAn0mk7XFZC2Vd/TJxCd9FYDyD35KaPmzaE1rqHzlKhQzTbrfkZjhWgI7FlD93HlUGSIJkQmMriocp+YbbIqZdmkDFoRlEv3wbmqXP2q/vlhE5/wKNdlA9ON7XUn7yJ4VlIf0PEXUcw83xTO2/fnYXqJpIhvEdhNj/Qyic35tvya06oWSUHmtcRU1j08lsuRxFMsgNXAqme7jUFNNVL72ZcgmaUtlbQSJ00E0uEGISa+tPBgLlYxp2gg2PUfXgXzjywvBD3uST9+wTLvB9pEpGmzZoaKpFdz0PqRj+Wlh7n0WbGnhaOsToiQxKgeQ7XUAWdPiLUMcmzNB8kZ46ROEVz6PpWi0nPBHEuO+CEBo9UuQTRLY9jEhM84uq5Il1hBe4Giylkrv1oWM2iAmrs9xDACp4WeI1655lZXbmgDoUxWmckNuaDJUNFWsaHe20Q1VsYjUL/J8f8u+7pPDzxSJ47a5aA4KrjNsBFvJBptb06Qi28A/gr+gnBiZ3gfTOuVn9msb4xnmWSOYqR2GYplEFz6I1pLXn/uSJigIXgRbWPcg2LIJ9BzaxotgA0jmhiAXaW9TE8rdO0bGRiokJlxjN+YC2+ejayoHDagG4IN1buqqkmhAbdngc25KaLC5EGz5/844KN+yCMsj2Arp8U4EW7EGm5LYhZpqxlJUjKrBAGzucQy7LPE7JYeeRuMl75CYcHV+Sg0kR19Euv/RKEaK2pnfRcV0CTMHt3yAYmYwoj2wVJ0ebUsYqWxgeFKs6QutIUSi4jMkTfRibQZPB28nuGsRZqSOpnOf50fmtWynFqWqHxenb2G70h29aQ01T59GeMljWNkUyUyWa7SXGDLzKyjZOGpiJ5GFD/iiUr0U0ciC+5mqzCVl6Ww0u9NbaeDgJbcRXP82aqoZI9qTTN/Dber0eHV1ARrCqwF32DZBwXmv7GSsaDdQVOIHfp3E6IsAuCHzIAqmL0XUqXUjKdpeBJu2awnBnQtJWxrPGZPJWBrxiYJ2Hp1/n03vkdHiQbDp2+ai1y/D0kKkBh1Huv9RZLqPR7EMwqteoObp06h67lzU1s32e8jzVUARNSz2V1bSq2kulhqgbfJttJx8P5aqE171Avu/NJUztA8wLIX4uC9yfvh+rs18i9b+xxIMhjHQiGcVMn0OpfHCN0gPENdUcOtHWIpGYvSFNFw6k+R+l7k+t02v4S1zkv3v2GE/hGAZqYGiwTZFXUAsmUca/XrGan737lrecRisdCbiDn2sspBOb+o5TRVoZsVIUfHO96l86Qv2EKnt6J9i1AwlPfBYAMKf/cPBAsjfo4qi2M1yr5NopGER+6nrABjKRqYFb+WAjQ+gYRQ02HpXigZbLG241hY7LIvymT9Aa9mAUdGf1mN/TeywH7Lrijk8ZRwNwMgFd9roLKkl2hGKqL7tEyJLnxD/Xb/Md71zhtq8jvCSxzqsJduRUNJthJb+CyW+0/V4vLWBfwZ/yk2BJzhYXY6KgRkRZjvl73zfpYdcKkIrX0BNiGsn8ulf0XPDg8hnD6FgkR5wNImJ1wpNyWySivl/QifLLwP3UbHgL0KzefMsyj66h7HzbyGoGLzJocQOvYnkGGHIdIo6h97BuGv4LZFTqRFnYwYizMo12II+LIaMWbgHOMPprKwkmyj7UNAd44d8h7aj7iI59lKyvSZhdBvD2vL9ed08mEsyt7CNbuhNa6h6/iKCq19m/1X38mzwVv6w6wsFJlIg0Pw1/zyKQI4aLeuaE+NiYPFp/y+yzuxJN3OXnU8Up4i68wNwI9iUdCv6NpELb6gSe7lc5xI5muhp6ofs3OWmuYoTlqDqxcsE2MEsvM7ltX9Q/TQAUgOnimNd/Bi92OU6PhD1WN/PfgvAbZkrePKw19l53VoaLp9tr2vls++k7h8H0u0vw6l76CBqnj6d6ufOR0m3uT7T2WQNrX4JgFfNgzgy8ztap/wco6I/WttWql6+QoBIEg2+yMLgmtd5JPZlFoau5vRXJ1E2Vxzf37KnFIAlAtEqMgd/nYYvfEjsoG8CULPkH/RC1CNyQJBoa+LLukDBfdj3KlDduUWm98E0W2V0U1ro3rIodxwiN0sPOSlv6LPPRbTd2Ndg+x8I2YEO7FxIDxrZbNWxeuItHJT6I7dkr6J5oph01Wa3c7S6wOXGFg3qhHMLwNvm/rQQJd33UACsdTNpSmRsQW1nRD75AzVPHG9TJcULTCqmfwMtntNCWfKEf/HmsxjKkAXytYFXUIwUmV4H0nbML0BRMWpHkO5zKIplEl7sRtMMjIvE/1NltP2YjWDb8SlNbaLRUlsW5PQcPXRbv1N8hYgLXEQdYYUqaTvqTkBMs3ukRIHoNDmQWgVafDtG5UDSfY8A4FA+A/KJfOSzv6OYWa7hWYJkSk4E1JaNaDvFd/Siy+4evYHFPW7l2FcOoebZszhz55+YpK7CRCU94GiSw89EweISfQbTrK8R9NDCKh1Oosl2KKIhxyRcuFdZTE69Q3jxo3TPjTt2tKYYG/+YsJIhVTGA2GTh7hde+Twjq8T7b25OoM75I9x3JFXPnkflq1czZO6tHKouKUwwLJPQiucoe+9WKl+8XNCd7xtK3V9HUffAeGofOojyd2+hNiRe56QV2AYHOeSckqin8vWvCFTk8LPYMPGH3J29mO+o36XxknfYddVnzDnoj/wheyZ/U85javZermy7nvlDbyQ+8VoAKt7+NlXPX4SaaiLTYyLNpzxI09nPiAl+w3Ie1W6nhha7WA3HNjJK3UjWUon3Fwl7KZpoYON7lH3yewZ+8mMGKNuLJlz6joUEctdEYNci+qTyFM4D+lUBuCiizsm4RK8Nqo3YNGEbwRZLo7ZsENNyLBKjL8yhZLcS2FpEd8wyqZjxXdRMG5nu42g8Zxotpz1Ey8l/wwzXENj5GeXv3mLTQ3uUB/OIDCCYc2vbUH0YIApVWRTrzevsRNpGsHl1TjqAYNPql4miWy9jkTUYVQG120iMyoGiKNw4s6CoX7a9jbM0MW2ODzsTFIWMafF2rjgMbnwXMoU6ZuElj1E+84cAxA79HtleB5DpexhGeR/UVDPBddPt7zzTHE9r2mRFvMwuOoPpJlqsCM8kD8SyLDJ9DsWI9kRNNZNaKSbux1dvt3+P1JBT7M9epg4HoLxhoeuYgqtfJrBzoUA0HfljUoNFc9GLYlOSjSjpVpqSbg02gAOsRRytLmBLc5JdbSl7Alwe0iCT4MCPb6SfsosN9Kb5lAdAy1M0JYr4n5WiwZUaegotJ/yZhoumY6FwlPYZg5Wt9jrodCtzrq2BHQtQzCxGtKeNVnZGashJNKk19FSaOG3NrQTWzyC06gW0ti2YkW4kR5xFpqc4z/r2+WBZ/jpspkH1s2dT98jhlL/zA3taDx4XUY+QuNtFtLA5FNTUAkRR2gfB1qsiRPfyIGN7VRRtsuuNAn1mVvQHXRjNaKEoZ6fv4Ls1v6f1pPswy3sXvlBRaJ1yN2agjOiOT7hce9OFjLZ1pwafSHqQQHmer81kVEo43n5kjrb3DTngG61uYLC6nXRZX5rOeY5sz/1tylBVRGcz3fla8Me54mILFTO+R+1jU/iz/mtuDjwmCt0+hwACRVKnC2RAMmOCZRGd82vOXH0LZ6rvU64k0bd9QtkHYoh1Z/Zyrs18k5QVoNf2d6h45yZxbCPOAlVzNNh8KKKOoZK+7RP6Nc8lY2m8EHVP9mOHfA9TjzKelZyufkiFA5XhcsG1TPRtn6DmHAm9v52kKb9tHUADlaQNi+ToizHDtWgt6wnl0LIypNi/RGlHck2g5PCzaDn1HzSf8RhNF7xCwwWvkxx5HpYaILjlI6qnXYAaE0gcm8LlY3Jwnf6ieL8R52CW9yHT9zDajhaFs2pm+NQcwhnpu6g/7HY2ZERTtSKkO6hLOaRHpI7m0x6hbfIdxCdcQ8Nl79F27K8wqwbhjbRh8bAhrqt0n0NIjRB0p2yvA0joVVQrMbo1iWvNsix7v9rS0jnB88CGmdQ8cQJjctdtWVAnrKtcpb+KrpjEeh1C22E/xFI0QhtmoGCRHHkumdx1mBgvhiLhpf/CTIlj8FK47lb/yJzQ9RgNa12PD9okHGznhQ7hs4qjCSgG11tP8kTwTvro7pw6HNDsYdim5kK0TmjZU45hzR9s3cnmbIAfZy5nu1VNqHU90U9+D3RCg800KH/3FvdnOVy1vaHtWkLN06dTMeN71D1yGNX/OoXIJ39AcSCbOh2WRcWbN1D59reofXwqwZymqJJsZOr8a9lfXUWTVcYtmS/y/T6PUP+FD8nWDEOL76D8vds69P7SpdeMdEfBouLtb6Ek6gnnGouJcV8CRSF26PcBqFr+Tx4M3MO52vtYikbrUXfRevRPSQ09lUy4jveM/fh29npQVLI9JtBWPYaQkuE8PS+HoSQaCOUaE8mxlxLUVD4wxwCikanE3c1iSREMqIpvjeQUyi+b80sbaSmBB86Qa9omqzvXaXdglPdGb1xJ1WvXMmHTI0xSV9HN2EnZBz93v9A0KH/vNvSmNVS+eSNqbBt1ZUHGK6sZa63EUoPM63kBP8heLY5p0cMEtnyYX1+8LqK2RrUfgi1DYNNsFMsgWzWYbWovII8MzvaYyObQcEJKhp7rpxV8x/CKZwhueIfIkn9SlqOZu8+ByThlDb3jy7DUIK1Tf0267+EoZpojtv4DyOtpqm1bqXzjqyiYPJmdwkPGieykGrQAZnkfmk97lNZjfoEZKEdN7EQxUliKhqUGCez4lMpXrwEjZTsH2wAFy7RlOF4xDiFhBmgbdQkNF79NfOK1WIpKeMVz1D5+DD2SYv2wG2emQfmsH9PT3E6lEke1xLFuKx/L6+ZBRRGIVrCc+EHfIt37EBQzzVd1YY4lc4xT6h+gWomxwuzL89lDC16fRWOGKfbLblvfQkm32SjD1OCTfA199oV/7Guw/Q9Eps8hpAYdR7Z2JD/VvsKU1G9YNfAiEoiEOxCK5mHM2luks3kEW3lQJbRKNNheMg6lNZkl028yABMyIinxOiSFFz9K+Yc/R69fStULl9nOnpFP7ye0YQaWFhI3N5bQ15CFvWUR/ege6h7Yj9DyQioECH2Balq5WBNFZPzAr4GSv0wlOiG85PG8WKSRoXuzKCZnZ0fazzVqhmKGqlGySRvxMErfzhhWk7VUNvQ4Ia974ChsdImAK4IoSw85mdSg41DMDD9U/g5YlDsQbBXxDUQ+vR+Atsm3kx4kJieTVXEMYV2FdMwusGto5SR1ju/naY2rqZj+dWofPYLDZl7AkepCV4NNSTbS/Z1vUtayCsUyMaI9WVFxGHdkLucnw5+i+fR/0nrCH/noiIdYavanijYqp3/d1rmB/HSpIZ6xHZuKUUSdk/pYrJXfBP7E+Rt/TMU7N3FmQOhKLN/Rxgmq+O/M0FPI9D6YbM0IlGyC7htepGdFiG/oz1A752ewbaHYoNe8Rt91T/HPwE+4xHzRvmaUdCuVr15D5Zs3El34oKBrtKxHMVKomTbUZANa21Yin/2Dm/krYNnIOoDkjhUcpS7gIH01WsMKKqd/DS22jWzNMFqn3E0w9z1loWuFa1hTfTi/zF7IizVXMnTIKABeXrKd2OE3i2almUFr24JR0Y/mU/8OgQhG7XBRVFb0Z5Cyna/pz9nnqmyDQDl9bI6idWAOMeVsTHtCUggVLK7Q3ihKGfBSNvtunGb/9wH9q4G8tksqa7pEo6VI/uieFfZj8rktbW1UvnYtaqqZTI+JtB39U9JDBEKqmItvePGjBLZ+jBkoo+Xkv5HtfSAAZkVfWk74IxaK0C5cJCa6Tv21yPy/oDcsx1J1NtWIwiZrmFjhGrI5VI7UYUv4QPAhj2gzTKtoo1qe87buB2CgiYaCqtqaE6G1b7j0LgB2bN3A0TkkZv3A03PHZrHYGkiz3g0lm4B1DrqHmaXs3R9RMeN7KGaG5PAzSez/FfE3RSU1QmgPhZc/a+vIvGNMpDmZZVcszRPGMfZbPW8cQVM2INB0qkZq2GkADNg0jZv0x7l1h2iApnsfglnRx37dck002CoaHQg2M2tTYxITv4wVqbOFhEMrnrUnsIHNH1D78KHUPnwow1vFPVwd0UWR8skf6P3KxTwUvJub9MdZuLnJlhqoppWq166msvEzGqxybuQHLkoY5AWqjYp+NJ37PC0n/ZXU8NMx6kbZa+Tl2pt5iqjd7Hci2DI2+iDb+0B//Q8tyFMh0RwZvOttql+6nMrpXxfffb8vgB4m230slqqjxXegtm7m8JwO22dbW2zEUGDju+hNomkdWfwINY8fayMWnfpQSY/ujLPJmzEse13PZHPUHF21k+OMYaK2bqHHhpf5pv4Ud6R/SdVz51E2604qt8zkucvH8LeLJxZ+R/lVc7qIEn0LQm9ro9WT5crgoq8DMCv7CeQQcIP+HNV6/jsFNgj9tfSAo0nmkFtna+8zNi1ygg/NMfa+YVb0sZGES83+fDb1cYzqIZgOoXCpkbnO7EHDJW/TNvl2zEh39NaNnKB9gmEpNB9xO81nPUW2ZgRqupVzsqLQTmYMQsv+RdnHv2Zs8wx+G/wTP1pxJlUvfQHFzPKWdiSPGsexxBrEXVmBJpFolaRs3HQfh4VCX6WedLNbN9Fu5GoK0U/+AMCzxpFsppvreVZZD5omCB2x7wcep0JznC8t3zAtf+9Wap45k3u2f5FLtLcI4MifjBThFUIbbpolhi0Zw4RAJN/MyZkpyHBSRJVkk+1mnBx7iet5RvextB53Lw2XzsSoHIDWsl7IFsR3EdRVoiQ5O/k8FW98ldDyZ8FI0yu9nhO1uVgoJPa/Ln9OxlxMywl/pvm433Fu+scstgbTljYcouW6fxNHUUlMuIrY5Nswc7p3fpE2TGab+/G9bvfRfNoj+ftY1dhUJwaSo1rFer21JWXvXbva0mBZhJY+WRI9LKPso1+g1y/hp9a91NJCNKihplu4WBdr7+YRV5OYdL2guFb0wyjvQ9thN9uvz/Q/imz1ENRMG4O3iDw55Chs9a0fc4o1kx5KEwMW3Zv/4EyCITtEc+XtqnOYPf4XfD19PS1WhIPUFXxp5TUu7TeAsRUJwqRsZLkMtXUzFbkmWOyQ75J10OK3t6RoJcqv1C8BEJ33J7TGVQ4NttJFcHjJYwR2foYZrCQ+STBdgkUabNrOxaJpm2zEjHTDUlQCOxdS/uHPhWGO4dGPyyapeOOrRHNIq2IRWvEcoRxNU002UPXqNVRM/wbV086nZ2w5u6xKrlFu41HjeFZlakEP03rsr3PNiWcJrhEobrV5HWXv3UbFm19zmQgEtnxIYNdiLD1M47nP5ajMa6h+7lzUdAvZqkGkB4p9N9NvspAYMDMcpX1G0grQcsqDJMddSXK/L9By0l9Yf8lcLs/8kJasLlgXisL6gcJc51xrushdMwnK370FxUyT6T6ebPf9CGgKjVSyIyr2Z28OmDVNQqQ5p/nvdPvrCCpfvtLF1JFNm/Lm5YQXCZRt25E/diGTZTjvyXVmD5rPfJJs7Uiy1UP5rPsZ3JL5IgYawc2zXCi20OpXbFS5mmykYvo3qI3oXKGLayI25FSa1Go+MMfyfqUYrFS+/CW+s/lG7g/8kuPW/ITIvD8SXDcdtWUjsdxe6pQ7qMq5iKayJup6sc9k+h9lS7vYg1dFYVkfsY9P2vE0S7c0sGBzM6t3xbBMk8hnD9nvGV34gN1ElZHMGlyWqyNTw07FitTZVP/h215kgLKdWCoraow3voqa2EVD+XBuzV4J4DZZURSSYy6h4fJZNJ39NPWXz2bXdatpOucZLD1KcNN7VLz5dZJp8X3l/adv+wQtth0zWMF75vjcbyPW+9gRP6Lp3BfI1o5ETdRzeas4frmXBNe8itaynla1kuNSv+CBSS+y6+rFPDrqfgy0AgSbKxSF+CHCOOJCbQZ92UnasAhsfJ9Tk2Id+3H2CyzYWsgkiqUN3jRE/l6xYTqBDe+gmGmyVYMxakfYEj77EGztx74G2/9CKCotp/6Dxovf4rXgCWTQbZdQEDdscqyA6B+rzieS2GY3zQanlqG1biJBmBnmRNpSBulcg+0QdRkBsi4788DGdymfKRKQbM1wFDNN5Zs3UD7zZso+FFPPtsl30Hrcb7DUIMFN7xNcLxKh6Nx7KZv7W+FgNuP76Ds/K/gqyazBF/XXiZIi020s6QHHuP6eGnISZqQbWnw7wXVvgGkQWjkN3UjQZJUxN97TdV4kFajv9reZqn7CBa1iUX7XHE+jUuUrJF8KwSbeV6Ft8h2YWpAjtUWcon5ENKhRGw2gYXCr9g8UM0N6wBTSg44rOJ8hXSW0fjqKkZ+kX6q/5WoMKKkWKt68kZrHphBe/gxKjpr3A/1xyhyI3uj8v6Bm2sjWjab+yk9o+OInTBv5K/5unMwuK1/gbqvan9PSP2WlOhQlmySy+FH7bxKJsNMx2a/e9AZ1D06k5rEpVL14KeXv3ETk0/upa5xHhCR1mW18a/PXOVvLI7G+FLufCuIs31rPMTmB9szQU0BRSOQoIpFFj/D1yGt8QxdFBlN+QMuJf6L1qJ+wuc/JaIrFDZm/U/7O99Dql1L91GmE1r6OpQaJj7+K1il303TWU9RfNouGS9+l4aLptOSSrRPTb3KT/oRAl6RjRGf+iAfbvsrDwbs55sPLqX38WKEJk3M1JFhG0MddTRYRFWGd08aK6+nVJTvImtA69dekhpyMUTmQ5tMexop2t19nVg6g/kgxEbxMm040JqgW4fVik59uTqKlp5gY6ds/tZsarkjHbFdIgPO1d6hQC6f2SrqN0AoxIbeRdaumMbBSoyqsM7GfmHCHA5qNfNjRmk+AJUV3uMPJUzaIr0r+XSTd4VpaTvoraCGSI84CENM4jwuS2rbFpkPHDr0Js6Kv6++Z/kcRP+R7ABy56mfcoD3H8DphOBFa8RzlswUiNHbI9zHCAkkkN++spIlu/xTLsmzqprfB5vx3MSdRSQ9t7CaSBxuNmdNGC618gd4ZQXuJp4Ur3Km7/kJAMfjYHEF9RDQsBPVLYUWFQNux5Dm0HQsJrnmNqhcvJ/qZEMWOHfwdWo//g3tAkEMbB9e/JZqKqLxrjmdLcxLDtHjPmkC2coDQr1IFwqM+Js63pInuH5/FdfqLaJZBavCJtJ7wB9f3XKWLBL6qKd9gCy95Ar1ptRC6z9HRMn0PJ1s9FDUTI7TiOQKbZlH10uWomRhqqpm7EnfyZe1FqkIK5e/eTPmH+Wn3dfqLjJ7zXdKpBEerCzjoTaG3ZKpBvpz+FiuNnnijIYcsrYn4FATjrgTgPG0mRk47LpkVE+iJmx6iRzhXYMfStq5lpteBBe8j4zHlNM5O3cG6wZfYlCJLj9oamugRst1yejjb59GrMszguiimBXPWN4lztuxf4rwPOAajcqBN6ah57Fgu2HYPF2ozGKhscxligGgIBckwSVnBedpMIh/8nIo3vkrlWjFJDmqqnUQPSi2j9p9HMunT7/N1/TmOzs4iuOVDop/+haqXvkDfh8bT49HDqfnnUdQ8PpXqZ89xocK1HILNcDXY/PW2/CI55hISkd50V1o4R3sXEM7XevNaLFUn0+8IQZ8KdadOaaW7uZOspTLXHOGiSLZO+QX3aZdwYfpHtOrifDvXVLkGJTMG6BESE66m/vLZbDvoFmYZY7k68z1SE67K0TFvBOCM5PNESRJqXm03GBaVH85qszcBK42aaiZbPYQ/ln0Vcl7cjxjH09hP3DfZmhEY3QRixAqWk64aCsCA1PL8uTENyrbO4lb9YZ7KXE9o3ZtYKNxnnE7KZx3ZMuJKNlt19FXqqV78gP24bJiOzCwlnCv86sx6fhp4gHPmnEf5u7dQ+fIXqXn8ONRkI0ZZLz7SJgL5tU5SbQNb57h0faQWWWVYJ7TiORQjJYrlnnmKpTPMygE0nflEDrWyiuoXLmb40t8zO3QjXzP+Tnjl81RO/xq1Dx/KTUkhAbC917EYtcNd75MafjrpkecQCYn7tTGetn/TipBuawN1VEjfGTLX2REeDIGo62+7ek4BYEJCrNdyGATi/g+ueYXKt79N1ctXUP7WtwvEwmVou5YQ2CEawt2VZn4W+BvRgEp48WOUkWSZ2Z/NdYcDkO19EA2Xf0DDZe9hlfXIv4mi2tT+MVufQsF0u4g69Lz6bH7VvjdDa14mZMTYYHZnQ/kkBtaV8bw5mbPTP2ad2ZPK1FaqnzmL0NInic75NdVPnsg/Gi/npeDN7GxwI5vK378dJRsn0/vg/LAmF9taRW7wWcXRpAYcg2JmKH/nJtusx9lo0XYupvahg6madgHhxY+iNa6mLLemxw75DokxFwNCW9ZLvdR3fkb18xcI1H7P/Wm49F3qr5xH65SfY0bq0JtWE3bklADRT/9CeOXzlH3ye7th7w0lvpPy94QeZOzAbxCfdD0WCuHlT6PXL6NFq+Wi9C1k6sR9LIc02V6T7IZwxTs3UfnatdT+8yiiCx8gvOJZKt+43qZay8ZLcuR5mFWDaJvyC/GdctqVyXFX5vdoRSF26E0CKWhF+YryI3v4I8OJxpK10ZruJxKzQgy0NhNe+iQ1z5xBeNULWDl6OeQbJ+vKc/IEHh22Xjtn8Ubwe5zU9BiKkSK0bjo1j08V59WyiOoKfdjFMet/LfRNh54mROZ9wrknZQwTo3oIjRe/ReOlM3l14E08ahzP3ArxvaLz/iSeaFlE5v0xd67OxdLDBDe9T/d593B6jk69acgldn71ao/ryFYNQk23MDC5hOO1eezf8DLlH/yMqpevpO6Rw/ht81fpRrNL7iAa0GzEbzBnWJfuf5SN1HWaubQOPZNdViU9jW289K/fc/UTC7jooU9YuWAGev1SLD1sN4bL3r/DpjICaKkmztBEE1Pu+9neB5EecDSqleUvgd9wb9ON1N0/hsDWOZjBCl4Z/lNSiDzY6zAKAqWb6XOoGB6oOtme+9N8ygNYaoDw6pc4bMXdgGWjDSV4JT3oeAxVvK/znsz2FAwYS9U5IDuPQ5SlYn2xLKI5vedZ1WexyurHTqUWK1RlD628SFpvZPoeRrrvEQQVg6/q08jGm6l4+9sAPJI9jvfNcaypj7s0q0Fc0zPN8aQtDb15jX0c6SEngqIQ0Av1RveFf+xrsP2PhVy4nE2xoKZg1AxlQ8UBaIrFgU0v2X8f0ySK/7mhQ0gRpDWVxagbRSpYQ1RJMVFZZaMUtIYVVL52raDXjTiHxoumE59wDQCRRQ+hmFmSQ08jOfZSzMoBJCZcBQhtuMi8P1M251cAZKuHoBgpKl/9csFGno63cGVOiyd+wI2FCAUtaE/Uy2f/lNqHD6HyLcE3/9AcQyxjuTeX3GT9yJ3/5IHgrxjf+g4A04wjiGeyeZ0UR4NN/mcpa2izaiA7x4oN/tbAowTNBEEjxj/Cv+ZobSGmGqBt8h2gKBh1o8iE64gqKQ7WV6Moir3wJkedj4HKIeoywk0r7Pcvn/lDwiueQ8EiNegEms54jJRWzhh1PVMNAddVEvW2rlDs4O9glomi1k8cOpU1MdB4IXIWIDRFyDX4JBJBWsSHlSxVs3+MmtiF3riK4IaZRBY/SvmsO9jv7UtZFLqKZ6xvMji7ml1WJe8f8Cey1UOoMhr4tv4vyrcICs9OpZstVJ/Kbdh6w3IuaRHovpfqroIpN5EefgbJcVfw8fifc2fmMgxUIksep/aJ49GbVmOU9aLpnGeIHXkHybGXkul7GGbVQIzqIeJaHX0BrceIRPc6/UUOWnIntY8fS9miv6MqFqutvmQrB2CGazCDFbQe80uMulG5c5V3V5MUylbpjBjUOGxQDbXRAI2JDLPWNoIWouXk+2m47H2M2hEF10VLr8N5x5hAQDGomXsPSqrZbuxMNycRj/QRlETL8HWSCq15FSWbIFs1mLbywVQqCU43ZxQ+b+XzQrC9arCtC6gmG3jyyEae/uJBlAV11JZNlM/4Lj8K/JPLtTdgzXRb6NbPybNbWZCp6idcroqJcMtxv7WRUZm+h2NGuqEmG+2kCMhpw/xQUEN7HWAjTL0RP+CrJPa7AhWL7wSe4urttxFc/QoVb31L/H38VST2v85G68nN29Zh2z6fjGHZ96TX5EBXFdtB2YsoEseZd+7aWSMSXNmUy/Q+WGhsmGmOXv1zQLjptq6exem8i2kp3Jm53G68ymNYVSWKM+Y/Ss2/TqHq1asJbnoPS4/SfPL9xA/6RsH6ZdSOsPWSAGLdJtJMuV24VkfDNJ/1NE3nvcTOMnF9SdOUbM9JZCoHArDR7M6m4+6n5ZQHCiiAawKi2RJNbEFJ1KNv+4Rojkqzfb/rsYI51KKi2Ci26Ce/F4igbJL0gCkkRl+EhskPA49z6OsnE1n0MBYKbZNv573RPyZtaYxveZsXlG/xUPBuAsmdZGuGs/bkp5hrjSpwEwNRoEPelcwZmf5HsYFeVCoJanONqBGJ+TwVvIOJq37H/qtEE7GhLelwEC3eYGtNZZlvDWfTAbdSf+Vcms58ksbzXhSaWrnwmmhIN9EP1jWgJBsJ5ZARsUNvouGi6cT3vw5L0dAbV3Bs4nXuDtzPzNC3+GbTT9Aacmt3NsmBO59lZuibPBu6nV8G/kL1p38kvPJ5Rnz0fQ5VlxDUFIKaQoQk34n9CsVI0Vw2hMezx/BA5Cpajv0VidEXYVQOQDGzaK0b0ZvWoDcsJ7B1DmUf/dL+DnoOweZssEm6dIcE4bUAqwYLitHF2efBzBLMFcOZngeIa0XVWd/3DPsli6zBxIi4CiGjdjj/Cl9AC+V2w8XZoJI6fi4KdyDC1hFXcGnmZubok2x6amrYGWSrBlNptXCV9gpHLroJJZsg3e9I/trjDqamf8lDYx+i7YjbaD7j8fz1DIDCtsm/IL7/V2g99h7X/Wf2mggImqh0u66Y/nUO/fAavqS/Rh9rO5YaZNmIr7LW6u17DbcYOndnRP4RnfdHm4IZ1FR0snwve5+gGY44h7+VXctOq4qK5GYin/2D0Lo30ZsFDSgx/io0TZw/SbUxqodilPdGMVIEtuSp+E6KaGSJQAAnxl5a0r3NrBxA85lPYkR7oNcvZcCyP1OtxFhHb+ITrsEo64kW38Fwcw0A60ZcXfS9pMaYNIdQEKLl0hCjpO5lkUiXEFqP9TuKtKXRz9yM1rTG1WCrb0tS5tAFjSx7kup/nQrbFxe8j6T/JbuNI21pnKjNpfvqJ4gsFI3RvxmnEHPSuxXFRWmXkRp1PmagnNrEOr6ivZB3B980i+Dm2WTQmW2IBpBsuIWXiM9+yjiaSChg6+SutvpyVvrH1NceiJppo/Ltb1P28a8J7BLHP0zdwuRVd9sI/sD6GYTWvCpoikf/BFT3vid/k15VEdqO/oloimz5kAnNwgDAaXIQWfQwWtsWgptnU/HOTdQ+drRoUteNJrnfFzCrBpKtHYliGS6XTrV5XU4So5lMz0k0n/5PrFAlVrQbybGXETtYIGXKPr7XptGrrVtsuiqIJqF3MAdQ8e4tomnXbSzxA79O7LAf0nT2M2Srh5CtGsTPevyKVVY/BtaK89fkkP+IHfQtgXZN7CS0+mUUyyTd/yhxDja8Q9nsu4SJQQ6RlxgvUH7pQVNtRo8ZKCM56gLXMWV7H8i8457l2NSvWKyPKThmXVPtHFuudS1WhOcNkQ9UzPgOev1SzEg3ms98QjQmyDfYVpflZCA2ieG0kmyk/I0bOOOzGxmo7qBJ70brlJ+T6bm/ACO8cxO1jxzGXStOYXb4awyMfYqlh4kd8aOCY5PhHDJ69wE5XJhZJxqqwTWvoTWuJrDxXQK7FmHpEdom307b5NsB0YALKlk+NYewMTImn1+Fqmi86E0az36Wpwb9hB9kruL1uitJDj+TbN0oLDXAIHMjPwj804VgUxSF6kiAfspOQq3rsBSNTN/DaHEMtmVMGNSbZ8MCHfjNwHNUBcSxd8vpEyeHn0Xs0O+TGHsZChaVb95A2aw70bfM4cj4m0SUNE3lw8k6hnGxgwWKbbS6gaHWOhQsjMqBtJx4HxuVPBPA6zBaLDL9j6Tl+N9joTBux3N8RXtRoA0t09ZfSw07zeEC614vzaqBto7f9wJPEFIVAls+EO7wWohPuouhrKxrbR3Sdhps4ruKhtr52rv0f/9baG2bWW/24GfZS2yq7qJtLe7XpLO0EWWuIkwU5JAilWOx5BFs+xps7cW+Btv/WMiERToaBTTFTlwX9xJ0icNbXqYisYlfB/7E2E2CjjC/fAqQg8UqKusrRBE6WVtEPGOg7VpC1UtXoKZbSfc+RCSvqkZs8m20Tb4dCwWjciBtx9xtJ37xA260p1vlH/wEEBD3pvNeFIiA1o1UTP+GSzi995onqFLibFT72rQ0byTGXoqFgtayHi22DTNUTXz8VfwUMWmsd1idp4eeghmsIKmEWGwOZHW343ii8mpeMg8jnjZKI9jacVBdN/wq1ps96KU0UP7erVQ/ezZHMp+EFWTe/vdg1IiJOYpKc0+Bdjla/yxHDxUJTGL8VczWBC2u71qBmAiueonwymlYikrTmU/ScuqDZPofxby+onlxYdvDkE0Snf9nMdnsPt52xQN/Rx+5yX4cPQqjrBdafAehlUJ7RRZKsui4MPA+WusmjGgPms54nNZjfknswK+TGnwimUhPNMUioqRZqgzljNRdZAZOsTVbvqC9yeUZ4ZA2v2yyPRm0QlUkh51pH8+fsmfwp2z+3yBEXh8wTuHO8lsxA8IMId3nEBoveNVGMhWL1OgLeaWHmO6O3/k8WttmmoJ9uDx9E3f2f5DGy2dTf9Vn1F+zVOjy5ELSPSzylGAbwRbS0TWVk0aLifZbKxwCvEWKm4xh8vPsxZiWQmT1S0Q/vhfFzLLa6st6qxcZwyTdTyRiAR+aaDhHnU6NPJe1AwUF6JzsKwXmApIemhx7KWgBUiPFvV2z+lmqowGUZCNVL15KZMnjnJd5njsD/+CwuV+l9tHJGPVr2NAopv5OJ89oeie/zLljbRv5RTIDHehRVbcpiqGVz+fP3/KnCa2bjqUGRJPTUwDkz5dK61F3cSvXkbJ0BuyaSdVrXxY0ymGnC50+RbGLFyn4K5sgge3zye7KN6AjHpMDRVGKOlmBoD6qyUYsPcKOstG599Dki2k9+mdYepieTZ9wvjaTZDpD7WzRlHrSmMJCa6hNGZDXyYaqg2xheTPag0yPiSSHn0njudOKrl2A/VsBJPtPcf2te3kQs6IP2R7jqcu5wtrrmaIw58A/8M30V7gkcC+hkf6fkdLKWWWKRDG08nmqXv4impliurE//1JPcj03OfI8LD2M1rYFxUiRGnQczac8wI4jfs6tmSvIWirB2CYsLUTLiX8mMeFqyiddzBWZm2ixogxQxT3Rtt+XaLzgFayeggZhWHnTEhkSfVBbVohgQ1F5ThPfp/fqxwhs+YjbY3cSVsRreq3+J2OVtdSkNqCmmrD0MNlu+xW+Ty7kb1Ue1iCHxDLqRrqeI3XYAtuFAcnhUodtXSOhFdMELaJuDEb3sYLScfgt1H9xHs2nPMjD2jl8aI7GtBSOzM6m5vGpVL56NbWPTub8Xb+jt9JAvVXB+8ZYdg6/RKBLMPl94Hf0URsJ6iq36P+kr7UVo7w3r096kB9kr+HVinNJjb6QtmN/ScPls6m//EMaz3uRxrOfpeUEMUkOrp+O2iqoQ7aDqA+Cza9B5BfLep1Bg1VOH2sbodUv2/prmQFH28/Z1P8s+78/NEejUKiDmHfglRp64vMDmmL/zTnIgPy96ioWVI34AQKV8O3A09TFV2FGutFy3G9JGgAKzZWjSEy8BrOib4FeaKishtjhN7uodEBeh01Zw/bWFIH1MwivnIap6PwrezR3V97Mrqs+Y8Po6+xj9UZrKsuL5mEsUYajZmJUP3M22s7FBHSFL2svM4wNmOFa2o68gxdCp3Nk6l7mj/o+8YnX0nr0T2k6/Z/UX/4BiUlfsbVs7PtEUUj3PwrANcSQDbah6WV5c4MR59BeGNVDaD7zCbJVg4jVTeC69Dc4OfsrYpNvo+HyD2k54Y98pEzgvuxpxOsmFH0faR4ktevKQhqqothrsBfB2ZGQelN+KIyy8hrbhCa4brqrwbZf60z0huWYwQqaT/6bMJxqXAn3H0tgk0PX1EgRXi5Q8lvHf4PfZEVDpfrdH6LFttGg1PKCcXiB/IlfWMFyu5nxHf0pJiY+EoYxuWbau+WncnP2Kkw0QuveJLT8aYJbPsRE4WnjaMIBjZpIwM6zmqhg2TEPkhh7GWawgtTgE2k59tfMGH8vWUvl4La3hIRKNmkjNxPjr8KoG11wbPI36VURwqwcYJsxjd8h9mgbXWhZNpMkMfpCMrm101JUWo/6iS10nso5CNo6bJZFxbs323IRzWf809Z/k5EcfZGg0SYbiMy/T/yGs+9CySbJ9NwfM1yL3riSyKKHXK8Lrn6Z0OqXsVSd1mN/bVMds30OpvGSmTRe+i4rsyL3GpRrsDUnMrYbInqYluN/T7ZuDMlRF9Bw0XSaz3iMlqn3AhBd8DeqXr3aNjFwDkTbJt9OctT5tB3904LvA9BYNoxdVBVFCdnOjrlhbCxt8LiRR7pleh1I4wWvkul7uP2YBD+sjkzAUjS0lvWEP3uI2seOJbxiGiYqD2RP5ldDHiY59jKazplG2xG3if25dRNBK0na0tgWHJgbfrqZAs5woaQcDpKQb243RoeQGnQCChaR+X8mOk8MsRJjL8UK15Acc6ntfA7wcPYE6uPpvPlQQBVI8D4Hs67bMTxuTOWl6stpPeGPNF40naZznsW0FM7V3qdnk9tMoS4aZLIqGEzZXpOwQpW0SjMXj7nP2Vf+ACPak97s4rY+c+lOE8MaxNBZoA8V2o66i9TAqSjZJNFP/0LNc+dwdUI00jcOutCVr2d7TmT9IT/lvuxpfM34lmD+XD6LzICjXbRQr8NoqUgPO83W5v5+4AkOTMxy0UPT/Y9ymVR4I37g10gS5AB1Jb13zrTvo+ToC7EidUAeNCP3pY64wGb7HMwHiIF/9ZYZWCh8N3MtKTViDxQXbnY32OR6/oF+iP2YEe1p12C2vEU7pnz7Yl+D7X8u5JREwludN+GmHsew06qk2mjgz83Xck5OvDsx+iJWVx+Re51YVBYGJgJwtLqAwzf9jZqnTkFr3Sg6/Sff75r0JSZcLeD1F76BFaqyH7dClfZ0CyC+/3XED/gaVqiK5pP+iqWFCK1/i/J3biK45lX0HQsYskZoCzwXOb9osW5W9id2+C2khp5K84n3Uf/FT4gdeQdmmRDJdDbYjOoh1F+1iHMqn+LU9M+Yf8CvmFl3ESaqaLDlNhvNqavRHkU0F62Gzh1Z0fSKLHsSvX4ZjWoNF6Z/xJKqI13Pre8uGmyHsYjQ+rdQjBRG5UCy3cbyakhsYv02v4javN62So9PusEFAf+w7jy2WrV0M7YLd9DP/iGed/C3XRtI2AfBJqdWeiBk07Gin/5VJFC5DW1XLE2ALNeqgnqYmHQ9mf5HkhxzEfFDvkvLKQ+w9qIPOCT5B85K/ZjzM3ewhW5URwJk+h3But6noioWE1WBqlhTO8V1DhL7X4dR0Y9tY77ML7IXsro+7irC5YK9MHwQjRe+Tsvxf6D5jCdcNMxSsbD/ZdybPYeUEiY+8Vq+Vv0H3jPHc2BOj8wvnAmU3LicOjMAE/uKa3pDY/tW4WnDZJk1gGmW+P2jCwRa711FTNCypkUmZ3rhKggQVEv5WHLkOaztcxotVpR+1hZbrw8EXSOwYwGWGrSnr/L/g+vfQm3ZRNXLXxTov/I+zKg+n9eNA2kJdEfJJtDe/xmGJRqrUlhZGJR8kxqllcXmQBYMvbHguyWHnyU+Y+3rKOk2oh/ebaNH4wfc6Ivoc8bOtjQPJ4/iwsxtZMsE6ird93Baj7vXbsTqHgRbttsYLD2Cmmpi4DPH8UrwB9wYeJ5Aprng/UOawgHKcoy2Ha7Hg6teouolcZ+mBh1HwsyZjDiadGblAHutuln/J+fFHqemdTnNVpR7shcC2EheuWagR2m8bCbcsoOGL82j6fyXaD3hjzYtrVgkh5+FpYi1zRripp/0KM+vq05hfxnzEj14zjySwb3c+lDO0FWFBdYQACreuxU12cBqfRg3Zm5kc4s7abTC1SRHiglxavCJNiW4KZnlYeNErjBuJjnsDJrOfJJ0rsHatyrM8vBEzk7fwWPZY7gy+0MSR/8Y9IirUeI1nJBOzjU+CDaAN4NTiVshyltWUvX8xURI8a4xjh19T0SxTH4aeJCD1OUAZHpM8NWeAbHWOalsxcI2Oti5CIw0E/tWEdZVdralURbl0C+j3egGK1JHevAJ3JO9iIvSP+Kk9M+ZoQi90dCa19Bi26jXunFL5osclvoDl2VuZtWk22g56a80V4ygu9LCHelf0mfb21yqi4K39djfENPEQMGrt2hW9iPbc3+yfQ4WlL2+woE1vOQxSMfQ2oRTpBPBJvf8UoYfzoiZQf6RFXtQ9JM/2I3/tKPBlqoYxExDNE+nG5OoCOuoniGDRDTJ4k7+BiFddbn+OhtXco/yNslSI86hQc/TjFuO+y1WWQ8b7RVyaKZ6J/leh2EZTqODHU2tlL8vGuiL+17I97LXsrDsSAiW2ahmv/PXmjSwULm34tv2kLDm2TPpt/xBvpaTPWibfKvQjzQtkoRYO+gSYkf8iOR+XyAz4GjMSmHMoTv0TGVkfBps0lBjbK5pkhp2msvZvFQYtSNovOx9Npz+HK+ZB5PMCtMAtACp4Wdyo/Yjfp69pKRzd7mNYEu6/h3tqJC+T6SN4kViZVjnbVMUc+GlT7B5u1jPFUyuyAiDiMSEq0kPOYnGi94g3f9oyCYpn/5NW3srtOYN1FQTRlkvttcdxl+M05jHKPsz3ig/kzQBXxqYXyTHXsrHtWeiKhaXb/sJkYUPEtg2F0sLMaPbpay1erOomzCaqXhb7CPLowexlToiARVFUewmEUBVWRltU35O/TVLaTnlAVKjL0AZdgL3ZgVapWLmzZS/ezNay3qMaE/iB3/T97hsBFvOhVTmAb1aPqU7TTa6UNu1BC22TaCTjvoJTRe+RsOl79J44Ztk+xyc/11yg9rAhnfASBFc/bKQ1VCDtB7/Ow9aNBdagNihwlQk+ulfCa18waZHth79c9s4IDrn17YZQnDVS1TMEI/HJ31VDDGcoShiMJ1rLg+qFZIShpVvOIPQHWy86A1ap/7aZiWkh51m7+V6/VLxGePdCE0rVEXr1N/YBnHekLTtQJEmRlmu6SwbtPG0wWfWEB6v/Spth99C01lPFSDL5XvFCNuDw4p3b0ZNCPT3w2Pu587s5fZwGVUjMfEaGi57n6bTHuHB8f9idOof3NH3AdI5Y5li4b0n0y5dUNM+nvgBoiEbXvYUwc0fYKk6iQlCQgJFofWYe8hWDWar3o+XzUOpj6XtNdu57trDTefn9JjIk8YUAAbPu8OFYOxXHebInLatHCr4UUQB0CO2bMBxDY9yhf46mpUl0+sAst1zQzZVp+Xkv9F84n0kR5yNGRRN00arnPpB7kE+QHrMxfw8ewkvZA4kHc7XF066pJc62V4kx13JrBqhsXvR5rsom3uv+KxBx4MetvNNP4aFWdaTJxWxfoz67CeE1r+NhUJ8wjUFusDpEsMJv3hAv8j+7y3DLmeONZqaSIAJfcU5ko7wMqQb8rxw3gAhPfgEO0eXFNGOSFD8f499Dbb/sQjaFFGJYMv/xMFgiKdyC56GyWxjDHOPeYq2Y39JWVhs0LK5MMsUC9dEdTXH1wv6Z2rISTSe8xxWpLbgc83KfhAsK3g8OeZi4uO+SOyQ7xI77Ga7EWR0H0vr0UK3KbLkMapevYaap04lkq5nk9WNj8qmFryXMxL7X0vLSX8RRV+u2SeFsHc5ClIAVM0u7urKAvaCFWsHwVbM5EBGLG3wtjmJDzRBQ83WjuQXff/AQmuorZskY0eNSGLGsMoWMU4NOw0UhUXBiaw1exLItlH97NnCHahujKCYOaLVDPCbXAIm0GtiQiit5GX4UYSSjqlHcuylWHoEvX4Jgc2z7SJ0R2uKc7T36MNOjGgPQUPxREBT2U4tn1rDaMuKz5FQ4837f59mSySRu6xKYj3cFC6jdjgNX/gQZcqPiAZ0UlmTtbvyIpv5jV/BrBookGZFimi/qAoHuDd7Htf2mUbToTfz0RZxHRwwoLroa5yufTLpdyLYAHrnktetHXAwk0Lmf1YvwnI0od+X14hhkc5NNfVdi10U6VCOEpzucwhm5QCSSsROUCQVGMsinHN9TA092b4XjdrhZHruj2IZVD9zBoFtczFDVTSf9ggfDP4G12a+xZ97/xQLhe6bXmWisoqh3cpsdGtk/n0EN71HihBfy9zADp+vmu11AEZFP9RMjJonT6AsRwFJjLtCmJG0E6vrxW/dVL0fTRe9QcsJf6L51H+4mvUBW/w9d+9pIZpPvp/UgGMwFZ0x6nq+rT1JzVOn5ml5AJkE9yj38kzoDg548WgqX7uWwIaZRD++l6rXrxPorIFTaTvmHtsoIeShmSYmXE1b9WiqlRhXZkUh98vsBTQgEpE8gs1BK1dU0AtpRaXCinaj9fjfCwp5rwmuRNVueOJosMXz69my7YKCM6pHedH311WFheZQ+99GRT9uK7uVBGE2Nxf+sG1H3CaQsif9BTTxmbKoXxmeQOuJf7JNK0CgBcf3qWS11ZcfZq9hYTCPLg35NKxl2BRRHw02gJRewTRDNJ8VM81H7Mc1mW+z4YAfYQYrmKCu5tu6QPlmcw7RfuGcPEt6m1+YVYMwwzUoRgp91xJCusqBA6oZqWygvHExlhqwRfKdYZiWfS2ssPrzDevbNF7wGokxF9N61E+4sfYBHjWOJ434nqmMAYEIsyf+mhYrylhzGft9JHR5HlVOI9N/cknKnDOklmp46ePojeL6NyN1LkOJUGcooggh9IeN40kqYfT6pajpVsxwLdnu4+zn6JrCVzNf46TUz5lrjbKHD87wNlzyDTbNblp5jytZ5F5EC/BGTyE/MaPHF200XcqnuAg7Xqspha6dMrLdxmCg0U1pYezSe9Cb1mBGuvNBn6ty7yPesxTFVu4NLdGBNJ7/sqCWZ5P0nX83YSXDLHM/UiPEHi2HR3qR5lXQbrDlPyfd70gsFPT6pSgx0VhqTmYpJ07/rUI6IzGmcF9uL5xIbac4tZ+Lujfkby2bOZLCFfEUfp0J517vjcqwzkvGoTRZZegNK7gncxflJDhFncMIZRNGsILEBNEwsSJ1tJxyP9QMRmvbQtn7dwAOeuioC4hnwUTlrsDXMENVmOFaPqwSenedQam80PNG5pgjCZsxuzmb2O8KjKhoBE/vdgWWGkTJaX+9WyaaVRK5MtjZYPM2EYC+1RH+ZJzJbGMMSjZOJOc2G5t8q39jC9juQLCBMBXK9JiAgsUJ2lzb5CCU04FN9zvSdhsWEhtuVG+2x3ghN5GJEVrzhv0945Oux6geUvTcpIecTKbXASjZBBVviKZNcswlGN3Hkhx9EZlu+6GmWyh/71YqX72Gqtevy7mwTyiZO0hKaLeyoI2kbIoXUk29ET/w6ySHi8ZKtmaYC43bkSjVAAYHgi137ct74ONu5wltOJ+8NehwGpa6zBYK8f2vo+nCV9kQyTmMeu4Js6wXmYHHkKoYhIHWoYZ2QYPNucY4HKuzvQ4QhnQ5yYrUiHNchklWuIbGi9/mN0MfJkVQNNhsBFt+3fXbcxIZk7uzF9FglRNuWmEDAgD6VwU5QhW06HYbbIg60ijvQ2VmF9drwuSlwD1VC5Aedhqtx/+e+i8t4Crlx5yZvpNApPDeKXc4QLc51i83gq3z69rTtdcz0xhPwErZUguS+RFuZyBxv3UGLVaUcHwrAOmhJ2NWD7Y1/+x91R4ydax9syo4it9mz2Zr31OYN1Tcm7XRAOP7iLx28bZWF5hEDpIT4Z62q3dqRL5Juc/koOOxr8H2Pxb2lCQtEWz5xTqoqfwhexb/ilzEV7mJSzI3Y/YUU12ZRMkF5tO2ataZInFoUatoPvE+Wk663y0A25FQdWJH3SmEPj0T79ToC2mZ+huSw84QUPJIdwwlwD2ZCwgE/VEOpcIP8QFiYtsoBbajAXvBEhTRQg22dk0OciHP8b3VN9F80l9oOvd51Nx02nsMTcGerDZ7o2ES3JSzPM4tvJqu80/jOPHf8R1YaoCW4+61i10Z8YzJM8ZR7AgNyh/Dwd8pOK8hHyhy2sHbt8I1NjIjsuB+O2FubI1xgzYNEOg19EjBd/aiBTRVsc9ndbe+3JUVBeDTxtF0ryx8PYCqKAzLiesv2ZqfnmTbmRq2F7LR15zMsmhrK6msSU0kwNC6aNHXKIpSIAoup9pyE+5dKRLShnimXb0ZeZ4btB625ocZrmW5JhLZjGlilfUQrqpYtj4blkV4mXAPlVPVrGnxkHECBirBjTOpfvZs6h4YR0TSQ8e4XeSSowTSSlxDQVpO/htG3Ui7abMw059UTnvkB4HHGJY7L8FVL1H2gaD4/qvuelZbfQub1OJk2UL7WssGLD1Kywl/pM1BMSkVq3LGCsO6lWGFa8R7eQSuA44kVEZmwBRaTn+E2ae9x/cy17CZHmgtG6h+5kwCG95Bbd1C9XPnMNWcjWkpqFaW0OqXqX7xUsrmCL2q+IRraDnlQaxguZ2oRLwTQFVn/cF3YVjiGFYykMeMqXaDVV4XdlFaAvXRXqSGn2FrVDpRVj0qSiPYPtsqGmwjexZvsGmqwhxTTPPNYCXNpz7EVkMkU5ubfVCYgYhAyjp+Q1nYVBVphsnkDHA1W5z3k7dBkUew+b9nUFN5wDiZrBYh3fcIvmJ8hxRBtIqeNgqiuyLWC6mt6RdtDg1FrUizJXewDo0/QROdMqyO8zWRGO/sNcV3mOSdbMczBtnu+9F2zD0kx11Ba9bdLJLDjaZQX76RES6UChbLzX7ca4npcrZEw8EZwuSnDi22nWiORuKkh4LD5KCDGimJjEETFcyuzKMi0v2PdJlzaIpCG1GWWQMAf2RgxCOsnnQg2HRVsfdYJ8pBXiNeBBvAim4nMib5IK/V5Qspv8I37Gm2KUXo++hhdkRE4/mAnTm02eE/pI2I631KUWxbHcMXK1xN86kP2yLbSSvADzNfQn47KTFRrOEXsCmi+TzDitTaqAyZJ7QkM1ysvY1mJMjWDCdb4tovFs5923ld+A0YvSH3d0lHlPf77iHYijeUwwGNZq2WS9M/JKVXcKC6gsej9/CtoNgftwy/0sWUIBCFs/4snKqXPUn4s4cI5BCAydEX2s2P5lAfGi55h4aL30KJVgNureL2Im5qXJ/+Bi0BgXix9CjxSdfbA9stVh2JnKalGa7ho8Ah9vcBGJhDYUUCqqs5IaMqrBMJBvhG5qtkQqJhnu57OKlhZxQ8V8b2nMlBz1yOApAaKpAwJ6sf2Rps0nE1PehYSoaikh4sTELKZ3wHLbYdo3KgTdku/jrFdiRWsDBDVcRyxkaomnC7BMIrnxeacqpO7MCv03TOs766dyDy9mbHPiTNcRoT7TfYUBRaj/0VbZNvp+XEv7jWso6EjRIqsh5L0X55bcnryEubd4ZzeJgYfxXxSdfTdO40YoffAno433Quci+Wohh6I+F5jh+CTQ4pEpOut/8W95hoAKAFqCkTv1F9PJN3XXatuzl0lmMtaEtlaaKCe7JC6y0651e2ZuVEbR3VSoyYUmYji/002PLHELLNIlTFolmpIjWsBIpPC/ChMZINVs8CQyxw6+g5tdac6Eg/DbaNjQnmrG8seFxGLAs3ZL5mG2KZgXK7gZh3Xfb//RqMMu7Lnmb/Oz5RSBVEc0PCWBcRbAFN5TfZ85k78efsSoljqI0GGVJXRllQI5Y2WFOfBzrIzykLarSc9Fcaz3uRTJ9DHe+Xy9HNfQi29mJfg+1/LGTCIrvvzpswpKvECfP34CW8lp4A5JsjMmFuTRqYlsXm5gTfy3yZ32XP4hu19wmkWAlR3a5GatT5tJ74J5rOe5H6L83ndwe9y/PmZN8EpL0ohmCLpQ07ka+NBl2QW18EW+57tkcxt3XuQmWkh56KFSynW7n/MaSyJu+bec0gQQ/dz/7sp42jbJeZ2MHf9qWZJdIGBhoz+9+AhUK67xE2pcQZfhTRlAfWnRh/FRYKoXXTOWzHE4xXVnNi5k36qztpVKp90WvyWJ1RHQnYBU1tWZBnzCkcmvw992QvcNHdvCHdK5fmGgaQX7BLJfulQtp/NyWyzN3QBMCBA6qLF1y58FKqWj0U0cqwni8yWlI+75CPjGM6GD/wayTGXEzbUT9BzQlay6lPJqfDFlr9qhCY3fQ+euMKoa8z9DT7vTZZPfgkJDa3wNaPhf4UCqlBJ7j0PUA0bcyAOK+tx91Lpq+gJXfPNW12tKWIHfId0gQ5RF3GVHUegU2zqHzzayhYJMZeztKeYlK1q82nwYZo4llaiGztSBrPf5nU8EL4fbHwM1bwhpyO+aFHW6ngX8YxXB/5Jeneh6CmW6l66Qpq/nUigZ2f0axUcmH6R7x5xFMkxl2JGawU+i5H/1xovKnugtAv8aLXRH6TPY+dViXfTQldnUn9RDHn1WDr6nXqDec01Ylgq7U12ERBsbExwYbGBJqq2MfkF7qqstQayGvjfk/j+S9j1I20k/KtLSmXHkux6EyDrcxTVPg12FJZ007c/EwOQCRuq62+PDvlHZrOeJzGjHheOKCRHHs5awJ5l8NMr0lFj917/5YKqSsSyBkdnDaqjguCgiL5k60H2LQ4ZzTl0H3y188Ylut69VJA5LlPGyZvm5N4pPxqElXD+VrmBtqyUui+g8MFLURytGikh1a/DIBR7W6whXNoMacpSKmQRfjsbhdi5Zqs6QFTXM/RPcflVwTlNdgkgs1N/7TNdxxFmE0R9bkXy0M6ccI2TQzyxYUfPanY+zijqTq/B2d6TiI18tx8wZh7rb1/Ztx6ceBusAFCh/awm9h81ouclv4J661e9jHKxlkxdFjAB8EGbppo1rSwUm1cpwu91MTEa7uUhzkbtymfYrvUsCCPYJMUUXGe7N+7AwW/N+xmQpEisTIcYLE1mF90+znNVpRx5jKGsplmK8rifhcXvmDgYSQnCsRjxbs3CyR438MxqwYSy11v0YCOFe2OFe1u01w7KmQuj3kXVTw37G6ydaNoO/xmrGi3/MA2YxA/6JskR5xD69E/sxvtshEpjQ6qi6ypiqLQrzrCDmp4f8JvSA4/k9Zjf1X0984apm1M1csxmEkNEQ22Q9WlBNJNwugmt76lB5ZmhkCeJqpmxH7devRPbNRbqcj0OcQWQo8d+n3XcCLb52BbiiDTfRyN579C/JDvFm2ugWhEyHWxKhywpQUa4/65SUHoYRITri5A6XUk0kbpJkaZzYLJoX0ynWiwmSZWpJbYYT906UTaw/4i96J3gFEqChFshRps9voz8Fhih3yf1in/196bh0lWlnf/31P70vsyM92zL8wAwzbMyKCAQRAXFAVRf664Rt8E1FezvZK8gpG4QKIEiYkmIcEtr0tQozFq3IhEUYICAoIzwzrM1j29d+1V5/fHOfdznvPU2arqVFd1z/25Li6mu2s5y3Oe5X6+9/f+aF0lYULe7KP+W07Fl4uFETTefzt+sVGwobyAwX+5GL3fuxrnHjWKtfyPdprY2JsXCjbn56Nw8quxmFkHAPj3+CWebUfXdcfjlKE+fFFKE7cp2Bz6hj/+t4dx9Vd/jSennCsX58tVzCOD/9z5cZTG9yK39w/Fs+NW5IAoVmv4p+qLMD9+AfKnvQkVc46jjquNBtis+ZiOqUXLBzca0bBzjaHu+7WUJioCbMkY9PRwnf+18Emu6nXjI2PHfwbKLCuEgq3okCIqRexFNT4lwLZQqmByoYRSVccvcAp+UTkFp1bc1RIAUNN1fPK/HsfONb14/o5gfllu0GRXNTEPgpuCjcy10/EI0vGobUfAaRLcqIJNXmAOZxVjcpNCuYb/rp2GN8Go7lTc9hIxcYpHNcygF3ee/OfY23u8rhQ7QR3z4dELML33TiM1wWHy5WT2ri5MqgNbUNr8AiQf/y7Oeexm/Js0Vn0j80q8xEG9BlgKFVH1MG11IbGIhqFMAkcWDVPO1b3uA+B2m4LNMGv1873woz9FCrYy/ufpGQBGgM2PRCwCFGUFm32BrmkaxvpS2D+5iENzBWzyUMTJkxc90YsFs7pp/Kdm5UNz4lZadx7Sv/5npH57B1K/vUO8v7j5hcJ0lxbttw9cg1O3XIhadg0qQztQHdziqC7Uk32YveJfgXLO5quyygzaHJsvotYzji9oL8Fb9K/huU9+Aqn9M9BqJRS3vBgLz70BI/ca5unHXSax1cGtOP6WX0GPZ90LGriwf7K+sIKKVwlwMmwuJwcx+/IvovfH/wepR74CrTCNyvAp+BP9j3DPoRQuT23Fwlk3YOE5fwatnKtTIQnVjEMfk0lEcWv1CtxaNbw0NgymhapsQfFgCyvAJquBRj082H7ymOFfs2tdv2fwiI7ryYFzsXvA8IGR0/aOL5Zs3+PEbN441wGXye7Jq3sRj2ooV/W6Y1EVoYC1KIpFNFtAUYae+6IeR6lmpLMB5sQ0EsW/rvkDXPPUuzHReyrSUkqkykJBCYJ4QD5siad/gt7v/2/EJh9GrDaLKW0A38rvxMNffwj/8JqzbAsn2uUe6UmIBW6hXBXXgdpXVDM8gyiIRNfje32vxO5L3o9HP/1zRKlabkAFG2CkCGZ++Snxs7ooSihqpbTPc0rPVSmzBovP+TPED/5ULNIJta07XduMhwcbYIxL8mYX4FLkwITa/5Q0ljqmiLr824nSyBnA4TtQg2aYUmuRumOg8ZPSKRMx69zVsUGw+kzs143NonJVRypu9d9uKsqEg1oXMFKmMr/8G8Sf/gkW8mW8Kfo9DGvzqPRvQuHkV3qenxvyuC1f/yCbBfS8Ulun4Kq4302kUslpak70pmKYXCzhjqOr8PPStfhq5mNIVefxD5VLMVJy7rsWz/0jxJ/8IWJm4Q+qNk8bofI8zfLQCn7sdN1m+k/F9EXflz7LWqjrqQHMX3KL8f2/MIJaNJfds34Av7N1GHs3ufdd6wZSePTYAh6InIzTXvA3nsdzbKEEHcY1lFXBtYHNyA3sQGbmUTy7cjcST85Ag47yyM46XzAnSmufgzxSSKNg+F8qwXYv5i65BbHp/bb0cmL+or9E/rSrjL8FsP4gm4JE1Cio0ZCCrUV8PdgS9vZDgTa1urkMKdNKFed1Bf0+7hKQTzagGA3iwSaePU0THmduyHMRuiYpKe3f2tSXA2zmNUkYBbD6v/kGRBePILXvG6Bw7X8Wd+Kkag3xaARzVOTAScEGANE4frP3Ztz7n/+E/xe7HJd4HG+5qoNiio4bqTD6tclFe5q4r4JtxsgAeOx4TlS2lcmb51/u24jZvf9q+5ulQKy/f9WasRmWRwpHXvhZDEjPc1ZJxW80RdRSTtasLIK0cT9PH+/DL56awQOH5vCKM8fN76nvL22fJ7VPdXxk7LCCbYVBjV0o2KSHkB7IKcnDgCZJNIlaKFZwUEkjWvTZ5Xv4yDw+/z8H8bEf7G85ok3yWbnzDsqwi4Jtylzc0Q5YVuy8VhzTvQIH2EQqkjUgDGecg3zFSg13105F1XzkSKUEWMG9fcMXGzJolwVRTuzERgw/DAfPO0BSCjh4sMkLmfkLP4bFvX+EY6suwLRuBFEP6iP4r96Xwgu5Tam7sbIChxSFTmw3PaR+I6WINrLIdEKkiObL+LX5uV4FDggyzHbzYAOC+7BZqQX2rlX4FphtqrThQpQ2XIhqzxhqyX7oWhR6LCPSBgErbWwxPoz82b+P4o5XGGbALsFPAKiMnmYLrgGWcf5soYLJhSI+nn8JpvQeZHIHESkvoDR+LuYu+SQQiboqMGX0ZF/DwbVqTcfjpgyd0oOdoOtUcvB3KEjtH9Ek5i/6OOYv/Chyu34P06/4OhZS4+brjOtW0OM4Uqn/Li8Fm6qAOXlVT53aweozwhk+s3KKqFOALUcBtikAwAVb6tMWZYSHpHQN5UX1MzP+XoKWgs15spuMRXDyKmP30y3AJiu5aMwZysRdFaWyJ5U8CRUbBsOn4bnFm/F3Yx/2PHZLZeTfRiurz4IODZH8JFKPfhWx4w8bx3DGW9CfSWHfxCI+8O1HbOParOQLRF2V7ENF7YvUf7KCDTCuD016q7pZ+EQynvaj1r/RVoCgMrDV9nebD16gdCJLfZE/8+2Ye8ltdWNLfYCt/tqqKTBq+qfTIsytyAHg7EHolCIqn6/bYoqobXsR7q9twa21V4nUpKKiovPyEZwvOLctecyiY/QLXtX5TZqUx/YYlQNzx1A9eDfeEfsWACD3rPcGSsV3Qzxf5jnpum5tFni0O5rf0FHSuCh7CjU67/PzHCSPsul8GQ/qW/Cz8z6Hrwz/Hv6u+jIR6Ksjlsb8xZ+AHomhlh5Bcauhpso5pO/ROS0GLHLgdcw0n1QrkuYVr6pUPIq/vHwnXnXWONxY22+M7UH66COUHtqbrCs4Mr/ROPfn1e5G4gnTf23T830/EwAQS+HvI6/Gz2sn46db3hfsPeK9acfgGgAgEjNUOQF9deX0UE3TRNBhOoAHW6v4erApATanNqYSF8of5z45qIJN7j/nCxXhyyqjpiEWpe+k57+RjWw5wOa0QemUVi9vRlSHT8bUVT/H9Cu+jtzZ16AytAP79bX4dvUcHJ4rolCuiufLa2MsOn4mPlJ5PY4UvftBee7htukibJFcChuUqrqyGWRtDrmtAwpibumU+l5//wi5TajKtIyilmxYwSbNq2gtTEIQykR4wEnB5hZgk9onp4l6wwq2FYaqYJN3CJPmAy78AuJRMTDLnc1Bc3AfSMcxky/77vJR2txMvozjiyWM+KgjvKAOOkwFmyhwYA7Qfimi9O+Kz6RxwSHS73YMhUoVc8jiH4f/BK89NYPKqjPE35y8WJzwTG2TSDkMdk6lnfXMCHJ73oN9G96G13/uXqzXjmFW78E5LoE79XgBiF1FYlVPEr85uoD+VMwzXWfrSBYagIn5Io4vljCUSYh74baD5wctaKs6UK3qWNWTwPoB/9SGhLheZoCtRB5sVvc43m98zqFZ7xTRkkuQ0LrH5oAUS2P2ss9bL9B1ALrNK6Tsk2IUlL5UTKgXfvbENOaRwW2x1+APq/+AyvApmLv0NiFjp6DocbdFTJMcnS+iVNWRiGriWjpRd50kaBIr2r+mCdN3wJ4aXdN1/P5Xfo2Hj87ja297lvDRA+oXPjKxiF2hefLqHhEAszzYWktlVrEr2KQiBxlLwTNXKONXB43KqRdsGfb8PFEF2ey/5HQJAHhmtoCzPFJMASvA5pbOBBiTs18fnkOfS4CtaFOweVcQBez3vlCxniM6n+FsAhMYwKG8d//XSIqonuzHwnNvQPzI/6A6uA2VwZNQHT4Z0YEt+Kutc3jHl+7HnQeO4/GpHLYMG/0i7XL3p+JClSUrBiigNpCOG76NpGCTVBFyEKdcrTWs3s3vfKMwUa4qHmxR0++sUtPN7/Ze0AYZV+oDbPWfaaUM1hc5MP7vPi45PYvWZpW1oPZPEfW+fkMjY/id0g0AgMuKFfQkY5Zpt/mZsYiGiGZYRBQrVfRK0+R5F58gTdOEopMWS1WfAJtTkQMAQDSJ8vi5SDz1Y2z86R8hrS3icaxDj1nFuVmSsQjmi9Ziu6pbQbMgCjbrZ7sHmw7jPjZi61H2WeSraWJrt56BH00PofzMQc/Nn8rqXZh+9Xehx9NiI8rJH6sn6RwU88Jt88xNDZcLOF+TWWfOV9RNbido3i37rxGFLZcC99+M52i/RuwpQ9GnFsPy4jPVl+DjpRfh/bq72q7diE0esy3QXHNmCRRsbveaoAAtzUnoXrsFJQBLweYWlBDp2i7zPScF1HX/8Qh+8tgUbn/9Lpy6xjLzpz6d+jGbp23AgjoytHaaypWlVPr61Hw5a6YuUBOJojK2B5WxPVh89v/B7332XkxNLOLpmbxY70U172tIbSFfrqFUqbkGmUiBn4xFXDcPxMZpiTITauI+EgvFCpIxYxyS290hh2JRxnG5Wx6kPRSI8lzJLcAmlObV+jHQC/q8UqUmzcOM63j6mBFge3qmgOlcCYOZhKNwREbus8sVHWjcLv2EgRVsKwzqxKlzs6WIukwMAMmDrVgRleYojc+vStSxBSvosF+qCtkMXh2UH24ebNOKgs1eRbR+sdxwiqh0HWlRMFuo2IIE1IHe338xCme8xfY5IqDnsxtQF2BwQR7saGfZaWFCGIsFDU/rqzGHrO8iRf4M1aOJAgSrPNJD6RzWDxoTYPLmalXBloxFbLtVzwrgv2a8z/KP0HVd2nmzrjMFaPwUbGWXnc+Yi1pBYJallwnDTN/4aE3cl589YRi03rfqSsy8/EuYecXXREoqAIyYZrZei5hmEBUkM4m63XYZr+vkt2CRi3v8eN8kfn14zlTO2f0yvHYZAXuax45VPcJziCZi5TaliKbjEdvkkjzYqjrwnd9MoFrTsXEwLZ4bN2JKkFJOlwDcJ4cyIkXUI8D2mrPHcempq+oUGdT25UmjpSJ2/zzLk0ryT5Em8SL4u+i9wFrwMkt2oHD6mzB/ySeR2/MelLZeKqrlnTbWh61mUO3paeuaUepSfzomxhJ5YUFj2ICqYJN2nuVxuVSp+abMqZQ2PR+l9c9FcePFqPWurft7I5VEKeDsGWBTjqs35bGAMMcp1QPHaRGmBrdkaJd9Nl8WbbnosDhsJEU0k4haVbPNeYvqAycX6lDVBk7qZiIhtV/AP0XUqaALUVpvKBTTuWcAAP+Sfl3DquG641NSt+X5ideYqwaqe4SCzbrW6sLUjyAposSqngQGMwmxcevmD0pUh3eg1rfBOjYHRUY2Yd80CQIFJtUFcFYxISf8xhknRIAtgIJNrSAqE199MvbXxpHQqoiUF1BLD6Oy6qxAx1DTdbHIni0ED0CGjTUGGdd3sBMKNpf0N1VVFETBpvYPKmJe4aZgi9kVwrqu475nDOXRk9PWHKdas5RXvYptgXxujcyzyTe1UtMxYfab8vPvmCLqE6hZN2DMY56ezot21ptyV7gDxlqLulMah504ZM7Txx2Cz0SPsnEq+6/RHFD+HbVHwPCydcJrLPUqckD3JKLVzyvlFFFdt+5t0BTRhJShc1yahwNGP7t1xEh1vfdpYwN30SdFNBrRhHI/aCGlExUOsK0waPAXVUSVIgcy8gNEE5qFYgXPmHnmO8w0vly56hlsOjZvTXjIZ6lZnEpAB4XUYzP5su141ep1tiqiDotlKnLgF2CzJm7WACJPDOekztnyeXFQzZgdZVAFm9cgDliDnQ5rMBedssN1VRcLfgE8eXGoLsApsOZV4ICgtMtj5kSxVQ829XiC+K8B9tSZXLkqilvYUkT7gwXYhEpFedb8di+d8Ksq1Qh0P35uVkDaNtqD8rrzoCfs/ooUxJgvVnwrpjaCXMXXC6/rRM9Q2qX9U7tfLFfx6Z8+KX6vLnzyDsEbGfnzd6zqEc80pQ+EnSJKgdzRnqRtchmLRkR7/vqvjdLtF2z1Vq8B9f2XarrvWElUYabgnSIKAGv6Uvjgi0+uq2ia8lCwDXkG2KyAg2U8b11jp5RBJ7yCII0y7vDcz0rKClW1VanWRPsQAbaKfec5EY0IlRRgnG+QVD0bkRhmX/ZFzL30dscKeQ0F2AIsDlVVhbMHm/EauhaqLYFXiqjTxk9/Oo6oZoxj1H84pcfYFnoB5g3kDUoBCqcgH/UNaoBtXlSYrj9/2esG8Fe6xj0W3CWpeNFvahvwQO9z617TKEkl8C0X5vBSSasLZEqPjWiaCB75bcKq+I31/dI8iuah1gaqt4pcxTlFtAUFm8s82m2caUzBZgQdDs0WfOefpGBzDLBFI/iubllFlDY8L3CANleqCmWjHFRYaqyNDKMfHehCD7bGqoi6q/ON7/Se76WUIgcTCyURAJJTG+Xxnq5dyaZg81bnOZGIRYQ3mpONj2OKaKl+o1pmvQgm56UCB95jdkTThLrVq21SQZY1fe7rENkWCbCU6dlEVMx7ZHukIAq2QCmiDvNqr5RkalOGorrWcIqonKHjNA/bu9FQqd5trg2chCMqcsEOxh0OsK0wqOGTUaGbVwlglf8FrAlzqarjMVPxQT5ZgLexZjsUbOmAnYfMYDouJNFypaFAKaLSdQquYKuP9EclE2/7oFe/YCRiAYMvgRVs0rUrqLJih12rTMLaFVLf74TcjtQA23O3DmPbSBYv3bna8zMAK+hzzNyRtiY1zQeUZEVdEP81AEjGrB0e2s2KRjTbeVIw0E/947YzH/cJoi4UK/jFk9O2NidSZkMI5JCCjSYRJ7n4oPUko+K8/QIZjUADu5ciCrBXKFKxPAhdAmPm77/7m2OiDwPqPSRFoM5HwTbWl0R/Oi6lElCKaNhVRI3PX9VTr7UnFc++CaNfvWDrkO/nCQWbeZzqjukzgRRswe6XE04VxVRzXSdkTypLwWbdo76ktQnkBQVBsiEE2Ei5Kj/3s9JiQK0MJgdkKJhcp2Azz1MUdag2rmDzwynI6UZOUZo5UZci6rAQyigpTGqRA6dFmFe6dkTThOqcLBec0mPsZtv+QYRVvcZnHp1TFWz1c6U6DzZPBZtdkVb1USAnlICcTHVoO6q9RsW8T1SuRG+6edsNQpxT1SnAFjxFVD53r7QnL/w8ruTvqA+wNTYuLTqMG9TnNlLkoOSiHBFqJqlfMtLy/ZWhKqt6kiK9W55XOyF7sDnx48izxb+LQf3XYO9f5zxUQu2mLkU0s3QpokWf9qkGVcVme9x9zPEKqANS8SRXDzbjOys1HZVqDQeOW2stWWlIfaoGaV0nFVZw2wT2Y1ixd3BK05ezZgIr2GbyYl4aZFOMgu9eCjZSmI0FULCJIKXUt6t/A+zt7vBcwdF30iuo7tVX0v1xCprJnyUXCQoaYItLGytqNhcAnGsWXbn7iWnoui4Fi93vhZinuxTsYAw4wLbCoEkedbLyhL0uRVQKDGUSUdAraXG6eTgjgk1ei5oJaSJwYKLFAJuHJ4sf0Yg8Ibc6Q7cU0VzZ2YMt0miRg6S6w1u/ECx67NTTjpW/gs24Nl6VigAjWEj3jRZ8lprAeSEjD2x+KaJeRQ62jmTxL2/aHaia7Ki50KH2Y5m8Nt8t0eC7biCFNR6Dq4y8wyMPsrKaiAbqqVzZU9nltjso1DkubepTdz2Bq7/6a/x4/6T1WSEGclRF4VaXSp6apolAtF8qTiPMNKpgc1h05kvuu4OAFVSgABI9A3WpO0pKmApNaGhhpz7PtAMdVoBts1mNaseq3rq/yZPavlQMZ4x7e6cBloKN+ja1vbY/wFYfSJnOU2qCh4ItYgW6Cw7jgPBNKlY8TdW9giCNMt5fX9yEds770/G6ypl0rSOaNYGnc1HTjpLSJJWe9Wb9J1Wcgpxu5H0C10CwKqJ0r0S1M2XMcUoRtdSAzvdqWEoLltNj3DYO/cYuwApIiBTRgIoMwFsdqS6grbmF8zHFPFJEoWmYfck/4Sub/gLfqz3LV9kRBLcUUQ3uaayA5VVEyPOdjKLkCYpQ67gsEmUPNuqHaZNoYqHUUFGFnMOCkea+fsF6Gbe0Qbo+hYqlXi1WakIF1kiALRqxPEoPzngrjYWCzUWl82RsC35WPRX57AaUG6gEuiDdy7kuShEdMjdnppQUUV3XWy6uplJ26Gdk1LTgRlJE3YociNRNl/5CHgvz5RoOSNlCts18KcgjKnrLRQ6a3MyhzT7reOpTRKnyMuDsUS2z3gywHZwpYL7oU0FUgjbRvdKXabweC6Bgo3WcCPKlYnXpo4A9wLZYqtY9G3JQ3Wlu6TT+EV6efxFNE2NzrlSVxBLB5gr0usnFkrAKkedhu9b2IxHVcHS+iCen8r4pooA1H+AUUW84wLbCUNUucQ8Fm/wARTRNSEIpsLRuICX8h7w8No5JC/HHp3K+gSkvik34Vsg47XIeV2SxtMskl6y3FTmgFCufQVtIaZXOlDpnW4popX4SL75PyG0DFjnwSRE1vse+A++369HjsCvthjwwD3ikkPnhqmBrIXBBAYGg6jXAWgCWqjWxC63u2venYmKQO+Liv2B8hrOBrPDZcxmQaEIgK2VEICcEVYvsiReLaNjo4eM1bPqwHW/Q60TXdfzj3U/iTilISARVsNGzUNPrA9x+HmzypKY/FcPzt48AcK/u5vY5lOp2spn6KKcS6LoeuoLtd7YN41+u2o2rL9hU97dhqRLvszcNBvpOuoYiRVSkpxu/n1goeQZedF2vUw80gpN/lagimnX/PFm96JS2Rwv7qu5ciYuwgiCteVYBcnGTeg+2PqmQi6pgS8WiYgzLKypiVcFWqtYs0/cmlNtOhJ4iqnqwOaWIqtdCaXdO7cIvdZwWdcdzJZuq1S2o5qe+BhxSRB3U5U6LoZrsz+mwEFQX0LRh5ha88vNkqg6fgntS5wFwD0A2glrMx1JIe/cpaqpQGAo2K1Dq/N3yQptS0GluV6zUGlKe5YWVh5QimrRM6msBgzNuqjv5uaHvkufLQYK+MmvNPserkqiu61KKqPNGYiYZw2vLf4Y7L/52nRWEF4vdpmCjFFFJwUYBtYeOzOOCW/4bn73nYKjfHdiDrVhBTdcD2bd4BtThv3GXiFq2AvlyVXgXA/b7RMG+VDxSVzlY/v5GUkQB+1wEUJXDUtaMuSmx6JFOD1h+g8/MFsT8MFCAjRRsHkrGQAo2pciBnKZK6143BZvxHfbn0x5Ud1CiKWp3Gau9uWRVSBsZjSrY6HU03vUmY7a4QCoexVlrjY3bu5+ctu5bkGBxC2v9EwEOsK0w1E5T/tnNO4KQJ06D6TiyiZglhXYxg9V13aZgK1ZqeNpn580Lp/z+RhATcinANq0YO8qDIA1MTkUOKkFTRJUJaJ/i2QRYu0rNKtjKkrePn4INkBcI5uLOo8iBfMzGa3wCbB4poo0wagbYJoQHG5mvNt8tXbxjFOsHUrj89DWB30OTfFXBJqNpGsZIzTLvPvF1Wyj7FTmgQVcefP0UEI0gpx9uHs54qgRHzNc2qmA7cDyHv/vvJ/HR7++v+5tYSPu0F1sJcGUiWvCZxMqTvDfsWScW0q4ebC4Ln4tOGsGa3iQuPslQYdIEsaYrqteQ0vk0TcO20axju5cntc8N4L8GyEVT7B5soz0J0Z8f9lCxFSo1sehvTcFW78HmXUXUClAIxW/cPomnS66m/crMN5Bu4odIEZUm06KKaDouBZVMpXDZCtaoVd/U4LtsPmwp2MJpU24KLCdyAcbcOg82h4VQWmzG0aaOPc3Xqbr1jE/q8LCUIirvltuLHFjHHUQtJDZ2TO9Yp7HZqQ0bwRjj384KNut+Vmu6b4VO1bPNCSuY2/w4S9D1p7mAyHLwWaipCjbnAFtjSgY/jyuaj/SlYsJjLBWPiv6rkbHJsYqo+W8dwYODbnMoo2gJqaWNviEvtSmvoj5OUOrcQY8+eqFYFUG81S4qnbSHYsYLm2qnkwq2gpIiSlXia7qYp/37Q0dRrNRw+y+eDtUzNrAHW7lqpEWavw+mYPMucuD2nZqmWfe0UlMCbHKKqNXehWpVVrD5VPB1Y8gjRTQWtcZm6jP9lFCrepNIRDVUazp+a2Y+BRmz+0jB5hVgM5+dMY+K9bLvOGAJIuQU0QWPANshZaNdfs6cxlLRVzpsevmpCkVAt1xpWIFIr6OAvFMWgZwmalXEDZIiygo2LzjAtsJQO0158hQxS8kTao61vNNAuwu00+dmBjuTL4uBgaqOHmjBh83JD6URnBRsamniRCwiJr00MMmLZQqw1YJWEXWZgNpTRD082IRnkntnJadgBFH3qYbSfpVnehpIEfUqctAIFPQRCraAO+peXHTSCO542znYaZafDoK8mFrw8G8SlUQ9Jr6uHmweqY+AtUCRg0FheNIRo1KKqFt6KGFVa2zMTJomPMcXS3VKvZmAKYdyeoQa4La8otyUZ1HxHa/etda/uptLQOEVZ47jm+/Yi03DRupmUuovForVUAOfflCALapZkyA/1A0C2ReEFFleaaJ0r+JRrSklsVNwgjY8gqSIlqs1RwWbpmniufSq/meZK4dX5GChWBWBO5E+m4pZKrWSPUCeikfrVMSqObFNwdakqsANYajcSIpogJQQwkvB5ubB5qQKo8D7gEu7GMpaATa5Pcl9ol151oKCzTFF1PpOGs8TUc1xo8pKwdRt6lsvRQrgUVka1vwklBRRyfMPsFJkR30KEnl5sKmqxaD4ebCdPtaHHat68P/tGrdZNYg00QbGplzZuIZy+07GIpL9iaFi+/2vPIBLPvUz/Pl3HsV/PzZVN1YXPQITWcWnM6idhxNC2eOxUU3+a/2pmGtQWS3AEpR5m4KtG1JErXk7BWtoTv8/T80AMI75h/vqlfPN4u/BRib4VeF3HdG8FbReVYPl33up1K00/IrNZ3bOtplvKfSdFWzOWRZ+yJt9iahWp8xV+3d6FtzM8iOahrVmMPnhI/MArOCZF5YHm3PblCudeqWIqpWEZQWb0xpO/T51HZCXbICcVMvNFjkwjpWyKKri/rmJJVRoXKI+wyvAdu/TM2LzMsh8gFNEveEA2wqj3lzd/rP8UKo7C/KChBYWbhWSCNoFHsrERUrV/hZ82PzSt/wYlibkgCG7po5R7ljovESATVosiyIHHqkDshmk23Wccyhy4KxgM37npZijCWw8qgXyKFM7cydzaBl5At9KkYNGGDUXOlO5kjBuBZYmcCEjT0K8/JvGhZrFK0XUzYPNW1LtrGCjCX24KaLbAgbYGjaTNp8HueofoQa53fBSsIlUNpe+4Xe2DePi7SP44It3IJOIuqpv6VkM2sdommYzvQ3bg82LTUPGBPRZGwYDq1jouNQU0VQsYqUfBQiwDaTjtsVtUFT/r0pNx5SpIvZazNtSRIX6yX6PglT/m5e8VFolHY8K5QSp2GRVUX2KqGVxoC44ykrw3ebBFmI6uPHZwTzYqjXL18wrmBqNaJCPzKl/lCtKyn5ppEJUg1a6rlv+qC7jCI3nU7mybQyT22XjRQ6sAJvhm+Ne5EBeDFkePc7HKivSghQQkAOsblgBttYVbKoHGwUYV/sE2GLRiG3MlwNuaSl1qRHUZ0GlNxXD5994Nt7xnE223zczNuUc5mmapgkV22Kpgrsem8I9T81gJl/GNx86iv/9tQfxwr+9G3fuPy7e4zWHUqtKelUT9GNtv+VN5Yblv+au0BH+kA3eG7XIQdj+ZkGxUkStvobmmzP5MiYXinh8ygoyfe2Bw6F9d1nZDFGhoFGuXBXznnQ86jlexn0VbP5jALWn/ZOLtr5dtqORq6QnYvWBEOH11oIHm9Mmp9q/C7sVDyUU+bA9NW0Ek/sCbIoN+CjYjs0XUdWN81PTWmVEMbq6IgdxyRak3oONNmjUgmfWdXduM+pcQcYvw4ieZVlFFzhF1Gx3dC5DDtdk20gWw9kECpWa8GnzqiLKKaLB4ADbCkN96LxSRtUIda9NwZa2vcY1wGbuFKzqSQplTCuVRAs+KhU/1AkYLfQjmr3CZEYE2NxTRL285IqVmvi7a4qo1DkXHXbJCT9vBsC/gqIKfY8ockApCy4TvsY82KyUn2bvE2AEPGMRDTWdUoDCU2w1giyjFx47Drs3JDf3VLBVnGX+fiXa6f7kHBRsYQQch7MJ4d8RNMBGC7CgyMeuLoCmAyrYNE2Tdsfsz58IvrvsrPWl4vjoZafiOZuHAFjPZb0Hm/ez4ESvZLAftgebF+dtHsLHLjsF1714R+D3WCmiZiqYVNTBUrC5qyNaKXAAWNeV+rzjiyXUdEOF55UiLFdTzkupljIidcNj0bggPERaD7ABdh+2UsU6tv605cuYEwFyq5+3VMR2RZeTgs3Nu7FZgnqwFaR0Tb9+n8apuIuCKy2l3cn+pkLBplyPXLkqztvVgy1jWT6on0c4VbPzglIOaXHspGBLOQQo5328/eSUX1mN7h5g8x4TAGt+EoYHG6nX6ZyOUYDNpQqlDD13qVjEtsGXUXwGg1LySYdzgxbMjaSIuhnQi+yMYhVf+B/Dw+uFJ4/iVWeNYygTx3yxgm8+eMQ6Zg8jcjXwn29hHksKtoOzedfg1pF58l9zv3fUhhu9N3KAzdjs6IxKhTYy5HGI+onpXBn3PD0DwOifoxpw3zNzeOx482sPGd+UvbjVP1AQ3MsUHvAPqAeZV1Af/eBhQ/FFfZ+8mZ+TgrsJh+8Uwe1Gq4hKgRmnIJLav/sp2AArwEYE2RSjvtBNXUneaGt6k57p2WoaqM2DzaOK6CmmkOTQnBpg89649UrZ9lLHAlZ7m5F8kYMWOVD7K6c5mKZpOHfjgPUzvOcDIljMKaKecIBthVGXIhp1n4zWpzZaD5RIEXVJsyJIiruqNykW7l4potO5Er7+wGHHHU95N7nZIgeqgm1q0Rqk5c42U6dgkwJsmn+Aja6HU0dkdc5WZ+i2OJC/21PBJu2SBUFdYPkt4PoaSBGlz2hFvQYYEnFSE0wsFCUPtqUNsMmpXCLA5qhgq68oqOK2M09BMncPNrsvjvxZYVyPWETDyat7kYlHsXNNr+dryVT6nqdmGpqwyoGs40qAbSaABxfhlkqRa7BvyLj0Xc2oZOUJVzVkDzYvNE3DRdtHRdAzCCJFtOqkYDMmtOruq8wMVclsclGvem3RGDGcTXhWK7SUpJKqyMU31M2DrVLTRTsJw4MNkFLD5woi4EFVQtVJs6yGSroq2CLm/6WATMh9X9AAG40rEc0/5YTGKbXCMiEHqHLlqqRCjNiOia4HqVqTsYjrsyiP524BjkZTRFPxqGjbR+aKjvYNapAY8K4gCtgVbPLcodkiB4Dd769VRJtQUkRX9fr3LfTcqQtgkYbYtIKtsXkeKWAbUbAtuiif6Zz+5+kZ/PLgLKIRDe967hb88cXb8Gcv2A7A2mSq1HSh7HAKTKhq6Vyp+UyMtVJaulsanF8FUcAq1tNoiqi6eeHlddUuivJGhqTepDnndL4s0kMvPmkEF5j+pF9/4AjCwFJ5eafsAcCE2Ra9UuoAq793m+eXfYIsgNXHPmQG2E4bM+Zy85LSUPaqFVVEJdVw08Ftae7mrGCzgo66rot24+XltX7QrsAMomCzqog6t8sjAQocAFIVUbO9Cw+2lLMHG53Pqeb8WV0HyNVbnVCLHsmItF0fBZssGPGaS8mon+mkYAOAvZIFSSYR9QxOijk6K9g84QDbCiOsFFFaiPktaI4uUOpPAttMD7aDMwXXXbO//9lT+Iv/3Oco5y5XrUlMs0UOVAUbSchVg85M3L4LIi+W6RJ5Bbxk41y1I6IJ+HzBugZOaSji+3yk44C/ekdFTREtSv4ATvTaUkR9JgqxcAJsALDanEwemy9KRt9LnCLq4MHmtIha00CKqKuCzSdFNCcFqaohK6U+/eoz8I23n+Pqd0TsWNWDC7cNo6YDn/yvxwN/vk3BJikMipWamOT7FTkArGunFv3IN6jidEonrEiL30aC+HLZ9qX0YGuGmJLiLnuwNZoi2gxqcIc8Flf5KGXkwKpV2VFdFHsr2OQJseod1Szj/VZKyIxUQCGiaaKfVauIpuNOCjb7JoeTgq2VAi8yTimOTlBBgkzCOWgmQ+3dLcAUjWjinPPlqqTaNhVskuoDsNqZV58gihzkrCIH6oLBrZqdF9QWn5q2UsycPsdJwebm7ScHzKiPiEY01+vq58lU0/VwPdiUxTbZe6zySREFrHNWz11Ut2tUwSaKATU2to00qGArVax0XXWhTyr1z5vqtRfsGBVqPgpcHVEKMAEuKaKKV3ErG8WpeFScp5sP21HTT8lLfdhshdcFZa7vFuRrJxTMiGr2fnxIUrBRgG3PhgFcfsYYAODbDx8NVDnZD+qP3VRCctr0pBmoVj2tnd4DGG3SSZlYDjDfo/FmnylioOqPpaqVkm+pv6NiPKGxR55/BjXJJ+TAjNMzYK05anj02AKmcmUkYxFsHHKvWL9OUbD1pf37uT5RRdS5XZKyzC/ARuNYsWJ4oM6T9UOy3oNNrqx+6mozwDZbtN1Hv+JZngq2gJ5/FGBTbRK8UD/TzQd370YrwOanxlQrZjPOdOcKgWka1Z/LK2XUq4poYAXbvJUiOpRJYCgThw7YDDhlyMyScu5l7OkqrSvY7nrsOG743m8BWDs9RFZKZwEaTxH1qpDTl6rf/bAUbPWvjwdQsLWSImrzw3ELsDWQIkoLgzACbBS0OrZQCl3FERRZRk/3zEnWTh5sxxdLrgtXGnDU6+y1mKpJ9ydnU7CRUiqcbjoVj/oG14hrLtiMqAbc9dgU7jVTMfyQgx7Hc/VVfGMRLVDQQ04VlMn77BCq9CiqAuMzrM9sVsFGz+lSt9OgqAo2WaGzVkp3dEs/mhXeN+EE2CYDmqlbPoU1VwWb5Y3iPLmm36fjkdCeGzlFVKTsmddG+BxRgE06bjcPNqow7OTBtuQKtgAFDgihYPMI9ohFfalWN+apAccgvow0ni8UqyLYpC5641FNpL8HfaYpMPGkNA9xqiIqz0nmPTZf6DgAuweb12LZL2VsoVgR85MwA2xW4NvKPvCD+lI17drLV8iL5hVsjXmw2YpDuaSIUrt6/Z514m9reo1nfiZfRkEKFgNuRQ7saphGxyoVUejAZSOElHVeHmzNVnhV+9Y5F6VQO5mV+lk5kDBgVht+6Mg8Ds0VEY1oOGttP87dOIg1vUnMFir4UQjFDtyqwcvQPacNpKAKNh2A01562Uc1B1j3lNYmp4/1ieqd1I7zUnDX8jWlTBarLTT67A2m46KfddqEl/v37z0yAQA4f8uQt4JNDbAlgxQ58FOwmSmiHupOwB5wXyhWJI/NmDXPkIqWUNCVMjxyZbvCVA5sOiFvPqlzL6/0c8BqWzQ3a+Te1SnYXLJIhjIJ7FhlnJvXPQOkitmcIuoJB9hWGOquhGeKqLLYpUVkMhYRE1vVvFVFTTPYQmmiDoUOarou0ked/J2og4pGghn5O0HHXajU8IdffwjFSg3nbR7C+5631fY6dTBstMgBLdqdOiJR5ECaqBSU3Xz7d/t7sVgposGui6xgq9Z0UOwuSIDNL82GPqM/wG6TH2vMxauRIhpuQCkosozeq8hBf9qqGnjExZ/MTYkiUkQdgqjy5F02JBaBnCXw+lLZOJTBFeau8F/f+RhqAYyO5T7i+KI1+WnUNN+pnL2u61aRg4AqTno2ZXUFTT6jWmPKwF4psBOk2lcnobbmpGAjH8HFUtV1B3gmpABbQVWw9XinosUlBZCfgs1tw8cvja8ZrBTRorhmlGKoqkQK0iS7rpIzBd8dFGyhVxFtMEXUqWqyCqm8vaqzpiVFk1rYRw36BfFl7ElGxZyGFk7qgkHTNLHgC1p9fLVQsBkBNrUqntP1W/ApniEXy6lU/QNsTv2cDLW1jKREaYWUNM4BlgdbkAAbtY/elP15zDQRxKlK6ZZNe7AFDLAtmhVE5UrQhLw5+qwNA2JxCRjtjs7t6HxRXDO3cUP1Ks43WEhHhaoruhU6ECmiHveu2SIHat/aiUqiVj9r7xsoGP+zJ6YAAKeP9SKTiCIa0fCy09cACKfYgZ8HG2BdX7JAyPpuTFtt3WmjNUifoc7/t45kRAGU+gBb1PJdNL+vXLH6mkafvWhEE321k39tUvL8+96jRoDtBSev8vzM1b1J2/kG8mATKaIVx01CyjChjTE3ohFNPOPzxaqY+8tVRMmXbUZSjvWnYkJhKltt5H1UqzSXIY9SGWtj3sXzT6meG7SCKFDfhr0quZOKzcs3D/Av2sYYcIBtheFV1ACwP5iqpJk6lfH+lEh7dDMKJ44t2KvDbfModPDMTEFMup0CbK36rxnvtaoHVnXgJaeuwl++/NS6iU59gK1RBZu7gadTiWevFM0gnVWuwR1RWcEmm9Q6KegANUXU+/pvGTbu8cmrvb28giAr2DrlwSYHBIRBusMiUtM0sdg+4uLD5ubB5mVoLe/+y8GgsCsLNsrbn70RmXgUvzm6gO+bEyYv5DRyeQFEC2m/CqKEk9qvJKWPB30GslJhAl0JNqV8Kn6pyJWB6THt2gCbaGt2D7ZkzPBkIRWIW6ED8mBrPkXUngo4EVDBlpCekYLwybP3RW6VYQm/NL5mkBVsqrpPVYnkbQo2e5qmSIszz1P2YAt7cyFoFdF8Jfi4Qu3dyycnIwUc64ocKIo+8mX0mvBrmiZ23Gnh5BSEpGsd1FqC0iIpwKYGcpNKkSDAv23JVQKDpPf7pYjOiWq14bTlhLTYLkjqC78qooClYFMD1+kmgjjlFlQ0jaaIOlUQJeT7KKvXAKPdrZbSRN3SkwkR+C/alaxNB9iEHUX9PKNS00Wf6qXSoTbdsAeb2c6p5XYiRdSpgihgpZNTf7ln/YD428tOW4OIBvzy4Kynx2gQ/DzYAOueT5ht0c++Rf4sJ+VPkOqecj/Vk4xidW9SzN3nTM9n2WNW7WPoO6IRLbCHlwwFuB2LHJh98D1PzeDofBHZRBTnmQWn3IhGNKGqB4L5vtJrqjXdcaMtqIINsCvi5yT7B9pQWCjZA2z9qZhtHSD7sPl7sFm/VwuH+BU5yIoAm9HWGilQEVTBBgAvOmUUiagmUo/d8Bu7GAMOsK0w6ryflIi4/LCpk45T1vQgHtVwrkMutl+Rg9UiwJYB4Bxg2yf9jpRvMoUmzMed2DxsHMMb96zDdS/a4bhoUc9dDmIEK3LgniJKA968NDEpeMiHAxU5aCCVB7CrBeyycOdB1a5g8/6OF52yCt/83XPw+t1rAx2LFzYFW4c92EpSkQM3BYxYbLv4sLlNzLx89vIOCitAVrB1ppseziZw1TnGwuNvfvK4rxxcnsjLRQ5o1y1owMbpWsnXJWhlNpoAV3VrAlNoUllAizHZ8LlrPdg0e3+i7qz6+bBZ1duaW9i7ebCNNqRgo0CVs8p6wWXDZ94jQN4sNJnOlat42vREshRsVtoHAJvyTk3TV9PHZcVTEMVEIzilODqR99goUgmWIhoRn6v6jtaliAoFm3e7oEUdLZycdvnPWtuPgXQcm4YyvucBSCmipkerumB0SrH1UjcDUtqMlCLqtYiV27sTsyH6rwH2FFF6JtPxSKC0fVcPtiaCOEHmI26MmH2IUQHWP/DjVkEUsMaHzcMZPEcy+CaojRydtwphuHsk2Tei6XuDKipVxiTfR5XJhSKquvE8DnsUv2m2wittMlJ/PdeBIgdOFUQB1Flc7NkwIP69ujcpUg6PzLcWYCv7eLABVpuiYK+fb1VUs4KWTpvplQDKeHnesnU4C03TrKqaeQcFm6JabXWcsQJs9edK3/WD3xopuhduGw6ktFo/aNwzt+rUKinpvNQ00ZquC3XnuI8HGyCniZfFGldWsC0Wq6hJ/mu0sTbu8Hz6pYhGI5q47qrFjJu1DEH3fbqZFFG1iqjHhtZJoz344TXn4d3P3RzoMzlF1JvuXCEwTeOvYLMefnVAOGm0Bz+4+jl474VbpNdQR1M/mcmVqtZgbKaIelUSldNG5wqVuoFfrTrWLB+97FT8/f93Jt79O1tcVSp1AbZmFWwOKaK9UoqorhuGxzThdlaw+aeI5kqN7YjK6glZSeB2PRpRsAGG8qwRBZAbq/sowNY5D7akWOjUxMLdbdEhdq5cghNuXgqU5uk0sZLTaxZLlj9DOUDKQLt53e51GMrEcWiuiP/x8WKTVUWygi2ImbmMda2k1NmypQANej3S8YiY0JKXhlexES9oYTktB9i61IONjov6LzXd0i/AZu3WturBZlYRlXw6vXAuctCYgm2h4B0EaYZkLCKUM785ugAAIi2nPkXUCmbKx16s1Op2qS1/HD30YHpQD7YFEYAIkCJqHptniqgUcFE92NxSRP2UrcMiHcdUsDmMTx+97BT8+zv2BkoxAixLCwpiqYsiVX0IyOnHzmOD7OVZqfkvlv2MokWBgxC8TgFpnKvUrPTQnmSgcfycjQPIJqI4Z6M9ENWMkT4FFDUEr4RHZBMxEdQLomJzqyAKGEUNTl3Tiz++aJvjNaD0y6NzRd8FMC3UcyF5sMmqWZWjUmqvV6W/Vosc0DjRUQWbmiIqPQvJWASnj/XZ/m6lxba28LeKcHgp2MwU0UWzyIHPvdY0rc4TjZBtXLxUzLKie6u51rIUbA4ebFF7nyuqVTZrwWP21U7zp5SimvZLDyWo0IFbdWon+l0KHUwulFCp6YhqwEgAZS7NE45IG+a9SauKqA7jmVYDvvR8HpbeJ667R5tx80VUCyCpUFvLl737ISfkz0xENd9AcJACCpwiGgwOsK0w1OBEfcDN+rtTcCitpE6p3hIypELLJqLis7aMZKEBmMqVMZWzT4D2KUG3o4oKSE7faoXVvUmctc5b4qouKGwebEIB4v5+Cjh6FTmo1gwvoaKkInAKXkXN7/ZWsNXM4248RdRv9xUwJtqZeBRrepNL6oEmUkTni2LivdQebPLOPqkO3RaRY6bsXC3RTQgPtgaKHMiLuGpNF5MgWqSFVVmwGdLxqPCmOe7je7No82AriUBhEDNzmbiDgk0oAhqYWGiaZvVfdZPPxvoYWlTbFWxdGmATilhTtaco2Mb9FGwtVhFV/asmGlSwlas1FEVAtVEFm3eAvFkosP6IGWCj1CURUFK8l1KxqG2Xv1Cx0kBpciwqvFVrTVdVdCNogE0o0AOk01Dg1jNFVCr6EDRF1C/wTimk1Oc6jWPy4jUIq3vt6gZ1weKlYHNNEXUImHqmiMaCpYgGSZsKgjinaq2hAgcAcP6WYfzwmufgopNGbL/PJIzPdPPodaIspVs2s0k30kChA68U0R2re3D763fZVFAyViXRgjWHcguwxe3z5EKD8zUVUt8cmS/WbfRSMMCrgihQv5h/ajqPd33117jb9C9zg/pWGif8ihz88uCMq2VGswgPNjVFVJpDnLW2r+5+pJtQVDoRROlFbYpEBkHutTUPtN9Tee7vWUVUGlO2mtlCXh5s8iYOECz11QsKWjk9T3IfOpCO4xyX50plvVnQoxGlruXDZm+bNEao3m5u0DyBUrGpOFIyFhH3fr5YqbPNcEoRDTK3pGukBr3FfXHpX9S21WyRg6FMIhRhBKeIBqOjAbZisYhrr70We/bswfnnn4/bbrvN9z0HDx7Erl278POf/3wJjnD54VU1FLAecA3BvM68UkSPOSgT0vEo1pod5n6l0MH+iQXbz0cX1ACbtThpN0E82LyM3Rc9Ug9SsYj4jLlCxTZJd9p5iLkMujKNBh/dFGxuZBJRfOGqs/FPrzsr0OeHBaWIFio1sWu51Kb+9IzkSpYxt9siytpZdk4RdfdgM4OoPimigDU5FIu0DiulaFIx45Mqkivbq+bSMxLEzFwm4aDobDRFmlD7r0KTfUxPwkHB1qUBtqiScq6e89p+Y8fYKcCm67pQLDRbxEQOTiwUK6I9+y3mnYscNKhga0ORA8BKCaEgS7+iYKNrXJT6aTUlpKgsbhLSJDXs9PigATZarI/1pz1fB1jtvSdAFdGFYrVOta2mrdIGnF9lY9XYvpHdezfUghtqf+DkYTfvW+TAShEVHmweCyG610udIlqq1GwqqKA4qaWcVFJTuZJIvXVC9SJslBGpUrwfuQYUmipyiqgVcHFTsNlTRFvdLB7tMQIEVclvjaACS14FDoD6Igc3/XA/7n5yGnc8cMT1PTVdF32rFWBzV7A9PZ3HO7/0AN74+V/VHWcruKWIysF42X+N8CrscHAmjx/8dsK1eraM3/0G6gUKgQJs4pl3NrkHfAJsDgo22vCYL9R7sMm+i/L3NJsi+vLT1uCFJ4/i5WZBCbdju3j7SOCN8p1rDC/njYPB0vsBdwUbKcq8quvK0LyOlKLyvEFs5hUrtkJdgBUAlxWmNFZ4BdjcVKXUHtxSkusCbE0q2IJucvsh5moVVrB50dEA24033ogHH3wQt99+O6677jrceuut+M53vuP5nuuvvx65nPvgfaLj58FGE8dMIpjJN0nfnQJsbsqEk0YNxctDR+bF7/LlqqiIRIoYtdBBoWJXWrQTTw+2ACmiYmfUxQxfVKEpViSTcecd27iiOHH8PgowBC5yYC2w/HZfiXUD6UCy6jBJxaNiAeFn9NkuaME2lbOCJ24BtjUOO1cybrtYMYe0R+s9NeVn4zO6pVqlFWDzThVRgx60IJ5pUMEWi9YvPJtVnln9l7nwabKPoUU1TbSiGkLZCWwHMaX/UvtVSv05NFNf5EBWvIZR5IDGiJ5k1Pfe2YscOCsWaSHrp2ALmioYFLUiWZ+DB5uu65IPi121tViqivuRFAE2q4+mv4VWRTQerMgBjcFUtdALUnl7KdiEV4zUl9I9VJWNQVPHVZ+pMK5RKh61KcPUQK5aARbwD97KKZ/Cg82jj0iITRfvFNFmU7Xrvk/2YJsn71xvVakfqoJT13W880v34zW331uXwUC0mqZGAbaJICmiTW7MAMCaXipoVBQLSX8PNiVFtMlgcDSiCQWduhFCxWnGfFSnsprr3qdncPcT08YxOti9ELlSFTTqjgdIESWvs5l8GR/4j0c958yN4JYimopHheroWQ4KKS8F219877f4P9/8De5/Zs73+0Ub9dmUlvFLvQPc7WBkBZvX/Ff1YAOssYjuU8FBwaZ6sDU7x14/mMYNLzlFrPFk5I2PFwZMDwWAnWN9+OwbduH6F+8I/B5SsKnqSpqXj/lUECVonk+BuT6pvfVIazhL1R+zff6h2YJDAS3/+6cWOfDbdMjG7WNOQymiUgzAy7OxEcRczWPNynQwwJbL5fCVr3wFf/qnf4qdO3fikksuwdvf/nZ84QtfcH3Pv/3bv2Fxsd7bi7FQdybcPNmCDAaAVT3KyVDWLc2ApMH//ZglRX9schE6jHSPk10CbH4mkWGiBqocPdg8FWxmuojLdaRBb0FSsLmltwVSsDXowSZXQSsFULB1EjVA26kqorQ4T8fdfb7GzUnt5GLJcfHqZrLupWBTDU9pki58mTqYIgpYgbFZXwWbcdx0+0hhMN2oB5uD/DxXarI4QUJJ4Wuyj6GdTkoHWeo05kaIKSnnwrfDPGdKsZIDygSpdCJa8GC+iqyeOhawgihgD6yqvnFEjzAfdl70URCkpwnFihdjyo64qCJqti8dxvmqPqL0f7ngDW160eJH3rwKS60aWMFmjsFjA/4LklfvGsdzNg9ir+LDJUPP50zeCn6oKaJUZTNo6nhdgC2kcUxOsXMvcmDdG78CGvKufqXqrz6mduCmYAu7imhKWmxTkQO/NEM/KMhAz+uhuQKemMqjUtPxzIybjUKraWqNpIhWbMfZCPYiB8a9d2t7pJCrC7C1MJcdd9nMe+K4ITDY6FPQQ1bLfOquJ8TvvdInqf+MRTTRZ3uN+/Lm4P88NYPP3vO05zEFxS1FFAD+5OKT8HvnbcKppvJJJuOiEAKsYjuPHfdeQ+q6LgU8vBRs9nsbRCXpVtiExmo/X0K6p8PZhFD+qkXV5AIbsqoWAMoV/8Bhs5AKeFVPAmeu7fN5tZ1TVvc2VJioz1XBZgbYAvZrVoDNVLBJfa2lYKvWKdhIPSpn3uQDFOlLO3h7ApKCrR0porKCLSQ/T6sdc4DNi46tEh555BFUKhXs2rVL/G737t24//77UXOIik5PT+Omm27Cn//5ny/lYS476szV61JEjQ7XyX/NCXqwy1W9rmKIlSJqnwCfv2UIAPDrw3NCvUJVRU8azYqJyzFVwVZuTl3SDF4pokGqei56eHsAVuc8V6yIRZdb5xkP4MEmFGyJYNeGdlGKUopoq8Uj2oVqfr7Uii11suE10A+k4+I6OvmOuKkcRNDIsciBfbClYGo3FDkArGCCV4qorusi6EG7exRgE5OToB5s5vMgXyuxYGk4RdS+8Gm2j+lJufcX3QZ1+VaKqP2c5UWxmgYvLwybVeglHZQy6hjhhKwAstJa1RRRd0U1IAVB2qxgGzB3uuXUwny5WlcJm4JKc1JAkBRsNDbLwcLQFGwOASIVXdeFD+p4AAXbi05Zhb9+xeme6kAan0jtKqu25Xs5WyiLoIyfUnJY6TfC2iiyBdiURZEaoKzpegAFm7UxUNEDeLBFrPbuROgKNild7FgTKaJOpCWlZKWm476DljrIbbxoNU1tJBuOB5sfq6RFNKnlXD3Y6rw+W98sHnMpdPD4lKFg2zLsF2AzjnWuUMEDh6z74pZeD1hFT3qSMdHHeaWIqkrjT//3E7j/mVnP4wqCW4ooYPRDbz13g+P4lFY21GRozDjsUgGeqNR0oeLzaqPqGiJIENetsEnQAl8bh4x+erfkMd3v4sGWSYSvYPNi94YBpGIRvOmcDZ7FN8KAzrneg40sD4Iq2MxCFebzLauzaXPWKUU0EYsIYcAh8zuDBNVTLgFgt+JohNq2mi1yMBSSgs2vAjZjEO4stAEmJiYwODiIRMK64SMjIygWi5iZmcHQ0JDt9R/96EdxxRVX4KSTTmrpe7s0q6dh6DzU81FNElOxiO01pGLIJqOBroWcApkvV5GUFqYT5gRnVW/S9llj/SmcNJrFvolF/OzJKVx66moRYNs2khWGysfmi7b30YTbWNz5H1srZBUT7FjUuk5yipXbcSxKKaJOryFT9IViRaSipFzOS5aNu32fPGgGuTYpSYos/CSUttBp6Fioohux1MepDla9LvcUMNICR3sSeHqmgKlcCZukSa6cjtuXsn+G1z1W5eL5ShWaZk26EjGto/eNdr1mCmXX4yhWaqCxdsNgGgdnCjieK0HTrHQxw2DV//ucrhUFqTMN9g2WN45xTZvtY9RFdSxi3BO3friT0OSH+i8rRdQ4Z1mZVqzUbJM3cZ0D9jNOyCkStDNsVCv0fl9SMn2naVtaOQ7qV41UJr1uIk9BkD6PZ7gZ1varCjbj82NRDclYBMVKDflyVQoEG32YpWAzngENxns0zVq8ycHCeEjPuvDgrLiPKQvFqti4Ge9PIzffuvUGtSVSrSalvlyeO5D3WzyqocdnLjKiBGeTIY0P9gCb/TPlFFtNMzY9qE32ppzbllwhsCoVOXA71oTU3p1eQ8ohamutQte/WKnhWNkyym/ls+XAVbFSxf2HrODKnMt4UZaK9zTz3bSwnVwo+vbBcmGKRr8rFY9gOBPH8VwZT5vp9EmXY+5RxhnqB7LJ5tvqWqlSIX3GdK6EmXwZGoDNwxnPz1bnuOdsGMAvnppBrlzxmNdalXJJPWYoKXXHgBaNp7vXD6AnGcV3H5nA//32I/jiVbtbStOXAxqNXD8K8OfL1br3kZrx8FzB8zNlGw+vvkbdiM0GGDPjUmqd/FqrKIp3ezl1TS++/vZnYSRrzaX60tZmvjzHycSjYgOtZPYxdG6JaPhzytPGevGT95y3JNYZA1KRA/nraL4x3h+sX1PndfK8ndqvLcCWsdrjeH8KEwslHJkr4LSxXmsjM+F+D+VCP/Jr/NZoatGmRsZAeT42lGnseXKDxi55jt6Nc+FGCfvYOxZgy+fztuAaAPFzqWTfmfrpT3+Ke++9F9/61rda/t7h4XpZ8XLG6XwiGkTJ59WjvRiRpORDfcYOyEA2iZGRYNciHY8iX64ikU1hRAooTJm71NvGB+o+6wWnrcG+Hx3APc/M46rnbsMTZrrAri0jIsA2mS/b32eqAQZ6U4GPrVnWKZvGo8M94juHcuaOnaa5HkfRvMDjoz2OrxnpTwOYgR6LIpExK++k4o6vHTVl2zXA9ftIib9mpDfQtVk9azxDZR1IpI3nqjedaPt1bYaNo70Ajoqf14z2oT8kM84g1BL27xrIel+noZ4knp4pQEvaXzdhqgI0Ddg4PoCIpF4YNu9HzaFNRdSKtinjc2nZPTrci5GRes+LpWLjnHHs86Wq63WZkNSo28f68dPHp5GraegfzIpFztZ1g4F20HqzxvOSlNqrFp8AAAz0BO+3AGDYTLPRY1GMjPRCM/uYwb7G+pgBZcc5bn6e+J4uGleG5o3JoG62taIZ+RxfZfQdNTPwputAujeNESnQkDDf2+PSVwWhX7pWx8wxYsMq535SppY0nkN5V3Tt6j4MZKw209Nvej3BOPZeRd2TN9+7dlWwfjIovQMZcc0AYMu6QbH5lE3GUKyUkOpJo2y+gPrpHnMhUI0Zr03GIxgdNdJnhgeMsbSkUyq4hlWjjaXWuLHGvAWlqu56HSaPGKqWwUwc6UQU6RDa8Mig4QtEir10wv6cUDAyB6NvHM4mxfVwI91rV9cN9KZDubeb1/QB9x82PrPH3h+M6cbxFSs1jIz0Im+a9idjEaxd41yhfGjAuJ56JIKM2YelkjH3Y02Z892qjuHhnrqF6aI56K9b3RfK+c7UKKBr+cKesnEYgy2oGnRdRyyioVLTkepJ49dHrEJW5UjU8bhTx41gVSblcW082DpujDXThYpvHzxVMPqLrWPNXcO1Qxkcz83iyKLRL/ZmnOcGiR5jnKnUdPQOZFCq2fuBZtixbgAAcCxnzZP3P3YcALBuKI11YwOe7++TNu56UzH8n5eeild86qfIlWuuxxSdNO7NQDaJzesGARjts6c/66gejyYmjdf3JPHRK0/Hw7f8BE9P5fGzZ+bxur0bgp+sRL5UFVYMW9cNNtQ+R8w+tRaJ2M6xVrP8MSfzFc97EpGUkeOr+23zOJmxEXvRtvEAY06aiuNk7f3NjHmrEvGI72eof9+wYLTNxbIxP6Nne3x1n8ggqujG+1KmwjSbbn587wbWmh5wuap1PXRdFxs3p24cxojpUefFmDKvXjWYEZ83Yq6Va9Eo5sz2uGmsX/x982gP7n9mDpPFKv5j/xT2TxpjxOph97nOoJmtE1XGBd1UM48MZh3fq+u6bV3f38A8WPZF3LQmnLFksN94zrRofR/fTXPhTtOxAFsymawLpNHPqZS1W1woFPCBD3wA1113ne33zXL8+DwCFJHpejTNaMhO5xOPRoSSZmEuh8matUOuVY2JbzamYXJyHkHIJIwA29NHZ5HRrc8ik+yUXq37rN1jxkP240eO4cjRWfzmsNGxr0lFkTR3UZ6Zztve96gpLR+IRwIfW7MUF+0y8fm5HCbNp2FhzjivUrn+vIgZcxCu5EuOr0mY+92Hjy+ix5yXxKA7vnbBNK0tlmse31c0v68Y6NoUc0ZAc7FQxuSMoR7Uau6f3wmoDfco87a5mUWUc+334SMWFJl5Kur9bJBx8TPH5jC5ygo4P2UuwrKJKKam7JOv3IJxjwulSt1nH1fM5o9MLmBych6lsvQMRzrXaWkl4/ocX3BvewenzUVTPCru59MT8zhw0DBWjmhAJVfAZN6/0ljVrEY6PWf1D5MzxrWN6o214ajZOU5M5zA5OY8p89lGxf3ZdiMTj9p85iYn5z374U6xOG/vv3KUtjRfwKS5mZmKRZAv1/DM0VloRSuAcXjCuCaJSPDxQUWeDO43C930BPg89TkEgMW5PCo5q83IC/onD83UVQujfrJWdO6XW2FVTwJH50uIRTTk5nLImwGRpKlKODwxh0UzTae4aDwrNME6PGn0B/GINbYVTZ+yWXMsibVwzVVypvl4wWMMe+TJKfO8jEl/GG24VjTu4aQZcFfbUcoMsD36zAwAoC8VDXTO6XhELJArpXIo16lHFi4r/UFeuX53/uYYAEOd6/bdRdPUf7FQxtSs0V/pVff+SvblO3Jsri5ta4aKBBTDOV/rnCy/n6B9shepeAQLxSoefGIS+49Z496h4wuOx318ypiPRHQ0dV4Rc3yYNMcjrz74adNvK6s1913DZoB8/1HzvTXn50lexD51aKauH2iGXrM5PDm5KD7jvseMgNaGfvd2KEN95Rv2rEPGXAcsFiuYmJhzVBo9Y/b/qaiG/FwOUbOS6WPPTDv69dG4HKnVUFwo4NwNg3h6Ko99h2YwOTnY+EkDeNgcMwbTcVTzxYbap26q1KbnC7brI3tIP3V80fPaUfp0NKLVzeNkqgX7+rWc87/Xmrn2mZy2H8PkceN7omi8ndbM45hZLOHI0VmhhsrP55EzlVeFktFuj0+bKuWq81pkuRCtGm15cs66z8dNX2QNQKJSP892Qi/Z5xxxaX4ZN9dwR6dzmFqs74uHTNuQv/reb4W6ef1ACuvSMdfvFvd/xr72XTTvU9FjfZdJREXgueYxrjtBz3Gs2vi814mi+UwuSOvfbpwLNwqdQ1h0LMC2evVqTE9Po1KpIGbu7k5MTCCVSqGvz9rRfOCBB/D000/j3e9+t+39v/u7v4vLL7+8YU82XceyvflOOJ1PQgqwxSIR298vPmkUR2aLeMHJqwJfh2wiiuOLhncDvadSrYlOZySbrPusU1f3YiAdx0y+jO8/OonZfAVRDdg0lBGTkcVSFfOFipBa75swBplto9m23yPVwDuqaeI7Ke2oquuuxyGXf3d6ja2KaMma0Dq9Nio832qu3zclpdkFuTbJqJXiUix7f3+nUQ3QYxFtSY+TvHCIHpd7StC9nS1UbK+jBVNvsv79MeG3U9+mVD+GXMl4zqhCj9w2O4Go2JSvoFLVHU14KTUvm4xiyFQcHV8sY3rRqgamIdh50EKzXLGulVzkoJFrQc/5QtG4V8IbJ9bY5wCGTJ8CbGob7aZxhe5PuVpDpaoLRZh8zoYquSbaGpGX/NqaPx8jbTJfruGgGTwe7fHvt2LKc6jBqLBsf5+GnmQMM/kyForVus+cl4ochH0/xvpSODpfMp8HzXYtAWN8LCh9LaWfkz9OQuqDhQebOZYkouH1z3KFUkOxWP/Mkl8NLZzDaMNqlbSk8pzR9SClwVA62Hg2nE2IKuRhXSc5YKCOjQnJY6Za0/HTx41g5LM3Dbp+t1ycRRQ5iLgfq+zPVqzU6to/teVsovG+yvn47J9v+CK2PrZk4sbC72ePT9t+P50rO362VS28ue/OSj5bXn2wrGhZ01s/Rw0CtRFKPYu73M+IpokgsJx6nWqhH6XCKhMLRZQqNcSjETxuFjjYPJwJ9LkvP30NnpzK4TW71orf1cxx0MkrakFqc4CG/lQMU7kyZnLlOq9cAMhJXnO6bi8M0ex575swgqJbm1gHyFVE5ffKvnOTCyUUyzWbn95/Pz6Frz9wGBdsHcZOs3hC0qefUYsaBJmbOM1tAEu1HWuib+uVPNhku4F03ArIlKrG2qJUbe3Z6xbIK202b/Uxh02vwtGehGe/K6MWQ5Ln7tTPHJkrijVrn/R3KkKiw0i9fNu5G3H56WtsY7wKebbmlb5L3BePtU9Gup/xBtdyyWgEuVoVg+l4OGOJ5B+qfl43zYU7TccCbKeccgpisRjuu+8+7NmzBwBw77334vTTT0dEmmicccYZ+N73vmd77wte8ALccMMNOO+885b0mJcLslGmaprYk4zhnedtaujzrBLk1i7Q5GIJOoxJolMVsGhEw3mbB/HvDx/DP//CqCy0YTAjJti9yRjmixUcWyiiJxlDrlQVE+jto/7S3lZRJxe2KqIUYPMsciBPROqhIMycXEXUxfwyJhbEzt+XK1XFgsWv4hohPHjKli9Y91YRtU/cvKootQPVuNjPO6RPqdpEyH4vKk6VMYm6IgflKnRdt4ocdLhiJZUu12H4sQxm6lM2aGKXiUeFZ9LxXAnTpkonaIEDQHoeJC8UqwR6o0UOLG8cQDJlbqKQSk8yJiqRdXWRA40C9rrwVAPs52z0f+U6M2j6uZXqd4ARWMmXa5g1n5EgVUTVAIDhi1V/nbOJKGby5bpCBzVdFwupRiqSBWW8P4X7npkTnpqEXK1PVBFVihyQGXPCNjbbPdjCfM7lvr5YqTk+N1TFe01fa0b3MurGlTrm0HFQgZig/cJwRgqwLUmRA8mXsFzD3U8YwaNnb7J7A8vIldWEp5KHabl8HurYX6zUxO/CasvqvWi1wAFB7f9n5jVKRDWUqrpHkQNKiW7uPlKhEyq8lXTpy+cKFRHoarZaKlULpKmgV9vLJmLIl0tYKFpzvlb60eFMXKRUH50vYt1AGo9JAbYg/J/nW57Vuq5DgzGOL5aqLgE2e//Zn4pjKld2LXSgFtAhP121gFkj7DcDbCeNNL4OIA/IvDI2yGOFDqPvWz9oKbf//qdP4qEj8/jx/uPiXPwKDtQVOQhwr+NKVU+iInk2NgoFm3RYZv3RiIZ4NGIrcqDr1mZbWMV0OoVTkQMqNqBW/PZC7VvluT+t4Z4xM4zS8YhtnPidbSP4+ZMz2LGqB6/eNR7oWae25VrkwKd/AYz7m2zw/r1q1zgem1zElgBps0FIcJGDQHTsKUun07j88stx/fXX44EHHsD3v/993HbbbbjqqqsAGGq2QqGAVCqFjRs32v4DDAXc8PBwpw6/q5E7zzAmo1aFJKtToIXmaE/CtWLM+VuM+0MFDrZKAyYNxDTJ3z+5CB1GhSinBXzYRCOaraqZvLihAI9bgK0q+TmoOyCEbJBZ8Alw0USzUtOhO4T+p8xUkWQsEmgQByxz7ULFCs61ozR3GMgVBuNRbUlMUmUimmabTPlV2O2R1Iky8x6Le69KsXKpe8AIclR1CNl5vMPBnFhEE0HFmbzzRDsnFf0YzpAJdUkUOGikPLjY5ZUGb1FFt9EAm3kv6Phaqe4m31evhXOnoWOr1nShqALs/Y9YiDgEd+W/N0vdYj5AFdGoBshXVa7QKUP3YUF5/haLlhF9OwJsNHGvD7AZ5zpbqIiFOPW/osiBeaxOYzMtxputquhESgmwOXFk3q5gC+V7lWCH2g7oZ6qMGLRfGJZ8mMKqhi0HfdXPlI/7gUOzmMqVkYlHceZad7+4hNRvUT8f9RjLIppmU5vKUHuJaK0/i0T9MxnOfafj+42Z2nfORiM1cNYlKCMMvZtc5MvXw6laJEHteygTb7qapxp89tqkpOM6vmgt+hsdr2Q0TcOY+f3PmM/LE6YNxeahYAE29fMyYi7vfG/UTUIa9+cc0veB+o0valNHWwmwSQXRGsVSsCmFo5Rx7rBUAV7XdXFdhzJxMUfw25DukdphVAu2gS36CGUeWA5YRdTxM2MR8d103WlMokCMDmPuWSb1aJeuBYJCBTgWilXR19KmTSMbRmrxgL5kXPqb8R1U4ESt5jyQjuPDLz0FbzpnfeBAuqgiqozJQfpEud9rdC13zQWb8fErTgtNvCAXImPc6ehT9v73vx87d+7Em970Jnzwgx/Eu971LrzgBS8AAJx//vn49re/3cnDW7bQwxfRwlFaUMBBVrCJMu8ek7RzNw3aHuiTJGUaTerpcyg99KQlUK8RcocVkybCVsqmu6LM6TNk5BTRIqkaXDpF+R45BfWs9NB44OATdeQ13VqIJl0WrJ1mIBMXHbaarrlUyJOj3qT3depzDbBZKaIqMTEg1d9f2gWmwT5XrtoGrnaUVG8UqtrkpkoQCrZEVCyGZ/JlTJpp5EGVl4DVfxWkSbG1U95YG+5R1Ld5Zce9EeT7qqZzdRMxKZgrFkAxuxrMUl2pC5HmA5Ay8vMU1RBo00TTNNvE0U1lqKoSiYUS9XORtqh1t68yDJHXDdhN9+laUjAZsK4f/U1OESXUyXSYz3ksGgGt1dwCbG1RsCnjYZ2CzRyD6LuD9gtD0uvCUl8kYxER4FPbmqEAMS7gj/YZxvLP2jDgeY8oQFqqSFVEfRbMtHmiKloWCqSQj7luYDZKLKLZAthhK9hoZLtwm7Gx6q5gay2gLG+OLpScA0WAteBuJYCsvter7VG/NGn6QGpoPWtgnCqJzhYwX6gIhVJQBZvbMebKzoHJBZFib7yOAmxuwVIaL6gNiHn9QslxszgIpGDb1sRaICOpiWXUQKwcYDu2UMJiqYqoBnzj7efgxpedit/ZOow3PGu993dJfV0mEQs0NxdWIRU3BVtz7YU2fawAm3FscsCuWKlJgZzu3SAMglzciIK/FIQe7w9HwWZt5BltZ6CBTWI3aN5ZVNqntckWMMDW4TVBnBVsgehYiihgqNg+9rGP4WMf+1jd3x599FHX93n9jbE61bAm7Nlk/YLm2ILRkXul/vQkY9i1tg//87RRvGCbQ4DtqAiwmbLw0aWrlphNREXwSp4I02WruUwQaFIXj2quOwm9YuevYvOjcUK+T5WaDvVl06aCbagBZZ8czBOLuy4I1DgR0TSMZhM4NFdsagcvDIxrEyy9TL63MgvCg63+PgtVVq1+sUuTwaFMAgvFPHKlqi242w3piMbuXd510ZQrWRPzgXQcUQ2o6hApLY1MTkbNAB2pZI3PpwBeY23Y2hygFFFzQdBEsFne7eyGe+IGPeZGiqhzqpJbqkKzSkEVeWE5nE0E3jmNRzVQ3NotyEeLRFXBRinb7VCvAUbg4NYrT8epa+wmuGqALR7VRPugwI1TH6yOz2H3fcmY4RnoGmALIQChorazutRLSe0HBO8XZAVbmErs1b1JTOfLjmrJZCyCcrWKH+83jOWfvdnbtN0xRdSn3afjURQqNeRLSoCt5D6WNAsFsKk9hK1gMz4zgVNWG8/HrMtYUWoxRRQwlMmFSslbwUb+aw2kjKmsUQNsXilcZr9Dm0puKe6NQKrZQ3MFPG6qrFb1JJru4yjNzO26LagKtrTl7+VEoWzfPKb1QLFi2AM0GpQ4vljCdL4MDcCWJoKIVOlUPT91M4bSCQHgCXOOsm4gjVQ8iuedNILnnTTi+12yB1tQlWki5hxQt9Kmm2svvSnDvuKYEmCzp6HXpOB2d64FghKLaMJmaC5fwWA6jl88aaSob29gDZlJREXaNGBtngP16rYwAmwpl41Nuv/eKaLW8SRjnZ1/JqSxjnFneT9ljCPU+MPqRGmxZQuwzRuTCEr1dIPSRAG75FuVkv/2mBFgWwr/NUIeIBvxYKPJRl/KvcPtldKYCkIV4q9gc/JhO05pdo34WEkKBjresFJr2gFNzDrlN2ZXsAXzYFMX+LQocpr8yj576s4utY9h8/7my1Wb0q0b0hEH0pQi6q9gi0Y0oVg6YKZ7NJIiSosKeZc536SCrc6DrdK8x5gtRbSLA2y0C26kiDp7zqVddvpVT51mkfuaRpQysoLVrb+i+6AumiwFaXuUuhFNw95Ng3UejbSoI79BOVhD/7YCbFa7UX1UwlbvUp/mFGCr1nQRwFaDCK3gr2Cz/9xMimij/jNeXHbaGpw0msWudf11f6N7R5twXv5rgJIiai48/ALLYrOmaO9XRYGDkIPF8v1Y7TN3C4rc3s9c2y8WooYBef18JoxFvpuKVYZSRMdaUGgOZRO2vt6r7ZHqa9J8rlr1sQSAtaYa59BsQQSCNjWRHkpkxOaE83Wj60nBBVJGuQVL1XFZVoU2kyZK6rX1g+mmVNRBFWxHpLkFBS4bVQXGIpp4noJuSMl2MDJU0KrZeQWtRVQFm2x/YijYWg9udwuWurKMA5M5PD1TQCKq4TmbvftpmYimCQEJ4OzBRlBaaiu4zbvanSIaNpwiGozl/5QxdVDnGdaOeNZhQTOx4J8iCgDP3TqMaETDaE/CNtGRFWw1Xcf+STNFdFWHUkSlgS3m48FGkmTVi0emxyFF1C1dQA6gVBwUTqRgG27Qm04YbJuTo053yl5QgK1T0nV5YPPbHaa/q7u6chVRFflZVNuVULCZi8hcqSqUblENoaUItULQFFFSjNGCmCbMjQSHx/rtlduA+lSUoNDkiYKheZeAUxCWjQeblOLuVhxCeNW0rciBdX2DFDgg5OekUQXbgkeKdjuha0WBGDk4Se1svlDfB8eVXeiwFz303cVK/WJ6KldCpaYjogEjISmZgPp24xtgC1rkoE0KtlfvGscXr9rtGASWj33TUNo39SguqVOCKtj6XQrmUAAk7LacbDLw7YWsKj5rbZ+oOl3VnQM5JamKaLM4Fd5SCSNFNKJptuvk1fYyIkWUFGytB9jGRYCt2HCBAycyIkXU+bqpCrb+lJ+Cjcbl+nbVTKGDVvzXALuCTQ7ukjKbWhxVnAQgKrM2E7ikdhhUwSZSwtUU0RYDX6S8Uj3YALshfavp2d1Ev5iTVvDDfRMAgHM3DTXsWSn7aPfaFGz2vjfMFFE5wKbrupUi6tW/SP1Jp+1+OEU0GN274maahiYuYfnQWEUOrEH2sCmx9pukrR9M49OvPgO3vvJ0m1ze8mAr4ZmZAvLlGhJRDRsGm588NIosuZV3mkWRAx2OO7A02fAKsFkqp6rkg+TcKUY0TajNnBRsU4uNK9gA6/7T8XZrFVHAUkJ2amdNvjaqNFxFVBF18WBzriIqSfWVABul8VEKcL5c7ZoKokQjHmyAUawEsM6tkckJKdgWilWx8Mw3mbqYURVsLXiM9S4TBZvcl1HATA1s0HUpuJhBh1FFlAhS4ICQn5NmFWxhq378oEkzpYimHCbC1K3L51fvwRZ2iqjpZeigYKOF2GhPMtS2nIxFlEIV9nNMKu0qcIqo7MG2ROOYPCYEUUVYCjbJg81HlehmN+Dl59kKcpsLKzVY7ivOWtuPZCwiFf6oHy9KAdKh/Mi6pALKWAq25lNEAft18gpM0ObScTPA1mqaPaCmiBrBp2ZSJwm/6yaqiCbsRQ6c7iPgXN3b8mFb+gAbXXMdduUune/aAVLHW8fWrIINaDzARm1enQO2UkUUsO4T9evy/ZDT+UqimEJ3zCtboV9qm+STeVGA1F4Vmk8kYxFbn6T2vaGkiMbq512ymtGrf5HbWJgq7maQxzrGneX/lDF1WAq2sAJsZiU+czDVdR1PThuD0sbBtOv7iDPX9teVB14lKdiowMHWkeySLlxpMI5G7JUr5QWqU4CeFGFeKaLyrghVlfIKcMVcpOOAVOQg26SCreD//Z1GpIh2KHBhD7D5eLAlG1cdxG1pwM5BDTLyXpQ82DrlSacip/04QR5sNOEcztqfjUaCw+l4VHwfqdiaVVZR31Ws1GyKruZSRGXFa/c+S/IzRG2yzhsr5mx2LZSCIVYRbUTBJgcA/BRsaiW8+TapfvywPNisas+EV1VNdXwO2xeHgntOATbhTxVieihgbBalPXbaw1CwLdXiQr5Xz97k7b8GWPezplspP37jWa+LGnpB+AmGq1SgBWQ8qoWyYASshV82ERWV4r02ZMohLPLJ3mMhkAdba218TUAFG/VLFGBrNc0esBRsxxdLeNS0Udk83HyWh9V3+nmw2YscuCrYHDw+aUOlKQVbCwUOAHt/K49tND/Zal67YwtFkd7WSuotzS+yAcdLUeSgzoPN7C9a8GADrACbHNylNluSUkSXuwcbYCnYHjw8h/2Ti4hGNFywNXh6KKG2dUINmoapYCtIqnI5EBw8RbSz6wJqp06CEMZi+T9lTB1he7Cpg/J0voy5QgUagA0BAmxO0KQlV67ilweNIghLWUEUsDosdRJsC7A5BLxmhQeb+0JOLp1N6bReaWmWR1f9YmiKihw02MHTYmZ2OSjYzElZpwJsiQYCbHTfC5Wa7X4JBZtDu4jaAmzeKaKGgo0WaN1xzwYkOb4TVoqoXcFGDKYbCw5TOjntNIvAWIOBH3niu1is1JkyN8JyUbDZA2ym/6LS91Bal+oF0qxSUMUeYAt+7+UFhts9IoWaurjudIrodL5s+xmoPwc5qKAGisJOO/byYKOFWJgFDgi5rdUp2OTqsqZRdRDkAj9LpWCjAG8yFsGudQO+r5fnW7Qh4OfBRpt0cw34ebaCbEYflvUA9RVnjPeJ86XUwlmH8SKMSoZ+SqxSpSZSNVsNIssBuiAL4DBTRPtTsbrA3eaWPNhM9a9bFdGSXQXslyLqVJV7lVLALCiVmi7UZM0q2IwAv3Esctug+cn6wTQSUQ013SiiNJMvi367mQBbplEFm0tgovUqosZ9sgKeslLaSkul6qXxLl4LBIUUbN/9jZEe+qz1A56iBzeoj1XHomhEs80f21XkQF5DeKegW8fX6QApFzkIxvJ/ypg6qEMNzYNN8bt4whwEx/pTTU8iUvGo6CDvemwKwNJWEAU8Amyad4BNpIj6dLgUiKEJl1eAy838FLBSj4ayzaWI0jl0c4Dt7PUDGO9P4cImJN5hIA9Yfou+rDTQyRNPL5N1TTKbrVewUZEDy4Ot2xRs/Q2miA4rAbaBBtOb5UIHuq5LgZ/G2nA8agW6Z/JloUhtRsGWXWYebIC1YKqvIupstuu0YGoGm9dT0wo2txRRZwWb6h+0VNC1okVTyqZgUzzJ5Cqiyi50+Ao2dw82Sp9rVd3jhC2VRfVgk67HYDoeuMpiIhbB9tEs+lKxhgK2rUDHvmf9QKCxUw4Y0XPkq2Bz8WBrV0VcamOrQ7yGF28fxflbhvCmc9aL37VfwebcBxCUnpiMRVpeGMtBaK92QPMCUgmFUeRA0zRbiutgOt7wWCrjpv4FgJqui0104cGWbj5F9KhUBTwIB6fzKFZqSMUiIpWzGei6y2l4dJzZRFRUlT08ZxWOWNObbNi7iz4PaLzIQTuqiMqknBRsUoroivBgM4NppFR83knDTX2OqJjrsDEu97/hKNjq5120ARaLaJ6bHtm4+7i61CRc1jKMnaWdiTJLQjxsBRsZhZuLaBqUWtlJA4ydrtlCBc+YhqNLrWDLugTYYn4KNpEi6m+GP7FQsrx5PIwphTG5kwcbKdiaLHJAdHrXw4uRbALfePs5Hft+GrCimn9wIRrR0JOMCo8wCiYt+iho4pEIytWqLYgq+/VQWmW+XBPpC92ilPKtIlp0LnIg3u/zrKjIAbZipQa6ZM0E9LOJKIqVGo7nrAl/MwGk5aJgizqkiKpKorTDTirQriIHwfuthE3B5pYi6qxgs4qMLK0BsFvwEnBSsFnnt1QebMXy0irY0h4LAfl6NOop+o+vPQulai2UwEUQKGX//C3B0o6iEQ0aDP8neq78AvF9IkXUuYpo6B5s5vUPq8ABYKiCPnHFabbf9XuMF2GkqVEf4FZFlKwF1vQmAwdx3VjTawV7vBQmajpvGCmigJEmSt5krRQ4AKQiBw7XLVeqgmYmVBG1z1fBVp8iurrJIgd0jltHsi2pKzOJKKZyZSVF1NoAHOtL4qnpPA7NFsRcbFOT19VSsAV7Tt2qL7ZaRVT1g7aliEpBvfIKqiIqV/XUADx3W3Ob89TWnfranmQUR+eNf4eZImrMaXVENE30h35Bs26qIhqT7BCqNd1XqX2iwgG2FYhIEQ2tyIHpwUYBtqk8AGDjUHPpocTq3iT2mZ4LQCdSRI3zUo3kIz4BtiBFDgCrw6ZP8FawUeU/tbpQTaR4DjW4IPFKz2Hs0LXpScYCTcj7kjEjwFasV7C5qQ7iUQ0o24Oo8k4WLThzUpGDbpkI+RU5oKpkapEDwAhEN1qsYbzfShGVr1FTyjNzwj1p7qjHIlpTxSNsHmxdcl+c0MyiKVXdapNqYJLuU15ZaBXaUOSgEQ+2WAsKNhGUaDCY2yp1/na2KqLKJofUB6uLqdCriHqkiFoVFlszgHci4xFgk39udMGSikdDSbsLyu+fvxm71vbjpTtXB3q9pmlIxCIoVmqiz4r6jCW9LgVzKHDUriqijahKm0F4djoon8JQsFEf4JYiSv5rrRY4ANQiB/4ebERYgeAxSWXaaoBNpNY6pIiSAjgW0UQ7oU3kYqWGQrlqe/7kzUFbimiPlSKq63rgAOe+FgscEGLzyCFFVFawHZkrCoV3s2KBtaZHHs1X/HCrvtjqfE8d89JOAbaKrGDr3vlLUPqldNCz1vbV2ZIExUvB1mtTsLXeF8vPT6FcQyYRDXxPbAG2LkkRBYx+IBpZ2k3N5cLyf8qYOihYE9ZDmFFSRMknoRnPAhl54rKmN9lU/nwruKWIRjRNVEKrOFYR9S9yYPxdlW0H8WCzfx/5Q0Q0/5RUlbr0JA6wuULPStAKhL2Kd06lWhO7uW4BNtrlKdfk1IWa+BtNGKo1XXikdItSihZMi6WqoyycFjo9Dimizez8iTSO2YK4RslYpKmdMtogsLxxmnsO5MIl3XJf3KBAFQWhVDUY9Q3qQisXUpEDCu5kE9GGUm9sKaI+CjZVvSJSRAOqCcJCPT/5uNVNDvn8NE2z9cltU7B5eLCFXeQAUBR8dcFHe4poN7O6N4nLzxhrKJhO91CkiPrc037fFNFwFy40J2klBS8IXpYCpUrraWoUxKU5qQqlQK8OIQW6UQ82IqwAGxU6AFrPGhF9p0ORA1IEy5uM2URUjLmqis1t44vUkcVKzVX55sSBFgscEBmHsU1WZo/LlVmpwEGTgcs3792AW648DS87bU2g17ul1rVeRdTel8pzHCtFVBffuyJSRKWAVyvWMuduGsRwNoELttanmMpz+UbXX07I4z0VOqD+0G/8z3pYLyw1cvthHzZ3WMG2ApErRYVBj/BtqBoVRKfCSRGVA2xLrV4DrJx2p0EtGtFQqemeRQ76fXY01ECLWlFNxq2K6JRZgXQgHW9YNs8KtuDQMxNUMUBpaLQQWpAmrO4KNrtXEyArhiK2xScFcbslkNObiiGiGZLw2XwZI4oCwvJgq08RbWYhPS6liOZaVFXRwoeq+Tb7OfIucbfcFzdiEQ1FyFVE7c8+edm124OtUaWMPGa5BUJporlQ58FmLhCXWMFWH0Syjltta6qqPB7VQKfRriqiaoCtWKmJytRhBCBU0h4LgVZSRJcD8UgEQFUs6P1My3tdqjS2q8jBW/duwIbBNF50yqpQP1fFq8gBjX+tZFiQbYlbiugRKUW0VXqSMWEJ4bU5k02oKqJwnue1coAtpBRRp+u2WKwP6mqahv5UDFM5o7CZnFosNgc1+3hIvncz+TKOLRQDByZCU7CROlsa2ywPthjGTLXZkbkCDs4Y7aTZtUw6HsWzNwVLIQeseX5dkYNqsCCLG31JdwUb9cFyFdFuyYxoBTmoeFELAbbd6wfwH+/c66i0pP43m4iGcs0imoZULIKCpHKmAFtDKaIdvn9eRdsYi+X/lDF1hO/BZqU6TufLorJfqwo2efF10qqlLXAAuCvYAKsDqTko2Kwqot4TBzVY41W5MOagbgKAqbyhulE9rYJQn57DMl43rBTRYNeIFGyU2kP/z8SjrsEXpyIHBcnDRE7NoMBdt0yEIpqlsFMrieq6XldFNB2Pin83p2Az+obZQkVUT2u0wAEhqrCZHmzNBthSsQho/tvtATbqv0jhoQaBnMx2qzVdBGPCqiLaqCF93KZgc0sRtar4yhsS7fKt8kNdSKdsCi53BZv6c9gVg+keFJQAG3kjJWMRX5uDZpCfU68AWxieNt0G9fHUr/v1E31JZ48r4ScY8v3ZOJTB287dWBcMChsvz85SCCmifh5sYaaIAka68MtOW42tHsEfNUU0rHRm+RxC82Ar1wc+xQaF0jZI9aim+xakAgdqcIKqwh+bD1boYLFUwSHTi7nVAJtQsDmkiGYSUYyZafGPHc8JpWOrYoGgJESAzU3B1twzoWbLyMEYubBCeQWliG4byWLX2j5cccYakfHQLG5pzCQuCUO9Rqj+t0H7Q6/iQUuNpmlc6CAArGBbgYgqoiE9hKlYRKhXfnNkAYAxOW6lmhFgV7Bt74CCbaM5qK4bqPeSIwWIqmDTdV2oi3w92FKqgs3Lg81UsFWdFWzNqIDq/X+6OyjQSZINKthox5AWQvMOu78q8Ui9SjGvqLMyccOQn4K43RTIGUjHMZ0v1y2aihXLi0WeBAxnE1gs5ZvqJ3qSMfSlYpgrVPCYmcbRbNoibRAcNz3YvALdXmiahp5kDLOFSujBkLChduOmYHMqclCoOKf8NMPuDQMY60viBSePNvQ+u4LN+Rh6pHawWKyIye9ChwJsajBSvtZqmmu9gk1O5WlXiqg9CCGnh7ZqAO+EV5GDpJwiugIVbHR/SXXrl9IuFGzFis2vyi3YsVwIUkW0pRRRxbZEJewqua86a9z3Ne3yYNs4lMGqngT60/GmfaYIORtFZcFlDmNsJOfFnIQoOBQ4IFb1JvHbiUUcnS8EOq7HJo0xfiSbaHld4aRgk4scUNskFW8Ya5mguFWSJxVQs9XJVaWrrYqo+Zmlas1KR1wBa4FELILPvOastn4H9c9hbgal4xFM560ANQXY/IJmA+k4YhENiWik40UOAGPuUqpW6/wEGYvlOXoznmwfNdRgJ4ekCtM0DdlEDPPFCh46MgcA2NRigQNATRFdegXbhsE07njrszDioLKgibGaslmoWJV4GlaweUy4LAWbEmCjCqJNTKzqU0RZweYGLYSDpuTQ6+ZEiqi/4iDmMLnKV+xVHtOJKKbzZfG5YfsytYKbKkH2OlEDbE9N55v2WhrrS2GusIDHzNSRZlVVtPCxPNiafw5EgK2L7osT1H/Nu3iwORlB0781tL5Dum0ki3/73b0Nvy+Igi0WjSBpmskvlqroT8eh67qkYFvafq4uRVT2YKtTsNnbjc2DrU0KNjVF9Mg8FThoj9G9pwebnCK6IhVs9tRrXwWbOV5Uazrypul1paaLPnWpg8Vh0S+KHNQHwMJIU6NAkVORA13XrSByG1Kg3VD9W1tVARPJWAT/+tZnIRbRWg6Ik4WDY5EDl7RkaqNzyrjvZSdAfcvRhWAKtrDSQwFnBZsIsMWjGMkmEI1oYlNwcwhrmaAImxBlnt9qFdFoRENvMibGwLSDirhYWVkKtqWANjjCKHBAJJXsgaBVlbOJGP7q8p1IxiItVdkNC6MtO3syMwbLc/RmPLnwpBH84Opnh1o0IJOImgE2o2Zxq+mhgFEdabw/hURUw7o2m+66sX7QeXCl6l+qgm3WnGTEo5qvx4a60AtURVTprGiXrdEKokD94q5Z5c6JwEXbR/CrZ2bx8oBmtTTppMBaEIN1Jw82tcw9TQ6FB1sXTYTcjKtpNzwTj9oG/rG+JH4F2HxbGmGsL4lHjy0IBVuzgTFKJ6JU01a8cWjB203KQicsBRuliCoKNmmXn5QzVOAgk6hP+Vkq4hF/BRtgBE2LlZo4v1y5Cuqqw/at8kNdSMvXOhaxKroC9ZNoOYAedjCdrp8aYGt38CGoB9tSqUaWErq/lgeb9z1NxSKImX6vc4UyMomorTpu2EUOlgpZwaZWkgyjkmHGI0V0Ol9GsVKDhvZXS5WRMz2A5ovpOH52SME62YNNvS9CNan0n/0uPoFic9Dh2CjARunofpCv85aR1tcVNJeiIGJN10UwI2MWbVjTm8QzZkrq5uGly56hPr5UcVawtRJ07k1JATZpkycupaWuJA+2peC08V5EIxp2re0P7TOpfZIC1FIV+t+T52wO7vfXbjhF1B8OsK1Qwq7ISSqQhw6HF2CLRSP48pv3IKKhKyLyMqQAqQuwSf5rfovQXrWyTwAPNlUxN00KtkwzCjYlPYkHVVc2DWXwyStPD/x6ObUHkPyfPBRscQeVouVjYirYRICtO1NEAQcFm5R+IfP2czdi42AGL27SUJu8Zx473pqCjRapVJG3ldQd+qxuui9O0PGR/5a6CKJrqcMIwKTiUbEICWsx1wxy6oPXArUnaRhv0wJ7XnpeltqfJB61B9Hk9qVpGlLxqDhOLw+2sBc9bh5s5E/VLgWb/Jx6qagH062lu3UjtOgQnko+QVNN09BnmsjPFytYA0tJlIpFumqDpRH6JWXeYqlqC9qUWzR0B6z5KAWKZMgjeKQnsaSBBDnTAwgvRTRM6LqR36bc11spokqAzUWNqG4OylBg82jAABvNKYabmOeqZBJ2FWmhXAO1EDr/sf6UCLA1W0G0GRIOm6xA61VEAcO25JD5b6dNjmJFZwVbg5y9bgA/uuY5oT7LaaXAlChysMzuCY1NnCLqzvK6o0zHIBUIDbJhBNgAo/Pvxt0UEWBTJm+kLFJNRZ1oTMHm7MF23FSwNeNXI3+fhu5KN1zuWB5sxv2Zd9n9lRH+G9KCt86DzZwcznVZkQPAPcBGC0LVg2b9YBpvPXdD04oiUtgIH7FmPdgSwZ9DP3qWiYJN9X5SAx1y8IraYF6k0XSuzdlTRL0VbIDlwUTV4Fa3yVfMCwqiEV7Vm1XvlKUIsLl7sLVHNe6pYJPa1kr0YFPvoZ8HG2CpYoXdQMFMD13iarhhkopHxXOgjhe0oAyjiqhcmIU4KiqILn1WhLzJ1I0BNvn41DRRS4WverB5FznwShENqmCjNhKGqjWtpIjmzDEioln90Zi0udCZFFGlyEG1tRRRwL4mkdteQgRCauJZ4bVAcMJ+jusUbNXW+8NOwAo2f5bXHWU6RlYJFm0aXrpBqRO4KdhoEhyk+prsn5KMRTwXfm5VRKdzze/syYuZhM/3M43Ro6RNBKlgKHzbpBQg2gVOiQAbfa6ZItpFgZxGFWytMq5Uhmo2tVM9rlYmTLSxMN7fmZT2oKhFGNRzpnLxgLXQ8kr5WSrsKaLu95v8jij4eiBED59mkNtYne+Yw2KHkNNCQk8RdfVgMxVs7UoR9agi2puMQTOPLcgm1XJDvb9BiqFQtoE6lizXAgcEjRezyngRRjqc3J+paaJhFzhohKwtwNZ9y6uIZlmbqP518y4KNrV9EurmoAzZQhxbKNYpDJ2gyuRhmMmTgpbmVtQ+0lK10zFp/A5LLBAE1xTRWuvPhD3AJs39pRRRVrB1Hto4zCtFDlop+tIJ5NRjxpnlPYIzS0ZW2ZXuxO7gUhLzSRHtD5CCK+9A+/mf0US8roqomSLazG6/zWx7me2OdDt9YoFPqgN/g3VK86W0X6B+F5jUQ91Z5MDFg82cwKomz60y1q8G2FrzYGv1cwDgHc/ZiOfvGO1I1eNGUAOzTsGqdDyKQqUmFiJ5yQi6U9hSRD0UbD2Kgu2AmUa8NQQPn2awG/u7+46plULlSXXYix63IgfkRTjqUNwnDOwpovZ72J+O44OX7kBvMtZ1thBhoPbXQTZIaGE8rxTMWWovwbDpT8dxZL6IGSUwE4YHW0TTkE0YqddqoIhSRMc6EmCTghwhbziFRTYRQ75cqqskSuO46vtnebCpRQ6c7QcAYJXZt+TLNSwUq75qzBlzThRKgI0KYNDGkfl/eQ1DbSMTj7YtVd4JkamiFjmohpAiKq1JbAq2mJWS6OYFyiwdKSVFlMbn5XZPnDylGTvLewRnlgx5cNowmA6U+rCcoSIH6kBIu7HBUkTtCjYvRIVJ6ft0XQ+tyMFykx93O6oHm1sFLhlKfyBVIlDvY0L/p0Bu2JUFW8EKsNkXTJSCkQ05MKMukFqtIkq0oiyIRyPYEVJ15nai9s9OQUWqWEuBNS9PnaUi1rSCzTDJ3tohBVvKIzDopWCzp4iGO6Y6Bdhqui4COWH7tBLUftxsCV58yuq2fG83oI6zgVJEXf08uzNAExSqvFevYAtHsZExA2wUZCeOzFG6+NJvAme7PEUUMANQi8Bi2X7d3AK7fW5FDjxSRFPxKPpTRsXto/NF/wBbiAo2tUL2ooPC/uRVvQCA08d7lzSzgxTapaqqYGs9ddO2oe8QYJMDqvHYyl6/dTMiRdQcl8ucIrpi4QAbEwh5Z24pJdWdguIabimiQRYn8jXzS7uigVeuIjpXqIjvb7XIwVIbf690rCqiVVRr1qLVK8A25KAAKyjG8hnJhBjwN8leSmjB5K5gC3dB0ZuMCZUC0IKCTbknnUyBXCrqFGwOz79IFTLbIP2/k8qLREAPNlnBpuu6KISxZQkrwsl4eS+lOubBVl9FdLFYFYbffW1SSNG18LNFWImo9zCQgq3Oz3NlpIiSyl8eL3RdD62SYTYRxQTqU0TbXSXX85ikMTDt0X91EgoCqso/UUVUaXe9Limi5CHl1k+v6k0aAbaFIrZ5KL6LlZoYewbboGCzLCys89o2msUXrzp7yTNxqP9XVT/VEBRspDRMRDXb51AgZEEKRC83tdRKQi1yUKwY93653RMSkES7SATQbfCVYQIh78xtPgECbKRgcyty0J/2n/xGI5qQ2zejYCOlU08y2tTuhvydHGALF1mduFiqiN1fLw82SvOdsinYzKCGeX9Uv7Bu8mDr90kRDTu1UNM0UUkUCK/IwQkRYFMCs07nTPer0FVFDqzj9uqzKGi6WKzi2EIJC8UqohENG5fQsFom5ZEiKgfc1KBCOz3YRBVRycx8rlgWf2vXjjmpUFaix5ofqiorSP/dqyiESGmynIscAM4ebHJGQKsLStrAVANsnU0Rde8HugVRIKaoBthok1ApciACwGqAzV3BBgQvdEDziahW/93NoCrYci7j2kmjPUv+jIlK8nUKNtpQbb7N0NxT3eCh52xBut/dNK880UiJedfyLnLw+xdsxrsu2IxzNw12+lC6luU9gjNLhrzw79QiZimh1A6l5kBDRQ4AY9BbKFZ9PdAoFVCegB43fSmaUa8BSoroMtsd6Xbi0QhSsQgKlRrmChVRRTRIgG06758iSgQxyV4qaMFUrNRQKFfFRCHXJg82wFgk7TcN7JsN4KlV0dLLbCLTDFHNP8Am7p/iVdPRIgdmP5WIap7pdXRPF0oVUeBgw2C6Y1V37b5j7pUzk3UpotY5hp0O7pQiaimw2zf1WzeQxp9cvA3rB1b+PEGlTsEWIGgqPNiUFFHVO3K54WQpIKfGtRpQzohAkfX5hXJVBGw64RNM90xD925qkpJrUa0iSlYPSVXBZvycK1dRqdZEEMhvvKAA29GAAbb+dDwUxatV5MCuzM50wfNE/UNNN7IUaIyr1EKoImo+b+r9oHZIqdSJqHbCKYu7ibTSPsNKmV9qto1kO1ZUarnQnSMA03XIg+6JkCIaEwOfmwdbMCk7pQwGVbDJKaLTLfivAVzkoN3ICyOR1uOxcB1MU5EDKUVUVG6kIgf2yVE3FTnIJqLieGQVG03cVKVYGMjVOpv1TjshU0TlwI2SMkKo1dbEQqSTRQ7MBYjfPZJVGBRg29qh9FDA3ja9UkTV59mWIhqyL06nAmwA8MqzxrH3BNzZVjey1EC3E7QpM6sUOfAqmLMcIJX/rGSOX65ICrYW5ySiD5AUbMcWjE3JdDzSEQUgBf0yiWjXBjEyDimiNV0XijbV5kLeNJx3qIDuZt2wqqcxBVszhbycSLumiHb+eZID8LKKLYzKulRYQl0vxBUFW6c2oRgDmg8s9yIHjD98R5lAkGJAg6EUWOnQzpKaIjrb4AKFXue3YIw5KNimwlSwcYAtdHql6m9BUkSpyMFsviw81tRS9+oksJsCbJqmOVYSFQq2Nkxg14SQIpqKRSDHl1opcrBckBf2bh45dD0plabQBUUOqL37bQjQInChVMGB41TgoHMbP06m0k5/UzdabAG2kBVsKSnAppvjmChwsMwrVHYr9Qo2/3uqVhG1ihws73vkNFaQgi0a0VquIusUYJsyK+SOZNtTITfoMXXzJk7WQfmXK1nejKriOxrRxHtkHzbaHHQbT1f1Gvfg2IJ3gI02rcMocABYG0Tlqo5ytdbW+UmjyCol2YeN5v2tKNh2runFtZechD+9ZLv9O2MUYCMF28qf/3QzK6XIAeMP31EmEKQCGetPdfXkISxEgM2lyEF/QAVbb4MKNnnQJa+uZnf27EUOVv49W2ro3s7ky2KS76U6oAmkDmtXXy11380pooDzommhjTvE45KPTrPKKk3TbMd2IvRf8sLebQGkmu12Q5GDeGAFm+XB9hgp2DqYrkBt0wjm2hdJSZuCzd2DLeyFD/X5OqxxZU4Eb9pTQfREpxkPNlLDU2BtYYUVOZh1SBENIx2K+gBZidWqrUbLxyR8sLpr3JbJKgovwGpzsYjmOFeluY5dweZdfIgUbIfniiLA7wQp+sMKsMnXPl+uts0jthlk24OSTcHWehVRTdNwxRlj2LHaXuWcbAkoiNdNm7YnItQ+C+Uqvv3wUdz12JT5+863TyZcuncUYLqKXWv7ccGWIbxt74ZOH8qSIIocSAE2XdcbKnIAWEoLfw82uxcDYCnYhkNQsHWrH8hyhiadR+asHVqvKqKxiCa8+2hSqZa672YFGyAXOrDvfgPt8TgZs6WINj8Bkf2MToSJjLywdwtWqV4gfqbVSwEtsvyqyZEZ9lyxgseEgq2TKaLuyhVvBZt1n8KuGCz3/5SGQiqp5a6O6lZUFUIzRQ5ENcdlfo+cNmMo0BtGMJkqdi5K1RGPmwq24U4p2Fw2yrqJjIPyjzbJepIxx9RWtY0C9ZuDKhsG09AAPDWdxw3f+60tVV1mJmQFWywaEfOmXKlqzbG6QMGmaZro8+UU0TAUbG7U2RLwWqCj0PPywKE5XPcfj2KxVMXpY7143raRDh8ZEzbLewRnloxMIoqPX3Fapw9jyXBSsBUqNVFiPqgHG6V/+CnIYpF6Bdt0iwq2WERDRDMMVXlQDR+6t4fmCgCMxbOfv8VgJo7ZQkXc26JPiqiX0XsnGEjVL5ra6cE21htWgO3E8iOU243b+VoBNtODreStSFgKThvrxQdeuB2nrun1fB0FTA/PFqDDePbW9i+9qTlBwSynay3/Tl1AyYGGsBVscv9fqFTRi5jlwcYpom1B7f+D9N9WlcYydF23UkSX+T2iTciZvHFemqYJ1U4YPlCkSJKrYR5v0be2VcifuJttVGT1L7HoUkGUUNOYgfrNQZU1fSn87wu34K/vfAz/9uBRHJjM4WMvO1UUPyDCDrABRtuYrVaQL9faOj9phng0glK1ak8RDcGDzQ11U4c92DoLza9qujE+vPM5G/HGZ63nyq4rEH7SGMYBpwAbeUXEIlpglccZ432IaMDOMe8FY0yRcQPA8UVzstjkbqymaSJN9EQIKiw1lGZ1aNYIsAVZEJEyhyqJ+qWIdttkaEBaNBHt9DjpT8cw3p9CJh5tSZXACrZ6aIGqVhHtZCqNpmm47LQ1vmo0Uq9Qb7l5KNPRYDQFxp3aFl3/ZCxSpw6xebCFrGDTNK2u0MF80XhuWcHWHppLETXuRVU3nsUFn2DHcoECJpWaLvqYMCvmUTqmrMTqtIJtx+oefPnNe3D9i3Z05PuDIIoclK1gmVBNuqjQaW4zJ6WIqpuDTrxu9zrc8orT0ZeK4aEj87jq87/EwZm87TWkhg8zwJaWxrZcF6WIAtacrlyTFWytVxF1Q91cZw+2zrJ5KIP+VAzbRrK4/XW78Ja9Gzi4tkLhWRbDOCCqiEreEXIFtqAVoi7ePoofv2vId1EvUkRlBVve9BNpYeKRikeQK1d5UG0D5LfWUIAtQ5VEjXtblyKqBti6bOD1LnIQ/nCiaRr++XVnoVipteTxlpUWq93sjxMW8oTN7Xwp8FMQAbbOFzkIiroQ7GSBA0BOEXVXsDkF0OIe/mxhkIxFkS/XhKEyK9jaS12RgwD9t6F81lCu6pgLWDBnOZCKR5GMRVCs1DCTLyObiIWqYLOKHFhBHypy0OymZBhsHu5sX+SHXIGZmDMD725pyRQEXnCoIupWRIfYu2kQt79+F973tYfw+FQO//7QUbzzvE3i7zPmPDfUAJtUwEdUx+4SBZtIEZUq6oZRRdT9+9xtCZilZyATx7ffeS7iUa1rKw0z4bDyVxoM0wSOCjbhv9bYRCDIgpX8d2webC0q2ABrcccebOFDCrYjZhl6L/81gtJ9p3Nl1HRdLHxpkqpOAsP2ZWoVmgSTmlPX9bYWOQCMoKRcTbQZek6wIgf2FFEXBVvC6BMoQNoNRQ6Cora1TvqvAcCY2T7V9CfACro5bXLIi512+C2qCjYRYAvoIco0hnqPgwTYNE0TwbRj80XQHluQ8aTbIc9RKnRAQYUwLCuEWX+pPkW0Wd/aEwGnIgfkI7u6x/m69SaNcX/OIUXUaVNBZd1AGi8+dRUA4PC8vaqopWALr71nnBRsXTKuUbaKXOSA+ud2jAFqn9RtWREnIgkHNTuz8lj+IzjDtIGIQ5EDq4Jo+I9NPGJPES2UrZ23VvxEkuZEgz3YwodUIDQ5CpLSI6eIyqa/abcU0S6vIlqq6uIZ6RaPEydkdd2JEGCzp4j6ebB1T5GDoEQjGjLxqOgjt3Q4wHbW2j586lWn46SRnrq/UYDTOcDWPg82QA6wGddpXijYuIpoO1AXyEGrQPelYpjKlfGMqYaORrQVYeswkI7j2EJJGi/CVLDVp4hOiRRRbt9uZByuG6nwx118LFUPNnlzMKjieY1ZEfyo6VlLUNsYTIcXFLUp2LoswCYUbOZmerWmi3vR14a1BaeIMkxn4CeNYRxwVrBRimj4k7eYUlloytyJTUS1lgIXNElfCZP1bkNVGARLEbUUbHlpB5mCINGIZlMbdp2CzTz+o+YutJye0y0TWCfo2OJR7YTwu4gG8GDrxiIHjSCn/W7tcFqWpml41oZB8XzIUMDSaZNDXuzE2hpgMxVsRa4i2k7qFGwB++8+Bz/PlaBw6Fc2ZML0YMsoKaK6ruN4rrMebMsBcd2kdE+/AJuoImq+x2lz0I81ZsGiI5KCTdd10Tb626VgM+dZ2Xh39HnCg81Uc8ppt+1QrdYr2JZ/v8IwywFedTOMA7RArckebOZEoB27TMLzzQzoTZkTxaFMoqWJNqeItg+1HQRZtMoebBRgS8YiQjEJ2H3YgioglopTVvcgqgFPzxRwaLZgMxCOdPGCMOthQr8SkduN2zlnJAVbM4qETkP3NJuIOqZmdgvbRnvQl4ph9/r+ur+RB1tEa4/BNfX/RTOIOs8ebG0lroyzQe8pjSWHTXXPci9wQAhLAbPdlUL0mrI82IwxaKFoVWYc4hRRV3ocUkSpErqrgk2qdAvAcXPQD6Fgmy+KefViqSrmvOEWOYiI4+w2BZta5ICqBqfj0fZ4sKkKNl4LMMySwE8awzgQ0+wBL8CaJPa3RcFmDrpVCrCZsvkWy83LFeyYcFEDaoE82KQUUTdTedkDq9t2G/tScZyx1ggU3PXYlDBK7pbJqxtUce5EUXLKyhm3c5ZTRAtlS5HQ7feSoOdty3C2q9U+I9kEvvu/zsW1l2yv+xspedrliyMr2Gq6bhnos4KtLajKrKCVbUn93EjBnOVAvaUAKdjC9WDTdV1UEO1JRnm+4wH17+WqjlKlhmpNFx5s4y5ep0LBZs6B3TYHvRjtSSKiGd9LqbzULlKxSKjWDRkp+CqU2V0yrlHhKgo2U5/cLl/MWESD3C2xBxvDLA38pDGMA04ponOF8KXsRFxRsNGEZ6TFVIfLzxjD7vX9OHfTUGsHyNShqkAaTREtunhe2RVs3Rc4OH+z0Zbueuw4FsvG5LDbgzK0GDsR/NcAa4MAcFekpaUFKqkZNCyfYDzd005XEA2CW/onBRraFUhPmv5vxUoNC8UKaDRrhwqbqffMbFTBRgG27AoJsFlFDuwpomG0d7pGNd0I+ByXVP+MOxnJjzRXqmJioYhKTUcsomG0x1kJLDzYihRga1ztLH8+pYkK/7UWN5JV6Limc2XR53WLRyypXCtVu4Kt0eJpDX2nzeuz++aUDLMSWR4zaYZZYpwDbOTB1oYUUcWD7bfHFgAAJ422Zt590Ukj+LtXn9nVKVTLFVUF0hukyEHGSplZKFIVLvv7MjYFW/d10edtMQJs9z49g+Nmpdtumby6ccKliMoKNtciB8bvC+Uq8iWrIlw3p/rK0ObDjlX1hQWWC5Su065iJhQsLVRqYvxKxSJd2a+sBOQU0aiGwMpK2pwhb8uVq2Azq4iG0P5SsQgofrlQqAgFG/uveROTfF4XyxVRWGOsL+mquKT2SH1IswVx1pjz0MNz9gBbmOmhgLVJOWm2iYjWPep1S8GmpO23ITOGkDfNuO9nmKVhZYziDBMyIsCmL02RA7WK6CNmgG3H6t7Qv4sJh1QsglhEE/csSIpofyoODYAO4Mi8MbFVgz7drmDbMpzBeF8Sh+aKuHP/JIDuD7BtHzW843as6my1yaUi1kCRg6puqXOXUwDyHc/ZhO2revDSnas7fShNs2U4i1PX9OKstX1t+Xy5img7N4gYA1kdEjQ9FLA2a8z4U6DNmuXAuoE0AGvDsGz6PKpedc2gaRoyiSgWilUsFCvCVmM4ZDXUSiSbiKJYqSFXqvoWOACsPmOxVEW1pgtLgUYV4Wv6krj/EHDE9HybzlFWSMgBNnM+MrlgBNjS8WjX2AgkFDuYeZEi2r52K/uucRVRhlkaeKbFMA5ENYcqolTtqJ1FDqo1lCo1HJhcBGCYyjPdiaZp6EvFxMQ+SIAtGtHQn45jJl8WE1t1Z7WbPdgA47zP2zKMr9x3CHfuPw4AyCa6eyjZNJzBd37v2SdMcMFWRdTHgw0AjueWX4BtvD+F1+1e1+nDaIlkLILbX7+rbZ9P6sVCpbYkSokTHVkd0kiBGrVfakc1wU5wxngfNBhFcSYXS5IHWzjjWjYREwE2VrAFJ5OIYipXxmKxKhRsXgE2WVE5X6wID7ZGx4s1psfb0fn2KtjouChtuJs2AONKtsq8mcmwZCmiXaLkY5iVDj9pDONAVPFEAyx5fDuKHNCgW6npOHB8EZWajv5UTEjqme5EnngGTeuhNNFDZppEvYJNWqR16W7j+WaaKFWe7HYPNsCYxC+X9MdWkRVsbougqJQqRKbTy+E+MsGRPdjmuMBB25HVIbEGgki9SfucYqUE2HpTMWwzbS7uf2ZWBBXCUtFQfyWniLIHmz+0IbZYlhRsLgUOAGMeQumg8wUrwNZo2mV9iqjRJw22ScFGbaKbNo7iqoLNVI+3c/MvyR5sDLPkdOfqjWE6DM0bSMGm67pIo2pHtR/a7S5XdTxy1EwPXdXTNbJ2xhl5sRo4wGZOJmliW1fkQFKDdWOKKADsXj9gm1x30w4xo6aIug/ztPAgFWYqxvdxJSFXERULuRUSvOlG5MVrI323qopfKR5sAHCWWXX6VwdnhQdbWD5QPRRgK1aEH+hwlhWafmSkAjdBUkQByYetWBEpoo0GrsbMIB6liM62WcFW7MINQNpMLykKtnamiMqZEOzBxjBLAz9pDOOAWuSgWKmJyWE7ixxUajoeNf1KTub00K5HXgj1BGwXQ6aC7bA5yVR9TORJazemiALGwv2cjYPi50yXp4ieaMgpommPoBkFd48LBRtPCVYSTh5srGBrH/LitRkPNqJnhXiwARD+gvc/Mycp2MJLEQVgerCxgi0otCG2WKzgkDkPWesTYKPU8vlCWUoRbWy8WN1nKNgoRXRaBNjC7ZMyypyqmzYAqY+oKB5s7UwRTbIHG8MsOfykMYwDlEpGRQ7IKyIW0eoG7zCg3e5ytSYUbCdzgYOup68JBRvt1k4sOKcvyEGORnx8lhqqJgqsrAXhSkBuN8EUbN2XSsO0TkpWsBW5yEG7kf2NGlGwqfdkJSnYzjQVbL+dWBDzqLBUNBkpUMQebMGhgNNMvizmIb4KNrONzherVopoox5sZorobKGCXKnaPg+2hDqn6p7niQJcS1lFNMFVRBlmyeEnjWEcUBVscgW2dqRtxqVBd9+EGWBbxQq2bocWQvGoZtsl9GJQqXKm7gIvBwUbAJy32QqwtSPozDRPNEAVUUA2g15+RQ4Yf+QUUaFgW0HBm27DXuSgEQ+2lVnkAABW9yYx3pdETQfufXoWQHgqGgoUzRWsKqJDXEXUFwpM7jeLaWXiUd8gF6WWzxfKyFeaSxHtScZEWz8yX7ACbCHfM3U+0qjSrp3Up4hSFdH2PfNx9mBjmCWne3odhukiaHJsqrjbWuBA/r5yVUepqiObiGLtgPeOItN5aFe3kUXroJLCogZA5MlhvIsVbKt7k9huGli3M72BaZxYgCqigLXTz0UOViZOATauIto+YhEN9Og1oj5OxaO2he9KCrABwFnrDBXbpNnPxEOqZEj91TMzeVGQilNE/cnEjfZFAbbx/pTvxjHNdeYKFRSaTBEFgDVmmuiRuWIbFWz24+qmKuduKaLt9GBLchVRhlly+EljGAfqFWzGRKC/TbtMqlLp5NU9J0zFw+UMBdYaWRCpFbPUAIgc5GikEl0nuPaSk/Das9fiwm3DnT4URiJIFVEASFMVUS5ysCKhKqIFqYoop4i2F1pAN+LBBgC9UuBzpakMqdABEZoHm3mdnjADRX2pGAcQApA1LR2emMoD8E8PBax+Y75YaTpFFDA25gDg4ExBBP3DDrCpCrZu2jiqU7BxiijDrEhW1ijOMCER1ewBtpk2D4LqbvcOTg9dFvQ1pWBTU0TdJ4PxLq0iSuwc68POsb5OHwajEDRFlNoa7aJzkYOVhVCwlWtiQcdFDtpLIhpBsVJruAJ0XzImfMRWmqelGmALu4ro42aAbZjVa4Gg1Fqa3wYJsIkqooWKqM7ZjKUAVRL9rWmFAoQ/r/aaU3UaSo8u1xyKHNSqbfpOzfHfDMO0D55NM4wDdQo2U8rert1/JwUb0/2cNNpj/j8b+D1+ATb550ZVEAwDWMrHiOY9ofaqYMssf+QqovOmCrtvhamjug0ayxtVH8uBz25KaQuDTUNp9EvnF5YHGwVODs8alTCHspz+HARV4dWsgq2pFFFTwfaoWcyrPxVrOBjtRzIWgfyR3eQRG6MAW6WGUqUmgpXtTBFlBRvDLD0raxRnmJDwKnLQDtQJximruILocuDUNb349jv3NuT7MpS2v1adpNKiIRbR2lJQg1n5UH+SikU921C9GXT3LESY1rF5sJlKCVawtRcKHkUb7LtpbpFNRFfcxoqmaThrbT/uPHAcQIgpokogkhVswcgqQfbxvgAKNsmDjdp2M+MFebCR/1s7/Fs1TUM6HsViyQgEdpeCzfRbrulCvabBUAhOLbbrOyOO/2YYpn3wk8YwDogAm24E2GYL7TFjVb8PMAIu6wfTbfkeJnxGe5INLYj60jHb7qqqIqJFA0+EmGah9pjyURikExxgW8mQv2O+XMVC0VhssgdbeyG1SKMKNrovK63AAUGFDoDwVDRq4GQoywG2IKjXbW0QBVvSmPvOFyQPtib87siDjYpStGtOLZ9jtosCbFS4qlytiQBbNhlFpI1BdXku2c2V6RlmJbEyR3KGaRFSgNAk4BFTzk67b2GjaRpiEQ2Vmo7toz0rbgebsYhoGgbScWEsrwY11g+k8NKdq7GBg6xMk1CQ1q/qcVpZIKkBN2Z5kzT7luNmXwNwimi7ESmijRY5SDbu57mc2LXW8uoMa/NIDZwMZzhFNAjZJlJEhYKtWEGPbry/mSIHY4parl0BNnle1U0KtnjMVLBVa1igwjNtfublFFEuAsIwS8PKHMkZpkXkIgfH5ov47cQiNADnbhxs23fGo0aAjf3XVj72AJt9wqNpGq570Y5OHBazQtg+msX//p0tvn2JuvDINOGpw3QvpDAhq4NMPCo8gJj2QMEjtXCRH5aCrXuCAWGyY1UPUrEICpWaCDK0So+SIsoKtmBkpTY2kI4HCkBREGi+UBHB42YUz8PZBKIRTfRJalX1sJDtD7pJmU0KtlLVShHtabOqOMkebAyz5HT0SSsWi7j22muxZ88enH/++bjttttcX/vjH/8YL3/5y7Fr1y5cdtll+MEPfrCER8qcaMgebP/9+BQAYOdYLwbb6PFBE3IOsK18hqSd9lSseyZ/zMpA0zS8fs867F4/4Pk6LnKwskkqagX2X2s/tIBtVIVOlRRXaopoLBrB6/esw841vTg5JI9ZNTA0zAG2QMjXLYh6DbCCQAvFivA2a6bIQTSiYXWPdZ/a4cEG2NXYXZUiavYPlWoN86a3c7tVq3H2YGOYJaejT9qNN96IBx98ELfffjuuu+463HrrrfjOd75T97pHHnkE11xzDa688kp8/etfx2te8xq85z3vwSOPPNKBo2ZOBCJygO0xI8B23uahtn4nVZc8bazP55XMcmdAKnTg55PFMO2CixysbNQAG/uvtZ9Ekymi528ZwuljfXjZaWvacVhdwf86bxP++fW7QkvZyyY5RbQZsnGrHwhS4ACwFGw6gOlcCUBzKaIAsEb6zoF0e/qkjC1FtHv6PUohlxVs7Q6w2YscsP0MwywFHet1crkcvvKVr+Dv//7vsXPnTuzcuRP79u3DF77wBbzoRS+yvfZb3/oWzj33XFx11VUAgI0bN+KHP/wh/uM//gMnn3xyJw6fWeFQimihUsMvnpoGYEyA28nHXnYqjs0XsWko09bvYTqPrGDjoAbTKdS2x21xZZFU1LEr1d+rm4iLFNHGFrLrBtK47XVnteGIVi7qBgEr2ILRjIItEYsgGYugWKnBzO5seryQvYxPNA82CnaVZQVb21NErb6IU0QZZmno2GzrkUceQaVSwa5du8Tvdu/ejb/7u79DrVZDRPKvuOKKK1Aul+s+Y35+fkmOlTnxoMnxvokF1HRgtCeBHavam7q5bSSLbSPZtn4H0x0McICN6QLSCS5ysJJJRDVoMFQnACvYlgLhwcZKkbaTjEWWxM9rpZGIRRCPaihXdaztD164qy8Vw8RCSfzcTIooAKzptb5zsE2qw4w0tnVXiqhV5GCpFGycIsowS0/HZlsTExMYHBxEImHtOI2MjKBYLGJmZgZDQ5ZaaOvWrbb37tu3Dz/72c/wmte8puHv1VbInIfOY6WcT7dBG/+0U3fe5qG2ltE+ETmR2zAp2KIakIhpJ+Q1WAks9zasKkAyiciyPRemHk3TkDBVJ4ChlFDv73Jvw90GVemLRrhfbzeapqEnEcVsoYKBdBxxrpAYmEwiitl8BWsHUoHbaW/SHmDLJKJNtfExSTU3mIm35Tkh1ZoGIxDYLc8i9Q9lOUXU3Pho1zEmbVVEuV9iwmclzCPCPvaOBdjy+bwtuAZA/FwqlZzeAgCYmprCu971Lpx99tm4+OKLG/7e4eFwzFW7hZV2Pt3C0EzR9vOLz1qLkRG+1u3gRGzDG1cbPnuZRAyjo+y5t9xZrm14XLfPKNatGWjYnJ3pbtKJqAiwrR7IuI5jy7UNdxu9ZiGknkyS5wxLQE8qjtlCBav6+Ho3wnO3r8LPHzuOC04dR39AFdlwbxKPHc8BMLI8xlb3N/Xd29cVxL83jw9gZDj8zI3h/jQAIJvsrjnWqoqxa1/RgRKMsXZsyDj/dvXBoxM58e/x1f0sFmDaBs8jLDoWYEsmk3WBNPo5lXL2BJicnMRb3vIW6LqOW265xZZGGpTjx+eh6/6v63Y0zWjIK+V8uo2F+bz4dzyq4ZTBFCYnOSU5TE7kNhyrGlW4krEIt6tlzHJvw8UFayMhFYtgemqhg0fDtIOEtJiKQ6/rb5Z7G+42ahWjb6+UKty3LwFpU50zkIzx9W6ADzx/K6r6VpRzBUzmCv5vAJCS0p5T8ebnLhm9Jv6tF0qYnKx5vLpJKlal025qFwtzxtqiWK5ictb4d8ScD7arD84vGuN8NKJhisd4pg2shHkEnUNYdCzAtnr1akxPT6NSqSAWMw5jYmICqVQKfX31uw1Hjx4VRQ4++9nP2lJIG0HXsWxvvhMr7Xy6hYikFT17XT/S8Shf5zZxIrbhU1b3Ys/6fpy9buCEO/eVyHJtwynJBJ/7uJWJnB7Um4y53uPl2oa7DfI7ikY0vp5LAKUCDmXjfL0bQkNUa+yZ75O8wlKx5seLtf0prOlNIpuMItOmcSdtjm3t+vxmiUekIgdFI7DWQxVa29QHk+9aIsp9EtNeeB5h0bEA2ymnnIJYLIb77rsPe/bsAQDce++9OP300+uUablcDm9/+9sRiUTw2c9+FqOjo504ZOYEQq4Adt6W4Q4eCbMSScYi+NtXn9npw2BOcGSTai5wsDKRK4n2cRXRtkPPVJL9wJaEHrPfGs5wBdF205uSizM1377j0Qi++tZnIaIZPnrtgMazbqogCtiLHCyYHmzt7pfJ940LHDDM0tGx2VY6ncbll1+O66+/Hh/+8Idx7Ngx3HbbbfjIRz4CwFCz9fb2IpVK4dOf/jSeeuopfO5znxN/A4xU0t5ezvdlwkf2IbpgS3NqSYZhmG4mFrWqybWyYGK6F5uCjauItp3Ldq7BxEIJL925utOHckLQY7bpkR4OsLUbm4Ktxern7Q5Aj2QTtv93C6RwrerAbL4MwFKwtYvRbAIagFW9wSvGMgzTGh2dbb3//e/H9ddfjze96U3o6enBu971LrzgBS8AAJx//vn4yEc+gle84hX47ne/i0KhgFe96lW2919xxRX46Ec/2olDZ1Y4q3uTSMYiOGk0i3UD6U4fDsMwTFvIxKOYrVbqKooyK4OUFDjt4wBb29k0nMGfX3pypw/jhOE1Z69FMhnHC09e1elDWfHIAfp0l48XezcO4voX7cCZa7unwAFgKdgAYLZgryLaLlb1JvGPrz2Lg9AMs4R0dLaVTqfxsY99DB/72Mfq/vboo4+Kf3/nO99ZysNiGAxmEvjG289Btsvk5QzDMGGSikcxW6i0rEhguhPVg41hVhJnjPfhojPWYnJy+ZprLxf6bAG27lY8RyMaXtKFKlKnNM2lSN0/fby7Ao0Ms9Lh2RbDuDDcZdJyhmGYsCHlGivYViY2DzZWsDEM0yRygL7bFWzdiuzvDBiBwFSXBysZhmkcfqoZhmEY5gSFJvc8yV+Z2D3Y4h6vZBiGcUcO0LPiuTk0TbOlifYmY20r9MAwTOfgGTXDMAzDnKBkurTaGhMOFGDLJqJ16gmGYZig9CSXT4poNxOPsC8mw6x0uIdkGIZhmBMUSvXhlJ+VScoMsLH/GsMwrdC3jIocdDOygq3dFUQZhukMHGBjGIZhmBMUDrCtbEjB1u5KdQzDrGzkIH0qxsvHZolH5cIzPO4yzEqEe0iGYRiGOUEZ60sBAMbN/zMrCwqwcSoSwzCtkIpHkTDVV+zB1jwJmwcb+2IyzEqEZ1wMwzAMc4Ly9mdvwDkbB7B7XX+nD4VpA1RFlFNEGYZpld5UHMcXS6x4bgGbgi3F15FhViKsYGMYhmGYE5R0PIq9GwcRi/J0YCWya10/epMxnLd5qNOHwjDMMqfPDNRzkYPmsaeI8sYHw6xE+MlmGIZhGIZZgZwx3ocfXP1saBpXEGUYpjX608ayMZPg5WOzxG0ponwdGWYlwk82wzAMwzDMCoWDawzDhMFVz1qPVT3HcO7GwU4fyrLFniLKy3CGWYnwk80wDMMwDMMwDMO4csHWYVywdbjTh7GsSbCCjWFWPJxEzzAMwzAMwzAMwzBtRPY77eEAG8OsSDjAxjAMwzAMwzAMwzBtJCEF2Po4RZRhViQcYGMYhmEYhmEYhmGYNiIXOWAFG8OsTDjAxjAMwzAMwzAMwzBtxFbkgANsDLMi4QAbwzAMwzAMwzAMw7SReISLHDDMSocDbAzDMAzDMAzDMAzTRhIxY+mdjEXEvxmGWVnwk80wDMMwDMMwDMMwbSRmKthYvcYwKxcOsDEMwzAMwzAMwzBMG6Eqor1cQZRhViwcYGMYhmEYhmEYhmGYNhI300JZwcYwKxcOsDEMwzAMwzAMwzBMG4lziijDrHg4wMYwDMMwDMMwDMMwbSQVjwIA+tMcYGOYlQo/3QzDMAzDMAzDMAzTRi7ePoKHDs/hlWeOd/pQGIZpExxgYxiGYRiGYRiGYZg2MtaXwkcuO7XTh8EwTBvhFFGGYRiGYRiGYRiGYRiGaQEOsDEMwzAMwzAMwzAMwzBMC3CAjWEYhmEYhmEYhmEYhmFagANsDMMwDMMwDMMwDMMwDNMCHGBjGIZhGIZhGIZhGIZhmBbgABvDMAzDMAzDMAzDMAzDtAAH2BiGYRiGYRiGYRiGYRimBTjAxjAMwzAMwzAMwzAMwzAtwAE2hmEYhmEYhmEYhmEYhmkBDrAxDMMwDMMwDMMwDMMwTAtwgI1hGIZhGIZhGIZhGIZhWiDW6QNYajSt00cQDnQeK+V8mBMPbsPMcofbMLPc4TbMLGe4/TLLHW7DzHJnJbThsI9d03VdD/cjGYZhGIZhGIZhGIZhGObEgVNEGYZhGIZhGIZhGIZhGKYFOMDGMAzDMAzDMAzDMAzDMC3AATaGYRiGYRiGYRiGYRiGaQEOsDEMwzAMwzAMwzAMwzBMC3CAjWEYhmEYhmEYhmEYhmFagANsDMMwDMMwDMMwDMMwDNMCHGBjGIZhGIZhGIZhGIZhmBbgABvDMAzDMAzDMAzDMAzDtAAH2BiGYRiGYRiGYRiGYRimBTjAtgwpFou49tprsWfPHpx//vm47bbbOn1IDOPJf/7nf2LHjh22/9797ncDAB5++GG86lWvwplnnokrr7wSDz74YIePlmEsSqUSXvrSl+LnP/+5+N3TTz+NN7/5zTjrrLNw6aWX4q677rK956c//Sle+tKX4swzz8RVV12Fp59+eqkPm2EETm34hhtuqOuTP//5z4u/f+tb38Lzn/98nHnmmbj66qsxNTXViUNnTmCOHj2Kd7/73TjnnHNwwQUX4CMf+QiKxSIA7oOZ5YFXG+Y+mFkOPPnkk3jb296GXbt24cILL8Q//MM/iL9xP+wOB9iWITfeeCMefPBB3H777bjuuutw66234jvf+U6nD4thXNm/fz+e97zn4a677hL/3XDDDcjlcnjHO96BPXv24I477sCuXbvwzne+E7lcrtOHzDAoFot43/veh3379onf6bqOq6++GiMjI/jXf/1XvPzlL8c111yDQ4cOAQAOHTqEq6++Gq94xSvw1a9+FUNDQ/j93/996LreqdNgTmCc2jAAHDhwAH/wB39g65OvvPJKAMADDzyAP/3TP8U111yDL33pS5ibm8P73//+Thw+c4Ki6zre/e53I5/P4wtf+AI+8YlP4Ec/+hFuvvlm7oOZZYFXGwa4D2a6n1qthne84x0YHBzE1772NXzwgx/E3/7t3+Kb3/wm98N+6MyyYnFxUT/99NP1u+++W/zub/7mb/Q3vOENHTwqhvHmD/7gD/S/+qu/qvv9V77yFf2iiy7Sa7Waruu6XqvV9EsuuUT/13/916U+RIaxsW/fPv1lL3uZftlll+nbt28Xfe5Pf/pT/ayzztIXFxfFa9/0pjfpt9xyi67run7zzTfb+uNcLqfv2rXL1mczzFLg1oZ1XdcvuOAC/Sc/+Ynj+/7oj/5I/5M/+RPx86FDh/QdO3boTz31VNuPmWF0Xdf379+vb9++XZ+YmBC/++Y3v6mff/753AczywKvNqzr3Acz3c/Ro0f197znPfr8/Lz43dVXX61fd9113A/7wAq2ZcYjjzyCSqWCXbt2id/t3r0b999/P2q1WgePjGHcOXDgADZt2lT3+/vvvx+7d++GpmkAAE3TcPbZZ+O+++5b2gNkGIVf/OIX2Lt3L770pS/Zfn///ffj1FNPRSaTEb/bvXu3aLP3338/9uzZI/6WTqexc+dObtPMkuPWhhcWFnD06FHHPhmob8NjY2MYHx/H/fff387DZRjB6Ogo/uEf/gEjIyO23y8sLHAfzCwLvNow98HMcmDVqlW4+eab0dPTA13Xce+99+Kee+7BOeecw/2wD7FOHwDTGBMTExgcHEQikRC/GxkZQbFYxMzMDIaGhjp4dAxTj67rePzxx3HXXXfh05/+NKrVKl70ohfh3e9+NyYmJrBt2zbb64eHh+vSmRhmqXnd617n+PuJiQmsWrXK9rvh4WEcOXIk0N8ZZqlwa8MHDhyApmn4u7/7O/zXf/0XBgYG8Ja3vAVXXHEFAODYsWPchpmO0tfXhwsuuED8XKvV8PnPfx7nnnsu98HMssCrDXMfzCw3LrroIhw6dAjPe97z8MIXvhAf/vCHuR/2gANsy4x8Pm8LrgEQP5dKpU4cEsN4cujQIdFub775Zhw8eBA33HADCoWCa3vmtsx0K35tlts00+089thj0DQNW7ZswRve8Abcc889+L//9/+ip6cHl1xyCQqFArdhpqu46aab8PDDD+OrX/0q/vmf/5n7YGbZIbfhhx56iPtgZllxyy23YHJyEtdffz0+8pGP8FzYBw6wLTOSyWRd46SfU6lUJw6JYTxZu3Ytfv7zn6O/vx+apuGUU05BrVbDH/3RH+Gcc85xbM/clpluJZlMYmZmxvY7uc269dF9fX1LdYgM48nll1+O5z3veRgYGAAAnHzyyXjiiSfwL//yL7jkkktc23A6ne7A0TInOjfddBNuv/12fOITn8D27du5D2aWHWobPumkk7gPZpYVp59+OgCjcNIf/uEf4sorr0Q+n7e9hvthC/ZgW2asXr0a09PTqFQq4ncTExNIpVInTKNllh8DAwPCZw0Atm7dimKxiNHRUUxOTtpeOzk5WScrZphuYfXq1Z5t1u3vo6OjS3aMDOOFpmliYUds2bIFR48eBcBtmOkePvShD+Gf/umfcNNNN+GFL3whAO6DmeWFUxvmPphZDkxOTuL73/++7Xfbtm1DuVz2Xb+d6G2YA2zLjFNOOQWxWMxmEnjvvffi9NNPRyTCt5PpPn7yk59g7969tp2O3/zmNxgYGMDu3bvxq1/9SpRt1nUdv/zlL3HmmWd26nAZxpMzzzwTDz30EAqFgvjdvffeK9rsmWeeiXvvvVf8LZ/P4+GHH+Y2zXQNf/3Xf403v/nNtt898sgj2LJlC4D6Nnz48GEcPnyY2zCzpNx66634f//v/+HjH/84XvKSl4jfcx/MLBfc2jD3wcxy4ODBg7jmmmtE4BcAHnzwQQwNDWH37t3cD3vAEZllRjqdxuWXX47rr78eDzzwAL7//e/jtttuw1VXXdXpQ2MYR3bt2oVkMok/+7M/w2OPPYY777wTN954I97+9rfjRS96Eebm5vAXf/EX2L9/P/7iL/4C+XweL37xizt92AzjyDnnnIOxsTG8//3vx759+/CZz3wGDzzwAF75ylcCAK688kr88pe/xGc+8xns27cP73//+7Fu3Trs3bu3w0fOMAbPe97zcM899+Af//Ef8dRTT+GLX/wivv71r+Otb30rAOC1r30tvvGNb+ArX/kKHnnkEfzxH/8xLrzwQqxfv77DR86cKBw4cACf+tSn8Lu/+7vYvXs3JiYmxH/cBzPLAa82zH0wsxw4/fTTsXPnTlx77bXYv38/7rzzTtx00034X//rf3E/7IOmk3SEWTbk83lcf/31+N73voeenh687W1vq9sJYZhuYt++ffjwhz+M++67D9lsFq95zWtw9dVXQ9M0PPDAA7juuutw4MAB7NixAx/84Adx6qmndvqQGUawY8cOfPaznxUTgyeffBJ/+qd/ivvvvx8bN27Etddei+c85zni9XfeeSc+/OEP48iRI9i1axc+9KEP8cSY6ShqG/7+97+PW265BU888QTWrl2L9773vXjBC14gXn/HHXfglltuwezsLM477zx86EMfwuDgYKcOnznB+MxnPoO/+qu/cvzbo48+yn0w0/X4tWHug5nlwNGjR/GhD30IP/vZz5BOp/GGN7wB73znO6FpGvfDHnCAjWEYhmEYhmEYhmEYhmFagFNEGYZhGIZhGIZhGIZhGKYFOMDGMAzDMAzDMAzDMAzDMC3AATaGYRiGYRiGYRiGYRiGaQEOsDEMwzAMwzAMwzAMwzBMC3CAjWEYhmEYhmEYhmEYhmFagANsDMMwDMMwDMMwDMMwDNMCHGBjGIZhGIZhGIZhGIZhmBbgABvDMAzDMAzDMAzDMAzDtECs0wfAMAzDMAzDGFx00UV45plnHP+2du1a/PCHP1ziI2IYhmEYhmGCwAE2hmEYhmGYLuLaa6/FpZdeavvdt7/9bdx+++0dOiKGYRiGYRjGDw6wMQzDMAzDdBG9vb0YHR2t+x3DMAzDMAzTvbAHG8MwDMMwzDLiyJEjeM973oNzzjkHe/fuxQ033IBSqQQAuOOOO/Da174Wf/mXf4ldu3bhwgsvxFe+8hXx3l/84he47LLLcOqpp2LHjh3YsWMH3vjGN4q/f+ITnxC/p/8++clPir//6Ec/whVXXIEzzjgDl156Kb73ve+Jv73xjW8Ur/3a176Gs846Cz/5yU/afTkYhmEYhmG6Ag6wMQzDMAzDLBNKpRLe9KY3IZ/P43Of+xxuvvlm/PjHP8aNN94oXvPrX/8av/nNb/ClL30J11xzDT74wQ/irrvugq7reN/73odzzjkH3/3ud3HXXXfhrW99q+3zi8UiPvCBD+Cuu+7CXXfdhV27dom//exnP8O73vUuvPzlL8c3vvENvOpVr8J73/tePPjgg7bPyOfzuPHGG/G3f/u32Lt3b3svCMMwDMMwTJfAKaIMwzAMwzDLhJ/85Cc4evQovvzlL6O/vx8A8IEPfAC/93u/h/e+970AAE3TcOONN2J4eBjbt2/HPffcgy9/+cs45ZRTMDExgde97nVYv349ACCTydg+f2FhASMjIyJFNR6Pi7994QtfwAtf+EK8+c1vBgBs3rwZDzzwAG677TZ8/OMfF6/7p3/6J5xyyil49rOf3bbrwDAMwzAM022wgo1hGIZhGGaZcODAAWzatEkE1wDg7LPPRqVSwVNPPQUA2LhxI4aHh8XfTzvtNBw4cACDg4MYHR3FN77xDZFSqnL48GEMDQ25fvcZZ5xh+92uXbtw4MAB8fOnPvUp3HbbbbjuuuuaPkeGYRiGYZjlCAfYGIZhGIZhlgnJZLLud9Vq1fb/WCxW9/dIJIJIJIK//Mu/xHe+8x2cccYZ2LVrFz796U/bXnvgwAGsXbs28HfXajXUajXx86tf/Wrs2bPHlrLKMAzDMAxzIsABNoZhGIZhmGXC5s2b8cQTT2BmZkb87r777kMsFsOGDRsAAE8++SQWFxfF3x988EFs374dAHDWWWdhzZo1eP7zn48vfelLeM1rXiNe99RTT6FSqWB8fNz1u++//37b7371q19h8+bN4ueRkRHccMMN+OlPf4o777yz5fNlGIZhGIZZLnCAjWEYhmEYZplw3nnnYf369fjjP/5jPProo7j77rvxoQ99CC996UvR19cHAMjlcrjuuutw4MABfPnLX8Z3vvMdvO51rwMAfOQjH8HBgwfx0Y9+FNu3bxeppoVCAZ/97GdxwQUXYGJiQvxXLpeRy+VQKpXw5je/Gd/97ndx++2344knnsA///M/4z//8z/x2te+1naMIyMjeN3rXodbbrllaS8OwzAMwzBMB+EiBwzDMAzDMMuEaDSKT33qU/jQhz6EV7/61chms7jsssvwvve9T7xmbGwMo6OjeOUrX4nR0VHcdNNN2L17N+6++2586Utfwm233Yaenh7b537729/G5z73OQDAHXfcYfvbr371K1x44YXYu3cvbrzxRnzyk5/ETTfdhM2bN+Pmm8bevFcAAAFISURBVG92LGbwtre9DV/84hfxgx/8ABdffHEbrgTDMAzDMEx3oem6rnf6IBiGYRiGYZjWueOOO3Drrbfihz/8YcPv+8UvfoGPfvSjdX974xvfiGuuuQZ79+4N6zAZhmEYhmFWHJwiyjAMwzAMc4KTSqXqVG1Ef38/4vH4Eh8RwzAMwzDM8oJTRBmGYRiGYU5wLr30Ulx66aWOf7v11luX+GgYhmEYhmGWH5wiyjAMwzAMwzAMwzAMwzAtwCmiDMMwDMMwDMMwDMMwDNMCHGBjGIZhGIZhGIZhGIZhmBbgABvDMAzDMAzDMAzDMAzDtAAH2BiGYRiGYRiGYRiGYRimBTjAxjAMwzAMwzAMwzAMwzAtwAE2hmEYhmEYhmEYhmEYhmkBDrAxDMMwDMMwDMMwDMMwTAtwgI1hGIZhGIZhGIZhGIZhWuD/BzMMHIVEqxcfAAAAAElFTkSuQmCC"/>
          <p:cNvSpPr>
            <a:spLocks noChangeAspect="1" noChangeArrowheads="1"/>
          </p:cNvSpPr>
          <p:nvPr/>
        </p:nvSpPr>
        <p:spPr bwMode="auto">
          <a:xfrm>
            <a:off x="10699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91000" y="2514600"/>
            <a:ext cx="7505699" cy="202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 descr="C:\Users\EV\Documents\МГТУ\Прочее\ГЕ\рисунок 18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77505" y="4784944"/>
            <a:ext cx="7532688" cy="191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329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7" y="132069"/>
            <a:ext cx="11350868" cy="1217760"/>
          </a:xfrm>
        </p:spPr>
        <p:txBody>
          <a:bodyPr>
            <a:normAutofit/>
          </a:bodyPr>
          <a:lstStyle/>
          <a:p>
            <a:r>
              <a:rPr lang="ru-RU" b="1" dirty="0"/>
              <a:t>Применение нейронной сети для рекомендации </a:t>
            </a:r>
            <a:r>
              <a:rPr lang="ru-RU" b="1" dirty="0" smtClean="0"/>
              <a:t>соотношения матрица-наполнитель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15</a:t>
            </a:fld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4447" y="1429657"/>
            <a:ext cx="4856982" cy="4747306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На нормализованном очищенном наборе данных</a:t>
            </a:r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0913" y="2541943"/>
            <a:ext cx="4194335" cy="3391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45099" y="2541943"/>
            <a:ext cx="4677908" cy="4141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 descr="Композиционные материалы. Виды и технологии производства композиционных  материалов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91936" y="800563"/>
            <a:ext cx="2897555" cy="1686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517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3 нейронные сети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16</a:t>
            </a:fld>
            <a:endParaRPr lang="ru-RU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3911599" y="1110343"/>
            <a:ext cx="3918858" cy="5609309"/>
            <a:chOff x="3643940" y="2097313"/>
            <a:chExt cx="3077889" cy="4093030"/>
          </a:xfrm>
          <a:solidFill>
            <a:schemeClr val="tx2">
              <a:lumMod val="25000"/>
              <a:lumOff val="75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</a:effectLst>
        </p:grpSpPr>
        <p:pic>
          <p:nvPicPr>
            <p:cNvPr id="8196" name="Picture 4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3643940" y="2097313"/>
              <a:ext cx="3032690" cy="324394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" name="Picture 4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3643940" y="5341257"/>
              <a:ext cx="3032690" cy="849086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086044" y="2319996"/>
              <a:ext cx="1635785" cy="1115205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4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054310" y="3650757"/>
              <a:ext cx="1650923" cy="39886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Группа 4"/>
          <p:cNvGrpSpPr/>
          <p:nvPr/>
        </p:nvGrpSpPr>
        <p:grpSpPr>
          <a:xfrm>
            <a:off x="8026399" y="2271023"/>
            <a:ext cx="4020443" cy="4448629"/>
            <a:chOff x="7396631" y="1650778"/>
            <a:chExt cx="4650212" cy="4107194"/>
          </a:xfrm>
          <a:effectLst>
            <a:glow rad="139700">
              <a:schemeClr val="accent5">
                <a:satMod val="175000"/>
                <a:alpha val="40000"/>
              </a:schemeClr>
            </a:glow>
          </a:effectLst>
        </p:grpSpPr>
        <p:pic>
          <p:nvPicPr>
            <p:cNvPr id="8197" name="Picture 5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396631" y="1662126"/>
              <a:ext cx="4650212" cy="40958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5"/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128236" y="1650778"/>
              <a:ext cx="2918607" cy="12337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198" name="Picture 6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17337" y="2666777"/>
              <a:ext cx="1929506" cy="19923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08003" y="607326"/>
            <a:ext cx="4044496" cy="1511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AutoShape 2" descr="data:image/png;base64,iVBORw0KGgoAAAANSUhEUgAAA9MAAAEUCAYAAAAof2VgAAAAOXRFWHRTb2Z0d2FyZQBNYXRwbG90bGliIHZlcnNpb24zLjUuMywgaHR0cHM6Ly9tYXRwbG90bGliLm9yZy/NK7nSAAAACXBIWXMAAA9hAAAPYQGoP6dpAAEAAElEQVR4nOxdd5jc1PU9kqZvL+4NgzEYY8BguimhOIbQA8T0DoEA+UEooYXeCYQAoRMMoRlMDcZ0MM2AO664rcva2+v0Ufn9Ib2nJ42m7c7uzjrvfJ8/72g00pP09N6799x7rqBpmgYODg4ODg4ODg4ODg4ODo6sIfZ1Azg4ODg4ODg4ODg4ODg4+hu4Mc3BwcHBwcHBwcHBwcHBkSO4Mc3BwcHBwcHBwcHBwcHBkSO4Mc3BwcHBwcHBwcHBwcHBkSO4Mc3BwcHBwcHBwcHBwcHBkSO4Mc3BwcHBwcHBwcHBwcHBkSO4Mc3BwcHBwcHBwcHBwcHBkSO4Mc3BwcHBwcHBwcHBwcHBkSO4Mc3BwcHBwcHBwcHBwcHBkSO6bEzH43Ecc8wx+PHHH1Pus3z5cpxyyinYfffd8fvf/x5Lly7t6uk4ODg4ODg4ODg4ODg4OAoGXTKmY7EYrr76aqxevTrlPuFwGBdffDEmTZqEt99+GxMnTsQll1yCcDjc5cZycHBwcHBwcHBwcHBwcBQCXLn+YM2aNfjLX/4CTdPS7jdr1ix4vV5cd911EAQBN910E+bMmYPZs2fjpJNOyvp8zc2dyHCqPoUgAFVVJQXfTo7CAu83HLmC9xmOroD3G45cwfsMR67gfYajKyjkfkPalg1yNqZ/+ukn7Lvvvrjqqquwxx57pNxv8eLF2GuvvSAIgtEoAXvuuScWLVqUkzGtaSi4G+yE/tJOjsIC7zccuYL3GY6ugPcbjlzB+wxHruB9hqMr6O/9Jmdj+vTTT89qv8bGRowZM8ayraqqKm1ouBMMW7xgQdpX6O3kKCzwfsORK3if4egKeL/hyBW8z3DkCt5nOLqCQu43ubQpZ2M6W0QiEXg8Hss2j8eDeDye03Gypdj7Gv2lnRyFBd5vOHIF7zMcXQHvNxy5gvcZjlzB+wxHV9Df+02PGdNerzfJcI7H4/D5fDkdpxDj6FkUcrw/R+GC9xuOXMH7DEdXwPsNR67gfYYjV/A+w9EVFHK/6dGc6WwxaNAgNDU1WbY1NTVh4MCBOR2nv8TR95d2chQWeL/hyBW8z3B0BbzfcOQK3mf6DqqqQlHkvm5G1hAEIBqNIh6P8z7DkTX6st9Ikgui2OUK0Rb0mDG9++6749lnn4WmaRAEAZqmYcGCBfjjH//YU6fk4ODg4ODg4ODg6JfQNA0dHS2IRIJ93ZSc0dIiQlXVvm4GRz9DX/Ybv78YpaWVVCy7q8irMd3Y2IiSkhL4fD5MnToVf//733H33Xdj2rRpeP311xGJRHDUUUfl85QcHBwcHBwcHBwc/R7EkC4uroDH4+32Ir83IUkCFIXT0hy5oS/6jaZpiMdjCAZbAQBlZVXdOl5ejenJkyfj3nvvxUknnYTi4mI8/fTTuPXWWzFjxgzstNNOeOaZZxAIBPJ5Sg4ODo6UiCYUNAbjGFHh7+umcHBwcHBwpISqKtSQLi4u7evm5AyXS4Qsc2aaIzf0Vb/xeLwAgGCwFSUlFd0K+e6WMb1q1aq0n3fbbTe888473TkFBwcHR5dx84cr8fXaZrx57iRsV8UdeRwcHBwchQlFUQCYi3wODo6eBXnXFEWGKHoy7J0a+cm85uDg4ChAbGgNAwBq26N93BIODg4ODo7M6E+h3Rwc/Rn5ete4Mc3BwbHNIpLQQ4dkLorCwcHBwcHBwcGRZ3BjmoODY5tFNKGHzckqF0Xh4ODg4ODg4ODIL3qsNBYHBwdHXyNqiFrIXGGUg4ODg4Ojx7Dffns6bv/223m93BIOjt4FN6Y5ODi2SaiahhgxpjkzzcHBwcHB0aO4++4HseuuEwAAS5cuwU03XdfHLeLg6HlwY5qDg2ObRJwptcBzpjk4ODg4OHoGRIm8srISVVXVAICSkv5X3ouDoyvgOdMcHBzbJCJGvjTAmWkODg4Ojv4JTdMQSSi9+k/TcpszZTkBAPD7U5egDIWCuOee23HMMUfi0EP3w+mn/x5z5nxFv588eRIWLDBDwmfN+gAnn3xs0t8El19+MZ5//mkAwN1334a7777N8bwnn3wsZs36gN7LF198DscfPxVTpx6K6667CnV1dTldKweHHZyZ5uDg2CYRZZlpnjPNwcHBwdHPoGkaLnx9MZZs6ejV8+4+tBTPTts969JB4XAEAFBSUpJyn0cf/Ts2bdqARx55HD6fH6+++hLuv/9O7L//gXC73XlpdybMnPkGPvnkI9x6612oqqrGa6+9jKuv/hNeeukNuFzcJOLoGjgzzcHBsU0immDDvLkxzcHBwcHR/9Afqk63t7cBAMrLK1Lus8cee+Laa2/EjjvuhBEjRuK0085Ee3s7Wlqae6mVwKuvvozLLvsz9txzEkaN2g7XXnsjOjo6MHfu973WBo5tD9wNw8HBsU0iKvMwbw4ODg6O/gtBEPDstN0tkVa9AZ9LzJqVBoCGhnpUVVXD6/Wm3Gfq1N/hm2++wvvvv4MNG2qwatVKAIDKaJpcc82fIUk6z6coCiorq+h39fV1OPLIg+jnWCyGiRP3op8/+eQjfPXV5/D7A9hhhzG46KJLscsuu9Lvw+EwGhrqceutN0AURctxNm3amPW1cnDYwY1pDg6ObRLWnGkuQMbBwcHB0f8gCAL8bqmvm5EWNTXrMHz48LT73HXXrfjllyWYOvVonHDCyaiqqsYf/3ieZZ+//vVmagB//fUXeOedt+h31dUD8NhjT9PPt99+s+W3kycfjEsvvRKRSBgfffRfXHPNn/HWWx/Q74lI2p133o+RI0dZfltaysXSOLoObkxzcHBsk2DDvBM8Z7pbWFnficW1HThl4lCIObAVHBwcHBzbPhYvXojx4yek/D4UCuLTT2fjmWdexLhx4wEAP/zwLQBYxM6qqwdg+PARAICKikrLMSRJot8BSGLBA4Ei+v2wYSMwY8Zr2LhxA/2+pKQEFRWVaGlpwgEHTAYAJBIJ3HrrjTj99LOw66675XzdHBwAN6Y5ODi2UVgEyHiYd7fw0BdrsXhLB3YaWIw9hpf1dXM4ODg4OAoEGzfWYO7c73HLLbejubmJbu/s1EXTWltbUVxcDJ/Pj6+++gLl5RXYuHEDHn74QQC6QZsPxGIxNDc3IRwOY/bsD+H3BzBsmJUt/8MfTsczzzyJ8vJKjBq1HV588Tn88stijBx5S17awPG/CW5Mc3BwbJOIsmHenJnuFjpisuV/Dg4ODg4OADj99JMBADff/FfH7y+66Gy89dYH+Nvf7sDjj/8Db731OoYMGYZzzjkfzz77JH79dSVGjdqu2+344otP8cUXn8LtdmPEiJG44457ktTFTzvtLITDYTz44N0IhULYeedd8PDDj/Ewb45uQdByLSbXy2hq6kQht1AQgOrqkoJvJ0dhgfebnsfbS7bi3k9XAwD+MHEorjlsTB+3qHvoyz5z0vM/YVNbFPcfOw6HjR3Quyfn6Bb4WMORK3if6RskEnE0N29FVdUQuN2evm5O1pg8eRLefPN9jBgxHLJNKG3Bgnm4557bLbnLHBwsXC4xqd/0FtK9c2QczAa8NBYHB8c2CQszzcO8uwWSc85zzzk4ODg4ODg4THBjmoODY5sErzOdP5D7x+8jBwcHBweLysoqS6kpFm63O23taQ6ObQE8Z5qDg2ObBK8znT8kFNXyPwcHBwcHBwC8//7HKb+bMGF3PPfcS73YGg6O3gdnpjk4OLZJWJhpbgR2C8QZkeBOCQ4ODg4ODg4OCm5Mc3BwbJNgmWmFG4HdAjWmuVOCg4ODg4ODg4OCG9McHBzbJCI8ZzpvIMw+LzHGwcHBwcHBwWGCG9McHBzbJLiad36gahqIDZ1QOTPNwcHBwcHBwUHAjekChaZpuGP2Ktzz6a993RQOjn6JqMzmTHNjuqtg7x0vjcXBwcHBwcHBYYKreRco2iMyPlhWDwC46tAd4HdLfdwiDo7+hZiFmeaMalfBstHcmObg4ODgsOPkk49FXd1Wx+8GDx6Ct976oJdbVFi4+ebrcNJJp2KnnXbGBRecjenTX4XX6+vrZnHkCdyYLlC0RRP072hC4cY0B0eOYHOmuRHYdbDMNHdKcHBwcHA44aqrrsGhhx5h2fb5559ixoxX+6hFhYM//OEMXHPNlYhGozj77PPzbkirmoaYrMLnEiEIQl6PzZEZ3JguUHREZfp3TOYL2HxjXXMIV729FGfvMwK/331oXzeHowfA60znB2w5LO6U4ODg4OBwQlFRMaqqqi3biouL+6g1hYUJE3bH++9/gmg0grKy8rwfvykYR1MojmFlPpT53Xk/Pkd68JzpAkV7hGGmuTGddyzc3I4tHTG8sXBLXzeFo4cQ5WreeQFbo5uXxuLg4ODg6Aq2bt2CyZMn4ZNPZuOEE47C1KmH4h//eAiybJJH3333Dc4//wwcdtiBOPPMU/D111/Q7y6//GJMnjyJ/ps58w1cfvnFeP75p5POsXWrvrZraKjHLbf8FUcddRh+97vD8Y9/PIh4PA4AiEajuPXWGzFlyiE46aTf4YMP3nVs94IF8zB58iTLtrvvvg13330b/fzuuzNxyinH4cgjD8Lll1+MtWvX0O9OPvlYzJr1AbxeL8rKynHvvXfQ4y1YMA8nnng03nzzdRx99OE49tgpmD79ecu5Zs36AGeccTIOO+xAXHDBWVi0aAH9LhKJ4IEH7sbZpx6Fq849Hv/4+72IxWIAgM7OTtx55y2YMuUQHH/8VDzyyAOIxaKYNesDy30k/55//mnMmvUBTj75WHr82trNOPTQ/Sz3mCMZnJkuUHBmumdBGLb1zWG0hOOoDHj6uEUc+YZFgIyHJ3cZrCMiwZ0SHBwcHL0LTQPkSO+e0+UHeihc+N//fga3334vFEXGnXf+DX6/H5dc8ifMn/8zbrrpWlx22ZXYb78D8f333+Bvf7sBTz/9InbeeRwAYNq0M3HaaWcC0JnwL7/8POV5EokErrzyUowYMQKPP/4M2tpacf/9dwEQ8H//dw1efPE5bNxYg6eeegHr16/D7bffhH322Q+DBg3O6Xq+/XYO/v3vZ3DddTdj5MhRmD37Q1x55SV47bV3UFpaatm3pmY9Zs/+0LKtpaUZs2d/iEceeQL19XW4++5bUVFRieOOOxGzZn2ARx55AFdffT3Gj98VH374Aa699s949dWZGDBgIO67706sXbsG19x8LxKCCy8+di+effZJXH75/+G+++6ALMt48snnEYtF8Y9/PISHH34AV199Hfbdd380NNTjoovOwbPPTsfAgYPg9wfw1VfW+/nss09anB0czuDGdIGi3ZYzzZFfsAzb/E3tOHKnAX3YGo6egKU0Fg9P7jIsOdOcmeZwgKZpPE+Pg6MnoGkof/tEuOvm9eppE0P2RtuJb/eIQX3ZZVdi9933AABceOEf8eSTj+Hiiy/DzJkzcOihh+PUU08HAIwcOQorVizDa6+9jNtvvwcA4Pf7k0LJU+HHH79HU1MDnnnmRWrUXn319bj++qtw8cWX4YwzzsG0aWeivLwckUgEmqZ1yXB89dWXcNZZ5+HAAw8CAFx00aX44Yfv8Mkns3DyydMs+z799OPYf/8D8e23c+g2RVHw17/egh13HIuddtoZq1efjvfeexvHHXci3nrrdZx88jQcddQxAIBLL70CixYtwMyZM3D66Wfjq68+xyOPPIHq0bsgGFNw4Z+uQXtdDWprN+Obb77GrFlf0FD766+/GeeddzquuOJqVFVVU4a+vLzC8Z7++utKLFq0AOPG7ZLzPflfAzemCxTt/YiZTigqtnbEMLLC39dNyRos2zZ/Uxs3prcxqJpmY6a5Md1VcDVvjnRQNQ0Xvb4YZT4XHj5x175uDgfHtodtzFE1YcIe9O+dd94FbW2taGtrw4YN63H88b+37Lvrrrvjww/fT3u8l1/+N15//T8AdMceQU3NeowYMdLCDk+YsBsURUFt7SbsuONOAIBLLjkPy5b9goMP/g2GDRue8jxHHnkQ/Tsej2PKlKMAABs2rMe//vUYnn76Ccv3mzZttPx+6dIlWLNmNa655gaLMe33B7DjjmPp5512GofXXnvZuIYanHfeRbZ7MgEbNqxHbe0mKIqCnXceh8ao/t2Ou+yG7Sbvh++++waqquLEE4+y/FZVVWzevIky/enw1FOP49xzL8Rnn32ccd//dXBjukDRweRMF7ox/e8fN+LZHzbivmPH4fCx/cMoZZnpeRvb+q4hHD2CuO2d4cZ012EJ894GmOlVDUHUdcRwyJiqvm7KNoHmUBxLtnQA0PuKS9y2Fv4cHH0KQdAZ4m0ozNvlMk0PVdUjyERRgMeTnG6nqgrdJxVOOOH3lAFubGzAFVdcAgDweLxJ+yrGHKYwc9ntt9+L1atX4m9/uwHz5v2ESZP2cTzPv/9tqpI/+eQ/mWMquPLKq5N+V1RUZPn85JOP4cIL/wi3WxcII4a/JFmr9aiqCkEQjWtIvieKokJRVOt9NKZpxfhDURQUFxfjuedeTvr9gAGZ1+nz5/+MurqtOOaY47kxnQVyFiCLxWK48cYbMWnSJEyePBkvvPBCyn0//fRTHHXUUZg4cSJOO+00LFu2rFuN/V8Cy0wXugDZws3tAIDPVjX1cUuyB8uwbWiNoDEYy+p3sqrhsTnrMbempaeaxpEHsOJjADemuwP2XenvOdOKquHPby/FNe8tw9aOaF83Z5sA6+y1O7E4ODjyAEEA3IHe/deDbPjq1avo3ytXrkB19QCUlZVj5MhRWLbsF8u+S5f+gpEjR6U9XklJKYYPH4Hhw0dg8OAhdPvIkaOwadNGdHS0023Lli2BJEkYNmw4nnjiUSxbthSDBw/GQQcdijFjdsSqVStSnoecY/jwEQgETEN5xIhRaGxssHz/0ksvWK7l+++/QSgUomw2AKxqCKEzJiMY7KSCafo9WY4xY8bQa1i2bKmlHcuW6fdk6NBhkCQJq1evpob5z3N1AbeRI0chGAxCEATaplgshieeeBTxeMJyvJZQ3OIo1zQNTz75GC655E8Wg50jNXI2ph944AEsXboU06dPx6233orHH38cs2fPTtpv9erV+Mtf/oJLLrkE7733HsaNG4dLLrkEkUgve9f6KTqiLDNd2DnTte36onTB5jZLiE0hwx6uOn9Te4o9rViypR0v/bwJj81Z3xPN4sgTorZ3huf6dh3sJNvfnRKrGoJoDul5Ym2RRIa9ObJBXOHGNAcHR/Z49NG/Y+XK5fj55x/x3HNP4aSTTgEAnHrqGfjqq88xY8Zr2LRpI9544xXMmfMlTjzxlC6dZ++998XQocNw551/w9q1a7BgwTw88siDOPLIqSgpKUFd3VY8/PD9WLNmNb799musWbMaY8fulPN5pk07AzNmvIbZsz9Ebe1m/Otf/8QXX3yKUaNG032++uoLXHrpFRZtCVXT6Fr//vvvwrp1a/DVV5/jrbfewIknngpAr089c+YbmD37Q2zcuAFPPvkY1q5djWOPPQFFRcWYOvV3ePTRB7Hm1xWoWbMKM//zLPbcc29st91o7LvvAbj99puxYsUyrFq1EnfffRsikTBKSkos7W8OJ+i8CAD19XVwuVw45JDDcr4X/6vIyeUQDofx5ptv4tlnn8X48eMxfvx4rF69Gq+88gqmTp1q2fe7777DmDFjcMIJJwAArr76arzyyitYs2YNJkyYkLcL2FbRHukfOdOyoqK+U2d1W8IJrGsOY4fqogy/6nsQdWcBgAZg3qY2TB03MOPvgjHF+J+rG9rxQ00LHvx8DW757U6YOLysT9vCmen8gb13/d0p8eOGVvo3N/zyA/Y+xvp5/+Dg4Oh5HH74kbj22v+Dpqk44YSTceaZ5wIAxo/fFbfccgdeeOEZPPnkPzFy5Cjccce92Guvvbt0HkmScN99D+ORRx7AxRefg0CgCFOmTMXFF/8JAHD11dfhvvvuxGWXXQi/34/zzrsIe++9XxeuZwpaWlrw3HNPoaWlBaNHb4/7738EI0aMpPvstdfe2Hff/ZN+S/z+++13gNGOAC655DJMmTLVOPaRaGlpNo7djDFjxuLhhx/HqFHbAQD+/Oe/4B//eAgP3vYXSC4XJh3wG5x/wR8BALfccgceeeQB/PnPl0GSJOy77/646qprHa/Bvka69NIrcr4P/8vIyZheuXIlZFnGxIkT6ba99toLTz31FFRVhSiaRHd5eTnWrFmD+fPnY+LEiXj77bdRXFyMkSNHOh2aw4YOi5p34S5Q6jpjYN/B+Zva+oUxTZjpXQaXYFldJ+Zvasvqd8SxUeih932Br9c0Y1NbFN+ua+5zYzpiZ6a5Md1lsGre/V2A7CfGmO7v11Io4GHeHBwcb731AVwuEbJtDDj66GNx9NHHWrYdccRvcdZZ5zke54gjfosjjvit43ePP/5Mxm1DhgzFt9+ayudDhw7Dgw8+6ni8iopK3H//I47fsdhzz0mWYwLATTfdZvl8yinTcMopVuVugrfe+iDpeDM/+s7CBk+bdiamTTvT8ffpjh0IFOHGG2/FyRf+ha5zJCMnu7y8nKqgO2HIkKGY8eG3aIskoBq/dXpeTvedw4qcjOnGxkZUVFRYEuKrq6sRi8XQ1taGyspKuv3oo4/GF198gdNPPx2SJEEURTz99NMoK8ttkV3oIoakfflup0XNW1EL9j5sseUdztvUjj/sOayPWpM9iELx3iPLsaK+E5vboqjvjGJwqS/t7+KGkRZJKN16Jj3Vb/oSYaMUVVTu+/5KFvh+t4hIQoWsan3epu6ir/qMrDFq3mrfP9uuIhJXsKi2g36OF/C4mk/0dL9h1d7/V+4pwYJNbVjdGMKpE4duU6XBtsX5qT+A3+//HdhTIrtbXpA9mqxqSJZec4ZqtEPpxRRNVdPXYwIKp8MLQvL7l8vjyMmYjkQiScpy5DOpV0bQ2tqKxsZG/O1vf8Puu++O1157DTfccAPeeecdVFVlr6JaVVWSeacCQD7bmVBUhOImsya5Xaiu7t378NIPNdjQHMbNvxuX9gXvWKczPVVFHjSH4lhY247KymKIBa7oKrl09cThA4oxYVgZFm9ux6rWGHbdPr3KocunC49FZRVVVcXdXkD1l/6dDRQyMEpir/dXOzwtupOn1O9GJBGDomp5eV6FgN7uM/4tQfq3BqHPn21X8eWqBkuEgq/IW9DXsrS2HTe8/QtuOGpnHDAmu7qq6dBT/cbXZOqgBEp8BX1P8437ps/HusYQDt11CMYPLc38g36GbWl+6g+IRqNoaREhSQJcrpwljQoC6dotSSL9v79eX95gW4tEFQ0lPinFzplhMc6F7PsP+ZWipX92+YKsaFjdEESJz4WRlQG6va/6g6oKEEURFRVF8PnSk2npkJMx7fV6k4xm8tneiIceeghjx47FGWecAQC48847cdRRR2HmzJm4+OKLsz5nc3MnClnTShD0CSef7WwJ2RwTHRE0NXXm5+BZ4v6PViIUV3DsztUYXp66fvSvtW0AgIN3qMTsFQ1oCycwd2Udxg4s7qWWdg0hQ3woFoljpwFFWLy5HUs2tOCQUekjJ5rbwgAATQNq69rhc3dt8OuJftPXaA/pufNtwViv91c7Gpp1AzDgMp9PfUMHXFL/ncD7qs+0tofp39G43OfPtqv4dMkWy+fm1lBBX8u7P2/EL7XtePOnDRhbni3PkIye7jeNLSH6d0NTEE3dWBD2N7QE9bl69aZWDPI4jy0d0QRKvK5+5cjbFuen/oBEIg5VVaEoWlK4dH+AU5g3i4EDB9Nw6f54ffkE0R8ZN2EPPPPWl2gJxeDvskGpWdIt4wkFcpZrU1pKS+2dPheKyVBUDZG4Qs+Xqd/0JBRFg6qqaG0Nwe22ipKScTAb5GRMDxo0CK2trZBlmcqlNzY2wufzWYqiA8CyZctw1lln0c+iKGLnnXfGli3WBU0maBr6xWCez3a2RaziVlFZ7dV7oGoaZcY7onLac29u0xnAkRUB7DGsDD/UtOLnjW3YcUBhG9NEodgliSj26n05HFcy3mc2PzCSUOF1dW/h2Bf9e01TCJUBNyoDyfULu4NwXL83kSzuY08jYoScF3vN5xNXNPRjW5qit/sMmwebULQ+f7ZdBREfkwTdCx+XC/taqD5DIj/jf0/1G1Y5v7fnqr4GqbTRFnGeJxfXtuPiNxbjnH1G4LLJo5N3KHD0l/XXtgJ+r/93QJ51qc+NtkgCwagCtUTrUlSnXRImF40Ykiutqlq3Q82zAQknlwoserW7Y11OS8tx48bB5XJh0aJFdNv8+fMxYcIEi/gYAAwcOBBr1661bFu/fj2GDx/e9db+j4AVHwN6X+yKXTxnUq3eYpTFGlrmw6QR5QD0MlOKquHrNc34dl1zj7WzOyDiQ25RQMDw4JGc33RgjeloFvsXGho6Yzjjpfn4v7eXZt45R0SYnOm+RsQQ7SOOEsAqpMWRPdiJub/WmW4MxrC2KQwBwK5DdMdvISlPd0QTSeJd5F4XcjUHwDpf/C8JkGmaRp9NqjJra5pCUDVgZX3Q8XsODo7/TZBc5SKPBLckQNE0BONdqxJjNwKVXIxpY1cNvZM3Tdom9aNInWyQkzHt9/txwgkn4LbbbsOSJUvw2Wef4YUXXsDZZ58NQGepo1HduDr11FMxY8YMvPvuu9iwYQMeeughbNmyBSeeeGL+r2Ibg52ZjvWymneEMRJDsfQGIzGmh5X5sNfIcgDAvI1tmDZ9Hq55bxn+8u6yJOdAIYAw025JRMCjG9OReK7GdP9bONa2R6Fq5nPLJ6gAWQHclyhlphljWu37dvVHsKrX/bU01k8b2gAAOw8qxoBiPSIjUSCGXzAm47hnf8IfZyyxbCdjlL1meqEhJpv9I95P+0dXkFDM0MpUxjR5dwrBwcjBwVE4IHarKAgo8ujrlK46Tu1iZrkY06wB3RtLJLKcKDRmurvIKcwbAG644QbcdtttOOecc1BcXIwrrrgCU6ZMAQBMnjwZ9957L0466SQcffTRCIVCePrpp1FXV4dx48Zh+vTpOYmP/a8imZnu3cUUO/GH0hiY4biCVmMRMazMB59bQpFHQiiuoKZFF6VRNT1UvNTn7tlG5wjC+rilbjDTBb7IdQKJNOgJtitKmem+vy/k+gJuiYb18vJYXQPrhOiv5aR+2qiHeO87qgINQT23v1AMv60dUYTiCtY2hSzbCctb8Mw0cx8Lva35BHutqY1pEqrf92MiBwdH4YAw04IAmn7WVWLYPurmFObNnLQ3meltzJbO3Zj2+/24//77cf/99yd9t2rVKsvnU045BaecckrXW/c/ClIWixgBvb1AsTDTacJOCLtZ6nNRBvDMScMxe0UDjhk/CNN/3oRgTCmYRSsLwrC5RAF+g5kOZ8VMm/tECoCBzRUkjCiuqHnPjyH3rxAWjqQNPrcIlyRCkVVuTHcRljrT/ZTd32qMVWMHFlMHYKE4BojRbB8n49QQK+x7/r8a5s3OBWwpSxZkzOHMNEdPIS6rCMZllPvdELex0NltGSrDTJMSUWoXjdmuMtOqZtUNyYXR7ipIjva2xkxvA3I82x4IM11VpIcj9rYxzS7e0jHTtUyIN8GF+4/CW+fvjXP3HUkZ30JcYJGFtEsSEXDrr0Hkf4KZ1tus5pmpVVSNLhgLYeFIHB1elwSXMWjznOmuwZIzrWhJE3d/QNx49l6XCI9BAxRKzjR5X2RVsyymyBhV6Gwvex8L0XHK4p0lW3H003OxqqH7OczRHJjpWAE4GDm2Paiaho1tEdR1xDLq23AUFshYLzL1jbs6syblTGc5R6tq14zw7qBQBci6C25MFyA6DC/3oBK9HEqvG9OMkRhMkzO9pcMUH3OCx5D5L8TFIGHY3KKAgMdU884Eu5p3fwM74ebzuUQtjH3fLxxJe/xu0TSmOTPdJSRsBlJvTLj5BjHyvJIIt6T3h0LJmWYNUJYtj/eTnGnWWVqIYz2L/y6rR2Mwjnkb27p9rGzCvMmY0x/niv9FPPD5GvxxxuJ+M1c0h+L0/evrNp988rHYb789MXnyJMu/++67s0/bVahgc6ZJREFXHdXkZ8Qol9XsnN6qBjz3jzuxfMl8ANumANkVV1yC9evX9fh5cg7z5uh5tBsT88ASL7C1s9fDZiMWZjq1t7O2Tc+LHlrqbEx7DWO6ENkKquYtiZRBz5mZLgCjMVewzpGYrKK46+VrLWD7TCGEpZI2+NwS9YByAbKuwb5IS6gaulkRrtdBFpwel1hw4xIrMJlQVNo+ymoWuIHaX4xpVdOwplHPS+/MA4vHMtPtGQXI+t9c8b+I937ZiriiobYtglGVgb5uTlrEZRXNoTj9XAgBQ1dddQ0OPfQIyzafz3l9+L8MTdMsOdPEruyqP0Q1OG2XKNDylaqmp4qmw4IFP6O1pQm77LaXfpxtkJk+77yL8Pe/34fHH3+mR8/Dmek8IN8dkORfDSzuG2aaDUlLFzpElbzLUzDTUuEy0zJV8xbg9+jtTBfSTtDfjWnWOZLP58Iqocuq1ueqz2Sh63NxZrq7sOcW25nq/gBiOHskAW6JGKvW6wrG5C7nrOWjbYD1nSSh6YXgnEqH/hLmvaU9SkUm8xESa8mZjiQcmaAEk/feH9Mj/pcgKyp95wq9BKCmaajriFqMr0LoX0VFxaiqqrb8Kyoq7utmFRw0mCHdes60sb2Lj5D8ThIEKuyVTQTZyy+9gEOmHE8/90YmHLGXeiu/f889J6G1tQWLFy/s0fNwY7qbeHPhFux++ydYXteZt2MSLzcp4dL7AmTZ5UxnCvOmDFAfG9N1HVHUdVhLQVE1b9FkpmOymnEAsuZMF+7CMRV6KszbroTe1/fGLkAG8JzprsLO6BeKcFcuiDHMtFPOdF1HFFOfmou/zVrZ621j35WEkvx3rMBZzVg/YaZXN5pq6flgptlrVTTnlCjiwNNgOkc4ChPsHKYU+LMKxmQE4wpEASj26uuXArf/AQDr16/D1VdfjiOPPBiHHXYALrvsQtTUrAcAqKqKRx55AFOn/gbHHHMkXnzxOfq7hoZ63HLLX3HUUYfhd787HP/4x4OIx3VWftasD2hI+UEH7Y1jjjkCL7xgspBLlizCpZdegMMPPxBHHDEZ11xzJZqamgAAsizj/vvvwlFHHWYJTV+wYJ5j+8k5Wltb6LZvv52DyZMn4e67b6PbvvvuG5x//hk47LADceaZp+Drr7+g38myjIMP2hsXn/wbXHzyb3DIwXvj2CkHANAdIp2dnbjzzlswZcohOP74qXjkkQcQi+nr161btySF0U+ePAkvv/gsAOCem/+MD2a8CCCzMb1xYw2WL1uCCXvuS7fVbt6Eq6++AkceeRBOOul3ePPN1wEACxbMw4knHo0333wdRx99OI49dgqmT3/ecrx3352JU045DkceeRAuv/xirF27hn63efMm2tZzTzwUF5/8G5x12gn0mvbbb09s3bqF7v/880/j8ssvpp+//vpLnHnmKTj88ANx0UVnY+HC+fQ7TdPw4ovP4fjjp2Lq1ENx3XVXoa6uztK2Aw88GO+881ba+9FdcGO6m1hU247OmIyFm9vzdkx7znTvl8Zi1bydz61pGmrbiACZ33GffAr9qJqGez9djfd/qcu8M4O4rOLMlxfg7P8stAwupgCZAL/bjFnNFOrd3+tMs88zn4t0e43uvmbtqTHNCpD1h9VGAcJ+3/rjfWTTOpxypte3hBGTVays774wVa6IO7DR7Pa4ovUJY54t+oua9+pG89mm0wLJFjHb+O+UN806R/p6TORID1YzpdCqFmiahogcof9aoiHElCi8HhmaEEdMiSKiRCz7dPdfvpluVVVx/fVXYciQoXjxxVfx5JMvQFEUPPnkPwEA77//Dr755ms88sjjuOOOezF9+vP45ZfFSCQSuPLKSxGNRvD448/gjjvuw/fff4t//euf9NgDBw7Ce+/NxltvfYArrrgaL7zwDGpq1iMYDOK66/4P++yzH15+eQYefvhxbN68Gf/5z78BAB988C6+/XYO7rnnQbz77my8997sjNdRVlaGuXO/p5+//voLeDxmvtz8+T/jppuuxdSpv8OLL76KY445Hn/72w1YuXIFACAej2Hw4CF48NmZeOi5mbj77gfMewTgvvvuQDAYxJNPPo97730IK1Ysx8MPm/sAwLPPTsd77+nt3XXX3SjLLcBkfDPN03Pn/oCxO+0Cf6AIAJCIx3HXzVchEPDj6adfxNVXX49nnnkC3333DQCgpaUZs2d/iEceeQLXXnsjXn31Jbz//jsAdIfCv//9DP7v/67FCy+8gt13n4grr7wEHR0dAIBYLIbdd5+Id9/9CA8+OxN/OO9PQJbE9OrVv+Luu2/D2WdfgOnTX8eUKUfjmmuuxObNmwAAM2e+gU8++Qi33noXnn76RVRWVuLqq/8EWTYdpnvvvS9++mluj0Zv8JzpbqLIKAmVTYhwtmg31LzZMO98lzFKBwszncKD3xpJICqrEAAMLnFOvPXkkZle3RDC20u24pt1zThuwuCsf1fXGaNh85GEQkt4JWiYt55DScqQsfs4IVZgQlu54n+GmTbO73ezxnRhLZD6C+xh3f05zNubImeaGEZ9cW3W0G6GmWYWQzFZtTj9CgnxfhLmnW9m2j7GtUUSGFFhdSyzURxRWUVZt8/avzFvYxvu+uRX3HDEjth3u4q+bo4F7BqukKJvNE3DlXP/iGWtv/TqeXet2A2P7vdkTuvOBx64B3//+/0ABPh8PgwfPhzTpp2JQw45DLFYDCec8HuceOIp8Pv19+Soo47Bq6++BACYMuUoHHTQIaiqqkZt7Wa4XC4kEgn8+OP3aGpqwDPPvIjS0lIAwNVXX4/rr78KF198GQBAFEVUVVUDAAYMGAhRFFFUVIRYLIpzzrkQ06adAUEQMHToMBx66GFYsWIZAGDt2jWYOHEvTJy4V9bXuO++++OHH77DUUcdA1mW8cMP32GvvSbR72fOnIFDDz0cp556OgBg5MhRWLFiGV577WXcfvs9CIVC8PsDKKuohCQKCIUb6W/rtmzGN998jVmzvkBxsR4ef/31N+O8807HFVdcTfcrL6+g1+tyuSwq4ORxZRIT+/XXlRg+YhT9vGzxz+joaMONN96KQKAI22+/A/7v/66FKOrzpaIo+Otfb8GOO47FTjvtjNWrT8d7772N4447Ea+++hLOOus8HHjgQQCAiy66FD/88B0++WQWTj55GkKhIIqKilFeWYUy2Qd/oDhbWxqvv/4yjj32BEyZMhUAcMop07Bo0Xy8885buOKKq/Dqqy/j6quvx5576s/g2mtvxPHHT8Xcud9j8uSDAQCjR2+Pjo521NVtxZAhQ7M8c27gxnQ3UWTUKE5ldOaKuKxSY3ZAiR7mTcoYuTOpCeQJ0URmZprkSw8o9lCj2Q4fVfPu/sRE6iNno7jNgg3vZhfKxGvnlgQIgl5rOhhTMh6//4d5WwXI8gU769LXjgZTgIznTHcXScx0AS00s4GmaaYAmSQ65kzHGBa4txF3CO22/x1LFK4x3R/DvPOdMw2YTnAW7LvDmWngm3XNqG2P4uu1zQVnTFuY6QJzCglZmx59i4su+iMOOug3UFUFnZ1BfPXV57jllr/iiSeexYQJu+OEE07G7NkfYuXK5di4sQarVq1CZWUlACAQCCAQCODWW2/AF198hrFjd8bEiXvhlVemY8SIkdSQBoAJE3aDoiiordXZyfr6Ohx55EFQFBXxeAyHHz4FAwYMBKAb7G+88QpWr/4VNTXrsWbNr5gwYXcAwJgxY/Dii89jw4YajBq1XVbXuN9+B+Lhhx+ALMtYuHAeRo/eHuXlZl/esGE9jj/+95bf7Lrr7vjww/dpW8vKywEAdg2u2k0boKoqTjzxKMt2VVWxefMmlJWlcMcxhvN7b/4HH77zOoqLS7DLuPG49NIrMHLkqKSftLW1YvioMQB04bL6LZsweMgIBAymGgB+97vjAOhh3n5/ADvuOJZ+t9NO4/Daay/Ta/7Xvx7D008/Qb+Px+PYtGkjveby8nIQPsOpN5911qnUcZNIJLDrrrsBAGpqarBu3Wd4//236b6JRAL77LM/wuEwGhrqceutN1CjH9CZcHJuACgt1e9ba2sLN6YLFdSYzhMz3WFM8qIAVAU8dHtMVukisKfBGompFh00xLvcOcQbYEtjdf/eEOMomlByYunrO2P0b3ahTAXIjNEs4DaM6RzCvPvaYOwKeo2Z7uMQeJKq4HOZOdOFxDb0JyQJkPUzhl9WNeq590jOOdPk775YREdThEnHLY47BYC7N5uVNVKFqRcSQnEZte2mY7Uzmt+caSCLMO8CdjT0Fsi8EE5TJaSvELaJaBYKBEHAo/s9iahi9t8t7RF0RBUMKvVA04CGzjhKfRKGpki56wp8ki/naMiKikoMHz6Cfh4/fld8//03+PLLz7DDDjvioovORllZOSZPPhhHHPFbbNxYg9de+4/lGFdc8Rccf/zvccst1+PDD9+zhFATKMZ7Rf6vrh6Axx57GqqqYt26NbjttpuwYME8jBgxEhdeeBZ22mkcJk3aF8cddyK+//5bLFums/y/+93xWLFiOc4773RomgaXK7NJVFVVjSFDhmLp0iX4+usvceihh9EQbgDweDxJv1FVBaqq96+amvUYNGgIACTdX1lRUFxcjOeeeznpGAMGDEBLS0vSdgCWMO/fHn0CDjjyBLjVKD55fwauu+4qvP7620m/EQQBitEmtyRCklxp61xLktWZq6oqBMFkra+88mpMmrSPZZ+iIt0w37ChBkOGDKWplqKDKfPgg49SB8hbb72ONWtW02OfccY5mDr1d5b9vV4vFEVv/5133p/kMGCdL5qmGuftORuK50x3E8V5DvMm4mMlXhe8LpF6rnrTq21npp3yDOoMI3VIaeraSmTRmo/QP2KsKVpuRhFrTJOFjaJqVLWQGFqE9cmJme6PxjSziMlnSGY4bj1WX5eCIYs2r5vnTHcXSaWxCtRgSgX2ndUFyJJzpsk+fXFt8VRh3rYQ4UKFJcy7QNtJSmKR+TTfAmQA0BZJPiZnpq0g83g+0+LyhVCCZaYLa4wTBAF+l5/+c4s+eCUfAq4AAi4/vJIPHslv2ae7//KVVigIevTfwoXz0dTUiH/+8ymcfvrZ2HvvfVFfX0fXl6+++hK+/XYOqqurseeek7Dnnntj5cqVGDlyFDZt2oiODlOXaNmyJZAkCcOGDQegG3rDh4/AyJGjcOihh2P77XfA8uVLMWfOlygpKcMDD/wDp556GnbffSK2bKmlx3G73dhvvwNQVFSM2267Gy+88EpW17T//gfi+++/wTfffI2DD/6N5buRI0dRY51g6dJfqLG3cOE8jN15PIBkA2zw0BEIBoMQBAHDh4/A8OEjEIvF8MQTjyIeNysG2I1C2lsFoKSkFAOHDMPoMTvjnHPOx+bNG9He3pZ0DRUVlfSeuiUBA4cMQ0NdLaJR02nz+OP/wD/+8SAAIBjstIiErVy5HGPG6Mz2iBGj0NjYQNs8fPgIvPTSC/Q+LFgwD7vssisNPRcduOnBg4fQ35aUmIbwyJGjsHVrreXY77//NubO/R4lJSWoqKhES0sT/W7QoMH417/+iY0bN9BjtLXp119ZWZV03nyBG9PdRHGew7yJ+FiZ3w1BEGh+X28uplhWUVY1R7aBLEZKfanZknyqebMscC6GGmtMk8UPu8AhofMBT+Za05qm9WsBMlXTEOqhMG/7fYv08b0h7fGzYd4FFrrXX9Dfc6bZ9rolwdRycChJ1Rc5v07lsOxtsYtdFRIsYd4F2jfWNOnG9E4D9TzEUFzJqnRMOtjHf85MZwZxKAR72Jj+ek0zvlvvzOKlAsuWF7q+Bum6omCym4VQGisUCqK5uQnNzU3YtGkjXnjhGWzYUIPf/OYIlJWVIRKJ4JtvvsLWrVvwwQfvYubMGUgk9Pemra0Vjz76EJYuXYLFixdi/vyfMXbsTth7730xdOgw3Hnn37B27RosWDAPjzzyII48cipKSkoA6Cxpc3MTmpoa8fPPP2LTpk0YPnwESkvLUF9fh3nzfkJt7Wb85z8v4uuvv6BK4LW1m3HPPbfj3HMvwCGHHIYRI0ZmdZ377z8Z77wzE4MHD6FsKsGpp56Br776HDNmvIZNmzbijTdewZw5X+LEE0/B5s2bMGfO1xi3y65ob21BR1sLOjt1ka5QZwcGDx+Fffc9ALfffjNWrFiGVatW4u67b0MkEobL5aJsrddrq6DDPPpYLIL21hZsqFmHGTNew6BBg2mYM4uxY3dCzfq1AHRmevwe+6C0vBIPPHA3Nmyowbfffo333puJffbZn/7m/vvvwrp1a/DVV5/jrbfewIknngoAmDbtDMyY8Rpmz/4QtbWb8a9//RNffPEpRo0ajSVLFmHdurUYNWo0Gpua0N7agmgkBFVVEQxmFvw89dTT8dlnn+DNN19Hbe1mzJjxKt5441X6rP7wh9PxzDNP4ttv52DTpo2477478csvizFy5Hb0GGvXrkFlZVXSs8oneJh3N0EEyPI1ORBmusynH9frkhBJqD2Wi6Yr2HZi/JBSanTYDaNQXIbXZQ1dIeHCxJngBG8ec6ZZr340oaLUuRpXEpyYacvi2vDwEWM6HTOdUDRLGExfs6+5IhxXbO3vOWO6L1kYTdOYOtOcme4u+ruaNxk73ZIAUXCuMx1nHG2qpvVaDUz23ICVLbcaYoU71vQHZprkS08cXoYVhmJ7KC6ndQZngn38bHc0pllmujDvTW+CzBP5Ih+csLUjimvfWwYNwJ8mb4dz9hmRFcvKRlcVGjNtB1H3FwWBGtEFYEvjkUcewiOPPARAD8MdOnQYbrnlDpr/eu65F+Lvf78f8XgcO+wwBldffT3uu+9ONDY24PzzL0FzczOuuebPcLkkTJlyFH73u+MgSRLuu+9hPPLIA7j44nMQCBRhypSpuPjiP9HzNjTU4/jjdYGqsrIy/O53x+KQQw6DqqpYvHghbr75egiCgHHjdsHll/8fnn/+acTjcdx//10YO3ZnnHTSqTld5y67jIfX68Ehh/wm6bvx43fFLbfcgRdeeAZPPvlPjBw5CnfccS/22mtvnHzysYhEwrjs4rOSfvfkg3/DdXf+A7fccgceeeQB/PnPl0GSJOy77/646qpr8dZbb+C5557E4YcfiXIj55qAffTvvvUa3n3rNbg9Huw4Zizuuut+x/6/774H4PHHH0U0EoGrxAuXJOGy6+/Ce9Mfw3nnnYGqqir86U9/xgEHTKalwvbbTy9n5vcHcMkll1FRsMMPn4KWlhY899xTaGlpwejR2+P++x/BiBEjcdppJwEATj75mKQ2PProQzj//IuTtrPYddcJ9H7+61+PYtiw4bj11ruxxx57AgBOO+0shMNhPPjg3QiFQth5513w8MOPWcK8lyxZhH322a9HRZy5Md1NkJzpfAiaACYzTSZ5Xw8z0//+cSOen7sRt0wZS1Wy7ecKxRRUBqy/o8Z0GuVrmpuYh4Uga+TmkqvslDPNCii5DGY6mzBvu0Ojr9nXXGEPrcvnwjfJmO7DRTX7nHxuU3CqvxmBhQI7o9//mGn9uZPxyCn9hB2jEooGr6v3jGnWUCZt0jRrRFAhs5r9oTTWrw26Mb3LoBL4XCKisorOWPeMadJnSn0udETlFMy0lrR/d/DN2mb84+t1uOOonTB+SGnmHxQYyJzZk2He36xtpsbFE9/WoD0q48qDR2dcSPcnZpoYzoJglkLq6+ntrbc+gMslQk4zBpx//sVJxhMRuQKAW265w/F3Q4cOw4MPPur43dFHH4ujjz7W8TtJknDNNTfgmmtusGwnStv//OdTSb/59lvnGtP27/7738/o3zfddJtlvyOO+C2OOOK3jsd488334SurxtaOGEq8Loyo8OPneT/jyWeegqbpzoDbb78n6XdnnXUuzjrr3KTtjz/+DOo7o2gOJXDXA0+g2CuhpiUCjyRizICipP0JRowYiR13Ho+FP87B9scfD1EUMGTYSDz48BPwupxJsmnTzsS0aWc6fnfKKdNwyinTHL8j960pGENDMI5yvxuLvvsUCxfOx5AhQzF37gJLv7nggkssv093PyVJwsUXX0aV3e3QNA2ff/4pbr75dsfv8wUe5t1NFHnynDNtKIKW+QkznT+D1AlElGVjW4Ruc2Km7SDXW+xNzUw7hVN2FZEuqmg7MtPGRCkxE1GAGNNpDHX7M+hvOXB2h09eBcgKqM402z+8nJnuNvp9zrRiKnnr/+v9IZ5iTOltZwFrNJN7a7/nhaySXehh3qqmYa0R5j1mQBF1AAej3RujyHUPMkpDOjHTrFGWD2b6y9VN2Ngawfc1rd0+Vl8g0gs503PWNgMAJhjOhv/M24wnvq3J+LtwAedM28Ey08RHUAhh3hzpUV5eAVEULWH6AOBxu1FUXAoNSCsClgoq41yRjINmk8Zy3MlnYs6nH0AUAEnI/ne5gM1TJq+VJArwer0oKirO67mc8PPPP6K6uhq7775Hj56HG9PdRJGXqHnnh5lutzHTpjHdM4uUqEPYlX3Sd5r4Qlkw0/lsuzXMO7uJOBiTLW23iwy5GHX0bHKm7UZ8IbNFTkg2pvO3oEkO8+67e0P6h1sS4BIFGn2Qz5JO0YSCs/+zAI98tTZvxyxUJKt5969FGy2LZYxH6XKmgd43pmMOzLTdAVnIjrtYgTPTW9qjCCcUeCQBoyoDKDHmrO6KkJHxf2CxbkxnFCDLw3jrpPvRn9DTYd7BmIz5m3RRpVunjsV1h+sCSR8srcv423CB1pl2AmuMEYOs8N48Djuee+4lDBo0mDo+SLTEhN12x6XX6ax8V3wiNFIBjDGtadTpkgrj99gbFVUDsHD+TyDL4Xx3/fff/5j+TQx1SdBDw//v/67J78kcMH3680mRCT0Bbkx3E1TNO+asep0rOgxmupTJmQZ6zjiJOoRd2Sd9pxB2kiNe7Mkc5p2PcikRW850NmBZaSA5Z5qt223mTKc+tt0pkM0C97/L6vDs9xsy7tcbsOf151eAzGD7jYG8L3M8Sf8gofsmM52/613bHMaK+iA+Wt6Qt2P2FBbXtuPJb9d32UhMrjPdv5ZtCcpM6/0gXc400PvlnZyM0YTcP5hpPRzd2SlRKCD50ttXFcElCnTO7q4xTa51sFHRwqnOtCXvPQ9zODlnvtmj3gKZJ6Ky2iMOgbk1rZBVDSMr/BhVGcCx4wdBANASTqA5FE/725ClNFbh9WMWmoWZLhwBskJANKGgPZIo6PthZ6YFmLWXu9Ju1jiXBLMqeaZxQtU0XHz1rdh77/0oM606/GbPPSelDX/PFkTNW7IX2O5BPPHEs9hhhzE9fh5uTHcTRIBLQ35yaNsN73YZyZl29ywz7RR2FWWUkO3fERADuyhNmHc+1bzDaYz9VLAb02SRTJg1N1NegBhe6ZjpJLYow3VpmoYHPl+DZ37YgM1MGH1fwc4G9ESd6cqA3m/7lJlmakwDpjGdzwUoeUf6Q63xJ76twQs/bsJPG9u69HtiEJD7WOisjR0xOzPtmDPdh2HeDqWx7GNNIRqpgP5Osa9VX6ihZ8LSrZ0AgB2N/MESnz7Wd9+Y1t99NszbzgRZy5vlkZnuZ+8gAeuA7ola09+s00O8D9peDy31uSWMqNBrL69uTK8cbKkzXcD3V9M0S1ivaYT1WZMKCls7YqhtjxbsmAlYw/QBUj7M+K4rxzP+J+ru2YZ6m2HXgNgD6yQ7iKHemwKfvQVuTHcTXpdIO24+RMgIM22qefdszjQxBti2EyOxushjfOdkTGdmpvPZdtY4y9ZpUWc3pulCxIGZpgJkqZ8hKU9DGK5MhlQwptC2ZvKK9wZ6Mmc6YixEKvy6Md2XRibpKz7KTOdfgIzcu6isFrQHHDCfe1dDK8l9I9EbXTU2//XtekybPg+d0Z5T8nVCsgCZmTNNnp3VmO7d5xl1OHdCzc1x11ew50gX2gJW0zR8uboRALDfdhUAQMO8uztfx2xh3oqWfEz2XcmHs53MpYXOnDpB0zSLwZrvvGlZ1fDduhYAwMFjKun2sYYThUQopIIlzLuP72+6OYWdxkQI1DAp8Gmo10DejUJ2+rICcgTdiTCwh41LWerEsEY9Gx7eU6Bh3r3ITGdCvtZv3JjuJgTBDBvLx+TQTutM68f09XTOtJwc5k0MoSrDmLbng2uaRrelFSCjat75DvPuKjOdOmfaT8K80yx4yDMoNwzGhKKlHaxYA9opn663YXeK9AwzrfcZdvFf1xHF8rrOvJ0rEwgDRJw5PZIzzYouFZgBYYddKyBXEOcTGYu6kjOtahpmLNyCtU1hLK/vvb4AOAiQGdehwZzcWaOwt9lVJ2Y6Ocy7MCMg7FFH8QJzLq1pCmFTWxRel4gDt9cNrOI8GdPEaVfsdVFnrH2ct+RM58HBSMad/hjmHZNVi7hSyMFJ3x38sqUD7VEZpT4Xdhtq1tUdk60xXQACZJKk96N4PJZyH2IACTCYacpo9r8+0RMgw0+mfOG+hJ2Z1v/W/+9uzjSQnV6Rqmn0d6IRHg707NjSF2HemUDeNUnqXnErXhorDyj2utAeSeRFhIwoglIBMndP50yTMO9kAbJqakxbJ71IQqXe0bSlsfKp5s0a01kaLylzpg3PpZt5oUmJs0gahwg5b5nfjYagbihHE0rKe9AcNo1pJ6XX3gZ5xpKgsyj5NBpIP6pwCPP+89tLUdMSxn8v3hcDDBanJ0EYIJ+r53Km2YVxJKFQFrwQQSbUrj5vYhCQVIiuMNOb26J0HEn3jvUEkgTIGCdaXNHgkvpagCz53MkCZIXpsLEv1jTo/YWN+ulLfP5rEwBg/+0qaOUNU4AsP2rePreIcr8LYSNXE0ZYMWAXIOv+MyTH6I8CZMnCpvl1MH9jqHgfMLqSjvkAsOMAXTF4TVP2zHRf3V9RlOD3FyMY1NXaPR5vUkmvhKxC0GSIAGQ5AVnVP0PTDYOerKWbCaoqQOlrRlhJQACQSMSQcBXme6IoCQiaAk0RkDCWhoIqQ9A0xBNxSMhtPaEpCQiaCk2JI5HQ4BEUCJqMSFRDwuP8G1kx+g0ARY5D0BIQNBmyrCGR6BmeVZX1Z6PJCSRgvm990W80TUM8HkMw2Aq/vxii2L1r5sZ0HlDiM0XIuoveZqZp3Uej7bJiCoNQZtrmwScefUkUqAfMCfnMmY5YwrxzY6YlUYCimnVbidfZLSXnTGdTGqvE69IHBOiLm1T2IctMtxaAMU2Y6coiDxqD8R4pjUWNaeNeaZqGTW0RqJqey9QbxjQ5N8n5TxfyJKsapv+0EQeOrsTOg0qyPgd77wo1BJfAZKa71k7yvpB3pCsM/0qGjU73jvUE4jZmmn3v47KKgEeyioD1emmsZPEz+7Mq1OiHOA2hF+jfMVm13OO+xBeGMX3Y2Gq6LV9q3jFGm6HM78aWjlhSremeEiDrj8a0/b23C2J2F9+tN0K8d6iybCe58uubw0goqfsmm+LV2w41FqWlegQFMajtSCgaosE4RBFoFjqgaUC0Q1/rNMGLviT9RFGE2sch8qHOGKABbXEJcrgwTZxgKIGYrKIj4YIcNoicYByyoqFVcSOcZl3teLxgHAlFQ5viRtQlIppQEQ0nIEsCXCmsaVnVEO2MQxCAFsGLcFxBNCJDc4twxd3dvkY7NA0IG/20TfPQHG2gb/uN319M37nuoDB7Wj8DNaa76WmNJhQ6WZbZSmP11IKdGB6k7ex5iDFtn/SCJMTbI6X1gtJQkz5iphsMY3pYmQ8bWyNmzjQRIHPImU5nqJNn43WJ8LslhBNK2tC9JkuYdwEY08ZzqwzoxnQ++xRNDSBh3sbnqKxSYywfmgLZIJec6TlrmvDUdxvwwdJ6vH3B3lkLY7D3rtBFyMiiv6sq1ZSZNqI3urKQX1lviv/Ya5L3NOzMtCQKSdEZcQs73Pdq3vZn1Zfq+OlA2lvsdaElrI9xhSJCtq45hPUtYbglgQpSAUCxj9SZzk/OtNcwpoHkcb7HBMj6oTFtHyfzXR6LzLdjqoss2weXeFHslRCMKahpCVOm2o5QgQiQCYKAsrIqlJRUQFGS79GqhiBu/3oFBhZ78cQpu0HVNFz6ga60/Py0PVDqz78hlA0EAaioKEJra6jP8rcVVcMf39fvxYkThuD0SUP6piEZ8PDcFfi1IYi/HDYG+w3RtRwe+G4Z1jWHccMRO2LPQeU5He/Or5eitj2C26buhPFVpWgJx/F/Hy2GIAAvn7knrQrEYn1zCLd/vRzlfjeenbYH1mxoxUNfr8HYAcW4+5hx+bhMC9oicdz+wWIAwOvnTKIkR1/2G0lydZuRJuDGdB5Ac7C6uUjsiJphuCTsuCcFyGRVo5N9XNEQl1U64UmCmRuczEzr+xSlCfEG2JzpPBvTWRgvmqZRZnpEuV83phWrAJmLVfP2kHrhmdW8vS4RPrdoGNOpr605ZC6sCsKYJsy0wR7nqyasrKh08V9OmWn92B3MgrXXjGkSfmnLmXYykja06irrte1R/LyxDfuOqsjqHDFLmHdhGA+pEO82M63/jjD9XTnOygbTmO5t54PJTJuOEo9LRCSh0u/Y8bUvw7zzrebdEU3g01WN+MP+o7vewDSIMfoEXpeImKwWTK1pEuK936gKSyoOqcCRrzrTXpdE50p2nNc0Le9h3uR+98ecafu8nW8BMtNpZnWICoKAHauLsLC2A6sbQymNaZY5LwRnhSiKEMVkVjEkC6jtVODzAm63/n1DWHdaJyDRbb0NQQB8Ph/c7kTfGdMJBbWd+nOsCyl9di8yobZDRm2nApfLTdvYEdefa0gRc2735k4ZWzoVSC4P3G4PBpa6EZZFtEYS2NCWwPgh/qTfhOQIapnf+L1e1HYqcLvjPXLfQsY1l3hd8HnNCMVC6Df5QGHEYvVzFBsscneNBWJ4lPrclPEleZ89wUwnT26yhdVLJaxGrpMsSlLBk9cw79zqTLdHZLoAHVbmA8DWmXZgprPImWaZCMJ6pmMb2JzpwjCm9edGIg7yFTrKGpPEUCfPi1VuzndYXyqQfk3KyqXLma5ti9K/31myNftzsGHeBcxMy4pKy1909T0kgmMkeiNXATJN07CKMabzvYjOBLrIZsI7PbZa01aDtvdmdEW1GlzmGJWfnOm3Fm3FfZ+twb+/W9/1RqYBK+6WT+dpPkBCvA8fO8CynUSS5avOtJ4zrY977cx4ZzfIYnkYJ1Ix00u2dODL1U3dPn5Pwu50zLsxTZzdDmHcxIBOJUKWUFSLs7Uvw7wzwSxdaq6/zHJ//dgayQPYsae355lcQNYPfoYx7k5apD36ShAE7DRQ7/Ps3MuCRIgR4q7UGBc7eqjaRocx3pLxd1sDN6bzgHypebdHifiY2dmyUeXrKpLCruKKWaPXLdGXzH5d5HM68TGAGRy6OTFpmmZZTGYTLkdY6cqAm9bCNutMGwJkTqWxsgzzJqxnOpaNzZkuBAEyYkwTxe18RTvQaAZRoPmI5HmRPg3kP6wvFeyLDWpMOyw0atvN+t9frWnOuoSZpT8WMDMd7aaRqGkaZcF8XRQg29IRtUzQfcZMM3loJG+SLEIsImC9aAzax8Y4EynEoqvjP3Hi1XekVgfuDthFXD4FJ7uLDS1hrGkKwSUKOGgHaz5cPkpjaZpmmQ/KDY0T1mlqj4TprkNcYSLJZNs9vuGD5bj+/eVoDPbMc84H7HNrPucDmal37pQTbSp6OxsW9jVOVyoW9BbsaUxAz5dQ7S9gx8neioTrCuwOf8Ccn7J5hmuaQtZSbg6OpLED9T7/awoHEkntJEQSGRc7onKPVGSwl/3d1sCN6TwgXwJkpviYmfPSk8Z0kromUxfZ5xIZY9pZgCxbYzrWzXIp9pIa2YTVkhrTg0q8SQtnWhqLCfMmxnRMVlOG0LFhfb4sVNabCy5nmpQ80/tXrn1q6dYOxxJXZJEUcEvUgCX3qk+YaeY5ASwznfxct7TrzHSRR4KiavjvsvqszsFOeIWcM91dlWr2ngW6KEDG5ksDfZAzbaszrf9t1JpWHIzpXhRCidnGD8pM297NVA7Ep76rwSNfrU15fHJ9HdGeGX9I2UOvS4SXqd/d1yALyHGDSmhlDILiPAiQsf3F6xKpxgnrNLVHwnQ3goV1UthrwbZHZWiw6nQUGnoyzJvtcx4H8aZMtabtY7jdWVFIIG31M9eZT7HX/gz2HSlkZjri4BAxxYbTz6+rGoI4bfp83DJrJd0WszHTADIy0yHKTOvjIRknZVXrkUhY4lAvyWA39FdwYzoPMJnpboZ5R5KZaeK56olQUvsEEozLFlaP5ETbnQTEmC7KFObNLF67I+pj92hncy/qGWPaDIGy5kyzzLSfuZZUxhFZ+OoCZLkx04VQZ5owAdVdCPOOySounbEEl7yxOMnjSyd3NxP+bmxjGcneY6bN8EvArCduN6ZlRaVOl7P3HgFAD/XOpj5lfxEgsypFd8+YJu9IrsbmCsOYJq9bXwuQsX/HFdXCMurbeo+Vsoszpipj5vSuxmUVz8/diFfn16It7GwsE+O8s4dC91ildMqsFIAhQp45iUpiUcLMa12tRRu1GNPOOdP5ZqZZx4vdoUXmtEJm45Ij4fLXVvZ9cWKmt68uggCgJZxwjD6yG16FkDOdChE52RDraaHafEPTNPzaEMy70yLaX5hpphIAQbbM9CpjPt3QEgZglHhyiL4aO9BMbXAiiEifJ8y03y1S4qEnIik7aRorN6Y5UsBU8+4JZtpkTPONJGOaZabdIs2JTmKmcwzzBrrXfns7s5kw6jt1xlFnpokAVWpm2iMJVF0w1WKfFdvJlMsuqxpamQVuZ0zuU2+3pmkMM527MR2Oy4jKKqKyivmb2mzfmQ4YP+P80TSN5skAvSlAZp2o3CmY6brOGFRNf57T9hyGIo9EhcgynsNSqq1wFzDsArwrrAXLZpsCZLktNMnkv5NReqyvSmOxIXBumjOtlwJkr6g3w7zt76A9Z5rcc6d3lR2XgykME/KsOnuImbaEeUuFw47FHJ45AZm3NOQWTcaOH+R5uEQBLlEwc6YZp2m+8t7p75lFNtsWTdOoLkJ3a2f3JHoyZ5rca0mApcY0gd8tYYRR/3uNAzttn/N7W9E/F0QZ5zWBnTDoiXNe9/5yvJuDrkg6fLKyEWe8vADP/rAh6bvuODLYsadQmWlW+Nc57z39M6wz1rZkPacwKQ7seDei3A+fIQq5sTWSdBxSCo6QYoIgUEO3u3oSTmA1obZFcGM6D8gbM+2QU9CjYd6yfXKTzdqZbomGfxClb7ofDfNOz0y7RAFkWiOLG1XT8MnKBmztiKb+oQ32SThXZtrM3SY508kCZIIgZMybtpbGSh8x0BaOQwMgCqD3oD3P7NCvDcGsWVE2fN3Mmc6NmSb4cUOb5TuySAx4JOpkUDR90mAX8cFeWuhFaQSBPWfaer21Roj30FIfAh4JR40bCABZhXqz3uNCzlPrbv1kCzPdhZxpTdOwwqgxPXFYGYC+Y6bZ990Uy9KS3oPezPm1G55mnWn9f1ODIPmesYvFVPe0p5lpMq77DDVvIHOYYm8gQZ958hLHy7Q120XjF6ubcOhj3+HTVY0ArHMBAEdm2m4UdLc0Fjtfs8dm/+5uua+eBJmryHvY3bQ4Fk5hrnaQetO/OuRNh21rt0IWIIsw0YMElHTpIcfu/E3t+HJ1E55xMH67AmLcrWsOW7Y/+PkaTPnXD6jLYX3Ioj/kTLNjuXPee/pnuNXQvyDXx0YCsf1fEgUqvOcU6h2yCZABPStCxgXIODIibznThle7zJecM90TdUadcpjIQO1ziTT8Q/8uOfe12JP+pRAEIUnR++eNbbjpw5V48PM1XW5nNh5+YkwPLvU55EwnL64BZAzdZktjeTPkTJOyWBUBDx2g8pk3vbi2HWe8vAB3ffxrVvuTgVcUQMVyZFXLusQKG/r644ZWy3dhZnJnBTUiCcXiQEjFnuUbVGXXVhrLvrilxrSh9j7VMKa/WduckV3rL2He7ETbFbaF/EYSBfoe5cIc1HfG0B6VIYkCdhuqM9OFIEBG/k4oapJTsTdDPO2OGDI2kTaTucVpgRXOypjWr6WnFFpZpfRCEiAzx2rnuvG55k3/vKEVMSYqh41SAoAyY0xtjyZo6Di596QFCUXrVt9i+4CSypjupTG2KyDvfZXhzM2FfEgoKmYtr0dDp7PAWsJBF8EOYkyvacrMTBdymLezAJlVAyLfIJF+jcF4XvQXSF+whxPP3dCKzphMU4NyhZ2Z7gkhre6CrGdFwVquMVtjmqSmxWRVL0vK7G9f01IRsrTGtLmOL/HqtkdPzBeEWCnlOdMcqVBsdMDuTmROat6+HmSm7YxvMMaUxnJJkESTrWVZkGyZaf04VkOWTIa5GJb2iS6bxTg5z8Bij0PONGGmrd2fOA9Sh3mbxrQvg5OjySiLVV3kcWQtugsipLIlSw8urQ3ucVkm4WwnX3bA3tgasUQWRJjcG7ck0nD5aEK1CpClcDZpmoaV9Z156+NmdAUpjeVsBBLxMVI6bcLQUlQXeRCKKxlDvWMWY7rvjYdUYI21rjHThuNJFGi4fC5GOVkU7VAVoOkrhSZAlsQO92aYt13N2yaSSJnpDMZ0KIMDsKfCvFlG0GT7+965FKcOU+clTokxd2XLXpGxmywyo4xQp348/Tmpmjk/EccImw6Vy71ZVR+0GBuxVMw08z6y4200oeDmD1fg818bsz5nT4KMkwOKdWM6F0HKr9Y049aPVuGJb51LvDnpItixQ5VuWKxrCid9l6TmXcBh3hGHMG9vD5ZQBUxyAgDWOty/XEGuwa4lY75nXRuv2PFUVpOjjgoBEWaNTUrgAtmLyNUza69gTKHX6JYEiILVmE4nQkbIP5Y0I07BnhCsbOc50xyZUJwnZrrDobP5ejFnWi+NZc3VIwIu7LVlq+YNIEmUhiwAc5msyOATcGc3YWiahmYjX3lAsZcunGk+omrmu7EIGB66VIv9KGNMkxCrVIYUETmpKnKjIpB/Y5qotmbbL4JMfgxrVGQbFmZf9P9YY7LTYRrNIBn/m2Io2eRMf7m6CWf9ZyH+lWKhlCvsIZip1LxJjelh5boxLQoCDh1TRduUDmy0RCHXmU6l5q2oGv705hLc82n6yAaqLyAJljzjbLHSmMR3HlRMw8l6PWfaYaHNXktymHdvMtPOOdOUmfamZqZZAzpTmHdMTnYa5ANx5l0rJEXhuG0MsCPX8lgtxnxCjFU6xhjzAGu0J4wwdzLesIvVbPOm1zWHcOZ/FuDG/66g22KWnGnV8W+Waf9pYxs+XtmI537YmNU5exqUmTY0O3IRpCTzaarShZmcJwAwuioAAFjfEk4SnjN1P4jjte/7cCpEbPMtgKQIwHyjPmje97UOzH6uICJqbOlMWdXoGrirzKh9nCzEvOmozdlPYDojUz9DVdMoMw3o6zonZzEBESH7tTGUxNKHE9bSWABSlsPNB7gAmQ2xWAw33ngjJk2ahMmTJ+OFF15Iue+qVatw2mmnYbfddsOxxx6LuXPndquxhYp815nutdJY9oEnJpsDtbFIIC8Xy7qzLGcm2AcIspDORRGYGCvlhlGayXgJxU1vXWXAzagkWlmfJGY6Q5i3aaRJpsGYYl9qTAd6hpnO2ZhmHCCSIZoDZK+8a5+k2bxpcr8CHv2e+KijQbFMiqkWrhuM/KkVDmW3uoJoKmPaZiQRVn9oqY9uO2xsNQDgqzVNaUP9LGHeBWA8pEIqleqtHVH8tLEN7/1Sl1bRmNwDtyiaQn45hEDWGDlxYwYUUwdU7zPTRn+wMNNszrRzqHWuCMcV/PWD5fhkZUP2bbP11RjNmU4O805lAABmdIgdrNOyJ3IIyfjhkRhmugBYPZK3nSrstyjHMO9WwpjFrMY0mQecxtQEvTcC3S/bFAfCnpJUFPacgDXM2/KMmX5A5puGAqk9TfooqSaRy3qJXHuq+c7pHbdjWLkfHklATFaTNFvIuoSII3WHmV7dGMTi2vYu/z4TiEPGykx3f52YLiS6wcJMd9+YjjJh3uS8LBvaVX0Z+zqlEPOmncpiAaZjjo0ga48kLH21JZxIGtPTOQ7HGCr2bZEEdQgSEIKs2GJM58eWcQLPmbbhgQcewNKlSzF9+nTceuutePzxxzF79uyk/To7O3H++edjzJgx+OCDD3DkkUfi8ssvR3Nzc14aXkgopWre3St2TgyPsl4qjeWUM20fqJ1eLmJYZxPmbfeYhrrATJOJrpIY0w4LSxbE0Cz26vWgTRbKulBNzpnOPsybMtMpJi+TmfZQ50g+jWly/Gw90cQBQp5ZrpMvOQ+5ZT9vbKULOrsgCivOZhEgS5HDRDyWWzqyW/Qpqpb2PWOdHgCbM2291to23YgnzDQATBxejjKfC+1RGQs3t2U8B5C/d7Mjmsh7jlcqZppsV7X0Cw4i2uaShJRCbulAjl3mc1HHXCTRu7lsVIAsRc50KnY4V8zd0IrPf23C9J82Zf0bcm7ClJrMtDXMG0h+11nRpExh3kDP1Hm3qHnbxvrWcBz3fbaaCtD1JugYn4GZzlb9uo0y0/r/9pxp9m9y/cQR5ZKYkoFZjrctRpoQa3ynDPNOIUDWzoSmF0L0DLmWAcVeAPo8m21pMnK/MxnT9jmdhUsUMKpSZ6ftod5kzidrr+4w05e/9Qv+OGNJj4n+2QkPwHQidDVn+qWfNmHqU3NpuSU76vNsTJNrUDRzbcKuj7oc5i0nr2kLDU5q7ADgNfou28cvfmMxTv33PLQa40G9zQkUjCkWh6YdXpdIo0vtjsMwJUHMfkTXtT1hTHM1bxPhcBhvvvkmbrrpJowfPx5HHnkkLrzwQrzyyitJ+77zzjsIBAK47bbbMGrUKFx55ZUYNWoUli5dmrfGFwpImLeqdT1nRdM0Ovk5MdNxRetyTcxUIAMaOYce5m0NIaLMdMyBmc4izNuXMsw7+/tE2lnB3Jd0RiTLCgPJJQdYto1FIEMYqqU0FilZk5KZ1p9llSVnOn+Ta1MwN2Y6FDeZaYA1prMbNMnzGzNAD9dtj8o0D4c8U3L/2LJhLDOtpMhhIs6ZxmAso6GWUFSc+uI8XDHzl5T7RG392inMOxiTqfebCJCRfQ8do7PTX/yaOtSbXZzmQ1BrcW07Dn/iB9z1SXaCctnCwkynUPZuT9MvzXdFoPW6u+IIK/JItE61qvVMpE0qODPTZs50sjHdtXG2sQt6EGS+IE4uu0gim0pjDxG2qnk7P0N7n3fC12ua8fWarjm52XtrNyY/WdmImYu34j8/b+7SsbuDdKWxACbMOwuDR1E1GjVGc6Yd2CCTmbc+Q7doMtOp5gs7CIvEOnYtxrSSwphm+gE79jYGncOjexPE8UyYaQ3Zj52k76cKk88U1k8w2jCm1zenMKb93WOmE4qKlnACsqrl1XnOwkzFy1+d6e9rWtASTuC79S1J32maZmWmm8Pddoay6XHk3bIa010M87Y9t4Jmpl1WMsoeQalpGmpawojKKpYb2iNbbYQDy0yn0gsIpCCJSJoFG2Hak6lYnQ6aUNsScjKmV65cCVmWMXHiRLptr732wuLFi6HaPHk//fQTDj/8cEiS2WFmzpyJQw45pJtNLjz43RJI+m0ueUAsYrJK2YhSS2ksRiwqzwtQMjGRHCZdgMyaz+EUwk4NM08WzLRNSZss+nKZrEg7Se4xkH4SZllhvQ3WnGmZyQNlkTUzzTANKXOmw2YbejLMO1tPtBma3zVmmty7gFvEpBHlAExVbzszTfpOJK4keUOd2DHSNlUD6jOEJNZ3xrCxNYIfN7SlbHtyzrSRB8f0OSI+Vu53J6Ur/IaGejendGCxi5bu1o8FgMW1HQCA95fW47NV+RMMsjLT5rWwY0l7GhbAzJkWk+q1Z4MQ42hhF3+9mTftxFqlz5nu2vNsNN7Jtkj2EQbkOSQx00wfJu22ix1mo+bNPmenhWVnVMb1HyzHDf9d3iX20lGAzLiGFptoV28i0wIzFzXvjmiC1nENxvToM/L+swtiuzOBTSfyd5GZjspmScPUpbHM7Swbyt73Qgj1jjAGKxGpzFZnxgzzThWB4Zy6Zcf21QYz3WxlV0lkB2GmuxqdkiqSIJ+I2NZoQPdzpklftTsZACOywTiuKOifm1LkrmcLdqwh6yKWbOiyMe0QbVloIH04iZm26SNFEiodd0ht9Dqbmn0wnj7MGzCN5SRj2kaCAKAO73ynYkUTimO01baEnIzpxsZGVFRUwOPx0G3V1dWIxWJoa2uz7Ltp0yZUVlbilltuwYEHHohTTz0V8+fPz7mBgtAf/gmWcOiuHIMsaF2igCKPRLezA2ZMVvPabrI4Y3OYIjTMW28DCREJx2UIgr7QpEqzPlfGc5jMut52Nmc613YWeVzUME53L4hXv6rIo7fBbU40gmDma3sk0fI7NgzV6bhk0PK5mTrTsvO+xKCvLnKjgpRNiSQs+3S1f6uaRhdb2fYJ4gAp8bocn0umf2x5oX23qwCgG9OCwAjEGf2WsDDN4TidDMzoBzm5bcyCtq4jlrYd7CKnKeS8b4x5ToJgGlEy0+dIvvSwMl/S7/cdVY4ij4SmUBy/bO1I+h6wMuzRFP0ll3/keQLAfZ+vRnM47rhfrn3GXmeabmeZ6WjyMyH/FM0I8xYFaizJqpb1+cmkXOTRc/XZ8nOZ+tvcmhbEUrxfufyjiw23+b57mIgfu/GcyPKdsP9rMgyWuKJl/V7GbAy0ounvNx2j2PrNtnaFbdERmd4Xp7mppjUMRdWQUHT2Ned7q5jvmn1MIYZd0OGd7+l/bL6y0/elPjPiKtOxWCeooun3PX2f0q+fRnVIgpmulWW/YPMbY4r+3FhDUmHeQcUWfUC2s6GyTSHn8STdPyC/z4TV1ihmGLBc3pNU7xVbtjLdcbY3FL3XN4ct2+3MtJLDGOd0jexzy/c/YogG3Mw6kXGOd+WYJCKspiWc9F1jSB/XKvxujKjwA9CdEd3pM+x9IvNPu42Z7sp12Mdyp/VGX/+LUAEyybLdPn6ypePWNun3m5QoM69PQTzFepb8C6R414gxXew121GU43uZ7T9yLaJgPV+u/aYv/mWLnFwEkUjEYkgDoJ/jcaunKhwO45lnnsHZZ5+NZ599Fh9++CEuuOACfPTRRxgyZEjW56yqKsmliX2GUr8bnTEZroAX1dUl2NAcgqxq2MEomp4JDXF9QiwPeDBgQKnlO48kIq6oCJT6UV3uz1ubVYOxG1YZwJItHYgqKlTDY1xdEUB1dQmqy/TzqZKE6uoSGsooCMDIIeUQxfS9rZiEWvs8qK4uQULT91dUoLo6u2erGdENVWV+BLwuxMMJ+Et8KX8fNtYWw6uLUF1dgnbjnAlVQ3V1CUTDA1heaj1GVXmAns/p2HFj0TJ4QAlion4MWXO+DrIYGjO8Ai6/7lUMJtSkfbvSvxs6o9RIlVUNFZXF1NOfCrLxrAcYz7XI5wYQgdfor5ng8eksdEnAgyN2G4oHPl+DFfVBVFYWQzFGnIEV+v0uK9Jz4oLGfOlzi6gq8qK2LQKXP/l8EWYx2JGhX9TFGCNWTH5OmqbRhdfQgaWoLvWhKqwP5CoEun/7Cp39HT2w2PF8B4ypxqfL67ElLOMI2/d2Bi+eog/kgiDDGrdHZDz01To8e/YkCA6jeS59xsV4gRWmnb5Gk4HQ3M79HQD8zXpeuc/jQnWlvhDVBCHr6yWLpmGDSlFdXYwirxuRRAyeQOr3FwCenbMOd89ageum7oTLDh2T1blSgdzaQVUl9JzlJXpov+R2weO3zmmCK/X9SIc2xpsv+D2orghk/I3bKKtYxYjglZYXQTDGvMoyPwIeF4IxBf5i6z1TmTQVRRAd28z2VM3tStqnqabN/N7jyf26jTZUlgWgGGOiaNw/siKIKlq334+cYTh+qsoDjuceXKXPy7Es3t01Hda1jSvghWS8V2VF5ngWMLb5jG3+Wj1X3O91w+M2BNH82d3jDqYv+Yv9qC71QfKYkVmKZt7TLVEmaoyZY8LMmBLKYb5lkc/1F5k/hwwoQYnfjfaoDFeW9wOMuJ3T/l6/Pj8VZTjeXsZaoKY1gsrKYrp+IWbLEGOMSzWvZ0IbY8t5spxbcwUJZR48wBzPKox1mtjFsUsVzPtSVVVsmXeWGPnlQyv8GFkZwIaWCLaGlZTnyabPsGKYKhkvhDq6LRhPffx0YN8RAIDDmNfXcHn09LGyYmv/GNiqG8qk77F9aX1rBNXVJWgx3nVJFKCoGlRJgtevr7eK/G7Hay0zyDLJa34fkxXq7BsxpJw6kQZV6RFyiTysaVi0qXp/Kva6kuwbgv5i66VCTsa01+tNMprJZ5/PZ9kuSRLGjRuHK6+8EgCwyy674LvvvsN7772HP/7xj1mfs7m5EwVYd51CEPRO4De8SrUNHRjkEXDcU3MhKxo+uWz/jHk8ALCxrh0AUOqV0NRkFWzxuATEFWBrQwc8cv5C5toMJqXE8Jp3hBPoMBhVJZZAU1MnJMMwaWyLoKmpExsNgYqAW0JLS3LtuiQYv29uC6OpqRNthpczLitJ15kKLR36gl6TZSrSsKWhE+UpbuvmRr1dRSLQ1NSJkMFCxmRV/xwxQugicWsbjFIBLR0Rx7aRMLVwZwSJqH4dnZFE0r6RuEJDKsV4AqJx3KbOKN2X9Juu9O9f6633fUtdOw3PSYUmQ2xLUvT7TvZubAll9Rya2wzjS1FRKmjwSALCcQVL1jXSfkT6jGhcUE2DftwSr4u+H5vrOzDcb21rG5PPt7q2DU3bladsR0Ozee2rN7diTKnVEIrLKr2f4c4ImuIJhDojxndmn1tlqK0O8Lscr98F/SAtbcl9od0Wrh906AO5YqvxXp2993C8Or8Wn61owJs/1FB1caBrfaaVESyJJszrb2wxwxw3NwRTtr/FeO6CpiFkeMWjcTmr69U0jUYdxENRNDVp8LvI+9uBgZ7UDqB19fqkvnpLe7fvLXlvQ50RNDUZ7HrMCEEORtHUap0GQ+F4l865pSVC/15f2wafkjlUrqVd/w17K7bUtyNojFHxSJzW965vCmKQxxz0WliVV2ZsYcE6fuqbk5/zLxvMHMmarW0Y4stNkzRoRFTEo3HIcXJPY2hq6kSjcW3tXbyf3UHQeEdj9jHegGDMo80p7huLmq3tls8btraj1bg2KCr9vXVM9dF3B6pKv2vIcrxtYFS8N9d3QIwnzHNCZ97JcZqYd7kzmkBDYwdEQUATw2LV1HdmPO+W9ihisorRVYFuzU+pECJlxUIxZr3UiRGBzMvQdmOOiSSc1w1kfhJUNe11FmkaXKI+dy1d30T1Msgc5tJImkX26xMWWxrM3zQ0BdFU5s35GJlAUuVioWjSeNYeytyfnRA1jtkWTmD1xhZUFpnz6uraNgBApd+FEaX69SzZ0IKmpgGWY+TSZ9hotE0Net+sZULv27o4ZrR1Riyf67N833oTTUZfFW19NWqsjcMxfX7dVNdBv1vTEMTW+nZsMMTfRpb7sb4ljIbWMMqMOVXUNMdrdRtzS32LOf63MpFw0c4IEiF9rFBoP8rvmL3ZmM+LPcn2TU+MNfkCaVs2yMmYHjRoEFpbWyHLMlwu/aeNjY3w+XwoLbV6GwYMGIDtt9/esm277bbD1q1bczklNA0Fd4OdQMKhgzEFG1sjVNSnI5JAdXHmAZWEkpX6XEnX63VJCMZ0pe183guy0CJh3sG4bBEl0zQzRERXKjfVT4u9ye10Apubq2lWNW9V1RyZNztYwQaSo6YrAjvvT/J5KgIeaJo1P1I1QhoBXYCMPQbNmXa4z5qmMfmBErySmQNn35ec3+sSEXBLKPOZOdPJx829fzfZxGSisppUZsEOkhsY8OjPjYpdZNmn2NxISRCwfVURVjYEsaohZMnh0jTzmRMF0BKviwos6TmH1mOzojlb2qNp28PmhNV3xpP2ZfOXPZLeHkkwc6bJ/rXGwnRoqc/xfB7RDLmyf2/Pk3fqA7mC9Jl9RlWgIyrj3V/qsHRrJ36zY3XSvrn0GdaYYh0NbPi3U78kSBAlbEbNO8Hcx/TnVikr7HdL0DTzHQvFU7+/pK2AHirc3XtLUxQk8313M6KE5F4I0EWRnJ55NiDhkED6e8qCnNvv0nU3VE2/dlKr2C2JFg0C9phWHQvn+8nqBHQ43MsaJkeyJZxdm1mQXEpLaSyjn5Ew71As/bPuCcTk5GfOothIy8qmf9lLynREZDoGkHkSSB5TSai5SxRo5FA0zbzFgq2nHDbuH5szrVc00P9mQ/lVTb/fxV4XOpgc1MZgLON5//jGYjSHE3jj3L0w3IiAy+f6K8zME7SercN84ARy7YqqISGrVAyRIM6MU+mOJwkCRlX6sbYpjHVNYQwxIkJoaSyqXZDdGGeHpVxdntdr7HEBfT1E+x5T6q8r52T1NNY1h1ERMI3pekP0alCxFzsYtbrXNIVSniebPmMJ8zbGyjbmPQvFFcfnnAn2PPVgH4w9mRB2eH6AVV9IX2ub76+saqhpjqDOcKDuUF2E9S1hdMbkjGMdESBjx2GiU+NziRAF851hxcryed9IDnxRGruhv9h6qZBTTx03bhxcLhcWLVpEt82fPx8TJkyAaFNG3mOPPbBq1SrLtnXr1mHYsGFdb20Bg50cWBGHbAVH2tPIxtOaxnkWtCCDMlG9TigafYHJopcodpOXj3gUsymLBVjzyABzstFghl9mbqcp2EBLjKQRfUolQKZqxmTMlPthQXNLHJRx2bAkH1May0m0hz2/IAhUgCySUC37y4qKOWub8fg367G5LZJ0nFRotInJZCN0EmTyY8g1ZPtbwGqQAMCYAXo43JrGIH2mZmksydLOMp+L5oQ6iSCx2zKVx2Lb29CZvC/JKxQFU8XbSc2bCJCxSt4sSJ61k6CL/ZnnQ82b5vkHPEyt0+6/72wOGfs3ex/Tib1QATJRsDilsgFr7JF3i9UlSNtuo33BLAWK0h7LQYCMNfzIvSAO0Xi2AxODSEKxtDVb5X4qlucWGQNfY9osJgnTELDjVKr7mak0Fqnxrrc5d4FEdlywj/WkX4UTiiWvtzeQSYCsJM14ZEeb3ZhmFrCW0li2qhGsAFk28xZBJKFY5npi6KUsjZVCwZgVFmzIoOatqBq2dMQQk1W8tSg3wiMbqIwz2u+WqMZMtuXaLBoVDmOyfX5KB5I3zYqQ2XOm5QzlF1OBNabtgoH5QEIxBel8jnWmu3ZOdky3i5DVG31nYIkX21eTexfucnUZRdUsYywZK+3jT0cXxHzpWO5QhaZQkKo0ll3N2z73/bK1g9oJYwboTo0Qq+adou8HHETFyNxsr8hjEkq59aOmUBzP/rDBcU3GXkvxNio+BuRoTPv9fpxwwgm47bbbsGTJEnz22Wd44YUXcPbZZwPQWepoVF+kTps2DatWrcJjjz2GDRs24NFHH8WmTZtw/PHH5/8qCgCsABk7GGVrrNCyWA6y8d0dKO0QOzai/K3jsHvkBwCm0QmYrOfOvz6Bko8vQ7ERI0IEBKhR5sn8UhR9exv+VHstDhEX0wGEfaFTlUFy1c2H75fp1E3FqkVTx0I6NW9j8VNtK40F6AtVdpHDwvTKJbeLvfdexOFzEaYheV96fuO+FnkkatARpd/nftiA/e79Ale/swzTf9qUU21au5JmNgqe1AniFlH0za04NfgfVKE9aweNXTFyR8OYXt0YYoRlrIZ6Q6fezhKfm5ncrM9NVlQL09vQFoSr8RdAc24XO+k3BGNwbZ0HIWyqX0dlFQeIS/GK5x5I7TUAkutMq5pGjWm2xjQLVqDKDvJOE9ssJqeve54JsqLShURVkRteo291VVWahX0BTtppUfNOY0SxtXJNIbfsrtV0sujeb8BUC82kskquPZii5FO2UDXzfbeUMaJ1pjX6bpMxrStODHu0SLaGKX2vGGZXF3k0BbRSOVPtzLQdGnPtQPLCMi6rFideV4xp06gUqDFJtrHMSt7UYRPZOR3jzP1zQnEOdaZbbfelM5pwrDNtXwwnWAEy+gwzn6/ZNr5HqDFt/lbVQN9lWdXwO3EuzpY+BqCPsXHZOq7aHbB2sOPE+0vrclJ21zQt4/7sPBlwSyb50AVj2mlNRcbpbIzp0VVE0dtcp9nrTAPokgOop9W82eM7lcbqqpo3O6bX2GpNkwizQSVeDC/3wyMJiMkqatusYljZwu74Y0tjnS19jP+470YAUUtkRbaIyyoulD7Ev133wo9oQap5R1OUxrI74+yVgb5bp6fkFHkkDDY0P4IxhRHfcx7rnMpdmcKg1jY4Gd7Z4K1FW/DM9xvw+oJax+/J3JNNBaD+itxiKADccMMNGD9+PM455xzcfvvtuOKKKzBlyhQAwOTJkzFr1iwAwLBhw/Dcc8/hyy+/xDHHHIMvv/wSzzzzDAYNGpTfKygQsGGsXWGm0xU0z7WMUSZ4182Gu34BLo6+AEDTa8C6rQu2Eav/Dd+a9zFI1l8OUsKCvBRFGZhpIdKCwOLnMDY8H9M99+Os1VdAbFpuYVMcy2MpCZTNOh8lc27SjSqYDLrfLWUsMaKoGs0HqSrS76XbYkyrTJi3dfDxp2HNyL0fjBYMnj4Ro3+8ge5r92DbmXGWnW6PyPhidROe+m4DmoIxGv6XrtSEq34R3Ju/o5/t+2bTL8ikMiS6FoElz+O4jv/gW++fccDaByFEWzP+PiZbFytWY9p8PoDpMaehcwwzHbIZR3Zm4pToDFTMOAreVTMd28Eatzu0fIWKt09AyZfX0W1RWcWp0lfYX1gK77qPACQz082hOOKKBkkABpWYxrQQaUbg50cgdtamZWFJ32PrwXfn3SSLdUnQj5krA5wOqWoos9vTl8YyQ1XNMO/s2mXWHzcXqMRhFckwWZN2dpdZIMfZV1iBwT/eCiGu59xb60zr+xQzIZ65gg3xBlI7KKSm5fAt/Q91FkUZo4wtPcaW+knlTM1UGsvu9LA7sja1RcDu0mpjYIVwY8a4O5YBZplpTdMsEQ/2974r8C9+DtXP7gT3xq+cd1BllM66AIEfH8yCmTbn60yOMDa/ENDnarNigDkP2stAysy7kwszbQ8rjzgw0/rx9XbvsPo5POH5J+5wT8cwNKIzJiexeo3BeNrrZI38jqiM2SsaMraT4G8frcJvn5xrMdjFzlqUzzgaRXNusVzDHsIaDHr/ZOyi6lGL2ZYSjWYwUs0w72yY6eRa0yFqTJtjeqKbxnQ+SiYmH99w5DKRQkD314jsWLHOxkw3MMa0SxQw2mD21zZZy4tB04C4bZsD7I4XMlZGwiFc53oDk6VlOEBc1jVmOiHjStc72EddhAPEZYXJTFM1b3tpLOsanKyNyCqVlCIdXOrF6OB8DEKLXhpLST/WBRwcV2Q8TjKmKaEk5xSZQd79+pTMNIlo5cw0hd/vx/3334+FCxfim2++wbnnnku/W7VqFU466ST6ea+99sLbb7+NX375Be+++y723nvvvDS6kOCqWwC8fwUGiPoiLRRXsL6FZaaz8/BQZtqf3NlMNjY/g7Mg6979EdpW7Cmsht8tWTq5CBWSonsdSwV9X8pMUw9T+pfC1bgEABAT/YhpbowOL0LZrAugMC9oQk2+Hs/GryBGmvV2RnVPXIQJI/YxpXWc0G7UBBWgK6MD+sQjMYYAYShTMtNpjOk93BsgJkIoapwPgORYpjCmA26Ibevhql9kqTX9zVr9+v4waQTuOnpnAKlDbYV4J8rfPRVlH5xFjV47cxHLwrghz61Ua6Pb/EIcE+vfRMmX12b8vX3A3rFaV8OtbY/SvmEP8yYo9bnMsD7bgp60y+sS4ZEEjBb0EEOpbb1zO+hiQcMp4df1fds30O9jsooi6H1XiOtCFyTviiw+idFQHvBQAxEAfMtfQ9FPf4d/0dMWY8sO8k6zxnR3Qr2bmRx/URAYhrL7obHJxrT+2VIaKw0DYJb3ERkjP7sQyFAiecIOOHjJnUCZ6W6GeZP+coXrbZQufxn+Jc8DsNeZ1s9RQsO8cxtn3Zu/g7zlF8u2VCxvydc3ouTrv8K1dZ5xLsNJ5RItz50NW/Xaxn+pbR086z52ZBos124vE2NbWBIG6jTpc0yTvrC02b1lLqr/PRFFP9yd7tJNVoRl1mUVUVm1LNDzEa7vqpsPQVPhrfnU+fuGJfCu/xj+JS9Y2pUETaPznYbMLEyrLWqsMybTZ2EJ87ZFlLBRHWQOT8Qzs3kttvGdtM/+LiuahsDPj2DX1f+k28qFEIIxmZbFKvJIEABIagzq0jchRFocz2k/9oyFW7JeTC/c3I5wQsHyOkNcM9aBsv+eDXfjEviXvQwkInR8PNf9GTx1P2Pf0BcAusZMO7H7iQzsHAu2PJamaYgzfZVdf9nD57NBOJG+nd2FU4iwZ/2nOHj+pZgi/pxUZzlbsA5SlpnWNM3CTAPADkat7rW2Wt1Fc24G7t8OUsuvzidRYiiecxPcG76ybCZh3jtHF6FYMNadCFlKu2WLythmlAp6+0cJDc79S1XgW/46xI6NOR8/H6A577Z1EllbKaoGWdXo2oik1BEj+7eeX3DIvItxn/tZBLMI8/a7k9lmQo4FUjDTipbb+oOsqVpsjkf/4udQOusCSJ165OW2WmMa6IIxzWGFb8m/gQUvYc/wHAC6oMkGZjDK1gAmxpRjmLfbOWeuy5DNCf330jfwMoIgAOCH6V0ihgkZlEJZ5j64G/TF5bryA3FY7CGoEOHq3IQBaKP7ODFAvlVv0b8Fo5255EybhonbYiix9alpHmjKnOnUxnSFpLdJTJgTid2QYpnp8vdPQ/nbJ2CkV3e2tETi+KFGN4qP32MoKosIY+08cXjWfwxBDkNQ45A69SiBplAcAlQcI/6AYWhMG9qlahp+2dJBQy6LVb0dawN74JL4Vfo5NnwJJMIpjwEkh3mXB9wYUOwxzqHvQ5wRXleyMc1GbrAg/anE68LgUh+KoTtvhISzh5ssVA8Rl2Bn6Aa3IFudV6TPisSYNvqBBn2iShXiJBrOCim4xcxfdcyZNpl4cj+6Z0zrz74yYI2k6GrIHgv7mEHuH3vsdIsWws7oOdPMfcxinnW6z04TuxPMnOnuMQvEaUAWWL4VMwBNsxiuZs50jmHemoqiH+5B+Xt/wKGLLrd8lSpnWgzV6/9H9PIobLiwhwnVJG3QaxRbx/+ST69E2UcXYHh8HT1u2CFCxj6+2u9lTUsYpQjibtcLuMv1AsJhUylfal4JQDdQ08EM85aoIROV1STnYD6YaTIfuBqX4oW5G3Hqv+dZ8pmlNv1+CIlQSqbSt/Q/qHphdxQ3/Ez7c6Y+RhaKoyp1I8LCTKcL8ybPUNTrTJ8kzsEdK6fCs3ZW2vPZF6RkbLFHYxUtehpFP/1dP5dmODIRRWdMpg6yqiIPKgJunCJ9jSFzrkZg3qOO54wxzgGvS8SvjSH8XJM5YgkwheYagnFASaD04z/C1aIzz4Iqw924hF7DRHE1AKBU08fmbPtF5jDv7JnpEeU+SKKAcEJBfWfMMhaVWJjp3MffaA8w02JwK3WkR21RYNA0FH13OwY2/YBnPI/gtvBdEDuyTxkjYMeKxmCcvhNsXx9gCOmyzggW7q3zACUOz3pnZ5dnwxfw/zIdgxf93bK9PZpATFbxG+1Huq1MCKXV8kiF0fGV9O8RQoPju+1b9h+UfHkNSj6/OufjZ4J3xQyUzzwegkEIOSFVzjQ7lsRlla65dx9aatlvSuJzAMBIoQHBmEIjq1JVDXLSKSHrQbtxyxIhTtpBqUDmu2ZbVI1/4VPwrv8YF/x6EfYRVmSttdQfwY3p7kLUB98Swwj4tTFo8ehkawCTBS3LdhH4UoT55YJwXMGf3lyCGQu30EUJABwj/YCAKFPmEAACML8vgT5gtkd1DxjJYcz0UhBmurF4HGoxAI3uoQCAnUVzoLcvWoVom2UgTjKmPVLG3DN7iDWBh2HV2IUqi0AWYd4VolHWIBGkv7eHLZE2DPSpkDo3Q1BljHHpeb0/1rSiJZxAwC1h0naVNKysIyrDteUnlM66ACLDynpXv2/eDyM3uCkYx0HiL3jc8xjucr+Qsl+898tWHP30jzj/tUVIKHpJkBJjERN1leFjdRJa3EMgKDF4Nn/reAx6/Q4CLyTUm4BMDvbwpRKv2xQgsxlR7KA+tNSHYiGDMW08h8tc79Ft7L4xWUVAMGqh24xpQGeLQkwOPgvS38RwkyV/1Y4os5D2uyWUIYjhc65KHX6aAc1ha59Nx4rniiRj2vhsDfNOw0wz7wq7UE2ld8DCDPM273O2AmTkHY3KalbnynScIqNPSB0b4N76k8VwJfeZLCyy8sgrMZR8eiUCC/6lHz/RDAkK1UlIFTovxPUSIcQBlCpnmg1T9trGPDG4BQBQJdebzbGJ+rDXTmB/99Y3hzFCaIQoaHAJKqKMMS0YuclimkUhaStpJ3tPO219Kh/MNDWmm5bhk+Vbsb4ljIW1ZtkqqW2tvp+mAkqMtouFZ8NnEKMtKP7+TpQYfbEzS2N6ZIXfuBY5OWda03Bqw6O43fVvZwEyl4TDpIWQoMBdNz/t+exh3pSZZt6ZYoRRvlBnpOdvfwV+1YYD0Pt5MKbQ9USpz4WBxV7sIOh9RmT0JViQvlXqc2HquIEAgOnf16RtJ6CPAyRCoikYQ/G3t8GzaQ40lx+J6vEA9IiCSEJFJTowCnrkUZFmRPJl2S8sxrSDkWp39qaDSxLps1zXHIZn5Qy86L4fVa6oLZ0leRwQoq0o+uEeBOY9Cs+62RA7rTmiVgGy7o/fYmctKl85BFUvTkLRd3dCDurPj6yDpJaVcLXXQBVciGsSDlDnoeL1IyA1Lc/6HJqmUWaezD3EUG4wwnfL/W56bysMp6/9vaHzbf0Cx/O4Wtbo/0d1RyJZP7VFEmgLRXCkNI/uW4pw2nkJ0AmIl3/eZBG92j5uih6PEuqTmWlN06MlALi3/pRVipsTxI7NCMx9AFIzI7KsxFH8/Z1w182HZ+OXKX9L1ov2nGmPzZgmjoBBJV4MMUqSFSOM8cHvAQClRhRKJkdSgNFzIuhMEXYtiaa+Qy4iZPp8pyWlCokxfb4rVtrxiuce7NPxcdbH7G/gxnQ3obl1bzVhw35ttBoB2RrTbTRnOrUAWXcG58Vb2vHTxja8vmCzxZguE8Ko2vqFNRRTMAencimCCr8biqphVUMwa2aaMBotJeMAAJtc2wEAxgqsMW2drLxr/gtBNb3yJBydXLce5k0W46mYaVMVmQVbCocKw9gU6P0MA2TPNyTPsVyM0rYFGCaGxWZD3GqEq4NuGyrpi74vVusTyT6jyuFxiTSsrCOagH/pdHjXf4zib2/VzxFthWfTHHoMMdwITdPQHI5jO6EOADBaqKOeSTum/7QJzaE4ijwSjtxpAP5x0q7wynqb4u5SAAKWF+0HAPDUfOZ4DAKnHMQxRqg3oE/CJJzabqSWpWGmzVwaCYNLvdQpJSTCujCXbXCOKyomCSuxr2h6oAWGVY8lVBpZQfJjrca0StMG7CFOpL8JkSZLSLMd7ELa7xZxlPQTqjf+F4H5jyftmw2I84XU9jTFsXouZ5o11ENxJeW5ZJaZZnxPjnnFNtE4MnkH3MnMdGYBsvyECFPWmYm28a6YYcuZ1vchY1o2xnvJ51fDt/pdaALjKECEhuQ5hnlrGu2TxFhlVaHZnGm2fJ9deV80DHLi6CSwMwl2Z8yQyGoU/XAvzWvc0BLBcIER74uac5dgpPlkWmyaIYaCRUCnI2a9/rww06RNchSVMT1EkxUHc7WZTL1L0e+v3bgiC353w2JMcS8CkF7NXtU06hghBtg+Le/h0dZLMUKopwtiMbgV+7e9h3Ncn8IV1R0QpjGtM9M7GCkspA2pkCpnmp1n/iB9BSkRhFyxIxYNOxsh6NoPfsQQjMlMdRAXBhR7MFDQnyMZ4+xgmfaTdx8CAPhsRX3Gd4E1qNo62uFb+hIAoOPIxxEbe6J+/XXzEUkolJUGgIBCmGn92lx18+Fb9krKHH3WYZxOgCwbZhoALfG0trETQxY8gEOlxZhq9Af2PbTDt2omAgv+haIfH0TZRxei8uUDLPoe1pzp7juQPBu/0iPTlBgCi57G5E9/i2PEH+g6yGtEObQNOQhHx+/FLxgDMRFC6exLMvYzAnats4Oh1k1SFe0h3gCYyhzW6xMMw8ldt9DxORJnlyfWAkCjx0woGmLrv0OlYDrzyoQQOjIIIr6zZCv+OWc9Xpm/mW7bUTZDzEcJ9UnrDVf9QriMqBtBU+HZ8EXacyRB0+Bb/joqXj8CRfP/idKPL6XX6qn5jEa3CWmEEu0aMwSiYEZ/xRTVkmdMnssUcR7cmr5eKEUYUVmh434qR5JTxGWQiQjMZv9MmBD5EYu9F2Gf2Pdmf1Jl6jRe5N0HbkHB4RseskTGbkvgxnQ3obn1Tu43jGm7AmS2A2o6ATKfS8IB4lJ4Q85KedmAvDytkQRdlHRo+uKgfM3bFon8MskcxMR4ELsOKQGgS/MHqXBBamNaiLRACupt7SjbBQCwwTCmdxZSM9MkxFsjkgtyFIrKlNRwMUJpDvdVal6JHVc/BT+iVHyMgGVN5FTMNDO42Y9P82RFc5CscMWS9u2IJqhXd+dic3IYJLQBMAfSA0ZXAjAHM0UD1Ig+EHs3fAFX3QJ4130EQTUnAzHSiPaojISiYaBxvEFCK+IpmGnSp56btgfuOWYc9h1VASGq/y7uLgcALPbvq9+fDZ+nFRtyykEcyzDT7MTgsw3qJT4XzbFPMqZJf/K6MLTMh2LDQBASIV3Y5qkfLDlcCUXDZS6drZ+t6BoMghIDVDOvsEhwzpkG9Dy4VGHekE02Lh07HGVynnxuiTo2pM7NSfsSCOGmlGwBWxYLQJ5zpq19Q452Qog0Jy1IU7EAJG/wuJbnMfjZHTHH82e85L4XFd/dBP+iZ+BZ9xH88x9H+dsnofqpHRD48SH6WydmmnjJ2UXnnLXNWGNzQlpLOnXdECNjjJ9xEPrWfACfFqXfm8Z0ljnTmgbv2g8BAB1HPQtN0heFJYhgR2PR45i2kQhD0AxRGdlqTKfKmXZLAk2biCZUQElQZ2iZEIIomIsou4PC7vC4UJ2BwIIn4FvzHlRNQ01LGMOFJvq9EgvT+Yu0T4y2pBwXNM1kw9kw9ZgjM50HISBmEbZdQme5rGHea+nfLqP9duNKYASSLlTeAKClNaY7IjJNYxlZ4cdgNOPMjmcwUt2EY8Qf6b2XWs1FfGlEHweINodLEuFj9CCIQ4W2tXEpPOtm088kzNvU8LBGk4hQca6h3B3Z/QLImoawphvTRTTMmzDTbgws8dL5J5UxHaVOHQljBxajxOtCTFaxpil9+g9778SOTRCgQfWWIb79b5EYvBcAwF23AJGYjL0YY9pHjWkjMunzq1Hy1fWQWqzlVIHkqAunqLRMgnN2jBukr2k6a+bBE9OdH0NFff4lfcapagHJOVdKR0Gu3AmCpqB4zi0QQ/ockG81b/eWufqxRv8WiQET4FLCuNP9b1Qaaw9iTLePnIo12nBcov4VSvFQuNrXo+SLa7Iq3MteJ4k2I/XnCes7sNgkJxzLTmkanW/FcEMSYw+Y76eoyShBBBV+D51n/et1sVDFMElKhXDK99JVtwBCtBVbjJrLVENGiWEH1YzqGy40IhJPWIT3fMtf1ZsrGnNtzeeO53CEpqHk40tR8uU1EBOGo771V8pC+1a+SXdN9Z4BqQXIAGvJRjKeF3td9LkcL31P9/UKMrxI0PXD2M65KH/zmKSc9SJGVIwgmCLMG8jdmJZVDZPkhSgTwjhI/AVtxvjFOnPuKb4RAOBWo1k7efobuDHdTWgew5jWnL0t2QyomqalLY01Sq7Bq557cNyaG7rczjAVEFOgGV6zd5XJAADvpq8xRDTD5YiRCOgvxAQjZ2Pp1k4Lk5gKJMRbLhsN0af/dp0wCgCwExvmzQziYtt6uOvmQRNEJEYcpJ9bjlpLQXgkygQ45SMVzb0fB9Y+iyPF+Q5h3qZxxArDsHBLplCZfSAhz7EU5mKsyh1PassvW/WBYmSFH+VyC91ezeSKA8ABoysA6AYZWZBpUfMZFP38MLyrP9C3u3QvuhhupErew136vn4hDi1qPTag9ykqOsb0KTGm7yt7ygAAS90ToLn8kEL1cDUtSzqO/fotzHQqY9otogIdOEhcAkCzqXnbw7yNCcPjwhAmzDsWCeLTVY1QNVgMLSnajMOkRVA1AQ/LJ9PtxAMak1lmWn8WrM8kwYR5B5LCvA0DIt4Jn6C/j+nUvH0unTXcTjDyYINbAdV5AVD24bmomDHVUfTETE3IX860q34hSmddgAEJ66Jmly/OQOXLByZNaKnypkne4ITg9xDUOEaKjThY+gUVK19B8Xd3oOyji1A89z49ZE5NWMLbTKcFk0LisRp+G1sj+Mu7y3Djf1dYzsteO7to8y17BSWfX5XyPttBjkNSV1RvGQQ5jGF1eiQGmzOdbZi3EO+gTq74iIOhefQIjSIhamGm7TnMhFEGzGgKmo8YXI5hgq6gnGBypj0ukS66YrJqeW6lCBs1e51D501RJv33ZTDeh9a1aOiMISqrGCGaxrQXcTM83TBcBVVOufhh5zarM8ApZzofYd7mAnVnTWehKTOtqRbRQp/hPLELkAkJ05Ado6zFkeL8tKXhyPFLvC5UBNz4i+tNeKG/rzuJG+m9dTEL2LKY/s6xNdqrlAY6prBtAIDS2Zeg7KMLIRql/IgAGSnbRyJpyP0+UpyHEWIjZG8Fojv9HrKqIQzdoRMQooYAmanBMqDYg8FCi3FuZ+PYdBDqZezGDdb7NBEVSwX2OfuC+tyulI4EAMgDJkAT3RAjjZCCm7AnY0yTCCnSL6Rg6jB0u3MrXc50qlJodkwcrs9/Qxq/ptuGivo9otUfnMK8jZSi2Jhj0fqHj5EYuDvEeAeK59ysb4/FcZb0Cc6WPu4+M61p1JiOTDgXbSf/F+3+UagQgjg+MQtS2zq4WlZBE12IjjoCANAgF6Hjt09CE93wrv2QCi6mAzvHjR2gP/fsmGnmHZcj1FEIAG57qLemUU0DAKgUOuB3iyjzuyFAxfAGfd6Y59kHAFCGkGOqjKfmc1TMPA4lX/2VRiGSecbVtAIeyGjViqEKLngFGYPQSr8X4kH4jLS50L666Kpn41eAkp3QmathMXxr/wtNdCG4/40I73YBAMC/8GkI4UYLy53qPQNSC5AB1hJntHKOR8KY6iJUox2TRavQZSlC1Jge3/wR3A2L4F39nmUfJzVvGubtYG+kE+J1Qkc0QTVJSoUwzZsm84bm8qE1LiBoOPxEbkxzOIGEeXs1qyeKLHCyCc2OJEwDryq6PknAYbuEPgkNjK6jDFyuYF8kOaa3dZm2HRZrYyBoCvaJmaWXWGZaiHdSZnrp1g7KcKdjpon4mDxwN2p8rRX0CXassBki9HvChpD5jFCpxIiD6WQsKFE6IYmCUXOVlvByYKYNQ6VcCCYZ06x6b6rSWIIgmDX5UhjTJAwZAMpFfaKJMG1ZskVfJOw2tBRi2MxprFBNw3qH6gAGl5olmYgDRYiZg4xn41dwG3nM0XGn6Pcg3IgmI4eJhI0DgJs5D0EkoVKRqBJmwCTMtOzVFxNhxYX4iIP1c25I7aV18vyPqgyYnmWbyNRd7hfwsuc+/EZchFKfO2OYd4lPwpASDxUga+9oM8/N9BNPTGcP2lCEX7XhUI0hjCxyoowAGRnMBUFgFkgqdSwlhXkzoVklaptx7kxh3hJGGcy0oClUYMoCTYOrZSUETYWrcWnS14SJosx0HupM+5a/Cu/6j3GozObCawi0/woxEURRzLpoTaXoTRaUXk2fLG9VL8Q1iUtQN/5SRMcch8TA3REbdTjCE84DYIb6AUyYN8tM20pjbTLqHNtFl9gFHhtOWDT3PvhWvglXw+IMd0BHTFHhggw39OuL7vwHAMDQTe8C0Pu1PcxbYepxO4HkEavuIsDlg+rWF6DFiGCMwUzHFS1p7GeNUpozraioQjv2/+YM/K3tZtpma76tqZkhMAZ5mRBCkUdKOWaRY5T7XRAEMxVJaq+h0R5jPGZOtA9xGp7OGq6kqoIdbP/0MqrjcVlFZ0yGBAUniN+iGu15YabZ9KRdRd1wJmWrxM4teoSKgYDhULNHH4kGMx0bdTgA4CrXTLRHUpclJP2yIuDG4Mha/F76hn63k7DJZKYZY7rcMKZp1QhRQFXMdKKJNmaasJokTJ0sRoeV6XMEWdSSfnq+S2exG3b4A+DyG8a0j1631Zh2Y0CRBwORKczbmgM+frA+5y/LZEwzz7UkphvEaukIfYPLB9nImy5vXoDdBTNywJ3oAKDpCvNyxEyxYfo3bZvNcc6+V0KoAZ71nyAh6+3Ips40AIwbVAyfS8RBqpmnO9gIhadpQeEGy3gGmPOM5i4CRBc6f/MgNNEF77rZ8C94An/degXudL+IO9zTMSaUPjc+E8TOzZCCW6GJLp3lFyXMH34uAOCY8Ds0vDwx7AC4Anqkm6xqiA3cE6ED9LGkaO79gJK6fwPWCBbiDCTRdfVBQ/+FNaYdjDO7gWTPmxYizRBj5pqlCh3wuyWU+93YQ1iLUrkJnZofS4r1tUipEHLUMiDMstS0jDqhyfvhalgEAFik7oB40TAAukgXaad39bsQ5DDkih0R2eNiqP4qiPEOuLf+lPb+0Gsw2q9U7IjInpchssfF0AQJntrvUPzdnRZnAiuKaoeZM53cV9kyiCwzPXZAMX4nzYUkaIgP3AOqsX4rFcJmJIvhoJJsAnROTLOpVZNs0KeaT1KhNZxAqRFRqBv3BjNtrGdVTylCMRlB6JGwqfRw+ju4Md1NkDBvr2p9eXYepC+wshENIx44jyRg4OeXo2zWeVRNFQAGJ/TSPy5NphNvrmCFPuS4kYusubFC3BEAUK2Zi6pSiclbjgexy+ASCAC2dsTo4jcrZnrABGp8bdIGQha98AkJjDKYPHYQJzWlY6OnQHPpCwNBjtIQN79bgiCkr9dJ7k0AMVSyOdNKHAFRv/64RYAsufv7U3jlTGPaHAjKaZi32ZYlhiCObkybtTpLZfP+HrBdpeXYRHSOMFeJgbvr1w8NiYG7IzF4kv59uIky0yRsDwDcUcYwUhKQ2tbRxSsrKAGYitWqt5xeV3zUYQDS5007hXm7RIEqewYsYd4SxhiCN5PFpSj1sqWxUuRMe1wYViLCIxjPKWJOzuziSZT1hWgYfgACooLRVwxPcDyRoAwQu2hla007hR8D1oVmiRFV4MhMM55lP8NMA86h3kK8kxoCbBkvAjNnWu8HHsbx01WQicyv6v1VEgV4kYBoTPgaY3gAqdXkSfSIR9XvzUJxPN5SDsGmCVeh87f/QtspH6LjmOmIjj8dgJV9DSeSnRb20ljEOWR3HFhzpvXjCJEW2n/FLIVjErJGDSsAiEw4GxoElDf+hIFotYV5m06ndLWmSR6x5q8CACgu/R0oFiIYWeGnDiZ73rTFmGaY6cFCKwRNwWBlC/zQHYjk7B42zFtWLYvWUoQQ8Egp89Apuy2JKPa4KDsvta3H+hb9eY5kmGm/EKMCMqzhmkqEjDjYREHvX2adaQ3tURkXSLPwD8+/cK3rjczMtJJA2XvTUPzFX1LuwrZpF2EDBKj0Hkvt6yz7kmduD/sVEvr9C+/zF8REP3YRN6C4NdnBRUCOX+F3Y/ulD0EUNCxQ9TlzB2ELfJIRys0Y05VxPZybdYhURGrMNrCGhxKjTgAiLEcWo8PL9cUnW2d6V2Ed9hVXIqFJ2LqD/s7JioawZjLTnUxprFKfC8O9YTquImOYt9WYzsRMs+H8A2R9/iXOcAA01HvnLTPhF+KICvo1iZqCYkQQiiuWd9keAq+3zdp32Pm25JubUTbrfOwS1Y23bI1plyTisEERjBNNJwdZA7klEcUIY+/ZR6F85vGW3xFDQDUiEpXqXRCeeBkAoPiHezFaXkP3PTb4RlZtSQXCSssDdgMM0uaXiiNRow5CqdpONTpi2x8NLxMyHFdURCacq7dXjmQMq2UFWbczFOu3tOvjUDpmOhRXqNPRfg67yJ6LScEAgEqhEz63iDKfC1MM4bEv1IlQ/AMAkNJYNoGzaCtlf6XgVjp3kPncXb8QALBIHYNEie7QGSmaedO+ZbohHt3lNECUmHVPdqHexEAmBJpaMgyxMcfqx/71bQCAEhik75wmZ5rVALKDhnlbcqYljKr046Iyo5zi2BOgEWMaYcpM+xTDmO50NqajskrTeELMussOf47GdFskgVJBfy9KhTCdQ8haQPOUIBhXEDKYaad3fFsAN6a7CWJMuxXz5ZFEgTIU2YR5d0TMfGnCbLHMy8C4+XJIRihYrmAXMyTMOwoP4qI+uRWxCt4ia0x3oshjCiCQAS6dABkRH5MHTKDGV1gR0OwfDcAUIWNLT4gG+6EGBgKSwdrKZn1KYkQTwzBJDTgRoZ5PvxA3c6ZVBRWvH4nHgv8HAbpKLlvuxw7KnKUwposY0Z8ywkwb+8qqhqVGmPduQ0stLGUgYS5ID9zeakyTMGyXsdALHXATNFHfFhtzHFRjgtGZacPwUs0FiDdinqfoh3tQ+crBkNbrhnGJ1wVBMK9TMMK8NWpMK3RScdUvghA2F9dO1++x1fEknmyWmfa5RQwwjP29xF9RzAiQxRXNEsLLCtpVMekFfqY/xi3GtH7/E5I+oUVgNaaVuPl82AmelEGzGNMpwrwBoEhuSzo3ASvWM1hsg18w3xfRwZhmQxed3l+aM03VvHPImdY0+Ja9ksR4k5wun2EEF3ski0q/JluN6VT5aSR6xGscJ2Yshu1lYzQjbUCIddA8vWxKYzUY/Tkmq5awaNa4Jl50NidWcEhtcEJMUel1a6ILatl2UEt05eOhQrNFOZt1EKZzZFBm2qenasQk/R0Y4I7DZ7AtQLIxzTIzYHKm2ecyXGiyjNUeySpAxjJlZUIIAY8rJZPAqryW+Fy0hqvUsQEbm/X+MVAx+2YqZjqV4yLGhJELTH10AGgOxnCKpIsnjhM3JCmJ2+FqWgrP5m/1vMNUUQGMMV0iRDBKqKfvjtRqXaz7hSjckgCRGft0QRxD26RkOFq9BoMadmbeAVPJ+wBxKUq2fIO4JuHqxB8R1HzwCApKwxv0ENZWM4S5OqEbxawAWWnYdKKxi0n2bzG41Qjv1O/VcBLmTY1pBSdJeqTJh+q+iHh11e1kZlqhgqZlfjeGiG3m+eQI4rKKeRvbLLmy5pim96VdDGN6bVMorfI+O26MMNIUWGNaNozpoUHdWb7eP4FqDJQhhGBcgRAx+5dTCKg9woMlKEjocKWhbJ9tzjQAHB/Qx8x2TZ9LqlRiTAsYI2yBSw7C1braIqxoYaYNhCddCblCd7DMde2D42N3IKFJ2C2xGK46W7hzDiDGdGLYfua5ZAFPKLqBL2gKNAiIjZ5iefdisgqIkh45g8yCdzIjyFoZcKOqyAMNwFXvLMVGI4LFyZgGzDGHjkuSPoe5GpdRRX3AOnYDQIXQSZlp4nj/Sd0ZroA+jziVxvKufh+CaoxPSgyK8d5SEbv6RQCAxdoOkEv1tEKi6C21rIa7cQk00YPoTnp6WGw7PTTesyG9+CoBWWOQtDsAiEy8hP6tSV7EdjpJ3zcFM61qjAaQQ860lxnrQ3T+dEEK1WF4eBk0QUR0zHFQPXr6ZKlg6lyQ1Amx3ZpKxq5zyLtMmWnHMG99W7bGdHskQdMfSxGm5AAN8/aUIMgy09yY5nACGVRdivnyjKzw0wVOLJ5A8dc3wrf89ZTHaKNlsVz0hXU1mzmEVdEa+rfUxULzrJqqRhZy8CBhLATZBV2pZM2ZBkBDvQlSMdOs+Jg8YIIl9K/euz0AU4SMZX8I26P6KqG5jZdONsO8A26rUrR9gpVCW+nfPsSoYSLE2uBqW4uRykYUIYq4Ynrn7CGAQGqvHDWmNUZx0jCmSVtWNwYRlVWUeF0YXRWAGDKZaV+sEV6XPlntZqsbWOZzw4s4XKp+PLl6V4T2uwHxYQcgOu5UqIFqALoAWVMoDhdkGoYMAH4mZJd4hEnYof05iYYRovrK9etSNKjFQ5Co3hUCtJQlHeIMy8Vip4F6BAYrZOETFarMOV6ogUuNWtIC2L7YyXhfJSaXsAhROtmwDinJmKRUY0ILGYwMqZOtMQJDghKjE7pLNEVlCCtqZ6ZhMaYJM528sI8yIZHDYI0UkRyEV9hwf6nDykzHmZq8lTYBsmyYaXft9yj56noUf/VXy3ay6PMbYfMlPhcVZgNA2TDy3FKVckqoGjxIQNL0NhInhv2+aF59fBDUBKBYa9Ozk3mRTYCMOIdUzSreaMmZJoslxmDKmplWzFJpZKzWPHpbS4WQkTNt5u3T86c1pvW+Ma/JhWBMRsRwMAzyWssb2tl+KzNtGtPscxkuNFrC2t1M+HQ0oVhzpoUwAh6JirrZo2lYZrTE56ZjvKDE0NG4EaUIwaea75w/hTG9ectmXPz6IqyqD8K35AVUTt8HxZ//Bd4tP0KASvsrqyZb0rYcO4r6u7CdUIdQmlrmAOAyxPkETU3JnhLhzIhPNyJ3FWpoe+3MVwCxpLGKDS/UPEVQDYZJjqUOOyQ50/sndMPmbfUQ1GhDaCmq4o7VEENbLUbgQEWfi1gBsuJgDdMOxphmnCNScAtlpV2igIFGXd+wwQDGFY2qr/+s7kyPL6sqHQeJAFkHFSBzYYBmOguERAS3zV6FS99cgs9XmfNGzMZMDyzxYlCpF6oGrKpPvfjtZFTbRxhtc2KmCTYX7UqjosqFEBRVgxwyHbjRUFvSOeyEBPtZDOsGsE/Rn2G2zDQA7BnT6xrPVPTQ4jKlBVBluEQRIwVz7mb7jZMxDZcPbb9/F60nf4DrXX/FYm0M3lUOBAAEFjyRdXvscG/R25cYsi/dFpVVvKNMRot7iPHdPtCKBkJiSnqR+0O0HOxpBXawTh9BEHDjkTvC7xYxb1M7dXayxjRbeYBGDZH+X7UjVH8VBDVucfDanV0kzLvM76ZK81u1SriKdAdlKcJJ4ydhfwkGGJEEkYQCIdZOx4DF6vZQy7YDQGoxyzRlLjF0X2h+ncxIjDgYmuiGq22dJZ87FciYTZhpQF/jxofpzzq2/VSoRYMt+9rBRlWky5kOxRSLMKbLYN2Vyp2hFQ2E5jWMaSZS0pMwmOlwvYUZ97pEqhtD1rWdaaryEF2TbHOm2yIJlFFm2szhJikbsrsEqgYENRLmzY1pDgeQF0uSw0SDGqMrAzQ0b1BoJfxLX0Lgp4dSHMH07lZ4BVoaisj3Q4mhLLqF7usUJpoNWLaDeOej8NDFsY/J+S5mmTaj408YYjUAU+VMm+Jj20HzljKhfypqPTozTUTI2JxpkYZOVkKTzDDvJGY6hZo3G/4eQIzmn7JCED4kLPfBKcybKlXaFITJwBZgwvlLDGVv0pYltfrgMWFoCURBsDDTUqQZz/9hVzw7bY+k85b6XDQXW4MAzVOMyMRL0H7CDGi+Cp2tN+5RWzCMarRbfh9gjGnibFENMTOLWqOmUWZaIMa0YUgkhusTAgm3tyNVHc9jxg/CHyYOxbn7jKDbihLm4s0tKHA3LIEkCtSoYo0FtvyDyAyyAcRw2Jgqy7kBQCKLGWOh0KmS52xMKnGrR5io95KFhpJGzZs1IPxxvT9mUvMepm61fOfITDNOFfv7yy6eSYSCm+RMZxHV4t76s34Om3AP8f6SiJMSr8sSfSIoJBdOv39tqXKmVc3iaFMkP93OQnMXQRP0vkFqSzrlTPttAmSNQdNxF2PutTVn2oGZNvpxEpQYfMtfpWqyLPOrufS2q3Qhonv1w4z4Eukn9N7HQ3oYIMOyKMbif0sigM9/bUTI8LgP8uj3tIwy07YwRUYTQZD1c9vv73ChkTqbJCN8OpUAWRlCKHJLKdVXzTBvAaVekdbaBnTBR7YsFgD4hLhZJ5Rhgddv3oyFtR34ZFUDfKtmQgpugX/lGxj3xZmY5bkBpYbGhksUQIJ99ur4hP6+VIhAjDHsY3uNLpLDMNCuZlPpXnTIm4WSoKJvDWV7AAB2FWvQGtaF3ljxMUAv75hkTBtjgSa6AclLQ2fVeBpj2rgfQ433fLVLZyBXqvp4V9S2ClKLzkpHPPp4Vam2AImIRZvD32m2T4gH6bWzRrjYuYUuRCsDbvpcIwlzYU2qODRqZfQdzCRAVhQ3jVUtEcGnhhFNUrYAcw5jx/fdhpcDAJbXp2Y2TfZQowaoyhjTavFQKEWD6Oe60t1oiCpZgC+vMQmCtrbkKAG7MU0d6aoCwShD5jPSWbJmpuMhVDfpubKvK7+BrImQoEIMN8ItCRjOGtOsEyzuYEwD0LxlkAdNRMRo21PKsVAhwLv+Y7g3zUHR93ejcvq+8GdpXIuhOrjaa3RB1iF7m9eeUCDDhU+GXQHVV4nIHhfT71jiAjCdhpmZadPpAwAH71CF6WfsidFG+TBRAAYUey2/MdO2FOs5fKVIDNoTgBl2DZgRBIQtrxQ6dQEynwuDDGO6XquAv1g3pouFKCKxKA0j1wVq50MTRCjFQwGAiuqF4wqNhtygDkQrSoFynZkeaTDTHsry70/bpHlK6OdMpUEBJszbmEcIgofcg8jOf0Bov78yRFCqdApzjHYqZUW2sRoiRR4X3EY+eGLQHnobyBxmCH+JUOGRzefMhnoLgmA6XI05Ir2adzIzLQa3QLTlYhO0RWQmZzqclDMdd+lrtbBAmGmeM83hAM0QnxESIRQZLODoqgBdABXHttLvU4HkNw30mosvwkxLbTUQwXTqPDDThJWKah7IRr6fjzESi0QHZnqojZm2s3oGTPExPe+X1h6VVWw0ymPtZGemVZmGQKq+CjNnWrHmTAN6eSwgmZkWg6ZRExDi1DCxGNNC3DJAOIV5l3v1fKmOiN2Y1n/nZ5icEsGaM82KjwFWRlKAhnElUVqrlEWpz01zTjRvKSBYX0vNV07r2SY6G+iCiqAobiyK4yGIEX3hRJTBWc+jkAjRBangN0JUjfuo+g32O+awkGX2sy9Wir0uXHPYGBoWCAABZvEGAK66eca+yY4KwjoWe12WSd8tKKg0ov3ZZ+02IkBETxEkUaD1VWlYle09I95RM2faDJ/ypxEg8yVS50yzLM5gg4WKGekSzsy0uTATg7UWQZhmZvFMQlJZVeRMIOkgdm8v6ffEgC62GdOkDWSRlIqZlhWV/k5z+SBKuqGYdF8EMWnxZlfzdm+agxFLH4MAPU9ZUTWqAQCYi0BZ1cAS36YxbbIHdmZ6cW076jqi8K79CCVfXoeiuffRY5L8WcpMM+It7PE9kqlITQyVovmPoezDc+BbYeY/Rjr0961ZK8XsFQ3oUPU+WOXWz1Pucw7zFmxq3uT5BhgjVzemjRxAG+MblVXL+1lCmGl3KmPaZKarvNbvKuO1GCZY31NrmLfZVzyGY6kzJkMM6k7L2KjDoQoujBM3YUdJd/aSUG8JCg6Oz7EcuyxiLsRKvrwWpZ/8CZ4aU2jT1WRGYjmFARJWGgA2Fe0GABgvrIesanoYp+FoITmLfsSS86Vp2KExZxv9IRtjusoI3W526wv5VZpuMHrbVtF86daKPdBhhAxLHRvpO+LTwvAwqTh69Ia14gCgL1hNwTOPxUlCRLiqBX1cb9AqaB9NKMkCZO00Z9qtM1UGJC0ByVhPRBiWjIZ5M2zZ7obi9bKtqY0xkjNdhQ4EhBg0CFBKhpk7CAIN9VY0Ac2l46EZjtxBLv39m7fKfK8TEaujWG+bc5SYEG3VIxkABIgxnaWat2fzHAhqHHXiYPyqDUcD9DaJoTq4RJGy7IB18e/ITDMg93StNgxfQFemLn//dAQWPgkpWIvAoueyKldFWGm5ejw1nPTj6/diY/WhaL5gCeLb/5Z+x4YI6200+nkKZlqItMC39GWoxj1nBVlHVwUw/YyJOHvv4fjzIdsnGX52QVHqFPKWQh6sG9NsiDt5P2VD/6VK6NBTYnwiBhiVThq0CgRKzBS4Ii1M08AIK50YcRDk6l0BAENYY9ow3BdrO+ikVvl2AAxmOpqAu/YHAECcMaYBmHnTm762bBdi7RA7rI5xGubNMNMAoFTsgODhf4daOoKGgKdS844wTitLCooBMmaRdUHALelRB/X6PE/W1RoJ8zaM2BJYz2ePYKWK3gnFIrqZTWksIdaBijemouL1Ix0FVjvCEZpC5Bfi6Ajq7whxisZEI+VV5Mw0RxqQQVVIhOmiUWem9VtbGjeUftPUnSNKutUetqZwM4RwI6S2NZZ97WGiTvAvfh6lH5yFwLxH4aqbD6iyZaElKSYzrToIqBUzizviXdquMkCZPJ9LTCorRcCKjwGw1B5da5TH2k6ogxdxmndJ8h81CNC8ZdSYhiXMO3tmutyVoHnCbO6KDzGLU8GJmT4z+Bzme/+IomarWnBU1lWBPZp5b4oMNpl4GxezxrQcpQ4CWtqKYShZlPlcdFAkBokFgkhDvRFuTDKmSxL6xC91mgMomdzYwZLeZ8kLt1dvE514jQlbiCUvZoDUYd5OcEeti3T3Vj30vMihpAYrsmGf9EmEBGtUEmNadQcwoMhD66uSycueq0RC3NyOOdPWiYR9R31G7VGnvGVaJ9Il0tJTa/36JCcGHYxpZgISNNUiUtZCy2KZgnlZ50xrGtxGnhjLdgHmhFUkROEyROicwrwHGOdNmTOtavR3mrvIzD13aBuZ4EkfCtOa9Pq7W/zN31C16J/YUzCYvISCxmAcxQhDgsm+2Q11sqCy5kybxvTSrR246PXFuPG/K+i9Jv/HFY0J89b7POnrZAFCjBI2fJH0ORJpQNhHAEh06u9bq1aC+ZvasTWqG88VRnpMud8Inc8gQEYMJDszTY17Y+wkeaxOzLQe5u0sQMbWqh7gtbZlO6EOO/usDolUxrQv0QYACEdi1DHU+ZsHES7S2dlSxvnqdYk4SPwFVWhHk1aKTcX6e1EdN/q8psJtLAxJ6CU0DVIza0w7GG9GezQIqPHtAkBnpgENbR2dNBJBHqCrR+th3rZqDcY7QYwM0WvO3anQFolDhIpSwyne7tPDu1dp+rW7mlfRGtPhsh2xQdOjiKSOjbRfVUZ1R0KzZo7tZKxjr1UKbkEL0cQIuKkDOZJQjTFHw0DD8LAz00TcJ4Ao4opGjboyvytJtNQHUtLR7C+WMG9Ng/+nh3GErDtE0jHTJE1nrEcf89td1TrrzyAxaC/jno2Ey1dKlYirDWOazZlWow450zaxUWJcE8cxAPi17JlpsWMzir6/GwBQU3kQAAH1mm7EiaE6uCTBFubNhOVTgyrZmNY0zRIa+7R6Ao3WSQzZR3dGRhqT6gA7wV1rMKlD97VsT1dWiRWvAjIz04FFT6Pk6xsweO1rAExdEQK/W8IVB2+P0/canvRbkhJDxhyWmSbGNC2PpSSocUdY9kojzHuw1AlJ0HRHC0pRVuSna9IywSiPpWnwrdKN6ejY30Mt1kPchwj6HK0BEOr1decSdXt4XCLUMn2tWSkEUdqyCGK0BZrLR41RgrgRkefe8pPFyV32wVmofPUQC0ljFyBzAvkuVc50xEYO2UGeIVkXFHklQFPpujoxcA8ATHSVQcKUC9a1ExsBF5j3GK7XngegIRyXLWRGUqobkktj+VbOgBhtgZgIwr/4uaT97akZceMzSWGJUGM6uxz+/gpuTHcX5OVJhLDH0BIUeSRMHF5GF0BlhqEjqHLKenbEi0zqFhO4mlfA1aob08tUfXDIGOatqSiaey+8G79E0Y8PomLm8Sh/52TLQuv/2fvvsEuysmwUv1flqp3f2G/nPDM9OcAQhiRJBGSIKlEQzISjgvLBQTB9ImYRFT0oCoLgBwgoQWDIA0xgGCYyM5273+437li5ap0/VqhVtffbAfmdn3L1uq6+unvv2hVWrfA8z30/9yNyc0OYMm/MVHK+VfVbsZFohMi86TOLj/EI2gRn+lTWxCptQCcU+8hx6SwI8TFqNwHNAKSatypAVjYsg8oGKxATAGiopb1KNO8CmRYKtNW2P/wObJLiwOlyrb44zceif8LJCJIcp/ohTg8i6AS4dFOh5E11G2lnD7umv4Ez7RpoEOFMNyceI0TIjGBFOtNDkznYQilcHRs6jwqqOdOixnTutGFzR1KggcLAqZYCUZ8fmExNqjbxnEu0DQAwT90KUCo34Ik0b8sYW2TrGutfFZkQ2gSZUcNcw5b0RvGetYphLM45KWe6RPPOEiluAgBWPBmZ1vpH0eHGsWPqmI6ZEX+PfRUAruZdrS9cee+qCNnqGZzps5ZoGi5CC/j6QjOZq8yem81bDyFsQ4NlaCWnTZM0b45Mb6TmndECmTZrRYm5igAZMG68lWjelErUfk5j3w+jFLm/ipvtV+O95u/L9aBKbx/GKZCnpfGtKQJkn7z7NChYbVRZDo0/f6wKkPGgVq7kTKvNMfTi+VKuUsuRKF1xSHKep7mKBiiAe7kv0NbZdVobCZCpyHQaSKO3XkKmV8aRaSWAqM6RBgnQMKmCJJQDIqqa91Rlb9lJTuEiu+xMu1DVvJWUh5QFR4xgGQQUVDNAvRnEXG+jrSkotqHh2Vwk6xPZI+E32dongk5a/6g0NM2TjGarDY6V6M4TkWnh3Bs2Dmk7kFAdHTLEFqwgXH4QBBS53ULOVXw9MgGZliki7L517kxrqT9WE1y0NT/BZrIKnaagmonIZci3oHnrg2MwOQIXtvbhqHSmj0hmgFDyfpBukbVWxb5aCrBkEXzOepiqWSWjNkpztDCCRdg7Xka7cKazHIGkeSt7N3j6TAVNahnsHavCYmqAUO8dQu1bf4z9t/82AOB4N9xwfRBBuGsabGwv6ZvGjgkveQFusx+BP0mfC9fSJTI9o7Mx1lEcATUVQrQxmjff+zVFLLPGS/edLdirrz2A9kduhNE7jKyxDcMrGU16UTjTw0WYGpFiakB5PMqAjDXuTCcZLek+3J7swPqzP4r1530S3ed8BMkCQ6rNE18b+221yXzpzY8ofS7emXuWskrsHgVrcojPf28ZDy6X1zvBcjR48NvUzt0dqCLT0m6wm0jnrgQFgT44Dq1/FHr/KEieghoe0hkWCBM0byFUuow2cmhou2ZJqXoQpdB7h6D3jzCBr90/ikw600VKgAi0PkC3MsFGq4aBzth3F536OACwqih6uWRqNnUxcncGJA0kLV1ffxDm6dtBsgh6T0nPmCBAVm2CAr5hCbozlMUCVJo3m291y4DePQQtHoAaDrKp/ew6Vjkg3MLkd0uiHmrffDuek/4HtpMl+HEu2SQ1S59oA5eQ6TyDe+ffy++cu/5pDHBJ/W75/5zpIBlqhM0VwYK9UBrrQpvYxKJKaIbffuoufPrnH4G5hi0nRSdVFuUNJlhPCBCZ5Q3LWL0POnemb8qvAsAcole990v46sHViefShqdA0hAJdIx2PAUAc2bCsDB4TMoj09SSUXpVjdxVnel4IJ2Dy3je9EbiY9pwEfrwJCjRZARQLBqUP+f93Ai5iByXOdOaIj4GqAtSKJ1ft4pMV6hfqrFbV9XIVbQR8ZihWm1NLjx16eArpeBHlOaSFiqaQKaPrQf45N3MYNk3W4dn6RKFzmvzRc7zpBrE4DRvvijm9mRnmnJkupWvS8GO5frF7PfZGpBnJWqPUAavT0Km7XaJOso+YxuYFo8j0yrtdqN+U5t49i9lVyAhJrRwDXrv0MRa00NFVbJqRIscT9W5EiWaqFnDXN2W9EaxQFdRJulMK4jqpNJYKo0UAMxQINOKIZdnaH/k2fiD9dehgz5snaAdMcTtLpNRT0kajtXlFf0hc4oVp1DNkZTXVhTTz5Q3LepqFs/K+y9PJfJcIyFHXLUSzVvjAbW5OjMuNhQgy3J4CjItqICThNnE2BVUZLWfSTKUc1EgUse7IXbjBBokwMO0+xElibym2gZhCq1/rBTsEMh0kuX4HM8BHUYZKL+2MHrLAmQcmeaGSEcrr8eWoUk0U7x3GUxU9Q/4+00sZqwJlVJBdWufU850IJ2EliL4uI0sybIloq/LyHQ52NXWQxkUUp0jvXsQWcLz8XUNbWMcmd6p85QQjiS6pECm1ZzpWsbWBCdifZB78wDRpDPdJEU/trUIT9FYWsdHsxuAzm4ARc6xoZR8NFbvAYkHMFbuLvfThJxpMXao4aKbaLiHsuDyi4zPA2tsj8zau2XOojtJgExRlwUA02F7n02jseCsaN0gwXZe+i5rbkPDZX3VRQPLYO/fWLsfABB39uIoZc623jssc1FbAVuXD2GzHCuCMVNNq6F9FnSYVnKms5xiGKXS8RiQOmKY0nFLcyrTXdTATNMxxrQ7AOC5B9oAyuNFRaaJUn5uZ5utDxuh08KZvsRhc+I45saOoU4Hv9v4v/Gf+XVwTV0Gbqc1tmZPEQWdn0AB3UiATAQSAcDjyPSZ9ietfwztjz4H+ugU0s5+dJ/zEezfsx+6RnCasnepj07B1ig2k8K+ksg0zc+ITFdVzzMKhHNXI+V5rvGWRwEArONncaazGAZnO4j8Y9HOWFZpg5zpU8vL+I1P3Iu3fOq+0vFiXxJ7ZxWZPlMTdoVAOWVQyG6AWnWpweLe+Z6C4t3ejZyXE5wmDJme4Qrqov+ZM83W5xYZoR+kEh3OmtsA00NeZwGbTWC/1ZDD4ozNg3ST7Id1m6UbHOh+HkA5X1o2Qgp0mjNlrEOfKb5W7YkJAmTVJpHpDQTIjqyzz2sb2NDVnOm6rcNYYk5+OnMZwNOsqjnTY8i0CJQoVYEWsAY/Sc+YL631j+Oa0/+KOnz4SQbr6E3Q+0eQ2y2knX3QkiGcu/6p/MxBt/z/sIucUjkmhoT1SSYo8D+kat4bQ4wX2jm1XHfhc0pxFK2DOh0EKaDpMUBiePmS/D6M1pHr5tg51oMhO1YbymMBIFm5G/n6A8gJwb3GLhxFEzNkgGjtQfzTbR6u3T4+qfOle+ASgsP5LI5f8Vu44SjLS8vTLkBsaMiRkAwJCAICxKYJnxDk2QjgtFoCX7kPiiBcBcwartzqACTGXNNDMCEwYC1+Ez4hyKb2w9d0IA2Q01yedy0c4i5swVXkXuzWj8BPAwRpgMw/BZ8QpE4bQRog1TSYhCBLAwxjHyAxLCNl19QSgMRIcmAQ+zIX1h4tIuP3rGuhvL886sEUuaiajz4/n6Hr48+QZ3DTLnxCoNEB0uNfRsI3QD8NUCO90vshlPXZ1w6fwtcOnwIIcGDBRpAGsIbH2DN5s0i9aWSEIBqdlNckBPATdg+OlcLT+vAJQWw3Jvat4U4jJQRtso4ZYx0+IThV34PZ9a9DIxTR8Dj03kF5f1nWB0gM10rl+bKAjcXEaSInEUBiRBngJz5Mw4ZFCPKoN3b9IMnkO6QkQpBOpgSLpo9OgRCCI6SDg+7F2BbcheTkN+BYBwASYz0cIUgDJGmOOI8AAhh6gjBah670r0n7AHHgp8X7JDmbI4FhY8rK0QUbv2HcR5AGoFm/9I7CcA1RGkDT2Hz00wB+4gMkg67HxXnD9dLvsnhVjjM/8UEIAYn7iPwlEAI83vgW7HQXstzHEBoewAyG3jy0YAlx9yGkyobr+KeREoJ0+hIYq/cg7j0kr3t6OABIjJaXF2NWmTOj9UMwu3ci3vWjIBqRY4ZSQDt9W/lZgxXkVh0kLvpAQwjLTKBrMWxtJD/PacivSwESoxfRieMuzkN0COvz1PSgZ6wfR4k/drxp1ZESgjBcxSj2EWYhQABdjxH1j8trN/UhEMd4cHUNdY3PKZIhGhxDMLUb/TiUzw8A/dhHsnYCPiGgRAOhOfKoiyANcPPhNfQiH0L9se+vQyMEeTxEkAYYJT4swp47Nhx2z6bHRFm0Yek6GSIYBltfhqmPIDVhx0OkhCAfnZbPSxM2Vi7btxWfuDvBOjH5msHGtWdnfJwPS31kxj3kov9TH4OIrR+WFkDIVzpkhCxeAwiBaWrsXfO5GmYpwrAHqrzzGukiNOoAidGP2TsxF29B7RMvwrWzPwaQ50PXY3jagM19YsGkMea0ZQxytndl7V3Q1+6HTkJ5z0EWyJw+g/bYfcaLbBzU5xGkAULdQZMQ2FrxnAf0e0G1BA/ks7gTW4GpJnxCMEsWMYhGaK58t7S3JCdvBpbvrMzZdUSVsWVEbJzkhoNeNMKfZ0/HX+jvxIuN/8DRk2y/ilo7kekWQAgM4sPQk1L/52EXJiFITJd9btnwCYFJfJwe9bFJc0rXzClFLxxhi3aSjZ/mNrhWsRbep29DjVdVoERHUN+Cg5hmx/YPI87YOLZGbF0+qG3CZdRFk3QRBitI0gAk7pZyJ/PREYDsRcPNQUksr3V6NMCMtgKfECzqU3ItC9IAURZiBA0+ITD4WAGApsfGjzs6hUS5xpZ6DJAcoySQ/TNKAoDE0LQEYbgq38eVczEO92LcubiMq7aO6330oiFAEizobA+/P+tg74R1ZJSwfVfXY/hWDSAErs7m35Z6BD/k8yIfjq0rw3hUmqcBf24MF+V9moQdQxFJEbBqc7/3fxBGXWTTF6H7zPfx8pAxLt9s4/ipFhtDg+OYxknEGkXM52QYdtl4TEYICAAQad+obT1k71sjrDoBAHTDkXQ8k4Xr2Nq0+A0E8RDQdNxzaoCP3bmIX37sLjS51oK6F/mmW7qOz/tRq4xtALD42jWIfQSpC810kROCwyunARJjxc9LvxH7UpwM+buxJu4Bk5pjiTWOrXl61GNGjcXmVnLlK9A68TXQe/4Zqabz+bkDI9ODTQhcDKDpCeyUjZtjaMM2U1BEGNkNmISgRvpY9geINLZ3JN40sw/daRiEoKOtASTGAllBSBPkuoUTaGGTwfpm2VnATHA3QEP4hKA3fw3SCc9HFx6G/MGPIzv+FQTX/CLsg58u2exiLTKSASghCDRjw37SiQabEOTp+P6Y5hR/980HABLjcXvnJ55D11OAxFj1B9x+y5Ccup3ZPLOXFTaC6UEjBDYf93Vum1Kig9AMWf8IgjQAOXWrfJYZbQm9cITVgL27mjP+HI1v/j6ueOjf8Hf2LvxJ+FbgO3/Lrn3x85BOX4LGTa8H7vw7BJe+EOCgVxavlNZvl/SxNBzAibvICcEqNdn+ZbnwA4IoYraaozulsq3/0xuhG/Gb/pu0lZXBueg1/P+lUUrxmm/8PO5en6yAfKFdaBfahXahXWgX2oV2oV1oF9qFdqGxdlnnCvzZI/4KmkYwM9P4b+nrEQLMzEzQMZrQLtC8/4uN4IcnsnKhXWgX2oV2oV1oF9qFdqFdaBfahXahnVu7gEz/lxtF7f2PBnrH0H3WvyCdvxoA8ODyEG/54H/is/avyyM/cflf4ddvcXDF5gbe+bwr5Oc/9Y+34kQ3wkce/hAuvvN3EG97LMzFW2SeWNbejfUXfBrerX8K7/Z34aP0CXhT9FL8w4uuwu7pcu7O8vtegkv8b+K3kpdg0w0/g1d+9wXQ/CU8N/pN3Et3YgtZwX/ar0cCE1eG78ZrbtiCn7+V5VY/Q/9rHBzZ+PL0/8bMqFCc7D7rQzLvZ8OWp5j+h6tB0gjrz/8UMi66BQBPf/c3MAhZPtFuchKftN+EAXXxl1f8G175yJ2ofeP34d75HgRXvAKjR/wG3vHhT+Ht669FajXxhs3/jE/ft4yff/QOqSr51L+6GUGS44MvuwabWy40/zSm3vcYeb3EnkLvZUwN073j3ajxGt9vSl6OO1pPxaG1ADfW78Hvpe9AeMlPYfiYtwFgpXtan3olHsi3YJb00CZD9J7+XiRbHolX/+ud2H363/G7ZiHGkM5fg+6zPjixOxpf/HXY3/soRg//VWTt3Wh+9peQzl6B7rP/FQCLeE1P17G6OkSU5PjSu38BP2XchO6Vv4j0+teNnc9+8BNofOFX8a3sYuw1lzCVr+HLD38Pkpv/Ak/Uv43ho9+C2s2/L+uUA8AV4d/it55xOW7YzXLR1X4eXv/reMI7v46cAh/9mesw7eqY+TsmDrL60m+COh15npO9AD/53tvhmTo+/QtlQZRJber9j4c2OomfjN6MX3rGY/CY/2TlO955+Ufxrlu6eMal83jDE/fi3tND/Ny/fAdzDQv/+vKHoXHT61n9Wd6+deCt+Onbd5Tmy/G/fRauovfivuv+N47NPQm3/9sf4tfNf0G095kY/Mgf4dPveSNenP4feY7gqp/F6OG/htd99C7cfqyH1zx2F/78y0xU5IuvflRBZV36Dtofez7y+lYgGUCLenhm9Dt4iG7Bv73qYei4FoxTt6H98Z+S5w4bu+AMDuHD6WPxnsYv4CP7Pw/3O3+H4LKXYvSoNwNgatBTH/gRUN3C+vP/A1MffBKobmH1FXcCRMOL/uk2HFsP8efPvQxXbWnJc//Y33wDwyjDt6ffAnt0DLk7g/WXfBXTM02srg6hrR9E50M/CmrYyNp7YazcjROP+wu848guvGzrCq7+6k/Lc/1M8z3YtW0rdnznHXiJwdI+3pU+E+9Mn4ObfvlReMpf3Ywko/jwy6/FfKNMdX3lB+7ADWsfxq+ZH0a0/9l4nf9yfOnBVfzK43fjxisWSseK9Sk88CLcfeD1eMn7vo2Go+Pff/YRcO98jyxX9XX7MXhl7xXY2rZx4/AD+EXjEwCA7+57DRae8Mu499QAP/ehO0HAtBZsQ8O3tr0T5uItGDz+D1D/4q+DgOKjj/g43vTFVWxp25it2bjjRB9fmX0HpgesZvHqy27BO762jEvu+1O8zPgsgqtehdHDXw/z5DfQ+uRLcYRsxdMCJrLU8Qz82yuvxy99+E58d3GA3/6xi/C4vTOY+vurofGcwvXnfhxdWsOujzwRGdWw9DN3gULDez7yUby5+0bkjW1Y+6nP49QgxAv+/jZYOsF//uIjJZVt6p+fUFJ7//STv4Rf+cRBvLf2F3hYVpSR+Z3kRfjn7Em4bKGBdz3/CqQ5xY+88+sAgO/M/RbM/iHk0KAhx+1X/h5WtjwJr/vI3dg15eK9L74G9a++Dc4970ffnMUjBn+A5165gBfXb8ZFt70NX8mvREaBx+ssly532vCvex3qX30rPpdfi9fEv4x/eeFFuPwjjyq92xvCP8VvmB/AM/RvYnT9GxBc+Uoc+cTbcO3i+/GlxjNx6U/9EQDgM+//Pbxo9A/49+x6/Hn9dXj/S65F9u5HYB5ruPvRf4MDX/8FEJqj98z3ofWJF4NqllyzwoueB+f+f5X7gNqsI59H8zO/gHTuSvz44I04vB7gkTs72HPsQ/hf5j/L92Os3ofGF9+Ar2aX4X07fg+/82MXy3PUvvUOuHf8LYLLX4bRI98E+4GPoXHTG/C17FIcf+K78cT9s6Vr3nGyh9f86134uPtW7KVH0H/qX+Njw0vx+59nOdo3zi/j93pvAAD41/wili7/ZTzzb76Ob9s/B4NkeJ7+Z+iOYnzOeT2oZuJG9714df+P8CT9NgxveBvCAz+FxudeC/vgp5DXFqCNFvFZPBKvC38Wf//CK7Fnpo4X/MMtONWP8cJrN2PLd/4ELzc+jU97P45fWXs23vikvXjagXm86d/vxV0PHcbXnNcCAC4L/x/k0PDki2fxtqsCtq7VNiF3Z2Cs3IVvP+xP8KKvtLGj4+CfXsKUtn/+Q9/BPaeG+L1nXIwnDz6G2jffDgC451F/ied9wcN0zcRHf+bhpf5ZD2I8629vgYEU33F/HoRmeFz4x3jHC5+A3TNlu+QZ7/4G+mGGf3rx1dg3ugXNT70K6fQBdJ/7sdIcA4Bv3Hgb9s4VaNDffeMI/vFbx7G94+Doeog9Mx7+/oVXo/npV8E6ykoaZVTDFdHf4YuvfvSG1NHOvzwVeu8Qes/4xzFhL61/BFMffDKoYePztRvxpJ5SCo/vIcbKPWh/5Ebk3hzWXvzVsfN/+3gPr/3IXdg55aIXJlj3U/zDC68q9YX73X9A7ebfQ7LtMXj3pt/CX37lMBtLl2/CrzyB2UzG4q1of+KFyJrb8a0f+Rh+5oPfQc3S8YmfvR7Pfc+3sO6ncnyo7U3/fi++8tAafvUJu/Gsyxfg3PNB1L/6FnwuuwavSV4NAPjsLz4CjqHL5wWA1frFeMzKr+Ph29v4wxsvndh31faB24/jr756BE+5eBZvfsp+tD/6XBjL3wWe/49YnXoEs9nzFFMffLJc87rP/gjS2ctA3/1wzKKLu3/kfdj34N/BOvpFvDn5aRzd/OP442dfhtrNvwv3u+/F36VPw/HLX4s3Ju+C/eDHMXr46xFc9SoAgPnuq9HCCC/Vfh9PiT+HFxufw/07Xoxn3/9EaS/c++2b8Jhbfg4A4F/3GvjX/PLYc4RphpsPreNpx/8I9QcKu0HQpdXfiWfsP/WvZUktAPjTLx7ER+5ked11+PiW80sAgJVX3CnFdD/ynZP40y8dwkzdxAdeei1sY3LO9D/dcgx/e3OhffPai0f4ucO/jNxuYu2ltzDDEYC+ci86H3kWlmgLj4/+FG8wPoifNj6D4Mqfgf3gp6CNTmLwxD9G4/O/Is/12exafP2y38V0zcJfffUInnrxLN70lP2l60/9/VXQEh+vjn8Zv2W9Fx0M0Hvm+6UKuzY4gakPPIHbMN/F6WGET//jb+NXzQ/Lc/xR8nxsffLr8PxvPRuav4R3bv8zvOt7TbzlkiX85KFfRza1H+vP+6SkeQv097+jr3c+yPSFnOn/YmMF0RsApYjzDAnPI2jaFFvoAJ4yOrQ4BaiFIDbgKoXf/dAAKEVHy+BRCs1qQe/sl4Xao84+uIYLq7UHHqU4YKwBoYXTfeDS+XIe03xwHB6lOJZvQSs24BgeDEpRpzk8w8WcYcCjFH2YALVQc9pwiQmSx5gxCA5SC608LN13nCfyuTZqxvJdqCUhcqsJa+YA1FrJtuZiwEXPTtN5eJTCgw8jzeEaLmrRAA6lyN1Z5IaL+1cJPEIRxyHilN1n067JPnMNF0GcgOY2XMOFEXRL95tnIWJ+rJfF8rs6zRHEBkAt7MIqPEphrt6LjB9rh+w83XwK99B9+CnjJpBD/4nhjh9BnJqYouxcuTsNLVhFmowQbdAvNX8VFqVI61uQ1bfCoxSZvyyPJwTwTA++kcHRgXnC+nxdb5XGhmhmfQs8SrENXSxk69BBYTW2YjmfgqdRaCv3wskiUM2QtaQbNMW0V/SbFw/hin42PViagzDNQWDDtVw4Rg1aMkSQRsjVe6A5QC1Yujnx3kqNUtT8ZRBK8ZvPfjy27dgP+6uz0P0l7KA9gFoIYx2u4SJJQ4BaaFgeXMOFlwSwlffYIhlALSRpcd1WHsEDhet0MO3WkdAaPEqhpxFSw0VNed8AQJIQueHC0hyABghiHaAWXFNDTclrNmkOj1KkhgsYDoywiwXi46HcgkZtuIYDK41K5/b6rD7qYr6AMDFhNXeyexmekv1nRH327t1Z2O09cIkOkkYIox7y+masDQlALSw0mqW+ZfeboJ4MYVIK+MtIuofhLTwCvpHBWr0PHqVIZi4H1W1YlOLBYyv47L1TuGi0iEcr99k2AM9w0aLqXKAwiI265aFp17A6ihEl4+83zy20kMCjFMRqwIkcgFoA7LFjHXuKrV/JCFnG1xeDHVcL1uS1Z2kAUAuLXYoZvVhrWsEyXMMFQQxQCx3PxJqfIEqAevcQdEoRTV8C12pCi7r4zoMnAdrA0y7ahkNrPkBD1JKRPF+QpchyCy3K7p+aTeSGC8OdgUcpZjHizwLYGrtP23ABGoFQG67uoBaPQMDr+QZrOOGzPlxFA02HbbK/9tTr4H2QIk9GCAwX8zULoBbiFGxuccPJiwfQlPdiJGx8d8DOObLnUYtOYyfWAWrB0R3ZxwaxkeYUXszGw2m0MY9VTCFC6tRL+4oX9eBQCi0dsrFuuJjW2PiOc4fVc9XuYM9U34bcarL+0Ph8CxLZh7ndghb1MIUI29Fjc6SxDTBc5KQOj1JM0Uje5xR/liivocXX7ONkAbvyVcye/DJqeYbcmcJo62PhOFPQAiYilNUXQFts/pAkKK8/AOyc7Y2x4WEYsTm8o9PGPx96Gp5eO4pr5zVYs5fDGp6ERynaiOEq/QcAXhLBpRTUarE1wW7DoxQdxHigsicDQBAOAWpib34aHijCzn5M5XU5ZtadfXB7BITmSKcPoGnXkFEXq/k0dmmnsSVbwzRf19PmDjhoIKYe20PSEMRwUUt8WJQimroI9vAkNudrfD1owTUseIYHUKAf6HgY2FoS6bMAtfjYckFzCz5tynfmUooRLEw5NdTCRbZOePNynWgTsHVYme+J2GetGry0mJPzBrNZuj4Zy3E8nVCAWthr91HLU8QwsUJn0Qu08b6MDYDqaDs12PksWxOjPiKio14RJBoNfLibCyGzLGXzqWXXAZrL/aAWrLO1kR2Flk7gbSQORSnqgxMglCJo74FR3ceaO9gzJyH2xgfZWNMcWHkIkrI9xMxT9i7N2sR9MM18tuaZHqIkBmgEyuefaPr2x8P7+u+CnrwVNw/W5VgaRbo8zuJ7WGI2sNhjfTyKgMMrKaLYBKiGtlMfuwfPcAFqIc/ZNW2nA49STNNQXifPLLiOBSMqbNMoC/n+7px9f+etI9Ycft9eNIBBKeBNwzdc6RTRq34W3lfeAgDwpy+BabhYyZvwyDqm8xC10TJMSrGWz2LKZc8k9pFpGuGByEAt4rZUYzNguIjTHN1sCgvaEFfUQlwcn4JHKQJnJ183XWYvd/bJZ4y3Pmbis3349mP4i68cQvuSy/As+q/y82j7Y2Ef+QKQRlIQ10sCGJQittvQlXOt+2wPv2ZrC8u9EbyEXdMDE0xMsxz/dMsyQC38zMP3ou2UgyCld2h68l0BwMXp3Wwszl4JVxnbmsfm0DxlY24OAVtXnBlYre2whiegP/ipkj21HV3clJgIuQ3cdirjOB6hzmuq35xdjRckl+KTP7EZxqZrCkexwWxZpBGCPEEUm5hC2V+YQohBqKMWDUAoRS9tAdSE57D3msU+wnMcZ/+T2gWa9w+iCUVvJbrqmLqsgydaFjHlPVXNGICsfexSoZrrIZ25pPhdey8AyNp5W8HUOY+tl8UD8izBfMYiZIfyBfTDVKoLeiSCZ+mYsZk4R0CZ2IVralKRfJ7XIrWyQjkVUJQaz9AMXlMwnb+65EgD5dqPI7iyeLsbMTVZoX5MnQ78OMNaxKauRSNZ7sU1i3M4Uomal7niSt7HKVO8JokvFchVVUUHcVEWiaueivqkAKD5TB10GW38R87qO9oHPwXkGeKsUPPOagu8XzaW+Nd8oXw7h7w2X5x/g9Bbh5cJGZJxlVB2Hoaa7CCnoSNnNbm9WZziJT1EKY2ssVXWaWwSv6TYqClq3oBaSqNca1qrlD4oakyfPaWBRF2JNG3fthOEkEKdk5fQEaWxRkpZLKBQeaSEOR82V+5W1Vwdyj7TrBrqjo4RLZfGMvlvZBkGrgwshOqE+mxVDZVIpU5XKo7O62zcC+Vqoeq6Tsub4WG6CWGSIW8w5oSm1JEWSrq5NwdoBjJ+jN47gjDJpLr8tFcu2cFUaSn0pJh71tEvyn8bvL50MnelLIESjNh7S4KycdrSQliVOtM2Yvn+W87kusjs2fNSaSzRj2k2LvJT1Crvl8tioVwerAF2fxktq5C6AVu7hBqtUMWuw4fO52bW3o2cl9Y5cvIkAOCpF8/JY41ULWMzQJyqauSiNBavSkCL+Sv6oqTmnfjSkWbPcBq9dfYcQ71gEYiKCGL8umahCi7VsRV1U9HyiF1flO7q19k6L8ryqMrE4v5ECakTYOuBlw/H6oJqAVtPndyHhhymTuTeMqIODnPFaQDIm1sBnaEnNY3d62jE56HhIHW4+i4G2AR2XqGmO+IqrS6KNbbOqxIM4Mm157TBVHXnTn4OAJBOXwIQItEO9tmBsX4sNVFn2nBkbePtHRc5NLzVfj16z3w/oBmybI03Sc27UmdaPbY/Qc2+F6aYwgAeAlAQZM1taDrKemp6SOeuAiU6kvmr5Ts/xstjbc1P4pcMxrRJZw7AMbWiNFalznQ2fREAYAGr0Egx9sX86QaJrDE9MNg7UetMRzBBecqZGE8txyzWn/omwGTXdni1jo3qTJfKr1E+V3Mq+100UWJnn8nsnGV9Eyg0rAzLZdjSnMo11DF1yXoiUVdW8qBEQ8pN9m6vXLJN7PMtXr9d3LfYr0Wb0ssVGdRG/GWQLAIlGvLawvgBhouc39eukKnLLzlMiV7s87K02gQlb/W+XFOTCvzVGtnZ1EXI3WmQ1Ac5dYf8XF17ixJudRzrFnPrlqPdolToGUtjsWtmfJzXFbX9QPZdsR4bolTdOVTqEK1Q8+bnE3PWKVcjCS/5ScSbr0d40fNArTpySrGSsyCkm65D5+NzibblmBeVRVpkhH6Yyvece2zdWvVjWcpsl9XDLsLsvxVre6kfrMYm3JLvxwPYjoQzRqttmZemvF27XH6WtvfIajSqjVeUxio7gqIm9Auu3oynXbYFEeX2DLcpDq8HWB3FqFk6nnX5eOk4tVVLj26PWKWApFIfW+y1LolhIUGHK+NTu42syfrBOnoT+y0vUztP1uHHmZy31RK3Qh0/Nzz4cHAibSKcq/Sb4Ug1fs1fRjdIZCUaUa2kCR/doS9LIK6mbN0x3KJU2w9ju+BM/yDaBGfaNrRSeQUAyPlkVGs+x2ku66vatDBas6mCnpZOMSNLTJLpdAkG0jFneuXkQzBJhpCaWMQUMxBMYfBEqFk6Zhy20IY8+uUYujQuXnxFBy992FZ5H6Kk07lI2Ytam5MWLVtZpAmK+shezBZ0WRrLncLSMEKIQvH8gVPMgFOdH8csl4KJ1plDfCjfxK9BAV4aSExooFwaywNbAHV/SR4rNpiePoWb8wNIzTq0YAX62v2IlDrTeX0zO/cZFgVpxNTmpCNM8kSWHam2Nt/w+nRyZF2cwyDc8XWnYFk2ltBmz8FLQ+TNHXKhbaDsTIvSWMIZGXemea3pSmma86sxzRdkuwXwkjtifDV4KSJRTkMYZ2JRF/0pnlWMQ7U8lXDsNLuOumXI+qrgc8vK2fcp33jF2BVOoChD91Pa52AqzqlQTKWGI68/p/VL1xeljW7JL8IJOi1/eoTOI0xzZA02LvRSgEaUSGNzSQTE9N4RWRbL0slYuTnb0GAjgaaUgzI5pREATFHPfe5K2b9pwEv/VJy2Bolg6lqpfryFtHCmuREj+kZtaU6LOs1mHYaowzypNBYvxaLFA1kWS5RtEmVYAKCWF/NGrY/pCWc6K8ZbzdKxm7DPc3cW1G5KY7xJB2i7JnZOe+jwZ7BVZzoeMmcaldJYfH44iGCAB1d0Cu8bb8fVybf58+XQKvNbG52G32PzOjLb8nNZzzWLgCwGIUQpj8XrNicjEMrnGZ8XWczGnHB0h022zm8lbA6pzqBj6jCQQueBzmM5W0PdbCgdrlGcgVIKLSz2nTp8WLomg1AjuDhMC4Mua2yT5aQ8XlKwcKZdxLz81xTpYxOv6yqCiT64M5oXa6woFzignnQ8V0w2L7yQGb3pNNvbkoXr5e/SmUvl+KkGHVaGkUx5yjVbrlfb2+y+133FeVP2u7E60yJYx98XlceG6AXjY38YpdhBFGfUcErrqW1o6D3jH7H+wpuQN7eDEAJLJzjCgxW/iH/BI7R7kRk1+A//VTiGJktjyXrofE1Jp5gzPU/W0HGK+q9i31v3k6I0lsEcCbU0FkCQ6EXgHOClseQ+NC+dAOFM+2qdaf5v29RK+72Z9OXaJNYr0fp8/d5tsPHWs9m4WBpGpeNUp91TSmNp8QCEMxOo3UbIS60NeuXSgrKEHJ9TUZoDlJbqTANA5wzOtD44xvthQZYXqra8xuaFm7M16ZTNaNdF7fozO9NqGc+NSniCaLJE1qO1u8f2JUAJ+lh1HO8Vz/TVg2sytOdMKI1lKyX0AODggDs3JJDrUTAhECHKopoTag5v1MbqTAuboVra0/TQe/b/weBJfwqABRfWwB3BaAUkYO/wNO3Ie8xlnekR+mFSDkgDWB3FEkTYkp/EFsLOsWJt5f3AnrvmGHh+/FY8I327tEWqTdTkXkFbzsF491PlO1ZtemFLVktjrfL1Z8qzsL3jSptEHH94lf29a9o7a8DCrny/MLoXAKRzLxq1GjJ41oCPNmH3mTtt5E1mY4hSkvHupwEA5tBFEMUyADLmTMugRZHuIsAsteXuDD9+Cd0gQUtcm+8LTeLDH3bl8csJ6w/LE/blhTrTF9pGTTrTiuNmaGPIdM4jVaMohUhV9xXHuqihuwEyXWNULQ0ZFsgqjnbLzvTqcRbFOkxZhLiETCNEzTYwbXFnGsyZVpHpizrAqx+7u8jV5puLdj7I9KZrxr5TjRrP0jG02GRtxByZDgpkenkYyXsDgJSj+c4EZ1pEfU8cZ3TbrrNNHiOeQX0nLomlAeIp9ThFHUNh8I/MKaQwMPJY8EIfnqw402dBprO4CBDUNgG6JaPeArGuNoF69/LJzjS1WzJyD7CNxTZ0uanISze3S+StSfzSgqlFXX6uNgDFmeb9KOsEhwoynadIQ/b+q8bppCbra3sF+iXqXda5oS02YIFQi41ZGC0CybezMjJNaeHY6U4dNduQ9VVpPASlFA53TDIRwBB1pjV27/0wwVayhNenf1PKJ5L1yA0XlCPTs4QZCKLusTjXAB4+kxWo2lE6hyjNkdQYAqdFXYCPjWp/ZM2d7P57h3GSG0rTNWssz8/UiYz4ys8WbwGiYak2bzJ3lXQO8qhs9IlW1yLmsCsIhU0S6aydDZmuK8huUWd6EjLNN8uoJw31Sci06kwLIwAA6tGp0rktvexMp7xmcc7Hb5sMsaPDHISOZ0JDLgMwAFu34iwvggGGqDNd5ECJOX0N7kXttr/AT/b+DgAQZ7RkSAHMmY4HbM3K3CKYIvofKIwvGaAQzjQ3NqlmIHfZnKX8PTl8Xoya+wAAW7lxWEWm6woCfJQ703Y2kAGLjCOAJCgCdk0SwNQJbO7wjmDjUMmZ3gLKkWmXBxgDv0CmRdBgFzkFh7BnEfNToKwOLcapQPsHcKXjqa7LAJBNs70t2Vzk4KYzB0DtIhgj2hceWMHT/uabuPUgGxuxxg1VAFva7PrdIJH7qcrEqgb/xp1ptu/VSDSxzvogSpUa08xAVZFp29BAnTay9m75mWVoOMqR6VnC1tGTj/wdZO3dcEwdQ8rrTCcC7eTIdHsPKDRYJMNuVwkwCWc6SDDHnWkRjJbINJ8vmc7OLQKOLdeEzllbubdJOtMWZXtfklF5DrHGOoYOTQmmkqgnA1XrFWdaIFw7NDa3fY+tf8sVZFrYODph65qo8w4Aeo/pV+ROB4nB3otqiKv3JtapMM1B4oFkQMU2m4vtSt14temcLZQ1t254jLB3RDspnGn5rs7iTCtrnlMJVKtN1Du+Trsfj9/L3mUJmRbj1KzjhGLj3bVYvJeJdab1cp3p25fY/XT0SO6x4l2owU2D253medSZrnE22ShKWQCRAxJVZLragiTDGmXz3Ol+DwQUGdEx1Ju4eivbP8Q+0iQj+EEg7RYRkF4dxTjJg9n7gjuhEYpAq6NL2O+EnSIYb1FKJzKp2Hfs8yjJMHrY/4V4yyMRXPbTBUtGdaaTyc702oi9u+mahR1TqjPN+vUQd6Z3Tm1cn1q06prV5DXqRQCyuBlNrmNN4sugtIpMy2fc9RTk0GCSDFa0qtSZLo8hsUfT2pwcC6p/IppwtjV/pYRMZ022zjcxQsRZctRw0OXLgeVy5loeSwDrh6ldcKZ/EM0an3jWBGcaHInIKNsQgAKlc00NmpysNaTTl4ASHVQzkHWYMw2iyYmygyyNIdPh6QcAAMcJ2xT6YVpQ2QhDpjsWmxyFM60XUbh4yBbGvGw0nY3mTcJ1GF3m0E5EpivOtM+d6XrCImHS8XSmsDSIkcJAQtlEd7iB56nOtKR5sz7sLrOoc3t+F6jGazXywEUVmRbNVVA6gSSKyFzI7084/Rp3piXNWzjTeQxkZcNBPQ/VLOm4iqiquomprc4Xw7UNnGkQDQO9Lf+b1+ZgGQSnaad0WNbagcRgm1ULvnRmgAKZphKZ5pFsvtFQS0QOC2e6+R+vwJP+8wmYRXeMNjmpSSRWiW6KRb8GkeaQ8b8ryDQ3IgRCYHIHQBgHSZpL5MuwGzA0Isc3Eh9JVjjb4hzSmeabwyBMMQNmlGjBSpEOIJFpV0ZeZ4hApss07wF18TkwAZu0vhUjjjYFmiej6sJ4k3R/bghkHJnW+kfwtUMsiHSlIjwmmqVraPDxlltNZI1tbF4e/irqn/81kCxC1tyBvLVTbvzgzrRWcQIbJODIdOFoWkgUmjebM/2zItM16eAl+TgyTRVkUbxjjxs0qjPt5gOAYyxNBZl20y6QBLK/LUND3TawW2N07qzNjFuBTLcxxI4p1vdt1yw5m+w+hsyZJgKZ5kawZpRSIQBI1LWRc6p8lk90pumIObqaN618YYAaZfpuSyLTHLnh74ZajWLM8rVJBICiFnOmO2TIEGWjMG4dQ5P3mhuuNEitdFAyrP0ohRYWyF4DPkxdg5mx3/rUwSKdRs7XyVxBpsX6GIbcMDNchNyZvkRjzJfQbEtRnQEf905e9LvHHWsVme67ZWf6u+kW/NmXDqLfvBi53WYU37krQM1xZPq7J9kcXOnxucj3rZqtY7rG/h1nVDoyBXU7HEOBxmnePN0I0cSxPwhT7OCUezFvG4ozPYlqa+kajio0+venT0Sw91ny+I2Q6dzpwLfZurPXLtZfV7AO/AJ98k0WjBEOgnSqlecBysh0piDTgr0DFKhxWKJ5F8EuLeyhw1NQSgwAQFLjt4D1UVJntslyBZmW1GRTZ0FD3UTO34HeZc40dafkZ9GGznSBTBOBopl1hLzf2trGyLTW58h0Y9uGx4ggOcAYYit6mZkn1oMHe8Dx7rjjLoL7jqnDrgT81bbaZijj1dqDuPFytk+qwRw16HO8y5lYBBKVtnQimQtqs82yA/+NRTama/DlGjGR5k0TmEgl6+hcmnDOR3FWtg+ryDSAf77tOD5z75K8/iplxxirTCgStXl88dWPwXXb2+y5RVoYRjBCtt5SzZS21MooxilwZDq4DwCwZG5BJBieApm2DZl68dHvnpr4HKKvwjRHvPcZ6N34YeSNzci5wyz3gDyTAQO5foPNH7H2THkmtnVc+Dz1zB+xNevQGkemz8GZVgELEymMnF/THrcRRFCqiRFaPHWKOq2SM51bDWRT+xHxOeJGSzII1jgDMl1NHVKbtGU5Mt0UyLRwpomPxO/x6zelLeDWirHxw4hOX3CmfxDNUpxR3jRCsEVjRk1qc4dHceyEIzGSdEijRCOhTgf9p/wl+k95Vwn5EBNlO1nCyiiW+dYAoHGHNmjsAoASMi1o3h2j7Ew7pl6KwqlIrnAAzkbzFvmbaWtXSQVado+yQLimDt9m520kK2yR4jm6udORFLGUIxAOYRu4axC4t/8VrCNfKG0Mp/ohLO6w7Ny5Rz5vgUyXc6blfSjOtCadaW4UuGyDWzf4ojFcrCDTRQS7anADRQ537s1K9cUib3qyM+1xatlK6kz8HgC6Wlv+O/fmYevauDPd3I6YO9OzZijVqkFpEeHdKGfaKZBF0czFW2FkAa7WHjhHmneZ1gwUOaqCDirGfpXmrVWQaZH/LAy9JA6gE7Zh6lz8Sb7vxEeUFo4TqQtWxTjNu8YRWkJzSQ+XOdOGi9xjG880KRwr1i9scxzAw93GAfSf8i70n/ouWRwvSHLkdYbOSGdaItPcmW4KmvdhfPkhFmx73B7FMePN1DU53qjVQLz9ceyLT70e9kP/DqqZ6D/5LwBCkPP1QU/LSKdoNZ4/qtK8bSRyXopcxEnoXJpT1CRNui4j1pOR6SJnWtDDPEsH0qCUh6/TVM6/DimvLfrwpAyeWDpzpveQsjMt0hQ6ZIgdHfb+O94EZzoZIk7pGM1bvVcRVZ8Guz+Po+ZJRsfWPW10GnrEAn9WY6b87DLfl43htlOhecfCmW4W9xH7AKh0RrP6JpmPv4WsjCHTYjxkZgN9yvYcI+5B14icm4HflcFQ8XymrknjZQgX0Awk81eDagbSmUulk2ULZzrga5ruwOe54QcIc6ZHVhEkE8i0nSsBERWZ5n0Q1gsHhoLg9+8w8L5bj+NvvnEcvWe+D/2n/wPy5vaCLq/0+9KA7wecoRRy1KdhG3BNXT63QE1FYMBFNEaZLHJReVBFYW31/PGg6CBKsUPjwTDOKPFMHQLAm6TIaxsavp3vRaa7uCPfg99KXyLfo4pMk3gI5JlMJaB2Ez2+3+wwCmaBMGrrCVsrUmIiNtnYzahAptnfmSGQdpEzbRR7UX2THHdGFspnCBKWGiCRaVMrpfmQuI8pjyPTFeaKCEDMZ+wapC2c6XJfCodSDewK50Ai03ZHOmJx0Kv8ntksKisgHYh1dUYi2ueETDc2RqZzBZk+RmdlkFQEYcT4uXMlx7u/fmTs9xKZNvUxXZcwyfBHNz2EV/zzHbjx3wYYUgcNEuBKi61tQZLLdU+M/0SvYYXn4z56V8FAm4RKAwVFOMpyjOIUty+x85l5iDrvuoC/i2q+uYtQ7pHn0gTqO4xSaS9Q0wO08r0tDSL8yRcP4rc/+z3klJZo3vo6U8XPa/MlR17SvIkPl7MXVVtqdVTkTGtgz7NobFW0Xdi5DI3gZx7B9tt3fP5B3PRAOS0AKDvTavvHO9gczEL+7tNibKn7iKB4i5SkmmVI23VlvQsAOCyc6enzc6brCjNNZVPJz0Q6HwmkDklut2XgD+D0cKIhdtna0kxWxuwu0UrONJ+rwRmR6WWsB4lExcXcasJHxucwtRrS3qs5dhF0/iHMm77gTP8g2gSaNwCJTAvnVlMmpBRh4kZnzdLHaETx3mcg3vNjpXOKibLPZAvD8fUiGtvglBB3jiHZ/SgtiazULB1Nk10v4gJkjlHQvEkyKhx6zQB12IJVzaEFAK17CK2P/QTaH3oaGl9k5b8mUbyBch5IzdIR2mwyNtMVkKgnRX6o3ZbGU8ZzXIQD3PEPon7z76L+hV8r8pGSHJ+9b7lAlWa2FZOVP0cJmSbFJu+oyPSw7ExnHJlc1ZiTow3KyDR1pmTe46RAQ+FQKkI/EpmeQPPOYklPXU43Vjlc5fnR4ny2oaOHGkJa5IBlzR0IdWZczBqKcZGGRWSVOyNWxZkWTq/GnUakgaT87SaL54hMiwW5cKaFkezxzSFMc6yMitydhm0AeVrkRfJ+M7ICmaaUIo2KCLhps3Gt22zsaqmPKM0Kx6leZlWoAmSq0yWebxIyPUXZhiA2aWH4DqkL29AQ7ftxZJuuUcZjJjcUrTKmpDPd2smu1z2Mo+s+TJ3gkbsmB6Aa3OmntuJMd9kcHz3qzXK+Fcg/O76OMkJT41RfleatItNNp0xJVluaURl8oKYnjZ50Ys50U/ZTELO5Vrf0gqmh26Aa28CZE0tlVLvHtQK04QnZ36ZO0LAIHqGJvLEr2HkmINMd15JIvmgSmZbIuuJMW8IQYb+Z4uJOFo1gIkWsINOC7aKNTsFNmJHltYrxzZ69zE5qiwAF71MxzvIKMm0hhQ5Og7U8KaK4lSyP5UyL9Sc16uiBr9l8rgqqdzIsG4wN4jN0hq9TPrWxve2i/8z3Ye3FX0fe2CyRZpMjlkkogrquFFoTIj89o3CmB1SoDyupNNyxHlAPTW6sWU4dp3jQL2vtxH1rbA/6l2+fxIPmfllmRjIbFENLBlelM82CwMIQlI6ecKZ531okg03KhmAR0BCBONaHOqEIwvLYAdgeLWnefN8lhMggwUbI9BI6+NQTPo/nxm9FBEuuPQtNu4RMq89JrTrWdNa3W/WCWSAcJ0EZHxpT0LXyHBTIdKbs9QCb10Vgt0CmSRbIVCk/zkpU5KoAGYl66PA+ruZMD6IUBDk2JWxNsmYZs0KIOokWSGGuwtESATG9e5j/vwOd00DzsA+1Yms1ZxoA8hFfU9wZRHpBd92o6RyZFlTUSU1Fpo/ROYxIRSyOz20fDh5YHg+iC8fDtYogjwgk3Hx4HR+8/QS+u9hHN8xxB2U2Wmv1DggfViD9Ylx0syJwpJZt2yiorQbHj6wFcqwBwJTBxsQkZBpgY+b7ESDLKBAHxdpWbSIAE6U51v2EI9N8nvOqI6qdBJSR6amcix4q9sSKkjMt2jGyWRHRK8bZy6/fhmdfsQkUwJv//V7ccbwcqClo3mVn+u417mT73BYSrFEQuV4CBcV7yjNlqlbO5+Fav48spzhyHs60uqbI/d9gAdBqE2l5c1iXdjK1W6DOlGReCaZo6rFAUTNdKWjeTtWZLmwVVYdj7LqKM90LkoKxyYG+JhmBRoUz7Ss52gX76IIzfaFNahNo3kh8tHm0aFTfyb7PCiNXONEj7lTXbOOsOTkAkPMBe5HJNhORNz2KUyykzICf3cbyK/phUsj6kxA1y0BTZ9ct07wLRKBQNa4VBuKEge88+AlYJ74Gc/m70Icsuhpve+zk7qnQvEOHLYztdEVSEnOrCegmlnhUu5rHV8vY5NT9JXR4BDpIMnzszpPSmc5rRV4YBCKt5rFviEwfB+JRQY/lqOYpMMOW8OeTyLTVLFCUCRE2VXxMNPHvSci0arwsx5PFUQBghRZUn6w2x/u1TPXOW9vha+zepnTFaeSIGtUMOb7E5isi4iqyyO61MMz3kJPnmDNdFgsBCmfPznzsn2XXvv1Yt1DztvXSGBO/NYSqPHh+HxfY8qkNorONQLfr8tgwSQvHSaV5UyoNhUGYyE2KfV+OPFPTlZtFhztYcUqLc4Eh06UcfkW5NWtwZJqzRGRwQdC8uTFnJAPUEeDabW2Zf6Y2SycKMt1EsuXRUuU82vNjCK54xVj/iiBBreJMewgnItNjat5hCiQ+nHs+AMLffZIrat5WTeZMp5No3nZhTOU8z96z9BI6L5zYFhmhhhAGRxbuyXeyfhucKCEMB3AI02SASPeQbLqOnUfNmebUufYkZDpmat4uOTsy3aFd+V0DfonmLQIgWrCCGe7UOM3CuGV9U873FYb/ehWZthuAKRCvoES91+yaVILeRpZLOYwqMh0bdSlUKFAhYfxkw3JqkaB5ixz+ERwWgDA95kgDMgBpCPE+IbSkO+hrXCyKM0LW9YJF0cvZ76xsJNMlnExR8+bjqm4bUvRs0NwnafxZTvFnXzqo9KGC7vPzieCqxgOBfs76VVAU25V+Vt+xp5XpxlUBKVWVN+EIFLIYrU+8CPUvvxl+GI7RvIECIZ3k1Ig1skcdZGDvRKw9e2ZqhTOdjAo6r24Duo3ThPXtJlq8Q89ivxXiY741UwS0pAAZD4bynGkxptpmKhkheW0eEM50GkjHNkzyEipnG+W1mIQb50z3wxTbyRKc3AfVbXgLzO5YG8WlHFV/ggJ1FZmmbgeWyz5zcr9QwUfh8HhWIcxGhyJoO4PYOLszrQkBsjMg02rO9FE6h1FVeT0Rc8jG4TV/LA83UJFp0b8cmV7lAYYrNjfxvpdcg8uveyIAwDp9mwxmdkMh5sWut5oyZ3pr25EUaGBjZNpS9vPDaz4SGIi4ndfhzrTMma7YITUSnpcAmWtqkt0gaPlqLrxoauWapWEEP8mwRsvHVZ1psb4bJC8EABV7YnWUjDnTR7CgONPFcxBC8IYn7sNj90wjzijezmvEi1Yg02WnsZuxfssjYR/wsWW4UKvVrCniY/KaFluDur0uFvsh4ozC0gkWmhuzDkVTA6gNvp/lE/oVKNLytnHBSkp0tg8RgqzDAlup2DN5oGgqWy60aqyqMz2B5n1GZ3qplDOdK8i0y1mIqdmQ6Ql120A+gcX7w9IuONM/iGaPO9PCwRxQFz4XDNEVZ3qc5q0XyPYZarAJsZOdYOcXedMHT3elquHUVi7wklEkcoONULN1NAy2SanOdK4oF0qH3nDl4jhJgEyUswr3PpMpmj7nY4j2P3viPasllTxTR8QpJ+1srSQ+BhT5VsLQaRkpPFMvGcpbc/bsXzu4im5vXZa5ymoLgFGleU92pu1SzvTJQnzBcOF6zDA+KahEXKBMItN2UwlATKJ5j4twnSlnWhg8A+qiG00unQUAp/PCmc5r87JfRf5Q7kyxSCAvWdPRimcnalksHkEtRFJ4vqEiIAWUN9zd2uL5qXmXcqaLXEhhFNxytFvkTFtGybCUqIXCKoizXJYS8lFsSoZdpEAkkS9p3jJFIU+ALJLoUEbLzqZkXUhk2pOlsdpK/izrFzYPhtQtGYaibFuQZEg2M4Vi++CngTxledkAInsGXZ+p64uxPUUGEyneQDVnugFqN+Ff/6vAJc/E8Ef+UL5DoKAYC+RZIMk5X95dGsLUSem5LZIWAmSK8rRz7wfRuOn1qN36p4wNkFEl57he5ExPEnTRbcnYyEPWr56pl/LGBYWvhZEMNqbEwkHKNnttcEIqhVuGhmuTWwEAh+rXSRXeLtjzdsgQW1tsLLQdoxQkAQpkWtLUlVy3QqSPC4blXfldk4yYABkfk1lrByjRQWiO/YTRRalbfm+F7gQ7X6cqQMYDVCrNm6RBwaTQbVimheOUo5NkuYQUOYYmjatIL5BpwSIRxg+tKBw3CGM/FM60O4aQiPGoU4aSJ1ERWOqTMtq0Qorn7nNnmoDKoKXNafIDuNLprFk6vpczQ+uEsx8AMFu3oGsEXz24hpsPKwFVFOkXOaUS5RSsIlHSUTjTAjXtCkdPZ1g/ANQVkUnQQlBO5OZC05ELZfVohJxSGCt3wzr6Jbjf/Qf8Wv/3pOiXSM9Qr+2Y4+uhWCNlySAC6QDumalJNJ/Eg0KUjq+Px3O2jk/lBQVXOE7iPgJruihPl5eR6VwRXyMAmilXyjYchlgZRRBHXbOEQ2FoBIZGSgJkWrRxzvQgTCX9P52+GJ06Y+xQAIv9ou/DCci0YEfpAg1zOiA8dadBfCwNimsV4mhase6KfcadRajV+O82oHnTXOqinDsyPYshlLxZZfyMqIs0p2MCsAUCX9ynQKYFJX7nlIuL5uqgW5iApbl465gApAjQL8es37e2Xcw3bGznYosb0rxLyDQPvHGFdFF6M0gygOYyUC6YQgyZPndnmhCCGp8HsV+gkNVWcqYHEcIkwxrKx+VepVyU4Uo20F6e4qMCE6ujGCO4MogCAA/lCxORaYCN619+DGOHVpXmJTJdoXmvcwVqI/NBKd1QfGzVL5BpeT3OlhsOB1J8bMeUNzHPvdrsEjIt7M3xflU/36ZxZ9puSrtg8IQ/wOAJ75CsHzRYH8/QNRnc2jhnukCmJ+VMUyHu6q/A90ewuTBlxvUIXBJjiuvNRHz8mTpLRRK2SrVSxg9Du+BM/yDaBJq3xp3pRTqFmIiJqSLTZ6B5i5yuCS3lEae59AR0ZDi6zq65dPx+RlcjLuzmvNxwhbKgRyJ4po6axpFpURrL1ABFgKyUt30GZFqIhqWzVyDe8SNIF65Dtb60aI6yuHmWjtRlTmYnXy2Qaa5we1ogEbwm5hsetxV//RNXlPLyNmdsY/z2iT7mBSpttwDTlTlzk2jeruJMO6rq7/BEaSFpcePhaMocfGO0CICWcliL0gmTaN5FORLRhGOtT0KmuUHchzexRItoi1kRocy9eRDCFqgl2gZQ0GwG3NBuKcaFzJfmRgxQLNwCmShKlghnuoJMn8NmMIniro6jh3Fn+tZjXQykmrchVW1VgSYt8WU+cpjmyARVlRTOtOV4yCk3LsNhIUCmRLJJPCzlg6mBGSkEpKh55zxn3kEED2FRGispHAV1w1ZLtcU7n4jcrEMfHId16DMgNAclGl776VP4sXd/A19+aBWpzcb6NPp47AbOdDVnGgCC614D/MT7JKpa9C/7XjjL4u8+F6xzKXPaBLoIlOtMb+EO6dH1QOaxaYMTyChjBQj6ODW9Imd6AjINFGNIjGnPMsrItFJDVJTUCI2mLDVWzZk+EDBn+h7v4fIaJyM2x2d1X6J0hq5hzqoikQMkaTouQIZxZLqVKQrYFWSaWg0ZHJIlSKrOtKQos/E0xcWxhLGlOk7SeU19pQZ2DZahKTTvlVIQcvdMTRpXoV6TOdMk6gGUSpo3goIiLJ7F0jUpTudTG5duKhtnVKEtOoiLwJLuYB3lsXYaBQtmkJnI+NzTkiGQJTC5YM6AFnWm67aBv0ifjb/1fg6fqzMxruu2tfETVzNk/E9uOsiqLBiOZF9oyQDdICnqE/OgwzDnNG/ugHQqyDQARKRcTxlAqWa4qkGiaooMwrSkF/Ho7Fvsp2ZLOn9AgYafSVFZsG7UdWeubkkWG40GhfgYHztHEp6+kChifZLm3QUAhPaMNMplaSzeR2LdPDCl4TlXLsAQ+5A3DxBSONMKMh2kmeKEaECWgKRKsDHqSkdhUmmsA1yYLp05AI0Q6fAdWS/2XfFuVFppXhFUos6UpIA2EODUQHHG0wLZlvXWeZAyd6cLZ7pS/UA0TdaY1mVZy0mtmjM9rASLCmSaff5ghertK0EDsSeIvhV6FEJELZ2/GhQEev8IdthDfgwbM0LnYzFix27lqvVi73QnBHGAcs704TWuwyCFFtk7DZIMJFwHoRkoiNT48BCdlwAZUKSWyPzYCU6fQEEB4PQgRpDkUoBMtKyCTIMQuT7v1ZitV6V5A0CsOOEPZXPFvjEh6O8qqVhqi5ScdtHSLEcvZ3azSwMcXgsU5lpVyZsj07UCmbZc1ucjfyjzpc9Fybt67y2ZXlWfeKwIPm7j7BmB6ANANnMA4YGfks613mTjfh7F/lAtx6mKxwrh0MnItGBZLhfvHlpJS0hUpBApGGIvOJNP8T+9XXCmfxBtAs1bHwhnehoRYRPNyCcg0yWat3Bkz0DzbmwB1W0YNMFWsoyjPGfa50re6/Y2EE2TqIBQFnQRoWYbqPFaoiEYMmDqmqRza4oAGTVrJUSx2qrK0Gdq6gJRswyk3DC1kEg6bO50kGS53LB1i23KW+vAJfON0uTbxOnsALCJKCWoUBgUUs1bFSBTcqbVEjr64ERJOEsYS4dj9mxaFmELVmSN59xunXFR0CdQnSXNe0LOtOjfPvVk3lS15ZTiRFIsquJ8lq5JypOgIvYhNtBiPBbvqzCGq6U0JDIdCme6QEjaZIQOOXuJtMlq3hxxSga4emsLOgGG3WX8de/n8GvGv5Ro3rlVl+NfS0Yl6ho45SpUcsHqjoWAsyzSaKCITdUkAqXFfanmDaCUO1xQ+Ao0jqHHzICZJr1xATLqllApSZlMc8BwEe/+UQCAd8ffsmdyZ3DPUoAko3jjJ+7ByZTd15WdBHMNe2I/WjpBU+ZMT6Z5Ff1bRabZ2F7X2LiwaSjrDMvzK3Wmd0x50AlDT7IuF04L1ziNkRY0b7MmS4xtVGqkoDsXubzq3BIidy0UznRkNHCSO5GaQvNuYoCt/j0AgG9b18prHA3Zu6mKl82aZeSMxENoSgBzIs2b30NDdaYJd6ZliZpaydAGMCa0WKqIgAKpEMaWpjhOMliUBqW+tXSCRR5U2ERWS8j0ddta0lkItFqRM50nQBpK1eeqM90gPODAkenXPflyPKYawNHLzjRJeJ+ZhWq4aKeU+upRRguRpnhY2ieGKjJt61hGGx/Sfwz3ddk83DXt4ZWP2AHH0HBozcfR9YAZ0cq6uqQ4VA7Yujgco3kL1LRYN0PuTKtpDZoI1hGtzPzi781DiH6YSqQ/8+alrkjSKNRxAeAlD9uKpx+YG+9HFHudCJar75AQgtkpNieNdCTniBiLD/H9phYVe4RAiOZEyokzcwZkmj3Lsy5q4DeetK9QvOZ7BTWFnkhYONNxVtSYNrSx4DCJ+ui4RXkutZWQ6ZlLAUAKAgpnDgAOrow7FFV14tzpILcFMh3IoDqAEuIoEF8R6M29Wfjcma7RDZxpLj6W1xcm5p6q9yQclEN0ASNqsvECNn4KZJr140Or5esFitBaVYBMOMqCBUTtFrIpxtK4hjDbrSijx97BCZ/1+9YWG69P4GW0trYnMxfVUpfCiQNfj1tc6dyPc2mDUHdKBjW886R5A0retBSbOjvNO0gy9FBDprgeKuosP+P3tZeUnWlKqaTMU84kOEU7WEksuW/YExB2AejEGUU+IR9fRabDNJfsN4tkuO3wcmEXV1ijwl6dVpBpwWyM/IEcI+ei5M3us+iXGVMoeW9A87bLzvQkxW/RSIP1lbCXXVMrB08UtgKjeRfMlWoTAq1asCLTBzOryapk8PEmWLIBn5v1qjN9AZm+0CY2RcBLNIFMn6TTUoHUpsUGIZHpROQv6OfkTINoUtV2DzmJY90A636M7onvAQASnt8nDJkRd6aFAJmNguYtonWlAvVy0fDKOWyVVpSzGhdPqjY1D8SzdGimI0UojFVW2oA6UzLiaOoEuiWokCG/t2LyzSbH5b+vbXEqbF0401VkerKat6W8C5JFMFaZyFHuzUp149UIUoxqn8bpnURn6KU5/s7l+SZQnTOp5n1a5gPK4zka0kdNbrrV5scZlisCZADbQD+fX4PImUW05+kAgG7O+kBVg6wqeYvfAoqat8iZjkXOdBlF35odxxlbGhY5ehNypkk0QM0ycGBTE1drD2IXWcRz9a+gbhsylYCh/oVCt1qvk3JnOiDFhtaw9YL27a9J9JWaNRkpPxMyPS5A5gCEFOWx0Jc5ngIxGMIr0bGcStQ73MfQN/PUrbIvhIJmnFEc9DnSMDO+UYlmGePI9EZN0rwRgKAQIFsnzHB3qA+nkkdto6gzbRuaNNBoj71jEqwhzSlsJFJBPS+peU9GpsUY0uNJOdPzcvy1yEiqgMZmS9YN1QfHpVF0wL8NGnLcn2/F8bxwXA6OmAPVoOV1aYbnBQp6u5YMpIhdVThGGM0NBCDIUUsLRLIBv1RnmjnTlbw+t5yzVwQehTPNnbyxnOmC5q3noYKae7B0TaI20xiU1s3LF5pSrfh0ZMGHLQ1SLerCM9maZYQVZxpCgIw9y6U7FgqFf9EIkcEjl8RwxD3pDlby8tg7nrblv+Msl+WxGG2ZPeOI2sigFznTSk3agyvsPnZP19BwDJlHKA1kJYB7WqH6irV7mLFziRqpHak0XRwr9ltVF6PIl66XUySU0pG9MJEBs3juKrw8eT0O5/MY7X9OqQ+u3dbGW592sQy6qk2ggwLRqSokb5op9gQhDkbNOnJK8b2AvXsrXAYomwNVAbLEmVWc6Zz/zeeism4CKno7w591AjKd5IqSt16kI3Cnk4BixmRjeDxnOlGQaeZM7+SCgIcVR/PgqnjnSpqFsg8BRYoSwNaxyc60JhlBZigM/xkEhBvsGyDTUnzsDPnS7GEJBk/6M3xz/2/gCN2EJFfH40juP2K/EWNZNCFA5qg509zBFo6yqkguNCAupfeVjhG2zuERO3Zrh13v+p0dfOBl1+I3nrRv4u3bigN0jFPQDbdQfAaYc6+mYom1qIbwvJHpOg/0CH0MlfEh2qBC8w6SDBQaRprCsqsi0ygc85ZIdeIOdz9M5XjXmgxVP5gvwI8zpbzbBJV9JfitOs6T1LzDJJPsAwC4++jixjWmJ+RMux7rB4uGuOUIs5N3noP4GFAGnqYNoVUyGZkWzvMmcD2cMwBbIvAgxXorFG8S9YqSuO6MRKYnCpA506AgIDTDNspSIIUSv3hvwpkWKYeCxVBNh/phahec6R9EOyPNe3ri5l4g05zmbWqK8XbmiZfyutN7yEl0gwS/+an7sSllRnBnC8uXFqIWfU6Lc0mEmmXIvO0QptxQ1WiRfAbTHTMQ1Ua4c3YuyLQqCOFZOkyN4DRHU6UT63QkEjFXVyT0Re6zcg/T0TH578fMs8VMiIcUNO+QUdaUMjG2mjOdl50Lk5f3yr1ZScXqBYmsKX2RyJXkeSmiz7RJFPigiPCJlte3sLzLNJRGlDyeO3QCmc7puKMyjFKZT5l5c9IxsAwN38gP4GtP+5JUfl/ntao9hRo/iUkg60xvoOYtnkO0hfTMzrTMw9LtUpQ0r4gzPWx7S+bLLpA1NIysVFtTDe6oyDTl8yPUFGTaNiT7QqWlU8Mt1a0ViCqwATKtqHkDUGpN94qSJRzdGsItpS5Ua3gmW28o0YBjpxgH1+9oy9Igl7XGy/GIZik070kqqWpTBci2tR1Jy14lbQCAnQew8woyTZJSQGDPDOtzy2eboxauIcnysqiX6So0742QafZsRlo407qkm5Zp3m2OLKdmEye52J82XETK0ZyLRoxm+8X8yhLCcV+frWkWjSQlGQA63PjwLdb3JB7CUN+rkoZClZzpDobQUBgNEpmWNO96CZlOjBqglxkFtCKsIpy8fphylFvJmeZjzMjKyLSpazKfcIr0yznTpo7tNdYH9/WY8KCv8fEd9aWxYsY8yMlTFZokgE3ygrq9AWVQ5vGbqUSBqeFiPbUQ02KsH0mLeR2leVHqKRnJ+T2EC50Uedw17vj2oxRHuMaHcKyma6yfJjnTan6jYBX104I6rvZzCZnm+62ayiNrTFdSqNRSWr0gBeEpLrFRx9fzy/D4+E+QXf3KiX02qdkSmWbvqqqQvHOug4T3p9DioHYD/TDFuhCVo7nchz3pTPO0Km+u0H+oCJAVufjcmfbLzrRE5NNABgDVnGm1xjR1puQeM821N3pBUhIeNKI1LJA1UBBk08zuEPn4EhkFcJA71mKNYc/cLvULdTqKM+3j9ECphV1yptl9mxHPB3dn4PPgqkcnG+gSmT5DvrRo8a4n49COnwDA2DdqOleuiPgBwEMVZ3pyaSzhTJeRaQBIFlje9L6Y2UC9igDZsRE7h0CmAWDvTG1DIVARfDvWZSwo29CkMy32PD/OSilt4vlcEp03Mi1ypim3FyYJZak076VhJIMLI6MtP6+yfgBIBpNoosKKAFxajgHaYXnQ99NtCNNcBrMn9Y+616mUbhWZFgryYZojgy6rpDxw8jQgtYQqOdP8fqYVmjfhfeogloK654pMqwHUjs5T1jbY/6WmkQh2nwGZFvZxnYSow5fvTjQZ8HY6gG5Jm2YSzRu6CcqDyXsIX8O4XSmC6cKZFroDBTI9XrHhh6WdtzMdRRH+1//6X7juuutwww034D3vec9Zf3P8+HFcffXV+OY3v/l93eR/+zYBmdb5RrmIKfhic1doxkXONK+haOYglAtBGWeeeFmHIdOXWsxIvfnwOvbx3BJMsQVGREAH3Jn2EDKDiyO9IbXkgq9Gi4qc6ZqcxExdtWw8a9w5q0aYJzU1UlizdJi6htM8z1fkaFJnSi48c3VLiaKz+1VF0NrhMQAsT/ASjUedW+y5VZEVNV8aYKiLaBY3tMQiYyzdwZ7Hm5cbXj9MmagZgP38OmIBoxsh05RCC1b5uWaKz3VTqh0KBVPR1JzpnE5ewIZRhuN0Fm/Ea9B/6l/LzwUSEiu027WM0xzzYsGajEyzzbNAptv8flgepkCmRc7//FmdaeE0zZbRnwq157rtbelIAUA7Plkgd6aSj576cPjQCdNMomsRqTjT3LgxhNgXbEDTS8yKMjKt5gRWDrBiDwAApDNJREFUkWnuTMta033Wt0ouYb9C81bVvAEAuolozzPk98K5q1k6/vBZl6LZYWNuVtuYNm/qammscSMlSnOF3smeUycUl84YMg93mee3Wpk/5kyrdaYBYM+Mhzp8OBm7Jy3qIU2TIqfX8ACiwdSEANlGOdMcXePOdE1FpmuFmncTBTKdWC2coh3kICB5DCtaA0GOPQO2X3wxv6rsTHeBlHJUlq9DQGF8yPJN0UDmzeaVAKWaMy3yUUVrYlSqM03NOkIlIFIVHwPGjYSmY8jc1nU/Kal5CwfOzIJS2S5dI+jyQEuNRKXgKwBsdZjDeDJka7rIRyNRT9KBLUG7a++Uz2Ip432jQK0IXk5ZmewzarrwU4p17uCH1MRiVCA2cZpLx0IV1BpQDw2nKBVT1KRljpttaNjM8/SFEboyyZnmwdWWY0hkupcKZLqcM62qP4v1wC4JDYp3WckX52tNDSF6YSKZNaHOHTtbPyfhINHGad7l3+6Zqcs+EyKl1GpizY8RwkLGVSLEviLo+wKZzt1ZeT9pJWcalT2pug8Ve6Nf1JFNslJOslrCDdxAbpIRCIDrtXsw9/9cBvt7H0OS5diVsX0sae6Qa61Q1xfOdNdPJBVWFb7LK0H43C2Q6QYJpC2QZrkMGjimJtddO+JaKd4shhyZVoPHajtnZJo3mcqS01KlE5FmlOrsOY53wxINVlXzLkpjsc/6MmdaRaZZ6srW4H5YSMZo3r2cCbrN1AtH7UzNqTDNdnRcSfOu00KATE3FUpHp8xEgAwoHSVMrFVRaVYBM9JFvMMePatZYYAUAcqvsGApdmFUlRzm89CVYv+F38c70RgDFGjBJKFXj+jJAGYWehFLLe+TpIjQaYmmty/49hkxzAbJaESShsn491/8hkFoCZ2sqzVswkSbR5wHItAh53TMBW1ZNOrbzZP2M4mNAgSRPEiBjx7H9cI/G1zC+n4r9X2iLnI6Z7Sid6Uo61A9TO29n+g/+4A9w11134b3vfS9+8zd/E+985zvx6U9/+oy/eetb3wrf37hswf/4NiFnWqV5B1zsayIyzTfdtlE4emdDpjOOTF+kM4fdRIqrdLaxpXOsrpxwpvspm+RCzVs4BBEsSUVSo68qnUU6I6Al1B00V5Dpc6B5l5SPdZg6kXm+klqiItMNu6BkciRdnXxWNsKBeoiffdQOOEu3s+fm9fRkTkvqj9X9FgaZjgwG5QqEXNCtoCfPyg2PAgi5WJpApkWAYaPcD0aX4fUTK0Z31mYOv96d7Ez7hJ2zNyFvWoyXr7lPQLq5EGOatEGIWtV2VtzbGZHprELz5nmYYoE97BwAAMxGR8fuS22TlLwBoFpb8IrNLUxrxVyp+ScmItMA0NAFPbpACmMFmW7YhgxWCepfpPFNUGFWlHKmVQEy8f6SDZBp9DhKWfTlCG5pw3Yn5BeF+2+U/x4YbBy0XBOOqeORl7L5q1UouWorl8Yqb5pJluMFf38LXvJPtyOnlNXG5kJQB6aKYIEwQMwsgM1LVQgkUc2ZBhjtdjMpl1WiQVcqYQtdBWFwnS1n2uFjz1NypjNvXkbPZ3Qf0zovPWW1kMLAGqel1+NTOECOoJ6uIdVd3Jbvl+M/TDKcGsRS0VusQwBkjvmqzt4diQtBumqAUtxHk/iy3JVoDeKX60ybHk4o9GZSoXizY8pGgkaIdPTW/FgRm2rKezHzUOa3i9+Hel0iwU1avq9Zkx074AhmZBT56cLpclLWH6KcV4MEcDkLhxJ9DFGX98/H/bSVFekwugM/TmXe9CKdwjDmawWl6IepgkwP5TMO4JXorLWK0M2OjisdQuFMCyNZLccokOnLFprynrpJxZmegEwL0U2VfVSsL1VkmguQkQi9MC3WYq0snHOuTSLT0XjONFAuj0V7PB/UavB6tQSBUjoLEMg0xSzPmaa1ubFa71IMUKRGbUTzVlTkVTaNqpYt+8luABwdNJM+Wq6Jp2q3QI97qH3zHegHscyXzmYvk8+3o+OCgKGsXT/BQ5zivbnllNW8qwJkdmsizbtatss2NNiIYWZCCHAGI+4kuBvkTOscmRZqw2drhpLKoubwk5Qr9bc76LgmKCDVmoFi/WdOv6KjASVn2imcrry1E7k7DYPGuJQcZsdkMUjOUxrgYHPLGU/L2KBVEdmdU57sU0/oLZSc6bmS4/f90rw1RTy02oaxmjMdyz4KTWY35rX5UuBdtOr4eCBg81bU997cdEDtJpIrXoqu1gZQrAH2Bs+h5pQDjNmhMi3EuxJB8QBFoOHECturx9S8hXOv0LyF7SoC0VvbbvFuKIVzzwegL9898R51jci64yLPfUOadyXgcDZga1UTehxrE5zpstaN2E8mItMomE97iHCmWxPv6ZbTrC9FWs4FATLefN/Hhz/8YbzpTW/CpZdeiic/+cl45Stfife///0b/ubjH/84RqMfPn58qVVp3pQqzvQMfOlMT0CmuZHY5MJgVLfPKJIBAGmbGePbcrZJPG3qFEwaI3emZOksQfNeSws175plSAQugD1O847V0lgeoDuyRIGaN03iAStfgvEI88TuURa3mqXD1DQsoeyE525HGk+zJZr3eM40ALz/mR28+CIN+vAkKNGRzF3FvpA076CULw0UzrQa1BCUeXkf3hxMXZORub7FInX7uBCGcDg3yv2QaIDVHDNcU46eV5FpoZ4tkKZJit4i90iq9vJWEujibSlW6r9yx17muG+QM/21Q2t42+ePF2q6UVfSBO+zrwQATJ+zM10WFJG5y1kEZBFsQ8PuemH86v2jBXJnNZiqL0doWnok71HUAY/1sjMtBGEE9S/mEWWVWVFCppV6pMIBkGOFjx/qqsg0lUZ2pLnIoJdo3lLNW3kH6aZrkXGl1J7OnC8ZpHE4DTkoO69qs4yiNFY1Mr08jHGyH+HBlREOrvroRxmGHO3a38gkA+MUrz9uZiNYHJleo2yMqWreADPyN5MyrR/BaknJG4A0uDZS8xbzQwRyPJ3K51QFyB61oOHpu3kZLb4RnyZsg27Fp/DT+mcAAP35RyKGKemCx7oBKIABDzyJcQ0UeYFL4P2bDGROMqpOFB8bTfiYQdlpLdS8iwDPA2FhKFaDZIAy1pR1SlVB1lQ1b7NwplVkGmAOg0CCa1nlvvjziTzlxOTBr6iLGh+DbtWZhg+bCoSjPtFwBQpnum0W44eaLvy4qAt7GlPwkwxpTtENEoRpXhYg40a14bbwkusKFNAzdahX3a3Qfac9oXpeRqY1BZm+YnNTsrrWEvacIh+7WmcaAEZ8v7Un0bwrNHeZM40IvaDImR6JPNzzdKalmjd3IqqodsMxEPA8wrwvkOm6zL0UKSwFMq2hjSEswsY/qc+WBMgopRK5JWbZDpF7ER+vas60WL+CJJfOA6sxXYxTuG12fNRFxzMldVPvHwE58hVcqh1m5+f50gBbCxeabF4fWvMlxXt3tRybYjfkdqskXtQkPpYGEXJKoR3/BjZjBQQswGgbukTpqW6DWg0MuNPjZJMNdFljunluyLSgOyd5rgTNBzA4081269gzw64pqN6UUpkzrQqQRWmOnNICmXaV8UQIEg4CXKYdYuNPAWRGcLFtA7GxSa2aK8ycaXb/ou6vH+cTad4eOX9kWlCFDblOnlmALEpzGSSJLMWZntBUNtYareOhNdZ/3+A5yELZnBAibSIRsNiohGdVFK5aDqtac1oIGdZIiKU1npesCJBFaS7t+GnFmRZrubA3VeE94/S30bjp9Wjc9GsT75EoCHoRTD+zAFnx//bE40Tr8iDzAlmboORdBkJqldS1uxb7uO1YVx4vkWlRukzYxZV7emDAznOB5l1p9913H9I0xdVXXy0/u/baa/Gd73wH+YQcuvX1dbzjHe/Ab/3Wb/3X7/S/cxPOdB6zyGI8kIb/Ip2Sm7tK864i03VtvHzLRi1r7wYFQT3v44WXuHjDRWzTTBYeJo2lJh+865wWJ2jeRORMU3Oc5p2MyqrGJXVVxZkOxcLibYh0qK2aM23oBKdpRQ3X6cjaknMNG1SvONOVSJbRPQjjFEelpy+R76BQ8y6QaSGmwoxEKoMaFEQGH0QTQhetiqK3qKUnFgNJ/6osClrAF6UJBvfZkOmMn3uSoreI8FYjipOcaUGtAYr3NinHXfz2899bxus+chc+cc+SNCJJ1JPRynsthjy0ohNANlltHCiUysecacWAFcGHHW4R0ND7R0uOCwiRG1JLj+XzFch0sTnVHaNAomLuTHODtMhrLzvTar1lEVXfiOY9y9W8xfiL+LXLat5lSh87oYbhDW9BvOWRuL/9OPYsfEyJsXFmZHrjnGnVQLnjeA/Lw1iiXQta4Vwu8rrkRhbA5EJcIifXIhksZfXf1nawTas49/7aGHIq+nFDATK+8dc5StTMuiCgoEQHdafLiLAu6miyzxYJ6/Mb1/8ezze+DAqC3sUvYs/Mx79QCQ50oTzfldf2uNMo68Mno+Jdb0DzbkxAppvER5zSkmjVdweKEvEZkGlVQ0GgFWt+XAkWsXNZNCypzwMMyRTOaz0tno09T4H8AkAqGB9RX9J261xITdRFbhAfVj5ZPKfUePCyY6bSCKS6g1GcSedeBGeGUSrrCCdGgciLwNS+rQu48YoFeWpWk7Yw3lTHqopMl3Om2WeXLjTkPR0fsnFXzZmO0lwafkJ001KR6Q3KThbInFDzZv0nygueLzIt1lRRZ3pSHqpIy7ACLkBmNWUJtUQrghMAC0QI53GN1mFZbqk0VqYEtYhdpnkLIUxapXmn1TrTBaJaIPgFzVuL+ui4hTMNAJ3vfUBR8j5Qej6V6q0KzpX6QNXU4Ow2FZlOc4pg8V7s+PRP4l3Wn8EyNBBC4BgapiEo79MAIZK+6uQjVMU9SzWmzxGZFmyCJKOFbRT1YfCyb269JfO/H+JK5XFGIZZEVhqr2BNGUQbxmpoKMg1AluqaIT30w1SuEzFhIn6iLNa5NKviDO+YcuXe4dBJyPSsXItqCGUKz7k2gUybqbJ3V9pAyZkGgCN8/U4stoZu5Eyr42OJdnBo1UeU5vj2cfbur99Z2I+eWXYMN8opr4rCiXEvmhQQFd9rRd90+zyAo6yhIgBm6qTknKoBOqDsTAu9nKoNiCyBsXwXQHMZkBMMuo2Q6bziuJ4N2OqZzAGexySad8FWAIoqAqM4wyhO8QsfuhM//6E78bn72ZpyMhOaI2WHv3pPA85cEqk+F2jevC0vL6PT6cCyiijMzMwMoihCt9sdO/73f//38exnPxv79k1WHzyXRsh//z9QHGAt9aGPGP060BsIYWPEy3mUad4ZCCki2E3FmT7rNS1X5t++4WqK2d4dAIB04WHymCaPgJ7wNXntukLzDmHBtXR2/wpNXc2ZJkRBCpKBPLeu1Cw+l/5RI4U1S4dlaNIwE426UxKZnqtbgCzjEbDz8E0mazC0T+8dgnXqNv7c1yrvQkWm+bMoVHQbCVxFQZdWotXUmwUhQJsjH3eNqtG/FruOrYi2Kc8qqHXUmxnrh1w4073DEiAipMg5yrhx3I/Ssd+O1JrMyucyAp7l8rNuXJRE0+I+u4ZC867+VnWMhBGpjxalg/mAtgcjakOnGYzBkQ3fsxauTn52XZebkJaw+9lsFawBvX+0pOatzikxL6Ish85pdonuyXM3bF3mILrxGv/e4eNaREEHJQpboyRAxse1gkwTouRMo48ky6UjI1Alx9TkPailsdTnTvY+Hf1nfxinON267bJ3Rz3u7AUrG/YlQ6b5PTnNYnyjWDMA4NsnelgaRhjxTauT88Aa1bGc8XeZjmByh2pdKXXk6Zk8r2louMTtQ21atFaUF+LrgcUDY0mWT7xv1UkFgFpaqO4STZMGOol6UsWeumx+LvLyWAu8jvw39v86yJ4n8utRxFmOo7x+bSZqokfrxXvgOZNHeb1eQnNME460mV7lPrlTjxFm+TFCob+JEdI8Lzlg31orAlS5OzW+B9hFxF18JvLo1vwC8YTTBOV0XJuGqJHyum/pRFY6qGXd8nW4s9rnNO+iD3qo2ToMpKhRZqTkMmfah5MHpWtMfG8SmU6Lfcp0ECQZlim7zhJnDoziFIt97qjK/WEo5wjs+tj5a1ZhvO2eKd7FTF0IkCV8vymCtwLF2tp24JJyaaymY/Dz6tKJ6AbsHNKZpkGxNlXWl2K/4IavUPPmLKE+d9AajrFhn51pr/MVAbKxddJhfWYK+r3dwDo3zFMRnEh9EMKM2jkuPrZM23BNTTroaU6RKc6jJvqO/1Yg02I9hiLO6ZnsHGGSyTQf29BK/SSQaS3qYcozS2kgM4tfkKhUNntp6fmEcvERBZneM1Oef1AEpqgzVdpTXRLDQIr05B0AmJiRWG9tU5PBr5zv1X2+9uk0BcnDyn5c1JimjYVzeodijctyKu0fXalsUa83sXeWO9OrIxBSoJkAe2diT4jSHP2IjV3H0Er7BiGQ+gvT6LOcfR5UFirIW9vuOY+9at3zXdOetO0cvjYyZ5oHWWqzMrjkIoKpk/Ma64IdIlhIMk1MOUYN/AKQKuOLs49B1tiGaO8zzriPAMAybeHg6gjfOdlDlOaYqVnYq4wnr8LWs43xOUfIuK0UV1KVYv65eJciKF8nIUyhOaLsI6qSt6YVfSfmmWBF7Z4u3qFgKIn1Uj7D7e9E50M/Cue+D8tATE0g03Zj4vOgKjjmtM74voYWW783kbWxdU2AQML+VTUVbj3alRT4t376ftx+vItPHSlfWtiVqDrTQoDM0Uvru1axm4FzH3f/X/8513ZeYdcgCEqONAD5/zguK9N+/etfx2233YZPfvKT53OJsTY9fWYl2/82TbeALMZ0gwDccRnZ88AISLnx5CKGa+pM9CPLMTPTkNTQef6YulPHzMw5PPP8RcDgGNrxUYCX4Kld8jjU+G+3zrK/TwRcmIZk2DLrgSilsfbMN9m1PBYdJFkEl4sC1doddi63BfSBtpMB4r7W2SKh16bP6V5np4oo1Oa5JtqeOYZMdzZvwyqvKbt/WwdexhYK18jgzjQAjqzpW68B7j0BLzgKDFiUz937aHYMALTZeR0tgePxEgq1GYBvIA7iQhjCqqG5TQ30EExt2wXoBmZaLnB6iG8PyhF1pzUNZ6YBTDHD36YhbLUPDrJnNdubxvtGYwiv0TuM6Q477/R0A+AbnVGfAlaAmGhjv805hWum5ZS+a3D0y3JM+fkoztDXPHiIMOWm7L0lbBFvzW+W7/FHLtfwj7cex+Vb23j21Zvxin+4FauZiwUCtGIuNmbVERo1HKILuIwcRic7CcxcjYkt5wrOMwvwqs9uN4HEx5SXs+vrBdXaHh0HXE6pmpph486pA/4SpuyUP59VCArZyhxxLNzHjedaysWXzBr7vsPekadF6CiKqGrOtJWN2LE8yNSZnQE6DaDPUIxp0oNmGGg77D4CTsWfbnnyHqZFWSlt/L0BQMJX5Pk2/422HQCgB2sbzp9O00GTz8XOpgWgVRxHlDX4Oyf7eMKBTRKZnrfYOxjBwVJkAjagpz5aFrt/gUwDwFxTL11/n9MFFOJBnYykCqxZa2FmpoGZIWdoEDL53qdZZLuJEVxTx4zJ5oPeXGDHJwyxNOI+YLF33phh689JFGyOP0qeh/2XvgzXL7BNmlLAqjk4NWLXNxozgA809AANfh8Rf6/H0gZANIDm0hGx+P3L5jBEqEkCqZSszewDFu9AgwTIQWRZLbPVwV3rESLbhE0SeNMTxnfAnsFIR/I6W2fqAJYQ5rl0UjqbFgCD/duhkaR5e60OvJkGHNvAGi+R1NFH5XuuINNWgwVlalqI+ek62hAUUYLmDqau7JIYUw7bmw23ufF6zcu5zLhUMqganQ6CNMd7s6fg2Vdtwn/c/0ggBgzXxoAb0Fa9BURsjoEjW05rhq2RSmt7lnSOr907hxmO7O1N2Rq9HiTs3tpszhp5IGmXF2+fgsmR6ZCzvHZsbkumR9uzsDSIoDkWZmYaGOYWoAMNK0Nd3IfBHZpmp3xvzTZ7fEQIMipRtoBTJmea7rntx7x1mmwe+jy33HOMsd+HjQ6gaA82ZubE9gRi14EQaNls3aaUYo47j0u0jUvmm+hwVoBmaGh2iv2pM8f7Lgsw07YAbrh3tuwAvAYQFZbhphbbTzKiQbdYP7bqNmpcxM9pTQM5cypqeoCdbYLOUb6Pz10KbelugAA9rY2pHXtLVudl2zvAbSdwchjjMFdvv3bvbLkf8pqco2aTf5cVKGwdAawRSyvyEMKzWD+26w48HvwyW2yPjc06ckqgEYqZGgUaynUCppRNmpsxM1e2OTZqMxHPqaVsvACAl/JALdWxdX4al21tA3gAh9Z8zMw0EPIgn21omJ9rYo371lFGQWw2Zqdq1vhYmmXgwDTpox+maLucXcEDxJfumDrn8ecqjishwNV75+AmzIES+btRlsPgg621ZTcQHgbAqMz1Tu28xvrCjHDU2bO35tgaqNrsQsBqS9vFiW4gc5TJzodDv/EuTCYwA5gtFL6X0MbhtQB3nmbr2+MumsPsbPHLVs0ClNz1hbkGZipMCACo8fXCctl76NGyp2TXmG1lOF0AQGLWgATY5KZwQzbnvFZbrv3pErvmfMUmQ48LjvLUzWvUsW8UgNq00QNm2D6ELsuhbgSH4Fp7AMTSmW7Ozhe2t9qycgpAc27z5ON4S+sLQJfVmh5NVd51wsZ3bX47ajMNbOb7fJRR3LbI5r1taIjSHL/woTvx48QDFFewNjXL7LapMitR6HtsmuY22zr73syDsbH2P8bX26CdlzNt2/aY0yz+7zjFQhiGId7ylrfgN3/zN0uffz9tdXUwxtz579QIYYMgNz1oWYz100swTh1CA8CA0ypWODrskQizNRNHuxl6foKVlQEGPD+WjtgGkWgOeisbq/yKVqvthAsg/u4nYPmroLqNVWs3IH6bsPM+uJ7Lt7x2egmtcAQDwC894RLMX7YZKysDIKMQutPJ+iJMAMNYR7gyQEv3YALorywhbrNz20sn0QAQm030z+FeQ78YM4kfYZgksjSWaEsjA6c42mFnGYaxhjqAcDTAcGWATtCHDmDUOoAaPoHs5F3QBidAAKzVDyDn92FHGru30QDh6iqaABK9BkMzQHKGugjkJdMddLOONOFzdxprfPP3eLDzq6et0qLh5w78lQGsSGfn9nul9+Utn4AHINDbGFX7Ju9gWjNAsgjrR+5HZ9clWF0doDVcgwGgXmcb9+fvPoVnXjRT+unpNbaRmJSydyYaj66u9gKsrAyQZIzu2Lc8bCLr6C2dQmINMO2vsb4KLdlXdQD/+vLrADCUw9QJK6ulA8Hxu+ECyNxpDIMYB+kCLsNhjI7ehWDmscy7qYTtmv0VWAAGqYOo8uxtowYDQHfpNFJzgM5wFSKeTNcPIbGn2W9jA9HKAG3NhQHA4Q7NStcHDdmiHsKRfaAqCjsCmebfO6nFxlBvFUGbB4CQlVTdU7+H7nIPMxyZXh3koNkAelJDB5x+50cYrCyhAWDI87OzOJH3kHMUqjsMy++Gt0WubGuBvTsSO2zMpQFWFk+PUZABIBsNZJ7k6kgD5VHs6ekGFpVrnO5H+Mp9p7GV31e6ehwWWHkica8AEK2egAugTwsjI/NHpfvdRJmRFRIXDg0QrZ+Szl4EG4OVAUYDXq80Tic+qxlbaIGh/56hYbD4EJuP9gz6KwNogYkpADRYR05MNqczF0CCL6RX4tc6O/Hh6Hr8Rfjj+MMgwtraEJ6pYxRnOLLYxV2c5qdxtom/ego+v48Wd1hPhibyegNa1MMcF24KcxPD0rwhcs3bRVhQLmzshLN4B5oYIYhT5OkAGoDbjoYACFZIB1uwhEFeHxvfuk/QAZCHfazx7xywjWtlZQUQ/x5pMHygDVa6SdDoR4mBYGUAHZC1pjFcKvo4SzDD01ZSow4kQMRTMsLuMrLZGFMCYXfaWOwTbOH3liwzp+RMe0sjN2GDlVGTytkBMAxTdOkCjl/zLPQP3QXAx7HTPTywyN8DpyyH/XVQw4cLYJTZCCrXsTl6bOkEXp7J59JjZrStjWKcOt1DPTVRB9BfZyho2zUxXO9iBjyfETYIgGgYYGXE+q5u6VgCcPRUD3MWwZAH19JRX16n1luDC8DPLDleAMBNTdTAHLaVfog8XocGYJHX+BVz9lxbylFIicjl4783Kyq8vdDASb6+Z1wperC2KsfYJp2te2toYtT34Y/YWhaECZaWinMPQoJpAHk0Qvf4YTbPNAOrIx3wB0CeyTFPfK4YPYqw1uPBxSxHoPST57KNL1hfxnzG5oiv1ZFd/jNofP5XAADHrD1IVsuUzVmeP3Lr4XUMohQEQFsb74cpqwkt6iLUm3JuThsuSBqgQXzkS/cDYMr2FuG/TzNJ8w6NNoYrA/SDBEO4aMLH+qlFZFGxnlonD7N92p07J7sKAIZ91h9RkrF+ABCvnYAF5uTaoJjmNtXpfoSHjq1JNXrX1LGyMkAwZGMziFMcOcXut27pY31g5XU0AUyRAdKcYmnxFOYBrPPAQpOc+/hTxbQWGjZGfR9JZKAJgITcvgx9wGD3sxp7sGJmL3mI4I8m718bNcrHumAErQc6Oijb7H2uZbCzw5xp0ZIwPuO1zNiGwF1XaRuDKMX/uY0F+K9eqJd+a1XQw1E/wEql+gxQODtLa2zfO71cHrdLqwOs1Ays8MCI0F6ZMRN4EZtzw9hAyK99mL/XZuW9Gj5BG8BmN8errt6OBVuT33trSxCjs3fsASQaY0a2Vw/DABCuLUKw9S3OxOsGOtIN+mra9GQ643poIjtDnw4MNvs3kVUcSrPSPbe7izAA9PIGkpUBYp89bz9I8IV72dx/29Muwnu+eRTfWxphmZRR8UFiI1oZwE5sqKubCPyShNkLRqihDSALeljn1xd2zX9HX0/c27m086J5z8/PY319HWlaRMCWl5fhOA6azSJSdOedd+LYsWN4zWteg6uvvlrmWL/qVa/CW97ylvO5JCj97/8HKHIBEI9k/cjAYVGYQVbkyWxtsJkyilOkGZWRO5cWVLxzuaYQITOP3gQASOauAtVs+b3ImR6kmiwjg9iXNO/d89OwDZ0dr1mgGts4RZ5VbnigVBHWiQbF8wrKsN0+p3tVc3lcU4euaVhFQ9bbzK0GVkOCLKfQCKPNqDnTlELm1CazlwNgNG+Sx8jdaWSNHfJaufxdAKjK5Pxzh8QFzdtwkZtNmcOWe7PyPEJ1M8gNLNNibOdWk11H5gqOSs9KRG1PZ3q8L4ghcxk1njNDKaToyxW7GRp68+F1dP2k9FspQGYb5b5VFCopBQZchKPP6dqI+kDYlzTm3Jma+I50QrB7uibpjfr6A7xP5hClOR7KWQRVW38IxpEvovP316H2hV8vPzsfF5ndGb+GHEfD0rEAQBIfeo/xhnKzwY5XStYAzGkWSGHGxyaljEYZc/XuGkfGU/G9UtbE4I5/Ta2bDIDEA9CkiBaLcZ85bOOZIkNkSQJwiq3Iz7N0Td6DFPOJ84l9K0qetByTj526Mt9WJ/6mxnPcchDkRrEmAON5aF98YFUi0zrPyRpRh5Xa4dF3UZ5qCBchjw45KI+xqZQd86C2i50rXC/UvPk9GEpprEn3nSulrzylLFbmzfHvW+y5s0jmaRFO8z6YzWLtxV/Fe8wXAiAwNdbHIj/2j296CA+ujKBrBO0OC1SSsFuMYY7cdnMXmcHevUCmx9ZVzUamMadrN6+VmbW4eCPxESeZpHnfy06BZWcXP27n+HNLxfpiPRA50/GQGV1UM0E1Bzl3mGwUyHTO74/lTPM8x3i9eO9KjtnzHn4xrtnawixnAZCoB8/UMUV4cMeZQpxrMphi+qdK73DiH54zXSeJ1JRIiC0NdM805HvohxkWexzBrHFqZzwo5dtWzy9yCndMedAIKfYpx4ROAApGhxfjJwtZn83VLSBRag7DYlUpUJxDCPv1ghRRkiPkzrSeBUr/cfVns1557oKS2fNjScdf4RUR6rZ+Tntcda/jUxWGRsaO8RptqC23GjJnmljj+0pHZ2tWn3qwdF2uZWlOkfBgqkYASB2PEYi/ysfCNCj4WkV0JnAKoM5RsyDJCgEyXZPPn1tNRYCsh81g+9qKPodwzzMRcobOaXff2POJnGmxZ21pO4Wtoc4ZnvKRK/uFsDcaCOANCy5py4jlfjcjgkYu22PjlMp9C1G/sh/zfnBnzvkdqgJvQl1e5LqO4GDKs1CzDGxqsL58aMWX4mOuyfpaKEqHSSYFRZuuOaEPGKggUk38ARv3Q+rA1Ak2Nexzvm+dEJlPv2OK2298TBjcMWtkfD3UbeRmE5TbMR6iiWP1TH88y4CGHB7fU8XcFd+HSY6Yp5AJwTbRnAnjYdI+AgAxV44WAYuHbW+P3Yfa1L1Z/aOWKxP3pzaxf4vc6UTn7EEjlgAMNVx5vlXOkpryyu81F2sKIvzso3YCylolUpsAVmeeUoDmFFqfBQpIsCaF5CzO/hE259n6KT+LPR7zyjRbyQrqVrmPBPU/c5kNLPLQV0cxTg+YWOmjd03hj2+8DAc2NXD53opwr91i96PQvHPdQcJDGDVL530z2W4Gzn3c/X/951zbeTnTl1xyCQzDwB133CE/u+2223D55ZdDU8QLrrjiCnz2s5/Fxz72MfkHAH7nd34Hr33ta8/nkv9jmiriJZzp0GGDd5AVk32LJ2rZ5XKzARhKoZ7nbE3Umhaq2unCw0rfF6VJiCwdRNJAlpqSpafE/fNNXObTcLSsVGeRN6kMfQ5lsYBxNW9L10ChYQltdg2ng2WeLz1ds9iibihOcZ5JQbds+hIpKAYAyfy1ZYRUoHyJX4ipGS7AFzgHiSL64wGEIOd52KpwllrCYpEW9NO8quY9JkBW5IhOapNEyIQBszA3h32zNWQ5xU0PlJWVh0rOtNrEpi3y3oSjVQiJ9WGsMApRVt8ysXyFaHtna+hx5NJYf4g/xyziLMdByui59sFPo/XJl0L3T8M6/J/lZxfCdBOEMFRhIVZajTsY3LjT+0f4cWy8iVq8Iqc0THOYaeFMq03U/RRNbGaFmvcQuiZEPcLSsVo8KNcj5+OOOh3kfHm0k3WZsy+cVkfJT5tUGkttsiwKp5mBEOQeFyHbQNHb4860TzxGh1TaoJKH5ieZVFUWInCs1i6RqL1wXEfUQUzZGHI05X7zDF7Ejrk9YTR0I1pDTdS6toRAFptryUalsTjq1iABM7YqwibUqkuldpJxtgB3ppOMIqdU5vBLIRbuiH39EBtfb37KPngtZmBJNe88hcYDRkPqytzTOV5DuloaCygEvERNTLGmNuHDyAMQ7hJ9d4X109cuejO6z3wfkoXrx5+7JELJnkuIY8U+vwerARACtRxNoZXBS5bpBKsck7HjdXl+sUZQw8FLHrELf/MTV8Ksdfh3PdQsAx3OHabuNJIsl6iAcKar4lul++dzpqYlEpkWVSgAVipFiNaoAmRevc3uIR4qjtj4GiNypquqzhohmFJEyOT858GruYYtA8AZJUigj4nnNPha3Q8TxFku9ztDqeZQlO+pqHmL0liIEEW+LNW4nPLgwvcpQCaaMUGATLMr92A1scYdBd0RufeFqrMokTMiHgyNyLUsVUr7GBop9qQ0KGq7V/Yhsa96GnvORngSe9a/BICyXFMhBGk3FAGyLuYpO98iZgHTxRenX4SIGnho6vFjz9dxzVJptKr4mLwXnvOZK4J+VFH0bgdF9Yg2F6K0DU2m6QhHIspyKXSkCqUCanmwcUHQjZqhrHHC/hHr6og6UjRP5E0/sDwsQBG+L4i814wW4nptZ3ws5UrVCACIA/b3gLrYPV0773JVIi9YiF7JnG/+XufAbTdvlq9Fipr3+QqQ2XopZao6twQ7g6AswgWM53dXmypAZjQLyvdFc/VyGSpMzpme1Kp1uDdS8xb7uLAzOkZcthl5EznTYjyIVpRnLQfugWIdBwBtcJJ/1pO58lq4hkfv6mDKNVg1Foz3a+laqpBfNYe60oLmHvSohw4ZYufwtuKLLJFiqFUBMtGu2dqCY+qYb9h474uuxiufVPY3clkaq3Cmqd3EgU0NaARSlf6CmjdvruvixhtvxFvf+lbceeed+NznPof3vOc9eOlLXwqAodRhGMJxHOzYsaP0B2DI9vT0uS9q/5OarOGYjGQUU0SC/JQgJWzD3+SyzY8gx/DEXSDIYepEChycrca0aNWSTsmGznRRd5MkBTJNq8602DREaQy+kEhRCVXNWyhDn0WKXzSB3GmELXTCIF/iedNqjenZus2vLxaksGRY5E4bWXN78dybrik/h6JYWqqZzZ9XpXmLY4WomVDyBsolLE7R8c1eLSemtqIcyQbOdKviTOepDBRQu4WnXMSchM9y1UTRxMbUsCdvHELNWxwXaDw4ojjTqVIPdFLbN1OTiHZhhMwiySgOUo5MRz0ZwNHCtVLoToyLSfUO1brcJOpLRyVVyqqw43j/yk0+ks8nRLRyo1reppw7lBtlQ0KL+3LMiRxgEZAhaVA4KrpdOK6ajshkz+Em61KlWRht6obtVMpIVJtEppUxlTsVZzoN4N7+V9C7B9k1OXVuhPH1QLzjnVPFc4v7EkafQCV94Uxz43oEBxHYWqRWF9D80yA0Q0J13J0xhoQZdSUzQKpNK4b8pCbqTDYxgmdq0NcfZM/b4LlhRBsrn2F4bfnvOM2lMIx4Z6rz9KpHbsczLt0k1x4x5tRg3wguIh5gmZfI9AQqfaXkSNZmznSDBFKwh4LgO0vs/e3YuhPJ9sdPVCWZpFgvyqXkoVJuCMV4dUmMOYurWPP+tXRNCpBZijMtcq7LSAT7txb1UbN1aZDnTgdxRpUxcap0jUlNIrRaDIfPuUCUmDI0GFqhWDsICwGyJs8pJcmwLF5VafMcxbtkfvw7WR5rlMia9GK+zdVtqWfAGBVkzMEVe10/TBGnhTOtKcasqsxefu4isGGIvY/oWI7YHDlvNe+K81OtMw2M90+ulMYy3XFjs6VxBXsuSmXIWu+qM62VAkYar61M3aozXRZH+pXgz/CKk/83riEPwDF1KXJXLo3Vx1TG9qNjOVu3Ptl4AS6O/gG9zhVjz0cIwY5OcS/VAIp8blGyq+RMs/ezl5yApZQ2a/Ggk2PqSoCPHZukReBIdVaA8Vrb59LEGpfktAAZ+Drjw5El7y6ZZ9e/82S/yJEX9d6VMlVCK6Cq5M3ui/VBC0MYSJH47P5HcKSzfj5NjD8hAlcSfAKkMrwMboqgNc6/NFbdNoryTbo9VtlF7FOepWNTs/yda57Z9VCdRK9dVAa4fsc4gFM7RzVve0zNu+xMy5JY/HthR7T0SM4XdY5NrDENSECHpP4YtFlCprlQscbV5gFAC9bws4/aic+88oqi/OwGpbGAwj6nhjMGkFWb7Xj4WPZoAMCeE/+mXJOL5mqGBEKqCumP2lVOy6ROW5ZRBQonWn1v1Grgz59zGT788odhU5ODFFIkMYQo2/rD0s4vFAXgjW98Iy699FK87GUvw9ve9ja8+tWvxlOe8hQAwA033ID/+I//+IHf5P+EpiLTOkemE48tAlGaIyZsMZkyU9iGhhfrn8PVn3kmflr/DKv/rNZ3PpfruTOlSFSy6drS9w1l4RbKzlCdaX0yMl08T3kxVp3p80WmxQbTsA0QQmS0Xih6U6eD06IsVp0vTEqdaUkf1ExAt6VDCrB6vpPuu6TmbRTOdInmzY/Nm8x5yGrFoi3qlwLAKUUYSS4aKjKtOpSKmvekJpFpXmtaGC/snHU8+WLmTN92rCtpTUCxMdWrlKZKtFWglpEhaNU9GCtM2K1awqTa9s7USjm1AItgR2mOh+gCUqMGSnQMH/Vmdu48lRR1ZHERFJgwLgqad79wus0askpQqECmBf2M07yzHFYmEInyHKk6CTIQJMfuUI45iWp4RUkOuZlUnPKIl++op2ty/PdzruatbNiqmvekJpxp1ZgSKq6ER4Sd730U9Zt/F7Wb/zc7Z87G/PAMzvSjdk3J+r0SgRYICkeqfYFY+xyxpoUzbaPYzESUfFWbxgpPazDj9QmlmwoK5KQmkGmLZNhkDGFyxf148yOVY9ry37nVKIlaRmkuUW8RsBAb8dMPzOFVj2SBWbH2CJV6sUbEMBHDRMiDSaKG9ERn2iw7NalSJq/DVcipWcOxHuuDi+Y3Rgig6UUgT4iNcaMb3IAqWC3FvcxqQ3kdgM1nURrLjIrSaaX6v7wJw4VEPdTtAplO7A6SLJeBMbEf4YzOtAg2xnC4Cp2fs/ciDCvhxC72Q1nSsd3iznQ8VMp/jRt/L79+G37nxy7Gc69cGPtuegIybXAhsLmGJfcsERSuOrglZzqjCKhgYin15GXpveo+x9NJSFiUebGbsrTV+TrTVVRskoMyhuDBk3RY2+XB66S4d1FfPOK0U0HzzihFyn9n6AQwHMn60PsM1a0isiorAgA252xsXKwdG1fzVpT3WzELyBxK2Zp43+khKDTMNSaXxtw1Xaylu2cm2zTBNb+I8OLnI9r9NKVv2PNfQQ6Wjm3q7H5tQ0NDlAzigZE4y6XQkVZBpkWNe3oeyLR4Z1lOJU1a3jMcWdf46q1s/n37eE8GUkVg1dQJBClBVCkp1ZgWz2u3QXkAt4MBUpFORF3s/z6caVGCbhdHglV2Vs0i2MzLm4mSVGL8uySSKTzn2uqWIStOTGKjFACAwYJiSjsbMq2uc+3ZouLKI3a2x45VUVTW75ODAuN1psvB76LONHdied80NAWAUdZukZohgivy3sU+QHPJUhJNgFVAsS7rPPAFFMF1OQ+JLlmVk1ouS1K1NzxGNM/U8aHs8QCA2ZP/KVPtZI1pd1qCCbahQSXVVJ1pEK3EehG+iErzplYDLdfE9k5x/6qt9sNWHuv8dgowdPrtb3873v72t499d//992/4uzN998PQSjRvjgTk9U0AQkRpjgg2PAzR0BPULAcXxccAAJdph/BZS1dQ1HNcQAlB1tkL7dRtSKcuGqPWGhorZj+KMwTC0E6Gklq5ETJdfR4qcwEVZJpPwrPVtRNta9vBy6/fJqk+wqE+LZHpKUnzFouumjNdGGnsHrP2buDI50GJjmTuqvJ9i4VMrTNtevJzG3FRZ5p/5l/5KlBiILz0xfI8Ks07cOalyrGMBApHjeYMOeER3nNFpkXOtCjFwmp2m9jSMnHZQgN3LQ7whe8t4wVXM9Rc0LwbFarYRsh0wkWKSNyHLpDpCgpcbXtna/hGxXnLvVnEaY4QNu568oexve0im9qH2rf+mJVgCdZYuTCRRw8yhjwCKHLP4mFRpssuswzYcQKZFkYfF8BKc9gb1MsllgcoTO0iEFSwKowKMp07bWjhKkgaSgdUROlFi+xpYPQgaklXjsEeR3xVmrd3NmRa0LyVdyeojWK86Kv3sb85Mi2Q0SG8McVTMRbmGzb2z9Vx/9IQQ0Fz5DRV4VwHpFyvfQgHETUBAjiKM60PWXR8YG/CeiiQ0S5qpMwUMGQN1g1o3mYNOTRoyPHI5JsgeYKsuUOWhQPYxivF5+wWp64yzYQ4y6VRI1C91z5uN56wdxqP3TMNwg0lsd4R6UwzI0UwMkQwQSeU39e4Qa9u/JndBkwPue5Ay0LMUmZ0xhzh3txySgG2SS23GtDTQAZGhTNdE3oYfGynWmFY1kUOo1JnepFLuBhKHXKJGKrGinCm4z6rv8tzpkOzgySjslza+SDTtsLcEelJajAUAB5Y5s/nmjA9BUnlSAW1xw3rpmPiqZfMjX0OANO8hNiqH8s+sjnFca5ug3CVfpHrX3VwW5LmXUamSQmZFkGL8r2JcdHUYzRlKbSmDEpW19uztTGa9yRkWrmHlGo4PuICpaYO3RlPqxIBQBEgmoxME0nbJclQps1U9yGVFQE4mKI9gADbyRJ0Qyvvtbx8lRb14AXM8D+YTOOeUwM8uDKCqRPcsLtiZPOm0no3onknmx+BZPMjyvfH94nLtbIz3eABcMfQpGifCIzEWY4BzkLz3iC4PampbAKRLiLv2ajJNejyhSZ0jWBpGOMhXk9b7AWsJrYOP8kkMt2agExD00GdDkiwimkyAA2LdKK9M+fvTP/SDbtw1+IAV26p2Cmg6BgpLsqZ3ZlO7WffK9okxnki056lS2Q6M8cDjWpqWjXo4pzFmYZmINzzDOjDk1jYfjGAO+CZOq7cPE5lVp3pKjNEbXYFeKgGvwUiLfZxNaCvS4aWQvMebUDzVo4haVCytUs0b+lMH1OO94E0UPQn6hOZUPJawl46C8UbYP10N92Je/IdOIAjsB/4GMLLf7pwppU0R0IIXC78ubXtlBxi0XJvDrqwnaRdXKZ5jzXdAtVtkCwCSUYTUwL/p7bzRqYvtMlNTDwtWCtyR+ss1yNMM4QcmW5oCeq2IfP0NmEdtZIzfW7INFBQvZNN1038XkTspXGhiD6N5UyPoXsi73TjnOlzpXkTQvCLN+zCjx0o0EBTJ7gjZ/efzl5e1JhuCJq34kxLVIEtHIKOmc5cKp3Y6n2XkGnTk89bypnmCGbe2onRY95WUFFRjiKnteLzvEJDBhRKXhZBEyjUBpFwSfPuHwWyVBrJqmH/ZEH1vq+geg82QKblBiFypkPhTHMKaLAKY+177DnO4kxP16wx6mvuzUnabd7Zh2xqX+n5RK6NJqn/rbEcX0BBppMBiGQ2jDvTVWRaaAnESQpb6gqUN25SzQXl/1dZFQLNEYYpteoyqit1AioR4NhmhmIjW5fjv8tVVss0b/ZvPx53psMkk5u36ozJ/uPOtMhR1/vHAErhcGdiMAGZHikRf4GOxJW8cUHzDlGe5z4cxDyGapGiDpagmiW1zbJ8lp10pWBbQfNm/ZhThtyMNaIh0ti9XB9+md3b9seVDpmU5yVz/9N8LGd6pmbhR/bPlhyTApleByiV70egdyK3XV5zgiOpbvzC6RBjYh7svQia/IEzodKVawhUwdQ1NB1D1twWc+D+ZV+yhYQwkFj3WZ1pdg96MgAyZrBNQn1F32nxAITmmDNYH/h6q5QzLdlIZwrU8vXRzkYwCBuvp0Pu5FWc6e9xFdyFliPRmzIyfX4lToQxujKM5frqUh8AZTnTXOcj5s50veLgin2ux3Om1bQm0QrjdPI+VyOxRKZzpy21J/7LNO8JOdPqPQzh4qYH2VjreGYpKC+aKJGTcNGvQiArR5Lnpc/EONJ7HJn2KvuQ1A6J0MIIJq8YsI2chm1qCgOiLEBmjdj6cJJO45+5qvKjd01NpC4DhQiZRsbzZc/UxPzbT46XPm/ykl22oSmpJ2ysxGmBTI/RvBUBsnNtap67EKESTdXrcExdrgtfP8T2QZW+LPaIJUnznjyWirzpHhKeEjKkLvZ9H8j0ky6axesev7tAZ3VHpjTNmCEu1rgzPX0JAChpDgXNW+8ehHni62e9lq4RzJjs2RJjAjIdF6lprqmXnv9sNG8AGPzoX6P7vI9j52wTb/3Ri/AHzzowkcJdU5zpjfKlgcKB34jmLZ1s/r2wH1wajLEZASaYCEygeWtGITCaVARPuZ0EANrwJEBpieYNAFqwXp6HZ2hSd+AcnFLWTwQfyth+7Nz7L+x6UtdkdsLxwKN2Tg6YieOpbhdaMypzaoN9gCp7xg9Tu+BM/4CaGCB6lxnF1HBhcGGdKM1l/llNi1GzdLTABtImsoaardC8zxWZBhBc9fMI9/44/Gt/aeL3YqMThpumIB1jyHTVIRHoni1y2MZzps+V5j2pmbqGj+U34I4f/zKCK1+JfhW9E/en0ry5ExXtvxHhxS/A6FFvGjuvpHlnUZEnZ7jlnGke2a464mprKY6P0doi/y0dAVLkqIn7E44R1YwNI4V5YzOLzOUJ0Dta5Kgrxz9p/ywIWA1hUS5sKNW8K/lBejnaKpxuYZSai7eC5Alyu4W8sRVna/Vm2fjKvRl5bnUjK5BV7kyfhfpPFbqZpuTcZ60dxTGaAXBGQuFMc2dO2ZRIxZmuCvrAKudME5rBomwzlDnTZr3IJ+ObSdWZTnlecyMvNrduzo3RSTTvJAOt5EiJca1zpoh8Vn5uwvtPrBsk9UHCNYnM9en4GBUU1Lpt4BruTOtuedMVTmColQ3ZkULztlCkEQhk2p7aJtWkrWyEDhFzj4tZKc7CJHR6FKdY4320z/82ACDe9tjSMWp6igjIibEVZ+M505OaUMEleQwSdeX6JIzfar9V3y0A6K5yH9wwEEGtBcLey4AHJfbPnYMzrYxx0aY8s8gr5Oe+7WhXBjjlbxVkuoearMBQBKt4kK5krDRl3pqxeg+m+bsaGW3mTNNKOsQZBcjYc+qKsXdsyMaypHk7QoCMjb+Fpl3oEiQj+dyTKJ9najJnWkGmNVB4iDCv5EwLRP/MNO9c7nclZzop7yHyuRX0qYUCmR5+n8h01ZifJECm9s8QLv6T62NMedZEZ1qIESYcJRWKzVmu0LwrzrQmad6TkWmHxpghRf7mdrLE1LwVRXZJ885TWSXgBJ3F577H0N6nbcA0AIDLFhpwTQ1XbWmd0cGpNrEmC0aJaDWJTOvFGi6RaVoEjn4gAmTF/VaDlNUyhldtYWvI9zhbQ6UviyCrSNdqbcBsEXvpNAYIuPI/rDo6VSft+2mEyDE/o4cySJFNXwxACeKRDBblquP//tNofewnJEvqTG3G4IEufXxtEYH9Gp+vKtVbzSk/l/b0S+cn5ksDZWT6jM50heYdb5Qzzf8m3I6waSABmIDvB3FaCAhXad5AwXIriZuC6VvIfycjkHhQonkDYIw5FZk+Q5OpQ+dC8+b99B+4AVSzYC5/F9433wHvW3/IzuWV57MYfzfs2cCZdsWeqdi6mi7Xt432AVU/54epXXCmf0BNOtMcYcrqCyXBA+FMeyRGzTbQ5obPAllDzdQKZ/oMBk+1ZVP7MHjqu5BX0D3RCmSao7wCUdYMQCsbCedD8z6TavO5NrH5+84cQIik1ogJLxHmbJzmTa06Bk/8YyRbHz12XtVoFvmoY6WxKjTvSU2lZLnT24rzKwuEpC7zdycp3k6RezLWiCbLY2H1YKFqrSDTcw0bly6w63znRB9plktKUtWQtKo0b+5oiQVOOEnpzIEz0oVEm5oqG1+JMyuphLZiZIi8aNHHkua9wZhQ85fVY1VkmpoFpUkEKgQaLdQuM0qgWeX3ZlScaU0402ZN5hDanDYt1LypVS8Mdy7OVc1Nyrgh2sy7cnNbS5lBUFbz1vm9QaKqovVCLj7mGJIeCCjBiHAVSILShqr3j8LKeI72JGdasBRsHY/dM41XPXI7nnL57vIx/HexVv79CA5i6UyP50x35ndhRDzpzG3hOXbi/akO7qS86Y98ZxE9nleuIQfVjLF5WhIp4VRSUVIoTPJivJ3JCDddZHUW5NLXHpAbs8iD7qaTnVW1qc60jMrze1sgbC73c3aezc0zi7sAxdqtGglTnlUgnhxluO14V1KWq/cnKh2sg88XHmyRa6BKodZNRHufAQBwb/tLWRqrT5qIM6VckLzGxgihWAtlUIwSnBDOdAWZFm1TwyntV0JU8PtFpldHMcv75QGCOgLMKjnTYg2vijCKfW4QpYjSvNjvhCFLqbK/TlbzdmiIJmeLpVZDBhD/fyNAVtzDgHo4us6cw+naZGRaONOxUUWmFZq3uA5fN8V6uZEAmUVDKUYFMGe6RiIQyvcPqwFYtVLljAgWVtBEllPUbR2P3r2xgzrlWfjkz16Pdz7v8g2PmdSq7yfkomti3VbVvGXOdLpBznSeFiyo80CmdQKpRVFFplEZ24IZJJrq2AmHUSyTrXNApnNO865Vyqf9V5qYj5eQw/BIhFSzkbV2smsre55FQyDPoPcOg4DCPPmNs557ijvT0QRnWg36AsBsvRA01CcEmb7fppbGOtOeUZTGOgsyzf/W7EIJXdiMSxF7p0Iw0NDIRMaBypCULYvl/6nG9mBteFKKBYpGglW53p9JfAwAcr4HChHdM7VtbRfbOy4u270T0S6mc1W79c+gj04jq28ppTkCwBufvA9vfNJePGKDIIYIQFfp3FJXaIN7n1Qh6IehXXCmf1BN0Ks4wpTXNsE2BWqYwUfhTNctXSI+HokwY4TfF837bK1K8xYoYlV8DCjEFkQTiwGt0rzzrCiB8l9EpoHC+RAU2cKZLmjemkQ8zo4OqfR1qZRseDJS6GBymYNqc81Cdby9aTfC/c+Bf8UrAF0RkaqUx5I1ps+SnyVEyLD2ULmup9L2z7JnfWh1JJEgoIjyilaUe2DHDHk0mDjl852N4i3a3Gw5OhnZRVSyjEwLmvL5ItMDiUzndhvUnSnGmpoPKoxcrnKv8fkxggOrEtU2nKozzf9PiJKDyd5RQfNuFM70Bsh0xtHjdl4gn8K5LSPTxb+redOyxmhlw1Vp3lUEQO8fg8npv7183JmWlH/bgK4R/OyjdmLflvnSMSJnOqoi0yJnGoBFC5q3zqlmensr9sw0pDMnDG6ZM61SICvIdJhkeN+tx0tOXDJ/7Zhzpb5nIZwiDJ2hUvZrkiOiNpFyYKx9T6ZLGByhv2ut4uhPzJlWnekZfm/sXjdxZFo45VU12kltUuCxhExbDaQ5xR3H+4UopPgtd4LEHFunRZqGes6qgeJf+8sAAPuhf8e2nL3DPmlORqYn5DUW1y8HXENYWOT0VMGoqFec2M0tu0QjBcDojWdRla22kjNNiMy/3GSHTJyTG6C6zZ5na7s8JwQDqxckSCbRvLMQhCvHbuRMmzRCh7PFYp2/R4yXiDlbq9JQJwqQKTnT6lyZ8qyJVSKEfkImnelCUT+t0rwrwfix0lh8HzTyEPNagZK1iI9WwvMficbmCyGlwNeqPgvhZj5x/+xZEeemY551DldbdXw/ZLCULqGdYeukoHlPzJkunomE6yCgTMfjPGwVQojMH66un7pd7t8rtzShvuFJyLRoE3OmAalmPkUG8DhrrtP6/m2rsfPzMXVZznQ5ut4uCaakxERM2T1beQAtWJEq0sap28967ilOvxdaFWobKOlIQJHC55wHU+FcmqrmfaacaREA36g0lnCyRZ1pIsCSYA0aZ0osR+xZ1hTxMTKxuoOo7qOwYxRUOuNil9pwUQbSVZuqYCyeOTAZXvxc9J/8TvgP+7/OeBzAnv/DL78Ob//xAwiv+GlQoiF3pjC84a1Ye/GXkc5fVTr+0k0NPOfKzROfD1Bo3pU5K/OnN7j3C8j0hXbGVs2Xy+sLctGIM4ohV0Z1ODItKGUAsEVfLylP/6CaMOCDKs17grGjGhlUtwFNiMkIdVH2XCT+f9t78zA5quvu/1tbr7Ov2leQEEIaCcmCgDCLWQR4YbUd2wGMMTgG4ySOcbDjH/iNCTEkNnGcYIiDQx47jh9sEi+vV17HC7FjYwHCAguLVWAhaUbSbL131/39UXVv3aquXqq7ZrpndD7Pw4Omp6e7uvrWrXvu95zvcdoa1WN6UAlvv9qMp0+jWNyVcsFq8RRV/K3YPJCU6TgkN+8q51pRFKwZ7EBUV7F2uBNT530WqTP+j+s53oWPSPOusQsugumn/xPxJ+/3/WyrbQfU58fSovYobqhlaYNOmrf1nfAbmBpzfzfFgZOqHhNnyZDT09GMdovAC/AE0zFJWQVqtktzdiOn3Cq2ogh1Wl7si7RX01amS3bfZcTKFqjRuHuBLC94+HcUsf/eSfNO1gym+c2il02IMTiFRNkiW9ecjZeyYFoo0+6FlHzj1O0NOI469QqMovV+42aiLHXcz9ndO354MO1VptPMUaYNOMG0amcwlDoWY8OiLhxlXqMme+NIUcRn9S5Gvrn7AI6kC8hrzvdR8NRLA940b1uZ5sG0VHdebWEEAMW+tQAA7ejvHAftnj6ctrJXpON7j9/1mLx5E+e77FyZtuaOIyKYrkeZLg+E+hIRZ0Mi1oM9B6eQLpSQU53XY1DEnMwV+qPwBtPlbt4AUOpfh9zKC6CAIWZvEh5BFwq+ynS1mmm3Mp1BxOklXUmZ7oq50kiB2os/P5xg2hqPXOVaErcXtbYyvbi/B/e9bSMuOMG94SeneeeKzEnzLuWszV/p+yjzBpE2WXgbtYwdTHdE9YrOwJUoS/P2VaadYyhIbf76EoarxSYAwCwham8oFo0qyrQnzZtTnubtlE8t1N31xf1Te+zj63QyhKSF8rjhbNhVS/FuBnkdMs1ieK5kvScPpuNaUdR582shXzIxKWqmpQw63qUh1ivWM/XC22Pl1bjIbgIAPeYe310xw9XCyhVMe8aCn5s3ICnTmBBO5f19/qm1jSCU6eJvAQBjidXid4USE5kchpkR90IAMA4+4Xod45WfivIBTo/dti2tlM8tKSmDCoBVsoHaTt5BaTTNu8yAzNMai/d8lx24X8tYY6FSj2mOX69p/jpmpBMlu+ROH39ezLnFQSuLQ80eKSttrIgeR27NJXVvFvH5rLDoVBz5o1/g8FX/i8zIdWVtzeqBt1rlZnYckXpeYb1uUs00UY2yHeHkQkQlBS3Fg2nk0GUw0VIAsMxunD6YwU0nKiFqpoUBmR1c+gXT0vvKN2TeGkLJTQKMOQqkkQS0xmt6RC/HSsq0JivMvE1NHco0pJRF8XeOAVlUyUttDiqneQPAvW/diP96z+vKDSb4+3iUaVeLgSqI1l77fgH9yO/A9JhI1+Sstp08nx9Lle3wysi1pgBw1N4xNZLuybVWWyzO4gXOgqkQGxCvqyluVZLxmtWMNR7UGg7vZgVlGoAIpl31oDzt1Xbw5kZNKRYru2FG4+5JW66h5hN6xA5O/ZVp24DMOx5s8x4rmLa+42kWRyKilS2y4x5zE47TY9rTPoO3xsocFr2YOdrkKzDsMTWFuCudulgykbHfQ1YKvYpbyq7tKmjlad68Zlq368itOna7JrdzEU5a2Imj8A+mASBpB/Fy4Fsomfi3x6wd9qEBx8jEWy8NuDdc+HjhcyXPrACq10wDzk1cP/I7Z5c72oGPn7+mPNPGR5l2mXlxZVoYkFnjeprFLKOdCosm9+s5G0ac3riOTar1/RYH1mPnK9Z51iPyfJsUwQtX8sYVdzAtHPB9FijprTe7fj7MOmxl2ruhUC3N29m8BCxlmvs1xD2tsTiLPL1Drfeob46W4W7e6UIJ6XxJHPfaHnvc28G0YsRx8pKeshRRvlGVLZpI5YuuenSlmHHqpfVEefmN5rST4tkIKVtl86aT10NdBmTSOYolnI2l3kTE2XTk2U6SemMkbGM6v5pp+329G8Rm3BOUSemnw4o7mO6ZsjquuEqZpE3Z6ZjV1my4M1qW3hwW8jX5IluA0byd0WfP2wnmrJuYkQRjDAW5Zlo6X42Yj3HEZr/pnvsiifLrj9dNA+5AMeoJGjsrKNP8+AaUSWH4uKA/+DFXgmf0LS5YHUQORp2SoELJFBuvRinjlDwB0I78Tqipxu9/jp5vvgNdj3zQ9dq8bVtKqdzC0VGmre+yZcF0mQEZT0N3K9Y8qNY9WQgZFsFoyvpMh6Yr9Jjm+CrT9qZqpAtmh2Vqa7z2GAArM5Gn3iuZw+K8+zpih4TZudg3Y6teCotOwZF3/ATTZ/6163H+OeQWtjJi3UXBNOGHd6FS6ljgurB5zXSM5dCvuR3+BtmRhgzIatEVrZDmXTOYdv5tdiwEU1SohRTU9CFJVWwuDUkXNyuuTFv/FxOtnK7Ng5160rzhLChEfYpkQOZK866RBRA3NAx0VN6x86bAO2Yn1W+E+cWnWep/xwKkTv0IDl/9GPKrdries6rfOrbfT2Qxak/c3hRvQG73YN0ADkzZaWK9TkDP1EhZP+dKRKNxUc85qfX5mo9Zn5Er07xmmtfRV0jzjjoTqLe+WijTrkW5nX5p95bWi06atzd1MJZ0jwtDuglydTmatb4bx7ymQwTvlfpMI2mpL4M4CsW0voMpxMuCCsDZ9U6XKdMeYz1+XFzZL0xDP2z3Ae+10pa1yVcsJ2cAkywpNjQAdxq0fBzefqi8NZTc2qUEFTkYws1bKVmBvjpt1Uub0W6wSCc2LKysTFvva12jKelYfvXyOA5O5dCXMLB4eMj+jL1it931Wj7KdNSeD3gWRkRTKqaXic9jB9Pyos+MdGGgI4qLN7nHu58/gito8NR/cfUrhRiGOyJ11fg56WuOErrUOIoFylGUoKIwNIJf7xsHAMQS5VkYgBOMTSh22yv7+uKt04q9jqrEKQ6NIL/sLABAjhkYL0YstQ6eDYUq86f3/GRZRMzJyYrKdLTsdc0GFn8JQxPXz5F0HmMF63U39lvnnCvTldLHk1FNaIdj03lkEYHJHymkpTIhH6VEUcRcs8BWpg/lrffxu85rUd5n2meJpRniftTR5cyX7pppa77j95aCEsEfnWp996I1lq8yLc19RkeZD4TcOnJQdQfTHRNcmZYzDZxrNdZneX28bfOiwIp9vcilXC+yhSLQ410d4nb9eIpFAUUVm/F8A8bVeki0xarffIzDNyeKpuk6H7FE+fiWNxYSEef7lpXpjqjma0YHOPfSPmVK3J+GB4IfcyVkUz8AeDUiBdOm05ddK6ahpg+K3ylg0A/tAgBE934TAKCPPg1ImVK8heBhpfy+zx3x+bqFCwT1lMwEQTb29HP75nhbY/H/i804keZtG2B6NunTiIoWrnsOWvfn1RV6qDtrUJ9gOtoFs8PamNJ5MN252JWt5nSwCb45OZuUeleXiWqp7bfj6KUPI7/8bN+/cbxFUr6/n6tQMB0S3iDYTC6EpjopkbyOyzCz6FfdOzJ9pbEZrZkWad5VaqZdN1A5yNRjohWVdvi3jjJdZ1usSkSkmmnGmAhCuHMsVM1pLxA0mPa2yzISkpt3HjEl7/u8oHjNYoQBWY2bt9mzEoffuxv4093IbP2AbwDam4gIl8jf7LcWCH7KtNxnmjGGA3ZqZl+vE9AX+9YEyiLIqtZ5Pqp0i0DOq7h4g2mv2uxFricVz+XBtB0Umclh6fl2ja6dnm3Y7tZpxMqOpSMaEZtVgDsVj9+0olnLjdZpq+IYkPEaMW9AoSStc8hbBQFWcOWtHQWcTaBKNdNlynS0W9Sa8t1pHhCpk/ucYBpxl+sod0iN6qproV5m3GOndxclN9qcGgegIMfPla1CimDaPlfLeuOY1jx1UD7KdEpSpg/bjrUnDHdAtVXe/NLX+6ZXymqX6XHz5p+vnlrLEt98SB8SdWf8PIysWlLx+J33lo5DtMbypMuzWF0p3tZ7lCvTq7PWRsmL2gpMFA38+pVxAEBXp7ShIM35/H4xqdptrzKHoeQmoE9YqlJxcKPve6e2/glMKHieLcJ0vmSpdWXKdDU3b08wLRmkcYMfObjsjOriZ1ead0DzMcAqHeDpki8cTuOQrUau6bLGPW+N5bcJDFipi/xeZzknK8grvNd0WlqY+n9+fl4WqdZc9nLaulaDOnkD9bl5W+9pnac+adPTqpm27ylmASjlRHq/FusSLaZEmnfJrJrmzXwypGRjJF5+MMqssZY4aqUBu3vF9oh/r1hxPL77vlPxrq3uaytMZCXuBbbQCpoBxOwMJe6hkUIcRcn5nyvTsgFZvZvbfvDzWSgx1/iOJ32C6cXOYy5lWhoLleqlAYiysH5MCKM1LRZ8U6ri63s2Wl/WnA4aRUmZVotuZRoAjIOPA8xE5MUfAHC6TXAGi9Z99TV1Abx4lemTFnbh82/diNsvXNvsR3LhPueVVe8yN2977PC5gwsS/B4eiXW4UvwziApF+unXrHG2fmEFky2e6VPIise4k7cZ7UbJVqY1O62+1LlUajd62GmZWsOArB1hkU4UF22raMLrzb6ZL1AwHRJlwbTdY5o7OmbsxYlSzKBXde/I9BRHAdETOURlOu5J885ZgbBvzbRLmfa0CLJ7Eupjv3VqY5tUpvmisViy+srynrVyyo5T+2zXIte5UPMqzkxPOC1BkBf1V95d+6B4XQmdm/dgxb8R6HGXmZkffCd31++tRY9fEOf0mWaYyBZFHdBgd6elfgMoDtZnPsbJ2wu9UdYjAjnvItFJ87ZrOut18y7lnEwDe6GWXXs5Js/5NFLb/tx5flkwbS2iplmsbPe5M6a7UjsNyZCM37QidmsXvvNvSm7ezh+6x4MRTYh+zYDl7MqgimBSpmKat10zXeb4qSiOOm2fQ76Tq039Xtx4p1gCeckhfNJ+vTLVTI9bxkH85e3zXTLkYNr6t6NM28G0x1BQURQYSWcBakJ1zRlcCZBVcq4od0R0ZNe9DemR65De9iH4wfxaY2numula9dKANaa4o7dx8HH7sU7xO9dz/dK8ZSO0hLtmWnwuxLCwTiXF9FGmF6esYHoXW4Mf7R1D0WQ4fjCJZLK8pAFwPveU5gTT+uhuANaCi3nTdm2KC7fiSyfcj+sLf4ZUvuTqM+28T+00b05Gup742I7qqqjpls+JayO2gWAacGoPf7DnkDjubtvcSM4wqoQ7mAbyCl/MpqUSqgqbsfbr9sBawD43bQfTDSjTuqq4DKkqlSqYdtCc6OzF+gWdiOkqVvYlXGPBOvZy802R5s1QbkAml2j5GGGKmuxiBr2w7iuPm7aRn70+kDeUXBtOXUswkIzUzBhpBvk7esFcKDJsonZ6d9QOqqdYHNmiFEzzmmm5hScXDwK0xeLIni4lOSuns7vsuQMdUSzrtY5TDprljg+VekwDTlnYsDKOqGLN72EqkvJrHWadGGM94udCiSHN+LWScnoO2/OyfuBx6AceF0EfAGgTL9svzNBbeA2A1TLNy5SnZhoAtiztqZwa3SAuZbpKaVClPtNymYj8/5ihua7HNItibDqHbKGE58esOWX9ggomW4afMs1Tt7vFxjWn1LlYWg9IBmQNzqftDPWZJqpSluadtBUxvhvGA9piFj3M3Quxq3BoZpRpezEg3E25o2ktAzJPQF/iwbSsTDfRFgtw0qgKJeZKjZVvQE4wzWtag9VMi5+lmumYUp+bd13v41k8czfvRm7efvBg+pmDthO1TxDnGJCVcJCr0gkDMUMTC6F6nbw5xYj1d/tLXVXSvPku6lHX/yu7eTvfnVBC+RjSY8iteytY0jG14d+NZt+MDFuRsJRp9w2zM6qLBYH1ctKC0r4OjbQVTHfKNdMesyTvuIloKsaYs3jK2WZB/sq0dX7KlWn/mmkArsCIqQYKC7eBKRoUMw916hUAluIiu2Zz5bbD6zLsMYIybHXelNK8C7ZazQ3IeDAtDP4kl+Fkj/Nd5NU45LZqPJCXlelpyWHc7FiI1PbbhWOpF5cBmaiZdrt5V0vXk+F1094NN3kRYhkqll87fMHIoIjx7K1RSyGO4YDKtKyO9U9YaZL/W1iNH+yxFqTnrx10bVjK863BFXpbmVYyR6Afesr6rEP+qjRnsncjXmWDSOWKVu/dMjfv2gZknKxkPCgvVvl3v1A6J+7e180F0z9+7rBo6yYCo2J1ZRpw/EHG7DTMvMq7QWRqpkx67wN7JqzvoJE0b0VRXGPXz4DMOhZnnH7+rRvxrfeegp6EAai62AS1vAz4otoZl7LanbMDA5767Urz9lFkZWW6l40DcIJp59jkNG/nfblp0kwiz8mWMm17ndjzf9TOUEohhlzRFJu9Wdu0TinlnIybJpRpQ3JMlx29IzH/8f3/XbAG7zt9OTZJKd9ymnelHtPW8VlzT8I2RgXCFVXka/JZcynSUqZTwTQdsaWQgpqy0rzzdusk4+DjiL7wXdfrafa9ScmMIWJmYTIF+8zyc5zyMcqcCXTN2eSr1r9arMU9ad6OMm2iWDKFsBMzVFc2S9pWpvccnEaJAQPJCIY6KhmQ+dRM58vTvDlm5xKxHlBkA7I2T/NuBKezCwXThA8uZVfVwexdYX4B8zRUpZhBJ2/BYbck6MrscxyyQzUgs2ummXsREsSADACKA04wHVbNNDdmKZimCECiusetmgfTvOVUvROL4fm8ldK8m1am3TtsTo1WOOYhq+26adHz1Gd3W07zPmC3shm2W1Bwk4vi8MmB3reUtLIq9uYHKqd5813U3ARQKtR084aqOws5vqlTpVSAj0HVLEBHUaT5pfyU6aijTBeYBkVyphS1SWme5u3UTMvBI1A+HgxNxWE4i0m+qPJbHMQjFdK87eC3x+e7M2POpkupewWgx8R3xlPPLWXaJ5j2WejLN17drveSa6nzdso3NyBDyboO/HoY9w8MS3/nPi88uHIH024zl2rI6q/pdfPmwXQN8zFOyeMk6qdMV7rOWXII6U03IH3Kh8Vc402rS7MYFnbWp0yLzTW7Ng6lHBJHLGX6V8XVwnzs/BOG3NkzUmDNe7mn9B4AVsqfPmoF04UawTQfE9P5Eoqm6Xbz1iJVSz2qKdNythBXaxd2S27kcgDXaDBtl7TkinKbI9uEq0bNNODc60a5Mq06tcHOZlF9wfSBPO9n3VgQIGfx+BmQAc79k8X6EDM0K5AWx+OUD/ltBPDWWIATGPDH5HHlZ4Qp10x3m+MA/IJpOc3buj6ZosJMlqfyho0Z7QFTdZiKjpfYAskcy5r/VWFEGbeCaTtrpyCVs/AUWVF21Uiat8icY8hI5lqVgpuRxd14z6nLXesXWRio1GMasM4x760OAEUt7rv51yjyMe9hy5CR5u1iiUnBdFoo0/llZ4FpUajZo4g98xUAzka5OmkF05rt7L0f/RjPl49znmXU6HUUBF6KUm0T1ttGlF87fKMjWyi5HL7jHmU6w2IYS+Xxm9esDa6TFnZWzNLgm6Vyn2lh8hntFmIbx61MH5a6N8y9NO9aUM00URXXgiIxLOoFeK9BsTgpZtBpWpP988xKUUykLaVObpESBt4+0+JY/Wqm5WDakybN07y1o885jtVN1kzLfaa5k7fX5dEJvoKlPvmneds73AEMyGq+j71rr6YPAow1dfP2gyvTHL/0YhFMl5hw3+U1nlPnfRYTF32xrH9gLQ5s+Qt8uHA9Hs5sRt5uuVWW5h3tFvVESvZoXRkL3kCl2nPl8ZhATigTKZ+a6aiuivYeWSXqUlFLPJhOWeloTmusDpg1lGlNVXAYTuDHe2kmA9RM87RsP2VCXuyWbGOpUtdS13OmPDXTkxme5l1+DHKwELGNcuRAgS84RZp30aNMS9fXguHFzt+p/sG0K807VznILzvOSBfMeD/MSKfYeBJp3rn6a6aB8rYc/DNUMlT0kjr94y43bK8ybaV51zcnl+xWXfqhXVAnXoY+uhuKmccR1omX2TAYgI2LurCoO+Yaay5l2l7Ep7QeANbCyuDK9OBI1fcXmxy5IvJFqxZSGHFVqBcWx+AZ+zlXzbSfMi2neUvKdIPus3KLmbSnZzAPpv3uWxyR5m3XNBa4Mi2nedeomeZMMu7m3VgQIM9PlcZxauufIL3xPcgtP6f8eKSMJ7+2kHLAxucbXwOyhE+5Eb+npscQYXb9J1uBPJPb7MmGctb8ZyYX1CxLCgUjgalz/wF7/+DTmEbC5TQNOBss04ghWyyJudHQdbFxyFNkmzIgkzb7+b0FCJbNFquzZhqK6roXKCGrkfIG1x621JUJWDCZUP+VQlrUTJc6FzutmvKTYFoU2RPeCgDQJl+2/28F06+yQde9AAAYY9I9IVz3bj/4HFVPn+lswfKX4VkdsjLNryfevUS+p6YRRclkePQFq3zgxAop3oC0tvTpM80iXYARd2XxmV1OzbSSHZecv+ehMu3jLTIfoGA6JLwO2JyoT810wg6m9zBr4azANkAyfFp3NMFwZxTnHD+ArasWuX/hq0zLad6efrsdi2BGuqCYBRgHfm09p8k0b6cmiYkJLGF4AjbPcdZfMy0tVO0NCr4QCzPNO7/4NABAZN9PoE28KIL+Wq2x6mVlv/v4/G5K8k7svqN2Ww1bSSv1rEJ+5XmB37dvwUo8VDoLY1kman7LblKqJtQVLfWaU9dYJWOhrJd5tcwALQKmWguQBLKI23Xufm7eiqKItM4M3GOGX4tq5jB6jJJvayxxTD7Hc1QKptNKZWU6JoJpb2ss7uZdPc271GO5T8vBtAkFKcRcNdNTlWqmIQWSqo7FvVZQ0y3V+BVthdkxIOPKNO9p6ZyPWJezIVTQPJs6fmne9r/9NnzKUDUcvfybGL/i22IM8M0a7gBbT800UK5Mm/wzSJkQQa5zrxKQYnEM11kzXepdjfyyM6EwE/FdX4BxwKrjfkZdA9hB7QUnDJYdk3zvGFncjaU9MWw8zmoromaPisUr7+tZCVmZLpQYGFQnRbXW3Kkarpp72dAvIW1ycvdauVbQtXHRZJo3AHR02emOXJmuYUAGOGneXFniY10ppqHafgneenhxzJ7rniv6jRiQAe45uVLNdHHRNqTO+ITvJofca5qrrPJ5lZ3lHWXap2baT5m27+08VXeaxZBGDPsVJ/B2tYyzM2Xq7QYRBrnj3wRlrdUqkmfVcQNKrmZNgyvTdjCtqWKu1yZeAiBltDXUGsvZ7OeZEkCwzEGXMl2hx7R4XbnkJ+QASn69Z82lyBZkZdp0ygAL045YkhhGQcpoyy99vSOqeJTpfeaQqI/mpAsl8I6OjZRLBIVvJEaNKsG0fV0yWOIDV6iFMl00RT11zNCgSE7/AFCy54knbQ+bSvXSgHQN+9ZMW9eXKanTpc4lYu2kgEGb+r31nHmpTNtp3qRME364LjopmBYOgoxPWBnEi9ZF9QobFG6V1muEl+INWEHGp958It7xBx71xrdmuoqSoyiOCdkRqxdlpdrYehGOpFKad9xTB+pVIuqumZYXz7pd72lPhElkHZOPJtO8SwMnojA0AsUsIP7E5wHYu8AhZRd0RHWXAuTr5q35BNNNtp7ojOri5vSy/Zp+6VPc0Vsbt5yGmaJWXUy7FI86xg//HpNKFh2KtaBOs5jrM3N4WmdW8YyZaI+oQbzzjCSiip1iHkmWH6vPeBhXe8S/uRmO3+Igzss5pIUKY0wo034GNPJit2gvVs1OJ5hOIw4GtULNdJVg2kji3acux71XbsQZ6xzn1pJXmbaDFD+TI55yBqBswd8hKaCcoCqE2b1cqPFAEzXTvZ65Tco24IpMoGDaR5leUGeaNwCkN70PABD/7X8g8vKPAADPR60e76oCvGGNXzDt/Hu4M4qH37MNl57i9jkodq+ouYGZlFqW8ZaD3Jm/ljINRXHNh9kKyvRfnHs8Hr72dRiReuuyEGqm5T7eCwes4EfUnhfqNyDjiGC6kBbfQ37Rqb5/K5//HDOEKt9wmrc0P1Vy866GbGzpl+atSSZnXF0ztPJgmlWpmeYpp9wT4jXFSeGW54HC0jMwec7fYer1dwT+HM3QHTegKdb1BzjeGVzNSrEYcgXTZZBZHLCuM330aeu53EehCQOyoskwaTa2RqvXzRtwB/zhB9P2PAgFv2NL3Mp0iTlu3tP7RQtIMzmIwgInmM6t2gHT3ujlwbQ6YQfTbEiU+XD4fUpXlaq9n8OCb/j5rQ04cqZArliSDMgcZZo7ffNjdn0X9rVjMmtrtJoyzdeAokQFcpp3DwCg1GltVDE9Zhm6qrrIBBHZmNHG5tN2htK8iepoUVH3ItcWiZppSZmO2sH0OOvEASYtWpsM7ipRnvZcPc0bPunPpYET3M8PNc3bmtQSnjRvb1DakDJt78Tzz9yjTJf9rhmy698JAIjteQhAeKo0R0719gvidE0FFz/2HbUWHEEW/34oiiIC8n1HrNf0uyFyR29t/Hnr52h31cwK16K7jswGPiYTyAkH9hRiMPTyBSpfPGcVz3eqKGJz67SuMem1y928/cbDhOIcJzd0SnrNv+Cf5j2dK4GLyjXTvG2zLlmZTinW53fVTNvBpl+quRxMxwwNW5f1QJOczXnP6ZwwILMWTmqhXP2SlZKe7h7X+yQlBdT5rPWnefvhTfOut2YakaTLGMkd2PHzUX8w7e2TrEc7XApTLQpLtqPYfyKUYgaRV38GANiftALjbct6hQIrz8m+C3RVd5XSFIeqp3gDzgZLKl8S5RncNK9mMA247j9yzbQ83g1NxdJej8FjiG7eALBsgWV+xwMnvulTT800p2TPB/rhZ6CPPw+m6igsfb3v38rnX64zb3gs12FAVg2517TcP12G1/Tyxb+omXYZkPnVTLvP4ZideXNAldoSygt4VUNu3dtg9qwM/DmaQVUU9CYiQpl2gmlHmc4WS5IyraA4YGVu6GO7gWIGqr0R0VxrLBPjJesYCkokUC2zHLx11VCm5e8q7GDatDseTHetQQYxV810wTSdc2wr+ma0B9CiKC7YYm2QqwbyK84T9yZ1+veAWYQ2ZQXTr7BBTOWKYFL/aX5v6IjqM+r+zuEbftUCd11TRVZHtuBkNfCNjlzRLCs5dLnrS3Poir5E1fnByS7x7zMNOMp0qXOpKE3zXrPz0c27MLgRhaER5FZf3OpDCRUKpsNCUcSF507zdtdMK8UMjIJ1UR1lHa5gOmxl2nldz2LSr/ZMi4i+zn6LT65Mc5pVpvnOb74kKdNlNdPeYLq+8+MKpu1FK3+tPrv9CYPifx4Ckj3uLTCNpLOTGFK9NGdVv/OZKyklfPH22qTbgKwZeJ2oUKZ9FoWOMv2C9XONMeGuxeupeQx8HHZrOdEfOsXKa6YBSXVVy79TnqqoH33Oel09bqWp15Hmzfv9AsAkq6JMR8pbY/EU+Ziu+t7kZfXXqZleJh5L2zXaPDACnDRvv7HAFS13yYYzfkq614DMrpn2SSVlRodIs4dncZf0UaZTYvHUWH2c14Cs3pppACj2OgZKfj2PA3kjaDEU4Gx8JH1a4VRFUZDefL1zDIqKrpWvg6oAbzvZKbeR57ZK874rc6FCf2kZoUznSyKFMafZ5yNae4EuH5Mpmfh55+Wyv5Ov6wYXf4u6Y4jqKvqTESxebGVTqHaqo1KHm7dX+eMpmdHn/i8AoLDo1Ir13PL4SCnOZ+mMNTiW5ZrpRpRpodxMi4DQG2BpCg+mvW7ecpp3ZWWac5hZ5+SQ7qxZ2sX0qC9hOKqpmbeMLu3zMc3cad4RTRVlEProbqi8LZZqNBSQ8PmnWGI4XLRbTGoB5hF4DchqKdNSMF1nBl69lHpXY/zNX8HeM/4RgLsUqSAZkPEMMzNpbayYHQsxueM+TFz0AFi8D2ZyAZgagWIWoU6/Bm2CB9NDKJnMde9LiR7TM18vDTjrlcEK7tocp9e0WebmDTiGodzrSJ6btajz7/ULq48pfzdvT5q3vS4xOx1/Em8WRdhjoS0wEhi/8v9axp/zCAqmQ4TfBOVaCFFLyWvQihmotiP2ODowpvaX/X3ox2XUVqbl968nmG66Zpq3niiZIu0o4U3z9gbTDaR583/zRUTcdvIW6d/NEkkid/wl4sfwlWlZKfG/MfHFGw+56m3lUw2ubu+rlubNlemjXJnuqfqaLpfYAMr0Ru1lJBVHmfZLnTTt77eg+AXTdi0dL1EQ6b9JYaIG+F8Xk5qzQTBhWr/3b41VrkzzG3OltijMNggqJYZEPacpqawZH2V6soqbN0/PdM0j0iaZaZ/PHHMr034mR3IfbO98ULU1VoNtUPhmA1fy662ZBpy6aabHXCZJzuZCgHlVUYTRHAB0dwXfNMwd92bhiF/qW4srt63Bf990OravkuaGCmneMvLCqlZbLMB97vnYy/Ngug61y70J6fzbLxPD9XfyBkaDBmQ9cQP/8oebcP/bRoA+a2NJSx0ACpm6gmmvMs3nA25ClV9xbpXjdz5rTneugcbdvJ05JcimkHM8kpu3T2sswAmeRWusevtMe4JpnuZ92JCD6fZYwPcnIy7zL8vd3NMay54w5GBam3zZCQzj/Q3d5+UytLG8NaeYAcWOeltjAe5N+Jk4/4WlZ0DrXQEArjTvoimledsdOcyE1BZx1YUoLD/b+kFRUeqy7k/a+AuixeXvYT1frpueajJTKSjv374Cn75kPc45vrqYwe8zcpq3PHeMZ/gGeLkyrcekYLpaijec66ySmzcA5Faeh2Lv8ciuvUI8R95gZ3p8dkz/iFCgYDpEeDpNsc8x6yjvM50Rk9YES+KIJk2iIfaYlinru1ypVYxYfPoE033uNO9m3bx12YCsopu3pN7oCUCtc5fT9XfxsseAcM81T/UGKjioNoGc5p2scGOKegxv+hLNT8B8p5ffcPxqkXiaty6U6Z6qr2kGVKZ5GtCfKv+O4xRLpcprCd+0MX7T87ZxApzNLf3IXuu5/DgUxaPGlo+JlO4EU0ftdD8/ky2/PtO8x7RfvTQAFBZsQebEdyB12sekYx0WNd4Z2zzKt2a6ipu3d9OJfy6+GMx70rwr9eFlcbt9j2cR2aybtx/e4LnemmkAKNou2mWtzkSad7ByjoxtuGYyBX3dDQSHWgSZzX8MAMgvPweKopRvFFYwIJPhmR8MSk3zMcA6Zzzj56g99vL8nNSxUesKVu15M6IpNVOVw0jzBoC1Qx1Y1hsHi/WKBac28aLUZ7r+mmnTk42QqxpMO+emaDQfTNdjQFYNp+ViqmK/WZ7WzdO8NRFM22Ne0fw3Nz1zHE/zPmJIWRPtokwnIyhAR852Gpfdza00b1Ny81bBYr0o2Wpf5NWfAmi8s4ZchnYozzP2AgbTkhlWtdZYgHOtW+8zM5sZ/B6VKzq9lIsls6x1qpkcKvtb8Ts71Tvy+19AAQPTY8hGrU0/9/3ASfOeDbrjBs5Y3V9zrpIdvXlWR9zQxHXK79mOMu1cL1GpZKqmMu01IGNM2hizrrlS/wk4+o7/Rm7NJeLv5HHQaJYP0RpmZ6QfI0ye/4/Qxl9ESVJxY2U101lhqDKODkzoA4Atls5UmrdVz62K3rU1lWm/tMhIEqWu5cJZtnk3b/tmZTKxU1qWTiinHQaYWPyV6ZkLpotDG1EY3ABj9DehK9Mr+hLQVQVFk6Gnwu62HEwPd0ahhqC4e03M/A3I7FYO9g2jVu/xoDXTmc3vg37oKcSe/za6beMwb5smTiFqvXdaL39dXjMtaru9qcA8/cpnsT6lOze3IyXrnNSvTFduiwUAUHVMn32X+zFFRalzMfTxF0SKrm9rrKoGZInyx3PjAFemvWnefso0ICnTXgMytzKdlxSiZtO8xc8BgpDi8GYA5W3FmJSBEARu2pVGFMPdjc0TmY3XorBoW1nrLnFsem1lmvchL/WsqjtITUZ0jGcKGE9b46QoaqbrWKBL41+NWP9O1JFpYPrUqTdLqXsl1ENPWl0SuLpTh5u3OA7p/BZ7j4PZvaLi37ruF5KyHsbGkKEG1yv8+0y7v39R++npM212LkFm3dutDBefzWfvHDdqK9MTUUeZNttFmU5Ya6YUYohi2g6meZ/pmCutmG/2FgdOgja9H8Y+K5hmDbTFAhxlOl8y8fPsckzoCRQWnx7oNbi6CbTWgIwjr6+yxRKSEd2V5i2OpYogUOq0ypCMVx+1fu5ajo6UgYlsqaXKdL3w9XgqXxQbClFdRUzXUCgVhTLt1Ew730Usac0NEU3B8QPV7ylOzbQ9dxWzkqlY5c0qFpMzVSmYnku010if45idi131D4DUGku4eaegmNZEM846MGUMO8F0k32PK6IoYHrCuTFXWJSUOpdBP7zHZegjUxxYB23yZWvxFMCIw4+IUKbNysq0VNMcJAXebUCWKHvM7+dmmd7+CSQf+wxyay8P9XWjuorbdqzFeKbgcrx1P8c5b82aj3G8vXX9a6bdwXMttVm+MdWV2aComHrDZ/Dii89inWmpyqLVj4e9wxfh7lcOYrL3zfBqeDzNW7GDR7eSVu7WKVPQO1BgGgylhMOFyjXTfq2xeFusnoAtdsyupcD4C8hpPM27vtZYxQVbwNQICh7XYr44F+q9cPO2zodq10x7F9GVgmmnNtf6fNN5ZxFVV2ssH7yZD0HSY0t9x+Po5d8om3t5pkRQpS2nWYuYFGJY2Oj1pCiiT6sfdSnT9qK2nhRvTkdUw3imIJTpyeQK6xf9qyv/ET8OafxrEev4vO0Kff/OdT2Fo2qWelbCOPQktPEXA/WZFkjnt1qKN+C+72r2nKYq5WVH9SJvbmoNKdO2m3dhWjIgcy+sebCX432m+fsoCqbP+dvKr10hzZtFupBb/gaoqQMwOxaj+e3Y5ulPWgFoBnGAB9O8Zhpx5Iol8Iof4b49uB7Rl34AY2w3gGaUaTvDI13AK6U+nFy6Dz99/ZmoXpHrho8DVfE3jJSZSQMy+XhUxXKjzuR5MO2jTCeGK7yCs2Gpjz4lfu4sWtfelOToPT3LNdP1wr8TXi7FH4vqKqZycpo3d/N25uaFfX1Y2hPDKct7a2fr8OvM3gjk2ahM0apu7poz2CKNmFkomJ5hypRp07mIJ5BEKjYE2A7xM6ZMw1682TeiSjv8U+fcjczh96C4YIvv74v96xB94Xs1Fch6kA0+0uA10+4JyhUUB1GmqxiQ+T0nDIqLtmHiLV8J9TU5O9ZVTrsC3KpeGPXSAFwtuQB3HSCHye2TEL4yDQAw4virxMfwqckPo0tJ4Yjufy5OW7cKd756Fa4bWV72O9kQsOw4pF1ivzGh6zqOoBPDGMdhrkz7BIyJKmneterlvJS6VwD4iUgxz9eZ5l1YdArGrv8toHmUhvgAgGdRshdsvGYaxRxglpzMAk8glF3/DqjZw8iv2uF6nH/+TMFE0WQipS9haK4euEHwGrQFqZkG4DtnZU+6Ckoxh+y6twV6Le6APc3iTbeZq4Tfhp+X7Lq3Q00dQGbkvXW/Lt/M4IvC3y2+Aie97lz0rt0GHElX+1PXHKlHAyjT8QEwPQFmJEK7h5W6LfdobeLFOvtMu49TDpBrBtPS+TeSPQCszapGM3yaNiCTnIDVimneXmW6zvfRDDBVF+uQMduALGqomNzxIMBYOF4iIcCV6Yztg6HkU+J8cAMyPt/w+YM7enOaTfM+OGVtOCai0UClJwAw1BmFoSlY0hOvOZbYDBqQcRRFQdzQkMqXkLY3fQsmQ8qrTFdJ8+YGmTzLsdS1DB1pu7tDC9O864Vveo9n3ME0T+vmG+BRHzfvaKIDD79nW13vI2qmbQMyV4/pKmPBHUy3R7kFUR/tNdLnIfwizXgmrLSSRAka8jFn4pqpmmkALtWt0g4/i/ejsKRyKhNXWmSDioYPh7eeME1wMa9qzXSAG4xb9bE/d1nP6plpQ9YKopL6EZYy3ZeMwNAUFLjBS5U0b/FzjQA5qJs3ZzoygHPzdyOKAnoS/ov1Vf1J/PPbN/n+rpT0BNNy+xg5sPYJpiOaiv9X2oxLYk/gt1lrIeGnMsRFLZYTTPPd71r1cl7Sm24A02L41fjZwAGzQs10hdfUyr//6e23IfL7n2Oq91QAT7tqprnSA5RnfxSWvh4TPu2EZMUunS8G7jHtR1madwi9SUs9qzB91p2B/65gB9MpxLAgpM0pL3Up011LqqqMfvDvgKcw6rqB0uBJdflNyPNtxHaurUudNRI4esU3rVr/kAKxkt2KSZeV6SrBtKGpSBiaKBlS7DR1M9qNwoKt1d9M+i76egewoDOKkcWNL2TdNdPBxzHPEFHy044DsNeAjCvTQYNpWPMcL+3gNdPCLKtNAmnAaZeWVeIAc6e9pxDDa5NZLO2xvmexOT/g7s/eaNkVP58H7GCaq+RB6Ikb+Pc/2oLOOuZ/+ThnMs2eB9N807dQMsvWptXWd6bUbYL/3HnUL5huzpBypogJZdrabIzqKhTF6YVdpkxLc3Og9blcM81YxevYiymnec/DHtPzmfYa6fMQ4R4I92Sc1mx7/Fg/mGpAMQszr0zzf1dZlFQjv/wNmP6DWwPXDvkhG3zwYKFs4SYH0wFuMH7KNBQFTIs6qb4zlVLfAmYizVtVFCzojOKVcWsh65vm7VWma7p5y8p0/dkNUV1FDhHkEMFQI+648T67pUe+/Dh4Xa2q+zpnGpqCjxbfi2dPWITDv96PqK76LpD5jnfapzWWt56zFmbXMqRO/zjSj+wF8JqomS5KbeSC7PiXBk5EZuBE6AesBbTTZzrnGBxpUd9A3I+IriKiKciXGFL5klg4VTLIq4dyZbp1i/q87eicVWJYEHAjpF7cynR48743zT5IMOcKpmM8zbu+DZJS/wm1nxQAoUzbDvwAfMswZDpjugimp/o3o5QYRvbEP6xZkuRWpnvxjfdua8p3wmsIGRQ+HtTcuG9pCiDVTPM074DBNHgwbad5V+vP2yo2LOrC6Sv70JXuBibstPc8D6bj+PmLR3HpRmvO4sdvdi6GGe12nJMbVKZ5DTpXpvsSQRK8HVb017fOYJEuZx04o8G0Le7YpXUlkyFVZkBWO83b+XkZOux125RfMD1D82ejeNO8+bqG17dXq5kOsmYUyjQzATPvjMdagoNsQGZQMD2XaL8ZdJ7hmFAoKElOwznDCqY74hGYdhuVmQ2mpdduMJiGqiFz8o0oDm9q+ngMuWa6jj7TwYJpadJzbSLUTq2ci7jTvMNLS5VVuVp9kq2fqwfIsgocRJludnEKRXWlevu5D1dK++c32yMZa4xWahPkp0zzlLHueHOuwLxmelpqRdXRQD0nD1DzwoAsL5mPBVvA8WB+OlcUx9WMCuHdrGlE0QuLgh1MF7Wkr3N8KGhR0bIsTKMZb3ZAoE0J6RpYMtgHBcAJw62p2+PKNF+EArU3geVUb7N7GY5c82ukT/nzmu8l3y/MaHfTBo5hGZCpqYPOY7XSvINcL/b3bGpRTMP6d6wNg+moruKey07CcJ91n1Fyk2JzoaR3YCyVx1P7LcVPzBeK4kr19vbtrRd+nxmb5sp0Y8F03SiK494/g72F42LTlyvTzNV+DKiuTLNoj+s+XupaJpT3KakOWRiQNeg7MFPwTe8JSZm2Hq+kTNc2ivRDfq5SSEOx5zFSpucv7TeDzjPkQEBeDHR2D+DSjQtw6caFMDt4MD1zqcdhKNNhIvpMmwzpvK1MhxRMw/APmv1av8wH5MXbgs7wvlu5btq3htVIiDZOQO06aFcQG8ANXr6GGlVQSvY1Bnh2m7kDdoXxYNjvxw2dKinCcmssxqzgl9+YK7mw18LJ3rCuD77bH9PVYItnz+s5faZzTjAdcAHHNxVSudKMpHm3UimbSljqy0RscY1nNoGiYHr7bUht/ZOqSlBQmlOmnWtgzaIB/PD9f4D3b18R1qEFgkW73T1XVb2mwiyXU0Q0te6UZVcqZ4N9smXksaw3o0zbwbTVFtL92fn1zzfvgtRm8/ugpdpafxerMwOhFfA5Wk0fEo+tX25tjv563zgA9/1JbiPn12u7Hngwzb0fZzyYhlVWY0a7UZS6wYQNz/7LSmnesps30xPV11qKArPTUadLnUudjVVps5fXTDfaXm6m4EGyqI22f+b/55sA/HpwrVmCrBlVXWyWKoWMu2a6CuYs1M4TM0N7jfR5iDuYTgC5owCASEc/Pnqe1TYlt/piqBP7UFh4yowdB6ujZno20f2UaW8vVpeSHMSAzNOf2u/x+VQzLTnuDoeU5g24lWnfGlZ7N12bfg1AHW7eDSrTLqWnQcXSlOqmTT/34YrKtOPqCtRWpk1mKclRXRG7340G00JJ9gTTzbbsyUtp3ip3Cw4YRCSl9ljNHhfQnJt32HSNXIYbXmQ47eSzZ/R9shuuDv01veMzSCaHe96MBzbOC5tSzyqoB45Yx1PHPUsupwhiYCffC8Iw/ZHHcpD0a+cY7JppZt0X/dpCagqfG1jg9+H3VbkFUjumeXP45oLGNxe0KP5g9RAeeW5cBLtyBoZcN91smjenLzHz18LUOZ8GzHzd5TaNEPMq0yZDETqKigGdFVCqYj7GKXUvg374GevcRpLojI5bxy8p07zDQ7sZkPFxXqZM68792/q5vGba26O9FsyIQ8nloRRSTpp3tLv6HxlxMD0GpZgNZWOPmD3adwadJ8SkQEeRb9qSMpcZuQ5Hrvk1Sn3Hz9hxtJ0yLdVM84m9rD5PWkAFMeVw93CVgqQKQfZchy/eumN6w+1c/JCV6UqLLZd6VCvNOzkEMz6AYvfKQDcm+b2DujyL93aleUtBvVCm/a8J/n5H01a9dWVl2jnvfHOIK9O1eoxWgl8jvGbacUhtsJezveCU/RuUrLW5FzzN22mPlWryuIDm+kyHzdoF3fjk+67FRSMrW3YMjeIdn4GCSt1/rmwVPNUbQF3HI6d5BzGw86Z5N0uzBmRlfeJ90j29incQBVy0i0wMlilz7UiZUm8ksX1Vn6t9l3zOXcq0VIMaBO8m1Gwo01CUGQ2kAWeNxbMBedZTXuUbLLWzZHivae7szed9PwOytlOm7c/Pa6YrjX+nZrqxNG/AOT/GgZ11K9OAk+pNfabnFu010uch3BwqqquuwK5MmZthF01X8NgGCyWelubqM12mTMtp3gGUaXnTQq9QMz2f0rztG0GYqjTg7jVdaVHIa9KYotX+jrQojrzzp1bKZoDx7gqmG07zloNpKa3TVqJq1UzzNO9KyrSmKsKUK1MoIW5ooud0o8o0/9xhKdMiOJemfTVzGECwzA/AUaatmunmnVu9i5lWKtNzGe/4DFIO4FWmWw03IQPqO56Gg2kjCaYagFkMpe2j3F+4kVZx3vROv3RPrxLtVVKrvj5XpuP9iBsackVT8nZpP0QwnbaD6Ugn+hIRnLSwE795zSpTkTeNSr3HIbv2cpiRrobLubzXTX+DBmTtBl9j8Q3foi3tF9QYUJqs2haLUxyw0tCLtukgD5h5ijRjTASr9TiZzyZOmre7NloWveSfWbQHuRXnWwa2AdOu8ysvgDH6G0Re/J5I32aR2pt1ZmIA2vTvfTNSiPalvUb6PITvBHZEdXd7qhBu2kGYi8q0O5gOYM6mRsAUDQorVfzc88mAjC/ewm7jI/fY9abhcrjpGIt21xUgN5K65FamG9t0cinTUuBYHDgRDAqKAyf6/h2vmeaBcbVANm5oyJeKyBRK4matKY0rtvI1AoSQ5u3TWUDNjAEIrkwnhTIdUpp3G9VMz2XKlenGDMja4R7hDqaDpnkH+Nyagalz/tZKrQzg5VAJPnYb3RDyGpH6zZnlwXRjad5xQ8V4pr2vNz9lGgC2r+p3gmn5+BUVU+f+fVPv6T2fjbTGakfi4n5mB9N2XnNBSwCF+tqe5o6/BBORThQWWWWJshklYNUj85ZtA7Oh6AegXJnWXP/niJ8VBZMXP9DQe+VW7UDyV3+LyCs/E+fKjNUOpjMj18F89mEUlp7R0PsSrYGC6RnmuMEk3nzSMNYv7AJ7SVKmQ7hpB6HdgmmelpYrmmLiLQ+mG6uZhqJYvTQL0+7PrbWX8hIWg/YNa1WdbTjqZbgjClWx6ogqKT08zbuWk3czyKpDw2neSX9lujRwIg6/+wlXSwr3e7sXVdUCxpihYSJbRKZgoliyU7zjRsOO0GU108I1u7ngHFBgqgZUs+Ao0wF3wbkKPZ0vNZ1+DrSXm/dcprxmOrhiyRQVUFu/CJbTvOsLpj0GZAHIrb080POrwd+7kXpp6w9jYIpqtdWB/0aXV/EO8l6lnlUArNpins7a1sG0PV+rnpKUM1b34d7/eQlA+GUhXkO3WUnzngUSHmWap3kXVNuUrg5lGpqB/Kod4scOoUxbr3lAtBMzGs4kmyn4OLdLo8Xxed3svUp1I5T61qLYvRL6xIswXv0f633r8GTIrbkUuTWXNv3+xOxCwfQMo6kKPn7BWgAAe1UK5gIYMIWBWChBaYuFEq9JknsTetO8G+0zbf1tHChMe9pkzc/WWJdsXIjhzihet7wn1NfVNRVLeuLYdzRTMVVZpHnP4OZQOGnei8S/vYEjq+L46l2UV0rzBhxH72yhhLTt6N2MiVN5zXRzqXO6qojNEVOLQjULUIQyHTDNmyvTuWIoyrS3RrHRTZNjHe930JABmRab8bKjeih1r3B+qCOY7m4wzTts+Hs3HEwrCpiRFE77fv1my5TpAN9zetuHkFtzKUq9x+Gcgy8jWzyE9QvbN6XUq9Sb9s/HDSQx3BnFwalc6N+3dxOqt8VmfGEhWmPlHQMyAMjrVpAnbzrXS6dHmea9ucMuOwsDb9Bcq2a6KRQF+VU7oD9xrzATJFOx+QsF07OIrIa2TJnW22OhxBfL3FVRU8p3lxutmQaA/LIzYbz6M5ep23xVpqO6irOOb8y1tBZ/ddEJePFwGisrqN7cEbZR19R6aNbQB7ACZtPogFJMu9pP1ML7frXSvAFr11/USzdRM8Zv8E5rrHD6OWeLpmjbwZXpIAZ/gFQznS8JxdzblikIiqIgqqsiS6WhfuJE2WZPIwZk7dLpgEU6UEoMQUsfqrNm2gp4rE2j1o0fXhLTTHYFM5IAb1vnZ0DmqZEOFLirmrgv3nD6Ctxw+oqGj3M2KEt7t9cCiqLghtOW45u7D2Dr0p5Q31Oef3riRkOtCNsR+R4FAEX73rJz2XswpJyI3MoLAr8mD6atLMNSewfThjedW/V9PKy+67lVFyLxxL3i5zAMDon2JPDqJ5fL4ROf+AR+8IMfIBaL4dprr8W1117r+9wf//jH+MxnPoN9+/ZhyZIl+JM/+RO84Q1vaPqg5youY6xZVqZhK7TtkOINOH2meT1oPKKVpcO60rwDLvanzr0HMEuA6kyS87XP9Exy4oJOnLig8kZGbvXF0A//Ftm1V8zYMcRcNdMN3uQUFZMX/QuU3Hggv4KyNO+qyjRfqJiiZjoUZdq+RngWR7KJdOorNi3CS0fSUCdjQA6Np3n7KtPN7eZHNCeYbue003bGOzaMBoyp2qF1IqfUvdIKpus4Jp6x0eqshoiomW48oHf1vvYxPvJ+xCAGZHON8mDa+flNJy3Am05aEPp7ypsT86VeGnCy/4Qybd9bRntPxvTGixt6zWRUgwIrdXoqW2zrYLqSN4f38bD6rheHN6GUXAAtdQCA7S1DzEsCB9N33XUXdu/ejQcffBD79+/HRz7yESxatAg7duxwPW/Pnj246aabcMstt+DMM8/Eo48+ig9+8IP42te+hhNOOCG0DzCXaAdlul2CaW9aWllbLLgXdWYjDexV92u6a7DnT5p3K2GxHky//pMz+h4RVzDd+AK1sOT0wH/jVZeS9SjT+ZJoi9WokzcQfp9pAPjgmVa9JPsSV6YbNCBz1UyH01M0oquAtQ6jmukG8WYtGHr910txcAMKC7Yiv+yskI+qcUo9K4DXflnXfWtlXwInLujE8YMBzCpngJX9CXTHdGxa3PjCWb4efQ3ItCaU6TlGWTDdyFogIPL57ZsnTt6AUwrBDbgKpp0J1MT4URUFiYiGVL6EyUwBh9o4mK6U5l1WMx3WZq6iIr/qAsR/8yAAUqbnM4FWP+l0Gg899BD++Z//GevXr8f69euxd+9efPnLXy4Lpr/97W/j1FNPxVVXXQUAWL58OX70ox/hu9/97jEbTLvcUmf5ouI3pHZRHbyLZd8aFT2G/NLXQymkq9a11s08dfOe77gMyGZZsfSqXNXUV14znSk4wfRM1Ew3G7QCEP1MlWIWQAM10xFHmU7lmzcgA8LpJ36s00yaN4w4xi//r3APqElK/VYbnnpKMyK6igffuXmmD6kmPXED333fqU0FuC7jTJ+NrmZqpuca3s/vDa5nAjmrYL6YjwFAt10KwcvruDLd7OZlZ1S3guk2V6YrpXN7Hw+lZtomt+oiEUxT7+j5S6BV2Z49e1AsFrF5s3PD2rJlCz7/+c/DNE2oUqrRpZdeikKhUPYaU1NTgQ6wDcp7q8KPr57j5GneptEBRZ/dCbrUazmjmj0r2+KcehXGREQrPy5FweSbv2z/s/mDdqkbRryl5yHIuDnWkW90EV2d1XPmDd47o3rF9+c34GyxJHb+e+NGw8cr10wriuPm3Rn1uVYCwjT3QodFOwO9Jg+cJzIFkZpd7dzUQ9S1aaLQtdEAhq4iplt18YAVFMzluSa7/h2AHkNu5flz6vib3fST1VcWKb82vUqioYU7L7bVmPFufAecqxp6SzmYTjQ+h7cbPQlHmVYUoGTyYLq5+bYzpuPAVA6TmYITTHdF2+68eV26o4Z1L/U+Ho+Edz0VF5+C3OqLYMb6oBjtIWa1E20113gIckyBgunR0VH09vYiEnECwYGBAeRyOYyPj6Ovz2kvs3r1atff7t27F7/4xS/w9re/Pchbor9/buzk1HWc3T0AADXRh4GBWf5cAyPAzU8g0rEAA5HWq7JmxK3YdSUiM39Oup1sgN6hQaCn9WNrrozvVjJ4JCv+3dcdn9VrZ2As7fp5yXBXxffvs/t8K4aOlL3jv2Sos+HjHcpbAVGRAQMDncjYAdKiwcrHUDcx9xzQMzQMBHjNJXm71i6VF48tX9TTlFFPQjJrWzDUhYEe8jVohM64gexUDhFNxeCgkyI8N+eaTmDhH2PmE3vbjA7nXtU1OFR2bXYk3Zthg/0dMzIvtsWY6WCuH5O9/UjO8D1gYNoRgpY1MYe3GwXDCab7+zvA7E2Zvp5EU5+xNxkFRlOYyBRwaNoKptct72+7OXySuaOjvi5rPTE8nhOPaaqCBUNdoQg4gj/6CgCgvc5Ge9EWc00TBAqmM5mMK5AGIH7O5/N+fwIAOHLkCD7wgQ/g5JNPDmxAdvjwFBir/bxWoSjWIKjnOGM5FR0AipEujI8FU+jDYRCYLAFoxXu7mcy4sxYMBRib4XPCzz8AHJ5iYMXWnYcg4+ZYJ5d2bnT5bH7Gx4lMJpVz/VxI5zA2VuHJdm3z4YkMRicyAACtWGz4eNNT1iZCrlDC2NgUjtqBq5lr/hx0MQ3yTH4krcIM8JqFtHVswkDQUDF+NNXUMcmJddMTaYwVixWfS1QmYTitmcbGpmiumYMkWVQsvMczOoqea7OQc98/pybTGAuxN0tbjRnThFzkNZnXkZ/he0BqKiP+HQOb1XvOTFLiLt4mw8v7x5GxS4cyqVxTn5FX+Lw4lkKhxKAqgJbLY2ysvebwzLT7fl7MFTA2NoVsytmwj+kqDh+enu1DO2Zpq7nGAz+2egg0/Uaj0bKgmf8ci/mnL4yNjeHd7343GGP47Gc/60oFrwfG0HYn2I96jtO06yXMWP+c+EwzibfmK25oM35OXIZmWtyyn2wxc2V8txK5nstQ1Vk9X1435GREr/j+vP4qnS85bt4xo+Hj5ddIvmTiSCqPo+kCFAVY0hNr+hx407xNozPQayY8Rlcd0crnpV7k0o/Z/p7nE9wcztAU1zmkuWbuwHSnLtiMlF+bmmde0hRlRr7bthgzigamx6EUrQCXBZyrGkF2R+9LND6HtxtRXRMtCI+mC6Ltoq42N354e6xnD1gBeX8yAq0N53Cvh0REt44xqjtbubFZWIsS5bTFXNMEgSLb4eFhHD16FEVJMRgdHUUsFkNXV7nj5MGDB/HOd74T+Xwe//Zv/+ZKAz8WyS9/AzLr34X01g+0+lBajjdI8XPzDht3ayyqXZkrtNKYSg7wVMUxGfND7uE5nrHmyGYMyCKSAdmzh6yd8pX9yab6OQs0d4ZRUDdvb4uwZnpfc1yu7dQaq2H4d0PncO4it3/yNyDz/tyGBYch4moVFpl5AzJ3a6z5Y0AGuB29wzQgA4BnD1rBdDuajwGVXbvlNUZoTt7EMUWgUbNu3Trouo4nn3xSPLZz505s2LChTHFOp9O47rrroKoqvvSlL2F4eDiUA57LsGgXps/6GxQWndrqQ2k5XvdRrwHETCD6qOrx9nQ7IHyJttDNW15kJCN61ToqHmhP5YpI2+l0PfHGg0z+WUsMeOaAFUyvb6LdjoysTDMtKty960XXVNcCpFknb8C9UdJMj95jHd6+rZl2N0RrcQeP5WmG3r7SzXgVzAVq9d0OG2OetsYCnA3eiWwBxZJjVNgMfM55ccwq9WnXYLpSn2k5gJ6NtSgx/wg0auLxOC655BLcfvvteOqpp/DII4/ggQceEO2vRkdHkc1atQf33Xcf9u3bh0996lPid6Ojo4HdvIn5iaoo0KTFXiIye8o0tcWaW7iV6dkNEOQAr1bAGLfH8GuTVl2WpjTXxkp+79+8NgkAWL+oPAOoIeRgOqAqzZHbMFXrv10v/HvWVQUqbXY1DP9eqFf33IUHjAyKbyso72b0saRMm7PQGovfZzTFanU2n+DK9ESmiKLt5t3s+OHKNHcHb9dgWlEUV+DsBNNSmrc+82tRYv4ReAV066234vbbb8fVV1+Njo4OfOADH8D5558PANi+fTvuvPNOXHbZZfj+97+PbDaLK6+80vX3l156Kf7mb/4mnKMn5jSGqojJN8y+fpXgQfRs9KkkwkNWo2c7QJDfu1Z6ddy+CR+YtDYUu2JGU0GhvHHwm/1WMH3SorCUaUdtaVTp6YjqOJK2asPDSPPmCxvqMd0cfAOHgum5i7hXRToApfx7LOszPd+D6Yi7VdhMM9wZxWUbF2JBV9S16T8fEMp0piDSvJvNbOj0bDS3azANWPcZ3jqQ399lNbpaKRdBVCLwCigej+NTn/qUUJxlnn32WfHv733ve80dGTHviUiT2mzUTBeHRpBbdSHyS8+Y8fciwsNvJ3m2kAPamsq0qJm2xnSzioamKlBg+eRN2H2r1y/qQimTq/p39SCneZsNLk5lZTrMNG+q9W0OR5meX0HAsQQPHisFjt4Ab94H01I22WzUTCuKglvPO37G36cVdMes+9JktoiCaad5Nzl+vBlYQx3tG0zHDE3cT7nxWMSV5k3KNBGcEJspEEQw5AVAfBbSvKFFMHnhP8/8+xCh0kpl2nCleVefLr21Vs3USwPWgi5iO68CwILOKHqTEYyFEEzLBmQNp3lL56OZdHZORCjT8zswmGn4d0EK/9zFTAxZ/0/6e82UKdPz/Lvm2WRM0QCNzEObodu+L01kC6EZkHnn/3ZWpv0251VFES7nZEBGNAIF00TLkCfw2VCmibmJqigwNAWFEpt9N29Xmnd9yjSnGSdv8f6aE0yfMBye8Y7LgCzSWB12R8jKNF/YUHpyc5AyPfcpDo1g8tx7UBw4yff33mB6vn/VJq8hj3SQeWiTdNnK9HgmPAOyzjkUTFdy7o7ZwXSU1qJEA1AwTbQMeQKfFWWamLMs6Ylj/0QWA7PcpiSIMu010QsjmJavkbVDIbrYhmFAJivTYbTG0qhmOgzWL+iEoSnYEJZZHTH7KApya6+o+Gs5zdvQlKpdBuYDjt/JzDt5z3dkAzJbmC5rVRoUOZjWVKWt24nJadxRH5U6Tso00QAUTBMtQ57ASZkmqnH/W0eQKhTRGZvdKctylgZMVtuAzFtrxWvTmkEOLENVpnU5mG6sZtqtTIdoQEaLmaZYM9SBH914GtX+zWPk1ljzvV4aAMDTvBvc+CMc+Cbv4XRePOZ1hw+KnJk0mIy0tWlbJQ8WPl/SvEk0AgXTRMuQJ3AKpolq9CQM9KA1LUoMO9W6tgFZuDXTgDuwDDfNO4Sa6ZCDaUeZbt+F2FyBFoTzGzmA9vacno+Y3JCNOnE0DVemx6alYDpEA7KhNk7xBrxqdLlKTTXTRCPQqCFahpxCS2neRLvCg7yayrSnP2UY/Un5e/cljHBT3ENw8+5wGZBRzTRBzBaaK5ie/5tPrlZhRFN0SzXTnGbnXENTRRDazvXSgHujUd64jYk2WbQWJYJDqxaiZcjtGBLU249oU3jdcq2AUVMV1653mDXTa4c6Qq2LdCvTYbTGal6Z7rM3C/oSrclAIIi5gkuZPgYyOYqDG8EUDYXhza0+lDkPd/O2y6WhKuWt1hqB3wMWtHswbd+jo7rquqeKmmlaixINQGneRMsgAzJiLlCvMg1Yjt7cfTtMZTrMFG/A6+bdaJp3uMr0aSv78H8uWovNi7ubfi2CmM/IAfSxoEwXF27F4ff8puGNP8Kh0+PlEVYmUGdUx1gqj+GuNg+mbeU5qnvLsgzX/wkiCBRMEy1D7o3pTZEliHahI6oDUzn01qGYxg0V4xnr390hmKXx+rPNS0IOMLUQDMhCdvPWVQUXrvPvq0sQhIN+jKV5AwCLkjt9GOiqgs6ojqlcUfwcBoOdEbx4JI1lvfFQXm+miErKtMwfb1+JDYu68PrV/a04LGKOQ8E00TJ4mndMV9va/ZE4tvnTs1Zh1/5JnLSwdtAp11uFscP9F+ceh0s3LsDWpT1Nv5aM2827eQOyZAhp3gRB1Id2jBmQEeHSHQ8/mL7lDcfhufEcTl3RE8rrzRSxCsH0st443rFlSSsOiZgH0AqIaBncqdjbn5cg2olty3uxbXlvXc+N28G0qiCUNl5dMQOvW1bfewcijJppO7U7bqjHjDpGEO2AqzXWMVAzTYRLV8wAkAUQXpr3ir4Etq4ZxtjYFBir/fxWUSnNmyCagYJpomXwBXic3BOJeQI3L+mKGVBDNAwLG7lm2jQaU6ZX9idxyvIeHD9IDrsEMZsci2neRHjIJUjGMbYZ46R507qTCA8KpomWwXdESZkm5gt8YyiMHtMzicuArMFaRF1V8LkrNoZ1SARB1Mmx1hqLCBe508Sx1opQpHkfY5sIxMxybF1FRFvBd0RJmSbmC04w3eaOoCG4eRME0RrcrbFoGUcEQ1amj7XNmIVdMQDAsP1/ggiD9pZPiHmNYdd9JSiYJuYJPM27O9bewTQPoJmecAXWBEG0P8daaywiXOT707GmTL9ueQ/uvXIj1gwlW30oxDyCgmmiZfAFAfWYJuYLc0WZNpPDmD79NpjJoVYfCkEQAXEZkFEwTQSkO37sKtOqomDrsp5WHwYxz6BgmmgZombaOLZ2Ron5y9Ieq8fmyv5Ei4+kNplN7231IRAE0QCymHisBUNE87iVaRo/BNEsFEwTLaPT7k3b3eYqHkHUyxWbFuGkRV1YO0R1yARBzAzu1li0GU0Ew6VM0/ghiKahYJpoGW/ZsACMMVx04nCrD4UgQkFTFaxf0FjfZoIgiHqg1lhEM7jcvGn8EETTUDBNtIyeuIFrTlnW6sMgCIIgiDkDtcYimqHL1WealGmCaBa6igiCIAiCIOYIpEwTzUA10wQRLhRMEwRBEARBzBHcfaYpGCKCkYxoIruBNmMIonkomCYIgiAIgpgjyKZRshkZQdSDoijotlO9yYCMIJqHriKCIAiCIIg5gixGk7JINAJP9SYDMoJoHgqmCYIgCIIg5giKoog0Xap5JRqBt8ciAzKCaB66igiCIAiCIOYQOtW8Ek0glGnajCGIpqFgmiAIgiAIYg7hBNO0jCOCw5VpGj8E0Tx0FREEQRAEQcwhRDBNyiLRAOsXdgEAjh9MtvhICGLuo9d+CkEQBEEQBNEuUGsjohku27gQ5xw/gJ64UfvJBEFUhZRpgiAIgiCIOQQPojUKpokGoUCaIMKBgmmCIAiCIIg5BNVMEwRBtAeBZ+FcLoePfvSj2Lp1K7Zv344HHnig4nOfeeYZXHnllRgZGcHll1+O3bt3N3WwBEEQBEEQxzq63dKIaqYJgiBaS+Bg+q677sLu3bvx4IMP4rbbbsPnPvc5fO973yt7XjqdxvXXX4+tW7fi4YcfxubNm3HDDTcgnU6HcuAEQRAEQRDHIlQzTRAE0R4ECqbT6TQeeughfOxjH8P69etx3nnn4brrrsOXv/zlsud+5zvfQTQaxS233ILVq1fjYx/7GJLJpG/gTRAEQRAEQdQH9ZkmCIJoDwIF03v27EGxWMTmzZvFY1u2bMGuXbtgmqbrubt27cKWLVugKNZErygKTj75ZDz55JPNHzVBEARBEMQxCgXTBEEQ7UGg1lijo6Po7e1FJBIRjw0MDCCXy2F8fBx9fX2u5x533HGuv+/v78fevXsDHaDS5vcJfnztfpxEe0HjhggKjRmiEWjczE8Mu2Y6qquhf7c0Zoig0JghGqGdx02QYwoUTGcyGVcgDUD8nM/n63qu93m16O/vDPT8VjFXjpNoL2jcEEGhMUM0Ao2b+cV1Z67GN574Pc7fvARdsZlpcURjhggKjRmiEeb6uAkUTEej0bJgmP8ci8Xqeq73ebU4fHgKjAX6k1lFUaxB0O7HSbQXNG6IoNCYIRqBxs385LTFnTht8QnIT2cxNp0N9bVpzBBBoTFDNEI7jxt+bPUQKJgeHh7G0aNHUSwWoevWn46OjiIWi6Grq6vsuWNjY67HxsbGMDQ0FOQtwRja7gT7MVeOk2gvaNwQQaExQzQCjRsiKDRmiKDQmCEaYa6Pm0AGZOvWrYOu6y4TsZ07d2LDhg1QVfdLjYyM4IknngCzzw5jDI8//jhGRkaaP2qCIAiCIAiCIAiCaCGBgul4PI5LLrkEt99+O5566ik88sgjeOCBB3DVVVcBsFTqbNZKN9qxYwcmJydxxx134LnnnsMdd9yBTCaDCy+8MPxPQRAEQRAEQRAEQRCzSKBgGgBuvfVWrF+/HldffTU+8YlP4AMf+ADOP/98AMD27dvxne98BwDQ0dGB++67Dzt37sRll12GXbt24f7770cikQj3ExAEQRAEQRAEQRDELKMw1t5Z6mNj7VeULqMowMBAZ9sfJ9Fe0LghgkJjhmgEGjdEUGjMEEGhMUM0QjuPG35s9RBYmSYIgiAIgiAIgiCIYx0KpgmCIAiCIAiCIAgiIIFaY7UCRWn1EVSHH1+7HyfRXtC4IYJCY4ZoBBo3RFBozBBBoTFDNEI7j5sgx9T2NdMEQRAEQRAEQRAE0W5QmjdBEARBEARBEARBBISCaYIgCIIgCIIgCIIICAXTBEEQBEEQBEEQBBEQCqYJgiAIgiAIgiAIIiAUTBMEQRAEQRAEQRBEQCiYJgiCIAiCIAiCIIiAUDBNEARBEARBEARBEAGhYJogCIIgCIIgCIIgAkLBNEEQBEEQBEEQBEEEhIJpgiAIgiAIgiAIgggIBdNNkMvl8NGPfhRbt27F9u3b8cADD7T6kIg25Ic//CHWrl3r+u/mm28GADzzzDO48sorMTIygssvvxy7d+9u8dESrSSfz+ONb3wjfvnLX4rHXnnlFVxzzTXYtGkTLrroIjz66KOuv/n5z3+ON77xjRgZGcFVV12FV155ZbYPm2gxfuPmk5/8ZNm886UvfUn8/tvf/jbOPfdcjIyM4MYbb8SRI0dacejELHPw4EHcfPPN2LZtG8444wzceeedyOVyAGiuIfypNmZoniEq8fLLL+M973kPNm/ejLPOOgtf+MIXxO/m21xDwXQT3HXXXdi9ezcefPBB3Hbbbfjc5z6H733ve60+LKLNeO6553D22Wfj0UcfFf998pOfRDqdxvXXX4+tW7fi4YcfxubNm3HDDTcgnU63+pCJFpDL5fBnf/Zn2Lt3r3iMMYYbb7wRAwMD+PrXv463vOUtuOmmm7B//34AwP79+3HjjTfisssuw9e+9jX09fXh/e9/PxhjrfoYxCzjN24A4Pnnn8eHPvQh17xz+eWXAwCeeuopfOxjH8NNN92Er371q5icnMStt97aisMnZhHGGG6++WZkMhl8+ctfxmc+8xn893//N+655x6aawhfqo0ZgOYZwh/TNHH99dejt7cX//mf/4lPfOITuPfee/Gtb31rfs41jGiIVCrFNmzYwP73f/9XPPaP//iP7F3velcLj4poRz70oQ+xv/u7vyt7/KGHHmLnnHMOM02TMcaYaZrsvPPOY1//+tdn+xCJFrN371725je/mb3pTW9ia9asEfPKz3/+c7Zp0yaWSqXEc6+++mr22c9+ljHG2D333OOac9LpNNu8ebNrXiLmL5XGDWOMnXHGGexnP/uZ7999+MMfZh/5yEfEz/v372dr165l+/btm/FjJlrHc889x9asWcNGR0fFY9/61rfY9u3baa4hfKk2ZhijeYbw5+DBg+yDH/wgm5qaEo/deOON7LbbbpuXcw0p0w2yZ88eFItFbN68WTy2ZcsW7Nq1C6ZptvDIiHbj+eefx4oVK8oe37VrF7Zs2QJFUQAAiqLg5JNPxpNPPjm7B0i0nF/96lc45ZRT8NWvftX1+K5du3DiiScikUiIx7Zs2SLGyK5du7B161bxu3g8jvXr19MYOkaoNG6mp6dx8OBB33kHKB83CxcuxKJFi7Br166ZPFyixQwODuILX/gCBgYGXI9PT0/TXEP4Um3M0DxDVGJoaAj33HMPOjo6wBjDzp078dhjj2Hbtm3zcq7RW30Ac5XR0VH09vYiEomIxwYGBpDL5TA+Po6+vr4WHh3RLjDG8OKLL+LRRx/Ffffdh1KphB07duDmm2/G6OgojjvuONfz+/v7y9I1ifnPO97xDt/HR0dHMTQ05Hqsv78fBw4cqOv3xPym0rh5/vnnoSgKPv/5z+OnP/0penp68O53vxuXXnopAODQoUM0bo5Burq6cMYZZ4ifTdPEl770JZx66qk01xC+VBszNM8Q9XDOOedg//79OPvss3HBBRfgr//6r+fdXEPBdINkMhlXIA1A/JzP51txSEQbsn//fjFW7rnnHrz66qv45Cc/iWw2W3EM0fghOLXGCI0hwo8XXngBiqJg1apVeNe73oXHHnsMH//4x9HR0YHzzjsP2WyWxg2Bu+++G8888wy+9rWv4V//9V9priFqIo+Zp59+muYZoiaf/exnMTY2httvvx133nnnvFzXUDDdINFotOyL5T/HYrFWHBLRhixevBi//OUv0d3dDUVRsG7dOpimiQ9/+MPYtm2b7xii8UNwotEoxsfHXY/JY6TSPNTV1TVbh0i0IZdccgnOPvts9PT0AABOOOEEvPTSS/jKV76C8847r+K4icfjLThaohXcfffdePDBB/GZz3wGa9asobmGqIl3zBx//PE0zxA12bBhAwDLLPPP//zPcfnllyOTybieM9fnGqqZbpDh4WEcPXoUxWJRPDY6OopYLNbWXzgx+/T09Ii6aABYvXo1crkcBgcHMTY25nru2NhYWXoLcewyPDxcdYxU+v3g4OCsHSPRfiiKIha4nFWrVuHgwYMAaNwc6/zVX/0VvvjFL+Luu+/GBRdcAIDmGqI6fmOG5hmiEmNjY3jkkUdcjx133HEoFAo1175zcdxQMN0g69atg67rroL4nTt3YsOGDVBVOq2Exc9+9jOccsoprl243/72t+jp6cGWLVvwxBNPCLt/xhgef/xxjIyMtOpwiTZjZGQETz/9NLLZrHhs586dYoyMjIxg586d4neZTAbPPPMMjaFjnL//+7/HNddc43psz549WLVqFYDycfPaa6/htddeo3FzDPC5z30O//Ef/4FPf/rTuPjii8XjNNcQlag0ZmieISrx6quv4qabbhIbKwCwe/du9PX1YcuWLfNurqGor0Hi8TguueQS3H777XjqqafwyCOP4IEHHsBVV13V6kMj2ojNmzcjGo3iL//yL/HCCy/gJz/5Ce666y5cd9112LFjByYnJ3HHHXfgueeewx133IFMJoMLL7yw1YdNtAnbtm3DwoULceutt2Lv3r24//778dRTT+GKK64AAFx++eV4/PHHcf/992Pv3r249dZbsWTJEpxyyiktPnKilZx99tl47LHH8C//8i/Yt28f/v3f/x3/9V//hWuvvRYA8Id/+If4xje+gYceegh79uzBLbfcgrPOOgtLly5t8ZETM8nzzz+Pf/qnf8J73/tebNmyBaOjo+I/mmsIP6qNGZpniEps2LAB69evx0c/+lE899xz+MlPfoK7774b73vf++bnXNPazlxzm3Q6zW655Ra2adMmtn37dvbFL36x1YdEtCG/+93v2DXXXMM2bdrETj/9dPYP//APorf0rl272CWXXMI2bNjArrjiCvb000+3+GiJVuPtF/zSSy+xd77zneykk05iF198Mfuf//kf1/N//OMfs/PPP59t3LiRXX311dTD8xjFO25++MMfsje96U1sw4YNbMeOHez73/++6/lf//rX2Zlnnsk2bdrEbrzxRnbkyJHZPmRilrnvvvvYmjVrfP9jjOYaopxaY4bmGaISBw4cYDfeeCM7+eST2emnn87uvfdesfadb3ONwpidY0oQBEEQBEEQBEEQRF1QmjdBEARBEARBEARBBISCaYIgCIIgCIIgCIIICAXTBEEQBEEQBEEQBBEQCqYJgiAIgiAIgiAIIiAUTBMEQRAEQRAEQRBEQCiYJgiCIAiCIAiCIIiAUDBNEARBEARBEARBEAGhYJogCIIgCIIgCIIgAkLBNEEQBEEQBEEQBEEEhIJpgiAIgiAIgiAIgggIBdMEQRAEQRAEQRAEEZD/H9L4nIZksxHW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5" descr="data:image/png;base64,iVBORw0KGgoAAAANSUhEUgAAA9MAAAEUCAYAAAAof2VgAAAAOXRFWHRTb2Z0d2FyZQBNYXRwbG90bGliIHZlcnNpb24zLjUuMywgaHR0cHM6Ly9tYXRwbG90bGliLm9yZy/NK7nSAAAACXBIWXMAAA9hAAAPYQGoP6dpAAEAAElEQVR4nOxdd5jc1PU9kqZvL+4NgzEYY8BguimhOIbQA8T0DoEA+UEooYXeCYQAoRMMoRlMDcZ0MM2AO664rcva2+v0Ufn9Ib2nJ42m7c7uzjrvfJ8/72g00pP09N6799x7rqBpmgYODg4ODg4ODg4ODg4ODo6sIfZ1Azg4ODg4ODg4ODg4ODg4+hu4Mc3BwcHBwcHBwcHBwcHBkSO4Mc3BwcHBwcHBwcHBwcHBkSO4Mc3BwcHBwcHBwcHBwcHBkSO4Mc3BwcHBwcHBwcHBwcHBkSO4Mc3BwcHBwcHBwcHBwcHBkSO4Mc3BwcHBwcHBwcHBwcHBkSO4Mc3BwcHBwcHBwcHBwcHBkSO4Mc3BwcHBwcHBwcHBwcHBkSO6bEzH43Ecc8wx+PHHH1Pus3z5cpxyyinYfffd8fvf/x5Lly7t6uk4ODg4ODg4ODg4ODg4OAoGXTKmY7EYrr76aqxevTrlPuFwGBdffDEmTZqEt99+GxMnTsQll1yCcDjc5cZycHBwcHBwcHBwcHBwcBQCXLn+YM2aNfjLX/4CTdPS7jdr1ix4vV5cd911EAQBN910E+bMmYPZs2fjpJNOyvp8zc2dyHCqPoUgAFVVJQXfTo7CAu83HLmC9xmOroD3G45cwfsMR67gfYajKyjkfkPalg1yNqZ/+ukn7Lvvvrjqqquwxx57pNxv8eLF2GuvvSAIgtEoAXvuuScWLVqUkzGtaSi4G+yE/tJOjsIC7zccuYL3GY6ugPcbjlzB+wxHruB9hqMr6O/9Jmdj+vTTT89qv8bGRowZM8ayraqqKm1ouBMMW7xgQdpX6O3kKCzwfsORK3if4egKeL/hyBW8z3DkCt5nOLqCQu43ubQpZ2M6W0QiEXg8Hss2j8eDeDye03Gypdj7Gv2lnRyFBd5vOHIF7zMcXQHvNxy5gvcZjlzB+wxHV9Df+02PGdNerzfJcI7H4/D5fDkdpxDj6FkUcrw/R+GC9xuOXMH7DEdXwPsNR67gfYYjV/A+w9EVFHK/6dGc6WwxaNAgNDU1WbY1NTVh4MCBOR2nv8TR95d2chQWeL/hyBW8z3B0BbzfcOQK3mf6DqqqQlHkvm5G1hAEIBqNIh6P8z7DkTX6st9Ikgui2OUK0Rb0mDG9++6749lnn4WmaRAEAZqmYcGCBfjjH//YU6fk4ODg4ODg4ODg6JfQNA0dHS2IRIJ93ZSc0dIiQlXVvm4GRz9DX/Ybv78YpaWVVCy7q8irMd3Y2IiSkhL4fD5MnToVf//733H33Xdj2rRpeP311xGJRHDUUUfl85QcHBwcHBwcHBwc/R7EkC4uroDH4+32Ir83IUkCFIXT0hy5oS/6jaZpiMdjCAZbAQBlZVXdOl5ejenJkyfj3nvvxUknnYTi4mI8/fTTuPXWWzFjxgzstNNOeOaZZxAIBPJ5Sg4ODo6UiCYUNAbjGFHh7+umcHBwcHBwpISqKtSQLi4u7evm5AyXS4Qsc2aaIzf0Vb/xeLwAgGCwFSUlFd0K+e6WMb1q1aq0n3fbbTe888473TkFBwcHR5dx84cr8fXaZrx57iRsV8UdeRwcHBwchQlFUQCYi3wODo6eBXnXFEWGKHoy7J0a+cm85uDg4ChAbGgNAwBq26N93BIODg4ODo7M6E+h3Rwc/Rn5ete4Mc3BwbHNIpLQQ4dkLorCwcHBwcHBwcGRZ3BjmoODY5tFNKGHzckqF0Xh4ODg4ODg4ODIL3qsNBYHBwdHXyNqiFrIXGGUg4ODg4Ojx7Dffns6bv/223m93BIOjt4FN6Y5ODi2SaiahhgxpjkzzcHBwcHB0aO4++4HseuuEwAAS5cuwU03XdfHLeLg6HlwY5qDg2ObRJwptcBzpjk4ODg4OHoGRIm8srISVVXVAICSkv5X3ouDoyvgOdMcHBzbJCJGvjTAmWkODg4Ojv4JTdMQSSi9+k/TcpszZTkBAPD7U5egDIWCuOee23HMMUfi0EP3w+mn/x5z5nxFv588eRIWLDBDwmfN+gAnn3xs0t8El19+MZ5//mkAwN1334a7777N8bwnn3wsZs36gN7LF198DscfPxVTpx6K6667CnV1dTldKweHHZyZ5uDg2CYRZZlpnjPNwcHBwdHPoGkaLnx9MZZs6ejV8+4+tBTPTts969JB4XAEAFBSUpJyn0cf/Ts2bdqARx55HD6fH6+++hLuv/9O7L//gXC73XlpdybMnPkGPvnkI9x6612oqqrGa6+9jKuv/hNeeukNuFzcJOLoGjgzzcHBsU0immDDvLkxzcHBwcHR/9Afqk63t7cBAMrLK1Lus8cee+Laa2/EjjvuhBEjRuK0085Ee3s7Wlqae6mVwKuvvozLLvsz9txzEkaN2g7XXnsjOjo6MHfu973WBo5tD9wNw8HBsU0iKvMwbw4ODg6O/gtBEPDstN0tkVa9AZ9LzJqVBoCGhnpUVVXD6/Wm3Gfq1N/hm2++wvvvv4MNG2qwatVKAIDKaJpcc82fIUk6z6coCiorq+h39fV1OPLIg+jnWCyGiRP3op8/+eQjfPXV5/D7A9hhhzG46KJLscsuu9Lvw+EwGhrqceutN0AURctxNm3amPW1cnDYwY1pDg6ObRLWnGkuQMbBwcHB0f8gCAL8bqmvm5EWNTXrMHz48LT73HXXrfjllyWYOvVonHDCyaiqqsYf/3ieZZ+//vVmagB//fUXeOedt+h31dUD8NhjT9PPt99+s+W3kycfjEsvvRKRSBgfffRfXHPNn/HWWx/Q74lI2p133o+RI0dZfltaysXSOLoObkxzcHBsk2DDvBM8Z7pbWFnficW1HThl4lCIObAVHBwcHBzbPhYvXojx4yek/D4UCuLTT2fjmWdexLhx4wEAP/zwLQBYxM6qqwdg+PARAICKikrLMSRJot8BSGLBA4Ei+v2wYSMwY8Zr2LhxA/2+pKQEFRWVaGlpwgEHTAYAJBIJ3HrrjTj99LOw66675XzdHBwAN6Y5ODi2UVgEyHiYd7fw0BdrsXhLB3YaWIw9hpf1dXM4ODg4OAoEGzfWYO7c73HLLbejubmJbu/s1EXTWltbUVxcDJ/Pj6+++gLl5RXYuHEDHn74QQC6QZsPxGIxNDc3IRwOY/bsD+H3BzBsmJUt/8MfTsczzzyJ8vJKjBq1HV588Tn88stijBx5S17awPG/CW5Mc3BwbJOIsmHenJnuFjpisuV/Dg4ODg4OADj99JMBADff/FfH7y+66Gy89dYH+Nvf7sDjj/8Db731OoYMGYZzzjkfzz77JH79dSVGjdqu2+344otP8cUXn8LtdmPEiJG44457ktTFTzvtLITDYTz44N0IhULYeedd8PDDj/Ewb45uQdByLSbXy2hq6kQht1AQgOrqkoJvJ0dhgfebnsfbS7bi3k9XAwD+MHEorjlsTB+3qHvoyz5z0vM/YVNbFPcfOw6HjR3Quyfn6Bb4WMORK3if6RskEnE0N29FVdUQuN2evm5O1pg8eRLefPN9jBgxHLJNKG3Bgnm4557bLbnLHBwsXC4xqd/0FtK9c2QczAa8NBYHB8c2CQszzcO8uwWSc85zzzk4ODg4ODg4THBjmoODY5sErzOdP5D7x+8jBwcHBweLysoqS6kpFm63O23taQ6ObQE8Z5qDg2ObBK8znT8kFNXyPwcHBwcHBwC8//7HKb+bMGF3PPfcS73YGg6O3gdnpjk4OLZJWJhpbgR2C8QZkeBOCQ4ODg4ODg4OCm5Mc3BwbJNgmWmFG4HdAjWmuVOCg4ODg4ODg4OCG9McHBzbJCI8ZzpvIMw+LzHGwcHBwcHBwWGCG9McHBzbJLiad36gahqIDZ1QOTPNwcHBwcHBwUHAjekChaZpuGP2Ktzz6a993RQOjn6JqMzmTHNjuqtg7x0vjcXBwcHBwcHBYYKreRco2iMyPlhWDwC46tAd4HdLfdwiDo7+hZiFmeaMalfBstHcmObg4ODgsOPkk49FXd1Wx+8GDx6Ct976oJdbVFi4+ebrcNJJp2KnnXbGBRecjenTX4XX6+vrZnHkCdyYLlC0RRP072hC4cY0B0eOYHOmuRHYdbDMNHdKcHBwcHA44aqrrsGhhx5h2fb5559ixoxX+6hFhYM//OEMXHPNlYhGozj77PPzbkirmoaYrMLnEiEIQl6PzZEZ3JguUHREZfp3TOYL2HxjXXMIV729FGfvMwK/331oXzeHowfA60znB2w5LO6U4ODg4OBwQlFRMaqqqi3biouL+6g1hYUJE3bH++9/gmg0grKy8rwfvykYR1MojmFlPpT53Xk/Pkd68JzpAkV7hGGmuTGddyzc3I4tHTG8sXBLXzeFo4cQ5WreeQFbo5uXxuLg4ODg6Aq2bt2CyZMn4ZNPZuOEE47C1KmH4h//eAiybJJH3333Dc4//wwcdtiBOPPMU/D111/Q7y6//GJMnjyJ/ps58w1cfvnFeP75p5POsXWrvrZraKjHLbf8FUcddRh+97vD8Y9/PIh4PA4AiEajuPXWGzFlyiE46aTf4YMP3nVs94IF8zB58iTLtrvvvg13330b/fzuuzNxyinH4cgjD8Lll1+MtWvX0O9OPvlYzJr1AbxeL8rKynHvvXfQ4y1YMA8nnng03nzzdRx99OE49tgpmD79ecu5Zs36AGeccTIOO+xAXHDBWVi0aAH9LhKJ4IEH7sbZpx6Fq849Hv/4+72IxWIAgM7OTtx55y2YMuUQHH/8VDzyyAOIxaKYNesDy30k/55//mnMmvUBTj75WHr82trNOPTQ/Sz3mCMZnJkuUHBmumdBGLb1zWG0hOOoDHj6uEUc+YZFgIyHJ3cZrCMiwZ0SHBwcHL0LTQPkSO+e0+UHeihc+N//fga3334vFEXGnXf+DX6/H5dc8ifMn/8zbrrpWlx22ZXYb78D8f333+Bvf7sBTz/9InbeeRwAYNq0M3HaaWcC0JnwL7/8POV5EokErrzyUowYMQKPP/4M2tpacf/9dwEQ8H//dw1efPE5bNxYg6eeegHr16/D7bffhH322Q+DBg3O6Xq+/XYO/v3vZ3DddTdj5MhRmD37Q1x55SV47bV3UFpaatm3pmY9Zs/+0LKtpaUZs2d/iEceeQL19XW4++5bUVFRieOOOxGzZn2ARx55AFdffT3Gj98VH374Aa699s949dWZGDBgIO67706sXbsG19x8LxKCCy8+di+effZJXH75/+G+++6ALMt48snnEYtF8Y9/PISHH34AV199Hfbdd380NNTjoovOwbPPTsfAgYPg9wfw1VfW+/nss09anB0czuDGdIGi3ZYzzZFfsAzb/E3tOHKnAX3YGo6egKU0Fg9P7jIsOdOcmeZwgKZpPE+Pg6MnoGkof/tEuOvm9eppE0P2RtuJb/eIQX3ZZVdi9933AABceOEf8eSTj+Hiiy/DzJkzcOihh+PUU08HAIwcOQorVizDa6+9jNtvvwcA4Pf7k0LJU+HHH79HU1MDnnnmRWrUXn319bj++qtw8cWX4YwzzsG0aWeivLwckUgEmqZ1yXB89dWXcNZZ5+HAAw8CAFx00aX44Yfv8Mkns3DyydMs+z799OPYf/8D8e23c+g2RVHw17/egh13HIuddtoZq1efjvfeexvHHXci3nrrdZx88jQcddQxAIBLL70CixYtwMyZM3D66Wfjq68+xyOPPIHq0bsgGFNw4Z+uQXtdDWprN+Obb77GrFlf0FD766+/GeeddzquuOJqVFVVU4a+vLzC8Z7++utKLFq0AOPG7ZLzPflfAzemCxTt/YiZTigqtnbEMLLC39dNyRos2zZ/Uxs3prcxqJpmY6a5Md1VcDVvjnRQNQ0Xvb4YZT4XHj5x175uDgfHtodtzFE1YcIe9O+dd94FbW2taGtrw4YN63H88b+37Lvrrrvjww/fT3u8l1/+N15//T8AdMceQU3NeowYMdLCDk+YsBsURUFt7SbsuONOAIBLLjkPy5b9goMP/g2GDRue8jxHHnkQ/Tsej2PKlKMAABs2rMe//vUYnn76Ccv3mzZttPx+6dIlWLNmNa655gaLMe33B7DjjmPp5512GofXXnvZuIYanHfeRbZ7MgEbNqxHbe0mKIqCnXceh8ao/t2Ou+yG7Sbvh++++waqquLEE4+y/FZVVWzevIky/enw1FOP49xzL8Rnn32ccd//dXBjukDRweRMF7ox/e8fN+LZHzbivmPH4fCx/cMoZZnpeRvb+q4hHD2CuO2d4cZ012EJ894GmOlVDUHUdcRwyJiqvm7KNoHmUBxLtnQA0PuKS9y2Fv4cHH0KQdAZ4m0ozNvlMk0PVdUjyERRgMeTnG6nqgrdJxVOOOH3lAFubGzAFVdcAgDweLxJ+yrGHKYwc9ntt9+L1atX4m9/uwHz5v2ESZP2cTzPv/9tqpI/+eQ/mWMquPLKq5N+V1RUZPn85JOP4cIL/wi3WxcII4a/JFmr9aiqCkEQjWtIvieKokJRVOt9NKZpxfhDURQUFxfjuedeTvr9gAGZ1+nz5/+MurqtOOaY47kxnQVyFiCLxWK48cYbMWnSJEyePBkvvPBCyn0//fRTHHXUUZg4cSJOO+00LFu2rFuN/V8Cy0wXugDZws3tAIDPVjX1cUuyB8uwbWiNoDEYy+p3sqrhsTnrMbempaeaxpEHsOJjADemuwP2XenvOdOKquHPby/FNe8tw9aOaF83Z5sA6+y1O7E4ODjyAEEA3IHe/deDbPjq1avo3ytXrkB19QCUlZVj5MhRWLbsF8u+S5f+gpEjR6U9XklJKYYPH4Hhw0dg8OAhdPvIkaOwadNGdHS0023Lli2BJEkYNmw4nnjiUSxbthSDBw/GQQcdijFjdsSqVStSnoecY/jwEQgETEN5xIhRaGxssHz/0ksvWK7l+++/QSgUomw2AKxqCKEzJiMY7KSCafo9WY4xY8bQa1i2bKmlHcuW6fdk6NBhkCQJq1evpob5z3N1AbeRI0chGAxCEATaplgshieeeBTxeMJyvJZQ3OIo1zQNTz75GC655E8Wg50jNXI2ph944AEsXboU06dPx6233orHH38cs2fPTtpv9erV+Mtf/oJLLrkE7733HsaNG4dLLrkEkUgve9f6KTqiLDNd2DnTte36onTB5jZLiE0hwx6uOn9Te4o9rViypR0v/bwJj81Z3xPN4sgTorZ3huf6dh3sJNvfnRKrGoJoDul5Ym2RRIa9ObJBXOHGNAcHR/Z49NG/Y+XK5fj55x/x3HNP4aSTTgEAnHrqGfjqq88xY8Zr2LRpI9544xXMmfMlTjzxlC6dZ++998XQocNw551/w9q1a7BgwTw88siDOPLIqSgpKUFd3VY8/PD9WLNmNb799musWbMaY8fulPN5pk07AzNmvIbZsz9Ebe1m/Otf/8QXX3yKUaNG032++uoLXHrpFRZtCVXT6Fr//vvvwrp1a/DVV5/jrbfewIknngpAr089c+YbmD37Q2zcuAFPPvkY1q5djWOPPQFFRcWYOvV3ePTRB7Hm1xWoWbMKM//zLPbcc29st91o7LvvAbj99puxYsUyrFq1EnfffRsikTBKSkos7W8OJ+i8CAD19XVwuVw45JDDcr4X/6vIyeUQDofx5ptv4tlnn8X48eMxfvx4rF69Gq+88gqmTp1q2fe7777DmDFjcMIJJwAArr76arzyyitYs2YNJkyYkLcL2FbRHukfOdOyoqK+U2d1W8IJrGsOY4fqogy/6nsQdWcBgAZg3qY2TB03MOPvgjHF+J+rG9rxQ00LHvx8DW757U6YOLysT9vCmen8gb13/d0p8eOGVvo3N/zyA/Y+xvp5/+Dg4Oh5HH74kbj22v+Dpqk44YSTceaZ5wIAxo/fFbfccgdeeOEZPPnkPzFy5Cjccce92Guvvbt0HkmScN99D+ORRx7AxRefg0CgCFOmTMXFF/8JAHD11dfhvvvuxGWXXQi/34/zzrsIe++9XxeuZwpaWlrw3HNPoaWlBaNHb4/7738EI0aMpPvstdfe2Hff/ZN+S/z+++13gNGOAC655DJMmTLVOPaRaGlpNo7djDFjxuLhhx/HqFHbAQD+/Oe/4B//eAgP3vYXSC4XJh3wG5x/wR8BALfccgceeeQB/PnPl0GSJOy77/646qprHa/Bvka69NIrcr4P/8vIyZheuXIlZFnGxIkT6ba99toLTz31FFRVhSiaRHd5eTnWrFmD+fPnY+LEiXj77bdRXFyMkSNHOh2aw4YOi5p34S5Q6jpjYN/B+Zva+oUxTZjpXQaXYFldJ+Zvasvqd8SxUeih932Br9c0Y1NbFN+ua+5zYzpiZ6a5Md1lsGre/V2A7CfGmO7v11Io4GHeHBwcb731AVwuEbJtDDj66GNx9NHHWrYdccRvcdZZ5zke54gjfosjjvit43ePP/5Mxm1DhgzFt9+ayudDhw7Dgw8+6ni8iopK3H//I47fsdhzz0mWYwLATTfdZvl8yinTcMopVuVugrfe+iDpeDM/+s7CBk+bdiamTTvT8ffpjh0IFOHGG2/FyRf+ha5zJCMnu7y8nKqgO2HIkKGY8eG3aIskoBq/dXpeTvedw4qcjOnGxkZUVFRYEuKrq6sRi8XQ1taGyspKuv3oo4/GF198gdNPPx2SJEEURTz99NMoK8ttkV3oIoakfflup0XNW1EL9j5sseUdztvUjj/sOayPWpM9iELx3iPLsaK+E5vboqjvjGJwqS/t7+KGkRZJKN16Jj3Vb/oSYaMUVVTu+/5KFvh+t4hIQoWsan3epu6ir/qMrDFq3mrfP9uuIhJXsKi2g36OF/C4mk/0dL9h1d7/V+4pwYJNbVjdGMKpE4duU6XBtsX5qT+A3+//HdhTIrtbXpA9mqxqSJZec4ZqtEPpxRRNVdPXYwIKp8MLQvL7l8vjyMmYjkQiScpy5DOpV0bQ2tqKxsZG/O1vf8Puu++O1157DTfccAPeeecdVFVlr6JaVVWSeacCQD7bmVBUhOImsya5Xaiu7t378NIPNdjQHMbNvxuX9gXvWKczPVVFHjSH4lhY247KymKIBa7oKrl09cThA4oxYVgZFm9ux6rWGHbdPr3KocunC49FZRVVVcXdXkD1l/6dDRQyMEpir/dXOzwtupOn1O9GJBGDomp5eV6FgN7uM/4tQfq3BqHPn21X8eWqBkuEgq/IW9DXsrS2HTe8/QtuOGpnHDAmu7qq6dBT/cbXZOqgBEp8BX1P8437ps/HusYQDt11CMYPLc38g36GbWl+6g+IRqNoaREhSQJcrpwljQoC6dotSSL9v79eX95gW4tEFQ0lPinFzplhMc6F7PsP+ZWipX92+YKsaFjdEESJz4WRlQG6va/6g6oKEEURFRVF8PnSk2npkJMx7fV6k4xm8tneiIceeghjx47FGWecAQC48847cdRRR2HmzJm4+OKLsz5nc3MnClnTShD0CSef7WwJ2RwTHRE0NXXm5+BZ4v6PViIUV3DsztUYXp66fvSvtW0AgIN3qMTsFQ1oCycwd2Udxg4s7qWWdg0hQ3woFoljpwFFWLy5HUs2tOCQUekjJ5rbwgAATQNq69rhc3dt8OuJftPXaA/pufNtwViv91c7Gpp1AzDgMp9PfUMHXFL/ncD7qs+0tofp39G43OfPtqv4dMkWy+fm1lBBX8u7P2/EL7XtePOnDRhbni3PkIye7jeNLSH6d0NTEE3dWBD2N7QE9bl69aZWDPI4jy0d0QRKvK5+5cjbFuen/oBEIg5VVaEoWlK4dH+AU5g3i4EDB9Nw6f54ffkE0R8ZN2EPPPPWl2gJxeDvskGpWdIt4wkFcpZrU1pKS+2dPheKyVBUDZG4Qs+Xqd/0JBRFg6qqaG0Nwe22ipKScTAb5GRMDxo0CK2trZBlmcqlNzY2wufzWYqiA8CyZctw1lln0c+iKGLnnXfGli3WBU0maBr6xWCez3a2RaziVlFZ7dV7oGoaZcY7onLac29u0xnAkRUB7DGsDD/UtOLnjW3YcUBhG9NEodgliSj26n05HFcy3mc2PzCSUOF1dW/h2Bf9e01TCJUBNyoDyfULu4NwXL83kSzuY08jYoScF3vN5xNXNPRjW5qit/sMmwebULQ+f7ZdBREfkwTdCx+XC/taqD5DIj/jf0/1G1Y5v7fnqr4GqbTRFnGeJxfXtuPiNxbjnH1G4LLJo5N3KHD0l/XXtgJ+r/93QJ51qc+NtkgCwagCtUTrUlSnXRImF40Ykiutqlq3Q82zAQknlwoserW7Y11OS8tx48bB5XJh0aJFdNv8+fMxYcIEi/gYAAwcOBBr1661bFu/fj2GDx/e9db+j4AVHwN6X+yKXTxnUq3eYpTFGlrmw6QR5QD0MlOKquHrNc34dl1zj7WzOyDiQ25RQMDw4JGc33RgjeloFvsXGho6Yzjjpfn4v7eXZt45R0SYnOm+RsQQ7SOOEsAqpMWRPdiJub/WmW4MxrC2KQwBwK5DdMdvISlPd0QTSeJd5F4XcjUHwDpf/C8JkGmaRp9NqjJra5pCUDVgZX3Q8XsODo7/TZBc5SKPBLckQNE0BONdqxJjNwKVXIxpY1cNvZM3Tdom9aNInWyQkzHt9/txwgkn4LbbbsOSJUvw2Wef4YUXXsDZZ58NQGepo1HduDr11FMxY8YMvPvuu9iwYQMeeughbNmyBSeeeGL+r2Ibg52ZjvWymneEMRJDsfQGIzGmh5X5sNfIcgDAvI1tmDZ9Hq55bxn+8u6yJOdAIYAw025JRMCjG9OReK7GdP9bONa2R6Fq5nPLJ6gAWQHclyhlphljWu37dvVHsKrX/bU01k8b2gAAOw8qxoBiPSIjUSCGXzAm47hnf8IfZyyxbCdjlL1meqEhJpv9I95P+0dXkFDM0MpUxjR5dwrBwcjBwVE4IHarKAgo8ujrlK46Tu1iZrkY06wB3RtLJLKcKDRmurvIKcwbAG644QbcdtttOOecc1BcXIwrrrgCU6ZMAQBMnjwZ9957L0466SQcffTRCIVCePrpp1FXV4dx48Zh+vTpOYmP/a8imZnu3cUUO/GH0hiY4biCVmMRMazMB59bQpFHQiiuoKZFF6VRNT1UvNTn7tlG5wjC+rilbjDTBb7IdQKJNOgJtitKmem+vy/k+gJuiYb18vJYXQPrhOiv5aR+2qiHeO87qgINQT23v1AMv60dUYTiCtY2hSzbCctb8Mw0cx8Lva35BHutqY1pEqrf92MiBwdH4YAw04IAmn7WVWLYPurmFObNnLQ3meltzJbO3Zj2+/24//77cf/99yd9t2rVKsvnU045BaecckrXW/c/ClIWixgBvb1AsTDTacJOCLtZ6nNRBvDMScMxe0UDjhk/CNN/3oRgTCmYRSsLwrC5RAF+g5kOZ8VMm/tECoCBzRUkjCiuqHnPjyH3rxAWjqQNPrcIlyRCkVVuTHcRljrT/ZTd32qMVWMHFlMHYKE4BojRbB8n49QQK+x7/r8a5s3OBWwpSxZkzOHMNEdPIS6rCMZllPvdELex0NltGSrDTJMSUWoXjdmuMtOqZtUNyYXR7ipIjva2xkxvA3I82x4IM11VpIcj9rYxzS7e0jHTtUyIN8GF+4/CW+fvjXP3HUkZ30JcYJGFtEsSEXDrr0Hkf4KZ1tus5pmpVVSNLhgLYeFIHB1elwSXMWjznOmuwZIzrWhJE3d/QNx49l6XCI9BAxRKzjR5X2RVsyymyBhV6Gwvex8L0XHK4p0lW3H003OxqqH7OczRHJjpWAE4GDm2Paiaho1tEdR1xDLq23AUFshYLzL1jbs6syblTGc5R6tq14zw7qBQBci6C25MFyA6DC/3oBK9HEqvG9OMkRhMkzO9pcMUH3OCx5D5L8TFIGHY3KKAgMdU884Eu5p3fwM74ebzuUQtjH3fLxxJe/xu0TSmOTPdJSRsBlJvTLj5BjHyvJIIt6T3h0LJmWYNUJYtj/eTnGnWWVqIYz2L/y6rR2Mwjnkb27p9rGzCvMmY0x/niv9FPPD5GvxxxuJ+M1c0h+L0/evrNp988rHYb789MXnyJMu/++67s0/bVahgc6ZJREFXHdXkZ8Qol9XsnN6qBjz3jzuxfMl8ANumANkVV1yC9evX9fh5cg7z5uh5tBsT88ASL7C1s9fDZiMWZjq1t7O2Tc+LHlrqbEx7DWO6ENkKquYtiZRBz5mZLgCjMVewzpGYrKK46+VrLWD7TCGEpZI2+NwS9YByAbKuwb5IS6gaulkRrtdBFpwel1hw4xIrMJlQVNo+ymoWuIHaX4xpVdOwplHPS+/MA4vHMtPtGQXI+t9c8b+I937ZiriiobYtglGVgb5uTlrEZRXNoTj9XAgBQ1dddQ0OPfQIyzafz3l9+L8MTdMsOdPEruyqP0Q1OG2XKNDylaqmp4qmw4IFP6O1pQm77LaXfpxtkJk+77yL8Pe/34fHH3+mR8/Dmek8IN8dkORfDSzuG2aaDUlLFzpElbzLUzDTUuEy0zJV8xbg9+jtTBfSTtDfjWnWOZLP58Iqocuq1ueqz2Sh63NxZrq7sOcW25nq/gBiOHskAW6JGKvW6wrG5C7nrOWjbYD1nSSh6YXgnEqH/hLmvaU9SkUm8xESa8mZjiQcmaAEk/feH9Mj/pcgKyp95wq9BKCmaajriFqMr0LoX0VFxaiqqrb8Kyoq7utmFRw0mCHdes60sb2Lj5D8ThIEKuyVTQTZyy+9gEOmHE8/90YmHLGXeiu/f889J6G1tQWLFy/s0fNwY7qbeHPhFux++ydYXteZt2MSLzcp4dL7AmTZ5UxnCvOmDFAfG9N1HVHUdVhLQVE1b9FkpmOymnEAsuZMF+7CMRV6KszbroTe1/fGLkAG8JzprsLO6BeKcFcuiDHMtFPOdF1HFFOfmou/zVrZ621j35WEkvx3rMBZzVg/YaZXN5pq6flgptlrVTTnlCjiwNNgOkc4ChPsHKYU+LMKxmQE4wpEASj26uuXArf/AQDr16/D1VdfjiOPPBiHHXYALrvsQtTUrAcAqKqKRx55AFOn/gbHHHMkXnzxOfq7hoZ63HLLX3HUUYfhd787HP/4x4OIx3VWftasD2hI+UEH7Y1jjjkCL7xgspBLlizCpZdegMMPPxBHHDEZ11xzJZqamgAAsizj/vvvwlFHHWYJTV+wYJ5j+8k5Wltb6LZvv52DyZMn4e67b6PbvvvuG5x//hk47LADceaZp+Drr7+g38myjIMP2hsXn/wbXHzyb3DIwXvj2CkHANAdIp2dnbjzzlswZcohOP74qXjkkQcQi+nr161btySF0U+ePAkvv/gsAOCem/+MD2a8CCCzMb1xYw2WL1uCCXvuS7fVbt6Eq6++AkceeRBOOul3ePPN1wEACxbMw4knHo0333wdRx99OI49dgqmT3/ecrx3352JU045DkceeRAuv/xirF27hn63efMm2tZzTzwUF5/8G5x12gn0mvbbb09s3bqF7v/880/j8ssvpp+//vpLnHnmKTj88ANx0UVnY+HC+fQ7TdPw4ovP4fjjp2Lq1ENx3XVXoa6uztK2Aw88GO+881ba+9FdcGO6m1hU247OmIyFm9vzdkx7znTvl8Zi1bydz61pGmrbiACZ33GffAr9qJqGez9djfd/qcu8M4O4rOLMlxfg7P8stAwupgCZAL/bjFnNFOrd3+tMs88zn4t0e43uvmbtqTHNCpD1h9VGAcJ+3/rjfWTTOpxypte3hBGTVays774wVa6IO7DR7Pa4ovUJY54t+oua9+pG89mm0wLJFjHb+O+UN806R/p6TORID1YzpdCqFmiahogcof9aoiHElCi8HhmaEEdMiSKiRCz7dPdfvpluVVVx/fVXYciQoXjxxVfx5JMvQFEUPPnkPwEA77//Dr755ms88sjjuOOOezF9+vP45ZfFSCQSuPLKSxGNRvD448/gjjvuw/fff4t//euf9NgDBw7Ce+/NxltvfYArrrgaL7zwDGpq1iMYDOK66/4P++yzH15+eQYefvhxbN68Gf/5z78BAB988C6+/XYO7rnnQbz77my8997sjNdRVlaGuXO/p5+//voLeDxmvtz8+T/jppuuxdSpv8OLL76KY445Hn/72w1YuXIFACAej2Hw4CF48NmZeOi5mbj77gfMewTgvvvuQDAYxJNPPo97730IK1Ysx8MPm/sAwLPPTsd77+nt3XXX3SjLLcBkfDPN03Pn/oCxO+0Cf6AIAJCIx3HXzVchEPDj6adfxNVXX49nnnkC3333DQCgpaUZs2d/iEceeQLXXnsjXn31Jbz//jsAdIfCv//9DP7v/67FCy+8gt13n4grr7wEHR0dAIBYLIbdd5+Id9/9CA8+OxN/OO9PQJbE9OrVv+Luu2/D2WdfgOnTX8eUKUfjmmuuxObNmwAAM2e+gU8++Qi33noXnn76RVRWVuLqq/8EWTYdpnvvvS9++mluj0Zv8JzpbqLIKAmVTYhwtmg31LzZMO98lzFKBwszncKD3xpJICqrEAAMLnFOvPXkkZle3RDC20u24pt1zThuwuCsf1fXGaNh85GEQkt4JWiYt55DScqQsfs4IVZgQlu54n+GmTbO73ezxnRhLZD6C+xh3f05zNubImeaGEZ9cW3W0G6GmWYWQzFZtTj9CgnxfhLmnW9m2j7GtUUSGFFhdSyzURxRWUVZt8/avzFvYxvu+uRX3HDEjth3u4q+bo4F7BqukKJvNE3DlXP/iGWtv/TqeXet2A2P7vdkTuvOBx64B3//+/0ABPh8PgwfPhzTpp2JQw45DLFYDCec8HuceOIp8Pv19+Soo47Bq6++BACYMuUoHHTQIaiqqkZt7Wa4XC4kEgn8+OP3aGpqwDPPvIjS0lIAwNVXX4/rr78KF198GQBAFEVUVVUDAAYMGAhRFFFUVIRYLIpzzrkQ06adAUEQMHToMBx66GFYsWIZAGDt2jWYOHEvTJy4V9bXuO++++OHH77DUUcdA1mW8cMP32GvvSbR72fOnIFDDz0cp556OgBg5MhRWLFiGV577WXcfvs9CIVC8PsDKKuohCQKCIUb6W/rtmzGN998jVmzvkBxsR4ef/31N+O8807HFVdcTfcrL6+g1+tyuSwq4ORxZRIT+/XXlRg+YhT9vGzxz+joaMONN96KQKAI22+/A/7v/66FKOrzpaIo+Otfb8GOO47FTjvtjNWrT8d7772N4447Ea+++hLOOus8HHjgQQCAiy66FD/88B0++WQWTj55GkKhIIqKilFeWYUy2Qd/oDhbWxqvv/4yjj32BEyZMhUAcMop07Bo0Xy8885buOKKq/Dqqy/j6quvx5576s/g2mtvxPHHT8Xcud9j8uSDAQCjR2+Pjo521NVtxZAhQ7M8c27gxnQ3UWTUKE5ldOaKuKxSY3ZAiR7mTcoYuTOpCeQJ0URmZprkSw8o9lCj2Q4fVfPu/sRE6iNno7jNgg3vZhfKxGvnlgQIgl5rOhhTMh6//4d5WwXI8gU769LXjgZTgIznTHcXScx0AS00s4GmaaYAmSQ65kzHGBa4txF3CO22/x1LFK4x3R/DvPOdMw2YTnAW7LvDmWngm3XNqG2P4uu1zQVnTFuY6QJzCglZmx59i4su+iMOOug3UFUFnZ1BfPXV57jllr/iiSeexYQJu+OEE07G7NkfYuXK5di4sQarVq1CZWUlACAQCCAQCODWW2/AF198hrFjd8bEiXvhlVemY8SIkdSQBoAJE3aDoiiordXZyfr6Ohx55EFQFBXxeAyHHz4FAwYMBKAb7G+88QpWr/4VNTXrsWbNr5gwYXcAwJgxY/Dii89jw4YajBq1XVbXuN9+B+Lhhx+ALMtYuHAeRo/eHuXlZl/esGE9jj/+95bf7Lrr7vjww/dpW8vKywEAdg2u2k0boKoqTjzxKMt2VVWxefMmlJWlcMcxhvN7b/4HH77zOoqLS7DLuPG49NIrMHLkqKSftLW1YvioMQB04bL6LZsweMgIBAymGgB+97vjAOhh3n5/ADvuOJZ+t9NO4/Daay/Ta/7Xvx7D008/Qb+Px+PYtGkjveby8nIQPsOpN5911qnUcZNIJLDrrrsBAGpqarBu3Wd4//236b6JRAL77LM/wuEwGhrqceutN1CjH9CZcHJuACgt1e9ba2sLN6YLFdSYzhMz3WFM8qIAVAU8dHtMVukisKfBGompFh00xLvcOcQbYEtjdf/eEOMomlByYunrO2P0b3ahTAXIjNEs4DaM6RzCvPvaYOwKeo2Z7uMQeJKq4HOZOdOFxDb0JyQJkPUzhl9WNeq590jOOdPk775YREdThEnHLY47BYC7N5uVNVKFqRcSQnEZte2mY7Uzmt+caSCLMO8CdjT0Fsi8EE5TJaSvELaJaBYKBEHAo/s9iahi9t8t7RF0RBUMKvVA04CGzjhKfRKGpki56wp8ki/naMiKikoMHz6Cfh4/fld8//03+PLLz7DDDjvioovORllZOSZPPhhHHPFbbNxYg9de+4/lGFdc8Rccf/zvccst1+PDD9+zhFATKMZ7Rf6vrh6Axx57GqqqYt26NbjttpuwYME8jBgxEhdeeBZ22mkcJk3aF8cddyK+//5bLFums/y/+93xWLFiOc4773RomgaXK7NJVFVVjSFDhmLp0iX4+usvceihh9EQbgDweDxJv1FVBaqq96+amvUYNGgIACTdX1lRUFxcjOeeeznpGAMGDEBLS0vSdgCWMO/fHn0CDjjyBLjVKD55fwauu+4qvP7620m/EQQBitEmtyRCklxp61xLktWZq6oqBMFkra+88mpMmrSPZZ+iIt0w37ChBkOGDKWplqKDKfPgg49SB8hbb72ONWtW02OfccY5mDr1d5b9vV4vFEVv/5133p/kMGCdL5qmGuftORuK50x3E8V5DvMm4mMlXhe8LpF6rnrTq21npp3yDOoMI3VIaeraSmTRmo/QP2KsKVpuRhFrTJOFjaJqVLWQGFqE9cmJme6PxjSziMlnSGY4bj1WX5eCIYs2r5vnTHcXSaWxCtRgSgX2ndUFyJJzpsk+fXFt8VRh3rYQ4UKFJcy7QNtJSmKR+TTfAmQA0BZJPiZnpq0g83g+0+LyhVCCZaYLa4wTBAF+l5/+c4s+eCUfAq4AAi4/vJIPHslv2ae7//KVVigIevTfwoXz0dTUiH/+8ymcfvrZ2HvvfVFfX0fXl6+++hK+/XYOqqurseeek7Dnnntj5cqVGDlyFDZt2oiODlOXaNmyJZAkCcOGDQegG3rDh4/AyJGjcOihh2P77XfA8uVLMWfOlygpKcMDD/wDp556GnbffSK2bKmlx3G73dhvvwNQVFSM2267Gy+88EpW17T//gfi+++/wTfffI2DD/6N5buRI0dRY51g6dJfqLG3cOE8jN15PIBkA2zw0BEIBoMQBAHDh4/A8OEjEIvF8MQTjyIeNysG2I1C2lsFoKSkFAOHDMPoMTvjnHPOx+bNG9He3pZ0DRUVlfSeuiUBA4cMQ0NdLaJR02nz+OP/wD/+8SAAIBjstIiErVy5HGPG6Mz2iBGj0NjYQNs8fPgIvPTSC/Q+LFgwD7vssisNPRcduOnBg4fQ35aUmIbwyJGjsHVrreXY77//NubO/R4lJSWoqKhES0sT/W7QoMH417/+iY0bN9BjtLXp119ZWZV03nyBG9PdRHGew7yJ+FiZ3w1BEGh+X28uplhWUVY1R7aBLEZKfanZknyqebMscC6GGmtMk8UPu8AhofMBT+Za05qm9WsBMlXTEOqhMG/7fYv08b0h7fGzYd4FFrrXX9Dfc6bZ9rolwdRycChJ1Rc5v07lsOxtsYtdFRIsYd4F2jfWNOnG9E4D9TzEUFzJqnRMOtjHf85MZwZxKAR72Jj+ek0zvlvvzOKlAsuWF7q+Bum6omCym4VQGisUCqK5uQnNzU3YtGkjXnjhGWzYUIPf/OYIlJWVIRKJ4JtvvsLWrVvwwQfvYubMGUgk9Pemra0Vjz76EJYuXYLFixdi/vyfMXbsTth7730xdOgw3Hnn37B27RosWDAPjzzyII48cipKSkoA6Cxpc3MTmpoa8fPPP2LTpk0YPnwESkvLUF9fh3nzfkJt7Wb85z8v4uuvv6BK4LW1m3HPPbfj3HMvwCGHHIYRI0ZmdZ377z8Z77wzE4MHD6FsKsGpp56Br776HDNmvIZNmzbijTdewZw5X+LEE0/B5s2bMGfO1xi3y65ob21BR1sLOjt1ka5QZwcGDx+Fffc9ALfffjNWrFiGVatW4u67b0MkEobL5aJsrddrq6DDPPpYLIL21hZsqFmHGTNew6BBg2mYM4uxY3dCzfq1AHRmevwe+6C0vBIPPHA3Nmyowbfffo333puJffbZn/7m/vvvwrp1a/DVV5/jrbfewIknngoAmDbtDMyY8Rpmz/4QtbWb8a9//RNffPEpRo0ajSVLFmHdurUYNWo0Gpua0N7agmgkBFVVEQxmFvw89dTT8dlnn+DNN19Hbe1mzJjxKt5441X6rP7wh9PxzDNP4ttv52DTpo2477478csvizFy5Hb0GGvXrkFlZVXSs8oneJh3N0EEyPI1ORBmusynH9frkhBJqD2Wi6Yr2HZi/JBSanTYDaNQXIbXZQ1dIeHCxJngBG8ec6ZZr340oaLUuRpXEpyYacvi2vDwEWM6HTOdUDRLGExfs6+5IhxXbO3vOWO6L1kYTdOYOtOcme4u+ruaNxk73ZIAUXCuMx1nHG2qpvVaDUz23ICVLbcaYoU71vQHZprkS08cXoYVhmJ7KC6ndQZngn38bHc0pllmujDvTW+CzBP5Ih+csLUjimvfWwYNwJ8mb4dz9hmRFcvKRlcVGjNtB1H3FwWBGtEFYEvjkUcewiOPPARAD8MdOnQYbrnlDpr/eu65F+Lvf78f8XgcO+wwBldffT3uu+9ONDY24PzzL0FzczOuuebPcLkkTJlyFH73u+MgSRLuu+9hPPLIA7j44nMQCBRhypSpuPjiP9HzNjTU4/jjdYGqsrIy/O53x+KQQw6DqqpYvHghbr75egiCgHHjdsHll/8fnn/+acTjcdx//10YO3ZnnHTSqTld5y67jIfX68Ehh/wm6bvx43fFLbfcgRdeeAZPPvlPjBw5CnfccS/22mtvnHzysYhEwrjs4rOSfvfkg3/DdXf+A7fccgceeeQB/PnPl0GSJOy77/646qpr8dZbb+C5557E4YcfiXIj55qAffTvvvUa3n3rNbg9Huw4Zizuuut+x/6/774H4PHHH0U0EoGrxAuXJOGy6+/Ce9Mfw3nnnYGqqir86U9/xgEHTKalwvbbTy9n5vcHcMkll1FRsMMPn4KWlhY899xTaGlpwejR2+P++x/BiBEjcdppJwEATj75mKQ2PProQzj//IuTtrPYddcJ9H7+61+PYtiw4bj11ruxxx57AgBOO+0shMNhPPjg3QiFQth5513w8MOPWcK8lyxZhH322a9HRZy5Md1NkJzpfAiaACYzTSZ5Xw8z0//+cSOen7sRt0wZS1Wy7ecKxRRUBqy/o8Z0GuVrmpuYh4Uga+TmkqvslDPNCii5DGY6mzBvu0Ojr9nXXGEPrcvnwjfJmO7DRTX7nHxuU3CqvxmBhQI7o9//mGn9uZPxyCn9hB2jEooGr6v3jGnWUCZt0jRrRFAhs5r9oTTWrw26Mb3LoBL4XCKisorOWPeMadJnSn0udETlFMy0lrR/d/DN2mb84+t1uOOonTB+SGnmHxQYyJzZk2He36xtpsbFE9/WoD0q48qDR2dcSPcnZpoYzoJglkLq6+ntrbc+gMslQk4zBpx//sVJxhMRuQKAW265w/F3Q4cOw4MPPur43dFHH4ujjz7W8TtJknDNNTfgmmtusGwnStv//OdTSb/59lvnGtP27/7738/o3zfddJtlvyOO+C2OOOK3jsd488334SurxtaOGEq8Loyo8OPneT/jyWeegqbpzoDbb78n6XdnnXUuzjrr3KTtjz/+DOo7o2gOJXDXA0+g2CuhpiUCjyRizICipP0JRowYiR13Ho+FP87B9scfD1EUMGTYSDz48BPwupxJsmnTzsS0aWc6fnfKKdNwyinTHL8j960pGENDMI5yvxuLvvsUCxfOx5AhQzF37gJLv7nggkssv093PyVJwsUXX0aV3e3QNA2ff/4pbr75dsfv8wUe5t1NFHnynDNtKIKW+QkznT+D1AlElGVjW4Ruc2Km7SDXW+xNzUw7hVN2FZEuqmg7MtPGRCkxE1GAGNNpDHX7M+hvOXB2h09eBcgKqM402z+8nJnuNvp9zrRiKnnr/+v9IZ5iTOltZwFrNJN7a7/nhaySXehh3qqmYa0R5j1mQBF1AAej3RujyHUPMkpDOjHTrFGWD2b6y9VN2Ngawfc1rd0+Vl8g0gs503PWNgMAJhjOhv/M24wnvq3J+LtwAedM28Ey08RHUAhh3hzpUV5eAVEULWH6AOBxu1FUXAoNSCsClgoq41yRjINmk8Zy3MlnYs6nH0AUAEnI/ne5gM1TJq+VJArwer0oKirO67mc8PPPP6K6uhq7775Hj56HG9PdRJGXqHnnh5lutzHTpjHdM4uUqEPYlX3Sd5r4Qlkw0/lsuzXMO7uJOBiTLW23iwy5GHX0bHKm7UZ8IbNFTkg2pvO3oEkO8+67e0P6h1sS4BIFGn2Qz5JO0YSCs/+zAI98tTZvxyxUJKt5969FGy2LZYxH6XKmgd43pmMOzLTdAVnIjrtYgTPTW9qjCCcUeCQBoyoDKDHmrO6KkJHxf2CxbkxnFCDLw3jrpPvRn9DTYd7BmIz5m3RRpVunjsV1h+sCSR8srcv423CB1pl2AmuMEYOs8N48Djuee+4lDBo0mDo+SLTEhN12x6XX6ax8V3wiNFIBjDGtadTpkgrj99gbFVUDsHD+TyDL4Xx3/fff/5j+TQx1SdBDw//v/67J78kcMH3680mRCT0Bbkx3E1TNO+asep0rOgxmupTJmQZ6zjiJOoRd2Sd9pxB2kiNe7Mkc5p2PcikRW850NmBZaSA5Z5qt223mTKc+tt0pkM0C97/L6vDs9xsy7tcbsOf151eAzGD7jYG8L3M8Sf8gofsmM52/613bHMaK+iA+Wt6Qt2P2FBbXtuPJb9d32UhMrjPdv5ZtCcpM6/0gXc400PvlnZyM0YTcP5hpPRzd2SlRKCD50ttXFcElCnTO7q4xTa51sFHRwqnOtCXvPQ9zODlnvtmj3gKZJ6Ky2iMOgbk1rZBVDSMr/BhVGcCx4wdBANASTqA5FE/725ClNFbh9WMWmoWZLhwBskJANKGgPZIo6PthZ6YFmLWXu9Ju1jiXBLMqeaZxQtU0XHz1rdh77/0oM606/GbPPSelDX/PFkTNW7IX2O5BPPHEs9hhhzE9fh5uTHcTRIBLQ35yaNsN73YZyZl29ywz7RR2FWWUkO3fERADuyhNmHc+1bzDaYz9VLAb02SRTJg1N1NegBhe6ZjpJLYow3VpmoYHPl+DZ37YgM1MGH1fwc4G9ESd6cqA3m/7lJlmakwDpjGdzwUoeUf6Q63xJ76twQs/bsJPG9u69HtiEJD7WOisjR0xOzPtmDPdh2HeDqWx7GNNIRqpgP5Osa9VX6ihZ8LSrZ0AgB2N/MESnz7Wd9+Y1t99NszbzgRZy5vlkZnuZ+8gAeuA7ola09+s00O8D9peDy31uSWMqNBrL69uTK8cbKkzXcD3V9M0S1ivaYT1WZMKCls7YqhtjxbsmAlYw/QBUj7M+K4rxzP+J+ru2YZ6m2HXgNgD6yQ7iKHemwKfvQVuTHcTXpdIO24+RMgIM22qefdszjQxBti2EyOxushjfOdkTGdmpvPZdtY4y9ZpUWc3pulCxIGZpgJkqZ8hKU9DGK5MhlQwptC2ZvKK9wZ6Mmc6YixEKvy6Md2XRibpKz7KTOdfgIzcu6isFrQHHDCfe1dDK8l9I9EbXTU2//XtekybPg+d0Z5T8nVCsgCZmTNNnp3VmO7d5xl1OHdCzc1x11ew50gX2gJW0zR8uboRALDfdhUAQMO8uztfx2xh3oqWfEz2XcmHs53MpYXOnDpB0zSLwZrvvGlZ1fDduhYAwMFjKun2sYYThUQopIIlzLuP72+6OYWdxkQI1DAp8Gmo10DejUJ2+rICcgTdiTCwh41LWerEsEY9Gx7eU6Bh3r3ITGdCvtZv3JjuJgTBDBvLx+TQTutM68f09XTOtJwc5k0MoSrDmLbng2uaRrelFSCjat75DvPuKjOdOmfaT8K80yx4yDMoNwzGhKKlHaxYA9opn663YXeK9AwzrfcZdvFf1xHF8rrOvJ0rEwgDRJw5PZIzzYouFZgBYYddKyBXEOcTGYu6kjOtahpmLNyCtU1hLK/vvb4AOAiQGdehwZzcWaOwt9lVJ2Y6Ocy7MCMg7FFH8QJzLq1pCmFTWxRel4gDt9cNrOI8GdPEaVfsdVFnrH2ct+RM58HBSMad/hjmHZNVi7hSyMFJ3x38sqUD7VEZpT4Xdhtq1tUdk60xXQACZJKk96N4PJZyH2IACTCYacpo9r8+0RMgw0+mfOG+hJ2Z1v/W/+9uzjSQnV6Rqmn0d6IRHg707NjSF2HemUDeNUnqXnErXhorDyj2utAeSeRFhIwoglIBMndP50yTMO9kAbJqakxbJ71IQqXe0bSlsfKp5s0a01kaLylzpg3PpZt5oUmJs0gahwg5b5nfjYagbihHE0rKe9AcNo1pJ6XX3gZ5xpKgsyj5NBpIP6pwCPP+89tLUdMSxn8v3hcDDBanJ0EYIJ+r53Km2YVxJKFQFrwQQSbUrj5vYhCQVIiuMNOb26J0HEn3jvUEkgTIGCdaXNHgkvpagCz53MkCZIXpsLEv1jTo/YWN+ulLfP5rEwBg/+0qaOUNU4AsP2rePreIcr8LYSNXE0ZYMWAXIOv+MyTH6I8CZMnCpvl1MH9jqHgfMLqSjvkAsOMAXTF4TVP2zHRf3V9RlOD3FyMY1NXaPR5vUkmvhKxC0GSIAGQ5AVnVP0PTDYOerKWbCaoqQOlrRlhJQACQSMSQcBXme6IoCQiaAk0RkDCWhoIqQ9A0xBNxSMhtPaEpCQiaCk2JI5HQ4BEUCJqMSFRDwuP8G1kx+g0ARY5D0BIQNBmyrCGR6BmeVZX1Z6PJCSRgvm990W80TUM8HkMw2Aq/vxii2L1r5sZ0HlDiM0XIuoveZqZp3Uej7bJiCoNQZtrmwScefUkUqAfMCfnMmY5YwrxzY6YlUYCimnVbidfZLSXnTGdTGqvE69IHBOiLm1T2IctMtxaAMU2Y6coiDxqD8R4pjUWNaeNeaZqGTW0RqJqey9QbxjQ5N8n5TxfyJKsapv+0EQeOrsTOg0qyPgd77wo1BJfAZKa71k7yvpB3pCsM/0qGjU73jvUE4jZmmn3v47KKgEeyioD1emmsZPEz+7Mq1OiHOA2hF+jfMVm13OO+xBeGMX3Y2Gq6LV9q3jFGm6HM78aWjlhSremeEiDrj8a0/b23C2J2F9+tN0K8d6iybCe58uubw0goqfsmm+LV2w41FqWlegQFMajtSCgaosE4RBFoFjqgaUC0Q1/rNMGLviT9RFGE2sch8qHOGKABbXEJcrgwTZxgKIGYrKIj4YIcNoicYByyoqFVcSOcZl3teLxgHAlFQ5viRtQlIppQEQ0nIEsCXCmsaVnVEO2MQxCAFsGLcFxBNCJDc4twxd3dvkY7NA0IG/20TfPQHG2gb/uN319M37nuoDB7Wj8DNaa76WmNJhQ6WZbZSmP11IKdGB6k7ex5iDFtn/SCJMTbI6X1gtJQkz5iphsMY3pYmQ8bWyNmzjQRIHPImU5nqJNn43WJ8LslhBNK2tC9JkuYdwEY08ZzqwzoxnQ++xRNDSBh3sbnqKxSYywfmgLZIJec6TlrmvDUdxvwwdJ6vH3B3lkLY7D3rtBFyMiiv6sq1ZSZNqI3urKQX1lviv/Ya5L3NOzMtCQKSdEZcQs73Pdq3vZn1Zfq+OlA2lvsdaElrI9xhSJCtq45hPUtYbglgQpSAUCxj9SZzk/OtNcwpoHkcb7HBMj6oTFtHyfzXR6LzLdjqoss2weXeFHslRCMKahpCVOm2o5QgQiQCYKAsrIqlJRUQFGS79GqhiBu/3oFBhZ78cQpu0HVNFz6ga60/Py0PVDqz78hlA0EAaioKEJra6jP8rcVVcMf39fvxYkThuD0SUP6piEZ8PDcFfi1IYi/HDYG+w3RtRwe+G4Z1jWHccMRO2LPQeU5He/Or5eitj2C26buhPFVpWgJx/F/Hy2GIAAvn7knrQrEYn1zCLd/vRzlfjeenbYH1mxoxUNfr8HYAcW4+5hx+bhMC9oicdz+wWIAwOvnTKIkR1/2G0lydZuRJuDGdB5Ac7C6uUjsiJphuCTsuCcFyGRVo5N9XNEQl1U64UmCmRuczEzr+xSlCfEG2JzpPBvTWRgvmqZRZnpEuV83phWrAJmLVfP2kHrhmdW8vS4RPrdoGNOpr605ZC6sCsKYJsy0wR7nqyasrKh08V9OmWn92B3MgrXXjGkSfmnLmXYykja06irrte1R/LyxDfuOqsjqHDFLmHdhGA+pEO82M63/jjD9XTnOygbTmO5t54PJTJuOEo9LRCSh0u/Y8bUvw7zzrebdEU3g01WN+MP+o7vewDSIMfoEXpeImKwWTK1pEuK936gKSyoOqcCRrzrTXpdE50p2nNc0Le9h3uR+98ecafu8nW8BMtNpZnWICoKAHauLsLC2A6sbQymNaZY5LwRnhSiKEMVkVjEkC6jtVODzAm63/n1DWHdaJyDRbb0NQQB8Ph/c7kTfGdMJBbWd+nOsCyl9di8yobZDRm2nApfLTdvYEdefa0gRc2735k4ZWzoVSC4P3G4PBpa6EZZFtEYS2NCWwPgh/qTfhOQIapnf+L1e1HYqcLvjPXLfQsY1l3hd8HnNCMVC6Df5QGHEYvVzFBsscneNBWJ4lPrclPEleZ89wUwnT26yhdVLJaxGrpMsSlLBk9cw79zqTLdHZLoAHVbmA8DWmXZgprPImWaZCMJ6pmMb2JzpwjCm9edGIg7yFTrKGpPEUCfPi1VuzndYXyqQfk3KyqXLma5ti9K/31myNftzsGHeBcxMy4pKy1909T0kgmMkeiNXATJN07CKMabzvYjOBLrIZsI7PbZa01aDtvdmdEW1GlzmGJWfnOm3Fm3FfZ+twb+/W9/1RqYBK+6WT+dpPkBCvA8fO8CynUSS5avOtJ4zrY977cx4ZzfIYnkYJ1Ix00u2dODL1U3dPn5Pwu50zLsxTZzdDmHcxIBOJUKWUFSLs7Uvw7wzwSxdaq6/zHJ//dgayQPYsae355lcQNYPfoYx7k5apD36ShAE7DRQ7/Ps3MuCRIgR4q7UGBc7eqjaRocx3pLxd1sDN6bzgHypebdHifiY2dmyUeXrKpLCruKKWaPXLdGXzH5d5HM68TGAGRy6OTFpmmZZTGYTLkdY6cqAm9bCNutMGwJkTqWxsgzzJqxnOpaNzZkuBAEyYkwTxe18RTvQaAZRoPmI5HmRPg3kP6wvFeyLDWpMOyw0atvN+t9frWnOuoSZpT8WMDMd7aaRqGkaZcF8XRQg29IRtUzQfcZMM3loJG+SLEIsImC9aAzax8Y4EynEoqvjP3Hi1XekVgfuDthFXD4FJ7uLDS1hrGkKwSUKOGgHaz5cPkpjaZpmmQ/KDY0T1mlqj4TprkNcYSLJZNs9vuGD5bj+/eVoDPbMc84H7HNrPucDmal37pQTbSp6OxsW9jVOVyoW9BbsaUxAz5dQ7S9gx8neioTrCuwOf8Ccn7J5hmuaQtZSbg6OpLED9T7/awoHEkntJEQSGRc7onKPVGSwl/3d1sCN6TwgXwJkpviYmfPSk8Z0kromUxfZ5xIZY9pZgCxbYzrWzXIp9pIa2YTVkhrTg0q8SQtnWhqLCfMmxnRMVlOG0LFhfb4sVNabCy5nmpQ80/tXrn1q6dYOxxJXZJEUcEvUgCX3qk+YaeY5ASwznfxct7TrzHSRR4KiavjvsvqszsFOeIWcM91dlWr2ngW6KEDG5ksDfZAzbaszrf9t1JpWHIzpXhRCidnGD8pM297NVA7Ep76rwSNfrU15fHJ9HdGeGX9I2UOvS4SXqd/d1yALyHGDSmhlDILiPAiQsf3F6xKpxgnrNLVHwnQ3goV1UthrwbZHZWiw6nQUGnoyzJvtcx4H8aZMtabtY7jdWVFIIG31M9eZT7HX/gz2HSlkZjri4BAxxYbTz6+rGoI4bfp83DJrJd0WszHTADIy0yHKTOvjIRknZVXrkUhY4lAvyWA39FdwYzoPMJnpboZ5R5KZaeK56olQUvsEEozLFlaP5ETbnQTEmC7KFObNLF67I+pj92hncy/qGWPaDIGy5kyzzLSfuZZUxhFZ+OoCZLkx04VQZ5owAdVdCPOOySounbEEl7yxOMnjSyd3NxP+bmxjGcneY6bN8EvArCduN6ZlRaVOl7P3HgFAD/XOpj5lfxEgsypFd8+YJu9IrsbmCsOYJq9bXwuQsX/HFdXCMurbeo+Vsoszpipj5vSuxmUVz8/diFfn16It7GwsE+O8s4dC91ildMqsFIAhQp45iUpiUcLMa12tRRu1GNPOOdP5ZqZZx4vdoUXmtEJm45Ij4fLXVvZ9cWKmt68uggCgJZxwjD6yG16FkDOdChE52RDraaHafEPTNPzaEMy70yLaX5hpphIAQbbM9CpjPt3QEgZglHhyiL4aO9BMbXAiiEifJ8y03y1S4qEnIik7aRorN6Y5UsBU8+4JZtpkTPONJGOaZabdIs2JTmKmcwzzBrrXfns7s5kw6jt1xlFnpokAVWpm2iMJVF0w1WKfFdvJlMsuqxpamQVuZ0zuU2+3pmkMM527MR2Oy4jKKqKyivmb2mzfmQ4YP+P80TSN5skAvSlAZp2o3CmY6brOGFRNf57T9hyGIo9EhcgynsNSqq1wFzDsArwrrAXLZpsCZLktNMnkv5NReqyvSmOxIXBumjOtlwJkr6g3w7zt76A9Z5rcc6d3lR2XgykME/KsOnuImbaEeUuFw47FHJ45AZm3NOQWTcaOH+R5uEQBLlEwc6YZp2m+8t7p75lFNtsWTdOoLkJ3a2f3JHoyZ5rca0mApcY0gd8tYYRR/3uNAzttn/N7W9E/F0QZ5zWBnTDoiXNe9/5yvJuDrkg6fLKyEWe8vADP/rAh6bvuODLYsadQmWlW+Nc57z39M6wz1rZkPacwKQ7seDei3A+fIQq5sTWSdBxSCo6QYoIgUEO3u3oSTmA1obZFcGM6D8gbM+2QU9CjYd6yfXKTzdqZbomGfxClb7ofDfNOz0y7RAFkWiOLG1XT8MnKBmztiKb+oQ32SThXZtrM3SY508kCZIIgZMybtpbGSh8x0BaOQwMgCqD3oD3P7NCvDcGsWVE2fN3Mmc6NmSb4cUOb5TuySAx4JOpkUDR90mAX8cFeWuhFaQSBPWfaer21Roj30FIfAh4JR40bCABZhXqz3uNCzlPrbv1kCzPdhZxpTdOwwqgxPXFYGYC+Y6bZ990Uy9KS3oPezPm1G55mnWn9f1ODIPmesYvFVPe0p5lpMq77DDVvIHOYYm8gQZ958hLHy7Q120XjF6ubcOhj3+HTVY0ArHMBAEdm2m4UdLc0Fjtfs8dm/+5uua+eBJmryHvY3bQ4Fk5hrnaQetO/OuRNh21rt0IWIIsw0YMElHTpIcfu/E3t+HJ1E55xMH67AmLcrWsOW7Y/+PkaTPnXD6jLYX3Ioj/kTLNjuXPee/pnuNXQvyDXx0YCsf1fEgUqvOcU6h2yCZABPStCxgXIODIibznThle7zJecM90TdUadcpjIQO1ziTT8Q/8uOfe12JP+pRAEIUnR++eNbbjpw5V48PM1XW5nNh5+YkwPLvU55EwnL64BZAzdZktjeTPkTJOyWBUBDx2g8pk3vbi2HWe8vAB3ffxrVvuTgVcUQMVyZFXLusQKG/r644ZWy3dhZnJnBTUiCcXiQEjFnuUbVGXXVhrLvrilxrSh9j7VMKa/WduckV3rL2He7ETbFbaF/EYSBfoe5cIc1HfG0B6VIYkCdhuqM9OFIEBG/k4oapJTsTdDPO2OGDI2kTaTucVpgRXOypjWr6WnFFpZpfRCEiAzx2rnuvG55k3/vKEVMSYqh41SAoAyY0xtjyZo6Di596QFCUXrVt9i+4CSypjupTG2KyDvfZXhzM2FfEgoKmYtr0dDp7PAWsJBF8EOYkyvacrMTBdymLezAJlVAyLfIJF+jcF4XvQXSF+whxPP3dCKzphMU4NyhZ2Z7gkhre6CrGdFwVquMVtjmqSmxWRVL0vK7G9f01IRsrTGtLmOL/HqtkdPzBeEWCnlOdMcqVBsdMDuTmROat6+HmSm7YxvMMaUxnJJkESTrWVZkGyZaf04VkOWTIa5GJb2iS6bxTg5z8Bij0PONGGmrd2fOA9Sh3mbxrQvg5OjySiLVV3kcWQtugsipLIlSw8urQ3ucVkm4WwnX3bA3tgasUQWRJjcG7ck0nD5aEK1CpClcDZpmoaV9Z156+NmdAUpjeVsBBLxMVI6bcLQUlQXeRCKKxlDvWMWY7rvjYdUYI21rjHThuNJFGi4fC5GOVkU7VAVoOkrhSZAlsQO92aYt13N2yaSSJnpDMZ0KIMDsKfCvFlG0GT7+965FKcOU+clTokxd2XLXpGxmywyo4xQp348/Tmpmjk/EccImw6Vy71ZVR+0GBuxVMw08z6y4200oeDmD1fg818bsz5nT4KMkwOKdWM6F0HKr9Y049aPVuGJb51LvDnpItixQ5VuWKxrCid9l6TmXcBh3hGHMG9vD5ZQBUxyAgDWOty/XEGuwa4lY75nXRuv2PFUVpOjjgoBEWaNTUrgAtmLyNUza69gTKHX6JYEiILVmE4nQkbIP5Y0I07BnhCsbOc50xyZUJwnZrrDobP5ejFnWi+NZc3VIwIu7LVlq+YNIEmUhiwAc5msyOATcGc3YWiahmYjX3lAsZcunGk+omrmu7EIGB66VIv9KGNMkxCrVIYUETmpKnKjIpB/Y5qotmbbL4JMfgxrVGQbFmZf9P9YY7LTYRrNIBn/m2Io2eRMf7m6CWf9ZyH+lWKhlCvsIZip1LxJjelh5boxLQoCDh1TRduUDmy0RCHXmU6l5q2oGv705hLc82n6yAaqLyAJljzjbLHSmMR3HlRMw8l6PWfaYaHNXktymHdvMtPOOdOUmfamZqZZAzpTmHdMTnYa5ANx5l0rJEXhuG0MsCPX8lgtxnxCjFU6xhjzAGu0J4wwdzLesIvVbPOm1zWHcOZ/FuDG/66g22KWnGnV8W+Waf9pYxs+XtmI537YmNU5exqUmTY0O3IRpCTzaarShZmcJwAwuioAAFjfEk4SnjN1P4jjte/7cCpEbPMtgKQIwHyjPmje97UOzH6uICJqbOlMWdXoGrirzKh9nCzEvOmozdlPYDojUz9DVdMoMw3o6zonZzEBESH7tTGUxNKHE9bSWABSlsPNB7gAmQ2xWAw33ngjJk2ahMmTJ+OFF15Iue+qVatw2mmnYbfddsOxxx6LuXPndquxhYp815nutdJY9oEnJpsDtbFIIC8Xy7qzLGcm2AcIspDORRGYGCvlhlGayXgJxU1vXWXAzagkWlmfJGY6Q5i3aaRJpsGYYl9qTAd6hpnO2ZhmHCCSIZoDZK+8a5+k2bxpcr8CHv2e+KijQbFMiqkWrhuM/KkVDmW3uoJoKmPaZiQRVn9oqY9uO2xsNQDgqzVNaUP9LGHeBWA8pEIqleqtHVH8tLEN7/1Sl1bRmNwDtyiaQn45hEDWGDlxYwYUUwdU7zPTRn+wMNNszrRzqHWuCMcV/PWD5fhkZUP2bbP11RjNmU4O805lAABmdIgdrNOyJ3IIyfjhkRhmugBYPZK3nSrstyjHMO9WwpjFrMY0mQecxtQEvTcC3S/bFAfCnpJUFPacgDXM2/KMmX5A5puGAqk9TfooqSaRy3qJXHuq+c7pHbdjWLkfHklATFaTNFvIuoSII3WHmV7dGMTi2vYu/z4TiEPGykx3f52YLiS6wcJMd9+YjjJh3uS8LBvaVX0Z+zqlEPOmncpiAaZjjo0ga48kLH21JZxIGtPTOQ7HGCr2bZEEdQgSEIKs2GJM58eWcQLPmbbhgQcewNKlSzF9+nTceuutePzxxzF79uyk/To7O3H++edjzJgx+OCDD3DkkUfi8ssvR3Nzc14aXkgopWre3St2TgyPsl4qjeWUM20fqJ1eLmJYZxPmbfeYhrrATJOJrpIY0w4LSxbE0Cz26vWgTRbKulBNzpnOPsybMtMpJi+TmfZQ50g+jWly/Gw90cQBQp5ZrpMvOQ+5ZT9vbKULOrsgCivOZhEgS5HDRDyWWzqyW/Qpqpb2PWOdHgCbM2291to23YgnzDQATBxejjKfC+1RGQs3t2U8B5C/d7Mjmsh7jlcqZppsV7X0Cw4i2uaShJRCbulAjl3mc1HHXCTRu7lsVIAsRc50KnY4V8zd0IrPf23C9J82Zf0bcm7ClJrMtDXMG0h+11nRpExh3kDP1Hm3qHnbxvrWcBz3fbaaCtD1JugYn4GZzlb9uo0y0/r/9pxp9m9y/cQR5ZKYkoFZjrctRpoQa3ynDPNOIUDWzoSmF0L0DLmWAcVeAPo8m21pMnK/MxnT9jmdhUsUMKpSZ6ftod5kzidrr+4w05e/9Qv+OGNJj4n+2QkPwHQidDVn+qWfNmHqU3NpuSU76vNsTJNrUDRzbcKuj7oc5i0nr2kLDU5q7ADgNfou28cvfmMxTv33PLQa40G9zQkUjCkWh6YdXpdIo0vtjsMwJUHMfkTXtT1hTHM1bxPhcBhvvvkmbrrpJowfPx5HHnkkLrzwQrzyyitJ+77zzjsIBAK47bbbMGrUKFx55ZUYNWoUli5dmrfGFwpImLeqdT1nRdM0Ovk5MdNxRetyTcxUIAMaOYce5m0NIaLMdMyBmc4izNuXMsw7+/tE2lnB3Jd0RiTLCgPJJQdYto1FIEMYqqU0FilZk5KZ1p9llSVnOn+Ta1MwN2Y6FDeZaYA1prMbNMnzGzNAD9dtj8o0D4c8U3L/2LJhLDOtpMhhIs6ZxmAso6GWUFSc+uI8XDHzl5T7RG392inMOxiTqfebCJCRfQ8do7PTX/yaOtSbXZzmQ1BrcW07Dn/iB9z1SXaCctnCwkynUPZuT9MvzXdFoPW6u+IIK/JItE61qvVMpE0qODPTZs50sjHdtXG2sQt6EGS+IE4uu0gim0pjDxG2qnk7P0N7n3fC12ua8fWarjm52XtrNyY/WdmImYu34j8/b+7SsbuDdKWxACbMOwuDR1E1GjVGc6Yd2CCTmbc+Q7doMtOp5gs7CIvEOnYtxrSSwphm+gE79jYGncOjexPE8UyYaQ3Zj52k76cKk88U1k8w2jCm1zenMKb93WOmE4qKlnACsqrl1XnOwkzFy1+d6e9rWtASTuC79S1J32maZmWmm8Pddoay6XHk3bIa010M87Y9t4Jmpl1WMsoeQalpGmpawojKKpYb2iNbbYQDy0yn0gsIpCCJSJoFG2Hak6lYnQ6aUNsScjKmV65cCVmWMXHiRLptr732wuLFi6HaPHk//fQTDj/8cEiS2WFmzpyJQw45pJtNLjz43RJI+m0ueUAsYrJK2YhSS2ksRiwqzwtQMjGRHCZdgMyaz+EUwk4NM08WzLRNSZss+nKZrEg7Se4xkH4SZllhvQ3WnGmZyQNlkTUzzTANKXOmw2YbejLMO1tPtBma3zVmmty7gFvEpBHlAExVbzszTfpOJK4keUOd2DHSNlUD6jOEJNZ3xrCxNYIfN7SlbHtyzrSRB8f0OSI+Vu53J6Ur/IaGejendGCxi5bu1o8FgMW1HQCA95fW47NV+RMMsjLT5rWwY0l7GhbAzJkWk+q1Z4MQ42hhF3+9mTftxFqlz5nu2vNsNN7Jtkj2EQbkOSQx00wfJu22ix1mo+bNPmenhWVnVMb1HyzHDf9d3iX20lGAzLiGFptoV28i0wIzFzXvjmiC1nENxvToM/L+swtiuzOBTSfyd5GZjspmScPUpbHM7Swbyt73Qgj1jjAGKxGpzFZnxgzzThWB4Zy6Zcf21QYz3WxlV0lkB2GmuxqdkiqSIJ+I2NZoQPdzpklftTsZACOywTiuKOifm1LkrmcLdqwh6yKWbOiyMe0QbVloIH04iZm26SNFEiodd0ht9Dqbmn0wnj7MGzCN5SRj2kaCAKAO73ynYkUTimO01baEnIzpxsZGVFRUwOPx0G3V1dWIxWJoa2uz7Ltp0yZUVlbilltuwYEHHohTTz0V8+fPz7mBgtAf/gmWcOiuHIMsaF2igCKPRLezA2ZMVvPabrI4Y3OYIjTMW28DCREJx2UIgr7QpEqzPlfGc5jMut52Nmc613YWeVzUME53L4hXv6rIo7fBbU40gmDma3sk0fI7NgzV6bhk0PK5mTrTsvO+xKCvLnKjgpRNiSQs+3S1f6uaRhdb2fYJ4gAp8bocn0umf2x5oX23qwCgG9OCwAjEGf2WsDDN4TidDMzoBzm5bcyCtq4jlrYd7CKnKeS8b4x5ToJgGlEy0+dIvvSwMl/S7/cdVY4ij4SmUBy/bO1I+h6wMuzRFP0ll3/keQLAfZ+vRnM47rhfrn3GXmeabmeZ6WjyMyH/FM0I8xYFaizJqpb1+cmkXOTRc/XZ8nOZ+tvcmhbEUrxfufyjiw23+b57mIgfu/GcyPKdsP9rMgyWuKJl/V7GbAy0ounvNx2j2PrNtnaFbdERmd4Xp7mppjUMRdWQUHT2Ned7q5jvmn1MIYZd0OGd7+l/bL6y0/elPjPiKtOxWCeooun3PX2f0q+fRnVIgpmulWW/YPMbY4r+3FhDUmHeQcUWfUC2s6GyTSHn8STdPyC/z4TV1ihmGLBc3pNU7xVbtjLdcbY3FL3XN4ct2+3MtJLDGOd0jexzy/c/YogG3Mw6kXGOd+WYJCKspiWc9F1jSB/XKvxujKjwA9CdEd3pM+x9IvNPu42Z7sp12Mdyp/VGX/+LUAEyybLdPn6ypePWNun3m5QoM69PQTzFepb8C6R414gxXew121GU43uZ7T9yLaJgPV+u/aYv/mWLnFwEkUjEYkgDoJ/jcaunKhwO45lnnsHZZ5+NZ599Fh9++CEuuOACfPTRRxgyZEjW56yqKsmliX2GUr8bnTEZroAX1dUl2NAcgqxq2MEomp4JDXF9QiwPeDBgQKnlO48kIq6oCJT6UV3uz1ubVYOxG1YZwJItHYgqKlTDY1xdEUB1dQmqy/TzqZKE6uoSGsooCMDIIeUQxfS9rZiEWvs8qK4uQULT91dUoLo6u2erGdENVWV+BLwuxMMJ+Et8KX8fNtYWw6uLUF1dgnbjnAlVQ3V1CUTDA1heaj1GVXmAns/p2HFj0TJ4QAlion4MWXO+DrIYGjO8Ai6/7lUMJtSkfbvSvxs6o9RIlVUNFZXF1NOfCrLxrAcYz7XI5wYQgdfor5ng8eksdEnAgyN2G4oHPl+DFfVBVFYWQzFGnIEV+v0uK9Jz4oLGfOlzi6gq8qK2LQKXP/l8EWYx2JGhX9TFGCNWTH5OmqbRhdfQgaWoLvWhKqwP5CoEun/7Cp39HT2w2PF8B4ypxqfL67ElLOMI2/d2Bi+eog/kgiDDGrdHZDz01To8e/YkCA6jeS59xsV4gRWmnb5Gk4HQ3M79HQD8zXpeuc/jQnWlvhDVBCHr6yWLpmGDSlFdXYwirxuRRAyeQOr3FwCenbMOd89ageum7oTLDh2T1blSgdzaQVUl9JzlJXpov+R2weO3zmmCK/X9SIc2xpsv+D2orghk/I3bKKtYxYjglZYXQTDGvMoyPwIeF4IxBf5i6z1TmTQVRRAd28z2VM3tStqnqabN/N7jyf26jTZUlgWgGGOiaNw/siKIKlq334+cYTh+qsoDjuceXKXPy7Es3t01Hda1jSvghWS8V2VF5ngWMLb5jG3+Wj1X3O91w+M2BNH82d3jDqYv+Yv9qC71QfKYkVmKZt7TLVEmaoyZY8LMmBLKYb5lkc/1F5k/hwwoQYnfjfaoDFeW9wOMuJ3T/l6/Pj8VZTjeXsZaoKY1gsrKYrp+IWbLEGOMSzWvZ0IbY8t5spxbcwUJZR48wBzPKox1mtjFsUsVzPtSVVVsmXeWGPnlQyv8GFkZwIaWCLaGlZTnyabPsGKYKhkvhDq6LRhPffx0YN8RAIDDmNfXcHn09LGyYmv/GNiqG8qk77F9aX1rBNXVJWgx3nVJFKCoGlRJgtevr7eK/G7Hay0zyDLJa34fkxXq7BsxpJw6kQZV6RFyiTysaVi0qXp/Kva6kuwbgv5i66VCTsa01+tNMprJZ5/PZ9kuSRLGjRuHK6+8EgCwyy674LvvvsN7772HP/7xj1mfs7m5EwVYd51CEPRO4De8SrUNHRjkEXDcU3MhKxo+uWz/jHk8ALCxrh0AUOqV0NRkFWzxuATEFWBrQwc8cv5C5toMJqXE8Jp3hBPoMBhVJZZAU1MnJMMwaWyLoKmpExsNgYqAW0JLS3LtuiQYv29uC6OpqRNthpczLitJ15kKLR36gl6TZSrSsKWhE+UpbuvmRr1dRSLQ1NSJkMFCxmRV/xwxQugicWsbjFIBLR0Rx7aRMLVwZwSJqH4dnZFE0r6RuEJDKsV4AqJx3KbOKN2X9Juu9O9f6633fUtdOw3PSYUmQ2xLUvT7TvZubAll9Rya2wzjS1FRKmjwSALCcQVL1jXSfkT6jGhcUE2DftwSr4u+H5vrOzDcb21rG5PPt7q2DU3bladsR0Ozee2rN7diTKnVEIrLKr2f4c4ImuIJhDojxndmn1tlqK0O8Lscr98F/SAtbcl9od0Wrh906AO5YqvxXp2993C8Or8Wn61owJs/1FB1caBrfaaVESyJJszrb2wxwxw3NwRTtr/FeO6CpiFkeMWjcTmr69U0jUYdxENRNDVp8LvI+9uBgZ7UDqB19fqkvnpLe7fvLXlvQ50RNDUZ7HrMCEEORtHUap0GQ+F4l865pSVC/15f2wafkjlUrqVd/w17K7bUtyNojFHxSJzW965vCmKQxxz0WliVV2ZsYcE6fuqbk5/zLxvMHMmarW0Y4stNkzRoRFTEo3HIcXJPY2hq6kSjcW3tXbyf3UHQeEdj9jHegGDMo80p7huLmq3tls8btraj1bg2KCr9vXVM9dF3B6pKv2vIcrxtYFS8N9d3QIwnzHNCZ97JcZqYd7kzmkBDYwdEQUATw2LV1HdmPO+W9ihisorRVYFuzU+pECJlxUIxZr3UiRGBzMvQdmOOiSSc1w1kfhJUNe11FmkaXKI+dy1d30T1Msgc5tJImkX26xMWWxrM3zQ0BdFU5s35GJlAUuVioWjSeNYeytyfnRA1jtkWTmD1xhZUFpnz6uraNgBApd+FEaX69SzZ0IKmpgGWY+TSZ9hotE0Net+sZULv27o4ZrR1Riyf67N833oTTUZfFW19NWqsjcMxfX7dVNdBv1vTEMTW+nZsMMTfRpb7sb4ljIbWMMqMOVXUNMdrdRtzS32LOf63MpFw0c4IEiF9rFBoP8rvmL3ZmM+LPcn2TU+MNfkCaVs2yMmYHjRoEFpbWyHLMlwu/aeNjY3w+XwoLbV6GwYMGIDtt9/esm277bbD1q1bczklNA0Fd4OdQMKhgzEFG1sjVNSnI5JAdXHmAZWEkpX6XEnX63VJCMZ0pe183guy0CJh3sG4bBEl0zQzRERXKjfVT4u9ye10Apubq2lWNW9V1RyZNztYwQaSo6YrAjvvT/J5KgIeaJo1P1I1QhoBXYCMPQbNmXa4z5qmMfmBErySmQNn35ec3+sSEXBLKPOZOdPJx829fzfZxGSisppUZsEOkhsY8OjPjYpdZNmn2NxISRCwfVURVjYEsaohZMnh0jTzmRMF0BKviwos6TmH1mOzojlb2qNp28PmhNV3xpP2ZfOXPZLeHkkwc6bJ/rXGwnRoqc/xfB7RDLmyf2/Pk3fqA7mC9Jl9RlWgIyrj3V/qsHRrJ36zY3XSvrn0GdaYYh0NbPi3U78kSBAlbEbNO8Hcx/TnVikr7HdL0DTzHQvFU7+/pK2AHirc3XtLUxQk8313M6KE5F4I0EWRnJ55NiDhkED6e8qCnNvv0nU3VE2/dlKr2C2JFg0C9phWHQvn+8nqBHQ43MsaJkeyJZxdm1mQXEpLaSyjn5Ew71As/bPuCcTk5GfOothIy8qmf9lLynREZDoGkHkSSB5TSai5SxRo5FA0zbzFgq2nHDbuH5szrVc00P9mQ/lVTb/fxV4XOpgc1MZgLON5//jGYjSHE3jj3L0w3IiAy+f6K8zME7SercN84ARy7YqqISGrVAyRIM6MU+mOJwkCRlX6sbYpjHVNYQwxIkJoaSyqXZDdGGeHpVxdntdr7HEBfT1E+x5T6q8r52T1NNY1h1ERMI3pekP0alCxFzsYtbrXNIVSniebPmMJ8zbGyjbmPQvFFcfnnAn2PPVgH4w9mRB2eH6AVV9IX2ub76+saqhpjqDOcKDuUF2E9S1hdMbkjGMdESBjx2GiU+NziRAF851hxcryed9IDnxRGruhv9h6qZBTTx03bhxcLhcWLVpEt82fPx8TJkyAaFNG3mOPPbBq1SrLtnXr1mHYsGFdb20Bg50cWBGHbAVH2tPIxtOaxnkWtCCDMlG9TigafYHJopcodpOXj3gUsymLBVjzyABzstFghl9mbqcp2EBLjKQRfUolQKZqxmTMlPthQXNLHJRx2bAkH1May0m0hz2/IAhUgCySUC37y4qKOWub8fg367G5LZJ0nFRotInJZCN0EmTyY8g1ZPtbwGqQAMCYAXo43JrGIH2mZmksydLOMp+L5oQ6iSCx2zKVx2Lb29CZvC/JKxQFU8XbSc2bCJCxSt4sSJ61k6CL/ZnnQ82b5vkHPEyt0+6/72wOGfs3ex/Tib1QATJRsDilsgFr7JF3i9UlSNtuo33BLAWK0h7LQYCMNfzIvSAO0Xi2AxODSEKxtDVb5X4qlucWGQNfY9osJgnTELDjVKr7mak0Fqnxrrc5d4FEdlywj/WkX4UTiiWvtzeQSYCsJM14ZEeb3ZhmFrCW0li2qhGsAFk28xZBJKFY5npi6KUsjZVCwZgVFmzIoOatqBq2dMQQk1W8tSg3wiMbqIwz2u+WqMZMtuXaLBoVDmOyfX5KB5I3zYqQ2XOm5QzlF1OBNabtgoH5QEIxBel8jnWmu3ZOdky3i5DVG31nYIkX21eTexfucnUZRdUsYywZK+3jT0cXxHzpWO5QhaZQkKo0ll3N2z73/bK1g9oJYwboTo0Qq+adou8HHETFyNxsr8hjEkq59aOmUBzP/rDBcU3GXkvxNio+BuRoTPv9fpxwwgm47bbbsGTJEnz22Wd44YUXcPbZZwPQWepoVF+kTps2DatWrcJjjz2GDRs24NFHH8WmTZtw/PHH5/8qCgCsABk7GGVrrNCyWA6y8d0dKO0QOzai/K3jsHvkBwCm0QmYrOfOvz6Bko8vQ7ERI0IEBKhR5sn8UhR9exv+VHstDhEX0wGEfaFTlUFy1c2H75fp1E3FqkVTx0I6NW9j8VNtK40F6AtVdpHDwvTKJbeLvfdexOFzEaYheV96fuO+FnkkatARpd/nftiA/e79Ale/swzTf9qUU21au5JmNgqe1AniFlH0za04NfgfVKE9aweNXTFyR8OYXt0YYoRlrIZ6Q6fezhKfm5ncrM9NVlQL09vQFoSr8RdAc24XO+k3BGNwbZ0HIWyqX0dlFQeIS/GK5x5I7TUAkutMq5pGjWm2xjQLVqDKDvJOE9ssJqeve54JsqLShURVkRteo291VVWahX0BTtppUfNOY0SxtXJNIbfsrtV0sujeb8BUC82kskquPZii5FO2UDXzfbeUMaJ1pjX6bpMxrStODHu0SLaGKX2vGGZXF3k0BbRSOVPtzLQdGnPtQPLCMi6rFideV4xp06gUqDFJtrHMSt7UYRPZOR3jzP1zQnEOdaZbbfelM5pwrDNtXwwnWAEy+gwzn6/ZNr5HqDFt/lbVQN9lWdXwO3EuzpY+BqCPsXHZOq7aHbB2sOPE+0vrclJ21zQt4/7sPBlwSyb50AVj2mlNRcbpbIzp0VVE0dtcp9nrTAPokgOop9W82eM7lcbqqpo3O6bX2GpNkwizQSVeDC/3wyMJiMkqatusYljZwu74Y0tjnS19jP+470YAUUtkRbaIyyoulD7Ev133wo9oQap5R1OUxrI74+yVgb5bp6fkFHkkDDY0P4IxhRHfcx7rnMpdmcKg1jY4Gd7Z4K1FW/DM9xvw+oJax+/J3JNNBaD+itxiKADccMMNGD9+PM455xzcfvvtuOKKKzBlyhQAwOTJkzFr1iwAwLBhw/Dcc8/hyy+/xDHHHIMvv/wSzzzzDAYNGpTfKygQsGGsXWGm0xU0z7WMUSZ4182Gu34BLo6+AEDTa8C6rQu2Eav/Dd+a9zFI1l8OUsKCvBRFGZhpIdKCwOLnMDY8H9M99+Os1VdAbFpuYVMcy2MpCZTNOh8lc27SjSqYDLrfLWUsMaKoGs0HqSrS76XbYkyrTJi3dfDxp2HNyL0fjBYMnj4Ro3+8ge5r92DbmXGWnW6PyPhidROe+m4DmoIxGv6XrtSEq34R3Ju/o5/t+2bTL8ikMiS6FoElz+O4jv/gW++fccDaByFEWzP+PiZbFytWY9p8PoDpMaehcwwzHbIZR3Zm4pToDFTMOAreVTMd28Eatzu0fIWKt09AyZfX0W1RWcWp0lfYX1gK77qPACQz082hOOKKBkkABpWYxrQQaUbg50cgdtamZWFJ32PrwXfn3SSLdUnQj5krA5wOqWoos9vTl8YyQ1XNMO/s2mXWHzcXqMRhFckwWZN2dpdZIMfZV1iBwT/eCiGu59xb60zr+xQzIZ65gg3xBlI7KKSm5fAt/Q91FkUZo4wtPcaW+knlTM1UGsvu9LA7sja1RcDu0mpjYIVwY8a4O5YBZplpTdMsEQ/2974r8C9+DtXP7gT3xq+cd1BllM66AIEfH8yCmTbn60yOMDa/ENDnarNigDkP2stAysy7kwszbQ8rjzgw0/rx9XbvsPo5POH5J+5wT8cwNKIzJiexeo3BeNrrZI38jqiM2SsaMraT4G8frcJvn5xrMdjFzlqUzzgaRXNusVzDHsIaDHr/ZOyi6lGL2ZYSjWYwUs0w72yY6eRa0yFqTJtjeqKbxnQ+SiYmH99w5DKRQkD314jsWLHOxkw3MMa0SxQw2mD21zZZy4tB04C4bZsD7I4XMlZGwiFc53oDk6VlOEBc1jVmOiHjStc72EddhAPEZYXJTFM1b3tpLOsanKyNyCqVlCIdXOrF6OB8DEKLXhpLST/WBRwcV2Q8TjKmKaEk5xSZQd79+pTMNIlo5cw0hd/vx/3334+FCxfim2++wbnnnku/W7VqFU466ST6ea+99sLbb7+NX375Be+++y723nvvvDS6kOCqWwC8fwUGiPoiLRRXsL6FZaaz8/BQZtqf3NlMNjY/g7Mg6979EdpW7Cmsht8tWTq5CBWSonsdSwV9X8pMUw9T+pfC1bgEABAT/YhpbowOL0LZrAugMC9oQk2+Hs/GryBGmvV2RnVPXIQJI/YxpXWc0G7UBBWgK6MD+sQjMYYAYShTMtNpjOk93BsgJkIoapwPgORYpjCmA26Ibevhql9kqTX9zVr9+v4waQTuOnpnAKlDbYV4J8rfPRVlH5xFjV47cxHLwrghz61Ua6Pb/EIcE+vfRMmX12b8vX3A3rFaV8OtbY/SvmEP8yYo9bnMsD7bgp60y+sS4ZEEjBb0EEOpbb1zO+hiQcMp4df1fds30O9jsooi6H1XiOtCFyTviiw+idFQHvBQAxEAfMtfQ9FPf4d/0dMWY8sO8k6zxnR3Qr2bmRx/URAYhrL7obHJxrT+2VIaKw0DYJb3ERkjP7sQyFAiecIOOHjJnUCZ6W6GeZP+coXrbZQufxn+Jc8DsNeZ1s9RQsO8cxtn3Zu/g7zlF8u2VCxvydc3ouTrv8K1dZ5xLsNJ5RItz50NW/Xaxn+pbR086z52ZBos124vE2NbWBIG6jTpc0yTvrC02b1lLqr/PRFFP9yd7tJNVoRl1mUVUVm1LNDzEa7vqpsPQVPhrfnU+fuGJfCu/xj+JS9Y2pUETaPznYbMLEyrLWqsMybTZ2EJ87ZFlLBRHWQOT8Qzs3kttvGdtM/+LiuahsDPj2DX1f+k28qFEIIxmZbFKvJIEABIagzq0jchRFocz2k/9oyFW7JeTC/c3I5wQsHyOkNcM9aBsv+eDXfjEviXvQwkInR8PNf9GTx1P2Pf0BcAusZMO7H7iQzsHAu2PJamaYgzfZVdf9nD57NBOJG+nd2FU4iwZ/2nOHj+pZgi/pxUZzlbsA5SlpnWNM3CTAPADkat7rW2Wt1Fc24G7t8OUsuvzidRYiiecxPcG76ybCZh3jtHF6FYMNadCFlKu2WLythmlAp6+0cJDc79S1XgW/46xI6NOR8/H6A577Z1EllbKaoGWdXo2oik1BEj+7eeX3DIvItxn/tZBLMI8/a7k9lmQo4FUjDTipbb+oOsqVpsjkf/4udQOusCSJ165OW2WmMa6IIxzWGFb8m/gQUvYc/wHAC6oMkGZjDK1gAmxpRjmLfbOWeuy5DNCf330jfwMoIgAOCH6V0ihgkZlEJZ5j64G/TF5bryA3FY7CGoEOHq3IQBaKP7ODFAvlVv0b8Fo5255EybhonbYiix9alpHmjKnOnUxnSFpLdJTJgTid2QYpnp8vdPQ/nbJ2CkV3e2tETi+KFGN4qP32MoKosIY+08cXjWfwxBDkNQ45A69SiBplAcAlQcI/6AYWhMG9qlahp+2dJBQy6LVb0dawN74JL4Vfo5NnwJJMIpjwEkh3mXB9wYUOwxzqHvQ5wRXleyMc1GbrAg/anE68LgUh+KoTtvhISzh5ssVA8Rl2Bn6Aa3IFudV6TPisSYNvqBBn2iShXiJBrOCim4xcxfdcyZNpl4cj+6Z0zrz74yYI2k6GrIHgv7mEHuH3vsdIsWws7oOdPMfcxinnW6z04TuxPMnOnuMQvEaUAWWL4VMwBNsxiuZs50jmHemoqiH+5B+Xt/wKGLLrd8lSpnWgzV6/9H9PIobLiwhwnVJG3QaxRbx/+ST69E2UcXYHh8HT1u2CFCxj6+2u9lTUsYpQjibtcLuMv1AsJhUylfal4JQDdQ08EM85aoIROV1STnYD6YaTIfuBqX4oW5G3Hqv+dZ8pmlNv1+CIlQSqbSt/Q/qHphdxQ3/Ez7c6Y+RhaKoyp1I8LCTKcL8ybPUNTrTJ8kzsEdK6fCs3ZW2vPZF6RkbLFHYxUtehpFP/1dP5dmODIRRWdMpg6yqiIPKgJunCJ9jSFzrkZg3qOO54wxzgGvS8SvjSH8XJM5YgkwheYagnFASaD04z/C1aIzz4Iqw924hF7DRHE1AKBU08fmbPtF5jDv7JnpEeU+SKKAcEJBfWfMMhaVWJjp3MffaA8w02JwK3WkR21RYNA0FH13OwY2/YBnPI/gtvBdEDuyTxkjYMeKxmCcvhNsXx9gCOmyzggW7q3zACUOz3pnZ5dnwxfw/zIdgxf93bK9PZpATFbxG+1Huq1MCKXV8kiF0fGV9O8RQoPju+1b9h+UfHkNSj6/OufjZ4J3xQyUzzwegkEIOSFVzjQ7lsRlla65dx9aatlvSuJzAMBIoQHBmEIjq1JVDXLSKSHrQbtxyxIhTtpBqUDmu2ZbVI1/4VPwrv8YF/x6EfYRVmSttdQfwY3p7kLUB98Swwj4tTFo8ehkawCTBS3LdhH4UoT55YJwXMGf3lyCGQu30EUJABwj/YCAKFPmEAACML8vgT5gtkd1DxjJYcz0UhBmurF4HGoxAI3uoQCAnUVzoLcvWoVom2UgTjKmPVLG3DN7iDWBh2HV2IUqi0AWYd4VolHWIBGkv7eHLZE2DPSpkDo3Q1BljHHpeb0/1rSiJZxAwC1h0naVNKysIyrDteUnlM66ACLDynpXv2/eDyM3uCkYx0HiL3jc8xjucr+Qsl+898tWHP30jzj/tUVIKHpJkBJjERN1leFjdRJa3EMgKDF4Nn/reAx6/Q4CLyTUm4BMDvbwpRKv2xQgsxlR7KA+tNSHYiGDMW08h8tc79Ft7L4xWUVAMGqh24xpQGeLQkwOPgvS38RwkyV/1Y4os5D2uyWUIYjhc65KHX6aAc1ha59Nx4rniiRj2vhsDfNOw0wz7wq7UE2ld8DCDPM273O2AmTkHY3KalbnynScIqNPSB0b4N76k8VwJfeZLCyy8sgrMZR8eiUCC/6lHz/RDAkK1UlIFTovxPUSIcQBlCpnmg1T9trGPDG4BQBQJdebzbGJ+rDXTmB/99Y3hzFCaIQoaHAJKqKMMS0YuclimkUhaStpJ3tPO219Kh/MNDWmm5bhk+Vbsb4ljIW1ZtkqqW2tvp+mAkqMtouFZ8NnEKMtKP7+TpQYfbEzS2N6ZIXfuBY5OWda03Bqw6O43fVvZwEyl4TDpIWQoMBdNz/t+exh3pSZZt6ZYoRRvlBnpOdvfwV+1YYD0Pt5MKbQ9USpz4WBxV7sIOh9RmT0JViQvlXqc2HquIEAgOnf16RtJ6CPAyRCoikYQ/G3t8GzaQ40lx+J6vEA9IiCSEJFJTowCnrkUZFmRPJl2S8sxrSDkWp39qaDSxLps1zXHIZn5Qy86L4fVa6oLZ0leRwQoq0o+uEeBOY9Cs+62RA7rTmiVgGy7o/fYmctKl85BFUvTkLRd3dCDurPj6yDpJaVcLXXQBVciGsSDlDnoeL1IyA1Lc/6HJqmUWaezD3EUG4wwnfL/W56bysMp6/9vaHzbf0Cx/O4Wtbo/0d1RyJZP7VFEmgLRXCkNI/uW4pw2nkJ0AmIl3/eZBG92j5uih6PEuqTmWlN06MlALi3/pRVipsTxI7NCMx9AFIzI7KsxFH8/Z1w182HZ+OXKX9L1ov2nGmPzZgmjoBBJV4MMUqSFSOM8cHvAQClRhRKJkdSgNFzIuhMEXYtiaa+Qy4iZPp8pyWlCokxfb4rVtrxiuce7NPxcdbH7G/gxnQ3obl1bzVhw35ttBoB2RrTbTRnOrUAWXcG58Vb2vHTxja8vmCzxZguE8Ko2vqFNRRTMAencimCCr8biqphVUMwa2aaMBotJeMAAJtc2wEAxgqsMW2drLxr/gtBNb3yJBydXLce5k0W46mYaVMVmQVbCocKw9gU6P0MA2TPNyTPsVyM0rYFGCaGxWZD3GqEq4NuGyrpi74vVusTyT6jyuFxiTSsrCOagH/pdHjXf4zib2/VzxFthWfTHHoMMdwITdPQHI5jO6EOADBaqKOeSTum/7QJzaE4ijwSjtxpAP5x0q7wynqb4u5SAAKWF+0HAPDUfOZ4DAKnHMQxRqg3oE/CJJzabqSWpWGmzVwaCYNLvdQpJSTCujCXbXCOKyomCSuxr2h6oAWGVY8lVBpZQfJjrca0StMG7CFOpL8JkSZLSLMd7ELa7xZxlPQTqjf+F4H5jyftmw2I84XU9jTFsXouZ5o11ENxJeW5ZJaZZnxPjnnFNtE4MnkH3MnMdGYBsvyECFPWmYm28a6YYcuZ1vchY1o2xnvJ51fDt/pdaALjKECEhuQ5hnlrGu2TxFhlVaHZnGm2fJ9deV80DHLi6CSwMwl2Z8yQyGoU/XAvzWvc0BLBcIER74uac5dgpPlkWmyaIYaCRUCnI2a9/rww06RNchSVMT1EkxUHc7WZTL1L0e+v3bgiC353w2JMcS8CkF7NXtU06hghBtg+Le/h0dZLMUKopwtiMbgV+7e9h3Ncn8IV1R0QpjGtM9M7GCkspA2pkCpnmp1n/iB9BSkRhFyxIxYNOxsh6NoPfsQQjMlMdRAXBhR7MFDQnyMZ4+xgmfaTdx8CAPhsRX3Gd4E1qNo62uFb+hIAoOPIxxEbe6J+/XXzEUkolJUGgIBCmGn92lx18+Fb9krKHH3WYZxOgCwbZhoALfG0trETQxY8gEOlxZhq9Af2PbTDt2omAgv+haIfH0TZRxei8uUDLPoe1pzp7juQPBu/0iPTlBgCi57G5E9/i2PEH+g6yGtEObQNOQhHx+/FLxgDMRFC6exLMvYzAnats4Oh1k1SFe0h3gCYyhzW6xMMw8ldt9DxORJnlyfWAkCjx0woGmLrv0OlYDrzyoQQOjIIIr6zZCv+OWc9Xpm/mW7bUTZDzEcJ9UnrDVf9QriMqBtBU+HZ8EXacyRB0+Bb/joqXj8CRfP/idKPL6XX6qn5jEa3CWmEEu0aMwSiYEZ/xRTVkmdMnssUcR7cmr5eKEUYUVmh434qR5JTxGWQiQjMZv9MmBD5EYu9F2Gf2Pdmf1Jl6jRe5N0HbkHB4RseskTGbkvgxnQ3obn1Tu43jGm7AmS2A2o6ATKfS8IB4lJ4Q85KedmAvDytkQRdlHRo+uKgfM3bFon8MskcxMR4ELsOKQGgS/MHqXBBamNaiLRACupt7SjbBQCwwTCmdxZSM9MkxFsjkgtyFIrKlNRwMUJpDvdVal6JHVc/BT+iVHyMgGVN5FTMNDO42Y9P82RFc5CscMWS9u2IJqhXd+dic3IYJLQBMAfSA0ZXAjAHM0UD1Ig+EHs3fAFX3QJ4130EQTUnAzHSiPaojISiYaBxvEFCK+IpmGnSp56btgfuOWYc9h1VASGq/y7uLgcALPbvq9+fDZ+nFRtyykEcyzDT7MTgsw3qJT4XzbFPMqZJf/K6MLTMh2LDQBASIV3Y5qkfLDlcCUXDZS6drZ+t6BoMghIDVDOvsEhwzpkG9Dy4VGHekE02Lh07HGVynnxuiTo2pM7NSfsSCOGmlGwBWxYLQJ5zpq19Q452Qog0Jy1IU7EAJG/wuJbnMfjZHTHH82e85L4XFd/dBP+iZ+BZ9xH88x9H+dsnofqpHRD48SH6WydmmnjJ2UXnnLXNWGNzQlpLOnXdECNjjJ9xEPrWfACfFqXfm8Z0ljnTmgbv2g8BAB1HPQtN0heFJYhgR2PR45i2kQhD0AxRGdlqTKfKmXZLAk2biCZUQElQZ2iZEIIomIsou4PC7vC4UJ2BwIIn4FvzHlRNQ01LGMOFJvq9EgvT+Yu0T4y2pBwXNM1kw9kw9ZgjM50HISBmEbZdQme5rGHea+nfLqP9duNKYASSLlTeAKClNaY7IjJNYxlZ4cdgNOPMjmcwUt2EY8Qf6b2XWs1FfGlEHweINodLEuFj9CCIQ4W2tXEpPOtm088kzNvU8LBGk4hQca6h3B3Z/QLImoawphvTRTTMmzDTbgws8dL5J5UxHaVOHQljBxajxOtCTFaxpil9+g9778SOTRCgQfWWIb79b5EYvBcAwF23AJGYjL0YY9pHjWkjMunzq1Hy1fWQWqzlVIHkqAunqLRMgnN2jBukr2k6a+bBE9OdH0NFff4lfcapagHJOVdKR0Gu3AmCpqB4zi0QQ/ockG81b/eWufqxRv8WiQET4FLCuNP9b1Qaaw9iTLePnIo12nBcov4VSvFQuNrXo+SLa7Iq3MteJ4k2I/XnCes7sNgkJxzLTmkanW/FcEMSYw+Y76eoyShBBBV+D51n/et1sVDFMElKhXDK99JVtwBCtBVbjJrLVENGiWEH1YzqGy40IhJPWIT3fMtf1ZsrGnNtzeeO53CEpqHk40tR8uU1EBOGo771V8pC+1a+SXdN9Z4BqQXIAGvJRjKeF3td9LkcL31P9/UKMrxI0PXD2M65KH/zmKSc9SJGVIwgmCLMG8jdmJZVDZPkhSgTwjhI/AVtxvjFOnPuKb4RAOBWo1k7efobuDHdTWgew5jWnL0t2QyomqalLY01Sq7Bq557cNyaG7rczjAVEFOgGV6zd5XJAADvpq8xRDTD5YiRCOgvxAQjZ2Pp1k4Lk5gKJMRbLhsN0af/dp0wCgCwExvmzQziYtt6uOvmQRNEJEYcpJ9bjlpLQXgkygQ45SMVzb0fB9Y+iyPF+Q5h3qZxxArDsHBLplCZfSAhz7EU5mKsyh1PassvW/WBYmSFH+VyC91ezeSKA8ABoysA6AYZWZBpUfMZFP38MLyrP9C3u3QvuhhupErew136vn4hDi1qPTag9ykqOsb0KTGm7yt7ygAAS90ToLn8kEL1cDUtSzqO/fotzHQqY9otogIdOEhcAkCzqXnbw7yNCcPjwhAmzDsWCeLTVY1QNVgMLSnajMOkRVA1AQ/LJ9PtxAMak1lmWn8WrM8kwYR5B5LCvA0DIt4Jn6C/j+nUvH0unTXcTjDyYINbAdV5AVD24bmomDHVUfTETE3IX860q34hSmddgAEJ66Jmly/OQOXLByZNaKnypkne4ITg9xDUOEaKjThY+gUVK19B8Xd3oOyji1A89z49ZE5NWMLbTKcFk0LisRp+G1sj+Mu7y3Djf1dYzsteO7to8y17BSWfX5XyPttBjkNSV1RvGQQ5jGF1eiQGmzOdbZi3EO+gTq74iIOhefQIjSIhamGm7TnMhFEGzGgKmo8YXI5hgq6gnGBypj0ukS66YrJqeW6lCBs1e51D501RJv33ZTDeh9a1aOiMISqrGCGaxrQXcTM83TBcBVVOufhh5zarM8ApZzofYd7mAnVnTWehKTOtqRbRQp/hPLELkAkJ05Ado6zFkeL8tKXhyPFLvC5UBNz4i+tNeKG/rzuJG+m9dTEL2LKY/s6xNdqrlAY6prBtAIDS2Zeg7KMLIRql/IgAGSnbRyJpyP0+UpyHEWIjZG8Fojv9HrKqIQzdoRMQooYAmanBMqDYg8FCi3FuZ+PYdBDqZezGDdb7NBEVSwX2OfuC+tyulI4EAMgDJkAT3RAjjZCCm7AnY0yTCCnSL6Rg6jB0u3MrXc50qlJodkwcrs9/Qxq/ptuGivo9otUfnMK8jZSi2Jhj0fqHj5EYuDvEeAeK59ysb4/FcZb0Cc6WPu4+M61p1JiOTDgXbSf/F+3+UagQgjg+MQtS2zq4WlZBE12IjjoCANAgF6Hjt09CE93wrv2QCi6mAzvHjR2gP/fsmGnmHZcj1FEIAG57qLemUU0DAKgUOuB3iyjzuyFAxfAGfd6Y59kHAFCGkGOqjKfmc1TMPA4lX/2VRiGSecbVtAIeyGjViqEKLngFGYPQSr8X4kH4jLS50L666Kpn41eAkp3QmathMXxr/wtNdCG4/40I73YBAMC/8GkI4UYLy53qPQNSC5AB1hJntHKOR8KY6iJUox2TRavQZSlC1Jge3/wR3A2L4F39nmUfJzVvGubtYG+kE+J1Qkc0QTVJSoUwzZsm84bm8qE1LiBoOPxEbkxzOIGEeXs1qyeKLHCyCc2OJEwDryq6PknAYbuEPgkNjK6jDFyuYF8kOaa3dZm2HRZrYyBoCvaJmaWXWGZaiHdSZnrp1g7KcKdjpon4mDxwN2p8rRX0CXassBki9HvChpD5jFCpxIiD6WQsKFE6IYmCUXOVlvByYKYNQ6VcCCYZ06x6b6rSWIIgmDX5UhjTJAwZAMpFfaKJMG1ZskVfJOw2tBRi2MxprFBNw3qH6gAGl5olmYgDRYiZg4xn41dwG3nM0XGn6Pcg3IgmI4eJhI0DgJs5D0EkoVKRqBJmwCTMtOzVFxNhxYX4iIP1c25I7aV18vyPqgyYnmWbyNRd7hfwsuc+/EZchFKfO2OYd4lPwpASDxUga+9oM8/N9BNPTGcP2lCEX7XhUI0hjCxyoowAGRnMBUFgFkgqdSwlhXkzoVklaptx7kxh3hJGGcy0oClUYMoCTYOrZSUETYWrcWnS14SJosx0HupM+5a/Cu/6j3GozObCawi0/woxEURRzLpoTaXoTRaUXk2fLG9VL8Q1iUtQN/5SRMcch8TA3REbdTjCE84DYIb6AUyYN8tM20pjbTLqHNtFl9gFHhtOWDT3PvhWvglXw+IMd0BHTFHhggw39OuL7vwHAMDQTe8C0Pu1PcxbYepxO4HkEavuIsDlg+rWF6DFiGCMwUzHFS1p7GeNUpozraioQjv2/+YM/K3tZtpma76tqZkhMAZ5mRBCkUdKOWaRY5T7XRAEMxVJaq+h0R5jPGZOtA9xGp7OGq6kqoIdbP/0MqrjcVlFZ0yGBAUniN+iGu15YabZ9KRdRd1wJmWrxM4teoSKgYDhULNHH4kGMx0bdTgA4CrXTLRHUpclJP2yIuDG4Mha/F76hn63k7DJZKYZY7rcMKZp1QhRQFXMdKKJNmaasJokTJ0sRoeV6XMEWdSSfnq+S2exG3b4A+DyG8a0j1631Zh2Y0CRBwORKczbmgM+frA+5y/LZEwzz7UkphvEaukIfYPLB9nImy5vXoDdBTNywJ3oAKDpCvNyxEyxYfo3bZvNcc6+V0KoAZ71nyAh6+3Ips40AIwbVAyfS8RBqpmnO9gIhadpQeEGy3gGmPOM5i4CRBc6f/MgNNEF77rZ8C94An/degXudL+IO9zTMSaUPjc+E8TOzZCCW6GJLp3lFyXMH34uAOCY8Ds0vDwx7AC4Anqkm6xqiA3cE6ED9LGkaO79gJK6fwPWCBbiDCTRdfVBQ/+FNaYdjDO7gWTPmxYizRBj5pqlCh3wuyWU+93YQ1iLUrkJnZofS4r1tUipEHLUMiDMstS0jDqhyfvhalgEAFik7oB40TAAukgXaad39bsQ5DDkih0R2eNiqP4qiPEOuLf+lPb+0Gsw2q9U7IjInpchssfF0AQJntrvUPzdnRZnAiuKaoeZM53cV9kyiCwzPXZAMX4nzYUkaIgP3AOqsX4rFcJmJIvhoJJsAnROTLOpVZNs0KeaT1KhNZxAqRFRqBv3BjNtrGdVTylCMRlB6JGwqfRw+ju4Md1NkDBvr2p9eXYepC+wshENIx44jyRg4OeXo2zWeVRNFQAGJ/TSPy5NphNvrmCFPuS4kYusubFC3BEAUK2Zi6pSiclbjgexy+ASCAC2dsTo4jcrZnrABGp8bdIGQha98AkJjDKYPHYQJzWlY6OnQHPpCwNBjtIQN79bgiCkr9dJ7k0AMVSyOdNKHAFRv/64RYAsufv7U3jlTGPaHAjKaZi32ZYlhiCObkybtTpLZfP+HrBdpeXYRHSOMFeJgbvr1w8NiYG7IzF4kv59uIky0yRsDwDcUcYwUhKQ2tbRxSsrKAGYitWqt5xeV3zUYQDS5007hXm7RIEqewYsYd4SxhiCN5PFpSj1sqWxUuRMe1wYViLCIxjPKWJOzuziSZT1hWgYfgACooLRVwxPcDyRoAwQu2hla007hR8D1oVmiRFV4MhMM55lP8NMA86h3kK8kxoCbBkvAjNnWu8HHsbx01WQicyv6v1VEgV4kYBoTPgaY3gAqdXkSfSIR9XvzUJxPN5SDsGmCVeh87f/QtspH6LjmOmIjj8dgJV9DSeSnRb20ljEOWR3HFhzpvXjCJEW2n/FLIVjErJGDSsAiEw4GxoElDf+hIFotYV5m06ndLWmSR6x5q8CACgu/R0oFiIYWeGnDiZ73rTFmGaY6cFCKwRNwWBlC/zQHYjk7B42zFtWLYvWUoQQ8Egp89Apuy2JKPa4KDsvta3H+hb9eY5kmGm/EKMCMqzhmkqEjDjYREHvX2adaQ3tURkXSLPwD8+/cK3rjczMtJJA2XvTUPzFX1LuwrZpF2EDBKj0Hkvt6yz7kmduD/sVEvr9C+/zF8REP3YRN6C4NdnBRUCOX+F3Y/ulD0EUNCxQ9TlzB2ELfJIRys0Y05VxPZybdYhURGrMNrCGhxKjTgAiLEcWo8PL9cUnW2d6V2Ed9hVXIqFJ2LqD/s7JioawZjLTnUxprFKfC8O9YTquImOYt9WYzsRMs+H8A2R9/iXOcAA01HvnLTPhF+KICvo1iZqCYkQQiiuWd9keAq+3zdp32Pm25JubUTbrfOwS1Y23bI1plyTisEERjBNNJwdZA7klEcUIY+/ZR6F85vGW3xFDQDUiEpXqXRCeeBkAoPiHezFaXkP3PTb4RlZtSQXCSssDdgMM0uaXiiNRow5CqdpONTpi2x8NLxMyHFdURCacq7dXjmQMq2UFWbczFOu3tOvjUDpmOhRXqNPRfg67yJ6LScEAgEqhEz63iDKfC1MM4bEv1IlQ/AMAkNJYNoGzaCtlf6XgVjp3kPncXb8QALBIHYNEie7QGSmaedO+ZbohHt3lNECUmHVPdqHexEAmBJpaMgyxMcfqx/71bQCAEhik75wmZ5rVALKDhnlbcqYljKr046Iyo5zi2BOgEWMaYcpM+xTDmO50NqajskrTeELMussOf47GdFskgVJBfy9KhTCdQ8haQPOUIBhXEDKYaad3fFsAN6a7CWJMuxXz5ZFEgTIU2YR5d0TMfGnCbLHMy8C4+XJIRihYrmAXMyTMOwoP4qI+uRWxCt4ia0x3oshjCiCQAS6dABkRH5MHTKDGV1gR0OwfDcAUIWNLT4gG+6EGBgKSwdrKZn1KYkQTwzBJDTgRoZ5PvxA3c6ZVBRWvH4nHgv8HAbpKLlvuxw7KnKUwposY0Z8ywkwb+8qqhqVGmPduQ0stLGUgYS5ID9zeakyTMGyXsdALHXATNFHfFhtzHFRjgtGZacPwUs0FiDdinqfoh3tQ+crBkNbrhnGJ1wVBMK9TMMK8NWpMK3RScdUvghA2F9dO1++x1fEknmyWmfa5RQwwjP29xF9RzAiQxRXNEsLLCtpVMekFfqY/xi3GtH7/E5I+oUVgNaaVuPl82AmelEGzGNMpwrwBoEhuSzo3ASvWM1hsg18w3xfRwZhmQxed3l+aM03VvHPImdY0+Ja9ksR4k5wun2EEF3ski0q/JluN6VT5aSR6xGscJ2Yshu1lYzQjbUCIddA8vWxKYzUY/Tkmq5awaNa4Jl50NidWcEhtcEJMUel1a6ILatl2UEt05eOhQrNFOZt1EKZzZFBm2qenasQk/R0Y4I7DZ7AtQLIxzTIzYHKm2ecyXGiyjNUeySpAxjJlZUIIAY8rJZPAqryW+Fy0hqvUsQEbm/X+MVAx+2YqZjqV4yLGhJELTH10AGgOxnCKpIsnjhM3JCmJ2+FqWgrP5m/1vMNUUQGMMV0iRDBKqKfvjtRqXaz7hSjckgCRGft0QRxD26RkOFq9BoMadmbeAVPJ+wBxKUq2fIO4JuHqxB8R1HzwCApKwxv0ENZWM4S5OqEbxawAWWnYdKKxi0n2bzG41Qjv1O/VcBLmTY1pBSdJeqTJh+q+iHh11e1kZlqhgqZlfjeGiG3m+eQI4rKKeRvbLLmy5pim96VdDGN6bVMorfI+O26MMNIUWGNaNozpoUHdWb7eP4FqDJQhhGBcgRAx+5dTCKg9woMlKEjocKWhbJ9tzjQAHB/Qx8x2TZ9LqlRiTAsYI2yBSw7C1braIqxoYaYNhCddCblCd7DMde2D42N3IKFJ2C2xGK46W7hzDiDGdGLYfua5ZAFPKLqBL2gKNAiIjZ5iefdisgqIkh45g8yCdzIjyFoZcKOqyAMNwFXvLMVGI4LFyZgGzDGHjkuSPoe5GpdRRX3AOnYDQIXQSZlp4nj/Sd0ZroA+jziVxvKufh+CaoxPSgyK8d5SEbv6RQCAxdoOkEv1tEKi6C21rIa7cQk00YPoTnp6WGw7PTTesyG9+CoBWWOQtDsAiEy8hP6tSV7EdjpJ3zcFM61qjAaQQ860lxnrQ3T+dEEK1WF4eBk0QUR0zHFQPXr6ZKlg6lyQ1Amx3ZpKxq5zyLtMmWnHMG99W7bGdHskQdMfSxGm5AAN8/aUIMgy09yY5nACGVRdivnyjKzw0wVOLJ5A8dc3wrf89ZTHaKNlsVz0hXU1mzmEVdEa+rfUxULzrJqqRhZy8CBhLATZBV2pZM2ZBkBDvQlSMdOs+Jg8YIIl9K/euz0AU4SMZX8I26P6KqG5jZdONsO8A26rUrR9gpVCW+nfPsSoYSLE2uBqW4uRykYUIYq4Ynrn7CGAQGqvHDWmNUZx0jCmSVtWNwYRlVWUeF0YXRWAGDKZaV+sEV6XPlntZqsbWOZzw4s4XKp+PLl6V4T2uwHxYQcgOu5UqIFqALoAWVMoDhdkGoYMAH4mZJd4hEnYof05iYYRovrK9etSNKjFQ5Co3hUCtJQlHeIMy8Vip4F6BAYrZOETFarMOV6ogUuNWtIC2L7YyXhfJSaXsAhROtmwDinJmKRUY0ILGYwMqZOtMQJDghKjE7pLNEVlCCtqZ6ZhMaYJM528sI8yIZHDYI0UkRyEV9hwf6nDykzHmZq8lTYBsmyYaXft9yj56noUf/VXy3ay6PMbYfMlPhcVZgNA2TDy3FKVckqoGjxIQNL0NhInhv2+aF59fBDUBKBYa9Ozk3mRTYCMOIdUzSreaMmZJoslxmDKmplWzFJpZKzWPHpbS4WQkTNt5u3T86c1pvW+Ma/JhWBMRsRwMAzyWssb2tl+KzNtGtPscxkuNFrC2t1M+HQ0oVhzpoUwAh6JirrZo2lYZrTE56ZjvKDE0NG4EaUIwaea75w/hTG9ectmXPz6IqyqD8K35AVUTt8HxZ//Bd4tP0KASvsrqyZb0rYcO4r6u7CdUIdQmlrmAOAyxPkETU3JnhLhzIhPNyJ3FWpoe+3MVwCxpLGKDS/UPEVQDYZJjqUOOyQ50/sndMPmbfUQ1GhDaCmq4o7VEENbLUbgQEWfi1gBsuJgDdMOxphmnCNScAtlpV2igIFGXd+wwQDGFY2qr/+s7kyPL6sqHQeJAFkHFSBzYYBmOguERAS3zV6FS99cgs9XmfNGzMZMDyzxYlCpF6oGrKpPvfjtZFTbRxhtc2KmCTYX7UqjosqFEBRVgxwyHbjRUFvSOeyEBPtZDOsGsE/Rn2G2zDQA7BnT6xrPVPTQ4jKlBVBluEQRIwVz7mb7jZMxDZcPbb9/F60nf4DrXX/FYm0M3lUOBAAEFjyRdXvscG/R25cYsi/dFpVVvKNMRot7iPHdPtCKBkJiSnqR+0O0HOxpBXawTh9BEHDjkTvC7xYxb1M7dXayxjRbeYBGDZH+X7UjVH8VBDVucfDanV0kzLvM76ZK81u1SriKdAdlKcJJ4ydhfwkGGJEEkYQCIdZOx4DF6vZQy7YDQGoxyzRlLjF0X2h+ncxIjDgYmuiGq22dJZ87FciYTZhpQF/jxofpzzq2/VSoRYMt+9rBRlWky5kOxRSLMKbLYN2Vyp2hFQ2E5jWMaSZS0pMwmOlwvYUZ97pEqhtD1rWdaaryEF2TbHOm2yIJlFFm2szhJikbsrsEqgYENRLmzY1pDgeQF0uSw0SDGqMrAzQ0b1BoJfxLX0Lgp4dSHMH07lZ4BVoaisj3Q4mhLLqF7usUJpoNWLaDeOej8NDFsY/J+S5mmTaj408YYjUAU+VMm+Jj20HzljKhfypqPTozTUTI2JxpkYZOVkKTzDDvJGY6hZo3G/4eQIzmn7JCED4kLPfBKcybKlXaFITJwBZgwvlLDGVv0pYltfrgMWFoCURBsDDTUqQZz/9hVzw7bY+k85b6XDQXW4MAzVOMyMRL0H7CDGi+Cp2tN+5RWzCMarRbfh9gjGnibFENMTOLWqOmUWZaIMa0YUgkhusTAgm3tyNVHc9jxg/CHyYOxbn7jKDbihLm4s0tKHA3LIEkCtSoYo0FtvyDyAyyAcRw2Jgqy7kBQCKLGWOh0KmS52xMKnGrR5io95KFhpJGzZs1IPxxvT9mUvMepm61fOfITDNOFfv7yy6eSYSCm+RMZxHV4t76s34Om3AP8f6SiJMSr8sSfSIoJBdOv39tqXKmVc3iaFMkP93OQnMXQRP0vkFqSzrlTPttAmSNQdNxF2PutTVn2oGZNvpxEpQYfMtfpWqyLPOrufS2q3Qhonv1w4z4Eukn9N7HQ3oYIMOyKMbif0sigM9/bUTI8LgP8uj3tIwy07YwRUYTQZD1c9vv73ChkTqbJCN8OpUAWRlCKHJLKdVXzTBvAaVekdbaBnTBR7YsFgD4hLhZJ5Rhgddv3oyFtR34ZFUDfKtmQgpugX/lGxj3xZmY5bkBpYbGhksUQIJ99ur4hP6+VIhAjDHsY3uNLpLDMNCuZlPpXnTIm4WSoKJvDWV7AAB2FWvQGtaF3ljxMUAv75hkTBtjgSa6AclLQ2fVeBpj2rgfQ433fLVLZyBXqvp4V9S2ClKLzkpHPPp4Vam2AImIRZvD32m2T4gH6bWzRrjYuYUuRCsDbvpcIwlzYU2qODRqZfQdzCRAVhQ3jVUtEcGnhhFNUrYAcw5jx/fdhpcDAJbXp2Y2TfZQowaoyhjTavFQKEWD6Oe60t1oiCpZgC+vMQmCtrbkKAG7MU0d6aoCwShD5jPSWbJmpuMhVDfpubKvK7+BrImQoEIMN8ItCRjOGtOsEyzuYEwD0LxlkAdNRMRo21PKsVAhwLv+Y7g3zUHR93ejcvq+8GdpXIuhOrjaa3RB1iF7m9eeUCDDhU+GXQHVV4nIHhfT71jiAjCdhpmZadPpAwAH71CF6WfsidFG+TBRAAYUey2/MdO2FOs5fKVIDNoTgBl2DZgRBIQtrxQ6dQEynwuDDGO6XquAv1g3pouFKCKxKA0j1wVq50MTRCjFQwGAiuqF4wqNhtygDkQrSoFynZkeaTDTHsry70/bpHlK6OdMpUEBJszbmEcIgofcg8jOf0Bov78yRFCqdApzjHYqZUW2sRoiRR4X3EY+eGLQHnobyBxmCH+JUOGRzefMhnoLgmA6XI05Ir2adzIzLQa3QLTlYhO0RWQmZzqclDMdd+lrtbBAmGmeM83hAM0QnxESIRQZLODoqgBdABXHttLvU4HkNw30mosvwkxLbTUQwXTqPDDThJWKah7IRr6fjzESi0QHZnqojZm2s3oGTPExPe+X1h6VVWw0ymPtZGemVZmGQKq+CjNnWrHmTAN6eSwgmZkWg6ZRExDi1DCxGNNC3DJAOIV5l3v1fKmOiN2Y1n/nZ5icEsGaM82KjwFWRlKAhnElUVqrlEWpz01zTjRvKSBYX0vNV07r2SY6G+iCiqAobiyK4yGIEX3hRJTBWc+jkAjRBangN0JUjfuo+g32O+awkGX2sy9Wir0uXHPYGBoWCAABZvEGAK66eca+yY4KwjoWe12WSd8tKKg0ov3ZZ+02IkBETxEkUaD1VWlYle09I95RM2faDJ/ypxEg8yVS50yzLM5gg4WKGekSzsy0uTATg7UWQZhmZvFMQlJZVeRMIOkgdm8v6ffEgC62GdOkDWSRlIqZlhWV/k5z+SBKuqGYdF8EMWnxZlfzdm+agxFLH4MAPU9ZUTWqAQCYi0BZ1cAS36YxbbIHdmZ6cW076jqi8K79CCVfXoeiuffRY5L8WcpMM+It7PE9kqlITQyVovmPoezDc+BbYeY/Rjr0961ZK8XsFQ3oUPU+WOXWz1Pucw7zFmxq3uT5BhgjVzemjRxAG+MblVXL+1lCmGl3KmPaZKarvNbvKuO1GCZY31NrmLfZVzyGY6kzJkMM6k7L2KjDoQoujBM3YUdJd/aSUG8JCg6Oz7EcuyxiLsRKvrwWpZ/8CZ4aU2jT1WRGYjmFARJWGgA2Fe0GABgvrIesanoYp+FoITmLfsSS86Vp2KExZxv9IRtjusoI3W526wv5VZpuMHrbVtF86daKPdBhhAxLHRvpO+LTwvAwqTh69Ia14gCgL1hNwTOPxUlCRLiqBX1cb9AqaB9NKMkCZO00Z9qtM1UGJC0ByVhPRBiWjIZ5M2zZ7obi9bKtqY0xkjNdhQ4EhBg0CFBKhpk7CAIN9VY0Ac2l46EZjtxBLv39m7fKfK8TEaujWG+bc5SYEG3VIxkABIgxnaWat2fzHAhqHHXiYPyqDUcD9DaJoTq4RJGy7IB18e/ITDMg93StNgxfQFemLn//dAQWPgkpWIvAoueyKldFWGm5ejw1nPTj6/diY/WhaL5gCeLb/5Z+x4YI6200+nkKZlqItMC39GWoxj1nBVlHVwUw/YyJOHvv4fjzIdsnGX52QVHqFPKWQh6sG9NsiDt5P2VD/6VK6NBTYnwiBhiVThq0CgRKzBS4Ii1M08AIK50YcRDk6l0BAENYY9ow3BdrO+ikVvl2AAxmOpqAu/YHAECcMaYBmHnTm762bBdi7RA7rI5xGubNMNMAoFTsgODhf4daOoKGgKdS844wTitLCooBMmaRdUHALelRB/X6PE/W1RoJ8zaM2BJYz2ePYKWK3gnFIrqZTWksIdaBijemouL1Ix0FVjvCEZpC5Bfi6Ajq7whxisZEI+VV5Mw0RxqQQVVIhOmiUWem9VtbGjeUftPUnSNKutUetqZwM4RwI6S2NZZ97WGiTvAvfh6lH5yFwLxH4aqbD6iyZaElKSYzrToIqBUzizviXdquMkCZPJ9LTCorRcCKjwGw1B5da5TH2k6ogxdxmndJ8h81CNC8ZdSYhiXMO3tmutyVoHnCbO6KDzGLU8GJmT4z+Bzme/+IomarWnBU1lWBPZp5b4oMNpl4GxezxrQcpQ4CWtqKYShZlPlcdFAkBokFgkhDvRFuTDKmSxL6xC91mgMomdzYwZLeZ8kLt1dvE514jQlbiCUvZoDUYd5OcEeti3T3Vj30vMihpAYrsmGf9EmEBGtUEmNadQcwoMhD66uSycueq0RC3NyOOdPWiYR9R31G7VGnvGVaJ9Il0tJTa/36JCcGHYxpZgISNNUiUtZCy2KZgnlZ50xrGtxGnhjLdgHmhFUkROEyROicwrwHGOdNmTOtavR3mrvIzD13aBuZ4EkfCtOa9Pq7W/zN31C16J/YUzCYvISCxmAcxQhDgsm+2Q11sqCy5kybxvTSrR246PXFuPG/K+i9Jv/HFY0J89b7POnrZAFCjBI2fJH0ORJpQNhHAEh06u9bq1aC+ZvasTWqG88VRnpMud8Inc8gQEYMJDszTY17Y+wkeaxOzLQe5u0sQMbWqh7gtbZlO6EOO/usDolUxrQv0QYACEdi1DHU+ZsHES7S2dlSxvnqdYk4SPwFVWhHk1aKTcX6e1EdN/q8psJtLAxJ6CU0DVIza0w7GG9GezQIqPHtAkBnpgENbR2dNBJBHqCrR+th3rZqDcY7QYwM0WvO3anQFolDhIpSwyne7tPDu1dp+rW7mlfRGtPhsh2xQdOjiKSOjbRfVUZ1R0KzZo7tZKxjr1UKbkEL0cQIuKkDOZJQjTFHw0DD8LAz00TcJ4Ao4opGjboyvytJtNQHUtLR7C+WMG9Ng/+nh3GErDtE0jHTJE1nrEcf89td1TrrzyAxaC/jno2Ey1dKlYirDWOazZlWow450zaxUWJcE8cxAPi17JlpsWMzir6/GwBQU3kQAAH1mm7EiaE6uCTBFubNhOVTgyrZmNY0zRIa+7R6Ao3WSQzZR3dGRhqT6gA7wV1rMKlD97VsT1dWiRWvAjIz04FFT6Pk6xsweO1rAExdEQK/W8IVB2+P0/canvRbkhJDxhyWmSbGNC2PpSSocUdY9kojzHuw1AlJ0HRHC0pRVuSna9IywSiPpWnwrdKN6ejY30Mt1kPchwj6HK0BEOr1decSdXt4XCLUMn2tWSkEUdqyCGK0BZrLR41RgrgRkefe8pPFyV32wVmofPUQC0ljFyBzAvkuVc50xEYO2UGeIVkXFHklQFPpujoxcA8ATHSVQcKUC9a1ExsBF5j3GK7XngegIRyXLWRGUqobkktj+VbOgBhtgZgIwr/4uaT97akZceMzSWGJUGM6uxz+/gpuTHcX5OVJhLDH0BIUeSRMHF5GF0BlhqEjqHLKenbEi0zqFhO4mlfA1aob08tUfXDIGOatqSiaey+8G79E0Y8PomLm8Sh/52TLQuv/2fvvsEuysmwUv1flqp3f2G/nPDM9OcAQhiRJBGSIKlEQzISjgvLBQTB9ImYRFT0oCoLgBwgoQWDIA0xgGCYyM5273+437li5ap0/VqhVtffbAfmdn3L1uq6+unvv2hVWrfA8z30/9yNyc0OYMm/MVHK+VfVbsZFohMi86TOLj/EI2gRn+lTWxCptQCcU+8hx6SwI8TFqNwHNAKSatypAVjYsg8oGKxATAGiopb1KNO8CmRYKtNW2P/wObJLiwOlyrb44zceif8LJCJIcp/ohTg8i6AS4dFOh5E11G2lnD7umv4Ez7RpoEOFMNyceI0TIjGBFOtNDkznYQilcHRs6jwqqOdOixnTutGFzR1KggcLAqZYCUZ8fmExNqjbxnEu0DQAwT90KUCo34Ik0b8sYW2TrGutfFZkQ2gSZUcNcw5b0RvGetYphLM45KWe6RPPOEiluAgBWPBmZ1vpH0eHGsWPqmI6ZEX+PfRUAruZdrS9cee+qCNnqGZzps5ZoGi5CC/j6QjOZq8yem81bDyFsQ4NlaCWnTZM0b45Mb6TmndECmTZrRYm5igAZMG68lWjelErUfk5j3w+jFLm/ipvtV+O95u/L9aBKbx/GKZCnpfGtKQJkn7z7NChYbVRZDo0/f6wKkPGgVq7kTKvNMfTi+VKuUsuRKF1xSHKep7mKBiiAe7kv0NbZdVobCZCpyHQaSKO3XkKmV8aRaSWAqM6RBgnQMKmCJJQDIqqa91Rlb9lJTuEiu+xMu1DVvJWUh5QFR4xgGQQUVDNAvRnEXG+jrSkotqHh2Vwk6xPZI+E32dongk5a/6g0NM2TjGarDY6V6M4TkWnh3Bs2Dmk7kFAdHTLEFqwgXH4QBBS53ULOVXw9MgGZliki7L517kxrqT9WE1y0NT/BZrIKnaagmonIZci3oHnrg2MwOQIXtvbhqHSmj0hmgFDyfpBukbVWxb5aCrBkEXzOepiqWSWjNkpztDCCRdg7Xka7cKazHIGkeSt7N3j6TAVNahnsHavCYmqAUO8dQu1bf4z9t/82AOB4N9xwfRBBuGsabGwv6ZvGjgkveQFusx+BP0mfC9fSJTI9o7Mx1lEcATUVQrQxmjff+zVFLLPGS/edLdirrz2A9kduhNE7jKyxDcMrGU16UTjTw0WYGpFiakB5PMqAjDXuTCcZLek+3J7swPqzP4r1530S3ed8BMkCQ6rNE18b+221yXzpzY8ofS7emXuWskrsHgVrcojPf28ZDy6X1zvBcjR48NvUzt0dqCLT0m6wm0jnrgQFgT44Dq1/FHr/KEieghoe0hkWCBM0byFUuow2cmhou2ZJqXoQpdB7h6D3jzCBr90/ikw600VKgAi0PkC3MsFGq4aBzth3F536OACwqih6uWRqNnUxcncGJA0kLV1ffxDm6dtBsgh6T0nPmCBAVm2CAr5hCbozlMUCVJo3m291y4DePQQtHoAaDrKp/ew6Vjkg3MLkd0uiHmrffDuek/4HtpMl+HEu2SQ1S59oA5eQ6TyDe+ffy++cu/5pDHBJ/W75/5zpIBlqhM0VwYK9UBrrQpvYxKJKaIbffuoufPrnH4G5hi0nRSdVFuUNJlhPCBCZ5Q3LWL0POnemb8qvAsAcole990v46sHViefShqdA0hAJdIx2PAUAc2bCsDB4TMoj09SSUXpVjdxVnel4IJ2Dy3je9EbiY9pwEfrwJCjRZARQLBqUP+f93Ai5iByXOdOaIj4GqAtSKJ1ft4pMV6hfqrFbV9XIVbQR8ZihWm1NLjx16eArpeBHlOaSFiqaQKaPrQf45N3MYNk3W4dn6RKFzmvzRc7zpBrE4DRvvijm9mRnmnJkupWvS8GO5frF7PfZGpBnJWqPUAavT0Km7XaJOso+YxuYFo8j0yrtdqN+U5t49i9lVyAhJrRwDXrv0MRa00NFVbJqRIscT9W5EiWaqFnDXN2W9EaxQFdRJulMK4jqpNJYKo0UAMxQINOKIZdnaH/k2fiD9dehgz5snaAdMcTtLpNRT0kajtXlFf0hc4oVp1DNkZTXVhTTz5Q3LepqFs/K+y9PJfJcIyFHXLUSzVvjAbW5OjMuNhQgy3J4CjItqICThNnE2BVUZLWfSTKUc1EgUse7IXbjBBokwMO0+xElibym2gZhCq1/rBTsEMh0kuX4HM8BHUYZKL+2MHrLAmQcmeaGSEcrr8eWoUk0U7x3GUxU9Q/4+00sZqwJlVJBdWufU850IJ2EliL4uI0sybIloq/LyHQ52NXWQxkUUp0jvXsQWcLz8XUNbWMcmd6p85QQjiS6pECm1ZzpWsbWBCdifZB78wDRpDPdJEU/trUIT9FYWsdHsxuAzm4ARc6xoZR8NFbvAYkHMFbuLvfThJxpMXao4aKbaLiHsuDyi4zPA2tsj8zau2XOojtJgExRlwUA02F7n02jseCsaN0gwXZe+i5rbkPDZX3VRQPLYO/fWLsfABB39uIoZc623jssc1FbAVuXD2GzHCuCMVNNq6F9FnSYVnKms5xiGKXS8RiQOmKY0nFLcyrTXdTATNMxxrQ7AOC5B9oAyuNFRaaJUn5uZ5utDxuh08KZvsRhc+I45saOoU4Hv9v4v/Gf+XVwTV0Gbqc1tmZPEQWdn0AB3UiATAQSAcDjyPSZ9ietfwztjz4H+ugU0s5+dJ/zEezfsx+6RnCasnepj07B1ig2k8K+ksg0zc+ITFdVzzMKhHNXI+V5rvGWRwEArONncaazGAZnO4j8Y9HOWFZpg5zpU8vL+I1P3Iu3fOq+0vFiXxJ7ZxWZPlMTdoVAOWVQyG6AWnWpweLe+Z6C4t3ejZyXE5wmDJme4Qrqov+ZM83W5xYZoR+kEh3OmtsA00NeZwGbTWC/1ZDD4ozNg3ST7Id1m6UbHOh+HkA5X1o2Qgp0mjNlrEOfKb5W7YkJAmTVJpHpDQTIjqyzz2sb2NDVnOm6rcNYYk5+OnMZwNOsqjnTY8i0CJQoVYEWsAY/Sc+YL631j+Oa0/+KOnz4SQbr6E3Q+0eQ2y2knX3QkiGcu/6p/MxBt/z/sIucUjkmhoT1SSYo8D+kat4bQ4wX2jm1XHfhc0pxFK2DOh0EKaDpMUBiePmS/D6M1pHr5tg51oMhO1YbymMBIFm5G/n6A8gJwb3GLhxFEzNkgGjtQfzTbR6u3T4+qfOle+ASgsP5LI5f8Vu44SjLS8vTLkBsaMiRkAwJCAICxKYJnxDk2QjgtFoCX7kPiiBcBcwartzqACTGXNNDMCEwYC1+Ez4hyKb2w9d0IA2Q01yedy0c4i5swVXkXuzWj8BPAwRpgMw/BZ8QpE4bQRog1TSYhCBLAwxjHyAxLCNl19QSgMRIcmAQ+zIX1h4tIuP3rGuhvL886sEUuaiajz4/n6Hr48+QZ3DTLnxCoNEB0uNfRsI3QD8NUCO90vshlPXZ1w6fwtcOnwIIcGDBRpAGsIbH2DN5s0i9aWSEIBqdlNckBPATdg+OlcLT+vAJQWw3Jvat4U4jJQRtso4ZYx0+IThV34PZ9a9DIxTR8Dj03kF5f1nWB0gM10rl+bKAjcXEaSInEUBiRBngJz5Mw4ZFCPKoN3b9IMnkO6QkQpBOpgSLpo9OgRCCI6SDg+7F2BbcheTkN+BYBwASYz0cIUgDJGmOOI8AAhh6gjBah670r0n7AHHgp8X7JDmbI4FhY8rK0QUbv2HcR5AGoFm/9I7CcA1RGkDT2Hz00wB+4gMkg67HxXnD9dLvsnhVjjM/8UEIAYn7iPwlEAI83vgW7HQXstzHEBoewAyG3jy0YAlx9yGkyobr+KeREoJ0+hIYq/cg7j0kr3t6OABIjJaXF2NWmTOj9UMwu3ci3vWjIBqRY4ZSQDt9W/lZgxXkVh0kLvpAQwjLTKBrMWxtJD/PacivSwESoxfRieMuzkN0COvz1PSgZ6wfR4k/drxp1ZESgjBcxSj2EWYhQABdjxH1j8trN/UhEMd4cHUNdY3PKZIhGhxDMLUb/TiUzw8A/dhHsnYCPiGgRAOhOfKoiyANcPPhNfQiH0L9se+vQyMEeTxEkAYYJT4swp47Nhx2z6bHRFm0Yek6GSIYBltfhqmPIDVhx0OkhCAfnZbPSxM2Vi7btxWfuDvBOjH5msHGtWdnfJwPS31kxj3kov9TH4OIrR+WFkDIVzpkhCxeAwiBaWrsXfO5GmYpwrAHqrzzGukiNOoAidGP2TsxF29B7RMvwrWzPwaQ50PXY3jagM19YsGkMea0ZQxytndl7V3Q1+6HTkJ5z0EWyJw+g/bYfcaLbBzU5xGkAULdQZMQ2FrxnAf0e0G1BA/ks7gTW4GpJnxCMEsWMYhGaK58t7S3JCdvBpbvrMzZdUSVsWVEbJzkhoNeNMKfZ0/HX+jvxIuN/8DRk2y/ilo7kekWQAgM4sPQk1L/52EXJiFITJd9btnwCYFJfJwe9bFJc0rXzClFLxxhi3aSjZ/mNrhWsRbep29DjVdVoERHUN+Cg5hmx/YPI87YOLZGbF0+qG3CZdRFk3QRBitI0gAk7pZyJ/PREYDsRcPNQUksr3V6NMCMtgKfECzqU3ItC9IAURZiBA0+ITD4WAGApsfGjzs6hUS5xpZ6DJAcoySQ/TNKAoDE0LQEYbgq38eVczEO92LcubiMq7aO6330oiFAEizobA+/P+tg74R1ZJSwfVfXY/hWDSAErs7m35Z6BD/k8yIfjq0rw3hUmqcBf24MF+V9moQdQxFJEbBqc7/3fxBGXWTTF6H7zPfx8pAxLt9s4/ipFhtDg+OYxknEGkXM52QYdtl4TEYICAAQad+obT1k71sjrDoBAHTDkXQ8k4Xr2Nq0+A0E8RDQdNxzaoCP3bmIX37sLjS51oK6F/mmW7qOz/tRq4xtALD42jWIfQSpC810kROCwyunARJjxc9LvxH7UpwM+buxJu4Bk5pjiTWOrXl61GNGjcXmVnLlK9A68TXQe/4Zqabz+bkDI9ODTQhcDKDpCeyUjZtjaMM2U1BEGNkNmISgRvpY9geINLZ3JN40sw/daRiEoKOtASTGAllBSBPkuoUTaGGTwfpm2VnATHA3QEP4hKA3fw3SCc9HFx6G/MGPIzv+FQTX/CLsg58u2exiLTKSASghCDRjw37SiQabEOTp+P6Y5hR/980HABLjcXvnJ55D11OAxFj1B9x+y5Ccup3ZPLOXFTaC6UEjBDYf93Vum1Kig9AMWf8IgjQAOXWrfJYZbQm9cITVgL27mjP+HI1v/j6ueOjf8Hf2LvxJ+FbgO3/Lrn3x85BOX4LGTa8H7vw7BJe+EOCgVxavlNZvl/SxNBzAibvICcEqNdn+ZbnwA4IoYraaozulsq3/0xuhG/Gb/pu0lZXBueg1/P+lUUrxmm/8PO5en6yAfKFdaBfahXahXWgX2oV2oV1oF9qFdqGxdlnnCvzZI/4KmkYwM9P4b+nrEQLMzEzQMZrQLtC8/4uN4IcnsnKhXWgX2oV2oV1oF9qFdqFdaBfahXahnVu7gEz/lxtF7f2PBnrH0H3WvyCdvxoA8ODyEG/54H/is/avyyM/cflf4ddvcXDF5gbe+bwr5Oc/9Y+34kQ3wkce/hAuvvN3EG97LMzFW2SeWNbejfUXfBrerX8K7/Z34aP0CXhT9FL8w4uuwu7pcu7O8vtegkv8b+K3kpdg0w0/g1d+9wXQ/CU8N/pN3Et3YgtZwX/ar0cCE1eG78ZrbtiCn7+V5VY/Q/9rHBzZ+PL0/8bMqFCc7D7rQzLvZ8OWp5j+h6tB0gjrz/8UMi66BQBPf/c3MAhZPtFuchKftN+EAXXxl1f8G175yJ2ofeP34d75HgRXvAKjR/wG3vHhT+Ht669FajXxhs3/jE/ft4yff/QOqSr51L+6GUGS44MvuwabWy40/zSm3vcYeb3EnkLvZUwN073j3ajxGt9vSl6OO1pPxaG1ADfW78Hvpe9AeMlPYfiYtwFgpXtan3olHsi3YJb00CZD9J7+XiRbHolX/+ud2H363/G7ZiHGkM5fg+6zPjixOxpf/HXY3/soRg//VWTt3Wh+9peQzl6B7rP/FQCLeE1P17G6OkSU5PjSu38BP2XchO6Vv4j0+teNnc9+8BNofOFX8a3sYuw1lzCVr+HLD38Pkpv/Ak/Uv43ho9+C2s2/L+uUA8AV4d/it55xOW7YzXLR1X4eXv/reMI7v46cAh/9mesw7eqY+TsmDrL60m+COh15npO9AD/53tvhmTo+/QtlQZRJber9j4c2OomfjN6MX3rGY/CY/2TlO955+Ufxrlu6eMal83jDE/fi3tND/Ny/fAdzDQv/+vKHoXHT61n9Wd6+deCt+Onbd5Tmy/G/fRauovfivuv+N47NPQm3/9sf4tfNf0G095kY/Mgf4dPveSNenP4feY7gqp/F6OG/htd99C7cfqyH1zx2F/78y0xU5IuvflRBZV36Dtofez7y+lYgGUCLenhm9Dt4iG7Bv73qYei4FoxTt6H98Z+S5w4bu+AMDuHD6WPxnsYv4CP7Pw/3O3+H4LKXYvSoNwNgatBTH/gRUN3C+vP/A1MffBKobmH1FXcCRMOL/uk2HFsP8efPvQxXbWnJc//Y33wDwyjDt6ffAnt0DLk7g/WXfBXTM02srg6hrR9E50M/CmrYyNp7YazcjROP+wu848guvGzrCq7+6k/Lc/1M8z3YtW0rdnznHXiJwdI+3pU+E+9Mn4ObfvlReMpf3Ywko/jwy6/FfKNMdX3lB+7ADWsfxq+ZH0a0/9l4nf9yfOnBVfzK43fjxisWSseK9Sk88CLcfeD1eMn7vo2Go+Pff/YRcO98jyxX9XX7MXhl7xXY2rZx4/AD+EXjEwCA7+57DRae8Mu499QAP/ehO0HAtBZsQ8O3tr0T5uItGDz+D1D/4q+DgOKjj/g43vTFVWxp25it2bjjRB9fmX0HpgesZvHqy27BO762jEvu+1O8zPgsgqtehdHDXw/z5DfQ+uRLcYRsxdMCJrLU8Qz82yuvxy99+E58d3GA3/6xi/C4vTOY+vurofGcwvXnfhxdWsOujzwRGdWw9DN3gULDez7yUby5+0bkjW1Y+6nP49QgxAv+/jZYOsF//uIjJZVt6p+fUFJ7//STv4Rf+cRBvLf2F3hYVpSR+Z3kRfjn7Em4bKGBdz3/CqQ5xY+88+sAgO/M/RbM/iHk0KAhx+1X/h5WtjwJr/vI3dg15eK9L74G9a++Dc4970ffnMUjBn+A5165gBfXb8ZFt70NX8mvREaBx+ssly532vCvex3qX30rPpdfi9fEv4x/eeFFuPwjjyq92xvCP8VvmB/AM/RvYnT9GxBc+Uoc+cTbcO3i+/GlxjNx6U/9EQDgM+//Pbxo9A/49+x6/Hn9dXj/S65F9u5HYB5ruPvRf4MDX/8FEJqj98z3ofWJF4NqllyzwoueB+f+f5X7gNqsI59H8zO/gHTuSvz44I04vB7gkTs72HPsQ/hf5j/L92Os3ofGF9+Ar2aX4X07fg+/82MXy3PUvvUOuHf8LYLLX4bRI98E+4GPoXHTG/C17FIcf+K78cT9s6Vr3nGyh9f86134uPtW7KVH0H/qX+Njw0vx+59nOdo3zi/j93pvAAD41/wili7/ZTzzb76Ob9s/B4NkeJ7+Z+iOYnzOeT2oZuJG9714df+P8CT9NgxveBvCAz+FxudeC/vgp5DXFqCNFvFZPBKvC38Wf//CK7Fnpo4X/MMtONWP8cJrN2PLd/4ELzc+jU97P45fWXs23vikvXjagXm86d/vxV0PHcbXnNcCAC4L/x/k0PDki2fxtqsCtq7VNiF3Z2Cs3IVvP+xP8KKvtLGj4+CfXsKUtn/+Q9/BPaeG+L1nXIwnDz6G2jffDgC451F/ied9wcN0zcRHf+bhpf5ZD2I8629vgYEU33F/HoRmeFz4x3jHC5+A3TNlu+QZ7/4G+mGGf3rx1dg3ugXNT70K6fQBdJ/7sdIcA4Bv3Hgb9s4VaNDffeMI/vFbx7G94+Doeog9Mx7+/oVXo/npV8E6ykoaZVTDFdHf4YuvfvSG1NHOvzwVeu8Qes/4xzFhL61/BFMffDKoYePztRvxpJ5SCo/vIcbKPWh/5Ebk3hzWXvzVsfN/+3gPr/3IXdg55aIXJlj3U/zDC68q9YX73X9A7ebfQ7LtMXj3pt/CX37lMBtLl2/CrzyB2UzG4q1of+KFyJrb8a0f+Rh+5oPfQc3S8YmfvR7Pfc+3sO6ncnyo7U3/fi++8tAafvUJu/Gsyxfg3PNB1L/6FnwuuwavSV4NAPjsLz4CjqHL5wWA1frFeMzKr+Ph29v4wxsvndh31faB24/jr756BE+5eBZvfsp+tD/6XBjL3wWe/49YnXoEs9nzFFMffLJc87rP/gjS2ctA3/1wzKKLu3/kfdj34N/BOvpFvDn5aRzd/OP442dfhtrNvwv3u+/F36VPw/HLX4s3Ju+C/eDHMXr46xFc9SoAgPnuq9HCCC/Vfh9PiT+HFxufw/07Xoxn3/9EaS/c++2b8Jhbfg4A4F/3GvjX/PLYc4RphpsPreNpx/8I9QcKu0HQpdXfiWfsP/WvZUktAPjTLx7ER+5ked11+PiW80sAgJVX3CnFdD/ynZP40y8dwkzdxAdeei1sY3LO9D/dcgx/e3OhffPai0f4ucO/jNxuYu2ltzDDEYC+ci86H3kWlmgLj4/+FG8wPoifNj6D4Mqfgf3gp6CNTmLwxD9G4/O/Is/12exafP2y38V0zcJfffUInnrxLN70lP2l60/9/VXQEh+vjn8Zv2W9Fx0M0Hvm+6UKuzY4gakPPIHbMN/F6WGET//jb+NXzQ/Lc/xR8nxsffLr8PxvPRuav4R3bv8zvOt7TbzlkiX85KFfRza1H+vP+6SkeQv097+jr3c+yPSFnOn/YmMF0RsApYjzDAnPI2jaFFvoAJ4yOrQ4BaiFIDbgKoXf/dAAKEVHy+BRCs1qQe/sl4Xao84+uIYLq7UHHqU4YKwBoYXTfeDS+XIe03xwHB6lOJZvQSs24BgeDEpRpzk8w8WcYcCjFH2YALVQc9pwiQmSx5gxCA5SC608LN13nCfyuTZqxvJdqCUhcqsJa+YA1FrJtuZiwEXPTtN5eJTCgw8jzeEaLmrRAA6lyN1Z5IaL+1cJPEIRxyHilN1n067JPnMNF0GcgOY2XMOFEXRL95tnIWJ+rJfF8rs6zRHEBkAt7MIqPEphrt6LjB9rh+w83XwK99B9+CnjJpBD/4nhjh9BnJqYouxcuTsNLVhFmowQbdAvNX8VFqVI61uQ1bfCoxSZvyyPJwTwTA++kcHRgXnC+nxdb5XGhmhmfQs8SrENXSxk69BBYTW2YjmfgqdRaCv3wskiUM2QtaQbNMW0V/SbFw/hin42PViagzDNQWDDtVw4Rg1aMkSQRsjVe6A5QC1Yujnx3kqNUtT8ZRBK8ZvPfjy27dgP+6uz0P0l7KA9gFoIYx2u4SJJQ4BaaFgeXMOFlwSwlffYIhlALSRpcd1WHsEDhet0MO3WkdAaPEqhpxFSw0VNed8AQJIQueHC0hyABghiHaAWXFNDTclrNmkOj1KkhgsYDoywiwXi46HcgkZtuIYDK41K5/b6rD7qYr6AMDFhNXeyexmekv1nRH327t1Z2O09cIkOkkYIox7y+masDQlALSw0mqW+ZfeboJ4MYVIK+MtIuofhLTwCvpHBWr0PHqVIZi4H1W1YlOLBYyv47L1TuGi0iEcr99k2AM9w0aLqXKAwiI265aFp17A6ihEl4+83zy20kMCjFMRqwIkcgFoA7LFjHXuKrV/JCFnG1xeDHVcL1uS1Z2kAUAuLXYoZvVhrWsEyXMMFQQxQCx3PxJqfIEqAevcQdEoRTV8C12pCi7r4zoMnAdrA0y7ahkNrPkBD1JKRPF+QpchyCy3K7p+aTeSGC8OdgUcpZjHizwLYGrtP23ABGoFQG67uoBaPQMDr+QZrOOGzPlxFA02HbbK/9tTr4H2QIk9GCAwX8zULoBbiFGxuccPJiwfQlPdiJGx8d8DOObLnUYtOYyfWAWrB0R3ZxwaxkeYUXszGw2m0MY9VTCFC6tRL+4oX9eBQCi0dsrFuuJjW2PiOc4fVc9XuYM9U34bcarL+0Ph8CxLZh7ndghb1MIUI29Fjc6SxDTBc5KQOj1JM0Uje5xR/liivocXX7ONkAbvyVcye/DJqeYbcmcJo62PhOFPQAiYilNUXQFts/pAkKK8/AOyc7Y2x4WEYsTm8o9PGPx96Gp5eO4pr5zVYs5fDGp6ERynaiOEq/QcAXhLBpRTUarE1wW7DoxQdxHigsicDQBAOAWpib34aHijCzn5M5XU5ZtadfXB7BITmSKcPoGnXkFEXq/k0dmmnsSVbwzRf19PmDjhoIKYe20PSEMRwUUt8WJQimroI9vAkNudrfD1owTUseIYHUKAf6HgY2FoS6bMAtfjYckFzCz5tynfmUooRLEw5NdTCRbZOePNynWgTsHVYme+J2GetGry0mJPzBrNZuj4Zy3E8nVCAWthr91HLU8QwsUJn0Qu08b6MDYDqaDs12PksWxOjPiKio14RJBoNfLibCyGzLGXzqWXXAZrL/aAWrLO1kR2Flk7gbSQORSnqgxMglCJo74FR3ceaO9gzJyH2xgfZWNMcWHkIkrI9xMxT9i7N2sR9MM18tuaZHqIkBmgEyuefaPr2x8P7+u+CnrwVNw/W5VgaRbo8zuJ7WGI2sNhjfTyKgMMrKaLYBKiGtlMfuwfPcAFqIc/ZNW2nA49STNNQXifPLLiOBSMqbNMoC/n+7px9f+etI9Ycft9eNIBBKeBNwzdc6RTRq34W3lfeAgDwpy+BabhYyZvwyDqm8xC10TJMSrGWz2LKZc8k9pFpGuGByEAt4rZUYzNguIjTHN1sCgvaEFfUQlwcn4JHKQJnJ183XWYvd/bJZ4y3Pmbis3349mP4i68cQvuSy/As+q/y82j7Y2Ef+QKQRlIQ10sCGJQittvQlXOt+2wPv2ZrC8u9EbyEXdMDE0xMsxz/dMsyQC38zMP3ou2UgyCld2h68l0BwMXp3Wwszl4JVxnbmsfm0DxlY24OAVtXnBlYre2whiegP/ipkj21HV3clJgIuQ3cdirjOB6hzmuq35xdjRckl+KTP7EZxqZrCkexwWxZpBGCPEEUm5hC2V+YQohBqKMWDUAoRS9tAdSE57D3msU+wnMcZ/+T2gWa9w+iCUVvJbrqmLqsgydaFjHlPVXNGICsfexSoZrrIZ25pPhdey8AyNp5W8HUOY+tl8UD8izBfMYiZIfyBfTDVKoLeiSCZ+mYsZk4R0CZ2IVralKRfJ7XIrWyQjkVUJQaz9AMXlMwnb+65EgD5dqPI7iyeLsbMTVZoX5MnQ78OMNaxKauRSNZ7sU1i3M4Uomal7niSt7HKVO8JokvFchVVUUHcVEWiaueivqkAKD5TB10GW38R87qO9oHPwXkGeKsUPPOagu8XzaW+Nd8oXw7h7w2X5x/g9Bbh5cJGZJxlVB2Hoaa7CCnoSNnNbm9WZziJT1EKY2ssVXWaWwSv6TYqClq3oBaSqNca1qrlD4oakyfPaWBRF2JNG3fthOEkEKdk5fQEaWxRkpZLKBQeaSEOR82V+5W1Vwdyj7TrBrqjo4RLZfGMvlvZBkGrgwshOqE+mxVDZVIpU5XKo7O62zcC+Vqoeq6Tsub4WG6CWGSIW8w5oSm1JEWSrq5NwdoBjJ+jN47gjDJpLr8tFcu2cFUaSn0pJh71tEvyn8bvL50MnelLIESjNh7S4KycdrSQliVOtM2Yvn+W87kusjs2fNSaSzRj2k2LvJT1Crvl8tioVwerAF2fxktq5C6AVu7hBqtUMWuw4fO52bW3o2cl9Y5cvIkAOCpF8/JY41ULWMzQJyqauSiNBavSkCL+Sv6oqTmnfjSkWbPcBq9dfYcQ71gEYiKCGL8umahCi7VsRV1U9HyiF1flO7q19k6L8ryqMrE4v5ECakTYOuBlw/H6oJqAVtPndyHhhymTuTeMqIODnPFaQDIm1sBnaEnNY3d62jE56HhIHW4+i4G2AR2XqGmO+IqrS6KNbbOqxIM4Mm157TBVHXnTn4OAJBOXwIQItEO9tmBsX4sNVFn2nBkbePtHRc5NLzVfj16z3w/oBmybI03Sc27UmdaPbY/Qc2+F6aYwgAeAlAQZM1taDrKemp6SOeuAiU6kvmr5Ts/xstjbc1P4pcMxrRJZw7AMbWiNFalznQ2fREAYAGr0Egx9sX86QaJrDE9MNg7UetMRzBBecqZGE8txyzWn/omwGTXdni1jo3qTJfKr1E+V3Mq+100UWJnn8nsnGV9Eyg0rAzLZdjSnMo11DF1yXoiUVdW8qBEQ8pN9m6vXLJN7PMtXr9d3LfYr0Wb0ssVGdRG/GWQLAIlGvLawvgBhouc39eukKnLLzlMiV7s87K02gQlb/W+XFOTCvzVGtnZ1EXI3WmQ1Ac5dYf8XF17ixJudRzrFnPrlqPdolToGUtjsWtmfJzXFbX9QPZdsR4bolTdOVTqEK1Q8+bnE3PWKVcjCS/5ScSbr0d40fNArTpySrGSsyCkm65D5+NzibblmBeVRVpkhH6Yyvece2zdWvVjWcpsl9XDLsLsvxVre6kfrMYm3JLvxwPYjoQzRqttmZemvF27XH6WtvfIajSqjVeUxio7gqIm9Auu3oynXbYFEeX2DLcpDq8HWB3FqFk6nnX5eOk4tVVLj26PWKWApFIfW+y1LolhIUGHK+NTu42syfrBOnoT+y0vUztP1uHHmZy31RK3Qh0/Nzz4cHAibSKcq/Sb4Ug1fs1fRjdIZCUaUa2kCR/doS9LIK6mbN0x3KJU2w9ju+BM/yDaBGfaNrRSeQUAyPlkVGs+x2ku66vatDBas6mCnpZOMSNLTJLpdAkG0jFneuXkQzBJhpCaWMQUMxBMYfBEqFk6Zhy20IY8+uUYujQuXnxFBy992FZ5H6Kk07lI2Ytam5MWLVtZpAmK+shezBZ0WRrLncLSMEKIQvH8gVPMgFOdH8csl4KJ1plDfCjfxK9BAV4aSExooFwaywNbAHV/SR4rNpiePoWb8wNIzTq0YAX62v2IlDrTeX0zO/cZFgVpxNTmpCNM8kSWHam2Nt/w+nRyZF2cwyDc8XWnYFk2ltBmz8FLQ+TNHXKhbaDsTIvSWMIZGXemea3pSmma86sxzRdkuwXwkjtifDV4KSJRTkMYZ2JRF/0pnlWMQ7U8lXDsNLuOumXI+qrgc8vK2fcp33jF2BVOoChD91Pa52AqzqlQTKWGI68/p/VL1xeljW7JL8IJOi1/eoTOI0xzZA02LvRSgEaUSGNzSQTE9N4RWRbL0slYuTnb0GAjgaaUgzI5pREATFHPfe5K2b9pwEv/VJy2Bolg6lqpfryFtHCmuREj+kZtaU6LOs1mHYaowzypNBYvxaLFA1kWS5RtEmVYAKCWF/NGrY/pCWc6K8ZbzdKxm7DPc3cW1G5KY7xJB2i7JnZOe+jwZ7BVZzoeMmcaldJYfH44iGCAB1d0Cu8bb8fVybf58+XQKvNbG52G32PzOjLb8nNZzzWLgCwGIUQpj8XrNicjEMrnGZ8XWczGnHB0h022zm8lbA6pzqBj6jCQQueBzmM5W0PdbCgdrlGcgVIKLSz2nTp8WLomg1AjuDhMC4Mua2yT5aQ8XlKwcKZdxLz81xTpYxOv6yqCiT64M5oXa6woFzignnQ8V0w2L7yQGb3pNNvbkoXr5e/SmUvl+KkGHVaGkUx5yjVbrlfb2+y+133FeVP2u7E60yJYx98XlceG6AXjY38YpdhBFGfUcErrqW1o6D3jH7H+wpuQN7eDEAJLJzjCgxW/iH/BI7R7kRk1+A//VTiGJktjyXrofE1Jp5gzPU/W0HGK+q9i31v3k6I0lsEcCbU0FkCQ6EXgHOClseQ+NC+dAOFM+2qdaf5v29RK+72Z9OXaJNYr0fp8/d5tsPHWs9m4WBpGpeNUp91TSmNp8QCEMxOo3UbIS60NeuXSgrKEHJ9TUZoDlJbqTANA5wzOtD44xvthQZYXqra8xuaFm7M16ZTNaNdF7fozO9NqGc+NSniCaLJE1qO1u8f2JUAJ+lh1HO8Vz/TVg2sytOdMKI1lKyX0AODggDs3JJDrUTAhECHKopoTag5v1MbqTAuboVra0/TQe/b/weBJfwqABRfWwB3BaAUkYO/wNO3Ie8xlnekR+mFSDkgDWB3FEkTYkp/EFsLOsWJt5f3AnrvmGHh+/FY8I327tEWqTdTkXkFbzsF491PlO1ZtemFLVktjrfL1Z8qzsL3jSptEHH94lf29a9o7a8DCrny/MLoXAKRzLxq1GjJ41oCPNmH3mTtt5E1mY4hSkvHupwEA5tBFEMUyADLmTMugRZHuIsAsteXuDD9+Cd0gQUtcm+8LTeLDH3bl8csJ6w/LE/blhTrTF9pGTTrTiuNmaGPIdM4jVaMohUhV9xXHuqihuwEyXWNULQ0ZFsgqjnbLzvTqcRbFOkxZhLiETCNEzTYwbXFnGsyZVpHpizrAqx+7u8jV5puLdj7I9KZrxr5TjRrP0jG02GRtxByZDgpkenkYyXsDgJSj+c4EZ1pEfU8cZ3TbrrNNHiOeQX0nLomlAeIp9ThFHUNh8I/MKaQwMPJY8EIfnqw402dBprO4CBDUNgG6JaPeArGuNoF69/LJzjS1WzJyD7CNxTZ0uanISze3S+StSfzSgqlFXX6uNgDFmeb9KOsEhwoynadIQ/b+q8bppCbra3sF+iXqXda5oS02YIFQi41ZGC0CybezMjJNaeHY6U4dNduQ9VVpPASlFA53TDIRwBB1pjV27/0wwVayhNenf1PKJ5L1yA0XlCPTs4QZCKLusTjXAB4+kxWo2lE6hyjNkdQYAqdFXYCPjWp/ZM2d7P57h3GSG0rTNWssz8/UiYz4ys8WbwGiYak2bzJ3lXQO8qhs9IlW1yLmsCsIhU0S6aydDZmuK8huUWd6EjLNN8uoJw31Sci06kwLIwAA6tGp0rktvexMp7xmcc7Hb5sMsaPDHISOZ0JDLgMwAFu34iwvggGGqDNd5ECJOX0N7kXttr/AT/b+DgAQZ7RkSAHMmY4HbM3K3CKYIvofKIwvGaAQzjQ3NqlmIHfZnKX8PTl8Xoya+wAAW7lxWEWm6woCfJQ703Y2kAGLjCOAJCgCdk0SwNQJbO7wjmDjUMmZ3gLKkWmXBxgDv0CmRdBgFzkFh7BnEfNToKwOLcapQPsHcKXjqa7LAJBNs70t2Vzk4KYzB0DtIhgj2hceWMHT/uabuPUgGxuxxg1VAFva7PrdIJH7qcrEqgb/xp1ptu/VSDSxzvogSpUa08xAVZFp29BAnTay9m75mWVoOMqR6VnC1tGTj/wdZO3dcEwdQ8rrTCcC7eTIdHsPKDRYJMNuVwkwCWc6SDDHnWkRjJbINJ8vmc7OLQKOLdeEzllbubdJOtMWZXtfklF5DrHGOoYOTQmmkqgnA1XrFWdaIFw7NDa3fY+tf8sVZFrYODph65qo8w4Aeo/pV+ROB4nB3otqiKv3JtapMM1B4oFkQMU2m4vtSt14temcLZQ1t254jLB3RDspnGn5rs7iTCtrnlMJVKtN1Du+Trsfj9/L3mUJmRbj1KzjhGLj3bVYvJeJdab1cp3p25fY/XT0SO6x4l2owU2D253medSZrnE22ShKWQCRAxJVZLragiTDGmXz3Ol+DwQUGdEx1Ju4eivbP8Q+0iQj+EEg7RYRkF4dxTjJg9n7gjuhEYpAq6NL2O+EnSIYb1FKJzKp2Hfs8yjJMHrY/4V4yyMRXPbTBUtGdaaTyc702oi9u+mahR1TqjPN+vUQd6Z3Tm1cn1q06prV5DXqRQCyuBlNrmNN4sugtIpMy2fc9RTk0GCSDFa0qtSZLo8hsUfT2pwcC6p/IppwtjV/pYRMZ022zjcxQsRZctRw0OXLgeVy5loeSwDrh6ldcKZ/EM0an3jWBGcaHInIKNsQgAKlc00NmpysNaTTl4ASHVQzkHWYMw2iyYmygyyNIdPh6QcAAMcJ2xT6YVpQ2QhDpjsWmxyFM60XUbh4yBbGvGw0nY3mTcJ1GF3m0E5EpivOtM+d6XrCImHS8XSmsDSIkcJAQtlEd7iB56nOtKR5sz7sLrOoc3t+F6jGazXywEUVmRbNVVA6gSSKyFzI7084/Rp3piXNWzjTeQxkZcNBPQ/VLOm4iqiquomprc4Xw7UNnGkQDQO9Lf+b1+ZgGQSnaad0WNbagcRgm1ULvnRmgAKZphKZ5pFsvtFQS0QOC2e6+R+vwJP+8wmYRXeMNjmpSSRWiW6KRb8GkeaQ8b8ryDQ3IgRCYHIHQBgHSZpL5MuwGzA0Isc3Eh9JVjjb4hzSmeabwyBMMQNmlGjBSpEOIJFpV0ZeZ4hApss07wF18TkwAZu0vhUjjjYFmiej6sJ4k3R/bghkHJnW+kfwtUMsiHSlIjwmmqVraPDxlltNZI1tbF4e/irqn/81kCxC1tyBvLVTbvzgzrRWcQIbJODIdOFoWkgUmjebM/2zItM16eAl+TgyTRVkUbxjjxs0qjPt5gOAYyxNBZl20y6QBLK/LUND3TawW2N07qzNjFuBTLcxxI4p1vdt1yw5m+w+hsyZJgKZ5kawZpRSIQBI1LWRc6p8lk90pumIObqaN618YYAaZfpuSyLTHLnh74ZajWLM8rVJBICiFnOmO2TIEGWjMG4dQ5P3mhuuNEitdFAyrP0ohRYWyF4DPkxdg5mx3/rUwSKdRs7XyVxBpsX6GIbcMDNchNyZvkRjzJfQbEtRnQEf905e9LvHHWsVme67ZWf6u+kW/NmXDqLfvBi53WYU37krQM1xZPq7J9kcXOnxucj3rZqtY7rG/h1nVDoyBXU7HEOBxmnePN0I0cSxPwhT7OCUezFvG4ozPYlqa+kajio0+venT0Sw91ny+I2Q6dzpwLfZurPXLtZfV7AO/AJ98k0WjBEOgnSqlecBysh0piDTgr0DFKhxWKJ5F8EuLeyhw1NQSgwAQFLjt4D1UVJntslyBZmW1GRTZ0FD3UTO34HeZc40dafkZ9GGznSBTBOBopl1hLzf2trGyLTW58h0Y9uGx4ggOcAYYit6mZkn1oMHe8Dx7rjjLoL7jqnDrgT81bbaZijj1dqDuPFytk+qwRw16HO8y5lYBBKVtnQimQtqs82yA/+NRTama/DlGjGR5k0TmEgl6+hcmnDOR3FWtg+ryDSAf77tOD5z75K8/iplxxirTCgStXl88dWPwXXb2+y5RVoYRjBCtt5SzZS21MooxilwZDq4DwCwZG5BJBieApm2DZl68dHvnpr4HKKvwjRHvPcZ6N34YeSNzci5wyz3gDyTAQO5foPNH7H2THkmtnVc+Dz1zB+xNevQGkemz8GZVgELEymMnF/THrcRRFCqiRFaPHWKOq2SM51bDWRT+xHxOeJGSzII1jgDMl1NHVKbtGU5Mt0UyLRwpomPxO/x6zelLeDWirHxw4hOX3CmfxDNUpxR3jRCsEVjRk1qc4dHceyEIzGSdEijRCOhTgf9p/wl+k95Vwn5EBNlO1nCyiiW+dYAoHGHNmjsAoASMi1o3h2j7Ew7pl6KwqlIrnAAzkbzFvmbaWtXSQVado+yQLimDt9m520kK2yR4jm6udORFLGUIxAOYRu4axC4t/8VrCNfKG0Mp/ohLO6w7Ny5Rz5vgUyXc6blfSjOtCadaW4UuGyDWzf4ojFcrCDTRQS7anADRQ537s1K9cUib3qyM+1xatlK6kz8HgC6Wlv+O/fmYevauDPd3I6YO9OzZijVqkFpEeHdKGfaKZBF0czFW2FkAa7WHjhHmneZ1gwUOaqCDirGfpXmrVWQaZH/LAy9JA6gE7Zh6lz8Sb7vxEeUFo4TqQtWxTjNu8YRWkJzSQ+XOdOGi9xjG880KRwr1i9scxzAw93GAfSf8i70n/ouWRwvSHLkdYbOSGdaItPcmW4KmvdhfPkhFmx73B7FMePN1DU53qjVQLz9ceyLT70e9kP/DqqZ6D/5LwBCkPP1QU/LSKdoNZ4/qtK8bSRyXopcxEnoXJpT1CRNui4j1pOR6SJnWtDDPEsH0qCUh6/TVM6/DimvLfrwpAyeWDpzpveQsjMt0hQ6ZIgdHfb+O94EZzoZIk7pGM1bvVcRVZ8Guz+Po+ZJRsfWPW10GnrEAn9WY6b87DLfl43htlOhecfCmW4W9xH7AKh0RrP6JpmPv4WsjCHTYjxkZgN9yvYcI+5B14icm4HflcFQ8XymrknjZQgX0Awk81eDagbSmUulk2ULZzrga5ruwOe54QcIc6ZHVhEkE8i0nSsBERWZ5n0Q1gsHhoLg9+8w8L5bj+NvvnEcvWe+D/2n/wPy5vaCLq/0+9KA7wecoRRy1KdhG3BNXT63QE1FYMBFNEaZLHJReVBFYW31/PGg6CBKsUPjwTDOKPFMHQLAm6TIaxsavp3vRaa7uCPfg99KXyLfo4pMk3gI5JlMJaB2Ez2+3+wwCmaBMGrrCVsrUmIiNtnYzahAptnfmSGQdpEzbRR7UX2THHdGFspnCBKWGiCRaVMrpfmQuI8pjyPTFeaKCEDMZ+wapC2c6XJfCodSDewK50Ai03ZHOmJx0Kv8ntksKisgHYh1dUYi2ueETDc2RqZzBZk+RmdlkFQEYcT4uXMlx7u/fmTs9xKZNvUxXZcwyfBHNz2EV/zzHbjx3wYYUgcNEuBKi61tQZLLdU+M/0SvYYXn4z56V8FAm4RKAwVFOMpyjOIUty+x85l5iDrvuoC/i2q+uYtQ7pHn0gTqO4xSaS9Q0wO08r0tDSL8yRcP4rc/+z3klJZo3vo6U8XPa/MlR17SvIkPl7MXVVtqdVTkTGtgz7NobFW0Xdi5DI3gZx7B9tt3fP5B3PRAOS0AKDvTavvHO9gczEL+7tNibKn7iKB4i5SkmmVI23VlvQsAOCyc6enzc6brCjNNZVPJz0Q6HwmkDklut2XgD+D0cKIhdtna0kxWxuwu0UrONJ+rwRmR6WWsB4lExcXcasJHxucwtRrS3qs5dhF0/iHMm77gTP8g2gSaNwCJTAvnVlMmpBRh4kZnzdLHaETx3mcg3vNjpXOKibLPZAvD8fUiGtvglBB3jiHZ/SgtiazULB1Nk10v4gJkjlHQvEkyKhx6zQB12IJVzaEFAK17CK2P/QTaH3oaGl9k5b8mUbyBch5IzdIR2mwyNtMVkKgnRX6o3ZbGU8ZzXIQD3PEPon7z76L+hV8r8pGSHJ+9b7lAlWa2FZOVP0cJmSbFJu+oyPSw7ExnHJlc1ZiTow3KyDR1pmTe46RAQ+FQKkI/EpmeQPPOYklPXU43Vjlc5fnR4ny2oaOHGkJa5IBlzR0IdWZczBqKcZGGRWSVOyNWxZkWTq/GnUakgaT87SaL54hMiwW5cKaFkezxzSFMc6yMitydhm0AeVrkRfJ+M7ICmaaUIo2KCLhps3Gt22zsaqmPKM0Kx6leZlWoAmSq0yWebxIyPUXZhiA2aWH4DqkL29AQ7ftxZJuuUcZjJjcUrTKmpDPd2smu1z2Mo+s+TJ3gkbsmB6Aa3OmntuJMd9kcHz3qzXK+Fcg/O76OMkJT41RfleatItNNp0xJVluaURl8oKYnjZ50Ys50U/ZTELO5Vrf0gqmh26Aa28CZE0tlVLvHtQK04QnZ36ZO0LAIHqGJvLEr2HkmINMd15JIvmgSmZbIuuJMW8IQYb+Z4uJOFo1gIkWsINOC7aKNTsFNmJHltYrxzZ69zE5qiwAF71MxzvIKMm0hhQ5Og7U8KaK4lSyP5UyL9Sc16uiBr9l8rgqqdzIsG4wN4jN0hq9TPrWxve2i/8z3Ye3FX0fe2CyRZpMjlkkogrquFFoTIj89o3CmB1SoDyupNNyxHlAPTW6sWU4dp3jQL2vtxH1rbA/6l2+fxIPmfllmRjIbFENLBlelM82CwMIQlI6ecKZ531okg03KhmAR0BCBONaHOqEIwvLYAdgeLWnefN8lhMggwUbI9BI6+NQTPo/nxm9FBEuuPQtNu4RMq89JrTrWdNa3W/WCWSAcJ0EZHxpT0LXyHBTIdKbs9QCb10Vgt0CmSRbIVCk/zkpU5KoAGYl66PA+ruZMD6IUBDk2JWxNsmYZs0KIOokWSGGuwtESATG9e5j/vwOd00DzsA+1Yms1ZxoA8hFfU9wZRHpBd92o6RyZFlTUSU1Fpo/ROYxIRSyOz20fDh5YHg+iC8fDtYogjwgk3Hx4HR+8/QS+u9hHN8xxB2U2Wmv1DggfViD9Ylx0syJwpJZt2yiorQbHj6wFcqwBwJTBxsQkZBpgY+b7ESDLKBAHxdpWbSIAE6U51v2EI9N8nvOqI6qdBJSR6amcix4q9sSKkjMt2jGyWRHRK8bZy6/fhmdfsQkUwJv//V7ccbwcqClo3mVn+u417mT73BYSrFEQuV4CBcV7yjNlqlbO5+Fav48spzhyHs60uqbI/d9gAdBqE2l5c1iXdjK1W6DOlGReCaZo6rFAUTNdKWjeTtWZLmwVVYdj7LqKM90LkoKxyYG+JhmBRoUz7Ss52gX76IIzfaFNahNo3kh8tHm0aFTfyb7PCiNXONEj7lTXbOOsOTkAkPMBe5HJNhORNz2KUyykzICf3cbyK/phUsj6kxA1y0BTZ9ct07wLRKBQNa4VBuKEge88+AlYJ74Gc/m70Icsuhpve+zk7qnQvEOHLYztdEVSEnOrCegmlnhUu5rHV8vY5NT9JXR4BDpIMnzszpPSmc5rRV4YBCKt5rFviEwfB+JRQY/lqOYpMMOW8OeTyLTVLFCUCRE2VXxMNPHvSci0arwsx5PFUQBghRZUn6w2x/u1TPXOW9vha+zepnTFaeSIGtUMOb7E5isi4iqyyO61MMz3kJPnmDNdFgsBCmfPznzsn2XXvv1Yt1DztvXSGBO/NYSqPHh+HxfY8qkNorONQLfr8tgwSQvHSaV5UyoNhUGYyE2KfV+OPFPTlZtFhztYcUqLc4Eh06UcfkW5NWtwZJqzRGRwQdC8uTFnJAPUEeDabW2Zf6Y2SycKMt1EsuXRUuU82vNjCK54xVj/iiBBreJMewgnItNjat5hCiQ+nHs+AMLffZIrat5WTeZMp5No3nZhTOU8z96z9BI6L5zYFhmhhhAGRxbuyXeyfhucKCEMB3AI02SASPeQbLqOnUfNmebUufYkZDpmat4uOTsy3aFd+V0DfonmLQIgWrCCGe7UOM3CuGV9U873FYb/ehWZthuAKRCvoES91+yaVILeRpZLOYwqMh0bdSlUKFAhYfxkw3JqkaB5ixz+ERwWgDA95kgDMgBpCPE+IbSkO+hrXCyKM0LW9YJF0cvZ76xsJNMlnExR8+bjqm4bUvRs0NwnafxZTvFnXzqo9KGC7vPzieCqxgOBfs76VVAU25V+Vt+xp5XpxlUBKVWVN+EIFLIYrU+8CPUvvxl+GI7RvIECIZ3k1Ig1skcdZGDvRKw9e2ZqhTOdjAo6r24Duo3ThPXtJlq8Q89ivxXiY741UwS0pAAZD4bynGkxptpmKhkheW0eEM50GkjHNkzyEipnG+W1mIQb50z3wxTbyRKc3AfVbXgLzO5YG8WlHFV/ggJ1FZmmbgeWyz5zcr9QwUfh8HhWIcxGhyJoO4PYOLszrQkBsjMg02rO9FE6h1FVeT0Rc8jG4TV/LA83UJFp0b8cmV7lAYYrNjfxvpdcg8uveyIAwDp9mwxmdkMh5sWut5oyZ3pr25EUaGBjZNpS9vPDaz4SGIi4ndfhzrTMma7YITUSnpcAmWtqkt0gaPlqLrxoauWapWEEP8mwRsvHVZ1psb4bJC8EABV7YnWUjDnTR7CgONPFcxBC8IYn7sNj90wjzijezmvEi1Yg02WnsZuxfssjYR/wsWW4UKvVrCniY/KaFluDur0uFvsh4ozC0gkWmhuzDkVTA6gNvp/lE/oVKNLytnHBSkp0tg8RgqzDAlup2DN5oGgqWy60aqyqMz2B5n1GZ3qplDOdK8i0y1mIqdmQ6Ql120A+gcX7w9IuONM/iGaPO9PCwRxQFz4XDNEVZ3qc5q0XyPYZarAJsZOdYOcXedMHT3elquHUVi7wklEkcoONULN1NAy2SanOdK4oF0qH3nDl4jhJgEyUswr3PpMpmj7nY4j2P3viPasllTxTR8QpJ+1srSQ+BhT5VsLQaRkpPFMvGcpbc/bsXzu4im5vXZa5ymoLgFGleU92pu1SzvTJQnzBcOF6zDA+KahEXKBMItN2UwlATKJ5j4twnSlnWhg8A+qiG00unQUAp/PCmc5r87JfRf5Q7kyxSCAvWdPRimcnalksHkEtRFJ4vqEiIAWUN9zd2uL5qXmXcqaLXEhhFNxytFvkTFtGybCUqIXCKoizXJYS8lFsSoZdpEAkkS9p3jJFIU+ALJLoUEbLzqZkXUhk2pOlsdpK/izrFzYPhtQtGYaibFuQZEg2M4Vi++CngTxledkAInsGXZ+p64uxPUUGEyneQDVnugFqN+Ff/6vAJc/E8Ef+UL5DoKAYC+RZIMk5X95dGsLUSem5LZIWAmSK8rRz7wfRuOn1qN36p4wNkFEl57he5ExPEnTRbcnYyEPWr56pl/LGBYWvhZEMNqbEwkHKNnttcEIqhVuGhmuTWwEAh+rXSRXeLtjzdsgQW1tsLLQdoxQkAQpkWtLUlVy3QqSPC4blXfldk4yYABkfk1lrByjRQWiO/YTRRalbfm+F7gQ7X6cqQMYDVCrNm6RBwaTQbVimheOUo5NkuYQUOYYmjatIL5BpwSIRxg+tKBw3CGM/FM60O4aQiPGoU4aSJ1ERWOqTMtq0Qorn7nNnmoDKoKXNafIDuNLprFk6vpczQ+uEsx8AMFu3oGsEXz24hpsPKwFVFOkXOaUS5RSsIlHSUTjTAjXtCkdPZ1g/ANQVkUnQQlBO5OZC05ELZfVohJxSGCt3wzr6Jbjf/Qf8Wv/3pOiXSM9Qr+2Y4+uhWCNlySAC6QDumalJNJ/Eg0KUjq+Px3O2jk/lBQVXOE7iPgJruihPl5eR6VwRXyMAmilXyjYchlgZRRBHXbOEQ2FoBIZGSgJkWrRxzvQgTCX9P52+GJ06Y+xQAIv9ou/DCci0YEfpAg1zOiA8dadBfCwNimsV4mhase6KfcadRajV+O82oHnTXOqinDsyPYshlLxZZfyMqIs0p2MCsAUCX9ynQKYFJX7nlIuL5uqgW5iApbl465gApAjQL8es37e2Xcw3bGznYosb0rxLyDQPvHGFdFF6M0gygOYyUC6YQgyZPndnmhCCGp8HsV+gkNVWcqYHEcIkwxrKx+VepVyU4Uo20F6e4qMCE6ujGCO4MogCAA/lCxORaYCN619+DGOHVpXmJTJdoXmvcwVqI/NBKd1QfGzVL5BpeT3OlhsOB1J8bMeUNzHPvdrsEjIt7M3xflU/36ZxZ9puSrtg8IQ/wOAJ75CsHzRYH8/QNRnc2jhnukCmJ+VMUyHu6q/A90ewuTBlxvUIXBJjiuvNRHz8mTpLRRK2SrVSxg9Du+BM/yDaBJq3xp3pRTqFmIiJqSLTZ6B5i5yuCS3lEae59AR0ZDi6zq65dPx+RlcjLuzmvNxwhbKgRyJ4po6axpFpURrL1ABFgKyUt30GZFqIhqWzVyDe8SNIF65Dtb60aI6yuHmWjtRlTmYnXy2Qaa5we1ogEbwm5hsetxV//RNXlPLyNmdsY/z2iT7mBSpttwDTlTlzk2jeruJMO6rq7/BEaSFpcePhaMocfGO0CICWcliL0gmTaN5FORLRhGOtT0KmuUHchzexRItoi1kRocy9eRDCFqgl2gZQ0GwG3NBuKcaFzJfmRgxQLNwCmShKlghnuoJMn8NmMIniro6jh3Fn+tZjXQykmrchVW1VgSYt8WU+cpjmyARVlRTOtOV4yCk3LsNhIUCmRLJJPCzlg6mBGSkEpKh55zxn3kEED2FRGispHAV1w1ZLtcU7n4jcrEMfHId16DMgNAclGl776VP4sXd/A19+aBWpzcb6NPp47AbOdDVnGgCC614D/MT7JKpa9C/7XjjL4u8+F6xzKXPaBLoIlOtMb+EO6dH1QOaxaYMTyChjBQj6ODW9Imd6AjINFGNIjGnPMsrItFJDVJTUCI2mLDVWzZk+EDBn+h7v4fIaJyM2x2d1X6J0hq5hzqoikQMkaTouQIZxZLqVKQrYFWSaWg0ZHJIlSKrOtKQos/E0xcWxhLGlOk7SeU19pQZ2DZahKTTvlVIQcvdMTRpXoV6TOdMk6gGUSpo3goIiLJ7F0jUpTudTG5duKhtnVKEtOoiLwJLuYB3lsXYaBQtmkJnI+NzTkiGQJTC5YM6AFnWm67aBv0ifjb/1fg6fqzMxruu2tfETVzNk/E9uOsiqLBiOZF9oyQDdICnqE/OgwzDnNG/ugHQqyDQARKRcTxlAqWa4qkGiaooMwrSkF/Ho7Fvsp2ZLOn9AgYafSVFZsG7UdWeubkkWG40GhfgYHztHEp6+kChifZLm3QUAhPaMNMplaSzeR2LdPDCl4TlXLsAQ+5A3DxBSONMKMh2kmeKEaECWgKRKsDHqSkdhUmmsA1yYLp05AI0Q6fAdWS/2XfFuVFppXhFUos6UpIA2EODUQHHG0wLZlvXWeZAyd6cLZ7pS/UA0TdaY1mVZy0mtmjM9rASLCmSaff5ghertK0EDsSeIvhV6FEJELZ2/GhQEev8IdthDfgwbM0LnYzFix27lqvVi73QnBHGAcs704TWuwyCFFtk7DZIMJFwHoRkoiNT48BCdlwAZUKSWyPzYCU6fQEEB4PQgRpDkUoBMtKyCTIMQuT7v1ZitV6V5A0CsOOEPZXPFvjEh6O8qqVhqi5ScdtHSLEcvZ3azSwMcXgsU5lpVyZsj07UCmbZc1ucjfyjzpc9Fybt67y2ZXlWfeKwIPm7j7BmB6ANANnMA4YGfks613mTjfh7F/lAtx6mKxwrh0MnItGBZLhfvHlpJS0hUpBApGGIvOJNP8T+9XXCmfxBtAs1bHwhnehoRYRPNyCcg0yWat3Bkz0DzbmwB1W0YNMFWsoyjPGfa50re6/Y2EE2TqIBQFnQRoWYbqPFaoiEYMmDqmqRza4oAGTVrJUSx2qrK0Gdq6gJRswyk3DC1kEg6bO50kGS53LB1i23KW+vAJfON0uTbxOnsALCJKCWoUBgUUs1bFSBTcqbVEjr64ERJOEsYS4dj9mxaFmELVmSN59xunXFR0CdQnSXNe0LOtOjfPvVk3lS15ZTiRFIsquJ8lq5JypOgIvYhNtBiPBbvqzCGq6U0JDIdCme6QEjaZIQOOXuJtMlq3hxxSga4emsLOgGG3WX8de/n8GvGv5Ro3rlVl+NfS0Yl6ho45SpUcsHqjoWAsyzSaKCITdUkAqXFfanmDaCUO1xQ+Ao0jqHHzICZJr1xATLqllApSZlMc8BwEe/+UQCAd8ffsmdyZ3DPUoAko3jjJ+7ByZTd15WdBHMNe2I/WjpBU+ZMT6Z5Ff1bRabZ2F7X2LiwaSjrDMvzK3Wmd0x50AlDT7IuF04L1ziNkRY0b7MmS4xtVGqkoDsXubzq3BIidy0UznRkNHCSO5GaQvNuYoCt/j0AgG9b18prHA3Zu6mKl82aZeSMxENoSgBzIs2b30NDdaYJd6ZliZpaydAGMCa0WKqIgAKpEMaWpjhOMliUBqW+tXSCRR5U2ERWS8j0ddta0lkItFqRM50nQBpK1eeqM90gPODAkenXPflyPKYawNHLzjRJeJ+ZhWq4aKeU+upRRguRpnhY2ieGKjJt61hGGx/Sfwz3ddk83DXt4ZWP2AHH0HBozcfR9YAZ0cq6uqQ4VA7Yujgco3kL1LRYN0PuTKtpDZoI1hGtzPzi781DiH6YSqQ/8+alrkjSKNRxAeAlD9uKpx+YG+9HFHudCJar75AQgtkpNieNdCTniBiLD/H9phYVe4RAiOZEyokzcwZkmj3Lsy5q4DeetK9QvOZ7BTWFnkhYONNxVtSYNrSx4DCJ+ui4RXkutZWQ6ZlLAUAKAgpnDgAOrow7FFV14tzpILcFMh3IoDqAEuIoEF8R6M29Wfjcma7RDZxpLj6W1xcm5p6q9yQclEN0ASNqsvECNn4KZJr140Or5esFitBaVYBMOMqCBUTtFrIpxtK4hjDbrSijx97BCZ/1+9YWG69P4GW0trYnMxfVUpfCiQNfj1tc6dyPc2mDUHdKBjW886R5A0retBSbOjvNO0gy9FBDprgeKuosP+P3tZeUnWlKqaTMU84kOEU7WEksuW/YExB2AejEGUU+IR9fRabDNJfsN4tkuO3wcmEXV1ijwl6dVpBpwWyM/IEcI+ei5M3us+iXGVMoeW9A87bLzvQkxW/RSIP1lbCXXVMrB08UtgKjeRfMlWoTAq1asCLTBzOryapk8PEmWLIBn5v1qjN9AZm+0CY2RcBLNIFMn6TTUoHUpsUGIZHpROQv6OfkTINoUtV2DzmJY90A636M7onvAQASnt8nDJkRd6aFAJmNguYtonWlAvVy0fDKOWyVVpSzGhdPqjY1D8SzdGimI0UojFVW2oA6UzLiaOoEuiWokCG/t2LyzSbH5b+vbXEqbF0401VkerKat6W8C5JFMFaZyFHuzUp149UIUoxqn8bpnURn6KU5/s7l+SZQnTOp5n1a5gPK4zka0kdNbrrV5scZlisCZADbQD+fX4PImUW05+kAgG7O+kBVg6wqeYvfAoqat8iZjkXOdBlF35odxxlbGhY5ehNypkk0QM0ycGBTE1drD2IXWcRz9a+gbhsylYCh/oVCt1qvk3JnOiDFhtaw9YL27a9J9JWaNRkpPxMyPS5A5gCEFOWx0Jc5ngIxGMIr0bGcStQ73MfQN/PUrbIvhIJmnFEc9DnSMDO+UYlmGePI9EZN0rwRgKAQIFsnzHB3qA+nkkdto6gzbRuaNNBoj71jEqwhzSlsJFJBPS+peU9GpsUY0uNJOdPzcvy1yEiqgMZmS9YN1QfHpVF0wL8NGnLcn2/F8bxwXA6OmAPVoOV1aYbnBQp6u5YMpIhdVThGGM0NBCDIUUsLRLIBv1RnmjnTlbw+t5yzVwQehTPNnbyxnOmC5q3noYKae7B0TaI20xiU1s3LF5pSrfh0ZMGHLQ1SLerCM9maZYQVZxpCgIw9y6U7FgqFf9EIkcEjl8RwxD3pDlby8tg7nrblv+Msl+WxGG2ZPeOI2sigFznTSk3agyvsPnZP19BwDJlHKA1kJYB7WqH6irV7mLFziRqpHak0XRwr9ltVF6PIl66XUySU0pG9MJEBs3juKrw8eT0O5/MY7X9OqQ+u3dbGW592sQy6qk2ggwLRqSokb5op9gQhDkbNOnJK8b2AvXsrXAYomwNVAbLEmVWc6Zz/zeeism4CKno7w591AjKd5IqSt16kI3Cnk4BixmRjeDxnOlGQaeZM7+SCgIcVR/PgqnjnSpqFsg8BRYoSwNaxyc60JhlBZigM/xkEhBvsGyDTUnzsDPnS7GEJBk/6M3xz/2/gCN2EJFfH40juP2K/EWNZNCFA5qg509zBFo6yqkguNCAupfeVjhG2zuERO3Zrh13v+p0dfOBl1+I3nrRv4u3bigN0jFPQDbdQfAaYc6+mYom1qIbwvJHpOg/0CH0MlfEh2qBC8w6SDBQaRprCsqsi0ygc85ZIdeIOdz9M5XjXmgxVP5gvwI8zpbzbBJV9JfitOs6T1LzDJJPsAwC4++jixjWmJ+RMux7rB4uGuOUIs5N3noP4GFAGnqYNoVUyGZkWzvMmcD2cMwBbIvAgxXorFG8S9YqSuO6MRKYnCpA506AgIDTDNspSIIUSv3hvwpkWKYeCxVBNh/phahec6R9EOyPNe3ri5l4g05zmbWqK8XbmiZfyutN7yEl0gwS/+an7sSllRnBnC8uXFqIWfU6Lc0mEmmXIvO0QptxQ1WiRfAbTHTMQ1Ua4c3YuyLQqCOFZOkyN4DRHU6UT63QkEjFXVyT0Re6zcg/T0TH578fMs8VMiIcUNO+QUdaUMjG2mjOdl50Lk5f3yr1ZScXqBYmsKX2RyJXkeSmiz7RJFPigiPCJlte3sLzLNJRGlDyeO3QCmc7puKMyjFKZT5l5c9IxsAwN38gP4GtP+5JUfl/ntao9hRo/iUkg60xvoOYtnkO0hfTMzrTMw9LtUpQ0r4gzPWx7S+bLLpA1NIysVFtTDe6oyDTl8yPUFGTaNiT7QqWlU8Mt1a0ViCqwATKtqHkDUGpN94qSJRzdGsItpS5Ua3gmW28o0YBjpxgH1+9oy9Igl7XGy/GIZik070kqqWpTBci2tR1Jy14lbQCAnQew8woyTZJSQGDPDOtzy2eboxauIcnysqiX6So0742QafZsRlo407qkm5Zp3m2OLKdmEye52J82XETK0ZyLRoxm+8X8yhLCcV+frWkWjSQlGQA63PjwLdb3JB7CUN+rkoZClZzpDobQUBgNEpmWNO96CZlOjBqglxkFtCKsIpy8fphylFvJmeZjzMjKyLSpazKfcIr0yznTpo7tNdYH9/WY8KCv8fEd9aWxYsY8yMlTFZokgE3ygrq9AWVQ5vGbqUSBqeFiPbUQ02KsH0mLeR2leVHqKRnJ+T2EC50Uedw17vj2oxRHuMaHcKyma6yfJjnTan6jYBX104I6rvZzCZnm+62ayiNrTFdSqNRSWr0gBeEpLrFRx9fzy/D4+E+QXf3KiX02qdkSmWbvqqqQvHOug4T3p9DioHYD/TDFuhCVo7nchz3pTPO0Km+u0H+oCJAVufjcmfbLzrRE5NNABgDVnGm1xjR1puQeM821N3pBUhIeNKI1LJA1UBBk08zuEPn4EhkFcJA71mKNYc/cLvULdTqKM+3j9ECphV1yptl9mxHPB3dn4PPgqkcnG+gSmT5DvrRo8a4n49COnwDA2DdqOleuiPgBwEMVZ3pyaSzhTJeRaQBIFlje9L6Y2UC9igDZsRE7h0CmAWDvTG1DIVARfDvWZSwo29CkMy32PD/OSilt4vlcEp03Mi1ypim3FyYJZak076VhJIMLI6MtP6+yfgBIBpNoosKKAFxajgHaYXnQ99NtCNNcBrMn9Y+616mUbhWZFgryYZojgy6rpDxw8jQgtYQqOdP8fqYVmjfhfeogloK654pMqwHUjs5T1jbY/6WmkQh2nwGZFvZxnYSow5fvTjQZ8HY6gG5Jm2YSzRu6CcqDyXsIX8O4XSmC6cKZFroDBTI9XrHhh6WdtzMdRRH+1//6X7juuutwww034D3vec9Zf3P8+HFcffXV+OY3v/l93eR/+zYBmdb5RrmIKfhic1doxkXONK+haOYglAtBGWeeeFmHIdOXWsxIvfnwOvbx3BJMsQVGREAH3Jn2EDKDiyO9IbXkgq9Gi4qc6ZqcxExdtWw8a9w5q0aYJzU1UlizdJi6htM8z1fkaFJnSi48c3VLiaKz+1VF0NrhMQAsT/ASjUedW+y5VZEVNV8aYKiLaBY3tMQiYyzdwZ7Hm5cbXj9MmagZgP38OmIBoxsh05RCC1b5uWaKz3VTqh0KBVPR1JzpnE5ewIZRhuN0Fm/Ea9B/6l/LzwUSEiu027WM0xzzYsGajEyzzbNAptv8flgepkCmRc7//FmdaeE0zZbRnwq157rtbelIAUA7Plkgd6aSj576cPjQCdNMomsRqTjT3LgxhNgXbEDTS8yKMjKt5gRWDrBiDwAApDNJREFUkWnuTMta033Wt0ouYb9C81bVvAEAuolozzPk98K5q1k6/vBZl6LZYWNuVtuYNm/qammscSMlSnOF3smeUycUl84YMg93mee3Wpk/5kyrdaYBYM+Mhzp8OBm7Jy3qIU2TIqfX8ACiwdSEANlGOdMcXePOdE1FpmuFmncTBTKdWC2coh3kICB5DCtaA0GOPQO2X3wxv6rsTHeBlHJUlq9DQGF8yPJN0UDmzeaVAKWaMy3yUUVrYlSqM03NOkIlIFIVHwPGjYSmY8jc1nU/Kal5CwfOzIJS2S5dI+jyQEuNRKXgKwBsdZjDeDJka7rIRyNRT9KBLUG7a++Uz2Ip432jQK0IXk5ZmewzarrwU4p17uCH1MRiVCA2cZpLx0IV1BpQDw2nKBVT1KRljpttaNjM8/SFEboyyZnmwdWWY0hkupcKZLqcM62qP4v1wC4JDYp3WckX52tNDSF6YSKZNaHOHTtbPyfhINHGad7l3+6Zqcs+EyKl1GpizY8RwkLGVSLEviLo+wKZzt1ZeT9pJWcalT2pug8Ve6Nf1JFNslJOslrCDdxAbpIRCIDrtXsw9/9cBvt7H0OS5diVsX0sae6Qa61Q1xfOdNdPJBVWFb7LK0H43C2Q6QYJpC2QZrkMGjimJtddO+JaKd4shhyZVoPHajtnZJo3mcqS01KlE5FmlOrsOY53wxINVlXzLkpjsc/6MmdaRaZZ6srW4H5YSMZo3r2cCbrN1AtH7UzNqTDNdnRcSfOu00KATE3FUpHp8xEgAwoHSVMrFVRaVYBM9JFvMMePatZYYAUAcqvsGApdmFUlRzm89CVYv+F38c70RgDFGjBJKFXj+jJAGYWehFLLe+TpIjQaYmmty/49hkxzAbJaESShsn491/8hkFoCZ2sqzVswkSbR5wHItAh53TMBW1ZNOrbzZP2M4mNAgSRPEiBjx7H9cI/G1zC+n4r9X2iLnI6Z7Sid6Uo61A9TO29n+g/+4A9w11134b3vfS9+8zd/E+985zvx6U9/+oy/eetb3wrf37hswf/4NiFnWqV5B1zsayIyzTfdtlE4emdDpjOOTF+kM4fdRIqrdLaxpXOsrpxwpvspm+RCzVs4BBEsSUVSo68qnUU6I6Al1B00V5Dpc6B5l5SPdZg6kXm+klqiItMNu6BkciRdnXxWNsKBeoiffdQOOEu3s+fm9fRkTkvqj9X9FgaZjgwG5QqEXNCtoCfPyg2PAgi5WJpApkWAYaPcD0aX4fUTK0Z31mYOv96d7Ez7hJ2zNyFvWoyXr7lPQLq5EGOatEGIWtV2VtzbGZHprELz5nmYYoE97BwAAMxGR8fuS22TlLwBoFpb8IrNLUxrxVyp+ScmItMA0NAFPbpACmMFmW7YhgxWCepfpPFNUGFWlHKmVQEy8f6SDZBp9DhKWfTlCG5pw3Yn5BeF+2+U/x4YbBy0XBOOqeORl7L5q1UouWorl8Yqb5pJluMFf38LXvJPtyOnlNXG5kJQB6aKYIEwQMwsgM1LVQgkUc2ZBhjtdjMpl1WiQVcqYQtdBWFwnS1n2uFjz1NypjNvXkbPZ3Qf0zovPWW1kMLAGqel1+NTOECOoJ6uIdVd3Jbvl+M/TDKcGsRS0VusQwBkjvmqzt4diQtBumqAUtxHk/iy3JVoDeKX60ybHk4o9GZSoXizY8pGgkaIdPTW/FgRm2rKezHzUOa3i9+Hel0iwU1avq9Zkx074AhmZBT56cLpclLWH6KcV4MEcDkLhxJ9DFGX98/H/bSVFekwugM/TmXe9CKdwjDmawWl6IepgkwP5TMO4JXorLWK0M2OjisdQuFMCyNZLccokOnLFprynrpJxZmegEwL0U2VfVSsL1VkmguQkQi9MC3WYq0snHOuTSLT0XjONFAuj0V7PB/UavB6tQSBUjoLEMg0xSzPmaa1ubFa71IMUKRGbUTzVlTkVTaNqpYt+8luABwdNJM+Wq6Jp2q3QI97qH3zHegHscyXzmYvk8+3o+OCgKGsXT/BQ5zivbnllNW8qwJkdmsizbtatss2NNiIYWZCCHAGI+4kuBvkTOscmRZqw2drhpLKoubwk5Qr9bc76LgmKCDVmoFi/WdOv6KjASVn2imcrry1E7k7DYPGuJQcZsdkMUjOUxrgYHPLGU/L2KBVEdmdU57sU0/oLZSc6bmS4/f90rw1RTy02oaxmjMdyz4KTWY35rX5UuBdtOr4eCBg81bU997cdEDtJpIrXoqu1gZQrAH2Bs+h5pQDjNmhMi3EuxJB8QBFoOHECturx9S8hXOv0LyF7SoC0VvbbvFuKIVzzwegL9898R51jci64yLPfUOadyXgcDZga1UTehxrE5zpstaN2E8mItMomE97iHCmWxPv6ZbTrC9FWs4FATLefN/Hhz/8YbzpTW/CpZdeiic/+cl45Stfife///0b/ubjH/84RqMfPn58qVVp3pQqzvQMfOlMT0CmuZHY5MJgVLfPKJIBAGmbGePbcrZJPG3qFEwaI3emZOksQfNeSws175plSAQugD1O847V0lgeoDuyRIGaN03iAStfgvEI88TuURa3mqXD1DQsoeyE525HGk+zJZr3eM40ALz/mR28+CIN+vAkKNGRzF3FvpA076CULw0UzrQa1BCUeXkf3hxMXZORub7FInX7uBCGcDg3yv2QaIDVHDNcU46eV5FpoZ4tkKZJit4i90iq9vJWEujibSlW6r9yx17muG+QM/21Q2t42+ePF2q6UVfSBO+zrwQATJ+zM10WFJG5y1kEZBFsQ8PuemH86v2jBXJnNZiqL0doWnok71HUAY/1sjMtBGEE9S/mEWWVWVFCppV6pMIBkGOFjx/qqsg0lUZ2pLnIoJdo3lLNW3kH6aZrkXGl1J7OnC8ZpHE4DTkoO69qs4yiNFY1Mr08jHGyH+HBlREOrvroRxmGHO3a38gkA+MUrz9uZiNYHJleo2yMqWreADPyN5MyrR/BaknJG4A0uDZS8xbzQwRyPJ3K51QFyB61oOHpu3kZLb4RnyZsg27Fp/DT+mcAAP35RyKGKemCx7oBKIABDzyJcQ0UeYFL4P2bDGROMqpOFB8bTfiYQdlpLdS8iwDPA2FhKFaDZIAy1pR1SlVB1lQ1b7NwplVkGmAOg0CCa1nlvvjziTzlxOTBr6iLGh+DbtWZhg+bCoSjPtFwBQpnum0W44eaLvy4qAt7GlPwkwxpTtENEoRpXhYg40a14bbwkusKFNAzdahX3a3Qfac9oXpeRqY1BZm+YnNTsrrWEvacIh+7WmcaAEZ8v7Un0bwrNHeZM40IvaDImR6JPNzzdKalmjd3IqqodsMxEPA8wrwvkOm6zL0UKSwFMq2hjSEswsY/qc+WBMgopRK5JWbZDpF7ER+vas60WL+CJJfOA6sxXYxTuG12fNRFxzMldVPvHwE58hVcqh1m5+f50gBbCxeabF4fWvMlxXt3tRybYjfkdqskXtQkPpYGEXJKoR3/BjZjBQQswGgbukTpqW6DWg0MuNPjZJMNdFljunluyLSgOyd5rgTNBzA4081269gzw64pqN6UUpkzrQqQRWmOnNICmXaV8UQIEg4CXKYdYuNPAWRGcLFtA7GxSa2aK8ycaXb/ou6vH+cTad4eOX9kWlCFDblOnlmALEpzGSSJLMWZntBUNtYareOhNdZ/3+A5yELZnBAibSIRsNiohGdVFK5aDqtac1oIGdZIiKU1npesCJBFaS7t+GnFmRZrubA3VeE94/S30bjp9Wjc9GsT75EoCHoRTD+zAFnx//bE40Tr8iDzAlmboORdBkJqldS1uxb7uO1YVx4vkWlRukzYxZV7emDAznOB5l1p9913H9I0xdVXXy0/u/baa/Gd73wH+YQcuvX1dbzjHe/Ab/3Wb/3X7/S/cxPOdB6zyGI8kIb/Ip2Sm7tK864i03VtvHzLRi1r7wYFQT3v44WXuHjDRWzTTBYeJo2lJh+865wWJ2jeRORMU3Oc5p2MyqrGJXVVxZkOxcLibYh0qK2aM23oBKdpRQ3X6cjaknMNG1SvONOVSJbRPQjjFEelpy+R76BQ8y6QaSGmwoxEKoMaFEQGH0QTQhetiqK3qKUnFgNJ/6osClrAF6UJBvfZkOmMn3uSoreI8FYjipOcaUGtAYr3NinHXfz2899bxus+chc+cc+SNCJJ1JPRynsthjy0ohNANlltHCiUysecacWAFcGHHW4R0ND7R0uOCwiRG1JLj+XzFch0sTnVHaNAomLuTHODtMhrLzvTar1lEVXfiOY9y9W8xfiL+LXLat5lSh87oYbhDW9BvOWRuL/9OPYsfEyJsXFmZHrjnGnVQLnjeA/Lw1iiXQta4Vwu8rrkRhbA5EJcIifXIhksZfXf1nawTas49/7aGHIq+nFDATK+8dc5StTMuiCgoEQHdafLiLAu6miyzxYJ6/Mb1/8ezze+DAqC3sUvYs/Mx79QCQ50oTzfldf2uNMo68Mno+Jdb0DzbkxAppvER5zSkmjVdweKEvEZkGlVQ0GgFWt+XAkWsXNZNCypzwMMyRTOaz0tno09T4H8AkAqGB9RX9J261xITdRFbhAfVj5ZPKfUePCyY6bSCKS6g1GcSedeBGeGUSrrCCdGgciLwNS+rQu48YoFeWpWk7Yw3lTHqopMl3Om2WeXLjTkPR0fsnFXzZmO0lwafkJ001KR6Q3KThbInFDzZv0nygueLzIt1lRRZ3pSHqpIy7ACLkBmNWUJtUQrghMAC0QI53GN1mFZbqk0VqYEtYhdpnkLIUxapXmn1TrTBaJaIPgFzVuL+ui4hTMNAJ3vfUBR8j5Qej6V6q0KzpX6QNXU4Ow2FZlOc4pg8V7s+PRP4l3Wn8EyNBBC4BgapiEo79MAIZK+6uQjVMU9SzWmzxGZFmyCJKOFbRT1YfCyb269JfO/H+JK5XFGIZZEVhqr2BNGUQbxmpoKMg1AluqaIT30w1SuEzFhIn6iLNa5NKviDO+YcuXe4dBJyPSsXItqCGUKz7k2gUybqbJ3V9pAyZkGgCN8/U4stoZu5Eyr42OJdnBo1UeU5vj2cfbur99Z2I+eWXYMN8opr4rCiXEvmhQQFd9rRd90+zyAo6yhIgBm6qTknKoBOqDsTAu9nKoNiCyBsXwXQHMZkBMMuo2Q6bziuJ4N2OqZzAGexySad8FWAIoqAqM4wyhO8QsfuhM//6E78bn72ZpyMhOaI2WHv3pPA85cEqk+F2jevC0vL6PT6cCyiijMzMwMoihCt9sdO/73f//38exnPxv79k1WHzyXRsh//z9QHGAt9aGPGP060BsIYWPEy3mUad4ZCCki2E3FmT7rNS1X5t++4WqK2d4dAIB04WHymCaPgJ7wNXntukLzDmHBtXR2/wpNXc2ZJkRBCpKBPLeu1Cw+l/5RI4U1S4dlaNIwE426UxKZnqtbgCzjEbDz8E0mazC0T+8dgnXqNv7c1yrvQkWm+bMoVHQbCVxFQZdWotXUmwUhQJsjH3eNqtG/FruOrYi2Kc8qqHXUmxnrh1w4073DEiAipMg5yrhx3I/Ssd+O1JrMyucyAp7l8rNuXJRE0+I+u4ZC867+VnWMhBGpjxalg/mAtgcjakOnGYzBkQ3fsxauTn52XZebkJaw+9lsFawBvX+0pOatzikxL6Ish85pdonuyXM3bF3mILrxGv/e4eNaREEHJQpboyRAxse1gkwTouRMo48ky6UjI1Alx9TkPailsdTnTvY+Hf1nfxinON267bJ3Rz3u7AUrG/YlQ6b5PTnNYnyjWDMA4NsnelgaRhjxTauT88Aa1bGc8XeZjmByh2pdKXXk6Zk8r2louMTtQ21atFaUF+LrgcUDY0mWT7xv1UkFgFpaqO4STZMGOol6UsWeumx+LvLyWAu8jvw39v86yJ4n8utRxFmOo7x+bSZqokfrxXvgOZNHeb1eQnNME460mV7lPrlTjxFm+TFCob+JEdI8Lzlg31orAlS5OzW+B9hFxF18JvLo1vwC8YTTBOV0XJuGqJHyum/pRFY6qGXd8nW4s9rnNO+iD3qo2ToMpKhRZqTkMmfah5MHpWtMfG8SmU6Lfcp0ECQZlim7zhJnDoziFIt97qjK/WEo5wjs+tj5a1ZhvO2eKd7FTF0IkCV8vymCtwLF2tp24JJyaaymY/Dz6tKJ6AbsHNKZpkGxNlXWl2K/4IavUPPmLKE+d9AajrFhn51pr/MVAbKxddJhfWYK+r3dwDo3zFMRnEh9EMKM2jkuPrZM23BNTTroaU6RKc6jJvqO/1Yg02I9hiLO6ZnsHGGSyTQf29BK/SSQaS3qYcozS2kgM4tfkKhUNntp6fmEcvERBZneM1Oef1AEpqgzVdpTXRLDQIr05B0AmJiRWG9tU5PBr5zv1X2+9uk0BcnDyn5c1JimjYVzeodijctyKu0fXalsUa83sXeWO9OrIxBSoJkAe2diT4jSHP2IjV3H0Er7BiGQ+gvT6LOcfR5UFirIW9vuOY+9at3zXdOetO0cvjYyZ5oHWWqzMrjkIoKpk/Ma64IdIlhIMk1MOUYN/AKQKuOLs49B1tiGaO8zzriPAMAybeHg6gjfOdlDlOaYqVnYq4wnr8LWs43xOUfIuK0UV1KVYv65eJciKF8nIUyhOaLsI6qSt6YVfSfmmWBF7Z4u3qFgKIn1Uj7D7e9E50M/Cue+D8tATE0g03Zj4vOgKjjmtM74voYWW783kbWxdU2AQML+VTUVbj3alRT4t376ftx+vItPHSlfWtiVqDrTQoDM0Uvru1axm4FzH3f/X/8513ZeYdcgCEqONAD5/zguK9N+/etfx2233YZPfvKT53OJsTY9fWYl2/82TbeALMZ0gwDccRnZ88AISLnx5CKGa+pM9CPLMTPTkNTQef6YulPHzMw5PPP8RcDgGNrxUYCX4Kld8jjU+G+3zrK/TwRcmIZk2DLrgSilsfbMN9m1PBYdJFkEl4sC1doddi63BfSBtpMB4r7W2SKh16bP6V5np4oo1Oa5JtqeOYZMdzZvwyqvKbt/WwdexhYK18jgzjQAjqzpW68B7j0BLzgKDFiUz937aHYMALTZeR0tgePxEgq1GYBvIA7iQhjCqqG5TQ30EExt2wXoBmZaLnB6iG8PyhF1pzUNZ6YBTDHD36YhbLUPDrJnNdubxvtGYwiv0TuM6Q477/R0A+AbnVGfAlaAmGhjv805hWum5ZS+a3D0y3JM+fkoztDXPHiIMOWm7L0lbBFvzW+W7/FHLtfwj7cex+Vb23j21Zvxin+4FauZiwUCtGIuNmbVERo1HKILuIwcRic7CcxcjYkt5wrOMwvwqs9uN4HEx5SXs+vrBdXaHh0HXE6pmpph486pA/4SpuyUP59VCArZyhxxLNzHjedaysWXzBr7vsPekadF6CiKqGrOtJWN2LE8yNSZnQE6DaDPUIxp0oNmGGg77D4CTsWfbnnyHqZFWSlt/L0BQMJX5Pk2/422HQCgB2sbzp9O00GTz8XOpgWgVRxHlDX4Oyf7eMKBTRKZnrfYOxjBwVJkAjagpz5aFrt/gUwDwFxTL11/n9MFFOJBnYykCqxZa2FmpoGZIWdoEDL53qdZZLuJEVxTx4zJ5oPeXGDHJwyxNOI+YLF33phh689JFGyOP0qeh/2XvgzXL7BNmlLAqjk4NWLXNxozgA809AANfh8Rf6/H0gZANIDm0hGx+P3L5jBEqEkCqZSszewDFu9AgwTIQWRZLbPVwV3rESLbhE0SeNMTxnfAnsFIR/I6W2fqAJYQ5rl0UjqbFgCD/duhkaR5e60OvJkGHNvAGi+R1NFH5XuuINNWgwVlalqI+ek62hAUUYLmDqau7JIYUw7bmw23ufF6zcu5zLhUMqganQ6CNMd7s6fg2Vdtwn/c/0ggBgzXxoAb0Fa9BURsjoEjW05rhq2RSmt7lnSOr907hxmO7O1N2Rq9HiTs3tpszhp5IGmXF2+fgsmR6ZCzvHZsbkumR9uzsDSIoDkWZmYaGOYWoAMNK0Nd3IfBHZpmp3xvzTZ7fEQIMipRtoBTJmea7rntx7x1mmwe+jy33HOMsd+HjQ6gaA82ZubE9gRi14EQaNls3aaUYo47j0u0jUvmm+hwVoBmaGh2iv2pM8f7Lgsw07YAbrh3tuwAvAYQFZbhphbbTzKiQbdYP7bqNmpcxM9pTQM5cypqeoCdbYLOUb6Pz10KbelugAA9rY2pHXtLVudl2zvAbSdwchjjMFdvv3bvbLkf8pqco2aTf5cVKGwdAawRSyvyEMKzWD+26w48HvwyW2yPjc06ckqgEYqZGgUaynUCppRNmpsxM1e2OTZqMxHPqaVsvACAl/JALdWxdX4al21tA3gAh9Z8zMw0EPIgn21omJ9rYo371lFGQWw2Zqdq1vhYmmXgwDTpox+maLucXcEDxJfumDrn8ecqjishwNV75+AmzIES+btRlsPgg621ZTcQHgbAqMz1Tu28xvrCjHDU2bO35tgaqNrsQsBqS9vFiW4gc5TJzodDv/EuTCYwA5gtFL6X0MbhtQB3nmbr2+MumsPsbPHLVs0ClNz1hbkGZipMCACo8fXCctl76NGyp2TXmG1lOF0AQGLWgATY5KZwQzbnvFZbrv3pErvmfMUmQ48LjvLUzWvUsW8UgNq00QNm2D6ELsuhbgSH4Fp7AMTSmW7Ozhe2t9qycgpAc27z5ON4S+sLQJfVmh5NVd51wsZ3bX47ajMNbOb7fJRR3LbI5r1taIjSHL/woTvx48QDFFewNjXL7LapMitR6HtsmuY22zr73syDsbH2P8bX26CdlzNt2/aY0yz+7zjFQhiGId7ylrfgN3/zN0uffz9tdXUwxtz579QIYYMgNz1oWYz100swTh1CA8CA0ypWODrskQizNRNHuxl6foKVlQEGPD+WjtgGkWgOeisbq/yKVqvthAsg/u4nYPmroLqNVWs3IH6bsPM+uJ7Lt7x2egmtcAQDwC894RLMX7YZKysDIKMQutPJ+iJMAMNYR7gyQEv3YALorywhbrNz20sn0QAQm030z+FeQ78YM4kfYZgksjSWaEsjA6c42mFnGYaxhjqAcDTAcGWATtCHDmDUOoAaPoHs5F3QBidAAKzVDyDn92FHGru30QDh6iqaABK9BkMzQHKGugjkJdMddLOONOFzdxprfPP3eLDzq6et0qLh5w78lQGsSGfn9nul9+Utn4AHINDbGFX7Ju9gWjNAsgjrR+5HZ9clWF0doDVcgwGgXmcb9+fvPoVnXjRT+unpNbaRmJSydyYaj66u9gKsrAyQZIzu2Lc8bCLr6C2dQmINMO2vsb4KLdlXdQD/+vLrADCUw9QJK6ulA8Hxu+ECyNxpDIMYB+kCLsNhjI7ehWDmscy7qYTtmv0VWAAGqYOo8uxtowYDQHfpNFJzgM5wFSKeTNcPIbGn2W9jA9HKAG3NhQHA4Q7NStcHDdmiHsKRfaAqCjsCmebfO6nFxlBvFUGbB4CQlVTdU7+H7nIPMxyZXh3koNkAelJDB5x+50cYrCyhAWDI87OzOJH3kHMUqjsMy++Gt0WubGuBvTsSO2zMpQFWFk+PUZABIBsNZJ7k6kgD5VHs6ekGFpVrnO5H+Mp9p7GV31e6ehwWWHkica8AEK2egAugTwsjI/NHpfvdRJmRFRIXDg0QrZ+Szl4EG4OVAUYDXq80Tic+qxlbaIGh/56hYbD4EJuP9gz6KwNogYkpADRYR05MNqczF0CCL6RX4tc6O/Hh6Hr8Rfjj+MMgwtraEJ6pYxRnOLLYxV2c5qdxtom/ego+v48Wd1hPhibyegNa1MMcF24KcxPD0rwhcs3bRVhQLmzshLN4B5oYIYhT5OkAGoDbjoYACFZIB1uwhEFeHxvfuk/QAZCHfazx7xywjWtlZQUQ/x5pMHygDVa6SdDoR4mBYGUAHZC1pjFcKvo4SzDD01ZSow4kQMRTMsLuMrLZGFMCYXfaWOwTbOH3liwzp+RMe0sjN2GDlVGTytkBMAxTdOkCjl/zLPQP3QXAx7HTPTywyN8DpyyH/XVQw4cLYJTZCCrXsTl6bOkEXp7J59JjZrStjWKcOt1DPTVRB9BfZyho2zUxXO9iBjyfETYIgGgYYGXE+q5u6VgCcPRUD3MWwZAH19JRX16n1luDC8DPLDleAMBNTdTAHLaVfog8XocGYJHX+BVz9lxbylFIicjl4783Kyq8vdDASb6+Z1wperC2KsfYJp2te2toYtT34Y/YWhaECZaWinMPQoJpAHk0Qvf4YTbPNAOrIx3wB0CeyTFPfK4YPYqw1uPBxSxHoPST57KNL1hfxnzG5oiv1ZFd/jNofP5XAADHrD1IVsuUzVmeP3Lr4XUMohQEQFsb74cpqwkt6iLUm3JuThsuSBqgQXzkS/cDYMr2FuG/TzNJ8w6NNoYrA/SDBEO4aMLH+qlFZFGxnlonD7N92p07J7sKAIZ91h9RkrF+ABCvnYAF5uTaoJjmNtXpfoSHjq1JNXrX1LGyMkAwZGMziFMcOcXut27pY31g5XU0AUyRAdKcYmnxFOYBrPPAQpOc+/hTxbQWGjZGfR9JZKAJgITcvgx9wGD3sxp7sGJmL3mI4I8m718bNcrHumAErQc6Oijb7H2uZbCzw5xp0ZIwPuO1zNiGwF1XaRuDKMX/uY0F+K9eqJd+a1XQw1E/wEql+gxQODtLa2zfO71cHrdLqwOs1Ays8MCI0F6ZMRN4EZtzw9hAyK99mL/XZuW9Gj5BG8BmN8errt6OBVuT33trSxCjs3fsASQaY0a2Vw/DABCuLUKw9S3OxOsGOtIN+mra9GQ643poIjtDnw4MNvs3kVUcSrPSPbe7izAA9PIGkpUBYp89bz9I8IV72dx/29Muwnu+eRTfWxphmZRR8UFiI1oZwE5sqKubCPyShNkLRqihDSALeljn1xd2zX9HX0/c27m086J5z8/PY319HWlaRMCWl5fhOA6azSJSdOedd+LYsWN4zWteg6uvvlrmWL/qVa/CW97ylvO5JCj97/8HKHIBEI9k/cjAYVGYQVbkyWxtsJkyilOkGZWRO5cWVLxzuaYQITOP3gQASOauAtVs+b3ImR6kmiwjg9iXNO/d89OwDZ0dr1mgGts4RZ5VbnigVBHWiQbF8wrKsN0+p3tVc3lcU4euaVhFQ9bbzK0GVkOCLKfQCKPNqDnTlELm1CazlwNgNG+Sx8jdaWSNHfJaufxdAKjK5Pxzh8QFzdtwkZtNmcOWe7PyPEJ1M8gNLNNibOdWk11H5gqOSs9KRG1PZ3q8L4ghcxk1njNDKaToyxW7GRp68+F1dP2k9FspQGYb5b5VFCopBQZchKPP6dqI+kDYlzTm3Jma+I50QrB7uibpjfr6A7xP5hClOR7KWQRVW38IxpEvovP316H2hV8vPzsfF5ndGb+GHEfD0rEAQBIfeo/xhnKzwY5XStYAzGkWSGHGxyaljEYZc/XuGkfGU/G9UtbE4I5/Ta2bDIDEA9CkiBaLcZ85bOOZIkNkSQJwiq3Iz7N0Td6DFPOJ84l9K0qetByTj526Mt9WJ/6mxnPcchDkRrEmAON5aF98YFUi0zrPyRpRh5Xa4dF3UZ5qCBchjw45KI+xqZQd86C2i50rXC/UvPk9GEpprEn3nSulrzylLFbmzfHvW+y5s0jmaRFO8z6YzWLtxV/Fe8wXAiAwNdbHIj/2j296CA+ujKBrBO0OC1SSsFuMYY7cdnMXmcHevUCmx9ZVzUamMadrN6+VmbW4eCPxESeZpHnfy06BZWcXP27n+HNLxfpiPRA50/GQGV1UM0E1Bzl3mGwUyHTO74/lTPM8x3i9eO9KjtnzHn4xrtnawixnAZCoB8/UMUV4cMeZQpxrMphi+qdK73DiH54zXSeJ1JRIiC0NdM805HvohxkWexzBrHFqZzwo5dtWzy9yCndMedAIKfYpx4ROAApGhxfjJwtZn83VLSBRag7DYlUpUJxDCPv1ghRRkiPkzrSeBUr/cfVns1557oKS2fNjScdf4RUR6rZ+Tntcda/jUxWGRsaO8RptqC23GjJnmljj+0pHZ2tWn3qwdF2uZWlOkfBgqkYASB2PEYi/ysfCNCj4WkV0JnAKoM5RsyDJCgEyXZPPn1tNRYCsh81g+9qKPodwzzMRcobOaXff2POJnGmxZ21pO4Wtoc4ZnvKRK/uFsDcaCOANCy5py4jlfjcjgkYu22PjlMp9C1G/sh/zfnBnzvkdqgJvQl1e5LqO4GDKs1CzDGxqsL58aMWX4mOuyfpaKEqHSSYFRZuuOaEPGKggUk38ARv3Q+rA1Ak2Nexzvm+dEJlPv2OK2298TBjcMWtkfD3UbeRmE5TbMR6iiWP1TH88y4CGHB7fU8XcFd+HSY6Yp5AJwTbRnAnjYdI+AgAxV44WAYuHbW+P3Yfa1L1Z/aOWKxP3pzaxf4vc6UTn7EEjlgAMNVx5vlXOkpryyu81F2sKIvzso3YCylolUpsAVmeeUoDmFFqfBQpIsCaF5CzO/hE259n6KT+LPR7zyjRbyQrqVrmPBPU/c5kNLPLQV0cxTg+YWOmjd03hj2+8DAc2NXD53opwr91i96PQvHPdQcJDGDVL530z2W4Gzn3c/X/951zbeTnTl1xyCQzDwB133CE/u+2223D55ZdDU8QLrrjiCnz2s5/Fxz72MfkHAH7nd34Hr33ta8/nkv9jmiriJZzp0GGDd5AVk32LJ2rZ5XKzARhKoZ7nbE3Umhaq2unCw0rfF6VJiCwdRNJAlpqSpafE/fNNXObTcLSsVGeRN6kMfQ5lsYBxNW9L10ChYQltdg2ng2WeLz1ds9iibihOcZ5JQbds+hIpKAYAyfy1ZYRUoHyJX4ipGS7AFzgHiSL64wGEIOd52KpwllrCYpEW9NO8quY9JkBW5IhOapNEyIQBszA3h32zNWQ5xU0PlJWVh0rOtNrEpi3y3oSjVQiJ9WGsMApRVt8ysXyFaHtna+hx5NJYf4g/xyziLMdByui59sFPo/XJl0L3T8M6/J/lZxfCdBOEMFRhIVZajTsY3LjT+0f4cWy8iVq8Iqc0THOYaeFMq03U/RRNbGaFmvcQuiZEPcLSsVo8KNcj5+OOOh3kfHm0k3WZsy+cVkfJT5tUGkttsiwKp5mBEOQeFyHbQNHb4860TzxGh1TaoJKH5ieZVFUWInCs1i6RqL1wXEfUQUzZGHI05X7zDF7Ejrk9YTR0I1pDTdS6toRAFptryUalsTjq1iABM7YqwibUqkuldpJxtgB3ppOMIqdU5vBLIRbuiH39EBtfb37KPngtZmBJNe88hcYDRkPqytzTOV5DuloaCygEvERNTLGmNuHDyAMQ7hJ9d4X109cuejO6z3wfkoXrx5+7JELJnkuIY8U+vwerARACtRxNoZXBS5bpBKsck7HjdXl+sUZQw8FLHrELf/MTV8Ksdfh3PdQsAx3OHabuNJIsl6iAcKar4lul++dzpqYlEpkWVSgAVipFiNaoAmRevc3uIR4qjtj4GiNypquqzhohmFJEyOT858GruYYtA8AZJUigj4nnNPha3Q8TxFku9ztDqeZQlO+pqHmL0liIEEW+LNW4nPLgwvcpQCaaMUGATLMr92A1scYdBd0RufeFqrMokTMiHgyNyLUsVUr7GBop9qQ0KGq7V/Yhsa96GnvORngSe9a/BICyXFMhBGk3FAGyLuYpO98iZgHTxRenX4SIGnho6vFjz9dxzVJptKr4mLwXnvOZK4J+VFH0bgdF9Yg2F6K0DU2m6QhHIspyKXSkCqUCanmwcUHQjZqhrHHC/hHr6og6UjRP5E0/sDwsQBG+L4i814wW4nptZ3ws5UrVCACIA/b3gLrYPV0773JVIi9YiF7JnG/+XufAbTdvlq9Fipr3+QqQ2XopZao6twQ7g6AswgWM53dXmypAZjQLyvdFc/VyGSpMzpme1Kp1uDdS8xb7uLAzOkZcthl5EznTYjyIVpRnLQfugWIdBwBtcJJ/1pO58lq4hkfv6mDKNVg1Foz3a+laqpBfNYe60oLmHvSohw4ZYufwtuKLLJFiqFUBMtGu2dqCY+qYb9h474uuxiufVPY3clkaq3Cmqd3EgU0NaARSlf6CmjdvruvixhtvxFvf+lbceeed+NznPof3vOc9eOlLXwqAodRhGMJxHOzYsaP0B2DI9vT0uS9q/5OarOGYjGQUU0SC/JQgJWzD3+SyzY8gx/DEXSDIYepEChycrca0aNWSTsmGznRRd5MkBTJNq8602DREaQy+kEhRCVXNWyhDn0WKXzSB3GmELXTCIF/iedNqjenZus2vLxaksGRY5E4bWXN78dybrik/h6JYWqqZzZ9XpXmLY4WomVDyBsolLE7R8c1eLSemtqIcyQbOdKviTOepDBRQu4WnXMSchM9y1UTRxMbUsCdvHELNWxwXaDw4ojjTqVIPdFLbN1OTiHZhhMwiySgOUo5MRz0ZwNHCtVLoToyLSfUO1brcJOpLRyVVyqqw43j/yk0+ks8nRLRyo1reppw7lBtlQ0KL+3LMiRxgEZAhaVA4KrpdOK6ajshkz+Em61KlWRht6obtVMpIVJtEppUxlTsVZzoN4N7+V9C7B9k1OXVuhPH1QLzjnVPFc4v7EkafQCV94Uxz43oEBxHYWqRWF9D80yA0Q0J13J0xhoQZdSUzQKpNK4b8pCbqTDYxgmdq0NcfZM/b4LlhRBsrn2F4bfnvOM2lMIx4Z6rz9KpHbsczLt0k1x4x5tRg3wguIh5gmZfI9AQqfaXkSNZmznSDBFKwh4LgO0vs/e3YuhPJ9sdPVCWZpFgvyqXkoVJuCMV4dUmMOYurWPP+tXRNCpBZijMtcq7LSAT7txb1UbN1aZDnTgdxRpUxcap0jUlNIrRaDIfPuUCUmDI0GFqhWDsICwGyJs8pJcmwLF5VafMcxbtkfvw7WR5rlMia9GK+zdVtqWfAGBVkzMEVe10/TBGnhTOtKcasqsxefu4isGGIvY/oWI7YHDlvNe+K81OtMw2M90+ulMYy3XFjs6VxBXsuSmXIWu+qM62VAkYar61M3aozXRZH+pXgz/CKk/83riEPwDF1KXJXLo3Vx1TG9qNjOVu3Ptl4AS6O/gG9zhVjz0cIwY5OcS/VAIp8blGyq+RMs/ezl5yApZQ2a/Ggk2PqSoCPHZukReBIdVaA8Vrb59LEGpfktAAZ+Drjw5El7y6ZZ9e/82S/yJEX9d6VMlVCK6Cq5M3ui/VBC0MYSJH47P5HcKSzfj5NjD8hAlcSfAKkMrwMboqgNc6/NFbdNoryTbo9VtlF7FOepWNTs/yda57Z9VCdRK9dVAa4fsc4gFM7RzVve0zNu+xMy5JY/HthR7T0SM4XdY5NrDENSECHpP4YtFlCprlQscbV5gFAC9bws4/aic+88oqi/OwGpbGAwj6nhjMGkFWb7Xj4WPZoAMCeE/+mXJOL5mqGBEKqCumP2lVOy6ROW5ZRBQonWn1v1Grgz59zGT788odhU5ODFFIkMYQo2/rD0s4vFAXgjW98Iy699FK87GUvw9ve9ja8+tWvxlOe8hQAwA033ID/+I//+IHf5P+EpiLTOkemE48tAlGaIyZsMZkyU9iGhhfrn8PVn3kmflr/DKv/rNZ3PpfruTOlSFSy6drS9w1l4RbKzlCdaX0yMl08T3kxVp3p80WmxQbTsA0QQmS0Xih6U6eD06IsVp0vTEqdaUkf1ExAt6VDCrB6vpPuu6TmbRTOdInmzY/Nm8x5yGrFoi3qlwLAKUUYSS4aKjKtOpSKmvekJpFpXmtaGC/snHU8+WLmTN92rCtpTUCxMdWrlKZKtFWglpEhaNU9GCtM2K1awqTa9s7USjm1AItgR2mOh+gCUqMGSnQMH/Vmdu48lRR1ZHERFJgwLgqad79wus0askpQqECmBf2M07yzHFYmEInyHKk6CTIQJMfuUI45iWp4RUkOuZlUnPKIl++op2ty/PdzruatbNiqmvekJpxp1ZgSKq6ER4Sd730U9Zt/F7Wb/zc7Z87G/PAMzvSjdk3J+r0SgRYICkeqfYFY+xyxpoUzbaPYzESUfFWbxgpPazDj9QmlmwoK5KQmkGmLZNhkDGFyxf148yOVY9ry37nVKIlaRmkuUW8RsBAb8dMPzOFVj2SBWbH2CJV6sUbEMBHDRMiDSaKG9ERn2iw7NalSJq/DVcipWcOxHuuDi+Y3Rgig6UUgT4iNcaMb3IAqWC3FvcxqQ3kdgM1nURrLjIrSaaX6v7wJw4VEPdTtAplO7A6SLJeBMbEf4YzOtAg2xnC4Cp2fs/ciDCvhxC72Q1nSsd3iznQ8VMp/jRt/L79+G37nxy7Gc69cGPtuegIybXAhsLmGJfcsERSuOrglZzqjCKhgYin15GXpveo+x9NJSFiUebGbsrTV+TrTVVRskoMyhuDBk3RY2+XB66S4d1FfPOK0U0HzzihFyn9n6AQwHMn60PsM1a0isiorAgA252xsXKwdG1fzVpT3WzELyBxK2Zp43+khKDTMNSaXxtw1Xaylu2cm2zTBNb+I8OLnI9r9NKVv2PNfQQ6Wjm3q7H5tQ0NDlAzigZE4y6XQkVZBpkWNe3oeyLR4Z1lOJU1a3jMcWdf46q1s/n37eE8GUkVg1dQJBClBVCkp1ZgWz2u3QXkAt4MBUpFORF3s/z6caVGCbhdHglV2Vs0i2MzLm4mSVGL8uySSKTzn2uqWIStOTGKjFACAwYJiSjsbMq2uc+3ZouLKI3a2x45VUVTW75ODAuN1psvB76LONHdied80NAWAUdZukZohgivy3sU+QHPJUhJNgFVAsS7rPPAFFMF1OQ+JLlmVk1ouS1K1NzxGNM/U8aHs8QCA2ZP/KVPtZI1pd1qCCbahQSXVVJ1pEK3EehG+iErzplYDLdfE9k5x/6qt9sNWHuv8dgowdPrtb3873v72t499d//992/4uzN998PQSjRvjgTk9U0AQkRpjgg2PAzR0BPULAcXxccAAJdph/BZS1dQ1HNcQAlB1tkL7dRtSKcuGqPWGhorZj+KMwTC0E6Gklq5ETJdfR4qcwEVZJpPwrPVtRNta9vBy6/fJqk+wqE+LZHpKUnzFouumjNdGGnsHrP2buDI50GJjmTuqvJ9i4VMrTNtevJzG3FRZ5p/5l/5KlBiILz0xfI8Ks07cOalyrGMBApHjeYMOeER3nNFpkXOtCjFwmp2m9jSMnHZQgN3LQ7whe8t4wVXM9Rc0LwbFarYRsh0wkWKSNyHLpDpCgpcbXtna/hGxXnLvVnEaY4QNu568oexve0im9qH2rf+mJVgCdZYuTCRRw8yhjwCKHLP4mFRpssuswzYcQKZFkYfF8BKc9gb1MsllgcoTO0iEFSwKowKMp07bWjhKkgaSgdUROlFi+xpYPQgaklXjsEeR3xVmrd3NmRa0LyVdyeojWK86Kv3sb85Mi2Q0SG8McVTMRbmGzb2z9Vx/9IQQ0Fz5DRV4VwHpFyvfQgHETUBAjiKM60PWXR8YG/CeiiQ0S5qpMwUMGQN1g1o3mYNOTRoyPHI5JsgeYKsuUOWhQPYxivF5+wWp64yzYQ4y6VRI1C91z5uN56wdxqP3TMNwg0lsd4R6UwzI0UwMkQwQSeU39e4Qa9u/JndBkwPue5Ay0LMUmZ0xhzh3txySgG2SS23GtDTQAZGhTNdE3oYfGynWmFY1kUOo1JnepFLuBhKHXKJGKrGinCm4z6rv8tzpkOzgySjslza+SDTtsLcEelJajAUAB5Y5s/nmjA9BUnlSAW1xw3rpmPiqZfMjX0OANO8hNiqH8s+sjnFca5ug3CVfpHrX3VwW5LmXUamSQmZFkGL8r2JcdHUYzRlKbSmDEpW19uztTGa9yRkWrmHlGo4PuICpaYO3RlPqxIBQBEgmoxME0nbJclQps1U9yGVFQE4mKI9gADbyRJ0Qyvvtbx8lRb14AXM8D+YTOOeUwM8uDKCqRPcsLtiZPOm0no3onknmx+BZPMjyvfH94nLtbIz3eABcMfQpGifCIzEWY4BzkLz3iC4PampbAKRLiLv2ajJNejyhSZ0jWBpGOMhXk9b7AWsJrYOP8kkMt2agExD00GdDkiwimkyAA2LdKK9M+fvTP/SDbtw1+IAV26p2Cmg6BgpLsqZ3ZlO7WffK9okxnki056lS2Q6M8cDjWpqWjXo4pzFmYZmINzzDOjDk1jYfjGAO+CZOq7cPE5lVp3pKjNEbXYFeKgGvwUiLfZxNaCvS4aWQvMebUDzVo4haVCytUs0b+lMH1OO94E0UPQn6hOZUPJawl46C8UbYP10N92Je/IdOIAjsB/4GMLLf7pwppU0R0IIXC78ubXtlBxi0XJvDrqwnaRdXKZ5jzXdAtVtkCwCSUYTUwL/p7bzRqYvtMlNTDwtWCtyR+ss1yNMM4QcmW5oCeq2IfP0NmEdtZIzfW7INFBQvZNN1038XkTspXGhiD6N5UyPoXsi73TjnOlzpXkTQvCLN+zCjx0o0EBTJ7gjZ/efzl5e1JhuCJq34kxLVIEtHIKOmc5cKp3Y6n2XkGnTk89bypnmCGbe2onRY95WUFFRjiKnteLzvEJDBhRKXhZBEyjUBpFwSfPuHwWyVBrJqmH/ZEH1vq+geg82QKblBiFypkPhTHMKaLAKY+177DnO4kxP16wx6mvuzUnabd7Zh2xqX+n5RK6NJqn/rbEcX0BBppMBiGQ2jDvTVWRaaAnESQpb6gqUN25SzQXl/1dZFQLNEYYpteoyqit1AioR4NhmhmIjW5fjv8tVVss0b/ZvPx53psMkk5u36ozJ/uPOtMhR1/vHAErhcGdiMAGZHikRf4GOxJW8cUHzDlGe5z4cxDyGapGiDpagmiW1zbJ8lp10pWBbQfNm/ZhThtyMNaIh0ti9XB9+md3b9seVDpmU5yVz/9N8LGd6pmbhR/bPlhyTApleByiV70egdyK3XV5zgiOpbvzC6RBjYh7svQia/IEzodKVawhUwdQ1NB1D1twWc+D+ZV+yhYQwkFj3WZ1pdg96MgAyZrBNQn1F32nxAITmmDNYH/h6q5QzLdlIZwrU8vXRzkYwCBuvp0Pu5FWc6e9xFdyFliPRmzIyfX4lToQxujKM5frqUh8AZTnTXOcj5s50veLgin2ux3Om1bQm0QrjdPI+VyOxRKZzpy21J/7LNO8JOdPqPQzh4qYH2VjreGYpKC+aKJGTcNGvQiArR5Lnpc/EONJ7HJn2KvuQ1A6J0MIIJq8YsI2chm1qCgOiLEBmjdj6cJJO45+5qvKjd01NpC4DhQiZRsbzZc/UxPzbT46XPm/ykl22oSmpJ2ysxGmBTI/RvBUBsnNtap67EKESTdXrcExdrgtfP8T2QZW+LPaIJUnznjyWirzpHhKeEjKkLvZ9H8j0ky6axesev7tAZ3VHpjTNmCEu1rgzPX0JAChpDgXNW+8ehHni62e9lq4RzJjs2RJjAjIdF6lprqmXnv9sNG8AGPzoX6P7vI9j52wTb/3Ri/AHzzowkcJdU5zpjfKlgcKB34jmLZ1s/r2wH1wajLEZASaYCEygeWtGITCaVARPuZ0EANrwJEBpieYNAFqwXp6HZ2hSd+AcnFLWTwQfyth+7Nz7L+x6UtdkdsLxwKN2Tg6YieOpbhdaMypzaoN9gCp7xg9Tu+BM/4CaGCB6lxnF1HBhcGGdKM1l/llNi1GzdLTABtImsoaardC8zxWZBhBc9fMI9/44/Gt/aeL3YqMThpumIB1jyHTVIRHoni1y2MZzps+V5j2pmbqGj+U34I4f/zKCK1+JfhW9E/en0ry5ExXtvxHhxS/A6FFvGjuvpHlnUZEnZ7jlnGke2a464mprKY6P0doi/y0dAVLkqIn7E44R1YwNI4V5YzOLzOUJ0Dta5Kgrxz9p/ywIWA1hUS5sKNW8K/lBejnaKpxuYZSai7eC5Alyu4W8sRVna/Vm2fjKvRl5bnUjK5BV7kyfhfpPFbqZpuTcZ60dxTGaAXBGQuFMc2dO2ZRIxZmuCvrAKudME5rBomwzlDnTZr3IJ+ObSdWZTnlecyMvNrduzo3RSTTvJAOt5EiJca1zpoh8Vn5uwvtPrBsk9UHCNYnM9en4GBUU1Lpt4BruTOtuedMVTmColQ3ZkULztlCkEQhk2p7aJtWkrWyEDhFzj4tZKc7CJHR6FKdY4320z/82ACDe9tjSMWp6igjIibEVZ+M505OaUMEleQwSdeX6JIzfar9V3y0A6K5yH9wwEEGtBcLey4AHJfbPnYMzrYxx0aY8s8gr5Oe+7WhXBjjlbxVkuoearMBQBKt4kK5krDRl3pqxeg+m+bsaGW3mTNNKOsQZBcjYc+qKsXdsyMaypHk7QoCMjb+Fpl3oEiQj+dyTKJ9najJnWkGmNVB4iDCv5EwLRP/MNO9c7nclZzop7yHyuRX0qYUCmR5+n8h01ZifJECm9s8QLv6T62NMedZEZ1qIESYcJRWKzVmu0LwrzrQmad6TkWmHxpghRf7mdrLE1LwVRXZJ885TWSXgBJ3F577H0N6nbcA0AIDLFhpwTQ1XbWmd0cGpNrEmC0aJaDWJTOvFGi6RaVoEjn4gAmTF/VaDlNUyhldtYWvI9zhbQ6UviyCrSNdqbcBsEXvpNAYIuPI/rDo6VSft+2mEyDE/o4cySJFNXwxACeKRDBblquP//tNofewnJEvqTG3G4IEufXxtEYH9Gp+vKtVbzSk/l/b0S+cn5ksDZWT6jM50heYdb5Qzzf8m3I6waSABmIDvB3FaCAhXad5AwXIriZuC6VvIfycjkHhQonkDYIw5FZk+Q5OpQ+dC8+b99B+4AVSzYC5/F9433wHvW3/IzuWV57MYfzfs2cCZdsWeqdi6mi7Xt432AVU/54epXXCmf0BNOtMcYcrqCyXBA+FMeyRGzTbQ5obPAllDzdQKZ/oMBk+1ZVP7MHjqu5BX0D3RCmSao7wCUdYMQCsbCedD8z6TavO5NrH5+84cQIik1ogJLxHmbJzmTa06Bk/8YyRbHz12XtVoFvmoY6WxKjTvSU2lZLnT24rzKwuEpC7zdycp3k6RezLWiCbLY2H1YKFqrSDTcw0bly6w63znRB9plktKUtWQtKo0b+5oiQVOOEnpzIEz0oVEm5oqG1+JMyuphLZiZIi8aNHHkua9wZhQ85fVY1VkmpoFpUkEKgQaLdQuM0qgWeX3ZlScaU0402ZN5hDanDYt1LypVS8Mdy7OVc1Nyrgh2sy7cnNbS5lBUFbz1vm9QaKqovVCLj7mGJIeCCjBiHAVSILShqr3j8LKeI72JGdasBRsHY/dM41XPXI7nnL57vIx/HexVv79CA5i6UyP50x35ndhRDzpzG3hOXbi/akO7qS86Y98ZxE9nleuIQfVjLF5WhIp4VRSUVIoTPJivJ3JCDddZHUW5NLXHpAbs8iD7qaTnVW1qc60jMrze1sgbC73c3aezc0zi7sAxdqtGglTnlUgnhxluO14V1KWq/cnKh2sg88XHmyRa6BKodZNRHufAQBwb/tLWRqrT5qIM6VckLzGxgihWAtlUIwSnBDOdAWZFm1TwyntV0JU8PtFpldHMcv75QGCOgLMKjnTYg2vijCKfW4QpYjSvNjvhCFLqbK/TlbzdmiIJmeLpVZDBhD/fyNAVtzDgHo4us6cw+naZGRaONOxUUWmFZq3uA5fN8V6uZEAmUVDKUYFMGe6RiIQyvcPqwFYtVLljAgWVtBEllPUbR2P3r2xgzrlWfjkz16Pdz7v8g2PmdSq7yfkomti3VbVvGXOdLpBznSeFiyo80CmdQKpRVFFplEZ24IZJJrq2AmHUSyTrXNApnNO865Vyqf9V5qYj5eQw/BIhFSzkbV2smsre55FQyDPoPcOg4DCPPmNs557ijvT0QRnWg36AsBsvRA01CcEmb7fppbGOtOeUZTGOgsyzf/W7EIJXdiMSxF7p0Iw0NDIRMaBypCULYvl/6nG9mBteFKKBYpGglW53p9JfAwAcr4HChHdM7VtbRfbOy4u270T0S6mc1W79c+gj04jq28ppTkCwBufvA9vfNJePGKDIIYIQFfp3FJXaIN7n1Qh6IehXXCmf1BN0Ks4wpTXNsE2BWqYwUfhTNctXSI+HokwY4TfF837bK1K8xYoYlV8DCjEFkQTiwGt0rzzrCiB8l9EpoHC+RAU2cKZLmjemkQ8zo4OqfR1qZRseDJS6GBymYNqc81Cdby9aTfC/c+Bf8UrAF0RkaqUx5I1ps+SnyVEyLD2ULmup9L2z7JnfWh1JJEgoIjyilaUe2DHDHk0mDjl852N4i3a3Gw5OhnZRVSyjEwLmvL5ItMDiUzndhvUnSnGmpoPKoxcrnKv8fkxggOrEtU2nKozzf9PiJKDyd5RQfNuFM70Bsh0xtHjdl4gn8K5LSPTxb+redOyxmhlw1Vp3lUEQO8fg8npv7183JmWlH/bgK4R/OyjdmLflvnSMSJnOqoi0yJnGoBFC5q3zqlmensr9sw0pDMnDG6ZM61SICvIdJhkeN+tx0tOXDJ/7Zhzpb5nIZwiDJ2hUvZrkiOiNpFyYKx9T6ZLGByhv2ut4uhPzJlWnekZfm/sXjdxZFo45VU12kltUuCxhExbDaQ5xR3H+4UopPgtd4LEHFunRZqGes6qgeJf+8sAAPuhf8e2nL3DPmlORqYn5DUW1y8HXENYWOT0VMGoqFec2M0tu0QjBcDojWdRla22kjNNiMy/3GSHTJyTG6C6zZ5na7s8JwQDqxckSCbRvLMQhCvHbuRMmzRCh7PFYp2/R4yXiDlbq9JQJwqQKTnT6lyZ8qyJVSKEfkImnelCUT+t0rwrwfix0lh8HzTyEPNagZK1iI9WwvMficbmCyGlwNeqPgvhZj5x/+xZEeemY551DldbdXw/ZLCULqGdYeukoHlPzJkunomE6yCgTMfjPGwVQojMH66un7pd7t8rtzShvuFJyLRoE3OmAalmPkUG8DhrrtP6/m2rsfPzMXVZznQ5ut4uCaakxERM2T1beQAtWJEq0sap28967ilOvxdaFWobKOlIQJHC55wHU+FcmqrmfaacaREA36g0lnCyRZ1pIsCSYA0aZ0osR+xZ1hTxMTKxuoOo7qOwYxRUOuNil9pwUQbSVZuqYCyeOTAZXvxc9J/8TvgP+7/OeBzAnv/DL78Ob//xAwiv+GlQoiF3pjC84a1Ye/GXkc5fVTr+0k0NPOfKzROfD1Bo3pU5K/OnN7j3C8j0hXbGVs2Xy+sLctGIM4ohV0Z1ODItKGUAsEVfLylP/6CaMOCDKs17grGjGhlUtwFNiMkIdVH2XCT+f9t78zA5quvu/1tbr7Ov2leQEEIaCcmCgDCLWQR4YbUd2wGMMTgG4ySOcbDjH/iNCTEkNnGcYIiDQx47jh9sEi+vV17HC7FjYwHCAguLVWAhaUbSbL131/39UXVv3aquXqq7ZrpndD7Pw4Omp6e7uvrWrXvu95zvcdoa1WN6UAlvv9qMp0+jWNyVcsFq8RRV/K3YPJCU6TgkN+8q51pRFKwZ7EBUV7F2uBNT530WqTP+j+s53oWPSPOusQsugumn/xPxJ+/3/WyrbQfU58fSovYobqhlaYNOmrf1nfAbmBpzfzfFgZOqHhNnyZDT09GMdovAC/AE0zFJWQVqtktzdiOn3Cq2ogh1Wl7si7RX01amS3bfZcTKFqjRuHuBLC94+HcUsf/eSfNO1gym+c2il02IMTiFRNkiW9ecjZeyYFoo0+6FlHzj1O0NOI469QqMovV+42aiLHXcz9ndO354MO1VptPMUaYNOMG0amcwlDoWY8OiLhxlXqMme+NIUcRn9S5Gvrn7AI6kC8hrzvdR8NRLA940b1uZ5sG0VHdebWEEAMW+tQAA7ejvHAftnj6ctrJXpON7j9/1mLx5E+e77FyZtuaOIyKYrkeZLg+E+hIRZ0Mi1oM9B6eQLpSQU53XY1DEnMwV+qPwBtPlbt4AUOpfh9zKC6CAIWZvEh5BFwq+ynS1mmm3Mp1BxOklXUmZ7oq50kiB2os/P5xg2hqPXOVaErcXtbYyvbi/B/e9bSMuOMG94SeneeeKzEnzLuWszV/p+yjzBpE2WXgbtYwdTHdE9YrOwJUoS/P2VaadYyhIbf76EoarxSYAwCwham8oFo0qyrQnzZtTnubtlE8t1N31xf1Te+zj63QyhKSF8rjhbNhVS/FuBnkdMs1ieK5kvScPpuNaUdR582shXzIxKWqmpQw63qUh1ivWM/XC22Pl1bjIbgIAPeYe310xw9XCyhVMe8aCn5s3ICnTmBBO5f19/qm1jSCU6eJvAQBjidXid4USE5kchpkR90IAMA4+4Xod45WfivIBTo/dti2tlM8tKSmDCoBVsoHaTt5BaTTNu8yAzNMai/d8lx24X8tYY6FSj2mOX69p/jpmpBMlu+ROH39ezLnFQSuLQ80eKSttrIgeR27NJXVvFvH5rLDoVBz5o1/g8FX/i8zIdWVtzeqBt1rlZnYckXpeYb1uUs00UY2yHeHkQkQlBS3Fg2nk0GUw0VIAsMxunD6YwU0nKiFqpoUBmR1c+gXT0vvKN2TeGkLJTQKMOQqkkQS0xmt6RC/HSsq0JivMvE1NHco0pJRF8XeOAVlUyUttDiqneQPAvW/diP96z+vKDSb4+3iUaVeLgSqI1l77fgH9yO/A9JhI1+Sstp08nx9Lle3wysi1pgBw1N4xNZLuybVWWyzO4gXOgqkQGxCvqyluVZLxmtWMNR7UGg7vZgVlGoAIpl31oDzt1Xbw5kZNKRYru2FG4+5JW66h5hN6xA5O/ZVp24DMOx5s8x4rmLa+42kWRyKilS2y4x5zE47TY9rTPoO3xsocFr2YOdrkKzDsMTWFuCudulgykbHfQ1YKvYpbyq7tKmjlad68Zlq368itOna7JrdzEU5a2Imj8A+mASBpB/Fy4Fsomfi3x6wd9qEBx8jEWy8NuDdc+HjhcyXPrACq10wDzk1cP/I7Z5c72oGPn7+mPNPGR5l2mXlxZVoYkFnjeprFLKOdCosm9+s5G0ac3riOTar1/RYH1mPnK9Z51iPyfJsUwQtX8sYVdzAtHPB9FijprTe7fj7MOmxl2ruhUC3N29m8BCxlmvs1xD2tsTiLPL1Drfeob46W4W7e6UIJ6XxJHPfaHnvc28G0YsRx8pKeshRRvlGVLZpI5YuuenSlmHHqpfVEefmN5rST4tkIKVtl86aT10NdBmTSOYolnI2l3kTE2XTk2U6SemMkbGM6v5pp+329G8Rm3BOUSemnw4o7mO6ZsjquuEqZpE3Z6ZjV1my4M1qW3hwW8jX5IluA0byd0WfP2wnmrJuYkQRjDAW5Zlo6X42Yj3HEZr/pnvsiifLrj9dNA+5AMeoJGjsrKNP8+AaUSWH4uKA/+DFXgmf0LS5YHUQORp2SoELJFBuvRinjlDwB0I78Tqipxu9/jp5vvgNdj3zQ9dq8bVtKqdzC0VGmre+yZcF0mQEZT0N3K9Y8qNY9WQgZFsFoyvpMh6Yr9Jjm+CrT9qZqpAtmh2Vqa7z2GAArM5Gn3iuZw+K8+zpih4TZudg3Y6teCotOwZF3/ATTZ/6163H+OeQWtjJi3UXBNOGHd6FS6ljgurB5zXSM5dCvuR3+BtmRhgzIatEVrZDmXTOYdv5tdiwEU1SohRTU9CFJVWwuDUkXNyuuTFv/FxOtnK7Ng5160rzhLChEfYpkQOZK866RBRA3NAx0VN6x86bAO2Yn1W+E+cWnWep/xwKkTv0IDl/9GPKrdries6rfOrbfT2Qxak/c3hRvQG73YN0ADkzZaWK9TkDP1EhZP+dKRKNxUc85qfX5mo9Zn5Er07xmmtfRV0jzjjoTqLe+WijTrkW5nX5p95bWi06atzd1MJZ0jwtDuglydTmatb4bx7ymQwTvlfpMI2mpL4M4CsW0voMpxMuCCsDZ9U6XKdMeYz1+XFzZL0xDP2z3Ae+10pa1yVcsJ2cAkywpNjQAdxq0fBzefqi8NZTc2qUEFTkYws1bKVmBvjpt1Uub0W6wSCc2LKysTFvva12jKelYfvXyOA5O5dCXMLB4eMj+jL1it931Wj7KdNSeD3gWRkRTKqaXic9jB9Pyos+MdGGgI4qLN7nHu58/gito8NR/cfUrhRiGOyJ11fg56WuOErrUOIoFylGUoKIwNIJf7xsHAMQS5VkYgBOMTSh22yv7+uKt04q9jqrEKQ6NIL/sLABAjhkYL0YstQ6eDYUq86f3/GRZRMzJyYrKdLTsdc0GFn8JQxPXz5F0HmMF63U39lvnnCvTldLHk1FNaIdj03lkEYHJHymkpTIhH6VEUcRcs8BWpg/lrffxu85rUd5n2meJpRniftTR5cyX7pppa77j95aCEsEfnWp996I1lq8yLc19RkeZD4TcOnJQdQfTHRNcmZYzDZxrNdZneX28bfOiwIp9vcilXC+yhSLQ410d4nb9eIpFAUUVm/F8A8bVeki0xarffIzDNyeKpuk6H7FE+fiWNxYSEef7lpXpjqjma0YHOPfSPmVK3J+GB4IfcyVkUz8AeDUiBdOm05ddK6ahpg+K3ylg0A/tAgBE934TAKCPPg1ImVK8heBhpfy+zx3x+bqFCwT1lMwEQTb29HP75nhbY/H/i804keZtG2B6NunTiIoWrnsOWvfn1RV6qDtrUJ9gOtoFs8PamNJ5MN252JWt5nSwCb45OZuUeleXiWqp7bfj6KUPI7/8bN+/cbxFUr6/n6tQMB0S3iDYTC6EpjopkbyOyzCz6FfdOzJ9pbEZrZkWad5VaqZdN1A5yNRjohWVdvi3jjJdZ1usSkSkmmnGmAhCuHMsVM1pLxA0mPa2yzISkpt3HjEl7/u8oHjNYoQBWY2bt9mzEoffuxv4093IbP2AbwDam4gIl8jf7LcWCH7KtNxnmjGGA3ZqZl+vE9AX+9YEyiLIqtZ5Pqp0i0DOq7h4g2mv2uxFricVz+XBtB0Umclh6fl2ja6dnm3Y7tZpxMqOpSMaEZtVgDsVj9+0olnLjdZpq+IYkPEaMW9AoSStc8hbBQFWcOWtHQWcTaBKNdNlynS0W9Sa8t1pHhCpk/ucYBpxl+sod0iN6qproV5m3GOndxclN9qcGgegIMfPla1CimDaPlfLeuOY1jx1UD7KdEpSpg/bjrUnDHdAtVXe/NLX+6ZXymqX6XHz5p+vnlrLEt98SB8SdWf8PIysWlLx+J33lo5DtMbypMuzWF0p3tZ7lCvTq7PWRsmL2gpMFA38+pVxAEBXp7ShIM35/H4xqdptrzKHoeQmoE9YqlJxcKPve6e2/glMKHieLcJ0vmSpdWXKdDU3b08wLRmkcYMfObjsjOriZ1ead0DzMcAqHeDpki8cTuOQrUau6bLGPW+N5bcJDFipi/xeZzknK8grvNd0WlqY+n9+fl4WqdZc9nLaulaDOnkD9bl5W+9pnac+adPTqpm27ylmASjlRHq/FusSLaZEmnfJrJrmzXwypGRjJF5+MMqssZY4aqUBu3vF9oh/r1hxPL77vlPxrq3uaytMZCXuBbbQCpoBxOwMJe6hkUIcRcn5nyvTsgFZvZvbfvDzWSgx1/iOJ32C6cXOYy5lWhoLleqlAYiysH5MCKM1LRZ8U6ri63s2Wl/WnA4aRUmZVotuZRoAjIOPA8xE5MUfAHC6TXAGi9Z99TV1Abx4lemTFnbh82/diNsvXNvsR3LhPueVVe8yN2977PC5gwsS/B4eiXW4UvwziApF+unXrHG2fmEFky2e6VPIise4k7cZ7UbJVqY1O62+1LlUajd62GmZWsOArB1hkU4UF22raMLrzb6ZL1AwHRJlwbTdY5o7OmbsxYlSzKBXde/I9BRHAdETOURlOu5J885ZgbBvzbRLmfa0CLJ7Eupjv3VqY5tUpvmisViy+srynrVyyo5T+2zXIte5UPMqzkxPOC1BkBf1V95d+6B4XQmdm/dgxb8R6HGXmZkffCd31++tRY9fEOf0mWaYyBZFHdBgd6elfgMoDtZnPsbJ2wu9UdYjAjnvItFJ87ZrOut18y7lnEwDe6GWXXs5Js/5NFLb/tx5flkwbS2iplmsbPe5M6a7UjsNyZCM37QidmsXvvNvSm7ezh+6x4MRTYh+zYDl7MqgimBSpmKat10zXeb4qSiOOm2fQ76Tq039Xtx4p1gCeckhfNJ+vTLVTI9bxkH85e3zXTLkYNr6t6NM28G0x1BQURQYSWcBakJ1zRlcCZBVcq4od0R0ZNe9DemR65De9iH4wfxaY2numula9dKANaa4o7dx8HH7sU7xO9dz/dK8ZSO0hLtmWnwuxLCwTiXF9FGmF6esYHoXW4Mf7R1D0WQ4fjCJZLK8pAFwPveU5gTT+uhuANaCi3nTdm2KC7fiSyfcj+sLf4ZUvuTqM+28T+00b05Gup742I7qqqjpls+JayO2gWAacGoPf7DnkDjubtvcSM4wqoQ7mAbyCl/MpqUSqgqbsfbr9sBawD43bQfTDSjTuqq4DKkqlSqYdtCc6OzF+gWdiOkqVvYlXGPBOvZy802R5s1QbkAml2j5GGGKmuxiBr2w7iuPm7aRn70+kDeUXBtOXUswkIzUzBhpBvk7esFcKDJsonZ6d9QOqqdYHNmiFEzzmmm5hScXDwK0xeLIni4lOSuns7vsuQMdUSzrtY5TDprljg+VekwDTlnYsDKOqGLN72EqkvJrHWadGGM94udCiSHN+LWScnoO2/OyfuBx6AceF0EfAGgTL9svzNBbeA2A1TLNy5SnZhoAtiztqZwa3SAuZbpKaVClPtNymYj8/5ihua7HNItibDqHbKGE58esOWX9ggomW4afMs1Tt7vFxjWn1LlYWg9IBmQNzqftDPWZJqpSluadtBUxvhvGA9piFj3M3Quxq3BoZpRpezEg3E25o2ktAzJPQF/iwbSsTDfRFgtw0qgKJeZKjZVvQE4wzWtag9VMi5+lmumYUp+bd13v41k8czfvRm7efvBg+pmDthO1TxDnGJCVcJCr0gkDMUMTC6F6nbw5xYj1d/tLXVXSvPku6lHX/yu7eTvfnVBC+RjSY8iteytY0jG14d+NZt+MDFuRsJRp9w2zM6qLBYH1ctKC0r4OjbQVTHfKNdMesyTvuIloKsaYs3jK2WZB/sq0dX7KlWn/mmkArsCIqQYKC7eBKRoUMw916hUAluIiu2Zz5bbD6zLsMYIybHXelNK8C7ZazQ3IeDAtDP4kl+Fkj/Nd5NU45LZqPJCXlelpyWHc7FiI1PbbhWOpF5cBmaiZdrt5V0vXk+F1094NN3kRYhkqll87fMHIoIjx7K1RSyGO4YDKtKyO9U9YaZL/W1iNH+yxFqTnrx10bVjK863BFXpbmVYyR6Afesr6rEP+qjRnsncjXmWDSOWKVu/dMjfv2gZknKxkPCgvVvl3v1A6J+7e180F0z9+7rBo6yYCo2J1ZRpw/EHG7DTMvMq7QWRqpkx67wN7JqzvoJE0b0VRXGPXz4DMOhZnnH7+rRvxrfeegp6EAai62AS1vAz4otoZl7LanbMDA5767Urz9lFkZWW6l40DcIJp59jkNG/nfblp0kwiz8mWMm17ndjzf9TOUEohhlzRFJu9Wdu0TinlnIybJpRpQ3JMlx29IzH/8f3/XbAG7zt9OTZJKd9ymnelHtPW8VlzT8I2RgXCFVXka/JZcynSUqZTwTQdsaWQgpqy0rzzdusk4+DjiL7wXdfrafa9ScmMIWJmYTIF+8zyc5zyMcqcCXTN2eSr1r9arMU9ad6OMm2iWDKFsBMzVFc2S9pWpvccnEaJAQPJCIY6KhmQ+dRM58vTvDlm5xKxHlBkA7I2T/NuBKezCwXThA8uZVfVwexdYX4B8zRUpZhBJ2/BYbck6MrscxyyQzUgs2ummXsREsSADACKA04wHVbNNDdmKZimCECiusetmgfTvOVUvROL4fm8ldK8m1am3TtsTo1WOOYhq+26adHz1Gd3W07zPmC3shm2W1Bwk4vi8MmB3reUtLIq9uYHKqd5813U3ARQKtR084aqOws5vqlTpVSAj0HVLEBHUaT5pfyU6aijTBeYBkVyphS1SWme5u3UTMvBI1A+HgxNxWE4i0m+qPJbHMQjFdK87eC3x+e7M2POpkupewWgx8R3xlPPLWXaJ5j2WejLN17drveSa6nzdso3NyBDyboO/HoY9w8MS3/nPi88uHIH024zl2rI6q/pdfPmwXQN8zFOyeMk6qdMV7rOWXII6U03IH3Kh8Vc402rS7MYFnbWp0yLzTW7Ng6lHBJHLGX6V8XVwnzs/BOG3NkzUmDNe7mn9B4AVsqfPmoF04UawTQfE9P5Eoqm6Xbz1iJVSz2qKdNythBXaxd2S27kcgDXaDBtl7TkinKbI9uEq0bNNODc60a5Mq06tcHOZlF9wfSBPO9n3VgQIGfx+BmQAc79k8X6EDM0K5AWx+OUD/ltBPDWWIATGPDH5HHlZ4Qp10x3m+MA/IJpOc3buj6ZosJMlqfyho0Z7QFTdZiKjpfYAskcy5r/VWFEGbeCaTtrpyCVs/AUWVF21Uiat8icY8hI5lqVgpuRxd14z6nLXesXWRio1GMasM4x760OAEUt7rv51yjyMe9hy5CR5u1iiUnBdFoo0/llZ4FpUajZo4g98xUAzka5OmkF05rt7L0f/RjPl49znmXU6HUUBF6KUm0T1ttGlF87fKMjWyi5HL7jHmU6w2IYS+Xxm9esDa6TFnZWzNLgm6Vyn2lh8hntFmIbx61MH5a6N8y9NO9aUM00URXXgiIxLOoFeK9BsTgpZtBpWpP988xKUUykLaVObpESBt4+0+JY/Wqm5WDakybN07y1o885jtVN1kzLfaa5k7fX5dEJvoKlPvmneds73AEMyGq+j71rr6YPAow1dfP2gyvTHL/0YhFMl5hw3+U1nlPnfRYTF32xrH9gLQ5s+Qt8uHA9Hs5sRt5uuVWW5h3tFvVESvZoXRkL3kCl2nPl8ZhATigTKZ+a6aiuivYeWSXqUlFLPJhOWeloTmusDpg1lGlNVXAYTuDHe2kmA9RM87RsP2VCXuyWbGOpUtdS13OmPDXTkxme5l1+DHKwELGNcuRAgS84RZp30aNMS9fXguHFzt+p/sG0K807VznILzvOSBfMeD/MSKfYeBJp3rn6a6aB8rYc/DNUMlT0kjr94y43bK8ybaV51zcnl+xWXfqhXVAnXoY+uhuKmccR1omX2TAYgI2LurCoO+Yaay5l2l7Ep7QeANbCyuDK9OBI1fcXmxy5IvJFqxZSGHFVqBcWx+AZ+zlXzbSfMi2neUvKdIPus3KLmbSnZzAPpv3uWxyR5m3XNBa4Mi2nedeomeZMMu7m3VgQIM9PlcZxauufIL3xPcgtP6f8eKSMJ7+2kHLAxucbXwOyhE+5Eb+npscQYXb9J1uBPJPb7MmGctb8ZyYX1CxLCgUjgalz/wF7/+DTmEbC5TQNOBss04ghWyyJudHQdbFxyFNkmzIgkzb7+b0FCJbNFquzZhqK6roXKCGrkfIG1x621JUJWDCZUP+VQlrUTJc6FzutmvKTYFoU2RPeCgDQJl+2/28F06+yQde9AAAYY9I9IVz3bj/4HFVPn+lswfKX4VkdsjLNryfevUS+p6YRRclkePQFq3zgxAop3oC0tvTpM80iXYARd2XxmV1OzbSSHZecv+ehMu3jLTIfoGA6JLwO2JyoT810wg6m9zBr4azANkAyfFp3NMFwZxTnHD+ArasWuX/hq0zLad6efrsdi2BGuqCYBRgHfm09p8k0b6cmiYkJLGF4AjbPcdZfMy0tVO0NCr4QCzPNO7/4NABAZN9PoE28KIL+Wq2x6mVlv/v4/G5K8k7svqN2Ww1bSSv1rEJ+5XmB37dvwUo8VDoLY1kman7LblKqJtQVLfWaU9dYJWOhrJd5tcwALQKmWguQBLKI23Xufm7eiqKItM4M3GOGX4tq5jB6jJJvayxxTD7Hc1QKptNKZWU6JoJpb2ss7uZdPc271GO5T8vBtAkFKcRcNdNTlWqmIQWSqo7FvVZQ0y3V+BVthdkxIOPKNO9p6ZyPWJezIVTQPJs6fmne9r/9NnzKUDUcvfybGL/i22IM8M0a7gBbT800UK5Mm/wzSJkQQa5zrxKQYnEM11kzXepdjfyyM6EwE/FdX4BxwKrjfkZdA9hB7QUnDJYdk3zvGFncjaU9MWw8zmoromaPisUr7+tZCVmZLpQYGFQnRbXW3Kkarpp72dAvIW1ycvdauVbQtXHRZJo3AHR02emOXJmuYUAGOGneXFniY10ppqHafgneenhxzJ7rniv6jRiQAe45uVLNdHHRNqTO+ITvJofca5qrrPJ5lZ3lHWXap2baT5m27+08VXeaxZBGDPsVJ/B2tYyzM2Xq7QYRBrnj3wRlrdUqkmfVcQNKrmZNgyvTdjCtqWKu1yZeAiBltDXUGsvZ7OeZEkCwzEGXMl2hx7R4XbnkJ+QASn69Z82lyBZkZdp0ygAL045YkhhGQcpoyy99vSOqeJTpfeaQqI/mpAsl8I6OjZRLBIVvJEaNKsG0fV0yWOIDV6iFMl00RT11zNCgSE7/AFCy54knbQ+bSvXSgHQN+9ZMW9eXKanTpc4lYu2kgEGb+r31nHmpTNtp3qRME364LjopmBYOgoxPWBnEi9ZF9QobFG6V1muEl+INWEHGp958It7xBx71xrdmuoqSoyiOCdkRqxdlpdrYehGOpFKad9xTB+pVIuqumZYXz7pd72lPhElkHZOPJtO8SwMnojA0AsUsIP7E5wHYu8AhZRd0RHWXAuTr5q35BNNNtp7ojOri5vSy/Zp+6VPc0Vsbt5yGmaJWXUy7FI86xg//HpNKFh2KtaBOs5jrM3N4WmdW8YyZaI+oQbzzjCSiip1iHkmWH6vPeBhXe8S/uRmO3+Igzss5pIUKY0wo034GNPJit2gvVs1OJ5hOIw4GtULNdJVg2kji3acux71XbsQZ6xzn1pJXmbaDFD+TI55yBqBswd8hKaCcoCqE2b1cqPFAEzXTvZ65Tco24IpMoGDaR5leUGeaNwCkN70PABD/7X8g8vKPAADPR60e76oCvGGNXzDt/Hu4M4qH37MNl57i9jkodq+ouYGZlFqW8ZaD3Jm/ljINRXHNh9kKyvRfnHs8Hr72dRiReuuyEGqm5T7eCwes4EfUnhfqNyDjiGC6kBbfQ37Rqb5/K5//HDOEKt9wmrc0P1Vy866GbGzpl+atSSZnXF0ztPJgmlWpmeYpp9wT4jXFSeGW54HC0jMwec7fYer1dwT+HM3QHTegKdb1BzjeGVzNSrEYcgXTZZBZHLCuM330aeu53EehCQOyoskwaTa2RqvXzRtwB/zhB9P2PAgFv2NL3Mp0iTlu3tP7RQtIMzmIwgInmM6t2gHT3ujlwbQ6YQfTbEiU+XD4fUpXlaq9n8OCb/j5rQ04cqZArliSDMgcZZo7ffNjdn0X9rVjMmtrtJoyzdeAokQFcpp3DwCg1GltVDE9Zhm6qrrIBBHZmNHG5tN2htK8iepoUVH3ItcWiZppSZmO2sH0OOvEASYtWpsM7ipRnvZcPc0bPunPpYET3M8PNc3bmtQSnjRvb1DakDJt78Tzz9yjTJf9rhmy698JAIjteQhAeKo0R0719gvidE0FFz/2HbUWHEEW/34oiiIC8n1HrNf0uyFyR29t/Hnr52h31cwK16K7jswGPiYTyAkH9hRiMPTyBSpfPGcVz3eqKGJz67SuMem1y928/cbDhOIcJzd0SnrNv+Cf5j2dK4GLyjXTvG2zLlmZTinW53fVTNvBpl+quRxMxwwNW5f1QJOczXnP6ZwwILMWTmqhXP2SlZKe7h7X+yQlBdT5rPWnefvhTfOut2YakaTLGMkd2PHzUX8w7e2TrEc7XApTLQpLtqPYfyKUYgaRV38GANiftALjbct6hQIrz8m+C3RVd5XSFIeqp3gDzgZLKl8S5RncNK9mMA247j9yzbQ83g1NxdJej8FjiG7eALBsgWV+xwMnvulTT800p2TPB/rhZ6CPPw+m6igsfb3v38rnX64zb3gs12FAVg2517TcP12G1/Tyxb+omXYZkPnVTLvP4ZideXNAldoSygt4VUNu3dtg9qwM/DmaQVUU9CYiQpl2gmlHmc4WS5IyraA4YGVu6GO7gWIGqr0R0VxrLBPjJesYCkokUC2zHLx11VCm5e8q7GDatDseTHetQQYxV810wTSdc2wr+ma0B9CiKC7YYm2QqwbyK84T9yZ1+veAWYQ2ZQXTr7BBTOWKYFL/aX5v6IjqM+r+zuEbftUCd11TRVZHtuBkNfCNjlzRLCs5dLnrS3Poir5E1fnByS7x7zMNOMp0qXOpKE3zXrPz0c27MLgRhaER5FZf3OpDCRUKpsNCUcSF507zdtdMK8UMjIJ1UR1lHa5gOmxl2nldz2LSr/ZMi4i+zn6LT65Mc5pVpvnOb74kKdNlNdPeYLq+8+MKpu1FK3+tPrv9CYPifx4Ckj3uLTCNpLOTGFK9NGdVv/OZKyklfPH22qTbgKwZeJ2oUKZ9FoWOMv2C9XONMeGuxeupeQx8HHZrOdEfOsXKa6YBSXVVy79TnqqoH33Oel09bqWp15Hmzfv9AsAkq6JMR8pbY/EU+Ziu+t7kZfXXqZleJh5L2zXaPDACnDRvv7HAFS13yYYzfkq614DMrpn2SSVlRodIs4dncZf0UaZTYvHUWH2c14Cs3pppACj2OgZKfj2PA3kjaDEU4Gx8JH1a4VRFUZDefL1zDIqKrpWvg6oAbzvZKbeR57ZK874rc6FCf2kZoUznSyKFMafZ5yNae4EuH5Mpmfh55+Wyv5Ov6wYXf4u6Y4jqKvqTESxebGVTqHaqo1KHm7dX+eMpmdHn/i8AoLDo1Ir13PL4SCnOZ+mMNTiW5ZrpRpRpodxMi4DQG2BpCg+mvW7ecpp3ZWWac5hZ5+SQ7qxZ2sX0qC9hOKqpmbeMLu3zMc3cad4RTRVlEProbqi8LZZqNBSQ8PmnWGI4XLRbTGoB5hF4DchqKdNSMF1nBl69lHpXY/zNX8HeM/4RgLsUqSAZkPEMMzNpbayYHQsxueM+TFz0AFi8D2ZyAZgagWIWoU6/Bm2CB9NDKJnMde9LiR7TM18vDTjrlcEK7tocp9e0WebmDTiGodzrSJ6btajz7/ULq48pfzdvT5q3vS4xOx1/Em8WRdhjoS0wEhi/8v9axp/zCAqmQ4TfBOVaCFFLyWvQihmotiP2ODowpvaX/X3ox2XUVqbl968nmG66Zpq3niiZIu0o4U3z9gbTDaR583/zRUTcdvIW6d/NEkkid/wl4sfwlWlZKfG/MfHFGw+56m3lUw2ubu+rlubNlemjXJnuqfqaLpfYAMr0Ru1lJBVHmfZLnTTt77eg+AXTdi0dL1EQ6b9JYaIG+F8Xk5qzQTBhWr/3b41VrkzzG3OltijMNggqJYZEPacpqawZH2V6soqbN0/PdM0j0iaZaZ/PHHMr034mR3IfbO98ULU1VoNtUPhmA1fy662ZBpy6aabHXCZJzuZCgHlVUYTRHAB0dwXfNMwd92bhiF/qW4srt63Bf990OravkuaGCmneMvLCqlZbLMB97vnYy/Ngug61y70J6fzbLxPD9XfyBkaDBmQ9cQP/8oebcP/bRoA+a2NJSx0ACpm6gmmvMs3nA25ClV9xbpXjdz5rTneugcbdvJ05JcimkHM8kpu3T2sswAmeRWusevtMe4JpnuZ92JCD6fZYwPcnIy7zL8vd3NMay54w5GBam3zZCQzj/Q3d5+UytLG8NaeYAcWOeltjAe5N+Jk4/4WlZ0DrXQEArjTvoimledsdOcyE1BZx1YUoLD/b+kFRUeqy7k/a+AuixeXvYT1frpueajJTKSjv374Cn75kPc45vrqYwe8zcpq3PHeMZ/gGeLkyrcekYLpaijec66ySmzcA5Faeh2Lv8ciuvUI8R95gZ3p8dkz/iFCgYDpEeDpNsc8x6yjvM50Rk9YES+KIJk2iIfaYlinru1ypVYxYfPoE033uNO9m3bx12YCsopu3pN7oCUCtc5fT9XfxsseAcM81T/UGKjioNoGc5p2scGOKegxv+hLNT8B8p5ffcPxqkXiaty6U6Z6qr2kGVKZ5GtCfKv+O4xRLpcprCd+0MX7T87ZxApzNLf3IXuu5/DgUxaPGlo+JlO4EU0ftdD8/ky2/PtO8x7RfvTQAFBZsQebEdyB12sekYx0WNd4Z2zzKt2a6ipu3d9OJfy6+GMx70rwr9eFlcbt9j2cR2aybtx/e4LnemmkAKNou2mWtzkSad7ByjoxtuGYyBX3dDQSHWgSZzX8MAMgvPweKopRvFFYwIJPhmR8MSk3zMcA6Zzzj56g99vL8nNSxUesKVu15M6IpNVOVw0jzBoC1Qx1Y1hsHi/WKBac28aLUZ7r+mmnTk42QqxpMO+emaDQfTNdjQFYNp+ViqmK/WZ7WzdO8NRFM22Ne0fw3Nz1zHE/zPmJIWRPtokwnIyhAR852Gpfdza00b1Ny81bBYr0o2Wpf5NWfAmi8s4ZchnYozzP2AgbTkhlWtdZYgHOtW+8zM5sZ/B6VKzq9lIsls6x1qpkcKvtb8Ts71Tvy+19AAQPTY8hGrU0/9/3ASfOeDbrjBs5Y3V9zrpIdvXlWR9zQxHXK79mOMu1cL1GpZKqmMu01IGNM2hizrrlS/wk4+o7/Rm7NJeLv5HHQaJYP0RpmZ6QfI0ye/4/Qxl9ESVJxY2U101lhqDKODkzoA4Atls5UmrdVz62K3rU1lWm/tMhIEqWu5cJZtnk3b/tmZTKxU1qWTiinHQaYWPyV6ZkLpotDG1EY3ABj9DehK9Mr+hLQVQVFk6Gnwu62HEwPd0ahhqC4e03M/A3I7FYO9g2jVu/xoDXTmc3vg37oKcSe/za6beMwb5smTiFqvXdaL39dXjMtaru9qcA8/cpnsT6lOze3IyXrnNSvTFduiwUAUHVMn32X+zFFRalzMfTxF0SKrm9rrKoGZInyx3PjAFemvWnefso0ICnTXgMytzKdlxSiZtO8xc8BgpDi8GYA5W3FmJSBEARu2pVGFMPdjc0TmY3XorBoW1nrLnFsem1lmvchL/WsqjtITUZ0jGcKGE9b46QoaqbrWKBL41+NWP9O1JFpYPrUqTdLqXsl1ENPWl0SuLpTh5u3OA7p/BZ7j4PZvaLi37ruF5KyHsbGkKEG1yv8+0y7v39R++npM212LkFm3dutDBefzWfvHDdqK9MTUUeZNttFmU5Ya6YUYohi2g6meZ/pmCutmG/2FgdOgja9H8Y+K5hmDbTFAhxlOl8y8fPsckzoCRQWnx7oNbi6CbTWgIwjr6+yxRKSEd2V5i2OpYogUOq0ypCMVx+1fu5ajo6UgYlsqaXKdL3w9XgqXxQbClFdRUzXUCgVhTLt1Ew730Usac0NEU3B8QPV7ylOzbQ9dxWzkqlY5c0qFpMzVSmYnku010if45idi131D4DUGku4eaegmNZEM846MGUMO8F0k32PK6IoYHrCuTFXWJSUOpdBP7zHZegjUxxYB23yZWvxFMCIw4+IUKbNysq0VNMcJAXebUCWKHvM7+dmmd7+CSQf+wxyay8P9XWjuorbdqzFeKbgcrx1P8c5b82aj3G8vXX9a6bdwXMttVm+MdWV2aComHrDZ/Dii89inWmpyqLVj4e9wxfh7lcOYrL3zfBqeDzNW7GDR7eSVu7WKVPQO1BgGgylhMOFyjXTfq2xeFusnoAtdsyupcD4C8hpPM27vtZYxQVbwNQICh7XYr44F+q9cPO2zodq10x7F9GVgmmnNtf6fNN5ZxFVV2ssH7yZD0HSY0t9x+Po5d8om3t5pkRQpS2nWYuYFGJY2Oj1pCiiT6sfdSnT9qK2nhRvTkdUw3imIJTpyeQK6xf9qyv/ET8OafxrEev4vO0Kff/OdT2Fo2qWelbCOPQktPEXA/WZFkjnt1qKN+C+72r2nKYq5WVH9SJvbmoNKdO2m3dhWjIgcy+sebCX432m+fsoCqbP+dvKr10hzZtFupBb/gaoqQMwOxaj+e3Y5ulPWgFoBnGAB9O8Zhpx5Iol8Iof4b49uB7Rl34AY2w3gGaUaTvDI13AK6U+nFy6Dz99/ZmoXpHrho8DVfE3jJSZSQMy+XhUxXKjzuR5MO2jTCeGK7yCs2Gpjz4lfu4sWtfelOToPT3LNdP1wr8TXi7FH4vqKqZycpo3d/N25uaFfX1Y2hPDKct7a2fr8OvM3gjk2ahM0apu7poz2CKNmFkomJ5hypRp07mIJ5BEKjYE2A7xM6ZMw1682TeiSjv8U+fcjczh96C4YIvv74v96xB94Xs1Fch6kA0+0uA10+4JyhUUB1GmqxiQ+T0nDIqLtmHiLV8J9TU5O9ZVTrsC3KpeGPXSAFwtuQB3HSCHye2TEL4yDQAw4virxMfwqckPo0tJ4Yjufy5OW7cKd756Fa4bWV72O9kQsOw4pF1ivzGh6zqOoBPDGMdhrkz7BIyJKmneterlvJS6VwD4iUgxz9eZ5l1YdArGrv8toHmUhvgAgGdRshdsvGYaxRxglpzMAk8glF3/DqjZw8iv2uF6nH/+TMFE0WQipS9haK4euEHwGrQFqZkG4DtnZU+6Ckoxh+y6twV6Le6APc3iTbeZq4Tfhp+X7Lq3Q00dQGbkvXW/Lt/M4IvC3y2+Aie97lz0rt0GHElX+1PXHKlHAyjT8QEwPQFmJEK7h5W6LfdobeLFOvtMu49TDpBrBtPS+TeSPQCszapGM3yaNiCTnIDVimneXmW6zvfRDDBVF+uQMduALGqomNzxIMBYOF4iIcCV6Yztg6HkU+J8cAMyPt/w+YM7enOaTfM+OGVtOCai0UClJwAw1BmFoSlY0hOvOZbYDBqQcRRFQdzQkMqXkLY3fQsmQ8qrTFdJ8+YGmTzLsdS1DB1pu7tDC9O864Vveo9n3ME0T+vmG+BRHzfvaKIDD79nW13vI2qmbQMyV4/pKmPBHUy3R7kFUR/tNdLnIfwizXgmrLSSRAka8jFn4pqpmmkALtWt0g4/i/ejsKRyKhNXWmSDioYPh7eeME1wMa9qzXSAG4xb9bE/d1nP6plpQ9YKopL6EZYy3ZeMwNAUFLjBS5U0b/FzjQA5qJs3ZzoygHPzdyOKAnoS/ov1Vf1J/PPbN/n+rpT0BNNy+xg5sPYJpiOaiv9X2oxLYk/gt1lrIeGnMsRFLZYTTPPd71r1cl7Sm24A02L41fjZwAGzQs10hdfUyr//6e23IfL7n2Oq91QAT7tqprnSA5RnfxSWvh4TPu2EZMUunS8G7jHtR1madwi9SUs9qzB91p2B/65gB9MpxLAgpM0pL3Up011LqqqMfvDvgKcw6rqB0uBJdflNyPNtxHaurUudNRI4esU3rVr/kAKxkt2KSZeV6SrBtKGpSBiaKBlS7DR1M9qNwoKt1d9M+i76egewoDOKkcWNL2TdNdPBxzHPEFHy044DsNeAjCvTQYNpWPMcL+3gNdPCLKtNAmnAaZeWVeIAc6e9pxDDa5NZLO2xvmexOT/g7s/eaNkVP58H7GCaq+RB6Ikb+Pc/2oLOOuZ/+ThnMs2eB9N807dQMsvWptXWd6bUbYL/3HnUL5huzpBypogJZdrabIzqKhTF6YVdpkxLc3Og9blcM81YxevYiymnec/DHtPzmfYa6fMQ4R4I92Sc1mx7/Fg/mGpAMQszr0zzf1dZlFQjv/wNmP6DWwPXDvkhG3zwYKFs4SYH0wFuMH7KNBQFTIs6qb4zlVLfAmYizVtVFCzojOKVcWsh65vm7VWma7p5y8p0/dkNUV1FDhHkEMFQI+648T67pUe+/Dh4Xa2q+zpnGpqCjxbfi2dPWITDv96PqK76LpD5jnfapzWWt56zFmbXMqRO/zjSj+wF8JqomS5KbeSC7PiXBk5EZuBE6AesBbTTZzrnGBxpUd9A3I+IriKiKciXGFL5klg4VTLIq4dyZbp1i/q87eicVWJYEHAjpF7cynR48743zT5IMOcKpmM8zbu+DZJS/wm1nxQAoUzbDvwAfMswZDpjugimp/o3o5QYRvbEP6xZkuRWpnvxjfdua8p3wmsIGRQ+HtTcuG9pCiDVTPM074DBNHgwbad5V+vP2yo2LOrC6Sv70JXuBibstPc8D6bj+PmLR3HpRmvO4sdvdi6GGe12nJMbVKZ5DTpXpvsSQRK8HVb017fOYJEuZx04o8G0Le7YpXUlkyFVZkBWO83b+XkZOux125RfMD1D82ejeNO8+bqG17dXq5kOsmYUyjQzATPvjMdagoNsQGZQMD2XaL8ZdJ7hmFAoKElOwznDCqY74hGYdhuVmQ2mpdduMJiGqiFz8o0oDm9q+ngMuWa6jj7TwYJpadJzbSLUTq2ci7jTvMNLS5VVuVp9kq2fqwfIsgocRJludnEKRXWlevu5D1dK++c32yMZa4xWahPkp0zzlLHueHOuwLxmelpqRdXRQD0nD1DzwoAsL5mPBVvA8WB+OlcUx9WMCuHdrGlE0QuLgh1MF7Wkr3N8KGhR0bIsTKMZb3ZAoE0J6RpYMtgHBcAJw62p2+PKNF+EArU3geVUb7N7GY5c82ukT/nzmu8l3y/MaHfTBo5hGZCpqYPOY7XSvINcL/b3bGpRTMP6d6wNg+moruKey07CcJ91n1Fyk2JzoaR3YCyVx1P7LcVPzBeK4kr19vbtrRd+nxmb5sp0Y8F03SiK494/g72F42LTlyvTzNV+DKiuTLNoj+s+XupaJpT3KakOWRiQNeg7MFPwTe8JSZm2Hq+kTNc2ivRDfq5SSEOx5zFSpucv7TeDzjPkQEBeDHR2D+DSjQtw6caFMDt4MD1zqcdhKNNhIvpMmwzpvK1MhxRMw/APmv1av8wH5MXbgs7wvlu5btq3htVIiDZOQO06aFcQG8ANXr6GGlVQSvY1Bnh2m7kDdoXxYNjvxw2dKinCcmssxqzgl9+YK7mw18LJ3rCuD77bH9PVYItnz+s5faZzTjAdcAHHNxVSudKMpHm3UimbSljqy0RscY1nNoGiYHr7bUht/ZOqSlBQmlOmnWtgzaIB/PD9f4D3b18R1qEFgkW73T1XVb2mwiyXU0Q0te6UZVcqZ4N9smXksaw3o0zbwbTVFtL92fn1zzfvgtRm8/ugpdpafxerMwOhFfA5Wk0fEo+tX25tjv563zgA9/1JbiPn12u7Hngwzb0fZzyYhlVWY0a7UZS6wYQNz/7LSmnesps30xPV11qKArPTUadLnUudjVVps5fXTDfaXm6m4EGyqI22f+b/55sA/HpwrVmCrBlVXWyWKoWMu2a6CuYs1M4TM0N7jfR5iDuYTgC5owCASEc/Pnqe1TYlt/piqBP7UFh4yowdB6ujZno20f2UaW8vVpeSHMSAzNOf2u/x+VQzLTnuDoeU5g24lWnfGlZ7N12bfg1AHW7eDSrTLqWnQcXSlOqmTT/34YrKtOPqCtRWpk1mKclRXRG7340G00JJ9gTTzbbsyUtp3ip3Cw4YRCSl9ljNHhfQnJt32HSNXIYbXmQ47eSzZ/R9shuuDv01veMzSCaHe96MBzbOC5tSzyqoB45Yx1PHPUsupwhiYCffC8Iw/ZHHcpD0a+cY7JppZt0X/dpCagqfG1jg9+H3VbkFUjumeXP45oLGNxe0KP5g9RAeeW5cBLtyBoZcN91smjenLzHz18LUOZ8GzHzd5TaNEPMq0yZDETqKigGdFVCqYj7GKXUvg374GevcRpLojI5bxy8p07zDQ7sZkPFxXqZM68792/q5vGba26O9FsyIQ8nloRRSTpp3tLv6HxlxMD0GpZgNZWOPmD3adwadJ8SkQEeRb9qSMpcZuQ5Hrvk1Sn3Hz9hxtJ0yLdVM84m9rD5PWkAFMeVw93CVgqQKQfZchy/eumN6w+1c/JCV6UqLLZd6VCvNOzkEMz6AYvfKQDcm+b2DujyL93aleUtBvVCm/a8J/n5H01a9dWVl2jnvfHOIK9O1eoxWgl8jvGbacUhtsJezveCU/RuUrLW5FzzN22mPlWryuIDm+kyHzdoF3fjk+67FRSMrW3YMjeIdn4GCSt1/rmwVPNUbQF3HI6d5BzGw86Z5N0uzBmRlfeJ90j29incQBVy0i0wMlilz7UiZUm8ksX1Vn6t9l3zOXcq0VIMaBO8m1Gwo01CUGQ2kAWeNxbMBedZTXuUbLLWzZHivae7szed9PwOytlOm7c/Pa6YrjX+nZrqxNG/AOT/GgZ11K9OAk+pNfabnFu010uch3BwqqquuwK5MmZthF01X8NgGCyWelubqM12mTMtp3gGUaXnTQq9QMz2f0rztG0GYqjTg7jVdaVHIa9KYotX+jrQojrzzp1bKZoDx7gqmG07zloNpKa3TVqJq1UzzNO9KyrSmKsKUK1MoIW5ooud0o8o0/9xhKdMiOJemfTVzGECwzA/AUaatmunmnVu9i5lWKtNzGe/4DFIO4FWmWw03IQPqO56Gg2kjCaYagFkMpe2j3F+4kVZx3vROv3RPrxLtVVKrvj5XpuP9iBsackVT8nZpP0QwnbaD6Ugn+hIRnLSwE795zSpTkTeNSr3HIbv2cpiRrobLubzXTX+DBmTtBl9j8Q3foi3tF9QYUJqs2haLUxyw0tCLtukgD5h5ijRjTASr9TiZzyZOmre7NloWveSfWbQHuRXnWwa2AdOu8ysvgDH6G0Re/J5I32aR2pt1ZmIA2vTvfTNSiPalvUb6PITvBHZEdXd7qhBu2kGYi8q0O5gOYM6mRsAUDQorVfzc88mAjC/ewm7jI/fY9abhcrjpGIt21xUgN5K65FamG9t0cinTUuBYHDgRDAqKAyf6/h2vmeaBcbVANm5oyJeKyBRK4matKY0rtvI1AoSQ5u3TWUDNjAEIrkwnhTIdUpp3G9VMz2XKlenGDMja4R7hDqaDpnkH+Nyagalz/tZKrQzg5VAJPnYb3RDyGpH6zZnlwXRjad5xQ8V4pr2vNz9lGgC2r+p3gmn5+BUVU+f+fVPv6T2fjbTGakfi4n5mB9N2XnNBSwCF+tqe5o6/BBORThQWWWWJshklYNUj85ZtA7Oh6AegXJnWXP/niJ8VBZMXP9DQe+VW7UDyV3+LyCs/E+fKjNUOpjMj18F89mEUlp7R0PsSrYGC6RnmuMEk3nzSMNYv7AJ7SVKmQ7hpB6HdgmmelpYrmmLiLQ+mG6uZhqJYvTQL0+7PrbWX8hIWg/YNa1WdbTjqZbgjClWx6ogqKT08zbuWk3czyKpDw2neSX9lujRwIg6/+wlXSwr3e7sXVdUCxpihYSJbRKZgoliyU7zjRsOO0GU108I1u7ngHFBgqgZUs+Ao0wF3wbkKPZ0vNZ1+DrSXm/dcprxmOrhiyRQVUFu/CJbTvOsLpj0GZAHIrb080POrwd+7kXpp6w9jYIpqtdWB/0aXV/EO8l6lnlUArNpins7a1sG0PV+rnpKUM1b34d7/eQlA+GUhXkO3WUnzngUSHmWap3kXVNuUrg5lGpqB/Kod4scOoUxbr3lAtBMzGs4kmyn4OLdLo8Xxed3svUp1I5T61qLYvRL6xIswXv0f633r8GTIrbkUuTWXNv3+xOxCwfQMo6kKPn7BWgAAe1UK5gIYMIWBWChBaYuFEq9JknsTetO8G+0zbf1tHChMe9pkzc/WWJdsXIjhzihet7wn1NfVNRVLeuLYdzRTMVVZpHnP4OZQOGnei8S/vYEjq+L46l2UV0rzBhxH72yhhLTt6N2MiVN5zXRzqXO6qojNEVOLQjULUIQyHTDNmyvTuWIoyrS3RrHRTZNjHe930JABmRab8bKjeih1r3B+qCOY7m4wzTts+Hs3HEwrCpiRFE77fv1my5TpAN9zetuHkFtzKUq9x+Gcgy8jWzyE9QvbN6XUq9Sb9s/HDSQx3BnFwalc6N+3dxOqt8VmfGEhWmPlHQMyAMjrVpAnbzrXS6dHmea9ucMuOwsDb9Bcq2a6KRQF+VU7oD9xrzATJFOx+QsF07OIrIa2TJnW22OhxBfL3FVRU8p3lxutmQaA/LIzYbz6M5ep23xVpqO6irOOb8y1tBZ/ddEJePFwGisrqN7cEbZR19R6aNbQB7ACZtPogFJMu9pP1ML7frXSvAFr11/USzdRM8Zv8E5rrHD6OWeLpmjbwZXpIAZ/gFQznS8JxdzblikIiqIgqqsiS6WhfuJE2WZPIwZk7dLpgEU6UEoMQUsfqrNm2gp4rE2j1o0fXhLTTHYFM5IAb1vnZ0DmqZEOFLirmrgv3nD6Ctxw+oqGj3M2KEt7t9cCiqLghtOW45u7D2Dr0p5Q31Oef3riRkOtCNsR+R4FAEX73rJz2XswpJyI3MoLAr8mD6atLMNSewfThjedW/V9PKy+67lVFyLxxL3i5zAMDon2JPDqJ5fL4ROf+AR+8IMfIBaL4dprr8W1117r+9wf//jH+MxnPoN9+/ZhyZIl+JM/+RO84Q1vaPqg5youY6xZVqZhK7TtkOINOH2meT1oPKKVpcO60rwDLvanzr0HMEuA6kyS87XP9Exy4oJOnLig8kZGbvXF0A//Ftm1V8zYMcRcNdMN3uQUFZMX/QuU3Hggv4KyNO+qyjRfqJiiZjoUZdq+RngWR7KJdOorNi3CS0fSUCdjQA6Np3n7KtPN7eZHNCeYbue003bGOzaMBoyp2qF1IqfUvdIKpus4Jp6x0eqshoiomW48oHf1vvYxPvJ+xCAGZHON8mDa+flNJy3Am05aEPp7ypsT86VeGnCy/4Qybd9bRntPxvTGixt6zWRUgwIrdXoqW2zrYLqSN4f38bD6rheHN6GUXAAtdQCA7S1DzEsCB9N33XUXdu/ejQcffBD79+/HRz7yESxatAg7duxwPW/Pnj246aabcMstt+DMM8/Eo48+ig9+8IP42te+hhNOOCG0DzCXaAdlul2CaW9aWllbLLgXdWYjDexV92u6a7DnT5p3K2GxHky//pMz+h4RVzDd+AK1sOT0wH/jVZeS9SjT+ZJoi9WokzcQfp9pAPjgmVa9JPsSV6YbNCBz1UyH01M0oquAtQ6jmukG8WYtGHr910txcAMKC7Yiv+yskI+qcUo9K4DXflnXfWtlXwInLujE8YMBzCpngJX9CXTHdGxa3PjCWb4efQ3ItCaU6TlGWTDdyFogIPL57ZsnTt6AUwrBDbgKpp0J1MT4URUFiYiGVL6EyUwBh9o4mK6U5l1WMx3WZq6iIr/qAsR/8yAAUqbnM4FWP+l0Gg899BD++Z//GevXr8f69euxd+9efPnLXy4Lpr/97W/j1FNPxVVXXQUAWL58OX70ox/hu9/97jEbTLvcUmf5ouI3pHZRHbyLZd8aFT2G/NLXQymkq9a11s08dfOe77gMyGZZsfSqXNXUV14znSk4wfRM1Ew3G7QCEP1MlWIWQAM10xFHmU7lmzcgA8LpJ36s00yaN4w4xi//r3APqElK/VYbnnpKMyK6igffuXmmD6kmPXED333fqU0FuC7jTJ+NrmZqpuca3s/vDa5nAjmrYL6YjwFAt10KwcvruDLd7OZlZ1S3guk2V6YrpXN7Hw+lZtomt+oiEUxT7+j5S6BV2Z49e1AsFrF5s3PD2rJlCz7/+c/DNE2oUqrRpZdeikKhUPYaU1NTgQ6wDcp7q8KPr57j5GneptEBRZ/dCbrUazmjmj0r2+KcehXGREQrPy5FweSbv2z/s/mDdqkbRryl5yHIuDnWkW90EV2d1XPmDd47o3rF9+c34GyxJHb+e+NGw8cr10wriuPm3Rn1uVYCwjT3QodFOwO9Jg+cJzIFkZpd7dzUQ9S1aaLQtdEAhq4iplt18YAVFMzluSa7/h2AHkNu5flz6vib3fST1VcWKb82vUqioYU7L7bVmPFufAecqxp6SzmYTjQ+h7cbPQlHmVYUoGTyYLq5+bYzpuPAVA6TmYITTHdF2+68eV26o4Z1L/U+Ho+Edz0VF5+C3OqLYMb6oBjtIWa1E20113gIckyBgunR0VH09vYiEnECwYGBAeRyOYyPj6Ovz2kvs3r1atff7t27F7/4xS/w9re/Pchbor9/buzk1HWc3T0AADXRh4GBWf5cAyPAzU8g0rEAA5HWq7JmxK3YdSUiM39Oup1sgN6hQaCn9WNrrozvVjJ4JCv+3dcdn9VrZ2As7fp5yXBXxffvs/t8K4aOlL3jv2Sos+HjHcpbAVGRAQMDncjYAdKiwcrHUDcx9xzQMzQMBHjNJXm71i6VF48tX9TTlFFPQjJrWzDUhYEe8jVohM64gexUDhFNxeCgkyI8N+eaTmDhH2PmE3vbjA7nXtU1OFR2bXYk3Zthg/0dMzIvtsWY6WCuH5O9/UjO8D1gYNoRgpY1MYe3GwXDCab7+zvA7E2Zvp5EU5+xNxkFRlOYyBRwaNoKptct72+7OXySuaOjvi5rPTE8nhOPaaqCBUNdoQg4gj/6CgCgvc5Ge9EWc00TBAqmM5mMK5AGIH7O5/N+fwIAOHLkCD7wgQ/g5JNPDmxAdvjwFBir/bxWoSjWIKjnOGM5FR0AipEujI8FU+jDYRCYLAFoxXu7mcy4sxYMBRib4XPCzz8AHJ5iYMXWnYcg4+ZYJ5d2bnT5bH7Gx4lMJpVz/VxI5zA2VuHJdm3z4YkMRicyAACtWGz4eNNT1iZCrlDC2NgUjtqBq5lr/hx0MQ3yTH4krcIM8JqFtHVswkDQUDF+NNXUMcmJddMTaYwVixWfS1QmYTitmcbGpmiumYMkWVQsvMczOoqea7OQc98/pybTGAuxN0tbjRnThFzkNZnXkZ/he0BqKiP+HQOb1XvOTFLiLt4mw8v7x5GxS4cyqVxTn5FX+Lw4lkKhxKAqgJbLY2ysvebwzLT7fl7MFTA2NoVsytmwj+kqDh+enu1DO2Zpq7nGAz+2egg0/Uaj0bKgmf8ci/mnL4yNjeHd7343GGP47Gc/60oFrwfG0HYn2I96jtO06yXMWP+c+EwzibfmK25oM35OXIZmWtyyn2wxc2V8txK5nstQ1Vk9X1435GREr/j+vP4qnS85bt4xo+Hj5ddIvmTiSCqPo+kCFAVY0hNr+hx407xNozPQayY8Rlcd0crnpV7k0o/Z/p7nE9wcztAU1zmkuWbuwHSnLtiMlF+bmmde0hRlRr7bthgzigamx6EUrQCXBZyrGkF2R+9LND6HtxtRXRMtCI+mC6Ltoq42N354e6xnD1gBeX8yAq0N53Cvh0REt44xqjtbubFZWIsS5bTFXNMEgSLb4eFhHD16FEVJMRgdHUUsFkNXV7nj5MGDB/HOd74T+Xwe//Zv/+ZKAz8WyS9/AzLr34X01g+0+lBajjdI8XPzDht3ayyqXZkrtNKYSg7wVMUxGfND7uE5nrHmyGYMyCKSAdmzh6yd8pX9yab6OQs0d4ZRUDdvb4uwZnpfc1yu7dQaq2H4d0PncO4it3/yNyDz/tyGBYch4moVFpl5AzJ3a6z5Y0AGuB29wzQgA4BnD1rBdDuajwGVXbvlNUZoTt7EMUWgUbNu3Trouo4nn3xSPLZz505s2LChTHFOp9O47rrroKoqvvSlL2F4eDiUA57LsGgXps/6GxQWndrqQ2k5XvdRrwHETCD6qOrx9nQ7IHyJttDNW15kJCN61ToqHmhP5YpI2+l0PfHGg0z+WUsMeOaAFUyvb6LdjoysTDMtKty960XXVNcCpFknb8C9UdJMj95jHd6+rZl2N0RrcQeP5WmG3r7SzXgVzAVq9d0OG2OetsYCnA3eiWwBxZJjVNgMfM55ccwq9WnXYLpSn2k5gJ6NtSgx/wg0auLxOC655BLcfvvteOqpp/DII4/ggQceEO2vRkdHkc1atQf33Xcf9u3bh0996lPid6Ojo4HdvIn5iaoo0KTFXiIye8o0tcWaW7iV6dkNEOQAr1bAGLfH8GuTVl2WpjTXxkp+79+8NgkAWL+oPAOoIeRgOqAqzZHbMFXrv10v/HvWVQUqbXY1DP9eqFf33IUHjAyKbyso72b0saRMm7PQGovfZzTFanU2n+DK9ESmiKLt5t3s+OHKNHcHb9dgWlEUV+DsBNNSmrc+82tRYv4ReAV066234vbbb8fVV1+Njo4OfOADH8D5558PANi+fTvuvPNOXHbZZfj+97+PbDaLK6+80vX3l156Kf7mb/4mnKMn5jSGqojJN8y+fpXgQfRs9KkkwkNWo2c7QJDfu1Z6ddy+CR+YtDYUu2JGU0GhvHHwm/1WMH3SorCUaUdtaVTp6YjqOJK2asPDSPPmCxvqMd0cfAOHgum5i7hXRToApfx7LOszPd+D6Yi7VdhMM9wZxWUbF2JBV9S16T8fEMp0piDSvJvNbOj0bDS3azANWPcZ3jqQ399lNbpaKRdBVCLwCigej+NTn/qUUJxlnn32WfHv733ve80dGTHviUiT2mzUTBeHRpBbdSHyS8+Y8fciwsNvJ3m2kAPamsq0qJm2xnSzioamKlBg+eRN2H2r1y/qQimTq/p39SCneZsNLk5lZTrMNG+q9W0OR5meX0HAsQQPHisFjt4Ab94H01I22WzUTCuKglvPO37G36cVdMes+9JktoiCaad5Nzl+vBlYQx3tG0zHDE3cT7nxWMSV5k3KNBGcEJspEEQw5AVAfBbSvKFFMHnhP8/8+xCh0kpl2nCleVefLr21Vs3USwPWgi5iO68CwILOKHqTEYyFEEzLBmQNp3lL56OZdHZORCjT8zswmGn4d0EK/9zFTAxZ/0/6e82UKdPz/Lvm2WRM0QCNzEObodu+L01kC6EZkHnn/3ZWpv0251VFES7nZEBGNAIF00TLkCfw2VCmibmJqigwNAWFEpt9N29Xmnd9yjSnGSdv8f6aE0yfMBye8Y7LgCzSWB12R8jKNF/YUHpyc5AyPfcpDo1g8tx7UBw4yff33mB6vn/VJq8hj3SQeWiTdNnK9HgmPAOyzjkUTFdy7o7ZwXSU1qJEA1AwTbQMeQKfFWWamLMs6Ylj/0QWA7PcpiSIMu010QsjmJavkbVDIbrYhmFAJivTYbTG0qhmOgzWL+iEoSnYEJZZHTH7KApya6+o+Gs5zdvQlKpdBuYDjt/JzDt5z3dkAzJbmC5rVRoUOZjWVKWt24nJadxRH5U6Tso00QAUTBMtQ57ASZkmqnH/W0eQKhTRGZvdKctylgZMVtuAzFtrxWvTmkEOLENVpnU5mG6sZtqtTIdoQEaLmaZYM9SBH914GtX+zWPk1ljzvV4aAMDTvBvc+CMc+Cbv4XRePOZ1hw+KnJk0mIy0tWlbJQ8WPl/SvEk0AgXTRMuQJ3AKpolq9CQM9KA1LUoMO9W6tgFZuDXTgDuwDDfNO4Sa6ZCDaUeZbt+F2FyBFoTzGzmA9vacno+Y3JCNOnE0DVemx6alYDpEA7KhNk7xBrxqdLlKTTXTRCPQqCFahpxCS2neRLvCg7yayrSnP2UY/Un5e/cljHBT3ENw8+5wGZBRzTRBzBaaK5ie/5tPrlZhRFN0SzXTnGbnXENTRRDazvXSgHujUd64jYk2WbQWJYJDqxaiZcjtGBLU249oU3jdcq2AUVMV1653mDXTa4c6Qq2LdCvTYbTGal6Z7rM3C/oSrclAIIi5gkuZPgYyOYqDG8EUDYXhza0+lDkPd/O2y6WhKuWt1hqB3wMWtHswbd+jo7rquqeKmmlaixINQGneRMsgAzJiLlCvMg1Yjt7cfTtMZTrMFG/A6+bdaJp3uMr0aSv78H8uWovNi7ubfi2CmM/IAfSxoEwXF27F4ff8puGNP8Kh0+PlEVYmUGdUx1gqj+GuNg+mbeU5qnvLsgzX/wkiCBRMEy1D7o3pTZEliHahI6oDUzn01qGYxg0V4xnr390hmKXx+rPNS0IOMLUQDMhCdvPWVQUXrvPvq0sQhIN+jKV5AwCLkjt9GOiqgs6ojqlcUfwcBoOdEbx4JI1lvfFQXm+miErKtMwfb1+JDYu68PrV/a04LGKOQ8E00TJ4mndMV9va/ZE4tvnTs1Zh1/5JnLSwdtAp11uFscP9F+ceh0s3LsDWpT1Nv5aM2827eQOyZAhp3gRB1Id2jBmQEeHSHQ8/mL7lDcfhufEcTl3RE8rrzRSxCsH0st443rFlSSsOiZgH0AqIaBncqdjbn5cg2olty3uxbXlvXc+N28G0qiCUNl5dMQOvW1bfewcijJppO7U7bqjHjDpGEO2AqzXWMVAzTYRLV8wAkAUQXpr3ir4Etq4ZxtjYFBir/fxWUSnNmyCagYJpomXwBXic3BOJeQI3L+mKGVBDNAwLG7lm2jQaU6ZX9idxyvIeHD9IDrsEMZsci2neRHjIJUjGMbYZ46R507qTCA8KpomWwXdESZkm5gt8YyiMHtMzicuArMFaRF1V8LkrNoZ1SARB1Mmx1hqLCBe508Sx1opQpHkfY5sIxMxybF1FRFvBd0RJmSbmC04w3eaOoCG4eRME0RrcrbFoGUcEQ1amj7XNmIVdMQDAsP1/ggiD9pZPiHmNYdd9JSiYJuYJPM27O9bewTQPoJmecAXWBEG0P8daaywiXOT707GmTL9ueQ/uvXIj1gwlW30oxDyCgmmiZfAFAfWYJuYLc0WZNpPDmD79NpjJoVYfCkEQAXEZkFEwTQSkO37sKtOqomDrsp5WHwYxz6BgmmgZombaOLZ2Ron5y9Ieq8fmyv5Ei4+kNplN7231IRAE0QCymHisBUNE87iVaRo/BNEsFEwTLaPT7k3b3eYqHkHUyxWbFuGkRV1YO0R1yARBzAzu1li0GU0Ew6VM0/ghiKahYJpoGW/ZsACMMVx04nCrD4UgQkFTFaxf0FjfZoIgiHqg1lhEM7jcvGn8EETTUDBNtIyeuIFrTlnW6sMgCIIgiDkDtcYimqHL1WealGmCaBa6igiCIAiCIOYIpEwTzUA10wQRLhRMEwRBEARBzBHcfaYpGCKCkYxoIruBNmMIonkomCYIgiAIgpgjyKZRshkZQdSDoijotlO9yYCMIJqHriKCIAiCIIg5gixGk7JINAJP9SYDMoJoHgqmCYIgCIIg5giKoog0Xap5JRqBt8ciAzKCaB66igiCIAiCIOYQOtW8Ek0glGnajCGIpqFgmiAIgiAIYg7hBNO0jCOCw5VpGj8E0Tx0FREEQRAEQcwhRDBNyiLRAOsXdgEAjh9MtvhICGLuo9d+CkEQBEEQBNEuUGsjohku27gQ5xw/gJ64UfvJBEFUhZRpgiAIgiCIOQQPojUKpokGoUCaIMKBgmmCIAiCIIg5BNVMEwRBtAeBZ+FcLoePfvSj2Lp1K7Zv344HHnig4nOfeeYZXHnllRgZGcHll1+O3bt3N3WwBEEQBEEQxzq63dKIaqYJgiBaS+Bg+q677sLu3bvx4IMP4rbbbsPnPvc5fO973yt7XjqdxvXXX4+tW7fi4YcfxubNm3HDDTcgnU6HcuAEQRAEQRDHIlQzTRAE0R4ECqbT6TQeeughfOxjH8P69etx3nnn4brrrsOXv/zlsud+5zvfQTQaxS233ILVq1fjYx/7GJLJpG/gTRAEQRAEQdQH9ZkmCIJoDwIF03v27EGxWMTmzZvFY1u2bMGuXbtgmqbrubt27cKWLVugKNZErygKTj75ZDz55JPNHzVBEARBEMQxCgXTBEEQ7UGg1lijo6Po7e1FJBIRjw0MDCCXy2F8fBx9fX2u5x533HGuv+/v78fevXsDHaDS5vcJfnztfpxEe0HjhggKjRmiEWjczE8Mu2Y6qquhf7c0Zoig0JghGqGdx02QYwoUTGcyGVcgDUD8nM/n63qu93m16O/vDPT8VjFXjpNoL2jcEEGhMUM0Ao2b+cV1Z67GN574Pc7fvARdsZlpcURjhggKjRmiEeb6uAkUTEej0bJgmP8ci8Xqeq73ebU4fHgKjAX6k1lFUaxB0O7HSbQXNG6IoNCYIRqBxs385LTFnTht8QnIT2cxNp0N9bVpzBBBoTFDNEI7jxt+bPUQKJgeHh7G0aNHUSwWoevWn46OjiIWi6Grq6vsuWNjY67HxsbGMDQ0FOQtwRja7gT7MVeOk2gvaNwQQaExQzQCjRsiKDRmiKDQmCEaYa6Pm0AGZOvWrYOu6y4TsZ07d2LDhg1QVfdLjYyM4IknngCzzw5jDI8//jhGRkaaP2qCIAiCIAiCIAiCaCGBgul4PI5LLrkEt99+O5566ik88sgjeOCBB3DVVVcBsFTqbNZKN9qxYwcmJydxxx134LnnnsMdd9yBTCaDCy+8MPxPQRAEQRAEQRAEQRCzSKBgGgBuvfVWrF+/HldffTU+8YlP4AMf+ADOP/98AMD27dvxne98BwDQ0dGB++67Dzt37sRll12GXbt24f7770cikQj3ExAEQRAEQRAEQRDELKMw1t5Z6mNj7VeULqMowMBAZ9sfJ9Fe0LghgkJjhmgEGjdEUGjMEEGhMUM0QjuPG35s9RBYmSYIgiAIgiAIgiCIYx0KpgmCIAiCIAiCIAgiIIFaY7UCRWn1EVSHH1+7HyfRXtC4IYJCY4ZoBBo3RFBozBBBoTFDNEI7j5sgx9T2NdMEQRAEQRAEQRAE0W5QmjdBEARBEARBEARBBISCaYIgCIIgCIIgCIIICAXTBEEQBEEQBEEQBBEQCqYJgiAIgiAIgiAIIiAUTBMEQRAEQRAEQRBEQCiYJgiCIAiCIAiCIIiAUDBNEARBEARBEARBEAGhYJogCIIgCIIgCIIgAkLBNEEQBEEQBEEQBEEEhIJpgiAIgiAIgiAIgggIBdNNkMvl8NGPfhRbt27F9u3b8cADD7T6kIg25Ic//CHWrl3r+u/mm28GADzzzDO48sorMTIygssvvxy7d+9u8dESrSSfz+ONb3wjfvnLX4rHXnnlFVxzzTXYtGkTLrroIjz66KOuv/n5z3+ON77xjRgZGcFVV12FV155ZbYPm2gxfuPmk5/8ZNm886UvfUn8/tvf/jbOPfdcjIyM4MYbb8SRI0dacejELHPw4EHcfPPN2LZtG8444wzceeedyOVyAGiuIfypNmZoniEq8fLLL+M973kPNm/ejLPOOgtf+MIXxO/m21xDwXQT3HXXXdi9ezcefPBB3Hbbbfjc5z6H733ve60+LKLNeO6553D22Wfj0UcfFf998pOfRDqdxvXXX4+tW7fi4YcfxubNm3HDDTcgnU63+pCJFpDL5fBnf/Zn2Lt3r3iMMYYbb7wRAwMD+PrXv463vOUtuOmmm7B//34AwP79+3HjjTfisssuw9e+9jX09fXh/e9/PxhjrfoYxCzjN24A4Pnnn8eHPvQh17xz+eWXAwCeeuopfOxjH8NNN92Er371q5icnMStt97aisMnZhHGGG6++WZkMhl8+ctfxmc+8xn893//N+655x6aawhfqo0ZgOYZwh/TNHH99dejt7cX//mf/4lPfOITuPfee/Gtb31rfs41jGiIVCrFNmzYwP73f/9XPPaP//iP7F3velcLj4poRz70oQ+xv/u7vyt7/KGHHmLnnHMOM02TMcaYaZrsvPPOY1//+tdn+xCJFrN371725je/mb3pTW9ia9asEfPKz3/+c7Zp0yaWSqXEc6+++mr22c9+ljHG2D333OOac9LpNNu8ebNrXiLmL5XGDWOMnXHGGexnP/uZ7999+MMfZh/5yEfEz/v372dr165l+/btm/FjJlrHc889x9asWcNGR0fFY9/61rfY9u3baa4hfKk2ZhijeYbw5+DBg+yDH/wgm5qaEo/deOON7LbbbpuXcw0p0w2yZ88eFItFbN68WTy2ZcsW7Nq1C6ZptvDIiHbj+eefx4oVK8oe37VrF7Zs2QJFUQAAiqLg5JNPxpNPPjm7B0i0nF/96lc45ZRT8NWvftX1+K5du3DiiScikUiIx7Zs2SLGyK5du7B161bxu3g8jvXr19MYOkaoNG6mp6dx8OBB33kHKB83CxcuxKJFi7Br166ZPFyixQwODuILX/gCBgYGXI9PT0/TXEP4Um3M0DxDVGJoaAj33HMPOjo6wBjDzp078dhjj2Hbtm3zcq7RW30Ac5XR0VH09vYiEomIxwYGBpDL5TA+Po6+vr4WHh3RLjDG8OKLL+LRRx/Ffffdh1KphB07duDmm2/G6OgojjvuONfz+/v7y9I1ifnPO97xDt/HR0dHMTQ05Hqsv78fBw4cqOv3xPym0rh5/vnnoSgKPv/5z+OnP/0penp68O53vxuXXnopAODQoUM0bo5Burq6cMYZZ4ifTdPEl770JZx66qk01xC+VBszNM8Q9XDOOedg//79OPvss3HBBRfgr//6r+fdXEPBdINkMhlXIA1A/JzP51txSEQbsn//fjFW7rnnHrz66qv45Cc/iWw2W3EM0fghOLXGCI0hwo8XXngBiqJg1apVeNe73oXHHnsMH//4x9HR0YHzzjsP2WyWxg2Bu+++G8888wy+9rWv4V//9V9priFqIo+Zp59+muYZoiaf/exnMTY2httvvx133nnnvFzXUDDdINFotOyL5T/HYrFWHBLRhixevBi//OUv0d3dDUVRsG7dOpimiQ9/+MPYtm2b7xii8UNwotEoxsfHXY/JY6TSPNTV1TVbh0i0IZdccgnOPvts9PT0AABOOOEEvPTSS/jKV76C8847r+K4icfjLThaohXcfffdePDBB/GZz3wGa9asobmGqIl3zBx//PE0zxA12bBhAwDLLPPP//zPcfnllyOTybieM9fnGqqZbpDh4WEcPXoUxWJRPDY6OopYLNbWXzgx+/T09Ii6aABYvXo1crkcBgcHMTY25nru2NhYWXoLcewyPDxcdYxU+v3g4OCsHSPRfiiKIha4nFWrVuHgwYMAaNwc6/zVX/0VvvjFL+Luu+/GBRdcAIDmGqI6fmOG5hmiEmNjY3jkkUdcjx133HEoFAo1175zcdxQMN0g69atg67rroL4nTt3YsOGDVBVOq2Exc9+9jOccsoprl243/72t+jp6cGWLVvwxBNPCLt/xhgef/xxjIyMtOpwiTZjZGQETz/9NLLZrHhs586dYoyMjIxg586d4neZTAbPPPMMjaFjnL//+7/HNddc43psz549WLVqFYDycfPaa6/htddeo3FzDPC5z30O//Ef/4FPf/rTuPjii8XjNNcQlag0ZmieISrx6quv4qabbhIbKwCwe/du9PX1YcuWLfNurqGor0Hi8TguueQS3H777XjqqafwyCOP4IEHHsBVV13V6kMj2ojNmzcjGo3iL//yL/HCCy/gJz/5Ce666y5cd9112LFjByYnJ3HHHXfgueeewx133IFMJoMLL7yw1YdNtAnbtm3DwoULceutt2Lv3r24//778dRTT+GKK64AAFx++eV4/PHHcf/992Pv3r249dZbsWTJEpxyyiktPnKilZx99tl47LHH8C//8i/Yt28f/v3f/x3/9V//hWuvvRYA8Id/+If4xje+gYceegh79uzBLbfcgrPOOgtLly5t8ZETM8nzzz+Pf/qnf8J73/tebNmyBaOjo+I/mmsIP6qNGZpniEps2LAB69evx0c/+lE899xz+MlPfoK7774b73vf++bnXNPazlxzm3Q6zW655Ra2adMmtn37dvbFL36x1YdEtCG/+93v2DXXXMM2bdrETj/9dPYP//APorf0rl272CWXXMI2bNjArrjiCvb000+3+GiJVuPtF/zSSy+xd77zneykk05iF198Mfuf//kf1/N//OMfs/PPP59t3LiRXX311dTD8xjFO25++MMfsje96U1sw4YNbMeOHez73/++6/lf//rX2Zlnnsk2bdrEbrzxRnbkyJHZPmRilrnvvvvYmjVrfP9jjOYaopxaY4bmGaISBw4cYDfeeCM7+eST2emnn87uvfdesfadb3ONwpidY0oQBEEQBEEQBEEQRF1QmjdBEARBEARBEARBBISCaYIgCIIgCIIgCIIICAXTBEEQBEEQBEEQBBEQCqYJgiAIgiAIgiAIIiAUTBMEQRAEQRAEQRBEQCiYJgiCIAiCIAiCIIiAUDBNEARBEARBEARBEAGhYJogCIIgCIIgCIIgAkLBNEEQBEEQBEEQBEEEhIJpgiAIgiAIgiAIgggIBdMEQRAEQRAEQRAEEZD/H9L4nIZksxHWAAAAAElFTkSuQmC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pSp>
        <p:nvGrpSpPr>
          <p:cNvPr id="13" name="Группа 12"/>
          <p:cNvGrpSpPr/>
          <p:nvPr/>
        </p:nvGrpSpPr>
        <p:grpSpPr>
          <a:xfrm>
            <a:off x="236766" y="1110343"/>
            <a:ext cx="3428091" cy="5565321"/>
            <a:chOff x="236766" y="1110343"/>
            <a:chExt cx="3428091" cy="5565321"/>
          </a:xfrm>
          <a:effectLst>
            <a:glow rad="139700">
              <a:schemeClr val="accent2">
                <a:satMod val="175000"/>
                <a:alpha val="40000"/>
              </a:schemeClr>
            </a:glow>
          </a:effectLst>
        </p:grpSpPr>
        <p:pic>
          <p:nvPicPr>
            <p:cNvPr id="8194" name="Picture 2"/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36766" y="1110343"/>
              <a:ext cx="3428091" cy="45175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140294" y="1110344"/>
              <a:ext cx="1445272" cy="5054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9" name="Picture 2"/>
            <p:cNvPicPr>
              <a:picLocks noChangeAspect="1" noChangeArrowheads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822589" y="4650131"/>
              <a:ext cx="1842268" cy="12142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766" y="5627914"/>
              <a:ext cx="3428091" cy="10477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55" name="Picture 7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6411" y="3149510"/>
              <a:ext cx="3348800" cy="12727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86871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Сохранение моделей в </a:t>
            </a:r>
            <a:r>
              <a:rPr lang="en-US" dirty="0" smtClean="0"/>
              <a:t>pickle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17</a:t>
            </a:fld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0331" y="2275115"/>
            <a:ext cx="7546164" cy="4026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0331" y="1340305"/>
            <a:ext cx="7546164" cy="723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38312" y="1055914"/>
            <a:ext cx="3916608" cy="369768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6886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Консольное приложение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18</a:t>
            </a:fld>
            <a:endParaRPr lang="ru-RU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216" y="880322"/>
            <a:ext cx="4483506" cy="56596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169" y="763895"/>
            <a:ext cx="6719929" cy="60243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4209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Разработка веб-приложения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19</a:t>
            </a:fld>
            <a:endParaRPr lang="ru-RU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20" y="1185620"/>
            <a:ext cx="7518798" cy="5261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55775" y="356460"/>
            <a:ext cx="3804549" cy="47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6866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Требования к работе						</a:t>
            </a:r>
            <a:r>
              <a:rPr lang="en-US" dirty="0" smtClean="0"/>
              <a:t>TODO: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B47B2E9-6FBE-4216-B967-C65088414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2173" y="1143238"/>
            <a:ext cx="8418276" cy="5095509"/>
          </a:xfrm>
        </p:spPr>
        <p:txBody>
          <a:bodyPr>
            <a:noAutofit/>
          </a:bodyPr>
          <a:lstStyle/>
          <a:p>
            <a:r>
              <a:rPr lang="ru-RU" sz="1800" dirty="0" smtClean="0"/>
              <a:t>Дано</a:t>
            </a:r>
            <a:r>
              <a:rPr lang="en-US" sz="1800" dirty="0" smtClean="0"/>
              <a:t>: </a:t>
            </a:r>
            <a:r>
              <a:rPr lang="ru-RU" sz="1800" dirty="0" err="1" smtClean="0"/>
              <a:t>датасет</a:t>
            </a:r>
            <a:r>
              <a:rPr lang="ru-RU" sz="1800" b="1" dirty="0" smtClean="0"/>
              <a:t> </a:t>
            </a:r>
            <a:r>
              <a:rPr lang="ru-RU" sz="1800" dirty="0"/>
              <a:t>со свойствами </a:t>
            </a:r>
            <a:r>
              <a:rPr lang="ru-RU" sz="1800" dirty="0" smtClean="0"/>
              <a:t>композитов</a:t>
            </a:r>
            <a:r>
              <a:rPr lang="en-US" sz="1800" dirty="0"/>
              <a:t> </a:t>
            </a:r>
            <a:r>
              <a:rPr lang="en-US" sz="1800" dirty="0" smtClean="0"/>
              <a:t>X_bp.xlsx </a:t>
            </a:r>
            <a:r>
              <a:rPr lang="ru-RU" sz="1800" dirty="0" smtClean="0"/>
              <a:t>и </a:t>
            </a:r>
            <a:r>
              <a:rPr lang="en-US" sz="1800" dirty="0" smtClean="0"/>
              <a:t>X_nup.xlsx</a:t>
            </a:r>
            <a:r>
              <a:rPr lang="ru-RU" sz="1800" dirty="0" smtClean="0"/>
              <a:t>. Объединить </a:t>
            </a:r>
            <a:r>
              <a:rPr lang="ru-RU" sz="1800" dirty="0"/>
              <a:t>по </a:t>
            </a:r>
            <a:r>
              <a:rPr lang="ru-RU" sz="1800" dirty="0" smtClean="0"/>
              <a:t>индексу</a:t>
            </a:r>
            <a:r>
              <a:rPr lang="en-US" sz="1800" dirty="0"/>
              <a:t>,</a:t>
            </a:r>
            <a:r>
              <a:rPr lang="ru-RU" sz="1800" dirty="0" smtClean="0"/>
              <a:t> </a:t>
            </a:r>
            <a:r>
              <a:rPr lang="ru-RU" sz="1800" dirty="0"/>
              <a:t>тип </a:t>
            </a:r>
            <a:r>
              <a:rPr lang="ru-RU" sz="1800" dirty="0" smtClean="0"/>
              <a:t>INNER</a:t>
            </a:r>
            <a:endParaRPr lang="ru-RU" sz="1800" dirty="0"/>
          </a:p>
          <a:p>
            <a:pPr lvl="0"/>
            <a:r>
              <a:rPr lang="ru-RU" sz="1800" dirty="0" smtClean="0"/>
              <a:t>Изучить </a:t>
            </a:r>
            <a:r>
              <a:rPr lang="ru-RU" sz="1800" dirty="0"/>
              <a:t>теоретические основы и методы </a:t>
            </a:r>
            <a:r>
              <a:rPr lang="ru-RU" sz="1800" dirty="0" smtClean="0"/>
              <a:t>решения</a:t>
            </a:r>
            <a:endParaRPr lang="ru-RU" sz="1800" dirty="0"/>
          </a:p>
          <a:p>
            <a:pPr lvl="0"/>
            <a:r>
              <a:rPr lang="ru-RU" sz="1800" dirty="0" smtClean="0"/>
              <a:t>Разведочный анализ </a:t>
            </a:r>
            <a:r>
              <a:rPr lang="ru-RU" sz="1200" dirty="0" smtClean="0"/>
              <a:t>Гистограммы распределения, ящик </a:t>
            </a:r>
            <a:r>
              <a:rPr lang="ru-RU" sz="1200" dirty="0"/>
              <a:t>с усами, </a:t>
            </a:r>
            <a:r>
              <a:rPr lang="ru-RU" sz="1200" dirty="0" smtClean="0"/>
              <a:t>графики </a:t>
            </a:r>
            <a:r>
              <a:rPr lang="ru-RU" sz="1200" dirty="0"/>
              <a:t>рассеяния </a:t>
            </a:r>
            <a:r>
              <a:rPr lang="ru-RU" sz="1200" dirty="0" smtClean="0"/>
              <a:t>точек</a:t>
            </a:r>
          </a:p>
          <a:p>
            <a:pPr lvl="1"/>
            <a:r>
              <a:rPr lang="ru-RU" sz="1200" dirty="0" smtClean="0"/>
              <a:t>Среднее</a:t>
            </a:r>
            <a:r>
              <a:rPr lang="ru-RU" sz="1200" dirty="0"/>
              <a:t>, медианное значение, </a:t>
            </a:r>
            <a:r>
              <a:rPr lang="ru-RU" sz="1200" dirty="0" smtClean="0"/>
              <a:t>анализ </a:t>
            </a:r>
            <a:r>
              <a:rPr lang="ru-RU" sz="1200" dirty="0"/>
              <a:t>и исключение выбросов, проверить наличие </a:t>
            </a:r>
            <a:r>
              <a:rPr lang="ru-RU" sz="1200" dirty="0" smtClean="0"/>
              <a:t>пропусков</a:t>
            </a:r>
            <a:endParaRPr lang="ru-RU" sz="1200" dirty="0"/>
          </a:p>
          <a:p>
            <a:pPr lvl="0"/>
            <a:r>
              <a:rPr lang="ru-RU" sz="1800" dirty="0" smtClean="0"/>
              <a:t>Предобработка данных </a:t>
            </a:r>
            <a:r>
              <a:rPr lang="ru-RU" sz="1200" dirty="0" smtClean="0"/>
              <a:t>удаление </a:t>
            </a:r>
            <a:r>
              <a:rPr lang="ru-RU" sz="1200" dirty="0"/>
              <a:t>шумов, нормализация и т.д</a:t>
            </a:r>
            <a:r>
              <a:rPr lang="ru-RU" sz="1200" dirty="0" smtClean="0"/>
              <a:t>.</a:t>
            </a:r>
            <a:endParaRPr lang="ru-RU" sz="1200" dirty="0"/>
          </a:p>
          <a:p>
            <a:pPr lvl="0"/>
            <a:r>
              <a:rPr lang="ru-RU" sz="1800" dirty="0"/>
              <a:t>Обучить </a:t>
            </a:r>
            <a:r>
              <a:rPr lang="ru-RU" sz="1800" dirty="0" smtClean="0"/>
              <a:t>модели прогноза </a:t>
            </a:r>
            <a:r>
              <a:rPr lang="ru-RU" sz="1800" dirty="0"/>
              <a:t>модуля упругости при растяжении и прочности при </a:t>
            </a:r>
            <a:r>
              <a:rPr lang="ru-RU" sz="1800" dirty="0" smtClean="0"/>
              <a:t>растяжении</a:t>
            </a:r>
          </a:p>
          <a:p>
            <a:pPr lvl="1"/>
            <a:r>
              <a:rPr lang="ru-RU" sz="1200" dirty="0" smtClean="0"/>
              <a:t>30</a:t>
            </a:r>
            <a:r>
              <a:rPr lang="ru-RU" sz="1200" dirty="0"/>
              <a:t>% данных оставить на </a:t>
            </a:r>
            <a:r>
              <a:rPr lang="ru-RU" sz="1200" dirty="0" smtClean="0"/>
              <a:t>тестирование</a:t>
            </a:r>
          </a:p>
          <a:p>
            <a:pPr lvl="1"/>
            <a:r>
              <a:rPr lang="ru-RU" sz="1200" dirty="0" smtClean="0"/>
              <a:t>поиск </a:t>
            </a:r>
            <a:r>
              <a:rPr lang="ru-RU" sz="1200" dirty="0" err="1"/>
              <a:t>гиперпараметров</a:t>
            </a:r>
            <a:r>
              <a:rPr lang="ru-RU" sz="1200" dirty="0"/>
              <a:t> </a:t>
            </a:r>
            <a:r>
              <a:rPr lang="ru-RU" sz="1200" dirty="0" smtClean="0"/>
              <a:t>с </a:t>
            </a:r>
            <a:r>
              <a:rPr lang="ru-RU" sz="1200" dirty="0"/>
              <a:t>помощью поиска по сетке с перекрестной проверкой, количество блоков </a:t>
            </a:r>
            <a:r>
              <a:rPr lang="ru-RU" sz="1200" dirty="0" smtClean="0"/>
              <a:t>равно 10</a:t>
            </a:r>
            <a:r>
              <a:rPr lang="ru-RU" sz="1200" dirty="0"/>
              <a:t>.</a:t>
            </a:r>
          </a:p>
          <a:p>
            <a:pPr lvl="0"/>
            <a:r>
              <a:rPr lang="ru-RU" sz="1800" dirty="0"/>
              <a:t>Написать нейронную сеть, которая будет рекомендовать соотношение </a:t>
            </a:r>
            <a:r>
              <a:rPr lang="ru-RU" sz="1800" dirty="0" smtClean="0"/>
              <a:t>матрица-наполнитель</a:t>
            </a:r>
            <a:endParaRPr lang="ru-RU" sz="1800" dirty="0"/>
          </a:p>
          <a:p>
            <a:pPr lvl="0"/>
            <a:r>
              <a:rPr lang="ru-RU" sz="1800" dirty="0"/>
              <a:t>Разработать приложение с графическим интерфейсом или интерфейсом командной </a:t>
            </a:r>
            <a:r>
              <a:rPr lang="ru-RU" sz="1800" dirty="0" smtClean="0"/>
              <a:t>строки, </a:t>
            </a:r>
            <a:r>
              <a:rPr lang="ru-RU" sz="1400" dirty="0" smtClean="0"/>
              <a:t>которое будет выдавать прогноз, полученный в задании 4 или 5 (один или два прогноза, на выбор учащегося)</a:t>
            </a:r>
          </a:p>
          <a:p>
            <a:pPr lvl="0"/>
            <a:r>
              <a:rPr lang="ru-RU" sz="1800" dirty="0" smtClean="0"/>
              <a:t>Оценить </a:t>
            </a:r>
            <a:r>
              <a:rPr lang="ru-RU" sz="1800" dirty="0"/>
              <a:t>точность модели на тренировочном и тестовом </a:t>
            </a:r>
            <a:r>
              <a:rPr lang="ru-RU" sz="1800" dirty="0" err="1"/>
              <a:t>датасете</a:t>
            </a:r>
            <a:r>
              <a:rPr lang="ru-RU" sz="1800" dirty="0"/>
              <a:t>. </a:t>
            </a:r>
          </a:p>
          <a:p>
            <a:pPr lvl="0"/>
            <a:r>
              <a:rPr lang="ru-RU" sz="1800" dirty="0"/>
              <a:t>Создать </a:t>
            </a:r>
            <a:r>
              <a:rPr lang="ru-RU" sz="1800" dirty="0" err="1"/>
              <a:t>репозиторий</a:t>
            </a:r>
            <a:r>
              <a:rPr lang="ru-RU" sz="1800" dirty="0"/>
              <a:t> в </a:t>
            </a:r>
            <a:r>
              <a:rPr lang="ru-RU" sz="1800" dirty="0" err="1"/>
              <a:t>GitHub</a:t>
            </a:r>
            <a:r>
              <a:rPr lang="ru-RU" sz="1800" dirty="0"/>
              <a:t> / </a:t>
            </a:r>
            <a:r>
              <a:rPr lang="ru-RU" sz="1800" dirty="0" err="1"/>
              <a:t>GitLab</a:t>
            </a:r>
            <a:r>
              <a:rPr lang="ru-RU" sz="1800" dirty="0"/>
              <a:t> и разместить там код исследования. </a:t>
            </a:r>
            <a:endParaRPr lang="ru-RU" sz="1800" dirty="0" smtClean="0"/>
          </a:p>
          <a:p>
            <a:pPr lvl="1"/>
            <a:r>
              <a:rPr lang="ru-RU" sz="1200" dirty="0" smtClean="0"/>
              <a:t>Оформить </a:t>
            </a:r>
            <a:r>
              <a:rPr lang="ru-RU" sz="1200" dirty="0"/>
              <a:t>файл README.</a:t>
            </a:r>
          </a:p>
          <a:p>
            <a:pPr>
              <a:lnSpc>
                <a:spcPct val="150000"/>
              </a:lnSpc>
            </a:pPr>
            <a:endParaRPr lang="ru-RU" sz="18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2</a:t>
            </a:fld>
            <a:endParaRPr lang="ru-RU" dirty="0"/>
          </a:p>
        </p:txBody>
      </p:sp>
      <p:pic>
        <p:nvPicPr>
          <p:cNvPr id="1026" name="Picture 2" descr="Zugversuch - Fertigungslehre - Online-Kur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4653" y="3657600"/>
            <a:ext cx="3402054" cy="26082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Композитный материал — Википеди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4841" y="970005"/>
            <a:ext cx="3416739" cy="256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053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4653" y="779740"/>
            <a:ext cx="4685384" cy="3739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Заливка в </a:t>
            </a:r>
            <a:r>
              <a:rPr lang="ru-RU" dirty="0" err="1" smtClean="0"/>
              <a:t>репозиторий</a:t>
            </a:r>
            <a:r>
              <a:rPr lang="en-US" sz="2800" dirty="0" smtClean="0"/>
              <a:t>, </a:t>
            </a:r>
            <a:r>
              <a:rPr lang="ru-RU" sz="2800" dirty="0" smtClean="0"/>
              <a:t>оформление</a:t>
            </a:r>
            <a:r>
              <a:rPr lang="en-US" sz="2800" dirty="0" smtClean="0"/>
              <a:t> </a:t>
            </a:r>
            <a:r>
              <a:rPr lang="en-US" dirty="0" smtClean="0"/>
              <a:t>Readme.md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20</a:t>
            </a:fld>
            <a:endParaRPr lang="ru-RU" dirty="0"/>
          </a:p>
        </p:txBody>
      </p:sp>
      <p:pic>
        <p:nvPicPr>
          <p:cNvPr id="13317" name="Picture 5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05"/>
          <a:stretch/>
        </p:blipFill>
        <p:spPr bwMode="auto">
          <a:xfrm>
            <a:off x="371960" y="2820692"/>
            <a:ext cx="5486089" cy="38672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9797" y="779740"/>
            <a:ext cx="3905943" cy="59203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36677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4096" y="2856734"/>
            <a:ext cx="4985953" cy="826294"/>
          </a:xfrm>
        </p:spPr>
        <p:txBody>
          <a:bodyPr>
            <a:normAutofit/>
          </a:bodyPr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21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964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6BC16439-4404-7C4E-994D-40695B746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22</a:t>
            </a:fld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7C88886-48BB-5D4B-A602-E7E089C749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edu.bmstu.ru</a:t>
            </a:r>
            <a:endParaRPr lang="en-US" dirty="0"/>
          </a:p>
          <a:p>
            <a:pPr algn="ctr"/>
            <a:r>
              <a:rPr lang="en-US" b="1" dirty="0"/>
              <a:t>+7 (495) 120-99-76</a:t>
            </a:r>
          </a:p>
          <a:p>
            <a:pPr algn="ctr"/>
            <a:r>
              <a:rPr lang="en-US" dirty="0">
                <a:hlinkClick r:id="rId2"/>
              </a:rPr>
              <a:t>edu@bmstu.ru</a:t>
            </a:r>
            <a:endParaRPr lang="en-US" dirty="0"/>
          </a:p>
          <a:p>
            <a:pPr algn="ctr"/>
            <a:r>
              <a:rPr lang="ru-RU" dirty="0"/>
              <a:t>Москва, 2-ая Бауманская, д. 5, с. 1</a:t>
            </a:r>
          </a:p>
        </p:txBody>
      </p:sp>
    </p:spTree>
    <p:extLst>
      <p:ext uri="{BB962C8B-B14F-4D97-AF65-F5344CB8AC3E}">
        <p14:creationId xmlns:p14="http://schemas.microsoft.com/office/powerpoint/2010/main" val="1500004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4096" y="2856734"/>
            <a:ext cx="4985953" cy="826294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>Далее - дополнительные слайды</a:t>
            </a:r>
            <a:br>
              <a:rPr lang="ru-RU" dirty="0" smtClean="0"/>
            </a:br>
            <a:r>
              <a:rPr lang="ru-RU" dirty="0" smtClean="0"/>
              <a:t>для ответов на вопросы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3817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ru-RU" dirty="0" smtClean="0"/>
              <a:t>Распределение признаков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24</a:t>
            </a:fld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089"/>
          <a:stretch/>
        </p:blipFill>
        <p:spPr bwMode="auto">
          <a:xfrm>
            <a:off x="871610" y="166251"/>
            <a:ext cx="4925836" cy="6616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11"/>
          <a:stretch/>
        </p:blipFill>
        <p:spPr bwMode="auto">
          <a:xfrm>
            <a:off x="6292359" y="894277"/>
            <a:ext cx="4925836" cy="5888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5415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8040567"/>
              </p:ext>
            </p:extLst>
          </p:nvPr>
        </p:nvGraphicFramePr>
        <p:xfrm>
          <a:off x="362855" y="370114"/>
          <a:ext cx="11241317" cy="6389934"/>
        </p:xfrm>
        <a:graphic>
          <a:graphicData uri="http://schemas.openxmlformats.org/drawingml/2006/table">
            <a:tbl>
              <a:tblPr/>
              <a:tblGrid>
                <a:gridCol w="606046"/>
                <a:gridCol w="915052"/>
                <a:gridCol w="760549"/>
                <a:gridCol w="760549"/>
                <a:gridCol w="864168"/>
                <a:gridCol w="1047623"/>
                <a:gridCol w="829622"/>
                <a:gridCol w="829621"/>
                <a:gridCol w="799343"/>
                <a:gridCol w="763009"/>
                <a:gridCol w="593452"/>
                <a:gridCol w="605563"/>
                <a:gridCol w="1029457"/>
                <a:gridCol w="837263"/>
              </a:tblGrid>
              <a:tr h="138331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МПа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1.857143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738.736842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1.857143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738.736842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23.750000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1.857143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738.736842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49.900000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33.000000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1.857143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738.736842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2.771331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753.000000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2.767918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748.000000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2.569620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2.561475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535.000000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3.557018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889.000000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3.532338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1421.000000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2.919678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933.000000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2.877358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1990.000000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1628.000000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1.598174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1950.000000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827.000000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73.333333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2455.555556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2.919678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568.000000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73.333333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2455.555556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4.029126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73.333333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2455.555556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2.934783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302.000000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3.557018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313.000000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4.193548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1950.000000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506.000000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4.897959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1890.000000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540.000000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3.532338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1183.000000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2.877358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1.598174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456.000000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73.333333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2455.555556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4.029126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622.000000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73.333333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2455.555556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2.587348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1953.274926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1136.596135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137.627420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22.344534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234.716883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555.893453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246.613117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80.803222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2587.342983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2.499918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1942.595777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901.519947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146.252208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23.081757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351.231874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864.725484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226.222760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76.178075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3705.672523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2.046471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2037.631811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707.570887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101.617251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23.146393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312.307205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547.601219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178.198556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73.817067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2624.026407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1.856476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2018.220332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836.294382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135.401697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26.435515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327.510377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150.961449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123.344561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77.210762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2473.187195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3.305535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1917.907506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478.286247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105.786930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17.874100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328.154579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526.692159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275.575880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72.345709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3059.032991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2.709554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1892.071124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641.052549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96.563293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22.989291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262.956722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804.592621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126.816339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74.511359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2288.967377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2.282825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2008.357592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393.967325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149.372832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21.661751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330.498641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535.371459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261.077072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72.244924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2704.445081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1.978140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1973.629097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991.724095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149.372128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19.750578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232.058191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485.453778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162.493694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75.665701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2448.943079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1.771436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1872.491560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801.033883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79.794548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22.296304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340.736898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864.929184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123.356264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70.947592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2796.785402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3.277087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2010.047012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339.550423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67.498993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24.280609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254.949084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117.535234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207.018581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67.478707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2462.605386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2.984362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1912.315437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1183.091845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133.549001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23.263797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314.996125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377.389009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200.580249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75.290452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2303.770656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2.916150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1879.969846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1003.270178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109.239530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25.682759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294.048537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408.354239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192.191162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71.700856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3086.546196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3.247617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1813.234600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757.874479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81.379871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23.422465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279.080157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575.062857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252.870569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69.341133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3188.136358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2.423876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1908.940601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530.228686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58.262414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24.073549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325.138688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456.908047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222.699487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74.244354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1890.505807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5.098993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1977.339047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1572.096042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132.343060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25.397001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286.556431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690.364836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271.901394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72.341640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1386.578973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2.444177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2085.495837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931.310636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110.564840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23.487140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270.286765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278.230020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187.861373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71.479060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2740.229631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2.667697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2078.894676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1542.168458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132.147403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22.650109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357.972896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787.299217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163.902778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76.471788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2559.643047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3.034399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1968.401388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455.871019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61.421297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23.490723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316.414572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637.376893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311.052398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7.856167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64.301964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75.090372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2848.490078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2.465205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1936.099137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1056.554985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71.294058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24.523381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271.975678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129.077163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227.022557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7.401543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19.250533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66.420794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2868.586527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2.664389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1996.159145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525.057774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77.506883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18.126107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223.408685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28.658102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314.776669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6.675780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78.623299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69.489773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2220.587445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1.193530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1965.929227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899.603701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102.959069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19.566716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225.810223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871.088955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91.047646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7.526398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38.176975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73.454695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2335.541792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2.914333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2049.373404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382.263359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81.352047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16.391595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233.296063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561.992131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303.075452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8.325699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46.045428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69.814615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2262.784366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4.315666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1913.379677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822.918735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143.576937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24.275588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274.988794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260.859341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248.244330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7.656211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33.571024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75.957329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1639.912525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2.338424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1963.351560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1155.160504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150.015830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18.299421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315.904178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644.363142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304.423274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10.302945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39.234280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71.303990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3407.713581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1.298167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1984.511373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1405.786822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130.942798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21.829240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288.952099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161.007718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228.867720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8.946891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72.084594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74.680913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2526.814256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2.134446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1986.349053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809.293804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95.089022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19.364926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205.499761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196.357643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289.957142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3.746625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57.997772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76.340207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2459.524526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4.147966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1991.789789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1250.198275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116.856462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21.573265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320.740172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755.500555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189.883307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9.094364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44.801601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70.355464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1795.719359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25</a:t>
            </a:fld>
            <a:endParaRPr lang="ru-RU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791719"/>
              </p:ext>
            </p:extLst>
          </p:nvPr>
        </p:nvGraphicFramePr>
        <p:xfrm>
          <a:off x="847787" y="206214"/>
          <a:ext cx="10785076" cy="274320"/>
        </p:xfrm>
        <a:graphic>
          <a:graphicData uri="http://schemas.openxmlformats.org/drawingml/2006/table">
            <a:tbl>
              <a:tblPr/>
              <a:tblGrid>
                <a:gridCol w="1086133"/>
                <a:gridCol w="706334"/>
                <a:gridCol w="787232"/>
                <a:gridCol w="914400"/>
                <a:gridCol w="1077902"/>
                <a:gridCol w="841733"/>
                <a:gridCol w="811454"/>
                <a:gridCol w="787232"/>
                <a:gridCol w="769065"/>
                <a:gridCol w="551062"/>
                <a:gridCol w="593451"/>
                <a:gridCol w="999179"/>
                <a:gridCol w="859899"/>
              </a:tblGrid>
              <a:tr h="207829"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Соотношение матрица-наполнитель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Плотность, кг/м3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модуль упругости, ГПа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Количество отвердителя, м.%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Содержание эпоксидных групп,%_2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Температура вспышки, С_2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Поверхностная плотность, г/м2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Потребление смолы, г/м2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Угол нашивки, град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Шаг нашивки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Плотность нашивки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Модуль упругости при растяжении, ГПа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Прочность при растяжении, МПа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2921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0933" y="132069"/>
            <a:ext cx="4264381" cy="2095874"/>
          </a:xfrm>
        </p:spPr>
        <p:txBody>
          <a:bodyPr/>
          <a:lstStyle/>
          <a:p>
            <a:pPr algn="r"/>
            <a:r>
              <a:rPr lang="ru-RU" dirty="0" smtClean="0"/>
              <a:t>Парные диаграммы рассеяния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4447" y="2039257"/>
            <a:ext cx="11350868" cy="4137706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26</a:t>
            </a:fld>
            <a:endParaRPr lang="ru-RU" dirty="0"/>
          </a:p>
        </p:txBody>
      </p:sp>
      <p:sp>
        <p:nvSpPr>
          <p:cNvPr id="5" name="AutoShape 2" descr="data:image/png;base64,iVBORw0KGgoAAAANSUhEUgAACZsAAAlRCAYAAAArx68IAAAAOXRFWHRTb2Z0d2FyZQBNYXRwbG90bGliIHZlcnNpb24zLjUuMywgaHR0cHM6Ly9tYXRwbG90bGliLm9yZy/NK7nSAAAACXBIWXMAAA9hAAAPYQGoP6dpAAEAAElEQVR4nOz9d5BkW37Q+37X2i59Zvmqrqr27piZM2f8aCS40n0gLveOhFEgEeIpLgEoiNCEgAj4Q/EUBEbSH3oBgRkRmJEAiYAXmJACIRSCOxeukGE0mjlnzpk5ps9p311dvtJnbrfW+yOrqqu6qrpMl8nu+n3+KpO5c+XOtXcu81u/pay1FiGEEEIIIYQQQgghhBBCCCGEEEIIIYQQ4in0SRdACCGEEEIIIYQQQgghhBBCCCGEEEIIIUT/k2AzIYQQQgghhBBCCCGEEEIIIYQQQgghhBC7kmAzIYQQQgghhBBCCCGEEEIIIYQQQgghhBC7kmAzIYQQQgghhBBCCCGEEEIIIYQQQgghhBC7kmAzIYQQQgghhBBCCCGEEEIIIYQQQgghhBC7kmAzIYQQQgghhBBCCCGEEEIIIYQQQgghhBC7kmAzIYQQQgghhBBCCCGEEEIIIYQQQgghhBC7kmAzIYQQQgghhBBCCCGEEEIIIYQQQgghhBC7kmAzIYQQQgghhBBCCCGEEEIIIYQQQgghhBC7kmAzIYQQQgghhBBCCCGEEEIIIYQQQgghhBC76ttgs1arxV//63+d7/u+7+MnfuInWF5ePukiCSGEEEIIIYQQQgghhBBCCCGEEEIIIcSp1bfBZn/37/5d3nrrLX7wB3+Q27dv8zf+xt846SIJIYQQQgghhBBCCCGEEEIIIYQQQgghxKnlnnQBdvKbv/mb/PRP/zSf/vSn+chHPsJf+At/4aSLJIQQQgghhBBCCCGEEEIIIYQQQgghhBCnVt9mNltaWmJ8fByA8fFx6vX6CZdICCGEEEIIIYQQQgghhBBCCCGEEEIIIU6vvsps9rWvfW39Z2MMb7/9NnNzc9RqtRMslRBCCCGEEEIIIYQQQgghhBBCCCGEEEIIZa21J12INdevX9/xf0op3n333WMsjRBCCCGEEEIIIYQQQgghhBBCCCGEEEKINX0VbCaEEEIIIYQQQgghhBBCCCGEEEIIIYQQoj/17TaaT1JK8clPfvIYSyOEEEIIIYQQQgghhBBCCCGEEEIIIYQQYk1fZTaTbTSFEEIIIYQQQgghhBBCCCGEEEIIIYQQoj/1VWYzgN/+7d9maGjopIshhBBCCCGEEEIIIYQQQgghhBBCCCGEEGIDfdIFEEIIIYQQQgghhBBCCCGEEEIIIYQQQgjR//oq2EwphVLqpIshhBBCCCGEEEIIIYQQQgghhBBCCCGEEOIJylprT7oQa65fv87ExARaP46BcxyHIAj4oR/6IX74h3/4BEsnhBBCCCGEEEIIIYQQQgghhBBCCCGEEKdXXwWb/fIv//KWv1lr+fDDD/k3/+bf8MYbb5xAqYQQQgghhBBCCCGEEEIIIYQQQgghhBBCuCddgI3++B//49v+vV6vc+PGjWMujRBCCCGEEEIIIYQQQgghhBBCCCGEEEKINX0VbAbwH//jf+Rf/It/wb179/jlX/5lfvEXf5GRkRG+/OUvn3TRhBBCCCGEEEIIIYQQQgghhBBCCCGEEOLU0iddgI3+9b/+1/zsz/4sf+JP/AniOAbg1Vdf5ed//uf50pe+dMKlE0IIIYQQQgghhBBCCCGEEEIIIYQQQojTq6+CzX7pl36Jn/qpn+LP/Jk/g9a9on3/938/P/uzP8u/+3f/7oRLJ4QQQgghhBBCCCGEEEIIIYQQQgghhBCnV18Fm83MzHDp0qUtf5+enqZarR5/gYQQQgghhBBCCCGEEEIIIYQQQgghhBBCAH0WbPbaa6/xK7/yK5v+Zq3lF37hF/joRz96MoUSQgghhBBCCCGEEEIIIYQQQgghhBBCCIGy1tqTLsSaGzdu8KM/+qMMDQ3x3nvv8bnPfY47d+7Q7Xb5Z//sn/HSSy+ddBGFEEIIIYQQQgghhBBCCCGEEEIIIYQQ4lTqq2AzgDAM+dVf/VVu3rxJmqZcuHCB7/u+7yOfz5900YQQQgghhBBCCCGEEEIIIYQQQgghhBDi1OqrYLMf+ZEf4Utf+hKlUumkiyKEEEIIIYQQQgghhBBCCCGEEEIIIYQQYgN90gXY6Pd+7/eI4/ikiyGEEEIIIYQQQgghhBBCCCGEEEIIIYQQ4gnuSRfgSb/+679OoVDY9n9/7I/9seMtjBBCCCGEEEIIIYQQQgghhBBCCCGEEEIIoM+20bx+/Trj4+NovTXhmlKKr3zlKydQKiGEEEIIIYQQQgghhBBCCCGEEEIIIYQQfZXZTCnFf/gP/4GhoaGTLgoAi4sN+iEUb3Awz/Jy66SL8cxelPcBz/d7GRkp7vqYfqn7e/E8fxZPI+/rcPVbvX9RP9+DkHPRc1TnYbe6f1T1Xj7XzeR8bHbU56Pf7vknTepfz4t+HqTeH64Xvb4cpeM+dyfV1tkLqUfPTs7h9o6q3sv53krOyWYneT5epLaO1KuDOa3nrZ/bOjs5LZ/VaXmfIG38fnaa6uFePa/n5EVq6xy35/Uzfx4dxbneS90X/WtrCrET1EdJ1vqGUuA4GqVOuiTP5kV5H/BivZfn3Yv6Wcj7erHJeXhMzkXPi3YeXrT386zkfGwm5+N4yfnukfMg9kPqy8HJuXtMzsWzk3N4vOR8byXnZDM5H4dDzuPByHl7fpyWz+q0vE84Xe/1eSOfzVZyTk4f+cyPj5xrsZ2+Cjb7yle+wuDg4EkXQwghhBBCCCGEEEIIIYQQQgghhBBCCCHEE/pqG82f+ImfeOr/f/EXf/GYSiKEEEIIIYQQQgghhBBCCCGEEEIIIYQQYqO+Cjabn5/nzp07fPd3fzevvPLKSRdHCCGEEEIIIYQQQgghhBBCCCGEEEIIIcSqvgo2+7Vf+zX+/b//9/yjf/SPyOVy/JW/8leYmpo66WIJIYQQQgghhBBCCCGEEEIIIYQQQgghxKmnT7oAGzmOww/+4A/yG7/xG1y9epU/9af+FD/zMz/DysrKSRdNCCFODYthJV5kMZojJTnp4ogXQNe2WYhmaZvmSRdFiOdGM62zEM0S2s5JF0WcEmv36lbaOOmiCCFWyXV5OtTTFRaiWSIbnnRRhBB9oGOaLESzdKT/LJ4zFkM1WZLxRNE3DIbleIGleB5j05MujhDPPYuhGq/d5+OTLo4Qe9ZIqyxEs8TS5xbi0PVVZrOZmZn1n7/whS/wXd/1Xfzjf/yP+cN/+A/z5/7cn+Mv/sW/eIKlE0KI06EWr3C3cReAOBcxkZk+4RKJ55kh5Vb9Q6I0xlUO1wZexsM/6WIJ0dci2+VW/SbGGpacRa5VXkbZvlojIl4whpQ79Vt00xCtNNcrL+Or4KSLJcSp1mtD3SRKIxzlcL3yMp6SNtSLppU2uF27jcXSDBpcLFzB2pMulRDipCTE3KrfJDYJnna5Xn4FR/XV8L0QO6onVe7U7wAQZrtMZs+dbIHEqbcSL3K/cR+AtJAy6k+ccImEeL7VkhXuNO4AMm8knh8d0+RW7RYWS82rcqV0XfrcQhyivuqtfs/3fA9KKay1KKUAsKtX/N//+39fgs1eUB/W3+e/zf5XxjIT/G9T34envZMukhCnWsrjlV6pNSdYEvEisNau16MUg7UG1AkXSog+ZzDrbeDUpr228QmXSbzYLL26Br37tkW+/4U4eXY9A4PBYJFsDC8iQ4ql952fGPmMhTjtNvWfrcEog3PCZRJir8yGMcRExhNFH0g3tK2MkTopxLPaeJ9PJVugeE6k1jzR51aARJsJcVj6KtjsK1/5ykkXQRyzD+rv8//91t+m6JX42uLvMtO+z1+8/pdPulhCnGoD3hBxPiY1CaOZ8ZMujnjOOcrlfPE8K+EKJb+ErzInXSQh+l5G5ThbPEsjbjCUGULLFJM4Yg4O50oXWO4uUfSKBCp70kUS4tTTuJzb1IaS6/JFVHBKTBWn6CYdhjOjssJaiFPOUz7ni+epRlUqfkWygovnStkdYKIQEacxo5mxky6OEAz6I6Q2wQLDwchJF0eI517FGyTKRzJvJJ4rBafIVHGKTtJhOBhZX+AthDgcfRVstpbNTJwOiUn4+Rs/x3h2gh88///mRv1d/tODX+Zzy9/gtcGPn3TxhNhVZEOUUs/14J+TtlBpROqXsfS2aNM4jAeTJ1wy8SIpOhWKucqWv1traUUtUpugD9Ak2a7+CvE80DbGiRukbgGjN3+HWCyR7VL2Bhjwhk+ohOJFoTDQWsRJExKdf+pjC7pEIVfa03ENhtiGePhoJcGQ4vTRJsJJmqReEaMOJzN3ZLtopXE39C12akOJ540ltF1c5eE80eZVaIa9MTimBO+P288VJG+qEAejTRcnaZN4ZewhtIOMTYmJ8FSARlNyByi5A4dQUvE8S21CQoxP5rmZM9HKYcw/s+fHu2kTTEziVZAU+OIouMo91G3+FAYnqmEdn9TN9sY0OdiYpjg93LgOQOLtbbyln73o80bWWiK6uHiyjflzKibCWouvgg1/Vdv2uY9iXEeI06iv7pZr22g+aW1bzXffffcESiWOym/N/TcWwwX+z8s/iqMdrpdf4ZvL3+A/PfhlCTYTfa+WLHO3cReN4kLpEnmneGjHttZSC2t0bJcMuUM77pPcpI6e+SqkCc7ABcLK9SN7LdGfOqYFWLK6cCKvPx89or1Uo9tOuVi88kQn4OncuI5+tFp/By8Rlq8eYUmFODzKpnjz38C2l3EzZeLxT2HXO7SW++07LHeXKfh5LhQub5mU3o6xKW3TItAB3j6uI/Hi86rvw9IcuhnjnvkMiVuklTZxtXvg7GUWy93WLWphjXJQ5lz+IloCfsUpom2MO/d70G3g5YaIRj+JVc92DazEi9xr3sNRmkulK2R3CQ49LqlN6Jg2WZ2TwfZnMBvOMNeaI3B9LhWv4qmDL1ZqmyYKDtR+d+Mq+tHXeu3nocuEpSsHLocQp5U2XbyZ38XGXZziCLXBawQ62BQovB8Gw932bWlXiU0iG3KzfoMojZkoTDDqTxzasS2Gdtp6pv7AYfCiZdSj3weT4g9fJSpeOrGyiBdbQkQ37ZJ1cnsaX3kav3oDu3IbHJeloQvcjiPijuVi8cqBvwfEi83rzKDm3ur9PPpR4tzuAbkyxndyFuJZHjUf4Tsel0pX9zVXIY7OXq+JVtrgVu0mBsu54jnK7uCOjz2KcR0hTqu+Gi1c20bTWssXvvAF/uk//aecObP31TDi+WGs4b/M/BpXSy8xnBkFepntPjH8GX7l3r/lbvM25woXTriUQuysHtcx1mCAZtI41GCzlXiR6vICjXqXC+WLFJ3KoR17Ix3VIU0AsO0F1MB12bblFKmnK9yu3cauNr6PO4OSUrDSXcHPKcIkpJu28d29d+B0XNtQfxdRlatSf8VzQZsutlPt/RLWcdIuidsLNkttSi2sAdCMWkQmJKt3b64/6NxjubuMp12ulK/LYIgAevdZ2gsQgDIJKm6wYNo8bD5EK82l0uUDtV9iG1GPeitz62GdJBfJFsniVNFpB7oNAGy3irIR9hmvgVpUxVpLYlNaSYusf/LBZoaUW80PaMVt8l6OS8Wrsq3zASilWOkuY7F0k5BO2sJzDzYZWUuWuVO/A8C54jkq3tC+nr+p/9dZQpWvSPtZiH1y4iY27mKxLKy8y6zrorXH5dK1AwUxJDaiHm5sV8XSlhe00xZhGgGw0l1mLJg4tPv1QjTHTHMGrTSXy1fIndDiQxXWwaS9nzvLIMFm4gikNuHDxg26SUjJL3KhcAV1wCx6SvXGzwEwMZ3OLASDdOIunbRD0ZFgM7GVCqus3cBVVIU9BJs97NxjScb4jp1SsBKuYLGEaUQ7be1rrkIcnY3j3lfL13cMOGslTRLba1vU4/rTg83SDnSbwOq4jgmxzskF4QvxPOurMM3JyUkmJyeZmpoCYHx8fP1vk5MvbmrO0+i92reZ687y8aFPbfr7peIVck6e/7nwWydUMiH2puJXcLSDrz1KXvlQj91K20Avc0g7aR/qsTdKMkOoXAXl+DBwQSYaTplO0sHS+9DbSevYX99aGM4Oo5Um62XJuvubVE0yI5At9+pv5ZzUX/HcME4OylPgeFCaJN1Q9x3lMJgdRCtNOSgT6L0FLzTiXtBDbBJC0z2Scovnj7VA5SJoD7IDpMEQrbg3kGKsoZN2DnRcT3kMBgNopRnIVGSlrTh1UqcApUlwPFR5GnMI18BAMISjHAInoOgd3iKWZ5HYmHbcu0+0kw6JTU64RM8nay0juVG00uS9HLl9tnk36q623y2Wdrr/fmKSGYFMr/1sS9J+FuIgEr+CKoxiHUVYnCCyhk7SJbHxgY7nKZ+BzFq7agBPtvARQM7Jk3WzaKUZzo4c6v26FW3sDxzdmONu0twIBEWU62NKZ0+sHOLFFhPRTUIAWnEbsxqEcBDWAgMXUI6Pyg6QLZ5Do8n7eXJ9kpVY9B+Tn0B5GZSXweT3lqWyLmN8J8JaGM6M9OYq3Cw5R67r/mD3PO5d9Er42sPRDhW/8tSj9sZ1zjwe13FkEa0QB9VXmc3E6fE787/JoD/EZG4aABU1sE6AdnyulV/i9xZ/lz91/s9su62qEP2g6FR4ufIqoHAOeYX/UDDEEjE5Hyr+wKEeeyOjs0Rjn0XZFCPb4pw6FX+AalTFmJTB4Hizmq0Z9sc4X5miXu2i7P6uI6MzxOOfk/ornjsWRTTwCrpyDaMc2LSqVjGZmWY0M46Lt+cVt2dyZ5hpz1Dw8uSdk1mZLvpTlJuCycvEKx2MVYxkR2knbTztUz5gsLxCM5U7x3huEhf3wCvDhXheWaWJhj6CHjy8NkjZHeClgQIa3TfZw3wVMJofZbmzxGB2CP8Ztn487Ya9McoDAzg4z/T5loMBqnEVa2DA33mV9k6MkyWekPazEM/CKpdo5OMom6LjBdz2PJVs5cBZRxSa6dw5JtbbVX21LlycEF8FXCldw5Ae+tZ8I7kxOmmHwAkoeZVDPfZ+pE4ec+bz8p0kjlSgMgxnh6mFVUZyo8+8LXyUnUJPj2OVw4BSTFc86tUQZeXeLbaXeAOkU3+QXlqBvfUDZIzv5Ax5I5QHyuhn7LeJw6Q4k5tgtjNH3s2Se8o1kdV5rlVeAeyuGYePYlxHiNOqr66gL33pS+s/x3HML/7iL1IuP54E+eIXv3gSxRKHLExDvr70e3x6+HMok5B78x/i3f+/wfHpvPx/cmXsI7yx/Pvca92RrTRFXzvIFgnbUTbFq91ARU1M5RIqGGRq6DWWdevIV5tbFHZDY0phcJIGRvkYSRv7QgtUlmvFl7HYQwsUUDbt1R8nh9F7GxDNuBmaxKxVdYXFr9+EzhKmfI44M77jc5+sv0L0Cydt4a7cAKVIBq5BmsWNq6Q6i9G9iaidO7IKb58TCgPeMAOVIRRKspQIHNNGpQmJV1r9g4elt/Ivr0u8XP7I6iMPcu+3+I1bqPYipnSWOLu3lblCvHjUpvu4tjE6aZG6eewBs9K4HF02G2VT/NoNiJqYykVify/bLyomgikmMpNgJaj0WSgbk03aGDe/Gmh+MBmV41rxlWdqv59k+9mLltDVW1i/QFy+in2GcyHEYfA6j9D1e9jcMFHh4uoe5Ltbu45G/QlGg/Fd75HadNFpl9QrYbcJJlPofbf/xYvvqCa6C7rEy5WP0BuEObzvdzep4yzfwLoBSeXapjEhN2kAlsQtbXqOjOmIo6bQTGXPMZU7e2jt2bU+gGLrmOaey7XT+Km1+M3bqPYCpjRNnN19y0XR/7b77n+afY/xmXTLmONx0CbCrb6PSiPSgStb7vHPq8MO8hbPbtRqxsMWWJfIqqfezveXGES9sIFmB5mnE+Kg+uoq+upXv7r+8+uvv8577723/rtkuHpxfKv6TSITcr38MtlvfRnvwW8SXvjfcTqL5N7+J1zUXyTQGd5c/roEm4lTwe3Ow8odLKDSCDX5ebQ6+hVRqU3Qytk0UeHXPsAu30K7Pmbi0yRuf2zjI/bPYjE23XXV3qEFmmHwl76JbcyhM0WSsU8fqCHrRFXs0gcA6KiJnh7ByEoiccgsltQmuEe0TY3TuI9tzALgellI7qJnbqO8PMnEpzF73B5zX6za9wCnePF40TLq0e+DMfgjLxEXzwFgSAC9mi3j4Pd9N67B4o1emyVs9O7RL+jAjBB7YTEoG+HNv4FtV3FyQ0Sjn+i7IBo3nMeu3AFAJSFq8jv3HpwsgWbPRNl0tX4s4eQqRKOfeuaJ9ae13y2GlBTHun01jqYUqMV3sWEDWou4mQpxRgKWxcnRNkEtfBubxtBewc0Mk6xmfTX0tlnb02TVLvdIJ23jPvoqNu6iy9NEg68+c9mFeGZH8N3uVG9iWwsAuH6RqHAeAK87h5p9s/fz6Kt0cqM4OJLFTxyvZ6jzvfFzfWh1VmHxl97CNmbRfp5k4jPrAUJuUl/tb9sN/W3ZXvlU2s8Y3+yb6IcfYr0MduKzWJ07ypKtc9szUHuABRztkAx97FheV5wuSoFe/DY2bAHLuMEAcWbspIu1ibWWVCV9077Z9D0TFEjGP32sgaji9OmrmYFf+qVfOukiiGPw9cWvMpoZY7i9QnD7P9G98AWSM58nAbAphbf/Kedf/QG+Xf0m33/2B066uEIcPcfvtZqsRXm5Y8lKMx89Yq41R97Lca5wEQe3V4TWfO8BSYSK6iDBZs+l1Cbcad2kHXeYKEww7B19A1yZBNta6v3SbaDT9sFWTTgeaAdMinUz+179JcRuDCl3W7doRi1GcyOMBZOH/yLu4w6c0i60H/V+iVo4SRvjH0GwmRCACqtgehOkqrMExXPMtWZ5Z+UDPMfnQuHSgbd5ArDaA8eFNAE3kHu0ONUiG3K7eZMg6XKmeZ+CLmI7K2jTJXXyJ128TazOoJQGa1D+8fQ3RI82XWxnBQDbqeGknSNb0GMw3G/fph42GM4NM+5P9k3AmbX06l7YAKVBBrvFCbPoXps9jcFxsLo3RN42Te7UbwGWC+VLwLNdrzpuYuNehlnVmkcNIgtExAvJuo93R7DO47EgFa6ANVgM1caH3AoXKAdlpnPnD23xoxBHZSVe5EHrARkn4Hzx0qFkoVQ2wbZXx0+jFjppY/xeu6jX33Ye97ePYTG6eL5pUkxzjqVogXqjSaY4wkDp1WO5v1rHf/wqjoxziqNhLeDlIGyB0pvaGP3AWsts9JDF9iKloMh09jz6hBcfKptgW4u9X8Lmpu8ZIY5CXwWbbdxG80lKKX7sx37sGEsjjkJiEt5aeYOPDX6CzPv/BpMdJZn47Pr/wwv/B87K+1yp3uU/+5Z20iLn9tdAvRC70TbGbT0A7RHnzuw6ERv7Q3jjn0ClHeLsMUTlK8t8e57UptSjBt20Q94p9hpu5XOwdAO8HGlmL9vriH7UNk0aUROA+fYcw+Wjr1dG+6jyFLb2AJUfIj3gJFriFHAnPoWO6qTZEewunWMvXESFNUxuVDLxiT3ppG1qYR2Ahc4iI8H4oW9PEufP4WkPiyLKT0DqQf19VHaA2Dv+tPJO0sDpzGP9MnEwfOyvL46PyQ7j+PexaYwpTqIUve98k5KYDu20ie8efIAhdfKo1Xu0wuA175DkJzBatt4Wp08rbdCJO8RK08oUKaYutjBxbFvRe91ZVNwizU2QOk9fvZ74A3gTn0DFLeLczluUi8NnnCy6NAmNR1AYIz3C8Y3QdFjpVgFYbC8y6o/jHMKwn7IpXvshAHFu8sCZ++LBV3AzQ1gvT+wPPnO5hHgWVmnSsY/jdBYxQXk9SLgWVYlMvP4z7J6Bz41X0J1lTPZxdrQ1qV/Byw1iu3Vs5bwEmol9UVi89gyYiCQ32dfbIMXly3heAeu4xMHjMSiTG8NpzJDamCU3Q2pTVrorjGXHCZT0IUT/UgoWugukJqVl2rSSBhX32cfKjfJQ5Wls9R4qN0DqPR7LTJ1cr78d1kizw9injFVpE+K2H2J10Ntus08WGIjjZXCIi2doPnoXnR9lLo3J2+6B7q9utILubt+e2U6cmcCb0Kg0IZI+pjhC8dCruNk5rJcn8QYOdAw3qaPbC9hMhdg/vHlPQ8pie3G1fVNlNNMlq042psEoD1WZxlbvo3KDm75nhDgKfRds9rGPfQzP25oaVoLNXgwf1t+nk7a54o/gzv4e4eXvh40DlU5AdPZ/5dqd/8x/Ov8679fe5fWhT55cgYU4ALd6A6r3APDGFFFu96w5cWZk/ecj7xpaRSWosNhZJOMGBM7jSecofxadHccqV1ZPPccyOkfgBIRpSCU4WAP8IMLKS+jSJax2nynbTeIPgL97ud2kgXr0DbApTvMh6cR3Sr0Vuwp0hqyboZN0KfulQw80g97kVZSbAlbv6WOvkKhxjHq2a+MgFBZn/k0Imyilcac+R+Ief8CbOB6JWyKd/E6UNb3BBQuVoMIcy3jaJXsI2ykkXgUvjeHR1wGL160Sjnz82QsvxHMm5+TxtEtsEtKRjxG7QxjtcQyt+d6WubNvgrW4uSXM+Kd3zVYWB8MgAcfHzqKJBl9BV65iVwPRj4qvA/JejlbcphyU0IfULvaad2DxRu/n4YSoePFAxzE6ICqcO5QyCXEYUidPWtg8GZT3Cmi1sP7zbrTpome/DkmM497FTH7npoAgo32isU+jTNzXgUKiP7mdRzD3Vu/nSotooH+3YbXKJcpPbfl74g1gJv8AFkvavgthjYKfx1NyPYj+Zlf70u24fWh96TVh+Rq6eGHb8dPEq4BX2fUYbvUG1B6gAG/CIc5IsM9p5Y5/BBsZlsImGS93oPtrrz3z+5AmvfbM1HftvoWrUlLvxLEwOvNM/UhFijP7DWzcQWkHZ+rzh5aNXitNOSix3F0h7+Xw+ySDd1i+ji5efOZ5OiH2oq+CzQB+7ud+jqEhyabzonpr5U0KboGzc2+D45EMf2zLY5LRT1C5998YsIp3a9+SYDPx3FEmebxa1SYnWZQdTWanGc6M4Csf/cRXgQyAPv885XOldI2EmEAdbxrrY60/NgVrej+nMQojjWexK1d5XC5dI7bRsa6kNto/kW3LFAZlot73krW960a80CzOpqwzU8VpVBjg4OIewrYfvRdJWN8EyoRru4ELcaoEKsu1ykskNiGjspjj3ArKJI8vujQ8vtcVB6SOpY3s4HKxeIXYRvgqgzqsdrF53KdVpj/7t0IclpJT4XrlJaC3SGU3yqaQ9trX1qSA2fIYi8LKOIs4AGUe991UGp1gSZ6NUb1xx3O5C0S5EF8FR7LoS4jDNuqPUxoo46pD7Euveta2oUrC9fkHaZ+dbo5yGM9dZCB78PursimYXhvGmrQ3drhbsJkQzwllLXbtPmlNr311SM0QhWYqd57R7Die8g8ls/hhkXlecVz6p9Yfgf/6X/8rX/ziFzf97Xu/93v5B//gH5xQicRbK29wvnAJ/8ZvkAxeB2ebKF/lEk98hguNm7y78s3jL6QQz8BJWygNrueS5CeJcmcAiIloJ02yTh5f9eq9tgkWfSKZmBSajDq8FVmi/7jKI5N00Y13wMkSFy/0fdav7a6Tp0m8Cv7IS6juMqY4tT6A+ay0jXvZ/Y5z0lgcKwcX55DqC4A2HdzabZR2iEsXMHteRWhppr0tPQtOif1kw9lrPTU4mJGPohsPsJnBA6cbF/3K4jfvQVTHFKd7q6CfoJQio3KHGgyWZMbwhy5D3CItXdjTsRVmNePa/q+9hIhW0iTjZGW7HdFXXHzcA2bmiG1IO22Rcwrbrj5/2jWTZIYJBs+iq7cgV4E0Af1CD++IPdrYxtGmi1u7hdIOUeki9oATRknxLO7qtoJx8SwAqY1opzV8XSCQrZTFC8ZXGZykgVv9EOwgivEdFzWlTh5n7BVUawGTH8fsIUBtjcKibIpRLh3TJLYxBV1CH3CrWvHiiXMT+AMtbBqSlA+WVdLvPIDOMrZwhtg/2QynWjlkONhYpMJAGmMxNNI6CkVel1CydaA4UmrL+LkbraCb91GZCgy/8pTnWrRNds8OtU/GpjRNnXxlmqzjodwMkWSXeu4pDF7zLkRNTPEcibe/HQl2u7+mJDSTOoGT2VSn1/qcz9KeEeJJG9u4J8lJWzj1OyjHx468gmrNYrND215foe3QTTsUnNK+5wy0zLWKU67vRiNnZ2cJw8crcx3HIQgCKpXKvo/14Ycf8t3f/d387b/9t9f/FgT9kcLwNFrqLDLTfsAn81dw6neIr//wjo9Nxj7FhXff4BvdRzTiOsV9Nq6EOCnuyvuYxhxGKQhKWOVhSLnV+JBO3CFwfK6WXiITLqMX3sY6PunY66TO7tszCLFfzvJ72NYiAK6XJc6eOeES7Wy762QvDfuocA4OcTueoP4BtnoXlRskGvoo9oQ7ReL54NZuQ/UuFnC1t+ftpVbiJe427gJwrniWAW9kl2f0BPUPsdU7qOwA0fBru9bTOBiBYG/HFs8XL1yChXcAcDrLpJN/kONIMGaVJixd2fPjtYnwFt7EhnUYvExUOL/318Jyu3GLVtzC0x7XKtcPfVW5EMctJeHD+geEaUjWzXCldH3TCvTeNfMGNmzA4JUtW0ZYNDZJSKwPKw/wvApRfvq434boc27tJlTvYQHP8YkKFw50HKOzm7Zu02mLO4/+G63WPHrgIpdHPoe3h4UiQjxP3OX3oL0IdhE3a4mykzs+NspOQXbr9oFPo00Hd+FNCFs0hi9yI6xirWU0N8qZjNzPRY9VLmHl+oGf7yZ1mPsWWItuLaCn/uCJT/wehJvUcea+AVWfqj/GnU4VgAul85Rd2SFHHB+FxZl/Ext3oT4Dw2PA1jaQwuAtfQta81CcIBp4mf0sLnyaR92HLHQWUEpxuXKFvFM8lOOKk+V2F2HhPQB0WEed+fyhLRhUCu4171ALazjK4WrlGoHKom3cG6fp1mDwUq+vsM/2jBBP2tjGZfg6Ue7k6pRb/QBbf9QbJx19lXD49W0fF9mQD6rvk9iUkl/kYuEKh3XPFuI06LvexQ/8wA9s+t1ai1KKP/pH/yh/5+/8nX0d6+bNm1y9epWREZlc6wdvzr+BQnGpMY9VDkll5wkq6xWYzvSCIm7U3uUTw585rmIKsS9etAzWEAdDgHq8bZW1WKWJbIhRCWHSC6KN0piEuJdhJokgiXDa86RFCTYTR0BvWBG9z6xmqU1IiPHJHHilqJvUUUmXJBjatKXbdgzpluvkuNMOa5tgq3d7q2Ubc7ilOrE/eKxlEM8npZ3HAT57uNaMTYmJCM3jBRbdNIRdFrwqG+OFC6j6PWwaY5vzuOUasS8D7KeRNhFOXAcbYlSA1W5vLORYt7O0hLaLq7yn3rOdcAXbXgJArdxCFc7vuZiWlG7aBSA2MYlNDpxJSoijFNkQpRTeHoIhU5sQrW6HFaYRqU03ZbJxwmVsexkAVb2JKp7HPjHbYJUD1uCkLUgaKGv6PoutOF5KPb19kpKQ2JhAZdhXdtVomW5nGWsS0uYMyUiMt81E61FR1uCGi1gnIPHKx/a64pTZmC1SP70v66QtdNQkDQb2vF2N012GdhWAqPEAvDwAnaSzvj15ZLto5eDu1kkQYidKs95BeI4z5un2HMQdSCFsPUI5OcomwuksoIoDO2YePIi170ZfBYe3HbV4odi17weliDGEpoOnArQxuNES1l3N+FqfASzUHqJLFzHOs2eCVQo6aadXDmuJbEgeCTZ7IWy4X6sDZKzWJkR3qxi/QOrkN/3PWksnaQOQ2pTYxAROtjdOs7pIXa3cXh2n2blPcBhzBeLF53aX1tu4VG+j8lOHutPCfmxanP2UsZLYRCS2t3V5J+lglUWbFDfs3dMTd2syHGkvCPFYXwWbfeUrX9nyN2st7733Hn/5L//lAwWbfcd3fMdhFU88ozcX3mQsO0F57pukpQvgPD0Va2HkdQabb/DB3G9KsJnoS15nBjX7FmDxR14mKpwjGbiG6+XBDVjyAu5U30GjGM2PUOvWGMgMEqgMNjsIzXnQGhvIALk4GvHgy7h+CdwMcWZsz8+LbMjN+g2iNGaiMMGoP7Hv13bjGnrmq2BSvMr0pmwI2z4en8nCFIud+fXr5LhZ5aByQ9jGLMrPkbiS/ljsTVS6gKc9UJp4l8wyhpQ7rZvUowbFoEAlKGGsZTDYPWDMX/oWNGdxWg+geA7r+CRuftfniRePwuItvInprOB4GVRxmqR47tgHcGbDGeZacwSuz8XilR23QDZ+Adf1sUmEzY/sKx5O4zKVn2S+M08lqJCRbTRFH6oly9xt3EWjuFi+TE4/fSGJrzKcKZxhubvEUHZ4yzaaxi/iuD4kETY/uiXQDCCpXCFQKap6l6T6AM8qospLh/q+xPMtLl/Edfxe+yS3uX0SE3GzfoMwiRjLjzEe7Jy1aQu3yFRhkrn2HOXBa8e+ZYhXex9W7qCUxj3zaRJftggXhy8efAk3KMLAAHGy8wIknXZwZ/4nNonwckNEY5/cU+CL9Ysox4U0oZIdY8D16aYdxnMTWAvL8QL3G/dxtcul8mXZmkccSOIU8CY+jgpXSLNjz2VWMwAblFGrgRgjhSl0dwl38V1K/hAuHlHx0qG8TmJjbjY+oJt0Gc4NM5k5eyjHFS8Oi8KMvoZuz5EEOW505pldWWIoN8SFdg1qD3uLESc+AZkSdGuobAWrDyco31qYyJ3hob1PxslSciuHclxx8uJgGG/sI6ikTZI/s7+xHZPizr+Bba/guhns5Oee2AZTMZWf5lHnEQWvsJ4Nz3iF3uOT7uo4zc4BZIcxVyBOB+OX0KttXJUbObFAM+iNmbheFrRPnNu5zuacPGO5UepxnfHsBMpq/OW3sfUZlOPinvnMpoCz1CbcbH5AJ+4wnBtiMnN4u+4I8Tzqqx7G5OTjwa1ms0mappTLZYaGhvjxH//xfR3LWsvt27f5rd/6Lf7JP/knpGnKH/kjf4Qf//Efx/dlJfxxs9byzYU3uVa4jrv0n4mm/pddn5MOXObc8u/y/spbR19AIQ5AxU3W04dEDQCMzhCVLgNQ69zGWIMBtHW4Xn5lvXEVFc7jBhXQLolsoSmOyMb6uB/ttEW4mm1jJVxhLJjYd8dAxU0wvRUhdFZQg+x6jCFvhGH/5DohFkU09FGc0nmMm32iYy7Ezqzy97x1Zmwj6qvfGa2ozcuDr+Dh71rvFUB3BWshyU3A4CXi3KTU01NK2bS3JaU1pAnY3MSxb8mtlGKlu4TF0k1Cumkb391+ED118tjJz6OTDukBstAMeCMMnuD3gxC7qce19XZ/M26QC3a/Hkf8cUaD8W3rderksWe+A512d7xmjA5I/UFgptfmCqvr2XCEADBPaZ90khbd1azCK90lJjJT2wY1bifxKpRHP8uATUjc0lMnpg6bUkBY7f1iDTpuggSbiSNgdIa4dBkGirDY2DFzrE67vaz1gA3re84ymbglnMnPo0yI8cqcRW+6h6+EK1gssYlpJS0yngSbiYOJgxEInu9dX+JgFHfqc1DK4rQ9JuMUtdqGUmGdw0rsFJounaSXNWqlu8KZ7BTKSrYSsVnilqBUomObtOJ7WCz1qIHpLPVCjU0KaUgy9kl00iL1CoeafTivi1wrvSxt/hdQnNvH4o+N0hjC3jijTbrotLtlrLDkDlAuDWyqN6mTw05+bk/jNIcxVyBOh41t3IOM/x0mo4M9BaQrNBOZac5ke21xpRR0epnmSRNU0oYNwWZd06Ed97IFrnSrTGSm0Dy/GWSFeFZ9FWwG8C//5b/ky1/+MouLvfSdg4OD/Ok//af54he/uK/jzMzM0Ol08H2fv/f3/h4PHjzgp37qp+h2u/zkT/7kno7RD5lA18rQD2V5FjPth1TDKhfyLirtYiqX9jAc6XDWG+BNItpxjbzfH9mfXpTP5Gmel/d2VJ+FbjWxjfr2r1ksYfK9ySNTOIPTWQRjMKXpLeWoBAPUwhpaaUp+aUtZU7/S+9uTr9GHdcxJWljtPFNQQz++r42Oq1z9ch6eVs+LpRw5L0uYhIxkhoH9l9cGJdx8BRN3sUNXtj3GTufiRM+NckiD3oTVcRXjJOvEUbxmv9Tx46JNF2WTHQN9njwfvgoYyFSoh3UGMgO4q83xp52v9etVD6PbH0J2kLgdQGsZZ8P30vOgX+rHSb/+s7LKRQ1dgZWbkB8l8Svbvqftzvde2zm7UTZhOijxsFvFcQPybv6p59U6GdLVzMYHPf0H/dz6pd6dtNP+/vdCmQTHtMHk9nW+nmz37+e5Oz3WulnS1W14nB2uW6PB9QpYlWAHLj31eMehH6+1kyrLYZ4LJ20BitR5erDJfu7vebdAwc/RibsM50YAu6+yGjePWTv23p+2Lzuew4FLqOTbKL9AnBvtq/rWLw5yTvrx+l1zWG2X/drLOTF+GacyDa15GLiE1e6erwnj5oDeda1tjE46GLeARTOUGaITt3Edl6JX6IvPpZ/ryJp+Ltua5+E89pO1698CcZSi6x2McnAj0J5DUj6Pa1pY9DNvU5h1sxT9Au24zUhuGI0+voGhZ9Bvdem01PGsylJ0irR0SMUvowaHUEvvQbZCkh3BKo/U6SW92MupUDbGbS6TttNtg3ie/L47zvPbj59pP5XlqClr0GkTo3OPt3Fd+58CvAxq6DKs3IbCGMYv7Vjnnjxvex2nybsFcl6GMIkYyYysH+uk2mhP04/19TA9D+9rYxv3oMXdqW5tV68O8zPvHcNih66t3tMHSTJDm469sb0wnB3CeYatypVN0Gkb4xxuYPJRedGvL3Ewyu516eIx+Lmf+zn+1b/6V/ylv/SXeP311zHG8I1vfIMvfelL/Nk/+2f50R/90X0dr1qtUi6X1/eP/o3f+A3+2l/7a7zxxhs4jkSZHqdfu/Wf+PLb/5SfzF/F/9b/D777p0DvfuNcXnqfv1N9k//Pue/nM6/v7/MX4qDie/dI3nt/2/+516/hnd17GvUwCVFK4Tsnk1GxETVoxk3KfpncQVfCVu/B/NugHDjzCcg/3ysiT5Nqt0o37TAQDBI8kW1mt3qups6QmISMe4AAw9YCzHy99/Poq1Ce2v8xhHgetJfh4e+BTWHkJRjYnD0kNjFLnSU85TGUe7xNZmpToiQicAP0HjqS69erUuC6qytle1O8+/1eEqdTlEasdFfwtEtxofXs7RyTwsOvQXuRKCihpz6Ne5DvCyH6SRr37umdlV5798yn9tRnXXOU7f6nttteuo43Pf34O0d7DGV335pZPCfqMzD7Zu/niY9DcXzHh+63H5uY5MDt/ZXuCmEaMpAZIHAOZ2soIXbyLGM0YRKyEi6TdXOUg/5YxLpF3O19/4R1KJ6BiddBKcIkRGuNp72TLqEQR6qbdKmGK2ScLJVMZdP/Nl3/jgPG9NKOuC7u1St4RQtzbwG6N2ZZGH2msqQmJTYxgROszykJsZO1sZ2Mm3m2+hJ34eFXSR7cwrQdUj3Zq+uA0ZqVTIqemmTs7HUcLfOap4oxMPP7vaD27ABMfhqcg7ULrLUsdRZJMQxnhvddl7brOxzmPJoQG+1Ut467XhlrWOwsApah7PB6YFlqUqL0Ge//SdjrA3RrUJzo9fel7SGeQ32V2ezf/tt/y0//9E/zPd/zPet/e+mllxgbG+Onf/qn9x1sVqlUNv1+6dIlwjCkVqsxODi46/OXlhonngpUKRgaKvZFWZ7F1x9+g+niNOrBWyTFs4TteE/P8/2zVJKv8ebt/4tL03/6iEu5N8/7ZzI8vHtu8eflvR3VZ6HqHZJ6Z9v/ufUOdrFxgKOGm1/jKVvc7PV9OXEdZ+V90B7JwHWMs3mSILYR79XeIU1Tsl6Wq6XrKPYfHe8v3oVGCwCr7xOXDzaZfJLXTj/V+43nAfa31ZGyMd7K+xA1MYNXSfydv8u6ts2Nlfcx1lAMilwuXt30WrvW8+Xe/5rs7X69kVe7j6qurjwxd4ji7Qf1n/f76WE5yvOwW90/itc8TZ+r13j4uK4nd4jSzcG4M537LHTmKRazNBptCk5l0/9bJOs/++37ULsPhTGiwsVNncuj+V46GcdRP/rpnn/S1s73vbtfpzP3FipToZJ/Ce8Z65OTtHDmHoA1oDqk2ZVj38ZzP07DfUnq/bNzkjrO3AwoS0ktsrK4QKoPslgj3P0hgBtX0cvvgZvrteX1zkFqT/0eqLWx2QYPO/dYaC+gUFysXKLoHH9QxUlcayfR1tmLwzoX/so9qDV7v+j7RGF+59dshqSdGBsnW/73tPv7bu19bULclfcg6WIGX6LuaD5YuYHFUslUOJ/ffWuSgzgN9+6DOop638/n+6BtYaXgw/r7NKImWmmuVa4T6L1nPjqsc6LTDu7yuyibkgxeJ3U3f35utIJemO390rxD4p3HqI0Tyd2Dv/ghOuk68qK0dU76PPYbpeBm4wb1sIFWmisD18iqx+0vVe+QNEOCTJNsUqXjDhI2c2A6uNUWXnsRaqtjls4D4u6zZTdbc5CxsKPSr22dnZyWOq4UDA4WaNcTWra5r+c+2Q/QSQu9MAftLuncIkllGBP22nPVMtydu4PjNan5PiP+zgsPjoq08Y/Ok+3sxCtt/n/awZ2931vkWu9gvPlNj9nPZ1NNlrhTuwPAmcIZRoOJA5V54/3xyTaach2s1hDFJzZe+Tzfg16Uts5h2Kn9n6kvob79fu/+OXgduzqOclSf+VI0z/3GfQCmi9MM+ZuD2lvs7/6/kRtX0fOPer8075K45zC6vxdyHdX1tZe6L/pXXwWbNZtNzp8/v+XvFy5cYHl5eV/H+h//43/wV//qX+W///f/Tjbb62S8++67VCqVPQWaQS8AoF9u2v1Ulv2y1vJe7R0+Of4JnOVfJT7zefb8VpTmHD7vRPP8iTSFPlq58Tx/Jrt53t7bYZdXPe1YT7yW151FdVcwuXESf2BPx09JuNe8QzdpM1k4S+mJ4IP1l9rlfenabWyzt+Ww45dIi5sz6iQ2IU0Nll5GE2NNLwX8Ppn8OKq5gNIakx155nPdr/XrOMu12FngneoNck6eqfw5nD1+HXvtOWy117hVvA/jn9uxzHEak9reKrgwCdcWxK3bTz3fL5MdwXHuYY2B3Ahe7cNemYpnsWrrRGq/1onjdhLn4Shf80X7XOejRyx0FhjMDDIRTAIKkxnEcTPYNIHCmc3fD9Ey+dpNUscjIUdkEuwOt2Btutj598Ak0KnjZEZI3A2DR0d4vZ6Uk64fJ/36x27h27RaD2muvIuaLjCQcXG6W4MR9lKfFBanu4jrQmpcbHaYVOWei/N56j73J5z297+bVOdxCqPQWoTCOEZnjvR86eUPsK0VYAUnqJDmd16du/49oDV+potKmqTuIEmb9es2SiMsYLHEabzjd85uDCn323doxS0m89OU3b31cTbqp7p20mXZ7fWVTfGad1E2Ic6f3bKAyGRHUY3eALR9Sl+sY1rc63yI9hc564/gtZ6YJH+G8+C0ZrC1GQC0vkk8cAGzOqoTpr3gyqM8xyf9GT6PnuWc9eP53q4t7GQ0rl3CSeYI7Th2m7EOay3dNMQCqTXEJsE/QLKAZz0nTvMBtjGHBbR7l2Tg1U3/T9wCfnYI26lC8QypdR/3PYIBxjOTB1o4eFT6sY6s6eeyPel5Kut+OGkTp/EA/DxRbordNtCyFrrJ4+s0SWPshuF/ZcH1IW7eZElV6SY3GDjzh3AWDFgw2TFUfW51zHL4hTynu+nXutSv5TosS9E8d+dv4EQBE5mzqD1uFqeswZv5XWg8IM2O4vgVkvwEOjsI1Sq6PIVJHp+42Ka9HyxEadzX7drj1E9leRZPtrPt8Oub/m90gC2MQ2MWVRgmcfK4nTlUdxmbGyMJenPdezkfURqvz8uGaXQo529jG81kPe65K3TiNlPlCQb6vB/2vHpR39eTth0LdxxU7RbWS4mZZd40WAkGOFc8DxS3nBttIrzmPaxSxIVzWLX/kJjYJId+3axJnAJ+bhjbXoHiBKny2XvwxMk6LfVQ7E1fBZu9/vrr/MIv/AJ/62/9LfTqdhVpmvILv/ALfPSjH933sYIg4Cd/8if5sR/7Me7fv8/P/uzP8uf//J8/iqKLp3jUmaGZNLigc+ikhSntL8XldG6aXwvvEj78fwimv2f3JwhxTNykjpr9JliD03yEmfwDmD00WBpJjVpYA2Cu/YhyqXKgL2bl5VbbHgq7zdYlGZVjsjhJLawxnBlBH/CWH2fG0dMVQD8144LYG6XgYXOGKIkJkyqVYICyu8cgaGc1La+14BWeWm/yTpGJ/DituMVY7nhXvSVeBTP5XYDBaz7ALn0AgA+EpcvHWhYhDkNMxGxrFmMN8615Bv0hApUlcUuYye8Em2L048lhbWP03BuUkgYmrpIZ/X/h28qOHUarXPAyEDbB9eReKw7dQHGaxcZtytlBulFKy1eUDpgkw+3OYeffIcGgshWi4de2neAV4nljlUM09DGcwS6MjGCXW0f7eutb3CvsHrcxdDMpzL2FtQYnVyLNPQ5YGM+dAcDTPmVv/wFia5ppg5VuFYCZ1kMqlQEZRDxCXvsBLL6PBdw0Jhp4ZdP/42AEPfVdgMJss2hjzWJ3njDukLarVItFRji8hXrWyaxOoFrwchScEmP5Mbpxh9HcuNQPcfy0xo0fYlfuY/027sAocW5ymwcqzhbPM9eepeAXyDk7ZwY8Um52+59XWeURjX4SbboYJ0tCvN73mGvPMxgME6jDydYkxFFSCtzFb2PbvaQB3kRAnNl9W8uzxXPMtWfJe3nyztbMFsYqOr4mbLVJVMBy2mZk9Tsxzoyhp78LGbMUxyklZaY1Q77gs9xuMOAPkdV7y/TtdWZQYRXbmMOxKbH7Wczq94DDGPEH9yBN1x8/kGQIC2OQHWA4eLZtYkX/ebKdveX/aOKhV9GVyxidQZvO6nxUim7MoKf/wJ5fa8AbIsx2SWzKyB7uzftV9xJqjV5ihFm9yKC+euivIU45Y1B+HmvrNOMWHUZoxx2WwyWmGNvycK9xG7t8q/cziuiJZB17MRgME6YhFstwMLL7E/bBKpdo5BPrfYDdAvSF6Fd9FWz2Ez/xE/zwD/8wv/M7v8Mrr/QG2L797W8TRRFf/vKX93WsQqHAz//8z/MzP/Mz/Mk/+SfJ5/P80A/9kASbnYAP6u+i0Uy3V7Bo0sL0vp5/tnQVu3iPD+/+Cq9IsJnoE4mNaac1srZDwM6pTevpCo2oQSWokNe9LDWBzqCVxlhDfpeAoaeJihdx3Rxol3iHzuawN8awt7WhtV8bgyjEs7EW8l4BWEErTeDs/dzGwTDexCdRaZc4+/TPVaEZCyZ5SvV8JhZDI60BiqJT2rLSevtBvq2VPbUpC9EcURoxHIziq/5OFSxOJxeXrJulFbfIuD7uhm1tjPKwyqGeLKOV3rRtmU/AWDBBqTDFYmPnxUlWuaRjH8fpLtPyXObDeYpekdIBsskIsR01/ElGvQzLaUSz0WHEurDHrWHapklouhSd8qa6b9GgPFD6qSvvEhuxEM7jaIdhfxR9iAEQQhw2q3Rv60x99AGUceUaXlDG6oA4GCG0HZbCRQInw5A3zF4GGjdmUFAoKsEAOafwTNdZoANc5ZDYlKJ/8L6KOIjtT7bZQ/s46+VYAZTSZJQP9CYpo4JHS0eUXYO1IYvhPJ7jM+iN7DnrdZydwJtwwMTE2XE0molg6sj6GULsl3pKQ6SgSxQKpR3/f1hqyTLNuEklGCCvNwfLRLlJvAkXrCHJbL8QzCpN6vQmmfWmvkewqf216TnW0jJ1EptScisHymQvxGOWRlrDWEPJrTxDNj2z+0OekNclLj7lOjVhCiMfhfwAnURTNt6mdBpHMWZpbMpiPE9qUoYzo3hIINuLKrExjbRGoDPk9hgwptHkvRyQ4Dke3n4CHS0k/hB6LEM3V+YRMQO2Q6CyGOtjNwSaAbjtmCmdx3Um99QmFM+XODO+qZ29nQRD3bYJrKG4Fph2AK7ymMqeP3hhN5bJxiyG8zi6ykDgosOEjHXRjotJEwpuHisdSXHYrCXOncMpgEtILayDNWSdvSzKWM3MbTu00xZ5p4hSisXuHI52GfZG0WrrOIqHz9nchUN+IxtKtaEPIMTzqq+CzS5dusSv//qv86u/+qvcunWLIAj4/Oc/zxe+8AXy+f2vPrty5Qr//J//8yMoqdiPG/X3GM2OEyy+j8mPwzYZmJ6m7BQYNJZ3Gu/xirW9ZVJCnCCl4F7rNo2wyXBhmGm3QDtTZiV8xEAwREb1GgeRDXnYfEBqDdVwhZcqr/QGDXWea5XrRCai4Bx80NMqZ4fVuzvTGIwMQJ6486Xz6G6Ap/19r1COg+FDKUPDDVkpRZRUlkLd9AbqlEJ7Dujd77Mr8RL3GvcAOFs8y6C3/cqOuHQWb7UxHxfPbfn/UmeJh40Hve1eTcT53KWDvykhjohCc6FwiY5pk3GyW7a+XYoXeNB4APSu74o7hBn9GKo9RyfIsNhdgNSjqCurB7Qo1KYJ/NTJE+cDblS/TWwSlrpLXK/knssAzLUJPysrsvqG0T758mtgmkzYGu7dm+v/iwoeS7pFoH1GVj+yXnPb0jVdPqx90Jt0CopcKlwlyYzijbwMSZukOL01EEVZsI8/+/lwjvn2PAC60As4E0KsrmLNTaGURSu4V7tLK+5lUwvKPoUNwctrIuMTXXgFojo59wxmOUYDqU24WfuAyMRk3YArpZcOHHAWqCxXyteIbER+jxNu4uDi7CTecIIyCWHxDPPRI6ztrZp22D7AZDvD3ii58mVUM0e2C0ZbTOBwK5khDFvk2j5Brku128uw7ZZcKu7Q3st5BNkPhDgwY0gyZ3CHM6jRc0TZM4d2aI0hAZbjBRITk4/P7/qcrm1zp34Hi6UWVblefuWJe7Ai3iHIbPsyaC4WLtM2rfW+Ry/BuWVjIHLDVLlV62VrmChMMOYf3nkQp081WeZO/Q4AU8WpAy1ctRaSoVdxggfg5UkyT88AsrFeK8xTsyUHS5bs6BUy7ZB8w3CQoLb9WEmWmGnOoFB0TZtAZyn7lS3BpOL5tjbGXw8b+I7H5dIV/D2M0yoU5woX8fKGuu6w3J0ncLOU99C2inNn8AYjmkmVW9bSas/RSTpcKFzZ+UnGyH5lLyqldm1nP2jfZaVbRSvNlfJVSuOvoTrLmNwYZoeA9HqyTDNpHdl9ayGcY649h24sQ0YzFGoyzYSrhQvEKiXfVTvW2V5LxvaGjayMG4r9sUYT5c4QAJcyTay15J3txy3i4gU8FChNVDhLTMQHtfdJTErByxO4GVY6yyQqpuavcDZ34UDZhLdrpx+W3dpHQvSDvgo2AxgYGOBHfuRHTroY4hB9UH+P84VLcP8/khb2Fxiz5rw7wFtBmx9afpd06OVDLqEQTyiWcK9d2/F/1kI36WKxLDhZMsUJ7td7QQb1uM61Yi8zY8c0ude6g6d9zuQmN026BypLsKeI+8NiCarvQWMGihNElZckCOAEOdqh6JZPbJwgIeJOMkda0tR0wvWpa3iJwk/nYflDiBxCO/LUfeyjNFr/OU4jnpwLsxhmuvepdquM5EYZ9Se2PY7eUA9lJbboZ67yNmUt2yhMHu9HGKURuBAHQ5igzLu1b5Nrd2k2Qq5XXqaVNnnYekjBzTOVP7cpcK0XgrYxS82qXb6X+omTtnDm30SlEWb0o8T+3ieyxdHSyqHolNFZB66t1juluJc8oN7tAAlBQVGyMf7i29BZIa1Mrq9GDZPu6veWJipsDR621jIXzbDUWWQwO8REMAlP1Gkti0aE2MRv30ct3UBlK2QzRR5v3PnEtbL6PbDkNLhf70BmiOF8iamRUSiWSIiJTQJAmMakpHsKNgtNh7ut2xhjOVc8T1b3FvkFOkuAbNl2HKx26RbPc799h6X6O7SjNgW3hFJqx/bz9hSF7Ah+5RHUH2LHp2nnpzD1EMcOkPjOE4nI5H4sniM7tIVTIC2WsOrZ+5EKg7fyLqo5S5SvMIPCYsk2XSo8PVBMoVhLNKLRKKUOmnRknaPc9b5HTMS9xm2iNORs8fx61vyNffIoCZHES+JZbKxPYRJuGePZq9QtklZe2v1xNuFu6xZJEnI5bpLttKF8jrB0efMD165/BaVSFl3vPL6+jrAvvDY+5Tiae427lL1BVrrLXK+8iiOZml8Y1lq6SRdHax607xPZiOvll9cXkj+Ng0vFzzD/6P8irc/QKZ8jGP8OMvrpSTOs0kTFi7TTGq3ahwCotazKz9HYjzgeSkEn7o05GmtIbNwLYF8NYt+uRR/ZDrcbd7DWUl29bx12hvn1sZ1sFrc0gjveC2jbNJOwTZ110ibO3BtUw3lWymdxC5MSLC+2t9P9cEO9WstGudNQo9E+Yfnxdq6pbZOYXvbIMO2ScTNYbblXu8tIdhRr4Frp5X3N2a2108PVdnpBH869WlmDt/wtVHsBWz5PVJIEDaJ/9VWw2UsvPb0j8u677x5TScRhWQmXWQoX+c7h74DqXdLLrx/oOOcKF/mGqVK//SvkJdhMHDGTL0D+6av4pwtnmevMkncLZHW+l6EGS9d0mA0fUvLKLHeWKfsVOmmHET9Ptj2D8UokXm/A0OvMoLpVTH6CxD/YVmlq50UimzhpG1u9B9ZA9T66eJZ0h4h/cfK06eJ2FzbVl8OlsJkMxvdQysEOjGCVh733LraQh7iGGy6T+iXc+h1wPOLCeeyGVMKDwTDdtLP+85NC22WhvQjAXGuOQX8Y94nRylbaIIk6DBeH8YzPYLA1KGWvdVycDpHtshQu4DsZBr2hZ9ja43ANZ0aJ0gitHQa2qcdrlFI8as0QpzEraZXBzBBFp7L+fweHC6VL1OIqRa+At5rVzBYK2F2+l7a8lk3wOrO97dkyI73fG3dQ1hAXz2H00WRMc9pz0K1jAV27CyMSbNZvtrRzWi1s6FC2ETlTw+sqbGMOgEz1IWdGr1OLG4ztsKXDmoSI+fY8xhrmW/PkvAxp1GG0u8igNXQLUxQ9qQ9CrNFaoZY/wCYRtjHPdH4ML18gcIItq8/XrlsbL2KcZu+PuSFMpjcwH9DLQpI271N2fXyjiVXCUjSHUnrHLWyr8QrtuNeeWw4Xmcw+fXJMYfCa9yDpkhanSZ39Z6AXW7XSJivdKikpy+EyBfdgA9QqA4ldoZ6JILpNbvJlJsofZbm7yGBmmAGdZbyzjNYugZPfNRZGmxC3O49xCwfur25bTmnfi33ayxjNburpCs24SdkvrwdrbeQkTVRjBidp4jSa5EpTtCx72l0hUFkuli7RSppU/AGU3XsfZbvrwWvPoMIqpnCGxKvQiGs0ot69f6E9T351u8GKN0g70yYxMSPZ/WehEi8Qa/HCBTAxSXZ809jNmo5psRItk3NyVLZpkw8EQ3TSDsakDO+SkWw3CoPfuo+N26SFaVJ36/XbSOvUwwZlm7I8/zaTuWnsym10cXrTVoFr179S4A0XsYuNY/kOqXhDmKIhNTFxmqy+r4NvXyf6lWK6cJabzRt42sUaWAmXmMjsHmxmMSyt3KS+9A4ODrnmI3Lt+2h/bE/tpqJT4mLpIl3TpeINAr36rvI5vOZ9SHa+fsTpYS1MF6d51J4h5+bJr+6S0+uX3UelbSj25tXXmyxWrc9V7XWXKDepo8MaaWZwT328SjBIPanhZouUshcxeww1cNpzxOESy80ZXK2ZVx6D/rBsVSy2eNb2/3Zt7IzKciE3TNR8SCF/Ft8fRytFI6qSc/MHmmfY3E6fo7BhW3BtQrzGXazSvbk1vfU6sdZSTZboph0Gg+H1zGpOUustIgNYuYUuTGP2s2WzEMeor4LNrLX8w3/4DymXj2JiXZyEDxs3ADibJIDB5A+Y2SwYR1vLO3O/zacOsXxCHFTRqVAqVno7D2J42c0QRlXmnRyzrVmW9SKDuSEyUY6SW2Zo+S6EHbTj4Ex+B8oa1NzbYA1Oex41+lFSJ7+vyX83rqIX30G5AfHQy4DCSVqkXmlLCmWrA1RQxHZrEOSxRxRkIJ6dwuLOfwM6NbTj4kx+x6FP5Ll4XChdohHVKfpFXPxe4zs7CI1ZcDwc08atzZDWZnsDl9onyk+vH8NXAefzl3d8DQ+fjBvQTULyXm7LtoMpKbcbt8gZj6gV8ZKTw43aJIVpjOo1nP32fajeQeVHiMpXN6UMVqqXmlgmqk6Xh6371KI6AF7Zo7QhUOu4rG0vaDekeg9UlouFS7hRFZPGpE6vDmtcLpYuYYOQUe3h4lP0S2Tbs2TCKsX8ODzxHrI6TzZ4fM170RJq6T2UXyAefHnHFPnaxuikQ+oWsErjVd+H6j2UUnjjH0clbVj6AAu4NiXaw2rzg7BeEaU0WIPNVHZ9vDgcTtpCYUmeCCRXWGgt4qQxyQ7b4U3mphlU9wkevUlGL+HkBkmDLIQdVG6IkWCS0czugQGOcsm6WVpxi8D16VZvUlz8NmHtPsWh1yh5FcLg6Vl63HgF3Z7HZgaIA9myTby43KSBs/weblzDpAnKROikxXj+0rYDkGsq3iC2aHDSkMoT7cPx1KJrC71shIniUa7MbGuWPFDMtMhnzmH05u+QrJtdn4jIubtPqrmdOVjoLQJ0oybp6Cf3/+bFFoHO4GoXB4crlasMByMM+SPbtjmexuqAjlYsd5fJ5IZQzZtMOGVGipcxeAT1D8jUl3oPdkpET2aP2UAp8JbexjYX0MrBnfwsqVfEiaqgXRJ379vxrLVRjJvDq32AbS9C5QJRbmrPxxDiWUQ25E79DsYaVrrLvFR5Bf1E/9Q6AW7zLrY+Sz5f4fzoqzR0wFRhilY1ArVz39ONqwygKQa7j3kqG/Umh7EQt7HdOnboGnEwsnqsOmr+LbAWpzWHmfoDBDqDVhpjDTn/8b3fVR5ncxckgFPgdR+hZt8CLP5ga1MWjzV3G3fopl0UiqASkH2ib+Dhcy53cdfXUqvBVk/bLSFTew/14X8Gv4Ae+zjp6KeB3rUCmsQrkXF69TpSilxuuDe+mi2jAL9xE5Qmzp/dEjinTYhKQlKvcKTbSikUQ16vP5J1C7TiJmW/smVsSzz/ik6Fi4XL3E7vAJB1dm8TA9SSFVqmSi47AmmXCaXQC7ew6i7e5KfAgnGC9THdtXFMJ65jlYtOuwwvvYvycsSDQ5jVS6rX3n6n93PUximM9QLP8pOy0OOUyusSV1Z321mzXk8UEBgc/wLOwrdAa5yh61woXaAV97bR3LjoSJsu2kQkGxa3BJ0HOPf+O9bJQm4UM/G5TbuduHENYNOC+IXOPK2wt2ip7lYZ8LYuRN+O9Qo4yifQHnFQJutl5b4qDo1OOzhxHdWax3Zr2KGrm8YWFYaR5XuoqIntvE8yOcyZzDlyboEw6VIJBp/apl67flK3gBtXUe0Fyn52vZ2e9ze3rdzaTWz1LgCedokK57ccs22a3G30HtOIG+uZ1YyTxfEy2LiLylaeOk4kxEnru9r58Y9/nKEhWfH+orjZuEHZq1CuPwDtYfNPz4iwk4z2mVQBbzLHp7tL2IzUEXE8IhuyEi7iOR4D3jBa6d4AiF1dPWIirOPjLd0lIKblWFrFsyQqITEJ58pnKeg8QeN3e8MxaYpOo8eNA+XgdhdIHvwO2i8Sj38a6263Zc3WPb+d2u1eownwsmVs/RGETbzcENHYp9YHfty4ijP/TZTjwNhLxJmJHYMVxMlTGFTcWa0vCSqN4BAGE2rJMq2kRdmrkHeK5HWRfObxJFFsQxYLwxSyRQZbc/D2v+6t7j77XSTJ/l7L68zgRw2u58/QVA5ZJ79pG7U1a38rd5ehcw/w8ExCWL6GtjEsvg9pjA2bOLlxEq8CgN95iFp8HzIl4qGPyqqOU0RtWJF3Eps/adPFXXiTZucR4dAVgsIV/NVV137tA+zyLRzHRU18en0QJqcLDJcnWIx7K7CngjHs/Ns4xuDOvkMyNYhxsmx3n3dNG2/2dyFNScIWbnZo24lZbSLcua9Bt45TmiAaeg0Vt3v3EWtR6eNtPi2WTtpksfuQAX+QQB/uNmlxZgR38nMoG5P4g4d6bLE9rzuHmv0mYPHGX+ttqbD2v/pNWHqA04xg/FPbrrD2VEBOF1A6jyLBWbmBrVxCDZ2jW+hNVD19AtOirCHTus9LVtMsnaOjLO0PfxmbxtjWPG65seNzV+JFOmmXEb9CMPcGNg5RysGZ/rwMposXiEVtCFTQjfuo7gqkKX4mR2gHMIu38FSwPgAZ2ZClcAHP8Rj0RnCURlvNGBn0wluQJHSHppj3Byj5ZSpJd33bWxW30apCHhif/X3yjYdkRz5C5/wXMDqzXqqSM8DVit/bKk7t83qTbXEPja8CrpavE5mQnM6jlYM2Ed7iNyBsYIevEWUne+31cB7P8RnyRre0r43y6I69RpqrQBpi578N3hCeTQlLV7Z97aap04waFL0SeWd1+5u4ju7M4oRLJEqDTVFpF6+zAEs3QDu4E58iDQZ2DXDZ2EbxcyWSbgtMilp8Hz09jlF9NywpXkAbr5QCKX7tQ7RXJMpNkhCxFC4SKEM2yBJUJsgnCcWFD8k7PpmsT3T/W+DliUc+tmWBoN9+AHPfAgX+xMeIgs3jnk8Ggvn1O9jlm+hoCeXmSHQWtfw+6szIhsc9zp5kUeSdItcq10lMQm6btpEEmolef8/SMS2izkNMYWL9nr7+GE1v79mdjmENXus+mKi3CHBDe2GtHnvREnr+Lazjk45+bNu2ulIKVX+ASkJs3EXHvX6A374Pc98GpfDGPwaZMa5VrhObmHz5JWzcJPErePVbNBe+SWi6FMY/DaXrjw8eNnFnfgcbdXEGzhMe0QKqJxWd8vq2tqI/JfZxRt8hf2TfwSslZ5Crld7Y4pOBmDtRKEKlSIZfZcTL4dYekUZdsAa39iFpY6k3PnTmM6TRMp3Z3ycfZHEig3UyuEGepFvHhk0C1yVVPiY3samN7dgOydzbALjdGuloLw2DBBmfPls+7w31JDYxndq3Ceo3yJkIp/oBQxOfo/hEYIub1NGPvgZJjD98hah4qdfuX3wXqvfQrofxiiibrAebee2ZXhA84I9+hCi3NbB+bax2L/UyzozhTn6eUfsJmk6GMSe/vm3xfqQkLEULWGsY8sdwn+hTGGv2fUzxfPHCRVR3CZsdIQkGIWzhzvxPdOshyqYk2TOopRuoyVGMtWilUCaBuNurp0mMTiOMzlBxh3aNlnGTOmbmdwibt8nkR3Ebi5jcBFk3yyuTnyJUDtknt1He55jJxsxqRmeIJz6LkzRJ/PKhBdjX0xXacZuyX97z950Qu+m7UR0lA5YvlJv1G5zJTeLMfwjFSdgmjfdeXchM8rViG33nv5Be/9OHWEohdvao84CoWyUTN/EqF5iPuwROwDljYeHd1UCvPLFSeNZhws+hsgM06jdJkpgFv8RAcQQz/DKqdgeVHST2K1g03thH0XEDs/Q+FgeiNk7cIHki2GwlXmSmPUPRKzCVPYdeu47WI+VVbyvEsJeu1XarKBNiVweGdPMhNloNOsh2MTnJatbPDM5qfbmNyg6R+s8+oBXaDnfqd7BYqs4K18uvbNlK6WH7PtWwhqddiis38E2I1Q6OUiQj14i36Uw+SacdnPYdGg9/G5WEFMvnKU7/79tuMuDgcLF0CRN0cbMhc8s3AMWY6W0HZXHAy0FaA9dbH9RXCtTyh9gkhOYCTmERkz3zrKdIPCcmc9Nk3Rye9o9lsNcLF8EakswwFo3bXaDVuMd8Zw4n6bDi5jmbXc0m0FnuPSlN0HEdNm6BG3fxOjMYt0BHGZrhMo61DAYeCsNiPMdce46KX+ZMdnq9c+ksvQu1B6hOFXfiY8Q7ZJ3RaQu6vYxvtrmAGohJB67g2BTr5npbqaDxhlOitMVNE9Npz9KIG1wtXT/0QcrEO9j2X+IxbSOccAnr5jetON2O6i6D7c0cqc4ybAg2o7PU6/GZFB3VwR/oZcowHYz21wcQk2AEr3IWp3mfVI9gOg0ck+B5FRJ/YDUgcjOL5WHnLrWoziXAW36IBvykzgfKZcAv0uzWmDr7nejBVwmL57Yco5ou87XFr4KFy8VzvLReGXsBbEK8CGrJMg9aD8i7eabz53qTX34Rr3EH23yEDYrogWtgIqyN1583333EYqeXhaqTa+KFTSrap6QCSGISYhYWv8XCwHWWuou8XLpKUKqhkjbpwGWGvDyFoEWhvUxgHezKPbyxOcL85mtxy4DoUyTZMbzRlyHpkhQkK9Vh8lWA7zzupznhIrbV25JeLX+Imppkpj3DSrfX3nBLLhV3CCdtoqM6aTCI0RkK/jhRyaXQvE9hrS2yej9tFSZoRfNgIV+YQJk2c7UPMUphGncoDryMdSs482/0+o9JHac0ReoPkATDvSAZAJNiwkVuhHMkJuZs8fyWrV/XbGyjmM4KystjoxSC3LbbvAlxFDwVcLF8iXbcYnT5XXR3DlB4kxkepE1WuissR4tM54YodlbwAgdlFMp2Yel9SEJsHOJ2F7Yu/AirtNIGy+ECxWqGYikBf4DUybMSL7AULlEJBhj2ettc2rX2jQ5ArbZ7/MfZShKvhDf2EVRYI81PrE8sZXFxohWsazZlFlmjbQjWbgoQEqdHkjuDLi6y2GjQ9vO0G7e2ZPA7X7jISrhM1s2uTy5q0wXlYJSH15l5nE0pCYkGX8WQsti5j+4sUClME9QfYeMuxF2c1ixp6VLv8dEKKu2SZEappw2WbEixMkHJyZGOfKRXgG4VsL3FUFENMmMEKkvgZLFAHPT6G7HpMN+Zx2Jpdx4xUr76eGvabg3i1YVUzUeogZfXA+3F6bYUzfGoNQuALmiG/f1vLbzfSfeyW6JiGtR9Bz9/jpk0Ill+n8HyefJhjDZdLB46brAy9zXq7QWSap2B3BCuyqK83lim46he5mC3iNOcJZ78TtzRlyHpkLoZaPeyCmMNSsFytMhSuLjpu0WcPklmdLVf1mGhUCZa+G2Y/X3cxiz+pf8NtXyzt+3exqxmYRWSqPdLax5VugQY0tTgD0yjujUYubY52DiqPo4gi2rozBAoxXhmAl/7ONqh7A4wHz2iHtUYyYxSdp++8LTXjinztF6ok7bQUZXUH9x2PGolWmKmOQP0wvPHV7PLWgwznfvcmwvJmhLD3sGSn4j+5qRt1Ow3eouY3PvoqT8AcQJJF5wA6vdR+SlsUKKR1LjXvEvGzXA2dwF35DrU7kN+bNds3RvHZnVUo9qdx6/dJ067EIe4Xp7Y8VgJl6iZlDO5yU3jK0npIp52sMoh3iGrd94pcr50fj2zGibBMRGpzmKc7Lb1/6BC2+F27TYWy3LYy/a83sYS4hn0XbDZl7/8ZXK57SfSvvjFLx5zacSziE3M3dYd/pfx/xVn5b/AwPTuT3qKy7lz/Gb3Njcf/hfOS7CZOCausgSL75CEVaLGPZKhV2hEDUadgLUuaOKVIHcGt34TFSdMz36d+51l4jQiO9lLFR9nJ1C5iU0T+nF2ArIT+Diwcgsyha2BRcoy054hTmOW0xUGgyEKqwEWUfESrl8A5RH6g3ilRq+jUN68ApGgDChQYCUA4LmwXX15ZuuLo1UvsPuJY9vVPyQmRQ9cRM9/C5UdJBp8iSi3NUBgy+Ftgjv3+7S7Dwlmf5+OkyUK6/jjnyPytu9kZnWe4fI479abJJXzYA1LmQoDgFWaZOzjON0lrF9cb1hbCzY7BFEbHBfryQqM08RTAWPB8QQX+u2HMPc2YPFGrhMVLvRW+OnVgZrsAGp1WytrwZbPo+N3sH6OJDOyfhylgEdvoObuo7XL0sAk8eBl3PYimcGLuE7Ao8YHpCZlobPIYDD8uGNqDTY7gtN6hIlbqKgB22QLS90iTmEE215GlScxysN4FdLxz266j0TFS7TSOp3aB0d01sRh8Za+jW3MonRv67KnBZzZ3Bi60RtkM7nNg822fA66tyDwSLO9ehk0PsQu38YJciRjn8ToDFY5RAOvkJbP4zz4HZSjUPV7EHZwgwLxE9soAHRNaz0Qpho3KZD2ApmtwWBoVa4xbFMoXaXjbh8c2ozrtKN2b6AjaWDHXoPmI2x2aF9btAnRr5SCmVavLV9NqwxmhnpbQPsFSJq9SaTcCI6yQEKadFc3tVSs5eJJbULSmUfPvMmSSSmd+QwqyKPiJml2ktSmaOVitE809NH1FeUOkM9dIDv2Gnb+XRi4hPGe7bqyaKL87u1C8eysV0A5LqQJNjeEtTyxllmhTRdn5quQRLi5CvHYZ9HKYdgfQ1cGcJwi1lri4nkAlqIaj1b7idPhAmMrtynUb1PU0Ii66E4TJr9jPTgtdcvYwVeIV7MLm9I5dNTAOhlqXkCrvQDAYneBfG77urWxjWLL50gLU6ioQZIZeuoWbEIctoIuUcyU8OxNIKQX9GLo9YQtKHjkZGgPvsyQcshUH0GmAsUxqL0P2tn2HmoLZ6gtvInjFYg784TNBfLBMPHkp7jffICxhlbUpjhQIlBZkuL53joApTCZQTDxpr4DQJw9A08sqPKW3sY25rZtG3rhImr+zV55Rl9b35JTnB5GZwiHXmPRDYhNwnZ7GQQqy3jm8SJCv/MQ5t9BOQ7p2Cc3p6NZXcjSSGuYua8TNWao+9+mMPHp1WEljQ1614MXLqIefR2swR84yyOtSIuTtIISafkiGb+3fZUtTKLbi6Ad0tzOk/9x6TzO4COsUjQzI4xu/K7IDkKmDGELWz4ngWbisRNIYOE3H1AK7+DVu7Ss4m6a4AxcZUV5vO7UsbXbqMI4Xb+MzQ5hm7Oo8jS6PoOijcmPo8ZewWIxc++y9r1kUevtbYXBGza9bTSLZ4ltxIPmA1KbbvpuEafPWr9MKYi9JVo6iyqdBcfvjZXnBnoLOzbcJtPMEE5Q6AXtlqaxFhKvQq48hplfwg5cx9onMifnz+A05wGL8nO49/8HaIUz9jqjwQQAHdNaD/zqJvcpVspbFrnvhzYh7qPfw8bdHcejNtqYwKZrOiy0FymVssw2ZxmoDONIJuUXkH1ibstCdhBVGCNtezgXr2OCIdLsCLPNm0RpTJTGNIIabm4alZ/edd5NKfAWv7Xa/nZh4jXcoEiQdom7VTK5MdTgJVrZIR52a1gsj3jIxcLjrcyNDghLW7c2f9JaZjVtItz5XlZwd+AcYfn6rs8Voh/01V32U5/6FG+//fa2/5OMZ8+f+607pDZhwh9BNx/C2e94puONumXKBt5o3+K8Nav5v4V4TNsIr/0IaxKS/NSW7Q0O4ow/Skd7ONkRojTGsyldHJL8GVDZXnr54rleg3flNpgEr/aQsfIUrbhN3i2tt3uMNdTTKp20Q9mtrAcTRKVL6MIkVvlYpTcPuStLwcuzklZxtYu/IYjMKk2cmVj/PRr6KHow2bIVSZSbwp3Mg4LE27p91v5t3epNHK5mWic0XUpeBY/NW0TuN1W6xaBNyIXiNO0kouxXtl2xMJk7S8ZZIONmsEs3iS9+oRdAY/b2YsomEHcwODjl83hBEbLj2LgBOwSbrXHdPA8yIygUF7xibyuSpEuSn9w2o1o88BJufgzjZkkdCTYTRyRpsd5zjVq9P3kVgrN/iOFogaaTYzh4vK13nJ1AnR3GWpdN90hrIepl9CBNyKO4rTMMZiq4SYibRuTdHPWoQeAEeOrxNZ8MvUTGdEj1ayROgaR+i6gwhs/mjAVWuSTDr4I1pDpLI60RmYiyO7gllXxeFzlXPEc37TIYDMnWC31IAXRXer+YFJV04SnBZrE/2FvFB1u2yY4z4zBxgXiljbGrG67V7vcmkLoNnKiOyTyuT6nOw+R34IVLpHPh6kE6KJsQkVJPamR0lrxTxNM+vvYJTZdOYQSbHQUDTuksZ02HJO1Q8QaIn7JCfMQYPhuUafkFioULRN4wDA4f4KwJcbIUBmUirA5WvzkeByMX/SJhJ8RVDsFq/8QmHZKBVyAzCvkKUeqidAHqs6jyFazOMJ45Q0kpgvYcadxmyXTxnQAbtkjOfCfYlILpoOIGJb+Cszqgv2muWLl0pr8Xd+xTGB3smilRnJSt/avELeFMfg6ddEj8XntjIjdJxsniaoeKW+llUl3LThC2UCbGrm4vb7RPWL626Zies7o9lFIMNe7hh1XG8uPolQ8oVC6DMTTDBRi+SLFTRwUD64Fm0Nv2Rk/1sr0qU0d1FrHWkvd2zktglUs08gmUCVf75+qp32lPCpOQjmkRqOymbUWEgCfvvbuPUVgLZuSj6OZ98ArEwTBjlHGVx9n8KH5zBldpnNJLJMXLoH3sYJ5u6qOcPDwRPG8wLAKNqU9i4w75h1+jkh3tZUFLE3zHo5uEuNrFxcOQgpMhquxv4kgp1cvoBNu2DVVnAZJeZkzVXgAJNjs1ev2+kLI7gKcCzhbP0YqblILypqxm21HNWaxJsCZBd5eIC2fxhiJIQ9LSeYDeFt5RA600BddHx13U2EskXmX9+0ElnfUgZcIGxcoUc60OiV9mZGN/2R9ETf1BQD31enWcCvnxz9FJ25zxKrAx8MHPEo9/FkwkWfzEJsP+KLqgUSgGvWfoTyqLtWzZqnzbsfCoCWhc0ybffkTGL7EYrTCdHyGqNdDDr2GtQZuI4sgn0IVJtJuDzAekqcHGMcYrkngD+GMOtlulWxgitTGeWu0zoImKF9dfUpPiOy6dJMXVrgTRnHIGQ2jaDGdGiEZeRWcHUW6BODtK7G8d70udPGbicyhSjHo8b5boTC8LfhL36vWGpn3iVUhXx5u8lXfBJGBAdxZgtY/iKhdXOeRsTLm7jN9dIMmObb5/b0NZgyLeVBboBZvFcZNO2sQLI9wN23quGfSGodBbMjDoP77mPeUTuL3j5fzc4x2CxHPH2JTQdvB1ZsvWyKmTR499pLeNZm601890PKKR18GkRBvqS94r0IxaaKUJVtsOTxsLd5M6uj0HfgnCtfZ3grWW7NR3k1qLG9bAKxMNvEqszOr3AQTO3tomihRlU4zaPO/nxDXoVHu/1B+iy1cxq33g0HZoxA3ybu7A218GKsuF0nlaSYuKPyhZzcSh6avWyC/90i+ddBHEIbrV+BBHuUxEbRQGSs+2zYZSikveEF/Nt/mB+TdJxz5+SCUVLwI3qePf+wos38SOvARJh2jg1Wc+rnJKDI29jmo+Is6fweSGGFUeOadEVHocQKOwUBiD+gx2+GV8N4ef94nzZ9eDzeajR7yx+A2iNORs4RyvDryGy9pkwNaGSDOtc7dxB9/1OVc6R94p4qunB9A9GWi2JvGfPcjMWst8NMNid4nBzCATwSQSdHb4OqbFzfqHWGsp+itcLl7DWmiaOvcbdwmcgLOF8+t1Zzft5a9Rm30TPzvEyNnvxdlhqyRfBUxkVu/T+RZm8T1wXEzQq+fKprhxFeNkSZ2tGUiNzsDQFQr1e6SlSUxYZ8XELEdVRoMSRWfnOjjgDeNXMiigFLVWs0mBF9YJR7be661yZLW2OHJpfhK3s4I1CaZ49vHf3RIZt8STd+2mqXOvcQdXu5wvXFq/X1sUDL9Ep/FVlhW0tcvVTBHv0R0yuoWKIs6PfoxW2upNIG9Yh546BbojH8d99DVa4RKLfoXFlXe5UL5IQT+e7PKbt2HpQ/DztIavcqtxr7ftSKbFdO7CpnIqpRjwhtl2ufseKSxOVAXtSvapI2ABM/QSevkGNjtIsk02uyc9GWTmxr0BkdQv97JArgW+ABTPQPUOeDlSf+uEf+rkSXM5gsEuqjWLLfUypt5pvEcr7g3QXKtcJ1BZrpSvMdO9RyNs8BYO50pnedC4TcFGTDXm8XGxox8lDka3vI5j2gQL3yJt3CHv56lUnr3dJsRJUNbgL7+Fac5TDXzu54YYzo6ub2tzJjtNxa/gaX8980CSGYH8MAvJCt3MMLn2AkO46MLIerBQI62SPPoqaVjDaodcYYwojkgHr2JwQbkM2ohBXSDVhW23LYfeFu2RL+2mfrUcL/Co/YiSV2Qydw69IaAqdQqbFla4+BhSHrbmaPpNpnNnCQbOo9qLqPwQCU/ffnjAG8Itu+RrHxI0FlErN8mPvoLODmGWP6Q9eo2b3RoxhrPFaQa9rffuta14CrrMtcp1UpOS32Xxh0VhDxAUENuQby/dYLnaYCQ3ypnMs2XLFy8WhcFfehvbnIfiOPHgK+tbTj5N4pVg4JX13z18xjOTBNX3sLXe1rW4pfVsIW8tfYtvLn6Lwcwgrw18gox+3Bdejhd40HiAox1GskOMT/9B/NoMlM5g3TIXi1laSYOMk+Fe+w6tuMWZ/BkGvaffk7WNceI6qVvA6ABrLWboOnrlA2xmgGRDAA/0Mn+r2gPA9rKAi1OhlTa4VbuJxdLINDifu0TRKdNMmtyu32Y4M8Sof2bHBfw2PwqtRXAcTKaXASda3RYToGOa3KndIVee5kzUoNJYRFVvou79PzgTnyYd/WQvkD07hldcxEYtTOUKY8EARbe4qd2jTIKb1Eid3K7bQRlSFruLtOIWTt4j420ef7JKH+g7RbzYHFxG/GfbLq9tmtxp3MZRmvPFi+v1dzGeY649R8UvcyY7vR78bopnYeUR1O+hDJwdyhH6RZpxSiebJ9ds4hRK6LmvoVNFMHiZKDONrVhU7Q6qNEm6ui1ylJti0fN40HiAq+a4VL6y7Vb3GocLxSu0kgY5N79p/Eg839y0CWlM6pf31J6xGO63b1PtVhlVA4xlz6Iz5wh3e55ysU8G7hSmcLsrvfZGcesc7lp5bHaIbvUGy+Eiyk5QsTGu8vBUwNXKVdT9/4ZOuswu/yqdM59kqHSF3A5BMdpEeAtvYLt1GLi46fsndYss50uE1RVMscigMlvGYNeyOT/JVR6Xy1cJ8hC39PqOFOL5YrHcbd+mFtbIezkuFa9uyZa3tmsUPJ6htCiscjeNW48HZyi6JTzt7ZoJUmHR89+EsAlKo4YvQ+0BYZDjg3ABE2rOls/SXHqPbGmcvJOnoDSXypdJbEzJrez63py0jTP39V6GwZHrRLnHfdzUK+JmihA2sYXx9UAzqwx36rfoJF1c5XCt8tJ6UPJ+ldxBSrtsdSvEfvVVsBnAu+++ywcffIAxvUEyay1RFPHOO+/wN//m3zzh0on9uNX4kLHMOH7tTm/la2EcOukzHfNK4RLfSJd4dO8/MyrBZs81L1xAtRewueFtJyD3S3cWIWpA0kW15lHF3QeiFQavNQMm3DETmhctkS7d7UWbFxzK7vYDdxZFPPQqTvkCHScL2t0UIa8U1KM6cRqRmpRO2sFYQ5c2sYnI6+KWlRZL3YX1FK8VbxDf3Vw+v3UP1V4kLU7QCQZxlb/NyqvDkxAx157HWMN8a54hfxhfyQDPYUttur4VQJTG6/Vovj1LmEaEaUQ9ru06QA2gFXQW38GkEd3mI9JwEWeHLW42igrncLJDWO2try7KLPweLHyLNDcMZ/8wqdMb9PCiJXTtLjZTJi5ehOKFXnBcssz9xl2MSbCdOUrFgfX34kVLqNYcZAeAXnnWO5+28bggJsFiaKZ1PO2TUdtvsy1Or4QYhdqywulplDV4zTuQ9jJT7jTYnTp5zPhnAHDbj/A786T5ifW6/6TFzvz6Pbse1xj2H3+3dfIjfFg+Q6Exg7fwNsHgFQK9+ro2xVEuRWf7bQZTp4A983kanbssRE2MNTTjJoWg93ilFKp6B2sS6NZQ4cr6triRifedDXEvvPotWLoB2sGd+NShBDSLzeLsBGrqYNspe50Z3IVvolqzxGMvs5x7fXUwUeOFi1itUeOvEQfDW4LU1hgszdI58tkytJbwojli08ueY6whtSko8HVAO2qTGAMY5rvzdNOQYneRZmeeQW8E1XwE27T1lElpRk2s1dgUmlGDwcz214EQx0WbDm57BpwK2EH2srDCSZvY+iyxbVNdmkX5n+BR62Fvyw4cNJqCUwYszbSGQpN3irQGX2bZccg1HhArRTr5cRJvpDeYryzznXkqadybbNUOyeB16m6ewWCAAPCiZdzZ30d3F7HD12gPfuKIz444TF5nBhWu0DZtYjRL6TKDwTB553FbvddffdjLpp2fIlYO8+0FUpuy1F1mJDuGqlwnSN4gXb6L15wnnvjstguZnKSBW7tJ4AQoslidJRm8hpsfJkxBVYbohG3IO5AaErN57MZiSGyMo7z1gLiMyrHbDjldu3N/dzedtE1iEwBq4QqT2bOyZZpY5yQtbONRr6Fbn0GXL+7YTt8LazfU+dUsTUYl3Kx9SDfpMtOc4WL5Mhmdw5DSShtEpjelm5oUjYctTIPycdpzZMP/iVu8iJ8Zo5FWqa1mRphtP2KwPIIhwZqIbHsegDg3hdVur68y/w1sexk3UyQZ/wxGeb22YW77tmEcjKKnvhOF3XZhmHgxpaTr/b44jVAKQhMy35rHYplrzzPoD+Ox/WRklJvGmR5EmwjdWcRL2r0tXFe10zaJTal7Fcr5Sco8wll4E5WG2M4yTljFZMd6mTSHX0cpcDtzZFbew80N0Qk86skKWTdHYfkdaC3imxZpfoJk4BrJhsyZG7XT5qbrZagyvGt2HCEOw0q4RJT2+rzVaIWxIIsh4VHrEalJWegsMhgMrweBJV4Jhq6RtBOsAZumWO0Rk1ArXyJfSFHzb6Ae/BZ+boSEBFW6RJQ/iyqcxViL07mP15yH/Bh12+0d16a00zZZnUe37xJ35nGL57Gri0d8FeB7z76bi+gfbryCnvkamBRn6DJh6crWx0Qr6O4iJjNM4g9gMdSj3hh6N+kSOl2y6mDZjlKngBn/HLDz+KHB0M0MMjtyjU58jqZJ0UmVQW8EL5wnaC/gOAGL3SpdE5KkESvhErns9mVyoiq2vYwyIc7M/0DZiLh4sRdkj2IuGCIZrZCalLJJwemVobWHOQIPn8FskcVWY8cFWaK/pcQ0Vut3K24T2y7FxiwqrGHK54j9py+u8Oq3UNWbuFEVb/gldPkV7B53SlMm6dUba0n8QdKpS8x2HpCt3USlXW5ny5jhj5CalKu2TVYVKDhFYhPSShu98R5d3DHY3wmXesFsALX7m7b0NDpDMv4ZdNoldR/3a4y1xKbXL06tISWVUGPRV/oq2OxLX/oSX/rSlxgeHmZpaYmxsTEWFxdJ05Q/9If+0EkXT+zT7eaHTOXO4szdwObHUY4LPFuw2blgnIyxvLH8db73cIopToA2XdTsm2ASVP0heuo7d13ZthsbVEgyo3ilFDt8haR8adfnuJ1ZmO9lUHLjNtHgR7Y8RoUNsGkvWXZnGTczjO4sYLJDpG4Zv/4hRE3SykUSr/I4w4vtReBbUjS9wLPhYIRzpfO0kxZni2epxks8bD5E4TCcHWYqe27Ta+e9AsvdKpENqcbLpDZmNDiDQuEmdfj/s/dnTZJlaVou+Ky19rx1VrXZ3N18Do8hIyLnSiqLGuhzRIBTgEjXgRYBAekLBJFGSqQQbriDmxLgF3DDBVzB1Tndcug+DVVMXVBUZlVGDjF5+Ghu86Czbt3zWn2hFuZu7uYeERkRmRGZ+qRkpkWYqdp29T2s9X3v975H76JNybT3Y46XvkLh1FkPLiORlKZACPGM4v/ToISFb3lE+RTP8rCe06Ce8+kIVYXVyirTPGLBfzyhEzoVRifxBe45DaSScjZ98cSjXRuoN2+SHbxF4Ldx3c7pJmtmCXyIcRvk7mO76dnE6YjSCiiEQqCxTIbZ/WP6o03KnkF1ruJXv4IA5OGPIRth7f8JauUbpK1XMNLHke5pe7bq1E4XzcJkjHf+E3EypO61qC8swRMTW4W3hN25AXlMWbvIbrzNUXyEFJJr9edPRM355WOiRzwY3UcAl6tXzzRnX4Q93YXj2wC4+YjSbWPc6rnCZ2NmzXyx/yPAIOJ9WP4OnGMzXXGqDNIhlrRopz2cwSOGQYVDZREnY5z4mO7u/6DldpBuExZuzZ4ftVnjVFOe3LOf3Yxq6eD6y1j5fZAWjSfEXcYYqCxD/yHC8vD9FZZsl37aZ9GpYKU9Crv2jOX8p0Ek3dm9RJfIbDiz25/zmfO8Il9UjhF5j0BVwH62wCKzMeLoPdKsy2iyzTRwkWqFRVlB7P8AdAm2C2u/du77lxQ8nNzDFFNWurdpyjpitMPVtTfZTweEbgXv1HresBissBvtEFg+LafNOJlQOjU8a4wwOYocE+/Npg6ZuYD00x5tr0W4/DWs/m1cv0VteA83i8lqVz/WJO+cOZ8Hdv82jPcg87HDl8jcj3ZIKFWAChqoaYbx6zyY7rHqt7BGt1F2ncKfRYJ382O2xo8QCDZqG9SsBgtFxHi4ietUsaY9ssYSYDCmZDWboJ2QmutD0GbLDlnxV06ncWU2QnTfxaQTRNzFql6fNb0+R6JyPIt6t+pY4uO57M55FqsYIQ5+gkBTL4eM2zfRKJynhp/s6R4cvj17TR5Ttl6h4lQYpkOE1OxNt2nYIUvTmRuTyWJkEaOdZ/cK1uAuZryPKqeIzjWK5iUQFmllCTWNMEVC0LxOw6lhgJbTxk72EXlE4S+zVXTpxV1CO+RycAlv9ACKmLJx9bnxrLGOuDP8AG00C36Htaf2u0/+3FRPqKgq7hONo0BVCcWYSGYsBitzodkvOVInWNEOxvLJ/VVK5aP85qxRGbSeEFnO1tXCqOc2eU7fM++hBveRTo2idhljMgblmFhB2xRYRrESrNIbj6jZNWonMZrb0016SR+EoR20EEbRctpYxQB69+DwhwgK5MIAtf5ruNLHlja5zqk5dVIz5d7wLq3kiPakO4snbxdktWsInWI+jMxMJshiQlZExErhOW3s5zicf9qa2pwvH1VVZ6WyQlxMWfJWTuqACs/yiIsY3/LOjdhLzJSomFCxqnhWiNr/CYPRPdIipXL5t7C92b26atXwLZ9c57j+EsaqovQAM9pFWD7aebz/tooRopwgDn5CrmOODgc8bF0kRbLotHlpeoBjCszB24hWiixLxOp3Tvbbx8jhI4zXIK9expXe4+vFrs6FZr9EFGQorJ9bbHZghQi6ICCwZusRgSK0AkbZGFc55CYjzqfUrDpKKIrGRRhHCCOoelWuTDbRXouK3cFkO2BKRB7DcAvZvHa6yS+N5iC6j9j8jwTSph0dcXHlVfbSPqVdoWqFFP0/YXT7fwOvhais0bz2v/KpLOrnfKFITcykGFOxqjjZeFanAUzchafEZm78COve/xdjeRThCnL9uyBcFvwFjuMj6m4Dt/zp1gGnZgwmpwjXMOfs8UoK3h39mH7Sp+U3KIxBCoWv/JM+349mscwmJmxfY1AmTKTLunV2CGC2QiuwcGYOTo6P7D1EuHVk9zauzoibrwNwoXqRo/iQwA4JToYJDpIdDqaH8x7BLwEWNh2/QzfpUnfqhNkUuh9gOKmDrP36C4WEIh2gpruYwTYin2I7TbLg/OQ1IzTGGCSKgpK4vYEz2cf1V2fD1QaqxZDNnf+KEpLlpa+w7a9jSxv7xJV+L93hIN5jP9rjkr/CdV0QiICyce2ZYRjt1FFKINMRRXjpmdqvFjbaOnuvVyguVS/STbpUnfoZseXzenxz5vws+UKJzf7tv/23/JN/8k/463/9r/Obv/mb/Kt/9a+o1+v83u/9HhcvXvzoN5jzhWFaRBwmB3y9/W3U4P9NGa58JtsEJSTX8PgTNeF/LmKw5sWULy1S8BEpHx+LXtyll4+oOQ2cC99Fm/K5xe6nEVo/8XV+7s+UwQKOv0WR9UnDGs7e96HMkdZD1MJLmN692R+nSE4LJRrNUbbH7nQbV/os+ct0rDYLwqFRfYVMGG4P3qckZy/eZcVfJyomSCnOFNDb9iJBM+Tu5DZH8SFjOSawKlRVfWZ5LCXl5CH5eBMbQ9G+Se6vkumEh+NNLGFxpXb1GXtYqxgh8jGl2z536v15SBSXK9eI9RRf+p+pkG3OYwSSRWeFp2vIi84yYb2CJa1npndiHbE/uo8yBZ36NQJZPfn3E5LGNVYaV5CqcRo1IChR+z/A5DFCKqz1P0ehwplYrfsDpsMHTJXhsHGBBhar4QZZbZV48pDMqXA0PeJqOCFUFYzlYg0OZ3ny0y62vUVav0EgXL7itiiUg3zC1jrWEaMipdAJSbJLkE+Ax9esEZKsOhOLCgHTZIuCDE/4ZDojmOsP5pwwyoaUJ8WYcT762GKzD7VcAoMYP4KojwCstW9T2Oe4KukSMIzKPqNxj6iyyIVg45kme8deJGyE+MUUZ+cHRHpIvzfAXf0m+/k+V1WNNb9JpbqGdFuklQ1gVmzZTR7RS/o03SZrT8QyfEhqYnrpEaEX0rRbz9wDssZNVLiKVi5aeuisi10aood/QKB8gtplsoWvfkwrfsOw6AGCutU4t9Cra5eQ2RijPEp/Hs32syQ1MePhT8h2v09gB6xc/EtnHAgAdLCE5VbQ5ZDCb6KlJCkiemKKSPdxpYUxFkXeJXA6SGbCYlVM0Mon0gnjbEIgYJJNqHsVpLDwZYWGq3g02SSVXdbtGsJdoG0v0Gw0EaiZw2rNkJsMp/UKsvs+xbiLGB1jr1pEToU7ww84jPexpMWvr/4GjcoFvN0/xslyzPQullMj92bPDYHGSo5AWh85uThnzmdC+cSeQL94UEpTcJDtoo1mdfENnDKlTPdYLaasDB5wf/h9bGkTXvoN8FZIihiY3WeTMqFuSdreGp3aEKkLtLTJTMKD8X2CYsLy4CFCavKDHzOpXqTeeYlq7aXHh+q3UXaAKafEXoXURDjUEKbASg4xlk9hnxUDS5Mjy5jSqjzzTBBCvFDME+uIu6M7GGOouVWuVm585s6Zv8gYNMOiD0D7pFFoDLTcBVT1Mrb0sZ9u7hiNUgqNAFMgEFyzqkyF4a3pNpvjTZaCZRr1VdzhPiJoU54IDktTMCoGuMojkBWMclB5H9F/CJYLS2+Q+usIo1GLN1EGcm+ZtZPzYia2/yEYgxUcMg6qjPWANI/ZmILpPwBA6YJi8RsUpmBU9HGkS0XNjiHVKfrEISoqonPdVnOTcW/8AZvjh3jK4zvL3z11ZbCExa32LToMkeYLVb6c83PA7r6DmRwiENgrNrm3QLb4VSyTkAsfIxQGw9b0IcNsSMfvsOysPVdwlhIz3voP5NNjFv0lhG1xz3FIihqkfXrFhAVvkTeXvsqiWsOXIWmZEOkj4nI6exMjaNjtxw7FIpltYoXA2FWkskj0mMhYXK9fpzAlvgzpZof4ZUyYR6TFmFBVKXRMPz+mqirYjYuY4TaisoAZ3uZw70+x/DamfY2geo3cmg96zAGBYMFZYiQHTMsx90d3AcFG7RLagC8DJLPr4jg7ICtTml6L+8N7FLrEs1xu1l8mKyb00gGe7TGO92n5F8EIHOFxo/YSGoNCYdIpKSGqfg1TXT510bPSffqP/oDcFDTyhNytU1Li6YKKzigtn7y5jjPYRQRNSjtEWC7GzPbk+f73SbMh/iTEVTaWUNxqXCM15iPjrj5LDJpRMUAISU3V+TjutnM+O47zA/Yme3iWy+XKtZ/LgHPT7hDUXWydomR1NniO4FLlCtMyAmG4P7yPMQbfcZFCYJKClepF6vhYO39EI+2Rle9TbgQI20HaPnrhK5jaKqUM4ORdc5MyzMY0lMMoH+JoD6//ARfjMXawyNg6YHL0LtPJDk7cRQUraDRQMiz62MI+cU6e82WkNAV3h3fIdY6jbF6pXMb26ogiRtc3zvys1AmiewcT90AXSLcBWoOCZXeNRW+JhdBifLBLYocMTIavfPyPIcSy8hF29ADd28QIG6tIyBq3nvm5Ydnjbv8OANqUfK3zDRzpze7ROiE3MUkZEThtZOsN2miaRp+Jgi3IeDC+R1KkrFRWaFkddpprBCrHH9wnOHgfB3DcFllwgVDWCMMaBk03PyIvMwb54OQYNGmZnBGbPbnP5SNqn5lJmRQjAiucp6h8YRGsuOsseyuzHmQ+BCHBaISysJN9tPLPr+Mzizm2Bu9jHB/t1CnQ9PIjHGmjT2RqVVUnMykPR/fQxtD0m0TFhFE8QSiHq36dDzsNeRHTcGfCs5oMZj1X6WHhgDBESRevTCjKnCA+JIm6BPYCSlqUzVdOj2tU9EnyPksWTNKUeHAX5S/StDuoMkJmQ0q3dW7PtqqaVMOZq+Gg6AGGplVDHbyFyaYIobAufIdCPXvtf1StZ86cT8sXqlrT7/f57ne/C8CtW7d46623+O3f/m1+7/d+j9/93d/lH/7Df/hzPsI5H5eHk/sALLtLqNEjso2XP7P3vh5c5H+TKf2tf0/z8l/5zN53zs8OLT3M4puI+Ajjt3/qCcxJOeJosMNwNKXljbkQXP5Er8/9ZZx2jClSivr5rxU6J5522Y4e4FNiZTELqjlb1JtZERFjTgslmUnYih9ymBxyNDmk4TVwUKylW+jJEV7YJuvcRJsSKQQVJ8SWgqvKx976T+BUKDpfmf1uIUiKhG7cox/3WAyWUCfRI6UKiBZuUBZdenoJnfap6xJbuOynu5S6pKRknI9wncefryqnyL3vQZFjB03y5W+hP8GUoCXs50a9zfl8EcjTxs3TpMkh1u4fURYxWqcU7a+iTcmd4R200RzbAdeqS6elMmEMfBgTYgzoklhEWGgGvXfQZcJm9IiVtMfOeI/2wtexl77ORCr6ls1ESApToI2h17xAxUS41aVZ2oiaFYTs3rsw2sEWEr32TQq7iSqn+Ec/oTQFk+oSB8omj/ZYUQ42zy6iU50ySIccTPdp+S2q1uPF+ecRDTjny0XVrnIsjlFC4doOqYk/VjE691exFwpMmaKjfUhnzSJxEtP0NIXXxlq4Qa//IyZ+h2k6pu1G1Kynp/0EvqyglKCQJUfREZaSpJv/icuuT8UY/GSE6v1n5JUAqW+ipUduco7jLsYYunGXRW/pTERxScnt4bvcH93HlQ6Xa1cIq7UzU+oGeWaDnZUZtk4o0iGl72Km/ZkNuPxoF5pufsj2eBuAi9WL50b25t4Scr2DQWLmRfifKaUpmYwfMZweYEubheQQnhKb5XYDc+v/hop2iPSIWEiqlsvDyQF+pUVQxBxIRTx8h8vVq6x5l2b37OE20qsQLH2V0A6Y5jFL67+CLCXGX0BLj/50m4YpaT34D5iywFv5DsnKrwKC4+yA1CQM4gGFLkn9NleK4jSKClMghSLTKYUucJTDMB+z4q7h2HVMdjy7ucvHjQVndB/TvQNCYC+/eSpCmzPn86Js3UTZHjRbFKy88Ge3k03+7OBPAXhj4Q0uBzcJTUJU5EyzIQpBNzmkTI4Z5DkbjQ2iYoISiuaJeFK7TaykDzpHJH0mQZ24iHGAQT5EFRE6H5ObAicenMYXAmQqJLn+l4iHtxkKm160zzVVoTHcnMUxCIm1+s3TqGOpU6yD78+ccuprp67OkhKr+w4iPsa0bjx34rcwxeOo9yJn1oSdL8Y+DomZ0s2OOIyOEAiK6jorS19BpANMuEygGue+ThQRcrKDUBbF0hvY0x3EwU+gHNB2bfZ0ySQfk7W+hqq9BFJhjEAIeBQ9ZJgOkUJyo3ET2biBlQ8obI/MaOxkQNdyqIw38Q7fQcQjvCu/RVw/WW/r4vFiuywY5l3ePn4bS1psLH6DtZOCtbFma5ad+BH9pI9AcKVxlVCGVK0aLa9JlE9ZCVbPXbuXFAyzIVmZUZiCYTbAd59oHAmJwpqfab/kCAGcxHnPbOSLmRPH4A4i2sduXCarXJ4NaCQ9AI6mRyy4S1jnuMCUFHTTAxACbQqicsIwPmSnGAGghEIJRZZnLDaa1K0Wk2LMveE9DAbXtvEtj8AKCJ9odMaWh+lcpVpdwO59QBLtMdgecdi4TMNrn7r71UxOvP8/iJXParCIrq5zF81ovIlveVyvv4RVuwZGUzz6P9FCEMQHmO1jRLWHvfK1uXPBHAD24h2O4iNiHSEAT4aMswnL3trpzwyLPjuTHWDWYC9PBm9zXaCNRi5+haaOoHuH7OA97OAKuTvbAz6ZlyBMCbqkBERZUJLTy7pUo02ibERhNE79AkFlHQvDwtEPeTT4gFrtEjsX/2curf8m1sJXII8pwuXT4+llffK4S9Mrae//GZbl4k6PSZpXiNu3kFaTz0L49VGuWd386HQfvFHdoHGOg/SczwchBEfTQ0pTEuVTpuWE2gtEteclO/y0aFPSy4/RRtNx2tR6tzGTY0TYng3sCYXCoqrqjMvh6Vo4KiIOon2ko+mrEb/SeBOhc6ZHPyAvMmpOAP2HpF4TsfwaiAqmsn5aP7FxcJyQycJNsmiLsfKpHL+NLwNWhIddX6NfFARr38FCY1/4c0hcdpMtDqcz4fWV+tV5jf5LiqakMDmFSZEaMunCyq8g0OhnhvslxkjM4iuIdIhZfv1ML802Brnzp9A9ZFCOOGzdIENws/HSC2ukVjFG7n4PUY6wxtsU9esYfX5d1BM+oR0S5VMqTpWqVQcjyUxKpEeMK23czMWQU9v5b1RP1mVPMi0mJ8k9Jd3EplqpcJCMmAq47PjkjXV8YfCSAQQXTl83KUen9+bQ9ZGWh6s8albj8Sd0Zp+7Tt5+9bl/boNhc3KfKJ9iCcXNxi1sMY+l/SIihECc3OcLu4G98iYim0A2gL23kFJhrX6b3K4yKUa42ePX5t4C5spfQU22Mcpnk4JBtENqpmijcS2PC/4lSlMSFymZSdjr7aCEwpY2gapS6IIPL8fUW0Q0b0CRULRunenRyTJldXCfcbTHq9UlQq9FNZsNMQr1uA6fm5SH44fUdMpWb+b+beUxWXJIx6pg7X4PUyRYXp18+dvPjf3s510ejR/N/qG6xtKH163Rs4HJp24hdryL7N4Gv0XWeuUzTT6ZM+dDvlBn1dLSEltbW6yurnL16lXeffddfvu3f5tKpUKv1/t5H96cT8DDyX0c6dLJpgiTo8PVj37Rx+RK9QbW9DY/3PsDfmMuNvvSkrttcD/dxr0wBbYBV0pSnX1i8YmRFulTtsRPI4qIo3Sfg/gIXxg6a7+K0A4mWCD117CXFSKPycNlhIDtySO66RFldMiSVyMXipblo3vbgMFMu4QaQi/g/vAuda+Bb1VQg4eYLEVNtvF0DN7rQI2szGg7C1StKgvBwpmJjbHyiGuXsbMpoVul0foKGknNrjNIhighCZ+yKxZlCsVssRNN99kd38Z1aiw6yz83m/I5nx6nGHEc7SIEBMM7PLICqm4FbUpAkJcZCHMaP6CFhV58Daf7DgZDt+hxe9xFCFhuXEAONqk1rzGZHOIoC2VAWVUWLvwFknifJbtGVdUZ5j0eRoc4Xpt1z9BxlsiD1VkzID2J/jAaUcRgN1HTPVQc4VsV+jonrFzELTIKWWCfUzssTYEtXC6EGyipEEi0KdlLdojLWdMqlJ9vXNScLy5V1eBW4xX6RZdHwy2EEFytXftIhzMjJNmJq5jtd5CjLYxXJ3da5/68Bn5kJvRslzLepVm7gq+eP/lWqpBi5Q1SG8x0H6UTPJ1jxj2yyS755IjqaBurcUgWXpyJeO1ZTG7FCZ9piGlKMHDZlKjogEa4+pG19pVwjSMBrc4rhHmOqF9CfwyhGTC7X5xQPKfQNDuuubvlzwNfBujKCpXRLr4dkPmdc4M0ClVlGCzSn6RUpU1WpAgJPy6GLIWL9Kdd7PiAXemw6q4gJgcYDCRj3GzCTX+ZNFBYqkL2xPqg4dYJB2+jj9+h8NpMjn6EWvomvWLEzmSHqZ5gCRtHuEyLKWbhFcTwIcIOyb0lLCS3mi+zaT3Es/yZQ6aBvPMalr+HsYOz12I2nv2/MYg84hxd8pw5nymFVaNsvQadKuZ4DIYT57/xzDnyiZjDtExOv45Pvu7YS9RqdQq3QvfwzxC6w6bJaSmJL3xu1mZDWB/uWeL8mKNsgBKKlbRHqF5GCclU2kTNCzjJGAW0/AbNxa/xZAlnL96ml/Y4MjkV6eIYTUFxugaTEqzuj1HhKln1CqqYQHJyTU0OkM1bdIsB2WSTau99GlYT0f0AEa5hzhlGqagqK+Ey03zKYrA8n4z9mEz1hDuDOyR6SpRPaDod8jIn99fBf76gUQggOiT3Zw15ozNEmWCRUcnHrPkrjMN1VitruMKnmx9znBzRcJssOMskxeyc1EaT6xytAob1K/QG91BC4TmC3ckOG+NHjI/fpmY1EIc/QdRfxiAovA525wYiG1PULhFM73MzWEZIh570WV1+Y1ZsP1n7f3g9pHrK5vg+wkg2ape5GFx54SS1JwIu1i4yzSNqTn3WvJoz5ymMgbL1CtJ6cLqmUMUYBpszIWL3LjJYw5YOoR0Q5VNqTg11sl61sy5ivA1ugyRc4/7kDikxW1bJanWBSucV+rmmbjUpRU7NrTFNEwIBVjamoEVJicFgCUkobDbqL6P14/O6pOD+6APiImXRclgWiv2iT5IeEjQ3SMqUD03WxtEeRhuSMiKv+OTNG4x77wCQlTkajRY2CPCaN+lQ4CQ9pF0/2V9PYd4XncPje69vBUzzCCkkFefsflg90axUwma9eoFROqDltVFYYC8SBmukaUxVBYikB+45A0fBCk4zQuYjitoGx/khHwxvU9Ul614V8oy4eomg8RoL+YDR8bvYwsUtc8LB+zhakFYuY7zHx1OYgnH7Bl4yoFQWZZxgT3bIp/vslRGZibFbr8zc/z8Fx/kBu5NdfMvncuXqua5ZaZGefp3p7Jnvz/n8MMbQ9FrsR/u4yn1hvSUqxzwcz0wONmpXCOXHdLh/Dv38mO3JTMji6gQv6jKr3/eQOqZ8wiHmybWw73psjR7hY88GCaSHvXALMbyNCDuYwx8ziI84OB4SBFXk2m/SsR/vc5WAK8EltpRFV5ccTfd5vX4BlU5xbIGMJyxs/BY6G+NWL6NPhA1ZOTtPDYZC56eiAmlSZJFQ2tWP5Wg/5+eLLVzqfpX3B9uEKiTXAxzVObfOpqVDufw1THKM9loUduPM94XOoJiCMOTpENtoEsSsJ3Cy7pA6OzmfqxghZ4L90T1EvAvhClTXoLZGWb9y7vEGssqvLP0q0zKiZbfBSHIy7gxvo0XBTtblpruI2fsBlfAi8mRd9mQdcqoj7gxuM84nfH3payjh4Fseh2lKr7qOKrZxpMJUzvaRn+xXWdhcbVznibAiAFQ+Pt3niskBsv2sO9uHGDTpSd2zMOWsvzgXm30pyN1FhLeEs/2fZv9Cl4hyyr4ecRgdcGwCltSFU5fsQlUo6i/NknPGb3OcHhKVI0Jhkx9sMq1ssbD8LXrSIspzHOlSdxuAoe0uUH/CJX7BW2O4EGBJC1c+tV/N+kSTA5IypZ1l1C9+E8vfA6PJnhgOFkIgEUyly1Jjg3JyQFm7ROA2EUWGOdm/k0UIcsxzFvv5EwldcVmgF19DjncxfuvMILrUCcoUyO77mDyFfBcrXJ4P8c75XPhCic1+53d+h3/wD/4Bv//7v89f+At/gb/zd/4Oi4uL/Pf//t956aWXPvoN5nxh2Jw8YMlbxhrNFv+68uk2hU/iSJurpeZPix1+4zN71zlfRlpFQbV3m+o0Jlz/9c/F5Shz24jKKotSMq6vY9cuE6k602JKYDLwlk8bn+Lkfy7EA6a9ByzWL+Cu/yaO3UZUx5jxAaKyQKZ8kizDEjZ7oz3CRoXM9vHjIWK0iwk6sP8jZOMbNJ02cRmDqbDsnnUZaNkd9sIUEy4SeCsY6YOBht3Cbjg40sV5alFSOnVUcwM9PeDYqtDPppgsotaofSx75TlfTDK7wVrrJuRTBm6NvCwYxRNWKqtMs4iOv4AwjzdnmoLCFIh0togtDv4Uu3GdXBfEtQ1keIGWG+BNj6iODvH8NvrgxzSkTXXpzWcsijNjGPotpFPFIsEzAaZ9E9G9jXBr5N6sUGnsCkIIPAIuVWocHb5Nq1rH7rTJ3WfPP1/Omk/DdEjHayNRjHSfo/gIgB2zzc3ay3OHs19ibOEQ5zEGgzGGaRl9/DhNmMXydV4sfM5MymS6T+PgHWSZcNVf/8hCxFh4bFkel/wFmse3Cd0KZu3rOIfv4FZWKb0ljD0TA0skG5WrpDrGkd4zEcU2Dte9DuO972Epm9b4CN3IKYSe2XXzrNOfQND0lvCDy5RA/gmmljruIpnOkQhan1IUPuezwRhDToYlLCSKteab9L01fCvAcpef+7qkTCh0QWlKPCoUOqfpNhFFyWt5Qjk5pmq3yEyGV1+D/iOEX0VEO1ijfSyvSrH0TYxyTs+vBSMxpaYQDky7xJd+HSlmxW6DRiAIXQ+PCsvBCrmsQvv1M8fVsZepNusIwDmZtNXSI6s+6zJb1i8jswhhueTBZ7efmDPnkzBz/ttCOQH58jdPJ8nXgw0m9QnaaC6FjwvzjvAIrDZ5MXNFdjxN1WvgCP+ZNcsRBlFbR8c9ho0VXKF4qfEyBTl3dMFDrfEXX2Wt8w2QjdPXCQFRMaHUJR1vASkkbadNRdYwrRuI3geo+ICiTDHJFNvyKfwlrKBJEXexaqvkwPZkm8AYyjwisEJcb4nnKZoFkiV3bS5w+IQkZYI2msAKUFLS9lq0z2niP40xYGoXoHsHbJ/SaSHVgGxwF9toGl6H11ZuYcsaBTnbk21KUzLNY2rNOherF9mf7hNYwenk9UAIkoVXCbvvku5+j2b9GklljTBoIWRIWd84WVTMXFM/jLYHeE3VOIp6CGnT6HyN7Mnnj4H18CIH0z1SHPKipNAFg7RP6Nc+Upi45m7QWu7gCAdbfD6q4rkr8pefwq6dWVNo6aIsD1MkCK+CERYKyZXqdTKd4AqfWUvHIA9/jMkTYA9tK9IyY1pOUVYVastEqsmK4xAXEU23jSt9YrlHePgjanrE2FqlUr/OhXAR++CH1LTB1jZp7drj4zM5STFrXo60wbddMg152ERaNuvB2iw2UEDk1HDqlyEZols3cHBZq64xSPu03c6Z4ZOsfpOgdhUrHyCO3wU7JPfnTaI5M1aCNWAHV7l06i8jUc/sVauqzkZtg6zMaLltLBzaT7lX25WLONEABGh/8fxfJiwoM8qoj8h/Qt5oczw94hjwF19jI7yC9WF0p93Ebb3EotQ0KLG2/wSpbuPe/F9IKjdO39KXIfVwnZFdQ3ltxGgXQUYmDFmZUqiAJBux5D7eB3zS+/nMNesAbTRRHj3XNavjLZDpFCkUzfk++GfOsrtK02lhYZ9xcX+acT4iPxmKG2UDQu+Tic0SM6XQOaGqIpBnnFNT6SCqS5jxIaKygJbBiQNVgSOcZ9bC31qGwkqpmTYSizTYwLv8F2FwB7n8Ov1H/xnt1ti3PSr5kI49WztZxQi1/wMwBRc7L2GCVUI3pFQh9XREPjiC7BFB+ypp43We1NUsB6too3GUS+1EdKTKKdben2DyBNm4SPZEZNucLyZCwCgdk+cl9Wibae8hzdabZJ3Xz3UdKuwa2OcPW5cqhOY1xPQ2nbVvM7VCVu3wNMJS6gRr73uQRcjaGln7K1jJEXq4jcqniMkj8st/mewjBChV1aD6hBtzoTNynSORLAVLOKrGQvUCUqvZuuwJx/rMJKQmJbSrhHYVrSVguFa7yXK4TD/poStXsfwVcs4OylZUjcu1y6RlSsNpPSM0g1m/yw4amHiMrq2QPOHI/TQSxYXKRY6SA2pOHV/OYzR/3mhTEukJjnBw5YsTS4wx6PZLyN4HGK9J4XaYRjMNgsGQlDG+9WyPKSszijIjLmI2yOj371ETNsEH/zsvN18iWrjFXjbBEhYr/vozonSJomnPXIWfXodktkfhVrFSwzTo4BuNPsct3sLhcu0qk2JMWL+OIxQ54AqPEoNqXobJHqZxGf2CvkPL7ZCVKRpDx10gFy64Z9duVjFC7n0ftMZSJTmAsjDWzy6efM4vF18osdnf+3t/j+XlZXzf5ytf+Qr/6B/9I/7Nv/k3NBoNfv/3f//nfXhzPgEPJ/e4VLmCOr6P9jqgPtuC4Q2rzf/BgFG0Qy1c++gXzPmFxIqPaLkN/NTFJEMy9zNoQj7h/gSAdBCr3yKd9mk5Vaqqwb3RB8RFQmAHXKveOBUGGAMXwovkBz+iXblAhRqmhNxWZO3XkI3raOUhETScOpNihBISXwWo9k1MdR3jVtBFCdICJI5w2AiunnuoSlisn8QwONMtRO8uVJfYdEIO4i41t8al8MqZuB2DJG3cguZLjEe3MXmEJdS5U31zvjwE3jLj5W8iTEGpc0xRUHUrM8c6R55ZBKcm5t7wDpUyZlmPqcgqFbeJpRSWtFnx1vDkSTO0fgHRgLL7YygLKAtkfAgnYrOa3WS9WlDqEoTh7vDuqbtUxV1ErC2QmwKFQjCL3rNWv4XQBSo9ZsVfoeb7jJIBuM86YNrpESvH77Hi1siDS2jAFjaOtNCAp55t2s755aPtdYiyMUpa1J4SQn405sRt4/k/YQuXi06dg2xCxa0RxBNmQcWcuiU8jatc6lYTuyixl76K4wZMVQXz1X9AMe1jlENhN05FytKoFwp+q3aLenBlNhUlBXeGd8lMyY3qBWr9B5BP0Z1XyJ02qY65M7xNYUraXusTR0zbwmUjvDK/tr5AHOX77EV7eMrlSu06oawRhh/t6th0WozzEYHlUbUadMoMaSxaJqdV7BOpgGByjLvskNZuIiuXEALU1h8BIOIuXvfPKPP89PwyQiEISS/+eQplMWi9zIpwaDkdRt6APM6hUCzXlwnF8wv/3olA3jy97noCIWZW+WLtV4G5SGDOzwchDCI6wAAmm6LyMaVy0Ubji5A3G98693VyekTFSKZFyXJeED7HkcO3G2xXL+EFddTBj4h792it/xa+qnG1dp0Ff4HQCfFOhGYfrumMgZVgle3JFoEdcCG4dBollLsLiNUFxPGPMKNdYOboXAjFZqVDattU3CpLEhzLYZyXWCtfR3qL5N7i/Fr7jKlZDerugKRIuFm/SuUTuPJmlctIfxkjbQpp2I+6SCfEVYolu4YrAjQz4bqjHOIixpIWSli4wud6rXbakBECGnYdk39AmYzoBItUi5RefQNe/3vkeUbhtp/79+/GI9bci7NzMMvInqp/B7LC5cp1Ij3i3vAeUkiqz2mKPYlGsxndZ5SOaHpNLgSXPnPHbTvrIo/fmYl02q+ecSic8+VFS49i9ZvIbEzhNk+jZhTWU+tqcdLwTBjrIXvRLsMyouW3iIsEtKBqV1iIDmG8B01FGjYIcZDGQQgB0QGqcZMlXEw5+x0MNxH1q6dOkK7wWAqX6CVd2v4CE9dnk4wIw1edBoEMZ88SA0vhRfp2BV95KGvmdNOxl1hwls69BrWwyJwOYu3XXniPnosqf/nwZciVJ8Rb5yNoWO0XdoFydxF54bsIIyjPccQWAoQuMdHR7CRLJyyIC7S8FgioOx2U9B/XR5Ho1qs8JGLj4IeE00NCF+zoCM4cr2DBWWbBOYnVbLUp2q9AvIdKjxgYyfrJ2kRSwM6fYh/vo1s3yb3nD908iTGGhtfiIDo4cc0Kz/05V/hcDl+cfjHn80S8MPLvQ0K7gjy534f2JxOaReWYe6O7aKNZqayw5KzScjroSglAy14ka68gGwlaeeSm4P74HnERsxwszYRmT7DiXqDTqXJ8PD6995rqDbzaDaK8z8Src1RMEV6DK0+cr3J6hIq2EeM9VBmxsfGX0SiEALu4C8wGbD8UHc1iQ2diB08Ez1zzMhufCKpBRAeI5ivz+PEvOMbAgr9AN9pFjXfxwnXM5BBVH1M4z4+QfS4LN8nlKkrD0xVAVUSQRbN/iA6RrQKEwgiHorqBCFozEfsnPGk8GbLgdxhlQ9aDK7TsBazgIubDddnJANOHDmhCCBYrizjG5hrg7/wRJlzGatyiHr5Y4Fu3Wi98hmlhky1+E/SUu9Mdov47ZM5FKpwfOV63mjSqzfma6QvCbrLFcdzFEorrjZsf+SzIvWXE2vLp399ysMyWzqg6NWq6ce5r6naTwishFdQsG7+yjhP1sNwWJk2ppSle5aPXAM50EwaPEMECWeMmBoFSDVj9Dlk2wAqWUMZ6biJJqKpnhuQ/3JUaBGnjJUTzpY88L22cj6z1y2wEJ0MwhVeHzhW0FVBY84SgOZ8PXyixGcBf/at/9fTr3/md3+F3fud3fn4HM+enIiomHKdHfHPhO6jBf6QMP3sXgivVmzD+E97e/N/5zsv/j8/8/ed8OTBuE+JjEHL29adAo9mZbjLKxywHK7TtBQoyHozvkZUZa+EaDbtDZhKSE2v1pEgoTYEUj8UGjvAIO1+F/n2EV6FwGrNjRVI+YQO+Hmyw6C8jhSTRU4Z6zMMiol1fpYMFy5fRUwcMONEjRHSArq6R+88KciQl4vgDJBnmwf9JWF0kaL7EKB2RB+n5CzQj2KheISrG1HSGU8QU9rzo/mXFES4XT4oNpSnJTHoyyS0YlwP2pruEVoUVf53D9ACddzHSZ9q+RkVW6FsKyoSW38J9ynXDGMBrwWgXkBi3cfo9iWTFWKjRNkekWJZHYQypTqioKtvxFr24R92tsR5sIJGnm2ZbKsRoF5SLDp4tEgoBoncXk00hm2IFC2TBOtWy5OXJISUl1vKlj9wLzwvuv/hUZI2XGq+eOBd8RL7kE4zLPluTLTzL41Jw5bnTsxLJcu11Vi9myGRKWb/Ie8P3iMsJq5U1FuyV09dKnaDyMRW7zvX6NSpkuN0PqDgXsGpXSbVN7s2mjezsGHn4E7AD8oXXMSfC/PPO18KqYq98DZkPGQqI08EsqmG8hZnMCpFycB8W22QmpTCzYukkn7wwuuppDIb9ZJtRPp6JQc+Z+J7zs0UIQTc+whhDXCTERYRtfbxIVEd4XApWSLt/yiT6EYsr36DuXMYXUElzGukQU13iuBjiWyHeyTrFqq9jhtsoKdFpitHF6flV2A3spTeoZEOSoMWK1TxtKlk4uNLDAHEeU1U2qphQOA3ME6J2qRPsox8zTHbpVVcgWGXFW3tCXGA4yPYYpAMWvcXT6cE5c34eGCOgfgn6DxBejdgJuD++TVKmrIfrz5yfBs2w6OPZiqpV5VLgYLkNyu67FM3rZ6J4hNEsamjUL9J/dI9pPIB4ANNdqNYIVEhUDNiN9ki9jLrVYHvyCCEE68FFqqrBy43mufd4YyBv3sRyKqBccm+J3CR00yGdMkY8+gOs1i2utV5lZBICGaI/Yop4zk+HJSyuVK4Bgmk5ppcfUbFqOB8zrkUrn+P8gO1oi7iYsr78OmQj8s7rM5cZZs3Hq7VrROUYTwRY2MQ6Ynu8haMcNpwW/uEPcIuSSvsKZS1Gloa8uk4vGdA1PS7VLlN5wQCSrqwi4j5IC+0//74cyhq3Gi9jMDgfw6UsNynDk+jXQTpgNVjHRqDyEWp4D4oWQq6f6/LwcZH9u5g0gjTCCg7Iwos/9XvN+WJRqpDSP1848iEG0IuvI+MDRsWAoZGEqsqit8q18BYGTVBmTHsfoJNd3OPv49z4v1J4q0ivDqKE+kVKo9kvBpi8RwVBq/7GU5HDgmV3jVV/HWMMR+kh1XCVFWkRHv4Eh7vo9i1yfwVX+Cw/IVrQpmRUDJBSUZX1mcANEJjT/4Xn72szk7IzfYQxhrXwwscSbMyZ8yTC5NjddyAZoNo3yfzH52esI7ajLTzL5XJjHTHaI7YlpV3lq51vUBpNZlLe679DaAez4XMsRuWQR+NNgsoqq9MeZWUDUdsAwI13UP3b6Moaae3GqSgBQBsJ3hpL3iqL6Md7jeQIpnuQxcjubcT68scWX664a7Sc9ke6Zs354lNV9ZN1Bh97LfUh43JEblIc6THNInBgXAw5io8JrZC2c7Z+H+uYaT4F4DjpPiM2E09VJO1yDEVK4bbwrSYbza9z9fgt3ESjsgiihzNhdNCe1fnLhFHWp9f/EbX6TXwZklc2sOXJAEmwTqRHPBw9QAjB5eqVc4cUS7cxc3VKJpj6R9dJ53wxWLYvUFmqEqgG7nQEbgVtvXhN8yKedz8s7Rp20MYkQ5Jqm1ExpKUsXFshpUPaerG4RRiNlfXQlnd2L4tgzb/EeiBA5zjHb0HSx7RunA52DIou+/EW03KKr0Ja1gLLboVi8w94f3qM3wtoelV878Kzv/cT1vONUETAOI8QQDfuEtotMOcPscx7BV8MhBCMs1kEamFKMp3iqo9exz759xfKGi83XqPdrpwR/8Jsjbw5foA2JSthk5X0GCuKcFa/QcMozGQIykKf9rsMdtbHCGvmKPgEMj9icv//yXi8TbDwGpVwmdJuIBCsBBuUgT53KP2TnMunZhE6JionhFblp1rXl24L5VUhizGVdbKPKdCfM+en5Qu1uv5bf+tvnW6oz+Nf/+t//TM8mjk/LVuTTQCW3BXU8D756p/7zH9HEK5w4XjKj/pv8Z3P/N3nfFnIg1VYWKIcTileEJsWlWMmxZiaXT+1EH4SqWMYvIcVH6CCJfaiXZqNFlExwRRT2qMtyvEm1tpvgQxYCpfoJl06fuc0wgzAygfI43eQWqKDaxTGhcPjs3PZ1Ro6rCBOJrYGRZeHo4fEJqKiU9L+HlOvQWv5Ks74ASLep+h9gIXCPv4J8upfInXP2hobJHh1xPFPIEuw8oQgHWDVNl4Y9WbjsJhN4eAdEGAvvU7uzyOqvmwYNMO8T6azWfFMOHhiVhgRQrA92ZrFhOQx9SKmdfQ2nWiLNBnTXPtVJs4C20fvg++zV2Q0my0snJkQZnAf3DpR9SJm9Q08FVI+ca0JwN77Y8TRO7SkIb/0GwzcJnW7QU5ON+6ijaaX9Fk6Kap/SO60UBf+PDRDikH6zATVTORWg2QIQp5uuOVkG396hJweYeyQ6dJ3z/1cBBpncBuiQ0zzClnw7MZ1zpeH3GRkOsWXwRmB74c8HT35UQgB+9N9sjInK3PG7ojGiavAuSgfs/iraHIOsh7j8T12ol2mZUwSZmwEV5Emx9r/PqQTrKBBo3YJa/dHSMsHr0oeXDhznsvBA0yeoJJjfD0FBLlw0e1bFCdxCKe/Phqjjm7DeI9aa5VQl6xmR3TSHipYIMMDZ3ZthqpKy2sS5RNWw7VzRQiJmTLMBlTskFA+doOblhMOpocAbOktXmk0nus6NedngzGGtr9w6mzmf8LiYzG8S96/SxZnCMtj0VnCjvbQqoYON3g3GTEZ/hDHcnnVqWIJTdG6hq5dRkQP0Hf+D2y7hq7/2ul75t4SluUT9O9irEPyxnWMsFn0FgiH97DjHm3lowbvYYoYp7JAuvAmvbyPNgWLWUwx3ac32UYWMUfCpe12Tp8RiYnZm+wBsF1uU280Th2b5sz5eZDWriGrFzDYjMs+0YdNp+wYV7nY0sU+2RN08yO2x9sAXF9+hU46oehtgRmjpKJsfeX0fe3BezB4ROBY+FLSc3xy4eG6bUpAxNvozT9gwQlR0iFLYyx3gUEJ/UrGspkJgsXJ/kLqAv/wv2Omx5QrXyfz1hBlDskAy66g7Rotv4W99Ud4BuSki1cZoU6GWQyaft5Fm5Km00Yxdz7+rDAGUjPlzvAOAJ7tcincwBXByefeQ5uCptOZOSY9QUnJfrQHehbJOQ7qdKqX4Amhoze5i9z7HnWnSRa8Qqltjsod4riPVgqy7yEO3kFWWpSWB+vfRZc5Bzoii2b3237ao+I/f9I591eQ622kyZGjTRwhKWpX0Oc44NjCxY73EEkPEy6RO88Xp9nCpe7WGaUjFt0awcEPEGWCpWPo34eehbP6WySV892+Pw7GrcG0NxtSs+ZROV9GZDSB8ej8b57cA19EYVWhWkXkB4jJLo70qKoatnBwkl2cwR1kfoTe+R6ZLpGWS/7y/x2Wvw0Nl2yYk+kpe+mYYOFVUqPxmzef2YGoMsI6eBuDpt2+ydCuU0l6NKNDVBajyohi4385bSSpYozV/4CBnnBgV4iBy7XL1K0WqpygDn+E0AXlwlde6HTST4/Zm+6Q6RzHsln3Ppmz8ZxfDpxkD7v3DgZB3nmD3HnsJGOlXcz4AADR/QBxYf10H3kQ7xHlEUkRk+gckR3Rk3UORo+4UL1I6FS417uDFJJpNmVQdKmoGnExpeY0+GG0T+PGX8LWPpy4i6m7/y+IukgnwHqlSe4+G90pEAgUMppgD++j0kMKM4bhFFH3Eft7iEr1metf6gT7+G1MmaI7r5zsrT+ea9acLwcvqnU/j9TE7E12OYoPCayAq7UrCAF70R55mTMoB7Tc1pmBO1/6BHZAXMS0vcfXizAau/c21vAudFu41joyH2Lt/jeM1yJf/DpJ/SXc5JhouE1RlLSiPkWUIYxBLNxEN99gWhxzXE6YmhI53aQRJxjLO91fW/kAej+mIQxdu8YwH+K7zz7vtHTJFr+FIH9h9NqcLxZCCKqqiVj8DhRjChWcu67+tGhhc9y+xrQ4ppslFJNHONNDrExTAjIdwBNuR8Jo7MlDKBLK2iXU6CEMHqGUhVj91jPOSGIyxhptIfffQiZd6D1ArP5fILqPH9+nQ0mt0sHTUK+ssmVKHGExSAfYlSrdYsKFEzFOYqYYo6kVKeL4PYQTkrde+difiyd9wg+vWb+NyOVcfPkFxxjDarjObrRFaFfOuH49d/1/svbXaOIywpEOfp7C/n2cRJKFF2b9UmCUD4nymbPfUjlFD3aIiwRf2aQX/iKqMcZI+1Rk7Ew20UdvE5UT9MpXcYKrKKEAgzz6M/Te93C8BtNoD0vqJyom4lyhmZ31EMfvYUlNKSxMuEpWufTcz8PKBzB+wGEx5sCuIoXipfrLJ0J5gzO+j5geo2sXX9jHLVWAXv4VBMX8uTDnZ8IXqmr/rW89jqD4F//iX/A3/sbfoNFo/PwOaM5PxWb0AEvYdMocWUTo8Fknpk+P4Lq2+SM9Jtc5tpwXwn9p8RuUkXqu1W9u0lOL7K465qX6K8+IEqzRQ4rhNiLapiYtstosetJXAY2kTzbaouY2kcNNaL7Msrt2Zgr1Q+TwLiRDilEPrfsUo2cLGdbNm0jfwho9QEgb7Z0sZKSDO9qmSIdI6RLt/4CjvffIyan17oIx1Pxl6L6HXG6eWWTPCkVfQSnAqVGzAoLmLUpvmZICgf18t590yCzHCkQ2grnY7AuHnR0jon2M1z53ETkuhzwcPwQgLqes+utYnMR9YAisgLTMcJSDs/9j2Po+6uAtvNWv4t/+Y8pOFWc6IOtAUFtAYiGEQB69g8mmFNEeB0WPI+HQ8Tus+xWMMAgjQYDIp5gix5aKNatCs3qN0hRY2NScGoN0QMWpYItnN4ZaWGA5QEphMg7TAwSw4K5gCYu8/hKW38Eo71R8I+0AMXiEMRriIVY+pDgnOlHlQ0x/9rlwfBt5YWX2++Z86chNxgfD98l1TstrcfETxkKehzGz+IUonyKFxPsYcd9GSAwuoR3Ooi+FoGJXSMsUIUAW8WNr+niM5XZh2seYAqqNmTrzw2gFDHg1RHSEGT0Ak2B6W6iVr6FHd9HtN888q+TkkOLt/wbGYG8/4uXr30C99x8hThAXrlC8/r+yhSLIj2naHS4GV1BlhBptgtUnr2xgTkR6mpKHo/skZYoUkpcat06dRyxpYQlFYUp8y0M8M6s75+fBgr1Mvd5ECMMwHxDnES2vQyAqFGQoYT0RWWPgw3s04NsV7HiMkyZUdTZzd9n8PkZ1yKwamd+inE7wA4dicIBqLSJ1TLz6dQ6O38GyLKqyJHjK8Uj172AmM2Gi7VTIwotUi4JGWoCsIY/eRduzQriJB4zzHo/GjwCw7ICOsHEtl8xr4CrnTJy3Eha2tMh1gadcxCcUk86Z83nwYYHOVwG2tKmVU5zhXbrRIRO3yfX6TSwc8jI/fc0ERdOqwonbpHhi/S4EEPcQykYc/AQRdmjLCvrCd0mdBYQAa/gIVWY4g0NsVUEPYmyxC2oJ1fSIp33suMS6fh3CCu74A8zD/wqAnQ7h6l/E9B8AIIsUtfod1v1L2J0hcriDkYrScjBmFindf+I6zYOCFW/9zGcwLvv00wF1p0F97nz5iSlNiTGG1CRsDx+S5DHX6zdJyoRH49nAXh7krDw12S8ReLbLME1Z9la4Xr15ZuBJmhT56L/OXIijCapdkI6q2LWcPNknDHyIh1BoRJFimQmMd8hqG4RaIsUBxhiqz4mi6uVHRPmEltchlFWswX0YzI7XkhZZ7dozr7HKCeLgx2A0YrKHXPu15zaJJJJL4RWKICeMD2HawwiJSnYpkyFgIdMefAqxWV6/ieU1McqlsOfn7peS8Yji9u1zv2XdvAkfITb7kI69NBOxC4XCwsqHqKO30bt/imUVGDRlY41B3ON48oDFymXqKkSIHFs4hHZAlE9xvCYlhkF+wCgfsegtEso6arKNmfYAcJ09rrVewbIPsB/+ERQpwmshihhz4tigRg8wk0PydJ9q/QKx2yTXxex70T4kIwwgJ1vQev65a6Q+GRgxjIMxwp87dvyiYSeHiPgQ4y+Qe0sf/YKnUOUUdfAWZu8HICXKSIr133gc/WcFCGVBWVD69VmKw8ka3LU8SIeEpkQMt5gWCXFvH5Y9UhIGkz6DtMs4nXC5ucHD0UMkgsXKAheDDS6Gl7mgfEz3HgCymCKEmu0zy5wX+A7Mjn1ySPnWv6c0GrtdRfs3yQ8kOnv/3OvfinZncZ+AGj6g6Lz5iT+vOb94lKZEIFnx17CVTaCqGAMVp0ISJ1hC4T5VF7KEw7XqDQpT4DxR01T5EDF6hOm+S29QklYv0RAKs/MDsFyU14TGTfb1hIPeB+SDY16/+lt4u7ugNZQtErsBqzdIrJJIKFZHO5h0dv+3nSp5uI46/BFefEB9/JDq4qu4lef32D6sV8358mGEembg9CNfg6EgxzL2M+Yt43JIP+1Rs2s07DZROeb+6CHjYohjSi7rErcYI3Ax2Bj1+NzWlFjxFhzP1lxWmWDyePbNskDk4zPCtNkvHFHudVEHd9CjQ0TnKjL/b+jpAJIf4i1cozLep7L8DdSoR72u6HZexXKrpMEqTbeFMTAqejwYPUQJxUvxEUGaY9Ixlt8hCVc/1pCxEhZXqzcoKViptel2J5/oc53z86FuNanXZ+vciR7RS7pU7SrtSX7u+v/DZ/9uvMVxfIxrubwW98DWMIqxlEfmLZKbDE85p4kftl2j7q2iKbCCNTLkMz0lkQwYFUN6SY/K6CFqeoRf2aB0GsjJEanloZMR9rXX4RxTk6eRg3tQxHD4FipcpIiHWF7z3DhLIUAevU2R9tDTbZpLb9JTHiXl6b6F4zsYNKQD5IWFF/a6jFCYeT11zs+IL1TX9e///b9/+vW//Jf/kr/9t/82Fy7MnUi+bDyKHrLoLWEPHwKzuIXPgyvuEn8o+9zp/5iX21/7XH7HnC8/5uQ/wMlU3rMVNyEUFjar4TpFuAbhBiBwhMdK7TJlMsHBAev5m7ZB0SXNB5j4PrLIyKVFo1bFHxXP/Kw1vAuDLQywsHCDqd9Gm5KlToilb+NKj64pmZYpe5Ntbi69hsgTCn8ZyhwtNLGOiMvpaQSLlg5x+6tYlUsYaWPsBgfJFkfxMVWnwqXwyrmLcl1ZR0XHIOXnEnk756djNlsEli4RBz+EIkeIHawLVQp1tpCmjQagNAV78S7jbMJCsMCSs4oxsB5eou428ZRH5WCTxGlgebVZXKa/iBjFrDcuMG6ENII1JBIwYPmQTclNQXYyDTLM+mhKRumYtXCNpt2hWHoTJRTGCkndNvfGd5jmU5bDZS4GGywHKY5wP3JTeJwecXjiqKSExaK7gpEW+VM2v2l4EW/921AkFMJCq/Mrk0a6YNmzz84NT4U2c758pDoh17Pm/TgfgzCfidvWirdOza5jC/u5U86aAhBnzt9Q1nij9XXWq4dkWcZCsIQxUFoVZP0CYrIPtTVyu4a19DoUUyata/TzLlXVJDcpDycPgJK1xQ20GWFFBzQpifWYw0wwHN3mSvXaqUjTCBfh1zHTAdJvQGIQWoExlG6Vh8WUXpEjkj5BM8QVPtbgDmY0cyuxlUsWPBYN6BPhgzGPn5EArvC51rhBUiZUVW3epPqCIIRgkHU5Sg/ZGW+z4C8xzics+G32ogM8y2OjcplRMeA4PQYNa+E6VdXAxaG+8BLJdIpymphkH4TACBtVzIrtxxzSrtdQ/dk9GClJdIz260STPXJpEbhnCyHmdE0kTouTRrkYNbvv6mARnMpMUNm4TPGE6H1i+XTW/hwLZcTE9llQwRknHxuHa7UbxDomtCqfKB53zpzPG1f43KpfQ239J7aG9+hnA6LlNxiGS7StRTruApnOEAhaboccC2tJIIwmCx6vtY0B07yK7N9BuFUKu46RLoVVQVMgjUXhVam6VQInwCk9imgTd/Uanr/EwWiP7XTCanWdD1vORnmz5q3J0G4FfTJAgDEI28OYmbBHN1/DBEvs5j0OJ1ssBSlL7trpmhI48zVAQcbD0SalKRmkA241wnMHCeY8H18GrFVXuTN6n1QnbE4eshgunfkcn/7cASI9IStyXMtmrbJ+Rmg2Q4Jbw4htjOPN4lCNoSYrHFeqpEiKcAnTWEJVArISTO8utlSE1SvcaryMRp+7For15FSAOM7H3Gq8ipDq8cpBni0pGjTaaCSGRI/BGALafJSSQCJxhIuxqwipQJfo1g1wm1AJKb1PF6dshHxmTzHnl5czjjhCYIRCCoMcHWIWX0MJg1j6KlPgMNvl+HAXkTms+Ze4Ur1OahK6yQF3J7e5PXgXKSxqdp1fW/oNsENOJ0zsymyP4DSwVr4KeUJpB2euB6Fm8eN1t0npNeh4HZrOzG3ZOJXTezjOs8NVT1JRNS7XL4MBZy42+IVD6gRx8CPQBWK0i1z/LvpjREw9iUHM7tlCzU5RJ0CbkkHRxxI2FVXDXv02k3SfzXwKo/e4XL2OI1yW3FVCK8Qx4Ccx+XSLRClGZUqYTRhkA+I8puHXsXEZFEf0kz5KSS5Vr+BKDy+N+PDaMHZIuf4dVP8epn6BzFkAoCA/cTM7u/9GyNl/dYkpLfLERmfP1lpP/6x28MS18/GEqHN+8fFlwGpllXE2ZtFfPK0prfoXaDhNHOmcG/8tUdhCoilP3bZLy2NgpuTZEanjYNIBbriEYwlwPUSwDAaOhSJaeAXhDrlvqryy/DpGa478gK3hPYLsKgvtm7SR1IyCdIfZ/tpmNt0rqBQZQRZjSo0YbJMufHKx6ZxfLEoKNif3SXRC2+uw7J64VBtDbjIeju9Tak0/6eM3Zy7KBkNghSxEO7jTAba3gKoukocXyE8SdHIy7o/uUkl7NIveLP1BSEzjCvL4XXCqFO7CmWPJTMpUjnGVotl+DeN30YVECQuTa+rBGpnXxKnV0FphKOkEF7AtD1W/gUDiMnuexUWMwVCaksxyZ2IzAYd6zM7gbTp+hyVn9YXJaDC7ZpVQH/lzc754aEo2Rw/IdUE/6ROqBSwh0J6F1AbSx89+IQSjbAhAURZkuoST2mFOxgeTt8l1Sc2qcaNxA60NgQoRVh2rSCmC8/ugunYBMbmPZ63A8BGF9NHRENa+DdXLtNcVuWNTLH7n47lsOtVZao/lYZQLUqHFC4xzlGKQdpmWMYic9cq108hoI220FHTjA1LLxS66NO35M2HOF4MvlNhszi8GjyYPWPSXUYN7aLuGcWqfS4tooXqF2vC/887eH87FZnOeiyM8NqobjPMxDbd5bgxTVruMrWwsBCZcZ5JDePLM1+Fl7CUPMOT+WeHkh7ULIeBguk/utqBxiVozZO/ogIkbcSULUUmBdBSokxc9cUUoYdN2WxykezwUUGtfYTlYIZIjguYGG9UljqprNKVPVmTsmpzu4F2kEhSFJrRDrtdeOjEnk+Qni/6SkuNkFmE4TEekfowvny2yFHaDcv3Pw1PuNSUFmU5wpf+J4+nmfDqicszm5AEYuFa9RJUTy2chZgXCp6hbLdYqOaN8QFzEFGXBcXzMkjM7XxXWaTygqb+C2y+wbrxBmUJRBJSW4l6xRT6usSPGrARrNJ02SfNVquERtu0hijF2HtH0GhxFXQyG/ekerUaHrHoNy2lipM1QQpzskuqEKD1i2V5AiieiaoSZOSWdI2CR8nHgrJLnn3N2eoRIB7OYwWzEjo44Gt1nPVyjaZ/d8JYqgJVvIfMxhds697Ob8+UgUCFNr8E4m7AcrHxmsY4CQUU9Py5qXA7YHG9iSYvL1St4wkWUKUa5eAY20hyUR6b8WdncSLLmK8jmLTRy9oBYkkyLLu+XfY6OvseN5i1c4RHnMQJ4p5jSaVzFcULsCwvcT4c8KKbUs2OWyiUa1iyqQWtJ0XkNrRJU5mEGBf7V30amRxQX3iAysw23ELPSPHDmnH/ya4niUu0y/bRPxao801z2RIA3j5j6YiEMR/ExBkNSJmQ6peKEDNMR2mjiPGY73mRnsk0/7bNUWaaMcm7VXgchcJwKSaIonQ5mdQPhr1PuHVGaKtVeTr6yxN3sgJW1SyzXFpk2L3J/dJ+xtLi6/i0q/jKZczZmtmjcwFEWsohnbSEB2goQq99CZGOmjo9RPm7rVTSSuilZreQUuqDjLlIIF+wazzvTXOnjynnUzZwvJhYO9kmsziAfUXVmUVFYMxHDpeAKAIUp2E13QT52bX2S3F+lCJawFl9HRPvkTsD70Ta5KVitrPCw0FyqX8AArmkh8jaiCMgoyMnQuqSb9Vg+WUMl4WW48T8RTbaJGtdoOVWClTehSMj9x0IbIxQTu8L+dBcpJIfJAUJKGk6TlcoKpS5ZeMo1RRiJFJLSlEgh5sX7nwKBpGMvk1SmjLMxlrAodcmi26aoFJS6pHNOjNgoG5KdOOZNsyk176y7kRY20cVfJw5rZIUgTj2KYoxuOMTdCB+XHUIuL7+BZY/QvXtkpcYVs/PmRUVyKRRSSLTRs/gQI8iqG9jSAgR5+MRwqDDsxtv04h6ObRHUVrCSEa3OVQw5whTPrDmkTjDCPh0KKewG1tq3EWXK1GliV/ZBjSAHYTLMXOD4S4VGk+optnSfkVh+VhRWDdF5BeXXKUabHBYRBYYdx2Mn2qRe1FipLUG0h8wmWMFFcstmkIzoFV3uD+9RdxtUT9yOlb+GveIChsKb7U+1dMgX3kQmXbTXQcvHYoasegXbCrCkoukv03xizZ57y7PrwZTkTuu0/vQkAoMoEyoy5EJ4iaSIabhNjtKDmQunapIS002O8Cyftr0A833xlw8hQArQJ18Lce758CK08ikWv4oVtslwMI0b7Cd7HExn0ZlX6leo202O0h0wmrgoiIoxju0ikdTU7NlTLH8Dma5D0ic8cUb1lEvLbxNaFZYqi2xPN3EtC1s6CCPwREDuBdgrbyCKlNKrI6fHmOVvkJ7UWQ+yHXYm28TllI7TYb26QShnjpuldhCLX0HmY0x9EX2UnfmzlRT0sy62tKhZTXJvGXv1G6Dzc+M55/xyIpAsOissOmcFBhL5wrpQQcaD8X2SMjmtPcbCsNO8hPIDhukRpdVAVy/i2R4jwPFrrAvJpcoVbk+6FInFsmmQqxhpK0Z6jNaaaRphzMzVp2xWsN06SEXqLJLoCLPwMoFto7w6hbbPiJVzkzLI+3jKo6oaH/GnNydaz6fv/4ZufkxSTGm5HfyP4dIz5+dPUsZE5YTtyTaPJg/57sqfp20q7KU7DJI+w6xPaFWRwkIYQWlK6n4VB4cL0sUud8FA6S+eSVCJi4i4iMmsALt+kYa3TBquMdUu4cVleKqeb4TmweguxAfU8kfUqusIQgwuSRZihQHy0ndRjWUS28VM97HtGsaqUVXeM3X6uttkkA0wxqAa1zG1CamER5M9DIbD6SEdd+GcwZtnSU3M/cEhaaZp20vzAcYvEUooCgqkEEgEw7pgO9rEsT0uh0tY0WxfbIxhJVhlN9ohsEOs2hWQA7RneDftcmd4B1vaXKpeZtlfw1ezPe+TA0g5GYXO8GRwWkvPnTbm4m8SJwfU93+EbQQ70y2yaJWVxVewGhsckyH0lLYKT1/3PLL6dSyvjli4hS5ytNc4MzBghD5NpjAG0vZLROUYx77GVNVoPOEOXqqQfPk1xn2bxK2RRPvUG53T3q2V95Hx8Swd6aka7pw5nzdfKLHZ7u7umX8+ODhAqccN59XVn84h6+/+3b9Lq9Xin/7Tf/qpjm/OR5OVGfvxHq8230ANv4eufH5OSaayytWDCW+P3uN3PrffMucXgbrVom49/wFrhE1WuQwYdocpu/0pVxartAJ7JuAKzkZmajR7yTZxMWUlWCWUNWpOjYPikNxtk2Yx++M9TFrQd22WsLCi9zHpBGs1JF98DaVckBZxsMS94bvcGd9GG83LjVfxlcNGPOZwdIghwwlXKcJF9oqEo+khWTlFa00gqyR5j3vj9/CskFXvwuniWSFpOHW6SY/QDnDks9NZqowwQp0pdsKsUPOhO1XNrXI5vD5flP8M2U42uTe6Q8Wp0PJaBEtvIuNDjNekVM9u/AWCBWeZptPi3uguJQltbyZQEaZAlVNKVcEISWlciqROmnz4asNoCTa7W2RuFcdq4qmAnVEPL9tgub7MgmsTCoOlFKFVpSf7FLqk4TUxxiBNQeG2MQg8Eg7jAxr5BLO7jWgeYC19i6nl8Ch6wCAf4CmPS+HlZ4ohHXsRVVUIBA27/cyf0yrGiL0fgNFg+wyXX2N/NALgMD6k5Sw8U2wtrSqldX4k0JwvDxLFRngVHT7egH0aPm5hvpt06WaHjNIRriW4GU1h2oPqCiBguMW4HNJtXCQPlrgQbCBRM6EZMCoH9MoJmTQM4xF5kXE43eOlxiunjduOu8qf7PwYZM6aM6bmNkiSIYGd46vHMpzS0uxwwGg8JfSaVOsV7sZDms4iS7rO5VqdUTYktCqnE09F8waW7YNyn5nYCmWN0H9+QXXOFwwjaHoNenGfW61buMojLmKG+YBAhTjSwxiDKz0mxRg7ViRWwsjvY4UXoOqDPSYPL6Klw1EU0xNHNGyBbUl+MniX/vSYfthBLb7EMJ8yjgsmkYXotAndtWd8Ya3kCHn/P4DRpM0L7DU3GMiZM03NrbI/fIAQgiu1q1RUDSkky3bnxOJ9vqaY8+VGC4ty6U1a1TaFzjjEITxnjdbNDk+buJawWHCfEHwZw0G2Szfu0g6alI5HLz8myiM8GbA52mM0nNIfv43xHOp5SjTJmIRN9iYePTVlMajSsloYPXPDElLwvvKIw3XIE1Te437WQyC5KPQZrxtXeviWR6JTjuNDytIQuROuVK6f+4xUwuJK7QrjfEzVrmLxgmncOc8lMyn9ZIAjXBaCRUJVQQp1OiRyHlW7Rld0AfBsl/uTD1DSYi147HLWx/DIaaPTLsPBbRZVk/u9TcgLFJL1+tc41AMS26ISrDKKFDW1TMOUKD2llMG5LsCu8LlSv0JcxNSs+mxo5HTvPEOgyXXEnegBO5MdVoIVjpMunvRQwSKpyRj23589E+pXqMiZQ5Mzugf9e+BUKJa+eronLaza40qlKSE6hFGMU6SkjZc+i7+GOV8KDNvTh/SSPp7lckN9PvGnQsyaTrm3TOZVyUebJF6LbtbFQnF/eI/1oI579B6Wt4QaH+GufgeMz+Zxn5dar4HRXKhcwpUeCEHuPR6CGpcDtiaPcJXLxdplbGyO8wMm2ZiOv0hF1sjCdaQpEMZgnhLyfhirFeuI3ekOjrRZDS6cOMIa7P47MNpFBC06nTcwtsXW9AHdZBblea0h2Y12mZ5EYLl1l4p6sUvanC8eWriYpTcR8THG69AtJxxHD6i7DRadmQDg45C7bTaTCrv9mGu+JDPp4+/pHCvpsnj4Dv2kT2XpdQLr2bWNlh6Ov8GyXSPTOTW7zubkIRW7xrgY8Ee791FImn6b3ekWNbtGxaqhhKJ0GghHYx39BDPtYRDYay5j2+XHvbcYZkNs4VCxawyzAaH3uJaTRwpo4KbPPqv24x2O4mMALtcEdatF4TQRRmPEp68fzPnlJiomRHkEPK492jigQrbFgKB1hZqskyqP75UzIWR9cpeozGm4Tb7hvEqRPcBWMTs776P9gsrly6RuHWP7p3UfrWN6x2+hswhr8SU+KGfDHdfbr1IP+lAmpyJ/IeDR5CHjbIJAcKNx49wBc5jV+B9FD5nmEWvh+pl6a1RO2DpxsJ0UE16qvTJ3t/8c+aQi4efhSZ/CFCRFTM2pMUgHrOgFutNjClNSdxo0/RZNq01mUh6MHgDQ9Jqk1Q2Osj6l1DxKH9GSCZf9mcOYb4Wz/WGZQuMasb3Mg+OIcTLi5nKNwD57/53qCZvj+6xHe+S9u2SDY+zaK2Sxy0ymGWBkm9KyuD/dJilSLg7v0SoV1NbImq/w5PPLEwE3ai+f/BtB7lUxFHhWn7iIqdgh6mQPKjAIUzzXIWo32sa4OaNxjFVzTofw53yxkSjWqmvcH9/DUTbGwFHWpSgyiiJjXG2eDmZISlwkDa9OqCoYqwadNfqH20zG71GzBJHWVJzzHdkzk3JneJtc5ywEC6x5F4ETh7/hQ8Z5xoFYY9VJKWqr9LXGLWMm5ZRRNgb6OHXnVIz/PIxQ5N4K+TnfO8z2OJweUndqrAcbs/6r1SCpX6HMhiz17+AM95DtW2SVSwAIt8PYXyAtM1pu9SShCKTOUPs/wBQZQj2cueCe0w+eM+fz4gslNvvN3/zN0wlZYwx/82/+zdM8XSEE77333id+z3/37/4d/+W//Bf+2l/7a5/14c45h93pFhrNgreEGtylWHj98/tlQnHFOLxlYobZgLrT+Px+15xfAmZCs+3eFID7h2M4EZwByGgC45mwZaxiuqP7AOzYXW4tvMGyv0bdaWILm+PeHYy1gIoLpC1QIsZEfaQtUUffB89Q1K9R2A20yRgXY6I8Ii0SpnpCrCPGSQ/HcjiOjsjyAf3pHuuVdY5igacC2kGL+mQPhg/I7WP2Kuu0nNYTm0vBerDBor+MLZxn3MmceAcO3gYp0ctfp3AeL4wKkzPNZ5/DJIsowxwLB2Fy7OE9KFPKxlVKNbej/6wpyEiLFGMM43SMYzkUVhOcjy6uWzhcr92kMDmOcBGmwDn8AWbaQ1WXyDrn34+TNOJS5xqHQU4lbFGmJdX+Dg2Z0tUbpMKim+0AMLVjXmq8jEj2yI9/gkj/GzLWWP4aeXgNIw2LuU8rOkDkBpNPUfERQy8kKqZsjR4ROhWkUbxcr/PkplIKRdt+wdSpMbMYKGWhhCaQNra0yXVOw23MCyK/4BjDR04LfRysYojqvgeWR968hZbPd/MInYBBd4gUApVGFJPdWVN3vIcM22hhGGQD8rJNET3CTHZwgktklUsntvablLqkqSdc6W+S5JpK8yaBqHGz8RKTLGe/p2k6S8RZSpqC7Tpca9xgLVw9df8QRiP6P0Lc/UPatRVGvsuRShDWhF6a0Sou4YkVPPesR5SRPnntxjnh0XO+jFyw21wY7aByyU7o0M8zbFxaXosld43MpEijcGwbXWokFkpKkAra18jMGGNmE9BbvXvkBw8ZKYvViy8jM0kQ1tBZSqAtIkJGyQPW4gfozU0mzS619a8gi4jSqqKlgxhvI4opRTElmtj0vQr38xFXq9fZL/cxCBQCe/gBrrGQOqWcjqC6TN56BfMZXM9z5vw8kcUUZ3jEsmXRXLyCbT0rlJcnDc62Tqn138eppKdFwkLkdOMj2tE+pvtjiuoq0mtiF2McJJGq0QhsxMCibQzJ/f8IVptRVKEafIUyybhYb1HdGiGa6YnDJjTcBnGxjy1toiJimscoqXg0vU9VNWbT4MLBEjbXajcZFj20nkUrF/r5kVQAvqzgu/P1/6dhUozIdY6QAiWtcwcspE5QRURh1THSoqrqvNScNV72km0O0n0c6RIonwV3JiYPrZCVfEg53adZaTGJSlResGC1sIREGcNW7wHHPZs4layJK4wf7NCWP8Id3IO1rzJd/41zm/IVWafynAg/RYZ19BOi0T3qQZNNUzAuxqwFaxhjsKUNAgwGYwxRHlFx6zMn1tEmRpeQDFHZAH1ezOUTsaLmJAJ8zi8HGn3SyIGkSElF/pmHQ9rpEaJ3B7waproO3Xuko4fIhVdo+C3u9+/T8RaxjWAlWEFqgYmnDPa7FF2bbyy8Sho/olFtciltoUjQYYXCFHSzA4QQRPmErMzJypxxPsRXPtvjbQCmxZRbjVdx4kPk4TsYy6Fc+uq5A2YHyR5JERMTE9p9WvYCUqcw2gNdInu38QUUwTLlE9dKacqZKyGchhPO+XKSO21w2mgKtgdvU+qSKJ9Sa9bxxLNewVYxAlNSWI0TN6SzNc+7B2MuLS+gHY2tHBp2C9H/gCoBnqdQ0qM4J155hqButXGiR4jR+9wKl3i/NEwKSVwkWFIBhlSnjJN9lgaPCMsCjEYLB8vEJ01XQ6kztodbOIWGJMG1JfY4olpkyMEuVD9iQEoIiifOeW00qpygDt5CFBl68ZV5jPKcj40wGisfoJV7ei/2VXBae6yf1B4VFlerN1mvXKRVr5JMDLGesOvvMi2nBDKkLHN0921kauE6Y4a771JxBWXo4Dz6E9zqEtXFG5iT62wcPeBocAfXSJzdmLK6QaEL4jIgLKpABVQJJ4+IvJyt22exg8/GsH9IVE4YprOoub3pLs1G+7R+KsXsyWAw81STzxlnsgnjbagsk1Wvfqr3UsLiau06WhsUiqpdnbmZulV6yQBP+VwSPlb/LpGtUEhKNKUu6BYTBn6HPz3+E4w2VMf7NNc6NK0ONg7XajcpTYE1LXj4aIf+KEFKwcNozJWWR6ALqNbQYYV+0mcxWMYZHRKGDeyBAVOShzbHKsJVHmvRHfJxj8CkuK0rJNE+wluCySGycR39YTwghuPsgKxM6XiLp/VQhcW16g0SHeMpf7aWMSVO98eY6BjRuEBaf3YYRUpFefKkkXPR8ReS8+63ANM8xpSCuEzpZl1qdo0oHuI2WoydEiFtlpgitv4Dov82tdoG3dpFglYIVCkGd1k9vsu0nNK88j/R8a+ea6KRlFNyPTtHRumQdf9EhzKNmPb77PWnSKlQjQv0xrss+CkVb53pE2k8EonUGdb4PqPkkGl1nWqwPhMkfwSagoPpAaUu6SY9Ot4CvqwgEFwKr6B4iGJvFh863kJUL2HMSf+vfpO0TPFlwOPemj4dQkQbxHzvPOdnzBdKbPaHf/iHn+n7DQYD/vk//+e89tprn+n7znk+W9NNBIJFYyHTPjpc++gXfQo2nAUg4b3B23x78Vc/198154uHEIB+/obq42PYHUfsT0ZYlktRCLR5SnA2HlHcvg2AqlqY6R5al7i1ZYbBAdppUlV1BJIV3cJyVxGuoBFbaKVQXgVleiDb6EkXpaFY/Dq2cLhc2yA3GaEVENoVDsdHWJUlZF4wkktspiOWrIC6anGr4QOCWtLDfvAHTEePiGoXuRAuURncQTkN8solDBKBOF2cj4oeURHRcFr4MkRERxijodTIpHtGzOQIl47fZpAOaPudU+cCe7oL/dk0jIWhbL/xGXz2c55EYRHKKldb1xBA9QVW7uchUTgnxWRVTjHTHmAwkyNEMz33NXUT8CjvkicFEytnJR9ijSekRUKlrTgarjGhoObPYhAc6ZAfv8t0ske5+T9w3DX8aAezOHOdetntYZSF8JawVID2WgSWxFYWSIMmx1b2J45fKuwa7uJN5NZ/REwOqEZ7fOXinydyW3jPLYLOmXMW1b+HmfYBsNwGWWXjuT/bthd5uf0yaZFRChsVdGA6RoQLFI2rSOlghT4P84j2/p8xcJt40QTLbaDtCpawMMLgRz2Wg0WmcUqgFZQxVu8u8aigsNdZcjaY2Ie4yqahlmkHPp706OaH5GXOklXBPd4jKATx/kM6F99k787/h3R8yOrGt1H5s+IAqxghD3+MQFMuvEFhz13MvuxY422IZkXihpLsCoUQkqpdR6LwRMDlynUKk9PLjqkXU6p7P0TYPlS+g0HTy7tkOsUIje528epNjnfuYMoe2hW8Wn8NezLBmWxzy3YYTWIGokCYfexyTIUUy2uQL3+TPGiR1paxsjFy6TUSIWkIQAiW/CV6cZ92meANdxEqQBy/i2jdxIx2kfXLc8H6nC81QgCDTShzrDLHyqZk54jN2vYCThX87T8mwIbkNr5J0HmKqqyyIARZ7w6usiG7R2fxFqa3TVkeEPlr3CtcvrbyNdL+bcTyV0nf+2MWbv06W8cT2qWN//AuZV7iX69jth5gKkssN1+i7jSxhMU4H9FjQG4yetMjKmqCRrPqzVwRFBZNq0NeKThMDqi44Swmc95s+kzRaIgeYCcjAr/C1ngLbUo8y8NgzhS/ZRlj7/4PTJHgVJfJFt7EGLBxEAIO4wP2J3sArIdrjMoB42JANY9Zmg6RGRTxMb3KTZYqy0zHA5qqhpVB3xiO9nZpBA2KeJdOM+f47r+n6UmCPEatfJPiEzgCO5NN1OEPENkY16kghpusL3+VhXCJBWsZebInifSYUTpCMotqhdlwKZVV6D9EOD7lOesUARSVNdASxJiiduVT/C3M+bIhUSwGixxOD6g6VbyJ85kMUOQmpTAFgQqQ3fcwaQTJEMuUJPkU25KE5YRm7RvYOBgNQXUZSRumXZI4Z/zeH9HyFsjjI8Y7f8axcqje+sss1C5BWKGbHbIX7QMQurN9qhQSX/lnomktaYERyNEWpsygzFDTI8rqs2Kzli7xDt9CSJcgnAlnjHQQlQUYPkLmU4ppHyZdLq5/A0ta2Mqhqpr4YYW+3cVTHqGau35/2RFIHOUQ6xhbWs9EdAPY6TFi78/AGJyFl8gql84IzQC0gc39gmvLGzS8Wc3P+G3EaBubAOO9OH7SKkZw9C6gcZIeV1yXqimZOm2afpNJMSbOEuL4A+JS46QTPL+DFfWQbojqvErpNDkSgv3+I8b7D7jcucxFs0T1KMeZbJG6ivLqBVz1gqatMaz4qyihkFKQ65RoskUlHSJRyPE2zMVmc56DRjMqusRlQqhCOuM9GDxCKQux+i0Kq4YjPG42XqLUBZX4EBH9BF1ZB6c5E/h4VbLJmEDU+JXFXyM1MTuTbcK0jz14CKLFePNPiYIlKmpCRSnGeY56+P/DrywSN65jhM1eGRPrgtG4y/LFK+xsvY0UkvWGR3EwS4Oybt6EsIIxcKm6wVFySGAHhC/YW7vSxZKKQpfUnNqZQV1fVrhcv0xcxDSd9nyI93NCljF0b4MuIZ1g+YufaM0NkJgp/bSLrwIadpuabHK9fp3MpFSsmZP8erDBgpfgSQdr+48weUKoDK/aFhOviRusE5VTjDaEVkhSJFjSwn0ipm/mnKp4uHfM4Xv3sG3Jor0HkyO6nauU/iL+BuQ+hJbPsZHY4TUaaR2hJLmpsy8G9MZHBJ5HQ2Z4YRsvHVBKm06ZovbeQnSukT8hgB8WfXYms0H3XOdshNceH5OwzqxfVDHCjGfrLDPYQlavoOXZ58Sav07uTmlSUps7un4BMMR6iiUs7BOBoT14FwZbKMuG1W+f1gg95Z2KYF3lU5/Y1Bu3uG/26R9u00fQbim8yR6m/wiBJBAS3XqZ/WgfOxuANlRFhXYhnpvWFFpVak6VaRGzFCzP9qdAOs5wJj4LXoovK5j7QxpOSK3qEwQla4sXCFSAq1wqIsTb/8/EO/+DPGyTZSMOhcWaf/EjPxGBpGJXmGQjlvMJ1f5dqF2msOszEZu7gLKC2R4hXDlzf7ZwsJ5aG2npYZZeQ0QHmGDh3OGVOXM+T75QYrO1tcfCpH/8j/8xv/u7v0ur9dNbXP6zf/bP+Ct/5a9weHj4WRzenI/BVvSIltvGH28CUFY+X7GZX73E0uQtbh//yVxs9kuG1An2wQ+hb7C9q2Tuiwshz8ewO4r58fH7jNIJ7aDBgrtGoeX/n73/iLEsSfN7wZ/Z0eLqe127h47IjBRVWbJLdYPNboo3M7147xHEDDAAAW64ItAEN9yQ7A3JBZe9H3C4ITGLh2EPCZAg33tN0dXVJbKyslKH8AjX7lerI81sFtfTMyIjMjNSR1b7D8hERNxz7zE7x46dz77vs/9HWYizhLP2A3aJP1VcqVwkR6NcyZ3RbbRsslnZpOUsIcMqyyvPPnwWeRkYoCZ7CGlh3Pde+MvOJmGzcppNbzjO9xdlqWqXSZMhLVOy5nUQOscVwSLANd5GzPoEeYYrHNS8S5qlCOlh2xHFA46hzCTcHW9jMAyyIc/Wn0NHy4jZCUJaqKDzUFsFko3gAqvBxuki47QPwj4zz4w8L53zeSCQrEQrvNp/BUe47Ik9LsVXPtGCX1kRVmUJM+1CZQUsBzsE+exltH7v/lWALatCng45GmpEFFGW3dMGOQjjUXVWqNo2W2ELZ/wOMjkmSI6R1RXIbWTURBkbz+mhD+9jygLnxR+RrX0NbQVEQNNrcSG+gDGC2IkWSlWCxY5cNcER3mNljR9kIErKdICc7tNE4AzvE6xunDtEznlynHd3fQuM/eFy0hKLS9FV5uWMwI4oK/K0LG20KDXVfAHyY+LJ2xhhMcrH+PaAmrSQWFypXiHLelSdiNZ8G7cMUF6LtPc2e9tvo7WhvmQzsFYpdMY0nzKYz3m+dZM4HLAz2cGgybwaN5YusToYYOqrTIxPzQmIOsu0imNC+4Q5187KdwLI6T5kEwwgZ7tQv/n5XdNzvhic9xQLIm+JZ4MmlilxZOWh4KstHJa8VbzRzzBFCmUK0wMmpcf90xIZ9UqLynPfp2JFdPUJemJTao0fNTna/iW66jBTQ4L6BkwHeNUOx71dMt+lKUYkRZc9oRjXVpmrNitBna+lY2SaIAIL6W6w5K7h5QPEuI8xAlFZXjQwqJ5JudvFeKFG8InKHRsKk2MJ+zwx5pwvnNKUyLCBlY4QErT9+KR3KSzqzhKu18JkM2xZIu/8R2Qxx2rdYGXrd1GVe9hGkHouO5NjBoMBVT/EllOUdDlQFWT0ddy5ovr1C0TOFW6YHEdodF0jHIGVbKPtKqrMsOJN/NPEnbrdwqt53EvucG/cZyTHLIeLNUJhMnKdE1oxxhh0aTianuDEHm13+Qu7lr/pGGPoT98mvftfcIRFO17nWmWLic5pOI0z57cwCqkzZDnHlKf17ud9hFGYB+a4ql1nOcwQQuJbPruz+9wZ36YtBFfSE9b9FjJq02lcRxQaamAQ7GdQmcU41QAv9yjyknlqU6suM5gcYVc30fajyjgfhEQh+rdAa+R4h2r7GZzWTWrV6wQiQghBQU5+uuP6mdpzpyU+3ltU5/UbWPEaWvqPBIicvI88fgUsF65/n9wS5/b+X0KW3FXa7tIi4GJmcOPG4w/8KOWjU1Iz59bwbUqjWK+ss+FWIJuBkJRhi92jP2MwP0KELS6plCuV69jTu3RO3mamY47di4xf/RP04Bi/2aNRq6Jdh2GWMxmPEKGgCXgYQimZa03dabDmby6CuSJAmoJn4guMTUnVOS1NG7Rg1luoznuPD4i20hmBDBdJa+mU3Fkmp0Q3b+JWt1Anv8JkCVg2tgzZCN7zpbvCY9n74FK953y1EEgux1eZqjGhFZ2VU37omGx0pgwp0j4HauWhRLN30QZuH054tmNRdaHwl7E2fgDw2CClNopEz3EtD1uAM70PxQxpWYTxJVYoWFn7BoRbvDN+E8s4xDpl2rtLqUva5ZzAlJRWiJI+eeUyJj+iYgIsu0HHVGjtZ6AU2rW4Z/UZTxOqlSWuPHsDy4BdDbDHCVIYQKOjRTLQRnCB/XSH/fkhc1OwZhJiUVk8X+ec8wHcn9/mV71f4lo+lyqXqM/3F15wVSKKKdiL94uNS1BOEcdvAgYr6aHWf4cH7RqBxlU5thVxze9gT3eRyYS+5eNsXmS/38P222zVV4hO3sJIn9F4ipv2EOEKvl3B2/w+ZZpRZAFrTJHa4Kb6ofO8SyAjtsJLj/z7+/FEwI3as2d2//upWo2PLAN3zqdE2gjbw+RzhOU8Yvc+Cfemd0mKdCEsUF8k69wdb2OMIQlSlmlgCWshMIDBWC5CK+zBm4TRKl6qMVGC47RwY5eluM0kn1J3G4RyMc4tNceojDtjh954sR6JgxJ9fB/XBTO4xaRRY7LzJ9CP8Ne/z436DVQwpYgu4JQeEnDNMdUspDQS4VvINGG5+TwquogV7mPcJZQdInQO1mlFoQfUx97dsPJBaCtCejFkU0TUwshHUxxs4bJSbdHNJ+driKeAbnHM7mQXW1hcqV0jtOKFEAZAWSDzCSpYzE81u8nV2mJcxKlAXI2xpcDLNSqOEAh0dRnSPRp+iyxaI65e5tZ0B6s0eLbPcryKbUV4wTK6nIIpKZ2HK+xY2FyKr2HQKFOiUcxyw3Z3TkMe43dfJ5MNyspNiiPN4bBAVpfY6LgsnaqLu9kJYngPUcwQgxFW8zp8xPh9F4HkQnQJI3Zxh7tIZpDPEGs/wBhQdgWz/n2kzimfcLNI4a+cJ9if86XxVCWbPci/+3f/jr/7d//uJ042+/GPf8zPfvYz/uRP/oR/+k//6Sf6jY8puvK58G4bnoa2PAk7s3u0vQ7W8NbCWemfVlF+t/0CxGf4gtfVLS6e/Clvjl7/wq7RV+2efBK+Cn2z02NIB+AEyOEdxMp7yVV2MQbMqRHx4aSloTubMMmmAIzUEYVJKErDRnCZonA5GCU07PeMXmFJwokmNIbjagb+YogXOkMIMHEM8XsLuFHZZ1bMWC09oskclE0er59dZ4uSlrFQbg2DoV68hT07pjAeVucGgVI0+new+vdh+SUKr4XxGqi17yBGd+HC79CbHyJG76CFRbj6tYfuoXj3P/Hef2W4itxqAHJRDuuRKyOw3/eKUNEq9gqgCtQD7X9SnvZn52mZQ4wxpzK4kKrkVAHsySdOIRZllBAWRfvryGaKtnyc4Vsw2EbaLqx+B/VAcL+l2uwd7XCxLklFRGvVJjEuI6/N/vwW5bzkktXAHLyBPPgZdu0CqnoZtXEJ62BOqUMCcxtr8CvSyGVkKlQdB2MHCBYL1prK6BmPEoNAno3FO6M73B/tYUuHa7VncD8k4axnDLX6BWTSpaxt4Pi1D72WH3htnjK+zGfj8zjnl9WfJ7m/Rf0atl8F4VD6nbO5zy7GYDTl+0pyO7jUnNMxKUCdOmHe/V7La5OYGbON7xHmKWOvRsWJ0bpEd3+OM97FD5oQRAsJa2EzTA0CaLkJFsc4zPjVZJtpmXG5dpneNMHyS0blgEwlzPQEEdbYXPs+zEqcic366ku4vV/iagtz6z/ixVXSxovvNdyN31MP9KoPvxO+5OfgaXkXfNnn/7iU8Qa27YIxaL9NrfsqZnYClVWK1vOPlqUM6oj5CUgJXgVR5u+Z40bSUjGB2SUsR7QqMUlwidFYUHNzrGJEVK1w1HkWr9Fgp/Bo1SzmswNEGLEz32GaHJEIm0E5Zy0bY00OycoMf3AHq3oDIWxKr42z+nVMPicLfwuhS7QTg7Dx5jtw/BogkCvfoPA77+/yh3KQ7nEyPyFwfC7F1x6r6vAgT8u4+7L5y97/J+X94+XBeTPTCbfH7wDwXGsNf7wPR7/EXX6Rwlt6zBwrUcsvIefHoGaYo1fQOmM6ucNh8Twb69/DKjMyy+Fo900C5xjsgErrGTaVi2fqHAtJFH6HQW/A5cghNvuIyX3sqIauXYbpANnfR3SeI3f8B9otiK0q1tzmQmULjabiVMlNwtvjt7CMYNlvUJ8dQDZk6LfP7LPP6to9DXxZbRFikZg4LRMcISl0gZQ2F2tXmaqUuttAShAqwz76OWRTqG9CdYXpeJsibmGRPVQe7WLlElWvRmD5SGkzUWOSckbPjlhfep6x5TJAouURS61ncIVHUmoO9kao1Ef2LApKXNdhmhqO6r9H1Jpxu3KNDSTWE18rieVYiKO3kKJA+1UcZagIFy0FRg05Ht1igEXNr3EhuvwY20OcKZq9/7RyurNIljYFHL6Mq0JUvHm+Q/tj8EnG/dP4/FqnyZbv97E8iBAg+XD71pBznB4wVkNCGTHOhqj2c8iog7EjCq/GYfs65JtE+ZBgcoewch1ncojl2xTjfRJvodph2oaUPawS1vyclc4z7E5jpqOUdrvL0vFrBMUEvfIivrt0FjS1ixHy8Oc4WhEvPU8hF8HionIJO1gES5UVPfI8CAy27VAVFtqOMW7MWA24N97GkhaXq1eoLL+EmHcxfhNj+R+g4fDpeRrHyPt5mtv2Lp/2OrrCpSnbH/i5jpexZvugCtJog4OT5HG5KggBm84Adl5DBAFe5wZ5tFDjeP/hRijeGr3KIBtSdxo8FyxhqpsIlUI+AinxCDEipDCSi/EVam4dMBR2A1uliNkBon8XafsYP0YIaLptRGUDNZY0+jaclgYsXcmJGHOc9LHtGctrF6jZDZxWBftgB3n4E6SQlM6LFCI+a7MARsKhs/49jFWhdGpM1YhJPqbq1og/ZvWArwpP27j/KswVw7LP28M3GeR9IismVxmmcQXR2wYvRvmth9svJEKycM9KGynF2YMihcbuvQqTI0SlgzW8Df3bJPEyY21xL76O1zYc5AWq2uTy1b+OMxuQUMWanRDmfS7NT5jOD4ncBiax8cN1hIGGCpGBQmflIq72Ca6pKzxc+emKUT+N9/RpasuHYYSDWv0WMu2jvDrG8j72e1oKeTbHWaaAfEQAJECmEuDB6yEwSy/gDN9E5g2UZSEkGClRomA/2yUpEiI7omrVEQKsYozc/wmzNMO11hFyETNQxqVZAzO9g1x+htIdsd/rU5c55fg+3lKHu+kBWmjWmxssOR02e3uMp8c4lVWc5e8u/KNyETyzahfR00OorGHs8Ow6VK0al2uXEMWYqtt87Dvr7HpaLmr1O8hyvti4eHptHuRpHK+fJV+1fo3zEYJFefdEzwmtCFpXEd23EV6F4n3zbfxuzCo+XQMAm7rOsBgs1sF2kyJewdn4AS4Wmd8kG79JiEtPBixf+D3C4T3Y/TPsYoQON6C+xWFQw5EuNauBOC0jfJJ3OZju49ousljH8TOO7/yY8bxPO5wSxzcYIPA8SZ6NyVSb0PEQusSa3IN8QhS2EI0r0HqOyGt/aP7DRA2Z5BNqbo2aUkgpQbiAAct+6DoYy0d9hF3vzHcR+RgdrT9RLPxxfNw4wW/683XOJ+OpTTYznyIKlmUZ/+Sf/BP+8T/+x/j+h6tWfBit1tMjL/40teWDMMawl9zne6s/wD/5z1DbJIofvv5R9OkM20fxuKThJ3qGiHJaX+COpa/CPfmkfCX6FixDtg1GU+msUWmftnm0C71fLv689AI0Lnz0T0UO+e6IQTrEcT2SVCIcjQxKlqoNbq7VcI8PKKsB40iyl3cJ7YD1ImbTBtn0GIaa0s7IvBHrlY2z357mE+72jghtC7Hzf1JODvCqG9T9AhoVKFLY/TnkE6iuQ+c5GEjGyqU/28cy64QqoxmdPkvWBNoXoflNWNkC6TBxXOTeT7DTfSbaUExfx202WIkWWfZKhwxEi2E64GJ1i071XcPjk9znTy89/LSOry+6XR90voYJISiYFTPWojWawZOVGlNasT3eZppPWI3XWArfTcCskRQJ86N7uH5J1Q0gUFB7+PzKzXn7cJva4BVMKgjr60x9g8k1lUggxS57g1dYEwnL6QHh1g8p7Aso6xbSvI3c+U9klQ4q6SK3/gYnvsuNdgXSMez+kmqREHsV5u3rdKIlPMtDG829ozGVSoBAEFQkDf+BdmkNxXyh6CMlJtpi14fa+teIwzZeZR2sJzNl5sWcO6M7KF1ysXaJ2gfsGv8y+TKejc/znF9kfwpVcGd0m7mas1nZpB18WOJK/eG/jveg9/Liz0vPQePDd4eWuqSbnCCQtMM2VX2DWwOLtExYi9dpxRV2h7fJpu+gTUHc36Fbv4w1OyTO9rm0+l2O7AZe74jy6McE0RLPV5Z4XTk04ipfW13huLhDS9c5nCWs1VbIuicQBFTM6Q4p6xp2W8K9/47sLGPJhLj9wPVuPwvt0wBE9N61OJ4fczw/pu7VWI83PnY528+SL/td8GWf/5NxOm8lQ+iPoeKBGEHFBu99Afjm11DtZYbljCNh2Giv4Ec2ucppTjTe6KeIk1/hj3aIOy+ggktkNYux12JWHpJYNtuzHdoVQz3YIq/dxAlWuJPusDq6jTe8h1VZw6os02muk853ydSEwotZqTpEXszuZIf7akyj0uRCdeWh3arsJVA5tW28HNpPfj+UUdw/mhNXPMDgVXj43fEhfDXv+2fHX/b+f1zqzZB743uMshFr0RrL0TIH0ym+sqlmU8zhr4jmA6htocWIHddmkk9YiVZoywBs93S3dgVYWyjXlCcc92+xF1Z5ZfgySetZvrf1fSJdMnM0e9UO0lmmUCEPagyIIuJaO6eqU6zsBFHch5ME6hGieQW7FpLXNrgnDsl1zsXqRer+4hcue1vsT/fx7YDNxiqTbMxaUmKfvEF1YKhX1vH1mPVwjerKxUVpt0/J0zTWvuy2rCxfYuYa4jKjsfwSnahDqUu2x3fp5vtclD6uHNPlBGs6xrn2f+F4FNArhqSTn/Ji+0XWKxunc2iFNToUuuDXJ6/Siuo4zkVit4LnNUjSCeHBT9GqII5iqitfByCMPF57dUoRulRCQzh9C0xJ5jzLVHV4fqVFpV1hZ3KfbtKlFbTYijcRRXJmhz9CeQHEHEY7oEYEvgOxAZMxvftjwsl94vYNRm5IvRliPeEubwDECjAAVcDgLtWwBbmGze9+FrfkLwWfZtx/2c/MxyEtU+6O7lLonAvVi4+u8bSG41c5OnqFul/nwDZYnuFy+wKNsAW850N8yfkWw/2fEOUFy+kRVnoC0x1gmVZzCaezxY4pODn+7wQm5N7JG1yoX8G4TRw75OaFBnW7D5FLjRb4DnTqAEzzKenRfQInwbVceslbDEPFWmWdqlsFHT+07n2Ik7fADKDehM5NaF3lqP82cWWxnj4x+0xsj7W1C2fz/ufN0zxGnua2vZ/Pr60V6CwDhqq0+HYz4839MeqBWIsUYJs9vJ3/H3r8Ntnyc0R0aLefe+wvbg+3uTu/zaQYIx2NW71ElNRABRBcxfGqjCnJo4h26GMVgjXnGkoYDj2D2fkx3mwPP65BrQ2tZSrRov/NZIXSjMADvIWaibYsalGTqRzRbiwzFj3mZoyaL7FU7MDwdRjfBzGDF/4fIC0q5WUa8xgpLFaiFSxpkZYp290DtK3JzYzVehvP/qxjE18+T+u4f1rbBdDt7bHeWMXyBA2vznPLz9IOl2HjeZDWY6LoFYglZGPSoMletkOhCuz8Es1YQm8EFRdUFyUSxmbEdNQnv/g36BclngOuE/DaZBviNZaLKVuRTzz7NdKJmBVjMllg7v2UWF6lUrvJ3ImZ5G8hZsc0W8/g1kKcmrPICnAfr6z8efM03dOnqS0fTQX4+IpDSZGwPd4mkRO80GEtWGJ9dg8172FTMG1eo1VZVJZ66Hr0uws7vbmBj4SVF6G2wX7vNV4fvcIoG3OzdZOr8SXaQQMGPYgdarGDV6TMTIcsdJG2DcESRcOH4T1iO+Pq8iqJrWguXSILIVaLOVW6Ja1YQn9Go3na16pLble4P7lHoUo2Lz5PbH3rTNHsQTr9LozuQboHa9+GqPWI//W99cRfbv/PV61fJtri/ugejuWwVV8lcALgJqxfA2k/YdZShQ2WHvo7vFdVzUSak+SY1dU1lr02YvQqWHOY7KPaW9yfv0nfv4hrPBpxfJZHsHd8+9S3CBttl+0MotoKqZjg1xv4Vp16PaOpbtMxB2TDHQ6al7noNYnllGLzBUbzPqp1gZXxawThEqx+A5xH81KSImG7d4i2NdH4DlGR4zghbD2zuA7VDfA+xr2dd6F3GzAwn8Klv/L4dfsH8GAscS1eoxMuffSXHuCrNg7P+Xx5apPNPg1//Md/zPPPP8+PfvSjT/U7vd6XL7MpxOKhfRra8lH0sy6zYkaFOvr4TcrOixTTbPGhWCSazWbZxxHoeSLW7ToAP9n+Od/pfO+z/fHH8FW6J4+j/QTBvK9G3zzs6tepxzb9zEd3JwC4wwMYzylMzlH+59w/eYPN6BJL7uqHBtWfqV7ibj4m1xPId1i2Eup6SjtaI5mmpOMElZTcUid4ZsoUw5F3ifi4pLG8wvGsR2JGDEYTZBbgnErZZzpBjsYEw7vMe7cp0jGjoiRKFFpNsPM+snta6nd2j9K+hGMto+WIwmnRTwVS+kTTRf+EB+pgj9KpYgjo510KU0CpybIMYwzFdMbgYBs/nCOUoe+4HI4WZRG3s12CovZE93eshvSTLlW3RtN9X6nNT6CM82U+O0/TuH+S61ChTVW0MVPFqPs2xvIo3Q9X+pyqMXeHOwAMxzNk3QcEQsDb4zfxjQOD28TRCu4sIyomZ9/VKO4ObhPrGXvH77Dkr8HxLpHb4UU1IhY2d4sSbWwUPk7zWU7sOk4+pjM5wkqPUX6FLD1mEm3Qzzy8Aob7O1j5ADMYAWCnU4Jag8kgZ0KOELASr3LneJtEJdwt75P5Gke6YDTO6c5A4g5F62sI4bNuX0EgmZSCySB54ut+nB1wOF08Bzq9z2Z48Ym/+3nzeT4bHzX2P49zfhnP+qgcsDM6BGA2uc2zdf+Jz+2MDhHj07Ii4oBcfcgucaPYy3Y4mR0jsdisbtFyOiyxibY1JPDG6Bajok9kN1CzXZJgCa1ypgevMFv6OsHeq4i8R9q/i5ke4Tp1XFOhbUVcji4iipLBaEI1L2klOa7pMiegHGaMCwNSMJUKU18jWH4Gr1KjryyOb/85m/EW0am8tlQGK+ujpwplRShKXh+8hdKKEzGAhocvPtpBaRfDU6WFJ0t8/Si+iPHxNM35nwdCG5wyYDC6hYpauKMxvtQPHaMoOBrfYjo/wmus8VZ+C6ltNuJNikkC8x7e8C66fwe8Kv3m95jmPWpWyf1UMJ306JsAo4eUjs2FVp2jSZe2cGB8RNVrIdKcjdoSeREyqd5AFgnaiQj3XyORHrfzCYVW9JngZx5BWaDtGC1dHJqI2Q5IC11WKLuTD+jt47HLkMHsmMAJyG3oTj/8+191+/1J+E0f918EizKGM7RTpdlpsHdyxL3RHjM1Ybe3xzc63wZtkcxKgtkAI+vMsz5MJkzbFrcOtinIGe78grV0SiPchJXv0Dcp8zKh7tapVZ9jVMx5OzvhMJ2yEW5y3B0isViRq9QbSxwf3EOoPkPRpNQC1xLcqLrwRpexZRGGdcpiDmETJ1OARucWQ+Vx2O+hjaacb3MxXrh7XFFhw76KRDLrjrDyHmF3h9FkQhNNYWI8GUMRMOw/uW31OL6MZ+3LsHWeBCHAhClH/S6hs44XLjFMBCQTxuWQ7dEeAIXtsJSk9CcjrHoTPTimO5+yPztgSzoMk1fQrZJ+PsOWNkv+CnYxRfYPwI4I7CqT2YzRdEYnGxLM5ggkZf+EnvNe3zcrLm/mCiG6zAddrMjCtY9ouxcpJnMOuz1uDe6hjWY6muLmv2LQv0VQv0xl/Xew8xlGCBAWMhsihYPJbWztYohRpkYxs7Fnu5i5QpYO+eCESvwcg9575dtGasC8mFNza4TyA2wLs4QT21hFn9jaYzxJECoh+5jvit9kPo9x/1V8V3bzI/YmRwAUCVwIL599lpuMebJHuP8XkHQxZoeVzd+m4qwj5wHd+cPjyafCBSqoTJHmPYQdoJxVKrbHqPY1isIm9Kv0zBKxM2arvkbsVLhbSjbjDDWdMbJDxDQHwMQh5mAXLQSvz3bwixn+4IC6U6VXWeake8RkknI5vozT+zVqskfuV9BLL+HICG0U++kO/uEvqJQZo2JIXpbUlIelPaaTjMwk+JZPX43pjyc8W3vuc713X/YY+U2xdb6o6+gmu1jzQ6z4IqtRnbcPJ5R6cULHUZhsm1goyiJHDA+ZrDnUuxOEAKXm9Ce3GAtDNVhhWowRykIVhqJQzFKPWXSdQGmU1+S46LE9uUPR3eZ5ldPKJKK6UGAOyxqWqYO7yny6j7I6FDOJTk79nOOEcnxqf1gWjpdBYVi36oh6lSx3GJRjtDZkZUqUptgnt6BIMd17pEcHZ2oewWmq/iBbvHdKcmaTnEIXWJbFwJphi8UzmpuUw+QAW9gsBytYPJr88H4UJUfpAUorloNVXPHFJK49rbbOB/FlzxUAmVmMKe8DfB5W4UFms+Fe4kJ8ETWz+POjn6FRbMYXCcTD5cWVUcymByiVUOawNz3Gl5L+7Gd0c0mUKYI0Q8QNEjkm99uUzcu8w4xCF8ynkktOicgUQg2YphOkH5FOe6hKhbGxKKcnZCIkT6eEos9xLSPd/RW6LDBJSb1ziaT7c9Aas/wihb/8uV/Hdzm38b8cjrID7ozvcDA7YDVeJcgEo+EhwhgqeY+ocJEHdyiWL7MvarhWjCt9nGkC786rtU3yooboTRiMpxS5IslS5knKdJzAbIJUIXbmQJmQN1YRekTpGfJpzmS1AvNtHDljng1Zc6/jr/82WjYgydCpJNM5S7JCb6zwCgsx3MbUL5ONFd1ih53JYt0zn2VcCK8AKYqSTKf4MkQicY+3YbaYu5V1n3vOAaNigNaglGKreoElHIwQKPvDVSqfhjnok/KbYus8iMBn076KQDIblcx4gjWdMThZFzCUfgfzIfpeyijmOudi4yLZBA7SCSQTwt42AYJkNuLQ9Rl171EJlhmIKWa2iN06ZUh3OsK1XLAtNv0aP443UIR07WXsyYi6ltSKPnnu0T/qMrda3PHgUukzHm8z8WPE3muofISx9shNhbvCMC7HSAEdf4nIqmJJm/54zLScYI93mcoWligx7iZFtAETYPLk6127mCMnySJI60mK/uxjpV68P5b43Gks8aP4vJ6vJxn75zy9PLXJZv/hP/wHlpc/mcH07//9v6fb7fLSSy8BkOeLRcR//I//kZdffvmJf8eYp6fc1tPUlg9iZ7qYmJbxkFkfHa2fTW5n0pHmM881I4w2aOW7vD18jW+3P/9ks3f5KtyTT8pXpW+lXYW4gk7fe7GpcBVrcsgwH3FbaQ7Gu4BF3Wni8sFKh7HrcGWpzvaJzYb6Nce9tyin71DEAY5/AWEW6n0rkcds9+coWxBU2yAjbGVhezZlqfBsHwwcZHtkKmUlWGXLcsksl0J6eM0riGh9EWidbCOzATKsUSZTRGUNhY2qXsVb3kIOe8QqJ/KXKePruPP7yFv/Dml5yMt/gyO3wv58n/3ZHqHt8ezqd7BUTs+t09EpYvfni761LyGERBuNZ/lo/YGX4QyF4t74HqUuGWZjgkZ0VsLFLsdYvddBOhTNm2jr4+2melrH1xfdro86nzHgDd/BDO4ihMT+iDJjjnCxhEWAZint4wzfoKxeRQuXWTll22SMvJCVsE5jdsizwkfaldPSaxLXcikcxerKReREQG0Tr/drOpNfYvUM9tIz3F39FsJ2+XmRcf/kZfy04K+3NrF27zF1W/hL3yepLuH177A1GGAnB2gkluOiFJjGVfSpc1MKgTGGtXiN/mhEOs0ZzIe0532CosSKm+jurxHSQU80sjajtCuId0upfMzr7VkBiyIkhsAOz8fgF3DOL7I/rvTO5rnIidEahFFInaFk8NAuKXH6v3fbpsMVrOkhaLWwXT6gzQbNvdk2h+ke/bTPSrCGUgpjL35QYjHK9im6r1DFoNvPUmu/xMxyOJ68htO6xrCYccOvoIoBwq/ghw3mS99Gyit8r12j5jsYA1eCJdT+j/EGt3CjZXT7u4xDm538hLLikeYJt++/w2Z1k2pjEy19lClRk9sEsx7GiSEdoUqF5fjotR8gpI1juQR6RmV0l7CYQ+vFxyaRzfWU0pQ0kz7i5G2EkIjVb1B4H5yI93H5st8FX/b5Pw1G2PSbVzmyJYmwcKc7XK8++1B/Zske07v/mXE6YCl/hiy+AcbmcH5IRVeQURsTdcCLKcI1dpMT7DIhrGieXb3MLXeZVjJHKIetZp2aF6JSw9LRL4nmfVJ9RLL1I7pSUhc2cbTCwXSbjfyYk+N3MEaxvPYtdnCIbZ/w+NcwH2L5VczKd8jdNnLjdzBCYLA+9qS+6q3TctvYwkFiPfG9/Crf98+Cv+z9/zCkzrEO/wKyKU7cgdbvYAkbV2YM0xkzXXA0O2IzvMSN6k2sYA3v5HXUWgfdvEHh1dga36HsvUZoe4xK8DjCTQ+5mw4xGJJsQG18zHj4NnpyG6txiVIXaAOZmWMLmzDd40r6cwaDEdWlb7FjXeDGWo2oe0QJYAzd6kXU2tfJZn2adozX+Taq1eIw3aZfdGl6LQInwhhw0kPk8C6O36CoXcY6+jmkU1pALVoD4WDqWxgZUMQXPrPx8TSNtS+rLYqS3dE9BumUQTqm0qieBTxd6WFbDgaNtKvka98hm6wzExabMuJS7LBuUvLDX4GGmZrxhoHADomEoHX0Jkt5n8S2SVe/yY+P3kFpRSVa4VLtCpYy2EEHdfDfyQSY1gvUpOFaJ2SQVrErDn19QkMuc2IOiVlDYuPZPvNiTsP2GBzdQUmJ6L+BW86R6QztdbD0jNI4GDdErX2PUkiMdDHCxiBQfgfLb7BkB6ilm5T2e+uXVCfcHd7FYBhkA56p3USYR3dfS51BMaf0WlCtgTWgiDe+0Ptol2Pk+B7CDsgrlzHiyXeJPw18mnH/ND2/H4TUOaBPy4It1ni+FWDMwtY3wMF8nyQfszk/IpwcUAlb2E5IYDfP+idVgp120W4FnXXZPXkdX6VUG6vYog7FDFZepDCL9WO1MHyjdhGVvYUnBGbyDi+1BNZ4hFVfIvcuY63/ABBYaRfRfQVpSaIwpiscouVvUImW6M5OMEbjWR6iTDHjA47TPebjFDeosKokqZ4wtRxEvEra+yX9MqGXT/D7r/Jb7R/yTD0iNym3RrcxgG8FT+Tr+Sx4msfI09y292MMn4ufHMDNe9hv/m+YdIRd26B+/X/h+kqFtw4mKG3wLBevvYKWPebCUFn5No3JPlHvNlm4jE6PmA3vMBGGndYzXG+/wJYd8ey0S6tQ7E1uMShS2kGLDZZQuuQkOaGGZjS8j+U2Ccc5Vu0qxgqg/SxFvoVwKxR+By2cs44/WG7Kdedw9Cswhvbyc0TLX0fVG7wzXKwvAjtAxXXk6rdgdoyqX0PJx280MxhOshOkDS27ScNpY+GcHXuUHNFL+gA40qPtfrSix6DoczQ7Pvv7RnDxk96iz5Snddx/We0alj3uje8hhOBy7TKxrD1yTMWuc7Hq4okAG4ejbJ9JPgWgl5ywHlx46PhidofR9n/GtX281mWk3aCV9lA7f4GVpMwv/Dasf4ukHDIdvMFMWjjacAOPieeBMIiTX7HmVKlVV4m8a2hpo3RKKnNmnW+RpwOc/ZeJZg7abhGLEYGrUa6HEy8hyzmqVGAUzI4w3heXbPYuT9NYe5ra8nlhC2fh85ASRzpYTg2qDkwPwI0hT+HwFwwnb5JFl5jpkhWvjW49j2g/g1AFRWXr7FpthltM8hHX6tep2g08uVgzKhmgV75HoQccdV8jyBImsca129zJJN/pXMbfO8HMDpnPu9jFjNQOOEj28ayAC/HlhfCCTinLFBPUsQxoNAUF0hLYwsU7na8VJbfGb5GUKU2/wVZ4CR2vI+ZDhGUzsCzGSZ+k6KHsABcff7qPGOwvyh+ufoPC+7CKFgt+U8fIV7FfHxbP0SiU0sKqLgABAABJREFUKXEeSOB253tw9CoAducmefzwnGzpFHvwJqiCw6jO/WxMV4esWlucJMf4ToxxQkyZw/yQLV2jfvgy1bXvIqrPUJgcG5dlu0OrGmJkSKLmCJVyzV7mDS046c25XFthObSJ500KRyMrS6QIlpFYXoWousrAcqmUGfbxqxi3jcpOGAqH7ekdpDS80v0lV2rXWA83Cd2ITGdYtauU8yHSqVF6nU90Pwu7gdt5AU7LaOqP+RvvxhJLowjsEBAfqx1fxXF4zufHU5ds9sYbb/DOO++gT1fIxhjyPOf111/nj/7oj57oN/71v/7XlGV59vd/+S//JQD/8B/+w8++weecsTu/jys9GpMDAFRl8ws5r4432Dp6g9vDV7+Q853zdFM6NdTGb5Ome/R7PwcJgRNgiQ+f7sZFn+P0gLAaIUYJjdBDYkiyEaEPVKqEFyvEvTcZd5ocKEXfjPCfv0HNr3DFb5GoOaEdoWb34OAn+EGbYrpDfdIlzIYMl54nK6YUuqB+9DI6m6ORGDdAbf4IJX1gUY62KOaUOVyKr2FhoyyQ/VuYZAyAPb4P7ZsAJOUcW9qUKqFVZFSdGp4dAScAuGXJlepVcp1RPVUC/CikEDjSotQlUggs3it7Isf3MPPBoh1+nbxy5WPdo3M+BvnpbgajEeX8Qw91hc+1+g3sg/+ddPtPmfh1wmv/C1RusBQuk6o5iZuQlzmd+T2c4T5WvELe+hoIyYX4MuNyQFy7ilVa7A4LNswuzlhTlDmRAG0MR0VGqhdt0Y7NtLlFo77BJNvlvrRQk1s05j0m03s0GwXGX6VsXKeMt9DCxqBJh79idvIrarVL0Ph9HOFigColcrCN1Ir8nX+DqV+hnJ4QXfw9Civ80P4/iEZTmhxHuAgWgaGaXed6/TraGKLPSKHpnKcHX4TcqD9DrnMiq4LUOc7JzzHJBLuxRVZ7BgAn7yKPXwUnpOh8DS19SruKWvsRYNBGUJgMW9jIB+Y9WDhDxvmYyKqiXEUzaNB0H06+8pMjZsNtQp0TDe/hbv015uESv5ppVOsyF5wWZetbVKVP6bZwojXuqKusVUNq/nvvKR8bF58ch8H0iCLaY291nfHMZmrGrNSWcKxl6p6kPr6DFusclHP08B756AivdQNTJBCuY8oMqVO0rHI5vgKDX+EYG2s2AncHVX/2oT7M9ZR3Rm8jENhJlzoGjELkY/gMk83O+ZQIlwkWxhgiy31kgV+UA+b5mCVpsdy/T827yJEXEtohMvIxY4Fe/hqmGKOWv0GpJJX+K9wdHVHJWnQuXiHKSyrqkFpRIw9XqOVznP4tZkkXywspdv8b4fX/mVkxpcz6tI/fJh++QaWyxVBBRXhcrGxSERYMFjtZSSdInZJKTaZTIivmk4XvBa744E0E55zzcZE6gWwRYDLJAMqMdPgG1s5/I9YZ61t/Deu0vKQlbHDb5OuLd4dBEpZj4r1fMEkO8IRF3r7B2GQoCrRRi6RdozG6oOJUqciQjXCNQIbszrfppl2ScsrXy5To6Gc0RIgzC3j+QpX44GWECJA3r2HPd0jGr5O11hitPoPlrtIJKwz1hFE6IZAhlpAsectIU+Lc+08wO8HEazh+DZPPKMnRMsBeepbSaZB9xM7wcz4ZAoEtbVy5SMISCHKT4giX0uRkKiE3BRvRJlW7AVWftpCYrEey+z+oqYTAb1Aam4N0TGI5zMo5lroIZU4oY0JsTozDRrzBtJjihkuI1lW0KaH/GseDt8iLhNr8AE8HLK9uYNnPMciWqZgDxkrg2C6iWkVicTm+wlzNqaNQRqHLFJ0MEXaEnBzBchPmPcqgRZH1sYXBWA+XcVZWiF79PgKNxsJSM+zur0AV6PZ1NIpudgw5bMTrVGTjfdfN4Jz8EjMfIC0Lbv5V8vrSYx3Z2ihKShzhnNn8nxVW/y3MrIsBbCekCNY+098/55NjFwOsw19gtKa5/CJW/TrKlFRkiNf7JSR9TOs6BkOBIK2sEkVrBHYdT0QUWAg0ILCPX4Z0hLQsVNxgkg3ZLUZU4w4Xtn4XBwGtDnTH5CbHqcck8gQn6zHqvcaS7WCPHULvIlr3KLiMOn0mnHSATA5g3ufC5rdQUZuqUyN02ly2KpSmpGrV0UJgxS3y2T0ajU3so1+g5z16wqGImxy3nqGy+QN2Brc4nB9ywQs4TPdY8TZwhMfV6rWFr8epf5m35ZxPgDu7D/1bELTIm89jnrDccGEyUp0SWhHWB4V2dA7lDABRzJEqJ3Yr3FitcL8350onRlrXycJ1qkD96Ce4ez9BT3cRyy+gT14namzQyzOqloONw3PaI5cVrPmEkTwGp8ooG7ERGtpeh2bYIMmHTGyHdL5HpR6ynu7h3f5PIG3Ky3+T7HFzaaWK8+yzGK2x8h2wF8eIRhU3qKNFxNX6dablmKQY8WaRcOHaH+AXOaXbQMvHq4tN1YjD2UL93OgJa8HWQ1HuB8uG2/LJrv2DJaE/ys98zpfHrJhiMBhjmBUz4veVWC7JuT1+h6RM6YRt1v0LeJaLkAYLG98OyE2Gg3tWJcVSGbHjYXffJMqGPHf9f8Uqx+TTY9IswxnchqXfQs92iJMR7vQeNWHRlQE+JWHzOveVYaRmtKTGWv099O6/Z9R7E+wIq7LJ3K8zW36BaelyyapROdiht3IDLTSicQUxuYUjDIXbxATnvpm/DLTcBm7jJpdql3GFR2RVyEMLWb+Bme9iH78Clk1q2XjJCfMipSgVjhORt1545B0RyJhvVZ+D/it4xz9GBNsUy9+hdGoYIXEGt+D4V1hFwfrSSzjeJkvDfSZ3/xRZaRP6VbbLCdb4LebMGaUTpJC00x7RdIiOKuwPb5HrknaUkOYXuT++x7Do0QxatEULbRRD1aUwC4GYUT5Gh5oiWENuNkHYyPyA+vErVIop3upL5GGHymyhcoUxiGwIT5Bsds7Tz2I+vkWmMlaiFZbc1cUHxfS9g4rZQ9/JTcas+zOKk1+zFC5j8hNEuCjdak3v0Th5DeH4qHkPjMTzaujRPpaRWN232K1eYSwdno1WcY5ew9Yl8/o6t4oZMk9Yby3xW80lipNb1NQBUfsaprxKYGasNLdoODHVk9dg/2e4lsVS4zJW/RKu8MmEISszPC/CkS6jss80n9JLurjCJXIq+CLkWEBr40cIWTlTbSvIFz6EJ1BaPbsW4TqE6x994GN4N5aY6YzIis8Tx875VDxVVvEf//Ef88d//Me02216vR7Ly8t0u12UUvz+7//+E//O+vrDD1cULRb6Fy5ceNzh53xG7M7u0/GXsEfvoN0q5n2G/OeFjtbYTKe8kh2TqRTPOg88/WXHIGn6y6zH6yTlHMvYiA+RALX0jGznPxPnU8rOs6jVC0wOh3Sq69TdCGEURAGm10NFHcTgiGr7OifxEuXkZYqhobX+I6ruCgKQvbcpkwFOmRFIiXJW0IHEDuvk/SkzlaCCFCEWWxiNdNByIVNq5V2cvR8TV6ocOivkOiU4LS+i43WEdwdYJHPW7AYqVLi2g11kVHvv4MoqjE9g7RuIcIJBoSuLsmrvllZ7EoSRXKxcYVJMiOzwoZ0F2O8m/QjM+fP2uaLrVxBlhnBDilOj+cMIpE8y3kflU1Q+JSwnONkJK8Jh7i6xKVzq0iLKjpAGzPQIq75QDEvUnP3pAZaQXK5e4UKnhqh+lzlzUpXT8xso4eILh7pfZ8Ou0J6f0Cp6qOZztKxN/HLM1C0x+RhNiPBrCDdEBW20sAGNHPwS8fb/hm8H9PMpnY0XaLodZMXCMQW1dIa6/3+g0gHJZA+z/DX85rNP7HjVRnFvfodxNlnsjgrWcPpvQTmj0niG0m189I+c85XEE8Gpgh1YxRgzHy4+GO0ha9fQWMjhXUyRQpFiz4/OdkYtFnaCk+KAg9kBvuVxuXrtrCQygDQ2nahNb95nK7rEerCFfF9gM7Ib2GEHuf9TguolVP8OpV9lM95kwBjhVgj7byCSLqZ+iaR6kysI5PvKPJdOHXv9O2gbtOXQrXQ41ENGao8VGVIL63wtatE6fJXYrjEY7XHDC/CSIXa1jRxtw9JNtOViqluUp/O/IzxcbxlYlJR9bz5/j0ynGGMwGGZhi4YaYCwXFX70Tu9zvjgiq8Ll2hUKnT+SSF6S09UWK6vfpXL0Mq2lr5Hv/5xmfROz/ntYZoJMtkk9j0GwxCiq0Y5XkaKL10uwLI9SJ6yXA4RwYXAfK97EsqtYtSs4KiHXJQiX1ug+RzWHikrIszFWsISrCuLOCyTREvcnO7jC5mZtGXt8guXH6KOfMyTl2F+i4tW4GF/5UKeGk/fBaAq39ZBK4TnnfJYoq4JVXcXMulDbADegGN3HwwE0bTShv/rQd959dwAgLGw7oG43Kf0Qd+27FOkEDn7B9doG0+giVbcBbovOtEbRfpZjJ+KyFTGY7oEUnCRd0ngD6bg40sL2NPk7/x+KcB3baWHXltCzCXGlymS+y7R6k3a9ibZjbKUQCFzpLxIOjMROTxB5iskT5PSIwomY1NpMTt4gqKzRGO9hFbcR7ecp/CXAUFBg43zo2umcJ0NicV0LBsPbOPE69+b3GWZTmn4Dx1okRznCYVZMqNstanYThOG49wpR1odkiB+2KaJLYFusmQRPuvjBOqJZoGb7ULuE79YJ0x6BF7Dkr4FROIM3sdMjKjojcxzSdIjjSCzVo7r+Ar5pcZCEWMWU1WgDZS98ZrZwqdou9uB1LH8FyLCkjwhWoCzRMsCsvsRR99cU8TJ5dsSFMD5L9BKmxM56GDuktBe2hzU/PLPJ/Mkhq9UVUpMQ2TH7s32eqTYefgcIoFhsbDG6BJUBj9oripLt2R2m+ZR20GI92OJJyn48+Q18YO3xFVM1+01HJt2FSgEg5keE/osAOOkxZrzY/Cp6b7O+/gO6skuwFOIMD8CroYIO7uDXiOkRVNegzBa5J0oho3XsxgX8ck4YrTBPD6icluXcT/fopz0iO2DqaFY6V4mSfXTQQM9H6GoTHTcfbqgXIqb7ICy8+ZiLnR+eKnwsNse8+9wYoGx+jTUyir0/xw07qGmXuLJC1fLoHb+CX7/GpfplOuEyoYzpJl2WvFUk1sf29ZzzlKAVovcOusyh2MeO155IpaUg5+3RWxS6oObVuBRd4XFzX+EtY1/8XRjcRreeoXAWfpDYtXlmpXK6/nRx7NMyUljIMsFMD5H1LWTzOpW0z6X132IYblGz67heGy/PEDqh7tcZY9EKWhgNlnBpOm1OSsVOZZm15g2M2+HC4V8gj19BOCGmcQnCLQAEGjs9AgRCKlD3EGGbsvM8ticwpkS1nkc7C3+oL0L2yx3uzN6iSA1+5+us+u/FeYR4VF3DEgtf8KgcgAI5eotLlStnpS+XvBVc6WEJebae0mgU5UN+gAep2Q0uVaE0irrTfOwx53z51L0mo2yIEBY1t/7I56lKScoUgGE6ZC3YpJ/2ScqU0A04Tg7YVbusRCu03A4SiRNdoe29jfZqOOEa3fFdZm7MavMqrrYQ1csIY9FOexTjbUS0jF3MqVRWqNohpeWztnKdJJtRRss4hz/BGt6lOtknc0Jcy+Z+nlBaHn0LVip1vKTOaHyXoLJMf/g6jreMozUsv0DhLWOVI3Q5A28Jc578+BuFpWZ4hz9GTPbxmtdJ28+hZXi2KVYLmzy6iNmoYdUvUrHm9ApNtXuLwhQcF30Goze4XL36UClZYTTB8E3s4W04/DW6MUZFq+hGjBGaoNQsBR0yLyNubkG4guVdRp20cb0GWijs6iYTr0GlmCBMQSE97P42RgTMB33c+kXU7IRZbZ1eMeD+bJtBNqThtTienzB35/STPsOyz3K4StNtvdcvuYgz1UuNawUYKyAqBGW4hbBCRDoA6aDCL17V75zPh3k5IykXJV97yQnL3hrGGFS8iZ2OAI2qbDz0nXExJEWDLhhmA+qNb3AsbZp+neDwVXwRMMtnRNf/AGc2wYRVuPPvkWmPonWF1HJpTPexem9g53PQGnt6m/rKNxn6AXkYsKoF2geJiyh20UaiVIHbu4uz+hIoDdJClAWRHWHsCkWs2J/tMbV8Qi/kO+F3OEkPYX7EtEzpBB0aboeB1SOwQjxZPcuBn6gh2+NthIBLlStfmG3/YCzlnHM+DU+VFfJv/+2/5Y/+6I/423/7b/O7v/u7/Kt/9a+o1Wr84R/+IVtbW1928875CHbn92l7HayDP0PHG3ymjr4Pw3LZFD4aw93JbZ6pP/fFnPecpxptNCgLX8RkZY4yJfIDklXUfBeyPlop/OkBu9Utmssv0d/+L+S9O6ytfhda3wK/ilIps8ZltqMOXjbAmhyTakXZex1ndQUE+P4SK8UcLIcwXqWYHJOaObsHr9MoS9rtm5jW1zDCQuQTVLRylsFuDe4QqpxyssdSo/XQgiBtvoAbdjDSI/eWEEDLWaLlLCFR2EkK6QjhBBR2HbPyHYAzeeJ+1kVKScNpP5Ig8Tg8EeC5jxobReUSthOCsJ7IGXbOJ6dwm4j1H36s8mCyehGpCmzbRwoXsf8zPCF4vr5OMepiIbC9gCIrEGELdaoYNswHaKPRRjMtpwRuTBmscGfpJU6yY2xp41kOoYyp+XUY7cK0jylsbK/OLF5hWk4YuBVq699Aeg3S4CpGOBghFyoGkzcoD35CxQ2wpsdElQ0sr4ooBHWnBYDquNjpgDRuI8oM2bhKTwqkmjyRoZ2TMcoWCoCDbMgFY2C8UNSxeJty+bsf/0ac85VDORVsvwLpFFNZRr+rUubVYNYFITHOw0ocQgh6SXehqmsybk/epOG26HirpyU07zDJpyxFbVa9TR5n56hoi1CApfVCrdKPsa0Iy/QY5SNa+YTp3f+TCBeTHCFq15GPdWQL0sp1smid/dk2J8kRbafC6nyMp/qsWg38jb+KFQ4gm9LwG5yMbjMpJ2xMp6jGMyjjYZrXOXZCsvyAptvCER5FtIm9ujhn6T+aQFa16zT9MYlKCKNNilqIQX7lykf9pjJVI5RRRHYVTckoH1Cako67fBa0lNgI6dKNNnGXLexyis4TZCnQyRFMjzC2RzK4A1vfp68VgTbUVv8Kqd/gfjbAVXMajoOT5+CGC9ujcY2JVPhL16H/Dtbxr5gcvkygChpbv8toeItZMiBe/z61xjfZnt5CG01qcrrVLTr1m4jd/0aeDcjn+1RWq0wLC4Phg9YNznwfcfQrwOAuPUcena8Jz/l8MEKSt76GaCrMqdJFvXUDPTuhHixRja+hP8R9UloR9tX/CTm4i1XZJHMrlLt/gS5TAlzq1ZsUMiYPYgjW6WBYTQ8xhz9jMt+hFa9QRmvcMgUbF3+XMusxnfWoCYGZ7kNrGeXWcaUi3/k5VUtiLX+dcT6lYS8RWzUu1y5T6JLaqbqNtnzK2hWsqIOprtEl48+TParNTS4pCCeLMiTT4z8nX/02ucrpJn2qbpWt8OIHrp3OeTKkKQgm+xQEZJMDjDAY4TDIhlyqXWJSjpmVM5p+E4NezOFGUHMrFMN7i1mxVKj2N+iYhKCcENsVJC73g5geTVyTckk43KjfxBiDxMKebiNmJ5jumwRmRlpZRtsVPOFhggqpybGEw2Z4CXFa1v4RnBCBA7iIzRdRMiTf+G20DJjrOUdCoLTCyueY0JzN4G7/VSaDt1FC4m39VaTTxDjxQhXEGIxbpW63iGQXrTSR++gOamMEqv0sg6O/IPUiMvRjV665TpmcqkD3swGrwTqShYryRI2QSCJZPVMk+bgUzZvYXg0sn+JLKFN1zgdj/CbCskEbTPCeP0LbAZZlY1TOzLEZFQPaXgdbuBTRNYxZlEdluLuwPYY7iM4zMN5DhG20t0Kw9iPc45cpD17Fj3rYmw0mGRyne+xN93GlxwuVDbr3fkrFjXDdOtaFv46y6ky9KtuT1wDBxfgSVrCK6bwEuoRosZ7YS3bop31qXpXVYJ3j9AgwbAoXZzImED4mmaHXv4eO6vRPXsMxGnXyJvbat2l7bcbpjHbYWpSgPc8L/uoiLQjqMDkG20E/ZhPQ4yh0TqELAGbFDI1+RJEbFnbNvP0dROc7aKPPVJok1iMbnQBU+yay/zaiuk6eDphWNigaF9Gdb3DBW0EYyaSySjh+CydPqU/6DOur3J/cY+j32Qwu0vY6JEVK1athDNTdGpb0QDqYIkGErbPzOdMdOHkdgcKShlLbmHSECDvkD/gyH2RWzFBGkaqcQr9X0aYwGduTu5S6YKtykUgu/EahjLlav8Ld6W2MliRlwlxNce1FspnEoum8pw6lTMnd2S3mRfKwusoDCCQ1u/XIv5/zdBHJCs/Unwd45PkwLBS2kSVoSTvsoI1hXs7xZYBSmlRNcGXA7nSHrnPMMB1wrX6DuHOTeTrAF4qx7dMzEmfze7RLHxlsILI+cjoicDsIK0avvERdetiDRWKp0HP0yjeIDFAkyHkfr7qB9GqUTo2mtDmZdwmdAMtpwNpv4YRVZl4Vv/cGmhL8FqVTRxQDju/8f8nyKa3lF/CWfudLuNLnfFoyk7A9vQsYLsSX8MXiXWBPd+D4VUw2oxCafZ0yCtpcrlzBk+/FagqnQdls0G5XUN0JdnyNvfk9utiUKmdWTvGcxfElOe7kFtb+n0P3DYRXRWQTlBNwa/I2aZlytbZEQwgiN6YItjCAqj5P8Nz/E5FP6FU32J5ts5EP6MyGlEbBytcRfoXh9IggaDGqbDGL11mN1rDzHhW3CsJgS5vYjZgVM4SQ1J0mG+EGVatJomccp4d4ls+St4rxGsReG6NKiFYwBgq3jVz/HYyQmM9Y0ficL4/Ajghsn7TMaAbts7WpsiL0yiKG8357wLN8DuwKtZWXcL0GVuUZblo2rUbM5PAAXRxRcVuo2vOkrYj5yf9g27YJGxewKqtINO54B4I2ZHuU0yOor+NO7mHVLtBw22iVIaUNWmGiNswGKArGlEzVjLX6OtL1EY4H4wN09xapbRhUL5JqhSwK1r0lYnXA3uGrrDshq41voEXIqv+ozTfOxyijwMCkHJ9vJDnnK8dTlWw2GAz40Y9+BMCzzz7Lyy+/zB/8wR/wh3/4h/z9v//3P3EZzH/xL/7FZ9nMcx5DqUsOk32eqT6H1X+bYv2HX+j5W14bT2vuTG+dJ5udA4ArPJajZfRsj4Yu8YsU5T4qrZ6ZhKNsiKVLbMtlrbKJtD2mSY9CpWjLZzy+R639bYrO19GVAwZpl45KsZ0aRp7gIPG8BpqF8VO2v0YYr6KdmNypMov3GB7/lJN0hEIQSgeVnWC7bYrqFcyDHkI3oum0CWOXJFjDzHbQXm1R4oaSPFh+7A47jYVpXcWe7FLG62jpnsnDZybhzfGvmRVzqnYVEcmHHCofFyMkRfCo0yUzCQfJHrZwWA3WP1jO/5zHMlFDjpNjKm6FJXeFdz3H7zeo7XKMTPtov0n5vrJHBoG7/EO82lVsU2JNj1CnPyKyIRJrsXPaX0IvXUBZ0ZliWN1tMMpGWMIiPlUiMIaFXHs+ZrXMWa5cxq9e5tXRm9SkQ1rMqDgJnu1wb3aXmZpyPDvh0LK4k8+4IXwupyOE0YxqlxmUOVUrIAttouZ1ys7XUG4IpGd9KJwm6uL/hJsNsPyIvWzIyfgeAsHV2rWPNLZ9Y3FRp8zKAlG9gJTh2TZX456Xz/zLgpYe5cp3kSpB2e/d97x2FdtrYCyX0nlYgdUYQyNocjTfZ5ANiewqaXFIYIdY2IxPA5q9ZMCKv4EwDzvphSmwsy7KbVBe/L8i8wnKq+NYHmv+BnuDY3wjyFROpicUqYsY/hI/nzMLWoTxtUfKAnoy4qbbIQV6JmVQpMRuA09p0CVq+RvYaQ8/P6LRfZVjJ2bPiVA6Y9WUFKZge7INLHaLXY6vYYyg8N9TSpQ6wZ4dYpyAwl/BwmYrvHy2O1x/hvflnCfDUjOs+RHGrVI8ULp0rIbcHd1BCollC+6P7wOG5WCVsBYRW4t3gkRyKb7CXE2pxBtkg18wa6xjLAvfiRFeAn4d332WE7+NfTrvSxGQRRvY0qNVZmRhHae5Suk10cJhnu3TLWZkboNnWjex5n0Kt0qezphqOGk+h20Ut4XDMxTUvQbjYpH8G1g+WjiktsVoOsTzYywUS14VzAdHSkU55cygyccQfeCh55zzqTEIjLDPLHO78iyrz2yisc92WX8YaXSFid+iGN8mznKWq1uYYoawqyjr4XWIQGCVBSdpF6U0oTHcbNzkID0iz44RSUlsCtJwiWbzJqr2DKVdxQqXsds3SIs5KpuyFAc4yT7Ka9IwEplOkOkALRzKcA1Wv4EpZuRBi5dP/hvjbMTx/IgL7Zfw5nMOZvcoGxc5mOxgWzbaGIbZkJUww3+MmtQ5T44RFnh1YILj1mkDbjrArl8mLlOuWyGHTsDebJflYIVQnAbH4yuI9d/BMguFagR4BPiOhz0/QAjDMOuT6wKlFMzu4hkbFaxipQcLlQuhGCeHjF2PrDSopRskbo2+EBwMXid0Qq7E13BVhjU/xjgxhf9e0k4Rb2HbHiCZ+g1k3sfJxuD7+DKi7tUZ5SNWwpWzIK4QgnS2x3FyvOjH/B7NWpPCX8Ze+y5Cl5R+Cx95Wvo8O0sIeD8DJ2S7egFjNOlsny3r+iPHuNKn4laY5lOaXuOsHd38mL3pYqPJperFT5wUoKVPXrnyib57zmeP1Cn2bA8snzxYQ67/EIFmSE53+g5Vr8ay8BHNy8yF5nY+w59s49hH1CvPnSURayvAeB4mG+H4y+TBOkRbZ2vutrOEwkVGa7giQBdjbg17zJMjKvNDKtE6FTyq8QY7030ilTMrc6JwiV62z/58j7zMCByfK4SI2gbGq5H7y5SU9NP+Iog2PyJLu6TCYmoEFa9GR1qUlS0sx6Vc/i6O7bOWFRxOtsktj4rfZMnfoAxKHOGeK1D+BpC3X8SKB2gnOiu/+iAFOcYo3Ac2oQYyoh20T+fg1ccmmj2IMYbd+T16aZ/ICblcufaQr87Je4hshPKb6NaLkE0RDUHftulKiZju4VgBrgHde4W89yZpuISVDcmyiHF6jD/dYRJNaLW/ybP1m4vEZ2mDMajwEHHtb2KckLR6Ayc9RpgSZ76LLgZop44wi+Q5LBsjXbTRnORHTPMJnWCZirVYt28Em1iuJrM1y/575TiHxYDZaYmtbtolCt97t0Syxmqwwd50D9/2CK0P9gnN9Yxpvvidk+Tksclm53x1+KBnY1wO2JnsYEmPZthg2V2MpZVolaP5EXWvxjSfkqqM2PF5e3ibUhXkJiOyfFYa6yi7igmXIRlg4g5aryG0wpvtgBugWzex/GihDu/EqMkBXnLCqhuTCInJu+jiCNG6BvM+Xcull/apVbZ4tnETWzgL/63TotH5Dm8Mf41du0ymS9brzyGkR5nskpz6qMaj+ywtf8AGgnOeagZZn6RITv/cO0tCMVaAcGNMNicVgtzxyVTGVE3Oks2EUTjJwcLnra9jgNxbwpICa7rLUjmnlfbBbpCQc3v0Dq3xNqtuSOQ30O2rjGoXOXEs0nmKNpp3sgFbcR03nVIpxxiniTCK0mtQhsvcTw6JZIRfjnCEhycs0iLjVtCmY1kYYXEx3iSXPjYO2miWgxUuhhtsWR6hXaXv1tmf7RE7MbFVQwjYn+8yyRdlE31roRauN36IVPmZWjJwWjXlYZysi8jHqHAJ9SFz/DmfnpIcZdRD4hifFgeXq9UbKFPi8LDP5IOmtIpV42r9GsooAquySD48PThvv4AVb6CdcGFbGRjrlFkx4zCfcMly2areoJjss9O/Rbu6grJc7mcD1mobiGyCiRJKp4m39DwyH5FVLiOrGfnkTcpiitd7mZF08NvfxCdAjnuAIc6nrJczBk5EK1xGCMFofB9bOBRlwTw94NAkeNJn2V3BKwZgoPDbVN0q/bSPEFB5X7zvnHO+CjxVmQDLy8vs7OywtrbGlStXeP311/mDP/gD4jim3+9/2c0750M4Tg9RRrGkNFLN0dUvVnXAxOusp7e4M37rCz3vOU8flpovVJSkz7pdR4x/Sa5SRDJDrv/2I0ZppjOOhaa19i3q2QQxPmLZWFQ7V+i1n8dJx0SNSwiVo6WLDtapjW4xP3mdmutR2fgByqqgg/ccHVq65OFC3rUgR3gNZpVVmtN1gskezA4xR68h2t/EXhYUD3y3qN/A8es4jTrD2/+D0WSPyK1SrP8Wb8+OsKTkSvXqWWnNd5EmQx69iipz5HyA3KgDEnTJNLmPykYcJ328qov5nFIHDpNDhukIgMAOaDnnJdeeGGHYmd4nVwWTfEJcrxDKRxdIUudYBz/DlBmW7aHXf7hILHwAYwW4ZYHp3wZLYkuFdqvoyiZSHmG0QFUvPrRYE0YTq4y1oI5jV6hoBWaKFjZrwmdtsIM+fhW/cR0Ll4ZXJdEFwdq3sKJ1doXknd7bOLZDxYs4mh2xFm1QGbyB2vkpNg7VSz9EhB2OWhfxVUbPazJJjxGjbeo8XCJUSx+CVYSAebG/6BeG4l0n5AdQmBxr9AbtSZ8mBqsiKPxlnNVvgcoog3NVgr9MaOGgbeehfzNIMr+JMgrnfccbDEWZ40iPyImQRi6SAbDxZUBoh8zLOQ2vjjASYTRWOUZbAVp6eN1fIoZ30G4VtfZ9itPxJoCm36DltemWKdWrf4354A5lZQXzq/8XpS5xl19ivGUT+BuEVnSmUGUXI+TBy0RG40d1Ni//z8jJAVQ2yE4TKZ30HcTd/x1JSRg1GbSfI5QuRbhO4taYz3eYlTNsW6DRDIo+jlHUhYO2qzi91zHTYwQCZ+2bZ4qVT+KntNQMI5xH5qFzPj65yThJD3GkzVrvFmRzhJDYG987SywudI7BICR0kxNcy2WUDdGUONLGUnO09DDCwhYONaeBOfhT9qZ3kWmKWX8GGazjlylkE1zpcAlJWruOOE10rLtNrOke8uhV7HAFmgGJ36BI7mLt/TlxcsJSvMwYsJwQH0W+9AK+FVJIwaDIaLtVJDYNp00azenN+xxOt7nkLXMQ1AjERSr5FG98jDedo9fqH1jiWIWrWLMThNGoePOLuh3n/CXDLgaARek87NTLTY4lg48M5L5LSc5o8AYc/Bzb9qgVc4TbwKxcIz91fAs1JjEFtlVFhivI6gZy3mUebyDLMWVygNz/CyYnr7PmVDCXfp+3ggptCTFQ1q4g8znLQqPaz+AcvYYpUlwvAgQiHyKOf41pPYvdnFLWFkk6uS5xhIMrfKpBjUb1BsTXYbpKT2uk0VTdCsNkTOzGZyWmzvnkGCTj9jUyYsJiTrN3iyrgJX2KyVvo2W2kG5DEqwyzAaG/sM2VXcPe/B1MMaP0O2fvY2e2A8evo1F0KlUO7IAtleMd7wAOnr9NmeWUpiSLYqYXvkd3fJ+0uihxVvfbnIzvAjAv5uQmJTx5FTE7RABm63fPEvENksJfJTMJ3f4vEfs/oxUuUW0+S1Z/jo3gAhvvizEYY6Bxidp8nzToMLcj3i0w9v45Ptc5k2KCcCWxeNSZ7kkfIQTaGGK3wmL3zMNY2FyKrlBGi7H97kadTGUPnOfD1w7nfHVY2KuLknvOqkPhL6FQ7A1v46mErBiRDLfJijl2dZXIqSEPf4GwAhwtGYRNpC7Aa7Eb1iitnCiqskyOZ94bzMYI/OazWMe/ACci9aoYfcKF6YDDwQ4rBcStr6Mb19kQAjU9Ynj/vxJsCQiqjNIhADI5QY4HaG0Wak7hBpbR1L0aKu1S7b6FY3tUgKz1HIVbQa99B1lMSf0OWi7mYLHyHZaa18ndKsKuIpC456XSfmMwwjktY/0oiZ5xe/QOymi2Kls0TjeMCsRj5+APQqEY5iOEEMyKOblOz/yJdjlB7P8cjEJ4MWrlm1jlnDey+7w92WY0G3G5ehUw2JO3md36Ezzbw59k2Fe/iWdL1kYTvMkh9nSAdEKGwSpNK8DJF5t3oUTPBhhXLxLMundxJnehdgFRJFjRMnnntxDlDO3UUFbEXE04nB8wU1PmesrztZfACJpuh83aKuNRijSLtY9UCZHlIRAYDJHzaKJ8y1miWq8hhfWhm2IDKyCwfZIypeE9fm1yzlefd+0qpdVDyVltZ5l2beHD0b6iNCUzNeaOuIeWilLnhLMT7u7/Bd+sX6W99ftMms+x3Ggw6M/xej+D4b2FOdK5STntYU5ugRfjOg4m1WAJ5tv/heDoFcqoRWkE6Y0/YGgkEymYJbtcr9x8aO1hYSOxSY1iKgwVUVJBIcJVwvpFiuSEonmBO7O3qDg12s4S57KXXx0COzibv/wHStmpoIW4/NeR5QwJFGWCImdajJEIGk4HZ7INvbcRAohdYOHLazodOvYAMdxDzqYIYzH2Y5bUHFFZY4zAq15mz/U5sgLS6RGRG5MVGaEtGO/8H1hFTjDdx978a9iDtxcqsELjVZcWlW6CNoYpWD5JUEdMtkm7b5ILiJXGXvsdlCkZZH1sHNbzEZXpBCHu01n9JvXai2d9NQacU5+iQGCLd0uFemj7w9ekohyhD36CZSSWt4de++HDog7nfGZkJuHW6B1KXbJeWaftPBpjKU3BcXYILEpV2+L9nvfHY2FjPaF9O1YDpsWUmlsntt7bRG6pKcxSEC6l10Lo/OwzWb/B8mbCpu0R1m5i47Idr+F4Vd5GUatuUp0f0R1s47OHZ1ewKxJz9GuUUdiqRFcvoEY7eJO7lNv/FVPdoswm6Iv/K1brKnJ8F1H4tGdTWo6hqFVO18cXMbNDfLfCwAlPY6cj2sUE0b0HGPz2NYRf40bjGhIX+30Ri8wkjIsRkR0/Nl54zjlPA0/VCvVv/a2/xT/4B/+Af/bP/hm/93u/x9/5O3+HpaUl/uzP/oxnnnnmy27eOR/C7uw+ACvzEwzyCw8G6XidzeHLvDx+E2PMJy6VcM5XGyc5QBy/CkJgVr5BKSRH8z1ylRHrhAaPRs4HWY9JMaZbZouAjikRQGgszNZfwzl6GWdwhMhyiqXvIIXFkggR0kEODhHeLfT6X8HOB4hsiA6Xz4LCw6LHyew+kVasVC9yqBZqS9HsiCoL5TGhy9MlxamKlbAXCQIOnEx3kWWCmuzg+R6daINUlRTFiMB72LAQWmElR4ikj46WsIsp4uTXWNNdGlKTZBPc9hWqwRKNB3Z3O1kXdEHpL50pXD1IaUqOs4PTnSirj6iqCV1i512MFeJZ731mnztAPx5G4EiXXBULxZoPKFskTIEsxpBP0dROd4C+755gEPlkoWCmFKp9FTk7QR69gYjaiNoG7vgdhL9CES4SHZ3+qxwf/pjSCYmqa1j92zh+C+U3CFQCk31K6SCLHFTG5nRGOtnFrW1hgg0Gw9foBEvMihmXq1dYDdYZZiN0mdBPe1TdKkGZ0/GX2FMFU2vO7vQORoHnObhhTEiIpaanZT3lIvAr4ELQ5r5Y7Gyq2g8rUZWm4Cg9AAwtv8Pt0S1asz387IQlbwX0IrHyQWWgc75aFCbjKD1ECsmyv/qpFRNLU3B3eoukTB8pjVGYnDLrU8mn+F6VMOoQWZUzNb0b4RpazRFeB4HB7b+KGe8j3Qiz8nXsw5+hZz3ssIFZ/ho8oJzm2T5Xq9cpdIGFRS/ssNp7nXB2BNJlPDuAbMj9PKEVrZ61S6gcjEaYHDcbky19F+G3SShQ5Lh4oFKM1gTaYLtVrP5tpN/Crb+AtlwC20fIRdrccbZPf3ZMvfc6DpJa4yZWOQQ1Rbk1zAPlSD4Kd3IHeu8gbJdy9dvnOwg/JSfpESdJF1dY1LM+MYtAuzN4HWnFlPUr1O0mM3+G0iVRJSIrM77u12l4LfzRPcxwBzuoUHS+eZoAKJAqwzEG8imeznDKMcYolFfHGryNLcAvNXnnGzjzPTrTAzrSoYw3sXDAZNyb3CHMhrTGd2nmc1yd0Y9XyZyQIlqm1ngGbQxSSCLXJzVT+sUxsV2hn/RxjCY4fJXUtukUEw7LHDcZ4dSugtDIcgYflGxmV9BrPwCeLAHynHOeBEvNAYOyItzZfTh+fZG8u/J1Cn/hNN2b7PHW4Dau5XItXCMY3MVYDmX9+lkSwPsRSGygxGDrHFSJ8jsYtciU8WfvMDv6CzIseu0bbPqb1N0GdtCgFjQ4vv3v8fMhy16DCInOx6T9tyil4DBOuFp7idKpMVl+gVExoKUzasUiscYUE7ACpFYIo5BGYcoZztFPMemYqLLEVnSBqluj5bUIiCktQaN2Ez8/IVAltr9G5i8Uc540we6cD2ZQdBkPT/APfs0qhmA+wKpuIos50kDTa2IoIVjBfZ/yXek0wHnfvHiaRDUuR+hMUp/cx9EKZ3yAlBGSdQoR0cuOmbkl/1WN6bRu0HFjnqMkmh+Rhx2m421qboiX7iOLPqL3BmiD075BWXvY1k7UHFPM8GwPeq9hT48wdkQeX3ykv3Y5xu5vY9wGdrhMNXy8T6gg5+74DtpoeklvoeDxvvWMKzyu156hMCkbtRWG/eSxvyWFhfu+sdrxl8hVhpQWDbf52O89Ke7sPmJ2iIlXyT+gP+d8vkiVYk/uYE22UUZipAdmMadaCJZmu8z7t6kEdabZhJlWOKOSztoqpRNTderkk9uMj/4CVcyJ117iWJccp0OaSLT0uBhePTufwCBmx8gixQy2CaXF+sYz5LbPWut5ojJBn7xJV8+Zhg3G0/uEwuJofJ/CvcGV+hUMEGKBMUjLQqg5wixK5W6EFxGWj+MdY6uEODthyZQIu0EpXHI7QJmCABcnO0FkY3S4hLSrgIF0n0ExJHWrLHkrT7w2stQcgaY8t9e/MkzLyaI8GTAuxmfJZh8XaSy27IC09zpe2MY/VWoVusTOThDlFGUFzIsh/WyfWLr0sjGWsaj7DVYrK9wavcPK9D5BOWNWpgRbv4vME6727oHjMYo38Ae3mez9OX7zMjrpY/d3Ee3rkE1RTrRIwJwGC0FjVSDKGfgVjL1Yz+bhJgZNqqcgNXuzXdIyYeJEXKs8e6aiEjgBM0qkmi1KwZU59eo6zzSfodSK6APGuPMESfT2qbpKaYrzpPvfQFIzRyCoOg3W44JSF7S8xyd7SixcYeHaHX64+tskasbBfB9ncswPwmUqvVs4OLRrd7GyKwTKhaNfkE7uI70KYuVriDJHWjZucQL7PwVVIla/jmtKjEpRKkM5dbwyI5qf0LUEidtgW9zheuXmQ21Zj9d4bfAqtmXxk6M/Zyu+wJXqdSqbv8+bo9fZnexQzk+4VL2CHwdniufnPP3U7CbX6+7CdjhNInFn9+HkjUV5PglBmvCsK+m5AZN8jz13gl8LcdV7VUJQ2VmOoV0McbMRqQAtSvxiyNLsLsm9P0XYLvrm/515eJmT8RsUZU5bWlywIrTf4c3xO0xnR9hac0FauMM3YLaomuIYwQXbZXj0K0Lbx1r/bfal4a3BGyxjGBcj6m6Dg/E2bvs5Qjtmkk+RQpJMj2kojbACKOe8T8CK9WCTyIlwpftQAtGHkZo53ekt5OQenaBNrFyEUZgHYlLvVmw459MzK6dnZbyH2YCOu/zIte3lJxzPFyrXlrBY9tbe/zOfitykbI+30UYzSPs8W38OiX26UfsvIHZwrWX0fLBQam1eJK9dZyOZoQd7iGSAtWqTL1WpBh0OtcKzPaQd4BhFNUuIhUNQZsjZfUzeJXECrOQIK2wTyxicKmVtk8QKEEqDMWTVq9hBG7n756D1aaKbIdFzjpRBrH0H129TljmQLDa2FwlgkDpFHf+EUZHg+nXk+u+A857iuEZxZ3ybTGVIIXm2fhNHeLyb/vAk4zvL9sm6rxC4NbzWtx7ZMC51jj16B4xG1a6cxubOOefj8VRlA/y9v/f3WFlZIQgCXnzxRf7RP/pH/Jt/82+o1+v883/+z7/s5p3zIezNd4jtCtXBO+hoBawvdlGmw1XWsxl/quYM8j5N75OVSjjnq41ITkAvnDEi7ZFUNijaN7DTAdNohVg8POkJsSgB23DaCAdEtATqPkI6lOEqgVLY8z5WcoJQQ2R1lSzYgsY17P4bmOoGMymxBy9jTU/AqmJND1BrP8QgmeZ94u7rqKSPPb+IibeIO1/D0SW2U8cIC5P1EP1bmOZV8mihCKjR3Jrc4yhucHGSEDguyd0/pdW5xrjU1KJN7NWA4gHnuTAluBWEyrAsiZjfp8hn2OmASAiWK6usBKtY3uWzZEwnO0Yc/AKMwW1cIqu/l9SrUZzkRwyLPtNsdrrDQNL2lpipKYEV4okAZ/gGjHYR0mJt9Vv4lYtIaVGRT7YwOOc9LsSXmJRjQiv4UDliYdlQJtjVFfJT40+qBHu+j6VT9PQE6fjgBvRJGZUTRPdV1qIN/NFt5OBtSE7w/Cry4t+k8JeYTm7RK7vEsoa3ew9T5IjeLczWD8i6bxLEq7hOBbPyDbQbII/fJJA+1mAb7da54gTs6RzldWi7KwzpIST05SWWNzNyJNbSt7EkWJakQoWG28CVPpEXLUpDDF7FjA+wogbCDhAnryKmh9SWXuTm8ksL4zk9pvSWMWKh+tTLTzhJTgAoKSh0wSRcQQqJiS6cq+D8BnCcHtFNugC40qHtrnzENz6cuZoxK+bAQhnqwWQzz2g6g9uMZ8fUq+tU6i/w7lvDLgbI/Z+CVojmFcrKJjI5QVs2Jp9hJSeo6hZ2PkKWY5hsn6qCvNdeCxspbApylnWBOz3CaV7F1hq7+SxHh7+m4fiUbswBJUkx56LlU7Mz1HSf0rmA3/0Z/eEteukAvfIN2s0XcOpXsFe7IGykLmhaNkYD6RArWsUVAULYGG1QRuPrEpUMIFjCnu0i5l1MNsN2Aub+k6n/CQFMD8BoTJFiZQNUeB68+jTYchEsz43CLL2AmI+xzJxy2gcG2JaDql2j5bWwLQcXD3/8GvLt/4x0Kwg/IvfWYHaM571D6bcp/GXc9vOs7e6RV1Zh71eI6QRTv4SorEI+ovSaFPMjytmb2Lv/A9ttopwmTm2TuUoYB3VkOaEmoGrZuEYhOi8Qje4ynuyClEgjmKoEieT1wZsUpmDH3WEzugjC4JuCEIM4/jXO6B6d5nWCpRdwtY2qrFIEywijsMrJmVLgg5w7B8/5LHGyLuJwYf/K5RcgGwJmUXI8H4O/jBDQS7too0nLDDN4CzMdAGA7EXnlMrnJ6BcnSCza7hKShVpGs/kiWA6hVpAnGBx09QJO0cP69f8b0X0Np3GF3K+QjHepa5dWMYFKSqoVpQaZjYgaN5AolBXg7f6UYDklCdZwygndbMxQ50g1peLkWMbCNG6C5SGOf4bVuoIO6wy8kMnx/6DhtYjmDhdaL7AabuDwngqUqzXR8duYIkXEXUTnG+e7wT8jkjLBk4agnGAjkLMDMCXFlf8bwu5SzUNkfZPIrVG1P1pBpYy3cPIxcj5FeiGq92sAdNJFNhqUdgSVFbKpwnUiXkQjgyWWB/eJe29SpAMa69/GNQq/f5ep5SAsm7CxhZABRZkwKnu40jtTvYmsmFGwRJh0CSYS7bdhvIOoXHxkbnam9xCHrxALiKyIVAaLY4zBSQ8QKqUM1xBSnpX/WyxLHz/eXOHhSQ9b2kg1AW1QT1BSxBMBVyrXP/W7w1IzOHkDYzQkQ6yN1rnj/TEYNMOiT2lKmm77U28MeT/ObAczuIexIyxhKGvXKE/tVUuntLIBgRfg2BGZG5OlI1TjGk58iVqrhGxM4tqo0Q4GBWkPL+rgSJe6V1/M3OUYmfTQfgNtR5AOMIO7UKaIyT7LyRrTZIycHWHbHmk6Y+w5+PEa606AZVc4ilfx/v/s/VezZNmZngk+a20tXLsfLUJHZEQKZEIUVKGKqGY1yeHMcGhWM7Sx+Qn8M0PjPS9oNm02N8PpZvd0F1msZqGKVdCZQKrQ4uhzXPvWYq258MhAZkYkkCgggUThPFce4fv42Wf59u1rfev93jc64abdJvF6+FYPiYPc/xswXezRm2S9N5BIhLOO7L+EcfYjTH8d6+w9arvLzB9wd3YXpRWXvR69k9ugFUZ0SLX+DazkCZOD7xAXc8TKq0za5qdaG1nF6GndR2GvvryMDj3nc0/DamIbZ9S6put8snBW6Zp5PcMS1rMmqQ8jpWBlfkKpDIxoAY0xpbuCNX0ftTjENAyE5zG2HeqD7zHJJtzoXeFJsElX1zjJjEW94MS0uXbhH+GXBVbvKvLOf0RMHyG8LisXvkXe3mUqDLwn38FIzsi9FdLRuzTXv4IxuY+UBrUCaVmIzjYiPkPODyisAHH2LnKrz0FxwklyimvZrPgD0jIlsBoIoNApWZ0Qz0bUtUG3LKBaupaIZIjbexX9STp5rbHSQ0SdUwXrKPnJ9bZfxl3lnN8dpuWIx4ul69il5iUGv0RdqSHb2MJmbs3odi/TOnoTCwnJKer4x6TZ1xDJAhV0UIuavFpgTO8QtraRh3+HSEdoVWPoAuqSht1C7HwTnBaG06aaHjCwXZzolPlgnYUGqxiC1owNk1k5J7B8Vtw1Hi0eEJcJi3JBWsX4Zrh0xRcs3fcRGE/rpef87vDx9BoRHaG1QtclMjoFu4s9vo/hBJDP6ay9jhCaU9fHdQ06mGA3oASznCMPvseiHFKKEmH5GGc/xZvcwaxK9HwfPbpP7F/lYuMyabqHdfg97OgMw+2z4reINr9OKzrCMAKq6BTDUFjVHGpNc64Jy4xahuTzRzwWmtP0jNQMuLH6BUSZkfvrZPmcttlj23RR6RkbbgPn4IfQ3CZ1P/qdVuqMOj+lY7aQn1JoBhCVC8ZK0B/cIK1y/MErzxKNCp3z3miP6TxmK9jBFedz+F+V0Gyyrmt0MScM1l641jKk8cLHnx6NQv2cxjfxoUfiWd1ClnOEqgALmRxT5zFWPkE8fB+5naHLBVYWQ1lBNscopoROh62GSctsY2A9TYEQiNOfYMweo+wGqpxTeF1yA/zDv6PpNRFVjWEFGN2rVFvfQtQZVnwfrWqcMERnU8re9WWyisoo66VAb57Pudy8SmAF5CpjWhf08jl+qSkQGGdvU5c5hukhtv7Zh2oymvpp84HWy/HJVcp+sjT/2Q52sZ8mVbyIipLpyQ8oZ49ZINh2e9C4/pFjzHgPpsvXM4Sk7tz6Jd+3c875nInNAP7Fv/gXzx7/2Z/9GX/2Z39GWZa8+eabDIdDLMviC1/4wm/t/M55MQfJHn1ngLH3v6OaF37zJ2DYbLK8qT6M7p+LzX5P0f4qYnECUqDcAY5w0Y0LjO0OfX/wnAWp1rAZbHMkD7CkielsUG5sY6TH6NltRLiBITRGdIQYTWG2Bxf/lKz7OuLSf0928mOScgqz+5jTx3TWvkRtrD91KoOu6THNZpjCwK80296AudvHsduUJ29hLB4i4hPo3aQcvc3YEIRVhuu0mNdzHtQZTtDHHd0jryrCZIJp+pgaRDYms1wKVRAaDbQwKE2PopqRHL+PWS8Q8Rml1cTzVgjtPnVwgepDrn+iTH+2g1tEHxmbSTniKDqiFiXTfErPGSCl5MFi6QhkSYsb7ZvwNCYCVWPUGW3v19ux8PuEqwVBVaKxkfF9qHLq5u4yX/4poi6olAGNXah41rFjjd6GZIgcvwvdl6iKFLH5OvvZiKIu6Le2KCuN11iH6UPE6dtgBxjBJrOtr3FbRRRFjNPYojJ8pifv4DsBhWFQVHNy2SHY/CbUBXqyh1HO0KaPrBPE5Dat0fuY7UtY61/hpJhzGB1jSMm8WrDo3mQz3KY0bO7N32aUndJ2etxsXcVZHNOoFUrWqOgYgV52nmQjyuwMWUwxqhRz/oBqMQY0du8KefMqAKb82TTGMwOEa7Ao5hgrX6Q8j3H9B4H54YXqL1H0XYpq9XOLX8/08UyXrMrpuh+dKxh1SUeEtEIXiUOtKtTTa0wWC4xyBqpApyFmMUXOHiGEiehcoqpLpBOClNTShcMfIdcMhPezIqaiptI1787eQicHDNIhbWHT6V3E1hpTCMpigasy/vPh91i3XOyjt6inj7GsJrkZ0ixjkiomVwlWNWNaDGlM9ihqCwwH2b6AHj9GmCa100Jicql5mXk1wZEOodFk6Gsa/Vu042NkckI9O0J3r6PcAUi51FygKXSGJRwkzxcrtQYam5DHCMuh+jkbIOd8OgbOGoawMITEtrrkgVy6x8WL5QHS4rQ45ig6QoplpHYQnYHS6DLFaAwAgVnOqeaHiOke1saXUfM9ZF1gjfbQ3oBURSwm72Ls/ilNTHR8RurYlE/+Ek7exLIaWNt/zET73I8fEeuE9XSKP32MjEfQvgJVTW01mXl9rDIlK0Y03XWGxfGymKJKrHJBr4yJzAbr7Vs0a0V89i66cxlDKSx/m6L/GhXW0ilw9BZ6foS0A6r1ryzjlM855zNA5OOfNaekI3S4iUxGIA1qfylg0Bo6bpczpliGjW24wFJshmGjqHl39iYH0SGrwRqmMAjNJqN8iGM4dDpvUCHRKsFIjpBlhKzSZWFSCIxsTG4YRFVO6/QdhDCwTMHW5AmlFIjtry+FDvM9vMkjVre/QVbm5Ef/jSg+w5SKTrhO/ug/cVTmuKuvEWx8A6csKLVDadhkVca+1jSCPtNsSjh4FS3sZ6shgaJKniDqBF2mgECnk+e6wc/5+9NwmhyNbyNmDyjzBY4RUIYX0EqR9V+j0BkmNu1fEC+iUZwVJyRlzLrImEQjZB7Rq1IoK4o8QkqfUlgce11UNUOdvMOKYdDwdwkNQXT8fdJiTuA1Gft9uukZwu0xkSZWuIpRSYaWxWG8DxI2/S1aRg9LOGw3b2AEm1hWH1UmmK6HKmbPIjefnWdVI4I+FAsML8Sa3kb5q1CncPwWghLPuoPVvMS1xhaTKqdhNZ9bo3+cyeh9Dt//nzGlwcr2t6mDi79w7H8dImUtTYRhoqsCYVjnn4tPYF5Nlhv4QOEVbHo7v9bX13J5fdS1gt41iublZ8/V0/dIpo8p4yPc7T8kbFynXu1gWG0MEZD3voAWmqI4oRkfchbtcShtAhnw9Y2voxR0jSbG4XfRZYo0TNTWH0K4gWhuQDYGt0Vy9g6j05/gSwPX61DqHDfYZDh8F8twGNgOrTrCmD7Gs/p4NRTddSqnjY2G2RPMfIwbbpA5ayhgz/ZoeS2aT/4WEwuztUPmhCi9dOZOygV9XWNkp+hCc9bsUU3v4+pyKY4uY+SnvCZFNoEP3IuTIZyLzX4ncIXPjdZNtNY/dx18nB9ympwiEFxuXXmxo5HhLu+1QizvbQLIJtQqJ6kLjOYFiuwM0hGOFdCpajwzxDp9F0FOdfoWj4Vib/fb7Ox8HTc6xjYcRJUh6ojy5CeYToue26K2mxgIFBqrsUpqOYR2k3r8EObH6Ff/H9TJCXJxSKoS4mgPM9zCMSTzYg5AVhZcCbeQ6RTL63GQ7PEguk9aJ2DU9IxV3uh8gWY4gHSG7lx+Lsfiw+tZJz9DnPwU0FjFnLz3hWdHTcohWZ3TdXo/t+nznN8tFPVHxApxFS0r9RqSKqFhtCl0joHxcz9fUuVYi0ccJPd4UOV4dYqyQ0QeoWdPyLwOxewR0u1jHP6AanFAuf017LO3KfIF+eQBVu8icvYIw2lhOn1EfIpyeogiozaXzS6N9AShatToDpvrX2T2+M9RuiRtX2BohkwyyUowICwCMpWiZYWiXkaKh5fpOG2EEDTM1nPCpXN+99DhOmQzMGz04CZEI0Rzm6YWGMLC8VaYVAl72RlhMWGeTLlhgdV8dZlWoGumdcxQZcgqZlN6eE4TqWfoYJ0yWMFO9zHSEWk1Q1cZaTEhdJr0hYXRvILXvIo+u0Mc3aWITrBNl/bKl9GjO4hshC7mVGu3IJ8wcPsYhkHQvskoGVOonF1/BVOXNEd3SJMD6tOfUvdfg2SMqHN46kKpqJie/i356Tu4dsDKpX/BQppo1NPvs09uggrMEEMaDJ0Ofm+H0uohhEBrzbSYEMkFcZEyNM7Y8naBZWKMFe0BUIbb6E8Z83gOBGWMvzhDa4U53adY23xuzdW1BsjGsobctn65/flKlzyOH5BWGVvhFm3z+Z+3hcOl1mWiYkHLXjaNKGpKt4/ttVGiYhw0iZMjurN7hJ0b1PNjjPY6hOuIfE7tdYlMh7uzO2g0PW9MMx3jChvbCtHBFvLwrxFaERUL6rU3mE0eIMwAO1UUdsBRuI2varxiTDj7CbN7/zNNKgp/ndwwqaSB3FqlKX0uVDFllRE2tpHaxJEeTxbLa3ARrnE9HmEd/leCMiVrX8TS5vKyfzq2EpPdxi7jfEzbbuMIj6N8n8XTvdyxOWLN/eS5vUAgreX8RgqBeJFJkPzZ50DI88/EOX8/PlfVkn/7b//tC/8/SRL+3b/7d3zpS1+i0+nwb/7Nv/kNn9k5v4j9ZI9dZx0jPqTc+uPfyjkE/grNWvFocZ8v9r7yWzmHc367lO4qcvsPQQiUcBCwnEz6mqVX+/NYdU5VZiziGaYRsW00me7/r8zSMY2gzyDYxPD6qNkTcDuI+T6i+zq5s0G26RAf/5BquEfgNJnlMVmzQevkFBk2CIJNws2vYyxOEY1NKtPDVOWzOCsMCyFrEDljaSAm71OevU1Y5exuvsaJ2yM3Q9hxMZJTMn8VI5shTY/Ua3BnehulFT23y7Z/kXLlJsPxj1F+i/TB/49w/SsYjRWc9T8kNLvoj3UFVP4aVmOMLlPq9mVqKpI6xjW8Z+ICC4eLrYu0rS4NM+QkXlrhVqqi0iW6exU5eh+cFpV7HlX490UIsEY/QUdnWNUM/D5KaUSdUfffeHZcbbcwOhfRyRm0L0KSYcQRYnyKTqeISiHjKcoKqYVP3zM4jA/JujeR/jZ5neOgEJN7VOEauRQMiyF3DROjf42x2wZ3naCxy6ElmaIp11+lIy1utXYxjt8GrVDBJrK1Cg//d2Q2ZpIcM7ZcvPk9jO5NZJYiq4qNoE2bBt1xxaG+hyIiymbYhoM3e0InWTCP7jLzxjRch06agdMicgxU9JDKbeBZNp4VAKPlIHxIGNmx+tBYZte3zTa25UHwyZ/3c373GNhrWNJGIml9PE7qE4jVnCeLJzimzY5/AVP8zB7a+lA0hvOxzp/KauB2tjEXx5Tdy0S6JKgLkAFYDjIdo8sYo71DEU+J3C5mMcYoI5hkEASowWvoo7dAmuC10Xr5+d5f7PPm8C1cyycpE4Z1ib32Kr2T96nrGldVrDcuge3zyA6wTYu6LsnLBSWKIDpGzg/RG39ItRhSKsnt6R4vVQGj6Xv0gnVkpaj8dfA3UYaNehb9oTmJz1BasRlusubtIv0dOPxr8iLBtNoIv0vdewmtl5vae8kjJtmUptNg17+EfEG0bxFewPBW0NJCnRdofmU+cEf6MGW4iyUtQFP6myTxA2DZzSaqOTTWkd0L6CqhWP8mymlRDd9FJxMUill+zCK6R6hKen4Hs73DcTJB2T0m7/81N7zLWGqTM/MJ+eg+a0rhTB9idi6ST++SZhP8gUaUGYHTR6YpeH3K3svE0T3ieJ9G5wKR0jSx2XB3uNQaUaVnrIzuUsxP2Ry8jt1+hWLwFXzLp4yH0NqmNjysg7/C9LqU7ZfR8dLBkCLGqBKUfS42O+ezQXkDDHN/2S0erFLaPcTWH8GHOmMBtsItZNfBwEIpMMwmWkoqb42kjkiqFK01p/EJV5vXOIj3mD3dJLVaFg2jjTl859m1rVdvore/gde9QNZep4qPMQ0PbbsIf5X69D0St0XlBCjDoTYsZPcaIp8SS4FqrDF5+LdUecJmZxehDaIsIUpGSPsxdrKPZ/fRUqLrAuU2SVRB3rpMb9CgCK+AXjqgzKoJTvSA6f73kJbDRriJpWx05+KzbvBzfnUMDAZui9pdI2lexs0TcNvUXo/x4jajKgPD4Urj+nMbnTKOYLG8nmIz53h2D8MwidJHqCxGK4Wz+kVEPMHc+AqEuwwdnwejO1zN53Sm+/j4KH/O0GljNrZQQjEXIKwAe/trpEWO176Aal5mKgWn+ZDj6An70R5Rd8Fr7S/iCJdKV2A0Sde/jDn+KfX8FDkfY27+wUcEZ3WwimpdxbQs6ugM4phyfp+R10EnT9gCtDbQtUFTa5zWdUoKxuUZnunhiec3R4WA2fQhVZ1T1pDHh5ifQmz260AJh3r9y8hsTO12n4sbOWdJ/aFdJvW06/4XYdQxAv2pIh3LYAdLGIgspUodZHK4fEIIdD7lcR7RdtoU8z1Wtc2gSMnXtpiWI0CzKBeM0jHN7hXGbotRlbKbj2lHp3hmm7pzDf3UcUBKiVVMyFtXWTT6VOUC8imLk/+G09ogqGviznWcUpMG6wSFplnk+KXJNEkYLfY5M07YdkNMQDk9tOljUqNUhXj0l1gX/jFj0+QoPkLZTXRrnZ63SV3VNM2QwPLJ64Ig2EbWGk6GJLbPeP87TJsbbBuSle4VFt3LSLFscxQ/ZyMWoPK6SNNAaokOfjWX6HN+s0iMn7fPDkBWLWOGNZpSFXzcDERrKPuvYCZHaCtYJiRoUN2rjA7+ksxyiMo5W+1LeOkQe3gb4Q8AiSlcjDKmYzhIfwWpYX/+COqMzsorOG5IttgjyudIIyAMr+KIFlG2QDmC8fQJgTJp2i612wTLp2AZj0sRUZgeorPLm0LQjx6x4q1wEB/SsHx648fIdEFhPCGxfbLFkKPyjMByaUrQximV2kQPrjI0S4xqRNPsIJBoNE+SB0yzGS2nxRXpLhsb4ZkbGkBUz3m8WDp5JFXMlcb1c0fl33k0R/kBo3REx22z4W4jkLSdLrNijkTQstsMyxMezO/jSY9r7RufKDS0Fo/Q4wcks5+y2txg5LTYdLuY3iaqs8UJJaZQNCZ7CCFwB7cQZoCrC8b3/xu2qRhlC/zr/wILA384xFQJyu0jywVaNzDzGUT7uCuv07dXyYsZ42y0FJPlDTBDpFjWwzbsHgM75DibcX9+n80gZ83ZfKGr4Tm/uxTBDobbf1Zrk52KWueY04cEhmBsNzktjrkzfpub8Rg7L5gLD5n3UGYfiwDHaZPbNoYQqCyl2PwW0usDNbW3QnXwt2hdI3SKU8YY8QnC6+P463S8CwhdoFZNJvffozRterOHCK+HziekKzeZas29fIQSmq7Z4IqxiXtW0pNNtABxGmGYNbPFEaZQlKYPdYQyXFKh8FWBrDMy06KOjgFNUcSk6R73qgqNZruxQ+9DcYIfx5MB19s3UVphCYuD7AmzfMqqv4Zj2ERP7+eu+bPakrV4DKO7y8daUTSvvOilz3kRqkJqCchnc+ePI5F0P/SeyToFaRHpDMHzLn4fJq4XzwRUJ+kJnWYPEf1sTfwBTaDZaKFkwKyasBc9wTEcLq9+EbNhcefxj3F6N7GcNmatMYSgDC+gmteRukRJm7ieodEYUjA8/RGj03dpOW2CrW9h+m3Y/CI6S/Abm+x5Pdy6QCUjTkwLIT1kesQsr1jc+w8EwTqGlJDOKe2ARQEqPqEqR6xnCV4SL8XO0ZCis4KtEjp1TporbDtndvIugbmN1+ridG6im5dIdc2snDyLlW0YbbpGgTh9B+E0CRo/SyVxfkHCnIFJa/Wr1P4qjtWg9nefO6YMtrBWJFCT++uUusAU5tI585xzPiWfq0rid7/73Rf+f1kub17//t//+9/k6ZzzKcnrnGF2ypdlG4C6+fwN6zeBCjbYzB7wcHHvt/L7z/l88CInDKUVihqTjxaI68mPmZ+9ScuwwNxgsv8+68EO0egILUoyTOLWLcxgG7klUcJD9V6i0AVSSGyzifA28JozsmxGprvUj98i9GIMfQ0dhOjOF6BTs6hj7s/u4goB0mPd7lLN71LP9qCKyTdfxxy+T2tyG6SJFa/S9VaQXki+fp0AQYqgKR1KYRGr+FnXa1TGCAFDDUcrr9CaP8ZuXWBUpAzqCi85wWZKGe4+K5J/sIFRijWEIVDTlCflXRbZDLvR5vLgVXYaOyhd07F7GE87zrfDLYbZkLbTwREepeshttbRv0RFZlHPmOQTmlaTlnnuhgMsK4DZcvJsJCfo+BjKAi5++6OHIcnbNxCdG2gN8viQ8vZttO/jMEbVASouEBeukZg2ZbVg4PfpWB0qADNErf8xymmSnv4YJTWHi0eEdgMhNK90XiOvKg61iZCKvegBk3xMx+kxsCROo0kxvY9hb9KJh/jhCrpcIE0bZdkcG4q+qHnJtBjPn7CYDXk0ibA61/BCl/vRu0yNgl5jhUaRIhdPwAHlVDz2+oS9i5haEz/5X0gMD3vzFSp/BzORmJUJdYHyGsjj5SaDbDRZsGCaT5nIGddaN7A+9jn/8GYdAAIsNYMyQnV2KRsvdkD7oBvqnN8uUhgfWah+Gk6SY/I6J69z5vbsIz9f6woELywmWvkIEZ9CuSBO9phP75LO91nv3oBwi6p5GaSgrgVJo8njw7dZaWyishEbZoDc/ylaaMqt18j9NUS4LFoIAT89/QmL+IiG1vS9Lq63gYNGOwuMwqU2PJR7mRqbspoihSC2LNxLf4o3vEutJcUwQd27z30NseviJhnz+ozE9al0wkawijG9h2rugrQxqxmZ6TCrZs82oebFnIG9htKCunsdOXyX2u9R9l599v1QUTHNlwvvWT6n9AscXlx8PY+T+mzRwiAPNknqGIuKgb9KVmcMdEn3+PvUJz+l7lyAy/+c3HnqLNq9gSluk8mSN9NDJirlhheStK/RX/kGs/kdqr0nqL2HlCpGH5xS/cE6tK5SLu4T+T3G2QRdpXTMBqYy6be/AMM92NrirLuJFz1ApGesbn+N+eQeF/MjjGJB0xuw6q8SZTPyPCfwAjrKoBACpQ2KzmvsO4+Y5VMu7P9XuosTJAbWzRa6tYOePkb4HUrrvFh+zmdHZXWWzjWoZ6Jc/YIimhACRyxjALWEIth6eqxiVJwyySaEjr8UOdQ5Qn50N9jQOZRTZuUI07RwpUXRvUhejOHsfS5bHpIYs7EJ7oCSmuTsbYRhc7sq6bdfxcmOOXECHgqJSIdc8NZwJ/cQXoOzUUFr86v4swOanctw73/FNBuItZdZiIBD08UQBgNvQN9eebZ5elacUM3uweRdPAriUrMIVmh0Xkd9YlzF89RU5CrDke6z2DyjTpZi63MACOsKZ35Eabl44Srlpa9TWW2s8ZsUh39D3+8hnCaGVojmDXIUk3yIaVj0o4r69m0AdMNEJ0dUQiB766w3mhTNHrL/RZwqIxeCsWGyFz3gaPKYQVXQMBtEWY6qMx7NSpzmVTpGjV5/DbtxFcNZpV1nsP8dzk7/P5itTWhtMczPMKWFE51ilz8mdgLu6xrbMFhVFc7Jj6mEQdfbRFQxfEhsVnrryM0OophgjG9jSpOxspmG6wSdXYoqxcWHugIhEQIeL+7zcPGQqi748tofPHVTW85HzNEpeniGbNiYUYbUGrtpI0enVL3fjINxZTYh/MXRnb/PtM0OZVhQ1SUrT+Pj7fRgGUXpr1N+LHXAys8Qxz9extqtvkL5C5zRtZAUwTZycUj19DPxAUbHo+lexGy4VMUCjUCrmmk54dH8ERqFFjU9JN7Rm1BMsbqX2CrnBNMhGKdor4teubV0uZg+QO/P0L0dvltMcHSFLyU7wqC0PZLNrxNORxjTmk4uqeU1Gjpnrk2OZ2NKt4/nOuy5PheFpsam2v7j5boyPkVZPqJKMKwuAsFI2ASda9S1pGzvkKmKy41rwFJkVKkTmOYoM6FmxlkmCHpXce1Vjk4PqBoLthoVfWv1BSO3JFFz3ovu4De7bHtbhPYnH/tpKHXOg+kpab78vS9qSDnnk3lWmxBQJh5iniI+KDk0mqjgl3ckWvc3UezjGg5Nq/3c80rXDOs5yvboOT1MXeMs7qJ1wWzwCtNyRlhMsCcZflWRNrc4mD1Bek26nk/TDQnNACEFhdNha/hTymxK0bmGXHudTAqq5IzIbiH2f4xOI9zuNYbZgsXkhLRMcW/8E3Kvi+P1eFAuCLIxXnP52X8/P2NfSKTdYeAOuNl+GUMr5GjpmGjWmk4t2YsyLjU32LJ8mke3CR6fIBpXOdrZ5tDKALjQhLbZo9QFs3z+dD07I22vE/auoMuEuvViwfIvEm2e8+n4LK7xX4ZSl5wly0a7YTKi76zgCI9ANnipfQvxtDH1zfn3OYlPaTgNBtWANWvrxS/4NJJyt7HLkddkFqww6dwkQ/NuNmRRTrilwfY72EpTlwnBhT+F9/4LOklJNq6hDYf5/b/A9Hq49Rp0LyFFwTzoYRZTqmqBv/IytuHA4AaxYWD7jynqjE7rMt1sjuutovMh0f3/kVLVyP41rGaXpIzh5+sMzvkd5YNaW6piRvkQz/TodG9wZ/Y+VXrMw/l9GnbIvII1nSOrkGJvisrHlFKSv/o64/wBaOhsvEzbWsU4/B66Skn9I8bZKRaCdmOdWZnCzh8hsKB1ESs7xjz+HtQ57sqryL2/oWhdoGxsIbs3qLMRhrSQ2Rm+02SxOON2tM8NBvjRGXWjifY8iCPa/VuMyjH54DqjYsGBNCnGb/LlSmMWNX5zk+7Ka0SH36PhrxBbTXQ1wphPKSYZRnGyLKrCM+tisbLybC2wdO2EVEWcJWcAnKRHtJ02/aDPinDwPyTGXPpu/uzxOZ+eyu1j9a9BEaGau79QnG1Hj2F0m1gUHIVrREguNC984l6ga3iY0qBSNU2ruWzeXsyfm/8DmNevI8KQ0/QEPR2SzmZEzZjAaRJGY9xygjTA7l+n6FyiftrgIssEMz6i64YsvA65ysiEpNA1UbHAKBNUDYW7glrdJQnWaWiF1b7Jyfwuk6rEsz1sP2T4+K8ITY9hneCuvYo2bLB83CJm1r2BVhqBwkiOEFqjGwPMs79jcfxdrDLHal/naFYhooSkOGM1eInRxCCxpsyMKcfxMQYGr/XeoGG2EKM7kEfoPKLn95Gt5Z5DIH/xWtWWDWi9Ciw/KyDw5M+SlDSSIth62nz+mGk+pe202PYvnAvOzvnUfK4qgZ8kJjs7O+Nb3/rWb/hszvm0HKUHaDRri2OU10fbnz5b+9eJCjfYnL3J30T3UFohzzPqf3/QGnvxEJGOUM1dSvdnxedC5zxc3KWoK7bCraUTElDolPHJjyiLiFTFtHobWM6AOqood99gPHvAzPNpTo9YX7/B2pV/DnXJqJ5zNH0XSIlVxWJ6wq5uIq0Q9+T7WFIh0wy1vsuT5CEazYa3SU1NU2j807dwasgtB5VNycoEsX8HVygCp4WZjqitEJlFNLuv0fK3aBrLSdgHS3IFBEaDgdcnqVLW/FW0Btf0MNx1Em+N3ZXX6Vclrhlgjp6gEViqJm/fWL7IxyZryrNYVI+pq4JiE6p+9UKBR8ca0LUHH5lQ/jKCnLzOeTR/SKVqJtmEG+0AW/x+roytfISYPQKnSdG8jO5fR4zvoZo7yzijMqFy2i/82Y8PeZVJDGGgJxHaSqh2prw5/hEH0R6bjU2OxT4dVRO6A7rBFRbZhHmZI8b3WetdQFodhLRYd7bRDqRugiUtLGkzcScElsdRdIw2HSZBnxvpkHr4DlKblFYDdeGr/GD+gOnsLhcW+2yN91DzGbXp0l//Kmn8LkYacDnY4b46RcdnJJXE89qEluDQH9C0W2izgYj3aAiHvJ5hZGNC4wrFe7cpDQekiz7Ze/Z3y5s3iKxl10upSgqVYxnLDapnibEfu9ZNX1Of/ghUjXnlFtVL//y5yIVFPWE/2iewQrb8nY/Y75/z+aLSBUfpAQrFureFLRwCK2BeLJBC4nxIgLyoZzxePEQgudS89FxHlSxmyNH7VMkZemrjN7ZZVClVMsRsX4GwD/mcvHOB9/NTTjqX2DNsXg09ytN3sIZvkVcZpa54cvFPaOsJLfpUqkShcUfvMc3nvD74EnZrG+4Osc0L6GpGaXao7u8xbBbcts7wGwFREfHY95Arr8Fb/wVr/5jwygb9+RwzlXjbVzkc3aHnQ93dIEqGBKQYyRDDDsmTM8aOxZG3AlLjSJcV72ffj6Wzgtha5eNxoyYmfa/HMB3StFtYv6f36M8LR9kBp8kppjC42r7OS61XsOe3UemIRT7GPp0g3CZy85+gpANCEmdDjuYP6DQ63FYFQbDBurvGigzYDreJwjP2Pfivs5+yO+iwemfI0XaL98JrNOyKWZmzGlykY7VpL3qI/Tmpu8r9gYk/epvp7f+A54S0hInrtKmO3mTa2KX2O/SdNlrnBCs3aWGjuj9zCFAoJvns2T23qnJsswFFRNZ5hTzoYGiJde6Ud85nzK/ixljpilm2YM3fIFUxZaU4iI5YC9dY9z0sw0EXI0YHf4dBhbRMbhuaWfweW4tj0tk9bmRzbKeFqjLKWiNWvszEb3PoeMTawaldpicnNPsbHKT3OZzc52L7IvuTBRtnDZRjYiWPOFqkyNUdWqHGzWNEMkGLimPTIFIl6dobmGL9mRgMwCpnlKc/RZk2QVVg9C7jNC6hMBBaYc/vQhFRty5R2S92FFXUPIzuExURoR1yKbyCmx7B6bsIw4Dwj/iclZp+K4j0jCwfMy0z1gwXa/oAx3IhWRZviU8w0zFFusCRJkemzSSdAmAZzWdrPzequdS5wr41ZT+LsbbfIOwtN8tnQnBvdpdal5iWwbXWLnY6ZTQbIhAU9YTCcnFVD0cW9FJN3WpSaxMjjziO91DTuyTDt2nsfJ3QsLAsj8HiBLOyWAx/ihpcZjo7Q48eshmsYOcRNNao3OfXikq6EB2DvwL5jKB/g6hWJN4qrcYFrHQCaIpwG60183JGVCyQUvLu5G065oDtcJu21UOfnpL/l/9CsxOi29uYNVR3f4z/5SmG6lK3rzwX5XnObx4pDFbtnwnGzGoOJ0s3bBmdILf+6COOiSKffCTKmF8gNvt51JOcTuslokaHFR+sSqPCHYo6Xr4+kg0paZ7+BLuuiNAY0RmZUtSzA0zpYWx8mdTbQKgKc/guYnYfme5zyW8yXxwxsFwWdYSRp4STB2SzU7yTgrD3CmVqk7dDClHiBR2ObYOJivHTA9qNXTrGgMRfwdn5I8zRPYTbonY7+DLkcusyhSrwzTYLUXNn8j5VNmLVX2Hd3WZeTzk8uUdzHrNqt+l6PVSZMn/4PqPqLZrbV5G0KOuCn5dEez+6y5P5UrQjDZcbztqv5Nx0nB5SVinzKMVs2HStc3f7X4oP1Saqpkc1T589ZV6/Dn8PIY4nA64+deSqKJhWYzzDe9ZcNSmH7Ef7wHIufikdYtz9j6Aqrl78OqfTBwSzx1SGT2U00OEAIS1yy+esMcD2LiBURVBniIP/THz4d2Rlgmv7FPEhj6qIRa0ICkW0eMDo4D7d9Ay5/lVys0va7PFf82MWRc6abRMYLVRjE8MKsJyAuo6RyXDpPC49JAZaGNC7hpg+RPoDtmuXVUdT1CFudYJYSESaIKwzKr3+bCyqp3GxuUqpdEJVJqw0LmJKj7x59bmxC40mu41d8qcxmue9hr8GPoNr/JfBECbh03qQb3nPBOwAQi/3iSpKPMPHtz32oif4ho/b9l4Y2VY0drGEJESwE2xwO7rLQRFTioxxNcFZ7CHSKWG6wPC6VGYPpE+09hqzuqbT61Lc+Z8Q4/sEO99ERUN0tMfYmHNiBaS+S6d3maky6W9/A+HuIOo5D7sbWNKmNb5NR/vIOEaHTRrSpyAn0AJp+ax668+d8zm/fRQ1ta4wsRHi7y9kFQImi3vUZcyR4WG3LCq9dP1q2k2miyMmWcWhtcGqtY0azZ6egEJVFUkZk1UZc38NoQN0lZGplOPJE+bdXUQ6p2hvo4TB0fgdWv1bpNkJt6Lj5VwOGNgui6v/F8TZezyZPsHtX8coYtIi4apKGZkWejHBdm5SlPfQ1YR4eIgrFHZeEzr/CHX5j6l0yYPpuxzGJ2yiybKESjg048c06lWaO39C7m6iKWnUOWRjWm/fpy4LTDEEaVFkDdQiw/n2t+FjjSeWtLGkhUYzyccUVUlu+KzK7Y+IZcrwwjJxSGvK8MLf+735fUQjKRqXf/GBPN2TWRyAqsnLMbbto+0WWZ3R+oQygSM8rrdeotQlnvzFjc1aQ9NpUid3Mfb2MYqYehZzcSWgnv0EO6vglQLVX4qspCowjn9IXs05LUZUa1/CskKs7ito6dC320ijgZy9zeT0TVRrg/cHL+M6HdzpQyzDotm5yqN8n02t2XWaFGhO+y+Ds8rAW6EtDer9vyKcPCJ0VpZRmE4bjUJmE+pkRDR6D2U2ycwAzSqn9Gh0LxKKNR7Ob2M0tnhUTalUhVKKWTkhNFrgtiBfgJBo01/+3y/JpBzyePEYgeBi6yJN46P1nlKXTPIJWmsm2ZQ1r8AW56kT53w6ficqgL/Kl/I5nz2HyXLRuj58n7r5m4k0eBHKX2Mri0lVzll2cj7h/j3CrKYwvI0GZD5Hbv/xs878uFqQVjkAo3xI1+6jNcs+hsYmYnKfbrDLSniN6uE9hAWzac7M6nI6OSH020yyMasIDEqC0U94afwuR8Uc2hc4LgqGac4bwTV0OGCyOOIg28fijFlhI4WkzN+hl8xoyJzIMBHZlPjoB0i/R2BIqtYW2uujTt+hMAJcf0DZ3sL11wiN9rO/U6ocXc/QGBjZiCw/4FAX9PzlMU2jw+WmRa3VUwttgbW4z6KeU+iaXtHAnt2mDjaeE9fIvGatsc5pdkI3WMGVL3axgeeFTr8MEvlUCFojEcjf4/u7GL6NzhOITjHtNoW3idjaRKeHcPouhA61/ynvY0qh/Q7KO+PUiIlVyvSp9bBCIcfvkC1OsK0u4mqX0OmSSIOWYWFN92k5fdztbyEwECzFjJGaYxoGQmqKOuckO+OqP6CbTWlWBYbToKpr1OAmRq2wTJ8sG1HbDot8xsD0KZwQtx6SHt1GG4K1q1/jQaXpNnpMFw9oBDu02n0utq4jsDDLOTKfEDohrtVC969TRlD4FkZaQf3xi0/T8zpkyTFNu4VnLLsyjDrGHL79tJt9lQoQhsSyUwyrRFnOcuxVyXLm/7PrUAjYjw7I64K8HtN2OjQ/9Dk85/PFuBgxysbAsriw4W6z4qzjmyGWtHDFzxaos2JKpWqgZl7O8ZyPFjqVN0BIA0PaWN6AKujRQmC6PSqrjeqtIgSkdYyXnXFVCEpdkaqKE2kyyKaYfpe5LojjQ4aq5lbHR6PYCNYR4TaNQDOQFiI9YG/dZS/LWJGrrM41VnUPjva4cekV/jo9YyPYIDQaPFEJFy9+GdN9F7d+wCAa4k9GhN1rdIMe0+k7FKLCb+yAGSCpqIuUQhXU8yFOsIWUJtdbLz0rsH7Ah8XCAoUZPWGSHlLYIZvhJl1r5bzL+7eIELB4GstX6ZqsTnFMD+WtooIBztimFlBXOZ3Tv6VsXARpMFw8xhASL4v42uYfsCMlofaQdULz9B2Sh3+Lt5jR8wesehVhVXD1JyccbTU4fP0SdnKEOntI0LqFjCs0kPqCoZpwSUrmVUzb9DBtDyVNymyKDteR0QF1nhIIQWf76+jGFcoPxaIJLVkL1jiOj6k3voLprlGbNrnXZZYfkO19B10sWNn8Gmb7lfMNn3M+l5jCpOU0mWYzmlaLulIIIQjrirbVYSYE4/keIh1ylp8QNtb5ninxFgkIh0veAJXOEarEOvo+6voOaMWBdJgHW9TzEVuxTYtNxJmg7l5kY7VFazHCcNforAjy8Y+IxYSNi68jkzkiF9TNAWaRk3sDmtUcl4KhYdD6kMtJTYVrhwjLx0DS3vwm2h2gi4TC7GLmJ+jxAxAGdjFCNnapgy1qI/jIGFS6Ii6WYo64iKl0hYiO0aoGXUMyBM6j2lLbp0RimC5FdIhr5Mv1atDCLUO8ZsBxfMw0ecJkVBAFazTNFujnM9AkGjeaUkuH/XifG0/FZnmdYaPpRIeE+Qg/mgAO2fYfME0f8mT/O3S9VVbdNWwtwcow8gm12aB2OlhuB6ElSecC8fyAl3f+mEJa7IgudpEwsAOO6pqG4WEbBosqYbD6BcreF6kpmScP8ZJjGu4KdXhx6RKoFZU2we4irA5XGz3ies6kXCDDtY/MzS42LhOVEZZhkZU5tVEzyce0rZ9t+Iq8wH64XNeYKxaM7qO9CkMrqpUvY5YTZHKCdjqU7q/m2nTOr4EPN32+YK3/LMoY9StHOgrLwl3UhGsdVGODguV9LlSCFW+AFLA+vI2Nh1gcEIRt8sYGyeKYavUVDCOkstsA1G4PS0q06eK0dmiMbpMISU9I6vFjyipDlSmTusLbvoWjIpy2w3j4XaqsQ+Wssr27wyS6Q14V7Ed72KHLw8V9tIYbqzcJTt9H7P8tqncBK9gmNFoIXZPP79IuZ0ytJvNywYYH82JGUeYcnUwRrZD+gzFit0U+HGPZJsVOxabXpe887/InBMgqxoz2WS8T9g2HrC4IrfBXnlt92MnM+D2u5XweSFXMOB/imT4dsw8CHi4eEJcxljS53n4JC5MwPWYlO2PqtMhViowOnkWIed1tjJP3yesYK58z2v02dTBg3tngYXzMrumypmqkMJECXOGQtS8Qzg+xnRbVyU/YdBvMgw1MbWC0NsmShLS5Tsdo8MTuINubZFXGqjTQVUIn2GWSTZH9V6i0opuNaFs9rrodguiA2h9QGyFFsIMIdzCzEeZ7f444PCbYuURuV1TtJoaKwe2zYnSp3QpDmnTsHkLAODlgc/IEioieu/pz1rNi2ZB83ufyDwaJZDe89Mx990WNoyYW6/4WFRUSA0f6xGVM21xePx9prhb2M3GFWlYWGRdnVOWUZjriitUkP/ghMhmjpU01eBnv8Ds8mjxBVYIkknitbcgzXKeLMbyN8AWB79P3uoyKIW64QRmPkfEpwt0gn76LO31I6vWJqoymYSMxke6A9XCbpE4JVr6G7S+dhUqdk6kM3wiYl1OSKqHr9PBkQKEzpJDPJb2c89lR6ZKH0T3SKmPVX2HV2fx7v5ZZTHCPf4QqInrdqxitq+w2dhllIzbDTYayRRntwzzGXhni+MeU9jb59On+Cwa2tKl0hXI7y3rl7JS8tcn7s4dcLCLSKkUO3uDEkuR2a9l05DZRooQ6w1IleOtMOil5a4MCh7B+zHa4g5kcYrltTqdzdJlgmw5jHWEmJxSWT1klUJxhxnv4k0Nu6jl9v4sTDEjO7iOKCBHt4TcNdDpFbvWwDZ8rjesYhiI7ex+zm6GHy7hja+Ul8sUnjBU211rXKVRGNE2Wjrf6ecGSkjZ56/rf+z0559OhNdBYh3xBwxsw9Xr40qL9Cc1sH2AKGyEkyyzW558XjknWKsnkAcHkjG23w3q5QEcnSMsBIZBxjhVXoBV8xIFXUauSw/gJJ9mYsrVNA4OrrWvo4DJulcPZD2B8B5nPSMU2O1VEXafI+UNcq03pdYnzGUeH3yOxAzbCbZQRQjHHm94lLRPyKqNrdZDRCdofUD3dY7UQ4HTQTgNhhKSywYo3oCrnrOgOuiyejp3mlhlQ5GPKcBXHWP582XkJ0+uhTZ/qBU62n4akSpa/A01SJc+JzUxh0bSbzPIZTaeJKc6/O8759PxOiM3O+XxzkOzRMpv4i78jW//ab+08tBWy/rQw+zC6fy42+z1CSwshDVA12nA+EoXjmwGWtKhURdvpPFs0usLHX/0KaXuHSNckySkbno1MC9b9AVV9ht3exZEBg0YXXZyiJrcJjn9EtvdXdMNVLLfD0BmwLjoYo5S0cxlVFuhWi0rDYPw+trRw6xwhO/h1gu2vcZyMKQybRMPli/+cWXSMnj6hs/ZlXC2R4YDBlW9TJYJRcUpNhaclrbO3OY32aKqMmdA8Gd8mXn2Ft7Tij1b+FEMYzzn1pKZF4TUQ0uLk7B1W/R2MdEQtL310EJWiP5f07R1MsYL6jCxSLcPiUvMys2JGaDZ+vxe8pgt5suxIMJbVLa2hcDeQW33MYoYsI5ThvTDe6eMUmU+x8QZTPSbDoO20aTttHMvBLRJSVdE1JVaVUnVeZsfrYxz9kFrYeEhUmZMYGZZwULpmL3rMg/k9FtWCvtXkK4ZD6/F3cIIVytF7qCIlQlO2dxi6Da53bhA6Iba06VqrGKcntP1t7PyUvFagBA2rx4ZlMcFgZ/MPMPAwNq5iJBaZWhAf/DlOrQmNALXxBRKrxf3xDxgZD7mwvsP6sQD11OZaSg7rM/R8QXj2HgN/FUM2KL0NjGgfnSwFSAbLznnLTuDkpygpMNe2qFJQvVvoj61etIbQCsjr/Kkz1rmr0+cZS1rPPRZIGi/o8GlaTcbZGIEgNJ+P6SvNJlz/M/L5bRLTwWvexKtKqOaIas5USDSaltVlp0xIoym2aTJ2Kp5Ex3iX/zGBYTORmkf1HDu3yFRCy+wSWg2M1mUGZ29j3PsLCn+FIlzlrgg5Mxr0/B3c6THd8oTyVPKVm/8n8loTSps1t0d29oBq9Bhz9Ihe6wJhe5u98oxhekY7CFnvXMNqXaGympRuFzm+g6tL/PYWU2mw5q09JzR7biyTI7KTHzJNDnFaO5wg6LWfdmKd81tBa1jz19mP9vBMj9BY2qNXVhu1+d9ReD2S6QNW4zN0nlGmUxbtTQo3xCgzjNYFLiqL9eyUxWIP1RxR5jNCp0lW1ay5OfL2X2JUDlb3mxijOcEoxc4OaVgO4ZNH6G6TUng8TveoRZP/GD3m21f+CVo6aLOFmc8xVl9jfPI2q60NdFUjDYdhtmBY3WG3ufuRLvG+tUqvM0AiSYML7EWPmSan9MmQ2ZiaGuPsTZw0QtkNqvZ1ZL38LnxRVPo55/y6UCjieoEtbdwXRC1/QEVF2+7Qcwc4wmFSjAmLCc2Td5AYBCs3OLabOG6Tpqiomrt0kwMsLSj9PtPWZRp+l/L+n+M0tghUhZKwZrZJqgW1lJimhUyXkVBXU4mO3qOaD5Ezh6J7jdPRY5KmQZodYCnNydTE7b6Kc+UPCeMjuPcfiKSBN7wNrTeAZUHxcfSAuIpwWhusGh5JeopeHOPJEGvTB2mDEBiiQAwfQlFjZnPqlS9/ZAwsYdH3+0yyCR23gyWspWgkHqNNA/weJJ/de/W7gEZxrDKOm6uYoUGjNiDJ0MCh7TK0tvFMB8sNOU32uFvGtPM5q/4afXuV1rh6OoMFYRg0ikN09hAjOUP0/xQpFEpLGmYTpUt0OqE738OKptRzjWF3OUgn1LriND1ka+N1jMWU3NSc6DlWeUzPWsXd/afoxib24hDP8jnCoeOuYMoGPP4rQjvgltXgibdF1+4wMENoXqMSgmF2CmdvImaP8UwX58I/Jfd3qTrXMSyfqY55mE8x6gVxmWBgElULrjduPRunjjngq/1vkNYzkmifUhg0nJ+3CWHwwcREmy5SVxgnP0aXOUI8xtz6OtUL5njn/OaojBBr/XVENqH2Vz/iagYfRBl/C7R6FuH+qRCCrGWhDYm7qHGsCDF/H+EPqOUVKhWTqIT9+IiyrlgNVll3N7GsI6oyI+tcwl2/yb3pXS62d6mNJrXdp3KWzly1EVDu/GPE+A7CtFnf6LIaD9EiI7ICGnaDA9NCNzaYLR6zkp4i8kOqssQN+kzaHVxpYmIgMWg5HRbl/GmjC6SLJwR5xKQ8Y3E8ZDzIuNS4TDs6whg9wM+OsXpXcRtLsX3LbjKVBqbtEFY2Ip3SGGU40qZIMi6ZW/S8C88N06g8Y5wN2Y4OaWY5K1R8o3uRzO8zsH71Gumat0HpxHQoaZo/f8PwnM+Wx4tHZPVyruC0XDzDe/bvUlVUusJNTzGGdwjqOapcMDc9Fn6PVmeXShXUzV2C6RMWpUmw9gbH7R0mTosn0WMut67gZQuEsY9wtymkR9nZpTRqxOY3iSb3aTa2qcuIgJS9/TfpdjbItl/hUTTlG1nGVrDOnfmENRmxVhW0g23CXp+N1jYA9uwOvfk+VmsT4+QOqBrD2Uetf4MKxaQY0c5OCVSN4VskR3/FWDhIr4Nz4et4pzWOttj2t5+Ni9bQUTXzZIhEYM4OEe3XfqlEhnN+tzEw8eXPd1Bbsddp2A0ezx6h0LTtDiflAfvRHn1nwLZ/4TmhmoFJx+1wkh3Snh+g4iPG2mCld41cPqYUAsdtkqRnlOUMMbpDoW/Qky3i7jfB6mH2Wkh1gtdYQU8f4XV3MU7fRvtb+Kc/QWRDWsN3OatTzHyBsfuPsWrQZpOJG6Csr9KymgijtRSaUXBndptSlTTdkHm2AASLYsGqv8KTaA9DSC43r34kMu2cz45UJcTlciE0zEZ0nR5plRKYjY+4TX8aRLGgb/eIhI0rLTKhyKqcDX+bpI6I0imZzPjK6hrOu/8jRRbjdjfQvT+lpTwuNC6R1wVr3ia1sFGrX6FurrG3uM1mXUE8YS3PKeqcgdck1iWrzeskziri8rcpT94hLSKyw7/kjtdilk+41nyJ1e1voZWg7l4jHD/E6d0kLQc4Bfgdk7K3STl7gq1LovZFstN3WDM8WtPHyHRCNDvgrHuDwHRRJz9G6hRPttFP54xag67q5QPjaU1eCBAWUHzieFnCIciHhPMTonJBu9WlshvnTYy/JYrwIoY3QAiLrU+xt6KoeRw/YFFErPgrrH1cqGkYYB+xOHqPxjBi0r3Ehr+BEU8pRhNEy0KEVzDbEvviF1DTEfSuPCtpK+miV24idELYu8Sszll1G5g4IEDWE+pKUa6/QT29TTR+n2FywHV3wPD0pzh2m8bKDTwzwLQChFagFKuNHZyzd5kmE7J8iLIshqpkbeUL1MEWtlagNbm/hsyH2O0tzuZjxHjMysLGSppULkytnJXWRQLfpZj8mHE6xE/nmK1XANDCpPwVHKEBuk6PeTFDSknHfj7OVCLZDS5R+jmWcJDnEZrn/BJ8rsRm3/72t1/oYlbX9QuOPufzwkG8R//pBLxuXfoFR3+2uN4KHaV5HD3kq4Nv/lbP5ZzfHLURIta/hMjn1P7gI+IRR3isB2vMihnmxwqdLavLfrLHg/l96vkU3btCM9e45ZTX7R6R1SCuHuE8+U+M/CYtw8Goc5rNi2D5+P3X6Ji7yLfvQ11D7jEyVqmLkpeLDKWWLl4NDEqgdtpUK18g1qCtLrrSLKo+J8mCIHwDPX5C0L0AhgcH3yfKK468Jg+mD3jZX6GY30eaIXY+Jgj7gMLUGt8McbITxPg+eD3K9g20kJjFBI5/xDzap9nZQUm57NJSihemAmoNefGrWZd9CjwZ4Drni9yq/yqGd4K2guc6EszsFE7eRqCxBi9RfBprZ6UosLkbH1CIIdd3vsKNxsvsxY9o9W4RHP2A0Aop7RZK2OTeDk4vRY8foE2bw2rB0eSEjttm099BaIln+hSq4KbhEO7/kCAZYUkb3C7KrlgsDrHKjBpNaLT4o0YPkQ4RpiQtA+SZQrhbDC41ST2Le/MzNpoh2uthBJcozDb4DepkzA+H36cxe4hVF9zo3MIQJkf5Ae+n9yiLM7JZSqv1Mv5k6VQoDINFsaAp5+R1RlHn+Nl0GcViBSxbYDTYATAFXQEarTRVKsj1OiYvLkBt+ju0nQ62dJ7FT5zz+aRtdTFaBkorWubzC6UP0zQ73Gj7CMRH4hQ+zIms+W/JCaUquKQ1XxEN9PgBsZoxb20zli5bjZoNGWJYIcP0hNhr4W59hcLpUBcJWuXk5YSGaTPKhkRywUsb18j9GDMYo5tbCGlQpiMyxyR2HLCbiDomjAv05gqhbKNNA+P0bYzsjBS97KbaeQNrVlIEqzw4ekiSLLBfu4UYvEoaXEEhmVYjqtYmG40+q5NH9JVJHfioXzSYWmNKC0NIhNb45nKszusynz1mOUOmp2inTel8NJasZXZpdtoILfhwa5+UPl73KzSDXczhu9RVyaIckVU9fMPDsgKGbo9JdIJdj5lkc2pTkpsVG80G23mClYyo7Q5GWSDbNs3c4pFO8fMao1iQhWv4rkBVAlObZFlMrEv+YznnRvclbobXGDhtpo//AjvcRE/2abldsDwOpMatJpTVAD4WSSK0RAMLrRjXJQCV6VFJRV3ElJWLlc0Q+QK3nFElcwzTpdr4A2rjF9vpn3PO34ejbJ+z5AwpJNfa14DnBSuKmgfze6RVimc6XGneYMVZx04ny+5bFHYRs9G6Rh5uQjVievxDXkoWrJo1DSZId4O95g36OwUyOUNoE3n8JitFRBW0GMkOj8cPuBFcwCpBlQ8oywTyMUb/KiKuMbZeQo7vYvlbTPfeotVZA9NFxidIu0MSbFCWCzxtcpIfUZQFoRNSqIKz/IxZPmXfrriRzdB5zEawiQ2Udg9r7Q1Ij6k+qMFo/ZzLg0Cy6e6w7m4+24gr/C2M7Q5IE/wuJD9rOzerOaLOqeweWvx+FCwrXTHOpsTUzNMF3c5LNAIPTIejbEipK7KqZNC5ji81Nxf7GIbNprdDKFsIffjstYQJZjyluzilKhOc8SHl+hxltTGFzVp4hWi6T9VYQ08fY7U3EbVBs/ESdRHjdrb5/uiUwWCbynd5OHoHx3J4tfcqtvDo976M2a2xpYnKD2B6n8o0scJNEIKGdrnUuoFAUn1knQ2BylGTB0u3vPkT8HepzZC6/RIPZz+hrEtqVVOqAkOaSORz15MjHZqTQ8TBd9G6gMv/Z7JPiOYrxhXWa1+EwRrVBw7QH1m7ns9aPg+Uzgq8wHHrA5QwX+hW8POIzJR5/j46OcHa+BJi7z46jdHJHOvSJY7v/DmVhLixgumsMslGrLtbRL2rjEXCHJ+TdELPHVDLBuNgg/WqwFo8pAq2UdKm8DYwVxsYx9+nrgtsAypCjO5l6vgMpRWl6RMZOSt1DsImdF1GDZ+FrKlmD/lq+wpOsEsHi6KcMTVMCqVwg1WIJ2Rpju6sU9UVucrQdYHEYM3dAG+dsTR5GN0lsENuhNeo1RjjeAqAfTbnartPbRs0cp+PV8orCg6jAzSaWTbFw8DCoWevUP4ahGawFFusNrYY5ovzzdvfIrGas6in1ErhyQApBBKTrWCL0+yUtt3CFR7j4ox5ckyuUhpOh0pp9twe6ta/YhyfMrSbXL75f6dVRCThGnEyJMqHmNIkiA/pR2dY8QyjU7LnBgyrjIY7oBVu0a0FIhqReinjs/dJzo4A6PS28MwW8+P/zEpjEyt8mV6Z4k0OCeIc1T+hDi4uI3cnD3ER2LM9dDGldvroqkCgOMr2GaYjJmiuNpu4RYGSPXQ2Jy9KZCVoW1OM0fcx/FcowgtY+RCRj+m5A4LWJYy6xG7sUJxfrOe8AKU0vuXhmh4IxU+GbxEVC8b2mLbdeWF9qWt2uWq1KAwf0+4zMExobTFqX6JRaygXlMc/ZtPrc9zcpqokVQHmvEVRTnCrRwiVIsUlRGVxluQMwgBv9DYymaLDNcIs4VpnF9XYwAyvU2hBphPuTd9Ha01gxVxrPhWbqYJSLdfTWZU9O09pSGbFDK01la6JqxjPPq/D/ybwpI9neWRlRttpcnd2h6IuaToNLgVXAYFQFdbTpKjS30LLF2/RV94Ay1+lU4ZknSvcnd5bxtDbc0BjlgJvWiDcZb3bqCYQW0jzNt7aJlebN6h1jS0caipGxRnCcOi6PTrta7TLGnt+jPAHdO79BV7/JVaDizQe/znpyY/QnYuUdUFUzLmbHdOxGuxYLp69SfHUbUmG28izIe6DewiZ02CDhSXwVl9lb35ElGv6YR+RxhRVRC671FlM2zR5VM+wGgNSYdFvX6OZjzDLiDr4YI4PxcLBXH0ZgUEx+RQaAVVg4dC1HZqGx/BXf0vP+RWojU8fnZzWCbN8mewwTIesOGsfkTpJU0B0BghUkWKpEm36CMtdNqVs7FK5Je3sIbz1XeTa6+inSSgfoL0d7A2b3sn32Moiuie3qdYaaGnjzO8i5neomhvMVl9jPzlDSpNEaxr9l5GGzYkSXO5cI3JDsukT9q0GL6Un+AIq02c/yWD1Fr63iut1CIX10Rhvq4lLjZP/hLw45lAO2XV67Mkh8/kIsRC82voSWth4Zohp+Bji1yfh8WTAjdbLL3R81SjOihPiImLFXz3fDzvnl+ZzJTb71//6X59HZv4OcpDscSOPUf4a2m7+Vs9FBWtsZGc8iu7/Vs/jnN88pd2FFyiyS52zHx2gtGJRRATtxjORgdZgSIOyLjGFZCEz7PF7xJMnaH+Au/kaxcH3qdQpXncL3bmOWnsdZQbQ2EF7u8jhIcOgwBEWnRJeCVaopE9DmiAsaiOg6r+CNn2U3cQo5nTGe8SnhzRWXsadVgRGg0W8oNV8A9VdRcd3wfGoZw+wvdfQKBbSZLVzCfPsJ+RlhBtr/uClf8WB02bL30Xu/wBd5ZBHmP4KpdNHVAk2Dqv+KjU27Z1vo4sMFW6jxhFx08TUAieqPnOB2TnPowyPunHhxU+WMc82S8r4079mVfKS3aEOu2htIRBs+Ftw+iOcLEJm97CCtzjt3SCrUvqNHXx/nVxqThcPyHXKrIR1vclu4wIbtgnZmJ70sJWAznVEOUM2NxDFgo7f46AsCdMxfbeHc/TmUvyZl1jWgDotIYfSbHCwOKRrHDAfHbK6egvv8uWf/bm6YpZH0L1Ks5hTrdxiIQWLdEFRF8Qi54LTpqoritBiIXMCNBv+OnPDo5nP8Zwu6umCtPA2sdYdQFPMamBKpZvYvYtoVVHba5B+svRGYtA4j878nUAgn7N9/nm4GGhhfOJWZF5llGrZKRfXEULJp8cKWsWc2rWoVU3VvkauYiqvReUNaLptetmC0eQ2VTni9cEt9rQkLmMiFXMSnxB4fWQ+x5YGRnOLFX+VL2CB8jEXAjX4IjgHQAtleuTjtzGqBc18in96lyxNsX1BNtum8F3ciwGHyR7NoEvidGjFj6iFZC+f0K0SopMf0k0XiOYFhNd7Fv/wSZT+Olb/FhutXZJwlcHT2OlzPluWriw/QpcZQlq4/csoLEpv7VnR8ZNc6bS0KLwt6o0OxmIPS2wTL/YoF8eYToBrnBJ5q6wYPrUeMvLaPMyGhNogvfsOFxu7S/cRDfnwBE9XvNa8xNS+gaVMjCpDPfkRphNwce0L2L7HphMQqRTLX2FYLeh4G7RXXkOObhOYE8pgk7gYE47eJ02GBKpm0Q8IzTbiQ6WiVEUgIbB90jLD8Qbk69/AQTFbHODWJabVQKcTwEDXObKMzsVm53wmCAHJ0/mW0opc5S88rtYVeb18LqsKal1hCBPlr2HPHyPQFP4angzxjIDTfMS26WN6q6xOH2Eqh5IDVjdfo9YZ2rDIoxHO8B1wO+QqI2w00E2f0ppg0iUhwJhMMfMZtZ8gn8xoD7bJNnc5uX3AxtZXCS9fQFUj/OkB2p7T3vwa9XyPNFwhL6aUlWJeLFhvrDKvZmilKFRJMbiFE5+h21eXaymgdFeo3D6W1YQypm7sfOJ3wccdH2ojeC41zyxnyMPvgqqx2rsUnZu/wjv1u4MpLBp2yEm6T8NuMK9K4tZFfG1wNTulKKcod0DLXGOnuEukPOyixsR6TkCiSg3BBkZ+gIGDtlqoD3WHV06P+eA69cEUu3UFNykwdQe7DNAr32CoU2bjezQGO9j5nDVpclglJMWCWT0Hf+nwkdYLsuMfUs8PCcoFltclyyPK3v8BqflIrU7ompXpE2phYTXWUc0dJuUUSYbF0oVy4A04iPaptGK9sY6DS8fuPXc9CVUhF4eQTJatIpM7iMYnNDFWFVUdUIe7Pxuf1S8g4mO006Eyf7v1qHM+Q6oF1dn7gKY4/Slha5tEpijTwc9OycsIKQTNKiF1BatuDyN6yCg75oGQnCRnbDU3KaoCISSdYk5x9g5pnRH0F9D5AgBClaAUhi6pT94G16MpBTN/i9B2iAdfYOVkQuZNKd3lvCYzfczRbar0h4jkBqubIWryCIOSW25I3nsVP4sQ7Su0+je4n09omh4No0XddDFViRYGVbDNk8VdirpkVsxpCgtz/NG8KGMaLe+86vm1rMTANm3SMiXrXMbQJlghlXceL/sPiVIX3J/dxzN8clJ2W7vPEg46Vp/u0zWcEHAmHbz+Ddw6IWtewNKSnrvKqIw4tBLQijPDZbNzjVYx4pY74LaUXLKbrB5+Fz+doDouw/gBllznwvg9kmSE0zhEb/13EC7QomSW15j9iP7ma8SZQT1+DzfPSZPHDLZeJxAdbKuFMJ1l8ytLhxHDdJAqRw1vg9Okqp+Q7P4jQBHVc5CKRBksOi+jx0c4jU06KwmR1aWZaPTZbbS1DqM7WE4LcfxjUBXStHG2/hjqitI6d7s853mEgL3Fk6dugFPWwlV80yMqFmitlk22LyCYPcCbnqKcFVy7Qz7fIz57B+WtIZs7cHYHIX2SoqS//iXMeETWvMTx8YTmwT7Uh7Rkgjh8G3XpD6FOiFt9TDNEeCPy6Anm2su4jcvUzV1EOUdkE0rLRmuNIQwqVT6bS3kyoO/1mBVz1rw1TGmRVikNO2RSjCnznNBo0jj/HPzGMIXF1cZ1Kl1S6YqzZARAUqYoFBIDK34MwzsAWP36E2t1SnoUa38AWpPUETo5A6Coc/r+gASBadqUWYi+9k8Ro3cpZRt1OsQgxU2HKLtBbTiMiyHH8THtKuaSHSJ6b9AIL6OG71LNbmPYDYQ08eNj8qMfYGlwpk9wXvozJvWMjeSEK+mccu87WN4u1cZXqY0AJRwMBK6+h5jso5wV8G6hRjmrjQ5B2MbvbyFqgWqvEx99n2Znh8IZYCQ5T4qYqdPAKoYE4z1MbWHEp6inDYsqySkSgOpTjX/lb2K2Y1AV9K5C9Ku9n+f8ZjDqhGYxp2O6TKqMttNC6ZqhnGM1DYJIo0qF4+3QTRXm9msYzQ0qfwuKdapdh/s6pyMjrPgxDQrE9BHCel7+MjC7WNpDqgXi6AeYRo2sCsTd/w1hWogiget/Sm/nm8hsgei/hFPklPkULW1sHErhs2e4vFTnqNN3iEwfv3uFtbWXOa4rFkqx8aH1+ryeEpULmnYLRzjMF2PKJKbwBGZb0UgSctshL3JSGdDd/EOc9Ji6sYVn/HrXt58ULR7XEYfRsuEtqzNeeuqods45n5bPldjsX/7Lf/nbPoVzfknSKmVcjFibHVO1r/y2Twflr7N1epu/jB6gtEL+nnROn/PJGMLAFAaFVpjSeHpNaGoUBgYXgstUqkAEJYFwkI0naNnD8Dr4jTbZ6mXc1MUrM+aqQtcV+cbXUWIZ17ZvzFi0BW1L0I5P8Gd76Gaf2ThFUdOydigal1FP/WHC7A52OaMOTERnhdLZZmC1KXTMpDIJfAcrh7zKGXRvop0ur654mNjMghXM6V2OiilGEdMTFlfDlzFUiTQNyqrAqBJktaCyu9TeAKu5gZ/P0b0blM6A+mkj05k35LRV0BU562s9THMDpZ5uGDXOi/S/bepgEzObATV1Y/uTD2w0Ma9fp7Jy0npBqCMW+48RowPWB1dBVVi6xnF6CG2hpUlezjiKDihVRValXG5cQ+mcWC04TYa0nCaGyvGriLPHf01UJpjBGr2db6CLGUnuMK5LGk6HhpKsOR6m10OOHsHkEVZrAz0/wG3D0YXLjIqUlh3QSgXO6RmN3mVWnD5mlS43hJSiOX/CN4XJoR3g9G9helfR9bIL70sbXyXvx/TrFm3Z4m76gLRQGLLkRtCn4V3B6LxGrQFdYdTxMgbFXboDyTrCvH4dgIqrfGCnYArBLASyJ3SKHOF0KJ0Xuyic87tLrlMMYWJi4czuUM3ugdeH/hfR4nmLx4G9xrXOVbx8zIVKUdmS1LZoliaz+TGDeEwjvLSM9Ou+wnhxHwH4lk+djOg7q3SdPnmwTeh1OY2HKFFjSIO96CF5dkqnf5XN2Qm6EmybDvbm60ztCW5wjWZxFR12eVwtMITGrRYE4SrW7Ay/61CHW9hf/zITY8g1x6Cpt2ibmtnefyLO5kghaQ1ewixitOWikillMaGSL7Kz/CgCTR1sI4TE+zV2Tp3zKdDLTRdTp+ijH4HhY3dj8tZ19NNoPymMT4wDqY0A3bxEUM0JigWVN8A0fMxwjQOdcM8N6Xi7yHxMU6ZEwmDlCy9j5hb1+rcwF++QiyOk38ZID2jkJd7qKzjzEWJjadPuD1a5LgpmixGP4ocMsxmZ22Yr2KHbuInlrkPnKmV0hBk08ccP8Cyf+ewJhtPH9bpY7gUA5vWEx/PHKK3Ybm7TCFuYmChPM8kntNa/jKygtkJ0OkTMHmNWC+roCcryf6nuyHPO+TR8EFk7ip9gmCGNTxCsWMJhLVhjlA7peX0cBcgKWS6o65pSF+TTn1CZIWH7GqpW1ME2wfS/UcZnyLpGhasI0yabH5AUKb4q6DdXUdJh0/bIihN6jJksKhLvADW4QT0b0O9exK8MjH/yLerkHhdMG+viFyhUyTEpOjpEeX06ysVu3KLZvMQi2efe5D22vQFts0nXGtDvrLJQE5JyTKEkdriLtD7qQKSRn85V91MgywU8jZEjGz/navUPFYHgQnCFQbvL8fiUht3GFR7W6Me4R9+DZIRee53a7oPSyyYHYaH007FqNMlevkilYgKjzZyKdHuTQFUE4Q5IC6myZRyIBsNbY+H3sfOUwA+Rq1v0dIsWgqmV4LfXGFRTzOiURb7gtbXXWRz8AG06uFtdpC7xdEaqNUoIqnLGXUtyUk3YSI8xrBYr9rKpw6zmWON3kPMnKLcDXoeRirmLhxq/yevdL2PqijVrQB3UjNIhk3jGVtggqEtkPqR2u8sGLkBJG93eRYzvIQyTurm7FEqsrOD8ybdxfJs6KZ714YiVj16vpd0D+6MOmuf87lDqnGk5wTGcn9tA4odrFNtXKfOIRucqcfcWx7OASroMggadokNcpez23sAMdgjGdxDj97GyMy6svQr+CuveJgO7j60VVnrCQXqM0pooPqLTuUGpKgyhsZMDVHJA3F1nhmTQXMdWLokdkGqDeOUSB4t98iJBC2g3+6wwp1d6hKqC6dtQJkSn71CqAi/aB6OHVopgcIMbrVeWaVB1gdAVZecmZnaCnZ/RN3xGpJSqwmz3cb797ReOx8c/B7AUm11qXCGuInzDpxLn8eOfO57WbxBgNj3MefozQ8ZPW4d7ukdY1QpXBjRkC7OaI/MZtdOhNpfzZK1hJVhnX9cEls9OuIusa7SwsW2buIxo5GesT+7iyAfU8yHCDLnQ3ybNp9TD25T5mFQXnGx/A2f/OwSzfbqGjdO6jqwXxE4TgWB3/UvI5g286R2a1gRx5Q0mB7cxXBe/uY3hXQNho+wmsesxKg7pWD3ytVeo5/ex8gGVMJiqilEe49W3MfMFRZ1xKdygRRt2XJQhGFunHI9P6fc9LhiXQQKWt3RWfTrB0FqjhImyzp2cfuP8Oq7x3xCO6ZDVGUIImmaLG61r3DA9Gk4fWwSY5RQ5uUfmWMz9NTrSRcVPQOU4tQY7RNclVplhO+A3r2IuxpBPcawG+fwx4+E7mGpOuXUdc/dP0Pf/gjpcQbprRN2LjHSMYzqoYsb9rEa5bczmGusSwrMfUZy+SSpBBDusr93kUXrGbnjx2d8gEGx5F9j6kAFNy+xwP7rDIo9oWA26bnf5Hpz7e/zGkBjYwsASmoE/YJ7PWPPXnzXqCF0/+1gI9bxbV01FoTIc6WHWNQhBYIRsN7aJy5ie2yeQDVrrFkYrw1KSMz9GG3P8ZIz9+h+is2NE/AjTdNGbX8NG0atT9PGbCK+N3VyQtC4Sbn6LRnuHevw23myPfHobS2cUWuAPvsTc7TGoDNJa0o4mdE2fPD8kjh/jNK5hChPDSTGKJ2CkSCdCX9ik0h62qWj7HrbRZs6C+9g4618nt1x6pk9oBlz0OkxUQVnlnMRHbPhbSFUh+r3n5kDSElSmZN70sPUy5u/jKGlTdF5eNkC5DYgWzx1zzmeLQCFUgZY2+gUxjFJlIMyl0zEgdY559F10mbHrubT7NwmNHnvJY+bVENEquLp9Bb+yqYXAFa+jwxa136CoJyQdA/n66wzjd8hlgG3fwOltYDWuolauI9MnTLMxudej666DtKG1gyzHlJ0txtExPhW+AWU2pO7s0nXWKPtNPOnTtVcQJ3/D6fwYZ3FKr3mJsHENC4teesI8vk+RjnD9Dr32FYJigXC6CCDTCQYGj+YPUVoxykbcaL9Eu7uNcCxWJ+/hnr3PZu8KfqtFHlwm9PtUfgMn/OQEOaFrnPk9qFKq1kUqs/Wp3pulA+wM5Q+ea9IypYkUEqUVtmH/3tRtzvn18bnaSfqTP/mTn/v8X/zFX/yGzuScT8tRurR8XYtPqdf+0W/5bKAO19nciylUwXF6xIa/+Yt/6Jx/0EhMLreuElULQrOBQLKXPuQ4O6bjdLjkX+el5mvUusKpEnLbRGcTXGcFbbms5EfIzha1GdIqMrQWVKoCw0IIqG2LnhHhTvdxdIWWFXl2gsqnjIN1dJ3hoxFaEz7+/2I8+F8w3A6Vv4H2XeLFm9w7+wHToE+3scXjk7+g4a6S9F6jWbsYB3+DqUuG7cvYVojR3CBaPKbT2iE2PGSVYh5/n7SaokTGXBeExz/EX9EUjUvkvdeWE2ylMKion97257KiFVrUJ++S13PsXkDVefkjY6eon2Zzn69IPyukLp+6LH108l2bIWrtK8DPn9ipIEQ6FaN7/xtJHeGImkhUtKwAK19gTf4Wygzdu4S48IdQV1TNLdJiQq1LkA1KnbM3v4MRn3HZH9Avc/z3/wek7WFP7uOE6yzyOeHuP0Md/iXDdIRblyTb38Ls3ODx4hFOckazmNBbexWxeELd2mIkFjyY/YSJ6XMryVjHwV2/iTl+gBXvUQ19pL0H1lUYP6AvLValSeZdQSEwhYFZztBn73KxsU2w/gqF4ZJMD6lrCy0sStfGAGpMzGqKPP4B1DXGyi0Kf+vZGBE8L0yI6hl784d0zt5CK0Xf3cTc+hqVed7x9w+FUXnK/mIfU5pcb15AT9/jaL6Hnj2gF67gehee+xlT2LwavoR79P+mmu8zdQOmO99mMRqy4gyQGOgqp7QhNEJebl4mS484mD1mJASXWn08s41f56iD75NYJklrC0ta7JVTgmCAUSzouiEtp4tM9knu/09IDenKq2S7/wy7KqizBcJ0kGXMQtr4t/6PCG2igzXE/Anevf8CbhvH9tjLp6wVMVFjnUU2xShWaHVeIpAuC6fNLFjnpJhx2Utx5IttsK18hDH6Kcb0LspboVr7MqW38Rm/Q+fAMkpKrbyKiI9A5dSLpdG/fhqDMSrP2F/sIxBcbF2i+QLXRTt+gjm7hzx5i7K9ixWsUndvcVKN2R/ewS9tlKvRuiaeH3EgIOj0cZxVyqDCMwNkAlZ1RupcJ/QcvNldhHRhZZXKX6PsXEKNvs84X9rQX5rtkSYzvOYt7LKgOPkhR+kZo94FxkLzqmVhRxP8YIXFu/8DthXi3Pi/Uts9zNO/pQ9MGtvkVU7XXHaOr7vbbHg7aK0prad/XKOJQ001vINenGFIh7p73mF3zq8ZrekvDunPjxFel8Lb+cRDV+x1Vp0NrOgx4vg7aNNFBj0UBlF2hk6ecFKXbMcnXNr6Rxyne8wNm3L1DaTOiIM2Pz78K3Zsi0EOZf86Z7qiKmK6o/fxaqhETbd3jenR96j8JhuDa/gn72BsfIWYA06zEb7p0smGVGZIYXjMmmsIBMHKLQQKp0qhzLjlryOPvs9OsItj95f39rOfoMd3cYNVgq0/4bOc61fuAMvvQRmh2pd/rwqWhjC41L5Eq15BqadxpGWKUBVaa9A11BV65VVkfISRHFMN38bs3iLyTeaLe6jxfapgwLx7jSk1lpBcsTO847/CrmtU9wZaOqyYLuXmHxNYP0AsDtHHf4W1+kX0yhdxdYqaJUxmbxNPH+NZDbZm+wjDQ2holjlMvgvZiNBt4ngt0s46dw7+mkJKLEMw+NBGmDG5Rx1PkPkMg5IkPmScnOLsfoPjcoqdHCDPbiMsB7+zzcnTn7V1jTz6PlQFlhuipQFViRq8TNp+BfO1XYSqqaw2AFVvBdFfwe03iIbnkX3/EBEC9qLHzIsFAsGVlklgPL8Wy3RC7fr0X/5XyCKicnpEdcRILAWQ0m1zufUSLcNExkeIw+9iR4+pJ49ZN01iw6HXuEguLOrxT5DxmMQQzMIeShU02jvcXdwhL0su1Cldp828GqFO3iJv7XCy+3WQHR5OH3G4uL0UG4c2pu4iEAzaV2n7LeT3/5/o6Bi2vwLBGjIfM/P7ZNO7WIMWppJQLx2URZ1hHn0PihjbcRCjd5GLQ64019iwWxRbf4T0N6jbG8tNO62ebcr9PCxs2i+Ifjvn88EHtQkhwOo30H+Pe5uFzeXWZRbFgobVxNLVs3ur6QTo9a8/u1YaRoeb7S724j7Gu/8vhOlS9V6Czi2u+huYw7sYw58ghERqheq+RFgJ/GCXuR0QGxbHbkikCrJkSDNYxS8zrPyI+K2/o2itc7+9Q2X12PEk0WSEsAQNUeF/5f/GtIi5rVMuTfcwVYJOxjy58zbD9hYHwRqhbJHz/2fvz34ly+77XvCz1trzjnk8c85VmVlzFSmRFCnpWvS9urItX6GB7kbD6pc2BPSrYQP2k2XLL/3g4R9ow0ADhq9htxrdHq9t6VqUKJJFVrFYY2blePLMcWKO2PNeqx8imVVZA1kUhyqJ5/N0kCfi5I4dO3as9ft9f9+vQ7PSpyYMqdNAoqkOb2HHU847LmY2wPb6FOu/QEmGLm2MbjFA0L/yK/h5jMxnmONXkfU+pZGYoI/+CBHCGT99fhLX+M8CY2A7OEfdmeBIl0BWacYHFJMTBEPkegjju+TpgPTBm1Sqa8yVi59MENEJqnEBWblEIJ/BXt6jXjlHFOxQPrGDjE+xTYK++W/xupfwBq+xGR2QbXyO8txLxAffxA5DluWYwK4SzPfJ0hki7HLTrfDE6ZtIVcXM9okXe6RGMxaCNOljC5fB4pROs49CYdDID7V3BVmRI4TgNB4wTsdUVY0r9Sc/th50xk8HgWDT22HLF6u1/0Pyyjmsh+vjvHrusedoSu7M32WZR2xLyfrsFCEU5doLdJweHedhn8AYQguo+Sxtn8nkLY7Gb+BaDk+6Ame5cgIzZYYzu0llcoemUqRek2U+h+NXmA7ewus+Q9p9nnk2pnF6g+zOqwT95zHBGrPuFWa3/n+URcqz575CpXWN8o3/F2WZYTkVpm6DUgjK7IB2f4t6NEG2niDvXWDGjAfzXfKk4LwjcaSNMYYYQ2CgabWpZrco5yOmAibuFnb3KlgNyuq51X6g2X10XuzkCHHyOuN8yJCLpNMZTzSuYvHRLoTvR5VLQJy55P8MEGic4euYxTFU1sjbTz/W83LifTh5C2E5FP0XKa0qqkwweUJGytFol5lbY+En5CZFez54Pnm9gX5YC83IkQjceJ/Te/+RzGjM+vN4wSaJyHm1WiHIM9b9Hjvjb6L3vwNhm6JzjXHXoeP0QSi0ESSLI2heJDKa4sKvYiGR0sJ753/lydZV0s4LRCZDZQvWgnUUCq0FQgb0LY807DFLTqjZTWI7QO19nVopSFsbvKE12mg2qxuP3MQkAmM0sSqpsMARBpTAEZp2ZZ20e/Vjk1i+jzQ5zuIe8s5/XJ3TjSXl2i/90O9aq1wgDl8BU6IW+5QbX37svfFEwKXaZVKdULXrn8nv7jM+23ymxGbb29t84xvf4Nd+7df46le/+mkfzhmfgP3oAQLoFAV5/cIPffxPG+O3Wc9XxZt7i9tnYrO/oHw/214IoHn1hz7eFT6uvdpQxXrJ7uI+J9EJB2Kf5nqLtt3HyWfIg5exTMmkUuMdk9Lb+xYdq4ksJKreBzWH6jpa+cgyxo6OeKKMKKb3KS0LnaTgVzF+Ay02Vxu+3rMYwI/vIO7+V4wGcXqT4qnnmZmCLJtgMDjJCKksRtGAeTyh39ogiCLyva/hxGO2r/8fGLauo6uXCJ/o49gNtoNziHSKyZbM8jFOOiW1KlhEBGX8UIFuiJe34N5/JC1i7PN/Bb92nZ7fZxkfY1segQoQZf7YOZuXY+7Pd7GlzYXqJZyzQs1PHGd+BzO6A16N/Vqfk3RKP+jTsVcxF590UVckJyyzEYmOUWEftCFzQ5AK0gUg0PNjss1fAV2QxLv0i4JZvuDefI6fjVkb3sRenEA8ZM1qoJZj9HJEtXsVLR1U91mkKciyIZGU7KUJ636D0hjGGjp+BzubId0aee3L6NF98mJI6VSoFAn54hC7cgknmqC9DsXgbVAHGLcDxTmUNKjhG2gj8JRFbtXIVIa3OMLKM5bzI2q1fcZBlVF2yiyb8UL3JTzx3kZRJiMoVtexWJ7AQ7HZx543UyIFKwEeBoF+5C50xp9/hIBxOsJgyHXOUmfUMdSSIWV9h5kxJPmQ3OQ07TaWsB89V+oEFidQZpSTMaO1E4wX0tAS3+tTeF2kjrEHryJPv4d2Q4I8Zbn2PCfhBluqitr7OqPlPo5QHCmbt0WKa7vcd11qQYOKVefC9AHU1li+/f9GKwensYV7/AoimvGEI8kpyC2LYTHjcLFHe/1LNJIl1mKPigxI85QKGl3ZQmYRyq8Q2S534hGVjoO39hL35/eIyxxMQWYyXD66uCiiI2QyxsyOEQbEbBcRbJxtLn9G5G4X3C6FTrHkTUSZU9RXU2xxHqHKCJHNKfw6+I1Hz5M6w17cxx5+D7E4JDv6FnFyzKTzNNX1L2DKMUIISqPJyFgb3Yb9l2lVNyi8DsfxIY3lIeV8F+W1WZgCpCAuI5Y6p+H2kZUNksaTxOWSzK+jnDrblofJJnRUgJ/OKZJbzMavsQCm04I9J2CriGh2n4bR23jFEkcFpNNbZNwlKEuW8YDtsEP4Ade97xdhhSmx4iOQCiN9eFgEEeqHFxPPOONHRZocM90HXWIWA1RzDvygiGbDYvwGk/kuFadCo7YJtQ0su+Rg/O6qqROf0ELScPss2k+RjG9DdYNdNIlJObIqhDtfROcxi3v/DcdyqYzvYvtdfKfGMo+wvQ5OPEZN76Kn+xTpGLn9RexoF69s45gSWyfsl4p5tUvHbpKbnMrh1wlm7/JkNiH2mmDXcIyFWR4ivTb55D66zNGzPWQxh/dFM6QmZpie4imPlt3hxxWiaemSrf0CGIP5OR1gMY+cVsC0r60GeoqIsrJDHq6jhYLkGJWnKxcN+z40zlMd3sAsT6BMCOvnyISGk5dJ4xmyzFDLCUG0T+xtIrTB618jzxPy07dwKRDKYui6HEtJrCPmfgNneUTpVIirmzQWMSgLqVzk9B6D/JQodhn2nyfzQnablyjR9JVL1+t9/8UgRQmipKhdwBIJ86MpKptRj07ptp9CLQ8xusCkBS1tyMJNCpFR5AuibEwgQ4poJZossejbLvTaFKrGB5JZMXrJ7uE7HMYZHX+bmvXe5zI1MbnOCFXtY+NAzvjsU5iHzVAMhg/vxRbllNuz2xhj2Kxs0vVXNb66tOkFMZlOCSyfN9J7rFsVOsObCJ2jkym61mOJpjx9E807ZEGLaH5EpDMwAtO+xD29ZK1ccLoY8IJyCYzGSEk8usPMttif7/F5DIV0EErTFRZdITBOjYbdxpXuynlWn6K9NhQxev9bZBu/iDr/FXZP32B97SV8K6AZtCgqKzGzKpaQrZqf9vwe4vhVcCuYo9fxGpdRkz2y8Dwqn6FOvss4PWZS38Gq7DxyGfxxsPIZmJLCafD++7wsE6xoH5RDHmx+pCPFGZ8+oawReqvvblnM4GE9z+QpmALeJ0wUOkOcvgXTB2Q6YUzK0lL0wnMoKRG6RPgh0vKRTkjuusQYyvNfJUunJH6d0vbobLxEmuZ4tqLYfxm9OCRPB2glsFoeOl5Qn91mmcd4V/46d8qUtyfvct6tMZ3dx5kdoJMRUaWNl1QZSI9qtU5BwRsmZsPfYJ6PuKpt+tmUZL5PEA1QG1+gzBOc+W3s0W021RJduULh95B2C80Ujl8HoCwyiq1fRn9MBOIZZ7wfJSxaTgfM6h64TI45WexiS4t+fgVlu2TjXcrxW4SUZG6VZLqH377MXBcIJ8CbLPDzlGzv20grZN59iSBYh+ErFPmCljQk1TWieEJnMSAtY0bxCI6/R8Xv0JveRu9/E7rPQinoNy/TzTMcUUGU91CNc0ghiOqbHBYxcT7kfPUiUmfMh68Q50uc1jWa3nuCJWMM29UdxsmQSM9xhU9hSjKTfmw96IyfPCUFp+kxAB23h+K9mqOWLlnj2kc+LzcZyzwCoJg/oCjBLVLM6XfY99ssrZCt8ByV6BhO3gLAX7vGXplxEp3g2j47eo7X2MTMj6C6wfHg28zjMYFTYaP5JHl8SBFPCPM5LPap1C9SKgeZTPCzJWa+j1YBZnqXPF8SuFWcB39CrnPKzhNE8z10fMws3mM3nWKhGdke5zaeo975HOXyDofLe9zPl2xWN1nkMzb9c5yvnScpE+pOnVl+jDfbJ5QVKOcopWjIFkILzEckVcn5AWWZEsVDvKDN3FUUpsASP/h+b8eHcPQ6CIFce+Es0eSnjCwjzPxwtfGdHyIblyjVey6jYr6/2idmBSoZMvELjqJD1sMQP87RzUskSEy+YKdyjmOO8G2filo5dy30jMH8Nk6Zs6ULSp1htCZdHDCyFQs9Jckz/FKzkUyI8hTXZJAOieITXB0BBr08QKsQUb9IVFln4rYJXQ8Wx9Rv/D7tbIY+fQdZpgzCHoVXox4N6NYuUbhdrPEbJPtfW/XB2pc5kTYXkKhSA5Jkdo/QchA6o3QbXKxfZJ7NqTt1xOIOlckdXLfGUFpsVftQ30L4dZzlLnmwjnlfj+LRudUp3ug1yuUpTrlElzGFThDZ5JPV7nX5Xt+rzBFGf+izFqrqRw7+nHHGJ+EzJTb7F//iX/DHf/zH/JN/8k/41//6X/N3/s7f4cUXX/y0D+uMH8B+tEez1KjaBfLPxGZO4Xpd2lpyb3GHL/V++dM+oDN+CtjLXTi9saqJhTaITy4qdKSL+7BR6Vv+yrnLGGQ6QpicEsNivkfZvk6ibHKT4VpVsnCbshbiZKeER3+AKhJMOkMmA/R8n2kyYbb1Rea9Z+mrKtqt4SsHV9Vxpu+i5/sIr4ZI54grX0VQkJUxifI437jCrL6OK2zqRclSFzhhDzvZo7k4ZlEmWOPbbG/9JTzZACMY5wPenb2DbyQ9lTBZzjH1dULpIpXLDTLU8g59bw0Gr/Lg/h9S6IKuW0NWL1JVdWqdL+A4XUyREtd3iMoZgaogkQzjIYUuKHTBvJjStj8c03DGj4EuEeO7mDInWx4QyYJcuhwuDmk22qiPmFq2k2NENkUHa4+sboWAY1Mi3RpFvEDVdyhsj8Rusl8UnLMV7nKAcjRi+AaJLDkYvU5+9ApC2ZxvX2Vx8g6t5TFtq4KsbOEFa+AdYIoEWb9CrfsSBpvh7r9lMnwDmS3YvPJbKKdLqKpUnQru8G0oDPlyiqldxGytE1ISxvu4JmMHH285QtQ30WmG5VUxdgBuBZSDKufI6ADqF9AH36Kor2Etjqi0LzEzOWt2A2NXOFjuM4mnKKlIihQeaSANxmsi7QBTpphK/4e+BTWrQerHOJu/QDtdYvx1CvuT2Q6f8dnHGOi7bbIiRUpFXRcIbEztHMb2MZbkxvRtHOGRBgkXZA2RnGC8DqVTI1t7HiZ3COsblNKjbSsW0sduXkNLBzvaJ5o/IB3dBLeCqu8gyiW+7aPxUJZLaIfMLcmsiKjKNhWh+KKskGRLanmGScbIaECv9wwnaHR1m/H0Fl3hYkZ3sGwXcfANGq1L3Gteonb0DcgtRLEg8Gv4Vohee4mNxQmmKsmrXU4n9+laNgfzPU44wbFslJQ0nMaqiPNx58trYqwQYXkYO0T4nTOh2aeAli7Z+1y7pE7ouy3ywSsorWlN9lB2D7XYhzJFW5CO7uEYjZjtYzqXcYSF27rIoliy5e9g9STCNtQXc1p738JPhqRlin3lKcosYjrZI/caNI2m0niKqbJJKk2yk7eoC0HhNbmzuM0yW9IkwW9ewCtTwtv/G5ZaovsvMEpHOMshPa/GrL5OJZ0jwz6jyR7rjcvkpUYol6HXJIsGtMucHacByyXl7DXo5WTh405SzvwOZniLzMTQfw67/yzClGTBmePeGT95jLQRlS5mdgheDf2+gqidnCAX+xi//eg6zU3GQEksk0CSoE1G2X4GaZ7Ath02khlpZZNUZ3SiIRXpUJz/S8Q6Yjm9wVG0j6xsorHI7YCNsE+xOEJtfh7bakL9ArbJibKMllPFtkO05YIbMpeKwGiqtQ2sg+8QRyece+KvMB+8w6wsuNxLsGb7yOPvUkuHVNZeoAy3OEoPmVcb2NmQXusq49E7eJU1XKf7XoyLgN35fZIyJiqXtNwBO+EFXPHjNaZW3ydnYqDERCS2h7f+Xo3CSU8Yj75DUibkiwPWK5vYdkCgNTEFi8UeLdujWjlPJdrjJIvJsxnVyX208mGyi2qFaOmioiPmUkPYJB7dQpczlsffQa+9gKMcMq+DdeHXScoC399EyVO034YyBVMi0hlW50laZUGQL2k1rnCiXK5Urj1yDXDiA/T8CJWMUL2nyIMe9umbVKrrtOwW5Z0/xA375O46pTEIp0PLDnln8gaBKXBcFx/J0tskjUeUJBzqOV4xov4BNyZhcoqDPyGJ7xJQYdi3qNeaGAOxXvDu9F200fTDPuvuDx4yOeOziTGwHZ5jmA7wLP+jXc3K9JFgMyqWfN/AQqLY8LZJTczXj/+ISTrh2K7yZWnwjYVx6hxZmkWZsJzeo1fdQM+PsGtbmPE9atUNxm6LemHhCJ/nKeHtf43ldnCv/Aa1K7/BYvAWz1c2qIcbvLH3Mh2TYc93mZy+wbX2dYJ4iqlvE4XnKf0Ngu51lCUonaexnBo3nBqH3Wc5SIZc7+5wIgJ2pI0CCruGW+3CcoCRFoRdJAIsD2E74K0cBWR0QpaOGC+OkdLiWLg07NYnGgYsKYjLJZ7yH3P+sNMTxOGrYAxO9+pjscnW9F2YrhIsrL4kPxvg/Uxi0AyyY+IiZs3rUW9dwERDTG0bLR+PTzXCwnhthFMhymKmCk7nt3EX9wlrG5BeIMvnGL+N7l3n6MEfkpUZResy1c4vc8kKqCwOSQvB0FtyOrpBtcxwoyN09zqh22Cy9yfYwiFN56zXd3DjU2qWjxCCQZlwrtKjTOcY28GWirkbcqV5nnX3HKf2KW00anlCJz5CRiPK4bvU2teQQX8lyPYbiGSCOH2bhidx7DWi9ucRCLR0kZazcs00MWJ2izLcoHQaZ/vZMz6W3GTcW9wh1xnblR1qVoNTv4kIe2jL5dTxsN0K4byDtOvE80Na3aeITUk0vcsiGWPV+uSmIMjnJNJQTm4hyiWmfoV09oCDsI3IZnTrFzjPPsoJiWdDaukM0biIWBwT7/0xFadBNnid9lP/V3ZqT+PmGpHNYOMlFJKlJUktm5bwKewa56oXkLN7zI6++/DVaBb9Gp4KH93rQ1klDKpUnToHyz0qdoVQngkIflSkTrFmdwEoahd/JCHraXrC4fIIJRXjfERF1eh5a499f1vFDLk8wNg1Sq8DQuIIl47fZpJOCOrnsUe7iPl9FjKjHN+hWH+JaT6mks35fkatlcW0/T7l1hfwyoLl8Ab1QMPG54ntKunsFm4yxc+nZEribXwFce8/sBjcJZaKbHabRl6i1j6P3boC6ZKh12Lp1sENaUiFpXwmWlOf3sEtIkwegQqxrSVpdEpdClS2xJrcZDa6hZMM6DQ3OIz2caRLYiLqVou6BcPshP3FIT3Hw8oTWlZA0wiK8T4YjcoiyrVfwBgeRfkZv41cnNAO+px6Tbp+h6hYUsj8kRDpoxDxKcaUYECkI3A7H7s+OuPHR0sfy29hoiEiaH14TRL0IRqBsjBek73FLmmZcWoF7NRCKqZkIR3Wg018UeF85fJjz8/iE9z9b6PLBN25Tj/cZF4mLOo7pNO7WLbDhWofb+9buNIhzFL87lNkyobmRSbJjNLcxlGGsBjTDndYaz1HRwUsyykLe0ZQ7ZEf7hH7TRbJEdP8lLT+JMvGRUTYRxcDarN71Jwq5BGb0QmOt4aprmGNb2NKjRd2iB78CdqUbLodvPAcFbeClU8oTm8h4yP8ZITXukRZu4w2Fhx/FwCnGZE2HjdXEUbjDF+De/87llJgcjIK4uiE2K9j6/eSTHKTkuqUQIZI8d4kV2HXcXrXEfEQXd38RI7JZ5zxo/CZu6K+/OUv8+Uvf5l/9+/+HX/37/5dLl++zN/+23+bixc/PqP2jE+Pg8U9esmUovHEp30oj9BBn40s4u7i9qd9KGf8lBCmeM9SVJcIpbEXu6t4lurOhzKn34/C4pnGC/SDdTzp07A7uNMbMN9f2Yl6bdzaebIiI+8+i2VV0XadUoUIwL7/X1Gze6jJDWhexkRDsAKK/jPMwj5HRtCo7FCRHsY8jEuJR5g8Jd/8FRyWlG//PuX8AH/ny8yv/h/pVC9RFz6ZiYnsOs3pPbpFQRH0sDtPY5aH4DSJ5gdYtQr3otsczPe4PbvNlfoTjII2jeoOCdBxqywn97DyJSNtaLltpFPFsQN0HqH9DvbDxYQRNmn9KqmJeXd6g0KXdPw2W/55qm6NSTZFCUlwZjP8k0cqTNiB6QGWXcXYFShzAtt/bCH4fax8hjj67mrTtTii3PgKsoywR2/jxwcUvRfx511CAuw04ygbMrTr9JTEE1DufRfVTSmzMW3Po4zHpDqmUVnnVFr4vefw4hm6fom8ss54epfCyXHSIdX5A7RX5cHoHQ7SMb5d5brQrE3uoCyPIFhH+GsIPV4drNEUdhMLeMpZTQw5+nUMDlkhkJ1L5GsvoK1gJTgbvIwe74NwEekM6ltM9/6UWTLCqW6yduk38Z02hduho3Luz+4jhaTttoGVRbM9ehMWx4hqn7x2edV8+2FvAZK+uwnuJhrIfkJv7RmfDZzlLu3hTZpuQNF9AavMkMai6XTIbIu34lMOlvt0/S7tMkQMbkOZIaw9ko3PcT/o0XI8/MUBF+eHZFKhkLiLU8rmVXTQZqZT7Oo6jlvFrq5T2k32Zg8IG9cR679II3sSy3bYiA/wLZt+NEEdvQn5gmp9A3n0Knp5Qtl/huH2F5g4Dbb8FJGm5NU+0e7XKEzJOB5iK4mXFJTSIo3HWE4d7DrGqSHNMSpdsDG8xee7VxiGazC/S62UpH6PbuMKFfXx34sAub+B2agi119EY1GeCS8/ddzZLcz4DjU34LrTR+cJpDEy2kOP7xHpBRkJk3hBv7JO49xXYHKbwgmQt/8zvYuSovMLXPAvUdX7TIavktsejEYUwRpvlgmX2teppAusyX10fYtMSnQyp0xm1C79BsZqEUuLZXxEjQLr4DXatS3qoxsIpw66QOoMOX3AKJvh6ow14ePmS8rWNrJ6jnk6JwjXWFa22EuX2LWAhuVDWVKO9wAD6QQ+IDYzecSinHESnyBndcLuCx8SIpxxxk8KgyBrPYuqXURbPkauJkmlyREn38OUOSyOsdwGhVVjWSy4LSy2/SYiT6id3sKy6hh/Hb/1AkfREVW7QjWP4PQmHmBP7mHVL6DymJZdZRSNiGpzWnnBMF3Qqe3gV84j/BZlqZF+l43aeWy9xMqmZLqkbD9Bshxioim2LmG2h1VdJ1oOqWHhOjXyUuNaAdKrIYspxCN04yJF7TwD4aPiUzrdl+g0r6OtEP2BqVkpBJlJOVjsY8xqUOdccOlTeFf+YhDnMYtySq4L7s/uA3Chdp6a1UKaAvPgf+PB0TfJjaF+8S+TNK5DeIEsHzJWId7mL7H0GrSHN/HyJbYVsmcltDdewsoydPMSVjIDJyBbTpgvDtD957AcnySdUmqf02jAC73PU1VN4nKBJ8Dd+wZlkcN8gGhsUATr1BvnWXgh7vAmjdkem0XE1XNfJRPBe35TZYLBovB6IBwyfwf32f873vGfot7+t9g6x1R2EBe3KLpfQEsPQYknBf7ha8zymHrjSdLaRQrpcbJ8gLBDrPl9rjUr2O9r+EidYuUJQkh0MqWqnEfCgaRM0A8ns5f5AuF9clfoMz5b+DJkyw8/8ndCQMNpMnXGZGVGx/vwAJxAUD6sDkWmIO1/Dq80ZF6NwewtBvGAah5RlR6uU2EpbPxL/zPC7nFeQiefsTvfpVKWeG4TbUpG0zsc9j7PtepF7GRCdPgyanqANDHz5Ql9t4V683+ljE4x1U2iS3+VemuGFg6kOSI5RK5tQO0cl0dvko/v0Cs0k+p5Fl6butXCmd/DRGOUF1JGR5hgE8uvYJwaJTY4K1GAcRso4eIom9xr4Fku1idoDhkM9xd3mGVzPMvlSvXqo4E2kc0fORuIZALvm0cR+r1amzj7UH1mWZZzDhYHWEJSG79DrbShuv5IHCjEe5FtBkHeexFT3yHTY27P7tM6eZ3IqlC6ETPL5jjJUcmQzclNvINv4Uqb2K1R73wRNx3D4CYu0NanjGSFuQoIrv2fmJYJhVPB1ZqJLGimU4rB23jaYTOZ8aXaDktLMvA2IFzHVhK7hFaRsHZ8k4o6Jug9zWz6gPlij2pySp5G5NV1wuomRfUiRfNJSumj5jeQ0kI6IQKFFApjDFr5lOu/gB0dUEx2MeP7ONEJpfLBcsmbVz/U7D7jjHkxZZkvATiNB1QrDSy/x3GzJBc5+XyfiluhURb4/ecJLR/d+QVkZZ383h+yQFKcvEHt0l+n29qC0R5WNsG+8f/B7T1H0XuO8fh1RNgl7D5LU7mYg28hsyWq/xyicZFkcUTNrkIZ47Svkta2scY3KZZTBCUWmqxI6Zoapd/ntMzYCtbxRYglXVxpk+qMXGjuzO7hKPuxez1A3WrSaLQei3A845Njz+9jxiuxmS0lae2T9z+FWA3aJDpiHMUkVoYUkg1ve/V7QJ58D9I5ljRYZY52qsj+S2z551j3t1eRff4WwgrQyTHGlDjFkjA+RNo1jBtihEIqRW++xyya0XIrLLRE6xyZTFF2C9V/CRyb0egm06Nvs6kNmb+GtfYCfpmgjl/BNgJR3SR3mtDwWHoBD1SI0/880m2gT24gzH0mzStoA8KtkRUZbafHRpai9r6DLHOs7lNUpctUODSUjx9uk+QZk3TMmrfqL2mjMcC8skVn+A6F9JAnbyC9FroAhMQYsNMBYnwL3Bp54yrKaxIKSSBt7sdH7Ea7D2PYr3ysG5MJ+zA/Xjn+e90fuD4648fHCEXWexFVRJRWgPlAjyurnMPymmjpoKVHaIeURuOfvo5SFTq4dDYvkj2MzPwgVQRJmWJLRZ4vcM/9j9SNwhdwWSoi5qi4pOf28Ge75PEMr3qBZfs6c62xMUzjIb5dZdF5Crd+GVdWMabgZH6PYHlC1LlOo7pDNr2FSedQ26SVjWhKxeHsNnfjY66qkpYuWRMSc/QmVvkKwq2ipb8SN0pDL9yiLBN8nWPt/e8gbWhfxhYu2+EGYvAmxupg8luI1kWMshEITJk+er2yTLDm95BSYJIxBG2IBmi3wqTaJqluskDR0Amu9MlMyrvTd8h1QctrsRM8nkSXhTsfqr2eccZPis/UnfTll19+9HO/3+d3f/d3+Vf/6l/xm7/5m/zWb/0Wv/d7v/cpHt0ZH8X+4i7PpRHlxg+PMvxZUYZrbE1e5b/69yh0gSU/U5f5GT8B8sr5h9n2BpoXsU4OYPA2ADKdIda/9AOLza4M2PYuIsTDYtp0D8qc3G5B/0VqdoOrJsUWDuUHsjwEOWa+ixnchMYFjN9G1M7jVvpYtXOcdzssihlH0Q0aTp1NpwONC4jiLRBQxmNkkeFIBU6FbrAJD90CXOFR0wIpAoJsSbSMKLZ+CXt+DycvMKdvMU6nvJ0cEdg+ge0TFUvOVc8R5ylNZVM/vUsRHZCVCa2tL+EpH3pfpG37FEajWs+iPjC1kemUQpcAzLMZIhC07R5hs4JCYZ9FaP5UyFtPIys7aMtnQwjaOiFQ4cfEwOj3OigPr3212EMvBrQweGVC4XdpRUsmlkRYBoFA2hW0nCIwIBReZYPUVlhBj75dRdcuEgGDPKHZuoQXz5AmZ54vsYzGOX0bXRqk8mlt/CLxQclW4yIM72KSFOXXMbUpun0NrBOwfApv7dFRP/ocFhllqdHEJAK038bCWUXh+i1QNtrvYC78KrGQqPkeYesSsVS41Qvcj4+YTF6jF/T5S1tfRaLwxaoqrooFTPcBs3IkqT0+9XLGzx9CiFVBQufIaIqdTsn9Ney155DZjIVlYdIpW9VtPOWx4W+AebB6sjbEZUxkSirLAcQz+tImB5yygPkhBhchJHLnV0gnNzgd34boGO12KIRNaQpKFYAf4AFXaw0qNZty+RayskNYRLh+FVHZQBUpZXUbt7KDJRyc9a+QCpciuo+Vz0gmu1iNbWpen6B6ndHJtwn9Oos8pSNd3OgEpreRw3dxquusxwn90CJLCwbLY1p5QtD+ZC7BhVUF3ivQfH+C8IyfPQID0/ugS3Q8R7bPI9II43fQD9e1mc5YBi0INoidKk7zaRxVxd37Gr5RMDnANBbIbIazeItgfA9R2aAwJVH3KSy3zlwb+q2nGBYRR9EplXhEv/EUbatC7m5QovDKiHNOjSgdUXNCPFyE5cPoDkgLrQ217nO4QmKUi8wFVaeD/9ARtRjexZUeC32fzKvgOzXs4Aq5jpDRGKELdOXDjjS6foEiOcSyXaZeA1nG1M+W9Gf8FDFCUtgPnWO//28IhLRWYjMhV+4zrNx1OkEPLxkRlAKJwjxs3LfsLq36Kn5SpqcP/5oBaXGaT0AX5EXCk+2nkEZRmhIlLLTWWJPblCffww775MkU1r6AOvpjzHJJKVy0ht7WV3B6z6KOv4dRDkz38M79Cr5bpRYvsFrXyW0HkY5BClgMEfMDgmQMvWdZlDm70T5b4c5KsPC++/z3XYbs1CItEjzpPxYzfcaPRm5S3h7dZDSZY5RGSZtSl0RFTM0CVcwphaBmVxmnU1LHxw7PY5AIu47oP0cSj2h4Dcx0SImgUr/GhctXsZDI2V30ZJey8QRmdpvcjGh5HWY6I4kGmGRKpfUE3bBPRdTBgC8rSP2+EQsBZbiBKEtsoWhWt7BP3kaO7yJ1gnzw35FOlaj5HABFuImdTEAXlLXzACgtsfICR1iI6ATWPkfqdB419yWKnWCLXL2Fa9dRRUlT1rCaNcZCog0ooZBGPmaAp1WA07jEVhkyFw14X7G8atWpuVXSIqHvr5+tV/4CkpmUvcV9sjLnXO3co73fB3GEx0udz3EU79Nwm7h2n/xhY6sVXiDGonr+CmGeY6YH1OIYvAWZu4UNNO0OVkMxUpr28pRSx8zb17CyKeXkLvb4PoFVUA/WmbhN6kZjCwvVvIBle+TCBQHaGIwRlMJBhGuUratsVq6xPr5P5nSZH79FKFwq7XQV3Ty5jygzxPG7iPo60g8xXpc0zVf7fZ2RmIjUCQm3v0JPJ8ylQ0/6yA/mzX4E2pSPYriSIiUnQz1sAZRBH+UeruJGa9uPPa9oPoFSNkK5ZMGPH9d5xk8HKRQCgW9KzOII3HXMdB9ZO89+MWWUDOn4XXrOOtLkyDIh99ZwRY91Y6hFI5w8Q1shWa2JVA5luI6Y3sXPY9JyTNNvoNEYaSGEBKOxw3N4fh1Z7XOyPCF1QiIrpLH+C4jFAcHTz1AevI42En9+zLrTYJLNGffqDFD0gi5RPGUjn+BridExMjqirhp07DkkC/JqHdfyKbz+KvJbWBihSKtXcM//Gjg5pb31mHimtKoIv4cc3QUhIToGVcMAllMjq360gcHZfvfnF0/5SCHRRlN5KO7t2H1qzTr353dZ6ogsz6mt/yL+bA/P65D7a6j4BNtrUBUCf/MXGeiY/c4TtPxt9J/+P1DLU+zxbcz5r1K5+FdY6pLmch+x/01I5ziWi7FCynANc++/I5RCOy2Qiko8oxSSzMQ4QnFcLNkbvoPyW1zqvUDfavL9hVJZucD6zlfJdMxdQJcZWZlTvO9e/33OhGZ/dt4fMfdB0cwPo+P0kBXJopwzjlbD2Up+sMekV/vNbLZyocxTZHwCdh318Ls+t1vQuU4tamM7HuXiiMp4gOYEs/NlChXC7F0qdkjDroPfpWnlSLdFGaxqMh13g4F1l2g5ZKkLgmJJu7pBtvuHuFIiASk8qPQo8CAvcRtdZJHg2iHG36Lc6hLoz1NGB1jLETTOseE28JRHpSjBqiBFifB6eLbPTuc640qfu/NjBILAem8oXElFIVKEFeA4LUxRktkVaGyjjKQItxEC5PBtTLqEeILltyidFtbgFUS6IPA9hAoxGAqTf+z7kLs9xPZXwAi0dCjJP3Z9dMZPBiOsR3WVj+L9JiFbwTkib041HmMnMatq6IdjVEsKUp3gBxtsrb3AYHKHgdfAJMds+eexgGu1Z/CrFoPJhNDfxOVriKCktNp0vB6lEITSxhx/i/n0AV77CayHbmBCCOqLI9LJXWwBmd9kIB0C5dHGZmt6wmK5IJSa3PE4cJtUqpcoJvex58cw24P6Jix3oXEF121Ra1xAaI2tDTqPgAzSGNN/DisdQlFQIjHKYek22XPA6Jzt+taj0F1rfg/Gd9FCYfkhunEJsfYc2l/HHb3Owm1i/M4jsWWmE3JdADDPv+9+eOYwf8bPhs/UnfS3f/u3P/Z3/+bf/JszsdlnjKhYMtExXWyM1/60D+cRJlxj63BGbnIO4322w3M//Eln/LlCS4escW0lVHH8VYXgYSNHfMJphHE+YJSOaXkt2mGD4eA1lNugohwk8iPjYgyQrL9EGQ9w69tIA2LjC0RrvwpC0DKgKXlr8gaYEmv0BkmeULp17M0vYosAb/IGUinAYNa/TCwEll5Qy2Ps09dRJ9/GpDHFzvOUzadQeU4jWEMN36CWznAti364xigd8ELnRTaCbeqqTS4yKGKU2Kfj9qiZAlm5ADigHKrdX/3YIkqgKjTdBotiyXqw+Wgj6okzR7OfJkYoCqcJrNJAHPXxor7CbuD0n4J0tppiMMDDjZqFQ83bRHstsB7QsKtcDttoY/A0GKeBqq+TOxWWfgdP+QQmgCwmDuocS5tGEVMcf5ed8Dwik/TXXyRbHuMag60tQLNZu0p/cAM1O0Jqg2P5yOPXkPGMsn2VvPX0Y8csdYYslpR2lbJ5BSUEYz1nL1tipu/Q8lss8wjV2UZd/qsgHNJgA0OO03+ANXlAvXGFTOecRCcAHC4OuVq/RkFOSbFqziof6VVYLvdZShddTmkpj/cvpjOTMkpPsZRF2+59jKDvjL8olKZkbFvE89u0wnWsh8XD3FsDbw3XxLhlgouNa/lMdYbXfw4Zn2KCLqHdpOLMEEGXWlky1hm60kOkY7ygh8hLQiFp+DvMj14mLzVFMSesL+k1nvnQ94fCInQqjKrnUUWOkILCDZG1y5gipqycoxts0EU9dGcAFZzHbH8Vf2OBa1Vww6dIyciUS24MgeNh+tcooil2bQsxugE6xpUSc/Q63vguYe8ppkLzYHmftt/FEx6Lco6vgh8YiSbQOJObmOgUmhfI/LP4nJ81BoGprMFkF+EEZOF5dG31nkmT44V1mklOEqyRCUFoNzDCQjfO40xvI+YPKPMpQhegM7BcZHUDUSbYm1+mViZccLocZkuEU2ORLUl1Rn3tBSKniV+7QlQuUdkpwektWkWKVe9A+wlKDXnz15D+2kpgbBzoPIOXxkjLRntNLLtBFmxh4j2SMiY3OdM0w/E6JHnOID9ikS3o9a5Rt9qYj7gnF1YNuf7LzBb3QBiazpmr2Rk/e4ywKNdeREYDjNeglKu1cduqIBa76Oo6otQUXh/jv78pv7qmc7eDvfYcoogoHJ9y9AZb/jbNyjYVf42622KZzmlV12jOj8HvIGYPWMzvEm1+Hmli7HATq7KGX0TQfY58ekxpSmTrGqVRZCbiKOhzIh2Czgvksk1aTEgqfWpFDF5OKV0sK8RWkGubcTqmazkEkwMQgqJ9nfJhdKgjPHa8i9StJoUpaNhnn70/K5nOKB4We43WeJZDKTQNt4kTPYCTN3G0pLv+EnW3TlBI/MH30NV1CrtG5NbJ7YCuu0axGJHli1X8pfCRR9+BYgm2RxwPmGIQlsKrbtF22pzMjii9Lqc6Y1pMmOghTdUFVntp038REZ9gvPaqidVuocol7vE3kVIgLnyF8vB1QKKjMUljziidULEr1LovoUVBWia4lGhpo1VIceF/RpmEvPcS2l9DGP2oSWdbLcKNLyPm+5hwjdKqEgBX6ldZFHOqdu1DrgIGSdZ8ilrzcyzH8WN7WUvYXKo8cSYS+HOI1AkI9SFXxQ8yyyfMsjkAJ/EJ54KPj4NvWh2a1c6H/r1t92g22kgkZrH7cGiLR/togUHoHKdMkYN3mFkVks7zRCqkJxI8XaDnd7EaWzRbl6n5m5R+G1nMcG//R2RRYna+gKxewtSvk9oN8DwyUzK0LNxiSq9+BTG+R7VxibxxebXGExYiaCGm9zA6ZwqY2T5ekeM6dYrGecZujVvjdwC4UL9Ize7wcWdAmhyZL9B25dF5VcKiH/YZRCfU3QaueM/ZqVQV9MaXQawEcu+nVCFl8/F9/RmfPQJZ4WL9IkWZ0MkzTDRFhC0SITheHmMwHC2PaFs1nOPXIJlSVhokraucD5+A7R5hMkYCjhMyUQG+7aPyhNr6F5ibiFPpM5ze4Er9Sfz1FxDZHBOsEaqQQ6dBHKwxKOZUnCrt5lPMGzPu5guun2+jkxnW7A7evT+gp2ycoI6sX6HjrLHh7OA4Tczx6yuZhdcBv4eZBUjlYiGAAlHEUCaodIT2N9DCJu29RKUZUAyGCFM+Jv4o7CZ2/1lENicr5kyGb+FK7zGBw/sZ5wOG6ZCm26Jtf9g18Yy/2ASywpONq5SmJJDvuWs6eKwFa+zOd3GUixOeR1WeIHu43jCNJ7Edn3455/jwFSwyTs0z2MEV1re/jJzdR2cRanSHJy1FlM7xKZGtp0DZmP7TmLyAaIxaf444X2AvTlHuGku/wnFpo7M6juNzujyiCNYpEGQmI3goqNHCWdWTq5eRQDU7JE9OSU3C/nKPzXD7B9Z7zvjk5NXz2A8FYnmw/UMe/TgSRcfp06ZLwxqj0TTe59RugLL3HPbkJmoyRpsMbTXQbvPDx/GwlmmbgmC8/9A5SaERGANlZQuVGzqmSdF4Am2F5PCoziJ0ip+MKYIWm16DNGxj/G3q27+Kfe8/IWcHFBufZ1btE5eGRriNX7nAdQwSSWQW3E0fENoVwnCTSuMqwkii7IiT+Jj1yjrtS38FmU4p3So6iVGFpiFbXK0HFFJi6wKVDdFOncPlAco4LLKCrPsUJCMelEtO85hu0GVDBasT5FQhXa6GvpSPSicQTTBAK16ybG/iKJeGcOF9+44Poh8OBgBY2I/WRw3v8fXRGT97FJIaAaL3eVgeYOyQ0q4hdfJocEmbknvL28yzBRtS0IlOKcuMQnlE2RwZGOzJTYhOCLevE8s2plKjvLyOXOyBHYK7QV8IrHRImkY4bp0wy9AGEhJG6SkNp0LbbxGcvIlZntJtnsfUt6jZLeLsBlJImsrhSv0ilfku9vQ+sroNO7+Enp9DY6PCEab3PKZ+De9hz08v7sNyhhGG1LEpvTa2v47t9xHpjDJcY5hPmDpNLCGJ01NcGa4cwoVczQaakqKyRRHuoB+K8axwky4aYb7fF3/Y4/UaLPIlG8EGZ0KzM36WfKbEZu+8886nfQhn/AjsL3cBaAcbn/KRPI4O1thIlwjgzvzWmdjs54Dc6WD3n4Yiogg3f2jROTcpDxZ7aKNZ5ksiv0nWe5ZMKJr5nJ778YXMY6dF1nmKZpnizfZw4yX2YpessrrOlCnYKharCb39PyYvC1TnOqfzNdbrT3MQrrOPRusSv5wyj/bxpM2L6QSVnmCUT+orJkXEsbRYr1+gOvwW+tZ/hnRC/fyvcLnxJHbjKVp2B2MgMRGvD18lKROebW3RzQ2u1yJ/X2b9DzonCovzlUsYDJizRchnlSzYwknfxBx+DydoknefQ607YAyF319NfjSfAsAFnPgBnN5AJccUfo/j8S3GnasshcPV3tN4pUDYAdXoPoUQrFV3MCUQ9vCUh+d0EdIimd8n8hs0lsc4swHTcoHbukRkewSd6xi7jsgiKG4zjw4pK1s03DXso2+ilgeY6hbJ2i+RdZ5jd/IGuS5I8gm5yUHDveiQ7cplMpNyEu9SNQXtQjJ0Kkz2X8a91MZTLkmZUrFDDpI9xskE3/K4XH0ShE3Wf5Gjic1CWKSLfYJmDU8EjyZVj+IDRskIAKtm0bA+OwLpM358VLnESOdRc2VRzti1K1R6zxA5ITtW+Jhziyt8nqhe5+7yFuN4wpgJdv0iNW/1+XF0wuXwMrp6BdlasLe4Q4bGK2NUckrkNNj2W/hG4NTOUyyOCf0u1coOwm6y1HPm2YyqUwMMw/SUbN7FlhXK9rMEg5ex7/57zPQe8cVfZ7++w8nkTXzL43x4CdtonMF3iJMBo2TCrP88nWJISzWoxhMmeYS2q0irhm504fR1ivXPgV1FWA55KbGqm5SW5IblMJrfYlEsqNgVxskESyiebFz7WNdKK5s8igoQg3eQ2330ma38z5y8eQ1V2UYrDy3fcyRV6QiTzFFpzI48JTcSUxwjajOi1lMs+s/gBg0sWUFER5T1S+Bq8tJnmg5IlgNq+QwnnrLefpKBU8Hd+iJpNuUtN6QmK/jJIY3xbbx0jJtMSPw+y9GCUe9pYq9Lx+4xpkDnM4Iywh+8iqcUHL2BCPYQ5/4HEIr7Oseqb2HrnEXQQpea0PY5WhwBgiiPud6sYX3AcfX7eDLgidr1n9EZP+OMj6awalB7b/pWCKhO7qJmBwySESdrL3AsJZekfOy7ZlZOiPIlrmPjaE316FX62YxUanJjUNjcS1PWbJtGXqDcBkKnmOgA0ikymXCaHBEE63DpN0iEYjm7iUqOqdkNhN1CX/rrTIoB97IJh7M9ClNwsbpqMLdqW0R+DVf5TKMjkuom87JkEJ1yrnKecHmCiYYAKHePsv7k+161eBRbK3SBHd0Fo8krOySmYJAeY0mbnrP2kfHvZ6zwZEDTaREvT1gPdmg6nYfXiEBEN1fxX1aDsHmFsMxguo+avo46eYWiukZa3SQ1hiN7QVLto3QTyw25GI+QyQg5uY1qbOBJyby+wV2vRdNuci64gNebkKenHJUzomjEK8m3+eX1X8PGQZgSrbyH7/l7ez9v8G3Evf9GISXR2nXitev4qoobtLk7u0daZpyKU55seOwtHjBOhxih2a6cZ2PtRcjmpG4bFZ8g9/4U5QSYap9Up5zaIcZy6fQ/j3zftLovQ3znoyMUv89JOuIkGdFwWo81T8+EZn/+sJMjxPHrCKko116ksBuPfidNClqj1UPXd+WtomQwBNYPH4Kz0wEiGaGDHoXdRKApyzlH2RgpbPqVDRxrtfYtnRbu4jZqvktZGDylSbUhyidsZDFJ7ypldMg4HaEaW2RelROnQYHmomripDGZfx7886AqhM3nMQZOhWYxfJuT6Ijt9ZhpI2XflFjrT9MNOhwvTvHmu/SrBtrPYlW3ySc3mE1u4i5PmSiXdbuFrl1ikg1W9RlWg761j4kTEqbAPvk2OhqROA7zzlPUnS6WsOk56/TctY+s8awaV2e1nz/PVFUDFOheB1FEGGXhlhEV2+U4GazE5NkIkimpiTkePGBmuVT9LuveNiIao8d3CYTg2bUX0G4dbbXIrYBhMeFUeWRlRlqmWG4PnC5KRwids5nOOD39HkhF3n6G+/N7WMaiMJo7QRcjJWunc1peBaUcKsZQne9Sqhp5uE3srzFsTYh1Rk0pmnaXvNvDDs9j5WP0wddh/9vYa8+QOI/XNfXgLXjwJrbXpOh+7rF9Uu5vYHzD7embuI3zGGHRc6p8UEqQk72vJhxRbdRwfojgYKFnjNMRVatKwz6rJ/2sKSkYpoNVs9/uoD6w/vwol7pxfsosn9FyW6vPywdwhf+RffiqanK9WQcjVt9D7/u7UwruFgnd2S7Lcka5GNCtbyOmL1MIB9ttUHSfJ5neQVo2VauGtCzK2hYyGaLHu5RWwFSAqO4gxvdRrRZp9zL/bfg6D6I9nm0/i208et1nmNh3qAR9Qi1RB3+MoWBa2yZ2G3ScPhK5cjAUgr35PrNyjqNWTj9n/PgYYZFVLvzwB/4ABPJj7xml3UAlCzKrgSwiaF8mdzurNZERqHyOSE4xfpfcaaGFRbn2AjI6wXitR4NQWvqw+RJz54RpNkUWC6I8oWJVVp+XfEEt06t9wMGrNJIEtWlBbRtTv4SpnWdhWXxTp6AzrjoeTUDkUyxh8drkVWb5lIPlAc+1nmLN7dPwNzhcHAKQlglB+3kEAmf/jzDpElFEyL3/RFbEFI1NpsP7BLqg132OildnnE6wpYVxO0ysgMHsDmCYphM2/R2MMeStp7CCLtoKKewGSkZYjo/OIrKwhVKSfnSIPXsT4TfIei9gPoEr9w9aH53xyRCUK4fcHyOmWqCxR2/C/Aiqa+Stp5BljH3wJ5gihc5VsnCHkoLooRtdOT9AaYODgGxKvX4ZmU0wozsrL5LTt5GNL1BirVz/3lfjMGhGIiYVBlFEKP8ctlDsL+8yTWfM7ICnvDqmfo6hEtiWYqR84nCNND6GdE6j+zzbyqacfRNz9Boz9T2qz/7fWDgu0ewey7VfpFN9Bvt9Nc6scg7LrTPIT9mNTrGSCVfqT4LbxbhtBtkxs3JKYTLWoiHecInt7lFsfIGs9lDwKiS5v/WY65sxq/vL+5EozoefvMcry3g1BCQ/uiZ7xhk/Cp+5ztFkMuHf//t/z507dxBCcPXqVX7913+dSuXjxR8fxf379/mH//Af8sorr1Cv1/kbf+Nv8Df/5t/8KR31zydHx19HGEOjce3TPpTHMHYFy67Sw+be4ja/wq992od0xk8bIciCD0cwfRCpE1Q2wzgVPOVgFREoB8vyGSDBGFoSEj2nUhYU0uKkWGBJRdPuIJBU7Br361sU03u03SoOCpGMoHIOjMGf3sSOZ0zjY+pIJqc38MqCau8F4L0Jd1dY2PERJGN6RYp+69+AFVA2LnFc6aMbO4zTMUYamvERTb+OMQnognPCIbZWQrPYzNlPHnB7fhtXuLytbBqdX/6Ri+/mYePjjM8esV4ihCBAwewQTIlZniKbEbm3cg1QxYJS+Y82VTFLRidfx8lTurMDpBWQ5AtUmVMoRWLAsmvY+ZTLXp8iOIftraOFIFrukh++QtWukdT7fFcZRLHkorRZ9+vEsyFl2MAkS1ydIvw6RsGdd38fkc9pta8iu8/jDr6LGbyDqPTRjQvE3jq9sMf9+X0826PUBQoLS1ocJnvsLu6hjeGCcMgG38EsB/hbv8hJMuZK/QmWxRJfBdyYriJz4yIhMwm+qGCkR2RXSfMYSyqUsBjnpwzTU5pu87Er++wq/4uFM7sNo1vgBJT9lyhVgCUsSgETbCrSJtER7kc4NQrx4SvDnd7ETO4hvDp570W0qtLwu5jhW0xHN1DCIeh10GW0srVvPkVLCRh8j8Gd/4zdf4E9ZYFRnCYDHMsizlIKOyGLS1pWhYvL+5j9b64irrwGuV/FUi5leoKmQCwHLO/+F4paj1EekRdjZOZh22A1r6LG72B7LUqripYuov8i5eQuUrmoxhMwfJfS3mDQ2OD+8A1KU9LymkTFqiBbmJLC5EgUiY7xlYedL5iamMgIesrHURaUBbjhjxQXIHWGyiaUTu3HKjr8vKJNyVLPMWgqqo75KOt55cH4JiIdI+cu1vovok2JyeaMsmPC0Q2S/W/R6F5Hta6ipQsbLzCUu+wtLJrKcDKaYKNxlyeUjUsMZA2v1oHlPkNzTJOSSny8chY4+BZ+fZvk0lcZTt5g6HdZVs8xKxIa0zucTO/Sdzu0ywInH+OlGrH/DdiyKTFM7Aa2lGxXz9HT4CqXW8Utcp3jKvtDUVDClKhihraC1QTqB19++bDIpM7cV8/4tBCQTFdFzjKh1DnpBx6Rmpi70ztoPSNOTugLhyg+4pyoEOiSpFgyufFvaW9/hcQJWJy+hlsa/I3nyCyHeS7R2ZyGzrD2/piYJferLbS0qZoSi5Rq0CabvY0Xj9g0GSbs4yqfREdIUxIsDphHxyTBBsfNJ5gWS0JZ4alWjy1/DTsaA8erA7ZDrGIGPB5rAWAvd+H0BgCO0dy1JJNkAoAnvbOG6w9ACcWV5hUaZX9V7H3f/kxXNhDRKUJalF4PmY6wlEHuv0zhBWgytB+wn83xXXfl/iIdRDbBVC4hdA6Wi5kdExNza/wW+eYvUDg1jFD4rZewxt9hc/8tGl6LZbtPoXNcAfbJq5h4iq73uOuEWNJh0+0iZw8gGqKFRru/hBaK1O9i6tfQkzcfHXuslxzFB9gmw84iljLkNHRpBdsIIbAmd4mLGWp+g2jmc3e5j997lkV4Dkc4P9I1syznHE8fMFvGzLI5T9Su/plEZiUFSRnjSu+xaFghxFm81M8QuTjC6AKjC2Q8gIdiMysfI49eAV1ies+Q++tUVZ0nGk9QmvJRNMz7sbIxslhSeD2EyYkPvkaSLwj9DtbWX0aN3mY6fA3pVjmt7uAol5a3RmZSstF3sU9fJxzdw+lcp8TgWA6Ftkgcj1eHL7Nm1ZhmQ6JsSiMIsSSUOiYnRbktLK8KWQz1c4+uSatMVy6GdkBlchcTHYNdJfI7JNEJGxgWh9+hHN9GnfsNcrdL0Q3RbgB+AztZosIepXKpuw1OswGOtGk4H3Y5eXROdYKJZ0TlgsF4SOI3SXTBpr+zesDDRpPBUFJg8cmjkYXJsdIx2g4fuV+e8dnDCAutXKzDb0K25HKlQezUMEZwNxnyVLVFMduD2ibTMmawuI2lbHayMUgojUAt7jF48A65sgi3/gcQm0SzeziOTW6WWPEcJzqiWAyxgirW8G3WpnvUPJ+0cYml5aFNSSwlSTllng4JdYKTLfDLgmJyl3R0G297ib0GU6/OfpEwzoa45ZQ1b42a3aQTrCGWBdrbRNgNCjckVdaj5pUwJYOjVzma7eNGh3QbF8Fd+9A5KRAsrBCBoCs+XAFSKBxlkxTpKhb3h7THSkruz+6S64IRI/zmD3YKP+MnQ2kKTtLDh8snw0k0AEBUBG3nPTe6xETsLR5gSYstfxtLOKQmZne+i8Ewz2ZcbzyN/Jj3OdZLxtmI0AoJVYWDeJ/MpHS9LqGqcZqdoHVJx+2T6YzSaPJKj8bRtxHJjPbha7heG5nHZEVCLgQzURLmCXp0l2Dzi5jedfTpO+SkFONb5GEP26+T53PsxTGFgKLSxxjN/vIBz7Seo+tfpO9fRgDO6BVkfMzk9A2c9hPstp/FqTmPBmltsRIKKKHw7LM6zJ8fDJnjMlrcwbY8qnYNOzlBHL+GtG1EMqYUHsJ6gNz6ZbRwKOwmRT3kNB1g5ye40qGgoFo63JvfZZkvOYoOuFrdYZQM8RsBS1GgbItGbOG4bcrpPsL6LsXmL5H3P0+ZTNl1CpjeJpyfUC01Wf0cw92vU7EDzjc3KcqSvtOifvI6FjcIz/3aoyhaV7kInVFiKL0GWTzAk4qT2S4TnaKSfZQKSUoolwN2WtdwbZe4iIjKiIpVpeZUiYqYtWD90dpcS+exfl+pAsz6F8mLMTeXB1jxCPvku2x6G5hoiMoXjxJkfvip/+HdAWE0VjbEKI/C+vBa9OcVWcZYJ99ZrYPbTzwy4PgkWPkUdMbM8vBNAbMDMBpmB8j6RVQywmSrmh/zfcpwnYN4n0LkSCFpNC9iD3fpB1vo1vPkVhtTRhilmGcjssKmpHzsfq/KiEVxzDvJEUG+oFZO8XVJYa3cVCUCW1i08ilF2GVpCqK9P2ahXNRyiO93OPF6CL+PUAppYjwJoFFuBRE9YHDz90nKmE46ZW8dav42bbvLo+hjp8lR9ACDIdc5SRnhWC6LcsbB4mAlpPabrC3H2KqKKTJkNqf018iql36k9+eT9njt+ABx8sbDIaCXHhsCOuOMPwufKbHZq6++yu/8zu9Qr9e5fv06ZVnyB3/wB/zTf/pP+ef//J/z5JNP/vA/Amit+Z3f+R2eeeYZfv/3f5/79+/zt/7W36Lf7/PX/tpf+ym/ip8fjk6/QydPkWvnP+1D+RA6XGMjz7gzv/VpH8oZnzJWMUPO7iFtHzM7wGQRbtDgmusTje7g+x1M5TJuzSPXCYPlgHL+bUjnFNJi1rzIwghkVVG1a+wu73FzcpPLfpcwGiNEiqmsYnPsxR0W9/8L+fIYr3cNioymW185RQ1vkFWv0XLaRMWSZnSCnOySzu5RDzuM8wVBtsTZ+BxZ+zKJKTBCc7w4QVbXqFoOStqQRwiTABDpOd8a/CmagqpbQReattc5m/L+C8Q4P2V3vnKRvFS/QLvSxcyOIKijrRCBwRm9jpkdIv06Rf9zTPWCbw7+hDAb4k0OqDQu4wcdurV17jlVOnaFQFVxlrskx99mnI6p1jeQaUGsBLlto+e7aNtBp4cE+ZJl50kSt4fsPUtQ72GVBcWDP0ZXzuGsvUiiY8IywZ7coS4k/vwAMbqFqLTRXpU8GfNOOqIwGaHjUeRgKVjz+zS8Km8Nb1KYgkk65hw+cdhmoVNSneI4PgqHmrUqnnSDHoPohKpTfVTgE0guVi6xKOb4VoAAHiwerCZVs4grzcs4ysWWFjXrE248z/jMIwSI2QOM0ZAukNmE0g8IZIXLtStM8iHjZMo743e4UDtPzXo8CmzT38KXHrZyqKoaEg3TB6tGVzTCyiYQHdOfHWHJjFblAifxKQ2lCI5eQxmYVRvobMlseYxCoeIBqd/ClQH1MiPIpyxVwCAeYnKLvCjYCjr4jfMgSlR1HevkdRrpBM/yscXrzKVF7DiY8R3qF79KXCQ0b/5/sUuYnfsCg9YFjFC0yfFwGYQ95noBdkDPX8PbXF9NPeUDztcukOuczWAHWzqcxMdUnRqBzhgdf41UWhTSJlgcM0tnxGvPkfl9dtY/x3h+m7FyaBUTojJimAzpeG16zsYHhHoP3w+jsQevYqIRthOQr3/xbDrqR8JwGt/i9ORVMmVR7zzLBf8KHywSJJaDcH3M8E28+g7e8E1MliDWX8QUY+5M3qVRaVOxXHDfu+YtaXFn/gC3WNBOp2y4Lu3WZYzdYWrPaCyOqE/uotCo6hbNyjri1n/ABG2KoIfYexm7XBKsfZ4DKTleHvNMGTONx0ySKVcv/Toty8E6/C7K8lGnr7Fz7jfIyxvY47uEhSZrP4MRNpcfxnSGVvUxsZkQoAffJJneJ/T6sPGlx0SLdnKMOH4NALn2PLl7Fnlzxs8eYwy0LxHevY2yQmItEOG5x9bfBkMgoDj6NqfjG5S95zgoImquT9WrUN5/DeE3SGa3aVe3WUZHyOoWKIeJERgVIttXsKMxhY65MX6DtOjzBvCL65+j4XQ43ftDZvf+G27QY7NxgV7tPCdWhb7VYN3sk+5+ndCymSBYuD5b7atUCOnO9hCn30I0ttBrz4OQYErk3p8CYPefJX9/JKjRqHyCjEdQqePY7xX8pfzoqJIzHmflzvQeVjZGZFNM/zkKp4kWFsKuYEVH6M3nOT19exURryy2Kps0x/cJ8xnudJe5XeOkPaN9/ldwR7fQR9/mJE+YZlOSaEi7tvqfFAY/WnA9T1jc/TfUNr+AvtpGWV1MtHL7nQzeIOk+RWI062WE0Qmqvo7TfYpkeBN9+g5h4zziqQtcqF1imS8InZDD5T5SF8ijl1mXLrX5MeG2gz3bB7dGHtY5GL+BW0wZl3NiHVNkU0RVfOT64ZNi0H/G5xnuL+4wy+YrZ+TakygsBtkRp/GAltei757FjPwsMGEXFscgJcZ7T3Qo4yEU2ern5TE8vAf58qOHjq18gjz4FhiNXV0jaexwsjxGm4LYlFSyA6zJDSSGYr6PX91CPYxWGiRHmGzIbP6AJ0wM0xvgdyjWXuB+EjLNR+zO9tizbC5ufh4VD1lWuzSlYBpPeXdykyfqVzFrX0RQPCaMDytXsNfGbORTvNk+9cUxRXEHI22Ixgi/jVM/hyNdZDYDu44jbHrRhCKN6Vk2ZRZjR/vEJqWzHGIsDx2U8DGzH1oFmGqH8eA+Uz8gMTkujxeESlNwb3mbKI9ZC9foOh8W53wQgcE5/R5mcYJlOZiNLz1ynTvjs4csIsiWAKh4SuBuM9ELjLTIOy9gt54mT04Qyzts2DWyyW3S6V28+Qn2+otMshH3Ju9SGk0r7FJvP4dr27wzeptSv4VXKtrjPazONXQikNEpThFjpQXFva+x5jjEs0O0V0e3LrJ38hrToEPj8v/EvEiJRzcp0biUCAyeCjCURMWS1MSM4zFbwTm8uofltVFejXE859TEqP3/xDmrgvJ3SGo7RG4VIyBX7upvzm5h7PDR2kUgOF+7wCQd41s+vvywUFKiuFi9zLJYEKjwQzHOH0QA4uE9RAjxISeRM346DLMBx9EJAJ7z/rrC4/e44/iYRbYAoGJVHjp+KZSQFKZ8+P5+zHe8MNyb3yEtM6SQhL7LjclNkiJio7JF2+twe3KbQuc81X6aHf8iLW+Bpo7TfYbK5B7+7C5WWZKevEH2xG8yC6rsOg3qw5tsrD9HKQPU4E2syW3M4TewatsUjfPYYRsnHmPpksRIaspiKB3Ww03KwiBRWMUMZ/QG1vEriONXaTTPMTt6lfXqNkq857hVU00u1mEv2mOwHOBVAyryIwbXzvhMYQzMvAq2kpTKYaGXNKMR6AIKg0in4HmgDVY+RSRDiviIe9mYSdDBsWtM0gmhqiDckvJhXHgfg3/4LUxpsNwqN5IFTthns9Jjc/AOcngTvRwi53vE/S8zzY5YZEdUT1+nVySI+/8du3mRysM6/MXj1xkM32XTrRD1XiDNZgxOXqHWf5pQ1dhIxiRv/T9ZOiHHnSfwGhvU7QppPCCLl6RuFx+LltSo+gUSoRgsTylNyTxdcq1xnYuVK2j0h4YRP4iWLoVdR3NIDqjqBiYTCG/VJ/lJYk/egskDhLSwNn6R4qOGQX8OUekIklXUPbNdRPXcJ+pF2skAcfQKw/SIeW2DvaDPNS9AxQuE31jFRrp1lOUgszFC1kmi3YfpNgEVEk72v0bmNaj1voh4WA8sVcCif53TyS2Cagf39BVawTZ5sIkq5hT7f8Tt4XewwhbO/JBsfJfa9q8SRCNUdcalZIJMDol3/4RZESOu/S8UzSuU8ZC2U6dm1ag6q5qqNbtHMXgHVelQufiXSYXFSCqUEGwUOcWDP8ZDctoTeDX/0cCMMYZ+sMbB8oDAeu/fJQrJSrSpjMJtX8cMbyHcKoXb+thz+ZNALo8xusTocrUXOxObnfFj8pkSm/3e7/0ev/Vbv8Xf+3t/71ERSmvNP/pH/4h/8A/+Af/yX/7LT/R3Tk9PuXbtGr/7u79LpVLh/PnzfPGLX+Q73/nOmdjsJ8hevE9HOnxs1eNTRAd9thd7fNeWpGWCq86mOn4e0KwW1d9fmAoBavg2JhohlETEQ0qniUim2GVCVdUgyzD5gobbZVQMqFLgLU+IDVjKxikSUD4GQ1zGLLIFxhiifEGluoadLmD/j9CbX6RYHjJUFjWvhozHFFtfwj9+HWFctPCxkgE62OJC5TJeFlNgU3otMuWi+89RSIupV+PkwZ/wZO8anbUvc2txzFxHzGobuLMHWOPbiNkhsvoU42zILJthMPTDLpuNbfre5qPzIUyOvXgAQpCH25g/YwyaQGMlqwmywuthzgrxP3Xs5AiRR5TKPIrPWBYx1dazqPrF1TSPsJA6wyxOAAPxBDsfEyeHSGN402h2epc56H6etcpVlFFcERqZTdE6I48OOI4PkVqTT+5hnCayFAhjI706VhFTaEFDWLQsnw2tKWZ7+PEhju2RJ1M8a4RZHKLiKWuda2TZHEfaqPkAE65RulXmQYd9ETNYHFJVDrFVwZMhohQ0nDaBbSGEoGbVaXktmqoC8/t0pEtRWUc/FAh9//PddzboOH0UkvcXjGzh0rTdR491lU1cpFjSwhE+ffdsU/gXDWOA2iaM7iBsj9JpoMolKjrGdirMURS6ACAqYlp6jIxPMF6H3G1jS+fRPVOaDJUOkX5AucjACTHSRkz3V1NWuiSsbrHdeQ4jDHp+E4RCJafcVxZVyyVQFcpwjSfrl6guHhAevwZWjbmyqW4/y+5khDaGcetZ1PNrkM9YLB/A8ojmIkJkCzQWKmxyv8xQ/Sdwqpucnx1gpzEICzW8QeDWKfIIS3mI2nWO0yGRsKHIqZQLHKuNpqTldJAohICm3UEiadQexqId/hHR6DbSclFSopWPLhOcPMZ4mqkU3EVAmTNf3EUJi7zMOY5OaDkdbD7sOCVMhklWzjgmi5BlciY2+xEwQiNOvkd88j2EkBi/j/YvfajYNiuX0LyInc0QlT7OdEDZvg55QWpK3Oo6STJB1y48JtRypMtmZYthekyx9SWqMsBeHuMYxdXaJdT4ATEW6dFrKGwCU6C2f4niwTdIAeE1cOIUK1+Q5hXWqxukuqRrB6RCsW/XqdbPIebHiGSKqQvG+Skcf4ea9JHjd/EklJVNLBx8u0aOZNUsWN3Lo3zM9PQtiiImLRLaxXNo573XIOIhPCygingIZ2KzMz4ltArJK+dRuqSSRBRGYcV7UESU4SaeCuk6LrrMqVe2OFocU5z7ZXJjM5jcoxL2saWiHm7w7uhdOtV1lFvHkw558yJapyhVo0aJHe1RVRaZHXK1iNi0Q0IVMEqnCK+BH5+iK+vU45i6W1AcfAMnHlKvrLPM5rhuHcttsUgXVJVmOn6bqqqSDt9Gb/8Kjt3GGb+1+q4DRDp5JPQAKCsb2LYHok2RLNlsVvGVS1DG+ML7M8p/fn6RJkUefweZLZDFHLn9y6TBDgZJXrvAbLnLfn2LyGtTE4Imgupkl640JEevU9a3iO2Ak9Y1er3Poxo7LI+/TmhKxpYkI+HG4g0uVi7iBE3U7AjLrpFGE/LZLmX/PJZXg2SOXdskR2Ch8BaHiOWAQlUQ1W380X1ct4PKCspigZfHRKdvkVY3EW6Vnl3DtWr04jF2EuPtfQOtKpRWlXTtKtnGSxxmY9x4QCh3kK0n6fnb1KzGJzpPy3JOYXKqVp2dyg4nxZim24aywIkPAEkebGDED2/4l+Qs8pUIIy4ScpOh0RwuD9FGc7Q8/lBE5xk/HTJ/E7XdwCAfEy5pr4207q1iNMMf/t0uyvjRPYtsTmFVoP8MKh6RVNqcRKe0BTSFYCfsUlgeUlZYlnNSkzB3aojWRQosEqNxp/vow29jV/sIp0XLa7JlV2ikIzLhQ7DGO6MbVNwavg5JdYKtahgUGINVTDHKARng9b6CMgl+/G/JBn+AVe1DcozUYIeb+NKjCNYoH4rtZBEj0xTXSMzwPqw1sY5fpu4FDMZ3wGjccAPplhQqRH7fmU+s4nEMkpPKOjPrF8h0xoYp2Cgz0MmjdWCkl8wfCjFO4pNPKDbTEE8AMEWGKqMzsdlnmNKuoqp9zHKIqp/Dcz3m00MqMiRd3qOmalx029SPvsUseptWdR0pFKZ+jsLrUBIDEmV5lHYFA0zzCcfRERekx9I4eK6DE93HcluY3tOk01UiTbk8geF9AunA7JDS79LLYvJGg2k0JmpdRgP11hV062nKcAtH2DzZvIZvewziU2ITrwRdSEoVYta/xMHiNdL7X6M53yNVPvXGk0iTEPWfIxN1bLeGPbkD0RylE6z2RUqnQxZs4omANe8HuyA7wsP5hA5QEsXF2iWm2YTQquB8hPvyGT953j/U0HY6lLZeub84ncce51seY1ZCQ0et6g+2cLhYXwkKa3b94wUsZvU8ACE0N0bvcHt6m9AO2BI7TLMJ8cP4tnk2Q/kWO8EFlEnw1sAqSxy/SXTyNmbtGYTOWSwG1LyUtNrlNJqzGXShcFAIpHJZJFPsZEowP4TaDjpZUvpNNhuXaVQ2KArIdYGgRJ28hpjfIj3+DrbtYy9PCSvrqGSGlMGjdbgQAm0MWZ4DcLg84Ila7WwY/c8B9vKEYbJAsGQtnWD8LmJ2hEYitr4ERYbwWnD8Paz4iOnJdyiDOvNqF7v91KPPSa4zztXOM4gH9CggjnAdBxlNMFJhlEViSsq1FxHSwhiJ1gakwiiPKE1Yaz5JOP0apXKxy4R6HmM7IXY0pu9tIMoE36lzHA8ZScPbgzd5oXkV9eBrmPG7VHRBYtnMWtfYLUsuXfpNTLzPCENSCmS4RupsICmQQpKbjHk+4Sg5oOetfexaXOpslehiV9DCwRU+F2uXiMuIav1JjC4olY/+YIRmmeMs7mNQn3jf8H2EABGPVh0ZXSCKOZyJzQDQbn01iFDkiMraJ77PiHyOQBMVETKdEXttZu1r1FGUVgUQyHSMaGzBVFPEC7x4QK25w152xGJ0EzXbZzLb44LXp+btoCkAQap8Bo5PZ/A98tmYpj/GWlMIU1KWMUZrWnnMXMB2uEZHeOjqeczpm4h4ghftkaOZpWOs8V30xvNsxjHVYJvCWeOSuwYGpoffJClTxtN93Mt/lVvZAk9rntz+Cvbufyd16wzjMVkxXjl+5w/d450qLbtLvdFEIVH5GC1dmumEp4uINOhghedIcZDBJkZYj/qvVjZGlDGF1/1EMbGfFBP2YDkAKdH+T1fYdsbPB58psdnt27f5x//4Hz827Sil5Ld/+7f5rd/6rU/8d3q9Hv/sn/0zYKUafeWVV3j55Zf5+3//7/+kD/nnFjl/wAMlefYzGpuhwzV2Bt/GNHvcW9zlyfpnK+rzjJ8sBs28nHGw3KfUBedqFwlldbXYkavbXGkEVvMCIo1WmfQCyO6BX6W06wB04zH68FVcCRWnAsEWaWULT1nkOkdJi8AKuea26Q3foVUkyP3vEOmEuJgx711nbBJOHZ/NxkV60RLVvEjmNhmkM0oTEaUPmOZjniwXVPKEbekyalwgaT7BEEN09ApVu0LFCTCqxk7V5jDeY1Y/jxzdwWtdplYUWGgCVaHnr5EUEeeql1i3t5FCQxFjlIszv48ZvguA1DmjoIOnfFzhU5JzkhyjTUnXW8MRLhrNaXZMXmZ0vT6OWBVe7OUenKyiU+zeU2Thzs/6Lf65wk5PEYffBQydsMqpt4qBbDhNjJCPxRtpaUNtHaYHyLCJOf4efnzAM0EN1bxMz60zL0qc+IggHSDGNyGLyCyPebWLFoJMgde+QhBHuOE6cT4h80pso6mWMZbbJGg8Q3D6GmZ6mzwZo9eeRvaegeYVclVHlgUq3MRtXMPSGdpuYKo7nDa3OREOg+Q2Yv+PKFBcu/zXWfhdqk4VGwdjClphE194NOwuxuTM7JCFl+JM7tNuPU2kbe7NbgOCi9Ud/DIjkRaWVfvIyAOJ4kL1CstiTqDCHyku5IyfLQs9Y5icUrOrNO3uj/z8tHoZFa5jpIuRNvbh1yGeIoSku/4sY+UgELSdCmr/25giw8h7nHQuMSgi1oN1WnYXe/Q2ZnZAqWxU/wlMEmHSCfgt1OgtRJ6QOSGnYYP95QHt7Jg1twfhBvN4iOh/nkZ1h467gZ8cY93+b8jTt6F5gWbvGXrCRtXPEemEg/SI1OtgB2sMihnx6F0atS0ECk9rFv2n8NEIoChSdHUH7d8hVYJK6wLpu/8VW1kE9SskVWi4DaI8wpY2vgqI9YK787tg9KPvw4IMg0KZVZHVVgE1t8Yij/D713EXC4TfZF7boeZtrCYKH1ri15waWVmQlTme5X3s5LeWHqJ5Aab3MWGf0v5oN4ozPhqJom5XaLhNSpPT89ofWRQPVMiu26XauIyrfIr1TUy6xHJdzHLIbtDDD/pstq9im4zYaG5NjskzaAdNpvmQOgJ7/09x0wzZOEcqYeEoqlmAqq4j0Kjj764mBXe+RNK6Rn76Os/VrrDsXGGRDrg7uYUlHdYq62xXzhHgIBYnSGnBfB+kYhCd0nIbRIsjwnSCDOp4B1+nDNYYOBUeVNapeA02vG0EkgyDqe8gJ3cxYZfSebyYZ4IeYnGw+tk/E5qd8SkiFbZZYoxAV89jxw/g5C0MEiuZEvWeJo+GWEVGNR7Tu/SXObZaiDv/hSAeotZeQjbPMVIezXyB1hlO7RKV+iXE4cvEJqcqStRijqhdoaqWxOO7zKMjJnGC++T/me7GFzhyQpTfwtEWSbFgPHmd/eO3uNK6QivoIXrPMQo6GEq0ycmiY6wiYlQsiN0Ww8UDztUs/KCBtdjFEQ5l8LgIwTyMazHEoA1SOKzN72NmhwjrLvnGF84ECD8KWoPWqMUuJosRpzexex651yf3+sz6zzMJajTKkvrxGzTylEq+QJzewmtfYFYUyEofpRQDPcWx63S2/jJlcoJdzHh3cAvXtjiI9rgUXOTapV/DPXkTUd0gr26jhUux9gsoneArn3a2j704QC9PKIucMgyYWD7NnS9hHb4GrUtou8rw9n/gYLaLGr7O1rX/C2Vlh+a6orL3LUSlSxmNQOYgBL4M6SoPW1pkvZdwrAqb3g4SRWpiBskJtrToOmvIj4jqXpRTbk9vYzCshX2e6V7DiisYA8781qP9rd0tP1Fsi4VDP+gxiE9puA1c4WEweJZHlEe4lvNYtOYZP10+Ko6xcJrIzS8jjP7YmGyBxo4OQOeUfh/V2IZkhm5dwcal2nqGZb4AUvJozKh5iY5OsZcLrOEDEgO3yxzLEthuiLv2OWbRmN7J6zhFSaO1hWOFbFSvkNYk9uAVpuNd2l6D6fKEXBfcm9zl0to61TIhwmArn2DxADG+g5WP0e2rpPXrWIPX0cpD13dYlilB8zxlaTC9pxDdz5N7648anqVVQdXWMfMC2bpAPr1DIUq8WUzL76EsD/fwG7wbn2B1rtLofYlc5xzHx9TsKuv+No7yWJaaVpnTmu5hqSmiuvj/s/cfz5JlZ2In+DtXC7+unz8tQkekRiYSKJTqqiJI9nQ1zdhVzeGmWTY0G7Phghua0WhWNC5oxkUtuOPQuOM/0IsZNsemWdPFahIFoAidOjP0i6efP9fuV4tzZvECkRoIAJnIKFT8FhH+3K/7Pfec76jvfIKs+yUAHN3FMWzSMqNlP16Ub4mOal9CTO6B16V4Gu3gc0chCas5AoGn1RgVA/Iqo+v0fqoxrBIGefclRLtEahZaekTDaLFURqijHyDMFkZ9ibbwMeycmm5izI7QlEbWe4aRscTaM3+PShn47gq+HlBWJY7pMjGbXDMC0mxGGfYRs/u4Tov+2leIJ+9hzh+w0b2GloRYhotm16npDlF4SmPrdxhWOUltlT3D5kTAUjmmay7jizoXaldYdtcoZI6judT087W/RKNutRnKHNOs4eURDN5BKMHm0jYzv0eYR0ySPm3hoM8fIHUbrXqAvVKQ++dG3I+LUBIzPgQlKfyNT3TUdYSHY/9kA7anfLa0jC4iEA9fdz5xzQCwZK3gNBw09EcyBOBpNTzrp+kkBDv1i0yzCUJTTPMZ67V1NKHRMJs0rRZVWZLLkk3/fM0hZEJ58m2q8ABjcQS2h6ZbzPwVzqo583yByMa0V1+hPhswGt9hpXGRqn0JpTL8bIFu+aj5IfnkPZKl5zi0LEbTuwTZjO3WDbTaDkIpqiomslyUkPj1dSrdRi91PClJPiKntmY/0uH4po9U748pvlb/haLLPuXzo17bwYwnaMLAtpYpnCX0zToKjfzhHkuTKYaU5w6vQrDI52SqTZiNeLb9AmUp6Tpd5vOENXcd12hQLMYYCERtmw29YjJ5h/TsXaLaDjXDo9J8VOsSSil8w+eCDqXdQFz6m5yObrKhmcj4FPIIs3uDdH5AUb+MVt9ETwYkk7u0Opep8gl6meCP7iL9LoYqaYX7aI1LuOYytrmEXYxQKBoP075qGFysX+QkPcIoDEbJGL+MCUqBcpoU7tqj+tFUgdH/3rmjjNcm772KEho1vf6ov5efNtyP7sLgXVBg9ipy//HTPSoFsnUZbXQTrIDS/tn11b+qVHoNtf4baFVOaT5+etHKW0aPTuloG5zWlqlbdRyzSfnwXMeKDs91KrqBFu6Du4YrXFzdxtU9DKdDMdsnMGoYXpdFNWFvsYepGWwHF/FMF1voKKmIVUpNZpTOEq67xoVmSua41Kf7+K4Ny88zq61STycI3UCVKYas6LUus9fYpuGsk3smZ+mEWnaIZZ9Hd2+3bmDKd9Esl1SzsA0TN52SDG5j1y9BOqTRvszcamIlJ2iDe/SLY6aNTfT6RTadC4jJmxwf/zc8t0FDaThaAydNKL0LSI1HRpO5yojC+5inP6JpNDAb2+Tt5z+zdszddfSNJkroH3JUfspTfl6eKGOzr33ta/yH//Af+Cf/5J986P1vfOMb/Nqv/drP9Zu/93u/x/HxMb/7u7/L3/7bf/uzKOZTgOz+f2Rm2nSCx5+kf5lU3iq9PMYSBruLu0+NzX4FmBYj5sWclt0m0BuP3q9UxUH8gPvz++hCo262mGYTfPd8sVN0nsVwmudeGu7aeaYYJUApdH8DqdkooWPmQ8zBW2zqLpXdRnSvkfs7dIA7i/eIi4SWYXI5n+PKDN1qoakRqJzScKiAu2VGZ/tvoRch2C3C4l0SmWOSMu1e5zQdksqYSlU4oztcsxuYg330fIEsQ0Swzk5tBV1oSN0no6Bm1Gkrk9hfI7j+P0OSYHgX4GxMW8CLxiYYkiCvoc9fR5/cQgmdqnkVTBdN1xHFnHlyyIMyRNd0rjVvMMvHPAjvk5YJsQq54j3DvJxw/PAQt1Ql297DnOAPPcHPX8cfahdN5mgqp9SfGhX8rFSqYl5O0YSGKwzMKkEYbUSVoJczpO5iVYIbzWfOz6XUuQJyVk4oZUmndNHnIaXooLk1qFLE4BYdTSMzNH7L7zA+fQOsBkHnEtHgXdrTu+SGQWS1OTI0nNVX8E0P27+AriykTKid/gCBQC6/gu508DWLIt5jdvJ9jDJGdxpITIzOc5S9FxGLI4Tmorltyit/D5UO0YoFUneINZhVE/LFGV10DCvAicccWjWKPMMQOrf777I3PGDJ6/LlbpOwWhBWKdNsQKkUcXSC5ZYUVYZdLpCLXc7mJ1SWT7n6VdZrV7CzM4iHmKJEpTOqYBv8bSzzqcfpk4ykYn++Sy5LpukUt+XjiJ9RgSsE1cPxRygQVYFuaFRKw8HkRuM54DxymZLnfp95lTDPpxRKcBwd0253IZu9/5PDm1TVQ23F6kugV5RpRBU+oJq+QegvsWhfwHOXcNM5lzWLPQoG+ZAKwXY6B8MDr4MmUyoUxskPWHLW+W4+JC4SDi2fnfoOB1WI37vBzGzSjoaI+hZGPuZCOkLHQBXHJL1n6G98Ffv4Byz2vonj+DhRjJEmWEdvs9pYpdF6Bl3oGFicZkfk1Xkqolk+pTRK9hd76JrGxfplHOEh29dYsgPaVkBhryJbJTY61gc8/a41r5PLDF8PkKoikQmu5n3MAErwfiKLrH4Z0bh0Ps8+5WdCKfB6v84NbxVMn6J2iU9yELSFy4XmNarGZWblnDtRny0NOvGUXtqntnQNKGHvT8mFjdbcoPRbnKYJs2LGLFmwYwbU7SZWeYKc32Ph1fnLaM6lWo+gvkk9HYIlQkcAAQAASURBVKLXVjDCM4qsRzW5RV6C1tghcK9wzXRYpGe4eg1ztodKZti9L1P31qnkW4jODRZlhJUPmdaWWAqWGc72qQ/ewhzfQ7oDivYOut9llIzp2StUVCyKOUV7G7d5CcddOffa+0AlFHYXbeO3AIEUT6PmPeUXR5MpxmIPdIvC335sb2dtfIdS6uhliAiP0WSJiI/JvXUqlVConFH4ANuuUbMcGkadDc1HBVtYhodmWMydFvVsgK9pWJND0DwSq8aeUyfMFqyHJ2woCyM8od3aYlGmRFnIXJ3hTvbpynV2li9BFWOkJ4zdiL1siGV7hNExzc2vIxsv0FIzFuEeVnRCMryFMAPM+jL7Vh1HFuTpEUd5igpW2Kpt4elNjGICQqc06khhUC2/jJb0UXYLpbsQjxC6gaZyjDJ8dBDylA8Ty5DDxRSlLHSlM6+mWJpFZ/l5hMhB6OcRBX4coSk9RMx3aWg29XxItVhgZGNy3cLq3EB6DXK7SdLY4DTc5cH0AV1viRfrl3nWWuNovo+J5GY+xxECOzliVEa4qsSe3sdZ+3UyQM8miPEtTNsnNiw6Rcw0G9Np9EgRhKNbTFZeYeOF/wcKgZAZSjMoVYWGoAS61gq0VyjqlyiG3yOxbRaGSbd+HafK6Uz6dAVIx6CovZ/m6SQ5Jk76WELH0Vwa5se9qHOZP4rsnJYplVRIpc7TkT5c3wAgi0+tezMbIeJTlNuhcFZYttfpOasI9TANGnAxuERcRji694nOK0/55fLBQw6JpFAZlnAeRZwx4xPovwWA3ozJW88hBI+iKQR6g0BvUKocoXRAYWchqpoiNB0jPmRVExwlBVOhsdrYJPKWKHe+DrNjzKqiWU7xbv9HrMY6B2WMYTcoZYlrerSzkhdaq3SHtzic/RnKW6FsPMOVcIg5vQeTXbRohnnBo5q8w6yaY9TXKGsrHNc3OVUGlmbR1jV6H5hrlNDIOy+SNLZQ5Rh79A7jcE7LqrGsWyivw63RO+zN79MVoGorSGnSmt6GIkFt/A4NZ4OrTQsr7uOED/c0VfaofkwsrgTXKcixxeMfJhXBDgTbT9f1vyTGxYiDxT4AvVqXs3AIQFZlXAqu/tTIIQoN9TCqdMdZQifBmk+QoqKiQmgWOHWYnVHGQ+Z+j6bZ4mRxwNDpkMqUXq1Dkp8hrYoreo0dd4fcW+aBIbDOztCOvkPbqVPVVrjrOLxLjL10hVc7X+Ky7mPGJ2hH38H012h0rpFnU6zFMfZ8j8bGV7jvbnAWnbJipWh5jO208M06lXV+iG8U8/Oon2XMulR0L/8BdtzHHt5GRQtkXJEPTxiPj5BVxUSv07RryO41ijzBGt9BGQZWkZA1H/8cwIwOzg0SAEsWZPUrwLlj3CKfU7fq+E9TEv7S0YVOx3yMaJcI6vrjGdJ+Ej+OhJeqmPVgjWV/mZ6zTMNoo1cFvYYJ0RDv3n9DMzSmvkvW/z6G20Ef36YSUFz8myxaV2F2i67ZoKM7FNM9isE7CMviWHdYrH8VvbGDr1V0Bu8i0hFmcxtNCCwUm4O3kOmEMlng7nSQzibz5jbZNMa89j+RS4knwcNC1Tc+ZlDpajWuNq9RyBxfrzMqBhwuDgG4UN+hYXQI5ZxB3Me3aixZy09Twn6BSEpKVSKCS7hWE6WZFA+DIXzUMF9qDmr5ecq4j9fZoZ6PmaBQWcZK4mBWOvv7bzKdz/GdOk2nycTpEogYb/YOLcPAiM4YyZxBfIy//Co4LWQVk5z8fyE8xpSCJAsJezfQujdIoiFOPCHXoNQtTldfIfFWqQ/epiZ0hMywi4TSzphZHvVrv48QBj0Eav/bJOovUc/+PU6sHl1n6WNG057msab77GURStNxBu+B8NG0A4z12iNHe61KkOniPCZ+Mjvfl+gupSoZ5WfoQqdtdj/ZGPVD+4byZ26jwl1DbKyCEE+jBH4EqTkfWrt/UH/waVS6j1z9dUwF60Ii1HlM0w/8KgUZcT6j3r2MpjVQ/hLdfATRhKJ5jUbnORrCQLg77MYHKKlw8ylK7NEwatS9VcosB1snO3sNy1lm2rmItDWikx/iV4pMlZwdfY+0SMBr0cvPSFTJorGNslw2q4Ls+L8xMXTK4R0KI2D14v+AdLeoWi/gBWvsJidE6QBTWHTtAM1tEMczZPcZRs1rtNMx3qJPpiLeHd/EVAWjMmZ1fY1qdp8qSyiFSS5KClXiCg8xHKApDd3XkG6NQT7CSodImRFWIfVs/qG9z0fJZMIgO8PSrYfppB8jAvgnOAE95Sk/L0+URmVjY4N//+//Pd/85jd5+eWXMQyD9957j+9973v83u/9Hn/8x3/86No/+ZM/eazf/Df/5t8wHA75l//yX/Inf/In/It/8S8euzxPgsH/j8vwJJTlg/RP/isEOj2r+3gJ9cT7/4tfxuTsLaGhsSoc7oV3PtP6e1Lb5LPkSXu2TCbsL/ZQKBb5nButZ9ExEAKyMmOaTrF1i0EyoGV3CKzg0TMo3aGoXyJXKZP8iHE+wREua/46tnFu1GCQIwZvIXQLMX1w7rnpLIEQCCGpVEVgOgQn3yI8/A5CWNTXvoq0O4gX/m+oKmFU26BtufTmB+TzIwK3wb3FPifhPo1gFdG4gJACQ9e5d3aTLaVIRnexF31sx2dUFcjRbRZlQpFleOuvkM/3MepX6CYD3HSMcfwWUutR1RoU4ZBpA4b5mIbZoLHUQZN9xPgeqQ79fIK3/Xv0yjkyHRNnI5orL6OqEj09RTdsomrBcXRESc6qu4EmxKOuamjGozqUwSZ6fp6LvQo2EQK0KEQLB+iD11BFitG9Sm6ee56IoI70P2589qT3nV9WuX58n1He5zg8oVQR6/NDqnBEq30BhElLSAyZUHSvgRJIJTkejfH1IUNiEqUocoPl25PzVaYQ6J6FhY2WznB7q0zu/L/Jq4zIa1PzO9TyGSoaYaiC9qVnOPN6GFKxmtXwovOwvkZyDzk5OS9nPaGqtzDyKdXgddTiiEwTmO4qWXObJXsJ1X8bTSh0w6YYJehZiKqvIR8q6lb8Nrnfol4q/DTFxWBqONw6e52m2UBvlSyKGbZp8mCxS91q0LCb3HQ8ZFnD9VdIyphLuoEVH+PkEVY8YFYVSFmg8gXT7AHsfYMOAuf4+8jmFcTwPeSz/wul9ldj0fxF9o3P456P+zwaGrpmIGSJJgS60H6h8iyqKZpYYPXfoN66TGV6j7w3lbBh9UVE1MdwmhT5FFHlBFYNDUHYXEeO3qUWrCHTBSJdoFAMizG5brBSjVHjO4ROjSJ6k2q7SXyyh1GWdEwPo7XByWyP2+YphdXkQucyTn2dym+Rj+5gTvug7VIvQ5JsRnfja8TJERx8E09qNJuXsbxtxOAt7PF93PgEPZsT11fpJ31is4GaPEBPF2w4TUq/R2P3Hjz4U9RXf5vTrRsoNNb9TWqWj55oKKUITJ9xOkKqCllVROWCmi7RT8+jvGmdywhXoB5G/3u0XBMCFxdHO1cI6ULH/EhKTCFLzMk7iHiE6lwh9zZ//MlPbMcnZS74Iu8fy5BFMScw63ja+/NlZTWo2i89+vvTimhiYWmC+4s7lKqkik+ZHHwbXbNoyJh+HmEsjvGqAg6gbG1T9p7Fcdq8mM/ZioYY/beo9r6FWnuRpChYEHA0WdBcuUBSX6eMBrhGEzOZMJ/ew+8+j5XMkPod5mc/hCqkbsUw3SfRjhnmIeb279Pc/m2yZERRTKkN7yJMi2z913AwMYbvgiowRIXT2CBFI7B8TN1kb75LlJ8bty81LjHKRiTVEWve2ofqSD1MW/OzNt+TIndfNH/dn/+jmLM7MDs/hLE0k9w/91j9afIiBCihgyzRihmTbIpwfRauzp6Ikf2/YCVYpTh9g6yIiKwu9Z2LnGmQGS6+aVDt/hm16BSKBfnkPgWQOzXCKsYzPVK7Qdi/g5uc4mVjLqiKhjIZ+z1Uf0w/OeFN9jAcj+u956k5LU7nd1nXNMIyI5k8wLa6lJZDWVbUhYkAXMMirCqyqmQzP8AcLegKjaJ1mbKcYWdzGNwEIdBWX6Gwu1RW/UORBkVrC/3Bn0FVomrLCGfpQ3Xzk+rui+CLKEuhcu7P7uJVFlUKSijuTu5Qqorf7b7AkpRo0RHm8ksk3jJGFVH2f0gx36dhuNjNaxj5AZneoeGa0H+dePOr9Pv3GZgewq+jUGzmC9zdP8WSivXaGlY6J2itcZIscJIJxtm7lP03iKwazt6fI9dcnJPXztfQzDHaG2SLPcToNokqGSw/z9nkLbz2OnO3TaA1UZpNbeN3WA3WUE4X3+48qlOtijke3WKenFFr7HBS2+aich4N0mUV8SC6g2O4rLhr6NkZ+YM/o0ThXa0hrI8bmzXMFh03pIhnrOY2h++8QZJXdLw6UvmYTgfp+pQP96UfRZM54uw1RFUg5ocYmwGV7p8fqH7gehOLhvmra7j888j9k9B/parYi+6xyEJWnRpreh1pd9DLOaKYnEelV+WnltUUFlvOOkY+Bj9ACB09OWWyOMQcvU1H5bRXv8JuaNC1l3lPSZ5d+TJWPiH84f8TKzxAnkLnyn/P0uAdClmitS7gpEPs+QFxMuX2yXus9C4zrnS6okVvPIXJDJog8gmzcsF88CZx9xqHbpO6ZpDLnHE+5SQf4HadDxlGZCrldLGPOP02eXjATusq1niPKi9QToeGX6NltxHTPTz9OzSDi5yNHqDbLtZ8H+lu4Ok1RM1FkxXkEbJ58UP1YwgD42c4AhjnA0bZkKbdZslafvT+kyAjP40nuWw/5pPqMa/SR0NUIYv3dXO6/rFrfxpukVKevE4S9bG8DrFp4Ac7VO6M6dnrDNOMrnmKWvsquWlCekgsNO5P51SqYl3fpT68Q0236FhNvlOWKNNnZeUFMqUIW1ssZMxFzcOxPEQ5pbz9/6FYHKLSGWZ9A73IkUJhpUPifAbDO7TWV2iLAnN0E61MIDxGdJ6lqG+RpinN/nuYMiTNBpwCrcYqStSQaYKajdF8H3kU4ScR03BI6tYJL19jKGzas/sErS1MTEgGaO0bJDLmJD7G0qzzOehT+oBQxfvzw8PxpSDnwew+laoYZUNuNJ59oqNgPmly/0WNFYXKOIrP1/Zr3sanpjyNqgVnySmu4bHsrKGQPJjfJyszTN0k0BuYVYI8/jZpeIAVnjLNC9TskHL7FcrwiHk+wwrWyVWF1EysqI85O6CZh1RFSsduw9JVFsNdRL5gcu9/p9G6TjS+SXPwOq5mkWcTJo1NGprG8egWMhljajangztsujqWClGjI0JR4q+8jG20kLpGVd8hVwm70V0kFRf9qziahys8XO38rOODY0omMxCK/fABRVkwz+fUmjV8/fGjEj2J4/+TVJafhUwl3J/dJZcF67V1us75PPuTHqd0V8icBoOkT2XX6MmCLdvB3rvNvOYyyY/J8hBn8CN0q0Zr6SqH/W/xnDBhdAtZ67BSv4hqbDKfvMts/C4WijAa4tR6SKnQg20aVc5wvMtCFrS7z5PO9sju/1dEPmXpmb9PbnXI5vexrA5Ts85RGbOOZHj8fer1dVRVoZIRAkV6/D1G3ecZ5Ke0zQ6rmoGv1SisNtbkXczpPpdNyJZeoK0fILMhpyoninfpmRs484yF0Akjhx5j7GAVRhP0WsWpPqUf9RFCoAfnBmcfRAigfQmxiEBolLWNn1Nefpxm9+f57ufHk1QeKzo4z4gkBNrKlyiccyPhTCUcx0cfn4PF+XnARwU+95YZenXiXPJWlbDVuMCGEvjjQwyVoqcRluaiwn1wRnTaFzHDA/Kj71KZLZab1zgY/ZBRNmFDSoTdZbVWkGkpupLopoNTxhhojGWFqemEh/+FKo3x0gFFESGaF7HD1xmWCttU7CenbFlN5PBNdEcHv8GJWfLW9C66pnOpcZk9KQk6z2A2YoKVL7Na5djD2+hSYqSHXDI9JuExdrBKJlOMziXscEA1usvMspG6T+E8Q3dvF48QzRyjtbss17tMzt7BTQbUVr8EnWvn1fcpbX+SHBI9DBJi6xZN4/PLSPckzgdP+eJ5oozNoiji7/ydv/PoNcDa2hp/9+/+3Z/7N59//jy0YJZl/NN/+k/5Z//sn2FZj6dQ6nQef8H1efMklYUi4buLe+jBVTYabfSfId+17/+yoszYUFthW1a8Fd6h06l95uGCn6g2+Yx50p4tKQzc0mCcjHENj2bLw9bPZamSFWvdHvPMYauzzsX6JQLn4+V/a7DLsBpynByxVlsnM+usN3sQj+HkNShOoLEJ/itMu5cIrYy2W8c3fJxYkAzeAVWQGy5FNkW21vGDNdj6dUxZ4ZYxejwjO/seynXIKHCXLmKaJUXnGl3PZ7N+nXk6Zx6eIkYnhDSod9bJDBNh1CkH7+DUGuhZH212hKNreKObSM3CyEP0coYTpailhNTpcD/bRVEwLTI2G1uosCT1XZIyxmmtMLNKlpsdas0uvXRC3dLQpvdx81O87hUCx6OlGghDodkV2/VNaoFDIXOW3CVs48ceCgGsrH6oPrNkgho+QJzuPWykDKMGlCXG9WtoHY/T8ISsyuh5y+dpSR/ypMnXj/lllSspEobxEMMV1DWXZDFHlGOkmZOFD7CdFjNTslnfgXabVPfYPR7ijl4nzU/xPA13+0uYYUm9VTuP0mcOEOldRDalspdIp7dQfof89IdYzXVm9Q7r5QaO6aCjSMuYV1vreHmL6uYtQlejosIrU7TxgLhmM9LG5Bxw1dLBqxGvf4lCFUw2fw3sGlvxHD3ZBcuHJMVdexlEBI4O9XMDFWkZXBAOgyxl0bmIYfncKkbsjm7S8bq80L7Oi8EOd5PXaAQ9hCUxHUFsatDaJlaSl1vLXF++QlaMSKscNXdppGNkYxO5tEaUTPAsKLIIwzDQXRNQeHUPPmEseFyq6Qw5n33iZ1q9gd5sfOJnvwhfRN/4PO/5OL/t1p9jmk2omTWazs/vjQpwNtjDzsdkzSU8z6HlSqh/sAwBVFugm7xaJCRlQmAHRHnIYZ6hr11lYXjcqD0PswMSTadIpzT6rwE6nlenJxRm63my1gXcPIJ8QVMX5PN71JMhmtdhXGuhBds4hk0VnrFum0wqh6JM6XgtMk2y7ba4Fw/I0gjNaSGSCTJYwxIVqeOgzyIs3STMQ5RpIa0Ax2thSIhKHXu+oLl7G3E8ZfhqxLQ6xbHr5NaCC40L9Frnh7e+5eNHNmpeoGs6a60ezqLPTA0xTJ0GE7TuR9ppcXKuKLBqsPISmJ8SAWFxCpMJeBrkB7BxHbTHXxN+0XPBF3X/rMzYHx1TaiWpXHCpfhnXdB+tax6XaTphswrIkwmZ38Svr6CEjkJh+R3cZIi1OCTze/RG97CdNq5UaIM3qdtrEI2p9BoyDektr7CsbFqVz1V9lbN6wJn9N+nOdyn7P6SZTPBkhm1JqsF3qY3f4ZnlF5G6hR0scxIfUbMsHhQHOO0m6+YF5MFfYosUU4NO0OFILZh1d3C6V3CcNssXfou6aeGZPoZmcKY89OJhdB+nIFMhmgFzbchWd/UnV8bPwBctd180f92f/2PkDqiHXtZ1F1ofqJ8ipeNLsOsf16IFr8J0H/KQ+OBbiPABdH6bb5RjLmsB8eE3aPrrmMEquW5i+XXwbaZrN2igoR1+B5sSnQrLbaGiAN3v8K7IGHYvsOat4msBJ4c/oJHPWTYMRJEiZYmvLOL7t9ivZUyqMePZMcvNHqtFzNfjCabpkFclhq3QnJL11hKxNoXKY6veRVcVoWFxRbdpHP8AzdbxJrsoS6NFjOP3oP5w3Ldz+OgcAeCsQ3oVhA5aRNByQf+waulJkrUvoixRHuKXNgqF7ZosijmarfCERZ4dgaPh1a+xMCULc0zHtmkGTTSjIFUSu3EBr+ORuxLr7EcU3hone99ENS/Rs1zM+gqrdo21vW/hxEOErLBqDbqOiy8VgYwpD7+LsfQMjG/hBWvoKGazXTppySIeMKwGFI1l0nDAcvMS82JIJRRFvcuQhDS9w0udFwkEdJrXaHaWsQa3cOO70L0BtR7ZQOJZBvr4FF0XNKN1VPc6ZaeFo7uMbBelChLOjWYCUSC8GpZuUyem9knyBazQIrl7j7Pdt5jc/RHC0IkufoVOqrCuXMa6cvXTK7/MYOaBPI8eR7MG9sO9aFWA/uQaC3yW/CJy/0X23zAPoSxZMi2s4+/i+ctYP07R47tgObDzIplhsT/fJ84jut4SK/4KJ+Exg2TI+uyEpszRyxxWXiL2dUSyR01mGH6XSuVc7mySo7A0i5avU7ktssYSIjmmtBs0yoJS05DZHO/sLUrDBreFEw25sv4SrkypFWN28wSj9zJt1cPs3kAGLbKZQ7R0lYXTxrAslmod3hi8ziA64zdaNyjLIzq9TSpVoQudKIdFoujnQwpDJzJtmrU21tkxZf8Q+aX/mYbVwD19jaB/iw5NXGcJt7uM3Vn78Di99Mov3AZpmfJgOEJ3FCFjtuor+B9JRfckjfEf5Uku20f5YFndfBt9rtCEYCvYJipDsjJnyVvCMT6+H8uqjNPoBA2NldoqpvaBsW10hrQEmbRQjo218SVarRVmQ4mmdcBJUI0VBp0t2P0zerJgtbbCe07AtmYhDr6LJUtSt03dMtisLTPNfVT7Ilo8xi4XvGjVmYVHOEaAIQZkcR9dVVhlSYUBVg+RLrCDHsJYxe/cYMUxME9eI4/OqPwVnKyPmJXEcsF78Zyma3M9UoTjQ6gMqjRGdbaxFgdIvYFMEpRf8oy5TLS+Rk5JbuWUtsPcu4E53aNj+dC9Bq2AW6MjlJWTkaPclK7/KXuKxg3w9PNIo52rYHmkZUpQOkgl0TWdVsvHNp7cyPlPqtz/sso1SkZERURSxEgrA6CwItYa3U+8/nhwH2UXxMwQXpe6FeCWBnolmWUzUnPOUjwmnrxOnIyQaYSme4TokIecZQVaUMeRBiqdUDd06tPb5AgKqXAFOEWI8pukl36H0dv/iZ3uZczRTUy3xkEasxkEiGAd16pjWB56axsnWEctPcM8j/DCPo30TeKTN+mYNWzrKvrO85hbWxANGc3usZ/eRylFoWVcbl1h2VvGMRzm+ZyO1STTIzShsdPZwLd8ujSJihCBoNOqf0hX/7g8SbL2JJXlZ6Efx9iljo1OaSZ0PzCPZ1XGIlvgmz6u+eFoYEdHb2Oefpclf5lg+avU9r7H/ew1LFqI3hWM2ZBmAQ4VBjFZrYOYHpGpAh1B5Xgk3W0W9++gJQNy00XXNGIh6Kw8T69zjcBfpmPq6NMFzBVaoUO0YM2to03HyMbLDLeXyYloGSZt3SeLh4jOBYrxfdyNr2GlQ1y/S7++jGGWLISkqSbkR2/Sc5cw1l8FbQ4NjwaApSAImFVD/PomM88imh4hjnN2xylC2CzsdS5UJrWjmxg3bhAsO+S6R2N2SHsyoL36KrQ+noEruPrrP7kxwj5UJQSrP5M+84vmiZL9PH2kPyithL49B9S5PvsnzcGyOtc/6xbUehTS4UBtcHcSU8qUJS0kwwBjjm/6BPUmJOOHZ0459VaHQdlkiE7/rM+y1iYfR2TFHNFdR09TPC/Dzo7J0wXrdoPAdDCSERcaq/SDNmm/oCzHRF6bzL6Armmo7BQHC1Xf5LJu4U33mQ5vs2YUWFd/jzNbstbuMYgHGDa0KoVsrxAbPoVZ0cOi02hRyZJMT7HdgFo+o2dYnFZ9cG2Wd36DxazPIBzSsnOCWoTTWcJfJGhWieHpuMTYrSVEa4XG0jW0tQsfrfkPEUuN4ugmSmh0ljZpNT9/GXmi5PApXzhPlLHZH/zBH/DSSy9hmr+Y8mc4HPL666/z9a9//dF7ly9fpigKwjCk3f649+QnMRotvvAQmUKcd9onoSw/xtz7M/Ysm47mkUafnrrgQ4hzQ7MoyvjEnECfA5a7zMZ8wF/Ua9w62qX7AY/rX4QnsU1+FrqfotD9IE/is1mlhygWaMpkf3BCy+g8aouOWiPQO5iaTRZCFi4+9v3ZPKaoFFGcEYmMzFAMywXW8C0Wk130IsJ3cnJh8PbN/wOcgMPu89xw19FOdqmlESpPMVZepEwmnJzdouHvIIYLKOfEp39xno5Ed0int7Av/g3yYB3d7eLoPoFqoSceLTx+J/gKWvouDT2nzAumVcB0MqG28TvM+u+y2r5OatcpsyHh2btopofde46wlJhmm1yvMytTaq5LuChJ0BgkM9LpIa7bI/e6hO4SaVyQ1J6hmtzGLk3s6YB5FHM/P0VPc1bXXqTIFY7mIDKL8ShCx0PHY5EVLPjk/p2phAeDd7CKKduujzkNIVgin4SgFMY8Ydo/Ynd2H4AD64SevULTarDaXfpC5OtJkfuKkjvzm1iuRpoU1MwA31rD9hPkfA/pbxIKg1o6Y06LZC65M+hDNseeTdB1B0fkaPMM02jyWnqXlUaH3u3/jGZaiPG7cPX3qU5+QGK52Fu/Rb95BTOT+N2v0HNOUP3XyTSbZP9HzOuvUqmce4NdhNC4sLGKu7NDqRcc3/8mxfQB1vpv0pNNXMuEziUyrUZDNEnQ0OwV4ipBGnXUYorvbyD7uxhpSuV4TAa3Sfr/Kx1/hXk4ZM/OeSBTNlqXWNcMtMURrdN91tM5hVUnsjaoO11esTZwyhBDd2iKZabjBNNcZ2/yHQQmevsFGs3rOJXDftynqF0FJ6W+9GUIz5Cd66ShgE8YCx4XcXpKefPWJ35mXL+GKj+7TejnOa/8NNn/PO75sz6PQ5Myg+FjtJdQEiMbIQ2b6iPhuctUo7JWINqlDJqMUxOZL8hUQlIuaE33MJMZNLZQTgdhOMz0lEUZMZ8nAOSWYiQ0lL5NRUkx+D7j/tvUZ0eYG187j/rYuIahHLCWqSUxpe2TximreUGZHjIJrnM/3iOKzwj6b6DqF2h6TSZWk9n0gKXaDgtsispiq36JmoAUi5O977Kz+SUcYYJmU0kFzS1yr8MkDFmqNnBXdjBGe9jzIeH2ClX9IkPb5WA2wLLmGJWNkzdwkzNEvuDM7zJRFQEtGlqLfC44ikLKOEYWMb3gKtbZBL1aIHUfpVuYx29COgPGKNWg8DY+sS30CrS4RJQFolYnn0Q/tb0TFSOAjaXlz3XMfVLG/E+iIGc6i5BKsqhmhGGKhsalxtVP9bz+KNNyxHC2i3v6Gk3LAb/HeOnL6LKi49YRw7fIdr6OVr+N038D3W1TZiGCMY5eQxscoJZewtj8DSorQIsW/K5VcTaOuN0b8fb9e7wiCjxdoia3GaAxS+csx3NsVce3eliihu+uMDNbOG6b27qGnB+Q5hFCwno8xrNbGMEl0rJOgkelTHbTKZt6C3HzG9C+xLR+GYCWWgZp4Og2eVIymYfo6Jiux3D4eGO5EAL1KY36V339/jg8yXL/pKIZmxi6PE+jWbZQD2VNlzGt8G3mkzE0L5I3rjLPB6TRAY7TJXA2EfoWZrlLZa0xDQST+Qm91jbl4pjLwQUa8z56fYNIt3FaX2I4Psbrf5/pyQ+pNbaw0gU0dvAa24jlV1monEhmJEXJNBRkZkZt+Rpb6TLMj2FxiO5vsj86w7JabLRdymGfla1LtNBhNiAY7lI1NtAaG4R6jf3FHC+/yxIGttlB+i1KJH68C/GE3GiSz46oaR410SIPc0rHQcYSdJOqqlN9Qv/TlIkhg/O5orFGPkkeffZF9LUvYq3zOLRED2XliMIkrTLSLKfl1jgpFcV8TMtMGQSrDE/32NdNnveuYGpdDG+ZcpIznyQsDB3NElipoNW8RNG7TmQ1uJxAbT6hUCbzJCZ3fBy7iZwfgZwTHL+BrtuUwzsEL/3fSRanjNMC8/gd5uZLJL0G/ewBJ5MTXug+S00KFqsvcULFg/l9xOyUy42A07v/B4eTA9rNHYLGNYrh6fkOMSrIl7/KYZxS87bwgilm8yL+fMxJ/z+SaiZy7VXQG8yjBQ0qiHcxkghrcozuNEmNHuknyFemEkpZMT6aIW/exJAh0yJkMXiXs3yTi50ZYhR+6ngPYPjX0eL+eRrNhUIsZpjjdyE8hWCNvHnjr7wr9uch90/CXCmRiNymTIaIrCShoCj2kG4XVTqg+xQhHCV3eW34Q7IyZ6dxgRO3z4PFfcI8JBo94LrVwpudoJKKqrGFrN9AlRq+UnjtV5jrOyyqBa35EbP9/x3balFe+L8w8XvoVY606rSdHmpxhmpsYc/PsHAIV3+TtaPvU86PkM4c07vI7QfvsaP36OBzloSEZpNYSrylZ6jrAUmywNcC2kzIdv+CxOlyWFjslSlr6RArneFYNpuNK2hpiGW0qba/Ql78JWPb5K2DU7yGxF6MmaYlwphR3/gyaX2DUO+hhgvM7Aw1fIdUF5Sd53DMTzaweLw2qEijkvRhhJ/QKEjEeV/9omXkV2Wt82n1uCK2AEjmEg0PF48wLwg/QTd3mh7Rj/o0tZKzk3exvE18KyAtM1arFHvcp1uFCHcd7v+QvnvATXmJy8Ea2vyAgRIcnN5i0X+bZb/HRWuZZ3rPYB5+m4EEkec0u5uk3iW6motnNukVA0T/u8ynd/Eb2xjuGoPslFQWnFoBL9Q3yS9dYaBZxAdvsGWvU27+NnNiCm+D+u6fkhx9F8uwMbwe03hEJUtGhcZbkyMu1gO6qaC5/RXG9/aZ0caQgqR5ETmM0eo9DCFIFgn7xZxJOEBYG3jNVaKqwG9/lbHRQFYGDBdEScY0WWAKm1grmSyO0ZIh0groiwqAltlFFzoYDw9x5xVwLu9dscainBNoAYtpzoL8Y+3wy+JJXet8Gr/MsSJRMbfHN1EoDFNQFuc3bKiSo/yM4+jo3PHOXccQFmE1ZxiOQQqUFMR6AVpOQy2xG99BVxbjs12c2T5GNIH5IYvVVxHOEiMvo97sUhMN6qaLY0iKWp2w/y61IqKK+mg7v0O1OCbxl4j0AKEEa62r6Mc3qbafxR/uYVz6XWJnCYcKO59TYdMxGuhenXc0G1kV9K2S+izGkT5EOVlhUs4TzL13UGdvk2eHNNyAIyE4lWeIzGLmRjTtFnend1hUcyzdwhUeB+qErrVMW61gMMPTPdK5IuXxdaZP1/g/H5+ko6iUThZLiqqgWVv6gL5DchDeZpInGJrB1cb1RxEVpSg5uf9f6M8OMPV7rGkud4c/pD/ZxbQ93Pb6+ZnO/B2sMCKwmtgX/w5R8A6yvkGaT5k3Npn232a7cQlZ5GDYSLeJ5feQhUTPc5L5LobmkbtN8lmJbjeptaCyHCZWi5ke89rhLfSaz3OmT9MoMRqXscMJeusGqtRRL/4jZFXiUrFiL9HIZvj9N/HO3qY0ArK8JG5sYp28QS5zyqJCRkPCoqQMp4R6DzvR2X1nn7RTMUtndEWb6Xs5VwKNZnuE07pOOx9jjAcIo85i9zWKqoHk/WigP01ezeQEcfoGoKBzlbx+6XOSgp+Nv2prHVO1EckhaDqjFO5N7iAQOI5JnpdIqYi1kmHy4fHGmt6iGt9mXIwpey9Qa1ynxTIt43x8ztKKt8sFXWsZsyrxtDq2nKNmpyivjRGWJEaP3FzBS94mGZ6wHDwLxYSxs8HlqKAQHl41I5ERaZERTvdZyhZYs0NWZ0fM/RVyobGobxFWBS6KcGWDbDYjsrusC4uwTFnkU2pqgr1IsHSHWlKgVMD2cB9r8B6R12TSWOfdqmTZWeVFa4kyOiVqXCY8/gE9ZxWptZjNYxQKv3RoORdwTRddJpwNboI9wHSWMQb3yYWk2vkbGGGOUpKFalL8FL1ofRqySCt0AdrwjGH5yTYwBTkPwrukMuNC7SI17WcPpvB5zQePI/tPeXJ5oozN/uiP/ohvfetbdDq/WIi/w8ND/vE//sd84xvfYHn5PAzp22+/TbvdfmxDMzjPTPakDNpPUlnM/T9nz2vTtVqPbTf2KHWm+qXZmiH9FbaP/gLqz3NnfouO/dkYm/2YJ6lNPmuexGfTMbCEQ1nJczn6QPmE0rCE+xPla6u2wzgb0fN6+HpAw2ihFMSGzlkyACEITBc3z5CqgnRBVeVIYWJVC9TiBOEtUfmrnBQKJQvcPMJSMJ+9w/HJD6hN72G3L2N0n0VrXKVueBzHA8oyZMe30cNdiAe0p6eoaJ98938jq/XQey+Sb30N7cEu+cjhxDawVxTtYA2VT5mZFnfal1DLL5AnUEUDtlSEN91n1WyRtZ5nPrrLIl8gx3fwrIDV3gtYG19HVBJR5UilI6WBFJKIktKt0cXnS+1XMTQDW7iP3eaTbEKaJ0SzKU7rImu6SZlx7gUIoEAgUJyHMJ/FU8pCMjFHrHS6T6R8wS9H7gtVkBU5lutQlpKV2gaLcsZpLaXTvo5ttilVha27PMhGHPbvopdtkA5e6wL17BAtPGP64DUWzQaFrYjlAhloyGyKuf4CqIQqWMetUnR3lW79EnWjha/Xyes1VNjneH4fPVhlsnjAkqMhFxWdbsD+3p9S120crcD2lqjmh5QbcNxYxqDE87bpCRtNpqj5IUU+J3LrTJuXyUyPa8LDGL6DkhWZAYvRLdLJPeIqYdzYZNDYZl0ZLFUx/slbaNo9hp6LKgW+1WTVv4CRLqjFc9Tx9zDdLmSCYu03kJrLkqaRzo8R0Zh6niKaN7jcuEpSxrhGQCRs+PE0/wu25U9M+fw5ycoX0Tc+z3t+Hr9tTt6D6T6apsPaVynN9zdFy846yXIdZ/krKC1ACp1Kldyb3cMpI9L+D1n3L2Cf/pDS8NFMD7X2a/h6wHqwQVqmdJ0l5MOhTBcGltNGC7ZwkimRKjjDxFGShjJpFgVKaSz6b7HSuUI8mNLqPEMV97H8NkmVoKqMpIioOQFjf5vIXsL02gxO7jCJR2wsvYimGfzgzp/zbKOLPH2DtIzB6eJ2ruIGl9jwu1Txu7zxvf+VlWsv8GzX5PjgJnbrBnbQhGnB+pVt9hd7DJMRnQrc4R7oGsXJN5iYLmnzAkbjWRqGTYSOtvQ8XjZB6Q7m+C3U/BTdrlGufBVlNyCZgdDPDdA+pQ1LzUdf/RpaEVHarUdTwKcxK8c8mD9AAJYv0NTjzzufB1/UXGRgsVPfYVbMsQqTvChRlERlhPlTvOU1mWKE+5gyxpY5skqpKpt2pVOtvoxfhOinbzCIRyAM/MZFLjtdjHSE/eAvMHd+G7H0PIV1QDY2YHAfe3WD2uF/pRgf0rvxf+W9tMuyBsbe/0lZ38DzeijdZiAcdKfFuooJ1n+XNNxnfPoG0tB4Qy+ZhBN2lMavdZ9j98E3UXabth7Q6H6JRMbcXDzgrIpY9upYdoOVNEGLTtFqW1TCwsRm2V7jQXSP/egBpm6wHVykZ64+Vjud5SeMkgFtt0vPXP3UiMZP6hrkl8Vf9+f/KJVwmNZWyKqUuiqwOO+DWjqlyhdM0iHFYIoVrJGc/CX5bJ9St/Gv/iGa0aF0VzCdM1oahLUmuizIvQ618R7a/IgwTwh7z3BQzqhN7hIYHnWni6itkXsV+dLzPAhPYfKAWTbly+u/zvHiCMeYMbRrxMWcO4N3WcsjrNoOM2+d04M7vHT5eapb/5kbdQcnnSPQMYMdRBYi8iHJ3i7JxleodJNsdovhrM96sIO+/ttomk7v9G2UzDjWFPHql5FlRC0JobZM6l9A1C6hECjEJ66nKkzk0qsIlSOF/YnXPEmy9kWVpWl06LYD3jm6RZRlXA5uUJKRVTBeeh7daTJOpyglUUDuLKM5awDExgMOuxEP0mMcNJzuZdq1De6Pb9HUDzhLx1juFrnQ8ZZfpDJMynv/mXRyG7P3PE4WUqBwO1cQ8wFeMsE0GmiGS1pIMlmjsAIMXXAsLHrLXyIyCnZmt9kpINZ0cl0nHu+iKRhNdgla11Bo53u+h5GmMikZu6tsr1gEixPMKkNqBrUyRo9P8YIrNGo2/skPccoDsuFrmL2XqGSFNBsfW28nMuRk+h75uI+NR2X1wAtJw5JxWOLbMQs5Qx+/wZq/RsvskquMk+QIDcHqw4PkwmxD4+GmQIFehqjp4fkf00O0YIdK9355wvAF8IvI/RfZfwUa295FKmcNV9hMp7dR7S1qUmCJDNm6iJRQSXmeGhVIyoi92Zhqdo+e7qB3r2GkEbQuUukuRXQAbherfRkrikmjIZHTQjcdzvqvU+QhbSemrLV4o8xIozPWAovf3fwtlNOgnB3gJ3PQXNq6RRZWnM2OqOhSb1/H6IKqWyxG/ycyFMzbF7lpeFzPE4zRawSYbLS2cIw6lRVSM2tMFwdYZsDs7C10TSJP36DV2MH1OpiFolAmN7WvcTZ8i6N4H3vHw25exZ5EOOkYEU9xtMtI9PMsRON7jBZ7zPMFAmh2X/lYejRJBSi0n3IUINC5EFwhqhZ4uo+G8TF5eJLG+I/yJJfto3y0rJ9W7nExYJJN6Ngdmub7ZyYtmRHv/wUaoPVe5K7bRsNAC49Ya1zBkgmikETS5OjwgNVlk+Tet9BUSZn1mTcv0ll6la4oaXVfoJkpdGcVXxrkQtCw2ojj12k0zvcEZbQP2RjfbmGZdVbdNlV0yGjpWSxvirTXuAd85+wN2o0eVecyR5O7jLScXhXzFdPCsgPC4Tvofgfltshal4gV9LRVlk5uUUwnWIMh3cZvMaLknuZh1ptcrg4QR3uYzQXCuU5UnGfEoQDbdDE1C12zzqOqqfP5ZJSMiYqYZT+gLmrop3+JyiIiOado7bDAQNWg+4FUsR/E1+r4dv0nts2TwpMq97+McikpkQ8Xo4ay2WisIhAEeoPj5JBpdp6xwNYcWnaH+7P7FFKSq4xn2s/jihpKna/b1ryE3cV9ZmVKp4yImpdwg3UqYwltPiE+3sVJwY5DArFHUQ5J0xOC3jMUeYhwO+TpFN30WNz9U+zlFwh7X8FrXUG4LYrFXZTtMiokh7agNrzL5tI1utP7BI0tDqMjunaTB1nIPbVHJ+jiaCktZxM9dtEViGRMko8oi5yuZyPqS9jKp5LntZBVGZWSFFVOUiTYrktSJijzXBehKY2T6JiG3aRt/uxnZU+SrD1JZfkokorDeJ+oCNnwVmlxrl+T2rnu42r9BpWqMIWFUqCpAuPsBxjjt+k0dxg4HQpVINCQSIbpKaXZZMMYUFY5uWYz8zp0mhWR10JisGwt4QXbuFTMqpJhGZN3rnNiWhwmx3QG79GbHeEEWxgrX8NobjDDIrj1/0KO76KXKeLaH5BkOWOrzUwPWc3q6N6r3PXPuDW4g61NKXXFWpFxevJ9NGcDu3uDlZWvoNIElCJ119HCI4LpLl7/R1Sdq4gyxoonaL7BSBUsVEGmgW74WJN7LCwXC4PUX2bF3+Tk/gnRtmIv3KflNTkN+6xpbe4sJM8aNjYGDXsd3d6DqkQjxzh7A812qCoFXgcIfrKMFPH7hoB5+MTK0ifxJMl+bnUQ6/8dIIjzUxRQioLxYoClOVxpXqEmGh8vbx4Slgvm2RyRjojtPhvuDi80vsyinGFqBrvzXQamgeYqxtOb5DJhs7sBysNPTjGqHqVYIk91rFGfwtOYTjtIOWJywSPQJJ5uM7YbHFoerXSKKBaU/bdR0RlBfZMJknawQVRbw1YV4WLE/cWIbZWSpMeI2QPc+ib3ah6XNUlncYo162NqEuP4R4jFAW5rh4au0/aWsVXC6OwdmlWOo9mo3vNQ20J3V6hFhygUDemhZ9u06jsMp99FW/SJqgq0OkvtZyHokTtrsL4CSp1nvSrmaNExyqxTeGsfawdhtajrLUCAGXyqfJxlp7w9ehulFJUsebHx6s/d9k+SHD7li+eJMjZTSn0mqQ6ff/55nn32Wf75P//n/PEf/zFHR0f863/9r/lH/+gffQalfIq5/5/Z27zEqx+JKPKkIf01akVEx2xyd36bX1v6zS+6SE/5BVhx1zA1C0MzaBg/e6o1V/NZd/2PvZ/4W8jll1CaztztsUTMZqOicAKatU2M0TugBFpjk8Jfw7A9LL2PYdex/S0UIA2PXCgyv4Nh1fA6F8hMj2Hax9Nq2JqGN7tFvv9NZk6LpXiEVsakyYDU0CnCA47NHXTlU7drZA0DY2mbOOlTJXOqwiDKxryXzNhWPkvREd7oDiyOcFnGvLhC1u3SESlOdIZX28CsHChzxNkbsDhEhKdoqy+zWHmRk2SEAlZ182MKyMfBMzyEEAghsKRBmX7cwqCmNdip77Ao50yzGVVVUckK9UszN30ysYXDSm2FXI9ZrbXRhc5xdEwpS47KCdeaPWp6k1HR543TfeZJQc8r8dUaffMiuqZRZRH96JhKJJxpHmvZjHF9BzuZoq9+GTezSUZ/ykzl6NmcblnhGxYVGqURwNpXUW6dse4iZzO80qLhd9BMgW83cGf7eHKO6XexmjuYZUH44BskqsBaz7CtqxiTe6izfUqjThLnTPUM19Qx7YKi/xo6GubmVzBqy7iLIyKnQahpTKuI52rX2ZqeMIslecPA95bIKlCtyyQCZvM71NIz2lUCyQmky+gU6Gc/oja8j0jOcDUNM0+p0hR/4zcxzAalKlC8f+jwlF89hACSyfkfskIUIXzA2ExDw9fP//7xSCOVpJAFmmbiWgFK16CKiXWDKkuw8xGZo9E1l+FhYF1NphjRMcpw8TpfYqq5GBu/wTzpw2KP070/54rVxEhmCFkihCAxXKql59HMLrkhmGcLlNPi0uZvsqlqBBvPkRQGCJ3hvCTVdJxsQjjTcXpf4vmNl2kcfJMsGWIpibaxgv7g21TrGtXiPqVZo3HjJSrb4RSNgbIwZ3vcsDv0nCUOhE5SxpzEx2wZ56H2tWzEYvguqdehUpK8cR5Bat1bIxn8CJXN8ZMIzXCpALIQrYopmtcx3C5Kdz5kzPdJVLpPpX98bv0k4jJ6NAckRYyP+1O+8atLoLcI9BYjfcBReYijO3iPUY/m5BbM92mlZxidi0TNLUQRM6218fQ6dpagKcGat8pcN4mbFykrSf34W8jN36KY7DKdPsCwugizpEwEFjqM7oAeUE3v01v/bbJyRq+1jbb/bdLGDsbal9jTPfpJSNS+xLa3TL//A4oyQkiNpcYyG+GYIjyglBqrtWWE1DBMF62YU2kaju4gNYNQM0HX0JMTZKYTlwvi3gvUrR46Bmdpn2E8BKBjL7Fmbf5U5UWhMk6jU6SSnIantFptLD4l/etTnvIBEhlyf3YPhaJuzbgUXEUpyC2f2aJkWiwguMwoPqSdn8ezELJELzOUAcpwyVe+SlbNeevk/0cpSwwBs9oGutMliwcUjS1uh8f8pr9GcPd/Q5/eRx+8Tbz+VXJzD81pMUcncFoYSUQzKkiq26zrO0zCEaa7RFSA5nU5iQt2bnyds/v3aHg65ugesrNNOdulvPH3EEGX9P5/ojRTysl9/NZF7DymEqCqHFEsMIo5nL2NUIrlzg6ZYVG6LaruFtXDNdRP6nJCSYx8hNJtyidcH/Ck4OgOAsG8mFKzPMb5CM9fpeGs4VpNsjzEtdtoDz3xEYqDeJ9BOWJRhSRxgVv57Hg5jZM38cI+tbVnkTLHbD8L8/toB99CExqW1cZIxlTda5BH6EZAVRaY2Qyt0MkqSb+WUOkOmlQE6YJCaRzmp8yiKfbJD1hzlshmu9jtS2R+h6VwQOC0yE0PsfYl9KqidHooBev+JhNzjJuMEGaXylKsZ2dkZYpWgjm+jdF9Bl2ZoCkaVgNNd6hMi1AV1D6ydo+qkPz0R4STESrVMdUFxuYN9qoHZHFE84LN7ZN9Ou4miiOarTbD9IxJer4+tHWHnv3xNGlSd9GcGqQLhBsgtSc3FdqvKkI8/mGEQGBoLoPGJseaoJAVDa/Ohd6VR4eCy84qsi3JZIqt2yyGr5POjqjZdS5abTRcUCHCkEzObpNpu+hU6MFlzib3iGyHiabRrnUpRyMSXcPxevTaV6C2zFVrhSSbMStS2kJRVAXmbA8tEEycOmVwkVrvGsf732fV7OIzZh7eAdug4wZcat/gYhaRZQmpkPjhhObqKwjlENgtstoKRRHi2Q3McoG0G+Sqwq8kmjAYRDH9co4ZOIgQsnFOv7XCTkOST0bM7t9iNXCxtn4TpUA4DYpJgdB0SsNhXk2ZFzMaVhNPq5HJhN3FPUpVsR1sE+jNn9gGlrCxnuCUgX+dyFTCweIAhSIuYmqtAAOLrt2jiE5Z2HWyIkdkcwy/R1UpKqtGFUfougHTXcLRmNbOrxHnIzy3QTE/pW11WK5vESnF3NpAze8jzh6gLJtG6wLSDChOf8S4nGIVEwzTZDa7T3P6AKkZyO5VTsNTpNOiM94lLxRGFOK0LVommPkAw3wO0vPniIqIcfMiK3mCXsYUgFh+mbCxhRwN2RI2W94Uf5pjZBruPCVs5kw0jY4oSaZHeFUJyRRVq1iqbTBYnODUmszTBZWsyGXJ9foz52s5mYMS1Iz6uVOUqAizEVQ5dnyMVYbUpMRyHz8owVOeTBzhsxVsEZcxbbuDp72fGtLSrfdfa+evFQpN6NT0AE97fw8uqchkxjyfUxguSfsKHXQOpIsYLyj23kFQ4oW7lFmLzM4psxCrtkrVew6RhZSjm8jhuxSyQngrxEmIHNynWmjoKwHp3deIHQ/WXiFVXbqtdazj70C+QB7+N+rrXyEZ3eeSt4WtFO8upjjOOkulwZZjYGkFWjZFD49oui2S2ga+ZtFwmpjSpm11qUSBZRo09Ca+4SOlehSAoSRnP9xHKsm8WFBrBlji6b758yCqFozTMYYQ5CffRpcWmh1QLn8FqVlo6GhCf3S9nk0gntIyaywWh6y2nwEFt+bvUcoSz7IJ2lfR8hmagOHgTcTSMyz8LVZkjY3hA4rhKe36Enm1YGy4DMuMpJiSKQ1br9Nlwkr7Mu2ixChjhtKk4bRwZEGiacRVgsgnRMJgIUsm8RDbN2kKn5PFkIIKkSSsr12lUUSY7jKFLKCKKbov4cwfgG6T2y3M/g9QB39BtNjHj05IDQ+3eQGpO6SGy0KzEEoh8wirsc203kPHJ6sq5iNFoaecTo+YFVOkI9ly16lGFVVecGeccU0q0H3E2lfR0yHV5D4sDhD7t9GWXkItjmDpU1InP6TyVjH8MaoqkI2dz1cgfsVRD/dzHauL8iVnWZ+62Trf3yrtE20+qsZFzHyIYVjM7RYN3UJSMSum6ELD0wIu1C+xyOeMywFn8Sn95IRc5nh6wKqqEU0zumkdfVBRSoneCCjznKDlEO5+nzP3Ep0Ll7DWXuZg+CZsfI2N+TFmFlEIDRWdUa9tER3/kLrfww7P0L1VrngunjLRpcO+7qO5XY7TBctGipg+wBAGTjFH2T5lHqDykCyd8ww6ue4hpvdIjn9Ac+UVNKtBUReE5RRTN2naLZzhmDSacyYkevcyprLIzTr1SoMsRwVr51H6hA4CBKCdvQnZ4nyftO5SWh8+H8+9Tcw1D4SgsN53TCgpKFWBLRwE2of2ZFLJn2mP9pSn/CSeKGMzgD/8wz9E+5T8yH/+53/+WL+h6zr/7t/9O/7Vv/pX/P2///dxXZd/8A/+AX/0R3/0WRb1ryVaeMw83CPWLtPVn2zlsnyYB3pDuNyev/cFl+YpvygGFsv2x622fx4Uknk5oVQVDbNF0LqBHR1SCwcQbNJpXkQfvoV2/ENEeEzptDDSMaK2iqxfZq15A1Gl5A8P4f36DTpX/kcm8RmFv8lxGeNEJ6QqZSHnvCwNzOPXkItjVquIRWMHURVY1/+AKDxmvvYyaZiSaV0G7Ws8UIe0D9/lBUdRkzaau0LD7lDN+wRSsJaF2JaNWV9Fywv08oSO9hsUF1/EXvkyan6G8ntUuo8uJaWzhG54yO5zxDKjY+ug+Jk2lIkMAYGr+QR6k2v1q5RTB2d+7h37UYQQNI0OTaONpw+Jy4iO3UETf90NgQTL9hrdbsBwuEAqhWe4zPMFpmZiPFR+6MKg7VskWYWpmVCCBObWCi3/jFUzA69NSzkERcjw/jtopoXXlhiRpN56FeyKGgVicAfdOECtfQ2pOWC0aXSex84mtEoT/WzChbKJMj2MTkGpMlL3GYwKstZzkE2QMgehYSdTxOgINR1iTE8RRUVn9TpxVqGKhCNDofktdAQ1u8Op38FoXGCWDJhVEisueDB4jWb3Epe7F9CqOdnqK5xpDQJ7mXE2YmHUsGprJPkCyhxDk3jHf4nR/yFVPsXRDEqlISwfnfNF853ZPbIqZ8lbYt05Tz0hVcWoPEPKipa19Njp6X5RNJVjxH2UYVPYvV/KPf+6oBSo1iW00XtgBZSPkR7bFBabtQ1G2Qhv++toWCwa65wd/TdKy2WaHiOTEZvB5iOvTnNyE7U4w6xC2k6devc5HmgZb8cH+LMDbrQuo412qbrXMWZ9aisvE+ka2cY1UgmerFjOh8RA0H6eWBjErqSBhSVc/KCkcVbQHw0wohRLeljVDAcDPdhAFxLpLiNKSPMBh/GEoeziujU2rGWi8Iy11ZdxNBv3tkatA8W1DdJ6TqlKSrsNyz20aI92egLZgipYpWmcK9KTMiLKFpRZeO7d29iExRDhd6mMACV0CueTvbt/EZpWm1k2Qwhoux2yx8zE/qtMx1yi3mqgo79vZPAQo5gjVEFptc+jCwEoSRXuU84PCJwWVecqu1VJISVr2ZB1w8JQGcvCxF/+Krm3htQ9CksgTt5CVhHh5C52kaPVf5PxvfeoMoPVK/8T1uQYo/scy6dHzM0I4e1QtMfYXpsls8YVo83NcMjrakLd/h3E8nMUo/ewLY/rtR20vKDUfeIiJWz26FkeMonQDr9Hq3eDC8ElTM2mbbdouptU0YxpPmU0uUvhdSlqGj1rlVVvlUF8Rs0KaKFh9X+AMl2K5lXUwxQSH0UXBrZhkxQJjmGjiydui/uUJ5RKve8IUajzQSmSM+7P79NqbTHTfSrNp45JZ+038M/ewPZXUXYPK9zFmO8i8oiqtUlN9ylEyZam0Wlv4Oh1Uk0wFJKO6TLTTDzNQGE+dNiocPWAOLgA/iaB4aBmhxw+eAtTVcjqLmZV4aDQV7/OD0cZxvEu0/lNlh2ToPcyavUiu3uvEyQj/PHr1CuF3txBT0NWV15l3rzBHEktewfDNJBOG1GlaI1N9PCYSlSIox+Qd28wEA5L1spPrTNzeh5hVGg6xkcijD7lk2kYba40Lc6yE+ZpyJKzQsfuYSuFffYmxCfovefR/IsY0QnStOlHRwxvvU651mUn2GblrGLt8B6uvkRlNvDbz6DZqyyqKfnp96mbNQKhIzZ+k8IJqOIJjqcjnS4SRaE7VJnJaHbEJB5AZnDJmTEc7bHRXEEOJYHXxBYmhkyw3B5ZMqHRuYar2aRFyuL+fyJd/xqbtcs4+RQjPsH2VnDsNSxniMqPqZSGvv7bWMP7CKHQ5w9QhkneWYdogr30h+gqIpwfkIzfoWg/Q9s8Xy8rFNNiDCqlIKFhrxBVJRynrAaraLZAPyuo73jUHQPf9BFKnO+VHvLB1x9ECpNy+VX0MqQ06yihf+J1T/ns0WSOOXkXlUeozg0K6/EMOzKZMM5GpCrFEBaGZn4oDZUpbLbci8C50XnN7SNq2zS9NbzwjIVZxzJ9TLdH9FAuNKcJpotfXyHWLEwdIq9NoF0jd9sMkiEaNYTloTWvofIFyeKI1PFwDB+x6DOPJ4RaF3fzqwSLQ17ULLJBSLztEAmFZbjUnWWcSlJPY7QsJvY8ROc6pnsFsXOZEkEHiVdFePVLMPguqaywTA/RfRHMDgOVc5oeUZ4ecnnpKnmY4vYtWs05zA6pX34J1/UpfxyQo3GNmm1S5hHYLc6iM5SCRTbhGSMgLWdIWVEqxTgbEXjNz7KZn/IzYsbHsD/CqmpktQs/8VpdGBiaTiFLDM14tGfQMbEa16nnCXE+gd6L+Lr30IDkMiLPUNERZSlBd5kkAyJ3BRobWI1L5K0LtI7vsaQL2pcuoZ+MkPt7585ZykfPb5MVJ2RhROm1sTWJFDAVAsMJ8IsUPRmgGTa+4aMXJlq+wDccno2HNHSX5uAW9trLDDTouSs4wmYe7OAuv8AiGpI1NkmECa5NOMsRzRdxZwHKMiHcwzA7DJIzYkNxuXsNkd6l6l3gTj4knE7pttbpGcvcVEM8AR1VImSBEiaB0aDrdknKmDV/nUExJan1sOM+K41N7KLAFhV1jHPHq6f8lUUIQdtcov2RJUCpCgSCXm2JmlanbjQAwcXGJRb5jLrVwOD9L/XTEybphCRP2DACdLOGDK6hZ2ckYY7l18nHQ6LeFQxRcizbrK5fASPFKFJsFKp9idAMMMsYEYfI2grWdI4+uodoXqLw1yh1G/x1NqWg5bXRnQYhAi2dI9w2a0WBPpsxjs/YaS1hlyHm+BivXqKVLmWWYHRfAr3iuAiZxlPMhcWN5jNoQj83LC4lju5ywb/8KHIWnEcPNTWTrMowhPEhY6enfLZYmo0hdEwUZhaijDakC7QqQj7U/ZeqJJUxjuaimQGm6RDQpN7ZILPXGRVnZFUGgFICU9MhnVPlU9xglXdP3mElMTFTi+DO6xRhQuEOqNa/xgyfUil8LeBK5xqjbES7tkXj9HWq2S1CmTGz6sRFyPMXvk55+C3y2n9H4tSpx30a8/cwbQvLsDAXJReXLhK7Gk2/RVeZbDefpfBW6EdHzL0V6mkfcz4AJdF1H+qb6HYNV56vufTVVyjSDNW+gllboYhOaO/8bZbKmHJ0h8ZixLTdBL9Hlfsc9XUIK3rBEu1gicahTZovELrGetPB1M51ZKVRR/o2xvg+Zj5G03UqTeM8ZYXgJ7lRVbqHXH71Yf1+ntLw1wcdk2V7nZpZZ2+xi64Z1D9FX1BaLfT1v0VNLnBkQd1o0U+P6cd9AK77KzSxqdmrmLrJgb1PSUHTaWLhcKmxwW6WM049/PZL6EIymhmgUlDguDZNHZQqqelNXui8hNN/jRwP89Lfwk5nSLdNlUTo6QBXmKgsoun5mFqAkiltzae+/Xu8J3Muz44pxj9k4nbJwmM2O1coVAXBGmOhsZyMCM5uUm2WVIsT0G1kmVOUKYdxn5vRERfqF5llc4JSox8dMjg6Qjomq9vP0BnneKMU8bVrSMNFyBKlnes2UxmRlRNMciw8FBXDok9ZlXSdJQyscyMzu4tRzjHzEaXVIlcFd2a3yWVOz+ux5myybK3zUu8lkjJmx7/0VPaf8pnxxGni/+E//IcEwS+em3V5eZl/+2//7WdQoqd8EPPwv3LXOW+fpSfck1mZNaRVZ6vIeTM/JS4jPOPxom885VebeTlld/4AgMzL2DRb6NM+KIlIplitLYy9/4ySJaK2RKWtUC69SN68jqwWVKffxsojnPpF0u4rmFh0gmeZY1OWCtf0CPOQw8UBa7V1amWBAehCQf8tZBoT7vxtpN2g6twg030a1pxR1adVX2VLGnScHiI+xgrWsIMtvl+UCNMk0BxqxxFKgFh7BjkaoA5ex/LrFFvPkZpLiIZCqAolBGZ7G334Lqp7hcxZZZUSz/SxNOuxo5pNiiH7i30Aduo7NIw2TmlQLh7HUkDQMZfomEt8BoErf2XIqxxJhUBnu3aRqFzg6B4m5xvOhtHiausim0HJaGwSl+ffm5cONf8StWqGm8/ZqbWp2s/SabbpF3PGuoPW3WLJuETTqBDTB6gigSLGig6QmkPhrRIIn878HTi6h4xTZPtZzOoY0e/jTBJEfc5g9dnz1Dz1K9jhAL/KsUYHlGcPULMxRTpFC+oUmUZ08Cb7ay6F7rFZa7NkNlm4HvvT+/Skj1N1+M1Gi/DsbYaGwKoiePAWql6nefoGF678LxRSEZgBSTYh9pbIolMgohOPqFUSZdbQVAZmjXLtFRAuC8vnLOsTliGmsJhlM7aNOUKV3CvH/GjwIzShc715g2sPPVyFLLEW91BlStW4SGV8tvngjcltmB0gEJirL1M4Tw3OPksKdxWxsQo/g+dNy1yibS2hFBTARFRMV19lWswoy5S6brMo5rR/PE5VObqeI85uIhtbxEXIrLWBZrhsbfw67tEPMIsINT9Fbf4GuD1OVUZSZOSj9+hg8KIA2bmCJuHt8B5uaTJYjLjkrbMUndBhwPraVc7iCn20Rzq6T1n3cKoEtXQdS7dQhoE3eY+N5ec4xmUxH+Cf5XTrqzCBRm5gToYQBNT0Gq7wkEJRNxtIKZBWG9daoqfXEMYS5cP0cEmVkXVuYEWnlMEGcesltGaB0sz3jZo+B1zN53rjWRAQWAEZi8/tXn+V+PG4/6H3siHi5IegJGb3KnlwCYCivkw1CSisy0zKBZ7MyB/2A03TEOHJuVemZuDnc6zpAaEMifIBVFCUMUXrAtLfQAvrLF/7H5AiQTkmeRKgDu7QXTd48N5t5le+TMNZwZ7vYw/usN29SEOzOGu9TFGWtNsvU5YpDN6mnA/YWXuFzDjjWBMIzcRLhpThGUXDw86nbLReZMveRKsSKs1D1bcRkwizvokSArdYgLXChnOB+lqTsirpTe6ioul5nVgBub/1iXWooXMpuExcRriGj/7kbXGf8oTi6wHrtXXiMqbnLKMUhEWEUgo/m1PPFthBB93bohIm1s4FJKBVCWL2APpvUBZTZuEuzc4FOk4Tr38Tx9EQgYfTeIar81tM4jH7moa/9hW67hJmNkMoDWUHGO4OLSRi+F1kPmK1u8I08Ugn9/BjkKXFYCxoXW3Tlyfc2Nnm5PX/gH7g07v8FVZbF5Fel3h8m2lRstTeIbj8N8nNJmL0Do3B24iyYhKP6GRTitomYu1riMUD0uQMmU+w0zGl/5M9v+FhhNH0/QijWrH4UITRp3wCVYGgwtNqtMwuaRbhVykNYWCkZywGP8KQObkqsOsTiBYIobhk1qG2TFC1uDYJ0OczZqtreIsQ31ih9C9QmnWO5mfgNTlTBTtrX8Na+S0oc+xon1LTKfxtQFHFe6ize1Ruh2o6wUHRnmX06lfQj15DXFtjcvgdimAdG0HLrZMN3qSbRWiNHfplhpSQFylWeBfn7n9CpBOwapi95yibV1BLz6IMi9TpYVZgLO4hgfHwTaJaj5G/zrbfQR28STzbA3RMf5XKbFOqgkJm3JncpdO8wFqwgZmuMHlnF0MrULOSCnADj99eeoa82cM3AkDQsXqYdROBoG40P7UppGYjraeRmn7ZGMkpan4CgDa5A8tf/cTrJCXnx+A6QsBhvM8iD8lkxmqwSu8nOB6awmbVaGJUGioaErY26Q/vYjoNloMtNjZ/iySbYnaexRjfR5+fYsU/ZHn9K1iDO1TzQ5QscXf+BrlWQyEQwkA667Su/CFO+gArnlN1rjE6vE3kdVgavYkRzXGKCufGq8R2m6C9zrAKkW6HXlkipcJYfpVGY4ukfgPg0VrbUCXNMkNpBrP5kJmssGRFW0jsbEDNsFiv2+wJSTFLqU5CrCWT8btvsrzk09IisvaNR3UwL6dEw5to4Rm9lRcZC4NKVTTSMcR7OCqn4zU4tVrUzSdbl/urjiZzxPBd8A2YH2HYHcqf0CYGJpcaV4jKiJpR+5CDSqxpaCuvYmEzLoZEZUTH6WJpNqlTw9ZMiAfUFyNss8V8epN87bd4kK3RWdxF5QmdpodfDpDeFpp9C73uIQ++T7X7Q9TF65jeKmd6h+3lC3STDfT2VUimREVC06kTZzGzbEq9eZVpUMeqLWPHpxij95hnFY7ucf3i7+EpC6WZGP23CMM72LUN0jIj0hPuTd+kLeDdacaX3TXM9/4C5dnU1IiLz/wO0m9RNrcwei+RBDrJ8VvoTZ+5brDhNLlu1dCO/hJXgp6k5MuvoqGz4W4/itgxz+eMdAe9fpFAaLTmZ2B6lHb3l9HsT/kCOEkOGaVjAOqNBhUVCklNq1NzPt7nClkglM5LwQbN8W064YJhNuCb0QFaUXDlmZfJ+pu8vii5tHkZz1jglGe4wsTIIrTZLoXuEtTO9ZdK1xFpBVmEqgrKN76Lc+VZ7HqLRDgUd77Jfs3kyvpLaPGMYOPLhItTXM1E6RbLuUvXXaU/uonr+DA6gJ0vIZVNVYR4zSu4xZxBMsA0LaIioiInqzKkkqRlRiHzR07NADoGF4NLhNUC36h9yNjuKZ8ttnC50rxGIXNamgPTQ4TfoXp4FiOp2A3vkpUJXQFrwWWKta+hVSnVwzNX36hhaDqVlHTsDrXSobBblFWGbdYQWUGQm0RRAisXEGcnGDuXyRydbmeDdrCCa7h4okbT63KWn1Bl36BSAjm6S2PpeZJiwsnshFL3kP4yWf8HBKNdatGQpeVXQURkms/6zCZtrDIY7xGe/oi+34ZgnTt2jRXNIon6tH+c0Dabne8pll7CCg/Q25eJVn+XVBnkKkdD8qzVgegUo4wphU9RLPBOfkBZpHj1Nep+D+VfIC0zgr6JoeVIz2azbuNbGYfJHq7h0jGXkMJGb6yiihmV3UC3PcrGFbB9WPxkveNTQ5vPB18LeKb5/Pk5zMO1r5AlZrQHsqQMtpCaCwhqWp0fB7ou5flZY0OVaEd/iRA1zOY27dZ1Xln6CvvhLkmZsVJbwxI2l5ZMdo9txuMSo+FgWuc/JEuNle0XsLoB5fJLIFy6lguaSVmFqMPvUSqF8pdRl/57nGwB8SlOYwetCDDilOnwByx0DSNL6OkV1nwXsxhQbv0m89Uvc+avorWfYZAMWS1ntO/9GcrrkT/4FlVrh8xqEKx+mXnzIrGqWEOymU2p0gjNbCGX25CPcR2XpfgEf3SCvnUNMbmNbi0QzYSsfoVKFdwP76P7DeRsj15zAzTF4fwQgEqVrLvbwEd0yZ2rzLz2eaRXYJpNWHe3EEpj072AKQVmcgJiTuGtPopO95Sn/Lw8cZr43//936fT6fz0C5/yhWAdfoP7zR0sYdDUvS+6OD8V6a9yYXGGquncmd/kxfYrX3SRnvIEUKn3/dZKWaKEAbqBKFOM6BQhKqrR2yRKYgS/hdz4NSotIJQRx+MfUT/8L/hpQiu4j9G6RqHXGGVDsiqjZtXY9La4p+7QtJtYwiZqbtBIRmhnb1AgMNMpzWrBcLBLKXPqjXUO0pTrTUkvfxszOiGdlxi2R1YpzKKFHWxBNiUqMka1HvFiSFvUKSY/oCU8NPP9KGVGNkYbvI7QbUQ2JcMgG99Dr62jm0uPovece3d8smGBUCVGMacyPJIqeRT1IS0TGgYQ1DGuXfvkCg6eKi9/EmE1Z394Shil7PiXcDWfpuaDOvcUhXM1+3lkOGj2JLdO5uTlebpS34SuG6CJOnOrYtecYnlrLJI6IOibBY36ZbQywh7fREzvI7qXKcYPQJZY7ZiitoVKF2i1OpZRoskfgSyR5Qh58av4ToNy9cu0XI/j+Ji8cZHlweu0pY6I+mjlmHIWYqgxplURpH1c81mmMuOHquJ6Y4tGKVmuLdMPj9ip1fHu/u/Y6ZhWa4eg+WVEsws6ZIbDzelNhvmI5/x1ri36UBWU7csskjm+16GYDbGKIwyjRpJMsdKQxfIN7i32MSodSYGuueyYLtrhd9B0RcsyMDj3AE6q+FH9m8kJanwfAENWVEsvf6btK8rkYW9RiIceaE/5bFGP/vlkhDiPjoF6f3z7oAKhabZJ7RTTsJFKklclbft87Vmpkmk+xA2PcWWM0l1yTQAWLXsJ13TwKx2tlAghyLpfotR9Fos3Gc73SKe36dQv4E1P0IROefgdlrvXuCtKwukh9uAm9vBd9Affxq1vs3n5f+QkUQRqhplqiDREmENEuSCZ3OR0eh9b5ly7/gfcH4doccbChd7qJlZhMLy2yag1p1lMudq6AUpRi/oweA+Rj8HpoEuBMAPKHz+/1SZ2Y1K7TdvfAMQjz8rPH/E5mrP96iDyBef5XkCkUwjO07vK09cZpRM8IRkHa0x0k3V/CR2TptlGr3aJBq8TFRG+BrnkfPyLjzgTBobbIW5f5P78jOseTIr/P3v/0W1Zdp5nos+cy5vt3fEmXEZG+oQHCZKiSIlVpaKkquKQOlVXjWqopTGooY56Uof6A9IP0G1x3NtR3bpVpStPsUAQSAKJdJEZmWFPHL+9WX6tOW/jBCIzgQQIgAAySZynFSfO3nssd/aa6/ve7301zWSCuTrGz0dQb2Ky4IWdGxwHHVZVTpWfI5eH2MszOnaNelFgOz0MTLpmwLlW9C0P++TbmIbHfu8W9cUDlsmMNWlQnP0Zdpnj2A1YnaPjCUZtQN55EbdxBZUcwMm3qRs1ZM8iD/epyxZIkNYZMAME2vjR16iJTd38RV3Hl/xVQSAv3Lw+cunUrTqZMcQcvUmgarjFY0p/D2VYH956pAWWj2G75MqgEja+3cTS0Hf6gGaSnLCcZlQnr2EJm9Ayud26zo31Hv14DkJiVSXm+WuU1Zzi4X8kKRLqtT1mZh/XuYWaHFEGa3T9gLGe0zBGyOGC/cEmzvIMZ3WE6zj4fgtVZSTZEdb4NtHD/4JX38XoXGOeDHGyBbXaNqDRwqYIdzFWB3jjBwwch1VtC/fHcGPVGnTzQ4fR4sdwGP1lxsrG6AfvY60yqv4rNKwW7fIuenmGFccY9Q7u6pRyfAfrxt/Cik6BC7euTbNJ7m9xFp1xb/kezfUdjOM/Y1mkiKuvoIoZthC4dsj7wRqN+g5HtQFuekrNqjEyTWbZnE52TNNqcTdbYDg1/LpD5Glct01Q7GOsTpAmVEadQfMZCiskn3+A1BWNk9eJoxH1dEln8wuchts0rAvnABaHyDICt4Z+/KfI2SFq/3co3At3vLx+FaSBKN5FRCNq8ZgqX3ImFWGZIKUkNENCM+T9xfukZYpjWWyFW4zTEXF9l+1Fh+FWSp4VyLwkDFyuuwpPWbjmh7Eh8slz0yWfTbTpI4QErdD2Jw/5jIszvjP6NoYw+Hz/SzSM5tMVoycDambjRwrJhQCdLij8LRQVYyMk3/oKSiv06bexK4HRf47E8FmlJ8RVhGv6FIffIDz7LpP5fcrWVXplTNC+gWu4uOKi3hkkU+rpiJVZB8PAuvJVzs6O6Ng+0el3ENqiVj1H5/63WfRvsH7rdzD9PZar++jlIVJrmsEWH528E2is4RvoaIThhviux/LwNmHvWby7/xahLHaaa6jGy6zfcJkcCeKOAzWDhjOgVkVoZ/3CtfwJKp9Qzh4CUEzucm33rzMrMwaphYxjbOGx4QyoN/cu4gZ1ehmd9imhpQGGDSi0NJ66VvwoXOHjWh+vwc/LCQ8XDxFCsFnb5HB5+NQhUldgCIO9+j5RZ4/W6h7y5E9pRXNyI2Tc7KPcJhutMYFtoJ0WIh+RPzzA6gaYvkAJcJKMuFtjSUqxeIRfaIzWDYzkdcxyinACUkOhLUlhSCbj27TKIY32VZLoGFFv4+qU6vAbmNLGTE8RqyH+9C5mf0me9rDqazRH70KR0l/7GsLYJq/2cYqKXncbGlv4/V1M2aAS0Gx7NFTEIlvS8XsIp05QzpHqQoSn0zlC5+gnzvbfqwN0nB6VvhC1Wu46Zf0mWpjoX/r0hb+6FOrDAelUJRwsH1FpxV59l5rRonoicjaeCDgH3hoaRTtVtIz2RSrK7CErFZOnSwZ+nyMV0+o3iZMhO+VdxMF/wAqb5L1nKQ0TB02hKkyVY+SngIsSChF2MSyD2sl9mEq89SvkRNjBTRZui6bbI3n0x0DFLEvpb38VbdYZiwSn2WM+O8a9dhMZtnlU5VRFncCtc80f4FgWAoOG3cDCYSvcYpicU3caSGGwrOYEMnzqYuZID0d6v/gT8kuIIzwcw6NoNJC1q2hpPhV0VLokqzI24mOqyUOonyA3f5XSaj59vyt8bjZvUemKUpWk1QRpBWR+FyFMfmX9CyT3v0GHGiqpEOsNlrP7PODPyGoj5uY1GkaHptNk09umZbUx28/gzh6hhWCeL6lJk7hIMaVBz/BY+mtY47uYloudz6nsMW7XIa8/Q2iMyI0p/aN3MJJTfGGyLTXB6E063RfRaoVQOaq2Daqg0hKRVxizU7zBmKkZcG9xFw/Ymz0gwEPnM/C7rKIj5qrAmT3AXjym6b3AtX6PR8OcRvU+VTbn6o3r2InHB2rEKrnIaHYaDqHRoFKAfHKfdLoUl0LiTx/98fqvlRzB6H0ATFWQt57/gbf0vTU00Mrn+OLJ91Q6QQqJLRyksgkNhyRPEB6YUnJj4PL+V/Z46/B9As9jZ32Pa0aFPX8LNa0jOl1Ep02qMs7cGg2VYBkGDjZUJSCJWlc4tD1Kw2JfrpHO7lCuNGJ+H52adLwm0/iUQRlAMkYG6wR2BwuburAIj+5h2D756A6G3ySu71G1LPTW71CTCmf6LnayIjx6C7o3ODz8NpotGldu0hQl1vvfplossfQYMT5GVccYtgf165xmx3wwu0OkVnS9HqV0aJbRR47aR54x8tVHaskTgtouNTskLhP6/oBSFzxc3SMuEq6rHGsxvjg3fU0ebP0MT/4lv4x8psRmf/fv/l0c53LS8DOL1liHf8SjvVfpmrVPzFr+rKGCdbrDN6m1Ps+d+buXYrNfOjRaaIS+WMh/b6KtabXJ/IxKl/TdNZRwUWufx0jOUQsHUUakQQ/td1kqRZmfoxijVcZKCOrCREmo3DqyKimNgkkyQaO5v7iHISX7wTX6zjqOSmhqk9RrI67+Fow+IOjdIqvvs1lKkmLO0Ha4FjZpTQ9pFDlZOiJ3A1xDQBmjzl7nxdY6kdUijy3obpCaxzzSHdae/12KQiJaL39oix0dUhYRptIYZcy4jFhVKUX0mI3GhRDs0eo+hSrZre0RyI8XfQUae/zmRSPE9ukNXmRhLBASms5F7IUKQgjCX9yp/CvEMD3jcfqASTSj0Dkve1ewTl9HK4UevPC0SfM9PFPyzHqdOycLNv2UgVFimh0yYXAiBVmZU6kKKQWOFrSdJlqDkYxA2rD2PFoIdJKS6pgofkzuN9lo7iAXD0FBGUVIJAyuQP86WeM6nqpQ07vEySGF2yOya9SiGZbS0LmJ6I4orQSqkkGjhd3awzU0TcvEs5pMK0WmU8b5lA1bsNQr2l4DoRVpYwfjc/8AmY2Z9zZ5cPxtjldHuPEh19KChtnEzQWT3st8Nzqh19ljZ/Ac5tlbBC0ThUX0pFBSqopNf4d1dwtvdYghKsTpmzQM+Nzmq5w4Na7Vbzz9+9DSeLoM/5HihZ9SUFm1rmPAReyb/+fHUV3y02OWS5S0UNLFrFagKjIr4GD1kLiI2Ay2aFo/2Hw0MNn0LhyStFAorZ8WGDMVUSVDlufvUPht7MBn6K2T6oTtfEVncYqHpKrvoIIBpXHxPeibPpgB9f4L6DTGrPfQB3+MLaEvFcX251kZ51Tp4iJGyLSo0OTpnDiF1sZfx5QuiawwQwert0eaTzHSCVFjByksdK9PMrDRps1caRLb4k424jw7ZHNR8uXer+IIHyM5RaRnCMNEOj4q3CX3t0lUhEbjy5A9/+ov7kRd8hOzckOkLfG0gW5cTKhJlZPlK4Tlc1auSMJtyqKg4Zq0rYtCWuZ2SDrX0EBs+lTphHE2xe3dxMxT1t0Oy/O32HVaDOsBUc1HnI9Z6QHOIkP1n6PKI8LZCd0qImo9w6y5R6e5T3r4NoPuHkaeUZQLUrPB3K5Taz9DIz6hGr7DoiowLAMtPUxpsMKgCgcoXdKIjyGdUOqIeD5FtPbJhcVqdQLZAt/3cdIZfGRpUTZvYNp1tGFTOD/7aNdLLvkeWqgnxVCBJ0N269dpVDOSRXzRFJYfb0QWQpGUE0zLwPOfQTR38RW0a5vY5oCqWDCWF6JzVVU4lqAfrBOEu/iGT5y9xmr6AfX2NWrJOVUVIwUYlo8pLVoLiIwGcd3C2nKZLg7wlGAWn1PYG7TdGsK0yU9fp999ESvcZ6WmhK7N6uS7mChUsSQtViz9NkH7Gay1z1O5faxshFEtYXGEHLyAYRhEpktVLjDNDgUZucooVEHdbGJ+X3zthcPoGghxOQn+51BFBzycvUccp/SCFkbzBezoHIrkwvGsDHC6LyC9Jhg+RriDEjbYAeZpjhy9hRXNmTc9wqaBuDdGBg2yxfukqweklsmscw3XC6nZXQ5WR3jGDNuyOF4d4RgOJgUtXWILqPyAKDtlV2pskRLXuujBVzC1CfkYrAB/eYy2HPJigSEd3PoWudvEab/IoH4Vp0zRHKG3vgrL+6hkgkqniNY1KD4segsBRbCDV8zoGCnzZEpQlMhoRNS+Rj5VGOEulWmRxAkAeZlRs+vYnsNWsI0pJc986QWO8oI0qrjacLBUhf5zBpsU1Q9EU1/y6VE4XZzBswhVkvm7H/ud1AWySjiND1nlF84TJ/Eh9bDJVrDD1BxjGw6B/MFzbiUnyOgMFfQpvA1oXkWo96iEZmIbHKVnfN5qYBcZIImmt3no1mhO3qWa3KGz+5ssAau+w3o2R/dfZGqGWMJ+2oRXKBKd4VQ5ygzJaz0ezccoQ3BgbHNj/7cQwqN4/B3M6ZhOsEaCx8P8BD27TVBElNIkFZqPVrqFKqiSMef5CSIvaXafxd/+NUzLh+F/BH8Lq6jY7V4ndyK6Owbvn8RYrkW/dg2znJOFIcvsCMfuYgmHwOtReh2qbEEQboHZxTMF0uqCNkBrdOMaw+SESTrBlAY3Gjd/JoKzTCeUqiQwQn7YMOMlH6IxqAavghWjazbVTznIvSqWaDRaa3KVgbgQ3y7zJa70qbRiVkxYZhF1t4FTlYSNLeamhSsrmp2rBEYLkU04qc4hSGm2Q2QuEY0O5cv/HZHfoVhMuBbGVNEKbdRJph9QuAFidEotb+JuvMhEmoyTMQNKypNvkfVuYV//79H5Es/tYKcJYngboRM4fwOvsY/jNImdJv0yo+F1WXrgG5r7LQvLeQlXQi+8SSEjHi0fseav0bX7GMKg5/XouX3iKuZx8oCe3aXe2EJE59DYQYmP/sVpFApbOGx5e2gUcRVRSRNHXA6q/FWjomSYnlHpkoE/wJIWtmFTaUWuCjSKaTYDR/Bw+RADyX79KkorMpVeuOE5XdJkgq0q3NZztJf3waljGjbtnseaU8dJY9xZDrZL6rVRnWdZGDbNKsMRAvnd/yciGaFv/X10CaXfxOxJOHsDFc9IZ+dYG6+iWxskTovz4zfY9ZowfBev/yJVMKAy6hAfY3auYgyeI65vk+qCaRpT6ookHnK1cZ2208HAoG13AUHT7NCqd0irhA9mdyh1Rcdts+3/6MjeS36+fP+ApyVsrhoW4vjPsFWJ7a1RFUtK00NiXNTo4Uk8Xs4HyzsorQnCHqHqEXsdvFnC3tSGMkFLRSUzMrdiFS2xVcbd2V1ebPtMUsWav46ByaKxT9K9ReC2MRWYjQ1a0RCvWLEoI2bNK3SSEVY6J1qdMhddAl+Rdj1qsUGzfxN7dYrMppReneb0MZUuOM/m9K/9fZxsQqzmCMOn0dxClzEqWIPVGXFtgNKKSggSlRNIj8rrUg5eIK53yI//FFNrvMYWyvBor+0ithWTO0ds7HUIbUF180UMMQRKLp7eJZFacm4bNDyXmtWkDC9FM599Pnm96AiPHX8fw02w4im6zKiaV0FVNDR0nBqrKsexbB7Hj9guU7Llt7GtKb3ntomUidNskFQKzmqYbogXnWA0r5ChmErJqr4Ldo2tZI6kpHj8dVLHY1jvc5xMKFop7c4Wnn4ZHTSILQ9fGPSu/AYqOmWpCszRHcza8yhRkccHTEZvIIsVcvA848HzLKqcvfYrVGZIALSMBsLqY1ojlkWMEIIqzRgbI8rpisLMWAtcjFYTuTxFWYLCsBEC5tmcrtdFpRVdv4vUBl2nj2f4VKqibXef9rwrv4/hHSPKFNXYw5QmV2s3qFSFIUxW1ZxlvgJgmY6oCy4G9Z+4n11yyV+Ez5TY7F/8i3/Bu+++ywcffIBSFwpMrTV5nnP79m3++T//55/yFv5yIxcPMaJjHtlfoftjxu992qhgA/vwv7DlrHNnfvvT3pxLfoGUuuBRdJ+kTNkKt8hUxiKb0/P6NM0O6+7HF56l1aC0GjgImD9CX/9viZMJS6dBNPw2zugD/HjIlbXPMdn5VWQ8JWlex7XrGAh2VczR8Z/Q81vc1ZpVEPOct448fRMjPaeoYpbFCr3+EofhFkpV3ArqiGiFdn1a88e0T76F4XWxmgNKw2TV3Cd48F8oK4V/8ja/dvV/oExPcVea0rvO3J1ytso5Vi67pkGuFszyKZZeIvMxvpnS3vgSyeIuSppEyZgymBNpRVRcOD2N0iGB/31iM12i4wmg0UWEp+CZxq1LP5qfAbnOmBcz7kzfQymBFtCPx2yUGSYWcnUK7g8KlDxT8tyaj3/6HSgz5iphtf4iUbmEUtGQJldXZ2TLA/LaLuUgxC9nGO//G4Sq0M/9j9DaZbq8x8xpEq+OabptjNYOJ6sHNIM2HVWgBq+QtV4AIbFPv4FMl7Qdk5NqTtm9heko0uKQcx3RkBFBGSOGD/Hb12mcPmSt4TAVgtBa0l1/mf80uo9n+JzpjK31VxjNj7A2XuFhdMy1+nX8+lWcmiKvMvIqY6QD6sWMZbFif+0VRukIKQRnRYLn9Smb61jZgkbrFoHZYq+uyauctt3BECaV38OcvosQGifcZU+22Gh9HrhoFggtKbx17IEGlVH6H34PSJVipGO0XaM06z+1oLK0mpT9L/z0F8klPxZ2dADDd5FSIrs3UMM7oBR0d5gXF03Lk/iYVrOL/hHdcKE/3o60hIfj1pGmhSkE0wrGOuUsOWOwHBMJE9ftYlQJ6iOf23UGLJ0lI8un21ujPnmAjM9YFRHL8+9SK+YM2jfA8jA3Po90myhvnXniotIDjMLlvmNxOnyE+/KrXOk8T2ybnE1uE6FRWtFq7eJZNuXyiNNH/wd9r4MdNBmXCctJxE64x6a7jVeliHyGjM6p7BpYCxb+ivuz+xhCsBesE9p/vhBSC/VUrH3Jzx+BokqPOS2mHBVLgmCdltNg3b4QkkWGycgLkVGMN3iJhXQwhUHwJCI+J+VseRdndQjSYNG+Qmp7rGot3PoafpJQP32DVlkQVSOu2oeUzX3K7ZcxVqfosM1MuvSTGXm1xJg8Zt1vMBEW0+SQ9e3PI6THiRtw9vjf0V9/ler4m8gyInUaqKrARHHk1HDqO8xngtJvMzz6Jj3p4iwPME6+yTwdEw9e4mx+m46/TWrXCb0GCQqr/vGYTCXsHxqdecklPyuW1ZSD5QG24bBXu3IRbSt9rO0vE58+Rrnd72tawjg75vT0z4iLBdca19lNZpTxEJ2umPaeoQr76HTMMluysf2r9M0m+Gv0yhXa8PjArXPsBmzlc66P38GxG+jOdfLlCWXY4/z0EN8s2AgV0fAhSgbUsh3qgxeBiMr2WSQT/LCL6fhYJMwXjzlZnbLVeQZHGJRhn2HnBufJDFrP4IX7ONPbiNlDjMUD8FoU49s86uzyzvhttoIBsTNkHp9zXMzpOBv4jotv1PDNgLbZfTpsphE/0mH0kgtWpk2hSgpdMSanm08QqqBcvEeFoLIEQXMfaXoot0PZuELx5DvfOHqbOj6HnYC5imkWBdsvfo3m/BgmjxCNHvfTJXgNjoVivb9GaNa4u7yDZ3oUumCRDnlpdYSVxWyHGyw6t3BGp+iqwnv0LkXnBnPD5bz7DFJYjJb3uVHbZKdoYVUJ2cv/D/J4gR2uo8Jd/Nk9UAWie4OiSFnojNxp4VinuGEXHW4gdY4xeQvSOVbQRa/OsJbn9I6/japvM+nc4PUyIwvWSAyPdVVQs0OiIqbv91l7EpVYURH5KVMjIRMrrIaHDLZRP+J5VKM5jB8yzxf0/B4D+4fHLl7yi8NePUIP30VLibneoLAvBkGkyjDPXoN0xa5v84GEZbHEkAKlK2zhMnA3P/EzpUoR52+jVYlYnWNvWDC7Cwgm9T5vDl8jLiL2Os9SZuegNVWwj1kuOM0m1LrPoFTJWrCJM3tE0X+JZHQfs3GF9xf3CSyfa7VniFbvY4y+y1BUBO0XmJgh8vgIe7hAra9zuKix41S4/g5qWWHU1jk3SmbDN2mcv0nhdXAzE78qqAyQukQjUdJmVWuRLd5BLx5TZHMa4S65ljRu/PfoLKVqX2duCx5YQ4QQ7Ny8QqVTHleawfKM04NvUBoGeuur7NRfwpRNulf+LkaxRNkt9IXVM8pwyVvPPT12q+JC1Feqikxl2MZfTGwWVUvuLe6itGKrtkXXuhwO+HGozBA665Sj5U99P204TR7Hj1BaERhXuFKvE5cRUq5xsjpFCkHDapFaGZPaPhu3fg+dF3jtW2wHA2yjhJM7HC7e5n50TF6/zpWbL7D7MGJZX2OY38XFxZJjnMkRgV5h7v42UwmuSrCcGmU44KTSHDs1Nk2bxslrzBWsVkP8dkSQp1jFGOm1SVyHKkswwgFh/1nyeIgrFKKMqS1O6IfrzDs3mUmFUW8jENgNj+H8HICT1TGDQHAyfMjd6fDieaeYssojQifkSngFO+jQtgdPg6AUFY+jhyyLFevBBh2rxyg/52h1hBSSq/VrBD+kv2EWM4TKKO0uWlwKmP+yMM0nnManT3/+nsAqUSveKb7LaXzGq86ryFxSqYqKimkxYhiN0Wga7pS8LCmCPq5hsRXu8mvhLomKuD26TZGOKBwPaVXEO1+kE7YpR++wGt9G17ehyjGG70LvOuq0RCQTVu4VtDZxHt3DNCVi6xq510QIxdH5d6l3nwcvZKZrNNc+h1G/TiUk5vm/oVOuSA8ekze2uZudo90uy2rOIl2y29jlu+PXEPGIDQHL+j7txoXJgtYX9efySbLLqlgihPiRtbFLftEImvESo/cyjO+C5XJmCA6m7+CaLvvh1adDP0KVNMuIQloM7RqxGRAVK64Ede7VIxSa62YPYxnT7q1zo2EwDvv0HIvj6IRu0OG742/T9TusypxubZNxdAT1DSb5lOfTERQFPPojvKu/wwQTQ5co00T7TWb1Af7Bv8ea3MGxPJzOTQ6icyy7TiKOydMJaE3n8f9BdPQGhlsnC9fInDZ2Y5uqUOhgQN1qMDZGgKLoXGWazglaz2FqA3d6H9Nt4b/0v2LIOsquUzh9arqgJm9h5QtobFM2N9jSHfx8jGu4BEaN9+bvkFYpp06Tq/WrBNK77GB9Bin8LayeQqiC4s+p8xmze1RlhTRDtBVij15Hr4ZcCzqM2vvcWxxgShNvehtVLcnKOWVpkodtUkvwnlqwWQ9pjT5AmDaJyhh19hmnI0pdste4QZUu4MH/jfS62KWH5depGzZogWWYZI0t1OqYjt2C3jWi1SFulWJGJ+hwi/PiMcN0xHj2ATu2y5qAzA65m6do26MnracG+lVtCzNboNwvYvoNtHlMfu8QooTlfIlu7LBx/SZ6+MeQHKBFSWRoxot32LYclGrSaw7YDDexhYuJ/dTxdloMGaUjmk6LrjVArX0FAFlG2KffQFcVqvcipVXHMTxc0yEtM2TrBiJZoYVJGXzyM9cll/wkfKbEZv/qX/0r/uW//Jd0Oh3G4zGDwYDRaERVVfz2b//2p715v/RYx1+nRHCkc66afzli8qrgosC4h82/jd4nLuML95FL/sqzqpZPldqH0QFoSalK7OoRvfwuUpiU7Wc/NkVopUOUFaC2fh0tBGL4LUKtWC4PkbNHlJZHPxmhaxvMBq8yLEt2q5h2OiU4fRfT8Hi8OGXN6+NKg/eG3yQ//zYvWzZq9B6xXUO195mpjIEQLBaHuFqxPjsCNFKaTKMpy/WXOew9Q6gk/domxeyYrtOglizIH7wGWjHYfZHs4bewLAtHZ8jzgilXiSQUp99hE0nZ2if1d/Esl+XRH9ESNvXx++jeracPmaH1g2IaJSyq5hbj09covDquqKhdLtN/JhQqRyjJlcY1hqshZVkydy1aekVNOujgh8cROaZECsjJGCanZNkOluWyXu+ztjyjOvkORRUjhCQK16nFU3BqEJ1QDd9itdMmC3skmHTyCeX4PQ7SU3RzF6fImAmfcDVC1mMqIwRpo4RkmUzA7zDNVoROnfvxAywrpTH7LklyjlvfxXRsrPHrmJGDu/cbFNqGsqTnrVErVvSGb+KZNU42v8DcaiCUotAXlvYNp8GXBl/mtvM2h8vH9Pov4OUrqnJFVk45jEfsN64SVxFnSoNVY12XDJ5M7H10JVMZAfnm1zCsEMocVduh0hWP44dUxYqe16Vmb5L7F4togUagAHERZRJPEIaJsflVKiP4eV4Kl/wFEdEZWiuoFDI6RqmLIpqVLLAdj7wqqdv1n7iY5qgCUwSY0kIohVEuyTLFspgTeQE6nmINX8es7RLOD/B6z1IGO4R2m57XI0pGlJP3iWcPqIRBHjRJokP8yV1yBY60OVY5cxGQpznZyKQbvkAxNZkXI7TSDFwID/49ynHIa3uUaOIiwZYh0rKo6xKJxKsK+tqg6/fou33iPGFlLqiVFbL3IpV4F10kEI9RQZvNdIS/OoLxbZz+l8jq1z7xGGitOc+PGSajp3b7gp9cdCZVipEvqew6Sl46F/8ohFZ44z9jNHmXolhQ1DfJw21WZfx0Qi3TGXdMwZmlaRZzfrXzCq4M+F75Yl5MmE4/oKpKmnaAqwvuVikIiZ/NaU+OqLIYt6poWyZqfog8/4CkscaifZ3Dzk2uOG3Ew/9A9u5/wrryKjJ0cedHOIsIZ/gNyhf/JgfzA+puiHP+NlY2pNASrSrKra+SS0Fsh3jnt3GqFXFtk/PeczS8NaZnb+AJkykwLWKybEq9tk0RHzOVEj14Ec++jEG75BeLEHCeDC8EQapkWcw/jJv3uxR15xPduxJdMg+bZONTsAzU2Xcx8pIoXDJ2XMaGx35jn3V/AwubSgiKk//EcvwettvB711lmoy5IVdkQlL3upS6xPXbMHmPq+0myfQcadcRixPc1lXUasTu9kscTt7mjIRa0GdS26Tl9mB0h3qxIPc6HAQ9nP4rzIslAkGt0WM72MXNx4jVCRqFzpbQuELWCZkFPr1oSHD8dTzpkoVrRMtHNNc6HK5GrLkbjJMxftPDE5euxj8JKtii3PwSw/kZSmvy+bsMhKByW8jVOdPVObL1PFnvVYSQmHz8Xlk7nnPt1g4PrRnvf/AtWL9BfRpj7lzHX77PM4MXectu4JMT5THbYZ8gekSUTTk0XF6pbWG8828YlxGtxhWa/VdpOBtU1QrLqrMQgloZMyljIsMkK2PO8yXtfIZR5oxHD1j0X6QbbrEWn8P0IXAhNiw6LzCLH2Gev4WUFg4lxtnrCHLOZncpiyXr0+AinqSIkPU+UFGPlrzUvcb76fxiH806Gzgou4WyeoCgJOfu4n2iIqIgZ73RYx7NyP0UR/zw2KdUxYzTCQDJ6gSrPEBKm6J962Nxg5f8YhHJRQMfVSGyOTy51xvlCtIL4VMnV7zaeYFlmROnOStnSd1ofvgZaC7khN9bj0qElBcpMYZERKfoeEZFSabHROUS1/A4KGPE2ouYlSaxJOPR23SCPm3Tp1W/yuniiIbpQrrAkhZxkYMNaZlhlnP8e/876vhb+GEP8pzQatFVc8p5zl6lCHQdJ1lSujtUg2uUzVcv9vXsbZrpinB5RnjjfyI161jpGfL8bbRpUw1eJantsXTfIk5nNIVkrXuT+1pzhMHe2ia2EVDObxOWCTPpUOTHxNGIyq3zePg6Z8ljTGHC8hHtYI+a0URLj8q2sWbvQbZAt65SfF9E8oa/yXF8RGiFT5zI/mIkVYJ6EtezypeXYrNfAEIrrOgRXj5iYNSIhGCSjtkLrlEzGgA0mm2kEJjY7IUhVbiH0haxvKjrRdkpj1fndKOHCCHpzB+TpjFl64vkc5O4fZ+jx39C3atxdfcVnOkpVa1GVS1wep9D3fnf4OwtzHhM49b/xBvRKWt2gLn1FezZIR1dko9uM5+fIru3qHWvsRDXMQ7+CL3+KmJ1jjZMdHSOnUwhWEPU9mgGG1jC4Cib03JbBEYNS1oUqqBJiTx7g9jNMXKNCtdZFAvyqqRVQD78DtrusOg4T6OV42p14WIFnMYndJpdoid1YqUVqUo+UWxm5WPSw//KKDnB7jxLOPgVrEsXtL8UmB8RBhriw2KhEAKloeN2+WByjy+vfwWZSiQCU9gX391AUiZP+wexVkhMOuaAVTVn4G0gUFiqQqQRd90Gp5ZL1wkwpw/oOHWMw9cQxRIRTxH7v02y8RVOjg5piCWueQaOJK51Gdd6iOHrOIZLTyVIv4vhdjjMYrpS4LjrmG4DuVxRzR9T2R6YFlMh8M2AK401kirCEpri7NsMtUbNj2gFVxFmE4DAqNF2W6yKFRvB1qXQ7DOIDtYo0zli/fPo/iscRw+pdEVURMTVivqT2Hhvfp+12TGJztjc+Q0OqiVaK06Xp2Q6RkYp436dbqlRJyO6vsK37hA8+98wpGKezzhMFiRFxFXTR/h9TMenGN5m3w4oFVhS4EQnVMtHuP3nmQ0rHMNgdv/fs59FVKpCj97DyJYYGuytr3E7HVL6XbbcJq7bZnX2Bp5UmIsDlBMwMWx64cuU4TZKujjAjcazRMv3ODv7gKyI6fh9dtMMmSckxYIijJHd57C+F4UsLMTaFyl1/nQAzBIOgycDKkKAZZik1UUtU16Kgz+zaGGQh3++w6IARHSOrgpUVWDkM3R0Efeo4wl284lxgIbMb7GcPaAyLdrNq3SCGmVeElUZq/oOzmrEVBXI6JhTS2G7dbIkZTV5l3B5RFjrU2pFu3WdlxfHJLrk1PL5z7O3aRg+X2tewV4dEy1PmSyOaA3fQSRj0rWcdNJlJAUzYRDWN+mmK7AC2k6IshpM0gmt8GKQrDJC1NoXLzZbw+bQoTc+Z9KwOfNyfFFHLDP0w+/AjZcpFo+QR9/CsQI8q82rg+cpgn30961FSnIOV0dUuiIuEuqtBkFZYK0eI/MZZTwHBHJ5AO3nsbC5XrtJQY4jXDL/csD8kp8dnymx2R/+4R/yz/7ZP+Pv/b2/x2/+5m/yr//1v6bRaPD7v//77OxcTrV/2tjHX+eo+wwFFX2z8Wlvzo+F9tpow2U/XaHRfLC4jNL8ZcEzPExhUOqKTdOjnN3HMh38bIEsNFp6GE4N1biI17OSE8TpG4DG7Fyjql+n5l2jWh7R7r+MTJbUoxPS8/fReU5LSHyjQ23TQczuIqqUTjbD82rMkylCGLwhJK2gQyKg2dhjLTql0IKHSlNZmg4KY3wXUS5Ra6+gnCaF63KqHJo6wNAGk95XaPgjovo2nu1irF+40RheRbe3R1GOsdMES5o46RjsgHk6ZWnV6cdTDEraMqRn9EAVkEbUcbjZfJZKV/jykwU1E7/Pae95CsBNh9Tt7mVUzs8A3wjpeX08adNxekziCSsZILZfopLujxQ4KWGi+i/B6iFl2GAhFUezu6RBRkfaeKZFdvwGssqxN34F1b4Jp99Eocksj/zx11HA/t5vEqQ2yWqBU+Ys4gWz1TlNo4eolhjhiKoVUnSeY5k8ZLxIMQ0bASQqRSiBHdRwEhdf+TitdWRVwPwButZHFjESD5Mm665BJ3oDdzGkqI7YceocDvawpUP4kTiUgbWF1w7ouevUolOC5Zgkiem7dQpvDUc4OB8RhgYI7Nl7CGmS1/bQHykilUZItf6rCF2hhElSLSEZ4p69RQy0r/4tCmcdqVKs4XehiKFzE54UHalKZJVRGQFGFSPzOZXdRBk/vLl1yS8eVdtEJDOEYVHW9xHF+1AVGPUrXHMaFCrH/ykaKLKMLyb6/HW0tHGFy47VQdp1TlXCduMK0dltjGJBPZ6j3DZyNcbuPYdTzJHjOxjxGeXiIbOghzTbTAwbx23i+wPyMiVTgigf09x4Fieo0ZuCaa3Y7V5j5qR0Tl9DGgqZT9jov0Du1gg2vkamTVpOGx0dEZQFolrS2/sbBH6PeRajtcYzQkRzG/ng3yKrmMK7im5dozd/QDZ5F0bvYfdfhdkjZH0f9QkxU5UoOIvPUVoxSkb03P6PbO5+4nHUBebpa5CtMN0GxdoXP/Z3esnHsZf34OCPMaMjmp1niKSJZYdseFtP771KaSxpYQgDzUUjtGa3nn6GL2uEnRtk2QrLqbOQJoaoaLtr7La3YZmSp0vCdIYUEuH4sLpLZFTE8SnR7m+SO22Gi2O628/C8jHa7SMXRzg6wSwjTEOyFXQxkxFKOnTSnKqxi9G5jiskmR3w7OoUvThiUOUU7QzVuEalTRprn6cqU8LagCTosyUdmvf+HSo6ZeE00M4DKm//aaTtJZf8ItAaanaNZb5ECon7fff6TCUsigWBGRA8iRpTwmC9iIntBvO93yAxG2RZiVdNwauRmAFoRalKnCefJ3VOefYdzNkBOHVaG5/j+vqX8CYf4Hia6tEfIfo3sUa30fEcq34Nq7mGpTRerQu+gywK9HSMqzWPsxXm4EXW+1/EPPkOQsfUtcbu3CByOyzzHM8I2Ay3CLRF4/7/CdOHiM4VSrMOG59DuR1wAkbxI5rLx6iqxFEFgVXjevMart2k5jZJsgwp5GXh/qcgNBp0By8yLt4gLyqWhsm6k2HFBiUV3SpCkfNg9i4pgpvBGmGeodw2WBbW2oBe5XPgR4TdTSQ2otXDGx2gt7+E9HtshT3y5JyszHFWZ9iTB0yWh1xbfwWlTKTdwq8qtAxIiopG/1XM+Ayjton36L8wkYrW8hFr4Ta16R06QpJmU7pml5aKaHg9XKsLxfGHOyZNtAZ38CWMKsaZ3MN+//+EnV9jaliYVU5axKyCNSxZxwpbqIPHaKeJ1Ip6KbjZvHDNDpIzOHsHQ4Duv0jhb5BWycW0tTDIygQpJKETYmGjUZS6xBTmDwjhbeHgmg5OEbE9f4CZ51ROD9Ouk/8Qgf0lP39UbQuZTsGwKL0PB6sqq47lt9HpHOm3qZcli1KBEFgfie+9eGZ7HbGaov09CtEEQFs7CD1D282L+BcEUbUioYVruDScJl23R1xZzKoxWTohTqeE/iZWYw+yBeLsW5SNXWR7gOO0yDs3SFaP6ft9ZLHAMx3U/DF2NsOwasjBr2KXJZ29l7CGCbY1hMkBLEAOXkBpg7bVo+X3MOJzvPruRZNUl8jFAbrKL1xv4iHdoE+reR1dldj16wytgFkyA0omZcL24ghv8gGrdMjm+is0zh+SLY8xmxvMww3auqR0aujaNkmZUHsizjOzEcwOLo5d9S5iq/+xOk7T6tBs/OzE/Q2rwdSaUKicntf/899wyV8YMzmB4XtotcIzJcv6FYT4we/D7yGRSGwQIKoca/xd1PhtvPY1osY+a/ERor7LTAl2kgrZ7WBYJWGrj5IGRuc6qpqh0jEsDgnqO0jTo2pdZWn5jOcHfD5cw3vv/yLK5jTXXyF3Qsx4iFSaAlB2jfz4G2jAH93Gqu/C/BRR6yLCTYrlMdT6OJN7uEWB39khNQNMbXOjcZNMJTTiIaIa0rPqnBcLkB7Pd15gHE/pj98mjYaY8hivvgtPxGaO9J6K1WpWDbSg51/Eb1rSpv5ElPP9iCJikU0oVIWOz6Ba0DK7P6czesnPkobVYq8Gpa5o2e2n/28KC1vajJMxLadFw2jRaLaeiP0tVKBIiphNp4VY3GOpckTzBkkVcZIf0lIuL+gWMjlgOr9H3rvFwWpMzR9gTz4gaO5h1raxa4eIB+9C9zl0MCCe3kVEx9QaA6wA0vH7RKFLkA/JihVXTRtx8h3sqkIpCAavYi4nGJ0vQC7RONhuF0PUcKweNeHRDzZYpCs6bo+wTNB2DUO65NKlUPlTJx2JwY5/BbgQJFSUGJ+tVvAvPXm4i+l1Lur90qXptjmLznAMB+9JDVwIIJ3hGyE+IaqqSPIMpS7Ex3RbmF6K1+pj6hLbnCNGbxAufazpfUSVEqZTrMY2m8WSnYM/BbeFDDuMhu9gVBn16/8txfQBItiiXJwT+JvotS9T3vl/0bN8nOU5xsbnUCevYZYZVZ5RoySSmg2nyeL4m+TGGZ36FbLRexS9ZxmrEidekUgH+ZGhD6OM4fSbmNN7hP0XkVUFTv0iGlpDIiRuFWOZH97HtJDoT4j9/t5g5nawx8Ke4Zou3g/pc33/ey757KIB3dpHTe6wVAXRaswaNsb8DFHr4800+8EaiaU51TnuztdQ0sCxQmpugDag6/VQVYHVfx5j/ohzqRnrkuXy8YX7XRpRzB8Rlzlc/WuUy2Pc2TGmqJiaLk23ybNFQu3xN9CLM2qbX0D4NXLDwXY72NLFXZ6iq4S4dYNmPiewHQwMihKODGj77Y/v10euO9vIsdYDnNyhN1hHFBVqVSBe+fuQP0T2niUqUkxpERgpxsP/Au1zyrUvfGyISmJgGxZJWWFKEwuBffotOHoN4XqYVkDhbYH9YX/EEOblveCSnwufqatqOp3yta99DYBnn32W119/nd/93d/l93//9/lH/+gf8U/+yT/5lLfwlxvr+Os8WHseUPSsvxzOZiCpwk1684fUmw3enb19KTb7JcERHrv1XVblnNrZW7h5jB79Kc7aS4jlIWXjOpkhubd8H1OaXKkqjO/51xcRALNsxf0HtxGmyY3uX0OUr7M4ewd78T5uf48gm2Lqh2i9oOxcx9QZnhHililZWhKGPmd+m07rCu7D/0paNbHO3+LznQq8Hhg2yjRwzBbKaZNu/SZl2CXQBvu1be7OD5BGSGRUNLs3KZ0OMp9f2M12n8WbHxCWM3QypzJDus0bLIVkq/c5ZJnhS0n1+D9Rta5Bcw+Wh1DbpDKCi7n5H2FW5hguJYJKV4R27XIh/jNCINjwtul2bzEczkmCGCkMbOFR/RjvL+wOh96K4yhmmZxTs2u0qpxcK8LWDQLpsHB8onxO7LRZv/U/o8e30affpOHWcUwXFxtDriPjOxRmHS026YfbOI/eRblNCkxOskMsabLKV+yshqTFQ9zNLzBXGu+ZZ9kqFwTqKnZxDZRBmUeU4QZ5bZNZFeBHNbz6kituhu12UEYdTAPtbXAlvMYsn3KSHl5Y/FJDSkmdNtdDD1NbOElJqXOsKsWb3qPbsWkEVzEbJgJoLw5h9hgNmNJkGfQxMD6cfEI8FbbY0sHNlxRVSmCFyHgEzjpmMkTH04sDO38EvVswuYvwuxR286lYRucxphNSrn8Z9ZHGxyWfLoW3gdxugzBRwkRs9JFUKGFha7CNn85Jq7TbWPVtdBUh7BA3WMPyWyTLuzScBg/TCVvdG+xWOVW8QCkwi3Oqc02HgjRfIP0efjJjZQY89LoYz/xd7Poak2iBKFNQCf3eSwy//S7p8Xdxa9t0Hkxx3hdsbfdxdxxm5TnEI0zDoIqm9CuD3NtACIETrcAbYJQZYOC6V6iy95BFjJucYZ2+ho6GzAVInWEVE5zZfWxcEC5aSIqgh0Jix4dQRFThFpUREKkF02yKa1kkRU7bMPHTMdjtjzmB/nkIlUF+cS8lWyJVRmV8ph47PlsUETpYo1GlOEEXe/BVAruHUh/efGtGnZ7XZ5Yu6Ng9/I+Ik1MdM0zPMOtX6bdfYhYd0xu/RztfstZ6Fb+xw+m6wMuXlE6XyutgGRUYEm9+QOY1CQXMyWiFbcrlIV5rn2R0H4SF6O5RJRnZyVvY689Rz2MIB+jBOrL7DEunwerB/xddJmwFXSgrYhRRNML0t9ip7SGwMVov4FUxu2j8o29hKI2xOsMPBximg5WeY0j7acSW0Apr9QDKjKq+e+k4ecnPhZ49IGzWMIWJ/ZEidqEK7i/vkZYZXVERRnNMDIz6AI7+BDcfMqwy3ui/yPrWr2JUCSOVQDGmF+zRtNqY5QJRrFBODe23SJeP8YI2phFQeQ1OGpu4WUZdS2JD4nRv4ZQV8t63qEKTqnELQ5U4SiGVpioFja1f5brToAjXcZWAdEq2eIAqY/LVLtdlyLixj2f6OMLFTk/R00dQFTB+iHr5fyWzW2gNFTmDKqfdAWP6gI5Vo9G4yla4ReFvk+uUuTXDM/yfWHR8yQWhXWPN2+RcnFGQM3Y3MOMzwn6L2nLCdHibutDI9k2q4z/FxESUEZV7iwKJmCc8Zw04FTZOZSOsLXRzndKpIwtF2+4wKUo0YBsGm7KDFhH5MkFLSb39NynVjFjWaaUORa0DTgdr+S52PKRVpfjeAB1PeNaso4bvoLu3KPMV9e6L5O4mGknhb2ANAFVSBBuUFLgyJPR34fBthFVHZQvMxhXSrV10GbOwHZZZxhoSZ+vXMeb3kTpDee0PhRDZAiEUWgtEsQA28IzgabTmzeZz7LU3iRcVaMHj+BGzbEbTabDt7yM+8kBrCJMbtRvIw/+MpyVidoDR8ajMS1ezT5PC7SO3fv2iUfgRgaASFnn/C9jpKdX5O3RVRthcp2jcwJce9uIDyBZI26OKZzCfoB6fUFnX0WVF+fSTVpg3b2JsfB5RzVmlC644IT2/x653jbhakcxjatY2R6sxphPQKlOKe/+WttdkbpjEm1+i7WySZyM2ZUA2P+BBY4cbrWvIjc9B0KMyfIwiwq1vYR1NUaGDLswP90kYzHzNYvIWHbtOPdjEdJsUZ29i+QOU10FEY0pZkagZ9uM/w9cWC2/AyA2JhcCQEq0hsAOYPyIwQpzAxpQeaI81f0BaVozbV8nDLWzLw8CkYTefHg1tOBfCI63ADn/udRxLOFyvPfPkp0s3/J8HmUo4SY+xhMmat4n1JNLalwFdt4bhr9N02j/0/bFaMc3GBGZIv8owz9/Ey4bockW1+5sEhk2YpWxEEjU3KYSBZ15lbbPOyjY5WAjW+i9hLO5TrE7xDr+J1dgm1hkrs4HpdZBZgpyeUtcF1sm76K3PUzz6Oqx/AdvtYaYTDNNl7rXoh5tIfCzpYPvrnGx8ieHqEDefEUwfAZr4fM55O2e/vk/NaGIZNvgWIp1Rty32azepZIAtXNrWAj+ekCsHQ5r4RkjxZN8tYXOjeZO8yvCePEcEss6txgtPXvHJ12zp9fEbO2TLQ8rGHvVLd8y/NAgkTauD0hWj/JxKlXScPrZw+Fzvi8zyMU2r+7E1P8CaswkO2OM3YDEhEJqpfcw34hNCq85ymfPCPMU+f59B4BBHMTUtGE3vs9W5RZiswGqhr/4tVGOXcnWGoVNCq4bob2AWKUZ9gCkVkd8gqFKMcICxPEJUFXY6R3ttmqaFGZUXrjZOE9IhRvfXSN0m5WLCjfUtGt5VSrfARmAffZ2s8QxJMsTd+BKm9YNi4nk54WB5ETl3pX71ck3/KWBHB4h4iA4HaGGgDZfSuhgcLD8yJNu22wSWTyDqT535tAbduoEcvQNuA+WuMzBthvE5bbtPaEuQFS1lk0mN3XwWszxHBg381Sm7MiBJIzZaJm6WYVRAssCuddlIFhcuk+mSrP0si8UhtXSCkUwJsbAHn4fh++jGFeLeFxG2z2T4JomwMKuS3XAHNb9H0x2QzMY8MiPY/h3OF0OKcspA9GinFzoXpStGxTlyeZ8ymSHQ1IuIpuFSBlvUdv86o2xBYdd/rMHhREUcxYfY0r7os9h/vrOqmU+R43cRlvfE+fgygeGzgtAKMztHS4fSbpGH+8xth6Oj98jee52svsFWvoE6BX34Pq1nniFcGzA35ySlpG7VCJyAWM1ZRAl79T0aTgf8q5TdmIfzt+mUKRuGQ9Ouk6YprfUvsBq9A6tzjHSKlgYWFmFjn53FAQMhcaoC062j4hGidQNr/YtYlk+EJp0/YivYxrZ7mOEN1PlbTPMxVWv7Yv0imwBUlETLd7HPXicI1zCbLyKmt1GjO8hnn+M8OqRw67StNtVxC/HlLxHF7+MZEtfpYJ58B+UNIFthZHOU93Gx2ZXaNaJqhWf4mFpCvgBdofIUsfYquvEspXspmL/k589nquszGAx4/PgxGxsbXL16ldu3b/O7v/u7hGHIZDL5tDfvlxoRnWEsHvLw2m8QMCf4S3QzVuEG5uQOu5v/A7fnb3/am3PJL5Dj6JhSFYh0yiYSx6ghkRheDekYnKFY5hfRDZNgjX5tAFVOVb+Y/FkUC2o2aHHOaZRRU226G8/j2BqmMdoJka6F9DdJA5skvEU1uUMaj2i0b/BsbYO500DkMVV1oUZ3iozl4Tdxwz5mc58yOqMI1zGdENPfYi0Z0U3HmJ0+Mz3BOv5TGmaAYzWotjapNn6ViwgJgfDWAIFRzEGDKSW1s28hLR876BDf+3c4CqwqId7/Xajv/9jFRlf43GjepFDFxxral/zsEELiyZ/ceUmpkp2qxK7AEwp58Ed49T2U6aO7LzBNzjlSCSzvod0OTtCg4Tfh9E2a4TrljkehDaR/g278kO7wlMLcoWi8gusuSR/+v2l2dkmcNp30lKSq6BgO8sF/gto+bnuf5mSKqRVpNMTo3kIbIbFjkQVrPBrPudHu4kRvQ5JROV3ktd+iQHDutkjTQ85WZ2hgmk+p7ITjxZCG1WTNWacK9xHCwVEVg2yM7ymMZI7pTai735uW/tBdYVUteW86xhCSa43rP3BMLWEzaL+AzlMsLNSTiXpl15DSuIh08dpk7jpic/3p34hUMbpIL37IY4TKwbgUm32W+Og0jxUfIcbvg9ci77yA/iHCQKkLhCp+qHBKCcmwsYVsbdOqBHL8LlvzI6aOz+3ZQ3zbI6xvcTea0zZctqsSGadonWMqg7D3AmfLI/LdX6fWusEaFYtywcRxSbOC1cP/jItkvSjoOzbV/joN6WAbTfK5QT5PyXZ+jap6BNJhPj9kPdhmpFPKYkTLamM6LrLMUUGfQno4qwcY0/soqTDGbyMthyI6ovS6iGxOmr6JuTxFNjbQ1/8bdG2bKriClY7g7C0ARDpm2b3Fg+U9lAKN4lp9j9bZ28j8CGH76I2v/tiCS2UEmM1dWB5DfYtKXkaY/yiq+hUo0wuXxdZNRtk5D6NjBv4aaZVhSIOePeDZ2ovsh9eQ+qPiWs3j6CFZmVIvMxw5ZadcsTp/m6C2hhOdYhnPcJYtWTT2aCyP6EvNogKvvomHRtR3cA6/Sdk8Qc4fYeoSS/qE9RAtawitiMvHSK+BsXwMjW2M+lVWpmRl+6j0hDiZoHTBzO/iDJ5jmE9RTgOVL2H6JrbVoQh2cYwmAo3h99FVTmfrqyw6V1nlCWf3/jcG/gbW+hcp3DWs5BhG7wNgVilV99VP8zRd8lcUgcT/hPWYeuJOBmCuhuiyACOE42+g5wf40Rl7219kFOyg6le5d/xHLOaPiSyDht/HKiPk8begKqmCOlGwhRpIcq/Ne8sPeBAf0ixLnCJDNdbAruPkC0S8gJu/g4yXiMDArCT6/neg0cZwDKrWb2Hbm5RqRZU8QlkuWe86aXROER/gGwbdxg3E2etIrZBugNHaoFqcIbrPIKJjrHRCEe5jCpsr9WukwTrN3ivkso42vadrIVu4dKwekVoRVytW5RJDGrSsLvKniFf+ZaVldTlNj3h3fJvbVc6vmQFycUrdqeMYNkY6wZeSmmGjj1+nkmA0HYyrW5RRgXY0dcMlLC2qZU65+yLaKcmcgJNiiW1b9Jw+ttHG7ipsbbHUNvHRY6LgCu6iTgCYTYkCJApj+AbSC5GiiVlfhypDPPwjRBkhshVq/7epDIEzfQsjGYHpknY/RyVdxsU5x6tjXNPleuMK/s5XKcsc3Dpm9yUaQhKpJXfnH5CKiswJuVGVqLxLisFi+GfEvWepyoJ+NSFY3kP6a2T+RRyOgcmV8AYVJZawCO0aKUsynTHNpmitmaYz1rzsabNY6hxzeXAhspEOldnEXHsJ3btF7m9+eif/EuDCofuT0EKiqwJUicQgKDSZDDHTM/T4LgDC9RDGE2dFr40hNaYYog2XvGyQeQaxjPHtPWzRYceeUmlF02pdfKassxlskqUT9po36bltjMl9lBCI49eob36Rg9n7LKNvsGf5zCb3OE5O6PRf4Ovt6zx/9W8i5vfJwx2s3st4h29T6mMwJebal5CtHng2hemAOqUejxhmE9KgTUtIrMZVzPlDTAmGVZHpgnj4NtHsASqPiTrXiZ0mEzHnavMqFja2cNGtGwh1B9OpUTWuYJYVfurgdW9ww70QUnjShyffxUpXTIoRGs1g4xXMMqNwf1GRlpcis58lGkWhC0xhIZGcp6fM0hkAjuHR89awegVUKXa4Q++Ji2qlK6bFCKUVHad34VohNA+XD8irnBFjmkEXR2oG0rhw9RvdRo/vo+oD9NaLzM2EkR7iygVBfYvg9LuUZY7ovYJl2HhaU5YJi3SCqm0SCo2/OiGov4i7++tw9B2qxhars/cprDV86RGevk28fEjgNUnWvszCa7P+8D+TTe5Q9iq8eAsnPsM1PWp2QBWfo5u7KK2o9IcjmZXho/qfJw1Sbh/cphQlu7VdOuYAc/AV3NUh2DVy+6KhWuqCRTnDNmxC4/vTWX70Nauki7v5WzRVjEBeinP+EjIrpxyvLuqGlVb03D4HiwMqXVIzWz/8jU9cApMqYpnHDIoYI51Qt/cwXIkVVMjJazhOypZ7E0s4FItzqt4LyGRCJhyKMsfqP0s2vIOf3KFl+qiNL6PSJdb+r9G0A7zT1yAaYXp9dKdJNnuEEW5gOAEy3CMfVUTpAdLfRCcrxtEMX5ucRieoeoOiKumZAboqMLSNthsYXhchfvDanqZjKl1RVRWrcoljXV7Pv0jMcgnDd9GANfuA0vDQ0sXc+CLlR5zqo2rJvcVdtNbs1HboGCFGNqdyGhRuH7E9eBqF2rfX6TtryOyUMlswb0reZ0zoVZi2h+G9ii5WGM0B4uC/4kkXR4RUzT1IVyCgDNbQnatYZYqqMlQ+w2tsUGvuIMfvU1oei92/hrv5G6AFevoOOptQ2TVKr0W1fER9ehfZvomua8KqQequM1kt6Rh1kn4LXwVY+qKGOC3HF88PqsQ1TBq1HZxkDuOHmHmC332VjbBAYqBRnGVHKK3oOQO8fIFIhmivT+FcCCrP01MolsRIFlZI2+rx52HM7qLTOTqdY7pt8nD3Z326fykxyyUyPkFbIYW38SNfa1QxxuIhwrDJa/voJ+7p9vx99PQBQkis9c9ROF20cCjVxTpAIqlShelphFWC0BiY9IIuo3RIy24SVzHavPgbKT+yftCYXK8/wzA7p2E3aRs9DGcTY/g6ttviSGX4QR975xbSXaPurdNcHiKTKToaoqSF2P4qaR6zUAZ16eEozXpWol1N5XbIvS3yQUE1v4eOJyysOvWgjqwSyuKU+gf/BrU4IKvv44/uoPIMsbfPdPxN5mVBx3ExBr+ODvq8G52jmvsIAc/UbxDYHfT0IdgBheOT6QSJQVLFBGaIJRyaT5wAlYBq/fNYxQqhC0qvS+m00Zdr9Ut+AXymxGa/93u/xz/+x/+YP/iDP+C3fuu3+Af/4B/Q7/f5kz/5E27evPlpb94vNdbpnwLwyLLo6b8srmYXqGATefTH7DoD3pp9l3k++9jk3yV/dRFCUKiKtPssWjrI1h5ifIdqch81O6WWR1jNKxSqQpg+WffVj9npNu0as+gh5+khHV2n9PaoRkeUrTrORh+xOEfdfZf4ykucZpKJ5ZPYLs3OsxwYgunsHYpyykslLG2PZpVjN3aopfOLIv70Hlm2wPa6JKrkND3BGd8mLTIaRszAGxAJCyEllc54GN2hwGAr2MUVPlqDoEKoEmXYZPM7nI7fIVMJ280rlMWSQgtq0kDrn3xRYQsX27ic4PussW14zKcPqVcJNWmjKo1cnVN0nyNZ/zz3hq8xjM55SRrUHv0RmCazIgdp4RkW89VDpNFnsHqMmp8jayG2H5FVLYzpaxh6jJ1PsN06ttOiKU3KdMxSC1bLu3jFmPH5e9TDdfLNlygKk3p1ivK3OVhVOLZLqOZUj/4d0eoR1uaX4Ob/wiNZUqTnWPmcTCVY0mOUnTE5P0MVgshasapmLJOYptNkv3mNcrzi4fl3UWgGzR16XIjNysZVLMNCS4szLuJIKq2Iq/iTBXzOGsb2b6O0fhqHWVpNzM2vIFRO8eQB/6NizEoGmO0rsDhE13cuHXU+wwhATD5AlzkszzDDLQr3B2NcjGqFdfINdFlidG99YmFhXJxzuDwE4JbKCJM5QkBNabbsOnVpkucRWZURC4vh9F1qaIzoHLXxRebBGkemR6UUfVUxXj1kmgwJmgPqlcAUkrYhMBaneMFNwsU58tygqGKMzecpH0U8sOGP5zPqdo1f3f0qc6PBcTpDZgu8UBPmKaXlklUJkahoTt+jmrxBFo+wbB/LakNtE2Pj8yyEhbEcour7iNqAKp5RZQ8xkxW6frH/iophcsJpXGeYntGyu5jCIhAWssgB0EX6EwkuNYKs+SyidfOnuv/8slFadaq1L6M1rKo543SCQHB3+f6FIx0Cs2bSsfo4+B/rj5ymhxwsH+GonO7iFNPpEsSn+PVtxPnbYAXk0S3iIiY2A1bd5zBERfT4vzJ4/HWsdIrbfwmzdZVoeYwVn2GuTjB1RXrtb3P/6CH1UOCJHUR+hCU6xGVB6YW8Hw0hj2g5IbXWNiIdU1Zzpl6fsV8jsUK2o2PSZMYoX1Lb+hWCxotoBHn7BYz6HoXlcxQ9xp0fUqqCpIqoFRG4F9fR93ZVX0b4XfILxjEcdmu7jNMxbSvAHD9CCUhsFyyP9f7zJJu/QcfdwMZFWB4rU3AWneInUwJt0gG0NCCbc9rooW2XmVrRXR2yl47puV0oR5ytUmrGmHurM56P5gTaQ6oKkY7Rpg+NdarVFOmMYXiHrJ3zMF8yGL5JLxlyvjogaO2zPP0uXbOFNX+H8eoAFvfxhInbeQXjmS+iFicwfQhITNOn8NZxpIujXISUKCng+wZTjtPHjJIxmU6RSCxhI2rixyroX3KBEJDkK9YMh4NixVnnFr3mTUotcVdD1ndeJve3MaTL7Py72LaPOvsmsb3NbO1ZJskSNZzgOiHX3TVyWaNodThLT1ilMQCWkeHN3sRYPaYuTCQmpS+wMOCJx0tsFjycv0OLkquLx2TH38XQJaBwOs8hW9coFveR4ztov8OqyAiExlyNUXYbx3BIul8gjo6pqZRlqVnoCrn2FWQZow2XRMA4G6FkznF0CAi0gL3Os8ii5GR1H2EFvEVBXSpOD77BVn2fnh1SyArJ9xoKBiYfX3NYwqZhN5hlM+pOHVPYH/5u+Qg9vosGjPYeFZLCrv25DY9LPn1Kv48VnEOZoJr7AGhpP3XnqoyAqv85pH1M/mCInd1HzU8u3rz3Ku8vTmGR0A4Ntrw9GubHHZ6GxSnDeMTG6pBOkWHMDzGcEFHfprJ9zlXOVnTK+PRN5OBFWnlM1+uxXB5z5jcpvQ7Phl9kNnmAnY2Ii3OM9D2yfIk1WEO1e+QH3yBUEUF/i1OdYwo4t3yGbp1rJtirM1SVou/9/9BeG8+tMe2+hFHFyNY1pmaIY9h4IkA+iRMv7A5i46sfxqn3Pwf6Yujwk1zqJ8WIw9UhoKnCddb87R841oXOKXWOK/0fiKG95BfPKl8xLUb4Ru0jsZeao+Qx42RMzQ7ZC69euHo9wZIXbnqf9Bw7K8dProELoZVtOChVUZFT6BxbOoiyRC0esph8gMyX2H6HeXJCtnqEqu+SuBXG4ZvkVcGOXGc5fYfIclgW11nt/gZu95xy+gHH6ZRnpCQ+fZOW1cDMbDL2EXUN5QTbdVDNZ7Ea6xj3buMSExURdv8lfF2RIplKEzE/wPHbDEqQcoGfxeROlySacHXjCs1KoUz1MVfEVX4hPj6JjilUhq5D1xpA89bHjsdhcsAsnSEQXGtcJzBqP9H50Vrgih9eA1JUT4T3l8+6nzW01pRkVLrEECYCwaKYk1UZANNsQt1vfvh6NBUFhrYom9cxTQdDaKp8Sj+eUlM57egOUXgNRIZBifn4dXaev0lsD2hjocoCrADKijklanaf5vhd8sUhVvc5RLFAU6GkS13bGIshhS5YNjc5am0BkvrkPt7kPp01kxMheWAvmJdLrjWvsRktMU7exghf4DhqsqwKMrfNld5Njs+/wbEhmE3e5uWOQ+sja/RILVlWC07TI9a9DQLzJx94vuQvhpIWUj75rihWYIagFbKM4CNis7iKUFoBkBYLzOG7kK0+TNr4vnUx+qKBJQyDSTHBt0uy8VvcrTL6XpfG1b+Gnw/R7hpUGdp00W6DaPuLnBkG+egdek6DZjpHzR9yHp3ReO7vEyULrCplkc+ZJyN8u8n69H3Mg39PPL6L7lwnqDZJMTCoUMuHFJ1XOX38p5jFgrXaJkun4OGj13moFMatOlusI5EIBEttoQYv0kunlKdvI6sVumpTiQKpL4KfR/k5J9EpAI4u8c/vgipRi0cUG1/ENJv0shnT49cwTB8/+Ph6X+oCM19A8fFjpu0QohEIgTYvRZc/CwQgz9+AbIkQAnPTe+ra90kYsw9gcXwhvjQc8mAbqXKM9JzKMNBVhSgicLo0rBa79T2KpUkzNbG8AjF8HaoSs+8zUwHvjb9LVmacm+ds1baI8hW27RBaF/f8WTHm0eoRw+yUgbvGKo0Im3Vss062+eucei7no3fIvQ7nVsDNYBcrnxGlEXa2oPA7qNZ1tDdgMnuAXcwZi5R68yb+2udQ3Vvk3sVgk5lNscbvYRYJrtfASF+nXDymlo9I5gdU529Rs+towwNVIDxBUbao5wcUizHSe4QlQYqQXJVIIVFIosY+Q6lIUMzmt3GkS1QtsfGo2SFXwhtPK6caReStEax/EWZH6PEjLKNGHvzgc8GTN6DKCmnKJ5m9l1zy0/OZEpv9w3/4D1lbW8PzPF588UX+6T/9p/zhH/4hzWaTP/iDP/i0N++XGuvkT6n8AQfVkj37L1dhuQq3ALhSXEym3569xVf6X/s0N+mSXwRCsxvuM80n+KaPNblPkSRYwkBLCywX36hzw+sgsxU2DhUfF5uElUtgr+EKiEdnWEGFDgNmJ9+kJnZx43NsIyCrlmDWQGuWRUQ2KyHUPEqO6BGhxg+JV2f4rWdQhnkRa9PaJ42muO3riM41Tk2X3HBZ5lPadhNvcUSwmtNe/wKVrrhv27w1fRdXugy0InQ2KO0W9vwD9OQ+hmGiay1SlTJJRxj2DazBLUItsde+8hc+nGa5AH3REL/k00FohVHMkUj6zjpGPoYiQvSfR+mS01qfg+m7OJbDlcZV1o+/gYzOmBcrGld+k8TvEAd9poZPvjimV2vhOgvE8bfQYobovIIcz/CzE1TvCnrxGJkVJOvPc+7VcaIzNoTBXApSv41jeRRen9md/wvtt2lFFvudl5FxgWkuyVSC4bZI4ozZKuIkfZv48L+yFWzwws5vMvX6WLlkVJ4yTmeYhsFoPkQrjRSStErJwg1UNkYbLgul+N7dR0mHrH4dgFY1ZVEmWNKiZv7w6/OjLlgX08I5yvSR/JCioxBk9euIxo2n02OXfDbRAF4HimMwLZT1yUVhe3EfcfzaRUPdchC13R9weyyrkotyo6YyPWCO1oK1cAvr+NuEhsDHYum0yXTELJvzKJvQra1zX6UE+TnWRQuIsIpYHH8DKxnRsX+FXv0FvOt/m9Xj/0Dh1tHT2xjBTRbOhNH8HMtP8J7dJk0jHNOl0oqlDDBUwvriAywErlOHxRFRPKLUJaWEav6QYnmKnj9C7f81KjMAc4ss2Ge+sOmKAVnDx2x2IPmzix1NF1S9FkbvFjqfMRMFWZEx8NZp2i2aTgspG9C+hvhIBPNPfG4uhWY/Nk+dhKSDKQ0qpfBMD1VeXOPf7yJkFgtkMUNXC5pOG1NFhNYSR/hUVh1D5UjDpho/wDt7g56/xTid03CbnBUL1mtbSNOFcAPLbaO9LazVQ8z+i5TpnMwNOT35vznceJn91Rn+9F08y2JltTh7fEwRPsK0a5SqopNOUVmMNfqAqe3y6OxNwqt/A9OwaLothtNHF/u4PERmMUbjKoXTfzrJW3cbqHCNoIzxwh3KJ+42pb+O1a+gSinDH1IcueSSnyN1s0UtuLhOlbdBSUl0//+D0AKlNA2jjn7SvFzrfoHK9vGLFYbRQK6OMJaPEE6Dae8ZTqLHZFXCM4ZNNXvIuhngZ3POohFBuEZp2NiWR2mBdHzE6VuIeELZ/sJFdEorg1oXlKLIZiAMSq2Y2DXGXpvU8olb+6ROgL08huQcYTqsygI7HSImFWJ5hKkrymCTRTXng8Ux8SqhFjXos057r4W0DCpKpvkIQ5osnrhAayoKXWEJG/39irRLfjRK8VyW8nj8gCuNDTx/i8DskAsX0fre93/FxBuwuPI36B19g9z1WaRnnM0l96qUW8EWZZ6jfIuH5QHW8B6u5WIKEyEE/uRN1MHXMXLFmrNBoipULLBqHhk1EIJRMSGVirmAKOhjdK+hF4espIuBi3Xlt7DP30QVCQkXTkml1iguGl8lFWV6RGf8Hst8Sb9zlahsMTM13egEsTwiETnLxjYPVge4loNWMHD7ZHYTvzbAzMdMxBqL8TlVzWbNbVCVCcf5hGX0iEWV4Aqf7XD7B0RDAsFOsM+6n2EJ5+P3xY8s6Cphkdev/fzP6yU/E5T0yAdfAD48jaXdwlp/BZHHFMEaSrpIaujyFOT3xOeCwpQIz8GwbJb5CuF/vJ4jhGCcDAGQukSPbiMwYfsr6PXPk569juUEZJP7yOiU/NyitvUr9KqYhWVjYrFm1yjOXmM0eYSY3OXm1tcwRreRzS7zyUN03SXPY1pqjhyt2Bq8yIHfYmo7bA5vI2aPSRtbCNNFOTWccIDR2ifsv4L01/HsBltVRGCET4Vm3+Oj+3Lx7w/X1ZlOWBQzXMOn9sS1SaMYZeeUorioGdjrH3v9B/M7lKpiPVhj4Fw6/n2aFOQ8mj5guljhWz7XajcRiAt3snSKRrPIL2oqfXsNRzpIKTAxqSgvXMu+j1KXjLNzhJAErsskG4MWLMslpjDpBx1M5VG4HRLrGFuY6OZVZDrG1ganqyFNf4vReEanv4U4+CZevsS0+yy14KAqWBoG7cGrZPmIVZHhGDYSA+HX0ZMCq95Anx4xrjnMhEM8O2ertomqIoLudfLj1zCcPkbnOiYFZfs6qspo6BKMAESBYdTomwZq/ACdJxitPfLms0/3s+12QHyAJS18M2CRzdhQGl1VlN46WkiEgKJ6MjSFpqL6geP1wxAo7MU9yBaoxh6F/YOxhOf5CefxOXW7zpa/e+n2+gtFU6Ew+OGDSOPynNPVOYYh6XldBvYGuU4xhIHSivpH6tqKiofRPVb5ip7fZ93ZIq/fAGCQPMK0HuEO30NWkmWcYoQbRI+/hahvEbKidXgf6/orjDrbCCR2fMrCfxk3HmM7dfTkPpXTgNPXwe0hww2ENJDSIF2ewdYXeFSV7FQJpGMCp0dZpFSV5NisSNB0dMKV6BFuFiPO79BsX2Vp1lEoIm/Aw9oGx6tjRL4k1/nHj0U6QivJVrDDwOvjikvH+V80SjqU65/DTOeU3eswe4Rw6hTex91H61aDiTmiVBVtK4D8YqCEPEapiAgDT/rI7xvC01VF3apTGnMynWMoTYLgXMJa0KZV7GNIiZHPiF7/35kYmtXO1zgwDXTvGQqviZ0tcZwG5fQ+YZ4hmruoIgXpYGdzdHJMObyNnB9Q614Hp8k4HjJcHrK2+VXsHK5s7jJJT0itlMKQ6Orie7dQOUYVMVgc4iYrzulQxMcsslOafhtpwKS5wQeTd7ANiyu1axcDB0+QQgCagozTaMh82acVbrCRJlhOBykMvLIkf6LLFrrCOv8OJBPI+8jwRaonQr2icQPTaYJhf+J3+yU/HUJXF9UBfdG7+tEvNr73JhACgcYavo5enmCkU9T6F8n9tYuXIGlVAeUcoES4KVQlmBZGMcZf3CM8eZ0yHeJufZmk7DLMR8RJioXL1fAZZtkUpSviIqH0SqJixag4Zd3eRmuDobBJ3Ba15SHrVg3CEmW4WLVtcio8y0OmU8pkStjY5vjogCybs2k3MTb+OspqkuuEs+yUbnSKNX2Aa3g48YTHi0OqMmUnm+B3b1HZNeytr1JWksqoUKqPanZpBj10lZOvltCq2A/3mAUmoRVgC4dxMeSsSKgomGVT1sMNJtGYdXeLuExQusIQ5kXqRfyQebbgSjajWaVPhks++ZxopZk/mpEuc/y2R32zdik4u+QvxGdKbAbwd/7O33n679/7vd/j937v9z69jbnkKdbpN4naNxmVC77oX/20N+cnQnsdlOnTWDxi4K7x9uyNS7HZX2G01pznx4zSMR2vTdNu4wkb0hm6Kin8bUTnBsuqwK7vEpy9d7FQiSaota+gP7Kg1RVg7tO1uqQ7L8B5jNU0sPUAt9Gnig7RzhquFSLWX6XQKW2nQ2In9L0+r4+/zbZRMLUD1to3qTX3meuKcwxq3RfoNBVVNSOORsxXD6maz+Ds/SZWNCJJjuiJNqWweRCucbC8wyyf8YoRIE6+jbQfY6+/jI7HFxtbldhum2L9ZZwy4V1d4jd2qJsNbNPhe/MaZrlAlDGl0/mhMXPfj5WeIU6/C2jswQtPFfuX/GKxJm/D4iLOjv5NqipFSxOlNJHf4WDxACEuJosaToOgdRN7Ncfz+0xrO6w2NkiynDiPaFgBGhOSMboCNTrACDcpajdRm1cwm9tESuE6HrFKmRomxuIRda8NrX36XpfAajBRFkHYpIYLmFjLAu0ZnC+PsFv7yGzBvPMVJmWOEU0IhKTSJc0KXHcLpRWuZ9Kz1lgVK7IqIa0ybjg3caSLZdkE9X3SMmPtycPG91MzWtxq1n+CqVJ94dIRjwlsn/3w2icWa5+++lJo9plBoy+msoXN95/rvP08ZriBMv0fLoqqCjB9dJkiLP8TY4VrTo1H8QO0VpT1F9DeFgiJo0q27TrG4jFyNeSVa/8d7xtdWP88zuqQoXchOG6kEYPGOmGxwl0es0RgGzbd8/eoJZK03uXt1RlWVdEOOnTWP0cubyMHW7wxP6fhazrey6wxIKsyam5A7ejPKB78R0zTI7DaiN51nOIc7bY5TKcQ9Ah1gWpskQ5exbM6CDNE5H2MdM4xglbVpGt3sBpbiHiIbl2jEhZVuAvsEuQnJMmQttthzdl4enzz+lVE4+qPHcF8yV8cW7isBQOm2YSeN6CsSqQwaFofNt2NKkaefBOqkjVLcuIHzJUm695EK4vKeRZj/j56dBvttTE0bNsD1txtVHrGIhliqpKyuYdtWBTbX6Oo3yItbpCP7pBZrzNZnhH1nuHB7CGDqiTo7iOtBrnjk63dYBVr1lwwDJdWmiOKhNT2cKVJJ+gwVTlFOuex3aTdfx6pcrLlIbLQyDxBbP3GU5eCtTSmWJwjnR6y/SzFEwdKjSQPdj6V83DJJd9PadYRArxgk2VVEdh1DMOjfPJ7S3hsN17mPD3BrBKCeYKubZKn55TZkJ7b4SwdEtotGuEeRhlzvDrAcmr4loteexmmDynbIdXpbQy7CcsJWsWM6y9hT+8Rnt+hsgr04Bq1IqVe36ShFEnnChNVsuuv4WKT58WFM2D7GUrpIO0G1WpC7rdJiwVxo81JmfBg8YB0ljFQ6zS9NkVU4DQNhtkZp0+mybtBm2W6pGVtYkkLU1q0zMvi/E+CVAlhVvJM/VkEBlrUEfkKkR2i/D5DkXESneAaDq7pk5sOTjzFxaSSPl7gkzohV5MmaZTTSieYj76BtGo8f/P3ODYqJge3KZYH1LIEb30HZ6UpkhycBcgGCEGPDDOdQ9An3vl1Er+FkS9whI1uXWdZv47VfB5rcZ9cFyRVhiElodLkhsE7pkMwfY++MNmpcpaPv45qnjHt3KI+f4SDRZWc4tXWqFTFvumjBfS9AYbwydov4blXqB4f8lJji5VY4O/tYmjBtKqIq4yT1TE7wT7nyRnNevsHj+UPiTMransXbSQhKGo75DpjmJ5iGhY9a/ADjblLPlt8zF2aklIXaKeLcL5PwKEUpbOJtdnE8ioyc4EfKo7VnOeCZ39gvaq1puP1OIvPCLwWbn0LYVjo8R1W6YjIqWHV1smo8J0GhXRZdZ7Fc/vI+QesmwZ1LakJk41wnUmZgyqYlQXx/CHd63+bB8ql1+wwHo3ZWP8yrt+ht/4K2eh17DJjrgqceIy59iWC/Tp6foIQIU64R2k1sQHb/Mnc5DWa95Zvc7Q8ou20eanzOVp2h9SPyXWGIzzO4zM6dv+pICOp4qdRRPN8wdr/n70/67Esu9O7sd9ae57OfE7MERk518gqsthNskl1N6VuyRJkW7AB2S9gwDJs2IA/ga50qW8gQBeGLgUDkuU23ld439bYZHNosllVrCrWkHNkzBFnHva81/LFyUpWVmVNHJosdvyuInGG3Gfvc/Za67+e//O4Gxfz+98gpS6pHl2PrMrQVAhMDGHQdJuPnc0c6SExqFkN7s1usyhianbEbnjtA/6/IFVKND/gimEzsALG2ZCj2Qkdv01Rlvh2RF6WlH4X68o/xmtdYeE2CZ026fBdRqrAS/sExQtYK18jtMfMxQ6qvI+MNpj6q2gNV+tXGedjDHOFheEROV2E6VKd7sHhLXS3jSIgng7QQY+DxSmma+MHm2i3wWI2QKo52FvsXf5DrHjA1nyBVBk63EFHa5jpEB1toM/vLj9c3H8szLayAXXH46XWS+zN90iKjE1RwdFrCMDqpOTRcu26GWxznpzQzcfUR/fQtZ2PFReYxRhRFZRuGzPtP47xlfkcsfmHH7pHVZzGp1SqYpgO6brdp7vrX/ArR6M4TPYZZyNabpt1d5On1QAn2WTpEKUlnvQxhYkpQm42nkVRPTGPGJUD3h6+iZQmGsWKs/ZY+Gu623jdBSKdoksTUShu603CF/6PeKZHdv8vaGYF6UFK5YXcevDfudbY5ko+pzQ9EqeLt1ZjPj3BEBNc28EcPQCdo/IYc/vrxO4qz8iK+tafUmt9CbNIUZVPYad4xAjtMagySqeFofs4/jaht8KKVaPtdDGFSddboVAlDadO+0MGEYEVMEyHaCXwzF9tWkNBTqmKR5HOFwKFp6Go2F88YFbM6PkrrIsAGRVop4X60J6MIzyu159Fa43UEtHchdkBZbTG3fiYWCXU7Qbb3i4fPt/tmYnZ22KxVWM8us+43mYSD0jqPfTKc7TsNuLu/4iqEkiGONkEv77JORZmtI0xPSEUJVY8wVJT8sk93HCddv81NCYL28XsPg+NXUT7GUa9lxnNH5IHK4ztgGerEXH/XWrZAYXtI1Zf4Mr6C4iiYkP2MKYPKKd7yEFK1/FYRB3mizeYSBfb73FUJlS6IimXUa9NqwMRaK2I7A56xaNYPCCPesRaI9Mxm9E6QbYgMyrORYWrExzhkZQDssU+rjBQ2QThJY8TGrQwKLw1LvgVohUi7GEk51TRDrn10fXbBykbV8lFwaCYUYqCjhoh0wGGWUNENar6ZZR0nv5aHWLV1zCtDGYnmOl9NqSJsEI6mMyEQaFyPMMjLTM0iobTRJVT1jGp5kekwqA8e52iZ+NaXa5E18imD5HSpbVYIMNjcn8Luf4H1EZtOH8DlSQY8ZAgaGHYIR0rQtoucTmkFLAX73FvcpcXrYi216HmROROiA56hKevMbd8gqBH1rnBdDaiIUyMaJXkoSY0Qqr6i8TGQ2JnymgxZYsCU7qkVYYnKjzDQwqJLX3m1owHkwe0/AamYbLir2KI5Z5WrlNG6RiN5titUXM6GIZH8TH7uCqvSCZLx894mBCthgjz4l5+wS/Ob5XY7J//83/+iY//y3/5L/+GjuSCJ6gyzPM3uP/c/4DmjO4nOMf8diJQ4SbG6D12dr/Fz8ZvoLRCiovOo99FKlHQTwdoXfHW4E0adpM1f43d1jXE8A7Kb/CO5TAvU5rJObtVsozoKBIET9qzA5QxQIQ5GkIcY1tTyu51ytkBzs4fQa5IhcB2G9TyOeQTqlIjU8HN2k3qbsn0+Ce07YjzYsrZ+TuE299kD8XAreEP7qKH77IWdCnLFL/9e1jemMbMI54l6HCF8OynXEsHrNfX2NKSllZoIdH5At3YRfbfBttHOOusWBHH8yO8/JS23cYUFtajSZpZTpGHfwWqxI5WyTovf6ZzKrIxaEWuU+bT2+SmTdPsIC7U7r8wWZWhqBAf6MYTqsSK9wEogi20+PkQLVFLgQig8xhtBhTBpQ88XhJYPotqzjSf4+Ex736ZZrjNTC14CNw/eZ2W1+Ry/SorpYDiLsJpgAFGUCN3NjGr+8TTQ+TkHsqwmN5/A3n1T2k6TQ4E5GVCkE45ivtMRMBKuE5Y24VsgupdwRhBZmmmx3eg3UFHl4nCZ+hWMXumTWgFrIWrVNE2AsmOdJgUBQ9VgWd5NOwWLb/JdrCDxEAKg8vhNUA8Ifqy0hPk9CHaa5NHlz/SBf5JKNTjbuF5viBX6UVx8AuA0hV78X1m+Yy212LD3eaDBRYtDArn6c6ruV7+3hyvixWuUElNVXv6Ymuez5fdngLG2YTIuwSA0AWOEyLGt8H0MY9+wua1/zUPlUZ5AZP4hFb/NpG2aA7eJs8SKr9FVJVIaSO9FtPsBDNzWF//PSYPf0yzcQO+/5+xN9bRPZ9n3A52niCSE1zHQ2nNdHZCu0hAephaoqXkbH5MpSVlMcc1Ao6aTTYb1wn9FUp3jeLR70GkCQ9PHpDmGYtoRlO00K0XEG3xERFlz15jxVl/qrjyYiPqb5ZcpxzOj9Fak5UHPNt4HonJqOgzLSY07RY1naOqGAsbRwvaVhNbFuyrCq9+meboNqUysVZeQAobolW04VIWYwb3/iOmyjGTM0rT42x+gmHYeHYTww45m4zQ238P0yiZSoeNbEZjcBsWZ1iNXaZlSmU1CCODKzGY0kQWM5LRLQqVITZeQfk95qpkng2xTJta6zpJcoIc3mLMkJbbhA/Mt0QywMKGooJ0DJ9SoPowUheY4/cQZUbVvEb5hVurXPBFwUxOsaNNwmCNyutRWI0nHjcwWXO3ELqk9E5Iz15FD28RTO7R2v4aI8NmbAZsrn8TER+AmhLf/y+4wTqizDF3/pA3xse86NaoT04xohuM11/m9f59otEdbt78GonQDJMxnXJBlBUIYbIdrtMcvoOdz3HLBZXVoOn3SM0At36N3G5jla8xmpyyaOwykjZJGRPaEfiCsAiwpY3lPyrEf6Aj2RUem/Xdv8nT/DuHMjxktIacnyDCHgpNcfR94mKG6YW87ficp2O2o22edTv43iZOp0WZT1FRnXT4gIFKCELNNauHiF8jH+/hmDbh4pSZF6GFjeq9SGQ30c5VJIdIs6Jy17B0hSWHyLHAFwPm9/8XhmtfYtZ+EY1BzanhupcQQlDYHYpOBwe1vLcKiwWSs+yYeHGEdOqoKseOT7A1+PmUFEXu1RiN7uFGPQx3jW8Kwejg+8tOa6eNqi+dB1zbI/BdxvGUjc4O7VqXQhUsFvcIqymGv4JGLyNG9GdvrlbSJqtff/zv4/g+o3QIgB3Zy02rC37rKcm5O71NWmb0gqXDDIBRLTDzfaSfUeoGQp1S3vsuQzGlCjbpXf1jbKUxiwnK9DHS/vL9vBW61io9T2CN9tF5jJgdInrPYcz2KJwas8U5Sfs5qsUxbbdBODxEeTMi16MfH3F69gYCaGHh7v4Jw+EdlNMjdLcp/RWCAmbFVbzIoqgkXpnjH71GJ2wSB6vk2QLVvsKxF3AlhYaTIpIBZjGh/NAY8lnOT6FyTGlxPDuiqAqOFyc800zxjIBVZ5N5viAtM5pOA+MDc63QjAisgKzK6Lm9i/n9bxgXj7VgjTI9pu10kI+3ZwQb3hY9dxVTWI8ds0pdsCiWLjfzYkFJsZw7P8IavQvD25jpkO7aS+ypnJ7XoaNyGnadgbRoOe1llH14DSO8Rg1YZAcs7CZGEbO68hXOz8cUrGG7W1R6jLX5Ze43tjjKj3m2+Qp1o8Vg8ZA46fNqVbFT2+Wmt4H34F2ywGBSTPG2n6WJwevVCKNxFaIGOjslnhxjBzWGecK+nnFveMBmPuUsnuLXrmMpRTU7AkCaI0TQgWyKbl6m0AV+coqz/58hPae59g2M7tdQVPjTvZ+f2DJ5/KcnA66YdcTZreV7phPE5h9/xJvVSs8RJ6+CVtjta1Re+3GML0+JWZMIalbEKBvjmg62+Hxi0Qt+cXKdMUgGaDT9pE/XWcH6QKR2phNA0HE7JGWMZdhPpB988LnvExdzHNNjns+wTetJlzohSGrPYl1poQcHZPM5Vmjz7uQcsTjh+bAO1gIchyw+pen3qD/8HmJ2iFFpoi//X1mkMXltDafKMBd9RCOiSgrmFGSmi5sO6OUlGHPUxtdIzRA5OEMev0orqHNaDrDsgMOyS+3Gc5T1ddzoJmsfOM5L/lU2vW2Sas64GNIwl3sBAG2ri9fwkUL+Sl3NnnDLDNdYsS9iy59GUsWMsjEAk+ScjdnbCKURch9j7fepjCevidByWeUUkNWvIxo3mFdT9s9/yCQf03CbrHnrWHzovlNV+IuSKrbphi8gVEJaFZRakzlNcqtF3txGjH7GSv1F5sEqvdoLBNqgND0W/mX8aoFz9g7x4pTY62FPDpDphEo6pO1diq2/Q2XYtFpfwROatekD0BXd/tuEp/fxTZsznZOOjpF5ybXet/FGGqNpsHAyzub7aCrq7jUK2lirX6XSGQ+9BjW7xiybY0oD3wyQSHzDY1xOiKs5c8NiHqwyyYeYStLxuuQiREZ9Jsk5g+SMspizGW6ytzjBNUFN7rPb/hqmGXBhyv3rw1rso4YPUIDw809dvGnD47Y0ycyAKj3jID5ix3FYzVPscGeZ0lAtMBZHaNMnMwApQSm0EhT+NfJwTDF/i1C41HGpvIiodpVasEErisgmE3rCwC4XNKw2nWoPo9SMJu8yRpFJE3v0AKv1IrXeS8jgMpTL8aGUglHZ53B2SCgVK05AOBrhig5W43m2/DXy+R7j87cR4yPCtZdQ2iJyIu4rRbj6HLqSiFKjWteo8jmFkDxY9PG8Lkk2wgu3Efmck4aHtEy6CxjiMskWQM5UL+jPxgCoUNG1V7nRuEmuM4pJTj1oUuoC13QIjJ/vZ1nYRHbINJ9hWnXK4DLVJwiBDdvArdlLZ7OmizAu9nkv+OX4rRKb/Yf/8B9wXZevfe1rNJsfn+17wd8s5vlPESrnQdhGJOd0voAbOCrawjz9Mbsv/J/5Uf/77C/22Akviua/axjVArv/JuvJEeP6FkJXdHRJmQ1IG1/CCLapqMjGbyGFZI6BaF+DeIyu76DEh26JUQ3zxg0ARJpiqSHG/f8fznQEVYrORiS64Nb0hOGRYMeqoUeHRFZEq/MCNaNOPzsnc1ZI0iGzs1c5lRp3cUS79zxZMaeZ9LGPfoQjTbz2s6TCAruLufttquEIs0hoKTjXBd3FgDKLUdkcq/clUn+NyvCRWz00koVaMM9ntPwW1xrXqLTCEsv4BwBRJqAe+S+kI4T4qOBAiJ8LC7TWzNQY03apWQ79+JzYWGM4e4hTdwmMj4kfvOATmZQjHpyfkS4KLkVXHnfVWYs96C8LYZaqnoh/UUh0/RKM7yPcOqXdIFMJ59kplrTo2qtcjq5xktxjdfwQPXiAXqtIG1/mdHGHRXpCoXKU0pRlhRG0MbY2UIMzZO1PUE4dWd9AHL2NZYaUMqCqYmZBF2G4tNvP4vsr3Bq+jRF0yad7SAMW6Sm2E5GUI6qT/4po3CBa/SbN+t8nnt7FX30Rt76BM71Ly77BuPsM58mUk3zIdTTV3f9AMniNdvsFXmtsIHE5np2w5V6ibi5Fkvp9L2ZgUg5ROqNz/lNEqWExwHRblNZnnzNIDFpui/Okv7QklhfFwS8CORmTbALAMBmx4q4/vrd9ErGac2dyG6UVl50Qt9bjOO5T9n/K1kYPWzzZMeVZLqXOsaRFaP580aaFRd55CevsHbSuUFaEjc3V6CrD4/9Gbz7AzlNsL0QdvY4I1zg6fBvrxj8Gyye7+z+jsxQdrhOtfpP1xlcJ9t7AeEbSNMfY2QMSKRhkx4Spx7V5gsYgiMd4dkS4+fsIb5VF90tMFkfklocGCkoepiNq7efx7c0n5NLCMfBXPTztIkxJpSsMaX6sW9+Fi98vTqEzpuUEV3q/9NgokCzN5PWjxgjBqDrnJ4O/xpMep+YJNTOi7vr0NHjNZ3GkZhqfE9oBjuEhhET2f0ZZpIjOZajvouPlponSJbnWxG6NoR2Q1DdYANf1AkfYrBUTFuPbmPEJ7ct/TL+5C6Pb1PwGLI7Q7WdYMSqaVoD78PuQjJA7X6dvOFQISmEiww7NPKXlNzC0zVF8zDgbsbPyZeZVStR58Yl6n4o2kekITIvK7z4xF/ksmIsjGO+jAUNIys8opr/ggs+DWU4RJ68vhViWR9l49vFj79dU3//eDqohD0zJV90IVca4p2+y1b1J2nwOp5gTe+t4zZdZjc8J/bdZuA2qYsF7w7c5nJ6gwh2ef/mfUs8MbkeSxOrxfMfFPP4B1Dawwy6ZYTA8+UtcIWhG/4S69ijTh5xPDzBbl6mZHZyshPP3KNe/Tr7yNcrGJoPFOaY2udq4RlUpnK6Dr3wMaSGM5SjSdVYAgZSSpn0h0vll0UiK9vOI5nUqYTJJ7jGc38YWJnF2xKx1CS0qsioFu4MOV1DVGbXGDTZcGKUz0irHbDVItcaatZHNbXyzgXIb+GZEvvk1VD4l99YY3vkuvu1Ra+1S1m+Qn/43qnxMGM+QyTkkA0T/FiLaojBb1IwQe/AGIh2iW1fJvU1m1ZSsSqlbTWzh0HCajLMRuS4xVr5CMroDZUKYzbC8LveFZF5fZaYVV0XObqUxFwMyoRlM7tC3Qi67K3D2E4zFHlHzJufWKW26WMLgWrZATU+45ITEvctYZv2XOufmBxoLxUWT4ReCgpyz7IhRPsSVPsN0yJqzwbQa457+NX48wfLAsVPE9IRiZQvZfwsnqjGTmsbgXVQ6QdsGaRrjyRCr+8zS9U5YgEVZ28XyWpTBNp4Z0LECZq1N+lmGcFagzLmbnZBXfSa6zTA9J58dUno1rtRuMipzMn+NojfH8FvMsgX9YowTBsj2l1Guwfz4R4xH71BFG8yu/n3E2pdR+EgqIrdAj/cwlILzt5BbK2jDfWLOI3WBkY2orAhteo8fy3XG3ektsiqn7bW50rzKnfFtmm6LQC5rtKawuBrdINcZrvT4YGOOic3V6AYa9bkatS749SCEoOW2ONAnHC6OMEKLurmsaQgktnAodclJdojWiq63QsfrMM7GtL02FhZKV+RkOMKBqqBm1jE8A9wWqRaE8Tn1yTl1q2Ctc5PSaHzkOAZVRr72MsH4DsfDN6iFG0zqIV62AHeTs2rMWTllWJncm9zl+SCluPefidNzdra+iVaa0vJg41lGjCmjVU4dn6t5zEuG5rbl8iA55qq0CW2XM8tm0nqOh4sHBFbIHLhu+NiTu4iihWE1qSpFKQwGjV2k0GS65Hj0M7rpMZdP34JqjMwy7MbzlFadMtzCKhZQlZS1S09+QMOC94Vjhr38SXzg95bqmDQ5wFGLZV0um1DWrmKtvowoYgp/5SNrEoFkK7hE10uwhfPYUeSCXz+WsPEtj0URE1rBE+d+Wo25P70HGnZrl3i28TwCiRTyE9eVnhmwGWySeDEtp/NUoXvhrjKoZZzmY5xiTGmnyyaN3jeoJg8okzPK6RGtoIe2ArRdw5UOKhlQnfwU13KRrZuoWgOhMop6SD4vmUuTxfBtCrdDO1c4D/8TOA2qtKCx2uR/OvgRvhXiuDYb269gLAqqcOUjTfISyaya8FenP0RrzbOt59j1rz16VOD/GpprP+iWOc0mrDrrFyLmp+AYDq7pkJYZNSvAqfbg7E2020D3nv+I2OzDaK0xMchUzEl8xDA/Z91bYd27RGBEiHod48YNplZM6QiC8wcYSR+3dQMniJBuQM1ssqjmPJQmm2svMRvusX74BroS9OfHKK9JsfIyukqQIkO2LlGVCu2XYIVYaUytvstR7TJ1p4OULlFySOPgNaTtY539lMruYKqSducKZVVRZoqgu4Vo2IhajbNqzry1TYXGarZp2W3enZ8CLm2zRtdeJWrWMYSBiU2sZnzv5DssigUbtQ1c4VEpjWc4XGncwMRiPvprBoffI1Up9fZzDGu7FLqgouQtoNl7FifssK6rT4zdveCXRJc//7MqPv3petlUVKRDFsUCW3qc2k2c9hZNa1kLNPs/o4rPOE1PSBvXcG50WSPAGL5JrlPOPQeVLONiV7b+kMSNuLUYIsf3eWXzOcThfVQWg3mM3PgDTCExBu8RZH2MsEOqJV4xRx7/CFNlpOt/iGEHDKsFD9MhsZ6RVyV7WR/p+CTt56g5DcR8j2l0CSsZ4NsR1mSfyAlpdZ+nRxPl+KTjh8TCxstSnKaH2bqMnOxj1noswlXqVYElAo7DgP24z1n8kKub17nqvIKXnmNLG+V4UCyTrJRe3mcd4eEIl7bbZZD36c/PMTAp1QNu1p5Da5DC4FJ4hVxn2DhPOOA+FSloXGqiiwppGxcRmhf80vxWzYj/1b/6V/z5n/853/nOd7h27Rp/+qd/yp/8yZ/Q6/V+04f2txrr9K/R0mbPkLSNEOsLGEFQRdvY+/+FLW1gS5u3Rq9fiM1+BzEWhxCP6GLTUJq6cEiPX6fud7DDq5RmDYnBdb9Ldv4WkRNhlQpteZT2R8UqqW8i/DbWIzGCzBsI+1sY2YAinxDbPgfxMffHt8mzDs74Hj2rSdN0cShomV2aRpMT6xTLsnHTbQrDptZ7CQpBLhU6m6BRaGFiTI8R3UfVD9unMqtlIdB0SOMc6QScFGOsxhUaj4RmAAoDIQQPZ3ukVYphSPrJGb4RshVcelxjLJ02dm0dkiGqfYNSFxQ6xxHusqA1fwCzAwjXyaPLzNSYe5N7AKx3r5EU64zyBQJx4Qz4SzBI++BUpGXGvJzhWB5Wdo41uYNOjqm81WUx7EPktSvIaBuBBl1xkh4zSkcAOIZL02qzKhyO5weYwiSYnkBT0/AaxHpBV3eomXXqdh1lhAhXUCY10BXSDSjHP+J8+AZuEeNtfp3c28JrXeUUi9Sq0axfpxW0l64HKy9yOjvEal9FTM6Q0zm6sYm2Ne78VSxtUFz++xTeMv4sr69y1N/nzvAAP9zEKmJKobFmx6giQY3us9G5Tmk2QUuqD1UpFBULNePB9AGmlBjVgg4+SAPkZ4uD/SBr7iZdZwVTWI/y6y/4bccWDqEdMs/n1J36Zy4WxGW8jFAAJmXMrFgwyyYIKZmXU1rWz93QhIB+3EdpTV7lOIaL1CXoklwYnOiM+tW/Sy3PwV/jvJqRzg6wx7cpyorIaxEWKUXrGunimCTs8Y7KWSvBbl8nzwqm5ZyACivcQl/zKPqvMd37GdPFCfVoFcsOsNMR7TzD0Qpht1Dax2xukzaeQ0vJtHWZzDBYq28hkykRmjiZUNnLIorUJVoY2FryrFDE2RAnfAZ/fBuRjtHNqxTu02NpL/j8aDQP5vdYFDFSSG40bj414uuzYgmbK7WrLMo5NbuO1prT+Ji0SJmpGd2gQ6E8zpw2+D3W3XU2dEXH7mIIE4lB2biCHPwMqgJdlnDyGnbpoRpXcde/QjU/ompc4jCfM0yGrBlwZ3wbx7C5ZlTY8wf0z9/CtS3qu3+CITRKCqLVF9mVFtrrEkgTPbpLbjqYsxN6W1+nHN0ly+aY6YJY25Si4HC+R8dp45s+Ixw6wTraeLLgXbg9io3f4zA5Io7vYUsbT/qseVtPdpd/3DUwrMdlFP05o6guuOAzozWgEWikzjGqBaURkemEw/nSmXYz2EEAg+QEe3IPZQe4+RwsFzk7pmO30ZM9gsUMvfkHTFe/inB8ZoO3MFrXOE8OGJRjDswVtla/wajSJOkJ9aJPmWcktkelCsTkFqk0qeuCqbDxixSzuU2yuEvZ3GVUlVh2iDc7XDaaVM+TGx4dZ5N2PsOMJxiu+vlY8KEh1RQ2a+7m3+jp/V1HI9HSZVSc89ZiD+nXaGmNiK5j6Io12+LLCBYn3+MoWMVcu8mKu0pHV1yzwa0ydgvF3sn3yVEYvWcw6ldxwmtsGg6x08KQFif919CWYk6M42qmkcn0dAGGZtNp4kY9quEdbKvGVvNZLLOFn06YDN9imk8IshOKnW+zN1l+p+f2lBtGgD2+z/N+h6Rxk0l+ykOhMb0Ga/VLhDJAyQGLMsYf36HKJuCvYamCWTqkZr3CeZFSFQ8x0gmqiLGTE1wvwj5/FSwH4uFy3Zsl+BrKX3J+vuJuYBsOlrCom41fwRW84NeJEPBwdp+kTFiUCyzbYt1bZ1pNeDh7SCc+JxUFa46D0jkibGIaBvXOZeL6NpfcLvL0Hfbjh/iLglLYSM/AKGbcm99Gac2V3jXsIicNNlCmt3QtHr2Le34H141IG1cQ2ZTT+SEyWEOaBpZdp7f5DbxiyrxxiUw6KFNir3wZz4sY7X+X1FAkFlxttsine9jTA0aLAX64AYsBjfYLJGVJZAfsDd+jViT4ZUJQxsjFIbdlxSgfcSnapW12sc5eQ8cDXMdFCQNt1yiaz5Dp9JE7umaWT/Esl6bdwsIhVgtqj4REprAeO9p85DwjnnBWv+A3yzSfsihiNDBM+9TDJ2uSo7zPWXwGLDcQN70d1r1NJAYazV58j0k2pWZHXG1exzRsapZPEV7mKmApjREvAAFl9sR7a0qS4atszh9SlnPO+++hqJge/hXBzt/FsmsgGoSlwnEchNAEZkA5P6FtN/ANk5qGcwMOFgds9m4y8VyqMqadT6HMUGVFUyXUmjvYh6/i+6uI+gqDtM9ubZfQCDENh3o8olRLcaTpBBROkxPH4Z3R6xjSwJQmNh4zIZk2N9CxhRFtUsnlOKGkS9Z+6YnPJ1WONXoHqhS6VzhPzpiYEY1yQmQsxcyKinvTu1ha0RAlq5aFfCRWK9weHzYOeuL9MX4tAp4LPhmJweXoGrlKsaX7xDoxLhaPm+cW5YKa2WJQnNFPzmm4TVbsNZ4W9dixehylDzmJj5nnC7y2T2Q0kFojVYoyXMzklGjyNjUz5ZCSmtVgZXyAM3gbw2tTzFPaKqIybJIX/wc4fRMdrWImKZbTwnACVJWzxwivuUMy2mNiSAZH32dl5QWm6QRndk7TW8E4+D66+yJyNuWZ3ssM0iFbjSs04z4kI4zqDOV/HSWfdGmbFGOyMgVgWow/97ktdEaqUnwjwPgM28WBGRFYPlmV0b1wy/xYTGyu1m5QqIywTBGLU0gHSDugyOZgPz2d4YPNd7Z0WfXXmeRTQstH6YJ5MWWY9YmrhGanyfF0wmWdYYx+TGTVMYs6qzJEn7+93OMJVynMgLhIsasEEayRLU4YpkOMcsqJ4+BP9snG99mtXcbrvUAZfAuVzUBaaG+TVfGk65+oSshzypXnmCdjyvZzTGtrVEVOs36V21VK25ywMr3Pisy5Kw1irfBEjqqWQiNDCFaZYC9exaxforCXDvdJFZPrfJlIUszxXB+UpkIjkcvxqkyQwkQgsL2QzXCLQEZ0vZS4miOFSWhHGJV54Wz2C1JRPto39D5WuFQGW5hlBijK2mfba1/3tmjYTYpHqQ6WNPE/2OytSzKVkpQJyjQ4tUvWZYVyDJSWqHxAP+hhmx4d6TEoSzSaUTHi9uBtuskxDeEj8wSlcrTfQ7eu4cgbCFERhmsY9/8CpRS6KinyM97SC87zM9p2m7wqOI1PCO2QSgmyckFpOEyKGcHpD6lXMWY2ZFQliDLj+uyESTrjvJiSNjY5zKaE7avcPv4uzuKUXvsZpsEqx/ERa7UtrOgKi/SM83QfK4wIsiPsKmW7/TyF06PUJWVmoIG2/XNdTKZT6nadyI7QlcYQBsEHxgJFhRACl8/uYimkQDg/v+c/zZjkggs+K79VYrNvf/vbfPvb36aqKv7qr/6KP//zP+df/+t/zcbGBn/6p3/KP/tn/+w3fYh/KzFP/5qqcYX9YvgFjNBcoqItAOzRLbaDXd4Yvc4/2vonv+GjuuBXjunz/uJR2QGtZIwMtzEx0cUczBpCQDg5oqEK5OQ+lVGj1AamFZDXrj1+q0VxznDyHrnhs1q/SiBrFHYLo36Jcn+fcynJtMRY+TJ21Oa0SrjZuko2G7IwLWwzxO6/hk4GtGVBPj9BGpLLm99gdPQ6lrmHs/EydJ6jOnoV7TRQ4QZaa4RYxiwuqhmO4SG3/ghrvsbr0/vs1DdwgjWq+pUPfXiNbVikVcq8mGJgUFUwsgasOEs7ay1MsvaXlmIhnXF3+h5JmdLxOuzY3aWrlq4gu43h9x53KQEkVcFacAnPGuGaHp4Mft1X83eWut1gSh/DMAjMEIFCnr9JqQSm5WPUeqTRzlNfK6oU8+Qn6CqnVe8wYjmZHGTnnCyOaZgS24owVIXh9RhWI949+SFeOuHZ7nN0rBWMPKZ0IyojQK59GZGNELZHHO8xyme0/BXKbMLi/E2SxiXmm19nkcc0qn3c/b8m0zlG5yqz+i57WuKt/x5ecxcmB3R0hjr5GWiBWaaUuz0mLBgU50ysBmt1lyQd4dk98LcQ3WdpuA5F7RL15suMy4xQFzSweV9ut1BT9mYPQChynaGVzax1k44RoKw6pfH5i3wC+VhEesEXA4nB5fAqhc6xhfvpHTqPqFk1PNMjrWJS02bh+jjOZbTVwDc/fB8T5FXxOF7BKKZY5z9GVyWzxgonVcGBLlgLV1l1upxO3iHJR1jpmDW3Qa11A6PImRRjRpZDP2gxqGKuBavs1rZ4b3CXMydk1v8pL/dMRvmIwG+QBV0cAxaNq0yckBYG5vEbOBhou44qxqh+HyuZka++SC58ZPNZqtk+arpPqSpqZoBsCOzpPRjdQ3hN8DtY0z4BkA/e4DwZ4pcptWpBubl6UW/5VSE0hVp28Cmtlp1nv2RDWGBEjx3SFBVKCXZqO6RlSjdoc2t0m5pdo2FdwR78FL3oY9W3H0eIlUaEuPQPkIsjzPgQyoRifMxY5txXCivYpmk4XKnGvGB6TBWcAUmZotrPYLWuUve75NJCxefMETQMD9NbpVYmVKMDpNdl0tghjs9x3Ca1IsGI+4yzAf20j73797g9eo9tq05DClYbNzAwHrlvPHmCZtWYnw5fBQRJsaDptpgTU7PrRE9xYfgwhbuGtSoQqqDw1365k3/BBR9DadVxujex5g8QowfIN/5fmFf+lBO7xjSfATAy+zScNn48JognzGyPsP0cWvqI1gv0MBHuOlIY6PSYTJZMqow02iAIV5mN3+Wl+g47bpNFsqCsZvjZmBUsjPk5lhVBtMH9+IhKZcwne9irX6ZwIibhJgdbX6eY7dFyOhh2E8bHaK+JNXgbohht1xH9h4CG7C3kVuejzs4X/MoRKKz4CFSBYwmqbMHAjijdBivuGlvKYK0YkfXfZlHM8bRmr1owy+egNTeKKdbsDCc+J3Ib3B/fweo8wzDaxVExx/M71Owaq94GmdvAb15G5DN0+1liXVH1nidKR+igC3aL1urXKfwuqQxYlDMwNeNyQVbG9HOBiI8Z5X2adgeJQvTfRZUpg+kdZmrOvo4paxu0q5zKNFns/ydWwx4BFYZwsJIxudfFX/0GMj8lXYzoLMa4699AyIAVf4WqcRk/HqOTOQBm2KaMxwi/RWX+8u7ZpjDp2hfC+i8KokwwVEapKlbcVbajbWpGi3E5oFQlSesqfjZd1kwmp0tXl+4zZF6LmigJRY3UO6A/GhM0dxFVRTvsMfbqTOJzAA68DpuNn9dQ7PF7iOOfwPyUqPccoXlO6nXRved4GJ8gK/iS3YLxTzEsm4XSrBkl1vA2jttGBxv4tVVmk4f0ok1G+/+dYTrjZvMSnfYlqmSEt+jTM8/I2y8xKAecmz7R+pdRk/v0yykzNeG92SFJETPORvxR71vodLJ0Yho/QNghKl1g2g3ccJ1cZPTjc262nkVqE1cGy0ZAJFY+QKRjlN+9iBP/ghDYIYZhIBB4todCPSGeMeQH/16KBN93pSt1vhwjgFk+Jwm2cNpfYqGmHMzexZEul8JtzCIDpShrO5j5aBnz7XQokwMY3aF4799j+E1awiR1apR+i1A6GNEuldbUzRtc82vsVBkdLLQbY0yaRLpNVb9CXpTkzJhYY3adBln/Z0SGiVUmzESFa9Uo7v45XusGKuqyMCI6bkho1tj2LiO0woyHkA6ovA5pdIm3yynvDV8jrzJsYbNd24EKpnbE8crLTNSU0tvkfHaXdbfFSiXRdvCE270ZH6Ony0jORKc8sGsolZPEh9Rq9cfu+UpXLICseYNm/TrmL9EwdMHfDAYm3lOEfnW7wTBbxmc37BYlOYfzQ5RWpPMTGs3mUxvCCgqG8ZisyJlmBzTdJpEMuJqMkYsJZm0VIz6mls6YqSkbreuo+AiZzRFWHVu4hJtfZzE+ZDo/IT1/g6K2zoPzd7javEm0/S0Kw+PY9ZkpzZ5Q9GoFwfSIoNFk6nUx/RWSPMWJDwnsAJlPiBo9bASXo12uB7vEw+/jCBsjj5FV+hGxWcdZoeN3KKuSDX/rc53Tgpxbk/coVEHdqbMbXOHTChoWNlejmyjUhWvUp2BiYUoLI+9TOU2w2whhoO2nzXc1J9kRo3RI1+/RsVYQSLb9XZJqgTF4Dzm4T9h7kT27Q641igIhwCpSVDpCFCVmIyM/f2/ZdJTdxvKa2LbNvPssW9EWh1WJYRg0VIa0fM6EZiZKLDQqn1KTHpnVobCebgBTuGuY1/4BLA55GK6TIYlnd5g9/AukFaH9JiYOevAu5fghTjbllfWX2Ktfx8LiODniLD5lyzApkn202UYWC+zOMyhhLceIYIdxMeJy/SpNs0aRjXGd7qNxUKOCLdSKQlRz+lYbMz0nDOqsOpv0nDVKnbPaaDMaxBe1z1+AUhfcnd16tG/YZtO79NTnKWmTN5996mMfh0QSGjWgRr2xNDUQejnn0RpU53lsx8eJepyYPm2ngRY+QkgsXBrdy5S6om3XUN46a+WERTEjVxnadFlEK0T9d5FOl3T8Mw7tGj3LoaZMzNZV8ugKljYQkz20qhhWMXaR0IkH+NJhCmyGW/imj2F6YNUYCIWjTfS9/y+JtHCCFjSuoIa3EfkczwrQZYph1gmDDVQ1Q/ffY5gOIBlT2/0HTLMZNSvhZHHMJa+DqG2TZVP8/l0Mz0X230Fs9jAxWXOfvI+nOubW+D2UVvT8Htdql7H6P8WbnWBUknHY5cHsARLJbu3KL9QAfZYfM0j6tL0OXWsVceF0dsHn5LeysmgYBl/72tewbZsgCPi3//bfsre3dyE2+w1hnfyYovslHuYDfi/4sMDli4E2fZS/ijl4h92dr/Nfjv5n4nLxlI3mC77I5N4G9rrDWXLIYZnRdnw2dIVwOpTOMgJGa7DjA3jnz5BCwbP/e8oSMH8+CAut4OSHiPEDfDsg9zoEbo1CZ2S2h+/38FRGonP6dpOe49Pc/x75bEzUvknafQWjmiPjcyppE83uUozvkSdDvHTMwgpoGB6u9viJ12Xtlf8npTaI6zeIeLTQGz6gPzwmdFy6/i6JDFiNrqCFzSLaQco6CI1GI/TSFnwrvMQkH5MRcz4fIBC4xkfb8bTWpFVK8qjraZyN2fbWEZaDzmOEaaOFTd1y6fkJhcpZ9dawhUvPudjE/WVp2102aytMrRRTLwsE2nCgyCisJqp+HSWfLoQy0iG6SABoZhlbrStkOqE/H1JRcpQM2F35MrKMCeuXiJMTgvOfkWcTxOwIu/Ul4nyG0b4KjS9ROB0sFOrkNcxFn5Ur/4DKdCgOfgBFxkqlKawOszzBLVJ8b4VpOcXHZu74NOwGdW8bV3qI6TFWliMMSVYVlFIw1UO+d/rXuJZNTVfU+ges2x4Nf4dE2DzsPEOzd4V+YbJu1rmcPkTufxdthZTbf0zh9BhlQ/KqwBAGTa+JK1zabo9cfPZOjff5cMzVBV8sJMbnXjDZwuVG7Rn6xSkHs0MwmjhuxLZ/CZMnC3Raa7aibc6TU3wrIMwSdJGQqBg9z6i8DoeLfRAaEwvPctifL4hWXkDZDUT/XYyTt2jXVpFexKh/i297LVRxH6N3k2N/hYNH3enD7JxZnjCmIlh/ibyqEOE6DatObbKH5R6hEOjGLtXkaGklHh8Tzts03AbjdELktwmKkqxKsYNNDK0Ro/voqkDPz5BuhGYpVooF+LMDKOKlFX85pbjYiPqVILRkK9xhkJwTOtGvXIwtMbhcu8KsmGIYBg8nD1n3tjANg0BV6OkxAHq8h4wuPS48F3Z7WchEkakh5/mASdnmJD5lPdikE49onr4Ni1PC7nNU9XVSw0Y7LaqNb2Lc/R8JrQDHXyNab+FLD1lO0Xf+E0Z9EzU/ZHT9f4PKpixsj+D2f6Q8ewsrWsH1O0zKBV9XJnL/hyi/w6IS9M2QK7WrT0SNCgFH8SGVrhgmQ5peA0s6CC2xPlRE//iLICi8i/nJBb9erGwAg9uI4ZtLl6psjjj/Gd72Hz1+jm04OMKlE66SjO7hGSHllS+xsCNKb4UwnyNHdzGmDximR9ikOMmEhmkizRr/2NtAju6Szwf4jQKSMbZKscf7FK0rlHaNcesq7sP/yiQ+o3n9H6GazzDx1hgnZxTKwKxdw/F6CCWoaruY5QR59lNEMkE2L6GkBFU9mu9/cgFxudK4iFz7ZTHjYzh9E0NWtOfHPGNo4s5NcFfYCi9R6Qq9/79QnbyJp3PM5nVCK0BVFQY5Z6Nb6CxlQ0DDbrLee4XUW6eB4H5yTFblTNIBa/mcqwiG3Zdx7TpaBLR0ycKb484eYtx5FdwuYufvUpg17k1ukamEwAkIN74KyTETBQ0l6PgdGlaLntOFxZCynLGocjIhl646bh1ZVYjFgEE8ROYzeo0t8v5fIDGQq69AY4dwcYAxO6amQZQFauPreLqksJuY/dfQzAFBEV2iatdQ0qZCX3zj/hZhpaeI0zfYISVq7FB53cdC85rRYC1co6hynOYLxMLF8s8BzchyuD+7R6Uq1sN1gs4L2I7LUTml662gg+fQ5RhYis3cDzmfCsNZxuoBUijU+VvYbo/VIGBkeUzSCXHykK7hYhVzrHJBWCT4Zo2qKDFme6xN+4RFhrv/PbLJPput64wtD6d1E2N0F0/b6PkZRmNBaNawDZfEsMAwKTWUqiIul87xrumR6gq3eRkxeYCob1HlGSDQlkuhczwCdoKANE+5Wr+Ob/o4hkNdmIjjH4KqMKb7qI1vfoKQWDOrJgCEsn6xkfQbpGbXuFK/yp3xu5zMTyncgi3/564gTauLiCQKRdNsP/FaU1i03BajdETDqWM/aqQ7iU9IipSElKFdo9X5Mloo7OSM/PgHKFXi9r6CcnwsrSilgSkMvPWvQusGXjLHliF5uP1Y+FsD7PEbiOk+ZnyEG20ihMWptwrz46VYzvRw52d4uMh8AY0txsIgykcEdoC5/wNUtIJ/+R8wkS6GMLDjA8zZHipPEMEKRm2TkVOnyAcEps9pfMyqv8GKv0bdbDHNx5wuTplFEdPFnMCoUR7/CI2LlDbmxtceCy21+X58lMa0649lM4EZPK4FSUy2o0uMsiE1q3YhNPuC48mAm/Wl4EFioKhwTZe4iLENC5OnOz5KJGvBGoYUVLpcRo+VC5LJQwIjxJgdIkbvIdM5zbDB1AgIoqv0RA1HC1R9h6zZYTb5d5Tv/U90W5eoqorQsFHpmKL3e1ThCrP4mFmZ4RqSee0SPX+F1vSIxuABJSVz04d2jyyeYMd98nmDevMKCMleek7Lr2HNDum2v4SyPiq2q8kGv9/5JqCwP+d3uVD54+a5RbF4JHz99JnY0ivzYsb2WSm9FUS0ieHUqVrXKB7tU32QVCecLE4AOJ4f02i2MLFoWh223DVk+S4lFmJ6QtRqMhCSyGrgODZGKfE2v4lSAt28ipgcofMSYTrMVUqa52Q4vOfbgKCtChrzIyhS1ucn3Iq2WPdXqBUlYnKIjU1ev/pUlyMrO4PBHbRhI6b7TBpXMeaHzLIJa1VJsP89lFEjrK0iy6UToSoKmm5IaDWYFTM6fodIGjj5EBCY1Yzy6MdLIdLaV3ih8fJSzKg19tmr6GSEiCbk7RfRSNb9HWZujYfTfcqqRKgZpZ9jCWdZO5YexudI5/qgm9wFPHIWe3/fcMK6V/1aagIS4yPOc6VZg+ZLtHRJxDKRqUBibnwdoUtsu8kaAqlSjJMfE+YLnqn38GtXKXXOqcqohIlVTCn6Yxarr3AvXOd6tINlLt3zlHQRho82LHxRYU7ukSxGNCqF1XuBw2yEaZikZcXCaVKpki0pcd0GgVLMDR+3sUMxO4bRHk60ysbm10ltD79/j6SccNnvsK8VW/VdSrfNKhoDky21wL/1Xa4ZPmXvGbSfIrUAp/ax38G0Sh+ntsyKGZekD8ny+jC+z9Q2yB/FmE7yMT3nc44DOuNkcYLSiuPFMY1GC5sLk4YLPh+/VWKz4XDId77zHb7zne/wve99j83NTf7wD/+Qf/Nv/g0vvvjib/rw/lYikgHGbI/9a/9bEnWbnln/TR/SL0xV28EcvMXl5/5P/CcUPxu/yVc7X/tNH9YFv0qEoHB7nKYnVKri3PBpbDwPRuPxYC0E6DxBBC1SXZFSMmvvUvuAE4agwKsUM2EgipSatKl0yZ3pbfIqZ62+xrpZI3QCrpge4fg9yixeFm5mZ+iNJvLsdYzJXcxijiznyHiAHN9Hr71Cz+1iywjlrtArHU6SPlJKrhouRdFnePqXxNWUwOuxd/QaBA8xGjsIZVAKhSVsErXgweweGtiNLuPJAAubjt0DNPV6E4F8YkP3g3iGT82OWBQxXb+LwqJcfQUjG1E6DZS0MYB19/N1RD31sqAQVQbmxSTlfQI7IEGxDGSCqvcSRnyGtqNP7ERWbhNp2lCVyGCdttUjUQv6YojQkhV/lYUShG6DoP8OpmGQ6YLS9FjJF6j0hEGVU43v4oVbNIwG1uwBqkywo2tQXyX32tTzHLvIYOXL9Lw1VjwDt8yR6RyHgv7imDXrMm1vh0F+jhi/i5dN6bldjMY251oxcpuM4wN6WhH232PVrhEFXRztIJIJbpTinr5BJjOC6AYWAuP0NfT0GCEEZvsmhdMjMEMGDBFCcFlJ3CJGWzmF+fnEZgU5B/M9ClWwFexcuPP9rUJgy6UbmkZTs+ofEZq9TyAjgmB539RiQixyzpIz7NqLNNwaDTYIkzGGFlwNt2lmM1LDJowuU02PGVLhljmRhueVwJ6eIrZfRGUzNvweU53jGB49q02YPCAd38VwG0zcdXztsmZvI4wpyuuAMKiwUa1dklv/Hl3EeNJid+sPSZubWAos95hFNeFuFRMlD7nsNxGzU4TpkvubGKsho/ld7sVHXDUEwegIYQYYxexCbPYrJDLqROGvb47sCh/X9qGaMbZcpkVKzY7A8MEOIF8g/CZafnBpp5dOd7N7zJIjMn+VzIrYiCzWvHVq8RnzpI9VzgiSY264IROzzsnwdazJPlmwzoq/hh3sooSDthzKox9hdq4i++9A0KXRvMFfqgWNRR9h2bTXXsbymphmxHN5SrEYUsRDfLfJIJ2gAp+kSp6Ym2gNgRlSMxt4oce1xnWkNrGlg/sLiIovuODXhUjP0VWJcprIdAi2h65dom61uVK3EIhHHbrg+NcId0JElbFvSA6SPkb5gOeskMh20OEqWXKCOT/BM2zqIkDHZ/TPfooxO2B9+4+ZLM5xhI0jI7xgBXX+Dm5tm6hxlc3OV4gdh33T5jCZ0DPPabtt+vk5o/mIph0iFnPMcoYhocoTzOEtqvoWeu3LyGxC6fXQGAhVYk3eQ+RzVPPa4/iSgpwHs7tkVc5WuEX9UWH2gs+PUCUagUiGyKpgzV+nkCFFsEFSxvhmQGlF6MYlatLErV/HDNY4mj0gmOzTyucUdsTE79Hc+vs08wHi+Efo/f/OetTjONyhnieYyRwTi5WWSeasI3WBjaZSFVkyIl+c0EBgxueo2hazcsLh/ADf8tmyfRbJ0kVBq4qt2lVqRg1rehshJU5jF1qXEWXCjXSC63bQ9W3C6l1m2YIiXCNRkvbqlwEDU0Tk7upyQ2DWByHQdp3S+vnco2g9i+k00ZZH4fYodcHe/DZJmbIRbNC0ProJ94nnWSvMYkxleCjjQjTwRUEk56BKHEzWsMntn9dlpDBYsdd//lxdUtk1ZJViH32PnXzKonmFoipwzA4Lragq/cgdQVA3W1ytm2jU4/vz++ThLva2hSznqCKh4gytwQcuC4PZ7ISVxi7h+W1cW5IVCU6eoc7ew2pfZqHaTJIhDdPAUZKq+QyWHcL6V3mQnrFaTrExEfUrVIaPLQxu1K7h9t9iOD0lLuaIxjZfW/06o3RI3WrgyoC8VkPUL5MrhZmegrQpnA62LrAMk7TMaLk1bJzH7n0y72POHoAqUbVLfFJeVL8449XzH5NWKV/qvsSOe/VXdzEv+NzMigl7s30808WUBlu+5n1HIYH42PugQLLpbbPqrWNgIB45ovmmzyyfIYTAkS4LNWNvdp9GcoIZn6K0orHYw43+mKz7HL7U2Oc/Q8QDrKZHtfl1CgzQJc70DuiKMtpGxOegS/TiHBmsU+mClvAx6tcwhIEpTOaWTZifISanKG/p3q1VSGjXkcbydT0NbrhCQ5lw+jokRxhVTlG/CloQVSnPnP6YtXTIzc2vMbZr9OM+Az1iI1rDtz0828KqPPKiwFUlQoqliL7MHu9yFe4q1tpXQOXgrnBN5BQqJ5BP1kdrRoOa3/g1Xd0L/qb5oBBCYrAbXSEu53hGgPExAlypDSK7RlpmOLbF8ewQdMFaUCeJZzhOHSO6hOFO8aNNtrwu7tlbePMDKqdJpSF2ArTh4nRvoMZ7SC3w8xlB8yYiOcE4/B4v1joURQKNayTNL2HGhxiTEb7wSJJTJk7EwvCoyRjVuEZelYSmzZ3FPk27Rd8wSIMO26bFFSosQFQZ2nCWbp/wWHT6efFkQMfrMM0nrPprF00mvyaU4ZGv/D5ojf4Y5zgTC8ewyaoc13SeEPNFdofM61HO95joCulF3LDbeEaEkC6dtStMuUWlNYW/jvTWH+3xNLGERj6Kwcx1ysPJPoW06RouxH0m03N0q6IW7RAev4auCuxqAtOHUNski65i5X3k9CHaa2OO30WevoY2HFY2v0rltvBXfp9QODTzKcoI6FkhvrCwog0qv8vcb3OWTDhLJqyEXQQC3wqovC20gmp+gi6ngELkc3A6S9FYfA959irabVLNBaKZox/VdyPZoG5PGGVjWm7zY2PEP/G6oDhK9pnnc9aCtYs17yM8w6fmRMzzBV2v8xu5LxjCfCLW94PrSAAjn0I2Z1FNGJ4eEq++zGqwwtgrEckcq4ixG1ucaY0UBuJRVKcQoNIpaIOsmsGD/w7DW6xsfB0bQXX8Y2LL5Lhqs1bEiOkxKytfIWx8leD5CDk/wa5tkY/fI3TbKG1jtK5hJSne7BRZpbiVJmo9R23rTzEsH9NZo+7vIMqYcP8vYHKIkBKjcYly/etQLpYR3h9DZNboeC0WxYLLpo+cPkCqGaUMEX4bzwgRj/bOAuvz11ENYeIYNkmZ4hrO5xJqXnDB+/xWic2++c1v0mg0+Na3vsW/+Bf/gm53mVud5zk/+clPeOWVV37DR/i3D/PsVQDuB22YfdHFZpewTv6KuoaO0+XN0esXYrPfQbTWbIbbnMRHBFaIK59UhWsN5eoryHTElILzYIt+mXFdJfiPrLiVcHDbL7BlBhCsUNo9Up2RVzkAJ0hKx+Lt4at0ioybRUGzyKFYIFsvUsXHqHSGdmqI+THK8rAbV5DeCnnvy5j1ZyiFhZIua2aIa7mY0sSXIUn/NYrRHlqN8LHZScY4/bu45ddY3/q7uNkEJx5yaGiyKscTAj14DcNcbkCYdh1X+ITGk7/VVMcYGI+jAw1MdsNrVJSYWGg0mWFheBu/0u5WoavHEV+itgati9/c06iMgCp6erZ9plMES4em0qwhN/4AqcvH8ZGeDLjeuEGhcjzpUgkI8gUy3cMDbqx+C5GNKIo52fyQ0O9xEm0iqwxr9g560UdO7mK2riOCSwTJGVK6VLUu46CLISw8GVAYYLdvMtnbY5pPsYpbzKMdzuM+vtMA65zC9pk3r3P/UVyJrQ16VcHe4phhEePUfRyrhm5excgm9MwGpqsptUQLA+21wToEw0T5XYxyxsrsmIZhUtoR+vgn7CfLyLboyj/B+JQuC601OSkGJpNixCSbAnCWnrLjX/5VXb4LvgDUjAbXGtdRuvpYEe6Hya2QyeqLxMkqbyYnrBcOO5N94sWAdpBjL8b0RINKVRhGSLH6Avrgh1TdmxTxAE/ZWH6DanyLcTlBd16k463wXHQZp/82xfF3qSxn2eHqrxH4y820ItpCZQMM00WF6+yX50T1TdJ4Sl7FtLQmmD5AlylFbZv78yGlqhgkQ3qta4S1S5Smj5IuyvMZzO+zWubYhosVrmH4qxQfiEm+4IuBPd+DwXtct2yS7vOYVhMjOUM0dlCGR+G0HheaAcxigjG+w3z/+xSyRFYKq36JmtdjxVlnKgRi7XnCwx+RTh7iLQb0V1/i3fiInXCVIPMRpk/sdaiskKPFAYHnsd59FttroawG4dlPudG6wokVcOYcY9g1wjJmXQnCwUNE/TI6zyjdFufhCr7pUbM+upZYdzep23UsaX+iwKzQGbnK8Y3wM0fpXnDBL4xSWPEhaE3hraHdLsLYp/A3Edt/jDIDSrsFyI/GvQpB4S3v6dP5LQBClVOcvkopfcy0TyvaInN8/MlD6oZDYfqYRogONnHMkJXNP8RJY8T8GOk1iK0ak2KMOPge0m0znqQ8iLpYlk9apAhHILSg56+QLg5IJqcI4cDoAXRuorMZuE3k2RtopShNk1QKatkUxg/RgFDvIta/gdYwL6csihiAs+SURq110e39C1IE65jNBF3UUfM+lulBuMl7k3vkKiWwQq61XsATJpZVpwwuEUiHm06XqrrDmbRwDYm18S0UFn6Rk8UnzPrvYiZj1syQRu0aZnJv+R9qhZmPME5fXXrTNVapwnW8dIT0mmjbIi9mRG5IvaoTmj7j4W1qRYWuznl+5xVyo06RHXCy/18wpUkv2GJt+9uI47/EyBUyH6D9Lar1P6DRvcFCGtS1gcnSPUpFmwDk3ibmRgSIj2wQKOmSf2D9E1fzx7Fwp/EprcZnE5tZ+QAxO8Asp5RpgikNqvWvURkXjSVfBLTXRUyPQQq0+/HX3KgWGKevQplhGmAu+oj+G7j5HHtnhVQUSG1Rt1pkRfG4zvFhkdnj/1eaZMGlpVN8NcNVCpWdYSYD6vMDGk4LLy+wGleZ2CVpNsXTELSvk5mSA1PgeE0WQmE6dULhYK+8Qm46GEc/4Hx+hnQa1P02hahQOsdTCmHWaDttgmiDqvkc0l5n3d558ti0AGE8Hkdg6WR1LbpJrlMc6fPBiDORjSHoQTpCRD3UJ2y2TosJi2IBwHl8xpa7eyEs+A2htWacjomckEW+oOk1+LTouicRH3FrWnHXCa0QUyyjBg+SB+RVwdwNsRwDlZcYfhNPCAYIVFlgJhNqysKcHVO1n0cLA3txgB7cBkCqnKy+ijU6xO5cR5Gh65cprBohEkXJe5N3yauMXtBiJ7oEec5lt8csvITvROiigCKhMXtIOD5A956lRFO5HUyVQW2DKtrBPv0r9PA+DZWjR3vkm7/HKBljC8E4mXCj9iztdsRpf0RWpYRuDzG6D26D0nnS/a1wu4//djFxjeUaI9VLp++L5sPffSzsTxWOVKKgvxigNcRZjG3YOKLOA9vCcpoUwuSS18CtFKpxFbP/FmYypJqekXVrnJ3/NUXdx+k8g1I5lt9DKROrWpB2n8W8/5eYhoS3/x226SDFXyBf/n+QRVcQlkcl2niNbVZVhWhfR8V9itkRa36LpIhZcVZIVMKinFKzmiRlRqkygtFd9PwUEfbIWy+ihXzic2nU43Hw0+4rAsGmtwMXOv1fO8u11MdfD1NYXK1dJ6lifCN4LCQGqJlt8p0/IR6+xVAIrNkBK+m7DPIZefc5rOglimDz8XqtMgIqP6DSJVk15XJ9FylM7k/usBasoYWJafpU6m1SNyROR+hoC0Ol4Abo/i3ovIQe3sMMVpHnb6KLDJGcIeIjNCUUObK2S8deo2y20GZIUk3xx4eEmKhSLJtPvDanXgOVL+cfrvDZCRvcntxmoBUdr8Nu6wby7E2wPCqvgT36GZIKpkcgraXQbeca+gPu9wLJpr/Dmr+JifmJ5/bjiKsZ/aQPwOHigHr9QmwGjwS7wTWqoPxYZ8i/EbTGXjyEbIyONpcJDizvcVMDXNskX5T44QoqmxLJdTKnhel3EZNbOPE5l1c2Md3Nx03nWoNu30QMb6OLnJkCr7aDJW2ssiSrMo7Of8Lqpb/L+f732Qq2MAbvQuMFUn8XHrnQBi0XqS20YRG7dYzhAdquIw/fpJIO2rKJTY90/zsEbpv2zj9EGSFYdYRbR+sKHW1Q2k2wmx97CgCmxZhpPqNhR/j9O6iyQFtNZOcambtJXZrcaPpIxOd2t4T3EzWukZQLXMN/QuR3wQWfld+qb41SiuFwyJ/92Z/xZ3/2Z088JoTgnXfe+Q0d2d9erLNXUXbEnlR4wiaSH43k+6JQ1ZfCArP/JrvRVd4avY7W+sI2/neQyKhTq9U/3no0uobxwg7ni4f0swmmNLE+VJDLo8uI6PLjnlBbOASuxyAZcCm6zIPZXe6M72DbdY4XA/A7IHsooWkIMA2FkBLlryIsm6q+SdF8hty/BCzdAgo1I61STmZHhDrDrpXYdojEoOWv0PJXmZzfJg961JTET4bo82XBp9fsUcWn1HSOXVSc5W9T1rbpe2tcb9x8LCoDmObHzAZvI02HZvsl3EeiOvGoOKWoOIgfMMlmdP0uq87Gr+xaGNUCPTsDNMyO4VEE5AXLTfOs+uRN82k5ZDp6G1lltDov4ZrtpYDkQ89zhU8lKt6bvAcIrkQ71KMVdDxEhTucWw6zox9j2TVk8zKFHdJ0moj+LSolEd0XEfVVrHgfY/+7VMmEmaEYGBYDp8mN+k0c6aFMH9MKEPkMw41oZ3PsYsa5GZCsvcKZHRHnMS2vSZwnbITrNLRJNj0BYdCvXcJsfglTuMuoWSdCyQVl2ENgUnRfRoYbaKdO7q7jnP+Ean7MeXyA1bnBdLGPhU1a5VBOaZjdp522x5wXJxzPj7GkyXq0Rq9cILMpofvFFU5f8IvzvqD4aYyKc2bFnLbbJpA1cp1xf3YHrWPG8T4tpWhND2gZLp3o8rLo40Wo+QBDOCgzYr7+R5zVd0m05rJ7hgwT8mSMHbQpFwW1dIqSHlb1Hov5AXlVks32GDd2aUlJtDhBWj53dcrYrWNJiyDv83D2EMOJ2HWbONElqDL04A4ATpXSCLv0k8GyI174FPaT0/stKkaD2xhuA7t+lTK6TOUuF+iKilxn2DjIi86lXzu/qDW/ECy7SlWFzBL8IkMUJ3D2MwwVYzoheuX3KM2IUTlgls/omh4Nw6K0bGbFnImETBXMFwNs6TArZyyskDVd0RQGlirRKBrhCg8tnxd2X2IiDRi/jZOc4wfrPHBqHJsul1VJp/8usnWT2ughSXuXauUlRJ5jzfZwRUg3P5NXAAEAAElEQVThmRD00NE2ZbDFmhWCFk8d71KdUGlF8And2LlOuTV5l1JVdL0OG97Oxz73ggueRqIW9NMzXNOjY/eeKN4/lfEDxOkbaA1WOyOvXUFufgtYimQ+Kyv+GoUuaaFpZAuEzKlqlxDrX0Ps/1cmRogG7HSBGa3hSEnae4moUpj5AN3c5bicM5/cpywTal6HqhhTWA5awsH8IVuhRsgtWm6L25NbJAi8bMSGu4bZvExhhIjaLroqoMhI1JzB+eukwSq208ATErRC2D+Pl/IMH1MalKqi7jQuhGa/BFpY5I2bAMhWAkKQCMW0HC/dUw2D1N/C8FrsRpfw5fJeKMyQeZmRVyXKqlETEqUrzmWFY1pYpkcZruBKFxXuEJcLLGFieS3s0ZvI/BxdVkR+jaPWTbqNS6Sje/RPXkUlJzygQgqDVthmWothfMxqbRMxP8a2Y87UnApJUaakEjxVYglrGfONAGkxKydMhu+ipcRsv4jY+ObyM3/g+1I+RWT8NBzDxZImhSqpu8u1/KeVaiQV8uynUGSI4ZsY3S9RlTkyn1N5F0KCLwKFu4Lc+vR7q5GNIJs/+pdCVjl1qw3+GmUeo32Xnt9jlI3oeb3PtDFWUfJgfpekTLlOjlwc0T/6IaF0sddexrC6pOvXGC7uMNY21uyANcNk7AQk8yNEUONYOpzkU9pOg10UbVWBt8IsXWBaEZlQvDt+m0optqJN1uqXUHYNy2uDs/oBDzKNHR9ClVH5qxhpHzAogvXHzQSGMPHEU9YzwqLEAW8dYTWeeEjpEjG/h1UmEF5i1V3jwHtIqSt63iry08bCC35tCLGMn2xZHbruCh1r5Zd+T/khAXxghozEmMN8wpEhaTbWuW7YdHSFYTqclzGrtU0sXHR9GyVsKkomxRA7P8WzQ06zMw6dFs/U29jDBdpqoKsKhAQNhS7IqxwfMKscQYaqryPtLpG0UfqUovMiTjlGPfw+OA0My0V1nkOVGUm0SWxY2MKhsh1m2QQtBA2vjj3aQ5QTpn6HtWjt8dhisBTTVW6IWl/7zHOUaTnk3vQecbXgSuMaK9b6p7/ogt9pDCwiO2KSTYisOpawURq0MFkYBnEx4w0p8a2AZPoe69WCuk7pOCELrbHDVczBLRxvG3nj/8DZ7CFmfEQmbYwqY92WCGlS2T6MH2BKm2p4C9PrYfgRiIg8uoph1RkWfe7plBXbZGW6T1QmyMYlhk6HS7XLjJIJDadBoDV6dgJaoWenyEZMZfx8bFAo9uP7LIqYpttkzdngFxHhXPCbwRIO1sckw1giJHca3Bv9jBtFymkyRCuNsTjlPD6nwc/HEbOYINM+BzrmoEwY5n3W/Q1CNyRN02XcoNuhtf77mEc/YDPcwhcOlRWhqwpRX0eWMWY5QY/fpZKCCpgmJyjHJw6aOH6PwvKoU6HQuH6Pg1mG1biCsn3qZw8AibYiev46jrqPK21Cs8a8nD6OBYzLBaW/A5t/DAKs8XswfgimgTW9S2UF6JUXKNovPNFgCUvBmflLzGUsaWMKg1JXBGZwEaf5Ad6Pyp1WIySSQNb+xvfRzWIM5+8AGpkMEZt/RKpTxuWI49kxrtfhZn2N7OCHSGkSOBZO6xuMB6/z3vgeSZVy2WsipMeG1cWa76GlRRFsw/o3EPkpdjZDaYVe/X3U5JDe8A2ed9eY2jVqbotCF4yrlMH0Htv1aziPxFyF3SFb+wYPF/dZxGesOQbrWEw7N5kVCZbQsDhHVQVJco7M+pT+DmX3RWS0jnabFN7aUw2JhS4wixmVGaAMm6P4iKIqGKUT1gyNU4JWispuPU64+LzJEGYxQc4PwI7I/S0sYWOZT0+BueCCz8Jvldjs3Xff/U0fwgUfwjz9CVXjGg+LPitW/QstzNJ2HeV2MPtvsHvlf8WP+z9gf7HHdnjpN31oF/ySPG0i+GkTwwqbVf8SNWe2LGx/aINTqgxreh+AonaZiY6ZpzGe8BHJGTtFxiJYY6Q119dfYZqljKsYJ+iSnv2EVVlDuquYnWeopqdUhUAUS2e0gpx3xm8xT04J3IDuYoQaP4TJAc72n7B5OcIPPGLRZdVsYMz20F6LUbHArIZ4ZoA/PmBNa6zknIXtcGv8DoahEW6NUhdPfB49eAvdf5cKwOtAePPxY0pX3Itvc39ym2cMH5kOYKUBH9PlZ5ZTRDGnctoo+ekW3ZXhY/hNdDxC+B2wPGDxqa/7XWeRL3h38g5l9dFNc6nLpcsXAh0fwcnrCJaTfFa//fh5QpVY8T4azbntcZydkVbpUkRQxXidl4ESjclZNcXrvUABNJrPU5QL9ucPudzYwB48IBcp6Tv/b6wipd7cpignCKeNcjyUXnbEAZRmDW/z77KTHGKWM8Tp29iGS8+HROUMFqd4gHRq7Daew1gco50m3s432I/PcCwPQ5hY6QkIk/32LlosGCxiLntzLDsCO8J6v9tEWpQ6J1cFuWFT9J7FrSBxW0Tikzd6hYBRNkKjyVWBWyTUFwOUKvGGDyn8yx9ZpF7wu4WVnSGyMcpb+diNTqlLUjIezpa/pXkx42b9OebllKLK8fpv0svHRLNTUq+DCLYw25conA77ZPhqgeu0sK0aSXFOKiDTCXftkDIfsNm9RvPhdwhVRlkKfKGx7A7k55S1VURnF+V2yUb3UUpiCAOj1qXCBKUxipSeGTKQBtR2cYSPMdsDUhbxCZWR0GpdY81wcdIZlPFj5xBFicDA1Q697pexhE3ZfYbC30IJE6UrHizuLrujnAY7weXP5Bb1/lTwogDz+SjJeTh7QFZlbEc7BPKzx5hqDSJcRWd3EaZN5dQxkjMMCjj7GdpvoIVgFta5NXibqdtg7G7ypZUvkXsuhiyZ5hmGXm4pLoo5SRqzaXo0dr+NlySI5hUsr0GULbga9KgbbU6HP6R5+EOYPMCtbXK69gq5ExH7TSZeRG3+kG79CrX688iTH2AsDjC8LpVXZ1ZIFmrOrWJEoHKu1K89VfAZqzm3J7fQWtPxOsuu6qeQVgnlI0e+aT5l0xfoiy/hBZ8RIWB/sUf8qOnBrbsfdSP7MFX2gb9T4NNFZoXOllHgj+YxZjGhmQ5peBuI2T74HZLsnDyoo5FUUY948h621cMsFhjjh4wEiDylbUcYwwdgeThbv8904+uk6QBfZchywViXzIoZX1/5KoNsyr3xHXwnpGE36AgDJzKQfpek8QIIAy1NrGwAxh5ZWeJLF3H0I4TpYK1/g8KsU3g/36Bwhc+N+rOUusCTF5G2vyrej3d00dSdGnkR03Y8BnkfMGk5TXy3hqSiMkP0yrO0kj5DrTid3UGZLufxOVnQ4+q1P2HV6mA3bnI7fshUa0JRcO3kx1hCI+7/N3S4ju23udb9PdLBX7MY3QIhEFWLS6bPRpnC7JCa8KitvUxrdEA1nwEG/soVzldfwi5izMY15OEPULrC8nwqb4XcjmD4Gur8LQCEXUc3PtqV/cG1DSyF7oXOsYXzhOjTER7XG89Qqhz3E75zo6LPUXxEZIVs+dtY0kSToYN1kOZyPexeuBJ8kfi4e6tAAxqNRDl1DNNGVwVl8yaifRNj/IAKCxWsIZCsu1usuKuYaR9regvldpduAR9DXM2Z5hNMaTNZHNORS1+MsrZG6jaY1zu0rAhLg7U4Yz9cofR7kI6pn7+LpxL82g570iRVJfL8VezKputGdDa/iZ1NmKQjpJCUaMbZmNwLSMjoqjnN+IjSX4rJVLLH8Oi7lBoabkiZKxzpY/UUebD983PylNpXEWxhSQO0Jvd+HkOqUQxnb5PufQdbmqw3RgQbf8Qf9P6IQmePnA++uDXe3wUuGSGZXCD8dQz5dCcKrTVaVI8c6D779RIoOgiC2gbz8YTAqJEXJaEVUemMaZERrn2DRTEnbFwjt1rMx69RLo6wq4TF7D7KCnG8OuvFjHzwM8rJCYbTRK79PvZiH60Fwl9jx2/jH/8QK+5zn0OmJLQclxXvCipYxZifLH/nbh0jPkOXMWp6RLH2VR6kR4zSMaEdshKs41z/h2A4zFSB7r+DkY9wV19inExpRp3Hn81MzwHxyMHsUfToJ4gEhIC4TBhk50zzKVIKwkb0VNdzgUboCvUx0YsX/O6gUWwEm3S9Dr4RUinFqDxnf7bHNDvnirAwMJl6Liofo+2QpPMsWe0qlUpJHvwnGnpOwD5c/d9xZPrM/B7x4pBnHvyYUXxGLVzFfOafYhz/iNKNOEfTOvwLnNM3l3P0S39CtfoHzPMhXtYnTPrMSk0ofSblHDfoseF8wAWzSjANtWwublxDfejekeuUaTHhYH7AwWKP2lpEIC4abv+m0UJ9bLPdL9yEiKDrdbk1FcyEhZtqTGFROI1ldN6jAAOpcoyTn6CrFLITrM51ZtkM7Sn8fMalquRwdsR+usDtfpUru/8IIxtQGz+g8OoMdEHZuk53cUIxPSN/998RXP570L3OqOjA/IRTVdL0WhzOH9CpFqSLIyIhWQANq0m2OMUKG5T+Crm/STMf05kOUGUFIkAE66x4LWZlwvoHHNnQIISBoXNEWaKjLUS+QAvr8VrCig8R5YIq2PilnYwd4XGtcYNMZQRGeFHn/BDn+SlH8yMAdmu7v3DMqJUPEOkA7XYo7M/xHsLAUAsoE7Szybgc8GD6EMoBK0qg7TqcvkNtvM9YJUzCGklwjGHYdJ0GZ0JRWS7e4E08I6BIk6WDvTDIg22EtcLK7j9EFAsKu4MONU52zprXpqME6rn/GwfD1+kLg6yc0q0SHPPn99y4WjDOpmC4nDoRTrTN6ekcKykw6pcwqimz4Yz12g7q0ZqkcHuUTpOT5BDmt+n4G08IxYRW2Oevoxd9TCekWv8akRUyrEYgBKr3ZUiGYNcozc9eV37itAowzn+KzhaAwNoIHrvGvc+Ha1sXXPBpXMyaL/h4tMY6+wn51rfZy/tcsj/ZQeaLQNW4gnn2Gpsv/N+xpc2b49cvxGZfcPrJOe+O7xJYAevu1udyZjGFSc18evHRmu2hR0uxmSUlMlhDIAhQ2CdvYiJ4TgrGK88zkoLD8pBKGPhVxnpyTit/SFRpxMhD2y0qt4tWS8HOopxiZ6eIg/+O5TSw/R4zMrRKqIoZlvSYpANO8nO2T3+E//AH5JaDe+0fMhndwbBCrOYlkiJDOw1iL8Bd/Qr30WwJjWf4T6jiI+kQCwNTGPjCfsIVK1YLpumUblUwPPoul2uXcexbZO2XP3JOjGqOPPorqEosv02++nufOgnXwiTvfQWjiinNAOSFuAcgKROq6qOb5nZ8gOi/B05I0X2J0HBRUuBND6kZNqrxLIW7CoC12IP+LeJqShy0yLwmqYqJ1QKVlJjS5GRxslyMBj360iS0QlJdcvYo5vKh22J761sMTv8CJ5sjTJuyKhF+GzOfY/ffZW3rW+zHD/CNkA1vG2V6mNMTZBlTjd4j71zD6d8nteo0x++hpI2BxNnNyKen9LMzjsImidcmzaYM0u9iDR7QdnuIWoekFlHpaunusDhHILhcv0wga5TN61i2R9Tc4UjYtGq7REZEXRqf2rGhNXTdLgflAY7h4MoAR1gY+QQhTErUhdjsdxizmiOOXwOtMKxD1Ma3PlIstpNDxPm7CNsicEPmCgxhIJH4ZoAnJWY6x7VDImNCx+uQCAMVbrIwXNTJ95gM3mOGpGd6vD67jxSSe/M7XIoucWtxxB+EG2ivS6u1TXXnv6EWEwz3GBVs4lcjitkpAQYN4WBP7zKbH1N3v82502Fb54T9fWb5lJ3us5jpmLOzv8DSsJL1yfMFM1ViR7doLGZQ5AhzH7XxTc6qEceLYyIrwHZd5KIk8puE/hb60XkoyB/HVU3zKaVfYIlHQk80cTXHlvYT4uVMJezHDxHAVrCD/Qmiz1KXjIsBljQfFST+dm9mTYsJ03wGwFl8ym74+YoCWXQV019BGQ5KOGjfxgiHCK/B0HbQs/s8ODtmsTjE6L1AardIDJepv46yc7oZCCEpy4qut0JzepfknX9P5rUJb/xTyjxnbXqbVnOdu3Gf++oea7pEzvYx5yfYWtHe+Qazcooc3UUaNmn/HUKrgVHMcM5eQ+x9B2EF8JX/C9XJ6+jxHTZWnue89zLjYoDvfFRslqv8sWgsKeOPLbwGZkTdqbMoFqz6axdCsws+N+aje59AfLbIsPoOSbhPXiRY0dqnvmJSjtibPUAKwZXaNQJhYpz8NRQLTBUj6ttMqoKTPEZkU+aLW5SGyaxzFT3aI/SaVJbJUNpslgmoEnnyI7BrNLo3MKQBD7+LhWKcDIidkJdXXiQ8+gm5SjgM1xlmQ77UeQnn8Ae4VQEFEIzoG5JJMqasKnbXv4JFzsm9/0g438PGQbur6I1voqRNphOmxQTfCAiM6PG4cMGvGsG2u87K8B6TwVuktse+2+LcbbKlKoz+XSo9wc9mpOc/RTa3kUmHWesGo3xIWmTs2SvY4SZdIyAtU5SuGOcjztJDVuwOXuMyWW2dwnSQWjOf7GEXKWYxJdr4KtHJT5HzU7ykT1i/RFkpZLgOGJTuKg2zgWisYkgDOx1DmSNtB3H0IxZOjUnwNobXxDZMtAb/Kd8Ve3oXxvcRfpu8/QIlcG9+m7hI6Ppd1t2tJ55vYWPJT/7Ovd/ZPaxGNJ02Vu8lZHxK4Xxl2d39AWHbBV9czHKKcfY6lco4ra0yFCaX1r6Mh0FpREvRZLCMsXl/TZeoOafTO7hHf0XbbhI67eUa4CnfqYqSfnbOeXaOYzhs9V7EiIfUvS4HhkA4LZzDH+NLiTt+D53O8Hb+DmfeOmso/P2/xCoWWDt/h2c2/gBtetQWUwpyhrMBzUmGnBwRhKt0u89wbPpYtsndyR1asyOmyZCav4O1AtquUZ69inX6U2a6Ilh9mdN0RMtpYxVD4jIkNGtkKuH+4h62tNkNrj52b9NCkvubH/mMGkVSJAgBuSqoRAUCDG1iXIhofvOkE8zj1zFUBYsxxfo3P3Lv0lpzkh/Sj/vUnTqb/s5ndqNLzn/A6PSnRF6Lq2tfAcA1XVaqAvv0L9moZpzVdiiDVTr2CvP4Ienxj8lVjMqmjAFbgDfZpypiKqEZmDY1U+K6Afp0KTSW3RQxuYeM+6jxAyrbpuY0GN76/7C59oeUvVeoNv8Oha6wG1cxx7cpRAD54v/P3p/Fanal993Yb+15fuczTzUXi2w22exJreGT1bZlW/gS24ETfwgUOBYiBHagC1/YgA0YgocLQ4B041gIIAcwbMOG4YsgQRB/tmXJGqzuVjfJ5lAcijWe+Zx3Hva818rFe1gDWSSLZLOryD4/gGBVvXtYe621117rWc/zf6CaMMyGzMoJmZxyJs+YjA/QdZNmuE5pRSQywfaajIqYUhYAmNNttO7riCJGX36e1D/HTI7Zme3g6i6r3vrdFFAKyUG2x6yY0nKbGLqOZ/r4RkCh8vfVm6ZyzO4rqGQIzfPkp3sGX0gUip34FkfpIUpIiqqgbjdYcJbIygKpoJPN0GaHTLIZS+s/i5wekac3CWubyFaTQJXUTQ93sk9VpJSz28wQFLLAM0zy6TZGmTOdSPLOM9T8NvrB64SLHiKfkBz/EF0zMFa+At3vsj69TbL9h6RZwuLSMxw1V8jdCHv/O3TVn2AtfQ0/vII1uk4ldTS3jaqtod6zD2IJm1IVpGVCYAVMsgn+aXaHHwu5ythLdihURpzHeEbAVnj2bkA1QK84ppscUXcaLFrLPMxOppdT9OQIZUUUdhulFDM5RqHopz2kUrycdPmp5S+zGZwnFzalLCnlDEf4gETJCpSgYdZJzZCt2iZr8TH13e9Q9N6Cta9xONunaj9L//BVrP413HSEipbQq4pjM8SublKNd5GUdKe3oHkF3VqnZ7jIoEEPC0uU2MWE2fYfYTpNlqNlPCUIpz0KLQCzjsLAGlxFHbyICDtMkgA5usZGWaK1LpO9NxBTlZANQOaoYJXCrCNONrPMvIc4fBVQGEkPufRTn9pBzBYutn6aR/Zh5NW972Qu3//NfBQ0mSIOXoSqRBh30NZ+FvkhWQ0eRIHhIZQEO2SUj7GERji4jSoT6t4iEkXq1VAJyNoG1fgWzeE2sphhLj1LNbhOlU0pS4VeO0OFzrsbp1Z2iPnGf4AyRVt+Adm8BHEPY7iN7jXYdptcVQlJntBwmtj6gzZwR3dxDJuiKhBCst9/GaP3Jt1Zj7bbouu0qW39BY4QuLp1dySY5j2Mwz9FpUPyhWdxWt+4e02hclQymP8lmyKKhDVvk6bdQiHpDq4ijq/S8pfpNc8RaxYr7hrWI9fpuzV7/3zywXHovbat09TjpzwKX9jV5eHhIf/0n/5TvvOd72DbNn/pL/0l/s7f+TvY9sd76X6S0aa7aMkxk/pZjvMf8g3v/OMu0qemqp/HPPguZtJjw9/itcHL/NLaX37cxTrlEyKE4M5kh7RMScqUmlV/qEpBqmJ6aRfPcKkb7UdS6FPi3ge3BKblBN+xCcoSV7fIioya5ZMKmxe7r+LqLjWvRlqkRIvPUvWuIUb7VGkJmoceLZLVzjKVI26Nb8H4NiYgyxTPqTNJJ9wpJywmO7RGB4yrI3x3nWqyR1bFlOTI+Iix3wHDJ7dCUtPHcxoM7TrdsaKuGZwLLoJ60PhktZ5j3QjQdJfC23jgN1uzsXWb0G7gBSs0rRacOEG9F61MoZo7zJFPEOrRnHWUMCiN6CPToPwkEdkRNafGLL+3aS4EiOENVJVD3EfPuijvDCud50FzwV9FDW8ilpfmKjequutTKFSFkBodf4FJMkFVgpuTG9iaQyynqLRiKziLK0LG1eBuORzd4vrsFtLyiFqb+FJDResMd76DrDI62Lw52eat+Ahbd/CXfJrCQlY5fZlQhHWUE3GQ7GNVMX4yRPod3LJCiw/JZEpcJjg0uBkf07Ab5GmPYXaMbdh0jA2ODBfb81FKUamSRCYcpnuc8YJ5ytDwAjUgEhKhPp5zWNPsEDVqJ5vKOlqwAPmYqVYRj97Arl06jdD4oqIkd71u1T0X23E5YJgPaNhNov6b5HkXt/LZ8pcYeBGRUQMEjvDYii5jrmvo4z1of5m9dEhmupTFkA1rE0tVJIBrukyTLrqmc5wc03JaSCl5qn0Fobm4az+DqeUUjYuUxYwy61I2zuEcDrD9Npm0cdoXiMd3yGrrJONj1raexelepZQFq1LBaJfd5BhH1xnLigzBzAzJFFhIptmAvIrRpY1HzmF8SCUrRsWYuJzh18/REzpPiXsaIpZwaDh1htmIptO864gBsJ/ucBQfYWg6F6JL2CfRsv28x/TEQa1v9FhyPjjt8kG6SzfpAnC2phHpH6ws8ZOArTloQkMqiWd9goW6EA9ErUnNImm9gOEtMBy+iS0qRv1XiawatlVjuXaW7ek2o2LAcHZMRIPIqHGmdpaiklizPqZmU6Qj0tE14rLE1X16+98lX3qem8Ob+NEmi50v4fkrDOyAOJ0Q7/8pTd3GLAvKoEPfNJnNbrJUzTA1DUM30bIYOx2hdJtJ2kcVY4bpkLa1+D4HxciozR05y/jBiNb3oGNwxj+HEupjfwtOOUUpWPM3GVkDbN1+qIrFe5lQ8bruoHQHO97nYtT4UPXHcTGkUiXjYsp2fIsLzipGVSEmt0jTHobhYoctdDdg4jQ5iA+IjDqRZlLXTa4N3iHyO5Rem1hYNIoc2k+B10HPK1pWQVIqCpng5xNa9Q1a2RTHbJGmI+pVwcxp4Ok+bW8VFY8QQnCUHXE1PWaUDdmKzrGXD9GEht16ar6BbIVUuguyQFJxY3ydaTmmlCXPtV/AFaeGxU9LqmL2k10szWTJXr/r7FjHJC5z+lUJ031Cf4m8TMlHVxFFQtx9CTtcJs1G2FVFb3oIjctcbj5NNz7G03083SevUhpOjZ14zK3pMZbfxjFCqrM/x0EyIrZDOsUAz67Td9o44RqBtQhmjcpMkKM76FWOIQUy2kKoEhpPUZpt/JMFXGXrmF4TI9mlnB4Qj++Q5Mvs2l/lbH2TZXedMjx/EtSkKCnIigmTw+/gCAu/KjCiTaa6yayIAeinfVbcNVDvvleKQdElLhNaTvsDA0vejew2NB1bsymFA9Eni+o+5clFiw9Q2YxpOSSXCbNglT29z6Z37u4x77VFTMsppSqplGRWzvDNBjwQanePpIqZZFNW3FUMTSMKzjNypsyqCVU5wh3vY6GhlzmurGjYLSrNZqK5RM4SVrhOlU8xNY+ngrPk9gIOHsPuK2hORDy4TlmMCac6rY2fIbNs9iZ7HKUHdERBKQs0dESZoI1ukR39ED0b4IcLjGsrpIZGbLW4muwSyoKG3WRWjXl78DYAtm6x4Zx76LPdrUMMnHCTUhYESqE1v0x16qv/5CCLu+tUIXMEEvUe1/ZKFBzHx0gl6ad9FtzFR0qTpETFuH+NSlUM42MWgchsICR0D77PMh4tLGpWhPTOoqGhGybjfERSjOnUVllwV/FliYcHxohcg0l0lkm4wpYwSeQMqSry7Ihhdkhf5XTqq0T1LXZ6b1M3PVTcRy8mFFYTJTTS2lPY6KjRHUS0DEYTxzzk9vSYZXeBPBuxYM/V+YpwDY0SFUS8OjviTCPAOsmuoBdjOHwFZImuKbRz59ib7ZIUCUmREFk16ifqK7NqyuHscH7NKuernZ/iKN7H1Gwio/6+utOzIWo6D84UgxuIYOthGa5O+ZyTqYRe2mdSTBhkfVzdRSlFUVZsRhvsJ4qkmEI2pmHXWbTqCGMRGVQIaVKqkkzTSBobzMoeVm2BPO1h15bIC8VMufhn/yLx7neIozUs3aQc7JDJAn2yh7H0NKJ5ntL0ULrB9v4P6GgQxgP82hmEMrllOcjBDareVVaDNcaH30d5q7hlipLVXMTqPvu9pISToJqt4BxVJTGEiWc+JP3yKZ8Jg7zHJJtwnB8glEApwaQY0TTnAh4lOXvTXSpVkUz3qTcad1PyvYtgrjhEOkYIDWPtp+hSzPeSgMB1mWQTNDSmGAxkySjt4WGSzEouRVdAc1ALT6NND/CDBTa9NdaocMb/X8w8Ja0y6ukAf+E5YgUyG4MqifMxrv0UcZFQKEmx8i1sw2dWTugFi5TJMeei8wSmzyiPmKoZb3XfQJcldTtEw2DDaOIEW6h4rhIuNB1NZch4iCYU8eA6eWOdfu8qbadFrX8d4W8+MM6qqqB05orbetABzUX6S0hhoMu5rTeRU9I0h2r8sbIGfFwylXCcHmFqBh1r6WOJXHwR6DgLZFWGruk0Po4i2Qm5yhinu3h5j0gP0KRxkrrh0c4XVUIlIRGCYrKNX1sjKyY46Cx46wyLKaPGOqluYa9/i9ipsVaM8EZHuEqjzAqO9IhMzTgyDDp+G6wOhTu3ZeuzXVQ6BhRisk25/C0MO0L5bcaWzc74bSYyIyliLN3mON1nzd1EO3GrMbC4EF1mXA24Pr5GPriGFR/QctvUq4LCqNHPRmjGXAXNMKx5gLuMmU4PALBG24j211Ena2IpbER9AzXaQfgdKiNAQyPQaxxle8jxLlWZ0p3eobAchlYDV3dZtB89NbhSIBeeRZvtgRm+T21uXIyQSiIVTIoxrn1qEzrlo/lCOpsppfi1X/s1oiji3/7bf8toNOLv//2/j6Zp/L2/9/ced/E+NxhHLwJwy29DDgvG5z8KoqqdR6FhHL3Imdp5fnfvP5GUMa5xmhrk84hSCt/06TFCE9pdw8P9CAF3Jrfups2xas5DN5g0mWEkRyjTp7CaFOHWPBUB0NMUxfGfMssnFK0rjGyHUDcYBssUusDULDKVUzMbLNku43xK3VuizCuELCialyjrV5DCJM4GgKBev4yeZ5RI3tR0us1NTOEQFQkgsA2buCqZbPwUAQW5FZG3LmHlEwwj4HWZkiiNTadJ027xZTOkZjWweX8kRmlE0PrKQ+vQFDYXapcpqoS6uwZlRhltPfTY0mpi1jch6SEb55B3jbsKBY+Ufu2UOZZuccY/h/TvbZorBcptQzYD3UCZIUroFI2n0bIYygLhtu5uxBfBFqaUeCg8L2JJzp1ekjRDoViya8TDG3TzAW+rjHE+5ku154j0Budr5ylVhau7HMRHIHzU+rdphmeRyYCmMKmyMapxgbGcK/FUqqKXH/PDyQ6bLjQyh117ha4QtJqX6CjI6xs4ey+j15YpOl/Bmmxj2Q5xsMYztoeGIo8PiTSd0gkJwvNcabUY9GOmcsL+bI+4nDDMTHrmMW3zXjqnT+pccL8zWSVsZprO4WQf4TRQVsiau/XJGvGUJ5rSiLAWn4FkgAyWkcKgIOfW5BZSSY6SQ7a0ijQ5InKbNJ0lOuaDBgpd2Mj6l6D2FGk5ICtfo9BtkmKGpnTai98iNxwkGqNgmXY2JTB9IifiMD4kLVKaYQvf3YRmSJFp7Hd/iL5wmXzWY6N9DiVNDLdN7q5SRmcYjm5i2iGDYkBsuljFDFNUpFWGMEzwFzCqEr11hWaZMxUFO+g4QQjTGDdaY1bOqFs1+umAZSHRioQEHRFsPKDmIxAsOEv4pk9gRHdTWQkB42w8r0dZkcn0rrOZo9/7ztr6hwdwlKq8+2cpJY8iJPRFxtdDLtYvUcoSX//0Bl9NJhhJF2mFVM2nOIp32Vj5JpbhMQ3WaBgdjmWPYdbnuDzGdGy2R3foFl2eajyNXj+DObpBVqbcciKK3tuEjLGbZxHCILIjhkoyWXwePZ0xFBmTfIahNExvCRGsIYXGTjFgkuziNM4Q2nUsq4bqfInICAmSQ3KnRu5tcJT1uBPfomW1aZjte8+Bzpq7+YipJARCnc41TvlkWMKmYy098vFSSZRSSBRSyY+c5datOnvxHqN8RM2ucSfvc27xIkl8ncRaZhbvstp5FsvyqckS2/QYpCMMewnNi8njHW7oglvVmK+HFwnEjHrzImguqnmW3F/GGdzAVRVq6UsgNCp3maPum9T9DjI8gydscplzx2tQNy0Cd5luMcDUTEpZIVWFc5L2YV/YVOd/CavMwF6gdDqAJJMJu7NdQLE7u8P54DI/6cqUnwalFG+NrnJ9eANTM3h+QbBqz9MgSSPA8Zbxky5F0GZkOAR6hOl75Pl1TH8RYXh4C09T1i4S+S0a4TkivcGStYIuNCbliBcHrxOYAbNiRmhGXC9Smu3zjJXG8ck8OKhS6gvfwvdX0IyAxO0wTvZxDR178QqOHmCgMxGSuHYZx1nGuC9SSC/GZLpG5TbQlp9HH7yDrJ2hrwrC4Ayt6Gnm/USxl25zlBySVjFnbY/JaBen0UQaLo5u4Js+SZnQclv3OZrNHQJuT+7M/1xO55tlD2HN26Rht7A1+0MVVk/5fKOsGkJomJqJOlFkcQyHbn6IrTuE+vvtk6EZcSxsvIVnCdGZ+R1mMqamWQ+kbJWqYlT0mVZzJ4LIrDMshuzHO7w5vIohDF5oXGZF2VRVhl5fwa908pWf5YLVQFQZxpk/D/0b6EtfJbU6CHSy2mUqr0V3uk2UjfGdFpnf4a0i5/boGg2vxmF8SOQt82zjLJq/Rektoo1ukXod0viIYytipEqqYJ3YCBlObhDakJQztBOV+Ei3qCV9TK1xd3PIzPuI2R44DXL3XjBIx1pCLSwglMbDQwpPeWy4LWhfQiQDimiJo7w7DwS9L4BWxyCyIobZEN/0Hl1tVAms9mXKw1ewvRbKalNmN0GBcpuQpGiahWG3KU82zjU9QKx+lXJ4nZtWSKu2iecuc7z/PTTTZlo/y1FVsewtMxIaha6hKUnXsthza+TxAXG4SrPzLBftBdzJAOE0KI0H1z1Z7SKW24TZASq+TVEVuIaHEBZl8xIiTZBugzeKhJkVcHN6CAr68ZCpO6ZDjcpuYJgOIJBGiFIKz/CYFfHcof4+NUNTM+8G/NiGQ6CFBEH4gesOafoYhoUqc5TXPnU0+4JiCgvXcFAiQj/5PARWiK3N38GLtcvsIHCsOqYVkYXnKWSJHQ8wa+eRmkM32+atbMiSGxGoin01oz+8Tj/vEul1/lh3eP7L/xfG2YBGVaFFS7iiwup8mam/RNZ6CmSJbddoGSaaUhhbv4CudPLl5xFlSRCuos12GWUTKq8F2THN1kV0TUcZLoU3d86cyTG3xjcRCM5EZ2kYbZ5pegjE+5yZTvnsMDULqeRcjbRK0ISGc59ilo6BY9jMihhLs+4qlD6AUIgqm489SiJkSaayuz+7BPyZ9V/gKDnGqExc3WUg50HllayQQqIDhbsC7onziZrbXbTGFeTgOhU5snmFpHYWx6gRN7YoVYXdOE/qNPD9RUJ3HUs4vN2c8of7/x1jPOP5Th1dCF4Z/pBB1qOUJUoopnbEhc6XaSob2XyK3GxgdjRQksppYo6uo1kuZftL5CKnZ9UwDHeeLP0h42wVbWFUOUozyBqXHki3XjpttM4FBsNraKZD0n8Vp/1VdD6+wIx6hKD2/WSPYToE5gGkdbP1ocd/0bCFy/nw4iOrx2UqYVZOCYwIS9gcpfv00hHN2hoGAj88/0B7fhSl3UaLFun2r5LXzjCZHnK+dhnPXkCf7CP1gm1hQS1iI1zn6fYqSbWDaJxBkwXSqZH4a+SmYKKb7Jk+58JVrJNg68pZwGydh7iLXHyeSnPIVn8effgOMzXkoBxTVDkSxYq/Sm/8Du50jyXDRRc+Ve0MCAdfi0jKBN1dxEr7VEpnaDVpOA08y+U47nJrfIuVIGfBWsYxF1mJzlAVMV7tPIWCbnHIJBvTdjtQu4wWnX+fYrdreEyDRbS4h2fX6ZrzPe6PUgZ/aN0aEdQe7qhZt2oM03mQYmh+dKDmKafAF9TZ7MaNG7z88sv88R//Me32fDPj137t1/hn/+yfnTqbfQzMoxeRTptbIkdHo218/gcWZbhU0Sbm4Z+ytfp/QyJ5Y/Q6X2l97XEX7ZRPyJnaGfTMwdLsD1xA3d1ARzxU1UwIMHuvoqbH86iR1W9QmnXyYJ6WwTr4PcRkHxUfEATL3DB9En9uHD9vr9JYalJR0TDb6OhUXoldu0K5MKaQBTPDJpApetFDFwW5SpFmna3lb9BN+/RNnyLvsRYu49mLmM6QFUfS1Vq8Ft+hu/p1wnLKatLD9jcY+R3c6Tbt/lXCyU2S2nkOjDrKVyzaH6wy80FYwsYybIqwfvffZtWEpEqIzNpdGVYlNPLGFUTz3oZwIqfcmtxEoLEVnXmkKMtT3uX9m+ZF4zKGv4TUbSp9HjVQmCHF4jPossJw5oYEIUuM2TaK+SKsrrt32+Ri3aKiotl9i/3xLuPZLWr1LY7TQ26Y19jwztynMKToeB16SY/AamAIj9wLYGOdpOwSy4JNcizLZ8Fpcev4B0wmu3zX8riy8AJC6rQ0WHSW8LMRMutjXvlfSJ3luSSys0KDnGZ6jKm7ZNkxt0c7ZJqBp1nsFl2u7r1NvTJZG4+4kO/zmi64Pb6DrTsPOJv9KKjq5xDVFN0JGNp1gtM0bF9ocncN3HspZTSloQt97kAgFMf+Iq4VMTYDalbEB1mSldAJem+TjbfJZMHymb8ICBLd5JrdQCmFXWZsBBsYwiCRM/arAxpWi14yYFVzYftVMDyGi88xLRKMZotadB5fSSrNRQkDa/XPsNR5hsKq4aZHDHWD8dpXGWQzwvgQKRzqSy8Q6BHb2RDTrqOomExvMDVtFkwP+m8TOnUawUVUNaPY/mPqpkdHzzGtNjJ9kyrcoNI9JCU3Ju+QVwW2bnOxdhmdeSqsJX+JyeQmYTammY8pT1JON8w2Zm2+iP2o6MFlZwVD6Jia+dCo8Z9EHOH9SJzuhADz+IeoeICm6WysfpOksUBcu0A3PcI3PW4nN/Edj6ZqsWwvcb13g1KWjLMxO9NtztafovKX6cVHvDm9w+bil7F1l8xtUSvH+EWCRCdpfYmouUxUzTCrETWnSRiPEG6Hodsim20Tv/P/4lUEz9UuoEeriOPXuBOtMQ4XCd02ZXKEoRskecJ2vk1Qj963WXY6HJ/ypPDuUqFm19iINpgVMU27xcMcrgQSI+ujNJPQbHCpfglf96GS1IsDKt2ju/ICxwc/QNg+hqHTMRcAkEg6Tsy4GnGHhHeKHhOVUsmCqW5yu3kee+XbCASV7mFNbqLcBkLmaOmIHpAVM6qVL7PqLGInQ0TQ4epsn0pWHKBx2WmybHoIIVjylmjbCziaQy/vUfcifKOJ0BtkJw+tobEWrDMuxwRGQFEVJ2qCp85mn4ZKVUS6weLkgKD8E8zVAKk76PkIPVxn021SD5bZ0Exs4SIx8NwWydFLZFWGVz/PqPk0i7qDq3koBa7mU6iMW5PbdJMug3TAerTGguOgazrL9jolBUmVoguNptWaz82jp6iASmVsW01oNjF0jQV3AVum7Ox/H1lMiVol6ycKUpWcku79d46nu/iajt95hmDhK4xsl8tS0XYWyVRKP+ti6jbd5BgpFWbaRzdM1MJFjmpnOJpeQynBZriBJZz3fQeEEAgECvWAY9B70dAf6mh0yucHoxghZEFptz4w5WnhLGKs/hQ2krqmEwnJUXzAOJ8iEFyoX8TTHnRicYTHVm2LSTGmj8budA/SIWvhGssViKSL8joc6zrHcY+iSjgaHdJy1yBYpZkds9q9ihGus5sN2Vz5GSolodMg7k7mcxUFSrPJV/482hrk9wmnWfE2jWxIYXuUq99EagHXyx6H011CK0LDYC1Yx7c75P4muTt3PNXaV0jJYPEZdrMxoV6j4zRwdY/A9inKkhVvBVt3sXSL9uA6reEhYtTHWP0G0gzRjl5GFRmIHYzVkPK+IJpTRdgnFCHIwzMQnuH69G3G2eR9fVugseFtsegmWJpzNzXkh1GpkmHZx6xfpFm/hKn56MJiK4RpMSGon4eyQuom5X0BMJ4WINwOt4dvoucDonLKbjZkFqwhhGDZXeIpo4aXTygHr5FnQ4Zljjd2WHZrXIuWKJWA27+Hu/ANWH+GUnfoliOKPGG5iDEqhQzXEEevooqUuOgTdS4ytSIsw8KJLpHVbCQlcngV13QJ7QAhNRp2k+okmGnsNJBbP4tZzHDrV1AIlp01QivCECbufWODLVzO1y6QyZRQr33kmqPSfdTKt9CrhNI8/dZ8UdExOB9d5O3JG0ipkEiWvWXqZns+z9BqeFabpOZjB2vciHeYKoEZLHLOX8STKc3pLgvZlKOgwcxosTvZwTVcSlniODae6RLJClVmFN0X2a8qaq1nqNfW8GZDvGid0llAFUPKMsYwLFj6KUpvjdJqspF3OUz30Td+ljIdYbvLZEVB5dco288/8DzDbEguc1KZ0M2OWHeDU/v8Y6BhNjFqBjBXlTOE+UBghEBjKzxHXE5xdf+hKa2VEnPFodEdlFOnsBo0Vc6smKJQtJ0OtnBpGYtIJI7wMCOTyspoay6WsFEPGeiEKpFFQrn4PEPrG+xoPrrSuaKH2I2vQPMr9IsJtya3MNIe9bRLEGwwK6bUzSaFygkQzI5fpDe7wX6VsB6uMcgGCAR3wgtY0UVMbKx4B4oYGa6hD66hpkfM5JhZbZmJfw4hTLwzfw5fcyke4rxVGSFV54WH1rFCkAUbVNNbpEevoWsGvllDSoHyFijszke2k0Kxm9xmmI1Y8BZYsJY/8Nj7M0C86/T/k8aj2upKct4ZXTtJJeyw4q8SyymlyunpLlG0hW22PtD2/tB7C4OkeYWeYZJXOSYKXRiUzjKls4wnEy6M3sDOhhROyKvdHkZls7n8TbRshB6uERgavzd5A1lmRGqHzeAM1oldNvfWkFu/iKbp5HqIUBItH4IdorsL+MN3WPeW6Uz2MQY3YHaMVDnT8R6NxhXMwZvkS98Ed5lnGs9ye3qTwm2RYjFDQ6+mTIoJ7z50Xs0dR6XhY6x9G/tkrpHImJ3JDgCzMuZKPYQHxgfFtBqjodPufB29+Sy65qBUSgtBqP9o1f1CvcFTDR8N7a6K2ymnfBRPXE+pqoo//MM/5NatW/zVv/pXuXnzJmfPniUMH93RqdPp8Du/8zt3Hc3eZTqd/qiL+4XGOPwBVf08d/IuHSNEF1+MD2rVuIi18/vUdZ+G1eT14Q9Pnc0+x5iaSc1ofODERynYCDYZ5gMc3cHTArQqwZjcAs2iCDZBNyCfnZwgEVXG/cElTWHgzbosuy0yp0PdXyetMhzdxdei9224a0JHCpiYireGb+JRsdC7ho2gMCxqrcssZxPMSR872+ey1+Sst0TDfwo0m9xeJmqHlMeH+JbPdKbj92+AEVEvSrZ1INljb+cPybxFzMke9Yv/B7zxbSxjSBWdodI/fFGZqYRueoSpW7StRbT7DPq5Srg+fmee6svsciF86gHVsvvrepAPyE7ytw+zAUvO6WL24yCpmJQjTM3C0wIU2vuka4/zQ/an++iazqYZEOo1zGQXuvMUGrKacs3ycXSHFW8dVwvmmzVFTMdepFIFTrDK7Spjmk+5Xd3mUs07cSIULNtrLDkrDxihCzJuDF9BO5ynZHvh7F/GyKaYwuIoT8FboOm0sXFpWG1MWWLsvw6yRM1iWF9CigoNDXe6D8dXQQiC+job/ialKnGtGm9Nd+hWByyNJ9SEgZkccsGukQXLOA/pw0YxQEuOUXaTwm6/7/ePotID9IVvYRZH1KuC1iMsQk/54qALg7PRWablFF/3GeR9YmHR8Vc/dPEskIgipWV2EAJKYVKdKN1Ucq4RIKWkZjQAgasHbAQTxtmEyAqw+tfBKhDjPTaWnqFnhbi6RxbvMBq+hResokUX2U/28XSHs/3XEXf+kI7lkK58jTcMn9d0E0MzWZocEzoJ/WSIQKCbijd6r7Ope5jpkIbRJhjsMfXXmRUZEYJhOqJpCUTvDbS4i9F+injxpylVRXlS/kIWSCXRT4b6htEkmn2P2eyIZNrH3YwozfnzBY+4wWtr7qly4GeGgpM0ZMgKUeWYRkRadkmKnGvja8TlDCE1vrr4NTq1Bh2txuz4FRqTfbzBbdzlAtn8CoXu8bQdkMiE/SrFT2eEhy9SpD1szcPxN5HGEtNqzMHkJmWR4ScDtKPXaSw9T9JYIYw20RX4+QT94DVm8SFO5ykOFr6CWeZcjp7h2vhNkjJlgQpv+CY4HQr3/UY9SfWAAt8pp/w4mVQj9uNdfNOnLi/TFhYL6QGUBUVwBvWe9bA5uQndt+fqO0tfoea0qHyFPdsjGnUxMHBtOKit4+k+zfucEjQ0PC3gOD3E0kIsK2JBNGjYDRSCtMg4NCd0rCUqSvLsJmz/AYaqMKyQRvMiR5rORNM5nO6ymEu0LMEKaiSArmloQqdmNGjUGsiTe+8mdzhO5umhwrCGEGKu8DzdBt2i7a9wufYU43zMorv4yE4KqYrppsc4hkNTnaZZeBchBJfqVxgVCfrkkJqy0cc30OIRbv9FmB6jrXyDuhmS+1vA3BQtNQ9fuARVCnmMMiJ2kz2SKmbZW8HXInSh42oOTbdJJUvOhBeIzBqa1AGBjsEl/wzG+AZqeJ1R0KFbzojMGjWjwVZ0hkk5Zn+2y95kByvZo8wmCDmgCtcR/lyldHt2Gysb0M966O4SqdPBqT3N0t25k+Ll4ffYne3RtFo03SZOkVOf9dBQKCk5tkIOsjENq80gG7LmbjKtRkgUoT5XV/W0gK1oi7RKaVjNeYaVT+jn+Ghqmac8DszsGLH/IiiJ2b5IHn5wKsh3HaY85m26p3aB+SahVO/X6cqJeb3/KiCwKVjOc0pNRy9jxNE7IEvEeA935TlAMYsP8DWT48HrrPdfR8bHyCrDmeyxtvZtKqUhPsQOKu8b0828D4evM60GGFVGESzRc0JyPcDQTALT56n600yCCWVVPrAOLdxVvLUGw3zAU1GFiUPDaqCfGKXu788X/Eu43RuQD6ncNqrKUGYId+054lSM8nNIKedOVAp116HqXTSh44pHV0XeTe7QT+eb/+dq53GERalyZuUUXejYmktpPaimo5Ac5QfYecrl2nkGSZfh5DaiblMpAWqummED4uhl7Hgfr38NbeFZWkXOMNnGL8ZYhs8sTSj772B4qxyUPa6PrrEmKwa9d1hBh3iD8kSBwzbmykuu5rPpb2GeBLpqGDS8Om/036DjLBHpDlujbaK9l6iSZ5lOeqS6w9CKOGd6OCf1dC+o8kE8LXifc+qHIXUXqZ+qQX3RMYSJho4uTHTA0XzME0VYXRicDS6ghCJXKXvxDgrwVcB+ukN9tE09GbJVFZxxlii8s7TtBXrpMavhCtMsxkPj7aPv45QlxvQYqVmUswp0h246JEex4HUwj36I6F1DCQ3TW0He/iMsv4HTfIoCxZ4yGSrBkhCsB+sPdSQKzJB3xm8xykcEZkDTmjw0q8spny0Cjeg+dcqHYWJRMz48HWFhtaFzz+ZtCptz4UXg3nzgfie2mtGkHVlMrn0HlY6Q7aconAcVvY2sB6MdNCRW0sNfeJa2s4BSCh2DVMb0yy6T4pha93WSIkfzllne+CkO4gOkMqkVKUaRsoHJWUOnJjWOwjMIEZCXxdzJqJzB4WuAQk/76ELC7Db7eZ+ZXnKr9yqdxa8ThReQH1FX96OEBDUPTDGwWDQiZnaD0I7Q9l9E2h3EdB9t7WdRJ5mPkiLh1uw6UkpW/LW7IhWpjOkmPQAOZ4e0zM5DHf8AlpxVHN3B1IyPbNufdCpV3Z3PlKrk2vgahjCwTYs1bxNdM7g2eRNX9wjNgFExJjKjj3wfLOGwFqwxLabUrDr6ffbCoIwxd/4UOTtgYJnYX/qrHCQ9GvXLuOFZAEw5ZcFZYpgP8AwP13AfcHgb6ToH8R6mZnEGA333j2GyzWLrIs+u/DRWckhd2Wj5hEmVkhkWdpEQJ4eEuod2fBVtvUPD6NBotMllTj/rUomSfjpglA9BU2y4W3Sce6IK98817CpnOTmk0iziYOV9gVf9osudEwXwM9EWNaOFAqKHZLj6UXF/pqBTTnkUnihns/39fX7lV36F4XDIaDTi29/+Nr/zO7/DSy+9xL/8l/+SS5cuPdJ1oijiZ3/2Z+/+XUrJv/k3/4ZvfvObH6s8n9Sw9aPk3TL82MuiJMbxS+Tn/rfcyo9ZMGqfzl4h7v1fPGajX9W6grj9v2Iev8xWcJbXB698rPp9bG3yY+Tz8myP2haOcFly7n18zfF1GG0DYOkmebCB6lxBDK6DU6N0OveujUJkM3x3ET0fUiZDCned0p5P2oXKMeJD0G0KZ65UUJBTqpJC5iglsWROmg0J7YhWMcTvvopPhZUrFqsKlU0gy5DOEnl4FiveZnbjgO1ZjzsoVoMOa8l5arpPrxigYWDadereIkU6wls6SyufUpseIcQIA4lsfulD62R/tss0n5CqlIHVYzM4i3sS9VSpCnWSLqiUJUL7YEUD3/TQTl5wz3Q/tC2e9Hfnx1Wu++thL75DL+mjCY0L9Yu42vs354oqYTE5gGSIYTqIoDZ3/hOAgGExJBEacRHTsAJasy4UKaJxBnOyz2rjLJUTMJzeItADlFJoYn5/oxijD95GGTZV7SxaMUOaAZma0RzeYZT0GGVjNmd76FbE5vENGsLAzHJ0YwWjGEK8j3Tq8/FdzLPhTMoht+JDXNPlYj47cWBRSN0iWPkmZTGk0m305DZxNkHaLsXhWzA5wKot8Vz7y3j+xgNtoqkC/fAlKDOEdgtj7afvqr99rPpH0LF+tIppn5bH+W58Fvd8kt91Tw/wTiK4fSN8pM1IhT7/RgxvMbMt3kn2sYoBm/4Z1sM1ZuWUlt1BEwoj2Qel2PK3mLhTAt1HT8ZAAZpGKEzC8S65VnIweJPB8AaUf4S7+fM0rCbaZAfVexNztItRlZjBBpeXnqcUJZrST2Tq5+OzJgSlLIjMOppu4VUST/cZ6SXjfIDQLdTil2hnQ0zDg7f+30jdQZoe+uJXcVFcND36VLhOB+s+2e1KFXSTLkU+ZiJmrFD8yNrzSekfj/v+nw6B6jyNGN4Ep0HpNOffbFUCCiULynyIKSGXMZn0qU2PWUpTxOFrCAWmspDuCm1/k6xKifOEQTrCdC1sw8F16tjCIbTrjOSQl7svMsuGKGGwWIzxDJtqtoNtO7DwVTpFgldMUNf/K47pEpsBKEVg+riTWzyV9Mn8Fk7/DppUMN7HWA+p7lNUOMr2kIO3CMqceud5Sns+r9LLCVoxo3JaSPGQVBOPUmNPSL973PykP/+HIQTsjXdIy5S0TBimQ6z+mzCbG6JN03ufg6TIRiBAq2K04RtowRqdYAvDzii5RUlBx9ngy36HUlUsOIvva4Mlb5mD2R5Ph1vzVPVCIxEOlZSUaj72TssxXtzHyYaQjhDtywSN8wx1ne3pLkhFIgUXvFXORhfolX3yMifJ9gnKAhH3UIZH0biEJu6FkAghsPIjzP3vQNyjdBaxFjUW/XkgwqM66wgBu+NtpvkUIaCT1BHi46cy+ax4XP3+3fsGWki99gwiyUBKNM1ES/fh4GXIp+iGQ7Xw/APllE4DPR+gpnsoFFl2QDc5xhaQHf4JLaNJ1bjI+dpFFstlaipltPfH9E0ff+FrWAiM5BC7SKhGe0iZM0u2UVbIQO8SBht0pkf4bkgPG5DoUtGurVPkMe1gfV4OSsZFRmPhWRpBByNYIwg2Hni+XGWMszF5mXNUHXKl+RS+b+JNu0yyHpkc4ciUDcMkR8c3PUZVn1ujmwCshqt3U9zWzeYDQV+fZOy24p35Wt9fIA/P/sQOfJ/ksX8c30qRTxDI+Vo2GyE+RiD+lr/KbHID3a4TGOEDNkqFoj+5gUj2GWk2l6scNxkhpaQdbKBXMVq8D3Yd3wi5UL+AreUc9N9ktP99hNsimnXZXHgWx4poOWtIMbcHMdrBSiYUzjIxGd3kCMdwaFsLCDSEKjCnt0hGrzPRBVY2BlnBpGKlcYHW9JB6w8cRDrb18OA8V3i4HxK4Z5bzdbsmEygziI/QbZ/c7QAacul5RHwAdp3KjD4zf7PPw3zqSS7bu9xfj+8GyB6lh7iGS2g8evsJFOb4BiRdVLRB6S1TyOLkfIWkRAjoZkf0kx6VqjA0nY79oBPCTE7Ynt7CLlNGyQFpOqLULTYwWbRNhNXC0WsINQ80VVaDWu08Qf0CejKgnU4Js5TKDPGExKtyjlXCfrzHNOlh6ya15BhKCUJDX/8Z8iKmineo96+y0LqE+Z5+K5RGy2qDhDXTorb/GqgMXn8Dt/MV0riHv/I1hPh8tPlnzZNWB5+HsQJgM9i6790L39MHJdbwLYaja2yEC1zPR0RuwCyd4VQpo3xEw2owRpKM3mGrKLkUrPGOpqhyKOQMDTiQMzab5+gUGV5tCzE7ZpoPaEQbqFv/FVOAWcYQrSHyMWJ6gBjfRlMGoQZe4wKms8i58AK2cClVQaFyHM2965DQsBqsh5u0i5iqkuQqIxBzZzOFpJsfkZYpbXfhru3/4/IktumTVJYfFw97ZiGA2RFqNk87rA2uoa0uPbCWk6ZLpZUYStAIz1JzlxBlSmlIEplxY/wOvfwIR0gaZU6UDhFlhS5M1r1NLKGoRjdYMluERkSSHFPmh1yxQqrJNSzTR69fAiHullGrMrQyBh1C0+RwtEMxvkVUO0vmrfMB/l3vY1KNuDO5haVbbAVnMYWN3rhMSwnQTSQaQs39h6zZDmp6hIhW6FoRo2yIUuAYXVbc+frG1mwcwyYrM0I7QNe0D/zumsKgYz9ZewjwZPZ9R7ishasMswGBHXAwOUQqiaWZNKwmb46ukhYpmZaxl+xgYTNI+zzV8B5wnjSzLpQxlbuEPLFT14zGSYD3PYxiiDl+B318A3QPo0wxVIVj2tiafbeOPM3nUv3yPds9+l1fhYKc48EPoP8Ohr9GVj9HNXqLWTzAMXVa9U0sq4novQ1KUhM5E2EhmhewvCbYbTB90PSTSwpszWbZXaVKbqP3XqOmSvrRBjW7jqM93DnMG9xgMU/JqhFrtfOo9zRwWiV3+2gms8fe/k/i9+CUx88T5Wz2j/7RP+KFF17g13/91/nqV78KwG/+5m/yD/7BP+Cf/JN/wr/+1//6E133N37jN7h69Sr/8T/+x491Xqv15EQA/NjL0n0b8jH66jPs9v6QL7U28INPbzD2/SfA6BxsgL+I3/0eVy7/Ei+9+X1Kd8qS/8GSqQ/jSeofP2o+b8/2sco764FVQXTycY88aIZACKtnH35OsgGMYJpgmwqKO7AyN7Kz9xKkO4CAyGPqhNwe3KSSFUv+MlvOKkk2YcN6Du/4Kmk+xhy8ReEv4dS3cEWENrwFmgbDl4A+FDGH033K0TXqK9+gV034ysU/h19MSSkYypJM86hd/CWsYsby8tdZRAAnKiehD+0Pr5O+7lPFKd3JPo5mMOSQ9fazUOao0RFeFDGwPFreAk33g1Vs2oQsNJsIBKH1aO3wpPavH3e5Wq2QXamIzHlfdAOdtvdgGQbpgKVSMcv2sUyTWnKHpL2KHqzjhxZUJUNDI8zmKkcdbUZQHc4DmzUbnvlzANSBzWyDtH8dD42wHoDpwM4boE+hGsOwDygwPLxiiiZKmoaGbdepF4eI9iosXiAsEwiWwJoyO/4BQgg8+xJc/GmIj8BfYC/r4WsWihLCZSKjmCsILp5lFHfZ7/eJ+9u0a1vElQ/BMjoSzQ8prICNhbOYtYUHK6xIYWiD1EBoUPMYCUlcxjTsBo7h8Hnncbwbn+U9n9R3/ZMRwvpFbh69jF1lQInhV1z2zs9/Tkekx1dJ+m/h6B4ztUzfsphpNpfPvABJH7WkYY53cfUJWZkSiQJdq7A0CCd3MNMfEje2MP0GdjYAt04a1TFsuNK8xDgb45kebbdNN+liaAaVrBCGoiNM1jWPqcoZGAa5mLEaLdEZ7eDMxujxAbQ357sZC5v4gQn7L9IspqybPnSeA+PeHC2vcgabz2NPD8GJCBdWf+Tv2OPuH4/7/p+eENbOP/Avbn6GvZlFZJXsjxXIClWO6CcaTTWm5geE4SKUMTSXIJzPgZJJSG7MsP0V6ladhfYGXjwgNUxUWCee7rFaW8BJDJpxH6exiELDLaaM4ls0rRp23MeSBZz9OWynhr71P9EwTGpVAePX5s4D2RE0mnNVNqFDaENyCIZD5rXp7h9hTN4mB6yJSX35f54fe+cVkAWoNqx/81NZND7/7f7p+El//o9iQWsyPFEDsQ2bMAxAP5lf1wKI3lN/zmU4LGC4DbaC/A6YDY69JsOijagy2kvneSZaef/NZt35fMZbpBM4DH74++TTPYpwnXz9GxSGw4XGGWzDpjfYZaxJ/MZZxP4PELIgKEc00ilfaWyR6jaiTAhWvknNrTHo9jBVCgcvY0yP8LwlcEKgSbByjsYsRNd0Fp0W+q3/DiKG8hicFoTOydro43GMj5bPlYY0odF8gvra4+738/uHUA/nTiJ+GxjD6CygoPMU9upFwvudUKSEhS1oLgIC5dusSYGTz7CKHmE1heGY+rlfBGuB7tX/SDa7gURh19uUo23KyR4r6ESNMxRKo1lM0Ye30DWDulZgq4woGaA65xkrSWv5As0yZyAEpe3RcDw0EVDZZ+imPTorl4isiLiY4dk6numhlKKXZJxpb9HMa3iGx2ZnHVM3wbNxRtvMJtvYg2s4k33aK1/HW/gmO/EBkZqvgUxH0G58eBs9chsWKQxugVVCsQ3+JngPV7r5ovNp+v1n+s6EZ0EbQZXD4mUIHv1e+a0XqSV7uGqCvnAW7HsO6/nsmPHNF9kqU8pwmSVvkY5/opRQq0O5OLcDOXU8p6QRrRGFLrmKcfMRRlkQ+QuUQmItXGTmJKxHnXl/OniVCCjMgjerMTk5vvDxTRvHtGnEQzQ1YhQ1aZgeE7VMQ1VEVo1p0cM3JR05xnBz0AyQJXjtR5vPFAmM92D6NuglZD3wbKg/D14Hr/2urSYE1h65Lj8tj3tc/TCe5LK9l3tlDVln6UOPfShxF3rb892d9AasnMEML3Iw3cc2bNaCNXQEbB/jJu9Q1bYIax7t+967oirY791kwpDMNjkTfQklSzTTpdF7mxUzwpBT6KyBGYH30zA7BPfnIVqGo9fg6it4QZ3CCYlry0jLRRgpzSBgPa4w8gn1ziUqmYPfxglD0kIj3n6Z5Pgq/vEPcb+xRGvhGQD6SY+a5VGZdQzdoG010H2PPJ5SGXUWogVcy8BcPEuj/hFOAHfnWx+unPJ550nt909que4RslS1mBVTXNPB1m1G2Yi4jGmmMXZ1xFCNMJKSZvM8+vAdcisgXdii1lhGagYz3cA5/i6FYdE2Sq6sfo2ha2GgyLXLbPffxOtdgzJF77+JtfQ8jh/gGAH+G/8OQ0noXIGVb2DKHMLa/PsQ1VhzQurLT2OaLp7pkZYpb/beIZc5bavN2fo9dVDNP8ud8W0cw2GztoKtz+07vbjHpOiDCSNxzHr7mU9VY09Smz5JZfnMKVKS/jViFE7jLL41nwP14h65zMmxiKIAVDUfm++rG6kk1wZ7lEsbuEqyHp7BPHoJlATjLP1oGV9aTGYmUhksN7bQqzdw6quYjsNI9+nsvog+vEnY0igaWwyzXZSmI3qvUZ8e4psehG04923wFGQT0Ey4+h+hSgmFzlLYoG7btNwarYU1XPM+xxsp5980wwHnwUiEbm8H1zcBBW5OO2gDISytzg+YHEB8DFYIx6+DJSG7Ta6eIQzn92gFNdr3ZU6rN75CUsb4VoCpfbKAxsfJk9r328zLJZWkHgbM8hkdb4GmG7GgNRimQ3R0TCkwNQNNaDTqwb2+MDuG3uuAAn0Ga1//4JvdehGMAja/BskIa/UF3OZFzpg+9n327V7SQ08VK+YiHa+Dod1zibk5uI4zvEY33sauRngrz5CsvQCD64zKBDM/pmlAfek8DG5ReQsUbguZ9AgkGHIAzXPQvtdnj+JDyrhLa/wG5myX0egmi5pArXyJdv0D2i31CfWTeUq9AbUHj3PyDbRRhSZ0ztTW8cwnI7PUk9oPT3k8PFHOZt///vf5D//hP6Dr96QQTdPkb/2tv8Vf+St/5RNd8zd+4zf4V//qX/Fbv/VbXLx48WOd2+tNHrv0vhDzl/bHXRb7rf9OCLwhQkolaVQ+s2n2yS8o5o5ms1n2sfIyf1aYjacwbv8B7Ut/Aw2NP7rxHX5++c8+0rmPq01+VLQ/wgkJnoy+/yh83LYw413E0asI3UBzQip3iaJqorqTD7+PcwG7YYC4hZykIHTyk3OsQQ/iBADlDDiyUgbjecreKj3gYvQUDWOZyl8iHqfE2VVm0yMO8xjdbbEVnSGwOmgyI+3dpjs6IjJMwtoKbWeF4/1XaBgeb4kmq0mIvXNA2y5ZNGyqUmGrAPvtVxltbiCaZ0EWlPoa8iOeKVB13ppe42ByjCx1XAJe3n6N1myfcNLDQmNh4UsUyqQ7+/BrvRsOkPER9fgY350nqd/fXw+RbDNNd/AMHzkz6cb36nBajbg+vE5EyaLyCJTP9nTE0f47WLrFxegyQtNwqoqWcDE1kyqbMB4nJzeSd/spgJl2cfevo1CMx1Py1pexUmCcIFSFZuhUFWh6BvkEU1/EigKMMmM4mTHJ/5SKJo1+F/24ZHbwXY5v/S4gWFrsYi18CxZrzN76XeJiwKRxFt2ImOk1ZO3rIMDcfZPB4fdR8Q66v0ISj1ixAiaFQ9L5Gp7fI7CbjPI6PKQPm94FxOwQ5bSYjlPeGr6JVBLf8rkQXuLzmjPks3w3Pqrvfxb3/FE8jzaboibjh18/jJD+w9Ng6L0j1NHRw89bWKBqLTz0tw9iUHQ5iPeJrBor7joisxjHQ3RdJzMU3XiCkQ9Re3/MZHIDmY449BcpK8HY6QAJDWZYns3V3bfpJD066RBPC6g3nsbPM3TdhuEOggpxfJ1+5znCtT+Hkoo72RHHowFGt8slfRW9TIjZxgNyXXJ99g6B7xOMrpHrEbGcEjfOEStooKiGI9KkRAx3EYtPoxQU7nnkOEHv9+bGJZFR+f0HFKYAPHOLSdAkMEKmw4Ipxcequw/ix/EteJLG/B83DZbJ0m1q4wmaZlE4BTrQ1duEGmhnzyCymFLalIc53cMfsJ8eUtiKAJ+aY2JMtrl99D1UsMhbxquEZoSd7eAOt2G8w3HrCnqwSDZJqWsulj5ELzXi7i1oGlQr58mSuXFnUJVo0xwhK7AjVO0CQh6i3CZi500YzR325fJzVKVJllWYQiPPDZL+DCPrIobzsUDMDsm9Meo9kvKPwuMcl35cfB76/eOsQ6MYoh2/AppB1X6Wynj/vWp00IWNrduEVsjAPoNWWKA7FFnwkLmJh6h9A7N0YXSS3s1L2WFMr3QAh2wyocwfPM+Y3aK3/ftkVU5j6xfw0JGHb1PmU1Sak4k1BrOERjBjZpb8Sfe7NG2PoHUJTepoZYk9HBHlGpWWMXE8FhtPM5hpMJsQzwpEMkGNBkgzJLvxh1TRBhQ6U7HIIJkgkWiOiReXCBroDkjvLFlZ/8i10cOoqQWk1LENm4bT+LH2tccx13kU3j/u2PP/hjla45tYTy0jipg8Ok81ruC+tZR5+x207hQt76OcCHHtd+nMthG1Oo7IiYsBNM5Q8qcUC8+TlHA4Pp6rCRQ5xXAbs8g5NmsIrUVlhRjlHWw1w1Mu1XjAuBIgNNzQxzQjyOGl9Dpvdt/gomFTJFOi6Cxe42k29CZZmvKD/R8ilZyrF0dP0c2P2J3sIEXFSrBG02wxGqRACrhU9lmq8TFef48q6SLFG4xqz6E7LURuUckKxwjpfkCf+7hjt1AVZqIgS1C6STUpkPHH78+fBz6Lfv/jWq+L8HlQoFIgfbT2yWXMYOclijymZtdoelco7HuFNJMBngywkz7O9E2cC3+ZcVGAblFWdYxMQOnCNEdNUop8AlhcrH2TmXeOejpAHr7EoMgodl4n0xp4RQNzPCQCJpOEo/QaR/GYweFNOtEKMW+gRmM2G00Wdt8hbWjMlhcoojWamsl2MSUfvM1wdJNpUND2D9GP3qSQGePaIhN/hUVn6W66zIdh9X44V4MtRygpqcw6erBKqdlIa43qE4zXn4bHbQ/9PMx1HoUfVT3qVYk+zedKerZJMUhQCJqsQA6DfoyR9zEOd/FGPbTtLtWCwUuz7+AbLu3YInUFXbPPYq1FmcYsqg5UiiKZEnYT4jJGeBNKr09lhIAL+hbkQHeC0ztCy3XIBowrxY14TCkrttwttKJCm6V0zJD4+BpZ0KJvaziFgVvaqDShKCs0zSWbzuhqk7t2MIVi0V9g2VhnmksGKz+DMTvAanTwCw87fJqibH/g9wPAmt2Bo6sgBGrpOYqT9FWlytme3SaTORvB5sdKsfm4eFLnOh/E4x4rHhWJ5MbkGtN8imd6rIfrXBtcQyrJkq6xPkkwK5cpkuk7v48RzyiRLJ77n0EuMtNSCnMIpYZX6YxUhhgM8e78KWo2wWpfYstdpDf+IbP9/0Emc7w0w177eYgnaO3nYLYHzgJlKSj0EOrPIYyAItOQtKhudCmBBJiGOt10BEAyOyAsO9zTLDZY08+hJEwGORPmSoTTKmUyTlEohGPR/Qjb/QfxONr089bvf1RMqzE7021c02XN20DHQO9+n92D71Eqibb6DZaaXyHbe5vrN76LUopOY4Wt3EbJDFnuwjIUm/PgxEqV7A2OqE5SkIflEfZoNr9ZuU+lr2MVPst6C6d/FTHt4XZ+mqpSpInOSqmjdW9j5hkz7YBdu82eWcPQdFQ1Ip12kc4CWpyS9iYo1QS9iZEPMMPLiLSPEa6w7C0Ciio6w2xUMruvL1rDN2FwEzQdufINSvOe8IHKTcaTBE1oFLqg+765ow+6j1bkGHE1z/ZiuTS9RcaphkRhZQHd7L3nGYx4d93y5PBFmes41HGoI2fQnU2osYAmbCzNRuiCcTEiMMIH+oKZDBDjk2C/rE/hfvBz2rFEzSagReQb3+J6OSKc7dNgEdSUo3SfipKd6Q6Hs0PaXpvztYss2/eCM6ZpjqbVqGsxLXMBWYYc1K5g5gl5903sW/+D6dYvYGYV4CEKE6O5hRARSZ6iIRE3/oCyu0+18CUGouKlwz+icfQ6lxHUejdw3QZFmuOk5t05i3n7HdSdO3fLodkauhqgNItqdkyx8X7hjxXtDADxqCL+hOP4j4rP6nvwKH3/lCeXJ8rZzHEcer0eZ86ceeDfb968SRB8/In/P/7H/5h/9+/+Hb/xG7/BL/7iL37s85X66NRKPy5+3GXRD1+k8le5JWMEsGDUPpWP2N3UmeqJ8DWjaD+LtfP7+L03WPZWuDp8lf9p6dGczd7lSeofP2o+b8/2yOXNRig5Ty8lg5Dc3zy5wEdcH5MkvIgSEtV/C525MUcJnaJxjqKK0a0Q4S7hIfFMj6zKaDsLSDm/gtID9GiVWI6pzi8yLqbo/gKpEDhODUMIhvmEXFZMonO47TOsWm3k/vep8gox2aMc1Cn/7/+Puxmz9ZOizwD/V/4m+dov3F9oFJJZNUET+vuMJ1KBg89GsAWAJWy6cQ9tdoheZvh6CDL/TPrBk9q/ftzlUgp8LeJieOXufcVJbnspDPKqQKIYYRB0nsbVfQb5iFJWQIFU8+12gU47myLiLtJfQi1+GVHllN6D6Y9UVdx9QFHMF1J5dAHTCJC6iSwSxPAGlb+IiAzsyT66u0o5PmJWDhiaGv2bOxxvH6N3hxQXVnAOMkinDAZ7LGQ7COuI7vgOvioJzUOCzhqmcClkSipT6rNjfMNjakRYXpOF2kW0eotprKgbTbDOMJVjVDUi0KP35aifmXVmoYFv+BRVTqXk/DmqfP4aP4H96uPwON6Nz/Ken+baajymfOuth/5mXLqE8h4+L1SHR2T/7b899Df7F34B1Xx0ZzMlJDvTXUpZkpbH1MwGS84qNauBKUxMbJSapwOqZEFs+HiuBsEiZvMCpANqVg2/UhS9a9SqlL7bIvQXce0O9K9hOFuY1RS8FfqGQWk57Lg1bF2w7G1wWMVIJWE2oejdpECROuBUBpqZ0Oj/EHv9IlmVovSIUAtYchdAtwj1OrJ+HsoS6TeYRatY3ibo84grvXEWJjsQrFIK/33vjysC3JNoyS/it+Bx3//TYCb7iCpF6DbMDlFOkzzYvJuKJ6ydZ5iPEGhs1r+M7mmkokTTm8QItIM9yrffQrpTdqrbTFzFyMpZ8VboJTO826+Sjm+im7vYS+fRATm7g+f6SClR5YyZtBEyRMNh5NTQJzepRZdR1gYFnbt1W2o+xvLXqNIese1j6gFGba4yYw/vnBynEFVBJ7qMPBtilznSW0YqKMwmZrQ2/8Y1zyPVx3c0u5/HMS49STzufv8461CM76DSuVFdmx1QRuffd4yBRk1v3FWbqTSXMrzvuIfUnQKK2gUMw5k7pTmLNOSUUTpEEzqRWb83zzt5R7PZAeMTB7TB6A5e82mi9nNE45tk/hKja9fIjo5J2jFHSybT/gFKGfxgcZM18yx2ZOEnExozk6AwuLy5TKYHjIoBnuGz6q0zNjzqywotHVO1p8RWDaVgmHU5jOdO2QKN9YXn0eNjlB0gkh5G/yqydobS+HiGPgOLjrV8ks5KPPa+dj+PuyxKKoQsUJqJOtkQrIRFElwAQIqKaTHA0T1MYTAuR7j9Paz/339GF0OImojxHhzuoiwb7W/+X5GtTSrdRxXJvE81r7CsGeSGzUGVo0UreJM9ltpPk9SfQQkdU/dolBLMgLxxFpH0UHaNwohAzTeitifbVKpksv8KDXeZcLSH7i1TOAuUsrxv7l0glWRcDJBCogsTXRl350bvomHQqF/Bat7EHFoQrKM0GwOLLfccVrYP0yNKb+VumpSH1uEjtqFCp1z4CnraR9o1Ks393K8PPimf6nv3Gb8zn+TaicwoGufRBzfIvA6V3XjgOqXdIvKXEP23UeEaVf8O+fqfmTuoK6D1DLq9A6ZPbrbu9gtXC3DtAN1YQA0P0MsdhBNgWD55lSK8VbAqVDVC6SVPj0bsdcFLMwb/478gi5y9zgq1wqL9Z34Gr/Mc1egasWEw1AP6wSK6rjGuX8BKutSlZJQPSSYF2xQkVcyWdwHtgxzpixSlFKXZQI8WkO4Smb14TxXtMfXvxz2ufhhPctney6cta6n5sPw1tGxM5XbIZEFcTannY0zJ3CYkTDTNIjpKKG7s8JpzzKx3AEKgeZu4xxPqf+VnGOkJnVGJHt9EKIUuFcKpMVX7mNEqev8NTHdhbke9T5VPSiBYoVQJafMMRTpG6halHrBmr2Gv2ujX/j9MkRxmCYXuIKsC316lfeX/RP34ZZS/ihacmwdGyRKha5QyI65ilIJKKXbRqdxFIstlxdvCxvtoW246ulfJ2Qh1kgptWAwZZvPgh8P4gC3//XPCzxtPar//rMtVUdDN5vPatr2I/p6tzoqSSTnG0R2ch6SPLCmZFTEKiIuEvMruznUyNHSvjsoVud4k2XkDPRlhCgs5nCJ3B7hA/etPkW2t4aQzpF1Hy8cwnaCO9tGSGY57Hk/WKQqbieEi85TkaJ8wC6nCy1TuAjS2wK5Tjg9hMERNSlL9LIJdhCGQhURoGu7Fc4RuyKyMWfAWQYkHXoOH1bWvRWxGW+Qyp241UQokFZNyhKVZuB/T2fJJ6mtPUll+VAgBe7NdkjKll/coZM6St0pYxEilUKqCqqBSFeXRAcn/+p8BmDaXGb81pgocpp2A2p//S5gb87FNKJ2W16Ybd4nsEJxlcAdQzJC1MwglWHFW2e/eIR8e0kVglyPU8s9R2B0sQI/OoA1vU/kd+kZAEqzRy46Jlr9J4HaQZp2y8aWTfTBAKUQ2QlM5hEvkzSuMTY+0SgmVjv6eZ1Zxfz6mVxUiH6OMe842bXMBv+6jCR1buB/Y5pWwYPGr6NmQymkgTIdQP1mLPyF70j8qPo99X8Ogprfu/t2xfODB5yjsBczaJiKfIBvn7/Wnh1C0n0F39lGmy3aVMsliciOlVDlROkIVManpkZYzFIqszMmLDHXfkrNjLzFb+Rb1dIjnLiGNkFUrIB9eZ2TXEUWC53UoKwNwwDApg7MQnsU8fgUxvYMUNiodo032iL0AR7PQKNkTFtHqV4nsDlXzCnK8B2qbqnYWdfsOs3/5/3zoc/m/8jdR6++flzyJ7f157IenfHY8Uc5mf/2v/3X+4T/8h/zdv/t3gbmT2fe+9z1+67d+i7/21/7ax7rWP//n/5x//+//Pb/5m7/JX/gLf+GzKO4XGvPgT6kaF7iVH9PUAyztieoqnxrlLyPdRczt32dj46u8MngZqSSa+HQbWKc82chgFX12DEAVrL7vd4FCoJAPMfSVKqN3/CrF9AB9vMOa1abyN9ipZvTcBii4QIEjPM6Hl1FUaBgoJKNigJseYIx2iZw2O34Hs5rQmh0w3H+Zie6wuvVtrCpFJj1S3UJrXaLMb+KYLmkxoWY6RMk28Wqbcrf7/od7TwoGgWKabrOb9EmV4kztDJF+L4WIJWzabpskM9nMumgHP0CP1omDVfQqA6NO6f340jD8JPPupMzIB+hHLwFQLTxPZNVpu1PSKsP31kDzaVtHTLIxLbc1zzEPGOUEjq6ilETMupQbP4cUNkLcW0kJISjdJczGmCQ9IokWcGSBIUxyf31+kAMi3AKhkcgZsd/C1Vwifw2t7DEpU2rBjH7UJX/zNoZXMfI6uGOL2vU+bEp008TPhpizI0ozwDl8Hb2dsbf7J5SmS9U4R7uKWO8skXeeQ+ge7VpIt5hHQgyrHrfGtwBYD9dpmfccgyQVNybv4Gd9yvEOS40rrAcrjPIpS04L8SkXjgKJXkyQhoMUT0DK51N+pAjTRBgfby4jlMAzXcbZBEPTsTQLgXbXeffdYbd0O5jeEpFQTOrPYwVbHGddpJTERYwYv0SkJ6SjY5yFL2OE58mFi2UfkyXHzChxtn6OpBjzg2SPwXSbRVnStpZYD9YZZUMaQYR2dEjPPUIevEIVtFjIazRFSrb7HTqX/hxa5YC/SKtScPQqWB7lwvMk69/i2vgaWZFTT485E0RzRTOlwPBQpv+p0hKe8uNDCIWRHCMOfojQDYzpHQp3GTHZxc26VHmGal3Cs1pcWJo7oOtCpx2GdLMHI87S0GRqlphGg0T0uTG5w9HskGeWvswZq8FCmJIYBlcaF5lMZljL36Sc3CQ4/2dJgxW0UqfePWSohhzlBabVxMiGuEdvYLYWkawikEh0MjPkWrJLOh3hm0POhRfR0KmaF9E1HXQTshHOZJeqeZnSrd8tpxIaefNLiJZAnVoxTvk0vJvuXYj5uPfen5NdRPdNsELKhec+1qUHKiGzQ3wzIM6PcHSHp+rzFDXvztesZBcGNxB+m6y2idl/EyU0jNrGXGlj489gdluooz280TU2Vl6gKCX59g5Lyyv4XsiGWOC26hHHYy74y+A18A4yNCG5Pr5GUqa4hsvF2iXa1hKmnVDiMFjUGcdDSr+BRYUmNHxV4gmo9ADl6bjb/wXVfRutdZFKlpSdr3yq6j7lBClxet9HTQ5RtQ3yxjN31RmFqjCHb3A8epOxv8y+KqhpGr10hF7EXOhkaK9fh+4t9Oe/hZpOIGhTlT4iO0BnhNz8NihJaC8wDAtKmSHzPreyGOHWcbwadr6PZ/hEzhJibQlOnB6x2g8UVRM6bbtDWeUEtQ1quKAbSGOe1sQRHmvhGtNsQsttk1Qxx3GXo+SQ1WCN2n0KBPdjGA3Euf89Kjmk1F0Ka54ixMwOYf+H82NqE/Lmlz6wGvVqhlKCSv/olCGV7lP573/HH8a7DqCnPPn4ekjXX6Z0mqwh0Pe/h1Y/Q+HMUw9KYZF3voyWx1AWCKeG0LS5iK9Q835Ru/SB1690H7X8AkG6ykSVVDd/l4HQWTjzi7D6Akpdo3Xnv5Lf/g4L4TL5rSFabYWkmLEU26TXdtG/4VEO36Z/6z9h5jMWzv1Z8miDzK4zVAbtYAmyFJOYPTdid7JLXhY0rTZ1Y775plUJGhXlieJw1byMrl0H0yOpXUAJ/QOf4ZSfTEqzAWZjbi8Zv4mX9kiPX6PhNJHhGvrC13FXvoY2gPLtAlHMnd1128FyPUTSZTNvUC6uYoxvYtrHyNmIyttk5LWReRf5zn+ChQtEzjqGVaO05rZFpRSjaAm9PCQ/usWEinD5K+hmC1+P5j5e/ib22k8jRrcwyxFhNSPsXsWol+T+BYR/4QF9+lAPscoJ43yGhkbhFRiYbIYb9NIeq8EiVuY9mgNysIoWd0HTqbx7aUptzUYgUCjcJyQV1SmfjF7eZX92cPI3waJ9L3W9ELA9vc0wG6IJjUv1y9jCfeB8E5NFb4HjpEvDqRPqdVaCFab5lLWkSzUdkpd9hFZitr6CoaeUpeBm9w5ngzWcSYmvLCqrTmEtoBTouo3ptdCDY6TQ4c53sRrniTe+jSf7uLNj9OINpu2v0Gt+iXZzBV1JRD6E8SEAyo4QCiy5C6Nj9MUtqnGfaprSiq6w5C3haQ+mGvwwasaDaWT3kh26SRchBBdrFz+2w9lPMrGcMiunhGb0UAfGT4tS4Jk+43xML+kSmD43Rtd5pn2JKt1joiTCdFnCJEp1llpbZDJjJXOAMTsrFsPBbbz4FufUV7GFixCCJWuVBWvpZO9To1j+BigQxQRz748QssD3PcaaQS4riugcWG2q3ncZJz2ihaepVn6K3OtgzLYJ0FlrreEOb6LyDOEEVOa9YCWjHGLsfRdG11FWgDR8bpgOeZUT2SHngot3x3GlQAuX0PuvgxVQmB5GOULqHlKYgHjkPloZIZURPmDiFGJ+E/U5zYbyk4QSOnnjyoceo1UJZv91kCWydYXCiHCKQ8gUvdkx9XSX4fA2dQl1JO36Jnu1LWyzRse9NxfQZIpRZRj2CspeQ4u30Q9/D5waZvMZKBIsXaDHU7RgEVnbRFp1pD7/juRL34DZCurw9fma0gpQAm5m+zS9GpvC4Z3GJbbqX0abHcLwNnAiHnJqgz/lC8gT5UH0t//23yaKIn7913+dJEn41V/9VVqtFn/jb/wNfuVXfuWRr3P9+nX+xb/4F/zqr/4qL7zwAsfHx3d/63Q6n0XRv1hUGUb3VZKn/8/czI5YNOuPu0SfAYKi82Ws3f/O5sX/DX9S/hE7szt3VZ5O+WJSGjWq1Z8DeN8EU6+m6IcvIWSBXHiW4j3Gd4UAfe76LtAQuo49eA376Pu0wxWO3Q65zDF1i2k5xtYdHGEwKgbsxru0D19ColMrW2xGZ1nxL9Cb/WcSHdxkj3L7vyGKHMdpUcsSfMPlpmGQNi+jZT0KdER/B/dSnSKQKKtBNZxQDWaML6+R1Cd48Q1M7wwgsEdvkHV/SFOWjNpPkZYp0X12SYHGmruJpW5h3PhdZD7GzkaMLvzvEFqd/BNMemI5JaliIqOGeeqs87HRZvvzCB6h0JMDdKvBmrv1wCZIy1x4wAEL5ipomqZBJRG6gVACq/8KIj5G1c9w5IQcxIcsawJfZezYPsOkTxOFLRwKVbDgLGErHXNwFZkcM/Z89rHQhcblxhUs0eLc8Q9Qw9u4w9scNhrEd3a40HkK90YC4yPEnzeoygJv7Vuo0XU0ISgoEd3XmOUDzGLKNFglXPs5tJPFokDC9Ai9kpSaT1bdS9eclimYIFSBkR5TGgZKSYze22RFTKXdYMlbZlnpsPciwmuSt55FiU82tTEHb8DwDrrpUC5/45E2s075fKCFDpbVxxz+ALI6pTOPAP0g9GqGPttDmT6b/llm9gRbdx4Y1xI54yi+jaUg8JYpm+eIjOdoCgdQ7CV72Npc3UOrpngHL7Pcv4N0WqTuBqXpkjQvEBeHlKMxR9t/gLbydQpNxzIsQiNkWo3pZz1cw8HHRZk6jO9QpROyKsdcMGltv0LVWmJWVqjaBspdxNr9g7mSYTJCz/pUhk2Q9LFMj9lJRJdRjFD96/OHySZo64vID3h39CpGqxJKs366wfWYEEpi9l9DxMfoXp3yxLVWiXmKBbeMMWMTSonovYVY+Raa+uC2qnS4me+ST2PCzirn6qs05IikUDhKQ9kOkaxRa6ww2XkFMzBIxQbJ2re4Rk6F4vx0G6+QzFSCwxRRgZF10bo30Q8stPKQqgLVvsTEbaHkPKgjLmMqKjR0SiOibD9/kuLmdQB0cY1y4WsPlHdQdInLmKbdwtUezYHglFPeSxFsYZgBShh3N0nfRQgQg+uoMoeyh552gdZDryOpOMoOKGXJgrNEIfMTR3lFomb4eoSUkkv1i4TpCFHGSH8J0X0TLd5H2/1j9I2fpX3hryCrGV7vBtngBtPmWdwqx9cMVp0V8swgdjIyzWRhb5eaqVMXOdrWOcimZNd+D+prGO7z5FSkVUapCnbiI4RWUSsLFpIpTlmwV/RI62cp0Tijuzylm8jjt/GnA1iOoBghswmiTBGTbVTjwmfeHj8x9N5C3/sOWjJADd5G002S6ClAkSe3SHuvkGYjrGxEbPrElo+a7IPmUpk2pqljLtZQ0iDnDPIwwR7uUKzN7Vpacox1/AYgOLf4PJVV41ZynVE2oKTk1vgaZlUS2eusRiUaOoERvU/5A+Yz83PBRZbdFfyOhZlPkYY337BBYiW7rFQ5pb+O1Gz28juMiyFNp0bN/PD1XyUsKu8kwAVFrzhGT3aJVIwjPESZfeC5DO+gb38PhYa29DyF3f7gYz8GZnqA1nsTnDp582mU+OBUhqc8fnQMzvoX0PMe+t73QSm08ipibfGubafUfPSVb6IXI8TsCHP799GdgCoeQbhCVr8MH7DRWKqc1+I7SFXijq7jp300YcBkG5bPopU5angLTaXIW/8Ni2fZjC2K7ZT4qUX2f+ocjQgsVeDPjpHTXfTuOm3/LJGmY0uBbtQpln8ahwI5fYMvaQ7NKsOrEjDmwWfawfcRQsNoniX1z1CatVPn31OQqmJUDtCEIDIa71OAB6ioyKocX1Xz+Xaq0HSTLN5h0zsLRUhx54D15TbTzjlaQYV140XYWEMohVOO0OOXENNDcNZQ6R5+zaN/6/dwLQOGBmLtLGj31hgzOeZm0iNKBsxkRpTNaJcSJ1pFU3BUHkDvDWr5jGbQxjc3qYa3SISA3qto7tIDa1CBxO+9zHL3bWqaRewusJvcpmY2qBstoqBxN4jmUSisJmLt54EHbcCBXuNi/SKlKgn0R3fYOeXJ435VSPE+O7YgKefp2KSS5DJjVA3JypSOu4hAcGd6G00ILtQuYJ84Di1YyyxYYBUFMKRmNLDdJbKjjL2qx2TSAxSpVeEAZEdog+9RqQqjeRmtKNGaq3D0MiLuUTaXmVZTjNikXpRkgy5ux6XXewPpSJr7/xk/HUPzHGW4iQzOkr/TwzAK1MEd0DTE4fcpo1V2+y8jPJOeXedy/QqWBL0YU5nRhyrEPlArgrv1opQikznuqfbCI1GonOujd6hUha13uVR76m5g0Y+SZWcN13RxDIeyqtA1QSxc+rVLKKUwlYYZ38ESPVYOYsreGKvmIS50cBZstAWPsQeTaoRtuPOUU0JRyYr9ZBcPaE3ukKUjAr8D2QQF1GWIOPuLOEqAu0mZbnOw96dzVah0ROPC/wIKzvrnUUKhS4lZ3EBYLfS0B9kRmTN3+NRUjhi8TTG5AV6bcl/RXPoqB7pDWs7Tut4/J5NljorOAmDs/jGlMtG8OsXCVz/xHH2ST4jzA6L+DbQiRbafvptO+ZTPL0a8h5oek5KRlgNmtS067ipR0iUuexjKYaLpmONb6P4i9UJnwbtAaTfv7q/p1Qxj73sgCyyvRtI8T9J9GbNSmLOMrm2zH61D7w3WtYBGf4Rc/+m7wSAAKIkCrCBC5VOKdEC/SKhKyav5GLOzxVcGb6Pd/g5W8xxFJeaOapo5V/4LPPRGgBzFpM2QaaDjZXBq8Tzl88oT5WwG8Mu//Mv88i//MnEcU1UVYfjx87T+7u/+LlVV8du//dv89m//9gO/vfUBaTtOuYfRfQ0hc/L6ee5M/4Cf85963EX6TCgXnse681/YGNzGEAZvjl4/dTb7giOQGOkhoFPYnQeUXPTZHnp8BFRo3Veoln/2JHpijiks6qs/QxnexLWaoIeo4SvUzZDBeIeV+jlCPeT27NYDUVMVFUIpIk1gHV/FbD5FZgQIIRh7HZzZLtP+NbRgDTM5xnEXMIM10DRKWfBOOSRJD7niLbMY1eCNH6BJA8M8oBAlvPAsqT5Fu/0HxOywfuYvgrOAfvN3CZJjVNBEQxBZ96KYzGQfbbqP8jsIoUOZoqFjax6RcOc+GB8zyjtXCe+MriGVxDd7nA8vI04jRj4YpTDTo3lKDKczVzhw6+iHfwrjPdAEIrqIEvpHtoPUXeTSV9HSPlgO1tH3ENN9SrOGGlyjW1vBkhnTne9hWiGOqrA7zzEuRshqNE/Rh+KM8EhG1ziKD5iNCpyNb6OKEvv4Rcx0gqcyZCzRbx5gnH2BQtZwX30HsgKtEaH7gpSC3ckutr/AJD4gcEIMmZIUMVMh2IyWEcK6q0BmDt+G6gBtWmAsf4Om1SIuZ0ilaDvzTTSz/waMdzGFxubiRRKvhZPZGJoLhoU4uomqCtTkECMaUVgP3xz+MAQgpocoQBUpWjE9dTb7AmG4FeroDsmZGt3d36ffeZZ1f/OhTitCgNF9FRUPEAic1a+hn/QpvZqhhI7UHOJkD3v3O1BlHNdWmbhreKbH+fASusy5MD1iON3GXHwO01mcdzK3g8qmWMOrUL9MaXqk+ZQsnyIpMdMBK+4aucxZDdYYxLvMBtcYmC5KX2UzLanXzzKOewROE6HVqZaeJtYTkt4b5F6ThrMI3gJkN8GwUEZI0H2VbHyLDMnSmb84T7Wg2aAbUJVgeh/oRDZfgH8HVeZY0QpZ68ufZVOd8gHoxQjGu/OsAskY0dyCIqXXXKE/3sExl6lNunjCBTv80O+GUAVmeosVY0zlRQz1BG37Faxkn7ruc67xNGrnFUrDQjduAEOKmy8hNAPn6b9GEq3Q1lzC2R300Tu03QZ65zk0qWHv7s3zdFseDG+gvDXE4DqREJwZ3+RQxkxr55gVE+rmvbFa6c58c0Ap1HvUBRI55fZkHgE4ySdcql05nV+c8olQiPn8/z3o1RQtGyOcEJXN5kpO5gdHTg+LPgcnCgpKSRp2k3fjpHOZE+hzpQw96yEO3wAUejpG2D7a0T4KDZnNcLIpIp8wm+5ylB4zzo5YEYJg8jKWJdGDBtpbr2MvukjbxT6eoIfbLKsl0nSfmRcRpBXCSjErneXaMm+NrmLpJvnBDyjTIZkwccKLrAVrbJsudSMk0kK8WR+peaiqpDe5Rl8IFmyXZusi1FYpo3OfUSv8ZGEm+zB6HaN7FTW4ibj4S8jRPlpwhoGM6ac9rGyErWtgN2h6DWpSsOOkuJWPdmBgfOnrMNynfPV/YC5cJD2Yopw6ALphoKU9Slmgqgpttkdp1li1N5H1imnWo9r9H0zG27jLX2XP0CjKiqbTYMM7i1EMEGUyX4ucrHsNYRIZc2fMwrk3TzLjfTh8bX5MkVC0nmFWDFmNj5DTPVa3/uKJRsxHj89JNWJv+Da64VK6EatWm6r2IX0u7p4oskpENoAfgbOZEKD130blCeQJhrdA4a589ImnPGYEQrMQholQJcoKTuTp7h1R6QFaPkaOD9BkiuhehcYl1PAOerhBpT98C2dUDubzDaX4ktvBmI0IzQjLWQSlKIJlksYWdvcmMz3CKDKsqiQ/t8oPmgNm8ZDz+phGeIZWfZ3YjTB716hZEaG3hFEKpKxIm88BJk87mxi3/zVM9jGj26SX/o9oWX+ubtN9FTG8hnXul1C6jTbeQblN8lN75U8s3eKIvekeAJuhomG+fxw0sVgN1ohzj86axWx6zDRcAVk+oPBi7ndZ0JpoN36IUv9/9v7jSa4sz+8FP+dcrVx7eISHggYSSFGZlVmd1V0t2Y/N4Xu0eeSQnBnj2GzGrBdjTS5o/ANoxi3bjAsuuCGNi7d5NqsRRg7fUHSzu7pLy9RAAgkROsK1uOqcMwsPBIAEkJWZlQJVGR+zKvOMuPC4fv2Kc37n+/t+NaQplgN2tgN7P0VM97AvLCGCOkcH7+JIj8J2qC5/HdV+idJ+IM5SRi1EF8kq+Xgbzw2ZiILp9v9GLU+xbYd0tM1EZSTzAfb6Nyk/+E+klg9rr+OaAj/rAZrSX8Ifvo3z9v9KW2WMV19hkh0x0prBfIRfDwg+pouQXQwQ5Qzltx+p6z7MqZPTrwcNpwXHX2Xjw03jxrAWr7Mz2yayYzTm5DrKdE7sREyLKQB9u8+y/+j5VdYuYDshQjq4Y4Hov8tStUbuzwntkCS3EK6kGN1itPttrHRIdPQOVv0yanCPnsmwxRRTj7n71g6EJdUwojZOGbQkyomoqDEm7SFm+4jZDk5tC+0ugeti3AaiVkVPJ5jGKjvTPfbVBFtPEaIBusTe/ynMB9h+lWL5Gx+r+dYY6EarbE+3COyAykNxhad8NBp1XENfxM9/XsGMEknDahNFgmK6jecvYVsx7aDFIOtz1nKQe29hDt7FSeaUQxt3yVDe/T6t9lV2qhXmZcr+dI9KZHNzeg+NReSF9OcDOsWYm3s/xBEupcmoiABpJJbXJg42EUZhp7sYnSFsF7vMiEyO03+DMjmLsiKEERghsB0H685/Qxy8jdz4FubSPyB3l6AsKJZfREUxTA6YSIt4vkfcvMaSt4Q41pqd1K7sAFPmCMuGbARuE2ZDLDWntD+52CzTcz7o3cbu7ZD2b7HsryCGNxFB59TV+BnFyXvI0W2MV6FIzp64gX8YY/kLg4PsCN3fJ+/fQnRfIc4VlmUxkzZ2soaSAYNsTMf1EPajjqiyGGF0gVMcwfabTCcfgOVRHPyYulPBq7Yw2FiWizYGYTlo+eh5aM/3EIfvoY/eQEqwgn067Yt041WQhg0nIb33/6IvPapInHP/A9quUkSrOPYefldgDt+Esxe46QpGe3ewPZ8kck8rnqf8SvJMic3+9b/+1x/5+z/5kz/5WO/zx3/8x/zxH//xZ7FLX0nsve9jpMO9sEkxVnSeEofwq47x6qjqecI7/4XV9Rd4a/gGf3P1f/yyd+uUzxFn/AEcvgsI3M4L5OEiSlPqHGuygzW8gZjsodZ/G3XwXWatl4jkA8GrZzXx6k1KcmZqSuyGBDmE9S4zf5VF19T0ZPtc59ScBrY7QuEQdF9HWSFaOosBjp1QNJ4nmxzgFTNM9zcIWi+fuKrVvQaRE1FtXmauNFn3OTL5l7ibDYrJLWbdBq7qYwcxmhIpJKKYgzXBuBF2PqYhfKLaNcrjTnNpMsTBmwvXm+kBevWbWGf/AKaHqOomdj5YFGSdiKL9Elr6H+vYKvNgwlXoYtE18xHOQV95+h8gdn4IBpz2VfJ4E+XUsJwqNGJUobDU9JFC3pPITcqoGBHYLsRtans/g/kRdv8mVvsaKljCsQN0lmIhie0KEoUM6ti2z53RPWARs2bsgImao0yJHTbRUrLpxVj7u5QoVLaHrtexiYl+dA99OADbRrbr+B2Fvf3/xZIrLAFZPiT1QgZulbnxaG78PqX0sNwHHURCALNDlKuYFQNId7Hji5yNLp64uQnBYpIJYDQVPOL1/x1yfoBxYpRTxQ0bMN5FOD7lJxSIGTSlKbGFg6ltQu8mwo8p3donep9Tnm2McRC2w1SnlE5MWmYM8wGB/+TFJqPK+69AL+5r7vQOxeB9BqLEaz1PqDN6+QzXkrizQ2S0xlxNmZkxwXyffLpDw45xJyPKzotQbKP2PkAUU/LeOzC+SywDfCdgGC0T2BGz6jlyrWn7bVxho3p/xujgZyRORLy6DkrjDuustP8GWkvy+QFKGWaTXfKkixncQlReJK9dwoqW0dIDYWHnM1ruEkKAkgEloKwQ0f0NRD5G+c2nLg7LYrZw+gGYHSJaBnN6b//C0XaAZfuYMgU3Jq9exiDZn71P328iEIQr6xg8Sn/pqe+Tmww5fh9neJel6T3SuQV5BVnYyKlNJ6zhlz6FZePIISI6j3N0B/ScmVXBGW5zfu2bJAc/w/RuUzoFZVRDGw9vJFGd30EE74NVA+94/BS2sA/fINl/C2MJvPgMu7Nd6rXmSbGn8JdwVr5OpmfM3Qoh5iFBmTiJuRGSU6HZKZ8pUqfY29/DlBkmqED36yg7QttP7ye1hMS2JKVRWJZNZCWsJWukZcoZ9yzDbEjohATHjrMAuRqjOi8TozHpCI0gtSRYgkxnzNQU5SzjHF0n3XubsJdiXe1S1HxEYYiMRM9zxLIPt98mCWMSkaHsOrnxkSxcGFRSsDfbwoy3ME6M5STI6ipRvMklO8IYcPtvIPIR1ugD8vpFjhDYRlEUE5TfQjde+NjOCKc8HWkyxP4bYKdoIRGda2g7Bi/GCBdlxoywqSy/QigdWrUXQBdY2RGXW19ncOtNDjfbrIyOKKcjipUEP1oUuMuiily5BDvfx8z2sIsxZeUC2lvUbWxhsxlcYLeYMC8LwqBDvcg40lAAs2KOUwwQW99DmwLiNrr96kc7MxzP8wCEKQFBOT8i692i4lUJ7/wlbq2HWvraE0WdJ8dFzfGO3lwIvaIW/dpF6vFFEMeRImhGZR9tDFWngYWEZBms2wgkKvhskgqMAePVIJuCtDAfcc2f8myhpYtjSsTsAB09vmBYmAxlSXwpMTiYZAmjFXjRYmzM/fNsgDKaml1HCgsLm6VgiXExRscbbDZfRxYj6N8AtYMILtFb+21CUaOc/Tm17RG6DBgHMJ71KeZTBnqKKhV+6yXc3R9SOJoYgbP9AzLLReX7ZLXzeDLBH9/C2nkDVIaRPpaaoP0WjnkDU6boqIOYbCPyGaZIYbKP7dUofy2TJ075RWQqY6rG2MKmNOVTt1suS2R/C+PGqJVvUKiCtr/02HWi5iVifYMyHeCZBKMFCAtl+ZTNdeykQ543UEaivDXE8ibTtd/HseqUpmBY9nGlR8Wu040zCtXk4rVrzGfb7B68SXT0LrPqBmhNHDSw5kdIp4KZDcj8KiZskUobb3YPc/AumU7xOi8hjt7B2CHufEDTitjxl0HlIJ48B9CUaAw2DxaA7WKI3PoeGIWTLJO1Xv7MvodTnj2ksGi5jzsVZWbOuBgT2RGXK1cxZuEILhAIKZCWwLUejHelJdgvtqlaNTy5qCtq4Z6IfOVoIVKLhyXPuauQK4wqMVJCUMFkE/ygAds/hGyKDhpMpMD4LTKnSp7dQmAzT5bxL53DC9s4eoaXtAiLHmJ6gKTA3PnviI3fR41LyN5A188jvZBJ7TI57xJ1GmxZLl+LV/CMgfS4XpqNkDpFWR9PRBnJCpcqlVPRzSfEEwEbyQajYkTdayAfWlqfqjGpnpPYVdzPIO1FGE1y8B6kQ7D3Kbu/xYq/TjfYwJnefbChUQjXX9TOtcHZ2qWjA4KWhzvbZTw7oJxuo2sXmQoFgHKCk3vq2I0Jm1/HxqJ0apSUyOHPsPrbOELSWX0dM+/hZhN0/zZlMSVvvYgnAhSGqRDExRRp+zDexR5vkTeX0F4N6SQM/Q5CS+Y4dJNLJPFlnOldxM6PIaiRN1/ACIdh2MB0LpPIAGbLizp/3P7Y5/SHyXWONprSDihMuVhj8Oqn5/wzihACefBzTJEh5kfYXvWR1CllSgZlD0c6SDfC6VzEOkwZlBlCa2wDQtgsR8uM3DXe0AWH4SqRLijrV7A+tL6p3DpO3MR6/7vorIeZ7CAv/W3G8RJOtEw4O+SMWqy1JtVNVNBFf+i6FkZhjMbyE8Tuj9FxxlLzIpcqV1n2m8yGt4j8JsyPyIIKOrmEOo7gFLbB9O+BUujRLs765cV+FTlKmmdLtHPKKR+TZ+q8/Tf/5t+glOKFF17A8z508Z7m2H5hOLvfQ1UvcLPsIYBlu/Zl79LnRtn5Ov57/ysb536H74/eRht9nF1+yq8b0hTYsx20zhZFxnJ+8jurHKOKHLn8NRjdZWhyjvrXOfIqrEar1OwH7hsFOTeG76KMolKpsSRXmVouW8O3CeyAbrxKNrxBNBtS9ZqUYZW6v4HnXkfMDtG1BkYsJrRr4QaZkDTqZ5HaUFTOkrl1nONzMJARLa/NW/03caWLbTyC81dwag7hNGD0059QOXOW2jxBnkvwWleYRW2muqDZuoIdrUDzMqV4eEBlIaS1EJtJiZY28/ZriGaOsTycne9gigyKDHt+QB6t83EIZMRassYkG9MM2ghzeh19JMX0sdfa8tG1M5jxHiJqPrXr+j5GaG6N3qcwBQfpHs85Vfz0HoEIUI0ri+8+3mRNSGZek6rXxM4mJPEqvtvEoJEVm1IrWlaAnGwTty5zb7bLLpoNIPQ7YN+mP9tnHjRJU00jPot74z3sjTaON8VaqaL7+5hshJsvUdNjlICgfxMTbzJvPs8wHbFku8T5lNyzmOsczwpwaucYDn/IEYphOaajelTtBwIEY8A0LyGO3gOvcuK8oI6FohjIGy9gJeuMhGJc9qlL+bEm9gbN1vwuvbRHxa2wnmww9UIQDom0T+UMv0YUR3Ocxgt4K89xJw4xxhA6TxYmGgO6/QJyfAfcmNJfTG7F/Ihb+SGTtI9AcXnp65wJW9B7H9V5HiFhkh5xfW+flikoJrcpgTPrXVy7Qn75f6Zs7SFv/gcmWQ959DayehbtNbCWX8SEm4TSo1JOsfvvI4XEthPs6iau8Agsl8O4oKJ9zMgACmW38ZoJlu5SUtAKlhexnUYBAiPdhWNZ6zIMb0O0hHpIwFraFfgFgtbSq+HGSzAfYOrnT4VmXwIKtXCi676OVYwpvdpJh9/ysQuLI108v4uYbeMe/gwTt6DIEUBR2QCgNAU3hu/SKobIyTtUjq7jrb6OnsNo9RyVeInIbpA6PuOzr5AU+9i7R+gz3yK3XXSe4bSuEbldxtm36fs++Wybaq3NrYPbdJJVlrRL2rlE2VqmUulgq5LSbeDu/BXu/BCJxtY5Fe/xwvbYjXhvcA89P2QpXKLrL8YfgYw4Wz3LrJxRf8il9ZRTPgukzk86qGWZkjkJWgYfOQaI7AqFyRnnEwIrYNnt0nI63F/nrIZ1nHR/0cCRHZLrOXvxVfaHH3CueYVqqZiKkrcnO/iOg9VYQ9HhyGguNy4SxDegzMijBqNqiRAOZesalWgHPAuGPYoZmM1XKcYezPOTnt8Vu0qjvIPfvIopFG64QpacX8x9DEhTwniX0tiIxnOw/BLj2R3E3s9I54fU7Br2bA8qp5FSvzwWWBb4NdL2NYqggdN6kTK+gBGSqlNHBTO8yV1qdgVtBMYKUWFIT+3zneEPmPW/z+9+8+8QbEmmR4ccyIClagJKIXSGHN1BSIEwGsuPKN0H35tEspJcpWgdYtI+Ue0yqddAlxO64SrkU7Qp2J1vUxY98niJ9eDMUwW9U7+OrrbwjMCqXaTUBSt+GydewdclXpahyxw5/ACWHgjCNAohxMnc0MqH2LMJ55MNUmmQ4TLvDN9EYzhXOUemMu6M7wDQjQs63gokXcq13164An6GUZdF4yp2tISxQkrn9Jz/VcEqxqhSg9tETI8QTbMYv6PJ9H23dcOFziVqBJROZeFa7VZOHF+GZf84/hjyKGPZW6Xq1LlcfY5Sl6xojZhsY4oeo9kWUlaQOiGQJcPeDbyoTea2se69TWg7dJcqTMKIDW+ZenyGAoMTLxNvfQfr4G3y6jp30wNUPmI4foeN+BJCpVidS9hH7+N0nqdwGhghofubWJaL0RbEXcTg1uKDCwmncfZfWQwlCEHNFFR0ymG+R2CFRNaD5tipHmId/IBAKZwio5WsUQ02n/h+s1rMjguOF1LxlumUGhV1mSyfZ16WDDKLjiqpJK8xtyY47XM41sL1cnt+jyzdozSKtdo1ltwVYLFuY/WuUzWaSAoCO8D2lygdD9cKIFlD6xLX5PSLOX7jEr5WHGQHjIsJwTBhJV5GzDagfp6y+y06Xh0v7xPZEZ4IAEOu8sUC7+g9Dqf3GAVtOslZEmshuBZqDmYhqCAbnjQynvLVQaO4OXqfTGXY0uJK7So2LpFMWIpbbM3uMskVqlCsJitIKfjpwU8ZZkO6ySov1197ek1RSpRlFqmECtAaJ7lC7cr/jBjcJBMwExIZJOwSM80zLjkruNUjPGPjvtsjXXIx9YxuKHH3bkH7Mrgx6sZ/RHsxzLZxaquYuU+qDPpwF9c+Sz1aYWL5vFS/Qs1qL4SWtXXMaBuSFfQnbb49vS4+FXWn9Zi7ZGbmvD+6gTaa0DnkYvLcL90kJ1BQLOJOKQukztBWgDGGIljBbaaIxohivocZHKBXuoi6whU1arMKUWWVmnQZC420PXI1peq2aPoRkXBwN23ycoZOzoHbQk7vIAfvcZsxWe86NaVYDzcJZBWSJsx+Rr88YpCVHA0cLlQvMSqGGBTrlVW8fISsbVJGK0id4x78GJH2abWeZxC0WRKS0m2DAdG7jikzGO9hx2sMnIAbo+sYY+iEDiuN55G1i4ua5lPcrX4RkZ1gnDY7c1g5/z9hjEvhndaTnlU0CuN62OPbMN1HhnWKRvMkler++o0RilDNmM/3aYYd7Nkh3WQDU72GrhpIbIrUZ0NljNUI3/Kx5OPJeUZYCLeCSTpI26GZDTkqJuS2y3e3/5ILjSvU7SqRrEKRUR6n70mdY9SEkZrhmhmV+jo6iMCrYOwEq9CsBut0jOKeO6C/8VsoXVLtvI48FpoB6AJEYwNz+AGW26CRx5TVDhUrJphpii/msJ9yymfKMyU2+4//8T/yr/7Vv+L73/8+f/Inf8Lf//t/HylPBQtfNM7Odyg6r3Ir36dpJXjysyvoPWuUzWtoK+D84B5/wZw70w84E5/7snfrlM8YgcY5+Ak6G6GyXYr6RWS0fPJ75VQIZA5bP0e4LiJZoaisUaiCTGWP3CkzNSdXBTMz4fpwj453FttJcUXAtJji6xZLkxFGKdh/G2u9Tq5mWFJi+w2QHkgJZrHwa+19n8Gdb1Nxa8yM4ZbKaYUtWiRILNpBh056hCNd9tQ95p2EuWXorrxCu/kiIzsmshvMWlWKpU1uDt6nNIp9v8alpde4v/JlqRnWbB/jJajlryNnB2i/cRIVaKS/GPD7dcx8ANJCu5+ke0TQcjqLxbZTfjG1TTjcQxiDShYL6gZJ3nwRWZujZbAoNn8E2hgKXYIwrJQZ8t3/hZ6UdNd+E7X6uxT+ouhnAYldJ5dV7hQ5y7aHDUhjWMrmIARivIMZbWOT0ai0EE6FeZYxDxyi1W8yG77DEQI936bx+79N9NrvYJu7MNxCWBL5wkXwBCIKcK1V1P67uN4yRgsCe4m276O3vs3+/B6jIKZXOUNkJVyqXGGevMbhwS6FUWQqf2xkUnhLiNXHu3HvY6TNwHa4MVzErM3KKWeji0/cVlEyLPpYwiK0InppD200g2yAY9scTA8BOJOIRyLeTvkSSCrYly8/9XdPQywtof/2HzAnp6I97PzBieNXOpytRQjEcbH6yZROFRovPPIzE3coh+8srLOdiFwGxOEauC0cCtZ3f8yN2T7VcsoHWrFWP0+WrLIT1Mmnb2MVhvo0p+4ElJMZcbzCwLKZFmO2R0MifQtHCCqDm9SzGYEVkfkOhQjRSZsdnZJWDAMHLm9cQajF5yqBqn+eii0pw1UwBfbu9yEdYiXL5K2XyKMNRLzx2DVUUlDoDF9GTy2EGeGQt19BoNEf5XhyyudCvzhg6zjeYjM6h/0h1zJPBGyGi+gxS01g/y2M0dhHb6DCFYwqcTDQbmL0hFp6iCs1Ey8g2XgJISFdvcaOdOl6Aepol739t8kbl7nreayJNXJguPYHoAXzqEsXwbCyzHB8F3Xu99hJlvAdQRTGzPd+ytHgiEPnHFKe5Vx8gUY+QDsJwq1RT5ZwapcR7hIGTapn2NLFwSVV6YlD6rgYI4IHBfCKVadyvMD1pfIp70unPMQzdgxLOyFsrMPtPwMnwZ5ukycfHSGpdInUDhW7RlbmKNQjjlDu7B7sv4WY3SM3BTsSTDFjZM35ca/HmeQ8wXFn7bAY8qOjnzDKxzxXf4688xpC19DTMcPGJr3sL/GLEbXyPfBiEHOcF15j14Z9JQlrAWvWWYgWx84d38OdjkFEyPYmWXIeI2wMmrEaAtCsriH6tzFutBAgG0GSrCGzGYUpsNxHi7FOdojIJ5TR8sd2PD4FtLDRnVeZssdtmXCExrckFy0XDFjYrGVzzGQMjMHyyeOzzPWUO+NbbNtjzn/rW6TZTbRfIJ6/xp5Xp/mNM8hkBdO/DWELcfQmZuVVdDrB671BXrtM6Szul0L4eN2/cex0EdBFIgRkpeZubrOcdCjLPkX9PIN0QDcosHnc1U6jeH/yASkSKSVXpORw/A7W9neJtKJqxxgtyUwG3oOFzqkecXt0CykszlTO4YsQ5dWwvYhKNqPaOMvtYraYzwDDfIj9UPyT0g/ce7T0PvNFUSNsCn/5F294yjOFcirYfg2rGCFdl3kx4Ppsh0IXNMIa6ngssV+WRPHi+1UfWoAvtXrodYnBMCz6C5GmnWDd/TbGKCbqiPF8xFzMaFVfQG/9JXY6RKkx4g/+Dr2v/03iYM4FuyQqJZG/ghjeheEO3vg9yGdklkVuDIdhG13dZFbMSFXKNhnKdgk3f4vO6rcIhCQzc95J93AqK3TDFQKng+XWjus4VUr78cWyU379EUIwzeec1QKz/yaDg3com1fZditcqT2HK3xSM+Pm8CZtKRmPt+jGZzH2o/U8sbpK8A/+AZnns+8p5qP3yXSJCGqsrKwhpz+j9AOME5FXlsnDNSqpu6go+hU0izVfP92lf+s/oY1hdsEnqb0CCIwxVL0G4eg74DZwhY9uXsLefZuxmtLvv82o/TJnz/4dOlgoGaD0hDyoYrsBg6BOnJwlDrvMpGZi+VTxWPYWjYYazdbsNrrMaY0nsP82edYnqueMvDpJsBCblW4Lp7oO6QDduPjEZ0dqZszLGbFTwXnCc++UX200mvJ4DKG0RhmFLRbjkt3JLluTbWp+nczO6A97uLbD9DilZJgNUaaAD4vNkgr2lSvsiR77s31iL2HT7iI1SN9G7udMnDomURTpEcO0R+T6ZEsXmOoWZ659C7c8gOckyl9Guz5OehuTDiinQ6icRS2/TJoNiWyf2dG7JGWOu3GesvESRAGtg9u0pwlKGwrAIMhqV5HVS+gPxWcqSnKd4sngo51rT/lM0A+lvZTHdfpfNu1FC2fRODr4ABEtoR5qjDDCIqtcwO2C90dtPAGOY1MCptQ0tUZUNhkHc7Z2fsA0CPC8iOF8QuEolmdHTO/8F0Q2Rax9A2fld9EHP6ef71GmB+jWNWaje5i4xdhpM8wlnaUr3B3+iJ+lB0Si5LLjY2d9lNDsuzXaF//3uJXz5P4y3uwu3P0rjCqwRveIXvq/ox5uGAmaUGyDZaOdkFynmOOb9aycI4T4peedEsm56jmqZRt97O58yrPJXE+5NXqfJdtmWc1wki5qcoSsZ2jhY+k58XQbIwQZCrH9XfrjOzjt55m3X6BRexlktNClxQkmHePJgH7R49b0FlW3wlp4BvmQcNGZ3GFy8FMsv0qSjxCtF0lHexT1NUZCs+XXkbMhWRkQNxbjKalT7N3vM5hvYaeHHGmBVTuHv/q7WFaEySeYxqWFm7zbxlfvMctmDKIWsXj0fBara1i/939COAZTClqFoiUlaI1YXf1Ux/Hhmk9iVRGfUqh5yimflmdKbLa+vs6f/umf8tZbb/Gnf/qn/Pt//+/5p//0n/KHf/iHX/aufWWQ0x2syT3S5/4v3Mx2WP51t2iXLqr9NTbv/AX25vO8O3zrVGz2OePkR6DLhUPRF/TQE0Zh0iHjfMQhgtJLCPWU1rEVr5EOpVVBNC9TSg+n8RypykiEoO4+KjgJrIiKFzOZjdBlyG4640y7CpQEdoBjhYi8hNEROD77vVtMptvo/e/T8ZeoamBpEUw/KAYEWNjSYqYmlG4CGA5mB1wxF4DFAuvFqEtWTCiWXuRdxycWkCSryG5MPWjxzvAWpc6wRu8hpQ3q2C74eFghMFj7P4F0iBASs/ZN8srjC2mWmqLDDiJooC3/F0Y4nvJL4CWo9guIMn3EwcwgUVaERtMr9ihVSdNvP7EAZmGxmWzQm/do2R7DbEhgB4wHd3HPtZEP0m4oteb9gynDWcEsLznXiginH8DhewDYQUBKyd5sl4ErGZiSzegsrvSgnNDyasyKFGvjKkG4QYGN6L8Bg2PXp/oldG5jhIctxliljc4KzNxCzCYIOWVW9Nma3GMyKenZLmfC8+TktKIV9oYjImFR954s8PpFi0uGBxtoo5/avbqX7rA/2wfgXPUcNa/KJJ8QuRHioULAR0VTnPLFoKMYok9ulz5tJLwrt9DGkLg25+NL8JCQ6tOWK3K/y+rm3+QgO8J3EgIZov0G9uA68ugtnHzAStxmMu2zufw8aT7GDpfYz47Yn+7zQtKikmXYdoCpX2ISVLErG2z1etwapjR0STMIqdg2h6N9qm6NnrXGYOlFMj0jKBeLYosFMR6RhhVOZ3G8ALscLmz2ATM9RDRyjPSfIDTLuTF6j7TMaPoN1sOzT/3sZvEU+ZRH7pRPixCwN9un1IpxPmHmT6jYTxdcaSGZmSky61N9xBF68eVHR+8RDG/Rn2wRB20OlUO99RwfqCnv999DmpTECtElWK7FER2sYBnLsfDNHYTQVKsrGANB7TI3ygyDYbOygYNHJZsw9F1SA1YxIteKXtajIQJKt4HsvILxq1jewoFvJ73L3mwfR9pcrF4msStUvSrzcsZKsPJMdlp/2vvSKQ949o6hoLQTROXc4pyb7iOeMEZ+GFd6LEVL9NIeLb/5SHQTsHBPNhrtuMwHd5kHdZRtsTfdpuJV2Z/tcqV2jZpX5bDIqQdNqjJkw60y0CXJ2T+kVIZBf5tMWIiwheMoTKWDHg/Zt+HPeu/hWS4b0QYdp43LYhxv6znKsjBKLTrfjxee+sXRiVtUmazTjtfR0scIi6bf5kgL2mtL2NHGI3EVdtE/jn3XOLN98uVvPJPX5rNK6VQoQ5ef7P4nUpVS82ucjy8ijp+pTzqUw3yAJwPWOldJdElrnkBdsFcc4a9e4oaWXKotUdnbpnDq2M1rYCVYR2+hszZyPsZa/a1FXDaAtFBiMdeQ0wn5dMr1w5RZWpA1V7GrPqPJIUv1pcfP5WMsNSMwObmQCzcFClQxpYLGHF6niJbRyy8xdQJ2dUa9PKJmN+lnfXJdAiXDfIDvhWjpUyy/jtQ5ygpJ9IiD+QEGQ+IkBDKi0PliYdiy2EnvERVnPo+v55RfUbT00O2ryLt/TjFTqOKvKONVSq2Y5nMiNyIrM1rBo64j4vj/jIGKk9CyFoKElteiVxxwd7yIpLKiNk0AYRgbKLtfh9AjdyLafpWDRheT5PTcFbaTksNyn45jsVrvEIchcnQPg0ZPdskwpEfvopsXGDUu4dgey94SiRvzhsqYxl0saRGakoCF2D4tM1JgLxtzxumg7ARVORWZfZUxxrAWb5DNtlGWJC9TrGKMdmI0+ngbjTaGo2iFWtjGVK9QWo/W84ruBnlnnev7Y3KVMk1sqgHUk83F2OWDnxEWI3Slg+Wssi36OJ0rD5q0jMEqBiyVOUPLx5YOYt5H1/SJmKWI17HrlzFCUHpVjNNAWDajdIyqrjEtZgzVnIazcMBUMsZd+12OBndxM41bFhyKktvHzoNF3GU53kRHMblJ6c17VJyAcTqiZXlIJFII4oecPY20yRvPY1Eg5wfY5eiR2mZuMm4M3qM0isiJuJBc/qUdiE55trBx2Eg26adHVL3qyTmsMQgsKl4VSy6+c0e6WDisxl168z7nqhfw5eMpEzqK0VHA3mCf0q7QB9q1CrEVY3kz0CW21kz9Cjv5EFtn3Nx5k7kIEF6dhlAsqS2E7SGTBnmlg5i30YeL2k0ZrDC69H/gaPIBye6PkBb40RlM9ypZchX36OeYWnNRC8rH4D1oQvuw0EyjuDm+wbSYUnETzsYXT8/xz5mTtJd8TNP/7NJe8nAdEa0/df6Vb16AzQsIAbVWwuHh+JFtR9kOqnkR0EzKjFVp4SsJaQ8bELaFKjOkmnNQ9BmkQ+ZGMXVc/JXXmRRd3nt3l1IZDtbGvJdO2J/s87p0ybe/hy5neH6M0jkiL1FqUbfUToglLVAFxq8uhGQPnYJ5/Rp21EU7IcqKqFg+dX9IqlKWw+WPNd8cqwGTYkzdiYiNhZIRRj4udTiduz77DPMBuS44FJIgXqGuXURQxwgXIcA++CmN6T5WMSJYfoFDK2I5XMZVBTgxrny8mVyZkoPZAcooemmftt8heOjenuoZ14fXMZbH2bhNYlVxpSGRNqEbc1QI1uu/yd6B5vaW5FK2S8UcYGYDhAA9uI1dPYPKR6AVWfOlR9ailBWRVc9SzGO09FBGPbJ/5doqcqWJcqq/0Gzi49IrDk/mMxvJJo0POTCecsrnzTMlNrvP1atX+bf/9t/yne98h3/5L/8l/+7f/Tv+2T/7Z7zyyitf9q792mPvfAeAeeMKd/fe4PeT57/kPfr8yZdfI9r9a9ashHeHb/FHq//Tl71Lv7Y46S5i5yeAwWleeqLg6fNACwfq59AHQ2SywggbW+UncTfGgKluYooUHB/pdbhkhye/A3DyHpRzRLDEineObN7AuAdIzyZMq7TDnHrSRIoAlVyCwzfQosHuzbcZejmx9vBnM8xSi+h4hB1aIYe1czTciCRcYp71qe18j8rS8yfRwW52yPL+DYTRqOYmMjnHTBvWgw1CGSAmN2nO9pj4TVJj041XGOUTGl4Def8WL0CodLGgYTRCP97PYZcj8q0/Q5cZYfN5ytpzn+dXcko2Rm79FRQ5Tm2dvP7gXpuZOQf5LruTPWzhUJqStafEHyRWnSSuY/kt/NWb5JNd5No3EfrBQPVhoRnAYJpzE7jqPIhdUl6L0qtRBiGlUyO2JCvBKk45QW59h1DNuRbWyONXUEgMUFYvYTvxQqw5FpTvvIsTGRj+CGNpTPtF5nsCKxyhOm2cpIs1vY1T20RpRSNs4Auf2I25kFxC60c/m1WOsabb4MTk4Ud3dcRWhbVkjaxMaflPd0ErdP7QcVGcdRvQv4WcDcjbz6MDgyXkYyLTU351KHV50lGYqmxR0PiMiguB3WTj4Vjl+hUkCqMU9myXZlClvvxNlBaIyhpbtsN8uscVO2Dlzrex7/6AoPkc/upvoBSMhkOWlIGkhefWuDu8C5UKSX0TbdfIoxaiLFgJ1wgmKcPBAQ3Lh73rIEtUbmFKvXAJOhZvKCvGSjqY6SFUuovotGMsNcVJ91FulYm0ScsMgGE+Yj365TsvH6YkZ1KOCazwI13kTnk6xkDVr5JOUxzp4FsffRyHJqNIWrizXUzYohYkKK9BmZxZbFBmBDJg5taRySWc4SH6ze9Ti+Y0/SZpUKOYzmhXzzDUFmf7N9CxA8LGGdymmzi40iePz7EkAn6v/Rq5CHCOu76l1acd3CYUJYf1SxwIn4pTpbSrOMkKKhtjGpcxZiGkG2YjAApdkqo5FbvOufjCcUfrxz8XhdFYaoK2gs80Xu2Urw7Kb2K5MRQpVNZPztGnIZCseGus+KtPvG+qaA1vsk02nVI0LhInXQ78Gk2VczQ/IrYTPBlwJj5P16yx5MSUW3+Be/AO50pBcXSHgbZR/hpLrZcx8wHz2CYWEi09dncO8YoUy0yp2kvI7dvIMwbn8OeI+SG2F1F2vvHI2ClX+UOvC5TzoNC64q/S9FrYwsF8qDwkVAHHz1TKOZ/pQ/UrgKKkKDNCz8ctXSp2ldIonONF+bJyFkdIjJAU0cLpOHYT9uf7nAkvsJmsUOvdRqR9ZvVzjJQ8dusoUO2XsGZ7FE4MUmKrOcJo7KyPKIcIU2Dt/xQjLHT7RUo7IZ9OefvnN5nOFufDzhZ02glX4wDPmVEm2WMuAk7eQ+z8gDU1olbfRCdnCUmQfgVpNHFlBTdeYzy4xcBA4FXJgibYTaq2T4FmJh3ih845I2yUtTjXIlnhSv0qls5xVYmSktVgk2F5xK3RBwjAG0sadL+Ab+yULwJhSiw1Q1nRIu7902A0+riY42iwhaAAGl6DhtPGoB9xcnHSfeThm+BEFO0XySbvUd7+7wvx2WZI6dZOtp0Zi8byS4h5j3r4Ilu6YLlaw3//p4i8oCsi7ogXuPvzXXRdMxzv4NUqPD+9hzMfQHMV5bcoV14mnR8hmhcZr77O6/FlHOksak8Gnm+8wM3RDWpenZq9iHWK7BBbWCijqXjVhz6vwckOAEXpdx5r2rTLEffF06f8elKxqxzEazDZx3NiysoqG8EavljULQMZs5FsMC2n1L0mpXxc2J8rw/X9MdO0BGxCa4MEl8SKMMUc4hWCIkGQM9p/B8+rkYereM5iDuJObsHhe/g2nI269I0hrJ1/5For7QSx+k1EPqIIm+RFj7C6TKW5wbv5DEsIQvvB80CYgs7gNt29t9FlyGwyIQsK1PgeAFlcQrcOUYwjXEInBAyqsk4YrrFucop4HWlVAINdjhdOmJaHffBzzHgPIS3s1ddPBGfKFJTHi76ZyjDoExH4Kb8+VO061fjRRq3kuG7YLls0/Balzrk7uYtv+5yJnkfWrSeO7aVOkTpnIDSubVPkOYEdEBdTnN0fQKWCqK/jzUY4tXUsr0l/73ssV5/jx0cTWkkfefgu8/QO0fAW1uXfwzQuoZXCqm9SBi1EmRPKiLctm1nnJVbjFbL4DJZVwRndgHgJkfYxlosKP9qVtTA5s+P4xUkxpTQFjjh18Pt8+fzSXn4ZsVTNbTDwhji6YIOCYudnVPwGfm0Db/uvUfkYS5WUfofZ0jXkdB/H9bhUPUtjYHj3zRuk4wJpSXqklE5OnMJSo447eAs53iVYeRm/uomXDSnsxfi+cJrIK/8QOd9DJWfQ8tHzz0ibwm+f/LeFzWZ4/rHGcakzpM4oreSRCXphMm6NbuGgsbevE4sYN+mSt772hRlbnPLJKE3ORD1aI5Y6RaqUihtzkFq4psRdeRVDQOEkGCERBijmuMKn7frgrRJ2f5ujwfvktQ1WoguPOnhphTu5jaNS2l7IbjomtMOFmQLgpAdgSnphi3rSgeEdRt4Z3Ooa9DPU/g1exkZ5z/Hu944wxmDbA472tnHNHmHNIVm6QLH5u9hFTly/THk8rvnwtdoJ15DSwZYO1Ycahy01xdr+DpQ58kNrgr8MucpOXj+8/nXKKV8Uz5TY7A/+4A9OBBb3Mcawvb3NP/pH/4i33377S9qzrw7Ozl+johVuS02Jpus8A5E1nzMm6qLidc5MD/muWUT4yM9IUXzKo4hiyv0FClGMv9C/nSfncCqrFLMdYl3S8tqP/j7aQAZLGOksHFyOBwhTNYb5NknvPRx8CA+4np1lnksC2UE7RziDv2S2Pcetr1E59020iCiyCuSKpWqbodmh77axRQUpIu6XVqp2A78WQO0qVlnQHPx3Sq+JOxlAOsTOB8j0AKMV9mwbKzvgfLRGufINlIxw0h3swfusZn2mQjJtv0BkVamHj8ZsGSPQ7eeRw9sYv0HpPp5Rn8632R0tYghbbkBQf+60++PzJB0hyhwjJPZ0G9wKZbBMLuHG8DqZSdlPd1kJPp51rrKrWFf/bzhmjhTJyUD7w0IzAMfWjIsRt60Wm/GcOTNmQY3Qb5FPt6AYsxx2kNiIMkWWU6z+deRuH3fwAWXnVfL6NbR0KcMuwhQwXogGHNlD9K8jPAfdWuK236FuTamKLtby79CuX+AwPeL3o3UqVuNETmDMIvfeKicoJ8FIB+vw5zAfAgJn1af4CAGYQC4m9b9AZ7AcdAGJK21qTh2r/w7kOZDjzQ5Yqz4l2uuUXxlCK2IlWmZcjOkEnc9MQGXQHOUHkB9R9xq4MkFZEXn1MrYRmPpZcAKU26QM2hgDdVOS+wUtNaE+H2KsADHdRxU5o9mY2cEPEeF5lhsBO0VI172AMT0GjsPEkqw6dc7Fi88ghzvUijqiLHHGb2HmI6zGBrm1Sm5rcj0hkCEIi7z1NUQjR0tv4UmWD0Da2Lt/xfzuf8dyI6rX/q9UvSqTYkIn/OyO0+JYGW6NbzItptjS4nL16mlx81Oy7HWpObWTqMn73C/KKKfySDEty+bMtSLKJsTVkLxyCVuN4Oh9ZO0sieWhG+fYwcLafgMbRTd1Ea1ltoXivaTCUnUDPngH38zRxbuY6hpZAePdd6npFHuyTaFSBD7hymsUD42njDaEzhKruaLRvIwjAgyQN154pHAoyylrQZMPZrsEdkB432nWwCcSmmFwem/AaBvpJ5Sd1x4rZJ5yyi9CWRF65ZsIFPrDkTkfxYfumxpFque40sOqbCKKFJMdYusCT5W03ISm36LiJEgkxoCvFJcKAaKB8CRs/4TbUZdy703yeB0rOoPnV9ja2yYoUjrVTZrCwZKa2vwOS7ffwoo3yawK5fa38YSDHbYpN1uP3BuaXotUp9jAinQQOj+5VgTyqaLg0m/hNi9AOkRXz57Em5zy8dia3UEVGYldI/ADlv2VD7kVG1TQXtzLj0U3saxwpXYVMLjCJ2s1EMLgqwmVdI/QjoisBIVEJQ8c2YvaGurG/xsvaGEdXceK2phsEQklp9vk8UWuH6YnQjPLklRChWDOYPdNlooY25pQLH8Tgzi5Z4usD1oRiIhQ2WTHHdJVZUO4CfElyqiKGN3Bmu6iyikOinl2h1b/Lsn8CKu6hpIPCWceQmCIp9vYR29RGhsrXiJvvoR5+FlwXCNUlGQ6xZM+1rNVyjzlYyJMibv/Q8ysj5V0yFsvPbYoONEjJvmYqlt7xIHgYUqnhtu6hDXZwq106fpNLGkTECMQjwhHhAAxfB9TpJTFmMHQYjy/x/jYRaGRHtCqXqI4drZu+m0KXPCXsYBNAS2nZKQycuGxP0jZmxcYY3BSh06lw2pQorffRtsgAg/d/RZp8JvsTW4xUwUtbxnbgD2+g7FcCq/Dkt1huRaj5QMXykDGXKlfRRmNdxy3I3WON72N7t3CaIXTukz+0LXvzLcRez9fvF5+6TQa9tcUY2AsXWbtFwHYiDZJrNoj29SdJi0ZYITLw318whSYfMLtAUzTB8/xUsH+IEcpwbnGEnLlN5Bqiuq/g0mHOPmU5CFBqEj7GAy6FEQr38KN109En/dRlMwcn9IW6OHPCW//Bf3hDvXN36Hd/Qa29PB4MOawsyOs3nuw/VOYzHE3/kfqeUSerKCMpq0fiOZsYXO+chE/kWQjQ358nd+/g3ijG8jBDaQuKda+Belg8QutEGUKx2IzX4Z04y6jfEjb75xGDH6FeKxuaEVcrdYQQizmoU8Y5trFALn7A8Z5n1HcIvPqdJMuLbuDc/gzKDLIRuCuojtfgzIjrl6j7B8wOrrFq41NXNUgMx5+NmUmXXyTMZ7fBSskyepY+Qg9G2ILQbu2wpGwuR6f5YWgib/71mJHojb52u8vRArzA4SbU7oP1uwMmsN8n1k5peW3aQYN+tmApt/EOW3I+rWiNDm9/AhbWtSd1hOj8sZqwF66Q+wmXEwuY4Dg6KeYcBWjFGBjlr+F1AXGDtFIkuQ8Py2G+NJB3fke+7tj4rkg8y6ijWFVeVTdC9grL3Am6SCnR4yPLWPt/s1F7OFsgnO+RuG1yKINHDtEFFOkM0c/wX3qwzw81bTUFHvne5gyw2ucJ6tcfGx732jUrAdRjJkeYtXGYMxx5Ojp2u6zgsFwe3qLcT7BFhaXa8/h6xJ7+3uYMqVWW+cltwoHb2CP++jlVzHH9y0D6KUXkINb4NfI/TbG71BrvIg2POLaaNAc7v6Ywd1vk7hV1qsXqNYv4x7PHZ35NmL3Z4Ch1TzLtCwYSJuV6RDVaTPJf47SBdm8QI6OqCUOaWFjWQKKHvdQrFst7PZLCG8JXxiKJ9TStVFM8h0QgpVg7bF5q8zHUC7m5GK6j12dgsopnRqfpB76ME5+RLdIEW5EKp1TE4VTvhSeqQrNn/zJnzwmNjvli8XZ+jaqcZWb2R4WkqWvSIxe0fk657f+G3+29hxbs7usR092ETrll6MMuzhRD6NyVOXMF/73LeOxHjz97364k7ukYGtyk+7eTxhtf59G8xr7c5vi2GXK2FOG021E/wM8aeGOY9y736WSTiDyKaaG5siiGp1j6OQIYVhy65Sok4KGFBb97IhCCJpugsxnSC+GvTeQ+1vIsIJxXKSaYcIaRmfIfID2PNyDHyHe/X8SJavQOMPNsMOu3uVC7dJJh+N9Cm8Jlh4VoT3M1ImxgxammJDGK/ina0mfL2ETwiZW1ofJHhQKu9Jn1rhIoQts4bASdlkOV2i7T//eHsXFfkjQ8SShmW0ZDoo7DLIRh1mMrEbQfxsxP6TsfJ3N6Cwag3XfccFt4EQtxOQOxukgpgfI6S6icRVZTrF3vo8pc6TdphQCI0OsagMmt0mHt3F8h7vjO4StRczakrtGx1t7TMgoTYHc/S7j6V1k1Mbt/j4PrM4MwmikztHS4dMOvAE8EbD5cFygm5y8n3Ge3gluqdnCZc0OyIPuR1uenPKlIpB0vFWW/Sd3AAqjcKZ3AUMRrZ1MYH8RUzUm679BMLhFObhD3P4aqvMqebRB3nge7+CHmKNbCPEBdvcbFG4DW9isBht4doy/3icrvo1uXaSnI+bpBOlEGLM4vy0pKEsLy7QQjkM79mm6bTACYTTu/CZq9hZWa53yYIyxJTOzz2j1DOP8DqPBPu2wTddfxyAxx88zd/A2pn8bKQ3lfItx1kdkQ+LJXc60fuOR6/2zwqDJjjuqSq0oTX4qNvsYOOkuIh+jw+UTZwqBJPiQM4GlpqitP2ec9gjbzyHqXwcgsapYzStYxZzICjHxKtIUWLs/hECgZgrV/S0yNWF27ydEdo2pv09ddIj9FXa3v8NhUXJGWHxTDkkPPsCrrzMKX8XNJmgdc6ATGuMPyMbbZNUzJOkBHIvNBAZjbMBgGYF7LDS7z/3r0Z3egYN3aFo2ycrX0XblU8d6CFPCdB8wkI6Q5RTtnp5rp3xyjLAfc/X6KOxiiJzvY7wahbdw0bk9vXUcae5zJVjFdUIadpe+LvDu/DWuY+Nu/D7VYOFgJTBYBz9BZxPc2S5al6R2gj09RJmS1IA97+FJFwO4ZY/ZRNPxOyy5bWT/JpSKzN1mf94kTjqU8wHV6ga5EBxm23iWR9Vq4AiPs+E53KOfYkbvgRdTLn8DZS2egU+LejHIRWH/q1ES+EwRAmbFHNcR2MZhPdokfkhwJc0ce/c7kKVYyfJxJ/6xs/WHRI/GCCKZEIWPj1UXi4u77KcHVL0qjjGsGYV0Yu6PcQs75r29MZZOWY4GGOljWRq18xZRIlHSZz/VLOUzpCmxRzcx0wOon0EHbSznLkaX6PiBu5gOO1iTHdAlZbSJa8WsuTUGfkhvuoe980OK2RFB5zX0pI9pKPT9+a/OMdLGIHFm28jt72KOrmM3L1FMJaKhqNo1NpJ1SlOykWwwGqTcHF9nWsyouAln4gvI00WkXzksNcPMegCY6QGini2aMY7H56XJ2SpnzI2ilx5xuXb1KcJCgXFiimLOzu3/St66TB6tciaK+PBc0RgQXh0zGzBRU3q6YGz51CtrBFZIIh28re9wrrpJHm08eceDGqp2hv2t28ySs8wGi/l1OSsJswhPz5iLFYQ+oBY2Kb06EpdufAmNxsLC6b+FGdxiqiaozosk+RTG+7hhi7z99RPBqY2LffwRpM6x976H6L2DJW3KsAvl7NEjkQ5OHChF2odTsdmvLWvhBr3sEMfySKzHBbze8F1M/zZ4EWXnVbT0EbpE7v2QrZ0tArfOLHmRTD967zwaL+ZtZxqXsSUIIegc/gzXryP0wjUQQCfryHSAsVzKoPOY0Ox+dF+hM8LRe7T6H5DtfJ+g9TyTozcYN68wKTO8qk9sVTFCo51g8cCUAtwIlMJKS7qZv/i5XohA7WKA7L2Na/tUqt/gUBSPzPWFYFGv2f0pRpfYlkXZ/jri6B1M0KD0Hiy6CiRL7godb+W0wfYrjkbTLw7RWtPwWk983sh0AGWBUhlidohxa2hlsBwbyzLI2T3o7WAl5xD+B2RZzhyH/k5K2HdJfId0+g6O61MsvUI+2+e2dCh1TmgKkukd5NFNrOYlSrvCqt/C1orADvDKBy41GI1AI/d+BNkEKS2std9CWQtR9lSN2ZpsATAvUp6rXWMlKJHG4pepoZ7y+SHQCF2eNADZeR+ZHmL8JsUTTALus5vucDg/BMCqWFTtR0UlGsU7gze5N9lCIPhW93dYUSAG72ON78Dyy+h8jC0KMsswqrYRJiWyEhpuG5PP2Nm7R9PEqPGIaBmCfJvy/TvUw5hx/Dx7Fz1Wa1dIvCVckyLyfHE/VSn3VZt20Ufs/BCMxon2yTuvPXbP/bCT2cPIfLBIIAKY7CCqFx+kDwmPc9XzzPMRraWvIedTZNJG7P0Ek8+QtXWKxq9/WtevCgbNvFx8l6VRlKZA5lPM8c/E7ABRThnlQ3wrI0iP4CExbeG2YOnRSEhjHq8iTtWEfH7IrJiSqZy12jl8GS0aUe6vBejpQoxY5mzUXmDN62G5CblVp77yDcZbP8cQons93N07VOotnEYHNZuSz8bcsTdZtiq4DzXvfZhs8h6TO38OwkKe+T3i8FGhpPIaOGETk42QlRXM3W8vHNlal8iTT54CZpcjxPYPcIxmM6iRL7/+aOPWKad8QTxTYrO/9/f+3pe9C19pRDbAPnqD+cY/4f1sj45Txf60tva/YpTtl1j74D9gIXhv9Pap2OxzQlsBeec14FclM93gasUsnxKHLSjmyM4G5fTYnQ2LqZE0axt48z5h4KHGR4uJ30yD3AStcWY5K4nB0jeZvPWfURvfQK3+LpGssjW7y+C4487pPIfMJzhORDJ+Z7EHswGyvgmjG7D7c0TYxnR/E0vP0PMRlpsg8gmpHYAxlEYxVzN8O3zah3oikddhvPo6Rhf44dovfeRSM+MoPcCzfZpO+4mdNl9pHJ+i8yr25B6mLMn0DLsYEsiAbtxlmA1o+evUP2a+ujA5Tv89RDFFNS5TOjVKUqZyB+VK3LKB0iCkYpxPAChMAYOf0RvdourFVKpnEN76I7ITI23SpW/gOiHO3o8RxQFGArrESvuPTvysClkaYbeex9g+k0wh5RDbWn+ktnH/2l+Iyxf/Ics54+k9DtMjRD4kbl6m2X4RObmLcCLMZBd78hNIVigaVz8zW+w8XMdZjTDIR7oCP4x99OYilhCBs+I+Yvd9yrPJw88YI/RCtIVYTC4PFk65ri6f2B33JAQwGX2Anu3hpoeIdAiTbYg2FgWSYv7gD+sHRUF3egfGW7D6DebLf0gpPOaDI2ZBH1n0cbWNE9Y4N/gxqRVzKM+BdCl0zlxPiWQFOzvC9G5hpj2MLJGtM0zybSZJk+n2n2EHLs3132CUjVgNHr7GgNmiCKX1wn3NHt7FhE3SaIXgc+rjllisxWsczPepuBV8+cmeR19F7GKA2P0JGIOc7CG638LK+1j99zBuRFG7cuJ6QT5gb/wBhVZMDt6gWX8BGxeBJPI3EWfWMRhKYSF1CqoAXIQqF9FV0sJBIrIx0o/p+RHbk32CaoN2AYiAub+K6dQYGZd5rhklr9KunmO9eAe5exvfiyEdkgUJmRoRyBDj1kkbXXQ6IKxffnppY7INRmFKhZMOyOMnu918HLRwEJUuZngP4ddQzuORQaec8lljqzHuwY8pixxhwF7/TXLLZ3I8vpqXKTPLgZVvYUmDvvH/oDLdhWxMO16ndAYQdynCLqJMMVqh3Ao6WWM4LXE9n3nrefz+XexglaP4EhXrLvJoRjpJqaU/ply5jL1Uo9wfoyvr9EsNjUsYVRC1v87t6R16WY9RPuBS/TJdfxPbqOOxDJBNKIoj3h0fAXA2OfdUByGNOhb1nBYsPwnGwFq8zlge4YUxoXwgFEvNjH7/LWT/HdrBEv7sCGHUormh9x5YDkX98mONUB9GoxiVA/bmB9wpprxSP0N9coDtV0j9ZezVEIOksGt4sxnh/H3yg/cQlkPSrjIwmvnUUO3WsaMYWpeZpFsUu98hdmL8gxS9/nvotW8hjEY93NRiVyhXvslcz7Clj+M1EbVL9Ge3sQ5/jgBs20GWE3Tr3InQzBu+gxncRURN8saLoDO0HWIHFYwuEdUNtLARQMNZQgjwbZ8jPWJ2PNaaFFOUKZGnQvZfOZQVPYh7T1Yw1nGkzcn4PKfqh8y9BmbhsffU9xLZgELNyVSGlQ6ZOFV0qLGekFKQVy9h+000U4azHsapE8eKcLKLf3SD1K0iD4fIYOnJ150Q5LXLTPQGh7e30Wrr5FfSkox0FTu6RK1zBV2tYWU9dLBy7LG2OPdFmTJVUw7mBzQnd5nc+zbGDsjTZeqNSxi7BkBm5hym+3i2TwcH0jHab2HNdpFhnTLZQKKRxQht+ZhoGTndXRzfXxCtdsqvNo7w6PhPdr4XwsBoayE8TMcLpyTfR5oU0gGWFGTTHl4lJ8PHElCRU0rhMC5dXEsi5aI6c9d2CYSFnu5R3/5z7I0/QsiQA9sib1+k5jex8R+ryJSmYFbMqNoulb03EWmPpHkFO2wyaV9jVi5kawbDXE+5Nb6JjeBa8wKBMugsoJjEgOYkb3bx4bAG72Nmg8VQZHQPeDSqzhgwQQOBAcdHG5vCX8JeDpG993B7b1DUr6Cl98i/OeWrSWkKUj0nN3PuHke2lqZkxX+8Fq6DBpbjE8sGWWWJ2IkW8fPliHI6xDcanGDhoJePkdJH5zlOVMGUKaUzZW/0JqnTwE2ukba/xs3gHi9aMyrTfUS+hYhbyP2fYjev4GnN8vF1Xtoap30FihllskGmp4znW9jGEFNF6IL7BR0prMUzR1r4zmJ8ZGGfDt+fUYQucXs/w0yPELV1ispZ5N4PoSwQ1gfItd9+6jzAGP3Q6ye8txBoNGCwpEWhM5j3mQBe9RweAjUdkAmLLZnzk/FtnNk2v9X5Xbphlx2zQ2vlBeTdHUSjwkQ51JlBLWY+LXBljmPbqKWXkdkQJRTO7vewbEnZeY3CW6xjCJWfiOEp54/uIxp3eB2T9jHVsxT+4/Gjym1gezEUc0xlHWMerDX5dkDDaRH7FYTfpdQ5VjZEDHcW7z/ZRzxdr3fKF4zEYj1eZ3++R3JcI1aeixM2MOkIXd1gOztElVPGpmA5eDBvfnhc/IvWFy1hMQ0bOO0rVNI+vcltZqKgVnuJeLqNGu1iT7axGz5ZcgZteVj5cBHZKX38+ALT9Q0Ob90lHP4HrFjis0c5SbnbOyKprzCLVzlz8EOsco5pXCKPNrDLEUZYJ+JfOTtA6wIosOZH8CGxmZYueedVhNEwuQd6Ee0t5j04Fps5eQ/Zv45xY4ra5Qf14CcgdPHUa+2UU75Inimx2ZNiNB/mv/yX//IF7s1XD2fnrxEYytYL3Oj/ZzY+psjh1wIrQDSusZanvDt4i7+x8re+7D36teVXYUKvUfSLIyws2tVzyGyIN+8iauepVM4QqRnTtMAUPhvJWYxYwZgY6ZVURz+HbAJOjG0JsCRW2cMebaMP/wxdaaPu/TVF/SLEVYzRCARNndPr/Zh38wk4IX8rbGNP38Nyfcp+gZoOEVETVT2Pli4GG107v7CDD6qIziuE+QDpxiSfwpHQFg5rwdmP7Cr5uAgBd8d3mBaL6Bb/uHPxlEcxSIqgyzS6w2g6I3MDOnr+qbosndkeDO9iAEtcp1x6jd35NkKOGBYZTceBPEGXNqu1Jr10n2v1FtFsRDQ0qIN3qCbnUJVr6A85PWnpkTVfgbLExCNMoXDmuyi/ju34mDKHuIPZH2FKQ+qsYukRFU8Qtc4Q2yV3Bm/jeXVWg3WEEXij6zDeoqx0OAjPYZwAUV1FFmNEZY0ci9KpQP0adjlCHrwDLAqosnoWZUWUFEjkLyeXEeIj4zmPN4HjWJVF+VV96j8n1Rypi8VnO+ULYVT2uTu5g2t5nE3O4ZoH35/R5Uf8y0cpjaLVuEJS5niqxPh1OHb4MAZM6ypy8D64CYXXwaCx1AD76GcoLeHwHbLkGkdmiFdxuDHfJ1UF10xG6/r/h2w2xK5cxD6bcFfOGGQwK0dcqV7D2B7IxZBdy4hCrDFvdZhPbiLGfYTfxJ3usvyh+GNjwNTOwuG7CC+maF0jr17BSEnVebyY81lSs5vUK81fiWf+s4Aw+iS2Q+gCI0rywx8h0iHeLMD1KhitQdrkfg0ZNJHpAFVdRxv1SBHZKqdY5RBzdBPtuojmRZAT8KsoKyYxhnNJB3Xze7iFy97hD/HWvgm2oeq4rDQ6jCYj3KMc7dWYiYRCGXRYxxEh0okotn+Ev/46d/IR+/k+kRPRDtp8oAqEG9PJB3SdxmPPE2Bx3cxHCNtG+U8X+X5cstpzyOQsRnqYJywwn3LKZ4ldjrG2v4PY+xFO7SyFWwWjkdics13G011ksoEng4WQ3UCzcZHZ/k9wwgaqdwNRdTDzIWK99SDmvtbFzIY0QjhMzjKY1LBaLzLQNmUOU+ciZ70DOrMbzIo9yp0JhpLw0t9BHAiWl9uklQjPb5ELn2L0BrvpFmmRcZgeElsVak4TUV3HDO4gwjo9o8jVIr5hkPcI/MfFZkfFATvTbSInYiM6g4WFXYzRlvsLhVCnQGxVONNa5fBw/MjzcJD36QtJI1piXhYEtTMAWMObqNk+qZpiOw5Urj7xfQ2a7fQu/XSA7zhopdmsbuIevoPnNlCjfezwgCJYjFNs4EqtoIjmDOse46lBh8tY7gThuBThBeor64yDhO3BOwQqY15OWW92sNQMcbCI6BPtFyiP55kaxZ35bQbpEEfaXKxewcVjKVjBVHp4Oz/GkjZZbY3DsEUVg6ULzOAu6BIz3sOqjinDNezqjDJeQdfOUzhPfi640qMVNBeRUMFpJNSvKuZ+3Hs9w1jegwai4/G5jUvbb6CDJapu9SPneTpcwR3vUA0zhvEKS2Eb6ykLMVpAz3GAOhtJjK8yKqMewmowOfguB5U1LKdCjRyPxb1NmHIxJrMXsU+WEKzXA3TPZ59FFK3b9NjXe0znU17vrONOPkBbGjmfYK3Vsaa7IGyKqIuqX8Ate1S9kNn8CGm72KNtqJ5hKgQBi3nnvcmdk+awoHKGRtJBT48wG79HUbuMM7iOd/ATTD5FVc5QrLyOWv2d48/5TJX4T/kCMUZAZRWOnc2Ue3yvtkKc6irLYocD6hyZhdiqre6id9/Ds2w653+Ter2OQCzcxowiLyb05ntkOsea3aUdLDM//CkVNedguoOdrCMaL9ByOwzLRbxm1a7RCluIyT2qfhO7KPHiLrPn/iEzY2gWM3wrpCYE4/kWWhf45Yx+/xZyKtD9HUzYhEdCQFlMap37YxQBTgj548cgrV3DvWxBOkLXzi/kqoObmMk+ALaXkMfnHv+Hp3yl0ChuTm4wK2ZoUeJID6UV5gkZmmM1INUp9e43cLGoS5+TUYpJEVpjpIDBFqJRRyeryPmYZO0yaZRD7Rbzg5/RFFOotEniKaFT0Kl1Kd74t3jxMlY2RTcuoFrXKK0YMd4Bv7twMVMpRbyJQSIEfDB6h6CyhjXewmluIO0HdfZQxpypbnJjdB2dK8b+iFie1h2fVSw1xoz3ADCDu8h4FfTxOXicfvA0OkEXWzo4lkPlCeNmYSRX688T2QHtMmUpn3EgFJN0h1RnLFd+g3A+xzY2Y5OTKYnGMFFjluw2TphyYHvkzgZHP98nsnM83cP03idYfRmrXac++D6aOrr1AmayRa5dhNfF4HK/OFV6bdzGWeRsH9W4dDIXUpS4WQ/TuwmALGaItaXHnJi0FVCsfBNhyoVT54fWmryqt3DJvJ/s4MkT8ZKpnXlSKu4pXyJVu0Gt0jg5DxaCq28gdEEpLY7KCfbKaxgEdbuCx2JcvDW5yygfAxAmklo2AemSh10+rKYNhcfZaJVR6TP/4L8yLWZY00Om0TqyHOJgMJULiMrZk3UZ7S/ShGZ6wgfjmyAMrXaT2XSZw52fYpqbeLleiHjdgPOegzu8jhhvwWwXsfG7mL03QUjk8ivkXhMTLRH5Mb4VUYm6GDWhtB5tjDVIjJCosI3l3UOUGbpy7IAvWDizpkOY9bD9+sm8/kmUbh23eRHSPrq6eepqdsqXxjM1E/3H//gfA2CM4Z//83/OP/kn/4Rm8zRf9ovCuffnqHCJoVdlvxzxzejSl71LXyjl0iuc2fnf+PHwjUWs1WlM2leWg2yXnePu0M1kk8by7yFMTi5cHAQXl2Ku70/IipxB3qOfDrnSXiWsn4HIx7i76L0ecu/HCMvGcTOUiJBujGUMKu7iHA9qVsN16tzB3/0BN4bv4gi4VVljN26xXD2L1gXi8B3oXMUIC91++WRxJ2t/Hdm8hrYCotEtLg53kG5CGW6iP+V662clDLjfUbzwEjpd/H0qls120GLmRGijqao5vh1+4u/BWN5x57fBOIuCuBTWIgIh8QiFxzAH6Sj2Rj3OhoJg9y/xwyZShmTNqxglkWqOth9fvDEItBPBrAdCYKSPsmJM97cwJmU26GN7M6y0oJgYVPQ8tl8ib/+YSZwTrVxkv3KOtr9EqBWmf4vSpGzfexd8zbz0OLP0On71HIWQ1J0H0aHKCpFhFWYDRFBHS59+ccC9yRau5XIuufC5RvQZA6p5DencBiei9D9urOmj2MUIufNdUAq3dfFTWSOf8skQAvbTPQpdUuiScTnCjdZxVIExmvITxDmHlk+/f4eBcKm3X8ZZeZ38oYjbwm3A0qJ1rjQFe+P36dz9bzh7P8VrXEZVXuXufJd+mTHTQ/rlEU2Vo2Zj9LyHnY2g3CdIfHazDGUWTjJCCEq7glh+FbIKhYnRaUZkbERlHTk/ouasIFovU9iPj5nzcB25voIRFhJBzXp6XOxnzanQ7ONTOHXc9nOQD1HxOluzbWQ5wUy36cZrhNM9ysnCkcjtvEC8+beYZH1ct4orgpP3cebbiL2fI4fv0Qur9Hsj6pvfIjnz2+SHYzCLTtdQVxGigcrGuLU1dk2GGU9wrIid4XsYt0vQvkgg1iiYUwss1qoV5IGHbcXYS18jizYp5wOwfOblHCMWz/x2PiA8eBMn2qVcfvWku+8+ebSB5Tcxwnmq7fwnQ6Ct4BdvdsopnwEiH2FUia6dQZoSOgvxjZMdUD+8Q5USyxqQRQ/GvmnlOabLr6LSPkE5IzYKyw4WAoSHYu5lfMDg7n9jtv3/Y2npde5MVk/uo3HkU4u+hpE+ZQ7prb9Chk3U4BZSn6OpE3KvTaZSpCUASezEeJaHMPJkXptVLx+LM208NURwAEBoP8nVzLA726HUJcNsyMyf0poeYI5uIG0HvfLaifDolE9GZIfsS8OgcYk4XKYUEfbOX2MP32dmGXbzGSJdph5PCOXjjo25yTicHWEwTLOS5WQZow1LlQvI0QEICdYD9xZ3egd797v4Rz9HCIPVfZkbvQp25RVatYj6ZAxKIRBMEcjlrxGogrL1CvbwNqQjAORkC2oVcpNxd3qLG6PrxHZCZCfkOsW1PBxcXKuBWH6dkRpxNLjLvgxYjTUtp42IWpjxLngx2ooWCw0fI+ZGIFkNNlkJ1j4nX9ZTvigMEvOh53b50PjcqZ6j+zHErKVTQaz9DlU0EeIjz4uj4oB7x+41ZytnCb1lZHCP4fh9+s3zHLpVCFs4KsOTIHWKvfcDyGeIxnlofQ1YCM7OVmx0PWbPGrBv7bOf77EatymKPlI6Cy8RJ8Ae3sL0PwDAWTIYaWPnGlfPCZ2IWbJJHq8zb15l6fh4GAPyIeG8EfZCnNcs0cLFLkYwuocZ3YMyBb9Oke+j/OXH4ndP+eqRVS9jxeuL5tRjQa5BUjSeR9QvUTUO8eGM8bxATo/QGGq+oOnOKe4vTBoQbkjZvoI1cjGVS/SLlNX8fdyDtzD965jaKkU+o/CbSCm5N144/XXjklV/A+nUceZziM4yqyzxxvAu2mjWkjW6ZYZ4838hzIecXXudQ7+Fb4XAfCEi008WWOTVi9heBSwHKl04HD+2jUGSVa/CQ32uwg5OBAdGnl4jpyxqNfNijjIlyhSsVlbRCtreo3W+mZ5wc3gTg2HsJpxPLvGweqV0ajjNDfQH1+HcH1KWPkXzJYywsdM9lnvfYXTvR4yjVWR9g4ov2d7+CQ3nTZaX/o/I6kXIxozqZ5gsv4zdv0XNgAlaCKNxj36KmRxgJ0vkzRcBiSUkh1aAVb9MJdok+tC6VaEUlnHQxnA43yeOTsfpzyraipBeDNlkYSxgRYjOC4jZPiZoo6ynpwO4wnuiC9/DJLLOK84S9N+gND1Sz+eg8zyDbEDuxCw3q3ScJlWZ0xnfJnISYuHC3l9wa/svKSurHDktOo0uzvyI3tDgBudpSYd4vo1hAJ5ETrfAXozZjAHsB+M7IwS5mkI+xD18F7lSo6en3J3cpSEE61Jha2tx7xeCJ6nDjLAfcXT6qLWmh8VLWrqncptnkA/XiA0CI10ksFk5xyDrL2oY4qFxsTx2CEbgD2/CuAeAsywpgpWT95I6xdn7ARXfYFsNBl6FaTFDuhHDcsS+0dSDgBV/BZOceWzfetkh27N7TIopdrDOLGxwWHuBe1PDc/UOreAKjSAhthqIeQ9TlgjLRQ5vo4xZpDdkPfbEnKMyw2u9xLrjI3bfRgDO8ksUT4i6V1aE7v4WwqiTphFjQLjRQmwmxCPz+iceVyRZ5QKc3vJP+ZJ5psRmf/fv/t2T1//iX/wL/uiP/oj19fUvcY++Wrh3/4yy9RLX84WyftX5avmNqto5Nu8q/lzN2Et3WP4IxfApvx5oFKUpccWDzguAUj9wvlGmXAx+HireudZCcPZ+/4gbBz3aiU/Jwjq48FrIqo+tSoRpLpTtUYDKCsT6PySqLCPjFaS3vLDdNjlaZ+Q6w5Y2ZT5iOepgnBBj+mhjYa3/JirqUgQrjwyy71u0CiEQo9tIzcIyPxuggy8vQsEYWI826TlH+JZP9AWKG37VMAY6YYe7k7v4VkRsVZA6R+r5Qsz1MaOMC38JZ+XrCJ1SHH/33WAV3/JxpUvFrnNLzxlmYwLXpm2G6GJOoGys1hWcUmMla+TW0yPIivplHK+KsbyTGMlSWrw/3mKeHRGv2pxzzy3OQ0DqHhYdfDkiUwWRE2ILByNtcALKdAJ2hBKSeTFHCIeGt8pRccDW/DZNv00sKxhhUy69iiwnKDsGaXGYHqKMYl7OmaoxtSeIbD5LSrsCjRd+qfeQ+QDUsZPW7ABROX8qxvmcMQYSt8Ikn2ILi8AK0cIlq135xO/lCY8Vr4mSHo62n+zYdMxMTbDzHvP9NzFuhFemqPYVJkfbCBYRa42ghiWGRMaQ1a/hMyDvPMedYkQnbmOMILTDk4KLSpZhM0TCSUnFBaz2JSxPUYRPdyo7dTn4FUAI8njz/ktmo13KZI3Eq5Alm7jp9MG2uiSQFRJHoIXzSO+/SHtgNIUUlGkfIxx6Zc7ahzpjdVRDPv+3EczByqnJDDOukKuCKIqRtqQsQdNnmO0jjcNcnMdpv4i0Lcx4DxEuEcQrONmAZtCiJutYFYG78x0ip4rJZ1hZDxU+LmL5sADtlFN+VVB+E9uvogoH1bxE7h/PF03JosxnYcr8EafgUtrs1c9jq5yptAmdOjpokVIuIm2P7+r5dJvRdDEP9+e3WaldYLs/p5l4nG2GMDOUS9dQTo3CKrGcCm5yhtI/j0oi3h+/R6Zy2rbEVYam2yEzc1bjVSrH8WzAicizYtW5UvcxGHzxpAUNQdWtcDg/wpEOgRVgpruAgTJH5iM4FZt9Ygyao7RHVuYIWxBYdeR8D7IJpd+iLA7wuq8yM5JSZ/AEsZkjXEInYFrMiN2EtrOCRKKdJaS/h7GDR5x7xfwIocvFd91oMUi6KKdFpxmx6oMwSwwT6M22aIctJBY1t44WAbgRJ/Nkd7Evk3LEJJ/RDpYYZgPW/XXCh+YQKmhh2Xcoih5l0kUbfewaIsibL2JVz6Kt8FMJjk+FZr+eaPnpxucGidA5rspQTuWpnfxpmZ68zlSGsS3ypVfI4zrDYszWdItlO6TiLFQqVjaA9FjMMvyAaX4RjV5I2qKY88+tcedwhFAVXG9CJYlwgw1U0ERYBaXfxh6+/9COlhSzXQbze/i2T1i7hNuokjk+FbeBzYNrYTXcILSP8C2PSFaOa1Hu8XHysKQF1U2Y7DD2fG6mR5Rpnwu1S0+5l5/yq87T6paPI544xr5fz7QEnGtF3DycUpo1WtacRrWCCton2xamoD8fI+wa0+pFciukG3Vwx7s0wyVIjxBOhZH0EW7yiDhA6RKMQWqDWv46AD09R0+3gePrcHyH/cG7zMs5tdEy3e7vEsRnMbVDjAqx9BPu8UkFIyyKoMsn7QnPK+dxnBAjbQrv83X2PuVXA1d4tKImb/feJHErzPOUzeg8w7LHIOtT8+rU7CbKPHA7K0zxxPdKo/O4K1OQE4zfRAlvMZmf9xCuT71SRwYJI7fBON8lrgYoLHI7wH3u/4ya3GLf9tjXgqR5kaq/grEiLDXDTPbAGMx4D1mbo6zoF9bZAytACok2mtg9rcM/y2jpUi7/BlLNUHayEAb7y/AEMcqnRpVgBBY2VSdgy3IJfQulDCbuUDhLdICqu4RAEBcz5tM9cpXhzA5oN9ucv7zM3d0aTjCn5eVU2ucBGzPOWThNxgz8Cnl9CcfyieJFBGxBzrjoke39GFOmdKMuTjHmqOijtOIQQX3pGjVtUwStj1Ub/zhrTffFS6f86hHJhCh4/DtdDdcJrRDP8vD7t05+Lj6UVGJlPcjG4AXo8T7R+t/Ene+hwjbvju9QGMPcaxFXz5EYtViTfaiW4dkek3yKEDAWGfVunUGkcWYhwlunGft4RlFGVeT6byOm+5TCRlbWEcUNtJBskfFu/za5LlgJuqh57yTeUqS9p17fi3Hao3X7ov4ctt/A2P5TE3kMmsLk2DjIj7l+eMopnyenq0+nACCme9i9t8jO/m2upzskMqAiv2ouARbd5DzC5Lw3ePNUbPZrjjIlNyfXmZVzlsIlVrwHXSFtv4PBYAlJ/SkPdNcSnKvXSEUbmFPzq1jHxW8dxSjvApY1hiIlX7pK6bXJhY0REsnCfUTu/5zB/C5p+xo6XiZ2Aux4mdRNaCXryNxDS5fU7y4EOk/BGAPJKvRvIZzgxDL/y8QRHh3v9Br6OCRWnau12qIzR+XYe99biAaTZfLW1z62/e19Adh9bOGy5D3o8jjbDDmaOWy6FnIWUi1LjNDcDTuMpEMrWqX+ERFkRjjk0QMBuFWOIT/CFHO0HzARkqLWOnEZK0wHN3JplxPmcZe228LCRgsol1/DLfo4JsM4hrW4BkYw1xPuju8CMC2mPFd7HmHkQlBx3x7cQNWrMSvm2NIm+IiOr2cJ5TexvBiKFCprp0KzL4gld5lKrYIlnF+q419j4Sy9jD2+h/HrJzFPwijs7ABjeZTHPwuskIFTodK6hD3eQy29RFg7w0bh0Et7hIHP7eEtpNvAqq9BJ+LQydnJBmhVghZMywm7k10afp21cBMdxRA9vuBsz++h997G6l9HLr9C4X2FItB/TTEGutEq96b3MF4DO1xHuelihCFtyqiLO74JR9eRto1e/saJBbwJV5CTPUTtEoQxORZ+uPKISwYsxik6iukXh9wb30YYQbN1jrbfYVqOycqM2Iv57vYPycyUhr3JrJwTucvMWr+BbOQY6dBG0A43sLMBItun6rVxapfh6AbCcijd2hd+/E455fNES59i+fXjOI8HhezS6+A2L0A+QdXOnTzjnbyHowuWow16xZDErVHYFW5NbjDNZ7TCFqv+BgB2uIxrRxQ6Jaxu0EgCXNuiFTlIIRbzi9Dn5vCAypk/QKqMaeNFHBmTmRnzfspSPsRsvc1y2GbQuIgTn6P1EbHJnvjo+X432KDhtXCkuxBDVDchfwccH+V9tRrTPisMmnExxhEuShlyk+J6teNo+oxg6WWmBz+nrkqaVkRRe3QuKkyJlx1wyV9iErr4VoA8Fixq6T4yVr+PjruU2RGT1hqzuEvZ7HDWrNKMHAyCgpwP+m8tXFVzyZXa1ZMxUx6s4XQX58n9QndoR9jSQmjBS62XaTpLj4xrFx3av4lnUkR6yJKQNN3FPMUIi9KpfdaH9ZSvKJaaYG9/F1PmWPWzTxWstfw283KOLS1q7uLeZYRDEJ0hme/wctBhxUqw54cor4V2K9huiC6m9HyXo6O3MLnNRngOohgRxVwKU97v7XKhsspKtEIsqxQPuWyo6lksDAiLMl5luzhEGM28nOOEbSyv+0TppPsRdRQtPcrlV9H5GLyIrdkWaT4FFOmxQ/opv16U5Lw/vkFapnTCDsve6i/1frYUnGtF9GdnSKIzaJ0i8yHGs9DSxxYOFS9hmI3ohqusR2eQxqKsxbgIRPM5bLeGYwdYbg1jIA8XroQtv4M7WsxRsCz0ym9QcRtUywmlVovrUOfM7QBlSnpRm7rRi2fL55RqY4RFHn60A9ApXzUELbfNSrCGMopxPiEP59wZ30EbzSgfE9USYithNV5drBn4S0+s3xlhUbRegqpHPjgW3wAmWkZHexB9g6h+jplpUZX7cPQWcdBCxB0mUnAjP+T25BYNr8W6rCP2fo5QCtG6BGETMz1CRE308frcL6qzR1bCldoVlFEE8rS561lHS/czcnp/MmW0hl2mCKOIq+f5uh2Q6xRlFL54cH7cF6orWxKEXTZ1hkOBmPdIeJ+z515jrNbxPUilC8bg5CuAoPTb3Bm8QaoBnXJBTdEYbo8+4Cjf57n6Bqp3k9xPkE6VmjRM8gmWlEi/Q/4JRfK/7FqTkx2C0ZR+60GU+ynPNA4P1rZ03UFKG2F55OHKI9tpt4Z0j8+npEtpVxFJFRtYjTR7810qboVKMUfu/hiMxl16/mSM0HQ6vNh+kUk+RZZD3HLORm2ZeHmTmlPBscRJo28WPI8dHWHskNyuIINVCkr2Bm8T21VGxYCqXyUKVxDpm4BBh59MSPq0ef0DDNvpXQ5nR0RuxNn4PNap1OeUL5ln6gz8/ve/f/LaGMPPfvYzdnd3T3722muvfRm79ZXAvfufMQjKpVd4r/efWXXrX8kYSdl+me7hf+X9nT/jd1b+hy97d075HJnrKdNiBkBvfsSKvwpmcc67wmMt2ESaHCsbopz4JLryYTzL5qXmFXKT4Qr/EQtfZcfo7m8e26AuJg9S5ziTuyAsRDYCo7EQyHTAIFqGcAmJy6Vkk8bRdUaH+2D7iO7yL8yaz6qXsKMVtPQ/crJi0IzVEBAkVuU04vJZwQgMYKnpSRe1mR4iGsVn1pUjhaAduUAbqm2s+AKjcsjudBejFaSHNNz2xxJBWWqKtfNd7HzCRSYcVM5hKhs4D7k9GWGRVRdxzMZkjNSA0IrwRIC2Fv9rCWi1Eg4Px8exIdZJJ54t7ZNr8sO0nWWq9RqWsPHLOeh0sXD1DD+37i+8PXxPOOXzRyAJnuAK8mkovDZ4j4o6ncG7MLiNEBKn+yqF28QRHqvJFczVTdwyI/VqhFJSw6NhVzkQITM3xQClW6UWdTB6gl1MqADN+R55PkY4Cf1swEq4+ojjwSPc75QyILI+PENiM0XJqBzgSf+JMWCnPJ1IVrhSuXpyP1Z2jDp2VxQCmO2zcBcqkPkQjsVmhddErv0OIAgFrJgc/yOiqCxpUzMFbjogdINFN6GbgAvD6Q3OBgHvpymlLk7cPmZ6Qq4zkv8/e/8dZPmS3Xdin8yfvd6UN13tzfNvZt44jAEJckkGREgAFpAAkpAQAMGIJYmVuFhRjCCxwjIWDMWSIIOgUawWCkkBxYoBcHeHAInlLjBDkIPBYBzezPP9Xvd77cub6+/PZKb++JXtMl1VXd1V3Z2fiPe6qu7P5L03M38nT57zPbKCg4vXX0RMfweMxqudIa4+h5sbRjs+2pZ0sjyFGCHXVWY2/y0qX9zyNy+aQ0z/MRhDtX6GtDCELwMi3acdZ2qFy/1lxsKJTK3JH2H40o+jdURgQOsOw8VsI8DrzyLiBml+GCkcFnWK6+QZXrURA5FjMDeA2/iIol+hIkpU3BrxHoFm+0Eit8zfcf4Ucmo4K2liFaYORV/3KYVFelGPglckkHkUEjP+fUgd4yQtxrxBjAuiPYuovZAlFq3iLb8LjTt4wqE6/glIo13Xqmsk4QjRiMdHhUEirXHiJs9XpxCrm6ICiSMlSimkEMjN9rQQ2wLZQ5HncvU5lNEEItx5AxYHRxSYyB39ZqcwCq9zO9ssKk5au/qYSE1MSzXJOfljU9SScROTxtkvnVlE7cqO/TEUeS6Vs0C0za97+EzkTmdr27t/CCrFKwwSj3ySdPQ1ZOsanf4KEs1yv0mSi9aDdCdypxgcH8IT/o6bO8oprNtuBkPbLaBHP44QDnW/tq8ZVBiFm6ygndx6SS3lFFCr46oeDtNJb5NzQ4rO8SccWo6enurRS3oALPYXHzrYDLKAs6Gij1A95L1vQRrj5avEI59BIjmdP0ecj/AJkCbrqcopogZeWb/G+qwrYDzMNkO3rFFUiowb+N4pzhUz+8gYUIWzrDz/Y0RJBxEOUF/1RxodkfbvEMRNXG+AJD+J2SMR0mJ5GHyRoxKUWYkaDOUGcfFxhIM2Gkc4yFXl4SF/lN3cMGvItA1xgsFhJW3gCZ9CMISc/H5AoIVLBXCUhyNuQ7uFVN8iDUuU4waj4RhSSkZEbqMSQm+RePBjOPUuyikcaCz4Ire3AKLlqUag8bp3IY1Ii5PEtec3XjR79w8tAxj9DMPpS8iZb2JSBXGHkC5ObmBDUV+IzDcKCAye49JXWZlDKRwa0WIW0Obk6Lge1cnP4BQvo6XPgBymWCvhCGd3Hyeg0TTTFVzhUHQqux53ELzePcTMG4DBG7xMXDp3JNe1PD5StwSbbJHNKCePHPkE+D1StbXPlN0qoiBwcJCdOViraNVbhNVgM4nkTO4CKmjQ+vDf0O2vUCwMUTt7AW/T2thRXZzOXXDzJKvqelq4ODgM5YdY7C1yqXCZ8fBUplg4ObB+zFGi0Cz3l7M1Rtwm1v0j2/uwWA7LiQo2+6mf+qktv//CL/zC+s9CCN59993H3aRnBv/m76GqF4i8Ah9Fc/zJ0gvH3aRjwRTGmJpRXO18eNxNsTxicrJAwcvTTXvUcwPbglqE0Xhz38V0F3H9AunYZ7YEcYnV8C+Js6tz1eBsKYPoNT/ErEq+yvoU2vEZKk7RqF+k5NcoOWUQ4Kg+rAbCmTRC6v4+sl3EFvnX3VhKFtaVo6ZKp6l7JycwwQLKKeEUhzHdJURl8pFmOSmngCcd/P4SiU6oh/uTrgaQKoI0welOU4i7+N4QFATJDqtWjeKj1gf00ghfelyuPI8jXEQmFLzl2EDkOF++QE/1KHuV9U2w+xFCEJDDi+bXN3L9oSvExTMH/RgeK/fPCZYnGyGAuJn9YjQi6cKq6ocjXBAlEr+U9eKojXvvDzFJzHBpGKd6DmMUxdWS5XlZ5IXai3jTf4TuLlKI5lCDzyPzI3tmJ5nCGKIzhxASlRt+tG/4gNzt3mKpv4wUkguVizbg7IDsNh8bA1ROQdTO1IXCrepCayVeHVida3enIkLyrVlU2qWgBDp/Fi1DvN49SnNv0Osv8trQC+QrzxOIHD3d5oPG+xhjqId1pvJnEWl3Qxo+ysZD6tqyHZanG4nOgs72sJtE3AVjEAIWWx9yW2dl3C5WL1L0i3SSDrWwtrUsoFMibN6GlZs4josY/3R2rZnvZgGdzXtcmPgUjaRFwS3grTrpBYLJ3BncUQ85/y7C9Ulzj8bGt0Gkh2fzHFoLq0zlz7C246NlgJYBUnqIsAJRB1M9uyXQTAigv5L9bFLc5XdIu208LyQZ/+yeAWeuW8ZxQjBd6mF9vd9JNOByrnyBdtKi4Bb33PxZvx4+7jFtZnqd2zCf+QY9nRBVLh9PQ55pDDc7H9GK2zhCcrn6HL7Yvf/tl2xtaPatNqGCGm5YgbiDqZzZc07e6zWZ9jY2+VeTAt32HfTyHXLxHEHORYUjeJvmP4Hcd5CdQHCmeJ5m0iDn5B6oKrmGv/QWpnkPx/Vh/DPbSiRW3DrlWhVhBDa64OkkJ3PkvBz9tM9geLTqX1L3YTVY00QdhEkxIivFFJLfNB7317d2W6NsHnsOLudqr9FMm4QyJBA5BIbe7FdR828QNe9SHP0k/tjniQtWkczyaFizm8dzat0eOl/J7KCiV8p8OfvAixaQM9+BUkBHFpjGIzVwrnx+W4k/qbLxJgQ4C2/jlU/jt24yMPIyQfEMyinh+nmMStClSYx0SaUNIn5ayDSRxL7n08Pidqdh9q3s57RHvBr0vl+yqiJVgvKZLKk2VyXxdu+HxsBU8SyNeIXQCcjLIspPWeovMyl9xpenCfARokRcOg88WFkbYD6aZrqTCdCcq5yn7FQP9D52QiRd1ms/J52Hvp7lZCFNgpz7LgQpbppDD722vv8yG91jtjuHQOAXRil5OYxJMcWt6mhSOPhaELgVuqFLThaQwmc1NA0hwF18G9NZAATemL+pypBgLJhkJBjb4t856iCzNRwktbDGQneRol/A38MPYLE8Lk5UsNl777133E14NlEJ/q3fJTr3Q3wYz5GiOeU9Ggnrk49gMhjh67LPUucOdbu4fWpxhMv50iVSk+LvkA0tTIzpN7Jf4g5S9dYDf9xkBWf2uyAlaujV9fJVD8IYtf6zcvKkk98PgDQRvnABAQa0k4P6eeheRRQndty09aIFRNojzY1sCUgyGNqqiSe9HZ2fsYoACITEi5eQTinLXrGcCIx0iYc+hjAJeh8bPQBS93B782ivROrXDnQ/X4RcqlxBG7XFef4gUq+KV51CxPOY4jhCmx09+MJonGQRV8VoFM20S990KRkfb/57iKQN3ieA6vo5Bae0zTGzGyJubgQ59Fdgl1gWbRSR6eHL0MoKP+N4/XmE7pPkRjGblPgOgzFgaheQ6h3wiyS5PRRk4va6M1/GTYYW3sGkEXrwRYybA6NQfhVU5vAcCkaoF6fQ4eg2BUqDoa87eNKHYAg18VkiHRO4hROjMyNElokPoI0mNekxt+jpIs5NIk8NY6Szq7qQo7oIFaGD3TNBBZAXeXB8MAJtUnq6jR8tUBQOJb+Inr+K9gaJKhUSk2CMQaNYSRYZZwKZG8ErzkPSQdcuPKJ3bLGcHPzuHcTiVQjKJIOv7JoYkBZG8HrzGBUjfKjHK3T8Ck4acdmrE+VP4dznFBQCRG8hc4OrFJG0SNwAozuZrWYcAhEw6O8c4JDmJpCTQ3vODZbjY20OBYhUhBBim/mcCJfe8EsEuCC3bsYYA6Z+Cbn4HiIoovqrAe86we/PkISjOP0FjHRJgpEtir8OLudLF9fXvsIo/KW3oLOArk7RLgxTcssEcn9BMMeK0Zt+VHscaHlkCOinWQCtWrXz/IfcP5W6jzf/XYg76MHnSXJjDzxHy1xW2pjkoQJhU7+OVzmF6C1i6uezYDejcKVkKD+OXxqn4pxGmA2bPDI9Yh1TdMpoFLHuE8jc1gDiTfgiYNDff2KIwEB3EQBpFE7zOknpzLYEw81tsjx9uMLnYukyqUnXA8yPCuVVkNXTiM4cpnZuPWEFsjLgcu57GOmih1/Z1u96uo02hoJTZHOg4+Y1ijAaL17Kqj5sspU8ETDgrW3OGvzePeLeHEiPKGmj0jZg53bLo2fzfB2KPOEu9vVuiLi1apNIguVr1PsdTGkUVZoEMp+mMAlebwakB7Up6C5g6hdw4oSx/ASqcAop8gitiSc+j9Bqy3jp6jbGGFzhYATHpiRqOTxebxq58A74BZKhV/dMDtkPBk1HtXB32vfZnKSik12vIdC4vRlAkOZGtgX5R5VLyPJpjPAxCKTqIVUf5VW2Ke15+NT8elaik5SSU+VK7XnC1i0clrL79VfWhsS+6Kv++s+JjjmKZa0qjOH2FjE6RZemHv6ClhOFVL0s2D0Iod9A6BjjZOvaaHUv1GBoS59w4vOA2WL3rKG8Cl71AgNL74AQpAtvoQdexAiXvulhVIdUtfGdAGcHW8XVCidtoLwSWni4SQMZN1Dh4LpK8dEgGA9PMRSM4uLuuv6wWB4nJ27HVSnFV7/6VW7cuMGP/uiP8tFHH3Hu3DlKJZsh/6jwpv8QGTdJRz/F1f49QuEx5B6NROmTyHjtZWh/kw9v/A/UX/hPj7s5ln0gdIqj1uSl9/9wlTj4uxyvZYionobGbUxhCLUp4Eu279GN5tFGk+8OQ2V/wWZp+RwuAiFd4sIkRrjMxzPcbd/FFQ7nKxfJydVs1cHLJGIcrbdfx4uXNkpWlReJBl5df22mf4fZ7hxSSC5WLm6TUB0Ihkh0RHX5fSorKa4/Qzr2aRtwdoIwSMw+neVCgDf/Bqa7hJQO7sRn9lS4i01EO21SkQ6eyKNXg6/2m7m33kYhiWsvoCtnkY2PEE5AnN++IeAtvwON20yJiKvFGkr63Grd4nmviOkuZX7JpeuI8if2raq2GZUfwQmmETpGl3euZW/Q3OreYCVaIe/mOV++aAPOnlG8/jxi5jtgDF6lQVx/8VDXcVQXg0A7ORJ/EDHxxWwDGE1LLaONpuLWtyrz5QcQxRHoLiP9PGkrc7p4jfdJex0wBjn0HHroJWTrFtIvosKxHdX97vZusdBbwJc+Z8pn+ah5nUSnVIMqZ4vnDzWWjhpjYLJwiunuPfJuwZb2eQAaRSNZxpPevssE7KV86aQtnOlvZAqUtSkY/Mwu1wgxIy8he/MIv8jdZIml3iKnl95hqHELZ+Uu5tx/hFm5iSxNUZRlhnKD3OrewKXE1ZX3soDloU8gxN6qIRbLk05bNVEkDC69nwUPpws45SV0OLrj8VrmiEc+iRsvUbz970j6S4zUzlDotiDuUiiPEQ++umXcZEHM5xALV8Ev0vWLXO/cwQlDcmmXoFilbNJd1y/ZfW1JwZNKNocO0VNdxvIT2+ZMRcq11lV6aZ9aUGWqcHZbwHkSjiAmRzAG/NaHyMYtnN40vZnXEVKRagdXhHijr5Dkxrecu3nt6yRNTPMeAMtz3+LOwHOkCC5WL+9bdQmyMn+O6hx4Hf4wpMVJPJ1gtCKtnH0s97TchxGcKk4x25uh5JfJyYffPHH7C5juMgBi5SNEfmxfdoUREsP2tXPfdOmmHUpu+YFJVUZI4vqL67aMMArRX0A0b+EWBgmr52i3zLomd1e3udb4AG00Q/lB+mlEK25R9kucKV5A7lOZbc82ITC188jGDZzWTVIVIdvzyInPYYT32Med5fjYy2/5MBgkce15RP35LWOtpRqEjXfJJR0kDrI7C+XyptdX+LDxIQbDZGmSwftKdmvpr1aKeD2rFBGWSEc/veOmrt+9i5l9k0KvRScskIy/RqNyliSsEgJSx0gdkbpbg9oslpOAyg/jdmdAQl5pGhi8zhJFA0vJPHm3QHnlI1i5BQjM2MdJai/gJE1k8xbSy2dPi7tfBwRi5OUtgdaNdIkbzRt0dZvQDZHa5XT5NFX3WRWIePIQIrNpTBpDGuP2F4jzDydsMR/Pcq99DyEEF8oXtyRrp/kxvIE+RvVJS2d2vYbTvkFn5ls4wiE3+kniwultx2gRIND40Rxi9nsYpZDVU8S1rX5UbRQ3OtdpxW1KfpGzhQt4wof8GISzWQLkLv763RjJjaG0wpMeVbf+4BP2gXIK6NFMNdz6rZ4+jPSQlTGQXaiMbgnqHMmNoYwmcHwqXhW9V/UQJGntMrK7gI676NYduvkiTTdkobdILCMGfEE+rFAPB7ZY/MKkuLPfhn4DL19FDb6InP4mqBQnLKFHv+9IS4QLJL5VnbecIE7Ubuv09DQ/8zM/Q6PRoNFo8Kf+1J/i137t13j99df5tV/7Na5cuXLcTXwqCT78LXRuGFU5zzuz/4pT/gBSPLuLuHxhnOHlmA/mv8Frx90Yy4NRCf7C6+j2Ik5pONu02cO5J3UfJ+2QehXMAwJsosolZOU8+r7o8I4rme3NAoK6SLnfter15xCqT5of2+JQ0U6OuPb8lmObqyXYUqPoqu5GsBl7GL8qWs/oNlF7wykqoJNmUsDaaPo71Ov2RciZ8BRu+hEgNqm2WePkicSYDflnrRAq3vXJnpWzvEahv0S88C4TxVN4o58i8Q/vqEhlHmo7l10WQiC6cxggZ1wGRMAcPpGKSHKDeI4LOoXcwLa+vj6GcqNo6eOoDlJFpH51y/hWThE9/jn2KreijaYVtwDopl0SEx84uM7ydCB0f31iFYeUTfeiOdy572UZTkOvkARD6/13JVniZusmAJOldKvj3fGIhz8OWqHjBqL9bTAqCyZbV+dbIi2ehvpLSJPgdW5j3JAk2KqC0Igz1c1Yx3R0i0RnqmGdpE22DXYybLiCLHOxVLaOnPtwkxVk1EDlBtfLIU337jLfm0cgOF85v++As92QSQvS1UzW7sKexyq/jli+Dq0ZKm6CKkzQiruUymfJaw8jA0RQwQgfKSRjuUmaSYsojdAkJCbGE779ni1PNV3d5nrjGkIIpAsDCeC4aLew53nGAGlETuTJ5/M4qSI1q2Ozs4gYUNsUyDJVkDEMkna6TKpTYglh6y6y38EJBiB//kjfn0DjdqcRGJLc+JE6QS0bSOEwkZvaNTg31n16q2pRzbiFKehtwWZAlnDUmwXHR4++Qnq3w0znDoWkReLkGCyczso17YF2czheCGmfvpcjRZAaRaQjAmcj2EygceIGxvG3lfATRuMvfg/TmsMpDBAPffyxBL5o4dvSmSeAslujUq4d2fNfeyWkdLI1ba7+UNdNTMS1lfdJjaLg5blQurIlgUMYjde7h0GQ5sfW15Fr95S6j4j7mMoZFAKMgk1jMdYRetV+b8Qr6wmCraSNMgnyiDZ+4uJp3MIw5laUqfilCY6KkCtvYdoLOMVB4sGP2znb8lBsDTRb4XrjOsM6ppwsU/eHMf7WpKG+6rMWetlLunBfDJkwCV7nFjJaQAkH+u3M5+juoCq+qjZCfookF3AvHCJUHfykgYOHO/MtTNIjqJ21877lseKmTTAKIwOc3jzaL2+rJKGdHMINQTXxDIyHY+igxAf9WVaSPr7j8XLSXnvCIFQfY8gShFcTH/3lt1cHoUFEK7Ap2Kyf9jJVe9UHATlRoJN0bLDZE4QxZDZNvwHSQXsPL6bSjTur1zZEur8l2MwIhzQ/gtNfQpgd1AtWafTusdybw0Ew2b2DEw5us/MBvKW3cRo3Ecvvo6oXoDOPqIt1pWaAlIT2apvaSYeUFB8nC+4a+xyg910efY1Q5DlfunTkPibrs3o6cdMmcvpbaJ3C6ZeJxdh6xVSAnCxwoXQJtMaNV9BOuKfKmBEOJihC3GFJt5ntN7gTX2coP8ztuEUzrHBW+gy1biAKp9YD2xzVgyjb5zW9JjLtgFqt8pH0EYcYCxbLk8SJ2m39u3/37/Laa6/xS7/0S7z2Whbm8w//4T/kb//tv80v//Iv8+u//uvH3MKnEK3wr/8W8fj3kaC5Fs3wxcJzx92qY+eULPBO2oC0B+4TUEriWSbuYDqLgMG055G1/q4Gg9R9vOk/wsQ9/NII8eDHMA/YlL8/0AygGdRJx17DIFj2SluCzbz+PGL6jwGDW2kQ11/acu5aHOeagTsUDtFLe/iOR3kPRaqsLSkgSIOh1RKGLXT14vq1jMmi9RN1i9DN7VrTXssAUZ3CNG4jCoNbVNssTxYGgR58AdH4CBHWSILdM36MMSQ6wekvoVSMVhFOfwkeIthsjZ02zYwxmOp5WPoANxygWJpiuTdH2a/g+COoiSJCdYkHJ2BlQ97bi+YRM38MxuCWlzP1tHvfAJXiVU9vC9jMxvDu41jiMJQfYr43T8Wv4Atbx/5ZJcmN4lUaiKSDqh/OWe01rsG9bwECN1chCYbWX0s2ydTHKl53vG+e9w0O2q/jTn4GoRMi6eGo74JO0KWNDEd3+T1o3EEg8MY+QRJu3GckP8JMZ5q8l6fmDhDlIppxk7H8GJjsZhpFlpN1vKa+deZsxVGd1cw2hROU0GNZZlu8SdY90clDlwlQwQBeoY7pt6B2bu82pS2I2rjJMsV7b9OrniE38hJuokiHXkaHwyh/o1yCxGEkN8JMd5qyX9kSJL+BISXBwd05UMJiecJITYLBYIxhoTDOQH0Q5eR2dMpvO3fVbidukVbPIZq3Mb1lTPXMjusM2Fh/FN0iOTfHWG+FaO5tirlhCoMv019dfBxUUXBtLXF/mQWvfRvm38l+HoyJS3vPG5aHY7fvLJB56mGNRtxkKDe06zPc696D2TcBEAPnMaVxdPce6dALJFEXyqOk+Yk926BlSDL2GZy0QyjB6d6j5JUo3lfK3m9cwyxdB8dFjH2K1NsIhpa6h2nPAwbTXcRRXWI3jzFmX4kdD+q/z3D+4xPDUdp5yq9gJr8PqSKS+zb0D0pqUlKTlbaJVIxBI4Wz3l6vfQMWriIAbyglLm5V9HDiBqJ5A9NbxDn9RfBLwEaiStGpUAkq9NMuE4VTNOMmy9Ey9bCOu4N600O9F5FDDj0PzdtQGEE7LmLN/9VZRNZ7+3oWWSz7YS2JacGv4o8OonNTW+Z9gJJXphQ0SdKEwXB7aVhv5QNYuYHs3IXyBKowiXaL244DSAvjeHErU/2ojlNbvopceJ9yYQFv4Ao67mYHtu4iqlfYsntssTwChAB31a8vhItLl0S7q5UkPku6yX8uVITpzEPRRwVDMHSZ2B+k1foAgESlJNXzBOYjjBui8tvVkHVhHKczBwhUYWu1iKpfp5E0cN0hPOGhtKYaPNzz0fL4iauXcPNDaCdAOTvPhQdhKD9MT/UJHJ/y+vxsiNIIYWLcme9gkh7S9ZETn9uxbGcrN4hXHKectEg6c4S9P9xu55sU2rNox8cNS0g0qnZ+S6AZgCd8BvMDLPWXqYc1vE12UHbk/vxB968LrC/Rsl9kfzlTnhdAbz5T1VtlrV8Zsxrc27iD4/ow/pld7WdjIB54Ga+8QjOappl0ybmZA2aqNEVNK+qLH+K5y4h+g2goi2NRbgFZnoT2DJTGSINhvIGLmO4CpjKFtsIHlqecE9XDv/3tb/Mbv/EbOM6G89PzPP7qX/2r/MiP/Mgxtuzpxbv3NZzuLN2Jz3OtP0NiFFP+4HE369g5VTzLd3rv0/3wt8hf+t8dd3Mse+EXEcVhTHseURpFO7sHkjhpFxP3ADDdJYRRD1Q324mqV6eX75LqdJtzReg+a+a0SLpbXptL7vHu0ltUwzovVF7Gxafs1ni+WkYgdyyXtkZLNbjZuoEUknPl85jaCygSJO6Ws0pOhecqLz3QeR9VLiPL57No/ROigmM5HEk4gsiNPHAh5giXyeIpFJpiGuO7JVTu8PO9QZMSsxgt0oqbjORGKbtbHR+N/CCzdNE4THgVnvc3nCtd6fBRZ478wjI1MUxJrp6r4o3Om3YRmzJBRG8BUT/YolMIwWgwwVAwioPkpKg+WR4/RniHLp256Sogsz4k7tusrwcD9FUfjWYwGCIh5m73NsYo2u4At5szFL0iY+GpLeVu1djnEcJsCToQSXf1SWJWnysbDHoj1KqDq08NyWTuDGyKi++bLh82r6ON5nTpDKWHVMmyHB1CJ6CyzU+RRuuZbaP5rNSZ7/iUveq+rmWMQYl0NaBrY15rqWVut29TKg4xOfQq8gHKpcor4xUGYOYjcsVJRoIRkmCQ9wNwhMOEX90WNFD3hqhXhna8nkFzr3+bxd4S1aDCqfzZPe0bi+VJoCjLjOSH6aU9hvNjxLKERnOvd4NG3GQ8P0bN22VMSJd4kwqsGBpCGLUvZ6OLz7nSJXKLVxHFs2AMxssm/JZaYbY7Q94vMBKM4zwgSrWZLnOzfRNPuJwtnSeQmx4cm1Ww1lRGLI8diWQqfxaV13t/n+nG92VUjKp/jEJpnIW4RTWokrr7s++1k0M7OYrAc5Xt5wgBpreY/aJSZNwEr4JGZTqqTg63NIppzSCKQ/Sly/Xme8Q64VThFFVv54SWllrhTvsWoZtnKn9m2zPGYJju36GTtBkrjDGITYx62lGk3GnfpJN2mCiconLAQHVlUqSQ6wHuOZlnojhBM25SD2rc6d4i1jET+cksSH7zPLeTCmDUoJmrsSJSpOowmW7167jC5VzxwvqatJyrMpabRJq9fTqHJc5PIgqTqyU+NW5xGNOeQxSH0dImx1qOjopXZSjXIVYxxcIEqdiayLuSLnK7fRtfepwrX9ixfJNI+xgESWGSqHqK60Lidq4zmT+NK7aW+tYyRzTwKgABMCnuQP4UwgiM0RCWIOpCeQpjDCvpItPzHyHjgGF/DOvbsRwFxhjmkmnm+7P00h4vGIeyiRGOwLQXIBzNVDc3JRcCGCeA4iiIFcjVicNJhHA4VTzFYn+RSlBBuVXezleJVMRE2qTmbbW3Ur+GmvwiILYp3gQyx+Vylmyr0RhjtiWMWE4+BvlQFUWATYl8goIs81xlo/S3QXO3d5s07ZGPXMZVlM2MKkWalJ30zaqFKealj1l8Fz812bFJZuevoYWLKI8Tr1xjtjhCt36Ren6Q+3fdBJKJcIrRcPJQPndjDPPJDI1ohcFwaNsYsVgehA7rmWK3TqA0AZnLleVkgYX+PJWgyrA3iujOZ372NEbGbVQuCzbTKG53b9BJOkwUJqm4dYxwibwBjGnR6s5QD2tcLl7BkT5ufxansQwISLqbxqIkrr+IrF1Z9/VE5QuIygUbPGl5JjhRwWZhGLK4uMjZs2e3/P2jjz6iWHz4yG/LdoL3fwOVH0PVrvDWyjcoyIAR125Kniqcg977XLv9r3nZBpudbByXePBVRK2PdsI95UhTr4JfGsV0FxHVM7tu8vR0h77uUXIqO2amOsLNNvd3IMmN4lWbiKSLql1c/7uUgneW3mK5v8xSf5nh3DBj/lT22j4WiytxVkYHoBk3aMsW0+1pQjfkbPH8tnbux4ixEfVPD/s1WqvuAFQHkOXnSZBo6T/4pJ3uh+Zu7xbT3WliE1F2qtzu3OaFapVUp7RUg1DmWIoWWFnNRi14y4wEG87wVtIkSiMCI1mOlijls2CzNDeCVz2dqU/VLqKdHF6+DlEbUzt3aAP9QZuwFst+SKrP4UQdkA5p5cKW11x8pvIbNuxcNM1KfwWDptdocrc9R5T2cUYdRr0NFTMj5LYcbVW/jCM+wHh5ktwY97NXf27GjUxZDVbHVmbX9U2XnupScsrbHP2Wx0PqVfAHLyG6C+jyRmZbThY4W7z4gLO3MhPfZb47T8kvcbpwFomDEHCvew9tNHP9OQp+kQG5XXFgM1p4xIMfQ+QHMIvXcYICdzE0VuXfC16BAW/va2x5j6Qs9pbQRrPUX2YkN0Yg7Eao5clGCoex8NSWv/VUh4XVQJy7nXtUawMIs/s6JCGmnTbJO4WDjQkDauhVhPAQfom4cA4hBHfbd1hJl5lfeZuL1UtcKj6P3KOE4VK0iNIKhaKVtgj8jTakxSm8tAdGk5am9t82yyNAPNBmTYuTuEkHoRVp+QwAJW+E0uby3UeAMWAqZ5DJOxgvRxoO0tNtPmp9iDGGM+WzFAdeQlYvomVIM12knbbpqS5+36HmD2yz24WAme40kUqIVINW0NhWDqqtmsx15wC4077NmeFJLE83HdViOVoBYLpzj2p1/+U5l5N57rTvEroBZ0rn8fABwZA/ypA/ylIyz1J/CYBZOc2Z/AVUaQo37YGQJMXtc54ujNNZfIPUCYn8Cs24iXdf0OPW9q2O2z32VxMT0VYt8rKwNdh3n6yr2QtJPPgKstZDOzlbjsdypDi4TORO7/r6Yj+zJXpa0U6b1FcD7SPTo6s6FJwSbvUCjtFo1+V76Qq3O7OM5Eep+LUHBxGUzyDjFsYJSAsT6NI5pI5RTh6F4k77NoWiT7O9RKm6m8KyxXIwUhIWe4vcat8kSmPq5dM002VkrBmdeA2v14VcfYvq5ppvpVK/TLkcEjfV+nxcdQeoFjPbZjlZoJNkypiL0QJ1f3B7VYg97L61Y7MEdcuzyEIyy3R7mpyX40zh3Pr+z3qONilLvSWKbsB0v8nw4AX89gKmMEq6i5JaKPKcyp/DEyFy/l0I8luqKawRV59jyc8zHS0Tx12Eu8hYuFM1oQevX3ajqZe41nifUObopxGlWgX3/vrMFssepG4JPfF5hEmhNgwLLVIS7rTvoIyim/So1Kr4q9V3RFghDbPKQIqUuegujWQFowT3OnepVgcwxqBRrHQbDPhDaKVRaBaiaZZ7C0wUCgwSYqrbA8nu32+1gWaWZ4UTFWnwEz/xE/wX/8V/wd/8m38TyILMvvnNb/KP/tE/4sd//McPdc04jvnRH/1RfvEXf5FPf/rTR9ncJ5+kS3DtfyA+9+dBCN7q3eK0P4iw9QooOiGDRvJe9yYv21KaJx4jJPq+0pl+7y70G+jCGOnqgtAIJwtM20NNIDI9Pmi8jzaaclDifPFgNeKN8LaoF6yhtaESVlnuL+NKj/wBSx2UvBJLvSWEEJS8MjdaH6KMopN0n/9S1gABAABJREFU6KkOJbd6oOtZnky8aBHRncXk6iThdgn2/bKTjPZBSEzCYm8JASz1FqmUq4ROAMZwq/MRzbiFFJKxYtZGgSC8T3Ww4BZwpINAUPI3gpyNcLeVyoxHPrVvFRCL5VGS+HXSU38aEDhpE3/5HQjKxPntG6GBkwV0ZRoHDu24hSNdVvorjPmTez5bUq9KOvzJQ7Wx4BaRQmKMoexlCmqx6XNt5X1Soyj5Rc4XL2EzwY8DQVw6D6XzD3UVhWKht4A2mkbUIMr1yMkixmT2wputN+ilPVzhUq3tXl55DSMc+oWzyMJU5iSP7kHURCDwDxiU7OJR9susRCuU/CLeamDjUT2/LJaTgi8DPOmS6JSiV0SY3edUg+FG6zqdpIsrHS5Xnl8fG/shzp9CnhpbVyQWGPJenmvN91FG04pbRKZHTuyeoFfxKzSiJo6QFNw8Qqd47ZtgUtLS1LqyiOXko2VIPPDKwU4yBr97G+I2ujS5RWF1L5LcGPLUMAaJQdCI7hKrTNljJVqhkCujVtfhOTfPcrRIO25T9AokOt4W3G4MFL0inaSLFJJghzWJL32kkGijCd2c9U89AwQyxBUOqVEU/eK+/S9CwFx/ftUv0qWTtqm6W+0eT/qrs6YhXA3yUk4BNfjxXa+behWY+gGW2/dQ0lDwi8SrAmjCJPitm2A0Sek0+gEKspApJnzYuk4v7eFJj8vVK7gcPvHDIG3pTMuxUAkqqKRNtb/IgJsDt0YsNB803ifVKQUvz4XSZdLh1+ioFisLX0cbzXK0ROA+eKwk4TBy8k+sP3MAlJP5gCSS0A0Ag+M4uNIGI1iOBkc4BI5P6OQwxrBkFJ3BK7jCp+cWOD3y0pbjYxNt8a0MD34CI9o7VnnNuwU86aKNoRpkgdRusoJs39vVj2SxrCGEYL47izKKdtymG7a3VRRx8SgFZQwRhaCIKpwhKuzP35TkxpFTI1vm3M0YBNIvk6wG7YfO0e6P9k2Xu527LEfLuLLF2dI55BEE0XvRIrI3C/4ksL81j+XJRgsPsckucISD7/r0kh6udHGEQ1w8jSxMbKnydKd7k7nuHLO9aa6UTjMaN/Aa10iKp5FSUgnKLPWXKXh5HOmy0FtAGcUNt0RQvUxog94tlnVO1K7tX/trf41yucwv/dIv0ev1+Ct/5a8wMDDAT//0T/OzP/uzB75eFEX8wi/8Ah988MEjaO2TT3D9S8ikTTz1p2mqHjfieX6w/LHjbtaJYcof5o1Ci79068tZQJ7licFNmjD7JhiD05lFT34Rg8Dr3AOTkhTGdz030QnaZCLD/bS/Wov+aBzcL1c/xnhunJyTp+w8ePN3M1V3gHwtj0DiiYBqWGO2M8soiurSu7jhIHH5vM1sfYqROkbMvQ5pgmjcwTlV2tnJLAzsseG5G140j2zcgLC6pS8JNF73HuiEND+Blj6u8Cj5RZqx4VLtMiO5UYqyAkLQXy1Foo0mJwtcrFxCCkFObt0AzckiV6rPU66E9Jp6z00FgzhUyVuL5VFgkAgMzux3MXEXELgThfXAZjdeRvYXqecGcSoX0EJTLxfp9iIwMBAMYji6Z8v9FJwSz1VfwKDwV9VzUpOSmkxLvJ/2McLsGRixGal7uMvvIzCk1Uvrm8qW48NBUvUrLPaXyHt5fBmuz9WTus9SWKenBRKHVCQPvuAqa6Vch4IxQieHIxyKByzDKhBMFc4ymu/jiwCJs+PzS8ZNZOsOJj9EXDxzoHtYLCcBT/hcrF4hUn0KTpG95nSNJlpVnEy1IjXJgYLNYGuGrDEwkT9FV7dp9JuMehVKnWmEW8g2DXSEu/I+QqektUsop0DNGyJfKyKFg4eP174Bi+8D4Op0x2QZyyPikLb6w+DFCzD3NgCyv4wY/9y+A3q0kXi9ewgdUc1VmBMSg6HkbVV68kXIZPEURilqvTm86Fu4tSvbSgeNhpOUvDKe9HdU+QtEjouVS0S6T9k72DPI8mSSfeeXSUxMrbuAnPsWunzqgcHpxkAtqNFLsiCu3A6boCWnwvnKBZRJtyXoef2ZTE07P7ptXV3xhgirJRwpKftlFmhl57RvYxYzH7NrNHH1CojVMOBdxpRGr6sOpzpFGYVrYygtx4QQWRD8YZ5Dg94Iw0wj+j2c/k2QeXqF4fUqDLGOcfvTOEkf8kOczY0heitUhUdJCdQ+XDp6F3UcgeBM8TxOISVxxKqKocXy8EgcThfOMZgbJjUxjnC407xDovV68t5mUpOs+1aitL++h7ATgcjxiptHd+ZwUkXqGZy57234kSYLCBUhkg5pfhx9xME8licbYwzVsM5sZ5bACcjt4IsTCE4XzpIvS/qNPt7yu4g0RtUu7Cu5ZLc5d42KV+NSLUBrTcE52tL2iU6I04Sp0mlAc7Z4Yd+lYh3VxunOYvwySbChyrbue1IJmAWcyidIbUDQM4cwknPFC3RUi5zMryd5bPapSAmJSvFlwEh+jIm0R6m9Au0WnnSIi2eYzJ9hODeKJ3wcnHU/bM7L4e0j4eSwOKqLu/IBBkhrlx8oGiGMwuveBQxJfhKzh+K9xfKoOHE7tz/1Uz/FT/3UT9HtdlFKUSod7iF27do1fuEXfmE1UMSyE7m3/18kQ6+iC2O81b6KAc75R1t64UnmdP4Uf5zM0Lr+3xPYYLMnC7H2v2wzfz3QbO5NALy0nzkFAYzBVS20E6BFQMEpMpIfoZ20GM2P8TDBAJHpAdniUhvFTPc29Obw8iOQO1iwGbAeNAAwGowz4NfJ3/06MokxnRXcoLrFwHZUN1N9e0gVK8vJIcvKBgRIk4DqrDvGDYa7vZs0ogYjhVEGD1BKRwBy/i1M0ofOAm5QIwkGEUYRNN9DrNxBC4cgadKrvYxEcqZ4nthE68EEq43gVPEUM90ZSn6ZglNE7BEA6Qmfgl+gt+q8VyYlNn0CkduzFJTFchQING5/ASO99UCxg5zNmtKGYP1RIXUfOfNtUCmue4vy5Bcw0qOWK/HqwMdJdUojWeHt5TeoBFUmcqf2HCNrpMSkOsaXeSQSqfsIo3ZVNbg/iCEn84wWRmnFTSaDGm7a27cigtu+Dc17GMBxAlT1uX2dZ3k0CJPiqC6nclMM5UZWnR5u5liYfRMXuFyqcSusYaTm2vL7RF6bEgOwQ19TpMQ6wpcBDhvKARX34HbKGhJJKDYcoY7qIqWLJll/fon5tzEqgc4iblhHOTncaBHj5vetuGOxHBdZOfHbNKIVhvLDlB4QlOngMFmcZL43RyWokpN7B+0Ko3Gj+ayMlFfd5Zoel4ovkhT6FBbfQbZuAQJvzEMkTWjcWZ23PVTtRQBCESJVByM3PcMAaWKctE1bChzh4otH5zh9ljFopvt3We4vMZgbZNgf35dqV7JqA4Qyvy+bYSek7oFJMMLb8t3vBy+aRcy+AUC5MsmV2vOA3rI2hayfj4bjxO2PKLbn8dwUkb6FmPx+3P4CYLL1BWIjkNkYHN3ByAAtNrLRc7JAThasBuszRCBzFJIIsfABBoPsN5GnBh+obD3sj1KuVXCFu76RJDA4aQstQ7T0KTrb7QoRz5FMfx2PADc/jx79zLZgsUCE2/vgpvEjgJZa4Xb7FqETMlU4u17eajMuHpPFSRb689SCGoWojZDdbYGY29hlfFgsh0WjuN2+QTvtMJ4fZ8ApI0xyIKU8VwSAhyJBmT6BCBkvjtOIVph0ApyZLPE3yC9yIV8hMT5eXyFaN1Grge3CKBzVQTn5AyUVesJnMD/AQrd1JGWphElxowW7/rDgCo+Ks+ETKlTLaNSOQfE5keNsWKWpIir5MRy5u+8yiWeYvfV7CGCsew9/9PsQjrvu13XTJnr2XTAGL79IPPqpjdKZRuGoLsopYIRNLH9WGQ3Gqfl1PHwc4aKNIjI9fBHirM6fDoJiaw6xfI90ZTpbAwpBOpiJikgdH3iuB2ikS9zp3CHv5pkqnDnidwZFp8xIfph20mE0P7bvZKy15F+iFkJI3MnPbpnDxbr1ZlcSTyqO6mCki34Iv4QnfOpOGSdaxLjJlj6iSPmodYNmukzOyzPkDVHpNWB1f8qQKe/5OqaAt66yOpk/s8UP+6hwWjcxzXsAuG5IXLm85/Fe+yYsXM1+HkyzihoWy2PmRAWbfelLX9rz9R/+4R/e97W++c1v8ulPf5q/8Tf+Bq+++upDtetpxFl8G2/mG3Q++bcA+G73JqNuhaJjg1LWmPKHEAbeXX6dV20pzSeK1C3jjbyMiFZQhbFMoclsUvbQGz8HreuYpWs4bkA69kmUU2QsnETkHlxT26CZj2fpxG2G8iMU5YbR0lTLfNT4CICz5TNI4eKsfEDYvIXmTfyzP0QcHL6MlEASyDyOV8AkMQiJ2VTqyutNI+beBCEwo58g8Q+/aWw5GWjpo0c+hujOIv0czTu/T7u/TGni03il5+nrDgu9RQBmOtPUqoM4e2QECbGpjwvAy0HS39KXvJV3kbN/jGjPIHM1aLxPIHNElUtInC3BBGvUtGRA5lFuFXWADTFlUq61rtJL+9TCKlP5s4feULNY9oPfvI5ZvIYQEm/0YyTh8L7PNYAaehXZuYvxK6Re5pgURoHOMluNVmAUkG0OZRtgkm57mkrcINERUTi04zjaTELM9dZVZrsz1HM1Xg3PZI4VrZHDL5LkdlfrXEMgGQ0mmBIBTL8OxiBHXiLJjT34zW7O1nJsBvlxkWWq3cZtfkQaJwSFIcTgKxuKpiZdP7YocpwuneWdpbcxRrPQnSd0inj3Ocs1mpvtD2nGLYp+kXMHyCTdL37zOixdQ4oUaqdRuWFSp4jveFmwmeNghIu/+BamNYNwXNzxT7NIykJ/gWpQY8AbevCNLJbHSGT6LPQWAJjtzDLgDa07+3ej6g5QKw/sub7QRjET3aPY+JByZxFfFvDGX9s1IEEiCWUeR6WrlXtMNhc4Po7qIJIOWmyU5/FX3sOs3AI/jxr5OM7QFdxoCdVdprv8OyyWxljyilysXNymSGt5eGITMd+dx2CY7c5R94ceqMwSm4gPGldJdMJwfpiJYAKvdw+DIM2P7UvV2u/cwixcxXUdTHGEpHzxQJv0Qm88X7rxPHe7IVW/hu9t949UvQG8kkQ0FsFo8PKZQvLMG4DBH36BuDC1fnzQuoZZ+hDh5bK1uLQ+l2cZI71MZkArjOvv2b+Xk3mWomXqQZ2aN7jlNb9xFbN0A8fPkY5+cpsqb0LMQvsjVPsOZb/EULD/+S7Jn8Ib1AijSUunmWlfJ1YJsUpohQ1q7uCO5w24ZUacLk53HrUyDUbjj7xEnJ/Y9V5B8wPM8kcILyQZ/ZRVvLE8NB3VYjlaAaDduc1oewWTxjiDV4iLp/d1jbR8DiEM0705lnVE3HidslfhdOkshX5j1ckkMEYhnTw+2VpSOKv/ovEX38C0ZnHyNeLhT+wZcOamTWR/CR3WUTuoTD0M/tLbmOY9hHRwJz5jA86eQXq6w0z3HqEbMhKMrye97hX0ErY+JFi6zrAXoPLbx40wCq83jREOc7pJz6QkvQXy7buESEq5URi8iHHyKOEiVo0ys6qAuXYNf+F1TGcBpzhMPPCqDTh7inGTFWTUQOUGtwWEiU2JfAbN7d4Nlvsr5NyQC+XLOLjkFr8Dd38faQI8N0+SG8eszrlO2sKd+RYmTXAGLxEXz+6rTZHp8sbS66Q6perVGQgHKDsHTdLdG4FgLDy1rz24rRiEjrP1rzGg1fora3snsjcLw6dQcWHHEreWk4vfvQ1z74Djokdfy8rbHwIhwFt4E9OaRTguzvhnUG4mbNRRbRpRA4mHMJKJ3ClSfxjP8THSYy4IaS+8jjv3JqOFMfzRz5CEIwgDpaiJUClJfhQjXDSa2f49+mmP0fw4uaNQ0tvse99HvIYwer2bb167WyyPkxMVbParv/qrO/5da83s7OyBgs3+wl/4C0fUqqeT3Jv/LTocIBn7LKlRvNG7ycfy+zM2nhXy0mfUKfBGrsSnbv0e8bkfOu4mWQ5AkhuDTZvoaWECN+2DTlGVc8BqsE17GozBJP3MsM9njsb9GLld1eFeO4sy76seVyovrWdPdJPuapk06KQdhoLhrETD7PfwZYBbPk88vj3YzFEd3GgO2g2CriKtXyLdRabYGEgGX8HtzWG8whbjS/Tm141t0V8EG2z2VJD4dfDriNZV5lt3MBiSxXcYKF3MStE4PpGKKXhF5B4ZPH7nFrTvQWGMuHh6h75UzpK2+01UUMePljFCk+ZHoT2NqF7acYw4qouc/iaoFCcoose/D7OPwAWhU2T3JmHUIPWLtJI2Bm2DzSyPlqiZ/Ws0IunCPuPt1wI1U68M1a0OaeUUcEZeQHTm0YVRtNyqiOCiqS6/T7u7QCkoE1RffGCyXawiZrszLPWXaMQNrihJIc2CpkV3HnLjmRM+bqCC+t7Ziv0lWF14Ov05ZHsaBKS1K7uWx0yKp/CkC5j9BadZHgle6wbO3Hdh4T3ckRdJO/OIeoxZVS9N8uP4tR5GJ6SVc0jjUvDytOM2FSHJL7yJlD5J7TJ6dTNfmYRW0gagE3dITYJ/hKqSQoBo38UYTWokJqiRBFlQZzr6CZzuAjqsot0C9Jezk1SKTtvc6s+htKIdtynWijtmlW+5l0nxejMYJ9ii8mqxPAo8fEI3oJ9GFLz8vtVY12wnv30TOtNQHN8SeNNUKyz2FpHtadK4zVguB0kH4VV27d/GgKo/j+N+CF6BJBxBmgg3KID0oNdAVFIQLrSyAAeiNjLpZJsNOoXmHN24hdMPMG6BruraYLNHgCs8Qjekl/bIezncfai59FWXZDVRqhGtcDZVmPl3szyRoXQ9OCBTa50DIA2HtwTpiM4sRqekSPDqpO7u1QO2JKOskoSj+PUuKm1yW0IjatKK2xSr5R03YxO3hjf2CUTSIckP47Zusr7LE7ehsHEvmncAgdOfx7nz+yRDr+wriN7ydKKcAmLsk6t+maFdN9ZjE3G7fQdtNJ2kQ7FWXg/cFEJA6x5gMHEXGTdRuczG9frzoGO6fp4F4TEw+BxR0kWUx/Bm/giRGyAuX8DsYZwb6W5RCyj5ZTpJFykk4R7Bku7y+9C4jejcwilNooyEtLPr8dn7uAtGY+IuTryCztlgM8vh8aIFymmLvOPSVSkVrTJle8h8PKXT+/KDahnQKk5wT/VIdZd77XtMFU4jcDidP403eBmvdROtumgMZuRlhDHE+WwdKXSM6cwDBtNdwlHdXYO8pI5xpr+NSSMcL8BMfP6IPo3VZ9Da+kMrRNoBG2z2TCEE3O3eoR23acRNcm6B6gPUvYUA1vYR4j4yXgG2+vb91oew+D5O0mBw4CxXh58n354jjrsIFVFp3sQ4Pml9BOUU8AYuIeIWqnJmfQw6qovpLGT3ac8ja/tXprc8WWR+9G/ty49u0DTjTHmpl/aJdUROutC8B2hM1EEMPQ/lSyT5rF860QomibILtGdwCuM4vTm0V1xPmr0fKeFe+w6OdFnoLVDwCgRid4ep1BHu8nsIlaDqlw4cuHtQpUqDRA+/gmzewoS1bUrgiV9HBHUol2ChdbCLW44d0Z7BGA1pjOwvwSGDzTJ5shUQEgzItL8ebBaIAFc4pEZR8koYA0YGROVLADQ61wj6yyidECVdgv4ihCN4/RnEzPcAg1drEVefo60azHZnAUiN4vlwBJG0ScNh9CFLbSbFs3hOAIgH+uH99keI7jROoULqVUhKU3seb7E8Kk5UsNlXvvKVHf8+Pz/PF7/4xcfcmgNXF3ikbTjKtojeIuF7/x3RxR9DSJf3e3fomphLwdijExfdpF4qnqBo8jPhOK9XGvgf/EuS81mw2aP4Tk4aT8p7O8h3YYRPUtso/bXeJSunYPF98HLosPbAazmqi2zfQbh5kvwAjpBoowmcAEeKdQO5ElRYjpcAqAV1PBmQr12C+Xdw3RJaeki51aCWJsGd/TZufx6iGVx/CKf5Ac7Y923ZiNryvtwcSWltk2EThWFEexYjBCY3eCK+05M+dh5Xu3b6HLxoEfoLEA6QBDtnQ28hN4gXFFFJH1EcwxESicPF6mUi1SfnZKX2dsJRHcTCe5niUr+Bm88yp3bsS/ULsPgO6finMVpjojZUTm1r/xrSpAitsguoCGkUeg9J+bVreK1rOEvXGVcrJFohq+dwEZgT2leOmuMcG4/inid9rK+hq2eRaQfhhCSFkQe2VxiN17gKvRVM7RxJuHOp2iQ/CflMSUaw9fMQRjHoVSkXfHwZABr1gPvm3TzVXJWVeIVqUIP8MLSXEMZgCsM4po+c+RYijXH9Imb8s9uyw4XReJ3bOKqHDkKMUjiqT9rJnlOOX0DvKsstSQobqgsP+7WelP5x3Pc/KEL30U6AmyuDThHVMXCCje9DeMS1K+vHO8DZ0nn6ustYco9+dxEMuH6RpHwBAE94DOUGWeovUQtr+NLf9/frpC3cpfcASTLw/O5qG+UJxOJ18AJ0UF3/3LVbRJfXglkMZuAKYukqMleFaJkR1WNWhggpcKXzwHb5K1dh5RZCCPzRT5CEWwNyTkq/O26e9fe/Xx7UX1zhcrF8ib5es7n2/8E6aQex+N5q0FcTNze4HuzrSRdjNEn1NKXWPURhiDQ3jN/Yu38rv4wafDW7RrSIu/A9RHcJlRvGJD0kGi3IxuPKDfALKD9LLDD5QWTzFhU5QK8wQs4LKa8lHRyCLIBoGr9xF50f3nUT43FyXP3+/n7k4nKhfJG+7u1pq2+m4JYoByV6SY/R/Ch0F9evZ3R//We/fRvm38l+Hnp+i0KNKY0j+ivguKh8fdfPw+vPIJY/hFydpHppI2DNcYmrl1Ampdd4B6ESfOniyO09f8uaZnVdoYsTOP0l0AZdmtx6/8oU7sp1xNINVPU8cuEdnFPD66UT7dx9eA7zmZ2Ez1sFNVSwqhi8yzEuDq50SJTGdzwcsbkvGqicRixfBy+PCiuZskF/FjHzOmCo1E5RDsosCcnk4BjMvIVQMfSWcXODpP7GvOWqNtx+m6DdI60/t22zfzQco+yVcaW7Z2C8UD0QYMJBpOOiwxKqOL7HZ22gcgqxdD1To1z1VbnJCqI7C+FGAP/j5CT0kQdxktu2xuP+HL1oATHzbXxjeK4yRrN6kbIB0WuBSqA8vt4eqXq4S++CUaj6lfWN2c0U3AKVoEQrbVELqggEJSnxWtdxpCCNe4CAhavoqS+ul8ESAI6PKI9BcxpRGCR1C7t+DpIkW/cIQKXZ7xzd52YGLmc2WVgjDU+G3/SwnLS2PwlzBUDo+HTIFJY86e6vveVTiKUPwMuhwiw4bct5KsKNFqFxi6LjcnHoOW7nRjErN6ipPsQxzsoHeIvfIx15jaRyCeVkQcxrl9FuAbc4nAVmFkcwbu7YCwKexO/0JLXlsEiTbPWjo9G7JDI5uAznh5jvzlMJyoRO1i/M0AuQziM8QVx/cd1XKQAd1nD8HKQxlCfxFt7IFPOEAxOf2aYY6cbLyOWrDOkOaVinWClxpnyGcA91Vbd7D9HKxBgc10UNvApkzx76ixAOkgQPKB1+QNJgAIYG1t/n/ZzE/nqUPK3vC8CUxhD9ZZAuOjew7/e643c+cAlv+o9Aa1LU+muhk+Ny7Qqxjsk7xW19aDA3SKM4TK63SCGsQT7bMxAqQqwFN6R9vHSFcvsWgzpiSYYMCIO89y0wCr8wRDzy2uHKfgtJUthQqN/tI3DSJmLxKsYYlHRRQx/H3Jf0/ih42seX5XCcqGCz3RDH1GsHBnbP+HzcHGlbvvpPAU348o8S5vK80bpF1S1wvjr8yD/rQuHwdZaPg+edSb7e/YB7M3/A+ZKATfL6J6l/HDVP2nt7qPYOvgTj58Hxsv8exO23IZ2HFMq1Kvmpl+mrHtWgRuhuzvIoMTEwBI3bOGoFSiWovQaFPMQdGLwE+fvaHbVhWYBbhMQl17qeBfZEN2HsLPh7l1rbSgmGJ7Lofe9klcc9qf3rcbdr/X5xD26+l5V37S7A0Mg+vusSYfUv0ItaFLUmp6ahOAa5fSzeEg9aZVD9TIq3Xt2jj5RgcjVzWyXZ4jTYK5uuBN4r0J2H8imo7m8xWfY11GpUZm6hghKuk0LQXXd6Piscx9h4lPc8qWN9gxKM769cCACtGViaBR/ofwgT5w+0shoYKEFfQ3cEVAT181Dfn1LYF2qf40rnEjk3x0B+AEbOZoEKfh56K5B3ASdbgVZC8O9zBC19BFFW2pnBMRh+CZq3Qfayv9VqUD+mOfCYOO77H5jSC5CTWb+rnIN8PUs5fSA1mG/hl1b7RK0GtY33PmjKpDrFle7B1gHT18FZVeSQizD43PZjGnegGMDg92XPJ3evcnGXYeoy3Pj3EM0TqIiRwSmC8gQlfx/fVVdDefU95sWu/fmJ+96PmGf9/R+UR/J5JR60y9lzwM3BQBXcbI08SIlyOUesE+rhn8BfK58Qvb/RvwtiyxjeQtSCe18H1YNQQDkPQ89v2GMDn4D4MrjhpnVPCYZGKBvDgJPNA87DKBxGLbj5x5SNhs4SnPkTDxj7j57j7vcPe//hwY+htMJzPIiGMyVWIbJ5d80uV2z0kRxQUJnyRlCGwSswehqks/t3oTV8+BH4MagZCKeguD2ovlB5hVbcouyXKfj3rQl2XdOUYHQXm37wVWiPQt7L3pNfgoFy1tZNHPd3+CTyMJ/ZY/u8VQIrNwED1TP788esstYXS36Jon+fEuPgqxBdzPr72jWX5qG8uuYN4OOTr2TjSjgQ34OoAcLJ1sbhpvc/exO685QkwAIMblenh30oLuRfhcWr4OZh6Ln9zYuDH4OJC+AE2fEqgRvvQdqHziwMDEF4PEpMJ3lMnuS23c9ja+vyApRW+38oqY+sJhINDmb9anMp2fm7INcUwOdgcOf5e2jgY6QqpRk3UUYxsHITN5nNxpGfQFgBrwD1yvaxXXoFlgrZfavlPdY0JfA/limzlsaglo2/o/vcSnDq0hFd63g5qf3+pLZrjbK6wlJ/CV961PfjTwUYfHl1bt7YR9jyPosvQHoP8j6URikUywwPP4dpTeEufwQrH8G9b2f++rkk2ycY+cT2+wx8HpJuNo72te5/PJyk7/QkteXQmOJ9fvS91fUGuUKizm/13wy+CuOXyUmH3Db7ogSDfyab6/0CfHgP1gLHChKcfma354egMAi33gC3T05rKqUCVM48eGx4NYhXr1mtw2AJ4i7cvLppXfD92/2Uj4Gnoo/swNP6vjKeg5GpbD14iD3NLZ9NswK9VVGH+CacurjpyN0/w0FKpENjiLOfxWHT3mrlIgRp5supnoMPfxfiJrmgRP/U91GRLl6cqZzhKnjU31PsrPqWYvDymW/pAOuph+Xp7oeWg3Kigs2+9KUv7fj3Vut45C4XF1uHizw9QoTIBu2RtUVF1L7+j1GTf5JeHKCjNl9bucqlYJRuJ37w+YdFZIFmnU70RNXJHjQlfBy+Uygz/O3/H9Hlnzj67+QxMzj44IfAk/Lejva7UED/gffzmm3oZpvzJt8izRVxKdLuJbRXs+zW8PpziOk/BgyiMEM0/Alwz2Uzbxfobp/bfP80IpmmdOYLdO++S0oIPUgaEUgNmAO+VwX3teu4OM6xc5L6/f2fg9R93GY3K2MkE9LlNtpR+7iSj5t6JHe+TmI0eNdIJr64a7mRzTjF55HRCjqoohoJB+ojD3wmjyEK45jUPFCueu2zaLjjiHYH1x9BGRfTitBlTRo/G3LXj3JsPKjvP4p7PunPyd1wU4Vsx1mZjXyeeKm9r/e39nksLbZw7/5hthEvJLoQkB5A0j2kgolhYcuzowVG4nuT2aZTeZK4mWZ/34Tf7kBzNbBMpMSNBGGGcXMKhCDVg5jHJC//OPrHSZrzj5RwNaCrD/R3L720GSFgoH6BZt9gcEhV7aG+68yfKfD6YqNPhRDfd003Xkbe+0Ym4RqUSSY+hzHR3tdm1c6KMjUELwqImhDx4Pa67iQyaYNXIE3L6Pva87TOS5t5avv9MfAo+osQArN6Maf4wqodVkOtxMDmdbiPi0+zFwHZmHHdU8ikA36RNK1s699rbfZmv4XbXIaVm5iBy6T5KyRpbQd7rM/O656HXzO4qkUVaLZ6IFVm14pH6/A8DltnP6w//5daaH0UV1z9zsJVFcuWXrfLHQZx1TwAikHkB1+DqJPZGxOfIfUqQMpan9qprV4ks3WudFDtFNXfee71KNLra3r3zc1b1zTxAdY0BdzKxxFxAx0OoJa6W9r1tM/dh+VR9PvH/Xn7rQ9h4Wr2y0CbeFV5db94FOn3DX3uf+avzbcbc53UFVxqkPbQ7iTp4oYd5eQuI8UCxiuRtgW0N64X9LOtqGYrC+K93945SGvJvZj9uLIxv++P7HhpUtxGJ9tQEhK10kK5jzc5+7jH5NNi6zzuz1GaCq4YgLiNLp3avgbd5OPxewZavcx372+38bcT4ADdZh/a2dpADr6Akj46GEAtb7c5/MU3oHkXADOaPqB88lAWBKFALLae2WfCSbV1duO454qD4FJAAwudg87vCiH6O7xPgTPwuUwFPDWkZgDmFnDufB2MwXNDZH4S1V4E5aNabaI9x9n+1v2PmuP4Tp+0fn94xiA/lpnqh7Aztn43e9kXbbzgLKJ7DcIqqidx7v4BqATjeKjJL+D2ZebnEQKnVCPp+A8eG6aCV7gCKiEVY5iFVqaS2eyAVtlex0obLdMDv7fD8iTNQffztNg6D4/mIP6Jnb5zN9HIVgRGIwpF4kN9bvftrfrZeiVYuo0zcw2SLrI4gjMc0HQKeHIY+iuY4nnSx/A9OYUXkfEKOqjvaHM9Ch7V+NpP37ecXE5UsNmv/uqv7vh3fTSeuQNjzMFrRj8qjqotwdXfxOnO0rnwwxjgajRNQ3W5Ekw80hiw9dKZ5omKNUMKydlgmG/Wu/zwe/+C/qWfWH/tJPWPo+ZJe2+Pq73GgKo/j/RugZcnCUf2vK/RaqNhOl2/xl5EhdPI0mkYKBG5p5BRAxXUceIGcv4tcHMkQy+hZQ5FSidtETp5fPHkqAae1P71uNu1dj8lQuTwy4jePCY3hJK5/U+U2mB0drAwCozeKHmzB6lThnyZjmph0iZFp8TDF8cDYVL8pbeht4QZuEScm3jwSUDiVWHokyT1V3D7s2i3SOpWnqwHxhFwHGPjUd7zpI71gyIwWYm+9jSyPIHyyyTh0IE3jo0xxKpNqjqEMp+Vpj2Sz0cQlc4jyuez6+1wzTg3gV9PMComLZ/Nvhvkxhg9hu/puPvHcd//UROZHrGOsvndcYlzk7v2j/0idYS3+CbEbczAc5iRV0GIrEzD/dfVasvzyegH39oAaugVZOs2+GVib2Df7U28GmL0sxvf6S7nPe3f+4N41t//Qdnp80qI6aUd8m4Bl/0odhmCxvvQugvlKaLyhXU7bPXlB7Lv/p3GpLlRHL+MHnyB2N//GDoqUqeUqWdyF10YReEduz13XP3eTRrw0bdxOzHp4Cvbyu8dJakskA69Rk93MKRUVZp97sbsy94wBpLBV3D782ivlPXRA35m2ZrmFURvDpMbPNCaJnEr4K6qQ+1wjp27Ds7DfGaP7fPW6fp9hFYPfU9hNN7KO4jOHKZ2gbgwtf6aEj6q/kpWPvg+eyiVecivHntfG+LCKahWMYUeSTD82Pph33RJdEzBKa+X3FW4yOFXEd3prOzfIcbpUXGSx+RJbtv9PK62KjxU7aUd+/9mpOpBawbHcTGV0/QLZ/fdvrR2CcfxwQnpF85g1lRSdzp/09jnEGvizZ+bwdBWTVzhkpOP7jl70jmp/f6ktusoWFtvl1W47X2mskA6uKFW5qo2RhuctI1uzqJHXkUMGVKvQlo680R9RifpOz1JbTkJ7OfziINhxFhmz4SdD3Hmv4dxc3SKYyjdRVev4AVVjBOQBEP7tDMEcbBJ+dWAkrnVdcE8JjeMEuEz6Xd8VDyt7+so2PzZJG4Fd+xTyLRNEo7s6Mdfm8sLTgnJ/hXetVaIwecQvSWonc3sciCqPo+r28i5N3D1e+ihl1YTvx4NqVsGd/++paPE9kPLZk5UsNlXvvKVHf8+Pz/PF7/4xcfcmqcQo8m//o9JRj+NLmWOlD/qfEBZ5pjw9pZofZa5EIzyO8E0nWtfQbbvYUrPVlk3y1ZStwS1F4BsA0GkHVQwiJbbN5vS3Aje4GVIuqjy1L4fvmvHKbe8bqi4i+9g4i7EXdzuHFHxFDfbH9KMW3jS41L1Ct6+NrwsJ5EkHIFwe6maB5F6FfyRF6C/jC5OoMX+H+uNdIkbzRsYDFOlKere0IHu7SbLiLRHGg5hVhUr3GgR07wHgFi8ijg1ua7i8SCMASN94vypA7XDYnnUOGkLs3wDMKjGXdJT59Hy4FLeTdVkKVenSooMK0j3aJ3hewY/S5fogGoRlieXyPS4uvIe2mgGc3WGqe54nNR9nP4i2i+j3AdnkLn9OUw7U85h5UPSsc/u2u+SYAB/6DmIW6jSqX37PFK3ArXDOWKsk8PyqFGkXG++Tz+NKHh5zpcuPdAh6aZtzPJHWQdd+hCnMI5yNsqlC6Nw+3MgPZJgcNfr7CdYSA++iGzdIvWLJMXTB3pvR0p1ijitPfNjUrZugWlDr4fTuYsqP3ypLke115ORtLO1FE1TrfBR40MMhksDp6n2OhBUSf3avq6tZfjQdngSDkM4/FDXsDw7JMUzuDpTbz+KOctJGrByO7M5Ft9H5se3rY/3mpekjnGiBYxbWN8UMkioTJIkj09BoqfbfND4AG00w/lhxsONcZkEAxDss9SbxXIfD+rDbncW05knBUS/hSntnMgoTILbn8e4OVIve8Yop4Ba9ZU+iLR2GcfxEU5InBs7yFvYxmx0j5nODEIILpQvUnCsKobl0RObPh80rqK0IvbbDInJPcdXKgvk6lM4jeuo4Dyq04TaFHH1+cfXaItlFWNAmhSzeAM9cJlO6yYrxRp3mze4WL2MyU8e6robdlSR1Csfeq/D8ixi8PrzgCENhzFHIIiwRurXYJf1cKR7fNC4SmoU9bDOVP7svq+bFCYQKsaUplDlrefJ9j3oNVZ/vn1oH6fF8iRxooLNdmO9/rTlofBv/Fvc5au0vvD3AUiN4o8613g5nLKf8R6cX43M/1ZllM+999/R++R/fswtspwE3LSZlYfSCq84TDz8iW0LS4MkLp07mhsGFegsgJAYr4DB0E0zifpEJ6Q6xpUufd3FFT6esIFnzwpx/hQcYmOor/qY1e3/XtqDA1Q4cpNl5N1vgtF45QnigZcBMG4O4bigUlRYpqfa+DI8UGaIxXLS0DLE8XNZwK9fXA+uPCiR6qPRtBq30O15hkVpfeysEZvsmFDkd7mKxfJgIh2hTZay1052LrshjMad/Q70mziuj5n43AODKLVbRAoJRkNQIdYRqUlWVQTuX0sI4uKZh38zFssJQpmEKM1KXvbSPsoopNjbxtEywPFWnyFBfluCit+8hln6EITAG/1Y5pQ/JKlXgfpLBz7PYOjrDp7096nWZtkXfgmiRUBgjiDAXOo+7r1vYtIINyiSjH8fZpONHW2y7ZdwyNdf3u1Sh0KZlNj0CUTugf3eYtkPWvrE1StHdj3jBOD6kMaIoLyhrLQPhABv8U1Mew4hHdyJz2RKAQ/THvSh/DOb7bhO0kbkbEC95fFg/Dxi3dbP+v9O61Nv6V1o3kUIiTvxqfWAs/2SBaa9eCRt7qyudYwxRLpvg80sj4VYx6RaIYBu0sU4hr2qRXi9e6jFm4hoGeEXQOQzO/GEo0iJdZ9A5nCsX/fEYjA0ogapSXH2uZYzwoGwhO5GLPllVrwSymgi1Sd0D+6PFAK8he9hOgsIx8Ud/0wm2GCx7AO/cxvm3gbAG35hizrxoyQ2EalRwKrNLQTGGFJiEh0TyjxilwpCRnhElV2Sydw1H6kBz44Dy7PBiQo2+9KXvrTj31utg9eq3szVq1cf6vynAmPIf+dXSOsvoAayrInXuzfo6ogXc1ZFZi8KMmDSG+Brw5f5U+/8v+m99p8dd5MsJwCR9rO68wBR44EypavmxaGJKxdwgyrG8Um9KhIYL4wz252mHFQJZZ7ZaJqZzgyudLlYvkQgcw+8ruXpQqz+bz/O6Jpfpxk3MWgGwt2VNHa8T9rLHJAAUXO9HEPqlnHHP41J21xPGqysvEclqHCmcB5xhFkpFsvjREufdPSTyLiJCqoH2rjaTNmrgnDQQlL1q1vGDkBHtbjevIYjJBPFCaruwcalxbJG0SlRD+t0kjYThZ3LGQuTQtzNfkljpIoeGGyW+jXcyc8iVUTby/H+yrukRjFeHGfYfzhVAovlScAXIaOFEZb6iwzkhvYVPKClTzL6KZy4sfoMuc8FE7ezf41BJD04uHDmQ3O3d4uF3kKmlly5jCeCfZ33sOubp52keBoGhjDFPom/PyWivWx5qWPMarAjSR+hE4zcsEmqXo2mn200DQQHUyx+EIqUa62r9NI+taDKVOHsro53i+W4UE4exj+DjFukQf1gqgiGzK8DoFXm7zlEsNnmeXHDP+NwsXx53/6ZkluhFlbpJj1G8+M20Mzy2EiCYdyJTyFUQhIOrq9PtdHravhCsDFWjM58Q/sMNjuIv2q/jOZHSVRC4AaU3erRXdhi2YO8U2Q0P0QrbTNRnITe3s8bkfYAQxoM4ubLmOrlfduGx4VG8WHrGp2kQ9kvcbZklfJPKne6N0mSLlFHca58CX8fazmDIBl8BSdaouQY5nsL1Lw8xUMH2huIVvfwVYpQfdgl2MyuIS3bSLqbft45YfZRUHBKDIR12kmb8UJWnUeZiGuta/TTPkO5QSZyB1dfjvMTeBMhGL2ner3F8jRxooLNfvVXf3XX18bG7AbGw+BN/yHe7Ldof+b/uv63/9B+l3GvxtBDZus9C1wOx/l3yRK97j28m/8LDP34cTfJcsykwQBe5VRWvrB2YVcjWWDwV96D1jSUJ4nKF7N0jwNikFlZkk3UvSEGqsMYYxACGvFK1jad0tc9G2z2jOH1ppGL70JQJhl4ecfSrpvxRcilcpZJflBnXxoO4ZUnIGpiBi5tOT91y/Qdl5XuNACtuIUqpLgHkU6zWE4Yysmjcg+nNuaLgKH6q3gEmP72sdNTXaq6j7/wHk7rJnLizxyqXKfFInGYyp9dVS7eeYLX0ofBy4jGDSiMoLwHrwek7uMsvgdJB1M/tZ4B2IwbjARjdjPU8gwgGAkmGA33XyYcQDs5dG5nu1xVziHTPsLLkRRGj6qhB6IRZ5vGiU7o6z6es/cGhUDjLb+LaM9iKqeJy+cfRzOfOAwCSqMkUWtfOypeNIecfxu8AsnQS+j71nKpWyIYOA/taUx5apuN4ImAC6XL2b2PeD6OdZ9e2gegGbcwBW2DzSwnEuUUULmDKwkaQA88h1i+BmGN9IClKoVJ8Zfegt4Spn6RpHBqfW5NtaJ3AP+Mg8vp/Pl1dQWL5XGSerV11fue6q6r7LWSJnVvCGPADFxGLL4PQZk03F9ws5s0cOa/h0Gih19+aOXANQqyzHPVFwFj1yKWx0YQLXB64TrCL1DySiz01J7Hq8I4bn8ZY1Li+guk+1h7HzeJjumuBoC0kw6pSY+5RZYdEYZm3CTnuUQqJtZ9/Aes5dbQ0kfnRgmA54Pxh7I5jBHowSuI5euQq5PuEkzpd24hlq5h8oMk9RcOncxrebpQpUncqAkY0uLhyrgeBonDqVXfqTEGL5pHz36LatqiWbtAI24wccjt1ZMeUGyxHDUnKtjsK1/5ynE34akl/51fIS2fJR35JACLaYs3erf4s6WjLa3wtPJcMMGXW2/yB2Ov8APf/b/DazbY7FnHCIe4/uIWVZqdcNI2ZuVmdtDyDZziZJZxe1TtWL25MTAcjnBX3SV0QwpO8cjuYTn5CAFy+QNMEkEyj1OcR+d2VrPZzGHXkUZ4xAMv79r/A5GjHtZpxg0GcoM4xt1LUd5ieWbQeET1ncdO2SsjWjMkSY98HON2Z4mLB8+gsljWWAtG3424MIUoTu37WeD25jDdRQDyzRlKxSF6aZ+hcMRu7lieKY5y8z/1a4jxzx3rGBrNjzLduUfey5N3Hhyk4SQtWLmVxU8tf4gsTtjg6CNArnyISfqQ9HF78zuUDxFE5YuIysVd+8uj6keBzFMPazTjJoO5IeTJciVaLEdCkhtD5A8XPO9Gy5hmlmwlFj+A/CTD4TB31V0CJ6B4CP+MDTSzHDclr0zODUl1Sn2TMkcSDCMmhg80VmT7DibK1Epk5x5Uji7Yxo4Vy+NGrnyU2WxpH9ozwN5Bl8rJo4Y/+cA9hJOELwMGcgOsRMvUwwF8YROITyRGMJwfoStWqIQVcvtYy+14mSPomEluHLGHIqtEIRY/wKgYmndxSxM2IMcCgHKK6NFPAcczR671f9m4ga80ftSiFLfw688//sZYLE8oJ85D1O/3+a3f+i2uX7+OUopz587xgz/4g1Sr1eNu2hOLO/89/Fu/R+cT/+d1RaXfb72DJxyeDx9fpPCTTNEJOe0P8e8G8/y57/5LmP4ueDaD2/JgA0g7IdIvQNSGIP9AtamHoeYNUqnWEEhbsvAZwxgwYR2iDkgHs4tU9aO4704IBFP5M6i8xsFmKVks97PT2PFFjvH6CyjjIYWH8Q7nJLJYDsJBHDnaKyGFA0bhhoOcK17CoJF2nrdYHorj3nQa8IapVgdWVxAPVqvSTojj5zBxDxEWMfsoJ2rZB2ENussgJMbbPTDlOPqLRDKVP2tte8tTz2HHl/byOI4LKoVcDYOw/hnLE08gclwuP4/ewd4/8FjxS6xnIHqPx19lsTwywip0l0BICErQ299px23zHwSBZDI3xVhu0tp+J5whf4RK7TQry10wx6s8vFcfN0jIVaA9D66PdmxFHssGJ2J+DCrIzgIjuQlU9Xm0N/zgcywWC3DCgs3ef/99/vJf/ss4jsOLL76IUorf/d3f5Z/8k3/Cr//6r3Phgq0Nfhjy3/6vUYVxkokvAJAYxVdab/FieIpA2qyE/fJSOMVvx9/hTnWKya/+PfiB/+dxN8nyBKCFRzr6SZy4ifLLGPFop1274fvsktSew80PY9zwyEoSPBzCOiQslgMSly/gBjW09Em9ynE3x2LZQurXcCc+g1ARSTCAQCDsPG+xPBUcxGbTMiAZ/TRO0iL1qxhhyykeBXHlIm5QxzjBCS2vZG17i2U3lFOAic8iky5JUF//u/XPWJ58xJH04zh/Cm+iAAgSv/7A4y2Wk8y6zeYGUBiCXuu4m/SIsLbfk4LneAgkJyFeZzcMgmTwZZzSCtorHGnlH4vlKIgrmU/eOD7a+uQtlgNxoryCv/zLv8znPve59QCzf/7P/zlf/vKX+f7v/37+3t/7e8fdvCcSZ/Edgg9/m+jij4HMjMM/bF+lpfu8lj93zK17srgcjhEKj//pzOfhnd/EmX/juJtkOUFIE+Go7o6vaRmShMO2vIzlkWKEQxIOP/ZAM4HBUR2ESR/rfS2Wo+Ck9V+DJAmGbKCZ5ZEh0DiqjTDqUOenXpkkHLLBJRbLEeCoDtIkx92MQ6Gd3Or6xqqaHRUGSRIOnZhAM6n7SN0/7mZYLE8MyimShMOPNMFQmDSz49CP7B4WyyNBCBJ/4JEGmkkd46jOI7u+xbLGo7TZhLbzvOXpRQufJBzOgvQPwYY/62T4cC0nj4eZQzfmduuTt1gOyonaJfjud7/Lz/3cz+G6Gwtz13X5uZ/7OV5//fVjbNmTS/5b/zdUfpR46gcA0MbwO83vcikYY+AxlVl7WvCEy0u5Kb4ie/Srpyl87W+fEH1Py3HjJiu4d/4A584f4PfuHndzLJbHir/yLs7tP8Cb+SZSR8fdHIvlQGz032/Y/mt56hEYvMW3cG5/DX/uO9ZBZ7EcI0HzGs7tP8C99/VdE1YsluPCixZw73wV9/ZX8aK5426OxWIBpEnw5r6Fc/treEvvWH+kxbIJR7Xx7n0N5/Yf4LdvHHdzLJZDIUyCP/+d1Xn+bcSJ1qmyWB4vAoO39Pa6P+tJTdqyPELSGG9tDl18y86hFstj5EQFmw0NDXHr1q1tf7916xaFwuGinZ9lnIU3Ca9/iejS/xZWy2V+u3ud6WSZz+QvHnPrnkxey5+jp2N+9/kfwr/z7/Gv/6vjbpLlBCB7izi9eZLmu3QXXqdv7IaR5fB40SJ+833cZPnIr91Il7jdu0FLrRzJ9SQKmtNgNPQbOMnTKh1veRqR6E39t4mTNI+7SQDEJmKmd4Pu8nfw2tcQ1oFiOSKEjqA9C0Zjuov7zvz3u3fxmx8gVJOZ6C53e7eIjQ3OtFgOixBA83b2/Ik7yHgFyBQ5/NZ1/M5NhDkaNQODZiGZ5U7vpl2jPGOs2f3NQ9j9ojcPKsVJmviLb9qAM8tTQWpi7vVvM92/jeJ4Au4FGr97G795Dal7BzpXJm3ormTPjvYM8pjeg8WyGa97F7/5Pk7aPtT5xhiWknlu927Q0Yf3Jzn9ZUzSz8ZH615ma1ksR0xqUqb7t7nXv016CD+N15vO/L3pzr4nJ21jukur/XgGoeOHbbLFcmQsJwurc/XBfafCaPzOzVX753C+JKETaM2s+rOWkId87lieYuIWrM2h7VmEebg5VKDxO7eyfqt2Vvze7G/paauuanl2OVHBZj/xEz/B3/k7f4ff/M3f5OrVq1y9epXf+I3f4Bd/8Rf58R//8eNu3hNH4Y/+Lqo4QTz1pwHQRvPfL3+Dc/4wE49QtvpppuoUeD6c5F/Gs7THPkvxP/zniP7ScTfLcsyYsETavklz5Qb93gLz7ZvWsWE5FI7qIma+A4vXcWb++EizdGLT50brBou9RW62bqCOQNFG40B5DISEsILyrGKm5clBI+/rvyejbNVcfwa9co2lO39Ie+Zb+K2bx90ky1OCkQEUR0BIRH5gX6ULvGgeZt+ExWtEs99gvjef/deffQwttlieTowByqey509QRPk1ANzGB7DwPsy9g9c9GrXktmpyp3WHhd4Ct9u37BrlGSE2ETdbN9ft/pSDrSlMbhgciWzdRicRYvr1XTdGLZYnhYVonrnuHLPdORaj+WNpg9ubgdm3YPED3OX3D3Su9oqIfDV7dpRG0Ty6cp0Wy37wogXE7JuweB138a1D2Rh90+FW6xaLvUVutW7AIVVIVFhDeOHq+Bi3wn+WR8JSPM9sd4657hyL8cEC8d1kBTH7PVi8jpx7g52Gi3KLiHx9fZ43tly95YTQN931ufpm6wYadaDzve49mHsns38aHxyqDUZ6UBpd9WfV0W7xUNexPMX4Jdg8h4qHm0O97jTMvb1nv+2o1oa/pWP3hC3PLidqZfqzP/uz9Ho9/sE/+Ac0Gg0ABgcH+emf/ml+5md+5phb92Th3f0qwc3/mc4n/xZIB4D/0H6P6XSFn65//zG37snm84XL/LeLX+F/PPdF/uI336T4+/8nWn/2/4N9kjy7aKeIGnqJKD9IohJcIa1jw3JIzHo5DGMMHKK+/G4IJBKJQiGFZEfPxiGIq88hS6fRMsCI/ZsVdsq0nAQO238fJY6QWRYWIJFgDubEsVh2wyBIBl5EVs+jZYgRzp7HC8HqMyl7LkljEKsPD+cB51oslr2JyhdwCmMY6aNFpkK+ZQFxRHO/2JRf6ErHrlGeEYQQSASazJYQBzT8k2AAd+LzKC9A9/sgzGH3/y2WR4oQ+68mKeXGfOiI48m93qxaKQ44z2vhEQ9/EqkjtJPjyBb0FsthMZq1h4PRW/vzfsemENkzymBwpMNh+7VyipiJzyN0vK+EGsuzzUGeHZvZ/ByRB10Pmw1bSuiE7Jet/d0Ij3j4NaTuo50cxs7zlhOCRCCEwBiDI7L9hYOR2T+Zj+lwex0GQVJ/AVk5ty9/luUZxPVJhl9DqCOaQ/dhtws27Bj3hOwrWCzHwYnq/UIIfv7nf56f//mfZ3FxkSAIKBZthPKB0YrCV/8Wae05kvHPA9BRfX5z+Y94IZxkzKsdcwOfbOpukc9WLvKl5jt87pWf49y3/xHJW79G/6WfO+6mWY6Btm5yp32LkfIYlbBCkhvALZw57mZZnlCUU0COvIzoLWAKI2gRHNm1PeFzrnyeTtqm5JVxjsgEMIgDO/MSYm63bhDrmJeKVzhh5ojlGeIw/XczjXSJe507FLwik/nTSB7e2TEcjtIecMgHNQpOgaR05qGvabGsYZAP7PNt3eR26yaBG3A6f4bc0BWIOwSlScZJ0UZR8wceU4stloNhjGE+mWG+N89AOMBoMM5J3ZC/fyyqyjkcIRCOT1yYPJJ7FJ0yZ8tniXVMxfoBnhk8fM5VLtBOWoe2+1OngKi/hOjcg7BG+ogVYBUpd7o36SYdJgqnKLu2v1p2Z81WCd0cU/kzOPvY3Bn0hnGKDgioeYOPoZXbSXJjeAMRqD5p6fSBzzfCRTl27Ww5GaThIN7QcxC30aWp9eAdZVJudW7QT3tMFqcoOZVdrxGKPOcq5+mlXSp+9aHao4UHjvdQ17A83XR0i9utW3iOy6nCGfwD+lzr3hCilK0rau7B1sOpX8Mffh6iBqo4uWsQhBGODZi0nDh8keN85RydZG2uPmAiS24cWW8z371Lx4NB3SEnD97P9+PPsjzbGOGgj6iPJPlx/IEIoyLS8pkdjyk4Jc5WztJP+9T8Olpn/qiF3jz1E+6PsliOkhO1Qv2n//Sf7vn6X//rf/0xteTJJnzr13AX36L9/b+yLh3zL5b/kNgk/MniC8fcuqeDH6i/wFvt2/yqXOa/OvfnKX71/4IaeJ5k/HPH3TTLY0QImO3O0FcRN4HT1cvH5rS0PD0kuTHIjT2SaxecEgXn+EtdNpMVmnELAcx0ZhjkaDZULZbHiRCCe507RCohUsvUgjolp/rQ13XwqATjEIwTP3wzLZYDM9udIVIxkYpp+A2c4tn11+rH2C6LZT+kJMx0ZtBGM9uZpebXCUTuuJu1L5STR9WOfr1ece3IfRbJyyL54OGSN5NgAILHE1zcUS2W+ysA3Ovco1K1wWaWnRECZrr31m2Vpr+yLz+MFA4D/vBjaOHuGOEQl88faxsslqPCIImLZ7b9valWaERZxZrZ3jTlUmVPFamSU9kzIM1iOSoW+nP0VZ++gqbfYPCAzwSJZMA7/HMkLkyBjZOxPKEUZIVCcLi52kiX6bDGPdWDJEFEC0zm7GCwnGyMcIjKFx54XNmpUV7NPU9MtMUfVfcH8EX4iFtqsRw/JyrY7Bvf+Mb6z3/8x3/MCy+8QBBkGQbC1tvaF7J1m8If/ZfEZ/4cqnYZgNe7H/Hv2+/y50qvUHKeDEf7SSeQHv+bymv8f5f+gH8+eoH/Y/MFyr/zk6z8x19G1S4ed/MsjwE3bSI704yKhM5qCYbQsYaD5clGoPE6d7JM68Kp1fIcR08gw+y5bgwFr4CNqLE8iRhjKHglIrWEKxwC4eK3byB0QlKcQsujUya0WB4nBa9AK24hhSR8yOeAF80j+ouY3DCJbwNeLI8eRzjk3JBO0iV0A1xxtAoXXn8WES2j86OkXvVIr22xHIa1danxSiT58eNuzqEJZIgUEm00Rb+IMeu5kxbLFoyBglukHXdWbZWnxw/jxYuI3jwmHMqCPS2WJ5Bw03xecItbAs2ctI3TuQtegTg3YSd6y2Ml5+ZZZgWBIHQfj79m3U7zSyS5J9dOszwdSN3Hbd8CJyApnMIcuBzm4QndcL3cYM61e9SWk42bNJDdaUxQJQlH932eI1xCN6S76o/aj/qyxfI0cKJ6+q//+q+v//yxj32MX/mVX+HUqVPH2KInDKMpffk/ATdH//mfBmA2WeG/WfgyF4NRXs2dOdbmPW1MeHV+sPwx/nXzO3DxC/ynb61Q+e0fYeU//l104dGoEllOBgJw5r6LiTpUBVwZewnt1wlF/ribZrE8FG5vFubeBsCL20SDH38k9yk6ZS5VLqNJmSiNs7TYeST3sVgeNZP5KWpBDV8GFLvzMP8uBnBVQlx7/ribZ7EcipFgnIJbxJPeQ9k2juogZl4HrZDuXeTEF9DSP8KWWizbkTicLV6gqzrk3fyRlQ2HbLNIzHwXjMZpTaMnv4g+gvLJFsthEYCcewOiFkII3Ikc6RNaLjUQOS5XrxDrmIJ8OEU2y9PPaDhB0Ss9tK1ykpC6j5h9HdIE4dxGTn4BLZ+eQDrLs0NOFrlUvUyiE4rORglmIcBdfAfTXQTAGwtIwqHjaqblGWTIHyFfyeMI91Al/A7K02SnWZ4OvOWrmOY9ANxR77EGQJadGpeqHspoiieg6orFshsCjTP7OibpIYTEncyTuuUHn0jmjzpXPE9Pd8k5R+uPslhOMranP0Xkv/338e5+lc7n/iuMX2Ql7fD3Z3+bUHj8r8oft+pwj4AXc6cQwL9pvs6dy5/jb3zwB5z6V/9rVn7kf8LkbDnFpxfDWmqeMIK8KJA+JQ5OyzOO0Zt+3qPOwRGQkwWEACkeXxaVxXLUSJyN0pmbxw96p8MtlicCgTi6UjZm7R+TedstlseAKzzKbvURXd1s/Gtsv7YcP8KorFcaEI/Yfn/UBCJHYNX4LfvgSG2Vk4ReM5zMI1+PWyyPklDkCXeMx1ebfrZrZsvjRSApPuZnx2Y7DTutW44bszEHC/P45+CcTSixPAGILRP2wW1yV/iUHJtoa3m2OLHBZjYw6mD4H/4b8t/8e0SXf5J06FXmkyb/9exv0dMxf7H2BXInUUVAaWS7h+z2Ef0EoRQgMK7EBD66GKILOZAnuy+8kDtF3S3x243v8DfOvsSfWZ7mx377R5A/9CVMzsreP40YBGr4FWT7LgRlUt9mJVmeDtLcGN5gBGmftHz6uJtjsTxRJIVJfJ1idGrHj8UCKKeAHHkJ0V/C5IfR4gSuRyyWA5C6ZfyRl6C/gi6Mom1JBMsxY2DLutSWK7ZYnly0DDGjryC685jcINoGXlqeMowBNfAC0r8NXoHUqppZnnLut9Ps/oHluElrl3GcENzAlnW1WHZB46CHX0F0piGskHpPYYKLxXLEnCjv6A/8wA+sB5n1ej1+6qd+CsfZSIP58pe/fFxNO9F4d79K+X/5aZLxz9G/8pN8t3uD/2bh9/CFy1+sfYGa++hlgXdCRAnO/Aru7DLe3Aq5pRbhvUWcuRXcpRay2UE8ICjYCIGuFEgHSqTDNdKRKulonXR8gGRiEF3OZzrcx8yYV+VnBv4E3+l+yL/H4cuVmD/z+3+JP/3ZX6VcvXjczbM8AlKvCrXqcTfDYjlSjJDEpXPH3QyL5YnECJeofOG4m2GxnCiS3BjkbHl5y9NDnJuA3MRxN8NiWceuSy2Wp4ckGIZg+LibYbE8MlK3DLUXjrsZFstjw9pplpOEcgqo2vPH3QyL5cST+HWwiVwWy745UcFmP//zP3/cTXji8G/8W8r/9n9POvAC06/+J/yLha/wtc5Vzgcj/FD5E49O0cwY5EoHd34Fd6GBM9/AWWrhzjdwFhrZv63uxuGORNdLpOUCqlYkOT2CLuXQ+RAd+hjfBUeupnxoRJIiexGyGyFbXZxmF3dmifDdW8hGez1ITRVCkslBkqkRklNDJFPDJFPDWRDaY8YVDp8uXOSV3Bm+3fweX+Ymv/vm3+bPDv9J/uz5/wM515ZZtFgsFovFYrFYLBaLxWKxWCwWi8VisVgsFovFYrE8uZyoYLO7d+/ysz/7s+RyVir8gRhN7vV/TOGP/kuaY5/mf7zwp/md6d9AIPjB8qu8HJ4+mlKkxuAsNvE/nMG7OYt3ex7v7jzu9DIyTtYP04GHLhdQ5TyqWiA5PYKqFFDVIqpWxJRyhIWAfi95+PL0icJZbuGuBbXNrxC++SHFr7yOUFmtcVUtEp8eITk9nP07NUwyOQjeo+/yofT4fPU1Xgum+Pbdf8O/nft3/P7SN/jhs3+JL4z8SRzhPPgiFovFYrFYLBaLxWKxWCwWi8VisVgsFovFYrFYLBbLCeNEBZv9s3/2z/jJn/xJG2z2AJzFtyn++/+M3tx3+PXnf4jfCQRx83U+lj/L5wqXH0rNTLR7BNfu4n9wl+D9u/jX7q0rlOl8QDpUJR2sEF0+haqVULUiqlLAhP6e5SyPtNCl56CGq6jhKtHmvyuNs9TEnV3GnV3Bm1um8B/epLzydQCMFKQjtfXAs2R8kHR8gHS0ji6GR16OM8wN84UzP8Enr/0m/85Z5Nev/xq/d/df86Nn/gIfq3/yaIIBLRaLxWKxWCwWi8VisVgsFovFYrFYLBaLxWKxWCyWx8SJCjYzxjAzM0MURTu+Pj4+/phbdIIwGu/u13Df/H/wwezX+MrwRb720n+EEJqXg9N8pnCRsnOAID1jkI0O3q05/Buz+B9O41+7izezDIDOBSQTg/Q+doF0fIBkrJ6VpjzJAVKORA1VUUNVohc3/iz6Me7cyvp/ztwKwbu3cJobZT51PiAdrJAOVVAD5fVAOl0poCoFdDmPKuUx+eBAn4FxcwRX/hJ//t7X+eyd/8D/PNDmn/X/IRPhGH9q4s/zqcHP2vKaFovFYrFYLBaLxWKxWCwWi8VisVgsFovFYrFYLJYnghMVbAbwYz/2Y9v+ZoxBCMG77777WNvyOOKqjDEYwGgDOkUnHXTUpN+dJWrfptO4zhvt69xevs51z+fdwgC9099PVRb4hDfFc94EoZEkDcNikkCqIE4R/RjRS3A6Pdx2F7fZwVtpESw3yM0tkZ9fxOv1AVCey/+fvf8Osm27D3rf75hx5dQ57RxPPijLOpKlV7LKgC4FroLClO37TCGek1wYR4FUsrGkC7ploCzJVVzZZSzD4yKDeRh0sZEtg5EsSzrSOQpHJ+zcu3Naea2Zxnh/zO7e3bvT6ry69/ioTql39wpjzTXXXCP8xu/X6Olhtn+Y6hPPUB3oo5EroIRAKlBKoFrE/6k1/wEKEZfFXPm3in+3+u+V1wlYpkkYydVf7racplj3g0Is/yiWfydQCBG/b/Hvl/9NCsMuwCgYow9+bwc+6WqFZKVKqlYhUavjLtRx7i2SajSxm60NGdmUIQhTSaJMEieVIEwnkakkUTqBTLrIVPyfSjiopBNnfEvYBM5FsvlR/vb0XzDVfo2vFsv8+/lJ/r39aS4m+riUv8hI9hJ92TGyiT6Sdg7bdDGFeSwZ0Lo5pnCtlXaelPZ2Sr+u43FU7er243CU9LGIHedxOIzn1O/revp4rNctx+O4n/+odMvxPm76OMQe9dffKX2+7F03Hrvjaks3HouTRh/DvdvLMdPHeyN9TNY7Ccejm9u24iQcx26kj9vWuu2YPCrv1aPyOqE7X2s3teU4deN7c9xO+zE5ra9rP077e95N9LHWNiOUUruN+Tk0165d47Of/SylUmnTv4+MjBxxi7b2f//5Xf75f3v5SJ/TDTz+7b/+iQN/3FAYKGEc+OOedIaSmEoedzN4te88v/TX/lHHtx/rSfHZ9z93iC3SNE3TNE3TNE3TNE3TNE3TNE3TNE3TNE3THkVdF2z2xS9+kZ6enuNuiqZpmqZpmqZpmqZpmqZpmqZpmqZpmqZpmqZpmrZGV6Wz+tjHPkY2mwWgXq9TqVSOuUWapmmapmmapmmapmmapmmapmmapmmapmmapmkadFlmM6UUv/M7v8OnP/1p5ufnASiVSvztv/23+cmf/Mljbp2maZqmaZqmaZqmaZqmaZqmaZqmaZqmaZqmadqjyzruBqz1qU99it/93d/lp3/6p3n22WeRUvL1r3+dT3ziEziOw/ve977jbqKmaZqmaZqmaZqmaZqmaZqmaZqmaZqmaZqmadojqasym7397W/nwx/+MO9617vW/f7zn/88H/nIR/jCF75wTC3TNE3TNE3TNE3TNE3TNE3TNE3TNE3TNE3TNE17tBnH3YC1Go0G586d2/D78+fPs7i4ePQN0jRN0zRN0zRN0zRN0zRN0zRN0zRN0zRN0zRN04AuCzZ79tln+a3f+i2klKu/i6KI3/qt3+Kpp546xpZpmqZpmqZpmqZpmqZpmqZpmqZpmqZpmqZpmqY92rqqjObNmzf5O3/n75BKpXj88ccB+M53voPv+3z605/m2rVrx9xCTdM0TdM0TdM0TdM0TdM0TdM0TdM0TdM0TdO0R1NXBZsBLC0t8Qd/8AfcunUL13U5f/48733ve0mn08fdNE3TNE3TNE3TNE3TNE3TNE3TNE3TNE3TNE3TtEdW1wWbAdy5c4ebN28ipeT8+fNcunTpuJukaZqmaZqmaZqmaZqmaZqmaZqmaZqmaZqmaZr2SLOOuwFrVatVfvEXf5EvfOEL5HI5oiii0Wjwhje8gU9+8pNks9njbqKmaZqmaZqmaZqmaZqmaZqmaZqmaZqmaZqmadojqasym/38z/88N2/e5OMf/zgXLlwA4MaNG/ziL/4iV65c4aMf/eiRtmd+vkY3HJ1SKc3iYuO4m7Fvp+V1wMl+LX19Owdtdsu534mT/F5sR7+ug9Vt5/1pfX/3Qh+L2GEdh53O/cM67/X7up4+Husd9vHotmv+cdPnX+y0Hwd93h+s036+HKajPnbH1dfphD6P9k8fw80d1nmvj/dG+pisd5zH4zT1dfR5tTeP6nHr5r7OVh6V9+pReZ2g+/jd7FE6Dzt1Uo/JaerrHLWT+p6fRIdxrDs597XuZRx3A9b6kz/5Ez784Q+vBpoBXLp0iQ996EP88R//8TG27PgIAaZpIMRxt2R/TsvrgNP1Wk660/pe6Nd1uunj8IA+FrHTdhxO2+vZL3081tPH42jp4x3Tx0HbDX2+7J0+dg/oY7F/+hgeLX28N9LHZD19PA6GPo57o4/byfGovFePyuuER+u1njT6vdlIH5NHj37Pj44+1tpmuirYzHVdDGNjk4QQRFF0DC3SNE3TNE3TNE3TNE3TNE3TNE3TNE3TNE3TNE3ToMuCzd71rnfxy7/8y9y7d2/1d3fu3OFXf/VXecc73nGMLdM0TdM0TdM0TdM0TdM0TdM0TdM0TdM0TdM0TXu0WcfdgLV+7ud+jp/4iZ/gPe95D7lcDoBqtcpzzz3HBz/4wWNunaZpmqZpmqZpmqZpmqZpmqZpmqZpmqZpmqZp2qOrq4LNcrkcn/nMZ3jllVe4efMmruty/vx5Lly4cNxN0zRN0zRN0zRN0zRN0zRN0zRN0zRN0zRN0zRNe6QdaxnNmZkZ3v/+9/PGN76Rt771rXzkIx/B8zyuXr3K8PAwv/Zrv8Zf/+t/nfe85z189rOfXXffL33pS/zVv/pXefrpp/nhH/5hxsfH1/39t3/7t3nuued49tln+cAHPkCr1TrKl6YdAYmkFlXwlH5vNU3TDpuvPKphmUiFx90UTetakohaVMZX7eNuiqYdurZqUo8qKORxN0XTTjVfedSiMhG6D6Z1JsSnGpYJVXDcTdE07RRRSBZbi7Rk47iboh2QYGWeR/cxNG1HkQqphmUC/ONuivaIkCrS65+a1mVasqHnQjXtIccWbKaU4v3vfz+tVou3v/3tLC0t8Yd/+If8i3/xL5ibm+Pv/b2/RxAEeJ7H2bNn+Sf/5J/wp3/6pwBMTk7yEz/xE/yNv/E3+L3f+z1KpRI//uM/jlIKgD/8wz/kE5/4BL/yK7/Cv/7X/5oXX3yRj3/848f1UrVDMt2e4GblBq+UX9YTHZqmaYcoUiE3q69xq3qT242bKNRxN0nTuo4QMN64w83KTV6tvEKgvONukqYdmqas82r5FW5UbjDjTR13czTt1AqUz2uVl7lZucm9xh3QfTBtBxFr+u31G0ii426SpmmnxJw/w43ya7y69Ar1qHLczdH2KcDn1cor3Kre5G7jll401bRtKCS36je4Vb3JzeqrOkBTOxITrXvcrNzgtfIreFIHnGnacatHldW50Dl/5ribo2ld49iCzW7dusULL7zAM888w5e+9CU+9alP8fM///P8l//yX/j85z9Pb28vf/RHf8SnPvUpXnzxRR5//HH+4A/+AIDPfvazPPHEE/zoj/4oly9f5mMf+xgTExN85StfAeB3fud3+JEf+RHe+c538tRTT/HLv/zL/If/8B90drNTRAhoBHUApJJ4UmcQ0U62mdY0/23iD/jy7P8ilHrAqnWXAB8vigNnWkFLT6po2iYUivpy3ySUIb7Uu12106sdtZAqXpBqBHrTh6YdFl96BMtjg0bQQAkdbKZtL1QB7XC53x62dVZiTdMOTHO5z6dQtCO9seakC6VPIOMMmM2gpTcVato2IkJaYby22A49nT1WO3RCiAdzjCrC1xtaNe3YtSNvtb/UDPVcqKatOLZgs76+Pj796U/zuc99jg9+8IO8853vBKBer/Pcc8/xsY99DIB3vetd/OzP/iw3b96kXo+/XF988UVe//rXrz5WMpnk8ccf54UXXiCKIr71rW+t+/szzzxDEAS8/PLLR/gKtcOkFAymhnBNh4JbIGvlj7tJmrZnX5v/Cz70jZ/l9+/+ez792if5p9/65dUBrKZ1A1ck6E/145g2Q5khLOzjbpKmdR8lGE6P4Jg2vckekmb6uFukaYcmZxXIuVlc02EwNXjczdG0UytppulN9uKYNiPpYYQ6tikc7YRwRYKB9AC2aTOYHsQW7nE3SdO0U6IvMYBrumSdDHmncNzN0fYpYaTpW+5jDKWHMTCPu0ma1rUsHAbTgzimzUB6AEf3r7RDppRiOD2Ca9qUEkXSZva4m6Rpj7y8UyDrZEiYCfoSA8fdHE3rGtZxPXEul+O5557jp37qp3jqqaeQUvK7v/u7vPnNb2Z0dJTR0dHV2169epVKpcJb3vIWAObm5ujv71/3eD09PUxPT1OtVvE8b93fLcuiUCgwPT29qzYKsY8XeEBW2tANbdmPw3gdOavAY4UCQsTBZ0fltLwn2zkpr+2kvxf23f/O/fE/4v9igku5a3z/6P/GbHuGz975t3zqhU/wv5///xx3Ew9Ut79fR9Wubj8OmxEYjCTHGEmOHezjnsBjcRiO8zgcxnM+yu9ryeml5PSu+92jfDw20y3H47if/6gc1vG2hc2l7JUj7YPvR7ecd8ftUX/9neqm88XEYCx1FlLH3ZLOdNOxW3FcbTm+YyEYSowwlBg56ic+cN14Pp0Uezlm+nhvpI/Jehkry5nSEEtWHdmlFRdPwnvVLeeVQDCaOsuo7mOceN12TE7rezXgDjHgDq3++7S+zs1042vtprYcloJdolAobXubbnxvjttpPyan9XXtx1G95w4Ol3NXT8xc6GE47Z8vbW+OLdhsRU9PDxMTE/zu7/4uL730Er/3e7+37u/tdpt/9I/+EaZp8rf+1t8CoNVq4TjOuts5joPv+7Tb7dV/b/b33bWte6LFu6ktOwo9CNvg5jZccbZ6HUopIhVhGcd+SnbsRL0nu3TSXttJay8AX/w/if77z/F/XXsHvQL+tu9hFfP0kue95nv5D6/9Ht939j082ffUcbf0wHXr+3XU7erW4wBAuwqmA3Zi3w8VyQghBIbYOhNHVx+LI3Qcx+Ewn1O/r+utOx5BGyIf3GzHo7NIRQCY4nTsOD/u8+O4n39P9nFtPsrX2839+hP5vh+gR/3179ZpOF6hDDGFiVj5rvGboCS4mUN93m46dsfdloN+/lCGnV1fvQagDv29PgrH/R6eRPs5Zl17vFf6z4nckT/1fo5Jx5/ZE6RU6tJzhC4+fzdx0G3t5j44EH+GZRCPgffhJL3HR6Vbj0m3tuugHfnrjEIivwZ2CtM62gxr3fSedlNbjoVXBwS4cVWF4zge3d7HOa3nyGl9XdvpdE68647NAa6xdZuuO9basTr2b4J3v/vd/PzP/zyzs7P883/+z7ly5crq3xqNBj/2Yz/G7du3efe7300ymQTAdd0NgWO+75PL5XBdd/XfD/995f6dWlioHXuEqhDxh7Yb2tIJI2phTX8VgiYUzuEXrgHbv46IkHuNOzT8BkPpYXqcvmNoeedO2nvysN7enb8ETsprO6nvhTn7AoXP/yJ/cu2vcSsR8P8OM1jf/jc0MpcIB9/IRfcaI5lRPvPt3+Xnn/zgcTf3wBzn+9VN5323n7dO/S7MvwymRTT4BiJ775P59ajK3dodLMPifPYCjljfse72Y3FUDvM47HTuH8Zz6vd1vYePhxk1MKe+Ggfnly7i5y7t+Bht1eRO9RYSxfnsBZLGyS3ReRTnRzdd8w+KU70JizfAcogG30hkdXYOHPXnURJxt3GHhl9nKD1Ej9O/852OwKNwXTqN5/1xOS3ny4I/x1RjkrST5kz6HK5fRUw9j1AK1f8EQWr4wJ/zOI7dcfR1OnHQx0IhmWyNs9QuU0qUGE6OApsHrNvePGL6G4BC9T9JkBza9Hbd7rR8Fg/DYZz33Xy8zai+3H/2oecSfvbikTzvfo6JUoppb4KF1gKFRIGR5BiCk10K+bjPkdPS1zmM4yiR3G/eoerV6E/30+9013XfDKqY01+FKITea/iZs7t+jOM+/45Tt/Z1tvKovFfH8TqFkoi5v2B67puITD+ZkXeRtPKH/7y6j99V7PY0YuabKAQMPUt++PyRHg+FZKI1TrldpifZw6A78mBzUxc4ydeg09LXOUgt1eRu9RYKxbkt5sS78T136ndg/pV4jW3oDUTW0W+YOQyHdaw7Ofe17nXswWaNRoOpqSkGBwepVCq89NJLZLNZpqam+MAHPsDk5CQ9PT184AMfWL3PwMAA8/Pz6x5nfn6e69evUygUcF2X+fl5Ll6MJx/CMKRcLtPXt7sgJqWOtjzjdrqpLdsxvArKawAgapNQuI5a0/DNXkcjalBuVwCYak5Rsrs72GzFSXlP9uKkvbaT1t7Ul/8JYWaUf59JcdlMMjjwJsLKOMkXP0m171mEafP2kbfz/33l33Kvfpex9O4nYbpZt75fR92urj0O9SmQEqSP0V4i3EdHeL49hx8F+FFAxa/Q62y+i6Nbj8VRO47jcJjPqd/X9VaOh/DKKL8FLPeVcpd2PE5L3hKt0ANg0VtkOHFyg81WHPf5cdzPvxtCgKpNxtdmvx2fQ+buzoGjer2NqE65XQZgqjlNyekD1T2TjifpfT8Mj/rr362TfrymmlMEMqTcrtDjNki0FiAKUQDNOVTy4IPNVnTTsTvuthzU83vKY665gEIx15qn1+3HFltks2gtoKIw/rk5j0p0V9DBbh33e3gS7eeYdePxNtpllB9XsqA2BdmLXT92DwmYbc4hlWSuGX9mXbG7TdDdqhvPkRXd3LaHHWRb27LJQmsJgJnGDD12PwbdkxHbaC+hgjgxgKhPo/Yxz3mS3uOj0q3HpFvbddCO8nUaUYta+TZe5COqk4ieWRLpww82W9FN72k3teXINedQUZzpidYCcP5Ij0c8LonX52ebc/S4/djK2eFeR++0niOn9XVtpdx+MCe+5C2S2GZOvFuOjRCg6tNr1tjKhOnTEWy2oluOtdYdjnVL1Sc+8Qn+43/8j3z0ox/lueee4//4P/4PfuAHfoB3v/vd/NAP/RD379/nPe95D7//+7/PwMDA6v2efvppnn/++dV/t1otXnrpJZ5++mkMw+DJJ59c9/cXXngBy7K4du3akb6+R1HkFiCRBWFCbmxdoNlWEkYC13QwTEg7yY7uo2knlTn/bdx7/50vX/5+ZsIKb0ldAQTe+b+CaC3i3PlvAFwvPUbayvBnM1843gZrj57sCBgmwk4SJUr7eqiMHe9IMIWBZZjUoyoKeRCt1LQTSzrFuKSVMFHZ0XUDM4mkHlXwVGvdfVJWGrH8v5SVOuIWa8dNKSA3Gl+bnRTSLRx3k1ZJFVGPKvgqXgB2jSS2YQOQs7NdFWimacdJIWlENdqqeWTPmXfiyUzbsEkYCWSyF2E5YFio9MAO99a6jS0cUnYcqJK2U5jC3vK2KtkHlh2/16nN32tfedSjCnK5JImmdbPIKSCcFBgmPNR/PtDnUSG1qEKIv/ONd2Bik7HjxbCUncLa5jOraftlGy6J5XJ6WSeL0WVZ9GSiiLATYBi0U0Wasn7cTdK0A9dWTRpRDTi8tS1pJEnmz2IYFmZ2CMsuHNpzad1LJQfAsMCy437/Xh8HST2qbpiD3IklbFJ2PDeZsdNY6D6OdnhSVnLNnHh3bL5uyca213ulgMzwgzU2t3ik7dO0o3Zsmc1u3rzJpz71Kd73vvfx9re/nbe//e38+I//OBMTE/yP//E/+M3f/E0++clP8uSTT6KUYm5uDtu2KRQK/MAP/AC/+Zu/yb/6V/+Kd77znXzyk59kdHSUN73pTQD84A/+IB/60Ie4cuUK/f39fPjDH+Zv/s2/uesymo+yiJDZ9jQKRX9iAIvOItOlkSAYfDOG9InMzhZDbeEykB7gRvk1okiStxYo2r37ab6mda3Edz+DdIv8P45kKCoy4sTBPCrZT9j3JImbv09w4a9gGiaPFZ7kL+a+yN86/0M71iPXtId5ssWcN4tjOvQ6Ax1PNvqpMYzRXjAs5D4nxEtWH6lCCl/53K3eRSrJYHqQQXdkX4+raSdZZKZQQ29GyGBDX2myNc6d2i1CQp7peZaCGfeHcmaBa8XrKBQJoYPNHkV+5jxmcgBl2Pu+Nh+kidY9FtqLGIZBf6qPMIo4lzuHwCBh6HNV01bM+TNM1icRQnAxd4mMebi7Wn3VBiHoTffQ7wxiC5fQdpEjzwESaWyebVbrXgYmF7KX8WQb10hs27cPnBLG6HOg1Kbvta/avFp5mVBGlBIlzqTOA7AUzFMP65TcEmnjdO281k62yMqght+6af/5oCgkt+o3aAQNklaCS7mrWPuYNhcIzmUu0pYtXJHA7OCx2qrJfHsO13TpdfpPfNlN7ehY2FzKXcWXHgmRZKsyy3sVfz/UKLo9ZPbw/RBaOeTI26gEs9yqz0D5Vc7nL5AzCwfaTk07LnVZ4WblJkopRrOj9NoHu7Ej/n6YJWEl6e1/MwOl6wSGQ8LIHOjzaCdDkOjHGHsOhEAZW2Q67sCMN8V0YxpDGFzOXybZ4flkYnExcxlPxeMSccDfOZtpyQYL3hwJK0mP3af7SI8AT7WYa8/imi5XilfiecYumBOvRRVuVW6iUIxlx+ix+ze9nZ8+g5HoO5A1Nk3rdscWbPbHf/zHRFHEb/zGb/Abv/Eb6/72tre9DSklP/ZjP7bu92984xv5zGc+w+joKL/+67/ORz/6UT75yU/y7LPP8slPfnK1LvRf+St/hYmJCT70oQ/h+z7f933fx8/93M8d2Ws7DRa9eWaaM0A8QTKUGO34vkpYRObuTq0gCnGWJ0GbYZOivvZqp1EUkHj1/+b+mXfwnfZ9vj/37Lo/B8Pfg/3ip7BmvgaF7+Va7jpfnf9zXqu+zLX848fUaO2kmmpNUPbiEsVOzqFg9XR8X2keTHC2EIKkyNAO5pEqzmhWD2qIhE6zqz3apLDBXN/ZEQKW/AXmWnOAYrx+l1y+uFr+5LSU3dH27rAWV/dKCEE9qAFQCyrIZgjSIJQB59KXjrl1mtZdmkEDAKUUnmwferDZVGuSpXZcTitjZHHseKwtje4rb6J1zsQi1eEikBTulrEGnvQIZZzRbOU63lZN7tXuoVDU/CrX8o93VQk2Tdus/3yQQkJaYZzZox16hCrAEvubNjcwO/7MCgH36+PU/TjjUyKfIKsDcbRdsLCxjIP/jHiqtfr9UPWqXC88safvBylsKlGIWs4C0g5bOthMOzXaYXu1Wk8jaNB7gB9FIWC8dpdGEGdITuQTZKyS7qU94lY2lOw1zEuI+FwFkErSjtodB5sBmMIiJY4m2FEIGG/cpRnE/bREPkHGPLrysdrREwIm6uNU/XiseiF/gZzZHdnB2lFrtS/TDBr0bHO9P6g1Nk3rdscWbPa+972P973vfXu+/zve8Q7e8Y53HNrjP+pMw1jz8+F3XQt2kYpdRkpFye08IELTThJ78n9htBf5Qs8YtneX6w9ld5KZM0TpEZy7fwRXv5fB5DA5O8/XF76qg820XVubDc845sx4WStPzsniRW0GkoM60EzTNqEUDKWGmWhMkLKSuCIZb6TQnxetSymlGEqNMNGcoMfuIYgiIiKdjVXTNtGX7KcVtnBMh6x1+BPj1prP4cqmPE1bkTYzlBJFakGdodQwAAYCIQRKKUxhdl0JNk07bDYOg+lB5lpzlNwijth7ppC9UGr9GF5n7NC6hcBY9/2wHz1uL3W/jmmYFJzuWDTWtIOQtwss2UuEMqA3sfeyhltZ+ezFheT094O2f0pBf3IAP2rjmgmyVndnNV7ZAKA/A48GpdbHJXTT2DRvFynbZUIZ0nMI13tNO4mOLdhM624FuxeyBlJJSs7hB3+5RpIr2cf29RhKKUIRYGJ11ZePpq1wb/0BYWqAPwvnuOoO4RgbL8FB/7O4d/4btCsIYXM+e4lvLX0D+N+PvL3a0VJKEeBjCftArmFDyVESVhLHsMkd824fS9hczF7RQWaatglJiCLOVtJrD/Lc4DtoR20yVhahdH9G624Fu4dCvoQQUA4W8WVA0d5+7BDgY2HpCULtkZI2clzPP4kQO2d3lcSBmzZ7z0I2kBjBMV1swyZnFfb8ONrJtbZ/8TADkzOpC8QR7XEwoiOSXMxfoBm2yNl5DroEm6adBP3OEP3OIHs9//d7/R5NnyFjL+IYzqFnwNS0TjnC5WLuEo2wTs7J7yvrZdJIcy3/+I79IYkkIsRStg6a17rCTutOtnC5krt2KPOeSsFo+iwVZwnXdEmb2YN/Eu2RlDXzXM8/te6aHOBjYnZVhmP9GXg0jaTGSFlpHMMhvYcS3ofFEhbncxexlC7PpmkrdLCZtikDg5Ldu+H3IT61oErCTJI00sfQsq3N+JPMNmdJ2ynOZS5uOqmqacdGKZzbn+O7w29kNqzy/8o8uenNor5n4Pbn4O6fweC7OJ+5yIuLzzPbmqY/OXi0bdaO1INrWJpzmQv7voZZwqbPOf5zJsCnHlRJWikSortKwGnaQWjJBu2oRdbOYe1yYakl69yq3kIiOZc9T9bMkzZyXTWI1rqXVBHVqIwlrGMuISBQCvIdlGue8SeZacyQtJJcyFzC3Gd5Kk07aR5egFJKUZcVIiXJWQWkCrldv0krbDOUHtpzX84SVlf0A7Wt1aMKoQrJmYUDz0Lckg1uVW8gUZzPXSCzZb9i/QJ+2siTdnRJGu1Rt7fAlhCfu41bVP0KQ5kRBu3RXT+GjaOv3doGCkUlXMIQxvJGwqMPvkqb2QNd3N8uICci7gs1gyYDqX4GHqoKoWnHYbt1J0+2aIQNMlYW+5CyYjrC1d8P2oHxVItm2CBlpXFFcvWaPB/MMFmfxDVdLuQu7Wvz00HTn4FHj9WF/eIQn1u1m7TDNsOZYXrtgX0/ZqA86mFNr51pJ5reTq7tguJu/TZ3a3d5rfIqvmofd4NWKSGZb80jlaTm12lHreNukqatYy6+jNmY5M8K/WSMBGecjcGcAMrOEOUvwJ0vAHA2fQ4Dg5fK3zrK5mpHbP01rHZqrmEKxZ3aLe7W7nKj/CqB8o67SZp2oHzV5rXKq9yt3eVu/Ta7rXlZDaoEMiCSERW/fCht1E6vGW+SO9U73KzcpBaVj7s5HVCr33WNoEFTNo67QZp27KrRIjcrN7lTvc28P0MzatAImkglmW/N6mwep1Q1KnOjcoM71TvM+tMH//hBhUCGcf/CWzrwx9c0baNW2ORu7S53qnd4YfZ5fLpnzlQ72eb9Ge5Ub3OrcpNyuHjczTl0rahJ3a8v94XmQegU+drx2m7dyQs9blTjOaFbtZtIomNsqabtLCLkVvVGfM5WbxIRAiAELCyf562wRTOsH3NLNa37NMMGzeX5mrnm/udrFJJb9Zvx2lnlVQL8A2qpph0tvZVc65gSinYUBwpIJQlViLPPuW+jUYdadfM/ZnPIdKajxxHKoJgoMt+cJ2ElcI3E/hqmaQfMufd5ItPlz2WFq+4QxjYdkaj3Cayb/xnhV3GcHIPJYV6pvsT3Dr37CFusHaX4GlZgvrlA0k6SMJLH3aQDoZAEzQpGvYoEoqiAGz7YFSVyOejVqa+1kytUIVJJANqRhxIKoTrvHGWsLJaYRaLI2VtnMzuo/pJ2ungy7pcrFIEM6bTKwfGdT4JSosRsY5aE5ZI0T8d3nabthy+DBz9HPgW7RMJy8UKfYqIHtbzNXH8PnC6BfDCJ7EUHH5CSsbOYYhaFIueczGypRqMO9SpBM4moth7EGujzXetSCStFpEJAkLCSBFGAY+59blJf97UVfuSt+dnvutWcgz5XE0aSpJWkHbYpJoqwi/G1ph2G7dadAhkQRnGAmR/5qF1uQHyYvvZrh02qKJ4/Ij5/pYowhYVSUEyUaNencEyHlHl8Va3050Dr1Oq5IjiScWPSTK3O15QSpdX5mr1SSIIonhsIZUSkQmzRPRkFNa1TXTY80bqZUAZnMmPMtGbIOjmSRpzS0VMtWlGTtJXdfWrVWpXwlVc2/ZN19Sp0+GVgKI8xu0RvsQ9L2LqEptZ1nPE/5jtDz1KWTa4nti+nEJau4978T1gzX8Mfexdj6TN8t/IdlFI6u8EpNpwYo9ftP/RrmCHjBS15BEG5BiZjZg/Ti5Nk7SzO9D3C8MEuv+jxS8w2DSJlYnE4qeY17TAljRRDmSFqfpWB5ABC7S5pcNrMcrX4GEopnO3KLaz0lwwDywWpBLIdf5a26i+1VZN21IoD2roo9b12cAaTwzhRiGM65O1C53c8oP73VlbKAioUWTOPWJNMe9AdpuT06P66pi0r2j20Ey185ZO0XSIVcjl3jVAFuCKBUGHcd6tXCQ7xc6sdrYJdopVs4kc+A8mhA3/8tJHlWvExUGpDOSczaqKEcSRjgRVKKRqyikRu+F7Y0vJ3VZhLElYfZBDR57t2UEIVUI+qJMzkgZSssXF4Q/+bmW5OUnRK+1+kfbi/JgSWK5BCYJy5pD8Hj5DeRD++9DGFRcnduWx9p8yogTIcpLBXfyeJqIZlHMMlZXR4jh3w2MISNpdyVwhVsP0YWdOO0HBilF63D0cpLOkTmfHnJm2nGc6OUPaW6HX79j/GXfN5ihI2NSfExSRZi7CuXNHXfm3fbOEymhll0Vug5PbgYiCiBpGZps8eJF8sYAsb4zjnaw55zmpf69lad1kZM6YdmlmgoXBq8Ya+/ZwrhmwjlCQy148RbOGum6/ZLwOL0cwY8+058k6BhNCbcrWTSc/wa7uSNYvkssXVOt4BPq9VXiGUEWk7xaXsNQR7C4YRloFtNwFB4Hd+UbWCJYzp50FKsv2P4ydH9vT8mnZoIg978kt88bG/StaQjNql7W/v5CF/FnvqL5aDzc7yF/NfYqY9xWBy+GjarB05gYF7yB1K25tDTL8AgBp8hsDtO9TnA8iHKQpGD8KrIm2TMN48RZSyudG8TaJSI2gpLmWvYXSalkfTuoTAYMAZZtAdZq+bmWwcOu06OYkmzL2EablExccJm5vfzlceN8qvEqqIrJPhQubKuv6Z3Z5DRC3C5CDS0BMrJ1XWb5JbGgcFaiBNkBg47iYBUIkWuVO9A8BodpReO26X7S8g/Dpmqh8p9DBUe3QZ0sNqzaCsJLh9nEmf507jFuPVCQxhcLVwDVckMZSPPfs8qlXFkElCw0BJedzN1w6AicVo8ty+H0eoELs5hTJtAncgrn+zbLP+hd2aRMx+GwwDOfg6Qru47zZ0ohotcnv5e2EkM0KfM3gkz6tpW1Pcbdyi5tcxhcHVwnWcbRaM7PYchDv3nQtmD8Vcz57HBduxkz5i/jsYwsA4M6CL7DxCXJHkfPryru5jt2cQkU+QGkStCSZb4dRuwsINhJ0gHHw90XJw5GRrnPnWAkIIruSvkOw04OyAmViYerygdRGBQToKMKe/hgoDzN5rBNmzCCHocwbocwYQURurfhflZAmcHeb+d2KaTNoVFmuzCMPkSvY8OsxMOyglu48epw8jbGBNfgkVtDFLl/BzF3FZvzaxMo8TpvqRp6ASS7ye/SqhDPe9nq11CcfitpqGqkcQwJX0WazG3nvKlr+EMRPHGxj9TxI8tDnsIPooVlDB8MpEyR4KVg/F7OGMHzTtqOwu/YKmwbqLXqRCQhln1vAiD7WPuvSOXYOZb8LMi9hO5zXBjdYChAHICNGY3fPza9phsWe+horafNmKuOIOd5adrO865uw3QEYMpeJMaDdrrx1yS7XTTrTmQIYgw/jnI2AYEmPp2zD7HczydzAScUBZZArC5TTBXugj9/H9oWnH7UgGhKaJaM5CFKK8Bka0dV8pUgGhij9TrbCN4kFwgu3NI6afh9nvYC9999CbrR0e0V6A6Giv6Z3wozXl4cK47I8VVBCTX4O5l7DnvoVO1Ko9yuyFuF8kpr6O5S+hFDSD+JoulVwtsWiEDVSzDEqialMIR39wtPXsymsw+23E1AvY7ekdb280ZkBGEAbxPMoRWV8u1tvmlpp2RAS0l8/FSEmCNefoBvWZXfWdD2tcYARlCH0I2ghv8XCeRDsV7PYMYuobMPtt7PKrG/4uBFCbjPsXfhPDK6/+vhXGmSSVUvhShzRq2lqGV0YFHigJjakNY1p77kWYewkx+VWsYIsSgB0ShkE7Wv48yghfz5lqB0wpMPwyym+Ckoj6xIZz+jTO48Tr2fFO+P2uZ2vdQZoCP4gr+QShR2jss5xxe3413sBozBxEE9c/ftTCmP4qzL2ENf08QoU60Ew78XSwmbYvCZFkODNM2k4xmh7bX3pV+WDSUexiQCuTvWA5YJjIdHdkdNC0tez7/4NX8iMsKY9riQ4zk/VcwwgbmEuvkDAT9Lr93KzqYDNtf1SyDwwLDCv++UhEqOUOvwraGCIOenGaEcOZEZJWktHMqC7zp2k7iSJUqh9MG5FII82t97UmjBRD6UHSdoqxzNj6rIGRt7oKpsLmqZgselSpZC9Y9vI1vf+4m7Oq6PZQSBTIOVl6E/F3jYj8eFIeIGiAnkjRHlFCgAqW01IqiVgeA49mzpC2Uwyk+kmbOQCklUGkSiAMRG4I5esPjraeCFbKS6r4OrsDmR4AwwTLiedRjkjBKa35Xuie7yvtEaYEY+kx0naKwfTg9iUvI/9B3zk4vr6ztIvx3KedQLn7zJijnWoi8ljpbD/4nnhAKSA7HPcvnBTSLaz+fjg9StpO05fsJWvl99gAPcDUTifpFhF2AoQJmYey2ytgkz7+XqkgYNgeIJ3M05sdIuPpZVzt4EmniHBSIAxUdmRDwIuIvPXzOKcgA9ja9eyR9OjxlgvVDoTRDhlJj5BMZhnKjZFo7S8bvFydaz2ceANDBayU/lGhj9ABj9opoK+k2j4J+p0hBtyhfUXfNvIW82aaojNGqiUIKXbcdQntAsbo20BKpBmncrVbk4iwRZgaXv2dph0X+/7/5Iv9V0kbLqN2T2d3yo0hrTT2zPNEPY8xnBrhRm3zWvWa1qnA7cMYew4Aaey/rvxmBBK7MYFUHtOWQ0SVoeEnsMoTyGQ/oScABVFEn8zT03eV+fma3sGhnVjlYIFaWKPolsgYuUN9Lr+VxOp9HVIJZHPrwajAYMAdYTCxcbIoSvSSTKZQfoOgcFl/9k6wwOnBGHkbcHjXdIVi3p/Bizz6Ev24IondmkKETaLU4GrJnbVsHM6lLsZBNcvnV5jowSldgHYZWbigY820U8nylzDa88hk75blCZUC1fsYRvkmyskSLpc0z5oFcrnC6mcmImDam0XkhxjovYo530RJPRbQ1ouKlzCVRFkJwtT68h6G9LEa98FwCNLDKAyC5DDGaDEuoyncbR9bKcVSOE8jbFBye0gb2T23c7PvBU07bjmrSD5X3PmczAxC4SzCbxAVLq27vVASu3kfVESQHt20XOFmmrLOojdPykpTtHo7yn4ftGzMntehAIO9fx610y9MDWIVqoigRVTavPymn72ImRpEGQ5yzXmbNrJcyV3b9HNhRG2s5iSYDn5qhM2CDtpZmwWquGaCnrpedtJOl9DKIoe/B6ECIjO97hOgANn3OEb5NiSKBO7O8/8Pf6Y81WZezWLlJb1Nm3Ql5LLVh2rLODOtpgHVcIlKUKHg5MmaD8acQknsxu76JJGZQg2/FSH9Ted2Qrd3/TzOqejIH8x6ttZFlKJQhjOlIarVOqiN10u7PYMI6lvOY64V2kWM0efWxRtsZ7f9+tDK4fRdRTRmUbnRHcflmnYS6F6/diD288UsEzZ32/cJ/BbTps2l9AUSFW9XJ6cULitJO+LyUN8EFHZ6Ca//9XtvnKbtV9jCmvkaf97/Hq64Qxid7vAzDKLCRazZr8NjP8RgcphvLb2AF7VxzcNZUNYeDYcVkLDCbkzA7LepBUsE6QJzbZtIwpB5EdWKgP3tLtG0buKpFndrd1Eoql6Fa4UnMNdmETsoQrCyQhu2Ou90bdY/sxoTBO0WCAvhVcA9uswm2sE77Gt6NVxioj4BxKXPrrq9iJkXQSms1Bxy8M1bjgPW/l5h4OWvwh4TJGhatzNkG2P6axCFmNY95MhzSGPzrK2B0wP9Gxeg1n5mlvwFpptxWUSZEowoE2GaKCl1tI62KrRyhFvMd1iVV6E8Hv88IAhSIwAdb8Zrqwb3avcAqPs1ruefYL/ZDPSpq3Wbjs5J08YvPrbpbe3mOMy+BIAT+XFfZ6fnRHG3dhsv8oEFEoUkKbF1xuK1jY1a8eKZzm+jbUcKB7/4xI6322qxdavPhVV+FarxuMAeNAmS64OchW0xHs3SbFUASGQvUui82Zp2IsT9+y36+G4/DHSewdUqvwLVSQCcIZObYY1Gc46oeh83e4FcAGo5+42mAQTK507tDlJJltpLXC+mcZbPR7sxjtplnwSIA47NzQPTlDi98zh6XHIKheGmb6wVLCGmvwFKYSZnkENv3fH9XxtvsL31/fpkIUmyg369nzkPmfOdPIGmnQg62Ew7MFZQxWjNoNwiQacLl9kc9oUL2C2FDNoYwsDJncEaNCDbWXaQpWCeRW+RklukaPeBClhJF65UgBBg+mVAENqb94xC5TPdngIUA8lhbF3OTTsg9vRXuOO6zImId7kdltBcFhUu4t74/yH8BoPJYRSKe407XM5dO6TWat3MUy2mW5M4hsuAO4QhDiGgZZkVVJEqYFw2CKTPUHIEV+y8MGVELazmBMpfwDAtiEJEMo+dLWLKwobbiw6v85rWrQQGQggcBXkZYMo2GJtP2rdkg5nWNBnDZjDwEWaCIBVnGtlOQ9aYteZJXe1hQPRgPByvucvPkVBhvBtRRQilJy4fSdkc1tUtJh4fOp+SUYu+9jyhkwWjCFEUL3YSUWlPs9S6Tb87uOV3hBk1MKI2oV1EiY3neoDPTGsKgMHkkC6prJ1YQkUoKalHZVpBQCKqkDCWy8iqAMuvENmZjgJEDeWTbU7TG9QoOzkMw6SWNZg955JxsvSrAmLt5KjuT51odVllvjVLxsnSa/ez14AuM2piRC1Cu4ASJkKGq1kkhdp+s4dQEVHjBtX2In5mhN7EKELEfRylFIZhovbcsj3K5rCuXcXKJbGqrQfll/X5ru1RQ1aZaU6TstMMuMOIDs/o+dY8d+rjZJw8PXZ8XTejJmZzCtMrrxa+UbKzfrVAYBomRPHPxib9I2BX/TVD+phBlcjOIg2dHeFR0pINppuTOKbLUHIEA5OlYJ6KX6bgFilYHVZX6ICQwZrvlQhDtjGDOjKbjs9VQ+AGLl47i0Bg58cgefDXbCHDOHuPEASpUdQhzo1pGkA1KhM0xsmEPunspdX1pVpUZnZhHDyLXmcA8dDczk5j4bV9NWQUfzckk5gjo9i5MazooXGD7gM98oQQGEIgFZjCwFDGgw762mxOKsT2F4jM1I4bTQzpYTUmwHTxU8Ps1ONvqyYzrakDW59YDOZY8pYouSWK9vKa8i76QNrp9qCywhCRmdp4g5VzRbDluFHIaDUITUQBUkVMtSfxwjaDqWGSW8zjb6UWlVloz5N1cpSsPvIofBVQMxKIrfr1mnbK6WAz7UAYKsSc+ToqaCEME3P0e4jMNIHymG3PYJsWBXlxw/1kOgPpDOdUkYpfJm2nsIx8x3lvAuUxXh9HKkkjaJAp5BCJAeyeKxA2kNlzcUr7mW8DYA88RZDcGPCz6C8w35oHwBQWQ4nRPR8LTVvLnvgzvlg6R1LYnHV2lz1G5i8hkFgL36Z38PVYwuJ27aYONntETTUnKHvLO0TNxIMB2AGz29OI6RepBYuQH6ZsZbCEzWjy7M73XfgOUbuGZdgUsqMEhXM4wqZo9yA3GXwqIRmvjbPYqtDj9ncU0KZp3cQRLpdzFxEzXyHh1bGbNeb6LtGQir7EAM6aVNgTzQnqXh2nfp+m3yZtZtdlGtmMEDDRGKcpfCo2JPMpcmZhX20OMmexohBQBNmdP9fa6bPS/95MXDZzGj/y6Hd6yMy9hmiXiVoVEsXHCc0sdu9VWs37zFsu5eYiQglGk+c2PJYV1jAmvwxRiF0Y2zTDwmJ7brUPbguLgcTWnwdN62aRmSYauMLS3IuEyTEmGlNcL5QwMXDmX0TV57CdJMHQm7cMOPOVx7w3S6k2Trq+QF/UoLevB8ft5+XWS/gpiwotUvkx0qYuoXYqCMW92h38KKDsVUgV0qSMDjIcPcSMGpiTX4bQx86N4Pc8RVi4jCkshOngP5R95mFOc5z79/4UL/Ixe6rUB3LkzAIXchdphU3yTqHjwJztKRaCeVphkx63d9uJfZnOIDIZ7N4sar6msw9o+yKEYLw2TjtqU/VrpK0MWXPnNB2SiPHKHcpenanWFI10jYJTpG/+NVRzAWlYWJleQitJmLvQcXvOZs5T8cskrSQJscnCGdv319a9NhVhzz2PapaxElnCwTetK4uonW7TzUkqfhWAlJUiY2VX58mrfo10MXtgG6rD4hVM00FYCUK3B2vqK+A3sFI9lPuvseAtkbXOkpIS13RJWqVDyWtv1++g5l+Lf+6N8LOdf/Y0bbciImart5Djf8J86HO1bwZj9N1Iw+Je/R7JlEW13iKVz6zrn1thFWPyL5bHwmfwi49veOy1nyk/OcSIiEhbaRzDIWUWkZ1WR9EeGRY2F3OXqQVVsnYWUzxY3g8zY5ihD0iEX0csfQXbcgiH37J5kM7KYy69siZrpbEha+XDphoTq987CStB0dr7+oSvPO7X7z9Y2y3msHHW9YHKwQL1sE7BLZIxdKDZo8T2FxDTLwIKKzWPHHzThjHhyrkiBFuOG0O3B7vvGnhVouwZKmGZ2eZsfH8Ul7JXOh5rSiLu1u4SypCyV6GYbDOydIeGX2ds6BnMLfr1a3myxbw3i2O69Dr9GwKVNe0k0sFm2gFRqJXsGEoiliPpp1uTLLQXEUBvK4/J5pOJrkjS7+4+yMAQJpZh4kcSS5iYwkRh4OceBLY59fEHkcteBTYJNrOMB0EQ9hZpYzVtL+yJP+NLPcNccgcxdxnZrhIlpFvEnP8m5tCb6E8Mcqd+65BaqnU723hwbTKNw/v6Fl4FlMQSBoZXBSvT0XUxrvAXQBQSWDlU/gIZd4jtpser4RKLwQzVZgs/CjiXvnRwL0TTjkjaSGIFCnCpt2cp15OUhU2kIs6kHqTEdgwbIUS8C3z5+2CnTCNKgWsmaAateHe42P9nXxoufvGxfT+OdjqtLZsppE9ahqTNHAiBVIIQAz97gVayQLl6G1j//bSWCGoQxeMD0VxAlDZmtDfNB+e0pfvg2gnnJ4aZy1aIVETSsOLslypEtcoAKL+FEbaQzubBZnPtGeZb84jWHIRNclYBzCy+MnEMBz8KMISBdYj9QO2IKYG95r0195gZwAgaEPoAiOY8omc5ALK0cxk1ABWF2IaNF/kIJVf7G1kz31FATqcaUZ3x5dKcjbDOtdwTcbZVTTt0CtdyaUdthBBYHfapBQLLtJFELHjzZOwsdb9BMWpgEmczC7JnCBIDu2rNXudAN2NID9Wqxf9o1zGiFtLSfapHhWPGgWQCgW3YGMRz41Itz5Mf4AJmZGWJSk8CYAUV8Bvx79uLTNVuU41CBIJrxeuHu5FQPsjeozN1a4fNEIJItWj4VQylaAZVMkhQ4BouEG3aPxdBfc1YeH7TsfDazxSAjUmfM3jYL0k74ZJGmqS7cY1VCpuocA2BxBn/AgAq9DHCxrbBZg9nrdzJ2jWCTvtTWzHXfGfF32Hrv7M81eJu7S4KRcUrc63wBGZntQ2100BGrFYwi4I9P4xCLJetjP9tRRUEAoXCNd1dbWoSGNiGTSjDePweNLGVTcEugh/gd/AYE81xqn7cd3dyDnmrtPsXpWldRs9SagdCChvV/xRGbRKV6iG04ihzQ8ThZZnWHG4lQ2RfXlcuqhot4UUeBae0utPK9mYRXhmZHCS0t49WN7G4mL1MPaqTsTIYm5zSMjOM2ZgFYRClNy9jWLR7MXImSiny9uYXdyuoYHhLyFQvoHeSax0ImkyVX2Zi4C28JbG7EpoxQZQ7jzX/LQD6kwPcbdw+2DZqJ8aolaVfzSDcPKZxcIs+D5PpIczGDBmZQPVeJGmlyVlFhAriUgUslyp4aCJFKZClxzGs22BnEEriNO4TJAc33HaFEMZqauO9Lq5txVdtKkG8WzxziMdLOx3MqIHZmERZqW0zjW2gFKa3iJXKErXKmOkRmoYLSq4GGAslYeEG5/0WhXQfTnqQZH0eYbrbZhqJCFnyF8k6GbJ2BsdIkNxDthNN242VQMgsinRzlijfS7NVIZEdRVkP+uU5s8j1jIfRnsc10ptmLYjcXuxUD3g1VPHiphM4PXY/ybTCbUyQ9OqEVo8uhaMdKyuoYviLkDkDu1ygdYTLxfwlmmGTgpXCrd9BCkUjU4DqfdLZM0TL41uBjPtVQZMoO0ZkpjGEgUJRzwzTmwwQdgk/PQIIzmYvUAsqJM2kzgR7ypzLnKeyzXsrlMRuTQJsWX47cgvYmT5oVeLr7S6eXyiJMAyG8uepWy5B4QqJHfobtjePaM2ikn0Ebl/Hz2UIsTqxb8ShOqt/U0gqwRKhCik6JUx0sIx2cJSCsdRZhsQ93FYFJ2gSbLJQ+zCBwaX8RewgScJy8cIQU4DsexKzOgFOhjDR+WdgO1awhNmaRyCRZpIgPbrp5/1hkZnEKIzSWHoZkRnENFM6P8IjZDA5QspKYxs2meXg4Iv5S9SDOjkrRaJ+H5QkyIyixMGVq4+sLEZuBBqzGIUxQiIi1aYpGzSiGo6ZQOyQlSkuh3kXoSKCzNmOS8CG2bOYMgQEQeZsnN2vNYUSBmFysKPPjaZ1SiiDYuY8ybF34PpVKFxDLmewP5s5j0j5+CarfbiVPr4I6ohEGhUEG8bCtjeP8BaRyX5CuwDEQTVBa4JUGGCnzxCZuyvrpp08LdmgHtbIWNkdy/hZYQ2jvYh0C6tlXLeiMFDFC4jFW5AsEDiF+LxsTkDkE6ZH111vH86wt8L2FxDNGVSyl8DtX/39UHKUpJXCNpx9z7ebwuJS/jKNsE7aymA+tLYrMBBCoJRCCONA8ixrJ0eY6MXuvQp+DZk7SyXcGEuwFxkzz8X8RQIZkFu+BndKIDifvUA1qJKyUphSQX0OIUNkZn21NCuoYDSmUE6OIPVgbXhtEglDGFhBGcMrEyX71l/7lcJpTULYJEqPbBs0qmnHTQebaQcmcPthTccDYCAxjKzeRrQq5KoT1FIZ/GS8iFuPqtyu3I4n1N0659OXsMIaYuob8SKtPYkcfQ65Q7S6a8SdeS9qY1n2hk5JaBeJRr8XiKOYNyMwKFg9Wz6HEbUwpr4CUYjppqD3Pdu2SdMA7Kk/589zPTiYnHf6d77DJqL8Odwb/wnhNxhIDPHi4tfxIg/X7GwSRjsdBApn9lvYfhPEItLtJ7SLh/JcoZUjGn4OUDgYq113p3YLtbBSqkBuWqogtHPQ8zRO8z5MfzO+X6mJl7+y6XPlzQKZrMuCrFK0t74Gb0UpRUPWAEXGzMGaa/zd+m0aQROB4Grx2pblSbTuppA0ohoC49BKhgkB1vx3UM2FeEf4sNPxwulK2dlQCETxHGbhCkP+IqEKKS2XurVak9C6gVlt0RsO4/U8jV/aPi09wJw3w3RjGoCz2bPL57imHa6Mkedi/gLO1JdxgibjjWmCodfRlh5XUKtl1EwVkJv9LirwENYswcjbkIZLqAKaUZ2EmcQxEvgDb4gXTbfozwsExcY8VGaBWWxh46fHjvAVa9oDhmxjTH8VEfkQzWDkXke0yymTlJEh5WRwqzdQC69RDRao5IYpF84xmBmjuBxMabVnYfY78c9+naj/9fQnBrENC0NYWHYJb81iqY1DyY6/mwJ8WmGDhJlaV65ZO5lsEZfP2PLv9dsw/2r8c1+En4lLYAfKoxU1SVlpLOHg971u2+vtlo/fvI+ae4UIQbI4hGlvXwrHkG3EzDcgChGVCYyx57YsDfuwpJHhfP487bBNwSmtW3ithkvcqd0BwE/5DCf0d4F2sBwVkZq/FWeaqS9gjL4Nae4cvJt2MvQ7Q2TMHNWgQsbKoswsfs/ey0Y9zIwaGJNfxazeQsgIVbyKLUz8hzbBbD42Ekyne5njAr5SDIcL9Nq7y7SmnVwmFsWHrtsJkSLhpHDqd2DuuwA4MsDLX93ycXbbt1DCwO95CqMUIoXFGdXkRu1VLGkxXr2Pk3dXg9+2Yjfvw/yrKMCSEX7h+o7PCyDNBNGakoQrfS4B2P2RHktoB67XHmCpZIGCxJq5S1s49KZ7mG/FZdsaUY1EexZr9mXAgMwgwdBT6/pmZtRATH8dZIRp30eOvJ1QCGarr2He/xJVGTLW8zhi+Hu3XMfSTj5JyK3qTQIZYBkm1wqPYW0RPGOoEHP6eVTQwrAcjJHv2bHv7WfOY2TOxIFnCJzmBMx8GwAraOGvyX78cIY9AEP6cX8/DBCV+5ij37MaBGNi0WPHYxdPtfDCNmkru2FNtlOuSOLam/fH4s1cF6kHdfJOYXmzivaoUMuVFSC+vt6uvLYcS1DjQubyrjKSPSxj5tnr6eSIBL3L2epDA8Tw22B5O9UKgcKcfQHlN+OsyiOp1eDikdRovNHMdChgY0x9aTnuYBw5/FbUcsNsbw5mvgUorHaFqP/1e2pviE8zbJA0U9h6/kg7JDrYTDtUkgjXTOJYueVMCet3rqrlf4cyJN7wpB7cRkXx9sMd+tW+8nit+gqhjMi5OS6kL/HwnfbbOTdUANFyGtnQX5eyW9O24kz8T75YHOGSO4i1xywdUe48Aom1+BL9+VEUivvNe1zMXj7g1monxiFWmolUiK88XCO5IXU1am2pgh2ugdGDpMEq8ra5oWAgNYDZTO1pgFAOF7hbuwvEwTgrk6wKRSjD1Z+lkjt+l2jdaSGY437tPgLBudy5Q0strVbPlwhPNpH4W070rCUiH1Bxf8VvgjI2TPY/9EwdtymSD0qCRDuU29SOl0LRlk0c4WIeQKnT4ySEIGcVcYwMnmrF108liVb66sunsFAharksiIrC+N843G3coubXsQ2bq4VrWDirEyWa1u0MGayWuyHyQYWwx8+0Wu4rSSTIEE9GRHL70g8mFr07lM6RRNyovkLNr5J1clzJXd/zxL52QqzpVyPjfnWkQm5UX8OLPNJ2ikvZq4Cxt+vtar9erevvb9sk5SMJsLE21oTaQc4sktukmWv7OrLDdminh0LSli1sw8Hq0qx2W5WtOghCBiAlQklU2I7Hrpv0/xeDecZr4xvGRqEMaS/PU0Z6vlJbseYcUtucFwE+r1S+QxCGJO0kl3PXOu5byOV+UtJIkTJSVMN4M2C02+v4PlaMVdRe06BOClhp2u4YwlwNrtlKNVriduU2xahJf1QhZxZBRRs2AQglV893KUPaqoEQCYh8pAziDLBhC6Ei1AmfW9C2JpHxXAsglYrLym81b63CByUEoxBDBh1t9Fh37q35Puio/HAHc+iB8nitsrImm+VC+nJndwTaqomJ2VHgS9rIkXb15ttHnSRaE0tw9H1dX3lIok2TGcSxB5uc+1v0bSwc+t14E7oIKmviDrx4LLC6jvygjCgqQojdd5ckEbdqN2kGTVzT5Wr+2qbV4TRtv/RZpR2aRlTjZvUGKcPkbK6XXO8YoewHFCEhGTPLSGaEdtSmL9GPUnFGHaf/CWgvIjPDq4PW7QTSX51MaQVNEPFESzlYxDYscmZxx9TdOwmtHE7fNURzFpUdATsB7L1OtPZomJ/8n9wdHOCv76mEZkwle5F2FnPxu/T2P4uBwb36bR1s9ohRCKL+ZzAaE+DkDiWrWagCbtZepRW26UmUGEudY21HOcicxVISsVyqYDtRZgQrbEAYEObP7/jcEkk5WEQBBbu0MdBtC96aQLZ21GZlXUIgOJM9x0J7nrSdIWmkCAm6duFC21o7jCeOFSp+vw+h56oUyN4nMGp3KYs2t9oLmF6Vy/krO058hOkhrKCGCD2i4qXNb5McpuUGVNUMRm6s47OwPxkHHJjCougcTpDd1uK+momJ0GVItiUEjDfusNBeJGEluJS9giWO5lpTjcr4kUfBKXYUHLmdtZMWSkHU9yRObZz+nkvM2jnOJkqgHnwnRGYKs+86oj6FSg8SmWkUIc2wBUAgg+Vdutu3SyHxCmdxDQtMZ11qeU07aqGVxem9Bq0Z6LuEjBLbxgivDDE3m/ALl/tNOcZoOmkGTYesnUehUEoyZxqkS6OklUWY6TwDhy/b3K3dohW2yYU5LmYvnfgg19Os7teZ86dJmRlSeyyFHWXPYEUecbmwM/HvCPCXg9BaYZuIcPV7IJ6IB7PDwLMgPYoTBSgZEOY2Zi5+WEW1qWR6sJoLlEoXcDrIDNWJgl3CT/uEMqQ/sX3QpXb6TLbvM9ecwzUdLuWuYu+i3F+nCy/SSKAGnkE051Cp3o6ymh2V0M7j9F4mSqYRlgNOiWBNKStJRDlYZMGbQxIhiMe/+eXLf4/Ttxrc0+McTFlP7eQLM6PYMkDJaMt5GUnEvcYtblVu4loJBsQQkQo39C12+pwpBSPpMRxzBsd0yVk7z1kFqVHsnhChJEF2+zmm7US581iRjzJswvTIzndYJolYChYwhUneKm4Y90riUp06k462nZW+nhe1USgqVopiz2UQWcKHSqoB+FYSZ+AxjNYisybcLd8gbacYKlxCqoCk18QsPkaw/BncS3CB1v0sHM7lzrLklck7+W3nHqWRgP7riNokKjVAaMWZTXez3Bkkh3B62qjII8x1ME8vHFT/s8tlNHs2LevqS3816KcZNIhEgKl27r8tBXPcq40jhOBS/vKmYySFohwsoIC8VcTcYxIH7fTImLkNsQQKSUSEhcXaNayIkCX/4GIDVuIclFKcyZ7ZYZN5TCGIBp7BaEyCk1/NarZi5doejwGuIFrzyOwYcs18cpgYiMuIBk2i3Jk9fRdERKtrK37kE6gAV88faYdAn1XawRBq3QIUQDNqIJWkDkwlexjuuYycr3C/eZeyV2HEtBlMDBEl108k+qlRSK3vjIcqZNGfwzJMinbfagmf+G8BPh6B9LiefQKUYLp9n/nWAgAX8wZZs4AkRCE6nnR9mJ85B5lzu+rIaY8u0VrgK7KMzSAX3P2UMBBE2bOYC9/BMix6Er3cb947sHZqJ0do56GwfRmCvZKEtFWT1nLns+JXGUnJdZNq0kx0VNbAVx73G3eRls1Y4SLuDuUrpZIs+nOM1+7H/85GW5b9CJXPor+AZVgU7R6KbolGWEcqRcl9kMreCqsUZEAmdY6QiNv1GzSCJgPpAfqdncsXat2jN9FHM2xgHXLAVWjnED1Pcbf8IkpGpKIGqj0DyTPb3k8KB7/4xLa3CYXkuwQsChurcZ+rhdxq4GOoAhb9+eX+TS8CA4Vkqj1B1asykBp4kLFPSCQhhrT3PVDenmKiPc5ia5G8m2M0da7jANBHUaQiKn4ViIMjPdnGMg8/2CxOIX9rNYX8ufRKsKNit6kcG7LG/cY4ruEylhwhEdSRVhK/9CQOsHGKPOanxiA1RqA8Fr1JEobLSHqYmeYMOTeHY2wfrCmJuNu4Td2v05vqZcjd6pk07ej4mbOI7FkoZmG+tuXtvKjCUvU1lJOmN30R+6GAz7X9pn5gzp/m1fIrpO0UKSfNdD0uk3wmO0DJWj/BvrJjV2z6WVb0pQdYbC5QcAtIpZjxJ3FNl7xZOuTvB203JBE3yreZr1UwhcnVwmO7CqBZEZlpop5nVh9zunUHs7XAkJtiIQzpS/WvBpq1ZIPbtVsoJTmXO0/a2DkLgBI27cIlhOrsu74RNJgXNqQHkaZDJyHCkQpBsJop5+E+vcDAwGTQ7TxIQDtdyl4ZAC/y4wxnpoNSKl64xN70eiiRTLbGqft1htLD5JeDW5SQW57P0kpjpCB04ttGhCx68xhGnJ34+Pq8Aj97EbIXN/3rnDfNVGMaZUSUgwVMYXPefHA9sYStS89qDwgFKh6rblc6EyBQPg2/xVBmmKX2EgOZfmzW9uEVM/4Ui60F+lL9q3M18UJuPO9esnsxhEkSk7NGAmmmO6owogwLP7f5hq3diMw0Ue9f2vX9ZtvTTDfj/ti5HBSsB3NKlXCJ8fpdbMPifPYSjuisXLT2aFnb13NMm7QTz3+m7CJSuERWZt130oPzyuZM8SLj5dcAaARNLOGQ6HkLEKc3CJTPUrjAQnN+3WdvRS0q0wgbFJzippl2tO6XNYtkU51tJveTo5B8MF8SKI/x+l0iJRnLngGyW9+Z+Hrr5TpLXGCoANMvE9lZZPGx1d+3VZOyv0TaSpM1C6TMDH2pPhbb8wgTXl76LqOZM6v9sXXPjyISPpZyqAbV5Q1YimbYIOVsDDZbDOYYr40DMJIJ6dsh+7fWfYRYntdQBzM/ITDWnQcSyf3mHSpelVKyxGjyQT94vHmbO7U7OKbDE8WnyZmFzR9TeeAvIuzittkCV+IcAKpBtaNgMyAOMCusf+7Nxi9+9gJkN276WltGdK9sHIYzw8w1ZyklSri6P6MdEh1spu2Lrzzu1G8Syoiz2XOkjQcdm5ydZ8GcJ1LRahBAoAIWWov0BRWasy+hsmexB19PsMPO1VlvitnmLAAiu7ZEleJ+4z6uSJKy0tjL2ROC6EHWsUhF1GWVO9VbGBicz10gucddxbtVDRdphA3yTnHPO5m1k8kZ/xO+WBjggt2Ls89ocZk/i3P3jyAK6XX7GW/cPaBWalocZHCneguJJJvI0PRa9KX69rx7sxIsUfXjxdm59hyjybM0ZI2qXyZtZ9d18Juyzvjcayw0lwhUhC0coihkq9RP0+0p5lvzAJg5g7zVs1w26MFOP9ubR0w9D0pi91yhlu5bbc9sc5Z+d/DABjra4UuIFFdz8eTGYe/mVEoxkBrEK7+CO/8KqcQCxoCJn9rfwufa9PiRkqg1ZV1n2pPMLZ/TRs6kYPXQkk3mWnMoEfFa9WUeKz5JEHl8e+lb+JHP9dLjDLvbB8HtR0jAQmshDgRtL9GfHNSTl9swMOlP9TPTmCHjZEiaR3OsojUp5IPlEpf1qMa92h1Mw+Rc5kLHiyJzzRlaQYvA9KnO/CmqWSNlFxDDb17dNbud+817VLw44O5S/hJnsme5U7tNxatwIXdpy/PHky0qXgWA+dY8/e7QnjeFaNpREij86S8RLt7AtFI0L2TIu9st8itmW7NEKor7JGtiGSK5vkyap1rcqd1CKsm57AUkck0fKs+Cv0C1XSGXyDGWPsNUa2LN588mY+oSI91CoVYzsEdKxiVVt7jlUjBPO/IoOT24xtbZlupRFbH4EsHiTRJ2mqcu/wCB+WAzSjWorGY8K3tLpJPbnw8KxUTrHmWvTH+qv6NNGXknz6K3CEqSdwo73r4WVbhbu708F3ORpJHetE+vPdoGUgNMNaZIWylSy9kzpv0J5ppzZOw0ZzMXNpT1a0a11fNoojFOPl9gyptgobVAT7KHIXeEtQH4ZtTEmvxzVOjjZAfx+55ltjXFzJq5xlKHi0eHrS6r1PwKWSdPxsgRyrjkVdWvUnJ7MHGo+BUKVne0V+se1XCJ8cY4STPBmfT5HTMuOyJBwS1Q9QzO9J5jwBli7efGk22m69MoFJP1SfLFIjYOC/4ck/XJ+EYZ6HP6kLN/wdTctwhMQeL8uym4YzgdlEg7LuGaUnIPl+RabM8TyohQRtTCKj22Xpw9qSJCFvw5lFL0uv0HXH7+QV/Pj0Iu5q+QaS3C1AsoJakVB7mLSV+qjwFnmIU151UzaNKX6mO+OU/eza0bu1fCJW7WXmOuNcNwejT+7BWKq5sWPNXiVvUWSinK7SWuFh7reNOAdjos+Yurc90L7TnG2E+igwcECnv2G6jmAraTIhh6M9JwQSjuVG7Rjjwsw6Qn1YOQBgOJQdJWmrvVuyhCFtvz5DPrg80iQl6qvMi92j3O5s5yNn2eml/HNkyy1uZjlbUlwXV58JNHEjHeuLMaUFWyDz7rbqA8FttLACy0Fhhck9BmsjXJUnsREFzMNciZhfh6GS7QjloU3R5sTKrj/w+tyn16cmdIjr0nPtc3sVmcw141NoxfDr560cN67QH6CgM6S6Z2qPbVu5qcnGRpaYlz586RTm9MpamdPoYKUcJEITCkT9ufoR16SCWZb8+RTj1YkHJFkquFx1BKraY6tYRN1skg6vdJWC6GEgi/CjsEm6k1dcVXFtYAhBCkrTRlr4yBWA02G06PYhnTOKZDzioy2RpfHjhGVIMqSffgA78Eat3OLU+1uF29g0Kx5C1xLf+4Tr39CKmM/3dupgr8b8m9p4JfEWXPIGSAWb1NX6Kfr8x9CakkhtADSW13DOkjVLAu/XXVLxMsT16njBTnixf3Vbs9ZbmkTBtfShJWAknIneotAhliiHmuFR5bnXBcaM8T2AGmssk4CXJWnh536wHIuu8Ctf7/Vwi/Dsu3E16ZRG6MhOXSDj0KbkEHmp1ARzkY6rH7se1ZSAzHGRT8Cuwz2MzG4UzuLHYwTdp+kB7fUOG6/d5q+YXawsYxLV4t38Q1XaYaE/jKWzMYvc+gO7KuTyGUxJCtuDzQPtPLm1jknBxlr0zGSXf1AkG36HeG6HX6EBhHVnY0a+YYzgzTCtv0L6eQX2jP40U+lrKoh1VKHS6KJO0k9ajBbHOKfOUuzSBgLGNjBnXYIdgsTv3+4EOqUCy2Fwmi+HulFlRJOKl1Y4gVjpGg13RpSJ+kk8fUGfS0E0KoCNtrACDDFsnlCfCHx4Nr7kHBLTDXnCNhuQylRnDEPIYwKDrrAwXK/tJqptkFf45Ku7Lah7pSuMJia4mCUwIUOadIxVubfW3zL0yhQgzpIc3UlplGDCQK0VEmEq0zJhZn8+fAv0/OKpAQ7qbvUD2qcrcWZ65uhg0uZa9u2fdxzQStdgUTQQaF8KqQehBslrHTGMJAKUXG3jlY2FOt1f7FTGOGHrtvx7KsSSPDtXy8EWClLxKfORK5yXxH2V9aMxdTIemmH5rf0bR4EaRU6EFgIhBIotXND1W/hifbGzZw2oaDJUxCFZG20gT4zDZnUUox25ilx+lb1481wiYqjIMxaS0ilESu68NsDAgVSDigRU5BZ+d7iM/tyi0iFbHYXuTx7DkGnR4UUCBHw28SRhE5+3CynmsnlxBQbs+ipKQa1agnquuydW16HwRnUueQqWj5mr6+H2AZNq7l0A49XMtd3Riych03hIEjPcyoRaU+QTOqU26WyTTu4yuL0eS55eeJddM1Py7ZHK9ZPJxFPecWqPo1TGGsBsBqJ9OSv/AgMBLFwAFmUTXW9PWyVh6HBPhVUIoAn0ZtkjA9xGxjlj67SL+doBnUQQjSdoYekWDAHcTARBD32aWwWGovgIJABrSjNjkrv66MYJwtKP5ZdtWnSjtMZtRAGQ5S2Limi1gefSbMeN5n67Fo54TyUe14Q6DymxhRC2m4KNTqueYrn/u1cWzhEqmQktuLKQwiJcm5G/smbdnkdvUOkQy5W73LufRFHs9fRxgWbBEkWXJ6CWQAKHoTujz4SdOMGiy1ywBMNacoFXoPfD3GFg4ZJ0Pdr5NzcpjLmQsUih6nlyglcQ2b7PKcZlPWuVuLE3jUghpjyT5a9RkkinJ9goxsrws2E8uzIxJjXZxDJ+v7D+bok6iH1m+dh8Yvh10qeeW6oAPNtMPW0WqylJJPf/rTPP/887zpTW/iB3/wB/kH/+Af8IUvfCF+EMvih37oh/iH//AfYlk6Wdpp5dRvw+JNRLJIVLiIOfMNMkGZ3lSeWTtPxt4YwCWUsa6LY2BwLnMRnCzu7HcRho1MPVRGU3kIWFervD85hCFMTMOkYD0YACoFY+mzcQpII4Er4l3ArkgylnpQfzxr51hsLwJ0NOm6GwKJU34ZatOQG41T0q6UL1mdTdKT9o8UGfF85ZuY7jku7auE5vLDpUdQwsJc/C79/Y/Rlm0WvHn6Ev0H0FjtUWFGdaypr6JCD9lzgSB7HgubjJ1lTsSLTBk7t69AM6d2k/TSyxTr9wl6roF1nYen5tdeDdNWmjJNpFSczZ4la24/YT6QHMYyLGzTIWdvvvMjSvVhJiYRURuZO4OFw+XcNQLl61TBWkdUegyzEZcEidLrJyIDfJSKcMTWWUc209+qkJy/jUz2EpQK2PU7sHSLsWQWOzsMhk3ejvs3tnAZy5yh4leWJ28UOadAxsnSClv0J/vXB5ohcRa/iarNYKVK+L3Pooy9f44FBmdS5xhMeTjC1YHyHdrPtXMvBEacgWZNRba0ncH3FsguvESxPoHd/yYCp0TdrxOqYHXy5WH97jApK0WkAgwzibV4A5HuJ0rsnC1DKRhJj5Gw5nFNl4yZI3IilrwlTAzSVganOY6YfxXcDEHfM6sTOMnGJOeWxolMgcheROr+snZCSGGR7XsWx3QwUv0YiVHs8nehNgW5EbzclQfjwWXDiVF63F5sHEwsRpObL1wmreRqubikmabC8mQ/klAFZN0M5XaFjJPBweVM5iwL3jwJM7FpVjND+lgzXwOvhlUYwys8tuE2tr+AMfsiGBZR/zOEW+ww13avN9kLSQen8ipUX4TsEH7h2pYLQZuXTn3AJcnw4OsxbvwXrMhBRq11f08bea4VHgNkR30VG2d1U0baSSFFRKiC1XmVraztG5hRA3P2hbjv3fsEQWL9+Ddn51hqLyEQZJYn+wfX9uk3KbWjPZrW9qUMTApugfnWPCk7tek4zhVJLheu4sk2aTOLQJCykjSCJik7ifVQ4GToFHCyg9BaRBUvIokzchjCwDRMig8F5Vj+EubcC1BJYaWuE+zx2ihUiLPwLWgtoXoux2XItyCJ8FR7eVlI0OsvYY7fx7VSnB16A5GZIUh4SJQe255yIQGRCnFIdFwi227ep3f2RRwkjeI1EmanY1ax5VjGxOJi9jKtqEnSSq9e/3uc+Fqfa8+Rnf4Opp0iW7oU90mSJULzwdy7FVYxZr8Zh5H2PU3YJYGSjnBXg+Ee1mP3kSlmMDD3VAJb61KHUG6+N9kLKXd1IV+mhjEbs1gqgUoXQEqKdorE7IskWhVy2V78nidI1ScRS7dR6T6i/CWY+xr4DZzeJ8i7eSp+ldH0GUYzo+Tt0rq+V0KkOJc7t1pGU2c1O/2c+m2YfxVhuYRDbyBvlbiUt1HIuH+9eBNn/NuoZA9+6Yk9b0KVwkUUz0PlLirdT7Tc91FSMZwZou7XwVDMNxaX7yFIGmmuFh5DEm06hkiIFH3JHmYas/Ql+yi05jAW7yAS+Xh+aJMMnJawGUkeXkUH7XC5hott2AQyIGtnDmXjv4HJhcwlfOXh4K6OowWCM+lz5OwcCTNJynjQf18J0ASwrDx2zxXCxZvkSlc29FvEzNcJZRuz/y8Ruf0b4hy2IpTEWXgRVZ/FyvTh9zyzLuDs4fHLYQaBObVbiPIdVLqPoPj4hsA3TTtIHa2K/Nqv/Rr/9b/+V97znvfw7/7dv+Nzn/scnufxe7/3e1y6dIlvf/vb/ON//I8B+IVf+IVDbbB29AyhEDJALN1CRQGqPovtJImCNgkSjEiTYvEaSZFat1PPUAFmew5lZ4jsBxd1AxOcIcLRQeLY2geq4RJ3ancAuJi/QNqIB6A2DkOJUR5Wi8qEMiRvF7ddDM1bRa4VkgiMAx8kmmEdVb4Xr7Yt3cHMjBKZKVyR5HzuAs2gQd4p6MXaR4g181X+PJ3jgpnDNbZPWd8Rw0KmR7AWX6H3zPcCMNEc18FmJ5xAIVSE3CR7QKe7GnazO9RsL6GCNuVwkerMIhUVcD57kaxZ4FrhsXVBvmbUwPArRG5p25r1axnSR1Tvo+ZfxfIbmE6JMFdGJQc4l71ALaiScbLrAomLdi8DuR5qVhuXnUvPOcJlKLF+ct5XHrWwSspMkjQyRGYaOfSW5eMSHyETa8csDdrp1GkGgbVCO0808naAdYvBLVnnZuUGkZKcyZ5ZU9J7e4YKoXwnzrhXncDOjsaTilGAWV9kOHeRYE1mm4gQPwq4kLuAlHG5KtdIUegvYQixIauDiDxUbRaURDUWMEtNQmPjYpgVVhFBnSjRt+lkzro2C5NEB5/J7Rz27ixto5LVS6+9AE4eOxCIyl2W8h4LE+O0Qov+/OObltYUCLJmkfPZC8y2Z+grXUfa/R2/f65IMrzm2lywesgU0/GylXAQS8+jIh+ai5jeAjI5HN+wPomhwAgVtMv4me5YeNK0TgTZi1jZ80gMRFhDle+uGw9KM7W6ExbiZdxOShLnzCJXSy5KSpJGhnQ+RdUvU4uq3CzfIudmeSI3RiIIkDLAMNZ//iAOVqgES1iGTSkMYHl3OtUpjMLVDdmnRH0CFXiAh9GcgZwONjtIpmyilu7E/YDyXczM6LoSxWkjx9nsWbzIo+T27HjtNUQKo/QUkVJQm0Hkrqy7z24yklrC4nL+Ku2wjTDglfJ3iaRkLDu2Wu7EkB6mt4BnOSyhyFgZXJFcnslRmM05aFdRgFG9Bw8Fm+WtEtcKqXVzMfYmfXpNe9hIcoy+RD+WsLcse+aKJO6agJoLmct4skXSTCIeutYpYeH3PYtQcW4OgcQSm881eqqFX/0url+BUCCaU3u+NlreIqo2DYBYfA2RGtt0fBIRcqt2g0bQoJTIUooiCvUJDGWhgjZme4konVk3ntZOJ0+2uFF9jVCGDGeG6XO2rwYCyzE0S7fJizQJ2cZ0C6gd+h2dzvvYwsW2XAwi1HIopCUsBhMj2OXxeMDtN7GKFxi+/qOUZZUolPS68RjXaEyCV0MBUfUmC7kxclau68/lnQKvtZOhZPdCBiSSHmd3pYe3mnO1/UXaYZm6nSEXrT+PQztHNPx2QNFHQC7yyEoP5m4CYNUXMYsRonIvzrZZuU9gREzNvYiBYNgwKY29m3QxgyFMLDZfx8pbJfJWadO/aaeLEEBtIp7zC1qY3iJRKk16OTjGJIKF11Chh6pOYmVGiMwkvjdJ20qRWs6e10kmayHAy13CyF1YHcdKJHebt6h4VfJunrHkOZJGmlCG9DjxeGG79VZTWLy+5600CjUyZgZz4ovxGnNjHjO7iEzuLlGDWJ7o1dON3csWLlfy1/ClR8JIUAkXsQxBysgfaDUIA3PTOZakkSaZWL+5L21mOZs7SztsU3RL2DiU+p9D9r8JWyTXfS5Ec5rZ2k0aQZOsKcgOvxujw3YbsoWqL8/R12cxik0ic/08fkIkSBo2EgsrqCKiBqHbi9phrn43DBXAcjwHlfvxHISjN3lph6ejldf/9J/+E//yX/5LXve61/EDP/ADvPe97+Uzn/kMTzzxBACvf/3r+dVf/VV+6qd+alfBZjMzM3zkIx/hy1/+Mq7r8pf/8l/mZ37mZ3DdB520u3fv8t73vpdvfvOb6+77pS99iY9+9KOMj4/z9NNP85GPfISxsQeTVb/927/Nb/7mb1Kv1/n+7/9+PvjBD5JM6kHCbrWjJVoTf4YT+fQ5OUJAWAn8RA9t4wZmJElkr5MUaZzmfcTCq5AqEfQ8jj3/TVR9FmFaMPJmYH1Gsc06NrWghlxOxV0L6qQ3Sb26etuowq3KLRSKvmRzx2j3zRbXDoI0kxhOGrw6uBmk8aBzlTML5MzCoTyv1r1at36fl9NF/nLmwoE9ZpQbxVr8LhkrS8JMMNEc55nS6w7s8bUjFrRxZr6Katfi3c3pleuXYtafpuKV6U30bRvMsn536DOEdm51k95mi1RRoojlJGi2W8jiBdqhRzNq4liJ9eVFZBtr8suo0MdK5gkG3oxEUJMVpIzI2ZsHzyrDBjuFSPeB9ImcLNKJO9NpM7s6CF5LCEHezREIY09BKQrF3fptGkEDQxhcK1zHEQldAkpDKIm99BKiMYsqnMPP7u56rBAIsbzrafnkbIQNQhXn6qsGlY6DzUy/AouvYVXLRL2P41kp7HQPVKcQVoLQigfAEkktLDPdnqTltxEYXMpfJrkcXLZV5j9luohsP6o2g0iViIyNA20rrGFM/gVEIXamH7//dYcaCFYOF5hrzZJzcvS7Q0dWWvJRZ0c1nIUbsHgT1XMFmSqg5l7AaI1jeBKZ6IdNFvcjFXLfu83L5e+StwoEYUQ237PptX6775kVTv0O7tItVKqXoPQ4KtUL/j0wLdTaDMOZYWhVEZZFlNCTHtrJszIBr8wErI4H0wgZYM/8L4QMkP1PrQso3klL1Zlo3CdpJhmzInJz3yKtPFrJHAqDwK/iLNzEiBRGqkAw8OYN/Z7p9iSzzVkEAit3hnwiHy/yZgeJEFTDRRSKnFWMJ03dAjAJQqAcHWh2UOpRlam52xi+wYibQbSr4KSR5oN5CSHi/nDR7mWL5JMbSLeAYVgQtCE7vOF67MkW9ai+GhS2lThr0zexDRun/2lmw8ZyuUuoeGVKdh8ChT33AlFzjjlvltrA08waLo+lR3FmvwkyQpTOIw0TZIRKbr7oeVhzMdrpJpbL1uyGJQxStfHNKw8Q91+UP0/l/hdAKQpj7wJ3YF1J8EiF3Ky8Rl4G2K1ZCtksbDM3uRNppzBNC6IQkiUkkkq4hCEMsuaDRTdfejSCuESzU7lLoe3jEKHCJjLZT7iHvpLe/HEyNWVjuXwYlL0l+t3BHd9HpYBUL8Krk7BzSKdEuMntQnyqQYW0YZGbfhHlt7DcDMHQW1DbbNCzvVmMuW+hDJeo/xkiKxM/Z3oIs3YPozmHTBdwEn30moM0RJVbtZukrBRn7TQGgpCAqajOdO0eKTvJ5ez1HTN6atp+GcKk19l91RErqGLOvYDCwO+7zm1/ERRcsJJ4k19hujGJ2XOZe0lJgfUBofHHVWDhYJkOGAlEqoTXnEIl0tizz2MtvYrMDiONBHXTRpgOUeTRTmRwFbvKpr/ZtV4Ise67TTu5lAKyI+AtZzZz1/e3FQYkCkAVLAdlOgTT/4vppVcx3RztM+9kyEivyWT97LqNLyvK4Rz3m+PknSKjibOrV+dQBVS9GgBVr4pMRfTYu0uAYAtntayzSvVB5T5Yzuq6QacMFWDPfwvaZVTPFfzkxg0DndD9o8NnCwfbdFgIZqhPf4nm0msMD72RXO9ziD1m3uuUQlEJFxEIclZhta9dsHrWRcSYwtp0Q0vopGiFPghBw3JJqmDbDV1rr7fSSGJl+uO4iEwf8qE5ekP62PMvQLuGURwjWrwDMsLJDeP1PL3v175CCRPh5lDNBYSVQFo6NkY7XB0Fm7XbbYrFeFB7+fJl3vCGN5B7aEdXOr27+vVKKd7//veTy+X4N//m31CpVPjABz6AYRirAWtTU1P8/b//9/E8b919Jycn+Ymf+Al+6qd+iueee45PfvKT/PiP/zj/+T//Z4QQ/OEf/iGf+MQn+PjHP05PTw+/9Eu/xMc//nE+9KEP7aqNjzohoFK5SVC5SwNI5lO4I28mspLcaN3Hz41iCcVIup8kIBZfpebNsVR9mZTr0uMt76COQoywtd1TrSq4BcpeXGIhbxcAaMkGU80JXDPBUHJkdeErlMFq2ktfels95KGTwiYcfAOmXyVy8tsOzrVHgJK8MPO/EP1jXHKHD+xhZWYMY/KLGH6VXrefica9A3ts7Rg0F1DNBZQCsXQTkTmLUoq2ajFZnwSgHd4nVyhsmZHLqD/YHWo07tPOn+Ne7U5cAi9zdsPEfGRmUMNvI9l7mZnWAgnTJm1tHNQZ0ot31wF4DYQKqco6t6u3qYcVsm6eM6kzFJezHaxQCILep1G5M6AkkZMnMveXGWlHQuHLuK1SSUIV4ui5Sg0wwypUxuNewuJNjPToajB4qHwmWxNIFTGcGt10ATRUAeONu7TDNmeyZ0gbObJ2Dtd0CVVIye18B6loTEBmCBk6qHQf0kjgl57Eyp4htFKru8jn/RlmmjPMtadxzQRpM0uggh0fX2Hgl57CKLSQRmLTdPkibMcLXABe5VC3AEoi7tfvE8qQRtAkZ+dXA+a0w2U0ZwiliZkdQbg5gsx5sgvfpSEMbAFJpTZ96+fCaV5deoV71bsUkhXS2SwR0YZgs7Zqrn7PnM2c2/SzY6gQFm/Eu+eqE1jZUYLidaz0ENJ0icwHY0Y/fQYz0YMS9rrNGqt/Vx6TrfsYGAylRrC32NWtacdt/Xgwh9WYAK++nOnpPvRuHmwWETLdmsCPfAZTwzSiOi8ufoO0lSFlpBlkAcurYSDpsUwqTp4ey8WIIhBW3E+TAeqhz48fxWNjhaKtIDX4RgzpIc0U5WCBu7W7AIxkAvqcQfz0GazRHAhDl9A8IELA/fo4TkpQa7bJ9l4hFykiJ7eaXbQlG9yt36Ie1elxexhIDG/IXrqZyEyjht+KkP66aypARMSt2k28yMM2bK7lH9t6LFG7h/KbAJjNaTKZYRKmSyBDSol4MUioCOXVkEiioIklA5oYiMYkyouDYlS7ihx5C8iQyCns9ZBp2oEwwzpq6R6wvvLAWq3Ka9QasxjCoL3wPIupEYZSIxTs+LyPiAhVxIKdozD4LOHwdQIvs+f+c2RmYOStGEGTwC0y58+sjvnPZc+tPq8rEuTdPI2gTk4RB+eIJMbA4wSZs5v2lbZTDhdYaC+Qd/P0WP0dl2LUjl/GzJK0kviRT2+ir+MF8aBwFSs1sKHPvUIIuFu7TcNvkKRNuvwdMnYK6RtEhREKqTNbZhE0quOowAd8zNY8UTb+vvIzZ0nkpgmdIqpRxkrNEGTPcr9xn1bQiseD+YsUR95EIJvMtuJsH34UoJAbMhBqWrcwGhOrfZ12+RUqZhxoUPMruDKM16T8Ol7k7xi4IoVNve9xxisWCb+Gu/gaw+kBTMslHHoLQnm0h99AQkaI4saS99t5+FqPUEx7kyy1F+lPDdBr7z7QTus+fuY8ZrIfZTgbKhUoBAz9JZToI1rezBouB4dJv4EMGyzVXqFReY2S20O6OQy5h4LNhOLFxRdYbC1iCpPsSI6CGfdPbGFTShRZ8soU3QL2PrMvBcXHsTIjSDOx63UD01tA1WbiJi+8hhgb23VQpe4fHS0RVFmaeYFIBpRnXiRdfALL2l2Wyd2a92eYqE8AcCZ7Ns5wuQsyMYx77l3U/Sok+7Y85yWSydY9an51dSyhhIHf8zRGsYk0UhtKV5reIqqxAIAo30KszNO2y/sOglRIZr0p6kGD/uQA+f5nMb0lIjvTceUiTdurjqJi3vrWt/KRj3yED3/4w4yNjfGZz3xm3d9ffPFFfuVXfoV3vetdHT/xrVu3eOGFF/jiF79I7/Lk6/vf/37+6T/9p/zCL/wCn//85/ngBz9IX1/fhvt+9rOf5YknnuBHf/RHAfjYxz7G93zP9/CVr3yFN73pTfzO7/wOP/IjP8I73/lOAH75l3+Zv/t3/y4/93M/p7Ob7YJSYCYKSCuJDNuYqV4iK4NbeZnB6qtUsmeYViaBDEiYIJM5ZpZeBNOhFbZIF8+SLN9HJUuEbk9Hz5k2clwvPI5CYGIiBEw078f1wKmRttOUPBdqVQomtCMLL/IZUi5GbRKyOWR6+wlaoSSG3Pxiv1fSSCAT+oKtgTX9Ff4imeCMmSG1y8nA7UTZOBOJtfQqPYk+7jfHD+yxtWPgZlGWA4GPSvWtDowsYa3WtHctF2O7a5STYTWpu5Nj0VugGcSBvWVvkYHEyIa7SGGTdke5bhexlERusnAfWVnM4jmoT6MKF5CGQxCGRCpgvr2AEoL7coJMYWPZA2k4+ImNExlt1aTiLZG0kuT2mebdkC2sVlyiOXBKnMmcYbY1S9bJkjI2TqgajTrUqps/2JrvDNtfwKjcRbl5gtz5eGeYdmJJM4FpJ1BBG5HIxZn3li36Cyy2FwGwDWfTzKjVsExlOWh+ujnNxUwOVyS5mr+OQm06Cd+Sdep+mZxhkrAHVvsYwslB/VWE9FFOnBVBCZPAWf9ZCCKfSEb0JfuRRPS5/eSWs5l1ch5vtqCwInRL2PlRRGsRWbqMAqygjOFViJK92953twRGHJQnQyzDxDrg8uUnlUKyFMzHi/hu74EHTtntOcyohTRtIjKQGUMqQXrg9fS1b9IMXYLEELDxfDLdOl55njG3D8NIMJYdw8bBCquYlVso0yXIX2KhPb/6PbPkLzKwSVC9EiYiWUDV5zCcJNHy7x8+31dsd+4teLOU22UAEmaCfndoD0dG047G2vGgcnIIYYBSqOVMNEbUwmrPIZ0soR3/rhZWaLfmCITBTGuKql9DScl0fZLLhasYVhbELEKZ9NhDJGWGmtcgsB1Si7cw8xeI5ucx0uvHwIOpYZRSOKZDzi6gsIjM+HtrJVPKwz+Hyxu9tIOhFKTsJE7UIFUfJ4UgKjy+LlhkwZvDaM8imtM08oqJSHIld62jCWYpbDA3TnpLFa2+r5GKiIgwsRAqwpCt9XMgbo44o52BstO4IsmV/HUkEms5zZoUFvRcwS7fom/o9UwkehhziphRBGI8fqFuYdPsCPtlNOpQrxI0k4hqC7F8XNo5lyWjTcJK6vJR2gZx5YEU+I3lygMbsxAYiVJ83guoAV4UMNGcoFAoIaQkKQPOZkaZ95bIJkokskPUlxdtzaiBUX6NhmrRyIyRdQexHgrotMIqRnsJmSitfjYiM73a5wkif/W2azeWGMLkXPoiEQGJVB1j4usQKMK2C8359aPTHeY+JSHj9XEiGVHza2SKWRIc8kYw7cDYwuVy7uq663EnFMaWfW6IL9l+5GGYBq9VZ3giP8ZM+Ra5vqeoe2VyjSmSZp6wcGnDoqRKFKE+C8JEuQ9XLknC/GsI06SaLlNu1EgbIV51ESOVxhQWoZPBpMBF5dNuxAHOdtQ60Ll5TTtQTpaVOVfhFmA5kYJKD5MKJSXHpVm4wHB2lCD+isCQPkIF68a4K2Pv0PKpVxaxTIXVbEBQQ41cxKreozdskSucI7Jyqxu+PNWi7C3iWgmKZh67ORVnrHL7VzN2rr3W1/06mWIWFMw04mCcqfoUhWJpV9cRrXtFZhqpIhb9GRSKktP7YG7ScggS/avjiHTfk0QLEGQGUMk+qo0ppJQsBmVS7mabi9Tq2oRakzfb9hcRQZ0LTg4v2Y8QyX1XLlBi++8quzWFuXAbJTIEVt/66BvRRoQhyrJQyZ5dB5pt9pnR/aPDlUsM0Zs7Q6s1RzrVj9ikGsfuKOzWNEJFBMkhRLMVz28KVseNkZrDaCxCMkmY3riJWyBxqjfBqxHlz28oL2lFbXrTZ8lnjHgsvcU534xqzLfiwLGVsQRKoIRBZGZoyBo1r0rWyZI24s+ddDKYlgOhT5QZAxki2mVkz9V9Z9trRHWmGtMA+FGbbP6puMKFph2BjoLNPvzhD/OzP/uz/Pqv/zr/7J/9s3V/+9znPsfP/MzP8H3f93380i/9UsdP3NfXx6c//enVQLMV9XodgD/90z/lp3/6pzl//jw//MM/vO42L774Iq9//etX/51MJnn88cd54YUXeP3rX8+3vvUtfvInf3L178888wxBEPDyyy/z7LPPdtxGDUqp87QupknICNwh7MZdxJ0vkG3PY2fuY13+a9jLC7gT6X4WSxepqogMISOpUfzMxThzzy4CxI01p6VSkDBd6tQxMEgqMBpl/FdeA2BACDAMDOsuylCIM5dgmwkXoSTOwouo+ixWuge/99lNM4Dsh0BiBjWkmdh0Yks73eR3f4dvZnt4Z/rcgT6uSpSQVhpz8RV6B67y7aUXiVSEechpZ7VDksghh9+CCNvrFvcsHC7lLtOSTVJmZtPObLxY1CZIjWCOpBEoAqdEMpiP/47AtbYOfjXDGu701+LsZb1X8TPn1v1dYeAVriOK11c7uUWnRDNVpy1b5J0CJhZGh+eeQnG3dptW2EYguFJwSa4JCqv5NTzVwmHnYHAhwJ77Jqq5iBAGzvDrKAqHbOYybFV+oVYlfOWVTf9kXb0K6TSmbGPMfhMVtKE+g+XmCNyNwe7aySGNBOHQmzCCOqFTWFdizFmz0OuY6wN+4oD0FgkjDvaUSpK210wUbrHzWhIxXrtNbvFlFhtzjA68Dtn3BhQGUkVxenhToLwqpECoEDNqLO/iMxDSpy8xQKBCLGEylBjBXLtzasfz+EHfp62a8XVgTXZDJUz80pOru6TMqIEx9VWIQsxEFjn41gOb5BcIzmcvUA9rJM0Utg42A6ASlrlXiwPF/chjLHX+wB7b9uYR088TKYWZLhIUr61+t4SJPvxsAr8tYOWcqlWRd26AAbItKTkWTxRHqbVaXCw+TWp5l6FZvrG6a9S20ySd+JwSCBLm5t8zcZbLp7AyC7D0CmLyq9j5EfziE6vfX/F5v/PgwF7z+bQMPUGudRdDBRhRk8hIo4wH41ehJJGVwRh5CxARWgUECmvuG+DVsUwTMfgGAitHrjFJc+qrpKwk7thzBFaSkttLMVHiXPYcwsgj7SICSbjoUZt+lfvtKbz2bZIISuNV6APOPL7ue8AVCQZTQ1jC2RAcXXJ68KVHpCJ6XT3xeJhGUmMk6i/iRxF2ZRqcPH7mQVnvIopw5tuI1iy9mEQDI/ueYLaFw1hmjEVvkZJbxBEuQkU4899ANRawMv2ExSsIGSITfRjDGaRhr35nGJgb+jp++gwicwZbwbnl3wU2WKNvASWRZgKhwi0zvEeE+LKNYyS2zJizqeW+T5hLElaXM+U7FvfGDOqpxPK4wtHZU7V1pLAJh964pvLAxr67k71K/+Uskoib7SWIIjJWGkNG2HPfQDUX6c8OUuh5Epb7x4YKIAowarcpL36TWtgiEdZZLCj615QoN5SHOfnnEPmYdgY58rYNGUjW9vmL9vqNuWK57FrolFCZJwhffRU1eXPDa3i4//8wgYFjOLRkC8swt8xwqP3/2fuzWMuO9L4X/EWsWNOehzMPOTIHJqdisVhFaiipdH0t3RZ80YDRbkD9Ir/oxTIa/eAnA4IBGYYbBdsPtqyGAMuwYbftC7ftF3f3tVtXV1NJpSoWi1WckznnmffZ815zRPTDPnkyT56TyUySSSarzg+oYmbuNcRaK1asL774vv/39HLUePxZsFo9RSfeYrYyRxcfWVnAFR7VySYyHoMc4iqPtHb+wH5Z9TTKb4JU+0GU0k6VVAs7A3qeKPB474MfYq2hUp/hhGgQ1JcI9sZpR0c0dz5C6BTV/YgiXEKHFYraKfgEZQ6POeZJkpVWcJenQRG+1+SsHmCBqlOFVoWq8yJlGVD3q3RGI1QxQm2/OR3/m+fJKntJjXv2jKcc5sqCiY6YL79CMcpxMg2jaeUSzxSkc68C4JiY9ckNBvlkWv0HYLCFQOAufoU8mJbtFOLuWO9IiSMU0k6T/1KdEqip7ZXbjMJmBLL0qQOFjvlkKD1d8y6cT2e3dvMOt8e3ATAVw7x3OAFQ2AJbXqVcnwavZDZhPZihtPQ1fL9OEcwdVmu1kpfbX2MzvkHbrVFzmqh8iFj/HipaA2uQrWcp5r4yDXpDk5r48e37j0GaBLH9NnZ3C72xCXNfo4juNrYA/IvPQ71yKEDoUTjqnTnmyaJkheWz/yfyZBsZtHE+ZbCZF63B1o+nf27H5FF5319+Z97YKCtikeKWZmh5h0VwVNLB7n6ExWLyPmLuRZANrFT48S3YvYy1Bmfhlf1EwSPbIn2UdCiMpuKWEYj9V6sg59rwCoXR7MQ7PNu8hMKbKh4vvY7UCbnbwAr5mZV1daW7v5bhO8Gh4wprECbFOAGP4pM95pjH4ZFG01arxe///u+TZdmh3775zW/yp3/6p4eCxj6OWq3Gz//8z+//3RjDv/k3/4bXXnsNgL//9/8+AN/97ncP7buzs8Pc3EHHaLvdZnNzk+FwSJqmB35XStFoNNjc3HysNj4NCpp32vBFtcXBoXKPioAQElEk+NLHSMU47bGR9DldO40WAhMuoEzMUmkZJV0Km6GE90jXkdmU9eQW1hqWwxP7pXmWSiuU3Qr1tEe48QPEaIwJG9OEEmtRnsYZvIstUpyVJpl4cOlCx8Qw2UZg0NEWcb6JUTXKzqNn4n7ctXjdd2FwC8crUSx8HeN8+dT0noa+/yh80e/H/YhsxLvbf4pevcQFf+mTf7LF3f8Ke/cfTXUFp3+ZmRM/h7YFO8kmi6XD6lVPK0/b87qfz6tdd85jVAm7Jxd976kDJyR4wLghbIa78ybEfaivkDWf29+/6bbxGz4GTcWpP7D/OVkfimT6+3gDWTv1QIP2TlsVipOlMywEi0z0mLKqoIQiNTFCiCNLqd2PFGI6mRV2/7j9Ypfe7jZRlOErn6bbpu3NoNEMiz6e8A+MzwKgiMiIsQjCtT9CiDJO+xmy2jMPuIiHNgq//940wCzemDpNpYeV7ufaT7/Id+NJnPNpedeNKmHU4Xes6bWQDYm1hrpq3R1yTTFdjI26NGtLXGheoJftUpiciRlScQ5n/1kMmgKBpGQL9GQLYcFOtsgaXSIpmJEO+DXSZICQAonZW/TtoIIKSBebDHGbZzj9sH7sSMYVgcFQiSQy1/u/3bnXvXyXm8MbCCE4Uz9DZU8Z7cChxHTBTJhietwiQQqD+Qwzyl28Q4tn957/3v9+UXze5xfibsijFZ/t+YVJpy4NAcZajN+4qwCz+z12u2+Ra5fm2V9lIiQVd0w4fmcaYDtzkSwKOLGlQNZRMwp7p22OR2ojxsUY354mdFqcbZzBQT3UdrbCI5OWLN7ElwHeeBPVOIuz/UNIhqj6KtkjlAeZ8WZx6y5CCGoP+a490j16SvrdF81P+/U/Kh/XX4TNcbe/D3EfpzzDVuMkkY6Z9ZtUdt6DZAD1VbLGswimyUjCpKh4A0YbCFfRn3mB0midhWAWjaYkPOrVE0R6TCBLU7tJWLTf3GvLOkiJKIVIWUUPeyA8wDnwHQDYSjbYnGziOA7naxfw5V270hUeq6VT+3/PbMqkGFFyyge2e1L37ovgi2qLEi71cJah3JnawNI70JamLBGWl1kM53BkBcpzYC3iE452uU0ZFyPKqkzLm/rnxnqAU4xQ4y2kkDjJDnJtCxnvgi3Q7UsUsy8jxLSs527aoeSUaLozh0rK3H8ftVvDG11D776D45Zg4bVDpXAMhhvjq4zSERWvzJnquUcPnhAH+9N0viIw9o5dZ6fKC09RX3ua+CT35Wl8f++lICO3BYEIHrpYbp2AIpzOT4+6FIEEv01cTDhZq2MNVFQVJ59A1MHYAjFZR7YuYGUA6Qh3/TvYIiV1BWOdYDo/hrhLBYVYvBts5iU7U3sHi249w7joYJ3ygXmELwJOl88eatdA9xhmQ+penZrTwBqDLfSh7e5c2MOek0BytnaWUTGkpMp4n1Hyx9PeR+Dpbtsdvsj7WHVqVCs1Vu1JYj2m2v+IbPARZa+EkMHevPPg9yo2E2IdU/NqUx8/4Ka7sPUmiYkowpM4RUCaWqw102vLNfUUHO3tzy20HmN1hG8KGG+TBTXGH/yvpI2TNE98C1mbzg9ym7GTbuEIh1lvfj/R8cvQ/74onrZ78mV6VsZqUpvgSf9Q0EzhT9WXBFBTDQCcwfsMNt9AKI/Kqf8RqCIEONkuTu89zKSDMmOK2glGxZDCmVD2FTItmBsqkE0YF+SIqTKmEIAFdxoY4A0+hMF1mmZMXj1JKgQin+zdSwt7ZTun7ZKcqZ1lfO9YL+CZ+nkSPaHkVMhswuXhB2itmSvPEjolfCd4pNLt9/I0PtOnqS0Pw002EZtvASAXXtoPFrTWMtZDNJqaaiAfMRBw/7Lt1A6+99lIk6A2vw9ZBK0zZLVn8EXAM/VzpDqloqpkNqWTbKOkou3N7QsZtJwyc1EC6Q40NNZvIoRBJLvTeUyR4GR90lBxK77JJBnjKpf50jy+DB+7Tx15bVIhlLP3LXKxVgIHbSGNjw3vJIhPfbL3q089qL8e+c58Cfk8+r7Fom2Og/upS40KVcOvHKWo9wkw6d3r1wmIaYK4ENP/S2qKhIIV3cJ3FrB7CeeaglExwBUedcdFSMHETNC7HzLsfUildQoqqwQ3/hgni7Azz1Eku4iHBDX6IuB848L+uwXT+UpBgYvDnpt2z7dz9909ar3is3imgQg51zhHomNqqn7guMLmeDtvYuM+1Jf31xQ/CU/j9+CYL57HCt31PI/19fUjf7vz70tLDw70eRjf/va3effdd/mP//E/fuy2cRzjeQc/BJ7nkWUZSZLs//2o3x+HdvuzLwXwSXnibSky0Om0LNvDRonWc6D+GlH3MreVywf5TebCOXI35kL7DPWohMShFbS4OrhCqlMWy0ssV5c/9jre3rnO5fG7DLMhI9vjZ5Z/jmBPnWeeJtzcIApy4mhIUK0g3b1MKtkHmYEncGyX2swR5xjchnwCjUUoTsB4my0KduQAbYacb1yg7h9ekH0Yd67FWMMkn+BJD1+60B9CLQQslDRUn55+9Kg8TX3/UXhq2vsX/5LvlRssqipL9QcbIo9KuXyfMl7rJNz6C87MrsJ1GDm7vDBz8VOf5/PmqXle9/F5t+sTnW+yAyqGqg/0oOGDuvu9uz7ssjvZIVEjTlRPIuJdgmyCLM9DaU+iurIMxfp0zJ85C60Ht2OcjRnnY+pendANgSowDebejrZZH1wH4GzjGVrhERLY1mLTERPZZi3eYrG8xInG3QDmfm8LmUp6ZhsyGNou9VqJcTGml+8irOBc/RyN4O77NJaXGN76DqHjMkoHLFXaIIdw1NjPVEK5qB29eKqqLm7ahZKA0jJUFqG6BLUvplTbF/FuPMlzPq3vOkBNByQ6oeyW7ypERl3oTfberz6q5LBRjLHS0iVjqTl7QAnNWMO1wVV6cY9aUOfU0kUy28dPR7jVZW6IDoU1yFoLghN01QZrzpCl/CNmi3WatTpEO1CahWoApgPtrxxph+Ujw2B2zCSdMEwLxMwKy5Npv1a1EHev//d7W1SZ2k4yNMzUHvAMbAXUSxB3oH4CjvhmxXnMKB9SVmXK3mevGvJF94/P+/xNWyIsu+QmY760sDemfkbos+Cl05JR7fNQru7Z9hlre3M03ynYGr7NTWk4E8ecCDJCAZguXvsCfTfHQVCthXh7/UmrVaL8Jspf5H3RR2UTGn6Di61n8dWD1XvTIuX97T6x7UM04LnTv0KzBLgpuD7G7tIPJhjp0ArbDy0ZPcvj2ecfxxfd775oftqv/3F54P2K+9BNwQ3ppRvENiRTDkk+ZknFUPGYZLcYijqeV2KpsowUl+D9D6C9xG5ym6iYIa+GzKucWnkO5lfBrwItbgyvszPZoeSWONc8j6tz8k6HolJwOUnYrM/z4sxFSrGP1iGjqkGUYtpBG0c6rO+k1PYSF9wKzJSOvg5tNO/sXiUhYWQVzzWef+i7/TByk9NLeviO//B79wXwhbalOE9NheAoqK2CvGe8MyXqbgLpgE2/zO3sBmWvzDPNc/vq8Y+E0RTpkPdHa0Qk9LXgTO0sVht2hus40uI1SjSKnEKAsopgvAPShWIDiha2vsKPJ1tkKiFjwmylQW4LHDH17TxogaG7fZluvobUkkV5nvLMQWWaOI+RuabmhwgsspTTT3dwHZflygpKPtglmUchRXXaj6vVu9/MSzOn6dUlZVVivrzw6Pfpp4xP0++fpvf3DpNswge96xSmYL48z8naqU98rExnvNv5iIwM3/os11awNqMsJqSBoZcNKcI2Vt+gXT4FcUQ1sIDH7WSXxuJzFEUfUZ5l0QWvGdwta7uewOoLMN5ip9bgg+waZVXm2dqztMKjEzEAkiLhemcLowxdG7PcmEM+bB57j/3/YKos8niJ4Y/K09hH7vA0t+1+Pq+2Gmvoxl2EEPtjurWWte4Ou4MfkeURQXCK1skXp6UD66sgp3Pk7ckWN3qX8R2fXERcal+afhM2rzN0JwzGm1iTI1szLCUhauE8iUmZk3XCPMep+bgzVXYmWwyG1ymVFEqWCWZ+hrj7EX6pTOErnGKH9l6fvjq4QlJM6xI2wwpLlYNJtl+mZ/x58bTek6e1XXfQVvNh90NG2ZCSLHOhdeGQDZYVGZvRBiVVZqY0Q2frOqkcg4FQbwGr0+uUFSbFLkPdxUk3QPXZyTbIi21aDc3JpLwnMy+QYoR2LDtVRdA6Qd0JiCpzCCeh0ttGlj3cIqRSr0FlkRnpIzofgApg9iy49yb8VuHIsX76zdmOtinrqR9rLb7BXGkOqy3PNi5R9spH7PdwnqZn+jS15aFsXt/zMwIq2fdf78Q77PTXAPA9wWrtxMceqm4CKmMPg2WhvLA/9wKoN0PS3jq+m6B8D2wHZl7e+/Xuvfqod5lETcfYVqlK2WuwNlkjjAe42U2MMDRzF//US+DGUHZBKnDLxO02HwyucHlymYXSPJ28g2ckwgouNC5S8+4LKIp7MNmCoAWVR1TVrnyTPHgX7Y2wmcP9VWDv2EDaaq70rzBMBjTCJmfqZw75lo7uIw96Z748POm+n+ucy70PiYqI2fLsp7K7j+JT+ZtrF8DTYAqYvUi+Pdi3lyehZCfZoWwnZJUas9Vn9+3ly70P6eU9hBU02heoVX6WuPMuadFBWM3u8DJtaUg9mLEW3BwWVuEBvpS716IYZIbAkUT5kN5ojRhYqC7z0upz3BzdxBqDXxa0ws9jzHrAOSYdUBFUPaZrih58Qt/PHb40Y/AxnwuPrRP5S7/0SwccTffWRRZC8N577z12I7797W/zr/7Vv+Kf/JN/wvnz5z92e9/3DwWOZVlGrVbD9/39v9//exg+3qLO7u7oM5Ev/DQIMX1pn2Rb7ka8T6Bxiqxx4eE7BJfYmWlya3iF7cF7mMzimzJV06a8Z8huRrtsDboAxJMbhHmdVquyfx2FzejnPTzHp+Y0AJhECd1xn27SpSLqXFHXmffvTiiF9lnbvg5JgvBbzMUB5AWq5ONohS0yHNEk64wONNdNO4j17wMWUV4jm30Fp3GCm9FtBsOphG1H9MnVI2YP3PdMNpLbbE22cB2Xc/ULVOQcDK5BUKOIPUw6+viDfo7MfKxD6uno+4/C5/F+PDKmoPadf8L3Tz3Li/4ik3H6yY8lpoFmk0l6QNbY8RYJsiFmt0PJKfP+1mXO+y9++rZ/TnyRz+tp6vdCQFCV3NrdIJSlx1JWlEaiMg/SIdSWyXoJiGlfM2iu925jrWUiUnr9TSq336SqAtrlFYrln98r4SGR1ZcRNkebMnSOHqNyMt7vv4vWmtANOVe7eCDLaj3eYRBF0z+bbYx/eFHMG1wm7b7DKBshZi9xK9mgVsxwJ2/DMyVcOUFnlmE+YqfoUbY1XOkzTKblcjpiQKHumiuDwuNmeJoQQysaM5zkEM4eGvv37/cwvlt65z7UKMdVNRiuQ1ClcE9hMu+B9+RJ8STfjY/r+0/inF/02DzSA1KdUHebR5ZwLGzOldGHxHlCO2ztlzMUVuAW4dQZUlkgiiyjUYKxBs9x6TsRkrtje2YzbvTWMdYwGEaUmw2C5jexOmHLJnSH1wEwaR9bb/Gd4Ta3Jjc5XT3FV42DGY0J/DZi4z2Ie9jTv0i8Oz7UXmlz3BvfZbJ5GVOMEK3nGYzHVMelqcLrKMHu9VlXl4gnWzhCIpVP52F9WSxBaQlyDvV5g+by8H3iPMF1XC7WL31m8vKfR/94msb8e/Gp4QOTQcGEz3icUWemM7sYnPEWzuYbkMeUSi0GYodulnA92iKxirJxmXFCTDKEaoO1YsB69yYgONueod5pInWMc/sv6Y5uYt1t+rU5Sl6TPOpTt50jlf7ukNiIW8MOfX+OUrhASdZZiRxU5kI6YlKq8d76hxS2oF1qUVN16m7rkTN5Pwlf9Lj0efC09vsvIx/XX4QF19bJx2vcdixvbn7IXHkBL2gxyhQ2HbOuLOu7WxhrKBqCqpzBb34FefvPyR3AXWOtNI/bOkPhzWNGwGiEQXOtd5vCFPSZ4OYhpc7bBDu3GWxfY6F5nm6UsFUW6KFmWI+4ufkeNmmxVFlizl8kLOp0xyN85WOUQyc6erzRtmC3N0RbjUDQkYMDJZgfh1vRdXbjXaQUvHLiKxRj+bn1tS/C1nkkhMGEKf1M0FB1ZHdyeBvnJLakea/3Y7TR9JlQ1s1HVgaYlsj8IcV4EykKxrVl1qI1JpMEIQWmmC6kynCV9SyiMDm1/hVWnDYCA71tdBFiN69TNJcZpjECwXV9m93J1J9zqn6ahjoiqQQYEBIlBdIN2U4t1UN2h8UrynSTLq2wxfXOGv24D0BW44EqqDC14fUoploNGY3i/WeohppaaR5y6MRPl6/l8+RJ9Pun+Vs5KHp0B9PnnUWbVPL2J25jblO6gxHGGhwnZXPwQ2aLnHHvKoVOceqLXN5+D3P9jzg1/zVqF/8aUWLRWUxaW2STgIXaRVrWJXGXGfYSYJr47BYlROKgvWXeM4brnVsEymfWWcJMHqyeUdiM0ThBa41yFH0nQu3NY4VysNocqIOjhvG+/f958kX3kZ8UW+fzvo+dbIvbo2nZtZO1UzTdNtoW3Bz2KApDNNjCuG1SMYOrK9Cd+nkym/DW7lvcGt+k4TdYKi2zLXr00x6VvIAoJUktulxGj0fUIgj6htBxEOJD4v4ayh8xDOqMBu8R3foeW2aM176ICE+wurjIsABb5NjgFJ3OCCEgijOGk6kPZ0xGJxl9IfftaeKptXUewJflWeVkbHR3MNYwJKZp5g4p/b4zeovL3Q9xleKlmZdp+fMk2Q2EV2Jky8wyvf9C1xjWL5I46xSlE2SjHoNJhIgz+uMJrURhtcYLI9h6m3HZYoIxW8k2fddj3LzIwAm4qBWVKAFVwZermCRgF6D0/LRBg5ypE+fRMFZhEoe4iPFkid5gby1MDogd88jH+SKe6Zet3z8IZWrIyVSdy1RrFHvf791swHA0HetU3ifMHk24IGS63SjLGDFVumu0Srx568cUSZ+ZQYdZVUU2Fg/5ysd6wGa0wziLUCjGImUrv8pOtIM1Q1T/JkUyZGm5xmxvjBJzqPwGMuli2/Nsj2IGowhXB2wPd2mHM4zHKcYaOmJApu7GDQhb4K79KeQxSAe98rNo51ECHBWimKHo7B79654NlNqYW90NLJbBKKKcN3DFNDbgyzIGHcXTYOtM9Ij1/g4A43FKmDU+s9LeU3/zB8R5jOu4XKg/i9orOf/I5ST9vRiS8d11HyHAlEK8pEOy8wHa9YnrpxiUmggBO8MeUXZ3rSlXTZLSeWJ/E6JtnMosfVlHiwp+9QSm9Qp55MMDfCl3ruXDwXt0s12EzZkfrZMMbjPTfo6NzGGhtEKn1wdgOH6PZxvPPZES6Y+CNGK6ppgMobZE3k+xPJ440x2e1Pv1KH3/mKeXx141unTpEleuXOFnfuZn+OVf/mVeeeUVpPzkCwO//du/zb/7d/+Ob3/72/zyL//yI+0zPz9Pp9M58G+dTodnn32WRqOB7/t0Oh3Onp3KkhdFQb/fZ3Z29qjDPRBrP5tauZ8FT7ItMh1i9yZuZngdWz8HRyz2SJujeu8j8ohW8ySbqsp8uMhyeYUsL8h1jtqTpQxlCW+vPnzDb2GMPXAdt6Jb9JM+AsHZ+jNUVY3V0inS2YT18ToVp4Yj3APXPAkXiZZexQ5HJJvbzMmpYVVEYBovIbEYZ/bQfbKm2L95tsiwQpLLMrOlJTx7i1rSo5GOKGTzsbQf75Rx6CU9LJDpnLiIcKvPIMsrWOFhhTxcA/1LwNPU9x+Fp6G9/uX/zEd6wFgKznoLn+qx75fOtAe7j66sAOD0LtP2Z1ib3PrCr/uT8DQ8r6P4vNplsVwbXmV7NB07LjQuPvLCnhYeZv5VHJ1g3DLWiv1OIpAsO4pk+8eoUp1x0MbYgkk+plVorNHYvQw9Lbxp6aWHXG9hCwo9nQxnOsNag73n29DwmgySHghJTTUO3TtlIpzNv8Q3KaJICE2CcMv3lL6Bkqyy1JqjJlq8030HT7rkhWGpNocxlsDxqToHj12RNZpBi1hHBCd/hVyEGOE/8FrEw56psWTN53FqpzBOOA3G+wL75hfxbjzJc34R1xOZMVf6V6bOBm/A2er5Q21IdEKUTxeE+umQpVAjcbCoaUC6jtFOGQfJmfpZomJC1a0j7FTKfX+xE5eqV6Of9ql6FRQeBgfjlCkTMBPOEOuExXAJ35VUpcOLwqWiMwb1S7QrJyjGW4hogPTbGOseeb+s0diioKIVuVtChnWaWQ1sjvQcvPFlrL2Jbl2g5Da4WH8OIQTCfvKF/gJNUmRYINcFuc2Rjz9toCBD4hw5mf6ivwVf9PmfJCLtY9OpE1nlIM/8D4y764hswJyjWBoPKasS5sR50oEkU3cCIOzeeM+0zKoxzJUWiEzGhcY5tuMJ1aCCK11UsoNMdtHhPMV9svKeDVmunGCQDlFujYrbQAsPO/91pE7oFkN0tMmoGJJNErqiz2rV0HYfMdP1U/CT/NwfhZ/2639c7tyrQ/NLHLL2S4yqi+yON2jqAVII5spnyEpnkSZmlGyi0xECgYNDhkbWTuPODFAmx51s0W6dJ/AW0Kh77DmHut+gE3eoeGXWJuu0J1vIeJO52jxesUXolmioEpCS2WJ/zpDqFGuhLQJmpQ+yRM7R3xYAiWK5skIn2aHhN3Ft8InMICEgLmIsYMx0HBE2eGr62hfV7/Ph+0S33yERTXbal5jzljBoDBrFvUEnkobfoBPvUnJLeOLB905YjTu5OVUzq5xAmhQz3kFaSV3nRNIhCefQZmo/zIQzJEVK3Z/lanIVYyFpnKdeO0Woc+TWjzBFBtJhOVjAUxGBEzDKR/t9IdMZ9gE+cdl6gUKVwfFwvZkj2i1Y9FeZD5ZxkKzFN/ePK8XD7RRhH/AOHo9jj8Sn6fePsq+1lkLkKNxPXPr1cSjJCiW3TKITZsM5zKOvjx9C4bNUWaGX7hIon07URZiYpEipemVGRUoyuo0rFMnoFkJK8sWfpZuscSPpo3WBWXwd41QpZHB3/BaQhUs4qzUym1OMr1G3llCFlFX9vn5s8eI1yCfoygqOU+Z05SzjYkTVrU3tbgteKUNMbkPYJstb2L35+Rf9HjzN9sTT3Lb7+bzamupsf+xNdYpVU/9RySvzUfUEpeoSg3CR2ftshkznOELRDJoYa1iprLAdb7M52UQgeGb151H5hKTXZV5kYKYBMNIFu7sBRmOH20gdUZYBsXRI0piSMXSzMQvlZ2k9839GWksmJX62jb/zDqcpqLbOkThlGqp12A67c9/EtPT0l+V5P0me1n7/tLbrDgqXVtimG3dp+HXc+2wwKWEn2kaLgo3hGg2/iao8Q/nsX8MISdmbrjVaC5kAvfQzmPF1ZDpm2UpEOEMWFcw7IVZP3w9hNJbpO+gku2idUWBwkx6mtDD1+agIW5lD82Bf58OYBmxMz+LgcqZyHothokdsxZvUvDqhLH+iZ/M0PdOnqS0PI3dbyJVfAMCIu/O+umoxCabJIHPBwqe6lqzIGKUjNALdukCtsop02wf6T2wmfNS/giMFvnJZKZ1kJk3w4nVS4XDDpOTNM4RIboctWtbgJX2Ie4jxGjLuUL/w16n7DQIV0A5nKDklNqINyqpE2akduAZhLVZP56oYM/0mPGIYgZYWE7jI5IjAyr3nrvCpeBWG2YiaV8PBe/D34ieMJ31dvggJVYmoiKj7DYR1PrPlEo0hvcffXNgCBxc33Ub0ryL8Oln9wnRd/QE4eowzXgO3QrG3VmUtVDOH1KsSeWUaqgZFgbWQ25zF0gqbbBA6IRU57aslp0l44lcRJmOgY1KTUW09TyZ8zB0bX1j264EfcS3b6RaTfIJJu7RGm2Q6wY43mV34BgKBEHKa4CIUWPmFLTtNfbKvInWMdirTNcVPyU/q+3XMJ+OxV43+03/6T6ytrfHf//t/5z/8h//AP/pH/4hvfetb/Mqv/Arf+MY3HutY/+yf/TP+/b//9/zjf/yP+ZVf+ZVH3u+ll17ijTfe2P97HMe8++67/OZv/iZSSl544QXeeOON/fb88Ic/RCnFxYtfvnJznwfaq6L8Cv3oNkO/yXh8mdPls4cULFS0AYPbWCAUkktzX2WlvMxOvMNMpU4oS/vbusLnfO0iBTmhFTj5AMzd+smFKYBp0EVqIzbGt9mNd1gIZnm5/TWElTTuy3INnTLl8hJRdIvVcAn6d40NE2sMoI4Y3YpgDq99DvIxunZqfwCsOFVa8Rg7GcL4XdzFEnnwuAGJlrnSAuuTNUIVUnKmGchGBh+z5zE/URhN6fv/d76/8CIl4bHkfvoSmkdhvSrGa+L0LtNqzbMerz2R8xzz5LAYNpLbXIk+xDdlAhFirOZx/PNGOKzrAeN4jYXSAtU9dUghBHOTAdqtYtMCEQjS2Rdp2AJbu/DY41IgQpYqSwyzATP+7KFAk7KscrExzay7P5BECHA674D0kP3rNForfKBjqkdkTCipKFPnVOUMg7TPTDBDRdapVutHGqxSOCyHJ/azXT7FOgMAVkgK9WCFnmO+XBirsXtTt8IWR24TOiXqfp1xNma2NHug/1qhKNTdTBpjDTvxDsNsSEmFTIqI+XCRqlNHIDhRPs1iKcUV3oHjSByWw5P7MewzlSpflxX6hcWLhtTbZYSsINwBwnHQTgDlg6Wn9tsgA5h9AWdY0C7NUI9qYAqMEChnhO33sKKNIy5TzL06bcennOy5eKxUVthNOjT85idSuunkW6yP1wlVwOnq2fsW1o/5NKQm5sbkGsZYTlZPEcqD2aHGa6C8EjZPsNVlmuUF1gcD5sOAZ4VPpTNGb64jGgCrzFAlLaU4UtGU0/GwUFW8uefwoh1UZZEwWKAZxFwbXeV2/z1md96mSIeUSnOEp/+PmHtUBIUQrPinWFhaxFjw9rJLjXAxyqXpeEQ6RkiDg0thNNroz+nuHXPMo6GNZj2+xaSYsFhaoiwP2goWiec2CdweSMFqeXUadCzAOC5LJZ+y2yN0QgbFkK3JFnXXpaEnpNE2swtfoxGcAkDlQ6x09jO9l8NVZoM5DIYPex8QN89SLSAcRahBRF0PgV0yKjRyj7RUJvcqzAbT74jafRc7mSbnuYs+eXD09wWg6c7Q8mYQJscKi/0EQSPWwlJ5mfXJOiU3pBk06UdHq8r+tCBNgt15B2O6mGSboHaS3Mv4YPAOt8e3WKmtcK7y7N73VbAcnmA2mEcJF+chbjp3cgt23sfREbIYkzWfR5WbmEmfav0sXv0FRHSDQTpitjTPgreMDKcL8Xe+682gheM0GMqIqFLDi3o0Ws8inQbze/OKwAnJdTb9LrhHq5oBVJwGYfMl5F6Q+1EIMQ24BFgIl/GdEFeqfYX7Y76cbGXrbEfbVNwyJytnHtpvPykCi7AFRrgo4fJM9QIW/YkSIO6n7c4y482irQYrKdwys16NIE8R9WVOW0M2vMXS7FeQXhUjY8Y4GGsQSAqr9+fXmoL16Ba5LfAdl346pOHXmQ8XKasKbX8G7z472E07sPU2YFFJH7PwDcpO9YDquZQW0f0Am8Uw2kUtfI08evKBfcf85NH2Z0iKGCkkTW/qaxdIloJTNOabZMUE36ntK8LcoeSUWSovUc2rzJZm6aV91qI1SipEa0uKy2zpGebHGxSj9/f3Mzmo+iK2v4aozqGdEqp6juVlSzndZstr0PSbe3MESU93WR+tc7L7LmrrXRwUM0VBfPJ/OuATcvQEYg049PIO69E6FbfMaunUF6YUcsyXHcFysMqCv4QjHO53zhoDF5oX+MHOmPnyAlWnRm4K5sNT0733Nu/mHW6PblNVLidHHZQxOFsfcHLl58DzyYfvgZQo32L9BmL2GSpY0pkzzI2v4DshndoKc05ItXMZbQSk11DhIkaFWKEe2UYvbM7N8TUSnbBaOUHVaUwDHnCoOg0KP6eTdJBCMuM+eI5wzGeLOaJSgBIuJ/YqLXxafOXTDtvsxl1Cv45w29zfn61JkMUY7YT4osSMkYjtH1O1BcoVVOa/wla8TVSMCd0ya9EtVv02VQpsMsC2nsHpX4OgQmELAulTljXOVWtH+u+NcLFzLyLHa9iwjVZlJBrzMeP1sOhxa/Ihwm5zurqMPzpayU8iOVU+S17OcPE+l+SHnxYcoThbO0dh831/3meFwmWlskwn6VD3G3gECEDuvDP1YUY9VNAmD45ORhUCnJ0fQTwABCo8zR3vvyw05XyJem0qJlB4c4yLXdbHa2ghOVs/i8dB/7ZAgVTU74ltuLPWtJvvsBltUHWrrJROHqrGoHBZKi9xc3iLSv0MoVU0ki5hfZkEaImQs7VniPSEmlv/wvvoHZ/sMcc8CT7RDH15eZlf//Vf59d//dfZ2dnhv/yX/8Jv/uZv4rou3/3udx/pGFeuXOGf//N/zm/8xm/wyiuvsLOzs//bxymQ/fW//tf5F//iX/B7v/d7fOtb3+J3fud3WFlZ2Q8u+7Vf+zV+67d+i/PnzzM3N8ff+3t/j7/xN/7GY5fR/GnByJBi8TW2h+8w0hadjYnCCVWnfmA76/h7A6LFuiUkDg01Q7N2VAbr9KPk6RS1/l3QKYiLoE5PHZ3lVbbkFiU3ZJSO2Y7WqXWvYPM3qS7+DG7rVe43iASSBX8Zp9XAukPEksCa+8Jnq4cDBiyStPbM0Rdv713YOhiyIG0+NcBUBSsePAi33Vka9SZSOF/4B+OYLwb/o/8Xqvch3z/9Mqe8OvIxFPIeF11ZwulfZmbxOd7uvYW2em9CfMyXgcymdCYd6kGdzrDL6fZZAvEoEtJ3megxW5MtAG6Nb3KpXgcEwmS40Tqqex1aZ5kvnyF16zhCPbLAurAGpxhMVb5kwJy3yLy/eDAzibtxLA916NmCQtWwCy8zDALk7lWi3evY03VEcPLgeYU4dK6Pz6Z/xIuq1lAXHlAe+ohvxjFfbspOlaXKEnERMxfMHx2wiMOp8hlMyTy0NKQQsBVvkemcQd7Hkz4Oilzf5FLjRay1SORDA7GsveuArDs1aqUzU4VBGcDwKnb3MnglmHmezH+w/ZvXT8D5BlIUBL23p6pVJy6CmIfB1LFv3dID9/8ktNxZ2t5hxdhHQZkJyWQdgEkeTSfWznGw2WdFP+8R5dNAjm66y3J48DuinRJ26WcQJsOoMvPlKjR93GyCv/a/I8ZXsWdOYiqruOEZXOA8Z6eDe6mKYRooYdwyur20n1EYFzFxnqDQrPffp5nlDKItnNVvodzD/VfhHxlM7QqfU+Vn0DZjM9kABC1v5rO9Sccc8ynpJT22o20scEvf4tnGc4fGQ0/4e8EP5lDwgyd8Zr0FEJYbo+sYa7gVbRM1T+HVThB7dU4C3uQGzu77GKkQc1+l8JqIe74tJ6onGOYD/JUVzO4NHPkRIGDhDEo2UcDJWg1TmiY9CcF9RtLHh+W7o2vQvYLwa+SzX8FIb+84jx67XJY1ztemdpWSn33QyZcOoSgHMzha4wpBOZhnWIzZijaJi5j18ToL/hK+N33O4mPsibtYVLINg1tICUHSR2uLbJ0irU4V6k+FK6BGWFXDiruKL/d/17fiDXp7qhsryufeVD9fhJyunHukS3UeI8jdQTHjPaKKZbWGungBVQtRw/juOY7t9y8cKwyduDMtO5aNSHR8IEjqs0DYAm/3R9ioi2icJK2d21ss/+zGF2un84KV8CQOBc7GX2LyiIZYw1/9VYQtwCmDMz3nXDCPxe4F7MxMTRwBg6zHbtJFOQ7Xx5u03Fl2og4Xm88emkvfc3budGr7gHHaVuqok2ewUR+Ui1k4gzJ79vTxe3DMIyIEBIRHKn5Lq2l1r97znh18jwWSeX+ZhQB2sx068S4SSWZSlssnaNxJtC1XD/lcjHwGaTPySnsvUAZM43nKWE7u+zGnE4VusouyOa7yyR2JYwT2vio6btpBbv4Aqj5u6RzraYdc5/R0n5Y/PrSGccwxj454qF9owT3BX12eYzfpkJuCuWDx0DbjZJuqSbBmGuzlc0f10mLLFdSFC7hmF7Z+PFXIOfUVCtnErVRRM5cAaMsAgcYZbEI6BtdDRWuYwRoibJDNvPTQ9ak7jPSAYTatYLQZbVCr3a0WkZNxa3wbYw1RHlNr1vHEsWDCTwJSSJaCVeYfEDgpTUJ9+z1WbESEodl8FlFksGcLVWQZz11mzltmM1ljY7KJlkO6qkSw+HWkqmKMIZGGQToEYDPapFZrPtRnmAdzEMyh8gHe7T8BDGbuJazjgzEU7mF7ppvuoj0XZltElTZle9/4fo8NJIWDz/Ga/5PAQT10bPw0NN1ZWvf6mwXgVSBPQEis8/HjknA8rNEQhlMbRICqhYhhjLbTeawqWfSN/0Ytj4lnn2OUj2i7j9ZfDJqNyTqFKejqLm1/5sj5zonwDKGsIIBZb47NnR/TS4dkw+tU2o1DySSPizQZUk/QqoY9XgM+5inmE48WV69e5Y//+I/5wz/8Q95++22++tWv8ou/+IuPvP8f/MEfoLXmd3/3d/nd3/3dA7998MEHD913ZWWFf/pP/yn/4B/8A37nd36Hl19+md/5nd9B7K3m/eqv/ipra2v81m/9FlmW8Vf/6l/l7/ydv/PY1/jThBEufjBDf7JFoHwC5+CgO11wqiAXv4owKXl417B+mEEhsxG2SKfO6vEmonkGay2hKHGqPA08y/UtZmXAaHATJ2zjjNahGcF9ARiGAoHElELc9DpivAX1E/uBZNZaxmZAkXeouY2Pzay0FnT7OaR3C9wyxT2qZsIWuNvfx0Z9nFKLbO5rDx3Mn9SH95gvAaag9Jf/gM7iN7huRvyq92hO+U98usoy7vqf0fZm0bagk2wzHx6e6B7zdKKES+AGuF5AqVJnxp177CBVV7rIPQneQAWIvUUkJxtQ4OFU5rAItN/CeagkrgU9RgqFkdMx3+29A4PbOG5AvvgaxgkPjPFedBvR/RCCJln7+QOOjswmjIohZVUhoDQdX0e3wC2RpxuApRK2cNMJ+gFzhvu/JwUZDgpxRGnnR8WUK1CuPNK29wbSHfPlRCCZ8xb5OBEtgcR5iCQ3TPtjxa0wyoYoqfCVR1EYQlXi3p4iTYKwel+R5kEUrWdx3ADZvwKddxDKRWOxWQJFDA9JFrvTj1V0GzMR4FURYki29HOoZnvPNls4ct+xHpCZjLpqPra98kkCzdxsF7HxBq10B1lfYhDMHlC/PebTE6pwWjIGS0kd7SgxwgXH3f/CONbBjdfQsoRsrCKqCxQzz+Psvo3QOXr2xf1ymI6OUBvfxeYJsr5C3n4B7FTpRouMHZ2xuvR1RP8WOmzjPECVzGIxVuMIhaZATN+8/d8d4bEcnjxy32OO+aLxlIcUEm0NoRseMR7aackH4TxcZccKmkGT7WiHqlfHCocRliVvLzis/x6jzo9QbkhQP3GoLG3TnaHpToMxs3AWd2YFK11yf+5uNPO9p7NQtJ/F8W6CW6J4iKoZTG0f0buG1Tk22kVlfQqvgdt5C7IRtn0B7dX3vnEPt1nvDbD+accIhZz/OgteRC/1KZwaoU2p+XVG2Yim18J7BCf6/eTlFdzqIigfHdSxw2sQLGCHG7jhHM74NnLjL7HSRTcvEs99BcTdctb39mP/nvO78rMLCJ/aHTmNPZ/MJ7WtTbmCqFRwZ6rYzui4RMdThLB3Sr92CFVIID/7RT6VD7GjaYKV7d9AVk8fUAURtsDRMVqVsffNFa21jMwAbQrqbnO//wsxVUHWh0rZgsgniHyCGl7Hbu7ga0M6/zrcM19whc/Knt3iptvInXfALVFqndkv5Vf3GlObSfm4wqMwxZGJqUUwgzt7CfIxprp6ZP/WpQqc+yWcpIPx6hTucTDNTzqGAstdNchPizQJ7s5bkEeY2efJ/dmpb11IhJUH3jNGt3FLc+TqcD+zdvqdEAhc4TEfzrPgLwNTxeWxF1GebxCIg3O+o2cIhwN7Zrwqk43vMsqG1GcuQvU0ef3CwaTHtAfSAakQSZeqV6Wruyjp4B9XFznmMTjqG3GncsKhbffms4qAeX/l6APmCfO96+z0r+LXVvAWvg5xDxu0p/ZzGShXEP0Otj2L1RoRgkpvQneMmXluX4XY4qDnv4qT7GK9Onbj+6Bz7HgHVRuQ+x+foBXIcN9nXPWrFFbvjykODr7jEhcprlRPRJX0mCeHRk8VoI74RhhrKES+90wPT8icfIxIR8wDwlhyGZK7Zby5S5CN0JXlO/GRKOlSElDrfkB9eAs79w303IsIk2OCBnJwmQDLjPL335s7fseaaqCOCIqU0SZ2L2FSja5hRl0QBjlziax84sC2da/BIBjilCqUaqsY+Wg+/WO+XNzpO9oWSBzymRdQ5R2MWzkQhCiwSD3BSn+qlmfB8SuI/mVE4zRRfRlbn47jh+aNvXcIrGCcR5TSPmX14L6U2YRJMcKVHhWnjkRScSv00z6udPEcf689B9eOXOGzFKwibYHo/hmJzsjzCZ4wn3qMlSZDbX4X0jFOdZ5s5uVPpER/zDGfB4/d23/7t3+bP/7jP0ZrzTe/+U3+5t/8m7z22msEweMZ9r/xG7/Bb/zGb3zsdt/4xjeODD77hV/4BX7hF37hUx//mLss+Eu0vPah0g0q7yE33wBtYP45stLqA48hbIHRE6yqIHHQfhO31JhmZDRPY63FjTeQu+9B2KJoPceCv0TiKML5r5KlEzq2YDy5xWr1DO6eA6ib3yTrvI3yaszULkL/5nRQ711FVlYwMmBk+twY30BYiPyImldjlI/IbILWloXSwqHyJ4WqQfO5A/8mbYaXbGOjDqCwcR9pko9dRD7mpxP/w/8FNbjKD577GxD9iNPe45VifVxMZRlZTJjV0+zXtej2cbDZlwgHxdnqObwKmEGMO76J9Wrk3oPL0xgbIU0BznT88kXIM/VzpCah6twtNalVBelVKYQLteWH1l63GIbDd4hv/Tllv0Jz9a8w9kpMeu/hWUsZcPIR5p7AY0PBePt72CKlkseoytK+Q8SguTb6iLhIUdLhQuMS7I2vykScUi6zs4rdvM91MuZsjECijpggC2tw9JgdO+HWePPIEnzCGlTWxajwMxubvfENRO8KtjRD3nruOFvkJxBpc6SOp4qljxjA2PLadLMOnnWZDWdxhU/Luqh0d09NcA0d9THaIOeeJw+XDh2jsAU3hjcY6wSlxySjW1T9Gu3SLHlYQ1noui46vk41mMMRpWkGVXybTGcslJb2yyQar4aUCnd8HWwbBh+S1Q9nqd9hokdcGVzBYmkFI06UznzS2/fIiKQPRtNwm1REyHzt4nFQ/mdMzWlyrjF14FWtAD156FiY6xwxeJvJ+l9QjNcwM89Srq1i4w1U2kMWKYxvULSmQS4q3UFG2xi3jJhsENgUm8YMmyv4IsR3A1y/ycQJKfs1uG/xU5oEihHX8x6DLKIe1hgkQ5RQnKmd/URlWY855vOm5tV4pnGORCfUVOO+Xy1ryU26cY+6X2e1dGo/kMBiyWyCK/z9MguLwQptfxYlXAqbU5iC3KZsZbdJ+u9h4zXqpkGN/IBlJHUM0t0PsLBSYfwGBgchBQZLbjIsmn7WJ3AC6qqFVlWoncKJd3DyIdqtobIeVrqHSodboCg12N15E1en1PtVAhVQTDoIR+Fe/f8gKquoxinS+gOUYo85Eq3K0FpAd0awV1L45earnK9fwBMBoSyTM1UUcMXhYK9UDzDxOo7w8EunsUKi0h6mPE8U1OmlHXIzwc02mKOKe+O/4+QDbDJG6JTUr3Jz4BEJh9PVM4dKLs/5iwROiBIOlU+hCGPNCISDECXGesiVwRWknpDmEadEGT3z4pGqBZ8OSz/vkpmMpt/e9xsd8/lxp9zvx5V+/aRoVcL1StgsQpTaB+Zm0mSo7TcgGSBry4xb51C4+4uvIzPg6uAKAHOleLoAZDJs722uj68SB23mW8/TvkeVVasKSbXOYHudcrlFNRlNk25lCYzBTXfRjk/ulOgXu5Q7b1LOc2SeUKsscrZ+lsJqyk6Z1CQETkgn22Z7sk3Fq3CyfPrA4rBFklVOIk2GU4xw8x5aVabJAuzZUkKinRApXWQ2Qjhl7CHlSEs375DohLY/80g21jRZ7Th682ljYoZcH14DBGdqZw+N2Z8EFW1hoy4AcnCNUdtlY3yDqi2Yq51D7r1nQqc4wxsUeYrXPk9WPY3WA6TwsNKnsAVVp8bZ+lmkjmnoApMPSd0SV0dXSHVK4HhccmsoHPLwrjLyvRQ2o5vt4kmPutvcTypsioC6qiBUjUKG6PZL6Pu+iz1XEme3scMQZ2aZlXCVlt/Ck8F+ia/UxGzEazjCYTFcOTLg4ZhjRqbP1cFVAOZLMRW3wna8Q9WrMuctcCdQpyDj2ugKiU5ZKS/TPELJG4B8QkkbmkEdpQvwWxineiADw002kZ3LOKPr6IWXSYXFSbs4SJydNzHLv4CWITkZheOhyifwJjcQ+S6DyRqidpJAHVx7dXQE2EN+gFCWuVC/yFD32Zxs0I17nK6eJpTTtbrT1XNM9IiSUz7203yJ2M7XeXv3R5RViRfbXyUUd4NmLIYr/Stc7nxE6Ja5WDpJSRuM46GdClZItFfHLc9g4z7UVzA4WGEZlWZxS8t7gfEGVQyZcSrUVQBWEmqJHN7A1FbBGnzh8WxpDmfzDfzBDmLeY+A39v2ODX/IqfLZA203GPqOwRRdam4NLx8jO2+C42FKTdgLNpMmQZqMpmpTapZxhHMoOeCYnyx2823Wx+uEbsjp8llM+XDcgdf/ANu/AV6JYuFVAPRwE/w5iCOcYjxVUHUO28AmqBGqMqvVEqL1HPq+oHiVD7BS0TExb3bfINc5q+UTVIMKw2xI3W1wunaaklPGQ+H23tkXwDF+A6NCchnQybfRRrNUXeIsMPE8vOYLR46xhR7hmgLcOhb5ULtc6sk0rgKwk11UvY9IBxi/QeE2HvNuH3PMk+WxLYp/+2//Lc1mk2eeeYYrV65w9epVfv/3f3//93/9r//1Z9rAYz4/HlS6Qca7UEyLsInJNoTLR+4vTUK89gd0h7fw2uepzv8snvTJ5r6BpIB2G7E7QvQ+IhZwY/ABELPcfIlm7zZC1oh9y7h2lmE+ISrG1FWLggxx4//H+PJ/JfDrmFf+rxSuIkm6lP32/uR0N93m+vAKgQopeSE3Rj0KMm4Mr7NSOUGuc55tPP9Qp4rA4m7/EJP0cU1MoSrY6vKBgItjjtnHGkpv/CPyha/zYzFwwBYAAQAASURBVJkzo6pUn3BfMZXp+1cbreHLgI14DXj1iZ7zmM8WJVxaQYXhlal6ohAOyeLz7Jqcht88EBSbZJsMrv83bBEzv/oLiOpFAEqyQum+zB7jhORLryOLGH3Pgo5BMyh6uMLdX0jKbUY8uEFhUoZxRi3e5FbmUS23sd0r+O1l8A8qa2ynmyAERbyDrHgE6l4D3ZKZAgBtDMZqEDCJrxLd+ENC6eG1z7PjNdFak0bXKPKMECjXvrJ/FIHB230LxltoO8Ktn52W4Csm1NTdCabbfxf6t3AchVj6xqGF08dlmn3yEVZnMFxDVZfJvfbH73jMlwZpEtTm9yCdIOsrZK3nj97QWhwTYaSPFYqdbJMPex8ihUAieTE8gVj/Lo60uJt/CUWMVCHZ7Ff3bKTDwWaddIuoGDCJU2Qxoi4lnXibuDrPDaU5UT+J3n0Pu/sBsjRD88T/gZ6J2Yk7+8e4U8qqUDXcpVcwm4Ycxe3Bhwz0kLnKKZruDEPdZ5QNqHl1qk4DTYHdy7lKdfbAjN3PElOaxRndBl3g1M4cUKE45rOjJCu4yRZi6y0A5PxL+wHA99IrOnz/xvuUb/05JSSFsOAF9LMtzmhNee1PqMkSjvIQ7a8gizH0riKyIU4xwakvoa/+AdKrIDyHQk4Xc7awoJoMrYMtOlSsJHBnyfSA4tYfIU2C51aQ9dPcGt2gomoYBKN8uF827phjnnZKsnLAkX+HnJzduIuxhm7SZT5cwBchFsOt6Dq9pE/Nr3KydIaMlLiIqKjqfimKodngo/5lZvyQSnkWs/VjjFs5oBjrTW4idt8Hx6dY+BraKeNFt2D7Xaw0bDaWuJx2aQYtRtkQTwRIHM43PEoyxNn6AaRjpKNw66vo7jWEcHCXvnYoyWG9PEumz5IPb5IWQ5bzGCE0UhdYU2CNQYzWEI2LxwEKn5A7318lXOrO1MacmCFXB1exWE7XTlN1GvvbSzLytf8Ne/PPsF4Z/5n/GbdyCjbfYCfdQdmYbjYAVaHSeobNzgcsqxZi0kO2TmGjPnGpzcgatNEM8j6hf3AxUiJpqAcnvHwcFstk/C7jW3+KFIr26V+hcEIQUMmH2DzHIpHj29C89AnPYVgfr7MT92j7s/v+qqEecH10HYBYx5z8HILpjznIo5d+/WQYGZAvfmM6t1XVA1n8TjGGuA9Yut0fs+UIhPI4WT6Dg6LYm5cCZCad7pPs0I93mERdyGM64Rwz95Tv0cLyttW4tQX0eJvnFuqoO76dzbeQW9dIdUxv9iwbeUEbi877NLxZrFs5ELDpOj4GzU60g7aaQTogDqJDJXSkyXA3v4vT+TGoANF6lmLuFZysh9j6EUiB0ziB7lwhNmOS+jK29TyVe/wFYz3k5ugmAJN8wvnaxYfa+oOiy/pkjapXnQbhHSdYPTX00z75Xt89asy+n8LmjIoBgRMQPkD1xXoVhJBgDfgNekmHWu8jnNEGon4bVn6FfPEbeOPrFEU2/caP14lJ6N/6U5TyMQtfYVNr5kpzrMoa3sb3YPPHUF9Bn/4fyc10vaCWdKB7FfBwZzKy6plDc8/1eI1uMg1+O1N3qO1997Sq4lVPEo9vsu3D7f4PmS8ts+AvAYLERlzffQ+RxSSey+l8giwdDpTeSbfppwMAAhVOy5kfc8x93PuN0BTcHN0kNwWjbES1Ud1/nybFmEkeAbAdbx8o+XYnjkxTsG0yJr5iFMVQajMzvk559zojPSaZvYRfPY0XdyDewWQxcbRBWoxQa39J3YJpnEPt/IjB7EWuDa4hheBs9STe7mXW/SoT0yIrz1LXE2acadvctIPY/AFYi5x/8UAFIgBfhiTpBlvxJkkRE3oBp8OpT8kTPp56iKz+MU8hliuDywzSAYN0wFJ5h9Xw7rif24yN8QZrk3Wajs+48z61LEPkEXrxG6Ttr2CESz7/Kuh06u/EcCu6QS/pUfUqnKicIt76DlHnPWYqy3izL5Ig0BS4jsRu/BCwRJWb9IoEMb5F1a0SDHzyma9gsQghUCbGIUdzd147yLvczGKq7fNkfo2VeIRQIVbnsKfU7xQj1MZfYnWO1zoHtbMc85ONEILtaBNtNeNszCQYUVMH16IEwGh9asekY5xsSOG3wa9C3Ef4ZVT/Cma8gyy3yZuvsZWuo42h6Te5WYzwagu0wxmqwUF1Sm98DXY+QDiSvD5HUsSkRcrEjLneuUJaZCxWFjlbPU9dtXCKIfRvYYXA3X6DQgYIVWI4d4H1aAcAE86wuvAaVenuJ7lLm4K1GBkwTG8T3fzfENmExaXX2a0uszXZoBm0WAiWp2WWmSoxD3UfTwia1XnsZBfZPIHd/hE2i5COQi7/3HHMwjFPFY+9+vO3/tbf2i9XecxPByacwVE3sMZgyg+eqKlswGB4C21y8v518rlX8ISPFRKzl5FkLRA22R1fR+uMctJFjT5ATW5hnBJhkTITreOWTxDuZ2YYmGxRmIw0HYAesVFboOIYtscbzG5+B69+gvL6X/Cscllzy9S9OlEa40gHR04l633l83EF0oTNsMkAjCZ3GtilV8jdFiCIzBgBlJxj6dZjpng3/ldU/zKjn/8270Tf5+QTVjUDsG4F4zVQw6u0gxk2orUnfs5jngDWwp58dGEjtsY36QmXftrnYuN5HBykLbCTNfI9Z1nSv0LpY5zHRgYY7262W2ZTbsfXGMQjpHA4Wz9LxamjhIdbXcaM1iirEp7j0Nr8HkXYIlr6Okn9At59WaDaaAa1E1RKs2TVk7jqrrNcojhROUE/6TJPTjXaIQ3nGAxvYfKIlIi5pAflBaS16CKi3vkAmw7IPQHllwAQJsNOdsBaSnlKYAtQJULnbmCbECCi3elorgtEPp6qqDEt80k2xJRXHqKgYPGidTApRWl5L6jIgbAO4x1Q3rGx/hOIk4/3s4HEeAvZuoQ5Qt3MH36I7V3H8asU819FW01LhSSmwFMeIh+B0QhhEcNbWMdDZhMklqJ8ONDHYij2VEuwgsyrYxe/RjPtsmMLduIdrCM4NV4nMwVOvEvQ/RH1oInCoUDvS3XfoVBVhCozMQmduIspzbI+WaPSrHF9eG0v+KHHs81LVJw686V5kiJmobS0P344OsKJtrFe5ZFKMTwOhaqhl38OYe1xoNkTRiS7e/3RQQ0+QKR9iuqJ/dLIQgjWJrfopruIsI0e3cYptegplyQbMnEbUF2k4s+AUwYLMp9gswRdO4PyPRjeQGARSYf5IiapLTDBoqRiR3fwHYdk7U/Jox61xmnycJYk7uBgcHSGrJ9iqbRA2L+OijrMLPjgPbys3zHHPBVEHdzhLUwwcyhrVOFS9aoM0gEVr7KvSlXYgn46wGIZpiPi0oRrg6sURhO6IeerF8lsxvbwJsuTDWZ7QzwM+clvMTEFoS7Imdo6qvs+YuctUD62toKunkVMdrDWEGV9krFlOx9hseQ6R7neNNDfjFEY3GIaYIHWiKw3/bPViGwE9wWbOY5HTwY41jIrFMatoFvfgGIMvTpkMdRWjwPNPiHe6Ar0b0J1aapGuhc0M87GGGuwWEb56ECwmcgniGgXU0QYk+NE24jSEomOiPIRtWxAKkFHW/jyZdzqCjq3iJXXKRrn0F6N3KSY4TWkkLSxeKPrmLBNoaoPaOlBhDW40RpYTV5ePhAMCbCR3SLZ+QHlyS1qMsQMb1Cb+QbPYDG96zSNQNbPYfxHO99RjIsRO6M1hlHMJI/2A2msNfvbGHt0obZjvvzcP7e9g3aruKUGOu7huAGV7TcRpTYOEg+PZmmOOJwltxkL4RIGzdARKL+CF4fkXpVm0DpYok9IUltwO5ihVlmmU1llHkEQ3YBr/18crRmX59kdXKPvlpDlRSq1E5jg4LxT2BxvdAOwzPpVNuIeoQqOLPMndQRpH5I+CIWoTJDFBBFtgSnAgIi2KMjZirYQrseuusbFxiXU/iLuPUF4RyhJ3c/a5DaZzknjXepek+qnUDU85rOl6lXZTXanf3Yf7ncWAm5OrjFMR0ghudC4eGTwZ+61UcuvI0xK7rdpZNvYyTZu/xpBtItsXSKpnCMvr+INbqH6l7HlFyj6V6mmPYgzTHUB/Fl2411OuAVEu2ANIu7iphEnKifopV1mMSgSYDqf8Ds/gHSEmblE7k99pfeO1+aecdwKh3H7IrcCyQeD62SjPtpC02vhi3CaZK5CrHAQjgLv6O+K59xNUPTksarZMUdTd5vMhjG5zZj154nzlNwUSCEPqNCETglXuuQmp+E37vGlTFCdt7E6p1tr0c9hzVHML7+KsILZtE+sJ+xEm8hRlW3h8Hx5DqEzhNCYyTaq8x621MLuXkaoS5BPIN7m1PgmhVdhErap+zVM1mFoDFZ6lMmnimSygki7YKbvk4g7cETFE1e5RHmEEIKkiI5VLb/ECCFo+E22oi2UmM5D70UJj6pXwREOq14FlUywozWEldjxBk79GeT45nQu2XqGRFiIthEUWOEyzEaMzZCkd5XCFHTGt6GyQNQ8QYDghNdEsA3CMo52yKqrjIsxVkj60qElHRbKCwTj29R2b6IGO7DwNWSRIPIJnh9M58dIfBlQ+ArRugRSYErTvutkA2yRIR0H2XsP/CqZP/dF3O5jPiestXv9ehtPegfWfva3AagtQ+86+GW0V8MKh2LuqzjZAKM85NpfgjXYSYfe4Bb9yRZaQGIjojwmQhJnYy6VDgbAi7iLxWK1pm7heeGTkRH6dcb5mLTIMNbs2xNjNE6pQiXPIZ5AUAZdoPKYpklRRUQYNDHyrg/fzXYRW2+CsbD4EkzWKad9tCqRDq6xIx2sKWDrDaR8F6f9Anm4yFa6zla0jUBwtnma2l7CvOpNE0zQGmlzDMfrV8c8PTzSCtB//a//lddee412u83f/tt/+0m36ZinjMJtYJZ/HjAYGZDZhJ1kG8/xmPHm90uGFF6dWnWJ3eFt3MYJvAdkORbN5/D9EtXODzHDNbzdqzgmRxQJ1fICQb7NQjKm8Jtk4QqKgGDpdZaNJSjP48gAuf5dZNKlCFqQDlC7H1AWHsV4l2ebz9JQMwT1MqNsyHJ5BaygrpokJkZbTUmWOap+uRE+onlqWqazPEuhmoCgn+9yY3QDgNP1U8zwyR2mx/zkEL71/6BoXmCrtkJn9Id803v2czmvqSzh9C/TOvmN42CzLytSYueeR/SvI/wKY5vtBQxIBKCyHs72m5RtgnYDxrogqJ96LEWizCZcGX7IZrJJYQpm/flp1qkzVTJoNl7EVE/jCQVr36WtqkyiHs32cwfG7zvx5XPhIlI6NOJtasN1QJEHdwOQ66rFjIzRW++SmBy/fRFTmkGFLaSOiUqzzJfn8ISPn3bpxT2UVARxh6hssQis9KG6BKN1ms2LuM2LSBEccPhYC7Z1FtH5APwqxV6gjMp6sPU2YHGiDnrpm0eGF7vxBmz9aLpPPSJrPY9FkM+8iFPtY9wy+ogJzjFfbrRbI1QWetdg4WXSIwLNBBaGt6cZU8kAJxuyWBjC4SZC+TTcNoVTwS01sdZgV17F9tYw8y9iFl8h9w87+HayLbYnO1gvY7F0gll3AW/4IVl0g9u9d1idfQ4hy5Raz1DavUIrHRJPdlDjbS4uvMRIVai7BzO7rHDRC6/iF33EuI6xkqpbRiKQQgASKQRTLTbJgr9M3+nQTTu0fCg5ZVTnrT1lRYlafo3C/WwXmiwOD6nke8wnwFhNbCI86e8HtthwHjFaxzEJdtCDJEHpjKz1wv7YXfPqDEyZa+6IS6e+RYrDnNfCwaGfTqgufA1rFbZ+Bgtov4lbmcVJdrH9TbTjo5TEmBCd5SyPd8nmXyU3Ba7wcMyEJNpFCg+38w7Kq1NyPUZWMr/4darVU5R1hh38EXnUQVmLKZ/ByONyCMc8vUiTwNobiP4Q6dxArvzc1EZhaocIBCdLp8lKKZ7wcSx4ww/wsiErQYXbRULdryFxKPYWgnKdYTEIYGaySX3nHfzeVeqNsxB10Of/Oumes91aEI7E6gKEQjJdkDWVRUS0i+vU0EGbEgZfBpyorKKtoZd3WR+vsWkdLrXPEE462HCG3Ksi0x9jVYAO7ybH5DYjMylN1UY1XJzaKRpGknsNjPQo3BoimEOa9DMrW/5TRxZB9wpWa+hewykvUqgaKu8zP7iKNBG98jyRntDLOzTdqV1rVJX6zPPoPEI5PqL9Ark/h9s6jxxYMv8cK+MtqvVTjKtnCJt1rNGkMtgvN1iTJc40wDUppbUfgylwvBJ66WexQu0lkdoHzi/c6DZsvwOApzPS+vn931Ibc3N4nRNOQKlzGU8qygtfI5EOzTSD0pmp+lR9iax0uBzKoyKE2M8XvDeQpqYarFRXSIuUmeDJJ3wd83RhhEs293WUmWBv/jd0MqBtC4JogFENgmbEcuMijo5Qvct00h3WgyZWOjxz8q9gVB3fKR1ccLKSi43n8KSPr3zGxYjQ6VHqfgDRJmL9Ldpn/wpbrXMEJqUVNrGqRuqUDpQ/dkc3sLuXAVhtn6XefHZqLx3hfteqilNdQSQd8CoQNNBuBRHOIkZ7quL1cwh3EyU0o8oSU0v/rpFdllVO1U6R6pSm1/5Yf0HFrdDVPZRw8I5tsaeKmtPkYqOEAFzxcNUhayEtpoFdxhpyk+E/IGHu3mDImreA374AcR+nvIRJJ1AB7ZSRrsIUGebGn9Fefp5RvEuYdLFhk9m5GpRWMKoBtRPTwPXGKXR5noZToexWGcYKnU+oqirWr2C33wdA9D5CLE4VoZZKK7jSw3M86vepl6zFt/lwcINRPqSkSvhOsF8G0xcBq7OvkNVXWanNkOYH93WzLnJwjWWvQlA9CVJROw6kPOYBOCiWwxP7fz9VPcMoHxA6JTxxNzDYEwEXGhcpbEGw5yNNbUzW+zHu6Co1VYfBCCc8S91rMWMSgu5Nqm6VNKigigpx2MIRksyfQ1z4n1FX/zsy7ZGELfw8wrbOgTY41Vmat/+E3sYb+H6d8vPz5HMvM5t1wSYkGLrjLYjewldlROMZUB7WWuwRSY8ATTXDM43zGGMoO7XjQLMvMdbCuepFym6JVGe4wiMnI9MpoSzhCIcXZl9krt9Fdz+i4Xg49ZMYU0BpDkk+VWQCiu6P6Q7Xpvv6FcpzX0G5FXwC4uYZ5O6HlKrzbCmPsdaMhGSuPE+YR4gixS03GCZD9OprpLLGyEAbwZI3Q9D/c8RkC122eNEaunsDrKFZbnGydYZcF7S8GXLhoLw6Vrr7vkjtN1FhA2fnR1gVwMabT8RXeczTxUKwTNNvo4SLZ0H13kHojKLxDHovQSqtnceprOxXIAEw0scEcwgMTnkWO96CUos83sVb+yNCv0Vw4mfJlE+iM9rhzCEb2VRXkHEfqzxqqkKQpkhCZJSiGs8zKg9oB7PUZItB0WVtfBtcn9XaEjPN09C9gvCqlP02C9tvoXVO3XoUpdP7yWUi7txTMW6LyniTZLSOawyl5/4vKOUTRgPEcB1RXkHuvo9YXSI2MYmJ8YRHZjTG3fMBzz2HHN3GlmY/dZWfY475rHmkYLM/+ZM/4dvf/jbVapXXX3+d119/nVdffZVK5Vjh6cuIm+yAySiCeax8NMWJexeEutFNknRIB4lbc2mo9t42AaXV/wmvGIFbRd4jl2oxZOMdSrf/dygKnLmvkoVLYFy89ApFMDMNWgtqONvvQGUedt7HWW6inTJu+3Xy2lkyGVDe/CF1VQG6zPp1tFtCK8nscES7skxePYfIx4TxNg2/Sa6mzsexHnJ1eAVjDSvVFWbco43xtHYOWTuDucdlFOtovwxVXMSPc7uP+QlFDq/j3f5DJl/9v/Feuo4ATnifrTrMg9CVJdyNv6B1/lf5aPgB1tpjxckvIbk/h52bZumcMgPG+YSaW0fiIOMtbJ7iOorZ5jO0ykvklXMHgqc+bixPTUqqc2aCGfJ8wDMmoZH00aqJFc70PE4DYw2p62JzQzOYR3uz3Mk3nWbs/Qh0jjPzPKesA6M+Tj6E3XeQp/4H0nucNNpErE9uU1hNPayxsPiLTEpzrA1ukFlwJltcaryIK8tU289DPiFsnmGyZ4RbBHnrEqJ+Fit93AdkZ2fhCnJ1aRqgdkTg8MMQ5m42rdDZ/p+N8DDBcdbUTy6GggAa57HxBKXHFPcplVrENNixfxO8EtqrUhnewPfnEAicZEJWnSWb/wYSO81WKj2DFaAfMMmbZGMkDrWghU+IEh7KCKQMebb1HOPKMsZtUK0u4jSeZ7T1HbY7HyARtOyzlFQZycHyNk4xxtv+HsLkPDf3AiMnpORUcKziYjhPvvsOYTiDm/URSZfYC7kRbQMwzIY8W38e8mTvog1ir/TJUbhpBxFvY8PZ/Yz0Yz5/hIDb0Q26SQ9XupyvX5w6GP02cvmbiGgNufseanwTPJfCxLidd3CyLudLTU7Nvcxlb4dxMrVn294sddUiD1Nc4ZPdM44a4ZHNfQ13cgtTvIUQCrHwCoUW2DyFPbUkJRRz/iJYTdy6iIm2qKZjrFtmYjNqp34J452gZHOc6Bpx2mcy2SITgrJNgIMLnNIkuKObWKnIKyf3gyWOOeaLQFgzDTwGMBpVjGDneyAEZvYFClVDCoeAaXC6Sjaw3asALBQZtcVXcXDxo3Uu2py+WyYoLSFR+FIx59VRpXlKw9uIPMKW5rB+Azm6hW+vUzTOUZRXEQtmqhLuTRdV83ARudpECcWCTWjbAoQFa7g+vM52tENuck7XztL3qsjy3dKCYuUXkSbFm9yEfELuN7lejBhbQ92rc6J8Gmvhfo0oKxTaOVap/MQ4Lrgl0COE62NkgBDgdN9DRiMWyMndEduyYJJGBI2QUJan9739dWTzJbTjkdic1IwoNy9Rb5wjNQnlBR8pfGp7AfT6vmFzYgZcHVyjZgtE3qXq1LA6R1iDyrvInR+D8ilmXjw60eKeMlPYHL//PmRjRGWWIt1lWfpI6SEbpyn5s8jRDtMamouQDDFBG12+E2hm9xSIJ+jqCnrPBpMmQyVbGFWh8JpYLAaDs2f7lGWVU9XTjIotqm7zbvkq5NSfcyxc81OLFQ6FU6VRWqWCh4dmLy4Xq/dKZw6vY4drFNkWK2mffmmOzCnRHN6A8Qa2dpLsnjJNdafJ1/w26/3LKLdCtPU2MqxBMkaUFjB5RkWVmC+dnQb2TnaoeVVOV87tJ+Hei0AQiKOTmFIbk5mMSvsFnPZzYDRW+gibYbwqrPwswmpkNkBUTlJpnMXmI5bcOvIeV74QYuqT3fsni8FiDmxzLyulkzT91jQB7AmWQT3mk+F9TJDZvaxUTrIVb1JxK4dKtD4M3f4qjpEUhcXxfLzoNkVpAeIBNh0T6SFGF8iZZ3HHHZw0ZxUHHaxgjMaEM4iFryNdhdp9D1lbZc1m7MRdhFdjpbzKPAq5X76ztj92eyJgOTyBG60jog8w5cX9QIIoj2n4LRaCFs8KQRmFsQZzJ4HGaVCUSmQ+FHmBs/cBEAJE511sOkKwTdtvkLtP3jdrKBDTdK8nfq5jniwuHi33aF+HwkPtJXpJYRBb36Ecd5gUIybCYaZxnlLnA2ZzSdM4GFlDa1DtZ6nMv4rQKbNOiLfzJkYq9NJreINbRB5EQrIzWGc2bBLKAL/QzJYWpsEU1iHX00SyeX+G9WJAPRuQ9S7Td0sEThmz8k3AYB4wbvgi5Gz1HJlJH2uMOObJ4egJzugWuCF5eXW/zN6joK2hFw2xWK7klwlkyKSYELohZ6vPoGxAdTLCOi0QkJ98GS1D1PgmaueHCDMkd1vkjqSwU2shkD5na2cRsoJAIOe+gZ55gVDWyYoupF3afhtHlMmazyNNxvzkOgvpLrkq0w0btL0GoaygRlcwQiLSAdKroJ0AYVOkzjF5mZY7i923VThUYUE7ZZj/GqIYY/Ji6qu0xeEbccxPFAJJIEpIHRN23sBOttFuA1//kKJ+HooYsOTllf1As3uxSLL2SziNCbGEeOsPMNYQpLvMbb1La+HrxG4Dl8MJFnkwj1xtozHoyXU8JA4KIRzmvSXmvaW7G6ddWjtvTRNBll4nLZ9Clk9gEaisR1VWMVIjdcG0h++tcwUzKPfWtLJK0CYcb+PNv4ZjLbp8ilOqTKEqhNEAx8hp4oktpsnGOkJ5kqp7d/zOwyUIlzjmmKeRR/Ia/sN/+A8BuHbtGn/+53/Of/7P/5m/+3f/LidOnOC1117j9ddf5+WXX8bzjrOinnbcZAux8SZgcZunyBqPp8QUTK4ye+uPCKVD0HhmOnm8ByNcpHunLIcltQkCyXp0k/mbP8C58RfUVQPPcWHhdRTvQW0ZU+TYoImQDo4pppHLQuwvNCnpU/P3HJXlBSpFgZj9BvHMacbjWwQbb+DLkEBbpMmRW29i83R6vJWfRTtlEh3vy3RP8vF+sJmZflJQ93x0zH0Lu02/zTAfIhA0/YNlR4756SR4//+JVSXypZ/jg/53mFV1ws8pM9SUl5H5mFkUiUnoZV1afvtzOfcxT4ayrFP272br2KCFkLdx4g1sLCFKUE51alQCbrKJ2Pgh947lhgIL+1nTZafCkl8nzUcsygqlQQdGQ6R0ycon98/VK3bZ9iuUpGC2fpbgHuUKJ9rERn2QDv7WX1BkKWQ7ZKM1lAxh+13kifl958Y4aEH9BI7J6JbanBQuoayRCstGtIaUsFxeouXOIxa+gTe+BpMOviNISyewyOn/HqGM5f0lEAuviTf/PGRDdHnlgUWT83ARrxVhdUpRO/2x5znmJwThTO2KogDlPrC8Y9a4iKyuYqWPES62NIeKdkE6mKBOToaDM1XumnkBJ91F6ggn3sGW3P3g/MymCGCuND9dEHYr1GwdoYdsKchdQT1cYd6fx2xfBucqdvFVOuVFlNGMpKaTDwh1zkr5JKG8GxjnD96Hm98BLCWpYOmX9n8r929i0xyR3EQN18iNxBEFlfoyY2txpAMIzNwLyMEN8OvkD7BrpEkQW2+h9ASx8zac/Bb551Au+pjDWCyjbARAbnIyk+LulYkx0iMvrxBsfBew6HiAP74OSQc2foAMyrR8h/nSMyT5dQIVUnXq5DZlXIwoOxZfhhSk+NkIlQ0wTolNJcl9RWAtrZmXceIeIh+ha6fIbYafdnHiLjacQyz8EkoP8da/Q7T2p+igQW+0Sa1RZ6Z/DTO8isnG+IuvEDk+gVCHlmTV4Ap5/zIgcaUiK5/gmGO+KLRTgrnnQV/HlucR4x1Ip++gHK9Do4ZBU9gCT3ggXab6mIbUsUz0mJY22M5bNPIJrbBBXHthWlHZgjvzMo5TQ7TOowc3sU4JTIYzuIpIdlHFmGjuZ1B+HSt9Cu+ugoeRAQX5NGkAzbXBdaQUjPSIht9kkPapuGVq92eBC4m7+w7i1p/gxFuYoE6pNs9Wqc1YN1kpnzxeMH0SZBFOuQFKkTfOT+0EC6gQ6OPgIp1g3yd9r3/FCol2Qsamz+Xhh7h4VL0qp8pncfeUNx6mUREVMdZaRsIlbZ2mVghMdQUjPdzhDWwWTdsXbZJXT5HbFFd4+0HuRXkFVSTTYAG3jN1+D2EznO0fENROUks75PMvUW8NkXmCnnsRay1Z5RSe8iAb77fFTTp7CsSg0h5m4fXpu9B9GzvaQgqJWX6Jy8kuuS5YKa/QcNsIIZjNEtTm2wjpIha+Ru4dz3uPmWIRFLMv46Rd0BHO6CY4IXljL4DM8REqYC5KGMRdSsmQenkR25uWuaR3BSrzFNJH4U776fb7uGmHcPQ9BmGbBAd19q9QdK6jZl9kqXKe2GbEe6pS43yCJt/3J+bVE3hAbCZEQY2S1cj7AugTG/Fh/wPqJkXojGbtPHmwgMp6yM3vgzGw8DxivLX/ftSWX6PkP3xxyVjNrfg6w2zEXDjLvL98aBuJc6Bk7zFfXqpOnVq1fkCpQ1Psqd89eLmncBuYhddw02301rtgLarRJ196Dd+mKJuxVj1B4FXxsxhRWsIpLWJsgRPfZDi4TMXxkTffgdkXkMkQb36qfHknEbZwm7hLX0NNbqO9KgKzH1Sh8j5i+0dgLWKyQbH0Okr4LJWWIRJcGN+icuv7SBWiz/4ySfPF/Wv7aPAhfi7RieBs5cK+3SKUj01H08izI8pnFjZHU+CLgKOqnDwuW+ka2/E02HQ1PHXoHT/mk3PH33J/wt3TgDe4TPLh/5tuMSCYe47R4jcoy5AVt8owSZCui9E5KBehAlrxgKZfh9Ft8tFNDAZv5jnM6s+zHa+R5GNqForyEtZobNhC6Qiz8CppeRlv7TvYPEYETVqLX6XrlRjlEUoqtos+TeHgpQOc+AoT1ycN2nulke/2cV+ED1Q9PObzR+2+i510pn9e9A9UC/k4BOyXQjXWkNmMbtohjVKssVTrL0B5DgZrWLdM4TawWRc5uIrcegehHNTyEnb2ZZyggYp3KbUuIeXdQBZfhLDXX9ruHDPe3IFvjBpewem8g+i8g1NdYs4pkYancfQYoht0sh10c5X27MsQtPEx2GyAnLmwfxyDJrJjsiKj6tYPBAFp4SLnvooc3sIGdXLvs1+DFVbjRusA5KWl4yTHpwS3/wGmdx0G11CtU9hBjBrvYHWCdpt4RpPWnjmwj9QJ7vgmVjrk5ZNokZEGdVpeFX/7PWSwgtp+F3/lWw+cM2cYro4/oJb2qHuKamUVUzl7aLtmOiTLI8DSyiJs6e66VO42yOpNkuFtTO0kNdj3qsi0i8kjpOOTeXXk3Is4ozVs2KJw6wg00p9BLv88tpiQ+zNoWxBlCTPeHFMVcvtZmC7HHPPEeawU1dOnT3P69Gl+7dd+DWst7777Ln/+53/O7/3e7/H2229z6dIl/uW//JdPqq3HfAaIIuGOS1Jkk8faV5oEeevPKPfXcISh3rqIfYgs9Wa6zuZkE08pxsWIoIiwaR/l16koSdH5ATaJcCqLZHOvktqMnWSb2uLLNAsgaGNkgMGwla6TFgnz4SKi9RxO9QTGCckGP2Lr9neoDG5Qr5/ErZzCCgd7JxPdWoSd5mfX3AZlt0tucmp+jfXkFp7jsRvvkOqc1crqftmK+wlEiQvV56b37XhwP8Za/A//F/LF10EFvJ+ssep+fk5vU5k6DWeT6aLXRrx2HGz2E0buz+GsvI7TeQsdDYA9lY09RJGyP5bnEbEZc3V4BYCV6gqjfIhOtpnr3WBJVPDCGnfygSyWTr5FrnPa/gxDPSARhlSV8YDgnnZYt4IQAiEdbLxLTxhyCnAcCi+gKSzqHidQoBp0Ws8yKSbM75WC8vB4xqvi6wobRcYPu2/y+uzP0RhvIG9/B3QXx11AnfqrjzXRPoqstAIfUwHTSkVav/CpznPM00liI3aTHXwV0HZnDyyaG+GiF15Bxl1M0MTI4MhjWMS+2gZAVjmJCppYodgyI9Z71wlUwJnqWZT0cITA7lwGLKo+Imu9wEj3uTa8BsCZ+lmerb/AzEyVwdoV4rU/I4o2MXMvcdWt8pVod7qIWxhE3KNcWuE2mvf6b5P3d/Ckx0iPeL7+8n6mu7GGWI8AQwmNxTDWQxwcPHXXkWiEA1g8fJYrywyNZsYJcJMdCr+BnX3lY++pIzRsv40V4IQzFCu/9NCF7WOeDKlJUK6iyHOaXovwPgUaKxRFZRWSIQgH61anZWGtBVUGXVCVNS7VX0SIaTDk93f+gkkxpu43WCgtoDpv09y9SiNPka1LxLV5OsEcQgiUdCnvKX8Mii67vXeobv2AOb+NO1xDrPw8uWogaydJ9QRdRFSyLplOsOkYQYjfvETaWMSrncRI79DyQaSHbI1vI4VgwVw49qUc88XTOEFWTJWUPKvZ9/B5FTQFV0cfERURc+Esi8Eq7uLLxNkOV3RGPLhG7nqUdn8MwzValRXc9stkexnchaozbJ/HyQfUjEKaAum4iP41bJFiw22c1uBIuyizCR8NPiTSE4SCqJhQcqoslxcJZZVqq0bZqRwupWaBIiLXEXm0iVQ+aTbGUz6ZX0fEGyhVPS7H8Blyp3S7uP4GpnEGKQNoTxdN8uazKL+BVQFNv47IepRU+R6lIctOtkWUj7gd32Z7sk3Fq6Kck3tlkB40Slp28w5xEVHzapTckMJonOozpPcsJlmvBmyCkBi3xM3JNfppn9peMJsUDkZ6ZM1L02tJO1MlbWOxKkBawZw/R1E5gzzRQiPIgmkyn6MnsPU21mic0QZ6+eeObKkQ7Adx9osdbnd/yDtpl5XSCXaSbZpem5yMte236E1uIpAs1FfhONjsmHsw0sNxPMzWDzGAKFcxqgIWbNhEdd7CSxNEUOe2TtlMd3DoEWpBEMxxeXSNxGpOVk/RxiKspB3OIvIxfmmeBMtW6zQmXKDttlCmwJM+s+EMvbTPbDiDY939V9IKj53yDFcHAxjfZqFcUHPr7ERbaCfHxafkhniAt/0OkclpxzFqpYJMdkFPZ+0y7mLSIbEZAxJfx/AxpaRSG9NL+gBsxzvM+Av7KoHH/GRy77d+YoZcG15FIDhdO0tJHl2NZjffZpgOWLEFZWtBSFQ2wNqCTFTJ7ASZdNmtrNKY+RqFFRgnRG19l53Oj/BMSqc0z3xQBQRWeXjSJ/Q8ql6d5l4Cuox2KPprTPT7ZDPnUfULWGtwzGh/DrsTb7A5/IBWMMOCv0yz0abUuzZNQCxS5D3rFoXNyYpsWuotTygocPGwFvKZ51HhFtYrHQpOuGM35aZgsbLInLf4qe65pmA73kEbTS/pMxfEhOK48s9nwU62ycZkg1AFnK6ePSAK8FmjKdhKNshMykK49EAVSmst/WKXWMecMAlVt0KsJzgotnFoOC71XIC1FLWzGL+FEBq19QZaW4wtmIQlbg/fJ9UZ87V5GtUzNIN5buucqH6Krlclvf0dPGMp157FVs+ikl3E1psIa7Ct8wTWodV4EXPCYIqYnaBF00wQW2/ST7fp5yMmC69iaqeoq2M76cuKpmCiR3jSP9QnPRFwtn6GcT6h6lbZTXfYiNeYL8+Tm5ykSJCt55HVkxgnZGRTOskm7bRDw0T4aoFCuLiqwlzrlY8tuw2AKXDTHsYtTZXHrEZIMU2+sgVO8wxCgOq8w+3u+8TDNVh8iTiocCId8P9n779iJcuy9Ezw2/toYdrsaunaQ0fKqswqJiiKbPawu4o97JnBDEFgAD4QIAE+EyDIpwL5Qr4SYGMwADEYgBwBsDgEmsVmFoulsipViAzp2q8Wps2O3nvPg3l4hKdHREZkRqSovN+L23W755rdY9eOrb3Xv/4/xWJs24jRLfzWdTCG+/O7vD18i7pbZzVY50rt+mN3WEXJsckg7tD1lnl6RPGTMSr7pCrBydfhh4apnNkDOH9ncbtbUtQufchPuOBnQeHVmEYNfCoqL6RpFKIqFk7W5of91xfiRzN6uLgtJKdSU0VL1JY92nYLJSOEEyxq9A/8vU+qAbNqTtNrcZwcMhu+RXLyA/zGDg2/jbIeGSroCYfJHqUpueH4j+KXBcZt814+SKrniHLA6PSNRWytf4Zfy/BFuFjrTg8xOCilkcV4YSLxKDWkMDn3pnfIVc56vE7HX9QnDoZe2KOf9mn7HRxxYfB0wS8GnzoP4R/+w3/Ib//2bxPHMc8++yzPPvssf/fv/l3KsuSVV175HJ7iBZ8lVbiKXR8hqhTVWqiBjTEMqnPm5YyO3yWST1vrGjSZTnDcANvyCaWNirbIP2L6WQjBMBs8OlagheJO2OL5Z/8PiNF9+v13UNNjrKXnaCQubnrIMD2kwGKoUmTjMtGjjZQyP0CNblM6dQ6M4mrt+mObbakVdVMS1NcJmjuYtS9R2XWcpRcR80NKv46yIiQLO/KrtZsgDO9M3iQtMxQlla7wZEA/P6ftPp3ffMEFP4w1eBN7fJfZzb/DqJpzWk34WvTTE68Yt45263Qm+1jC4jg55NnmCz+1x7/gp4OyIorui1iTewjLpwhWEWjs9BghNNTXoEpRzcsU+RnN+R6pFBzbcJ4NacxP8eaHuNEWlmkgOlcwQtJ3Q/anewCMywFJmXKcHrJTu0TTbaFMxVzNCKwA/GXsta8uRLvZOer0uwxsH7H2Mo2qYt6+Qu0DDlESi+348iJ22CwWhe78IfXTd7Amb2DXV7Dr20yKMY0PRvd9yKLh86CiwBiD8xE286meIYV1ESnyc4zUBXZ6jLECSv99ly0hYG92n1E+xsbBb/rEPySIr+w61D59E72y6wghOBstoriTMiGp5tRt91EEpSEzCcl8D9tzsZNz6tJiJBxmxZRasHhMkQ5wsHAFqGJAvbaOcVqQjhCWjQraNOw6OlQczPd4d/Q2sVtjXs6ZqjF1VeFjcxqvwfoXESpn1rzCWXKbO+Pb1J0Gzzeu0fQaCFFCmSOMQvs9AmeZWM2xDr8FVYFbW6bofeFjax4tfUz7KmJ8H+PWPnH0+gWfLULAw+l90jJbRGD63acmvQ0CtfQSVnKG8epkbhuvB3bUXjg0dTexhw/QTp3KbTEqB5xn5wvxcXaOJyW1yT5elaCLEaYaEdsbnKORlsVZfoz0JYGMGGYDUp1Q5Oe4UtD7gBumDnrUhgJz+gNUmdBsPY+u93DGKbrxDPekIEmGNJTmUnzlib+/M7+NbF/BSIuR16DFBRf8/FAEG7irNlbWp7IDMpUyLxcN0H42YCVYp/SXGVuC9FGNdaRzLoddtMpJ4iW8D9Q9UzXi3uwu3WzAcHKbZb+NryLslRegyFD2k82FRM84z86InQhLWJS6ZFoMiMfHeEpRNLapOTt07GUqSnKdEaoCmY9RfhtlRRigaF5imp0QNlbIbY8aNmXjEq1ihn30faR0sde+QuU0f1qn9s81Iu0DYJkCa3qfsrnz+D4tPYp48bUHLHtP1p6pnnMwO8CyJP2kT92rUamK5WCZ8/KUeZnQ83uPxQRSZ9jJCakFh+mAhp6TJRY3Ol9BlmOKcsrM1oRWDYmkrO9iu3WMZTOUgrujV7ClgwCycIYvFt/3HrnXwizdxFUVxvIgG6DDJezZAaZ/GyMk9trCdUxotXBmgsexnaXfxV16Fso5Kt54392g+wxm8BZnZcKR1ozLCS01Z9u7hDKKe9PbVNUMygmdYJnEDfnwcYELfqnR5WPVjSnTx/8tsgmVCDCdZynLc4jXeKtK8IMOK07EzLaZVBMCK2JcjGi5PdzWJkJIzPKXsPMRafaQODljMjgi1wY/3kGvfAXX9mjLFqEToUSFYyyc+UNQOfjv10aFzjhMpsyrOXf7t1mOVml5LTpBCyktms77EYM66GE5DzFKofwuE89ndHiI8Bt4lsFWY2Kr/qGRnbBoRAe2T1plNNw61oVb5Z9LNItoJc965MiXHiO04tTSVHqxrzIpxoT+0wKo3KTsT/cxGJS0udlYwc7HqOk+CLCKhMBfYTPcJI+vAYKKhRuZSgfMjcbYHpPaEnLlJerGoQza3J88WOwB6TFb+CA80ArMjLmakuUj7g+/jY1NaMVsNteJVcWYJQpV0c/6rHjrGANV+xlslYNlk3cWaSylyclVxlK8RGWlrMStJ9xwtAwoajsfer4SlaBMRbccYw2G2Et1Khl96Pd+EiwsGm6dQTYksH1ccfGp9FkghOA8PUMbzfwD+y2fF5NyxGlyihSSTN8mkDFdv0skn9wvSvSMB9MHABRuyDOX/3tq8z1OG1sIIbGcOkRXMbFD6XbBKLyjP0YefQdh2xTt64y8BknrMiWaPWnTLPp0kyEtx+bh7JA7asqq6+GPD5Fhg8KR1KczROcKyfgOJqyhpY0tbKhtMc4GdIPe4yjZ6gOx58UH91kv+Lmj6jyD5e6BHVD5S0/df5A8ZJANkUJyrXn9CcGZosLGpem6nGWn+FbAV3q/ytHskMAJaHpNxkn2uGc6zc4YaoPsvUgYryKtiLSxgdDvO67a5RBZzKiCLlo+vQ/uDt7ATA6xLBvWf5Wqfhk3O0Hu/DrKbaC1RKJgMY/CuQApHC6Xc3A6zCzDPE3RzXXU/A5RpZA6pVQFk3xEx+1hWLi0nWUnpDolKzKU0YBkxX/aofVHken5o/esQY9z1uVlnhjS+eB75OL98ukwBjc9gGKGjtep7M8unrdqXiMXFaMgRjl1wukD6o2rj5znLMp4+2OP1yjG+ZTY9TgVEbXVF6hnM3S89cS+Y25S7k3vY4xhXk4otaJh+dhejXh8H1dV2NIjab3E/vwB7wzfXjgJ1nb50toXyHTKsSgIqxNCGXNncpt2NkBVE4SxCfMxrnAXg1rlnLLexQzu4TgNlPvkLmeq5qTVYt1ynp59wElQsOptsOKvIcynq+VHVZ9xMabttahZF7uqF/x0+dRdo9/93d/ln/yTf0IcP7locRyHL3/5y5/ZE7vgs2GmxiijqNlNJHIxndp5ESHen4DKzJy96UIFPCunPNN8/rFI4D2OswNOklN6jQ22G5ewomXyj/nAN8bQC5d4OH2AEQIPl0jaTOZ9asBIa2oCNAY7rFEdv4ZQfVaLKQNl8NMxcuOvIEyFe/R9xPQhS34TO17BVVDUr2CERRb3ULokMQpbV3haIVFo22fPjznLhtR0yU58+XFjTuqSTnZOrhTToEMmCoQRNL3W43MiUY/i3C58FS54Gu/O76CdmGrpJW6li/fOhvPTjVfV0RrO+C7t3hqH6cFP9bEv+OmhrAjVeu7x126yByc/QKHQncvo7gsIBNH5d7h78C0MEO/8OpHfIu4PcQe38LIE8czLZOEiMlJXi8ZXDUNtdJumcImibZp+D1f43JvfoihTfMtls3YFHhXD0mnQkhprfIv85Acov4UlHY7tgK67jC0WGx3vFca5Tkl1Qis/pzA5bb+F6zV5PR2wFk4xUQ+9/DKIGcrd/NCF9ochTIkz3wcEZbT5iS2vEz3j7uQ22hi2a9s07Cffs4PyjIfThwghuNy4TCw/fnL8gp8NzvBNzOQIIQTO2pcfRymVJuc0PeE0OWM1XmY/eUjNbrAarD8lzLFUghH248jLj8JSCdboFgiLqnmFdtDheHaMZ7sEjwQ2pb+K25ozmLyLjrqY/T+m5caEZYJa/hJaVDxM7uPkWxD0MNZdcmHI3Ii20VAliM4lqmgLJRxmaoxAsFXbwpI2xhhip046ucVk/0+JnZB45cvcalxBINhQY8TZa+zaPodAgqLut+DgW6AVImxTtVfBgKxSqIrFL5cOF1OyP6IJlUW7uJf+eygm6I+Jp73g80NgcKT16LZ8qkbPTfpos9FjDYUc3yd0DxEP/htYLmx+Az26j+ofIIzEXv81XOGxEW8yLcf0wh6WDKg5HjpRKGmT+jXuV1OMgHmaYAfrPFT3uVF/lrrf4K3RG2wtP8d5MaNsdWgLBwnkXgcrWiJY/Sq2DJhNbnF2+iaR7VH3G6RmsfTMqwxnvgdVThWvo2VA5C/xoEqxhU3nRzh3XHDBTxshBWL8EJUMEKMD4vUvETkhSZnS9tuPNwEbdps0SChVSc2LOe1pIr9N3LxC9cj1CeAwPeDe5A77VcLXXI+zB98kal+jtvMb2NoCt0FpN5mrMSA4nT0knj1knA8Jes/RsW3CJCUf7ZFXOdvxFpFVIzMJd8a36AhNfPAt7Mpgta+Rr38DEOT+Evfb1/FVRafo061dIghWCI+/Q6rmOKbELWfwAbFZquf08zN8O3jKNfSCj8dEyzAbYLwGxm+jMU/sw3wclrCRQmKUYbe5iy8jloIlbBxuTd4FICnn3Gws1glu/3X07BxMynIYkp2+jbQjfBymk/ucz45odq6QeW3i5gsoy+PI0uRqAvmMuhMxy6c0y3scD98gWHqR5drzSCQGw4P5Pc6zM2wpea72LG64jkHgTR4++mU1opiB2yGxPWRnCz+bIerb6EdrhCLawp0/xBq+i4jXKINVSq9HtdpkPH6d8fguO/EOL3Zeom0vUVKSVTmF32TWe5aweZmm/5M50lzwi4l4VIF+1P5c5fdwO1cgn2Iam8hqjpIhOmhjOQFKleiVr3JezdH5GdoJuV0lSC0YpkMu13fZzAf4976JdmpQ36Js3KA8/zbZrf8INrTbz2AFG+h8zFFyi3vpCbET84P+a2xEmzzr1Bie/imzdEB36UV68SaZSgntGM2YpSzBFQYsG1e4rPib2Dv/HSQDpBsiRncx0kKtfhUtLLT0GaQPGXSfAaEZDt+kZtfphB02/Z0PvRZbwuZK7TqFyfBkyEXmzi8AxmCpBC09jPgkLRrD3vw+w3yEZ7tctmzKkzdoCJt1UVFFq/TtiJr7tNBMorGwcKRNYuYMdMqk9RLh9AEPzr+PZ4dsB21sP6IIlnnv72emxkBFK1qhqWcc2YKh65Hoiq1yTC09p2MJzoVDJz1H9vcQ0sJ2HarpIZ5KGPeuczzfxzIO27VNhm6ben0FkRwgyoSO/74TU16/QhmtY6SzcG+m4N3xO49SSmp8ee1lBv35Jx4UD62IJVOhTt8kDjpY1ttUn8Dh+6MRbIQ79PwlXOljffrW2gUfgjGGtt/meH7yxH7L54X1aJBOSMPR7IiW24VyTLMyCOlRNa+ihbtIekBgMBTGkC59FcyXaeiEtTLBOfouhDbC3SR36qhyiJ2PcIsB+dkDZLyEzlwCy6L0l2h7LeTpq5SqxBm9SyQh1jlnK18iWn2ON7MR2ckf8dXaNlUxgtoqmdfCy89Y9VfZsFusN9bQSDRgVl6mMVuitDSV06T1GaeuFCYjUXMiK37stH/Bj4+yIlTzxofeJ4R4PMykjabUBf4jR/uKgjuTW2RVjrTBKIE2mu3aNjebz1OZkoPZPlmlaFuL9VrNrXOenTEyUFv5Cm/N9zHpKS1K1v0d8vyI4YP/hCdtmrXLlCtfW0Tc52fI6R7Ca0B6vqjAVIVVTBfrmPEeJj0Hv4D1GyhjQedZepak3b6CUAX+8Ztg17F61zmNWkyyARt3/lfiaJOmqbjU2qEShs14E4nF4XyfcTFhWo2I3RrCWEj56dacxhj61Snn2SlIjdASKZ7+GVVtC1uVj29f8MlxinM4+QFgkNkAsfq1z8y0RVkhpvU8k+ktClUSbfwFMnuJwuRkKsGX4imvy6p+GUc6i/o53KRdHKHJyNWQanKPs9kZvekJQW2VXBeY5jWE5T++ppdasVHbZGS5bOJSH9zCDPcQ2RzjtUBoQidgXqZIaZF5Te6Oj8lH7zIxCr97nbP8jCho0whXaVshdu9FKKeIo+8yKE8YWhZO6warWuFM7lI2r2IeOZUFVoRneRSqoOW3nzqXHyc0G5bnTMspbb9D/EgkXZich9OHaKOZ5BNutqJP5RD6o9ZbF1zwo/jUFbExZmGff8HPPRM14t74LgbDarzKsrv2+L4PXryksJBCoo1+1NgESxcgDDmAgEkxAeBMOMT1ncdNerscIZMTjNekfLyBvvjhsV3Dtz2EgVJlqJNXGRWart/GsW3OV16gu/o1qlKRDu9glXO82TErbkiUTyhVvpgIMQ6r0SrO9AGJHZDnCa4TkYTLHGUjtB3QTgZEx6/g5jlOtExuwNcJG26EyftIrw72MgiBM75LbzYkK6csh8uI5rNUlI+dbNz0AHH2NngRZe+lj4zauuCXF/fBf6Jaehmkw638iKYVUrN+uk5IOlrDPv0u7Y3nOUouxGa/NFQZGsVJdkQ5hsL22Y528IRPL+ihjcZ1mqxEu+C8S7D2dSwZoqwa0lQYYVGzGqzUlumM7uIal/7smK7foMKgqxFrp68QFSNUMcfpvYhe/jXQBdbZd5jc+0949Q2c+TkEy/TnffpRH2kEG1UFxRTiZXIn4PbkLsoozpgRqzkpgrETYZcJ7uA2WfEmYbgM1/8y+aRCVgnWfB/sYBGH+ai4/WHxrzu9j+nfBhbWwkW8+4lO3aycvj/pW06eEpvNyhmwqHPSKiV2L8QOP28IAaZIFl8Ys3AOeERSJdSdFl7dJ63m5GVBUh6jREnT6VC3mlhqjju5gx7vgRWgVr/0sXFh1uQ+TA4BsB2fTdtn1QD+EvrR4tBIm6J1g5El6KTHeP23ieN1at0XGEfL7E3ukyG5P1ase5c57t3glqxoq5wbJ98i3P8uOuxhbvxfGHrxE3XbWrBFZUoc6XJ08F+YZudMCpsXypS15lVAUd7/TzTmB+jRfVpbv05HeAhVLCbJAaFzhKkw2FROE7e+CskA07qM/oSCgU8ST3vB54NdjrFOX+ESBaPmLtprEVlPTg8ezPeYFFNaOmc+2ie2a8jhGUZXmGSAM36L6eQW82RO0diiVU3oFQk1K8bIAKvMmdh1at2Xsa02iZ5jm4Ll/lvUhg/IasuIOGfWWQgamnaH692b3Bq+zYP0lLZW/IrTYsPf5UF6B2xJWyW0/DozwBjFrExoVRlLzUtM8jG7lvtokwqcckbeeYm63eKZZg2BeEogesEFPysslSBn+wgngvK9zx+NrTSXa9eoTIX76PNAo6koWA02Hjce660Wsv0S4ILRuNkRWC6R0tTdOrFKqWVjsGwSy6MqJoj2F1HSZ1Se82D6AAGs6Cnz/hvM8yntrM8MyWrQZOTWEF6Lrt9jVM3IVUZkSnpnr6Me/gFe6zp66uMOXkfPB9itS+zWdxCH38LPZ8j0FvXVgJksKNNDZrUNal7t8SaRELA3f0DyyCnIbzztGnrBR1N6PYhsyvEII32EMQg+XOgtTQW6RD9aU7rC52rjKqlKqTl1XOFijFhEdTzaILeljUTjjN7BPvoO2vaYez4hIbmAbtBFpcdUo9t050cwfYDwu/gaEikpqimOVszPX2cn3sBqrHPn9n9DIMmrOZ3r13AJ0EYxLkYcJvusGZj132U52kUtvYxu7FDmQwopsPwGhoJb74kCoia7/tLj7Wq7msLZWxijEckAubmINbdxuFy7TM/vEdvx4ylsB5eNaBUvuwtujcBdJkehzfuODJ8GS82xyimV27zY4/kFwi4nWGevgFao5ZfRdvRYwAgLp4/SFKj6ZWydYx9/B6tIsFu75I1r6PVfA1MhpM81SnbMJWbFlH55ynlyTjfscsWuEQzuYWbHSG+KVAn4MTrtAxLf9qiFKyirxixqotM+UTZipBI826euC6r9/8rk+HvMG1uQHbHrdembnHuzQxrVjGh4h2l6iF2k1Df/Es7Jn2GyKaK5jc5nMFns6Ug7oHoU6dT1e6QqpTQ5geVzlB4wyM/xWhabRQkqR9V3FtFWj7CEfRHp9wuEO34bM3yI5dWolr+Ilh8v5lBopuUifvgkO0TkM+zZPXZmp9TjXTZFyMrmi8gfitB0k31E/x0cr85Ga51Xh2cEVsje7CF1WzBG06qm9KuAVjrHGryNWvkVxtX7fYXN5gZFWGeUDziY7PNyTZKdvUHkdln3IpqdZ2iMEwoKHG1DnmPq14lIWUn6/EWrTlYl9E5foyYt8Ne4agXkSy8i7SdrC/WoGQxQ6oJSlzSMIhjfQ426SBooLAQGYaonrglPnWPhsR6sY+LjhRPUZ9AZl0iCj4gpveDHZ9lbo+m2sYXzuYv4arLBpcZlCp2h9SKZoTY5gEoCAtuJKOIdQhmzU99BZuc0ihnO7D6V30NaEU5xgj18ByYlspFx15RUuuBmrYl7JNHLz2PO36R19F3s5iVaPZ8sthjkQ+rVBPfsByw3t2hKi0IYXtcFd6f32Yg2OZztsRZ3ObV9lO0SSwun/wOYHiHCNkXvZYywF25q7S4d4LMOz9RU3JncIlcFge1xrXHzM36ECz6IMYaNeJPD5IDIjp9InkpVSlplAIyzMR2vhzIaS0jAcHf+LnvndylLzeXGFXaD63hYPC8s0IrT+T6z2T6dyR6OCBA7LkfT+0xne3QsB1/luL3n0SLAGryFnB8hkj6id5XKOAjHxwxvY8/uwuQAhcFqxBgEwhRoKyJCYva/h2MU2nKp2s9RMy6ldFhymzS0xilnLAcr1JvP4lgRQis0YD8Sf8Z2neVgCVf4tN3upzp/OQvnTlgMI2/XdthurJNNnkhQXDhhtp/78B9ywSfAPPHPZ4kjPK7Wb6CMwhUemoXLdVplBLbPlfr1Jz4btOWTN649/nrDX8V1EpYffhfr/u+BV0MazaQ45yQbEWZnNNb/Grv1S+jsnJq0sUSdRq2FCLYx6QiZjTAWcPzHyMZleuESN70lVoSNPXqb1eyIuyevEbo+Whi02+Ruds7Xd/4akoBK+jjZCdqUnCSHpMLGE5qmsnCsFo4TUzxyaXOFx/XGDUpT4hsbqeZP1PQfRW5SHk4fYjDMyxnP2zEynyHjZaQQaAOWkIhPsa9qVxOs01dAK/TSi09Fkl9wwSfhx6rc/v7f//s4zocX8v/m3/ybn+gJXfDZUahiYWMNZFXKRwlZPRFwqX6JVKXUnQZuMUScfI9cJ5zES/SlSy/sUuqKmh3QNBJMiUBgnXwPU+YL6+CNr3FsppwkRwRWTMdvU1QVAkHNb+P7HbRJGVke5dpXSTTMjaQeLiFkBSoBy8IuUmRskVmak2LIUnOJMMuYOy6T+SlRcoqnMoKllxdODMsvEZ6/hTs7w0wPIRlid5+lmY1I01PM9AB7eBtr/S+RN65jtCKcnxIkfahtkdZvYrHY1BUCGN7FqAKSAivro8NPb9l6wZ9fRHKGffp90pf/IQC3smPWfsquZgA6XkPuf5OOFfGD2a2f+uNf8LOhijcwxZBS5MyjFZJ8TBUo3O6LrLshmWVj1a+SqQzduArTI6hdQpZTxMkr4MUcxl1M3kccv4KfZywv3WAPOJjtE5cTGmevYx19H6u5SZoOmfst2naTqpijBJAMoH0ZGXYogh6lrohUAmd3sKRCPvgvqM4VoqjL3A64n85Y6b0IwqApWLUbWKdvYLltyCbMZgfspxlLo3tEaQIInFWX0l/GSQ+R/XeQrk/ZeYbKalCqjKQa4Vkenv7k8Zs1p44jF7b8Dbf51P0dv8usnGJJm/qFq87PJcaA7tzEGt3GONETLjGBHeFKFxTUgpi0KBjlA6SUDJIRN2tb1E/fQgzfwS5nVM1ryGwA8cfEalrvb/ZbKPKT7zPIznHGdwh2fxP5nuDMwE5tFz2+R9i+hl1WEPXwz98k6r9JrbmFaLcRAhJdsW67dE9fwx28S5LPcc/foFr/Ikd6BSkFShuyKmfJXWFSDSl0gahtEE4PqFsBRW2DrrtMYebktofdfxuVjYkNuNmEMt7Ebe0ishNEcoaz/wfQu0Hhdsk7LyE65rF4M9cpczUjtmsXESA/A1I95yQ9wrcDlrzVJyLLAOT8CFMk2EC3LCiip7eQ35vK1tJGSgspBHJ+gCkyTGObQtocVAmyGBIEL1Glp1ijYyJpEOkZpdcjyvrMl1+iK13iO/8/0uG7bLt1Ul3SrjLQEt19ltLAQfaAg9keRihWomWkcShVScqMtwdvsVrOkeWUulhDxutY+ZjAKGTrGVbdLmv+xiN3ykeo92M/LpwBLvh5w+6/hZ6dYgDZvQzpCLwGpd9BInEfCV40FW9OXuNweshabZ2b9eexsHGFT65TMjNi6eTbiOPXsCyL7XiFIGwSKIXMp4iqZKlKEOdvwsH3UVf/B3JpUUdTCYvAqWO7TSIDeT5Feg2OZsc0OjdAeBw5PufTPbRR9Mo+5+M9VjtXABvRuYaeni2cp4b3qNW3seyYSXrOVE3ozpoM+rcxTg3ht8mAD7ZP7UdOK+KRFPSCT0ljE5ZfxDr9HmY2x+6/Qdl+7omJYUslyJNvQ5lhd64/jtcMZExpKg7Gb+NJh17tCoGMuNy8TFqlNJ0WsppihvfJGuvYyRHhfMRcSKLWZYTTpnQd7IMZtq7ArSFVgR68gXGaWMkxgR8h7IiaUrhWQGiH9PM+DTdGGnsRqyZsukGHk/SIbjqgyOfk1gnZ9Da6sct+Y51SK+z5Ptu1bUpdIhFMyhF76V063hKRrKGls3ApUBph2fABF59INoi8p+vvZa1pVAWj2Yzz9I95UNug5tbYiS5/ZJTgh+Gl+9jv/nsQErH8AsXSVz+hi9AFP2tkcojJ5whp4R7+AZUIEI1N8sZ1FBV3p7eZl3PafotLIoB8MUDEZB/RuEYlBPKRG4uNgy0cIj8mUXN8e44jHVw7QkkHP2ojJnsoJ6C68x9w21ewuleR9S752l/C2A28o9+jdut3sIMavY0vc8d2yUa3KKWN8WPqUQeVDBHqLnlyQGv1RRaVtyGQEZZ0sPMpJhkhLBs5O0DHa+/37D7gvOyJgKu161Sm4t3pG9yf36Pu1qgm99HzKRILW+Wo7hd+ui/KBZ8NWi0Gm4yGbIxVTtBe72MPsbBYCpc5TU4JnZDTqmA9XqGsMky0jG2FGOGjP3CMEAIxuIWpCqjOiaIOdbu1EC0Lmww46T2DMRWNaR8sg1YLN+wP9hXmVYGxHFKdshwto4QgrQqOqhMuuTu4J28wM3OyakrlRjS6zxPOx/jDdxClxOu/yVrnMs7db2Jsn7JzhWG4RlRfZeCVRPai+jib3kYbQa+2SyAjfBmyGnWRD36ftrBx3vx/40ZXUe0rkAxhdgL1NcrWMx/pxqGCVZzei1AlVPHmT/zSXfB5IR4bAXzujyQEdasJFvj1kFQldIVEjI4WDXxycjWiZjVo2i3c0asU+Rnz8zcRSy/gtW6A1wDbB9tBSYtIF3j5gPl4H799iXx2gGPbVFkC5Yi8SHl3dIvNRpfq3utES88QTg4Ighbn9/+Q7Y0vcxSvsOXV2bz3TZgP2apvoJ/7v1KTMcxeA6Mx83OsVkLlfMxe1mdAZSqKRw5QuSqpzCfff73gx6NmNblRbz6liQ1lROREpFXKleY1xvmQWTljqqZMqwkn6SL9QWV9DsRiIMUbH8D526w6HtH0iOt+nb7KqYV17MkBE8eh09zB2v9TMhkSnr+BQWJPHyDOXqVIJ1hhE7X7NxCzQxjcwwgPy/ExRqONwfRvYRvFqRcQj28TVznGbyGEgaCJCpa56jeZDV7FcwOcco5cWcOWMe7oHcx4D6Il1lrXCewQRzrUrdaPZXRjYWELi8oo6m6LJW+N2K2RMf2MXp0LSq+Lu/QslDN0vPGZuZp9EAsb69EarTIV+aN6JFM5yigEgokaYQv7iSE4qTOck+9QczXVwbeYhk3s+SlzL2D63nUMyHRKSxv02duMslOs9mWi1nNIGYBfR6gMnWZkxZRAGETvCyy7HQa3/78U+YRVP+aG7aGmp5hohaJ2ncCNcKyYUTkjkBLh9RCtLSIxY+LG+MUE3/KpKJmbBKXHj9N0JDaBLrFPvgVFgt2+TF6/8rHnSCAX7xEDLRScvglInOScq+tfZlLOqDl1rE8hNpPJCSZfOCuK2T60L8RmF3x6PvXuyj/4B//g83geF3wONJ0Wc39GpUuWg4+PG4itxuMLtEgfQFWSlBMsKRHROrnK2IhX6Y4eMD/+Pm7YxV752uOJII1iqkb86fmfUqqSndol6m6dtt9iXs5ZDjdo3lhjfr6HCHrcLyYINHWnjhCSoTJklk86u83S5l8g89q8OXqLO9OHNNw6m41tJrOEZ6xlRDEhFzbe6CE7G18j8xo0KoFl7oMqMI1NciqEX6NKzhHJgIkd05g8RDSuo2vr4NYRXoOqKDDlmHNTIIVFy2kjwh4mn4FlY9zPLnv6gj8fuPu/h8BQLn+R0igeFGf8xdpPfyJCxQsRZK8qmJRjkmpOaH++NuMX/OzRMkB3vkgWdpjnEzpBG0ssJjrdaAvptVFoHs7eRQkHp3mJa61rhPt/glYZxXzMeXWClY+xhcQJaxjX47bOOZsf0jCGrgywoh6Z7VMazdQofMcnEi5m6VkS2+E8Wiaza9S9OptWg7qxQNxFpH2MrrCVYBnBvnR4tvMck2xG7EYseSvM1YwmHu7kFOOFPCjGDNMEmZxiGQtfhouGqAAxvoddDDFHt3Cnh5idv8ZdW+IGdYS06EbLn7iQCWTEteZ1RuUAME85tUayxjPN5zGGT9W8uuCnS+W2qJYWse0axaA4QQAtp8vV+nUUCguLcTkk8gLSIkej0WqOKeYQ9TD9IVgO2v/4xVNZ28GxXBCC0qkzLv6MWTnDloK8HBA6debVnJpdxxUeXm0XUxqq0Ea6DdzxIQ03okoHrMQbZHNouR3K4h08K6TQGoIWabzMEItZPsd1HGp2zHKwzHl5zNnwLTzpEdTWKHf/OuAg/FUG5TlSGJzmLmr5JWQ6JJ8c4ey0MEiOog56dhu7GLE6P0Jk5zjxBtXylx5PfitTcXvyLpnOiOyIa/WbF45SP0WEgP353iIqIR8T2iH1R24uj3FrjyYhgI9wW1wPNgjtEFc6yHCNrP8auraNVVWI3g2Odcbc8ZkGbTr1NewqpVBj6jLGMgvB23lWcj4/QVoO3Upgh6uo8V3c5ReR2ZDi7HUSUzG7/j9xb3KXQX6OouKF7gtI47Lir2Glfa76HcrxHqpKcfMcu5xzHK1hCRshJQ0WS4cyWMXtZJgqo6pvf74n+oILfgLMB9q1yq5RLl3DGMNUjVG6omG3kMJipifcH9+n1CUPp/dpe+1H4hrFO8O36FoRwdG3qauK5OQNku1fJyuG1GobpNPvUm/uItuXMecPIZ9jjW6zFq9xevIaluMT7/w1vO1lsqJPlZ5y/+g7ZFGNqSW4UdvmFJCiwJYWiQmxo2VGZYKz+etUtevY+XcwVQZhG41F2tphmJ9jnBCtS3pBj0E2IHBqhNb7jStjYCPaZuwO8SzvKWfFCz4BQqDcJtr4IIHpMaJ1DfOBKKJ0/oD+4A1cy2HZ8RC1nUU9KiCb3cc9+DMqkzPfSLHiq4QyppIVqU5xZUBpC05mZzTzCVnQxKQD6o1daL+Imd5j2rxEnAxwgpDcazNHUkdS8xrIuEstneO5Hcr4JsuXFfVsSB4sM1MTmvZC5Lzh72D3LMTgHSJ9xGnaJ62vMx7dwhY2la6wHRtXeiyHy4yLAefZCLTFvEi42XgOLX306peQ2YjECxhVQ+pOA+fj4j0exd8oKlKzeD9OiylVWOKI948TwmDMR9fvcngLkw3BgDU/R+oCZV2IzX4RMG4dIQRSGEhG4NmY0UNkbZdMVI8jp8b5hKrew/ViKBKor3NWHnM4P6TuNNiKdp6oc3NV4OCBhrkTIRorVNO7BOtfJz35LvP5EdqrEbWfpf3Cb9Hvz5DVHHdygisEJhlRJDPi7ipuCNPBXZrdF1C1NYIixxSalt/ipBjSNwK3uUmZDTjzanRtQ8fzMWevYozGcWuw9BwlFeeOjfeBJpQxi8Zb2+uyEW5ylp5xLV5//LuYH8Pl74KfE6QFtVUY7YEXoT6hcGTJXaXrLpGaOd8t/5TDeJ3V1a+jKoEOOugfEtIaYzBhD8Z7ixhXr8eu3yJXOU2nTWEyClXhWx7NWNGf7THyQ9z8kIZdA6tCYtELe9wd30IYiREGZTcQ619FlCllnqBVxig9Ra0+x3fSYxrJHlcbu/gTG5OeE6icuhOCHaIcj0KVVALeKU7IiimOdNixQOz9N5RRTLZ+DT9+Hrccs2E1keEGVnIExQQRFFjDO+giwxgD4wNkfRdlfbgdt0E+dhK54JebmRpT6IKG03o86BRbdWKrjnE64LYYqyl3yjmquMNufYem3QZpMUuOEfmQUXaAOTqhffk3abSuQ+hij47pDm9jj26TxV3enR/T61wln59hh8uUYZusuU1Xa/byM7bbV5kevoZbW6Kan+P6NYoqx7U9rkabhNqlsCN8LVEiQFkBIl7GTI8RQQtlf7z1vEEzroaAoGE3f6yBEVf4rNfWGWYD2n73sZvzBZ8vHybgWcRkL1y1K1NyPDvBweed4VssBSu03Tb19ICj/tuEXoexFbIkPYTloscPsC2fSml24k20hswNuBGuUKoCVaQ4dhuhC3SeUbgBpH1m0qYc32JWnLHmRAihObPA3niZmACSCWjNrBrydnnEjuMh2ts0nDrlxl+gdLsYA54RFKpkVBkSx2fN2EidYUYPQVcwOcCrb9N1l5/4nd+r6j+pnskRHpcbV0lUQt2uX+zrfy4Iiujjo0cNGmXUo4G1n+w1cIXHSrTCMBvQCzq4wuM4P+B4fgzApcblhWgYMPkpo9lDaLZxwyVUcsR85UXuN9bYtiKsIkNFa/hWgMhPSKoZCIM7f0g6PaQTLKGTEVgBxege+fIzzKoMR0ChM9QjwVqKxXLzBirapnCb7AZt7GCFu5PbzKs5SlSshavEtS1k1CPOBnS9Fm5ZclSccVhm6NEdrjWvEcgYIcAqRh8YltlDNK4uapuPOS+X61c4K45J0nNO8xOWvCWkdPBFjPchUeo/isV6Sy4uQF7zUx9/wQXwY4jNlpaW+K3f+i1c98kCoyxL/u2//bef2RO74CfHFg7b4aVF7NQHr0/G4GRHCJVThWtP2XQbv4OQD4ncGkm0ROxa9LM+ZT6jPP8+eZkj0jOWOjcIl15iPn2bc204zPaoA/LsDeqzM1qX1umFlxBC4GTHNPQcK9xAZGOeGx9h6utUMgKhsbrXcc/eIbz6NyBcpwi6nI5eoTIlWijO5qdszE45Tc7ZVSWOkZiwhy0CYjeAlSZV90WMdCjtgAeTtzHSopS3WAVSJG7UpNAzIrtG1djFJAOEH5ENX6ec7FE1drBaN5DNa9jhEtryPpF15QW/XDgHf4CqbWP8Ng+yYyo0a07rRx/4GWO8JtqOWEqGABylh1yuXf2pP48LfnKE0Qvr/0dTzKXJmVVTQivCk09P9UlhsR1eWjRZcBZxxoffBq1wW7tkrWs4ctH0iUyJffjHzGf3FhnzQYvS6pI7JakYcGRccFuUasCaV6dmbNR6g7KxTGH5DIM2E+mx5LYZLb/AYH7IoZ5xlOyDPmE5XOEL3XWUCJHLL2DSQ8xoH2M51GtXuOYtMufXfUArnNl9YlWgGtdRjasYy0OzjzKKtHlpMXXhNKiCZYwBO2wh7/8uophQ6W1EMWKmKspwBYCGkJ+qkDnLTjlNTgG41Lj0tLDDXCxHf5E4L045nC1iLk0MXXf5ceOl5XQJ7JBjcYQnPXxvBZpzVHKGuP43KaPtx++5j8IIi1nYY17NCG0HufZF5PgBqd/BlZLbo3cX7h224Hr9GazaNjLoIdDQfxM9uUXh+BRhj1E5w6dJ0+ngN3cpJvfJlp5HxKvMvZj7TkAoPXrBKj13mcIUZMN3yB78HpW06V3+H2i0vogxMMwfUuz/MZQJtbWXmfg9cDs0ll+itBcNuePkiJZbo5a9CcMHyK0upCNkNUc7TQAqCk6zIybFlIbb4FL9Ku6HiM2E0TjJAWAogzWMvGjOfhYYA67lMi8XkWgf5upVhOvY64tatHr0usEiCszuv7W43blJz12houDN2T5NJ8YZ77MWbiCiLZRQtOI65BWl1+CPZ2+wbJXs1rq0a6t46Qkm7FHpiokbsdzZRZ+8QnX5NxgHPfyjb9O3fXR2TjE9ohHE3Bq/xU1j09j7Mza6X0ToM9TZm3RVH7/3HN5siLQCcjtEqCnaaEpdvv+7CwsVLiHTc6QuuZiRvuDnFdW+gbQfgh1QBYsN8KkecXd8F4CVMGfFX8fFpxv2OE/P8RyXQTrgjDNKnXM0P6Ly26y1L6GHD1Cdq8ykw9B2yBu71K/8ZXJhUZudUJ/eRbavk9ZX0OND1oM1hCmxhreosPGaV6F+lcwSlPkEd/97BM0R11RFv7ZO0X2GQe6TrNaIqoTKbTGhwF15llp6jtEgqzmlVeM03sBg6Ho1lsMN1oWgCDaecgVxhUfPXfmpn/s/Tyg7xAnbmHQI8TLmCZEUnFJhOT5pmZKFTez30kkM1KqMgcqZFkPc6T4nWtAN25zO+wDs1ndh6Vkmno9dLhPOzuipEjUfo4vvoZZfprsCUlc8lCWJNrSnBwhTkjU2OHbqdEOH1do1tHBJ3R7nSiIqxfIHBAslOe8O3sUYxRfqKzhaMRE2AslKtIKc7eMP30KkQ9Z6X2YVzUFySgIYafFes6FyWuS2z970DpkqGTkDrsaXwfCUQAKg9JYhcrGdPlIKKKa0/fZjxz0Ad3YPMbwLYZei/dyHim90vI4dL0MxwbQvf6Qg4YKfPU7RR+RjVNBbiHyDNez1CGMKxNlbUMwRUQcjbVxj0fKajIsJzaDBxChqK1/GNhWJhO8d/VcylbEUrNDze7SKKWQjTLTKZrTFaXpM4IQUuuTdKmfNqyEHb2J5IV7n1zhOxwgvoNALVwUtA0zrCl6yh7E8ps0tHGzeUilfXHkBffYWzdkEt7aCiiJs28UUM+poEp1Sr0pUfsjEqfHA96hZFomxqY1vU+s+z9uzu6SzAUIIbjRvPnb4cdN9Gv1X2bVdGvVr+NEauAmonCre+Fm+XBf8hJStm4jaFlp6mI+JgvxhJBaRqPPry38ZjcIyDsXHPs4z2NEK2g5QVkQdeG/Z5wiX6/VnUZScln3uFwMsI7CTUwb2KffHDxFCsByu4UiX2K4TScHO7JA0HeGtfAHbK0jv/g6eyjisJgzyPsNsQMep04maNNwAa+VF9PA+snsTFXdJGhsM/SX6xYC6LUn1HPKUrEyYFVOWxg+Rw/vYJSi3jujdxPg1MCuopIJaDyPGkI0RwSIeWWAQuvyR6/wLfjmZqyl3xncwGNr+jK1wF1gI2ufVDN8KMNE2g/QBqjoHoNAlBkG/vUG/PKHu1zibPqSz9DJn6SmtsAOBjR4NaVgRTrTFQdnnQTXhT8o+Ly7fJDIWdaVZ7b+DGR2g1r7AXudlrNoOs+QEd3KEUQU+ghfsOrJ/C3/1izjpFFo7lHYNg6DoPI9sXl4I8cXHi8f65dnjSMGt2hZt5+NdEz+KrrNMz13+XByMLvh0CCSOcLGEpOEEnOZ9YrcGGizLIchHSGxCVdAtc85ry4Sda3iNLfwsI/BiJvV1BvmQ3JRcPvojmqN9rKhH2XmGMt5Anr1OmidUSy9yXI2RnZuM8xlhbYeiu8u7o3c5T4fcbLa56bbAKO6KKa8fv855tMLXNr6O4+8u9gzNo36Hzpj6LYKgDtJG1dYxwkX4DUzSBy9GWwFSpTiDt8AoqG9A/93F0M7SS1T2JxNjBzIikBFOfoZMT8HdBD5fB8AL3sdg2EvuM35kjrDmb/LjCM4MmqmaAIYlu8NmeQLjNzCtnEK+v3tY6uJxLXOkEtAF2WSPzuX/kYw535/uUWRjLi0/T92uUah8IYbzewS2ZN5/F0spVPcGqlJYbkzVfg6WniH3GkR+i046pF4ZstWXqabHeM1LVOkMM+9jOxGxt0ZuwCmn+Ed/SIphr/sMwm5wo/kMy/XnMMZQenA+maHKRRyuNgpv/C4mOUc01sANMWUG9Y2FOYJRj/bhBWW4jvmha35s19ibPSQXHk7nGrlTw482f+x009Jfxl7/FTCayv3p97kv+PPBp+4W/Yt/8S9wXZff+q3fAkBrzb/7d/+Of/Wv/hWWZfG3//bf/qyf4wU/IUorSgoc4SGROPkp4vg1wGDXJxSdF5/4/tLrYW38Go5O2Tp7leLgW0ziFU4bVyjjJeT4GBl0yKSL63a5k9cxRpMXAzaMRWWFLDkNwmRI4W8gVIo4eQ1iB5lqTD5HCUPVf4NQzRCDeyy3r3B25W+gkCirzn56j8AOkCGsx5u4ysI9v4Vn13DqNxDd65Th+0pqZYWPNww1Facq4Xx2Rj1s0Vz5AmEx56gsGE/ucLl+BbH0BaxyQqkmnN/59yhhEU0sZOvmYiJWZVjFBBM6aOliVxNkcorxW1Te0xFGF/zy4O7/PlX3eQDuFCfYSJbtn0XknkBHa/TGexDDUXJwITb7BaEwOYO0QD+KvbBOvwdlBr0bZMEqdx/l0TvS4XrzJjYf2HR8LBbOsMI1tBTIYraIYABMNkQi2a1dZlpN8MfvcjR4E2HZhK1LzJu7WEUCbgu/8xx5ldPXOZvBFqsnbxKevkY+vs9w81dJsinx8st0w8s4wmMubcYIml6Tw2SPwmS4UuBWU6TtUQarlMEqVuMmRki09B+PIBkDbnIE5+8CYKmCovMiQsCl+mWsIlhs7FgNChYLCzt9iHz4B8iojXFchGVjmYrr4RLnxRTXaxLITycILvX7W7CVVlyYOP1iY4z+wO2nl1S+CNkJLz/+umg9i2iLj50Q+iCKijuT2+Qqx7NcrtavEXhL1KSFazlURjGphqRZxmqeEqYTtBsztS2y0bsEboTwm/RrGzSLKVL7aErK6Qle6xnE9A4jA7p5g5v5DHf6AHf6ENO8jPY6eFVJw23gC0ljfsJIvgrBJnZyTpaPcaSNmp3TvfQ/oXSCeiR8NsbQcBvkqqCIVhCNXfTgIXJzh9J+f8JJIKl7LbSBht9cvF/F++dzVPXJVc5qOYPzhbDC6ZQU9ctc8NmwEWxRc2q4lkskP9wx6IMis/ewpnuY+dnithujmjfQRmGE4cC26K2+SFm/hLJi1ga3sKpjurLG3uQ+sSo59LvUdEJx/oC616IpxwzjLqiUuS5xVr7IUTWlCJpoO6DmVgw6NxGuR10GXK9fYv38NsooqvEeXpQyNznu/BzyKXrz1yhrN2jqFJGeYpyIpl3HriYoGSKlwTp7DZNNEZaFtf71iwGPC34uUXaNqvXsE/9X6hLbktSlTZzuMTUJY1xuNp9FNSpGxZCkTFFao4GlcInCpJwvvYCz9qsMq5xpPsG1LXan+1Snb1B5TR4awaXeszj1bW6pEt+WLOUpTcuGk1ewpIsQkqr7ReJonTyf0oqWsAZ3cJw6HWcJYzya8RXE9A7O8IBktIf2Q5LRPVyl8NovYBcJ0dKX2G3sLlxN3Db5xzlLXfATY4RDsfRFjJpxXE6o0ocsB6s4uAvXIq/FZOklfAy6fu3RIEqBFh5x/RrBfICXHpP5PbQxj4UvsPh7nFYZfTR2NWct6qBCC6M05FMEmqpxE0WFr8YEo3dwyowCQZFPKeyYEoOVnWG8DqvBBqEd4UjniWiSpJpSz4d0qoyz+RmrwTIrRpJ2n6NhhVjJKaezPmp8zIoXE0wGrOqESmtE+xvvnws0YvA9mg//K3bzMnn7Gs7BH2J0hem9QOkvPXnyhIDWNqVq0zOadlQ9WhstChZpKhjcwagSJofYtU1K92nn2qJ+BXW1B7a7GHgE5nrKpBhTc+vE8qIR9XniFIOFMMpf+lgnLlvNEEffBa2wvX302q9hkFTOo6iZ1TqySlBODYNECtiKdinCjHuTe/STATU35lJ8jXFxhGc7PJw/xLMdQp3ByetgDHJ+QrzxDcJoEVNzkh2QGkPlxSRuhOO2mERdps0txiImHd+lywZaCI5a2+j4bxIazer5HTY9zUq8SXD6Axg9QKx00UVOtfRVkmqKbe5iIbk0m2Gdv0XDKNLmVe5KSdTcJR4/IAxi7GqOZypSFnV4ZRbv8wAbzt4mVgaZDWg2b+DZbQq7+7m+ZgZNZUps4V64g3yOGATa+vQOFO8hjMT6gGOREIsFnTGPro8otPAwQlJ6H/03M1MTjtI9iqpiXI5ouC2abpN+foYxeuFMrHN24kuMyxHtvI+TpdRUifXwj9BBg6SxyTTrU4z22Gis4xu4kg7Iz9/kxBi25TUKp4tqthHtXbJolZaBZafO5PAPUEKQNS/Ti1fYKmKkKin6b4GxsbsvooQFzWvAGTK2yfwtRL1CVnNS28YyKcHpG5hsDK1LVPE60lRUP8H5veDPF4rqcSxsrrJH5gyGh/P7jPMxjnS41rzBqtPAmAKDTctpY4TmfjYlr20xosJpX2Yim2xP98jKApO5CD+ErKTqPoNyBOn4DeZ5H2W5xCdvsJqneEl/Mbw+OiTYvoJI+lDOEJtfZZKPsbMRoTJ4eBRYsPMXYHyIc/gH6M4NSm8Je7aPGe1hh22K7ouUQiORSGwMmmHZp9QF6gPjXJWufqLzdiE0+/wRaJzkEHRJFW08TiP4YaQpEGd/Rn3yLm59i5HToxN0iJ0YIyZcnk9wTl4htGq0/U2y3tcokVhqDtJjnB1ybgmq5JDx4bcwShFkfczyV5lbLu7yl7B0ylm6jTXfp3S7CAS+9DkRgmO12LGf65Ks+TzaFOwf/R5fr23jju8hZMB8uUtIC6lznLPv4WRT1prLnK5/nZrXQcsYoQuqpZeQ5RRlR2jp4s3uYtIBqBKnGFCWi/1eOT+ExtN1ujAllkpRVvyEEEeaHHH6KqgSTB+r8cXHtf8Fny+FyRhkC1OM87TPkr+C/SP2GaTOMMJ5Yn0wKgfcndxBCskNv4U7OQIg7b+Kv/oSNT+khstqcoawphTxJWYI9NIL9AJJNe4jZyd8tblGUhXUhM392QNynTIvZ1xqXGHVreOqCk8IcAIq20YtfwOUpnIivGpKc3KHaNpHMma1c4Vk8wVsHMq4xGpOUHaEkjaFmrNUznhYpITCINMxXhjgqARjNR8bAW1G25xlJyAN8/l9zMmrtJwulAl64+sYo1CP/lad2f3HPTSnpyjinSfOmzHQ8OqcJKdkboyTTRHj7+K1dn9kDOdH8d5664ILflw+tdjsX/7Lf8k//+f/nH/9r/81v/3bv81v//Zvc35+zt/7e3+Pv/W3/tbn8Rwv+AnQRnF/fodJMaXlN9kKdxG65D0FgFEpoOGH7HSVFeLO97AffBOrSkA6qMYOYu0bzJonCDsisttok9OZP2A2usflpReJ65dwyxKQZI7z+Ke+V5caI5COxezsVbywQ/LwPlGR42QD4qDJG9kEz7F5MLnHvMqouTFL3ip5leEu3aQ5H0C0zAMb9oZ/Qi9YwsbFFjY9dwUpLCxhE9sxmZsR2TErs1PK2/+Rnu0RbH5t4ZYmI7Tb4XRyjG1HhLMDWrrEqXJEeYw4fhUAuzmjat7AOv4epkwR0sLa/DpwESHyy4icHWBN7pPd+D8DcCc/YdlpYv2IiaLPCx2vEgzepNH6Ekfpwc/kOVzw6ShNzq3J2wSVgyw8ruJCNl3cOXqICZcpHlnzVrpCmQr7A4tMJz97LBZ26hPyzktUQRcZ1hFlCs1LC2GX8AmtioGqKKuCWdqn13kO3+1yM4wxusCZ3ecH4ze5owuut56lXmXoskBXJVExY+7H7KenoFMuRdfwpAPlGVpZPNd+hjwfc+3oFeI738RqX6VsP0/efOajnQI+uEctJFJnCCmI3C4rTgtrdAv0fVTzCntVH/Hwf2V1/DbRfIjc/HWIVxCDe9Sn96l5bUxrl6y19OGP9RGs+cuEukLZIY0PEXBc8ItF59GEpRDQ/oRC8PeEZpaaY6T7oZs4TnqEKKfkQe+xG5M2CqkSutLHPv8Bpki42lrm97M5vbAH5/cppEeSn6Lra2Qqx7FsrNo6m1VC79Z/JtEOaRBjjl6h2boEkwP8lkeYTrHSMcnxq2SjO+h4FW/zG3Sa20RVSiPpczLd5/jkO0Rb32Cndom4yihn+9hRm9eS24yyIVeNpIeN27jOWrCFsQO8dERVasTGr1B2v4T5gBOIjUPLaeEKj8gOH19r5mrKqBwwzIZUWuGWU1bfc8nVHzczf8GnxRL2jzdlbC+cLjQKabtYaoZnRYto2bSP8utUp39CO53gzvsEy9cZ3/3PuI11Gnkf2bsJ2sbWKVlREtbXqLIxFDPOzl4lVCXdjV+jUIIq3sSEmk0n4vz4VfDrZGGLMOrQqlwcJ0Y1drGzM3Q1RwiJdf+/4tzcRJ+/Rnb+A6TtQ/0AWdi4YYzJZ8jZPlW8hdEaYS68zS74+aGiXDitfgjaKIb5gGneZ3nwFtnRqzhBD3n9fyYREsdyGaYjCpNzuXGVSpV46RHi/CH2fMo0XGateYVTv0k0PyR++EdUw1uoKiG49Bt49S2q5Jja/JS0c53Z+hXq/bdhtnCxshvreGffZ8v3OGzu4OmKQmVMtMIrDgjVHIsOLg5gk+uMbHiAzGdM0z6pV8dxfSwglDVm5YzT9JilYOXjowwv+EzIhm9hkiOK2ibnwmLVXzgSddwuBkVoR/jCwTn9NiYbI5rb5I3ryM3foKanzNIBq+6jGtYcYguHutPkND3mih0h529zT5XUqhTV2MKprzOd3cUPVzienxBVc3ZHD/DSKaq+Tau2hOXW6Z2/S6HuYCyJbl3CKqa4WDjxDqW3qLWb+ZzO+AA3H7EaLeFbTSbSpUhOGA/+iObkLg6G3KkhTYU9eIu6kOjes6TCY1KNyVRKUwqqW/8RkxxRzY5Yr21gihQAOTuEHxabfQCBfKphYYSFCJqY2RnCdqmsp12hYRGh9sEpbWUq7k/uUuqKs/SMm81nn4jlvOCzw8nPFwIyo3Ga2xStZz76m7UC/WiYRJUIo59oIGrpod0nkxkEEoWmNIuaPSlTtFGEdgxasF3bYjPeJNcZHhJQgFzMWJgSe3qPjqjQfg2T7pNP9zFRSX3tS0ySM5z8CDEX/CA/ZcacoizouG1WRwd0dYXZ+zM24wYnlk2AwsnOUY2Y8t7vMAwi9lWGI22+MD/DHuxjmxx3bcgz0TpeNkbYAW5lsN76t+w0tuh3LqO9Jg8mDyh1xVZtnWUnQOqKWtBD23XKTxmHJk2J0PkjYf+PFo4ZNPvJA4b5iIZXZzPcRf4YEWwX/HRx5w8Rg1sQtNGNHeTJ99GqJO9dIfe6RHLhgP1BpmrMUXbA6fyIcTFmu75FWwi2XZ+226HlNZFCEDohK94GrhG47jJJOeE0OaSdHiOiVcR0gucEBCrnkt+ihUOrKrHn+0zP38RrXSI3itCKsPIzxPgeXa9L6a/gTg9BCYb5iNyfEqx+FXn0HfKHf4jXuUJSJNh+SOjWYO+b7OkheSWpXfpNpFXnTIzZH92jawo2kmMcPKzBG4jZPqbIcHs3f2Ts1w+zEH4cQJVTxevoD0kcuOAXj9hqsBwukVUZy+EqxoBGP45jVlrB+G1M/zaXgi7l8hdBuGCg6TUXDsZ2xE59h6wYkE1vczi7y4roYfsb2O0l0mAdKcDNDthxa9hFQn14H1kkmPEDSsvFqS3hDW4hZgeI01cQyTm99a+QRyukxkEqCxwfUxYwWyQziMEtrNUWZrSH1jmT4VtMPMkAidGCS/VLFKbklf73SKuE7fo2naADxtC6ME34ucdJjhaCeMAu06dqJaGmOPMjKj3j3ul3GJVD3OwcsfVXcYVHTTax175CkSTY4yO8+RSSY8r2wmBE6Arr+Dtcyo6IvZCzoIXdvcrg4FsIL0KLKYfDAa7lsBFvYPVvMxvfIfBaXLr0Nyj0nIa0eL51iTIbsOt3sLCwRMCl5i7iwf/GcHqEVxoyt43f/Spu3icb32FUzfHNjM3dv4nQBrf/GmZ2CvEKZec5DBK7HGOf/wAm+1TNXWauy2y+R8NrYX1IxLQ0JfbJdyAdY9VXKTovvO/ObZ5oPvCTRjle8MlxhEvsRsyKOXW3jsXHO7a607swuA1uTLX88uPP2n5xyt78IY602fBbNGyXspoylBJOvo+bnLDstVBHr+PJAP/Gb7JR3+E8O6UtZjhpQq/KyPa/jRttEMhbaK/GcXLMvJzj2R5xdoYnJMKJmIfLvOPWaFcT1rx1JAZL2gghmesZuanozG2iYoZqXqawQyaWxXj0Gq5QJEpTw+Jy4yq5ygmkg3j4h0Snb3K2+1c40orVaJ1Y1tkOY94av0apS6oqI7ASAr+Jkv7jv2FpCpz5ASY7Qfndj9yHX/HXabotwmKKPVgI8hg/QNQvYT5R3W4e9Ua8jxS4XnDBp+FTi82+/vWv8x/+w3/gd37nd/g7f+fv8Df/5t/kH//jf/xUrOYFPx+UFEyKhZBhnE+owgoZrOK254zTQ45dBzO/y2Wvh11MUF7nfaFAMUGoAuZDwuUYMofsnVfo5BlCBej0NmdbJUev/j8IWitEdkQt2qIqEuZBg/0yY0ONFtnJK18Ae4ap1ShOXqHCRxsbr0yRQmDv/yl2OmCl/SInXoSjFU6a4toLUdf96QMsJJ3ONTajLX7/wf+HUTZEofjL679BUuR4lk/T7mAMRHZMUVWEwsF/+J9wh/ewvRCym+S874RSOBFh6wp2OkQE61j9d6F95bE4TlQ5YDDvTYEYjdAXDbFfVpyjbwFQtRdF/538hG33850o/Th0tI48+G+0nQZHyYXY7BeBQheUqiLAYV7M0PEu0rJBVYhoCa9MuS4lAyGxg+XH0RmPMRWP5bvzCYYjzsQZukwRVkBzVuKODqFWxwothl6L2vqv0rYkrcbzuHJxffdmDxmcvI49u8fl1iUGxYBJ9zqNYo7qXEI2tjgTindn9xn3J6TdjFUnwL73XYZBzDSMaedjBg//mKBICc8OsFY0zpUGRWP7Q3/3MljD6SnQOcL2sff+AKSA8NewZvsw2gNACsGeHtMWkuNixkZzG6+5i5gfY89PkeMH4IRUozsI22YYrFC3GsiPmZIHkLogOnmNKJ9AfYPC3/yJXssLPl/kfAbTyYffWaujoxhb2Kz460/cZfdPMaenH3qYWF5CRBJ3eo8qGWNsj2rlywsXvveOL4eIk1fBGDzvlK2lG/SzPpvZEHf/T0DPqewQS0ns0ze4GbXYS0c4jRWy8QHn5YQj1WZ19Xma/gpxfBX/zr9lnA8YpWNmU4HvBkQq5xiLg+PXWQtX2FUR1XyIW1WURY42itpon1BEiJrH8f4fU0wHVN4dTNbAzRymKmR29A4Pygkdt85scIfQX8IvCvze85jT17BUCu3LFNEO+ofiL6Ww2IkvU5gc95H7bW5S7kxuk6g5s3LKsr/KPFwCV4MxVLWdT/waajRzNcEWNoG8mCj/LCnjTWZmRlaM8M6+S1NEWO1djDGPohRKosFtqv49SsuiCOtoL0Ibi6LKqWmL6fAe7vA+PgLLQDw5wQkbnDk1toIOwvg0p6BPMqx2k1H/HmNyDk7/FHfj15HGYqX5LDPhUkwT2v46dvpHmNEB3upXKc5fZ16NqUxJKAOq0R463oXztzB+B22H2LZD2bj8iWMRftZ8kuvSBR/Pz/s57JeLeObA8Wg0X3zq/pKCeZHQcGLU4AGeEKSzQ8JiShmv0s/6WMImEDau8FgOVhHn7zDNxoSTN7CWnsHa/xZy6TpDJyTwQmJjUH4Lp7aJOz2kOHqHhrDwK59qLBjlCbXKx8VgTk7Ii7v0iz6nq9e4E7iYqMvOdI/G5AHW3u9hX/6fKfw6lm8ThVvILKK4979hSQfd3OGhV2MbxbA4fxwtLoV8LHyqTEGi5/gyxBXeU+fggh8PJzkiG99HpeeEWmPHi8a3ELA3e8C0mCFEn0awjJ0McA4fYH7wCl78EiYrCD2HpVgiDTSba/hX33PcM1wWhrx/myAbEvhNRkGPaWuLau9brEobq7FJVL+GO9mjXySsujEy7uE3XyQqpyj1OgezPez0lJFlaB9+n7kT4TQOcbb/KkqGOAh24ksUYUop4TSuYaoJ/sPv4BVz+nGPaXLCoPMcmypHZKeUySmms8Vczbj7KLZK2RbNaBkvGxF4HaxoEzN/B4zGBAtHsrmaYtDEVp0f1SAyCIrui9j10cIZ4SPEZh9+7IVVx08DUSXwyI1YPNqb/Cgqp4Hbu4lI++jaxodGq/4ww/Kc/flDMpNSdxp0/N5iAFXUuda6TpYNCI/fwLVjrPYVlJHkYYfj6ginnDMbvE6ST9lYfZH55BzR2EELh8Cp0Rl9m6KakSR3Oa9t8K3T77Fi1UlVnV2rhz7+NrP0GMdcIiw1anpM0XuG4clrzC2H0XgCnZuMyjlJvEytvoZj+VjhBs60j6VATE4RwsNUGZ6xWDUB02JKnveZOg3OswHL3Ru4o7fRk33Sgz9ArbyM463/yHMDC8cI+/jbUCTYrW3yxo0feUxlKob5CG00o2zMSpA/vS9xwc8VAkM5eIM8nxBUc1wpUWXOVA0Zns45bexwpYxoPBg8PkZ5NofWEedeTp8Zgd/g1YM/olVVRNUdlvxD2nKbutvAarZxqtuY8QEm6nLgSrz1LzKdHzIbPsATDputy/Tu/WfSZEBH3aAVr7JPxbkXIdyQUbxET9SR93+ATs6w3TrVyjKWUMS2TS4iZNglEj6O1UJ2bpAKw+DK/44aDep732d+/w+QtqBwl5gPHtIwHcbWGUYYEuFQSImjQboxqswXe/jzE/iUYjM7PYGTHwDglHPyztM14QU/31QUJGpOIEOcR/WsRLL6Q/uAEou1aI3j5IiGX6f/4PfJ0wF6fpfAsYlaz1KzGmynAUtjD0db5MPXyU7+kMykrMVN7INXyL17jMIVJq0t8miJuLA4nR5Sq63jh+toOSCN1tDKkFQKJ7lHMHwb9+QHELSwR3sobQh3/goUPrqyqZKUcn6C1grP8pBnA6QdM08HjNE8TM/JhKDldJiUE6SAcT4CYJSPeK7x8g8Jby74PMlNSq4zIquG9Wlb7uYD7nOPBl7fY1CdU+3/PnY6pBV16CYn5OO7ONvfwE5y2q+9gpEwcRQtt8CZ+qALTPf95yBnB8j5EWJwh17nEtO0z/2whb31a5h4k+P5IW27S64KlMkZz/aZFHNqGHjwuySTPcaOj+PVuVJ7Fuv8IXp1CWPFbHhr2LVtGggK46GdCIFE5Odk/bdwjCZpbIKaU9MGMz1eTLJOj5DNyygrQs72KI2N5TfJPY+3nBZhN8D4Lerh2tPnqxoznz1EowhmCtG6iXkUn6yli1n+AiI9heVNVB5yUfL/dJBY7MZXKE2Bi/exzrhCCMT4AUYryMZY+QgdBAgh0FrT9lsYY7DdOmrtV9DFgGR2h+LwW2SqgmzMrBzjehZFeoKpbbEZ7tB1p0yO95HG4PgtbOlgVYpeq8t5fkLkRhzODul4LbzaNq1wiQPg9vQe20WfzepdKl0wDJqckOLaiq6yGJx8l93GDebFMXdrqyRpn635OeXoNt1sgKltY3efJ2o/h/3gv0AFxfQAe3QL3wrp64pac5GU5dsh6d3bNFWLqDDI4RRe+48Y10Y5FkFPUgUKS9rYfkwaf3gNI5AEMka4NsINMEWKiZY+odAMvPE7mOEDcMOneiMXXPDj8KnFZv/oH/2jx7eVUgwGA/7pP/2nj//vn/2zf/bZPLMLPhMc4dHym4zzCW2/hY2NEZKseZU75JSqJCzGqPO3sbWF5cXota9hsFDBMqz+KrKaUK58kQf33sX87v8N33FZTmLKbIXpX7mEW0lm5ZyzfMA4n+BZHuWsQNa2KdQiO7n0OtDdoepPceYJDBNOJ2es7v465fF3QVvo/bcJTA1HbvBs3KMsa3S9a5ypGXent5EIYv9lMpOyrUpW8zmzqI0RC/HXB4UG6+EWdbdJbBQEPRzLIzdQBkvcH9/natMllDEr/ga5AD8Z4eBhgjalv4zT2kFUGap5GS0czNILyNkBJuhQfYii/oJfDpyjP0FF6xi/xUxlnFUTfiX82UVXqnhRcHeN5MGFs9kvBIEV0QnaGFmyGveo7Dpy/deQukDbAc7BHxGXGbHjUsXXPiCNXVD5y7idK1DO0brGvYNXKGbfpRgfsuQvkS19A3kO9vXruNEau7VLpCqh7jRwxftFY6lSbClpOk1SJ0K6Te5om+b6V9gOVnlYTdgfvMIg71N3GjSwqEnJKRYn/X0cuckkLTBOg8nghKq5i7u/j9jQ8BGuu0ZIinghRHMHiwgTgSCb7JGjcdGLBanl4dsee7Vlnrn+P1JZNazaJazkT5HGgBthipSyvsnxyfc56z5Hy5uxHnz8BqJdDrD7b4BRaCpk68YnamBc8DNiOqF6550Pvcu+fh0+QpBgTk/Jv/nNJ/5P1yOy2KYdPIecnsHZq9i1DUqvi1UM0f7q4+8VxoAxzNQEXZXU7TrtWgtn+F85yY6xiwmeVyPGxkHhnJ1xrbbGqHGZyvI4zSdIN8YESwThFQyCabzEwegHSGkTWJJ8dkS+9EXuzxXGb/Pu+SlL4gbu2l+nyB5iuR5u0EVNTlFCklTnhI1NhGwiBgL17g+oGDOZ7GHd+AJaGZA2ruURWCFGuoj0DKoShQ2aj3QclFj44v37lFFoo/GEj+UKlsIlmm6L/MdoMJ3mRxzPjxEILjeuPGoaX/BZUGG4W+U45QRrfIegfoWs/wZ+9zqpSlkKlwiPX2GYHZM3LuNEPUS8gZMn1JsrTM4rwqxgPsqxhGKqbjMbD2muXaMerMCDd8gf7GP1K6yrX6G68zYT7hDXa4TNLXLLYTadcCKm7D18C9txcZjSrDqIbI6xAk6yM/L2DqqcQLxJpXP2R3ssRU184yKsAN3cpfJXPvZ3fc9y/ueCH/O6dMEH+Dk+h0LAaXKCMop5kTAtJsCTG26u8Gn6DUbFiGD7a9h7f0a79yzz5lVq9hJ4gsPyENdyCa0IY8B3Y5ykj1VMsJIBeTlmfvYDzlZexFl6Bqu5TVok5FXKkq6wxjPq9++TvXiT77/2/8RybS5d32UZC3Nyl0oXVOUY/BUOxn1WozYPT15nK15jad5nXBww3P9v6GRE7DVp11fxt/4ikzJhLhwqy0MgseT7m5CWXKyjDYZ7s7vMy/mHx7lf8GOjpcQYQ80NCeNVLHfhamkMj12NjTHklo/nxZiTM/I/e5Psrd/DlCWnX7nC6eSAxtoKzl/9P2HxLAbNUXaAffYWvq6oNS8xH95jng3pxSscFX3KyQn2/Ji6sqjCDqGqUHYLE25SUFFKid/cQpZjdNQm0xVCWjjCIkhOEON3oX6FMlzDbaXM8hMOnQjtuDh7r1BWGUvFFEesM29c4bRSWJ7DWGUk0kak50zUOblOcGXAxLis7/x1gt7z2PXL5ME21kYXYRSVXWdcDbg3uQfAZm2Lrvuj3T+NcCi9T+cSagmb3folJsWE2KlduJp9jlTBCk6tjynm6NaPjnUp4m2IP3x46YcRAk6zU5Q2OPgsB2s07fdjVJfdDVQ+wxIevnFQ6YRi5Su8M3uDPz3+FpWa83y8Q5CWTPMJTb/JaH6I7zvkqqBpt9F2xKk6XnhjCEGMS3jUh7sjHn5lm+HpPZL0XZ7Z/jpEksJoHBRKS1r1bbJgma60mUUbhO4yRgjK+mWs6jW0LrHbFtKtYcoJ2nIQUhGcvoOXHOA0t/FrX4Dzt9Cj26STu/TDHoXjEC8FNOwnI2MNmkQtrt/vrf2tYgL5bPENk0NE48aP7LnawqbpNRhmI+pe7bFQ44KfXwoKhqagSE+J/CbLYQ9mpxSlQocdjDFk58e4/69///gY024yfM5jqudkl3q0vDb1cU51do/cNCgdm6Hq80CdEr/wPJdEgm9cBuevkrU3eDsds13fIPI6zKXN2fwYp8qQOqdteZTNK6TZCdXal3lgu1z1Ysx0hDl9DaE1Tm0FlRwyG7zLfHZErbOLKuY4/hrUN3C8kLS+gus2aE5Kyje/i2hvYZIDrPoG6nBANTqj88w6c1ujLBtr4xtobSgAefJ9DAJTe1qoINBY5Rgt/Q8VKT/huvwTRhBe8NNHo7g3vcO8TPAsj+uNG8iPaYG2nR7tRo+JGjKPl0nTQwoNGYY8P6cWNuDkFPnNb6IAfdNFndyGdo1sPiD0LOT8DMIus3zCxLLo5oYvn5esFbexRsdQjBiFqwxLh2Y6pzp+HdPbRHWv4VsulqmwT17HDtYo618j2XvAreqAKpI4xmCdDViT79Jcu4TZ3GSSnKKqKY4AS0pqTh1LWOzWd8l0zlKwgkBcaGx+SpQm59b4HSqtqLs1LsVX+eDAhDAVVjlF2yFaPv2Z+l6dbXSJqu++f5wQnCcn1HVJUqU0ihmlHeG3ruOKgJWTiux/+V+4vW6Rz0a0ti9xpagQ0xl28KvwXtnl1akEFDrBtiy6dpN8cJ/9yX02L/dYr2+R5SW+5RFaLTobfwH//E3qyTlGa6b9d/CWnyOb7DFf/hKHg9uUk7fZbFwhO/kWZviQwBTUtr4G9etYaMzklKp3g0oVZEGXunDJZIXl+TjZDCvqve8a6S4GTJTTJg9XKMqUQjiETp0P20XcL8coWdIf3GZp5Qt0RIX3yP1YmBKRnIIpwY0g/2xe4ws+GRY21ifotRhjoLYKg/sIx0O59cf/3/Q65FWFZ7vEVhMlXI4YUDoRnhvjK0Xeuozn1MickAMn4Gz0LleaV+jW16nWvsDh+C6imkI2Y7l7jY7d41d6LcblmH37AWNt0Qy62LXLDEav07A9tqqMLE0QwkarCY5QzOcHxPUrZFVBQcVeOuXtcoBnW1wyJZ50ELMTHK+HXeRUbhu7fRUx2cfxO6jkHJFNaNZXmcdbeDJiK9qhKO/j/e7/neKttyGIKeOb3IsLpsmIZ/+P/3tit03ldSHe+pEiMC19ytVfQaoM9QkHeSuTYUa3cY1A5DOsYoL2L8RmF/xk/ERd1t/8zd/8rJ7HBZ8TEslWuEsVVNjCRjxStgojqTs1+mpAJCS2flR+lhnCVBhhUURbOJsxRggmloOuXkXoCjwfqSTMSky/pLr2G1huRT9s05kPibGxaxsov03TaWGpOfbkHlQxWGvo5jN0hhnUXbLpnIbOyUQJaOzWZS6Pm8iTHJDYKzb99ISVYIVMZUihyM6+x3NKcSo9OqKGdlYQnk3del/hYGHTtNuLTcv2s5hgmcQ2PJQhBv04RssWNra/g73ZhiqldDsYYVM0bz5xHkt/6XGkw8VMyC8v9tGfoNqLSdB7xcIJYNVpfdwhnysm6GAsn16R8h11SqlLHHnREPp5RiLZDHfpdGL6/dnCtt0K0FawyKl/1GyiqhDm6U0tIyzy+kLgaM4OKYo5TlUy1yVCQGTEE1P6kVUjshYOkU45QOQjkqDNPamJ/QbN5g5Lnee4NXlIYQpGWtBza0zmR6yEq7TDDtt2xPL5PiEBurOLrxuMBxlFvc1B7SUK7znswxHL3R08s1g0O+khcn6CjpYpgw+ZQgo72OevoooJ5606tyuHnfYGLbvFyKtRTUYI6XISdFhpfIHcSNzmCGHF6M5NympKWmaYoIXSikxlP/LcizJdRLGkI6zWzoXQ7JcEE/nci+bMZgO2iw4rDthBB1OlUI9RPxSnWjotdHebZHwfRxhm936H7sqvQm0NObtNTSVUJkCGXXwtWbISLKfGu6qismpUds6K12Ej2EYgFwN7jWukVkUy3mejKlgKN4iJ8cJVJumYbX+Dal7Rnwtc7ya9pSvkzYBsdoSuJkzdOmVVJ5/d5fo8QozHKHuZzrVneUuds2b3iBvbbLS/hFumqHAZWc0R4/3FOfA/eWxCKCM2ahvMyxldv0ckf3yBWFomi8fHUOicj0ilu+DHwEIiLclRlbLmhuSmRNW3ycoSX4Q0nR6N7f8OSzg4WMyzAa4OaDWvEDRvUk/eoD7XmHpOWW8gpmN6rqCUPXq1FxH6HPf0FOlaSLtEjcZ4y9tkcY3G7jc4S06w6g0G+YRJZEAU5G6boj/GDi+h65cY+TaJEZjuM0TBKnfnB/TjlNeF5Nfb12lP+1Qnb2P7+1QrX/1Q23a7GCL7byHckLL1DFpeiAEu+PwwBlp+m+P5MZ7lEjkxc56sxQSCrXAX3zniUHisXV2lnPdppmNKb4Weu0Kj1cQSNhY2wmh0vIpc/ipSp8j+DxBWQNsO2LNc7ns1vmMkV2ub+NKjoQTuWQ75KiaZsLIeki7tMJndwSsEiJJw8yvU84psWvDlnZc4GTzg6vZfZU0rrHiLt5N9yvFtLFUR2CGW38UvLJyojd+8gu32EAhaTg9RkxjMY3GGNoqsWtRUpS6pTPlEnPuPi1P0EVVKGSxhfklFPUeWJG9sIHQJ9V0aH5g43qptc56dEtoRnt1E1NcR61fQ9iEmPwHXJbeh9qvPUpy9Tjn6Ln7+InO3xnlyRjdaYt6/DVISNq5xVUoKf5nt5g1MkmDXd6hbAXnvy3iNFG05pE7IrdE7FLqg5Tfxd/4K9uQez033sde+jI2Nk09R02NsI8jbL1I2roDqkUwfIrTGjdaoGRfdvIpZfoE863Mz7CKcdczaV6jyEVOvzjA5x5IWgeuyEW6hZAy1a7zn27CI9lvwwZo+q1I+z3TXSNaJ/Ash/OeNli559+XPXDxu0AyLAVIaLGkhEAQ/FHUnhYUbrCOdA1AKEXTQRpMUU3aKBKkKhNDYrUvY9R10vIs9vcPECtlLzniud5mwSFlqvsQkS2lF6/h7h6x+948orrc5Ovg+VmeDSeqCFVPP3sIe2KSXvsEESVTbJZYOEk0sQtL2+wJ70/siVjGiys8wwz1E/So0dzDGxv7/s/dnMZZc+Xkv+lsxDztizzvnzJonFotjN7vV3Rpt2JIsn6szGDj3ANeAjfuiyYABG7YAGfCDJBh6tV8ubEAw7AsDPnq4Pjj2kSUfC+pBPbLJJlkDa8x52PMQO+a17kMWi0WyyCab7G61mL+nzNoZWbkjYq9Y67++//dhsOStgtVE6lXIYnCbFMPbWLpJZNdIyoTqu5azhw8bPQyhc652AUd4lFaI4QSQRhCufijhgXhYs1hwE8yH7scnfLJY0RZMjrBUSBaefzv+6wcklzm9YA3fazM2PWruIvpKnYqM6GdDaggaZfmOWY0YT2kWNeJkyDljlVA08Och2vJnWHBaTKOUVJszmigOJg+ohAErCArTxTTqrAdV1oNToAR2vIdUCjNco8RAW/w8ubtI2rnGdw6+jCENyrIg1XWcYA1UQel2oEjIZEEpNNL+XUpnTJhmxCtfYFCM0YVO22yglQeIcAFzsIex8gwFq7jT49bMuqzg10+hoaOhUzxcc2orXwJVPHGT1hq9iRreRzNM5NJLFA9TVR6dT3cJs5lCGVM8Jvw44ScDSUn8cD6blRm5yrE/RP2voofM6leQtk0sC+5Fu3wmeKeLpGiG2A2PUF9GFBZ1t4Xr6BS1CoZxHLu2aLUI3QR70iea7qPFA9Ll53AKiZlkWNULTEXK7aPXWFn5DItuDfv+n2HaVXJhI5DkuiJLU7pZQlFmrOGSawVKCSx7mUXdoylzKkYFQzMfxYxfrj1NUsbYus1BsoejO+8RJp/wyZOrnOJhEtK8iJFItIcFMIE8jo6cHqLZlePah/buWHiTtPZe59Fj5/qQee0sgRXiBusUuk0W92g0LmMfTYnDCll8vEc12t1ilrcx7h1S+Zm3R/zcX+OgcwWrsY5dZlRHD1gXJguLn8exO+BdQnoSHR2zTPClTtK8itESGKMtOgvPcWQ7yEqb16JdgtoauRKM0xF2HpOh0IVJs8yRZUZhOBAsURunZK5JUL2IRHJr8iaaE9IJFml75x5FpY/cKmX7DL4ZYNmLbOQDJJK68d5aphAQlTn7fgdp+WRuA6+MsY3jJloz2oXhfRBQ9Ey61JFK0rTbH91x7oRPlEwlDNI+tm5TM5pk1Yvo/jJSs98hwmybi1RrNRSSQdbDM1yiIiKSGsHCSyxZFXKnjbXksTvf4SibAopUHisLM7NOz3TJNRPDaVM3QkzAwKJptgnDKrNigmt4aMLjavUi+u6XcYsYP54hg9O0fY9i71s0DZNyus+FS/8P7N5t7DLBAnLNJ64s08HCw0b6SxTBKhk688bzmOFptGKOf/BtDNcmSiL60/vU0hELRpVAKpL7m8fuz+mc4nyd0YOXAdgr4HxtDU2zyCqrH+rcSs350M5ksYy4M7lNyzSoRkNqlbVHYr8TTvg4fOQR9sS57CcPgfbETs0Vb4OW08YWNoYWoKIjqK4hH+tay63jCamQM2YLHVb++t+munkdY+KTRoL5zgNye5nRepNG6NEOq7QNF2UvkDmrGPkYc+8riLIA2piWQqJAQlX3mfdvEEVHiMKgWHiR7nDGahGCYYCmUWiSqJjRS7qsh+uUgzvE3ZvI4T1W1r+Eay+gzBZGvA/ZHrm3hELDnm+izw8ogjNkrefQy4iUBD0+oO108PV3ds0XRgg/IRE+J/yYyOcY/evE134GgPvpEY4waTxWHP/RoyH9ZTpRF+UoDuMDVv2TaMCfBIR4bzFRag60r6Cmu8xsl0jGVDUX/X3iIXUpaJlNivo12o1T6FqVpLCwn9C2Y+RDrJv/ARWPcFvnyJqXOPQWmVk+TtLDKicsZ3MCfwVndsg5GXMjn2GYPm6aUxEeIAjHETuv32fNs1kyY6adBb7Xv0cNi6XB8ZaRXs4RR69DmWB2v4e+9iVS/9SjRWQkp0ziQ0IhsGSGufttgs5L7GkOlco6enZIu0ipW23CPMOa75O7S+SNq2jBEnfjfVJZw6DAcTv4RcrSk2y134USJkV4GlE9jXwfC+IT/upROCbz5LjwMigUC81lcrcBtVMUdvu9AhchUErhZhPs3a+ThSvM0TFP/RI15sS3/w/03m1ouejtKwSloqydo86cvWiH9coap/yzCPX2FLtmNqhZIbkRoE/vY83HGHPF0+oKiWhjDxX9ygSZHBClLoZcZJDMmAUd9CImszzE9iHNxGCiJxxVRrT8DpKc8bRLu7NMmKVY+gjldNDKBBTI1Z96aJ8tsYZvgO6QB6cffRafjKBlLtAyFwDQZIox2wLNIvfXvs+x76TjLZKrHEu3qRo/PmH2Twp6MUWfbiHsgMxb/T7W54Jlt0NzfoRdvwzV03juGu30CFMzqRktRNjBPN9kPtvEnz/AwcOUJcb8kAo26s430LUZRatGceFFprtT6kpSywbIWpW07iIxKO++jhn6NJMqeftLaO4potKEqEdGgdSgKDJm7llqiy0yqYG2Rq1iMInuM02mCKlhlxG1ZARegwiTMJ6gkIxnD5hHdTx3g1ylJGVK3WpiCRt9dAeVjFHJGMNpkH3ECJwTTngSAokx3z+OnHKXUI/Ns9YwWNIsNG8JV2jko1soJSnC04+KdwKNosxJ5Yyk9wam5uINH2B4HXKr+chNRpMJ9uE30ZIewvQptCbx4guM4iNiSjzDporNoiiIsyF5/SK5e4bpSg7zV/FufhN7IyRJ90k16BoZ1SxBZkeEwxqpbTC+tc3V+hJN8wLG6jKRBqODL1NpX8Oa7xMsPAONqwini2EGeGbjsfMgqJutd5wbXRgsV1bozo+oOTWcTyA2zcz6iL1vg5KY4QpZ89rH/p0/KUgkd0Z32B0f4poOE6OCQmEJDfFwvgHgawG+97A5JBugureYju+RtGfoLz2HG/dZubzBwI2Y9XXSbE6YjTDsBhWrQk8IFtZ/molhI0b3CMsCO8vpLryEqp7GKAr0yipOdISmcmRZoCodMpkBMM1mnPLXseObSKqQKCxXRx68gRAaxumfQczuog9u4pQF/uI1BlbAgQZFuIbjr7MT7YPQibOc3PUx1v4axLsc5n00mVMXNsvxhFAekgfuOz53j1O3mkT5jFJJmk7riT9zwk8mn7RL6aQYsTndRCGp2iFr/mkMDEbJFtrwTUKzita4SmHW0Fe+gCgzSquGhuCCEXA7OkIBF6SNsfpTbPVfZji6h+nUGOgWru4wy0foEtr+Amc0m1SmRPNDisAl3f0OS6sNkrhLZ/lnCG7dxg41St3BTWIWV34OUWbY0X3E+D6lNFHti2TuKppMEdN7jMo5JgWeKtAKBcKk8JYwqlP0MqWsnz9+9rQuUkx3sZ/6XznUDKTQaFjv3IAVgoeOnFCokqSMcQwPqTkUi5/FjPdRSkfIAqV9/60AgTiJzvwhoakUeregYsKki+4uUJjvYw//IXE1j4a3wDSbHDsaKQ0QOLMDLqEowrOIpPtOCX1Zsnpvgluv4qkmtbxNMqrgCI9xvIfq3aDiwbnaGq8hmDUugyppSEms5UwmmyTZmMXGMxj9bfrphNJbxGxdYDTfwkt6LAvFur9BmefUh/fJlIu9+hLSqpE3ryI1CyfdIDMEpcyglCSi4Cg95CDuHZ+vUKOuIGMZvbmEp1fIp+mjQUVo+iOhzeNIYcATBEZCAA9jxClyRD6Bd4nNlNDJwrMf65qc8OPDwGK5skx3fkTDaWCLJ2/Apyqmn/awdRtdaKRlRstZoEQisxFnrRaVx4wNMAzK1oyD7/53vMYCztIV0tsR3s9eRNNm1JMZ5vA6etQjMKsUfkZsLKOZDpYTcPTdv6CI5ojlK+yVTYrlL9F1XNw8o33qF1DxCLn0PGomqBV9TjVddNMh0EwqWZ3q/K0xWbyvgMwWLo7p8ubkJolMGGcDVitrrLmnT4Q2P0RczafjdRinIxa9pUdCM+D4uRv1j79JZ2jl/CM10S05KyRWHbPxDLmw8SqnCfMxcniPOHsVXlhnabTAoLdNwwgxv3sPVRwL36Qq6eVHSFUyN22OijEru1+jqaBRlpT1SyThZWJVchjv4VGy2ruJNj1E8xbQayvI2in8pc9SibeQecqenKELgYNOYIZ4S5+jNL5HkAwQszHa/Jtoy18gr19GCzcwNAclDJL8kFrSR5oVjsqM1sO5SKYS7ozvHScslDkX7YX3rFHfQpMZxmyLs0g0b4nDpE/T6RA8/jl9bNwf53N20wjFcZPCwoeMID/hk0cI2J5tMs2O3XbNqklFrx7vyb/nZwWOcLk7fZNJNkUgWAmWKWWJaboY7hK3pm/QS3tc81dYEeCogsZ0D6o1/KTLc5MtUtMjbl575NBr5CO0+SGmU8e0O4/+v06RQfcWQgn01iXK1c8RlDPg2yRSUW9coEgToiIhkIqLlk9evUxeKnTPoHCXIFwl9089erO52UCYdexmjDbbpW9oWNmE5Oh1yso65rgLnadgfgBWHXV7F7fRJJ72sXDJ608hVIE1fYCSJUW48bYT4MckKWNKWdJ1OqhgjUpwEXnyfDjhE+DkLvqUoJcRSpjvmMxoaJiaRSozRHgGrXruiQUgQcZWdJ+9/VuUt77GgqiweP01jM4zlGkC336V9Y3/mTMFOP03UPEYbeklTM1Eju6QTbcxowFz7zkKaxlzcJ2ifxdj7lOrtyGPmBQHzAyLut1GtzWM6B5CZaTKIdQ82u4CruEhioSRTFjxahgyZxQ0aUZb0L2JpIR2hGXV0G/875DHGNUVikv/T2LDYWt4j1KV9Mo+zdoi+onFxgkfAaP7KkKVlPULwLHYbNGsPVE09KOkrCyxOLoPi+vsx7snYrOfUAQSITNyb4WuabIz3YHpFqsVSctaeMfPHS9MHVCKxlhQVte4ru2SzCM8ucUlb/U9D3c9HaKiAQDmZJ/24mfoMSW0KnTnfVr9eyTZlKU0Q8sn1CfbPO1V2Vz+PIlSFHYKRYYfnKZzHtTtPyEbpYiuy1JeY6SX7H7hKisWWEKhGQZqekCeDRDje5jCIPPXkKLkweQelTKB+SGNeR9pLuCPN6mv/TxCpoSH1yE5xNIFurJgMsTslGT+OrnVIJrvkSuFwGDVXsSzFMbwOJKrqF1437jA3F/GBJTKKfyTBeanBXMa01laoh/3CJ0mRfM5pNDef8NLgBkdYsddivkRKpsy9xfRygltzcdtPo0a3IPKEnHjuUebpVo8xsdkkkSMrTGmsLB0GxMLe75PmCfMCg3TrFG6BqocYbRAm+homaSe3ifvvowwHeyNpxhIg27SZVYWnHFbnGpcQNx7hVvz+0gkm+EQg5LENZgbEeX+XQ41hyUjQFlN8jKC1gVkcAm7+x3U7LigbprOsbjiQzoUGOPbMNo+PlboZP6H66qC483zi+GVvzwRiH/JMfo30JIjtOFdtIVrpItfQH6AA1A7jZlMj1AKQqtN4dksO6vMZUSu0uNCs72M7yzS0M4z6e+STHcxpj30pIRmlSTaI84jZDdgEHVxkzHZ7BbzvU3y6ik0N0Ss1XFGGcg2WuRR0ysUlsvYruDHBSq2qHk+Qf8WmmxQOCsos8TTAxbcBSwshMpYnRwyTCaYeUGtEyKqqySjN5lYFXpZiipvIZRBIQviYs4p/xzK9IHesQj0CRE3b6E9dGX+uK4QJ3w6MOe7cPg6AFYzIQ2P80X0MkLsv4qpSkTUBTOB4T1Qx0WTt5yvczL68YAon5PqJku6jyZKxHQTje1HcxEzOUTsfgNVpBAsIi/9T0wOv4YxuE29uoZbOU2+/23iaJeK0smNBvu6w9Fki6ocU12uoJVg92YMmyt0VgPU1qvE410sR7GnBNLVmY+3abcvUBghJpLL9afoxkcsL3+ROM+Jt/4EP4sIrTbl8vNIvfKOSDRNJijNevRcaJptWrX2Jzd2F8lxxy5ANvvLFY37QyYuI+ZpD7MsmMkZy5UllFIsJUP0o+sQrB47FgtBouYoJTGEQUbKUXJEXtGxr57D/eMbuAONxZUOiVdHWhWk28FQOefcJSaeJJEx1ye7tA2XZHqHZq5oSUG58FmELJA7X8OIDxHZFFU7j18mNL0G42zCor+IVBqprmFmczBDSt1B1DYQZYyMh+jd76H13kS6bSzLYbeyRCkVUvPQDJudeJuszGh7bWI1w9dDunIHRxrsJj1OKYGbFzCbYOoW2fusWS1hczY4Xm9/Wu6TTxt6OUcgKfSPF5v8lpu3QHvo5GoxLcfkwxtovVv0NJsVMyStXjx2z3usSTAwWzzb+gxCgWUvMSgLyqPXiCbbeKbLmbN/k0E+Zdq/gcznaL3vYJz9X7ifDpiNtsjmO1z8/E8hH/wZtbzA2/4muFWw51CmKNMDpXD3/xxt72ugu9A4FozpbhtjdIte72XG6QRz4VlUfY3ArJN7q+SUTKsbOLr7SBiQ+euIyjpKwcrDqc67Px9KwYK7yLbcxtFtKvrb4hljfoQ6ug4ozGZEFl78WOf+hI+HwgDTBQqUYSH1948pLciQSmF9nyhTgcaStcSK1aTkodt8tI0abaM4FpPLJxxnHAxYOBS4V00UBXoRIyab+Es+utojG8Ka26Bc+yw+JWK4R6bmVIsx/ckOB0rStEMszaThtJCGorf7TdzhPZJgEb96inPBAo6esLj/Cp63Su60KNrPIzUHTWZsey0Su0EaPSAsS/p+E/HI+/Ltz7oqJIXS2K3HjJwjXL/Kci4xjr6KEGvM6hdwNQ+E8YFrAqVA1U4fC/5sn9L+8C7gJ/zk0DIXaNcW3ncuIQTszraPhQyaIirmeJrPvIhY9TcwhI6ma+hCI1EzfMdA2BZKn2HVG8RlhKFyzADEg/8bTU+hmKOFy5hlyuyN/y+VhRfw8j57Xh1LltQa67jlCFfmnDckh4lPs3OJWj4mS6ew9hyZt47T/RrF8B7Mp5xzPHrpjJVgGRGBkAYJH6LZFskoG9Cbd5FK4ugOi9bJfsEPC4Fg2VljxV17zz0nNQtRW0eNthB+i/Jd4tYnISkfc0bTcDQPxtdhsoMRnkLpHrNom8FkG9ndQate47TeRts6QJUS8TAOb1QM2JvtAeBaFv50Dw9Jsv8KRutZlOagyNiLH3BnusnSeIdKkVGbDjFQoEOBjphsEuYJvdk9VhoXmFstloLFR6JHe6mBtv81VJFDUaDJjEJ3KfUKkpJSzal0b6IPb1HGfdbO/jICieLYZfutBhz5eIQxx1F/pcyw9AoCDWNyFzW6h6M0rnSe4mz7KppQiOJ4n0QJ47j23wHIyWpVOLwPnKwrPilKVVBSPGqw+yTRKFFKIFRx3CD11vMfhat5nK3VMOZd8oOvEEf3EUJn88Gf8/nOS+jRgNJbBD3GuvdlGNzD9JZw7SZJvY2mCvTDl1F5etxMtfYFCr1CJKf04n1CoQgfzh2kWaM4+BaFXcOWBbteQB73MOIjFtxF6s1n2DcqLDBDxIdIQOh9hLsMmv1oDiJkShasQPUcWrqHmG5TdWrH83tNZ74/I1lYwxpMMe5vczbpkDXWaMw9CgRmtIPq3zk+OSohCs/i6f6j5LoflMAMCawKSZkSeMvvEJo9PvaccMJH5URs9inAeijGEoZJufjCI8VwrlLeHN8ilzkdr8Oy885Jp5n1sXqvoIqEllayrSTSrlLOY/SlFbJxwelKi/LiAp5RksmMeTaCpE+o5vSzI/qzOzgqxrM1UgG9fMhVXWICcz1lHJ4habWIsox6CdXDP8M0NOaNdezhdbyjOU/bAYPaRcZWg7J+iaUyI+3fZqh0nPEOKjAZ532mxRg1MWlUFqnJh/1aMkdXKQobhcJE0Ej72OM3kcHpD20vecIJ5tF3ULpNGW4AcD/rct5e/D5H/fCRlRWCva/i6hfZn+/+uP+cEz4ECskoGZKqHAsXoSTW4LVjMUiwiPLfLnZJ9XZJUKAw+6/DdA/Tb1AWBfPgkLR+mq3dLfI8oROsoJRGyR7TrW9hV09hV69ReisYS0+jTQ+gvsYaJp3q06QyYSiGKAGu5VDqCu3oLnqp8BiwJAzmbsg9oahOtvCmN/BUyWQ4ZihzQiMkdWwe1HKG6Sb9xOHFAwMR7aJMGJUabP4JjuvzlegmhSpouS2GwqK6+iJ7+y8TqZym7eDqPrNkF+I9AtPDS8eUjk8hgfLYrU1D51R4mmE6pGJWsIWDPrmFmuwDoOsO5ROsx4/Pu/aRhDKPYxQTtOk2mD55Zf1DC3VO+EtAVrCwBx2nhZPXkCpHjt5ER0F48R1W3QrJdvQAF0ktHmN1nkU6IWnzIpWjl0mSCNeuUl7+O+TeynGsbTklHb2B3n0Fv5T4nWfoZocM4z6mbvNU7RlszYQyRwmbor7BdOvPiGVKcfR/cS94miuLK9SORgxsm2jWw896nCktjPEOIlxjLDOscojtxfidde6NN3FXGkwPDynyBGEYKCWJ8hmFkhSmy95sC6ErpGWzIOd4msAqp7D1J2jBaYr2cxTm+zu6mukRIh2jq4K3yz3v3KIQSKzxHUiGyOrp48jxd3FS0PnwGCTowzcp0WG6j17rIZ8UQwyY8T7mvEvdbjPLp2SaRCDpZ1324z0QipbdomKEhEaNWaXN/e4dvNk2TaHIoyHy4mUOt6fklkOlUmc+3ibwQyglZjVEpPuI5TX03g2S9hKeaWBr+2R7W6jJDp3wPO7co1xYozK5SWU6Q6tZoL7MeAei8kX2DYtBOmDRqZPkCWv+KXRhI4VNWrtCHizTmzygUCWOplNmOQhBqUqEgLx2EcOpHTvr2U/ubrUnt1GjTYTXJGs8/aHcOk74lFO87QCryre/FqqEtwLGpILHnBzF4y5MSlGTOQtFjtG4gOYsoqUz5sPbpDLD1Q2oXaUwPZRQ6KaNUUyZ3v+/MMoJA5Uj97/Ncu0U+yrjcH7AWrCBl/bQYpsDY8Kmq9FpX6R2MEGunmZFjsn0HK1hocUzjKUOZnSf8WyLcOU5cue4JJiqFM/yeNo+j7/3F4ynWyhVMtVsBH0OR28y0h3OV8/jCQfv6Buo0QNk/Txp+znUQ7fPVKakMsbTKx/bBaFwO5jVNcimqPqFT9VzIchGlAffhnlGuPoCruFTVRra/msoJRGTLcxiyAzFrm7iJCN0t4GxcI18cMSudYgUR4R//Tma918hz0JSGVJrvAAKzJ2vkJZzZl6VfdNhVkypay6lUqDpmOkRbH0Z3a1QAoWhQTSgLPoUVFnzTrHqK1CwG93Dy4d4MqJaPY+yGmizPYRR5Sif4skY4l2kYVKxfFAKqSS6lIyTI0xdJyoTZvmEbxx8jfPVsywMX0ebHrDeuoxpOCTJLoZufd9mrXffI1EWcZjvYimHqln/2AX2E358WPEu5vafoaIjzLWfJm49DwiEyrCmmyBL8vD0O+bnT0KgqOkey5Vl8jKn7Rw3Z9ko9KhL2b+FGS5R6u+9V2IZ8SDpEvot2kYFUb1IJTliXbfp+x1G6YhpHuOqhNX+mzDbRa19gfvb/4Vh4zzCt9mpFbjVNsvnXiQdzjC+eR2jWsW69llEq0EeLBPHm+j96zgl6OUIkc8Q+iJsfhlVHBGnfQbphCWVIQ2Pwu1QCMndyZvERUJg++jCwNFdOvYSmjp+Lx80hrq6x9nqWRyOXckfIVNKCrrJIeVEYXmdE9fhHyNK6BQLL4CdkMQlscrxsN4ztsVyxt3JHaRSrAfr1J4QJ/YWQuVY3VdQ8RCjukZau4x63DlHs0AIrI0GGnOU30QkEzAN8uHb94pRMxGTTZw4wN54nkE249AN0YVOWpaMiiF5GVEpZtRtn24yoQQm9Q7F/jdxqJEJiaNrpHLOZHqXWrhMZT7GKzTo3cY4vUquWZjxPqL7Ol56iGo9xV2Z03AaOErjrFmnnidopo9v1IEDAArPRM5uYezfwFw4jxAOWQG7B9/EK0bIaEC9skHefvYD6/2Zt4a2tvSRmlVSGTMtpviGh6t9PLHsCT8YqYoRiA8tclDqWLwyKgZoaO+YQygFQrz19dt3QakklrBoOQvcG9/hILuF232DhQiciwvsZyWzRoVO9RRuMcVZkGBXKWWBZtkYxRxl2uR+QGaU5MMdZCVG80JYX8U79RRieIu2Kqitfo4BHkeNFqYmcLUGguMxYuoqEqOgcBRtO8Qse0hS1M6ErBaS2C0C7ckN8ErBmr9BTkpcRAySIQfxARUjpKJ9PBfFEz6Y93tGp9WLaOEZ1BPEsHoZoUf76OQUUtLXSraloum2WLCWEUIwTXaY7nyZsoxppD1YeJpxPmTqCbQrVzlyfMzJJp0rLc6cqaAsyWRJJ1Nvr3U9w8e0ahTuEsaijuw8C/MDdm++SmZodHVBS8FIMwkXr2DZFYruTeJ8hl47RSY0FiurzDGIlY6OwbQcYwqD6mQTPToATUMuvADpEGu6SV5Z5H7eR5YFK/EerXgChUBNjyj8EbnVwBYuG+EGs3xGaLqk5RRHryKLMcPtP2Y+P8Jfep5K/VlGyS5M79MwPUx5HgCj/wZM9tDdkKLzIlKYx7V/IVHGjNAN8LUKDeu99crvh15M0Wc7x3sB/tqnvrkxlTF3JrcpZMFqsErT/PDnVClY9dcZGP2HTRHH9WiFZFwMsdMB4fABhlKgW5RZyvnmKXbcFoZhcGd6k3k+47nem5jjLToqIetcozR8dApMEnTmME4QqkQWGRo5BTqgmOSHuPMH2MLEtBpoaR/p2vSTHjPNRi6+gBACrXkVXUbIYs68TBllI/rzPW5MdrkSdqg3nsYJLrGChmFOYNZFkyUiGyK3/zOmZlA0n6PQFOOdP6coYtr1cywpg7i+gbCqlArEgcn2is14cBu7WuXc+hL61j7O/hHa33jLh/b4fktVzGF8wIEqWa4s07GWkEjG+bGpRM1sIj7CvWlgcbZygYcPnEfXYT/ZZZAMaDgNlpyVkzX3CR+Zk2r8X3GEAGZ7oEpUXqKlo0dxkXE5J5fH3ULjdMiKu/5ISa6pAuPwZdj/FgiDxeVneG7xMuO8xuJsijr6FoY9o4JGeecuw7akWFtDLb9IgM7Ya7IvdO5aFpfcNXqUDHWNaLrNeuscrYEkbni8nB6wOdtFScXfynKm0we4fg2nP0BO9xCHr+B0nmJJSqpOg+tYRPWncaWOr9n43jIHpo2ugxIusddiF43a+hfR4j5QIra/QaVxlo1gAzG9TyUeY8YRlDFx43nmcsYg7eMbHqFRp5cdoQmNptlGe594hxM+fRiH36asngXNYFrGDMoZi2btx/1nUT50aGppHgfxidjsJ4FudshsOGQ2TTkTnqOqQE33j2fekz3a4TqqsoSUiobVfnScUBnMDkEptOkO/eF9hvt7CG3KcmOdeD5hwe1g5xqHu18hs3TEZJd1w0GbdCmD00i7jownqMPXMVdcsJqcDs+RamDe/a8M0jnt2ioUEjNYIfRXuDl6DT3poY83qZcR4uh1ahefQ04LKgew/OwFwjBhSy8YDK8zkwp/vEOWDDBal0hsl4P5PltpnyiP0IXGSmWNQ0zG4SKBIdh16vizNyhme1S9Ctr219EqK1hSIBafJ6msAAqBwNdCfPcxkYz+WKHJ+OCNiR8EIUDv30DNjyfxhuGQOz9+oekJH4G8QOQFKMV8+D36u19HQ7CyKqH+7KMfK1TBKB0zdhqo07/AgrDIdRMMk9Hut+mrgg5LOE7nOJYDyHvfQe++jj68jdU4h6kyvhsfEM+PKITJ2PLR0xmmkuiWzay2wWDrz9jvvYFpBoSLnyc6eJmKLLDmXcz1L5JpNkHvBmtRn7zMqDk10r0vo5VzOuIMM7PJpD+mEyySWDlamXNkmrScBqr5AunoDppTpef4DCf3mVs1LlJg776KzFI0BVqwDO8jNjOKCWL/u8dONKaJaJwGYZC9S/hkpAPU4C4AWh4hVn/uU198+UExsiHlbIhWJGhKUXhPo4wnb2KY2QBx+CqlKim0DEMrSLuvIuyQfhlzd3SbaTnmauMaFiNOhxpiMsUCLMtmfu9PwGkz3C+wG+tweJ28ucbZ03+NdOvLZLpF0LzIJBck0YDZcB9VsxFRH6fcQCgXhWA8vsmo8xyTaIYqUwwPDHXIcOebHMiIxUqLtLKMUIrtWZdG6xK5FOj+GgOVMY17VK0ap6qnybMxtckBo2JC6reo+8fuHQid/H0EdwCaylGjzWMx5/QAPTxFYZ1snp7wwRSVVYwiRsicIth4+9+NEHPhaUQyQPmLUF+DWQZSklVWHzly2eicjg7JetfxgxWEM6VMjhjLjGkW4eVjQpXzerRNuPYCG0JDm4+IsxFhMkLTbGKrQjTvse21qHaeQ5/uUi8K1O0/ZlU4RGbC3tSimBWsNzNmh68SaU1a+ZzSbRCXA+wyRmZz5OA2g+aLVOSMb3T/gmEy4GcMD2v7LxgObxG0LqHV1imDBWa6jVSSqJgTpnsU23+OVuTHkSS1c+RWg1xl3J/eQSJxDJfT3ln4GGO7EiZZ4+qnytHsLYx4xIq3SLfsM4r63CkUq36bZcuDdIbK++zt3yKSCfVgmax3k1KzqK98Eb1+jv0HN9nQF0iSQ4paFWN3i6BvYZxLkMmAJB/TS49IigFu53kswyDTbJzVzyFKQdG/BRTI+ZiyscJ8602kplNGO2ThBkY5JtRrlKpAJX1EMkSOd0Az0O0Gqn+HJJ9SWXiKw2AR5+LfRrNbxLWznDFCingXdfgyk3RAp7bBYZbQ0mwKmSBnm1hbX6eUKW7c4+b6TyP0kvPNFdzHxnWpSnIyTKz31F6Ekohkj+uTTV4Z7rLoL3IxvPK+0To/LD6N9+4PCyM6QA0eAArRfR2t8RRSczBn2486900gfZ/mIQCdAuPoWFSzWj/zjqg7v5SkeoV48RqlbnJPpiyTvSNiLyoiUpnT1V1yq8K5Mkc7uomtDKqyJF64xt3RDX7KaqIfvYaY9yndNvP1L+ILi8Zim9D9eb7du86+BQvliJUXPkvQN5irmDAbo934dxiNC8yCDpplo/fvUQiJ0X0d4a/TlQVh7QyYHn6REfTvok0OSBafoVAlhqazOdukah67H3iGR6h/8PxmLmfcGd9GKcVasEbDfLuOUPirZMkhmciIvAVkfEAtrJ/c1z9GpO4ycizeOPoepZIsV5ZZsJfecU1mxYxCHrf9TLIJru5hCPORCLxUBQX5cQNePkNFPQpyxOQBWvUcub+GJRQgyNwVTKuLHN9ApQnW2XWwYsRkD2vjGXLHoO+mVDomgVNFDu8xNXW6ZcmmK5B5l5a/gd5Yo7L9TUZCUJUZ1VO/wJuqoNa9xWC8xaKb0Gmdo2e75IffZSAzHN3Eql1AtS5BkVLUL6PQ0KM9hExYsmuMZMHznefJ8oLADGhM9mC8A5qOWm1TasfzEAMw511cv4rXew3LbRK3z6JhwXzALBlS10P0tI90P9jNXj4hYvN9f5aSB7O7xEWKIXQu1q5gfoAD9QmfPKOiz+ZkEyEEZ6tn8D+kaKqXHz1ydloPFI3H5hCr3hqe4eHoDoXKSYqEltNBKcjKlIwMFR0QRYdEsYFSJf1Jyb6us+SkpK/9J3KzhvX8z2HUTlHc/j8oNZ1M5VjP/b+Y3f2/ma48j5OOyUabhG4Do+5C95B81iWvd3jZUtg0sYRF052wZC9ihGts1+pY3gbm+Dp+kVDsfovCqFFuvMRo9IA9Z8LZ6lkCvfbE9+1qPpeDaxjCJC7maKVBXMRUrBOx2Y+DXGUoJBbmO/5dCNC7ryLmXUT/BmrhCrPpHvbyZzmaH9Gy2xhYTGVGYRr05j1Sw+DB+Dad9hVMvcVs55DZzpsoT7FUZhRxj142Q4/uMEnXWQqWEFLQtNroTQe7yDGDJYrgDAxepySnnMc8v3gVX7MINR/NCMj3voWc7mK6DYRhoHXfJPQ7RO2LtOwGmUzZjrap6Dre4CbC8FCahTBMOLiOpKQ3/B5v2hVc06NaP0ezLBC6R6mMh02CinExRCpJ27B5sPWnFEVKa/nz1JUgmuzQT/ukB99m7DRw7SpVTZDIDCuboanieJ9E02E+RstnyIf1oN10i+3xPbTcwqv4GB9hzH/r2hj962/vBSw5T2yw/TQRlbNHWoJhOqBldR7NW97SvX7Q3NIWLkvOO00AxsWQzckmnckDyiyiIxUYDugBZtRndemn2I23GaQjjCIln2xjlinrmk7UukToLiGGm6jRfbSDV6G+RmkvoJ1Zp6ydJq+eJ5YR0eAmeTqkUsxx6j5qcAPL6RFU1xkmQ46CVWa2S5QOsOUM329SyClBY4P7SZ81w6VphSS6SZwdsqAHGIObGNEuGA5RMSPqvoEoU8aTu7jNyxxONllGZ5yNSIyA3vg6g+YFmmaby4ZJFI8ASKMxebD+Hj+xorKKKSDLBowentwom4EFg7x7nIoEyEB+KOHfO9e04lGfJUCucrpxF6UU3XmXlt35vq66J5zwbk7EZn/FUQrwlyAeHzub2bVHr/l6QGBVmBcxHW/pkdAMQJMxYvIAnQyhsuOu28oZYldxGPicMp9n7jpozdNk/QWG2pDTqiAd3MFtnqfwVpHzXZbsOvrwPll8gNW+TFBZw3cX4bSPJY7w52NqRYdclfhmFW9yB0lCUb2Alk0pejfRglXKuM90fI+gfopC80jFpWMr8fpFjOFr6EkfMdmi5S+Rtp9nHj6NlRzC/sugCsT4AbXg57CsGeQ3Uf07aNE+0l/g2+MbFLKkbjZoeGOG8fj4HFQ0mj+A6v2Ev5qYRy9TtJ4Bjl3NABaN2o/xLzpGeS2UZtEqJXsnzmY/EUTZDOxj17JUJpRGHd2toeZDhNfAnvdYm2xBsMLEykhkhK8HKGFBsAiTPYRVJTVstGYTu9qh4TbJ3BbL/iqatDB7t8iKCZZbRwzvEqdzzKSPbQWot6avSgEKv8zJVMlQt1FKoTtVDNNHi3rog+sEyQHa6C6LZgW638ZrdsBvo5++hv7sHDt5jd7oFvgNyqWfwj94HSuPUJ2rzHSLkeWRWwEyPcLQTNq6hbb3dTy7yqHpkjsuWj7A2LmOKnMiJ2Tu18ksn7q7yLDSZGd6F1MzOR2cecdmAUBeWcPUjt/TB4kSPhbi8W6Ok86OHwlBiHHx7YgXqUMuSqxSh8r7O3KJTgf753/+ia/JxRaT4g2kKNAwSVRCXo7x9AANDUMYNJw6g2RI7HYovdOEaPTSHUqvSn9wG622SkOUOABCQTYgNm1sBKHmIiurOPv/neHON3hq6TOI2SHT4X3s2hr2tE9l8iZ6+wrKraE7DVR6xLI+ZZYMyRqrTFobtMMVsoNvkk63kbGF4fjMovugC8L6NQzPxbMVjlPDUsddutJto9fOUvpnMZ0m5uANDBVTs2pEpWLmdHC8Jci2QFioD3A1Q8lHK1CJRl49j3yCjbbSrWO3H1WC6T1cuX6oq3vCuxEgdZuscQ1dB7n0GQr9feIVVAlKodAQRUS09x1kmVIVBubqZzF0HU1qgGJnvoVb9GhNN5GzHrnpklc3SCY7dE49y6x3EzuoYsYRqraKbnq4pk1ZW2SOjcoPcc0rFHoFUQqM7BC/n9A0HW4sPEUuhvT0IePWEppp0Z4d4fZtlpwWNaFz5tb/D6N9ic32MyRWjdLfYKwKtid3KWVJng0445/BLICozwIg9JS0+v6Rme84FcJAeA3U9BBheUjjwx33A/Oucendr53wIfhLcA6l5pA1nn7ia7m7DO7ycbFUN8gqp1AKjHyM6H2DXChE51mc0Q52ViC6bzBrl0xliWZXoH6WrlnBkFPuTO6yAlTjAdnWl3HtEL22gYPAbV9i1nqK+fyQhttkYfIAd/urZEGHXBfgGzQvPMNm/RZeNcSxTxPYJno+QMoRTuUSi65Hv5hitM5guVViGRMVMwCmZUbL9qmgIfw2s8oabvMaRLu4QqcmFLPRTXRDR6QDfMuhMI5jyEXao979Lr18wk51jcAMaJkLTzxfH4VPo6hBeW3s+QhNj8jsAF0XTIsUufwZivgQOd8jjY6wdBsNSagk9ek+Wu91TjW/QHHl86jxm0jDIG2cxejM0Zd+nsQ/g+42GJRzSkCGC9ye3sTSbRbcRd6UJmfCdZrxGOZ9cBtMK6tE4SrZ4bfJu3fomBUsy0P3TYTm0vQ7mF1FoVKm80OsYsos2qJaWUaP+xh+k73KMkPgyugWQXkcfLM17zPNBtT9RX6hss54/zvoQqexuozUTSwgMxyGZcpAM6lZAWsP59USyeb8HuN0QtWusuGfQXtsnm2Ob5H0voef77ARnOEwGUH1/W8kgUIvpkjNQWqfjAjAmtxFzHZRwQpZcPb7H3DCB1L4i5heA5WOULW14/UtvHOtJd5/rTUtxxyNbuCnXVaEhzXdxqgsUmjHEZmlUcF22xzND6DSYVTmtGSG8dj9EJgBlm5SSkndbiBkiZH2EGVE5rZQ/VuU43v4S59DGQG6laB1nkILV6hNd8iGNzB0nZfW1xlMj+DUL5Lqi6TpDo3DlxF7h5BM0VDsty+yazaoq4K98W3OVFZwioiwTBmlGlXdIey9iW7VSIMltO63aU7uk1VPodw2ZXHcbCUpicrpB0bnzIvokSv6NJ+8Q2wmNZui9SwD0yeTBQtWgFbMEaqk+BBxXif8cIiL+NE1m+QjRukQz/BZdlbRhE5ghljaEQpFSc7N4Q1sw+JMcB4B3JncJiszFvwF6rqLZiq6wy2M6hoVFVOLR6j+HYQdItyl43XyS5+HMkev+YjJA2SmodcrlI2UoSzQ5SGu7WBbJnG4wDiNqWk5ftJlllTYFBJbJLT0ANtpEjkNJkmfJbeGpZtousmsssSuLtneGqFUzpfsEC+ZoOUSufQiudU4Hq/jI/StP8XKI7jwt8h0qIZXqABaOkZyLC5l+7+RGyHl1dPYymEJi/TgFfRxiaycwq4sQG2FdLpFTYLSDJT5g93XmUrYi3fR0VhyVzAeE5TlD4V/pZJIyvf7FSf8kJjls0dxe7M8wrc/nGiqeCv5BpCqeMdrprDxDI/9+R6+4bP08LNXUmBrFjUzJKksY0wPqZg2Qe0pvDLnnC0IsxHG6mlMaZNXlymVxkzlzPq3sYNFemgcts9iTvfYqK4SzF8h0Cpoe1+jlBOMtWtIXbAiMorRA2TcRbSfYnv0JyyYAXpzkRvJmMt2BWfeI3AC9NoZurpBZDsIBMW73s+70dBZ9TbYmj7AtmyqVu0jn/cTPj5ROeXe5C4KxUaw8Sh68i0Ebztq61JgGRaJplExXYTSQEDN6XCvdRk7WGCiO2T5jMNsxoLhY7SXoHXsHFzTFvG3b9Czphx5cG90iy8sfwnLsElURLv3BuLgDXLLxgD0vW+xnvSYr/80WjLD1FwmxZD9+mkWTAtLSUrdJIm67Fg2Khth5znSSHFUgqEpzNkD5NF3sKYHqNUvUqjLIASFyhjnM6TrMUpH5NULZOeeQp93kVZIYYTM8h69eJuJzDBlTC+f0LHrRPERK9XLVIMFJvmUSvUss1KiZMFQSup2FRUPUELHMDRE9ya0LxKbxw2bmYrZj/YZF2OyRLLs/WApJye8k4oR4Bg2WZnTtFuP1vdGMUY7eg2hmxStq8fx9R+SQpbHY7tbQ6YzpBUe11VyCZUVlAJXd6kYFUZFCssvkHRvYIarGP45DF8nk2DEPUylwK2jrCbpwjOU9vFcWBMak2LMwew+FytruPt/gRpto7Uu03r671HTLYgPuZsU3M3GVJ2QQGnM3Rp1TWPFqbPUu43VfROnfsRO5wUaah8xvcfs8Lu4rQuoPMbQLUpDRw1uI5wGNV2nFBa6U0XmGdJwOJwfEFsx51fOcOrv/L85TLrUgg6OdDCSAl8WaC0PLbqLGmyCVcFoX8Gc7yLLlLZ3XJcpyuKxc/jBzwIAIx+h9a4jdIu8dZVYKKQqcTUfEBjCwDc9ZlmEZ3ofWZx5wgnwCYrN0jTlv/yX/4JlWXzuc5+j0Wh832MODw/53d/9Xb7+9a9j2za/9Eu/xD/8h/8Q27bZ3t7md37nd3jllVdYXl7mt3/7t/niF7/46Nivfe1r/N7v/R7b29s888wz/O7v/i5ra2/HQP7hH/4h/+bf/Btmsxm/+Iu/yO/8zu/guj/kDYi/pGSVDXS3hRImSrcebQTqwuBM5QKKEu1dt4I276KCdZRbg9ED5mbIbL7J0fIS/WxIsXoNZ3qA9Bzi2lWsZMB8/2WCwR2C7k0mZ0vWTAPd7jBlh5bVZNlukg/3caOYXBTow9t81q3S7zxNPNlEL3PKMz+HND0St4mqdAjblxGzLprfQXW/iz+6wZ3GBTS7ho6JKVNaaMwHW3img5eMyIwmEijNAMN0yPMpPUNwd/A12k6NjkwQlkXFrTGabZOUKUkeU7F8co47DU5sIk94HJGO0CcPSM79TwBspl1sYVL/CJOnHx460l+mnUx4neMCo/YBBdoTfvy03QWG4pCKpROYVYQsEKaLXoEyXEftvwqqJOm/wZ6cMlaw5C+yZDbBX0AGa2S6Rb26TpT2cdMJq1EXza1SeDq51SCo/U2KyS0Md5HJ8D6D+T66ZrK49DTT8QMK0yM0ffzxbdTwHhWtoKivkcwPOLJcpnvfQAeWsyFtw+L2/JCWNqa28iKT6RHNjQuUwiBJZsz3X6cQGg1N4EqBLAosfxGzeoakTFBZRGrV+fnFlxjkOfXZFuPZDpv732bl9F8j8JZR298iiI5wlKJrB8jmZVKl2PFqvHL0LVpuB6u0mRZj5nmMX0a08hLhdcjtDtkPceGoFBTNK+j2Dpgeud3+/ged8LGRfgX840JBoXLuzm6T5AntSptl5/1jK4pmB5pPForvpg/4XndA1fE4Wz3NPc0gHd+h7bZYc5bQiog1Z5m200GgPdrwDKwmo/pp1iwPN5vD4HVE8zOU822ywV2y6SbGqS8xC0+xT4wXj2i5TYp4gCoSPN1APPgzhO5QDG9jVNdY6VxlJiXBZAfDbaIZFqVhU8/HmIM3SGrLlDIiToZk8Yjq2kuURYnduUyn0iaXBU2rzubRN9ga3qDmtTnjriJQON3rLCYjWkj6foWZpXEkC8Tys9QXnqGsrJKb741h0WRyfA7NGlbnCqQjZGXliUIzOHYBMpY/g5ZPyd3Op1JI8ElRmHXMztOQT0j9Fcr3EZppZXzsuhSEHGZTqsYypvYqhmbg2gEts0ZohTTdBp7h4xhTZDJmXiTYZpO2VpCnM7TVl0iTEQ0zxO2/QbzgMjEL/JVr5MNbJMPXMDpPcSdYplttsO6vs6BM5NaXQShU0qNjeBwdfIfzbo2dcIFxOuJumdBYeR4nWGS0/yqhFKjuHT6z8YvEzgr3p3eZF3OkKGlLcA5eQ/f20ZrnkboBZYnyPrxjjUKQNa9hhBMKw/vAuJxPgsfHpRN+MH6c51CoHDPaPXbM81ZQH3K+LARo0wccjG4xL2I8XbDcuYLWv81EVthKhmQyod65RGF3MCnI00NecpuYw/sY6ZA9mbJi2EzG2yQokrHkoHmFzxou+mQTo3+XXHfIkwHW8gscyJhUl3ROXWGI4LyR4PbvorcuYFoh2uHLVJwqX1x+lnnjCkZ9g0yVrPvr9JMjGlaII2z0zlPsYdOpLDPIJ7imx7rTwt3+78TZGFVdZdq+yH5wijLZZc07jTc7ZJjNyGb7LFdWmKaTT0Rs9mkkdxahvUze3+Nm72WyIuW5hWf53vQWD8b3WPcXWVl6lqJICRqXqBUStB2kEgjf5axxhsTTKMpTRPERXVHHN7qMbIdq/z4Vt4r0LrCvpsTJHEPTOYj3WPZWyaUi6zwP5ZCBymH2AMerEVg+Zesq2eH3qLnLiChCmDbWfIhOwVTBWGbktYt4xZxMtzGVSUf5BFKja7rMd79FrpksVBq40y1Mt4pTPUUrF6zVnkEpRWbUkE//XfxkwqTShOkW626TBeftxpBCZUzSKXDs2lN4OZawj+ProwOMyT382cGx0NnpUF94keAD3J2s0U3UcBPdcskXP4vUP179Ty9nMLiDUhKyu+je4kfaPDnhvWTuCvLK/4ZWzims5qNxOPfWMFsKlCQP1p94rBCwO9shU4ok6dPxTOzRPbQiw1x8ltzu0C/HaG6F5vKzzBQs2z6TbICMXiMoCqifJxIapmlQM3yEBoPxTQJDJ80zhL9CMb3P5eYVdid7LFz9O/hlhh71uDzaJbUq7IuE5ngfPfaQ4RphPmRu6iTTOwS6pBjcw158Fp2CcN6l69bY8ZsclVPK5mlW7EWWxx61IsYebmJqBsl0kzRosHn4PXwrJJh2WWp/nkkxA6HYne6Qy5JFf5FF+8luTYER4ho2uSxp2O+d5zvC41z1ErnMqJYp2u5XQUqszlM/1LX0Ce9Pza5RsXxKJYmKCFUK5nlMaFUJ9RqO8LhYu4IQilujGygUSZGSlHMA0odR4A+ie/T1Krkb4jnPkGk+ehnj9d8gz6a4ZYKeDskWTmGFvwLpjNJvk3e/SbbzF5RqQlD08INFsqlLOr2L0ziDWZZcXHuJ6fA+lCXWfMiW5XOl9QyNIiWOxzjbXyZaeJo3NZMrp/86Y5lyIz7k7vg+V07/LKu6T3tyiLn3FYz6OcpKG9NqgmkhywLNDMiyCePD75AWE6xshjkdotkehe0iJ3eZ6Qa96RaupdMQOk59gdz768judZQS0LzMgreCCi5gZlNK3fqBx+pe2mWUjACwdYeOvQQci3Y2gnX6SZ/QqmKLT+f+0o+akoJueghAaIWM0xGa0D+SaKpldx7VyevWO9eZQsDObIe0TJnnMRWrglQl29EOhjC4YtWw7GXkhQsozWEgFMbkDsHhy9juEt61X2WqJKPmCmL/Jn7zEn79DKK6Qdi/zlIyJEVD6Q5mdQ012aYc3kXYNVT9FJHu0s4mxNmYqcppRF3KyTbM+5xe/Tx552n0oU4mFfP6KXK3Sbd2mkGZcaF6luq75kSS8mEN621HYl8LOF+9xE60xe3xm6z6q+8RO53ww2VWTCnVsUB1mk/fcf6NdIhRjBGaRF74JRQ2beczHCaHpMkYoR5wyj+Lr4Vs1K6wFT1AlCkX/RXqdptQD3kwu8V6eYogCDDFCuXZlzDje/TTMVXNopsecrt/G1t3+OtJD1FOGE0jOiInHW9RCVfwlIY8uk9iexh+g7JIiGurGGgINySfH2JLSb+cY1gWcverpOkcp1KDyQ6TPMLz6pgyR/RvkCxcZmvwKgRnODftElY3WHBWKTEoK8fO4kl+SLL9J+SzXeJKGytYYcVvcys+4qncJ9v9Cot6g+DS3+FI91h32jhlilAaZjJDNS+gFzPKNEFUllB5ftyYKY7d41zNY8FbxNIL1qMjjHhKUT2P1D98DG/Regp9+nAvwDnZC7CEw4XwMiUl5mNGANpkE9IpCtCj/eNkKHgU0fhB1K0GuZciaRHWr1JoDlJ3ETJ79CyvGU2u1J4mVXN68y2M6IAiHtIZ3mTkdZDJAV5tCb3yArVwkYI6Sgm03a9jOC5JuMwNFSOCBUq7CrMBmcwRMoXpA5zZjIIcLbpHrXGWjbIgPfweS26ToJjTMRro8YRZqZgdfJda5xogiWbb+G5IVqbYtVPkp34WNXoTfbrDMO7jNc5w323RFja2AKlrhPGQht2k5wYsLP8iZXFENLnNvekufrjByrSPKyP0u39MWT+PmvdxkxFnKxcwiinaZA+sKS2vTaEKBNC0vn8NVZ88QCVjFFDYd7glc6SSrAartMwFNHROV86RlDGO7qK9zz7ACSd8EJ+Y2Gw6nfJP/sk/4fd+7/f4B//gH/CHf/iH6Pr735RKKX7rt36LMAz59//+3zMej/nt3/5tNE3jH//jf8yv//qvc+HCBf7oj/6IP/3TP+U3fuM3+M//+T+zvLzM3t4ev/7rv85v/uZv8qUvfYl/9a/+Fb/2a7/Gf/pP/wkhBH/8x3/Mv/yX/5I/+IM/oNls8k//6T/lD/7gD/hn/+yffVJv9yeOUvcxk0PE6B7CqZPVLhw7IiAQT7gNhKYhZvuUbgheB133MU0ToekMhUb/6FX8dIo122HevEDkVGnNB+hFTjE/IE27pP1D/HO/wkp4lqNoH01JZtmIebxPo0hJBnep21XOZDH9eIDRfZ3UdPGqpxmc/jk2gw1WgzMs6hbpzlcodv4CkU45feV/4Gb9IqksuahdIvEXMWpr6MmA+eAORuN1qD1DrjtMOpeZZYd8b7pFGfdBpoR+Ey8ZUloVCrfDkmGTyDlxHpOkKaETUDXq1J+wEXvCpxOj+yoAZf0cAJtZlwWjihDff9L0o0BWllmY7ZNbHfppj/an3Nb3LzsVPWS9ucRQj4jLmNnodYzBPSp6gKbZKMuDdEppGGTHAerkecRs5yYOGY424yiboVc3qNWvYk6+gdF9FVFEUFlHdK6yHSwyLgvk5C5+2MI0niYxXO6qmNfTHipRPG1XeWp6AEoxnneZNc9x13IQSuFZDk4yoTRD5iIjzmOGpsnUDVmunadsPQsHryF0AytYwkonzNtPE9pNRKHINEVOwUF0iCoy2ocvMy0VnfoGhW4SSIlvOHiGT0XTGGYRRdzHdup0prtMqmeZ1c4wSuc4pss0H7PkLJPIOWk2orrzFYpkjFdZJz/7K+wVEwzNoGUtvMMR4ZOi1H3K6vs4sbwLoXLM+BClO+T2jzbm568qiYyJ8xiAYTJg2V39UIvWdxMVEUlZkpg1ak6LLD9WR82yCWZ0hJr2yMI2dzWDAsVaZZWG1cYWFivzIdHuNzBkiTW6hzQcrLJgIlMMy2Peu0W3+xqifp7UrtJU4PurWCqne/AK9urn0UabqN4ddH8RtfsdwuYFkq0vI+0QcfZvYI82cY+uUxg20/ppiuZ59HhKMN3EKgqM1hWyYI3ubBuhFOboTZrpjKD1LBPDxzaPi1aiSEBpmGgsmA1uTV+nP7rLA93hs8u/gGc23xMJZaZHiINXQROozrNk/jr4T97se5zCqsNJbOEnwsgJ2cz76PNtTgVnnriJoY3eYNS/ybSYkLWeYmRUOHPmbxAUMUWpo7b+nLXmeaSCxSwmwMEwSmpRF10PwDBJBreI+7cJL/4yhlMl021yKTB6N9GDZbYGN3CSAfP5LpNglWnrInfTPkutz1M3v8H0wX+jbF+mmkxoxn3MdIxp19lXOSI+ZFhm2HaVimlRLWLqRoA+3CZpWMRFgkDDEIIFTWI7TTQlkHlMufIF5uWUQZlRKUfvGwnybpQwyK2TgvkJ3x9rcg81uAeA2VHH49z3oZ8dcTTvsiEykiIBIZgrxbT9HG54hnvzB3SzIYOkSweFkfUJsjll9zrtyS5m5wpxUVBtXGLq1aiZFXp732bmNzjKerTHR4RWSFykRGVK3niab5oGoaiz3HuT6bxH2LnM/vAOgZBYh6+ztPQcKpsghvfI8zmWlEysCrq3ztO153Hm99Hv/wkYFcxgiVNOwLh/C+k2GFt1yriHtfMN5PA6ZedpkrXP0ZUZWjJm0U1xrJCOs4hSGrnTpuKcrIk/Dl05Zzvt0XabJGVKP+0ziiekZcbuvMd6/Tyd3h5i/zpl6xpKHBfYpVXHirsYh2/S0xKGtTWCdIS3/WWMYIltoOm0CcmZaoKlUpL2X6bdusow7fOMs8Ys3eKV2RZ6NsTZ/S4L/hKhXWWUjPG9FiUaVpkgkyG6yJFRF6kSbELieMArowdcrJ1msUxxOI7VzmWGo5nULQ+617EryyhV4Jg1cFtoRQqaiRGcQ2oOaQA28DPe+YdNj8fzN0nBtJygG5AXkqbdwhTmsbjz6HuQThHkGJpEEwFiPKPe8Ujfp8taAEz3AYXK5ujZBPkxm02VsBCmg8rmYDqoT8gt7dNOYYRgvNPJUmkGWXDm0fc5GXExx9N9jIebhkqBZ7okZYLWvIIhS0qvBFki4h6pFdAd30Tb+xYLKme5FEwa5xlWOhzufI2uBs7kTe7VT3EwO6TiVpgmEz6nmSTZETXLpzKPON26xiweweIFhqMt3GKON9/HGj9AP//LVLIIZfqoLGLFDJFbXyXSddaaVxgJDWv5RWg/TTTb5hv738C3fJrnf4XdYsxgvo+t+bjJIS1lojktcmEy9xeRZUJleJdmsIywc5zoALNyhmHRI5cFg3mOxoh1YUMyRLptCrP26JzZmsuF6hWUUu+7QWQJ+9hJMTqEh44IYt6FE7HZjwXXdDkfXkJKxdb8PoNyiCY0rMfGGh0DFLTcDvvRPq7h4OkVEArf9IiLhMAIKPICzXAZ5BGBZqALnQNRUsSH1LwONdPD6r+Kmh1ReC32kwq7pkfHa5DLEpkn1P1V1KJGIHSS0W3m8YBIQUWrEBghw0qNzx+9gnHvTzGq6wTeCjIZsRCsMass0yMnL2bsz7bIyoQ3BNhWjXC2z0I6gv7t49r9G/8fSm8BFq6SjWrM1IzdZMA4G9OZ7uEpg9FMcbD0DMoyUaP7x3WmaIdBOsMrhwzsRbKFS9SNOsqokag5hczxrerHah43NfOJXwMEep3AP1n3/ijpp10OogMAlvwlLteuAnykTXBL2Ky6G098TaHwTJe0TCkp2J/vMch7PBjd55RVYzyf0DYXkLbFePEZdqNdzGiT6OA608qQuHmW71aXMLIhfm2VVcsn7N9ETHYIyxR197+i2VWy9Z8i0k30YAl9eA+0Y3dNd3iLcfM081QQ5DFVJOy/TITCCVa5cvp/ZiALRqNd9tMxBKvcnh7w/MJn6FjvTHXo5132oz0802XDP43+WFzjvIwYpSMA9qJdarXGSaPgj5DQrNLXekjkO4SSqZoj9v4U4+g2mmZQNC6xY4ckMkIehw0zzabkXoYmNDbHm9yZvYlC8XTjaep6Eycf0Tl4nVhmGO4L6LZO7ixgWy71yT0EAqUkmcwoVcnQX0DVp8zLDMc6djkWTg1RxGSui9B1nHxGuvVl7PopYq/Ng+F14kqbrHEK26wTajb69ABTN7nZ38erncIY3EamBcqdQdTjQWWLG1mfC5uvsmxVcQqBFVyjeJiwUJDTH9winu4wiructnyiw+vYsuRa4yxWUTDPpzimg1UYBJMedvZtRDzEqpxBLn6G3AzRZIJu2MhCIEwPI+0f10p1mzP+MsrT8A82MabHolXDcMnCcx/62pV6hfIDot0/jWjo7x2DzbeaCQWprnF7fAMErPnruNoHNxrqGCw5bxsIPfLo0t8ew4QQ+HrA1vgBejJgu3+DmtNgOe0zj/Y5nOwQFRHVyhqToqBl5pyJujjlEO3On9IIO1wTJbHTZn+6Qydooxses/ppHLcFcYJRKhaC0+TBBs3BLVKnhp2P0eYjcMDwWmjJiLzSxpUJ3PzfsYROXllBeS1m+RyVjXhFJYz717ENk/Pty9yPjujZFVa9NS5oJp1kn1LMsSo2koJotku6/VUG832stM9AWSw7LTTLQQoNpelIM0AgHq2RQeCsvPS+zzYh1LEY//2ukaYjHzYsRPnsUWOhjoH/fgkbJ5zwIfjExGatVoubN28C8Ku/+qvfV4Rx7949XnnlFb761a/Sah1vxv7Wb/0W/+Jf/At++qd/mu3tbf7Df/gPeJ7H2bNn+Yu/+Av+6I/+iN/8zd/kP/7H/8jVq1f5e3/v7wHw+7//+3zhC1/gm9/8Ji+99BL/9t/+W/7u3/27/NzP/RwA//yf/3P+/t//+/yjf/SPPrXuZgKF1nsD8jlEhxhu8wnuLAor2kZLh2jxEMLV46zrxWtoZoOm02QlfsAsneEbHlkyoDcbUKltkFke5YW/hezfoTRcJpN9Yi8kL+cEK7/AooiZTq8z2v8e82JOvXMV/eh1VJ4iZEmzSJgnY4z6OQrTRbnLWGnEEVDTDKp+B0sWzO0ACsUZZ4ERGolMeJAO8Zeu4Wz+ObbTxO7dpBJe4qgYsjfbIyfFB8LRPU7ZVaaTXWKvxZpdp+WtY+YjpuWYgRpRSIkjXFrWD969/WEyqk/4ycI4egVluMjKcRfp/azLKesvT0dDWVlhsfttaHTYn++eiM1+AnjLfW4n2sIu5hAfoXs6nlmhqF1Cz0aYpoeZHiKLFLNwOOoOCDwTd/JNiuo6Ue8mZu0cLZUipnsIy0UUMaLIsYsZo9k2d+N9Wvkqi8E5amYTjRKlFJZmoJcx1DcQ/TtYXoPY8LCKEsdyyBeeo615FLqL1BVVq8JdmXPRXyVWNayhxDUC3INXiGrnOAL8xvMUeYq+8hKjtEtsB4zSKWe9JrkAyoJJ/3tM2lc57bXIrAB91qN16kuo6mn0eRcxP0STLu6sR7NxlZ4YkuYJZ+tnOeWcQvW/SxztUxneRWgWyF1m8TZH+fEk2Qosaj9mobA5ugWjbYQQmIsvnHQ/fQK4modv+sRFTNNt/UBCM4AldwVZGZADq/4Gg3jEvIhY8Vqo3WNR8SzuUzgVpOYwysZM8yl5OSecPqDq1Jnc+T9xmxcxDr6GV9ngwvSQ0rBIPZ9UVMjSGQfhOqsrX2CWK2KRolEw0i3C9rP4q104uE5uV1CDO2SVRYbCxNNdjMoyRu8eqchJbYdXwg4vNU4TajboFRAmhzJmkPfoFAVR93UW3AW0IsFZ/1n24x18o0KrdRVt8gCcBrmu0Zls4yQTDtUYEe0RmxX2ol1s3WbF6qBjHG80yQIkiKQHJ0LJHzmDtE9W5kDOOBvRsd+7ZhllA4Zpj1Qm6GRMEcwXX8LeexlVzBF5hJVNMNMRTpZSc+oU0y36botZMmZDWRheh5blI9e+hDnYJE0G0LuBtvwC03Adq30NdfBdGv4yCJtBplioNhke3gCvQ7bxc8wQrGcz3N4t0tkhZ702ZrBAuvQ8kSq5k4w4u/GzLOQZMp0j0wg1uoOyKgihseSt4AsXfT5DSYnyF8l0i7vTAzJZ0E16XKpdxhI/XKeyEz5dKJm//c2HiBpIi5Td2S6lkjzQLFZOfYlpnoC3hKEHFF6Vii6IJxm20HBFhcNsHzEfouI+y24TTwq05kWS5kWyIkYUoNfOspv3CHQbWV2mN7iHuPgrSJlwoDQ8TWel0EmGfQLTod7bJMkSRJEiF1/ACNdIH/w5RjbHECbD/g2k32FPKi5WLyOG91GzHqguulNBHn0PUcyxhcI69fMIoaOpAi2L0IoUY3qEbjcJ7QamsMnD0xhWwJImSK0aBiZCCJRSTMsxk2xMYIWEH1IQ+mkmUXP2R5soJdmNdzmY7eMaLhcbl7AymwumS2u4iQ7MDIMRCn/lM1SMOqrQKY8OEFaHUkwQTgdnvIvCwBptcSZYpVumZBhUdJ1wvM3ebJesKDm38lOI3a8Tx0f4tUXmZU4qU0qZkdlt1MoXKOIx3bRPtb6KPxsiBm+g4j7FvIuuOywaFZLKCpUih+oGkzzDEDqd8AKW5VHp3qGwa6jpLtPKwrHTAAPK9jMU2hNqbo/N3WIZ8froVYbpgBVvjaVKm5bZQi9TMN4e9wssZOsq6d3/TjHbJI+GaP77bRgD1TUY3gercty1/jGRmkWx+CJaNkJadaQwv/9BJ3xsSgruTt4kKVJ80+dccAGBhl5GnDICamEVU3Mw8jn69CuAonCaCCGI8hFZNsCLejS9VbQyR1OSTGUYaBxmQw4Sh5mcIdMSx7AZjbZYzRLs6A4qXCdnieDs3+buZJdldwFjcJNi75sw7yErC7Sbl5nFBaHlklkmY1liF3Nsq4YVLtEzq0w0SZH2qNt1QrdBjsnp8Bx1K2Bw9Dq56VGzOojWNVSR4Yico/t/QtC4iDm8Q147hxzcQvNWCfSAvHCYximrhsd865t4ukA3t5ErP418TIAplMaHWSVJt4NubqGkRFaWfmjX8oTvj1LH8bCu4bEW+nhaBUd47/m5trVIzWqgP7bJey64SElBXM7Znm1h6zYXwitYwmRSTNj3mpimSeG1CUSJHh1RyILd7U3mi0vMDRcZbtBIB9RaZyiKGuQahBHzwZvMswmyd4ey/QK62cC2FU7vTcqoBwjKcA1hGCjLYTy7R2t2SJjNedavs2+3WAZsYR+LKdM5NC+hNr+KymO0ekqejxm1rzAxr7E7fcBOkbJSWeZovI1w69yJjyg0jYvLLxKbPtmsi1fkbE0ekNUCukqQ+Q6+0LkzuY1SiuXKMh3rB7+nW9YCZmiiCY1A//jPkRM+Ho+ndmhC+1hOK4UqGBd9pFI0zTaxmvNgdpdS5XQqHQxhsv+wGTeRCfqxTIdh2Wc46NLXUwqrSjeesRKskEqDkW5hGzab0zuERo2NaI+sSKghMNMZyqliFDlK6CSVFaRhoWk20gpRR9dRaczI9tAXrzG6+1+pjnfxTBenyDDCdXLhUAtfpHZxhf1oh0NgTZUs2osU5BiPCcoO5vsUsmCSTpk7c0Kjhnq4MWULG0PoFKoksMKT/aofAZlKGaY9TN2ibja5WLsC6jhlCmAuZ9wb32Zh3sMXOS0pmJZz9mbHcbG6DoYwaLh1TGGSq5xIzhhnI+Z5RN2qsept4PdusxDNmQuBP0lI5RDUEGFmhKYF1rF4uWbXSMsE0XqWvmFzLz6gnUc8c+GXKQuNRDc46N+kungN/eA7BHmGGB8wWl3hvlcldJv40YCLnXPoRcZMM8jH26wuX+WPheRnLv8q+nxKniVEbhVDKTrpDDnvoYqUsHKWnLdvPKEEpVXBtRpUpaQWbBDEIwwEs1xRhAt4JZSaTj+WdPe+S5jt4+c9PDPATXpghkjNoVj6LHo2hnKOOPgu+vBN9PpZak6T8MovMDGHKA4RFBhZH0YFRbiBfNJ65YQfiDw4hWFWQNPZV3N2ZrdBQcXyce2P7mofySmjdEjFrDxyAhQCLN1ipJksNC9RVxZacIpq3CPWDXLl000TpjIm0UsWTIW7/y20dIJ27wZray/Qj4ckwTJDzad66m8i7A662ULay2jZGGUI9CKi0DSM6T6lWyc2XQqVUV38DHOzToyGv/nfiMabkIypnVsiR2MwuImhC27PD6i1n0K3Q6beIiIdowkNQ+bQe5OWAqI+tl9QDo+oyJSGcLF1HzOHSnUZufcKKlhEc+sU1fMURkBJjkH5aJ4v3vF5kmgyQWo21uQOTHYgWCKrXUY9PCILz2BYFRAGuhXgze5SyILWyZ7VCZ8gH1tstru7y/Xr17lw4QIbG8eFnw/j9tNut/nX//pfPxKavcVsNuPVV1/lypUreN7bC6wXXniBV155BYBXX32VF1988dFrruvy1FNP8corr/Diiy/y2muv8Ru/8RuPXn/22WfJ85ybN2/y3HPPfZy3+5OLEAjDQjt6BWSJ1rr4HrGZmfbh6A0UOSLaQ1VWkEdvIKVEtHw0vcKZyiUcw8fIJiyFGwyiI7oYmJrNQXWBgbeOpTKKbMIkGWDGQ5JgTnj0Oiq9T6V5lql02Kx0WDn3Nxj171JREtPt4Cw8zWy4SRJuoOkeC75PJlOE5qCF5/Ge+t8wpaIIV0nKgsCskMqYYd7jMJ/haLAqU8LKIsNySlxGNFSBmcfUrQbSHpEVMdUiY1aCplloGNTNFhUjIC8KpJI0P8Ygm6uU7dkmpSpZq2w8sUhwwk8eRu9VyvAMCJ25TOkWE17yPnwnxA+bsrJCtciwhMFevMM1PqXj3E8oAyOgtvgcuB0y/wxK6I868c+YIXujhN3xnE5jnTzpYlUvMyunuEEbZYYUwQbapf8RfbIJXhucCst2nVuWi0oF+4M7LIcXWLEbuOmQau0ccrpNrXefnuMzqi8hTI+a7rOoncEVHnYxgf1vIhSU7YvI9rPY2Zxpf4ga7FBlSDF+BV0b4g72WK2cIm86lPV1MAySvMKhFZBtvMTNIsUd3KFmubjBJe7O+5STbS7UzrNgdXDtEGPhBZL4kAJFmYywhE4kCoQQnK6dZZ6kCG2EOxujCxu7cQHD8JFOi0R34KHY7MNU13/YgmCRz4+n/EohyuSH8598ytCFwdngPKUq31FQ+6g0kym16Rg0HRFoVCtnUQoEEsIVmB5QCZaxKMlkiWe6HMwOWcj6xEWM5wQ4q59nZFbwshnG/BDHCjD8NvrgDp2lF7nr19mobtDyztPieHO+9M9gOZIiD8iKFNNaRE66zCtLTMabx25TysS2z6F1NKyKjhQFod0m1UwyXUeplLnpcxQPUJRgGlTMgFDmtJ0m353tcme2jW/6fH7hS7idzyI0MPe/TmM+wpocsLL+BQKpcSfeY3N6j7aCVvItQqOOVj+F1HRAoJwTodmPg4pRYcAAIQSe+eT546y6ziDaBb1NYbg81biEgwfBCgzu0vDXSf0F0tkOkyJFO7iH1CWtMqWcDxivrGFe+h/IqqcpS4VlBuitZ7GbVyiqa8TxmHnzGRreAvFoG1N4nLVW6RxOmW59GdHpYFY7hEaAoetIp4FZlshkxJIVciOLmIZr2G6dW/MjgsoGDB4QmD4Tx8bULJYryzSMDqUq0GunEUJQOC1QEgVUhMIuEzRVfKgx/YQTPixleAZdAZpO4b/t4iKEAvV4ue4YXdNxDIcon4PQ8CuXCTQNod7e+FrHYXkWM81HpEYN4a4gzCo1pePOD2H7q3jNC5jhRUr3FOLoNSp+yPr0Af3+d9jym9C6jCssRoe3UJrB0/ZzyLSBH+1h2HMmjMBtYPsaWeMqw7SH3XkKoZlg2IxNDy/ao+20QJaUThu9fg5ZzphWl4lGt/CEQTtcwQ3W0Mwq0fpPoZwKqV3Dc9s87a2imw0kGgrIHzau6EpxlO/Tj3s03QaHUZdSlfSTPpdrT2GKE6enD+Kte6ooJRWzQsNqogmdulnn2sIp2PoqcT4jKHN2qyuMiyllXHK+2iSYTJGJSRRNSMyCxNcxvQ2q/R1mMkM1zlKvLLBlVlm0QlrhiNNOk0Tp+JqNQYGpGbQ1mweWz7lzv0y11CiCFfazGbdkRN1fQU9nXG5foSoksQ559yaZv0Tm1qm2LhEaPtu9O5Qyw472aFcvYxkt4AFG9RK226DdforK5p+izboY1XOoC/8L5Qds4AzSPkkRE2URhZeyNb1NNvzvLCEIa5co2lcRsz3GyiWdHVERDjEa6WhM6WV0Kk++79LwPJq/itIslPhkoj9K3ad0T6Izf5QUKictMgDiIqagwM1jtP1vQlnQbpwlrV6A/IjyofBAZGMc3SRwWuSLz2NnM0Z5QhCu49ROs+TW2R1d51AW2JrFWmMVgYGSJfp4j8AO0R58GVszEWabuV7jUj1EoB07Ayw8oDj4Hul0H63QsKo/wz09xi2H2F4bv1RIFHLvu8xbp9nWPU6tfYGF6Dy2t4TlLXBJq7I9v8tBGRMYHpvFjFXNQ7pNBJKVzvMko1tEZckknVExq1Q1wdFYoscrrDsrqDxmfxizWDUo5JQ42afqLD3avH4373YyfnSOzRC58tNAiRT2D+tSnvAhiGXEvfE9FArf9GmFC+9bp3g8sgo4dgvGItAtrtSq73CPrBgVMkqmmk4/7TPIE5aYEA37BNUrFJagmhlY8YjGvIc9+D+xlsbMjnxKe4icjNBVjK/76DsF+bLH3I7RghWcMiNrnCNZ+iyj0ZvsH77K1fZloiyhZldZ0Zs8P++SznaZeQPGq18gXv8FjGSKXqSowQM0VZCqkr3e6zirP0Wj8xwrmkkSj4l0kx7QrCwwTWcQrGAIG2nWkXYLfJth4aIBpm6QyuSRqGaeRfAxpiYCQc04cXT9y0LDbCEqx7d2w/zBaxQKyZ3oBg/GD2h7bTRfMJdz9uc7pGVGLguu1p6hrw8wafJs83kCq0ZY05j2X6FMJJO7f0J95Usk1gZW8wwlGtcLRaXImecxp0sLNe9jRX202jlU+wrCX0DoJkQ93Pnr5OEquV7Bng+PxQDVMwT+Cqm3iFc/h4NA7zyH7jaRS198JBLAWqJh1jDzKa5usxVtEecxi/4ibWsRIaBqVenFPSzNIpYRO6NNqnadJWfl2PmydolMpngnrjU/EvbjXYbJEAA91I8FM4/VNlKZUCjJsH4Gw21A5TSZvwrTLQSClt2mYgYcRQfsqm2W3TUuhOfZmW/imR7jfIKSGVp0iLz9LSpeDcO+SHR4C+la3C236C1YTAzJ2ep5nmpepWG2MIVN1+nT0hyEDrcVLOYpbi4pW+dIj16hUUS4bo3EdCl1h8zr4PZvUsFCHL6OWdsgqF+jqF8id0OuOh7V6R7x0evI6AjO/zJ4S6yEY4JTFZqlhug8R2FWyVRCL+1i6Rat6nlSr01HmNhGwGTnTxnFfZzOVarhFQgzbvcSsqJA10xSq45WpNi6g3zMebs0AkojwBq+gSZzyGMoU8hmUMTkwWkMzUZPu+TTHsgBhpJk9Ss/6tvirywK7VH9IJ33GCdjAJIy/si/S1KyOblHJgt6cY9LdQ9bOCgFDadBJGcYaz+Da9bxlI45fMCau4ZbOctt3ceSGZuje5ypt/FaF/BGO+jZhLrZQG+uMCjmlJrBULfxNBuBhjQDcqvCg+HrVFXOQe8WtcoCsSwoF57G7d3iwZ0/5sLZX0QFa8wMgV5Zwq+eQdv4WVReogvFyHR5YfEzHMU9lquXOOtfpGF3OJp3KQE0C1dZoBvIeUp54x6tJmijKQGCyDSY9oYElXPEvs8sHzFXc1Q+42B2SMuvs+bW0ezGo3QHoUqs3iuoqI9VaVBGI5A5jLbQK2sURvDYNVoEjqdJ54PLx/tjP2Az/wknPImPJTb7yle+wq/92q/heR6z2Yzf//3f51d+5Vc+1LFhGPKlL33p0fdSSv7dv/t3fO5zn6Pb7dLpvNOZp9lscnBwbJ37Qa9PJhPSNH3H64ZhUKvVHh3/aUQpkOFp9OgAZTjI6QGievmdRXUhONbFmqhwA5wK1I6V3m+V33UM1pzTCBcMY4tytIOdTGiFZ+gevoZSErN5FtIhVcMkslto2f+fvT+L1SS77nvB344d8xffPJ3vjDkPVVkTi1WkSFEUbUvyBF8PF74No/3QQFtoGPab3YBgQLBhwH4QYD9YlAABBmy0fe0L+MG3fS3fa7eswZoossgqVtaQc575fPMUX8wRux9OVpI1sZIsFisp5e8hkedEnIgde6+I2LH2Wv/lo6IFnuGSRgFu6yqHiyPuxAnbRUHs1Fg4beT0iNBwKQ5eodW4ylA6zLIQkQ9xNRtj/U+RaQJr9DabqxMyt8JeUaeeRYwVVM78DDWzTpRELCdvkhsOtfGbp0ZuVVBKEeQZ+sbnyXWHpH4JvYhRmokhLC6ULz/sqx+USTJmkSwBGEdDNj5EzvIJP17ow9fI66f2sZeMAVj7rpIFnzbKaYNm0MTgODj8tJvzhEdEKdgsbTPVJ5jSQhrN7zgTOJV0P5hEHM9CQNC3LqE7FzG1DEubUGo2qAYThCYphEXefBaq63DyJvgzni01ONSHGE4PB0nt5PeRgzfYKXVRmslQFYSzPiORMxMGPWeDy9XeaXHlaAHF6WKqHi7Zal2jzwmZldPBQLmKQhPEB7cxjBJxrcNM47SEQ/1ZXBVRSYcsg5A3F3u0Sl1qWUppNWHD8bC2v3xaqtg7A6bLMg0I0ojYrtEq90h71/jt/msMkz4tt82VyjWkWSaWMPGPKepncUvnwG5SM8oUcoSuGVT1DyhroBRGdILIY5RZQoxuIHSLtHmNQv7wM5ny+iWkehtllMjcH1wl8wnvRkOifcyFQxGMkEpCDkST0xKQPPjoalxD1C6jaQYXySlUgRAw02eo2YSyWWOULrF2vkiuuSA0Jv03aWURpCFF8xkW9ctoukvNaGJgIVSOzFcUepVmrcZotCTTLYruS4zUXY7DQ7a8EDvxGfX32JU5HblGV5dYnS6fWeyjH3wDWdtClNbR8xVmppEUKRPDpFbfRvlDInIq8xtcLDJCTaJHR7hHr4HhkDtNqk6PuuFhupvk5QvE0X3m8YJmsmKV51TwKLKUbPNLIASF9kRN6tOgbrSwaw6a0N5XQjNSARqSkr3GrLyJJjTaeg2L0/3i8nlkaQ2kxWR5C716CdO/i++nhHabGil6eZOp3yetn8H0D+nMdhGzI8z2ZUQwRBUJsvECqyAn8geMghzFANFSJNMDpNYA4dDytigwUeUOy/N/DjMckftDlobLIhyyG43Z8DZZ5XPu5DFney+SGQ6TLEUphf5gnm0ubkH/FSbZirj7PKXGs1wsrZPt/RYmUMIiaX/m+5qXa0UEQn+XyscTnvAOuXTJG9fe9TsjHqINX0dJi7zzPLn8TlCJrumcLZ9nlfk4snS6mP8eexTJEgP9dDFMlNDsdY6DI4y1z5Lv/QG4G2irCfriHirPyTd+ApmOKPYGOEWOvuxTtF/CXe5RGt9C5ClG7VnePEiR7fN07Iy15RGrKCayLAbJirJdp105A06dVbqilswI/GNcNHSjQda4Ak6do3TMrXRBtX6Wlm7hVi9RNjc5CHeZe2dpVXaoSZtaHMDxGwjdJF3/wsO5kUIxSA95c3Idz6iiIkVBBgg0IXiE/MI/8TjCZad6hpN8xJa+xZ6xSzte4PVfI5AGYTqjKHJUZZ2idpY8+Y5Dfip9hqKgtPUsi+mE4GjAeHMHtgR+vkRTJodoHEczasAz3jbq5JjCaiDKFzCyG6wbbRaNZ1mzmhSFIiPDFg4XnQRFTprnABRCktafxrbqiNaz3FMBd8IR02zFFxrn0LMEqQpW7hqb4TH6yR+hiYLUaJPXXsAeX8ea7WLmCSpdINM5+Qeoc76Dq7t4sorhmURFBOGMZHqLMJxjTu4Qnv855u5T7PVzWiInqz9HGCQUepP+yAe8Dw04+yTm9k/4wfiwQKePwhQWnVKHSTSh7bQxMNGS75R9VOEYUQOUQj1IQtGjEWp8l24+ZK/S5jeLiLO1a2x7Z2joTRZI6i2T5vgthJBUK89gJyF+EeKc28R+83/DWHseiUVe30ahAwlJERM0n6NebRLbv47mj7Hql3gjmhAGt8nifVKt4LNbXyB4/X+l5jTRLZtw60uM4iW22+Y4nlPKFJtlnY69Td58jiwco6pbD+3VWN5D5AFWfYdFuYcuJHqREr39n9GNHkpeJMtgKWys9jWO0z0St4EfDlgTGj2rg7m8D6ogLZ+h0Ez68RGzZE7HblM33p1QO0mH+KlP025SehJs9qlSqAL1YHKRFRlKnSYxL7MFrl569ATm9ywWakgqRo3cSLk9vUVghJwUDhfXnkMFU8T+r2NVNwhXMensCKUy0sl1Au8cK7eBof0EIktZ6Zs0VqfKsK6zQXj+ZyGYEHubDMdvk0YrSrqNOH4NJxxStZ9H1s+hD15nOXydDIXVvkrmOKSVC6Tls8h4TBGP6A/ewNQU6BYvRhlavOSkVMWyOpTTOe3SOeZewd3Rq+hmBV33KDcusdFcQ58MKc3uUupfp2icZWaWifOYtnu6FqTlEcZqH6UZpKVtlPjBS2s+4dNDE5Lmx6g88w6xijheHRNmAcf+EWe8M5hSZ2+5R1KkSCkZxyO6boeyXntYyrZQBWnYJ5repqRXaBQmoXWWQFWY5oKmmQIzzlTOUu2/DapAq22h2k8RuRsY0kMvIuz5iMyqnwY5B8cwvkl+5ivIJMLDYCuOQLqkR39E4TaZ21WUZTMNblEIyZZZx9bKWGaHZT7HT3wA+uEJSuUM4xEVq8y56jksaXNrdpOsyBgEA+pmDdAwNAPviVrfj5DvPQGqyBpVa0YkTarls+SzfZqz+1DdIgbW8oSTe/8Zz64xLq1TNWs0zTU+2/wcx8Exlm4y9HchHFHvvgBKIAuTwlQsS5Bkp77TRCWM4yEls0THMFEKNtwtluIQ39/FFSYzwyG1bez5lFX/NZzOc7jJAj2ZUZuUuNR6mlY5o4bAin0KqSOqOxgIKt4GleQIPT9guRqgNAOVRdyc3mbT3qTsrIPVI3rwbD4KDpjFp4FIZytnqVun5RMjFXOvvMXC9lj5h7zkbnM4kOh5jBv3KXWeZ0aOb7gkeouqkLhkp6WmH5BXdhDpCmEYp9/0pQ6YZZRYkZS2QOVQnJbT5Mk74ROjZjTZ9E4T++o/QOWZjBRNalhKwyZHquJBoKbiaHVMkcMyi1mzPYz+Nwj3X2UeZRRn1pHWRTZrKb35DbjxGxSOgdj+AkH7CkEWYpklzNo5TjSNZTDDjQMu6ybG9AjDqdNwK0TRlLbdQtMEhlEmsRr4haLQdLRwQt8wMVtXcUyPtHKWevVZJAaplpHObpCj+Hz3y5RwydFpmh1AQyBwvLMQTijsGsUkJKoYrLJj9CSlSR0vq+J5W1jJG8xn+wQbn6cf9ImKAKkMpoWiZVbwhMCcvgF2lcKooPwBAMVqiLDrqGAKZolCfrhvXyA+6jH1hCd833wsT/yv/Mqv8Hf/7t/lb/2tv8W//bf/ll/+5V9+5GCz9/JLv/RLvPnmm/yH//Af+Ff/6l9hmu92HpmmSZI8yG4Lww/dHkXRw58/7O8flcfBgfpOG34YbRG6DqsBIl6gn/0KiXi3YEBmNTHWnoFkyZFh4IuMDauMLVyy8s7725AuaZmd08AEf0iOIBM61uB19uI5QRaydvEcht0hsC2K+T0szcWOZxi6SXV+h9H0HobbYepc4nLboTLZg2qb8Ob/RVZrc6G2g+i/iVbeZDS5TlzbQZu+QdvdwlocsDm9jSIjdNvgnaUVLen3v4lIQ5qdp3FliTiPmIVz8u6zeIYLmk63ADc4QU3ugV0ha79A8SAz+6P6+nuNia3baAgUCkd3Hgsb+kH4cWn3D/P++FDSFXJ2m+TMn0MAe8kQHUlLep+c4MZ3NFERj/LiF5KitE47jTkKDh7b8fuRjNfH4EfVru/uB1tz6DnrhEVArmLsPKKQNrmwOJxFHM/Dh/aQK0WeQ5zrLOlgHR7gZHu4hoTGedLqRXR/DyEEushpY/GVM/8Ti3TJmSRC9l8/DbTKU9LGOcgSPBVjDF9jp3mNXNPQHjROuW205R7kGcpbw85WnFv2IU0IbY1V8AYN20QvVUmdGqiUhX8Lu97D0iy8+S2K1T4TkSM1SVtKrNDHM8p0gjlh7yoTlSNJORhdx0hGVPOULFkgyz1Wx1+ja1WIjVNHz7nKOSQm+7UtcGqMdYeNUpuKXsMA1sw2Mg/IVYHSTj8aczKiPMRLlmj9bwMKg4xMmJAs0Z1j0sq5H/r45maNovf5h4srj2JWn+a98Umc89O4HiMeIeb3wKqSVi+geL/zQHlriGAEUlK47fe0T6CkiQB09IcDd6FykUyXRCffoGJWmEqPwKxQ9XaINZflxktoWY7j1JH+IZ35Lm3dRjNzzNE3IZoQ63AkXyAuTHQsjv2YqaaoLO/j+fdJJzepdL/AJF9xom2zq0maucQ7uY6WRWi7v0nee5lyvOSK5dJoP80riY+PzlwViMRnbfAtZDji7NqL1IMZYnSTXJaItz/LwHTQvA6N+tMYwqIr1piWplScjIo/QkiJcpso3XnQE58sj8u74NM+/wfhPgh0CQqfk+AIWzpY0uJgeYAQgo3yOhfrl9DQTjNTsyVatiKzmxT6qTx9w6pzlIbMSj22hclidpdq9ynS8X0yoLBqmMdfR4tXpFLDPvkWanGIyn8X8azHQp7FbpyhXgxIKNMIDsERxEWDIreJYh+j/woynpGe+xlO6mepKY0kXeHVL7KW+lSMOi2tRE+TON450Mu0oj61+T3KxwO06g76/Db+8NuoPEHUzzFJRuwIh1xaFKqAcHKqOviIjkAz2IfhWyBN8rUXyfV3Z20/Lnb3afMn/frfi1zsobIYkcXowQma3aDQXZR2uvhuaiaG0fjAvw1VQGCaVCwbWRSoyiYNs0XZKONnc8LmeVwh0ERGopfAP0Fzm7juOhe7L6B2f4vCbZILUEVOEIwpFOj+Cd5aFXv0JmaQY9S79FoNDoeH7EwPabgGJD5yNSbJV5AuSZMVid8nqp5Fr16kbzrciZaUkzHp6C1UZYesbiMEGEKjGfUhnGG1nkYmPoUQkCfIInz4LlhkU4bBiFwVTOIhVbPCTu0ifupT1isfqmr2ON5rn1ZbhICO20EFBvN0xuXqJay93+bAH6KKgG5tBzuck0mTbWcd2/DRNBhnA/bCm7ipz7y/pNvcwTUqBFFCZLRxsxFmcETNqVC4W9imjTz5JmJ0l1S9hSy1SQ9eQZcmFbPJvFXiaHGTlRK0Sz06Vo/zlYtMkzFS09GEIDcr5GYFPY+oHfwnyoNvYtXO0o8WnO+9RJzFrFsN9Hv/BTHfRyEQ2+fwlMIIJjjhEIIpqrKFphLs6IDMrL8rgPMdGmYLu2GjCY1g+irz2Kdp19CjOSu7QjzbY+qnuMZVJlkDa+3zxKuQmTot/bQ79tE0j3bpibLe9+IHsfsfxv0rUBjz2xAMobpN4m5+9B+96+811u1N1u3Tv1MUzEwTwxS4hYaonQEgK29hUEBRoJIZQiiaegNkmblroxAokfPG4lVmyZQXV0MqN38d226iYZKmUAr7FNUzZNs/TTJ6m1y3UM1nUdmYg+CQeZbSLXVobT5DoXUxkiWRH5He/yO2XIdplEJpg2J6DwsQi2OqZ36a0KyzipekRcYwGFKueVipT93uYDkdUruN7Z1BCJB5gJzdQ/d3EcffoNN9mrB+EW20z3xwSKOyi7luc6/YJC0EA9ooV3K4OKBenVN3qxj+LkxuA2CgmFe3OVmdJlsf5odU6/WHC7JB4bO/3APAz5Y8Vbv2LsXOjxyfx/AZ/14e57a9wzttLEmP7fIWqyygZbdAKO4t7xCmIVJKrlSf+oFURCWSrfIGfrKk4szJZocYaYgY3qRUqhOS40/u0+hdxVQLcsMjSWa4i7fpTwuSJIbW88RpSt2yQMA8nXKUFnTtGlvxgl7zEmFRULFK+PP7mM2ryNUYkhBV2yFf3EGv7rAc38LWD8iXxxSNp0nWP0/orRMKnUxalLKUfNXHzwLaxQI/PS1/6033iNQC4/gVUk3inf2zrNnrVO0KMEWsTgMW5PgOF7e+QvFd3//G8g7M9hCAqcnTQIP3cKpHqD5WacbHicfN7h+nZ4WBTttuowlBxahQMer42YKrzav4yQpQzKIZWZFxse4QFD4GBiWtTKNxDX2xIIkzVsZTNAqDhv8Kuu1BmkIEaXsLEfwRpelN9CQCq41unZbKzKUG6y8Tvf3fkB0DO16izA5x/zp55wW04dsY2RyVLIn8I5bREOF1Wd3+T0g0ul4Xhm9DeZ2j3gtUnDVKuo0Vz/AMj4PwhHvL2+QUPFW7xuXKU5QMl0W8wNItRsmQSTDFlCYXq5cwPkaA8eM0pu/wOLXlu1l3N7GljaEZVI3a+3xsutA5Xz6tmGMc/g5kCSIb0SxvkDlr6Pu/iZmnpLNdqm4bS56+B7ZLZ6nbTW7N3+Y4WyAdF6IAzepS1XSGzoLlakjH1dmon2WqpRh5QZ7F7Md3aJgdGn6fxuAVlsEJRZFjGAZp9SyYZXKvi8xD0sG3EYWiEi+5sPFFDLOKfP3fILIQlWfInZ86rUoyfZ2u26RAYLstDKvCtHaWWlEQowh1G31+G2P4LbK1F9G075T71jTt4fgZwkBIGCxGVK06bw0PKaktaou3yFYTlghYe5FpUWMRHRDMF1xoNbhYvfRwflPoHkn3ZRL4jh/pu86ReVsYAigyMm/7sbWdR+VxbX/daPJM7TJ6GmDVrzxRAAEAAElEQVQa1e9LOCtWIbfnt0iyFdvhgFqS42aKpP0Z0CQlo8Q8nyE1iaXbhLlgnhsoKcGqIDWFiUs9STDiMbkfEbau8O3pTex4Smd1hFt7Gq9cI0PQGLyBHgyQjWvkfp/t8ibzSplaHrJY9fGr67jTOzTIoH0Vt3GNajphthoTlbbo1S/jZCEy7VM6+gb9YETZnpLlYAgPq9wjql2ha52W91ZAIQRyehs99JnLgJEf06hs4pgVnLiNPu+TOi6+JclWQ1TZpWE18OMV3bCPveyjT29TlNYodA9t42VEqQHBFLwueeMqWrIgN8sozfjE/PuP4/vgCZ8+HyvY7N69e/yjf/SPAPipn/op/uk//ac/0HF+6Zd+iX/9r/81//yf/3MuXbqEZVnMZrN37ZMkCbZ9Go1pWdb7AseSJKFSqWBZ1sOf37vdcb6/LMdm8/GRlv2htGWwD1vPgCqg3MJtfdAxr3CyOmFvdJ2bkxts2B1+pnwGGb7JwlvD9bpU84L5+C1WWoRmp9TdLpbXw51poOnMl4qqzKlSplVp02g1OTaeJU0GJGnAavAHdKoXqOouRnmdWW5gpgF5sMAcvoFmO2TVTYTI0A//ADcNMHMfKTSCYkpLK7As8BCUFkdkk7dod5/HOP8V0GKMxjrjcIxZqdNcu8J8eofEdJibLjWzQWt8kzgNkasBeuM8kIOdQOX7i7b+oDFpUaZVq1CogppdR/sxjZR/nGz/UfhE27t/HVC4m09D1eVoPmXNqlIuf/JZ06XS9/ERWN9mLRzxu/YRzab3SOWMPy0eV/v6UbfrnfPdmd7m5uImZ/wRZ4IJjt2EK3+J3CizUh+eEV7JLeqFg2VI8GymXs5Ks2kECntwC8wLPJXPUOUucThDr62h+3vEjsukcwkZ9MnHc87rDlZ4TPniz+GW3umDMrTbp++LIoWjb4AeEmQDMkcnTELiZR8120OkPlhN3GRM4+wLzNIjpuOvEeUBa0aZrHWVNaPEmrGHjiLTO1SSY8TykFSa5L3nccMBerlBNB6TLO+zUoKLbh23cY7z9Qt0y6cLvWOtxSzSsRF0GjU8s4zKU8ThNyAcgdOCjZfIheDtydusCp+iCNjydHRNhywGwz29rlYLLA3GN08/QluXwPjOfZ3P5hSL+Qf2vVapIms//KzAT+Pe+CTP+SO7HqXg7tdAhpCtwNqA8qk8tJ8sOfKPsXSLzcZ55Nr26Xjrj+a0vzW5ybfCu5xrn0UcfoN6NuX8xsto1RrGbIWaH9Ktn8du7VAN9hDlBlY6BGcHZEgw+kNUsiLKprxdW2fdblNTY4LpLVqWQO2/TSUOSW2Tnc5ZhsLjreQOfqqx1tzEHYUY2iZYZYx7/z+EVaUT+Xxx8/NkmaJSv0iRBxhjyZrhUgmGmNIAfw/VOM/cdggfZJWteYKmU6ZFmXatjkJRE/ppRpPlPbzmrMhI8uRB0Pwn9y75tN8Fn/b5vxfXR/fByojxSbWAcsVmla44SvcpGS51u86GbcL+K6AyEB3Y/BwATeWxE68hlOAgOER0znKkGXjVbRq6hYWgtuqj3fstRDijWH+BbHKLpEhI8jFBssSWOknQp1NeI7/+v5E6m5Q3vkKy+TIy+AYqOCQTBvb4DWidJy912Kleobe8h6j2CK0q5o3/L+VojtF+Bq78T6xLByZTKJ0uEFEqU3Qvk2crikqDdq2GLktM5yb5akC5e4lSRccxnEebT+9N4R2lGzOExvoH7vY4j/uPgj/p1/9+ejBePsjqnMFyHwwPtn4C+PD+CtOQ3ck+uczx189ypXEJ+SBQ8vroLhERy1qdK9v/M9byGGt+H1yTmaezlFParXPE0QmjLEJbHWE3z1PpXEMqjWUW0ZJ3EXpCZfE2dv83EEYJvbRFy95BP3iTJJpgVNZxhUkoDbzaNrqU5I6N6xXMpgN61Q7O6gCruo5jGLRcA7MsqIYzgmKJZuu4+/8VWd6ESu90DiRXUG6C5SHChGGhU5NlKlaZFzrPfmiJ3w/icbK1T7stUXoHsThk5bbwak2cZB8nLGB5gApG1MtdDLmiu3aVrx//EW9MX2eRTNhsVugFBmdVCUu43BNzEi1mFs/xvDp6cMj2xrO0Kts4/i6piAkoIF0QWwKPnGJ1F6+YUPEPqZfXiRsNWq0yUIZF8kDpY8HFxiUqZoXByU3Ilpwvb1IuCiLLpldv4ZkP+nA3g+l1MDxm+heYTt+kUm3jrDYwNn8C7CrG8GuI+R6sfxY2T+8lBm+CbrKsbTHMQ0qGR1c6REOfmWmge1dxey8wDUeo+RFWPqfiGgzUJtNIARo2p0oepufRa5WpPQk2+558HLv/WPdMMIHx4WmNlvg+9M6C8YOr5g6CAf10jOyeoe002K6d/87G9oNgYL8Px6+BlOT1c9T802AqaSlm/hiXBG9yC5HOyMjw4hG2XYH5MYuFz0Fti1F3i3V3g152gD0/oh71Ka09T2yeJjTXmg3oH5MtX+OFpsOsf49N3SMXFlmpRa1xGc2sIs/8JM32FZSZk2QxjmngLU/Ihq/i6Db18tbpyozVg0oLchtGOSyWFNGAYm4jS3WwDQrHRBtcx8wNNuqfYShO5zYVodj0cgrbItczMpHRrDikeQolA6teY1iUyYoMR3doNSvIBwrRq0SjmrsoFLZu02yUfyC/5af9XP1ePM5tey+tVoUWlYc/p3mKnUkMdeqX8KomZfP7v55ROGQ0O8El5Ww2I1cKlaxY1rpE0/tkVpsz3YvEyznTyrOsRbcQUpLPdqmWt8m9Mn0zYhVFDDy4XHU4MmesV0q43/5fCeMl1fo5Wlf+KkE4QbdtnMOvo6b3SIsl1rk/jVFuksdTWsJEWx6QrI4w4jGIkOqZn4LNp0iykPbihGj/TfJCJ2icp1VIdHGqAOUNv8WZPEBrX6Gha7Rqp/1SbbZgVTn1VTktaL3HN5NYUDzw7XgWvMcmVsmKO/O7pHnKTnWHlvNu9b8fRx5Xu39c2lWpfZYgXeHoLvcW95gVU1zbZaexQ5LFp4GHwuB2+BbHqyN6pR5Xm0/T87ZZSp0bu29iZENejveJ+zcpGQrNPyYrMtz0RUT9LEol6NGYwrYpFrfQsiGW0yO2HWbVHqaSFOiUaxt4jsVsfod6rYe+OkIFE8qdp0k0ML0WUTSkhI49eJU0njGYfJvEK3GLKT9V3kRFexAuySyP14sFnllimo8Ycki5bLPR7FKzatyc3aDyIJHEfOAP+rg8LmMKj1db3k2ZdR6x9GuyAYt9EBKaHXCrzKY2WRRjGy692hplIwSvBnqZelHi5uo682yK7xqclxfJZgtiLcAs6TTCI9TJiK5n0DQgDMcc6YI7boOy6fEZf0JHy2hqikSlFNN9jPkuc1FgNq+Q1M/jxjOK/mu47UvYxRJKTeieJ1gNITrEnHybZHSdXNNpt66g0jlq54u4RplauUVFk8ykzlowwRj9EeQxlhby9DP/N4bhCFOadNzuu/yNmvs0JcdGKUGaOIiFwkoD9PR0HlakAanUGQQDqjUX3VE4FUnlI96R77KRdu37HMfHl8fW9vMUDvYhmkExgc3Pg/zeISinSox9ltECw4WGKmMtb9GtbQMBlAXK8qjUnmYez7F1G8/0CIpn8VPICpOZ8OgvX2USGHypso6xG2A0L6AnC7brO6RZh2EWUAQ3MNynKClFTS2p5CEyHxNXz3BLG2GPbuNPbuNrgmU6YDrfpe10aJcaLM2UF1ZTltEI3SxRmb6BDCakZol6OGTLstEMg4ohKS9uw/x1Sp4Na8+dXmi8hDt/BMGQLJa07RJ9IbmHhlXdoDXV0XSBNDK2ak2W1U069bO0nBZhFmDu/yFmkUGkg6Wg5ECtDN0vQ7IC03vQ1z+6Oc1ja4dP+FT4WMFmcRw/DABzHIf8gQz/98M//sf/mH/37/4dv/RLv8TP/dzPAdDtdrl9+/a79huNRg9LY3a7XUaj0fu2X716lVqthmVZjEYjzp8/dUJkWcZsNqPd/v5utPF4+bFKKv4wEOL0pv1htMVIHVhGCKVQrks6Wr5vn0Ll3F/tsT98EzOZY8UF/emARbhEVDfxaxd4yh8wWh2gT26SlbqIdg1R3iCxs1OlHu9pSoubCKNCTo/RaImmSiRCEccRFaNGtv8NCPsIs0qpfoVstCRK50RxSqWxTZoscMyLuHKBFBZKkwhvnfn0BthNmqUzrGa/jxq+QbE8Jm09gz+dgLuO1BdUK9tk1gVm2Kj6GjKfIuIxJ4s9ZqNbhElMU4Cn9tBXYwpRI0q8D+i1RxwTpdCzBUozyOWpE36yWn28AfuEaH1gkOG7eRxs/1H4Yd4fH4Z9+w8pCclCdGEecNM/oaWXWfnxJ3NCAHEaaLZaxY8saSqtNTqj6wTlKreP9qhbH6zC8GnyoxivD+Nxsvvv7geAm6PbjIIxm/3XmEZzlN5Elc6i15+jY+vcHS4pinebgmfruO2zxCtBrBQhdd48+DaFytlMCxruNiV/CdOvsdAludNAJTmVnT/FvH6e6WyPYrlPfX6CHc4RvefJ964z7ryIUpw6AVGnqh37v4272MesnaGY77NKYlLpkNt1tPpVUpUxSlIy0yBYzDlMFuhRCggsp4K5mjFzXEKzxwWnQXmxhzj5JqJ+nv35PkYrIjVbeFFO7KyzEoqKtFnzrlJ3rqJiySg+7asqHQxhYSsI5glvBd9CpD6bkzu4woXlIbl1hkia9CdjClUQC0lFdjDyjKJxDpHFoOmkSQVz8AZM7592apiTVC5+Z5xOTsjevvGBY6hfuYzKfnjBxJ/kvfFRtv9JnPNHda/L3EcJHSVtjAgIQhAahZ+RPbCZu/5NFg/+n1ahpr/zbPzoZ3hBzp3xfWb+krkIuCRdnEJHTobcym/hDO5SZDGeGhNbM0h0RJYQW1D4GfbsiGKyhyYN4mhKHrXxgmOsvd/EjeZo9Uuk658jyy2K5TFvDe+RrZ3BaJ1BFILjynn01ssEWURjdANhr1HkEVoaor31nzAr59G5gDpzDrN6Hjm5TV7dIZrcRqueQ1XOkesdVn6Ia7hkK43R6p253+mC02lhaAXL09/nKuOuf4sgCWmXOg9VJX6Y/Cjs43F65v8gpIFiEYYIBBuVdYbBAC+N0ITFLIqQ0QxfzcEPKPIcghNSe4kCzOgEMbtLngb4bg1fg1z3qTnnaeKx2vt1omiOKRxk6wwz9xL61TVm0YT9yS7l7lMc3fpdzkiFly7xrTp+GuFpUBIp8fwEN8vQK2vIYIq3GFOM9lDmTczJHmGpTlLbIRrcJtF0SuoW89pbqJNvUp3uoqOT73wF5W5ApJCmg26dQY9KHKUT9vUuZmODNxZDvNU3aDhNNp1tPkpzzyyqsDxGSZ0itsnf853zac5BflT8uNv9p4GghyzbCBTi+Funi5aEKGdAtbf9of0VqoDFIqQoCgqZc5jukucRReYzzkPApMgLRjKlJLfQXZtUCl4fH2OgSEbfQs53SfwT1JW/TCnNsJwOanWCViiWB6+ytv0cTrgHeok0Duk0XWQWESHQNZPAqpNmGaL3efJgxLhYkaQZ6fHrnKyOSYqUK7JCQzOIspSjMKF58j+Q8z305RHSaxOngkyVkZQQR29C8Huw9jzB+k+jlMHc94mzDCNesijuEdhbH5m++mnca5/GXOdREAKaZZ3g7u8Txz6atFhd+EvQNilWJ2jjt7EKhzRRBIEiHS0Z+mP2Z0dUsKiUumwuLeL+kpVrIDQTDJeyu0l/sYdXP0ewWNCIj/Fr10i3J/SjMbK8QSdaEJ+8ygpBsneA0X6GYnwPq7TN7fQ+NbPO0XLIMg4xhWA1/QO0aI6WTqlMjlBaQSF03JPbpPZlRvKBKrOootefptBtDpOU3GgTTO9ibvwk0u0RBsdE+7+HU2SUSlMyZ4B+/DXk9BaMbxJsfpaw+wJ9zaKonMWJFJPlgkLG2Od+Bs/ukUcZ26LEYDokmBQYukYYJigFpqFz9jMXyMKYUfgJfo//GPBJ2P0P4/7V8gy5yhB5ClaZdBajRPrB51MpWh5S6N4HqhIDTFOfxeK0xKxILdzsO+93QUE++RbB9A528wpG5RpHq2PS4LTxo2xKU3Ypz19nqVs4dgtR3SKpXcTzByitzFDpWAVURweY899llQbkpTVWhkk0OaDc/gwAy/3rGK//a0T/bczqeRrUmYo6gVngH91DGR0avc/RFw2SwQEt2aVITlgVNtnKJwxjlumEovBINIPcOKJIPAQaRuUZzOkJRe+zrITGKlNY3eco5ZLFcsZ8tUIzj1lFCVZqYaVvYnViZpOIw/o2Y6fNs3qNSTJi6S/oaSO62hZhEeLhMR0H7ypr2tbWCbKQKlUm4+/Pb/lpz6f+uMx1vlc/1mgzjAZUrCrRXBGL9/vuP4qjcMg8CChQhHFB3T8iHt0la11m3n6JQS5R8hxO8DqmuyJ0Gqi4jmaBZ3TIlEM8gyIKGeoZbjhiudjDJsfwR6hCIqYH5IdvsYynkIck8yP8yV1KmsMgWFJxd8gWA4zxa+jNy+hOm1U0Y9m/DkaDsPkMjSJid/9rOE4LOzW4F9osREZZZNSOr1NH4JQaqCRGGx6yLL5F+cLLjH3Qys+gpT651aJ4MO/XVIooUpTcQJcpaCZp3kC957tglAwYLKcoCuarN2habZpW69HLln4KPK5znQ/j035WfDA2cxVwPBlwFB6S5RmNTps1e5tlskSJnPv+Aasw5jgd0tJn6GGJk9UusTaiOjkgH34LuVxR9J5Dz2Mc08KY3aVQQOcZUvsnmBoW9uhNrOUQbbpLdqHNpHmedjJCeM+SLfpMT95EWVVSzcAvIHBbuI0LaOs/SRDPcI++gVQJsnmVbPQWtlllPxeEfkgUT9ACAEXXqnKldo0wDjGxuDfcw9YcQifDciu4WZWj1dEH+IO+f57M8T8ZhH4GvVSh0C3yQEeES/aMJqJ6jbLQiO9/DaVXCEo1/OoFPKNKWdXRdQstDxmM9zHDjLan0HSTSTLFsSyMOMWKQ3Qg80/I9RKvT3Y5W71IkExpO22K1CePI9TygNSuskoyZppD78JfodJ9EaU3iJKcQM2pzo9R/gna2mdYze6h3/1tZOsKqv8GuVVDGR5h8zLG8G2q49uUzn2Zqd2iP76LQFGyWpizEEfUARiH/nt6wqIrt0hVgufVOBieMJ5VcYuEQroMb01RTNneslFZjJk5RAtFwgfb9OP5DHo0fpznOjL3kcP+aZL/Mia3RuT6+5Wuv5tR0udgeYDUNBJicuHQcs+yWAaIUpvJbM7h6jpNadDDpDAqjCwFWgtj56c43D/k5PgGi+wEoSvulc+x0fzTtIt9xNGr5KSI7lXM8jZRnnE3g2dKm8jdbxBjIpTFwOxyOLrNWv86YraHU+6hty7juDlpkcFiBP23UfMjsCtoy1eYKHAETI0S1C7imTazyhaz6R2y4V1KtXOo43sk+lkUAmvwCnI+gvEdMFpYehNd5pRTnaP9O7juGewJWJeeQ9TqYDaRoWAaBgCk5haTwStY9afR9RqF0yQNDAgiQMIq/NA+NoIjxOQGOA3SxtMo8b3Dgr77u+HDtn8S99ej2P4THl++72Czv/k3/+bDqOMoivh7f+/vfaDS2KPwy7/8y/z7f//v+Wf/7J/xZ//sn334++eee45f+7VfI4qih8Fsr7zyCi+++OLD7a+88srD/cMw5M033+Tv/J2/g6ZpPPPMM7zyyit87nOnGf6vvvoquq5z5cqV76t96nsoyvyo+WG0JTFbaBs/eeqQkaUPDGJJVYaehFxYDjha7LLZexlHc5izQNctDA2CdIEtNaJwDG4bGflM0gEH8ZR6sqBjLrFrz1NoFkIphMoYJTPoPIMyRjSEhtr9XUTQJ6vYHIwmKOcCZSmw3R3mqz7ehT+DO3oLfXGA2XyGrH2NXNfxghOMyiZBtDytL9h7nqLUJSq1yaWkqrlkjecedprMVijNZJ7MuDW7Rc0s07brmNoKv34eObqJU9pETQ8QpbMU0jmVsQ+OUUaJ1F57pDExl/dgdBMhJfReIjNqH2+wPmUeJ9t/FD7J9srRdfLyNkoapCrnKJ3wtL35iZa1flg6Uz16+ezc26CTnk4+joJDaubjF2z2Do+rff2o2/XO+ZpO+zSzp34Bc3Qb5XYppINSULILvOqU4SLBFW2yVKNk61xol5FSEFcuATDLT7g9v0miEiKzwk4Rsa1LxOwQf3WEs/Ysh1nEyA8Q7hpCE5Q0G6f3GWS0QLO7yMUuRqmLUCni6FuobI7m1Tle7DKJB1xc6ViGzu78iLLdY955Dqf0FNMsIpnso9wWgVMn1SDtXqMHlJdjsuUBWUUxLK8zCwckk1usSRsjmLO+9hKqukPheMhqgpEHdNI5tXu/jnbnv8DWiqj9MupBkIFEozE7hOUxoW0R2lWEprG0XNxMQqlDLlxkIWi7HUbhiLJdJ7c3v1NW4Z2ZjwKE8XAsEOa7xv97lrD9hGzl07g3PslzfpLHNld7D0rm6RRrnyVtPYce9E/f3XoVFGQqYZEtGMUjmnYLQ+gf2R6tiJHRCGWUUUaFM2aVumbSlQbm7a+TRXPU1b+MXmxiuzXM8Q1M8yKpWUesvYRI5sRWGTPuMx/dQLpNlOlRXX+ZWiExh9cRyYJKvEDqBiO7QyY08hTy4gA5P+Bi4wyN0U0qpQ20iuTYqRK2n8PLTKzpa+BWmRy9ia3XsNsX8AffxNVtrMomuVHCKK8jnTWUrOHpNZ7yziOQCCU+8p0S5AF+cvoumYRjevYG35fu+ffBp/0u+LTP/0GsigWjaEjJKLNV9jA1C09WaDODxZRFtsDrPEPTH1IEC2Q8QtTPkVfPkCzewk7miMG3kLM95PrnsOKcG0kf17Jpyi6WiLgzfhNPd6hLDYMyUW5z15JE2pJK9Sy5U0V3bWbKpu6dR253aRcRqaXh+PdJnDUs+xAZTsiERjHfQ3NqRHmErYAiJRQ6pe4zaPMDlvVtri/uYkxvseG0WLfa5PVLZLKMcLcRgAugwJVlLN0mVQl5UZBrikk4Zc3aQH6EMyQu7aDbTQqhU2j2h06gHsdx/1HyJ/3634tCUDwok2lVt04VW0stMv1UZaRQikyl6LxbQSlMV8QqpKHbdGe3ifvfIFnuszRMUrvKqLLJM83n8TSHQmkk9hqpisk5QEPhIciRpO2rYDdxhrewgwXMD9BySBpnEaJGqnURNshzTxFJk2Uao1U2kBpQWsNQklmS0Fx7ieMiIlIF/eUBW5V1joMTllaHt40po8THnr3FZ/vXsYI5VqkHrcswvo0sYgpNkE1uYggTbXwLsf5lEIKKXqObJtD/NrI0xuhAUtp+tL59jGzt022Lomk2mOQ5tlHClCWi2CddHiKkS+nCy6TeBRKrCwo2nE36Xh8jyWjnNlLqKEuwJ4YsJ1O0wOXihZeQqwa4a+jTW2hqj0J3ma29zF6wS5zHVNZeIFwdMVvs4pbXsVOfSEgO7vyf9JoXSEWF7foZbkqDVpHhrsaYsxukk5vk7csk0YyF28bNYwar+5hmnY1CgV0jqV6gsBqYpQ1uskt363Mk3lUSCvpFRLN6hihZUtglJipiLV/iLg8RyRJ31cfqf4uSMBHlbfz2U8SGTmyWGQdjrlWfwmnmkPp0yx2OJ8cPx9A0dC41LbwiP13U/SEgHvzzuNjqD5OPY/cf529zzUH0XkZL5uRW8/Qb7AOOpRUxev/rFNGcpNwgazyLrb1/Maqq14ndiKzI6Nhr7/5ey+YMDr9GqnJkNKNV3qFq1JjIMRVgXVj4po3pbjIK5ky7T0PrafQ0ohP7BMWKktFltPu7NK0yKpoizSpJMMRoXqRqeGjBCbm6QJLM0YoIkY5hoSGe+jx5rpFlK8Tx1wntjDyZMz/5fVKzQiMe4x5+k1p1k1F1Bz/20atbpGaDcTJmkgeY4QHr9jaJvU5+7s+Tj15luDgmK/UojBobvZeZhhGDwGeshcyjQ3ZaG3SXCk3zGBVLPN0hw2TPsFnmdSgKZsmUutnEkS6gsR/cJ8pj1t0NXM2jpFUpmdWHY/2D8Dg949/L49y29/JBba3IBtVy4+Hvv+e1CIVSnCpVf/cxzBrTaEIsNJzmFVQwRp79KSxVcKjVEYZDVFTpnH+JVfQWgVWhPB9Qk1skSweFwtGnpHpOx+vB4g7O4hYYJuVzfxY5vYOh6WTxDF2aRMmYRW2LcupT2GWW4xsYlR7T+W3S4ITN9tMY8RIZz6mUOuRAHA0YipRkeovp6CY761+g0r7M0cE9OsUQoygwwjmq+wIDBU4W0nzwnaqHfUQ0IXd75MJET2eo2VsY4ZiisKFxjrh69bs6+t3d5koXITSCfIWZmwxWQ1ZJwKXKlR8b23kvj6vdP27t0jGpOjUOVvu03BYnqxM8WaZldslVSsfuEucxVbtMnAcM0xPuLu4yDg/oZCPmlR52coTeuoJmGxij64jZBNY+Q+Z2CXtfoTj6r6hkjgAKvUTaf4NOeYf4+DVwW0TomKZB7jgUbg2We2iGwy3TIQsHiCxg3XJQUUGhctBLJFpBq9SiUrqIUhYqWoEmid01zgvB3JiDppgEUxQgH/i+GkaHWq3xyP6gR+FxGtPHqS0/KApJYrXf+QEt82kt9lnlEbZ/jDk7JLXLTNVZjjWbtVJGz91gFI2oFTUyK0cZBU1R5o3xHdrVp8gm9xFeGzG/R2k14mLvCndFTsdb45aUXGld4FbsE9V6NOrn6IQ+RjRH9zqsVy+BkhRuB79I2S1S7NWQsTSpNK7QjadomgEbLxJJA50MseojrARQ5Lu/jYhnEJzgnv0Z/LNfJgmnBI2r9Jb3MBFE5Q3AelgC8x1crYzMA1SRs+NK7pkljibvbC1Yb3lsLmNE9zI4awilfaRN/3GwkQ/i074uPZki8pDMbqMerK0A5JqLVl6H5QmUe+QP1re+F0WhUEBWFGyVtmmbTYQwyPIQJR36y5vUprepn7yCyFK08hnMi38J3+5yO3iDI3EfZ63M4mCOomBq5JzvXoPhCpEHlI2EYZrSN6s4dpOrqz7O4pDS9pcoUkUudAyVsBPP8KUJveeo5inH09uUohnV7Z/mZPgmJoJE5FiGizBs4mSJyBK06g5LzeTYazNKAmy7wdO950kKjWplm+KBT10BmdFAtq+h7B5ZXyKjKWnkI4R26nsvCnJVQhMGxuI2yqqTWqcqiXeLhGVlBwWcr5zF0bxHWjgWQiDGb6PSGJIjpLtGanc/dP9xOmASjWnYTZpG53se+9O2wyc8XnzfwWbvBHABvPzyy+/a9pM/+ZOPfJw7d+7wK7/yK/z8z/88L774IsPh8F3H7fV6/MIv/AJ/+2//bX7zN3+Tb3/72w/LdP61v/bX+Jf/8l/ya7/2a3zlK1/hq1/9Kpubmw/b9jf+xt/gF3/xF7l06RKdTod/+A//IX/9r//177uM5h9HCvnBfRAWPlEeUdarlCXoms215jNU9Bp681k20yn5fB8xvUGaRagipXP2y8jlCEnCPJ0ig0MW/dcwnAbNPCStXaU8+iaWf0TXqXBc7ZDpNunkLl71AqlXJzRbBLVzTBOTVvkzWJOAUNepRjPE/tdIoimmXqbY+lOcmBq3quvkRcxzElqmTbYKCNY/w6xykY4foxU+RelUocxa3kZN7qJMm9Qrs+/vcSeP+cLmF5isZjQF1N0eKivAdE/rGAvQR6+jgglCCIz1l0kfIWhHBEMUCvIMLZ7Bj3mw2RO+gz58jaJ6FoDDZEKBoqtXP+VWvR/ltqnlCh3BYbDPU7VnPu0mPeER2XbOUm5XMFFYjWco0EhKZwAYxQPCfAZ6RlIYlO0OFztlTPkdZ6Ki4Dg8JiUlykJKZhXN67GyyiT+Ib6+xjCaokpdrNI6t4gxzTIvrZ3FzHXQl+jBPprIMG79R0QyQ8UBKp6SbnyGiq5zN4y55zVp+wvajW3q3gbGbBfdH1NqnWF07hkOZErS/zotp0LPP0amEWaW03Y6+EVGYlUYLnYx85gTabGx/jksBPbJtxmkOYPyOYRh0Ju/Tbb/h+jCQDdLyNJV5sEIPwvo6WAcfgOlOxiLHLsneSMasvLWqFWuIeRpVrwA1qwNunYPoTRSFeNnS1y9hCUcwmLFLJkQy5iyV6Fut5GlrU9l/J/wgyFWfZQqIEvQoilZ+QyJt/OufUbxEKkka1aVnWCAuxyStS4h3bPf5ZD/zr0kUBjDV0/nAFJH772EO3qbLOjjaZLUrpIYJUQ4oy1TVtPbUGQweRszTUnr57ghJXeHr/M8AsMwMIWLWnuRsVVhMT9mJgVlq0LTaTMpclQecbO6TSOI6NZaOJ1rlGeHlJd76OGEwyIg4jxBIdgNfTabz6HnI5qX/gzKbnJkVTDC1alixOQWKl6SNs7h6S66SsjTGc7yCCwPZVUhHKOcDqn1waXDHc2lZLgEWUjDaX5igWZPeD9KFOwu75PkKdNoxuXaZRzNY5ickE/fQoYD6nYNGyBZ4hcBll1DNq8xXr7N6PAPaamY2uAtWBxRziPWr/xF6rlLrkmyZEmWL1hrX4TRLfB6hPYGebVHkh8Qeh2iQrGjl+i1LuEGCywSptECNz0iXR0SdZ+iZNaQ0RyVBMhgQO8zf4up20Us9zA6ZymqF1GlJq87JXq9zzIpYg7nu2y0r5AJk7T1GQp5mq32jk+iIMfPl5iaycXyZXJS9rRdlqlP3a4/LP00zyZEeUTdbGCK95fkyuSjqRQ/4QkfRFy9jFY5d5rlKQRpnnLXv4WfrOiWunTNdTSVUuRLjldHSGVihAuKaInIYsTqmLiyhp4EVKVDc/BtjMV/JpMmQfdFtOpT2KaNiueQZzSsFlWpEwZjDJWgqZS8so3TeoYtc4PhaMwgrFPtrJNV18kGb+LmPiOvQdlu4x3+IVYW4eYFKllS3/4c/TSg63Y48ftMkwlXhMlidhfXrBLFM/qWg0xXNNwK83CIFBk1KZllK6qWiZYX0LqCQqAU7HhnKZI5utPFxIJkCd87MfkJ78V0sXqfZz0YUDht+iqiCA85md+j43SoY75L0almNrnWeAZDCZLwmFvpDdY2L5IGDWRawpE6lcUhtTQiK4bINCAafQPDcCmqdaJ4SWn4FknzMl5thyyeMUGj03kGf/Aa9WCCmt0naj1LPrtPeeNFtrIC8/D3YHWC0zzPdHFCuvkSkWawsmv4aUwtvk+y6CM0F63UJWu/yDLYoyTLLDNBUCQYUicyq+z1Pk/dKbGIVwTRHKtxCTeLUF4HqRKsPMayHOw0JnS6rNwlUR6x5rQo0EmaTyMQmHv3uFqV3PczbE1xqSYpzcdoa02K7+rigpxJMkYTgrrRel/QxYdhhEdo47fBqpC2nqP4roWSJ3w8Mr0CeuV77iMzH6Ilo7hPGB2xMFy2yxdw3hVwpvCzOYZm0JMempIUD4ZXT6cQHmBrkOQ5plPHWR4ik4jnKj3MO/8H2vQ21dbTROf/MobV5jAdMRY2Z/KIUTRhmUZU5ns47hqVNMJsXCRYDSmtv4SFYnH3v6Bin7lIuY9Ob/OzuFaZ1G4zXZ0wss9gV+tUrpXQ84iQAHMxpS0l8vibJONbaEeSzhf+39iX/xcWqiCPD+jf/xas9snXPk9hb5CrjOvBATMJnY2ncWUTpXJurE4YIFHVHvuzMV2ziVvMMKxtpKXY7j7PLVXgSpO23SFM9k4XfUTBzdkNNKGx5nUYhadaxicccc679AmN+hMeBW3lw3IBAtLAQSzC7yS5lSsP/dnvXbgLCh8/XVI2Kg/vkaDw2V3eQxMaZ8rnsIRDQUGQLwkKn6pdo241KLCJWjPuDL9G6K1xruZgHBxRccdorfP83mLB9vwOSTClpm2in3mRmZBsyy6yMAGTJDxVypRZjqycIYiXTKIR5eU9xNrzBJXPkPpHiFKXadCnNL5OIgqcxgXWCrCOv4XhNhCGS+62eHP6Nt1oxLB5FiUN1qrbyDSiQs6enkLhkscVCq/GzNkm0yKUppPXL8BqhL7/22irE0y7Qnz+L+Mf/S7R+C20+S61M38GuTxAVM6dqvaHR4jUp3DXSGSJSXpaKedy7QpB7nOwPCQnR2o/POX6P8k8qo3/MElUzCA6QQpJ1+6hPVBxfz+KcTpER+Nq8ynG4YhC5Oz5u+RejqU5XCxfom7XOFods4xXzNMZq3SFJk309gVuH7/G9vmfZGRv4PTfoFvapJYMUU6NJaCWb1IJxsjyNkY8R4VLjNzHWN0nrfbQKSFqbUTWxTIt9Pu/jZunlJw6qVHGH7yGXaRY/gmZWSWL+iyEzsGqTy+ckjgJmdlGrH+Rw3Cf/vI+k2RI11mj46xxtlIjVwU14ztrWdrHK2z1hB8iWhGh+3ugWaSlLZTQiFXIMOqjawYdcw1zcZ9KlOJJgVGAKK2RpAvy8ia5ysmKlLa5Rq3cQGgrVK+CUOCWJev5m4SrIfrlLxDaFeLIw3IbjPKCmt2gYns08hD//m9TndyiVV4nuvDnWWx9ljheME0CnNinYlU4WPTxsilhNic2W3T1Ou1kSRSPUYtDtHNfJjfK2FmAOn6FsHaGvLaJUdtB+tppOeTxW+gbn+GVyiZXixB58jUOw2NG5XW09nPsuOffNe8zgwMYvonQJGgbnMmXiIrLYLJkvV1mM54hsgwZxWQfooj7hE8ePZmiHf0RqAKjskHSfPbhNoVG0riGVr9CIXQ+qkIBQMNqkpOS5CHt5QFm8AbSaxHXniKlQCci8w+xV8cYcYQqb6HCMQOR8a3hN/FnJ9TMOlc2LzPzJ0zEMdeVz7OVK7ilcyhmOLpNV5g0NItKLNDjKTKZoernKVpXsfqvkQcTWnlGqXqO+Z1fx44XLIuYYnGAW2ojJncR1TPIPCGOxliaRdE4T1o7g5jcYydekVhlQmlw5G7Rc5rE1oNqIUKRN6+gGfsEUnAnDsiaPpvlFwmTFY508HIXlEIrl5D9V/CjEasixNr5GVx7nSgP8bMlQbaiVapjaBY6H/39qpQCuw7pCUgdpX94jEyqYg79QwpVEGYR5VoVU1gfeY4nPAF+gGCzzc1N/vyf//OYpvnRO38PfuM3foM8z/nVX/1VfvVXf/Vd227cuMGv/Mqv8A/+wT/gr/7Vv8rOzg5f/epXWV9ff9iGf/Ev/gX/5J/8E7761a/ywgsv8NWvfvWh4tpf+At/gcPDQ37xF3+RJEn42Z/9Wf7+3//7H6u9f5yJVMCt+S0KVVC2PYpC0qicIwlOGNl15umS51dDxNEriGRG0ThLqlkouw7oxP03SBf3MBo7ZBpMwhmRv3tabuf2f2Rx8k2k06B+9a9h1y7glNvM4wHTuWBW2+Z+vsSxc47D2zxjdRDTXayaJGpdQvNPyNZfIKk+hZj+D1qrIYmmkxotjoZ7CF2jFkzZVgdUxseoMx6UvFNbWOyDKhBxgOfYVK0auqbjRwEdu4tSEK2dJU9jZgKS+JiO3cPIH0j8K3W6iPwIFJVtRLwE3SJ3fnR1kZ/wCVPk6OM3iK7+3wHYTYYIoG18b8fpp4OE0jqtAo6Cg0+7MU/4PihUgSYkbhZSzPsIKbEQZHYXQzudNHqWTtMu07XeHWgGp8HCR8tDbM3hy+U2jePXkUqQt6/gl7ocDAd0uhcQbo+0soVY9bFNj69nK3qpS+ckp2rmFHv/CcIhYucnEdkKLZrgLE8o73yBcu8ZrHCJ12ig7A4kC0rRnEwmeJpOV1PcKwqQEPuHJMtDUmEjpIFhVFg4DtNoys3okG61znZpk6R8Bu3gt7gX32d3eoB3XvK1k9t8UemsGzpOmuJWNpknU762+5tUDBd9scdmtITlFHPnp0kzQctpoSmDhcqpvOdj8zTLqeCuf4cwDdE1yaX6Ve4t7xIVIbuL+2x6m9RRXNQ+OOv+CY8nqrwO4QwhdXKnQaQCNLR3BaDoUicrClppjAoGHEY+Mhmh7djMoyVZkbJd3qGkvfNMV5D4SKkRB7skU4NB0EfmGQvdpd5+GsIxZvd5RppFMt8D3SIYvYV3oUs8fAWnvsVWMCMpIgJdIpwuTqVHvtxHDwfsDd/krNtFSpvp+AhD6myqiCgOmMYrVF4gwwHafA8MF7d1mSU5s/kRdrBknGs8a+tkiz6TwT2CjmRim1xo7KBUwTxLqWcZSrfIigxt9zdJyl300EBmCblwEIsDtM0vnao/vQcpdM6XL5GpDFN8vLm+UAVaEZ4qNT5xBH00SiA1HfIUTWhoQqLIGcZ9qpUN4mjAcXSEkW/SNARuMCM323h5wHB1wjjok9tlamYJrdQCIRFv/x+8vHaNG+4m7WTKzd3foGV6GBTEvo+d7nGoa7xx9DWMcpW208YOZqiDVxFCoodTOmvPMz+5jbn2LNHxN5CX/ypm4yJieg/VukxQO48cvYEY3CDVHLTKZRJMdFyGaUrHbbJm+2hFTL1yiSwYMA+Oycs7tMwuIDgK9xmFYzShcal2GVu4nPEukKkUN12iomNmusnd+X2EECySxfuUB2IVssp8StLD0p4kGD3hB+OdYBMBrFKfZXxannYYDFkzGugn30SlSy7JjKBQYJaouutMoxP07nPU0BiWW/TQCEfXSQbfxs4SimhKctFBZTE1UkIVY5S6RKt9jqdv0dBLdLtPMchigukNvKqF7XrUKgbzfI63EkSHv0tcCNwrf5FpsEBKE/vgW+hFQe5ssH7+L9AulUmmr9D3j9h2m0z3f58db4tltCDtXiUb3mJmrBjZDun8FvlqxJrXhfiEkTTpunU6lZ2H95YhLPTqU2hJBkpReE8C838QUruLsrqnc/bFbZTm4FoVmkKSr06Q/hiz8wwrp8NwdgsjC5BujcO9/84qGLCa3uDqc/9PjtOMllnFvPNfYX6AUBF55zyL1QFJ/RwimdMSYBs2Ii8IVzPs+vlTVYQsoBNOmWs2WhGQh0P2ggSpLAIRoNw2mkhJrQpm77PcsSsoaVDXa6jYR0ecBv6qgiJLQNOIi5i0yNGExiA+XZS1DQvHsjhZjQhVRNOucT+aEGiS9fbTZNPbqPkBsmlT2E3sLOKaVSPRS6BVGKV9+qsTKmaF7TDEeOWPuLC1SRhlmPdPSIUgOr/OKh1SNqoYmIySAcf+MSVRYLoRnvXRdioEaJNbpxne6RDpDSmc9R+BNTzhHXK9jOHWSKNDqGwQFwWZene5zWU+58A/oBkNWMyPaZe2yHovozQL2f8Wg9UuueFQNM5gldYRo7soJGY2RY7eRAVTRBqib38ZWb3GmWzBpoCiiJj6x9ScMthVZOijl3coyEjcI9LJWxiTW2TxnLnlISZvkLW/yH2nRaO0IDo5Rm5extBW6LP7THWHIlzStSTVeE6YznGSBVgeuVlGZBmjsM8o80kOfwsZzWnpDr1kjj19i4VTph8cs0iWhHnK880ee6s9JtP72ALWVorN+nnEbETrwCfYu4/1p/80RvVpLpOjoSEQXKmVEUJxf3kfOPUzZEWGQKBQWPL9c/8n/IhZLshu3AAgqzhki++UPNIvX4YPCMRJSbg7v02mckxtyOXa00gk03hMnJ9WmZklU7qWQz86ZBQPWS53aZt1QmfFhfJTnNQ2OVRzQgouLm7QMSVlkRH6J1yzazirAcrwEKUaJ3LKdHWImtziYvNZBrUzZFqdVrFOyWrhWzUKcuT0LqlVoS/hIBxQdqq4ysFZ7hEISVFEtIwKmhRojTNo43uI1lWG8z0su8L9+T063Rcoqjssp79DRTaZ334VO9OpdjbxYklWaTN3a/iWRC+tE+gWiX+ImQzRj/8Iw6xiNC8TFQmpbmEbDqnKkN46Sj0ISh28CoVA8wfM25c48E/9peveOi2jQ17OKQpFzWg8Uef4YfAD2PjHZRAdPwyqNaX5fiUWoRAIgnzFwfIAgcDQNTzL5Y3Rmzi6S6bFOJrHJB4xiSanqmBWg563TsfpIowVk9ldavULYOm0VzdImudJl3dIRBV/cUyChhUPSeZ3sXJBsfFTCBWT+QPcPENEIUH5Mlq0R3b8+1hCw7Y9ir3fQe78FM1ghB3NMIWGqRnMl4doG58lXNylXGoxERIZDeiaG4BgFk9ZZnNuzW5hGRY3Bzfo2F2er3/mfYpRnwTigTysenLjfCirfElcRKdiHsJAn92C+ekzyNAkibvBcXSAH6/IihxLs7ClAwi0wkRrXSNLImRlA2F7tPOMpnVq37kqOGTAwljQKXU4Y6Y0rAqxYWGIjHuGhqVSRBqQNi8zDfYp4hPOmTXyIiVaHFCpncWd7XHPXiPOErIiI44TTN2g4u9xcPSHNCUk1bPI+tOYwQhx/E1C0z5NAI7u4VfWCDSLLI2ZC1huPMuz6WWc3T/ADEY05ye8uP2TlP0jFsd/wGJ1Qv38z3I3mdDQWzj2abCZkYwxhq+glCTLDTS/T/7662w4DqXGGrW37pAlMUmnwiwuoRJBkSs8o0xdb31aQ/wnEpGHp2UyAZLFB5RcFI+cxCOEQKKzTFbo6ZL+yTfYETpi8E2ytWOOqussFGw5dbDqaHpBodtk1TMU8ZCqVSEojqgFGVW7oLB0bh28SsmoMG9fYrycUCq7DEZvUDGrON3nUf5ddH8fJUsUJ2+gl9YYpnMm8YKRprGWzFjYNbx4gVe/QH81QbQvEeUFUrfR934Hu9zDKK8zwKR79E18u4UWBbxk1xinKwJTYZgVCgrm6YR5cEhJ2rRqF5jNv02aHhF5bQpLsWHXya0GxTt+zCJBTRKG4QAlNKbBMZtmk15pnePggLLl8fbkbarGCVvlHVrG+1XKtCIBiod+/6R5Dd3roXT3oYr/B6EJiaEZxHmMoRkPE3+f8IRH4fueefzCL/wCX/rSl2g2P1gR4VH5+Z//eX7+53/+Q7fv7Ozwb/7Nv/nQ7V/+8pf58pe//AMf/wnfIS1SigcviFXqYyvBrHaOE6uEp5ehyJjHY/J4hiNBy2MWw9fxVIZUgkQDw/CIzBqV9jW0AkZ2DVeahOmKPPUxnTrlcIYMvo5cHOFaLunW5xllGuueSe7vY2UJhtOjKRsskxC5eZqdPS93OF/4dOcnRKsJXp5Tti5iuk2skz+grAR5I4cxyI0LFGxgrA7RTYusKFC6RbtymaekS17k6LpOlMRoUvDGcpdC5aRFiivLaEKy0b6GMX0ToTKyIv3QfhMUDxdPU6eHttVCCQ31oRk0T/hxQ87vIPKI/IGy2W4yoiE9zI8o5fRpUXgbtKM5h0+CzX5sUCju+3dZpQFpOKSnMpxwCbNbKG+L7trzyPI2GhpVo/6BmfppkdE2qmzHSzqHvwNJgLJruKshk62fYrN5nvzom9jhgsQ/JnK7WNIgSANGgY9hGmgqxSy1IF8ihcA0SkhvEy0OKBeC55VOHi4JsxFVccxS2pRkQVo/g7QcNKvGfPE2njCplFq4o9toy7uIzZ8m6D3H3vRNtDylp5mECN6Op1TyKQ2rRBhEaKbHfjRFSp1Xspz2pb+EJy1S7xx+0mcRTCnsiIWRMFYGbmkbaW1R08oEWoSjW2ia5EFtzPf0cUHywAmbFTmFyhCAFBJNaIDAkfa7S7JQgPZE0elxJnE20LaaICTjbMbe9DZCCM5XLlB6oJrUMNpoZYmTrcDvo1iC3WAcjUjSHIViEJ2w4VinmTpFgSy3kbv/jXkaMssTRG0DkeWEXo+8eoFhOCIvctbMJs75n0NfHqGXd4iiIeHyCG1+l21vjXE8w6qdZ16/SM0/Zvfod1gXOrmmYVgVjFzDy1zWynXCYELc/wbN3nNY/hijcZnAqlAIg9B0ubc6YMOuUDk5ofaZq0z2/yP+/D6u5lLTdLzSBl7tCq61hRdPEE6DbPQWceEjTYm/+9uY0qDRewlRrKAQFEXy8KNTKxJkPKUwPVJpE+YBlmZz6uCKUMJEie8vWEyoAnP8Ksofope7JM1nnwScfQQCwVnvHIt0jiNdLOFwEN5nFI44LmJEdYNVGtGNRpQm9+g5bdR8lyIrKJcbhM0rRFKQb3wRZ3l0WiJ+dptk2afVOk8e+1wxPJjtomsuuXeeUanCUTrg/JnPMAkn5LrgOFzwlF1Bz1PE2jXmmkl85k8ThceUpU58+PvktXMIu4Py2qjKJerLYxDWqcNJ0ygZZTRxqhqwlsWUxvdZqohi8CYjwyTLIO8VuA2PkvRYZSvgdFE0KWJMaVGQU4oXqJOvMwgPSWtbLDRJ1Wig3qVpAzkZdxd3iPMYUzO4XH3qI8tuPuEJH4WjOziGTZBG1KwaMg0RyQpjdYQ1v42tadB8Fm3985SMZ7kbjshIMbSCVTRFNxzKpkesRQgUo2CAEfZ54/5/o1taZ728ReQ9jb//uxiTV0jqZ/GyhNxuYOZLQiUon/8sItwnDw7RrAprRoOkgGEeYrYuYUmbYnKIWWriJxPU7HXE7D5GMkGuBhhOG0v3aBUZyWzMkW6TbHwOnxyFRt2sImvbRKsx4eIQze09LPPwDpleRqx/EeBBqa4Cw9+HPCb3NsjlE6mzR0UTEhDodhWrdh7DKJGnOeN0TLa8jWNIzMErzFfHdOtnqZc6RNEIXbc49o8IRInUrKIq24gihfCEaRowERoizzGEws5TTN3E0mzU2nOYN/937DSgGN/B9c6R6h65OUSvdBAVRXHv68hKGRH0ibKIvHqGZfMy8XKfdc2hjqJd3sGSFra6jkh80uYligI23Q0Gso8lHQZBn0IVLJMlpjQAidQKFtER3xrd4KJmUhEZSnfwW1cpNy6jpQH6yR8hBq9jemtEZ3+Ok/CErMgYRxPahoEOlMYDRHA6l0/aFe7698iWCSWjdKqGWWQ08gBt8DqG3cTYtEitRyj54TQhCU4zvI33L35rRYQeHKGkTWr33llVfcLHRBQZxmoXoQqy9vNUGhc4jCe0dJeSfPfiR1SEHAYHqOEbtI0SKo1Oy3PabZRQRCph6o9Q1U38aMhodZMz7ll0o4VqPwXDG6juM2QY6P4d9MktrDwmW/8cdzvPMIz6NO02l9YuECVj/Lf+P8TTu9iGTVg/hzY/oN66QJwrNqMhYnKXLFM4Z57j98MpztEf0qv0cII5YRyTNNZplFvszSas2ldpuW2wW1hmmVkWnS7clLqsL48pL0/wMo2i/Tze6phuuU3dcKgZFap5zHbYZ1OLmOaS7cjEu/MHEPuo6hliqT1c1ZPf5X/UMUBBx2kT5RGmZtK2elT1BqlKqTyGCv1P+GhyleDnC3RhIJEP5sESVy8hOA2wcXQXgCALqeUR+cm3ELpHvfcShXcZTUqmuc8kHPP5ynmqmU8hdOx4Qjr4JiW7xlq5h9RNiiLAiqboeUQe9SFpsNJsssZVdN0i9Y9ZM0ustS5zoDJsf8Bm7SqXV8ck9/87hl3Ba1xkZXhUiwij/wb58gg+8/8ir24xjyfoTgvd63CUh1hWnVLjOYbLgCIKcJVDMPw649WMXNa5Pz+P79ikeYarnzBMT/i8W8OyPCivIXKFtf4TROPrZBufg8plYlklVxnDYI98uUvTbuIpFyMPaMcTUrNMoXL2gvvM4hklw6Vlfu/3xhMeX757MVz/rv/HKmSeTRitxrhGia7bfZDUJThcHVK36ygKHMPi5vQWhmbSclokWUrdrlK1Kmy7ZynJMub4OnvjPbqGxAyXKGGTdZ4hapyjrgKc1QDbqbHsv4qVLEha18AqoQ/ukt37v/BLm7hbnyNwqmSRheP2EEVE1ryAdOrkSKzB6wizijl+m/TsVwgEJFmI336aSZ7QD/p8qXYZOFWq6bk9ZtmUjfI6cRExWJ0gco0Da58r5don2uc5Gfv+LmEWsOltUZaf7Pl+HIlUwJ3FbQpVULXmnPMufCdAB0ApBskJd2a3CbOInfIZpJBklbNI3QZNEthdFIJhcsIoHNCwm5jCRAiYpSMG4RFbKmN8eB3ZuYJLhCU15tERJ0mftLpOx+qQaznd0KQz32OV3mG7so268lfg/m8jpgfslHpEhsdMAW6XhtFgkC9oSMli8BpVq013fotF7GM0NrHcBlrtKvXpPUbTXYbVDaLaWXyh00fDcRpcqmxhKANzeYQ7voErLablDUwp8a0SrcTHTV5Hr+sUZgOt/yoqXMDiCLnxEnl6OicUYUj96D7C0MEwODJWpOmce8MxVbOKJyu4dQdHSZRmPvE7/gjI7DZGdRPiBapx6UMDtU8/nRTqQypmBIXP3nIXXWpkKqUQkpJdRc12yewq/cU+oa5xUGS0yzsshI0w6uB1SWWVtmNwlYwzoknr3gz3xoRix+CKYeHN7iOTA5a6TRrZtMwymWaymrzNUqRs2RWkUUEkGbkskbSfoV7ukus2bjAgVgVHzXOc676I4c8ZFTadcg90B2f9M+iaTVzqYqkcYZdY5UvC2Edf3WeUBqhSgzfCQzbcdbpZRvvo6ygB+tqM+eHvsQpHNNdewF0eIQob3a6Srn0eJTQyTVI0L+NIiIwyoWYghEZJlFlzNlhkM+JkjjSqDIMB7drau4J+9XSGPHkFVRSozjUip01GhmWfJvt+LyQ65ysXWeVLStL7kQQuP+GPD9+3tSilHiqIPeGPB56s0HW7rDKfM0LDP/xDck3S2Po8gyTGNRzGXKSKYIxCNxxWmsYQyUbrIs5sD7+I6MzuEmUhWXmdtdp5xtEc7dJfxGxdItc9NN0g778BwRgV2biFxhmzisos0rv/FaEEnY0voM/65DJjnEwZWx6rApa5T1Mvc6F6ASvMEb6DqO2wGnybQuo42ZK8vAHSRA+Pof9tUhSy0iVuPIsmDK5UqggBSRGzMBcExZKT1QlCgp8ssTUXTWjkRhWZZah4BeHr6BslIuP0w13HPHXq9K9jHt6m8NZI61dRaE/KLvwxRB+9DkBeeSfYbEjnMXbQ5eVNusN7/F6w/+RZ/WPAqliQFxlRHgEQW1UUPtr8BtlqiJ9MmLplvOYzlGX9Q4/j6C5rxQqj/xpyvoduVUh0m0BIzHBEoems2136QR89jijVbOIixk996mYNHcFEqyMr56CyjWxeoRpOqURjhKFhZTki8TGUji9yiMZUm+fRT25h5Qn59pfJSlu8PLtHeXEfNblFWfdINr5IqDscz27TNMtUF/c46l/HFIJh6wK35rfoldrUan+G0XJC16xQLyL01TFZMCMdv4Fr71HSy1xqXGCsQlreFsW9r7HAoILPGjuU6iV2l7vcmd2mU+rQe0ei+AEaOlveFqNoSNWsYeNypnyORTJn3ethYFHRaw/3N5d3EbN7iFSSGxKV5p/I+D/h4/NOsNQiXaJQKKUI8tXDYDMNjYbRAqOF2vawg10WmkPXabKfHZDkEbMkZRmv2PK26MY+2WIARpkij0mKAqO0jlnawZA6N2ZvkRQpjlZiFA0JvA02qufA3SA5+E1SpdFI55SSJWJ6FyF04sY58mDIjm4xP/k229XzVII501zQbq6d3rNFxmbjOfTVlGR2iF3dRNMNssoGrzprXNI15GpFub3BIvOZ2VUssQWlJuWSztbom1iz66itLxE2n0cI6BcBWTxC+Aqn1CLXHQrLg8k+yqqg+YdoFRN9dYCx3CNNUqQ0OGhs0o+XuIbDU4VAm+0j7Cpp+wUK7dGVzmS+QvkDUAq17KPVwicBCY+AKWxa5qldCwF+sjp9PoniVBUgmtJWBResGvrubyBXA7j0V+haVym2LtELB7jX/y0ymiLXnqXovYRZauF4PdzgNtI/IYt9jO4FUq/D8e3/Tte1aXKRp5OMO3nE0jWwes9RvfubZNIg7Z5jWbisVXvI6R1G9/5PRPs50qt/jX27znz8KtuVLTZ2dIS0UdVL1DSbC7ULxHmMN79LMXkLqZsYpkMQHOPZbSKhIYVEKVh3Nzj0D3ENF0uzubW4QZzHXNZ09DwkzCKMcEmjeY6m1aZhtd7l0CpUQfogQSRT+WkpnCdOkSc8AoqCQXJCmAS03S4lrfxwm6XbXKhcJikSLGFTqBzdbaBmb6NZFcwkRSnINBNNbyPkiMPFIWWrTEs6pEWKVl7HsCocZyHpqn+aXY5GmKyYC4Gq7GD3IqRmEUudLNrHdc8hdv8H7dZT2PdfJ5veoKht465/Fj2vMh3cIY3GqGqPIknQa1dZOVUWR/8DRzeo7v82Vh4SbX6RUfMCobDw+9cpWYItvUKn+hSp4XEcHaOj4xgVCqfPxfI2VbNL4rQJsyFK2uiYmMJ61/2mgj3y0Tcx/QFG7QzB5s8+ceo/IpZwOF85hzzYR+aCkm5QRIcYi2MKt0GSzE/LnK76ZKsBG1f/CrrbpJUX3Om/SlQ/w1vZlLXuS+huFy3qEy3vkrevYvU+i+OPOBi8RsUokWxdoMhjpF6myAu8IkNzN/AKxXjyBsvpjO2z11jV11DkKLOE3PoiQnfpjG5RCY4QJ6+iOw28zZ8hL2+S+bPTC1n10fQy1eF1qllE0XqK1GowCkd4egnHsBiGfazRW/jTW1x12xyWyhw3r3Ku9hROlqLVriCCAVo4RmUxeTgkXR3gWh6L+LSssqUk752F5xroUmAIjbRIUULRtrski/sUhkdJcxHhGD4i2AwgrV9Fd7so3SbTy+/bbkzfRi2OTxVQejqp/SQQ4YeBEezD6CYK0FWBVb3MebP9gQtVGhJbtzAbF5CryQOlsDqonCIPqIUjKl6HeyevIOsX8ZsX8a01tOo19MoZ5NoxuV7iRIVUjn4L5+APcbwtYpGxcKsEKmK13CVXKWcKHd+okFe3MJ0qgdNEtq4w7r9KMxhSnuyiCRdNqzCYzNC1grLewIgKWpUefhTRLCArdSlLwSJeonnrbGGi4hU7TpNdTSBqFwmm97DcLok/w17ukgjoGDn+8Sv0hEbd7uHNbxKO7tNtPIVm10mLJZkjsJIh2keo95VlnadqVYQS5OQoCkq69z1Kyz3hcUVRcOAfYOsOYRZyoXzxYcmkutHCrjkIIbDFqc96ze0Rhn02vXUs4VARJnvRLrvLXSQGP+udwRzeRhOSYvMc4+kdSpoHSUrWbHMyukFOSK8oiFYjvCTENlzKyz54G6wa59FHb2HmAcbu/2CrfZmktMkyXWIvjmiEM9Lx24jtL1HOcopoSta4iFx7gSieko0CNre/zA2zSsms0TRsdtMlWriibJfwRxlV2yE6uk1qFgyXx4jNKyySOW1zgRvGqHzM70qT85sv0bEaVJrXsPQKnfW1B0Hxp37QZbbgOM9pta+yKGLM1hXk0e/jhGMauodVu8T1YAjAKg1IVPywH5/weFOQM06GKBRNs03H7mFKCykkFf3Ud7rKl9xd3GHXv0vPWyeJU5p2k/OVC0R5COI0VXXbO0OiYrpOl1kyQ9ckZypnqVk1tp1tyrP7lOM5utagbfbAv4XReopsvks7nZEffY18cR/rwp8jWxzgzO8TFzmJN2EWTUCk6F6Xii5R938Lu3wH32mzWH+ZzKyjvDre4g7s/R5ZOED2PotqP4Om6XjA3mpIScXMvTNsetUHyuCn1I02n219jtcn32KZL7B1B01oeOYPXz3uvSyzObN4BsBJcEylUnuiDPge0iIhyJcAWKkJCPLaRaQ0QZpkpXWWq1vUnQZuHtOyq7QWB4jw26jGBRJ77fQ4KuZ4dUyhCvqrPhWjzO3FTcbJkGYecXz0zdOKKbaL37mGOvwD7i3u4UmDwuvSdnuUdY9xElFL3sCa3iFdnlDa+WkKt4svLWr9V0FZNN06RfVpxHKfcqIoOT06ly5Rkwpz7/cpTJeJtJhvfoENJbHLZyh1r6GkwDRMXghmRFlBUtlAP7eFmt1ingbMV1Mo1ThuXSVON3G9ddbu/z7F8gTRuoN46v8BQpBZLbRWlbzzAsXtw9OONAzsTRMtGJDrLXSpSJR6mEBuCA1ndB09mEO5R9p4+sm36SeMEgZJ45kPUDT7DloRYwxfg8SnaF0ldXrv22cY9U/XxHKoORVikWJsfgnRepZ0uX/6TWc2WdPAKm3jWh1myZiZNCgXS0pamUvmJvr0LdLhLVJnm/NBiVRvkzugxUOqhs7EadJoPcVC6GTLQ/LBt1nqJUrnn0XLY+TiPr3qBrNgRk3FBJNb6PN9rpz9MpP911kXJerVjEXsoyVTyBLIFri1i7hZxEoZeOmcrHkJf/QmaZHiJ3PKSsDx1+kUBf7ykDyaY5d6lGQJ3ZHIPGG4GmDZDZzxAdr/n70/ibEsy887wd85587DmwebzXx2jzkiByaZyaQ4aahqSWiB3eoucdFAbQmhtRO0EARBEKCltNKy0GigW9UoFbpa1VSV1EUqmVTOQ2QM7uGzudts9ubhzuf0wjw9IhiRmcxkJDNI2W9lbu898/vuue++c/7n+3+fF5DVb7Cb7HOaHDNXhq7rsRNuvT/385r4kxPi0QO8+RmNnb/+EXdJmZxhyvNGLb3Y40ExJCkz+mGfFXf9J46vI1wc6yI684Kfnp+pCv/FL37xRz52+/btn/lgLvjFIBCsehsIAfbR1wmdLtoYRGHRql3BGMORcDiyY5QlyGb7WMonc3zO0DQMxFaMHj/gvk7Qk8dcar7EpegaD9CMlMVlt4G3/02U28CuSgonJvS6ZEWGXSzxNChTokyJbq1jLQ7wiakpj7YVY/IRw7BDZdmsxavk4yV6so8fNJH5EuwIyyzQxRiZG6pni0ttxAfiUATOch93cUIYrvAAmORjpsWYdtDGsS2a9jPHPv1+p0GiF7w3fowxcKl+mQYKJruYKofJU1S89bHFyQv+4mOdvY32Oxi3jjaGJ/mAXwmv/6IP60dSRRv09xOSKmGcj2i6rV/0IV3wI3g0fshX9v8Yg+FG6wZCW3hOjI2iqnISFFoKMifGm+/iFo8xQYcj22OaTWj7needYw/nd6kWAyKvST68j5YWs2LOxKTofEZpx2RBi6ZyGPhNbOHgYVHaGsvY1BaahV/jwLvG0/SAxsmQ1+KIsjhFSI2YHyG8LvQ2sQe3ycuAaPgQOXpEUiQE4TpR/RqmMqhsTrIcUnRu4GAwfofu8hiSM5z5MVG4yahKCZ0WJGMW6ZjrV38bz72MbVykkDjuPqr8DkLfB6CmPHp2h9VMUI0eMl+kOI6gmS4wxlBVmvzZJHqYDj8iNgNoWG2acfv5IsiX4XOr7g8iTQmjh5iqgDzBvfwSJR9TqIk/jVG6/+XS9jrM8xmWVNTsjxcEC7tNt9Gmy/liOGhEjPIzTpcDtNFMiwl9FFQFOtqh3tiBaB0RX0IKizujt1mUc3Ynj7nUvIJdKLSWHGLoYuNbdRRPcTs3qJanuMYwTwaI8QFpbZu+Tqh1IPJ6yGCVRlIiju+hag3EYhcRriGmBU4yRGTvIlo3oXyE39jhzvA2m1aLnahHISt2/R47YYfA7xIkI9Kzt/CiDTh5CytYp7RinhYjkuUpl6hwox6u2wQrwvgdKhWAkNjDd2G6hzl7B9V/maIsKLIpICirnGp6gNQCsxyiigna/dPHhFcqQIUdzOIMEXXftwO/4E+NMbAerbM33yO0Q9aCdcq4xKWA0/8Oky3QysNKp8j4MivCw588geUZVZUjsjnu1d/C8Wq08gFunpB1XmZ0+E1MVeLlI9YtgzQQTU9IBgvWo5Ci9RLeyTdYHt+n0iWd5hXy5ISZXtJe7FPf+CKzqiDNF0wnD7H8HseWYqIcWtKi9uTfE9oNhlGboYHa9BGxchDLE/L+r9NH4doxReMFXHF+XcSqwa1Gg0JnzKopSXket3IiFZfqWwSiYF7fou12WfO2PnKubOGwGW0yzIY03ea5U+EFF/wpmFczDueHAKRVxq3Gix8qmCosPGEhBGgkWed1XL+Bnh9gF1O0U0NUObZZImd7rFQag89ackSVTimlYJ5MyByXOgXDeI1Xt36TQgjC7ufwnQ63owVLO6RjJPbq56id3aNcjFDOPiodEizOmFseS6eP9LtE80dsBB0YPEVToGf3SHmBaWMNZ7IPyxOEtHCLOZ5V4ykO7WgV0hFxvIOy2jj5jOs5aL9Jqeo04hYmglKnzJ/+PuPFIZOoB/UrdP0Ves55cTjTCZP0mODgm3hVQb3MsXqfo3D+bK73f1nRVEyyCRUa+az0FsgIR8WYSiEqTSlchl4dOXlCrfs6tfaLJItTJn6dxfgQE7YZj+9gslNqdsCy/RJjYag1X0RxHekErOcT8krimBxLWuRGM69SYqtB1riEJcS5oGs2wcrHeFLi6DGR8alqGxwffBOrd4WWgkhrsrLEevKfqLI5Zn6IibYh6mMwzKoxeepgOy715RgwiPFDNlY+z6odYWvNSBqKYsJydoKLhVMkXGtcpZgesOd1WGm9gsCmDPpY9Q3M4oCh63OmMwQRV+pXcaWHNd6HjXWU76CSHAzUGz6uHrI4HVFb+wLCSCwc/PotRJYBYII/nSjMCEXh/Zi5TZn98JnwYxzvL/gp+cBN9oebIz9qoyq26vS9NUq3S9D/FQq7gxEWdnJAWVXk0oOz+9j1LuOztxisvMF6fAmtfHLlg9NFTG8j9r+Fe3YbU8zR810W3euoKmV/sUc36PFovEu3+zpx3EdKsNe/hKxdIpncIT59hzgZUYoCRyaIoEXgXGbDzHC2NukVFTYxa/IQqZZkWtIsSgoVszI7IJseouMNGlaI3/sse8kT5OqvsJjuUWvdQqcJSa2LfPq/0cqXpOkU06vjTQ6opKRanLLYtJmu1Clnp8Qbr1A7a4L/40UxwkgMht35Q6b5DFe5XKvdwLpokv0LRUVFUqYIo9jSgtbwPlaUkfvnm4W+/HBNI5AhfutlPK0QRUpZv8okOcJTPvNiSi2b4k12GQKW7UL/Jo3xA4xQmHxKVmUIIbHcBs3+G6jRPnaWYCVTiHYIjWDqRlijAV77FtLvks2OkONdpF+nUBKrsU25PKHMd3GCDrSvkVUFs+WIqRewqhU3668BAiFg4o/JPMPue3e51btCtJwwuvZXmCTHhO02Z6ai7bWp2wGZzvHsDoeLI542tlm6K9ywgnMZpflwDoCvzoU3J3ZMP7zCk2yMtTyjKlMadgtHKzp+h0EyoO7WcMRHY2Y1FbnJcHCfuZNe8GlgkJ+yP38mRImg56x+JDozqZZUpsK3PBbFgo7bwZUejvAIVUxkx8zLGaF1nbRKeDp/ynqwxWqwhiNdPBFgp8eY0aPzPygMyvHI4hXsYoTMRhRpBLNdjBshlieo5hUCI6C+wzRepYh7lNNHRL0XyQ+/jysEanCbrG+xq2PUfk7nUocbTptKCCoUxm2hgiYUOeX0iPX2Vaxgkw27jm9AVSXlB3ZzjTZYxqWr+rR6Hfpuj67z848Fd6WHFBJtNKEdXQjNPoZSFwghWZYLdmqXz+vXKqBq3ALO7y/TYsLT2VOaboNV4cHkvfO8jrP3EFtrGCNQwsKzPJbFEs9yWVRLjpJDBskZLb9OYHss8wRdaTyvh7ZjbOmSVSXr3jpNqwUIeq3XiSa7yCJBOiFUBWX3VZpFAn4Dc/YIVczJdAaTfWqVzXJq6Kw28O79DzB+jArbhFf/GvelRaf7ORQuWvls6Tn52XcRs0PiYkk2ecJb9at01j6P2P0DVDlhHF5lLH12qwWvG1hOdwmFjUxGoDOq/hvI5RGV26Swmyh/hFpfx1t1UI/+J8AgPc1287MM6yv0uj3yKqcpFdb+24CB6QGyfuW85nnBz50f97lX6Rlmee6+Kkb3EcHqR54fWCEjxggEHbdHHNQpdcnIaRHEl4lNhqwydpwmjvAYS48H5RyKOePZE241XqKcP+BgfBvjTqlaEZPpiLXWKmtpyrK1xrK/jt/u8XaZYTBs+nXC/stUlkdRZYyWE2q2pn5yh5b0cLIJen7MeHZMMHpER8VYk8c4YoPkbI7fa+OaEcoozOQJwonw8xmimOEuh9RWPsPG4oSTeIXJ5CnOcognPBw7wEgfU7/EarjOIDvhxGsQum3KyWNMuIKeHCOVx7xKmRYTZvmMrrdCWqXEP5yCGLBnp9RlTKR82iXkf+Lca7+NtB5Dpcm8Osv8XPQ6TAesehsX0ccX/Nz4mcRm/+pf/Svq9U+vu88FPxvGAEEPsxwjlIV2f9iVIFhx11n1NtBak3vbjJs3OBq8g8wmODojNh6msYU1ukvYuEqqNWGR8pLVYtHbQpU5QWfC7OwhZe9VqK0zzJaY2TGpWRJGazjFDG1HnM7v0Kx1CYxirX4Vx46o3vsfMLqCrS9hqkPmnLA3fI/NqEeUpqjMRp49xtQ3MGaCbO2gy5yyfvn5+1PVAo7fwZgKsTgj7F2l768yz+cobYNWGFFhsKn6ryEXB+DUGRpBqc97aqf5hJq3Ck4MLMCN0OqjC9IL/nKgzn7w3NXspJyQmeJT7Wxm/Dbd8vxaPUj2LsRmn1KEgLN0QFadb2BM0ymfaf8yxhhKnYNdh/pl5sqghSQaPsDgk8+fMmmsI8ucWXJC1PksUjokZcrACggblwjiDea6QuUznPplKiTVwbfQfpv61m+j3Bq1asmDyUMiq0a/CqnqB5Q6pa8abDttqjInKHK000LHdfBjDqViIS28KiEzmq2wR+w1qGFhwjUqVSOKd5DpBDfoQW0D2XmVRT5CP/w6okgIV94gLivaYZeB3eTJ7CEdv000eoSZjMEKKJq3WJZL0tE9gqCFFzc5tDoc7t5nJd5gxbtKvFJil4rSblNZGoQmsH3SMqPr/+gNoz/NXNoIhfAbmPkphE3K3tZz96wLPr1EssatxksIIRDmR3ewiSpFpQOME+NZNVpuh1E6ptKChtOiUDG2LjGmooi28ZSHnQ+oqgUSwzSbsxFtsuKvsswTQBDYPmZxyNPRPSrl0lY+VrzGaPSAA5NTtyymdp0bb/y3pAcPEKbCzI+RxRyru4Z59/+NHTep+jWESJEBWHFMIUEEXY6zMSA4m5+S+pfYTCI26pdR+19lPt0na16nVIpYCoTXQOoMd7TLZaMhHVElA9x4C1/VeGhyLNfQiLs4tR3skzcxwkbEKyAtZG0TP2hgJWcEbsjCDVCzQ2J/jcr+6UT1Rijyzuuo5pJKhT91DOcF58SqwQuN97uELeGQlgOI1nG92nmc2tavUT3bHBlGLfyVF5GLE2RjEzU5oJOPkWbGma4wXp3yxv+exWKEnDxhDYvQaWB56+T9BBNuk8l1XP8qOr5N5TlMgzbVyW2KcsGgfRlVX6cQoKZPaGRjitkZK/2XWZzdI8xm0LxCkU+I50sUNrkTQesWod4m8/u4aYX0emTqw9fUqBjwZPYETYlrueRliee2KOMXaHTfINT5jxWRNe0OTbvzcxuLC/5yooRCCIExBtc6d280xrDQM2SSY7Bwlgcw2UWEPfLaVdLoCiraRj/9CiznkLyDEzbpacFeMmLFq6HSGWQpQa1HLZ3A4AEi3iRVHo2tv4nCQVUL1OQhOxr2rC57qsLR+fm6uP8KlnIxdogqC7z+K1Run5kb07z5SyAy5OwM9fR7mM0rDDyXZdimdEPEYoidDlmGq5whkZZiVL/MpZUOudNDmBJ59G2oSpT1BL3+JUp5Xr10sgGL+TFZuUCPHyLqVxgkZ/TdNYwx5CZjID3CzjWK2TG6fgkjL4QLH4fB8Hj+AIqSKpVcjq4hURgEVe9V5PyA0gmZnC6QxZSwsUXk9JC9XybUgmqxx8JvUXfb1P0Nmm6bRbSCkBGxzrHKI3K3Q2jXGB58G1taxJ0d/EZJ5YZkTpOOu4ndeQmTHJPNT7ALgZVmNMItFBN0PkA6PrPuZY7P7nJ5/XNsRz10McduXMNeHGGUj6hvkfjrlK0Zg4Vh7jXQ6SmvuTZ2OgJCTDbEPfgWavqIVtxlWb+EqG0TLE+53HmJwekuOpvg2XuI2mVQTbT0SFZ/jar7CnvThywNqHzJVhCeRyEHAabZRsUeZnouQpbegjiHKOzCfEARn8/xC7eDXP8ywE/lxPrjqFq3UNbD8zWKv/KJ/M0LoIg2cYwGoyni7Y99jsBgz5/gFDNeiDYo7AiJxQ+Xc9qp41gxzXATHfZY5ktqqy8TBquEdoBBI5AIwJrsIY1haQRB+yYTIzgyOV6wxiXLwWhN4EbYxpBnCbkV0BzcpmE3sOJbuOtj9PguU6NoWBGz7heYnY25USnU6T4nYZ078yGbtZgNU+Eev4VbLqh3rlAO7pNlU5bZFNF7hf3kKVLB2GvjhqsUbgf78Ht4ZU6OxXJ2SL++SVnbQfktqpP3WFQeZ2XOfPUFur2SmfSI2y0If/JGqqFiUS4ByKqMwuQXYrO/YFjYrEfrzJMjWqN9bFXDLKaozcZz12hVLaCYYJw2T7JDBsmQetxjJ9gBLPrCcLw85mbzRRpGI0f76PSUfHQfqUv81i1MVSHSJV7rClpnlK0X8NME4fUwQuFOdqnGj1Ctbfx4C+V3qKZnGEsh53sMTr5P0n+V3qXfQEyeItMxlW2QzRuU3deYUDA//A7CaGSwRkFFouc40sUSDktt8Fst7MUDzGROJGLKjTdoiJBUHOAGHZ6ObxPoglIW9MJ1Ml3ScOtIoz42FcoVPtcbtyh0TmiF3Mvv4nVewF4cItovUtp11uwafXcVKSTiTzjhaDSP5w+Y5jPqbp3t8DLywi3nLww1u45vD+irdVaCPnWrif2BtaQrfFz7vPHJswJqjfqz7w1JYTKy/IgyPUDpCa5y0dEmh+kBAxw2gw6mSIndGH/7V9FOQGkFiNkhsvcKKBvjhhyevYPXuc6kqHhxOcU+fRMVraBw8KSD43ksizmL5jqz5g6ltIiFxj+9g1sJeutfwNgeJr5KdXoXAFFB2fsccB5lOchOMaoCFC2rTc9Z/8i1/PPAlyHXGzcodPE8WeCCD5NWKZ4ICJ2YOJ3gzEeYsP886r00BVLbbIbb547vygdlQVWCV+OHNzaJ4nJ0hUQvcZTDtJgQ2zGLas7b2Rl9L2a7cQXZvUlDheiN3+JG/TKVF3EiPA7SPXruKo4B4XaQ0oIiodSKcuevU7h1nL0/wDgeqr5xXjONe/iDY1xamImmjC5RzYeo/ssQX2ansrBVRGYqjpJ7dKYPqR+9jTr+AVXnOqUuoX6FeTLA2DV0aNGQPnW3Rj1vor0e3uXfxB49Ydl7FUvVzmuG9cbz82c8D9PuoN0hIogQyRQZeQjp01VdRsJlPzlkKiQ3PQ8nTRBh+6KG/ynB2DFCWqBL8NsfuyfTcXr4dR8lFL6MKEzB/dl7pGVGy2uxFewQWu9/wVvCel67cSwbMCwFVFKgXcXScVC1gIM8p9H9ZWReIOI1DosRh4sDAjsk9zrU/Qnz3a9Ac4e2NqhYIcMVZAWVtQbpFbbsDqbxIt7Ruwjb59S2sHs1pvEqdvQK8uwOGgflRrjH38EWLkHDYjw5ojQFq4sZ/e6rOKJGaTR2GGKwqJwGZWMHqYfo3f8Fk01Q7cuUCaArlBXSc2Pm1RTPDkAL3A9oDxpOm7S+SZnNqDldtNf4yHkt7SZy/UsIU4F0CM15VG/H714IzS74ufIzic3eeOMN2u2L7tW/iKhyjlrsISyPLNwBYajMedSMwKCDDmI9plIRM1FSlGfEqoES1vNYPhf/vPg33+No7+u4zcuUvZvs2TVE2EUEa+zYMdXBH3G0OMBqbXMcr/Bq0CHiAen0McdCsx/tENVgPdfMwmNcFTDKMgaXf4knwHb3JfaM4ebZ2wRP/xjhNrGMZpYmKK/JpuVRLMbYO78Owxy15lLOHyKddUzRQxgQQqJ0gkqHCJ2AbWHyCiElTbdPKV0826WqKioK7oxvsxKs0nVWoNEAINJTrPQ85qfm1DHCgvXPY+wDSiu+iM/8S4x19hbFxnnRejc/t1df+RGuOZ8OJHWvi2Vgf/GUFxuv/KIP6IKPwRhYCfp0gw5plbIdX3o+2dPSIVv5DGfzh0yMoes3iWYDTJEhhU1c5aRH38UWFo5VY1BbZz1YRyDI7QDldLGSQ86UReyt0h7eoQxWMBhGiwc8Thx6QY8bjZtUuiI+fZf7B/8eiUK1XiHUm4S6hOF9xGoD1brEwG8zWJ6SaYPs3MSe7lMqB331r6GUT1G7Quk10F6XiRcQLZ5QHH0POXmICDo0qgxRZdj5DON1yK067bNHNKJ10AYx2YXEYMwYy20wKWdMpEOlC3SxAD1FKYuxWDBPllSqCc2Q5XifKl3iTLo0/DqX4qu4RoLJ0D+jq41BkHdexaqNKa3oYpH6FwiJgh+zZhIYrOPvItIzZLlk3rvJU1y2gy6+qiFliAHy2tXnr7HTE8TRd7GM4VazT1XfojIGR3hsNS6TVxmhFZGk+1RSkqanLKMWY6+Nc+W/JjIZlddhM9rA8RrMgh7e0TewTt8BwFRQNbpM84zp4AHlymcoSmi262TZKTQu0UkGJG4N21TUZw5OCe7pE4rFFKMXFI2XSa7+DnncQ4VrOA9/H704pO66JJNdrDLHcZqMvSbfHbxJKSS9oM9rVESta7jpCTJsU7kxQrn0nFU63goPp/d56NQJWwGrtct4P8NnwQh14fz6M2LnA+T0KfgNsmAbhEDqFG/4A8Jiylk6I9/8MkF9g0XzJYypGFWnjI++iRCSWucmVbxOt1TE0uNk9oDhYkraXGUZ9tiqDCsHb+O4TUzjMulsn2J+wqQsUI1tRrUd9Ct/l1mZ8e10nxfWd9hJMoLIY3TyPaz6NvV0SiQdXDskKDWHVoDSFbGQTPMxeV6S5jO87msIKTAEWNpCr7xM7nxUDD8rJgRoCiyabptm3MLh/LqTRj13Qbvggk+SQEZcqV0l1xk1q44xMK1GPJ4+oqZ9OrpF++wOVAUmnaL8HqVdP49uNSlaL/CsAGN5tJZjOm4HlU45He+RdG5g+w2qIENFqyyyBXmVM6/mtHFxhm9RLmbUmYLr8sBy6EyOWTz5Gh3VpGrdpIy20Jdy5MFX8U/eIVh9jbuTPSot2Vr7FaorX0YMD2h2X+AtUkrPx7vyW2AFnCmfeHlGo3UDL+pjoSgEmGpOVk6QxmCKhGlxwHE6wwA3wlU60Tpm/hS3scEESdvvPJ+nhiomdGJO+59hfcWm8NYorXO3V6lzrMUeQjnQuvELHNVPB6UpmOcLItdlmS8pTI4rfDKTMBYlVdzGAIP6NibqMFQOsV6AqiFXv0SzSvEs5zwyw+vi6wLhdVgpFzj3/2cm2YDFyus04i02oi3ccs50+ICuFZIKB18qtJDc8xscVjM24w7XXY3lXyU52yfWAxYn38G3XPo3fpt2+yaiWDAnZ09Btf0lLlkegdViGV7i7uI99tMDnqZPueFGrDsdVDKGk7cx0sYpU0x6CsshDoa232G+9ddoYZOTE2dfRaU51uQMb/yQZetlhLDPnWhUncjvUWQj+kEfJSyc9BAx/h7SydDOFtovkWmJliHKWqJ0Cn5M/sFI5U9IZPZ8DO0aZfu1T/RvXnAevZN9YL79/PcY9LMYbCs9g9N3AVDpBL32xQ9tUlUqxKx/EVmloBy89JCzIqcnNXvju1TK43J0GVtXyGiVdpVQrLzGKOwxWAzIaiusJWe8WEmUNOTLEcqucVileEB+8h1qlcHyPE78BrOwyxUChkpxPH6TRFbkD/4X2tJHVB1GwRZH8zG99Vs4MqUiw12cUqTD83SH1c8wcCPE6A7KDrlSv4Rtx4zKlGrtNRqLU1T7ddrN6yghMV6X5cqvMHW3GB7sIqqIDTkjOfoBXbdDthJzN7lHlOaseZuIj1PaABKLlWCFk+SEulPHkxdOH38RadodfAFavstBsk/N6+A+c9kS1YzBo/+JJJ3Qad9g5vcwGMbphMTL8KVF11mh5bQR+YDCinBe+G/g4f+HeZVTly61fIoZPaRcfQMnn8DpbZaLEcGlv0VZu4y1fIo2FYU0LB78z8zCVTpuC3vnrzCnJDz8GqqaYQlD/vA/Ygsbu32NaPPLLOuvoiXUFnvYKy8xs2OmTkw+f4/Z4ddRVsDa5m9RizcJ8hB/eURRUxzqUx4NfoC0Ym6uXaVMx7jROmNdcVqeoLVGSYlAIMTHX/9wHgXlWudx4FvRNkM7wmvcBOuHaxGBo3OMdNB/ojmqMBmzfA7ANJ9SBQXywj35U0HL6WCi8y+FtvPxzUaO8Lge3wJhfmxD4g+RKDQVpSjYn9yjPngTUyVEw0eUfotabYdh7yanU5v3gC9d/U3sk9uk4WUKBY6/QTv5A/KTN0mblxETzYqG2F7iuA18I6H1KkU2od97kdXBewhlUQqft7TPtHONzupnCJdnYLWoFnsUyyOWdo26fAjSQkiJsN9fE4/yISfLUwyC2ItZ97f+XIRmP8QTAd6F4d+PpOV2WJRLQlMRDx6gpIMY34eNL1I4PRzhshL2GaRDti0bd3GC6L2INlC6nQ/MewzDYsAkH1GYgrLQrITreI7PKB1xYo7ZDlepDx5g6WNoXmHhd7idHnK0PKLvr2IJi40iZ5nNccM+lnQpnC7aCCYmw5k9wZIC++Qt3LIEr47pbFNo0BIGHfBWXqfCUB49pF9bR7QOuaeXzI6/jn16m8bsEKtcQD5hUV+nlw+pO3Vct0PpVEhc3GCdfrjCPJvxJL5Kq/kqxlRsCX3emW8+cD8XMKxpCp1Q6+3QqiQmfgk9qpDArJidN0NhyIIGgR1SxlukZBRVQWT9/ONkL/jRlHYNa/0LiCqj/Jj6H4BAEqn391mzKiV95iw9zafoQD+/N0skvgzfr93YdYwxRJaHWnuZ6bJiKT0sFvRoU+YVy7qFsErqWqL9PrkwmKDLXBfM6xvk2ZQwWkNVCfnoIYTrsPpLJPENzg7ehskZtRQmnmS0HHDcvsKKH+IXE2TcgyzFmuxSVRmVJdE6ITt6B2kyss5N5u0brPbfYD97SnnyA2qTXdqqhfvC/5EczXo2wRy9RT54RPDC3yX3Vin9Pn0kHbdPUi2eC/F+yKgYMLQi+ltfRHiblOqjqT2qWiB0dT4GwJX4OpWpsMUnu1a+4II/yU8tNvu93/s9guDDC9Q8z3Gci4v1044QYJ9+F3HwddJihrj+X/Gfq5xZOeeV9mtsp0vM4D5YNlXvJvr426h8zrz/BvX4hQ/9LYXFtt/DCntkxYJBNuGwKuh4m2xEOwR5wjifoimZLg5wKMhO3yEbPWZi+ZSWSxCtsTq+j50ucRubCOmy79p8e/CA9WidihyNgxAg3SZO3APHpyYdKimZR9soA3lZIq58nuXJV8jygoiC+ewBjhQEp18/79xzO5QyRNX7VLWYymsjZUDfDei7a8z0iK8e/hG5zkmqJe1293zjGghljZuN8/dv8ew6tz0Kt3thE/yXGJGcoZZHpM/c8XbzM2LpE8hPeXEhWqNXzDhY7v2ij+SCH8NmbQu7FwICZT4sWJ3rnP0iBaBYDuj0P4tMTlBei3Z2Shn0iXRBMX6HU3JmxnA93qE53SebvM1ZGFDNJ4jxfRzhU0zucRhEPFwaasE6dwfv8Nn+FwlUxDA5YO5BZXLWOjXmUY+oGOINXIxVYJbHhJM9+uWUafsF7OgyltMjeve/I9/9Y+zWVfIXfofF3h9R85vYyzOs+SH700d08gXl9q+SWw71aJVS2ojhI1TLonKbyHgdLS1wNezfBwTG9qjcNezONbzBXZxwlebwEfXNHbTT4ShNyJTF7uIp3U6H43zATtxjms24bKeoo+9gqhLTe4nCX/2ZxsYIm+KniAu84M+P3GSk1ZJART91V74wJRRL1PyAfH5Aohes1DaZ73+VVv0KVe+zlPaH41FFmSAwGEBmS3ACtC6oiymc7GEFXUR8A+WuYjZ+Bf/0B5Am+MtHBO2brKUzxOm7lHyN4+xLZKM91OgBcrZLsThF91+jbK0i7Zhl90VOtGJDzHnvwX/CD9rMD75Gw6nz2e5rhKtfoown3FvucbloEA2WOEqS1pqUtksW77Cc3SVaPMZKpggdoprXEOmA3A059GJ02KZCoZ7Nb6z0BIollEs4vQfdl/GqKVr6hNIwM5oJit5FUf3PFYFGnryJTE4RT/YJtn6VtP0a/um3MY/+EDyfju0zKQqms0N0VZG0brFIjlmOH7EspuzPH9OurzH1GyjXoV91aRqLxF9jqzI0lY9sbIHrYtIjqvQYqecoMWZoDXkiM06zCZNqzJbXJJodE9ghZj5iNHpAWGaEvVex8wV50CJ1PITt4doepVvHeA3M8BE1p0lcZpjhQ7SyySwXbX8e8TExNGvplJODb2G5dZq1HawPiMvs5QEin6LDVcpPtej/gr+IRKoGH7gk0yp9/nOic7A9qAqw7OdilkE5YV7vkc128cIWnt9gww6Rx2+CENSDGqq2ziTeZGUxxsxKEttGFAky2YeH/5F8dB97/XOMzu6RBA1CNyYWitAPUG6AklPM4jZK9ciefJUqH+NLQTvs4FQLmkd/SG7VmTc3kcJi020RHn+HU6FouC3CdEpmoFnkCPcJZZ4wqLW5U05Y8yNaOkOUOWenb1LFGxitOKtyVjd/m02dkVshPVN9yFFQotgK3ncOLz9wHq3JXRg/PW/CrwfAf9kOy7aw6fgdcrGk5bdwhEtJxp3JOyR6zrJI6ThdhKUZJzM2Fyeo4WN8v88yWuHADvAJUMLiUTrCYNh2mwTTfRbDu+TFDD/ocFi7zJX+65Sn3ybIT2m89z+ia1ugNclmn7JcUOiKNBkxLA1WVsDWJdxpheMIxPgJeryPYw+ZOzWmyzMWbohZnnKap+zUXkD6qxwt93kwfkDNq+HZDhvBJmb0FG2FSCWR5QKjLKCkqm0SuT0sFTAsBmTJkPXpE/z5EfLyX2U+vsdEGfJsTN9pYdVusuZtsuZtnp88UTLY/0OWixOaYUjaX2VvUbIarNGuIoS/A9P7VOMDHKdB7m/8Iof6gk+A0hTsLh6RlEvWw3V6QnB+MzEI+f7GuVVMkItDjFPDODGVFWKETT24Qn/+gKdP/gMOGtZ+iXLwbdT8lDJc5TgMWcynOJZFWuvTlj6dMsVbHCBH93FkQKkl8epnMNNdPCFQs6fYgwF120W2rrA8/i5V0CLJU1R9ncSCuWNheQ6q26ctPTIp0eUYLSSJ0bi1TaR0cFd/hXTwFuX0Id3RYwK3wbi+w7J1lVMr5Fq8Q4CFmj5EVilmcBdhedQbLxPYm1hYeJN30WsvMZNLUndAQ3jMlx5Lu/ljXWX6VosNRphsSelkF8kMv2jiGtaNGyDAqvlY0+T9hqm49rEvOckPOUlOWNgufafPwltlTZ6HM6f5gHkyBGA6fUqndZWD5YDYjnCfNwsZzMlXyY++jwpXSLd+A7XyWfrTQzwJ1WgXrBpyeBcbST4/xrFDZHJG7kZMlnsw36VULq5yyaucVBeY6V3KxQljO8Za/SxOMqQ6+h7Lwbt4boie7aHSMVU6Qj/9CkZ6tPsvMarAlAP25oe4tk+zcZVOeAunyJB6hTI/QbVfYVHk1F0fd3SXnt2gLwVPu5fxTMz9wQNWcBDDt9CNisztIITEEx/er7LKCfLsHYRykO2XWPU+/H3hTB/A8AHCC9HtFyjs5vuPCZem12ScjWl5zQtXwD8tP8M1/tOisJ5HvH8c1bMZqsL6sHjlR2DQHKb7nGbHjLIhl4XCPfk+s2JOXuQkYY8wm2PX+1hUFIsnfGt5TD855UW/x6qACqiiNSiWNOI1nJMfsJjtU7v8V5nPjimExtMzgriPGL0Hw/fQ0z1sJ+CqKvhePuFgeUyn+yone98kcByMUaTFklCneG4E6ZAsgSzsYjsdrGdralspSgpyk100aH2KcIXPtfgGqlqiJseIk+8jqgxpBciNX0PqnM3KsBmswf53zrtRbZ9q/Uto8f6W/bga8nB6HyUUp8kJl+pXmOUzNsNtbO3hK5/VbIE6/BZKu4h8wCKZ0G1u8KTMSauESKeYxS6T7JAUwUpzGyu+zqESLE6/hzYl226ELheYfIxeHmJqBWrzJY4cj7vLBS1ps3P2JnHNZZntInbH1Jo7FOkUP1pDjHaRnZuM7ICwysnu/Fta3Vcx9S3KcI13Rcl08hhLKG7VNlnb/2Ps6VOkW2My3+cg2qAZ9Og6fYwBE9c4TSXIDWaiyzLo0im7WD0BcY2GqxlnYxqUuIM9jLJhfI9R6wpn0iV2Q2rli7/AK+CC0orhT9WAbBgUZ2RVQuj6pEVOL+ghjOQw32OQnFF36mwEO0SqRiYTJsWY/vIQ573fx6tyGutfZNV/kTD2WEyXLLPbWNM7iPeO2PAarHdfZNl+gRTFxG8RtK7TWx4z9RqkB99COBEVhlp5i9iusVarY7faqJWX0GLKOB3hioLN/W/gzvaQrRtU3RukwwHV8gxq2xi7RtzaoVickLstvPFdcJuI2S5WseDJ2bvYjavUF8c49augBSka5YYUuB/ax1JYHxLiAVSm5GRxQmUqTnRBq3yIKzyKeBstHAqT4RQT1NGbUFU43Zvk0Q4S9SOjwMV5cO+P692/4II/NT+12Ox3f/d3+Yf/8B9y7do1fu/3fg+A3/7t3+aNN97gn/7Tf0ocXzgYfJpRxYTh8oCsKkhOf0DW2GGRz9lb7LKd6vMnlQXu7BHzx3+A0QVBlaNu3URkcwQVKj2ln0/IdEWqfEKt8cMV+pbPerBFzWqSoZGOS+y0mY3uYp78AVX3JUIrwKttMq+tEyZnhI//EIeK0vKZXf7rbIXrHHIeZ9IN10ArymKBuvV3YO/rmNO7iCqn8fn/K3J+xMlsn5NqjLBmLMohrl7C0W2s5lWKImcxuocjbML2i6j2q2hhk8dX3j8f1RKVnqFkdZ41rysQBi8fQXKG8boUbvt9kdkzsipjUJziCOcjN/4L/nJgnb0FQPVMbPY4O6VvfzIL458nOtqkP/oGe/OHv+hDueAnYAvnfAH1J37vSY+2AGtxQhivnQtgnl17yoqIFkeYg28z92uE013mtW3M8gCSA/LlETKBw8Fd3CKlqF9lFnYQcZv68C7tx3/EWuMqTvNFjOsxr2/QL19CK8m80SfKT8kf/3/xTm4jatuIzg2UE2MlJ0T1TWL7JhhBkQzBCUjmB5TLYxg9JD0Y02hdJS3mRI1LKKB0ahh1hnJ8tFSo7g2kE1LVr5ME2wgBND1MGWCkw77IeW90h5bfo9uy8ZYDlKlI9r9O7tXxwx5V7w36oYM0FquijiUsekEfmZxhnon05PwQfpLYzBjs9BBRpZT+2scW3p3lHmJxgon65P76n33QL/iZKSm4P7lLrnNCO+RqfONHdvF/HFrY0LmBSI9R3i2KaomzOMKWApOnyHTw/HMGMKtGnFYTOja0ZURe38JORnQV5AdfZ1lWCGERXa3RtJpcqgRWMSM/uYPbvoYaPUDv/RGlNmR+i/K0QXp6D6U8rHwKbkRlKc4a13nk1zk2C260bqEOvoPnhtSkRV15yGxBON6HNZch4Fgh+nhK0b2CdFuox1+hal7lpDzl2ECsLLYam1DbxhaaanlClkywnFO2Wi+R6ZQr4VUCIxFndzDDh1BOEK0bqCrDnN7F2HXWoxayvoUrnYtYhD93BCgbMTuAMscsh1jBMVQZhorR/Aj/0q8xOvo+pRszPPg6yg1AhvQ6L1HN98mdiMeVYVEdwmjE0dk7XIp22ExmyOgyJh9DPkAf3oZyidPYpmju0PSamMURu45HSo5te/SVR3N2RJHNsMMOUfsFukGXMhuhhg/xxzbF9q/T8WrYxz9AVDmLMqHR3GEhDNN8RtTcpBjdJ/Mi9pZPuBRd+9DnVwhBsBiyHqwhkYg8p3hWJ7eKMeLkB5QmJ53ew2z+Bq74aPfeBRf8WbGKCXK2y5rtkrk1XNuhYXWpeh1UNkA7dbQ6vzAXesZ/PPsm83zOFy2XnorIarfwp4/hyddxLJtGXeFGtzD+EqeYoiaP2K4MljEcnr0FCFbzOa6omA7vsbn9a4iz21SzPahKtBCYXKOKU+yNz1OcvIlZeR07m1BfHFMlKSa9h3NjHVHb4OrhV6kOv4fXvoEvJLLSVE4Dkc/AVMjlMY5Z0vRClvmMlpCcjR5gK8WSjLnb4bJ9iVJaaOkiEDjiw+WizCQIJL4un7mAvL/xKnT5/pxWV38uY/bpRrDqbdBo+UxGCcYIhvmA7599h9zkrDoNbgobeXgb4TWZ5wkm2cdM9hlEbcrGFXatgLWgSbuYUCmXpEypvDpecwcxeUzlNYjtkJnVYGJ5bEz3KCe7WG6N4vRdpthsFmMQgp7j0xSaE6lwlGaoS7pa46y9ThpuYGdDImNQXoMzr4Y5fYdGsIYkxxve5iW7xn0lmOUzFDZCRRTdW7gs4OgHmNPb5+vmzV/FRH0qt8HZ3f+eaTFhtb7JfPQYSwr8/W9SUGFmj8nckIHyWDGKqvXq8zO3KBcshKS0JKcqxa3FFNLmSKW0GjfQk/egfCZ1TIZwITb7C8cHO+6FKRCjNwlnTyFe53h5QqvxInb/ZSgXlOE61vIAqXPE8AFaVzj5AC1tZLBK2f8cRjlU80NmxYxRNqIxX2U0PaGsclrVksX0IWfFgvr8hOsv/F/wDTj7/0/E4A7C5FC/gRSSOL4O/gr+8bcRg9uY5ARPKBy3zrSY408SVvqvcBA0aXeu01oOobZBY/IAVb/CYvqUgTEYZbHWf40on+A4DUoZkORzVDanmu2hhAvzfUrX5/vllFF+yuutzxPpKdXtf4snXUTQhK2XsYLzeXheVwz3TlgkS2bTE8qyYLVT4rZeRlULtPTIKDCYD4kN7PkuZvj4/GchyeqfvPPkD42lLppxfzI6jCCMzpvBOzHmbPYTz1taZghgABR2SNf2nzdHC6eL07yEnp8Q9F4myDM6wkL4G7yvpC+wH/x7xPA+yq2RRD1ONditS2wKB3nwJugSFbdo1dappAXxGolj8fj+f49VLWkpn6DzAkvpU58+pRG0SI/fgtO3sTo3COuXWfZew0uHWEEXHa0g3v1/oKJV7HiDdHmCXduE4zexOy+QJCO24jXM2Xu4gzvI7WsYp6IM6hDGKD9kaJ4gjGCQDwmtCGlssmyJF/hElsv65IDj5TGzs7fR618iEz6X65eJ5Ps1ejV5hEkmGMDy9p/vBwhxvv4Q0ydIaRAH30BOnyI2vkgenAufBZLNYJu1YP1ZGsxFhOafhp/lGv8kSc2Sh9P7VEazE+8Qq8ZPfE1pSibZhN3ZI06SU1bcJl7Qx6aPhSDzm+y6CingGg5OpTmSLln3Fnp6xNwLCZdvQ3KKHj2EdIJfLHCDPmU6IlmOCN2QKp8hVIh1+A4szxBrn8GcvYN78iY3TMm09yLu/JBW8zL3EHSrhH62wBndR2goq4LjuE+hJEltg7rVpB/3eDp9QlGVZMV9btRvIX+2IKsLfg4YA6UMUJ2bMN9FqxCjz/cjxdF3oSxQjo1WClNW54KzDzCvpuwv9jhNTondiG7YY5yPyKoMRzhcr1/j0eIxLAZkxRK3WKJ0SWD7VOmMy63LrAXrhCdv83h0Gzsf0+i9RDJ5SKxt6r6LX+UInZFZMeHqG5jBXXKvQTV9jGVbjI8PiFrbrCTHjA++ho3CWv0MB0XKSr4gCHrYp+/gXv5NSuVQJmcko108NPrpVzH2f0WFRx42gRKJwZ89wZpPEKMnoCyW2IRBk6PDr0C8Tav+OjKIiHvb7C+fcrycsm5iZMOi7fQBiIAXmi9iFUuc2Qhx9D2Ma1Gvlpw0d7i9fILrW/TF9sX9+1POvJrxdPYEgMgJebH5MtIoSnJOl6dooxmkQ7p+H0tYPJncZrzch2REt5zieW2kKii6bdxui+Rgl+rJMYvBu4TzQ5KgixetMpk8ZqRCdvwa1nLIyeQx1vKUauuXWU4P6cUriNkDquWA42RMpQ0rl/8Gbvg63uwOG8kx8fA+VTaF+/8Oe35E1bzEQmeI9g3io++ghKTUFRkGlY6wDt5CLB4g6ps0N76I8XtUTg1ncYTbfwXLDZhIh6Ft8XE+ndKUCJ1TqQApJJETMckmdLIJVrLAnK/MOQna7M4e081GrJQzXOEjlqcQ7fzI827nQ+TJmxhpU/Vfo1IXboAX/Nn4qWcf/+Sf/BMGgwF//+///ee/+9f/+l/zz//5P+ef/bN/xr/4F//iEz3AC352pCnOb0YyACEwBor+5xHzPYQQpNEqRpzP+BtuE+PGUNwB20dZIU3lUioXKSSDo68QLU5pLMeYZIhyY+wqJ+x/jtn+18kOf8ALl/4G0uqcO5EN3sJZHIPlkiEpwzVEMkX4LQrbwzn4NrV4HRn2UWdv44SrJNmEttvluhsjhaJt97FwEL0VzOxdzJOvooWNiVfI48tIaWMpReo2OSrG9NY+R/Lev+WxE7BeLmm6DUqhMJaPbGyiJ+ddgla0SWnVEBjUyfcgnRLIihcamwxNybbfg+PvQ1kg1FPkxq9+JEptd/KYp9NDQHC1fu1iI/YvIdbZWxjlocMVjDHs5me84m/9og/rJ1JF6/SPl7yb7KONRoqLCfWnkXk+473pu2AkW9H2hwrCjrDZWgwYLPYpF0dUfh/lrACgyilGOUg3ItKG0vbJnDqtKkHd+3c4+Zi1S7/GUynw/Q5uOqVWKYJsSICmzBa084RoeJ8yzmjFO8zdBm2TU5YFMjkgNSWe5eA4AWXYYX70HXRV4KZXYPwuru1TXftb2Mffx9g+BRapKQlaV7CsiGD9SwgvZnTyA1Q2I25cYr77VULLJ13/PHuzA5pG4AXb529Y2RTBOpWpOB5+Azc5ZVTMyRrXaC720VWKWJ5ROTUawqcXboEVk+sMV3hIKcEINBZSWaA1JuhiFVPA/EgXHDs7QRz9ADDYtRlZ+9UPPa6qBZy8izEVLM+QG63nm8wXfHIs9ZxxPiK0QurWj3ZBKU1BrnMA0jJFm+o80vunIA820Vf+Nmr8gBVhqGyb+mAXlIv23v+/7XJCfvhVfGlzEK5BvEUkXOpHf0y+PGNLKJZlivGbICVq+hi5PMM5uYc328MIDW4LhIVfjpFVQLoYUApBatv4Ue/c5SA5oxn1GGOhsoK29Gn0P0976FOOH2Evh1RBH0toZof/mZYosYoMFkOK03ewey+ztD2KqiBZnBAGfazaJvPGJeq1lwkO/jeSZEoxO6JRX4VCYy+GNNQQwhqVDFCtq2hTUPXfQOiSanS+wLeE/WO7hS/4+WEQlL3XUabAFCmVERjLJ+t9BlklqGLCXHmEfoP9dIQTrTLVEFiSs/oWfn2DBHDKOYtiyaJcUkMjkLgqIDEpeD5W2MJKmugESreO5zUoHn8Vx/XY2f4ijt+gFWywaYW4h++wyJc4fpNG71Xq8wPk/jfg6deoei/gD++SndxGpiPs8BCrtsZwdkCnSrCcBmK2TzE/Rgxuo4L+85is5+/ZGIjXsEaPwQ4onQ+L+43QHC8OqGyPyfQhl2s3LizgL/hEEQLk2TuQTlDA1bU3qHeucnY2o1JQfcDZ3Umesja6wysyYKZKvOM3WfdPCLIFun4JFT9Ajh8i975BYNUo6pdRRY6hYp4cE3ZvYgc9lsmAsV+nSAdYZYgvLGzloKVNWqYEyxOkVpj6y9C6hOW3SfMFymtB9xX03tehcxMrXicqRyQH30W5TdTRm5T913D9HsIJEK1ryIf/AVktaTe2SIeP0ELTFDZW0OPx7DFGG4QQnOanzNJHzzqHt5EfKMyPijOezp7Sy0f0llMCr4Pu3KRwWhgkZf3q+fey5UB9E0bpx5zp/7IQQmArG6HnOLPHBOkeW36bpMp4ZXaC/egraCukCnrUgh6uHSPDHhYGKS1cy6Uz2yc5eweVLYiu/k3y6Ape/Sme9MmKim6esbCgiNcQW19GxetUh29Sta+TTZ/i5EOuVxVV8xJiecZq1GWmc6S00fEOpeOg81PmbpPp6AFrtR2ubf5V7Ogy/vEPkIO3kbpgG/idrS9wXznYxiUpjpmffpdwcA85PyByW8h8jC5TTH0LOX2Il46oLBdRFdhOhAxWMFJSBU2SyT3cXFMMvofEQzZuPK+52NJl1rpGbjt4UZeE86bImtvAGIP2+yj7AEyFjtZ+gSN8wc+CnQ8Rh98GrXF6LwACMdmHxSGh0bD6BYyBPDhv9LHTo/M1m7JQySHGX8VMD6C+BekUVc4oZJuqvok7epO2V2PmNakZSTl+ivRqOMl5/bLlNbGFT0rKxLIJ2peJqgrVvYEON6iQpAffRGdDvGKJXRW49VXKoIttRZTFnDBYpee1UOoImTwif/qfubzxyyyFhbQjIqMRlkNcLlG7/4ls9Ajv6n+N3vwSTcvGLxMMLm68yUQpyrxkkAxJR9+nGu3huSEzr03odD4k0JhbAcfdl0gm9/GOvs+W8ug4DRjeg+kBQuZMlU3iNajVrz9fV5kPOhn8CFeDPwsFOU9nj8mrgs14i1Be1EY/afp+n1LnXG9eO2+8st5vunBUSGv9tympcBZP2X/0v2KA/mqC1fklAJQuUU5EhcSRijwZoZIhtWyAar6A2PolKDOQYO3+EXYypIpWOEqHOFJhP/02StpIJ8L3VwgrhXt2Fyc5xQ6bpGg4+BZWseR2+yZbjR1WH/7/UJOnWLoia7+AvfZ5HKcOXh3KEqv3WZAGuyzxswXF0VdZ1q8QJwZPV6zUb3LDCtHagLeCkT6E69TTA4rZIS3LZ17MOV2e0AskSTYi8kOSMiFyPlD/sd8/V5V1/h2z0Oeb2q7lcDXu4w7uIHSFVh5icQLPxGZwLjj7k83nF3y6mRVT8qoAYJSNiIPGT3yNJWwiN0QuBA3LJ5geYeUJUipmV/86e+P3kMPbrNQu01lMcAtBL/AoonVkKbBOv4+oLGRjA8utob0aQtkYt8mo9ypxekpy/z8gpIW9eAvTe4VqfoBaeR3z5CtYdkhzOWHNrsGb/zfG0wM+99LfJeu9jlsKFot3ccsFqd+gqObk0wcMTr5JtfFlUuHT0Tl+cobx2pSm+kizyAW/eDJvFXv7r543Roc9DBJRnl+nVQWiex2SETpa+5CrWaZTirJkp7aDLSx24ivcG9/FFyFpmWHlQ9bO3gMBov8KUsSgbLpGUK+t0q6/hI1Lrr+Loxzy5SnF6dv4p3exVhe0wz5ZuUSVFaWakZ+OWHox8fAhskypRIXrtXAXJ/jSwvM7FNmU2O8SVCXCjXCGZ9gY0pN3sII+Qe9FMr+FHtxn6TaxdYqdnnK5dYlDMWNlto9JT9EUqNoW0pS4UZdksgtnt0knhxROAze8zpq/hRYVlnA+Uj86K44ZZkO6XpfV7ouIfIB9dgdrdkBNFxS9V8mqDK1K1MV9/FOD1DnWch+kQxGsYpBIcR6LbTAYAwr1zG9LYVuCWZ7S8trnNcByin3wNeT8ALPyKkXnKmE6Qc9PsY6+Dc2/glEuDaEIgi6uLiiskEy5vJceYuucW0Wf+uQRaTKmLEv23TqbOy/iPv5PFJOHaCFpxBsMcShMhYfD9egFlmVK5cTY7esY5ZLnU7QV4F/6TfKz97DmR6jlABVvYFc5xoqohGTFX2MQrGBW3sByuqA1cvAmmZSc2TXO6pegyugAdnqCWB5h/C6FHbDY+wOoUuLe58HrcF1r0qCHo0Jk8gg4N7GYFhO00SydGnk2wxU2Ov7xDVlivvfMtCFFLY6oald/zqN/wV92furZx1e/+lX+zb/5N1y58r471K1bt/jH//gf8/f+3t/7RA/ugp8dqVOso29BvsRqXSarXQMgd/tUN/4uy+URodvkc1ZAYXIaqkWOQm72MSjk8E285jXIRpy0b5Cf3SZBE6Yj0AnpYobTew0HiGuXCNwOJk8w4hC7HGM9+H1mT76CWH2dbvMqSWcdv0hYTvexTt5Bjh+TLo4J2zcwfoPcCqmFPfakzXQxwBeCVD8h9nbOc46Hhzg7fw2ZHFOtfwkmT5CzA2y9oIw3uBasMi0nLFpXMNM9pHIw8TqZsPAal5mpGLvyoNLIdAhRDWEqRJFiAEcrtvxVOlZAiAJ95/xEGvMRI0khzp3NAAzmuT3zBX+5sM7eoqrtgFCMywUzndC3Pv0udsZr0a00mSkZZKd0vf4v+pAu+BhOklOWeYIBxvmIvvthEVOmU5Z5AkKi8wEdZwVpSuTxm+dClmKJHfRoWnWC6Apq+CaWExEkJxSjPV679Tu4RUmRTcj2/hNmfkCtvo0drhHatfOOutEDmrV1OtOnmCrHp2DpeJjmVZa1DebNS4ztENm6wklyxtZ4F9dIqCp01OXYa1MYjascwpu/g6VqLN06u/kEf/gugddkmSfoYsFMSKgysmRAZRTT9BRX6A93F4mKlckeJ6P36DotaiqiXEwAibPxeRLl4/deA+s82sCXz6Ywz27Rpd1Ern/pvOujmCP3vwYYnP5LHxuvI3Tx/our/COPG6FASSgrhLR+LsX5/9IxQvN49oi8yhEIbjS9j0Rf/BBXeKyEK4zSIb1g5U8lNBNGI0z+IcF4qSLKZ8JCAZhgh1Ko5885F8zfwU1GJNmE2A5wpMs8PeBkcBfXjSnTMxzpkBVLYqMwUpFXS+ywC8tjcBrooE0uHZzVV1GLIYERhKufw9cG16qRH3yDwlSIdMJW0ObQbSPMtxnV1wgGd5Blgo63CMNVpqNHNCioHn8VN1pBd19iaAdUK69zNj/EqipW6ussTt+hMppW6xWEDMHtEzduEAPjeIfk6PuoMsOpFLh9qpVXKJdHyGCF0u0j0Nh2BGVKGW1+zBm94M+LKYakfZ12mWPbTUrn/L5Xbf515od/yPL0Du2gx2bvVR6oAFco+kGPvekBE2MInZCuFbJu1ZgVmm73JTqiztRtMpg8pDa8hz17is5m6PY1TOcFFrMjgqhHXiW0swVH44f40TG19d/Aar1IHk8xcY/m4z/EHj/ArLyK7r2MUhbKiWA5QIRtTO9Fln6X2uKAau+PcWqXsVuXsFDk82NW7RiFhTGGggwlLHKd8Vgpat0rNIMNxAcE2KXdwOq+iLEEidcirQoqSuyLguEFnzBC2c9mBeJD3/lS5+fzMWFhF0Ps9/5HdHLMJc8n8VvUnDrecBdKQdGVJN3r+PkYiQPDeyy9BsuoTqBbNLwaaZGjX/5dpot9Tk3BStImcBv4ykYXCaJYoLa+jDYG4bWoZI2y9TKz8ROmxYKu9LG2voS18jmqxSnsfRuVTfCCFtl4F9W5gSgrKgNV64Xz+U6+BAF+mbHpryNQSMfD+DFx1Oc9XRChWeYLKl0xTIf0/P6HvpPn5fxc4D/dJ1ce0egOcrYLnZcp2i9TWRFV66VzhxtlAxdisx9iLw8Q4we09JLPeRFHbod+mmJUAItjTNDF2fotVDHHHH2frmUxsyyEydDZlF6ywJQFZvSQItigDNYgr86LeULhlylbowdkT79BELSQr/4uZyiiZEA13UOEfcx4FzqvYs+PiN0V7HCdLB/ydnpKVkyIMYRRn9IOCbDBX6cMjnGTI3j4H1FBl2Zjm0b7FkuRcvf0m4Sj26wvh3jxOrr7AsIItIFqdA+pC6J8hisEov9LxL0vQFmQWw7RbJ9h1EEdv4WMN8ili5WP0d55c40jPBrhGgdolihW3AbrdvP59VjadfT6lwA+tCH3QUpTMCoGWMKiYbcuHA0+RYh09Nz9UCzP0NEaFg7r4QY6Xke7H252ELoEDKYqMM2rGKeJ8Dyq5RTpxuTP4nkWbpvZ2i8xyCZ0gjYLbwU73kHEO6y0X2Z1eYoVblBKn+P0FBqXmS4OWQ3apMmMcvk9KpFwstilnY0Jwh5R72UsnVNLxszKlEm0Qn7/93FXXsEuE2xTEQoHNXyI0/88QbWLn88R81MccYwe3od4FZ2csep3WZ7epeq8DnaIXPkc9vwhUZ6y6tSwR7soNE5tnTzeoux8OPrJlR62cKF+hZ0yo1YUSC1h/BB0SXr8LVTnOtZ0jyJcg2disyLcwhYSMOThJ+8COMnHTPMZAKfpMWFwITb7pPFEwLXaDe5N36MoUgbFkNiu03g2xpZwsYBluUQ/m8lkZYI2CZWpCISPs/GbRI0bSDeAMqetC+Ljt+D0MVXvRUy4ihreRekKnSfobEE9GxE2rqAH95BUsBiSGJdQFMz3v4bj1VHKwvKaTLyAVplyza7hWR4kY0z3JWR9A2fzyxRuhzI742T/WygpiNpXqI0PUMsZeXnIxHKopEJnQ+pWAzF4wM32JZaju/h+B1N7EZGP6E2OUE6JyBJOeq/R8ds44Rql18KzXOp240PnLo+voJyQQTFkPx/QEBVFlZNWKWmVchpvsur+CsKO0BqILuqnf9EJrQhLKCo0tQ80MFWm5CB5SqlL1sKNDzX8CgTr3haqLUnSE8L8B8jwElJI5tmY5ODbLMslOxqUu07bC+nZDqOT23jTB3h+F5Et0NiIqIc+u0seraFWXydQHsv2i4TJDDk9QO3cZGoFyMYG5eg+wern8OdH5/OU5YgqHVNTNnJ4D9N8iXT0HvPmFqLK0P3XsKo5pwffxBUSM36A33qF7vSQPF8QFRlBK6e0XDT6PFJNeD9VIsAFP5lpNWZRzKg5jZ9KYF34a+CfN0kIDKp1BbM8gfoOlRVBvUn5J5yFanaDmjMmqzI2ox08EdIPVzhdntD0WnjjpzjGJtFL7O4thod3aGYzhNFIPALnjDxYx179AtGojrQUfp5Q5EtUOkTODgkQ6HTAvLaJWA5QUZ9CF8jWZax0ybZbR4wfsGxfxwu6VPUdTJ5gOx6TwT08KViMHxJEfeT4AX7jGvNom0HzJWo6oTa4h1QR8ek9opXX0QffYHD8Xephl+rq38ALt4nsEHPwBwi3iUTiPCvVKwyb7iq+CBBC0rTPvZ9yUg7mBxgMe+UeteaLRCufRSZj6m6dUllUTp3VcA0rcy6cVz9FWJN7MH7W5NyHIlgnkBE7tR3SKqXptJ+P16QYkhYFGIOvfBQWXjZmze9Q5HPKdEm1/esU+2+jhYVIJ1AsEFWBspuEtStU9as44SpTCYFl6J6+yyhPacSbrNS3mboteo1XYfgO5fIEL5/jFQme5WEu/w0SNyJePkVLQzJ+wgmCSNo4a58lm58ipaQaPCIqFsh8Cc1tTLxDiY/x+3D5ElaR0WpcpfR6oHOWD/5fJHtfI4hXcTe+wHFyyE79EkIniONzt1kxPSKttxjMngLgTO4QzGNMOseXCr3+eRAWCEERbdHQc8bpmFRI2Px1SuF/yIX+Y3HqwMG5SZFzMX+/4M/OTy028zyPo6OjD4nNAIbDIZZ1oZz/tKCyMWTz839Mn6LiHdRiD6SNCNbw4493D9HCPi8QT88o8ghj15nlKafG4C1OaYZ9ptJG+zVOog3Ww20WxVeAjNj1Ec+EENJr4vZepqpKpq3r5LPHHO7/MT2vi1ffwlge6ApR24Szh8jKnHfWUhEKQe3sNqGyEN59Zo2bxCYn1xL8LXSwiRz+MRJFR9XouF3M4BFdnXG49mWc+iHxZB99epdF0GUkbRoompMxKAcdVMj5wfkbtlaQ5gTT3ACni49AA2blVVieMHcc9pdPiJ06HbuPEILKVPSCPtmixLWCixjNv6RYp2++H6GZnwKw8icKF59OBN1nx7m/eHohNvuU4j9zyBIIvA/EN+YmozIFVu81lJBoN6ayGxxnB3hS0RESWWboLMXEPqYosLMzjOUh6psoYSE7L4K9QhK3OTv6IzwNCzuEYIVg9VepkgRx/D2s0S5q7SbV0XuIKsdvrnAWNRjkY/LV17i9PEFkQz7nxLSRtOI1xvf/A9powpt/k7XoCoXOEV4NvBcpJxNm2Rh7fBvPslCzCVt2RL72GerCAcsjD3tY6RyrfQthBAgoqoK9ZBdTpXQwOMEmLbeON3qILEboskB0bhFt/BZGfrwQ6Ydo5aMBZ7EP5lk0dDqh9HoM8wGWtGk+23Aq/FWc1hLK5fPP+of+lvTQK59FpkMqr42WF8KGnyuCH7sRKJCsuOusehvnLkjPkCZHJacYO6C0mx/4fYF98j1MOkE0tsnq158/ZjBoU6GF5qScYkubpnSBcxdYLJem3cFXIap2GURAIiw2nYBqfoRo7DAowSgbLzvlTFlkbkhv64vUO7dABaTFEGH7LJdnqGREvXuTVnSFYnwf4bXxL/9VZvf/PbZTx2hFZIdkxQI1ecpMSZbDXdphj9Rt0Fh9A+79O+TZA2yrRqV9Uq/H46MxQX0dr93HT/fpGge8FpWxyAHCFWgtqYIeTnSD9WgI2QIpFCWa9/IhS1PRNTlrgEGSh9uf+NB+kIL8Yrv3J1CYnAfT+2ijOZE2N8Kt5yE4CotusEkVLbGw0P4m214TR3oUOscYg0ASWTFlOSZ/8kesOTW2/Q5J+wUOizEnXgdtHuKVJe5oj7nW2KrOaXSTrUYdP/YYJMc4s0MC4WEOvwZuj1rrM6gqQ87OMMJGLs4gWoH2dRbRDvbLLayzO5R2HcfxcekTtq6jsik6n6HmTwmu/A0yfwWD5rQ45nB+iGs5+JbLOJ+ykBayWhAogSXs5xFBZbCN59RYpGdsuPUfKUq94IKfFWOgbL+I8g7Ov0/c80K2SvYQJ7eRyjl3gKxSMBW2dImqCrtzi+L0DkJKlElIF48YBivUgFqVgB9xkI04kQ4dS+GNnhIvhoj+azypckyV03UiPBVgFmcMkxGeMYTlkny8j2XVkCsvI8uEhreBnNxmagne239Iw3K4PD1CD4/I5JKsdovq8m9he20s5VHFlzBWAMUCE68i8gU62kTadczyjKq+Q+JEZJbLG/N9aospqayxi8K3/Y+4BzbdFrNsimpsEWVzxOgxVaMF8yNE8zpGfjSO/IJnCLDmTxGDO6xHXbpX/za6bjOpDFbQIGtexwm3EEdfP98OzKc0T28jixTTfxFZW0dLh+rZxmhZv45lBSBtimAVe7mPlRdgxYi8gpM9ao6FsiJ0+yWWwqYrHBANCrfk+OhtHCfGa6xQDR9h1/rUaluEBz8gKAvsyW3K+DJoja5tIfo3SL0WlSlZjTf4zun3yCuN4zXAjrBlQNq6xdHe15jkA1a9FkVZ0ln7AoHfY+yvMRP282tKxFewskO0VqjZPpbfo/qAE3FlShxpI41CG41v+wRF9KGNoh8lMvshR+kBZ8kZALImf6x77gV/vuigi5rtnYvHolWEzlCNVSwhKZ0GhQHzgX3xH67ZxGJEYTpUqY8RDk41wSzG2CcPKeINUjclrQQ1p42sbC7Vbp6LdhGg6uBtPW8TdZTLvtvE8jv4+YCj2XdZFkvcKGbSWCNJfbaDdSwEevcbBFENUeaIqkIaw2x2irfyeTQOcZHh2k3secpgekxiGVrFAvwm9F9CFRnYPn6R46g6aHPuYiICXohvcAOFJW0CrSje/r9TFQuiW/8HEnXuyJSbDIWipGAlXMEWFtHkDGMyqjLHCtuYxSl+fZMxYCmL6AOfJyMt8h8TofNnxbPc524UgXURc/7zQmtwlceMOUIInI+pTVi1q7i9MabKqJpXeDC+gzaajXiDXvezqMY1tB3SGL+LWp4iwlXK+RBR5Wig6txE6iWFX2NqKcqTd/H9JtHaFxhnM5ZuEzdskuZTyrDLcvwQGpcYK5tmPiOd7lKPNjHtG1jtmzB9gvb7GHcV++RNivlD7GTAVLk05weok++j/BjLXccqUmSWUS2WKMuGCup5hpo8pLQfo0SMmC+RwxFB4LIqfdJoBVlfox2t4Prt5+sGOI/9HucjfMsHx+f+YoESFqfJGStRH7LJeVy4dMnsOnK9de6W+axOp6koTI5EcZjsU32MQOmCTyeBjLjRfAFjNI54f246KgYM0iEAljxiI9gm1Uss4WALB4lizd0md/oEVhs5O0ZHPYrskMiuUXPqhPUdHLePPHsbkaS0UBR5RmX752kI9UtkWGCHaCTVyR2qfIZtJKqxieevUqVLRvVLqBK0qOHYKxQNl3yiiO0QWd9GVQXF+heYzHYpGxs8Keao9ksElk3/7DGb6ZzC8pG1TbTboOX0kSqnEJpBMaAiYZxNmGUzml6DzWDnQnT/CZGblMfTR2ijGaZDbjZeQvHTNyYbBFn9OqJxHXv2GLn3dZASe/UzFE77+fNsHK7E1z80B+45q/TclfPJUjJFLsfMiwUuFeNsSlCmuDwTmZgKOz9Dnr2Dv9ynkBEkh3gv/y5aV7D/LUTYQTZ3zh3mW9dQtke+8+vMZgPWV27iVoZ8saTI36SSkNhdVpMxidXmzvg2zdU36F/+dRg8ptZcQZaaurZ4Ol8iFTSIKaucUujzBq7lMUW5ZFaVlMpBOw0sLFr9X6VmN1B2iAkvIasF6vi7UKSsd2+RB+83I1jY2NIi1wWBfX5fzsJLOJu/jkkG1Oo7hOEa7TjiLJs9f50q56jZLiiPIt75sPvrBZ84hcnITYYtXBzhAueN/z+8nMUHYmPrVov6n1jeGQwqzVBJgirHuHqGOPk+zfku9bUXyLq3MO4OurmA6SHEPXBrIGZUpQYjUcshpbuCFTdYpgecFQuSxSn9zqvkdkDixBRHX8M++i6ye5NAucgqoxAODPYohocskymhjGh4hqdFju1GVJaH3PxlVDbFDyJsr4UJ+lTzE0R9E+OtUHRepbRqH3xDVNWc03RG0NhmaSALuvQqmCZzUifBtUAmM4zXRDsxlhNSFQkm7DEePUZUOZHdACT5B5zIYtXkVjNEIpFYz3zBf8L4BBt4nQwtHfKL/eMLPgF+anXY3/k7f4d/9I/+Ef/gH/wDXnzxvNPqzp07/Mt/+S/523/7b3/iB3jBz0blNrDc6LyLOV5HTe7BaBcAqy/Iw1WE+fiJpjFAuIY4fIqRdQpLM13YSHWFp84qE2XIwgjf8lCUnDUuIxBcS4+J8jHKdtDZAsetUe78FSZeneHpmHptG6ECputfwDt5CxeoVJP81u9wujzhXjHE0jPa2ZCuSVCDI1AGr1yS1TcJKxsdrVFKH6+xiRk/QgddRDJlOLnLNJtSVy8SFmDZHXRgsBobHDlN4qpGkSdoI9F3njx/r6UQFC9dJQ9jInje65G7HZ5UM94e/YCm22RRLIkbNWzj8HB2D7sAV0WsuOs/13G84BdEmaDG98i3fguA3fyUQDjU5F+MwkIUrOJXc54udnmt/dlf9OFc8DGshCtkDQ1GPI/hTfSC+5O7VEazEW0Qr30ZTcU8n8D4PkmZkrRuEFQGq7Z2HikQ9eHgO1QYytolqvgKpfKYKYWiovBaWNf/Fl6Z0PRXMAvITlOc00MoNBwfgvYwyRKzWmOeLcjKDL/K6BULDgSctC+zFV4mGz3EbaxRFHPmQK3/Cla+oApX0YMJ5d4uEY+ZnnyPPGwRN1s8XJ4SHH6LaTFDlR61tS/g9VZxZQAINBX78z1G6ZDKGMJ4i75XYs/2KJ0WlThAr7+OsWpYxZLC/dMJDHSwipodAYYqXHu24TQAzjecGlYLI9SHBEgfR2k34BMUmapqidDF+WJDXHQXCiO5FF9mko8J7BBX/OSNavMnWtLs4buY6QFCSqy1L5yPGaDyCWZ5PuZMniLrV9AoSlOyu3hAWmYYWVGW50swq24Rq/N4pkl9E8d28ZwmxTOXjWZZMrYbqNihCrpIv42fTjEn71DkM4rV1/hqPmCzfZ1L/gZzSqrB9wiTM+LaFnltg2ExxRx9m0lygtW8gnXjf0dmR8RunzDZJ5c2XpkxkQ6L7gucNS9j+T0+p3zc9quIeQqyiT7LaCUFKpdM/RknvacsAsF61CC2fISSuMlTzMkdClOBGENDQe8zyOURxo6ZKptFsQRgmA5Z8zc+vLP3c2CupzyaPEQATvgi8BO6rP4LxaAxz8ovBvOhPuTSlAy8iKi1Q2S3qII1GsUMmRwipORFv0chJQI40xUNt0Ztto+Xjygql2b3DRbODKdxjcIEqNpNLJ0zia5hP5kyf5ii/trruPKELpKOkOij7yM1mFv/J7LmTfz1z2LyCbpYkLsNBsYwFBl9nRJSskhPSS2F6r1COnmCSEYkBrKVNxi6MXvDb7EdbjPIzkh1jikNru2A1Bws90jNAguXph2wEV5FPuvGq1lNalHzoyfsggs+ISoVPI8OEMDh/JDh0deRyyF9fwWVDCjCDdj6EnK2S+jXeNtUhGtv0JweYmb77J3+gFFtSLH1ZVyvxUm55O3pLr2gRygc2n4HV/qkysEWNq7QmHwKboCJt3B1irI/Q+7W0Sqgmh+TT3cpkxF2cJmDkeDheB+r2iMdFay8/jJCvIdpXWHWuYVanJIuBjS9PvLkB2AsiHqUW78JugAnxhhDVbuCEZLQwGWnxvHgDxgJmx6Cmxu/gVIeSbVAIJ/PUyNZ41bjBVQxQ6IpnSYmmSGiPuZCkP9jqdw2TjlHlgnm7B6y+R462sK78d+QogmkS2UqFnpGcfIdWkpRa13FMiXW3jcow02EG6K7L547sQoBGPLsjNR2wGuj6pvIYg4iYJwsSQ6/TVVMCXuvY4crlGUXqhb76ZSi9JniERVdTP+znOQzVo2FX7+KPdpFDB8h04Rq9fNU2RFLKRglpxwGLczkEevxJvdG95i1X6CqXWFuN7g3uYuJO9iZYNK4QicZgYBDLyAdfheDotN+DUcEGANdZxWz1sGqEirps6Qgr0ZY0uLR5BGFyemEbWqqxma8wXiY/FTnXJv3S+x/cu54wS+W0qpRrX8JYTTWYg9O7yAoITkDfwWnnZPVriJMjjV9iDCGonYJshjx+F0EFbYzQd//DwjbQm79BlCjFvSou2PSMqHrd5gUIwIVYX2gqz83GVII2nYXp+4gdMq0mrCM16gsi8emohRQNC9Tyjo1bG5t/wroBBNfxRIVsdthNF/wzmRIXdVYnU+oETPPKsY6ZTQbUq68yNRoAiUxB99Fzw7wB29j926iFgPK+hW0sHDH92C0B0Jg+RYiaFN6VxHLCQIYFqc8ne9RmIzA8Xk63aPh1nm9tU0wPSRzfaraDfy2QVYL+tmYyu+h/xwbYiNZ51rjOpWpiNSFK8LPkzV/g8iOcaRDIKOPPO7ImHb/ywAM8wHaaKSQTPIRrucSuW3sYo5ejNBhj2JxiNx8Axldpow20FZA0bzJQfIIa3rAcnFKQ1fIsM8kXsOeH6JnBzxanuLu/Ar94jMI6eIiyfz+eRTn4gS7eQNz4/+MlZ1RVTnO2bfQsyOE3yZYHEHYJ0xGiMUper6PufrbFNkI4bTo2mB2vw5+l6TV4XDwkKGdE0ddNgZNoryO1jnG1FiZLakkhKsV2n9fMGAwPJ49ZFksGVcDVoM1psWY0Appez26dp+gHqGEen4etbCxiymqmJG5Te7P75MUCZ7jkBUF2mhsdcyGv/PnMtYX/NlQWMz1lEqU+M/G2Jbvfxe4lsdRus/x8gRLWlyrX8cVPole8Gj6AIPhUv9lAhHRCXo07ZDAGOzoJpx+C332ACUNpr7BpL7CMmgz79xgJb5MM16h9BsgbaRbJ33v93GsGCYHVLlClAn1Tc1juUrN7TOwFJW3QS0dMytGqNf+W4pgHduU6OPvM7RsjBXQ9HtsnN1jcvwWlrSRjcv4zVexZAOzUsckJ5yR8jQZovIRs2KGL0PG2YRVv/xIE8kFPyviR/z8s2EMiGR4Xv/RFSKbwgfEZj98zg9R1QKVDiidCG03KRo3sbwWqppw5oHdfQEjJMaKwIopwzWs429BOsE6eRvV2EHXrqObtyiUhaU85PH3QLQJTIWWHifzMwpp40mYH9yhvkyYN1aZJ/vMVz/LPBsjW6+xXD4mal3hnpKcOW3W169Rn6YUj36AKR5xa+cNTgOLLKqT2Q4D5TNb3Get/8q5CD+okyYDnhbfpvIaXAquUHbfwBI2CguVHn3ISEWEG8/PhRIWV+vXmVVjjhZH3BnfZjveJq5fRzSendePmf9b47uY2TEAtuWSB5+84+sF50zKEW+P3mSUjdip7XAluoYvI8rGVRQCoVzyYBWpc1Q5o7Li503+QpyPYdNqg9Umn+3RGkwx5RHlYoTteihsTHSZxCRMa+vE9StI5YFUlHYTZ+UldDbDOD5aejhOixdFSbnioSpY1jZ4kGesZCOyg68TWS7Z4oxGYxtz93+lUA6q8xri+ClmuUQvBjg3PstKy0ccf4thntIqE4bKRYyfUuu9wKnR+J2beKu/jOOeuxha5bnYsXzmxCxUDbd3i+XwAV7rKgvpUxRTHNtmd36ftdkj2lWFVC6ev0W2HWGjGSpFVmW4yzOqxjqhFaOKEbKYULl9tPJ/6thvZ/6QavAAENgr7v+fvT/7kS2773vBz1p7nmKOyIwcTuaZay6SxUGkJtPSlX3bcqOvGwa6262G4Qb80IBgGPIfYfjBsOFHw4DRD/JbP7jvBdqWravBkkiKQ5E1nzpjzpkxT3tee/VDHJ6qYg0sksWhqPw8nRMZEblj74y11/qt7+/7pfD6P/Q1l1zyUfzIYrN/9s/+GVpr/uW//JdMp1MAms0mv/d7v8c//af/9JM+vkt+TCrpUvZ/BVFlKBngjL+LBhQFF/EBZ/mQnfAKdfP9mzZWNkSfvIKaL6C9RZRahKlESUVNSIKtDWLfo+m0mBVT0krR0Dnl+P5akTw/g9ouOplArml4Fhft6zyc3uEw3KalE1ajtwjCPhv5mMOizUAtScqYXnLBaHrE1XCHUGfEB19HL87QV/8Oxe7/AQ24yTFqdcK4WrEwunSMinm2oKJiVlUE0SbG5Bgj3KPWeZEbhod/MaNM1mfg3awig6PFA5Ss0/E6bDrbVFQk1ZLJ446XQTyg2WhjCJNUJcRFTM3zGKdj+j+DzdlLfvaY4zcQWqEaa7ejB9kFG1YD8SkRh1TRLpuzb3I8f+vnfSiXfAhCCEKj9p5FY6xiNBChSYspHftxV0F2wHz4BhVQGS73mzfIpGbL3yFSBVJrQFPKELX5We6nJ0yWJ2xnIzaSBQUav/csanAf5iMkPUpnH52dYbrbVEqDcx26LxLmB1iipBi9TbQ647dat0jyhBUD0uUh5vHXWVkOM7+D7r5E6G5R6pyD/IDEPOMKCe16n9AOyJdjzucH7Is2R+WcyGnixEPa3jrWWaMZzt8grcbMspzIaXFk24ycJldkhVieMSpz8myJjcnOj9BxVFp11M5vPP49EhVP3/XTn8+Gk1nMkKffAKWwOzfJo+s//EV/A/BkgOf+eF3wQkCZjjiND9BousVt5GOxmbJCTDuAfIUOe1SPuw1jtWSRL5FCssrn9GSwjtF8vCk5LUc8WqzF+ftej7ZaYWRjMGwaTpfT1QmJ9FgEPVp5jidtlKk4SM85TQYIDOp2m7oZEmdL0IrV4iGTSZOy9Ty23yI1JFk2Iz//LrHbwtjfZJYZNB79Ma0ypdm4TrH3W8yLBTfqVym0zbj8Oip8gVboIr73CmaW0+x8lllVII0mFyJlXJbsry7o5CWOytFORFWCUMW6g8oIEXYDbTh4hk9gBSRlQttr/0zmMot8htIKASzyOQHtH/qav4m4Gm77m4yqkrrTQL5ruXaRnXIRXwCw57t0VIo8/QbW4hGUGbVoE216nKUDRkGTzaiPmB1DfRedrcjVHCOdIo6/QzyfcV7vM2xv8+iNP+PpzRu0noowqphFUVG0b5NqaHg9BFC5TUqryerm/w2rHJId/SkXyZBRPkFmHv7oLdT4DkvDJgl+h0U2oxZsYUuHIjmjbN/kYT7HtkIOFo9wLYeL+Izd2hW2/B2G6QVtr81FfMFTQmKeHiObF8iNL186S17yM0cIGCQXaK9FtTwnQ+G6dZQUHJs2ZjxhtXiAJU0OmzfpFAmRMIkMj8ppcK5XHCQ5nuHSD/sYwsDuvcho9BauUycKrvHFYIuDxV20KhnFEyZewLi+S/3ef8GvBI3ubebRJma+Qg9fw+8a1EKPHekxWM4IozrLkzvMhyl202NpBTTlgpZw1tGf+QKsJiRTyu5nMNIh4vTbSKlJbIOLYIt6sEehBYbhkxRTTtWMIjkhsCNOlmcAXK1dfeIK5c4fUI7eYkGG2PoiXqdBZQToS7eE96G1Zlicczp4gKtDtjc/D+ly7bxruqBzhOGT5iOO5vcQUrOBJGntQzKitjynYfhI0+ciHyPzEWFtC/P8FaRtkWUjZsmYfNVnsfF5er0vIzd+hWJ0zujoL4isGnnQ4FE8YLu+jzr8JnZYx25sc5zbiKLAiVKK8wkNIA1DPEci3RGV00ALA2X45P4u94qYBwKKMuYKsOPu0t3scZGe853pHQwp8UyPUyERfocvLI4Z3/vvqHADQ8cUgzt4dhNhN6D2zJNzJLBQhkWmE+5M36LSFa5lkVUJp/EJ03zMU41nMOWPnqCw6W1hCAPLsKhZl0LlXzQ0BloY77gbqAz02ndMFysAstnrnBz9JY5hs6EVUknUxbdBCGS/AWYO8RkwR8gKQ5hcC29QVgV35m9SVCU908a1a2D4gOZgcYgUgv3aVZbZCOPsG3izh1zxmtyt38BXCtt02fK3qFstbGlTtj9L0XR5/dF3aM8OyKeH+LlLL2ixzBzOW30eFinxxR3sq7eZFWO+vjrj17ufp5stse2Q0m1QlQviw79g0+sjao/Xo9X6MwspmAxeJy+XWMslxrW/uxabZRMqXTHP5ygKVsUSU5ocOQqj3meSzDAWd7lVf3otZnA2f8ZXcs0HCZ8u+eSRGE+iMz/qOQC2YSGMCsMQDJMhi2zFdrhF34iQ8SlH49cphUR1n6fu15lPXyU2fVyvwUSlFKZFJ+yCsHjdsJBOm/roHp6EyPIx4zHHyZCGv4PqfwUvHTG/+C65X0Ms79Gu3WSUjhHjtwiTIWGRAk8T3fw/ES5HiOmboDWV5ZAnY4iHHM8fQVrSFB1YlujtNkVnF2G7nKuKhk6x0hCn7rOscu6mD1Blzu5Wgw7vbJAK1oLjcT7kcPloHZEY7lCz63TtTSQm0Q8IMu3kBM5fATSicxVVJoQoZvkCx/CpVIVtOJ/wFb3kp0FJznl6wiAekVUpO9EObbtLzWhyvS5RWlG3Wrw1fX39/KokUymO6THLp+RVAcAsm+C7IQLJoTaRCK5KcMoMBFRCEtc6fF1FvBY/oCtSXjh4SCg8SIcsioLAsAgk4ITIxi7lwdexSaglIza3vsS94X3iACwqduwQYzbGfuM/Y9z4be45HWYWZOmIDcNly3QxcZBehyQZUdX3oYJIruufWHXm8T10OUVrSd2uU6qKhtPA/CFusJd8fGzhcLV2jVWxpGbXfyxXsx+kinaQ6QRtrBtbPwyhK4zz7zBdPWJRJoi9v0XHv4b2+kT0CIOMWPSpjDrvadGwa8jFCdg+SJvSsTmoclZScq3/Enr42jrdx2lQGCaBWycxoVgOGK1SrCBiFrZ5K4o4zAasVhNmwSaqucf56hxXmOzafbYHc8xkTqkk6BJlK7z7/z9iNURtv4Cx+9tY5YyB36VtNyjnx4wuvktMyUn7KRK1QpUC13S4Ft3EdOpI04ayAL/3vvNR6Gz9ndUFlrAYpUOioPGRkZnvdjLTn4BY8JIPZ5ZPWeYLCpUTFzGxivFkiDJCVPtFAIQu3xFDeg2KjS8wLqcM0wF1p0HP3qRb1SlnZ0CJ8ts43hl6+IAqbMDiHndUSqUr2m6LK8FVAMxiDqO7oBWq9wK502Ey/mvEybfRVUrrym/g+DeJeISbDTHtkEU8oGw/zUWlcLu3ma4uOFRjulu36J1fIF0TI3cw2nXy4XcwdI50d8nTJee2h0XFsLmHb9VoFSuuOmClZ4iz7wJgb75A4fWRmNR6v0rZ/Tw2BnWVcG46PFzdJ10NSZbH6No12tLHRNB010Y3y+yYqelxIDRROuQ56y7Voz9HqZRe6zay/7d/9L/px2su0IjyR2vsuuSSD+JHnm0YhsEf/MEf8Ad/8AeMx2MsyyKKLruXfhGphAXGunOjbNzEEAYpKRcYFFXJRXJGo9Z8301YZNN10aNIEemIKPV4yr+GZYFISqTyqblrdW7btiCEWjGnvvxLKHOM9h7V4E0oc4RhodMVbyM4djz8YslONqW/8yW0Kjmv9YhVwiyf0vKaWIsMhSYt5vgqAysA08YVGkVBcvwnVMPXMSyXpTAQpsdh/Sqt/V9nkc7I3Q7K32ZSpSykQyAtQuGjmTJuQFrldKoAe1lgegIR5kz0jDhZ4VseQo6ZTl4lNh1KUbHp9nFMm6vRNSxspCEJ7QCBpu21McoEY3WCNj0K/9Ll7JcFc/A9tJCo2j4AD/IBTz9WpH8aqMIdNgd/xoPlg5/3oVzyI1Aza4h8Tj58g17tCoa7gzICGk4bw2liSIkwTMbpuuh8Lk/x/BvY3acR6YQq2iY1PZIypa1zzNUZ0ogIcTDSKcfpCWk8pO5IfPcqhrdLWkoqtW4ZMVUDo7dBNv0uhhL0ELiHfwXy69R2foO4SDCDDQo0yvCJ8xUtEspyTqpiTosByg9pBTnLoElL17jm2yzbe8jzv6aya+Re48nnldkF7qM/JrIEItjDbN5iEI9ZViseuU02vBrjsE5RlvRqu8xNCxf1nngEACu7QGQzKn/jPfbE79743PK2sKSJJS1qHyCy/lkg8xmox+Et8QAuxWY/MVrDvL5NlZyA02AgBN83fv6+6F6qBGW+M0/1DB/HsMlVwfPShdGbWHaEX7uOAlKVvvP+aoV7+KfobI6KdpC9Z3AXEROvy8n8mNAK6BYjvGibpaVwM49xMka0NFkxYT4/YpyMCQQYq3OcxjUmO18hTEcED/87p7NHdOtXGaYTMp3iFyu0qvClxYbwaLWewhEe43LIcX0bq6l58PC/09022L3wQWu2RY0i6nPgZYhSkecrcpVhGQEy2kKUiiraxSjnOINvUS3OUHYLZ+uLXI9uovTPrsu1ZtcZpiOEgJpTRxU/k1/7qcLMJ8izb1KrKhqdG1SrAdqKnzjs6Xc7taARVQFKQZmgiwyhcrQUTPIxtm1y1+9R3/tVxqtjRL3Oy5PX8eNz8mKMNR9jV5K38xH9Rpv6+f+gWiywrJeo73+WbHFAGu1CEpP7vScRTIaKiY+/znk6JnQi6kGHvIwxygQVdLHbt3hkB7imz97mS6yWpziN3wWrzlZ+RpqVJNUST4Zcq92g63c4mB9QKkWqM/r+Bvb5y9hIzHSByKdU7vuLi5dc8tNEa6g7De7ZTeo7X8YM9xBlAWJOUSZQ5ZSqpGVFFG6TdrSP9eC/oasKHfQY4SCpOFmdUHdrGIbkW7NzekEfVWluVhmO4RLlCYZVZ9Xb4rzK6K3mpMmIyO1SlYpy+znK+39ELdrAPPkuG/MZzfAat8wrqFjj1hWi5qK1oBXuM3HaTKf3aNa3sfIexFNkfXMtNCsWCCnILr5GXlXI5k2GWxaeFTDt3qLKpxTBNkm+IuOdATpVKXXzcYfx6pxJPmKez9HTe9Q7L1K7FJp9IDkpJ4sToprLcDEj6n4er3YNe3oHhneQkcIoV5wnZ5RViapKVn6D1cwitALm0RVadpdc5Mijv6KKNrl4/Q9xei/g5Ap1+k08w8J1IlbpCCtbUXldDAVDy2Gx+Vl0eYanm8wHR9iGwlYF7bhAR1cxkThLk5lbI81XmPYGWfcW1sY5cnVKFW4zX75FpWE72qXueFjLA9xsRB4fEkW3eTX5HqNkiG97FFXBfrRPzasR3PnfyA2XIp3Riscsx3doRFfwVUnBOp5smo0RUtCw2uRV/kT0LxAIKVBaUbPrjNPxe1zKPi62cNj2rnzCV/WST5oiuIKpCpSoEPkSoUHVriIEzPI5RZWRqYQ6GX7JWqypQVltZLQH0R7lLMfor1Csx+6Cgkzl9Iol6dG3KQ2PcuNzZLZHpSsqDeNsRJFO6c+PWIzexDRdPrv1JY6skKPFAXGe0LA1B4uHtA0LRzcJtMI+/WuYPML2b9BpbbEoLzg3Szzt0DUMRDImcgK6dpPm2XfQWlK7/b9wrAqMSpGv7lI5OWY2BXcDVb+GASipuFjc4cJrU3Pr9E2HsJzTclqsihVtr41juIzMCaEZUnManK1O0WjKSlFU+UcKYVIdM85GeIZL0+rwSbixXPKzQ1Bhxcegcspgh0p+tOgpJ+FwdYDUJlmZYwkbpUserR4wNuo8XdtGr44ppbWOrz36U8rlAMdvcNLYxxYhu1aEV8RM8hjfcRG6Rau+Q7Q6Z1bbJRu8RoBFEk+p8gmN1gvMDIf69B764g2y5TmZqHDKhMXiHHfny4jOC5RWC5E+pKjt4zgBSJMkHhJbCTkOY20QRQGmtjktDU7dDkur4orZIKgEUIDWJKJAlTkA83xOV7zb/UesxSDVgrr3AsfLI5RWfNb5HLNiigAaVuu9sYLliu83JTr5iv78HvFqSH/zRXR9n0IrambjE76yl3zSLKs5B/OHDPMLTGkxiC8wpcEsnfNU/Rkio7F+ooYNf4Pj1TGe6eIba8FsYAVIIR//e/3YJB9TqAKNZpJNCDsvYOdLWB5zNL5L3wlw7CY16RGKBIWimjyCoMN4cUGt9QxStDgvanQNhyJbYMYLDENTeSVXLIlCYRcLjGSAkCHx7JB6J2IibF5AYj34c+R8gOp/llg9jQh7jL0trhoeskoxV8dgOOxbDRYqRbkdalYHpUtMYX1khKbWmmk5IlEJLaeNKz5emsTfZCKj/j7B6k9C4faQO7+JRqLFh18rgUKXK6bZlEpXFMmYyO3jyQApDCoE02IKQhDKd2rjRf020vKoLAetSxaDlynmB3TaTxE7IZXfJqwyKjsgrO/D4Z9j2AFZuMMynjKv7zMqfWbmBYaCTbtHWZbUgw02Wn1G+ZBoeYpzch+twNy8gsokUluwvEA6Bk46w58/pJXOMfwOunUdc36MJS2qStHy2pytzmk7XdIyI1UxttlEbv8qZjFFVYqT5R2mZcpOuIstXe7N7iNMzeuTV6ibDV7aeG+yT64zHswGZHlFy+oikJTNW5iWD4ZD6V+6OP00adgNGm4Lna3rKpH5/u+MrFL4fsxpOkdUMYerR8zyKYP0nKgT8e7W9CIWmOEe2s0QOJS6fLJOXBXxkwAZEZ+ji7V4SixPqJwWZTYFIdkMurSWZxTeHvvBddx0TFGBZfpUXpupNBkuz5kFfe5OBwg3pBntsREfYY6/hptLLupXWCwPOA/a9Ou7eMszyuY1kmSMj0HNWX9WkY5BV+t5+PgV5vUFV4I9BtmAJB2zPXuEVRYYjk9uSyYU9Pqfw5QhuvHM2tH8MR17g7RaEeYBkVljGp/jlgmVrliszmlQoT9A/GqWc0SZUjrt98XGqtpVZJkghEURXH4fLvnJ+bGk7a+//jr/4T/8B+7fv49SiqtXr/KP/tE/4otf/OInfXyXfEIoI0C1nkfpGDW9A1pRs2tQKZzFA3SZour7KCOk8nuYToiwvfXmTlzhVws4fg1hOShjE01FXK0YZyMCMyCULWT7KeToTarlgKq2g9YG6Aqv/SJXZw/I8oQNf5Pdxh5nyzMcf4O4jDmePaQX9Lhev4q22gSzR9ijt1m2bmMZNlnY5SzYxE0ekUzuUkMTLE5wWrdZOTVCu0bd6eOFKbawqI7/lPH4DQzTY7ZjEdVqLGTK4fyAzBXM/CbPmx2M829S5Qn9ToP77g6+YaDPvk48vYuUFr2dr9BpXMUV/hNxg4HJtfAmUcMhHY6wBt9EJSsEAmvLoXA6P+crfckngTn8LlW4C4bDTMVM1YrNTzBK76eNtuv0FHxNLdYWq5cdeJ8KbOmwqQSVv4MsBTqforwA7W3T3PlNKBPmXgO9OALANdaxrnm4B+EeAJVO2F6dspo+pO53caSJMGyysE8+f4jhK4aVwzYCHQPvSnFPjJwH81Nsu45b22TbsiiTOUaVI+MBTnSNcOsrYMCqcZut5ALz7f+Kb1Rc6b2IjppEpsGdeMG16SnFaopRa7AoPYbRS/Sb29TcbRSKQXZKb3oPb/YILSu27C7a7jNN54iqop3PSNIpZtAG32Ncwfn0LepOnf3g2pNiiVnOEaffAV1hzI9RO7/xge4alnDYcnd/uhfwh6DcNoYTruMlaj/fY/llovI2GXVfoKoqdsx1QfD7ltuVtN/niGQJm5u1p1CiJDr9Fpjt9dcgm6P8Gi2nzbJYW7V3yhg9ehtUgaVLBAI/HSCqhKnbY4DJohkisMnKETf8FqFZp262iOUMwi6mIWjPD1jFA/ToPmrzizQ6N7HnZ/iVJvZ7DIo5h+WCre0vsKU05mJIMH0I6YzSaXGmY0Z6wZ3j77IXbIBa0Hzqedy35rjZmwSHS+TOJkeNK1hOBy9LwesSe9cYPZoixhU9+2VY3EHEQ4y2DcUSaTeRP4Jj4E9K8DiCTSBouk2Gy8XP7Hf/ImHHh5BO0OEWhf3eeaNMR6BKhADj/FtURh2Bxtz+EqXVZMPrI4WBIdfOBrmo0K0tpFliGi4ivmA1eIW2G/CK5aCkJlYVhYB4+AqdztMcmzb1oI3naRKjxWYQ0EHgTlLstMJcjjDSCeezI1qlYnbjH2Aaa5FumZTEhyeUkzmuFaNmD/GSDfbbz7Hc/hXK6UOWWtCtX6UX3kILHz96hgrF0fIuqzzDtWxuhJ/heHmMFAJL2qyKFaFZx5Cam7WncbWNmB1jWAGldemWccnPhyvRFWTmYgkTZ/AqenGOI01aG7fIOrdpqpwy2sXzNnHiIUS3CSjwjRZncu2MthF2SVXG6xevI02BJWx6zhaO4eBlc7rTQxb5kv3GFnW/zYm/ydVrf5d6tqQIN9BnrxC2blGuhqhihTVZYWYTykJRbd6knJzSMw0Mr8WxFZAsDiiWZ5TJlI2rfx/qAnX6LYQ6QNS3SG2TRb5gaofYZYLQOccXU2Risu24FItzZLhF1+0z0EMMIWk9jnLRGqjvwfIhptdgadd/XmaxnwoMYWIa63KbbdrrIq63hRjfRQe7UIHIp9TsGkmZ4kiHbnSN0oqYFwk9lVO5OxSOTxIPOZjdYUfAML5Yi78sF52MIb7Amx9DoTCsQ1L/OnYlmdcijtMF1XLKr3V3cCcTtOlRWk3qUwWVAhT79W1UIAhpUgkTlueoxYBy8DIFkriMqe/+OvvSZ3rwDcr5AbL3HNW+x6bfZ1ksiewa12vXCWQN13Cpdr5CoHIMt4YON9jb/DymGVF5XbSqOL444HB4iFW3uNavaFodOl6HVbFky9/ClR6RVScp1u6r8iM23i75dFMZLnnz2Sf///4cHg1Z2GccbWAIwTzYxCkUot6HMiMvWhi1z6Anh6A1WnqY5QKZzzCcJv2gj3n2DQzDoVAFZj7HjjbJyzFSSLpmjTi9R+i1qIJNjHCLZbaiEA4azXlyRiFyGpXAPfs2VaNDRztkVY5VJshyjBNP8S9eJ+g8w9B3kYsH9Ow2OvkeqnUTb/IQu/s5ZFJibT5HHp/QyWMsM0T56/aYRJoYraeptELonNbqjKaUBIN7SHlEd+tXCJvPIpFIIbke3aDSGhsXIzQ4W50ROdETocQHIQQcLB4SP950s+oOoVH70Odf8ouHGZ/C+avrfxcxeev5D31uheL+4h5vT+9Qc2ps+dtYlonKF3has1Q5h+EWO9f/PgtdYDpNzNkJgyqlWp7it29QXCywk7dJBn+F6XhgB1wx6pgnL2MIixaCzO+yGr5J2v88sdNCIGgFmxiTN2mQUp38Fa3tzzHYeIaNaAtptyn9TZRZW7uXZBOq3hcRy3McXByriRwrUmlT1V5iLkoGw7eIpEHn6jVuetcQy3eSGyJl43s18jKl47Tf10TvioBbtWc4WD3AM3waVpt7i/t4MqCsSqqoom2908yigm3MZIKuSqTboTM/pQp2sJKUvFO/nO58SpjnM/KqoGE3idWSltvCkQ6VVvzgpLVpdag3mggkAkFJgWv4PNV4Go3GlR5aQ5sKKzmnMD0C6zqrlceieharBF/cg9kjctuhbbXYat/GyTKWtzbJ56cYTg+TJoV1hYuje1gqIKg0rtljEZ+xsTzCmf01eDWs1nN4W01Ms05IwfnJt7jmhvjJBCVN5PKCSTJktPE843TMFSdYi8kmd2F+glQxnu1hK4GoFWTtjY9V64mr5RNn/2Wx4HbtmY90hrrkp0P1Lvc5Q8UIlaHs+nvq25WwMLrPEuiUle1TWAG2WO/35DrlePaQeZwgVyc0hQveBoW3hZYmhbdJKV6hXB2DLqknA5zzGKPzLJnKmIU7bOcj9OgOenlOZToUGLDzO1hLm6CccNPsk5g5UWqx2XyakVUxyM7wRUi1OCAmw8wMKAMKXUMsBM2dX0Vnp1g7v0mexaiyRnw4YSZjSr+LH/bYifoMyoJWvc0iW60FoOY7EiNx8RppNkKgqNpPcRKfcCXco9IVaR7TsBv0vM310uZdHMeHCFWyjFOswKZmNqmkR167+dO9mJcAUDObfK79hbW5gbARH9DoUBk+Rn0bFmcQ9amMkEwlDJMhlmGTqpgfzEHJiiZW8xait42s3aKTnrIqV2z52++MXW4ThEFJRmGvRZbt2j6mSrDv/3eEVUMmM+S13wWrhmeGsLogmd5jvvkrjDrPkaucMJli2SHR4gQxfBWxeIBcSQxxC6qKYHGM3P0qe52vINILbjt9SncDW66PuvL7GMszFumUlVNjni0YWQMuVhc0VMJo9oiu36VcHNHb+TxHq2OOzJDN7gt45trl8PsCOhOTLXePolRkKify+6g8QcZD7I3PPUlzeTdmMUWefAMqhdW48p41F0Bp1lio50imKUGl8Df0pybV65JfTH5ksdkf/dEf8c//+T/nd37nd/gH/+AfoJTi5Zdf5p/8k3/Cv/k3/4bf/u3f/mkc5yWfEK7wudV4mlIXeNLHik/WG6mAqTJU9yVKs4bufoEq7SLVEjMUiGSIrhRjMWU1e50skKQqIylSRoyI6leRlkOejPA7txB5hmrfouy+SFl67I7g+sZV4mTE9mrOrjCZSgvPaWLUTSQSr6yoraYoswZX/xacfotZ+zZTYCZsQND0W1SrC+T+3yZsPY1huNSMBgK5FoXpgqpMkAhUmVCT8smNJvEE58kZlS1YBRGBLJiWc5bTBRsbL1IzIiwt8UyXRbFC64S4jPF/YJNLCgNveU5x9h3k5B44EcpqPrH9v+TTj3nxMqqxdh16mK3jqj5NYjOADTNCs55cX4tu/LwP55KPgdZAtI3MU7A9Knu9ua8R5P5anOQC1+sO5Qd0VmZVwsH8bZqrM5QoSZQiaGyj5iPkxZsY3ecYGiPCWY5MNHloIQKLIE/QWUXxeOKflRq/83lWVUxQKIxiRbD9VYr6LYTK8K2APQT24X+jVCum6YL68phnRw9RdhfDjTBLwbiaUYxnhO5V2sYGu9ZVZsWEN5JXKZXCqTLq0RamzjDDTarlEVtOAynGOJNTzuNzakVMvPkii8fWvst8SeVXGN/fdNL6XS2sCoF+TwlJUCGqEnSFOXsboRVl4ybK+PFiG38SlBFQbX0FUanLSLifgFTHnCfnuKZD194kMhrcqDlUusKTAVZyipy8jXZbFM2n39e5A2AKCxMLoh3I7yBMh9JuAOAIj1u1pzDKJfbkVWTvNnp2Bo09qkIRGXW8EgZmSKIyDNNhls7ZVjmN6TFNO0P4Y+6kF4jG03Q6MDj6c85XxxjTB3Q2PofUCqENLH8bM9pEmAGbhkde38RMJpRGG2N+BPNjtL9BM2rjG3VqjSucjEbgtnEmp3htm3wpOVcDsnnBRu95AnePUgi0hnSwoohLCDOm8xM69T6mytBBh9L70ZyipuWIWT6lYTefxKn9OJjY/E1eu5rFDC5eA62R8QC5/ZvvKSxWXhdhPmSSD7CkxKjmlJWCYoxt1TGx6bs7wLro8HD1EFUp2iojUDlBPCSp75OoJXWnTa9YYB7/NXbrOqlShJVBO9qjblwnOHoDucq4FTa5EBPs9mche4Dc+RJFsaBttyjzGIo5ev4Is8wo1RWUa2LXHdyqjus4WIsxpjygClu8mU5wDZvbZoQhfBZqwjgbE1ghq2LdnJEXJSY2t2pPAZDrHM8ckJYZPX8TC5eq+SJGdJXCcKmki6DCTM4QlaLw+ugfI1Ltkkt+VIQQeGLtIkkyXT9WlbTwKfv/E6CfTEG0Z4B5SFIm4NZoGxaaCi1KTLPCtVyumjZX4yEb3jYSG6UzAiOk5ftUZ68z8Wq0m1dI9v4OeXyOe/EGSpc8WJ1S2/wcDbOBWb1Kae+CGzCvJliTIcVsQFSPMIoxMr1AlRm24SKSAYXtMUuO1pvAscNR6yr2tb+HsTjE6z6FsBssZyM2izHq4pxOo812ZFKZHZq1tRj23RtOub+Lf/3/SJZN2FkeEZ1/F9G6Qe7t/GwvzqcAE4vrtZtYoUaZBhJjPW2t7WKe/BWiKih1waZ3hbrdoKgKDCyu+bfQVEhM8sfvFWy8gF8uGQZdCq/GspLYqsA3fAy3TVEWKCRCClZyxbmbcJHOWKUzfr15hdrgDDLNeXeHg5OH9GtbtGeSNDS4nzxALQuu9lrUAdIpskpw4iFO1CcpNGYRIywXuyopAUsYePEp1/0+fuszSCQd851NTaPxErL5GYz4FPPe/4ZOEsT202ROh3w5xom/yRUxJ1Y3qbRCItnx9vj+1w1g198lqzJqn6BzxCW/+Lx7vHHNGrJ1G6EN5mVKW/soYx9MiV4UlFYbo92isCwsCebpN9BlSm4ZuBufo9P7POrie8zViqq+T2htY4UWq3KBszwgyBK0GeL3P08CJFaAazlMJ1Nc08VA0l4d4558HW/kIvZ+C4IdyiSn9Dcx4hmmkownBzhGm2pZUG+ZGBgsvSZzy6XMTgmbO/hmRKf5OUT9eQoklTAZ5GecrE5wDJvr0U2ajefJajepn30bgxwqhSiXWNZaGGaUK9zha2gUVftZGmabZmMtslG65Cw9QaPpuZtPNp+/z7tdbT5os++SX2zEu74YovrounOhc7Iip+f1SFXKhrdJW0bo6Z9xPH6Ldq3PoHkVx9+mY/UwizmG32KjXBA3rzHMPbacACeJUE4HiFHhNqLMUPmcQki8SYzZ/zJhvw29W9xdnXGRDniq/hTNjS/Ca/9vVrqguPtfqe3/BkbtJuUqhrOXEdtf4aS1xyT2yPQUx/doh9dplDUsjqgtzjFmd5C1PUKvwSqdUzMjbAV4ObC2WjVXBTftHpUhsVXAB/lf1o2Ip6KbVGodq+mYNpVaP1P9gCpBGQHV5pfW51ilmO4xMltAbedSaPYpIrIihmKI1IIXWy+Rq5xZPqPpNJEfsAUqMdBUXOQn3J/fx5c+u7UrDNJzJtmEZ6M9+g//G834nKL9LGjN+cUKLQPaZoI3mxC1NsmqDEea2JNDCLZJnJBxfw99dIZjbBAsR1wz68jw17DNAUVjCwtFMH2I60lm6YJhfEbn6t+hbm9gnX+LnieQ0sFr9dF5SeXVGNser45fxTc96kmDZbbihapEA6LKEcoCLEjGCD5eT4gQAvG4kvpRDmiX/GgUOiOrMvzHrmMfF0MtMU6+BmWB/ABxSOHtUNvvI9WCsNJPjEoFAkNI+lVCcPZtCK4g5gOsHQ8xP0JUS87nR5SWRV2VtLIZphUhKhOz/0VS2yV99D9wLImyAxynjtG4RWNmoWYx22aAoS1KvV7/zrIEabtsBn3eGr2BW2vTzk2E6zANGhzFJ/hGyFb1Au7tv0fS6WOOXmM5fp2BVfLa6A7PNdvk8yM2DZ92+yUqBIWfY2AgEEyLEV65wChiLMOG5AITCM0QT4Rcia4wKyZY0sLCoe68V0hvSMnx6oTBfELkRD+3lJO/yVjYH2mmq5HkzeeQjaee1EX7wTZSmNjSofqBQaxyDM6chKIy6LtdbOHQc/ssyinGu75nhdOh2Pksd6avMEyOeC69oLdcYBcTaN4kTicslkfMlg/YCa9iOi1ULWesocpGRKWPR8AkL6nSJegU2b0Ci/vQeYYw7NGa3GeYTAnHDwg6DTh/C6hIWwvi2jV8EVHaTart30AVZySrAbYQ+EaAazqkAqJwA08EtBtXmQJ9fwulFItiRsvsYqgV5vA1jGKGduo4TpObtVsoWH9PmhodpQjvygeO97JY8kSFmU7faep5jMoUy4v1ftviYoXf8cFcX7AKxbRYN+nUzebl/eGSj8WPXKn/t//23/Iv/sW/4B//43/8nsf/43/8j/y7f/fvLsVmP0dKCooqw5XBRxYQbOE8KT5oYTx55rs3brSWWNkx1egBwjAxtp8lz0asqhW5GTBOp/jO2lpXCEEmDI78DZpXfoVBMqF/439GebsQP0JOH6F9wcvThP10yVF1CgLm4TnL2i59bxtLJzhn32A1uU/stXBWFtX4bYLaFRy3RWhY7JQabQSY/iaJ8Dk9eR0vG2HUb4DYWo+WUQ27/Tzb0kL5LWSwVqtHlct2bZfI8+jNjylXI+TGBvZgSX3jeabCJLA3MOs77OqcQVDjIQ6zxRF+I8CXP9ApmEygLKjq+wgDqN2kvIz4+eWgKjFHr5I+/XvAOkLTEzZ1+emykm57fYSec7h6eCk2+xSRR9cx/D5aWuso5A8g/JBNl1znGIZkaRoUaYyKPLxkiFOVSKAvQ4yGwyC5z+kG6PiM1ul3KMoU171FqHa50twhLwscnZJPH7Hsf4ZG/Smyx3EblfSeTC9V8xbl6FUcv45YnSPP3yA0T/F2f5vjqE9tuaT0G0zx2EqaZPGIVwYvMxExzWCDmd8nCXv0nYDs6K+o3Fc5kzZm6ybbuqTltiidOg13hwEDZvmcrtfBeJcwo7Tq2BvPQjqhCrff08khqhJ7/D30aoTlOBTJCg0Y0sJwapDNqMJtSutnt+DUGGj5s3OS+mVDCDheHrHI145Ybs2lbrZwhAdivYaVozfQRQbZCtPfoHC7H/p+ebiP4fXQ0n6ysC11ySg5ITj7a+oVOPmCav/XKb0tnNH30KqgbNzgarBJpQWZjnk4f0gQD4m0wsSgSEdUosQybO7mQ3ynzmL1kL3OM0TJGLOsKN0uyqszzof0Bq9Sr0p89wDpboLOUObaBj+ZvEbXfQZz+Dr7F2e82HkGMZpivfEGSgj4/FdQ4gLRvMpZHnPTE08Wj5ZvgV/x9uwe251tcmNB//b/meLdHV8fg0JnHCwOqHTFLJvzdDNcFw0u+dEREp6Ufg30DyjvSqvOqv8ix4tDnKrEiY/QZothNmfXmtCw2k+eqzVkxYrt2T3iR3+M7D6DEhrPjhgJm9XqjPn0kH1/Ez+dEG79bZbRPjUE3eGbiOoedbfF60dTivEJ9/2Q/e4XqRf71PsOcvAydrTLKh2zOPofWMKk11xRzd+mLBb4jWtYxRTHLSj9DSy/zW7jJq7OODv477jNA+4bHpZwmGcLml6debqk6TaxhPXO3yk2W8EOmU5oGm201uTkGFaI8XipasWncP49AOxWTFa//TO4WJdcskYj0O2biPHb4LUp7Cb6BwbR2A6ZdW8yTibE6ZS6F+EKE3v4CvXZAc+1b6OSGZm0yU6/TpiOODA9LC9gR6Us/Trl8ohIwrGQGM4GDS+iiBO89jMk0ofVFDUcYW75zFdDUpXT2LlFMQoYWBGj8V0qJ2RXQq3MqSyXARXKjZDZnGm9Q81ucOx20H6LszLDWJ6ztbFJONREcYJn+RjSI4MPvU+YssaWUSCWcwDE8C3kbv8Du2n/puNKj44fMYwXT85n5XYovQ6lLjAGb2HsbjLKh7wxeQ1Xuny+8yV8I3rP+4ztNuX2r7Mop+iqIpcgmjfReYEyI6ruM4jkjHT+AHv6NreMdSSTYQZ0VhdEp69RhhuopEPTKin1GOFskRg5LTNF6Ji8nFDqErN5BfveG1RuA6dY4tY2ceo3KWVAfesL1OYPkX6PcnaGtZiwu/kZCu/9sRtKGxj5ijLYRXg9tLeJliani6/z9sM/wrVcrvkRTevLAFjpGXJ+hPbbzPweb8/uUOmKnWibLpeCs7+J1Kw6o2yEqkrabhdxMYTBAHi8byUlZx3J6fCEfqNgb3VAnlwQ2z4XwQaZ12G3dYt2VVA6fSbVjK+ffw1bmjSlxebyCGl65F6dRb5kczUkj65yvX4TNLScJpEc49s+lsooygKj8xSp9GBlYkmXnZaD6mxxbzLF23+KqppAfZvi4X8lqV+lbF9lnAypyTuYqwsCbVF1n0N7G1wk55wnJ5S6pOW16FlbOIaHbD2DGL0JboPyXesYY3WMjkcASPsAms89GVfG+ZBFOqQen1PaR7jtzz+JWtQa9sJ9JvkYx7Sxf0gE4yW/eBR+H7udoFVGGe1/5HNt4dD22hiZwdVam6bZRhZTZF6yHe5wvDrFqF3laHFEVLNwT76OXh4gTUlapTTkAkPdZGg8RHeuUzb6xMEmU9PDiG/jpxNU0MFe3CPrPMepSjhcHnBFVeSnr4DZxWg8hzz+E2S+IpsckBUK19lEKgMjH1ONX8WRkq+vDugGG1xYETU1ppY8oJod0ootLDR7jacogoqQLmZyiDp/GYREXl2LwsjLD936NMsFxsV3sFXBC91bLKwIRzpcpBdIITCkZKnm73H5e9JAIF2KzS8iqwz1KasD/01gUgyZ5VOaTut9TXCR0eDp5rMI1k1unskPbZSbFCPuL+5xuDyk6/cghofTByDgqeUJ1ck3MYoEqS2y7d9CNDMOpkfE+Yp27ybL0Rv0ejfRZo3x6bcxxq+zqG3wqr/Nbzf6NC5egXhEdfcB9nMvodMjWJV0nAYqbOOKFVX/JTK3wQQT36wjoyvYRYGwXNKNlxC9L5JRcjZ7k3qlyKqMSmgsIVHt20jDoTKvIcoEEY/R7VsfWyTpy5D92j6pSmnYzUtXs0+AXGe8PXuToippuU0CO2SRzel4vffEW34QMp9DWQAgVheI1rPvuyaV1pyuTomLmMiOuBrewBIONw2f2eKEWhZjcoFqXMOYvEkVzympcP0aD+IBfvc2zvQAY/Aqhtdk1djhYa7Y9DtEyyOMa3+HuVMjKW164wqkxDEnMHiA0dhk2ttDzd/ALH2GXo2O10OnExbKwVxWHORvUeQpYSdDiylG7FOwQ9F+jhU+x0dHeHaKHr+Oa/mY8zNEOKRyuk/qjONiSDJ5nWxyF89y8cw2/d2/ReBvEDxeJ7WsLi2ry66fs1JzjlfHhOaMvreLRBJZNYzCoOm2mGeLdff+DyCqEnv5EF2VlLU9Kun95H8Av2RUVMzLKYaQhLL+iTpfGSrGWDwCw0Y7LUSxYMtpgCcwhLGOvE4PEJMxAPOOxfl47cQoOi12O7s8WLzN0eqQQud8aeMrdFj/fZwWC96KhxhIsipHxFMSnRGUCVYxw9/9uzyoNKFWGLu/xuD4L9BSsDIs9upb5IfHzKZLIt+FfIhazTFv/U8UTg+5cQUbhyvCILRa68Q4cobFBacXpxytDvnC5hfxRYDApKcM3PEdCkNiej2u126SqISg/gxaK2zp01MDDuZHaF1RVDlOfIAxfRu9GiNmDxDRNspuYdkNcLtY6QBx+hqgEbWYrP3i+85v6fawwi5kC6rmjfeNJdKSWL5JEZc4kY0w3plVDbIzTldnAOxHvKcWfcklH8aPLDY7PDzkq1/96vse/+pXv8q//tf/+hM5qEt+dApyTmdvossEJ+iz6V75WK8rvQ2sjedBZZTB9pPHRVRDtgKEu36s6m4j+08j9YipigmtgB1/l4W5wDN9LGGz0Dmv6ZKtqIc7fpPQPWE0vst4cUDDaeI2tsBxYLZ2m6kZJiMVs1Jz3MGrePkcPTvCtT3i+AwMmyAesH31f2YVXkdMvoc9eB1zMScNT/BTTZEMWQRHRO0vwaKEvdvkG/uI6CrokqSKsaWLFdbYNm9ipxVl+oDQ3gCnRvHs32NR5Wz6WxjFDDU5BG1SzE6xOk2EITE+6CZa24aLAyotUb3PUVqXNvS/LBiTOwiVUTbWAq372TmbVuNTZyNqRLt059/kaPwKbF6KgH+R0FSMkxErleHL6P0/FwZGsQArpBIfX9ARyBDSC94YvoopbDIp2GlcRwwfoC0P5bV55fTPWFQDdtweOyikTMhJiDp1RuaCw9mSuhsiRt/j+PQ7WIaJfTPEtRprJyitKKavoJIBtJ9DPf//ZBif0nnw36htPYM0QsytW0Spw13dplpWXPEjojTlZDjGzFd4gUndruGH20y14mL4bbLBd2lHu1j1Pe6XMRu95/C1pAz6WDJk1w/Y9qsnkcbvJvd3wX9/LKVRLtCL8/U5zbLHvXomhi5Q5+sJuRGPUNu/gb7s8P5UoDWY7xLGGz/YISgApwbFAKSBNj96MyXTCQUlgXCf/AVMiiGTdEiVjtDSoe1uUvlXMGb3KJKYuFpymp6zKOZcr99EapNNb5vQ6VAO30BbLsconGwKswdshz1WfofI/QpqMcBenFGaCbltMK80ljTIlyfI0T2Mxg0yd061+2UOzWu0Zm9jGD10ssAevII5XTvnqNpT6L0YpIEK9lg0r7HyG2x4DfIqx3o8bpiBTf1KSDAOmNsGmVmn5fcRP7jArHKELj7U8U8KA0MYVLrCEAbGZUfTj01pRlj9zyKyGcrbQH/AmCalR4ogESayto9SGnRF+S4HXY1mqWZs2z5lPMG0PeTsgPjG7xJHfR4tDmggaI8fEhQ50d6XmNRu4mHimTbm5GtUy7cxVoL9z/xD3riIEI6LafURvgfRLerhPpUQzCcv03YjKmFgViOqoz8mnR8SXf9tito1TDMCFGnrNnMT3nzr/0PTDonKDL3xHCUSUxhsubs0rRhL2u/pilupBfdn99BoEjfBMV0G8QWWtLhau7EuOFbZO59d5Vxyyc+SkoLEbeLu/C0MXb3HKaCi4iw74MHsAUIKJAahFREaAa6lyacHWKsh5uIMxwowhMRwGqy0xhCS0cbnMJ0Qq0yw4gGlNLiejlm6XZa1fYzuC0ziCdeqHD0/pAjBNBMGZsVFmeC2nyeSPqmhuBBg5DENK0RadbzJAfSuc9HaZ5ZOIRlww27zVONZHizvUbDucm3VGvSoMMMKHW2S/ZCNbFhH3xmGCaoEO/zACPNLPhgtKobFhPP5A+rhBnVSTlaHrPIVK1aM8gGut97c/v68t+V0WBYrPMMn1zkD6dDa+Q1sDIpon8rwmc7voYoYTv6SKNxm36mz6j5NcfxtYqMkUnMavk02e5u6buNeeYa2UXH+4JtUsiTKTri7CPCKFdu1bdIyJlE5drQLw2/jBNsUmUYENxHl7ImQRajivZ8PjVUuEGVCFfSR6Yxcp6hwk0qXjKsU23XJygwnbGNKE1mVyIvX1uP7aojeFFR67T7z/QaDS365ETpnpRYI6eA9bvS0hcut6GkQGqElwhghw3eaQIVjM9KnYFvEQpHbJrIKMKwIjcBJh+jJ2XoFWMSk9S1sw+J0dcxRntHyOnimj1mWdK0ulAITj93gClZ6QW1+iuV3KetXmciCDM2xXUM1brJq+fSNLWI75+H8OxzaF2x3n2Y1LbGzC+ZFxhKF+/BP8cNdomRCriW+1UHOH2FYAX1pcKI1hjBJywQe95kVXh+xu4XWGqFLDLWkMnwwA540LFjvnbMbUlJPhujpI3DqWHaXrH7ryc9t4VK3G9yb3UXpQ65EV2iYl5tGnxa0MMg+ZuyXeOwUueXtPLmHKLOGEW1ixUPc1lMMEQgBptCYk1cphq8TRn3K1TlLp0F3d4PvJNuszDrnq3NuIVhVOVbzOnL4BvHJt/D9TSbZlAujZMup0R28SZHmLOcT/M6zOBu/xvjiW8yWGbK7iXQCQr+HWp7iLs9ZpkNuta8wrjSWYXBneZ9dV5N5Oe3WHkWzzwMStNZciUycvMTY3gYBst/C7LTemYxF76/Hy2SAztZuHc5iAN11vWjH2+MoecTh4gjLMLgS7hMZjQ845ybKeO+Wmaai0uua1KetPvzLQq4zDpeHVLpikS95uhli/kATnIWNomSlFriGh0B8YB3x+5S6JFcZy2KBV7rccK5xaroUVY7WCmr7kM1g41kKMySNxjyaHWC2Izbmj/DqOzwsEgKvh++1qKoCYdjc8hvot/9XzNkUVIzx/AtoOWJqnGGisIsc1wjIow1m7Wc4q8CvCoSArHYDI+g/bor8fhNyScdZO/l4tkPTatOwm5TChdZzTz6PeNdX4+NSN1vUL43DPzGyKqV47EI5zoYs8gVFVRKXMU83nkPoD183KaeN5bfQ2QLdvP4+cYihVpRCkRQJhpSs1IJcJ3giIJIWWoTI7otgOcgioxy+Trk4RvS/QBLuEzeuscxmGJNHlH4XIaAY3cVqXeNutIkXdSnNANcI2ZJNDEsjZYU8+0uU2+YsP8JAspjdwUsatDvXGDg9dF4gDQdha8KwRRooVhffIDMdwuEAa3Obwu7QrEXs9F1WZot+ZmAl87VY0nCw0gu0YVNaDaBCzo8o8hUL6aA2bjAxLDxhIH9g3Wlic7I8IVMFSZFSsxtERp3QrLEd7jAoprScD57zWPHRO4lfWr3PSe4SGObnnCxPALha26f+Cc4fjenb6xhgw0Rm36I0I1wnZHfrK09qpcIQT+b/pmci87Vq0DIthIC8ihE6RWvBIDnnFtcACKyIlttkkc1p1vapBv87wjRIZ0csDAcuXqW5/1v4RkgR1hE7mlmxJDJ92mYf3Y9w+lu081OC8yHUrpKbHcq9v03peNStNqJYUQZblEIxNuA0iRlFG2gBL4++TVLE7ERXuDUfMYkHaDTSfYveZofosZHE931WfelzLdjD1gWhUjB+HXSOnD0Ay0NbPgiJNtb3hLgckxdDAivEKZP3uZYBVNKmalxbJ0Q4nSePZzohq9Yu++3rLfI8pbIqtNBPDIzKdznplpdpbpd8TH7kqcT169f5sz/7M37v937vPY//6Z/+Kdvb2x/yqkt+2uhsiHP2bYJ8iuVEmFf/F0rrh8ccaSS5//7YC+UHyKtfQI7eREkH3btFIiCkzW0kprAxMPGcd4o9Ha9NXC7pzh5gpQuy6QPCcJO5ZSNMi25ji1UheMbfIDv9Om+dfZewe5uTSvGMLhgOX2N7+7PQfY5sfoSZzPBq18j9qxysHhBUipbjUsPD0i6WJ1lWY2Kdw+RrRLGFXUSk9Kl0xcPlPeb5gsDyuR7dYmbFJKKO5zeJDYNW7wbbjVts6hJLOFAuAIE0BBtZjLs64pHX5v78AVdr13DFuzqawh7Fzm+itbgsrv+SYQ6+A4CqX0Nrzf3sgue89wtZftGpwh02h3/GweLtn/ehXPIDjPMhs2LIYp6yV9t/T6ed1AXm+V9DusDyW+S9L6DFRyxEKZ8UT0pK8mRJ2+mQqZRNr0VsN0n7AbGoyMsxsSi54kis82/j1rdZRE06Zh+hpySj71LrPMUb0yO20wss02KSjTDjY1bFgs82XkDnM86P/hyAMBnSuvF/YctK8YM2cnVBaTlIPaNRaJ5u3qAowB6mUFX0rADt7qE6HTZaNwmNOokcoLSgfeU3CVfnVE5E6TZJvA3uLo5h/pBuuMTCoWbVMIT5vmLSh1GZPtIOIF+hwh20110LNuwAMT8DDZWAtIoxpfPEQeeSX2y2vV0CM8Q2rPe5/GkNRedFjHCANkNK88OF4HG15O7sbZoqxsxW1KOr5LXrmMIk06A7z+KWGUTXUFaEzNfF6lk+o1IJiYBluaBptqnZEUkh2eo8TV6VGBI6x19jMXqDfv8LzKqMqS7oeD2OV8c0vZSVDFktz2n7DTreJp6/RFo+pmEyMG0oVqzGbxMPX6ex++u4G88gqym0niIzr2JdraG0h1oaXN29ybLuczQ/4FyfcyW88qTryLE9Oo02iYrZ9feRyPcUHw21wjz9BlkxJ2nsoOu33+fmamByvX6DZbEgtKIPjKC45ONTOD1wPtwN15MhN+s3yascx3AZphcYwqRmR2gqBJKz7Jjz1Tm+kNyq7aHdFqnjkUS7jNMZRVVRaY0b7SHMAIoY4+CPSYXGbF0DPUN0N1DLmMBwuNG0mVclRyzYi3z04k2Wx3+BZdfo2C7Z8V/i2SHF1hcg2qSmUsygj1Ylk6DD0vE4WRxTAVuN69y5+CZbQQ/Xitj0tonMOtNiwtHiCCEEN+rXCeT3iyslhpSUlSKvcrz5Ce3xfXTYI/X7WKZN6e9g1mNElVPW9n82F+qSS4BS59yd3yEtM65YHv35GVSaqvcZCqfNKr/gdHXMRXJBL+gRuQHjeITSiqfCPYJonzyZ4th1hN9HVAV2tIVSEEmFNblLo77Ponmd3uoYffhnCMPDbV/Qt+sUnZdoNW5jFhNOO5soNSW88iLD0QE1o2JFgrX1DFa4haMntHRJMT8FI6ISFeN4xHl8Rq4ydoI9ZtmUvrtNz+uRqRTbsGmVGcX8TSphYsQzaJg/dJdKGQFi60uIYknptC9F+x8TKxtQnv81ZTbCad/gO2VCd/4WgRPgZT6OYeNaLm/OXgMNV6I9CjJ0JbhRvwGVYPI4zsIya+Sa9Sak1qSWhyMtVlKQSklMyjKdIaocy3MR/ibRaoLTvU4uDUZuTuRtsN17mgpFajrruCmd4tgWXauBl86QD/4IS1hIXkb2vkhVJOjaLqISaNOhDDaffL5Ux4xmb2Gdfoue08Zu3OCifZ3DxSF6ecj1usl+sEXcewE36OG0nmeQnuGYFk1bYuYGGolnNQjKlKLK6f6Isd+XfPqwshHzkz9mls3Ju8/Rbjz9xG1IIEA/jnOxHJT17nWgpBltcEee4zPk6OBPMIVBY++rRG6NhjYo9CMu0jOEqfBa12m4dTKV0DJylpWBQYDZbCLSFbp+BW24NLWJNf4OuVpwnJwz6V3DpmSlJBUa4QbklsWMASerMwpTstO5zsiwuL71Wbz5Ec2giycgNEJGwkAYFt7jdAlpOYiTr7ExfZNf9yIuei+S6YyFmj3ZeNJaI6sc8+JbkM4x6tuk9dsY/RfwkgtUPMAyXBKvg4FB26wj3Tq6ynEqhZbvH5OXxYKiWotDZ/n0Umz2KWFd7+ED118ftLH4fexyhTF5e71x37hN3vkMQisiFFvFFCksRskAZZqYloM2DAwhCYwAo6rYbG5xsTqj2+6hkyHq/BWkznF1xbTMyPIxlSGoaUFzfoRdZriLAUMdsil8qnGA1fvbuNmCxKzRmr2NOH0ZGbbx7Yg9K6TbeI4TCgxTcn/2gNdFwq9d/QoivMlClDTOv40WgnHVIti4gWlUxDIn3eijiwYSg0wnaDQuIHSJNX0LUcSIsEclDagqtNd+cr4AUpUiDXgwv8+qXPJs8wWCH+I2VFFxFD9kls1pe2223B0+Mhvskp8KUkgMIddNcFJ+YKxXxeP9oGyBEhmBUSeyI7a93Q98fmRGWNLhufZzRHaNjtXnpa5PVmU0hIsO9lEI0seuMVppPM9jUS7JtSY9e5m93S8z9doMvSad+SHVbICfJ0jLRckKnCZVawNtenD8P9CLDL3zIpl+yGL5kDK7Qbv+FC2ri6409vIBIh5Q1XapvC2ELvCnb3I7nZC3rqOd/vsEN9/nxzUmW1UzVkVM3W6skwMu+bEJzZCW22BRrOj6fc6XF8Djxln90eNGJR3yjS8itHqSviAfCz1kfMjq/JuYpstO+yZ/MXmFXGWgNc83Pwu1XagPqcqcsnUNffI17uRDTJ1imgVnUjNMRkRBH919CnH2PcoyY8cPaLhNOH8bL4sRrRuEtU3qeOjAodACra+hVgcURQvhNbFsj7bXxA2v4rgtTFUnHJ6gpKJPl0fOnHpQJzn+FlljH2d6l6peYZ5+m6takbS2eN2wuWJJmqZBMH2DcjFGCInVf4ma3SJrXkepgtBtMh++TLoaUNX3iFovYswP0X6HPLyGkALfCsjUFCkktlzPFS1snmo/TVtMsT/I1gzeuTGs//OTXfhfUvJ3NXvmVfERz/z4SF2ghVyfcZ2vx2aVr5UqRYrQCv24ufzd8/8wkex1brNwFY5XZ5adsDV/gDu5SyvoY4sjSKbYi0dsri6ohfuk7Q3CSlFtTJlm55iDV3DCbYLaVfzwOlrYLKs5UyoWOsGrDM6NBY1Om54KkWcniHKCmL2N8cL/g9RZj4+FtwUe2MsH5JO3KOyAavfLjGd36Zgui3LOwfyAOI/Zre1hShOFQDv1D7wXBVhcX52Tx0Nq9T20NCgrB7P/Eqp5C60UC6NirlM8PeewiGkELXJV0Gvf/sD5oBUfI85fATR29xnycI9MJ7w9fYtSKxpOg53wCvcW98iTnI7XZsfbB6Dnbq7FccKgaV+uGS75ePzIu0W///u/z+///u/z3e9+lxdfXE+0Xn75Zf7Lf/kv/Kt/9a8+8QO85IejqbBUQl1oytFdPL+LMXoT1f/KT2R/WzhdEmvM9PhtOuoveRA0SKqK3egKTcumQmGpBC0sCmlQVQItwDZdzNE3qcR6kKZ+k7JxkxiwtEk1f0AUz9gxPFbaYlmVjCb3CKTBfHGC6n+JSe06e9062t2hlAZmviJaHkJVosIuZnmVhnRJpUXk+RQXryPDPixOH6uac5bFCikksYoZFRdIJHME1eZLBHZIHtxAIp9kp5dmhLX5GYzxa1RmjXxxQaQFF57JPJ/hOu+1z9YYP/Yk/pJfXMyLl1HhDlgB43LBvErofwpz3bXp01fwJ8Vk3X33EYKlS362JCoBc935n6r0PR1kUiWQLsl0glodYlXPgPF+9zOAWTnmYHGAbZhcjW6QVxnzsE+kMlxDkBoR+cP/lTKbsWzu86CSSCLC7ISd+h55tsDd/Q0W2QqjKLDLJWp5SGVYZI2b9IJtqFJSO6Q8/HOW04d0wh0iJ2KRLdGGjVGlmIOXEaO7iNkjTK9OEU/R8xgvdRDF484JQ5IailA5tI0dkHUKXdAMr2B4Fv7FA6QMqMqSfQVDVaDRxNWSZLHCNwPenL7KDRz6hodZu/G42+nDqaRD2f8SUsUos/ZkoQJgbbyIyGccGZrT6ZsEls+16Oal4OxTgCksOvaHbzxWwqLytp78X2vNopqiKkXdaj7pak1Vgikk1vBNVlpTyxWm26JhtzBrGnf0Bl6eI8oYXWl0+ynk5C71MGC0eIRrh4jaHpNyRNNt4lcZ9x/9CaZh0W/epCoSVlpRDu9Qta9T6oTjMob6NjO/TnzyHVbZAldros3fRW9nGNWCMtxG2nXss28g/Db97S+gLJdR//PUnAozC7Bmb1KlM9i4jnZbWEpQqIL8cefRNHsnbvE0PWGSzGhS4c2/jm02KNrPURnrBbKRTVDFirPVMag5E8PmZu32+0SdrvBx7csYkZ8VngzxHt+2d7w9jtMD3py8RcOps+NfYZgNWKkF2ghY9J6nhYO0amRqxkU1pu106dseUabXnW/zR5TCJ1cp6cF9ErdO01ohn/1dyotj5vHbFCrD3X6JROaYw5exBq9RaAGtKyyrgiqbIlWK0f8cbvMGc8NhVd/BkBavZCvcckmmUxq9F3jODiDcZoKkoCRWS5bFWrCptSYpUwK7jqGWdAZvYORjFs2rNL0u1cV3mWQzrDIh6n4eWHfk5e/q2L7kkh+GRpPrFEs4H7oZ83HIqoy0XDvrFYtDqqJcO+zEZ9gqwTn/Gjs6JXHq6KoiMCIKU6MrGJcJ29f/IX7/S0iVU2ULHNNClxk1t46aHVGqAnN6imukiNlDZLaiCkL07CHC7VGt/huz4ou8xgTCLlQWgRmxrLU4P/4r2vGAi+y7tJ/9v/Ji6xZnk5cRndsk0oH6LeLFAU2rzViP8EyHrrexdgkVFq7pYkmTYTkjiU+whMFWtPmx6welWYOPEHVf8n7E6hRdZpwmF8wNsJv7CCEQyuDLm1/BwGCeLcgfu4XdXb3Fo+kBvu3RtBts+VfouF2m8SOys6/RLEvwOixbT6GjXXLTxMkmiHiBCK+xmScsK4OO10ZXHhBg2A6PipK3hwu2ug6f2/gMslxh+G3y+ducJRc40T5BmdGIx1ij+xit62jhImubVBgo00ZjUPr9ddF87WHJNJ9Q5QvyMmEhF3TSCSu/jtYVrXKJO32L5mpJYXYwCouHyQVDlTBcnfBSuqKTx5i9FykMl+vhLaQUT7qrL/nlRcSnpOkcVcbYyZi8lvGDJjRCgJDvH8tDv8YtMYd0wsANCbTAsnya7iYIl7g1oYhdVm4XN5vyXP2zXM2/gbO8T8NtoXu3mXubmNJCVBojPiSrYjAgzRMKXXB3eUEtqGFqmx2/RVbmLPM5dyaP2BAGm4uHtGvbeP2nMex9kugZnOwUa34XK1DUlOLMtFGWz46/iV8orPhV5GpKrUiYRRdcWCFZnnOjfutJk6tRLiGZAlAsHvFAgihn2Gd/TWTWcONDHjVvUtclW6sJ3vwRCIuqLFDy/c1ZoRVhSQulFXW78Ulfxkt+CiTVigfztfvvfu3qE0GUrDKs8WvofIVuP0PxHscWTUmJPbuH/r7AwQ7Jw6toYWJhorIGB4shwhozQeDVtmmF21RBC1sGrIIOG2aDXXNJXiScaU1RKUphoYImTvdZzMUxx4PXCKIeZZlgi5DSd8nD6xSJgSwK/KqOpU6oLZZYk7uUVU5pSxK/S+o26AS3uC0Fh7NXeCq6yqhYEdauoypJa3nOKplyujqkZTrcb7o0N57maH5EkJwTVQWO4fFgfh+tNXu1PXp5gpgdrOcxWqF2fw2hCnIr4iR5xDJf0g+22PK3eWv++uOUFodFviBwP3o+k+uUcToBYJgM6bkbH7sJ8pJPDhOL6/WbLIslkRW9p36nqZg9jgRPypRKKI6Xp1yrBwyTIV2390REVegMISQmFq4M2Pa3mWZzAiPEkS7uu+JT4+47ovpS50jTYMPbxJ28yWryNiIZ4sQXnGRbZFGPdHofywqozw5xNr5IFW6TrmZk8zNq3asEz/8uK2GjtOBCxcwEeEd/xaaC0BlTOhHV6C5Sg8gWyN0u+eoB5yd/gWu6tBGUW9sfOF9fqCllVVKzGh+rtllRIpDkOuPe7D6VrphkY27Vnrmcf/2Y5DrlcPkIENyo38TBI6hFJCqhZtWfnNePEgtrBPqx0MzKh8jz74KQrIycweNYu0Z9A4mBZTg8ih9xu/k0WA3y1nPrRpPxGygKbMvjMKjz5uqQerlEYuC5LU5qFU6wQUMp8uZzbGBiJSuW5YrV2TewsgWrdE6tfpv78gar6hq3+leQ1Ywsn7HT/Qx+sEsWXKUtTUydU4aSERpTl0gcFl4P199Abj4D5YL59DWWywc0vAbzeUYmTR6cfhOzeZugVAi3g9YmolhhOm2W9esot4ZUGcad/5XAClDzQwwsdF5APMF0O5RWnR1/j4bdxDHc94glHcPBFf6HnuvC38HqVoiqpAg/XkrY3zS6bo+iyjGESfMTiFK0klPE4DWkIRG2j9Al+E1U4zokQ6jtgAajWqKM9zZCoyrQBuPVmKMwo15UnB78MTfMAGM1QGy6TI++RjEZYOPgZ0vsnT2UbZN0brKY24Qv/b8QZY7beBEt107Bo3TAslhxvDhhI+xxePGQHX+fG24b7+wVdLzA6T1LqdR7DsdQMQzfxqGimR6hihDhb3PdbXMxmhC5HXKvSezvsHnzJmO1WLsVfwBGscDMClyjjkhidO85yBfk/ialWWOpZtyd3QUmBI6HLUBYPmeWYpyesxt42OK9okpRrngiQc7nABRVTqnXn2NVrshUTF6tBYWzfM6Or0ELLOE8EZ5dcsnH5UfeVf3qV7/Kv//3/54//MM/5D/9p/+E4zhcvXqVP/zDP+SFF174aRzjJR+BpuIwfkSazbjqt2gGW4hoF2V98I20QjEpRhgY1K3mByppFQXD7JxlWhKcvUJaLjk5v0Bu3wbL4yI95Tw+oZfN6MZTbCNk2bvJndkbFDojWQ0Rfge9OOSEij9bPKBVpfzd7meR8QmqWGA5HTp6RdG8xQ03YjW5z0hV6KBDoFK68ZgUhR9cx1I5O/EJ5eFfUgjBeWmivE2aCxMrukax/A5WPoB0jtj7EmY6xBSCrt9llF5wEV9QVRUb/gZb4RZaVwT2xhNHMlmlmOmAyqpRuBuIWgJZhodiYXpEQtCJz7CLjCK8gtAVxBOEFh8Yf3TJpxvr4tuoJxGa6+JM/4eIWn5R2TAjMqG5SM7Y9Ld++Asu+ZnQdrtMqdCOSesHugOUGaJqHYaj15G1PnE65EoYfeB4fpocMy6G+JXPolzQsJrgNBm2HEwp8VdDqnRMoXKK8QPG9jY12aBTewH34H9HyISl08DoPEM1vEdSJTSifa6tLqhhM4+6HC0fYo7f5Iq0EaM7qNEDms3ruFtfxAu2sE7+EnN1jDAdKreOcGtUdg2IKQKfpSmpGSZlOSFenXHhBjxMFJ14yTxfgIZnt2/hlHUm8Z+wKmOO4mNscnaLhMR0mFlt5uWMsMpRwzdZ2nVq6YRh7zkk68XOB93LhFgLzr4f8/NuCq9P6bU5n7wGwKqIKXWBIS7FZr8MyCpFCxstJHM14cH8AQAbfkLfXTtV1qw6c2uKZUc0MEAYaGkhkDSxkfFjYczsGFm7RmG3yXoe6cP/L/VkgUoWzIL7XFSai/iMZ7w6jpCI8+9RVRVRfRc7n2G3b5FbITUCjr0umV2nYzZphtvY4gKDOoMy4o3pgMAvCcQDNqptrrdu4Vy8zPzkL6natykixUX4NG2voiYc4tBmFt9hEjzFFaMiMEOaUmKUMXX7HafhosoRCJzFEWWRo40S0zshj64DoJwmwvLQQqLDLUpVorW+bOr7BaKkYJSMqXTFOJ3gWDZaa1blirZTp4aDsiK0MKmbLXaiklIVVIbBqHOV3ugtQMD0IW65ZJ5NKYXBuPMCTWFi+VAzNzhYHVAYGV7+EF9UvD07oB72KGo7mOmYhWFwapi0MRB2RJIOsB69zczb4ErrBgPgenidndHbjPOS5OIOte3P8o3Tr2EbFp/pfRbHsPGlRbcqkOUCY3UMyYwmBu1SobMVhlUnCF20YbKoYszKxv2AyOkf5PtNqT9Jo80lvxxoNAfxfabpjJpTYy+49mMLzjzDp+E0WBYLotoeYvhoPT56TZjcx8dFqZzPRLtY0W1KXbBI1/ePyK6DMMnNiKVd4fhdvJOXQWtEUSCCPsb8lLIcMU2m1LSGqkQGPbA8suk5ls7oJgOu7X+FN6VBonJ2zRo7IsUMtskMl6mR4psG5tGfUs0PkXbAcPsLXDFD9v0u2ew++36P15JTzpNzPtt+iXE6Zp4tsKTFSTWnv/EZSpWyql//sL7vSz4JvDbZ5A1qdpuJW2OUjqEy+Fz7M3RXU0RVIv0WQyEJKBDZksCweDh/gN24xTgdc5IcICYPSRbHuMshnr/BJDlj3LxBO5sxT5ck8xHXwj56OcFfTXHtLsqoqKTFQfMZ3hydkpSag9GMvd0bRL6FAVyvaxzpoqqKAklpBqj2dUwnwG7eQpU5WpZMj99gpRb4jT3Ghktst9gIdvBNnxMrpFHbxhM2VesWDdtHrE6whm9iuy2sMgW7B4ZFrtcOM2FVMF2eIt0WxfBVRoZN0+/Rs/sfOB+RugAEUsXreBB5+Vf782Td2DFDVeV7Gjs+9uvdFnW3hco0MtqiZjbe8/OSnMPlASo/Z6tm4c4LEIKzTUFVvIY9u0utcYU83KK0a8zCbaxKoQ2Jql1loCu01nTMgEA62MkcbUUobXNRThnMRmxWFRvSYnj+HeJiidV9hnrnNvXlEV/QBeXyAldZbDY/y9ht8935krrVwpu8glMIOrlDLa9QckFu2jw6/ROmg9fpel28nS+iixIrnbDy+zh+ByvqIeaHVH6H82zGYTqh43XeMwdXZojpN9buypZEUPLW4h6t+JyWnVA3LQpdUS1OSPMMR1hAiQp3wXj/EzwJcgABAABJREFU+tcVPk/Vn6GiwhKXIplPA7Ni+sRFZJpNCby1IMpMztGLcwDk9C5srGtKmoqT9JBxMmFfLWmxjkPS7xIfni8yHg1XWJbFyRw2Wk+RFWPyaI+TMiEwAuz4gCvl24TTY1zp0YiaLBt71LSgCFuMpvcQ80M8r4E9PyV2a1SeiRnu0UxCZJxSbnlkxRuIYkBuXUHkM+LlOcqrk7gtBoZLW2icxQG9wZu0tOK5+gZ6fp+jwR2uSJMtr0muEgyrQVyVyDLHMQRFVZJVKUpX+GikqIiLFbHUTOJDbGnRqW2ipA8SYjVjmAwRwPHqkGfqz3Or9hT39X0AIvsHNrM/AEvYBJb/2Pmpdtmk+HPkw5rgxsWQw8UhoAndAJ1r9mq7UGk808N8HEc5LUYcLA8whORa7cb62poBGJo0SxmZAzrWxnveW+qSQijuLN+iUCW2cNjpvUQ1eAPbjvDbt/DMkFdXD7jeusbn0gXa32aZ20inQTKbYebnJG9+F0eVuJsvYd34HcTiAVEyQYcbyPPvkZU5Y7+L5YREMsI0Q0y1ZBafIXXFPF8QmhbyA9a7SzXj4eI+eVWw6W+w7e5/5HmcFEOOVke4hkM/WEc3AyitQOgf6sB1yQczyccs8iUAo3TIlrtLYEQE72oiHxUXDOILmm6TDWeLDy2+aY05vw9VhsLEFAV1VVA6NbA7POsuuRi+jt+8yiC+YIdNhK6wl48oZ/dZVQmO3+VUaq4HbR5ODmi4TXQl2AmuMEyGFL5PbgakxZTQa7NarTCly2J6F2mFyItvE/ozFubTvDJ2eLa7iTu6j1QVVXUG0TUMtcQc/DXD0Ruk4QbD3KZXu8JC94h2f4sqO2GxGlBUMYlt8Wj2Ot72lwjtOoYT4UkH3diASiOskMLfYKYmfP3iawRVQbY8Z8800fNHyBt/Dy18YAaGgTbWUYqGNt+TGvNupC7QWjxxinvPKRYGeXj1J73sv9Q4wuNq8PGivD8OcnGIVgUimSBMl1L6iHRJ3vki1G8gyxXWyV+gyxyzdZ2C9473uSs4GB2ikzYTS9P2u5RFytIJGE7fYiuoMVu8zc3oGq7ZRsmKk8UdvPgYgeJUBmy0buG9KxEutCJkOkJYLsNyiTQMkrLk4uI+XUIM0yc3Q6rHKQvfb2pH5bRNC0sV2MsTzLLOrrQ5Ofo6moKnDZss3GHT7rPSCcfLY2CO8iu2Hu9NWMkJIh2D1wO3jsgXUOuTu31w+0+OsXqX5Y2JxX58yvn0LXxVoLZrTMwRG+47ewFCF0ghMAxNaUao2lpM6RsRHa/zWIDfx5UBdafOqliy4W9cjv2X/ET8WLPjL3/5y3z5y1/+pI/lkh8DRck0m1JpzZ1wn+ee/wyWEpTe484LrTHLOdqwUNJnkJ1x+lgFvxdpmlbnfe85yge8dnFIqQQbRkqWDOk0NhnnDr5l0ilTsqpCzY9JAUtbiGzMMl9SdyKkaZI0riNb19GWyY2Tb/CCrNOaHZGXFeFySNl6HjvaZLPx/HqAvvr3aa1O8cNt5N3/jBy8jtd+Gh3eQEsLdzFEmB7L5TFl/SnOVjOcWhPHMljNc6BBbJn0ZMHgwX9GVYr+3m9j+luUqgIEucrZct+rUhdozItvQzJDGibG9lcow11My8HXkq5Txxt+F2M5Bs6wpIlYHoGZYlc1ss5nLmM0f5moSszhK6RP/98BuJedU5MekfHptJDe8DaBCY8Wdy/FZr9AeMJnt/MCI7mgqt77M40kq+8hp29TjB/gSAfCa/ygGXpBTlrGTNIxiZHwbOt5DEz2g2tUVMhiQlKsMMNtVlmO9Da4YrSwqDGpBJl1lWbdY8M0IB4wImYS9pDzQ5rLMR1foYXJhr1Nabi0jDFyPsCobYLZJqjdxJ3dgeOvgVAIr47qPYd2esigR7K7wWF8hnX2HUyVEpYZehVjb+wyyn2G6YBUZYRGxDSd0va3yTdeIMkuOC8Srg1exZYRG3aXyWbIyA6okgukkJjSIIsP0QdDcqfGqv+rhEbjPWfxPD9lmk7oeD3aVvcDr4OJRdfvMkyGNOz6+zpALvl0Ys/vweQ+wg0pui+ti2WP+b7zlxBgapur4U2Eu42ZDNB29CR2szJ8pBtBukAEbZS0mJQXHC0PaeRzsmJOZDdwDYdxfExZlRwreK5xhTQZI7wWeTJimc0p7v8RwY3fpf3sP6S/mLHIF2inhtl7ieHonIPCoC5jclXQSWbY528Sdm+ybD2NE+4TtuO1TbcTEBfHVKNXMVfnONIjCve5KGISkVOrNNfnAyqVYmmHvLd2p2m4DXKdUou28WcXgECb7yzWlREgt3+D5sazDFXGFTNaR4tf8guDgUndqVGlIyJdYShFpTS73i77yRhr9HVwI8qNL1BJh461QWwsuTN9C8d0UFoRNvZwzBb56ojUrWGqkqiYEQ//K2ZzD7O3g8h7NOIZhw/+O0mwTWv3VzlVGY8qSbLzmzQdD0NoIg3e5B76/DVKtSJCEoln2O68RKgLbPUqroxIwy5vq/VNrtQKKsmztVu4599AJXfRhoNsX6dCABojHVNMj1Gmhdm+yUW5IHnwXzEMG2f/7yGsDy4ewlpgag1fgTJBdZ6ntD99jrSXfHKUOmeWzdFo5tmcws9+7DgYicF+cA2FwsCk8nZArwt2TrBCpgvqbo/Kv0YpPBzh8XTzGQAsLOzBtzgdfZdUV9j9z2LrJXaWgmyRt76M4TRRIiM7/SvKYIOh1+LMcths3WJDgTr4cwrDY7O+T6u2j2BIbXhElS5ZmSFZOcftfw77/FWs5TFblo0eH+EbBsK6T1SVKDPkrcH/wKltc6IrTvxjGo+/T0or+v4W83RO4G9iWfWPOh3vIasSlmpJaIQ48tO5VvpZYpZzpsWYpHeLedZnHA+4Gm5jYdNKlzC8gwYaWvFCuI1x+i1m6QBhSWT9Gn27SSObkBmK1IloJS7G/AhhedhU/3/2/itIsiy97wR/51x9r1/XHu6hMzJSVGaW7m5UC2i1g5mdGS52Z4fkkgaKNxJ8oMH4AJqBwkCCD3gFaXyh7SxeOEbu7nBBg3EowAHQDdGiuktnVurI0BGu1dXn7ENkZWVWZlV1dRW6qtHxM0tLD/fr188999wjvvN9/49utI+XzWhYFWpeHXcK2dDBcDYp6ptkeYU79Trf2NlBmVM6pUVKYpHr+1POd0LKjknFaJD6GWmRErgtEjtEmZKiSHG2/xinusmcjEk+R463MAc30U6J2sKP0Dd8NsPz2FUHqk9hyYBMawKg6q+A10cgUOEClDdQToWOlBiJx0SalJIEG4ickFRr+lGftrP4WD2+o/BgxMdot0aBiVr8wgemTj/lz5ZHAztiFt2Vj/T9zFvCXv1ZOlKS31cYeJhhOmSUjJDJnEOVsC5DipLDrfkNzs+3mB2+QiXqs/HcX2M76GAKC984OU9JVng6PIOMe5jS5zgfkkpBMe3SqpYYa0F1dA85vInpVqmMt3CEiSoSSOdUMmjOj7HrixzOxhz1XmVQucKSGTDUCUHpHPP964zkHG9wF6O4Rhz4TLIJuc4ZpAM6WhIfvY6JpGmVkMU2uQiQl/6vRNIgnR8QZkNCO8Q33g0aVtKmaD2HsftViCaE0SGJkKjFz5MoMFvPkUUj8Bs4eoBym8igjjG+R374OnYrI/VXH6lLQ5in4bI/QIRWiWMhEUIQWu86KmjTRwgJWqGdd/u+XOcPAlR2rBLlhSVMIyBzThxn9udD0tEOi1oxVgtc9FZwdUCl/QwTFO7sHo7pnaiJGT6z6Ji1ygahVcdtfRmzmNO98f/GIaOkwE2ndDXszbpcaV6h2HqNmlgkrWzSHX2Daf9tSmkPqg3y5R8hLgom2RzPcFgL1zGEAdN9ymYF+/DrRIffIdcZpdZlJmZIrXaRRutZ+tLhnMqxDl5DxreZ2x6FvUCteQXj8BWUSmmt/TS3UNitKyQqxSgv844LmSVtclIOowMW/Q5KFASyzFO1ywh4okKZLCJkEVNYFbSQGJicDc+TqgRHuE8Mdjzl0yW/b+sBQUmWOVvtAJqoiHCl98BBcJgO0FqT6ZxZPmGQ9RmmA46mx6yEK0TThGqt9qBd2NEOonuNvprQty36WcxGeRPtrlNf/3nE4BrsfIMLjcuU2ldwJ/tYR1dxM0XgLpKMwNMZhdZIt0oaz1GlNqaWGMESygpwpU0SHWFaPrk0KaobWFZIyV2EvW+hoj3ssI0KV8mrTz1RU+9ECfE2hS4odMqKd+Z9g7CEgKP4iEIVzNScXOWshatM8xl1p4HQp+37e8V5KNjZNR63Meek7E53UVqxPzugatffd51qRzuI3nUYbmG1n0bgMw8Xsa0SvlnFGvWw8wJrtM+8tI5WBVbvNUR8zHR4lXtkWI0L/NTKzzLNxpRkiCsDanaN0KhRtxfQ5FwbXiVXBWHYolRqMCgSSsPbuConPbpGZO1TXza5py+x05uykRZIQ0CeILTCSIbobE5RJFjpkPXaBv70Nm4W4YTPYOYp2nQxsjnjcosdx2Uw3uYL7TbnLv5FglyQek2UWQI0WkORTciKDC1AZxFoA6d+BSVc8sZlRDICy8XsX0PnCapx6cnZTyYHGNt/gpHP0c1LJPdVPk/59NB+C2Z9tFNGWD6kCTrooAEzG2Mmx6g8Ba1guoewLjzyfTczCKwA06pihSWE20FJiRYW5dkeW+mAaanNsinwtCI7+hZWNmXev0HZLrG6eIbiPftEi0VB3rtBkPZZWniab+VTRmnGitXCNN8mT0foeZ9JVBC4mnEx4O74LhqNamzQio4Qh3NKg+s4boWBYWDNB8gswff2sJwtCvddsYnsvpKYmU9O0lxqhZgeEi19jsP5PkpatHWC+ZBtPjACmn4dDbTdNu5gm7pd5yg6BpXhvKe/sUY3UYO7KMNG1M+Rmyd2HolkxVtH+O8G6r6zl3jqSH/Kx+Ujt6C/+lf/KkK8v4fjb//2b3+sAp3yEdAaN+mxLgS7GHhWQOGsPJIqzJ7ege51kBKx+AVy9e6ma6HzJ52U4bygO00ouQa37RaNxVUOvQApQxrzId7sFmk6pNTYxEkThOVj+8uc1RohNZHl0J33CUsrdGZ7NJw6K9MulckxmV1HtV8gq14kc1v3OzVB6J4B9wxmPsIbnRjQjdkR+u7vUgSLmLYFbhVj4SIz+wyBjLlZ7JDlGqfcZs0pnywg40OibI5CM5ptU/O/TOxGJCql4z9urBS6QKTRiRtHkSPzCNm/ho4GiNpZtBMSFxEOGSbWiVrKfAhlFz3vIooE/R5HpEkxohcfU7JDGubCBz4vp3y2MPrXEEVMXj3x2L+ZHLBk/eBuWNqldWrjfe71Xual9o9/2sU55T2838I/yNKTRRVQTyPe62h28t0CA4dzlfMY0sDhpB8SSOwiwth/BV/n5LMRsb2OYWyylsxIbQ9ZjLEa64yLAp8J6u4fIqVG1jYoDJuGV8crIhaKKROvSbP8PEHdIGw+h5iPwGuBkNC7iu69QWH5iPpPItKYTAYoaTAcvE59/09BgxssQxZjVkLq1Q6W3yY1PAxpYkqDUTomV4JK+Rz9yMKbHuAYAa70TnLDm01Cq0LurZ2og0z3SMd30MkMPe/iNJ8BGTBO9phpKDllDqYHaDQHs33MUOJK/wkLeMGis8KCs4iB5OFosoKcST7CkQ6e/PBI11M+GwhAjLbQKkfPB1jxPjVvgchrkemMJaeB0/0OpBNU8zKZ3UQbPmlp/ZHzKGGRt3/kJAWrUWI/3uM4PuTO+A6XG5eoZjMWK5cYOWXWtKSf9ilZJcxSh6UkwhU2M2FC1MctcgLhYM2O6G/9CRXLw89jDg+v0XQXmC8+z1jt81R7BWv3FnEqGHe3yP0WZmOTuu3gjO4hpjtk/T3c5IBksoeunkEY63h2QKg19nQLnU1R0oN4hNCKmZpzb7SNRjPwWlT8dbQ0yewGVnKEiPsor01u13CtDivWp3PfTvlgBJJzVgm9+6cYwqJIM+LaGkIpgvHuyUHxBCOfoWznJJq1mNPRGRy8ieuVobSIthYIgw4yOmKYZyT3vk1Y9JB33oSNn2MYniGNZ0jDJioypvVNjlTGXPtYWU5RxIzyI9JSh81whaDzAkX/GmWnRlC+hExGmK/9S/J0BosvYDefpuaEPCslJV3QkT72wTdh/1uYpk0Wnj2RxV/63EkStv51AHSeUdhl0sHbFNkclUXI6AD9Ac5m5mwfPesCYIzukLd+cOdup3x8TGFRdaoMkyEVp/wJONCKB4a33ChhZmPs+TZZsIL0Fk6UlR5aD76zOSUo0PGItMiwVYozuI2TTZGmRyFMRDanEAXZ1n9hITrCskMMt4zKpxw6TSodl3C8R1mYKLdB92ifo94hhdzBbqwxmM3o6ozSbEYy7SHqlwknN1F+Ha7+fxHNC+DUsKpnWRaSTJj0pKRslWnaC7gVF4lBYIQUboFEfNebpwU5tyY3SIsMx7C5WLmEPDVOPhGtNeNkj3zn9+hOdvG8NsHSF/liZZNBcrLhmaoUoeZIw8Sc3kEMX8fe/lPa5U2q7jnW2z+FOPomZjoj773FUArK4RL25b8IaURQXubC4beRWYLltBDWOtl8is6vURghkVFjS0oOphMUQF7CpkKeuNiiYH5wlZo9xiyv0g5WMLIpdvd1BqPrTOd7DKXJQj5jHh1RhEv4QYt8skOsFbJ/A6fxLIZbQWsepADUDy10cncRuxGhszlZZeOBY5gPrHsltL+BqDwPxZzd6BBdJDS8Blq/q1r5DmJ2AEUKk/2TVERmGZmMTlO6forkD9kV31Fh+sjnMN9fwdQx7AdppzzDBaVQqiC0S8RWiZK/Qrm8iXY7LDmPBpdKneEcvIbOIoS1i2pu0iutsWSXYHZMky3MfIYx3gOzREma5KMtDMvBaT0L2RTllDmM+tycbCP9Fhzf4Oz4DvXpFnr5i3QXn8HwOmztXKccJsTJHnl9Hct0aJfP4rjLLPo7FLogm2wzTqeU7RragGHQYClo0c4qeEKzNXqdltOgUqgT9WGlKHKNhcuidPixzlMcZlM6bpu6uUDgxifrWPUy8XgHz5QUygKdw2gLEayeKr7+AOPLMg2/TpTPsR5SJ8ucJubSjzDPuhxqKGVdalaTaTEiFTF5URC6LYrgzINsHLvzYw6P38DYf4WSWWYh3CCNY7JoyrhXpnrhJwmrIVG0hze6g8gVnfomVjxAF0snz53WVN0ag7iP17iIn02Ixzucq2+iejcZ6gluDn54hs4oZWBK+k4Hr3aGQ8OhEg1oh+tY5acwoiNEHkOpgyjmiHSKYftE6YSS38KJx+jxAdWF5yh5Hay9ryGKFPPoBpXFy3T7t3GDRQK3jdYaI57hBw2OjBnS9KkbLsO8jyNtfKNE1a5iCANLWIyzMVWzjvU+aTCNYoax96eQp8jqKmnt6ZP3MfHk6Vzns0rdaZKpFK01daf5QGXzYUUpjUJImKkJdbuOFppbw5vMshm+4zHLp5TtChKDXKf00mPC45fxipzpdIfF1iXmJiy4ZarzfbLuq2Tbf4yVz0DDmaCN3b1JPDimkDYiyRmNLIKFFYLNz5Pvfgvh5SRBm56Eil0lHu3gGyZ6/ccxJ7uks2PmWYKuvwBxH3O6w4IdUhQpKhpiWsek4eNzHkd6lOyQTKU4hveBfb/WUHNqRFmEJU0848ReWnufQN0fZgQKMzoR7ci9zocKTlTMOucqFqApGY/fJwMTz3SZZXMcw8bkA4xw6ZTcbmA0PES4SDHrY2qJmecYuiAwSsxNn/24T56MOZrsUIqO0MdvUOQzwqUf4TVd8GKRs+qcY8VaxJxuYcYDNBNGpBwKQEC5mDJVUwZmCd9tYi9uoo9eZjwfk+kR9cXPgYBe4uFYayxbE3R1kbGaU7Er2HaJutdBlV308Z8yS8bEwQpqdEh94RksfYyf9Mhv/T5e+2luBku0vSUmWBzrmJaUOA812opV43LzMoOoTyPcwDp6G+VUKJKIQjqo0jre4FXk7h+j7RLK8sgbzz9eh5M9zLgH/ZuIPMJqJg/69A8iUjMO4308w6PlLH7PKumnPE5a2sB06hTSRAsTWSQUVglnvoWx/VWENJB+izwT6HAFPXtUpSEY5VwunSUyQhbK56kM71LMdkitnO68j57cYaPzEr3xNpFxTGCGOF4VA005GeFkI+ZoYh0xz2eEZplgdBvZu4mTDsDrYJtn6NhnSM0EKXNilRH37iJLb7MnqxTugGFxjCsDJlpTNkuILMbHhOkhtcUfoRjdwsvn5N3XyG2PYPErrPgNZqqg450Igmjx0F6UgOF8BzG8hTHZJ69uYi/+JEqcqPftzO4xiIeY0qDtLKGaVwhHHmbzKaJwA1++p78p0vv/Z+g8eew+PDxGCOT9fbFTTvl4fORZ8ksvvfTg9b/8l/+Sv/gX/yLVavWTLNMp3yV2tAeHr9FEUW9skgebj+VUF1EPjQZVINMRrWARjcYQktr99G2JjphE+5TiHpbZJp4GrIUrGAKUVMzSiEzP6Q8PcIojjEKzXF5Gls4ggjUyeWL8WQ9N9qJ7fK33Jkpp2qLgy3aLdm7g5ilQIMYHyMo58tmUfKawPY/CrzzwKleGj2g+hakVuCXyvMA8eBmZ9NGTAwIroL24ybyU8ebBV8lUxmJ9CTE8wFcGdhHTLLXoq5TMrWEdHbGOy8hU3O2/TGiVWTIWMIIyKiihpYlqXUIM7yL8BqDR05PUicXgOltqhrAD6rqgE54lDVax4zGIGYSL6PfI0ysKtid3SVXOMBkRVAM8ceqo8IOCdfQyWkiK6jkKrbibHvOjwcVPu1jfMypYYul4ztb4+qddlFM+Atqu0PCWTyaG4RmSJxgJbOGxWlpllI2oO/UH6R8zUnQxwdCgx3cZHB5Q1GxKsz7DGNaakuF8QGHVkKXzHI36tK0yQRGxUr+I6dYov/3/Yzq4gVr8Amu1At8oYzoLYFYY1BukwqSVTphbHma4DMIiExXseYwoEoQ5Rx5fRyZjDJVglpdI17+IzhRbpkHJNWj6NZYz2JveoHDb7E/38So+m/4lVr2zWNUrONEAbZfJ76tsmNhsS5eZt0Aj6uIwp+y28Iwq6dEfMzl+AyNc4rjxFK7pEhcxiY64PbqNIUwuVC8+2AB7GOMJ8d2783v04wFSyPf93imfPTSgSwsw3MbKx+S9GzjGPVbbn0cZHvZ8m2KyS0GO1X8bsdh8XyPcSVomGyFApyM6kwPqhoNpWjTsZYRVoWRUuFJ5ge3oFjvzHbam+zTzmNAyqLeu4IRL2EZA0nqBo+nbTNMRxnQXK02pZjMCe0CWHHB1nrLtDfiivUksBMfxMXkh6BmSK6aP69QRhy/jVxeQ3T6qeoa0tMTACyjXl7H7V9GBj4kiNy104zxG0sckeuDwPssj8vIGWp8Y0MX+K6ALDHMPtfLjj0nKT4oRmcqoWNXT6KbvA4mOOI6PsAyTilXFwnnQr0udYx29Cb27YHsIu8KKs0QhLMxyjB5tI9wqmRUiUNi9V7HmfVbnd5lIBz8H4VZQ3avoNMXxfCqWgW6fQd+8Sho0GfeustR+jhvZEi0jRDlVKu4lNrJ9huPbZEGN7emQft4nsAIm5Q1mjXOEtfP0vAW6tqZ5+HXs7ptkeYLhVogWv0LLKLM0i9B5ipG8jkoiZLiA6N/Aaj+NSnsUTo3U6WDVBWJwE9wKyunQqF9gEg3xrRKms8AHbV9rOzhp61qD8+EpN0/5841Asuqvs+gtYQr7sfXxRyHXGaNsiC0toiJG5FM6gztY2QzTqRIt/gT6fc6vMND187R1QqZnFLmCyQDlCQpTI3XK0eE38HrXSHtvk628hHbLSLdBabSDsldIzDaeGsP4ELsokFIQ19bI2+eZdjVFUEc6FVZsl9wOmDcvo2//F4xSA2k5GIaF3b9FNU/ZLK2wuPKj+EYNgSR8SBX2SXMhONmUS3WCKaxHxgKliwdBbJnKKXSBPI0SfyLDZMhgfsBkdId+3KdS5FQoaCpBNjkgdiq8rjMWS3UMlSGnu3jjfZTSlGbHOK0XsXZfxdj7QyYqhdkBurpGOuthlGsYtkMpV6jxHokG119EhisUDR+5eoXIlrwa3+V4lGBrl47hoHOJOxJU9D2aeg9nvsO4f5va+RcRnRcxhjtw8DIyG2AHTYKggdu4RF4oZHWDqfSoC4nZvUarchG98Bwiz8mMDC3e3TRTuiAjxcImKb9/+hWhJUgPpMdZq0qhi/dN86fdOox2obSAdipgBhTu+zsjn/JnT9WqEXsxmU7pvJNh4XtB6xMbZx6RB8sPnHhDo8r56gWUMyUMFaIDpoBNo0Osz1Bf/ALCXSD1H1VUG2RdrOiASt7HlCE6T2hYIbFfYI1u4GuT8myE0TyDynOE3yCd7ZOaJezxAVF5A19axPUO3bRLbAXcjqb8RFKg7r1OOe9SJDGi8TmMSY6bTxjPFHphGdtdpFa9TNNeYVJMGLoloviYUrBIFvUg6WPJnPToO1hulU79PNeO38A2PUbZFNep41p1hp0rWOU63nxMVunQTWJ806Ns1gCBIzziZJfDw++gtaKTR5RKa6hUIYLOqaPZDwjvTGHfy6QYcXQ/mGJHbXOh/NSD4/ZFzMvDt3AMl3rWxAk18+PXWLRcZk6VjXATqU/G9nme8Ub3KkZ0QMtIkSZ4IsUtumAWzLTLwWDK2apHMO2RjPbBDvB2v440ligmr2GZdbTjYrWepl0UyMENlLKoOQnzYIkdpVBZwszzqBg9hCGRpSpB6ynuiSqJIVleeQEDD+fo64i4j+7eQFc3UIs/grJKmHf/iHLnOXL3DKL7JnpyjBF9h2L1xxFBB+Ix5coGsVOmYdYx/FXkdIguClTQoe5WCOwSjnA4jo/oxX0MaXCufA7P8JmmcxTgyA9OIyvTCaJI0YCYHSHq4hEH6lM+m1jYrHhnPvCYUTHgaH6MLW0MaSK0pOE2MaVJ2S3hCh+JJNMpg6TP4fyQRGjM+BDfq5H7NV50V1id7CLnB0ySMf7KF8n7NxBumXR4B9NrYlTXyEyXLFzDMA8wXIvhcRc5S5k3lziIR8xdh8/rhJbOSZM55vAuyggJwjNUhz10tIUxfB2ZzjHkFIqCLBshakOMS4sUxrs2SiFOxsrLtaeZZTPa/oePxQt2h3KtginMJ6r7nXKCNb0Hx1dPXreyxwJV34sQ4jEnM1lEmLNdMD2UFfIUBpHXRLidBzafJ6FKy8h5j0KUySpPMZBvE/UHFH6ZmukRdl7EG/qUkpThcMbYOKI8G6KnQwLH4jhPaJRX8eWJfcQZ3YXRDmbaI8rH3Ij2iReuULF9aodX8fOYvHmZw1KJYl7GU03c5rMEQhClVYK8d5KOOHPJVtuMs13yuEfTrXG+c5GgsgCju4xKVcaTW+jmOlmzTlxdR0x6yOkhS8EKrcJgtf4c5BFX5zsIYZGqhM3ShQdjnIHJWe8i9+Pqya0mYnYEpTbK8BACxGQPHQ8hGiJbV55ciX4TVAbSRNshIp2+75j77j2Endk2s2zGkBGe6eNIF0MYp8/KExBaYc33gILMW0Y/wSk71RFCGA+cvPOH1NSVdE6yj3RfRw/uooWA2iZF52kKw0caU8yLj+7NLgGUK0gK5PgQiYUXDyj556h7FYYIuqbBnd6brDeepr3wkzSLDCtLUbMRMtjjZnRMrgsCO+AZITGCDhU35MhfoFYElKY9GtE38Ut1inkVaYREps/R5B5J1uNgdkhgBayHZ7DtOspvkiIIymcxgzUGQQdx9X9lmk4R3avoZMayv4JuXkEVKebR66BMtLsKyRBD2tjHd1A7XyO3XAy7hhH3UF4HjWaazU7qThWkKsZ22+C2kcDjutBQVDdPLDzSIg9Os12d8v3hI1sEf/mXf/nB63/1r/4Vv/RLv8Tq6uoHfOOUPzOKGLjvfZpnFE8wdKtwBRmP0aZN4bVwtWDVW3vEKH4w38M5+jbd6QFtr8P51o/yxqCO1iAF1AzJSN2jMLoMXJ9LdhXHbpAF6xSGh0azNbuFmxzj9d/mGWHytoTzZoATDbD9FoKC9O3fRZRWiAd77L79J1QWL2DnPfxSi3T958kl2NERhZYU9XNkAibEtKb3EOVVcKvo0olcrBJDXvAcIiNABUt0cJG732Q2OCZZfJqj6iq13haTfIg/NNkqtsjSiAgoh5sYq6ts5XdwTIc1fwNraenkeosIy3LRWYz2aySqoECSeA1qpVUkJmnreShbZOMM/R5pYYHEMCxQOVLID5w0nvLZwzx8mSJcB9NlOzkm1TnLH6Ck8ZnHsFlUkq/lA5RWSHHqpf5ZRaARKkNLi8IooZe/gixSiofSJUiVIouIwgzRQlK1GlStd2V4IzXl1vgmaM3FsE5Vd6jKgOMYtDDwfEm890dM0oysUFx4tk1YkphGBds7QzyfYs9HKNsnSyf46YDZwRG6dw1HGIydGiMh6Tcu4bo1vOk+c6OMb5ikb/0fFM0XuKFSfHmLus6wTQ+n8wVk/SI3vAWOswGjrM807pLMdqhEMVYe4egZhr1GqmOO0wMqVhXpLJA57UeMerKIWKbgXj6haH+OlhEg7NpJ+ohpF60VxfQAv3GZRvkMcTFnZ75DkqUorYiLCNf8cKcxIWCeRQAorchUimucOpv9oJDVLmOGqxTHr6DjOeQZRjpCeR6F6dFLu0zTCaFXJtTqQyPUtIaFeMhgeJMFt0J1PqEw6wjziGz5i/SLKaN0RJpliHxONr5LmiVMV77EYPErVK06trSJ5JDI9ckFtGsNim/9v7DMZ6nvvowxmVJb/xwjYlq2jdP5IiPDZJIPmcucNDmm5i4iWMA49zRRNqIf9blX2KyPbmPmB+jdfXS4SrHx8zA7onvv91A642JtgzjP8ReeB10gtUZT8K5ion7o9QnTYsTt0S00mqY3/VCj7Skfn/1ol2E8YpT3KVsVytLjfKGwigJVPUOuwGpdwhhdp5jtowbXUPUrJJWnkOUNtLCRao7Vv4Zx+DJ5sIhl+NSEfaJ4PN7FSnoMTYPszh9g+qsYbgW18bPM91/HCpeIJjFJNiUN29jdXdz9/4KgSwyk3bdZWPsyVXOJK+WzFNO7dIuYV/OYqi0ZHtzkJ6RHw3QxhCBuniMyXcoqRRcZIFAKpBei9q/D8pcxjq/C5L8i7RCe/itkzgK2P4RkjJUeQ3iJ5uYSCIPsAxRPADJnAXPpJYRKydzTiOxTTtZkH1vRLI0YTK+znyVMixmB5VPToLuvYhxfR3t17Op5CitECeu+Y4RGC40sFPb4JjqP6LfO0Z3uEHTfxA+quP4ilFagSKnkUwynRGbauEJQ1jmDwzcR7gJGaDCfm+jeHVRYoOsXaK6+yHEiKM8DRkmZUDq0e3eIXRezarDrN1lb+xGKrT8Gp0y89EXsw6uIyR4hJoZRRT007llpFzm4ibbLZNWLjyikA+xG23SjLr55kiLxnbWtJRxWSyv0kwF1p/Z4XWuNVCkF1uPSVD9kSCGZY+I0n6Y+3iKoX6LtNDD3vo0Y36HiltG1DcZunbhIaaVDHNMixSIVq8juENG/QTa5gwh80lKbnWJGq7yJ47pU3TrBwes45WXs4W2MwTWM2ibCaYLhcDsbsp0dUjiSQPvUuhbzXkRY3Wch/gYuhwhm0NlkL+kSjW/SSSMqfhN/MiH2GtSqF0gP30JIg3qwgQprjEprVLXA8hfg2r9DFxpz/SvEC1+EImMuUq6PrxFnCU2vxZng3GNzLjMfYQxugR2Qls9RCAD9vo5mcJJy0VwJSYQ8aa/CfMxh/pTvLwYWy97ahx/4IVjJERy+dv/1mKT14oPPfFmCoIQO3p21hvf/AcT3/1e64Cg9IFUx2Wwf//B1ZDqhWdkkb30OaVbZyDNsw0Xufx1MC02ErRX57BjdvkIc9ZjM9hHZDMsO0Fu/Tz2d4GrN6uX/O/axgsnvI4XCqNcxxwdMjq+hnApnnjpDv7xIbpVpWAukOuXW/BZ38xkL5WX0rEvF9dGVM3QP30DoHB11sbJVhOWSmZLBaB/yDN+ZcW8omQrJ2c4VomROlA5JioTI7FO2F9BIImEg3SpF1Cd2azidH0Gogtw6db7/rDOM+sS9V/DSCLNynsx7NBuHgYFAoNFYhvVgc7zQOcfzLooTh+aG28Qb3mTQvYoGKisvIe47mkmVUEr3eNY3Gc5TnGTAot8hcyrkwzdg3qO68XN4LYfre9+mpLv4sz5+MiXyqjh7r2EGGxitA4reMUoI1OLz6ObT0H0bwiVoXWFgB0RuldAOUIdvkB2+TN58iqGQ1M2YYrxPrBUluwrbf4KMjtBBmyKbotMRkV5GBD+KiCOMeA/dP6KYZ4iFElRGJJ1NTG8BIb5C24dBZJIZAXL5x4GCfjFhfvinWOmYSvtFUhXTjruIZIJ0qiy6q4R2GUtYH6hcr1Ds6giDORUM/OrlU0ezPydoFP2ky/b0LoXIqDsNSo5Px19iwWsTF3OiLCVVOZnKkFKi0QydkOYkZzTeplLbZJEZYv876KhHvbZCb+/r2JU1PKeBOH4DUdlAhU1mhWJYWcZrvUh+8Dp+MUJ4BcouKBxJOD9kJGzCaIA73kOH6xh6AvGIzKgwO3ib4M43SeMIUWtgmJAfHmG/9GNIFWP23kQZNjt+mX46YylYpuMsI9xHHWkKCjTqCQpa4jSo9rshj999XcTvf9wHYPWvoqeHCMPCKmYU2JQMk3x5AfXEeB9NqlO0GSKXfxQ4UeN7vZihKh2qZo2SzsncNqaRkhx/C1sVVPMKeVJCjga4psnZjTMs1C49yIQCGiUKorjLjIRefIyaH3E+r7A83iPWOVl5lcrsLqkPx2mZcNah0BJdJJQO/3eE0tSWX8DHpF+cBB6J+Jhi1AchsUoVYmuNRm2FsVclrCxxLI7JVUJHTzGPtnAbl5BHr7M1uYftVSg5dRrpiMIsMZI25ScEvKb+CjwUVKA15KVVjPrk5DaVzz658qtr5Jv/Z+R4C5XM0bULH+qIrzXYhsUsA4FgVky5M7qDISXnKhdOn5v3YM234egtAOxG+liA0SDrcm9yD0NKNsvn3mcMFkRSMiPCFhaeW0dJB2d4DbIZRWOTuekyy6f4ZoAjPOxoF9HfxRQpZHOEFBA0qRoBh5hczScEC8+Qt64gkzHCabAzu4ZKR1TUGUKdEwtJlk7AcinCNrHjs2/Z7IzeZml6TKWYkV3/jwjbIzz7UxzGuyw6xwwHexSmjbJreNJHSQ/z8l/Dm2zB8DZy/2Xc5iaj6lm6KsPXClcaGHvfgukOOlxBHexQ7O6h2y+QRSa226UyvksYriLMDMNuoOz7daUFS/4S+/M9Qis8WRd9CIVRomg893Fv7ymnfCQ+E1aZNE35xV/8RX7t137tgXLaG2+8wa//+q9z/fp1zp8/z9//+3+f559//sF3/viP/5jf+I3fYHt7m+eee45/+k//6SNOb//L//K/8K/+1b9iOp3yC7/wC/zar/0anvfkHNg/qOTBMlYygiKnKD/Zsz7zFpGrJ5su5uAaTPah1CZrPP1A+tWQJtzPbS+FoOzA2YWQ20cTtIYsV1T8KnPdJQwDDpwmbmnzweCc65Qkm+MdvYXMpqwakrXlL7Ew2kfOhzjHb5BZAWLxBQoMEgrsUgVrfpv+dBtvXqVkmRyNdgiFpOLWOcoj5n4DUVqgZtnw9u9i+y2Ks/8NhVUm3PmvJN230NLACtdR5TPo49eZGc2TyJLedSb9LWThkzS/RBhV6KcRhmljC4vd+IhEmqRFhtK3sZIY7S+QeYtkS1/CyOcos8xi0WOUjGi6zQepQTQSbB/N5LH6Fgg2SptM8hGe4WOLx/Ozn/LZxTx8maJ6DoAbyT4Gks6Tcr7/ALFohsQCDqN9Fv3lT7s4pzwBgcLqvwmTAwg7ZPUrKOmi5Lv9h1QJ5sE3IJkiy8ukjWcfO09UzB+oTOy7NZz68xjxESUl2T28CmkPUT9LfnyPsh/gqzlm/yq6iBj3rjJtXCY0LLBLWAvPYpTaGIdvYOg+eTRAVtcY2QGzsIWXjQg05JUlZm9/AytfoNe/wezMZe5d+9/Y6DzL+fWfxAra5HnBJmCW2ohYcbV7FVPajNOEJX8Z7DK6ssTe9IAsz0msPpvzGeRzVOtpsvsqnFb/LczpEZcNG12ukzkLJ/WnC/zyOm00utRCls5g4mAZDis+bE+38UyfklF5rM6ehNawEq6yP9vFNwOCJ0ifn/LZRSPJzAoyWILkNtg+hVMFILJCJvUzyHTGvl3B0ylBNkdMd8CukAZrIE4M+gU5JhYaTZ5PKI3uIechMmhSmHW0yhmmR+xGA+bFjLpfI/RKlPq3sE0fpge423/ArP08dniRRrjCQes57DyhP96mufwF5pnEUTMWym2aSrK/9R1Ew2dpfxddWWRFGkyP30C7NdLVLyMOBcX1b6IdRW5HtEol7Oku2fQm8+kupu1iJBPS+JBJNqWcz1G9nIVgAznaRqXXmaaHzMvLGLUOdWWi/A7qvgqJ0AXW9C5u1sNHMkOQFOmHRv6d8vExhYkApumUil3FjY5Ipj1MI0QKgWpeRs/ukWdTcqdFPLrJrNTAtxcQ0j1RrJvcQ0UDpOlizQ9RXh0RLmNmI9j6fXQ8RzafQvkt7qZHiGSAv3iFqmlj+suQwLMigcltSpNd8Dsw6WFWFmlIh7ESXPA32Bzco999heb0gNrCBSblDUbFIXcO38Q8+1NYwuKweo6Shtwq49XWEL23wF0lrT+LoRQgMCY7IEx0FiOTIaY20L2bmNEBYu9PkctfIq0/jfoQ9YF3yO3T1JmnfHIY+QzuvYbefZVmZY3IraC0IjFKyGR8ErilFebsHnoyQpomeedz3Mn6TNIp56SB232bYr6DsBxe90t4bom8+hTNymVCHMztr2LhkeQ59uX/mfzodTKV00KjDt/kqN9lcelLZJZF3r9Hyc4YFALfdKiO4LnSOm6+i55tMaRGtneL8MJ/x3h6hNN5GqIe1vguOj5C+nXyIj9JrXbfoUwIkN23UFmEirqYXo3MfXejW1EwTIYAzPM5sYoeSUVUs1pPTLcjdAF738Q82MEsL5NULv1QO5xVnArL5TVivwmdL+FJn5ICqQyW/EXEfJfarE+v2GYcLpM1nkK2nsefzCjuDVASpOVjmnUKx2e3eg7ll7l3/C02rAPiZIJsXiHrbaHTKcPZEatbv49Rf5pcuuBZVNyAYdxjQx/hGUPk4jIlO8Y4fp28dQbPbTFsrDOzAiZmlYpdphQsY658kcX5IeL4KnreJatehGxKLz7GH21xNN4hjPrY0wMKq4IY72CZb1CMd5mZil2dkOocU1rkfvqIbUQIkL230PPhyRuWw418SqZyVkvrVMz379Pfm3LRSnuI2QHarZF5p5HbP7Doh9LkqPyJ808zHyPHW2D6ZOHG/fQz7zLKB3TjYwxpoJMejsqZ2mVq/gKoBHvvjzDUDCV9RGUdkc2Q3VsUsyNYepGk8Ol3niFKz7GSTEgn24j+bWyVMDddnPEBhX2OYuO/wXQOkXEXOXgTe+VFrNkh5sEbLMx2qV/8v5AIh256hFKCwClRSWe004h+1Mc3SuiwgxrdY6F+iWmpjSymRK7HgttEjw+YlFt8a/Q2hcoJnRItu80oHbEwPyAY3sMO10gbzxJaTbKlL2FnE9zSBoUR8CSxylkxIVYRZav6vukDT/n+keqE7vFV4t0/xZIWK1mCXGk94jwbGCFnK5ukKnmkT5TCwDZsVoM1CnLOVS/gHl6lE3RI8oTAblBQgBDY/deQ+y+znA1pFgn7/ibHMxe/rLibKXLLpmZM0PEdcp2THd/FaF0AaTBXkmnFodF6ASOZkIuUcXyMcRhh+0u4S58nNysIBMtOFWuyQ6V3nSwekDXPk/pN8nAN+/gq3dk+YnAbt/MitfIyWhQIx6PwWuA2sY6+g+i+haG6KGXB4vMoVScdFvebsyA3Q+z0GHBQpgea+/Vlks1vIoe38JMRRvdtLm38DPvDe1iGTal/h3xlg7L48LXCvJiwF/cxK2cZGhabH6JidMoPDgU5SZ5ytnqWG8PrFErx+tHr/PjST+MK/0RJMDqkZAUERgnfCDBKBmKeMypSYhTN2SHCd9CmQ2RprDxCNp8hEwX5eAuzKJDZFHrXsKRBQsSNylN8OXAw3n4Z6+wXMUf3aEVdqosvYB7fQtglWP9xGG1D53lyoRjEinG+jbH2Au7hLbDqpIWHaLXJa88gB7fQsy6xmpHlDRKrzO5sm0ql9si4GakZd8a3KFCsh2coP6RqfMp3RxGuYmZzECfOTd8T6t104xQJGDYohdQ56rGDNbvxNr2oR90OWbPqxKbJy91vMkyHlK0Q13Me2LftwuBc2gIpKBcJRTagWPk8x1GXbLbHrmOCkqwEKzQqJ/uVhXuJ+fSAlbDFkdeiNj3GiEeUhUbrgmLvVQz1HfTSz3JoL1OMFSvOiDQvcGxYEj0KvUnT9pnND2iWlmAyIiMlVymV6jr5/rcw5kMavXvsugFF3GWQJzSFoIgHyP5VTCNgVWvs2QHh9JjJ4CaHy19inI1Y9zc/tFqz6lNov4E2PPIP2LvLrCq6Xv1Ids1lb42SFWLLE6VMjSZXBbN8hmudOps9QvFuDgL9TurGhxhno0fqz7Of7Ci15zcxO59j6pbx3QbV+BA9uAOAUBF3/QbzbE7NsNj02hj734RsBm4FVEpmV8nyGQe1VcbjLgvhCstFztqdP6DstJl7Naz6Btl0l+Tuf6SNJHYaeI3zzGZDdnTGxHK4G+9hyYSxmtCwTMx0hOFXOd75Jt6ZCvLmtzAqizSFpN75CrXpNnH/Bk64jHSbyOE2Ik+o6pxi7Wc403waV2tKR28ABdpwkenk5NkX4oGdJFdl7KCDIUCuXIbAQozvIcIVcrNMzWpSqzTf9zZYaRcx2QWvTuqvntrxT/lU+MjOZnt7e4/8fXh4iGG8u5JdWvpoxp0kSfiVX/kVbty48eC9Xq/HX/trf41f+IVf4Dd+4zf46le/yl//63+d3/3d32VpaYm9vT3+9t/+2/ydv/N3+LEf+zH++T//5/ytv/W3+J3f+R2EEPzH//gf+a3f+i1+8zd/k0ajwa/+6q/ym7/5m/yDf/APPurlfqZR0iVpvvjhxwkTo5jBePfEgDPZw6hsPDDSddxF4qUv4k0P8dwWmdumgYSHHM5MYdEKQkwkHhp1+EegCuzGswgzIHTKFJZNQImG1yYP1mHSo1RkyCInrbZQ975GUbuA7c8xjCn5wnlmo5vgBJjxEMsOcGZ7oDNk/QzXhQnREYvTLqnpIgwfPe9jhHPE4Cbu8VU8v0VXFST+EvbKT5L0XqFWXiY8fp3Uq5MejxhPj+hYZ6iGPo4ysMYJwWKTMQmhFNjda6BtxPSIfMXlXnSMbdgs2mWask3Tan+k+2ILh4a18D3d01M+RbIZZv9NopWfAOBGckDHqmCKJ6eV+UGh4y8DB9wZvnnqbPYZQ1HQz3r4KqM83kFoYLyHrGxQGI9Ovs18gogHJ6lpZkfIev6IIdKe3KY53SY3TY6sElW7hsJAuYtkaso9X3MnUVysXWS1+iydagfzzn9CDO+QzY4QzfMUAuZ2QKoUc79NzW3i1S+Qz47wamex4jH1zosY0kQfvYUeb+HMZxjNS8Rv3MZYf55MKdqd8wTZIeLeNnrhWaRRxkqPcFFI26Fd6jAvNKXaMgYexuIZ7h2+zfZkm+e8Fs3917CQqKLAEAXZ0k+fzL3vO9JRpO++5kS1LW2+iFu/hDK8B47UAKFR43Kl9tgkO9URhS7wZABPUAUtyTIXyuXTifkPMEl4DiNYQkv7gTOVn04wozGDqEvVLmMLC3n0KjqLUZw4BOROg7vT28yziHbQpmG1GJouXnWN3PAphWsIdwHhVbG6V2mplHG4SstboWHWyFp9RNqHwR08XTDuvcZhNmU967M4HTCsbtKvn8UY7WHkBra9ydko4dhoE5Z2qJgCQ8V4k108nRPFE+aTPYLSOjJfwzQsnMmE1UadzPDx5odMgibH6RglBDVT44VnsQe3EG4I0kFrENkUFY/IDr6FMbjNrHkZa/VncR6KyrOifehex6Vg2fM5DtdZ8E5T8Hw/6LjLJ2lwgjqj+QjLLuEYJzLp2nDIvA6528QuNNF0h65pcDw7ZG1+SDOOMZ0ARvcQyYg8XEeTUBQgkznWbAcMB0VG4jcZ+W3cyR2c6ZDo7d8hCpYZ7l6nvvgSk6MdytUaftZHZTmq0qbph2x7DebjHkF1E4qEMJ2SZjPWJ12Omhl9t8qCW8WejZinY1TlIq7pIgQU8QghA/SkjyiNKJrPIeMe6uL/iNj9Fipss2WaGNkhbVFgzQ7RXh0162GUhij3dE59yidHplMMYSDfJ23kO8h0BEVC020xjsecXXgBSzgnSgfn/nvU3rfBa5BjABryjDw6YpBPyXVKryiwhm8ynx6gqousBGUOLJ+RsKmoAgwDYRgoKyAJl5nbNeb1DbrzHovBAuCQZiHTzAO3wsK5S0jfxt39Q3R5HeU/R3VwhB4fMgsr+IZkVDmLmSR0SsskV/8/iHxK1kmYR0O85YsoqwIPzZG0BmmazA9fJbECUOeo9o8RWUTReIrcrND0mhzNjyhZAa7x3QXuGfkUpoegcvRoF1k+i/ohD8AqG1Vs4TDORggkuVnCqy4SRMdop0Ke5ZTUnIvxiEn3OmLhGbReIw5GjIevEgQ+QfPnMQsf4gEL1QrariG0icwj9qID8GtUVIw165LZAbljkylNp9ThzvAa60ZAvPMyTpQinWOSTNJsryHGb1OUXkJHEUX1ErpIoLROatWwoj3E1v+GMB0MFIbpkFXP4esYbToYSITfRlo3Qc3R9U30aA+tM/LhLqvtS9yJejSdCsFsD6kKstIa6p25ieHcV6kSzHVGlCcA9OMuldJ350AsdY48fAWdpwixg7lSIjfLSJWipfW+aW5P+eyRu22sxgXI5xTl9cfmn0KA0XsLPR8AYFr+Y0pQWhTszrbJVcGz9fO0jDJ+oRDBIrp7E8PQyMkWee0ptF0Fy0VnU+bWIrPpAaVSA2//NaZS0W1cIpz1cZoXsSe7yM4LjKwSRt7HHF8lGt/F08eo6iZ+fBchBHo8gHIN697voxvPElaWSPIx9WRGo7xCGAsiIyIWiuuGS6f9AoXXQGISuW0MKdkzY4KFZ8lFTDUZUOgCVzq07A7lso073sHGRk8OMCobaKvKgv+4ooeZDTH6b6OtgGl1jZvjm2itCe0+i/4SWotHHIhP+f6iURTSREobpQu06T6mLgoQGpXHnAcFgo1gk1kxwTN8LByK+lP4hoVv+fTdCneGb+AaDpeSAXLWwzVsXL+FNkv0ihZdexnZvoiUU0ZuDU/lSCEICaiN75GkXfzmFfq1DXpeFSOYkdz9BoFTJTJsptNXWJEuuv4cQkB7sEWx9YcYyQhRP0fit7lXWSX0amT5HDnZwfJbTLw6FeWhKmdQtfMo6SHIEPMehlnA7ZeRq59H7H+NzL1AUd9EGxo7G2CP7yBHt0FPcBsvMq++q9hRchvkho0Y3sMMFjFmA5aCVbTSCNPnvUre74clbUxhkOsC836qttO18GcbrTUzNQa4n77wyeN+rjP66TGDuE/VrTJPY+pu48GaIDQqWIHFJBsTqzmeLNEWLnE0IovHpNIg8xoIaZCqhCRPSYqM0cF3aG/8BLbTRswOyQ2J4VQoTQ/YyCL2szlDXVB36rhHVyEbs1hexSs0M8tlWMyx8jnO0uex5vvIvW/Qrp7DtiQ6bxBP6jDMQZ8IHjiZQFg+02LMJJ8QiROno8AKHmuvk2xMqk4cQUbpkLJX/bO5CX+OKYyAovXhe68feI7GU0hrC236FNYVxHQf7TcfC54AKHRBP+pjciKIkGlJZFuYbom8yLFdl467hHionesswypbyIPfp8hm5EbGOGhxpGbsT7c4552lGF3HLG0wDJY5jnu4rQ6hZfN8MsSZDciXX0IcvYk8vIotBakwqemYarVOnt7CnW5Rb4CPC/hIoehEA6zCwhl3kZZkPjlkahpEx7s0+9ehdoF48AatcJWpgHllnSKeIKsbGGZAoDW6epbg1h+gizlFMsbvvMhcy++q79XSfCRQ6h0ezhzzyPEfoS83hfVgb7dwcmbpDMswKZkfrij1w0ZeWsUsEtCKorzx2Oc1u844nWAKk9B6cjC/1prcW+BY2EgE56QLsniQZ1wbDlE+x1UR1uHLSMPFTCYU8xGysUFqVpgUEbMkI777Ns1c0Fx4muW4j5tqdLxHagoOZMF8fJfN+RikTXtpA5kl3DEKpqLAQlBzq0gVk9dc9uOUjUv/N4z5AY36WbrDu3jhEqkRYJohDbvG8dYfEmVz5OyA9uoXKfIRJSyUhEKYlEsXQdpglhHx/46YHaE2fw7EAIoWWWwBCpUqYtFCSIOgmKJ3byCcGjIeIJa+8oHt92Q9/Co6T08C3+sRatqFoE1aPsv7jYunnPJJ85GdzX76p38acd/jUmvNX/krf+VkUa01QgiuXr36XZ/r5s2b/Mqv/MpjksT/7t/9O6rVKv/oH/0jDMNgc3OTr33ta/zrf/2v+ZVf+RX+7b/9tzz99NP8jb/xNwD4Z//sn/GVr3yFb3zjG7z00kv89m//Nr/0S7/ET/3UTwHwj//xP+Zv/s2/yd/7e3/vz5262XeLki6mV0PPe+BVKB4yFpvCpuRtgLfBw/7HDd+ChZDDccxmvUIiXNIiJZztsnv4bQJd0BzfxvSWscIm84VnmMyPODZdesOrdIIGa1JTnU9RswhVv4Aon2O6/zpmdYn+eA91+X/mUBR4wRJh93WivW+ShEsUhkF55ceIVITyOrjzAdqqofw2ZtpHSQOjfo7CCXGcBlJYZLWnqdUuwPbvUTNCJr2rzFtPExUB1jzFSRTcjxnoiDpBJcBFY096kGcgBcfJMeP0ZALvmwH1J0Rrn/LnE+voOwityOtPAXA93uec89EcDT+LWKV1Wv3bbHW/yZeXfv7TLs4pD3EUH7A/O8AWkguWhZ9mCK/6iKIZ3E+fObqNjHsgLYrFLzziaGbmY+hdx1Ip68WMxfWfpngo8tUQknkxwbVz7swnXFx/CTtXYFbR7hKyeo5JZY2x06LqLlNxfZyij+UvIhYKgt6riP1XSUvL6FyTmZI4j5hpRTNYJZu1UIstXNkmze5RaZ3HOn6L/nRK0L9Gqf40KpqQqYJ27uN0nqPtdvDsJTIpGTNCFdDy6sjum5SxEPe+imw+g3YHSJ2gcO4v0O+B5ZF7jz6bWsiTKO734eFpxlxNuTm6gdKK5dIyLbvzod855QcQIR5rE7KIWNUeS8EZDO2ghIGWFooZR8kRk9k2qCmTdArAcXSMLW2mdomptFkwXXT9Mqm/htP9DhUtUfGYMNR4Vh2Nibv4o9iTWxRHbzGMjgkQRNokNgrawkOqhP10xry8RlOXsAfbzAaajlcQLn2BWbpFPrtHMtvH9JpY1VXiyS59p4ItMyrly8hwinZreMdfB50RyRzjqb/AwPKpYCHcNrXz/xOZzgjjCaiM3HQxd7+GpTWxW8WMejiPOVuczO8lBlWriR98eDThKZ8MprAe9EWLToqBxPCOQWVk/okBTQuTdOFzpNUVjmeHmEJQHL+OcDqIo1dRXh2tFWPbYJwq7PkBi3aIjqeQHmO2P4fdeIEKBgKbe3v/nrI0CWYDhLdCqiR+eR0/2yZrnCPNJ/SSMXeGN6mf+UmMJMMpHJLW0zC+gRzeQUU9avEQaZiY9QuUh7uEZomGU0EblRNnAmHe708FCPNEgcyukQKy8QUOk332p3tIJF7rPI5XoUhihDQprFNj3imfHMfpAfuzfRzD4Wz53AcquxRuHVQF18xw6udJrXcN2Um9SVLeRBgBVnwMsxFYLsJvI6ZTdsc7mOEqXmMTy2sw0RmtoMO8SGl4DcrmSSrLovN51HyHw/IiPQoyI6fkNRmbZZb7AxqZYt9dwFEHFKaCV/6fGEmMv6qxgmfQpofOEsy0xPjMi+hShVBYFFpBbZN0cAuVzvAr6ycqUqaJUCkY99UsgSweMkOjigQ53iaPIkwsDHGDfOHztO0lGk4LE+uRTY0PQpk+2CEQIfwa+rtUJ/zzitaaXCfcmdwizhOkkDzr1ND9O+RCYjoeSBPfX+Lw6HUUYI33McIV0tFbxP17xH0ozizh9yTLi1WO4zFu4zJeOkcuPo9OJhyKhEnzIp0cxkbAdu8WWkg6wSqtzCdLu+RFjmVYJDpDWiWmvS3EfMB8eJ1qsEjLXyE13BNlVw1aOohSEz09omheIFn/WQpt0EaRdAL82mVk/wbJyk+DMNB2A+FlGPM+C/ULKH+Fpeol2sn8RB0NMIuMtHYZgKx+GdOpoS0PYYeY2YxCKcr3FWkf5h1xvCfOzx9WztPgDK+iRzuIoEnaePaJDhynfPbQQpKW33/uKWYzxGQK4x4gwB0iR/cbRFimCAJSlVIyQwoKMmyczk+hBOTZGNO6C/svo00TIxmSbfwM5AVqepPueBvb9BkmxwyiHgYF1aUapYUq3P09kuYFxsmUOzVJbdLHOrzO2voZxEziBBXU9mvola9glH2ENNFZBONdQqlI734NkY6x6+dg5Sdo6wv0bRdr+BY35gesGjZLQYhIBALBldoz2MJlkHU5tnpIIWm6HQQSz6xjl1bQk0NwQ5Tx/uoaRv9t9LwP9DFs+4HdfZD2ifKEXOWcKZ+hajY+sXt4ynePIzwatTMM1yUVJVDB+kdyjjWESfkhm09hl8mbLwDQnd8iVwVTNWdaXqXW7JOlAw6qZ5m4DUxngXxUYXHtJbrxHkJJ6naDetDCCQ1kfMiOtNnvXqd08b+H2TFF/9s4fp0smeAUCZ7pPdK3OrMRQjkQ5xRum1lwHp2ZVFOfwm2TlPqkhosnbdKlF5E6w5jtYI/foshzzLBCMR1jtZ8Gw0YpzUG0Q8ocVXFZ3xsi42Pk7jegdQZRvIaoPvfAhcyzO5hrP4OlTbThUTgNdHkV0hmZ3/6ubTuO8DhfvUiiEgKjdGoT+gFgmPfYmmwBsB6uPVF1F2CSTQhkGdcPCB0fX5ao2Q3s+6ngCwpuj2+SFhmmNHiqehlndIti1kOVlqmX14hUDT04QNvLxFlENOpSb/4IleWfYKxtepMbWINbVPwGbjohyWPOFRN05yUcu4bMxxhxH7N3E10vKFTOzCzhdJ7DVArj3h9hemVmd38Pa+HHsI9ukJgddP6QMpbWxNWzDPIBqZBkdolVv03VbDzWXktWiCkMFJry+zh5nPJnT2aGFPWLGNo62VP3HneQegdDGFScClncw85mHOcxRVwgzbN0gkU2K5tPzNphyCnMuqj5DLl+jm55jd2iIMliquzizwYwGbHSvoL2muSkGKN7HB19m1jYtP0aur6JYfgEUlMEizjeOezuIdPikGkm6HgC2TpHOnfYyffoD97ENl2edmrk8wnj+QCjmDDFwa6dIfSq5OMQez6j3LlM0bzApHqOeHpMp3aRoPk8OQInmqHHuzhBA9Mus/oxAl4fzhwjyovQeOmDj/8unNqqZoNSrYxEfmjA2g8jSjqktSvv+3nZrHG5GiIQH1h/S+4qFbuGLW0c4ZE5HlbnBeRsQEGAGd9Bzfcx4ymmytCGgs6z5KUldGmJ8fgmWmVMBq9hKJugH5BVNnHKK5D0ScI1hGli9CRGbQNPaQw7YOSVOBgdspdPWTJdni5dRukBg/kWqhhwbag51zgLO29i2SHljZ/B8eoIt4U2Kii/DqM5me2wI0zKy19gng7YEzly/w9ZTWPqpTPg1R9k01LxnNxeIZ/PAIX0LQxTks1ybNGDQYyYbmFUNbn34QFYWoh31euliei9DdqEeIzptchP+/9Tvk98ZGez3/u93/vEfvwd57C/+3f/7iMpMre3t7ly5cojimkXL17klVdeAeDVV1/l85///IPPPM/jypUrvPLKK3z+85/n9ddf55d/+ZcffP7888+TZRnXrl3jhRde+MTK/4OEFgbpwgsY+RRlltDiu7v1bWtGR95CTDzc6kW0YTCLDgGw0im5V8cmpxwdMncrXNc5ZhEzSSaE5U32SyuUggSje4CduKTJGEvayHvfZGFxk4k/p1h+Ac+sYpSH6IXniZIxXrhC3W5SdWpIq46uPkOmFWKyx2RwHdOy0dYSXu08XjxF9v8rqnaOLFjFFi7K6RDUHLSxwloikUn2yHUJBSWjwlSN6Vbq+ElEtXIBoVJsOafQYMn35rM/5c8z5uE30aaHKq/RzSf0iymr1uVPu1gfG+0vsLwfcWt6+9MuyinvodAnBoNUKybNK7jSfWL/bCQD1LSHDlYQpk1aufjI50raSNPC6L2NQGAevYnoeORmGaUL4iJmPTzD1JlStetUbA89PCKeL+M4GpUVhNEC1tghUNuYrQrm8mUKI0CoGFV5CpVqHK1o2yETt8lg5cu41V0io4399l2c0h7y4DtcCjuY4RKzZI7hVonqZwk6n0NMDqkkXQhXWPNWsQroZX32o0MalTKFyEjzFMMqMcky7PpTqOZT5NgnKz8BhRmi6pdQH3NxFxcR6n6almk6eV9ns1N+kNBY0QFC5WR+50QB8AnkXhuzNECmU3R1E6WhaD9PMb3DLK0xFAZOPscxLZI8o+pUiYuYmZJ4S1+hcKuk3ipojZENMbrX6JRXyfwVsvtT6twsU5TP4jSfxUyP2MozPNumqTMsw8FEYu5/h/moS1w7R3/nNZqiRnh7gk4jJkFCUJOE7ReZBQvMww4RBqP+kFVXkk8VqABRFAhdRs9yyp1zWEGbUu8ulfRNdMfDyiNEOkF7DXQeo6wyRud5qoYgzeaohc9T3DesvkPmLWK1clDJ954i4JSPjYmNRhO5Tcz3tGUtTBy7QxPQZNSDZXSao90QLS0Sy+FQmEz9NmWrRE1lIExM/wJHZo0b47u0nJA12eApuYoZnkUHHo63gMzBCp4mmVnE1/4Yv91hnGvOWh2Ko4JOqijvv0K6fp7e4kuUTY9ksk3Wvc5ydRWpFbFW+MKiP7jJPppFfwnZeBrT20MbLsp0sSd3UW6V3Kqi9MlmmUDQzEZY0x2K8AyqtkJheo85X59yyveKENCNjlFaEeURUT7DMt/fCUpJF9a+Qu4PHukrNYrdaJt+PKDqVFn11zHWFtDCQGCwcr/vrCJI3RqmXUMbFpFRpyZOFFUlkpwMbYaI8iU6s7cJ5kcU3hJG/zrOZJ9g4lC8/Sq1ZzLS/uskjksJg7C0iKidpzB8cl+Tnv8cJjYN9zymmEAyQnktjIUvYJZX0Y0LiHROmkmI5xhxD1UKTozqAqRTJ3PrxCqn6tYR0T6xmmNbzv16Ex853ZoSFqx8EeUekRvhI4qzP3xo7ozvsDc95Dg9oGJVUYU6Ua7ovYWwPPTySxSLL2AISSfP0OkE019AYeC6dRB3MAwTRwaYriA7fBnbiVCNVYaLX6TkVOiO72AgaJVXCPsZe7uvE2YZWWgzH2+xkszIadDY+J8whlv0hvcQjYskxQzbqmOrFJscI5uhHlI6yuwGnPlvkfkI7bWR8yOwKxSGj2tUUX6VPJnCcBsQJ2lsFl7EyKcYZonFd9J0x3cfqpN3EwYp6ZKGJxHwLnCxehmlCxzxngDRZIJ18HV0nqFaTz+SKkcJk6L9InK2j3brKNNBjnZOlPUmBxjVs+Tm45typ3z/EDrDmh+cKFB4Hb7n6PrxiKRnYeoQLR3Sm0egDgCQly9ylwNm+QQlCspGBc90yUkxtU1uljEaF2C6T25XwAgQyRR99Ba5jhDhEn2rRCspEUQjDCtgVpik4Qqy+SxjdUAuykRFTp4lLLaukOoKdu0pingA4TNkt/awf/x/hLJBNjlCIDBMm1CAiI6QBxNwWyQLzyOMgI1wg5rTwNAmJenRqF3CQuHOju7P3Zb50fZPIJA4WiN730ZqULVz6MoGyggeSTUuVYqR9FB2mcII0FYA9EEIHLPCkh0yT2dIU9C/n742KZLvYVfglE+KTrCIGZ44NBUffvj7MlMTdmfbuIbLsr9G2aowjEcYQqKCNeLzF5mmx+xP9skpqOiY9XaVnekxSsNKaQlbOBh6gh5KBgvnmR7NKHmLxFlGxzQpFznq8DXs8iaV+jm0t0oerAEn5hpVvoA43EcsPoVijfDYpioM/O6baLOLbdVQXp2aDNHTbezhVeTwFkobUDlLkWmS4Fly9xyGGZMPbhInu1AJyfMphUrR/gKEHbArqPLaSVfykJNA7qygz/4PyHxO4dRP5iPORw8gd4SH812quZ7y6ZMUyYPXcZHA+2zl+EZwsu7Ukpa9SM16NB2ZRqHUSYNSWqO0BtMjMEIylZMTEO6MybSJMblHo7lBEZ5FpgZC14iMmNloCyuPqTQvk8+72GlEVRWgFenGf0emCtzjryMMD1UonFKbKEvwZweYwkav/AjJ7BDZeJokM/EqZWwXVO6RdWO4X76ZTrnGDBOLOmUqZh3jCZ25L0tcrF1Ga/3Aqe6U7y+KgruzW0zTGQv+Ah3nwzLOCFb9M2ReG0fD3uG3McJVysEKK8GZE7XLx74i0Njo9tOIeIZZOUeoLTqWpto8Q3s+wLrfPCylWSmtc2d6kmEsLTL6oqDwLlJtfY5A2Ci/gyl9st4+UwfK5TJ2cIzWU8TRK1jSIVMvYlZXKc+PEY6Pf3SVxf51pp1naDsLHBolJvOMiliks7CJUa4xkR6H7iKO18YLNwiFiwHESz+JXd4iHG1Rmo9JvfVH0osK9HftjC3zGWJ2hFb5SYavbP6+xw6yLkfRIRWnSttZRHzAmtV8v47llO+KJ/VP70UK45H2LYsIkcfoTDDbv0c6uU05CNDTnFQ6OMtnKdw6RfkcuVVGVyCa3CKwQxzlor0Ws/IGTrCONj0m2QAV9Tnbep6K6WI6LYrhLvF4i4X6GWSwSsWtcBR1cbMZ63kJI3BgdITXn5IaJSICtuKISmuVcp6g42Oa9adJ3AZJuMROMkdXzzHPB+xnY1aOrjE3fGrzIYZbprjvOCxMD+67KlglAyf6NvpoB3vlS+RRQZGD0X4G4VVQzWc+XOUPg6LzInJ+iHaqFP3rEI/BNFHGD3fg3ynfXz7ysvJXf/VX+a3f+i3K5Y/vEfmX//JffuL7zWaTa9euPfLewcEBg8GJXPrx8TELC4+mVGk0GhwcHDAej0mS5JHPTdOkWq1ycHDwkconvkcbyCfJO2X4RMoiLAr7xBv2uzmdWUyxb/97yOaoyhnwqmTeEk7lAt5qhpHP8SZHmLt/wkzNKMIlWo3zCHeBil3GM1yawSqpZZDePmK4scQgHrFx9osYZsZ0cEAtPGDBbWPufxMj6hKEHfK1L9Evb7IcrGDdnwxnbhsjHyPnhyTJEGk4ZOVlzOpZ/Jv/GZIxxnQL9dRfQbWfR872wFnGvDUA9aijmekLTDFhLiJu9V9GTHdpeR38tMdGnrMw2kKUOhhm+YlC25/oPfmM8oNybZ/kvbAOvkFeu4gQBjfifQBW7ManIzQq3v1ffNxIOmGwgs3rakamUuxPcZLxWX92vl/leud3FrwOmvuRS26L4v6Q/N5iaCdEWi7kMdpfPGkXD39uuKTtZxlH2yQayukAp0gQFhzGexzNjzClwbnqeWpGFWd0E4Z3yZXBNFpGmAa6lxP4MQxfB3MB00oxG5uY9/4PRB4jmufRyQxHwKZh8EdFjPSbXB726MxvwPAatm3QajbIt75Jubp8Muk/9wvMnVVUuI+a7ePYAdbetxEoEtsicRu83t2iKBSBWSJqPo2eDwlXvoLIUvBbaMPFLKYYh9+BIkUvPEv2PRgN3yG0ypTsgLRIafkLn4n2+Gk+G38Wv/n9vh5rvoc4fA0AuzYlrV564nFa2GTNZx9ErwlAmSVU9RLJ5CYinRNaFTruEjkZjnBJVMI8n9LPusj5EHH4Ddr+MjoaIrwa6AxthQ+udVZMuDvdolJfworLBK7LMM9J3Bb2bExrsosZtJlqi2w0xvE3mOURFbGKTLcJsxzTb5LlU2aqzrbSLNkWgTEhSbt0K22aQ4HOCnL/PEYww6tU8be/DZZPYeWI+R5qsIUQEmP3q+R+B1OaaGmQyxDDq6JKq2hRPBpZJiRZuI6ZDrB6b4Dlk1UuouXjywWhcsz4AKRD5n605/GzMhZ82r//fhTkJ6lc0zmdUucxh1hTa9bnfYgHiNomSgty63OQzTFMB51PkOkMbcChlIyKAYvGCvekoIyidO/3EbmBG24wMRzu6inm7ldpxMe0lMBb/hJDu4V0L7AGOPmUIu4hCg1TiTPYobRwAZlNKJseY9Ol0buO4zUJMJh6TSamS5rFHM73KZcvkpU3ETrH2vsjptEBkc6xz/wMntWhbjdwKhJ3+6t4WDDagdIy2nARgJV2T9qjUyaqPY8W35vjymel3X3a/DBff9Nrsj/dxzZtPDP4wLoQApAG2nAemYvnOmMQD9BaMYwHdPwOUp5sSAqgalaZWkOCvW9Qkzam4VJqXmEwuIFp+oRmmcN0l+PZMSWnxDmjRLW7TV2k6PEdBllKNp8wHB6hvQxjsIv2F5jmKeHlv4STT9DDLRjscI8S46DM2KtyIS+oDg8R8RhRP0/RfobM/kkKu4w1uoXo3UBLC0NFiL0/BL9FVr1IsfA8nbBDYjpgtzhEkqYTxmaKF92k7S7eTzn+3SMEYLkndgf92Uja8Gm1+4KMYTxgb77DznQb3/T44uKXMUZ9RP0cxmwX1Xsb0wzIGs/A0pfpTm4wUJpK2mchX2Vxo8HUkhzOEpYDj1I0RU920CIiXX6JnekOvuWy5rUIkwStU5ZMSZodEx3v4pZWudc94FywiSsWiYcLNEsLOHGB4S6QuWWk3cDNU+Stf4ex+BJJ7ZkHY38eLCF0G+vg64h4dLImWfoySp7YafLaRUynAoZDfj/t8XttTnmwgqXzE6XV8pkn3g8r6eHMD9BOjcx/SIU/G8LxAUR9hAZjskXRqD5az3aVwq7e/02FDBro6SE4Ifp+GrQfRr6X6/6zGCvt0S0Y3EEAdvtZMv/DNlrfBwFFrCgog2GAfncrMpYZ42QEQNNpEtgB3VmXUTzifPkiprBIvVXslS9D1EeXVxFRHyFO9u792S46mVGqbJKc+Rl0OiUsTjYo9dIXCHSX3fmUljRxfQe7GCPu5syTI4RlIcw2GB1UXmG/5KNUQujVKIdP4bpVMkBlU6LkmH7vTQ79NvWgRsX0aYy2aU72kZV1Ci1gcAcAp5ViCRsjPiY6foWJhqrj42//J9TCs+y3XqRfzGm6TUoyxOp+B+Z9hGnD0pfJ6xcx3QoYLoXbog3gQKIi0jxDIKg79Y98r38Q5lOf5bK9wydZj4fRPlEWEWURoV2mbjfwah6msLCEjTW+RXm8xarjcOTWCGTBXv+bzA0XW/hsz7YQhYE1m1DpWLwxmZG1zrFaWWb9eItqGiENF9ttYtfOoVJF2t5EP6R5mlktLL+JTiMKaWBPMiw/Q+T3SGxN4NWwSotY3ddQTgXj9n9A5DFSCqRlkQVPURzGJ8+A8DHD5wgXLrE9HdBw2tglF/a+ji6vwPIzZMGVJ9afskKUdeI0/QPQDD5RPmvt/vvVVzTcBrN8+uD1+/1eyQy5VLvv1C4fdSbUKIZpD9uWlIwyVbOOIx2yyjlMp0RdWuQjRT69RoZA2BfRQwVKYVZBHH2dlkiw+7cYS4O7pQbe5s/hzA4xpIHVfZVcSnCrZL03sPMZnmHgR3Pc2QGmlOh0Tq5yzAv/LdPt13FHM4Rrwp1XkKaFWX+GvDtH2xZXB6/TnfdAwLnyeaz3CbYEsLE/sYfhs9j/f5bK8iTiYs4kOcmg1Iu6tN3OB6o7WUkXihjDa6MbL+KFHbrxmJbXoGxWsJJjxPA2OBWyygUQYHsJonsLsbaE0R+RH93gQukCs4VnsINlDHeGEDfBsMlKiwgBVbfGcTajsfQSppAYlWVmg20GQlDy6tjC4ebsFuloC2d9iWKSszLqUh3fwY0Fq099iQMdk0XHTOddCsdBWHVKsUBHc874Z8nylKDSxLRmFLMhzXiMFy6Q2jUCq/xuszQddNRHFznMjjGDI7Jg9USlbHAVMT1El1dJK+c/sK6FLrDGtzGnW6hggcJrgOkiRPTYsYqCvdkuucqJ8wMqdgVf/mCp6n/W2/7HQQiwjl6DeR+GAwK9TDPsMIz7lBtfIIssVGkTOosPbPvC0BwbgpWNn8PMJNppEJoVRH6EKCTL/iqiiDDGIPIcI72LmO1TNy16aY+jfIJrOyRZRnm2jdF7gyAr0O1nKBKLeSCYTwZMlKQ82yK5859heoBXXsItnUMwoOJYJP1bHJmKb8VHlGybM0YZYdlkpTNItwEqJ/MWIT4R8zHNKXrvtZNNiv1vYWz8nzBED11ZIa5eRt23iz6MLCKMfEpuVx8E2xdWGUoGRv9tpGmiFi5SOM0HdtXH0RQojO9R0OGzOB6c8unzkZ3NvvGNb5Bl2Ycf+DH4+Z//ef7Fv/gX/Jt/82/4xV/8Rf7kT/6E3/u936PdPkmbFUURtv2ow4Rt26RpShzHD/5+0ucfhUbj8dzZnxafRln04RazoksWHROUK9i1GpRCIGSx9ZMnB137HbJpiJiMWfLLRKUaC0vPUXYrGPflG9PekOnFsyh5mxpjUnuJCZpCahLL5oIYYOkBRNt0sxmF2CD1TfAzmsFDkSaFB+kZxN2bpEqRpX3Kvo8t55D3oHDwOYKlp4A1iuEIrzZ69KKKKWL/W8RxHzke0YkOGY1u4e9/i9r6T2ENtphWFpkMXyNsLtM0l1Dj95wDyGYDquUKRvXPZ5TsZ6ntfzd87PJqDYdfh3O/QKXic2dyxIJVZuETcKr9OATBJxN5dMZrUoiEgbHPlebTn8g5Pw6f1fb1/S7XYrPJIs0PP5AQaj8H+RzcGsj7G+1FBsdvQTbn0KsRLV3G6N9GlTuYzSYVN+S4B2XTo5zMaaV71LwMin1yPSZPR+TlKxwaMxSa0LcYjfqEWDSzALs3gv2vnkSLui5IAw5exXTrfH7xeeaWRzDcwVmpI6vnThzBbAsyF7H9MuLsj6GMlGlYsDeJiaVHZd4ltBPKdoWJiun5kv3DPepunbuzWywtfgWnfoGweg75sENBdw+cAjBAd6F59mPUfEinWUejH4xTnxU+jWfjz/I3v2/X0zOhfN9g6ElofvTfbdRfIMljPMsnVzlZkeFb/omqy0xxtL+LGt5kEo9p2S6uGKONFMcNCdLbUFoCIZCD11m1Aw68Kp5tEN/7GgEGZmkRMdyhLCUlKyCtP81dhhznIxaaV7CHArwKtYqBafU4ChUiH7ARXKSx9UfMurdIRZlosUq5cR5R3I9/NzRm/DZmuQbjbSifg2oD8gNAwmwOJRdUQWZaDGddMByGsss4T1gqLbFYWnq0MrZeAWMGagb2ElTXHq+wg9cg2gIElF+E8tLjx3xYnX/KY8Gn/fvvRz/qI7KcwLGJxJh6Y/PR/nC0C7oHDpAdwObPPvL9F8b7FDt/wujgO+wagqK2yUHYwUCzMbiHdfQtfKMGVZe4cY7q8A4lx0TIEokwKaUjVv1FhNWEw2uI0VVMUSD9BiyvY1VKlBfOwOJFOHqdajpBeCHSCaHIEJ3n2U0HjCbbpHgoL6bltyCLSbo5gzTFSybk89uE62s4pkNLlyHdo5gdkQqB3ahhOOHJ/Oz1fw/dqwD45Sp0nvtY9ftZve/fL36Yr7+hS6xny9iGjWU8tCmTxTC8ixaSeamDaTk4xskc/L31VWifoWwxScc4hkOzXnlw7Du062VUdoShckCAmtC2TSAlM/oM0j4ruo/SGZbtUHISuPP7UFnHLBK2hcBc2GCub9Est4lNi2K4jXYXkG/8AZgCPT+kdPF/IEuHjKb7pByTDLcIvSbW3j54NtgFNJah/hx01k4sgbf+M0y2YO5AexXCReDEYTjJE7Zzj0yZbI1ushquMxCS1eb39sx9ltrap1UWpRWjQY+IGZZlUHbLaKMg7JwBI4JkH6otPDGC0GCoHSaFhQnMo4TSs5c5zgccjbehZDIpdVj3zuHPfUTjLF0ivMCklsaEe39AxW+S9Y7x3Qr53VeYF1PyNML2F7CNAqPm0li+QgMQvW8jZiMUitSdE93+T7iWR9A8Q0ksQNABr3pyIekcBgXY9+daoQnew3VaP/lPa9L+TUaTPVR5mWZ1A0Pen2svfEAKkCKDO9dBJRB1odU++e3RNvRehSKlLCYQLkBjAdUIHh0X30vty5CMwCqB9cOrkPlx2v0n+swk4sSWBxCY8CHn7kZdJumYmlOn6lYfvJ/2BfOyhXAV7vAu2B6FWICsQJsW7UqdKD9xtiEeUdYDlPTxygYVK4DhHQhsWP4i2D7EIzDnZPGQ4uhNisF15lmXlSv/D+xeF0NIiN6GMz8FxjpeOsMyLFLngJldx9cmVv5o2eNOncToQWOBrlZ0qjb6zJeJdIKe7oNXwqq3KdseJcflgt2ByW3ovQXjt+HMj52saaQBozfBCcn3XmZuGIRaYW5/Ezk7Qoxu4ZVKFEGTnj5kuVLHHGRg3q/nkoSgzoNn8xFClll4wvsfjc9SH/9ePstley+fRFknVg0xzxEIWtUKveSIUTyk4TVomxWy23+EoRU1e4XFynl613+HcHCbuLJOfObHmesCKSXa1IyLhDwz8b0Q5oeQTRB+SDMDo34WwgY0N6H5kK10PiCfvUIxfpvIbWKJQ9zaeaRXML/9FlmU4lYXSZIh5v638BY/j3AD0M5JkInjYAYuzheeeuS6ykKwJDR2qQLRIZqT/jw/2qe0tAk6gvQYaSiMzvmTcSOdn/T/bu2Hrv//rLb7P/tyhSy1vvdgVIBe1GOS9bEcA8c0ON8689CnJ/OXTN0jL79H8c4yMWZ/gjic4poaJx1RFZJjv8nNpMd6MsYe3cXJEgqhwA4YTe5Ss0OKpIdlOlimAXYJSxTYZpPcspHhEmY2RlgC+8pTICTztStQ2DgLVVaLPUJDMXar1MplmuGH17HW+iSF4yfAZ6mtfZbK8iTCwmYka8R5TMNrsFCtvv/BkwPovQlosFJYfI4mFc7PujA9AGcGo9ukYsRwfBcZepRXVpDJW9BYQY2ukw6+TerV8etnKS+uYlTKQBU6jzr6NwlZabYxpIEzHzC98buMh3eYezXMsIZXewa76uN457id7ELJoaVbaNPEDTcgbODFM2LLYDDrYokSyfSIprtKw15ATU4cQMkMrEDgV6qE/Zuwew3q52HhLPghs3TGLJsQVKu4Vgx5Ar6EmgvpDHrdk7+LAwgvgvMBQVDjfWAAzftZGs7/KBjmE9uI0oomVebZDFOatGpVPOsHS9Hys972PxZawxAwPbJJH1ulPJV6FPYaxjQHlWJaYN+vA6UV37x9Ay86ZDBNObP6k6w2Lz5ut64tQHoA0oRZcmIzUTm1+gablsU0m9KoNgh7fTxjiiMNtJOjN75IJDT5+Da+H1ASMfHsHp6QFLM9wuYmlp0RAlG0hzne5S+sfZnDbEyp8znKzcsnaw/eDSQuLIEqe1CMEcU1iAfQeRoYISwbw0wJGhV4rxp/GsH2a5BH4DVh5aV39wkP7oAcn7z2LVh4coBPrnJuj24xSSa0/BZr5fXv+Vb9uW6Hp3xkvifB7P/wH/4DpdKTvX3/wl/4Cx+nPABcuHCBX//1X+ef/JN/wj/8h/+QS5cu8Zf+0l/i61//OgCO4zzmOJamKeVyGcdxHvz93s8976MNGr3e5HvOEf1JIcTJQ/v9KItRzJFxF21XyK0Kah7TLSxcs8rE7RAkHjqePPId21pBul0cZZK6S9jOJsXMYjB7V6ZUFAJcC2/eZy87YnaUw/qXiY5v0vz/s/dnsZZk530v+Ftrxbzn6ewz5nBOjpU1kRQHiaIo0YMadl+0u9Uw3Ea/Wi9WPwrwiwUbNmRYMGADBl8MCwLaDQNGw2jcvmjfAZZsXdkWaarIKhZZlZXzeMY9D7FjWmv1wz6VlVmZNZFVrGLx/IAC8tSOHTsidsTa3/rW//t/tbPM779BkOeISQ/RucSskAymY/IEDgZ91sNNJAonG+DFMSZLGQ9v4auQeQKF28FRM+xol/zWf8cUPrnbXLbsiJ5MarrzGbHMOZwcQj7Dc33qqkmNDJ1L0jRlMp+S4tAf9pGFwvz4SZc9IaBSCVmsn8IUP39tQdofYhH+s3Dvfxg+rudDDq/TjHvMS+coxjGvju+y6baYz9IPfvMngVgKzebzlGfa631Eat4GfnGNV279GV1+8gDip+VnOZ69m8/Sff+TXwcP4vmjv9z5fcThW8t9Bj12gzpO/QrTYoZ39wesVzYoOQ1MMiM8vAUyYu72MfkCG6eIVPBgeou7R9cRros6tcEpf4307mtMnRIVxyCSGIzFWA8zG2ATg9IjvPvfx2JxvDKF4yNXn2e29iWm/R9Ti6pErkdW3mJ/fMSD6ZSFneHiY0VEI8vZHd9AnPomXVXnUmvBvf59dioX6Tqb+Dpi0J8/ceZu6iGm6XLC4YdkvePfImtx0wMwBUW4hv2Micc+LJ/ks/FB9/4n8Zk/62ddmgaOaIPO0GoN3Zt+8JvegwlDboyvkRUZ3VKX1WCDaZFSpJaEAK8Yk86GzKQDeUw5eYBjK8jeHmJ6H0Y3UY5L7dQ3aCqXzF1hYTJcrYnjIYtshrP1dUT5CvXDu5TbpyjlE/KyJtcVSCCsdvDsnLlfxZ0vUEmCmQ0RZoHfUMwO97CpXiYMlSTshljpIhstiurLFCbC889ANkWt/io6HkB5k0PXYZrmTBxFMtpHWZd4fgcvrVLYnN34AZnN2VlkeNPF0o6/rMmLp6+nP+hj58sKQesPyLMPP8H8Wdwfn6Ux/6OSY0ljQ1qkdKLOU+Ohk4OcZWA0VOrvjIccVwA+fA1nPkDNRpSiKoW2XJ/e5pSJUPMhnlaY+AhddVFXX0G5E7woQI5usxAe2cpX8b01HD3HrVUgr4Mp0OXTuNV1MkrkoxmFqyC4jAwNVr/OoP8mbmObwFQJTIayPnvjQ5Lku3y183UUDk7lIl7vJiKNMXtvMQ/OM33bqTI4x9EiYYLAPbjNVnQGiSRcJFC4CEBPFyTOT/Z8f5oxyM+Kn+f7/mfJggRIHv3tjd6E4R1GxYBReY1h2OZC/QJr7c4zr1fJ1Lg3fYiwc0R2k/Xg6bbDbnQJMXu4XOxMZzBZjpcmyFAHP2J38BaR4yLXv05rcI9oEWPVBLPxBRBVRvt3aez8JcSsipSa8toWIp6ha9vYgzeR29/CEy2cehu1/wOOspQwHhAXOUG4QjqZQ/yQ3Dt3fPwuUliCSR9GvaXTzaBHmr6T07HWEpgKs6SHp0OyWJPogr78aPfMp/GsfRqxzodBCNhp7JClBW/23ySQAX5RoqfaONWXUJmDTcbgVSimBczuU4773CZHOQEPI4NVVWJ/+T0lXom4/SJMGtgCrA2pDu7j9q7CbJ/YKWOK9rKgIg2Q0uCVTtENtrh7OGC8/yanL/8aFVUjGkvIFyxsQi7aLMI2sbWI+QBz678vW/Stf5ni2KXMc9dhfA/Ka+RziZ0/PRa7yRGDe/+RhU4RwW2mWw6dokAkQ0xp9Yn2l48jbYEzW0CegpDocYyeK7zRPmIaU6mWiMs7ZNEmu2nB0c0/pxk0WfU33mfh1GfZn+STLZT9NPkk7vtP4vlVag1l5qA8Ct3AvE+cntmUq8M3MNbgqF0u159/VHG/GPe4cfu7NGWPVlZQzQpE5zzZ1EM0V1ipXyJ3MspZSvHwvzHK5jgIrH+ecbH3yAWZ0Yis+QJucoQY9CnyEabIyOIpqT/j4WSXcDKg6tXBycmHc5rtGotpwVjH3EwekvopFb/Cdvn8Y95OMDNj7g8eorVhs3KK6ThDhc9jt+tYAY7bYJ71MUlOqGoMCkkwHUOcQhhidIARHkIqbD5BFgucxQxRWiEJW/jhlDyeYfFZ5JLJZEHgWIYqx3e3YHQLSivkCxe7+MnnQ+/Hpx1PfV5inY/zOpZoYYSDK13iWcGdwQMAJpMFSt7DHLwF6ZTWuktRjlHDXdLZiLL1aeUufbfN7myXilenHkX08xSrLFb5HI4fgGxSOfV1irCDcatoGSIP+1jpYhF4Rz9ExTGj+T6ZiUlKEQ1vgTsBwtNob8FMuUwn95kaQyuZEWz8Kibugb9GZmsI4WDsFOtWKY6dKt9mXoAa5oj7A0inhBuXGP/FazieRhy+gtpcR033seV1RHyAXsyWnVm6X/m5zQ89i89qrPNefNpjxUdhrlOmkwSLBd95IvYVVuPGuzDskywypAOuM8MYibZ1SskI5SRkSQK1bYxQ+IUgGh+BinCtIpcRtjAUZo7vVil6b6BrZ5ghECqgKJ+mGq5AdZuR1yJO3qRiLVH1OWy2R1yv8ubuLYwpuFJV1CYPsemQTeoEWZnB0WDZNvY9mOkJ92d3caXHqfKZn7il5kmM/5PRFafInQy/COi9RwwkBDjzAWJyvJ6q+2TuFGlznAf/dSnCcnyk63Ew2mVWxGTRAY16mZX6adT8Phz1KJSDSYbMqivEuYDeFItlP3nIPJ/RjVapqPo7n4smffA9bDwjHewSrtTwp2OsH+O6TWJiTpUusTvbY1Tqsmp9HmDYz+eMC9isXSILBowLD7WxyeyBIN+7C4UGz8VrKGznIvkiRU4OMQbYvUrR+AKjMOXG5Bq3J7fohm2+GqwSLu5j7r4O/SOK5nM4iViKiIMa+STHiveObVRhUMd5MlFeIZtktFr+e94jbbvOnCm+CJmPC+Z8MnHTT8LnJdb5aXCDHcT4NsJZY/7dt7Dpk3M6v7mCab79nVnamWZ273v4aHzVoccG/mDwWN56SF7awo0uImwB0wXGcSEfM5scMVUlVqpblG2Zev0C7miP1K+jy13yqIWSPqeiNomJuTu5TTXsMJwfstZ9meTgBml5C8+R2DvfwSvVKK79T8j6NtPcxThnETLDsGx5uWSpW1hYn/G5v0KYz6hVzuLtvQbaYMcz9HD21Nju5EPkYLD8Y7ZHEY4ebeMt7KO8E4F5Ilf8OLGZcW+47Oo1mS7ws9pHdjj7pH4PPsy9f8Jnl59IbPav//W/RsqnRTZCiI9FbAbwW7/1W/yNv/E36Pf7rKys8Ad/8Adsbm4C0O126fV6T2zf6/W4fPky9Xod3/fp9Xrs7OwAUBQFo9GIzkesdLCWz8yg/Ukfi7AGefB9SKYI5SA3vs4sXCVe/SILLDrssP2MY0gr51ClNYTyqesFYnQb0gVF9Qyz5CGxNVSVJMgtVadCz/RxU8Uih0btOao2QJohqdPCOf2XcRoXaZWazON9JumUGXNKTpmWCBC7r2DiB6SLPm7jPGMpeJj12QobNGb7GN8jyfrMrv2/8ZqX8LrfwAqHVBsKYym5iiJoU/hlZD4lr+0goiYrpSnRuqTIC+zOWXKzYGolvldFZjzRJ/zt7wKWGqDPyv3xcfNZuvc/DD/t8Tp738UiyJuXGRVz9osRXyud/zh0Xj8Rj9r12I9Fawa102w+/D43+z/Anv2/fxx7/Kn4rN5fP+vj+mk/z0ofYw2pWeB7q5yrXWSUD1jkGQbLMBmw6kNw9CPE8Bai8yKFsbD6JXD2KeI+Zn5vua+iwMdlOM4ITYmKdUiNxt38OgIoGuexLQc5uoVJhljpk6dHOMaSlk/jhhHj4TWSIOKGs8a5tS9T8bvsLnpoWxDKCu2wSSsdcTAfYYVAjO/QWvsm32h/g73oiJKooHCfed9nXhtn4+tAgXaqj66bG+/C8cKB24xJaxd+8gv6GeDTeDY+yc/8WZ2PFh668Zhr40/xmXERkxRLoXE/6bMabFJVdZ5vvExaPU/HGvJixuD+f8HVBV46Rlm7dCDIF/gixFMO9SxDWoPCwUYr6O5Z5saQz49QUlG2HnKRUxFz4vEdAlPg1XdIF2XyynMkdUE/HdLSMaZ+nqYtUQSrMB5jBz/G6WygM4sJSowalwkrJSYYHkxvUvXrrJdOIUrLWF00BdZa5sl9el6NwuY4QmEtVL06xlhG+ZDeog/Aw6DOmWAVq0Jyr/3M61nUz6GMxjrhUuj5E1zzT/u34NP+/PfCweN85RI5Gb4InjrG3KnirH0VUczRQeeJ160F/Aq6aOHXL7DWOIOubbImRgTTlFi4BCtfIMcQ+6fxGNONI8iP6Ien0UlCoRWr2Qi7+0Nm9Ralc99CzzTWLVEM9hC6goqnFBu/gkWhreSuVyZsnmM0vkpvdp1S6zm0ySh0QapTJvmYutNCh5uUpUcy69FI5shsQuIt52cJlgcs71mZjFkLCxw8zOqXceb7oHx02P6pv7PP6vf+s+IX/fyfhTUWAcyyGQZLpnPm+RzoPPN6pTpH2mUaZZbNIHh6m8xrQ3PpXiuDBFc6xGTcyad46YgVr8Lh5C7EhxQmZ/3MN3ENFJ2vsPLgNbLBPm7/iPnW16m6BfMH34NcUymdQf7SN8kPbuDMxrRPfRHT1sz1iMnaF8CrgxW4ymKFwY5vkVfOYJFoK5jVzxHrBY5bIZLvHl8EXW+DFX+NU6XTJDqh5jaWiwI/yXX9DN1rn+axKKlYdbdodlfITU4oI6yFXFUpVr6C0jFalXBnD+DwTTokmLBM3ytxffwWm+VTbFY2AUHDbZH5AhWugPIoHb5GmM9Q8RCnegqbL6BymvyNGxi9iSM0ZnGG4SDnoD+muWURR69QeE3G3hqV7svkesb9ICTZ+BJtv0qhJTKLqYsAkU2x7lJslpZ3EJVzWLsM1IWwWPuk0MtaS8XmeL03MLVTWL2AvR9jrUFOdxEbv4YRT6cgNQ5i5QvI+ADrNyhUBWM0e47AFkPWtIOtv8hcheyOfoy1loP4kKbXwePjcQL/PPLT3Pcf5zNTqCpF+4uP7fzZ28VmRm5TBGK5yfExvL353CzIkwW25LFwU+rTA8ykjBjNkc5XkdYhtBqx/32iwd2l20D7ZYyxYOw7wgGjl//OZlhtCGUJL1xlcabNXjrGwWOl1ECM7kF5E3RKYQpuz24zz2ccJgc03BazdM7QSWj4AcYaevkhvfSAaTrDCktTSPz+GwjpYGs7j9rcnAprOHqCsQotA/JT38Lxqmi3QlE6hVZLcanvlJD3/xTT/QIBCta+iN74VdTR69jyGrJ8mnWTUHVrYAVp6TSifObRM/pJ81ka49/NZ/nY3s3HcawCSVUtx2pNQeRGzPOYSlBhOn2IqJ/FNTlZYxvpVKm2XyK1Hn7nMlpENNwOjUYbgcCJd+nIEouwxlU1Q53+dXBqxJXnlyuL1uKPrmLHDxDlDlnzRXAidF4Qdy6Q1Fq8dnSLi3WfbecMMrpCdSVkr6LIhnfJSl1M90vUVn4NIQRqsU9WTFGzXZzhA4RUxKtXGFpDw2s+auVttIMpXUZWDIYIq+dwvGwrXQ+z9wqj8Dpi+oCg+xXcZLp03lc/X041Pw2f1fv+s3pcjxPJCmdq26Q6oe41n4h93eldbO8txLCP5zU48Bcc9a/T8pts1BSmWMWKQ4rul5jlCwocylZxuXGFLIsJog2McjD+CnG5zuLa/xdT36ZA4VfWsUGDXm2bceUUkSpzfXSNavsF9kojilGPRrkDRgATrLVkOqWhWtRKDZTfxu59D5vOUM3zZOVnF5cfLQ5JioyEjEk+puX+dO6Wn6Xv9LN0LO+FxMHHec81ntQuuDe7i4thu7KCW+To2rJgyBqLtQYsFEXMtLnFwrHkQjGVDg0ryKo7+F4JpYfElUNE1ERXLxIef9hMT9ifL1v2Zfoel2v1dz5cAE6ICDfpnK5DfIidDhHZdzh76i9jhCAtLB3vLJEruR7f5Y3+GzRtzmnlU5s/IExnGJqIW/cpJk0oNLISEHUzGN/E9j3MpV/GAOLwx1DuUARdkmLOrJihjWaczZj5Bi9bWsaKxQAjPPLVr6CyCdqrYVDvG98UqgprX0MUsyfyZO91jyhcqk7z0TY/b/w83PvPQgg+1Hpn5rWh00b1foRNf/T0Bk+cv2Ddb5NmCzwpsP1riLXfoKjvoEyBVA52cYSrc/LqWbS1DGsTzPAqlaDCpvboBmUSVSHSC4gX5CsvIR2PfuM5BskBFbdE3Wkx01NGVtDf+hWcPKaSp+ShIJIRxnMRzYtIx8HPp5RkBQvk8T0GD/4LvlemtvVXME7t0WkMkj6HRQbCY8NYNlauwGKALa2ij9fIHqdQNdzKBiI+wtbOPLFNVjqDI30QgiJcfc/7wyPAdwKSIqHiVZBW/sRTh5/X+/CET4aPLDYTQvDv//2/p9VqfRLHA8B3vvMd/t2/+3f883/+z1lZWcFay5/92Z/xt/7W3wLgpZde4pVXXnm0/WKx4I033uB3fud3kFLywgsv8Morr/DVr34VgFdffRXHcbh06dIzP++EpZKd/LjCWxcUZoqWHtX6eVKd0fCbzPWMzKRUnBrq7VtHCLQqIwSo3l9APFr+73SPwf6rOF5Ev3KZ1ULir3wBT5aInQB/keEww13cQnkOsnyWbOVrZH4HBwjliEJMyVG4wkNYDbbAeA1U0GJeWqFfXsFaw25li6i2jcinzHe/yxiJ6f2QVmmNPFzlzoFAa8OF1SolL0Rs/DpxfI+s0HSi01CKiHk0b6ZJTsWk+DKCyf6n8XWc8DPG3ftzdPUMuCXemF0D4JT7yY1xP2usV+N0lvPddA9jzfu3HTnh54YsaNOrr5JmEwrHY0u4NN02I2dEqjOaQYt4cJXe7JCK4+LbOXnrHNIrU/hlSmpMPXGx7W2stXRGitw7TbR2nnlQZ2AzfDLqoYcOOsQ2JSh1CMvrjHuvk4UrTOunWfcqeAc/wt//DtOkT/3yb3EHyXm/QVsKevER9aDBqr+JmyUMrabQOYFZtrGM3IiqbIB9tjOBNAnO8C2kzsBxUPMBtn6WrLKNMO+4D9pi8bO69Cd8jolUiapXYV7EtMPO0j0MSd1tgdtiYeaMpYLuc4hkjlPfwVqPLGjjVlaRRz9GBFWsFsvx1qtgpI8zusu9+IBpNqablMkaM0qhy0y5xFmM0QNqzgrCqWGRjNM+a8M38bIYXdpArH4JvTdDHr6JkAK5/z1MdZv9o9dJa4LE3yYuYoyxHMVHNL0moVwuVtnjmd+Kv4oSCiUVVaeKtppARsvzRhAIRWI1QkVkwSbvN/0v3Dp69asnk8pPCCWcd2LtZ1C4NXBrGDSGDIeltbrSc0SxQCqJOfstTDymk0yx1TrDIEEGVQ6SIUe5ZnTzDS52LlCZjnGic5Smt0hrIV71NFlymyQoc7Q3ou50qeg6ntJ46T3sfIFsnkLyyxw3c6UsXMzha9w8/B6+E9BC8Jy2TJ0y82CV8Hihx1oQ0QZRNQE3InfeaYPgiYC6X2eWTVn1K7hWYQXoPEWXzy03io/A734i1/yEX1yK2lkcIanVVriFIlQekfPeFZUVVaXqV1gUCd33SeK9jZEBs+oZbk+vk9qcvHmeymJA1NjmLT3l4soV8tI2OuhinBJ+GuOmhnFYwfRfZySHlBZ36JsSniyjRlMYjJGuxd/7HisyZHLpG9jskIPhTdz2c9TjAaVM44z+FKe5T14/TxGscMsP8es7aMenK6F69ApIh7xxAY5FQAaXiqpT+fyYgXwmcPFx5buEUdYip/dR2RTpBSwbxiuU1szMlP14j0B4bJXWqXnrCDTCZBReA2kLVLFAGoXoPMc8iFiUT+EfaOzhG7iNdTCW/NaU6kqVUbNFNd0nHQpuj1/Fdl5mu3GJkq/ITcws7KCdiGo2x0+uU4/qFOHKuw7XIjC4gzcQ8wOobWGLZUeBor4DCqLZEZ7VFI6PyjMmroPAUrXvP/8s3AbU3nGlj82Me+kMr3WFrFZiXdZxrCZyQuZ5TOiEOMf37Nt5nBN+fpnoEbfHt7BYOqUm0rpU3Ser7CsiwnV9JrJCt3MRI25SHPRASN6OWYXRoDWmdhaRjhCts+ReC+EZ3HYKRUpa3cCg0VEXFexRpIeo8ior+QK78iJHAtL5HguvgZcVqKTHPPcZJyOkUIROgBQC1za5uZew3hD44Zjd2S6xHXO0OKDqNpDDm5AYDBbHDUhLp5gWIyqLfWT/HlIqzNpXyPxVRPdlxGwfteijj7uIZNEpqJzGpgsQ4OGS+W2yzWVLnOj4v8dxZ3cRcQ9TWScPVjnhFw+Fw3blPJlJ8GXIXEXkJsUzGpFMsbPv0au8wEheZKXiUpnv48eH5PWLCAzm8Ack+QwxUYSNbeaEZF79eHUYpE2x4/tgNLPhNZKwCuUqlbVLuPMtvjd8hXJQJR48JOmcxhn5ON55nIrLG9mCRu0MHSMI7/0vGCdiGtW5KQT14U3aXhXHOhzO7jMULuN0xOX684/yRCbVy2LwQICU5KnEW3keUakwc+YMshkNv8LMpjQb5zEqZDk2fDytA0/4+UJT0E+PkELSdNvI93C5ezuGiGQJYzWGAnABQcoCrcf4aBSgXcv++D46mdLTmq1KhD26wey5L3LolRgoyaoVFMkhYZbitC+R1C5ROFWEgCwrmLf/Et78DjVfUyz6HM57KL9OqX4FKSRCCBYW7k/2WclDBtkBz3U3CacDbLWD769DZQWRx+AG2KPlGoYY3UJUzjzK/TxO5JYYpWOkkATyF0eA+fPCKB0cFzrBbqnLWrj5KK410sN2X0bM9+nLgnvJFOGG7M33iFTEpt3CIsmCLq3T32DRe4COVvGcd9pou9JDComxhsCJnoibrYW88xIifrDMFe69AqNriCDEu5OQhxvcszuMEstqJ2WRpfgqYJpNKONRsw5iNkRKQSJAeC52keBGKRxdhfF95OnTFOmcovtVVOsK2m+iZUhFKKp+hWzRYzudELk9UAvUrA+try9NPmSACT58S+TCrYK7bPN8MvJ/9lDFDHX0GkJnmJWXyL1ntXv/yRB+G9l6HqVyTLAORlO4dczaV3H3vgPZFGY9XK9E7JW5XyQ4XpnedI8r5QoTHXN7fJVqMedMMaAkq0xzxZ8f3CXTCavVkMvNgIpTpeyWiI2lWqSYZEY5GSKiFfLqDm53juNFzKMOjWxGVDvHwf73GCdHFPNdvMYZ/PovPTruUIUoIWgnA5r5HNu4Qt588T3P0wpJ1noR2TIY5FOv5dGzW2c+ca0E7FTOUdgcX4ScPC0nfFx8ZLHZs4KWj5uzZ8/yn/7Tf+Lf/tt/yze+8Q3+8A//kPF4/Mg17bd+67f4wz/8Q/7Vv/pX/MZv/Abf/va32dzcfCQu+9t/+2/ze7/3e1y4cIGVlRX+wT/4B/zNv/k3P3Ibzc83llE+IDUpTa+FK3zoXIbxPYqwxtXZPqktaAR1Tkc7JDbmxvg6xhrqfp2z5Z2nnBSEcJfTOCEQ6QSwFNmcUBmc8+eJyj4r9U1ScjxVwN6fwP1XmGYzqhu/yqhxnoWwNNwmp5Mx8fAOTmkVISMmdsGsVEElOSs7/xcalHgwu8rR0WucsRkjp0up9gLz8jqj4Ru0lWJx8BccpYqg/S3Gucu1/cmx4Cxiu/S08PDt83FwceR72w+f8PnD3f2v6NYVAN5IHtBxqpTUhw9mfx7YkmX+BMPD+D5bpWdXO53w2UDYAm98A4oFur5D4VSfuV1ucw6SFBMXiNkeOqsQFA4XVZOs4nEvOWKqY4TImDgBA6+MKGKGve9S0z56JcbPDFVV4WyxII/vMAkjbrtXSNIupVqJ9en3SUcHLBxNPHlIL52yUdrEWf8yD4sMay0r0SaY16ipCiLyyFXIhIJYx3S9dbr+2jsJwtIZ1ta+RqrnqMYVJJJbo5vcH+2zEnVpu0+LCJz5Q5jsIvQMW8wZShevmOCVtyiiddzqsmpV185+ot/LCb8YJHaBtgX1oErbe/J+1BTcntwkMzmeqnNu/SsYEfB24/ai+hyiehkAOb/HJOvh968SWIcg8Gh2rpCMrnPNc6nkD2ie6VCbRrRSSW5XODSS5rkuplKlNfwhzp0/hdkB9txf4b6TIIxi041gfAiNOno2I0vGWG1I8pTA9YizFFe6ONJ76txiMwNrKTsVPBE+mk96s7t4/WtcdCxx50VCt8NhtsfR4oim32A12EDw9CLxycLux4sQ4iPNs3Kbcmt6g0znbJY3abht1OQOZj5gYReIw1fJ8phxOiJyXiZ2m/zJ8Bqe45GM9+kmMbPBgKBfkIsMxz+1/O2Y7iJaNdbkEd16iV75NCO3wblKBvvXgQijSlhTgFxOJVt+lyLs0Cl1qOmCYPcHSATd1S9xIAyHiwPWoy2Udci7X0YF7WXbuOAdIYNEcrq0jVO8gTy6jgz65CsvY/064u2F5KD+xDUwaCSSk+TICT8NRoZk9Ut4wDkyJAr1Pm2XlHDYLp/HYhD2gxVZBs2tyXX2kofkesEXrAtFTD8ekIUtpmEFEZ3COY795NplpsYjw6MY32bPxLTam0SVNaZmnfH4IWUxpZsbzFQih3u0WmfY336Zkd/GCnDtIVWdwmQPW1pDHr2O2PwmjlPlnjNmlo9oja+STvvExYKqyFDzyfJ4uy+Te5+fopvPMk56CKO7WCGwso1onEIZQ1CukfXfoLZIiHp/Rug0CdpfhOEdbDZHbH6BpHUR036OYvQWd23ODZvSzMesuoLOmTPovIAsh3WXYSXF9Vao1cvcPLpOnGl0obkah2w6bc5XfApSbkyu05cBq6e/RR6eerYLQD6B8X0s4B6+RiF9jHAYFyOSIqYdVrGLHj4OQ8fjtjSQzzjd+QI1W+ANrwKWonbuWAjwbDzp4whFbgp8J0JYkFZxtnyOxMQEMkIiOch2maRjOuEKdefkvv15JSkWy/ZlgDWCtXDzqW1CEXGpfhkrBKqXka5+icHGCMepUj9uNatVhFq5gpkdYMtdsnC54GJRZJUdevkBu5NbBE7AdmWHWfsS2dGcrHeVbtilUWRMDl8jtJbEjvCrFzF+jcgJH7lFbaouclZl7yjG2j4PB9Bc04jFgFI5Yq20Tt1tEiHJFrscLg6wiwaZa9if7XFq8pCWFkS2jEyGKOmgbv9HmB2g6qfQ2y20Ki8XWZsXcY7+gqSYcXN2jalzj26wxoq7towbhQErlo5UxQSO3liKQhcD5FbrfduqnfD5ReEQyjLSJLT6t9FZjhc1yWcjjmYJs8Uu++Fz2N5NinyPeujiOCF55RSDtM88HeO5ZTYqm2Qoqk790b6t9BBRk3R6n4HNifMDprf+d9wip7nxK3RLX2A6vku0tooXXkC2LFSqNJwyX135Ov74JtHwKmK2i+d4qIlL0P0ldOcyOotxS12mpgBrli1qLcv7PM8QwwGLVsiD2T4IxXockfdTbPcyrLeQ/asMKmtEtR0S1eEgfUg/6dMKWqz665zMFz7fTPSIRRFT9xr4IuQoPWB/vjQQEGVBy3tSQD8zE+5P7+I5LqdKZ7g/v8e0mLA332Wndg7Hcbg9usWFsM26nVOpV9C15/AXVdLZPaJyk/HgHs1TZ2Byh+rRlLFbwl19ifzufyMwHszn2M1TSDMjFg7XDmfoooFf3WDq3kZMDqmFZZrl0+hjF7/ztQtkehfXmzGLD2k1ugT3fkyY5TDdR6xlZM1lJyel5yjnDhQZtrTynrmEjtelVCujpCIQ75Ypn/Bp8XYneN95Z/3JV89wtvfa4LWZxrexesAiX1B2KpRUhTgZIEd71AY3KJTCLZ2DFGAXKlVMqYwvQs7XzpOYhKqqL/dvLe78FnIxYlZqcLWY4QqHF2rrmMU9RP8qenbAoPxlZLmKsS16I0HuaNZL69T9Bm0N4+Q7TAOXornByESUsoCNaQvpx9hRHxV5FPUOdz2PPB8sc0LHcgSNRhqHK06Zxegu8eyQhQoQfpPGtIeofbT82AmffdTiAJIJFpCTe9D+EGKzMEJtPENAFT45lrneGtnay/Sn1/Erm1SFu8wU5jHO6C3s5IC4ucHBYhep1ii5JWJrqK02uZovONBDpvmCET6lcoNZDjPnNOmszzwvOJwmXGyAIz12KhewWJzkO+Dk2Po6NM8jDn/I4vA1RumI7NLfgPplQlWjqiCb7ZKELcZIugLEbAbTCS0hqAkXefgA37iI3gBz9q+go9LT5/wY7xaafVhmZsKdyS0Eku3qznsKsU844SfhI4vN/viP/5hms8mdO3e4efMmxhjOnj3LuXPnPraD6na7/It/8S/4p//0n/IHf/AHvPTSS/zRH/0RpdLyIdvc3ORf/st/ye///u/z7W9/my984Qt8+9vfRhz/Sv/1v/7XefjwIb/3e79HlmX81b/6V/nd3/3dj+34Pg/M9IQ70zsAxMWc7fJ5snADEW0wKcak4xvL146V9blZLqXWbY6bj1lO0p78wc9bV3DCXYwTIouE1WxB4QR47SsYp47bruD2pjiW5YCc3sHpvY5jDJmj6M3uMVns49bOE0x28YSLisfYYsagGNFTIaXKBuWD14l6Q5qVKm4xZbb3Q8ZOi6BT4J56iUptg9n+KwyObmIseJUtjLtOkdcfE5ydDKQnLJHzfZzxLdILfxNrLT9a3Gfnc+iasR6tocyAa6Mfn4jNPiM4+RhrLYVbf+L/u/EedngbAGUNRedLz3y/J3y6qsbB0T2aQRO1f4eiWPrMZM+dInYWEK0QeSXKUZd8McLFkOmMwqtwMB2wFfpMTUJuhoz8gr3ZPn3Rxm23cE2NcZryMJ9R7P6AbqWJxZLbgrq/igglnvRxRYje/AaOG9IQlqPhbVrVLR5oRVAPH7U+gGVVFs2Xl3WCtiCP79ErHpLrgL35Hs16C3kcmuRkOCg4Fn5a5TGzcwbJAMdxqZkFoaqStl56tH9hNe70DugEXT2DVu8fnJ9wwuMIAQ+m9wmKKc7oJraeQvnSO1kgxKOFsMLqZ+7DHiex91yP/VSwEtRpZnNK4Qb7juZaPmacjekmIypK4EwfMBMRZn5I7G0SyxqdMKIyKSERaGEYzw9wyyHp3dfQzS9iZhHFTCHslHrrl3igHVphk07QJS7mBCrCE/4TiZnExtwe38ZiGaYjLtaeAywajTe5C6bAz8ArNLGn2Z/vY6zhMD6i6bePq51O+KTwZncQo9vYUpe0cYHCGlyxrKh+L2Z6yqJYuhL3kiOaXhtUgEFzEO9TqW3wcHKbqltlomPuZwvm2RxXufjSpeqGtGZTxDyhGMVoID7dYH+liR7eoje8w1a0g2TGkVhHqRrbq19EJAModbGPO/RIn2Dt13mpvs1segN9978ishkmj5lpS1oMKLllmm6Hwq0jKpsInYLVCGvwZrexOsdUTiHHe8t2V3EflU/Jgy7O5i8vW0e474ive/lyAaHiltkqnUFyEtuf8JMhTYLKZ2ivhiOeFuq+m9ym3JneIjc5W+VTVFT9fbc3aBZ6wTSdUhaWfLqLEZZx/xZmrUIvGeI4+8exn+VIxFyvfhWsZsWz+LMEP/ApsphFcof+4YxYNKitbMGNv0BkGQqPsqoSehGl+QHN8ibSCowboY0Ax8Mi2Yi2mBRDym6FUXzIbLFPbgxM7lG2Lg4uIj6EE7HZzwYnQAjwFg9h/Cb51rfImi+Q5j3qWUA5g3A6J1wYxPz75L1DMAbHixDti+ThGjfthO8d3GWUDrnUdKmFTd6sjAnciNO6S1E2jMdvoCnzmimzsvoV5llM6nbpSslitEePLu1K+FgL5/A9BeVGBSg3wOYJBFXINblNmZoUE9a4OczodJ+n17xEYlIKvwl+k1h6tGb3YHx/eerSIatffs9L44mA8/WLZCZlq77KeLD8vXOES1ktW48szJy92R4AqX5ApV5/wgnrcSyGwhY4wl0KGE74TFH3GoyzMdpoWn7nmdvYIEB6y7mdrZd44Cf0pilwxPam5u2GNFm4AeGTi1LiuGdPL+5hrCHOY+JiTqwXoHxAkNuCUOc4ecrMZHS6VxCqhDx8Ha/2NbYr54jNnMnenHs/uPbE/oc9h9pmhXqlxnbnChKFJ3ymQpKVGmgvYtD/EcOiwJWSmjU4no9NDnFkjpgfYXUO091lV4e3z9kaFkXO3eku83ifvcY2jl26mWcm4e70Dko6nCmfXYqkhVzGVur9Y8gTPh98UKGKSvuQjFEI7GLMSLvM0gVFdRVrwCqfw/5ybK07AVp6zNuXEcmAuV+nIiPqx07Zb2ORZO2X0dU1ZmmfxfgavfFtptmMVQnF5tdpdl+iW94BUV62TbMaf3oLr0iRysOoADcbYRcFoV+lZhJIJ0RW4UqfbSdgKl1qwQpTM2J3toucP2TTLNjr77PIhqRpQVg9TePhFOfiRdTp56mVTqGtpqQqoMdks/tY4XEwP6DptfDE56ug+IR3WOY6lu6Yo2zExcpz73o2nn5ODuJ9RvmQ3uSI1KRYa+kteiyKBaNsyHQ+YZxOmC76DNMFYVRDuQWnW19jXFxkNN+nP+/hmznV2QxnfkS3FhEg8MM2jIdgXNTd75D4Va4dRkgFdTdGVDpcSwWt6DyUXKLyFi7LHHEFg9FlSnGVrFIjyCUSF1scO5k9JiLWqoRd/xWkSdBu7alzfBuBXD4XJ3xmcIoJ8uhHgKXdeQG3dgGA6F1jrrA5TjZGu2XWog0CFYBYuqFJoeiPdjEPbzHrv0VY2cSYEYU6C1rjXLwIpeX+QlkmlMvOVMIa7OC7TG/8/xDldZKgjtN6jkSnDEstVDzE14b5cB9qgkxGoEHnHr44zVrg0/LLZBgOmn3SxhmuHr7FKTdikUxpr55HxDXcjTLacbjf6HJQLN1lS26Fptt+dH6FyXm4OCKN91BujbpbYpFNaJRP8TPpCX7CzxTrlpeFpNZQBKXj4tH3z+PZIMA2nhal2Xc53llhuCsCShu/xP54zjkTU1IVVDqgcGoQZcx0Ql86FLN9LtYvghBcG7/Jj8a3CNyAU0VMJ005dEo8lKcg6bNVPsM0H+HLiN2B5WzL4kgBCGTlFCxmoByQEi++j473EcpHJGMSneAkE1SaE7auUK5tcqAiugDTCcVbb4GUOJFF7vfQRuO0O6jJbWxwDiM//rhlnI4ojAY043xE6J+sm53w8fGRxWbVapXf+Z3f4Y//+I+p1WporZnP53z5y1/m29/+NpXKTxa8vPXWW0/8/eu//uv8+q//+ntu/81vfpNvfvOb7/n6b//2b/Pbv/3bP9Gx/CJgH/vBfjwAtxZKskw7bDHNZqyXlkmakqqyLSzJwes0wg5OsEEePCnIMSokq+w8+tsrreMKF/sMhayyGsc4eFvfAp2QVjeZDq6jjm3ps+KIUdxHVE9RcwJKRAylopQOmU3vMp4NKAVbJDJEOSGO8IhUjuy9ybTWIpZNqn6GFhUeZIYF+2x5DXJtub4/YWc1JPLev0XRCb8YuLv/FYCidYW9fMRAz/hL3vOf8lF9/MjyaU4N7vHW0Xf4Sxt/7dM+nBPG95EPv4M14K0+T/ZY9bZV7qPUsFX+s99/TNc2abEF0wLMO4npsrBsjG+TSwd35WUawSa4PQpd0PCbTNMpZ2tnSQ6u4wZlZGWDPNHkxiU2ipZwyazCRlXGBzeoVJvsls9ythURlM6g3SaP/9qn4QZmq4K8/6fMtIbBLaL1No9amliDN72FLWJM9QyFU8UdvYWY7+PJPkq1iEpbiONJxlG2z4PZAxZmTsdvc3blPJEMOCqG6GTC1AkpP2Pi6cZ70F8m/x1ToB8Top1wwrPIbYoUCoWDtVDxSqiDv8CkU1RhcP3uI2tvheJMdZtJNqLklh8lrN9O9LtZHzm8gfWriKCCwXIUrRN1OnjrF1nbv81YTwmdKno2oepVsb2b0DqDjbpkzS9wMF+KKi+0nidau04+W8GtrjPc/TEVxyIPfowqb2HilGwe4g8WXN44iwm2ACgrxcPFPWb5lPXSJrVj+/wnYj0MYLkf32GcTjjjOjRTi3R8tF/DwSF0Qub5nMDxcU5cET5RpMmgfx1rCszoFkdKs68LOlGHNf9pZ4+3iWQJV7oUpqARNLEWiuo2QrmYRYOHKsJRLtarMA+rVJOCIiwInYgr1U3qP/qfMfu3EKUapraDiTNS1cYaB+X4+DJait7k0rm4N02pO5K242PL3UfCyrdZtix4nlaxIK6uo70yk5UrJLpAonCP3fbc9Aix9wpYi1OfoF0P07+OeNs/r9yF8QPwy+jjNptPOXwKy8F8n8IUDNMRrWBOWT3bBfSEE94PaTKc/e9BOsONmmQrX8Z+QLv5STFmnscA9BZHVMr1Z+9bJ6T9v2Ca9FhpnmHul9kpCurSw/VqbHbgTtjmcv05rF7Gfv15zsSTaN+gjaBfegEVBAwf/im1ZAbxnKi8Tjrx6C8kk+Y6ruOy6jVxhMsFr404uAlYCjfErn4Fsik6WsEicIRDpMpM0imjoE2rW8Jay1gqytM+oLDBx9fO4oRnI2y+jIPzGLfWhcPvYxDIh/8NVTlDzWlg/DLlsaXuVDESTKmLTmNUHGNL3UdiMIWk6bdwpEMnalNMMvIsIc8SFq0G5f4NHD1gKuYU2TZHzkWEK9j0J8T3/0dsnuHnv8Sh+BIrZf8D8yNGBuRrX0PlUxK3gkp6KDSxnpFYTbLyArlTJbOCbb9FWuRIIWh4Tcizd3b0DAfWd+OLkMAJcaULJE+97ggXRyoKo/GVf+x0+SwsDxf3GSQDql6VU9GZkyruzxieCLhQvfSRXHOtNe/8G7ucb46vQTrG1LfJj0Vr/fyIw3iPmt+gHtY5mB3gKY9QRfgq4EEUUznVIArXENbS6V8lj2NKiykiG6CDFozvcVR4vHH4gGKU0owcirh49PlFWtC/WVAp16mo2nJuABTVHRbTO9T2X6W2OCQK6xzUzuK2Xsbs/QAz6yOSCU73BZgdYJo76MfbOEsXKX3ayiMUOVqF+CrAEQ67ix6ZzkHnTPIxvreKXPslRDpCh22MOMl1fn6x7Ke7DJI+7bDDirf2zK2MW0U5HqbI6Kk17vpriBXLQi/vjZ7aoNH1OUAwN106KCrVHQ7dMhWvSiCfdA2RJsEZ3wQhEdUd2ioglpb48AcYC05lg0We43rBE8Iub/Jj5P3/ivRbFK3L2JUvoIMIOz0Ap8yaW8dOh8hijDj6n2m0nqcR1jj0qvyg931SvWBTKsZOTiB8FoCQEu9d7rLhsUhDFVPE3n8nmt7Bq6wxbZw7mc9+zrHWPFrnMkYvWzL7q0ghEELS8NpPvafslbk5nmCtRWtNLaiS2SZSCiIVghUYzxKagrr1sMaC9HHwiGSZB1qjui+iH/4ZqrRCND2kcEs8cGp0L/4NyuMxZvcmRh+QHFxjdeOLvDXZxSdno3eNK7Uqb7kbjHWNjvGIsn3E/mtgLcpbp0gLgnR5rLpyCVmaYVQJzJNju1Hh+zrFnvDZRM52IRkf//shpWcUYAgM3tGr2HkP14tg7aus+MvxfsVbQ6O5Oexj/RrC8bBCQNiCxbMLY1Oz4N78Ls18gNr7Lu7wBiLuEe38JlYIhLQcYSitvsRR/x6VcI1x9YtMspCWGuNPboNfYWzWaTg3CMIIvAqzdELVryLnOb5fxs3BFoasKIEQCOsgyJFC4qm3x2KLRLJSWuFG1mct/MukQpIGbZrCoyidOemk8DkkD7o4G19lnB1yJ4vxptc4W9nB4YPnhR+ERGKU5sboOhFVPLXcp/FqKK9CISXzKCLXBb7j4QofJRSe9NC24HSx4MLwHsZrcjC4S7V7mtiRoD3cooMBhlmGtbDdLuFIQRZuILdaKJPgXv//YKyDH3WJapskYZum3wbdI1QltJNTeDVOlU8vO8QBKhA4+UOILWx+AWnmmOkeYvdVXDEl637tqbzrT0vFq9BP+st/uyci5BM+Xj7y7PMf/aN/xP7+Pv/hP/wHtre3Abhx4wZ/7+/9Pf7JP/kn/P7v//7HfpAnfPyUVZWtyilSndDy20/8gEuh2AzPIKLHWkvqlE6WQP0sYvIAeq+i138NI0OEKXDyIcaJnnCReZb6VtgMd3gNWSyQSFJRQQYNPBGyUlqlohxKvWs8NBleeY3D2g6ezWnLEs1k6XI2LlIWyYyyLHPK38Hd2MQXBnP7dYLVNVrSsFj5MpFW3JgdEheaTtTEHOeCCjXj1f51mqHPdvXcE647T1GpLisBnjgJcKohwp5MVj8PuA//C7q8hQ2avD55DYXk1DMmoj/vmMoGZx9O+M78FsYa5AcspJ3wCZOM3xlgkzE8JjbL/S7u6ksInVFE6++/H2shzUAI3MgibEZuSgSju3SVg0wmyCwmd+asjx5glUtRv4ANz2LmI5LLazjCZZjdpjgcstLZRolzJFmVwsCo/Dza8bmrYUWuEdR30PLZga5RIcKrs2IKYiUoyluPEn5OcoDtXwdA5Quy7pdYkBFIh0ulTQ7dDl50FoFACEFvcchcTzmKDwlVxB1XcT7apGGa9N0jVlT4SFjgJofIyd3l4qgTImwGwvnAxeITTujnhzycPcRTLjuV87jCZy3cxERdHKeCJ3zMsauZsDluNkI5JUrHwi4AL76PGNyAyhrM95GzXWR8xOapr2OiNRBQDlZITEboRHy19U3ujvr4+V3Svdu47SuIqE4vukBiPQSCaZKTUMYtnWauPBZGs944RTmN8aoCHccIZ0HphS3seISQhyT2HFYo5mZGlvQpFzEDYalXGyAglCVOV04T65iG1ySzKcNkhMVyz4mobF5EqhJGBghgu7x0bwhVeCLM/4SxwkG6LuroLQrXJ9FrGAv9RZ+uv/aelX6BcHk+6FA4Po6q4w5+hIiPsM3z1JovYLIBYXkV3wk5XasynxRkOl0uru7eRQYgj+3o/e4pclkiyV3aeZ20dZp6dJ6AiD6roKFmh0x2r1NthHjmDcTmN4+TJDnCGgweQXwX27tBjEuQTGGyx4XWZay/+mjMFjoBazHS4X66i80cwnSPjt9FYskbV1CV0xgVLN0wn33RqHhVBskAT3p48v2F2Sec8F5InUAWo5SApIc0iw90RY1UhBQSYw1l770TdCq+z+DohzhYHKH4SmOHdPcvcFWZSrTOzum/xlmpcPHJHYvsvgSDfdx4Rje7Sd87Q1ZIoqDKjsrxFnfxul+gWb4IrQ63F/eYmeXiUtnX1JcNKZZunNaClOR+G/u2S5CwgOB0tM0sGOOJAI1mnA6J3Cqi7qHhxBX2k0LYR23l3cUBjJatKK2y2PIadrILXhmjliLvrcUCe3iEVDli7UVua8U0alFtbLEavROHnBMepyd7CDdA+tvslo5YbGyilEO5vEaY3uN89Bx7mWUWnGKqASx5esB8sWydWp7fx6Qv0Sp5KPHBCe3HFzZt0EZlQ84FW8yRIM4wziaUnDIVWadWraH0FNn7MVb5iM4lrHBYRG0yMyOQ0TNbdX8YXOFxvnaRhY4pOZUnHMsEFmFSrPTIKRgkA4w1jNIRq1FKwEkbqc8aH7io+HhuTgg2HIOX93CkS620ipP2HrmDyzxGbP4GBZq9+UMKo5ksjtiubtNsPodCoVjm885VLz76/N1sn0VtHVFeoeKUCJIHAGgv4nCyyzRJyZIJdb8G8dOHOIpz1pM+wfB15HSXqLFNo9zFOFXalTKJzdlsvYyr6sdFuQVWa7LNX8ZagXZK2OPnwclHyMk9vCDEmbl4bo2mlcjKNo7RrFhLgWUuFKFa3s+51wTvRDD8eSe1CQfzAyyW/fk+DbeF+wxnVu1UsBtfR+cL7h0JFoV54vXCCI5YxghpnNMs+9ScJvVq8zjGt3jxA5jtYsvrkE5gdA+BwdcxK2Eb423QfOH/wSA7YKF8zrpN6k7zkVv9TA+YP/hv0PsxjaCFamyTRGvIYoLSObK2TR6uIkf3wWQQVLHWLLsA3PlfOSvhblBD+y6V9VOEqaS0cgFyqB9mUO4iyk/GLbKYIQpNN1wjR9Epnz9xQP6cE8ryMtdRzGn67WVrYeHQ9Z/Reu2YFW+VK50XGMYDYhPjZA41VWOnfZ5AhmhbkJqUmlPGnx8CgjxaR9qCEi6nK6dJTILb+QJq8Br5yvPk619mIAIcoKw8XGeC6r9KlBToqUvHaxIsBqTxgDJbXFo5yx6niDOoFRM4FlELmT76vRNSUghNLHIC6yGjkwKrzwVeiUcOpF75mZsIU2AXIwBsFiP14om1Vr+Ycz45Yp708c/+Jm6hiPsF8KTYTAjAaOLsCFvE+IMbOMkYZ/OXl/PUlV9ix2+z0HPuTO4yKu0QeDssxGnGC3CUxB+9RRFPkPM+LTNkViwISi5nV67QqJ0nCM9SVCb41sPRT84lVisR7eQmMh1j8znGL3OQ7nEUHxE5IZcaL5LqjKbfIpQR1r77DN4Li5sNsEI91THmhM8owqK9Ovfie+S2IM8L4mJO1XkfsVmlinv5AgKDseodw7tKlcwmaKsJZYnMZAijOF09QxobjDUgoHAqJOtfYm96i7lwaAVVVrw1XJ3gDK9xSRQ0ms+hD17DMQJ3OuZU7QrzqEp5vI/JUvrBOeZ6eYxh0ccb3UXWTlGoCkYGOGkPrEDPjhDlNUpb30KWzmKtRdoUKS219hWS2nIe/DaOHWKHS9dv4QQUqoYYj1DlEmTxcW+Vj1dsVlUNLtUjBOKZseMJJ/w0fOTVoz/5kz/hj/7ojx4JzQDOnTvH7/3e7/F3/s7f+VgP7oRPDoGk5XbgffRSbyd7hC1wDl9Bjm/gTO9ii4zcKeHMHpBVz+MNf4yd7KKUAxu/jFbPDpIAnPkejO4vrbTDGm4gMHEPzw/ZDLp483uY0QOaQUjPq+J6PoXNUXEftYjJ0MjGWYzYIKVF9WAO1sGEEomDkBbfjPEW97ieV+hWtkjmd5ikI7p+HZt7rPgTrM2ZWodJPn5fu0hTKj+ynH107QS47QqmNz1xdP0c4D78U4r2CwC8Ft/llNfC+zxWgUqPM/j8CQV3Z7c5+5gL4QmfApUN8O4gjEGX35UAEYI8/ACR2btwA4M4+gHoAr+9Dd4m3ugtiIfYoImXTtCzZeWC45UwQQdXpsjWFhkZ8dX/hZw5w8MBtVOXiY8rUePUI/AvUnEs59tt3GcIzQQWb3wdGx8iapu4jXOUvfqT1XVC8Xb7ZaHnTA7/HGd+n2S2z6nwa5TD0+jjkMRaSyNoMcunlNwSjnApOSWshdzkjNMxiUqounV8HGTvR9g8xcz3odrGkQbluiS1k3v8F5nULshNRqQqz3S6EAJ6ybKVTlKkzPWMuuMjcfBWfwUZ72PdMtprIjH4+3+O2HsF16+Rnv8tCreGxCD619DFgt7Bdwn8EuXRW3gEyFmPjfIOhdcgtwlv9H/MYDSlE61wPvCYTg1Js0VsPEbRNsHoKu5iRKO1TX39BTxXYaunqegCP6igmiuwuEHupJjJmwjfR+kRNt+DscRJzpGHa0RA5fB1snzGev0s3mwMRmNWXqTutai7y9ZoBkPVrzBJp5S9CtZtYh6bxCrhUFHv3YrhhI8PKyQ2aGCqp7HKoZTPGTpl6v6yHdizQk0hwOu9jp3u4zoetC/CeClcEP23KG/9Oof6kF7cp+RGbNZbiNldLJCXtsBViI1zmPEh1qlgAxe3/xrn/ZD74a/yIGkhlIcZXaPhTSA8h3QCNpolXAm4ERbDIL6NfvjnlKRLq3kJOztEju5Q9iTzZIL169TULnrjwqN5RR52sc0JMzNnZDUan0bjLCZcxZR3sEI+0S7zvdiMTtPy23jKx/0YKiFP+MVEu2XcchN55z9DWEeN76CbV973PaEsc7F+CXOc2HwvJjaF2X3S6S7tsEYgAkruclG38GooGb2z9CkEtrROfXSHeHaENSn1bsBIdRDzPQbzGSthHXd8j7JukAmXathimsc4jkfF9fF2/wyMxmluYoqUorqNPZbfjIsB9+cPiJyIcyqkM7yNCNvghTSLjMIP0PLEFeETIR6Q9F+lbzU67LIRncaqYNnWz1qK0ga0LyMXA4razqNFJKnATm5CnkL9NINckSVz5vGc+lpGwPK3wD/8Id7oYPlZlTfornyNamUNV7go4ZEEUCQ91sMtfjyoQLFcvsncFn65i8km+CuX6TTCp4Rmy8j9GRy7uQoMDK5DMsF3A+T61zHSoxQs4wcnH6MOX8WZ3sVEXbQ22M5FEj3hxt0/Jw9atBoX39fF84PwRYjvPHnvCizu8Mcw2UWUOtjW89T9GsNkRNkr44kTgfLPI2/n5oQ1uKOrOMmArfoOebh0+bC5fdSaB7cEAqSVRE6ESvpEvasEs30OqpvkJqWLwi+fpXAbwPJ56i/6DJRLf3SDaeMCF8/+GqGqohpnac9TsoZmVFjUVGJ4UrhTKfmcbwV4813EwWvI/lVs/yr+xq9Acwcbjyj5FVJZxggH3f0iMj7ABg1iFZCahEiAPD4WNbiKjYcYaVAqJHJaSLeBPXoddfQqnl8ldELM2leQJ+6uv1A4wiVwPBZFSugEKKHec7w2MkD4ATtdzbX9GWnx9BJ+NXTZ6ZRQQuCmPUQ6QHglZO8NxNGb2NYF9GKEqG1gAZUcIvUUcfN/Q3WuUKnv4DeWjvJueog4+i74NfL6JUbZBD9sENS2yLwybvUM7uIh6tb/is0XyGyB3rkA61+FfIZIR4g8hniP0MJwukvV9aiU16j0Z8S1hMliwGA8Q9TPUBkrhPvkmK69Fm6phZNMUa0LZO+x9KVt8ai46uNwVTnh06Xhtmm4H75wXCDZ8E6hhORH/R+SFSk1r0HbLt02lwV7y/WgrLQU+Tv5GHXwCtYaOisvkvsbODUJLJCLCfLGf+B89yVCt4p8eBVZzFGjO0SNs+j5HpBSCTRh1GCm6pTIec4/pBREGLOKmu2D0RStcxivgbd4gJ7c465dMHbLVLwaZ0qr7ynRX5g5xhpKqsxJK+XPNlm4ibu+jF9zb5mjezsMfztvYqSHbJxG9X4MpTYL58n1STm9TzCd4R6NEBxh/XXQT47x7mIPObmNM32w7HziSmazI9a9CqHjUYQb2MOrROtfQ6gKoedTn+0RzAbEZkEcXMRYC04ETBBCUCqVGE/vcW+e0bTnl3nDENywhTAFKhtgneCRO7272MMZ77EXP0DP7qM3f5VhMsRYwyyfsxqt03K7T5z7h8Gb3YOjNxBC4q6+/FQHrhM+W0z1mPuzu/jKpxE2OZgd4jsegXr/AiARSNT4FuQJsnOJ7Ljoaq6n3By9ibGGrcopGm4TX3koYXGEeMLRdKQz+sYCOUFR4Pk+anITObpJmI44273CzF/DjU7jKo9e9EXqRz/C779FkcWsn3G5znlWvJjtg/8RN51gmltMd/5PBKpK4beQnUuosIapb5NEpxEmIxj8EHH3f8eWNzC4iNqlJ2I1+3hxrfIpMhevcx5ZKWFrG8hijnE+fvexk7nwCZ8UH1lR4fs+Uj5r0U6g9YfTHZ/w6fN2wfOH2tYWiDxeJjqcClZkiCIB5S2TpIulgAFdIPP5+4rNUB5vpy1NUEOPH4KIyKeH2JXzmKSGs/IiFXKKjV/mcLaLN32N0uKI8qyHKG9hS6tMbU4t8dB+xtQr8JBUN79MWp8xjO/hDa9yurLNYREyiXMgp+QOealaozS6ysF8j07nIpXjnugn/GIi5/s4oxuk536LxGRcTR7yzfJzn/ZhfWJsBCv4RvPj0Q9PxGafNlGDfOPXsJaPpUpBiBzh+dhcYJMxuvxrKAaY6im0UTiPfYSyGvXW/4t8foi/+XXM2q8TVbqMBzdYbdbIgwAe63Lj4nOhXcFT8pm/HSofM589YGFzKuP7yLVfxryrTUHud3C7L6CyEdn0HmJyE3H0BlnrItpmxytq72y/6q/T8JpoNLnJSHXKRA85io/IdE523C6k7baxysfmCeOsR9YfkOULNqJNhMk5KWD9xSS1C66P3qKwmnbYZjM8/dQ21kIraPGweIgnPaLHYpfCqUK1ipMN8R78Z2RQQY5vY9M5Np3jxg8pajUMloXnsEgGzIsF8coLUCQ03SYaBccW8Qu9oLBLe1WT9HHGB1SNJjMOg/IXKBVDilkPRwrWxCHKExggq+wgK8etnvZ2yRce2gtwu8+RVUKIr+FM7iCDYhmPAdKkRFJSCRvUswQjDRaXbHydUcNScxpIFBLJ6WibPMpwhf+EG8gJnwIqWApuNXTLZymHbcqLI+SDP4GwRda8ghUOFsM4HyKEob04Wn5rRbaMrJUDugC/SiEM02wKQJzHFIO3EMO7WGPwdYrd/xHFw9uo1gaZOIM7v4tdTClETCvYIwk7uA9vUsQjiEc0wxat1fO4OoR8ziKoM8gPmI9vopIhWioq42tYAvzuS5QcBXlCxQqUW6Z4bHwvhOSGgIUVpDanrCLS8iZFtPOR2ppJJCV1Yvt+wk+HRaLDVUzrMhYF+ZQPYeyEL8IPXMMZqIBq4zxZeQ1jXaRbhZUXwGQUpcccbW1KrOeEqkTFL9GswrXhHoMixAty6rKFNSkUI6yzQTHNEKU5rUmLSrSDNBDGA6yeo/QcFgdor4kQPm6UIXtvkOcDnNpppumQWXaPWlYgs5uQzdFOBbdYkDZf/Cmv5gnvRqApdr/HcPdVrIB8/SskQQfptxGrL7LIBsjyFp6sQXT2ifdqr41onAMhMeMJzfZ5DtIFpbCKb5eJaWvB+kthlxWWheMS6zme9Ij1nEyl3M7naOnRUZYLaxXe2puSFpokbeCu/lWqoaJTbeO8K8fnze8hhjewYZu8eeXYhem4yGRxH3vwBsKkKMehQGKLFGnSJxwp5XwXm8XYIkEmfbTbQOmExfQB+WKEyOZMojXWg4+2uPRBWBMzHbwB1lKe5ji1Hbais3TDBFd4Jw43P+c42QBGdwGQ/TcRW6tYKyjcGu76lxH5jDxcAUAg2ChvUcT7BF6ZNJvizPfJh7cYScV6ZYjZ+DWMcLEWmmGT3cV9vPoOJlynLyO6fodxNsGRiguNHTwyrj28iQpdtDbkmabWjWiVMqzIsH4JnAB0gXUjRD5FLPqI6X3ytI6TzijWvrZ04ajVycm4PnmTVKc0/BZnom2sFVgnBIZo66LWvgTSx7ghYv81xPwQ4gF+52WMLshPmi78QqFw2K5eYFHMKamIcHwDJg+huklaPc+zApnQVVxYLT8lOKuGLjsrJVwpUTpG7H8fY3MwMwpj8IsYseghShvklbNkQuPOBd6sjzIaioQiPmBcWSN0Qvz+W9g8gWSCE7UpuxUG7Yvk5Q5uZRu8NkF2E5stlnFUHoM9nn87VQjXj4tqXiOc3MVVPuVoHT0bYefXyIY9ylHIxOkytwmVZ4jEjPTIVr68dEF5j/HeoLk1u848jwmdkHPVCydu3r9APIq9nRL9+QBXehwlPdph65FT5LOQi0NsvuxtKeJD8FeYS4jJCYe3aKoAvfsaKmojfQ99dIDsfAlZXsUTDtEwI5lJ7Okv4/jg5X2aRzcQ41fJ2y+Rr399GfdZgbQFHF0lV5L55CZu9wr9rEdTt6ir1lPHNtVjbo1vYrFsVjZpuyfCm880QpD774gjnXyEOvohVjrozkuPnKZtHlMIFxvPUEkPEz7WNvlth20hsCoEpUBKMMcOeUog+2+isim2d41K6zyRE1GunsURPogCa1ygQOqEkZlh84R8cJ2O3yWyA2I5p1+UmVQvUiqX8csVJiWfgT3AOh69YsLzwoBdrhe4ozdh/AAhFc7G15Zju/IohCY1OY4bMklnNIImvbhP5IaExy2bM5uy0HMiVcL9MGKYdPTo/GU+gROx2Weao8XBo/Wcht/kUuMyjnA/8LdXpX1IZ8s/xvcRpS2shYWOl+5lwCyf0HI7nC3v4JQsuStQ9p39lt0yrnTRVlP3Gkg00vGQoxvYosCUutj2BWZ5TFC9QFe4yN4hWe8HuNEKSbKH29jgVGlBcW+fwhrmvascdV8iCDp0/Q3SzlcRHYs5lgO7i0NsPEDoHDHbhcrGo/k0QKY0M79M7cyXcBcFWR5itSEVHRzHYPq3kaP7OOtffSTc/Ch6jhNO+DT4yJH0t771Lf7hP/yH/LN/9s84deoUAHfu3OEf/+N/zDe/+c2P/QBP+HiRNscZXkXkc3Tz0oeyGTUywDbPI5IjtBOBdLHNc+SlLay1y9f61yGsk/vPsmy3uGkPZjF5sIqzJhA6Iw+7uOmMPD5gZCbI3o+I+tcot1+mqF4kER6OkIjBdYZIyrXT2MYOt2ZDHk5v4nkhq80Ow727OLUqSejQzhfYZIQjHdphCbe8wsPRAGNho1anLRIQEZvlU0hVoTiuUhHoZQsgcZKl+UXCffCnABSdF/lx8oACwzl/9VM+qk+Q6ll2xn/B6/3/zv9x6//8aR/NLzwW8bGYIwqlkMxRto+oNknDbWymydsvIfrXEEGNtPkcKuxjpULnQ8a9N8ltQbD3XbyN36C6/hsswjax9JgzoFLaZDq3RJ7iwmoFX1qC/vcRxYy88Rz5Y61mEwnX4vuYIqVcXuPssxJ6QpBHG8xdxXT/OyipUH6FzCwYSIEU4l2luGK5kAvcSW8ySkYIBI2oBjlIIQlViEWgV74A8R7jvI2cPKRIJ+igjHBO2uP8opKahMIuk+izbPZEW/DHabtdqvU6SqhnTnDV5C5Sx4h7r+J4DrqxhUGhj2OdYT7k0KtQam4zsYbMWPzVrxHogh4ZWT5kVYaUVIVUTIllTsuvYe0+EkGn5DAJFLO4RCMs040Mfm2N7LFaVYNatis3Q4igWFgGQZ292S7N+ZjG+gUqtU2MirBYbiUDSqUuzA+ormwjRkcs9IwDE3I4uctmNMbrX8MaTWXt6/hO45P5Ek74SGSVHVynhJWKIlwlQCD7N7BFCvkuTmmdPOgw1SPi3veR8x66tkGQxJholTRYRa7XMPmQXZOSzx/Qidr0F33qfg0vGWKPXkV6FURtBaNjNGAmPahuYb0KOnLZz4/QWUxR2aNeazKZ9/Fcl7Djcj9+i5pfp1Pa5Ob0LVKdoqVlxfGYZiOOgkuYxYD1YJW8/SJukSKKmDx6MulX2JykSAFJIEucrW0TiNIzHQhPOOFnQRF2cSvrkM2xjfNYC8pmS/HmT0EtbLMIVxBFQSnsoJ0KxnvScUFTcHN6neTYneRi4wLagbmv+e/DO6yZhLyyxekr/wOkCYvZGDU2aNkEY/Bmx846bhNhhrjTexjl4VpDnlYQxQKbLXCzKaVsQu43sEGdG8ktWtKhIRVCKZzRdSjSZX7gE6ie/UVFWIsCfCdgXixwkXjSw2K5lo+IixRnfJuL9eeeamNRyArSXYW4DytnWU1DGqVzOJmhkJrx6PsI5WJWvkQpaDA2MddxsNNbaJuDlVhp0OSQDjDDH1NtvMTl1Yu8uZ+SFppAVThdjZ4Smkk0on8dqzPIH+KU18n9NlIvcI5+gBpew0ZtNB4EJURhobJO8a6iQ+vVlkWp5Q1UbQsbrpCriPL0kLLfIHVdVsKVjz1pfpSP0EpRTHeRzQaeEyIem1uc8PONVT5CKjAa3CfdW95uI+mmR0vXb6/GHUfhKYe92R2qbgW3fhqLIVBlrLHwmEPZirfGl1Y89ud7YAU1bykGuzu6zXA2w5Uul2nzwkrO4YM3yPAwGy8x4QEP+0MGZc2F9i8T7vwPsPICVmeIZIjWGjl+iGoG2GwC+YDMW8ZHs2LM4ew+uSnITMqp6AwSRdG4jOM3sE7AIliK56Re4KoAW1lfFoqUWo/mJW8zKvr0kz51v07LXfnEv48TPh1cPFzHQ+k5dnhn6eg3vI0qb7xnO+x3C84eF5oBSJshpCJNDhCzXYpsjmicx2tfRlfPMybjps6pBU1WswXt1jmKqMV+GPHW8DUC5bLqS3QyYD3sEqmQulNj4o7YK1KOkgHn/TYqXCPaeBnG9zGNU0/lxKyFrHkFWeqg0jPMdM6qo5HzGWU3YFwsKFUi6rYE5CAEbtYHYyiC9nGeTSyLCN4DbTWLIgEgKZJlR5XPY4eLE57i8dg7cgOqfoVM59QrDdZKmzyY3yNwArrBxlPzU+s3EFKhpEFO71HYglt5j8roJi1hqHkVhPAhbKO1wKz9KoUqoVNwQsWqPqRXlJgbj42yRzQ9hOE+Vq1jx3cZ+h6HOqMbrlJz6uBF+OmcTv0Mryc9lAq4N7lLVI/w3hXTJHqBPX6a4jx+305GJ3z2kNN72HQOgJrvoavnli/o4p2xzJrl6GYzrPDISlt4a7+E1Q+w0kMm1/GFIPc3MKkGK8AtY0yB9MsgXET9Aq5bAWvIhUAMb1IEVe6bGQ8Xu3i41IMOucmpltqsttoM91OmYs5Dm7IqJHnc54aeM17s8lJQZ5QPKWyBTY7ozm7hyghrCkQ+A6dK7rVQq1+lUl2lJ30aQYNVf52O38URLhKFQXN7eoNFkRA4Puerlz5QhGQqp3DSMXK+i+lneCiyyvb7vueET4+yV2GSTZFCEqjwQ8/LjFdDOh4UOaL0zryxZTUFlrH0aQVL93hHeLSjCr14+kRsEYiIS7XnMGiiZIDc/8/geIi1L2CzjKktuJfPmSDp5EPOGrEsOu+ehzxmxpxA7fFqlvD8xhexwzvo5nkm2lLkc7o+j2KPuZlwGO9TEZY1qxCrLyPckKLzhUdmEwbNzcVd4vEtfC/igtxAFjmwbJ1s4x5Ey8IVUcTgVBnmPXrJETW/zoq3yol75QmfRT5yJP27v/u7/N2/+3f5zd/8TarVpapyMpnwjW98g7//9//+x36AJ3y8OPEejB8sra/FdYqVLz+1jUEjkE+4XGTlsxQXtlDxATjhMonz9mvRFqK0CQisBWM1MzOhnE0Ipwc4GIq4j54EzL02A7fOStTFEz75yhfJk33SyU2yw9fJ/CYlr0zeuETZGiK3jBu1qBeaQvikYZfB/CEDX1P2wC1r1k+vc9umTEkZW8HlznPU3SqV1i9RlSHuKZ+8MGxVGxQ6wY0OcYsFpnYeAKVnOAffxxYZtnPlkQ3/CZ9/vAf/maK2jfXr/KD3fVqqTNN5H2e+n3N09TTn9/4j/9P8DrN8Rtn9/J7rLwyVKt6FU4iHD7ArO0gT4622SStVsqiMKG3w9tis33bRUA40zqDmRxTty2BzEIpD6WOsRYqC7VbIntRsNUI8JfHHP8K88f9Ez44ILvw19Ln/G8YuEy+ZcND1bRyT4ftl3KPvgVclr114omoD4Fbco9I8j5dPSFsXSa1gt9Sgnk8pP6NlnxBgzFI0ZLHU3Qat2gqOdB5NTLSKoLKDm5UYqoBO5zmIzj5TPDzXUzSaiqqdODl9jimpCnW/TlzMWSutve8i5vvZRwvXxxnfgGyILRxErYxdeZEsWIqSM5OxsJaFCOmW21SdJpFT4sb0OrMsh+KQyCnRcJtcal2mzYRZPuGo1qFc5AS182y4Fe4KRbP7G3gyI3crqGKKM7yGUQpdv4wzeotk8iNsoAlO/woTCrJZRtHwmC16hJ3zaLeMADKTM4tWUKU1atUdKqVzZMWAXjJcJpRG10kGN5bn7lUJu7/2cV76E35CrHTIHnM6sgBhA6b7oByMuxzvVD7H9N/Cc0LyO/8Jr/0ytlgAEu1U2C1GHKYTANZL61yuP48rHdTgAfhVhAWSEdIz+OsViu6vIGUbIwSFPEs632Xqh0ibU9t8DsIGlWrEW4tdCqOZ5zHleoncZCDADdcpn3uOLD7gejGna31yJXGKxXu2MfCEz0pphUkyYFNAfTEmD0vYkyH5hE8JIz3S9hcfVYp6iweI3lWY1VGlyxTv0yoTlnNn4Cm3pLKsU9r8TZxijlXRE45PYDEYtC1Ii6WdbKozcqEQtYuMkwd0ShXKfsi4OOSaEcjpHpXUsNLaQdTP45h3HppxucDxaxi9ip0e4EzvoTZ+GTm+AePrdCqbRNVzrAQrPJzdZO5XmLtlPKdEbTFE5wI77yGdu9B8/uO5sCcsBeOVDTbihHl5naKyjYOHRpPpZUK5sBpN8agdsLZLt1JZqqMv/AaOTJCHPyQoRgTt58llnam+Q7L7CrnNUad/Ddn4Ivem18izOY6AzCQkOqMkS0gpCae7kMUsuEHkVbiwdoa90YJTzfApoRksHf8IazA7AsfDHLepdJIjWIyxbhm56KEbl8haV9BuZSnSLKY4w+tY5VLUL5BH6zgbJcCSPlbk6HRf5lwxp/BbcNw29OMkt4ZRbZuwssW8vIl7UlD4uaJwKjjrX0XmU/Kg81ScLwTI3hvYLIbFELfSZE9ApbmDcWskpRXWzvwf8NMZImjgDt4EIK9fxKiQmmxRqdSPRQaCwqYII5BINAbKZUI/prtR4yCLaW0IpvMKqlai8By0NaThBmm4sXT5GPwIxg+RncvIbIRNx+i9V3E2fnnpVJAe0e2/gZIKv7SCEmqZV5UeWfnUE+dmVEi+/jVMMUd7Nax0nzj/gpz70/toq5llM8qNCr4IKchRKMSJsP8zh6ZgWkzwVUAg3qtYbhkzPMuV0UoPvGjp+uFFT7ZkeoxlrGIJXYcLq2X2xglbzfCR0Myb3YH+dZQjUemYiQow9TZpa4dZqUtHBRi9dBYZo5ArL1Iq75CZhLuD79OLDwm9gIlQdMMG94Iy570aAkiLHIWDtZbMpFhZIitA+m1MPMUpJo9cOx6dl3DQwTor/goVE1MKDO4lgTvbo7F+gUXhQJahN9o4box9+BpgcTuXycpnkDbDGV1D5Am6eeGp/Tu4dKMVekmfZtDEFx//b9EJn00ej72TIuNMeZuG18ZXAXemN5nnMeNsQsktU1XLwjw3OURO7kDQxGx9HXb/G3lhMeNbVM2EXnLE2Ea8uPoS0jgU2kD1HMVxUYgQBsZvUCm7eGFEGt8imgWo2jpQkCufTMB+OmZhLffNfar1OunKyywWD5ftPePbJPmctp7iLfYR0ellvHZM3W0wckcUJqd9LLw44ecIrwo8XLqUue/MPYvWJZQbgBOiw1Xc/uswO4DKKnnzCkV1E07V8GZvoAoXGaf4nTK5s4otlcnDl3CSI8zqFzHCW8bsj+XCRbTBQbLH4XwXXwXM8xn5youEqgw6p25HnF9tc28+wMNFSJhnMRvlTRpFk7KqkpiYZLqHu/8KkyKmU15H1y+iwzZu2keOb4FXod74JcrCPhKReY+Nu9pqUn08Jy4ytC0+UAAcuyFJpYM3v0fZghzeQpZPYY7fV9gcbT9cF7bExqQ6oexUT1wuP0akyXDiPawT0Am6lGrlJ9ZzPgyFU0VufB2pMwp3WRTnxg8RB6+zhWGzc4lCfnA7eSUcHOEgxneWGoAiQzdPobXBuA7TYgHWUliDdavM84Swc45iMWWWT2hkfSbSMCkynKhNWm7jSEU3ese0xGB4a/Imizym6tVp1bu444foqLtcuzpGW03uStTGJlpIqJ7BKZbjuRVQeCuo+X0IGuR+C20LHswfoI9zstVG7VHMaNCP5iwnnPBp85FHz2q1yr/5N/+Gq1evcuvWLXzf5+zZs2xvnyiHfx6wKjheYLdY9+mJ7LgYcH92n8AJOFM+i/OYJbXBwUQbz97vYytE++kuw2RAa//7rLhVKkWCkg6TLGOcZvTCAm0Np4/FADLcINBzpHODqlvBlLbAWnwds10+i422UMkI7ZURqkSntkVPT9mWivjwe0hcdta/xD25wjSfkFfP4kenMcfHvhrVsdYCAqNCstWvgn3HREfFvUfVA3L6AE7EZr8YWIt7/z+Rr34FbQ2vxLd4ITj1we/7OcZ6NS4UFoPlR6NX+VrnVz/tQzrhp8SUyhB6OMUqcngTtMbkByjZxlB+Ymx+hNehuPh/JV0cQbTCeHaPRbGgGTVYZAmtoE2kAnbay3ETIE/6ZKO7WDSM7yCKBRxXzIYyYrV2jnvzu1SO3mRgFU23jePXnxDvCgGe8jhySrheHc91idM5NQGuevYikLWwUdrCU4d4yqOi6u+ZJO94q3S8LryHY9xEj7g9voXFsl5eZ8U7Ges/rygczpZ3Hv32/yQIwCxG2PIWMhlhdIH2O5hZH9EQCL2go0KSoIGxmpbXXSZLLATKZ8YMgcA5TnRIIdFobk/vYCxIx+eyW8EVgu1WBAgKjgVFk9scDV5nns+pK4sz2+MgX7Ysb4c5lco5qmWXsV6QqCvczxZ0sn263jqnKmcYpH1KTolAlNCewPNCWggynVFzJAOuA+D4HzwhP+HTI2s9j1Nex7ilRy3qS24TGXVRaCIZYFHYZIawBVZ4eOqduN2R7vHCDlDZoCjNkDaHLEGX1hFVj3z1AuZ4oV/SJao10NmUlbBDLjSH3pT9ZILveBTZAkcqXBlQ8kq8NbpKO+wQOZe4L/vMJrcRh29Sqp5lM10gNzuPLOQfRyBZ8zc5XeRweBV4iNvJycpnn9r2WSgdAzyRrDnhhI8Da487T43vg84hnyGTAUTPFptJm5PmPW4ujjDA2co2oXyykEMIF/0uJ3FjNfcXd5hmM1aiFdbKa8u5c9h+5G71lc6v8CC8TU5Onmu8fIYrJdX6GkY52Hbr0bOryZjc+PeYbIwzuYNXOYWpbdLGoHKQ9R1UqY0bbWGxuE6Jwm+jEaSVsxReG5LXlwfnnDg/fZy4yT7Et9Fphh9axHF+QqHYKp+ilxxR9aoExwn3cTHg3uwennQ5W9nBK63B9A4m9AAP4cwxK8/hHt0iNQtG6QhvfkgeHrIWbbDHLmU34tZszCQdg4XTlS1q1TPYyUOG+ZAsOcD1Irbby5j5WVgEeftFVHmI8cqPXHKMV0FKhaaEWXmJvLZ0Anw78FaT29jZAQCOVyIrb1O4TxeTFG4dPoTD/k9KJ+hirUUJRcU/cXb6PFK4NXjGvQXHbsZeCbIYULTLm6jZHca9tyhURNerIxtfIi+BN7oKkz0AHCckq10EHhcPW47SQ0Z6jHUEZ0s7CFXFrO3Qf/inaKdgzzV0T11htBjSDNrvtH4SFmsFunIW16+R+w3k/l8s2wcagyhiMuWTjG5j85QcwznrfqDTn1EhRoVvH94TSCSeclgUeukkLhTD/IgHs4d4jsfZ8s77Ftqc8LPn/vwuw2SEFJKL9UtPLcBqCu7ObxHnC9ZK67TcJ0UkRrgUq19GpWO0X3tmwd3CzLk9vYm1ljPVs5TcKtvt5fwTQAiBGN3GmoIiV3jtK+TDGxgpOBKK+fwAiWDFX2e9nJLpjE6wgjHgioD10hqDRZ+6VyM3mkJVKfsNVD5BO2XWS+s8nD8gUCEVp7a8b70y2gpQ3rvE+E+ihENZVSGC5MzXkQIq7ojk2p8vRc5lHysVjx6GbCmIc+b7MLp/XGgvKTpffGK/Qgi6/gbdYJ2TipdfLFz8J2JvT4R4x2Oqr3zmeXycx1k+SwKD7P1o2T5z3oewiQk7kO/hipBWYx03G+LLKqa8Q368bmYtcDwtcNMjbKzBqxFl+/jlFtpa9nTC/WqL/z97fxZj2Zaf9aK/0cx29WtF32Rkn7mb2rWrdpXLVS772NhgTHMOcKzL1eVK9wGQLEBIyOYijHhACB6QkEDihRcsIZ6Q77kN5tgY22DADa5yVe2q2lW7yz4z+mb1c81mjHEfVmRkREZE9rtfP6lKsSPWmmtG5JxjjvEf3//7Gg68cIZR3gcEoQrAwWq6zVbaRRd9elmP6WSPrH0TXekhZyRZaeXB7yUCLlevTiLWPqHk5RW0V8IJTeE/SB8wqoxpjBuBlOlDb23sZNldRdbOY0plKJVxYQdtFHRH2KkFbDiHNAnCFWTx0mkfi3Og5XjOYw1crb9C05vCa7+L272GAKZnP0fUXGR16BBCsFBapJO1KciJRZm632LP3sbYgkSXGIVTvBvEiN51LnfvIrIcBtvosIE7pSHREz4L5QV2km0aYfOIEO001pJV0mJIxWZIM6ByKKZwO99gvb/Gtmgw7RaRj5BApDbh3c47WGepBTXOly9O7qMXhN57G7r3EAj8+TcQzyiEtTI8qH0AiGLAeMUqENnwiY/jHIiohUvaoBR5vEjh1dHOMJ9vovI+jaDJDpa9+gKtrI1nC6YQDP0SL3kRRWcNTwbMZJLZ2deOHL9b7LE53CDJEwKpUIM+hRGwcx0dzVB4+wJm4bMwdYmd0TbNsIX2ZrCMTRbuDG/SSftMT11iLlxkPLu3+MonsQme1Af7DJvZGpvDTap+haVoBSlOd3SdMOHD4KnFZqurq8BYdPb6668f+/7CwsKLObMJHwh5OIM3/wbCpuTR0bhAIWAz2aCwBf2sT7/oUdfHc+CPvMcZVDHA6AgnPISApBhvRtXK03hC42gAFhl7JHZcqNT7g19i+wzNkErpHM3Li2AKCq+Kv/MmRW+VXeXYqp9ltrRErAIKl7ASnac1P0V3/fdxsgRImrKMV7uIvr8Qffg8xYPF48MTBhvWkEqDMbh40v3xWUG130cNVklmvsC7ozUGNuVy+OkXn5RKi8znBd/Z+eOJ2OxjhrQjnPBx4sk7jgUOb++H2MKgozq538LlKWK/I+hhtOmDLagEZ6iGZ9jNtullmwCM8pQrtZew9sHR7zNoXCRY+Tpi1MXMv4GBAwmBQFLWFXwCtF+l21uj7jcR8mih0zk4UzpLN+jgS5+9bJtEDZmOpgiL+GBsli4HxEE3UiAilqIVnoyjhcK+6ZLaETWvTmbSA1v5pBjB6TXNCZ8CxtfTsxeOBfubQDLGm/8KzhmMkVCaRaW7yPVvoq3l0uyrZPsFRYFD2JSFaIFYl/ClT1lVSeyAtX6PwgqUUFhnUUIempscPc9cS6wQVOM6gzwhapxBJxsQ1uh7EVNozsTnSWyf25330MDWcIuZYBYtNAvREgqNxXCzf5N+MWAhXmAxWgEM3vkKYPHiSaPIxxknvOPuYKqEXvo6Nt3B1S4ikh7Uzx1s0rS8GXRVIxBUdf3B+2Zexdo6VirE5lsw6kBcwQqNyzaQKgJVZcafZzYYuwFujO4xMhlKSOqeR6ElSvqAZZANx6+zMDADIl0i9Bt4KsTYAlR40GktXQG4g82v+2sHUWQP9kiL9In+Jt5oA7Hx5vi4c6+TT0QEE14wzgHxzPgekR7WP1nMIG2K3vgGne516nGDzfIS3bxLFDzeNXjkEnqjDr6AnWSHl+NlZiKF0Q+cw2uyQb3WwDpHt9hDC0UzXEJ2b+EaK/RISfMeVV1H4ZBFwqhI6EQtZuZeY0vFNKSPtAaDxOmYm/1r9IsBS6V56moBoWJKqkYWV/HmNThLEc494swnPDUH83GH2I/ruk9NN2jF3liMwthWzw5XaTjDTmHZzbfppB0qRcaCNPhWH9QqovorzCZblIohw3AGZ1Km/TkuVa5gsbRHHUpxBSEky3iY4R7aGbpTV9nTEdlwk5Y/fcwlxzlHxgiNB8LHRNN0ij3IR1S9BoXXQC99DUyO8evHHaVU8GBclx+doMXDZzH6dDeRTXg0eetz6NImTpcI/CZn8oRh5SIOi+/E/ppQIDwftMcgb6PcEJnv4rwHY3HucraH25QrJXqjEf7+RldaPcew6JAh6CF4SUTMlZsY4eOw3Evu0EnbrAQVmts3sKZATL+EbV5B7rwNUXMcTSssLmxQC1p4QuFFizyJB4e0I6TNKFRlXyW9/30U5yoX6RU9SrqEJ3w2R1vjyMA8YWj6+HoiNvu44JxjWIwbn62zZDYjUEfFZkMzoJv2AFgfrtGqHa9ZWxlio9M35rt558BNs53uUYqqgEA4i3DZeAO3PAd7NxFKYaa+xHzzNXbckMFgXCvS0kPZlFlvFueP5/iWgpv9GwyLAa/NfJ5IlPCkjzMJje13EKN3kbVFSs1XuVJ9mdzdd6sJKWbfQI12sUENK0O6pk1hC2pe/ZGuMg4gH6GUxFgJJsWFs8iwhHUSW1kev077DxrtH3XNT4Rmn2oMBZ18D096VFQdGO8PHV7zHmYxPkPZq+DLgPiggUTgdAh5CkLhhCZvvIyOWqBjyqMdFma+wCCX5LoE1hxLeDBeBc+PcdkQ13qJYtQlkZZ3TJf1/gZXoxlqRYlzlRWUtUTeOIY8MUOkGDvWaOFRlSFKlcZ1JHN8/TwRyHxycQjy4NF7klaE6KiOG+4iosYR8U1evQj+DHncJw8qhOk2YuPbYB1y9nOPTHFqeFPIqgYcNd3AOXCHry+T4YuQs6VxtOfA9Kh6NRrSZ2+wyq2sw2ztLGVrCPKUvcoCLh/ihGYoHDWpkBIK9WghzJQ3y7Q/+8TXsRaKPQfMfJ5m2CILl8byIyHYHG5gnGGYDxiI/sH9fxK5y7BuvBGSFMPJffSCEAJEMdxfG45r5S8KU1pEJzs4Y7CVB2u+zI1Ii0dv9mS1i+hoCqc0WDNuZlUxS1kG29dB3WY4fYENl/GuGfFy8ywr8XnK8Rwy6yGjHYRJcfHxWqQUkulglkQPmI7n0ekGmB5Idcx5dko3mC7XMOLB912+Q5ruYZxjM9mmFcziCR+BZLG0yE66RdOfOnBK3xxuUFjD7miP6XCGSEwSrCZ8tDy12OxP/Ik/cUS4cx/nxurmH/7why/kxCZ8cOSnqIidg4pfZZAP0UIRPcYxQGDxd76L660j4zrFzJeweMzH8/j3fov4+m8TejHJuZ/hTv0Cy+WYM7ubjIImpWCazKW813kP6yyRt83lyksIJVBmgOtvMTIDeoMtZHmOjWSDxFxnd7TH2epZVqKL5M1XyYoCjUDWLlM/vKn2FBReA7X4NYQ1FN7E5eOzgnfnt3HSo2i9yh91/ic1FbOgG49/4yccUz3HS7vf4PeCb5HbDO8RXYQTPjyCzru49k1EWCOf+eKJHaknIWyO62+CLUitY6QcJqjhx8c3C71sB7H2x2At/vRVsvJZIh2jhaJwhopfPSQ0e+j8/HmSl/4Kcu33WNt8E3/UpnnmzxDti3t9GVL2Ioa187QqS8j4DBRDfHOXPF44EB1o4dP0pumZDjtJGwHspW3Kavxc8tItxOabCCExs18cOx88I0Pb51r3fZxzdII2K6Vz9IM+uc2ZCScChQmPxiKxU68iu7fIwxamvIiwKUZX8LrXwRQAiMEWRIsILN7uW9BbwyvPoJqvkZGzlt3me7vfoRzG1OU056rnGRQDyro83sw9AaVKtEZtsv49PKHQtZ9hZ/knsM4xf0hcU8p6TG1+h8xZoqWvsz5aozvcpJH3maucpe9X2UvbAKwPV2nWp3FO4e0XiSZ88khdwjuDdayzlIMKl6a+vO/gN8bL28yMOthoiuKwq5hUFH4T6yx7rTOYUZtyaQm79x0Gm2+ipMf02Z/D+g/iqCIvRgvJVP8uwdY2MqizVVni1vAGnlakJiVUEZGKWdJnyGopcWmWGVmlKJ3FATrbQ218G3DYmdcpgsbB2kEEJURtEecsReXJRAEi2Rm33N7/eiI2m/ABkFXP48VT0GxgevaYcwyAKvow6hGqiEF/g6B6hrL36LjN+4RCMt+9STrYZLp1kWT7bXaSDbyZz1Of/hK+CJGuwCHp5HsM7YBhkSCKNjWhydo3WMt79IF62OVsfIHWyk9Ta7+PlpZdFK14AefN4uY9hMloByX2ujfxhSC/9z+YESVcZYmsXgUhyCcisw8EU1qAoECYNkX9wpGfeckqYuN7IARy7ouo0Qatd36VoBhSvvznGVhDko/IpSSrL1CWAZXSDAFgvAbhyp9jd3AHeyguyblxE8i56gW6eYdYlQi6t0FUcFEZb/NNRJEws/TVg6i+w2zl62z115kyA+ajOfaCMjd79wBYqhRMebMUqswJSW4AZJULeLqEk+pYY+NHgcTgEEdipiZ8NrAyIIuXD/67iJcJGz02BndpYymlqyzj4XauYbMtTGWW7Xt/SOx9n6mlnzpwAVFCU/JLQEHsRwfukwKPcuUcm8kmZ72Ayvq3wRTI6VfoBlW2k20Aup2bpIPrpGbEbOATtl6FxgXyaBonNBpoND5PUVokViWMN/XY300VPfTaH+GKnKB1kbR6dF7vi5Apz0c4i3XQCBokeYInvcfWeCd8uAghWCovszpYo6xLlFTl2GtCGeJJj9zm1E4RwD+OsldGConDUd6PoJI2RW99C0Z9aJ4nq19BlRewMjgQMJRocEaO01Fmkh3E3puIsEo+/QXadsDt4Q2SIiUgoDvqs1A9M3bJKQrEaOwwRn8D2bjKwGbc7F1DOkstbiGcoho1iWSJpNimt/0mTvmMymdYeESjocDBcBvRvoEOazhbplj7Ds6PsfNfpJDjazwPZvHmX0eYjDz+9DcVTziZteQu28kOAsGF2gXK6sE9dJKgRKFpPuQe6BCY6ddRyRbOrxxEsmbxMkII/M03IVaIZBd96z8jSgsUs2+MRaAY0t67iCIlnv08OMO1dIfUi3BKQPc2ryVtKrf/kFplhfrSj2FGGXgxxewXKAdlNpI1pqMZXil/Dpd3qYfTCBFQlJeP/wITPtU4qclmvrhv+lE6Imp0UrNnUtZu/mcEgoXWS4j7Nctk+5EpTgJJfb/pSboCJwSmdg5tcpzyKEqHUq6SW3Q672ODOsXWdzHpkHJtjreLGT438zqerBF1f0Bl7ZsIL8Q781Ooje/hkh5y7wZiunFMjHnkd3wKoddctDh2I7R97hUZ03YsKnPO0QgabA438aVPKB8994lVhel4mn7eZ36SdvVMKDNEDddxfuVANOkcmOZVlHgf58UvdG1oVAk799WDzwHYy7e5079N3ZaYFounCq8cktxvErR/iNu7CdqDhR9FDNZxzkKRUS6ycXoaljUUM0EV3wms8tFhFZEPMCdcx1VV52LtIrktqHstzOwCKtnC+rUDp3AAlXdJ1/4beT4kXvgqLlrG713H7vyQ6XwP0bpAB1gbrTIXzqNQ3OreIrc5g3TI1XoZhaLiV9gbtQl18MBZecKEj5BnCiH+9//+39NsNh//wgmfCHTeBSyFV2c2mKfm1dDCe+wgJWyGG2yN/2PYRhZDrFejrErE7XuIdEiRtBn07qC8Mp3VH9KyMXVhyf1ZRO2BW0NuchwWKRRWRejKHF53hFdZoCMUsZLc3LtJYQtSM2I5XqEZnmG0PI3GQzyhMOM0jCqdWjSd8OnEv/3bFM2XMcrnjwbXeDlcPFFI+2nDVM/y6p3f4HdaS/yg/T0+33zjoz6lzzwSM45ssgY33EVlHWzw+EIzgJUeVOehc4+9oMTdsMXIWc65hCpHu1tF2jm0Sb8L5bOEIuZK/SUKlxPJEtImqHQX51Up9INip0CiHdzZu0477eDvvks8/7UDsVmQ97ncvkfhCtTslxGjHdzO+wB4M5as9EBIIAQEMkRLjbEFZb/C/RZuMViHIscBMtk8iNhRZoA0KYVfP3HDSIjji1LjzIEIIytytPA5W7pw4msnfPp4Ef/OeTgLh52l9gvvwotQfkBhLLY0/rk0o3EMjzPQW0fVz3MnWWc33+Zm5yazbhrnKa6IV4j9CrroItJ7mGAK+5D7RzBYR7RvEEgFTlNkCSvl8Sb14d9JD7eY9acpKPAtfGe0R7O/Sta+Qd7bpDL/ZbRUFNZQ9ipHREkTPpkYZw66LsdujZb7znjSjpBr3wRToLxb2MWvHxMuD0yf2/sRZ7Vkg/nt7xJv/wBZO4NNd/FQWBVgVImqavBSBVTnDoWuIpMt6lGNvVyAVSxWFmjpWdS+C+WV8qsH9919Vw6ZbOD2XcvEcB3hlQ7WDjYdYKdff2Sjx8P3sYtnEP2xm7aLJkKzCR8UYhzRFpSg1zvxFcar4sV1SokimLrMVPUq+gkLfEE2ZMZ5mGiGuLPGnksomZTRaJvEDqlkW7itd0i1YDtqcTvbIFSa2fYqmS5jTIEfxqBicpONTW2iFcppgtu7wYJo48KCzH8gItM2wVce5WKEP+ri/BC695C1i1gxaTz5oLDCg/nXSb396+jQeCaSnXEMjgOR7SE7NwitxpMRIk/Z0BW22SFzGfeyhJKu0BptsByNI4e18zgTnz9xvhOIiGl/7I7j4mlEdxXPpTgHsQpw7duYymWCPMNGLYwIEQL20j3q+R755luk0SxB8zxaSMo2ReUDTtHIH+CkJiudHtXzYeKlO8itN0FqzMzrB5vDEz6bWBnSrp7nnhBYZ0lHO6xYcKZgiKIY7lDYAmMyGO1BvITOO4DjbPk8YUUy6lmke1A0bHhTNP0pvO5NRJ7gHMjeXfzwC4Q6YFSkjMKYnXQXWyTUZEb55m9ivSpePEM29xWcg0iWIHwysTKAyjq4Yuya6AbriNrRuCdpM7ytb+PSHrQuM1NaptqooYVGT6y9P3ZUVYNqtXHqutUTAZfrVylsRiif/Do5TElWean+8tjZbz+mU6VtGLYBEJ1bUL1IoY+K2aQTzBqHEA7ZuY21BW64C/ket5N1EjNibbDKudoFan7t4HewXhkVN8cxVZV5rPAY5bs02+9TDNYZVOdIyhfYGW1ztfYKeu9t3NbYuCBcrqBVddwoc8K4LVwBaZuisgLSR/a3AY3LhoisD+G+qOAJhPSTutCnFyHG/8v2HWYdjsIVT3UMXXTBGQqvgVExpnxcBOmcg9oZsFuIZAsbzsCoi0p3sNEio+E12rd+B5wjaqxC6yWCjW+iswFZ6wLnggYlEVD2qsTWoXauYUrLY4fldJut0c7YKT9L8UsBQXgGG57h5ByLCZ8FnPBObcoetW9i8gSEIHMFofYQtkBoDy/bIfePp1cJLDprY5U/dm3a/gFOh5iZL5A+FD/sjbZIV/8YO7xHrTxDv0jxlGJr9z1EaZob3Rtcrl2hPOzgRTMIwE+HFFaBV4XhLtKOjohungeFpqTL3G2PG2OSIuGlegWJYi5cpBm2mG7W6e1ljxzrJZLF8AwimjwTngUhQG+9iUvaCCHRiz86rqUAhTc2p/kgePjfqpt1cM5hrGHoBkTecbGZcAadt3E6gn3nVooclXVxlQUYdRDKR4VzvGwzzGiPCoL47u8jvDKitoi9P3dq30BUzj50HoLaoZQ4ozSmfPx6z4a3WO/cACDf+T615WUYbiKdZErXUdJjiGI32cETmqlgGuPGVdbCGYyzSKFZjs4yEyZ4IjiIfp4w4aPkmcRmCwsLtFqPjlec8MnAG60j1t8E5/BnXyGLl4nk0cE4J2N1eAfP5CxlCVqFmPIiqnMTT+QYV+AqSxg9fp91Ejf9OcTedYQXkwdTCKmIOreRqoHceRdx7mfx2muszH+OvWxAK5oisQNWB/eIdMxS62W86jIt6VEGlFTc8K7Tz/u0ohbGWqQQhGLSmTfhGShG+Hd/l9HV/xs/GN2lZxNeChcf/75PAS6eYcpKpvD4xvYfTsRmHwMsCleegc5d8EuYEybEpyPIGy8jq+fZS9dIRu3xMd1xizITz6CCewiTYSsPNoI8Me6AEDj05rch6SC0j1z4GvZwjIMuU2leYLj1feLGBaLggehcDVZRJsVPNhB73yc7LJaz48gGh6U/uEax8wOqpQWuNl4hpWCpNkt7Nxm/NmpCdxWEwAVjp0FddJGr/xNMgVdfIWu8fHBoh2UzXaOddZgJZ2gc6gYvqwoL5QWG+YDpaPZAaDNZPH66cVg20jV6WZfZaI7qC3as9Id3cBtvYSgQs6+RRfMIV6C7N1GmTSfr0I+aBBQYZxFIzlTOEAUh58rnCYo+Xvs9xOAehYjwwjrZ7I/g9gVDQoBLO0ivhEr2sF4ZEzZPvm6jFrK7hi98XNBiWhTYvfcIVUggQ6RzXK69RGZTYvXh2GkLLNKMsDJ8qkjgCU9GLEsslhcZZH2m4pkj0S/SFdy3p3SmGAsfHyo4aKmRQmKdJXYG3xgslqJ/D5us4rbfRykfOf8lCq+GVjX80iKl9ntUjKG28Sb12ll6pQVqu+8TlXKy0spBhJNz400gaTOMinFhEyFuAw4XNnEygMoC9FYRpSmMPrnQaDGsJndIioSF0iIlOd5syoMp5NKPj18z6dyb8BFihUc28yNIm44bpZ4ittl4ZQIdIndvoSpTlIa7FINN/KUv00+3Se/8NwLhY70KofaIVMhU7w6iewfPCqKlH6dSOYM1GbPRPDiHxOLuz7cc4I5uQwkh8bWHkVCvrECaIMrTODkpSn4YbGcb7I52aYVTB44ZrjSLGGwgkJhwCtcAsfMeWnqY6nlqusnlus/A9LjbW6VlU1q7bxNUCrLqBRwSf3AbRnu4ytKJG0gAeTCDXP5xnBkyuL6DzXrj6Ke1/8lusksexATLP0NJ1ZkKp8l6d9HSJ1AhUoScNV3s9jvUo13kfJPCrx8c++CZfyg6+eOCGNzD5SmQIocbUJ2IzT7rxKpEpEOSYsRUNI0zFsQasVdl0Fik6qDmVXClhX3nwe8CUDTPcMuF6DxiSs8daVAsXMEOQ0S2RcOr4sczKKG5VL1EZkbsFrvcmnqZphTknbuI9joBBbZ6FpoXxk6vyhvf0+LJyvMmaKKCMuQj2HeSOoxKd8aCIEDsXUOUVwh51rqpQ5kEK4NHOpFMeD4eV5/w8J87keDhZnLrV9B+hMsSKM+d2JTkJ/dg43sgFcr3sUWB8GOcV8XLdihswKXKCkvRNJtZn5vF+yyWzuAJn2zmS0ibHswz6jg2+5s4mxP3NshLZzEopE0pD9topRn4FZpFAvf+EITCW3jj2LPNCg+qi9B9D6IaNlwZx38G1SPPp/soM0DvvYMTiqJxZbxGxbKZrdNNO8xEs9T0xEzh00TmRtzt3wZgOp5BSkkgQ6qPiNF7GC/dRKx9e7xXNv0S2QlCs4PPq16EyiVy6tC+i2f7uP5t3HAV23sfZfqUULDzDkGeUR+s05MBrbSPmvoSXp4SGQleCde6BL09hBeCX0dnHVJj8KQ6aPA6CekK7BM+QyZ8egnKi4z4PYxxmPI8xdQZ/N417M5NhLiJN/9F8n1n+Ps1G92/g9u9jlIaEyjW+9fxZcB0uYXOc1ABWeU8TmpwOYEMaIUtnAyZn/48KtnFRVewqoYx+42R8Qz+sA1aY6NZZCXB9TcR5dmjewwPofM2am/fBat2efyZj0GJB/UtX43jBmHcMB+KmEAF9J5QnjnZK3hGHFCM9r+2iP2axGlIl4MzR2JgXwSNoEkv6+FLn4o8ed3n7f0AOncR2kc0zuJ2r5MqQ3/n24TVswTLPwFCgTOc663hujfxiyFZ6RzOGChPI7xwvMYsH49iflJMUEMqH2sLTLQ/B6kswaiH0jEymsXui+E8NTYEWi4v00nb1IPGgdOyFOqIg1vmRtwb3kEgWIyXJ25nEz50nnomIoT4TLj/fJoRLsfv3drvpM3HFpEAaQfi4za8e+kOnbTL4nCNXn+Lhj9DkO5SDLvkwkM0V8jqLx8pMA7nfhyv+SoI8IQCm9CYfg3b3YSoie7fgbmvUPdnqfkSIeCd7lt0sy5JPmR+uIHfa1OKavgzX8AKny9P/yjdvE3Nq08GywnPhbf2+wgzIp95g9/vv0tLlZl7xhjWTx4CWz3Hq8M+f7DzR2Tmr+OrSYfrR03efAVVWcGqEPuUhUSHxKiYmWgRITx85Z9YMDOqjJ3/MQT2xEKEcMXY/czluIKDDVThLF7/Jr7JEHM/QTT7FUK/gbdftPaybXSyhrr9O5Ds4Hqr6Kt/iaK6AFJT7DscZG5IvvU9kv49hp2brMSzePEZ9KEFZBYtopeqOKkw+1bXIu89iCxMthHNB4vAkU1YG6wDcM/co1pvoPZtKgWSGX+eSQP3Z4uhGbC+f03csXd4pV4/Isg5DUOBcQYP/9R5rnAGOdzC4nCogwW1l6zjuncZeiUSzycvz2M3vsmlqVe450XMRDMstuZQSYS8+3swWIWd91Dzr2PTPgI7Ph77rlDVc5i5AiGgmP2RUzv/Du4XITGqxDTgln6ScO999HATs3eDstAHUUAfNAI3jhLtrqJLLbKp15944+yzhsORu3Rf6Ps06yrBtD/H9AnjmpERfqUF/XXM1MsnFm9CEXOhepHUjqjrMmGjw64rEKUZdrtrtLwSJVMg1v4QKSPM7Otkrc8jzQi53SUcdHB6m0raQ+smDN/G86vkfnPsrOZy5OabkA7RzfOk1Yuo5R9D4MbRa4yfd6J+ESf9U8UJ3aLNdrIDwOpglcvV6gO3hMkaYMLHBCcU5hkiyawMsZV5cBbXv4tfPketeoW+CChvv4Vd/xZmuEvt8v9KWlshFo5y0kXXLqOEh62doxEu0mDsaOht/CGyGCH9EOf7mHiW/KFxfzfdpp8OAdhqXmBW1cbxK081/kx4FgZZn3u9e1gcSXGXSqOGhz8WgS3+BAiBFR7GqxNe+FO4wQ42TxBYIlkmEjGVmoe6+weEVuB23kcHjfEGzOYPAIdMdpBL/wv2kFW7cCnGjkBVQIZYGVK/8L/STzeJZIC79w06WQdlU9qDu1yoNWh509jZrxJGc+AEpnaB5uZ3EMEMargJ7R/iWq9hVAnhLP7Om7j+JroyS9Z67eMlOAsb0LnfwPJs0XMTPl1o4XGxcoWCAg+fzDnC1gCZDynFZwnPv4Jwjlxo/PYPwTkMOe3uLUbxCr1em2qjTsCDjdJO3uZ2nlCefpXCi5gur6DMgGDru5RsTty8iGy9QjndpZzmyGYAu9ewpTn0vd8jdz4O8HQ4Fu8/AUbF2PmvIlxx4lzP+hWU9qHIcKWZ53I2Dtpv49p30FGFfPqNp65TTHjxyH13pucVlhgV4+a/ijTpic2OFkORtVFYhIU8msFOLY3FxdLnXPkCWbpBeeuH9LbfJawtsaXLlPUOC0WOyPvj5pP+NqK2RF45y1L9Ki7do4gbEE5RCer4/VVcnlLOC8r1eQojxyagziDSHpwkpJ75HIWYx+LjhESWV3BCnfgMUt0buN7Y1Vl7JbLqRUZ2yFp/DYA75g6Veg05iTr51LCTbtPNxo6ysS5xNr74mHccR6Td8Z4ZwKgNjxCbARCUyetX8YWi2P4hauc9Rtk2Xb9MHDWJdAlfNxBImiqmOtxBxTPkWUI+83VM+QzO5Jh4FmoCqwOsCDhfvUC/6FHSZTTeQcShO7heHV77LWz3Ln5libzx8sdrLjbhQyWJ69jFH0cgWENxRvq4dAA4Cpcj8h7Sq4/rNtvfR9gcnXXJ0QhbMChykmJEKDNY/T30sEtRO4+nI7LSMkU4i9+8SD0fYurnMbqCc4aSG9FIdynpMqGIySrn0dEUVnjjPYXWa4hG9sj6jxCgdt/GDfcA0EGNPH60KYTO2/j9VT7nV9nza1R05SlraxNeBA6wM68hO7dwYY0iOF3ArfMuauObOGNwM6+QRwvAuJYszAgng2dqWjauIFIxLzVeodWs0NkbHROCCUAMt8ZzjCLDqDKjpR9h573/F1k2oNe5xdKlOazfQpsEb/N7iO23keUptC6Rl1Yw4Qy2fAZZpBhdRtoMJ72nrql44RKVC3+GokiJ40WcgyxeQi5PgdDEQnJWlQBHbb+BvuFNHTFYeBjpMord7xCmHTrRNLt6h9lg4anOa8KE5+WpVyfOOf7m3/ybeN6DLlilFEEQ8PM///P8zM/8zAs9wQkvHq9/G7fzHgC6sYQJSmANpnTyQzxQAdPJBmHnFpVRF+G3QIfA2FIYOe5kPWxB7ZBk+4vCAEtl7w6e8hilPezij9AxGYO4SuRyfBHgnCOxCXf6d5gNaoh0BM7HDXeR+QDr+1RUncpTdKJMmHAa/q3fxEZTDMrzfOPuf+JH40ufKRGtqZ3j9Xv/hf8av8p3dr/Jj0x/7aM+pc88DvnIKLEnwRchi9GZR77GCXnq4k5lXZQwiOE93PyXSfbPxxuuwvY7AJRMitf6PHBgZIPs3qEoQFYXEFJi9mMMstYD1zxpU+LNb2N33yHTmq61bBdd6hx3YDsc3wlggim8uEmR7tGOK3SGt5gLF9DCQ0sPLTWFLQhUgJwUVj7zeNJDCYlxllAFRyKrTiNzKTd67zEyGfOl+bFI8SGkHaE3voUo+nhFh6K0gIn3ozmkhx7cg+EacesCw823CBD4RrK89OM4GTAVV9hJeqA0e+R4UUCkfWheObI5DJDVLqGiGZzyH2sxfyTuVoDwmtjyMnl/F+xo7GhQWho7Tn3AUSHCptBb2xdQbKHqgwP79AkPcDhuD6/THnWoh7VxDNoLKIqp4V22dt6mcIb6aAtO2bQsqQolNb5uipk3EHGZTZOzkHcJV/8YZQ1m5gu4PEEOVinqL5M3XyYYbqBMRlRaRmIpzDifxAmFl6whNr+PlgaXDsYCnO5tRO3SsWvYIXCP6WL0ZYAQAucckY4mXaYTPpY815gqQ4yxKL+O9CKUV0dUziB23iYVHqWoCV6EvvVfMCYnbJzDowx+iSKYPjiMHm3hRn1E/xYu7WJarzDwQ+4mt6n4VVreuHv9cGOJUOFzzzknPDlaeWilyUxOoDwUir18m07WphE0DxpEpBlidu+ONzfTIbKyghM+3tZ3CNIOWnnk++J5d//f8/5FKPWR+b3K27Rv/yf6aYdw/g1q9deRQuHpBg3dQGARUx28rRFF7QxaRweCFKkqZI3XDo4la2dR/buIIqMY9dB772CmvogyA1x/A5zD9TaQ9eSFxeK8kCj00jJqqQpCTCI0PyEkdsDmaJ1QR8z4cwfuFC8SgcTb70Tysh3s9nXAIUd9zOLXD1amtrSAGmwincFW9t22lUY9VEL3pIdA0HeO0v6cPNj7Ptz9PURQIQwqrKR90rzNyOUkUlOrn0cYh+dFkO0Hj+8Lh5702ndCn9rQYVQZFr6KMCnGf/Z5uHQFrnsPnMEN26iihz3FQXHCh4PO9lCb3wbAzHyBwn8+B28rA6w83sRhKLjRfx9hR8z5gqauY8pLR8ZSXwSUCwuFxRMC1V9HNi5TNUPYfBdphshkC1O7iGvfhspZxNTLeFvfRRWOMzIkl1WQu+OIwuoFRHkZG9SQ+QCnAkw8fezcgLFIW4bjzVmXspGsoqRmNpw/do8KFT4oB+jx76qFhxaKwhkCFXwgY82Ej45APbimffVsTUo2nkX21xC2wFaPN+7dn8c1gxY1b3wfOgTGqyCEj5MaJUOcKRiVVgjnvgR7t7GuQJS/hNp5B7d3C0/8Acx/Cbv5NgByuE0+/7WD50AgIgJvLHD20k3k5vfG8eCzX6DQVUyxx+ba71EUOa28Q6mycqyeOuGzQ6B9hnhYHAs6RAgw9QtkxS730jbZ8AaLm39Mw6uihpvY3gay0kKVz2F1SK88jYtmKLo3saMeMh0gsx6F3G+MFYq0duXIZzohKQmPUnT0ujv8vHDIx9Z/nGMcbcgeIOAx967AoTa+A0VCgGBm8UcpJk2JHxm534Lpx88R5Wh733kaZH8dogXA4e2Nm5ZF1CCb/sJTNS2P3JBrnfcxznCmcoY51QRGx17nANe4iNh5D8IqRdhEYJAyQJIQyACx78ZqvQqi1IA9jfUqMP8GpnL5YK3rPH//nNegPEveevWphL4CSSVYhocu2ftNJAKoP4XraqfYg723YPddTDag1gKv/Oj9wQkTPgieWmz2t/7W3zr2PeccN2/e5Jd/+ZcnYrNPBA82tIwIyBZ+nPHW18mDYkNVqGQjiOcJwhlc8xyj6mVUvIVwljScYzNbYzfZZSqeYsqbPfJ+aUbjwbdUBr9MOtggl5LNfEgp3WQhXMZi8AhYqa4QSB/lFdDdgbCKfShip53vMDIjqn4NAQQyfmKBgcOxl+9gnaXptybdS59R/Ju/QT77Jb4xvE7uCl6Njjv6fZoxtQtM3/gPLHpNfm/zdydis088jk6xS2ZzGl7rmXPaxXCDwmhE9TJOVx48Ew5rIPY7THKXcqd/C+Msl4MSXm8DM/U5ZDyDC1qY6OhzQGW7DPtruPIMpWKIXPwaa85RpnjseVkZkM3+CFvpKvcGG7hkm5qzTPV3CJTHS7UVeljKujzpYpqAL0Iu1a+QmCEVVYWHromRGyIR+OKBK8HIDEmK8YJ3J9lmNjhuh63SDow6GMCVF8gXfgJ7X2AvPZwO0OUlIqeYiWfwzTjSczfbphCKmh0XxLvNs+yYLq6xQhbPcCFeOiaIc8in3jwYuSF3erdRQnIuaBEoBabAxVM4B37/FvRXobxAVl4hdQmdrE2sS5TVi9mEddJHlGdw3XVE3MDoSdT5SeQupT3q4HC0Rx3mowz/BRTGhnbIXjruBHXZHo39Dcu+6bK6dZ0iESxEy/SLLkmRUA8ahDKmXn0JVXSoda5D7Qom60C6B6oK+5uUhd/Anf+zhFvfRhQptn4e8hTnV8Zxm+13yU0PRIwnLEYIqCwccdNwWNr5LsYVNPypY5tBh4llmcu1y2Q2o6IngsUJHy+Es3iddxBpB1u/QB6cshl6iNQlCDh49mSVc3g6pBASE8/Rt0PuDe4wN3WFpnOoUZtU+qRrfwzNy2x37jJ7+S9TiPBI56z1qki17+gaVDA2ZyvZoi192mmHuF7C4chMxnx5jkiV9p+NJ/PgPjU0/NYj79MJT4iDpcoShbWUVYXCFdzp38E6Szfr8XKjjEKzZweE2hHnBTJoYWWITndxw7HLo3EgZl7B6tLBBo43/wVE2sHEs0euC5ds0Nt3Yk07N8jrLx9xY3JIXP3z1GqXGJkRlUMbQp1i98EzQsTk0Txi8WvYzR/iTI7YXwsYFaPiFm6wgyhNYeXpsThPinWG1dFdBnmfhdICFfVsQgpvtIHo3ECEDbLapec+rwkfPELAncEthnkCtIlr8QffaHq42fChxsPCq2EWfwJwtMjRJUuhBZqj6+yKqnGhdpHCFVRVbdzA2N8Ek+IGI1TRw6RDetkuifTozH4eJwQNWSH3QrzNb4MOGYUt9vJtNoYbxEGET0CkoxPdynOXUbicSMY8vM7pmj1Sk1LzGvjPeP/cxwoN5Tno3IWwjNHH3a8mfLjI4dqDTdrhGjyn2Ow0Ujuinw0AQVY+Q1x/CeHUOJJy922sgGFtBRFU8bRPSIyqNFAeWOdwQJ8cLS2Q4ofTOOFD2qbIcyBHDDYgmCEvLePtqyyz0iJOeMilnxw3pzxBbWdztM7OaBwb60ufKf9oHer+fMsJSRGNG8U8EXCxfnlcL9DVSQ3pU0bDa+HVxmN1RT16HZm6hL10l1CF1HQTIcTYeWfvHYibFNWLmIcEmZlLuN27jcMxKIbkpRGrW9cxiWQxXCKY/RymGOHrgOmiyyieomccxdQVKqqKN9rAu/m7YA1W+sh8iEUA7pFN8LJ3D1dkQIYcbkK1St8VWK+KLbZJpCbSLzaWbsIni6lomgv1ixhnaBY5cv0PEUGNjeYl3toZsTJYZ7W/Sqn5OeLODawDk5dw0y+T+zM0MfSDDjWhEXILgjpu6pWDsfNFYyjYzbYBaPnTFI2Xxu7NXkgenO7gBGMtQtd06AzWqIZ1JjOUTwY2bCC1B8bgSuOmOOmysW7AGtxgG9XoU3j1Jz5mP++R70d3dtI94Oypr81KZ5ClxfFaGIFCMz/9Kq59HdW8TLq/JrZOMJr9CpkKGFAwUB5VKbg/wkqTQOfeuEmsu4qqnX2q5iaHY2QHeNJHP2ccT0HO7d4tWkWCyBKmoxZeaQ7hPVtE+P1aQCNoEojnX99P+GzxQsRmALu7u/yVv/JXnvuEJnzw5OVlPNzYIr58Zn8Bd/qE1glNVF7B9dYxQYmicnFshbpvdZm5EWv9NRyO1f4qtfrRmEsrQ0RpCmiDDjEqoD/awy+Sg/g0iaIWVMmTnLIu40mBqiqKytkjVu0D0+Nm7yZaKt7p/oC6btIIGyzFK2RFl8jmCK+BPUVssZtvcad3BwBTLpj1J3aSnzVU+z105zqjq/93/mv/B5z1p6k9QwTOJxlXmsV6ZV4v4P9sf5fddIdmMOlS/aTSNR1udG8CMAoTluNzz3QcF7UQnbs4Z3Dhg8JlHi3gTRdgUorKuDNiN9s5sKZfjaZYXvoKmVBImyJ7d8Hk+9GA4w2pRGm28y7SZmxHFa51b7JcXkI/oeDXIfZdGxwCQdi/hxuMPz/yK6jKeQAKMjKTUrY5UuiJk8FnlFDEhCcIndr5Drd6txBCcL52nrIcFx8jXSLSIanJaEVTJzoKGL+K58e4LMFF0wdCMwCj4/GCNRsiq/ME5QVEssOep7g5WEcAlX5ISB2rymyHUzgcNXdUKJ+50dj+W5Z41LzsJNqjTbxsLE7Y9MosLH4NaVIKr44yA9h+e7wQHvWQcYvt7vuo7i36Xkww+2N48vmfgw5J1nwNVTs/jmaZRGieiCcC6mGNdtqhEdTxxIuJJCqieeT0KwibkVXPHrjZrQ1XUaGlmyQEOmCttz4WuqVtrtReRqGp6xZ+nOB62+AcsjSLqJ4lPRRdINMeeX8sZhM772EXfmQsaKRgQxlGw3VCP6Z55qfxdA3zUFd1p9jjVu8WAFmcsxA+WugfyTLRxGhgwscQnW7B3k0cIIsfIJZ+8pExZZ1il5vdmwghOFc9T6xKjGxCGM2hhEYAa4NVBtmQ68LDW/lpdG8NMdommrrK0AnqtRUKERzbeC28Gmr+K4ipq5B2ETpiYAZQJEgxdh6/3rlGbgukkLxUf/mRDh7tfPfgPs3jnPlw7ObgpZvI3ioubpHFn60mnechcxl/vPld2r0+C9EiMyLE2BGeUKTOoqVCIOnke9zs3SEqzTCvI+qlCzihsV4Z7YW4fIStLB372+fBDAQzxz5XhlOUowb9UZegeuZIbeYwD8+XEtvnZvcmDkcna3Ol+sr4c6J5vFYBZkRRHp+DE4ps+ouo5gCjSqiii+zeAr9CXjn7TDFOA9tjOxlvOt3t3+XlepMnsqg9hBAOuf0WLk9xwz102HrshtWEjx7nwJM+kCAQqBPmkAKLyjs4+Xjn3ych91v4s69C1seWF47N/+/XSX0xdijeHvZOXCOUVZWCjMQMiYgpahdQRQZSYXSMZ9apBHWSoERhDbJ6gUyW8HfeJM8N5APk8C73igGFLbi28y7L5TO4oeBy3SeSD7ZQU5fwXucdCmuYL88fqWcOTI8bnRs4HD2/y4XK5ed3CGy+jKqewaro1BrrhA8PFzQQ4s7B1x8UgQwp+2UG+YBaUEW4cc3G9m5ghnfpFgM66Tb96hkuLf4o28O7vJPcY2vnXbrRLF9sLbHXg6J1EeVgofHa2GE/aCLkzbEjZjQel51QxyJk7UPPD110kd2bCB2RV88f+ZknH4wVWh4fN5xQZPFxZ6rT6gUTPvkI5BOJlYWA271bDPIBAJdqPiVVQbXfxw22YQBKlzEPRWgKoVBSYt1YLPAH6+9RLZVoyjmqfh1x6HoLXMZu9y061jECrtSv4oJZ5IWfg+7q2G0vH+DFJYqgRVFePnXcdlEL21slczk6GK+zQ11hZ+ZVdD5AV85imYzTn3aUGaK610EoitoF7EO1pPJ+w61a/y+4PEWmXeb1Eu96EWvpNlNFwtZoi6Xlr7Ox/UNGXgllBkztC29quoVoNLClNoUKnmm+lboE68xj65o72Rar/dX9E4dpf47sCd2YMjLWKgsEymMnqKB0NLn6PwEUXgO5+HWEMw9cwoSPKE/juusQ1Y6ZzjyOslfBkx7GGerh4+dGh5NFVN5Gd9cRox5i532KymXM/nx3NWqwXppitxgQ5z3mR1ssRuPngZUBOiwje6vY8vw42eERZC49aBQRSO4lt9lOtgmUz4Xq5edqPpZItNR0ghbN6avE8QK2cuGZ1uKHawHdvMPlysvPfF4TPpu8sF2gZrPJr//6r7+ow034AHHCI6tcePLXI8har6FqZ7EqPmazrYQm0D6jIiVQ/kFhSGDRow0Egnzq81ByDKzG9LZolOYol5cJvPvFUcFCuKkMUeoAAQAASURBVMx0MEeU7sDmmxhAFCli7qvHJttWGAZ5n7pu0s26bMu72Hu/TzvZY2HqVezsl7FCIxHIQ5e5cw8i26w1T/V3m/DpwL/5n3DK52b9DO9vfJO/UPvyR31KHwECU7vAa9vv85vTs/ze5n/lzy//7x/1SU14Rqx7MJYZd/q4dr9J7tTihY5Q05cwfpU9qfFcQiAinJAMywso9MEGZXjYml5HFF4DhEXf+xYuHSBYR3sl8nA8xucqoj/3RQIyVpMt5oMptPBOCNE8naY3jaoohBCUhtuwLza7b69dkPFe5x2q6S7Z3g1mgjm8+S+ON+ImTAD6RR+HwznHIB9QDsZiMw+fS9WrGFecuiFrVUQ+/1WkHR0T0VgZUix8FWkGWOEh0za2vMjADiAdX6f3b7tYlrlQv7DvOlA/uB8T2+e9zntYZ1koL5wY5QlgXIEQ4ogzq8DRaL/HxvZb1MIWpbPLGFWiLxzWDqgIH6F9XD5CaA8nNMHee4z66wgEunYJ4rPP/oc9hBNyIvJ8DALBmfg881GGJ/wX1k0f6zrF9BfJbXZgue4cxDompQ8CpDgs8D0qW8miJfSsIdl8Ez3q4A2/ib9UIfP3j6V8hFRgDcoL4O7v44xBtc6xKgK8+de4lXWpp7tMSc0MR68De3gO7gwOhyF/7k6+CRM+bJwKxu5OzoJf4iQxTE6GQiFR9PMHz56s6JB33qGPYOiFnC1fICQm0hG97P68poTNhqjRkGj2C8xVz4M3dWrB0KjSuFgbjkUHZ9yIbt4l1vGxwuXjdAfmofsUQLocufm9sZtCfx29VJuM80/ITr7BjfZ1hsOMFoZ84zsIa3l5+mW24jnK3tjVzDD+WyfO0dUx1f1mO6Ni3MJXkSbB6No40nu0jfUqj4ypLvwWtfN/kbJNEbp+7DnzuDXB/Z85HIXLUULhHtpsdTgKYbCqgpQCufX9gzmP9irk4eMd/x7GlwFSSKyzxF6Mc+5hw6knQIAXQ56CVA8iRyd87FmOz1D12wQypKQqx0S8fud93O41UBqx8JUXMg5l8RKcsD+UuRGpTSmpMuoRzVEFGQ7L+533SE1GM2yw0riKLc+jkw3szg2sColrZ5iqv8SUUAeOkUJHD8ZkGRFpQy/rM6ViptIBIz12E7AYjDN4wicxQ4r9OmY37TAXPBDJOSxu/4iPqgk8DY7JvP7jRB7No5fGm7C5rmDIUM57pBvS0yDcuIbvCcX5+AKFMCghKchITQrD27hbv01mc+Krf5GNfMhICJxfJRvcBARCSrrRFNvOjJuoVIwVHgLIgynU0tcRAoqnaHRSu+/gBts4QHsRUD/42bQ/hycDlBBU9QcnwJvw6Wc8fjpyT8H+GtXp47UhD58L1YskJuHO4BahishMBsrh78/fLJak6FLZ+T5i+3tUgwq29fJ4T0pAWnsJVVpC9e/i9m5hARHOHqszHaYIm/SqDXpC08t2uRBMEYiIlerL2EfUsSZ8vPDSbbAZRTCDO0Eg+zhU9zq0x6JjrUOy8knN5g68EirvIza+T5T3+MrsVb6BIqhfJdEVtuJF9vwSmfQxWZ/pWBzMuxyS3D/ZFakgP7bXep/EDhjaPmv9dQpbsFRZOpJ+dXz9YVFSYaw5mL888d9BaEY6oh3PEumQ+Umj6ycG+1CkqkMcalqOcE/Z3BCKmJfqL2OcPRiDnxgVILu3cP1NnB+h5rcx4bgWX1hLV/n0zZCyEASHnCOFK8YXclBB+CWUzZDpOtavUugqFnNglpC4Prc6t7DCUPOrzEfLdLIOAKnJyOzomSOfYWzgc756gV7eo6SvYOSzN+SMn4L3x4Hn7FiZ8JnkiUbin/7pn36igwkh+K3f+q3nOqEJH0+cUGMxwQkoNBcqlxiaAZEqHWyAev3bmK3vsZ1uUkxdpetfZc0rE5ctKqozsgVzLjuwZBRIfBEghQcHFsLekSJoLMusVFZIbUKsSyT5iOl4hjTZRia7SOG4t/Nder7HUElCEbNSPr+vpoeG3yKPC6yzTIWzTPjs4d/4jxTTr/M7w/coyYDLwckb+p92TP0Cpff/P1w99xP87vpv82eW/gJKTGJlP0xSl7A+XMeTmtlw4Zljfau6wUI5IzMZ0+HJwqrMpdzp38QJSyNoUNPNIxv80o6Qa9/AFhkdlXO7skwBXKxdIjFDVvurhDrgXOUCGp+qanKx5uGwlFUVh+Pe8DZeukWY9pkKZkE++H0iWWa6ssLIDDnr1xjlKTPxzCOL9w8jkTS8cQdsXqnj6RJOavJgPJanJiUzOXLUJsmHWL9App0THR8mfDZpBE26aRspFDW/fuRnEvWQEOc4VvpH3Fbv07dd7vRuU/EizrbvQJogtc/M4o9AeQEBzJXm6GQjAMqyRvkhzcDQJAdinF7WO1Fs1jN73OzdwpBTC+rEukQsYyLn6LXvoIWiClQJ2DVtbnSu43AsV5aZnfsSMt3DBA2cCGmVF+hlA0IV48uY/In/ihNeBGLfKeNFU1V1Dg+rie1T8ao0oyppcoeN/jpTcQOJpu43OdxpWricu+keqnePqWyPmqoiNr6DN/s6ud+k0FX0/JeReQ9jUtzwfQD0qEOrOsd7vS0SlyPyDpGOeVhDVvea5KWMTt7GUvBW9ztYA7Ol2YnT8ISPlJEbspGsEaiQGX/uxGfB0PaxzlBSFQqvjrfwJUQ+JI9mjgl29vJt7vTv4CuP85WL1IMGnaxNZkfYjW/Sb1/HCclO4yyjIuWV+ueYCxfHXblCUzYGlw7pC8vW5vdJ/ArzXpXwCfsEfREy5T8ohp6tnqebtSl5lceOOw2/SVHKMdYwfbBWFnD/byIkbrJeeGKcddSCGlm6R2xSVvcd1ufiFlOVKweva3gtilJOYQumw6NRNVaG46K8sNjVP8Qmu/iqjF78KsUjNiWdjJEnbObnLuV2/yaFKzhTOntQJ4HxfH2lukJSDKn7TXbyTVb7qwQ64ELl4sHawWK4NbhOL+szHU+zEC4hlB6XpIU4sgZ4GgIRcbl+hcymlNTpv9uj2Mm2yEpNpqIqYTg/Ecp8gtDCp6Fb3Etuc6d/i4XS4kGMpBDghpvjF5oCmXXhlH9b4wrWR/dwOGbC+aeeb2VuxLudtymsGYvHSudPfN1mtsb6YB0l5UFTazfrYWKH8xrI0X60OR5GVVAPnUdWvYDnxQfr2RUKRmGPeHOXYfcm034Vr3aV93rvkhQj5kpjgWro+TgH0+HR509JVViqLDEqEqbC48+mCZ8O7m9i3hy8Rz8bMBPPMBcsPv6NT4DXvwHb7wKCcPZz9KIm73beI7c59bBKWGRE1RU86RiiaIXjiKXAj3i9pWinu1S8OhVd4Vr+Pkkx5GytdkTwvGY67CRbNMIWc8ECT+TmfVg0/JA4QwpF03uUe6VjO9+kn/eYDmcpyWd7tjxMYvsYZymp8iMdYyd8vGgXO7TTPepBg7pucaa8wm66TagiYlHmdnKd95PbLAeSc/XL6PB4fODIDSmcoeG1sCVLakfkIqHkPWjyWEvuMEy2KW9/n6moSZKPqEZThGLfyQdBoavIQwID94i5k8AgN75BZ+cthA5h7ovk+/tpCjWp5X9C8EabiPVvgXN4jbNk9Zee+hhC6AcSkFMEVs5BPvUa0dY3sfXzGBlTyR0vNV5hVCQ0g2l8GWCDJnujTWq6SjvfOTG6+z45Gbv5FjvJLs46zlcvHFlD9G2Ha+1rdIs9Qh3hEdBPewdis4Htcad3G195nCmfpZ3vsTZYpcCwVD5Dy3+6JpXT9qInfDJ53qZliUY+g+6+kDFe6ypCh1ivdkToNhVMk7qEop8T6Yj6oVhKWQxxo97YKGewicoTXNJBah+z8AbvDe4yMiMC7dPP+2gl6WV9bvdvkdVyZuJpNgYbxF5MdIp74P0aVahCpoN55CPmGvfnYs9LLMucrZwlMUMakwSsCc/AE1Us7927xy//8i9TqbyYSfmEjx5ddJG92+CV96M0n29x5ImA2kMdH6IYMjQDBvkQlXa507tDjqDjh3SGGzR9A1hW4qMua3kwjTf3GqJIyOOjm09CiAOxAYHDYpEoOkKTNs6hButk0RT38j1u7t5mJpylFtaI/PHArfAO4kAmfPYQox28tT9k7/O/wP/ov80X43Mo8dksDJj6JQSWL7uI72W7vLn7Lb7Y+iy6vH10rCfr7I52AQhUSNN7/OLKS7cQw3Vc2CLfjzKWyFNdkO6zl+2QFAlrySq3uMlSaYVL1SsHCzJpUihyhIBRsouqLJM5S+FytoZbGGcY5EOGxYCq9hFC7Ntzj0ldwk6yS1w7h033MLUrWP/oxLSuW6BbzB0au5+Vk+IQIhnTCOsYCmasGVveRxNR8YQHlGSFq/VXEUIg3POP/Tpvo/p32bV9chkwTDOS0S4lEUGRo41jxp9HCPCUB4xOPVbVq1HySuQ2YyY6WSC5m+5ibMGdwW0cjre2v890NE0tqNKoLkDnNnk8g9FlRtnGQSdSUgwpohk4tCmtWm8wFc7jVEAePL37yISPP919wSE45vUUaZ4BMCpyLlbOHduELMjZsZap+S9Q7LyNiWZxRQpFciAcK/wG+A2UGaD6G4gixVbOsBjN08k63M5vs5Vscr523EE5SHdZGGxQmAE7XsyN7nWWymfYGm4xG8yDezGuDBMmPC1rg3t0si4AgQpo6KOblveL5w534DyZ+y3wjxfghICddBvrLKMipV/0aHrTXK2/zI3+NUzyFpnNcEBNBeTOkdqUsgrGYlHACIuqLjDc/T7UztArcsp5l9B/trinkqxQCo/XcYQr8Hs3cLagqJ7DyhCFPrZpbYXGzH0ROdzEBfUXEl/3WaHht7B+RkvOjastwRrOpKSlmSNmShLF7GPEAnv5NmnnGiZPmCvNEZr0yHP98Tj8/m3S5C5S+SRIttMtzsSlI8+Dum5R1y2EENzsXcc6S5InB2sAgNQmdNLxPbOTbDMbzFNMfQ41XMd5pVPdEJ6EUMSEj4kiOY2RG3KndweHY1tqXvKrk62nTxgD22dnf318b3CXWu2BUyv1c7D1Q/BiivB0cclOtsXWfhyrEor5x8R2P0xq0wP3sF7eP/Zz4TL87k0Y3CSIWgyLglpUYZilzJXmDta4eXkFTypwjvyEGL+H17Maj6qqoAtB6E2Dg37eYZAPAdhNt9kcbpLbnEZYp+4dfQYJ5HhTd5Ij9alnZBO6+06S28k2M8Hci9lo37/WwEGR0C/6Y0czIClGRLUzjEZtZsvLTPt1XJGTuQInPJp6hqYer2E7xS6hjAn9mGy/xuTcWKywPljHOsvGYIOG3zxoPj+Jg/c1rqD9CqjgoNHwSRmYPnd7d8e/Q57wUu1Vnkjg9gh6psP1znhe+LBzz4SPL7nLuN27jXWWbtajVK8QiOjgGWEouN2/TScb0gEC4Xg40G9gelzrvo91lvnSHHPhInv+Dn4oaXf79P0eNV2nn/fJkJRry4g8Y2rqJfJgCbdv7aTzNrJ/F+GXcdMvgRDk0enzQGFzVJFTDWpjB0z/8Q0kEz5+iCI5sPUS2eCZjpHVLuDpAIQmj0+/ZqwMSFuvovIcgcWVFpjymkfmCEulM4zMiLQouNW7xcvNMtodb641FFzvvsvdwbhpZiaap5t3iIIHa8JRMcLhiFWJwuUE2qcVPagzbiUbjMyIkRnRzTtsDjdwTqKQRDI6cH19Gk7aiz74WbqFHK6Dt8xhN8wJEx4mnfkyuryI0zHGK+O3f4iQGlU9x6jIqKomaV4wKHoHgkyjK6jKHG64A7UFXGdtfLAiJ83bjIqUoRnSL7pkdsRmdwPr4FLtCoM84UzpPM36DBJxomBdCLjXv3vgfB+o6CC94oOm7rWOrTEmTHhSnngk/7N/9s/Sak0utE8DQoDc/j4kY8tGreODqLMXxcD2WFNQDktIaVn3Paa9EqlvUFZi7bjzzzvF3vK+iOLRPIiRqnkzuMU/hbUjbvTvMOq/TcWr4EmFfkr7zQmfXvwbvwHO8l+qLdLuTV6Pzn7Up/SR4YIGNpphafd9FmtL/Nbqr0/EZh8y3qEupCfpRJMuQ2y+uS8KW0Ut1554wy9UIQhBkg9phA1GxYjC5fj7n1t4VYLWBdxgg1rrLJu2oKYjSrJCI6yzNlhHKUViBhhnqHvNIxNiTwRUgyrdtItfPY+JlxGMnXJWk7s4Z1koLeARcXjsfpFIoTgTn8PGK+jGF8mEfG4h9YRPHxJ1Yo7Y/ZLzk5oACBxq801cNsTPt6m2LtGTIXrmVehtIkqzFN7jN4ENBWvJPTKTslhaIlLxqUK4qlejPeoQ6hApBbnLSOwQk+V4tXMUpVni0hJOSOp+k07WwVhD6wQxmZUhWeVkp4YJnw5SM9q3bh/XNDM3Yjfd5aXopQNhgcCBEGMHeBEyFU/RTts0lr6O62xCqTIWKjIurveKLhVdpaQq2PmvIbBYocFBSZeZCefQUlFXRwshD55fQ1SySmXhR6j6Y6eDRlifCM0mfKR4hxwzTlo3jor0iHj3sGvfw88O58YumoNsiJaakioD4+5rjSZvXqbZDanWznDLq1DzKsSHusIP5k1BidrZn2Krv4lkfH+9CDKXspftEMiAmbSL29l3KHSGrPHqqe8rdBWqE4eopyWSJT7Xeo1dORg7Bc8xrk+UHt6+fDzdrI9qXkZ3b1JUlyiCB+Ns6hLa2R6hCk91JfBG27D1A5TtE9uU/tSr4wj63tu0gqkHDX37OOdoRi3W++sE2j/Sde3LkNiLGeZD6kEdiRzHuVYeCI3F2Kj+Qw3gUCiEGMcAeVIhhfhwT2DCc+NLHy0UhTOUvKPr3CxaRC7P4oQau8Lsj5fGFiyUlg5EK/qQ85F6hoiqkirTDBv08z4LJ2zkev27uN1rxPkWxhW4yhmW43OoWB9Z4zqhyEorx97/KKzwYOoKdG4h4hlkOEOUtRkVGRW/wl7SGUfy5ENSN2Qv26PslSnL02N1J3z6CMThMbj2SLeLJ0HsLxZsdQWVD0Fq8tIiZQme9ChcwVQ4Q9ObQtY+h7f3DrZ9B9jEkz5Z+eyR45V1lVpQY1QMWYjnD9YdCkWkQwb5kED7pDZhr9il7jcIxVGR8cB2WRuuUdIxc+ESdn/d+rSJoUqqg3hmLV/M3sDIJAfzwkE+YGqy5fCJQAmJEgrrLEqog/umcAV72TZaSubiOXaSbcp+hZpXP3aM1I4O3Oj7+QAXQKQichKkkAQywDmYjxe4O7hD3nwZFc2Ri3B/Vb5fR9r4Ni4f4RDYxa+MG7oOMX7leCXvsKznu+hSmbqCxtxXyEsXeV7R5IQPnyKex6vu4YoE07j4TMdwwjuIzhTi0RPtQtcwSz+OAOwJNXgpFM6BdYaB6XF3cIuZcJ5YHl13Fi5nVGREOmZntIOWkvJDDS81r07Hb5OZnDOVM8SqfKSuGXsl2ul4DuNLn0bY5EbvGkIIlHqx+wPS7teeTA7soWpvUDxHtOCEF8/9msSj1q4fFlZFZPtrWH/v+9j2Ldr5Dlm+hRe3SHKQQuLLw06UmmzqdYQrsMLD12Xo3kaUZlHBDHrUJiQk9H2u7V1nLlrE4ah4FRpBC4134Poq9v/vcPOXc+P51/hHAj1xr5zwCWESaPwZRQi1Px8RT79ae+yxYXVwj0Ge0Kmcx8kcaQqMNSyVlgmI6RR7GGeonRLN+Uyfi0bJMucql2iVpkj23iXu3GB67zZmqomVj+/6EA8N7hM+XQTX/wNF82V+M7nG5WCO2jN2TX9aMPWLeBvf4Ivn/p/8h7v/B3cGt1h+yoLohGdnNponUCFKKGr6ScZCgRhLA5563K7pJl7Fp+qX6GdDWmHroU44QVq9hKhdQjm4yoPxcDZYoO432UjXWRtsAKBq+sCBA8buaiul8+RxiieCg0nzXr7DIN2j0blBuv4NSgtfJ4uezF3y2cbjsZDNTuouE54CXfSQm28inMHMvHZqbPhRHsyfGv4UfnkJ6zcRIiavXH7ia7dXdNhOtvfv7jXOlS+d+tqGN0WpUeIyl8cuB3XHem+dut+g5JdpllbwxTg6zRcBl6tXJ3OazzB1r0HX71C4gtl4ht1Oh0iX6KYD8jCllGwhdt6FqE7W+hwIj8XwDIvhWASRly4eXD8FGTd61yisYVtucbX+Clp4RwS9S/EKjaCJLwIC+bBLwfgKV3jMxYv0wmnmapeRKHwRTObfEz5S5qNFIh3hSY+yPC6oqno1qvvF86lDDVq66CI3v7v/7Pg8xf6mVMubodKootCo/cYC52CptMIwbBFMv4FPyOUTzmUv3zlwvdXK50r9CgKFL/0Xco+sDu/QTscNZxUv5sGdOhHnf1AooRAIIlniQvWlZx7vpsMZbucJ4fw8Il4+GH+FgNu9WwzyAQLB5bpPJE8QJwoBCGJZRsfTBLVlVrv3KJwhKe5SrdUPrtf7zPrz1BsNtPCOOA7cj665H+H08IantCO8re9APsROv0r+IUXaeyLgUu0Sg2JIxau8EBfbCR8ugYi4VLtC5k6OUrWHrtHD46WnNlmKxnWMhtdCViXOOapPtMY+ikRxJn5EQ8a+M37Da1EtLTNTvfpMjhynkcXLiNIyzo0L9herV1GjDbytt6naITu1ZWqlBa513yczOVJIrtZfnrjcfIZQ4vAYHPI8ohPpMryt78Gog5u6Qjb3lYNnVABcqb+EdeZgjenwjkYln1CXUmjOly8ee9ZJFOcqFxgWA5RSvN9+H+cc7dEeV+uvHDSfCCG43btNalL6WZ+yV6FyqPb0NIQi5nz1AiMzoubVeBECndr+Gis3BdMvuHF/wgeHRHOhdpF+3qfslQ/mPJvpGpv7Mc1nK2f5meWfRaMJxPH9gqquUw32SIuUuXgcsbkYnUGWCjJl8fZFz1Xd4OVa42DOd/RWOBQ3Ljh2D+m8PW5qFAoz+zpdHKuDNYQI2arWuFK9NGnU+oRipU/aev0F1D4cQecd6N6DygJp/SqnjW0OdaoeTeNxoXaRjdEqOlW0R10Ka7lUuXLk/AIRMluaZXekOVc9z3Qwi+aoeYgnAi4eet9+z8kB0/4sUS1GC0Uky0ihqOqxUP5u/y5XKi8/01/iRIQ4FN88uVc+bggBd/o36WVj9+BLNe/EOf9HgyS1w7EwMk/BwIXaBTzpHxPFO8RB7GZWOoMonxk38QJX6y9jnEELj4bXZG/UphE0mAsXjxo3jDbHhkBeiXz6NeyhOupitEzJK+FJn7KaNJVM+GQwEZt9BnEOitYrqGgVdEzun25B/6zHD1UwdtBJt3HpLlk0j8Fi3dhB4UWrlnXeQQ7XcUEdwlmaehovewehWrjBLqq8jX2EvSw4/O51GG5CbfmJxRATPjmIrId/57f4ny/9X1jLd/kTja9/1Kf0kVM0r+Kt/T5XiPhdr8Z/uvdr/LXLf/OjPq3PDAr9RNGZ97HCw8x+EZls4sLmU8cYxbLMmeginJJUIG2K7lwDoKiex0kPf3AHbIEsn8Eac/Bat9/Nd+T9yGMxCL70KeVDit4qMmwidt5FLC/jHrGyFi7Ha7+DyPrYxuXniuKZMOFJkMM1SHs4QPbuQvPxG1MOMDOvIwdr4FfxgwdRtk9SOBKuwGu/TT3d4ULRp28NwfQrj32fv3+PRX4Zi0HZAGMN0smDTYCnOY/nQZkhanAXdEwWLzIp5Hy8uF/wE0JQCX2EkBRFTqAClNSI3XfHMZm9DXR5kTw8GgFzpLMOsM5RwVIa7hAETWy0jNe7AVkPW12h8OqnbgQdfn55YZPKfbc95/B712GwCdXlY/HIEyZ8GCg0Le/0zUJfBFyoXAbEkfmLHBx6dvTvQqN+6D3747Fz+IPbkLZxlWU8HaO7d0D55KVlHnZg9Q+5bnjKwxcRXraN2HsP/Bp5/QruGTtbheDAjQEgiWaJpiOwBUX56Z22Jjwbz/psjmWZl+qvAu7gGF66iUj3KLuEwfgn43rLCeTBFP7s56AYoEoL1G1K3n4XIzRp4xLixEYWcWrE2WEx5cPo4QakXXSyBTahWP5TB8X4D5pIlon8F+MEOOGjIZARwSkL1gfrVUep9CB5wz/kUCmQ1PWzpXLooofafRuUR964cmTT5z42auKXajjpYWpXXqjQ7D6Hb2OFJuiu4vKMFpqWapDoBqvu3vi141naCz+HCR9vHjUGP9Vx0h3cYBvtRoi7/w1WfobMf1Cj0nhwMH7v181HHXSlSRHOHomI9UYbiLSNjecovJM3RjU+Ve0zcsMDJYLF7Xs4PfCLjXREalKkkKcmojwpZVWlrF6cO6u/v8Z6eF444eNPKOJjsfSH58YWS0mcfq1o4XGhfLSxUArFlFL0tr+JQ1I0r2L2G9vvv07aEbp/B3RIHi8e1JGcXz1oVvEHt2G0hyLDZONIWzVYQ1eWHrjz7TuKT/hk8yTDhrQJun93HB9cWjqyZlRmiNu7Bc5C+zaqsox9RhfsUMRM+bO0ky4lHHODNXwDWfX8obm7YC5YZC541L7qg9/LS9YQnZuIqEVWu4hDIpBUDglmBBxElmvx8DPg+TioPY02YWYJk5Ym983HjMPrVfchzmEf1LCj/drj0WuuqF1ESYdKpnA6ZGrnbabqkNUuHbuEdNFFdm8h9Dg1xB1yD9T46P1DzwdnmA9OrrXIznVcnkKeopMtskPu50o8ukY1YcLHkYnY7DOK0WVM9aR+6hfDQrzMlBAEqzeRQjAs7hKd+dPIpPzYSVXfjF0Yqrr+RFFrErNvQZwghEQvfY1CVyBq4NIeSIXzHj3p0nkHvfMWuBxTjJALM9jnXNBO+Hjh3/wNhMn4D5HHnKuxPMmfxlTP4aRPuPFN3mj9CL+78dv8pZW/TDN4sQLUCS+Owm+A/3Qd2qroo5INnFc+JiY4jNe/hWvfGn8tNU4HsPVDALTNWaidw1cBvvKp6voTfXZVNQjrF1DDbULn4aKpxxbkvGSDZPdtrDOUMIi5H5s43kz4QHFeZbzJ6oDgyTuGCl2F2rMVrvVoE9p3iF2Kt/dDovoFomGb/BQx6Ek0vWlsZBHArC7h9a7hvBJZOEPP7DvXqNqRzqkXid79Ia4/7gL25r1Hji8TPhrGY6fDVz7nqxcY5ANiXUI6BVEL8lVQGqsf7fTq4XOheh7u/lfCIkNlP0BPFbjtdwBQaQez+BNHxmqBxRvcA2fIS4vHnl+pSzDpFnL7rfFGVtpHnpnGTpw5JnwMuX8vHfmef+jZ4VfR2R5ytIONpg82Wb18b38u5ZDJLrI8O94cALxZvS/UfUBVNblQ0xhnqOo6QoDceguXDXHDXTLfJwlbzzS2OweLpWVCvU2gAkq6TlaeCPo/SRyeQ2vTR6x9G5xlQQvk9Ev4KiaWZQwF3aKNL4IjneKHrzd/5xozTpMWKaH0UKMtRD7AxPMHm6TPfJ5+GZ1s4/ZuIIo5vMHdg8ifCROeh8Pr1bpQY7eBrENl1MeJ9sGm/bMiuzdxg+39DwvZi6aIdQkY30dCgNz8PsWoAwhUtY/9MBqjwjoMtkFInFdCoThbPUc7bVP2KgfNKBMmPC1Ol9Cehrtv4eIGYuO7yKX/5YiL4H103oWd9xBKghkg4sUDAbwueoj174CzqN4qdvHHTzzGfUIRs1JZYVAMqPuNI06UzsFyvELNrxGo8JibCIwjuPp5j1iXThVFf5CcNC+c8MlkNpofR2xKTf0JjBFOrE3u3cANtsYuZp7PXmnuyLXptd9Bdu8gihFi/sukpZUjdSSdt2HzB4BDmB7Cb+FsjvMr+46flxmZhIpXZdLg99nA23sX110FQM9p8mjh4GdWBqigBKMeBCXcEyQ5PYqSqnChdpFg7/tEwz758B1Sl2JrF08cfx+FxCC3f4ArMlzSRkXTx2JiYdwcslJZISkS5rAEveuYaBbzjKK5hyn8BiJoQKUCae+FHHPCi8E5WC6fYWe0TaSjFyoGfxzHa9hzR35upQ+1V2hUzqBv/w6BU7jd6+hoitw/uo+sdt8dj/uAdyBee1IcvaKDkjm+6WGDFsb7uLi7TZjw7Dyx2OzXf/3XKZcfP+D/hb/wF57nfCZ8SlBoKrqBVCVwliCsUI3n2E76j3xf33S41rmGwzEdTbMYnRm7lmUdTDh1UPgcb2DdBTPCluaB+4477mDmn9dfQsczOBWMN4Qfdb7pDmx9H6xFz71KJidZyJ82gvf/39yYeZXv5Rv8ueoXT+ne/owhPYr6Zbz1P+S1i/8bf7D13/nNe/+R/+v5/8dHfWafCVTRQ/ZXwSsf22x8UQgBautNGHXHYtzFHz21y/SwU4aTatwldfCNcXTCQrj84PxNHzXaxQb1U8dYIQSBP49a/hlEnpAHjy/eDIVhI9nEOUOjMkNpUsOb8AGTR/PoxRDhLLl3+jUqnEUnayAVRTiLe55Cnwr2Y3gUvldDyAo8pchGC828N4s3vIte+68YBwif0ewVrifjWKHlyvIH1w11ZIyYOCp8FEibofu3QSryeBknT1/aBSLC9x5sxmSNV9ClBawXYdTj13hlVcPXdZwdOxFoM8RlOxivCuq4Y403uAeb3wfANylp7crBz4wruNZ5D+1yGtkO8/400ivjXoBDw4QJHxZ5tIBejBDOYXSMvvvfwRQofRu7+HWs9HFC7QvSHE56SGdxgFIS2buJk+pIkVMIQcNaZNankDFWhhBUIBvStwNWRzt00g5nKss0n2FsD0R0ZC434cNDmgQ9uAMqPOZQ8Ewceu76eMwHiwcb+/eGt9kd7SGE4HLt8omxmkJHeAR4KkRah13/DjiHjndwM19EJ+s46Y0jMJ9y3Zz7LfTUVRByXDifjO0TXhBH5glSUxMhevubUORIfXsscHmOplGho32fMMN6vstqMSDQPjO6h9fZw8bzh+4998TzX2lTdLKJ80rP5NqdVS+ggwZO+hTeeN1dklVK0Ye3QTfh04NwBm9wB2Fz8vIZzPRrqGQXqyJ4hHuqlT7SD1G77+CyHggfvVii8BqMhVf7hZsnvC/qXov6Q03AXraLyAcU0QwN7+QmWGMNN3rXGOYJntRcqb90LNJtwoQnxcNn/nnnxvkQXXQp/CpreZu1XkqgAi7XxjHLqkhg47tjMaYfI8orR0VrQnI/W9FEc7jpV7BC4aSPP7iN9mtEp9wPEz6l2AfJIuKhMVWaEaK6CFVBHs1hhffcEsSyquLrBo49NpI10rhKu/MuV+ov4z3F+OqQOC+CIgOlcOr09za8KaZp4938z4isja6ukJz5U5Nm888AoYhZjD4CZ/UjNezTL7RIlvGjWdxwbxx7LCR+b5wElJfPjF3/DtVAH1WHPYm9fIde+236699lzguIK0ukpxhLHOxDCEkRzT5/DWHChA+QJ7oTFhYW+Df/5t889nVCiGcSm2VZxl/6S3+Jf/gP/yFf+cpXAPjmN7/JP/2n/5Tr16+zsrLC3/t7f4+vfe1rB+/5tV/7Nf7Fv/gXbG1t8fWvf51//I//Mc3meNHunOOf//N/zq/+6q9ireXnf/7n+aVf+iWknNyMJ6HMEDXaxh6y730RFF4Nb+51RNbFlOaeqEg5sgkZKaEKyEyKskPk2h+NC/dhBTv3NZyQ6GQDNt8an382wE5/ATG8B2HjoPjihCQPniyiziFxzSuIYoAtLx2xvpzwyUekHfzbv8n/75U/T1k6Xg4nMU33Ma2XCN77VYJsyBeaX+Z3N36bP7v8F/c7piZ8kKjN7+JGXUDgLUYfTFykA2GycdnPWYTNx8XFZA0n1JGJal5awdsvLubxEgiHbwucLSiqR90IpCvQ63+My4Yo7WMXf2y8IXoKRpVPFTPkJmc330YiqaoGfV2imHsdZTLapQWeLix0woRnY1wkfzRe7wbsXUPbEV79LEnj1Wde6OV+C2/+DQqTIGY+B9ZSlJ5edOoN7yB2ryO6d9AqGMcymNHBzzOTYj1DO99DCUlNN3hR3bBF8yrKuw06oogmrmYfBbL7Lr3t76GFRzQryMpnn/i9TmrycDxP1vkeMusdaew49nrAzHwe2b+LlJK8s4YK6mgvYDT12vFajSsefGnzIz8yFOSuIHPgzXwO4zVx0exk/j3hE8f9Z4cyA7Dj4qWzhvuRZkfXw/MYBFoo5PZ3KUzOaPAHjBbewA/n8PDRRQ+5+g2wBi++Rzb7o+TNV9FRC5Vu4RVDtPbITA4fTirhhBeE134H110DjjsUPAuFruLPvgqjXWxp4UBoJgSM9ucBzjlyl58YSJhVL6C9EkiNAcT+IO5Mhte7jtu5hkDgzb9+rOv7MKro4UZbdLUCr055PyInbb6KDhogNPkH1FQz4bNHXl7BE/tr13gJ6VIw98dey/PGSWaV82gdYaVjK9kGZ4jzBLv2LcTQofob2NnXEd3b4FXIg8e75QsB3s736OQdUldQnfkS4ild9h2S/JD7vC66yNEeNmw8trF2woSH8YZ3YeuHOECbnKzxMt7yTyHSPWw0e6ojmVURbu5LkO1h7QyFs/SzbYySlHVtHNU82sXGC490NTsNnXcQq98AZ/FKU2SzX0anOwfis/v1psIVZCYbf20NxpmDuKoJEz5s/OQebHwf8j5Ch7SDOhQpuc0xzqCEZhg3kWGEr8u4E9baha7izX8BkXYw8SyFriJweGu/D6MuUmnU4tcwalId/axQNC6jdDCOXj20ZhCuQG1+G5f2QXuwePoc/ak/s3YRpT3MsEzbq1JYgyj6+Gn/2J5x4Qq6xR6e9KioB993CIrpL6BH21i/8thrVpohYu99sAZRpMjFn8A8Ym9hwoTT8EabCJtC/eKpr3nSGrZDkE+/jk62sH4Zlezgdt4bf45zZNWL5I0raL88biR7RMqHw9Ip9sBB1WsgkeQ2RziLwTKQPuEj6qBe/wZsvzv+euaVI1GbEyZ83Hii2f/v/M7vfGAnkKYpv/iLv8h777138L2dnR1+4Rd+gV/4hV/gZ3/2Z/mP//E/8jf+xt/gN37jN5ibm+O73/0u/+Af/AP+0T/6R1y9epV/8k/+CX//7/99/vW//tcA/Mqv/Aq/9mu/xr/6V/+Koij4u3/379Jqtfirf/WvfmC/xycVgUNtfvuFTF77tsOoSKn79YOuojychXD2iZphLYbNZItu2qYj4NzMeYTJwOxvVuUjBHa8sfuQm0YeNOEJHHNOQgjGG7xTI7AFpnb+mY4z4eOLf+PX6CD4XZnyY/EVlJgIT+9jmlcBgbf+B3xx+Sf55s4f8lurv85fXPnLH/WpfQY4tDP/glyBnHP0bJvc5tS9JgqNnXkN2b2DC6oUQQu/ew238x4C8GY/d2D166Q+JlRIq5dO+aACV6TjL02BtPkjxWaP4k7/Dre7t3HA+Zqg4tXplxZJTcrC/ubUfpPfhAkfLSZBm8FY7D7cwvNrZKWVZz5c/iIii53FmQxbv4AQFmqXCUqL1OU9cI5WMMPGaJWN4dgq/FwVak8QD3HaPWexdPJdBIKa18Q0Xnn+32HCMyEl7KRb9JJtBIJFO3ym4yjTPxC3qLCGnf/qqa59uxLy8gxTpsAztzAojIiwunQsSaYoLaGLEViDqR6dW/siZKm8xF66Sy1o4bxpDBMmfHIxqoSafQUx2MKW5o7Mie6vh+/j6pehv0aadVgfrpENN3DFiLOV8+zkW2gtqOcKkScg9uMcEPidVUrpNpXpq8QnPD8mc6WPOfbBXP9hh4KB7ZAUKTW//lTuAVm0CNFRIdc4LnWJteEasY4py5OFKE6oAxGYwOK1LiPyHqZ6FtW+fv9ViP35/klIl6M3/pj13jVGztGfe4Pl+mVCUcIKfxKdOeGF44Q6sl416P2xd/PY2Ptsx5cUpUWcgwUVspNuM608wiQhYwjOUagKrvHq6cfA0sn3cDhqXhOFYuBSrnVv4pyhHLc412w983gtbYZa/yYuT1FeiF34sedyc5vwGeTIxbefDBJMwROsTXNVxi3+JKp7i12G3M76iGzAdGkaXwfU6i8jH+GO9iikzR+cWz5AZx3E6jf3xWcbZLNfBiBQAUvlJbZH29T8Oj4TYcKEjwbpCtTuO9C9jUsNVM4xG8+xPdqmEbTwRUBi+1zLBzRnXqXkDFPTn8c5KFxGp2jjy4CKqo2dZIMHrsXCGciT8X+YAmEzmIjNPjMYXT6x1iYwkO83lxYF0mYnzn2eZV1ohYctXyQMG4SjLRpBnXjrBzDqYaWjN/sa0qtRUhVWkzvsjsZ1wQu1CwfNJjAWJmelJ3MLLPwmevolGLWx5cVJOPGEZ8IbbSDWvo0QDvwcvJP39o2uPHEN28rw4DpWydbB98X+VWplSFa5cOQ9A9MjMQk1r4a3n1yyl29zu3cHgKVKwZQ3SyNosVEeUhGCmowwtcunn0jxoJmcQ43lB+czqQFN+BjxkfrZv//++/ziL/4i7qE74lvf+hZKKf7aX/trAPzCL/wCv/Irv8J3vvMd/vSf/tP8u3/37/i5n/u5Axe1f/bP/hk/9VM/xZ07d1heXubf/tt/y9/+23+bL33pSwD80i/9Ev/yX/7LidjsBIQziHw0HiafY/I6tH2utcfxl72gy/nyxWcY6BzWGlrBDBKBJwKMF6Jal3DDbVztzEF3VBHN402lUIwoKs+m6PWSNbJsm3tCYHWJhfol1Ed7S0z4gAjf+ff86pkvIYTg9WhS9D6M0yVM7QLevf9BfO7P8PnGG/z22m/ws4t/nlif7G4y4cVgp19D9O6AXzmW/f6s9G2H653xBtEoSliMVsbHnnpwfHdkonr6BtJhhMvH0cVCkcdL48Xs1FXo3YPyHIV+9mz5wjxwvCmsQSnNUrSCEGCdZT29RyfrMBvOHotZmDDhw8RUVvB6tyBuUESto4u+UxDO4g/ugvARrol7wREfeXkZ31mss+SVs1gZ4AFn4weL3tw+cJgqDrlNnUbqEu717yCEYCk+c7BIBtjNt7jbuwvAcsV8cBGdEx5Jz7RZ76+SeyGt1iUsgmE8x9M8tb10C5G2EV5p34kJRJHsN3Yc3yTqmTbXO2Pr+CRscL6xgki72Malk4WJwiOrv3Tq57e8Gab8mUlhZMKnhixaguiBe7LAjuNkbU5RWjoQA1gUduZ1XO8alFv0hMY3OevJGlvJDtomnK1MUy+dw7l94acZofGYDeZB1sgeil0e2B6rg7tEOmIhWkZOXAI/dhTNKygdHnMoGNo+7+/XUbp+mwuVy889LpZklUuV6qnHEVi84SqYdP/aDMiqh4rl9YsoZ3A6pIjnT/8gW4DJKGyBtQYtDe92f0jTn2YhWppchxM+FE4SXT4LDsv6aJVu3mUumqPhTdH098U3lRrIDUxpEYcYb2plPUxp7ph799FNJcOUN0tRXcb1b4EXk8qAscvws93owuW4Yrx+dkWOcDlMIgQnPAV5aemQg/3TN04VfgMz3WCj+wNMnmBFwfXuNSJZYqGcM+Mff24IZ/GGd8bN4qWlcQTVPg7LRrpGN22z0FygOUqw9fPjTdX74uz8aFNNw5ui4U1N1hETPlpcwe5ol355Gu0bvKmr1PUUjcqDa7NwBYWzbAZNYi+i7jfAwdrwDqJ/h8wW+FNfJPCONgRaoXHTLyM6txHxFOYFJhFN+Pihiy5yuIEL6o9MabIigOmXoHsHSjMnupt2il3Wk3WqfpW5YAHxlGkMdd2iUWkhbIHI38Li2BjcYTBo0pVbXK1fJbdjd0mHo3DP3jZoZUg+/zVEso2Lpp67aWDCZxNhUg7m1cXwqRzgpRmhh/dABeTxwonpJXn5LJ5zgCAvnzxvSl3Cte77WGfZ83a5VLk6Pp1Dkbj5vju9h89SfAHiC49tujXVs+MmXiHID4k4c5dyd3gb5xyLpWUCcZKX+YQJHy4fqbLmj/7oj/jKV77C3/k7f4fXX3/94Pv1ep12u81v/uZv8if/5J/kt3/7txkMBly+PFZ5vvnmm/z1v/7XD14/Pz/PwsICb775Jr7vs7a2xpe//OWDn7/xxhvcu3ePzc1NZmYmm2KHsUJjp19GdG8homefvBpX4O53RO1POJ4WiWalssJOskM1qBGICAek1YuI2lHxmhOSrPJ4BzJpU/TgLsiAvPTggeGl28iNN9lN7qKCCrvNK5T9Cg39AlxGJnyskIM13Op/5/987ed4NVwmnnR9HqOYfpXg/f8vYtTmy1M/ynd2v8nvrP0n/tzyX/yoT+1TTeFVcS/YFag4JCrJH4otu4+pnUWbFKQmLz1ZhI/fvY7bHYvYgtYAi8YFdYr5rz53gW+xvESvP0ILj9qhZ5BzMLJD1gfrANw1d6nW65ONqwkfGUZXGC3+JDp+BxCY8uO79cYxJW9BGuGpOdLa1Rd2PjrfQybb2LD1yBje2XAOh8OTHnXv8a5mO+k23awHQKx3mA0ejBOFOSRcs48Xrk34YLjbv01qckbW4NdWqHp1Il1/4vfrootY+9Z4AycoIacuYYfb/3/2/jxOsqwu8P4/526xR2Rm5J5Ze1dVV6/VdEM3NIgIjLjMyDQ4M6LMg/LoMz9teY0vnd9M689RQcdnREZBcGFcUHF0XBnFcUARF0C2anqj6e7a19y32OMu5/z+iKyszMp9jcjM7/v16q7MjOV+74lzb5xz7veeg84eQi9zjo3mDSIGOsJvu2vBXXRufRRVn0HPLv2xFnKBSOxlbvkGjD4HgBPW8NvvAmPwqjcgqmG1340bzpANynQlehivjTeWSksNUM8eJHBuXWgIUwdwgwroiDB7eMF2lIIb5euUgwrloELazdDmSHJ+q4nsFFH7XYv+rk00N47iRwGbSUKZb6Xzq1MdhpFnGz8HFfyOexc8HrpZwu6XL/XSBbSdwOTvpMvzKMaSvGQCLO0wXh0n62XJ2qsvUb4cy/g45esoZUPH1rWdhFhOJSozUhkB4Fp0lWx7GxgLJyqCqWMSnYRuW2Opv+GnwGjs0jC6/9ULjtj5F5XCKAQXYvFBegZfR3n2fH/7DdfrEdkp7K5TULoB6X5ZVk2sm1EO9ezyy0yt6T0MHEgdolp4CeNXmHJSlFi+f+iWr8DY1wDwooD6vFk85o/5XLIcUr0PoYzduGmr/QjUZ9DtxzCGBaumSD9CNFtFaSbTXaRCRS3ZQVe8G4tG3VQmwi1fpQNNPd1DKajRneidq8eJ2ii10WeJACfWBh2Lx2mCRD8q2S91fY9TRNjDT2KCKkpZOIOvWvGGbj85iEoNLlkvjNJcLV0l1CHVoErObSNppRc/cRXGNL4rGteML0EiRtGKoY3G6DrHtGaaED85QHYd41BLCeLdEJfr9WLjwmQvTq4AURXyJ2Ediz44M2dhpnFDtdNrEyQaCfNOUMCqjmBi7QSxTuq5kyu+T2Qi9GyCfKB9UAaMosPL42sfMORXSCRd9n3tFFHXg4v+PulPMFMvAJBwxumLr202QSG2U1OTzd72trct+feHHnqI7/zO7+Rd73oXlmURRRE/+7M/y9GjjeSipZLG8vk8w8PDjI01pjWc/3hnZyOBaHh4WJLNlhAk+iCxwh2ra5C2s/Sn+6mGFbrjvRtuCGfsdjLpxYOSxhgsXccoD7OOJRCd6ZfmfWFYt+4iNhpjDDHbI4gCLCy82+4QF3tD7MU/5B/aBygQ8fLksdVfsA9F+Xvg3P/Cvf4PpI/9C+5tP80nbnyc1/e9iYQjmfG7Sc5ppydZw9c+vcuc1yM7vWRDdSVmdtBQobGnzqG1g1IW9rxOsKVroJy5GSjXKuWlOJQ8uuT3hqM8HMsm1BExO7buO7KE2GqRnSLqfNnaXzD/Lr91JGcpE6HM8svTWtrHGn4SQh9lX8IafM2yz41ZCQ4l175EeMy+9T4xa2HbKB/vmpsdLe9Jgn4zKAUJJ0U9miZppziQPLz+u9iMuXWFRgf46cPozMoXnbJ2G72pXupRjZ7Z75e5RLNwGmv0GUyksUtDRH2vXld7XYi9ad75f/a7wK2PwsgzAHj1Gbo7XzY3IY2TaLSfPMsh5yzsD2s7QT1/etEWLF3DKJekk6AclFFK4VnSp91NUnaG/nQ/lbBMV3xzSSjzKaNRxm/MgKDUosfmfo6WvjllrfzUQUgdJAN0Vy4yUZvEUhaOWsct5UtwZi7A1MVG7l02Aax/cF6I9XAtD0fZhCYi4SRQRqEw2KNPQSxCFes4/a9sLG02e5wqHdBIDr11jHV4nQTax9BoNwMoLLq8Prq26L7Hm8fddrFMHbDX3a8Xu5NCo7SPsWIY1OovmJWJQnLTo2gTELcKFHoeIB9b5prLvD6xua1P7Ch3bswn4cTBNPoQRlnU2yTZWLQuRzlMx9oJ8j0EVUP3vJu2GgmWL6CAgfzxBQmexkCn18G0myJmeyS1wscsefxJotnep4y5dY6cP04z/zlz52kPg7X87MVGkXDiFP0SjrI33R6/ec04oQtkqqOkvQyZ4hBMXaIbINaPL+P0osm08vA77ml0eZMZqBTX/FoVBXM3jajZ49AyIfbIbAKoZWMPPrrqzR1JK8VgZpCSX6Qr0Q1GYZkQD8NgYv2zyK7GmzeZimfLjICiNbRkz7FcLnP16lUef/xxXve61/HJT36Sn/7pn+b+++/n2LFj1Go1PG9hL93zPHzfp1arzf0+/zEA31/fjFtq7X2sbXMzhlaIZSUKq7GsxzJj25vaD2Pwpr8GhWuoRDt+1wOYNQ56KB3Mjfsoo+e2HyU6cbtO0uH34aby5Lz2NWf675bPZDN2y76t+lkYQ+yFj/LnA3dyLNZD5yaW+ttR6ta/aic6lk6KqOMk3tVPExz7Fzzc+SqemfoKnx7+JN9y4Nu2bDOtfuzsVFzbWQ62sumft4TTVolyR3EUKBRRZRTlVwHT6PAq8CpXYewFcOJEvS9b8x3Wq5WFpzyO505Si6qknTRWq1aeTWrmsbEd22z1Y30nhekBXF2HpEtk96+pTCxdwxl5EvwSdBzDzyxOlFZKNy4WKwCDRYTZovLOe3liORdQpO3sgpg9PA4kN9dRbpX60eztb8bB9CHa4+3E7DjxVRLNlirvyMth99wFtSlMegBjOateWrKVTV988TJVVlTDHfkyauQMdNxBaFwsy6CXeI9mapV612z7ff/XaivqS5jqx+2ogQ6IckdQqnHn+tx76nDB+8dVgsOpI2t+f694ASbPgZtisOc0GS+Da3kbunt9K7XisdasWNZSFquNo2xou8bHHXsKatOQO4h/28X6MNmHm69CVJurm1thMHWQXCy3JfVQmbDRxlGAiVqqPu0WGymzVjx+d0pMxTjedoJaVCPtZFCqkWymdMjNGQcVEaHXjtd9CurT6MwBUGpBG8pVLoObbCs3k1u5jhp7HmyXqPdBotvG0HZDHWnl2G5qlXJUJsIbfxpTGYdMP0HH3WtOOFNEjYRMZdPhpMgkDiz72ih9AEf7YDRh7ujC/qWKcSJ3kmpUJe1kVhzzaZVya0WtVib74bNy8TieO46TAu3YWPPq/1w7BsCEi8pBZY7S06dxZs4R1abwpr6K3353SxdYK36mrRTLRhnlYHruR5WuQ6KDyMsuOJMqNO7Ec1AahlQ3Qf6+RTf23fpsFIfTRymFRRJ2YtHNoxuVsbNk0o3Z61VpbF6O/eK63Spasb5upb26X5uxkc88yp/Adlyw4wTJvtkxG4OZO29rLCL0qu+p6PJ66PJ6ALCDAvbIGYhCTPc9czOmbZV2N4+bcwFD2smuseW2dfb68SU2piWTzX79138dYwyPP/44AHfffTfPPPMMv/M7v8NP/dRPEYvFFiWO+b5PIpFYkFgWi8XmfgZIJNZ3138+3zqJKa0Uy2ZsaD+CGkxPQtoDypCKILnGJRnSD8DkeXDikL8D7HkZ/Z33A5Bbf0TA3vlMlrLb9m3ZeK99gWeDMS47x/jujjtJJXfXnf6p1A7Ge+BhePoj5MwYua5DvGzmQT459Jf8q3vfsuWzm7Vq/drpuFq1HJaWgZ7Zu1SLI1C41jgPt88mtl2egLQLROBVob13Xe++clnspnLanGbUie3c5u6q49uoq7Gc2ZoXk5qZAc8HzwM9Bp2nl3hSBmKvgNIIpLqgbX3H3Gq6Ntw6Wrtm149mb3+zetZeo4Al9rdzi5ZxnilAwoHuQ6B9uOMRSLdtzXtvg93+uW/Wft//9dp0eXXdtiSOvgPiBoIKtB+FxCbef2Zstn8cQDykM9dayQ2tVNeaHcuOb780Ck6lUT/MBLTHF46DAHStY5bWdeimbWveKHMvTCbAciB3kLyzu/rxrWAz9a7Zx0zzLLHf8Udg5irZrjZobySX0XXPjke2Y65MzvbrAbcC+f4ln9bKdaSVY7td02OtTMFkYbY9MQVZB7zk2l5r0hAPoToNbQchlV35+d0rLfG9vnJoerm1oFYtk1aNa+vM7t/th03uLki6gIaO40sfV6k7IBqZ/WUKci54rb+6SCt9pq0Uy+ZkgGVuOqoXYXJ69jw903hqfOn9vlUei5dl3TLz2+j549DibfS9U0cW2qv7tRXWVzYZ6FkiESz+CBRuQDIP7Ytvul3V+A1IKMAFNQWdJ1Z9yXp1sUq7awdIPRTztWSy2Ve/+lXuvHPh3ZenTp3i7NmzAPT09DA+Pr7g8fHxcbq6uujpaWSPjo2NMTg4OPczQFfX+qben5goNn26WqUaB20rxLIZm9kPhcHVmcYJPp4lLCn0mqfDVODNTlU8VQNq69v4Uu+4yz+Tzs7VvwR2y76t9lmkP/fL/HnPSTrtDL1RG+VSfeeD3AjVSDQrl+uwU59D8g4STgr/q39O/Z538rLcw5wZ+TJ//Nyf8U2D/3xLNtHMY6eV6v1uP4dAEmInGqtDjTfOxZ7OQGEY47joukc0vrZz9O4vi62xneWwWt3fjm3K57rQesvDjhzsqoGgDu29+MseTzmI5SBk7ljcDXaifrTSOb/Ztru87cjBrgG6DdoP4dcSUGu9+rgfzktS77fOttYXNdBYOrMMlDd+rHgmB4UpcGNENYcoaI3jrhnHWjPaOmvRrPOOpS2cutO4OJXL42/ROMiOc481ytCJyblrCdtR7/fDd+V6KZUgP/Bgo0wmSs0OZ9t5OgvF6xhlY7Jxwtv6GM2uI3ulrdPscpyLwxjcINZIGMv0EhQCDOtpT3RDrBuqQHX72yGtUm7N0KptneXsl89qxf10Djf+LUSwxHGlDLcdfz6GcNHzWoW08ZtDGY0XJjHlMUjmCQoaU2ryd7M7u/rCtA+sbyWxnbKbz0F7pa2z07b2M08vuva1Ho6fQJWCxookicwK4/q703YdX2up+6J1tWSyWXd3N+fOnVvwtwsXLswlj91///2cOXOGxx57DIChoSGGhoa4//776enpob+/nzNnzsw9/8yZM/T399Pd3b2uOJZZJrspWimWzVhpP6LZKbit26qlQeG334udPYK2E2jl7lwCzgr2ymeylN22b0vFq+ozTF/8C7544pV8Y/IoKNUK1WZN5pbONDtY1S2HsPs03pW/oXbq7WS9Nu5pv5+/uvbnvK73jcS2cP3vVq1fOx1Xq5bDRtTTx3DiXWjLQ1vxJSuuJsIYg73EMsh7qSw2oxnlsJ3blM91oXB2GR4Le+XnWSl036uwdJ3IyezZMmx2/Wj29nfadu1vaCXRva9cQ301hATYOCis5Z607fbb5367/b7/67WT5WXQRIRrPkb83EnsVD/aiqGtWEv0j+drpbrW7FhW2r7BEBHg0Fi+eitEKobpfRgrqhLZ6Zb5HDaj2Z/hbrSZMtut5a2J0EQ4eFv+3ru1TNarnjqEE2tfsV8PrV0erRzb7Zodq8HF734IO6wSOSmMaV4bfT19hWaXWytq1TJp1bi22kb2cyuPv5XGW7daK32mrRTLdjFY1POnsdsqRE4So5wNfzdrQgwKe5Uxyb1kr9aRvbpfW6EVyiZw27EGXo0xPpGTxtqjn1UrlLVoHS2ZbPbt3/7tvO1tb+MjH/kIr3/96/nUpz7FZz7zGf7sz/4MgO/4ju/g7W9/O6dPn+bee+/lZ37mZ/j6r/96Dhw4MPf4z//8z9Pb21hS6H3vex/f8z3f07T9Eaur6BKXChcwKiIXa6M71o+nbk3DapRF6DR/akixe8Re/AP+or2XmOVwd+JAs8PZFYLeR/BufBb3+mcIDn4Dj3S9muemnubTw3/Nmwa2ZnYzsXetdI6umyoXCucJTcihzEFCHWEwtLsrLaUgRGvRJmIqnEChaHPzWOtImBmvjvP89NewlM3R7DHiauXlSeaSB4TYgMDUmQ6miNtxsk7btm9vtfpq0FyvXmWyNklbLMdg8vC6jh8h9rrbj5EDySOoVRKPDGpR26tuqhSCGRJ2krQtfedWp03ElcolCn6BzkSe/vgBVko4K0RT1KM6bV4H7irJNFq5aMdd8TlC7CW+qXOxdB4/9BlID9Dhrm9li7XaTH9gt5Cx171hrXXVKJfQbfb3heF67QoT1UlysSwHkkf25LEl9oayLlAJK2SdHHF7c8tebsXxVzMVLhTOo03Ewcxhsnbbpt5PtB5jOYTW5r6by7rApcJFAI5kj5G00lsR2q33j4pUojIZN7vqeKcQ+8G0qXG5dBlHORzNHiOmtneZ5NAETAUTeJZL1u5Aqa25kU2ItWrJZLPTp0/zS7/0S3zgAx/g/e9/P0eOHOHDH/4wx48fB+CBBx7g3e9+Nx/4wAeYmZnh0Ucf5T3vec/c69/5zncyMTHB448/jm3bvPWtb+Ud73hHk/ZGrEXBnyFSERdmzpH1slRTNY5nTjU7LLFbGYP11V/nk4NHuC9xGG8H7uzZC0yii7DtBLHz/4vgwDeQ89q4p/30tsxuJvaXQjBDPWosY3ujeo2aHwBgMpoe2poYmRBrNxGMcb10HQCTMeTdtc+YO1mdJNIRIRHFoEDck8EXsT2UgsvFi5SCMgrFifYTQHOnIg8JmaxNoo1msjZFT6Jv2wdahNhNQnPrGJmqTdOTqK3/GFGGS4XzVMM6lrK4s+0UnpK2eyurmxrT9WkAJqqT9MT6l52RohwVuThzEYOhFCtxJHXHDkYqROurRGWqQRWAsdoYea9rW+60nwzHuVa8BoDOaDrdnq3fiBBbYDN9150WEjBRvdUO6k3Upa8gWlLdVDk/c77Rr3UmOJm7q9khUQwK+FFjKcPp+hTZZFtzAxItacafIdCNZVoL/gzJ+NYlmwXG53zhHNpoYvY4J3OnVl3RQYi9brI+QaQjIiKKQZGYt73tmqHqNSZqkwAcy9lkJPFY7LCWycB48cUXF/z++te/nte//vXLPv+xxx6bW0bzdrZt88QTT/DEE09saYxi+6TcNOP1UQwQcxKEOsRgVr2jW4iluNc+zWeoULEsHkweaXY4u0rQ/yiJ538LZ/xZwq57eaTrUb46/TSfGvoE3zz4bc0OT+xSaSeNo2wio/GsODUayWaRjpocmRBrN7++rrfu5mJZFEPYyiLlbO0dhEIspAhn66fBoI1ucjzg4JCLZZmqTZPxMrhq65e3EmI3c5RL1ssyXZ8m46VXnbVqKdroue8mYwya5h/7YmWeFSPtpSj5ZXKxLJZafhYXTWNWYGgsy62ULFkhxHxJO4lruYQ6pD3Wvm3HRxSFcz9rLedZ0br0JvquO81e0FdIS19BtCxtNGb2CyYyEajmN8ZSN8db0WRdmZlSLC3tphlX442fva29GfHmMq4we1wst86nEPtIzssxUy9gWxYpJ7Xt2wvNrT5K4zgUYme1TLKZ2N8ydo6T2VN0JXqoh3Xy8U5JNBMbFn/ql/mL3uPc4fXSZm//l/leErWfIEr2ETv7R4Rd95Lz2ri3/TT/5/pf8LreN5JwZDYesX4JK83J9rswJsLGZcQaAqAz1rp31wpxu85Y19zF+w5vfUvz9KR6CTssFPaGkgiEWCtjDIcyhxmvjZJwk6Tt5s5qBqCwOJA8Qk+ihqdicperELdRKA6mjtCb3PgxYmFzKHuEidoEGTcjy5fsAjYOR9PH8U1jBpeVxj/SdpaB9AC1qEZXvFsSzYS4jafinGw7RWRCYts4q2M+1k002x/Ir7M/IMROyse6dk1dlb6C2C0SVoqDmQMUgxL5eB5lmr/ca9JKc7LtLjSRzAgolpW127mzLYkCXBXb0veOqQSHMocoBAXaY+1YknIgBO1uF8n2NJbamesA/clBXGsUz/bIOu3bvj0hbidnftEyXBWnx+tHrsGKzbCnXuLcxJe50vEI/yZ5tNnh7EKKYPC1xF/6A+zJF4k6TvJI16t5bupp/vrGX/EvDr6l2QGKXcrF4+Y1tP74AaCx3JsQu4WjvLm6uxExlZCLw2JHJKwUB1psZlcLS5JfhFjBVhwjKStLKikzGuwmFvaaPneFRZfXuwMRCbF7Obg4yt3ebSh3U/0BIXbKZvuuO036CmK3aHe7aHdbK4FTZgMUa+FtcZLZfG1unjY3v23vL8RutJMJwDGVYDBxaMe2J8Ttmp9+L4QQWyjx1Af5i57j5O00h1v87r1WFXbdi070EP/aRwHIuFnu73iQT9z4OKWg2OTohBBCCCGEEEIIIYQQQgghhBBCCNEskmwmhNgzVHmE4oU/4fOZPA8lj6Fk2qQNsvEPvQF37Emc0a8A8EjXo2gT8ZfXPtbc0IQQQgghhBBCCCGEEEIIIYQQQgjRNJJsJoTYM5LP/Ap/mT9EzHK4J7F7potvRWH+HqLMYRLP/nfQEUknxcs7X8mnhj7BWG202eEJIYQQQgghhBBCCCGEEEIIIYQQogkk2UwIsSeo+gzm+d/iE50HuT9xGE85zQ5pl1PUj34rVvEKsQt/DsBDnY+QsBP88aX/0eTYhBBCCCGEEEIIIYQQQgghhBBCCNEMkmwmhNgT4s/9Op/KdFBTioeSR5sdzp6g04OEvY8Q/9pHscojeJbHa3pex5cnPs+LM883OzwhhBBCCCGEEEIIIYQQQgghhBBC7DBJNhNC7H5BGe+pD/JnfSc5FR8gayebHdGeUT/8jRg7QeLJXwRjuLvtPvoTg3z0/G8S6rDZ4QkhhBBCCCGEEEIIIYQQQgghhBBiB0mymRBi14s/91t8JplgwoJHksebHc7eYsepn3gL7sQzxM59DKUUb+j/JoarN/ir6/+r2dEJIYQQQgghhBBCCCGEEEIIIYQQYgdJspkQYnfzK8Se/AX+58C9HI/10u3mmh3RnhPl7sAfeA3x5z+CPfkCPYleXt75Sv7i6p9yuXSx2eEJIYQQQgghhBBCCCGEEEIIIYQQYodIspkQYnc782t8Jh5jyFa8KnWy2dHsWf6hb0SnB0h98WdRtRle1f115GNd/NqLH6AaVpsdnhBCCCGEEEIIIYQQQgghhBBCCCF2gCSbCSF2r6BM8I//L/9jsDGrWb/b3uyI9i7lULvzbRDVSX7xZ3AM/PMDjzHlT/LrZz+ENrrZEQohhBBCCCGEEEIIIYQQQgghhBBim0mymRCAWxvDK1/FMn6zQxHrkHj6V/k/qTSjtuK16buaHc6eZ7wctTu/E2fqRRJPf5AOL8+3Dr6ZpyfP8PsXPoIxptkhil3Cjsp45Ss4QaHZoYh9yq2N4FWuokzY7FCEaGlOWGycr8Nis0MRQizBjiqzbarpZoci1skJZvDKV7CjSrNDEUJssbn+bij9XbG/OGFh9rut1OxQhNgTpL0odoOb534ZNxKtRJkAr3IVtzba7FCE2POcZgcgRLO5tTHU8BkwBic3g99xT7NDEmugahMET/8S/+PEI9yfOESXk212SPuCzh6mfvwx4i/9ISbVx7GT/5o39n8zn7zxl2gM33n0u7GU5DGL5Ski7JEnoV5C2Q50fGOzQxL7jFsbRg09BRjc9hJ+26lmhyRES7K0jz38ZUxQw3bj6P5H0ZbX7LCEELMUBnv0K1ArYNkO9sCriOxUs8MSa2BHZayhL0IUYscz6N5XYaQPJcSeYJkQZ/jLGL+C5XhYA4+irXizwxJi21m6hj30JUzo43hJTP+r0MptdlhC7FoL24tZdN+rMKhmhyXEArfGjeqNcaOBV8u5X7QEd/olmL6CQuH2PUAQ72l2SELsWZJsJvY9pWswOyOTCspNjkasVfLL7+XXug+jLVdmNdthYdfLqNcmiX/td4gSndx/8PUoFJ+88ZdM1Mf53hM/QMpJNztM0aKUjiCo3fo58pHmiNhJKqwDN7/3q80NRogWpkyACRuz/powQJkAkGQzIVqFMhEqqDW+0aIQpX2QZLNdQekAotnZVYMaCo2RhQeE2BtMONd+IgqwtC/JZmJfsHSAmf1uM2EdTASScCDEhintz2svVlEmwigZPxWtpTFuFACz40baB1vO/aL5VFCdHf03qKje5GiE2NtkNEusygkLuNXrWLrW7FC2RZDohbYDqGQHUcfJZocj1sCeOstXL/4pn27v5U2dp0lZsWaHtO8EB15P0PNykk++H3f4S9zX8QBvOfRvOFv4Gj/5lf/ECzNfbXaIYos4QQG3egPLBFvyftryoPsUJNqh8zgk2rbkfYVYqzDZB7lBVKqTqO2OndmojnCrQ7j+xM5sT4gtENkp6DyFHU9h5/qJ7GSzQxJCzKOVg+66C5Lt2B2HscIKViRJ1LtB5OZQ+eOQbMd03YXe5RcO7aiMW70uSzyJPcsOS2seF9VWHLruhGQ7dJ4klFn4xT4ROhnoPNGo+12nmppkaWkft3oDJ5ClbEXzWbqGW72+7iUGI7dtT7UXReu4db138wk4jXGjOxvj/F13ykzbomVEHcdRqU7IHSBM9q74XGXC2XbD1A5FJ8TeIi0UsSI7qjSm6w0D3GQbfs8je266XqNc/HZZOnPXMIbgH3+EDxy8l2NeFw9mjlAp+82Oah9S1I+9GYIKyS/+DOVXvocjXffyb499L3917c9573Pv4et6voG3HHobaVdmOdutnLCAdePzjUSZdDd+94M3J4LcFD8xiEoONn5Re+s7RbQ+bXn4Hffu7EbHXkANfxVQuL0ydbfYTQy6XsbUynixHH7yQLMDEkLMEyT6sOPtqGufg/ASTjxD0PdKDHazQxMrMCjq2TtQuTu2pG3dTJb2cYa+2FhyOZZG971SZt0Qe4tfxR76AibwG+fY3ldi1MrnWD95AJU6sOuPbyHWy08fQWWONLXuKwXuxLOY0ijKsnEGHpGkT9E0CoM79hVMZRrluNj9r1rzTVx7qb0oWocdlbFufAGiEDfZgd/zik1f7/XTh1CZQ1JPRUsJnRxh98vX9Fx36gWYuYpSFk7/Kwi99m2OToi9RWY2EytSUR1uToNaL6NM1OSIxH5nv/g/+IVYhchJ8C3ZB1GSqNI8yqZ+8t8QZQ6R/PxPYo8/T85r418feTtv6PsmvjD2WX7syR/iMyN/hza62dGKDVBhDfTseb8+c3PlwS0hHVCxr/ilxr/GyNKdYncJyrfO17LcvBAtSUX+rSXb/GpjiUaxK+yF9rCl643l0qCxxJPUP7HXzBsXxa/OLiu+ur1wfAuxEU2v+4bG+BWAjhrjWkI0iTIRpj7bjw4D1AZmkmr6MSX2FCuq31qetV7asuu9Uk/FbqUUUJ+dCdVoVCizdQuxXpJsJlYUeTlU+2FULAWdJ2W6XtFchct85Pxv8GKqgze3v5K03bwp2cUsy6V26t+i0wOk/+nHcUafQinFA/mH+J7j/x8OpA7xW+d+lf/67E9yvXy12dGKdQpjecgdQMVS6Pyprcw1E2J/6TgGsSwq3U2YWnnqbiFaic4cQCXbGsvNp2VWMyFaUehkUB1HG332/PGmLlsl9p/QTqM6jt2qf3ai2SEJsbXiOZg7x56Qc6wQLc4AOn+qcczmDjTGtYRoEq0c6DyJiqVQ7YeJ3FyzQxL7XOi1QdshVCyFkeu9QmAMmI7jEMugsv1Eia5mhyTEriPfJGJFBot62ylU+ynJThdNpYMKf/T5H+Tvc138i8x9HPB2wWCBNqh6gKr5WNU6VqWOqtSwKnWscg2rVG38V641/qvUG8+tB1hRRCbSGKUwroOJu+h0kqg9TZTPEva2E/R3Egx0gtvkZXJsj9qp/4v4i79H6p9+ksoD7yI4+A2k3QzfeuBfcl/7A/z10F/xE0/9Rx4rv5U35L8V1/KaG7NYE6Ns/I57UEruUBJiU1KdBAOPomWSR7HLhE6GqPeVgHwPCNG6FPXcCVTbCTlOxc5Tinr2OCp3XOqf2JuUws+dgJycY4XYLYJEHyrZJ8esaAmytLJoJQYLv/0uVIeM8QhxUxDrQg10yTEhxAZJsplYEznJimbygwq/89l38vlkgm+JHeau1LGdD8IYrOkSzsgUzngBe7KIPVPCKlSwitW5ZDGr2kgYU/UAq77y8go67qITMUzcw8Q8dMzFxFyiRAziLmGkG7fkRRGqHmBPFnCvjDa2W20slWNsi+BAF/UTg/gnBqmdOkjU3TY7/+sOsj1qp95O7NyfkXryfdSmXqJ2z/eA7XEwfZj/69j38sXxz/FnZ/+Uv7/yd7z92P/N3W337WyMYsPkO0CIzZPjSOxWUneF2B3kWBXNJPVP7HVSx4XYXeSYFa1E6qNoNVInhVhIjgkhNk6SzYQQLW145kU+/NR/5oateas9yB3tD2z7NlW5hndxCO/iMO7lUdzLI7hDE1i1W8ljOuai0wl0MoZJeOiYR9iVw8RcjOdiPGf2PxftOY2/x9xGUlm88S/20isZKyCecKlVg2WXLVSVOs7YNM7IFO6NCeJPnSfzyTMAhO0Z6ncfon7XIWqnDhIOdu5M8plyqB9/K1F6gNjF/4079hWq9/07wu4HcCyHR7u/jpcPPMifvvSn/Lev/hceyj/MvzrydvKxzu2PTQghhBBCCCGEEEIIIYQQQgghhBCbJslmQoidF1Sw6tNgIoyTwMTawFp4OvIro3zq+ffzv6pnadM+74jfSWf+9NbH4od4l4bxzl4ndu4G3tlruMNTABjXJuhuJ+puo3zHAFE+Q9SeIcqlMPHmLgNpkjGCQz0Eh3qozv5NVeu4V8bwLg/jXhom+bmvorQhSifwTw5SPz6Af6wf/0gvui29TZEpwr5XEeWOEj/3MdKf+/8R5O/Fv+NfEvY8RFeyi399+Lv46syz/P3wp/jRM/+e1/e9iTcN/HOyXm6bYhJCCCGEEEIIIYQQQgghhBBCCCHEVpBkMyHEtlLVcdyhf8Id+jzO6JM4k1/Dqk0uep6Od6Bj7Uy7cf42EePj2XaKjsvDfsijPW/AiW9+9itVruFeHcW7NNL47/wN3CujqEg3lqPs6yA42E3llXcR9OWJOrNgLT37WCsyiRj+yUH8k4MAqHqAe20M98oo7rUxsh/7HFatsfxmlEkSDOQJ+/OE3W1EnTnCjgw6m0Rnkuh0AuM5G54RzSR7qd73/+BMPI977e9JfeHdaC8Lh74Ot/0093Tew/Hj388Xx/+JTw9/kr8d+gSPdL+G1/S8jqPpO1A7vQyoEEIIIYQQQgghhBBCCCGEEEIIIVYlyWYraIVch5sxtEIsm7FX9gP21r4sZ0P7FgVY5SHsmQvYky/gjD2FM/xFnOlzAOhkD2HbcfzD34xO9WDcDBGKyajEjWCSi+EMz1LlBdtgAfeoJK/M3kd7oneFQGf/1RqrUkeValCswlQFNVlETRRxxmfwRiaJD08QK5QaT7csyh3tjOU7mXrkDiY7e5ho6yS0HEINkVZEBUU0DdootAFtGut2mwUbBjCN3xRYqlF21mwZWspgKbAwC35XCmwF6ubj855nWY33iXkWOnKwMNhW43FbgW0ZbHXrb47F3O+2arzeVo2/qZhLcKyf4Fj/bDkZ7OkSzvAk9ug0zvgMsRevkfzCC1jl2qLiNbaFiXvom0uAzi4Lalzn1jKhrgPzftc3lxGdXTLUxF107PVEzgx2+SL2k/9EJvpLjGOI2vr5Z5138GjbIb7kar4y/nn+ceRvafc6uLvtPo5ljzOYPEhXvJu0m8FS25v4t1PH9H44h6yVlEVDM8thO7Ypn+tCUh4LtUp5NHv7O6VVyrvZpBwa9vv+r5XUl41rxbJrViytWBa7jZThxm2kzKS8F5MyWWg3lEcrx3bTbijHViTltrxWK5P98lntl/2E1tzXVoqlmVrxs2m2vV4me3W/NmOvf+atRMpaLEUZY0yzgxBC7BLTl+HDD0FlfF0vm2g7xA8duJNp2wagPPwQ5aFXLfncvplh3vtn7yER1jcd7lKqboyxVJ7Qsrfl/XcrR4dk6mXS9QquDpsdzrpZ+Txd//vjOIODzQ5FCCGEEEIIIYQQQgghhBBCCCGE2LMk2UwIIYQQQgghhBBCCCGEEEIIIYQQQgghxKq2d00yIYQQQgghhBBCCCGEEEIIIYQQQgghhBB7giSbCSGEEEIIIYQQQgghhBBCCCGEEEIIIYRYlSSbCSGEEEIIIYQQQgghhBBCCCGEEEIIIYRYlSSbCSGEEEIIIYQQQgghhBBCCCGEEEIIIYRYlSSbCSGEEEIIIYQQQgghhBBCCCGEEEIIIYRYVVOTzUZGRnjXu97FK17xCl7zmtfwsz/7s9TrdQCuXr3KO97xDk6fPs03f/M385nPfGbBaz/3uc/xrd/6rdx///3823/7b7l69eqCxz/ykY/wmte8hgceeIAf/dEfpVqt7th+CSGEEEIIIYQQQgghhBBCCCGEEEIIIcRe07RkM2MM73rXu6hWq/ze7/0ev/ALv8CnP/1pfvEXfxFjDD/wAz9AZ2cnf/Inf8K3fdu38fjjj3Pjxg0Abty4wQ/8wA/w2GOP8cd//Md0dHTw/d///RhjAPjEJz7BBz/4Qd797nfz27/92zz99NO8973vbdauCiGEEEIIIYQQQgghhBBCCCGEEEIIIcSup8zNDK0ddv78eb75m7+Zz372s3R2dgLw8Y9/nP/6X/8rP/dzP8f3f//389nPfpZkMgnAO97xDh588EF+8Ad/kPe///18+ctf5nd/93cBqFarPProo/zKr/wKDz/8MN/5nd/JI488wg/+4A8C8OUvf5l3vvOdfP7znyeRSDRjd4UQQgghhBBCCCGEEEIIIYQQQgghhBBiV2vazGZdXV38+q//+lyi2U2lUomnn36au+66ay7RDODBBx/kqaeeAuDpp5/moYcemnsskUhw991389RTTxFFEc8+++yCx0+fPk0QBLzwwgvbu1NCCCGEEEIIIYQQQgghhBBCCCGEEEIIsUc1Ldksm83ymte8Zu53rTUf/ehHeeSRRxgbG6O7u3vB8/P5PMPDwwArPl4oFKjX6wsedxyHtra2udcLIYQQQgghhBBCCCGEEEIIIYQQQgghhFgfp9kB3PTe976X559/nj/+4z/mIx/5CJ7nLXjc8zx83wcay2Yu93itVpv7fbnXr9XERJHmLDK6UHt7iqmpcrPD2LS9sh+wu/elszOz6nNape6vxW7+LFYi+7W1Wq3e79XPdyOkLBq2qxxWq/vbVe/lc11IymOh7S6PVjvnN5vUv4a9Xg5S77fWXq8v22mny65ZbZ21kHq0eVKGS9uuei/lvZiUyULNLI+91NaRerUx+7XcWrmts5z98lntl/0EaeO3sv1UD9dqt5bJXmrr7LTd+pnvRttR1mup+6J1tUSy2Xvf+15++7d/m1/4hV/gxIkTxGIxpqenFzzH933i8TgAsVhsUeKY7/tks1lisdjc77c/nkgk1hVXPt86lXuvHGh7ZT9gb+3L7Vqp7q/FXv0sZL921k7X+1Yth2aQsmhoRjlsZ72Xz3UhKY+Fml0eu62ts1nNLu9Wsd/LYb/V+83a7/VlM1qp7Jpd71upLHYrKcP120y9l/JeTMpkoVYuj2af89ejlcuxlUm5Ldaq9X6/fFb7ZT+htfa1Vet9s7TSZ9Mq9mqZSN1f3l79zFuRlLWYr+nJZu95z3v4/d//fd773vfyjd/4jQD09PRw7ty5Bc8bHx+fWxqzp6eH8fHxRY+fOnWKtrY2YrEY4+PjHDt2DIAwDJmenqarq2tdsbVChrBSjS+PVohlM/bKfsDu35e9lB2/2z+L5ch+bb1Wqvd79fPdCCmLhu0sh2bcCSif60JSHgvtRHm00jm/2aT+NeyHcpB6v3X2Q33ZLs0ou1ad9UDq0eZJGS5vO+q9lPdiUiYLNbs89kpbp9nluFvt53Jr1bbOcvbLZ7Vf9hOkjd/K9lM9XKvdXCZ7pa2z03bzZ77bbFdZS/La7tbUZLMPfvCD/MEf/AH/7b/9N970pjfN/f3+++/nwx/+MLVabW42szNnzvDggw/OPX7mzJm551erVZ5//nkef/xxLMvi3nvv5cyZMzz88MMAPPXUUziOw5133rmu+IyhZU5MrRTLZuyV/YC9tS+32237ttviXSvZr52103G1ajk0g5RFQzPKYTu3KZ/rQlIeCzW7PJq9/Z223/Z3Ofu9HPb7/q+XlNfGtVLZNTuWZm9/L5AyXL/NlJmU92JSJgu1cnm0cmy3202xthIpt8VatUxaNa6ttl/2E1prX1spllYg5bHYXi2TvbpfW0HKZudIWYv5rGZt+Pz58/zyL/8y3/u938uDDz7I2NjY3H+veMUr6Ovr44knnuDs2bN8+MMf5plnnuGtb30rAG95y1t48skn+fCHP8zZs2d54oknGBwcnEsue9vb3sZv/MZv8Dd/8zc888wz/ORP/iT/6l/9q3UvoymEEEIIIYQQQgghhBBCCCGEEEIIIYQQoqFpM5t96lOfIooifuVXfoVf+ZVfWfDYiy++yC//8i/zYz/2Yzz22GMcOnSID33oQ/T39wMwODjIL/3SL/Ff/st/4UMf+hAPPPAAH/rQh1BKAfAt3/ItXL9+nf/8n/8zvu/zz/7ZP+M//If/sOP7KIQQQgghhBBCCCGEEEIIIYQQQgghhBB7RdOSzb7v+76P7/u+71v28UOHDvHRj3502cdf+9rX8trXvnbD7y9WZmkf0Ggr3uxQhNi1LBOgdEBkJ5sdihBCiB2m0FhRFWPLzLpi51i6BkqhVazZoQgh9iA7qmAsF63cZoci1sGKqqBstOU1OxQh9i1powkBlglRuk5kp5odihDbRs73QgAY7KiCtmIY1bQ0BCGaxtI1AMmxEPuCnOXFIk4wjT18BqMjTPe9BIm+ZockxK5jh0Wc4S9jogC780781MFmhySEEGKHKDTe+NOY0ihWugvyr252SGIfcGsjqJFnwFKYngcIvHyzQxJC7CFe6RKMv4RyY4S9D8mF4l3Crd5AjT6Hsmyi3ocI3VyzQxJi35E2mhCNi67O8JfAr+B0HKWePd7skITYcgvP9y8j8DqaHZIQTRGbeREzdRk7liHseRBtSfKl2D/c+jhq5CsAmJ7TBLGuJkckxPaymh2AaD1WdRwT+qAjrPJws8MRYley61OYoAY6gtINZlf5FWLPsCe+hnvjcxD5zQ5FiJZjRVVMaRSMxpRHwS81OySxD6jqGOgQwgBVHW92OEKIPUQpoHgNTITxK9j1qWaHJNbIKo+AjjChjyXfDUI0hbTRhADbn4Z6CYyGwlWUDJSKPUhVRm+d72tyvhf7k1IGCtcb5/vaDHZQaHZIQuwoVR2FKIQobPQDhNjjJNlMLKITeXBcUDYm1d3scITYlXSsDeXEQFmQ6sOYZkckxBaJ6mQ++X/T8QcP0/Znb6L9fz6KVbjS7KiEaCnaSqDSXaAUKtkJrsz+IrafSXSBZYPtYOKdzQ5HCLGHGAOk+0FZKDdOFGtrdkhijUyqG5QNjotOyOwaQjSDtNGEgMjNQSzdGCfNDGBkoFTsQSbROe98L7NYiv3JGAWZvsb5Pp4hcjPNDkmIHdVo+ztgOY3vBSH2OFlGUywSuu1YA69GmUiWxhBig0Inix54NcoEchyJPSX9dz9E7PzHqDzw74kygyS//PPk/ve/Zurb/x5sr9nhCdESjLLw86ex2sqEThJsaXKL7RfEe7AHX41RFtqKNzscIcQe42eOYid7MMpFW9Lm2y38xAD2gTaMsuW7QYgmkTaaEKDtBGHfIyhdl3FSsWcFiT7swZyc78W+57edwsocxFgxtHKbHY4QOyqIdWENvhpotH+E2OtkZjOxJG3FpeMnxCZpy5PjSOwp3oW/IPHCR6mcfhz/0BuJOk5RecWPYk9+jcRz/73Z4QnRUoyyiJwMRtnNDkXsI5GdlEFtIcS2ieyUJJrtQo3PTb4bhGgmaaMJAVq5RHYakCU0xd4l53shwKCI7LQkmol9S9sJSTQT+4YkmwkhhBBidVGd9GeeIOh5OcHB19/6c9sx/INvJPnl90JUb2KAQgghhBBCCCGEEEIIIYQQQgghtpskmwkhhBBiVfEX/gdW8SrVu79n0WP1Ox7Dqk0SO/dnTYhMCCGEEEIIIYQQQgghhBBCCCHETpFkM9F0SsnU2UIsRanGf0I0nY5IPvkLBP2PorMHFz+cGSToOk38+d9uQnBC7C1y3he7ibRVhNh5ctyJViB1UOwVUpeFWEjaGUJsnlzvEmJnyXeX2AukHovdyml2AGL/UkbjTj+PKo9hOo7jJwebHZIQrcOv4I18CRNU0Z33EHgdzY5I7GPelb/BLlyicvoHl31OMPhaEl/5AKo8gkn17GB0QuwNSoe4U8+japPojhMEif5mhyTEipywiDX+LAC68x5CJ9vkiITY+5yggDX+LMqyCfP3EDnpZock9hllokZ7pTKOyZ/ATww0OyQhNsytDmFNvgjxdvyOuzFKhsnF/mZHJZzxZzHaoLukfS/Eeik07tQLjbHRtqP46UPNDkmIPe9WH9ki7LwP7aSaHZIQ62ZHFZzx5zCR32iDuW3NDkmINZOZzUTTOP4kTF/FBDXUxItY6GaHJETrKN7AlMcx9TLW9IVmRyP2ufhzv07YdgdR+8llnxP0vRKURezCn+9gZELsHY4/CYXrGL+KNfECciOTaHVW6TpUZ6A60/hZCLHtrOIVqBUwlSnsyo1mhyP2Iac+ATPX5sZxpL0idiulFNbECxi/iincwKmPNzskIZrOLl3DVKahNoNVvNbscITYdexgBqYvY4IaTJ7FMkGzQxJiz7NKN/vI09hlGZsSu5NdGcJUJqBexJ651OxwhFgXSTYTTaOdBNizdw3GMhgZphTiFi8NavYUHZM7CUXzWOVhvCt/g3/oG1ecx9d4GcLOe/Euf3IHoxNi7zBO/Fa7KN6GaW44QqzOS8HN9rsrd44KsSO8mzOZKYzcsS2awMwfx4m3IcM4YrcyxkCivfGLZWOcZHMDEqIVuGnmTuyezJ4qxHppKw6OB4CKpWXGTCF2gpuZ/UGB9JHFLmXc1Ny1N+NlVnm2EK1FWjuiaSI7Bf2PYAUlwlheks2EmC/Ti+5/BUQ+Qayr2dGIfSz20h+CsgkGXrPqc8PulxF/8fchrIET34HohNg7QieL0/8wKiwTxjqbHY4Qq/ITg7j9jXN9IHVWiB0RpA/hOElQlhx3oilCJzOvvZLHSHa82MX8jrtxUj0YJyXLBQoB+ImBRvveGIK4tDOEWC9tJ4j6H8byi4SxDrneJcQOCNIHZ/vIiiDWKUed2JWCeC9u/ytAh4TSBhO7zIaSzSYnJ7l48SJaN5Y9NMbg+z7PP/883/d937elAYq9LXIyRI5k6QqxlNBrl8F70XSxl/6IoPfla7qjIuh+GYmv/ibu0D8RHHjdDkQnxN4SOlmQC11it1BKEuKF2GEGRRDvbnYYYp+T9orYK4xyCeJ9zQ5DiNYxe6FeCLFxkZ0mSsjMgELslEYfWcamxO4XeB3NDkGIDVl3stkf/uEf8u53v5swDFFKNaYdB5RS3HfffZJsJoQQQuwR9vQ53PGnKb/8iTU9X2cPo2NtuNf/UZLNhBBCCCGEEEIIIYQQQgghhBBiD7LW+4Jf/dVf5d/9u3/HM888Qz6f59Of/jQf//jHOXXqFG984xu3I0YhhBBCNEHs3McwToKg56G1vUApwvzduDc+u72BCSGEEEIIIYQQQgghhBBCCCGEaIp1J5uNjo7y5je/Gc/zuPvuu3nqqae44447+NEf/VH+6I/+aDtiFEIIIUQTeBf+nKD7QXDia35NmL8Hd+QMhLUFfy8FRb449jmuV65udZhCCCGEEEIIIYQQQgghhBBCCCF2yLqTzTo6OpicnATg6NGjfO1rXwOgp6eHkZGRrY1OCCGEEE1hFa/ijj1F0P+qdb0uyt+F0j7O6Ffm/naheJYfffLf82svfYCf+Mr/l78f/tRWhyuEEEIIIYQQQgghhBBCCCGEEGIHrDvZ7Ju+6Zv4j//xP/Lkk0/ymte8hj/90z/lE5/4BB/60Ic4dOjQdsQohBBCiB3mXforjOWsfQnNWVH2CMaO4Y58GYCCP8Mvfe3nybnt/D8n3sV97Q/wexd+k6vly9sRthBCCCGEEEIIIYQQQgghhBBCiG207mSzH/mRH+FbvuVbmJqa4lWvehVvectb+Imf+AmeeuopfuInfmI7YhRCCCHEDotd/N+E+XvBTa3vhZZN1HYCd+SLAPzRpd8j0AHfdvDbyXo5Xt/3JrJuGx+78ofbELUQQgghhBBCCCGEEEIIIYQQQojt5Kz3Ba7r8vjjj8/9/kM/9EP80A/90JYGJYQQQojmUX4R9/pnqN793Rt6fdh+Anfon7hSusTnxv6BN/Z/M2k3DYBt2TzS9Sh/df3PGa7eoJOTWxm6EEIIIYQQQgghhBBCCCGEEEKIbbSmZLOPfexja37DN7/5zRsMRQghhBCtwL329yjtE/a+fEOvj9pPED/3J/yvix+l3evgvvYHFjx+Z+5u/nbok3x25O+554AkmwkhhBBCCCGEEEIIIYQQQgghxG6xpmSz//Sf/hO9vb1Y1sqrbiqlJNlMCCGE2OW8y58kSh9Ap/o29Pqo7Q6uxNM8VXiONw38cyy1sP3gWA535u7in8Y+y/eZ792KkIUQQgghhBBCCCGEEEIIIYQQQuyANS+j+Sd/8ifk8/ntjEW0GCeYxqoMY2LtBPGeLX9/q1yCYmHpBzNZdCq95dsUotUseRwoCCoJLOMSJRvHgVsfR9XGMfFOglhnEyIV+4YxeJc/QdD78IbfQid7+JPek2RxuCt375LPOZ69k6ennuRS4SIZuja8LSHWQ+kQt3wFjCZMH0RbXrNDWhNpM+19buUGKiigU/2ETnZbtyX1SYjNcYIprMrItvWTlyLHrdgsOypjl66BmyRIDmJQzQ5pRVa5BKUCQSWBKlRRZvYBqe97zoL2eeYQWrnNDqklyHlfNItbH0PVJjCJLgJv+68FSV0XrW5RHVUKN5qEoECk7wSrvXnBiT1BrvssJN8LYq3m6srs9dSl+o3KhLily2AMYeYgWu2OawFC7CZrTjYT+4tlQuyRr2CCGkpdxhl85dZf+CoWCF98ccmHnJMnQRoNYj9Y5jgIswlM/0FIprGiKmr4K6BDlHMNa/A1aBVrQrBiP7Ann8cuD1HteWjD7zEZlfmHXDevr4fYlr3kcw6mDhOzYnxh6Au8ofNbN7wtIdbDLV+B8cY51zUR9dwuWcZV2kx7mhNMoUafAWOwy6NE/V+HWf1lGyf1SYgNu9VPrs/2k19F6GS2f8Ny3IpNcia+himPNX7ucwnivU2OaBWzdT7MJggL1bk/S33fexa2zzX13IkmR9Qi5LwvmqAx/vjUzo4/Sl0Xre62OuokIRo9AzrC6CnUkTdhWHlFKCGWY+kaavQpCAOUdRXrwGvQVrzZYTWXfC+ItZpXV5brN7qlyzD+EiB9DSG2i7SCxAq29TKXEGKNFIa541EbMHJsiu3jXf4bjB0nzN+94ff4ZOEZHBQvHz+/7HNsy+Zg+jBPjX1lw9sRYv3mnT/lXCpaxbyveamXQuwCC45TOWbFbiH1VrSq+e1z3bwwhBALxx+NjD8Ksay5Y0PT4pPFit1Azw0IyXlXiG0lx5cQ20FmNhNL0spBd59GlYcw8fYtm9XMrQ1DZQKT7CLakncUYndwwgJW8Sq4KYL0wXXd8RTZSaye+1HVcUyyS+5uEdvKu/LXhJ33gr2xKYXLUY2/LT7HgypLsjpG4Bcw3tLfIQdTh/m74b+hHtXwpF6LHRCkD+IZDUYTZA5vyXtauoZTuISybPzMYYws/SPWKfTa8XruhnqBKD2wK4c+3OoQqjaJSfYSxLZ/uR0hmkUrB91zGlUe3tJ+8qYohVe6DEEJnTnQGjGJVXnVa1CbaSyf7G3/8kth/hS2ewXcJOEOLf8qxGqUiVAY7EQCHevAzx5pdkhC7GsLxx+71z3+qHSIV7qE0SFh9hDaSmxTpEI0T1iz8HruxQqKmM57Vxzjl2NCrEZbcUzv/ajKGCbRibZ3po64lRuo+pSM4Yg9L0gfmHctoLl9DWUi3NIliHyizCEiO9nUeITYKmtKNlNKoZSk6O83gdcBXsfWvWG9hBp5BhNFqOIQVmKXLF0lxCYpBfbE1zCVSQAcJ0GwzgH+IN4DclFAbDe/hDv0T1Tv/p4Nv8UnCk8ToXkofQL4JPbMRcKu+5d87qHUESITca7wEne13bfhbQqxVka51LPHt/Q9nZkLMH0ZA7iWg5+Wi2Ri/fzkAdilYwxO1GjjYzSqNIQ1+Fq0JF2KPSzw8uC1zoC8o2dg7CIAVm0G1f8quSG+xTnBNAw/B8wunzz42m1ffimy00Ttd23rNoRYL7c6hBk/SwgoV6OtbV6uTwixqs2MP7qVa5iJswA4JsRvv2crQxOiNWiNX4kBMZKr3OQhx4RYiyDWDbHuHdueExZQo8+C0Vil4dkxHJmXRuxNRnlbfi1go9zq0NySnk5UJ8qfbm5AQmyRNX2DGGN4y1vegmWtPvj1qU99atNBib1KMTevsALM5hIYq7qMr+uknSy2TNIndlhkQopRgYSdIKbWcseJWuZnIVqHd+MfUTog7HlwQ68vRBX+qvA0DySOkEr1YSwXe/rCsslm+VgnKSfF2cKLkmwmdi2tDNWoiGu5eHJ+F7uEcWxKyUaLJF02EG182Sozr42vsJB2jhDNoACDshRVXaEe1cg4OSzsZgcmlqQadyQZA2pt582aaXyuMv4h9pZbdd+0YPvBGMNkdYJiWCFlZ2fbOUKIZan5x0hzjhdNRDGcwbU8kla6KTGI/SNQhplwEkctU98WHBOt9z0n9qn59XILJ5mJCCmFBTwrRsJKbdn7CtEKDIZiNIONTcrObMH7yXeC2DvWNEL1sz/7s9sdh9gPYilMz2moTWASXejJ+obfqmYqnJ15CW00HfF2DiaPbl2ca6TQ2373sWhVhsvlCxT8Io6yOdF2Ck8tfweuMRB23o1dutZYRjPWBYCavSAkRKvwrnyKKNmLTvVv6PV/MPlPKOCVqROAjU72Yc+cX/b5SikOZA9ytvDixgIWogVcc2PoVDtKWeSTnWxsAdp1UgrLszGhTF0jNmYqHXF15hIAh7JHaJvZ+HtFdgqr7zSqNkmU6Fn2jlilACPtZyHWaq3HTKiyOD33QFCmnOzgpekXZ/vJHRxMymybrSh0c7g996H8GaJk/6oDzXVd5aWZxueai+U4mr6j6bPXKQwoMJu8iVDsb0GyD7crBF0nTB9odjiLTIcTTE2PUihUOZA5SIfbtaXv37i+a+Q4EntGkBzA7dIoHRCkD27peysAvfoNMjeqVxmvTmApiztyxyXhTGwf2+ZK/QbXKnWUsjieO7EowSZK9mFv0zEhxEaFdhq39zSqPoVO9WDU1ozRXK9cZbI2iaUsTrSdJK526fT9YtP2Yht3zB/mRukGCsWR3FGydtu63yNI9uN2RS3b9xFio9aUbDYyMsI73vEO4vH4dscj9rgg3oWZTbSxMiWck8sspZlZeQriQPto0+hgVoLq3E3BO8IYGHkO7/o5dLqXoP2UXDTbbxRUwyoAoYkItI9nr7zcQ2SniHK36rvrj2ONPosKDdapY0R63nJTCpxsAmVkCSqxs9wrnyLsfmBDdzV9qXyez5Rf4Jsyp0lajXQbne7FLlxc8XWHMof4u6ufRhuNtUWdWyF2ilIwHdapxRrLjqdNuD3JZpnsrTaTUnjBDZi6AMlOgowMnot1ymQJ6cBOhwCE6S6c3va5xzZitWUflAnwxp6B2jSm4zh+SgbahViJZXzcsWegNoPJnyDMtK/Yd/aTje+CSjQ910+uRpWd7SeLdQkSfZDoW9tzza3xj2pYafpnauka7thTEFTQnXc3llzbapkszp0ncbIJnEIVzK2/i73DYOGnDzU7jGXVozo3J4isRzXYwiEaS9dxx54Gv4TuvJMgcdsNX/Pb/7eT40C0KKNs/PTh9b1oDXXdCYvYY0/DjIuTOEHgti/5dKWgElYA0EYTaL9ZE6yJvWSZOqoci6ozDtFsfTM+CRrJZgqNO/U8qjQC2UHq2RNbOoOUEJsVxHtQsQ68iWfxqlObHqdRCirBrfOvr33i9gaTzaQNtKstbOOeavR7t8vNujJ7PXU7+403rwcbDH7ks5FJ5Fu97yPERq0p2ez9738/3/7t3y7JZmJL6VQaUhu7QJqyMnQmOimHZfqT/Ts62GrrCsxcxkQ+zFzFzhwkdDY/babYRYxiMH2A4eowWTdD0l7/tMDWzBVMUMMAKhGhM7caGUqB25lBjxdvNY6E2GZW4TLOzHnqJ//NosfGggKfLn2V6/4kSSvG8Vgvp5OH6XDSGGP4QuUcHx77FKfiA9yfuFWXo2QfzsiTEEVgL90CH0wPUtd1hqrXGUjKHR1idzEGBtID3KjcIOWkSFnb0x6Y32ayTIi5+jwmnQZqWG5AtC1bFXuVTqVpT56gXI5jYdGeOoheYYbWreDUpzClUQDU1DlU6qA0cYRYgV2fwpTGAFCTZzEHXo9ZQ985PdtProRl+pIDTU9KElsjaWfoSnZRCkr0J7dxsH6NnOoopjIFgJq5iEr0bHld06k0Kp3G7cxgxotSl0VTdMQ6sS2NiTl0xDq39L3t2jimMgGAmjqPum1sczNjpkLsJmup61ZlGOpFiCWwSlehfelkM2OgPzXIjfI1kk6SjJPbjpDFPrNcHVUKDqXyVIfPkrBTpO1biQ12WILpaxgMTF/GSh9E24mdDFuIVTn1KUxxBAA1eQ6VOrDhpf0a46OD3KhcJ+WkSG9ifFTaQLvbwjbuOVSyb9v6cjfrys3rqdvZb+yO9+BHPq7t0ua2bc9GhNil1pRsZrZ5VMf3fR577DF+/Md/nIcffhiAn/7pn+Z3f/d3Fzzvx3/8x/mu7/ouAD7+8Y/zi7/4i4yNjfHqV7+a97znPXR0dMzF+773vY8//uM/RmvNW9/6Vn7kR34Ey5JbWTaqqsuM1oZJOgn6IrC0Jkj0Yqw1VaEFlAlwamMYO0HoLd05XI2lbAYTh5pyp7ZWMYhlgTLE0mhbkjD3o5zTQVu2Y8P1z8RzUBoBZWG8rcuynwrGKQQzdMQ6yNi3ji87KmPVp9GxNqLbkuOcYAarPkUUzxNJ4uS+5V35FEbZBF33L/j750tn+e8Tn8LFps9tZySc4Z/KL/GRyb+nw06j0UxHFU7FB/jW7MtQ8+7U08lelAmxStfQuaXv2uhPD6BQXCyel2QzsStl7DbuzLYt+32g0DBzFbdcIkj0YdT6b32aCMYoBQU6Yp1k7SwqmcMuXEfHsvgbvVNQ7GsxleCOTONO0fl1dyacZNqfIue20e5kcStD2LpG6GQI490bqr8A2k1hOy6EASTykmgmxKzA1BmpDWEpm554H/bsEI12U9i2A1GISXQuGJOxdA2nMoJxUwS3JT9spp9sh0Usv0AU65CLYVslCvDK19DKJkz0bvjijYXFQPwgKtGcmeqK0TST9QkybpYOtwvtZrAsG3SEii/VJza4tUaCcRjvkpngRUtw/ClUVG3USbX6FGUlXWCyNkZfRzdd6UGMUSgT4VaHMMqaPaY3XreNm0HNnudJ5CWhUqxJMZphsj5O2s2S38JlXZXRuNUbGBRhsq/lztvGy+JYQFiHTNuKz01bWU5m75JjSuyIjkQHJ7N3LVrhVdsJrFgK6iWIZzDW0nPgu7URVFTHT3QzHExQj3x6E70kDNi1SYyXIXRkJiexccYYJsMxSkGRfLyLtHWrPjXGaTwIfUh2bLivclPGznFnNrfi+VcZjVMbAcshiC3+HnPCIlZtAh3rIHSl7u9Gu6GN69bHUUGZMNmDttZ2fT9tDHc5OaJYG1qtvK5JXVcZqQ3jWi498T6sjUyDJsQusv5MoS1Wr9f54R/+Yc6ePbvg7+fPn+eHf/iH+Zf/8l/O/S2dbmQzP/PMM/zYj/0YP/VTP8Wdd97Jz/zMz/DEE0/wa7/2awD81m/9Fh//+Mf54Ac/SBiG/If/8B/I5/O8853v3Lkd20OUgmvlq5SDMnZ4jVpxlKSVxusoU88tM53pCtzJr0HhOkpZOP2v2HDCGTRnoNVYDvS/HOPcIHQy6DUMUom9aTP1L8gcxYm1YZS7ZQ3nuqlypXgFg6HoF7mrLYOFg2UCnOEvY/wKjpfE9L9qrt5auoY1/CUIg9nHHkWrpn81iCbwrvwNUfud4N5KRjxTucCvjP81d8cH+MbMabzZBOOq9rnkjzEcTKOAI7FuDrqdCxLNAEyqFwB75sKyyWZxJ04+1snF0nle3fP127JvQmy3lb4P3PINqJ1DFap4HTXq2TvW9d41U+Fq8QoAJb/E3bk7MbUCJqyi3ARsIPFfCFhcb0N8Lhcvo42mUC+Sx8Ieew41dRGn536stjuot925oW1Fdgr6X4kVVgi8ji2IXoi9YbQ2wni1cdevZ7l0eo22U2SnYeBVWGF1QX9ZKXDHn8WUxxv96YGHCZe4q3a9/RRL17CHvgihjxPPEPS+csPJpWKeibMw+hzKgNtzH35yYFNv14zxD03E5eJlQh0yXZsh1Z4Grx1n4BFU5BPEFp/Tvco1GHkOALfrLlkqRDSd409h3fgiGI2bG8TvuHfF5xuluVK8RBAFRKU6vfZBEiqNV7yAmTiHAtwejZ8c3HBMoZvFHnglVlgjlLaRWANNxNXiJXwdMlWbJtmWJGGtf6WFpbilSzD+YqNud4Utd95WOsT4Fbh588oqWvHCtti7lqpvWrmEvS/HDopEbm7JdrVbG0UNfQUwhJnrjNgxjDEYHXCiMg3lCZTtYA88SiQ3GYoNqpkyV4tXASgHZU613YMyjYTixjjNI41xmmWWJ16v1c6/XuEcZvI8oHD7ThPEe+ces0yIPXwGE1SxHA9r4NE1JwKJ1tHqbVwnmEINnWn0C1Kj+D0vX7XeWrqGc+OLmLCOE0sT9L0Ss8I11OHaDaZq0wDE7Tjt7tbOkCxEq2nq1alz587xwz/8w0vOnHb+/Hne+c530tW1OLv5ox/9KN/0Td/Em9/8ZgB+7ud+jte97nVcvXqVAwcO8Du/8zu8613v4qGHHgLgR37kR3j/+98vyWYbZAy41mxiShRizd7dZMLaut9LKaBemH1jjYqqwNY0ZHaUGyeIdUnnVWyYQRF4+S19TwsbW1mEJsJWDszejaK0jwkax6sJaijtg30z2cxv3GUAmNAHE4Ikm+0/UYB77e+pH/u2uT+NBQV+bexvOBHr5VuzDy5IJEtYHqfiA5yKr3zBzDgJtNeOXbzMSsOB3fFeLpUubHYvhGhJRtdv/Rytv+1kYWMpC200juU2ltEMAyI3B5FZcE4XYjMUFo6y8Y3GsSyUX0dFARiD0gEE5U29f2SnFs2uKsR+59i32t32bW3wZY+ZoNL412hU5MMWfAVYkX/r4q1fRRFi5O7bzZs/ZhLVl39ei3Mtm1CHWErNjQeFTnb5EcX53xdhZfsDFGIVKqyAmZ12pl5YffZHo3AshyAKUCjs2fOhCecdx1twTEd2upFcLMQaKCxsywUdYikLeyuTwufX5w30WbddWEU7SYgn5HtF7BraiqNjyyfKKF2H2Tm/rbCOsuMYDJ7tNGZEA4jCxvMk2UxskK1ujSnalgNm4Y3iOz5OM9dPMKigCvMPERNiotk+aRRi6UCSzXapVm7jqsi/1S8Iq2t6jaX9xrVTgKCGMuGKyWbOvAlqbEvGVcTet+aMgr/6q7+am1lsJTcTwNbii1/8Ig8//DA/9EM/xOnTp+f+XiqVGBkZ4fDhw0u+7umnn+Z7v/d7537v6+ujv7+fp59+Gs/zGBoa4uUvf/nc4w8++CDXr19ndHSU7u7uNccnGpSCg8kDpN0Mqewh4oUhVOQT5Y6u+72MAZM/iZp8EbwsYXztU347YQF76izGiRO0nVjTtPdC7DabmazYVR7HcndQDstk3Ozc9KyRncLO3wHFG5AZmOtAWMbHKl3D9Ty0cojajkoDfp9yR76EFRQJe14GNKbY/s2JTxOzXL7ltqUx10unerBnLq34nJ5EL58Z+TsiE23tgKkQLSBKDkBMgy4SZY80Eu9NY0hRofEK56E2jW47umQSsqdi3JE7TmX23K5VAvLHoXgdMv2SvCPWTZkAd/olVFgjajs+N8OqjcPR3B2UwxJpJw1R2BiQTOUJvTxR27EmRy5Ea1MY3OIFVHUSnT1IEO9Z9TVdbg9uxsNSipzTzuxXxLKMAd11D9b0BYhlFy2juVGRm8HuOIopj0DuEFrFtuR9972OYzBTBMslTG1uVrP1UrP/2+wNchY2h9PHKIYFUk4ad17dcPwp7Onz4KXxc8fnZu2I0gdwagXAEKY3PvOTEFslSnTjtB2E2hQmf3LV40KhZuv9NL3tecKSgzEQ5Q7jRD7GdglTi+u2HZZwps9iLIcwdxxty/iK2DoKxZHMUQrBDAk7iac2X7+86nVU8TokOyHbByiC9MHNB7sOq7V9AKJUP259GuIO2mutWdfE/rW5BQchSPTithVQQRW3/Q4OWwa3Nk62OIaTSBEGMVQi37jRUIgN8lSCY9k7qEYVsm4OtUzNXTA+mTu85BKXC5+/+rl7KVHuCFZQRTkxglTfgse0FYfuU6jiDUyyh9DJbGALQqwsjHXhdRxDBRWi7ME19ZdDJ0MsfwxTGobswVWvofYm+ok7cRzlkLXbtibwzTAGr3QRVZ1AZw8smFFQiK2wpmSz/v5+fvM3f3PV5yml1pVs9ra3vW3Jv58/fx6lFL/6q7/KP/zDP9DW1sZ3f/d3zy2puVTSWD6fZ3h4mLGxMYAFj3d2NgZgh4eHJdlsneyojDP+DIR12vLHKFspah13z93NuhFhrAs10LVoLftVY5k6iymNoJTC9TL4qZ3t/AqxnMiEFKMZ4naCuFr+TqPlGuGNxIMId+oFVGkE2g5B5+kNxZKw0iS8xYnBfuYYKntsQePJKQ/D1GUCFCrTgZ+QCwH7lXvlb9BejqjtOABfrlzgq7VrfHvbI8SszSX26mQPzsRXV3xOd7yXwAQMV28wkDywqe0JseWUWXTn31J8U6cSlUjZCy/EajsOPS/D94qoqIo3/EUIyuiuu8EozMQ5AKygjBr4+gXfEzcvFCetNMl553Y/cxSVPSozrIr1Uwa3MgTTVzCAbQxh90NzDydUnGzpAqr0HKbtELXuhxsvm5ewYIyhrAtoNBk7h7qtXzA/oVKI/cT2p2H8JQxg+QWswU70KrODWcqmY3ZJBa90CTV1AZPsJOi4e9llLAMvD93rmyF5UT9EGRSKUN/qx5jcCVTbCflu2UrxHH7XyzZepmtsg9zOCaaxx57BYKG771/ThZqVLhjFrAQxL7Hw+QqsiecxtQKUx3BiOYJE44JRZKfQva8AVkt2MxSjGQyQsbOLvk+EgM23K9zaKNb4V8FNEfY8RLTGG+w8y6PT66EtnmG8VARmZ2noetmyr7GLlzDFYQAcN0ktc4RiOI2tHNJ2doN7IMQtnorT6W08yWz+8WTpGow+j9EhVKbQBx4l3OZZSJQCQ+O7TZkAb+JZqE1j8ifxE8snZUd2Et39EJnODOF4EYx8f4idN//4cf0JrPFnodyGHT9BoBIr9pEXM2jl4LffPfeXHAZv6iuYoE4IMPBy6p4svSY2L2VnSNmZFW9GceqTVMeeITIRSb+AGvyGxk2ySi16fqxwDmauYNI9BO2nMOs4B4duG6r/Vcv2EfzEIMg1KrGNjLJAKUx1EmV7KK8Ng4VBU4oaq7Jl7BwLU4oV9exxVO44xtx6ZLn+iY1D3m2dXBQnnJkdqzJYtQLWgU60rG4lttCaatPf/u3fbnccC1y4cAGlFEePHuW7vuu7+NKXvsSP//iPk06neeMb30itVsPzvAWv8TwP3/ep1Wpzv89/DMD3/XXFsYmJXLbMzRiaFYtdGYHqNBVdYmJ4kpHcYXpSPfTG1ndX7s34PX8cRp8FJ0HYdT/aTqz8wnnqlmGkcgnX8ui0721amTT7M9kJu2XfWuGzUAouFi9QqBexlMXJ9juJqcX12iueR01fxqS6CTrummuEB/hcLl4kFpXpn7pIwkrC9AXwT27Lfi14T8ed/d2A4217ObbC57WSnYqrFcshdvmvCbsfQM0uw/o/pz7HUa+H47HN3+WgU71Y1/8eKyhh3IUDlzfLoDfZmPnjavkSg6n9l2zWzDqxneeZVqrjG2HQ3KheY7o+TWeik55Y/7LPjQi5UDhLPawTc2KcyN2JPdvMnl8eTm0MqhMAWNMX0J13oSyrMX23m0BZzPVU3eoQavxrqFiWoPM+tOUt2u5uLONWqR/N3v5OmV/eM+EU10pX6TUR3UpjY4EbX1AWTlBEzVxtvGbqAnZ6EG3FFrzXTDTFpZmLAAxkBujybn1XWLqOO/YMpl7EdN3VMnfLtUq9a7b9vv9rteH6Yjso2wYdgR0HZa15xgPLhKipcxAFqOJ1nOwgodexzgAWUybCnXwOVZnAdNyBnzrITDjJtdI1Ul4KYzQztcKtfgyJTdWTVjzWduO4gTYR16qXKfol+pJ9dHhrnxEewC5dA7+MAqzKDVTu5IrP9wrnUBu4YKTcBNQLjZ20l+5PrrT/U8EElwuXATiQOUj+tv1sxfq0W2ykzFqxvK2ohjv+DMYvYbruIYiv76KNUmDNnG8saRvWsGtj6DX0NyeDMYbKQ2S8NG367jWXibJjt64+2R5j/hDDpWEUiqNtR8m0wswGm9CKdeR2rRzbTc0qR8sEjXZ6bQaTP0mU6EE5LgQhxnEwlrOtMWkirpQvUQrK9KX66QlDKI0AoCZfwjowiFkhQ3l+uU0Fk1wuXAJgMDNIp7f6bLJ7WavV+91wrlgvK6rijD0NYRXTdR+qcBmCKtTA1sNMJNqW7SPfzjd1LpcuEuqAg+nDpOzGTQFKqca4UFgHZaGt7R+rX6tW/ExbKZZmWutn41auoSZeQsXb8DvvXbRqVFWFjNVG0TqkPZ5EmRIXixeJWzEOpo/gqsaYpKVrjWtXOkLNXMXJHJibLX8jcW+HVqyvW2mv7tdmKAVlv8zZ4vOEOuJw5igJa+mVQBp1+OJsHb6CkxkkdLNM+RNcKV4B4GD20NxNgbdzwgL22DOARned3lD933G2i7KtxliV6zXGqjZYj/b68SU2piVTF9/85jfzute9jra2NgDuvPNOLl26xO///u/zxje+kVgstihxzPd9EonEgsSyWCw29zNAIrH2xCaAfL51pulsWixeNwRXCWsVYqlOMqk4XkzR2bGxeLLRMCQUUAOnAPm1DxSdpRvPvQ9tewTtbfSmm/v5tFL92Gq7bd+aGa82GjdUZGON80sy49Ievy2eoAaTNyBpgRmHZAjJxmwEQ6UhrCDCMjGCsqInnoB4Gzge+fz6zlnrZtKQTUIUQHYAnMWJDNuhVevXTsfVMuVQGoHxp+HVT+Dlknxi4mnGwgL/evCVpGJbsISSbsxCmY1GoHPpc353e572WDsTZpjOzhYplyZoRp3Yzm22TB3foJJfoh6USDgOVVUg03aYmLP0MVEJKsQDu3GRHkU2FyfhLjyH5/MZiHdD/VIjuaytD3oGIP0aqJcg0wfevNkxL3yp8b1BCWIVyK1vFptW1+z60ezt77R8PsP1sQskUg5FXHpy95J1ErPf//Pqte9ApQPCKsTbobMdrIWzK9WK02RNo367cUVn+7yynJ4Eu9you+EN6Dy+E7u3Zvvtc7/dft//9Vp/eWUg83VQm4F0D8TW8XpjoNoL1XGwY5DvhNgWLJNcGgGmGsekfxUO3MnV8XMkUg4hNZSBrLdCP2aDWqmuNTuWjWx/qjZFGNZIuA4lNcWx/KH1LTVv9TT6najGmEvbCjH4FZgcatQRPQapOyGxxphzD0PhOrjJ2eXX1qdSmCRLo/55SejMLb3dZn+Gu9FmyqylyntqHJwKOBZEQ9C5gSW9w36Ybly4p7MbUivvnzaaKyMvzZ0ni36RfL59bdtqvw86Ohrbyg7iTZ8lazXqeDxl09nkccyt0lJ15DatHNvtdjzWmWtgFRvn++AaHLyz0RetjEOiA5KbT3JfyWR1giiok/AcStYkxzuPoqoZMCGk+yC/tlnV8vkMlcLUvO8Ptez3x37RqvW+VePakIkRcGvgKtBD0NkLVgFQZPPdFFS4fB/5NteKM9ihxsam7pY41DHvxsb0o1Aahli60Z9oMa30mbZSLK1g1fI4f212jLEAXhVyC8/5I5UK7tFXYAVVgvQAgT1DIukAESrp05maHZOMElDthtp0ow/QmQe3NZcN36t1ZK/u12ZdLVzFjjN3bj3QvkzS7zJ1uDQzTnZ2EpFY0lq+bTFyGWJh42c1AZ3rm5inOTKQfm1jn9c7VrUMqYdivpZMNlNKzSWa3XT06FE+//nPA9DT08P4+PiCx8fHx+nq6qKnp9EIGxsbY3BwcO5ngK6u9d0NOjFRbPoSEko1DtrmxZLGydyPSdUo6Qq6FpBw2hgfLy54Vmh8arpKwk7NzeRxUykqcK18la62NnpDF1WogrIwaRuuX8RYLuEa1p4P6i43wgRWZJGswFRpGKsyDF6aIL5zje/mfyabs5ZEjt2ybzv9WfjGx9dVknYaa96SODk6GakN02m5WDcuMhObJojdynxXGNzAg8okuHHCkkZXGsdQOazx0uh5tNG8ovN+ZsigYznaLXtL9ssyAXZ9isjNLDOT4OyxN10H6pvb2Cqaeey0Ur1vtXNI7Gt/RhpFMXMPwXSRPxj6HHfGB8gECcrBFtQJlSOJRW3oBfz4wosDSkE2m6RQqJD3unhp7Nyi75f9YDvrxGp1fzu22Wp1fKMiQoKqoRrUSHtpZqZrWCw/S27GdDBZmyQfz1OeCSnTqMs3y2N6dBhVuk7oduOgIMoSjBeBJHWtuHK9sdzswfQhYiqBFyagMA6WTVSxiIK9cWzsRP1opXP+TpgKxhmuDJH1svQnDqLmzaW0oLxrDoVKFduyKeUOEeokTPtwW7220/diBSUirw09WWn8LSphhVVCt51kdZqOyjTFeAdYDldGh0hajYtDjm9hlfzG3XJt3fgtck7fK+elley3er+dlIJ8xmFm7AaRk20sh7xGdW0ITIJUUaOKK9f/UX+Iieo4HfE83V4fduIkttWNdlNERQ2rvH4pbm0Y/DI61Utkp7AjsCoRKvRR6Qz+VAVVdylUZrAtm/5MP5PVCVJumrBkzy0Vt1HNONaa0dZZi82URWAiquWQIApoj7cxPVlZ33uYTtz0vRhlEYbtcNu5ODA+l0rnqURljmeO0eY7UC2BlyQsRuhy4/mOP40yEYHbjlsbgqhOlBqYm/GyobvxNbKB871jUijfwxhNzMks6gfsh3P3Rm1HvW/F8nZ8G6vog4nA7l3QrihFBa6VrhJz4hxMHVo0FnmTsg7gpJJoO0ZUjWGXRrDKQ+ClFs3A6psagQnQvk2hWiTmuCTSNWYmLxJ6HWuc9W/2YuxkmYTOMVkr4touqhpnvNYa7aKNanYd2Sttne0sR43mRvUqRb9AX6qfNufWDUt2qLBKAUqHkMvPHk820AMVcGauoXRAGMtjlpib1fEnUbVJTKJrTeP4t/ONoVz2iaKIjkQHE2UHO3v/bB+jAzPv+I4IqUZl4lYCZ3Y2nfnlZuvk3PeHZy/+/thrWrWts5xmnyu2g1u3UcV648ZBJ0aQ6MXJuORyOa5VQi6VrzJRHSMf7yHhZFesk8qvER+/RuCm0Ln83HMdfwqA0OuGGtBC3xnSxm9da/1sGmOMUxjLQVfVEmOMHjXy1Kwa/XTi10oUSlUsZeHbMF5tPF+bCD82SNzqwvI60DMBEFCMZrhWukrSTXLEzWJXpzGJPKG7xoR9QJkQpz7Z6A/bG7/xajefg/ZKW2crrZR7cJNSkEwmKRVraGNoMxbj0cI67vjTqNo4Jp5HJ05h2zONa6azddgzaahPolB4TmrZ87hbd1CFxgp7JNw1j3sq4+PUp9FumshOrv6C20z4o4xWR2iLtdMb79/AEuIxoAeKbGis6abtOr728wQUe0FLJpu9//3v5ytf+Qof+chH5v72wgsvcPToUQDuv/9+zpw5w2OPPQbA0NAQQ0ND3H///fT09NDf38+ZM2fmks3OnDlDf38/3d3rm27dmKXXr26GZsYSuG0ADNI4kdweS0TIucJZqmGNjJfmaPrE3EUupeBG+Tq1oMZMfQY30U1HXwfG8rBq4zD+EkpZOL0vI4ivnAzY6fWQzKVxLIe4imONfg5qBVAW9sAjG+robkYr1Y+tttv2bSfiDfE5O/0ivvbJxXIcSR3j5voIGaudXCaLe/UfMUEVLBtr8NG5RrFBEXQ+gO3PNiZUfG6ZtEpQoz85iEYTmDh+vHtuCtLN7pfC4Ix8BVOZwHHjBP2vRFvNv9OkVevXTsfVKuXgXvokUfsJdKyNfyw+z2RU4rG2Vyy75vy6KQeT7MYqXFr8nrN/MAY64918bfq5liiTZmlGndjObbZKHd8oC4ejmePUokaHVhlrxeMi7/bQ6fUsu9/22DMMT34N2wSY0Kctcxin5yGCRB8T9XFKfhmAqdokPfEB/LZTOIkejBMjdLJs3UHZGppdP5q9/S2jDNdL1wl0SC0cJ+d2zC3DMZ8x0Bc/QNZtw7VcYiqx7P6HVhJiswMfpjFFvHXjCxCFxBNpwlqVLhORNvBcUAEDh7OHyTkdBG4bTv8jqLDeuFDVYmW8Zz73Ddrv+79WygRw/QxqfBQ7lkH3PoJRqw+dVHWZszMvoY2mJ9VDX2xw2ecGps5QaRhtNEOlYdraO/BUnCg2O2axgc/J8adg6CkwBrsyStT7SkIrid33CFZQJoy1Y3TjXJBz2/EsD0/FyWe6G/XCbN1XTSvVtWbHspHtO8Q4nj1JXddI2mm0Xu9WFb43m2CwxLYn/HFenH4BP/KpRXVe0fUyXL/YGGxXHphG4qIafgoMxNv6iKZvAGDXS0T5+9Yb0JJcYhxO3rHkONN8zf4Md6PNlFkrlXfgtuMMPIKKFrYrlIKhyhDVsEY1rJFzc7Qvs9SNwcKPNcYbFWCPPYepTAAKZ+DlBLPHSt1UOTv9IqGJ6E52cSx3nExYJj70JP5MGbfjOPXsHeuKP65S3JE5ORd3q5TrZrVSHbldK8d2u+2ItRwVGas0btC/VrpOLtfBzbHL0M7OttNrhLGOBdt2a2Oo4SfBaJzOE/iZhTcKWlEVNXQGohDLvYIaeA36tiXYVuMS40T2FL6uk7RSGAOhnYGbfZfZeDSaC6XzlPwSCSfOHdmTCy4uG7P274/9olXLoFXj2gjf62wcP9qf/T6yCLwuSGUYmniSr028gK0suhK9eCzf11ZAevwcXq2CrpbxcncTGvAq12DkOQDcnnvwk8v3I5qplT7TVoqlFaxWHn7b3TjJfrSbILLTi/oIFg6DicNz59WEl5q7Fntz/EgpuFq5zGRtCtdyOBHrxJ39+1D5BrWwjhX51EeeJWk8lHMJNfgatFp95RSlwB1/FlMcxnI8TP8jm0o4W0uZ7FZ7db+WEhFytvAStbC+KPfgdp2JPMfbTqKNIaFSC8rI0j7W8BlM6KOcS5iBV+PfNvbiEudI6sTca5YrYz8xgNOfRGEIvI41DaIoNO7o05jyOLYTRw+s7zptZEKul24QmYjhcIQ2r4O4Wn/C2lbaT/VQrK4lk81e97rX8eEPf5jf+I3f4I1vfCOf+cxn+NjHPsbv/M7vAPAd3/EdvP3tb+f06dPce++9/MzP/Axf//Vfz4EDB+Ye//mf/3l6ext3qL3vfe/je77ne5q2P7udRjMZjBHpiLzXhXNbZzI0ASaq01Mdw65PohJ9YDfWKTYGkm6KSlBBoXCsOEGsMfNBbPp84zxsNCoowirJZgqLlJ3BKpdQ5RGsyVFMvXFh1ooPY1GGTBadWtu020KsR6B9fN2Y+aMclNHoBbOboU3jblto1GkdseBhy0PHFye8xu040ezVg7gdR5kIr3gJQgtb9TQu+C7DMiFG2RSiAqWgSNbNLbjArHSAqc00QgpqWFF1rhFjlUtQLCz9xnIc7R9RgHf1b/GPfAuR0fzFzBlOxPrpdLZ2rfko2YM9c2nF53TFu/l8ME0xKJDZDWvdi33BwSNtN+6kvnnOXeou75vmd7K0iZgMxjFoMpGHiepUwzrZqEyARRj5OEEJEo3z/02x2Z+NsgniXVhRjdjoU1CrE8YGMOa2O5fknL2vKWNo81KM1wrYloVnLb8ktsFQ01Wq5XE66jHcaIm6vER9UkEJohCFxi6cR9lptJulHpRQTgKNphpVyc32LEMn26K9TCHWxtJ18EuNX+plLF0nslev1DVdRZtGu74alJm0RrHCMvlqAdvNEKQPY1TjHG4rh5gdoxpWiTse9mwym2VC9BKJbWtpuysT3voiCn0al7MMkb3wznALi7R9q60lA4StyVUxXLtxYaZuqkzVJ4nbcdrctS2rrdAoo5esT67lEOgAaNSH0LIbS33Pf71fnKscqjYFKJRt4ZSvotwEfvoIxtqak/1SddAql6BUIKgkUIUq6uZzpN2z7yzVrjAGUk6Skl/CUtZc+3ktTHRzRlcDOiQiZMIfo6rLoBpZt4V6kYHEQdzqZGMWG4DaFGygm7raOdatj6Iqo5hE54KZ1rZqzEZhUCZa8lwg9h7PiuEom9BEpJ0USqkFdTB0MuAsvjFFBcW5uq5qM3DbUywibmY+mygCbmVB36yrjSaOwuh5G7ytrnoqhmcvn3QQmYjxcJgpf4KElaAa1ghNMNdOmnufylWoz6DTg4SzN8kLsd2WnOggCnBsF2M0kTGN9pUyTPhjhFFAl07jFMpzT1eWwp6ZJFWfBNchiGrgAn6BuYwFvwDNzSEQTeQE01ilaxDL4ScPbNn7GstZdbIPuNVuUVhkrARG2fj4TNbGcGyXctioz4EOqesarh1rXAN2kpSDCo5S2DfHTbVu/Gcvs7GFW4bqZGPb5Rns0asYtUTDS/oC+0pgfGphY+WdclAhIsDh1rjnXHtZQVBJkCzWcIMxlD+Dzh/Dz95cplhjbt7BFUUUgwmKBjpieTy1/sk5Qm/tM/YBKKNvXacNa1hhFe2tfbuWskm4CUp+Cc/yFuVobMRarnMIsVYt2dO87777eP/7388HPvAB3v/+9zMwMMD73vc+HnjgAQAeeOAB3v3ud/OBD3yAmZkZHn30Ud7znvfMvf6d73wnExMTPP7449i2zVvf+lbe8Y53NGlvdr/pYJJrxWsAhDpkIHFwweOeinFAB1SK1+kKa8RnrjHZdYpq9igdbid98UGybpaujjbqhVsNFp07hFWfwTgxouQ6lsEsFVFXngYrQBEjihL4Z4cx+gbOyZMw29goR0UKwQxpN03GbtuKohB7TFWXmaxPkHJSqw7ax60UnYk8M36BnmTPwkQzQCsH3X0vVvEGJtFBuMZkmTYnj5vzUCiSVhq3ch0mXoIggU2BsOP+Ra9xghm86Rdg5hJ+qpfReIaiMUxaEwxkBqkGVdpjHcStJHQcRU1fwqS6iZx5neJigfDFF5eMaf5xJPY2d/gLWP4MQe8r+Hz5LGNhgX+efdmWb0cne3BvfLYxbrJM+7Vz9m6SG5VrnMzdteUxiL3OMBVMUI/qG+4orsQrXoCpC6hEO37nfZg1dOqmggmula6hgGTJpb3zHgajEoH2cYxDzG1HJxsXlNrdTtxcbO67YD6reI6p659HT02Sbb+fsLBw1FHO2fuXpX3csa9wuD5NT/tBovRh3NvuGFU6hLEX8GZKjCeyXCvdwJqaxC9o+gqLE9OWqk9RvAs33YVVvIJ226AygWU0sf5vwCuPYFlgWYobtavkY53EVGPZbmmLi91K2yloO4SqnIfMwJqXOMjYObJehlpUI+mluFa6Tvf0BcbrM/TE+nDsGEFyAAALm2PZO6iEZRJOChub2PTzmMINSPcSdNw1t1yb40/hjH6VcLyEX0tw+zRXN4/bKcehlk4SC2vk8qcwkkW2JygFl4sXqQRVAI7nPBJWkvFglEhHdMW655YYu8nSddyxp6BewnSeXDQ7RrvTyYPdDzHjF+iKd88N2Jd1gYJfoM1NEzd1bOUTxdoJ8ndhVSdxCufQ9Rpm4hyu5eKnD2/fjs/2V8NsgrBQnfuztHvETT3xAdJuBke5JKy1zXxhDOiue7ALlzBuhjDexYQ/wo3SDTQRMcfFVS59qT6Madw0hTUNVYPOHZ57n4ouMV4fxRCRcdpod/MbWMqmMXusd+0fMMYQxTuw+7K3vnO2YMzGMgHu2FONi1sdx/HTh9Ydo9g+VVNhsjZBwo7T5nSi1OYv9nkqzvHcSXxTJ2mnV0121GimgnFsx6IznsaOQnRucT0J7TRez92o8jg63btwlppiAXX1eaypF8DxiNInCKuNDa+1rrrVG6jaFNPxBEPVqUYyg2MYSB7Eu61/4/hTMPJVwGCXx4gGv14ulIqdZwzezAswNcERnSbovI+q9jmQOMRMMEVt6mtY9SIzbi+5l0oLMo/dnEFffwmrZwCqExDvpZ7spDZzFke5xFMD+KbGeH0Mz/bIu10b+o4Ru4/CYI98BRPUgGs4A2lCr53pcIJaWKMt1r5jsxl55SuoibMQSzOc7mSoPg1AZ6oDbYpk3DRJ+9b5vS9xgKyXw7U8vFgPqjyKTnWj7cSatmeMwnQcR02eRekYtUujGH9o0fNW+l5ROsQtXW7MVJ69ew3bNEyHE1TCCh2x/Jrbk2LnxFScrmQX0/VpuhJdCxLNgAXt5TCbQIUVopEzjZlaj46j7n4zBoW24pjue7DKI1TiKc6VRzAYKmGZY5kTt3IWTMREOEayPELOKMgcIpy9pmowTAaNROJ8rGtRH3wlWjnQfhQ1fRGT7CJa5yptCsXh1FEq8RIJO4nD5pLNvNJlmDyLiucIuk6ve7ZaIW63Zclmk5OTvPWtb+XIkSO87GUv4wd+4AfW9foXb+tAv+ENb+ANb3jDss9/7LHH5pbRvJ1t2zzxxBM88cQT64pBbIzCot3rojPZj7pxhplElemRZyhYMZyMQ87pIOu0kfEy1Ck2OoVKEXh51ODXAyzbKTRKY4xZkNhjU8GMPEtoNCqRIUjdi9HhgtdFRFwqXiDQIWNqjDvb7lrUORX7nDJcLF7Aj3zGGSfenlixsa5QDCYOM5g0YJaur0GsG8vNYvsFLO2jLQ+DQaOxl7mFQym1YGYB5g8uqcUdSQXYE8+hRp/FVMaxdUTc6qfoZqibOteL1wh0yEx9hpO5u/Azx1DZo5hlYhb7m3fp/6DjHQS5o/z50P/kjlgPPdtwV6hO9WKFZazqGDq59F1U7bEOLGVzXZLNxAaUogKXi5cBKIelBcvVrEQTobCWnYIbwEKjpi5iogBTGsXJzhDEll6mZyXKL2MHNraKk8gdxG+/Z95M27d9F8xTiipM1ybRlQlUV0DStXHcOsa4c4P4Yn+y/QlMZRIFpGaG8bN3LUoucSvXoH4JClXiYQfMzgpggLn1EVZhRTV07ghkDxHdeBKS/ahkHsft5M5cJ8VohvMz5wCohVWOZU4QmojLxYsYNFP1Se7IJqQtLnYNg4Kee/HtQ+gV2tC3t/Md5c4OVBoK0TQwBlbj9cpysMIika7NzTTs4JF1GgOUdlTGTF9tzCpSuIadPUToZLCIsEefwkxdh5EhnJ6HCCuLYwnx+erUc9yoDONaLqd1hdZcfEdYuobtF4i8NvQKs1GuZCqY4EapsaylwdAfXzjrgV1vfD8AqOkLqNTggtO9wuJA/CgHErf6tiEBFwsXCHUE4QXS5WkMHng5Aq8T7bUR1yGEl2ffZE1TFAixbSysDSWzh24bYf70Eu9n0x3vpSvWO3dcGOVCxwl03BDMXoA0SnOpeJGhylWKQYljueNYKYs2J9/oWyiFun0m4mXYpSuYybMQRdg9dxMsMQa0GXZ9ClNuLKmops+j0oe2bLlksXlXS5co+41kWi8XX7BSwWbErAQx1nZxfyaY5GrxKgC1jiP0xQaWHaP3E4OQWKJ1oRRWbbix+ki9jJ2cIVzHNIBOWECNPIMdlkmqgFTnnUAH3cmuRd9vje1ZNydvBctmqTsaG/18JQk6YttYpo6ZuUyYdLBKRU4MPkrgZABFrXqJ4sizRBg8exrlHsH4/txrIx3DSg9g4r2gLJSCs/VJ/Nmk5sO2xWjlKjP1xuyWXs4ja69vFh2xi1mzbWwFKIuqLnG5cBmDoRBMcyKzehLVTU4wjTK6sdTfOiilUFPnG7PBViZJxGPYyiYyEWk7y2Db4UXXx+a3y4JEEhL9i994FX7qICp9ADUyjLn2wrpf71ZnJ3FQQMoF99iKz6+a8txYcikocnINCWpiZyksBuIHGUgcWPaa7HwG1Ujen2sj3BIk+iDRRzWawfiF2fdv5BLcvDYwFU5QLlyiPvRltJulszJFNPBaDAvbTIEJGUys7yYOP3MUlT2yruu0Soc4wRTaSYKdIuts/rtAwezxHTSW9cxOLbkilxDrsWXJZvF4nMcee4zHH3+cv/iLvyCKImxbBp92B8NkME41rNAR61yUwd3mdqAzEZEOyXtLJwkEqYMopbGDIvWghBXPEcKiu7K88hWCkaep6xqxvofRyYNLvh9AXVe5VLpAqEMOZg6Tsedl+978wljiri9bV1BGyz1NYmUGrI3UkhUaA5YJcIa/BPUSTrKNWtcDXKxcphpWGUgN0O4uPn58U2OsNtq4U8nrJkj2Ee+sQNIjZIkZ/1TjGpRJ5hszi9gJutruwDIQd2JcKVy9tYM3f9pgollFlwhNQNrKYsnFhD3Ju/S/CXoe4svViwwFU7y9/eu2ZTs3Z2+yC5eWTTazlU2Hl+d65eqSjwux1WbCSa6WrhKzPQ6ljy6bCGOUBak8FIZQTpzQWdudbu1uHp3WGDR96X7qU+duviEGteYLPbX0IKrzFMqeomq1k4qPMjX5ArFYhkTqgSVf44RFtOXOJTSsV4BPJSyRsFOSINTCtJvBdlwIA0yqa9VZjJJWmsF0J0QJ8uUJVMyga9Hc4/WsyxCjxAOXvNsJKJxgBuvGF0BHmLbD0HM3hBXC1MC8xIVb27WUhTGNO3JDFXCleJmkm+JI9hiwuC7VTZVaVCVlZ7ZkGnghttJKs2SE+FwsXqAe1Wfb+Y0k5MZxocjYOQbTg6h4O11BFTVzgfLYMziFK1gDr104IwigrThOIoepTEEsi7bjKF2hFIxDMEXa1lgrznii5iVOz/9ZtBJL+zhDXwS/jJtsw+9+BWZeP2s6nKAUlGiPtZOyGhfqjYFD6SNM1ieI241khLquzb1m/mdtjKGsiyRVSNIK0drBJDqXzyu+rZ9o5v5ttFNmF9FkuH6Nseo4XV6ag/k7wPLmZukTYrfLe10wO0FGh9e14Lhwp74KU1Oocojd/wjR7Awe1uwxolDUTZXx+iiBqTNWHsNSNkeyx+Zmel2RcjFtx1D+DOSOYGkfY3lzM1suYlmU0xbKrpFCr5pIo90UtuNB6GOSXZJo1mJufn7q5oXRJgt1tLEZwozBxNpA3QDLRs+b6UZZjWQybSdWnjUjmKY89hUsL8Oh/HGmUn3LXoMI3RxOz/0ov0CU6ltUr0f9IUYqI6TdNIdSRxatTLEWGk0pKuAoZ9HM40IARMpmWvmMzlwl6fUTtxPcTHxM21lI5NE6Imey+LNL1GrPppKysMMbxOtTWDqLSbRh6UYiWnBzMgUDajb5WBMxHUxSDsp0xXqkz7zHGRRR92ms8hDGyxK6OYwuzXt87dzqEGrkaTDgdd+Fn7p1HdbSNSwTEtpLn9+MMZhUF0xfpagqjGmfEMOBzGFyTvuCtlIhmv7/s/dnMZJta14n+Ftr7dlmczefPebxTPeec6ckLzchs6CrQKKhaPVQAqTut5ZIIaUEUsIDQgghIfECT7z0Q7dQN7QEokpQKkqomiGTHG7evPMZY/bw2d1msz2utfrBPDzcw91jOhFntN+Rjjzctm3bZr5s7W996//9PzrZHr4KmPOWkJ9S5GutQJiXjVjEGT+ffbRAYLETgd3z1WNO+Tw4ZX8zsymJGhFELs44B6BIJN7c24hihG6+eRjXKD0CBFpFlFWV85VzJDrFVQ7vd36BrzwuVC4fi62FmPyvsDk76TaJHWPQLxVXHL6NF9yn9Tq/xPY3JrnfI2uRT4OFyfe79xAcD+NOHf2mfHpemdgsiiJ+8zd/E4C/8Bf+wqs67ZTPgJEe8mDwAIBhMeRG9c1jN1WJZNZ9eptLKx3S8hVktEKl6JHagmXpHxeIASbtsD1eJzU5Qf9jGtES6oxh2C96xMUkidpO96lEk3NpIuTcO4h8gHabmPFjVzPXdLAPfoEScH3+BjtISm55ulE65RQEF6qX6GVdQid6JRbEUseQTvrWkwxIdY9BNlkQbI93aNZbJwLWjXidbtIFwK26zCUDzP4d0BVEqQFPCAWsBTP3NsV4FjX3DbLSMp4qsfjoGqqKcTGm7jU+1SZTbIbc6n2CsYZWOMvyCyr1p3zxUZ1PcLq3GF/7H/g33T/iotdi5QUrnZ4XGzSwKkD278PCd848bjaYZX384LVcw5SvNpOF4nkSndD0Z56ZHBACdpMdClNQmIKRHuA5Z4jNLGTNt3Eq5yic6LkFXFIoWt4CQoCvfIalZZyWRpic/AVa2FS9eXTtBnq0QVOX2Rv+PknSgaTDYuPNE8bZ3ugB7H6AVAqz8G2KF3QrtBjuDW4zysf4yuNa9SZKvLIlw5RXiFZlWPpVpE7O/Dvn0QqUfXCH6NI5ZqWPH99DP/h9hB+ha29RxAbhujwotkhHNYyn8Ws+ZVVF5gMwB4K0pEPevHni+1VRNS5ULpCalKY3aUs+GTOCklMiUCGZTgmfEGrmNuNW72NyU1DxylwqX5sKZKZ8aRgWQ0b5JO7fSXZoerMnnKOabgvcFjZI2dr+IcOkhxzvsjj/TYR7vHLUCkU+9y1UPkA7ZWQ+JNv8z3QG65Tm3qBtXWYXlyhGEjjeRhPAweXNxjs0ohlCGTAXLJ44ZsrnjzQJZBNrOpsMEDY/FJulNn7sWpB2uVF/6zCR7YuQxeCxm0zdncGWLcYamkfcVvu6Tbt3C3/7Z8yXZinPXCGpXn+ua3NwuVS9RD/rU3PLOFEXTEZaXmCndxtjDVtpj3rj5mfWvmfKlM8ChcOcd3LOFADjfYgkQufIfIxWZYSVXKheohJUyExKN+kSZynb448JVIjCoZ/3aHnPFpvllYu4QoHNEeM95Np/RTXOk9Zvnnp8vwL3BneQ/YSFWnjqdR9FqxJ26VdROn7hNcGU18+58nk6aYdABZ+boKnmNlmpaLQumPFPF3c9D1lawZ3/NtZKihjAIpTCHd7CjMbIoEIx/51THT0Lp0peXyJNtsi9CuVxl/n6t576eo/cSZ7ECsPOeNJmupf2iIPxSznG7aSbbI22EAgu1y5TfmJ/Y8qUsUnYKK8wG6zwMFVcks6hEqjwmlSXfg3yATZxsVsPQAh2w5RuvMeo/yFzXpOqzpAPfhcVzXFp4R128uHhfLAUekQqIjYjunEfYw0CwUIwFft/1SmcKtQeu0NGssz5ynliHdPwnz9vL/LBY+VU2oODdIyTd5FbfwRa47VuHhOhHSWvv4FTWmIzXmOgCwTgy+CYGCcn4/7wDrd7txAIvj3/XZb9z28PKY+WcVsaTA4z16BfPPX4UJa5UL1AohPqbmMqNPsSoW3B7f7H5P0tfNvnsn+QXzGGbOwBHo6dxOIT4eXPQYBceI/cn6XhthAefNz/4HBvYFj0qbtNRPUygVumYiS6vMJuusP2eBslJI2gRiTLNIOXj5meFwGTVssAxeO1yKsgb7yJU15Gq/C5W91OmfI0Xnjn6N/8m3/z1Mf/0l/6Sy95KVM+L6QQhwruT6PKBSiky0j5lGX11Cq+oryIcSMcIRj4dapWn7mBGanSgTuCpeIeWRhaSzZ2gSbkx58j0jYWDRbCNGaxdnpidapSnwIQiIjAf7lEeWFzxnrSI9s9EDNqp4xqrMJgC6orOKqKK11yk1Pzq6eOOXUkQFdSIUbbE+synSHTDjgnrecLpwrV0y3pa06TmvPpBUOpyTAHlVfjYjz9znwF8e7+z1jl8/vlGg/b+/y1xg9e46sJTDSP6t196lEzfouftn/0Gq9jylcXMXGVec4iT2uh6tUYZiMcqQjV0+8FVqgXtp0/7RxZ+eKx3+VkxMWI0Cnh4p0610qhaJkaRW8L4SXY2mVUOkaEDQrCE29ZjLax1kBhkEkXXnBjSVOQFCkAqc4oyM8sDJjy+aNVhH7K+LXSgdlrZAwmjmMCxGATrMEmQ2QtZuI4Zg9jcnHwn6ag6/qUwzJukWPqF8+IBQR1d+bxvw7G8Vwwj9EWRzoE8pR1gc0Oq7fjIsFiEJ9yLTJlymdFKEMc6VCYgppXe2qcrIVHXl1BFRmiPEcsPB59a0d6gMVQVlWMcDEH9xonWcMWOdZq4nGbIrxAfScBM5mfT7thlFSVq9Hzt62a8tmjnTKyvoIYbkN19UDAbhnqPpoCJRWFKRDPcJWWSGa844JFISAzGW42wOiEcdInSsdnOySdQklWKQWTMZSV6we/tVS8Cr20R8mNcMXLtf6cMuXLhgWYuQrZGqJcpfAft60JRMSyf56CjFH6PoXRlL0yprC4yiE6IrCPzZDCFpRV7YSo3kiPtHoFN9lBtO9NfjnYRJwhNstsPonzmcROPMfX0Uw3kb6w+CJk3n/9f5uCjHExIlSlE3P4YYH5pzVLMoZ8/Ki35QThCOxwEyoVSPrIYoTxTh+0vdIKRbQB+ZhS/cJLX4awkppXpZN2CZ0AX71c8XmST9qbWiyZyZguUb6+xGaItpqSqhwT2fjKB+UxcCUeIdjjrkjZgQOsjCdtz5GSsR6T5jm2dhGsBpNinACyEUGeHSss8PCZ8xfZz7bp2B4AQk4Ls76u1N0Z6i84T5toATncQViNrjxuSSyTDhSTTVUx3oUzxGZWSHKviasHEO/hSe8wr5OamNSm+CqgMDnWWoQUk7nzFXl+CMfBGgPmZKHVWTzKuwoBeCEweOZzJntpL3+dUz4fCnIynSOANB9jvCNu355iFFh8J8cHRLI/mXPtwc/+Y1f6ml9nlI9xpJroEZCT7lRui0dSRXHgLqitoeo0TqzDn8XL7qtawDavIvY/hrBBfmQt8ml59P2eMuVV8cLT6G//9m8jhGBx8ZSqLyGmYrMvIUcV3A2v+akEJQ/HD2gnbaSQXK/fOCk48+ZwL/53tOM29bDBqOizVQyZ8WcO20Q8oqQq3Ki/gUE/d+WsDWchSxFCoMOTk76wBW7nQ0h72OZVcn/ai/jriEGzk25RmIK5YOGFne8slrvD24zyEZ70uFa/gYOLyvvYbIgstcgq53FlwLX6DQqTEcjTx/BiuIyvAlzpUpZVbGUZkfbBjTDhzKnP+SyoOFWaQZNYxyyVJgvkqeDsq4V/538imXuPfzX4MZe8OVa81zveTGkB1b/31GNm/BbDYsgg71Nxp5ulU14vc94ClXoVR7ivdeO0k+/Rbm/i6pCyrB/+3qC5079FXMQ0lcflLEGaAt18k+Jg/D/ZTcVmGRV/keHiLJ51cTsFzD5xTGUJ4i5COejwxReODh5L5WX24h3qQQNfvFwrzimvHmst7WKPUT5kJpilJF+8St9aoLYKzh2EX6awIWCwecGKP8ug0sSrLlB2Ktwb3aaTdPGjBleql3F5+maYwOD1PsaO9qBxgflwiZpbx5Eu7im7oYGMmC/N0097zIXzn7roZcqUzxJfhlyv36Qw+aliyqMIIfBn32VQWpo4Kh8Uk/SKNnf7EyH+ucq5iRPaASZsEXpNFqRCN69S2t9BxHfQ9atsioJEJ8zJGn4/P/U1p3wxsUiyxluI5puHLTT28z3WBg8QCOYrLYRR1Lz6C82JTtFH7X/AgrDsRy1MuEPNrWLKL+9wV9iCnXQTay3L0TIL4QKeDF6rAP1R3DNdc075rDAYdrMtcp3RCuZP5DCzaBVWbpB1RthT9jodPC5WLjMsBtTcGo5J8Nof4e5+QDFzk56w3O7dwmJZLC0w75/uSKO9Gk5Qg2wItdWDFp0nqRcBw9IMxi8zH5wUnML0+zPlOAbNncFtxvmYwPG5Wr3xeudxzwOjsYXGFBZRW8HaISKso92TbhyPvoMJlujcr+EJH9f5dJup54IFzo22UOkIwiUK58XX+nPRApnN8JRP1al/quuZ8vmQ2pjdZBtP+cx68y/V2m+ge9zp3cZiWSovHXOTdPC4Wr1OWFXkfYvb/QDifWz98sR570m0ZkHNUPg5uROBnKVogjVd8Mpor4YQAvvEJN7wWlCemEQ0vdmT553ypea0v/mronCqiKU/yWQn63FUYcIZlBtgdfFca4Wl8BxNfwZXuvTyLr28Q5zH5FrTCOpcq91ASYVEsRitPPN8z4PDEJV9BG5E7q1gMv1Kzjvly8+j74wvAhbKC/SGMY3yMk5fQ9kBIdgOErYH6zj9gkuNJm40hxhsnaoZeJ69gZY3jyorBILGC87DTtZBtj9EuCF5441THV6fRhatMvQrdLIuVT2ctLGdMuULyAuvLv75P//n/ON//I9J05S/+Tf/Jt///vdfx3VN+Yx5FQpuIQSjfKLyNdaQmRT/lOq5pjvHjDfHyAz43a3/TFokLJaXeLfx3cOEamZTdpJNBJKFYOn4CSpVnBvXkWRY3GN9jvNKFaJLYMWpE7eT7EBvDQC5/yFieW6aiPka0s07bI22ALDWsBpdfMYzjmOsJjlo8ZqZjMLmOMJFde9gR20M4LhVssoFXDw86SJ1jJEBVhxf3DrCY86fBPapjXlIQTR3hXDhCrqnjxYFvloqVZzrZ7RUqVRROJyLJpUgsRnzUf99BJJz5fOnuhZO+XIhR1s423/E//ru/43NfIv/a/NPvfbX1NECzvaPQBegTr/hzBxUlmyMH3K99sZrv6YpX3cEoSw9+7BPQWpjHvQf4ESw09vnev0G8/4SEoW2BameONQ4oy10OkbgoZw7FDPfJDYjHozu4QiH89U5/JtXERgc6xI9Cl5aQOW4MDMLl5GrMyAczEu2v5xxW8x6J1s/T/l8SeyItcGk1fAwH/BG/W2wL17dnDWvI781i8FBGHG4ICwcTaKGaB3TEEOyYsx+ukM8GlP3Kyw+ox2CynvY9oGD5e6HqNWFp37HBJJFf4WlYGU61qZ8KXHxcJ+RLDw6l58rXzomvEx0cuznkeqzm+xQdivMunPIlR/gWY0z3kakH0MtIKsM2VUhxngUvsP11UsQBKc01pzyReZoDiMpHrunCKOY95fOetqZqOFDSPsoY5gLmugr/yesKcif0vo7tTFb8Ra+9JjzF5BPuKm1s112xjuT8wv12ts25WSsDe6R6ZxzlfOUD/I+TjXE6ceP18WVaUHKlFdHv+jwcLhGN22zE2zxjfp7qCc3mqQ8PU6xFmkSyjKi5E8KALzBQxj1sIDyHpCV57AHg3ecj890+zDSJ1/4HsJkj13ITsnZOMAVeRlRqaKPxFipjXkwuA9YzpUvTHM2Uw7RPM5f9rIeD+O7hKpMy5s/5tL0whyMfyu9w7E6cBIejtcJnIhz7iJKC7JKFQKFlf6JfChMvoObw82DU1papRe/Bz6JO9qCYRcA0b1DMfvuC58jkmWuV9+YrlG+xKyP1uhnE1cjr+pTf44uIIUt2E42sBjmg0VSnR7O4XExPuEm6QiXml+hl92Fzj0A5N77iNX5x86yR+byCvCGvDIRF1lLXq2CrxBo2rrLxmCbut9gMVg+/H6e5mY75avBTrbJXrzLTDBzEP+/eue6yeg9ft7CqWKWf4A0Y4wI0BRsJ5toUzAfLuI9UXAqEISyzNgMWRusEZsRvbTLauk8o3zE+egy79S+/cpMCoQAmW1gawFg8OZrFOpIy8LpWuBriaZgffyAUT5ipbxCRTWY95ZYatWwXg8WmKwbhwlJ+gBVFdjAJzUJuT/HaPFt+lmfUBrqx8787L0BiWLWm3/6MToG6Z7Iw6vubWzcxcZdHL9BVn6xNrO5zbjTv4uxhk7S4WajdGox75QpnzcvvAP17W9/m3/xL/4F/+E//Af+4T/8h8zPz/O3/tbf4ubN0y2+p3x9sNayXFphffSQslumpM52W7AWcpOgjSY3BYNsgBTyMIG4l+6wd9CP2JMeLX/h8LmmVMbPH2C7DxFhjXz+XcyRZND4wN64jHNi4WydCCHkpE3hGW0Np3z1UUesYpR88Y14JRyWykvsjLcJPP9w4Yn3KDARWPdRYG5xO7+E3gZO1CBrvYs9Y/N/K96ik7RpA7W0h8ur6cF9GqZUhtLTzy+YfFfb6T7jAwv5btb5TGz+p7xevLv/llQ6/H9Fjxv+Eovu66+KMKUFhC2QwzVM7XSBZ8NrIpFTsdmUz51X5QwgUUgpaSe7pDphP2njy5CmO4srfBZKC+zHe9Qqi6h0IobHndxL9tJd4nyyMTCOAlT2ATZPCebeJTvD5v4R5imby8/LNEb64iGFOqzic6QzaYv5EucxURkTlbEYhnqAEopIltkY3aKfJSx0NsjGHVa9kB0lCcIZOmmfeV8/1WnHSm8iJtYFeBH2GW3gDp83HWtTvqQcbxZ1Ovvp3uFc3kn3D4tMYBL3DPMBxlqafpO7/TukOqOb9Ahr0WQ9LVysE0IQgR9CbQEDJGZE0wtQ/Y+wowJP3iR7RZXkU14PuU2J9ZhIlXHE4z44M8Eso2KIEorGczoNi4P/WQtKj3D238e2b8PMdQonQuPAM9a5m+N1uumkLZPv+DSc41XaSj6ew6X8FIKE56SXdQ83hXeTbaLSZUS5jDtbwe4NpveKKa+Mo3O3FIpB1qOf9fGdgP10j7knC16ZbHCN9BBfBoebsH7/I2znAYQVita3JgWv7hFHe7dE1alT83tkJmUuWjhx3qNYobBHCnafJ2fziHa6zygfHf58tBXblK83Lh6LpUX24l2s1PTiIR36RLWIsqq99Hn9/ifY7j3wyhTz38KWl9jsf4h2qvSsoVcJqDvPvqcdFTo7L5GfPQ3rhgctay24JQyGke7jSu+5O6fAdI3yZceRj2MtdYrQ8TS6+R678S4wKYyaCxfoe11ymzMXHJ/DC5sT6yGl3ME4AfJwHVye7D0xGUPPmsv9/ifozi0y3UU1rrMz3qHhNV97YeSUz5fcpmyNtjDWsDXapu41X5lQ3GIZ6j6udM+c81TaRmz/FCUlw9mL7MQdYGImshJeOHWdK4VECEEgQmQocKXL/JHY5lXNmdaCqcyCjkFI7Owyxp+6+n3dGekB7WQyTjdGG9yoNbAWdFiCsIQQHK4b53WJbLBG4ATUnAa5zbg93MBYg8yGlOpl3INOV8+T03kW3vAe7H8Mboiefw+tHs/f1ivBaBeEmOR1zsQy1AME4piuQgqJEhJjDUoopJWvQ5c6Zcqn5qWj+D/zZ/4Mv/Ebv8G//tf/mr/+1/867733Hr/1W7/F8vLrrXac8sWm6jSo1ZvPtH918i6NnZ/yXjqgXbtAqbR0zJnh6ALzSTGQtAW2vwFWY8dtVD7EeE3cZItscI82mn0VslBeYN47niQq3DrO0ncRxZgibDHlq48XP4S4jS0vkR/YnFadBheqUBhNw3s5kc2MO4cONVujLQbJx1ypXUVUr+B4VZAOuT8ZX9Jm0N+cjNfRHqoxpHDrp57TPTLWnTOcnz4rvOFdROcuttSiVJ4o9wWCQE3bqX0V8G//T/yrC79C36T8n0tvfiavaUqTzVXVu3um2ExJRcOfYTPe+EyuacqU03CKPnLnZwCYuXconJevmnOFx+XaFXZtSJ8RhS6OJTrnvEXm/aVJ3OTOY21BHkzm3PBgESoQkO6y3vkEgWDBj3DK544lctx0FzHahHCGLJzG4l9VfBFyuXqZWMfU3PrBJsrLs5NtsTncRAjB5eoVHOkyb1IqD/4LgVuG2hWu1BbZlh6hCg9bjwir8QZ3sTpBVy8eJlK0KiGWvofM+hTB7LFWDVOmfNXwhvcRndvYaJa8+eaZ4sqjc3ngHI+jPRFwpTJxOpiISF0yk9PKx5S7H+GUz5P7LfJgDnfx22AypD/HXLHFw2GMjDv0kk2qqoEYbsBUbPaFxZiE3s5/pcjHDGoXWKq+eTiHByLienVSZPE8mzRuso3c+yV4FfLZd1Bpm0KGyNoKwvHJo+eLA45uwjqnFEM13FlERWIxNJ5DMPBpCRwfwaRNVOg8vxhgytcDp+gjBw/AicgrFx47xrwAwmq89i9gvI9tXiErnaMia1xuXGFrtEUoQ9QZeZgHo3t0kx6OVFyv3cQXLvTXwWoYd1F5D+O3yKIV3EUPMBTBPA6SS+UrwOsVrhzN00xzNlOepOUtMB8scrv/Mb2sj0CgXtABW+oYp38HIV3y2gXor4HRkPRQWY88mGOxGDDY/hmiNE9Qvfxc563IGherF8lNTsN9NfeaPFjAXfo2mJw8mGcrWWdnvIMUkiu1q0Ty9RX2TvnisBSuEDohnvQoy+cTVh79XrjKxcXjcuUacHwONxjuDm8zzkf0xT6L8gLe4neR+QDjBDjrv4OT97CVRYpw8fS2mhzoBXprCGNR6ZCwGKPd2jOdk6d8+VHCIXCCwxbHRwtRPi1b6Tq98Q71eIeFcAFZvYF5IjYQ4y0wBdaAdyA0g4lbnze4jejex5bnyBtvHMZcgYi4XLtMXEzyUb4MX1sL0Lx+AydogvLJn7MYZ8pXG0/6yAPRVcktPzWuLskqN+tvHh4jKFBCPRZsHRTRnjXWn3kt44eQtLGlZYpg5nFMlA5RaQcdPRab5bVrOH4NpEf+FNFkO9/jweABAsGF6gVqB26cCodL1csMiyFlp/zC8duUKZ8VLzwy/9pf+2sIcXzjoNVq8W//7b/l3//7f8/Pf/7zV3ZxU76cPE+QIQdruOM2q0mHxfIKefDYPlIIwaw7h1NxkUKc6ENshILyPPTWIaignTJSx4jtn5Ple8i0R2npu8T5SXtjgMJrwEsKjKZ8uXCKPmz/YmLvPtpFrvwpjJg43p1WYSeEwEn3EKMtrN8gj862bxcC+lkfYydNa1KdELnlEwtIKzxEeQ7b34SwhnHOrkyaDxYJVICSitlglv3R8CXf+adD2gLat7E6h95DZsrLOLXJ4vppjoVTvhyIZJ/+9h/yr9/4db4VXaTxlDH5SlEBJphB9e+SP+Wwpj/DxvjhZ3NNU6acgtv/BLH/C3AjiqgJ9U/nshfJMu80vsEds4ZCnYhrHsVNRTh3LIaacVsEtQAlFEm8iXJCtE5JgybqSKglbY7Y+SkUOfQ3cVaqFM50rv6qUla1T+VCcJQ4GwOTMZiZlKVohWLv50S1C7jddYQUtOo3CK2l5JR5VD7nxpvY/U8AcHSGaX3r8Th2qvACAk1hCtzhfTA5RfXCK3HlmzLldTOJlT+ZxMr9dZzKCrl3emueWW+OoBYghDx1c/PxtC+4UL5Imm4Tdn6EKwIYdw/WL+6xxKTCwcEndR0yxKTiO5oIlb34ISQ9THn5zAKXKZ89Ml4j2f0lAK416Op1HFyE1bjDe6AzisqFY65GpyEEE5FjnkKe4pR3MV59EiMIBY2rzy30XQyXCZ0QV7qnbsJKJE33s3MRKMsa1+rX0Fa/kjXnIyfQKV9+hAC1/yF2POl+4DjhmRv3TzuHm3UmhauAaH+CLK1ghGTFv0jl4DtQc0/O5dpqxtnENawwmsxkuMrHlueh+xD8Etp9NGbFYeHII04bhm62/1x5p+el7szg1SYODVMhzZTTMMayUj5PJesSKP+FXZOc/m3ormEBx/Gw5QXork3Gv1dF2pzaoEPg1lBFgWM0heLYfU5XzqPVREz8aI4WQhxuqL5KHsVNQsAon+RWjTVkJp1+R74mOMKl5T3dUfJJ6m4TWRVoa6kf5G2OzuGPtkSNfdyeNjMZucyQbg3cGl7vQ0TaRm7/MaLXRPgzmCt/Ea1OWQcAVBYQnQfMV68wqF1j0a3h8OqER1O+mEgUlyqXGRcjQqeEenlPmGMIMWnbXU32KfY/IQt7lEVA3rh5GBe78SaOjrF6hHZrBKVzXFQKbTVNpwzbv4M1BXTXUJVVCufxOqEsa5S9yb9fZ5xthUMefvr4aMpXAyEEARHX6zfITEpJPnuteHR4Shwu164wzIeU3YlgS9oU2nfOHOtn4eR92DnYbx7vIpb/FDJqINsfQlAj84/nQ61QzzWW42LSVcpiSXRC7ciUEMoyoTeNXaZ8sXnhu9j3vve9U3//gx/84FNfzJSvD9IrIXt3EVoj4wGiGGJUQLj9exC3KebfRUYXjj/HZKi0g/HK5M03UdXzGBVihEuhu/SLNi4QuSVy5TMbPr2P8pSvAUIyNmOSYkjJmXtK4yfw+7cQow3U4D6FOwPiIc5K+UxHG2thMVrkgX5A6IRUnfrpxyHImm+jahcx0kelHaTyKdyTwYvCoem2JpsI4tW4gThFHznawLrV505iWiERfhU73kc4HsaJKE03f78y+Hf+Hf+PhSso6fD90vXP9LV1tIDq3XnqMTP+DB/2PviMrmjKlOMIQI73sOM20EYtfeeVnNdVLjNu69TNJmE1bucXDAd3EbVzBHgor04WLh+KikS0zGDlT+ABbvkKTjGYuLT6M4BACDlJVAqBlc/XunDKVwdhDe7oAZiMonzuuQVbrWieRKd4jkvVrSGtohydA+3B8gr5/LtIVePJSMgKiQCEzXAG9yEboWevsyUsuc6Z9VuPLemtxkn3sU5wakzlxusTu3nAMQVZ861P81FMmfKZYIVChHXscBccD32GQMgbPUB0btGIHlXKwsj06WU9qm6FRjZGZH1MtEThVnGFT+DNolQJjD5owXNyTVBzGwy8PpnNCS/8dxgcCqeCk3dh6xeARY120Ct/GovAyToIU1AEMy/lBjTl5dAU3O/fZ5SmLAiXul9nlA9oRLOHm4jueAP2js6Bbz/1nNYCQR2SHkiFcUsUTgWz8n2kzrBC4sbbaL+Okf5Tz6VwmHHnPtV7nNx/1sCkFOVVjPx07X/CVyQA8AZ3EL17UF4kq9+YOm1+ybEWOBrfPkc7NGlSVNrFeGWE1cjdnyMlIDTGKgjqWCHBTpwn609xVFJCsVReZnO0QcWrER44uuaNN1CVc3RtQj/bpeE1iYSHO3wA1pJXzmHFyQpYaQvk9k+wRYZ4Rt7peRFCTAsDpzwTF49Z73nmfTtx7cjH6PIKuQoZmCFFvk/FreIgyRs3UZXVw7y8wKL8OqHWCCcgP4iN3PEmsnMHYVKEyTCNN/Hav5x0oJi59tpdua2FhWiJh8M1Ijek8hwbyVO+vggktTPcXJUe4ez9DKs1qvUWi+VFduNt5krz+FnwuA+bW0EgEEkbG1QRw0280Rpp+cKxOEnqBHf0AOtEmJVfneyLPcXRbGj69LMeFbdCRdVf4bue8nnh4FF1Xq2L3WTOW2A02sR1I0rSxx2uIYabmNmbWLeMs/sTRDqA8gxm7rsUqsKjmVFgEUEVO24j3OCZ64mjGAztfJdc58z4LTzx9Oce3es92nZwypRHSJPh7v8MsiFm9g3w5/DVI+d4i5PuYYUzMZd5BoGICLzH7tlWeEfGuo9K9pFm+9lrWvHofxZQWCGwWYqtnscgENkQwklcbzG0830ynRx8J87O1c4Es4yKIQJJ44xCxilTvsi8sNhsZWWFP//n/zyeN7Vz/XphSW2CEgrnNLuwFyQrnyNY/BZWF2g7SRr5g9vYe78DWJx8QHr9PO1sj1SnzPozlHd/hh23cRyPfPn7h8kYIeDOeAOvfh4v6TI/8zaNcPm1WtRP+XIwloqt6iJO2qMTzbIkxKmCM6EHdHf+CKVcaqNdZCVCH3HwOAtHuFytXcMV3lPHmxWSwqnidz/Adu4hhMRd+s6ZDgivCgGonZ9g09HEtW05pHCfHXxZJPncuxPbV7c0dRn5irF+73/k/9dc5s+WbxJ8xtbspryIu/WHk3j8jK9X05ulm7WJi/iw9dSUKS+GpZPvk+iEpjeD/4Ibn7kqoxbeBSFe2DXhRSnIUekOo/aH7GU9Gu0P6ZYWmHEXcJf8w5bMgYg4X520vFX5ALnx+6ALvOoi6cw30fPvIeMdrN9Ey2nrqa8b7ngDdiciXafInluwVZIVbtYn4+pRHJM338QpLZA74ZkOeUW4gDunUaOHFMkAmw5J9n/JVtgEYchtyrlw0jrH7XwwaQ0iFc7S9yjcGgPdZZgPqHo1vKPCl1cktJ8y5XVjEZP2hZUuxi1hThGbSVvA/scHTsFrOOUlErfK3f4dCqPJ2aLa38JajRxuIJZ/HYugkCGD2QsQ71OqXcGe0ibBE/6xlj7F4SPicd7zQIzhJtuIrR+Dtbiz18gqz9fWasqnZzfZZpz3GI8ziGZZWv4BTWsoomXM4VFH573nmwPz+g2csIV1/MOciBE+SIu78XvYPMGN6mRz36VddF46Hnoe3HgDdt8HwCnSZ4rlPgukSaB9C2s0dO6jysufWsgz5fMnb76B41fBCcn9p4tlBBZ398fYcQfHCaA6j036GEA2LmKDFrnfeKGcYcOdpVFvHXPxsEiGyuF25yEWSy/t8g0Vwt7E/dXDklavnno+A+SkOHgMzZBO0qPuNV6Z4HLK1w9NQW4zfBEgPqWw3E12Jl0iACfts9+8xJb0qFbmMX6DarSCRR6bWy2CvPVNVNZFu+XDPKIQGrn/PqQDnGKMjRYeOwzuf4RYWeZ1p+8rqsYb9fqx7+/oQLhTdqtUXpFr9JQvPgUZ2mp8EfC8cdcj1GgTO+4CIAcPmG2+w5y/wEy1zN7e4HAcZ9Ey7kqECssQ95DJHmbr5ziVffKFXzmM7Z3+LWx3bXK+ubcoSmfHKgU5d/t30EazJ/a4WX8T94iYWVtNp9hD64IZv4VzitB5yteHkqxSmfuTuOXzyGSfYtTG6gTZ/hg79xZi5xeYYowelrDzE2OZzKa00z0c5dBqfQMn6x+by5+Hft7h4WDSqUTbgpXwwpnHPo7VJnu9dvn70/2nKSdwkp1JgR8g2rcQS3OH8bs7vAe7HyKEwJ3/BkX0Yvn7SdzyLirrIvQIu/Ph5DXzmGzmG2c+L3fKjFvnEEmXqHIVUCAEWuuDIx7fWwa6z9rgAQCJTrhYOn1dAJO8//XqpLPKVNcw5cvIC4vN/vbf/tv84Ac/YGZm2iv568ROtsXGcANXulypXv3UiUqDQzb3beR4CxNUyZ0KjvKQYQVhLdarMdIDHgwe4CAI8x7l/MBKssiQRYzxHgcgAklXuIhwjrpXO9ZeasrXGUlXBZjQwxPumcvInbyLJqcY7uK1ruGXLmDD1lPbkPWzbdrDB2TSY7V6+ZlJQSHApr3JP6xB5COs1zi4pkf/N6isB44HvKKq1EfRiYUXyeAY4WKCT1fpPuULSLzP/0sOmKXFu09Z9L0uTGkJmfUnyZbw9LY8M8Hk91vxBhenG6JTXoKh7vNw+ICyLdjJB5yr3jxzoWaxE32LFQf/BtN6Gw4cIZ/WgkxYjZP30E70UkmRzCZ80vuYwGTMkiGFQDjBwbXYE6vLR/8UxRj0gbQgbiOEmFzntF3a15jHY0WIia27dkKsOLv9hlP0wdoTTqtWKPJn3P8tkqy0inVCiH84qX71q+Q25UH/PhWvyow3R9mpTCq6YeLSVIzInYC7/bsYa2gnbcLqTYKWRpiMvHz+03wIU6Z8phjhPTVWtkIdOgXjeBgVTNyLH8X91jIqBrTjNq5fpWZH+KJMr2hzLx2A9FjJeyxYByElWnjHRG2n3dcKt4Y7/w1E1kNHSxM3p3zIRNYgEGn/lS0xpjwbIQQCwcPxGvvZPnn1GkvBhWPH5NESbksfOIOdO/Nc0qbIIkW7ZayQ5EHr8DErDMIKpEmx+aSlk02GxLrD/cF9QiEQyR5L9Tcxr7ot09GBaM3Zx32GWOGCV4akh3D9F3JkmPLFxaiQ7Azh1pMIk2OTAQC2mBTN6oO513i1Z8Q5FifvYqV7ouXZs9pFCQTC2MdR2RnHF0KyW5vDGRboUpPN8R6ZyeimHW7W3z5cl0yZ8rwUNuf24GPiImE2nHnqBv/zcXRutwgEibUkfhMbzlI5xV1QWI0qhmivemxtbNwqKqiDV6JwIpAuOC4SM3GJfYmrE2IirpFP7V/xxDs68n18JNwpjGb3FOHOlK8mqY251fuE3OQslZeY815QmOCWDuJ4C94koD7rvpC7DUzrO7iDe9jt0aTVcjpGmgytHKRJUCbFKA+JxpI/9bXF4QriYC3xxG2iW+wdinwKq1kOz44pp3w9MEKRhwu4UsKBSNIGDbTwEfVVev07pF6ZLNtn0YXdZJPtdIDF4lQd6mfESgaN5HT37eO/enosI2yBTR/Faif3eqdMATBOCSkUWA1B7XhonU3GD9Yi8tHLnV9Ocjre+OHh78QzIpP19AE/2v8FUijeima4yCxF8wbKK4ETUoTzSJMgixglLVJIyrYg4tlr5dcjMrNYYRF26nA/5fXywmIza+0ra+825cuBENBLuwAUpqDQXULEC2+s5jqnW7TxhEcoyxRunX4Z1oYP8LI+V6J5ymEdMd5Hlxex1qKEZLZ/Hxvv4/gzaL+BDZvIfIAX75CXF8mkz7nSebpZm8AJiaaVgFMO8ITPxeolRvmQmlc/MxFRIBjMvEFNp6TREjzRwvVJpM0Rm7+P039AUFkmjhae2TfbWrD1S8jifXBLjIIyt3rvYzFcqFwilCW83ifY9h1QDlR+ndhmJEVMWVVxhIsbbyLSHqa0eGobzhOvCei5byCH6+BXn2kpazHkNscR7sHCYcpXjY8//n/yi0qT/2PpTeRztB951ZjSpJWr6t45U2zW9CZi9qnYbMrLIoDZ8Ra6fZtyNIsqnaOQJy3ZM5tyb3ibwhScr1ygJCeVpIVThdrxqlJNwaDo48tJDCMEePs/x/Y3cd2AfOlPHKnefvoC0RuvQz4gCSrkJidH4LfepuWUKISgno7Qbok8aJw6Exf+DF51cbKJ2jiHMNlTRUVTvvrk0RLubIbQOSJtIx/+Lipqks19Cw4qpxMTE+sxJadClHQQWz8BLN78W2ThCjBpe1DYHFe4z+WIsCNhVJunZjVNGbBUtBkGTSKnTK4HSCSmeQ259wEENYqgxQnlu5Rk5Qunnv9Z36UpU74oCJvjDu5PHDHL57DCfezwkbYPWoNESOBC5RKDvE/NK5NKiRpukZTmSZIt5oPlw1xLBUOw+Ud4eYZwA3TYomh985kuxXm4COEiuU0xdsS6jfHtiBm3glu98Po/jCmHzPpzdLCETkTDbbCX7tB4wrnICkn2DKGt0iO8h/8JMViH+bcZt37l8LFe0aY9WsNXPvOlS4T1c4jRNrZ2AS08QiGo7f4SVyd4eU7a+vaxlpIvMs9aLLnNcIV3uOX56P6DztCVL4Zg2ApFMf8eKu0eiB6mYrOvG0Z6MHMF0b2LLc2TVK7i+JM1Zu4dL5yexPg9fBlMcjKDO7D3MVZKzMI3cIsEjEIyixYni24DEXGxdpFxPqYRNMmtwrUgycjKK6den7Y5RfcOce8BYljGmX+Hu6M1IjfgYvUygZi2kpryYqQmIS4mYuNu2mMpfDEh1pMUwRxu6yaiGGPDWWqqymplFW00Te9kHudpa+PCreHMvYnY/xBVWWDo1vAa51CbP8KYAre880y3wqPkOueT4UeM8xEL4SKtFxQMAUdkO6cLd6Z8NYn1mNxMRF29tMu8v/hCa808XMRd9sFoimAWTYG1mrMrOQRZ9SqucBCDDaiuYqRPMPwEtflDjPDwHNBJQmpTEuXgBkuoU7ZrFQ4XK5cZ5H0qXgX3oOuQxbCZPGQ33aGTt6k7zem+7ZeYoe5hMFRU/dg89TJIk6A2/yt5NsQPmxSttym8JlY6ZEvfoeuXycIm3mgdOfyAIN2l0bxMW/rIM8bQXr7N1miLqldhJTw/EQEdoeY0OFfRFEYf5vbhYB/NZAhrkMN1rF8lD5egeQXRvYON5tDPsc815ctLQQYInBcsfCq8Bs7y9xA6ofBncYo+8qA43FTOoZIuKJciWnjpaxMC8nAJdzYFnVFUzmOxDHQXiaT8hPvpIOtjrMFYQ1xMzHG0itC16wAoPcbZ+ANskdCsLhB6HunOx5ScKsptvfZOV0fRFDwY3WOUj1guLdNwT9+LmzLlVfDCYjOA73//+2c+9sEHH7z0xUz5fFF6jEr3MW6Nwj1ihW1hNmiRFA+ZI6ey8WMc4WLn3yX3n3+Cutu/y4PeBkJIrtSuEskyu/EOuc7Jdc5gvE5bZ/jRDI24T7lV5UJ5Caf9MSW/RY6Lbb0DJkNs/IicjJ3u+2zXLrFYXiByy5TUZys0c7M2snsL61XIa9ew4uUX81NeDxVVO7REL8hYHz/EWsNStHLYJ3suWKCsE7ztn1Ia9ZBzLlm4jNIjVNLG+LVj9vCyGBMVGUMhkXGHmjouvHSKPqr98aS1Sf36JNkJ5P4cYmUesOwnGyT6IBmUtYmiCDs+sIU1BfF4m1udXQqrqXoVrvnziO2fgTWo4RZ65dewz7ERXLh1aNSf45OyrMdr7Mf7VLwyF8qXD5NTsRlirCWS5emi9UuMtZZ/1fl9Vim4XLr4+VyDX8M4JVTvFvnid089xlM+FbfKVrzxGV/dlC8mlpEeIoV47rYyJVXDLwpSv0FZhoh0AOHJTZt+3mV84Jq6l+xSis5uW7AxXmM/aSMPYpiyDGG0P7nCPEHlQwrfYztdZ1yMWQgXD8Vrj3CyLk68hdn7CCs8yn5IrbrEMB8TRcv4bgsf2HF3WB+u4/Y+4nL1Kp44vklqhUM680384R3Mzse47gOKhW+j1dkbU268iew/gHCGrHr52EbzlC8/ViiyyuVJLN+dWLTbcQelx2hZJS1Sbvc/JtMFJTfiTSMeO9AkXQhXMBgejO7SS3vMBHUuyABhBUU4f2q8Ia1G7/4IL+2DVMS5ZlaAaZ4jVT61nZ8iC4FsXiFb/Y3Dqm8XuFS7zDAbUPGqyFOWowbNZrxOohMWo6VpIcmULzze4D52f9I2zbWWrHoFOKiUDY8nPkuqQklNNqWK6mW6ymcr3iQ0KQ+G97kUrXDNUXiFxpcRIt1Fdj7G+rP40qFY+AGFzUn1iNrwISobY+qXjwkoOvkea8M1DBm5MYSNq8R+jVWvAcJOXXM+IxQOFxsX6Q/HbIwfoq3hE/MJV2vXCFT43NXFKushd3+BLTLIY9zmW+SqDKaP0/kxM7sfMURRXPDIGm8imm9hrSWylnPBDAZBOWhhxl2ESbEywGLZStYZFSMWo5Mxy5MIPaS/9TuMixg5+yat0hUE8vD+80XDyODEd2/K14usfBFRuXQYf5yWuxQCHgzv0Ut7SCG5Ub+BH+9jsOzG68jdgmy4Rtv38cpX8Fo/OPW1qqrBbNxHbP8MW1kCDLrzEDVqYxe+c6JQ1xNQyob0EZQNhNKnE81Qcsq00zZLwSSmlybBSXYxbvmI0PjF10ZTvtxIm+N0PkIUCbpx7Vi+/hGBCql6FYb5iFY4e7bQ7CkxQGFzYjMmVCEOHnlpFW/vx9D9MX55jtnZb5y6JkhNzG6yTq3zPnVVRuWg8iHGfzTuJTrLEOESerDLnvsLdG+NssmYMSCSNtKtHoz16jMLax/0H/Cz3Z8AoNE0vTnUCwrrFA4Xq5cZZH3KR4Q7U7785DZlPZ441CyFK8dyKZEqE7ohWZExG8y+VFHTI5FAZlPuDm5Tyrp4xRzCuYhFEZsRxhoaSWfS3k056MVvo+s3sdbijdYQex9h9+8gyi2MECTVFR5272D8iKKSc7F8+dRrO7qGeHxBe4iN32fBjVDlFjPRPC1vGv98GekVbe727wK8lPNeqlPWxnfJdcFSaQW36LLR+RBjDS0K/PnvHbZwJTrPyBSM85irxQCMpebWcKTDvHKp7H0MlWWyaPXw/AbN1miLwhS0kw6zwRyRKJPblMQklFQZiaLpPhYPu8kOUo+hfQd0hiMKchTCgrNcIitfQFQuPtM5dsqXm4Huca9/FyHgYvUyJfliVuuFWwO3hgDUzk+w6QghBHb5V8iWfw2Y6Becog+dPVQRUJyhEXDjDWR/DRvNkpYusq936aYdZoMW9SNr2t1sk43hZF/qUu0SVfW44G85WqWXdgDBuVP212Q+xBYJwuaojT+g4vhUlE/uKEja8BmKzcZ6SC/t4UjJRrxG1a2hXrXT+ZQpB7yU2Oyf/tN/Sq02VRt/lRDWoHZ+DEkfqRzU8vfRKjp8vOHOUm3UCTofIIwACpLxGn0JNbfxzIopISA5UPoaO3FNsNbiOy6dNCNySuySU/IrZGmPoL6EYwUVdx5/5h1sbw0RNsidCjLZYjfdZJwP0WEDKQQ/3fsxTa9Fw69z4YygPCcj0TGRLKHESw39E+9J7H+ATfow2sfx6+ThIsIUOHkX40THPsMpnz/tdJ9O0gHAld6hrbTCYUYDIgIDYrSDCBdQ238M6RDpeMgjveO1UyaqXWbVKSOrK2TqeLJHdW9jRxPhmONVjjl2FDanl3dATKzoLYaB7vPz9k85XypTzft4fp3cr6HtFgCxTiZJoUM3EEthMzJbEMjoudxHzkLpIVKnpG6VTtLBYulnA1KTEMrSpJVP/x4Wy/nKORpu69knnfKF5KPd3+OWK/kf7NznKBoUmPISqnv7qUc1vRk2p2KzKcB+vsfa4AECwcXaJaqq/lzPi5pvEbVvT9p1+Kc/J1QRUkiMNZTcszdrhICxPh7DGMrY+gXo3p3EJ16Ndr7ND/f+AK0LOpV9vtP81cfxSNLDbvzuxDWqdw8zcxMHw+VolUw6h9VdiR2xOX6IsYZUG8Z6iOecdOQQAug/BGuw2RiZdtHR6WIzaQvk3vuTTepxGxXMPNPpcsqXE6MCVHURBpuIUgutyghr0MNNfJ2TIUh0SlE6hzvYAsyh4+RAd9iOt/CEjxo8IBvtk5ucYP49qFw78Voq2cYfbDHIh3gmw6tfQ2mBgyQe7/LRzh8zG80w2wdRu3LsuWVZpRycLWzoFz1240kcZXnI1cqNqcPZlC8c0kyExtqrcayV7Qs0hKqoBpeqIZmerA+6aRcnHpKN92mUziG9MgRVDBlJ1sdJ9oGCu8Nb+Mk+451fshgto/IYsfKnsHbiULiZPGSoe0QqJDMJrvAInYjdbIvt8TY1r8pKdOFTV8xPeTa+8rlUuUKiY9Iix1jDbrZFPxlS92ssh+ef+XfQfh03alIMN5G1BazRGJXTuf+/QPcWpnuX0ty7BOkAGz1u6SSEIApW8Wbewo72ELUVjAxwigFx3mY/2aewlgf6AW/U3z54nqWvuxhrqDqNQ7dr0b/DoH1r0lrHDSmi87jiZHzyqnMuU6Z8Gs7avDRoEhMTiICkGE9+Zw2pyXAr8+jxBoly8YMq61vrLMp5RnGbiu2TFCmBCilbhSpGFF4daRLY+xBrDSLpIVwPaw2kQ1TWxwSPxWb9osP6eJ3l8hLLbg03nKMTzBPmGUZD5ExyiEKAu/sz7HgfKRXO8q9QOFXa+R4PDtdGF49tfk35auKMNqG3hgWUEBStb504RuGwWj4/yeOJk+va3KbcG94lN9kxR+9HGDR3h7cY5WNCJ+Rq9TqeHmGHe4DFDneQjfjU4qa9dIf9tI8stXDjHrXKMrl3fM9I2AJbpBQ2YZyPkdEM49E2TcdHeRX8nT9EJwlSCvLFb9KlQFmHmtc44fJkrMZVLrnOkUIhXzKWKckKpWDaW/yrxn66RzfpAhDKgPlg+fAxT/hcq9xAo5/qrhObIbGOKTvVQ7FaamMyk1FSFRSgk3Vmsg7p5k8YDCKaMwV7pUXu9G4jhOB6vEfFamyhkUn7SAG7xUgfVVkEKbHz71AMNhB+hdSrkhXjJ9a9ltiMUMI9UYQI4HRuMx7co5/1mTv/Gyz4K9P4/guKk3eBA1OAU8hMdvhzqtNTj0nsmFExouJUDg0UHrE33mM33iUxCVZC061AZQFGe8SlFu6RbggKh0vla2gKwrQLyU9xhU+9tILd/PmkMDHpI1dbh3thEknFK9NJuvjKw5Meuc34uPcRucmp+3UulC7xyCrSTbYQmz9B2RQx3qEoLZMP77LuRghtadnJe3wZoZnFkJgxjvSmYuEvAf2sh7Ya7MQV7EXvvRbLSPfxpYv3aLxYwNrD+XLi5PdDiBQqEZjF72OeWItKmyN238fqHMYdbFDm4eAhoYBB2qXejODAxTgtEnKbAoJMZxyVPlRknYvVK7STDr2sQykoH9ubHXk+IvAoj0dQmsPoDDHYRFZWKcLnd3J9FfgyJHB81kdrADh4XKleP9VBc8qUT8tLjar33nuPmZmZZx845UuDQMOBuwe6QJgMnhBKKRwI56G/RcKYhzqlM7hPKxw/sxe8tbBSXmU0TAlVRFlW2S92aMddAidgtbJKJ+my17iGi6BWOnc4ONPaDWT1Ilb6WAQ9LyKpX8QzCWvKwafAO2iNMMyHWCxPemBrCm73PyYpUkpuicuVa5+6TaC1INxoIjYTEtTkGrzOL7D9TZTjwdKvPNVpZMpniycfB6D+E5v3JpxFOvfBaExpHmELyCfOYxQ5UmeHAbYVimz2m4hmhpY+T4436zxur2DV8dc56o5zrnoOi+HhYJ39bJe1IuZ64wrL5fMslueYL3UZZAPmwwUKp443/zYkXZJohg96H1IYzXxpnkX/9PYMz8LJ+8jNPwBdEDQu0Aya7MV7VLwy/sF7TXRy8J2CcRHTmIrfv7T8+7v/bxaTERcWfuNzvQ5TXsbZ+/lTj2n4M2yO1z+jK5ryRSY+2ACyWJIifm6xWVa5hCwtTVqZneE6WlIVrtdvYKwmPKXN5iOshZXSChujdUJnEsMAZNXLyMp5rFDk5Oyl22wPN0EIZsM5jNWIgxVpkvRYHz6gAJYaq5SLASYDZ/tHsPA9jJhUe93t3SYXGbGOmfFaRGdUY1kLtrIM2a1Je7UzBHUwuWdZJ4AiA6mwajqRf1WxSPLmW4j6Vaz0sEi87i8J9Q7L3T06s9cJoiWM2yRb+bUDybuiV7RZGz4kNTGFyImEYC/eJTM5weA+zcrlk4Ul0qPpz1FyygTlBfCbGMdnVw+IpaCQBTbZJ62fZ9G+WCufSRtPgcUSqGAqNJvyhUPaHGfrh5AOJyKg2W/gPHLPeUZLxCfxCFgtr8LYUPYq2N2PcaWHLXL04jeJ59+je/9/IUs6qKBCxebERYIrHHJrMGiU+/gethWvMygGvN/5JcvREr+y8CcJRIgvfX7Z/SXaaPaTNrNBa+qK81lhBavlC2yO1gmcgH42oDAFe/E+M/7sM/8OWkbsXfx14vYtUq9CXSkck5IlPaJwFjHcoRnOIqJl8hMvLclmvoFoaoxwcPIOcuOHuGbMbBCx7c8SOiGPBJPdg0IjgKVyduiqoNwSkRsxzsdEQQPnlPbdR3MuZa/MpfLVT51zmTLlVWMx3D9wcg2dgKXyMjvjHUpuGQH8LNknbFzESBAaaovfwQ1D+s4c43iLXjKgIgRXh7uIwuBV5ilm3kAoZ1LYoVwoL0J2D/wS2nss6hECtuMt0iLlnlfjcvMmZW+eEoLrjRLW2sdrEmshH05+NhqhU3BgfGRtFBfxVGz2NcA6j1oX22O5xqMUZNzqfUKqU5pBg3PRRY7mKXt5j1E+AmA33qFUOi4207Y4bMOZFAmFzVGqhCrPYkf7iPIcRp3+2q7ysNayF8xSbX2TzJk95qJtAd36BnK4juNHWJvTSQcsnf9vEDLEbv4xavdniOYVeoVhc3CLPx6uMRu0uFC5xEp4PK5aKi9zo36TwhZcKF/+VMW3U756uMo78vPJWEUgcZ4yZjKb8Envk4OCxBJXKtdJbczH3Y8w1jAXtriQjih1PoHhPZRXouJVIRuTBpP8ubWWNGxSyfcnzmbBYxebPFzCrecUtfOY8hKFKiMbb6CyXUw2YiU67ma1k22xMdzAEYor9WsE4vhenVYukSoRRBHSKWExhzmoKV8cvPE67Ezy4N7c22TR8oljGm6TUTBCm4JWcFKQUpBzu3drUhCofK7Vbh7LsTjKYSfeZlyM8Z2A+WCerfo1ZO0yUenkvpE4aGmY+y3k8q9N9jZtgaMcKDKE8uCYWEewGl5g1h/jKx8Hj5EZHLamHeZDrLCIA/dMUSSAxTghyvGxQjFovY3ORmi/zL4QvKy/00bykN3xLq50uFq7fkJ4N+WLRdWr0U7aCMFkvnxBtpKHbI93kELyxuw1onEb/NqxImppMtA5oKBIwRZPjN/JuhjHnxynFEIGlJRDZftnqHyMV0A+912skASuz7A/wFEOzhP3Ei1ytkc7kyKyImXWn8M/EKlNBJh3IZihWVniwrgL4z7ywk2yxpsnBHCvG0/4nK9cZJD3cYRHUqSTGG9aFDblNfDCo+o3f/M3iaLjgU2WZXjeVEX8ZcYIF1o3oPcAohk60mJ1h4qqHVu45cEccvUHjIsuneFECJCdobZ/hJP3QUka4SI3w2XEcAPLNiMTY6wBLRD5kNVwka5bwZEO0dFNXyEwR4IGV4S0gyaF0SyWWsx6LbbjLfr5gKVo8VRL8MLmJMXkOmUxRuYdcJoH1iDHkSZGpW2MV0M/oy1n3nwTJ5zBOhG510QIC+P9gxfNkPloKjb7AuDkfeR4g5ZXRdUuo62h5hxPyhVuHbnyJ8GYx0mU1g3orUFpnsI5rrq3yIkAMt8lNjmuN3tY3Z3XruC6ZaxyyP35w+cIMQk6HOVgjUUgKasKjtwiKRIqXoVRkTPWCUoolr05lAzQwkMDWbgM4TK9ok1hNFJI+lmfpYCnbsQKLE6yC4hJ+4iDcS/zPuhictB4j+XGdVrBPI5wDzcG6l6DXtbFYmn6U5Hxl5XteJOfFXv895kB/8UD+1eJKS8jH/5HZNzGhqcvLZv+DL/o/ARjDVJMk4dfZ2b8WYbZECUV9Rd043qyZc1p+CJ8Ui98KiVZ5Vq1OrHmzjoIHVP4cxg5CaWN1WgtuVK/RqoTliuLdPM2VaeBIxwSf+KEJuMO3coS/rA3caxMh0idYBwXo8fMkZPJEqo6z4K/+tRqo6K0jOOVKLwmWpwdh1sEon4JNbiDKS2TfcYtx6e8WpQeY4Vz2KL7SSwCKwNiMyQzGTPjXUQgqKkyVX+WzJ09OE4e+i8lRYwQMOvNUQtr1K1gMN5BCZd+OEOdiVjMHW8g8j6mtETuz+LPvUGoM/LS+cPrmcu3uaP7jBfeQ2vBwCkza7PD5MvzUFIVrtSuktmUqlN/zs9lhDDFM1vvTJnyKvBHDxCdjzB+A5MorIC0dtIB8HlpuC0atVl28y08N6I26IDfIPdaJCJjs3kdz2oy6VHHZT6aYz9pM3Ph13FESB7OTwqhBMiii5clnCudoxE08bShKnJsNmBRStatoa58wqOLBzGpCp46Ibw+ygdxhLGGe+YOvaJH4PinuoMdxcm7iGLMurbshpP529NjGu4M5eXvkex/ROPNvwK1m1irkTbDPBETWMRh2xyZDcBoPHwWhEdQPU9F1Q7Xko82jIBJFfcBRekic+d8CgpsdI5x0UXkfcJgAQ5yNUdzLuN8jKFAvozbgLUoM8ZI/8QmwfPgFH3kaAPrVsmjpRd//SlfaYw1DLOJiCsuEnwZcq16E2FyBsk6LoKxLmh6dRbKK1C/jhtkNNpt1tM9BBLX5KRZj8RagkQgzVX04neQSQcdNClUGVVawUpvkms9wFqYVT5OPsRKn3K8j5sl5KXViYDgyBRsEZjZNxHdO4igftgq+ejaqPEZtuGZ8vmR+/O4i99E6Jw8Or09XqrTQyecfjbAROaYCCFU4aGjd9k76Sji4DEfzbGX7FP1K4yKIdYpwex7yGaMkSHYAm/0AGEtKA+jSuT+LC1vAa/qo4SkrGrHhGaPKNwaNGpIk3BZx6TRKo7wYPBg4spaXUHoFD1zha6UWGvJTEaqU4R4nO8UpqBUaG6UL1NM3WymnELTncGtTWKHinrxdaHQY2bjbazyGCoXhCUtksn+FTDWY0S8hxKKSmmVRqlBpdqk656nqgJKbgdtNE7lPLZcgMkO95aEzfHSLWxQJfMmXUMSOyYuxjT8BeYDD5X3MTrGqBAhJo5AAIXVxMWYwD2+J2uabyB1TC4FOmhNRf5fVLLe44ks68EpYjNHeFyILh+b846ibUFhJns4uSkwHC/oq3k1lkvL5BSsWElj/yc0omXGj+bbp3CYWxIO5kg8c8IZSqhjrVxDVWImaNLPByxGiwj7ePwV0SJBrQsmJV98Fy0jhnrIxug+rnS4/Bz52tMQQtBPewgEgcmx6R4EL2fCMOWzoaJq3Gy8AQcCxxdBCBgeiOWNNQyUi9N488RxhVNFzVwF0YNg9tT9AItCz7+Hivcwfg2cCjedEJN0cKM5smSXQb6F6zZIi5zZYB4syLSL4zmHDpUKl4ZbgvEWjlc5VoSlKSisBqBdZCy23sMxBbkKwRgc3cOo8MR6/fmwKD1ZI9sXWCOHosT5ykV2412aQfNUl8wpU14FL5y5+at/9a/y27/921y9epXf/M3fBODP/tk/y3vvvcff//t/n0plakH8ZSULVxDRCvvZLg96dwBYrawy4x5X0xvhU3brzIc5iU5YLJ0MkB7hjddg55cIISH8VeTOT7DJpK/y4uJbjAuXuWSf6uYGjlfDmbnMerxFoPZZLZ0/mKztsSArUCHXajfJTUakyggEq9HJ/shHr8EbbXHF8+mYglbvPmFvA11d5HY4g6c85rxFBAJhDc72jyHp4Tge9kjrxNMw0iMrPXZ1s1ZgG1cQ7VsQ1sn9aZXh543AonYf9/NuLP8JCvf0pJwR/jFb1CxaRZRWzxRyqcHHPLz/v2GlRCx9j4XGOwgrscIhO6VqxNpJldXu4C6z0RwVVUUJh6vVG8yV5ugmXaSQVJ0a5An+9u/D+g9x/TL55f89WTipcKo4VZbdANof06icA6NBKCQGleyAcCaisgPc4QPYfR8QePNvkUWTa+t7IbmTE2pNqfEWWHki4PBFyPXqG1NXkS85/2X93xHqnBuVq5/3paDLk/Gnup9QhN879ZimN0NhC/bTXVrB/KnHTPl6EMoSN2pvnplw+SyxFtysjdj4IViDW18la7wFgCdCFqJFIifAdz32xx329McoqXiz8Q4LfpO0cY1xJWYubCFUG/prKL9EbjKkjllY+490t35E3DhPe/G7JO4M5YM2zU++d6VHOBt/gC1SnMZFdP3GsceliXG6twAw1XPY3V9Q6AKSMTJcwMgAgUXY4tgm2JQvNt54DXY/mFRIL3z7SDsODv6eE+ea1MZsdT8kHDwgdjwacgaikJEbsjG+Q+iEtLz5w4ISz3VpD3YRSK6WWrgbP8ctDCbwaVYu4ODh5h3Ezs8mIoDRDqq6it39CJRCBnOHCcpZd57Z5hxryW12x/sslZbwpX+0yyDwSLSZUARzp7oPllSFEs+3rnSzNmLzj8AYvNaNY+3Lp0x51bjpHnr/Dq4TIuNtbOstrHy+hJ20OVY4hxuxQojD1iGxGbEx3MRay6C2ykp4AYAAxXxlhU7SYSlooYTDvL/MvD9Zg2eAG2/iDjdQjqTVvQfJJkHjIjWnQm3rJ3j9NWxQY8GtMDdzDtm+h7vzC+zid1jzQj7ufUTdq3KlcvOFhKFTXoyJoE9yvnSROJi4Arg4CJufei928h5y/Q/BapbKNQZeBSkVoYq4NfgIg+T8xT+HS4Ta/THj/h3Gjodd/BWq3sn42ck7k5qjsAp5glu/Qd05XkzU9GZJw4TC6mOuClZI8oM15LjoMlz734jyPhhNsPynSSpX8GXAXDRHJ+3QCls4LykE8PufYDt3UX4JvfAteM57AUy0Omrn8drfWQ4p3GlO5qvMi64RlHBoRS324j2qXhVfhAiT42z9IZVknyVXsVO9wIw/hyf8iRh/+JD+zics2BR/5jKpW2at/xFBNqLe3aFU5Lhz75IdOltarPRIbM52/BBXeSyLAC/dxe8+pJb3Ccuz2NFk88wV8lhe8RF5MI9YnIiJlR7hdG/hSYc3alexyvvc10ZTPiOEIA9OF5k9IlQRjaDOIBsyH82fcBR+5OitrT5e3H34EoJ5f5lFGbDZ/4Qt2Qbpc612A/WogLr3Ee3tH1Hd+hFh0MTMfw8z9w0eCkNhCubDRTiMbyZPOTpGnaKP2v5jnOFDonKL8cKvoaMWKljHuD527i2EWyEa3+dc9RwNv8FSuPJYaIbB2/8ZdPqo1MHMf/fU4psvQt5gyueHQH4qx8dS/yH5aJ+4iJlfXUZYSdmpUvfrxMWIuWCeoVB0H36C4zeptd6jMr9MsTfAs3CtegNrJy3d2P5DuvE2bnkWv36NYLQN9/4TCIlz9c+RJAMGZsheOIsj93hT+Ii9j5BSYRa/S+HWaAXzJMUDfOVTdUoIaybuPAdIEdGc+x6ZnnQSOqpann4XvjiY8jJqtAvWokuPCyE0BTvJJtpq5oJFPOGf+TfzRchKZZVu2mHGnzkRZwdOwEJpmTjZpXHn39HuPMCPWvjf+L9j/KffQ45SOFUoH80zGfzBXWzSxVRWyI/k6CXy2J6sk/cRxRDtz+IkO4j9D7C9B6iFIXr510jzlFxnGGMwmGOv+7zj1VrLQrTAaHCX0u77lLxt5Jw5NY6a8sXhZdeFAIvRImvD+wROdNjtRKAR1h4TRGaVyzBbIdsbnMg/wiTfspNu47sucbaDGt1hqbNGLZjBjLZpz7/F2nALV7VZrazSz/rMmpj6zi+ReLjz75CHi3jpPtfGu4xHHZw4xuNDTJ5Ocu/eLCuVFXppj9mghRA+WvkHMcxPYbSDDOoU899+4Vy83/sY27mH8kuT57+AYHPOWzx0LJ8y5XXxwmKzv/f3/h77+/v8jb/xNw5/98/+2T/jH/7Df8g/+Af/gH/0j/7RK73AKZ8t1kJ+pII10xlHBccCg9t9H/qbnK8skDffxD5RNXEsOIjbB//QkHQeP2AhEiVu1Jfw1/7jpDIqaUNXUx+sYYMmPS9iZ9zGc1zOlS5gsexnO3TjPrPRLLPuswUISo9Q7Q+RSZs5t8LM7Bsocxex+xN623+IuvS/Y1OFhLWQqmogyCGbJHxskSF1+kITN0BWPo8sr0zaVk2D+i8GZqIonwQa5szDjm74POJpf0M73pm0oNI5pF2MMainuDAV5HTjHg2vhS4sxsa41sVHstzbYqmIsTM3KYQL+RAx3MLkQ4weI0cbEC4yNH22xhvMd24zI1zcvU8onJBPnICof5fGqE2oKrgL33yckDqoAIDHrRgMmjvDh/iVc1S7t3F3foY3J8jC4yK56eL0y4+2mv+685/5xmAfcenPnRZvf6ZYv45xK6jOxxSLZ4jNDlz0tuKNqdhsCvDFmIeEAFGM4KCqlXRothZ/AAEAAElEQVRwbI6c9eaYcVsMdJdtu8vGaANXONS8GjP1CuejixgsEkVanycQkqJ7H7HxQ/zmeUR3nVB46N4W8zN9dm79f2hXVsmql1kKV461+vSG95HxDiZoYIZbiMaN48n8wQPoPQRACfH4sSNV4V7759jxPqK2SlFexcjgWOJyyhcPMdzEGo01Gpm0D5OA0iQ4238M+Zhi9gp5UCcc3Kfob9CWisWVb1GIBe71PmSUj+nQIayFVFQdTcZH3Q+I84SF0hI6G4LRVFUJYSS5U8XZ/yluvg/JFjqcxwgJ4x3AIkyBTDvg1o58HwSrwRVm/QUeDtcY57dYKZ0/FLS76R5i80cHos3zZI03Pt3nkvYOYz0R78NUbDbltWLBFORBC1m7CFjczd/DNq+S+60zn+X3b2G79xBhnWz2bR6m2/TSLvPRIjNui9wWeBZqaRu/GCLDZRKrWRvdx1jLudJ5AhVi7WRjwliDKzykzRC7vwSTw3CNcvUCkb/MufAc1qkh9DoUI8QoRTYaeKMOdO/BuA0mZ6c+z07cZne8QzOYZdGbJupfB0fXmZKJK4A0Ge7uH2LTATSvHApl3XgTkfWRjoM5qIwO8oLrc29OWpVl26Q6RRvD9miLS+EKerzDdjxp51FUlggaVTwRIqxGHIja5cYPsdYg6ufJF25gnsjjeMN7MHjIpfLiJFl/eO3H4zBjxuRZh9H2T8FC6DQZSMt6kdOKWrxZe+cFPpfj5xYA/YeTWCsZoNI+cLKV0NnYYzmnz33hM+W1Udic9XiNTKcslVYoydNFidoWGCbzpcCiTMySv8Scv3DgACOQxQiR9nFwmTcOzcqVSSEiB6KZtA9AhEs57rO2u0Y3aiJVRDH4JY4MEcN1iFYmOdP2L2GwReJLun6TikkZdu8h+2vguPiVS6ikTyGcg/F69kB9NJxV7w62vwGA40Zk5bMLbqd8/ZAozkeXDh3NhDW4ozWEycjL5zDSJ5DhYxGMcE441jh5H7Px++j+XRrVJfZqlzFWH7ZaGuV9SHsUSYdMerhJhzjZYds+zrGuRhdJ7JgHg3sIBIulZSJZQqKQWQ9nvIVa/z2QDqEKGC38Kczi9+FglewDV8s3GOoBD0drbI+3WC2dn7wnU2DH+1B2IR0g9fiY2EzYArfzIaQ9bPPaU2OyKVOOcixGs5pZHAjmKESJDFA4XCxfPpyPbye7pPPvYSwImzEPCGuQOkGrEBCofMA42SXXQ8ztPyJtPaQsXYoiRSgHuf0jrIyIOr/g3MwNRs3LbLR/gUg6k44jaRfcGjWnQaVexUt2UGv/Fet46Pn3jnTRsbh4x9qHAgx0h/XhBmWvxFKwijyluGvKZ0fh1NDLvwZwzP2xk7XZHu8c/EucaBv8JDNuixn3+Nx2tGlTy5vHw2OQZxgsadoHMz7mJTW5B6jnErpIkxHs/WgikqzMQ9xFrjYxwj2xh+YUfeTG7yOLEZ7QWDfAdm9jtWXY/hlbUZWB67OIgxt3cMJ9iGpYDFvpBr2kx1w0R9N99tzdcFvMOR3wWggkIm7DVGz2hUeIg5bgj2JbPUQN18Etn9patq+7bAzXKbkR12tvoh7ttRf7qK2foqzFzH+D3Js98dwJlqMi+IejNUb5iKHuU3LK1K2lm+xSKp1Dl5fYi2YxRTZpVSsC3i5fIFj/T9C9g66cw6QdXCxy+2fIvZ9QblzCKB+2f4L1ZpBpD7nypycFuE/oFoTJGA0esB9vEiQhjZkb8AIFUULY42vkrI8Jpu1jp3yxeGGx2e/8zu/wL//lv+Ty5cfJp5s3b/J3/+7f5a/8lb/ySi9uyudDw58lNglYy8wTizOpY0zvAcO8i+p0KEdNbDbGBjPkXhNtCzZHd5Fpl2blHLI8jxht4SgfKksYXUEM1sGvod0aKt4mcwzF+h8i3RBfXmaQ9FDpiLy8SGIsiU5YU3d50LvH/cF9rpYuUrS3aVZynOKJTdFKFVN63B4qR5Ps/Ag93KQR1HEaF8FqrJCIsIXNxwgVHVZ9GeHDzDVE7x6U5tHuy7WbM6hpYvMLgkWg599FDtcRQe2MymbLVrpBJ9lnNpzDYrFpl1nl4QYrkxYeJ55h6QRVMmmpl+YplRZxhHzqn13hUPIiOv0N5q3C/+R/JS1iKpUaqtdBWx+T52y0LjI0lpmowtjGpE4DJyjjCdgcrRMXCbmU6M2f4GjIRU7eeoMi6dJO9lkplSGP4SDmMJUVVNYDJEV5FZhUeynp4sU75INNRHkVuvcQ0aRycGT6PBjcx1Me58oXcacW9V9aPuq9T89mvGN9rPtFaJ8nMJVVVOfDM4+oujUc4bIVb/J2493P8NqmTDnJQHfZGK8TmzELTo1zpQrSSohmUVmHzK3ycHyfUT5ipbxCSdVohnVu9zM8x6Gd7fHB3vv4psy8N1lAy3iE3b5Plmywm+wROh4z0Rwq7hLMXWa98wlx0iGKu5S9Km0ZsByWSOyYPNlB7n1AMNxAjHfh6l84KcY7kmy0ToSdfwdnvI4wGlPEk98PtgCLWv9dqFwEv0zWeveF7LinfLbY0gKMOxNns+CxS6uT7EHSY6h7dDZ26M1/k5WoRTxuU/frCDeENKeVtomKjK5XP4x9e3mPuIjp5l2C1Ad/mb7VBO1fEpQv4N//j+hxn+7u7+G6CkcniKv/B6zOGA3uoosxBaus93+BrwIuRCt4yQ7GZoywjPLx5HW8Di1vIoIXRQzWoMnpje7QC0q0goWXtnPX4SyOX8IWGaYybaEw5fWS+7N4c29CNgAvwO58DIDY/wix3DpVHC1tAd37CCxyvINJt9kd7wKT2L5eb1JWVc7ZnHT3ExpEuGnEphdCvENgYoZpzqYStBli0Ght+Ea0yDDvk4xvUcZjPpzBMWPk4AE2rJHPLkJQIdYtxtKSK81M7SLO5o9BuaSOj8mHlJVkQRfMpEOEZ04Uk035dLTzXbZGm1T9OkvB6sRRXYBKO9hxG2DSKq9yEbI9+uv/CUuOKx2CoI6PR968gbCC9XiN9dFDYj3moj/DjNA8TLeoBxFO7GHDGUbCRQiFNBnO7o8o4jaq3MAeCAJs0pmIy4+MVaXHsP/xRLibjlDRPH1heDC4j698zpUvHFakR9IjC+s4fgWEIpaC3bRHgmRjuEGt0Xhmi5Sz1poWoLoEnftIqygGGfmdn+OOErSYtDN/MudzFItAz30DOVwHv0rxgi3Yp3x56BR73B/exZEOrnQplSqAJbUJjnBxjcYOb7Ob7LPvVVitnKfZf8je7h+jvQrR6q8TqgaxGTIYfkJVjIlEiFNZxhzJfWhrWPfLJOIOs06AyWNUPmJ2GOP6ZcrG4gx3YGniCimLIaPuJzhCE4wNkV9HFSmZHmMcjyAfE6Px574FyQCkSx6e3i1CjoYwmAjdRDqCzv7kAW+AFMMzvwcA+/kug7RHM5ih6ky/B18UDv+mAvJxiOjHiEdz8VPmtudDHMb37ngddt/HAo7OGDWusja4RznZozXcJXCq6IVvHXdJ1mMcI5kJZ4l1zpWwSZiPKbxJfG6qV7D5AKMzhJDo+hLrjmW9f3/SzszzAEs73Wecx3TyPdr5Pk13hkvlqxi3ihIFIu1i6+dR3dt4zRtk3jwciTushfXxA7bjTTzX4dbgQy7VrnAhuIpbWwW7B5UFtHNcYOokO9Bbm7yX/Q/PjMmmvF5e7xg/HYthN9tmlA1pRfOU5eNxnduUbt4hUAGVA0eco3TyPbbGG1S8GsvR6iS+T3uQj0Edb4P8iIpXYZgNqEgYdN7nrujT2N1CxENUbYlh/TLCq6IqC6j9LkQzID1saRZnvI9xfHRllaC/gdA5g2QXtvuM6pdw431iBVH42HlWolD9h1idgc5Q412KSsRGvMZOuoUjFRdKVw7bhgoheDh8SKozkjih5tVPfe9TPltOazHsyMciQOcF8nAD3aEd7yMc2BhuUPJLfKvyLiAZqYBi9U/gtj/B1i4dupoJcdD5Zu9DhONTLHz7ULQ4af2X44sAEAib46R7ExOOZIgUAjHcZlSe497wEwZ6QCAiVsqrVFQdgcGJtxBZD5F1ydI2vcYFSq4HJAyjFol0mI33qO9+QOqUqFiFDpcZo9kebQOwPlqnXm8gcQ7nEikLpInRooR91KazUsVGC6jBJpgCU1k6+SFN+UIxMn0eDh8yQ8Gc14JwHmfv59hxFxC4S/6xLk1CwMZwnUQnJDqh5jeoqjoD3WW0+8fY7sfMhwsEg3VkEJy477TlkK3xJpXaPEu1q0gUrnIhh0AGeNJhYGBu+btYrRClRWaERqZtpBKsjR5wLhvg4SCsReoxRbSITPbwex9OivniPfLqRbTRk3on5QMCaRLydJeBlAReA08EFBK6fohOJElYoy8sro3ZijdxhMNCuIR6ilSnk7UpHI033mGmcgHtHdcsPCrgkiZBpR2MV0Or6IyzTZnyenjh3aQgCNja2jomNgNot9s4znRz6quAJ3wuRJdPfczIgKGydAb7RKVZ1M5PCLREqHvIlR/Qs2PcvZ+T99cZBr9gZ/7bxNUFlspLVMM6xUiRNyI2xuvUd/8L/nATLx/jzt1kLxtTGmxQcwKq4RLtoAHj9qQXd9Yn1ikIQTfep7nvYrbvUqTFsetzrl+HIwuXdjHCLc0TmYK0iPE79xCzb2KiBULpUq2tUnHLh22qYOJMJirnp4vSrxCFW2O3lEzsT4sOtSeSbalN2B5tY7Fsxhv4uqC6/TP2TM652ffI5r97ZFFg8cbrjMyYB3lMc+G7ZNs/pWk+QRWW9IlWZkcRgK88fA2lQZutzZ8RSZBr24S5QlauMK632B/vURrssDZYx194l6R2kSGCSxYiJ2KUj8nLK/jRfRxjkMJDWkFSWaElHIhaFKXHFsmFU0Uv/InJ1R9a0AsuVi6RuRGlZIBjHEQ0d/j47niHVGekOqOfd0+0053y5eGH2/+RmSxhrnYd/XlfzAG6sor78L9wlipXCEHTb7IVb3y2FzZlyhMIAVvjTQZ5j83RJo0ipZ3nzFuJTodIc4di/gbtpAPA+nCDm/UGvgi5UrvGqBji4KHR7Mf7zHmLbCUbJPvrnDMBo9GAQitutXd44FWZaX6P1ux55oZ3aAlF0b6F2f8EJ5hDU3Cnf4tQJwzjHS5UF3EsGO+kMD4vncc9aEWeR0sImyN2fw5Fjox7mOXvgVdCpF2QDtYUMNpDNYYUbv0z/YynPD9Z6RwqmMFK59BxAyZjQCjJ1nCDUWWRYdploXaNxfAcOB5UV3Bu/5CZwT5BMWRhYQGlJhs0gQpIdQbWUlIBSe82ejSm242p9O4w62yTlqrE+5ukrXPEymNZx6SmYOz4pPmA9q1/S/Xif4sYd1C9Txje/y8URhOufo+gcoHUgq8eX28RzuNW9hiNH9IOZmjHeyjhsBCcvtn6LLRTwSx9/4SN/pQprwdBVjqHDGK80UOkcjC6QPiVM9ePVjqIUhO19p9RWY/IDwiieZIiIXIiJBKBoOk2wNTQaw8x4zpRpYnZ+l103MVbvs7ezAp37T69rMd73iw7Wz+kE/eoLLxNVygq1Yuo4TbdqIk3XKdevUSx+Kvc6dUZWYO2GtyI2Rv/PbZ7m628R1A+x/X+x8znhvLefVC1UyuLp7wchSnYGG6Qm4Ld8S5Nr8lYx3TTDotuiYbjYYsMW5rDWst+sk2Wdegmu6wYQ6e8ynwwi1IBBk0n6eDLgKaA5c5dxtkAUZ7jTrjE8sX/Fit8zkuP0uAhyowZjdbZGm0T5B0a9Uv4ucY2rx4bq0qPUGkb6YWYZIhwPKzw2BnfP7Ie7NF0W0iT4G7+BDPs4Sz9Kplfh9oV0ngfTErg+CjUpL1xMaII5k9tc3Z0rTk4OPcj0tp1VHkFvd9F3PslZvABZpQh598gjUsncj4nPnO3Do36q/sjTvnUOFkHYVIKv3Vq62yAkRmwNd4kckLmg+UD17Gz6aRt9uN9wDIfTdwDttMNtkbbhI7PzSJntP8+OuuyNHsDaXPSwSbDtA9pn2J0n6jWoOi+T7b+B3SUh1r5PqZy89AmRJqEeHSPttlFpUP28h0WrWKueoHci3Clg1xoYDFof5IvadsYVw+I1/+QWnWV5flvUZTPEQqHve4d0qXvUapeJHXnD4sDz2TQp/joIwCMK3FUHYRDfreDutI/83uQ2DEPB2tYLMNixBv1CvLF0/9TXgdH/qZFNaTox4cPPWtuezGOdHSwln7eZZiPCPtrdLMh876HjNtQebyOLPxZ3NoK1aREvTKH3nwfrMVr3SQrn6euyhTly8iZd9BOg/V8nyTuEjghrnQoioKRHhKqELAMsiF1v8koHxObMeFwnSxaxbv03yBHG+jhNu7H/yPmxv/lUPTmxpvYYoxJNiml+/zB/l2qQYtRHjO/vIis34CaS97LsFaQmpjNeB1HOqyqEq6QYA3Cr05z+p8Xn9kYf8xYj9gYTnKHsY55o/422Imw/8HwHoNsiEBwrX6NUB55fWHZGK2Tm4I03qPpz+BLF1OaFGmfJg4CcISiFZRQ679LkYzxxuuMtU+Ay872D9kjpxLOsjT3A8LKEmrvF1TSAXTvYaSDqV9BV84jgxncfA/Z22QmqLJWu8Bo8XvUqxfQ6vjnZMMZGO2DlBi/RmJG7Ge73OvdRUqFsIo36+8grMRaS8ktkeoMKSTeKQX0U74Y1JwGF6tQWE3DnXn2EwCZ7jDofUjm1/jx/s/wZQAjWKot0BLL3B8/YOg1MPPf4nLtKpGM6OR79LIuS91blI3FZmNU0kaXShRk3O7fIikS5kpzLPor+O1fIPprCK+MsTl27h3wfDbCBoNiwL3+PZZLy2yOFdVqHa93Z9Lez2QIr0TmBfTat8iWv42sXWQnSymNtwnG21THA0QUkJuJOuZR0UBucgIVIB61gR70Mfc/QQ3ex8R9VG2BVF3EFhrn+nWK0hJ6+U9Oc0BfEnbG20Rpm2T7p8TBDJXFX8GaR7GK5cmbtrVQciMSnRzMY5P1ZD/ro90SSghinRCETeg/cd/JCtbtGnmWkC9nNCrLlFSFlXCVslPBUx6BDClsTgkFow1EMWYmWqRejFgfPKDnlNktBvi6QM28BbNXKLwGQdaBpI0tUkx5ibxyHqoXEdkAHc0hbIHa/B16ez9FlBdZa72N70T00gGUZvCiFlo41FXIbrJN52AvwVcBs94Ze6/Csj5exwQtIr+JW71EeKQTWzffZz/dZ8avMrf7CaRDHC/CLv3qC7fqnDLl0/DCM/Ff/st/mb/zd/4Ov/Vbv8Wbb74JwIcffsg/+Sf/hL/4F//iK7/AKZ8vT7Y1sELRm7lBEc0wUB6V9j0QIViLsJpAuKRxF4HAFilkQ2Lp0U57XDo4Rzvdp5t2Ccd7RKNNnP2PIWnjl+fQK7+GcUOG4SyRv8Rlt4kjHLrFHg96D1gpr3DNX2Vuv4tMcxACL8oQSRvjN0/IFhzl0Z59A8cL8Y1FoxBZQrY0sa6tnLUhMF2UfqWIzZj14frk5yKmUq8eVvwBOMLFdzySIiVyAtyijy5ifCeEbICb7cBwG8ImVriw/XM818dniHWrSGEZFD2C8QbyiVZmRzFo+tkQk+b0sxzP9yFPiJ0qXjSLKq+SlM4hxAiSLr5QxON9itISjcpEILcYrFD161R3f45UJWy8QVC/zIXSEkMVEM18h/SUxOxp1+SJAC+8gFqZw5gU7dYOH4u8Et2shxSSQIaf4tOf8nlirOHH+z/km6M25tKf+7wv5xBTWUXq8aSVSO10gWbDa7I5norNpny+TBa4ZYZ6gCddZLxDJh3i0T6u3wCr8ItJEs9YQ9krYS040gUjCUSEpzwEgplwhpHusz3eRqZ9Pun3mW28x+7+HTr5mBnrYuIt4uQhszOryHGb3AhsMkQSMMKirWEgXPy5G5jRPsap4O79HOVVMVHrsBWyFZKs9NjhSZoUHi3kjcXgYha/hypGiOFD6G1AWMc4pdM+hilfIB63zHhM4VQZL7xDUapwb7xDoIf4bo3MW5jslwoBRk+qooUi1xlQ4AiHSFa4XLlMabxNs/cQNdinu7tJqdJCjXOKYBVdmsVe9Yk9STB7Hrv9IY7vQ/cWuQwoORG17m3GcR/VX0PqFF3EqHTApYUlclWipB67Dxjpkc6+S1Ks0u7fB8BRny5BaFHY0/cDpkx55Qhb4Gz/ESYdoqSFubfJo7PbflsLpryIk/XRWiO3fs6Nd75N3xhKThlxsJmVly/gNtuIJCSnQS2GSEQQBjBIac4UuOmQxK8hizGBE+CpMaO4PXG0yscM0j2crEssA3w3QCFRbok8aR9uOKVBHbu4SK//EeMipoZH9EgQar8opQlfDZRQRG5ILx3gSgcrLA+Ha1hrGeUj3l7+Dm6hD9dhfekStN7CH6+TZmP6410aXoXQTubwZa9Etv8hTTcgxCcT8aR9cGkZqUrUnBm8zi+h+wDjeuQ2wwhLFjbYrp1n0V8+ti6UJsHZ+H1skYEfIObfpvDrGOkReSV6WR8p5GQjC5A6QRQ58+EcWaEJlt8DWeKy1yTRYyKnhJv3ERs/nLRKruySzr537DMRAkpH1pq+fFJxI9CqjDR9pI4ftxnMhiC+CC7NU16EY62zGxfI6jdPHDNpbfOAOE8YZANKboX/P3t/FiNZkp/3gj+zY2f1c3yNfY+MXCu7qnpjNZtkU928knA5mjsLZ+bhQiAg6EEPoghBoF4kgHqTIIiAIIESMIBAgA8D3ovBCDNXc8UBh5I4JCWSTfZSXXtl5Rp7hHv47n52s3nwqKzMysyuqu5autnxe6nIcPeo48eP2zH72/f/vuoHuLBEqsZqZYUSzZyzgBCCbnKGwZCUGXk+wVcBtTKGo+/ghRsEjoclFbhVrHPHe/d8fqzLHFlmj+VR2d030GkfR/TIxifoYB7tNJFz15HeItoUiOEDjB1Q+LMNogIo7ADZvEzsNalqRWbPw8I8tfnPU2pN5RERgTPZhbSPCdfInfdcax/FKItuoCnxqacOVlk89XnvYqGwhKQwJba0EO9zMrzgLz+5v4rTyjE6p4i2cMlnCQ6Vhdk1rxy093gTrhGKrPn8zP1mcBuhc1R8gulptNdAnn4PKx2DcihWfxbHckjMFIFBYaMNKKkIZIhbc1mozHMW9/BsF18GYEp0OnMGUUVKmUxg2kFmA1DVmUj55HvgOHhHf4xt+3zJdriLJFD+bH0NYHsYcgDa6Sn9dACAG3osr7yEKKYU/kWE5k8SSqqH9RhbOo+Md4L8fLw057WURxEIArvCIB2gpIUtbHTrJtLZAzuk8J68jjITszfap2ZKZDJEIsiLmLCyzHC4T1KpUQpJL+my6swRdPdR4y6MHsxEMSiorGDylDy6hGN9k7qUTEfHrAdHsPkc1lPuf1m4jfKaGGlTWhVsMhzhYgkLx3JmQoxHFsOrwQZ1t4EjXVxxUdP/UUUKSU19OJEZgJ114fjb2OMH1KrLVO0qoYFm2qM16SCCFfKywBgQs1UgORkHkwNyk6IsgSNSXCukdGdrj7iMic/TD7pJl1V/Fav9PUx/H5QLz/2fyVWdwo4op/dRxRDHcrGkTUXN6p9kI4wuyd05xPw15HQPIeB01Ga9cZPN6iaW0bhpilmozxpb5l5ESw8FXKldJSljAuu9dTGAlBoTzxxe9aSLaG5jHpkCXdSAfnzw7YByOFvX2cJGJH3K+eeRo9l4m3tPRmGuBhvU3AaOdPDEzKWr6tR4kPSIVn4aO1jkSNgoa0CoLEQxq2OIwhD6Eb0swX53fASUcB4TdDnCxe6+CoN9ALzGGWnvPtZ4j+bcNSbhKlSvohEU3ux1GklZv4yJh4gyo7QjtOWDO4ednqKmt5GHf4KYnKDGJ/jNKwz0rOnPlg4L4cpsniQemdcAtnx21LFAENoVekmfWCqsR2rCBRl74z1KU2LyMY2sj43C5DGyTNDqQmx2wafHR67q//2///cxxvDP//k/p9/vA9BoNPjlX/5l/s7f+Tsf9/Fd8AkjTIk92QOjycP1mZCGWQHd7r0JSR/TvEbuvTcQLwSrnEgbJSy85SWIOxh/ntKqoPUENX8Ft/+AanWbt20XqQWNR6J+bGmjjaasruPHZzhuDe3WqVdXGPhN9vq76Dyh5i2y4C9xFB+ihOTnV76OEoqoPaEoBwilsGwNp69hyhyhjmD7Bo/mMddVC7vuoKo72L27UCTo2taFmOwnDCUUSliURrNocrzhbXSw/LB7TgnFTvUKcTElsEJyL8YzBi/pI+vb6NPXMXkKw0OsuStowM5TrlbXSGrrjKen9NMh2nGZ1ympjjmNT4mciAVnCRAIXWD3X2VtfI+RCokLm8X5XyBzMvL0iEEKnl4mKgLWGy0atTrW4R20WyVtXsOyQjAghUVV1HCKHD3tQmEwpcErNdKp/0A1xNIK4H3WqvPOIkGtgpLq4YTugh8/7ozeYWQyrmkH49Q++AWfEmW4jkFinb0B608XmzXdFm/0X/uUj+yCC55kyVsltCPWww3c4C7W/l9Q1JcpbBdlhxxZhrqKqNp1qtasaN+051FVhQAiu0ZUc5kMcuJyijjfxHKVS7MPQe0SV72MznSIzGNUJaKb9YiUj+spsFwSfw6FzVa0SS/tE1UWkdlbyMkBsvcOrLyEHp2g1qoUdjQT/T9yQygtj3LxOmpyhgiW0Ocbu9pxKRp1rOoWpeU/nAde8KPLLHwyw8FFPCIu11aFRFZ4IVgkdKKHRWWDmc27a5dIyjGd1GJkDGudP8fPSqhtcklFZJPXqE5PcYsC4SwgoisoJySbCqy+xA22sBqLVAMPBt/DSmMWl16imo5xq+vk4yMiz8FyqjjjPUphIedu4tiLOELMonTSLk23QePcwaammmxXBeb85++HQXOaHRPnU+b9RSoy+r7Pv+CCTxKh81lkPVAaiXbraPH0yHmBxhncQiQ9RNCiTKeI6iZKC6qq/thztXTI/S2KIgNLguXi1a4h0zZWxWcnm3BcCvRkSLjx8zTGfZrRlEl9EzcZ8PbgNifliGZzi/lgE23XsHhvw8mgOZzs49oupiyp65gVL8SNfh5rdICQDpl/EUPycSKEYDO8xNgd4VkBFhZKKHKTY0sbWeaz68loEJKVYI22tAnrl5hOdonGLXr+HML2sIVgaXxGURosNLZtU1MLqMYmvjf/nnu30Uwdl8O8izN/FbSiKwQb6tx9TxgKk3McHxKUMXPFZCYUyAsKb+GhE9mCs0Q9svHiU+x0QOr7TJVDpb6Bmpxi1bfJ5KzY7QgXR80Ei6Lszt4PQDZGStDGgBE40z3o32c1mCOoXcaS9vdda5ayAdEYIeKZc9T0w65236sJXfDZIorpw+tBpMOnPseYmdNqnCcIIbCFoqTgKD6g0DnLweoTm+WL3jKe5WFJi0jWMcbQ8uc5nhzjKQ9Z3cYZ7DNXLFKMT5DCBbfJ0srPkCCpxl3kwR/hBU3suc8hEcjqVUqY1W6m+6ikg9CC9foq8fo8Ki0oa1tkweb5mzPkjeucJEdk07ssBsvU7RbT1nPI0hAGi5TBe2IFT1R4pOcRVfQRZ7dBlKjJEWblZymsJwWVw4rhwfAe2raYNlZY09/fpcYWDju1y0zLKZGqIsxFNPJPEt28TS/t0fSbNOzZ5m2Iz9XaNbQpiOYEhXDQ0sVO2iDEY9FVxoAOFnHFa5hsjDECa3gPkycYNKLMkDpjmsdkZUbdaTLvL9K053CFj9AF9cED6kmP1cY2ZbCENIqytoMlBKVU4LcQh9/GLL5I7p+nMpgSIS2ctMelcJW7+ZTL7jxLK1+h5czjPGIFqE1JZrLHmlUcaVOoBnyf+OSCjOP4EGMMS8HqwwjnC368cYXPTvUyiY6JVI137//GGDajLdrJKYEdPCb0nT0OG5Utpt4YV3ooHCaWxqlfwZ0eYY/uUlTWz+dFhk5+yiDtoZRkVMLawudgfIKzdIORs07XibidnhKUA7bCHaTRCFNgxm2MN4fROdKvk4VL6HAFa3KICTdx4h5uWVCMO+hsSvK+IV7qGCvrYdwqpQzAgMJhJ7rKXDCPMZq6aj4m0rFQD2tTF/zo8e760EzaUN8iC9Y/3AvLBKFhMVgmFQ5fW/4ZxNGfYguPuWmXkThmq7rNaXxCYAeEVkRJiRYldwe32ZcO4cKLNP0NtHCRZUxjcswaOSfCY85rzZpT7QpS2RingpbBLJZeGDbDLSbFhEvVS2gNlfOkqLK6hZWNMJbDkWWYpkPmoi2W8xyFSy5cZPUGEofSGLrhAodpl0iULDgLVNIRFSHI3yeMKTOJam1hRidQ30Rns3WAsQQXc/0fLxbdFdI5G1+62FpSVrdm+7KNm898jcR6ovkksmpcb9wABCfxEe34GDnsslFxqM6055iiYC2r0YwiKuEO1nkqhFWOsSZHGDsk95cBEGUOloMRFqJIUTisVFbI7AARXaLAI9YTTiZ38ZTPcrCAXVlECkGx/NJMaAZInSE7ryNMhuXWaRnNNFpm0V+k1DmDdEjVrlJXrYd13AVnCVe6SCEJVIXd6T0MhhV/FfuRJAtjYD3YoumOcaWL88hjEgvHUsRFSSwEormDGJ5AtEqhLpq0Lvh0+chiM8uy+LVf+zV+7dd+jW63i23bRNFFsf/HFXuyB+03AXB0QVq7CoBK2w9VvfLsTcTaLF7PGd3B7T9gO1wgbzxHiaQ8L0gLAQfTfaYiRDavIS0HbWA1XKKmmqTFTIRTt5tYNQuDwU6GyLJAJkPE0s8gbRedDtDBIqUpOUvb9JM+AJ4VUHdb9GWbg6CDa3tcKmpIaUGZU1YcHqT7TAZ9tqJL+OeFz4oVgRWRLc4Wz49tvlLQyU7oph2ksdmMti6ENT9mdOMzuvmQqqo/M9vaFi6X61cp0w7R8Stg2ljDI8q1n6fEsDe5zzgbs1RZQQkbz8TIyWjm4poMQNpACkgKbx7ZAoopqrqJoyqcNZ8j1TGlhpYo2B09INcFo2xEVI/wZUiRHtA++FOklCw4BXnlEmJacK/scb9/SMtpckXGLBuoWQ2acxucWVvkZcr9yT3SMmU93CCyZoIyPXcTS+eIYgLREuLsbWx5F73wwkMR3Q+DQD4WL3vBjyevdv6cSpGzVLv8IxOhCYDlosNVVPc14Jee+pSG02KQ90nKBM/6oIyRCy745JDMLLsPhwfU0iFGOZAmtObmOXHnOJmeAODJClJZD1/TsFvncw7N0eSI/d4Rc8ECV6pXyPIKlbM2oiip9fcwvX2CSoDc+CmOp2+g3YhpZZ454WE3rs2KikBkNYiCWdFQBCekg7dxhYDxMVQ26ZcDHozvETkRa/4mUlg4o7v0299iZAeM6jtseXOP3S2NkGQqJDMJzmyrjUHRBQQ1VX9M0HTBZ0tiJvxF588odcFiZZkNf+thgS+0qlxXNsXJLoEVUloht0zM4WSPlWSJNecS09olTkZ71HRGcfYOOAvQeRt/6UWivEBmOaL3gKj5M8SjCmWqcbwJYvwAnDlcucnEqeLNX8XJppTVTSy7Rm4MdrCK6N2axbpu/w0cqZBmVizMTcreeA9tNJN8QlivYouZWO7DdvKOyxFH4yMA0jLleu3mRfPIBZ8Z2vKhuYMY7kO4/H0LeVY+xHTvzcba6hodDFnQIrLUE1ucp9kRnekt/FZGRU+xh/dpBRvIXFEc7xP4I9Y3v4xGkfnrJOE1bOEQmoJ98xptS6NVjcKpUQ+XebcAL7Goqjq3R7cYZSOyLGEu6WPO7uK7dfy1XyBrfO6TO2E/oWhTMjh3XKmq9zb8LteuMCnGNIzGPvg2mBK7tk7W/Byu8Fnzt0AY3pieUQSrBN23sOMJ1uJLCKFQ2FAaioUvUXotHORj11JZ3+GwaDPSDkVeslZdZ8luYmFxkOzST3rYymKSJigp8aN56mmGqW09FnkpkFQHe5jRCZqSs/oyB0bQ8OpsNL/O+60ESlMwKGYuNvX6xiyqsHGJ26NbxEXCVmUFp/M2lDmkY2rhIlPhUlI8cx1fxBrdvE5WJJhp/qHO+1SPeTCaxUpthdsXjh6fMYW/iB22IZ+gG5ef+bxVf5PIruJKD1+GdLJTOnEHmDkErgfbjz1fYtGw5yhNQUaCi8eCs0zDbmEJC7DImnWkyVDqbUQ+oWxcJbVc3DJFnN3BGE2ZxdgbP0dpVRiXY+K8zVzchbO76HKKDJucOAH7xmOuvsScWkQAvbzD4fQQ25KMsgnt5ITdyX1ebH6JanQTEd2gRDwzhk2gsfu3kb3XkJaNzhMs6aGXv4qxnPfVLTXaUZyIAXEMlr/I+gfsr/oyfDwu7oKfCDKTsPeIe2bUqPLubCOwZg4079aFnMkunL6OwcDiNcpg8+FYXKgIa+mnwAoxZQ5CETfXeXD0x5RBiwWZUZgCV/pgIFQRUgi0KXGzMxjsAZC2v8P9+g6eClgLNikfmWvIha+g9exCj/WYrjSsqhK5900iXXLz0l8jab1Ay31cBJ/rnLvj24yzCS2/wVZ1EykUVeuDmyvP0g6d+AwAWzoseRex4X9ZqFjRY07a7+LLChvvu388ioUiOhcznGZHHI2PWCqnLI+7KGxUmZHVbxDrCfuj2T6ZkIbN6jZHU4UIFukqyfLwDs7pG9wIl8hrq9RUjUy6yLmbSEui0wnl3OfIq9uY88ZAKTok+YSgcRnZeRsRLkE6hkffhskZ7/8+x/23wfEYzr3Ieu06LXsBWzjMqWc7K1/wo8u760MAOm8j15c+VNxd4S1g19dR2QhZv4rGJnBaqMwgdIF1/GcEwRKN+jbKqjDzN1M0vAZSSrQwnOqM+rlYxe6+iRmfsETJwvIXKJ0VNIJy5WfRlVWMWyV35x/OeSoqwLM9OqMzml7z4b5R4TQoV3+efnHG7uA+lhORipyd1iWKczGzls7M3VYY7vVfJStzRtmIeXuI6NwFBM7i58iC9xIaTGlI5DKytorOStCaUc3icHoLZzxks7KNekbD1wU/WggEnrMAywvkPDtVrDQFmUlwZYB8Ri363XmNNiWlKSgtTSke/4MyLQhTUIVEM9MtWKevQDJACIFa8SicBiKoY7qv01GSUfUGK2EVz8wxjhbYG7xDza0zycdM8imkA1ruFDvXYM8h+ruIyszURgiJGj0gH9wntiTZ8hdxoy2Mt8YGgsLPUMJ+rL4uhfWwKeAkOaCbdAFwpfvE/ERiET0yzzFoBkUfMGxFO5ymJwzSAa+WOTurL80aXC644FPmB8oreeONN/it3/ot7t69S1mWbG9v8zf/5t/kpZde+riP74JPmkdiMsyjP1sBQlizx73abBJsUujexegC+ntY0TqFemSQMxAKi3ByQFKOKeqXGWvBIB0SqSq7nbcZnT5gpbJEPdqhr2NGRYpf2YZIYSqruN4CC16LrMyYdxfOB02wkDQmB7jtNyhMzt1kj2wQoxZ/iu3WTWQ5YlgN6SdjtO/Qy86oygSMIXdaIB53+LDTU8TkhI5leDM+oZ/22K5dopeesewF2MkpQqfk/jLmIvf7R5ZxOaTdP2AwnNL0Rk8UIB/FEwHKqiGNYtb9oBEYpuWE3rmg8XhyyFxjDllMQZczl7B0iF76EmJyhHEbMyFX9T0RlgTqQZ13+qdEdhVdahzLJdfFLBYkH+Jkx8R6wlw+oIh7pC2Le/3b6MijNIYyz+iLAXZ46eHfTcuUTnpCrGOSIqEwJSfxMdWojjGQuwuU6/8dTnyIffptrO5dtPLAEhSLP/tJnO4Lfgx5vfOn7MQD9OrXP+tDeYKyuonqPNu5rOnOBAgn8RGb4bO/2xdc8EkyKUczW/lyQlImNPWsQ7aifAIRMJSzOYKSCteaLXgFBmdwC0aHmNomw2iJs7hDrgtOJie06vPUjItmgvYj6PYBkJMpZpQyXvoCQ08hEESN6wgjcaZ7GMuf2dLrAmd4m3FyzNQUhLZH3fMwtXn2JifkCLpJj5Y7TyRc6N1mOO1QmBIrmCfRU8LHFqmG3ck9+mmfqhMROiGH56KejWiDpn0RQ/KjwlnWYZpNGZVDjqaHZPWca/UbDxslvELDecFvnJzSI6cb91COwNNVVv118kqOXaY0/EVkHiMtj0LZWOUEdE659jXycQOTg9fQuP2X6csRvbNdkpU5TnshjnS46TWg+yqpE2HVroLTQix99bzQAtLM4ltVfIq0XWypSMsMJazzTeCPhhLWzLEPg2NdFBQv+OzJoh1kbedhQrHUKWqyD5ZD4S9hpT2M8tDSRSoHiowegoPaFpnOqSX7rGuJKwNKt4U9eJWo/QquM8+tYsxS3kGfvY6WBdJE5FmJnt/Aqq4x9uq8PbyHAXZqO3STM94e7jMRNivhKk2vwb3BA5S0uFy7iicCjAHXchgBtrBR53EpUshZ88oFHysGw4PJXUyRoxPJdngFeW5p5Aof1/axpwfv1WOSPkI8Ung3gs1om/LsFVwUdl7CaJei9RyWdwAqIHPneFpHfykDrOgyuWojEDjSQ2GTmpj2tA1AmicgQBvBtHaJwFnEGLDjI0Q+pqwsg7Cw0i6lySiFIcmnGBXQTwcs+zn2+zZ39uNdekkPgeBq4yqBDOnlXYaTEQDHSYemG8Bwn7KcELf/lN6kh249x3zjczwpvzynKDD5s4VmdnqKHO5j/AZZZYtuekZaZlDCIOuz4PpY5QRreB+URx5uY8SFkP7TQkuXdP5Lj1/fT0EJ9dic05bv1eHsZ9z3c5Nye3iLtMxYqiyx5K4+cV1q4ZA1n6ck5yDZ5eDskJaKuGqBU4CwPbRwSHTMtPs9/N47GOUjjEdpBRTeHB1lkU1jjsZH1BtNbByOpofkZU5hDKNiQJzHhHbE8fSIWrWBMRJVDJDTU4zbeMw5CsAqRpSjNsr2kWdvYlZ/FpV2sNrfpCw0eu7GQ1FQPVGMG8skU0OkPXpZh7WPPpW64CcAKd7nnnl+33Emu4j+PUwwjwnmEOkAlQ8ogLOszaQnGBYJO9FV1LngIfOXsVsl6Jyissad+B1u+S2KsmA6useN2udQQoGluT+6Q1FqFvwFLjktFAUy64Lt4RUTekXKol0jGh0ChqJ+BX3uVJaZhHcG7wBQnZwQWRHCEuDWKb3HhWYCQ9F+i0rvFrKySC8ZsOytY33Iur16ZFx51BXtgp88tCnpFz0sIaiqBvI8+tJgKIqUtExQlv1wniaFhRQSYzQVVaFmNRmqPoP2dwmnB4gS6t4SxbTLtJ7x9uBtPOVyuXqV3P/vEAJUfIp9+l2M3yILNxkqkKRY0kbWN0E1EfZ7AgGVDynSI4aD2wyyHsPRiKi2w2h4m6VQULhzzxQ0X/CjzaPrQ+wAw5M3dSEE5n0TJyMUWeNzCAHt7ITj3lssiZKVxhKkJ5TGZnLy5+hyyF1/kcu1a7jCJ5A+y8FMvOI/mmzz7vWNhTASIwVWPoTBfYwQDPwGhR48nPOcFR1UbmM0tKdt5tx5HDEby40BeS41GAnNSEimaZ9LTutxIagBRzqE+Rg37uI64XsP5OPZ8ZQxzvQ2ljoht5bQyWwdIJTFaX5GXoSk2ZiRO3wo1vkwSJ2gJgdgOeTBKuaisfZT5/utBQqTc+e8SanpNdkItgBwRvcQSR9d2yB33vu8q26N/ekethRIpUCWGNsGmc7iOisaR+9TJoLCX5o5TZ4fhDDlbG3S32NoqVnNPOnzht/gutMk2ftvNGyPQW0by541LgkEqAp23kUOH2CWXiQ9fz8G0F6DNO0xBMaVZWx/jkUhEYbHnMqehm3ZT/35WfTyDrujmbB/LVoDA8V5bPQwG+K5F2KzCz59PvLM+vd///f5B//gH/DX//pf55d+6Zcoy5KXX36Zv/23/zb/6l/9K/7qX/2rn8RxXvAJUYTr2LrA6JKiuvXe7+0aavUlRBGDFKh8QGlXEV4VM+3OCjJPcZpZLTXTdAwYxtMzpv4CTbfJpBxTTI4Rgz1OTcKt8V2Et8BqUGdtfIoXrJB4s8KSbwXU7Dqu8JlzXJyqg69T9O5/5X7SYVqOKB2PXCiyPKYsKkhp4ZcprgpIhWQ57aHa36K0ApyF58gqGw+PUZoUcfLKzA0tO2autUMvhdJofBVgJyeIo+8CBrs+Ims89wl/Chf8oBSmmHXhAanOPrCAWdg1nMWbkPTQ4SoaC1d62NIm1zme7XJ79DYWhkvRHHY6QTevkVsRVJ/t4JgV+cxxTBvGxZjNcJtRMaQo+tw/+GPW3BrVuEsK2PV1+tmU0K3TzVKqQYOt2jZ1r0GtK+B8zrQ33ONgfEguMo4m+8x5S2yoeZzBOxipyCsb2MPbWN03EXEb0b2F8FsU4Roq71PY9ceOsaRgWk7wpPeBE5wL/nIwyoc8yLr8HwuN8X/0xCK6uo08/K8zRyaedNFrnIvNjuPDC7HZBZ8qAo3KeqQS7ox20UZj2xZSSo7dCou1TYJgBRNt0RIKEcHh9IB20savVAjK7LxL0UD3Nl5lAVe5QEzoBGRFD7/3Mio+QPp1ioUbqNHbSMehUIp1b41+aOFJHwcP1XsVBvuzWKHlLyPKBN2/Q2e6z1wwx1RK1LCDl73CQmub3XJCD0Oq1wntEOHWqDpVhqYAt/rQ+fVdCpMzzGaxRqNsjFLvFboKXXyKZ/6CD8K3PJCGRlFQ9efBCAqdP4xk0uEGMhsjLYWI1vGm+0gh8ZRPZId40yM28jG6sopa9LEO/4QSsA//lMJpIkqNsAPy1MF2Y+TgHnp6SjrZpVK9wmEek9kOATbJyZ/TG5/MlGXCsFx7AauYMkoOeCc7A6m4MjqjlpdYQrK1dIOhZVNXzYdFyI/03mXITm2HTGdUVe3C1eyCHxihC+zJLsKU5OHmY05OH4WJHnI4OsBXASv+Gk7/HcToECnBtu+Sx1MmZsxJ8xKV5gaLwkdbFmlywNuDN/hyXKfd22fOn8etbSD3/gw5uo9tVdha/Cr24euYfIAaHiIv/Q2U18fMb5M2Pk8n2ac8j6Wb5BNSnVGxQ+IipqrqlOXsC1LokmkxwbNnmwrL/ioVFaKkwvZXsOVr+HaNsnLh7PFxU5icUTYmdF0m2ZTcZE84bJX+Ana0NGtual59YlyryAg72kFMRrNFrlOjtALK6hVg5gSjtTmPhRIzQVUZk9t1lv1VAhWgpCKyatjxESrrsWBZnJYlFbuCpkQbQ3ger6nyHuLke2AMOuvTG9zB0jkLyserbWN7NWQ6ouk1ZgKDRxACsjKlNDmdtI0/cdis7OBZHkpYFKYkUBV0c5Fs/IDMGHq3/ld06zqyf5e0ehn1iKBIGI1igva+v6JGUiLbr2LyDManKLdORQV0mG0I+Gp27avuW5jxKQC25T7mmnDBp8NHvW9XrQaXahJtyicidN4lLqczYSHQS7ose6tP/H/O8lNO41MyHTPIB/SSHpmbsDB/nXmt0E4VUYxIsjb57n/G9B9ghasE698g95fQtQ08cUIqc+YthVtmaMuh5lRpx2fYwuVm4yYjtYuNxLar5826BdbxtzFFhpAW1urPUFrvzcG1dLFFSTluIxo7mNEDpl6V/N538ea/iOzeQlgzJziZFqz2XQq7ziTuMxcuIUuB/pDnUphydt/TxQ9137vgk8Uwa3SSQnyAK53hKJ05YMz78yw4yw8fUdhcrl1hXIwJVYjEQpoczm5hyhwrfhPGIWeWxVhPCS1D5vhM/XnSMsNkHSxVpbQqGORjtfSaXZ/NPQTU3QYOPnPuHK/0v8Pr3ddZ8OcJLB+hNbYCq5S4aRf3dEJz8UWC+Pih45mSNln9OgDaFFR1gkEyaexQNWom3A83eD8qac8SVyaniHSEv/61j9TE0rTncOo2WpvHHEcv+MmjnR1zNDlGCslGCHW7xZw/z8H4gKyyjBcsgzYU1VlTuCt81qM19qYPsKRFYTIWnTnE+JSmlPjd21RWlsjDDY7O70tJkZKXCZ6eMjZTRg9+D8dAy13AdmucHvw3ROc10iymsfF17MYGSXU27qtiiHP6LYRlU49WiS0b2byCow21ztuI4QB7/jrZ962VGibl+EOMKRd82mjLRy+/hMiGlF7rfU0QhpP0cDbGBwvM2U+61xkDw3RAKz4h6d5mVFkhmN+k7HwL3b+PtkMawkZXSxAQqhoNp8nhZJ9+1mFVujhWRNm8jrQfgPLp2Bbt0dtspl2q4wNGJqFf9GkHSzi2gnLmCBmogHE2IbD9h+JkYUpU1qWuAnZqOxzFB+RlQV4WTIoxFSuaCfAnRxi3zna4TtF5E9cYLHJwHEoVUIaz+bkaPcD0dzFnB9jzLimzZllTakI7JGbWMOV+xBQU1bsFw4PZz0sWub/yAa+44NMk1QlxkQAzwZQONG42gM7bGECmfcT6NzDn7tppkRLIEJGnjNMRadXhvt6l2YpYMCD795Bv3kHOr8P2L1LOv4A13EVakkz5GAPGb2InHZTyaJNhC8Px/h+gxoeEZUEtmEPVnmPkDHGkg2cFoDOM5c5c4uu3SSrbaKEoF76IlopEwkg65Okxg2zAerj5gUlqDXsOWZ2tr2uq/oHnqtDvmQblZU7NqdNP+0gkkX2RVHXBZ8NHrvT/63/9r/mH//Af8rf+1t967Pe//du/zW/+5m9eiM1+zNDCIa1de+pjhV3HSbozO1chEUtfIJ//AlbWp7Aj9FMEK5blPrR0DMMtatVtFA45KbHlkXshg6TPiIJRkbFeWWNATnn6bYLhAwZzV3inyPFtn+XKEoN0SKAqVFWNo7LPtBhibI9mfYui0CxHN7BqR5hBQmgkN8I1Usen2PsjxmfvUJl7EZ2N4NF9VSNm3QFAw50j85cIK8ssuIsEsopId+FcwCTy6cd8xi/4OImsGpajEWmPRX/lQxUws2AdgvWH/7aFw9XadTKdMioGtOMOQggOoxWW558sVj6Npttiko8pyAmcADDE5ZgH/Vs0ygSTFqj2W9jZAJFV0JaPaG2yiEWYjSgWd5ByGVEDoion+QFvnb1KaNU4GbWpunUw0IzPMP2j8+OWUHQx7e9iBofI+euUjcsU+PC+zgyD4cH4LsNshCMdrtavnXeOG3KTYwn1TGvaC358uTV4AyNg40d08VTWtjHImbh34a888bhneVRUheP48DM4ugt+Eoj1mMIUhFZt1qF0jtO/hendQ4qCKFpgIBSWUSyHLQ6H9zn2l+lJhxvSQRrIyhxdwric0LO7eE4Ly3ahSDBOgJQ+1xs3iPQJu6NdjpM+lunQ0PswOcJsXafrNXBNSXXwLVRviBt+jcKK0BScjG8xmewx7y1SKaeUUqKMRWQHJBIKwClSpGXR6rxFWiaszF3nZHpCs7ZAPv8FqtUtfNsDFT1i223Q6JmThNekm3SpuzWW3BWMnt0V3nUYvODTZPa5yKd0t06yKTeEix6e4VgjahuXCB7pEtWWi5IKk44IS8HV6g02oi3ma3VMp8vg8I9Ii5RmdQOpAkz3PpZTgeoqmWVjwiWc2lWymstpcp9m0qJ2ukiwdIlhtE6lugaUOJaH59QQdpdpEaNEiVWO4PBP6fZvYbkOJ9EGa0kbX1ZIipTT0R5HAi7XLVz1g0WahVaNp5yWCy74SNjT/YcFS1uXpOebnR8FIeBgss80j5nkU6pOFZ8Sa3IASQ9pWRBtcjZtQ2WBXQ1efZnICrGzEwK7wjQ+w6PgYLxH5Di4+RmB5eBU16nVLmGNH2BZAtsLKE//jDRcIQ4DJCU1p0Y/6WJZFqEdEdlVLCRb0RYL7jLTcsJeuYclJdNyQlxMWfSWUcJ5r/vbqpOuNdjNeoi8x7wAKS86YD8ubGHT8lvkYkrTb+AIF2lyjJAYZpuUx8khVBoszd18pqtX7i2hVr+CMJrcaT78/bDsc29wF4NhPdpgQQa4938X07uNaV4i3/4bs4hBCsg7iJPvITFs2C715S8zyAecTGbiq17aY8kLEEZjhMXEc+mYAf3hHRpei3B0iGccNqqCVvM5LOk8EbFtDKxW1pmUY2pug7Qo6KYdlr11rtavk+ucwAoxWZ9JmZOWCTZQCgunMj8r3D96/rqvIfq38UKJ2v4Z1Kh4t0QD0XsFdIPESAfIQEgQirpVx6v7CCHfK+xLC02JRGJ+AHfNCz59hBDPFJm9S6AqVOyAtMyoehHTcvzYhnpJydHkEAOcJWc0g8YsYlUIRhSE/hKi/S3GvbfJbJea12DCfQIsymiTPLqEFHCtskl6998jhvuI1k26CzdJyoyFyjzzziJBNiQbHJPrlIo9T+4BGFLLoo3GEoKGyR/zn9HSQy98DglkdoWk8zJDYSOyMeQDAvcqxgtR12b1WgVcllBIjV1KCJ/dDPl+7MketN/CAEoXsxirD/UZfHSR4AUfQFSdfaYCVNVHDeOHY9tZWPJgcAuBYKu6RU01n/onUpNwOjnFYDieHNOwW485+r3rnvkuRiiEW8FM+xjlYZTH/mSXvMw5XXiRWtAgSUas5xP8w++AtBi2tugKxaK/jC8rGDQte4FvrP4CsYkJZYQQMCgGtKcdam6NST5h3VbYR99B7v4BCE2ldonl+Rcw/jJWkb73JixFLztkWsasFAWL3fskZUK4/jXyrRsYISnsBpoSgXxvrS4klrRY9JbRXpXCW30i0vlZFCYn67+M1d+lWb9K0ahfuEJ9Enyfa/zR+/dnTaELclIm2ZiWblKnRcteoNqoY2FRYlG+7zWTfIouBINiRKDOaCLYkhK7/Rom3Ea7NfTcdWpokukJVSeiPtqD4SFx0ceWglEyInTrpHpML+sR5SN0HtMQip4oOInvsSZt3OPXkaM7eHEPIR387Z+nX7tKON7FzQwFOSY9w1S2EOLp13E377A72kUg2K5tU7UaGDN7rRLqibncBZ8uhYpAPXkvT03C8eQEg+FwfEit0cB+yjphzl8gOX0ZZTn4wuJQQlnbAMdH5zlN28c7X9v5KOp2ROrNURsf0Dn8C1aCbVj5abLG55CTu6T3fhfbdkltH915HcvkBJf/OlJIGk6L0I+wpYMlLJIyxpP+w5qV1X0FMzzAslxqyy/RljYn8THz3jxVp4agxDr+LiaPZ/Pz1ZfILJcyn1JqjV77OUrpP5xzFBIIbOy1NcT8BkotPXzfKwLqoUL60SzK+SPw0NmKWWPLBZ8ds/u7eGwc8q2A0A04GB+wEi6BASMVQkgwGmO5j93zq06NTtLGVCJqzQV2+/dYcKtkh6+gbQe35qK1gykSRD6kiC4h5T5x9x0G7Zcxq1+hVr+GGyxh6x4H3VexhruEyqEyPMRWLs3uLXRe4i98mcKKgAL07Fj0cA/ar+CkY3qNHR6QUV19iZrwybNT9sb7JCLBTwLW/M1nngshBBhJ/RnzvqfRcFukZYIG5tx5bOFyo34TcR6de8EFnwUf+crb29vjG9/4xhO//8Y3vsG//Jf/8mM5qAs+XVTeQ5QZhTv/RJyASAfn9pIakY/Q3gLaW3jm38or69iLFhhN4a+gzi8xR7jcXPs5etYcB6P7NKTFiQFbx+hpl6z3DnZlQCc5RNVWEUcPSBtXUFJRGEG30iJpbDHwa2ROyFxlg4bTBJ0xTXro4feoO1U86xrxaBeZTZHhHIUFhOuPHaOWDuXiF5FJG9ttsnhuZ2+VE2R8hPaayNoaIo8pm1c+1Dl8z4bVJQ9WLmxYPyUsYbFd2ybK5zBmJhyw8wG+sSm8uQ/9OdjCwbYcEj3lOD6kKHPm/OYThTU7O8Ma7yOkIou20JaP038Le3zI1LE5tEMORvvMS4FIehgUkTS4Z+8gHQ8TLUEwh++0qJgYEQ/Q0sIuesh6Ba1LUj/ku8ffIZNT9qeHXGvdwCptlk1BMD1BW4K0zJgUXeJijC6GzDdWCKsb5M2bGDukeJ+CXaOZFjPhZKYzcp2hpMNhsk8n7hDaFTbDSxeTkb9kvHPyx7SymLD+0hNFkh8FjArQ4SrW0befKjYDaDgtjuOjT/nILvhJYFKOuD18B2PMw9gdAFX0scYPmOgpmSlYsn2kqrBkR/inr5IN7lK2rlF6dYTOsYqYiuWcu2waXMtFCxcVNVCn30M7klIXuMrFlu6ss08qSjeCqIp0I/q6x9hMqeQjXN3DERp7fB/pzTPJO5zaLqkUGNdmkrYxwuFmcxmZupx6c1SrYzpJHykkweQMS+cwbRPUZ124Wjpof/GxUrpBcxDv0U97NL0Wq/4aS/4yFrOi42XhItIB2p5S2BfuBx8nVjlGZiNKt4mWjzduaFOyF99nlI1YCBYfcyoAcJWHznNCVaEF6LRP1x+cCyYlKmljpl2QJXJwF3/pp/EJCB2fO9lrHPRvEdohduLhBStYUsPkkHj9p3lQJmijadTmOJoeE+PTEyHXr3wN124QVjeJZIhGE8QHeNMjgviMs/o2t8qcS/kUUeS4loOTjMjCmJNwDjcrMOEcByLjZNKZRc7WvJkITU+JjEDlE0q3gZYfrTP1ggt+IB4pLBt+sF10bTSWlCA1CgclbHR1k/z0W3SlJooWCSxJ2NjmwImwhcKWDsZAzW7SdDokWiOdKrLMecOSrK59lbWywK5fxnirkNxAuS50b2FNT8CKOY4XSVTB1egmK+Eqe+M9DiZ7bIaXuOyvIvMxJRJbNYnqVabjO5xMO4wQ2NJmtTSIIkb7c2R5l07vNUZlwoKWmHRCMHeTaetLPC2a8YKPimDFW6fW9Bj2EtT0iOTkL0C5uEtfYRIfkxQTxkYghcWas4g93sUAebSJEe/FZxT24+4rwpT40z0WyoSO8oiLKZYlEL27DOI26XGXfm2VsHGNo9EJfjkmSvdAC1rWOqFwcYzGL8akysNXPiUlxmlwWmtxNN1nYKBeXYEiw3JqWDqF/f9GxfZIqzeeeokEMmQrvMSD4QNKPRMmA7hIquM9RDZC1zaoVFqk05Ls2v+OSmWZavg8jyqJJRoxbWNcHwTYzQqmUnmq6MUgKBe/gDU9xThVChUhAF+8JzgyxnBYqVNkbXy3QdV/dj3rgk8HlfUQaHK7OVM0/aB/B4fL0TWO0j1OJx06dNmp7TyMi5cIAjtgmI5YDlaQlmCneoWaqhMP7nFmd7AGt6jkEyb5kGz5p2hVNxH+HBPLwt39jzimxF26wajzBqNpB8/kdIOQkfAYZ2Nazjx52uZkfIhLiTu8hYi2QJfoSo3G/mvkkxOMGyHmfuax48+8NezaBJFPZ8kS/ftw5W9Qhhvk4Q5GKAjC971nzlcdPyAfcnO1l7fpJB0aXvOprioX/GDoSgiVECHAnoswndHDsS1O9iCbzU2SMqH2jPKcEjaecomLBF95H+jsZRCzxvG0S+5UsbIhnixIheQ0PUULiads5lOJRDLJBwzH+/SdBtpotsJL3B3fIS1itpI21d4dTH2Ls2iJQoXU3DpZkbIzv0PLBCiTI1tXwK1glQV+tMBoeBfjNnAXnsMgSUROcud3sSybSbhIy65jFIg8Q1sl2qkwLHrsjndxLZfNcBtHuLM42soLGHXKxKtjmQKFg0Bj5WMQBlHmFHYdIx8/gcPkmOToO+gygzyhGq4/kQjxtLNXUmJhcTE3+nB8v2v8R4nQiRj2+whh0U96rHobYAQ2DpqSfnGGEjZV4WFlZxgV4qnZvEYgGOdD/O5biHGbKFymqK3RHu1RBDXqwQJrCEQyxml/h3LUoVZbJG1cJtAJFRVx1nuTrHkFHSywYHmUlTXulilZkeHlYzalRnohxG1UtAVZSd1uISOPMh5wMt5naFpko+9RUVVWg7UnGhfi830Ag5m5H1sNTrNDTqan+MrnUnj5Q0fQXvDJoYohcnwITkgWrKGETcNSJDoH5Z2PPzNSE3N47l6/EqzTWP15rPablI7HwA6Y+As0dclKGKKrV8kROPE+tN+iZRX0goh4fECejpk6Exrd17C8OUT/DnJyyCTro6sbqLktqm6LaHTKttUjrKxizpscrXKKa6A4v3b6xSnOyTeR+Ygw2iFPj1DTU5ZViBAOnggQlPDQj9UwKicMKg38aYlpbuFnY4QtMNJjrAfslTHVxgILq0s44bUn9qvflZhpSoQQCPPh9v+KxjUsy0FYHpm//MEvuOAToZe3OZgcEij/sf1IiYUvA0In5N7gPgKLS5VruMtfQmRDjFvFHt7G2AG5v4InAq7XbkLN4MSnFD4EjmTPjjGWYi0I8YLn0W6dMtychTJMzxiVU5SU5KN9Rk6Dmj/PZNzjijdPp0xwghbR4hfwMFjdu4hkAl6dovmFWTpctEB59iosXOY0H7M4OebYsRnmCb2kz5XaVXJdcDI5BiFYDZ90kY/1LBmuOtxFjk8wtS2y6NKHPoc2DuvB486Wig+O37zggk+Sjzyj2NnZ4Y/+6I/45V/+5cd+/4d/+Iesrl7EL/y4YacdxNG3wWicxjZp/TqZSShNgS8r6OoGMuljLIfSf6/A8ESHm5j1AxkjnxlJoGwP5S6xcXaXJDnj2twNpk4I8RD38JukZcLc0vPsn3ybFadGdfePSSdnOIs30YcDSmHTXH0JPf95XHwaecLxg98j0AmuJckdH1nmWJNTzPgAIyzMlf8D5VOsIwunAc57RVupE9ThNzFFigjq5AtfeWIi8/143IZVXtiwfgYMiy79/ltYx99l3psjWvgiafXDiQXfQxDZVYQNSZby6DpNoJGd15DD+9Dfw156Ab38FUzvAZocPTrBX/oSbj7C7t5imgx4fu4alrZw69cohwfo1ufAqTBtfwd0hnfyGnZlDaU0xTf/79jCwbr5f2LBrXGmDdJxuBpdxy1ivMNvo3WJlbSJ567wRj5iPz7gubkbdNMx11ZewnhPV8nbpuQKgp6OMZV1PDmLTekmZ2ijGWYjUp0QXNhq/6Xirf7rbKZTykcikn/UKGuXsA6/DS8anla8a7otjuKDT//ALvhLiZ20EfmQMlgi1QnmfCIzzSfggp0cI45fJjMT4ukBw2ABSwVsBjs4k11IMxbdFmWRo4JV1PG3EEmfZtSi44UkZYZAYBdD5IM/xBx9F4TE9eZh8a/gCY/5YJ5+2kcs3KAcHSO0wQMGCzeRk2Ok14LpKXb/NkpKimxMEFTp1beI/SZKFyyVY7q9O4zzKWrhBV4jp1FZxi0LVouCRdvjzA0YxD16Vuc9F5tHyEzKWXyGwdCJO8y7Cw8jllU+mMWNG4M1PqFc+/kLEf3HhCxjrMNvQpFhB02yxZce66hPTEwv6QNwOj1lzll4zOFs3llC1Lfx9/8EE3dI0gFWPiH1F/GrN8mUJOt+j2y4R2Pz52cbikLST/oclSXl/HXiMiGefwExPKAsSky4xCAf0VcRrhAwOaAqBLly0WqNSbQNVvTwCnCLKd7b/w/kW/8zSlg0Nr7O6txNSreFG62wrGzC+iKjIiHWgl0vYL26Tnn2HVpei7rlk5RTDieHiDJhrvMGC6qO8prkSz/9kebfF1zwg5CH6zimBKPJw2d3mH4/uvkZw3TEtJywU1sikCGFNHTrW6Tdkonl0G+sUFF1VtwWvvSxhQ0GVtxlgvbLJKNTVGWFQfM66fQI5YR0jl9ntZBYSw2kbaOzKVY+QadDTJniGM2o9xaJgFjYCGOY5FPS/Izo5G1MkWAHLbLFL+P33yHrfJdqOqK+cIN6PkC0HyDIcbI+hQXB8XfQ1VXCdIDMchi1cb0F0srGhaPNx4AQAsdygJRJ7w3ao12EkKyZApVOqORDWPoCtrSxR/cx3TsA2EKQRTvYWReR9NDBPIWa1TQEGv/0T3Du/wGGAm/7r+LVrpELF3vuOuVRj6S6woNpGyUgkBUOy5RmtERDWwzqqywc/QXh3n8hEiVlMM/YrfH6+B62ZWPbFfxwg954j7J5A/xFvPEp8s7vYsIVTG8PK9x8LA7w0WulrppYtdl9K7Rmx+xM9rHu/xdMNsX1AoZenTSJyRs1bHcZ3ieU0EiobULvHiKog9+ANHvmeS6tkDJ69jq2FDkHcQ/tzrrFr5v0A6NMLvjksOPD83kmOAvPPRbT96EQ5lxpNZs/CSRZkQOzDfVMZw+1iwLJZuUSU2+CJz2ksHB5gDvZR7ffxCiXIO5gxqfMBS2MMOz2bpN2b7FcmSM++DYWAteMSaorkA4oo2XGlgcaImnhJx1i2yPwa6izt0j8JrXRbdTJdylHdylOXiEPFlAHf0rcehFL2A8FAUYqssZN3OQA5/7v05SS1Gsho6sfq+NSXlnD0QVGFxQfojaQk7E33kcbzTSPiRrVJ2KAL/j4aXpNRvkQiUXdaTzzeRaKneoV4jLGl8ETbshPu39r6aHP69SlH7LqLRAWXeT0iLwsmGYpebSEm0zwnDqedHGExLFckjJmnI1ZkgZ963+lXkwRx99mWllGLr7IzZWfQUmf0KphdV9BTI+g/QZEy+i5m0x2/4hTp0pZJCxd+t8gKuuUJ39MUUwQhcSqroEtEUIikh6i9wDbDelX5yl0QaELxsWQpj0/O/7aGm/32gzHB3iqw5XoOn7/FnK0j9W7RRmuIetbpK3PP3YOjFJIr4aetFFOBf0B8WvvNmf10h5Nr8GKt37hBPWXCE/6zHvLGGPwVUBpyplbk+VzHB/SjtvYQvFc2kfFU4SlWFz9Kl7tMlJYHEz2UHlMPD7G2AodbuCSk9//zxRJl8RuUq2uIXp3EapKfXxCikBNTiAZ4oQLrDR3KAyYIuNsesCBgLrXwvIbyKOX0VIggwWwA0R9dq8srQq9+efp+U30+C4qbZNUtulaZyy4j4tnmm6LcTFGYs0MG8Ss9qONZpJPSMyUivjRcZv7SUQIkKevQDoCBPaqj11mbPX3yHWOvfrT6EfG+E7SZpAOgZkL1IK7jF5fBjQ1p8ckOSAwoOMYefoa1srPwGAPoXNG0yO0aTD2m2zi4FlQjM8waY6bdAhHx2Qmg7UNDrvvIAxEMsLTLoyOMKHAyvqYs3cwRuAs3qSorJMN7syasCZnyOomanKG1X6NQNo4W7+ApARjKBe+gJwcglcnpUSfvs7ElNSmJ0hnBelUMI0dZHKMFIK2XQUVsPqM+tBED3kwvIcUFlvVSx9qbl9aFcrG5z6Oj+6CHxAhBMfTIwpdMMxGTIrRY7HWUkiOxkfkOps97g2R7hzCm8M5/iZm2p3V3VddcqeFmw2w8hGm/QYLpkALST3aROc5A6+OzA2mBCwLjUbUN6i1v0nZeZNs6Us4dhUaddaHB5x232InaGJlJY7RBNLCjI8AG5n0Z2K1tEO7f5/47B3q3buEKz9FUV9Hn4svhRAoywID27UdwBBYj7vHZ5M7DEf3mViC48PvslpZJSxLZGXlogH3gh9rPrLY7Fd/9Vf51V/9Vb73ve/x4osvAvDyyy/ze7/3e/yLf/EvPvYDvODjQ+oElbQp7ZDcriKxEMX0vc62dEBiJtzq30IbzUq4woKzjFj7OsDDYkesJxxM93Gkw6q/zrDs80b/NaQQPFf/HDWrhRvvIwf30ZUV0nAbhGCSTcjTNm5eEFoB6vRlZGWVVPnE278AOucg7aGcOjKfoHSJZQd4yZgyT5ikp4T+XbzWV0DaqOldml6DcdpFWj4q2qYMFginJ+TCRgoLlU6JP0QdUZYp5l1L72SMMDnmKTGh72KMITFTLNSsi0pf2LB+1sRlglVMMUaT6RTOJ99PQxVD5OAewg7Iop2HG5u+FRBYFbTRhO77rYwFwvaQxRTj1xBlAaYgUYbu6BhVqWMpj3ltEVl1lKdwhcKr7cCki156gdPWBmPA7jrYWUxRmcdbvIw9OCCP2/hWBdW7xfOVJdKwiqzuEEzO6JQj9ofvsFZmVAyMeg7N1g5vG81xfZuWN0fuLT9zQFf920T9QyKAQJGd29TW3QZn8RmB7eNeTGb+UjEtpuybmC+KyhMbOD9KlI1rcPCHyP4dyvrlJx5vuC3eGryBMeaZ1vAXXPBhUPkQcfwdMBrLO6a29BJ1d0iqExaDWVFOZGMwhrjUTFpXOfOXccqCBQHaqSEtRZBphBNSZENE0mZQjGgf3yFbfYl6nlMO/wSr+RylcpnmAxy3ipJydg0jWfU2qDlVztqvMHBCVtEE7TeZW3iecvlryHyC3v8TsrSP6t3Fq11mzW1SrazhuFVO0glWfEZFVRBGMM3HhJUmnfgERzk0w3lE+02S4SFzczaxH9N4SnOTLRwCO2CSTwjtCpZ4VgfUhdLg40TqBIrZhrlJRzMb/0fOvSNdPOWSFClVJ3oi4logsN0FZPUyE0AUMRx/Fx2u45WaoeMxsV1kfZNuNqFeJmgVYFs2GgG1ywjLoRrtMBE2JH2Oph0mxYC+lTLfuYsUPouqyqA6x0Qo5PkcqZe3mRQTVpWPmJ5AuIYqJojKHAveMkbYZPNfBAyu0TQmd/GSAXPJMaGBn61/nlHnzzGnr1Cfe44TFBVTkiR9dFhFZhOEyTDi6fMRjSYzyUyYf+HEesEPgRH2D9CQ8jhZmSKQVKwIoWffEYNgUtshDea4M96jniXkxYC62+Du+C5al2xEW1Q1tEaHjManlNqwufoVtqKriN6rBOEqNooy7ZM3nkNnU2Q+wiy+wLC/i5P1sUcHjLu3CaSDVduiX72EZwrSvIcjPCgmONN9ZHxCZDeoDPfI+vdIB7sURUZVVRHZBLfSxFcBvt+kJm3QfQhbmHzMSXbIKBuy4C0+Vvy94AejpKBvW/SyLr5TYZwPiawIiaDhNXGcBYgfX7ta5QRx9C3QJXK4h1n9GYRwEDqD8QmWkTSEQ014xLKCAbLVrxHMX+H25AghLWzhYITBkha5v4SOu4TjY+SkA/EZqsyRTpN4cshhPiaSFquiIBz3aJkSN1imouqU+S4iWIIiRzjBeWwlFOQcTO/iJUNalTWUuwwIovdFHwqjMckQLAeTjaj6y+BZaK+F8xRBPEBavYwMN8BSoFzg2WKzD8LCJnIiBumAQAWPxc1d8Okj8vF7SphsCB8hvbeXdzicHBDYFTYqWw/nA/P+IqlOcaRLVdUfe41EooQFYhYrsx3uYGcpJyogw2DbFczil8FS9MeHtONThBAsVpcQxmAHCxi7gl27Qn/hBSaqylq4RlYmNM/ewh6cYJd9YuUxal0n0yli8Abm+M+pR8s4uqBuhySVBe4M7yAQXK5dexiJJdCozvewDv985prs1UgaX/jhz7PRqLSNsTwKu0ZafXKt/SwsLFzLJi5SbKkunBI+Bfr5GQeTfUInZLWyTlZmlBTPdB1SOETWk2NZN29z9iEc6SyhaKh5Ui+jM+1QdSOMtw5LFdTRd1hMT1moFBT1mxgky1ISDe7RjBYRZ+/AeA+lPOL+bWorXyWw6tjJKdbZG5jxKbFXRysfS9gUaIQQGKCQhpPpA5SAUNpUbR9Vv0HmLWOVMXLvvwJgsgl1tU43m6CERaBmA4VVDCn7Hco8ITcZRZ5TkiMmxwidY+I+wmtipmeIOYN5JG6roRYYr/4V7HyI53/whu7jzVlnLLhLD5uzLvjxxxU+O9XLnOVtenGXv0j+hIpVpWIHmPN9HSkMRdLDxYWyQJYpodMCYNFfYuBFBCufR1s2pb+Mtf9HRHYF48/hIqB/ZxZd27yMFmAN9hBGQJmx6DUpgUIEjNI+6bTH9tqXMcpnUYZQWaQUNjppU3gtht03ODUZTW+BihXSygb0zt7EtTx8K4Jw/jwu/L36ry9DrkU33xOgGmh4TdrTNp7jsD/Zo6JCVvy1J0SrF3x2iLiN0hKFi4n7HKEpypx5bwlXzcYgjcaRs3vzu/XyTVWhYTdIyzuUaEQeI8oYEcxD0qcA3GCJ02IIiz+NlWtM+y0EBu3Wida/TpL32TM5orZO5s2TjUfYGJTIKQ/+AlkOIZ9QBKuY8QOOyzFx0Wd/dJ8omieqbuElEzYtG225KCER+38MpqRceJ4HfpVxPmRNORQYlF3BGR5Cc2kmRCtTgmJCS0natUvU3WevQ3tpj0wXQMEg6+O5F40kPw4YY6i6ddrTNrZUeNbjn9uCt8xO4xJxnuAIF/VIvdSU+bs/gS4fNowLKZDxCfiLVJwKe9FVUq2pnb2JNi6GCePOt9h3W6xaNk1/kTToU8kTrDxH6wSRpqwHW1jJHmeBYNJ9h7K2SSVaRERLQIGV9cntACkVAsGgvkXFrdPzG0QYak4NT9kcTY+I9RTP8vEtj8CqsDu9R6kLtpwqovMazekBFaMZ+w16aY8o2sBcrFEv+DHnI1fqv/GNb/Dv/t2/43d+53f4n/6n/wnXddne3uZ3fud3eOGFFz6JY7zgY0AIsNuvkE+PaadnjBdfpB5t0fAXscNTyKfoxmWmxRR9Pqke5SMkksAKCKz3hDcnyRHjbAxAzQ4Yje8TJz0mJsdTLl8Iwbr1/4R4gFWZp7j83zN0PIZnXfJkyoYD09EeRT4FkyCMje1VyHWBt/AiSTmhoiLUuIOVjnEamyRnb7E4HeKG2xidU558B532CbMhbv0qcusXKa2QTFXxGiluOsLYIWU6fayrK9Uxk3JMRYWPdeaVdoTV2ITxCaa+9USs0fvZG+1yq3sPJW2u1K5iNa/ObFiVe2HD+hlRdxqcBstUoiGRitC17Wc+1zp7CzM9wwDKrjx0ogtkyPX6DUpT4InHq54GgbAcRJlCMkAsf5nCW+Cwuk7quEyVy1awgjQFSdzDL2yOnJBEVbgqDMf9d9h9/VsUqy/RqC4TlSWRV2NgwG5uoyYHeFaFM7/B6yffYru8ijNo08/GxGjMwg2SwS6lVaEmbBCSb6z8NTzlEsgIhTPblNDlEzGa6PwpPwtW/XUWvAWUcC4Wln/JuNf9LkYIVsKP2Cn+KaOrm6B87JO/eKrYrOk0yXRKP+vRcD98dv0FF7wfYYqH4npRZiip2KrsPDZHKCtLWJMTPG2jqsu4KJaDFYyBwq7hLH0ejl+mGA+wx39CNtyj6N+heumvcJj2aHb38JSHPr1Fb+VL2G6FkePTVwrRfpmmWSSQEeNswtgJWQwX0IO7DP0m/dPXmKtdIvWWGflVdOpSn7+O6zRw6tcoh3s86LzGSm2bxtrXsc5ugz0mq6/jFoZ6IOnEp2RFjo3GsWxkmWLZAYOyQ6kNkao+LJBLLC5Fl0l1giu9x0RNhV3DWXh+5t4QXkSDf5yUdg1Z30BMTjGNHfT7RH4Km8vRNXKTns9T39sg0WgO411G+ZDN5WsEno0lFVaeE5mC9OAPEdEGqrLMcNpmvn7pYcd+za1xuXaFtEyp2jW6o9uMsgmmtkQW1XkrPSPPzmglA3rEGNcQ6DkSadPLuuAYHox2MWgOyfjq5s8RVleQ0w6lXUGnPVBz58crkFhcFT5W/1uUp2+gG1tUzBfxU8CexwzOWFm6ymk2Znn5i6gkhfrWMzd9DJr96X26SY+KHXApunIhOLvgU0FgsPIBRjqUjxRCW+48aZmAEDTdmVhGmxJf+Ugp2LZsJml8HnM1Ic5jAIZZn4YMUMJHGUUiJXdGHSx3xGXpYJ++gURAY5vYaZIvfZGJ72OGD2DlC8RSMs2nLEx6yMoSjTyj7jV4Z9qlaSuaOqOOQ3ryMmVyigoX8f15OtoQF2PCxhaxXSdsXYFkwNx8ynTaox+tYFVXGWtJnynjOKMoS9Jil+catYfRJKmJmRRPrqUv+P6MigFtu0mx/hLHRU5F1bAmbezqGspbRiDJoy1sMRtDs3ADq4zBaDQlnekeneFbNINlWvYcunkVK+lR2h77jsfR4DtsSZva2QP6SYeFhSskCBpOk7XKGiqfYCVHpNM+nl0Dk1POX0eWOdQvkYVr6N6bLIz2kf0HePGQZOE5dPtNEqFoxm0IFwmUQ7H0pfN7l+H++B2mJ9+k37uHXdlk8dL/nsKdbcI+6sqURluoja9ijfZh4XnSIkMqB1nZ/L7xb1o6H4u3k0CwWdkm8WNc4V3cPz5jdLCMHJ8iTEkZPj0V4Wm864SQ64JBOmDijameCxsrMuJ69SZgGBR9tNZUVZ2clNd63+M4PmYlWOF6/XP4VMijFdSwidYprH+VMC3pK8NxfEo1XMOyHQbNG8yFG9TO3sY6+g6hdQ9r5xcpoy0s4SKEj8oydNmjOH6ZYO4GCs2RtNiXsN5Yoz8+Zf75X0ZXt9mjpCgLSllwmhyx6K6ihEIYjSg1pRcxnpxSmJJhfkrrh4yutPtvQf8BQkjslZ8idz78WlpisR1dYVKOCKzKRczaJ4wQcDQ9JNcF3aRLplMmWYyvPC5Xr33oMSsnY/8jONIJIVhyVllwlpBCotHEWR+PKeXxt7HdKnZlgyy8xNq4x7TIEcbCWftZdHJGOT0hr61zlPfZsVeQo31yt07S2iYvYnS0hhWs4K5+BXt4n9IS7OuMk+SEJbtK4ETYTg0Vd8m8FQrp4za2YLgH0TI1b4Mdpz6LDRUBKh9g7///cCo+S6XmHiVVJyI3Kaa6iR7cx5q/grFrmMblx4RmAFJYVN1lcJf5MC3itnCoOBXG2ZjIDhFCMCoHeJb/UCx6wY83FRXy5uBVutkZ/WTATm2HPMm4XL8CtHEtF3+hjujewwTzj8WaK2kzDDbQTpOjSkD9/jfxVQXGB5RucxYnu/RT5FaDvLbEcT6mUo5pFBn24udQvV2E8HFFQeHUmAQNEiO5qqpYJ28hLAdFRlG/xCQ+4cFkj1NLkOiU1WCDiu1QqjpSGnrJMbeO+mzVt9kMdgitKuKRGdSjTofL3ipz3jz3RneI84Q4TwjtiLq6qLd+FhgDeuEF5HgfnIjcaWEHBWJ0AlIwcjyOxkcAlEazGqwzDgaM0zGjfISnAnbH96kWU4LTDsPRkFIpJukQp7GNkoZKdQflz1MVGfdGt/Asn0E2oRVewiInKcZIawHVvU8QbVBPz+icvsKwsoRY+jJDLFakiyMlxqojygw77zM6voWnHI6bW9SXv4xnFJPqJm78Mu6ki3FriEmH/HwdnA3vcmo5GAx7uuBziy8h4x6ydokyiRF+lSJNcITHilunUb/OtJiQmvip97KKqnDGGUIIKvZH6Fy44DNnxVuj6TSxpfPQ7TfVMcNiQGBV2Kpc5jQ5oubU8eXss519V55HDh9Q2C5D26Y+7SCModQC1bwCboNyYYVxd5+0yHDnbpKfvcH05Ds8EIKoeY1263ka0Tp+NoHqGll1k0IGONESxfiQQXWVg+F9aq0t8mREUl0hsmzss7ex4yFy9WeJr/wPRM1trLJgGq1yNDrCMDPuGeYp/fO0ioWgwoq3STs7ppt0ARiRszw+YHL/9zF2hcqNX4Klq+ThZTIKLKwfiT3a0pSMij5CCKqqfuHsesGH4iOvGL/61a/yH//jf+Q3f/M3P4njueCTwhjIx2TllLKYQplwGp9Qr94gnf/yw83W0KRU7AqlKSiLPkXnDUYYvNWvI8+7mj3LBwbYwsI7e5Ws8yrX0LxVW2OYDGnru2yeO9CM4yN24yPuDc8orYKQGqK+Rl8KGuMDRNwhjLY4qV9DKZuNaIdFneEIlz3/HZI8RqgKNxvPYZ++DJbPadnn8OzbVJTPengJ1bqOab+BFAK18HmyYB1VG1BkZ9DYem8TmYK7o9ukZYYtba7XnntYNDFI0vpziMZNUh3jZm0s4VDYtSdOpRDQT/sA5DonLqc4qknZvLBh/Sxxhc969SaidhOA/PuZsah3CwMC3lc4c4T3tDQ/+kWH4XiXSriKriyQOT6u0Yyl4a2ky4LlkLkPeHnSRimbarCELgWWzhmM9omzMWU+Jk96MPc81YWfRUift7t/yqtnr3Fp7SWen/s83Qd/ROTPYUlFfPwdfCHxy4wTk5F4LeI8ZaO6g9d8HnSBLBMK6aKys1kkrtY48zfIHokFKuuXZ9MUyyGvzIR1iZlyPD3EVz7z7tJTT5NGk+oYR7oXRfkfM+4d/heCMqfevP5ZH8r3R1jQuoo6/DO49j8+8XDzfMPqOD68EJtd8EOROw2c+euIpI+urj8sPj9aeCutkOnS53m99wqT6Qk3mzepyOjhHMloKMti9uTkjLK+xYCYRFishZssZRq7MCAteiriZS9imA9YmR6y5W3Rzk9Y9wPqboM8H+JKQ2YKOHsLf+HzDClZjPdJdI5Z/iJvqhpb0RZl0Se/9T9TTfqMMLTW/ipniy+wN9qjPz3DUx79rIubJ4ylpBktM2dCRs112sM79I//nKiywqBxg63o+sPCo4V6ZnxyFqzSdzx6SZsa+cPYkgt+OAySrHET0fzcwxjX96OE/Vj33rukeko/63F/dI9vJqfs1C7zOWeOhfbr6MFtBk6N0eiA5e2/ju/NYas6ZiZbAaAwOXpyiDP6M/zxIbkRxPOXOZESpWym6ZRpbZVKPMBUaqSdV2hF64TVTaS0kEKS6pRBNuC1cJs1YRNWljidnmFG93G9JpGq4pQZadZhOt7F0xmTtIsY2/iLL+K71Zlgv9Kk5W7S9AUYQS7Ew/MhTYaVDSnt8KH4TBv9MC5ikk/JdIovn5yXSFNgkBdRnBd8bNiD25iz22ApxMpXKFSVQdGln85E8LVHNmbOijYHo1n091ZtkzXfwxYusZ5yaI6gHBK2d7GsGsapki+9QE+nlMpw1HuD5UkHZIlbu0ZZlgB0MezKAH/+83SSA1rYrDav4IcJGkXFX6YjbTJTchquU3p1ov4hyehVsqQPc1cpmjdQJ99BBk0O/EW2aleRskK/OKG4d59OMSQYakYL1yBYJs5jpMiROLjKmzkwcL6WHj59LQ0z9/OT+Ahf+TT0D+cc95eJk8kJx8kRRpSEdgOlh/TdJl2nSjPuYO/+f2gtfIk9BLYXMucsIpEUysaZf450/ICRbDAuc/LpMa36AlnjcziWwzA+YULKg+Eublkgsgl5maEnPcLaNtvRJbzRA0T3HTAl5CN20zZWdY1s5Ussh9so4TNnNF9UHnbyB6RuddbwJyRZMM8ISW5byGkfVXuOlvQRzNaJuSmQ6ZjclAgJKjlBtl/FWA6Tucu0y4zIjojLmGOvjhPMsRyusjt8QKlLKuP7XImu8dTF98eMxHrmnOeCT5dCRYjVn4N30zA/JMYYqk6VdtxBSYsK4J59D3RJ0bhK28ScJIdkZY6FYi5IkAh6SZeFtA/jQ/oI7PpzpNLiQe0SAO1CU6s06KRtwmAB32ug7YBelmHbVVrSp7BsxtNjnOkB9mAfYYfk8y+SNzcYHu2TWZDmPeYWvsi40mBw//9Lf7jL1dYN3OWfBdUiyE8YTA9oT0+R2iIopsy7KxR2jaJ1g2K0R1zbYOzPMUx7zDmLT0QhpiZBIHA+wF1JCGaucQBGI/IJfASxGYAjXBx14eL0SdKO2xzFbWpOnapbpT3tzJwo9Wy9GRfJM+e8T+NxRzr7MUe63KS04yOUgKa3ghCSk+QIbUoWvWUsLA4n96j230J338AyCV1nnno2AASFhNNpm54b0Zi7gTEp356e8FbaZXP8gJ3gBsZvkQ3ucpbF6KXnGY8PaIqUkXQI5r/Mfv8WJovxpI9dTKDMkVoiJm1EU4AQpLWriPoVjBEk8X16SYfUqrAWrdLqvYbqvALTKl64wVbjGkmZMs6nVKo7yHCVXNrM/AI//FogNTES+YRrmcRiO9wh0wmO9HgwvsswG+EplyvR9QsR5mfEsOgxzIfUnNoTTqoflX7WZZgPuTu4y5zfZJD3qVghhc65HF2dNR0CY3+ek+kxbnbEortynhUiyYymo2z2si7XKws0i4wAh6J1lTwfk8an5J5hbG9zkMcsVzch7jKnQrRdoRAG47TwV3+aFtBAUEl6iGKK6d1F2x40GxS2g2pewi0mjPMedwYJ47THpfo6hSm4W8YUFLzSfhlakpY3x7L7dDG3QOLgUVEV4jxBCIErL8STnxTGGPaSO5ylXdbDDebUk/svhapC/bmH/869ReT610BI0nIM8RkAEsHu5B5v9t+g5c2htcBIwzSPqWQDhvmAOBuTWXW+VakynRwQpkO+vvoLeHYNVxhW1Qlx1qUoZzGqu0VCN+uRFAlfqVTxkx61SZvMifAtn36e0LGr1MmopG2MU6Xc+RvY+38Ewz1kPmGjvsFuuI7ltLDtFoW/hJh7AWPAcmsw7gEaK5hHZEOMMSjlktevPpwLSjSZMTjDO5BPKWvbHEz2GeYDpJDsRFeeEJw17Dn8RoBE4DxFjKYpGWdjhI6x+3dAWBTVHfTF9f6ZI5BkOuN4ekTNrdNwWtwf3yEuUhxr1tSUlQWjZEylXn3oSl2oGnnjGm8P3qQY3GXRqbBVaWKKnKx5k9Kps5/v0k27RCpiTynq9U3i0SFlfEKW9rDdClntBnLppyml/7BBKmu9QFpd50F8SBLM88b4Llv1LZzTN1lP26xNu5R7fwhlD/vK/wV/7qewRvvkRUzLwAlTjqaHSCExJsOXLu55868jHablmLiYsupvI+yQqr9C6VbJ/GVEoRmf/jeOnCqJCrhUvfKZi9o7+clDoetWdYu6an2mx3PBjwcfeWbc6/WeuTnyg5JlGb/0S7/Er//6r/OVr3wFgL29PX7913+dl19+mZWVFf7xP/7H/NzP/dzD1/zJn/wJ/+yf/TP29vZ48cUX+af/9J+yvr7+8PHf/u3f5rd+67cYj8f84i/+Ir/+67+O7//kdt8aBKKxReXBbUppkQuJ59YeFi/e/a8jXC5H19Ci5OzwD8iGewBY0X1Ms4EQsOAu41s+Dpr45FtUevt4esqXa5s8cJoMpEIvfRFrckIatbiddhjmfYRlSE3OTu0yp26H7ySC7flrtOa/TL208JTHg9F9XMthzpunfT4BsXOBKabo6QAh+ozzM9JoiWR4QLO6SHXahmwKgJwcUtSuc1hf5WRiYeJTLjt1PBGgjX64aC9NSUn5hICmn3eZdF+D01dZCpZwl3+asdfAxkGed90aA/P+PGdyiGu5VNRF0fJHiQ8zPOWN6yinilEeufvBG+ipiXkw3KURzJP2b4Ndoas1XnxAw53jhXCEd/oKw95t1qIVTqVDYbkoEWAAu3WNegescIlx8yprwTYOLhiwpE2kQjpak0iXZrSC1bvF+OwWfmURdfo6TmWexuSEB0mf+qX/LWn1c1jFFOvwm1Bk2LU1UAHo2caUiM/gUbGZVaFsvfjYezqc7DMpx9wd32E17HK5cuOx78OjLiKBHbBz4SLyY8W90TusZRl4PwYCrYXnUa/+35DTNjp4/PtYcxpIJMfxITfqF4LeC34YBFm4DR9wyz5MDjmaHFO1XSaD21hhzmk2Ys6bp+m2sBtbkPTR81cYdV7Brm4zDZfxnRbW0jLEbbTXomm7LOdD5lmgM21zND0iSwrKUrMdbLE53GNy6//N1ItIozWy6iKj8QG03yZQLoPJIdHmNygBL+4xrCxhsiFzlQWOTMK9wW2kUARWRMsLWR/sYR/+KaayiLf6dYqFr9Cb7mN33yYdHeIkI8JgCaoGzAdv6hZk7I32KE3JMBsRNqKZGPuCj4UfZC1lSwcpJKUpkcKi1JqTs9cZTU+oVZZw8xQZLZN78ziq8dgGblZmHI32qR59i8HwPl4eU87dwNcSFW5xlBzhCpfCrXIcrjLe+yY15WD6t0nDZY6UQ+QHLIg5qlmNOE+YRhs4HDAoJpzoBH/8Fk3jUeu8TpFN8GobDAVUVr9EEa1z6jVZrC/iFBmlijBCotIewpTkbgsQCKOxT1/GTM9QToVi+afRcua+uuFWGMZd8Odxn3It2vERov06KJdy8YuU1kV36wUfA9P27L+6RGYDcuXxYPRgJoDMhtyoV7BQHKeH7E8f4FkBujTkZUHdqZCToYTCcxWiN2Cv/SZe7Spu0OQQw4msIHTKpaRHcvYWcnSCV5knr8wcbTzpo6QiinvMD/ZwJm10uI7ym5T+AmfhJoHdJLB7ZGVO1Wkgq2AOY4wbcdx5hXytxuVL/wO6iKlJ52F38OHkhHrtEl4xhmCO1I5wDDjSY6O6gdGGyK7yrhDo+62lhYD9yR6TfMIgHbCUtICLe0ZJzssn3+FB94BNJ+BKPEWXBdJtcqwLis5baATDImbYukmqS5yq87CYm1bWiP2QyWQPqzTU3PpsgyY5oTy7wyDdY1QmUF+n6i1id/+IPJ0gF28QKB97cox88F9gdIJevMkoXGCgE/qOS92U9PMRLdtHIFlyNsiXf5ZJ+3s4K19BROucpBN8x6cdbqKqOwhjaAmDMAY367NkeRw1r1ATgqi6hS5zTJ6giylnZ69y6jToiA5VN0QbTVJmxOWU8txpNtfZ7PL6PrdEqRMYjpFaUV7MQ/7S8IOWlFf8DepOE0c6+KNdzPAQAG0J9jAMih6lyUnLjG7W4Xr9BpfdGse7f8Cy36R57z9zFr2BmLuBrSrEeYrvVTiLz7CFRfXsTZrGoqMT7NZN2mXBSvMSaTkgq6wySAZERUGQZ6ikTc9f5tX6Br5TwSInth2suMOWqnDmVBnFAxrZEFu1mLMXsUKLstTMFWM4/R7SW8VefIEk3MFc/x/pTN7hftpny3KeOEf9/IwHowcIIdipXqbySPrE086vqe8gi9fBCcn9hSeeo/I+QhcUbusxJ8ILPh1SHXPYv89gOqWXdLlWv0ndnl3b3axDW7epOjVc+d4+xqOO3E9j5lx9hUk5xrN8hHjvcx3Fh8jD/zqLn1z9GSZei9PpKb6AaT6hEe0g0h7xYI+u7bMQLpOFa6TROgpI5p5DUJI4AffcBgteAxGfsuHPUbVrgCAP13Fq+3gyR+/9N9pkHA32qEsfWbuCY9kkRTpz3ayt4mmHMu2T1Nc4y45oT9vUvQZL7grW5C6Hd/9fs26vxRd4J+8S9N4iSoeQnhItvEihc5RU5/9/PjAW82n08g67o91nfq8sFLZ0yXXK9NydJylScrKL+uhnQG5S7o/uo42ml/S40bj5UFSZmCkS6/uKcTUlhpkwE6AwBa502a5uU3WquJaHMi5nyRktZ2G2Ns27HCSH9IocUghUhVCXTCe7BEph2wGTdMCRNGiRU1u6yWjwgEqZIvIx2txFNHfwLYU+vY2tPMzwu6S2y2R0RLL1Vzge3iGwfdaDS5TeHCpoIoY2ZW2bspR4S1/Guf2/MFfE+NLh1A8w0uPYq1CxK4TxEXnSYyVaQZeaaT5FeN9/vFjx1wnt6ux+eiHG/8QYlB2+c/pdDJr2tM1fW/vvEfpJ16LETLGwHope3x3PqqrOVrRFYXLG5Yi3e2/iKod+0mOuNk+kInr0mbo1PM/F0Wf0wjnyyT5VJyLLc9IywbMqWMUE5/gvENMTgiIha10nCOYxUlEKC/vO7zGNe1QWn4doCzda4dQOcZCo/n2Kc9G6Lkt0ZYmK18KurpA6VYSwGGcjMi/FblxHuRFIlzhYQQUroDXGrnI1mJKUMZFVe+z61EgQkNauAjPnzXF8n7uD2xgMLb/Jov2kgNITT4/OLCm4P7qNzDVzZ6c0pxMEEmU5ZNHOD/WZXvDDU5CzO9p9WG8OGgHF+Z6mMYbMpAgsClNSUmCMQVPiiYBMZ1RMidIp49ImW3oJjMAYiM2YTtzhdHzC2BvRz3r0lM9aY5vFSp04WmOcTYmdHFc+fu0kJuGo6NHPu9TsOs/Pf4G73Tu4zcvcqCyQ/8X/lcKySU9fpdO6ht/fZ14GzPXv4NXWqAhNtzHHKO+zNN6lbhyqdp3cBl8GRHaEb/uc5TnLC1/AcZvgVpHeMnTepD95gBvMMajvEBcTbPXBYjNVjBBlSuE2P/ZEkrx8LyUrfzQx64ILvg8feWYshHhswfLDkqYpv/Zrv8Y777zz8HfGGH7lV36Fq1ev8u///b/nP/2n/8Tf+3t/j9/93d9lZWWFw8NDfuVXfoVf/dVf5Wtf+xr/9t/+W/7u3/27/If/8B8QQvB7v/d7/Jt/82/4jd/4DVqtFv/oH/0jfuM3foN/8k/+ycd23D+O6LKAyja+SVnFAufpcY8CgWUUc9EGw8E+vvKx7Yjd9IBxPmLRXzrv4jYQrVB03sCuXcLVFnNOnchtkdbqCDSlHlHrv4qQUPeq2HhU7RpK2BjL4rujPYw/z5frX6Uzeos4O+NuPmTbbGEwtJM2P9W8infw/2fvT4Isu677bvS3T9/d/t7sM6vJ6tETICmKFiVZ/mhb1OcvZL/Pfk+D5wh75pAGDocGDjsU9sBWhAb2wKbDIYcGTyNHOPz696wn2ZItSyLFngCIplBVmVXZZ97+nr7Z+w1uVqGKqAIKJIECqfohEEDec+85+5y9z27WXuu/voV28m1UmRP0LrIfLDFaepHzjUsUyQk6Ek3oKLN+qjw2opAluZxHNy47a1jCYT1YZ5SNaNnNhy5AZsUUI5tQqoq0jIlmN7iVBNSsgLPB5j0Zy+VgBa05N8w+lZF88kzKIaNsRNNqPaAw8Cik5pDXzj/yuEKSqwzzbnpJpdANjUgEbNWXSMuMZQ1cBC2zg6m2qJRGS3fRhzfQDY/VYI2ieWEedVJU9FY+Tc9dY1Fp2NMtVBEjG+c4G5yjUiUGJk1hERSSY2HhpSNSu02gO8xGt9C8LvWll7CsBigNvYigzAEQ8QnJ4nOUeoWLjlb74HQUjuFyO9pmkk7wdJepNaZldt99RvepiMT3qYh8kIHrKU8epRQ3VMzLPy4b7b1rKKFj7n+F7MLfeOCQLnSaVouDZP8JFe4pPymI+5ST3g/f8EFUWCevYpg+6eAGqvccu+EutVYD1byKEJArCC2P4/iYqqroICjNBtKocSe5SZxFLHiLTNMJy70lJuWQzCiZ5lOUGyOGb1LKHG1wE2f5MyRmjUaVIFVFLnN03aGfTxjkMQtVwULjAlXjAkb3KrP4iNXwiFTT8LovsaT5iCwiqxRWGmJnCbmsaFptYrPJam2FvCqxbB+lHm87SaBhGSZZpdDR7jncP+XjIVcpmUzx9dq9uaeOwdnaJi3LxxjfQqtyEr/NdLJNUVQsbvxVDG8Ry2g+cK5C5RSVhq7poBlIp0mgu9SCZYrmVWpWC103GOg+pSwIqyk10yMtQ1wjYCve57Vwm4bV5tOLn+VMcJbj7IDjbELUWmdPr6gqySQ8omv3SNLxXJ01PCbd+DyJrJiWMUY+ZVJEnK1t4ghj7hx29F1QCqt3jTw4g1A5Kp2cPoQIrUqQmoWVn9A9vklbFWh2j+Ih7VGb3kFVBVQFetKnCn5MxsCnfLJpbKAXbyCyMVWVo6NhCJ1cSXShIYRGWM04jo/RlE5YTDlXu0DL7LCb3mErfAdb2AyzAQ0lcWRBpUFoWBxpNpNqRlvTqGMSRSdYtWUGwRK30z3OGDYn2TG2ZdJJYhzhE81ep+l2yV79vyOb59HWfwo2fomLtasoJBo6haVwey+yN34bXbdIKklUxu+JRg3sgMMqoXP2i7SsDovCRVKhC2O+Tv6+18wU1iPX0kqBrVtERYRAYGgG5cdRP59wKlUxK0IARDbDFBaOUUcUFVl9idRwCAwPZQTIu+qOQqOkwMBkN9vmtZNX0QzBur+Bq9/dSDeokORFQeA3cU0HHxg4C9iewEiGrLRfRsx2UVYd9BNUGTJrXmFYTbk+us6qUqz66w+s7W4UCWVjEyklm2aPy845NAQn+jFhPqPr9hBKw5zehMF1nGqK21xltPRpQmFwWSia1QS9KnCCCwhNUMiMhr1KUqRYukXb6qEHBkkZ07I77+sAr6kC4/DrYFcYmYFc+inUUyWZv9AIxLvOIMa7jiXC8BBVTGDUCKsJujRwdR+zyjnnrrDU+xRyukdWTijyGH20TW31c2z4bTKV8LXJnxMIwWKR4JpLNKmIyZlR8I7VIbjwVxmGMe1on3oVInWNIjvGibbZNGtcdyWephHv/DFlMuFa+zxG7Sy+28O0l8hJuT59g7TK6HkLNMYzanZ7rjqWT8FdptBdRlKjZjQYpxOWnew+pSXFqBiSqxQDa57O+BHOZnff6cLuIdZ+HlDvsd+Y6RHi8DugJGb38vvaxp7yEXF/1ye0B9r2or1Kz15CQ7v3xVBOOYz38Q2fJWftgRR592MKG10k3Ji8gyF0ztU3sYWLW0yJkzEAxmwf3VvAFTqN/muYCIxoQrtzhsR6C1MaFK0V9MXPYRgdFBVeNkVpBpFVw7QDGqMtLiczplVCvffyfA4iS0QS09QbzHSblrI4qlIqTWAIg836JfIqJpASgUa48CJ3ZjdIy5h+vE3DaHMUHdGy2lSzO8iqYFpMsZM+Zb1FYvs4Tgu7uYDyznLZX0fAI9NNzRU45++R9gi7/bSYolAopYir6D3vVSJDbk5vIJWi6TaYZSFNu/HQwJenfPQIMd+FkcznS3c1vEfFCXdmO+/rjJuphFvTm1Sq4kztLDW9QWD6rNc2GGcjfDOgrErSMqftdFAKrPGbML6DXw7IO5eIhIUvM9Lbf0ScnOA3z8DiS+jCINdtRrIkzGbI9gXEdIt0to1ntiDr07JarFkepjDmimjCpLRb3IoPCNGZFSHGosmqfYZ08XPYdp1qeohsLmNXgnV3FakkSIuZYVMzV1jz1zGFzbp3lkJlDNIBSZGy5C19oN1eQ3+aOvNjwNBMNE2jkhLbsFDyvb33oDhmZ7aDIXQ2GxcecP4TaDTNDplKuDO7g0QSpTEvLr7Iqn0WXRg4TRcENF2NWfjntKcjPht0+OP4gPON89T0eaYqUYzpoiHSKYluUB2/hucv4lsB3uKLmMJAGBbF7ITR6hfo+Wc4q+koJfGyEBlP0TQDpVuEjTOk3ctIlXEj77Ofl/ScJabFBNdeIQ/enVeUenBvXekID8d4uIPY/SilcAwXTQhsw6OoSoT1+PtRucwI84i64xLLgtZdt/qH2JH0KkKoaq4w95SPBQ0NUzdQlaIhJI4s2aidZZgNqJs1dGEwSPvU7DqVrLg+fRulFBu1dRqAdfg10nzGmeXPouT8jRoXA7ajm0RMOdc8zyDtE+g1lNJg4SVm6ZhpHkKZEVfRA878/fKA7XCLw/CABWcRQ1h0zQXcroOteZhZRLX6WYr9b1BaAVPNBlmQqxlmkREYDUQVMSVHS4cUsz6R7tMcbyODDY6y/fnc3axRSUXevIZsXMVM9tCmW6AJAqvG1HSxdQtX/+B3RCuGyP2vYEgNq3WWrHn1Q9fD++3xLjiLVKpEFwbt+/aLn/KU9+NDW2qUUnz+859/5PE333zzsc9148YN/tE/+kfv2fz76le/ys7ODv/xP/5HPM9jc3OTr3zlK/zn//yf+bVf+zX+03/6Tzz77LP8vb/39wD4zd/8TT7/+c/zta99jc9+9rP87u/+Ln/37/5dfv7nfx6Af/7P/zl//+//fX7913/9L7a6md1EqC0MDHCXyT9gu1EPLtI7U0MoydiqcTi9gSdglr1Jo/USpTCJF57H1jVUFuK1n6PnrVLKknmsqkZRRRhljCkEjulQZCV3pndY9Bb5zvG30TWdOI8Jh18n2f8zqmJKVV/npio5E5zD1Xxa0ZBqsj+XXg08mt4GV9wWZfu5udxxPqPbWmbFX0OZC6Cg6/SIipCwDPGykLS4yaXGVVpm9wGHmu+nYTUZ+4u46QjHabNjuCgU03xGrrIHPOZ1YTy0Q5ZU80FLd5645OVfBJIi4fb0NtWpc9TVZnBPXvUHQ7GX3GGQDPEtn3PBJm9NX+fG+B08x6NldtAxsHSTptNEUrHQfgmjBHHyTXI0zuUpZpowFYK8mnvgn6QTuu4aZno8T8cDaGXKkecyiYZ0rYBQFrTcRfxihlj7HIXdo7TrjMJdNKtG3DrHir3EXnKbLJ+y4Tr4uaRsnuXNcB+ttoZrmJxxu5jFDFHG80jVhxjlF50lwnIGQpHLgu+3vSQyxrIM4jynbXewhcOsGnEYHxKYwQMGrrv+x0+d0D4ZDAbfItQNlq2VJ12Ux8N0qVqXMPf+x3uczQBadofDp85mT7kPSfmhnL2P8wMGSZ+O26VnLr1v0ISr+ay4PeqjbWSlMKoUUxYos3bPSH23r+uaCwhXYGkabc1GITnI7/A/9v+IQhU803mWz3d/DqkqlFHy2vB7dL0eUtjY/iq6f0C1+AKifZF850/oR8dcWvssqe4RWi67yTHL3ip9w0a2zpCUEb7tUTt5jTQ8pGE4LHZMpNnArG3ipDOEHTD2WkTFiKbZxl//qwxH3yWTBXtlhVYMPzAlpkKyF99hls2wTJPL/ipuOpxHSz0kveNTfrTkKuP65C1KWdFympz1N6mUZCfeYpJNOUtFJylQSG6IKfHCczhOBxGcoa0HDIoTdKHTMFqE1ZSd8DYiLanbHfyNL1DPZogypYonaMevoy9/ijCPiYuItdoqG+IME7uDkw3I9YCb07fmxqAqoywTjtQh74zfwRMKP3e4EKwxKSo0XZGUJYuNDZpKI2ueo+GsYukOR+keg2TIQbxLUsU803wBqwjvvUxl1idy23h6gNk8A5MdlN+jMuYbBSKfzR3/MRDp9KEKhcrtQjwCXUfajY+zyp7yE0zpLmGoN0D3UYN3sNwe5xsXCIsZvhFgYM4N80JgYLHgLrJsr5GpmDdGr7Ezu0PdanC1c4Xj6IizF76E6F9nevwatu1R1pZQUhB1r7CGTiYkA9NhGt3muoopC8VxeoSFzlKV0eu+gGaYlH6XsAix4wEGgtNwMUCxLxMqv4lnP8tQdwGBoz9oA4llyCgeUSmJVPLeJsQH8X5r6VV3g8CsYWkWTadFP5z9cA//JwATm2e7z3Iib7CkO4gsoSoKtPpZ6s4inYv/OyKdkDstelWEpZkM0wG71S5dp8NRfEChCg7G+3i6jywF9VYLnB7G0qfQpw7XixkGNra/THr8OvbwDppm4YzeoqyfR7pdRqIgbF2idNrUcrjSvIqrexzEu+xWO7S8Fg4GdR2GuUIIMVfTPN0Z6llL9Kx30/6IdIgCXN3GlxVb5Qzf9nl7esy55ICuu0pQ5YQyRdd09qN9ltxlfCvAFCaFLMiqjA9KoihkNlewt+25A7LMqPSnzmZPmVN4qxhLOkJJlLvCBRUTlxGVKHhn/A4tVdE4fhVTuTjta1StK8Sz24ynd9DcDp7m42oBB/Euo2zIFMGl+hoi16g1nqVdW2QwvcEb4zdYE8useeconIB+NkSjJLz93zGFxWJtnedXf4osP2E/m2EbNrNKsnzhf0fpdRSCw/Qm74xOA6yV4FLrKhSvgekiDAu9ikGbb7xJqaML477MCoqDbIfd+DZH0RFL3jI168pDn0kop+zOdnBNlzVvA109/H0RRThXjAJENoVHi6Q95SPCFi7nm5vsVyc0zMZ7HKbu/p2rlFKV7IW7JGVCmEcEZu190weepMcM8z6GZtAtetiWi+9tYAZrKFkQWQ67sx26hklLc/A1F7IZNb2JufxpZtERfbvNsmZQUTIYv0a586c07CZmfMyw8wz66G10qTArjdnsCMPsUskKaZt48Rj3zM+Tlzk9y2SkmSTxAWeCc7Rnh6jRFsKwiRefIZE5JQWVKlFIbM3BECZlfZ1gvIXj9pDNyxRSMF38KZqdT0GzSSG7aEqgTncfvh+F4k60xSSbULfrnPHPv7uWRxJXEYZm0LY7zPIZhtDvKaTdT1iG76qtSHim8RwfR+rnpzwcA4tz9U3CckbdrKOdbmt+kNPg/DuT07kHjLIhhZmzE+5gCoPLjWewhYukpFQllnDmdu5kCEDHaGCZHreRTGY7OHdDKpIRju6xUdvgUJ7QOPNFKCP2NYm0LPQiZmY5VFWGd/u/MZnuYpYF1uW/QTLeIrTrmG6LbHaCKUySIka3cpAFSesae5bFqIhZFgUr3jKiiFCdK1xyV+85CWgypZbNqOwGdf8C8PAgy0k5JJc5Tav9dK/qYyTQmnxu+aeZZCOW3dWHOr5Os3mwXakq4irG1QIk1QPjgiFMPNNjWaxiGRZrztl77d/Vgnl7zQ5AlghdQ8QRl+vXQApKlaMLg3G0izW8QZDPqAXLjFSCprs0tRqa2Way+BLabA9j+QU6/jre6Xt0lO+xZ3u0TEGmWeT5EaAo2+e4E29xnPbZn+3QaeQIsw72w/cicpUxKUa4hkugfbC9ZtlZJatnKCXRhOD69E26Tu9993XvYguHhtNAUKI1L6FVEoRO4T0ozmDlAzj4JiiJtfAMuTfPmqZQxFWIqZl/4TM8KKVIVIQmtEcqyT2KSE6Iy4SG2XogUE1D51xtE6bvYI/uYE2HtJZfoea966RYD+b2iZP8cO5oy7yvN8oUVZY4modKJlh5HyV0+tkJQurUnBo1UaPr9TiY7RPoHjW9iWbrREWCpZsERm1uX5QxITF/tP9fEUKQlDENq4nQYGuyhUKx6C1SOYtovVcw6meY1ZaIKknZ2sCoKmR9BS9TOM1LLNXPINEwZ31s3UL5CwyyPoNkBKcOdme8c2gY5Nkux9u/j62b9KwmzZUvYLlN2sJ8T1rvB+oDRUHGZPo2xXSLttumnjQQrcffl60o2Y1vkxQp67V1fO1dR8u7fY8lHM54T1UAn/Lh+NCWmt/93d/9kV38rnPYP/yH/5AXX3zx3uff/e53uXbtGp73bgf28ssv853vfOfe8VdeeeXeMdd1eeaZZ/jOd77DK6+8wmuvvcav/uqv3jv+4osvUhQFb731Fi+99NKPrPw/bhT2AsbaT4NSlOa8EwmrKbnMqBsNjFMHHYnkODsgq1IW3WUc4aGrBFfTqR+/hlVlmHnJoHOe29Eu19Mj2lad83pGPH4LA8WqKkCW5OE2C8MbrLbO87ahEycZq4HDGessP73yeabZlJbTJDl5B0OBgeSs3eSNPKGQObqw0Z0uWAFVViK8LprVpNZ8nlJvsBPuEKicRAlC3SE4nWw3jQ5W08aY3DxN9yGQSj2wfNerCK2IkE6L6lR2uaY38FovMamvcyMaEKkZKGhYjfeVYn4Xxe3TBa2lWVxqXsZ4Oon/SNG0uVpHVUl0oT8yYu39UaeqNyBVziQ5BHTCPCSXMfvxIbpmYWBSqYqa2aRm1bk1voVAzCNFFl5klu6THR9hlwVtC7LDPwNRgdOhZbbmjp5C526+EGloaGXG8ugdymxGe7POYXMN6Qa0u2uYmYc0X0XmCbnfZSJ0xsOvodKQwl3ghtfj2vIVEllQjsYoFFUFejHF2P0TRJmgNTfJup96zx3rmKy6q0RFiC50JtmYtt9FqXcjvlCKwK6z7s2j2nfCHfKqICpiamaDQK+Tqpg7s20EGhv+mQciA57yZNjd/a8ALNYvPeGSPD5l9wWc6/8RLTpE+ksPHGvbHW7N3nnEL5/yF41R0Wc32sXWbc4G5z9wbC5UxmE0X5wehAc0Wy2s90nt5eguntXF6zxPPR1Rb1xgWN/AM+qYVYJWxJR2CyVMdGGwaPWwj76CiI6pmhfIXJNpMSUqZoyyAaXKMdHoxmNe0WuMNZ9+OWDa3gCRotlNNKHjSIXldtDSmIPOIjcn27imhamZ2IbFG5ObTLMpTjrir/pLyAoc3UMIAylM+t2LTD2fVNPIlEYW3cIydtCVieEERGmCi6Qe7WFZGbm3yqMM5SUl42yCoZn4lcLa+wZCCqzaInnvU08diz9icpmSlBGjYkQsZ6eRyjmjdAzArExoUmEKk7azROR0CJVkWegcZ4ccRocAnK1BUiUM8yFRPsaSA17ufgacM1S7f4g6VUct0hOSIsHRPOI0ZdmS2OERSjcJnTqf7r5CefDn6LNj1r1DDoN1rho2aud/Mq0ygs41rpz7ZVJVcSfc5pbfo+u2GWVTqumruJqPa9hE1Yy4jKhXNUbZEYHTAqdOKWO2RcVwcp1Fb4HlxiW0xibyvll75S2hO4eIKkfW1x/+3OrnMdwOSjOfptB8yo8MBaBZUGXoZQQywzHqONa7dgpXC7jYuEQmU+qnyoKlrLB0m4ZVY8WyWDBqXFy8iptP2Eu/SaUU9SIntRtsTbcQ9XPkqy9zeOP/ymTvv9OtrZKufJpQaVSywvKXMdMRumYh/WXU0stY8RFy4Vkk+r3VT6ZSDqJDbid7hPmMy50r+LrOrekNztbOklX5XOVQCRRztbKiKn8kysXzqNceP0IR/B97hBBctloshjHD7DYn9RXG9WXO2HVsoDCaEDQBWDDqRNWErfAd9uMDztTOcD44z3FyTM2uUT9NdSRO15GaUtTMGut2hxTBzSplYfnTVHadum4THn2Dsa7jLT7DwSwgVQo9nbIWbLBT7WLqGpNshoZg0L/D5XiCncdcWXyBsnEVW7x3TSeQGNkA/B4in2EZDRY7zzJMtvna0Z9zXpgcVCmaygg0nTXdIRQa+9EuZVVyMjhmvb7BJJlgaQ674Q5XG81HPr9K9zGaZ4AhNJeptA+3wfGUn2wUGoX77oZmIHUCdG7GJ1yQikY5xhY2yIo8C9ltnSHXNVR9hcrt0TBajMsB/fQYKSss3SNunqdwzoIs8ETGMBvQ1XS6ZYHpKPZPXiWPj/HqS+T5mJbZQGqCWRERVpL1tc+hJge43StUWv1ecJ6jO3OblaxYlTnxwZ8xQ+FWE9xkiG5ucdRYIi5iDF3nYv3SvRR9korD5JBBNFfe6bi9h9oYhYCDaJ+0SkmrlIbVeI+i5V0qbwndPUJUBbK+8aOvnKc8Fh23g3LemzL1LqmKuTG+TqUq0NU9B0RTe3j93z1PqXKG6QBft6kn+1hZSBmsY298kWG+x5/2X0fXRghvjfXOFazwEKEbaPEeg72vMsoGxK0N7uiw6q0TVxmGEEzzCZbVIy1n6I1F3CyiRGdq+LQR7EY7CKdFx26yPDvEzkeoWo875RHHwiawfOrhAQCqzPCrgkqU3J7eZtFbZMHvsWj2sKsc3duEi22E0HCEzyIllrDJhEatXSPvD9ia3SKrMtaDDRrGg07zhcqZ5JN58Hg2pfTyew4Dh9k+R9ERmtC41LzM1eazj1RIC4wapmYilaRltXjqaPbk8fXae5zJ5k6DIab2cKdBAE/30YSGOp0/DbPhabq2grAMsU0XDQPrNFhbKVCtC2j9NzGsDqlRJ0tOOBIaZ/1lzlo1lNthLz3i7ew2FBpnOy8R5iGOSriR9NlYfhmjCFHFDFMVhPkMXbMxypSTxZdO5/CKC+0LlFXFshlg7P0pqiyYtTt8a3KTcTHiTd3lLy1+gWVnBXFf/6+pEuPoG5DOMOwAufA8ojxNqXZf0HlYTdmebqNQRHbIWf/CR1AzT3kUPWOZnvHw7FIAXbdLVMaY2twJZjfZZpxN6LpdFq0VhBDoGJyvXSStYlzDv+dodpdUJgxFhTm7iZGFNFdf5lAJatY8OCquQsoqw3baZJaH2TxPWVvCnOzgNS9zbLjs1s9hNc5Rq6YEw9fJW5cwjDYnSR+pBHtVTD+8jaO5XGhd4NZ0m1hN6ScDXsKiN97GTnKMc+uU73kPFbfDrbkKthBcbl75QMclV/O53LhGphLeHr09v89ql0az+Z77/340oXPW36TWtAjHOfn3KSnr5ZR+fkwxu0O96FPXW4h4AKfOZgfpLsfxMYbQudC89KGdrH6SGJZ9dmZ3Tvc/N6npjxfYmaqYG5ObKKUYm2Mu1i5z/xhqCxc7y1DKgqpESydgvjcArm42GBp9ClnRtrtII8aor0IyxvWasPd1hBAsdzb4VjmGrGTF9CiGN1lyWrj+ArnKmOYTloNF2mYPDQN7+g5qeItUTDhXZqgyw2tvstR+BqRGmO0AczGOE2kRdJ7B1VwC4KKccnu6zZ5WcaQZXF24jI6DAyzXLyP8dXx0CrOJVvQBcDSXjtW75xzaz0dUMietUjx/CeEtsx3dJC1CVt0ebWf9PWnuCzLuhLeJqhlKFSz6PcIypd46/8i5pFFOEWVKaXdRYm41mpbje/blg/iAi7X6fM8k3WOYDmk7LZadtafZ3J7yofnQzmZf/epX+dKXvsTm5g/v2fgrv/IrD/385OSEhYWFBz7rdDocHh5+4PHpdEqWZQ8cNwyDZrN57/c/aUhVkakUS7PvGSQeRWm8OyGPT+WglVJ07DqbRgOpO/Qp721UlbLiQu0SNi6b/ipSv4FrNlFZjKhyiiphnPTRhU4/HWDj0M0mTPqv08akW07ZPnoVfbzN2U/9n3lVRSAUtnC5VnsBYR9jzu4QeU2i0S2W3AUOzTpn/YDN+mUqWTGRBfr5v4ahFIW/hhIminn0xtVywnT/W5Smy1SVHNlt1oNzmFh4ImDJX2GWTei4HfT7Fo5alaDvf5W0GDMxDJLeCyy6a+gYaJrG/uSIUpYYwmajdoaa0XwsJyaJJCoiAHKZk8sc4yGGgKf86LB1m/P1TWbFjMCYS60+DplKiMsIJSoOoyO6ms6K0jHTMd1swEAVOO1rOJrPxeYFvjd8HU1oXG0+Q00LiKLbFCpnqtlMijGa1WSqm0y8Nhtel+n1/xeqzFnpPcdsbYV1/wwojcJewFx8Dr2YUvkrdMObxErH9VbQpofsC5OyKsiyPmv6JrL1MgutK3xv+jrudJejk7doOzWWq4pZ7xlAxxYGa7V1ZtmEttPBzMZox6+ClBgqRwWrIAsKd+XexAJAohBKRyooqneT3UhV3YsaKMocIeZ6CY7hkFcFmtAwT9VthtmAuEgAGOdDFp3VH1HNPuUH5c7odRp6iWc1n3RRHpuqfRWl21g7f0R65f/0wLG21eEb2VfJqxxLf9qf/kVGCOinJ1SyIpYxcRViGe/vbKYLA1u3ScoEx7DujRECCUJ7z4LMlpJrwqPoPIdlBIgioWU0ETJD3/sKVCVWbYmsOw9eMNND5O0/RFNg5BHdzV9gs3GeXBXUrTrvzK5zrpL44Q6j4QHt7mUmhss0HVApiYGiIUxazU1kMsLvPgMyZ91fRxMGG/4Glu6wPdmal0+3KVpXqLkrKN2Zp8gRgt3kmEwqRukRDafBjfE72JrJC24XXcFi6yr+4DpaMmIv+Spy+VM0ms8+1GhiYNCym4yyMS1NQ5MKEJCMT3cxnhrZP0o8PUDoGlUmcXWPsJoSaHXqVo1pPkMGK+j+GZQq8dwei1WMrTu4WsBQDu6dR8qEhuECElOY1M36XGUPUI0zMLyFcAI0Z5G6zPDjAYtVhL3zPfT9r1L4Hepnfha7/TxTzeFEd5iNtzkTrJNMD5mOb7Pm9oiSECufEEf7ICMO0z6H+QE3xzdpWk2eaT1HWVZs1M9i4WConGCyDUmGWLjG2PYYnrbvsAgRLkg1n7PPHRuGKM2iWP488zi+R7U/QWk2P8KaecqPE5KKTKbYmvPI9EqPgxIGculTWIdfRWoGHH4XY+UziDJFGS6V7mBkY2qmR024KCmRGri6y7q/wTWpcKd7tKs7qOUlpNWl277EeLqF1bmIVkHTaWNaDW5M34bomKiM6JYprhS0Ghvcnm2hj17H2v8W4uQGbP4Vhp2rDJZ/mkwWXKFEx8CMDzBUjmNoTPIxujDYme5wJjiLK1zupNv0wwGu7nOxeZFlf4mkTFh0l586EX+EiDxCF4K0jJHJiNTpklUptvFeZy6JZD/aZ5bP6BsnXG5c5bOLn8MSNmVVERjz1Moy3mZ36/eQlHQaZxm2LgIVfQ1WDJ9i/2uUVoA+fpsb8Q56leFoPvXu87SMHkGrgVQFh+PXqfKIljAp4hGW6VCL+5QNHpoG1ZxuweD6fD25/DKF3aGgRCnBucZ5xumIRvcyldlAzfbYKBNKp0nP63CzmBAXMVUlicsIy3JwDe89jo4lOaUqsYWDQCNvXoFOQD4IP0gI7Sk/Acw3RLJTdfYPsr8pUpWgCwO3ytH2/5yyjFgSOaPZIQmKVn0DqXmMXI/vjV7jON7jfOMiXjJh2S3Zm+zi6AErtTWWvCVWnHX05Bhx8j2OjIozpoPc/TZdw6G+UHJ4/CZheoifTeme/V9YkDlmfZN+PFe/GfrrbC79PJkqGZcDAqOOJjTyouBM4ywNq8Hq9ISTZEAlNPRsDP4qLlAVEYawEOquUuUcTWh0nR7TYoyUiiWl4YW7SG/xAed6pcAzPKJirj5ha49eI1W6j1z+aVBPX6snhSZzmB2gVTrVIwI2syqlVHNVLUfYLNdXsYT1nvVbLEP2ToOx1vx1DGGxWb9ILxuh9W+AFmDKiqx5kf0wwzd9gnzMokxR9fNUkz1UUWImr9MyaxwlBzTQaCVDamXBwGqiFl8g0AwKt0Ow/ydEyZhm4zzZ4vPU0HB0D9dw2Y3vQDqknRcQHWFOrkMR4i29TFImqOY5GLwDlo+yO3SokL5CoONi4B1+C/IYo30eUb947x710wBxcapkNium92zvJ+kRzVrrgbHEFCYtu8U4G9O0G/dUQoSAMJ8rr0olSavkfVO6uZrP1eY1JPJpIPknmJre5GqzhiYEQj187PD12mldKhSSpqiIiujUwechstlA4S4jNpYAAfkJAJlS0DyPfvg2hBPK6U1Ea4GgKnAG36Uya4Sax3NFjh33ccbbbJkmsnOFRrBKmc0AQVvl7ClB3ahzIbhCVZXEo9e5PXmTlt0iHYaYtsnJtM+Z2lmOkmN8o07DaJPIiN1oh4amsZxN0RFoSR/t6BvIPMeqL5N1Xrx3H+r0rgEK+aMJMnnK4yPUPFhDGfZDUzXW9BZXm3U0BJlK6Sdzm85xfEzXftfB3BL2Q+2fkoqt2U16YoYElluXCCrB1cWrGMyVimtAMdvFNm3ssiSc7SOAQfsqzfbz+CrHNycY2QnO4CbkEUXax1r/32jaDYbpEEPT5kpplLi6S8tuUuU51zrXOD++QxIPcFBYs22Et0zhLKAhgQpkTlnlcy1uTfvAvvcuGjqGsDA1g0KWOLr92A4wd/exQooHPjeTA4rDrzGa3kB0LxIVI2pWCxXMAxiEgFkxHydKVZFW6WOV9SeVuJyPtQpFUsaP7WxWyeqeymIpi4d+R9bWEOkEoZtU7sMDJGzhcqlx7VRERkfpNbT1v4wGGKNtIAKlaKLTdbo0XIv0xh9R5gmW4VN5HXbylKzKGWVj/GZtrto33QElCYqI8+NtJqN3WJaSWGsw8xZYcOvUwl1UOObAnHIkLJ7xlrAw8K0GruEyy0OaVh39vvmBq/mg+RRUZDKhZbYIrOE8df19QSDKbFItvYCRx8juCyTVjDgdo01ucKLeZnnxFdLauyISx/kB2+EtKlnSMFscVwlm+wqLXo/celC04S5GMUbb/xrICrO5Qd56Zv5MNQddaEgl8Q0PpaBQBSfJyTw7V9ynay8+pvDOU57yLh/a2eyNN97gP/yH/8C5c+f40pe+xC/+4i+yvv7wCPMflCRJsKwHJ/GWZZHn+QceT9P03t+P+v3j8kmIyr1bhkeVRaG4E28zScf4lsdm7dJjG9SlquaSkULDn2whigpd6PhLzxAIgV2EOE793vVNs4vVex6mu1BbpanZbCiQ9Q10s0HPXUJJMLMJTbdHls2oGzZn6uewaisM7BbntAY9dwGBwFQl9jv/b8RsFz09Rqx/bn7exhWU0yOvMrYmt1AoQq/LWaONEd5BOS0qu4118jr66DZuPGIYGMziQ66nx/ikLBQVhtOh652ha703XZQuE4TM59LJhYaI7lAVU6zaFaSwaDlN+nEfU58vOvT7DF3vVyc6Osv+EkfRIXW7jqt7P5Zbsh9H29eLKVo6RDmth0Q8PB53y+np/nwwf0wqSramNyllySA/YdlsUO5/m6lu0EoTNtrXWDIChH8GJXQW7WXCIEIowXF8zLKZYfbfIk+O0LqXGGsa42xMY+F5CrdFOb2Dg0ElU4wqo2k15pNhMS+0EAo13SVLT6i3ztLtPIOe58j6Mu1kgNR1bG0Bo5gwiw/YVSWZTFFlTks36I52qKUxiwikfUzZfYGu1WNZaYjoEF1IRH0VkhGa5VMcf5NhvI/Zewa382mMU2eLmlFnrbZGWiZ03YV7z9TVfDZqG4TljI7dvedoecY/T+hMsHUX5zTa3TXce8l7XNN937bzQf3Zk+bjKtdH+hyUYrsYsKQ1fjz6nruFNGzKzrNYd/6A7Mr/kfudWTp2F4XiODuYO23+BPIk342P4pof5f007SZxEWPqxnyM/YBr6Ohs1i8QVxGu7mHJAnv4LfTpFtLpkC1//p6BXwgwj78L8RDTsEGmKCnQ/S6yfhYhSxAg0hGamG/OjLMTlKEjoj5d+xotZ5mXeq+wd6rikRUp/WzABd1hMehhO0toKmd0+HWSZMDm0svY8RH66l9BCZCazVJ+wEl0TMNp4uk1BIJPL3yWo/SAhtnEtjoUp3Ob+e0rGnaTk/iErtPDtWw6TodeETK6/YfYGLSTEbU4YiBDcqlQRcokH+E6DxpNKkriMmLRW2bJW8VSAr0C4gF0Ls3HsB+yDj8pY8GTvv6j0NFZcpdxhYeUFYYw0DWdc8EmhcoxNZvydFw2gd59gSQL7hIIcIoZi6N3yFG83LnCrhoQxgm6piEEFPVNtGAewGGpkmcn28jDb2NpNjh1qiqllAXy+DvI8AinmjuV9zWFTUpb72CvfJ48PsFZfglzeBM32qdejGm0VxmUIYu6Ty9PWBaCzPRZNldotBoYaR9/uE1mGdjhHoH/Mg27RlKmLHlzI8ndurEmN2B4E4SGtvwKhd35gdvfJ6XdPWn+Ity/RHI7vMk0mxFYAeeDC/fUQN4PvZyixSdgNyideXoOIaAya1QYKFUhhMQavEqVzFCGg2kayCTEKmeU3iJTQydsrjHOU1pOm+Z4C91soVUFqphRmgGTzlWy+gp1mZHufAVLVrQ2Wix6K4x7z7M567Cx+BJJ4yr9YsgsiUhkSakkaBqGUixmE0x7RN44i1Pl2OPXUKObCKPGldYaRe9TxEWCaRgs5jnW8A0moiRzu8R6xDl1jqWPKEDkk/iuPamyCAHUlqncBkZZ48Cr41o2gVmb92XZEaPZLXKnScs/j6cHnK2dpZ8O6bgtbk9vYwqL9doGnftsGmExppAFoLB1gytmg2T/q4xVgd65gFEWJNmYSXyMUi3MomKz3sRPRki9hjAb2OO3qe1+nVwVqMUXSFobNKa76JNdJH+OsfI5Kt0DpTCzPiAQ2fh04iFRxQycLgYGjmbT0tt0m12qqsKc7aNt/zf82hpl/03MxRfRGst49bNUZcW1zjU0YeBo7tyF+LSCcpXyzuQ6RVWw5C+x5MzTRM3Xzx9z5f0E8IM8syf5/hr5CO3g6yArrOYZ8ta19/3+cX7IwewADMVCkdHIDmnoLdrFEFvl6O4CqnWFqnaOw+ht0mgfGR1SGD6t9gKmMPAtn0k6YclZ4UJwEQMLkQyYuR7TYkwjL2hISTObYoy2OW83cHSDlrtEgIEXz6jSt2g3llFlSre/hTU7YcerUUlJWaXUGmcZpANAUOkKs7aOPb1JIitYegEnLzFr63huA3u2S0PTcGWBPN1QlkgUko7dZdPt0t79FloRouprZCs/94Cz2Iq3Rt2qY2rm49nHxIcPIfkk9vHfzye5bDB3PDBPvg1GghUlqPpZpFWn8B4cl2tm/d4cecVfe496112Okn3iIiIuImpWjRV/jZPkiKaSeHqKpCKXIVLl1O06zWKMMdpiqXKw9F0kcxultOoYmsaG+QymYTB89f+C67a5euXvMO2+jKXZ9MMbLGQRGTpZPmUWHjESJlJKWk6Lk/HrdIRJkuwgZMJMt+npJoHdwjXriKJCdC9SeKsozWTRXUIT8wCxrtIQeTi/qekOWvPSA+kArcl1mO4QJwuY9grGqVpgw5rbk++v97uZF5a9FUxhcv8KdslfYifcwdEdakb9MewJxg8RtvDx8Ulr9x93X3Gvlu67XiIjpJJ4uo9AwxI2w/yEndkOQgjONc/ia7UPEG6Yn7BtdbAaJqbMac920E++RqXZLHY22FKK80ffwUtCfCtAv/jXMMqSRWeJNH+DJXeFssroT/dZik4wypRwrNFe/SyVEgzzPr4eMBQKV7eZFFO87qdYQaHaiq4S9LIRTXeEFR0xJCWpFCnQbCxQi6bobpcyHN1L/3nXXgV3bf+rpGX6gO3/w/JJ7P8/SWV5FNb4LRjfBk1HLH+a0npvX363/VrCwjNdkiKhZvkYwvzAcVqpikqWFF4NYbpIwXyucbpvk6uMcbiFXqTYhoc72SEP9yAZ0m5vcmP2Fg27xWbtIhgW0Y3/QpUMsbMx5tpfYc07Q89dICymeHqdDorz4QlrdoP/WcYoBQd2jZekRj0fIWZbaLNDvPoSMtxHz6ZUdocz7TV2hMYoHbA7U1CDlvlwB6MHnh8WFxqXSKsY36w9dkajR7VXLR+hAUkZUsZ9ks4VVrsvY+vNe8962VtmN9zBNR5vnHgSfFxl6jpdomKGrum07NZjXdcoRrSSAZfcNn0U3dMg6e+n9JbR1ucBJkoY7xNWqqGJd/+/fppKPK8tIdITLCOg8ldxkj2goqVZ6NUYpZvYRoCIjkiVYmLU5irvKKivIUZb1OwOpj2m6WcoqZHPDkmMgNb4DYx3/guhTFjc/Osk9Quwt4VEw1m8xmUjQBo2+mALbbKD7L14L5Pc/faodZWzOB3M7VHCYewvsB/tY2sW9dZVLGFh6TVQGY6oKPKIVusc4+gAq76BjkOpCo6jIwSC4+SYwKxzrf0cTaOFrT06c4tWhghVzYexdIymzR2Nbc0isD1SmdE8rVMTg8D05unaLQ9TGD/We7xPeTJ8aGezf//v/z1hGPIHf/AH/N7v/R7/9t/+W65cucKXvvQl/vpf/+ssLi7+0IWybZvxePzAZ3me4zjOvePf7ziW5zn1eh3btu/9/f3HXffDpXfrdN6b4/1J8aiyZGWGKAvqlgsovLpOYD1euVvKQ/Mq0jJlrT/Fd+bT0LprUQunFOWAWq5hrlyjMkziIsZuP4elvwzAcO9rWDLkeX+JIFim7i9gJUNk4yW0bEZa5UinQScagN8lMWy06S1iMaXymvSEDSKlIiGO9tDKiP5si6q5wplgkSqvcCsDQxi4BjSnb0CZQnkAnZ+BsUS2l9DkmMprcd018TSd6uhrTFWF0G3Wrv4fsGsPyRUuPRADkpOUsWZyvP8/CIIVeraOtfZTtNTV+f3q9iOVdB5VJ11qXFTn0B9jU+OTykfe9osUbn8PqgyqfTjzs2C+fw70g3CfSTal63Xoug86ED5OeaWSc7U6zSArM5xCB3RUXscTBpKYUnPoixkrNY+634FeZ55upqjRVAEKRdNpUs8yaLTo1BvsGTaVP28jK/UFrixcYHz0XSzLoyEEauUzeL0rD06qdiYMaw670y1UmLN+9lMsO20Y3MBMdymKnFq1jhh/k+Fsh65SSMtDdc6yYrk0nAZOVYBIwUjAiiCowfZbIAsQBixfAU2A4TA4fg2MiooZyk3oBu++Ez0e7ujX473RNnMeXBR1VMBCqwkImk7zA+sBPll96/183OX6KK6nTt7ilu3waX8BP/jxiUDwfRvO/DR8/d/QiK/D8kv3jhneGmxBZIzodp99gqX86HkS78ZHec2P4twdFbBRLGNqFvYHqJp93y8BUAffhtFriL2vgt/Dq7Xg/M8hlaSqSsyRBMMFJSHNIGiBlsHCErlcYzi6geys026aOIbDSeHgLF9DLzOq9c/S7jRo02Ax7PL1o6+xk9wiNpuoUrHg+RRGTFcYzITijFKoW3+A1TxD3Qlg8xeA+TyiUpsopU4V2Ry62jrneHRwR1tdZZavYes2Qgh6sy7y5C2yeAmjSKGc4i1fIY9PyLwmE7/HQrNN13u3jtIy5e3hTTKVYUmLq52r2IYDC3/pB6qrD6yRJzwWPMnrK6UoZIGpmQ81utSqSwyTAZZm0/E+2AB33y9Zocvozf8Hb+z9PrZmEjgWkanjORYhA8511k+vOb//crxNVY0xTB29SqHzDJn+czhOg+zoNaq9PyMrQhpnf463a01CNeWnVjZYEJtUzTPoug23/we20aGVaZzzl7iuG+h5iK+VbBRTzJWXMIMW0KKMPd6J3iFM+zTaz3Kh02Cx+zJSSbTvVzGJM6ifrt9cCe0fvs6edLt70vxFuP+kSBBFRd12EUj8hoFvPVyx4B5VCbe/BkUM5T50fwa473npz8+VOPwehEdguqCZEA+hXoPjLfbNOrfTPjsnt1nrPsM3R1/hGS+glh+x1LyAu7hOKCSzYkIhCpLpMec7Z+ZKw55Hq3OJSecsvh7Q9tsAvNH/HvvZDm9qNp3Nv4y/nqAXCTWZUj/5BnpjAeJDyPYhuUPYPEOuRmy0LuMaLnW7gXHnT4n8OnoyQHM9Iq/D+YV1TN0EKUFVoJs/8nr4JLW1J12WdPUKSbpInYqm02Sx2YJsxsnen6LiExy7QdHscqZ5nl+o/2WO4mPiPCaWMRoC2xO06h67s12yMsVsLxOo55hGx0zbK4jBV1kOfBaFjtZap6j3KCa3yQyTanZAx8poRndwTQPiBDY+D4MhEM+NzyqFK78E238IQqNCEhpTtMChEQ9g+L35jbQ3wJFQZZRmQmZOsGqLvNR+niiPMHWTk/iY2vhNnPoiRdZH2Q1KC662z7HSXEequdrm2+O3mMkhOAXnGucA6McpbmngYlDpKd3uu/X2pOvwx5Ef5pk9kec9HkJwanszU+i+fxkO+7dpNDxujm9gOR08z8ZRKba/TOA1wXBg41kwHc6FZ4lHr7FinedS4yzrzWWMmkuj+SzTfIqjO/iWT1ZlfD2MuH74LZb8FazGGer5Ofxsgt45i1dbpodiZLrYd/4nXlVh1lYIuhsUs30c1SKTKW2lUUzvkKUj/HLCYmeTXNNpuU1C3WWmv0hS5bi1DfxgGdd0eSYaUIXX54mR03fg7BcAOI6PkEVGYDqIakot2UJWGVqUETS+COaD66GFR9h3ftR8kt/JT3LZgLk9dJRDJQlm18FzoTqGThf87gNffeQc+T6mZgviEoGg12rSclqss0iaThkffINR2ifyNDR5mytLV2EgMUkxNRM8C7qvcDK8zh2ZI/0FVrwXULf+ANe2kVqFle6yygoEqwSjY2K/gT47QPbOM/Bb1KkwDMVqY4Gib1Duf50UHdvyKe0aHdNnYe0l6kWGEd6cF7rmQOcid9cuk2xCmYX45SJ6PoPmOejcN3fLYxgeMdZn7O7epFz/HJeXN/FNn7pVf+h66lF0qXF2Ye19n+mPI5/Udv+kyjVMBhyO76BQrHgrrNXmtpTBYI/aaUpV29XwbeOxbUs9Gqg7f8Zsdp3S0rDcOqKxyOXaMr76Kp7j4JkOreYaWtCB7f+Os/4ZDKGTBwuY0QCvSBhnY2KhKOSEZq2D5Wks+C0GNAmd56npDitLL+MmQ1YnNbKt/4pFhei/hrf8CsZkC1rrYNdxei/g2o259t/ht+dq9J3L0Kq9p+w/Kj5Jbe2TVJZHEqbv2jQ8Bc33L3Oz9SJJkeBb/ryfrgoQOmgP77OKqmDNWCbMZyw/+zfoOC2w373G1viE1LOxG21GUmJXSyw4Prnb5g4ZmuMxY8B6fYmgcRH/4ApVOsCqn8EKLPDqQJ20bFD2Z3Ru/Te0yR3qVoNXzv0cu5YDlo89/hOq8R2s2Q71i78E8RYICclt8tYiJ8ktrpczpvmUFxc+hXAKuq3Hrb8f4ZzW3UQy5rx5lUn7HIXdoN3u4prv+g10qXFOfbLHiY+v7ddY6y0iEI831uYJ3H4DZEFD2pw584UP3PP9QTiKDrmTj9CXzs5TcQddninrhPmMVvcE062jnCZacUxTRkRlhLVwgaB7mg2v8ynIL0FVUdv/OgxvMPW7WEGXumWhHY2IywmG4eCpko7rIArJIDmmfjKl5rZx8wQMC6wAtBF050ED99uj9NkUx9dxDBflwtvVHRItwrTqNOuL9Ly72flqdOqfI/MC7ky3OdBzbLnHlc5VDM1jKNqEhUWv3uJ8c5O2035PfYT5jP1wH0u3WKutYzTOAmPIZ7DwzNxuBeyHe1BWOBikxpSN9jzNb7P9AnER45neY2cW+rHog5/ysfGhnc0AgiDgl3/5l/nlX/5lZrMZv/M7v8O//tf/mt/6rd/i5Zdf5u/8nb/DL/3SL/3AhVpcXOTGjRsPfNbv9++lxlxcXKTf77/n+NWrV2k2m9i2Tb/fv5fqsyxLxuMxvd57Fa7ej8Fg9sRlZYWYv7SPKotSCqvwGSQDGk6DeCpJmT32+X3a+EDpCqb9NxF2nTJ30MMcQ3okeUg4GLCVDxgmQ1zTZbN2CUPo7Ez7VNGUMI5w8orB9p8hNZtAayA3/hKVHSCVZOw2sbCQYkyZKKYq4bDsI50lGkufQ1cGtDbZLkLuKMH46FscRAPqRotZGdO0m9S1OtHsOiIdodwu2WjCQHgUs9vUFl4iDTaQ6Q5rlcQ6uYFZleT1dYaTGWb2iOdhXsTq1LCPvsqys8IsSpiM+gjn3e9nZED2oerkk073A4x28NG3fa1KMCYzkBWIjCoYUxmPjrzMZMJbo3dQKA60E55pGWgYj1UXpSq4HW3RT4/wzYCO5rDirdJQXYbZgFX7PJ6o0JxlqskO5dIrHPvn8M0e8f7bjAdvYdo11gGlW+hGhwM5Ip0OTzfhLzIJD3F1F2mY7Fcn7GUVev0yluGwqa+RDMIHymTTYpweEaUllWtyZ3yC4zjYRzegLAjLHBUeEY32yZITpiffZeAtsHE24IbdoRnOWDEklgqowhxZN5BFiD5LkFUKQkes/wxSs0GVSHtALodEoo0WVfTTx+8jHo/5UNIP3/+8T/Ld+SS0+7t8lM8hfO3/ycyw6FirRGH2wT940oi5o1kUZWCt4LqLVN/7vxF7lx/4kqt7XD+6yRX7xSdV0o+Uj7JNfFDb/yiu+XG86yk5Mx6tWFuqecrf+9VeExkxOXiddjohSGZYVo8yyQhPhmyHt0jKhItWj3o2ALuJ8DoQ9VHNDdJpzonRoe9Jyihn6eg2i/YKQrXZ8y/Q1m3cqk6/P0NS8c7kFjYucZay5HhsFxNkf5+GPWC5SjhjddGkRuougNJJR3vE/TGJSsllTlZmHKT7lKWkZtU4X7uAVBXH6RFCCBacpYdE4GoUpxLxTRbRGg2qJCMLd1G1DXaTnHrjeSxvgR6gxS79eN5vZzLhdrTFO+O3aTotfK3GsTbBFQ+XO/9h+Djaxyepz/9+FJK9ZIdROqLltFh11xFolKqgnx2jC52m1UJhoYR1r44ASpUzyAcYmkHb7Dw0hYCkYnd8i93xbZRSXFj5HKKQ5PuvY3iLTGWHwmyhTv85mR1h5hW+cGn2LpH3vkC/M2OSHNBNxsjxNnZtnVgzWNfbyNJmz6qhlRXl4Q0yb5E4j7BO3sDQbKzcZLOzSWmt4iidMlEUk5jidO5RlRFFAaa1wn4KtcEI8xFpaUx9EZH0wXApyxqy/4PPX37c5++Pwye53X+cKCRW6TFMRjSdJvG0IvmA9bGmSozxDKocEMjRlObS/e2li2h2UYBpu4jB2wjHg/oyjLfRG1c4iEdkpSIzTQ6nx/SjIa/bOuuda2wphbv/OmveOqPZlL1wD91t0bPaRFXKbhKT7LzKhdoF9stjbg5u03V6TMKIltFhwW+SJxO20xG9/haOHYDpk4920fMSTdjo1iLHUudIeUTHu1xuXSHNFJZqohcjTBHgWIss2OcZjkLMKsU4+i6UKar3DKAgnyH9JaqHpHh5XJ7Eu/Yk5jqPg6JiNv5Tjne/gRusEtUv4csm/XKGUYzJ45I4ydGLGUFUMp28QSULQq1iXMRkKqFtdbGNGneO9jgYv8WginDMOpdan2KmbSFjCdLGnk5xzYAq1TlAsFUpDme36fkd1p3LFMc3KWYpmIJikmOKLoa9CllIFVxC9g8wpYMsU0a6YHtwQN7f5zkBzjRF1yQiuYFsbiLHNzg4fJNU0xAbP8eScxZN6JRIArrY3iaZGxE1zpLoFqEysUQHNdMAjWE5YDSZr4/z+Ih62UUpKJVOlWqkZUrT79Hvz/5C9N0/KB9Fu3+Sz1uTPmblo7IZyl+luG/ML8iRqrqn0gHglAGjaMZKaRCMB4T+OSJvmfLodUSeo/w26bRAqQKLGs+0XkbM9vATSI9uMnnnD6lqS5jdl1FCEqoxt6K3+erRtxmmIxLNp9esITb+Nyh2OQgnTEWTVFXIwW0aaUYZHuHrbZKihqkahOEOFSV2t8ssex0qyd5oB7/9DLuzQ+Iop2GapFnGURUxTK6zdbLLZuMCzTJDTWMmxRjMAbZ/DUNYpFISzjKkkrSdBvt6jSrP8K0ujKbIU0UDMxsgogOU0yR1l9CE9tippj4MT/qd/EmZ69jmCjUOiJ1VyigHKZHTmDL58HNdX7VRQscQJlVo3LPLHab79CuL7TQlkCc0jTZ9MSHQVij1kLTMKPUlotLgu7kkrhJ6/T9jqsAKlpj4S3RNn1mWkt1+DVE/QUUJETZHRo20lJRxjKcHBFqTG0fb+N4qTWOLWT7hqCxh9Xk69cvIqks8fRumc7VkXTumGvQpbJ+Z0+bm+ObcKcjvsexdQqGj3/oWQrfIvTVKlSPSjMH4ACtoMk4KJFMsp8aAcK7AmY7I3BbSbGCId53o9Spiriz4450G7ZM613kUT7qv6OcjJrMYAL0Y4GRNAMzKJw77GJrOUM54M7yBqZucr22iaRq60NEwKFWOISx0pTCjPUpK+paHO7xNFk/RJ8dgBhxkM4a6xvNrP0s13CZubpLSQyPC8s5D0kcTBp61MFeMd7rojXPUvB5qdEB9Mqa9/FMUJ99lSeR8p4rYKU8IS42OvUCShJxMD6kbLrU8pQjHxGmGT51Subx9dJO8LFgMFqhEDTfo0aja8EOsmx/F0zn+D4ZprCJGY4Rdo8h9yv6EQmWYWO+jvq0zIcVMthAnb4DpUi68RCQko3yIb/g0jDZCwK3wBtNsQrtRRxYe/QKYzet/UB7z+vg7vN5/labT5mrzKlNzkbV0yESDN7MQR5pYmsXUSKjyEL35LGQhaW2NaWyShIeM8zG6BmEY0UgLJllOF4mdKwxhc85oIvdfRcmKqtMgzlOU3UPO+hjWAsVsgKlVmLpFkVeMwynn7Iv0H2inCr2aoYR1b27zfigkhcoxMO89R4WiokBXJpomHtFebbTGZ3DqL5FXCS3NJZqURI+wF2Qq4Tg9xtQMetbSxyIu8uM81xHVjHiwi5IlNbtNMeizX4wxhMGCvfRYivN3kVSUqsBkHlQtqdDQiWXItwff4Dg+5lzzPHdGOwR6Dcu0qHseKg7xZI0yLTFln0k0IC5j6rPJA34T1vht9PgQMbhO5S8hch3HOk+jmEDjHM76z6CUQnVfQHMuMTjZppAekbTmY4DQKEWFzHRmZsR07zptqwcozNJjlIwI7HVyOSWXMC5tDmY7TPIRaXWTLKlQwf39gKByLzKII0phMB2NaYsxrvDosIIrornTWmQxiML3PK+t8B0m2RSAIoGW0UX4z4IHWhKinXwTzIDc9plNUxSKoNb6vvdQZ/oQf4j31PNHNB48Ttt/yieXH8jZDODb3/42v/d7v8fv//7vM5lM+OIXv8gv/uIvcnJywr/6V/+KP/7jP+a3fuu3fqBzv/DCC/z2b/82aZreUzP75je/ycsvv3zv+De/+c1730+ShDfeeINf/dVfRdM0nnvuOb75zW/y2c9+FoDvfOc7GIbBlStXPlQ5lPrk5DB/dFkES/YaC/by3JigNH6QIufOMmJtGcT8Olr7ImJyB4JlUs3iIN0nkwmUilymOEWK279BUcW0vC7HR9+Gk9co25cpa+s0qhw92uJEztivKpadGmeCgBPDJkaRyYw3hm+woDdwV78IWsJk9jbXJ7eY9d+iYQQ0TI9CFAySAS1hUUuG6NEh1eQmw2LE26bF2LUYz95hXaUgNewqwuxehDSk1r6MsBbJVU4qQ+IiwTU86vpcmUmvYrSDVxHZFCudoHevIbrPPXadf5Lax4+aj/reKs1F711DzA5QwRKl7vN+DVegowmNUlUYmoFS4oGvv195p8WEaTbjMD7mshlRDN5hZNfprn2Rdu0Kg/yE0eBNqugIy27iFhm20UUpQb73FaromFqVgNPFsxYojYA/Cm8Q6RVNx2JDphiYc3USNPrpCTvRDo7pcsG6MBcMQBKlexAf0XQXUKNtWlXGbPEFvhvv0M4EndHbNJMpIjykXLjKLdMk0zK6hovVPEdLOJRVzsyyKBaeB7fDKg5KsxBlilCCtHeFweB1CqeOpzLqOGjCxVz8AmY1pE6FL2o/krrVohBm04cfrNWR/qMVJD6p787HXa6P4np7x18FB3p29wcaCz5uxN1CKlAI8qVPY2/9F8SzQ6Tbvve9jt3hIN7/RLabHyVP4t34KK/5pN71vfw2e7MdGnaTc/4FrNPI1aP0kG0N1mqrrF7+RSx7Aa11lagMmZ2m7NgqUq4ufvZeuUVbcZwdcjJ+g0rLOE5PqBl1dGGgFHTMRXq+jXHwTXTuIJyAfm2NO9E2Ukkadp1+3GfJ9HAMl146QT9+AzdYQC5ewxE6xv6rlFlCOnmN/x7uMC2mbNTPMIgHOKYzT32SjBlP9jkJD+fPtjVGLwSB6VPYJsLxTqXE55FNRjHFGL6KdfI2U90gOn6LbOUVNH8NExhmAxItoXXqsDQrZyRFRs9bIspnnGn2sHE+0vp70mPBk7p+rnL68QCFoh8P6NlLWMLmOD3kKD7G0HVuhTexhctqsIopDCzdxhUB+/Eeg3QIgFbXaRptlJAINU9oHckZu+EdsmCZRu9ZcjRKf4mz2YCp5uAqnWK6TepU3O6/Rc0SFDJm4q0wDVbBucQwPmSnOJyrIq18nsLr0U+GdJqbuCdvITSdpRWP/tG3CPMIr7XKG3t/yvkix1cF+VqPGoLAqCMGb6F6zxBbbVBzg4Q9eBtnukdcpqyc+Vl0ZTxyvMqtBcTqwr31yY9iYHvS7e5J8xfj/jVWnA0W7dW5Mfj71g0Po8JA6z2HFu6h3A7lqbPV/c/r7jlyd5VytcO0mmJpDrXgLAqNdnFIFO1z0XSxdBPfCDgID5iVKQYWk3KCoet03C69MqM1vEU+3WNcX2A3WMJ12txJt4gnN8nSCZPmOdJKodIB05PvYClBFh7hdS9jH7xO7HRIj96mWn2FYnQLo3uBY7NOVKanztbzcSpvXKF0fMJ4jyydMDMHbKW3WChDltIhBib65CZp0ievUoqxg1z5AsEj0nU9Lp+ktvakyjIrj9nf+ROqvCDN3uTcwiu45tyxqtAb6AvXqM1c9MYmzSJDHb9JSYZuORRuD0tzWfc20LEIxq+Rb/9XfMslXXqRUTak5XQYJn2S9lkO05BSGFTFMYNkwM3ZTfIyIa0S8kLyshfQk4KydY0KhWxdoayfRWk2WjFD2/9zMlUyFhnf9ZoYMsLVfCK3jUrHOCffQ/dWIP0uSoc02sfSDKLt3yftPEvevELD7AKCrHUNqZvsJzu8o0uU0hlPb3Cpfg1TWLiaT8OpE+Uxi94SUs6fl47Jmr/OJB+jawYiDCGcUkQueRxhSA2t4gPXmk+Z88O0+yfxzlTCRi58+nRdyL1ON5EhN6c3qKRko7ZBy5wrPzX0Di3fgOE203yIVRbI4AJxvIuWTbB0D6oMJeZqNWZwGc1pobIx0cG3OE5OEPExuttjyb9ErjIymXO2fg5dGNSdFl2rR6E36NdM3k7fYRbewjddGlTMFNQXnyOxapykx9TcLpP2ClGVMMyO6KCopWPS3jUOyhhD2ThlRG2whZHOWG5vELpLlFVFVEb41iJ5a43JOKeor5KE7xAnY5xKcNZZQSnJOA0Z6QGuVpEYNdrafK6uUSGOv4sqUobldxh2roDTYd07i0AQVhMKWVA3mx+QLu7x+ST18d/PJ7lsd8lqm9Taz5MfHSBmu+DUKYzWY891ExkxLSYEpo+vNajrc9vJ/fetawZlVbHkL1PKgo7bwRE+FYKq9dy972kqJzBrxMkug+NX8WqrhOEeB73LLAuNM3FEx1QIYaFsE26/Rq2xynY2pW04pCrkrek+w+kJXdHgmYVPsRCHtINlkIsYqYP0oahtYMgCITTkbI9pNmCaTwiXn0PTvfm7UOSUdoA1fA19eB1kTrL0LK8XMzJRsrH4PEdGhad7NKwWSp06kx18i0neZ0rFbOlFloINAtHATPYRR6/N0zEvfYrCnvcf03JIVMY0rdbjpZz9MeCT2u6fVLnqRhPfHFHIko69cK8MNa3JlWYNXQiuT99GAWmVsBW/gwSO4gNcw6FpdHB1n/Uq5mD3T+YKTa2rxMESWT6md/l/JcuHuMdvs9jaYLD4GbyFX0ABRj5BnXyDYu9PQGbMrCaZ4xG0r+FhIBs9kAXdZIwtbMyDr1NoAUlxQs2xGcz22U+nrLd/hkFY0l14GZGMMFcuYQqLyl8gVAZGVVGW8wDMt8ZvEGYxhcz5qaWfpmcuf2TP9pPU1j5JZXkUub2IWFsEMc+6sxNtM0xH1Kwa54LNBwJk70cIYHIbVeZQ5pAesl2FxFWEqZlcqjlkKuMkO8HVHApZkJNjaKcqfUKxE96hn/RJy4y8yjmOT7CcDdzORV4ffY9cZhTVlFVrnf3J65j7f07TbND0z1H4Z6hUxa3JTXJZgFBsqBJd1wjqa9B7Ebv5LBeMAJHskW98AfIJeTblYHQHy/ZpbfwCYnQTwmOCPOJsrUe7/SzXms/hifq9uqsoiQdfQxy/Tt3roa/+AlUhUGGIVr23glWtzp4+oB8P8C2fc8EmAsHtaItZPmPFabKMC4H20DZSYSCEQcOYBzG8Xxvaj/cZp2MA7JpD8zFSf34cfFLb/nEZktS6aHEfWusM8hH9ZACAqVm0zfcXA5JUVKpEoHErvEFSJCz680x6/aRP22lhaiaWcLB0k6ic4SqTZHLMVBWYboeR3SPKBkS6QWJaCK0ks2xupPucset0zSUMVaDNdub/9l8F06E0V2lKCUdvk4c3yCtFFSxhGwGFUUet/zz9aI/1+ABz7x1GmqDoPUPUXOOoyqnCA6b2GCcZ4QqNxdazGJrP1EmZFCOSKmLBXWKUjwjMGlGeEFUhgd64d/8aLr3aOY6TY5p2855dXsOYf089eqpo6CaZyhACNPR7bUQI0I5fhWQCCJqrn+FC8xKVKgn0+nvaUSYTwiok0ANs7f0zBX5S2+FTngwfepX5L/7Fv+AP/uAPGAwGfOELX+DXf/3X+YVf+IV76SsBfN/nn/7Tf/oDF+ozn/kMy8vL/ON//I/5B//gH/BHf/RHvPrqq/zmb/4mAH/rb/0tfud3foff/u3f5ud//uf58pe/zNra2j3nsl/5lV/hN37jN7h06RILCwv8s3/2z/jbf/tvf+g0mj8uCCF+aIPBqOgTlzFtu4Or+eTBOUTtHErBMN/nJNxFK0K8po6l2Yhsn57dIZEeNc3kCKhqqzj1FZLWFdrjm2ThHkm0Q3vl05iHb3OoImrCw137HAfRiKZQ+OPvcDwbc1u3qOoBltL5VPsaF2lQScm4GNFxekzSIV3DQ2gW0/SEJOkTKJ8/je7gGDYCOFM/Rz/LSaIRnuGz0bpGTMmtyQ124ztzj1trgcvNy7hawN3euWl2qZwe1fLPosRPZhv5JJK7a+CuPdZ3TWGx2bhAWM6oGY1HTsQfhqM7KCR106FdpYzKGFVVWLNbeO4yx/ExjuFiCouW3aLevECmShAGnjCJAE1o2GL+jqUyBwEH8QFhFWJqFg2jTVwkxHLGnfA2URVRswPap4aMqBgyu/OHVNkURymC5lV0pbM83WY33CWq53xveJ0NatT8NpXdZhId8T0BvlfnhcYqvtDJglVENVeZ8cw6hVbHGr0B49sIoRP1zrHtNBjlJziDkAVniY3gHLZwOY6PScuUyIk4651HPTIT+mMym1K+/fZDDxmXL4MfUFGepkp5POnVp/yQKMVOuIVjr1D/gMngJ5Vq4WW4/ftYt3+P9Mqv3Pu8ZXc4SPafYMme8uNCIiNeP3mVuIwZZWN6zhJtY+5s5hsBUyn5ukq57S2y5C3TKGf0nAVMzaSQBQ278cBCqVSSo/gIJSR3xjv0/C6u7tI2uyilqESBnY3RNIE23oJRQT65xVrnIsMyouZ7vHr0XU4yRad3BWN6gja+gT6+gbHwLGXzGTIClIQoHZGUKUooxtkIoSlujK9zpnGGG4OcWiyRh/s0Gg0G2VsU/RlVu05Ws5Gux+XmFRaseZpkM9qGMkOV2dzY6XbvRQcePMRhyTcCdKHj4HKpe5mG0eYpHw0GJoEVMMtn1Kzggch7gFxmZGWKY3psxzc5mZ1gaAafXfwc8tSsoAsdoUEkZ9yebaMhOFs/T5z2aUy2EEKSn/8lLKdDU29TGdfxrIBxPmFYjJnJGG+wizZ4g8wX6I01biodza2IagbfHr6OoRm8svQKe7oJwTKXJ1sEGKhSkud9jpMjBAKjyunqDpPBm7h2B0cTRKLEyCKku4RKRmiqRAoTiUSUBT17CWlXaGaH8gNUN+7fcH7KUx4fgS4+3Pq4cBbAWTj99aORVFyfXef2bAsQvNh9iUVrhUERITSbltWmbfZo6C0u1y5iT7cZzG6zYzhUpo1SklqZo09uU6YTHFHRcJtkVUQ3rfju9h8iq5yubqDXz2IhCKwGh9Ehnu2zr7nk7cskR0N0GXJoH5J5DU7iQzZbAeu1dVzdwzp1sCiF5Cg/4WTr/4esSlorL1F554mESaoybCEpTJ3Dk32O00MawQphtMNm3XlARegpHx5dd3Bra2ztfo2av8RBPuOcXWJUEYVh8EZVorxVKFJeMgx0wMDA1Qw0NJYsH72YYAgNPQ1Z9pcZFyNkEbMz2+ZC4zICQT8ZMkxHdOwuUTigY3XoOG1KmZNUOa0qYzx8E9dZRgiN63YDTdM5E5xDo0KXMVF2gqbBVObotS5RGXLNdshOvkPqL6LsGou6gV2VKM2kaTcoZcFJcsLo6DUS3UFrmNT0JqVRp2q9wFirmIzfYZJP8I0aSRUxVWMOon080+NK6xq6un8MnG+KZTJFSYFTdTDevsneksmN45tYpsN5fQV37Tw8dTb7ieRhmxVRGVHKCpgHEt51NgPQlCCTOZNsilbliPQ2VZmihMGizHBkxV3TUVEOGd38/yCkZJEMHYFw25SnagKmsBjnA+5Mb7NWW+Oz3c/jifnmj0IyKoacxMe0nTbdxgV6qiI/+AZDzQKlGPoLhFVFKMCY7bI/vYOjmXSTKW27S5ztYRURHiZtd51c+LyBjqVreKaHQpAEa6j4BDG5RRm0uXOyhxoM6a78FCKNmZURW/ERC94SG/q7zhPz/2hUlERFhNRglk1YcBNKWXBzcnOujOzHdMylp/aZTwqaRmnWUa1rj/0To5whUWxHd8iqDE1oXGleuzfm30/b7GHUDBDQNFrwiDm3KSzO186jVEytE+JUGRNd5/rsDlGwTLuxTKEsurUlePsPKcqU/OBbPLvhMZYR31MlN8c3IMt5ofMcs8kSWtkmzlK85DbG6llU4CE1l7z1LAKFFu9ykOxyFB+jt1ap+wZd06HmLQAKowhh+DZCSXA8pN+jX8xIqUAq1uwO9mlAmZAVQkmiIqTSFNuTW5xkI55rvUA76YOS86CXbAh2l1TFbE23UShG2YirzWcQ6sOpACokucwwNetD2aef8vFhCpuL9SsPHVd0dFDQdbrcKm4QVyGDWcG0HDHNZiRVwmcXP4uUcCe8yTQ6IFcpZ1qb3MhG1FoXsIRO++Br2PEJ9uwOVusqygZJicxOmMbHCFWhkMSGxpCCumNxztvgRCakmsbOZJuW22JiWhxPrrNZW8MY3kIO38KfDimKC/hZBkaPrjqHuTtF31ik2ergyATbsNkeb1GpCsd0GCVjSlkRFrOHOJspJPJpe31C3LVpVJSMswkAs3xGrjJc4aCXM6RmP6DopRQIt4OKR6AbDMl5dfhtjuJDPNMncHwmUUheZMzkmFc6L+NW74o5ROWMSTbG0HQcw6HnLHC+tcmas8FhuEMW7jGucnqNNSpRcjS7jRzfoGbWedZqYpxan9TpCV3dQR19g0NZUbdbtJubVPp8f1U5Sxjrf5myHBIfvUZWZJSFgSlMTCNAaTO6mkun/QKFfWqzTA4oZ1tIr0vqLmCcvE5x9B1CYdBsnOF704hif4+zzhreZL4XJh0TqYN1bpORPkKhCPOQTKYIYJJNsIWGPPgqSqtBuYAWvEj1Q8x7jPtsCtojUpk+5V2m5ZhXkz6apvGMpuPdp2Smf0Ba0kJl3Jq9Q1YVtL0WcTFXpzxODjGFRSlLTuI+m81NAiPACzaxbZO373wLOy9ZMDuo8SEnns9BfMSd/IDmwjqZUNSsgNF0C0OrYdVtWkYLTeXI2SF0LiOCJehcAaXm85R0jMiG5LM9AnRMbOxsSqAV5G6XWXODKDmh1DR2qxhPq6HrFSLahaO3iVE00Mk7z3In2iYsQgb5MXW7Sd0KsIWPoRlYmnOq2KZx1wq1pNdY9r17AZCPiy4M8ipF0wyyKuOB7v5udBcKlMTTHr6WzlTE9ybfQ0iBbdhcaVxD+xEFqjzlJ58P3VJu3rzJr/3ar/HFL36RWu3hsnbPPfccX/7yl3/gQum6zr/7d/+Of/JP/gl/82/+Tc6cOcOXv/xlVlbmg9Ha2hr/5t/8G/7lv/yXfPnLX+all17iy1/+8r08tV/60pfY29vjN37jN8jznC9+8Yv8+q//+g9cnp90EhlxZ3YHTQimxYgLjauYyrpvQq44E08oprdZKAWi+RkKp4lheNSUBwtXWW2c57gYMnQadN0F0oM3yKqYtJzhJUccTd7kOD6i7a1Q716j7dZobv8+HH4XPy04e+0X2VKCV/w1Lmch0+NvkffOsdRaw5carXyGXVtAmSaJ43A02abW+TzPODX2wl0808cxHBKnQ219hUroZM4qhQxRQpFWESdpH+lLNtU8vWql+2iLzyHSPpq3SPURGNNLcrIqw9W9pxP6H5JSlZzEx4z0EWeDzYcaU+5yd4NIAbbm0rTqrEa7OJNtVvKYrLlC5c2jyptOk6Moo7X6OXw0qsE25niPavnTuMs/zdp0i8JxCPMU226wrytymXGhdYGes0BFxWG8h0LR8dpUskIojUoqHG0+ydeFQpUpAoFFgV5OEGjE4T5qtktD15k1L6LhEviLMN2nyPcI/FXeVBnT2ipRHnI8vkHDbvK5xeexlTuPcjldpKAqPKmYFmOm+YzKqnh9/BoFOWeDC6RlilAl6fB75PEJWrCM5q6jlCKTKalMqOnvys1nKkGq6jTK79FbboarIagocx1VyXuf56cTxLwqWA3W6HxA5MJTfni06TbbhmBRc9+Tt/3HBWW4lAsvYm39f0kv/h3Q5/1m2+7y9uRNlFI/tvf2lI8P3wyIywRdaHj3pcvoGAv8peWfYVgMSPKEvCxRpsISDldaVymrHOv7HDU1BHWrzqA4QdMFtuZiYgOCw3yPO7Nteprk/ODb+EevUy0+h6UZmGiYmkWUxRzFxyzXltipEs66AblhkbfOQTrAz0YYqqCqr2PVV3AHXyNNY1pukyxP2WxuEhcJYTHDikqudJfRRm/RT0fk9Uvs6DmZgL3pHqXKaS908ZKjeQT3dBdt6QUalovyF/DdRUxMJBAIhSFLNOb9tiM8rjavIJXEEB8sWf84KCSJjDGF9XRT65SwmlKqgjP+WQovx9bcU6MC9OzluXOMDv2oj0AwyvukVQoVjPIRK+4almawl+7y1cM/o+u3kaXAEjZhPqaTjTkYbyOAVX8dLVhDCOiu/ww7tInTY3aqKXoWIoyYmu2zakK0+zWuuj08P0ImGdeCJe6onJPkBNt0aJltPKdNMLiOrGJuy4y8sYgeTxn7HerWT2GYLoXbpRptUyYhhu6xL1MS4UJ+iBAaSdpnwXfQRYblLaKcxSdbIU95yg+ApCIqItIyxTUcwmJK3WowzWcgJMfxMe1Gl6bZwYjvwOQYISsCreDozh+T5hHd838Np3uNk/6r7FcJlmXhHX6bJJtx2W4y0gwCZXAxTkmKHNtdoGXV2LMbvBlHfKH7Mi0/JjLqdITJN2dvYdZbpGVKza/fU/RUKLbDmxAfM8snBGaNoCqJdJ1K2AwXnyFLp0x1k8Wl5zEmHmFtba7AmB3TsxfvnespHx5fa6Ft/iJju4cw62RoaKNvc3j8HQw7wO5c5DCfIWXFod+m21jAxqRZP0cz65Mff4vs6LtM/RaNxnm6/hqyqnGzDMknW6wZJrLUWdAMfKHTSI6x7AbHCK7Un6Fh1znODsnGN5ikQ9pWiyo6obRqqKrizcnr2MKhIqfT2sAsI440yUF4yIuNs3SnJ9ye7iFnR+hLL5IoiaZbMDqgsDq42YiG5aCZNXLxoEqloRksOIsk9QQndjB1G9fw2Jm8TSELptmU2Imp3RfJnZGwHW6RlglrwToKhTB0BtkAKSvSLCKqFZi6YlL2sTXnnqE8UwkCsJ46SH5sSFWRqgRLszAekQ77R4FruDimTVVJ2vaDwRClUafsXUEzTVK3zZ3kgGZ9kUaZIrvXHkibl2YD8lMl4zhYprP0AqFwaNsLd89GGh6yYDiMwwP2/F3OejYWDoFZY9Wu0UWRGTWEpnOsSirDYpaHnE0HZJMdLE2nW+uye/Qqi1EfffEFlnrXuBmf4NseC7UV3PItVFVi1i+w6TbZi+5wa3yLtWCNxSrHOfkueZUi0gHKqtGp1amP3iCPRnRqK0hnha63RGB4HKZ7NO0WjvCoFl+CeI9Z5vHGbJvVYBVLWCQqRtc0wmrKnx6+ybK7wuXmNTrmAk/58aGiRIt34PhNNKBZa3EkrHl6J+RDf2NWMV00KqN5L9hUo0J+n21aCHA0hwuNF4iddWpUFDLhs9kxkYwInVVOspxGckTQv4EXH9JonSGTiuu7X6G5cBXf8NjsPM+Su4iuTTmp9jjIS3LLYtNqcDKaO2ouO6vMqikDt8GxE5AEbVQZcvawj4UiqR8zblzkfLCE0TqH0ix0zSLQa6wGCxSzQxoVSDFGKoku5g57Wu8ajdBlm4K8CGkJi6RKUP4SIjxGCI3Kfa9N8gezLCn2kjsMkiG+5XEuuPAjUwx8yo+W+x3NUhWjlDwVH5iTlAmBGTAtptiGgakM2m4bqSSu4VIzAhJtDRkfImVOUl8iHN9CUpKhserUMQ++g13rok6uM7baRMO3cDQTTJuqexkj2iWXOWV0RNm5htz7M7TZDvbKy0Qrn8KwHG6kEzq6RxSs0NNttFLg5zq5UbE/O8TIdOqWi3v4JppxQLP5v1BY8z78cvMqiYzZj29TqJyev0jXfrB/ryi5Hd0iLhJW/dUHnLaf8vFiYNJx2gzSIQ17vmazJtdRwy00w6Ja/gyV8e5+e16/gO50UYbJQXgb3wgIrID1YINZPkUi8Y0aHbPL2cZZRsP43nx8Vs6oWTV80+e59gs0zRaDw29xLG7jpWNWx9us2QHGQpub05uEKmVz5WWsLEX2nkXO3TI5Wz9Hlg2oCUHoLdEsErTj10lNi37vGlOlYQgLhxkHJ99hJejiaQG5t4Bl1imalzFMD3SH0l4CQJMpycFX6McHKE2jvvm/gumjaQaO0yJUkkJIlG0wUjM8HHLfYFcfkBcpy3KBlt+mn/QJTB/71EnPNz0oYtyyRLc0KBKETEH/weepS84qju5gasZpNomnvB++UaftztXfArNOz1rA0mwMTaf+AcrpURWRlPP0jUmREFgecZGy4PSYVmOEAl/38LSAS42rSCreGr/JotVFFBGBFdDxlxmFY3zDo0wL6qaPbrs4pk/H6aGUJJUpFVB0nkPPIkrTRy8isoOvobcvoncuUYoYLTxADw/JdAt7+CZ5pTiObmMsvUDdMKlkgZ4c0KlSCr/FodRYLxPMcPf/z95/BFuSZem52Le3a/fjR4urReiI1KWr0I3qboh+fI1+fM8IM5JG44Dks54AZhjTAMMEUwwxAswwAUgOOCHtQRCvG91oUboys1JHhr5anHv0Oa59bw5uZGRGZmRWZYku0fcbXYtz3MPvdr/b917rX//CcGqczR/yVn6Cazn4ZsBxdIxAsBQss+pvEAqbNNljL0+wzIA1fxMnHSKOXgMUdvc5Mn/9Jx57iaRi1hCIp9q9ag2q8wJyvgdWSO48250v0ykPZw/Yn+3iWT49uUypS+TnLOK84G8un/tJ+bf/9t+S5znf/va3uX//PlJKrl+/zle/+tUn6t6NjQ02NjY+13nf/5hDzubmJv/+3//7T/3+N7/5Tb75zW9+6ud/9Ed/xB/90R99rmv4m4oQAikks3LMaDFCKbhWu4EhTAxh0DFaWNIm8nq0pUeWHnMWD5G1JXrBGl4yx7PbmF6HIj7i7uA9hK0RhaDZfoGJ5ZN6Lfx8QhaushSdos7O8JIZ00ITGoIZBXYyYTVNmBy9St9wKMQUXV/lki5x4giZn5LpBLwG3e6LCAEvFSkr7R6mEdB2OviBf+4UYVVxkz7u4B0KYiKvSc1tEhgBpf5wI557y+B9trWwVAnmfA9Ml9xf5dOqwT5OqQvuze6QFCk1p8ZWcAnxEx57wScZxGdkqiBTBbNi8qnBMbOYIk/fRKAoOy8RmQ5ZHuHM+syFTbN2CWP5q9jBJQB6zjJ1u4ElTMTJ6+fBmiJDJiOyyiZpu8Lt0XtoYdBMBwTjHV4wJP16k2E8pEfJda1J7Ba5Kln2VmnYMcvBKsP8hGKxjyVtWksv4U8f4ZghKksxdUpghFypXWbitRg7AXFwGUsbWAy5XL/MZD4kyFNcfcxfMuVo0WeaTXih+SKO6Z1bldYvI4t3wAkxg3WuWgZOMuBe/0fUqivcG98lKwtaXot4dkhgedw5e5d8dg+7/QJ5kSOlpCw1VTvkUuUqCzXl3uQ+WmvWw/VPH2sP5OB1KFLs9lUSs0NpnssqF+WM5PECcZic0bYvxGa/aKyjb/PIDVlxfr3HOlv6BsHx97GOvkW+9rcBaNktMpUyyoY0P2VRfMGvJ5GaM85GBGbwU7lpaRSzcnLestJs4snzQMo0H9N0W7jCf9JmUAhBw+xQNZoMjT6FKmi7Xcxihn36BkKXlN2XKKz6k/MLJKFd5TA6JLSrmNJgK9xGUTJLznDTM2ZlSp8c0blKmkZEK2ss16/SjY6Ipo9wGre4U4zx5occxGPM0V0sr42qruGWoLUNbhvXahFaIdt5Rvv4PcqgwZ8WMypOHUc6+H5AMB9g5ia232NqmfiVS3w/fw/LsImLhFk5JYgGFHYTo26jg2WSxnMczu+STHfZsk65mqfMp7uoPKFq1slqbcx8hHHyBkhJ2XmZwvp8FVTP4ig54DQ6xZQGV2vXEUiO4gOkEFSKaz/z+X/dmKsJ9yf30Wh6fpdl9+mggSlMus75mrRd61Lqglpe5Y3sdVzDpWm3sISDa/qM4jFRvmAcS2pOnV4Z0zj+IaHpYfnLlFKQC0Gq5oQImEzAdPnu9D2OF0d8vfVllr02y/EEY36CUb+MSkeMizHDfEarukzNaNIcn2J4TYLGNlWtSYYPeBifYAwK6k6VTm2DcZ6xJywqtctsWT5OXlATksKQHAdddsoEf3qXhmFiHnyft+NT1pa/wYQu1x4niT7KrBxzGp8S2iEdu3exdr7grw2BwsgmaMNGmZ/eUsnE5lL1Mr5K6M2PaZ29g41gmJ4yTEZcql8iVTGn2Ql20sdNTxBAUow4W+yz7C/D8C4zrZk7IeNKh3LRp55OsaRLz/Yxm1dp1q8x2f8+UXKKNdkj85vU0tt84dJ/z3w4JsmHkM3wKsvcaN/kmAmn0Ql1u8mmfwmzmKOLMWURYbjLbPW+TEPahEu/TSfpo8cPOZGCWbACRQy6oNG8jumETGaHTLVBUiRcrl4Fdd6q94LPz3pjmzKzmWZTKpbHzu3/F4PFIZt5g5ZX5UyAMmwe7P4pQ7tGq/sl2maIM7lPsTjGjI4xDc3Ia8PqN1FoWmev0aysUcsVLRUzPbnLRj7Fql9H5DN6vW1Kf/28NYa5YOw0WO19kUWRUum9RBGPsAxBfbIP8RmjsMGocoVChSiVc8VdxRQSjUnH6zCjYOJUeC+NCDRc8Sp07AC1+Xusljlx2qduuTjycXJMzeH0dVaLCLfaY9ZaZdlbO68It0zuTe9QsQKuyetPxkmI86RCy2kxEH0m+RhhrqCLkobTYCjH2KZDIH2G+Q7RsOTEDtmuXScuI3amOwghuFS7TEX+7GuYCz4bIWA/2mGYjHAMm6u1659DcKax4iOEKsj9ZfTHHF4/SqIjHk4ekOuclcoKoXGepBIozOQMQYmhTZJgmaEpaYuAmfQRls9GeL7WlDrHSPoEVoW4eRk9P8Fq38TwrlKn5Cg+ICtTVt06q5Ul/nj3zwj9BmeT25TREdvaId89ZDUviaJTaitf5RTB+0XEqtek27iMUyoqjo9EUqRz4nADO1jDXfoCdwwHrQuSNGNk19ErX8LBQkmXuBgyTedIBGrwBnZ0hj3ZJUdQ9ZqsVldZlzHV3duwOKRi5vjtb2LEJg8mDylFnXE64kb9OQqrRhwazIoFS56HKWw0gprZYOyMOJkcUirFWTKglZzRtrsXbW9+TVCUPJjdozp9iJ0c0XWWWRI2ymvjmvYz18pmPkIe/gBUiWxdo6hdwhq9B9MjqC6T1W+iEUidUZ58CzXfwwhXqHd+GyEcquWYH43eYZyOKZMFz4fbJItj7M5N/KiBbmzxIB6xUlnDbtxgMzohG9zBk7sUSrM/fUjHcEnaL3ASnaK8kH7Up+W0GWdj5tLhxOuQqYSXrRosxtyb7uGXC6pO5bwTRuM6WdJnFnQInYDnSp+BEZHJmMBwn3KwzYINrGCDnhqSznaxhEXVqpELD7n+24BEPZ5rXOGzXd163Eaz/rldzRQlo3T82FFnQaaSpwRMF/zqMSmGPJo+AmAz3KRutRBCMM0m5Kqg5lR5MHlA1Q6peVXQgjiP6UcDSp2ha5sI4DCash1usHv8fUyvQdT7Ep14ih+0OLUcop3/gjE7wFQav7bGuLHB3eEdFDnO/Jhm7TLWYkCviChOXqOx+XvsZgMiFbFwfC47VVbmJ6x5TaJqhwdixpwZtg2lA8oSGKpAJCOE00Lrcwe3cTkiyUuu1W7ScOqEZu0pZ/BFOWeazgA4jo5o1tsX8/8vDcGqt0HXW8bERAoJi9Pzj4oMmU+fEptpBIV9vvZpey2OU5+wqNBaHOKdvkMz6GL1voHlr5KVGalOsHFRumSYnrE73aXm1LhWvUEUHVEs+theAys+pe01MaTNIi+54nQYa5haLr3lm7iyhjG7j9QpHsB0n3E6hiDE9OrQucbtwW1G5QSCZV4uDeb7f4Zt+dw9e5ebL/7PdCvPIzFQBmTVj8X/hEEqSk7iE7RhkudDNtZ/HyNYxbQb7PkhD47egmjE15e+hpXPEdWccP8NlLSI83VWva/RcXrn4/hYRH05vEauM0KzCtM9qG+ijPBncso3hUnbviiS/Enp2F1ETaApiIoFR+UBy+7aT+Q6HxgBjuGQqYy63aBld8h1yqgYMovm5KpgvbL+5H4bwqBqVxHGmKjcpVwofljepWl3CJyQP2z8Lvb0AUZQUlqKM1VQVtfpL/oUZc6av4W5WcFIhwxOfkhZxlSGbyM7L1Gu/Bbj6ABr9AjbbqGdAKbnYjFDCkaLY5rSItr7HrLzAov+uyxf/QPS2TEbK1+GPOFHlsf7k/dRFGyFl9iqbTCJ5syzOfUgwNv7E9L9/8ZKfZPj1d8ichu46Qj0uaOzik85lhIp5U8UG207HaSQhNEJYf8dZLBMVrt2Po9YNWjUPvP4TCWkZc5auM4sn7FeWcP6DLOXCy74OJ9bbPbw4UP+6I/+iMFgwNbWFkopdnZ2WFtb49/8m3/D0tLSL+I6L/gFkXPe2/1SbZv3Ju/Q9ZbIVcFxesgkmVK1q6z5myx1vw6TXSa2wfH+n5PMj2hWNhDtDMYnAIiwwkIXVGY7nE0PKVC4a38LI0+I/S6x1+JWsEZl9/sMF0dQaULzEqLSZVBqGtNDCtMntzxsDeNKk7q0cLWNlBP0+CFG2EWNT3GtBuO9v8QpJNsrX8CtrOMnCwyOqdc3KMwQcfoG5DltJGa1zb2iwEDiGZ+v2tUa3UZPjwAwl0wK/yfre5/p5InYZp7P0aiLhNnPQMUJGWcT5Mecaj6OXByi0jFxGWHPQuzmy9SCLkZjCz8aUq1eIQsuoR9PfwKJK87Pp8MVSCYIw6J0zxfzH9gFG8LAm+yff64Kml6DqtXA2PlzyiKnYoT4m7/Pqm6TasVsXnCavEZ0+H1WnJC6tIkH5+0/5PLXIZ1SVjq4os6Rt0zP9MjKhPtKsyRTisUEygJVzMmmGVc6W6RKE1pVjI8EZHO3i1jvAZrDZJ9icQSHr3LNspkvBkReB1cb9NIZdXeJg8UOY12wkB6qjCmUIitSQqNGXCYgICpi9OOd5zyff6rYTOoYHj/juhixW3WZzgcsiRoN48qHC0S3TqoSHHmxQPlFog6/xZET8LL9693+TgdLlLVLOA/+lydisw9a0h7FBxdis98gFCWPZg/JygyB4HrDfTIf/6SM8yE7sx0A1sKCttWjZjafCNemxYi9+S6u6bJZ2cbEPhfS2x+uV2X0CNIZGpCzPWjWn/o/hBa40kPjoAUMkj4tt8N2dMr48PtIaWHaPsfjh7ibv0PfqnBFC+zhQ9LpLluWhdO7RDncZS8e0Fn9CjroYnRepDeLyD2X1NDkKsZTJf7gDlH/bRpui9+99gfs2zWWrArD/TeZV0tq/dfxtYG98Qekb+zzwpdv8IgRVauGZ/iocIV8ccjCFGgjpJhPWGQLakIR7X6PnuHTSGcUtWvo6AyjluMM3kbFp5RmiIwOofazJWqFgGk6BaBQJalKiPKIUTJCACeLEwJ+veeqz0te5k/WFEmRfOZ3TZXhJmd4Vo3m6t9DavHErcUzfCpmwDybUXfrAIjxfUxZpQBorHEnPWFWzugsdggmB+Db5PMhFgahVWUSDwmTKfMcfHuVcL5g0FznLDvBMDwGWGzPTynTBW5ZUCtzpOFhSJ/Q6tFYnGAdv0mYzvGWXyFb/S3mjefRKqI8fYdi58+xW1fxVr/MoswIJESLE2Q6ICtT9OIEUbuCFh+L+onzFmpZmTPLZgS1CoHxbCftCy74eWONbsN4B0wLsfIV4NOfvZbVZdkeQr6HHrwLkyO2l1/EDVaxhM3x5DZniz1yu8Llzg3SbEpuuQTxkMBtYXstVDKnX0SAZtltYljHaMPloHmFodPiOJ9gigSZz+mFXZLjt/C1Rf1kh3H/LnEyom32iDLB+tJX2U+H9KwAc7qLYfgYJ29DmbPuGOxX1jFWv0ngrkKZYh2/ed6mMDol9JeozcY0swJHZqSmQTLbJ6htcFpd5fb4XVzDYyPYunDq/impGFUCt8qkGCLr29SzKTKbctJ/B0sXuO0bxMPbzDFomxXE6iba7+FKgzKbUpyc4lfX6aOoWFU2hYU+eh2hSqorX6TudrER5FoRz3fRbgCJwX58SFRGDJIDhNNipX4Vz9vmutPFycec7H+b/cUenXKFM2eJy7VrzLI5s3xO4C+jvA28dITjtRmnp0DMQmvG7Vs0rS5aa+zh21iTM2CANhskbpvR4A2S/o8IrQrLTp1m9eUnY2Fqm01vk6IsmGUzPCfgODlgms/ouG1sw2KRxbRcn6PkiHUpWY4dLO8SZgmujpkevoZ0LGqNS+ThNot8jkajtWaRz6k4F2KzXzQKde7mCKTluZu/+RO6RljRIeLkzfOfGxFZ/QZw3hWg0AWOcJ/EzaJiQaFLBJLF7AxZSlAaOz9ED+6gsl2orNA1AuobX+StdIwrfLrOEhIDIcA6ews9O8GVBt3Vr1GuhhhYaK05SHe4M36f0KoiKGiXNtcbl7HyOXL/u1SETxmuY8oCb+9VTGkRKPBvbuG4De4bgoETshmbdPM+wqlwZlocDN6kUd3ANwPMZMTCtvHMGqfRCYflEWvhOi3p4hs+HRRuNqE2PUAXCjtcowhaHAdtrIUmmmQgMmSS4eUh1mjC1K7zQeZUnT/9CM4dmGtOjXm+oO22kFoihGDV3SDNY3JVYkuLltu6EBr8yqAZ5H0W+YK223lmW6NpOeIkOWSg59SzEdVgCbeyTUUKHs0eIjjmcu0SgayhKCl0jpWOQZ238JvM7jIWCZ3BewQywBi8jyMEpduBcgH7f0Hx6L9BdY3sixUM74sUZU5RlKxYDVZGDzDnZ+DUOZQWTv0S89oGXlhQShc/mhI++j7x2V2y5ecxDY+VMicZ7VDBw9leY18XVO0qlrCpWTVGyYgr1at0/R4N4TBLYrxkfJ40PvwhIugz7z3Hru8zSxYQj6g7VZZLSTXoMrVapM8YzapscqtWe6odlXpGorRqNqn+FIVuAEIbtNwmZ/HgsaPOhaPmrzpJET/Zh0dlRN1qobVmOVjhYHFAYDXZDkEphS1MTOEyLUZE+YKmcy5Ms4VLzQvJT16jdfYIKQ+YXr9C7YX/GdtM6R++Tnb2Dq10ip+nJJP7GPOr1CtLjMd7rPVepEWF0qkwO3sDf+O38e7+JzrBEtX2FYrGNVon76D3vkM8OSJZ+jqZX2dFDTk9uode+hJRo0LNDzkxNP3pu3T9LoFRxTf9c9GShtP4hEk6ZSPceiK+d6SDKU0KVVB1ahfz/y8dgfVYoK816NoWnL0PdkD5GfHuwAipGS1CX8L+X+EMHxBrTceokawv8e7wHSaTiLXKGoFZJS9K1iobj9cHPoVT5UikxOkBr4QrJNMDbKeOJwX53l+hkzNurP8d6os+9uwtxOgBxugOurFJohVxpUs6XlC0r1GZ7hNLGApoL44pc42XxTQ1BMEKVWViHp/niwmrqODxu01DNkuRpkQtfwEhcgq7ykwrzkTJqLJEw2mQFAtW/GXKhUkYnyHO7uJGCRUSRosZbVWAlk+6Hpn5FJlPKNwOUnpk1avI+jVoVdBns1/kzbzgYxhY9JwV9uMdpsn52DuG+1QM/tOwhMO12g1KXWALF4XiaPSA49ku02xCy2qRcYIsiifP1Ya3ioxe5fBsl1Ts4jbWyUTJaH7M9aJLmNvMFkOy+duYTohrOgzsDtNsinQyZDoGaSAsA+PgB5DPEQffxVr5W7Q3/x6i/goaQapyTKfNamub3axPS1pEo7tU3AYZUHPrKEyalRVMTMrAJhVz8nGKZ/kM4jNCs8ZKZZW1yjpmmSKGdzGVIh8+xO8+x71xyarls2I5SK0Z2i7H0TFIzf5ih567Qs9b4izto7U+F1t+JEdsYNGzGpiTt0AV6PQBhr/8mcXkKivJ4wI7sPDNCvXH+4hLrSvUjYv82wWfj88tNvtn/+yf8cILL/Av/sW/IAjOK35nsxn/9J/+U/75P//n/Ot//a9/7hd5wS+GVMfcnbyP1IrL+YyXkilnXpPYr6DSKZUyYpaWpG4HWbsO1Q1OpvdQ/R8R5RH1bIarzntmZzqmzA0cJ6COYKQSJAZFNqfd+SK944zCCwjSCEN9H88wOCoWDDd+h0ke0xo/pGJVqSZjhu3nmXoNKo0trlWvUCoHw7RRKmKYTbAtByMuWZyMUEAu7lOtd+D4P4BaYC9fR13/PyG8BjqZIaRF1VvnqmFhCQuBwVGyD0DXWXqirM50jEI/SXTHas6iXNAp5zyZtrVCqgRmC6SyPrPntysDWm6TSTal63cv+hv/jLStLkE9wBDmZ7dzsULO0j7zfIEsejR1zJK9CisrSJWRCQv9KaK/zF9HrrVBmihhoVEsijkV18cSJt36NQS7iGJOGWxwUMTUlaSa2Whtou6fUirJbFqyt5FjiQFxOUdrBxFNyVRCliY4OiI7/RGTgYva/C2GasaW4ZGnE2Ij5F51iXnpEI72qaGpVFq4Todrdo2ev07tY7a9H7QWHCcjgvLcNrVhtmnYAZG/SiM6IJkeMTE82p0XGNkh28Ucq3+HwmuRt66RFgVL/hJoQc1qMLKGFKqk7T7bJUsbgtyu4VQ76GRO0lxnPDgENIP4jI64ybXaDXKVcRDtcjg7oht0aXMR/P9FcXz2Gnp1i4752ZUKvw7kS1/Hff//gZw8RNW2qdl1DGFyFB3wXP3FX/blXfBzQgiB/MApRYD4KVxT8sfrEICszOAj5ghCwGlyQq4K8mzOrJjSMNsU5OQqw5UeAom2KuftWTXgfPLvp2o1WAsL4mIM0ZhUDdkvZ1w5fZt2CYvpI9T6N5i2rjArEyzLxMHBxGLV3wABmdvirrtgafkVLKPKxG+yHlyijH7EfP/PKfb/FHn9f0fP36Tp3MF1GiykwSyZ0K5fZX68z8PRXcyowG2vIU4WlPt79B0fc97m+c2XCI1zG/7c8XnY2GIxX9C/94Br3WuYhklmDqlKQWEF6HREamTY9RsYg/fQ8Qgxuo/RvEphPz1PC8HnDkhqDT2/x8HiAN/0CGRIbnx4r2zDgvwzTvAbSNWq0/bmpGXGkr/yqd8TaKz+G+hohDRMgtWvo4wAIx+BMHDNKl9sf5WFmjOJT5DpDMttkSRTMEzeJeLtpM/K4Daht0yWjLk9WoAVElaWmCB42W2T/PA/UY4OyC/9FrryIg/3H3K6ukpSdai5DWxt07JKbBmgjYDUqmDUX8FXD7ALhccJsTAwrAqrTouydo3hzv+PtlMnNyTp/IhePOJW9xVMy2KiDCrVbdaFwGu/RK2ygcnH3Ew0WNImK3OkkJjyYu18wV8PQoCI+mhAlDkym6PSKWV6hLaaGB/Ze2gUg7yPSYyXnJGmQ4KwS0tY5/tO02Wx9y1ktIdZXeeg+wphbYOj+QHbV/8HVpIIY7KHoGS59QLCb7C/+1/RGASdW+waDpP5Ac2gia5uoMMl6tjUowX2XGAaPq7XoOLaLLICp9ViGu2zadnk/bdxMHGKAlVETMop0yTDrG7SsXugBVrYCLcG0ZBOeAmTDYrpAf3ZKSs1Czeo0/U6FGhmls8ijUmKlJY7f6rl4QWfn8AIGdSv4vltxOA91HQPV0qqZoBlVhECbMMgVSnaWyZov0gyO0KVMXN93gRtkk7wy4R0voehQSU3cBbHiGiArNQ4yiMWt/8Ly5dS5sOIfDZhNQhYllWWCguKGZ5ZBbPEsSo03QbKCbENG98MaBlNMr9knI94oKZYpmC5nLHiNCl1iSUtQqP+pDBJlOnj9K1GlBmZSlgIiSkNFkWE+tiawsfnveN3mCRTjMzAWbE5ic4dHY7UMRvhNmmZY2DiKBPUApTCnj9eNOiIlttgbAvqQmAjEE6TSTZBIqnZ9b+u2/k3GqElS8ESx4tjQruC9xnFgJ849iNrd1Gei+8znXB3codc5SwFSyw5qwCEZo3A8knLjE4RULx3G4TAkIdE+SFp9Ai9WGA31gm1yfXaTQqd48rH16OBZHz+syqxigLM87VHohcMkyF5kSDKhIq/RLX5PFuGgRXtUxWneNmUSjpEtq5i2gE6OiOK++hsTFQuyFTGg8OHYF4lC9Zo131en7zHpLbJut/h+snrBNmcyHYZt6/TtNtYAqJ8Rsvq4OqM9dkpGvCLktJtYrk1gu6L2KaNffwAV1bR9S9Q0mAmcvLQwYklm+EWc9+hbjeeODNJDLYqVyh1gSUsPhDb2MLhcniDtWATJRSTdMIZJ7St7pPvXPDLYVHO2Zvtnf+cL7hZe/6pzxUFR/MjMpXwXnTCraUX6dRv0bKbzOOdx200NfN8gecG7M8fMMkWrDghy26VLBsxt0N0PmPEHEMrwnRKMdlHjPcwm+uIqE+aTnCKJnEScbY/AAE3126g8kPaZojUgsl0l2ztaxyoHEOGSENytXGV+qP/SppF6PkpnuFhdV/CPbHwZAOGx8TNE/zedVaCNSTnbbRu1gOEOHeLnRRD4uUvYDUvYU8eUsNmd/EAY+pxZjlILbGFh3C7qJU2ZcXmZJ4gyxENJZBakdsNPniWf9HCeCEEK+46ncf5BHlRVP4rT81pMM7OW682PlKcWzdb1OtNQHO7fJtJNsazKsRFQtWp4kiHwAhZCVcwsfGlz0zdhrSJaZj0VIXS7nFkjRhNdyn9Nr32TbzjN8mSGUn/Ee7Nl7ha+Sq1/i5Mv0vactFbf4cym2AUEd5sn1DK87aB2QAME+3XUKqgatWIo/N2yYfTXazLf58Tq8JutIMlbHbmD1gJ1mk4da7XrjHIzzhdnBEXEY/m97hUuUZULkiKhM1wE0OYePLT3Zsv+OWQBRtIbwktTLT49PnEkS41u0aUQa92jXK0S+A2ifKMvIiJdUxaTMijEie8RSdok8ZH+NLBFAYlFtXGNeL4gP1gialhYFgBW4sTPNPDEx5m/w2yYAU1P8OMB1CkFNkMpMSe7qKXXubMbtDafA6/uQ6LXQJpUfT36XnXaBopiygnvfdDhHmTskiprF6Bx2KzuD8h75+SCxd/a4motsrh/IBbEu5N7uBKnziP2axukJpVpJXhJSmUJRKfliqpBEtY9vJj+xTQ5Zjy8K+QysD0auRLX0cjnuxVLvjlYBkfxvps+ekuxh/HwMSUJlpDoXNm42P8yYLILphnfYooIhZjPC5DUEFqhZWU9HSdmVFiti/z2sE7tOwGp1mEJ8EzXXK7QsWq4Fk1EsNmza5gTe+gR3vk5BR+QGpapNMzfK3JFwek0QHNSgUzG6FMj9itku5+h3hxSBSPKdq3cLwuK36HsrpNJHKc01eZ929j9l7hC9v/A74Tcmf4Pj1/iTV/k2VvDUe4lFohOjfxizlx2GWKJNc5O9mU6vKX8KTPIj3GUiV78x0qVkBf91GiYBCNAJBC0Hu8Z/oAjQm2D8kUYdqozygG0oXi7N6AMlPYgUXrSpOt4PK5OFtf7A8u+Px87gj+O++885TQDCAMQ/7JP/kn/MN/+A9/rhd3wc9OpmNKXeKK4DyR+hGiYkGhSpplwuzsfVb9dfw0RrdWGTz4X5jFZ3QbW2TVLWwKDOFhOjWc1nOEs32WWy9S1m9icB9BgVnOWT+7T7O2ha0UI11wIgTt0iCNfHxnRJkewcaXyWa7HEnB2+P7LBtVLqcT8rPbpOEG3tKXqM/ndAdHBNECWb9BEl7l1DQ4Gd+G0mAlcWisvMSsPEO1btAXI+zhbaxKlcaijz17gErGGPVV8nCL0qzyQfjrND3iJDpX1wcqpZ3GJKbgbplTKMVmuEnFqnJ/eo9ClSzsgCtmiLAqKKeFefQDcEvM3EF1v4IWz97ICgTr/jZrgfrcttwXPAvxE1mT58Eai94LFCpnKl1CleEaPmjxzIq2j6M+4nw3L6dPAj+BFSAaL+CpHKIz8uEhV+odqK2RpbtYjS3ifoZyAsb2jGyhSNp1VpvXsA0Xljfwjr6HNl1m0z2sMkHZPsqscKOyycrwEUeThxRhh/tBhUezPSwh+d3qKqPxHh3Lozrdp81b2K0XKZrPUxofjofWmrbf4aiMWO3ewhUh1K9yzQqYRicssogFEata8Ly3gvHoTyhMjyzPMc0OpV9/IiawhcO18BaIZy8uEh3xKLpLkR5yqXkTf1GgIonnVoiTOXW38STAE+uIWbYAYBQPKB9bwV7w80VEp+yXUwTQNn/9XWCK1i2UXcV5+J+IX/5HSCFpOi2O4oNf9qVd8HNEaMlW9dKTNpqO+PxVwS27icynZNKg/bEWslpDaIXMswWGkHiGT65T7k3vkJYZXb/LirtO7q1grngIFLn1yQpniaRjdcmH73F8+gaeU+G0uUVeXSGYH2LVNkjtCtXRXRatm0yzmLmbU+u+iFicoL0GhRHTcaqEscYwHGolTGaPCBZHjIZ3UGick9dpXvqfqLSfB6VxDBu7fh2pTKSUKErCSo3y+DZYFUZXNnjv6D2acR07qtOqfvD7awohiLIcUE1VTAABAABJREFUJ7DYT/YIqx64HWRdscimjFa/wsT02MxHNEbvoqQLS6+gm1fIvQ+FUGY+Rp69izAd8tYt1Oeo3G5YbWr1xpPK8qbVxqiaCAG9YIlhsvjc9/vXGQOTNW/rx4r3BAoevzcpC/JiymT0JuLsDi23jbX8NXDaOIZDZf4Wp/13UF4de/VrPEpn3F88YFmYGPMTsJvk6ZDhbAe7foXttW+wpq9Rn/RJwyqe65D7bcpRipotaNyLWPud/x7fdXFrFYyiZKYW7C3ukGLSKbuI5EXK1ipWpY4xeIdUlWi3hdQm7eYWshgQWx6LoEUpNDfrL7C/2CfUp5TSpQx7nBgh2890MRRshZeY5RM8w/up5oQLLvhp0BpobGPt/TlaK1ALBu//fzg628duXqG28rtPil1m5ZT92T6ZTukuvUC7tk5keDTTlFo+xi5yju0KYRZSt0LGdkiULdhyW4TplNloj7SM0QaMO1+iMtsnsKscz08gndNtb+ObFXpBl4fT+3S1xhWC3uY/QO8ccJpLHJ0jVMl05UXOhndwBwf0Gmu4wsBxeoDAVTOyyX107wv085hYRYRGDS0keecVjHyKsiuc7R0wNXwcz8BvbZ+330nGqOYNhjpiQYwlLVz5GcU+F/xEmMLiUnAVHZQIo0JmVkgqS9SqV1hzlxjMT4jsFsXkXZzqDY5qm3irX2ExPyZtXkcBaTHFEZoKgthyUaYDWUxmVogPX0f5y4zKMcX4LrZ7FUeYVKwQKzvjdOd71GebOMvfYO6E7FSXCStNZHTCytH38frv4GqTaWOL2+RM0wk3swkP52dshlvcDFbItUI4HdTjBELZuIqBQJsuub+MgwSvS7H8FZp2QB5cf2oMGrrFkrdMTTSYjRao5RJTGBS6xDNcqrLOtdoNCpXTGGcoPXzq+EKH+BWP0Jyhohnl/neprXyZG7XnEEJcxF3+GmlbPZr19lMOQj8Jhb+CWZ8jypyidhmApIyxdIEjYJJMWHZXH7cHs7kS3kCjMI9Pzh1ctUa5y5TGlNy9iXaqiOY6ubeMJQws4VDqguNkH41mvXUFe/gQ7TUpnCbzcoJAUImOWJn32QbmkwOWdQW10uNa++uYySFp/zYzaVLWL527HDSvkjavclwsSOMTFvmcQueURsGKD5XJ20TjnCuewRuWz+VS0z55i9lsh8baN3inKFDpI8qTt+g2bjBdstDT+/jDt6mElyhq2+jWTTK7gZIOXaAXWJT7d0mxyTrXOFicMh0e0gq6bKotqu75ml2qDKOYU1ohCAv5jKJYS9hYhs3tyTskj0V+Xs2/cJD9JSOFRCDQaExpPmOfcP5Zy+2R5BmBUcd9LPyuOw3G6RghBHUzxDj9IdbZW7Rrm5xISXP5q+gyggf/kcXiIX51nWFtC6w+blEAAmWGWGvfpBL0KL02RnADa1xgWxGMT7GZIaXCSKbYhok4e5tK4zK5lPhmgEuAEawQeJfh6iaRscztR8d021eR8Y+Q1XWmx3dx2tukZULwuN2yqwqM6UMSkXOoFCmalt9ktXaN/M7/m1XH52G5IJPQ8lps+JeoyBqFgEM9Ymf6iIZK8SYHONJhVusxD1bpOj2Mjxez/EIQWJ9RfH7Brxau8LlWvfX4TfWx95UW5DonK0oMYfHu4F1AsFW7xPXGLQIZIpFofV6cYpsvshYqMAKUWMYAbNNGNa5gjO5Rmj668wKV49epNK+QjI8wCoG5uIc+fg8zaaBe/AMoRjimT2CapFaF5PhNitZVnNYV7GzBuHoJVfbYCAx2xbtE1R6vHr/Jtd4l7s8eEroNmm6Th5P7HJsez7dewjcDEr3LKBnQET3eGb2Ja9k8nD2k6bb4evubiM8pICgpHncqcTEvTBR+YSj5yflEqhQjn1JaVZR0kBhsVy4zLgecSkXoVojLEuq3EJbLwXCPztkj4iJD1EfU6m2mhz8kV4piQ+IGm1hGlbZnEtohk2zKIovwTIdeOqXn1oi8JlmRMQvaNKsrMK0jbI9UcV5oGE/ZXrmMxGGr+hxn2ZxUuqT1GmVWcnz/LynzmLAbcr/YJUsXXJJLVAFDxQST15iPBpjSIile5mh+zCJb8Gj6iKp1/m6zDYuGgu5iiF5MUeEaojKhsHzk0kvo7JjT0auImoNtNemP38eYPqLttalmNkKX6J+gZeMFv1g69hJO1UEKSfVjphmfhtIlR8k+URGzEqzgywpNr83g6IiVSpfa/BT77HsYXh2n1aQcDcEKofMc9jih6bXxVYft5hWYLBgXio3LX0FWq9TjPu1sjCqhF+1RFGAmJxTBGlk2Z2FUybvPUfHbGEKCZZNNd7DLAj06QBqSfuAzmt7nLDnDDpYJLQejeoWicYPp8Z+Rzx5RPvgTlFNDHb2GufY7vFD5IjcrL5636JwfI9L7lNUtSiNgvvZ77LoeU5VxrOZk2Yi6FSKzMcI26bpLWNICUTBMR8zyMR3ZfjJe4hniVC0Mit4XMdIBpV07j/V/2niXGosEw5YUiUCXj190F4UoF/yUfO6Z99atW3zrW9/i0qVLT/37W2+9xY0bN35uF3bBz86inHF/eg+lFevh+ida4VXMKoHlo4Wg7p33a5duE5VHtIyQwDcYx0P2Z3t4lsel4CpVK6Rf32S5cRWsNjMBRX2TmqzQ2PmPJEisaEZn679jnA7YMnzaXo+oe4fgwf+XcvyQdOtvcVZZ4lBFVG0b32oyG9/G99vkho2toKlzaqP3sB88QnRuoV74v7GXnLCbzRDzOVXrErZ9jVFZpxyP6cspX936JkayD6tfpJwcQZlRJgt09TKyTDCjA5AOpnX+2JvSwB3eg1yR5APCxha54SJnj7DCLdTjHf5UC+LmTfzZPs7Z6zDbBXcV0hlCZegf05bzIuD514vWmmr1CkfRIS0zIDA+6aRlxYeIdIIKVs57Vn8KH217akoDMxvB4avoxQB76Rbq0Zv0B3dR5hIkfQJjk9QvyBuajo7PxQGl5iQd49e2yXtfwpjtovJjwtolZPcWVm2bFhKZnzuL7UVHOEGLXtCjJ33io7coVE62++fgVBlO9mg4NRy7Tll7es4tVYmQDqeeT6VyBUd62ALiyipGniCkCV4DTt9DlAVWtIvofYnccJ+d+H68CTWKGeboDlqaFPXrTIoxmSWh02IUeFQ6XRzgurFNLkocv84Hp/OkT2D5REVM02thfIo484KfDevoO+y4IQ3pYf8mbKqEQdH7EtbenxE/938Fy6NptziMLsRmv2m4wmfJ+XytMz+KP9vFGz5CWC6Fs0L5sSmm6ywTWjXMx66Y02JMWp7XwI3TESvuOgCF3fjEuQUKMz5B6JLIqRHPdqnqkpKCplEhE2Pc6hoyGWIuBhjNm1SUYKEMoiLCd7rgdJEozOhV7P67TKIBbacC8ZDcquIuvYLvNChMh6LS5Wj2CPv0HepujVk6J1c5LbtK014iW34JOX0Xo/0SgyJiqhcsqjZGVWDmA2IVEWiJOd/lumHS721zp3+HYpFzWixYU02S0Q6F1Cil8IJVstFdlNtFRqcUjStkwdZTY2BMHqKTCRow3SZZuP257s9HK8sFkrrZRIjzxMrfVH5cgaXCQLVvYYzexzBN+vmEdH5Mkc9wDJtaNsEwPWQZY+cZTmUNgSQTHrI45QUlwe9RbT2PLyR9XbLr1zDjI1azCX6wfu7+aii0WydorfNQFrTXvkQz92jOZqj5IUiDaaXC8OR1kmyCvfYNpqZDr7GMNBsk0xEin2MM7yAn72FUBcbh6xz33yRrX2ecjjEb23SUYNVpkBydcBT1MZMJcqVJqhN88XQRQUFGVMypmOFnu9hecMEvgNKqgb+GUc4x9r+F0BMEBuX8mFQl58Uj8MSR0xIWfdMnri+xKQRisIfAQOU57foNlJBE1UtMswnF7Ij0+Id4wRKG4XKSTKhWt6npnEa4TtUwoHbGxG/T0QV1p4MhHNZLCO/+ryhhIle+Six3cQpFRMLhYohOTnA8hyBxcQ2PBgrp1ZHZnHx8iNaCYtGnUdvG+8DpR2iUtFGPW5Q7DYedxZTYtpnaJi83rmNJB61hBUXDbmFL55lJVS0uiqo+PwKBCdXnaFSvonWJLTwWRkBRpNR3/hhzdoKx9jVOGldI/TV6zSu0JocE8z5TWfCD3b/i8tJL1OwQo/0cyfyAxeBd1NLLFFZAWF5GmEss+sfcql0nylMWyR5zPWQyy9luXcLxOmAHBKMDpnf/Ew23TZZFGMtfJjwZs9XYYtewSOcnuJgkg3fIy4RRMsUVilr3txBICrNK0fnCk99OAhvBNmWwgaHNxwHrDzF9m15liUfJDlsrTZbmx3RNm6G39HjfLs4d9AyQ/hx54zpm1cOcxh90DSSr1bEmb6DVGFSJzOZIq/Hk8wv++vhpHISUtMkaT7s31VRO0X+LtEhorv/tp9ZKAoH42P+TL8CovcJUDMnyhE3/2lNFoIOsTz/uA2D4XVbWvonWMMr77Mx2z0Uq0YC24SAHD6hXryCKApnNKY0KU8Mnrt/kdPaQcvIIz6tTIMByUG6NY5VRqoKW1+EFU7By9j7x0evYqzeRac4f9L6AmBygBTjCYFpmLKOpR2OE4aGzGYzvMDt7H+nWCHQCrVuQzbEmO6jqBrm3jPBDzCtXAIiNOXPn3KNf+00Iz+NcVj7E3v9zVJ4hahvk3S9/apJVCDCkAeXjcRUXyaRfNp4MuFS7TFLG1KzGJ/YJEoPt8DKzfMJ2uI0nAyzOi2gDWeVG/XkEYGdTmJ9hA9l4l/X6Jax8BsKgZ/oYbpssWTCqG/jNK3hxjPaapN4KdutlCLaR1VVsI6THn0AS46pTjgyTo+yIq61bGGfvIY5epZun6Mv/IzV3DYEgr20jGvscz3c4NU0GtYKZmjLIE3wzp1XfpnSqhOb5MztXU9Tp97AXfUDRCVcoyxxPlIjRLnlZUhy8Si0aYq3/FlNbUDGqH74D1Ple3sjmFConLiLUNEdODym9FlbnK5+ZXL3gbyaf5qKv0ZjCoOU1OYoOQUi00mRFxiJbkMuMs+SMhtukbfUwWqtEZRXDMvGqFVAl/rzPemUF3X6F2vGP4PQOIk8Q8Yyg2kKVAzChtBysQtK0eogyO38fjB9gFgWh7SDLDL3/PYTpEWBjbL6Mpa4j9SbzpM+L4j6jR3/CN9q3mFZW0ZhM9RzPCshUyunihMD0kb7AwycXKQ+nDzmcHzBOxlwJr7Bkb/zEY6YoeTC7yyKPqNoh2+GVn9PduODHIXSBefIqJBNMNyRf+ipWcgzTfXKRcScdMM8nrIVrfLmywVl6SkU4iGSK53bpR3vkesJpdErX66KiIZXqC1yv30BRYmhJWWjCMoKH/5mzZERQXacqTfL+OxiNbfLuV9Bmm1InZGdvoKwqy04DpjuUwSq+rLAZXGKaTRGWgH5Mt32LPDojr18hG02R0iDXc+z0FOP0LTj7LpbTpLDq2GJOWeZERURaZNzo3ERiExgB5vA26AzhgVEPyFf+ATMREywecDzdQ+UmenAbo32LibToNK+Q5jG6cwP1eA2kUezN9jiZn9H2ek/Ezhf8/DGLKXJ+CHZI5p87bUkkdfPztWGcqyn9+AwpJPuLfW5Ub7Eue3TsOXlmUuZ3MOY7uMkIc/AqpdcDrdGt5yhv/H0SM2ev2CXDpLPWZdVZQ9s9cqeCtOqw9+cIKdGnt5G1DUq7hgxqeNVVYgt2dEp76QvUTt8ljU5wx3eIsymy1KSzQ3LzCjS2iU9GHFdXSdtfoBHcwiwmnJ2+SS5gxWtgCgOjdQ3DPN/bmtj4yREMHyAMCxNF2XiBRRlzO5uSFRnbOmFJePjllHz8lwTeEvbyV1kuCqoKHpoVMmmhSsV6ZR3QNOz2M8dRSRflrT7zs4/iqWNE/iPypMS88nWEeRHXueBn43NnpL/xjW/wL//lv+T73/8+X/jCFzBNk/fee4//8B/+A3/4h3/Iv/pX/+rJd//xP/7HP9eLveDzEZcRSisA5vnsE2IzW9pcqV5Ha4UdXkEXCwqnBQisoIcZn2LbVarZDCXAHP2IcnFI0wkZnryF6XcZVtc5kxYrwRLr3hKutlGmybTIqJghPWcFnRxgDr+LcfJtDOlgDe7Q7X2BrpphGxaLNEKsfx05OaFmhQTSxqz3sM8k2m+fuzskE9pOFzPIsYwFrXlA5s1QJ2/ghkvUwxXulgZq+Sqt2gpXh48wsggVdCmkgzl6DyaPW2f2XkRX1pFCUEkTyEf4VohvOojRPWpFhHX4PV7Y/D32DIeGU8ctEji7QyElljTON7m1zYsN7K8ooVGnWq0/M6Fr5hPEyZugNcbilHL1b6M/tuk876amqRhVtqvbkE+pK00a7ZIQ4dkaQxdkokDqFOl7jOwaldJhL92lmY6I1SHrYvk8oes1CA9fZ2B65NmQuddGux1arZcwzh5hqhkyn1KYVTrVdcTsiGpYJxEusQAHk2bneeJFH1HfhsG7GNrEDFYoHgdshIBJNqFUJaUqSVSMIz20hm7lChOnhWt4WFqgy5Kito0htihXvvqJ51jqAiUEk2JMqTW92T56ft7exLRDQr+OkjmqYhO21lDm+eJGADZPx/kNYXI5vEahC+yLyr9fGNbRd3gUtGhb9V/2pfzcyHtfxtr7M+yDvyDb+n1aTpu3Rj/6ZV/WBb9CCAHMDkErdBYhszGl97RwTSDxH7tiCq2oak3LrjAuYrp+7zPPb0UHFCevM83HGO0rBPMj5NnbUFkm7b6MV1nCHb5PPt2nNBzaQCom4HWoWh8Kne3hm6yO3qTIYwZODb9MSQxBKRVzs0rjq/93UhUxNX2G8zNa9TX2B7ept66x4XXwB3cw4wm+U0N0v4E8fI95rcMsViy3tumrhCYWB4t9nssT9OQQE+j1nuN+YDAQJzSdJk3DRkpBw6pTxAN0dRXH6VCWGtV+nqz5/Cffm/YHYiCBti5cpv66KPxl5PyQfHGGNd2nqK1CMsJ2mwgrwD78Fov0lMJrkOuURu0qjlWlM9knzmaEqo27+Q9I8ylubZ3Lwzew/RXmRpM4m9PWOdXGJkY6IUmOibwWihFuPSTMB5yVJ1iGizMbE+VTknzGSjJABj7jcJ+N6IBamVKc3SVXJcXsCMtuIbMFPSEZCJvFytdoftAKSLhUgzW01kyKGOnUcB+75GmtWagpCM3R4pBFfu6idL1+85NtNi+44BeIMhxMCRy+jQ7quLaNb9uU7ZtPtYgLZJXt6hZJmWBIA4lBYASIeI6MTxBul7J2lWbzGq3h+8jFMVNRMpOghE3pNtGNbbTVoD28jzU9IPVDfihLto72MSyfy40XSPM5k/EdhDRw3CZq/zsspmc4zS0Cw2O1to0MbzBNS3qVNnW1QLtdVFFg6hLDDwlKH6e2TRheQwuTfnSPcn5Ex3TwC4GqbtAJl1heWsYSnLcuUQnmYzdoifwU1xvNYbLPMBnSdJusuGtcVMB+ftwiwxzfRUsTWbtCrUwQ6QTXcskOf0DXrbPjtgnmfcI4ARJaQZXn27cYJiOq7ZeITQfhVCm6z3EkJDtmwFbvCoudRyw1lwmyCaYtGYRd0vkJwnR4NT6gZ3t8wfCIjQph6zrm4gyjuoapNXYyZiVdsFksyFvXOZqfUQZNdua76LKkaQiqqKcKs4RWCBRKmAghMLX1zEdCSMFKb4Pl5VW8vf+GfPA90NC79ofEjafdZVVQQVQqWO0QfTZ7ao2ixDayeBcsn9x72tn2gl8+9vwhIuqjwnPHsR+HlUzpWR20pTDSlPQnyAcak4h1s0JUrTIvIyo6xX48d5nyQ+GZ8bgVD/DE0aulc9yj7+FYDXT3Frm2wQ5BGtijtzFNybR5CTtoIiQE+RyXhMyyCNIBy0XE3AmY5VOyLMOSCdXmEqMyIbd9dh/+MV1/CStcwjBd2o0rWNgkyYxocJ96QxD1Xkar94iQ1GtXkKaDOHrtvJ1zOkOud1BBBdNRyGxKw1khrVXIy5yu20MJF6kLzLO30Ke3EUIjLQ+pUkrj2aF+rWE1WOPR4gGe4V7EZ35FCI3aZ7ap9mSA63gcJfvsJXu0vTZdewUhBMZjIaYyPSy7Qk+sYFSaMHiILu5C5zpmbYvWeMGh49JXU1a8K2RBiBkfY0WHZOElTH+BHN3FVzPk7HUoUtz2VRLDRtgGuVaEowc4GmQWYyZDSmcTBBRWk9wPsUaKZa+g1brEW3tvUdYu4VVqCK9CbXgP1+5Q2ja7s0c0yoyzxQGeXcGdPqQsUmr5Bpa0qAqJchtUgh6DssQPVp7quLDkLzP25jhujSou0+yM3LQpRzuIIsf0D8jCyz/R2P84x+kLfrNJdcyj2QOUVmyF23TsHm2vxWncp241CO0K98b3UVqRlRnVWhU78Gheap4/N0JTTt5mevp9TO3gCoNESoywhaU1wqvDvT9G5QKu/H1U00fbDbSugDbQXgsG7yNtB6u6ggBMwyBPh9jFiL5VkBc7rKQRW5bBqVJEps9oeJdq8zq92hU6bg+hDQKrwiAaQgmmMKnYIaGzTCFy0jLFM3yMz5kGznVGlMcAzPMFhS5+7vfggmcjVYrIZmhApTMm83sk+39FaPnIPGatucWuLqm5DWIVM04ndMI16sua5dO3Se2A03Adb35IxW3hNa6Tk7E73yFXGZvhFkvBCmm0gzQskmhANejhjB5iu3WM0R6G+T10XqCDHk7vFZpunXI+RQ/uYyZTyu6X2AwuUfg5zumAcv4+Re0SWXeboZXgOY9oOZqlyX2M5AQ1uUfqe9iD13GWv4E1G/DN5d/iNB+z5C3RNJY+HAA7RDseOD66s8aRLDlaDFmxBSrwUUog7QqhVWNijBkEK1Sqm6hSYUf7FG6HGSmn80OmaUxUxNysvfBT3QczPkGbPrnzbGHP33QEIE/fhHQGCMxV/5nF3D8JlrDo5RPE/BSvee3cUVJrzCjHjHLczmWks4OUDpQlGDZmPobpe9C4QelWaM8KVuIZ5vSASn4ftfm3SbiCFiaGbSKiEbJzjVwbLByXPStgIRL681MqZoVRMqXtNYiH93GdKnm4xOLhH+OZPu7ilKh5lTBcwTVDNrwtUhWzmxxheTVkNoa1bxB0Xkb7W/BU22IDaRgYo/fR811Ky2Vue1wJlvGKFOvsXbTIMCc7uK0XoMiwo33KwSNEOaFmmJzWL6E1tOzuswfwcyIWp7hVC69moa3Fk9a0F1zw0/K5xWbf+973ePHFFxmPx/zpn/7pk39/6aWX2N3dZXd3F+CiQupXgKpVw7MGmDpnrcywkmO04SPn+yjL454oWBQxa8E6NbMB5oeJ0SK4iass4pPv0qWg0b6GmPRxTr+H3VhhZlYY5WOK1MUI1omKmLzzMmY2ZEzBXnRKU2cU40eYxYLCcClry3jYmL1XcMMbXFJjdie71I0qa8E6QbAJ/fuIxQhz/gAtBGQz1NbvUnodtlRCPn8LczpFGBZHJ69R0xnT0R1W3GXuZWNsq4GKBgznuzhlgVWpk+iYis4Y5n0W+ZRqsULdfw4Dk7LtYywOsE2fjtuknOwyOfzhuftGsMTm9v+IRqLKGGkYUBYUlTW4/Ltkk/yievZXmE8PGHzkg8dizI+iKNlbPGKezVkJVmgZNazBG5TJKUV6zGx6QKFSms2rpNMjCkxSy6Pq9zCzHEd4iPQI8gyhbZbNDugKRZmiDEVoV3BGj1DVElEdkagx5eF3UOE6VqvJfH6CowpuelXecWvYq79DT2cYsyN0sUso5PkCSnjI6BSq1Se/75rbZk+dYBk2gRGS6phFNqKqSnpOFyUdCsBaehmyCZm3RPGxBJIdH0D/PWKj4NTrsAA8XfAk9GU4NOZ9KvG5041Vicl+zJtEYmAL4+OF7Rf8HLEOv83O8jK3fgNaaH6AdhqU9avYu398LjZz28yKKfN8RsX6zfk9L/jp0Rp0uAbDe2D7lJ+xoRVo7OFb6OkRl92QrPcKyB/jqFakDLM+h4sjtsMOXjYhSRdodUgjmUApoPU8lvQwwy4yGuLgEs6n5A2YqxmGFFQG7+KlExalYqV9i4mAVv8NiukBRfiAorrNQTLH0wW+7fFakmF3L7OnLV44/jay0PiPXsMSdYbta+fW3oVDU0zQysUsbUphYxkWZPGTy0/LiEt5yjoG2mmhjQDbqWMmQ3y3i1rMEZUuhVWjCFae+d7MwsuYdgWEdRFc+etEA+kUtKJmVDH9FYrGFdR0Hz19H05eJZrvY3Zvcbj2O1jVy3hlSdWsE8oK03LObnyE69QJWy/j9G5wMDojKXMuYeCkY+TOX2BX18j8Fk2n4OjkHXQxZLj0PHKxIDMszGqPcPKIlfoV7PkZ+eiIXm2Z+ORNlF3B7D5P6tQQhotOR2SDtzFNh17zeYKV3zl37wGs6BARj2haIcH636WwG09ECuNiwM5sB1MazIsprgzIVU6hc0xxLjabqwlxce74YP8ELdEvuODT+GAt+qz5TkmXsvMSIj6jMGzC9irNyk1K4T/lhiCEoGa2iMsD9mfnjqtGdYtm92XM4++jZ32MZIFDhJr1CQyFWWnRcDtIA7LGNmveOjraIR/eJln0sfI2v73yCtb0DHn2OqQJdniJdu0KUpuISo/YfMBkeIQVz+he/d8QnmWoM0kjNzG2b6H9MfOTV1HFhKq0sY/fwqosg9cmFQ6ZmlMcfg83OiWeHeCt/13S5JTZ8hdZlRbR3rdo+l2q3jr6x5gVZTqjH/fRWtOP+7Sd7sXf5jMQqoDhQ6wopfCWQJVPtckxZo/OC3qkgW3ZiMkpVpEh5seYV/8AO52w1nyeajYnmh4RFxFuawnP67HudVkEazTGO0wOXyfVMV7rGsvhTZz+gk3vCrk84m78OmFZZWPpK/Rbv8OjfMzJ+Jj1yRHzgx8SKI3c/h3kso+qXUJFR5wtBjRP38BJY3KvS+fa3+eQkr6UuJYPdsjSR0KJRjHHOH0dUWSMm6s8KjNCu8qqt/kJJxGhCgwVocwKZjJApGMwXcps/LnGNneXEOs90HyicOyCXy5mPoH++2g0Ipki19so8dniceW1keYOQilU8NnFIMD5ZC4liSe4N7mP9CMqgeSat4SRjVgqSrxgiVg657HOxzSdNkmZYO+/gZUlkOyjl16kWPkmCkm+958xFif40yPWey9Q1NawFkNqlseitYEx7WMWQ8zpGX59CWVZNJRNOrtNGKwRhnXm6ZhC5SyyKdppYbl1ePSniOYVqmVJbe1LGP4qVvV5Vi9VMFUB/hoKMGwP8hRMF43EKCPk0fehyHEtk7XuF59qdw+asiyxGpvo2RFGpU0uJLFacBQd4BgOy97aUw50k2xEludkeU5gDOg6P14MeMEvn0yn9KMzNJqT6JSm08Hiw/eJki758tdw5g8QR68hsgWqeQXSIUU85SQeMJqnxM2rHET7PC+rcPI2AFYrRSQjWJwgyyEy6VNIB215hEt/i2FxxsnOn+CvfgPdv42nFXp6hnRPyN0lZDlnPHqXiIzW2ds0R2c0mpvsGj5VIyEYPaDQGYbtUy79Dpa0mAbLWKJEOg3KxRA3PcUeTshXXsJacjGPf4gxOKVdvclkdgpqF6uyQeF2CeyATf8yWkPhX8GjQIxeQ0weEZcL3I+ILTWKYT5gUcwIrQqhUccUNoXOOYj3yMqMtWAd7yMJYUX5kWLZi/fLbzLjbERcnIuQh+mQVW+DLe8aG95lhBBorXEMm0ynDLMzDiKPzWALWSr2kmOifMaN8W0Y3sVOE6hvMfA6mNI9L8Ye71M2rqEGB8RFSrz0BWqFhnJAFjZQ2RTXkCSjR8j2Ndzjc8GGs/QKefMG1smrxHt/Qdi+QTw5oGG4GNU1Fn4D5a+wPz9glo5ZD7eoijptL3qcy7hE9fG7r1ILaTtdHNOlZS19xmh8Els4tLwW43RM021iXRSC/cKw4kNEMkIHS+R2i5koSR0Ta35K0LrGcZERCINRMmK1dgW7cYMmMYezIx5k92j6DQwJ1TxCpCnlvI/rNQkv/W+puMucRoecTt9GKdBaMIzPWA8uoQOLee8LBM0b2E4N8/BV5PGPEMsvU4yPEVaAmLxB7qwj2CVzAoyswDTPi1KVLhimZ1TEKX7X5v5sl0KakE5o9w+oVps4+ogyfImFFCR2iLn8RSqOh3PyKusS6qbJdPwqSes5XG8LgDzcwrQqIA1yu0W8uAfAqdPgyubfRUgH4S1jC48b1auQR5hKIw5/AKrEqnQwu88h1Pkcbhv2TyUutobvoGcnCCGxVr5Mbjd//EF/AxGoJ9lW8TMky0Ol8KIJuRZ401NUPX18UoGQkmwW4DS/SJHO0O0vIj0DfXxEKVzK01cxqktkg3epTE6olCWIAHn8KuLKZYxiShlPMJI+uJsUq3+H+9P3GeSn7M/3KHXJkrdC02mTGnWWaqdkJ2+iFn2s9nOczo5pJCUvGVVkPIIiJwkER8WIaZHS6r5C++i7xPGMxel7eFsbJNO3cQwL5a1zbGi6rkNguSROQP/0++j6VWpnb9GQHkGwQakFpr+C0pDbATNR4OgY36igbRvpL1F//Az+PMTyKughFn2QBsr7fC50F1zwLD632Ozf/bt/94u4jgt+AdjC5Vp4E2f0JowfgXGIRUZRQlzOEPU1culwHB9Rrz5t161nU8qdh7SyKbL/BnLwAAwPmSSQTOk02xSjHQpDEoRrLHlLeMPX4ew9qq3LhHaDxuEPCBZ9HNNhESxRbv4eKtgkqd7Amj5kKTnDC5sUkx2ch/8rll2FIqNsXkfEI5TbQtcukfW+RmkE2HEfS9tYRUyZ7OB1txievI5n+qRRjGdaHBdnuFnMPDrCMzzc+QF28l/Q+QJtmZxadXbSEZvJMUvuGqURUFavPfm9VW2V0K1T2BVSJ8R6vLFUhoda/goyHVN6bbBcIH9ynJWeIdIhyu381OrtC34xmPkYY/wALJ+sdvXcIrX3AiQTtFfH7r92vnhtXEdJjywfYU53CA2Hh/P7mN4K3egAc/AuhSmouDUGo/vIbEIiBHntOqHZInj0Q4hjrqy/xGnrFkG/ZDRXFNUWZTxBGXUcC9LpXU7G99myXMrxPXTUZ2Y4KKFJ0xE6i0ArLKfKsh3gnr5BfXwf9+wOVriMyCJEp0FRSrT74bNmL3axB3doOD555xW0MNmZ3iU4e4vTRZ/11i3k0m+hpE3u9sD9ZBBXCJCju8jZDgY5vuGwsKuM/R41bxWERGQLzNF7yDyitBqg8k+c54K/ZrI50eg249UVOuYn28b+OlP0voT7/v8TOTug5Zy7FhxG+1yr3fwlX9kFvypk1csYwRJa2p+ZyBIqf+zQqCGZYpYpxUfEZkqXFBRYwnoigsnDFebDAMdY47j/Ds3KCmE8JaquoqWDYwTkucJoXEfWVlHT/4oxeB/a1zkrJzyY7WNgEFZaWPP7WEdvUNgebmUZ8+A1XCFQe3/FtMyY1NaZpR5Nv8Flt8344Ns0KkvMtcZNphhqjtKKtP+AR8e32a5s0jqYYK+ENJ7rkUqDwF2lcM5btGE6+PE+6cP/SuG3MaXNNJ2SJmMsr4WjU8yD16C2QXbtf09pPFt4p4Ukdz9fEkoIjdYXgfnPg1EuMOI+yqlTWOetqFXneeT4AcKp4fjbLE7+jGH/XdqmTUtnOFZAJiykNM8LKAwX2XsJFR9RZEO86IRZWdB2Oqy2NjGKkExlNFSJm72LVdmCk1fxHJNKUqE+3kWYTVrzKpy9DbUN8ukjesLAETZydkBexBjxCfbJW7D+WxStGywqPdLaZezjH2CXGRQzPMt6IjQTAsT4IUpLVAmyTJ9yw8nKFKELxGyfJa9OLjRVfxlXnDufJTri/uQ+WmvG1oir4cX8f8FPh5lP4OxHSOlQtl+gNIJPfCe3m5Sbf5fFYod5rYNQDsanJBoL9WF1v5WOcEc/QE4fUThdBCV6tgOLIWG9izHe5WGR0Ql6lIO7OPF3GJQZRhFhVLqYeUrt7A4BmqKyTFomyHyMNzqG9k2S3ssslE37aodcuOSPRsi9N9DTU2RrA1Y6xGqfYdqnYrqM8zmNdIotwXzwn/GuV1DeMlaZoYSBg0CR08+mnEWHyP5bhBryZIIVD8ispwPpVnyEnO2j/Q5ZZQtTmPimzyJf4Jse5m9CC/dfANb8EeT7yHmGL15HR0Ok1yRzuqjGFYThnLtuJwOEZ6NUiqpuoMNl9oqCzPMpVEpSWeckPkahMeaHWItjkjIhIsewW7Q7t1DJhGT1G6SxQ7M0KaRiN91hf3SXatDhlbFPN5cIx0DhYYxvI5KENEmwx6eI2jrOyQ859UJUuIIevI3Kp1heE/f4dRyVEQR15k6dK+6HbTmE0BjxGcbiCDnfxZ+8Rbt5naFXkDhtPPlhu2ShS+yz19GLAUa1hw66CL8Bhot2P7+g/WKt8auJliY8LtTEdNA/Qev0wqoj134LlEIZn+2kKwyJbU0gGZG5m+h5CYCbTbBGjzAf/THCqWL1XiLa/MOnxIiO8LhUuYpbO0ZPT1CqOHeSOXuLSW2JcTIiWByjiimhMHEGd1FFBq0VIpWQyYKazphMDtgUGUeLM3IZkARrMDyC4+8TuD4bW79HEK4hj9+gKBNmVgU5foSQJhOdk9cvMVo85LLdwRzdRWf3KL0QoWNMxyPtvoQWEqEyKHKMbIgYHmFgYjk+ebhF7vZQwkJ3nidfdLDaN8gXI8yDbzOpLzHNE2CGbwU0zA//vizjQ4GSKX/83H2xrv/VwBQWrukQFwm+9WyHIm24qPkZwvCx0l3kIKGsbmEWOdKwyeM+rpB4ZgBZ8uGBZYI2Xcz5HsIL0CqnHD+iaGwQ2RVCx2PSusXe7JDNlVfw7CVEWSJUgRCQGoLArtIZPcQoI/LqJcLFPi85y5RiTLb/XWp+iDM/wtJwpfNFjssJhVejSIZUUHSCDkw18d6YoswRQwdh+5xNBuj+O+hiTCPcxLj+fwDC873T4P1zZ7XGDfpOA9F5gYmQlJZHS2WY4/dJsyETy+G9+AjXcNmqXmY7uMykGDFKRgCcJEds+eftAQud82B+j7iI6fk9lpwf34bqgl9fPNN7Ior3zQ/jIZLzjjYCuBRe4Wz8Gs3ZKY10gdr5E6S0MWubVMnRkx1qeYZSOXk+xywSSrdGPBlC/xR5/feYVk1GqUdbfQ978DpZ32e68jJ1t4pyq5g6o0jnFIM72CpFRKfoS7/P4NGfUDc95KKPUmB3rlPt3MSrXefhfJeT6JjDxQHH8Qlf6cG6dxnhPy1AsIXHlnf1pxofgWTN22TlsWj5ooD854fQCis+BEBbFcTJW6AVcn6Msf5NDhaHxE4T022xVFlhMr3HadjikrGMhU99fsqezDmeH+GYNsvBCs9VlygO71CmQxZFjJQW8zyiSN8jP/guVSdgWFtlOV7QEMcYlosc3CNMcygTAquGUBrR3IY8RhQmxcKGPKeYHHHqJGTdSyhRsBqcz40n6RHR+D2mj75DjypL/gpF2qcwC4L6Ev74fUxShOuSrn6NI0xqZUz15C0IunDwV1DEuEISxUPq3RRVJBT1a+RuFzMbYU/vs+5WyFWOZdiY3saTokSpc8zT1yAaY7ge5QcDnE7x8LjSuMqpHhJaz+5+9Jn3SHCeo4Nzs4oy/Tnc+d88NFB2XkLOD8AJf6wg7wMx2rOKhZSwsI0KNgXC9FAYCAmONUBkU0p3gyRbQ9gCSRvCJtb0GCMZkszuUZQzakWGW1nGiiYUwkL5PRCCrJwSzR+ih/eopUNUbRukwi8WrE72aVa3aFSW6CmHvMgY9h/C6ICszOjWr+JZFsbsBOP+n4AwEOkEL5/SbVzGGd/DnjxCTHexnRqFGbCYvAV73yOJBlgb36DvrxKbHitejcHiiL5fx50+oFnk+JUNrKSP1BJZW0cJixNKTvOcjl9jxW7gVy9jP875mfkYOXgPYXnkjZso+elFf2Y+RcbHaLt2ng/+CLm3glxrgDCeKoi74IKfls8dFfxom8yPI4TgH/2jf/QzXdAFP18EApFnH5nGS8DAMhwMcV7dFlrhM1+4pdXBYQ8QlInGqLu4/iUiMjIkM50jF1MuCQ83HaEe/SXj+JBi8C69l/8v1PMEq1DILKW1egtZ6TFfgBzu4x2/yVDPmI4spF4g5vvgNPGXvojhhOc9to9+iHJ9FobEBpTbwhY5pGdQ20K5JvLS15BWBWm0WTcdZHkGloWqz1Blhh8sYZ3eIzMtRrM+R8EKjTghtSacILAMi4bVRiDPLejnE6L2DUytcTovoz7y4iusGli1TyyuZRkjjl8HVSDNXeTq376YoH9F0EKhBm9CPENKCy8fQTqHoEvUeAl79Bbl/AiJgWkFZNWrVCaPGJ/dJlcpld6L9M0xNR3hxzN0bYkyXALL5p3RI7abN2gEt3BLoF5AvYbpSzy7wx1rCc/J0IN3yUdjDL+J7N5kqXEN27CxtGAhoLRrZCtLzCyfyKpSrRo4ZY658kV6R48w8xw5O0XZPlKXiO4LlNVLlJU1ysdCiQ8SuagcoglmOiL1ekidoeLRY9vlKUUxorCqOOLZAVytwVAJenaMZ1i01+ooq07LXSYTDlY2gOEbFNLDFAmqsUkerP313dALnol18kP2nPN72v1NE5s1b6INF3vvT2nc+D8ikRzGBxdiswue4lmCgY+jhAXVFZgeILwG5UdcAEsKHi3uM88XtL02q+4GAFp4ZJ1XyJNTzOiU2F+m0jJxO89D+0uUCEzvmMIKEPkCs/UcopijKqtEKscRErucMqhv4u78KanpoE7eJhQSHSxh7PwFcrVOfPgj6lpyalVRuaATD3CQxNMdBn4Hq7lJo4Ty7BhpCPyVHpbVxHYamHKHytzGCzwKb0jpLFPUrpNG97Emu1Qxzu3M7ZD59JCizClNF9l/B52MUVpgzfcoarc+MWYChVHMzwX3P8aR4gOc6T2Y7KCDHnnzFpofn2D8m46gxDh5DdI50jAxVv8WpeGTOx3oddAoUh2jxflifQTUVr9BRbpkfottfx35eEuXuh2m8Q77+3+Jazi0e1/AlOf3zpUehc4ZSEmn+xLG4h6ZukoyO8VY6oDQdDuX8PdeJxrfxk6nSKuKmuxA8yqO8HCqPeJiirf9e2gnZK9ziz0tqShFtywp/DquLohOXsfx1xi7bWxpY/kdyHbAtFH20++phtMiWeyi84wNqfBck/QjiR2lFfrxRuVc3KO5cBm44KdhPvwRw7O3sKRJz6tB9dlriVOdcaBKqtkEv4TepyQau24PrRWu5VA/eQt99DqUKUY7pKhvowWYfhu/ukw2PaJWpiTRKUUaURYxKupz0H2OjeYVjOkZtuniLE4QZoCJIENSRBPkYA97MoL0mOHJHYrqBpdqz2EkAaq+gU4ShFWQZBGH+RxLwnr3RaQw0aM9VDpDHv0A89L/RG/j9yiGd3FXvk5qhczKOQqQXgMjTbANH+083cpL6hzRfwdd5rAYgBNypjKaXpNlfxnPCJ5yzbngIzxOShjkiIPvnwttD76DuPKHiEGBbt+AMkEsjtHHYPhVCm+L2A1ZlAWzVCBOd1mp2IyjgrIsaBgJcTbiJDrlSucGkeGSb/4etlnHcXtcjSO0OaEwNPO0j8OCZm2V49kxcpZSz+pst7bwOxXqiYaaT0Edt/8O88HrFH6L5OrvM+++RN3rgRtiaROVR6zgMLDb521j0Rjjt5kP70BtBTM6Qk52EEETY7JDaJjYSMxiSmG4jMsZvsqxogGg0YsByvEpmi8DCuV8djW14Hz2L3RGVEb4po/JRczlV5HSCBDLX0ImE0q/jf4J5wclHD7zq2EV8/p1TGaIwz2wDKpiysatr7MwFEuGQpaHsBhQUhAN32W+9lUWRYkpTZpGHVMllEZA2v0KZrCClQ3J5mNIj5GyYNG6hus3EdkCkc3AchHD+4xY8HrQRbohnbM50ziiPf8BntMgJaa2dA3mb+FYIYEVUDau45QG0qwRZQu83nOU/XeIrCpalUghibM55uIYmcyZ6ITsaI+xLlmrbGLlERghpVWD1jaiP8Ho3MAY30fr4rwbxOpXKawGudNFuF04+g4U57Ffv4h5HA3GEhYlJRKJQNC0OphVEwFPnG8+DXv+CDG6D36brPk8WlzM9b8sDEwuh9dIVIxn+Mhn7LG0BvwuKl2QunUSvwVaU6musVx0CJe/xNxfpWl1KOzs/DlTJUV1C21YWOP7aB2RZjELp8qkfxtz7ZBANfCDTYZuA+UvIxZzhOlS2DXs4+9ilDEmMUWZUKQT0GOOpKJS7lNZHONtfgXn9F0y20XM9gktn32rwljl9IaPaFoextFblFONbQ4onMsYtStoS7JAUI/epiinaMPDSM+AZczZHmp+cj42VoDpBJyYFQSCurQxo2OY7KNUhCNyStNCWpKkSCh1gS0dBAKNxvuIwDVWEVF+Li4YJIMLsdmvOXM1ZZ7NqNn1J+515253Z+QqwTdDrjeuo7V+Io4vyNAarMdthm1h0RgfEOcRxfHrWOmEhWmj1YK5NOlIE8fyyM0A2l+kbhoIq4Kt6+jqiNzaZNduEJoxov8DSIaYwxM6lRYqDVFHryFqm9hBF7q3iAf3yJ0ms9EuNdFE+CaicZVKmmHnIVKtYsgqS36PYXaClAaWsJnlC3Cf7XSjUSzKGYYwn3Lx+0m5WOf//LEWu9B/DwCjtcWTvjtCoDX4psciX5AjcKVPx+kwlQ7G/IhZcoAjHVp+jWW7iSgKeqkJ7/wpeZyjWzcppeRNpampCHNyiC5zRDTiWm0DP40x5jvEZ++gvCae3cSbDym9LlguajGH5VtITETkUWQWlGNGTsKboz0Cv0FaDtjQ6+Q6ZbE4RqmYsFJnyc0ZZhkNr0290sFQU3KtIE+x3AaiTLHCFRAV1PA9pGGhygydjKgImCenxEVELfKQ/jry+IdQFviWw42136b8iLvetByh0yG16AQHE+IJsnUZFU1RjcsUFHScGqVt/lQOUFqDbt9Eju+j7ZDC/fm0LvxNpLBq0Pj0duAfYJQLjP4biCJFdV8ktz/c/6U6ZpQPqXWuUS00pd9GCRPbzhFODI6F5c5h86voUkFYPXemX/4yxug9SlMwjc9o1TZIKpeRdhuKFG26iDJhJB2c2iZJNiQPWoxPvg/dL7AaTzGsOmapaJ3eJdcSvwRz6SvE0RhhGkirzfDhD5BWHZmcEtQvI6NTymhIMDvB8ZuoNIb2TeJ0QdS9wsF0j+boNg4m1mSH0G0zFhbtla+Qzo9YJGNkHtGSdZL4mHkyJBAhVv8vKHq3UOkJ1vIXOXYaNOq3sD7iIm+M7qHjMToeYzoNssrmk73yR/kg1qzzGCEk5trXKT6WN/xxRT4XXPB5+KnEZi+//DKW9cmk04XY7FeTsnEdQxhoyyMNVpDREbZVoee1aagc36g887hilpM1X8CsTyGLKWsvYMR9pBjTsEOqdgurdgnr7DZaK7RjEacGTtAlLgrs5lUMb4QuBPooorCPuT26y1Jo02WKa5g8zEZEQZ2rQQvp9ijCDXSwDO9+h5nQ6MMfkFU3MNpfwVIZon4Z8phCSkZqwrdUQU2m/L3e1yjJSSZ9xvMTOu3LdNMS985/xBs+xGu9gl+9gZZVjKlGexlH6hgAL8ipZSnYAWgDx+ygESjh8Mkmi59EoD5czSsNP9FRF/ysmPnksfDv2e30NJr96BFWOsBJRyz5q8jxI/ToEVJn+FdzTlTBbLFD3alRN58/d/Yqc1aCNYrslKRMOJgd8iCdcSVooR69w+TFK7xPhJkn7JU+z72/g7G5jO4tIcoMUe/SGp2y6kTkTgN9luGHdUqnSQ1BPj5G2z6q9zzuwz9nls+QV3+foROy5C1TM1u4posfdJhaZyi7TmG5xEaVtL4Bfhc/3EZ/JPGvNQi/gfHoRyAkZe95JAadyjaqM8VdnJFVOrw/P0CJQy7XLhHITy4ChYDCbiBXvohGUnGWcdwPbba1tBDSQD8OSGX1mxdtS34FsI6+zaNKBwNJ41Pm819bpEXRfgF7788wb/6faThNDqP9X/ZVXfArzjPtpIUga9xCVi+h5dMuC5lKmGVzAIbJGU2niSM8JAab/mVODBexpDhanNLY+l3cyvUPj61sApDLgknax9SK0K8Tqpj64G2yxQGh26KorjIa3sG3z4N7dhrB1T+kFIJq/yHFag0/qVAfJIhOldCuE+sKYbCOsHzSMsA8Bssbs1Lbwn1/n7zdYLcuGIoRrg6oD96gVp1SuiucpEPcPKbR2gbD5siq0uvexJ2PcMPLlMJGFxrhViidZyearNG7MN5HOgHF0pdR0v3McZcqQY8egipgsocRblBYv1kC2F8EQisoHldJliVC5U8lW0/SI44XxzhOyMryK7imTxHewDx9DWuwgx3PyLpfRgvJQk0ZxKeEVgUNNK0mUpgssgV3Zu9xZ3yHhtNgcyG5YmwyH79FUG+inDVWVroYiyWkc4/QqaCiEcKT5PVrCBGQ+svMPAejkGT/f/b+rMmS5EzPBB9Vtd3s2Nl993CPPTJyRyITKwEQxaruWoQz1S3SHE7fzOX8lrogb0gRinB4Q5GeEWkZGZFpkjPVVaxlilUoFLZM5B4ZER6L7+5n32xXnQsPRGYgM4FMrAmUP1fufo4fP0fN3Ez10/d7X52zM96hnQ24HCwj/Q719S+wsBXp4D3S4R2c4NvstZ+l1AWX44vUoyWMDD9UzHCEx5XoMjJJUekA4zzpshfIkM3aJvNiTtvrcC40O+dnQQiYCtAYMlOSSetjg2A+eIZlJqVfnBLb9SfiquDs3G15HXan9/GqBW2Tg3RZOBHHpiKe3achXKT9NPV2i3wecqokRe9djFuj5jeZOxG7Tkg7u4UYD4g6NzGjh4jRA6LVzyOzBcIcUQUrMB4T9Pqk1RK6uosc3EcpTdn9EmXmIuM1lssR89oyx/E2S7VtxN0/Oys6SgsjJNrfQm5skRkAQ6M4oZH1qePiNC+hOs9ROE8W0o2QCMs5E5spxWk+4CCbIBBcrF/8SHeVc86o4m0oLQxzdG0DMT9GhMuIMsdSC6piRukvYWVj5OQh6WDGaPkZDsUybrBFenqXrtehOrnHlmUxdg0TP6CwO3TWL5L0bhHJALv9LOXS9bPWQj8EP8TSKc/lz/NuvMSgSKnpiig5IS8C1n/YR0+mZNE1jLRwnBF0Ndpt4EoXx2nguwH9SpOZAlcaHDskD1apKgNCooopycHfUaQjFmmP7tqL+H4Lb3iHlheTKBd58i3Kg+8zc1wOVl7AyDo3gxg3WSCiZfL6JdTiCKM8KqeOnZ5Q2bUn7hOySuHhG9iDHmX7BreKIUmR4Fs+V+PrH7sBKkyBPd8DoSiCjU/krnXOL47SboL9i3X812EEYYQuJ8j0zPFa+DGd7g3a2hCOvo/Kh3Dxy8zzMft+gx8c/i1df4lYRsTZWzhJhoo6zDvPkERr1OYKMR+i9IJY2ETBEtpp4MyOoZzTnx9SNNYxjWX2kjluPicSFvEoxW4tsUKE25ugH9wnc7Yp13LG7XWOioxLygHLZlKEROEGvhHUDFSje4wffItnu1exxiewGFC21phaFseTQ0K3Tlf5pGbBrJxyYnKi9nVW5ie0pEB7y2AMoir50Y3MGKC2DtkUYft0nSZeMcGE6yS65J3pG7jK42LtEhYODevjxZ0Cg8pHCKkQg7uYKofJAVZt44lNwXN+NZTkaFPhCB9L2ETqJzcA5Y1rELboTxqkx69jWS5V4wvsZSPc+R6NMoNGgFYxWft5AKTOUPmUyttG7/0AsfJ5kv4tis5NHhzdRvbmXLvxEs/6q+hCYWpraCNQaZ9q0eckO6YlbUo3oPBrzBob7M0OWJOKwqsR1NawbB853kU9/CvE+A5h8zpZ+ylCy0Iefhex/yay8Sx6tEsxEWTzOQgIL3Rwrn+eUI9R/hqVCjicHTDIjvCLU1p2G6E8lt1V/EdOq5GqY6wUgcCXAStxmxtuiDaGptvCwqGmXK7Ur1JRUlONx+Pny4DADkiKhLZ3fr7/JlOYjJ3xXbTRDNI+1xs3UViMyyH78z3uT3fwrYAXOy/Rsc/cXubVlHvTu2hjuBhvU1NNQBBHF/Dmh1RhH6TCVBlOfAFX2uT3/4qivklpt5G2jTu8h/RCZPqQMs+RXp2NtauMy0Mc53PIg29DrYOJlsAI8vgCgWVj7v4psnGRdPMrzBYJRwf7FENBs97CDMZUQ8O0f4r79U1or9G0urzc/hKx0wQDrZ9wfT7NjzmYHSCE4HJ8hUid12h+7XzAJUtrgVl5AZEOqMJVtLBY9TeI7BqOdPBlRNuOidJTYl0QGIMUHs1gmXyW0RwkqL0dqmqPcthnWrMYrlyiJlwuTPaIiowLbkzmNfCiy7j9+yT9W3itS5ROROXVMP5z9GZHhEEXL2hhp2MWg13293t4S18gvJ9SvNRBC02/HFAN3qbyaiyFXfLmNYJK45cLtB9Tkw6NxQjmAuPHGANZ1OFoMWCGwJhTVG2FwI8IkyvEs32M5aKjDjunbzPNFzT8JlusgT7bYzVVhdEVPGqkTM2Ce+N72EKAkqyOHiC8FmVZUq5+kdOix+HwTZZp0WbtcXPmp6Vw2rB0fi/4ICU5lak+1sjiJ6EWx5CMMYAcP4Du2dgKAQ+nD5gXc46AK/WrRI/2t3QYI1vdM3e5qEvVfTIOuLRiaNwgzGYoYRFsvEzGOrnRZ2lWs1MsJ6SzdI2DWpf+tE5DGMZeA6+qaCZTvNE+VpCRRasMyjne7qtoZ4V85YsYz8eeDgniDSaHhyQ3Po+/fBXqF9DSxUruIoMG0qthyhJz+Xf5r5P7tNyYi0tP4WtFFl2gFa4Sq5DIbjJH0ZxlNCcWozhkmt3DGu5SD5bwLYfe4A5Oe43YbbDsNJ8QmgHgRDA/PRs4y8Ht/xCSPqZ5hTy88PhpwhiULDFKUCE/rEY755xfMD/Tlfbf/tt/S7t9fqH9TaG0Y8ru597/Qf1MZGIDtvrJG4fpUKDi3wE0bnqIfXyHTreL9laprr0EZUo1eMBcT7C8Br4w5EGXcLqLzjLMaIc0vki5uIUMXyB2HdrpA9TJazh+g/aV32HPMpwuvcCydxFG9xCTXfTK06Rv/EcyO0Afv05L+MjJEaQ9sCPsYkHaXsOeH+FgmKX32EunnMyOWY/XsLRNfXqMPTrGCTaQWmEtlrgwyJG+Q8/ARFoIDM7JG1AJkA6ycwWzGILf/pDS9+OoVIhcfhaR9DDB8k/djD3n58dODhDHr5+JzfxXgA9btBYmZ5CO8GpbRG5MGV/BOvh7VDHGpEPK/jvMa2tUSzc5NCXzckB70MeNlrERBKKkOnqVVj4luPz7mKPbyPU22dFt7MYWhbBoTkvkwZuwBLZO0EWG6r2BzBa0ZcCJ8klXn2HJ1LGKOtbwTURYY+L6SGPQ9S2KrM97wzsc+G0WWco3ltdR5uzSnAfrWMsui/ZldvNjftB/C88s+KZJCB6JzX4kqtBOE9G+jkZhpnuIcJNI1WHpa0hT8jDdp0x6YAyLMiF0Piw2Mwaq1lOY6UOwgg91bZRWjLX6MrKYUnjdc6HZZwT74Fs8qG/QtiLUb+FGStl9Hvv4u6jhe7TcDgeL3V/3WzrnM4ydniDGdxFuk7x+7cc2F8VHdu240iNyImb5DC0qbo9uE9kh29FllLCwhMOxUFhSobIhfngWH6yqBZUKMcJitxgza1/BkXBaTmkevE1neId6OmCx+D7p2udoPv0vKdMRU2lTD9YQtQuY/n3E8hfwkopUF4yV4GJZIHo7BHmfCMnciqjFa5TOgEa4QnpviNO0KMwtrHkJ68+gF0foQrMYH1Df/h0y6RAsPc2YkpH0GBZ9RFVxeelZcv8CZXwJu34FY4fk3sqHxkSiEdNjDAayGaqYot2fPL8xwkF4MWYxQDgB+qfMMc854ywC6eZZRJ3feWL+KQSMsxEAmbagcRXXaiHKCSY9E0iadIzQGblU7E0fMrEDavEaW8E6nrIwh39PpjcodYUtLVK9YOFEpGYV8dR/z7xKsKcLnNMO6fIQ8AiDLrIq0M2rWEIgpnOmyZjTSjOXJc3JQywnwtr9NtHy8wRHbyOXnkMkQ6TTRNe2SayASlcM8h7VpCRQIZdqV5+Q6wg01uLwbGPTFoi0QKdD7HzwAft9Qdteov3JzPXOOecjMQZE4xpa2jjKwXygCPfjNO0OJgLL1RzMTxhUI0I75GrtOj8udhxlA9Iq57C2RRguEQmHnpKU6Zi+1vi2JNj/e8r4Il5jk/28R3v9ywyVw8JIhtWMvPc6gYBmbRXr9G2qwXsY6cPiCFobmEKBdAi6TzN31nCNhZgNKGoRRXKMbc2xrIx+6ykGTkSlNRvZDD2fots3IOiSxZcxj6IurfQEOdnD+A1W7RpWUVDlAtCwGIPzZHSyQVEuvYhKemi3QVKOsISgnZwQpj3s5rMU/qeLW/7HQqVCWP48SW+K7a+iFofghoh5j0XaZ7L7V0Rrn8PxPdRBSiJalEWKCVewjIObavrj+5Rhh+15jFO5DIsRB15AVwVsuC1i1USmM7SpQEis5BipU8RoFyufs23DXm2dw1rBVdUleudNbD1EL61gFhnVYE6KRL7wz7HlHsYOKdufAxUwkZBaLg8Wx9Rsn8hvcNFbwxUeshog0yFmsovvhCziq4iqQKuK6uC7qOAhSilmsyMW5QQ/XGJQ90mal6jlr2KG7yL8BmntMgKNc/J9zLyHbXuUq69ghEJLD5X1IR0hdYEa36byGwCkVUppSpyPcVpyJjuYwQ4A9hJPFN7P+c2gJGeUD3GV+4QYpLJq2PVlxPyYKr6AMeDP3kP94D+ALhCbX+Ro7SXeWYyYFkNC26chCvTiAGEtk8322HUUk8pwMb7AipKYJMGMDtgI1llkY0azfQLLphKCuRNTREt05ZRKa1rLX0c89AinNbzRKcryKScTFv2M0XNf56TTwgKMsnCKOTWlUJaHtAJEluBYPnGRYA/uY7wuJg5w65vcKec0a6tktW1S2+fO6C0KCqaLY5S/wnFtjYYKkItjTOcS2Y8JYfLwAtJfwiomcPgDImMQec5u0KDUFaWeMyunP1FoBmBPdqD/HigHZVuUVY6wHEoV/MTfO+cXT6Ln3B3fpjKaC7ULNO0PxKGmx4gqowhWMOL92bVBUtgNDmSAs/oyQigqU2DN9zne/WsSp04jm9Ja/12EkUidYx19B7IZRjsYp0NRVrD6Vfa1jZVpYs/G3f8rZD5BRcsYYVHVNpFhl1QYxvmAafMK0cVv4kvByFQ0/Drh5AAVLXGcnOJYId7Rq5higS5TVtrPYVkhQXwBkcwhS8jzhCpqIwuBngMGggc93OvfRK7XKC2X3GtzMLvD1IrpNC/RdGK030EK9cS5XXgr2KsvInSO5a9y7SPivkP14cZlS9hcqV2jNAXOj2/unvMbhfnArrr5sep1pjMqfRa4N8unj8Vms3JK+ejn43xC7MVYo3fJsh6ivo7pXONw8gBjW5woi242x1p/mXHSx6utQqWxxncRpzOYD5H2MtXhayzyIWN7lbBxFbY98myKFDZWleK7IabMqIoFBRbzzlOMxwvCqcBdmhKffp9AB1RhDDxZo3dEwDPxc5hyilLxx+oIFsX8bByMIdPpudjsM0AVbWKVCQBl7QKVCuADEXcSRd06q4cIU9Ea3SW9/79j2QFO8wZV9yZeeIHt5Jhy9C4aMN2nEHIPP27h51OW7QVRNYc8w2tcgLWvU0oft3kJZ75POtxBeg0IN5l1nkEk/5lyuM+imFILumSiIF/MyOcH2NEKteMFL69f5cH0Ptghh4s9YrdGu3YJZYfkB9/nZHrMUn0DUeXo2TGaktmlr3FUFRxUc0IrJtELdqYPaFcpa/mMoHYBIV300XeI02Nk9zlmVkBlRcilpxGLU3S48uR+66OTPTeaRX2bSviYysD0GNnMOF4cUemKWTHDE7Mn5pHn/OxkJuHO+D1KXbFeW3987fykGLuGEBKMxng/3QkNzhpY7NWXEOWCwj/7ez/eYF7adeT617CpqHW6ZL0pwhRne/yAPb2LPblFLTmh7Fxnx4251LyCUykcbwmn7oLlMGus44weUnoxk+EptrKwMoe8/wDprxBe/SaT9gXKeJVWdBH76DtU8WVkmaBVQBltwmLIRa+JM9tlevQajpZYtTVib+vx+11x11nzFZPRDgNzzPT4NVpBB7pX2Z+CCiSL5jrbbhdveAf0DmX7BtUjAV5ev4rl1piRofWC2mT3LOp4cBsRbjxOGFFZDzMfINIB1sYXWJw3g5/zS+a8DfW3CGEqnPF7kM+oGlconZ/eSTivplSURKr+2IY70TPmYoQfW/iTkmqeIiyFcHLAoLWhCtdIw0uoao41O8VkM5JKMcIlLitclTPVU/LFABGsUzBj1Uq53LCQt9/BHu8isJDpFII60zInne5gzw6xsCGqoda+RFLM6URryHSBMCXFdBex9kU0bUJ/iXBxynJ/h2J8TCvscupEDJMRn+u+iDp6BwVYyRCz8nV0P0e6As/ssPHwhE53m9nqF3HnPezkBJNNqdoXyTovfuqxL/xVOC+y/8oQ2fj9WUU6BuvDYjNb2DTdBqNsjB9fRPurUN+EyX1wQ3DbWEJyXyqqKiE7fJW57XPdX6Va+QLWzh5hXlAVGU6ZYo/2sW69xeX1p1muLZMaqFshbqOGSg6R/dtIaUGZYISPUxxRxRvszecEdpulRYp0BeVsl9i7BI1nSLKchSko/JiG32DLdknv/RcMhpxXEHKDym4gFveo9d9mUzmcIjjOjrjo1XBmOzA/gXgTbUegJZgS4TafmHRpYdF0m0zyMUooYuvjJ3SlFUPzmY9/3GnCJ7i2nPMroiqwj7/Lg5u/R/sjimW/DVTxRbRdwz74b3S6l3hr9Mav+y2d8xlFALL3FqZIMYsRltem8LpPPCc3GQb9uAvLzk6Q4/s85TUYN66wM7lPaUom+ZTC5LjCp+m2KfXblMbQSec4iwOYHWEWA1TYIet+jn7aY2+6h6bileYNFGBaV3CPXkVFy5SWy6J/C6qcpvIw0QblMMWMc9Q0oboRcZCPsFGs5AsCFeGrHLfU+OEKTAoQEn3/+/iXnkEsTjGzBTKb0rI9Au2hqAhkhFeVXJ4eUGRj/KVnOSEnHh1hzU7pj3ZZuvDfkQfrZLXLHzuWGgn1DRg9QHi1M1v0n4IRkqL7IiofUTrxeaT4p6Dw18Bf+9DPjYElf4m9+T6e8gits+JCZUXI+jrMjhHx+pl9PAl5VRJYTWh1aCORd/4cwjbV5E1W3QYmaJAvBnjD++TtS1RvfZdi9IBG6zJF458xmu3RMscox8PRJcoOSPe+B0Yia5cJg5jSLPC7z+FkY9zlZ/G0QAmBGT9AGY0TdVBrX0SGq9izA2zp4AiXtMxIqwTHen/jxp7vwsnbCKlQ2RHV4CHKb6A7z/3Kxv6cfzx0nFXydgsl1E9045JC0XWXsUPNg9MDAAqdU1KwKOeE0sbLJhgrIrQjekmfVAgWrWeRMkYVp+T6AZHXwK0Mst7Bnu+hp+9Sa11hpzzgpaXPs1oW+IN3aAfL0Pt76paNnBxgp1P0+lOMswWh1qjT95DeCu7G/0x+6/u4vk+5vsVich/VWiObvE1zVCNquwglWHJDlo7fxhiXAjDBOuWjub9EI0/fxJQ51vjumQjP5Ci3TaXFWZfsIwyafnFKXuW03Q5u7SIAq3ZAQ+c4/QGeaiB7byM3l8/uG+d8LPkH6gUi6bM7uYstHY6n90m9JdYal2lN7iMtj/rsBDtqkadnm4NZmSLsNq4qWI9XaDViarVVGpMDxPwU07yEERJv/DaMHkK5QBjQKiQsc1yp2I62uTT4AWp4D2t5jWr2Jllvjn3x8yQjKBc2+sYfYXFWJKz0jKicY+b7KMtFSx+0pG49Wmdqjdt5HlPfQkSrlE6dPV3hZgvydEgjWsO1XFK3Rq2+Qua3WPKXaE6P0HvfB0DpAnHt/4zQ1VkUCJqkHMKD/wTSwapvIxc9KPuo0SnCCri48Qo7yqbjtXHEx88zjC7f/+aDX5/zG8Pu/CHjbIxAcKV+9bEwxMoHVKNDAET/PcTGGjKfYEwJVQnZnHp8HU+/w1POKj6SxunblIM7GG9IufoSc30mPhjnEzoyQHoNrHJGUo7I5/swfIe8sc28dYNT5bEaLvF5/yYCC/XGq8x3p3C6B0tQHt8CIXG6z1HTNYSUtAbvUhvvgR2BzrCOXkMWGdXK2WaZIof2dapsgY7WUK2nWc32Kaoc11unNAWV1rQxRIPbRHKPlc4NymSBlU5Qg1tYdp2F12KUD3CkQ6yaaOlhzATxqBhkyoKGEzPLZ1jSwpdngrFR0Wdezmm6LQL5pDO6SAdne7hVTtW6hGmGVPaHnWnP+eUzK6eU5kz4Mikmj8VmdnqMOHwVMNiNCVnzaWbVGEvY+DLExmEr3mZaTIidOmAYYjAG6l4LWxgwFSDP3COzswYWmY+oTu8j05K67/Hs1he4O3tIO9D4p7eQ5RyhJEa5MDuG9lXMxlcRcczD4kxI+YyIaIxvs1QlqOkxvYMfsNy5AXELU79AZQXYUpGVM7qmRM5HCDdkYMdMx3OS4XusLG1A7+w9ad/l2ErIrTodt3m2eYxBKYkaH6IZYM+GmNUvYlDY4/cQxYKqeYXC+3Sb4D9Coj5WyHzObw6O8NiOt5kVM+pO/bGzUd1qsl3bRgmojCZ2Y+Z6wjgfYVsKJQVSKOpOHSs7ZdL7IeniGHu6x/DiNzh1W+wuHrDmd4hO32Q2vEe48gylFDT6t5GDO9C8gq7H6AKyeJ0sm+J6ElNpZuMThKhwmxeYZxbudBffayGTPg6asvUitfmbiIffwW65mMkckd/BskKM+yzaeunxZxRo3P6bmOkxIuqSt1/4SCfXrr9MUqa4yiG2G7+iI3DOT6JSAVX7hU/0XKlTpvN9imyCWfTR0SaW18UgH9/vAUymyIol7FSzPnyAs7GKPXyP0orAbyOLOZXrU7pLWNEWkeUjKqiGd+jXV0mUg7IczGCX1G9iqoTu9ecYl23sqWCjppje+TuULcg7m/TtgOP5CWvBGksiZKAcpkWKUSGm5mGmhyzCOunp24iiYC1exlm+TGFyFmKOc/JDMumiygK/HGDv/g1LUhEsv0QRnTUT5MEGBBtPjIedHOJOd7npuvTdFk27CUUFs1OorVJJl7rboLc4xZY2vjyfv/yimJczikfrqlE2pOssf6qI0sLrYq1/EaELSvd9gbgxcCHaYpgNcJVLKJ/c3yrcDrhnqRDu6F1MNsTUL1N8wCRDCxvxyJjDme5AMoAwZDE7xRYGPRtgLU5o17epKUO3dxfRegq6L1INdzBhl6q2ytCq0RxPWTJH6CjAOXmT4vQIv2FzpAegB0wH3yPsPgfxNvnkPp6wkFaESPawxiMuOzF2vEamFYtsQi0don9MIKeF4X7ykGXPxalm2IN96n6DU3OBkbCJnBh3foiZ/igy3KdqPn02XkLRsz3uTY6IhGFVJzRlBF4DxPsOZiKfUFk1iGpgzmVA5/zy+dRnmRACIc7dbD6LWOkJZngfOIsCFGtf/okX/Gk1Zmd8F4NhJVxhQ0UwfI9ZOaKXKsr0iKfiy6hFjtH6LOHH2kCGa+hHm13aCinWvoKtF8x738Ue3gapOI5WkHlIfLmB3vkWDWljHfwDYnyEWnkRicbE6yy5TW66DW4lfXpWDTs7YR0LQUZcv0wULSPiGzA/pH9yguheJ6dCREtoPL7UeppqNsbBYKczthtP0QyX6agWsnJRtRfP4iRoYPsZwrYQR7eQVoZPyqC2St9WNGYP8f1lGD1ERNs/U5b3Ob86dLiGmh2DMBCvweLDzxFINoNtVv0CS9hY+ZBiNqFa/gIqHyNrm7Tjy0gz52h8G60PkFJhhEMlHHT3aax0QMu+gXQ7SAS65mCEJNx5g6D/ELsBav0qihE6WkXMT6haF5llOQsrpKJBOD+hrBUoWzGYH6M8D5OPcZWDdeH3WNJzKEYk1Rw1uM3D8W1c5dEcdnD8Cj27T/nm/wom53L9AtXGK0zyMXNxj7z/OrHlwyChXP8KrH/xrLvR/XC3aihjnmo8A0Ygzh3Jfmuwej+EMmFXGl76hG6Mv3EIRdV+Gmf/b+lsfJFJMWZWTIns305x3TmfHqlzrNEthC6RSlIVgFAY68lu5LmecHd8F2MM2/E2Dbt5tuleZIh5n9hr0nAbDNIBDbeOI84652wcLvoXMLmAPDvrosofdYcuBiiTEKgaK+EqnvJo5wusdITrN5ivvIAe7uDqEtfyEHl5tvjz65SygQmuUVgOr5fHvH78A2401ykbF7BaW2j7BsZtInERcR19cg+r5iD2/xaxfJkqLpBOmyYV+XyMlQ4JLv8RKJewFGC1ENM+2yvPk0z2KRgghQSd/fgQfiRZfA0ZXcBIB/MJC+5aOuhHC/6KkmE+wJYWsWqerx9+Rpp2l3qjiUA9vn8bJHnrWWTzKfSjTn2PgPXaOpN8wrpTQx6/gS7n5OM+WkLpF6wKyWR6yOD0NkG0oB638MiwbYl0SoZTi3jrJZLT1xi7Me7ilKlfR42OqcUrdL2I7mIPFV1ifvE53NFtZDZES4tieJdits98sktYv0Q9ukYcP0M6eZ3B4hQVrdOd70H2LoSr5NEWpkwZFqdUQrFSTJF+Aywfo86Fiuf8cvg0LhU1p8ZatMYkn7IUdLk33SEtU1YnD1jRCiUtVro3qccXqKwIi7N7RtPuErXqWM1nEIsDxL3/HTm8g9W4QDg/obAdZvmMjfERDUKc4Q6iqpDRMnoxIlt9mTzeptKKqhiRJkMcv421eBffN2STGUlzlZMbv4M4/AGBq3AtRe/kh4TNK1hHr2FXgNGU4Traet+NxiAw0gFZofIBpiqo/BVobGL8VQqnRWYSJsUYpGF/eia2y6qUi+FVAGzh4vvrSPsB6Aqc4Nzt+FNghGbPCZg4AcoOGDsBymim9W1a0ibShlgLZOWQxBssyjnLdhc7OybJd3F2h2jrK8h4i7z1LKJ1Vk92pjuIvX+A6RFi+SZYDsKqETku15MJROs4GtBDmKQoFaCXWhybQw6k4Ipf8iPJiRYV4953SU7eJXRDrtdiDoVLx+s8rpMU3gpV7YQqCwgaV7GyAXm0hq0smnZAFG6QNC+ySHqgbNbqT6NwEdWdR0VwDW790d+zoXWZbPAWCYb5os+gnLA9ucfYbVETJQQdKqtOvTQ827yBNb4Nsx5V48qZg9yPUcaXsDAgFGW48aHHz/nVYZUT1OA9jOVSNq5/omYEIaDUZ07CBoOmOnO1R2CE/b4rgjq7puf1a7gXvo5Iekw3X+Ewn/Fi+/P4KuRg8jqHw9scC8E1r4bbvIGaH2BMSd1pIps29lt/jSgzPAmnix7KbeCVBWtWQLtKaYZrTOeCpEq4XTxgnj1k4/p11mdHZ/s5RgMlcVHSPr6FvP83iJWbmNF9fL+LaV2G6QFIh/TG/4xcnDA0CQd1Fy0kHQrsxQglJJ4cEC/6XPGbZJOHrHrruMrDM4qqnJGMbiNtB3XyBqfdS5wkIwCu1BWRqlN6HezONchn6HiLjl0nbMRY0sbGITULHkwfPBLbjbn5qEb0I3S8dSbeUx6lv/SR/1/n/Gqo2TGu6lGakpb7foOtqM4awQFEkXCcHXA0P0IIwbX6dXwZUlN1aur9ZiFv6cusunXMwXdRswHeeIesfv1RA8sGzI4xtU2M1QeGKBXi9HKuqjU8McSpXUaUfehch/49oEKXBYkouZcnuGiW3CbNxQgx2EEpgUoHpOUC341Rowc4a1+GsEN2+g56cUr13v8Lp/MSpbBZbHwRXf2QRr2NyhKIPPQsZdp22Z/souuSylSkVYpxcrRO6EgXS9uYfIGsUmQxhdEDDKBMhWjfgCqndNuPXT7O+cdFrJrE6slmaYGkYbU45BBBxeH8ECUl9yb3mJQjrsRXsYyNKz2MArvK0ON7qHid5nSfidPAVz4rykci8awIlYwo64LKbWNtfAnSEaZxg5G/wXD/bdTaddrTHvVFQqVzCgGetPEriapdQegFrHweYwRuMcLsv0M53KeshcinPwcP/g5TrVCdHCOFfvxZZJWcCRGMxsxOUI05pfV+nTQ1Cw4X+9jS4Xr9BkpY5/tdv4FUKqAKVxHLz2EZTbXyAuJH92YhEK5D4grmQY6tXMJyH/JjRNFCLz+DcVpUWoJyEALy+DLGCXAP/hY9fEBmSsbjB5z4ddbkZZb8BrMiQ7Wfxjs6wjt8F3fpGlbvTcLhe6y0rzCpPKbCQxtNLTtFDB6yVBk6yy9SNp4mL+f0kmNGk3tUVCgrZCnPcKTLO9NThuWQlbCFWxT0slMaOqMsZvh+m6bymcsn9zec/ASSASboIk7fwlQFUWoRtWMKxyHvPI9oZhjlYpCseRu03TZLrSbTUX5+3v+CiKwY3/LIq4K22/mZxvXjGpld4bPirT/+3s57yOFd8Brk9asYJFbWxwzvASDLd7C7NhUFp4AlLepWExZD6L2HNhWT7JCidY3SdmikE5rROlXjItnpGwyP38Kp/QDvmf8LZvObGCAGonoTuRIyuvO/oed9FgK6Wy/gyE106eAv7mPlBa6A/ubXmDkevtdkVUiKB39Gdfw20msQta4SrX0Zkw2h8wLzHxsrASghSZOKpogQlqR3esjyxgus1ldxwg1YHLz/C9aToskfNSPMjCBZfYGGrFP8uPlIsIKcHSN0SRWdr4fP+eXzqcVmxhi+8pWvfOzj77zzzs/1hs75OVDOYx9JYfs/9YJf6hylFFprcp2hRrsUSY9qcUAcX6JaX8FPT1GBQjevIas6sphRxRtkXodsfgc1vE3orzCqrXDstFivbSB0Slnl9NwOEQWqdQP79D6JHlK4NrWyomg9SyEFYuevaMWXuNa5gTU+pSkVtuuTqQhVFjgioEp6VGGbg6WbZFrTKIaYyV3aXhMHSUtZFJND7LVX6MaXcRY9yI+Q9UtU+yfIVhdz8DoinaMuPIuoLUG6R+HVmWuolE/utdnwV8CNnhi3STVkXsyoO80Pdfyd8+ujtOtUG19HYCCow2KKMBphyieKlwL5ONe6smpYXh2dTdD1K+TNZxBAiwBVV5RemzYWlbeCQZDET2FdXcGZP8T03gadUpUeBKuYwzvodsi82CXwPSyriShmlJtfoxevorIZ9vyE5RC81ufoyjaVbaGP3yM//iF2eAORHmOZEbFyiMuCyaJPYjWpWTW6FFiTU8z+O0wtCzU/xbgRvrAIKw8zm3Fn0uf5wS3K03fxu89TtZ4nDer09BTyQzru8odcG4R5ssAy12OmxYy63cCX50XE30Tsg79n4NaYU9K1fnvFV2X7aeyjb7NUpADsL/a4Xn/q1/yuzvmsYC0OYLyHAUy8AvEltB19KA57VszQ5qw4Ny2mNKwmxvKgyEAokC7rTpsVfxWF9VjYY+c9xOQhyqTopRuI2SHWYp8qWKYKVzEqYDPapDdNWUqGtHv3MOEF5rJiNn8Uw1PmZ6+oDMZyoLeH2L9NwUUWkYWMByypOsuzHr7lY9wI3X0ekj5qdohJCvwXblL1D4GAxI2Z1WMGrQ2ywTt0vCZ2vImoMlQ5w7Y1ZTaHxiqRirE6LyJkQOS2KIN1PhHio2NHPymHyT69pAfApbokPreu/5mRH7NkK4WgNAm9rIejHJaFx9b8Ftb+38HsiCRqoMuUhUnRRtOMNqgWQ9qNdbzFgmDjebifY5k64niH9SufZ2hPUL0D8nxG58o3MF6LcnmZSbyGOXkdr7FGkKW4RmAJi1JGmPYNktoyYudPkU6N2eIEJz9hOj/AHdxh023iHr2GGT5AtbZg/+9wOjeYtq9ReBE5ktPaCu1cg9f4RE5655zzy0YKyZK7StdZpaQgLR8ghaBM+mRODMN7yPyEYD5CLD1H0XmWwjlr+HCMwpncx5rdRwZ1mDhEVY7nt9j022RFTiUN3mIflc9BKkQyQrav4xNh2Kaa7zKuMiK7STLYJ+iuIcMp1XPPUrqK2+kYr32VzvSA2JToYA2T9TH5kDy6gOMtUXWefxy3AGdis2r5RezFHhQDzHgPaU3Joi1KFaGpuDe5S1plFCbFt0KMMUyqMYPilJbdAQSlirDWXkHmUwq/ey42+xQYY5gYgV56ETs55Vl/lb7wCSwXt9Iw7SFqS8jpCVv7D6hEHT1/iIr7mPG3qRZD/CBELl3HSYcYOzqLHS7mVH4bVWUgzwSCVu91RG2L3I5ZTO7RaG7iLF3DOD4yH1NtrtFTMRvSxp+/ij+2KZ0mZf9N3GpIjmGeLdhc2aIRXzpzoD/7FKQy5xYCzw2I7v5nNnTBFStgvPwc1vYfInq36B9+j1HjEtPKcKVKiZRLGl7Gu/k/IvMZaePG++K12jbSLKimD/EsB5NriNdJkyGmuYHGw1QCE61izfdgtAuAktbjLu8PopVP/hPcus/51aHGO5j5KQCWE5FHF3/q7xgDG+EFTtJjfMsnFi728XdYpCfMWlfwV1/AyxdUwRIGQSkkcvklcpHzTqVJswlZmXGz8Syu26W+9BzW/JS8cQlfNblRj1HZAGkklDkiT2B+iu1FrNk1MgO+XUOPTwikwdn5C2xTI4u7NKyc6Ksv44s5TroCa22K4zHl1EeZBRqFkBKzGMP2NzDxNuVwF9m6SdH9HJUKEfUGk6O/wgzeovQ6mHgNdfhDYiGx/DbIOm1LIWsryMUJpkqpwjVmfkyqp8yKOR2/oNBnUrxpOaGfn+J5PpZwyH/MvfiDtZ4PNh5K3nc/+BGFt4Tc+AYGeX5t/zXjiYDr9acwxqA+EANZBCvYjTGiSKha15inxwgEnWKGtfeXONE2RfPm42YhqxjjZCOE08UElxAmozz8b6R5D7t1A9m4DI1rmHs7lHqZYqNFblycvSOsyQLRcqnWVjCtdXA70HEpS4EMIjj8Hi8VQ2bzU+LFGOG3cKoF2DGqe5MVBKUdkBqLxKoj50fM9r+Fkg7+8tOoYkY1e4Cqb2MCB1FqnMEh+sJV8nEb1XLBOTsPpRCkZUroOaR4mMYlJoNb5F4dW0FcuY/Ob4OUYPa+DUbjtK+SxVd+HYfwnF8DFSVHyT6lKVnx1x472n8QjT5z90WijSbXCdNyxLyYMi6GtKxlClNQODHR6ufw0lNKY/DSlHDpOS5H26jpDnG0QRldpOps4rgbyHmfwjiIC19DjvfJe2/gBCFBVdCavIPRBcWiTxZvM5/PqFkhwkjE5PSsWbJYIOZHiKiGvrLK3JoymOzTrm0Qjy1ob6Cr95sAtfSxoi5mdoIIu2dRjB/gODlmnE0A8C2ftv1kDOc5n22ELs/WbIDufI5B/QIznVG3GrRMCsLGG71DcfodTmsB/UNDM3Cojfo4wkIWCdn670KRIZWFPn0DR0rKzrPk/gZZ8ypJVeCaHLecEwoYGEPUuYl9+i7xvIeUIblMUTWBrlwq0UV6DipqEzo+q9KhefQaVv8WlXSxGlvo5Igq3GDcvsTIC7HHu2xIl4506T/4KzpuiAnXKNvbVFXCopiTj+/ixOtnKUT++wYKAoM3/CHy4d9hauvoRR9j2SAMqv8OuphhRyfky688UbsUSHwZ4louU/Jf+bH7bcURLlfjG2j0B9aFv1iEKXGG72IdfRsdrlMtBlhui8LrYpSLEAptcgozZbrz/wYq3NoyE+liL70IVhdVJajZffxiykQoMqHwrv8PuMLCGt6mHNyDKmFCTjW7T1Sv4Y7ewUiLPL6OZYY02g2G0wIZbVA4dZxpxVpzDSHmiPkh0ghm2Zhjv4utbBqTfaht4hy+hh22KY9fw7RuIur/lDzY/NDntEZDLg4l8xDyYIt87xaEAeLokGU7Im8LimAda9VG6pLSW0IYjZX3McpDCoFtSSI7IvYuUHxEU2VpxYi1f8KHw6TPOeeXw6cWm/3H//gffxnv45xfAIXTxl75HKJMKIIVAFQ1R00egOVSRNtPOFPkJqeXHeMrn6vuVYQ9xZ9M2SgS5mEdqzKIKkMDdrWL2b2LOe0hl59n5j8g7f0D1ewY7bdRN74CVsGwf5um16JTCKLNG1hVhhB3yOubpOWIXEZYjS7O6ZsweIByYuoTQ80cYub3UHqKDmKstkQGLcz4FnK0j0GwtP0lhgb8wR1UVREO7uHGa6iTW8jGJYrSEIx3yEdnOcX46xSNz6OtCamzh3QsvGmPPHwJ7+KXqVrrLPI+WZnT3voahoDSX/7A+CTcm9zDGMMwHXKj8fTZ657zmcAgeNTeitQJ6uhVyOfQuU4eXnjiuaUpmeoJwdLThEZSWU8Kq+pW63EUZ/WBn1dOTHl8glWkVLlBN69RLVysmy8xm79Fbekr6Pt/Q+XVYPNlTPMqVW0JXvsPmEWPZm2D+s0XKe06i973ME5AsvYywnIJ5j3E4hhjMgqnTVxpfCFQixFW/y2seBU5H2Otf55Z8wqeW0N0v4T4m2+h2w2s1Zjxw+/jo3HvvoHT3GF/bYPD+RFwNrFecj8+2rUwGXfHO2ij6cs+NxpPo87P79847MNv8W7nTHTV+W11NgOq+iW08lk+eQuJZH+xey42+y1HzmcwnXz0g7UYHX5g81w5jwvLIimoTsbAGMX+E7/WWm3SVw4uho5bP9t0776ASk4wTkxpxUhT4uQTtBU8LtbJ0Q66yBHlDPvkVejfxigH6dUpapvYR9/BIiWuEsbDe8SOj5cNEY0LjKMm3uGrDCc7JPmctZv/AmY9/MUQkyfk40P01KITNFgLQ644Kf6DbyGUQQpDkRfIk9dBBlSJg7jwZcqT+xROQb++zLsn97l04Rp2lRDNjuHoNZzFEWIxwFm+SZYuIxH43gasbfDTgqSkKUCXv5ConNIUj7/WuuL8FvPzI83ZEdTCYprsME1OORUGbRShUHSm+1h3/gukY0zrCjJoMAq6FGZBvPwKvn8FezHAKQtEeoQ9naDWXkRnBXJ0Qn1ekVcR1tI/RdlzdG2b8OgtpvNTRmlBGrqE6SmbS+v4x9+D23+Fqq8hBncRxYgkm2NOdqg/9X/knXyEX8yZpwMipwb59Cy+4fB7mGyCHL5HlH6RhYHx8ovkTp3YXcVI9zNbCPk016VzPprf1DG0sFmL1jhZHBOtf4FicAfjxuhkgMwnRNOHiGyI2fwdSitGJ7sk41s4kx3E3ndAWVj1C3RqFxmWOR3Hw0oleA207SMtG50vyIXCns/w7v0dRXKAWF7BRqDcBupwh3RpncHOX5ErzYs3v8pRnmIt3yStXcJpbeIcf5f2+CF6eoy4/j8+ITT7EZXl4uRzqv59RNikrF9CS+/Ro+Zxl6wjPFbDVe5P72EKeFg+xKk7RI+cUkq7AedRPJ8aiWI5WobBW0SLMbXsAY3l58idNYr2MqoxR+gc9e3/G9V//XNEe43yNMR+cQO/SPCvvoRVJViH36bQPkgba+OL6NoWMp9ShWvkck71+v+CFoJIKpR00EGXe0ZxefUF5OAhZavNuKpohgr39A1sXSGKKW5zC2d2hHYcnOYGVe0CVXQF69FNPDUL7k920KIiqeZYxYxgtoeeHSEbl2jMpwi9h8mmiHxKkJwyD1axpHXmbCAUae36j3okH2Olx9B/iF0NkPEaSxf+CadI1oxBdDbJEgdjDFrYOGX6+PeEchBoZJWcRQieR5999lDe4y9/5ET2SfBlyFZwiVk1Jp3vUE4fcLQ4QuUTequvcDlYQhZzRnpBcvwd1PSAVrBCw6tzZIfULQc7O6FjtUiWXkbrEsdfAyFw53tYx69CNsZavYnwaoi0B8rCC7vYlcHEF6imfaxyhtElWpTE0x0Gw3eIiwJ3ssv4tIfbeZbhOCT4h+/gfv559NIF5KVvIk1FXr+MNhaO51GWGqv3Oqb7OTAab7rH3vQQNx1j2T6B7WHKOf4j9Zea7aOljRnch3AJM3rAqHOFeedprGJOUr/KitclMQklBeN0isUh6/7WTxxXV/hcrF8iKRfUnQZ8xJxLn0/aPzNI1IcOkRH2E2LalUBwZA6oDd/DlxGM97CCFQqvi6oWyMPvQFViZQlmXlCl9xhTsTg6ZrX9JsHpEWb7C1RZQFo95OAv/hRpu4Sb36Az6EEqsZ75BqbqYyb7VNEaduAje29S92oMJ8cEOqOuc6QusdIJdjoka9kMlYX01gn0hMQsME5M0b6CrRzM2lcQVUXpuoi7f02kDWJ+jAovI1sOmWpSk5ILnRXysEbLaRNYIYk1IQjrzFTIrqkojcaePuRG/RmctRcRRYY2OcwGZwOUjT92fHOTMSsnBFaIJ4KPfd45vzkM8z6njxrelLDY+Ihroit8tmpbTMspdbfOzvQ2k2KMkorAimgGMQeLPbTRXBeKwFvGnY9QpYb73yG0JeL0LcTkASrqUCxfRw9vUfpdXNeFW/8ZOXpIq/UMo7wi2HgesUhRtTpyeRXTuI4ZTjGDH2LsFGGV4DWpok3E7Ajte0yPD0nVhLnysQobP/gS+ev3cK++PwcyQpK3n8f1HsCijz3fI4/e/7zuB9zCbfnLEYac82kwSF1gpP0R9Y6ze7+z2Idsgq6tIxen0L/NrBozjJbYsRSRFTM7fZPAatJwIsT971O8+SqLZQXLz6MKKO/voHf3cP+n58m9NfDAGb4F6eTM+XG2T1a/yF1p0a2vw/g+zePXiGaH5LVVwqrCdTqIRY4p9hDrF9Grl9BHD5Erz6CdkLTogW5SnL6KlBZm9BAVdTCzfazJAXZ0SGvpBQ6rAitcIXbaFKc7OHqKNe+xriwaxRzVvIlQY4ZSstzYRtshJ06dmBKFhSom0L+LSYdQLGC9iV5+EWu+T5n2mJkcP+0jdHHm3v0TkDrFHrwNuqJqXf9Qc/I5nwyJQqJQ1QxZppRO6yPjez/16+oce3oPVQzRiwlkM2S5Q9V86vH6obRjrLWXmWcHzCYPyYoZcTXBqlK0MTh+G5YuQFBH6GWsWUEoJZYVItxV9OBtdJpi1l7CjHeY2iG+KfEf/hc4eh2UR7i+Bw9/QDW6RX3zi2ivRdm7g3ZWcLJjyppPWt8gc5sEXh1V5NTsCKtxlWKwoFp5gcoUVLMjErdNq3YJLV2M0Agj+NGkTpwcYf0//zfqVUX2/DUmcQ3RX7BWfQs1fQ83zinrV0E6cPoWlryDdEOqaY9SVoxrSxQoZnqB5X9Y4vOjtfYjH9yf+/icc84n4VOLzb797W/zh3/4h1y+fPmnP/mcXzkfzCoGsEa3MZNDAGzlnmVdcxbfcLro0bDaCEAbg/Y7yCLD9rvE8xk0L2OmfUBgpIU5PSX7s/8KKwcsogaVd0p1fIts7RLZytNE3Qb1ckFHNzDhGrl0eGu6S2dli7DMKK2Q2sm7WP03yB/+N0TnMlbcxSkLyvtvoEwf2VmmchvYpsA8+Ouzjo7OTXS2YHkxo9l9FjUbUAxexR7ewpYCWd9CmxJLJ8yyE44Xeyilmao5xfY622oVk32XKp+hrn4VaTbJajHGi7jidShNgSs88g9deM/iBg3m/Jr8GUelA0jPCghidA/xKNsdzm6uu/P7jLMxUkiuNa7jfQIL9cJkPJw/oK4q6m6AXLuCiW8QL4ZYh9/Cby+xmBzgiRytU0BSRJvEMsD22sjKILShEgo1uQfTA5z0hCtlgqwqVDwnee//SwlYF79BOT4gql2kyBaQzTCDu5TRBezeDmH3ZbS0UX3NU/MEY1kctLtkjW2y8X2q9S0OsmNMFRFi8PIpvt/Amu0gy5wq2qCyntxsMj/2nfjxltZzPvsYg33wLR5c/qfYoqDx2xxxIRRV6zre8XdobT7L/mL31/2OzvllM51Q3rr1/vdCMIslc5PStK7jfUCQUHir2KsSoUuKvTHZX/7FR76k981v8uzFNvLkDeR8RLn0IpVVo4q2f/QncHpvYKZHWJYDa186E5y5dZj3EdkIE1xETPYRysZE6ziDtykXY0zRpxY2CfMpKRV66TmE18TJZyRhBz85xvI6HGhNe36CozMmaxHvbdTRGFrZmGjwEN+vkJZCF3PkaAdl15FBjMklwgoopzOOt1/g1vwWqSi5sPU0yjhQV8yG94mtEvIhuD4kQ6xy9omH3ConqKPvYaoSlm6S+z+fzfaqv45CYSuH2Gr8XK91Dlj5EHXyKgC6dZH5/T+HqqAWLzGINqibEifpIxpbcPQahgq8FuPFEUF9mV1tcy05wq9cnNE+YnSAHN5CNDdQ40MWF36H09FbOI1XmE077GYFl0/ehuG7tLISETocRlcZxqvYYR05uMuSSYgG71EFW8h0gWHC3LtA7q6AcJh4TTa617FkSBKvU052acgCMz6AwbuIIice7+OtvIzxNx+JIfVnt7njx69LH8C6fh0+o0KpzxS/wWPYtpfoNJYxxtD3uiTjuzR6r+NYDnq8B+EyanSXpPM0J8khzayH13+PIGxTZFN60kY5MTeDOtXBXzI+epVw9WXqvYfo3b+l8upoyyb3A9Kr2xTv3cPJx+jJQ5xRidz+PFW8hu7dw20tEQ7e4vL8BN9uMJ8PCeMOWVWQywBvfoC8/xcEuiJrPP04Bm1YnDJc7NMevMXy0g1kNoPGpcdxvPNqiu84ZKVh1d+gZXcY2SOm+dm9RPyENZTUCdb0IcJyoXXzl39AfkNJzYKD6RGddMY0n1PzG1CdxVsboSitGDvrIaoKYVlI28K7uQzjIfbz/xx77/+DaLTQ2RC1/iVKIxFVRuF2EatfBqA6/huc9hUcXaB3v4WoreG5NRRTRGsJs/YM5el3EePbrM3HqHyAH12gcFzU6D7V4gRncp/Cb6LaN5A3nsMgsOd7JItdbOUyR9HyWsRK0XBCFBLsAGwf3DpmckTNijF+k414nYP5PotywUq4cubulk/peN2zuBMALAoKRskIqVwq6WFMxa18BlTYwnq8Wi3CDezlsxjF3F892zia7GP5TfKlFzHifEP1s0QeX8F2Ioy0KNzln/4LgEBjT++TpSf0pAIqGvoswh6vjlsmqP1/AF2SO6CFwpESe3ibzc5N7PoGzsnrjPIZhfIIVl9m2Y5Rix5loLCSHpy+jdI5YvAWtC6jo3Vk7y7m5DamtoVprAJjRNhgUIw5SY9pVxldfxWrvAezfarlZRZKsxfnbP3ul5FhwHFYJxy9Tey1CQ++C34bc/JDZLhE6a2gsiHajuigUHaNJFqnjDex84zErXHbq9FRHsvRmZuyKOZUKIzWtJwWmTFIIQncVSxhseyukub5I/fmT1a4jFXj3HH4t4hQxlytx9jpHDM7AWWh7bPGIaFLjC6wihHi4dsU4wZZZ5nhm/+J+oWrmMMfUGqBsMcUwSb25C1qFy4x7x8RLNXJq0MWXYfme/8LHgLRuYkdNNAPv4vMegRVjtj+OovhDsXB9/HjNWy3dhaFm88xXsyimDIrpiz5TWbBGu7m10D66NaLFLNd7OkevldDuDGRFyK6T1NiY689BaZgyamorDqVcGjaHa52LtLrTUn0gtJotNF4tsPt6TuUumSrtk1sLKygB0WCrm9jOHveBx3iNBX3pndIyhRbWlxvPIXFT4/5PeezjS2tj/z6x2nYbRp2m8qUTLIJNStGCEHb7RAKG6//FqaYkbav4wTrWNQo7vyAnlJYnqRmCdz91yhaK+DbVKdvUzUvYbw2tutRBXXIeoTdF8mSlLDeQvTeQTgdPNEgm48wG5fh8B9AWxhdgu2h65eoDm5z6toY4ROtPEfD6WINQ8zTTyNqEdNqxCDrE9t12ipGD3agKmDRx/Kaj0U0S84KrnKxhE0kz4U1v06c5AC79xo6n6Mb18hbzz4W6PyokaOmU9aHezjCRS1OIVoFAcNsgA6aDLMpgXSw0wmm3qZKxlh+SOU7RMvbWHXDYvaA6pnrqGgbXTbefwP2j9bYAuwQNzmkOdvHcwKc+QlBBbrSVFphV5qhSOmJKY2LN3GXv4L18E+ZLw5o6QIZrVKb3OZGNiALltCVhexcR0RLiMEtZDpHBC26fpOveBvk4QZSG3BO8LRmo9GlWIxQaAR32Vx6GRFeZFqOeG98F1Hs0fYSNvwttHKp3AZWYxthuej2MxQqJqt5DKcPKKb7WPEKTflkBWmmx8yKGXa2Co/Wr9Z8/yx2FpCWB61nf+nH/bcVq5ggD/8BqhK7sUXe/PnX/vbsAWawgylnSAk63kC5Hiw9Q2m/f/0qnSaFkkyKhKbXozkdURYJS9ESk3TAeHCLFSPxdE6oHNzWDfLoCoWwEXaIzPuIMsFsfh1fOqQnb0I2RmV9TJ4glaa0StJshFOMyaoFo8ltTJzTrN3gNB1j6QVVYxs3uMBT0kWh6BcjpvE2XrkgTE6R+Qx0irFDhkWP+eweUTKgE19lHHR4aPWxX9xi6U4f/+17bEURqh0jZ+8iL38TsfdtxOghIqhTViUYgxzfo5I1hK6wywysAPFjQj+pM+zBW5giRXdunjUInnPOr4hPLTZ7++23+ff//t9z8eJF/vAP/5A/+IM/YHPzw1aA53w2eLKz80m79NipMUiHOMrBVS7aiiiDNTAVwq1RRJso5YMQ5MrFqe8gVq6QiogydEnXnqazfJUgkZwkObXBPcpwjcL2GduKh9N3SMsJ9+//JR0r5pmoi5IWCoHGoiwrzGKBmmSI8R5luIWz+jlEexVz/y/JhreRURdpEoQbouaHmJWXEWGI2utj/C55723E1jcRZUViDP3+eziti9ydPiRxPMr8iEtGkAU1FvEqRmTYy53HC0iF9cRi84M4wmM7vsiimFN3Gp/dja9/tBic+T4gz4ralgNlDuHyj0XICtIyAUAbTaELvE9wKKflhCSfEQnJRBqK9RfIMFQH/0BDzvGGd6GxjWj9DlK6FBd+h1wIFBou/QFi+B66tknmLp91qwoLe/yAMh1jJruEW9/Asl2MFZxNcmrrpCpCda9QWhLlN8iEj5mklMcD5PIqmAXWvddRSU64EvMtFdBafwWcOsPsAUvzgGeSETqdoGZ79LIZHbuGkxyTrH79ic/nCJfteJtpPqXhNj42ouuczy5q8C4yG/IgiGmTI8Vvtyq2aj6F/d7/g671FfbmD3/db+ecXzFFaHFvtoPWFeO5x7XOxvv3ZSEovB85uo4+9jWkI7EH71KVKabSqKRHVXs/flYYDclZB7Qpc2S5oFIBef0qltvElFcohrvYa5/HWD6l00Y6ISzG1N0mWlkslEAJzbz3Fmp0n27zMkO3jvX0v+Q4m+NUFdJfYZRPOJz3mXglkUhoCsXidEoarqEiH9yLWMpHOw1wQip3k+LeXSp3iQMxZS8ZslZ4rFgOneY10vFbJH6D5vwEIyTi+Iew/gUos0ctTWDQZCbFFs6HYpYBZDLAFGcb3mJ6CD+n2MwVPpvBT49KOueTIReHj4+PPTvEkzazKqehIa5t0zh6FUsbCiOwnvuXzBdjZsmQevMK/VqXLC/I/Ba+ZWG8ZUTbpjz5Hnp+jJXsQ3JI4PscZAPcSBENdxlP7tFobuCMxkhviYuzAUVzgyIdYRUJYyNwl59iMe5BvQ52l0p0OJz2uNz+AiwO8Ib3KVjQty3S2jrj+hZrSwli8RK6/wA3WoNgk2E15cH0AUpILsTbhOK8IH7OZw/zaJHRtDuohsI0b0ByTHnwPaT0USbH6Jy+9GjE21SjHRKpyJefYbL8AoNkwDN6n+npO1imQg9vUzohSfsatuVSmZL50asschsTthHuBmVZohY9vImHZXk0Ln2R1EmpBrdRox2UlIS2wj75AaHlQtRF6gwxO8TsfgtRZoilL4B0OVwcorUmcCJmZUHYuEruryJ1iqkW7M53yXWJlJLACjEGNsMthvYAT3mE6uMj263RHRjvnZUc6jWg/bHP/cdMpSsqU5FFK9SrBSpqkYVPxltnbh21/ixG/hDjdan+/j8BYMggm2MpH7N5DYIlRLBC6jY4SB5QVDmr4To1v0NRlTjZmCLeYGw0HV1RHb+GzAtYfwlp2wRSUoweINvXmBRzBu2LRKOHtGQX6/gHJNKGwV2C5OGZ+P7kLWw9IxSGpHmdJW+FbjYjzRNUfRNR36LovkAlXLBcjua7DHEoJ/dxpEOpK/ZmD7GFS6FLkjKh1ogxGAq3hli6iXF9pl4bkY8I5z2aQnIy81m33j/3DPJxE6U0GUwPEaZADd/F85uktcu/kA77c34xGGk9Pl6fFCvtQe8WRTXBMwX97nOEyy/TVg4T5bFsNKY6i5YKipSD5lXqswOUV0cXJWp2QDI/ZpwNaUkHt7ZKPtojKhaIaImy+zyOW0ONbmGCNhoHUVuhsjxEMYfWFund/0qV9Cjmh5jNL2PXVtkPL3I1eUB6OMKqvwDkDIc+yWvfI61ts3j2KpMqYlJOGM6mbHtLlNWcmayIlcS3Ayqnhprco3LqyGgFt3MZq3adfRGwM7vLLJ+xGTVpCBuvyGDlWYS/jmlcQsmIDf9JUXbdbrFZ05S6pO10f0FH7ZzfNLSGovMsqtbHWCGViqgomUlNFkTEk1vUmpuUf/8XqK0vsLT5DajX8D1NevoadjohLQ9xRI1GWMOVbZzDjAMvpVicYGRCHHaI3Jgq3sbuv4M5fA1sF9XYovBa6EbGZLKP07lJrlyUqchGd1Hj+3h+E6qM0Gkx6bxA6CxTohCNEOFGeO0rWJOHiJM3qYb3EavPo7tLOKc/wAxOsCYOZu3LGMunMhW5yXCFz+X4CqlO0CYjSfaIqoxqdoBsPU++8kUwkJNzf3qLtMzYiNZp2mf/JwZDXp05cZeP7s3Wb3dJ7beS0hScZGcJH0vuMnWrxaW6RGv9iRreLGmxEq4ipEAIwaKaY892saYPEEahkjF67fOY0/tkBw9YFCfEjVUq18GsP4uxFNX0GDE7QuZTuPA1tBDk0oYLX2CRlYRKUBzdh9EuYn0dmU+YCoW6/ypBs4MVLUH9MlX7KfLwAlYe0K4WTGWCO5+i926DdQndehoRKcbjW0yEzSgdEzWuY0sLUxUgFeYDe1xSKJpW55c08ud8UlQ1R/bexhy+jkCD9FD1i49FgaNsSFpleKZkVk5p2S4IQVnbIq8m4GhOnIA11WYlWGJhUu7379OI19gKb5A5uxQjxfDh/4+85jFL7tJtfYP19P1cgzy6gG0FIARGOai9b7EiSszed3DCVVQyQF7+fchmzJdf4HC+y8jM2Q1qrMs5sSgJ3BpMd/HcCH3376nyOdbGV9ErXwIFmSlwhKGsZtiZQMyOUdkOwYohDS9RrryMrBIo56jFDwGDeeS+ZwxUpmApGyCy6ZlQ1ActPaq1L6DzMYUTgaohgBLDQbiCClepjKFuNOrR9bswGTvjHYzRFPacdXX5rHb8QXdd69zJ8udBFFOoHp1fSR/R4sf2Yj89j9duQiDjNXQ+pygN9G4hV5voDzQTRaqOqV/Bs3yE2yaY7pPpih0pGJz+gG+6Dbz7t6ksD/o7lO0vnP0Ntw5ujHQbRJXB+E3qdp0y6KKUQmZjSmGTlz2czVfIaytM5j2SxjqqvonXuozo54wLheU1iISLWxWI0RtQDrinc9ajLkYnoC7hR10WfovR7B5Lvbepijl5mjBubDCZ9knf/Q6ef4HwwQMAylqEd9kHqcEUaGmhkgHCaWHKHN19BjE+wnbbNJvbUC1oOZ0nNAvW/PCxqFKN7lJ2X/r5Dsw553wKPrW64N/9u3/HbDbjz//8z/nTP/1T/s2/+TfcuHGDP/zDP+T3f//3WV7+ZJ1q5/xqKBtXsCwPlEMRvB+pZwxs+Ft0vCUc6WDhUNoO1trLyHJG4S2hjUB77xcrhNwiufuX9J+Bo/tvwn0IVq4S5jbh1zdQizuE2iafHVDmC6xiwMraSxzoirqy0P1bVMEGwm+QPPN/IhU++t7bWKMCa/0lyoWHdm8iFndIbZdSgoxW6ds16m6TQkHS/wfU9JCa46Mm+0y7TyO8Bo2yRGqFkQ5Dt8NYavKi5FqxwLdqiOkxdl0yVhbHw7fZjrepPerky0zCvJwRWTHOj+Ubn3f8fXax02M4eQNiH0GDYv0ryCqjsp/cBDHGsBFd4GhxSGSHRCqmMBnj9BChbJr2CvIj4jY85dOoEoreLYRloQa3OQo7tN2QYZHR6VzFWf08hQxJwjVmi3sMHv4tju3RvfhH6I1/xnF2RJU9YCVeA1mBa1G+8X+nzGdYnatIZaMR5NEqUhsOhGZ6eoznd2nKgMi+QBoEoDVy9SrDw+9wqibULq2D6zJalAx7x6ys1pkkI5Z1hcqm2LpiUaV4xYh8dA+nzHEaV9FWiCjnVF4XLWxi1ST2z7rJNRWVKbE/IuP7nM8m9sHfYoTigdB0f8Lm328LZesaBslyvuAf9BBjDOK3XGB3zvsY8b7/ojb6U3sxytBFjd8CYaFG9yha1yjdJ90ANRLTvIwY3gW/ReE0zv42ksJbomAJy1vGmOcgnWKcGrlTx3bbSNulevhnzHvvoUxBu3WVRe9NBBpn6UVy12fd38QRPqHTZK5uc19UxHmP2qJHpRqsr19jfz6iWHkJIwpaZUooAsqgzshaJ2gFFLpA64KoFtIYP6Q51FiWhTGaic6JqoTCqRFHq5TxFnOpkI9Gaz95SC/pE9gBl6OrKGGhqjlG2GjpoL0W0nKgKjHh+Xz+s4Zxmwhx5uqYhMtEVUJcpdidF9HOKo58j8yJGZsMKWySKsEb7GBh6CpDGD9HZdeYr7xA6GyQDV/Faq6ijl9Dtb5BbjsczieUzQQ1qchdQdS9RJlX5P427skEtxsy7N3HkgoZrpGpXQ6HI/zmBsW8zyxfYJIT6t0/wBMBrvAAj9IscHrv0RPvYkVrZNt/RNF6BtnuYZw6pVWnP7+DNhUHi13m1ZxLtSu07C4lOSCwOHeqOeezg0TSsNokesZbVclya5vmZB+xGGJ4nSBoMrCX8bvPMkqG7GdTBose17xl1PQYZsfkXsSsdYlJkWOZijBo08+GuDzENj7zac6x9FCLFkb4BNJn3dJM1AUOxYDlYECrsYllR0i3xuL4NXKnQdy+jLAC8uE95l7AYHALVV+n414kdur0kh7j+mWWok1yFSOrBdbhd6jKlK7vceA0UUbillPscojwllh21x5/9oWekVUpsdV4smnr560w/yMhUCFLYYf8+LukVUGSjs7qLzbYwmWuJ9yb7GDP+6zINo2DPulTl0hVRWRp7Pwm1qXnKK99jTTYYq6nHM7vsCgWaA0hJWq+z9CpoXVGo7lF6TRIo3X89IcgBZQppvMMmQBlBLlU3K9vcKo115TCd5t4l38ff/IQO1rHDHaw3IgKQyAj1oIazeY1PBEg87fx1l5hPNkliZZRekFkK2a2y8Ty0VV51nQlHcoqYdlrUaYTpkJiK4eSknuTO0yLCS2/idu6higyVrJjDo6/iy0cNhrtj61cGuFAtIw6+QGizKhG97GlTf7Itfac31CkAgSBCiksQWYH1PxVPBniA9LkiFof0hFx+3lwY6JuhRkfkJGwV06RbsBmtQBtYLhDON3lcHIfPYywGxeoX/giljKoqkIqh2rza1AVVMUYWc7RD/8KlY+okh5pOmRWjJmFK5TmAvIHB2idIb/6dawiY3XpCrW3DyjskJ1qgdO+QSjgXSugLWwqx2foxFxoPYuSIQpBb3HCrJhBnhOVCRtunbxocKwcIjtGzE4p7MZZw0h8gYkdkBSnxFYDW0iEKdHCRSJp20sfOYwGTWkKlLCRn8Dd/5zfXIQpzuKs3CWMUMz1hPuTHebVlJZUePEG091dXKXQk5RiWpBPNY3LN9CmIlvaopqdYooAjiKc3piy3KH8F68wSR+gSXHiDcTqFzmyA7bXX8GdHWDKDMoc4UtGZYJn2SyMxo/WCfIxKlwiHN5BZjPy2SnW6udp2u3HG6ODcsR+MUIKwdO1CzjJFBkWaLeFMBUkI+CsEUxVCwrLZWd4l97wkNBtshpsEKoapvcdhv13cE7fwl96HlG+idhsoqXHvJwxLxYAnKSntJwuxpw1n29Gm/SzPnW3jiv8X9fhO+fnYJD3OFmcAKCEZNldJ1ZNPqlfgDGw6W9jGZtSFsymuyRVTgBsR+vY3iq51UDLZUTzGWLrIfuzh9S0Q63WpNAa31H40SpV5wZJVeJHKyxmpyQPvk2jcYGFKRgLQ2P1Gazlq8zHA4r5IY60SKyQyPKpll8i89bO0nWICNUNSj/FyV4jsDaophOcdg5H38WRIzrNS/T8LgiLdPkZ5tO7lF6MIyrOZTSfLQzyTEgTthGLPsJvnjVxcLYnWYmC0hRMpcv62stQGqponVTAO0Ih/DWUFFyJr6CEw8nsBBrbnCiXbj5F/d17iC/doPnUFzic3ka3lhkc9WlufLCCIige7fFa5QQQuFgIbSjdNnm0wWFji+NijiMqpk6NB07IJWERVxlW5xpVPiLpPIWvC2hskeULqmpOXxVkgzu4ZHSyCSbooPw2VCmq/zbGdnCNIY8unQnsVI18aUqejXHizcd+klGZsBicOaB3rRDqz2GAQvo80EdMJse0vRbr/gUc4bIWrjFI+yx7HRzpPF6KfnhFevaTPFjHXrXA6LP6rsnO50c/I5XXwQ7akE/Rzcu/kDJAEW3hFVPEaIcqWyCmBxhvCfI5skrR1pP1wDoujnRAa4pgk3k9Zmdyl8BzWaiKUDkoLRBSIKsEYQqMKan02c3B06CCiyyWMh4M3qG2+jKd41eZTQ8Qzctk1YJxMWMZTapsJrZL4tVYWvscvvKwwssobPLRa4wG71DoBRfrW8x0QVlkHMwOiS0fJz1guUwwJ28hiwX+ZvNMqwFI28HOqrMP5LqkX3iGUaBYXn0Jp26gzKka16jCFRCSXEWI+CkqUXEwvcuiWCBQ+N77jSjG9jFCo02FZZ/fDc751fIzWdlEUcQf//Ef88d//MdMp1P+w3/4D/zrf/2v+ZM/+RNeeukl/sW/+Bf80R/90S/6vZ7zM6ClTx5f/cjHpFAE4smuuNJpgnMmPrGqGeiK0q6fPVhVUJY4UYSnmxRpSnPJJgkmTO79F+Ybn+Na0CV2fJLJAY0yxU6niAtfw01H9GyPMhlhacmpbnM02uMrSy8Dp8yPSkoEI9PDLYY0nRB98b/D1LpEg/cQomDhBsx3/xu16SmicRFrdRXH8ijyhERIYttjZe2/x7fr1Kp1Cj1ja+/b2MP38Na/yKi+yZEBbSrG+Zia36Ck4NbobSbFmK4dcqXxAupcbPMbgdDvd2iIqkRLDy3PbtaaikwnONJDYVFTdeK4/njyMxi9Su/+X+K6NbxL/5zI3/rQxCgUHlG0gQ5PsBGkfsCuHTNb/wa1rM8gWiOrXaSmGkgB2XQfbSrSfE6RHDEVksXwTfLxHdxohdBfpWjdxH7x/4qrE06TPpQpWjkssgSre4XZ4B6+bUNe4de6FAMfU1V4TRDH/42sd4/a019n7Cum/RmXow7OhQ5L0Rp7To2WNBRVgrM4IW1fxfh1LK+JDjbQ6SHZ6AEuLnZtjazz4uPPWpJzd3qHrMxYCVdYclafGAuBxkrOOsVKfwVzPhH/TGDv/y1F8xoH5YivfMJIkt9olI+ub7My2SPxJcO8T8s979L7x4IzK9iubzGrEtrRFgpFaQpOs2OEEHTdJdRPEKNIR0EypmxfQHeucRivcjQ/YEs5xKqB1DlWcoSxI8rNf4oR8kP3BSF43H2I3cGgWVRzZhb0k32W/IgqaOH5TRKnxqJ5CSklnusjdv6ajtNFLr/CoPcO4/1bbPtNsEIaxYKWHVBFW/TdFR6mMzwrxRYWnmMx9BuowbsUKkMFbbrHd1jvrGMHArsYMn/4X6k1NqF1iWz9S4jZEWrt8xwVBbnfol5OCFTE6FGcdKYzMrOgMe9D7z2E5VCuvkxpx8iNryJ0yUSUZEWPut34SBc0AKlTENbj+LVzfrkU/irWRkRuMt6a7YHfJrYjtv01jAGzdBOz++dIKXCTIfWghQhXKaRNx4m5oxQ74zuUekHNjVDREt1RH99yKZVikk6ojCHJU059SWgtY1ExCS/TPB5T67+O6Fi0hKHKx/Taz+CtfpVZMmBmBbjzd1j325jWZYS7QoWg9Jdxaqd48wcs4g2c+Slx0sN6+JeI2hZ5+7nHLsy2Utyd3QZg3d6kn/ZwlMu98Q5CwMXa5Z/oqnTOOb9IfqRlL03BuBjhSJdInV3/pc6wkmOMFTCrJkTH34NiwcJrQDFiODrixFxkKWwxC5ZY6AJ/+WlqKmDFaaJmpzQv/i651LwXbTJNHrIlu5xWBZ7bItj+CuHBgHrP5vjNQ97zhzjLNW7adxD736MbfoOBWuGgdYW2EsxG+3hojB2QOjanyQl65RWi+iYqnWAHXU7SGbGX0nAaBLaPrwIsXIwAmU/O3DyRLGuQtQ0ausDZfxWMxq5vkD+KGUnNgjvj22ijqbsjLkVXHt8ry8ZVLOWcuU3HGzBMfg1H7rOPQGIJh3qlMcdvUDkhEz/kgaqxWlvFzsf4uiAtcyZuhQqW6H/uKg4JizKm9b9+D/uV38Fkc6zFd+kpyUk1ZZD0eCnexj7+3tmGv9TMOzfptS6RoJC9WwQ6R7W3yNa/irZq1KVNtfwi0mmexf6lpzTKhPngAWL5FbyNr6InJ1RlBaTknYvMkj5W4yI+LiofopJjiul9JvEy72UjlvN93hidMs/ndL0uK+E6dbuBK12qakGt9w754pjCryMaX2ZRLpiXc/YXe5ymp1xvPMVquMp0dJuaFaOkYMnrMDElxvDEnCPRc0pTELWfRkqJmR5iqhKh81/fAT7nF0LhtLFXnkcWc+JwlVD9WIOIcMg6n0NwtoXoA7rxNNLvMqumZPmQRHlcqG3iTnso5VLUCk7ne2RuhJi8R8s6c1/siIowXuaw/0Nsy2Pht9Gn77B88Ruo+SmBG1Cevk1dezSrHJO7jFeeJboQof7mL1lOU3R0ndRSjIoJW+5Fst5r7M2OsDe+wKkVMNUZS1KwJc82faraNmF5SlKl7MiKl9MTGgc/4PNpj2r981TSQ0UrZOYhpeVROT63H117l50+29MeVT6jal9CR5cez9WF0QidYZSHAfaTXfppn5oTsR1ePk9r+C1FmAL75HuwGKFqy+SdFxhkPR7MH7ClLKKD7yPcNuHyRfJGSlrAjtMjEBHe0T3itWVOizGLS9+kMT4iHr2L3c4odJ1iXHGgPKLla4jVZ1hkM07He7xTpnzt4j8lnOxR5XP06C7u6itkQuBKB7f5FP3RmyzPdvHiTfJog9N8QYFALO7Q9dZRMuI436c3u4+nNUft59hsXsWYAlPbwAh1tq4Y3oWgTWE3KE2BPH2HTn8Xb36Kat1ErXwBkSV0/WWUd4gyEq0UPFpj+MrHljaFLmi4jSfW+A27TdNpn+vlf4OR8v36tPoJsZk/CSEEm9EWTN/jnb1vkwtF58I/wY6uUTiPxLzGUExtTLdOls7QOuCkvsxgIVitxdzY+Gfo6R28yT6OHRBsfZVSK8zgHfJolUXnBkX7KcbzI2wDG0uX8fwGovcWRbzEIu+zX44otOCyMjgH/4DdgEXcYlYdsVa7gskKLE+y4XdIlE2jfhVbOLyZPGQvO+Zw8AOuxNd4vv25M8HdOZ8JtPLRS89DfQOsgMJbxggLTcndyW2MrtgUho7fwnbXKE2Flh7iUYJJqSu8R+JyC5vYazDMBIEd4BRjqt6A1p99n0Hr95BbX+R0NqIZaKzqA83ZxuDM72NN7mGiZarlZymLMTPXZrLoUatfYjebnLkN55rL8RUu2T720Zu4s2PKxRFM9rFtj1mWolaeZy4Fp7U17kzu8Wx9hWC0Q96+htAG6UQgDZPl61iLXeTJ92DrG9D9Mik5t7IZJRprtsOzzToKxUnWRxmJQqOljXw0ycvJGGdjAAbpkBV/DQuHtr1E2+lwmOzzzugtloNlmnbncZLPvJixWV+lmlmP5GY/SsQw7CUPz+dHPwdauuQrr4DRP9MeoUGT6gRb2o/Tx4ywqOwYhA9lhV1bRhgbaqtU1tk6QKBxFvuo6T2Yn1JZMdKpYbo3SfSCpXKKsDUn9hKrl/4ZMhlQta5h7f3NmWFB5zqmuY3JJyzidQQ5rybHHOscJjt8aeMV1GCHkpR8nuFKSIb3sFpXENmCxOT8xewhEsUrxZj1+ZRy8RC5920mlk1lBwwbV/FXWzSnBwzcmGp+wKry8FdfwUr6qNoWrdp1/NpDDCs4d+6BENj/hy8zzd6jSBbcL1/EbT6HX06Jgi5ulSPKBOk7aOmQlAnzfI4jJeN8zIq39vgcTtwW/cYqRbHA82uc75qd86vkZ94devXVV/nTP/1T/uzP/ozxeMzv/d7v8Qd/8Aecnp7yr/7Vv+Jv/uZv+JM/+ZNf5Hs95xeBMdjJAULnlMEaWn60sMrO+4jD76MEuI5P3rgKloVzc5vu6buEKzHV1a/hP3iNuRmQ5hOK1hq79Us839rkQpGhyzmDZECO5l0/piE1UbRGZseUt0/YDtvYg/cgTXEu3GRuOWSyoJsv0MPb1IIVFrt/TRWsYvIFyeH3UUGTKN4gUjaZkAyqhGpxymp0kaoosKqKiiH7ixNkso+V9GiQ0sxnVPFl5GQHkNSdGGFKhJ5TFGOu9t+C4Q7WhQGs/+4TtsPnfDYp/FWcdgquoZLvx7RoNPdnd5nkUyIn4lJ0BYl6XDzQlOSjHdJihlXlxP0f4pQ/gM6zJOEVAFS1wDr5PpQZdmMLhrdxFgUvRZvcdmFXlfz/2fuPJ1uyO78T/JzjWly/+t7QEU+rlEjogijFItndHE5xSBuzWXVbm82Oy9rVtv4Dcss2rsZsmmZjbE41OSxBFopVQAEJZAIpn34R8UJfLVz7ObOIhwQSKaASooj4LJ7diOt+n4d7hPs5v/P9fb+ni11Wqpzb4TqN4WPqyQjhNs6jNP11XAr8o1dpLA5wd/8W0byK23kB1X+F++WE2dG32XQb2NmEVq3LNB4hF8eMxqes7vweUq+x9JeYnqaYfhudHtIxLaaRz8LsYqiMeHFAqZccn+3TX/8UbjqBZEri9fCVQi3HWGgKy+SsjIkXBzScOu3URwjxXhRQXC7JywwtKobZgL6z9t57ANZiD87eOX/dLcjD7Z/r2s3KMaNsRGTVaVoXw56fCa2xDv+Gg80vkemUjvmbETdWNm+wfvTfYPMO+8u9C7HZbxJaE000EQ5m6aCAYX7KSfzMHhqDnrsK8sMnutUih+YNhISF2+RYCypdMcunRF4Da/Qmen6CEBJj9WVEkaCtgMLpIHSFNbkL2RTdvELhnBccT7MjDpYHHMUHtL02B0pzfee3MdwGp/EZ83SCsH22ywyZDpktRjS8BoIKyw8xc0W4+RzN7L+QLB8SBwFbvU2CMMSbPiQ6eh1RJqxe+geUZ28glI21cJnOhqSzE6KX/jGju/+eUEoWk0fgd5h5FbvhJSInYFkklKrCVwXSMFhzWyzGb2BnM8oqhTQ7Lw4UKUY2pvJDlHBYkPJw8hCNpuMt2PB2PnA+7eQpnL6DMCyqlVcozQsR0C+D0qyh0hmt5BTpNVHZGPwchI1WoGQAy10on2JaPk4ypmpeg95lFkVCa/aQ8vRVDKdB2b6JTEfsT/apzUeE134fizqOFbK7eMyKFCziKUrdpZVbHIuCXjaA8YRCmmSDd/h2Djv1K7TLIW5QR1YL7HJCdfB3iPB3qewGGshw0NN7rLRv4EyfIKSBXpxg1JeUVoQQMMsWrHprDNMBVlWwKQTp8gBPV3jZGGW6EN78wDkxi+l5xKjTpHB/A4TXF/zCMfMxxuQuZG2OC8FZOkUguN64jidDrNFbEA8wq4R20GBRpmRK0ZQGT/M59y2DcX7KWjVlPj7AMV2idM6V+gbG5BAxe4rhNck2Pke2fEz99C2Ks3eIdYW98UVOTne5/M4UiUM7vMnqjW2aYY51+jpFr409O2EzuopZxqjFGDsZUKkUtf4KxegBbv9FsiqhNH1cF2aDu2z17/B49oDj9Lx55Jp0sRYDAruNbt/CtAwoEkT9Nm2rhxnvMynOqFRFI3XP05g15+6aWgGQlim8J/U4X0jJGzfPhXrGxVz64wiMEKSJ1AopDPI8pvI9To/+G8F0D9/w8FoRQXeL8vIaXvJ3FLMT/M1PE/7BpzCbFWq+j6bAVDFF0ORSsaB28HXsbMmxHTCkQnWu4eZzaoszqvk+ud/FtDvnYxtVQXgJA4k7fYebyxHx7l+cO+N0n8OwXeLoDnZeQjJGRyu8qyss0yF88pd4XhfXi1DDe1TlnKq2wqhY4BdzxskEpStq+Yx1GWAYdUpp4+oU4gk2DnZWUCrFggptlGw5Ea1KY+QThL/CIlglBCw7wLB8zEd/BcKg6n+K0oqI1eI94WPf77EeXcHUGhAU4dav+hJf8DFY2RkiHaK8/nmz60dQeKvnKrKPwKhijOQMZUeUdhMtTQpvDalmNIolq9WCWrCGXRhoBKP2DqNyQqI1vtdCGk3a7avkRUqRz7DGjxHxgMBrYvdfppjuYQVrDNMhVjykCvqcjR9ytvUCgxt1LlsF7q1twrv7GDurGC9dQYop5vyUZbagJm2q5YCqdY2+H+KZ/vkiWTFBTe8zGr6FUgXX17+Mc/ptjIOvI7Mx1uwJqn6F3G+wSEYs61vk+YBKV4BGJGeodMZZdkJ2dMZyDXaCy5ga7MHr6HgE0RpJ8zrj9NwNfJbNyf0MV/z8Dge5TnkwPiZJS3rO6sUC7a8IjWJYnJGWCWuGhxVPzr+/HCBaOUJKSlXQLGKayyFRXmEbLvHxjPLyGgsvptaIoBgxXhxgrt5mfvQtopUuxlCh5kusfgchDJqVR5XmuIbDd2ff4XB5SC/o8S17izu2fx6hXYwpT14ntnzWrv3feZgcMT17A9IZG2VCYNdx3CaLo2+RZxOq6BKGV2fb8nDO3kVJiWvX0Y0XkPt/iXHwdYyVF8nan0LXttH6XDRhU6LjIVk2Q84PsYJN1PwA2djAne0iVj+DtmoUjdvvRW45wuNG4yalLnE/xL3sQmj295uW1UXWzmtAdbP1U+8/Ks7Yn+9jSMmtfMaqt0qhC0IjJHfXEFphL3YR2THKESThGs7KDerS5ECazNMZptmj5fnsPXidzSpjffgI6tugCiq3gT99glHlqNYOpEPqzRaO38M8fIvSDljEQ/LTV+kpiUOJ5W+gDMXe9DFV1edINqGzSTNLaUzewkorTKtGIgMKSuIyISsTsjKj5Dym/EJs9utDRcmxSqlMl57Xw3rWJFvpilJVdJMT9HgXPzjFsB9SFhV0b4K/yZXoKsf5EY+n9xnlQz7ndLi6nJAHHVTtCobaQ66tIzsNgiYwO2WwnNLp3sTRgu+3X5jlFOPw6+jRA7B88iu/z2nQ4dXZkp7ts5Ecc036DKuM1O/ia6hlBcrtsRy9gRi8S6JyvPFjjKDH9OCbqEtfYd9yuITBbHqXoH6FwLSRiyGV9siTEW65QD38T2T950kf/v+Q0WWk3aai5Gh5gGXYdN0D1r0tXOkQeRFKVRhBB6U0dnKAVSxYsTxOipSG84NmWI1mmJ9wlp2ileBgeUC90URiEBlN6maTpltjsJi/73qUlL+Q8dFvGufPzp/NjOI4PeAkPsWSFtfqN7CFg1QZsoqRlqSSLnnneUqn+d7zHziPOD76OgzvYfg1RG2HQgVo4YBOqZstHE+yLiPUcJdKJRiP/zNmlqAaV6iSIbPmDovpCL3Yg/ljtiyfwvTQQjIzDIaiQGhF0NggnuzyqY3P40iPoddhpkpW5kfUhUF6+gZTs0ZttkeZjpB2wCSbENgue4Wiu/JZWByyXeYsTr5D3YlQq58nq1/DkjZ+4RCPE+itYGyu4LjH2PNdrO4VRmaCnD1hdvYuQe0RZiWppIcVjcjaL+IaHptVQn7yDlFjC6N2k++fpkTFHCkNhoeVjug465zXbC644BfPT10F/JM/+RP+7M/+jOFwyFe+8hX+6I/+iN/7vd/DcX4gWgqCgD/+4z/+RA/0gk8GKztBnHwPQYUdTUjbL3/odiKbIqSBHH4PoUpkPOKk7pKuFrTGkMzPyO5/izjyaZY2+cqLjMI1tsNLFLKOY1qok4AyeYqjYszxu3QNl9Jroz2Nees221mKffoE0QPZbuOHV1HxN4kHb+OP9pGN69SkT+WETE5eJ29sE86OafTWkEqhTl6je/3/yjCbQ1liSoU6fQPPlFhBh+MyxVQ5h2XG880tNJJr0XVyfW6HbB19HatIeMGumJy+i6MrjLM3of95SutiUP7rjhYG2okgvoeY72L1P0Vht6h0waJYArDMl5Q6x35WUJC6ROiKILpMd3lKz3QRu19jMbxHbeO3sG//r+ROB5UeczB+FyFgs5zA6DFUJT4av/88Sy3oVxm1MkbEJ5BN8bSJ1dgm77yMEA715ROsqkDFI1xpk2iFpTVCwWbtJvnGEDk/xkxnTKYHBI6L7bXZrle4OkP1XB6ZYzpmhl05tOZjqsmURnWDO1nO2Xab4dF9guMJg6bParsgIIFkQFDlONEGywJMq0YcbXCcL2g1timLBN299T4xmWcGFGTsTvdoey3iYI4nf8j1sEx/8Lr6odc/A1mZsTvfpVQVk2xK0AixhftzfeZvIsb4HkZyyuPGFuT36P6miM0aN2g++Y+4wuJpvMeLrU/9qg/pgl8SZWCTGxVe+oNJkhDnE1uBIMxH2GdvI7OYInBQy+x9++uipJArqK3b6GqJmD1Aos/F5wJ0Hj/7UIk1+B5lXiCExFz/LKLKYbILgFR3MVYjtLRZFEsEAlNaSGGQ6Yq3VcElESACA7nTpi4N3Cd/jRg+wFv7AgeWy4AMw7PpXPsScvyYvNFhqRIsOWJ8vEvQuM6KJZkM3kHbIbXBm8inf4epXeTO77Hl9xFCMUg0w8YVgtldQmnhLCd4vRqN2g6WsDnSBziGQ2Q1AOil5wtp+vQtRH0P1j8PuXHubOb8YNxT6vJZfANkVf6eyOCHEfNDtCrRqkSmQwgvxGa/DIwqxjp9i245RZ58B6N2CbsS5N1PUdkNXK+H54+RBhiH30W5dbRbByukB5xOHjA9fo0wXKddFERFSb19C+1EzAuBO9slXP0M7cZlsrf+NxbJgM7Gl8jXttHZiEKWpFWBnh/htK4yzWN206cURskiPaWbzonMgEYVIeMTKqsB6QRDCZzmTQylsKoK4+QtuPzbqPQEqTNyu0tkRyzLJVu1ba7FE5w0x5YlspyxjCcEyRzTWf2B4zIgqDBOXkMXCULsYm584Qfugxdc8DMgBBjju5CMwUyxtA3CQaMpdXl+PyxSzPgIJvuYUZ+1oI/SkqJzm2G5YLZ8DLqiK33KySNqqsBVBXo5Qdg1qtomS7XkrdldPGlQNwNcu0EgNMpt0A4Vdt/ACgSGY7DqVQzGh7RNjYyfIruruGWFf/Qu0rOxrDpxY4NkcI+DcsHz8QhVCdx8iSMdAr/LZPyAo7DDpFxiIJjHI1Se0vMymrZHVZzH1VKePzsnps3CDiGbUwQdWs+eAaER0ff7xGXMir/yvvnEBT85gRGiOs9hGg5UUPptMpUSFSmGNgkMG+G6HLo5l+sW9pNTCgGd9ARTeZhiQHn4iHm5pLnz29hAM0+ZV9CVkIucN3VOc/gma5OnRNmMQFWoskS1riGLOebxd0DlmJaNHj/Cio+JrDp5PMXUAsPtkkubvPdphMow8zH9xWOKMqHMpgirBosYtMQUJjUzYCNYpWU3qHyNkY/pzA4wkwIZj6nWvkxlBBi1FfTyDGprFNIgPXqVrcUZYTFCChvLXWBFt1lpXCUJ1wntJiLegypHa5DJCVgRmUrfEz4uyxjtee858F3w64tRLRHHr4GqMMwD1MZX3hOE/DQIwDh9HdIpUhqY6194r/GhZkTUswSdpjj5LjQuk9UukxQDwrUvU1cFq9E1jCLBGb1LmMxJ6itkRYzOFzhOSDl6gGlH2EVCvbZN2RmSKoGsbXEWH2GnD0ixaF67jPAvoVsNrIO38WY53tYWmRHgGD6qvkNmtYjzFCkk06P/ijndJVweYuRT4tkukVZMnRYWBb4QIC10OoPlCdoNyacH2K1rSKkZZxOu1C+h04RkkSKideI8RthD7LJEL87OT9DsCLNxhYZTZ5SOqdkh9ieU4HCcHFFaCbPleZJA66J58FfCsprzdP4UgNzyuBWtnF//2iqp0DTNJleja7jpCK91DbOSKNkF4yFnZozpeBSuxvVXyPSIavKYBI3hWjy91kFUK7j1TWbLOYkQXG5fo1IKISWu6SKROJbLsd8lqs0Jpzmt6BKrIsDQEqFj2sEq3cUZ4vRNpBngDu9BMsHs3kbFx2QHf0OUjJH9O6hkRqglxuIpYvIYXZaI6QFGeInCW3nPtQ/Tod+7w7JyMMqKyvAxDIEaPEBO3kXXdyjyChG93+HSxMYU9vu+J1WKlhb6QjD59xqJpGV1f+b958W5m9O0mHAkJU2nTs1pIsLrVICVHMLZ2zAZYUqHcuGzHY8pqpTbwQ47rZs02nd4Wi1xgh7m7Ol5jFkRU6icueHjcJ4uZB99F5UMMU5ex+jcRicHmMsTwlf+n5TpFHX6XYrRPaz+K9C4RBg3ObUbhH6Lg8U+cZIRmza95hXQBkKXGMJg1VvDNkxCK2TFW6XxMULuC375jPMBZ/EpjlCMhKDvbgJgCYfNcAMZH9E0TOyDv4Nonap+HT0/AH8T3wgZp0Om6RzTyJgNH+LZqzjpksrfANtBrq7hbhhw8oiOtaS78iLz3SPUiy++dwyVLojVgjw9xbH6TOb7HImCjgHW0et4hk8Xi9Kr40qL2clrBJXGqHK89nVyKsrFIbp1leXhdxB2SLAYc8dqYVgBfriJd3oPw+9CbZVCGRjZksTwwOtSTg+w1n8LkY/xcdkMN8l1imO4jNIhq26P8PQ7JE+/TuA2kf4aprcOJ28gBWx5Ldr9lzCxEM8ETmf5EaPFPifpCT1/Dd8M33vv4zAwfiHjowt+MoQQTLIJAI4uID1CuFuY0weoyf65aKq7Q2G3PpiJWixBWgg3Qg7vQR5T7fwep6Q0nQa2YdGq1wiOdsmOv0mZnGGFfYR0sauUsesTH/w3hsM3WEnG6PYtVt0WvWKJdBrMFqecPv36eT187RUKy+Y4HbHjrNAPt4mE5kEyJpeSXpmyLBWO5WPVt8ndFqK2zt3pLmmZ0/DqtJ0ODP4GhKSUEXhdZJViHn8Lkz2sO9epzqaY/TrG4oy6V6e0wW/fYhY/BMCsCkRRguOh8yVCgKkl/XRJ5XYx0gLyMYXTReqCQFh4lkdapLTcFhdCswt+mfzUYrOHDx/yL//lv+QP/uAPqNU+fGHp+eef51//63/9cx/cBZ88oioxygVy8hCdDbGiLQqr/YHtKq+LFZ8gswnaDFCzR5TN5+G5V8iyA8pkBrXLTLFpN7pc9ppYnQbjfIzlOAhnFbs+p+82yfQMHwN79C6mEVCVJ5jNq1S1DZL8FGexzyTXyDzDnx1gFTlW5zrKqaNf/F+wygTltzgeP+DFnd9FK5vlyXc5EQZxPmFZv8qaHcDb/444G6P8BlHjH2PUVsi8Nh4Gj5wa8eQuwtCUZUVP5awnp7jSJ0pTnNXPoAf3ceo7JGb4IWfugk8Kgea8/+Dnj2IU8RmoElEVkJyC3cIUFm2vzSgdEbkh43xMZClqVYVx8ipaKbrd2wTXtjDiffLHX0MDVTqFZ5EbI6EphKSqUtKggzt6AsLCUBmds7fpV0tGyQArS6n3P0M1fpc4HeC7AQYSBVAVmJ0XEI0dHGliSod52GdqKJbxPrHd5lK7hm9EFNWUk2qJV+shDAPL8VHFU6z2GsfZMc3Uobn9OQqlSWYFTemxORsT3vkKB0nGRvMSvhvgJxXGxlcxhI0ZrGHl+wjTxnFXCMQZM8Mlqm2Si/ffu21hE1oRm+EmprBIq/R9YrOqtolZxOdrUOHmz3XNpJAY0qBUFYaQSHERyfmzYB18DS0MnrghXmFTk78Zgj0d9NF2nZ4W7C93f9WHc8EvklqEeeMGALmpeLh8RFFmtFc6bEbnYpOO3UOGElMYRMevo8sCmOP91kuUZfCBjxTdLloLPBlys3EbrcES9nkEYecWcvwA3CbV4pBczxlnI6x0g8hdwxSSkgKzGCD3/gvS77LSvERWpVyOrtDx2vT9Pmm1pDF+SDo7otnYohIWY9Nhe+OLlNE2D1EcOw28sIeZHlDf+zPsxTGt7S+xsEJsp86yilk0rkLveSp9LvQyonWMIiNffw412sPRLg1ZcrryCmW9i5UvkMLBt9qYz7pYL4fX3/fzSySB4RIjcKSJttuo9g5a2u9b6IuMBn2/R1Zl9L3VD+321n4f4jEYJsq5KGb+shC6QihN3YyQpSYWcDJ+Gx2t0jFqoCqq+g7C9c//HlQJ0104q2M1nsML1uiHGxD2kemYU3+T0PBwVl5g8PivkEIT6DN8o0O+9hn02fcoDItR9wZG5wqD5R6rk13s9jXOpMud9VXenpyh/RrGynU6Vp3R/ATplIROSKyWyPZ1yuFbOOEljMUAXb+BVgVisU967//ADftYN/4f+FaAbdq4hosozxdLPeHjGRXNsIaBhVbF+86HFALOR12A/mAx6pPmh+5LH/beBT8Bv+bnUGvQVohIxoCgHWywLDN8O6ChNKKYoTs3EfNHUOtxIk1yr0li1+mGG3jLfVaDDQLLxc9yLL+HnYzJiphjJenrGGc+gNYGZykYpk3QukQv3MT11shaNzFrZ9jB11lOHhOn7+B7d+gGO6QP3sRwaqSugWzX6aWbyFqAdfgNjMkuDcPgitchdDpoow6Wg6jmlFpTem1Cp0EpwLd8DMPGmOwzVzGeFAzTExzTofFsLlRJi9NoGykkTfsH10UgWHU3PlSEfMFPzjx5zPLp3+BWGebqyxwraLoN7LqJk2dYTovT0qG4cYmk0aBx7UsUxQC7sYUo78NiD1HvInOP2LDwzTpmbR1zfoIZ3eRAxjwdvk1XVUR2SBWfkdsN0uYVlloTTO/SKZLzeXl8SOX3KHVO6dcxVl7AbD1PVr8NgEZgZ6eY7/zvrJRL9PqLJLVNClUyr61gmz62tAk7N3jOqGEbIX17DV8tsdPXAQ2qOv8sYTBrX0fVN3CtJkY5R48fYZsO/skbCK+HXRRUqiC0GoR2HSGgcGoU5JjCRTsNAGpGg4Y7JS1SVv0PH6t8EkiVY5RzKrOGkvaP3+GCH8+zi6Wf1YV+FgQKUSXne6sK8SPjA1NVSCERR6+j0wlmmVO6Pu3hI6pkhFtJIquOHO9TJSeEtT7OlX+EPH4L6UQklDxdnhJaLq5hwebnmBkRuXRY5ZhJ06UKu1RBl7ObLyD2v02tts6GSCiSMbVL/wMLwyUxTWxhsHBKJvkZ2eIpWZVj6vNjjho7GGXOQiyZXf4DHNOB+SlIE8t0kEVG6NfJrQCjLGnYDe4nZ9zoP0/QvsRhnrBNgX3wbZA20ijJK7DCVRAOG/42fW8VE+sTcyAzhUn57LVxUcv5lZGqhJwEQxhkWBSdF6GZsZcdMZ3dxTV8LkVXMPx1KmkzBVxWcP5wjUzv4hcZtVqEPfoORaaxnQZXvRbzJCPvXWJRlZi9DYaTJ0Sig+PWKbTAEwE91+RG8zp9Zx1dU4zdFdyVV4iSBabXZD76Lq35Y6zmDtIOKRqX8HSJQuJ6dfTpG1DleN3bFOmUVrACIqUMtlAIpNMANQG3jrJr5GqGc/oaZpoiGhsYlz+Nkuuo1S+hhUTFx4yzE+x0QOCECGed788PJBUaybgYkVQxTaeNK3zsxS4M74HtUfZeQRkfY6N4wa8Nhc7O48b4+OdxqXNG+RBLWjSs1scKUNpul0UxJ81iZuEak5bFRrhDw3o2/tWwrGYsjBl+9zKt5BTz8JsYZUZ48zJBuEpY65PkCdnGb6OqBHu6fy4cC5oQbXI6vEswPabVuk509gbMdpHpBKUqqO/gTJ9iFzmiylgEXRZlinn5ebaM36ESY2KRsj/dowwbBKKONgNE4wpKWAhgw9um765i1k0EBuJCXPArQ1ExyE9BQ9vpYmBiCINOfISe7lFvXkGsrr6XqNS0utj9z2EO/l9ov43OlkgUVfADx/bIquOZHrbl4VQVWmmkaaGlDesbOP/j/4AhDqjFx3RlQtzq0ei9TN7pUeqEIB2zPPpbKiTOpd9lrHLScI28SqlJCy0tWmYN0hlZkWHpAnv4LmUFht9Btv8h1soXscuUVCdIwyMsEvKqwChzPGHgmi6GYaGcCG140L6EqbaxJ49h9RWssI+yIozBEzJ9n3DlDoXOWaQLtqJt4nJGUcYoCcvlAb7UWOWYPD8lrzLajostnPeN953JA6Kzt7nt1jBbLTrO1k/0uy+Qv5Dx0QU/GVpr+v4K0+U+jcHb+EYDWZ+fd/3x0TWGQmecmODbLivRGoVdo/T6PMoO+duDh3TcNl/of5l+sMLMOKJ0GwjLoaxKdOsqcu3LDKoZQRUTWB7L0QNqUmItBtTdJowfUS4EN70eMzvENwMawsbZ/zbSnSLdBrr3AjcbtzhODkjbNykNh6Xbpe50KKSNTYE3uYdjOYyzMbei57B7L2OO9xGmQ2VHmKN76HzJ0isQ//Bl7HkNwwSx7OFVE+TKNcrDd/FqoBqXMO02yvIQRYZqXnvPUU56XfT8KXORkemYVj7APPkuFnC7/wJJWHu/kFJrzGIC0rho0L3gF8ZPLTb7N//m3/zYbba2ttjaurCu/3Wk8Fawa10gR3kriMURND9EbGbWoP9pDFUgh29iZRMCu2TeMLGqDlH7q5wWc/r5Ertzi4ci41vH3wQBt1u3uVF7jmX9CvOqg1dOGQ/eph90saWBWS6IteLPR2/wcmuLKj+hTCY00xGmE1FEO9iNHXb7L3GWxbRqW3Rat3mpmOI6a1TZgKqcETgBp+E6PbeGNX5Klc+osjFzr4Gc7rGRLUgNi6Noi1kyJrLqjNMBruGRmR6FaeNqoH4Zy+0h175M4q2jhIWsEsz0DGXXLlzOPkGMaoFx8hpCFajeCxT2z9cFqb02xCOQJto9/z0WSNbdTbpuj3uTdxmrKQN5xovSQxfn3frm8hSn8xK5WcO4889whw+Qa18gdVdYqhlPsglGa5u6HTGtXcZxV5DFlGJ6SF0pjLO7RFaAsi1yKRmGXUo/4mSxx2o5R1gtln6b8cxBiRqy/Ry1+IjZ8AFONmbudShxGQtJ3fPJ04QDWxPOHrGRLhHuOkFtHUdbHA33WY7eIhE27c5zOFs9RrMB9fY6ddPEvfVV5LOJtj2vw/wQamtktR1caaDKDLMq2favfGBh6Ptfaw2r3jpVVeGaHpHZeN95royAqvvJOEhZhsXl6ArzfE5gBu9ls1/w02EffI2qeYP9ckbXjBDiN6WYIKgaV1mJx+wtn/yqD+aCXyAqCCE4F72m1YxMBkDARErWAx80SAw69nkRRnpt9PyYqtFBrd0+H8d8DCY2QijM7AwtbQq7Df3z54jttRkd/TVZbY2DImPLh2jtJQaz+4jTtzGlRVdBvXGV2/XnEULwaHGfs/SUMj0jPfsua1lMfvY6wY0/ZCkcMsMkX5xxVRQ40QYzadBeHLMYPwKngYckcxvYwgYrIu0+h+H3cOe7DLIppqpQratM7AAtClZNjVcOuN79DFJdRQ7voiyf0lv5yJ+5jC4RlktqXofK36CoXaIyPsQuXgg6bh9TWx95b8nDbUy3hZIW6jdE7PrrQGnWsHu30fEAvfFFTmcPKWtrnMWnRHJMGh9ylpzhRut017+IN32IylMwHax0wbz7CkHrKlWVUM6P2R3epd++TCAlhu9hT/dIlnvEKqEMuxT2F7Ba19FnryKFDd1biMUxzI7p1ANst8dp9zwaau5G3FMF/WgNaQUcFqckyRla5FwxJcnR39Js3QKrTeH6LB7+R8p8RjJZ0swnJIagkScUhiJuXcJZTsFpoL0G9mwPbUdkzg+iUcbFgKP4kNXGCr1CIdwGpfWLLZr88H3pgp+Nvw/nsGjewPIa0GxiZgGXNLjzB8gn/wGEQXblH7C78hLG5CGJFEysGrlSNKuSwAoYpyNilXJsGginSdPror0Iy/A4nT6h07qCYZisuXW+O3+E9tagsc2VPMYe3UOSUI3exJAGlRcxqvepVQW6d4tpOkZZFlPHort9k5420SrHmj1EJ0O6ZoQZ9ChkhC5iyvYXGOfHvLnYp8ymvNz5FDWzzuPlfe6WMaYR8KiasFVbIVUlMujhApHZYKumKVTxoZH3ZnKGUCml10eJi7H8T0uxPKEsYqYqx5o8xmzeoigrOq3ncJovk+iEyfQRutlD19Z4Oq0zSM5YSyf0V3t4tQ1EfIajBYVWrASrDKSF5/VRYY9GdsqlMqVXv8rg9HWsaJMy6COcGgs7wqsWUEww8gWicxmtDYbOZcbBCtNKca1xHVfY780VjfgUnScYSESSkO/8PnvThyylyxZj2qUmPHubotIkYYsiuoS2+tC/A9mMKljDjvfQk/ucCsXA7RA6c3bcDVajqxTzxxTtGxRak/p1POsH94iCnHdUTBat0fA6NJxz9xJTmOx8yPz2k0ToAvPkVUinmH6DoveZ9xYHL/jZqIwA2X8BkQ7R/s9+/1BIVOc55GwX3BaZHSF/qLZRdZ7HHL2BrvVZGAakR/TC5xgmYxxpE00eYYWrLOZPmGswkzHu5j/CFx4iOUXZNoYwmYYdnjo12n4N//Qh2yUUUZferf8RNXiDOTEnk2/SvfVFqsE7VBUIGUE85dCZsXjwNWpCIrrPcYwic2qsKU3avITlfhoxe8JSCwpdUNZWWbS/iKFSqEoEFfXkiCeUHC6OKHROXuWsWAFHy2Ma4QpmVaGXA5QuKcuUkR8xcxq0gg0iJAI+cRf5vreKchssRU5kND7Rz77gJyPTCQeLQ+bFjKzKuBReYVxMUFS8NngNrTU79UsILTDnT5hMH+FqhfJnBLdeoS+3eTw7RPk+caAxywztRET1S+QqZiIshCh4Gh9zpmYszZIrfkgka1yNrtLMBnTSFGlpCrtNvX4+Pq9aAhEfMT99DZYnWCevY69/nkxIimgbI55gqArdfg6zKsG0sdwmVVZCa4eifgmlBPrGv0CqnMJucqamPD7+Fu7Rq1yuX6E5k6BKSqv+3r0/82LmaPz6DmV9k2Z0ncLtYi/3EMP75I7Dse2Tas2smHEzuoOY7aJVicgT7OUTimCdyrhYfP11ZlaOeTJ/gkRwKbpCYHx0vecoOWCYDil1wUq4SsfufWhM3lLN2Z/vUbdqRM3rvD16l7RKyLXBnWYDR3jEfpth2KJyXQZGybVsgFlfwVYSmquo/lWM5AmNRUwQXUEZHoURcVYsKcqSShgcdG9zuXUTMXuK171JZvtkTh1ddHHtgGpxwnxwn+jK72LHI5RbZ+7ViEwLPTnmUT4mFxW2I6gaz1O6m++v7SMvEkN+TRjlAw4Xh8C5qL7vrNEyamR5irLrhFkG5fx9a42F2UJsfoVyeoh0ParOCxTP3tcatoMruKbD/vwpR7VtDNPHD7aZq5hivUFrJcQstvD1hG6pSet3GKmEN2aPsacPeGH6iNr8KWdSMGrsIJpXSdMR0dk7BFlKu3Ub6fVQVUnTtBnYPvXGNZxsjixzisNXKRrXsAV4ZYLa/sck6Smj41cZLHYxGpfohBuszg8Q8Rl65SXE4oQ8GbJwbQarn8f0e2zPjomTXQbJGbOJwXExx5EuZVkiPI+jaB2qFOFGnHptapTY9U1kEXMYtNj4ofMsqagnM3IhMIuMFv5PNUa/+Jv51dKyunSdAmkcIxCI+Ixy7YsYwkBIi9xbf29bjUYIGGVDjooEo7aOsmv0Jgek1Zz7Zcw4HZNVKUl1nnRV+hsYG19mmo0IpcQrUuTkEUatxa4XYqQmN2/9c5aVRrd6FOP7zOND/PVPU3/0X1j16py2rpFJTVTfQZh1kvQUffB1lOWgOs/xanJMYHns2A08bwdbQEcVbPlTTuMjpDY4TU/ZbDyP8LcQxQxZLM5TJab3GDgF1UqL6OZNGlYbqb6IVCnmfBcxP0RqiYw2yes30B8iosxbzzPzfE7yBYt4gKMOicrzxkFjeYbdfL/jp73chbN3zwXbq69QOBfOxBd88lxUSn7DMFRMtRwixrsIpdGd2x+5bYWF8tvo/SnCiWgsRzhWiE0TO56wkeeARh79HXb32nlnoj6PXwLYix8zy+aEhmDWuornBJhH3wW3weToG4j6FmdaU7cCVD5ERNvYlUa2u6jubY7jJwhhYZ8+oWZEiM4dptN3mM73qHo3+XY8xK5mFJMRxfA+O40tdBoSr7xENL6HOdqj5ncYWFvEyiAwNRu1TfKyQEobc+MmxmKPanKAiEfkK59FGS4CjTV4HR1PPmDJf8HPh7E8hmyBBuRsHzo/34OtcFegu0o5iamkh0BhJifn9qR2A/Vs9qW0pnIjpDRAa7T/TFBg1JDb/zf0VkWCiUZzd/AUc3hALd+n19qmHlxGxyMoFxheHTV+DGEfnU0wLEHmr5MEHUZn3yPxIubZPjetOtbiACufk9W3WZZTisH3MPIF8uhb9FZeJuq9gDt8RCItSilw85ST4Tu0wm1wQ+zVV4hO99gw6xyUJTPbZpFPsaJtnnOa5CrjzBCcTt9lK9ykZjQpoisQXTl368mHVMMnAMh4jNj4nfdNRhO15CB+iiNt1vxNakadW/Xnf2zBvtAZi2qOLwMc+bN1/7nCx7E/ROBwwU+GVlhP/4p85x+xlw9Y/w0TxFaNa6wd/wXf8kOy6tx2+4L/vvGNgIbTYFEs6AcrnPtqv5+8/RxmuIY2/Z/4mW3NHsPwHkLI9022crvNsvcSo2SEIQSuqogNh2PDZ622gkyGCL+OMgNAnMc6CUFSxmQIVp0G+eABleWzWBzD1hfJ4kNmD/+cbHHMnRt/SFxbw8jmuKuvIKqKuMgYTg9Yb92ivvoVZDbCWpxx9vhrTMMWcfsKw+YONWGxapnMjl6nqO8QTu6i0hjskKJ542NdN8x0QDk/AxywGx8qNKsoebJ4yLKI6fs9+s76Bz/o+9saLmZyimG652K9C35upMowx3cRVU7Vuv6hHWe5vwn+JlJosmiNUb44L8B4bWJKlBBYls3i9Hs4Vg2RDmE0xwo0/eZlpkWJiWLQuoYMVngsBJ7UrK18mnq4ye7yKcX4HqP+y0xkg1vTM1YwmCZjViYPKQ+/RZUtAIW59SVuWFs40sM3fE6yY7LJA+a7fw7SIlj7ImU2Rj/5GlW+oFICcfWfMTVNktYOsphQa1ylCNbpD1/n5Ph1XNPFufp/IQvO3a/s+CnVYghyjOF2Ke0mCM1hfEhRFexWBVb9GuHFAtEFnxBaWBT+BtRqkM0BMCYPzqP/AD15l0O3h4pWmeZjdD7kZriNO/gup8tdSq+JskIOSpNo5WVmusB2W2RlypquCMa7yCLmhc3PU9Vv0xQWa0ffQowekzo+qBLXtOHgm9i9l3kkHLY7txguT0j9Bu3mFsP0gPtFyqe7n6FnuGi1RKgS8pQqnlNtf5ZKuoBCDF/n5uQpVbSBLwM84dGSLg9xQFW4VcaJv4pAUDfPnwsCScP88Pu6lQ0Qx98+746tTy6iC39KrHxIJ5uQC4EOeohok7FOOImn2MLmcngNXza41riOUcyIzt7h3uQt3Pomh24dX/rYwkW0V/HKmHD8hFlVoITJsd/kncFruNLjduN5TMPgNNxiaPm03Dab4SbR/JjidJ9ZnhA0epyMHxG1LpEMH2GMH+H27lDqnAzBwWIfKQ2u1DZxWpcR2RzVfZ6FYfGknNOTCfPJHq3oEvrw2ySNLY7nD4mBolbS8TeJ3Rnx+G2iJ3+Jmy/wvCa1tc+xkBY6cJBrX8ZIrzAZv02+HGDVt3GE+Z7hVVYllLpkiiTJ5zR98b741l+kw56sUshm518kM6TKqIyLEurPS+Gtgrf683+O20c6bY6LU04nbxHZERv+NhJJaTeR7edR8RFZcsqssYWjFevtOxTzPXSVkZcVVeMydtAjrW0QLp9QnX6b+dmbKMtGXvufCOenhPN9jFqHcnKfA21gLfbobH2VWTLiyXAI5oRSVaT9z1FNniKqEh10yCdvoNIhA5XTcXyanVfIzIB2+zmmB6+STI/oRFtMx3uYVojpNNBISulj6CXy4O9IiilSZ/idOyhcdoyCxeF3QFqUG59lWRSMrQA3mwEmUytiqgWinBL9nI2dH4WBST9cY5DOLxwuf0Uorc7vkUoitAEIpsUIt1iy5kTspxOEAB+F2P9rwmKOjAeo9m2EdshqX8Cv1ng0eUIcrtEQmm79NoNqTjY/xT99Ey/sEWlFJ11QNrsM0wGW63DT7iAGj9AaRDI/rzM+WwQ1ihmGzuiGXY7OXserrSMf/BmeHWLWdshu/s9U1RIxfgzSgPoW+vA1puUZu6M3yYOIK43nCZ3z8YfWcLq8x1gV9N2ITJcYfv18X37gZqjMOpP+y4yVInTq+P4OAhDjB+gqRy+n+LJPariIZ3N3ghUodjHyAWdPH7EUktqlf4znbvzo6b7g14RZMUNphQIW5fwjxWZaa8bFkN3lY0qdYRom02TKjcatDzQ7n8UnZFVGVmVs1jZpe210dX6f+7775iAf8rqOMUzYPH2Hudsm9Lukndvsu12ujr/L8uhv0YXC3vxt0tZLYAYEXocin7EcP+aKadOZHWFP98jxoHsL5dTg1u9TlCnFt/81WuUk+ZQ9r0HN9Aim9zmLB3jZgBeyGcf1TRqtDWpm/eLe+/eF75ctpUOtfhk9O0L4DbQqkCp/r3anEeSt5zCiHQrDQwsLoUrM9AQMB5wOFi6eDJgDA6tGA807s7eR8SnEIzYrBeN3MZw2Xn9I3r6JRuOXc/J8RpAl9ByXevM2VjxkNH6b02TEUTKgazgIp4uyaliN25jViEltHcOd48xOeDIfIuIxrgE9t4vUimnrMsvu88TLOoldI5rsktY2caQPZY6ORygKJsN94rVXGMwfUqtt4hQjbDdgT6eM0iF9f4XQDjGFSRWuMLU8psmUHcOk7rR56qRUdp22Gb3v915hYNe22dAG2goo7cYv3OT+go/GLGegNaVV/4n30W4XGXQhnaGbV6mkS9W49b5tMp3wZPGYSpW0/GfCdlVRWjXytS+TVlP06BsU6TF1p0/4bC1AGS66/WlaZDh3/9/o8S7Ccgiv/A7aaDBp3eS+2yOwfSyny8ySFOR0jl7HrDJKLKzZPifhJqL1EqrSNOMH6L3/E9XYxL3yjyi1IjAjkiJhWg05jU9ZMRzWR/fJx/dJ29dJTA+NRKZD9PD++S2h/zxZ/3mKfM5U2jjq3BhFSRstBPbiKRy9htHYpPBe/lChGQDSJLEiFtni2flswmIOaLTX+sDmIh0/025oRDaFC7HZBb8ALiolv2GIMqaSPrJzG2G5lN7ax1bostoV7LXPoYsU6TdwixxUgvLa6PIEOXvIIh/jiZzb9Q0mWmEKg8fLhxSqwJfgnLzKlspoB13iYJVFOsXUGWuGg5tN8DZ/h1ALlBFiCRtBxez0G9TPvovntTC1RlouavgGs+kjtFacDb9HtP55niwPKe069XTIsMhprH2OevM69eEjDDPkeD4jbia4Zg+32GCrZhMs34RsAFaTbHHI0fI+lVasNLeQ/hUEGlEVaGmeRzT+iCV/rjNGSY7CQFxYrf5UaKeOEPJc8OV+QgIZJ0QZ50JHa/4EBncB8PvPs1PbYVpMadgNtNGg2ogQunzf4q3SAp5NJJ+OU3TpUE33GOUJ6+IIW34bY/9vzl1EOrfh0u+wePSfUeOHCKWw1yZMm5s8FRmm4TFdHHDT7iF3/wx79hhv9hhx/Z9i+n3seEIQruA4KwgzQNpNKgRpMWYlXMMJ1lFGQO42QFW0hUPVuoWTDKhUwbJ1hWZ0iTiyyYsR7yz2Gc7eQUjFmqs4SY6JnDorzhpaGM/OtUIbNufVqB8MUI7jQxb5ggUQWrX3XAs+btKqqHg0f0BSpljSejZZtz56hwt+IZiD7yGzCcvO85ws/5aXvJ1f9SH9UqkaV1nb/Q/nf7PxPldq137Vh3TBLxiJwU5wGYX6SItzLSwKt/+B7ysqTtIjKl3Sc1fwVIUWBkq6iGxyXpDQCpHP3zfZWnM3qJkB9dlDnMPvoP023bABkweEGAj9/jjoVW8TUxqcJCcIr41fFlRaExUJ2ek7mPUO48kTpGEQ5wvswV3GyYRKmPjbX+Lx4aucZiNqzW38428jZ09QyTGe32a5OKLsPQdSksqMWbiK10qYY+DOnzBXGjM7xfXaEGygPqqjr0y/f7agTD50k6SKmefnk9VBMqDvrn2ouA/AGr8L06cgJNbapy8EZ58AZnwAswMqKpQBuv3KB6IAKl1ynB6i0bSDNXw7xpEuhhHgbv0e4+UBsyohWpwyqUyi9jUOiiHpfBdLLQje+d+RRcz1m/+c6dbv8GS+j4FBungMsydsC8Ve8wrLykXkPo63iho9Yd2VOEBSxshySd66xONiTlqM8SyXTecSbavDvHodLR0qpcgWT1kPN3Hr2xjTfSzDIzd9xsUJ79oeta0vstm8yboR4Gcpm+EmAomoFMWz4YWIz9BaQaWQ6QjsJgJBaAaMqwmmNHCk88GTecEFnyCqto5w3kVIC+H3MYRkf/aEmhPRdjqslDnD4TvYOqMlBXmwQmTUyLMxc6EYpcdYWHTCbcTxW1DEBHt/w4tbX6KaP8FfniHTU5LKxezeRp+9i1m/ROz38YuIWPWYdm7QGt3l6ODvCL0W3upn2Vs8ZOH1GLV2WFMZDTPELwYMH/w7nJWXCd1N6ssxI1USLofUEFiD11ldHvBp02TPbbEdXcbCxpYOvvzxrnOiSt+bMIhieRGp+VMgBIjhu1hZga80Ih6hFiP6UQ8aV1kWMbFaUjPq+DLELgak+ZxekbLc/xvY/BLVxsvsVwWN8SPMs+9gqAIrW2A7NRzXJbIizuIBdXtGP+zhWx515zLbtctEsk0yyRnFZzjliGR6wtICf3mCb3okVYqsch5NHxPaHmURI1GcmCG9q/+MsppxpgvGyz1Cu0ZcZVyub4IyUVGfpJhge3Xm0qSocoRZMR18B2P8AFWlaFUSIFmYPuvBBlprtOEhg8tIO0JWMb7dee/3ySxnNM5eR+oR2t3A9brvE5r9OHKdYQgD42cseyozwKhvwPwYamuoD3ODveBXgkBjjd+mSoYM1ZTKX2GUjui6XVwRMCxOMU6+hShjYmGhiyWxqtitrSEdF3n2Jr1igd25Trkc0hi+gxkPyE+/R1wuSbRDsDjA1pJi/Ahncg8lXE4NAxvB072/pV4arLomS2ebGJ+ev4q0G2hpUFhdOnrOu/t/haSidOs0nDoN+zL2bJ+O1URbDSyny1ZdImd7mLMhhbekMgKEyqEqcaSDXS4wpWLF38Y8+Ts0BXUzRGrNCTAVFr2N38aUFun8EZbSNOwPLjJd8N8PngzYqm0RuSGlroiLBbXRPuX4EX1D0F35LN3aTYx0gmkEoHIMIHZCTtIpTv4t+vERS7fDkQ6xagFufsYgn5M//QauKghUTlSlVNLEiWeceYr95T41v888P0OiabqX+H6d0ahi4qd/gVjsESRj1sIVqmAVw3yCcjsk0z1KUWHYXeifu20IrbCiPqfHd8nDVXaXp4TeMSfVKRrNRrBF2+tytDyA7vPUl0Oy+SGLJ3/O0L1Mx2ojhIMnA7Zrl8lVTu1ZrVcD2utAcYBt1elGl7C1pvnMJTmvX8MM10gO/pJxOgBgtjzA9zbQ+vz5kamUwAgvItZ+TajbDcbZGMl5DPKPUurivbqPLR06Xpt5PseSDmVZUukK80fKGr4dMMmnCCFwpMut+h3G2ZjADHCFf77+kx7REjZLNN1onXx6yNhvcmZIFsWMdP6Q7PCbyGAFr5pijd8inrzLWTHGrPXxVYfGZB/HsFHLMVLMyfRzLHpfwrQ3sB2FcetfkE0fMvTq1ObHWCffg6CHF64TzE9JVYHhxbTMCE9+XGOlZlgMWBYL2m6H4GO3veAXQcvuoEN9Xqt5Jvo+F5M9j1m7hBy/jT78NqZbo1z5HEpYz7aR71ursqb3YLJ77kK08goNu8nUmqCUpuW0OMmPeHv0JrdMn2R5er6GWSbI8XfQi1NW3IiB6WMIEFaEWn0F7URYVYmY7TNdHNIoYnKnSSAtSJdoNUN4EbN8ytJvMVAencpkdLZL2LnM/Pgtom6AZUhMYeKH61SOhzt+RFdC8PSv0f4aVeufIoIORjzEaW2xlxziWj7zeICpcjSKuhdxw7xFx2sTmgF/c/I1AjOgZkU833yJwKxxmpwQ2C51p0nDbDEqzsiqlJbTwREeResORm0bZbgf2XSrtGJSjtBaE5lN5MdE6l7ws2GlJ4jj1wGN3XuO3P9o0XapC2blBFvahEadvPdphK4+soY9K6YkxXntuihKrtavotDkKmU3fkLHa3PJXWFjpcmkKthbPqHbOl9vznTCfnLIWj7CFxWmYdPKlmSDt1g3XYL6dR7GZ+wfv8bEsxmZgpe71wiFgSMMisED8sExp1u/RxiuU+3+nxCf4AhFZ3nKZzlvSm8EHe5O3sUSNvP5PrV8iSttvDLBMgPGxRlO8pSADAsHqozS6zIq59Rsl+azMbtRxRjVgrIE2bmFlhaV+cHajNAKa/w2Ij5lrbGNCM8bxB27S+VtItCUxgf3U9EmMh2ff27wwbWTCy74JLgQm/2GUTltrFofnU5Q7Rs/tlinpEu+9kWMcklu1RGqoChGLAybdrhCnu5ygsvJ6fe4Fm2wKhwGecKEnM2wQzE9wikTgvkh3mKA47Yxgx5YG1xRHm6lOVMVA5Whk30OpMMld51ydoAnXIKipBb0SVSO7bWpD1NyXeE5TU6LFCkNtBQMpEnQukykHTpWD732VQZ7b0G9juddRlY1Foni9HCf9eIM25AwfsjYCzk6PkVaIUU559rsIXa8h5y8i7JqlCufJbMb752PQmfcn72LV1rI3GEnuHJRXP8pKJwu5sYXQFWUVuOT/w/K+IdeJ0T+BpH5A1Hbh8aFwXtCs6NJgmW06Hdfguk+5fyMPEzxx4/RukIUMYX0KUyPym2RqRSxfMxSuCzLnFvCxIkH5HZENt9nWSwxiznvjr5L4Vh8YeeruNMTpNcELOTiBMtQrHtNouWYTudlYq+L8Pqw+zXsyYxGa5105XN4SGTtMofpgMfpEaYjuDe7h9aCttvCxqKXniGnD9BdTeluYq28iMgXVMHKB5TwjulCPkMgsOT55EbqAqOYU5nhhw7UFRV5VSCFpFQllS4xxYXY7JeNtf9f0YbLbthDLzX9n6Jz5L8HtBXSMetIDXuLxxdis98YxM9U6J0UI07iEwDa6QB7+ARlh1Srn0PVd5DZDCyX0n//ZMsQJm0ZYMyn52K0xRlb0TqF8JjqhGSxT9h9EczwvLMbaEmbTVwcoUjWvsIyOeD05DVWnS4CQe3WPydZHFL6XUbTR7wz2qVb36IRbrDfHkO54L4w8BdPKNQcKznDa16i07vDRJWUu3+Nat/EC1Zouj6G1yfxelRP/oJqeYpfTDHCq4hojax27QP3feV1sLzj89jQaBupUoxsSuXU34vCdKWHZ3qkZUrDbX6k0EwI4JkoDa0QZcJFKvIngHRQVJymx+SORR4/YdPfRvxQUWyYn3GWnCGEwBAGa+4aVj5CHL+GjSZYucO97IyTck4obUrLI5i8TaUEVgrx5AmhlLgn34XWdQLDBwrc5JTUbzFeLpkbfeqmTx2bJSv4QY7O9zFP30JufYU0WzBuXSen4tH0PkaVUOjX2GhcRXhdpHxI3fQIa1tERnA+Vmhdptj+MpURkGYZ8yJljqCnzjvQdfs65vAeuE3yH4rLVMEKxnwfoStKtwGcC1s2gm2aThvXcLHEhdjsgl8saXQL+3oEQqC8da7qhEAKpkWOKQwMwwcJh9On2GGLda/PyuSQMj3gcPaEx06NpL6DzhOEG5HGh8SNHmWV0CxKbCERQQe/fZ19t07TsKhOH6HcHhmXmM9nzKuMcvaUvtfFqyr88SO0NBlScm/xlFHY4/N+n+PD18i0Jj16FfvqNjV/lYZhg1aofIKan2BisllKVpovw08gMPthCq+P1Zgg8iVV8/rFXPinQGsQlo9cHqKVhvzcGahWtZhoME0XKQWD/JTQCrHsGqqYYE6eYNZWGQ3v81RUeNLnisqotS6TzI6x0wlrvZdw67cp54eYgc1quMqj6QMUmprVoGF02R8lLMsetdqEVHaxGiHl6HtMipiVKkMqxcgwkAIiFMXxd1Aqp7XlY2DyOD2lqnLM6T06VsTcW6VcvYXWkunYJB8/IFEFvuXQcXoY5Ry/yMi9NkFV4qqcau2zEKw8cwz5PoKG1eVHe5jk8hCRxayHEaGwqeyf3A1rXAzYX+xjCIMr9au4wj8f9xQLKiv6WCfY964Xkrz5HLJx86OF/Bf8UpE6x8jGCCkx5k9R1ZKapRnoBN9qYwmHnJTDxQFdKZFFgm96aK9J4PV5OH1ApiXN1k0qM8DLY0pHsTj9HrFzSNS5TlkumCtFiMSfPITZPkVzmyRcR4ddRqMD/Cqj1C3Mzee4G5+wmgwxh989jz/ze7D+ZaLgOo0r/4RFOuSp6XPbcNEoJm5I3Q2Q2kSHq3jpGOX2qbIYIz6mql2hshoYrSvkk7eQjasobVFSsrAChLBJEPSDS1wFDCHxZIhRxTxflqAKtLCpfuTcKV1xVpxQViU9t38xdvp7TtPq4Jk+y3KBLU2MwX0qrelZHXy7SykCMHOE28SxQ/Ktr3J/PsUTJuHD/4CjXK731xlGL7Dz8D8hgXLlJcbROnp+CFaI1gZ1aSKliasqsHwOq4xZ1CWJTwhcQTM7JDBriGLEPB9RG77LLI+pr3wKu/0cyvBZjO6ienc4iY+44luY0/sYqiBr3CRvvYhwHU5mDxFlgqJikS9p6IIiG7MaXSfsfQkvG+LEJaPiDDGaI8SQQpWEvc+QB1v4MsT/EQ1B0bqDWVvHKObUkxm1YI1SnKczaASFESLaz2MnI5RTQwYraP2s7j99l0KVNJ0GO+FF3f/XgZpR51bjDhKB/JDlzO/PkTUKISGQdXw/wDc8Iq+OIz6YzNG1+/h1H0OYeDIAwHQtjuIDFsWcDbtJ5+wd0vF9NnrPEzauEhgeB8A0OaFmuaTJnBIFiwMyy6eZnbKI91kWc3rRKt7wbexsSd64gbn+OUo0iSkpx++QTPaJemsYXg/RuMrp8pTrZYlTTxnh4JsuQf0yDatB5bSorB4pGctigW98MG0kVkv253sALIsFtxrP/cDN74JPjEwnxOWS0Kx94FkqMejaKx/YRwuDynQQ6blrNukcWSYo68PXVESxfNYYqxEqxZFdrtdun7tH6SlxuqTu1NkrYq73n0cvR2A+E43VNjGznNutl5DFAsNdQRUJqd8mXe4RLh+znUxYRhusd59HGHWYHJDJlGT/LzHKJTOvziNt8ZLZYX3lEqqqiBotHJ0zFSUnT/49gRWw1f0UvqhhLM8QVkQVrqKUpui+gtAxo+UutXzAMlsSJvcwioK20yKtbAZWSMNucbQ8ZpbNmOVztsNLeDJkko/fq+Pa0sURMXvPfrfjMuZq7QaV1oxFgaUFwUcUI0/jE55MH6OB9bD40Gtzwc+HyM9r5gCkY/gYsdnTZI9JOkEguNa4ji/Dj40/9U0PIc5drQMrIDTqLKs5T+cHAJjZgJXREw7iPWR9m6GGYTLAj8cs549Rhstp/yVW5kd4lkeRnrJQCV6hiLIJUTpkUaY0RB3simNvlXb/81jHb3I2OsBXCZE0mOYO9c7nCPw+yJJ0tke0GLDWfoF34iHTfILW0Pf7+MsjPFVQeG0e50fEGDQNA2XZtL1VUr/L09lDDG2RlTmGMHHjXcTRt1F2HcPxqHKBaZkweAMVbb2vsd4opzDdRwPG6CGrG79F+ez5VRnBR57Lwu4gNn6b85adj3BLu+CCn5Ofu2Lyp3/6p7z22mvcuXOHP/zDP/wkjumCXyBKWOTdT/Es8fIn20e6KNtFUZHInMfpGUprZDrEQCPGD1ntv0Q1fUKVjAlVTrf/CvUH32C+2CeQFtXgLpUbgd3AQLAW7WAO91kGdQ6XA8zpm5ycfo9WsM7ppX/ITrhBc/EEbbiI+hrzkzfRhwdE7StUWUzVvkaGYB2DKIjouKuE06fYwQoTUeNBvoVst1GGg1GVdBd3AYEOuhxOc9bqNrbbYObYVGuvoJTCRyDmT5EHf42ePEFH24jep97nXJKrnKIq8bBY5gt08H63qAt+PB8WCfVJoWpbGHkM0qAINih1zqyc4hke3kcspPyw0AygqDTHxi1q3cuY2T7FbJ/+6mcx8zmq9xKlt4G1/TsYUiOrimVVUoiUHX8NefQNRvGYYjni8s5XkWdvkKgcNx5R1tYolkdYwoLlESwP0aaFWDxFn75JzXJxamvUWrcgX0KVUaiE9OR15tmcmSq5tJbhGSau0OzNDnAtj7bTIaxy+ukx6u6/x5cOTh5TXPrD85jRj0gYXHHW8M0AS1gERg2hK6zTV9HxBNOtU6x89gMDPlvDrSphngwxu8996GT9wzCLCTIdo/w2cNFZ9fNi7/05Zec59srzAXr3NzDmVzSu0Cvm7C2f/KoP5YJfcwxxLlDzpcQ9+hZieorp1NCNq+TRVcTG78BHuLIo6WIGbfTiDBk0YXFASUoqBMqLGJcnLJZ79L0exeIx4cHfsZQWhtcjc0NmqsI1Iyb5hJ36K8ybL+AUc5SIqGHy5aIgDTo8zmbsqQy3StlCMvXqqOmc1soLjIuMdjIjKkacxgM2oozw8Z+zmB5gWwH+i/8rselgRWtko8fU7Bbq3qs4619k2LkOuiLSJkJaGMffpqoqiBoY5Rxr/2soLRDhGuXq51HCwlE5t7w+qel/7CKU1qBb1xHDu+DUKLyLzqhPgsLrY7R30EnAyK5TZhM23Q7y2Qq8uTwmkjkFBeF0n4gCe3GGcfY6WD6pKCjf+S6JH/HYDHFMxe8tT9DTPWRZYt78J7Q3Po87eoju3GC+999Y71zjvlAshYGzPCXDJ0GytdhDLgoMf4Iu5pzmCUYp8bWJ1X0Rr3YdmR3xQEN3eUa8HPF0/Bhr7bMYq5+llo7xlkus+ffQkyeoYBUx2QXvEg2rxaXoMghB41kUdO5tIDY2PjA/UXaEtCN0VSCnjxHdFhqBgUlkNn6p1+eC31y0NMmCbeBc7BCdvU2QjigaGxTRFQptYqy8glNrc4DAne/RSScYw0dUw+9ypf88tTLDdFcpnQbptd/nW9kYUYz4kuuijp8g3Trp8BFB1ONpMmcoHDbcNgtlEeopZmHhtZ7HyM5YFRbpk7/Cy2Y4W7/Fp9c+zQwbM1hFmHehWGL6XZAuRthBDr6DcnswvItlW+j5IVX7NkL6CF2ghfm+oqNGMa9mSAQ1bKzZw3NTzPoVlOGRN5/7VV2Kv7coFLNyjN3YpOkEGIsD9OIIoSpqnZfZinYQUnJvco9CFdjS4kVMlF2D+g6Lcg7BGgtV0pk/5GBxwpY2qPefx6oqjGidVjonLBJU8wpjQ1BOHqJUwWmjoi4uMUwWaO1gR9dIUXh6ilqM8BwLmY3J6uvMjr6Ntf07rCib1K4jEYSnb1GY+4TFGCyLbHmKZyzp1NbJMchFAYsT0qJE5il9M8ISDsoQ9KWLGL6DMbqLaN8gfvLn2P3PsO/38Roe9sfNJ60aIDCkgek0PyCe+Tgm2fg8bksrluUC37QwT16FdI7pNyh6n0WLn6yJ4UJo9qtH6gwBOId/DdOn6GgduXzK6eQBhmHgXvmH9IMVTGGhKLFNi0W4ScNp0A4vUTkrgGCztsXR8pDAbOGlC4TKyFWBaF+lyKfs2S5V7zZN0yZ6+ipWniDqO/hWgFW/yqwoaaYLaukQO9Cc7e+S2yFS5ZTDh6SLMe7mpxDLYyx/k7XaNlOgtCNSnXI4PWJajql7NW74a9QP30aqGDl9gmrfobICcp1hCQttWMyyBfHi+Fy4U0w4szzk6mdwzIDc8CnLGeazhhFn/CacfA/8DqVVp6rfeN85nJRjjhZHwPk9fuM3zB391xWBRujyPXebn5SKkkfTB+SqQIuK7c517OF9An+dyu0jBMjRfSq7gTAMTq01Dsucy0aGVhUohUCzOrnP9P5f0q6v0PLbuJtfItQGU11Srd7EGN7FExbbiyPk+m9zWJzxII+Z6JLr6Zhu8Q6zZIQZbRO7IUHnOmk6wtQVVTXHXnmZRCvI5qxN7xMM30KPH6PyFHftjHj9H9B1N9iPjwjNkFE8pmPVsJ9+G8uOMOIl4fqXUe4KZXCAuZgjojbZ4bsIt4sc38O2g/P4rR9ZZNXCQCNRp+8CGiM+pVr7yvvmGjq4RPv6Gpku8OR5c3KqEnKVITBYFItn4uiLuv+vAx+XrGHK82e1QLLqrxIYIa70PrRBWqModYEhLELj/c27g/SUSTYFoF0lrBgNnOgSUTrHlCPS2QF1u8aLo10cdZ6TMum/xNQMzmPK9v4GMxvgGBbOZBchbfJqDqZFEa7zWCna5YR0/D3qXovyjf/KOJ/SufIPud26hiFtfAWuH7JY/yraCFHJAGE5iGLK03zIsipYMQxWccHrvRddJ4U8F5eh0UKxu3hIpRUbwTb2hcD4E6Ek58H0HoUq8UyPa9GNn7gpVgkHUd9Ezw4QQfdDXYu+T9W4iqTC0iXV4ghLmFROC3f0XYrFMT2h8Jo3CfMZLW+TshtC/JjS6VIZPrqxg3vyd4jhfYjWydZ/l3j5gGB0F1NKhBVQc3roUlB17lB6dfaOv8Fi/hTHMGlaNcx0ikh2sZIlzfYqevyYdLSP27uM9hqMdInvNpkbEu3aWNrHMQwcq4YWEi0CKg22cGmKBX6REEyPkU2f9eYNmuZ5U+Ism7FR22BZLrnqtfCrhFT+YOxt/Mh4/fvO/4fJPoNk+D7h0o9SVOUPXv9IctUFnwzKW8GwDgGFCtc+cjshIK/OIyM1mlKXH7nt9wlknZuNWyhdvbeua0gDgUAIQZjPiKRHbNVxkIxlgJPMkft/g6NjfGky6L5Iv1VjfPJd9Ow+K/UtUrdDNXlElA6ITI/KqCEqSSECTqgxdm6zUtfk8TGj5YR5sIls/y711j5hdcrsyX8m9HuQzijcBpf8daLFU1aHb6PnRxRqyez4Vaz2DarZPk6RYwYrjPqfQUjx7ByArwVucoRx9A3U2btUfp1883ex212K4zcgHyDzOWKzh37WCK4MD8N0oEqwVII8+iZGuEFW//FGDPrHOPtJnYHW7zWjX3DBT8vPVTX5t//23/Kv/tW/4gtf+AJ/+qd/yoMHD/ijP/qjT+rYLvgxCF1gz5+gVUkZ7aDkTyb8+Fk6GnKd8Wh+n6RagJS40idbHtO02zgrn8Xp3sE7+AZyfoQ920NaIdXxdxBWDTwbc/OLlNMDhCGZO3XmXpve+jralPROvoFx9i6e36WSFt30DCElYrKHCFbI975G4fXwR/cQ00d4tes01/tUwsAxHCbxIerJ1yjSGXa7onS3WaQGXbHEHL1OwymZzlMKJZCmQ9z9NPNQENXXaOUHiNlTdJmy5vTQQoJbB2mirRBtvX+y6hkBba+FlgWrYfcjHT8u+NVQmhHVymfPu8YF7M3vMcvnSCG50bj5njjq+6p4gLzUDBbZ+z9HCcbKJbGuslmHWRkSXdokq92i0jmzySNq0kFmZwSjR7zcf4Fp0Ccd3SfLYixpUERbzEfvMpUKOT9kvXWN5tl9jOEuOuiiVj+PWB6D6SK9OuLRX2Ctfw5qTyg3vgDVCVLGCLfNZPaI0HAQp6+xphQ1UVB07xDVb9At5liDe7iYhF4bFZ9SLg84Sg5YCS5/IH5L6hIlTKQwaJg/cA6RKkUns/MvshlGlVD+iIjJXB5hzicEwoDFmMzd+bHXRKoUefwqlAWG7UKn+9Ne1gt+mGKJdfQNkjv/M3v5gLYRYv0GLoBU9ausDf6KJ5O3f9WHcsGvOZHZ4FK0g1XM8bwVyvkJQufo7zskvffPB9FCkndexmgu0ZP7xNOH5MUUu3kedWXs/TV+bYMDNad+/G2ibIZfzDCckLEZ8a62ifq38KRFJjVlOmFWLCnjh9w4eZ3g4G9pCAvzzv+CZbQZHX2PZloy638Ba+sq09HbuCrFFg6b3hq+1aBu1yEeEZYpselhmQFu72XE7ClesEYxvo9puiwW+8wtgR7ex9UlDcNDFSml00XOdyEZosdPkAKUHSJUhqli5NE3oSoJ29fJoysfe24Lu41Y++KHjivPe6UU6iJ25KfCmryLmjzBKMZ43RpN08V++nUEAtMLKRcTItMiinephg8Inn4LmleoDBvG91HJKcJ0CfOQjfXPIZ0O4XKCsEMcy0GnMfP1L6K3v8rp6DHtfEq1PMHLJ+zVL2HaLTbCNcjmzBfHxHlMjRmt9lWy8Rmj7osYq7eI4kOc7/1vbHst3PUXOC0TLG1QKQVCUggHmRcYlDB5hBw/AFVQbHyBuFrQsjrYkX3u+PdDBf4P+1OUZYLOzxsCRDpFoNAXv1cX/DLIE+zRm2hVUTWuveeQ7MwfIk6/g3SbFOOCXSDTJeu1DUbZkMCQYAVoT2JJm3b7JrPBAwy3CRwhaqtUj75J1NhgYQcot49V36RKF7izh6gqo237lG6EdtZoFjO8ozcwqzH2yg3c7ouke39JkIwwpntE659loxJU9W0CbeJc/ifkxQzDW8UtFjC+i44niDzBtD1Kq47w+wg7wlo+RQ/foTAddP8ziGcLtcPijKfzpwA8LwTW5Lyz3JQmeePmr+Jq/L1nkJ9wuDjEERJ7eYJfSUTjKlX7BUrpYnPuplLpc0lVhUJXMZ6yyRqXaQQ9HhomPaFpV4qiqFhKmyid4I4fw/3/L8bmF6nsLvboXXq1DtfLnLPlCc1ohzcGb1AVBZ83E+zTh1hOhNvoMM+OIamoyiW2NGkFqxhWB6wGgd1GqPTcEayMaRkOc1GRC0lJQVYuWEzfJjl9k60iw/GalOE6tt1D82weaIdI6SPLEsaPwXIppnsEfud9rp0fRu6vY617ELnkyU9W6/o+TafFvFhgSoPQrCGrBLJnjqzJHKmyj3Q9v+DXCysfIk5ew1QpcnQPlcUYpglBG1tClsfYwqPUJQ+TtxkkAza0oL4cUA92UE7vmSUvhDLiehRhT++jJ08pAS9a52HrKpZO8Wd7OFVBPnyIXaUY9/8PrN7z2Hf+BWkBrdkZWSlRuSJjTFWecKl5BSfoohcDimWM4zbQwSpS5fQGj/HiQ2wvouw8x9yA8WKM1pqBMgh0DkaIufIiVe9lHuYzjNEjmmWOj0FkBRQqozF9yOBoRMOJqNY/S8/bYTR7iySbc2zWuB7twPDBeeTr8gzZuf2B8yiF+KHXF+OoXwuqAvvsO6jlCNHcIYt+csd2haJ89rwwsKg1buPUX6IUBvp8GRbKBNDo0UOa46e8KBxK08Xf/F2qKmHou1jj+zRrXYpS47ZukE4PKJTE1jBIhxTplKDIWfHXQZVsZ0tsAam/gj+4jze8h99/gWJxylyUnGlorr7C0fgxo93/wgvNG9RkgJsPsdMJxfAuUkqMqkAVM6TOMIRJzWgggMCwWPd7mF4HFweUQpNzf7FPZvl01j9Dz/fYGA/wpk8xqgXF/hJMH9a/QPUh0VEfRaIWgMCTAZEqoJgxNST7y31SleIZLmvB1kXd/+8JTauDrEk00LBaHxOXpzlM9xkmI0IrYCe8QqFzpvkE3/KxjB84JGmniek06QoH2w+p4jFmdBmdD0mFIBg+wNA5uZSw8/tk0yekQrIoltB9GddwqI6+hUoXmEGf2c4/xRh9h+zgLXxd4UcLlNYUYRddLMiTAer0uwhVEdghfjyiiBqUfh/r4G/R5YKGARuUOLtfw2leo6pdRm39Lko4uMLncv0KaXUumDyLzyNix9aQvvPRIpALfnIqXVGq83tvXuU/4tT7YxCCrHELWb/2TAz70feW0m5idp6n2PtvoOfIZIQRtODJX2EJQa+xQ1RM0JND5HyKGbYgPz4f4/YvUbhtzLv/H8jmiGyOZdmEJ6/inL4FjUs48yOUVadov4Au5mhVkXpNNgF7uoeKdti3oVFF6PmCzPBgeYY2DKR0MZXGc+pghUyEoDT6xGEH12oS6ZgVmoBgp3aZvfgxtWTIBAuv/xKivgN2n0ArhNBcjq4yyE6xklN48B8xsjn91c9gdG6TCEnDamFpxQ2vTSIMQqcHQFKmwLlwKVf5B9wtAXp+l6E/pVKK7rP9LvhkKa2IauMrCPTH1n/P0wm2OI2PcS3vfXXAj8MR3vv03q7wuVK/ijV5h1qeYiXH9INVSr/OSjEnnClOTl8lr1KCtc8QRDu4033U/Anz+IzUjbDrO0yGjwBYDXvI5vNYAkqtOJnHjKsJRjE+F/8e/g3tq3X2yhtIpZktFvR6L1O5IaVpEdgewfyAdjyBo29T6ZR0cUZz83O4g3t4QlAuz1DzU+LWdQZmxOX6ZfJ8SuvsXczTNxEClkKRJQPGZHSF4D1FguUhtH4vblRJl3Ltc7jTd9AP/wKhFXLlJWR06QMNUmYxBWl8aKzmj2LmY+TJt0FpdP/5cwOTCy74Kfm5Vqj/3b/7d/zJn/wJf/AHf8Bf/dVf8cd//McXYrNfIufF4QcAmFqRN+/8Qv6fipKDdJdELYnTCW5yQhiu017/Au5wF792mbJxGz3dxchnVG6EsRwi/S6G38QSJkpp7LVPMUkn+MmYuVKUTpPabA9nckTuNvCzBaZjE+y9RaIWLKsCvTggal/HtjyEYWKFa2jbxzIiumaNSTnCKBao5QlJVRIsnlJzDC6v+CR371OmSypV4OuUqWlQWhleo04Y1UAIFssTyEsEJsniFG/jt8mjNYz1zyPyBWpwD7u2oGjeQiORSDb9S7TbIcPh4sKK+NcQUaVIragMn6w6H3gqrShVgY/CXOzB/BgdbZFHV3BMyY2VGnePZxTl+QU1pEAaCldn5ONDOpGFPH4dRzrEpkW2OKY5fAs1eUwgPaTfZb44Y9a6Ti1ap1e/yVIolnZEU4FVrxHioM7uQzI8X5zKNFX3t9DVCf70IXLzt9DCB21QGTXY/jIqHPFo8j1UbQVb2hRlhTs9oS4FV1uSPa9DP10yLisqy8VYHqOyGcKusSzmFDp/r3tJoLDG78D8CMIVitbt9ynaleFj1Dfee78yAzSKcTGgVBUtu41lWAieCVaNn6wrSqoCqmd96FUJ6qfpSb/gR7EP/hqhcsrep9hdfJPuL9Ap8NeZKrrE2sF/4rvZCaUq3+tivOCCH0UgqZtt7DylsCym3ZvkXgdTGnzYX0+mE6b5CNtwaZhttDAozYhSFJTHr2LmS0LTw5MOkzxhcfwtqo0v4DgN/HiAO3mC8ro4fpfIW+EwPmDDWeHp4ilW5SKEgVHFNISBnh5ghFtEumLHbrHZfIFECdqOixNeRTgt7PFDKtNHGCHdxQCxOER1XkCP7tFa/RTpwsWrvUzSusW9+IimaeNkMZZQ1MqYLJtCNj1vSAhWMNQS1X0JNX5K1Vyjmh9iNNapjAA73T+/TwMkZ4j6j48M+bD3jWqBcfIaQuWo7vMUvwFFnVTHTLIxvuUTGc0fv8OHIASIeHgevWC1aTpdrHwJVXX+3uIUsBEabCRUOZQ5oNBFhuzeRs995sMHdOrrmOEWTW8TZbeoTeukymCSjHh3cpfQDGivvIB8+F+xZ9/jRvcyNSVwLZvB41fpehZto2BaTKj1r1JN7iOnu/i+wbBYRZ+8Ri0dEqiKfpoRdz4L03vYTh1dv4VpONhuDzm9R2WFyO4LlH6LJ4ZgMH9Ay23RdXpMsiGVqqibLYT48GJraTex6huI+AzdvHohYLzgl8d0F6b7oMGQJlXzDmY5Q00PMMoMOX1Msfl5ElWgtSYtMm62bvPdwesk1QmV06G8/DuU6RmN2hpFskBlY+zZU5bZmNbS4Ybfx3/yXzEWh4jtrzJ3fHaLjMCp43a/wEjVaBRzirwi1D7reU6mAnTYh84tjGibKjdoWF2qs7uQLXDCLqJ77s5tzR7CaA8j6qO9LlXrFmr4CEWFoXL0+ICjxR5plWI7Hp32p5EYZM+K9wAZ8J7MR/50zisX/ICiygGwdUWRTsCoo5djdOsHcyNLOGyGm0zzCQ2nCVjoqkKJErN5g02tCcyAzFtDmW9jOBHO4ph8/2/BdOHgm6i1z5LHZwTzx1wOehBtUzM8It/AGp6Rjx7SWJzgz+9TeS2Cna+Qjh6iV18hsl1E9wUcb40SE7X+JezlE9Tpm8jpY4zVF5l4bUppkAvNo+SQy5gcL/bpNJ/D8Bos2neIBOdd2oO3oJihwi66cwfTDbDcDi3DwbJrWGVKaX38nLK0WxDWIJ1/RHOARqE+4CrRsNoEzRoSA4Pz6CJZ30DMT6C+TiU9ZJVgxodo06fwfvKIzgt+MWQ6YZKNcE2P+g81xYnkDMoCXcwg7CPcAikFZZbRERb2zu8y9zocxE/ZX+6SpDG9ZIytBM5iTOl1yP3N9z5Pa9A/FKNqWl226lt4x39HUpnos7vo5QmizGDlU0grQKQTTNOjHTY4nGVgpqSGxHA2qPtNjp1VDto1tq+0SVovUJkhZjljmZxiVwnh4AiRL7mTT/Fbl1nYLVLDRfaeO3dFCDdYmB56sUvz9E20Vii3g+918LwV8uUeCIlKZxhFSmDNGT39OrIqqLeukte2qIIVJAoMh+KHfl6AXKdkVUYnaOMKl6bd+cVf0At+POkEvTg9Tx6Z7CJrH1wo/CgsbLZr24yzEXW7gYWDet9QWqO6d7BPvwVS4CbHeLrJmZKUay8xk/AkPWHb3yC81KPevsw9w8JTOSo9wbMDHLdO02vAZB+j/zKqTJHDXdbxkGWMkjZGmSPiAVW0jjB8ZskpeTrh3dFd+kGX3InojJ4gJ4+oDEEarvz/2fuPGNuy9L4X/K21/d7H2/AR15v0meVYrCqqHp9I6glq6fE9vEEDPWtJgxYE9EACBA4EghQgaERIIw7VULd6IDTQkKOaohHJIlk2vbl5Xdzwcbzdfq/Vg7h101tWZSar4pdI3Ihz9omz9lprL/Ot7/t/BJaLymJEusCM+9j+FlfsFYzTH+FGc6zyDrjXEVEPbXeI4ohlFgIwiKZc7l4hb14Hp0kxehOZ91H+OjJbvsfZbGZYmM0tAqVQweajaWSSD3kwewDAda+J3bt15thWbZBiEBhl1oJV6tZ5sOxfFySSuvXRY5uiYBSdqZ/O0jmJithbPCB56Dh0rXYNu2IjhYFnlMhXW2fqlYOXkIsjDMNCrD2HFcUY0REi7CPdMqXlACtZIiwHe+UZls1rjJKIamUbuxmQiQC9+xesWhmZXSYoUnTnSczZHtbwFjJoYRgXUIaLio9Ryz7J5BYZCZ6/gc4TTCxaxRI1voUd9pGYaLeNUPkjG33ZqFI2qhwn+8R6iW+UsD8idfg0HxEXMTW7/rEzmPy8YuOyXl5nkoxpOW2MT3G0/nHHeYWBNAzIz5yydBJC0EHOD0BFRFnKPOojPYktmzC6i45i9HgXmk8jKquI8RKlliyPv0ceDxA6o6wVYuMr4G1iZUM4eBMPydXAhdoO2CUWhy8QbP0akTAI/EvczSK6V/531PguQe0xdtobJKZAFCGVB3/AcbpgGTSR698iebjnAXClT54XpEEHGQ6JDQu7tIPK+iwO/xhTayrr3+YkzzGjMWJxRKJyvPkRtfJF/PIOQueYpz+kGk2o+Q3Szhpaw1qwznF4iGd4VMz3Oi6lOqEXjgnM4Mze9BFBLud8ejTyY7ld+rLETunye14XKGQRoaT7sZSnK9LBXMxAQV7awWjsIPp3sA0DHR6Qt65DtiSpbFKSHml1B1W/RGy5LIRJx2uiSyFuNmPqBRjSpPRQOS0VexinP6SxeA1XGkTaY3m8x2rdJx++hnBipNsiD/uMkjnrjWvUDQeRxeA2iL0S1ebj5OmUyCljLo7B65DYPlmek8kMR3rUpELmBcosI6MjstVnWXoN+trAkybe6peR2ZzcbWINX0IvB4jqFkn1KoURUGAhhYQiQwr5nnqzFw+g/zoIibX6LJnz3vlRvC3Li4wHkJ+p/4mwB+fOZud8Cv5Kp7MnJydcuXIWeXPt2jUGg8FPpFDnfEyEfP+fP+pjusCe3UXnEap64SPTGvbiEwbhkNPoiEt5iDk7xg6XeP4WurqFNj0K4WCXryCLDAeJsEqMdr6OOvo+w9OXaNcvw+4fUPJaxLMe7a1fRqoEcfA9jIMfEEeHyLUvE/Xu4TrXyJMBcvNp0lKDrH6VOjaitMly2SN0fJZqSkWbBGaJqVWi6D6JuThl0XmMO+kpRZ6z1nY5PTokshqYncuchmNSU7BunCCooDW4pTV00MVI51jN66RmmRNrTqF8upN9AhnA9ABZ2XmHJPcHHYid8/liJQPE6fOgNbL7JNvBBuHsLo5boz4/QM4PkYNXKaoXYXQXI1ilMHyUXLDSThmMDJJUEslTBuGAy7UWraZDOH6NNItx3RZObQPHrpLadaotB6EsJkXKMjpg6j7GQEo8w6C/nGB2nyPNZuTRgGD6gLR9lWk0plS/Trqo8eb0NepuTuPBn1DxW1CuUvhXz6JbTIdYGkRKceo2yawS20WBWI4R5S0q3hrX3AbJ0V+wvjjGblxG1y4TL07JVEHgNM5SdgJaa8L0CDV4gbIZYM0OkdWddxhiNIK0/hiydu3RxmeaD9mb7wNnKWQ3vC2sFYFQGZn/8QzyuVnGbt84OyQurYLtAfOfbMP/HGHv/T6Fv0oerLE3GvD14NpHf+hnEcNmxSxToDkM99kuXfi8S3TOFxgr7sPpy8yyAZFT4tRt0MpDKuY7nYKEgDvzN9md3sO3fL7U+upZlLUQaKeKowu0YWJlIXZlEwcLrX1CaSEa17HDIbJ+HT07wmvfYJ7OuVDeIdc5Gs0oPOKSMKgaDtqyMDZ+Ae13KWb7eOELmEZA1zYRpXVSBFhN0k4TAHlyRPEgxChFTG7/PjKok4ld3No6gbrEvGEwKjJm5R0uVAXBvM9yekzLcvCUh7SrJP4qdG4S221mOuZ4eIKz8y1yaXMFKNwWhluGLEZXtt7adKoEc3oH0Gcp1D5CSdcITyFZnKmazA6g/bPubKbZnd0jLhIEgmv1s6jiT/xXNOjGZcTgFsKtINxVtDFFTA/RQN6+jgjHYAdknRuYho1OlqjqRQjaZE4Dy/CxvAbL+g36SUjgpCTBBcobN4h7p7D3e3RMl4XhM53FdFQLswiRp0dsjx2S7D6l9cdgchsxvkuneRV5+hIM3iQvd9HjXez6ZQq/SZ6OWS4PycM9qtkQNbqPkAZB7SaFWeV+NkOW2/iVVcwiIbZLvLbYx7ar+KbPPH6NYvqApdfAaj5DYJztR5ZqTj86xbcC2nYXhEHaeALRfEuV9pxzPhOMtxyrxNuCLHRRUDRvYpgGtJ7CWO4xSSf4hYuvfTa8dRq9l1jqA050RFYkJPGYrdZN5PpXEbt/TFtK7rs1AiExTvwnPiAAAQAASURBVF6APKFYmRM1rlCf7uI6AQeHf0m7doXYeYpSzaNaTBGxye2955lmE7qiRre8iWc3GUYDKuEhZaOKDscY+RJjeYAxeBERVKD3MqrpkttVFuUqk2gAtsmqbJNP38QwXRbCoKYzbGHQcjskRYIUEstbB7sNaDLvXBXh09JyO2QqwxImRj2nP7pLuXkd413qWnWr9eiwdK4XvGLm5EVOeXHAjcpl3HiCb9Zg5etnqh3VK9B/iTQcIPwWWX0He3wH9r+D5da4/tw/Ytp4jnp4QC1waSxt3GKOylIKEtL+bYrudXqGRW3tF6jY64/KokVBPH6VVGcErccQ1UvkOuXALbE32yPMF6w2btKs7BALzdQuM1gcsh4UXBy/irj/eyi3gb74yySb/zOxtJHpjMrsPovjF1noBHv72zhv+85PgkJxEO4yS+e0/TZd+5390+Jt6iRI0vrjyPpNFBIhwOq/cma4R2CtWe9rhD/ns0EIeDC/T5wntNIpVeliVS6SOR2020LIfZRTxwhqiP5rqPERuvMUSlUInBXGOmFvep+uWuIJTdet4p68AVYVY3kE73K+yoJNLCGJVcjIdrDyGbN0iqsi6vMhaXkVrWKE16AwAyw7gDxHt29Sty+xfzTG4BbZ6UtMFyOcDZ/dLCEvOly1yqA1E1GQuT7Vgxco3BrO4E180+dKCcati7jCIxcO0s+Q2QIPwdbyGPP4+0hpYm3/TeLul8mky6yXMVs+oFy9iB+sQRzSsJtM0zE+ghhF3NiiXl3HcFcoDO9ddbvLMlsCcKV69VMdjp/zU8Aqge1DEiL85sdO7ftjqmbjHY6ZcGb762cnjJMxbbdNt/EkIhNYQM2pMws9xrpEgiRXffbtbTbW1jg8/HPm49cJahfR7SscY2AsjynymFrrJtoI0NJCCInQCqO0iZnMMOqXwbAws5yO28AWNnvlKlUhcKRNUb+EPP4hQoizfl3dJF0OkPMjZJJjlG4jgi2q8yXFrddYOgVieITZ+SZLT1PMXyUwtqkHTU6iIyw74Aen36eTh7SyCLe8iVYJotQhd95ZF6FacHv6JhpNw22wZb3ljBDl4SNFojzsPwqK9dII062htcZ7V1rOc342kBjU3dqZspkdYBsOKTGjdETNrqI1lM0qD5b32MsesBas0bKa6DQkDx7OJXYHuf0/oXSKGN/CthST0zfQ5R2EYdCvbrKfDqlMdonbNyhrsPsH+ME6RThGJBlm+yJx/03E8hDTb5MdfR93cUrRuEThVomEwdHymMItU9gOm75Lad7Hal2FJERWMwiaqJWnGJMyjfrU7Cplo06mU/phD60hVQlV64MVhEK1YHe2i0YzS2dcrVw/F1b4EIQQtKwubbv7qerJSodQpORu5yPHfCVd1MpzyGhE7jYxolO0EGjDZCFAxRPs+kWE0yCtXkemPUbTHpbMcUavkm3+MpZTZZnNGC32qDsNpFIow8GwSojd/45s7EBekFauUI6X6PE+4eQWVvtxhGNychBQkwrTDXkTqHb+BuVBgaw0iNQ+4vRHhCcvst64gq00rl2l46yQ6IiT6Ahb2pS9gJf7d/GrbR5rPEHd8jk5/gtOes8jEdzwWlSbTzB169TKK9hJiPZaj7JNGUUE8VlqWx1NMIsZWkHJqnKl/MH99Tg6pMhjZrOIC1WTilH75A12zk8dgcYavQqzI0yvTtp5Bv0RqcWnxRJpKtwkxDM7aKsCQpAXEVGpRVqcktklRHkbE5Ncwl7rOlMds0STq4wLdsDh8HWMcIyNjdP8MgYGdWFQl3OKJEJ7VbRZJR7OSP0ZxGNspVFeTFLkVI//jFL/ZWTjcZTOSFvXMDrPsLTLmCcvkC336VU2Mas7CMOmCFbYdBpY2ERGCp6Pky5g89sQrDAJT2gYNhWzhlIZxvIIOzpBhVMo8oeBCTsoaZOXtjC7TyFUStb98nuUEkU8Olvn6AKRTOFt+1yN4jQ5ZppO6bpdalYT7TYRxi5ojfbOHe3P+XT8lXaYRVFgmmd/4sf/nvPZkfkbWG0NKicvbX3sz1nRMXp0FwCjSMk7X/6IT2jq0mJdODQMzdRuUrcryNFd8gJAYK05iFIXTr+LMhxE6xqZKpicvkRT5cjJA0qbXyfZ+yHu1tOkSYgUEUIliPZNjGHG2PBo1C9C6ONs/CpJrYLnBdi922fOL411hobg5WTIsvcDLlUuc6V8ndXSRcYSlosjQjvgeHlEYJZ4wzGorF1nT5koyyEuB3QCDykgFylKF0RKU6x9iZbVQRslIrXgdHl6lt5CFPhCIb0aSp7ntv/rgIiHj1RZRDSgrgpqswFiOUcWc5T0AYnMI4pyAyVtlsWcu9Oz52G1ZKMjwZvhlE0jwpNzeo0dSqJgvuxRSSeU1DaNrf8Jq34BrQXzxQOm0YSitsUwGbAWbHASnp5FGEmfsppSTI/RlkNs2Cyaj9HztujMBaHMaFo5ZrUJWsFDSdQfYwmbhtegJgo6412m0qG58aWzhU55HZEO8BcDEq1R8RzVfgy/cZOs+zSO3UVwZggqwl0mcQ9DSuKoz3rj8Q/Mv/2OCJt3LNg1ID5V1HcabEGwxbmP5l8RrbF3f4+8+xwn+YxE56yYtc+7VJ8b7WALqefcn7957mz2c06qEwZJD0NI2s7Ku9QtNIIc0ARmiVjlONJ5qBhy9llDGBiYCCHohcekRUoAmIv7eNpELQY4Xom0cR0d9jH8NbLuc2TLXdrREcv+yxR2CbX6Vdj7E4zyGoZSbJXaLAsIXJtZNGFHFbSWJ3TsNirokLstYmFyp3dMZX7C1urjyMqlD4x01FnBxFiFi7/MyfwewikRzw643N6kYq4QWCMyleI4VcT4hKbdxIw1qnMDHY0wKmtEdpelmrKvC+5Ki3I6YcN0EdEewqyRrXz9LP3l2+eixR56sgeAKT46hZq2qwhhgFZor/Gh1/5MIPhk6RM+AKlSKAp05wkyt43WoJw2cuMbACjDw3A7yHRKYTdIL/8fWFEPrXIyfw2jiBC1LTK5wyCJ6MZ9SkIg62UwyhRmQBCss6oUieGRiy1G/hyvnEKRks0m1GUdaQZI0yE26pjhgNws4da3EVqRtp5k6TaJpKLIF8TpnOX4NjeQzOMQR+cwfJn71S3iLGGSDqlWV6kUObZbpx32SShY85tEd/6SIhmjZnuYtatgVBACeosHGPGYueniVf1H8vrnjmbnfObULqA7KWhN+nD9m5sVrJWnIZmQBivYRpWaPSPOIpZJRCko40oHC3ANn2U8I416ZIZDaTlALENyo4S9cpmgukEaDrHXnsWcn0Kpy1JrcKrM+69iOavI0WvUL22igw3EOGFZhIjMYJYrZNDFra5wMs3JkhTplAgQmJUNjNltxGyfdHgbUxToImdmCJL4hHumhypt0IiGFNGUTm2T09I6LWnhpzNy28ERHpfKVx8Z79Ng8wOr6ZyPxihCSvGYS+4KoTS4lYwx2o/jCsm12S0EJll5B/2O+V+zv3jA6fKUTOV4FR+7/310OGKuwVj7KoG7TiZ9rGv/G2q+x8xrcUTGk06AlgapV8fUBcKscqUSoMYPSG3ILv4ixUmTQvv4zUu8EEqKcpnJssdNu42JjSwi4v3/RhL3McMRYecJytGYa/GYVqWDCjSFzjDNGrXVr2FJg0maAgVuOkPPj1HZ/Ezl1PAppIsVHoPlkidTetEpCo2Y7tJtn33nJyVRIaN4DEAv7NGyOx/pRKPepmqgHykvnBniz/n0aDQIjdCfXjVCoymrDNV/BeWtIuMlcuOXyJwWcvObCK3Q8z1w1zCVQGZLVPUSheFRXhzxZbfF7TvfwbBcaD+DtfoltAwo8uIdkfsAWkhOHZeTxSG1xYBTnWKU2jQyH1dauGlE7tYR7cfQCmhtoCJBZlYxZ0d0pMmAgqFTUPEqJMWchY6p5mOswz9C2j4jx2Zu+4jGJUSywEl6UL2A4bUoyxoAQudYvR8gkjkuKTqPkIaLEBJlmCgtiVXEA6uCtfk3GUpYMRvkfk6pskOp6LKsbfPmbBeAoV3isl19jwqgRr2zrc75YmB75KtfQ2QhhVX50JRqH5eUmOPFMRrNQX5Apf4Y3tpzpOophGmzEs9ZzASL1OJq9SbbTRcrHxJHQzaRqMPvknUeJ/SbCK1ZN0uUtAdW6UxteOUZRLYk9lcwy9uI4z9DLwfgNilqFxHBCsv568hgnY5WlKb3UUWKmB8hV56gMFxMr4E920O7AamwifSSA2uGt1YhPt3FsLuUvQHG3n8np+Ag3GX92t9jadcYLE/JzRhhrtEoN0B4pPUbKMN7j8NBrrNH/T0p4neMAzW7wTSZAeAGK5BEiCLFrd3gqlNFCPEOh+VzfpYQrHtbtN0ulrApVE6cJeQ6I8pDTGGxyGdMswkCQS88oVnroJvX0KM3EX6bzO1gJkMEOZPaNo5M8cIlhjSYOmWqXpMLwsC3j5GTB1jZknS2i6kWzMo3WKoJVhxjxXNE/QIqniCiCcJvM0znWOtfo7k4oawFr0kDKx7jLU9Qhk1pMUZf+FVkOiX3usSmx4PxaxS6YByPuVELOJsEJJ4MMOWHp2vUWj96Tt4+V5zz4XwqR7O4jzj54Zltv36BpHadREcM4h624dCyO+9R38qtOlhntsvcrmG7NYokpEQKKsWrX8UxyuRmlcHaM+S8jprtoydv4kuTvHwRMXoVrApJ/RIqHGJ5axg6AcsnzzIM20PbLqkpGfptbMeF2jaJlNzYVCxf/ktS36UwBXGYMrZbdABURiIMqo2reE6V0tbfxHQvAbAX3SFbPsBKQnSpTdmqoLMZyd4fkZhlDK8MQqLR5G6VutUmqJexGk+ikymZtM/uHSjMAFlZh8UpRtBAnbyAzmJkdZO08fgHtxGaKAtJdUyh80/eYOd8JgidnqWB1wodDjHyJblVe99rI7VkkJ7Qi08JSm1KXpON2k2QPvbqM/Rnb5JUa8ztNTYq6wgsNBo3i9iwS9wLWpha0BzdpxLPcJIpIYK4iBEPx8GSWUVZJVLDQVcvobSD9m9gSoulu4VsVZk2Wqzc/32kKjDzHDl+k3kWErp1lvVNfH+VvPsUybzEYR6RGCbPNb/CahajC01iZdxZ7JI7FTyvyYXyJYJ8yU2rTO60UZh4vT+Hg7/AsBy03yE1K+C30Q8z+yR2iV73rP9X7cp78j+o8joyGoFhUfjvDACPVcjJ8gSAg+KASq1GZjeQG2f7rcL45MHT55wDn8LZ7Pr1649UnbTW/Mqv/Mqjn8/Vnj5btDBISzuf/HPSfGuZaXzw5kmg4OHBbW18Cx2eRRg22o9R2HWKaAzR9NH16XKPWe8lNJpmqYvv1rHaT5BOj5Grz5CbDYqLm2gjgLvfRRYDZLJAT8f41/8XJosRSXCB2AqwT16mHtoYJSjcLkYRE97/bxymY+rtq8RmBYVCkfHG/GX0wZ+RL3t0S5s0W08QA6bhEXsmYbpEqRlzdUQeT6lZdcIsIlIReZHjSA/Dd1gxSpjCwhQGiS5IOk8hVJk80ojT3lt1JiALPaS2KPyPznl8zmeH9loIcx+UBr+DHt46e13lCL+FDhcUq8+hK5sPo0hMCs4UZ1rkzHf/AM+o8DiKxXxGaexhrHyZkxlUcgtHVkgzg/nt/4osQqrVde6U2vRNmx2nzDPJjBQL067jGt5ZxIs0CL0eluky91v0nSrOMkUAlVITI3odJnuoNEJsbiPTMQVnUdnzYsYyiajkMb35IevCYji6RanzVUbZhJHb4rJfw1EZfWFwzwRhN7luVrBRTLMh1cUBYnQPFR0jV54lN33y6s13HWa8l1AtSHTCSrkLhaBxHun9uWOMb2HM94ke/7+ym/YA6H5IhNrPOrJ6me74OzwY/ABWf/XzLs45nyO9+IRBdKaua0qLpnW2kZoXE/YXe/iGw6XGDk6e0KlcoGFVEAgG2SlHiyMsaXGpcgVbOVyqXmFf7LI93aekjhC915G1CyiV45QvoMqXUeU1CiM4S7Fz97+gh28gWzeZN25Sbj+HLnJkMqa+OAW3AcIlzBZnimiD2+T+lCIacmj66NUncWyLanMH0+2ADlCZRWanTNMJruFQMqrILCEKNHGREfsXmdll3MQkj6YsWDBb7tFyW9TtJkIDbQXpFO2VKcI5CBvtNEAILGkjtMHl+mWOwgOC8X1OF99jPdjGWP+FRxt7Ic6UpPTb0qaJj5GyNnNamBu/ALogfx85+585tGCnfJFxOsI3/U+lagZgjV9Hz45ACMzV58ics2gy9VCdQqoY8+h76DzGdCtkK18j8c7UYIxiyXLv9xksjzFKbbaqO8hwgJtkGEYZ2g0MFaPjBbZRw5kOeDO/Q5iaDD3NulOi8COi+hXqlZuUpcRx26R+laT3GoXTxe8+TRFcoVTuktx7ib3lCdbymKrlYXW/TOP0Nab5lINszN1ZjCklnhXww+kh216HJ8e7rGcJDaOGSQXf7xJnUwSSSTqlbXUwhaQxucd8+gDfcPEq547E53yOSEkWbDw6TBC6wAoPESiy8gXUw5Q0juFiPIy+taXDSmUDy20hZ/ssRJfJKZS0QlQ2oXcHnUbk5Q5hniO0QnSfobRZIWvdJLv/h+gixxY2HZXQyyJmx39Ee3pAON6nYq1y9eqvs29NGOuC+eIEJQQVW9IzbNLSZTbDEWb/JcLx6ywMg6B6icweMncqjNEIqTGUgTd5gDRK2FhcVIpi9ADYw+4+Rupvnqsa/KQoMozTH6LjBZbjE5S7tNMZA6tMNemh4wSBgSUN0ncFT2gF66UNJvGEjimYvPYfiZMxXvMmo+U62qrQmO0hpkeMkz4npotvlFDNpzFEgJXnKNXEeP0V4rLkePmAeyd/iTBtHr/yf8EME0RSRkZ7qBI4hvPIYd/I5hRpyDTPcCsblGsXUf1dBNCYjXii+xR5UbCmEqb7f8osW7K6+iR5sEMFi9D2if0W2q1h+C3U6Eck410Co4zR2MSMTiicCgu7fOag9ClMibZwcU2XOI+p2OUzpbePidagWo9hzHbRVpncPY/g/rSkOmF3cZdc5WyVdyjJD8+c8G6EyrHCA64Jm6nn4PkrZ2m8DIuElEk6wDc9qpMEMV4i+icoQK9cpJgGWAf/laqVYNkRO9ULqLwgUoJK6zFIz7I5vHs8S3XC4XKXaO8PiZI5q9WLzNpP8ToZYX0D5+QHeLHEevn/SXnjG5TMlKL0zCMnrkSNSM0ybrlNbAhOs5zrpYvo41cRjRWi+89DdQOzfYPCsDHKF8m3/ia50yR3zwIx5sUU0hmNdIY1eB2iE2RtB6oX0JZPRoBUCbZZwjFsojymZtYQSJR0ybrPgZDE2RSiD84yojVslXYYJUM8w6VklD9R+5zz00VJB23/5IKbTSwsaZKq7NGYnjltBAXW8V/gxHMuS5v98rOsNkqcpLvsje+y7nq0Mhev+xwDadIwXMbBCtJpomXlkfJj5nbgYdzqQTHBq25QHr5OEC+QRgcr9tk2G7jhA+a3/iNpZe0srVXnOk51BwcPFgeo1a+h0ghd3+bl0QscnryBJwVXLn4NNdd0Rm8Q9V8hT2aUbv5vzKIRzCNsV/Fm/01WnDl6kVBkJlYG8cqz76mLkqzQ8TtEecSKv/qOccCTAdeqNwEQCLLVX3wUcHXuYvazj0A+Shep0eRkzNMFwoKCnGWxYH++T6Fynmo/hdaak0Ix0A5uknHp9DXk0YtYVo6fHGGIDJUsiU2Tk9XnSPf/B123i9t7g6K2Rbj7Gnlpk4VjM2tuULIsDKOMZVTRvo9a+TKm12YgFGMrQB5+n5I2COMZ3dUb6NxCDw5RdoXEzVk2L2KWNnGEh9A5UggKDVIIhBCY2FyoXGCSTlDkHIT7rHqr2OK9Qee+LLFd3iIqYhpO83z9/1NE5OFbXmrpWcaXw+U+s4c/2xWbqtlglo8ZxgMqTvWRbfPHZHYLq7qBFY9peTWS3hss8wX26rPk9RaLYoE6+FNW3C5GeZ2o/gSWU2WdAjl8CTkdIuKI9MIvI5MUXUSMGpvc81Zoq5DCClDRCQeH3yOw6khvk3reIyLActY50QW5zkFrSvUnSbQmrW/R0yWS4xMunEqMAnL/iMWd/8y8yNjeeIpS6zoyW6DCPrmdU3JKiK1fpGT5uNXHzu7/Yf9MnXf2U41El9aQpo2WNnp2elafYQ/ReI9//SM80+U4mpEVmigPqZ/r5Hwh0cKGUhfmRwivjjLfqSpqDnvoXg8Mg/1in6Gz5OXhK6zUt7nceRIjnWJkx6hghaHXwJSQk/H86EeMwglPlzfYnBwzW55wpVRHldYxZq9jBSsYo9uowEaaJneWt0DDNeFhmSsYXRc1vktmXqBVEchxwtDrQNDFrawxW+kj4xltt0ZRXgeVMw1PmRUFo8UeG6V1+jLAd6tsuHVq0Rh6ryIAq3ONTGUorQhVhpFNkMc/AlVglbtkzZtnjnfRAD0YoG/8rxiVTaLaY+iH+91hOuBocQzAeknStt+Z9jJzOsiNX0IL+egzj+pU2JjSIFcFruk+cnL9IGGSc875uHziYfbf/tt/+5k5lf3+7/8+/+gf/aN3vParv/qr/Ot//a957bXX+Of//J/z5ptvcvnyZX7zN3+Txx9/y5v5P/2n/8Tv/M7v0O/3+cY3vsFv/dZv0Wj8HKgrfAwyp4vVfRJRJGTBO1MN5Dpjko2ppROC8T65Y1M0blAxawgzQwNZaYfMW8MMZhjLA7ACJpbDkByr1KJqVdBZiKUdDAXBhV8lmZUwtCZcGJij51GOgUwPMOwA7XTpLyWDuUM+us/l5iXq2QJlNBDSJpEpRr4gL2JWrBKDLOZi6xlWnC6DrMfu/C6r0Yi0SCgbHuuVy8TWmTPaPJ1T9yN257sMJiPswKGX91j1bbTWREWEIz2kPBtUbeFwpXaNqIgoGWXy0z75rTffU4d5xUOvbcG5s9kXisxuIje+CVqjpIvVBDF8E5wKceMGQiVnxpyHB0JLNSUuYjpBG2d5SKYlUhoE81MqWRX7aEw+fcDCMnATn3z/gNNncuToDrJaBvuUlikJKNBHP2TNXwM1xGg8BfrsO4TVYqU+h9kerlYIt0Ga9bkvjzFFlTyR5FadXJSxDAczGxDnI+5OTpmlS0xpULhNnGAVI55SlFcZxMfkRptlUeFw7RfoqJzj6IT9ZEEZg1E2QGnFJJ6STO/TRtF126TSxqxeoxAfbj7JSbk3vUOuC2zD4nr1sXcpBZ3zeWDf/89o0yNvPcn96feoGQGe/Pk1hanyJuunEffndz7vopzzOWO8LZW48XCsEgJ6UY+0yEiLjH55i4Z1dpAoHr4/jIcorUiKhLBYYJsOm+4Fuk4XPykwtUTYAVrnIE3S1S8BgsIIEDpHF0sKChxpIg2HXDro2kWMxT6l8AAzm7MyPyLc/DKL8gZKTxGVIdKuMs1jjgenVP0RndIK5ekMFVdJxgamH7LHIcN4hG8EXKxcxlYx/fFtLF9TZD7bus3ieB83qNLv75OtdQnDEN8McIT36MDazOdI52ytlrktFsUMQ0guVS4TqiVaC8z5KxQqR+kMIw/BqjEvxhwvj/Atn/VgHUdI0IrU3/hYbZKbP18HWZ4M8NxPn2pFCNB5ePaL1vBIbeUtpErReXL2SxoidPYo9YLMI8JkcvZzusQ2XByjxFzPsbM+yeKY28tdurZFI8sx3RWiN14nTUKyps1odYOe4bLIM8LJIZenC9ToDQZWgdj4GuEipt03MIXGM/ZZi6eUpMf8wt+k1P0SiXcR2/IhnXFb5+wtHrDirVBoxXZlmwtGhUqa45otiixEodDdLyEMSWaV6KdLakGKqW1aRgnXa2Mj8cMBuZWReSt8Kk+Ec875CWIt9xG9lzCn9zHrO6TdL5N5azSsNmbZBAFVs45AkNttaLUJo13kWp1cZyyCDaTdJA2PiYMuVqmLl0zB6RIrwazIsKqrMDmisvIrSDXFmOySTkcUyyFSS8q6YBmdUun1Oc4XxBZ0vDa75pLV+kWG2Yxu1CMSAmmXsVrXODY9zPUv0c8EuSpY8bvkKqNU3UAuZiAMUD9WMtCQLuE8mPUnxmB5wnJ5QGCXCZIeIuyxIg1qzTq+20XGhx/wScF25QKTZMx2ZYv94z9H2wEim1Fyy5hWQBD3Mef75FpTqASZJ7w+O8GJPTbHLYrCJvrR81AUZJfXObhSQbQuowyHoyKkHUpq84SLwTpppYtb3kJiINBou0ylfgU9uw/1HRy7A3IfVIHhNmiaXTBBjV9kkpwFIFrRjEajSZwtwJCI9k2ixmUW+ZTG9DZFOgPXpGRUqFz+dWbpjLZpcRIf4ps+NbP1HlujomCaTClQyHeZLw1hcrl8lUwnZweuyEeO8h+H3KqSNB7HEAbnc8ynZ5ZNCbMIgEHUoxR8Mmcze7GLHt7GBtrtG6Rrv0gU97CCLe4tdomyCCkkN2Y24v/35xjVMweB4vm/wGjUENnrGDtbBBtb7HTXmadLrOolcrvLB+lYSClZRGPMNCTXBXVpE7hVjHyCHY44DYe0kNR0QapjhvNDYv8ytnjr3ibzGadOlWpQY7uI6KYh5fYVjKiPMF0KLfGEhb/6dYTTYSDgYHGAp0Lqbp1703sYUuDYFrU8Qle2UWYZ2XmKvMjBbVNYFXKdsFXaBsBDInWBXO4y7/0QvDpe5+tsl7dJiuQDHQVc4bPmng/sf11ZqClxHlO1aljivY5pQiukiikM72xcrF4lLEJ8I3hkxxMqg/Rsr+GojCvejOTgz8mjI9KgyW23yerq15kM7xIWc4zqNttGGd9qkL2Pmn6mY/YWu7SyOaHXYl25WAevsGhpDsZHbFsnmHnGcHqId+lbFLNj8niCWW8i2jfIcxBBk9Spky3vAxAu5uSVK1RtgbuwMWpXcHRC1nqcYeawpR2+N32Fi7KDWEbkwzHFPMdsvH9wihQG6+7mmQr1+zwX4m3j/vsdxp7z84EpLep2AxML13BJiwSlNKvBGqOkj8xCxPwV0kmP6MEBS1WwXm3iHB8jvYySHKL0nEIIhoXE0jmFVqByZOsqWZGhLv0KibBRdolBookq1yjling5RGcKLw9R1/4PRtmUSTxkY3ifZDykSBYof0YRlKgFN/BnpxyXbU6jEWY651r1BoYwuVi5zCybUrYqGBgocspGjdiIOVycrTNNIVn3tt9z/0II6lab+odnrTvnJ0Dur2CVh+gsoqhdBsB4WzCnFJKcnINwD6U1s/mcoF56RzCjFgZJ4zFCPac0uss4GbDIFmf707JPJkyC+hWUEaDMClpIMreDlY5QuSBduUEmJCLYwlvzSNM593VMmIXsC8GV7W+R7mUY8yNKhSCfzyivPkmgTpmSYwQubuyfBbGaFaLm4xwc/xmVxR2MQcHy+AhXCxqPOVTdJvPBgGoouVq7xlBoiuWEcTLCEhs49jqRyolVSsn4YCcXowgRJz9CFznCNJGlNiqaoGsXP1Sr1cSi668wy6N3jPfnfLHQCLLm48jaRZR03yOOoXs9kj/8Q4TnwpomDwrqucJpmtQpUCffw8TGWJ6ytfoMsTljWiwY93fZLnLE8oQoX5KqjCBXZP4KK20HPT+g6DxOv8gYzB9wsjxCGgFu7SpXa1dx975LkbZpJBlmdU7mlWkvwMs1s/FtTr1Vgov/CzNDUh7tYmYhdvcpDrI5LjlrepW1yiqGNqlZDZi8dXZlZCmbpU0myZiaU8MqikfpvImnIGwSvwWNbczqCsgAjfGeujEMgyhfkunkfev2g7KmWMLmSuUakYooGaXz5+Ocnxif2Nnsq1/96k+jHO/LnTt3+Pa3v81v/dZvPXrNcRzCMOQf/IN/wN/5O3+Hf/kv/yX//t//e/7hP/yH/P7v/z6+7/PSSy/xG7/xG/zmb/4m169f51/8i3/BP/tn/4zf/d3f/czK/sVCU6AeHcAiBJm//r5XHkb7zNM5ee9H6GzBtP8K1uY3yNZ+gaZTRUubyG0iKRAqO1NgAOJKm6lRwtn+NjWVYJ68gdQ2RfU6ht1Bzv8cGc1wvG2izSeYx28QhAFWGuE6VQpRIs8GgEALm/7KOkpMsWqbjO0GtcGrGCqnogWi+Swrskx+9F0m+RTXsYnqO2xlGc32lymcFbyHm8TArVCQkxQJnukwDifU/BqOcHAMj2tWCcwygf1WpIAjPBzT+/S1LRRa63PnnM8JJZxHtuLM6SDWO28ZFoy3dk+xDrkzvYvWmsAKWK09hQzHpPEIuflLuG+8AY0d7i1HTI56eH6Fy14LyzMI6hVkdELTWWfQv4VrubjCINAmxvSAwvgeRe3K2YI+7qEf/OmZSkHXx5/eZrD7HYLEwgm+jBFcp3A7mKZBfngbvD7p4R+zWLnKKEq4rFPk7ASr/Tgzt8Gy9wIGmqFTwbddTtMpoV2DyhqVxQktt8UkHXG4OKRklalUNtHRmJLdIq/foBAf3beVVhQP5bMLfdafz9cdnz/O/f9M1n4GDJu7ySmrP8cpNAEQBqvS54cqJC5i3A/ZnJ7zs03HXcWSFlKYVB9KrWsNJStgns6RQuI9VIey4hNEnpD7KzTdJkf5EbZhERhnzuNnUa4lZOdpmO5S7HybwiqTWSV6xYIoj+m4UOiCqV2jtvJV7M6TGO1nkKWrpMLCcuvI5ZBg+AoiPMEa3+Ppzac48rdwN7+JPHmRQFqsrz6Ottr4J/sYuYkx/z6urFGIMncn94mKCN/yuVhax8/uc6k8ZJEt2TtdMHNusBp5GOM5/Qt1dqf38GyPzdIWjvHWOJ+bZajdAGCQnXIwP0AguFC9SNPsgC/QbajNDrH8dTK3hRBwHJ5wEB4QZkt0R7MZXPxsG/XnDK1BNW5giDtoOyB3u++5pjDLyMYOenGMqF54R9RZ4TSodJ4knbxG360yF5L16gqi9xKj4x9hJidk7gWOvA5mZ5Vgd8CWNWLhp1xeddhfvkbNrfDD/e/ylRu/Qp4qFv46R/Eei9kporxNayqQpsZ88N8RecqKXaXe/RZxcBFrcZ98PmQ2u8/F1g5G9RJ5pqhYJepGhfb8mCAek5gLFkGXJD6g4V8gr15mkoyp2hUcLbGGL2EkIxpODaRJPt5HqPvY3SdJP2Dvcs45nxVCZch0hk5mqGyBGt9CeV2EltSs5vt+ZsVdZ2r6GBh4doNXvQlLy2F/8YCr4RHl6QMcaSNq1zksMqJgC7eo0lwU2INdGtkDZquPQ/Maq5PbWMpAvvb/5qnGVbzqDgvXZ9R/gFdf53B+gCwZ2K0bGIOXSaTBIluCVyFMQyr+Kr70CYslo2jC2HDp1hwsq0rd6WBnZ0ZKVXr3s6bRFAjOHXI+KaFa0Fue4JbXMPsvEGgTmaWYtYsUecSJ12a1uY0hHLL3SVXqCp8V12dZzNFem0llk7XWVYJCUdv7Q8zKJRQmlsip1y5j6YTqdB8VWQyzDYK7fZAC4ToYUYLvNHjVOaXh1ekadVppBjrHXmT4RYASDkIX2KOX0MshorZF6eL/inoYqKXWvoYowkcKNwCUt/FLq6QqQ1e2mGZT4uGryPkRucrwpwGNUkq8HOIs+7j1S+TBGraQNGyTO7PbxMVZ33NqHr54K5hPo9ld3IUsR8WSC6Ur77GxnCnTP1QWjA4Rw1vgNUkbj32okrdGcRTvM4rG1JwqG/72e1IXnfPx8AwPKSRKK0r2Jw820Cp79LMqEl4vFiQqp5oNyNWZu5jSZ3kNDK0pJmcOM+ZKBYtTjFoLo1RB1XYoqtcf2QLfjdQZRjI8U0wwy3QrO+i1lJXhLUoYTMf3yE9+xEE+5VL3aTKriufUmMxPEZUVjmb3uF69iSMUzTzBqa1Qc6Ac9zFH+1TUFHf7SdTWDdzZNm0Js+l9Rqevkq49Q+i1qI1voeIxau3LCANG6Yj7Xosnr/4dWPTRtR3S0gWEAKU103zI3mwfBDzmlLD7uwjTJM7nDJcn6OUR1WCFeuVxOHcU+JkkUkvuTu6i0UztCZfL197hOCV1itV7Hh1NMWsbJLWb2MLFNt9pG1HSheYVxHQPSquw7EGR4hYJjSJl7JZJ3BbH1Yy0yGmkCd3FMUJB0bpCVtp5x/g7SAcMoj4zrXi6soLVe4Cyqhj9F3CcDrF/EXc9p8gi+kYJp0go9V9mpmMW0qOy9hVmdo0kmXC1epUgVZRtxVbPRoYpeXAVXfHp2ZpTJE8YEvvwL7hijzlwSpwUHtc7jyPckNzbRFGcORw/XKcInWEPX4F4jG5eI/U+2T7CSgaIbEnud8+VPn5m0CgKQFDoAuthELbWmobTIs1zbGnjmQGO4TLLxni6zurenxDPj2hXLhN7AUvtYDoBZruFrNcRx9/Hau6QLPvY1TWmboUnhCTY+3NU4xp5bZMwXlAe3UYsplytX+HQbXCYDenN38AoSpQdg4rl0fZWsNwxNXMTQ75MWMx4czKgtExYNy4TBS16cnFmr1c5CoXEwJMBtu1QUHBnfou4SNgMNrHEWxODaZxPEp83SjokrWffkdJ33d/AMzwcw6YkqxzH+9yf3UMguFi5dBYAgn6HM8hudIdX+q+w4QRs+2XM3GfpNekYLjN/HbMWoZ0aeeUtG15hVzH0jPne9zBaV1GHf4AnSsj6JmJxQiwk3WATx9mivPpLWOaLKOHjLgSEfdRS4mkDLzwhC1aw413k/svktsPO5B6L3b+gYXdxS79IaPeZvfg/cKou61tfwS89hpGGiN7raMthv3yRPQFlEgKrhCc/3Ble6OJRYJTSgqL1OBrj0f7kg6hZTUquQ0mF1K1zBeMvMhpJYXyIoIsU4HsYJRMzyNgotaEo0NGI6fKY1TxBLBwqjStstC5zkBwQLA5YHn6PZusGle5XWWhNUtuhbDfI/B3yxg2Myev48ZBGsaB2+gJmsIJoXCc1ugjzKtK+h1N14PhPEHGEc/XXKHr7WBUXR0ccNK+Tzh9wmkxpug0wPEydU6iC29M3MbDZLm9jYKLK6xjJGIC8tE7dLFO3zvbUuVlgVTchHqMaV9BCclDqII0ncZIFVdvBelfWh6bd4sHi7NygHw5o2d33Va/8IBzp4chP7/9wzjnvxyd2Nrtx48aHvv/6669/6sK8m7t373L16lXa7XdOCP/hP/wHHMfhn/7Tf4oQgt/4jd/gT/7kT/i93/s9fv3Xf51/9+/+HX/rb/0t/t7f+3sA/Kt/9a/49re/zf7+Ppub7zXi/SyjURxGe0ySCQ23yZq7wQcZiYWA/KGEY+HXSPZeJVYZeR5SO/gOBDtM65vcnryGbVjcLDRmfmYY8tMFueFSMQLs2QhRuwLREDOow2wX7vxXZK2BFZ8w6tS5GxtYiwGX6js4qU07DzDL25jCxFAwz2McsyDKUzKZsoxGyKBF1WnRrlzGPPkRWRYjwz7b/lUWjXVWa0+Rv08YtoHJJbFOL83Zdhq0izpogTt5DTE5RpY89GpG5q++a2LTLMwEXTHxFuptEd8fTKxDdqf3ULpgu3KB4BOmEDjnJ88HBTYXqngU9ZyrDCE9qhu/SkGBGPTotw3MNGd2/B0A4niJaK+yFQ4ppvtY1TbGyWvUzQBdFIj1L6GjAeQGRu81CGOK4CYyvAOZRixG5OUBaQJhMqOIcy6kCc7QBOrEXkbuBqT97xEZOfNoj7x6HTOcUxIlmI4ogi32KhcQCHzLpxApx8tjjqNj1oINnihfpDrfZxSOMMtrnKgIr7yG2XyWYvGAbO+/Y5fWKBpPP1JDeT9s4bJd2maWzag7dYyPSLl5zk8fuTzGPP0h4bP/d3Jd8CDt863gw+fjnwfWvFW0mPJg+gbXGk9/3sU553PCwKT1LslogI6zSsmsYEoTR3hYcQ9x/AKgsSoTWs2naFZczHiMyENy661I8czpYLQC5OAVBrM7DCornCZLfKNEWsSsBxsMzBJp6zFaswe0oiVFsECZHuQLZPsKIjlFGBI9vosXX6JjLOkXEbN8yrq3Rkd3EUYdT72GtAx0mpKHC9TwdVrdDe7O75BlCWJ5iDN4DXXwF+hkyGbrOSZaIdMUY7akJBzqvkE/HLC7uMNj1Wcw3meJH+VnqhMaTVLEYEDTakOtjag/Q/Lj+VKDaUimyQQhJKNoxJZ76WMrhZzz6citGnnnS49+t9IhqIzc6aCFJCXjtoSs3GbFKVEHBBp7ehu97GHVt1m4JdJkQS1fspjtUoxvocobuNmcpj0hPn0dI77G3TQhCfe4sH6Z0fP/BdW0yJ1jtjtPYSYpWekCqhDUyi3Gjo0vDXpOyLYKwQ4Qxz9AoZH1m4jSRYQqcCcPWAWawscOLjPO5jTcJitKUVq8RCEkUf8NoqKAeIq8dJENf5uut4YpLKy4j56fkIsAIRworaBHu2eVod4/Uu+ccz5LstIWdmvCXM/ZjY7ANoinL9F0W6w677UxGDol6P+ASjwlbz9BZp/twdMiwVYZ5mSP+fBNbKdJULlKQ+QskyXStJDhgGKW4TvbeMU6qWgg9Zz8wR9jZEO8RsoV5cOexdHqdXpFzkZ7k6pdwywKDGkhT1/HLxLG4/uM3A5y6xdp1y9yGO0DMMpnFHYV0iWpGbGy+nXgnXsnoRMWx/+D5fwIb+VpStUnzx1yPiEKRU9qpkVCFrRo2Yo0qHEgLaJ4TOF3WHXf2X+WxVk6neBhujvfCFgvXyEONqimU5Yv/7/wwhOMeIZa+QaqdY3K6Db2nf/CIp3Ry6rYrQtIU8IlHzk/xitZlAdzvpK5GHHKVrFLWmy8QxFA6hRn9BJy709RpQ2KicB0apAn5F6H3KqAdWbfEFphJj2QFtWLf5d5PkVrzTgZIS0fC5Ou16TUfAyVRxR2DZwmonKZVAjuzW+TFSlLNcfCRTz87y00OSmLdEnJcVimIZlOH6W9ejcCEMNb6CyB7AgzWD1L9/YB5DpnGI1QWjGKx3S8lQ/82+d8OIFR5nrtOoUu8OQnV3nNKzuYugAkcalLMr0LwCJZsl3dZhJPKFklSidHZJ6J6RVg+9h+H334PFpto3eeJq3f/MDvEAKs/ovoRQ9TCsz2TS7ZKyTNMm5ukGch3vB1LqQRod+l4q5jdL/JUi14IA2qto9OUpTWmMkhxfEL1BxJrVJjVPHoZT3GzOkU2wSlb2KUL2HO7zPvv8KiWCCm9+iGp0S9l8grm5Tnp6SeS5xHTMWCceMpgvoTj9baqU7Znd/jODp4qFRjkU128VSOTnOkKclUwkKnxCrE1uGnTuN+zhebQhfohyN1WmTvsW8a2QIdjgDQsyNk9eoHKlmkpQtQ3mGZL7DUjNHyGAyTS53ncO0OzuA1kvEt4sZlfEAUikk+Zj4ImemMC+WLmNhYcY9yPGTHX8Nf7FOyyyTlNsv953FKDbqtJ1nMc5b2UyziAV3p0/BbEPVgdB/ZeYr9IiRMTXI1ZTVY5RnzOvnRG8CZunO2NOk1tulNDzBLBtn8FqXRAavmnOraTYSzBreXpFqz3FqyO3mFupRsmGWEu4KRTtHzE+BsbhCbGx97L2tmE8TxD0ErrKBH2v0yWp+l342LiMAondtI/5qhUByEu4ySIVoUmNpltbRKyzoL8OrYq9StBkIIFvkcS9hcKl9lPHyeYnGCqTJKizFb9WvIcIJx+wfk3TXG411EGuEnC0ZrX+G+32RbCsq9OxhKk/VeRBvPosMYdfwG9XIL3X8eQ5oc2l104yKGYzOprKPTKR2zRUkJrHhMeHJIzDEXGtdYhgZIhTmN2VjdZOJI6k4T86GXcS895nR5imkKoixBYtCPe1ypXGOnItBaUTXrn2cTnPM23j4Umdh0nFXgTGVumkzpeivEKsKxbG5Pb+ObPtulixgYRGrJ/uIB82LKC/NT3NVfwBcVyqbLdm0bK/PRteuYwidHkOmUqAgpS5tUSQblFYzJHSydUvW3SG/9f6g6VVbKLWKtGCcTut4q9dI2xIp4GpN4O9heiDm5j6xdR1k5cnmIMX0J3/GxshApHezlHGopKl4ilxHZMiJzUpRtEZy+gBw/YJKOaF/pEBkdtkrb1MzGR4p15GYZu/MYIhygSisUH9OhxhAG3fIGTjI/Tw/7BUbpglAtsKXzHmcpMxtjMUWuuWTFPWQqmM8V5Y1tgmzBVIW0yy0IFxT+Cmr0Br16CVMrSsshSkgWgzs4O79Ka/VbkC8xR69wujjCLK9Rnh3jSkFp8gb96R6VeIq/+g2U4aFCgfBuYCa3YPwwdevyAGH6uNJnza5hVTZJkhmaYxZZiBesUkuWTLMRprTQCuIiwhRTjOEbYJfJa1ffk3FKC4O08fhbjqgaUmEwMQJEUOJy5RLSeOceSyAJZIBlOmgNsgixkx7KrpJb1Z9qm51zzgfxiVfHWmv+zb/5N1SrP/1Oe/fuXb7+9a+/5/UXX3yR55577pHEvhCCZ599lhdeeIFf//Vf58UXX+Tv//2//+j61dVV1tbWePHFF3/unM1SnTCIhgAMogEdt4Ot5ft6f2sN68Emo+iEqlrB3/g60fIII4vwbB/SkGj4OtpfJc4TIqdCWZ4tCErlC1yyAhxd4C1nFHmKaFxFWB5Guo9oXYZoDypXyEf36bou/sYz+PkS4dbx/AhRvoHUgp7oE96/x7KAlalNefsKk5UbTAe3OJUF63rJmtvASyasGQahU8MqP4HzNkczqVK0MNEPU2tZs5Dum+OzmxR9hG2h52+ACpGzGcp2MacH6PVvPKqbYdbncHoHtTjiQnmH8vSj63uaTh5F5o6TMYF37mz2RSUwSmyUN1hmC1pu55H6n0ByLz5gNrqNlRW0Vy8yHhzSdBo4WmEuD7BOX0XGDfTaMxjuCoVhcttrUJ7vwcl3cVJFxWyQ77+BKGl0GiBdn8S8QCwmrFS3KLUrVFqPM14piIuEulHGSk3s3T2SchdfWFSCLirNoAAsD8ess1UyiIuYhlPj5PQ7rKdT7lHQDDYJTn5IGYNFuqRmT2h2nqNldRG6YHD05yziMdbikJVgHdz3Oma8nZrV/ECVhnM+e+x7/xGEJF/5CvvpkEwXrFnnxoJ65TrO/DvcP/qjc2ezc96DRFCW9pniJSBUCj8+Vs1jpATr9HV0OAZpYK5/jdysYEVHZMmANJuRzB5wf3wL0ktM3CqBUcaUFr4ss1PZwZ7dJSgkuggxZveRWQTxDGV5qLUvYzz4Q5L6NgspGKklMwFhMkXplM3GNRaDF9FFTNcqYbktdLjAdtpslrdZZEuqdpVQZSiVYCwLgvIqiDLCWEFGh+gso0uNN7N9tg2b2qJP7g0w3sf5ruW0WT5Mz1x7OH5I/VAx4l1bgnV3k0llTKE0Hbd77mj2GWPFp4iT50Fr7MYlkupVlvniTKUI6MU9Gnbr7CBldHYoq/u3qK/cIMpSrOFLRPGUslMBXbDSfo7D/hsY0uGk/wKO3CZRGcKYUW120J6k8CQzZdExa6hphuFuE1ZicoYM5j0W0mbVuorlt9HlNbRbRycL7MV9sGzyzk1sVWCbVa5EM1K7wuvJgsnsHoRHVJTCL3cZFzGedljmU3yjhv3w+dSmjzBMKHLw6uSlTcw0QhsW+bmq2TmfI1JnaCFR0mHafJzbeskiOuWNdEBtdovT6Jj2ShuTdxpHneGL6Ht/BAKMPEZvBlwtMqZ2DeU1caMpdmUTWwZoy2d1PqCY3MUqDFRwA2WfHQJHVplJHmI7ZVT3GsXS4ShOiZM+5aXN9vdz7G/dZCkDuu4KanaA5TUx7QAtDES6QDs5ZSHRGrruKjkZSRgyTcY03A6GYb6/ET7pMRm+eRZTf/IjvOpNTH5+U7h/UnxZYqd0gRcXM6qtm0ynh3jtJ5lVLxItDoCz9DkChbXYg2zJ1KtyOzzFEQabpVVKVheBpP1wXo+zVynQJHYF26sighbaqsDgdaRTgv4bNNpbTCcj/HWX6a3/CllGp7LO9qX/nUEY0zbLGDmY7cvoHwfUlSuY4SlqOUY6ZexwD+WVyA++QyFdrFKHpP3co3uz53cfzT9W93EOkgG5Kggcj8Qs4W59E8dukTsdhEpoSg8Mi8zbIipClg/ns7JVpu60CAyfAAvFmQ3rweI+mUqpuGUQBQ2v8Wi+eD80gFuH7AQME/0RSvWmsCjbJabJjMAOHimcnPPpsIX3qYUPlfRI648DYKDo+h1GyZiO16Ei61T8h6rF0T3McBf14C7mxgaiAL2cocPX0Y//2od+h9CKPB7Qj4/wZw/wdYQpy8jVLyPNEnY8IXfbGE6TKoKs8STTyQuk8/tcNBxSx6BZvoirFKYaYq7X0MIkd30OdUja3EQZZQblLqaK8GQJ5bUoHIfT4X282iaEI6p5gVGkEGxQkxrTcZFCYghJrvNH2SgW+YxltsSWLtN0zKq/iVvZgcE9MAxk50t4lRVSlRFjM0unuM65s9nPIu+2W76bwixhuhWI51Dqoj4kqBSgl5xwtDhilPS5tPoMhTCxzSqNZA7LCV27TpZGpK3rLKIXCNOUNNhhmS0J8yXNfIQ4foEqOUEQkKdLkuUJZrIgJWS6iBHuCW21g0Qz9A0afh1zep/E62KjsEttLCQHWpEDhjQgCDCvXXvnvZsRMtDgeTi6iZ6OKcVDammTOJkTD2yEZdJf1LC9GvLweWKrRDnYQrUee9u+ovmJ9rKiSEGAqRNEeEiuniDF5O7sNkmRULJLXCpdPU879deIVMeM4jHLYskoHnKpfIVpNkbrAt8oExhlLOFwGD2gHw0QCC5Xr1CrXiSqbaNmh4TtK8iRjb0co72A1LMYH+7iuA2C6hpVQ7KdLzDCCbOoj59Nka0bhKaPKhZY9U1kNEMvxnjOMbXAJCxdJ/It/GCVpt3EnL4J4z3EZB9fz7mhTCLpMvPWcGdnIgiNokQtWHvr5oSmF/YodAGFRKMAg6pTAy2pmY3Pq9rP+YRoren4KxwtD2l7bWbJnEIpZumcLBuSz/cYZUssw6AgR6OI85SdchffCDDEmcrdj4e7nIw7s1skRUrVLnO1cY0gH2OUu+RpQprOkJaLn82Rx3uYWUTVb2OXumh3HRWGOJceQ8kSoneA8C5RCBNzrY05O4TlKY5uYbavkRSCRW/JdNajI9tU6peQ0sW8NUFXQ6iWcKVPzbNYWhXWyxs0zBa8K9BEUTx0PvuxSmWB0AWpvwH+xmfdJOd8BhzF+wyiIaYwuFK79ij4x0zHyKPvIU7vY46fJ48EcTKn4m2iBiesrl4F38EtrZLpEaJIibIxy70/Yyrr1FafJE1n4LeJrQBHaWbDFxgdfxdH2tSLhGVREFglTLdF4AxZCEGYL4mtGZvXr58VUAXI/AhtGKjVx9BeA8gRpXUqhseDYB3bDvD9VTx3g8vunEIX9KM+yiioO02MwRvocIRIpjj5gjBYoWfY+FZASb7lY/PjZ1eqlItFzkJAUd7Cfx8xG4nBVuUCw7hP3aoQDG+hoxlSSoz1r1MYnzwA6Jxz/qp8qlCMZ599lmbzp+uEoLXm/v37/Nmf/Rm/+7u/S1EU/Nqv/Rr/+B//Y/r9PpcvX37H9c1mk9u3bwPQ6/XodDrvef/k5OSnWuYvIpawCSyfZRbSsHz80+chWUDj0llUEw/l5NMJhVnCNXx2cgWzCRHQ7jyLdLuY/TtorQhKa6A1jrTB36DYWAc0hRHgkzNOh+TdG1QKUE4TqVLEZAQrX6YorpGmHpXFfbJJgW0IrM5NUs9nxIBDu0nFDpjFGY36BXQyo+mvIoVFuuiBYTG2LA7DPdzKJSrZgEnmY56+ijU7wW08SVy+hL3cg8EtsAPy7rNvSV5rjbQkrttDMyO9uAPDAyyrghIWOs8QKnuUavGRAohWxDql/DEel8AKkEKitaZkfoj85zk/UaSKkemcwqqi5Mc1FAtaVpeqVScav0jWewm7tIJa/RskeQxAlkRUE4fVRRU9jNBNA+wcXb2Iam6h6tfI3BUKvcQZ3kJZHovyOnXlMMCjbBjIfAiGhXQd3CjFX38csfk0gVXlQTblNOxhGBaZzOkuZiwqHTwUtiqYHz6Pu/UttChR2GdpbOuyxZgByfQu/ngXsiWt6hr+6D7Wso9YTmivPM7cb6MeShEXaFLbP5NjlQaZaT3qzVKlWItdNJKsvE0hJBr9vqo453x+OHf+v+Ttp9B2mduzexhIVqza512szx1RWmF9EHNv+urnXZRzvmCcpRR5AR1PEfUdksoVMncFu76ALKSoX0IrDdlZKh5UgShSTD1Gnz7PyeIBTcNC5wtWpMnEqlB362yU12joswirqtXA8lPEbAhaI5wAObmLiEcI00OpFZL6TWbZhLR7lUkmOIiOcFeepWLUCZdzbEMzB07ilLXOdbSlyPxLNM0O28ESd7EP0ZB060vYmYNaxBT2RV63JpS+VqWpfFw54JnqDun9P8bUBoHwKdZWeLdJ3ZMBN2qPAxqtwUpHyN4LAOjOk6T2W2mxHOnzZP05cp3hfAIp7nN+MogsxMimyOUJmLCobLHMZ0hDgBLUnNpZ6k3pIE0L8gwsn6a1QlCt4+Yhx9HzRG6XzsZXz9bU/dcJiwS7eQ2tDRpthXd6C4UBm1dgniFPFiRNzVEQUpdlVnWb+9E+s8UA7dYJlUJ2v0YuEvR0n7JM0YPbjNIecW2D0vgu7fGbZ6nElWK11MCY7BJ7TYLyDq7XwFvuE/pd9mb3uFa7/kiJIzfLGGtfQ+YRmdNAC5Oi/ezn3BLn/LxjRcfQexVhWOTdZ7FMH+nW6SdDpGGeRaxqyLXCfGgrj9SSSTpmLZvhmTbkCdJyMPqvIJIFbUNi5VPSJEKW14nrF1hIQTDexV30icMJrG9i7TxHnvYZLu8wzF2Kik9Qv8akfp3bJ28SZAW1povLnMtWm7T6BEIXSKFBSPT618C0aU4eUKluk5WvUACJihnGfbQSGMKi4pRpfEBqEWFU8J0yy2SGW1pHnu8PPjEdv0PXW6enHUrBNqp6laqw2C4baDQ1s4EZ96D/MEPAEmqlLk7vReToFtbat8i8VTJSJukI7ZRRO9+CsI/sfAmr+gRCK4zmZZb9BfrSr/GmKiPyhJLrUQnqFLM+9mqLIMmorz9DkaUk5S20+85213GElpytjRYnyEUPy62h6zfQ6eJRtLUsIszR65DMKUqrmPEpNlDSOe7skPX2cyirgdaQ6ZRR2qeSDShnFobbwDUDfMsnyiIqVp0Vs4Puf5fl4gC/eYNlae2RM5pXKJ5uP8lsHKP1hx/sp83HMUuraNM/SyP+IQgE28FFEi/Gke5Hqiqc89kgkKy6m+9Q+1MohmkPSikd/6GKXakC2T5G3cNce4I8WyJ19oEplRSStLaJinsov8VRdErTzvGKjHzlK1hDA3v/L7G8OrQfo5i8DMPXCY/+ksAu07jwLdz1pzAGLyHIwDPJWlc4NgOKbEA/raEMn7LfwH5of8wNn2HzCbrVCziLE+xoiOc30PXLLCtX2CJjlk2wDYu9xR5hsaTuVKnaDWzDxpQGJRFwpbJD3V4FDJS3+lC1SlDP68zSGVprfPP8QOlnEUWBQtGyuo8UmN5zjbQR1Q2keULhnekefxhheja2SmkxEOAIi1XDR2GDhCiLyKwqu9EQo7yB27zAIs/IipBYx5DHgMbAwM0KZv1b5PGIvLLGqVuDKKOkDRz1AHl6zHp9i4HVQfol/Pl97JVniShhzaaUS5pMOjhKMPUUU5lTsSuUjRoAZeCxWh2ZR5jhDLZ/AcsaI7REjyrQH6HznIpVYaYKyBMcpwnpEmW66LftKz4JudPCCxqIgz9HBSuYozdYNq6SPAwsj7KIgvyRqtQ5X3wsYeObPrnO6PpdFmrGrcE+K/4aZbPGtep1bOk8Eg/QaFKdIIVDb+Wr0F4SximP2RLb3sLs/RlyntG48A1kMsGOZ0QnL1HzGpiOh3Rr5H6HqLRCmC9Jtp+lHD6O7L8J+k2cxSlr/irdXCJlQB4nGOoU0XseLW20W0fKQ4yowB/NMNw1JhVYFDFNK+Ud7vT6zDYwiAZY0uJK7epZNp9ztda/Vhj5AnN6h1Vh0qxdQUufI7FHPxrgGi7B+D7j0RuYFGy1r5FXdlimIf1lj5uVx9/xt6RKMZcHIBX5w1Tlg3SA529gbv8yJ9GUQCvw2zjzE8zB8xSlNsb+dxGLQ4QGwhBaj6ObXYTO0GkTMZkjHIGqVihCD8MqgdYUraeYqTZ6/48o6Tfx61fxeg7JUYIOJ5i/uKAwPeTWlxjpnD1p4iVjOvbKI+eas/T2B4ziEXWnzrq3iVlEGKc/gjyB9nVS7+M7m82KCXER4qXnDmpfZIQQzNMzRe9cF6QqwTHOxi6Rh6AVWuUI08OYjVhvrWBbK2T9mG7bx/JXySuXUSWFEz4gGbwAWR9bnbLc/AaF08IwXRz/wlkgBxqJZJZN8dvXCZTGVZLI0NjVJaJ+hQMjoCRTvOJ1dJEQdp6lV/67TMMBTqXJlnuZH6+1TOBi+Spapbize4j581i1S+RWg1rlbO2hNWD5hDpCzo6wQo9+70XS7hMcmSYr3hptZwUDE4FG6AJn8ipy/zt4pke+3SApndnqzWyKjHpop07mtCjJCmWvhDN8AXn4F4jyGpnVeOjf8Bk35jnn8CmczYQQjxTFfpocHR0RRRG2bfM7v/M7HBwc8Nu//dvEcfzo9bdj2zZpeia3HMfxh77/cfkMbvNjl+HTlsXA4FLlComKKSczRHTv7I3JfWT5AqCw+y+il32k5ZKv/QJCSpZqTlzExFnBnSTjue7TBIaB5zS5qubkusAWNso8G7kEcBod0Q/7AOxUL1A2TAzDQQXXKA4FleZlNBMcchrZBFMJLL/F0lTMvSalZEIeHhKaNgO/wrXGRXT1JrL3IqXjHxEvjljp3GTgNHlQHHBF5xRaEYzv4UzuYvRex3v8/4ya7YHOIZliJkMyf/3Rftv2QsTBnzAQU1hsM2r8AtutDjYZoryGMv1HW/OW2yK0DxB+jarygOydbfI+7VI2qlyvX0ej/1rL2H8R+v7HQQggT7BOv4+OF0i3RrbylQ9NEflu4myKdfx9st4rhIZFPdhgo7LB/daMoNHGebGH6QukrymUIguexrDuI2prjMo3mC5TuvEhrelrpF4VZ+VpJpmDN3OQpoDZATI9RC36GN1nabXXSN2bHEX77C/2OFoeslnZIFMGaRYxxcCyq9iOy4oKyJd9pq0OgfQQnB1g7c/3aGYzbK3ZLu9gljaIsjFhHiINm7lf5wATPbvL9cZNLGys1a+Rl/dwvBamVX/Uz635fRjfQwBS5Lyhc7IiZ6uyRfVjRkBJFT9UEvzwKeWvOp79tPmsyvVJ60GEPazj7xA99X9DALfjE1atGtYn6OdfWMRb/4pPJZwk2BAOzxczQH8m65OfBp/ns/HT+M4vwrNupjOIhmddbLqHUb2IMkzS+vV3XKfbjyHG986UlNwGRjo5iwbVoPIlQrpUbMCp0KlcJ5/c4eT0RTp+B6v7JSZug8rGVzCUIjd9HPN1KFJEqYPWBYYG0/KZeTUCA647ZRIVsTKLcA9+SM/KMVoX0bXrRAc55DkmEkMYXLQbjKd/yiyZcTCLcMRVyv0xp6secTFjsf8nnBqCVnSXmv+rdLwOnnAxlKIQObFKsISNKSwKnSPfNmYIATI8QWRzjMldSIaw9nUyfx2pUozwBNt0yNz3P9j4q/BF6B9fhO//MFRpBUsnYFhoBJPpawyLDCVgu3rxYRQoZ8otK88i0im5twLSwMVHNp9jzV+hMB2K/isk4xdIB69QaVxGlrdIdl/HXMYYvXsUjcsw7TM9uc9K9wo9HTKTY0a2wBi7XG5fQFo20q5jSYu9vMc07qGTIVvDN+isfZNpPCLIO4ySiJo0MGaH+JUNisUBiV2ilkdQWiOpXqNve0RZDFqjUe9oB2WVUdaZg8BPunm+KP3u8+bn/f4/Lo/6y+IAVAYqw4iHqHKZ65XH2Aq2meVjetGAjtNFCujnR6RFwvHyGK0VkWVxdfMrOJjMG1dIDv4UV4MvXIrxbeZhH6c35lhnJFmGV98hCntk7SuIxQNY/oB5apPKhJ21xzg9/i7pconY/hK16jrtqKDeexMGU4xRC3uji7k4RC0GpGYT0zLQhoVuVs6OheMRiW9xf3qHXBX0o1O2Stt0nC6GeP/UmNqu0rz0d6lmU6SzgviA69637r5Afe3zKsuPv3fNW6fuNLGw0ChCNadm1x85OAkhSEkwhSSwmpTzJbqIKVlV5OIAGaxyuNhjGk8JiwW1yiaycgFlVVgXgJAsN36Jod+gmC8Yv/E9LuY2Mp1j3/g2ZTvB7b2BOPoOeflvMG08zYNRwWanILDOyiB1Tuj4zIIG1blNORpgSRdR28KwHbL2Y4/uyVrsovIEGfawSUnTOpdsj3B5gmu4GMc/go1vkkmD3eUdrOURRe8NcBpUtcbqfpUrlatkOj1TK8sGHPdeQKGYZ3MqV/4ehpAorSg7ZWzDRoiEcTZglk6pOY33TwclrLO5kI83hxgY+D/DUd+fpt9/EZ/fWTbiaHGInOwhW5t0FgnCkGRRHatUIUxiJuMXCBZbGJWbKK2QGAghzlQ/VIQtHIrSNsOOor/cpbLoMXICSqYkK0Z48yOq5VWMIoawh8qXOOGAsuEipUXFKpMJjRkP0Kcvo4VgWFrhT0LYarZ4evUZPMPHwXu03pZIVisbpLv/DRMDW9pov0NeCAwd4xg+bafLJBsSZQtO40MOwz1sadP1Vul6TbrTQ6zT1xC1mLRyGbTCDneR4QgrmnLDcUlXvoopPzvb4xexj7ybL3LZfsxH1WOqE+7P75Lm6ZkCjNV63+uMYgn9WyhdIKIp5kaDwjjrD7GKyHVGYJQfqXC1/Q7DOESnTS42LlA1NIZ0KIwS8+4NRvNDBlIhRQR4uEaFZT7AxOJ4fkStepFydQ2ymLBUR8+3yJcmY6/Nyso3mYdzcgzig1fx84I0PWIxk1gHf0mSTGmPylirXQqd4SzHaCFQ8yNGjQuM85xRPORG/TEsYWPkc+TRDxEqxygkee8Oee95TM/FqD6DcGroJKGd+gSNLUqmj7EcQnUHLR20dD7dvkJI8mAVUbt69rtWuNKlG3QYJ2M6XhfrAxxbP0++aP3+izRWmJhcrp6djRU64eXRS0hh0g/7VCrVh2pgsBasccQhrulSs+pM8xELETPKpnREwP3kiCe0IDXKGFpRn50isiGOZ5+ttXWB1prw5GWMnW8R1rZ4YfyAW/df5bnaJr9g3sTZWCEM98niU5y8jzlaYm1/nXT/FRamA8se1Y2/QT7cQltLRJ6Ql132JrcRlsky3OdKa/OREibAhr9Jy2tjY5+leP0p1fkXqU1/zBepLH8VzPkuzI8RgG17ZOVLrPubNNwmjrQxT1+g6VWJ+q8jDEVR3eH72ZKt8ja2dN/RNtb0TYrJPRbZmHbzIn3TB0z60RCNZqe2jdACjCqZu4HZuI49eplAGOgsI3VqpMUC3bmGMXmN2fCQIBuBX2KaJ3jhARVhoS/8GhgGWeMpaifHTJYjamaEuf8y6XGIXb9J4ZURg9dQ1StM1ZyXHIfh8ohaHnK1fONRuXOdMYqGZ+ntoyEdr4OTjBDp4uyC6T4y2PhY6TAjHbI7vQdCU9gxa/LCz6QS5c9G39esldY4XBwSWAEls/yopQq/jVVZBeeEJN9EBU1KAxehU+wwQ16qk7aeBsBMR6jB61R7b5J3LuC6TRxvg9TpYmEjhYFneBzaNfy1L2HrmAOrgWsFPG6WcU6epyjtkGkQpsXW8gS9/x3mQhGnE/6bjkEWWOEDGtstyvKtfahAYCUDxGT37AUVc1LfxBAmTbuDIUyiyhaDfEhJhSySKYY0UDphd3pApnI0mnVnBbv/AiIeYWYjVDpHRUOKpEdR2sBGYPR+CFmCkAbmxi+SGx5FPiBfHGAHHYgG2M1LZPkCZVfQfLTt5tPyRZwPzvn8+VRpNH/7t38bx3lLwt4wDFzX5W//7b/NM8888xMp2Pr6Ot/97nepVqsIIbhx4wZKKf7JP/knfOUrX3mP41iaprjuWQSZ4zjv+77nfTKv/mbzw6MhP0s+TlkW6YI4j6g4VWzjfdSdkhIke1DEUN2EVhnylGwwY2aHWDKlHsC8tMGi2Kc3H3E7mWMZLq9FDl/ZvIFv5TwYnZCrHG1FXCpvg3VW76ORRcX0QMNRep+arLJZ3qGy3qUou8yJkWxTUo8hlrvMgbR9nXpjldnx9ygOvofSORt+l7lbotTYoN7aIFu8zjAZYRQRNgrPtih5LrWVr+H2q3gixTr6IZYdwuIerFwlH73JokgQ1YBWtUwWeuQVD1kxSWoeZhySlQKUmUJ1jcrWtffWF2XWnK+j2lPebzVTrVQxau/XLl+cfvNp+SL1/Y8kmlC2FdgeiAwqJjglClUwjAdIDJpe871OKA/b1E01y6CCYVuU7ApBpYpQEj+toeMY8T8/S+Xo5TNfQ8eH7efQ3i8yGr9E1P8BNa9NEs1pCkHuVelnU6qdr9KZTZC+xnA3EL1DdL2D9jykb1NplRmPTdpmncyMwNBot0pmbhMsPfA7yPkxmUq4o045HI35ZnmHVUwir8ZJxaPQLr7v0PQ7DJwKb/RnuL5LXr3OkWkRWA4CQa3q41keLa6h9BXkuw+JCu/sf2DkKGwpKeOgzCWt1vZH1//wNkxug+nB+lfA+WiD/Re1f33W5frY3/e9/wcIiX/tl9GOx+2DE24G6wSlD04l89eNIPj093KxvMGfZKck7LPReuwnWKrPns/j2fhpfufn+qynBiTNM3WO8jq0ah9wYRk23q6WWwVPYcw2ybIlZjSgatfQlss46zGRMbljEDEnTO4xsEMKr8Wl2iWKZMasZ4J3gYpTx2tehTyiUlqj7QS82n+VbHwbI11S8TfRqyssJkf4hiILj2lcuUqjugmlEnMrRZgCLEGWJ7jVKo7RpFb2ybM3iI0Y2heYqyXKMFnYBq3ODnWrAtUt7qsJ/bCHJS3qboNBNMA3PS7Xr7y1RrTWYPEaWBoqVShOoHUdDn8AyTEkAqolKH942uVPy+c9F3ze3/920iJlEPUxpUXbayNEGeKnIZmDyrGYUQ73wanQqjxFw38oo74cwPgNQEOzA+W37knrBsNoyGKS4Wqw0Fi2i1eq45RqqChDdDcY1ztMj9+g1FqlUfGYLG9TVJrs65zH1zuURw+IxQAzGTBzd3hjdhc7PMJJh6j6JnmpjAoucupYbNYagEXilLGr26yFA5TKKEyP5dpVSrbPU7LBYnwXu7pJo7MKWQzSBOOzUUz6IrX758HP+/1/UiqdLbRYMs8jZl6BsCe0/Q5dsw5sorQiyiJeGb7M3cldun6HiRpSqJyJkKxt/RK+3+Fg+DL+ykWKcEDkt7D0jKy3pNS6hLA9Ol6djBy19SWceEHRu0PmeDjphK5bxcn7rFVKzKIcGS35UuVp/CBDJiOoVJE1HzV+geXiACuPCTqPU3h10uUQZ/QmmVMity9SqtgEuUMJl1a1xpX6VeruR6VlLwObH3HNe/ki9bXPuyytZhWoEmURr49eI1dnSizX6tcRQrA3HRG3uti6oNN9lutSgiFAF9BYg+KAZXKI8MpoZWNZBo40qDsmrcbZvc1TsI0NCj3g6tZjeHf/DMsrYXkhIRmT8Ba1cptS1ifd/QNaoszcf5bq+gY1NYbjFzgWBTPbxtj+GoHtk5OTew38y7+MH7wts4GuQNGGcgnQOJZPWRhgds9sQ8KAqkdv+BrO+CWE6SBt8AOHSq1+Zod6G3Gk8WtNVDLFrKzSaa7SaHTI9ZnKDYBXMZgM+mhbM+aUjVoXx/zZ2Qv9NPir9PvP+5l5O8UypIJH1qhTaA/Lv4jhFRj9l9BBzMI0SEyFljEpB4RFSNNrUbNr3JncJsojqk6V640bNKpl3hjbZO0r5AKEtSDOIkqOQkxO8RuXwathFT5TS+LufJ2SU8VuXIVKC5KLEO2zKAzGysQPPLI4pbk8pllpQ6P9aD1zb3qPJA+pVbpsGD5ufgv8AAIPGlUKw+J4eYSWKT5D0ngfx2lwGB3TLjcx1JiqDLECG5J9CC4Q3foD1PGPcLMI49r/6cyhoOqD87O1h/yr8kUu27v5oLKehiFWDhY2qbWg1brw/n8gs2BehiIBw4FGFSyXeTpnd/QApRVtt8OF6tnnxeEpl6IE6Texj/+SNNyFygr52tP0zZA8cJgNb7FQEZcbN7jYeQZmOXEeIxCU///s/VmsZcl53wv+ItY87Hk485An55qLVZxEiZZpSZbIa0OQG2652240BMEQYD8YaD/KMCBDhmHAL3qzDcM20MC1fa3WfXBb0u1riyIpihKlIllTzsOZ5z3vNceKfthZWZU1sAZWsYrk+QGZ2Ofsvc6OFStWrIgv/vH/mnWq86scTPbZHW/jdzco0yZ2sIo2aiSGxNQQzTVoLAaYfhO7WsM0BGUxwfBquM3uLO3x6W04eYUCTadaIw6aBJZHsxHO+vfhCEILsMiHU8zlBaTeRtsuTquFtXx5tlFrvkWruwjdxbevow9CeQl8OXPUaZwDp0KH2sN0nL24R0FBy21hyk+G6+sntd1/ksoV5zHXe9fAKqkIj47f5WrzEnPha9mRKqyyAMAg6dPvH+O7DlrWqIkQ4YUkBsSvfI0gj3GbT+P1Mqiu4qsIJUry42t480+QBU2mQZe7B7eRhmSUK7LqApa0OD35LhUrJ5ESW4yRZg5+SG6YlOElornLNBtXEP1roAsstUN7tcq1LKIRKKp1B+8t6cJr/LD4JF3TT1JZfiDKOuiT2et6HRqvndeD6xo+D7f71FyPaLjJfD7lC+e+iFtZpNt4/dq3WhVILI6nCblKcC3J+dY5+mmPrMxIioS9dIuj6JDACnm6+wwt6SJ2tiCfks89wYFQFO4F9PBFnINr7CtoTfdJ5SqOZTG2NI2liwSlgtoKQVAjr9RpLK8gigmlPY/RTKDzDKUycZojrKqHUdp0PB8zj1gIF2i/YT6gSp++aDHJJ/hWwFyziRlYkG3NNn411+D7XOtxNuY4PsYzPKqmT6WYrVUrXdJshm9dC/sx4Mel7bepsKFX3/4adX6GNG+iRy/Ag33Qr22vsOfncNoVtNYcbH+Pg3yH+dYS9VLRnLuA0aiBfOPfrNBohLPN3ONtKpS4ho0fdLCSFpQ5neYl1tqXEJt/QhTUyLb+HFdILsxd4uXshHawSCzHnGuvPlrOcZ1oLGcb+ujz8ugUVzp8uv0UlcoSJ0lK2mhhVCoEoz3mgnlOomM+HVYpqg1816JV9uH4mw9sxE3U0hP0kmP6nkPCNldr57EGDpQSEFB12cz79LNTanbBgt/GFXNAjBffhtCG5vkP/4K9iR+XdnjGh8P7HhH/8i//8ltEG0VRcOPGDf7wD/+Qr3/96x9a4er1+iM/nz9/njRN6XQ6nJycPPLeycnJw9SZc3Nzb/t+p/P26SHeidPT8XtSTH+UCDG7ad+tLJlOuDG4jioVNbfGRnjhbT8vq88gVYwya+iTmU3lCJ/p8C4i6FAZxSBNvjdxOIwdUhVTNTIiofjzG4esdjXRdIqDJt38KiOrTdG5yNSbI9B1pkVGpCaE0RS5+T2G4Q300s9xYhUM6DMZJ5yrb7CtqmRFhuhvckl4NMsGhdHCmWyTDl6E+gZGrNks6+Atope+gJFPGAYd5uxFAqNNnFWg9lm09lFxQiEsRBKTH9xnIkq2nTmMvRssn+7jxB7pKMYSGUlpYls1cqeNbbRgBCcP6mKGRqEepBEU4NXf+Zo8ctyPBu32uz8EPglt/70gBLQaVcZGG0YH6Oo82agEMeYw3WN/sg/MnPbqb3DpMrM+8vhFEAaq+zTG0pdxgw0Mu86pXGWS7RLZAdgBmd8giTvA7GFf1Fr0Tq+z9+LvUqqC7urncetXOYx8toZ3yNwK8ckttGjgxQWGauPM/wJSRMjJNtnpbaKgim/WmKqMltlBlII7p5vcF5J5f52LRULT77IrLG6MdqnnKceHXyUIzoG0WFl8hn5ZYIXn6EmPzeFtjpKMkZKs5rDqLpIVOVW7ynRYMOWd26kU85hmAkISW13s/ivIw5cJ/DkGeY3Cemte8DfWv7V7E9IpMEFbO+TeOwd43mt/9lHwSWr377ceat/5f0PnGaLUYn+yT6+YsCgaTCfpR1/YjxoxE5pNpylvyfn3Hmn5FxGDA1546X/DfWr13Q/4BPJR3hvv1vY/iu/8OO/1NyLDpx+MeapveV6XWj1If2G/jSNeG+nXEbpEWIdMx/dQoxMKnaCCGjkurlHjRNQYjxKy6Ji66nKSnTA1m1hJn0rYISw7IEHEUHUEk/EAOejjlROOT7ehegFVWyXJpvQHdzCnOdGlDpQnTLb/BMvQVJwGTbtB6i5j3Y5JkkO8rKTZdBm1z9HIp9h+B28yYjo5YdR6isL12BreJi9yIGZgTlBFyYAJXlGjYr4WjKpjd34aSZ0yUmCH5KdjrH4P4gepxL0Befrhun78MNrHJ6nPfy/sxJucRLO5y0b9PFWjjnQuYqhDMB0q/ZukuoZXOIhhxkk0a8/W8D5iMJz9EX2P7A3XalCccn94n0L6XG1fxvKXMNwuqbOGaDmQ3sZwM4rTG1Rch9IOUUkfbSoaGnT7MrFycYTgYFJQ9S1Ucsrh+AjHbfK4v0DTbnIwPMRobJAzS2V1c3iPkTARccZTzipGNmFLFBxuv0TLcjnX38IvgeE1okEP3buF8uYo5p6lNN95zPGD8knplz5KftTa/ScBQ00xhvfAsMkrG+gHC4YP2wtzxJWcO+NNbu28wEK4QNdb4FzweuBuWPQZjSKypOAgO6Hltym1xhYW03HEMB0yHib0dYltzpEkCV7lMnawhus22Nj+Gkb/Ov3mJabHN5h4bbw0wnJWkGtXSdKcOE/w0wOM2gKFv0Q2yinyErv1JDIfYvst+sff5VRDYNk4VoO9vIRpn1Z1DXNwj8m1/4a38Bk6jcc4zo5p2G3UxORk8uHOZ9/pXnstBeNHwccx1nkvvLkupmpMbzCr70jmtPQIiWR7eICXgXV8E3ccky58AWqfQpQFMurD0ask2Q6RaTEKl1mudqkcXSdQktG4IPYX2Rm8iD3awShgzZijbJyjMCeMjr+DXnmOqHEOK6gxLRS3TzaZ8+fRp7t8e2zyjLeNMxkibIeUMVvuPNHcpzCSPplw8AZ9OrGNIkVqkHoOy1HgCCimyMEdpFOlDM9TZhHa61L2h8T3X0Akx6SGJlz6aQyzTc9apHxLDMXAXvhrpOkJhjvHeJg/+L2kJya0WhXGw5jJNEUphW1YDMwIg/eXueDHjY+i3X8Sn5USl5puo2qaWr9HZBWgBObiz1BWLIbxJqpRY6h9xqeHSCT90QjfCrg9uDVzC/CXqekTMpVyNOoxyYecr1+kVAblZMR03MMvBfHgmKL2GGk2YssPGEqHihFwyQ3IT8cI+xxpPedkHFHTCZ8bXCfwKuzczMlr23jLUASLZDple7hHXhSk9hKhYVNZ3aAoQXstimFOP99nc7SJLGM6SvJU9TEOp4dY/ipRlOLZFvnwBKVLSlWSFd8gPrxJMulR1Qpv3COvXSIfaRA/vLjkx91GflzGOu9Wj3kpiKcFhSqoVJpvilk/ihk8jkh6lG4TNcyBnEHRYzCcpcxUyTHVok1vcsj01lepUFA9PCaWcHr4MsbCBoXKyAwXHTbZGW4SasmQHaJaQYsFBmUfz/TJRoITxuzHp/SjiGM8qiIl3HmBWjCHWVtnUCqKpedp+YuURg27HGJc/b8TRsckRoWJdwllBPjWKUaSoEyHKBpxUBTM+fNMzIyxzpDaRSoPI52gnRUKO8A+X8c2DKZlmwmSip1jbX+DNN8jaz+J/lAdxxZnq2ZjYPx6/Q+KHveH9wCYD+eZd5Y+xO98Zz6pY5134uPqK7SYudSLt3F0maoxp4MRFdmkZkmu+I9hJBYnyVvvr4mKGI1iNBpLOLh+i4k55jtH3wM3ZKN9GaN/n05jnbCxxiiN2C9L2jWTvLHBfWuJG5vbPNV6nMge8Ng0J779v2PVa1idx0ltzWT/BTq1DYp0igqXqWURmeWBcBmHLazRfYyj76JUTGEK5uafIdImJ70hnix+GNX5CB/HNf1Ra/cfFME8lqvRQlKoxtusN0p8p4vs/R8YxRTbXyEobPy8ysnJ+JFrI40lcueEVFbpK49ulNM05xmVQwKzxubJdzD2/5I+iusFSCOksn9rdoHVS+RzT1M53eJ479uYdh0/7nPSusxAlAjLJ08mJLLOhXiKOPoWstJFnW6Bs4ixNE9GhWJOUI4tKAuK+csI20C5DbrENM2Cptl+y3OtzRKhEePgMujFgImsfgpZZhRU4Z2eg6Lk9vgmk3T2zLtUv0ydLpGacq65Qr83/ZFrIz8uY50PAyFMCv+tYtrMdBifjJmoEXemQyQO9G6TVBbg3jdpqgr5A8drKzkElVL48xj4eDrEig+oD+6Su8dkpgd2h4R59OmEwr6A9LcRjQG3SpNKEtGw55iz14mmOfv6hJICW/hIICtL0ixHTg/oVdoUBdSmW+S9U3a8Orv+HIlOWAnXsDsXUPvfoZamkA3I7WV8s8FovImZasgmiLkniKtX2LVbnKYlJANaRIT+RcRkH7wWeWSwPTggKRIm3jq216aaRejebHyizQF5+dHNDz6q58F7aftnfHJ532Kzf/Ev/sXb/v7w8JCf//mf/4EL9Bpf//rX+cf/+B/z1a9+9aEj2bVr16jX6zz33HP823/7b9F6ljJLa80LL7zAb/zGbwDw9NNP85d/+Zf8yq/8CgD7+/vs7+/z9NNPv68yaP3RBUTfL+9WllRlFKUCYJpHlFqDfquPoRIuynQfWdQ/cVrE889ToGcisqmFzxyLbg3fccgzgamqZKUiOzygG7+Ca5rYJWQq4nD/zzhsXmHOn2PZXSMpDlF7f05BiZVOmU7ucCgKAteiUcR4k206RcIUiRMf4k1rKG8VP1hGjDdRZUa9d4N4qc3d0T20LnAqi5SjfZadDu3+Log9dO0ChV0h85Yx208jpQXJMVpJjqd3EO2LqKNrKG8BI/cRVg1RaApV5SQrCTOf7hhEBcoH9VFqxU68ySgb0fXn6NoLH/ia/CjzI3VuUpLWH0fUrlK+NpnUM5eQaTklUyndokPNeF1sJsbb6DSaHT49oKheJGv/FFZ6gpEc0bbbjIsRCI3ldNFtjYiOKCvLHEwFaZKDHSDiEUpr9vUSotHi0DYYywKviDh0TLz8hJbrYqRNTFKK/ISj411OZB+j+wyeDJimMafZCZY06ZghS9mE6v0/wjQENbfFcusChYa605ilTYh3MV+5RbV1kWjxr6I1tNwW03yBFbfOXOUcNXMeLLDSE8gOKNzuO1qnKmGjqjN7eBtYLS1Kt4NVWhAdoavvvPCrNRAsoJM7CMtBWbX31G4+qe3rh12u9/J9crSFtf8tps/9v9DAq8kOEsGy1fqg2qxPFA9TZ+oPrDXDdtss5Bk3+y/x+R/xSvk47o2P8js/7ntdCQf1muvFG8qhKLg3uUOUR3T8DgvO8iPH2dMtOL2JcCrknWfQ6RCiKZNsSs/z2ast0vG69NI+FatG1+9yEO8TqymFGSCsArOIsPrXwG8hshGWqHOuehFnskt664+ZiIBpEVCZfwJ692j6HbQy2B/m1LmHLHM4+h6J2yLyulTnN5DJCMIuRXxEmWYk0xj78CZWN6JRFojqBnp0gKht0PXmOJge0DIsbMtju+jhGDa2dB+5Jqkzj7FQQagMZdfQJajmVYz+bbQdUFpVzGiX0q6jPuRUUx93+/i4v/+NlGVBo4jRUlKWJVqCkh4qXEdQ4pu7rCQRWAGF4T0st3aaIDYRZY7UOdZkizxYRqoEiggNSOkzXlhnIQ9R0qEQBi4GiBLu/SmeMcVsLyOCKgeDm/QMiV0PaTtzhJNTQtvgfKXBdrAERp2VcJWT5IQgXGJ//1UmxYiwSFmbf5K8dx3leEyLKY6wSP1FtFdyNHgVDcRFSqk1QphYWQ/2t9GjPUb+PgNTUPPnqFgtcuftUwV9GHySrvvHwU/6+b8Zo38LPdoHITENjyx41MFLa5gIm4FWlJSkZUqhiofvAQRGhZrTQEhB021SsaocTg9xhWa+fwsrmfJYc4MDu4ahYlIchlkMToAc76BGRxjxCGdwn8TrYmkP0f4ssdXiOFgm3/ufkI5Z7P4MlrVMe3CIZQ/RfkA2CbAsTX6yj7YshE7Zrq/hjDeZRD2U7c1SN072MYNFrMPvYlkVMpWzlUywqs4svdZHIAR7ra3JMsPqvQLpiLJ9ldzpvvvBHzIfd7t/7ftdGdBwm4zzMQv+ArLIsSabrOucyWSfslTYWYycHpJVzoEEOx2Q65Re3CPzO4zzEfF4Cz3awfMWkINNymAe2bvGaLxDW/gYTg2rfYH07v9OpdbmsL9NsvpX2SolLcvB8/Yp7QTcOlmm2YlcFlWJl+VcXXiWxK5TRJuMe3exrBA7XCZO9hlt/U9sIeg0L1D6q+TuPEKX2EkfFY8hu49a+ilK6eFM79EsMrTtM9KaPC9IZYSTnFK67bcIAjyzg2d2HtbXmzGwOV+5yLSYEFoVpDZ/LOZCHyU/SLv/OO+ZYdEjUQl1u4EjPEDStLoYukCauxi1gjSvUEQFxCnV6jKJ36Llr7Kjt0mKlMANidOUjt/lJD6i4lRxpc84H2EJm4bdwcGlZc8ReSlVlWNMB8R2Sq/3EoeWjRUsM4iP2Z7eR5sFC+YaapqykzSwbZdw7/eRo108M2cuPM8wnsc5eAHlXmPbrZELyMnpWg3c8RFFfkDRuYwyKw/mwAINlMJG6IS5DDLp0wousOw2CHf+ElSBmB6gOs+SRKfQvYpA0fcbHNdXGZomayjMUmLFe6A1ub+IFsb3r+QPgY+7X/1+fJLL9mbeqayO8LhUu4rSBTbu9z2f3KxC+CBu9+BzoaxScSokRcKcN89gtMXR/ku06ZEd3qCUAjeoIp0AXzqcDHaJ4hNW136Gc94iZR5xXqU429/A7jyBbS8+MlZo220GWQ8Dm7lphmkGVEsT1/QInBqhWUWJmf9IzWhD67OM1R8TTY9QR39Cp3oeGfcoDY+sLJDCpGY2KRUY8RE6G7MrFUO3QquxwnxfoYse03QeWfW4Vx4zyYYslcfMNZdheooR9sndDzbGEFphTbdBl+ThyvcVreWqePj8yYoM/TaJZT4OPqnt/odZrqiccH98D4lgpbLKOBsjpKBjzyExHhmHzXsLSG2941gikBVWK6vEKqHltDGFzcHgBeatEGdyhAL0+s9yx+1gVxp4dguOb5BVFzmZ9NCJzZJ2OBcZoD3C8QuI7B7ZoUNr7SlU6YH0mAqDweAuhrRon94mqJxDlibJ6pdnDoDSRCiLutNAmQ1su4IlnE/EuPaTwCepLO8FoQvM5AhtehTW6+7SWpik/oN56JvOx1ARAkWexNgbPw/jPYLmRexojOj/KWXnMQp/tn6pNRRGiNn5Kdy8xzyamtlAoehY85RCYaUj9uIThDAIoh5pa4VK0MKIjhBFxPxoh2K4TVsZ6GSC7F7hFRniWSbx8C6+8BgXBWWSIbSB6N1BmA7oBH30EseN8+wlgk5tkfbARJUeWdDm1uQacRFTMWu07Dk0szHfJJ9QdxoEsoInwkfWB5T0Zv90AYhH0scCJDri/vgue9EuHbdDOdOa0jDbNK02NafCyfjHU5T1o9b23w2hFWZ6BNIht9+whvtO56gh1xkajTY9NisLgCKwffI4pilNtAYrPYK97yAocL3bDLwmQy2ondxA2iFi71tor41IRrhzBxTBAltTn8J6Aj9IodhCO8uYhaRIXaRT5dXBy+xOdrgQzHEljrHVlKh3k4G08Uf7XJl7Gne4T+j57A3ukxkm29kpjuVRtRogDYQ2qFtttD1PjkPptCg6TyLLgrJ1hcJfxbB8jOSUptvExiWzPWh2MdQUc3iPNdPldlkgDQfpzJNbOWaeoBEU4eq7rzmWKdZkEy1M8mD14cbL98OPWzs84wfjfbegv/t3/y5f+cpX+MVf/EUajdcfinNzc7z44osfWsGeffZZHMfhN3/zN/kH/+AfsL29zb/8l/+SX//1X+cXf/EX+Vf/6l/x27/92/zqr/4q/+k//SfiOOaXfumXAPg7f+fv8Pf+3t/jmWee4cknn+S3f/u3+dmf/VlWVt5/+ocfFXwjpON1mORj5v3FtxWavRMLwRLH8SG26WDokO3TCVrXsKlRFDNndgXYhiA/vo0UHo12gNARQ5Whww4aRVSMGZkO6c7XqY73qeUZav4Z7mZjRhR0kyntwQ5iuEVYWaBph5Slg3V0C71YJa9fQB39OWkWYXotYr9OqUscIVkzqlRaDQwEcvvPkOMtstY6PauCv/wzhK0r6PEW0rApygzDsEnJSbIeudtCWwHWhfNoLagXC9RlgTLnKZWAyutimoyYXtIH4Cg6nOVW5qMP1Jzxg1O+SUxVc2rkoxRTmkzyCdrRr+dot2vAHgjQ9kwxbSUHiP3vAhrq80S6RApJmr1KJVfoyhJHss6Lp98Fpjxz6a/hTk7Jwyvsi4L98SGl6eFYFhfqS+ijTUS6yVAa1OtPYLh1jm/vMJyeUJ1/nO2kT9fWLKUjlrBwgkXUzl/QtF3Mw1cgCPGcLp9qPENiBYTNGHO6h753E51OIRlgtZ4kc+cwhcXVMsce95HJbYq5OkbaRxx8D9DY7Uuk1Y331C8Y/hzG5ASERL9rWh1Iqxcw/TlK6VDKs1QmHzbO7d9FGw75/OcAeCXeYd6q48gPc8fmjz6rwuHVcoQuS4T88bPHPuPDJVExk2yCFJJhOmTeXUToWbsRQiD6d9AqR0c9jLRHUbuIZbqkWZVbyTGTvM9+fIAnfea8eUbZmHE6oB0fszK8i7QqODt7qO4TxHt/TCxM7GiZWnAZoR1y2aTMprRlyeToCEtJvMZVBrLN2ABdmFS1pBUsUjg+JyoCUeA9dRVjdId80kIiqVQ76OSYeTPEUxG5ylCVLsrwaIsq806GcfgiMj1hvvM4aeU8UjzaT2c6JdEZnh1gPXiOFlYdNfc8osyx9r6JziJM20cv/hTlh7pb/IzXWCtSBr1bmNKm6q9RvGGGppFk7Wcw6mNKI3jkGuROB2P5p7Em91H9LdAHuM0JarBDE0VW73Ijm5KqnDjvEfVuYeQD0kzhhDbmwhzh8TXk9Ii0yIka5/ANjztWjct6yODwj5hqSWh2CPzLTKYhSxWPlXANmU8o0HhGwGLY4fj4JaIkInYdjM5jqBIiNaFq1On6XU7jE0K3iWXXkccvI7w6pemTDbfIywJHJQw3/we1YANr7mlybwFJiTnZhCJFVVZRhv82tXfGGR8cLU2kYSAnezByKbzuW8azdavJSrBCYPnU7AYr0sPqvYp2m+TePAbmA1dxDQ/mGvVqG3d6F7n130FlhPmQ0K8z7N3B8jt0Vj7NC4cvEghJNx/SdELc1kUiu4U6vo0upkyXnmA77pNXLlBtZdxLUxbTYz5j72Oe3kQYLubSFyhlC6YJhQzJg2Wqls9k82s4QkDQpbL6V5F5jpzuEhoOJ4ffpeo1iINFYjVlosb04lM6fpe2Nfdeau3heb4XzOQIPT4AQPRuIRa7P7EBSYlk1T83i5prgTm4hu7fJ0RQC+cptI8lFCRHaKdGbjfJ/WWK1hjfDegZBo6OwK5TCINYRfjBea6PXsISGXVK7P513E6LrPs5guQq8fGrrDcvsG1fIZcGp/KE01qHUlu0xTGBqHJQtin9KuudAKwKlfgAc/+7+GVBVqQEec5JukdZTLCSHsVoE6vxLNbi8yi7ik4noBVCW9iDG4joCK0F+HOERklhWJR7fzYTPS79DDJcJm09/bAeAEoUh8k+eZkz580/EBm9jhDgyQDP/nCF72d8sojLCfdH99FoRtmIS9UrD/sLy55iZC/C9IRg6Tmi1Z8GrakAlUqNUgasVta5P7lDnhe0gxbjzGK9ukbXaGP1r7NUjMEJiaRDw2ljCpOqfx535ReQxy8yLYZMTm8wSnosLHwK7bWoO3VKSsT4PoObr1I1YNpaoFQ96sk9RHUd4QZUHIPt05hKdYSPYuS0WfJXWCtLSMecZidE+6dkC59l3ajQnR7i2QEjq0bLqmGrlItmCNJCqAQZ7THs38CzPIx8hGtVOWmuEzcukaiEYVGi1ZjEjWkkPTh6FYTAamZk1Y8+bc4ZHz0mFua7zb3ELM75+nN19ow2hMn58BJaa7Ii5+ju/4/BcJNGo4NTnWNiLmA6Lq3zlyHepTrYpF4/R8dsoxYv48cHVAaHkEXI/m2ijs1etIMjXRYfCCLK4sE8xa7TKhwSmXE/PcWb7uIaIWbtEoVVR6Ppx/cYHr3EJB8zV0Qkd/4Q35/DyCJE99OY/jye4bJuhYj975CVU4RU7Hk1BqPbhNMpVUdjL15BtM8xPZjiypDmyS7m/v9ALH2WxPrcB65ra7oFx9cBsLUirV58x8/WrSaJF1GUBd0HrilnfDIYZH0yNXM93Z7eJ8lnTqlGaNC2594yDvv+CBpWh8aDW1BRsO40MG//NxSCUEuOjIBb8TGWPqVLmye9Kvbh9wjiEVPziKy6Sn77e9Q65yiS2xj5Nr7XpEhHWFZAo7HKSXOe44O/ZElKYimpI6BUgCZtPI7ttyEd0HCaWHYFWzqYwnxk3nHGR4csU8zRPQSQVzco5Q+mLrX612G4jRASa/HTj4hq3g4zH2LvfwPG+8j6MlkhobKB4c/Dye3Z5sLRFiJ41CxDIKhaDY7TfV4efQcpLBzhcMUICJSBV5qIyjym4eFmGeX6X0Mcv4I+vo7h5WT9IzwVYXY2OEobPOMYRKNDhtMB4/4h1sWfQ5gS8py8skTe8PDyfVIxTxxtEax9hmtZn4tz51nyKxym+9wa3EaVBeu1c2Q6RVFwf3QfgHE+4lL1KvJt1mAn5Yj7o7sIJBvVDTwZPnxvkPZJipSKVcU0DBbDFTwZUKLO1nM/JnKdzuaoZoDJe79fvMHLcPQS2BVY+Cly90GGukoV6+pVdFk+8vlhRXC//yqGkCwHq8z5HepWDTvaR648RWbPNrCKIgU0cXSX3vEBI6+J33qM0HIoD76LyCaYhkQpjXHyMslL/xuN5rNMGk+z0zzPNG+yl/dYqS4jlE1vMuGk7KOFppweEqUZFatCqEsyw6YZrmE2nsPKTHR0Sqd5gfuGgWO43B/cw9AGT7WfRE53wQxA59j9V9HBPMXC5xClorCqCGDeXWTefVTnIQDj6LuQjKgKyVPLn0WZNQQCZdio1jPvuc7N4R30YBMAS0iycP09H3vGGW/H+xabfelLX+L3fu/3+O3f/m0++9nP8uUvf5lf+IVfoFL5cC3uwjDk3/27f8c//+f/nL/1t/4WQRDwq7/6q/z6r/86Qgj+9b/+1/zTf/pP+S//5b9w+fJl/s2/+Tf4/mwB4tlnn+W3fuu3+J3f+R2GwyFf+MIX+Gf/7J99qOX7pCGRLHmrCP/9q0ld4bPin3v480orYPNk+pbPFRrsehszu0k/14SrP4sN7E/usDW9iz21ON+4SDWLiYI5wnyCcHx28j7TMsNOTikPvkM62MT1fomkHBF66w8ksJA7LZz2k0TCYGy41AwfMdyiqmIcowalxHAdyrhHnBwxOE05qa9RHW3iZwU6TykNF6O1SKwWuDfdZ7l9lWlpUl94nsKdTQKnus7edAdLZix6KxjChDJievQtChVR9ecYaUnFrmC8gxvUGZ88ZJlhDm7M3FkaFzGlTdPuoNEUSiEED7dGZMEqlh2ihUFh1QEQefTwAyKfIMyAQOeI3m200YB4AN1LDIpdhtOUueyUigoR/VtYi+vE5RRHezzZukzLbnBUHVKOA0K7iq74jFWPrHMeyQa38gGrwfOsJgkng/sgNDUBhyoiTgqc1c9jWSZl60kGSKLBDcrJPg2vi1ldhONbiKBNaQWM1YCDyS61o5cJDYd6KTHyMaKYnU+Joj++y7aashAs0LC+fzrhzF/BXK6hhfEeXWwExUeY9uonGq1xr/+vM6GZ5aN0ycvxNs/5Gx93yT5xrLpLfEvt0jv+c1pzHzzIeMZPBq70qNghh/E+spRMijEVY2bLrbVGB10YbIFpU9oVSumQVi7glG3soz+jYdvsjfeIdMREjQlljYpKEL1bWNNjPHNEadWIdEZeJKTCZJSOcAJBisBZ/QKVwiARiv3ju9iGjW82GIo629PrtMKA+cYqQdZkKARW2OV70Q7rVc1CvkluKJRKMcN5FoMu1v5LlI0LmKNdtO3Bg6CKjE6JRzeJenfwyAmRKG2AUyML11Ao7o1vERcpnulysXoFgeAw3WeSj1l2GlTzZFYveYIoMzDOxGYfBVae0XYeLFao5C3va2E+svP1NYRWGKN7GKcvI6wKSgtEdAKlwgDCLKNmNrDLjPH2n5JOjxCDuyTdx6k5LRqtFZRfQQsHMdylXpvnVe0z7y9wEI+omS7TyQmBX6NfjqnXBYVKUVpgu03UwqfxyDg1JLcOvoGBpOqeJy0yyMa46iUcApYal5hvLM4Ww3b+mEJbyDRChvMYl/4GE8OB4V0CK5w5VxcRR9k+crxJrb9JYNYxywzVfOojvhJn/KRR1C7ixgcgJSqZYE53yCqPLtIbmKx451jxziFQ2DtfQ6oYufN1zMXnSZrPopHYky3E9ABdWSTzV9DCQKM4zQ4hbzLoHyG0RE2PUVGfRGV8T5p88cLPc9i/x1E2pDXc5l7qUbd9dJ4S2hVO8gl3k1MCo06larK/t4mh9un4G2gjolx4HncU4BVTcsvCUwlVp0JSZCxXN3CdVaxGgu02yEpJmPbJ0LiGg2u63BncRaPZm+xRbzTeMSgclRM2x/cwpcVauI4t3PdUx6UVIIUEXYL73lyQf9wQOsce3kWrHFVdR5kPFkkeVoZGeYsYwQp6/y9Qkx4y/S4sfYEJOXtC0Hd8fDNg0dngeHpKuPAcXX+Bg1Kx0/82I53yVyhJwnlSL0QGHrJ9Be0FTM2AesVmr1/B9xNejktKnWDZQ2qGwBCaFbuHc3QdyFGTHaRZIRwfU3SepLQr2EaH3WyIjo+wwmUsNJPilL8cv8ySZ7CuXFy3jhodYsbHyGxCXrsIQZt8vIWrCxxhIYoE0iH94pS96S5Vq8KSv8Yw73MYHT6ojZI1f3YflpTcG97jcHTCnL9IKM/mnT/OlFqjH8RkStSjqXgNhSaBIESrIXRalNLGnmwixi+jWeTUtImzFACd9MhUwSSNqBo9rMEOBrAmHLLOk4/87aR6GdObQ4+vc3z397GkTRWDi7ULvNq7RpRNScenxNZ9BvEYv3RIm1dQrkeRKCaFhai06TQH+EUPY3JI6dSo2jWyImKQnbI33qa59DnSbIIeXYcCKkLiLX+eKSWlFWBizUJShsu0Ok9cTplaNcLmOlblKjXpUgP2ki0oTggsH1d6UOaUesLp4AalEWMGTSrGu28cPONHm35+zN50j9AKWQnWKXTO/cldylKzVlnHkwEgcA1JJwiZJiEncUxn9ZeIIo0T1Ai3v4pFwbLnYNSukNUu0zUrWLKCGI0odc5Q5lwbvkQ/6eGZAR0U7uSIeTWl78/Tt7rMNZe4O73B6WgL9/BFKrXztLOE/txTHCYHjJMTarbPNDogsAOidECpBbX2ZaxqmxYu9XADmU3QWs3GDWpKVFgsAfen9+h68zStKaLboCMuY4zvk0328OwKjPfhBxEW6PINL9X3/agpTJa99Q/+XWd8ZARmMNtkLsC3fJJ8CPD6xvPXeLBwX+ico3S2IaLrzL+tuFPoEnt8h8PJXZRdwXUaeOmEIs/RloNWI5I8Yzm+g7n9TRhu4ZSaovMUkzRiHPfx1RyquoAZdijq6xhxgiRiy1CcujX2Oxsos8Jj3WfIC8VxZYFxssOCt4x2F8FdBMADCp1xZ3KTRM1Ssr0Wx/pBKcjJyxRH+siztbCHWONNdP8eGrCkJH2QGeaDIASQjmY/6HK2bvMuYjMj68/E5EVKWcSUV34FZdUpVYY07oFSTByHzdE1lq15POq8JkIcFwP2p/tsTe8TWhU67hy6mCLTKWH7CtrvIkd7WKebyO5j5DLAbKxjWh6yeY4oOSEaHTGptXHNNfyijhIxrpOwVFlFOV1kEXFfDRimE7q1Dh1t4wUemzLmgBFReoc0tLk7vEPoeERpimd6ONJhqkYIWdKJTrDSKbbbobDfuvFpmPYfZPNSjPIRnvO62CywAoQQ2DgseMv4Zsjt8Q1SlbJWWaXNWUq+HyZKF9we3SJVKYHlc6Fy+W1TGr8ZIUAcfQ/d3wIEZuP8Q7HZqZ1wUvapOw3a1hxCzNp3L7pLUsaMsj62bXGVCjLOCCuLTOIpWW021c79eazGkGF6l33LYhLts966ROHUcernUfbM5VWWOeLW/5fA9xhPDrC8JSbmIoPCQOmSKM05yG7RCjwagcfu6Q5hURCmGdKqE5z7X3DtCqXToMAh634KQ02xDZelZJveyUs4hoMtbZQZoCobuL3vIg6+h64sUU4PUEtfRBkzuc6kHLE1vo8lbdbDDSxhk+uMUqdYr8WMdYlRlpRnwuMzPiG8b7HZr/3ar/Frv/Zr7O7u8vu///v85//8n/mt3/otvvCFL/CVr3yFL33pSw/TXv6gXLx4kX//7//927731FNP8Xu/93vveOyv/MqvPEyj+ZPEhxG8navMdnO/WXBmSUHSXiRKJCfCoqFL2nYX29jFljZxEdPPTql0n8A7+DOOkh69w7+k2b6E7XWYkmO7ddyOi5ENcBc/g+GuIMuYAs1EDdly61RbF2n7C1hFiV/aWMUEkeyhpE3Z/DRq8TmSYUiiFbHWOG6VqDimVENqRoicHLMS1Dn220QlqOo6hVnHzAcoq8phfMAom+Us9q2AqlWH0U36x68A0JIWC/NfwMHjjbtEStTM8QQJWYw9uA7CIKusf1+L7TN+OJjRLgx3ZrE5aeC1nmE5XCYqIhpO89FdS0KQ261Hji+CRay4h1YZTuMqc3qIefIy1nSfou4xLkticiqORakUhnIQSqIBz7GIpwMcz6IiMoLBbdasGmr9FzDzjLw4ZXx0m3K6S9l5jJbfpnF6g9Dp4gRr3B5dY7eMGJFjmj5m9Tyqtcq+0eL+5C5zg/ucTg5wswSv8wx0PkXhdSmMEJHco9F7mVBotEqhUkdZNbBCrGRAlvc5dkKyMmcv2qdRe11sZuYjtHyrqOxMPPbJwDh5CbN/ncnlXwXgdnpArDPOO+/FdeIni6XaY4jTHW5u/zc+fyY2+4lB6gKNRIv3FwwzhEnLa9NLe5jCZC/a4Ur19QXwvHEVI1hEmx5Kvr6YXpF1Pj/3Mxyn+xSlIlc5ojQIHZ+AJiEa361DuIChcpxkwHTp0xRRD7NzjhsqYt/IaVkWG81nUEevsu5Ipk6FvulAIVioBtRtxWT/BsL0maqITVlQlgUqPcXxqjhHWxjN8ySVZZQIkUmCOP4eOpug+5uY3jy5O0fut0i0AstnioE/2gTtAntYdpXM8kke7PxNVYbSBVmZcTCdBVzvlwVPtS8gRrvocOlDT6N5xuuo6joyixCGRe4vvufjzPQYBptk6Snl+B7J2s8SuIuI7BpaGpiVRYh7CG1QcRr0poc0gjmEFWBTsjfaZ86wsII29txXqNQu83P9Oxzv3GVSrXLSfoJWbUDfbzIpI7JkgCksHOFSsSoov8F+OuB0eI1L/iIYJlH3MY5H2zwhLdKDV/GtNqZhzYRiArB8yCJKI6BoXqWwGrRIUW4Nv38PYYRM/SZ7w7u0VYpQU2pFjNARRXXjdZHGGWd8CJTSQYVr6HTmfIDxbi69AmHayJMXZ07D4z1kuIQyXTi5jtYlJEPkSofMW4ZzfwV18OfE0sAJ2rhJhFdd48SpU3ECLNOkZ3iMp4dkZUK1fZV2JpDGMj3ZpKIlbj0jyEp8xmSGIm1dolUkpK7JqUywd/4P5rIMt/k0q7VLnOanCJUTFAnT6gbhdBc92CbTCtNx8JpX6VZXaJshZVliGzapSnFN9213k7/GaXpCqjJQOcX4Nr67RGG/u5ihsBqYS59DqJjC+f6bXn5c0ZO7nBx8C9twCHSGaj2FpWd9vykNtDDI/WWMMkIaPuiSRCfcGd1kqCaossQ1fNpOh3lnkabVxpQWpnDQ2R5pUTDRJcf1dRbTDOnUKew6fS8kj0wCFeOpQ853OuyMOlxonCcpp5zzG3TzTVZ8C9G/Szm8yTjtMUgHBHNP05h/Ej33uZnDWgH2yhcxdME06uNUl7iZDTiJjzkqodG4QHj0ElY+QSMRfp28uoyorDEXrmBYNcykR+l1KOrn2Z3sUJQFp6pH02ljyNfb3hsXeyfFiJP8iEkWk6ktHqs/+cDN44wfBwQloiweOoX4MmStskpUxDSdR+M1abCON/8UenqInv8UpbQw1PSRvjdYfGYmbEdjGgZJniGFJBcz4aKAd+znC6tOWL3C02sJOouwdElx/F2eMTxGkwOmXpfjtIfv1egZAopTJmaVpi8RrXU2vYB1rQiPtmkKi2YyReURvazHoPsUtfoiyekNGskxiQxwAROHk/SQrXSELW0u1C4RqQl5meM2zjON+2CHSG+RyhvmJAvuMi2ngyVsJAbaqTMd3mI6PSaWNxGN81TCM7HZjzt70T55WdBPBzTdCVExJcpjYPbMXvZmc7dSmNQ757lqQM9a4Va2RNsZEh78CX45JEkO6PsbONUlMHxOs32ULlhYfIYkG7JVxAySbfaiPZb9FZzj7xIOtwnQzNUjyrlPk5kBiTCRwgABtmGjhGZ7sk0pCvaiY5y5T3Nl8dMII8BXmnK0Qxx0yCZHOGKEISSj+jIj30InEX7306wWMXHWJ3BrDNWUsSgpT6/RNOZoVC/gtJ9Ejw+hcYHSdN+Sfu69UgQrWGWBLhVFdf1DukJn/LCpmU0uN1wEElMYeOIUKQR1q0WJ4ijdB6HpWktIITnNjjmKjgAwhMGc89Z5uJkconu3iCZ3SUybqL5G4Fbw6uexp6c87TfJTKgcfIOodxPb9DErbaLmOkNnAXcFjEob3buG6t8hKKbIC38TbXgEEvZQDEsD16pwz12kqkvy01cxjD2iOZ+K1Z3FvYSgFIJhPni4pnUaH9JW+5AMKRsX3rLO8V4pyLk9ukFSpDTdxsz97Uy8APBIrPEHTVGtNejmRcTpdYRTIffeGtsXaKzJFuQTysoKymlihF2ITkm9KjfjY4q0z7nKBbylL6DLhPvxAXEecXtwmzX3AhUxe/4LIZgUYyzDwDJMfMvHmhyTxyccRnt0FgOSzf8Tr3KOsr4KzfPkxTJldQnhfIftvZfw6xeZGj6TsI7lV2gmVbrdZUp/HVFOEaNN7GSfejiHbTg4psV8/fPcSw9oFjmu5XOnf42K0gx0wbNzzzFvr7AbbdNPBrSFojI5JLRqGEevopbn3tKNV6wqp0kPgNB6NBZUMepcqT+GpsQVPr38mGk+W88+ig/ZYPUHumZnvD8K8ofuknGRoCjediPbG9Nyv4YOFmByjLBcCrf98O/tTHZQWpHkCY16gCVCNIKaXePG4FWyMifOYyaWQ1WLmVjd8jHyEQhJYYSo6jrx9CYBmjxcwm8/Q9OoI8QrKAyy1mXs/W9i1DcQg/t0ls5x11mh5QXk1iGO9sjKAZHusWaf59bpHR7D4Kh/m/nmVWoiQSUnGPEhZjZFty+zIyws06ElKmxYXRasKkoY2N4SWoMdH0B/Ez3ZQ6mIsv3EI/VxEh2Rq5xM5YyLIYERcmt0g6JUXKgv0oojtFt/T/GYd7xe1Q2sN8QizjjjB+X9J2J9wNLSEr/+67/OL/zCL/C7v/u7/If/8B/42te+hmVZ/I2/8Tf4R//oH9Fsfn919hmfXLqhTSbGHA5jROFjSINLC1UGxYTDB8G/9oMB17zXYb/3PTIUR9NjHlt8CrIR90Zb2LlkUsTMmRWE6FHOf4osOqaiSrztbyEWEopxD+nuk9RaTKVF4YZMLYclUjwUGDYkfYxyTHnyIrr9FEeNNUZqwrSM8Cybba9FYDpYoy1cZeCmMZ9Zep7YCvFVjrH7J1BkGI1zeF6V/oPzTMuYa/1dmvkIQ0pUWWJaD3KEv4G4nHJvfBeAc9Vz0D+F/r1Z7mdhkFXOnIY+brThvD4VMmaBuIbVfmh5/a7HSxvVuIA2XJR08QebjE7vYUiTMj3hpPs8w3jME60n0A2Bm0mM021Kw2eaTPmSnGJZS5i9uxBHSARW5wKxXyPq7xMfv4JhGCxZAYPj2xj+AnvDA5zOFaS1QTy4j6tivPo5Rp1n2TQm9Ce7JCRo28MQEkNYKLtO7s4mJHE5Zdq7Tq9/C/wu83PPU9Qew8x7yNEupYBeY52b/VdxDJfz7utW8PZ0C45fBSGR858id9of4tWYiTMnaoQl7Ac7Ks94v7g3/hOlU6foPgvAX0R3CaXLgln/eAv2CcS1ApaLgldGN/j8x12YM34oWMkB8ugVtGmj5p5FGe9NgGLmfYRK8OwQV3oorQjM4E0TXYERHcL0EKO2ThauzRyk8hG+6REaVep2g4PpPnEZYQqXRj7BqJxHFQkibJFHERKNXSq2a8uUtsekt01luIUyLCwk7ZOXGI73yMoEXx/SbDRoBpcZZ8dIt0ZvcsCozOiGzxLs/inBZB8mxxR+B/P0JtJpMGo9TaP9GLoYotMYLR20MZvMK2+RycZXkNEBlrTQCojHszTJwsDCYSFY4DQ+oe11sIRDKWYppEtdYkubvHIeKud/Ip1ofpgUVh2x+FPvq56FVsgyxyhGnJxcQ1eXKPt3yMQ9AreL03qcikp4KlxG1yvEpU3DqzExHZpOA0ab6HzKUVkg3CaeKFk4+g7u6asYlUXik79g0baJrTliplBfA9NiP9rDFg7LlUUG0wGOsGlMDrneu8WiW2epus7Q9DCSIeXpbYbco908j5mPkEmPsr6G8LtoK3jo1jbI+uxGp9h+i43qeQxhYUqDgVWlE3ZhsE9RCozxJqrx+Ed0Fc74SSWrbGAZHlpKindJh6SRFO0nkMkJUiVkwzsMZU6/dp4lWWArTSHFg77UIAs63E6OmI5j1tuPsXDh7zAoEsrhdS5Jg9SqIoa7rDYvYrp1iuZVqsLGSAUMh4TDV5iUQ5ZayxT9+zQin5Fpck8I7GyCN9pmsvNNQq9LTQmUX+PedIuRmrIULBFKTU0VuEAhNFO3gpIFQR6hjSqGkFyoXnyY6uL7ic18M6Av+jTG2zh5ijR231P6F4DCqoH14Tgv/ChhFBP01svEvVuk2YhIGvSTHfRpwfzkCNeqorrPUpgVUh0zVBPqnfNU8pxcjwlUjIVgv8zQ0sOVLiAIsLBOXkFnU+ZbF7lYu8AGGwSGR0VlTIWJKU3iYA0rGZKOD/DH+8zbM2cNObrKuNzG3fsOfnSD2G1gIZGGSWzaFO4ysd9Ct68SPli4rJg1hu4cvTzCby+wn004yk84iPZZrqxQ7d9DjQ4wh7eRXoO8eRVhuZSGh4GGyhp56wkKp4XWmlBFDNIBlrSwDQdTh5yrnqPQBfU3OHlaho0oZrN8z/T4wEqCMz5xCJ1jn3wPHfURjXXS6kWEmKUtq1oFaZlQoh72S6XhEq19BVkmlMZsY6iWJsIw0UWGMCx8s8GFmkeJwpYux+UmwfAelpCcVKpo4dB1fOydP0b7LVR1A5mNUHYNWaYYRy9ga8iyMbvRKc74Lkb9HDI7xuo8jbf6eW4nfZo6ptq6wHSSc0vbtJoLFMkpeZYw7d+hYlQxBahCY2enWPUlzGhIYLj0h7vkrQv4bp1W7TIHyQkAWZnNnKoms/nFgj9P49xXEED4pvm/VUR44/uUXpPMXaQ0PPLKCod5hKGhbZ7FX34SqFoVTlUPS5q40kWb+qHY0jd94nLKMBvQlBK7dx9TC/xkj6q3gH34MmV0iiz3sRrLTOsbHKicpuqzN9kDQDp1WkLgljkNu8VyNqWRDQl7d9CntyDp41XmSYb3Ed1FFv0V+qbHam2dCi6Z32Vx8ApJfIS0PHwSnONdqkaVk/YV9rvP0snGLPfvIYbXyRjzF9kO96dbNOwm6yrhSu0xDtN9hkaDaTHAsUIqaKbFlKqzQrHxvyCzIbHfIlHRQze390spbdLa5Q/5Cp3xceAK/+HrjvP6uH4rucMLRy+gdcmz3edY9y5QiIxERwRm8Ijo/RGEQaEVvu0RCUGvukSvssTc0as4StFIh1iWRSok1sLzZMD+8mfoeYv0ipSG+9cJJi8TJkP8xU9hmgGlNClGJ9QouNRcIfLnOI6OcaRLJx6QjHbx0TSFgWXVUHGfxCiJJCgnJENii4C2ztG9LQBk8TJi+a98oLhNqhKSYuYKOsrGlH75fecEP0nklXWsB20jD1be+3Fk9NNTTGnRsJoP3Z1yp4NY6swcl3RKUU5wpf/wfTM5ma3VADIZojtPoCvLSLdBr7HOWOVQKsbFGNvq0NcJ+8k+ShQYscDItlivWHgyJC5iQjvEtzxWwjVaVhfykml1mU0ijOkegeXNsjtIm6z6etxPzX+W0nV4aTLGlB7DUQ/TkHx2+RKlO4c9vInRewWdxTQME13cIxrdYzQ6wp875qdaG+wmY5wyR5cF93u3qTk15hbbCCSTfEKjjPBVSsUIsXBmmxLfkJXoNapmgyt1H4HAEAbDoodjuHjYOJNNHMsldZcA8Awf88E9W7V/8uaeHzeOcJkP5uglPTp+922FZlbWQ5y8irBc8tYToDVGNiSfew5RXUNbIfmD7GQSiWs5xPmEhfgQZ3sfI1wmbz1B3WxxtfEYw2xEoRR52CSff4IjMURl4O3+KaY0sJoXkON7NJOYE5VTrW2wm/Txq/PY87MVJFEWKOGhGo8j2k+g5p6nIWvc3H+RhIx+cspKfQ7LrFKP+/yMGRIJiKWJrQV6fIg5+Q6SElVq4sk2qn2FsRVSs0f40QAjnonwiE/Iwups/dn0mYZNcrvCwK/TFeVDsY5lW+wNd7GlxUZtg7iMHzj8wa7WVLrP/cBx+tJwz8Y+Z3yofCCx2ebmJn/wB3/AH/zBH3Dz5k0+85nP8Ju/+Zv89b/+1+n1evzWb/0Wf//v/33+63/9rx92ec/4ITFUPU6zTSbkVJx5LrdX8UyJbc5jSRtDSOrWLLDcHR+xMTpiqGLShec4muxwzu3Q6FxhiMV891kujfaI7n2NrNRUlz6NceP3MdIRupiCv0LpVDB1QnnwAge9G1xa/Axju46VHGGYHoXbQfTvQCDg9D5LS5+hl25CmXMYHREaFZRdpW35iLJESwtpeDjCQ+Y9KB506NNDOo3L2IaLKQyOkkNKXdI3q5xb+WlsYWEF599SH4Os91CZPcyGYL0+ec10ynZ8H8/0aFmd92QPesaHT+4uYC1IhCrI3mWh6O2w+tdguIO0bVT7CpEoQWgSbWGGSww1lGg8EdJw21jlDoPolDS5z2rdnKUV6cWEnU8BEYYB7H2bXBoIy6K68kWCfIQxOSVQMM6mjKTJvmFjSxNHKYL+fWp5ibDaXHMLXtr+JqEdsrLyJZZqj2FaFbI3OAKM8xGF4VG16tjCwXDaGMcvIo9eoDQEmT9Plp2y7K+C0Cx6Sw+PTaM9Rsk+rulRSfvwIYvNdqItekkPKSSX6pcfmfCf8R4oC5yb/4V86YsgTbTWfHt6h0vOwkPL4DMeZc2o8l0xpExHSOfMne/HHTnaRqsMVIYRnaAqIaBJdIwprFkamjdhZT3E3rdBl8hKA99rUHWqtMzuI58z8hG6f2/2w+lNjGAes3cNPdrHsD3SxgL7k33yMmOaT6lZdQQnKG0i7QDDrkEcg4ZE2BRFSVamzBUJu5M96tUlwsOXiaZ7WJM7OGGLscgo9B4ducFJMoLmOsr2SQyHiuHgI6mM9lD9uzRURjo+hDSiYnjknS+gln8OMzp8RMAjMWhVLjL12gRJDyMeQm2Rwp+nsGoIoGsvMOcsPJykOtLjYu0SSRlTMX4y0519XLzfurZ6LzHoX8d3XdyFZzkF5OgehdNC5SkLxy+i04SyvcZpcYVvDzbpevPMlxZy/wWiZEwlbHJsVSjskOrhdzDzAhEdYouSKNmj10sJ5hTz3jpe0GZaRNhWkwmSTBXM+/McJ0dsNK5yzqwiT6/TP7nOsunjNC8g5z5FqUuUU8U4+Da6yJCmQ7700w9dTAAmD3ZnZypnWkxpWV0u1i4TFVN8q0aRPQh2m+8tbd8ZZ7wftDDIgve+k7Mwa+i1X8Ld+kNiJ6Q33CS1XAatCxjJgBMhycd3uVC9xDgZcM5fZqJzFqrnKY0QK9rGOnqRw3ibudo6Mo8JR4cE/iKElyhPX0GgOF8mHB98l6Y5wXUUqVZUe5tUW+do+/Pcz0aUhokdzuNoC0yXExVjSx/PUJSy4HR6SpyPuezZRNIhGm+TjA+Q/hz+ys+R200s4WCZ7+boBi2rjVfzCOIBlrJmKaeKmHfIunkGYIw3QR0TxT28xho38wHHZcZj47ukpcCTFjI5QVQqbI03meZTDoXBkyrFHtyhdvQiafMCC62L6ObVB87rYMaHMycXwBxs0m6uMClGdJIRxzt/jpYlZveAoPUpak4Vuftt7NEhunqOTmMNIUOGxylNI2My3afIRviLz+PWz3GYHLGVjbHckGes+sNzkRis+ueQUvBK/0XSMiXOUq60rtJ0mnhJDif30F4LgYbhHoZ/C9NpIo9fhmSIEAbG8ucozCqrwTptd4IjXSxsEDNHkjfjCZ9LzcsciR4Vo342LvkxwsxH6MkxAHqwiaycoxQmJYq741tM84iqXeFcePFhCjQtHnVlL4WDWvg0MulTuHWyMibUJZg1NIIN4SKKks3JXfC7jNtXEHvfwEZQURHOaIuiFJhOiKyuYJzeQCcjZOBToAgMB0NaVEYHjLTNXDiHqC1RObrBML2FtNdxl5+h7dSZpAMi06PZfgy0RAUtUDmhEWJYVUQ9ZHL0Av14n+OoQuDWqToLdKXkYHpAYAVY0qaXHjPKxiitWPCWccWjwjGBxtn87+jjm0jLhSf/H2R2l/rKL3K1dZXCaxC45354F/KMj40lf42m08aW9uxZbjhcql+m1CWe9Lg+ukamMmIB50kxsag4FgvNgGnPJeyew1Q1TtqX2DU8Opb/8F4zhUHYv4GfC9ZlwXL3Kke73wbLRZkudtJDTQ8p7/4Pssf/L/TzA0KzwnKikff/BKwKxsKzsPVNTsabzHUeR1WXGcYnaLdARJJm5yla/hqc3kP5dU6iEwLbIykSUmuWas3EYdFZo2rWyXXGcXyEZVg0jNnzInM6xJbHreEtSl2yXFmmbZ1lAvhxItczEZQl3n2s+v2Ii2jmgglExZRMpxxPTslVRiLk245BACZ2QL/aZBSlFJUFTO0yH3ZoTYY4ZY5z8GeIyTZG8xJxfYPd7mNspmNCpahZIRc45v7O12lVGoj9FyidFobXIDZ8BnGPIG2xVFnGNCxsYWMYHnNeFz86xCwUjK6jhEIff48s6RHZIcuP/99w66vUSgPEzmxMbn9wkbEnfRpunXE2put3z4Rmb0ALkyx8/8/U/WiX3gM3LrNmUH1DamutIdERtwc3KbRiIVxgzn7gqide+08jpECMt1BZhsLCVTlK59iGRWAGlCh2Jzv4RshRsseVzmXGUcy96R2WvBVUqaCUSCRCSyQGWe0iuUhwwjrHcQ9ZCgozoG9oosELNKpPIYTJaT4gFx7zFQuJQ5aMuFC38AWY2QDduwtKIUfbhO0n0H6FYnAPa3qATBZxvvt1lpuXZhsCpkd41SW0t4BblhSGwarpMt39JhgOduMS2l8m9+fQerbOCiW2eD1zmv3g/t+K7tFLepjS4FPxCXLzW2BYuI/9bZLgHJ4MuFS/itI5/llmho8BwZyzxLy79I5zNjm4g07H6HSM5R2gR9uQTsAJKRY+R/kGh2uJgWPYxElE3L9N4S1jjPfQtRVSw2XBXcY1etjSJpA17utTlCnwB3dYSnvI4QHy6C8ogwUa00PGYQMlHCZFQVxMscxZIEMLEzX/KWR0ROnUya0GDrDRavOto+tsTu8yVqf8rfZzBPf+O5ZKqM8/w3D955DSRx++hFApukxIJ4eUrTVcNObpq0jhIqVJiYHGAjlry7nTxph/hsk4ZGL59EpNTaWYDzaPo2ApmLlwpiqlYTWp2CFxkTDnzn3gOXGhM47SQySSjtvFeJu1kzPO+KC8b7HZ3/ybf5Nbt27x5JNP8su//Mt8+ctfptN5XfxQrVb523/7b/NP/sk/+VALesYPl1TNBvN1z6LpCTzzgcJeaxazCIRBbgICjKjHkr8E0R6WVSWZHuJksOGskVfnsPzLWCd3CGyfdDJAmC6yukY5PQAzhEqXsTmzA670ruOVOflkn6HYYy+LuVx/Are+jvYqaGUipIW2LA57h4zSIYY0uNhdwz98GVd4GF5A3nryYRBKOU1MtwbZFF0/h9CC+oNJRGqnjLMJUhhYlYuPDGTeSGAGDyfdvuVDswvTDCEk93TCMD4FwK25hMaZcv5jQYiHyvf3f6hATI8wyBC73yHqXyNdeJ5y7hnm3BZmcI7FYoQUxkORpcintK0ITUxZmkhhIq2QpH4Oz64jiglKKVxKhmVGXt+gPriHZQboehPTNsnNgFJYON4coXuIgY3tdlAqw9YGgeEwSHpsHr2E33yc8vgaXmUFr/YkIAitCvfdJuHip1FOwI6aUp/cR5QRUf8ecinAtDsUpaLu1DHEa12+5tCQaK2IywTTrXyoU0khZhN5gFKXZGWGa5yJzd4P1vYfYcRHRCtfAuBGuk9PTfgl95mPt2CfYM6FF/hG9BI79/4/rF75f37cxTnjI0b7bZiegpSUzuy5e5jtsz/Zx5IWF2uXsMWjwhRRTEGXZDrmdDAgMl3SIqVTn39k91xpOBimjS6yWdBOC/T0hIKM3ngfu9rAkTamNFnwljAwyKsbuMkRDO6hMBHzz8wWzIwSe7KPLUyWrCrLrSfRdhtd3iJx6liLnyFpX6UIqlhAXqYcpQezFFa2z2ONxzmaHrPiNujt/ClLy5+lFAa56eKnCa5SxEApXbJw7S31lMbbjIa3OZwcseHO4xkFRWvukfN98yTVk8F7dKTU2JNNRDqgrKx84LQNP8nE5ZSDaA/X9JhzF5HfZ8OClZ7M6trvosyQaLxJPxswUi6V1iWahk9UXyc+fJWKzCnzKVJDMd5nXGtyGvdQheIZw0EM7xIbFtOyRlFfIc0idFmgpqdIp4HuXGFaZITWAZkpObFdDFXQOb2FOd6h3ryAYziYwiYpUg7ceVbdNjkmIptgapNK5QJJluObHngL6P4sPasuC4QueKNCpe11iFWMJW2qD9w7HOHhWB6l1UQaLkKX5N57TzF6xhkfJUrY5NVzpPmA/mSbqIgZ5sdEKsGWDm4hEdkJ5ultMBxq4Tq0P4UoYhrxEB6kmJhmExpFhq0lUliI6R4i74MwMUVOu2IjaFAaFqBIgwaOu0jgVqjbBjeSQxaCLpnTQtaexdYRIouoWw0Cw2fMgHx4j1G4QlIoSIcAszSEZfY+z1rgyxCz/SSc3gCnSuF13/2wn2RMD1EK2nabqdck1DmxkBiOR2XvJWQpEOECOTNXaJjNS0mGeOUsBdTIkKj+faxSYFUvknsLaNNHCAm6JLYktwY3OI6OuYqiaZpcH1zDs2wSLfiS3cEKltBSUj543rc9B2vxClbFJBQJSlhMVYnSDuMsR3sN0ILAqLzllMpSM+8vsB/v45s+oazRsudIwzk8w0JLg2K0yygfMRhv0mydx1PJbNihFaIsgNniwXuNm9ScGrkpPxahmUCDEGcit48AZQZYto/OIkTQRksTNOQ6Y5rPYgmTfEpBPhMkvgOFWYWwyml8l2z765hFysLiT1HUn0AbDoYwaBsWsVvhbnxEYJjcO36F5cYGc7KCKUPIIoQEnU+BksSpotwqRXUJHyjnn2U4OmSuULRliC4NuuEKth1i1M8jcbhSfwwoMcMNCpWjnRDRu4mQNlblApEomJQTTNcnlZJ6GmOoCW1rjma9jURSUtL227imR9trcW98i4rVYNFbJtcZB/EegemxNj1ESk2pcmQ6BLtL4XRwf0JTFf+kIpFv6adfm8PNnimzjmusJeXcM5BFKH+OiuXiXXkef7wFrNMI53CkS2BUEWjOVaEsc8LxHofpHmiocwVhuOR5yrTzBEbUQ/lzlNIiycYc9l5C5yneaBM/GUM0QFY6uNKhZVeZHnwHQ0pGXsj96S5lUOf49CXy+mWalTa90x6FYVMLlnjM9FmtrLLozNKfCQQVow5As9qm2Qzp96KH/XKkIsoHIqJxOjoTm/0YMVZD7o1ezzLzWjv4IKwE60zyCRrNSrAGzDaY+2aIK91Z6rW3IdEJrxYThqWC8SaPNZ6kKDXG/GcwTl8Gq0omTfTkADH/DHPhFWpyh6NiRGjZOJNjWr4L6QBhBxiNc5QHL5MIjWicZ09qVJlzODnANV02up8hCNYxs1OK0TGm00CoETKPyaVJmY6wlcLGprRryIXnEEVE7nU/8FhFCoM1f+PM0exDpKR8/fXbXJhYRRR6NvYfpUPmncWZ25ndxp57AvIpRbiEER8/OEIgLB+nTDGlfPAbiWHA1ujubH1WmoyTU86VJfn4kE7nGbTXwRAGjQexOi0MRGWDVGWkVp2V7vMcjjbZOr0NaAy7Qc07h9b6gYuSYCFscVGlGIM7hPEE5p4CaaBkDXPpeXTjMTK3jhASYfqQ9NBWgJUnlNpFh8tUlKSsXyYzZ8+sugzJpck0G3MUHVKd+zxCSybliLvDO2g05yrnqJqvi/SEgOjB+BAEerwze6lyZHyM9BYw8jHSqlLKN2S+0Bor2kOolCJYpJRnGxg/ar5vX2RXYHoCQoJhQvbgmmYRoszAeF38JASkRY5pVLG8OYoyR3oet6c7TFXOSmWFjj1bCxaUVJIepDFFZQFOboA00NkY3agQ5QOs5gWOMKmYDoY02YruIYB5fwnMKlQfNS6Yd7vU3SoXauu4poejckinFAKY9ohaPkfhCkuWjzItxsWEvLbMvWxI6HgsSptKkUM+xmxcoAhXSP3XY5pSmPjjfdJkwNrSZ/Dk62untuFQlrO+xJY2prDZCC+h+cH66eP06GH6aFMatO0PtpZ+xhlvx/sWm335y1/mK1/5Cisr72wd+sUvfpGvfvWrP0i5zviYadotpg8G4XPu60Fke3QP3bsDgNUtyYM1qJ8n7JWsBnMMglXmSwWH17FUhl1aqHyM6j6HrUb4tZRh+xlq1UuYkz3KcJm8jBnuf5PG1lfxTYuoSCntgCPLwc22GTkO96SFCudZMjxCf5Uck47bxjFsAjOgKwIsNWvOarpHER+gS4W5/CUKZ458/nMIXTzioqC1JjB8Nmrn8UXwBiHOW6maTa40Zlb9rnTBcsmqF2Z/Z3wTmE2Az1zNPi404gcIAmut0Y0LsPPHYLkU0sRM+py4HYpwDUM4b334em1EMUaWBVO3A/UNhmZAosa4RkmrFNiWJC1Lat3PU7otyqRP7/i7OI0LGAt/k+7JX7CURtiNC0yWvki9toEx2EFi8mx1nclojyA6oeO16G/+EY42iAb3WPTmkPYcvgy5VLtCVqbcHt5G6gzDcRlGCmf+KXpunY3W41zWBo7w3tA+BSMrpJx/DoSgblU/1Omk1rAYLLMX7RKYPuHbLFSc8f1xb/yvqMoaqj7rZ74+uUbd8FmxzsQc78RieA5v8l1eOfzjM7HZTwBZsI7pNNHSRBkBQsAgmSXJzsucWEXYb3JBKtw5rMoJRtqjcANUqbAtG61fT7ahKemVEc7cFSoKSqdJKW1EfZX+0Z+Re3VOipJnO89jS5eKUaWkpJAaU5VIq4I8/i6Qo+eeZ36wRyveo2Z0iSdDZF5ArUFe/wXUyQsMLR+jcZ6WEVK3mw/LEQiNVSTEeUSBYtp4gua5koHKmTbP4fa3sDtNdO089vAGhVtjVxcIIeg4s91JdrTL6eb/xMj6hF6LqS7wbf8DPSuHRY9BNqBuN6iadQQCK+vD8TU0IOM+Yvln0R8gbclPKkLAznSbaT5lmI0IrOCRHa9vxCzGiP0XQCuMyR5q8acxGxs0Rncg6VN0H2NUWUOxQCVcwUXC0aswuEulc4VAlTxt11mwKrD1TXR0QtXxGLd+jkkaYWNx7DaoB8tMTYtxsEh9vU6iCoZSMikUreiApXSMPz2gUBG9xkX21JBR0UfJKkd+m+rcp/CH92k2LiL8DUJ/AyEg02B3ryImB+hwHvUmAXrFqHO1XgUNGv0gAdADFxPkmcjsjB8aJQqBfLjJ6O1Iy5iJmlCtruPYHmFjg0gXJHlGYIWcxscs1BdxkwmWERChcZ0mB2qMefhHtJXAlwFXOs+xGXZYtqoYJ3dI7So4Lhzt4U6OYOPnMO0qIh8xGO0iiwml3yWXkrJ+hRuj77A52uZOEbHWCfm86dMmJKiHmMKk0AVaKdpBh042pvDaDJc+R31ySOAtUTivz/HfeM+9G7ndRiy2z8Q374E8XAe7ie2NEEcv05ie4huC2sKzUBtSCo8ynSIELIVLM6G5EaKdOr3i2+jmKv0ypxIdkJQFdjLhpBNRSJvFxU9hlAWRZdHf+xoAE6/LktchkAUDr0tZJih/AVFdp0Shw9cX4GtmDRrPoZtPE2c9GsMtrHiEawcIrWlbdfToVWyjSu6vzIRAD2hYbep2k4vVyxRlhit9rMFN8uERhiHQOiEb3kU1z3MtPeaJzmXs4R7abaJMH1NNKN5j+vOPEys5QJ68ClZA3nn6bHHqQ6aULvnCZ5EqRpnVh32KLRzaXotBOqDltbEe2XGvKd92kUWTRIfodIQC8tEmsv4Eymlg5lMquDhZxmprjX1poISkH65QlRbu9BRdXUS4SzgrX0THJxRBHScbMe3fxHKrhPV1NoIlcn8et3KJQPiY8Ria58mYORTY0gYNhTePUUxQhgvzn6fQGb38lP3pHjrt0xlu0REGy3OfR8vZub12PhKDK/4aRXKNcucbTGVA3LrKyKowyccM0xEqOWJiOwTTCGPuWZJgjUIXHKX7aF3S9Ra+rzjvjB89ShTDvI8UkprZ4L2kiZQYrFXOMcoG+JaPNppknqDUis3pHcpsxFzvBk1Zw5ueYC79DDIfYhx9j64QUFthahukk5iJ3yYVNsH6XyOLDpGGhVj4NNbpDaZSoIY7LIldSjMgLgu0qSnMCpXmZaTborL9xziVNUZGBdG6zInfZS85om43GOdjjt2QhcXnUIZF6Lb4TOXK26beggfiijelO6yaNXzrhEzltL3XBZeKgmHex5YO4YM5e6ymD53gzvjkM8nHD4WEk3z8iNgsLqeAxpPvbTzhiwqfanwOIQAtSMsYyzBJspiVyjLGg3440ylHyQGmMPCtYJZC03QZSwMpDJIi5bg4wqks02o9hcpGGPEOOligmBwTGN/h+PB7CJ0znP8UDWnQXfwpRP8a0q4hiwl5bY28iBF+B2na1EZ7fMpfZGD4FEJy14BKuELbmyeXBqW0kPVztI++S726RBYs0Th4ASFtVOcp1IeSqUScCc0+ROa9BQwp8Ayf2ptSYZtqQl3anFgBqUrpem9wKRKCzH/dcbsMfUwzACE5KIYUeUShFNNigmv5GNLEMz2kMFFacdEMCA6+gxztUVUZ9sqX0W9aqwxklSfrj2FPd7BLk33TBjQIiXgwLmk5HQqdUApN0+niH1/HnBySnl4n9xwOGm3IxjTrj+OYs/bndH8KGS5jjbcohrtou4LyQvZHO4jWBdzaGr4wULpgbNkklSXMbMq4uoZbxjgieOSeH+fjR8RmWs/mS3vR3iz17eIXkNn/iXYb5NVzmId/AckY062Rz38GHqzzWukhHL44e52NSVtPf1iX+YwPQFa7hOnW0dKhsOo4jQjGO4yDGqfZCQ1XPMyONFtfXGR3ugPzn8aVDkd5n6P0lIpVY5gOaFkdEGBO92kN9snNiNJbwzj/Nyj6dzFRJG6dXb/CtjAIbJ+LtUscxUf0s9nYyk4d5py3xhyPs3201tTsJov+Ag27jb/8ecpszGFjA2G6zI23ELt/hrQMonCBb2enxFJyXvq4dogxvAFCM5kckmkwgtWHfa2IT6iICoHnI0uLTLzeB7ftLk7NRSIJjZkIbqY9+MH66TeOoc50DGd82Lxvsdlv/MZvvO3vR6MR//Af/kMA6vU6v/M7v/ODleyMjxahEbyzOMcSDucrl4BH1cgyHyJ0ijIDZD5G7H0NhEAtPsNuNmScDrCCRbz5p1Hk6P5tpoffIg9bDJae5ZXD65j9V3m69SxztScQAqyjP8ObHFLGPbRhUV37WXZrC9zo3aLWOs9S+0mG4wNMaTIoBmT9I3aBITlVu875YB07izAsC6VyVDpidHwNypya34aFn0cLiRazyaoQs3PqFydsjbcQCDZq56m8y85a521cz7SG5WCNod3HMZy33f17xkfL4fSQ64PbeKbParCO8cGyA5MFK4jVvwpHL1OXIOoX8Z0KW5MtcpWzVll7ZGJbSpsiPMcsojhhateoknN08C10OuWgSNDColz4NLmKOFc43BndZ4KE4Sbzo2sU/ftUyfF3/4Rw7rOkbkBu1/FOr9EWY342OM8db53UtKm7TZJ4gCUdpPF6YMTEBjnLW5/rnEH9MrHf4kZ0jG95rJeC8E3BfFNNuSxsBq5NboVvcf/5MKgYNa5Uz1KwfRBENsK5+99ILv9fQQjGKuZb01t83r90lkLz+yCFZKO0eKE44ZdKBfIsUPJjjRAU1uvPba2h43XZnezimg6B+dagYylt0vazCAENNcQpYqpW7RFRwWlxzEun32WaT3mq9SSrcokSxabMUV6FFJNSSBzpUjdbZDrl7uQmeaFY93w6o00kGl1EmOM7FOMethBY/bsksoWymwgzIKucw69sEORDrOOXQB+iOhVyK+SyXWdn64+QQmLYTeYqa1jCwds4T5aesp0NKLpVLoVrtA6vYaiIJB+i2o9xUEaUumDRXYNsRNUKOS4SXK9J2LpM7r5/0U6uMzbHm5S6ZJyPEGxhCpOLXhv3gbOKNmzey8LHGa+jNdiGzTSfPggZfJ/xiy5n/wBUjtAlhtPF9hcpdIkcbLInHPKy4ELtAtKoka6tIdcLjKPvcZ4+lTSnahqkuiA3JIRLjAyTVA1xTRen8xQTBHeiQ9q9W0zGe8xVzzGpzjMRCZXKItn+N8nifVTYoj98mZezAaVSLIUrXHQuE3obiPrTD5/9iY5Agyt8Mn8F/HferIQW7Ef3ME9fJsxTat3PkL+NW98ZZ3xUDPJTdqY7OIbDRmXjkfdemz+WFNwZ3yJTOZ7pcqF6kbbTwFNj+skAgWa9eo6G20QpTU9NiLMJgaHo7/4JlWzA3XTKlfpV3NYFlq06kSjZxsa0BPHenzGnYmqGIJwcUFY3MJyQePsbFDqn0XkCs34RXSRcsNtEx69SqoylxmPEakJo1KioDJn3KNwuV5wOMruJTCdIu06l8gQ6fIL8DedmT+4j+nchnCerX0aLdx8/af16nZzxzkgVg8rRhoWhDbrePMfZCSNtkQjomi5Uu/x57xscxyeshes0nRbXo32i6gqHU8mqX2e6O+KcFXCcn9DLF4iVxgwX6ThtWvEhn6+fZxAd0hrvU6tepL381yjTASvhCspuEy8+x+5kGx0fsRGfYJtV8mAJjURoE9/qIhsVpHdMq5ygVU4rOkTGI5ABVluTvfme0BILG0vas7YQ90CayOFdprLkrpScFhNEPuK6HHKh+yxONsbc+TqUJXb38UcW0z5pCAFicA+dp5CnmMnx7Dl2xodKKd23iPgEkmVvjUVvBYnxsK9Jy5j7k7uosmC1eo5AhvTyE+IipuW0CSurJN49LJVi1S9QAKIsUWYI0sPAYMldQJs2+8KgMEOiYI47hkte5qyqAc3O84gyphQlteENtHvCKBuRmTYva0kTCzm5z5XmU2hhIooYO9oG00L074HKyWTG1ul1gnCBsP04x8MtdkWBGyxgR6dkZcGiWcG2QuI3CV6EgGrvPubogOHJXVRlESc+ombXkIZJX0K/v4lOhzTq55n3F9GGTT85eOhSIIVkwT1rqz9OHKUHHExnDsHnqm+fcvjtCGSFzEjZHu/gmSesBRsU5EzyCTUhmcQj/MBmkg4Q+QFzvbuQnqKFwXjrOvfyPlMBp84653XKvH8Jw1vC2PoamXawg2Vc08JVGdbkLqP+PXR1md7i84ysCk2nQc0/j2PV0f1NQsfnxKrSFDb1YJaqTynFvIB079v4ZsjcehcjO0Rb/nt2zbaEw8XK1be4fexEW/STPgLBpfolTtNTTuITTGlwqXblI4mDnvHhUrVq9OQsk0zVrj/8/bDocX90H4C16hp18721FYF46PA+UWPyQuFKn2ka8Zqu+Tg55CQ+QUoYjgdUjDrL/goblYsMsh6FKsmn9xnlfUTjKt2FT1NMbpMevoo32MYpcjIdM0pHNJNTnGAFKevoeEweemi/iRzcIRhvMvZCmG4ziPsEVo2F9S+xM97FKTNIR4TNqxRWlWkxwWs9i9/9GQwgPH0JsgRIMKJ9VPWHvxalKTnJjkhVSsftvu2a2U8qBRmb4/skRUI3sB8RdNjTLTi+hmMYXJl/jtyqfl+Rn0aSu11GakCSJ0gDbNyHm/od6ZAWOVpn+KbHgr9AOflDLGFiDDZxq9cp3A75m5xPg+kR4vQeWsN8Yxm51EFYIZUHghs1uYux8ycYdki84mM5DtHgOpZpk/Rv8XLYoihLVqbbPFGbic0kBto/R+SfQ3YSECZ72QGnbotc5cznYzwzYHNyl2k+JfNreNV5TuMeo9EdzlXOU7Nq9IxTtNbUnfojZRZitknxSrU+S0UKGE+ep9AFRT7AS0dIBKRjZJlSvrZR5oGr8uzE3q+z9082BdksW5HwkO8hRvBe0EI+zEyV65Q924POBjo6xOlfp7C3sGqPkz/ILBXIKperj2FkfeKdP2I62SGsLTD0Sq54PvbO/wSnCl4LKSxawTyj0iWtXsb0FyAboGyHe4OXmGR9VFlQVjTTcsz2+D62YdP130awKzSDZIQrPQZ5n3nTxzq6SW51keE5rO7jWOMtJrvfoDLtIYVE1FcpzTo2FhYKXZqo9uNke9+kJ3dJLAeR7DH/YJyu/S5ivIvEQvuPOsYLJNUfwM3znWjbXYxQghA0rNfP+yy2c8aHwftWZVy9evX7vv8f/+N/xLLOcr1+EpA6R5QpSgazHuMB/fyYvWifihWy7K2948PizR2MlRxSDvcwogPM/z97//VrWZLlZ4Kf2dZ7H62uvq51qIyMjMzKzCqyimR1s2Yw7GYRJIgiAZIP81YgCPBl/gOCM02QKIx4IUBgMEB3s2YwZPc0WCSqyFIskRUZIkN4uBZX33u02NLM5uFcv+Ee7h4qIzMjM88XQMSJe5Sdc/a2vWzZWr9f4xyFkJh0CkA2uk8PUKbg5uQWVvUqvf4NRO9dxtmYMO3SC1y00ZSEoMi6DJGU3Q52+TRLzZcBCylABE1Gwy6/2rjGzG9Tsxv05D6uHhNv/ykH6RDLrxDXL3FKlqn03sdMpyhpI9rXmB0c22SplLGAabZL21mee5nHD8l1xmq4zrSYj91giIvZpxabPQ9XeCeSnQt+vAgh2JnukKucTA2Zek92PTwPRUGmE3wc3HyEtkOUFZEGa8iNJgiLsnDo5gfEeQxAL+lSDQMMDgkpB8WYen2VUpriRS/QlDGzO/8byeQB5XRKXD+Lowp0kVKIBDyBrq4x2T+k0X4FipzS+B4la77ZkB69iV75Omq6jR8PwDqDNR5wbvVVMjtCRKcopg+x/SX4WLBh43Cuep5pMaFslTm0ArBKeJb/hASr1Alu9x2swx+Ql5ZI4yMGnReZeTFL4TKzYkrZrjy3i/DzsghSvhju7X8PKiU7ttD83fG7GANfC0//ZAf2U8CFYIP/b36f0dbvUtn81Z/0cBb8mGk4baq1+nyR9wkdOsZAJKtE7kfXfWE0UsfM8hGDZIAQkoPpFivCQjp17IP30ZMdLJNzrn4Rz66j0dyeXOd67zoVt4IdnaK98U3Mgz9Cbv8ZQn+NzPLnnYSNCxjlg9Yc+gG3j/4QJRxeMJpJ/wM8y6URNBD1F2hphSltcDDZRcW7+LULLDnzpE/FN8T7f47MpqQa0DFi720sPcFyLLaFJFUpDa+NHa1Rmh0ShB10+2W003hMzP+zI4TAEhJtNLNiiiMccgoOVcH68iuIbIyKlvn4lC+MwlJTlBV9puKFn0fWgk3KThlXukRWmcyk9LMurnSp2c2TAuPCqeJ2riLiHrq8hhY2wonACZjMDsi8OurYhiE38zISLWwO8iMY36HuCqpWmcJv49fP4k33mVVWmR28hyyfAguWo3PEaoooEvzuTUqj+zizPqfLf4N2/Rz58DpTaaMRWKOHOJVVyDPWwhU2S6cpyeNuuyJGSMlATbl7vAlwunL6mRtjdjZXIyzcOqmJyWd76MF9Bggq/evI0gZ60W234MeAELCf7FPogkIXTIoJ0MSg2Um2GWcjlsMVQiui0AopJL28y3v9hOVolVXvFDW7wf34DuNsyiy7w2Z1g4PmZTwpyfb+HDXeIReacvsaon6RIDqLj+T+7DYpsB8fYryQIO7iSclUZeTFEM8t4dZOgy6Q4RLsv4tBUw8jLtfOo1RBLUkpFzMclcLuW6AVTthE186ihYsOV7AsD6ELzGNq3tIU0LuFpRPE/d/FKkbErW+czNmJmTFI+4RO+ITyohtvIQf3wCuT1V9AL+b4p5CmwNr/CxBjrEShOy9h4kMGusSN8T3WG2cgWOZhdsBf7P8ZqUqZ5GNCY/Ati1gJpGUT2lU2W1eZjR7Sra5wa3SHS9Vz2MLB7X+IffQOp+IeG80z5FYTMelxtrzBauM89vHOaTefMFI5nclDBvERTbeNsyTJwrWT8SrL49D1MVqwKj1qRuOn8+vKSbHzczAGTP0s8ugDqK6TJV3qQpFGS2gZkqp0rkaV9EDNN3zE7BCOi80sNcMg0NZXZ6PSGBB+DRMPQFpo56uvxPazhcBC4PTfR8wOMfWzHNoOcZEA0E2OwDM8HD9EUXB/epfVYI2lM/8tEe6Jcp62AkznBeT0AOFFuFqx4Z1h1Z/b8w3TPYpiyljHjPIqdafNvhqxM9khlA5nOi8znt5nLAVJPkE6NQozVw+xsLAP3mQwuc1sfB9TWqIdrpJ0P0QmQ+z4AKt/C+GU6dgWR16d5fIZmrKCK0IK/9k2xEYrjBNRdqq4XgMbCUd3cB0Hv3mKW+UNQm0wRY6pnsMYsORHsZIlv1jz5YKvLvljm+OFKT7hkU8iBBzE89hmnE2Y+RNCOyLWE7aTHq+vv8zD0R3yfEB043+mqcBOEkRjk1hIhDH4wma9tH5ic69xsPwydv82Jh0gwialfMSotIEdLGN7EbgN7MO3yGd7HDZfoVk+h1PaQEuPDZ2yIlISbFAJ92YPYNLDEzZtr45/+A4qy9FWgL32TQrnOarP+QhURuE1MQiUyellXWxpUXdaSCFJ1Xy+MBgUinE2txIvtCJR8VMq6Au+ekRWmSu1awDIx7Yw4yLGHGcf4mL2mYvNYj1lmA0ouWUiu4QjbQqtqD5W1GIfN61qoxFmPrfOioSN8CwNt8V48iGz/l1qxiCPPqC79DJR2MC3HNzaRSZBBT8f0m5eIJgeMElmHKCxWi/QtEJUaRNba4amYDrr4jkeueVTD5qU7BoDdUS4/zYqHWJnMZOwTta7RRG2cFd/Bb+YIS0LjQABxnl2oVmqY2Z6Sskq/0iU/MZqyPZkG4BMpZwrX1zsARwTq5i4eLSX1GPF+6i5QswOMEZDobGSAcqpYakpWnpPrNEepyDj/ugeyiiM0JytncU9Lu5bD07jL/sYNJebFxn3xkQr34T4EJPH6OE2or+FvfFtRgJSnVCxakyLEYPpfcpBnRpQq7wAzC379tIt5OH3sXWClWsOeu8wtTyW/Saz5ABvskssc3ayGaulVYzQJGqGK/wT16hHjQSRXeJAHyKFpG7Z2Lt/Qnm2Q1jbZA+DEJLQKpGpnEHWZ8Vf53L1GgZO1AbB4A1vwngbUz31RANMbgy3x3dIipgN36eTK0RlA2WFJ62wRbCC04wx+QxVPfOl/MY/DxRk3BzemOeX/Tqb4Rk+b4OxQGOnPYzlzm3vP8Z+sstR3MUzKZWDNwkGOzhCYq3PnUIKZ/4cY0AmfYRWSARtDa3KOUrde8eNQYdQWkbUz0IoUXJlbrt69Bdk42286TZn/DK3y8uUvDIKhTSChhcxLWZkKuNxIWVLTTHCpupVMUXCarVN020wyN/BETYly6KXHDHRBY2gwWy0jeVF7BjNtFCUnYBasIqtbMTOn2K3LyKCNiOviX9c/JibjNj2Cde/i0Cgv+R5WuoEYRTKip78OxZN9yO1c4NhJ3nIJBuzHK4eK+guWPDF+NyrUGMMv/Vbv0W1+mRhzmAw4B//43/M66+//qUNbsEXR+oEe+97kM2w66dJq5fmdwjDzmyXXOX0VJ+G1zqRYvw4TnoEOqfwl0jTLeTRO5AfYUqnEE4N41Z5dJGxvQZ2NmQv3qbiVbkzugUo2qVlit4IKqto6fBKZZVw9/uUtr+Hblxk2rzCODpFa/Ov4dgRRs0w2+/RaF8kHR/RbrxGmI25nMTcY8BoNvd0tnPFmUJTevAXuEWBZUcUJsSUNnFXvouIWmiteeA1yCa7VOs1JsWYXtID4EDu0faXyNMuoZpSEwpjzEI16KcMYwwVt0KXIba08KxPTxYoCm6N5sHSmfiQRppj2R5W7RqM9kH6FLKKNIbIzrDHQ1Tg0qJAHt3E8qvcjSoMsoRdBBcbF7GERb+/hWfmVqqmukG9/QLKjojdNhdme7i9DzilZpRP/2WOrIDSdIAVtbEO3scSFqZ+mnthHTuo0sgzsH1s3YPdtwksm2L5NUTta8/9XL4I8Z2Q1MRIAVW/Mq9Wf2yxYk/3MONdzGQfo3NyCbbR9NMes3xKolIiJ+J8+dIn2gct+NHif/g/UrRfxgQtpirhPwzf4pXwFKFcSP1/GmdqV7EO7vL2g3/HLy6KzX4u+SRL7OchjMbtvoWZHLJSX6XpN8hNTnu0xeHue9Qq6zRsjwMhaPp1QhmikRQmIy1yPNtHC0MmYsbKpm5Z4ASM+rdINr6DrWKSsEbBMqgZo7v/DjHZQjYvsuVXKZmCrMgoxAy7/wb13h2WJl2sygZJtMneeJ+q72FmY4Q6xDvcQqkcsneRrRcRTgk/2kSrgnZ5jWXLxx0/xETrZKu/BPBUIdjnwcbhbOU8k2KMEZrd8byz3rcDcrsB/tJTzxFG4R5+HzPtYpU7ZM1XMGJRNPRxbGHTcOZdpkLA1uQ+o2wMgFeRVPMEYwUUbp0s2oRo8+S5yiqxXduEsEnslXCFRdWpUT0uCMnJ2J3sETVOUaSHLDcuYo3uku++jU4GuF6DlggRU4WdTHGLXYK0i1uJcCtreONdsH3i7JD92KGmxhQCmO5iZ2NWLZ9X032i/D5L1asINP7gOnr8gF3HYs8vkxtwpIuM93HllCJYOrG0d2fbsP+D+e2lF1DhMpZbwbJ9fCGRQQsl5A938C5Y8Bmx40PWdcYDBEpK/OOil5manqjFbE0ecrX+IhuldXp5j9GkjxZwMD3AszwEEIiQQihqxZQo7hJ6JdIiZcWt0whypvEB9WgdFXQwSAZFl4Ic27aoWw3uZ0Nut6+igyYUBQ/yCZfSLq4XEvjL5HGMNx0QizEjZwVXhbgS2raP3nkL27FQxQwjPcgnKK+J3b6K3fsBZjLBEW+g6+cQ+YzCb2MsHxk24cF/AZWiRnvY5S6538FguDe6Q6JSBIJLdQ9fhAg0sncL2b8J00P802PipW8/ZdHyc48psOIuzG4jUoNuXWBUP8de9+352rGYoJIjBvEuqpiRpGOuls9iPfhDqlEbt3qOs+FVmnGfvL/LMOkhtOAChvZshN2YYFSG6d2Zb8gM76PrV5H5FGX0SaEZQGSHCCGYFSNUPiEtMlbMC08Md5j3eTh+CEAnaJOWNwCNLyOK0vzaI3UG6JMNJDvrY6ddNKCDDtnGXyY3BjfZhfQI1Iy6V6fptnBw0UEby7mPUQodzZv1nGQfsf82IMiWr5K7ra+MvVlWu4QdtDCW98wNkgU/WqxsCIP78zDg6EPKq68hhZzngJzyieXxtJhQ6IJpPuVQWIThkyp8ebCKIyRi7y2EuY3bvkJWOgXpHnL7P1PJBoTtFykokBJGxwUpM12wE1TIdBu/GHLer2MNH9KoX8U76CGlQvZ32RrdxC1SPLuCjD+gnA4QaoYobxDEfdrCsCsrbJbXqdvLONUhWtoUTu2pz6y0YlhdwpoU1C//DexgGbH/PlgZ9uH7VNMBl5vn6a3/ChW3Qs78WlV3WoiyxGCofUbVqwU/PXSCZTQGW9jUnE/+fTMTAwJX+BgDFa9KXCQ40sazfGbFDAePhtfgrbSHb9n0d/+Mi8EySngEtTOoyjpW0KA52SWLGrj+GjVnXsxjhIVqvYJDjpkFKFmmaJ5l3L9DNNnHTwb4WcKeMWSDbbRbY+iVEMBs8Bbu4QdILKzKGmK8z5LtoirrFJMtjBSIeIDs38cqLZOp9GTzV04nMB6BgHyUIm//CWiN175M1rjMnpyrlgFYFYuq3WQt2uBotktDp1TzFBWusxvv4Fk+kb1wJfkqYtCkJsEWzkkcI5+xdVnz6gzSwfy2+9nmPIXizug2uc6R8QFXale5VLuKMgWzYsp2fJ+a16DtLRMZhZuNmflNhloTeSUGeY+yXWMpTxlkCfZ0C2vapde9Qfby36UiA9CSWNjI9W8ST/eJpj22hrvEQkOwBO4pWrMBuA1KAioqY2zZbIZN3GyK2Hub851LTC0XN1zCFi7y6D2KPEGkI4LyBvS20VIiW2co/M4zCzILMm6NbpLrnMAOuFi9fFI492UhH4v7pbQWhWaPEciQyAmJi4SW/2QhpC6tImZ9hGWjgibe8ENM/z6WF1EsvfZMy3ZhJFIIlAFHOE+IhjjThJWxBCFB7WJGMWn4CrbfRyT7GJWDEOQ65tZkC200Za+LsGw6zfO4e29gVIprV8hKp5iqEQfTAy7aAdnBH6CFoFI/xzCbILwS7vgeski4XNqgZAxlp8K96YfI8Q6+FdBufgMpPlqDlK0aV2pXAUE0vgfplFbaZ3r3OpvVDVT9AndVgrFKJHrGYbZHy+08cXzZxRjTuwMY6N1ChisnDSq5yZjlMwyGLb9Jo7mCnSVIlWDs+WOMsEgrF768H/jnhFSlpCoFYJSN0eFH6qGfVQXLHdzA9O8ipIW9+o2n5qtHx7KDxJcutskpuXWM1giVgPPR+kv7LSKvybKwsaqnsAsNQQPS6bwxyC4z9mvY9SpqqDBFj7x/EyefMendxqufou3V8J0KvgjoYJjtfJ+GdCDcQARn5+4Tx+qDwrI507pInM9w84ybKsGtrlEqYqKwSt12OEw0W42rLFVPkVkhadFlPS2wwpDQKqFFH1M+g9IZjh3i+zWWg2VSHXPr4B3UdMRydZ2aiPAL56MvtVxBR083OikKxsUQV3qEz7GQHhV9VLxHtXcT3/hYS9fIgrVnPhZgqsYczg4B2Jo+pFqrgVnsCS/4YnyhlqdXX32VZvPJi+XR0dGXMqAFXw5WOoB0Mv+f8TaidnleTIWg7JToqf58sfmc4gUn2UPsvgUY7PY5klv/jvHsiNCS+BubiLCOMQbWXkNjYdw6F6MYY2tMMQ+EXC9i0nyB5eVX2Ir7NMMq7tEOnSwl3X8PO48ZCzhIEqRTZnVwD5EO0FaIP0rw/QZZrBHpERQJRgha668jsoS6dYZg2EUe5li1EDl4gBWeI9MReMtY7TZ7ow9JixjP8rBxcKU7tymSEs/ywGhq/VvsdD9g5r1B68LforKQm/+p43TlNFbq4wgP9zmJaYOhMDm2sMl0SlzEONImHu9AsIydT5GHf0by4V3QCtF5hXxm4QLnqyFHlYDJwV+QCsmqimmJgpFTQhuNAWzhkNoBbusaq5UVKK3xQNucrpxiGRf36Dri/h9C7zqd5Vcob/wi9dIGYv8NzOQA2hcZtC7xJ6NbrIQryGiTV9qb6OIHWKMdyAwkR+SWYjQ9QGhDzUSI4yZzIQ0y9MijJtPRh6R732MkLSadr3GqfIHgOAAxbgjSg8o6TtigFDYZWj5tv8LhbC5NnqoUM9ct+TH8egs+jpxs42z/IfHX/jEAvz34MxSaXwgv/oRH9tOBLz3OKsmfZ/f5RaPnC+4FC44pyFBGPSXxL/VsPhcbQ9Tf4Rc3foG+HpP3/wPYLlZyRKl1lTwfMJA2D9MDLnptXOGyFC7jWR6joo+vFWr/TXQ6wiqm5NEZvMEdJrtvUN//Pl7jRWZJj5ACoXLCuEvWuEy+0qQgY18blge3UEXMUuNF3FKNvgwIEcSTQ+6/8XtUSz41U+BkippfRd15iFy+gi5VWKptYBcTqvvv4IseTA7Qq9/GPHM+N+QmxxbOZyouDmRE4M47osq1yvHfnq/yYakZZtYFDGZyiKzHT3VULXiaRx3aQgj84S3EqIsQEmf1G+QfS6QLAY4VUKg+fpGzXL+EJwI0CoPGwkZYBb+z++dshi3+2uQuza0/IUtHIF3s1KPNErXxIaHwceP3EPs/oLG6iXrxb6KXLCZ6xl4ecxgfkUqXlWgZWVqja7n4g3ucDzdxtIOYdEFr5O6fM57ukJfbIE6TWjarxqJ8dANwkZVDsuYLcwXVbMRJJVk2ogiaROEy4sxfpY5L7nUWSesFPxasZB+99z1qRhBVOuTVF3CPiyId6WILi8IoAjtAGEHdaeNZPuN8hGUkrm1xZ3gHgaAVNdlMFXb/Pl7vBi2/SjdaIVz9Bco738NEm+SzDO0PSC2H+6P7GAyutLlcu4olbASCUT4jFQUNp4x7dBOlFX7vkCisIHb+lNwMca3vMnM9tNIc9repRA1sE+H4AcoqUdTOoxEU4RJ0PwTLQqZD7K0/QgkPO6iSL/8CWesaftpHpROk7WDyPtqrIKV3MifBvMkHAQiJdH2Y7IOU6FkfoTPMMzZHfp7R0of6KRBTcDLG93+XyerruI5PZFfxHIdxPiYe7/H12jVqpSWWu3dJhGQy7SFMyDjvszq+h9x/k3o+hSt/nbR7j4nSoDL06mt0wjoKg2q+iCWd+bX38Dpuxz4uGpRU7AYvewMmpVVyp8RYOoy8Mo9fxR//rWdmxv5oH41mM6zSli52PsTaewOZHCBal8lL68iDd5CH72KhKFovode/O+/K9tdY89dYxTwRYxROBb32i2DUyWaaiI9AK6ZqxNHhOxxGy5ytnHtuQ+SPE4N8ynZowZdPamL6aQ/f8qnajZMGUGN5YDtQ5AivRGBXuVy7gkbji7l6++nKaQZFlXEyptDzefpZiGz80QZONsQYw7j/HluDW9wd3WVJWERrVbQ2dPwl0uIhnuNRF5LW3lv48S6y/TWk02Q02GGyf5/qbICoOFRkiwMRsx6sEO78EZltU/NKiLCBOPoQvz9ldf11RtpCCofce4ZVzzHDos/DdIR0K/ScChtuB6dVYPevI9wIJUOCSZ92/WvzOfnR50NSd1poFIUpcBe5nJ8pPBFw6mNFlM9iVPS4P3mAlIL1aIOq1WDZW6Xm1LCli4OLsASOdNBKEVgRofTwK6eph8uERmC6N2HapbPyEumshzABqhRi1NxO2Ng+7uAmjB4i8gSrHGFVrtCONrHu/Q6ZtLHjQ6qlJY6KHNyAO4PbHGUHdCa7MHxA3W+w1IvpK0UjqHEr7TKsb6KDJS6Muoh0Cn4Vdaz+Z6kpondA/sabIKBoKPT2B2BAHEwQV1uY1uPxyvy/kSzT0PuY7hbC2mfFdWljQWOF7Itthy34EbOX7rA/3ceVLheqF59bfO6LkEvVqwCfuVFaYHi8i8kADg4FOVuThyihOEwPeLF6hebRbUyeUNMzWtU2Dycx13PN+eAUZ/o9WuFpGO8xFjayKKiM9ufxsNeglu4zu/8fqUQr2H4Tv1piXymmox3OmhLF0S7ulTY120fnCZ4RWHYNbbnkaoZMZ1RXvwPDhxAtUXJsisEdSm4dqUFjQCu05rnKf8ooimP1nEzNc2D2l9wUEskKZyqnSVVG3ftsynI/L9jC4Vz5IsoUTznH5MEqcqMBwsZIC2u0PVcQTsZY2QjtP72esoTN2co5RvmIsvORG41GYQaH8BdvAoY0cFG5xvYGqN493BeuoVcuYvwGM+khhJiva3VB6IbIo33y6R5RlkN0F0qn5o2CQjI2UOu8BNLlsMixwzUseR3cOrJIWY4H1CqnuDc7Iu+/R3W0g8AmUCmmfJ4sXAcEdj7AzUYUfhvsECUg7d1G+mWsne9hFQUvlNfoltv0kiHDZIxTcZ8onNfSx3I8TJ6AG2LkR8VsrvA47brEk33KpXXsnTdBa5ywRr78rR/J7/vzQiBD6n6NcTZhKVyaW9sbhTP4AJIRpnGe3Hu2Si8cF6QlcycDtELmE/jYnLXkr+BKh2kxIa1fwfPqJHaAX1qj+Fi8/Ggd6ed9zO5foPUDpl4JvXyJmYGxOqI/GXJoItZMC2/7L8Dy8HSObJwjDjps1q8R+eu4k3s0Z0fk4Sq5zgjz9CR2ENM9jNGYIkNMt7CLAmkMihmJW6Pau4ne+h6tqIN/8W8ylpK7w3tUUSz3HlJ1ygSFjZIhOCGmyJBAPdykJl1E3OXI9VD9I0T3iHcPbnERl6blUJrVKAY59itfg2cUm23PHtJLegghuFi9+FROPjcp98b3aMYHxOOHbESb2NMD+IRiM/exfFdoh4jjq+WCBV+Ezx1dCyEW6k8/BSivhu2VIJtBZQNjDNKkYCzWg1M0vBae9E4CdzsfIbMBym+irAiRxzwKwkU2gaRPb/KAgRWw4nr4hzcBKBqn2PWq+IVBGw3GMFYjNkubDOIRCkXNX8NiisFgBU18v4l0y2RuiQAblXTxuu+TdG/gah+xeh6V1zETgZwcYaotVDbAT3YZ9e9gW3VKziZhXMKKmuiDH1B4bdThIeLUvOJaYnG2cp5ZMSGwIixhU7ZqbFTWuT28xUF8gAwL8qRHqjNkPiXOelSDjcXG1k8ZlrQoWZXn/m7aKB7M7jHKRjT8BqvBOg2/TpqPaLYu4o12MNMDzPAQO6hRjDOEKeA4QWflBePxgEZ5Be/oA/Roh6q5yOnOVZS/dFJJfrZ8njhcIbAjEjXjHJJIVtAmQ/olpEqxSksU2QxHBoxsgQnqiNoGE6N5OxtS6IJUZWSWgwib2Gkf0f0AHTRJsi4/mN3h/oO3WHY6XK6uIJMJltuksvsBshbhnX0Nt3eb6XSHvEip1S8wLaYE7nyMudfBWX2dXGcov0MVQRk9L8LEZpSN6ARLJ50KC378eDd+GyyHbPXbfBBv83vjd/mV0guUPoNq34I5l/wN/n/WA0Zb/5nKxl/5SQ9nwVeEmZ5wb3SbUjFl2a3hlS9gjjvutAywoxZmeoQotZGyRNUKmS2/SHDwA6JkTHr7PzLyS+ylA/zyCiR7uCLgVKE4peA9YVNM9zm491+QlQ2sUhu1/g3Ugz/GtXycZEicHDJSOTW/itu8iqyfo+/U8HwPAwzHO+jSMtZwC5wS9WgVa/8NtM4x4RnUsEcvdkk3lqnqHPvwLtHt+0j5KsXpv4NtRazJEVIcd/3lc9nspy0sDdvJQ7pxl5IbcTo697nm/U8qMnuEsiKs0hJmcoAoL32lrLG+qhgD6+EmPfuIwA7wj24c36ERxQw+3rVtDJujA2azQxx7hlW9yoAB98f3caTDmfJZtISKU2I97hHvvAt+B4IacbjB4dhh0+wg7/8JprSM5Ywo9h8iIh+pplBZwbIsekUCRpFbIePOCwynuwymB5yuniWJYxzLRdqS7P5/pBjfxy1vIFSOEi6XyudY0woz6pOZGUfDmxzYDmvROs1oDeu4g+7Q9bg3/IAH43ssh6u0gw6nHuuIffwzO9m8OP6TNmsXLPisFCbncHqHfHyfRlAnKqocZke4tkfTlHCFx4XaJRIVHxe/CApy7o7uEGmFo6aUgzPMsvkaFA1tu4pwKkx2/ghdXsae9lBeE1M9RZKOuZUekiY+S16AEOJYXdviKO3Si3sUJuda/UWqTo2d6UNEOKCtFGUt0Yd7TEdd9tMDlip38bIxdLfxr/3vyW0PMd2lCDsYctSxVbSRHpRXYLSD9Muo6dyOS+QxAo3GJVn9RdzxTfL9t3lw/z+RV1bwV77J6fJZ+lmP0A4J5Lxg2BhIGy/jpWNMOkFXTs3fY8FTZLUrRDIjufEfSfwK4ug6S5vfoem28UXEzIzZxuDojIe9W2jbZ82LSAzcTUesdG8zPLxObTqi1jpLNnSJeja70QQranNgR5iLf53BeBuCFmfHPVzHw4634PYdnPpZkqXvYie7yKMP6WcHbCVdDttXuVjMKD2WDaw6DTbLCqMSciG5l95hkk9xLYtWdQkZHyHjPUTvDhQxTnOGMgaKGIQhVSMG8Q6u3z5ZHz++AZyamFE+JLJLT3Rim7CNGO2QKkPm19BGMy0mX4liswU/eoSA/cl94jxmz2guVOe24sDcAmnlm4h8fGKV54on18RVu0HVbtCzD5jkYypO9VlvM1dPnewjdI4qbbCf7RBLmBQzPCck8UNq0gYEFbvOetlwb3SPPO0S9W4RSIW/9yYHS6/QyyXR6CbeaIj7fpfly7+EcSyWlItIxlhqiN28RDHYQlo+BTOcdErZ+vR5UgrJqOgzSAacqZ0DDHmwirB9ZDZG6gxdufhEodkjcjLujG+RFimrpVVaztPKwwt+tpkUUzIT83DwkEHa57XWN/FE8MTazRU+F6tXyHRKalKOkgPaV/4eHSVId/+UVEA026bYy+mPdigtfx03PQejBxAPcZM9cMuY7l2onaKoXaSwK/T0CGSBGdwk6LyKUzvHasui65bx4z5122PqlqhYPqFXQZc3aMZjPL+GrUck0wPeyka0yxcpawtR3UQj8Ua3ML3bWEc9iumEYhBTqCqmsKBIURMHMZ2wtHEBWzo4lkPl8c3sfN6Eb6kp9B5AsAL9G4jlX1jk/r9iCCEYHBcmZDojVjMc+/nz5ud145DYnK6cndtoOqWTZnWBwEjDveEdbGGz4lTYKHKEGpPs/xnTI5dsukdl81fZGs1YTyI43Mdffg3P3mbF87DHe5jRLla7AZMjKtKlGO4TyyZ2e5Ozozu4boCrQqyyQPY+ZDy+jpzu4dfOYqShu/8GSVAlbaxRcpaorcyPUStap1O9hHFKFEZjzXoYYaGjled+Vhef1dIqg7RPy28/oXb7ZSGEoGo3v6CMyc8+EguEoJ93Eczj7EdqXSfqZQYor8LgAbghyn1+7BvIEoH30VyemYS741sU/busiAmVrQEqcDG2hU6vY/IU099BnHqVLFjDJSNRU3ppjzO1M+yP77KcDfB1hjDpvED+uJj/fPU8wq8RyQrGkohSg0QY9psXEcKQDB8yG21TLzLc+kVsJDYW5aSPGG1jZgnOio92AuTOn4NW2H6VfPlbZO2CnAQ9vI/QGUHQIRQeA2GfxDbyY03jWroUK68jsyHKazxhN+oUE9pH22iT45g9tFbIfIjoH0DtDLBYT3xRpLA4FZ59QtHMTg9hMFfClkcfINaf3yBqDJjaGWTxPjgRuf90A4+FTctdRogDHtpDDitnWSuv0nKWn/maGdCbPMBM7pPoGDevc10WtINldqZbrIZrKK3I8iGB0jSMZGo5zDq/QGwHONEKUfcdmAxx8kPWRg/JrABTWmE/3aZUzPCDEiYekMqCbRS5GhAFDQo7pCwFlWyCo0HM+gTpBCtaYyNsUcRH1J0qgSwh8hRlIAvW8TsKkY3RaNh9E4B64xRH0mWYxSy5BnP7jxnZLhXamGIT4tlTn10ISFR8/N3Om8efyrKLue5z5tWJnAghnRM18efhCv+jfJf9/P31BQs+C1/IRvNv/+2/TRiGNBoN1tbWePnll3nllVd+BMNb8EXR0qdY+RZCZygZ4sS7iIN3EZaDXH4V+ZgNgFQxcu/PocixvBJ69dsU0QpO0sMUKbp8FvfS36D84HeRtfMMDQTHMX138pBdFSMROLaFKqBi19FGo4wGBHGecrZ6jpAe9uge2i7hXPk7kE7R7YtU7v8BdhITb7+JrJ3Hmo5hNoHRIbY3IWv/GtthmXRvh2mWsCoTbJlSxBIdnsct5+jhIbjBkwEHLtWPScjnqsARHlobpnlOaflValLildcJgvXFhPozSEZ6Iq/dS3osByucis5gH/w5YjpCFxkmXEHkLjIXSHeFVIUgNHg2tpI0gzqDoEFdpaAEFh4tq0LmfLTR6QoP93gh7B4nEi01w9p/g0Ib3Ct/CzO4iyyvkkbLfG+yRU06WJUVrMo6uVuhI0pcqV9h3T8Fg3voIsdSKXJwB11dpRARRZ4RlmF6+KeYyYRyfZWYgkj7MHxIrXKaIh8wUynGLlN2ngysP66M8ihgXPLWWPbXFufATxjvxv9MvvQ6fQH/t8PfYdNt8Vp47ic9rJ8qLtRfwDq4zxt3/yd+eVFstuCYaTEhyqfI/TeJ7ZBSR5M15hZSRlhkra8hGzFahhghsZCU66/jE2IGD3C636dsB5R1wYrwCPZ/gJWNEZZLIUPa1oytqEO58yJZ0ge/yUPhceXUr+Dvv4NVrpJmhsrROzB6SL11leu4jGddfMvnUvUKbsWl0AXlxqvk0sMe3YEiZZQOcRNBuH6aIktJezN60xihHhIGHsYUCJWBFVHYZdzWBZgeQGUDLdynvguNopf00EYzSsekQfyZCsg+D0ZIsubLyHqMtoKFvdpnxJMBK8cqu6YhEN0PEG6ZPHi2VaksciKrAga0zuimXQpdUOiCSTGmJMu0ww724Bbl+nnUqMdo+VW6cpX48DoFPZzRLiIZwNf+G0SssNrrcO93IVrH9tuc71xmJObn0E48hqVv0LR9+jKgsbRKYQSz/vsMVEogLEpBg/LKt/CEQ2twB5Ixth8w1oKpt0ymMgZZj2p4DrX6SwgBu8P3UEaR65xMJ2Qqe6Y0vxtvwf5789tLLxx3zC5Y8MWZqQlHwqNe22Smc0ZBhZ3pLgJo1qqAjScCvMfUcrTRBGj8vR+Aymgbm7i8TqYy2v4ShQtuNiBsXGBi2VSFTXDwHoUMyQKPWXmTQlgMkj7nqmeZ5jNKbon7o3uU7AoC8K1wXtBcugDRKcKjN+HgPZjFWPWLlIbg185SvPvbqEEPxvtYF34dc//3kAdvI7wquvMyWvoYBHnjGrJ6lkJ6OP5dmB2hq6fRx+sALRy0LDHG0EuO0BJ2hrd5ufF1Vp+h/K2sgHjtV5A6OZ7jF82Iz0JZIay9hhh2yae7WF6VmtMikvOCmLKoc7nxXe5M3mEw2WWEhd26RjNYQt7/Ps7Ru6T+Ejp1scUy2XtdjNui/dKvMFxaYc2rc3Nwk8IKIZtxxhGwex3Zvw5LL8MH/2+i9IgCH/bfo94+S+I1cMK1p2zHLWNYGe5gpodk5SZ37BBb2ghscpPhBA1saYO0wW/Oj53qKbBAFQm7XsBhOsDKRlypXXvC9kofW1elKsUWFpdqV3GO45Pc6yA3fhHbTJmMt3CFpOpW0KhFA9TPAXbWo7T7PZwiJVp6CcSTF/7CLsOn2N3lJmVrvI02mlkWc6l29Sm7MGWX0avfnd9GcTS4jx10WLr0t8hnW0yNhXnsObN8ijEG5ZaQboWqSEn8BmkyZinLUYP3cO0yolRG9nq093PElQrCbSKCDmk6pqicoVLdpHz4PqpyBmvWI618svqLa7kIJBWvSlHkFOQ4RsLh/BoiXIe89OzYJy6mxPl8E+pwdkC7trTI7fycUfPq3BxexxIWjpgrhXjO0w0/rvBwLY8S0Cq3MQamJmZa3SDKJ5CPKYIOerRDjMLxK8huPG9H18W82KyyhCi1KKJVjNAcdN9h3L+DLSXnbAerdxuPkOWohhPvkswOsVsXoPNNmu4KTtbFTt5EqpSoe51SOmRtpckoahOWL6JkNBc6GD0EozHxEOnMD2g9jEnNKkKCPpjiXZt/phX/6XNDVc8g8xkIg3q0HnXKi3PjK4gxhk64xM5kh8AJCK0fNj9hUEZhCQuO49RIlon8J68pnghYCpboJV0iO2JsQHQuo7rvUdROoXt3sIUksh2ivESWRNj1l5hkNtLdxLMe4B29T2ESjBugWi9Rmu6SS4eS8chu/W/EcY8Ej+qmRh8dkp1usGcybL9KdeUlssEug/oZYlMw04o86VK150WTWrroYPVkvGrtLx1/uucjhKDtLtPxlhfH+o8Rg0YbfRJj9/JDtsZbAGyUNU3naRWorHYZWd7ASA/9rGa75zBRc0VXpXJ6ekTVnj/XJDlUV3CKbWQxRHVv4xjJ0K/iCJ9lf5WD2T5nszHTB3+M7dUI62fIh1s4CvLmC/PcYFCiWD/FRI3pTe5wZ3iLLcvn3PIrSDvCyVNK4TJVt0neepFOsEJjegheB5QCDELloBUAoogRwiD8NQ7qKU55k02TE+29g3ZTNmpnsaNVXOlSsZ5uHFBWhAqe4ZSgFRiDxEJrg2hsIh/+Cbq8AvvvQPv5RZkLPgviifWYsQKEkHM1Pu/Tr6W5v4xYXwIhPvGxH9nBa+r282PlqR7Tkw7N+hnS0V1E8xLT2R6tYG7pakuLwA5w7BVkdYTYukPsusyObnC3tk7NcsnHW6xYAU4yQkTL2G6T3bhLHh8x6N/FiVYIl79Jl5x8toc3OyCd7hB1vs5A2pxb/gZi+w10dR1sH3f7j1nRCrF0DUSESQfo2lkMYOkZunsTVIFDQmGVMSrHKnLOyw2m0y49M8VYFhWnhJnlPC+tYgysRevsznYIrICSfLqQ0sHlTOUck2JMrXYRLfxnWvN+nI/nuxYs+KJ87mKz9957jyRJmEwm7O7ucvv2bf7sz/6Mf/bP/hkAu7u7SClZWlp0Uf2k0cIB69jjfrKD0QVGF8i4C+XHis10DsVcXneuglGgpU/a/vrJRo+uf50DJ+Jwdsjl8irICUIXzDwXihyNoeaWyLJ9jBXR8NpMs3je6eBVKFtVWuPbTMd7ZG4I4Wl2G+foFRlLfoN+7yHtS7+G7bXJ7fOYw+8BYNIpdj7CzWPC9gvo/Xeolk7jDT0gR88Scv8cVmcZLULQnxyYlewytjhAY2h6LSrReZqNV8GIJxKiC352cIVHxS0zzibUvOrcVsoYZDLBGIP2WkgvRNtLpPsapRQYTb8Ku/FDOuUa64XLireBWFlH9G5gnIg8eLwy3FCQz1/7sQ11K+1BOkEDiV+meOH/SKozEj0jS/d4WFphyT+PkhE1DBdrl6lbzblqh4gx7ryiXERL6KKg4Qck1TXapSbT/geMVQ9PLBNFjbldYGUVXT5LJ1hCOT65U/9cSXorHyFURuE1FoUBPwGs3nWc7g84/Mb/if/h4H9FA/+HymvIhZro58KXHheVze8Xe/zlIkV8Qjfkgp9tpE6w8jHKrVF2Kqi56QAlp4TIp0881ggL9YyEZl45g2UMdrmNKxVhkZJrdbwXJpDFDNs2tMM243ADc+HXKbIRB8YgLYekdBrqLxE1ywTbH6D236BQCtO7S6l+jrFw59bFjzpDj9FAHlTJ0UjLJiOkPRxTmXrctsbEcUxw5htMJ3tMalWkGrKUpGi3RlY+h6ice+5iXmJR92p04x6RG+L+iKzPjJAL68wfgtxtIla/e/w7GgqyJ+IMLWx0+ypidB8RtFBOjTI5g2yIY9lYUrAWbFKySnRWXsU7PMQs+Qwch3du/wFLFRvyGtalbyIqTdJpFdH5NlJ1QY8wxUOE36QkAgKvzq3sw/nARECrdIaSVSXVCR9O7hCYGN9yyMubFK2XqXmr1Md3YXKElh4q14j17zIefog05kR5xDBfZ7SCDvvTXc7UzlJxqqw8r/g9m/CR9eYEwh/xj7DgZ57ACsFy2S+tsVpaYZgMgRzgmcoxMF9brLpVptJQcms4ScpmZwMjrPm62YKk9TpO5Ryd6Q5SSkzvwfy5WmDbAYXKKLsVQlmmp3rsD/axbYltbHzbJzxWERMInOwIM3wIRUFx90O4+JcQnSskOqLW/iamEiOCc4ysgEHeQ+kZZbuJKOITqwrDfD6WOpmPs3aa3Huyy7WIVggbF3DNhH7YIbBDtFHP/e7m183FHP+phA3E6ndYyafkfhPksd2xMSebUSW/ie+WyAtFye/Q8DYwzj7ULhNOe+T+Mtmei57FMEvxpz6ON7fDaAct9mcHlJ0SpGOK+mUslSDGe+CEMNzG1K8g6psEQRurskw3OSKyPJz8LraKKYKV+XEx3gPAHh9yrnWWg2xGaIfYwqVwfMzpX8NtP0CrHFU5Q2FXENXz5CYj7r9LrZiSu8cbD08sXwzKzPNNymg0Tx5XWvr4+Fyu1Uj1jDujuxijOV05S+lY5epZBcgLfvoR032adpmxUYxn+zywfDbLZ4jk8wvMpE6xZ9sYyyf3V1DH5xNAYRTaGJxHawCnOt+oR5PpmLCY4WJR9cu833sfaQmWotOUC4NjnJPjrOLW6CU9joTD0rW/C8URajiiZgpU/20Kr4M76qNXrpLN95HJDjX2+auIehlbOojqWWKnhLGXQat5Yf+nCGy4wqfjLzHNZ1TcKhYOwqSQJ/N8rlJzdbPj2H2eg7IQSAIrxLc90iKjETQX58vPCPP50nymfHUoSrzYeIWtyUM8y6VkP/uAkybDnu6AtMnDVUBiMDy0ytgr36ZCSjg5RF7679C1C+SygtOarzmKximmOqHruqTRCk2RYWlF2S0TeDUKqYmkh3+8XnHSER3toPw1rMSQdc5hjECO30PhotI+VQNDJ6RqeVTtNupYwdAYA5V16N1B+GV0EXMSo8XJJxfbYLDTLkY65CvfJjPM86xFQhE83/ZrwU+WptOhVmsghfW5lcuexLCTPKQb96h6VTaj02Ce/3oddxVqkKiEjr9MKiNUtMysWyeyQ4KwyTi8gNcdQJ5T5AA5xnUpshxVW6dvMkxpmbLXxhJfR45jzNv/nqCYofvblNa/iT3cJ00z0jyD5ZeZWTZdt8qFkqTXfx9dauFIn4r3bJXO+Sf7HN/C4jrwY0OjuD+9yySb0Ik6LLmrFKo4uV/pZ6+pDOKZechPIjEztqdb7Me7rIQhFbuEKcbgOJisIB1HyPVrKM/CqAKyMUFp9SRGWI82cdMbiNIKjh0i0jGymDtbqdq5k/WdQeBID8eyMRiQFrG3RGtjFb/IcSsXOWuF8721mkYWMXryEO14TNwIX/p4zfOYuIuunKJgvrY9W76INgo33qUIu3MFv+EuS6vffuqYFUZhpz2M41NYH8WGlpoii5jCqSHblxBxH13dRDll7PoRZDHCEswXJIsT4cuicKrYq68jiym5/9mupQYBZh6/W/kI5VTQH1NFl0iabusT56x+fsSDyT36WR8VrVBpXkQVmq+X1xFGshmdouJUaTUr9LpTsuol7FkfMdtC6JTQKaE0xLVTKKUhqFPMhhg7IHYCxHDIYXKAomCjeAkvbJL3r2MKhe+4FLNDgsYVZrWXcFsvo4WDPd6CPAFATHYpwiVwXWSRIlyN0DkczwOF9BClJSgSVPUM4uABzoMDOpUSTuu72NM+KiqhD55WNXtEJCtcKH+y+lhklU9UovVn+oUWLPjy+NzVNZZlEUURURSxtLTEK6+8wq//+q9z//59/uE//If8xm/8Bs1mk3/7b//tj2K8C74gJmzD9BAtBTOZk6cPCb11BOIZKhgfTfiPJq9UJ8yylLJTYzeZUm++iMSiaWZ46RGBdKiN98lHe9hOiCmdw6te5O7oFvdHDzgbzGjNumTj+4xNzrB1mjuzbUJZYuCtsLRS5jArQNWpDwVe8wKMHiI65zHd9+nEB0wtycaVv0s0til2bpyMUSUaRQCYTz2gI6vMpfrVuQ3P8eeU5suXE17w1UFicTo6Rx5luMJHINCAaV5E9G6hwxZp/Spifx8VH2+kei678QMwBnXwfZJiFT/votd/gXTpm0+8/kj12Zo+IClSWn6LjfDMyaJYu1Us28UUOSJaZlyMuD28PQ+uq2dJVUrbWyKyS8x1dCycyV3E0XUouYiwjV55jQJJ4YeEjseV8kXkJKEIN9B2iUn1FM3xEnp1ibx6GhAnSh+umhxvLn36bqyd9ZG73wOtcBvnSKsXv8RfYcFnwbv526Rumf9BHrKfDfl79e8u7DO/IC+WL/I/xdfZuvn/YuPKP/pJD2fBTwCpE5zdP8VkMU7YJFj6Bn7rGziyjCwSVOPSZ3odZUWoxosA3Bi+Q45DSUDNy7EdH1OMYNrFdkqc8tfQwiENZzC7x870IWkRc756iSZlCneJoPEC5ugG1M5QKZ9B6Zy623gq+ZmYGbfjfcKllxFS4PZzCvcmY5VzNmki22uImeCDmYVLSGX7j1FWhOM1KVa+hX6GVYLUGRiFtgLWgk3a/hKOcBfKIV9hHhWabScP6MY9al6V9fD0iQVDHqwgwpWTeL3pdIjqEXenN/njvT+mHbT4WuMbtFtNjpgr+Maz27TtOlZvC+VPEdkMc/0dhFjHtF5ERw0o1xCOB9XTKLc2t/iMNunaR/iWT8WqA4JhPiBTGaldobb+LSp2jYrXwOu9i5keYU93MdEqMuzgI7lcu4o25sS25BFNp021Vn2imC7WU0b5kJL9WLKktIaMe8e3V1mw4IfFER4XK5fJyfCET8Wu0U2PCCyful+nO50883mFW6MorTKYHmHVV7Gxnspj524T3CZCF3OrhWyMVb/AOadMYXICGZKahF7Sx2AwheFi7TyJTulmhzS8JkwfcPDw96nEh9RsB6u1hh7O8IzFLN3FZDPK0kVE5xhlQ5JoFZXGJE5A+xkbVc7gQ+RkD42F07GeSBJr4UDzG6w1LuMlh4RWcHLuLfjhKNw65rjwL9Uxd8e3yU3BqdIpbJ0xnB6wFq2zUlqlZc078JeSkPTDGUaGJErBsW3Gx+m4qzS9NhYO+GNQirz0q9j5ED3cxkQraLeE8Wqo9gscjO8SyjJydB/6dxGjA5ylFyhWvglhDWYDrKhDJzxLNcxw8U6uOcou0S1vMslHlKU1z8AYcI3h9GSPWXxEqbKJqMgnTgeJzanyaXppl4pTxRMfdU4LDFYxnm86SI9RPiJTc6vXQdqnFJaZZBNuj28ghMVauIHD06qtC346MX4DR4RIkVB4dVKV00u7RMHz5x6nfx0z2iHVMbPOZezoFJvlDUb5iIbXxDEae+97kE6wwxp55xtsxQ+xxg8Yd6+zEqzTam7Q8JpIYWFh0wkb1L2PNrkiWeZK7dp8g0xY0HgJ9eB9XJ1jzSTpG/8LedSkOLDRs3kDS3E0IX/9ryDWOoxsn63ZDjWpWfEryCJB185+6vdhYXO2fIFMJ3gyQDKP30XzPGayB1GH4riAqJcfsj3ZxrM9zpTP4QiPC5XLFCbHE4scws8CsZ5wd3QHg+F05QzRM1QsPk7DaVOp15DI567x7MEtGNwHwF3SKLeGb1c4XTnNtJhSc+s4tZcpdI4v5/P1ozUHwL3xB4CmnxxwlA8YZkNeEoJASkoywq6/CHEPMT1AV0/BaAuZzTClJczxmteEHZj1GFk+1C/RMAVB49pTVrlp+TxWtILO71H0f+8zf3fO+A4c3UAIiVj5GrnXOY7LPvNLLPgJ8XHl1S9CTs5R3EUbzX68R2EypLCfGUPkZPTTLp7l03FX54p6gGVcav4KyjvE1g6dxBBP8o+eKATSUpjwNF3nLnG0gRzcwc1vEnoNRHAenCrSukD11ClM9TLFOAVrB+kEqMk+s6xP0LHZq19lvfMaheOjDSdxkjAFlpqhrAgjFjmbrzKxmjFMhwAczg5pu0u0vPZxs4Wg4bY++QU+B4O0j1KautekUmgaO3eeqCw0SU7Wc/A7JfDK6MomntZcCddJLW++N7a0hOO2sHSOmu3C/g1EZQWps5Nis5y5In3b79BYaZCpgppbf6IhwDxqwsWisEsU1fPcHt9AD2/Qckt0KueheoFUJ9wdfUCmCzZKG9TsJtqtIq25iImInm3H6PTfpXf0NqnRlM/8N7juClYxxtr507laVHWdrPEilM58NKb2i4j4EBO0wItgPP7SvvsF83Utbv3TH/gY0uTY+987dj2oki+/fuJOVpiM7XgLpQtWo3V8Md/DtIsxWjpo6SMEHCWHGCOo2FXaYZu2s4zw5mtUYQqkTtFGntiwaivAtF+kkSxTCepU7IjD5HBuL+m0mSKx1JSdZJ+BmkBYo5S0sbw2Ay+gYtWoNF5C5AXSCPLmJUw0z8UWx84g2m8gLRshBFnvBwzu/S9YWLj1K0RLr5FHm1jNC5jZIaa6SRqsnXwnj2Z0MZpQjKBAAs8vNHvEooh4wVeZLxTBvf/++/zrf/2vuXPnDkopzpw5w2/8xm/we7/32QP/BT9esmgT26sxSvcY3P99jM5wNn4Rt/oSCPGpKhie8Alsn7hIqHm1k4RjpDXVozugMmyRIUQIhcHkM2JjExcpAMP0CJyQfOVVsjxmIByUmSCEQPgV7vaH6CRBpfco+WdhVkGUXsF1lxDT6/gixDcS5bQwavhDfRcO7nMlKRf8bCKFhfcxJ+ss3EBEmyddsI8fEqJQlMMK03yEBTjYx2bjT3aixHrKg8kD7gxvYlvzYrGlYOVkYVjYZfTad467Tx2SvIcUct7RYiTnoytPjVUkx8e3tMitiOL0/44iO2R08Ab6wRsUOqJc+wYPswrGlFialtCTBGU8tNGkJsaVPkG8D/vvgpDIlVfniZVjcpNhCeuJ5JPMxyfyxibpIWqLAObHijE4N/4t/+Lcd7iR7vF36t+m4zy/m23BJ3O6fIna+F1+f/c/8PcWxWY/l0iVYLL5xqxJhgidY6RH3nz5C79m3a/Ti7tzhYS1l1EqRT/4IwgDMNb8GiEcDpNDDuNDenEfkLSyARssY4RDfO5vYFa3UV6TwKrwPKHquJiRa8UQKFslhIrZ3rsBCK6tXcS//ScYy2L5zEVGgJMn2DJCpAOkStD2k8VmdjHC2vuLeWdj+ypZuP7EZu+Cry4FOd14bnvaS/p0guWTBAw8fa22hMP90QPSImF7vM356kU6pkZiplg4lJwSo8xgZQXGdtHGQU9SRFmhxz3yc38NzmyinTL6MZVTTwRP2OkZ9Fyi3nIoVEEjPE07nyK2/iuyfwPTuExRv4gdlcnHXZzZf0Wsvv5cJST7scS/RnF3fJtM5Uixz5XaVRzhzVV0Vr/zzM+9YMEXxRI21nFa5NFxLsTcgkajKExx0qT0iHEx5TBawypvYpwKyx97zcdVmIy0yerXTv7mwImFoCNcIjdikk2ouGUoEnanW6Rak6iE6nSHLJ8x8JsEtQ3s3XeRR2+iv/Z1Jvu7DA72mIZ1lvIM1/LZDlcIgwZhuEwho6fGZI/vY3Z/gO2XKZoXnvl9RKL8iYUeC344JmpMouY5kmJ8D6t3nVI2wem8RFFohP3Y/FYoDM9Xl4P5cfpo/izsCkXnG/O/o7HaE7Tlk0qDRuOLgLJbppf0cQzYeYKiQKoE8hlF5zVkMUPZJYSw8I/PC6nnxV+ZhDujWxRa4chDLlevYQkbqRL8QuA7bUjn1n+GJ8+ZslWjHNaeGr87vIHp3cVyPIqV1yk5JaSQGGMoOfNE/sFsn1E6xgCBFbDkLYqNf1bI/SWsje8g1YT+ZAfQRPanKCaqDEXOfryLipsMVc7l6jXqThsAWYwgPVYwjscIHTPKhjSLKanKKEyKnxd4MsAYw2qwRt15ehP4CSUpaZGVTmMM2CJDtV5FZwY9+EgpWa41YfQeQm4x8xxmXp2J0XjtS1SsOsYYhNEInaItn+clJS3sE3t7d3gd07sHjoda/RaZcMj0BN8KOUwOUUYxy2dMiwk1u4GF/cxCjUdC6YvY6aeLYT4k0/PilkE6IAqeLjbLTUphCgIZ8uiYsp/RdPQEx69pWRKx8ycYu4rbukS1dIaq3Th5mCOfLMoxBjQFa7Nd+gcfYgUR/cY57gxv01GKCEEp3IAiJ6u/gGjMFWVEtI5UKcr5SL0nK53G9hsUesK96T4CQcltIYxCmPwj2ycxV/2xCj4XIh3Ni56NRqTjubXbgp8bbBzKbplhOsQIxTSPUVoRWiEd70lbve3ZQwbJAIBzVYuyVTu5z8qmWOY4MMufbEBxwwwO38MMbbxv/mW2DdR3v4frNaHIII/J7FMoZwOjHVRPIW1gbYO+M0JkfZIiI1Sag2RAw1/CKmbYx2tlYRTuwfcxsy5WqU3WehUjvhwHEoOmMDm2cH9IBbkFj/DkR/umVbdysueyFpz60t8rsAMEAhuHmhKQfzRBitDF8hzUOKWIXkCtXcHKR8jtP6AoppRaL5GVz2HsCln7mwjA2/1DxGoFbcTJvhDM3X7G2ZhcKc5Xz9P+DHsUqU5AJdS7H6CyKfa6oqheZlyMT/aIu0mXWqlJYVeQx3tmxTMs04WAZLrL4LiILx/fY6W1isynJ2pRYnaEaIonFMlPGr4Wh/ZXBqHTj2LzbIJdjOcW98JmkPfpJ30AHLnPRngGd/oADj9ASole+QaFU6Pq1ZjmM1zLo2rXT5pUpU6w9/8C0il2/TS0Xzt539xrgddCoxF6xlqwgf2YXW1hBxzlY3JdkDsVkuXXmMmA8nHDnfFXkOt/eR5L2OWnZsvCrWOtfQeVbrN1+z1kMsAqYoLqaXwdo4G0ch5RPb+IwRf8XPC5i83+03/6T/yTf/JP+NVf/VX+5t/8myileOutt/hH/+gf8S//5b/kr/7Vv/qjGOeCL4HCrqBGN9BqLu/I5AAeixM+adKzhM35yiUyneLJgEeLWCvpY/LjLlsJwg3ALVF4dQI0rnTIdI4ftGDUxRneQ1U6bMcHbJTWOZVNEf0H3NB9trXiVHUTOZsPxmQZSjs49VMw2obyGsoKkWWDfeljiiRSIKWAwDs2yVpEFAs+nSfsccqVJ46rTQmJTInMKzjZAF1dobBrTzxfG43RmppfY5SOKbulk82jk8dIHzs+QPZusaaHuNmUuLxKVHv2Bo+ubCKzAXgVEq/BJD/ClxbFcBujFXJ6ROhlXHI2KaTBn8xtP42EB7N7DNIBoRNyNU+QRs8DoqQHx8Vm3fyQ7ckWnuVwtnwB91i6tgg6OOEO5DN09cwiCPoxYx++xW+HNn/iSf676tfZ/BK7nn4ekULwNbvOH8kB/333XaLmCz/pIS34MaPsCrK6jpgeQPUUWn72NuZnWTXNzJi92Q7K5Jw1LuHWH2PK67D0AmKyjy6tnCTFPcsjsCMsYeFJl7LzUeLkoOizlfSw0yHnqhcI5LM31Ep2mcAJyFVG22+SeEPcjU20Vlh1F7s9nyNW/RLlxmWqzjLWw/+KqKyiVfZUhC/jHiafJ3fEZBeOFTAXfPWxsKl6FfrJgJJbekoV7OPY2KxGqzwYPaDhNwilT+/e7zPav42prFNrvUZ56UWmaQXWAAEAAElEQVQ86oT9d5BRhPXqXyKbeFC9SL9soURBlU+Kpg07yRbduItnu5yrnMMXEaJ/B6MBr4JUMbp2nmJ2BFrNY5hsiA6jzxBjmJMYzRz/c3LPIj5Z8GMiKRI+GP6AftrndPUsa+5HmwVVt36SFK26tZO/S5Pj9N7DpGNM6wr5Y/Hco2NXiI8S4hKLM6VzZDqlHB+SPPxDasWYWesqggK/vEkyfIgwCitsI0XK9EybweQO4/WzhJFLEJ5Chx1CWeJ87SKFLgifVdRpmHf7hjWwPIy1kPf4SRBYIba00FpTzqdYwmWscsJ8QksrnO0/RHgVdKWM8/GcByB9B1mNPqUEbW66VjgVpmrM7f4tjDFslDdYD07R9NqEVUPmBEyO3iezHUpBFSEkQ3IsPaYsqwgxt3EV+28hEJjOC+jjY1cbgxFzcw5ll5HVDcR0H1M9/YRS/ichBDDeAQwmT5DZkFKwyuXaFQzmpCjesz56vcdvL/jZQFkRvhVxsV7GGI0vPrnYTDUuIaRAeB4jp/LEsQhzBT5Z20BM9qCyjpYl2kGbRBc0SjMcr4GpnOeibTPOhzjyszsdCAGEIaKxjgVYyyB9myxy2VdbiMlNmtF5nMJg+01yDDb2caFZjnv4FibuI6rrpLWrn/JeAsa7PDo/TNrlZj4kKRKafoO6VyPOYxzpEH6Ckr2lpthH7wIa1bx2ooy24KtP2SlxIOYWl4+vJx+RmBm3BjcojGK1tErHXXnGqzyNqp3HAkQxQal0HqBM9xHlT84DpibmcHyTYPCQelDDFQ4FgqpXwbhVnOEWdtiiCDrz4737PiYdYZqXyJ9R7FXYFUpUuGBXEEISGhvn4M9RyYCk3CGrnqN0XPgjStHJNdEJHZzZRwpTovT0nKErm8hkgLE9VPTxloAFP+sIBKfCM6RBwlRN2BrP/Y7dj8W+QoB+rLjGfEymWEdrWNNDEAJtLQH3T54o0h6Jq8hJaeY5G/UL1LXC2f8+JlohrXSwzlaOx/NYekYIRDDBcSQds8KktErZKaH779DdexsvbFE79dfxtcEcK3qbaRfZiL8U+3qD5uHsPoN0QNWrsBGeORGUWPDFsYXD+fIlMpPiy/BHmrOo2g0u1jzAUJ4dYV6+BghcXyKGN2DWhbPn0eUSxoBKj9gb3SbXBXXLovSY2IgBVPMqcvQA41UovPne0VSPuDn4kFilbJY20c8x5JvpCbGaUbFrOMIlsEJa0iKNhzSiNu7+m8jpAY3aKXalhdKamlc7eb6W/kfFxR/DGJDNizjTbYxXRfttwKD8Jk6pDckQ07jw5N7egq8k2oqwaxsw3sUKShQ738OxHNTy15+Iwz17fiyI6T7GaFAamfTBqdFxl6nUq1jCfkKh0spGkMzV68zoAQfTDcYqpSJrPLJR3Zrdp5f08G2P85WLONi4gxswO+BsVOG2sKm5NVp+C0e6J6quxvDceVfqDCNslBUycVu49XPEJseP2mRRiw9UjDe7M59jzdNz7ONxzbPuW7Dgp5HPXWz2r/7Vv+Kf/tN/yj/4B//gib//m3/zb/it3/qtRbHZV5xS5RxydB+pCqLGJfJPf8oJ8w67Jw8Z5dWObaQy8uYV8tImCAlGU5ru8pKwSCvr+AYUsCs9JqM9ok6bksrR3dukyZiVYkJp5RJueZ1+5tCwqriFRFSqpMEqonppLmEP6KgE0UcdUVInuL33kINbmKGLbFwkr189efyXgZN2EbNd8Ovk4dqnP2HBV4JnFQw8j48fVwIImPtbJ895TihLrJXWaagGJadM2aqeqIUVpqCfHeFYNp3RQywKxP6HLJXamP5dTLRBWoqe6kzK3QZx5xdJIovevf9E1r+DCjusLL9C4dzFX2qho7P4RiBljj3bxkibpOwzTg4oY/CmO/MiCMtBCIkK2iffRy85QhtNXKRkeZ/ScGteYNa6Rrb0TRCcSNsv+PFx/eb/k/9x+QK/FF3isr+YY74MXmp8kz86+o/84Qf/V/7b7/7ff9LDWfAlIXWGPdvF2MET9l8fxwhJ1ngR2dBPqDN9EgKDO/wQxruY2mny6BTO9AFGxeyLmPuje7Rsj9Fol3pwGnq30BvfpWg/ec623A6e5XG6fJpIlE4WzMCJtD5CMFMTxvmQOBeshB2ivIeY7WH8FgQrXCxfRugE7/AHFLMdSufOMPOXCXARjsCoHNl5kbC8gikUqnENozVitg9e84kxab8xt3VWBaa0SLj/NCGQbIRnWAoSXOF9qu2pQHKt+jKbpVN4IqA2ukdy/bdZtiOKbIDw68jyKQp1xJH2CK06fvk0xblLHJoBW8UhehSzXi4QeYOqb2PLj+ICd7aFzkbkxGgDcZ6AMfPwP+rAtEtR2sQsv0ru1HGde9C9gfAiZLyP7H6IaZwnCzee+xkkNqcqZxikfcpO+SlLnQULfhwM0gF3RnfIVc6smLG23MCd9jBOROi1uFy7BvDEOWnH+5jRLgCiewOx+pEtG8bgjW/D6CFUN+bWUMUEd3yf0PZhdkQgPGoioS4EYf8hs1nKyuovIGwfe3iAdeUq8XQbK2qhSms4G98i0G1UUEII8AjwnjNFGEA3LqGEQ2xLRihKZAtLwh8hEzViNuohtHdSQBPKEpdqV9FGESYDRDxjvVKC5teQRx9AOsGkE0T1IuKFF594PZsp8ugHMPsA0gq51zxZ70qdYM/2MU407+I+ZqamaDPfIJrkE5pum5Is44zv0R1tk9ZOcRQs09KaLNnhYHYAwNnqOSpWDTHdhyIHaRH0r/OCG9LzG7heExsXd7YF2QRdOTWPQz5HDsYYMNVT0LsFbojy5oo6H5/zfZoshwWhY1G2FsrPP+08L0fji/Az9YwWdgVarxGpPkU2oupWn1BHNUiy+jVk/crJGmDJW0O5S1iNVymY27wexfc4irsIBBdq5wmfYVEoTIYz2wOrhHv0AJIhVE6jX3wJAIsZ1tHbxGaK1VxGT6ZMihmd5ddxvQgvGeDkM3KvhJ0NsUb3EEZRTBxk9cLcvviYsRrOFcrcOr4IMcZgqpvQuw1uRNe4jNIZriUZZiOuhteo1utYwv5EJStr8hAzmxcsSHcL6p9c5Lbgq0Mkq1ypXcVgnhkLx8UMYwxNNUOO7yMbbfRnsCBMRUjfu8JyLcPee2OuwlRem9ec6SHjfELVqZ4o7MH8vI3zEV7/FuH4AU7YodR6lWtJzIZVZVDapNH5RcSsizN9iLE8zGhn/tzeDcTqsy3SgJP3sbJDzGxALztgOttmIG02yoKSVUU32ogXPByGuGKEokJGDYxBl5+h+OY2Eeu/fJzf/Axf9oKfOaSwCESELwPc6lzBqySfjCGMgbVwA886wLP9J2IMJz1AxF1M6xq510JMJ9iXfBCCrpKU7Ca9+7sUjsXQzmnbPvZkD9m/jenfmRcclFpov/FUkW8d0JUzWGoGw9u4GnZ6tzG6IJnsodMjlL+JVVrCTA+htIy2gi9FpbIwBYN0gDaaQTJkOUgXivdfEpawCb6gDazQBe7kHkZlqMpp1CcUkQMnTatWuQ/VPkJK7LXL5He3EO0alumi4/chtpk4EdoJkUXMxK8RPSbSoSg4okBWVqm77ROlu2E2pOLWIRsQOMEz4+/UxNwa3kQbTeT0uByu4463WHErmOY17GwCsx2MPcXv3eOlpWuYuI+Un940c0J4lsrFNoezmNWwMV87CIes89pceOE4zntWbLlQNvvqYBCktavI2mU4fPOjZtS4S6V0mvNVC2UUFbtOrKfMgoAwzvCsKip4lNsWTzg8WMUEa3wfaUmMX8GkE468gHsHNzFZwenKXK1VoxllIwCSIiVVKb6eYfp3AagWGdfWvw3SRyCx8xHy6PsIaVO0XnhmsZk7ewiH18ENELVTuOkY2bqGab+MdEK2Bw+oFDF2MsB4TXhMMfMRj+KaZ35f1cV6d8FPJ5/7Cvjw4UN++Zd/+am///Iv/zL/4l/8iy9lUAt+dAi7TvnU38DJjjCD+7jJiLx2+XN7vxs0vfyIXOV0Vr+BY8RHk68BJzmAg/eQQJjGFO2XUF6JwmicygbVdEAlHVFVGTNpcTgdMeMOrhDsRqvMvGTe3dR9EyuuktevwHMCNnu6h5gdwdEtZFBF2RGieg7znMr45343zwnapSmQB29higzENtZGGVhYi3yVERjc0S3M7AhTPUUe/GisNoQQNJw2z8rtHaS7HMwOEAhqnkPUvYs0KeQjCi0YHr6JNile+QrysfNvmilu7I1o1Qy6exvL5MTjbZzOS3iFAidA1Vto6WH330WbIShwVZvlsIV++F/wixyRKcza6xQyOkliGgN1v8GsiHGlSykdYyaHAMjBHUynCZ9h0fp5ivgWfDrTfMz/o7jPeRy+HV3+SQ/nZ4bQKfGydvgPHPArs33ccOknPaQFXwJO/33MaHeutrHy2hMbqs/isxaaAVj5eG5Vg4HuLVwpMYcfYFCUHEPZrZCpjHLYxmiwRYrqvovl1ciqFz5KdCCpWHWkTnC670GRQPAa4LEULFGKD3EGW9hZn/ezgN1xzKudgkuTD7F0jhA72BtlCqtEkR4wGX5IaEfUMUTtKxSAbm0C+kQ9xKQNGDyY3w6aT322wqmg17+L0MWX0hG74MeLRD6RWPk0LBxqVntuVz/cIixisr138TvXwGmSrdfZ8iW2J5kQs7p0GhUukacKPZ1gCQEH14mPYtTKJlm5TMUt0VDA/rtINC2ZMaucIXJ8yoNbiGSMaVxEb3wHI+2TYzMrnUaGy/jTu3DzP4BfRWmN3Fg52RB7VgxekhVKz7ALWrDgx0Voh3jSQ2lFy28j99+CeIIQEnvtWxTPsBIxdogQEoHGeJUnjmlLz6B3A2t8Hw7fwbv86zA9wIz3MYBdaWOERdVfAqvEfm+L4TSjI28h5QSdz6iEy5RO//fsJV0sYVEvn0WLACc5QGy/CX6NvH4F85x1c1q5QBLUuDPZwor3sXvvUbIbqMalhdrNl0xuUu4Mb1PSHvG04FL1GtZxYaKDCwLyIMBar2KExFg+0qtAMgIh0aUG2q0/+aLD6+hoviFoTR4ix/cxeYJuXcUa3MJMDufH5+rrFMfPrdhVenYXoQs20h7h4bvgV6B/D9/2GR/dJFpvUnJK7MWjk7dSugBrHlOI4TaWTjCjLlpahOUJwl/GyXqw/y5gkLMj1Np3P9Na8nGy8llktIqRDuYZxdTjtGC3lzAeSy4sl8Ba7Bz9NGPnI2TvPYRwyJvX0NYX3+AuW3XKQf259398DfDIXvLRIZqpuT1s1eR4u3+K5zbmY5IfjckZ3EAMH8IY7GGf3KkjJ3dwggYUOcJ10WGAiwSRMlx9jQ2/hfLalLf+kCQfMuh+gDz1V/DSAYweYLIYe71O9tg8nZqYO6PbGGMYJH0u1a4ijCQrn0NGawxSuHc0JcXHDnPaYRuJjfdZNrUfsy7EWawBftr4uI3340R2mRWTke//gKrfwrFqpLWP8kmPK6k+otCGO0dTBtOMpBawufpthFFo6ZOZlNvDO2ij6VldLlevIZF4w5sw3aMd1dia7JO5NSrZDEuN0PGYivCoKBfiAeboBgBWZRl13IiOV/1M+UPllLG9EirZRZSXyY0mN/MWeR2VyLyM8f3fx5Ip1nCIe/pXSKvXnmstaE7+teDnmUe5mefhyeApq0NLzRB7b80tBcfbiPVfQkclkkjyYHTAcCwIaGGf/w67021Mcci1ZI/68CZi/03wKuiDNxHhGSwh0OvffUL11Un2EMP7OGmXQhkMknZpme10TBC1cbzOvHmy9TKinmIsD6lm2EfvA1C0rqKsEl8EW9jUvCr9ZEDFq3ziHLPgx4cT72C6NwGwjEI1XvyUZ8zRqs8kKFC6YDkAlk4hsiFm3EMJjexex9n4JfT6d0jzCZVgBR4TGOhmh+xOdmkVE8rJ94jKZ8hrVyg7ZTzp0/FXWA3WTywLH8egT4rTtFHY3Xcx07nyt1j5GkqA3nsbtEY6Hvbu2/PiZm8PvfKdz2QLq4xhuyvpTWxMlrFRt5Ene1Lz57uzhzC4hwjbZLWLGCTu7CFitAXmFPCj2RNc8PnRSEzYhukRSIn26wgxLyqf36/YGd8hGt4hNQXN9gX0c3IU9uAGZryPBkTnKlOrzrtHDxkkI2qepDDHVqsIIi/gMD6k4y8RWCGaDGm78+PRDZHCxyCxixHe9n+G0RZFaR0raKAqTzpTCQEM7oEusGb7iKRHgUPd8Sit/RJKSJSzT3r/TwhsD19GFEuvPxUHfVz05BHu5C6i/wZ2vkJaPr+omlzwU8XnLjY7d+4cf/AHf8Df//t//4m///7v/z5raws1lp8GjLShe2PulTzrYQcNcv+zyW0/YlQMeDh+CMz9uE+F5577WKET7NFt3MoazQurDPIZZw/epiQDMm+ZXJSwigZLZkDc28cLlhFCIHsfYtIJpGM8x6fwWxTO0wsE44ZoYWGHzbmSU9jAyM8XLGcm4eHkPtqYEyWIJz/EYxP7ZwiGFvxksbIBpnsLAJnNkBudz9Th99kwOFkfI6xnbjI94lEHOUChNLpyBtW4iK2mDPIph9N9iDoEfpemO1fnmWaKD3dHFMaQ6oBKeI5w/B6V6gYyGaLjEcQjbK9JVjoFjwX7QlgsuUtYbhthKVAarQXaerISruUsUanNZWftpH+iRIj3/A0maTKc0V2MMewHEXvJgGbQou3Mz9UFPxz/n+u/RSwEvxZeWnyfXzKvN17n+8M/5o/e+T/zK9/6v/ykh7Pgh0QIMNls/j/GgP48+qyfjrZcLNvDFAm4EY/mWIlFxwn4ut9EB00qVgWyIbp/EzPtwWyAZzko6VEEHcxxga893cNMDhAouPdHGKvO1HLxh3dpWBUe7N6E6BwgSbKCvVHGUgS2FBgEORkPkz6hKRjN9thcu3CSL39cCQEg9zpY698BIVDy2UVJWniwsJ/6ucIYg66sU66dxZIhKlpBG4EB+tIhWnkNF0EWriKBjl3CtV3iTBPv7iKM5ODef+Fo+VUqkcPXow5ueoSxPBpRB692ET/tIw7vACCP3qfY+JVnWhno4Q5SKxjvIOvnThpdUh1zOL1DONmlFa1iShfna5UFC37CVLwK31z6Jr20R91t4Ex/cLxxqREqAwcEGjvtYSyXwq6QuTXG7TOI6Q6+Z+MadXKsG+liiQKmXURQQ4zuY6kYM7mPDtrk4SqmepFCuBwOh8QpgGDiBHQPb1B2NFgOJafJBW/52PJGIATI3nVMOoV0gh22PnFtnwqLzGg6SY9itIXxNNJyofnyj+Fb/fnhCftfDOI5O95GOsSzB+yqKUFQYS14Gezg2XkPr44QcwsnKSXFYK6iZ43uQ/4oPtIInZ48x5MBFytXsJM97J3vYY7eQ4RtEIKKXcKvXqCoXkaIkJVgns9zpUf1+P1zfxlro4yId8kO32V/soXlhZjB+9QNiLyPcmoI9Bfe1H+efc4kK7hzMGLJHSGN4vYenFsuU3YX14ifVuToLswG8wLbYIes/Pw84g/1PjrDTg7QTvTUueQkB4jZPmf8Cg89i/bwLl6WYbJDbH+PrHzm5LEin2vcD3XKMD1AUbDkLpOP9sBoLNlCqCm+tFltvUTNX5rbnesEjeZgto8WkmS6TWSVoH4RqTJU6dQTKoAGc3L+aPTcdvP4vm5qcXt/jDaCUK7iZZKqfH4e6uNkwRrOytxuq/DbX+j7XPDVxBUeK14bE20isTBqPvcbYzjM9+jGRzSD1om95uOFZgC7gxgIWK/7j8oFTq5dxsxv2cUY07sDGKRSbNQuIrsfIN0aOo2xkh5FsDIvZHwsB6qkh157HVHEFI+pkUuTYccHGDskdxtzu83RXaCY26R1XqHavsR2NqJteVTt+vHIFNvTbUr5jOHwQ0qyBqM97GDlU5vPFiz4/Hw8oDH0i0P+ZO97DGc5nq5xrnqRREbEwmIz7CCyKaq8gaydBdtHGI07vIFyqxS6wDYpQucor4Y8eh9T5JjkCCk9lFPBrl5htf0NsEKMcI/fVWKOi7Kt8RZm1j25rWpfrFH5cdV0R3gLC82vDI/9Dp9jXyB2fY6S7rzZSUBp9VvY6dFcsEMbCOpIY7EankVjThpfHqG1xpES2buBskKE2cFzfGrBEldq1/CyI+zBfUzQIg8+Wl9O9Yit6UOQippdpRV0IH7/5H6DJPc62KsBophSWB5i+3vzj1dk88asjx17TnoEKqXwlzDSRhnD3aMZvcn82rY/nMdkG/WQR8L70hRw9CGoHJNOsKKleSPD4XUwBXQzrGqJwlo0VX1VyKJNbK+Ols4z14Bh2qcYPkAhaPq3EStrzy5Yf0y4I9YW73YVvt2i4UqKFGw9F4qZqBHDeIyNi2U0fryHsXzUyuvIfITyGieFj3J4F6M1zAZYdkRuP51bNwZEaZnx7A0yNcN1S0RYJ3G7rRLWsMnCJaTwsZMecnAd40Sf6O4AIFUM3ZsYrSC7jR0uU9gLwZsFPz187izNb/7mb/Kbv/mbvP3227z88jwh+dZbb/E7v/M7/PN//s+/9AEu+PIxBnBL82Kz4y7aL4otbaxnbAgVfgenfRWKGaKYYfr3QAWU/PN40Tkc/4DZZMj+VDFrn6cW2fj9I7Rfpti7TevSr4E7gWSCnfUw/dtIfRtn6aWnVKpyr4Oz9Cp5+ypGBhRO+XNbaPbTLuNsAkA3PWLV/2jy18JGLb2KnO1j/PoX7h5Z8OPDWC5YNqgC4wSfW7nveQgB7vg+5vADhJA4K18j955t49bxl7GExLYcgmSMmvRBafLOC6jZDjJs0XMqPCprPCk00wYEKA3K1MjlaQod4DO39EQIzLElW1E9j225IG3ycB0jJFb7JcT4ISZoPVeh4JEEf+63sVdfR+j0uZ8DwJ48xPTuUJCTzlxSv83uZJdavY7Lwtrqh+H+5C6/P3yHXxseEq1e/EkP52eOarDEK13Jv1d3+fZsH3+hbvZTjTGgm1fm6h1u6YnE9ZeBlj7F6uvIbIjy6hjh4bQLrLSPiHsszbYQdZu0tooOItzRQyDGkgb230ZIH6e6QdZ4YT5eJ0AIgZX0wSvoHt1FlJZIhMXhbAymQTVcwjYeaV5hVLuGzYBGewVjRUDGFEHReRkfQ1q//IkGigvFsgXPIqtfhVqT4ughokhQlXPgr3LaDpjkI2peHYk9t2DbfQN7OMRzGyQywKgU6ZUZJjm5ERizD14FWczQjXM4IkBYc3s1tIKw8exBCBsjbHTnRQSavP3qSazey7pY/VvMhg8Yj/eor5XIos0f4ze0YMHzqdotKtZ8E1N3XkQO7oBXI/fnCpLu8BamdxshLeyVbzC2HQazA+TBu0x4n411TVGbW5Zp4VAsfwvLSJT0sHROoQRW0MAK66TBMspIHvRnHAwdSp1vYVNwZGXklQxhRlQ7l9HSfyI1bwzgVY/X9hbmGbYr82YGgzFQsWusl9fxLJtKOp3f73x25cQFnw1X+JyunMb4GR0ZIJ+RehMYnMPvs3PwBp4TMui8RKlygch6dlI595ewN74DRpOrBDHcmR8AloduXZsfn275qXWdQCKsEKQDtoeREl2/iK5ugNdGHFvxeCLgdHj+qfdVVoSOzgIa6UVkQZNg/01UuIbjlZGlFYrK2S9VQGaSFXy4O6ZTPED072HNcqqdF7mxCxdXPr3g7FmKPgu+ApyobAmM/aOx7RICnO47mMkh8v/P3p/GSJZl+Z3Y7963P9sX391jj8yIXCqzMrOqsjZ2V6O7xW2GHI4wA0mAADZAQB9GgABBIChAIqgZiRClL5IgDogGxOFouhsjSiSbEIdUD8lp1rDYXdW1dGZVrrFvvpq77fbsLfdefXjmFu7h7hEeuVTkYr8PVRZuZs+eWb7l3HP+53+ENXGizPMiUo8RW2+BzvD6FudXv4OtNCa+nu+Tc3ifVO0yQih25YDB8rfJ1JhiYRF3O29sJBth3ApCCnCqudCMfE0hFl5BSkXmVYilQ1pYwRYOyiiy4uFiky9CzpbPMkyHk7gsj/jbUToRmk32RwuGY8MHG32eWyoR2KcQCQhBOhOZfWFR4Sp2ZYRQMapyAYCUmI3hBsYYNoeb1Jw6wriHhGZSCAxmIjiD1ZqPKwLOlc5P1wcWFlo+bMYytoNafAO7sIjqrmOMxlr9FsZtkPpNhFY4TYXQGWnpbF5EflTsufceprc+deGUSQfRvYPVvYnBkDVexF56kzXn6Do/wuDOv4zwPYzI75PanuUjZ3zyKKuAXHglH6MZzpMJi+t7D2j1R/SSAauFIkqDHC6x5IcshQE1VSDtbmFd+vexUBg1hvt/glUVuOMN1M5NMAqn+Tw4IaRtVGEFWZwHt0JWWAbkyS6AB2P1jxm3C8RsdOZnjDRcxplTCJ2QFk+fCxkF88TLXwcEI79MaBxibwl7uYBQw6kYV0wji8M0vXkkgnJpjWKqsNM2auttLKdIuPhVxNa7oFJEbwNrrYyyCggBm6NNookgvxJWKcoyWeNFLO8+OIWpuD1zKuBUAIPbvIyIdtGltSOGEM54G7H5UzAGp3qWqHr1kNBsn0cFZ0ZY4IYQdcF2cvMRYSMcH5IBWA5Gusz4bHGSgEpiMV8+z6hzB1962F6d5IRrYlp7DtsJiY3DLzohqTKgHerBObpRxLWNMc8t2uz3aVvCotK/C1GKEBK59DppcNg4STghmRViLb2KqV0kDY83VhqXz7OpusRIgmzImlXALp4DnWKv/xFGawKnQObVENkQs3cLENirxWMbyh7+AA44AcQDhO2hn9JMZ8aMZ81Ti82+973v8du//dv87u/+Lr/3e7+H53mcP3+e3/3d3+UrX/nKp7GPMz4F0vpL2MEcxgkff5E7gbJd5XI4j7X9Ns5gg2zOphAPYdxFV86RenMT5yVwd996KP0SAiNsuvVX2Uo2GPtFeqmH8c4QsYEeZkjL5t72GKt5JR9VNdpC9bfAGETSg2NGIqbuCcWtYxDCYMxhMZp3QHAXHCO+y5wqVKr5+0/9STOeFcoqIJa+jkx6ZH7zqcWHxyF1jLP7C+zOB2gj8g7uuAcniLRc4XHWSNK968RhDWf5VSQ2iTeHG67ipS2WkVSdxmGh2QQhBGrcpztM6EcpK/XL+ItLIJ3pYkFLl6R8uCCQBksQnN6pMHt0PMtx7Cv8kTiTQMe33ekoihkfnX94+79iLot5zV0ie6yMZMZH5VvNb/Lz9g/4lz/73/EXv/1/f9a7M+Njkrk1svmvfWrbV1YBFTwUbSXF87jSgd4WACbaQ9TAGEE69wp21MLoIbp1K39D2p+OGk79BZylNzDjTVB7eIMefa3YCC/SdH0i02AcB1iAlIa55BZy7wOG+kXc1QaO5XKhcoF+0qfklrA4miQxGPqqi4V1bHFaYPLYa1Zv/dIx0gMyk1Gyy9C8zFgscSDMoGLXpm4BADIb0ep02RskWPYeauk1dDxCBiGNbETJKbG3+y6WY2PZlem4s8wpYy9/A2e8gbX1Fnb3JunKd0jch4VNLWyyhdex4jbaqxxKLvmWTzxpCnCkA7Pu6hmfUVK3CfOPuGeMc4cBtEKmfWx3EVdnZMbg2g4yjQ69PPHmsVe+jciifILJxltkVgnhVA4IzfIk+kC5gItFgAjO0hE679BVXYqynI+TTvaQnRt5kn3xFbQdHnFeduIdZOsdcAqkzZfR0qfpLEB5HttbwGhFGix+Sr/al5uyXaNZLdFq9Y+9DwuTYKIuru0xSvqEaFzp4sS7yO5N8Mok5cuHxsxk+41vdhln6Q3QKak/nxdb5o+O0Z6+z6kilt/ENJ5HWA7Kqz/c1hNITcxIDQkL5ygEc2TpgHqwgFCGzPLIaldOdCf7KOwLzZQ2iGz/HDJYKkJh+HAitDlJcOb2byK6tzGFhXys7Oy+8pkhLZ/HdkPAfqIASuoxducaQmdkteeeoqlCQNzPHxqFUGOYiM1yK0iRd/EJkY8pK13EdosgHLq2B7pDIMsIZH49nf86MffZ2d3GdiuowlnMUgmBRrVvYFQGCkQ6gAPNfspdoLD4HYq966x07uBlkNZeOHFsVNVuULUfnsOPCs0OEmcqPw8WiwTOLIfwZeLRfLaW7rTRaR9L2PiWS5TFeJaLMRa3DgjNataQYHAD7IBd/8Ihwdmj64O8GetreTOWW0cLn6hyFdutgrSI/AX2s+RG2o91KxQCzPTc1Misj9O/heh+CMNNTPEMxEOkitC2AxgGKh/vXLTKnC9dpJt28JavQruHtkuzZvAZnxqpvwB+3qzaHsW0h5qmv0Q9iFkJLqAiL78+RxX6vQLFgoOz8Do67aKMxrr9L8GtILIMMWqDUfmGo91pHkm5RWKnhqWGBPf/FQw2UMtvMi4dbUTOimvYlotBnNh0qdEMVBdHOARydm58njBCTuuoT0PJKpOVzpHqJBetd/PRgZlTfhj7HMPUhUk4zPvLyKUGMmmjd95GZwpUhkgHefMGTNzWJtd6A6Ed0E/6CCFwJ3UiZZdQ1asnfmJSuogpnWegeliqR224BeMOunIOkY33Z2NikgF3do8KzfZ5KDgLkEKQzX8Va7yHcUsoK8DrfoggwyrUYPkN9MiejVT+HGH5a9TP/QVQY9LHNJhrGdD2L/DhZi8Xmu3/3eSHkjGGDzcHPLdY4EzpLJlOqcVDIJ041eexj6WG2J1r+bW1eglph2TSPtS8dVRLYJE6JYbJgMQps1C9isHFSXYxWR5rpcJFVM8iP/x9HJ2Rlc/xpFxnbnjzOjJpo9wq+oBQ0qAZqF4+FnSSC5ox47PGR1IKfPOb3+Sb3/zmJ70vM36JaOmSFB5v3fg4BJJaPGKQDNiItimTouOIih3C6B5y7dfRE4vSrPZcnlCqVsl0AwyMtM8OzWms3VcBQf0C9nALXVwj0hZDk+IGCxg7xBr38tFQhdPP2ZY6wUhnKjQSGNzOe9DfgPIKcfn5qTVtxa5zqZIvZosza9UvBA+7Jz4Z7GgbM9hGezXE4D6idIascHJhRuox6fbPeNC7jREC79yv0yw+D0CQdilsv4exXNR8gb72sJwUoQVpmicLtTGMSxfxlQKvwMBdwAqezrVGoiYRlsaMbiOtAOWvPvW87zRcw5kDaTTV4iKOSvCtEOuj3UJmTPig+y7vdd/hf9y6jT7/Hz3r3fnCUvIX+IZ2+Wds8+2dn1Gb++qz3qUZv0RSEwMCR3z0braxV8IJythpjK5emBaMtQxICmv5OJA0hbiPqT13qKCcek2UX6cod6k7C0ivRhLZbLU59Lolp014/49RRqDu/RH2wlWwGhRkmYJ/clyyHa+zMdxEILhYvUjxwFgdJ97G2nsPY/mkja/kdvIzPtMYNImJcYR7Qu/p6RiqPte717CE4LxXhH4fp9tFzb06FZlro0hJcHCRwiKxypjSMla8gamdp5UW0aJIMU1ZTbtoPWZcfg7MffArZAfEZMqt4K1/H926BoDt10iWfvXQPim7iLKPJr2rdoN46Zu4pbN4dpk0PH2sP2PGs8Tt3cBK+xBvo6rPkQbzOLjMNV9DYOMZ0NWjRdfMqU2cPgzugoZsRFpYQxtDkj0cQRVaGaV0GyU8uqKBclp8uHedbupzqXqRqlOH1i9I4j2soYNYqucNUgcQAmTnBiaJIImwC9sk4RrSpBjpkPozkdmzRAsPUTvPgoQ4KJNVruJKD9n643xs+LCF7VXzgucxPO3osNStYwuJtf0WUtzFnv/KiU7Y+ygybvSvMc5iAtvjcvkq0qriLnow7oBfhWgdicQUzhwSdmk0qYmn95lT76cyU1eyYbhG4KTYtqHnLpEvbw2ZOr5qJE0MezcwOoPOXazi6hEB5oxnh0E+dszvQezBfejexwCW5aJqL57uM4xBN19AtK+DXyXzcgGXNClGuJiF1xDRDplfJRIGV0DqL9HLdhltfB/Vu4dYeJWg/g0QYhJjX8DLivgyxMKdXjvdqkG03gevTHbM+ViSAU5/D6MkdO9hF5dP1SgrdIY7vEfDJLTlHJk+mr/JtEbNukm+RBi87gfQewClJZLq1RObai1szpcuM1YjAruAURapyuMLSwqC3nWywQ4Alfky22KBRGm0BmtyCRcmwxmtg7AYh/Okfh1XeAhyUcRJbh/7KDIyk07ek2/UGDDNK4jdD8Erg5BkSYZVXMUqNNBOFYqrKLuIRNFNd7nRvwfA2dJZak6T0C9QL5VoxaVZM9WMT5XpMYxHnBqa9hkyMSK0fUwiSQ8cf0qD0ubAetcQrH0H2foFqrCCql1GqgyyCF05i5YByq9hjXZwjMEab2Pu/zgXpKVDzNUlxIFGQqkjnJ23IB1hmi+eeO5vjh+wPdpGCMGlxzjlzvjiIJDUnTmEgMAJGNKfPmenPeR4F+3XD8XCdtLG2nlr4jz/CpldQkuPxF/EaWpk631wi6TBEnKhgoy2MX4DNXHPFial4VUJnBBXeISPCBs1itQkh67/+7SSbR4MHlDXMW73AaEsIpMB2cq3seM2JhuRVS8StzWPI8n0VD+mZYCe3JMsNcC0b2OMxqRJPvVoxueOg7GyNLmA8lE3PMjHgysNFSvCS/dI3QqKh3lvgyHRGSWvgCd8ZN2F3Q/ALZIF+fra6t3B9Dbyx07IoHQGKQT25Drr9m8gOrcxhXnS2osYIREIzhUuMvT7+FaAM2kMz5wqbnkJRrtQuwg7H6DK5xBxB1k7T3yKNamyQlRw1L1yL93lXv8uAOfK5w41qMyY8Vnhqa+4f+Nv/I3HPv+3//bf/sg7M+PzhXJ8xjpXAWu3gEjGjB78gEhADBTP/UUcXLQMSMuXoV7CtPKgpxE6MF/i5nbe5asMbFpnsKpnkcYQltvcH3VpZyHni5ewV/4ME3+OJ2MMXvd9TPc+ojhHUn8ZIyysbIDp3M1XuO07WMW1aXekEGImMpvxWLRTRAqJUhqx8mdIKs8//ngUNkpINAbL8hjomLnJOA/Zu4dJx5COsYYb6KDKSN5hZ5CwWrhIluZByp4u4dVfZ6lpU/KfrlvcTrtYWz8DoUmk5n7rfaSQLF7884jg3FNty0ibpHgeAAso27NRbZ8E//Tu/4dFY3MlVUSV2ciwT5Ovz/8ab+38N/y/f/5/4K997//11ILLGZ9P+qrDrV7uOHahcpGifPr7fDfb43b/Nl5Q5tz8OXx5NGGnhUtSf3nqaPYoBgn1C6R6jtDAmmMQasxmN4+hpBT4g3uIzk3sdET9ym8QOwHZKfZvlA1JTYItbGIVU9wvEGBwN3+E2XkPiouYcPEjdUrO+OXyILrHbrRL6ARcKF7+yA6isR7jC6i0P8QbbUHjAmQOcnAP6jU0mtvDG/SSPhWvwrnCRaRlUz77NbqlIdu9BG3yglS5/x5Zf5vAtVh64VfRwbdJzH7yXSIm4z6MX33Y8epVT72vQgh8uwHVBulH+rYzZvzykSaG9k0yrRGFVXTzhamzk2WVYeE7ZCfcEx4iSMLV6b9s4EKzwC1glEU0hh8S765jS7AXVnkwHmK7MVL6jNUYZSs6ukd/cI+iW6J5zIiQ6YjNURuExDhF3M670FtHFOcn6+SZ69OzJC5fRpYvIpEP/UudEJJR/t/MOr1YPiNBGzMd5Xccsn8vF7IBcrQJ5SeIzUxGrPIO7VilaJPit69BfxNKS4yjB2ze+wEAi+d/AzlprjJo7o9u0x53KLnF/D5zSsFZLXC4uFDixlafrgqRta/T60coZZACLsyXqAXOse81OAi/iBl1EI6PtmbjRz63HDz2j5k+8DhSfwGxvDC9Bruje9D6AJyQbOE1kvKFXEQ5fEAzbLLin0EkPUZ779MZ75GoMUvli/hOLqz37Nzx6dFr+jhYQK3VcfA5bgaCERb4ZRi2wHbRp/we7uAWtf51RJQiA80Wh4XBlhQ8v1Si+IRxsjO+OFhqhGnfAaOhcw9ZOvNYVy9XeLj25PpnweX5Ete2+0RxBvujJ4VAWw6Ngsf5Rog8kCNxezcwezdRZOyWGjyQHnNBk5XgSetJw0gPWB89YJiMmAubLPsPc12p20QsNzEmz1lKIMMlq10iq11FI7HTHtbWT7GSHeqVVfaES6xiOP6yP2PGJ05qYm70rxFnCYvFRZYruUi6140pbv0Ek8UUmy+xo+u4UnBlqUwWxQfuEYKodBlRvjz9m1h8k4Qx0jjYKOytn2LiIUJaiLnLYLuM4z2GQnO3f5PV0oWpWMyOdjCjdr6d7i1EsHDkfiQERBM3WGMMiY5nYrMvMVInWFs/xqQx0naRK9+erlXl4F7eiMT+WuDhcZIGy4gzS0A+HUG7HhyYiOPEO3Qe/Gv6WYRa+CqFyhViE02bJRUZtwY3GCZD6n6NtfAcB+Oj8eQYVdImNRNBmROgpUvceGWaU700b7i+PaAfHc0Q1QouF+YKWMfk9Y30csfveJD/v+0D44/3Y854ZthpJ69tYtDzrx5p2Kj4NlcWfbrv/zvS8RDPcTEXfpUe+TXx7LzLTnqT++OYpcICNbeJt/ytw9fPA2vFIQnvd95FCsHF8mUKOLB3M29i6t7HKq1OJ8RZwqZ8wAkW8rg/bryKaGgMEi/uonrr4NbRhVU+DrEaH3gcf0QLqRkzPl2e+rD8x//4H+P7Pm+++Sa12tOPX5zx+eTRAurYjLiV9ig2rwKKjttkLlym273NyPbJkh6OinAekxw9KDgTExGO1obziyH3o7sYDINkSKLHWE9h/ytNjOneB51hehtYlfNkdgVt+UivCOM+eKXZ3OMZT0Xm1rBX3kSomNRrPlH4qIWNvfRtyoU5+rZNo3Bm2qFt/ErusCckxivTjTsErqRRckjVEDEpNdiWwCu12Rh16KQBF5+i8CyjLUwagbTI4nUMBmUUcTrAn5nbPHOutT/kve47/Md7G+jGSzAbofmp4jkhv+ae4fetdX7lrf8zz736v3rWuzTjl8Ag7aMnCYxB0qf4GIewk+ilPYwxjFVCLx3geycn7E7bXS2FYLWWJ3o2uxESGMYKZ+mbzNlD9MqbZNbRTqZHUSYjNRm9pEM9bBweiagiGLUgi6F3H2nNrjGfdTSKTtzBYBimI8Y6+sgJ4rJdA7mOGnfw7RJ07yAKVzFu3kmXmph+MgCgn/TJwgRHeAgEq7UCqRbs9uO86JRFeI5kpeJjkRHpdOJyM2YunGPZz52Sx3PfwPUbIGziR0Z8z5jxRcMIF+FXMKNdkDbqmBGCH8Vxw5aCUrnH7a27ONFdSrZAYFDZgLV6g92kRdEtUncbpCZhs7BE0Q7o2yEFp3RsHTapPI/tNzCWh7Y87N4D0ArTW5+sk2cNV88afaDr3xhImy9jh1sYpzBNaD+JkR5ws3cdbQxnS2ep2Ce4J3kV4AEIMM6T7zGu8FkuLLM33qURNPF0Br31XPDQe4AKHPa9BcZxj3CStsnI6MRdDIZe0ictJHicfhFaCxwuLZS41RqgjEHph0Kzeniy4sAISTr3GlbcRrmlT3S854xfLmlhFXvBQmBIg9O5oR1kWuAXQOc2qBRUF2u8y9grEasYIQTtcZuVYI3An8MP6gRZRFhcoK9i/MeIWxITc6P3IYlKWSouMe8e3UeDIG2+glVqo93i1BXkifs+EXhWAwdRkGwNHz43E5p9OdHSw/JKMO6CV8gL6k+Ba4mp4KwtLlJ2yyjpQnGJ8/XDQjMAo/ICf6oT0mQIvkc77rAcriHMySL1rXid2/1b9LMei/4y7XGb5WANDoyf2j83M6eS51iziMxrTp0xZbSJSSMKwiGOe2Tl89S9mYPHjF8ekRoxzvIRfnvRLoveCssVj/J4QCvKTRTs4QO8UpPLiyWqBZdWdHTk38G1wHayxfpgHc9yuVw6hzMZtYbWpE4d6+p/RDy4xZYTMtYZg6w/zQVop5QL9o1C+EeFz/uftRguoUyGb/mUH3E7nvElw6h8zDfkIzH3R0sBuBVgPV8LuEfXAofHBR5GDB/QH+2SGYU12ua27TKKIwpugfPFiyQ6ZjDJM3XiLsuBOlTHmgsWGKsYIW3CtTOQxqTB/PSY3v9/RwouzRePCM4eFZo9Wq/WwiFbeAMr7aK8KlgOM7HZ5xc52szNOgAx3IBj3IHLrsAvSdZjgVEZFhlCSM43i7jukHgcY0nJW3t/yqK3zGppjbrzcEpDWjqHY3sYBNukCJWSacUg6xO6C9OcT97EdLq17H48k9RfxC4sYuzgY+dcGl6TUTZCIqi7s5hoxmeTp16d/t2/+3f5gz/4A77//e9z+fJlfvM3f5Pf+I3fYH7+5Bm6Mz7fdNJdduMWFa9K08ktJofZgFglxNjUvTnOFy+QGY197tdQ3duI6gX8U1yAG6FDtmDxi+1b+LbPi83zVH2XEXV2o11KbhFPHt6OnbRzZwavShKuHXGoMdJFhDXMYAf8Enry/mnAkfRQbgXzGNGOMApLDVFW+NjXzfhykY/mPP3rtVOh3PgaBZGyOXrAOFunVliD4jmEE9BK20RqRMWv0E8H1EOPeW+BW1sJAjg3F7A+zoWXo6csPBuvihRgjTYI62coj9skThmreO4jffcZnyz/6No/omYVeKl9h/HLf+5Z786XgquNr/H2+j/hv9j7t/ynrT+L1Xz5We/SjE+Zslthd7yLQFByPtrCbs728UabCNunUn3uVO8ZmxGbo3Uc6bIYLGMfE24/KjjLmlcpySqxF3DHslCjGywFq491JxnriFESsRAsI5FY0mJfCa2lj2q8iPQr4NeITxjBNeOzg8SiETTYGe1QdAqniqMPolFsRA+I1ZilcIW54mXs8h5kY5hbQnlnSa0qkIsHan6NTtyh7tewRR7cSJ1g6zEXGrlaYLcfw/yLrMgtnKBK4s8Rq8G0a7oTt1kOVsEItHRRbhURtbDHLVL/o60NtVFsxeuMszGL4TKBnLmpzvjsYRCkc69iJR0yt/zYJiaDZivZ4MHwLhW3ykpwZnpcC5Pi9m5hdEpWvoCxg1xAXLAZskY5jgj9Oer1Ip10wNXKCywFK2AkBkPg1dhFUvfr2JM1q9RjpE7J7HzNYIScno/CaERQwwxb4Fdm45U/o2jpsxtUaEU7FETKvLvIca5JBxllQzKdF5K6SfdEsVkSruGsFDFCHhm7ehwCw5IMWSzVUcJFmww7KOfOYUEVUT/H3GgbVIpTfDgG2cam7tfYG7epeGWcx8Qzx6HIGLKOXYgQ9kIuNJt7vNBsHy09dDAbEft5x/DkUX2n2o6Bge8z7H5IKWjiuyUsaRGZAZnKuFi+BEZgyyLNC38Jp3sTLSWlg6O/u/dx9+6gg/npCM2RGk5d/zpxhwVv6VgBgJYuOni6OFyVz2HrDCMtCpXznA3gTms4E5p9iTHCZjB/hW7/NsKvU0dynORLqgiJIjvG9eyh4Ay2xks0it6xQjPYPwZjCvEuFdshEoJi0Hys0EwIwd54D9d2GEQ9xn6N1eDMIaHZo2R2GR4pwBqvihASB5/F2ovUw9XZyMwZv1RCu0DohJPmqvlJ47igWptD7IXsdCOssMmlhRIF92FTn531kP17WJZFUjw3bUYRAvbiPaSUdLM2Hwwyrs5dxh+0MEGDzKmQORViv8JO5xcM0j5NGhg0Apk3v6++iVAJqXfyKOaCLPF8+YXZ+fIlxol3YfAAvBrMv4gYbGIK89PJTgBJ4QyOWzp2LSBMhqVGKKuQu7M+it+g7FXoJn2cwhyjZIQBBsmARMd40qfiVegnfepBHSkkm/EDonTEfLhIQZZ4rnwld8YHkscsD/YFZzd2BvRG6RGh2W66TSduU/ca1JyHo8y1FaCtYDbQ5AuA8WoIcSd/7B/fgKWlT7D8CivBPR4kJYSQvOLdo6RCRnKFghPSz7r4VoDG0I7b+ehZo7HUAGUFJOEqGsV49CF7SYuFYJ6SU85zPvNfxYy32dQj0niTRX9lmj994v4Lm/QTysV7IuByaeIgPrvGz/iM8tQr1F/7tV/j137t11BK8cMf/pA/+IM/4O/9vb/HysoKv/mbv8lf/at/9dPYzxnPCEXGvcE9lFEMkiGlWhlPBBTtEp7lkemMiledXOQkbu11GrWXsbCPzOU+DiFgoLZw3RhIwB7gRAnnoy5r4QLKX0IcSKwKDNb2n05Uzet4yy4iHaKxSAsrGOFgkCTNV7GqfTLps5nukOmUml9HG03g1Y7cFIwx7GU7DNI+c16T2t41zGAHq9AkmXvt+ABrxhcWJ24h4j10MP/YJLzUY6zudTqqz7CwRN1fxhZH3fz24l2s1tsknXsMS/OM5l5lSMYgGRGKiKK0uFp7AYHEwsZeyAiLHq5SxKJBa7RDwSngS5+hyruoniQ6S715/LmrmF2JiVLq4TLpwtcRZnYsP2t2xy3+aOMH/KYKwK2iy7MRmr8MhBD8xtyv8P/Y+0P+xQ//l/zFX/+HGK/yrHdrxieMnXaQg/vgliFc42rlJYQA+RE8pg0at3OTRhzhpQYZdUgKJ197LTXECIfN8TqduAtAaIfU3eaxr5dCcL4woBFvYyoFbtMAoWlHuROIJ30W/ZOLbL4VUHKLDNMRjaAxTf5rNDvJBkVbU1ExVppgZRGZM5s98llnyVuh4c5hC+eEEtJhpIpASrTw6GUddqIdAAwPuFR6jnT5m1g6goUVsr3RVIwoMVzUBoPAODUUEksNsTd+hElj/NpZzrowFyaE9efRzhliYKh7bMVbuI5FphSKhG7aoWLXsNUAsfVzMBox2EaufRf9lOICgL7qsjXaBkChuVx6fpZMmfGZREsXfQpR5VANuN79kJ3RNqG9SwmLQngWLTyc4QPM3g0QFl7Spu16uLaN60pctwlihVKhSE3CwugWcfsDkrSPW3oBgWAtPMdymE3X3nbaRW7+CagMt3n1yPhkIyTJ3Fexan20VUCfMlE645eMMNwb3CVRKd2kR7FaInyM03s7bdFN23iuRao0tceNMhbi0AgSaVKETlAyzJ8jYSvaQAAL/jKF7nVM+w7CDWDxaygrJJ1/HZkN0XaRIO5gRBlsg9y9RbqygjEgkKwEZ1jwl7GFg0AgdIYzug8Y0sIq5jHHXy/tsBO1EIDttrm0sEbVd5B6jN27hRCStHwefczae8aMg8Qm4pqwKcy/RMdyOWuH7EUPcPGxLX1ojSCQlJIOerBDcTyk27hCKF3Yexu6A0RvC7maC3ULVpHA9snI0CLj/ujO9Hj/uCirgGq8AsbgRuusmRFecx7bKzxWaCbQOP3bkEXo0pmp6HjG5x8h4M5om6E2MNrFsctU7DoGzU6yRZSNWLUC3K13QGvc+Rfy5uxH2BecbfdjlivesUIzAGUXsfwmarBDNRlRqVRJ3eVjX7uPMYalsMH7rXv4VohWmopTxaDZTXcYpiPm/DlCWcyv5YP7YHuk4Qoml8gxUgM8t0y4+i0whswpgwE76yP7dxFOAPVZ0+CMTxcbl0ul51AoXCNwBrcAQRquUn7uV8kGI5ywQehY2GkHNm7gpQ6mv4Xpvkdn609xFl/FOv+XMVYZoVNWvBLvDe+xFW3iWz63VMyFudcPfW5Rlqk6FQIZsjPcpWLXKVq5GDMXZj5532fr5i8PBs16fJdEJXkzkg4RO29jkrxmqle/QfbIMbYf96dODSfexo0+RIeLZHY5b4La/jFm1MEqLZI0X5k6NO2ThGuUz/17hFJjrDLx+P4BsxAficW5wkWyMMURDn3VZXO4CUBq0qcWQyYMcAtblF2X89WVqdAsMRH3+/cn5gwRpVoZm2PWBMkIt/MeYJGUz2Fm64bPFam/gL36TYDHOoOlwTJWsIw/3sNr/xiGbUxUJrB8LpWeJzJD7vTukOqUhtdAoHF338L0N5FhlWz+DTqqR388ouiUsKRLIMN8lKxwWEezk/YQgCd95rzDTU3C6Pw+kY1R5XOHxJ3CKJzhPTCarLiKFi5Sj8GYp278Mwb6qsPeeJeSWz7k0DZjxmeBj9wOZVkWb775Jq7rUigU+L3f+z3u3LkzE5s9IwQaZ3AP0iG6tPqRrRnzBd89sH3ScIXMpIx0n1Rl1Nw61kR05YmA5ypXMOgjN/Njb+4nYAx4lkvJswkR1Hu3cDZ+hvLnsPubsFZ/ZPSBwMjcAtWyJNbtf4HubSHnXkDobDq2xwibzKnRTltsDjfRpLzd/ikFq8RSuMLl0pVDYrixGXKvfy//RzqgMtpBAGa0i9QR6piusBlfTCw1RGz+FLTCcu6jV757YiHG7t2is/MWnbhNuX6B1LlHUHme1DtcePKFzWCwhZTQ6t7CLq4wtiVnx3s4ux/gF1YIln9lqnavBjbNWkir1WfFnWd11EYmEV1nm2uTIP1c+RxVu0FfdWhFO5S8Mk1nnoNd78oKEcoABku4ZI8Rmmk07bRFprNpoXvGp8O/3vj/4UqXN+7+hGzuZTiFoGDGJ0PDrfMt/xz/hDu8+a9+i8af/a9BzjrDvygIwNp+C5OMAIGzUoCPYS/dSrYZDe8zaL/H2fJ56uLkc9Ud3oWd9xG2Q6W+Rmfyd+vA8SVVLlDGQFa9lLuobv6Mko540NtlNP9VOqpP0SljaUU92sCLh6Slc2h5NLaysLkYnkUO7mAlKZmrMMKil3XYGm1j2reI0wFLdgUZt+Ejurt9FCI9oJt0CZ2QsnW6EWAzAMRj3ez2kSrC676LaH1AFsyjF17HtvJivsHgWV7eLSp9jOWDPHz/t8c7iJ0PEIBIItTiNxiO7qFH65ScEmrnh+yoDJOOKbvgOlXIhtwjpqc1lpREaoRLwJ3+ba7WCmAU/XQXo2JqhWXspI3orWOCOknh7BEn4pPYFyXkgkt3ljCf8bnHljaudADBWSkobvwY27uLXnwdJmtri4R0+30GboivI7pBleLCN1gJSuQzTsZ07/4bknTIcPdDFp6fRzrNXGB2YO1tRdtYvTtgOahRjbSwyGa0jhBi4rTpTtfJJ2FlA6zuDZAOWfXSTMzzMYhNxJ3uLklqqFgNxCmvg+5wncXxHm2nyFBYWMLCGW8i++uYsElSeNioEpuIu/27IA13BrdYDlcYZSNKp7j3ShVhb/0YkhF2/QJx+TK74x1aUQsA3w4od67nDgluEZ1cQQUhWrhoJz8uLCmRRpKR0FUdutFd5vxFHFwEEufA8eMM70Lrg/w76oy4fPnEfXMm9zQwzJdLlFMHY8Du3Yb2bQz5uZWULp7qN53xBWUixiIbogorh4o7+0gsEIKusAmkixAS27LpZR1AYMk8vrdVn/6tf4bc/Bmmfpn7e2/TkjGxkHxTx3mWRQqYvN4RLpfLV9gY32dn1GJMC0e6zHuPH/mZF6Rug4pRpTMH9tngDm4joja6cobUbeLEO7D1c8CwUOgSl9547LbtaGt6jlnJkGzh66f+KWd8tjEGfMtjmA4RiGm+rq96rA/WAShm9wl1lgt+Ry04RmwGueBstXqKEcNCgjG5WFi4J9zDDO7wHiQDKMyxuP0OXusdVPN5bsuAbrpHV8DmYAsQROmIq9WXsDvXoHsfAHtBMgyavN35Cd1xh3l/kSvVl3CEi532sPq3sXu38nymsKDeAGZNgzM+XSQWEgu3fw2zex2NIqrt0QuXaFTmsLAQgNx+C3yD6Y2hWGNr5y0Go03c/h2yzp9SK16i1rqGN95hPvCxtabYuUlj7tVDnyfQuKN7NKNdtp0CWkgc6SB1jN29DsagKhdOPY55xhefreQBf7L5o1xwVR+x1px/mPcRAjicA5J6jL35J2RJlyQskrRvUxl3cYpL6At/BZlFxKMthumAQqeN5/potzZ1dN0nm+QVBbDsrzLvLU5zOPnfxTT+t4U9ze0E0sXp3QCVkpXOnkpoc7d/e+oiG+sa9sR4QQobW9qkOsW17DzWO4696/m6wYAjbZLShdP8tDOeEksNsbo3QUiyyuVj89eRHtJNOoR2QPkEB+59MpOwOd7AGM1CsHyqHKlC0RrfZ8VRtKIdvKKHLSQCSShKPF+5ikbhGAt3cAur9XOUW8WMOkg1mh7DFjaBFUzzkMIowtEd2PuQdlCnERytMdjRBrQ+zB9nY9QBkaczug877+WPVYIO5xFbPwVtMAsvHzm/nvQd7/TvkOmMTtwlrBXwxeyeMOOzw1NXWPf29vj+97/P97//fX7wgx+wurrKr/zKr/D3//7f5ytf+cqnsY8zToE93oGddwGwki5q8ZsfqTjjtN/H9Dbyx0s2N7MBBbvEWEQsF5fw0wiZbKL8BhxU6WJw+jcR4y66cpb0KYq7S8EqBbtIZbSO09uAURtLa7LqxaMjMgE9/wpytAlpF9O/ByqFUQtq6si2pZAIoJO26Sd9YpER2AEZGc7BxLywkEKijSa1XERxCQbbiOI8Ws4u2l8mBGbaCmSMZtKaffxrhcSSEh+D7N4Dp4SIxlhr38UariPGHXRljZLboLD4Orp9k44w7Fg+C+M96v0NRH8Hz66iRttwjLWqPXwAnTwJQ7qHcPKkihW1sGWf7bRDXyu6SY9CtUBwoOs99eZwF16GLCItPH4ERTfdmwouM52xEszctj4NEpXw/a1/zeuFNYL4Dxk1X3nWu/Sl483Kq7yfbPGfOzv87//N/4LoV/9vpxZBzPiMI3joRCo40oX3KHbazRfEToGkfPGIi+kg7XHLcanVz9MuLOMHjUOBszPeQagIFS5Cfx2MwqSKOWND6Sy2tCnKh4lwe3AX1bmNRGJLG11cmdxvBJYxWEJQdqqsFJYpDO4TtB9g2MEB4srxIzy93m1M+1a+P0KQFM9hT76HKi1jd++CE6L8xy/mP0mM0Nzq3yJRCQLBlZqPJ2aj2j5JnPZ7iNY70LmLVQfGLYrly1ysXCTVKeUnjkaTMCnig0U/a5OM1gnjbWKTYIoL6PYtDAaZdrD6G4gsouZIuqWzSCnxjA9GYAkLS0g2VZ+kdh4nGSCrZ2nsvINJExhsY3uVx4pbDlKwSlysXCTRCZVTvmfGjM8yvgh5sfoKq8UzNDu3CS0DWYqMdklLF3DmDWK8Q5aN8Ia36bc/YBzUiNwaQ3eBglUBJJ7lEA66WICjE6YrX2EmyxWByIaQDBHSwtYx0fA2e8kQg8GV3hNFEABW7xb08sK17QQkxfOf1k/zhUYIuNu/g+Vrer2ISxWXgvVk0bcTt2Dr5zRJKLoxevk7BMZCbP8Co1IYbmN71WlzoUQihCDVCdLkLtmjdASTnLyddpFJF+U3jghxrKQL8SD/R+8eovIctvUw0rExCKEx426+HLaOpg9Tt4Gz+BWGw3tsWBaD0Q4WFgsTZ1Yn3kb074JfR+hs32ATo4/mbg5SlBUuVi6SkbJWWqW7N578rnK6DR7TBDDjy4GTtKZiLDvqoBe/fiQP6giXS5XnGGYDSnYZYSQSSdmtIBBoowGQcRuVjZF+CStqkTUvcD/uEumM8wtXWQoDtNc85NoqsfCsh6IdayruN7j9W3k+qLxG6j10HnCi9akgzM7GqOZX88dJB3bexwiJE+8g6lcnReP93FSKkAajH7NuPXhOyJMbDWd8PlkO1yg6JRzpTicd5IKXvJCvgzlINkEpdOHjjxJOwxWceQM6JSscL1xzxi3Yfiffl2gLufsB1fGQdPtdVi6tcWe4jWUJYh3hyRDPcnDGGzhJh0xaGK0QxtBOW2wNt0hUgi0dUpPgShdr7z3MuIsZtZCWh/YaT33tN0KDEYempjyO3CHwVl7fKJ8l9T5689qMzzZGaIQRPG5U+X680s96tCOPbW2gCPPuEmAmjSMZCIgLi5iV15GtD7knJYGwMd3rFJMuEkOtvw1qTCglje4GqvAcZvLZ3uA2cvstFmyPopBkjVfxRIAzuIbd+jlGxVhCEdVmOeQZOYlOpjFxplOQEjX/KnK4hXHLU1HYPlacx/29tI2Jt7D764ziAQVtsJMWidtkz5Kk0RCJQuxewxEe9kp4ZFv7CCQuEmd0HyPd3HzhQH49kEUuVi6R6JilwT3su/8O45VBpyRPcKkUAmzpEKsEIcSBGAtsHC5VLjPMBhTt0slis4M53tm64VPD6t16KCC3g0OiPiPyOPt2/2b+3xLB8zX/sSKpvWSXvfEexhhsabPkHx+DHEQAUkqGlTPI1EGWL5CFD3Mf+wJiZ3QH07qBkBbWeBc19zJKFihK+9h8qjPaQLauUxy3qNohDscI3x4Xf0/WGQDGKMS4BVmaayn23sXlXVT1EuPwyXVYKQSOtMh0hhQC66TjfsaMZ8RTi82+853vUK1W+e53v8vf/Jt/k7m5fNGcJAk/+clPeOONx3dazfi0OBgYf4wLjX54AcQoDIZMKWxcAkBu/Ahr3MLRGdnqt4kL50EI7GQPWh9iABl3Eau/ikFgpx2s9nXwClD76rEfaWFTc5qkbHK7e5NabZFaYQ3TeOXY8TuZXYJyKd921MF1XHTtInFxlYHq4kkfZ/K+il3jXMXgjVxKboW9UYuV4uohoRmAKwIuli8RqRFlp0JadBHVGGN5TyxWz/hikVlF3IWXINrFFBaPVePvk5bPU5QSR/XRnbv4xgYpsNMepvUBsRnTar9Dd+kNVirPE5avUhEasgFzSHw/xbLuIcc7IBR+7xoy2sKUVqE5CboPOIwV3QaBbVPWKeXdDxDGpm5njIpnMBgs8cglXQiS8PEis33MY/51egxDNcCS1kxZfwI/av07RtmIb3Q30MFcLjaZ8UvFEpI/V3uT/9L8G/7F+r/lz/3wP2X05v/2We/WjE8AY/YF6RsYp0jmnixUEYI8eT1qA2C7RdLg8GiQ+WCB2/2bdAoBQbCAkw6xdYfMm8tdmzZ/AsZgldtQWoZxF2G74DWoHTO2pm8idod3CWyfOXmZzC7hLryEHNxhMSxRjvZw5l7Bshu4Vpep6+FjxJDmwMJ1/9pdVZoX0wHKDvDO/yVSy5+NSvuioTUmqCP6GyAdtJ+Pai1alekywBlvIXt3IGxA43BSOvWaeayTjcgKK7jjTbrb75A6RepBA7P4LTzLw0HgFpYRd/4RqJRmdZVs6Vs4wkcKwSAbULAL3B/eI0r3cIZ3cPGQVoC0HMhGaBkcSvJpoxjpAa70T+xQPPg9Zsz47GBw+zcR0S66fOapulALVomCVcIp24jxL/Lxt0EjH2tZOEMaruI6VWpdlz6KilEU3CJ6PyYXLs2F18l0iu3VkL1N1NwyQ93nTv82lpCcK17AM6DmvoLdu47p3MEbbVKsnqOPhf1I4lOgscctkBaZU8XtXoN0hLSth0I2Obt3fFwEgrlsQLjzFm75PEm4+vg3mNyV2sahKIuksgA6Q0g7F5tJC3NgzecIj4vlSwzVgLJXRmWG+TBvYMqyXcz6vyOMujgiI1v9HnHh4WhV5VawvSIkIyivYYyh7sxhlXLxQtUpk9lVWHgNkBjpIEyGHbcw1sPCUxosM7JtBpPGJdvKjxuJYrz5R2z3H+BZHvMX/iJW7XyeYyqde+JvV7QqCAHOxNkeICmfw5G5u036pN9yxhcGJ9lDdm6AWyKpPIfZL+pMzpf8YXbi+30R4jsP8xMGENqaPgbQbo1G8Qwju4g3dxUvqCJ2/pSloIkO66SsYo228XZ+gvFruRBXiEPnTMWpkZgxMt7Bbr2HRCLjDnLlz2DFuxjLxRyUvDxanBISixS2PkSkGmpnMc3nSZM29yybfvsXnCtdIJBHHdwAUn9+0mw4IivMzo8vGvu584MUrBIXKheIVULVqZIWnwPURxplfxA7aWN1boBbJKlcPtKUNUXk/2NZEivtIVDYdoBduYjKFCDQGi5ULoKRLGQxrP8MpSLssExWvEASLmFlLZYKy2yPtlgsLBLIAirro0wfKTSqeAYrrEK4BKUl2B2c6nv0VZd7gzs40uFc8cK0VvDY7x4/Wt/43kfOkM747NJJd7k/vE9oB5wtXDiaT5+Qlc5hY5CqxtD2ESbDkOdgDAKaz0PvHaygjPDmGS18i375PK4QpNpGuSEyzfBTF6d6hrD/gNK4j4y2GesxSgY46S729s/Q7VvYwqJ0/nuMJ43kVtrD7F4HQIZNmInNZkxY9Fa4VO0S65jL5bw5VdllsvLxwjDl5XG/rbv0wyUKbgUramGK5xBGY4+3iaoXUOWz9Ftv45rxpH6qj2xLoHG71yHu4eg+ZusXGLcE5/4HpMHh5qaCVWIY77C3/aeEg7sUxhWs5tUnfj9j4FzxPN20i295R+pMngjwnCc0tTYuwSgFLNITRNMzPj5COg/vkwfyB/v3YN/2UY+J0x+lpCNU5zq4RfzS40d4Tz8Wiwuli5ggQVlnULKEM95G9u8ditvzERCK1J1DzC2R1F6ain6PzUMKKDsVYhXjeDVCN2/k3o/3Pex8QtvCS5CNSYuHj7O0sIKrEoxWZJULWNkIYd/FUhFi5210NMDafgfrK38NJR/vOiuM5FzxIv2sR8EuniqmmTHjl8lTi8201uzt7fH7v//7/P7v//6h54QQvPfee5/Yzs04PbmD0UuQDsmKaye6mu1fU08iqz+PZXv5GE1/mVUSdu0WnuVRMA5CJcjunTzBuXcT26uROTWMcBBCgtEYy51+lt36BWbchZGE5iJwfOFXCLiDIJh/kT2jyeovUXSeYKnpVLGKi6TxADPqs+fd5G6W4EiH5yrPTy64gorVoFAs08+6eJWXCeXRAjA8LAJAnnAyTzk3ecbnC2kyDPJhovIASbACwckioP3zSAsXXbqMBLzgDGLcwgRzaOEghWSQ9smkJMpiOkkH31/BAZpuAWFX0DhYQpNIH9HfxB5tojv3ka4PjXkgJC0s4ywAOsMUVnheOjjRFpjccaApC1BaxZc+rjiFFf4JVJ06uqRQKqPhfbSZ3610m/v9+wghuFi+mAdpM6YYY/iXG/+cC8ULNH7xj0iWv8PjOuhmfHosOzW+Hl7id5fgzV/851T9OtGr/8mz3q0ZnwD7gvQnYQxg7S/MxCFh7z4FWeE7i7/KIBtQ0RnO+k/AKJzqGsarPwyoshFp8RWk38AI51iRsjaa20jCuRcYGoMbNgiBlhsySIfo3feZC+YIvA2SeoO0eBZHSNCKpHRyh5Mun8ESBqRLUlhFCJC77xKMB8AAEw5IDwjfnhQHfhIIIzlfukAn2SO0CzNXs0+BrHEFqxci68+ThquoR2JWaTLkzi8wWYIY7cLCKhzswBPikOAhcGs0wzmUygi9Osqu4i/9OmDIxrt4pYXcSTiYp27X0ZMMTOAWifSAvfEeC0kHPdim5s1RGW5hxh3kqIXVvExsP0x43o/usDduY0uL5ypXjxWc/TKO0xkznhY77TwsPo77yLUm+oTC1EmkwTLWahUjJPpAMtEISVK+iCyuslQ+Tzp6wF1gJWlTCqr5i5wajrsEhul6ey/eJZmMFummHcLqZWz7HibaRNlFikhWgjlip0zZztfhAoPQKfbw/sRdR+DX11DtuwDooATzL4KQpOHpkrvH8WU/j42BM4WzYLURg3fwRAjjd7HWaseO+gMQKJRXxZ57AdI+ungmz4cLG7X4GnK0g/FrR0Yo7ecxFrwlQGCMoZvt0e7epNS/h9XfwHcqsHctz99MrsnaCsiW3kToBDVxc5fIqZjBAGriKm8mbmru3s+hez93z1v+BtnEdbvuNLHK+b2h6tQmah5JJxuhjCLSCQOh8KtXPt7vKtzZ6MwvGUKAaL2LifswbGH7FVI/L2RmfhNn7iqkA3TpzKmvOQ13DopgC0NtknfM7BJy+VcITYqyCswB312qk5iYM5Ulhu0RcufnmCyBwQ62n+dCD54zsY641v2Agklopm0aTgMjPZzuNUz7dp4zXXoN5l+YFKQexviZXcZZfA3Ru4FWaX4KpWOS6gtsxg9oDTcRQtBO9giDwgnfVTxZ0DrjC0fJqlKaFEdzScDpYhOBQZjsSFNSvp7MHcUY7mB7lSPigX1St4m78DKi9TOyTCHqzyGDKqm/SDmcZyFp41ve5BwR2EnuyK2tAOM1icuXAKg7c9hFm8uV5yjKCsrEdO7+C8xgk5plUzj/FxgFZ/IerKdwpW9F2yQqJVEpvaxLw5l/4nuMfFjfwPYfmkHP+MIgBGyONsl0Ri/pM/T70zj5UbTlk1Sv4oiMqPsWnbiNxKLuNPO606gFAtSoizO4x2r5OURwnkgPp65LumIjdIK2CpTVH8FwF20XsQb3kMEc1r0fYFrvYQV1tOWiD0wmyYIl7OoZwJA9YWLJjC8XrvD5SvW1Q38TJkMYjl2jaumTLb1JQcfEJgadYsVDlBMgdq8hkxFrnsuHxQaj8gomjlioX4ZjXPPtcQuzdwNhe8idH6HSDOI+VrJ35H4Rm4h23ENYLtQuEPpN0srlU31HR3g03Sdft0/E9khKF7/Ua9JfBkn5Ao7lgbBJCw/zB7vRzvQevFRaQCtDaD9+9KMQUGk/wFYaoh6+0qhT9r95MqBZmqcV9xE6OzZuTwsruDrF6Iy0fG4qNDuJNFjGnX+NFR2jSmto4ZLqPq29dzCbP6HkFJlb+iZx+fhpJEa4xJXnp//Wro9c+Q4ia8Nu7nRsjEKYBHhyXdeTAZ47y7HP+Gzy1GKz999//9PYjxkfFyFIwscrtN3BHeg/gOLiiTOqlVVA1V7c3ySu8Vny82SFMga7eQUT74DfwBgzVStnziQxkvZR4QIGgde7juzdRoz3yMoXwXJhImIWaOykjZEOmV3GGKg5Ibp7DSkEwSNuYrGJ2I42cSyXeXcRud9VlURo6YFRJNEuOCVSnZLoJL/JTbCFc6QDbMaXFzd6kM/LdgLU/FePJOwfhxPvItofglsirT2PmSRmUq8J3sNjzFl6HT96wJbJUEYT2IcDAS19ktoLmKidB+Sui0mHaLLcGjgZAiFSjTCWD7bA3flTjBOSVS7j1M5D3EXWLlKzH39sd7M9OkmbqlujcsJcdImk6SzAxzAwGKZ5d6ExhrEaz8Rmj3Cjf417wzv8x+EL+WjTuVef9S59qflu8QrX4g3+L899j//jD/7XGLfM+IX/6bPerRm/RNL6VWy/irEDUv94ka2DT832cUYPECZBpgMYuYxrzyMry1jpGF17DmM4sXgM+VjvwC3SUrkoft4qIoQgyiLMxAEkVjFlO49dnOE9GG5BaRUjjnfYdJIWcustEBZq4TWMcOhlbYTu4at8DDoT4ZvUY5z2+5DFqPrVE23wPykCWSDwT/49Znw8lFVE1V448XkjLIztYbIxSoCaOBoJk2InHbRdOBT7aKdOafXXEMkAFS5OknEGOxvgbv4QaTTar6AXvjoVmu3jSp/A9lGpRdEqIpH0kzaoiEK4hMjUAdGJoT+JFTKtSPQY1zosNnPGW4j2DfCrpNUrxzYFzJjxLDDSzZ1ntMrPr5NcPh63DQxjaTHIevTGD6h7DUpWdfq8lh6D4lnaKsMD+skAEebiodRfxFl8BaESVGEFYVLmdEYsYIggdEKULKAqV3C8GrJ7C+nXCYKz+JO1tTAKd/dtzGgXR6boZA852ka6FkrYYDJwiiSFJ49xOPlLGth5H2fzDqa89sQcxRcZTwY0y2V67nuYNEFYFkYen4Kz0x7W1k/BKPTCK6TFs4eez+wynOBUsM/+dRbymMLPRhT9ErZJoHwJgzgiiNfCAevkBWDmVKFSBSain3E7/wStkGkf16QoK0BZBap2A3dwG3Y+gNISSfE8cunriO5NjFdG2DXAkJoEWziIUzjIGzT3+vfYHrWZ8+ZPdHSa8cXFGBBOkIvNhAD5MG4wSJLiuVNtR6NRJsUWDhY2KzjIzTyO1ouvkdrlyfmxHzsnVDu3kCrGq1QZCCsX+mYJSHms82NsYjKj6GFTnLuChUdWWkXsfjjZYQ1ZRFI4e+S9AKk/lzsO2h8gsjGqmgtxQjsEoeilAy5KgdO+hyjMTYQ6s+a1GU+P1AnOzs/y86p+8dDI7Ok5N+4ipMCc4HJqJ20Q5NMUSh2s/j1E5zbKcknrS7jSZ+mR9WAWLmNXBogshsIC3vaPMbZHVn2eqtOgk+1yd3yLku2TjtsooKUNvvPkZrLjKLolukkvX4ufMu+bORWcpdcQSZ8sXJiJFL6AGAO1oMbmYBNLSrwnuMlA7ppjaZuKXUdp/bDuZLmgAGFhj3cR0R+jy2cp2B5Z2mU7G9H05ggmuaIsWICwA5bEGtxG9O9g1BhTPgNZH1NeRXRuIptltPRI/CXM2V9HqITsYzSBzPhsItDY8R7GcqfNIE/D/vVJCGDUwnnwAzCg518ldQ/Xf4QQaPK4v0LunBe7GUIN8NLcQdhJM3xj0bIrbNgVAr/OcXtlLJeYMcO4TaO8jJ+MclEPZnITyWMTd3ALp3efhm0YNq7gqJi0fCVfX8z4wmCEc2w8XvRKdJIuUkhKVpXQKT55WwaEE1KwyiAERvoPXdeZ1HR79yCcJyldyF35kj2M5aGcEolKWI/uITCsWBIr41DcboRDXD6d2FGI/bVGHrdLHeNu/zFZtEXJlvSNwR63sLd/AkLmwsZTxOVa+sTuEsHFP4/oXCOtXSKRhdlstRmfe55abDbj84lUUa6W1SoXtoTzKOvkC/xA97jfv0fVcVny5jFWBYQgLl3Eem4Ja7iF8SpkB7aR+nMwKdZKk2Hat1HBPJYTIuafh9IixH0A3N5NzO41hJCI5VdY1ynF4T26vTtgoF5cg9rDoGgjekBn3AXAlz5VpwGArl5ApiNwQgrVVZxoh5JTIpCzEX4zjkcIoHMnd+hQKVa8iwpPd7wIAWLvAxh3Iepg+zXSE8ZUpl4T22uyYkYAx6r2MxTt2ip21KJQXGEUhEQPfoBVXuFsWMdq95DrPwQDTtbNx6gAtlchnnSFS5NiZ32UXTw2oElNwp3+HbTRdOMeV6tFnBOECx+Xpj/PKB1hS4fKbOFwhH+18S+ouXWe3/gJ1C+B33jWu/SlxhE2f678VX6n/W/5/ef/PH/5v/ufY5wi8eW/8qx3bcYvCS39Q4n1x6GCeRypEaMdVFBld3ibB8JQKc2z6laQxmCrAVp6J45fXg3PUnebOJbLzniLbtyhETaIw0UKSz4lv0FSuICd9XK3GWNg3z3nmASoGKxPEjogoy1S2+N27zZeOE/J8vCqzzOwXdrRHebjDnZvAwDLvknWePWj/WgzPhcYBNn8q7Q77zAUkl7vLiWxhtN6GzPYxrZdzPK30Acc0VJvHrzDXaN29xps/gyFgLkraLtw6FO2kg32ol3qQY1y4Qxh6RwP+rcYuVVKyQhf2sj68weKNILlcJn10Tolp0j4yFpEALL1DiaNYdzFDuZOFII+Sl916CVdSm6ZsnXyCN0ZMz4qyioglr6GTLqoYO5UicSDaKO4O7rFXtqim3ZpunNE6ZCrBYGwwqmzSMEqUfOrDNIhS4XlvMELQAjSYJlu1mar/yErg3tU4oxLlkStfAtLPmzySP0F8BeO7IOV9TD9TQCM7SOTLsYpkCqDnLuINhZpeLx7yWmxsz70rsE4gniIPDP/scd5fa5xfPTi1xDRLsqvn/hbyGgTk0ZAfn+n/vEa5RqWR7t9na7OCItnkPUraH/u2HjitBgDuv4ccvd98CuMh3fY3n6bgl+nfO4v5MMBWx+CmeScgnmq4Xk8fwFHODjCYyO+z85oh9AJOV+8iIWN1GOEUceK9gdZj510nV4UEWdjnitfZS9pMcqG1LwGoXxy0WLG55+08SJ20MTY4ZHi6WnQKG4PbjBIhzSCOiv+mWkcPTYjdls/Zlg6y1p4djpKzR6tQ/c+RgC7H2L8q6iF17BG26ReyHraRqoec+4CciLEL1hFal6VsYqoj1qoaAc5bEHz+XxKhOuTetXH76t0SeovH/qbL0OU0dTskMGDH1MJFrDGPexgfuouOGPG02DFbcxoDwDRuYUoXXgYbwBJ/Qp9y9A3KZ6E/bMu0kP24hZz2RCndQchBM78V8iql7H7d+mKjNbu+4R+mXL99SOiYi296fHt7fwUM9wBwHbLDAuL3O3fRRvNwHJYWfgK6e41arXLKPt0x7k0KVKNUXYBg2TOXaBYLSKF9VRu26k3Bx9x4sOMzzbGGHbSzXwNG9ZY8paxTxOnGsFSYZmN0cahulNaPA92FenuonauMdQj6LyL8qt0extY8y9wLxzxfPkFjIG0eA5b2kTDW+xu/YLQr7AgbHT5HJCRxQmke1ilPXSwNI3/9xForGyAssJDY9VnfBYx7KUtomxEw587ti7k9m5gdq8jhIWz/MZHinGm9DcgjXOxznATDmyrlW6xM9qm7tdZ8JYBwdiMuNm9jjaaq5U5wmEXymuUwya94V0CO5xOgHqUzKmyWVnFJD3Gfo2l7Xdw3CZq7z52eIbMKWOpIaJ9A4liMYWodhXbqZMdmVM444tK05mnUC08/T34hLhf6gS23wWdwaiD7TeRg/vQuYOQFmLlG2yPYHu0jQHc2hkWM3lEw3Aa9rURgeOzGp7FwsaKdzGjDh42aZZRrKxSbt8kc0vsbvw7tCUohuem64InEVVfYCussDXcJhxe43zxEtZHlOs8Gv/MmPEsmEUlXxakg7A9TDJC2O6JLhmwbye8jqtGmPU/InErFBa+NlUoKxmiSnlxdqi7DNIhFbd6KGgywkIUmpjeBsprkD1q5T5uT16o6fbvsyUE/aSDbzQSm5HRHEw12gdsvaV8eMFO3QZi9VcAKBl40V1k1tk343EYA6Iwl1vCWzb6KZJzxgBuMRebCQn2kwOlx1nDtpMW96NdQFDXETfSPlHtEkYYwnSAjLdIx1sU3Sq20RNFvcBMXECkHmNv/gkkQ6zqWeLq0Zn3EoklLLTRWMJCfooBR0GWuFp5+Us/Nuc42vEeP979Y361+nW8d/8beOl/9Kx3aQZwxm3yWnCe3xH3eOPM91j9l38N7ZVJz/z6s961GZ8xjHRRThUaBdJsyHC0hbKCfHxgsEi5/wCzdwPL8ckW3zi2YCqRFKwSkR6wPdoG4HbvJhfLlykXzyOEhyEvMknLgSxB2C6clET0a9BbBwTGqyKExBKSSGsyv8m8P8ftznskOsNkI9ZIcHDBmbmCfBmIpcMD6dHo3iTZ+1Nk+QokucWwyRIsNTokNjsO4xQRbhEdd4kdmz09pEwBiUVsxmwONjEYtoY71KvzqHCVdtIj1Slp5QLN6lUsc/j4rTlNapUGx8brAnBLkMYgc3e205CRcLt3G2UUu+M9rlYLn5qwfsaXm8ytgfvRxIwJMYN0wN3eXXbG2yTFmK/LALtzH+GWyRa+hpYeEotzhYuTou/h80QIwfrwHhhNr3sP362CFoyiLdyC98QkrrYKSK8I8QDt1zELr2OiHmBQ/uJjHTpPi7bc3OWBCBx/Vggjd4E3T3Ar2L+PgwH/YxSaJjiyyErxAiYdIxyPpHDmRDH805D6i4jVJTCK3Q/+C1Kd0Rlt4yctXH8lzzWl0STnlLuX7QvCNIrdaBdtNP2kx06ySSkbU2ndQGqBtfAiSXC4kUsKC2Hy88CWDiM14G7/LgZDL+lxtfoSmFn+54tO3iByvBvYQcZmRDfpUHSKFOTDcy7WY3pJ3vi6F7VZ8lemcXQn7hGVF+nEHcpumbqTC0yM5eUCSsw076OsAqp0ngfRXXaiXCRjFe3piCcLm3PFi/mo4s5E2JuO0TLAqp5F77yHjP4Ee/GNpxKJSSHwpI8wBtsr5gIe2/5EzukZX060W8ybT7IEU5g/JDQDiIThujGAjTW8T7VaRWJzp3+bsRpjDTewdYwvQ0TaQ4fLjEtLbHdvYAT0dIqvxwyy3NG45jQeTiiZYJz9mEVgLHe6ltVGg4FK/Q1k4818nPQpvtPh/OgZ4uoLgCCYiZJnHCAlZmOwgcGQRh0WvdO7hdWdOeqVfCTsPkZIqJ0jTXy0dZ3twRZVy6I93EJKAXEfWVxiN9kCLGpOnaiwyMZ4HSmgO25TXvkuNF7F2XsH4rtgu2j3qMhHYPLX9B4g/QrZwhtHxuDO+OwwUH3u9u8CMMyGU8HhIab1UYVI+ocEYk9NUM9rVeTrin0yEtYH62ij2RxuUXXreCJgkPZJdArAfa9Ks3KJYTqgavm8UHkZIcSJtR0hYOiUGCLxkSwUl1FxAgdcnIXOsDvXMKM2/sKLGLt6xCV/xhedj3YPPinuN9ICx4d4kB9rlgPjvcmbFCIdYImH8XVmhSQnjAF/7F5PtBFjNWasxpTdCjW7iXbLWLaLzBIq1Quk1eex/B+z2/mAXhYzirskdoum+7DpT6NoJy0QgprTPFSXNUKzM2rlIvtkyFhFJwo8H8fB+EdW1kgmU+tmzPhl84XN/MVxzN/6W3+LP/iDP8D3fX7rt36L3/qt33rWu/XM0MImW3wDK94jc6uPTUoYA6FdQA3WMdkYx6vDcBNROncoyIhNxI3uTbTRtMd7PF99AWEmQQ2CpP4yVvks2g4x8nCxaFicQ0QbBG6DLGjAeI+eX8dfKqENmMrFQ69fClaoCAtLOgSTrm1LjRA6nYyC2g/0Z4nGLytSx0gVoezSdKzNUPVJTEzZrh5ShiflS1jBXC4eeIoRmokZ0y3NUfZCXLf28TpOYFJQyHGEQ82r0Rl3qPoVjDHcjgeUbIc47bC4+qsYrTFWkHfZAVbSywMsgP4Gonr1SBLGEjYXyhdJ0jYF6U07dT9NZkKzo/zh5n+LLWxeb99HWwFy8VWIZj/UZ4HvFV/kZrLF/3XpPP9ZMqDyz/8ndP79f0q29I1nvWszPkMYYzDVC4jdD7CLiziFBmHco2J7uLgwWAejMckImXRQwckFe1u6ONJhkPUYqRHrgw06TodLpdwBSsvcBUXGbWK/wl7WxpXudDRxZhL6qofv1ymtfAvL5CPFbRwulC8xyPqUnDKWsCdJ/YyOU2Jt6RzGWLnjzYwvDHbWAyGPdOrZwqXpBqjhFkGxiBj1kY2L6M59CBukEwfSvAMumjikHhakJ6WLmOf+MuN0jxvAcLDOchGKdomRHmJbklQpPNubCNotLlYu0U97FO3iEaEZQKwjRmpIwS7hPtJFbgykza9gF7fRTvHUoySEkUghUCYvyIrZcmDGU6BR9LIOtnAoWp/eiGFXeBSdAo5wuFg6x3mvRrPXQhgXxn2SeJOuHVBxqtjG5bh1rTGGglOkPe4g6pcQcZ8dNLvpCKt/k+fKL0zEESCMxlIDlBVgJoUoLV2yxW8g1ZDUKiFNgjVuod3SJyI0yz/Dh5VvYJx1lNfAzIoKAKR6TBpv4DplbPuou3HqzWOvfguMeeyoa6ljpE7ya/5jLnZauqjF15HjNsqvfaKiFGMMQkicuRdJt3+OHcxhvCZaOGRLX8tzTt7Rz5RY1PwarVELI6E1aqFGWzDeoeY0EMMdeERsVrBKnC9doGU6VJwamckebk/IvJHswOvHZkSUjY69x8z4YqNR3OzdIFMZW3KDleIqdXsOQT4ireQWGSRDan4ViUUSrmGvVJDpDu1xFyE4NEot9RdxlkTunlBZxe50iK2QTtYjIZq+Tj4y7tuYfEQPtQuIzi0ImyinjNW5jtEadIIct+EpxGau1lwprNAxmmrpLDIZot3KE5sGZsw4CQHohVcwwkIdcyymOiYxERYORbuIwAJMLp5RMA7nsUQHIX1UIRfrqMoLVERKpFKiYJGB6nNvcB8AXdTMuYuHP6NyGccpYiyH1FvARnChfJFBNqDklBHYT5VbPJIfrV3FGMFID4j1mJJVOdTIPuPLR2LGDLP+wzWsdThHHuuIgepTsIuPaRw/JvZKIoROYekNhBfQcQu4u9doeFWixhWM5XK3n58LogRVpw7BImrxNaqWjVVcQxlNWruKVVxGW8HxzvYmg/5mfqOJOsh0gP6ITTAzPn2kkAgEBnPi6HhdPodMBuAEpMH8sa85NeUV1Oo3wXAojyKxCGyfYTrCs12cfTdtu0jgePSzLtiam92bKKPoJj2eK185cv2Veow0GZlVxBg4VzxPN+3g2z6ieAnGu2ivOq2ziWyECheQTgFt+RjpHlswEibN3frs4nTNOmPGcRis3GU4auXHmgyQ1YvI1nvgFsn8JlW/QC2sYQuLpvPRzql9bcQgGSKFxJd+nndFkC1/C6nHKKeCQZI1XgbPI1YJA2OoP7IuaCXbrA/W838UDY0DQjRhJHW/PnH9DvDlw7h+P0flCPeQAO1hjuehu6WV9qfxjxhsImtX0TN3sxnPgC+s2Ozv/J2/wy9+8Qv+wT/4B6yvr/PX//pfZ3l5mT/7Z//ss961Z4ayCqjwdEnkRX+FtG4RpCl+tAtCoZM2QmcgLFK3jsFMu5+0USijaCfbZDql6c3jCI/MyYPeg6F4X3W4Nt7Griyz6C/S8BdZtQPGZszOaAetNVbSoxg8DJiD0SbB9jsgJXrpDUAiN34ESuE2LpOUD4vTPmnMdFDKrHr1WUTqMdbGj/IOtvISSeMVhnrI9d41jDE0/D5r4cNRaQZx4nx4O+shsojMaxzqxDdCc6t3gygbYwuL5wtrPE0IHJsIbRS+KCCEoJO2GOsRi8V5bBxqbpN5b4kzxbP4VkDJDRhhiOvPEzo+9XDtSLehcsvYfiUPKMqrJ3b7lVSK3H4flIL5F0jCtSOvEWic/m3IRujSmVMXeGc8mVjF/Heb/y0vVV6m/Nb/EzX/VaTlAvGz3rUZgCtt/nz5q/xu+wf8kyt/kf/w5xGV/+//kM5/8M9RzZee9e7N+Ih8Gg6LSbgKhUUENivZgOW9G8gswzIuprQK6XVwgmnCr5vtMUgHzDkF2LyNO0xISudxhMvlyvO00xY7o20yncdQB8mcMtLy2e2/Q0cpBkguVS5TsIrcGd6iE3fQaN4orCA330MC7sJLEKwQuJNYz8C58gW6SYeCU8DICukn+5PMeMa40X3Y+gUgcJa+SubWcHu3MEaRls9SCpYJFr5KXUSMTIVx8RKUL2GMROoEN9pA7r2HShVWbd8B4CFGSJLCWXZjj+HwAQDKZFzvXkMbTcENWS0sUrALU6t4X4T4bkg322MvvkvVq1GQeXIkI+V67xqpTglsj8vlq0cs5rX0jo1THoclbM6XL05EbiVsZk4fM05Pe3SH4eABY6fAcvniVNj7cRAmw+3fwqiUrHw+bzTA4kx4gbpfw915C6/bwseQoYj9AjfHu4yMoet1uFh87tA97OA9bTU8S9Wr40mPFMVO5zpaaAZZh67ao2o1EBjcvZ9jehvI4LDzgZbuVASksInCeZTJ8NGPFEIMRphpM9lTEVRJC9asAWWCwdBr/Yho620s22Pp0l+CY5Lfmf34TmZLDbE3foTJYrz6JeLypaMvEmYiwBL5eq548pouX/eOaFmCTtan5jUoy1MWLXVKw6pQXvwapnQWOelaf1LOadlfpenN0U+73B88IPGquWu4tNGF48XwzbAJIw9jciH1hcoFRtmIqlubiisBUhKudz8k04qCE3KpdOXQ8zO++BijUSLldvc2sUowZWg6+ZjL88VLpCbBFR5Spzi9mwDUyuewvAa2cAjkgWNXCFJ/EUtHsPEj5O4uke+z4TcQAhphjdAqUnOOikcBktKFvGEXiaWGSDdAjzTYASo4fdOilbSwNn+GrTXhwosk7gKJffr3D3WfTtym6BSpPMX7nob9XFf++83Ouc86TtxCbPwU0Ij5F6d5+30iPeBm9xaBVcSzHc4VLiAQWGrIlTRmiEZVL0KjToKY5iHdtIvT3aVEilW4wLrW023qR9a6AEbYJIXDMX8giwTu4Qaage7RjTuU3BIVu5Y7n3HU/VW5lWl+VBYb2NEOIzecrlvKbomLpecwxhDp4VOP9Zrx+UaRcaN3nVjFhI7PSnGVglWerkUVGTf7N4hVjCNtnq++gH2KrL+lRqi7f4rsdBHlNSrNr9HPepQqL2LJkAKCTnQnf62QdNJdUjXiXBYhLA97sIPu7GLVzqDDJTAZ2jleLD82KV6pgdPbRgQ1tDNz7fssE8oi58rnGKsxNbdx7Loo9ecRq98DmFYeDyJ1ghW30W7xVI1Byi4fFYlhcb50kTTtUBxsYfdukZbP4UmPvWSP9f597vcfcLFyCRQorY5sw067yM0fg8pw566SFM7gCG/q4BTJmB0bTNZm3vZwhUfmVxDhPDouQuXikZoWTNbM2z/FjPawwjrJ/BtTA4kZM45DWQVU8eG5kAZLiDP5cdhO9tjZ+pDOqI+LT9muHsrtaKOI9AjP8p6YM1z0Vyg5JWzhUI57iK23ARCLr5D6D8XzygoJKi8yH91jUWf49uGYSh+KhfbPAYM7uAtpn7XiCo1aE0e4h3Kj69F9WlELgZjUAkoINO7e25jeJlZYmZwvDsqpHKgPr8yEZjOeGV9IsdloNOIf/sN/yG//9m/z4osv8uKLL3Lt2jV+53d+50stNnsaJBLPXcZecFCbb2FGA7zBH5LZJYzKcBa/AsEyZ0pnGGZDal6NQdrjwSAvRGU6m4p7Hm24jVTEXrJLO95lbCKa3hJNd5F22qJldrGEJNHJofeI4TbGaFAaGe2B5YCadLVGO4jKxU8tmT02I273bmIwnCtdIPyEur5nfHLIbATJEAAzbCHqilQn00B2rManEh7YWQ+5/sM8eC4vEzdemT6njSHV+TGnjEahTi02G6geN3s30EazVjqDJ11+uP1HxDpmtbDKa41vTMd/1O15hICKV2StdIZRNqLhNY8NyrX0SRe/jtQJSp6cJJHjNmS5xEAMt8mCRdaj+2Q6Zbmwii9C7PEWtD4AwEqGqMVvzApEnxA/2P5DRtmQNxONTHqMl775VELFGZ8+Z9053ggv8F93/oQXX/9PuPLD/xPVf/qXaP+VP0BXP10x84xPFo1mc/yAUTZkKVw+NELn42CMYStZpxW1qPlVzmkLkSpAwGCddOXPIMNFjHTRwiY2Ebd7tzEY3Pa7LLoODBIc6ZAUz+MKjwV3GVs4RFk0uc4//DyBwW39KWL3bYpSYuZfQaFAwEiN2IzWSVTCJRUxb1ReTB23jziC+CLE907v4Dnj84UY703iA4OIOzjpELN3A4BR0uIDO8R3A15b+ApJ5LOX7vFg+ICyG3Kxv42M2sidd9CNK9DfRFRfOFa43vCaKBTGaEp2iS2Tj4FNs4SSXT4iGMtj5/z47yYdrlReRGKhTUY2iaVilRKbiK3RJgjBSrCK8zFcaEJZJPRmCfcZT4fUMdbGj5CjHUpBHV1c45Mw4nKG9zG71wGw0SS1XLwuhUVVVrATA7ikwoLFrzB0PEbdXPiQZA9lwcYYdrNt2uM9mv7cZPSCRdmqTl+zWlzlnc7bWMLlTvcOQT0g0DZmsA1MnA+yIfqYRpuRHkyLsMvFZebdfMyEIuPO8CajNGKlsELNaX78H+VLSGYSPmx/QHc4pDjaBAwqG2PGbcRH6LSWcQeTjgEwgw1E5dKh2GGo+9zp38KSNueK5x9bRLfTHnL9j4myHl1b8ZawKTgFvj7/DUrWkwVnzvA+7N3CAzAOSa16qu8gkHgiwHYdVEGhjCaovUSGdayLx3GUrCqlA+fAPspkZDoXNMQqxqAQX8yU5xeWj9MsIrE4Vz7P3eFt5oN5HOGSqIT9hbfkobDEGdzGtG8B4EpJqfzcidu1sgGkIwCywX16NmRas1BYpDHJ3Zy0zwaJVBHW+h+jVIYszJM2X0GdYtT3/tqD9vuE0ToNt4kctiBYPfVvolHc6d0k0RmtqMWVWognTneenZah6nOjdx1tNKulVZrOzEH5s46I2zARf4nRLjzS5JGZDINBaQUmd+Q2BqzOdehtEhCzZxR3gwWWgjXsSZOuiFoIbZDYEO1Srz4/aagyNNyP5i6iyLjdu0mmFbvjXS5VLNZbN+n0hpwpnps2tEDesJIufh0nbaM230Z0NnCKdbDz822sxhhjaKXb3O/fR4q8mSucjdn8UqCNIp2MDBxnCQVZwjkgNjDo6To1MyoXSB5wWcpMeiSPDtCN7rDbegeR2TSkQ6H2EuHEcXz/1jDnLyKEJDER7aiLk26w177Foj+H7N5Gly8id9+F3iZGxbhzL5AUzx66v0R6wLXuNYQQnF18gYq3MhPlfA6o2HUqTwhFjxOZwWRs6s7PMKO9fOzxyrdPHSs/io1LONjGdO6xm+4SJ1tYtSvEWTwdcVzxKkhj0/COrvvyulJeqxXDLSicmT6XkvBh912udT6k6BaJyzESySgdcbZ5lYoMTpwqJPUYE3Xy3yHq5I5Rs7rrjKdgbEbc7t5ES8U4jUjtiL2oy3KwdsgRGwz3otu0xx182+NS+bljBWf7112JnK43xfgOGD15vAf+YadWmeyS3v0+whhKCzFZ7eXpc01vDjNp6qtPzi0nbsHOuwBYUQd/5TtHGg3HarLmx5Caybmnk2mOx4w6WGpEZlfQ0j1VfXjGjE+bL6TM8f333yfLMr761a9O//b666/z1ltvHVKTzngyGhujs/yCqhPyziGDSHNrxprTZDU4S0GWD4nK9scD7qbbXOu/z17amj5XsEMsCb7rc7N7nXvxTQwaS1rMhXVqfoWl8HCxVBeXQNoIx0MHcyi/AV4xF52V1z5VUUwnbjNWMbFK6CR7n94HzfjIKKeMKM7lx0jlDFrYlKwKc8EcRbfIcmH1VMeIyEYHRIx7iAMHtYXFmeIZqm6F1dLqEUvtnWSTd7pvsz6+h+HwdSZSo0n3HQzSPmMdMVZjlFb0097x+yIEDXeO1eAsnvR5EN3hxuBDIj088CrDmJTUch8/RiVoIBw/7xgvLrIVr9NN2/STATvR1uRVB24HYuZE8EmR6Yx/fv+fcqXyIos3/hlZ7SommHvWuzXjGH61+CJVO+Tvtv972t/832Asn+rv/3vI/r1nvWsznoKh6rE92maQDLnXv3dU8K6H3Bx8yIPoDors+I0cwGDoqy5DeuyMdsh0xs6oxdgt5HGItDCTOERZIXo/2Q7Te4g4lAQUhx43nHlWg7MEsoAxhthEKJMhjCKKthirEaN4j3mvSMmqgBEsF5bwrYDl4gpDp4KxXYTtYsKlj/fjzfjcMNQ93ur8mNsiRlsS4QToYIH940sIGKncPTPOMkZSgpRsjjbIdEYUDxiPdtDSA6+MREFl7YjQTJFyP7rD7cFNKk6VJX+NopXHQVW3wlrp7BGhGeSOOvuHui1t0omTpysCVkorFJyQteIqnbhDJ+7SGXfYi1tHtjNjxqeN1DFV4RPYAUUD5acYSabJiE0Ex0k0D41POJxyiUgZlxoYKRGFBqnXJLQqLBWXqHoV1kpnpnF4wpgH/QcM0xH3B/fJjvGnrLh1Gu48vgyIzZgHw3usJ9uY0gJttccDGbFzYOTbQcYqmq5R+kl/+vehGtCL+2Q6Y3O0cWhNNOP07CV7dMYduuMeVM5S8mosVC+Q+FUiPUCRcT+6w80ja7zj0V5tGnsclwPZHbdIVEqcxdwe3uCd7tvsJJvHbktkA9C5WD0btbClhZCCUXb8sXLMFgBDSoz+CIeHhc2Ct8Kyv4aUhY9cPDuILwKWi8sUnJDV4loueJjxuWCoe7zX/Tk3+h+SkTz5DSdQkGUula6wWlyj4pWPLZgCh8aGH3ysUcQmwhy4riu3CkEDpA3VcwyziExnpCphfXyP6/0PGeqH109lMnpZZ1oYkmqcF2iNRkfdIyPLT0KJlO3RNpFTYqgzlDQnuv89lsn9SIhPx+cvOnAfGRy4j8x4MolKpveAsRn90j5XhwsIJ0DYLrqUj8BMTUxq8ni9aFVYKixS9SqsFtZ4EN3j3e7PGei8DtCJ9xipmN3xHt3sYY7chPNgO2A7mHAeW9gs+ass+WsfeXylgIfjwREMVJ9xNibJEtrJHn3VmcRik30QNkYrUPn558YjlopLFN0Ca8UzgGAQ58epNppI/fJ+9xnPFkd4uZuZE7JSPNrkZONyppTn/M8U13AfEeZ20jZ74z16SX+aR1coNlWCCJtEOiOtLmOAdtri3e7b3BvdQhuFKzyW/TWqTgOBxAiJEDJfi4dNkBaiMI+ZiOFI+vSyNtf677OdbACG0aSuoIxmN4ufKDQbmxF91T10P5vx+ULoFDO5XpkswWQ9bo9ucHt0Y3q9fjyGjfg+73TfnhxHkrEe0Yk7jLOUreEWVxtXOVs5w0uNl1j1zk1zk4+ig/q0rmRKS9PjS6NJVDwV9YyyiMTE9JMBqc7YGG+j7ZObX7UVQnk5j7HKy7Px4DOemv26faoyemmPuXCBRtBgobBwqEFPo+kneRwzzuIjRjeQX7uv9d+nlW5N/6bIGPhFMtvKdQnH5N17owdE2ZB+OmA4vH+oDmELlyV/jUV/BWt/bSok04SpPLouMAaWwxWKbpG5oEnZzr+HkR6UlkFYiOLcIWGmEXYu6nxC3kYbxb3RLd7tvk07neVgZ3yyfCGzLzs7O9RqNVz3oTq12WwSxzGdTod6/dOxDv8ikrk1nIWvINIBmVeC3evgBqjC8pHXlu0aZ0p5J0jdbRKbiPv9+xgMURpxdi5/jyt9HMvhg633mSvMsT3cwZMBm4MtpJBcLF86IuRJgyXkWg2E9XAEyNK3Eajpvz8tQjuYLm5De6au/yxihE0y9xpCZ9OxMFJYrARnnqo7NvMauOUliPbQjeePuImV7Rrl4tFO74yUzeEmyii2R9vUvcahY7jiVNlz9lA6o+k3sYTNhcpFRtmQtdLZqavZSfSyDjtRHgCs84BLpXy0zlayweZgE9dyuVS+fKIjSGaX0SvfAaPYzNrc6d1mZ7TNufIFXDt/T+rN4y68DNmIrHD6btkZj+ffbv8h7WSP/9C/jDW4y+jl/9mz3qUZJ+AIi79UfoN/sPd9/qvBL/itb/9nFP/7v071n/wFOv/BP0cXV568kRnPHFs4SCHRRhM4/pHr/8boAb2kD/QJ7cIT3Vo24wdsDbcQAgpuyCAeEToh2CWypW+CTo9NiLgi4Hz5AsNsQLl6CcsaQpCQPmY84E66ycZgA9dyuFh+jlFpHhntEBTmUHZ1GovU7QWu1l6gPe7gBA109RU0TIVuM7743Bpc52b3JjcxiIU3WPbOooWNsIs4gDEKzytijzYJnYCyV6Y/Sih7lVw0KSV28yp0H5Cd+RWy0tljO0i7aZfWJP6QYoNzhUuAoOksPNa5whMBF8oX8/hltM37e++zVlqj7szRdBaYcxcwBnbZmb7HsWajL2f88lF2Ea/+PMuDMqZ8luSU7hapibneu0aiEhYLCyx4h2OENFzFmTOgU7Liw87voepzvXcNgWBt8UXq3jIGiQAW3GUeba61hJ0LNnWKaznIY0QKwsh8ZHLazguv8ZAeA7zyKrsiJUagB1uUas0j44BKToWCUyBRMfMHmiE86WFLi0wryl7lWIflGU/GtZypFlEXzlCrvsZe1uF2/y4CwVyhccw19mSUFWIeE3sUnSJ74z0sKWmP9/BlgY3hBjW3fqRzW/lzOKUFgnGXxYWrdNM+BbtI2TndGNm0sMYo26MT7RIJxaqJcT+GO+Ung2DeXWLBW5o1Tn3O2B5tEauEWCX00i5156M3Zzm4nA0f70ydls7hSAuMIS3msblGcWtwnX4yoO7XWAvPIZB5vnH1TTK/TZLu0ZxMczBCsz3M4xhtFM+Vr6KN4dbwBoNkgGd5PFe+gnAqyMoaYrSNqV48dbxu4VB0CnSTPmL1m+jCWfQxBeDHkY/OukA37VB0SkfEE58EZadC6LTIdEYz+GjuVV9W9sa7tEYtDCDlOufCx98DPikyu4xe/S4YgxY2fdXhVi93+rtQuUhRlvO4xssFK9uj3NH4rh1ypdHE1Yt0jEEYcOTDe0vqNpArfwaEQX9C9wOJzYXyJbpph5JTwmAY6R62sOinHVqjFraweK56ZXp8Z14Dt7QI4za6cYU5Z5F5d3F6X2gEc4zUCEc6lO2PPzp9xueHhjNH0507MUao2HUqxeNrhq71MIbez6NLBCMyfuo6BM3zVIvn8IRhfbROqlJ21R41r0HRKk+2X+NMyaB1Si1cxWjFuPgtjJEoFNbO26A1WXmFu4O7ZDpjkAwpVUuU7SoFZ49UJzSf0MC874KmjWYhnGfJPzkHNeOzi5Yu1C8iOrcwhXm2dEpn3AHAlz6L/uNz1LEZsz3cxmDYHG7SqFzGtsCKGuw5VYRQbPW28a0Ca+H5qcPZceR1pe+CyRiQcb3zAdpo5sN5Fv1l6m4dURUUnAKLwcr/n70/j7IsuQt732/Ens485JxZ81zVc6tbU0tCMiAQungAY2yeZZvltyxjEPJd63ldP9lewDWYtoxt5IslFlweNjZg+QLG9vWAzWVGSNDqbqmlHqtrrsp5OPOwp3h/nMyszMqhcs6Tmb8Pq1FWnpNnx44de5/YsX/xC26WrhMDWXflsp5LGTRBz2OowiWMdtbM8ibEWhae22ujuVS8RDGd44R9FoflfV6NxUBqgMnGJDk3S+KBDOAhPndrd4lMRN1vkCvmcFWC2/WblNtlMvlhzmTOYz2QOawUzHAtrJC0bXq1i+658ND70MDt7cRbhDWi9Miq70/pDBeyl5a9ZlAEPY+g82eJdQKjNp9HqhHXmGl1JgqMNkYp5nt5cFlyIbbqUD6VajabywLNgMV/+/7GZ8l1wwTehTLsZ1nC1P3AMnW8E71rzMrLkELT697v8CoDjmUTRAGu7aC1RikI44C8VeBi8SJBFJL3CrTDZmdurIlpmxYZleVBxkrMb2dhA3pxcH435Z0eLvUkwBiSOt0Vx2S3HZR9W3osDBpjuau2hw3vj3Lw+55CKYUxG+/i2tiknGRnUNH2cJW7bJueSnApdwWUQZlOR+By/lFCE5DUqZXn0gNtzNEOGoXBkFi4qdVQas0BBj9q04wbize8qzHKARxarQYpnWYwNUgxUWDAG+psXymCJUFmu9EEuv3c2elytaMW//n2r3I5/wgn3vp1wvw5TO70/cpVnevkQaHaAdZsFV1toJptVBRjtMZ4DnEuRdSTxSQ3OajYZXUx6OT5luzj/LfqVzjvDfLB9/0jMl/4FIVf/wjlP/dfiHOndmW7+3lu7MY293N/UlaaC4ULtOMWObuw4lqWsBNU/SoKhaOddcuoFDTCRuczDPR4PYwkj5PQSSxld+KEtb3m9TJn58nZ+c42eo8TqCqs0n9a2NZca5bONd2nGdUJMieZtZLEJuaMnbxfryiOJU8ynDyGxlqcq9qll9YVuuW7YL+3vx2u5QEGS1n4gFloh8oiyJ4GIAs86vVhKY1nedSUz7HkCYpuEVe7oDyC/OXFIJLVqqMT3NLpf3iWt6k6y9l5fNOe7/d0ltNcdp+goNftxSnYKBRZK7erbbhb2t1+O+r7v5LGL15B9TyyrO//sPbSjBr489kD59qzDCePLw/IUpoge7/PsPAxbdMCYzpLzIZNehLr38s6OJzPX6AR1cnaWaw1HgIkVYqkl8KP2rSZQ6NwrQSh5RGGbTJuElut/L5ycbmQu7TsHgU6GaIuF67gxz4pK7Opc7Mbz7X9KkvB7qGYzlLSNXJWEYOiFs33KzCEJtz0NdYoe82+R4/TR7KYRCnFzcoN2mGbtJPCWuXYG+V0JmspRdoYnmbhu2BjlaW0xW3t0fJ6IPJpRXU8Z+eDzbbanrqp/e2XrdTBfp2/aTdNxa+glSZhJXZ/+8omyJ65/086QcQ1v4YCyu0yx1Ih9sK4ju6MNfXrQTzLRaOxlM0U0/NjNJ2xypiQVtAZ2/SjNqHysVWKoPcxVN/mxpgUitPZs7SiJgmdRG1xUknKSpPawSWpHmwjnvK4+MBY1347COe/UuAoF60Usdl8P3u7DBYLiYhrYRWzZCWGbCK3+D4Hh4Tl0o58tJsmzFwgYWJORCUsbLIPBGuZ+ckjO7krS9uwUtCfLVCya1yrXEMBkYnw4zbe/HmIcvD7n14xrrtQvzk7zyPFx8CoDX/nHQTd1u67sT+4YCtlylkFzufPExEtjjMpNNpY9KUGCZoxQRyQtFJknDSlqIRlWcvO7c5zs85kxzjBsjVRDGBGnuu8ZgwJe4K6H2JpC1s7uGr1Pvtq2qaFMTEKqId1tN76EtVLdeMx7aay7IYgewaVO4sxBtufXLxiudbysczVjo2jHBK2Sytsk3ISaCsF+UcoZE+SNm3GGxMEBARRQCOqkXDWzypmlA3YBOHMYvtqhDVsbXEqfZYTxItZ7y8Vr6z5zGsltSvfHd3YXnfSYd2vzVr63D5lpenNZZmZqa56zRv0hun3BuYn8C2vQAsL17JphRGOZc+P+cc0gvr8tdSnTUj6gXqvhGUsnaXW/wjF9Akc79SGjk24JJHPem9f+Vl6MVvgVpqAZyWwLYsoisg6abRWW/p+OOznl9gaZQ7hNNX//t//Oz/2Yz/GF77whcXfXbt2jY9+9KP88R//MYVCYf8Kd8TU/FrnZtXJkXY7N4dBHPD23FXqfp2kk+Jc/hyNsMHt6i08y+Ns/uz9m0QhDoh21BmcTNkpkg/poG/FXGsOP/bp8Xpw5mdU3aveY6w+imd5XCheXBzkXE+pVeJW5SaOdjhbOLehvxFb88uv/xK/8ta/53/teZqeP/6X8O7/FQq7E6y0o/wA6/o49tV7WNfHsW5PYN2dQZc3sLxPLkV0coDo/AjhpeMEj53G9B+82aL/cfIFXqrd5EfPfjeP4cD//Dud5aQ/9hsw9MR+F09sQxAHzLZmcZRDT/LhmW5nm7Pcqt4iYSU4mz+zq/2T0dooo7V7uJbLhcJFPNuj1CphWzY5N/fwDxBHRrVd5WrpLbRSnCtcIOuunKSxU2abMwQmpDfRi60396Cz7te4WrpKGIeczJ1iICUZL8Th0A7bvDX3Ju2ozXB6mGPZjWUFbodtrpev0Y7anMqdppgo7mi5/MhntjVLwvIoJIo0gyaNsEHGzeBZ+511SgBU/Ao3yzfQyuJs/iytsLnla+x6WmGLelDf1WM/Wh1ltN7pt1wsXpL7SrFlsYkptUo4lrOrfZr1RHHE1dJbVNtVepK9nM2ffegSwqVWZ+menkQP7vyD0nvVu0w2Jyl4RU7lTqG3kHVAHB2zzRlCE9Kzw98Bm1FqzXG9fB3oZDYrJArLXl/oS2Td7GI77waTjUnu1e6ScbKcyZ/Zt/oTR9ud6m0mahMknAQXihfxLI8gDqi2K3hWYvFZ2Ga1whaldomUk9r0WFA7anO9fJ1W2OJU9tSGxr1E94tNzGxzBgP0Jns31L9YvB9w0ivGMifq49yp3sGxHC4ULnZWcNgAP/K5Xr5GM2xxMnuS3mTvVnZHiK7TCBpU/PKyOIax2hjjjTFybp7T+dMrJv9NN6e4Wb6FpTQXihfI7NN9zGbU/TrtqEXWy+Ho3V0xThwthzLY7KWXXuJjH/sYr7zyCrbdudn40pe+xN/8m3+Tl19+Gb3KWrirWSsKdi8pBb29a0fkHhQP7ofBEBJgG2dxAKfzv6br9/OgH5O+vod/6R2UfTvox2Itm9mvAB8La3H2yMY+f3/Otf08Xnvd7scao/zwy/8b7yw+xUdf/gWiwnn8i3+x86KCdNqjXm8vLq2zn6yZCu6bd/DeuIP75h3cmxOLWcvC/jxRf56wL09czBBlU8SpBMazWZgep/wQ3WyjKw2s2Sr25Bz22Cz2bBWAYKiH1lPnaD19jvZjZzDeko5sl9XFgsjE/PvSF5kMyvy9oT/HaWOR+tL/jlUfo/rNP4N/7s/s6PZ289x4WNvfjW0etmvzdq+Zm6mPEB+9yWv6QbMX7eMw9XXWsvD882H7sN/nY0xEbCJstb8Pp/a7HvbCUWj3e2Uj7SU2EZGKcB5c+3IDnw3q0C5NuR/n2n70dTZirbrY6PX7INjtfstRuHZv1W60+6Ne34vjlNio+WWLt1InCxmVDqP9biOHpa+z3/X4oJgQA1hdvgDOg/V2mM+1B3VrX2ct3dbGd4tSkM47VMvtrsnuCLtzvyF9/O611WMTGh+tNt+PPwj3swf5GnRY+jp7bbeO+cP6GqEJUEp1fR9qJ+1WXW+k7YvudSjPgCtXrmDbNl/5yld49tlnAXjxxRd5/PHHNxxoBp3Bv265aHdTWbbj/n4o7PmB+YX96uYOymoOyzFZzUHbt4NW3o3ayH4tnkeb+tz9raxuPV47Va4wDvk/3/qXZJ08f+r2l8HE+Ke/7f5Sdws/mH2IrwojnFsTeG/dw3vzDt7rt7FnKp2XerIEx/upfuuzBMf6CAeLYG/9wZGqNXFvTeJeHyP5x6+T/Y0XiF2b1uNnaD57ieazFzDF+U7kftTFOrTSfEf+XXx+7gs8P/Gf+N8G/wxn3v+PSb30GXL//WM0H/3r1N/7v2O8nc3ath/nxm5us1vP9c3aqWvmRurD2sI1/aDa7/ax39vfrs2Wfb/2V2FhYXVNXR/0475dR33/N2u9+lJY2Mba9PW683mH/yB0U1vb77I8uP1uqZedsFf9lv0+hgfRdurs6Na3WnN8ZTN1st/jLXuhm9tIN5ftQd1SVkVnueUuKMqGLNTbUTjXNqpb2tKDurVcOylhJ6iZoKv2czfvN7rpmHZTWbrBZuvDwt3SePxBup89rG3ksO7XTtjpunlYX8PC6brnWntF2qFY6lAGmyWTSf7cn/tz/MiP/Ag//uM/zuTkJD//8z/P888/v99FE0IIcYgZY/jl6/+KO/Vb/DU9Qnr8v9K88lcw+7EEXmywx2dxr4/hXhvFvXoP9/oY2g8xliYY6aV98Ti1E/0EJwaIszu7/KvJJGk/eor2o6fAGKzpMt5bd/HeukfPz/5X1M8Y/DNDRO++TPDIKdoXjoPTPdmcEtrhLxaf4/8qfZEfH/+P/K3+D/OOd/5/CW/+N5Kv/iu86/+ZxjN/h+aVvwpuZr+LK4QQQgghhBBCCCGEEEIIIYQQe+JQBpsBfOpTn+JHfuRH+Gt/7a+RyWT4wR/8Qb7lW75lv4slhBDikIpNzK/e/GV+b+K3+Hb7GOfe+BXaJ7+ZqOfRXd+2qrdw7kzh3p7EuTWBc3Mc99YkuuUDEBYzhCO91D/0JMHxfoLh3r0N7FKKqL9Ao79A432PoRotvLdH8a7exfvPX2Tw879L7Dq0L5+gffkE/oVj+GeHifPpvSvjKpLa5XuK7+P/Lr/IZyb/G9+SfYK/cOpbCIbeTfK1f0v6C3+f9Jf+Ie1T30pw4kOEfY8T5c5gEkVQ3ZNCXwghhBBCCCGEEEIIIYQQQgghdsqhDTZLJpN8+tOf5tOf/vR+F0UIIcQhV/Ln+Ddv/xxfnXuRbw0c3vv2r+Ef+xDBiW/auY0EIfZkCXt8Fmd8Dnt0BufeNM7daaxSDQCjFWFfnmigQP39jxEO9RAM92DSiZ0rxw4wqQStJ87SfuIsCc8ivD6Bc2Mc9/Ykuf/yJXSjDUCUTxMc7yMY6SMayBP25omKGeJ8miibxKQSGNfuLBa/S1xl8535d/FC4xq/XX2VP2lc48/mn+X9T3+CxJW/jHvnt3HG/hjv+n9Cmbizf0pj3CzGTnf+180SJ3qJU4PEmWNE+TNEhfOExcuSFU0IIYQQQgghhBBCCCGEEEIIcaAc2mAzIYQQYjeFccjN2jX+ZOoP+cOJ38GKI/7yxA2uNMu0Lnw34cA7NvQ5xg+JKm3icpN4roEq1dGzNay5Gs5smcRMieRsiWS1gppfBz2yLKq5AqVcgfKJy8w9WmS20MtspodA28QxxAbitiK+oTAGYhSG5Wupq/n/pzFoBZY2WMpga7Atg6Pn/7MMrhXjWmbxP8+KcSyDZ99/zdpKzJfWhMf6CI710aBTQGu2ij022wmumy6T+PoNrFIN3fRX1p9SGM/BuDbGscHSmPn/0LoTiKY7+45W8zusQCmMnv9Zz7/fsjC2xtgW2DbGsTqf6zp82LV5n5vlTaZ5U/9H3ki4nMwd41TuGCMjf5Pi2TS2mcGKSyjTQId1VNhChU0I6+h2Cat8A92cQrfnFssfZU8S9j4GJ57CS5wmzF8gyp/GeD27GkQnhBBCCCGEEEIIIYQQQgghhBBbIcFm6+iGZ7wLZeiGsmzHYdkPOFz7spaDsm+H9VjIfu2P9cr1H18e5ef+8Obivy+PX+Xv/c//g5N+k5PAdy17twb+y/x/a+vZZPkaToK5VJ7ZVIFKIotZKHAdVL1E71iJXq5t8lO3JoJOYNiu80jYKYqDVfRQCitI4DUi3GaE04qw/Rjbj7Ha/uKSobspDwwv+839+m5t+FPS8/8tiIFX5v/bmMSZBsUPzkG+n8r/8u8JB5/Z8N8+aDfOx24/1/ea1Mdy3VIf+739vdIt9b3fpB46jvr+b5S0l63rxrrbr7J0Y10cNFKHW7eVOpP6XknqZLmDUB/dXLYFB6Eeu5HU29q6rU6OyrE6KvsJ3bmv3VSW/dSNx2a/HfY6Oaz7tR2H/Zh3E6lrsRplzNIcJ0IIIYR40A/+wpd54frM4r8/+vX/h//3lz6/49uJUVQSGZpOYj7tGICZz0nWLRSG+Qxhe8R1yqDiPdvew1iRwW3HuL7BDvfh2GjD4F8cx85E8Gf+f/COv773ZRBCCCGEEEIIIYQQQgghhBBCHEkSbCaEEEIIIYQQQgghhBBCCCGEEEIIIYQQ4qH0fhdACCGEEEIIIYQQQgghhBBCCCGEEEIIIUT3k2AzIYQQQgghhBBCCCGEEEIIIYQQQgghhBAPJcFmQgghhBBCCCGEEEIIIYQQQgghhBBCCCEeSoLNhBBCCCGEEEIIIYQQQgghhBBCCCGEEEI8lASbCSGEEEIIIYQQQgghhBBCCCGEEEIIIYR4KHs3P/w3f/M3efHFFzHG8NRTT/Ft3/Ztu7k5IYQQQgghhBBCCCGEEEIIIYQQQgghhBC7ZNcym33605/mZ37mZ7BtG601n/nMZ/jhH/7h3dqcEEIIIYQQQgghhBBCCCGEEEIIIYQQQohdpIwxZrsf8sYbb3D58uVlv/vGb/xGfuM3fgPXdQF4++23+Z7v+R5eeOGF7W5OCCGEEEIIIYQQQgghhBBCCCGEEEIIIcQe25Fgs+/+7u9mYGCAT3ziE4tBZ3/7b/9tjDE899xzxHHMb/zGb5BMJvmZn/mZbRdaCCGEEEIIIYQQQgghhBBCCCGEEEIIIcTe2pFgM4Df+73f43Of+xx9fX384A/+IKdOneIXf/EXeemll9Ba8/jjj/Oxj32MTCazE5sTQgghhBBCCCGEEEIIIYQQQgghhBBCCLGHdizYbMHv//7v87nPfY7e3l4+8YlPcOXKlZ38+D01PV1lZ2tna3p60szO1ve7GNt2WPYDDva+9PdnH/qebmn7G3GQj8V6ZL92Vre1+8N6fLdC6qJjt+rhYW1/t9q9HNflpD6W2+366LZr/n6T9tdx2OtB2v3OOuztZTftdd3tV19nI6QdbZ/U4ep2q91Lfa8kdbLcftbHYerrSLvamqNab93c11nLUTlWR2U/Qfr43ewotcONOqh1cpj6OnvtoB7zg2g36nojbV90L72THzY7O8sHPvABPv/5z/M93/M9/OiP/ijf//3fz+uvv76lz5uYmOCTn/wk73rXu/jABz7A888/T7vdBuDOnTt87/d+L0899RQf/ehH+cM//MNlf/tHf/RHfPu3fztPPvkkf/Wv/lXu3Lmz7f3bD0qBZWmU2u+SbM9h2Q84XPty0B3WYyH7dbhJPdwnddFx2OrhsO3Pdkl9LCf1sbekvjukHsRmSHvZOqm7+6Qutk/qcG9Jfa8kdbKc1MfOkHrcGqm3g+OoHKujsp9wtPb1oJFjs5LUydEjx3zvSF2L1exIsNnv/M7v8J73vIfnnnuOZ555hl/5lV/h/e9/P7/8y7/Mxz72Mf7RP/pH/K2/9bd49dVXN/yZxhg++clP0mw2+aVf+iV+8id/kt/5nd/hM5/5DMYYfuAHfoC+vj5+7dd+jT/7Z/8sn/jEJxgdHQVgdHSUH/iBH+A7v/M7+dVf/VV6enr4/u//fnY4iZsQQgghhBBCCCGEEEIIIYQQQgghhBBCHBn2TnzIP/yH/5C/9/f+Hh/5yEf4+te/zvd+7/fy7d/+7SSTSZ577jmee+45vvjFL/LpT3+af/Nv/s2GPvP69et85Stf4Qtf+AJ9fX0AfPKTn+TTn/403/AN38CdO3f4/Oc/TyqV4ty5c3zxi1/k137t1/jBH/xBfuVXfoXHHnuMv/7X/zoAzz//PO973/v4kz/5E9797nfvxC4LIYQQQgghhBBCCCGEEEIIIYQQQgghxJGyI5nNgiDAsqzF/+I4XpFF7L3vfe+GA80A+vv7+bmf+7nFQLMFtVqNr371qzzyyCOkUqnF3z/zzDN85StfAeCrX/0qzz777OJryWSSRx99dPF1IYQQQgghhBBCCCGEEEIIIYQQQgghhBCbsyOZzX7oh36IH/qhH+Lv/J2/QyKR4FOf+tSyQLCtyOVyfOADH1j8dxzH/OIv/iLvec97mJqaYmBgYNn7e3t7GR8fB3jo66L7LKzvKyudisNG2rYQHUrJeSCEEOLhlFIrJi4JcVTJ+SCOGrl/FntN7lOF6F5yfoqDSvrw4rCRNi02Q+7phDhadiTY7Fu+5Vv45m/+Zubm5igWi2i9IwnTlvmJn/gJXnvtNX71V3+Vf/2v/zWu6y573XVdfN8HoNlsrvv6Ri1cEPfTQhm6oSzbsd5+hMbnTv027ajNycwpUjqzt4XbpMNyTNZzUPat249FM65zp3YLS9mcSJ/CVd6G/q7b92urun2/9qpc3V4POy00IXcat2hHLU6kT5K2souvHbW6WMt+1sNubFOO63JSH8t1S33s9/b3SrfU90bNBTOMN0bJuTlGkidR7EzBD1o97Jajvv8b1Q3txWAYbd6h4pcZSg1TdPoe/kddoBvq7kH7VZZurItuF5qAO/VbtKM2J9Inydid+wapw83bSp0dtTa7eJ8atjieOUHGyq14z1Grk4c5CPXRzWVbcBDqsRvUogp3a3fw7AQnUqdwVOcxltTbSt1WJ0elja++n4bx9ihzrVn6kgP0u4P7UbQd143HtJvKsp92/9jcb9P9yQH6DkCb7sb2upO6fb+2+kx0Ow77Me8mUtdiNTsSbAagtaa3t3enPm6Zn/iJn+AXfuEX+Mmf/EkuXryI53mUSqVl7/F9n0QiAYDneSsCy3zfJ5dbOXCwnt7e7MPftEe6qSzbsdp+jNVGMaGPi6JplTnZO7wPJdu8w3JMVnPQ9q1by/v23Dh2AiAkTjTpy27uIVG37td2det+7XW5urUedtp4fRwTtnFR1O0Sp3pHVrznqNTFw+xHPezmNuW4LreiPqIAg0ZZ1v4UaJ/td/vY7+3vtYOwv5GJuD3xFl7Kok0dJxNRSBR3dBsHoR5201Hf/83az/oqt8u0gxqebVFRM5zpOYGtd2z4Ztd1U1vb77Ls9/YPkvH62OLYUMMuL943SB1u3nbq7KjU9+J9qttpb6d7j6353qNSJxvVzfXRzWV70EEq636YnLmDm1IY2pBq05vu3BdIva3UrXXSreXaaUv3s+7XacyU8VIWdTXH2cIJPHv3Ay32Sjcd024qSzfYrfqo+bXFNl1Tc5w5QG36sLaRbt+v7T4T3Y5ur5vDROpaLLVno5Wzs7P8hb/wF/it3/qtTf3dj/7oj/Lv/t2/4yd+4if41m/9VgAGBwd5++23l71venp6cenMwcFBpqenV7x+5cqVTW17Zqa672keleqctN1Qlu1Ybz/aUUy10sJgSGcKTE9X96eQG3TQj0lf38O/BA7KvnX7sQh8RaXaRKFoa8N0e2Ntu9v3a6v2c7+6qd0f1uO7lnYUU622MMaQTOeWXeOPWl2sZTfr4WFtfze2Kcd1uQfro+yX+Hdf+Ye83LqLbWKezV7hzzzyt+lNHIysNdu1F+2jm675++0gnY9KQdTWVFpNLMuiYUeEtZ25LzhI9bBV0u53Tje0l8AENOoBYRSS87KUZhuwQ5n+dtN+1N1+9HU2ohva0UHTWjI2lErnmZmpSh2uYTfa/VFrs+vdpy44anXyMPtdH4elr7Pf9XhQRC1Fpd5EKUVbx8y0ju53Qrf2ddZyVNr4avsZEdJuxLTDNmk3RXmuiVabW22pG0kfv3vt9rGJzANtutRC091t+iBfgw5DX2erz0S34yAf84Nmt+p6I21fdK89CzZLJBJ8x3d8x6b+5l/+y3/J5z//ef75P//nfOQjH1n8/ZNPPsnP/uzP0mq1FrOZvfjiizzzzDOLr7/44ouL7282m7z22mt84hOf2NT2jemeNYW7qSzbsdp+pHWeC4WLhCYkY+UOzH4elmOymoO2b91a3l6nn0Q+gVYWKZ3ZdBm7db+2q1v3a6/L1a31sNNSOsv5/EUiE5Kx8qvu81Gpi4fZj3rYzW3KcV3OGKj4FX7spb+L35rig74hNBEvmVd54aX/Dx+/9Eme7Hlmv4u5Z/a7fez39vfaQdhfY+BE6jQ9Xg1Pezh4O17mg1APu+mo7/9m7Wd92Xicz12kHbVI21mM6f5As6W6qa3td1n2e/sHSVrnlowN3b9vkDrcvO3U2VGp743cpy44KnWyUd1cH91ctgcdpLLuh0HvGGk7g6XsZWOqUm8rdWuddGu5dtrS/dTYnMteoBk1SNlpFNahqoNuOqbdVJZusFv1saJNG81BqfbD2ka6fb+2+0x0O7q9bg4TqWuxlN6rDaVSqU0Fe127do3Pfe5z/I2/8Td45plnmJqaWvzvXe96F8PDw3zqU5/i6tWr/OzP/iyvvPIK3/Vd3wXAn//zf56XXnqJn/3Zn+Xq1at86lOf4vjx47z73e/erd0T25TUGbJWAbV3TVKIXafQZKw8KZ3Z76IIsa9Si9f4g/WgVIid9q+u/gwtv8THp8d45+k/z3tPfSc/OHaD00HAT73+T/mTqT/a7yIKsa8sbHJWAU8l97soQuw7TyXJ2UWsvZsjKMS+S8p9g9hDcp8qRPdSKLJWQcZUxYHjKI+cXcTG3e+iCLEjpE2LzZBnokIcPTs+avnCCy+s+/o73/nODX3Ob/3WbxFFET/90z/NT//0Ty977c033+Rzn/scf//v/32+8zu/k1OnTvHZz36WkZERAI4fP85P/dRP8eM//uN89rOf5emnn+azn/0sSsngwXoMhlZcx9YuziY7DsYY6nEFgyFj5dYNGls4DBL1KgQopTBbOBmacY3ABGR0Dq2sTf1tyzRQKHmQewhttT1tVURILazgWQkSKrXu+9pxC08n5IGpOLJenXuFr869yF+auEpq5JsIlQ2WjR55P/+vG/+Vf//kX+bnrn6WnJvncv7R/S6uOAQiQupBhYR//x5ou98TgfEJjU9Cp2SSiBAbFBPTjhs42t23AfqNnvshPvWwRtJK4arEHpTsaDlM19C2adKKmqStHLbaev9exocOppiYVtzA3cfr2pGjDNWwjEKR1jkZ4xZdZ6v3GbWoQts0yVhZvHXGlYToVoaYZtzAVg6O8jb996v1hdpxk1bcJG1lsZWzQyUVh5Fv2kw1WgRGb+qZbqfd7e1zhI0wxtAyDSxlyf2oWFdMTC0qYyuHtLVWYJuhGdexlH1k2pPcX4v9sONPfP/KX/kry254l35ZKaV4/fXXN/Q5H//4x/n4xz++5uunTp3iF3/xF9d8/YMf/CAf/OAHN7Qt0XGveZvp5jSOdriYv7SpznE5nOVm9SYAJ7In6XX6V32fFdWxpl7BRBFx/2OETmEHSi7EweS0JtEzr4GbIeh9glhv7IagHlV5u3IVYwz9yX6OJU9ueJvlcJablZsAnMmfJWcVtlBy0Y2c1gR6+jVI5Al6Httwe9oqpeB27SbldhlbWVwoXFo1gDEm5lbtOhW/StpJcS57Ec3mAiSFOAz+y53/yDFcHmk1afY9vvj7cPCdeLd/kz/bDKmlTvLTb3yGH3nq0xS9nn0srTjoFq7RlXaZkp5iWJ8i1Sqhp1+HRIGg91FitbnviXbc5GrlTcI4YjA9yLB3fJdKL8ThMtq8zXRzBle7XMhfwtnkubddbvU6qnwTMkP4hcuYNYKcDDE3qteoBw0c7XCpcFmCSHbQYbqG+qbN1dKbhCYi52U5m74AW8gMZQcV9NQroDRR/+NEdnbnCyt2nFJwt36L2dYsnuVxIX9RrhW7SJkAd/ZVqvXblBNFpu0UZ3JnyNtyryC6h1d5Gyq3IXuMdv4iG/1OqERzvFV+gzvV2/SnBnim950kJROKOGAm2+OM1sawlcX5wsV1J+M+yA7L6MmvoSyLsO8JIitNYPzFPmPWzXA2c1EycIpVRYRcq1zFCzV+I+Z87vKGJnnruIUz/TUIGsT9jxK4fXtQ2o2ZDae4U72DVppzufOkLbk/EKubaI0y0ZhAoThfOE8fK9vKdDDJ3epdtNJcyF849H0MK2pgT38NojZR3+OEbnG/iySOiB2fSvnhD3+YXC7Hhz70IZ5//nleeOEF3njjDd54440NB5qJ/VH2ywAEcUArbgHQjOvcalxjon0Ps85q3O24ff/nqLXm+3R9DNMoQbuKrt7emYLvEkWMjpoo4v0uijiElAI19zbGb2JqU9ityQ3/rW/ai4G8zajJRie0KmLCoIylFAZDI6gvvhYRMtq6w53GDXyz9jksdt9cMMXN+ttUo7kN/02nPV3FBC1MdQKrNbW1jRvTue6ZaANvNTTCBgChiQjiYNX3RSakNt/WGkGTwPhbK5sQB9iN8nXerLzG+2bvEfc9BkuDQS2XsPcxknd+m28//h0A/MK1/7PrZheKg8Vw/xodxRGhCdCzb81/T4xjtaYX3xsTMda6w+3GDdqmCYAyETpqLvvMVtwkjDvfD5V2ecP9DyGONGUo+xUA/NinHTdXvGVp32vx/tsfXff+e6O0acPsNUzQxszdwgpqa743NjGtsHNfH8QBoQm3vf2jrBnXeWv2TSbbYxjiPbuG7sU4RhD7hAttNmxtJc4MAF27A+0qtMpY9Xs7WEKxm2JiKvPXtXbUph21H/IX3SXE527zFnebtwgfuDftxnFAuz2DqYzRbpaw597GsRxa64y7CrHXrKiBmb0+39e4gR3WNtyf8WOfalAloR0ScUArauxhyYXYmND43Jv/3ghYOabZ8Cuk6dyDNzfZhnXlNrSrmEYJqz66uL2FPmMzbGG66DtJdJfIRPhRp036UUC8gfF8ALs5ialPY/wGeu4aAPW4wq3GNaaDCdiB+9D1aBOg49X7MtWg08eMTbzp80l0p1pc4Wb9bWaCyR0d626FnbEVg8GPV78fqbbvt6fGAWxPyizcm2ys3qzGGKYxi2nXsSq3drl0Qty345nNfuqnfopWq8Uf/MEf8D/+x//gn/yTf8KVK1f4yEc+wjd90zfR0yMzr7rVUGqYsfooKSdFykqjFNxr3KXmdwakk3aKnLV6JGzR7aUe1DAYer11IuGdNJ2RSANu90alKxPjznwVU5tCZQfxex9fcwa4EFthDJDIQ6sMyiK20xv+25xdoCdRpRU1GU4NbyglqiLGnXmF3sptjA2l3DkK3v3zuRTMMtnoBLwppTiePL3JPRI7oW1a3K7ewWCoBTUeKWTRG/iqNgbwCtCqgrIwzsbb01Je5SqmdBMSWcL+dxDr9TJcKo6nTzDeGCXjZtecaeQoh75kH7OtWQpeAXcLKeWFOOh++/ZvkdZJHpu9jn/l/SteDweewpn8MtnaKB8e+TZ+/fb/xYszf8yzfe/Zh9KKQ8Hcv0b3pfpJBhlMogjtOmgLs6TfUQrmmJjvAxjgTGIEe+JF8Guo4hnauQsApK0sWTdDM2wxkByUlOxCbIRRDKYGGa+Pk3bSpB5Y3sGrvI2Zuw5uhmjwHdyt36YeNIASyXxq21mIDQ4kMtAooZwEsbV29iFL2RzLHGOqOUnBK5BYJWOt2Bil4E7tFnYCKrUmiXxy2TV0MDm0K9fQvRrHSFkZBlIDVP0KQ6lhMFuMNlscE1LgHO5Z5oeJMprB1CATjQmyToakdbCWvZtpTTHd7ATdO8pmMHEMWH7+kB0i6H2MXZijvWnGTqG0Rc7NEbkJ0naKHrd3v4slxKJYu1heClpVlJPEWB53a9c21J/JO0XOZE4Qjv4RmdoUfc4AUU8/W45iFmIXzPjTTM1/b9jKZmj+ewOAKOBkfZzJmbfoLZ4hW3xkcx/uLvR/1OJYbkKnGEwNUvHLDCQHZXUIsSZXeYxkRgjsBtlM74ZXqjJ2CqU0mBi8PCjDrepN/ChgrlUiVUiT2qUMUHZQxhp/ERNHmMHHCRJDy17v9fpp+HUsyyHn5HelDGLvGBVze75tldplUoUUSbUzbWswNUxgAjwrQc5ePW6hN9lPI2zgWA45+2C1J2UC3KmvYBpzkD+GX3iEh81YM06ms/KgMRive+MvxOGz48FmAIlEgg9/+MN8+MMfJggCfumXfonnn3+eH/mRH+HVV1/djU2KHdDr9FMs9KDRdNbrBkd31oRXqHU7tq7yOJe9CKy/FnCQHMY+5kEcESbWT8+qYx+j7X0J8tJxA1Ob6FyUq+Pownkia2vBG6J7KAwqDoiV89Av5r0QFC5jJ/swVoJwE51nC5uTqTPM9xs2REdNTHUCF4fh2DCYPUm0JK23re6f35bala8GsQEajaU0oYmwlc1mBtiC4hXsVD/GShI6uU1vWykDlTsQR9AoYfll4sTAun+Tt4sU8sXFdqiIUMYQL2tDipHECYYSI4vfL0IcJbGJ+b27v8ujKonWDlHh3Ir3RLkzxHYaZ/QLnH/0ezmbvcCv3Pwlnup5FlvLNVlsTd4uUiwU6c1nmZ6uEhSuYKcGMHaS0L7/PWGp+31tR9tYfrkTDA9QvoPKncegsJXD2cxFDPGa9wWLfa1dXspZiIOkzxmkp9C3oh+klOosORVH0Cqj22XSlkcYtvFNjLUDD5aM0oT9T2O1S0Rullgn1n1/j9NPr9svwaQ7wFEOhgCFwlb2hq6h22VF9T0Zx1AojiWOo72ASDlb/hw/fQJnJAkogvUmLYqu0+8O0ev2H8j7O8u637e2rfvt14pqmOp8No/58ye29z+QLrRz2Mfegx026En0UVT2nl2j93NcVnS/zvhPTKwcwsFnsdolQjdPrFwc7QINFGrd/oyDy3l3GOUMgq1R1SlM0SeWSYqiiywdk7GtB8Zn2hWSzSbHkyMo3xAZiNf5WtTzmYMXxk2DzGlsOwPaInA7SToUmuHEcUaSx6VPLh6q3x2ir68z5rOxhASGyMmhj70bFfmdPrgBR7v4UYBWGkvtXoCjbk5h5rNp69o4PBBslrXyXC48hkLL8rGHgVFY2oYoIKlttn7nuFJKZ7iUewRj1n7Um7MKXClkD2R7ssIapj6/KkVlFJ2/QKzWH2sNEoPYI+9GxSFhQianiL2zK0+vfN/nj//4j/m93/s9fv/3f58gCPjTf/pP86EPfWg3Nid20IODnseSJ8g4GVztkrHWD17YaOd3oeO8Hq/8JqZ0G5Xqwe97ErPHwS+xTmKnejH1GVS6l1jLrO6DTpkYd/aVzizV3AhB8RHMPncwjLIIEoNb//tN3HDGOomd7sXUptHJPkK1fNA0Zxc5k1NEJqLgSAbK/eIol3P589TDBlknu6kHUdtvTwqTGYLSHfDSRO7GAtYW2qEdVrAmXoYoJB54nOCBQDWZiSeOqrcrb1Fql3i85hPlzyxfQnOBsoh6LuOM/TGtR7+XDw5+I//67Z/ljyZ/n28Y+sa9L7Q4NJb2FYy2V/2eyNtFzuQ6SzDknSJRHGK7afAbmMzgsv6Smn9ktBodt3GmXsa0qtB7Hj9zZsf3R4iDarV+kDEGMsMwdwvlJlH4nJx+iwYhZugZvDWyxm5WrBPEyaGHv3GxXDuy2SPNGDiRPkWcbOFrQ3I+M8B619CdEFkprD0Yx1DEODNfh9oEVnaYoOeRLQajKAKvf8fLJ/bGQb2/63H6sbIWCkV+ydhH5/zpwTRmUZm+hwbn7qXQzsHCRIE9ukZ7lauYuZuoZAG//ynMNgJLxeFjRXWsiZcgbGP6HyVIDi/raxxPnSDrZnG1t2YW/AWxncJO9kKjjMr0Yx7yIFWIvdbj9GFlLQxm2fcG0MlMliygG2VUZoBwnfbr+DPoya8CEA0+TegUMSiCxOp9IemTi53WGbN5CdOqQe8F/MzpxddOZ85QDsokrSTeLma4NokelGVDHGPSq082Oah9TLGSQnEmc452a5zszBu4lSnMwOPbeoa11Eaukwe1PcV2Bp3IQ6uCygxg9Mb64qG7epY3IXbTjkfwfN/3fR9f/vKXuXz5Mh/84Af57Gc/y4ULF3Z6M2KP2Mqh11k/s81O0ybAlO9AHGJqk1j56p5fII2y8PuexuppEFlpjJJZfAedFdUwlXHAQOUeKncWYx2dIEKjdKdNF+tEOoV5YIaKQpO3JcisGyR1hqS7P8vIBMUrWNkTxFaykwFwE3RjCuM3Oj/X7sFDsqIJcVR8ZfZFsk6GU5O/R3jqW9Z8X1S8jDP5Iro+QV96kIu5y/y3e/+J9w9+CC39ELGr1LI+QKxtwuH3oOMWkb3x7yOrPddJ7w6o0g1U9mwnmEYIsSa/cBkrc4xYJ3BmvoaODBksaLfw5VnrgWYrl75ML9OtjWUZ2Al7NY5hhXWojnZG9yv30PkzkgleHBgaTdFZ+XDTKBt/4B1Y0f3z52DlP9g52oSY0q3OuGx9GrtQIZClO8USVnMK2jUAdPUOJIeXvW4rd8PPE2LlEgw8ixU1iazMvk8MFuJBCk3BWeMaaHsEg8+iw4e3X1UfxwTzGZ3q41CQgACxt6z2LKZRAhbGbM4sjtk4yqPP3f2x/MDtQR97P4pY7h+OCFd5ZMIIghiI0dV7sEPBZodZrBzCoXeipX8kDoAdH3n63d/9XSzLYnR0lM9//vN83/d9H9/0Td+0+J8QD2OUjUrNd+Dd9L6lrTfaJrRzK4JyxMEUW0lIdGaCqmQRo49eSnajrE6bliXZxBoMmtDObTrQDMAkCqAtQGGSMhAtxIKvzr7IxUQ/VhwQ5lcuobkgLF7AoLEnvgzAs33vYao1wdfmvrJHJRXivli7nT7DJm4XYzeLsjv9K5MelEAzITbAoDp9L+1ikn2AAm1hvPx+F00cUHsxjhFZSVSy00ZVsthVGaCE2A6jZBwQOsu7qXQn045yU0S2PAwWy8VeASybzvjP9pdBNsqZP/dkkpU4eDbafk2iCEqD0p2fhdhjsZtD2Z0ZTSY9sG9jNrGVlECzI8Z4BXlutAWx9I/EAbHjEQfPP//8Tn+kOGIMCr/3Caz8aWIrRXwEg4LEzluMBA9rRHZWvqCF2GGB24t1/H2oOCJ0NrYEpxCH3Wx7hrHmKB/yjhFbSUx6nWXMrARx7jTO5Ev4Z/8XhpPHGEqO8Lvjv8mTPe/Yu0ILsUWRlcYcew4dtYjke0CITfMzp7C9IkZbMvguuppRNsHAM+iwTmRnjnxgjhCHkd/zOFbuVCfruYzLigeETgHr2HOoOOws8yqEeKggOYJ9PAMoQnv95WWF2A2dMZv3yZiN2HOB2yPPjYQ4xHY82Ow7vuM7dvojxRFklEXoyAwPsbNi5RBLuxJi10RWGuRZkxCLXit9DYXi7MwN4vxpHpZUOCycx7n3BxBFKMviscKT/PbY/6Dsl8i7hb0oshDbEuuEZLgRYhtk4FUcFLFyiR1Z61WIw8ooTegU9rsYoovJ+I8QmyfBmWK/yZiN2C/SbxDi8JLUPqJrqDjEaY7itKf3uyhCdB0dNXEbd7HDyn4XRRwAVlTHbdzFimr7XRQhjrTXy19nMDFEavp1ouyph74/Kl5AR02suTcBuJx/FKUUL0x/cbeLKo4IO6zMfz809rsoQogNcvxZnMY9tPH3uyhiH1hRbf66Xd/voghxZChinNY4TnMc4ni/iyNEV1NxiNO4J+P5QqzBDuZwG3fRsfTlxe5y2lM4zVGUifa7KEII5JwUR8eOZzYTYquc8ltQugVK4Qy9gyAxsPG/9WdQtXuQ6MFPHd/FUopupuMmdvkGSlsEuTPE6nDMtFYmxp58GVpltO2gR95HbCX3u1iiS2kTYI9/GeM3sJ0EZuR9xHrz54IyAW7lBiYOCHNnpc0JsQVvll/jgjcIYZM49/BgszgzQmyncCZfIup7hKSd5FT6LF+e+RLfPPJte1BicZjpuIUeewFCH8vLEI88h9nEtEI7KKGrd8DN4adPglK7WFohDh8rqmNVbqIsFz9zBqMfPhxj+3Oo0RfAxNi5Y/i9T+xBSUW30HEbe+wFTNDCdlOYkeeIlQOA27wLzVlMZoTA7dvnkgpxuDi1OzD1Wqerk7aAfmBpXyiLnzkFSF9ICKf8FvbEixDWsU5/M63M+f0ukhBdw22PY7/9XwCNHniCVv+z+10k0eWsqDZ/z5jAz57Z8HL1TmsCxl4GY3CKp/ELV3a5pEIcHHZYQVdug5MkyJzBqN3Pw+S0JlDjnXPSLZ6hXbi869sUYr9IsJnoGiqoYwCMQUWtDf+dNiF68iuYwIfKKPax3KaXH7GiBlZrhtjNy9IlB5hdvgGlWxjA1g5+9uyOfK7TmkTFPkFiaEMPhXaaIoJgPgNJGKDjtgT+iLXFISZsA2BCv9NethBs5tTvYmavAWBjCPMXsJuTxE6G0JXlaIV4mOnWFHP+LKdUAZRFnDm2gb+yiPLnsKdeBj4GwKX8FX7j3v8tS2mKDVPE2M0JAKLU4OLvdeRDGHT+EbRQcYDRGxu4VIA1+VWM3+mPOG6GwO3d0XILcdjZpauYyhgGcKwEfvrEQ/9GRU0w81l12hWUAmPuv77f9ylid+nYx4SdLBgmbEMcguV0sl1PvAomRtensEfehW6ViN0coZPf51ILcQiESzLABg2wOjH21tQrmHYny6DjpAm8/l3ZvBXVsVqzxF5ellwTXc9qTUP5Fhiwpl9Hp08Tq+V9Eh23sJtTxG5WlmcVR4o79zqqeodYe1jVImrgnZilnXkh5jmtKVTcRjemiKvjnXtGO7HxxBpha/FGUfmSEVkcbcqEOM1xjHYJEgNYs29i6p0MrLadJEiO7H4ZlpyT+LL6kDjcZDRSdI2ocB4dhygnRZAc2vDfGaW4v9iz2nSWBWVirMmXoFVFWzbWsfcRWalNfYboDkpbmPv/2JHPdFrjqLGvAAanWN2XWSGxcqDvMpRvolIDRPIAQawjtpLQexGqdyEzTGhnt/ZBS2dOWQ7O9CuY+jRaWdjH3iOBuUI8xNXKGwCcroxC7jhsMOgzKp7He/s/ofw6xk1zNnsBgFfmXuYDg39q18orDg+nfgcmX+v8PHAF+h4HIHSyeL3nMPUJyJ0k1olNfKq5H8ii1J7MAhTisDFLH7xu8BwKEwM4+ePQrmJ6Lz4QaLb/9ylid4V2Frf3PNTGIHv8/oQjZbGQUUlZLvbkV4hbtfnxjOeIrPT+FVqIQyDKnsT2a53hxcIpqHZ+v7QvxAYzjWyWNuFipnLLdomPvW+TfTYh9lZcPIc9/TrGSRC5+RXj8gqDM/UyplFCawv72Hu3Pk4lxAHitCYxc9dQ2kHbDkHfFQk0E6tyWpOo8ZfAGCzbECsLTLzhrGYAUWoIOzeHCZtERckwKY42p9RZRU2hcIafhqUTbfdoPDNMDeHIOSmOiD0LNms0Gvz8z/88nufxjd/4jZw7d26vNi32iFJgMGC2lkY+dIuo4fey2T63wSIafAe6OYHx8pu+Ye1kjZrPpBaFKBNsrgCiCxiUUvi5MzjaAaUJNpApYCNU2Ib5EDYVNNZ/8y7yU8dR6eObPj/EUWTws6dQ2dPbai9B6jjOgIE4JEqfwK58Yf7jo072SQk2E2Jdb1ffotfrIzf6IvRt/KYyyl/oZKaa/hrByHtI2SlGUsd4ZVaCzcQGhUsyBIfNJS8o2rkLqPyFLfS3FdHAE1iNMYydJXQkw6UQmxUWLmA7SbBcgtTwKu9YODHv308bZeP3PL4ioxl0z32K2J6HjaP42XOo3Lllxz+00jjDT6Pac0TJfvTYS50XohAV+SDBZkJsS2SliQbeiVKQ9bJQrWIMRP1PYtVHMU6awO1Z8+8NBrXVJTZNeD+jYRSgY1+CzURXayeOEV36DnS7QpzoJ2Z5cITCwHx2ZOIIFfv7UEoh9p6KWoReH5axIX+cdu7Skhc73xMyzi8AVNRevNkLnTwUhsFyCJODD/nL+2Lt0e59atX7xu0XcOvPfIXYDypszo+UGFTYJihewXZzYCcIEhs/rza8vVXu6Xf1nBSiy+xZsFmr1eI//If/wPPPP89P/uRP8i/+xb/AsnZnFpjYexEht2s3aYQNjqWPUbC3tqzOVi+6oZPbcuBDrBzovwzlO6hUv6SoP2Am6hO8UXqbpJ3iZPo0ZoeWzlwQpoaxcyVU2Nr3CHTplIiHCfC5XbtBO2pzInOKrLX1LHhGafz0qcV/6/5HUXPXIFEg9Pp2orhCHGpvV95kxBtAN8Yg/00b/juT6CFO9GJPvUww8h4AzmTO8+XpLxHGIbYskyYeIsqcwPZrYAxRZmXw/Vb6EyE+15qjtOM2J9wBJBeBEJsXaw8/u/qku3pc4Vb1Jo52OZ05g6O8Za+vdt527lPKKJkpe2BFhNyt3aIW1hlJjVB0Vu9jr3b8A68f5pfwc/qvoMq3UKk+IllyW4hdE1lpotyFNV9vmyY3a9cxMZzKniapNx/4GesE9F2C6j1ID8oYpehq7bjJzfoN4jjidPbsqm0+RhP3PYIq30QlewhcmbQijoYwNYxdOEcUNIh6LmHmg5DL4Sx363dJ2klOpc9gyeJTR16YGsTOl1BBnajn8raWG97p50czwSTj9TGybo7jqVNoJMu96H5R4RxWHGKcFGFqiFi7+LndGTOJTcTdxi2qfpWh9Ai9Tv+y1+WZrjgK9qwn09PTw2//9m8D8O53v3uvNiv2SD2sUm6XARivj1Ms9B6oi6ifPI5KSdaog0YpxWh9lCAK8KMyda9Kzt7ZQYtYu/i9T+7oZwqxW6pBmer8GvCTzQmymZ1bcjXwBlDDA3KdFGIDmmGTe407PJ55tPOL/Kn7CWs2ICqcx558afHfpzJn+cPJ3+Vm7Rrnl86GFWIVkZUi6n8G2PTq8muqBpXF75eJ5ji5bEG+D4TYQVPNSfwowI8CykGZPnfgoX/TuU95Yg9KJ3ZLI6ox1y4BMNYYpafQv6XllYLkCCo1ItdlIfbZXHuW5vzKCXP+LMnE1rIM+umTqMxJOadF1ysFczSDTibl2fY0x5Krt/kgOYxKDUubFkdKrJwVGYqVgvHGGEEUEEQBNa9C3l47U6Y4GmLlrpnNej/FRIzVxwjjkNnWLL1eH2lLph6K7hc6BcLBvYlDacYNZltzAIzVR+kt9kkmQHHkSBiy2BGeTmDPryGedTNd1SnaqINY5qPOGEPO7czytLWFZ8nSAuJoS1pJ9Py681l352/+5DopxMbcql/HYDjRKBHbaUhtLuNrVDiPVR9F1ycAGEoO42mP18tf343iCvFQCStx//vFycr3gRA7LDPfb9NKk7SS+1wasVc8ncDWnXGUnJvbUqDZArkuC7H/knYSNf9/KSu1rc+Sc1ocBEk7tbhkbMpeP7hS2rQ4qpa2fWPu9/ttZZGQfr9YotuukxpN1skA4GgH1/Ie8hdCHD2u9nC0A3RiIxb6RUIcJTue2ezKlSvrvv7666/v9CbFFigTo4g6S0juAE8nuVi4QhD7pKzMtj+vHM5SD+sU3Z4tpZ0XR8fp3GnsdhJbubhq/zu8lWiOWlAj7xZI672Z6aFjH6OdxXTc4uhK6gxn82eY82ewlY0hRm0irlzakhA740b1Go52GSrdIs4eR28yvVSUP49BY0++jH/mI2ilOZE+xeulV/nTJ/78LpVaiLUldYZL+csEJiCIfcZad+jx+vDU1gfH5TtHHB2G2WCadtRa87zpcwZI5lPY2t7WebVAE4ExxEqW5elmrkpwKX+Fdtx+6DhKaAKm25NorelzBtDzk/26kcKg4oBYu/tdFHHAKGJUHB7YtpO3e7hY8ABDUm9/bHQjYiKm/UmMiel1B7Hlui92QGgCZvxJlNL0uQNoVv/OyVkFLhUvY0y8apuX/og4SHajr7Van2gkcYKCU+wE7yiZOC92jiJC7eg1V3EifZreRB1Xe9jGYS6cphk16fF6SajtBdYLsVEGw0wwSRAF9Hr9XfEceIGjXC7mL9OOW6Ss9I4EjWoTAkj/SRwYO95SjTH81E/9FPl8HmMMH//4x/mxH/sxBgcHd3pTYousqIE1+RIELei/gp88tuG/VcToqEVsJTAPBDC4ytuR6PaWaXCzchODodQucaXwKMpIEj6xOktbpK3uyLDhmzY3KzeJTcxca5YrhUfRu7xasVu9DrPXUIk8Qf9TizevyoTo2Cfa5mxacbAoBZONSSp+lRlKOHmHrFXY0N+61Wswe31FW9p17TrKBBh2JvhZiG5wo3aNocQwTum/Ew6+c9N/b+wkUe4kzsSX8c98BIDj6ZN8YfL3CeMQW8vNpth7nk4SRAG3qrewlSYKypzMPUK82X66MXjlNzDlu6h0H37vE5guDpoQYrtqUYXb1dsA1MMGF7KXVrl3UaR1BituEutoW+eEHVSwJl4CExEPPEHg9W+98GLbtAkwcUSsV3+Y6CgPZwPjKFPtcSYakwBYGYveDSy1uh903MaZegnTrkPPefzM6f0ukjggVBzizr6Cqc+gCidp5w/m0vEbnTC7OL6qExi19THPWX+a0dooAAYY8jY+xivEUtr4gCFWHlPtCSYanSzbOqPpc9d+rpNQKVabO2IHZayJlzv9kcEnCdy+XSq5EDtjp/taykS4M69g6tOo/HHa+cugOtkvd2IpwvWe04mjxwqrWBMvY0IfM/AYQWJoRz5XY5GxOisL1aMqt6q3AKgFVS7lHsEY0FETtCOBMWLXlMNZ7lbvAhDEASdTZ9BxC9BdMUnFUS6OtTPlcPxZ9ORXAIgGnyZ0ijvyuULspl25+r/jHe+gt7ezXJBSilOnTvHEE0/sxqbEFlitaWhVO/8o30aljm0oUEeZuDPwU53Azgzg9z656QERbUJirHUzGCxNM6m3mOnADkro1ixxopfQyW/pM4TYrAdb605n6lAmwml0BhGD1AgojSrdxMQhpjGD5ZeIEwPouIU98RKqXcHpOUMrdzAHacX2Lb+eRhijVr1uK2VWbUvb2rYJOu1VWQSpkVUHPtzaTZi9g9OEcPAdRJZkshSHw43q25xPHkP7FeLM8S19RlS4iHPvDyAKwbI5ljpJEPvcqt/gXPbCDpdYiI1RKGwUfZUbOM0yThDh9zz+0MFtO6igW9PEiSKxlcSU70IcYqrjWIWzhHZ+3e8pIfaC48+i2iXiVB+wEw+ADMpEy3633v2tV3kTM3cbK5kl7H9my4OmujmBCZqdMtTHQILN9k+zhH3vDzFh2Jnol9pan6BDrfrjXlBxiNMcBXSnX7/Oddpqz2Iapc7flW6gsmcwxiyeD/IQSqzFCquYaie4xZRuo3Nnd2w1ho3ayXa63v2wwuDMvgaVUexUEb//acwWt6nW+FmIzXD8GdTEywCYgSdJRS3627P4bm7Ly0Et64/UxqCnE2wm3weie63f19po23WaY6ioBU4aUx0HwJTvonNniHcok5ki7gSyVSexM/1bek4n9p42IUat/2x0y5/dnO5M9gB09R7sULDZUmo+WNJw/2GyW7sBM1fBSRINPrNriQ828pxBHFybOTe0UjitcdTE11DaIhp6B5FbWPdv7LDSOUe8AoHbs0Ol3h2qPoYJ2gDo+jgUJNhMdL8d79UnEglKpRK9vb3Mzc3Rbrf51Kc+xT/7Z/+My5cv7/TmxBbEbh5t2RCFqFT/hjNC6bjZGfgxMaY2iS42iOaXelBqA2uKV+5h33kBY3tEA0+vGVTgqSRn8mdpBHXybmHTWc103EKPfxnCAMt2iY99oCuim8Xh5yiPs/lz1PwqOTePtUaa+QULq6pt9Bx0ardg+s3Oz30BfvYsJt0P5bsoJ0HkdM5Hq13Gqo+hy9ehchX3Sh++07vl/RIHhzFwPH2KOWcGV7uLM4+c9hR66hXQDtHAU4R27oG/U5j0wGJbCp2tPWBd+l3glq9h5m50tj8Afvr4ivdSuQteBH4Tqz1HlJJgM3HwVYMKs/4MI3YnYDPKntjS50TFS3i3/yf27KuE/U8ymBzC0Q5Xy29IsJnYdWv17dNWlnPpQczMG6S9IqYyjs6fXzdYWJsAa+LLmKCNtmzM8fejUj2Y2iQkssRW6oHvqacJ7b1ZilyIBVZUR419GeIIy70N/dsLutf4ONOvYhozFItnOZ09TTtqUfR6Vz23NDGU74GJoFHCCirE3tYygBivgFIWEEOiuwdSD73GTCejvAFVG4VtBJsNJIawlIWlNAV7b+/t3NoNzMzbADgDEX761Jrvjd0ctu1iogCyIxhj5rOdvYxp16DvEn5qa30jcbjFdgrtZaBdQ6X7thx8tZaHjVvudDtd735YxW2ojoGJMPVprJ46ob21ibJFpw+T6aw00uPJuI/YGtWYhDAAwKqN0teYxGlOYtkVvMLjW/rMTn9EAwZSPZ0xoDjEnf4qpjkHhTP4uXM7txNCbNNiX0tbFJ3l/XBtApypr2BaZeg5h585s+pnOK1J1PhXAYPOjxAnstCqolJFzBrPpzb0XO0BOlr6nG5i2XM60Z3c5j3U1BsYN0k48I41sx5vlfHyKG1BHGOSu9MfSOkMp3OnaYVNCl7nPlNV7mDiCNo1tD9HlNydYDO3ch0zex1YpV+1hXNIdA+nNY6efBXjJIgGnlp1fDFvFzmZjQjjiB6vFz39WidpQhyim9PrBptpE2KNv4QJmihtYR1/37pjmPvdnoxXRKlOFjeTkEAzcTDseLDZO97xDn74h3+Yb//2b+c3f/M3efbZZ3nyySf5ru/6Lj7+8Y/zyU9+cqc3KTYpdPJYx96HMsGKgIP1xDqJne7F1KZRqR5inaQVzhBMfplEGJEaetf6KbFLtyDyIfSxmlNEmbUv6J72MHa8pbWXlYkgigE6HZ0HZpMLsZsyOkcm8fDzyg4r6Omvo5RF2PfYxjI6xcEDPxtKuRM4qSKe27d4kxK5OVxiTBigcidQlbvQu/wmo22aTLUmcCyXfncILbNBDg1XeQx6I8t+p6v3MIEP+OjGJOQ6bTQmphZVsJWNKj6KlT1ObCW3dMPrVd6G6j1M9jh+7hxmaXs1wYr3GwNkhiG4C06CslZMNa5T8HrIbXDpTyG60c1aZ/DjWGOG2OsBZ2sDfnFmpPPAdvxPCPufxFIWQ4kRrlWv7mRxxSESE1GLKjjKIak33u5802aqNY5WFgOJIRLNKfTsW5hkD0HxkRXL+aXcIdz8hc4yV+k+Yp1cfwMmwkTz/fE4RpkIv/dJrEKV2EoTKweneveB7ykJNhN7S5kITOcekjiEeOv3kDpukRj7I9TM68SFc8SlGxRPfCPGWXuWbozGZAehdBcSmcVJJFsReP3YJ56DOKZqaYJojozOoXdxudqWaTDVmiRhexTN7jxgOJCSPRjbhTDEpNZegmwjLGwGvOEt/301mmOuPUfOzW86WM1ES/ry0cp+/VKRlcYcex9e5SpxbQxPaWInjWnMAaDmrqPSJ/b9gZBv2jSjOikrjbOFcSex82LtEQ69Cx01iOzczmX9MAavem3ZveriSxim/HHaUZvjxmAvtNPSDVR6e8FmUdyiGVVxLRfngftho11Uph9TGUel8sTbyAKilbXuEodCBPhMNsfRSjGQGMZa5XGQSfahynfmfy6iahMUnB5QFhGGrfSKAm8A+/hzKOOjy7dwZm+g88eIa51lClXpJjp3mnjVibqGWlQBmJ9EKXn7xO5bra/VjOtMtybpidsU6pMoNGruBmqNYLOF8XoAE7SIht6FCutEdnbVTEy2P4eefhVlewR9jz383nphM8ue0/US6yTNuEZggl3v94vNUwoo3cBEPjR97Nb0ljIe3x/zcVcs2x26Pejj70PF4ZZWelq4n/Msj353ELXGs6K83UN+/mukM7Y/Av7bKNt7aHap7Vh2P7LQrzIGr/o2VEcxueP4WQlgPggqUYlSe5ack6fg9KLLtzrnRuRjNadXjRvwTRtL2eTcAjZuJwFHbQK0xjx0gp3BxOH8j/GK7PMLdNzGmX0V4zcwvVcI9mkSR5AawT7eGQ/aTPyGEPtpx4PNfvzHf5x//I//Mf/23/5bLl26xN/9u3+XwcFBHnnkEX70R39Ugs26xFbSmRql8fuexirWiaw0kYK52VeJZt6ipjQZFeAPvZei07d64EqyF7hLqCPqFlimhbtK6uDAtLlafpMwjuh3M5xKDBNa2ftpoJbuByHVsELCSpBQqfl9S2MNPoKqTWAyQ8TWxjrpQiwI8amFNZI6ibfOTd5WotxjEzEdTJItvU2mOYeFg1W7S5Rff6lLbQJMsheV73Smw+xJZoNpbldvA3DKSlCcDxCKrSTBiQ9geQXCCFglAn60cZdyuzNw4+W8VR841KMqgfHJ2QX0Q7K0ie5mEkWojoNSGK+w+PuJ1ig3a9dphU0e7X2cAWdk7Q9ZhxXVMbPXOg9pZ9/GSg8R5c5gmRi0Q5g6turf+blz1L1BJqsl7janCMKIil/h0dxlnNgnsjI7kga+ZRq0oiYZK4e9x0uxiKPnVu0GCStB39Q1oszqbX9jFFHxEu7Yl2g99jdAwXDqGG+WX+ssR7VKv0gcDTr20XFrfsD6fjsYbd5lujmNVpoL+QskdIpaWMGvVZlqzuFZCXqcvhWDhlOtCaaa0wAkLI/UzOudlO1+Azs1SPDAsspGWfj9T2P1NDpBBQ+5Tsc6gRl4DF0bw6T7CednXIe6SMs0aIYV+hI5rOrE/PfU1jJ7CLEdoZ3D7X8E1ZjG5EbASQCdh0VKqU31+e3GBHGrgtWuoqp3McPvITIRlaiMpxMrHgwAVKMytUSOnmNPknT6FpeOa5smzahJxspuqg8TWhmaqsZb5bcwxtCf7ONYcnk2KiuqA2rbS50oBXdrd6j5NRQwUOgBJHgHgFSR6Nj8Q5+HZJvY7vFox01m/RmMikjbGXJWEYWmTZNGVGesNoofBZTaZVKFzKYm9kW501gmAqUIMw8PwFEmJiqPdYI2Z6+hh5/G2A6EAWYT2fV3S0zEjeo1mmETz/K4mL+8avCF2Hux9oj1zl4/rHiVe9X5yX7VqMRobRQAx0lwcqGdJvtQcYCOmhBvYfwUwy3bwXI9LMslnywy3bqDa7n0Ov2Axu95Ait/lshKrZrFbel4k29aNKIGGStDK24SmYisXZBJg2JDpluTTDWnALCVQ7+3cmm1wOunPvQYrahJKtFLfuDR+XH1gY1Njn2ANj46ahFZGZzG3P0lcqujKC/dWeot3duZ1LLKd8JcMM2thfHO7KkVWaYeJjBt6vMBxVuZyB7P99tsZS+uGCAOj9hEVKMytnJIWysnORliZoMZ/KhFPaxR8xu0FSR0TDLWmHQ/htVDIMPkEG5PHYI6Uf4ckXLBcRe32w5nsIzBnQ8Stso3MO0qpl3FTo7jZ9cIYnuwjA88p6ubJlcX+/39HEue3Gr1iF1gDJ0VplpVsGxip3NdURissEqsExtamele4zYzrVm00lwsXFp8HrogstJs5RGOUnCnept60FmGM5lPkn3IRPCWqXG3eZdMIk1x5AlCZZPUiTV6JmudMRsX5c907ke0vficwY5q8308A7PXsFLDu7aMp9gZkQm5Xb1JGEfMtUskCyncZB80ZkFbxN7K79wQn7fLbxHEIWknzfnsJfzkMeLjSRpxm6Tt4QWVNfvssXI6Y5LVUUyqb1kAV+eZUYusncNtTiz2V3TpbRjceLCZb9rMtCextUOvO7DtProEmYmDZsdHU4aGhvjMZz6z4vcf/ehHec973rPTmxN7zChr8UKnVIyxU2hl04hqxMB07S46o1e/Cey7SBi63KyPMtucwfNrywb1HH8GojYtN00YR2Qx2KNfQnn9eMWLtHPnl32cUnCndotSu4RWmkuFy3gqSTOu84Zfxk6mOZnoZb1uWmDaTLencC131YdvorsZYsZqo0y3yvS4/VsaQFj5mYYb1evUgzq2trlUuEIibGP5ZUKvl9hK0ohr3KrexNY2pzJnNrXduWCG0dooAyYgCkr0OAPgrD9wo02APf4CtCqo3DB+7xMYFL4/g1aa2MT4URuWPH/yvSHs4RSYmNAprPhMe8lgprXKbKdGXOPt8lUMhr5kH8eTay+VIrqfnzmF7eVBWWAinMY9okQ/9bDGZGOC2MTcrd2hWOzDWeOq2TINbtU6y4CcypxZdkNrtItyEhi/0flf7RIrh6j3yXXLFeBzuzHKZHWOij9HX2KIpLLwpl6ERhUrN8RU/iT1sE7B7Vn14ezDtE2Tt0pvEpuYnJvlbOYCMitW7KabtesMJoZwyl/EP/FN2/qssOcRnIkX0NXbxLmTjKSO8SfTf8ScP0PPFpdXEwebFTWIx75AqTGO13sZp/edQKdf3AwbAJ1+QezTiJqM1e5Rr88RtiFt5XDy7orskba+3w9QSoOXh2AStIVSCrdxl8grLC7LMRdMMdoYI+tkOZ5Mb6j3HCSHIbl8lnhg2rxdfoswjph1s1w8/m6UsmUJTbFv/PRJSJ9cnONUDme5U7tL2k5zIn1qw8Eoxk4RW0lM7xV0/jhhzyPcrL9NpV1ddt+6IMTnZuUGkYmYUporxV4clk/CyroZzmYuolbpw/imTbNxCy8OSabPYuYnoLTjNmY+UqERNpYFLjitcdT4K6BADz1N4PVvud6MAVsvubfQ1pYyoBxWsU5gHtL13O7xUAruNu5QCUrcrNzgcnoY1+3BT+T5k5lX8CwPV7ukrRxKgd5kwHpkpYh61l9GrW2azLZnSFgevXYBnGRnOUQ7QeAUUSPPoaI2kbv/AcUREe2oDYAf+YQmwNrhJRtF9zDaW7xXxU0tW8Zs4UGQVpqKVkz0niNnebhOD/b4C6h2BcxZlHthU5nWDBGzcUA8H5xZ86coNzuT/eycQ8HuwSi95oOkwLS5Wb1BGAecyJ7kTvU2TtymFTeoqQQ1LIYzwwy6W5ssJo4Wa0lf39Kr99ybcY236+NopbGDBlfyj0FyaxOnasEkzTu/g+M36O9/EjInQOnOcn+JHsLcGXTYQsct7MYYs7ZLLWosG/NpzV+jgc71ehNzBiNCrlWv0grbWw4onmiPMdGYQKE4mz9H1tr/7y6xcybao0w0JlEozuXPkXng+NaiCneqt1FA09RIW3nqcUw08hyx0UTzWaPK0RzV8hRuoMn4TWI3R2jnaOcvrtimb1rcnn2B4O4XKThZBk98Izp7CbxsJzuPUhhnc0EyS5/T+dH9fn8zauz7MnBiJT9/ASs5gLHcxSBet/QGZu4WlpskGHrXukkzLOPjNsfIY1HBwY/bJB4IrGrGNUr+HCk7Td5+WLan+5bezynUQ5MOGAxfL32NO5XbpL0USZ0iaxcYTPkMJ+5nbGvGde7UboMynM6cXTXxyEZFVnrFc4ZYe1hOstPHc5JrLlUruodSaj7zYoSFRmPh585iJ3sw2l01wD2IA4L5zGTtqIUhIsLwZu0utgnpn/tDBnUKzIU1++xBYggSy4Ptlz4zyidypIIKunmH/uQA7ipBb+uZbI0x3ZwBwM7amw6S34yIkBl/CmMMfd4AFjaKGLs1Caj5CcPy7EvsrR0fTfnUpz617uvPP//8Tm9S7BNlNL3FRwkSRVx/lkljY0y8dqYNpWjbWSrzy5MEcUBsIixl47SnUWMvgonJFU4wlBpA1e7QoxOoWGFqY6j8+cVOcjWaY7I5RSWcw1Lu4kM1z0oy056mFbUggjlndsVycm3TZKxxD1s7xITMNksA2Dl7U50wsf+qUYXp6iiVepNm2ORM+sK2PzMmph21AAjjEMI61thLEPrYiSzB8HuZaU/Tjtq0ozblYI5+d+WswLUsnB8zbpHc8BDGHSBwe/FNm7HmXTSakQeyQOmwBq0yAKY2iSoGhErTjBs0TY0Bb4DiKkEH60XADyePk7CTuNolo1cOmvixj5mfXtgMm3KTeoDV4woTjXHSTpoRK4M1+icQRziZfob7LnKnfhNbOSSt5IpuaCWcY6o1Rc7NEcYBzaBzbpTacwwl7t/QxsohHHon2i8RuYXFbBwPE5qQMA6x6aRBHkoP0msUzHbWpQ9qd5nQhrqJmWuXuFJ4FGU2FxQcxiHx/PdOM2p1+trSlsUuulW7znlvoPNANbvN5XcK5zGWhzv2RVq5kwwnO4M216tvS7DZEWUFFcYr12lHPvbU18gXHyGp0xgDw+lj3KvfJWUlydp5JlqjGAwaTWB8YPXhhn5vCEs5WEqTt4sEfTmszBTGTqKnvg7tGrbtYY49R8k0eXnmRWzt4Ic+PV7vlmf7hyYgnF+qsBk2CTI5NBbGGGbCScrtMn2JfvL2ygytQuyF0fooQRRQikr0JHo3vMx3kOjHGXknJvbxvQFiFK2w04eKTUwQB3hLHiQodCfAzXSCgBbO0+XnSIu2aTLeHKMSlMjaOQaSQ6R1lnLtKv7tP6Aah4wMzKAHPwBA1s7Tm+ihGTUZSR9b1pdXzRkwERhQrRnYRrAZwPHUCdJ2Gs/2KCaKTNeq2/q8o6QWVwhLr+L6k+Sd4paPh1aKwAQULZfU5NcI7QzTpkmcHaQWBBzLjDCcGiZtZbDXnZK3eUrBvdodKn7nuDt5l9zgs1j+HJGbn8/U4EKXZBpwcBnJjDDTnKaY6MFl6w++RPdbeq8aP3CvmrHynMmdoRHXGauN0aBJwvJ4TCU6YzAKqE8SOye425wkiH2GU8dWZBJ5kMbmePoYk81J8l6BYMnST9YGMneXgrnF7CITzTG0iUhPfh3fnyPpZokG3kErbLNwKgf4jDXuYTCMJI/J0rBimT5nACtrodAUndWzdGilCVVA2Z9jMDW4LAdNyzQYb4ziaIeh5LF1A7eUUpRrtzH1SdpArnobu/gYeuRdqLhF6A1glIUVzcH4VwloUfdSTCR6KbVLXCk8BkbR4/UuTqTp2eQyVrGJ8OfPOT/2ieafPWzGwriwwRDEwZYyBYnutdAvNxj82F9xfBd64wbo9Qbo8XpwtItrFWmYNmPNW4SmTStskYsTJO+8QooU2vKwjj23arDEnD9LuzZGq13CwRDVxzDZc9xyXNzCEIXUINrb+pLIWTtPT6KHVtRkODUiY/hdyKAJ3ftjG0opqI0BBuM3sPwKcXLtYDN75uv0lUeZC8rkj79vxTiMwXCzeoN25KNQXComVu2vVKMSk81JMm6GAXdoMfnG8fRJMs4snuWtmvFv+bbiznMzOuPuke7csy5cOxeMte5yr3mbrJNjzl/5nHa7Yu0SDj2L9stEbpFYJo90PY3F2dw5qkGFtJ3BUZ3ObOisPe6X0EmG0kOU2yUGkoNobALTJIxD0sanVZ/EZE5AfRLlnGGjEeqd+ITOM6PZ9jQV45IbfJwQQ2Bb9MZV0nr5ubAQl5Bzc/S7gyz0lpZOCtztlUjm/JnFzMwAg94ITu02TL0OgDv4GH5qe88jhNisHb/6/vqv/zrf9m3fRiIhgzVHgaeSeKlzJJInif1pbG2v+UCoHbYZb46itCHrpCm4PYsDICpsdlLaA8qvMVR8DNvtRfsRBE3InUDFAXZQIXTSTNRuY4UtDAGelyFjZxc7QSm704lSKJL2yg7VeHOcUrsTuOO59794ZDmqg0ct+3lnjp+FxbH0cSZbkxTcPAmjIJwfGPSb6LhJL1BTGt8YEptYplXHbfoN2JkRWsBs1GI6KjFMmpn2NHOtEgCenWCI+4MpkZ3FSvdhGnOQGyFWDnPBJOVWlQQpHO1tOqubrZx1g+Rydp6+ZN/8TeoxuUk9oJRS3K7eph21qfhVehI9pOcfWtKukFE53tP/fiphhYydxcZFmRA7KBPYCW7XbhPGIVW/ynB2ePE8S9oJ7KCM0c5ieurIShElN/YAaSaYotSeoy/Zy1B6iKA5Tn+iszSCMiFqob1nB2k/LBXEQ6SsNEPpIap+haHUEA9NLSHENtSCKrP+DCMqj0ETp49t79tJO4TFy9j3/hAu/UUyToask+NW7QbP9knG4KMo8gpYiSKqOYPJn1gMDAfI6ByXc48sfmf3eH00oyaDmV4iz5DUmWWz8hUxVlAhthL0ufeXyoyVJk6OoOMWej7IOAjrTDdv8VpjFEtrLL9MIZUisY2lrhI6xXBmmEq7TH9yYHH2bJsmd6udoONm2CRbyMly3mJfZN0srbCNrSy8h7T1ZlxnvDFKwk4ymBghcO9PYlLAicxJxhtjZJzMisF7C5sz2XO0g1lyaByjMKpzjgylhyj7ZQaTg8y2Zxhr3GO8PsaxzHH82Ody7lF05GPmB/vxq1imjYpaKDvLidSZVSeNmNQAqjbW+Tm5fKncrbBx6XeHkFvqzbtTvUXaTmKHTRJeHm8Lx8MYOJ46SdJJEloe6dosfuwT+GV8L0061c/J9GmK9vaP9YPssIoyIfqBHs9oOEszajCgsmw+N/HGKRN1lh+yUhtafmhBnzNIvzso97lHxHr3qnm7B88kmGRqvl+liO0kbjJLHLYhO8JcVGd6YclxBSecfiI7t+5S4kWnnx63s2xsgI9neWitmGnPUFYlhhLH1lweOWknUSgMhpxTwLN8fBNRTA7SjkK0naSYvB+UMNueZrY1C4Cr3WVZRcTRthBU0Hko2s9amS4UCj9qd5ZfDgIigsXA5PHm6OI4etJO0+P0YYeVxZUUlt5TxDqBleiF9CC05rDzp4mVQ+wuf1agwgaLswCDBirRt2xc11NJzmU72aE2e512lNcJKG7N0Jvo3dIqGIPJYUIT4WmX/CqrRYjuFhEy1rxHaAKGk8eWZRQGGEzNH1/LI79KgENa5zidPU07btPj9i4L4J3zZ6i0SqTiBtoCbRIYvwpuCqIQFfmwSrBZ0k6RyZyg2Jgh4+VI5s8xGcwxPv/dUo2abGdNEQubk2v0+0V3MsZA7iTMXQc3Q+StnUFRKQWtMkmdJpVIE9tFgqVjJGEbOyjhKU37wb81EXZQIrJSxHaCO7Xb+FFA1a+Syd9/purM389thMbiUu4yCTtBwc2jjEUQhwwuyWYfEzLZmKDUKjHXLNGb7OFm4xrDyZEV5+R2RFaaKLmbdxtipyVUioS78UlICs2Qd4zhxP1nlC4JRjIjNNpz9PddwvJjyHaem240yUDayjKQGqAaVMl5/UzWphk3QafP7ldpmoDLuUcXtxkTcat6/1lZppAhqTsrQAwmRnC0u258xEaUw1lqzUmKdoJ08iRmlbUkFIq86TzfW4xpCBr337D0ZyH2yK6E+v6Df/AP6O3d3KwTcbDZymHAG173PZONCWaasxigx0vT69wf6AyTgzi5WYxfJy52biYjK0U0/F6UCTHKwZ38E0yjhJvMM9gcpVwb43h2hJ7eZ7C530Hpcfrw8gm00qsuueZZ9wcgBxJDhHaAY7mSEvsAylg5EmmbmahMj7tzGV6KTh89bh/GQIzB7j2HqY2jCiexpr5GoTFHKpmm3f8M3vySUg+jTYA98QK0qvSnCowXzzLa7AwGWlgkl6TKdvTyAUejbPz+Z1BxG2MlALX4HgM41s6nCNZYHE+ekpvUA8/g2S7tqI1WGpPoh0IDWnPExfMYIKkzJN1OO1YY3JlXMNUJXDdJIdvPdBxiK4seu5dcoTNrKl+bgJmrYFmo4XcTOhvPatM2Te5V7xBjaAYNnut7F+l8D3E8X+IH2vvJqEQjaJB385vOatbZp5U3JELsltv1mwAcq04Qp4dgB67PUe9jJN78JXTtHnHmGIOJYW7Urm37c8XBFKkE2dMfRbWn0U6OlF7eD1l6nfNUkvPZi/T2Zpmerq64Bjpzr0HpDpaTIBx+92Lw8IJYJ6D3IlRuU/c8xoMWzbDBKe2Sq0ww5GtcbwJ/ftnBzV5jFZpBd4Qhb/nMawsbW1mEJsLRzo5NKBBis0aSJ8g7BVztrbvkh1Jwt36HelCn7FdIO2ly1vIBxqxVIJcrYAyLAVlL231WuRRnboFfR6XH8QeegQf6MKEJsdCgFLa28XQCY6CQu0xqoIYdNEj2XMbc/UMIfaziGdqFy6uem4HXjz7+ATBqUwE6YmcpBZ7lMRv5pEfeSZQ7Q6DzW7qmOspjyD2Oco/hkmOu/BqZnvMMaJuLxcsUre1lr1uN7c+hx16AOOJc72nupYbwLA+DYbw+DoBv/GWD9DtJEePOfBVTnUAnsoSD79pUe5Z7A7EgoVKczp2mGTUpukWc2beImmWUZUHxLHapBEBKQX7ya2iTROeO4fc+se7nLi5djMuAN8y95i1KC5MMrcSaD3UzOs+l4mWiOCJtZQCFd/xPYSr3IDtCkDu3rP06S5YydqxNrDcoDjWjYm5XbxGs8lD0QVrZ5OwCSR2QsD001uJ3kbsk4N7RNk5rAjX+FTAGd/BRaJeX3FO8i4HkKVoniyQUGCvPagFuYXoEp1XCjX2K+eOAJu8Wlk0O3M41ersBxUmd5kL2knxPHFClYHYxQNjC4kTqzLLXUzrDxdzqfWToPLwvrJEF0NE2ve1p4uk3GUwXSRRPYp/4ELo0ikr1r7lceF5nyfttcPvwEv34iSHsuL74ujvff9nuOLy02YOlnTuPTh/DaBej1p5gZ4wh7nsENXcVkygQLlnpQJkQ7n0Fa3KM88kcE/nTeHZyMauZO/t1qI6iLZdw5N14locfBZ1lk/XWwwOKTj89hf7FNvdg213MppnWhPg0/CZBFGEri+PJ01verji6lrUvpTqT3bwhyFwiNG0Y6IeZ2oY/T6EYSZxAJTufXSj00Iob3K2NEpkIz0qsaNOe5RLGIZbSWEsmjWwkPuJhYkJmardIjr3EXNgkc/z9mOJTK943GLZJz10nxpBNjRABUfYEtl8DpQgzMulE7D3JKyn2jKUsYiIUFs4DA4Cxdmn3PrnYKanHFe7W75C0khxLncSN2ujK3c6SEnEfRRPjJvvxcNCxIl4Wf6DWTfU64A7haQ9b22R0HmXLA6yDSqEZzgzjtDI7fjNlzPy68vVbuJbLiWPvwQua6MbrgMJttbDQzOeIIiacL9HqNwY6akKr09kxzSpeMV58zbFcep0B7JzdiUyfnzVnB2VU9S64Wfz0ScySLGo5q8jZvCY2EbldXF5KblIPNmPgZOoMFbeEpxO4OoNffHTNwQtlIkyjEwSJ3+SE10sqaZG0UjjKw1Fe5wFp42uAgShE+yVYL9jMGNzGHfCrxJnjTJk6481RPMdjKDGMpa2V2TaUXmzvGStH2squu1TDRutCiN12q3YDV7v0z14l3uYSmgvCnkudpTTv/QGtS3+JweQQL898GWOMZGU9ohydoZi8/6DIDivo6h1wMgSZE8tmvq05gA6o2iQGMEELHdRWBJsB+JlTkDlJLRijXR1lOHmMoaBCLjmMiwftEo1kD3frt3G1x/HUyTWzdKxlRRCccjlfuEg9rJO1c4vLOgix1zSazAYmJBnTCRiqB3UUas0+S+f+osad+m0c7XA8fQpnPmuIjprgdx44mWYJFYeY+XvmhXOk1xnALticyp3BVjZZuwCApVMkB78BpSBujKLCzrK51CdQxZUP0hx/GlWfwCR6CJLbGxAV22MMnEyfpuKVSVhJHJ1mon2PudYcJ90MhVYdvNymlsEwKNr5iyQL50n7szwyP+6xG7RfhvmsyXarylDuCtBp50opjDHrZgUM8bHYelCxigNMfabzj1YVHTUkePKIMcRERNgbXC5nvU9qRU1KrTkSlkuuMd3pT8UG/BpZnedc/jyOP02m1MkKqepT6N6IeBPZV5dOFFw6ydBpT6IaU5hkL0GiE4CWUKllS7u1M2dR2bOda/oD1/Wi04eVszEYWX5c3GcUruUSxhG9pkW69DZWapggcT8rnjGGSAVYOJzPX6Ae1khZKW43btKOWhxPn2QoMULSSmJrh4zOofy3l6xOUoX6knsKv4ZOpknN91HWGoaJdZJ2/zOdoGsDG8uls8nd3+YYkIwhHVy2WhqAu3q/YKvHt8ftIzIQJwdI6zR5K8F0+gRB+ty6n6njFna7ieXXoTmH03uZlNvLmfwZ4jgm6+S517xF1a8xnB4mb/es/WHiUIk3uGpOkBhEjawMotVRo7P0N2A36wz1Fe+P7aiImdIbNFpzFL1eUkGDU5kzVIIySSu57QxjS8uy9OeF52RncufpCysYQu5WO8v+bSVpgo6a2NWboF2C7Ol1A/PE0RETgTHEGO62Rrk7PUbBDJBUGZQJcas3MHFEmDtFrNdu6wttN6k7QfluNkk7bq3oUysUpzPnqIRlUlZyS5lT16dIRT5h2MBSGlWfQvV07qmX0u0quYVxqnaVKNlZGSseepf0XcS+2ZVgs5dffpl8/v5gltaaRCLBpUuXsG2JbzuKfNNmqjWNpS16k73LspottTDTe6IxhgpbVEKfrFui18qiLTB+HZXqw82fRDeqkBvBnx+8VMSo2MdoD7POYKVWFkVn57JgicNJmzazrXEaQZMGTTLOHP1OH1ZuGFObhOwwsdXJcFCNytyq3kCrzprjCzNHlorsDDp/HFUbRWWHSDmDnMsniU1M1sqjUBTszqwpBWAMeuqrmFYdUDjHMsuX41GKnFXY/YoQB56tHHqc5ZkMVut4atPGKAcKZ6B0A5XqBbefngdu4IwB8ic7D0RtjyixfiZT159CTXwVo2xoTDCd6WM4PYJvfE5kT647i8o3LW5U38aPQ05kTiyeI0J0q1v1Gwx4/di1P6A99K6d+VDtEvY8gnPnd2hd/EsMJYdpRHWm21P0J3Z+OSzRHXTcemifFjr9ZmvmVUyjBIBtJwk20C4MYAqnYfYaKpEjdAurfrYxMN4eZaY5Tcr16E8MUeQsdvAViCPizDEmm/f7Szk3t+I7Z7O0aZNUSRLOxtPqC7HfjqVOkHEyuNpdd+LTVGuKRtAEmmSc2cWsNpGdw8qNYOpTqMKpVQNmFu4X6nGVm5XrjDPB2dy5xWzexhiMk8ZK5ojbDUz+9MqHEbGPmvgKhAFK3cU+kSW0MmjTWYYzVjJes9ds5S5eN9umyVh9HEfb1O78AVknj4WLcyw9v1RZQLzOoHbnOBpi5aCM7ixRv4uZqqPkAFbiHipqEefuL/6U1BnO5y7Qjlvk7MKq25/wR5moT5Bx0pzKnN3SxJJYe6j8cUz5LirdS2Svfe6Jwyc0Pjdq12iFbUYyI2uOMy611vnQNi3G5rPx3a2O0lc8hTV7C5XMQ7IX1W6TVx54x7HSs5hmCQonNxVoBtDnDuLmXLTSi6srWHETPfV1TBiiKvewjudWnQAA600i0BKYIFZYeCjaCqbJjX4Z2zhQnUIff/9icMO0P0q5OYltZziROUOP089sMLWYgW+iMcbZzMVl4+hxahCrNgZx1FmW2/Zg9gbKyxJ6mwt2lIeiYjcsTtCOI3LzgY87xmiSxUcgfB3leJDuR1c6/ehonb5MZKXw0kWYeQ2VHcaf+Tq3MsOEGM5kz9OKmkzNZ2O7W79LvlBclulPCFj9mhlbGcgMQe32/POq+0E11bBGNd2P8iuUHRsvUcRm5XOCpRvQpt3JtLbFSX+d52Q30UpxNneeXqcfMLj5BHEcb+mctMtvQ/ku0AlW89P3J+IoDCpud+6RZELukdEyDa5XrhGbiN5UD+VWiZybZKI9zun0eZz6XczM2yht4xDRLjy64c9OW9lVx3QUBs/E9Ln9u9J/0Vj0F64Qtcp4YYBVOE+0yobizAhWfRKAKDOy+HvpU4n9tCsjiZ/4xCdW/E4pxbve9S5+4Rd+YTc2KbpcLazQpoWJoRX46IRavPjpuI0z9wZEPlHxEqGTZagxSWn6Vaz0IMncOTCK0O2H/iJGKaKexzF9NjEuoLCDMu7c60TtBibdT9Dz6JY7REK41Wswe50+K6KWHqA1n63AKI3f+wSqxydWnbYHUPJnSZgQN6jR9OdIeCsHBg2asHARN2oR16ZJWG/hRiHKrxP1XCKcz2a23JLMJLKElNghyoTY7VmMnSScfyDjld/ElG6jkgX8/qdQ2VMYZa3Z7vzkMfTxfoyyMWrta60dVrCnvw4zr2HyJzDecVzLpe0HZOwMCb1+IEE1rNIM2wDMtGboTSawZ14HpQl7Lq85CC/EfrlVu8EJlURhiHI7k9kMIOx/iuRr/wqrdJWBTCcw4U79pgSbHVJe+S1M6RYqkScYeGq+z7GeheuwYrVlaogjnNYUsfaWLXvsZ8+i08cx2ll2vVcmxi2/iWmXiApnmG5OE8YhgQ9eMkFkZYlHPgAYDJqkaVFql1GoxeU/tr3vyQJB/1PEm8ySJsR+sbA3FGiZtDuD/wqFZ91fmtMojd/3JKonRMUtnNYkodfTCdZ/QNkvEcTh4s/JRBqFwZl7FWv2KtrWkD9HOz2y4m9RCoXuZBpRCoPC8WfREy8DimjwaUJXsuLsFxsHz3KJ4whnfhkzVKf/7ox/qTPZo+8Sfvrkyr8NSlgTL2FMjBl4ktDrxS29BX4ZlSwSJoaWfQfshMhKEQ8/hyJeEXSz1iA9AMow3ZgiNjEVv0ozapCxtla2dv4yOnd2/rtMxoCOkkZUpx40AJhsTNBXGFj3IYvTHEWVb6FSffi588v6PgvnXjvy8WyXIHOWOH0atAW2i1v+Gmau0zcLB57CGLaURU+jl02gUibCmfkaevJlVKaTcWqhXFZURwd1Iq8o/SGxZY5y8ewebJ3E8svo6hQqN0iQv0ysYszYl0g1ptD507STw6SsDJ5OoFAYDEl75ZhLaOeIRj7QaaMTL2OCFqrvAn761KpjSMoE2O05YidNZKX3YrfFEbc4QXuXkh/5yWO4gw5GWxC2Sbz1a5h2mfj0N9HKXlyrVAS5c+j+Gro9jT/1CpnmJLXiRaphlaydxVYWoYlI2an5c1CIDkWM3ZrBWC6hszxjsVEaRp4hdE4TLXleBeAql1mvF3u4h0HbxZl8EWNnCIqXOhPOl38Sbuk1qIyi0n34vU9sKYNYyZ8jnL9Xrfjl+edkipxV3MY5qVb9WZkAd+ornczghRO085e3ugFxwFT8Mn7Uyehe82vo+fvAhfEWlEJZNnbpLUzjHq67uWzhD1poa7pyE+0mCfPn8XMX130uthkL/X7tFbFHvhllQvw17jVCp0B0/BuYD7Xcke0LsV07Hmz2xhtvrPr7r3/963z3d3/3Tm9OdIGYiFpUxdMesYmITEzayixb8iZlpamZORLaptfLLRsAshujmEonjaqlbeKeK+SadVyvFysyOLEhdFzigSdQzUlMonfZzakdlHHu/A5Mfh275yxBHKHzZ+UGVmyJAlTpFiYOycQxZ70CQWKAlO4sV2VQmAdmk/dYCSoTX8UETYpRhBoaXnWg2/LLmNokyoToiVcwiV5M6GOpq4QD73ygIIpo4Al0bQzjZNd96NOIa7TjJrZyyMxnSRNiqUZcIzIhGSuHN/sqpjLa6XCPvJvYShGXb9IKK9j1Onbh3LIsemvZyOC61RgnCnys/kfQtosZeIoTlkcr0SBppR+awSBtp7G1RRTHFLwCVuUWpj7V+WwvQ5RbaxBHiL3XilpMtSZ4t9VPbCUxye1ld1oqKpwndnO4t/8f0k98H2k7ze3aTd7Ru0PZ00TX0CbElG9DHGIaM1h+hdhbOyOvMRD2PYZVuwtOmmC19069jhp7DTAEQ48ReX2klNdJN7/KtdxuT2PmbnZ+Dl6nr+88441JknYCT3eCY8ySwLYBb4SUncZWNkl9f3lPQ0w9qmIpa9nvN7Tv9WmsQoXYlYyW4nDpcwdI5BNoLNJWFkNMLaosnj86bmHd+yJEIW52iHbf0+jYx2h78f4i5aRQ2mBrl4zbCeZRcRtVHUVXbmLaDZRK4LgF/NTxZduPlUM0+DS62VlGM7LSnf7V/NKbujEOEmy2byxlcz53kWbUIJc9iapPYZwsxAFqfnkcVb6JypxcmbWuOYkJOpM0VH0MG4Up3cIJ5uD27xD3PUkw9Bix17fqkjkPy27XMg2C2Cets+glD54MCrPZJ0dGUUgUmGpMk7QTJJYEXm6aUutmexOHV9JKLQaIFRM9K86JelTFEJOxcmgToaZegyjANEvYyT4iK73YD1p67iWtBLWogqs8EtgQhVC+s9g3035l9f7WFlhhnbg2g8oeh7CBGniE2EqioybW6Jcg9HHSffgDz8rDJLFlsU5gBp9GT75A7KYxpVFsp0DsZkm0a1SiAK86SmK4cy1PW1kuFi4SmpD0GoHABoVuzUK7BkBUuUMlWcRTiWXLSikF7vTXMNUJLNuBkfcSWelOv18pAhPTiOokdmU5KiG2wlCLqlhKL97DRoTUoxqe9vBUErdxByZe7SRRqqVh7joYsCZeRmfOrtmXCtw+3L7L6Jmv4tgniGuTpDJV0nYaVyW4ULhEO2517hEk0kws4ZbfxsxeQymNM/zMyn6IUsTaW7F2saeTXChcxDdteqZewzTKwBxO4v59oiJCGQMmhMooflQjKpdxC6eJHrI094PnBkDWyTLbmkWhSNsPHwfaiLBwHsf2MNolSN2fUGUHVUy9kxHQlO+ic+clU/c+CkybZtTojA+yvYmoq1kYY9TKIm1n0EpjMPQnBvHSHumMS9xwwECQOk6yNQ3VBJHXA+VbqPSJLV9b7aAC9Wl06fr8vW8C2+vZ0MoScP88W619WlH9fr8/048/8CyxWb/+ZJKV6Da7duW9evUqN2/e5H3vex8zMzOcP3+ef/pP/+lubU5siMGt3Qa/Qpw9sUYmpY1RqrNWsDZtRpujTLZm0ZbCD31s5XA8e5w+Z3Dx/Qmd4jFniOroF3FqM0QD3mLwjLES88ExBpwURrtY6QES1RCdKBLOz6IK3B5YJQDCbk2i2iV0MoNpzaF6rqy7BrMQ64kxmMwAlO6gnRQJbwjnIdmX8iTIer3gaWw/IDTxsqj2haUajJPEievEc7ewhh5BBTViK0H0wDJRygQw+RpWtUKQPbss/fGDqlGJm7Xr3ChfJ5/IczF3meHE5qP0d3N5FbG/qlGZ6+VrGAwncicYac5h6RjVGMM07tHKXWbO1pTK47iJIr22hb3GssRWVMNqzRF7hcWsaGtxG3fQlVuo8lWi3ClM8Qr/f/b+LFbTLL3rBX9rrXf85mHPQ8xDzpVZU5ZdRdmFj3Ua2g3GTbeANq1GwEWLC0CWLFnIQoDNBRcI7sBqWggjcXFaR6iP+9BtH7Apl+1yucasnGOOPe/9zcM7r7X64tuxI3YMmZGVkZmRVft3Ezv2/r53XO96n/UM/6dwaniA57y/E9Gg8UXIM43n0NbgiwCcCSAQjot1Tub5E54uNqa3sFhWRzuY6jo8yYWfUBTzL+Nu/j7ihb/NQrDE7enNJ7f9E54ajFDY8hxitANeGe2+v3NOqzK6fnnm7L7vXS4EEPdx8gGxntAblYncfc5OevgozMKL5P5x54hVAUIosBq8Civ+HEtFivTqD1XWEAiqD2nt3c0P2BxvIhCcq5974DP32x5GOFBegNHW7Nyd8uH2D9siyA+RjHDCCU8BQgiwklYWI+IDbGmRLWnYnmwjEJxvnKeZp7PEBoCkTzC5gelePVT7+wyFUHTifVyraWCoxV2kB9qtQtjCOgHCKaGFwqqH21uF1zyWUGaDJkJsHP18wsfLHd/KHVzh4x7ayll95v9QeoJyPCgyKC8+dN1m/SZCqtnEGraxykMoF0ZDpPKIx1fohyH7fpdL9WfwxN051c26yP3vM1O3++wDRrh5qAABAABJREFUvqLYTLkyfBdjDXPhHGvhaT4IAo0w+liC80qwTtufxxUeYbQLSQ9bWSX/iJKMNRqF5KEKoCd8apA2xQpvpsoofC7VniUnI7gvgXJY9LgxugHAqeop2u4cuCHofNaCfPAuIhpB+wLWqyEm23hBA7e0zkZ0g27SwxGKi43LEMc4nk9mc4QqPZZtdue5fj8/i3FCZFBHJyCaF8mCmR9V6Xj2vAM2GSKsfqjS5QknPC65P4eonIbBLQCs42GcEnPVs9TSHm7tFIUMsMxs9FBWjmzwR7VTM24NV4/AGPbKFW4PruEpjxe8GioeYMtLFME8xP3ZF4ocWUQoHSP2XsNIyXa1zV6RETg+l2rPIO8JVRk0AnlSUHvCx0o3P2BjvIFAcLZ+lppqcHt6k2E6xJGKy/Vn8dIxRwtvt4xVHpgCU2q/pxKUQCPyKbJIKI92ORvUKFrPUIhZXMAXIb4KcJM9sIYiWDqKL9zpDvi4vvsTP/+PGems6ARrEPkUPkDSuy9CfBEi3CownKlbH64TnWKM2v8etsiwCy+QBCE7++8gwya+mdK2Zdx4H6sCtFvDSnVUZCKE5fb0BnE6pp10WfEXoH6RhtOm1CghULjvq9L/eBgZkNYuPvB77ZRx/AqkE0R5/kdSYjvhyaBtwdXRFVKdUnZLXKhePiZGcy8/6vv9INtje7KNIx3O1c7ybON5LBpPhAgB7VKVTjTGAlYosvpFZDSAIkc8ZA39QeZJ7VSQfgWcAIIm1lqsCnDyETIbooP2Ax147thR0mSove9hdY5deJE8WDz2OVnctftJhghrHjuZzI23EXEHW156wLd7wgkfJ098pTocDvn7f//v861vfQtrLb/7u7/Lb/7mb7KxscFv/dZvPendnfABcNMuHLwJgEr66NWvPtZkmpqYrWgDJR1WS2uUR7dhtInj+RTxBF/3KDUvMNAx2moc4RIXMdwXi/LiLm5hsDY9VjGdB0t4KwpMQRYsYpHsVefJlUH7LRaEeuTUKk0yC0gZjRUu5tz/SFY+88TkK0/48UCaBKSDeZ8pL7MpNybXsNJwbuVFAnfusQKb2q3j1s/PKs+bxyuYxnrIbrRD3S1xeriJHdxGNdcxo53DAECKrv30se25001Ib8EoxrGWrPnCI/ed6pRM52irSXXGtJg+YCgJYbH24cabNBlu73VIx5i5Z0+Mkk8xjzKQU51iD50gk2wMrTPId/5nkB66fwNRPsN2eQnHr7JjIkbTDc4mI8JoCtWlo7bE0uY4O9/G5jHKDTArX36oIo7SESgXBjfRuUY2LyPb54kf0u7nUfTyA7an25SckNOVc/iHi9O8eoZATxH9a+ikhwhXThaSJzw13J7cQAnFYucNzNKTVxzLF7+At/V13J0/YT5Y5N3Rw9WET/j0YqxmI75JrASri5epB2uPpSL5Xu/y2XvBwPA2uZmi6mfwioQ8HeKpKnK8Dfd8XliNkS6sfAGpI4pwDvfgh9jJAQiJWf3SA20bHkV02NrKYkl0QlXdfVdNzYidaJvQKbEcrB1J3uetF1D10xgZYqSHtBnu/vdngdbGadL6iaLlCZ9OvGgD0buKKLdnqt7GICZ72PYZ4PA5KVIKv4VXW4a4B60L2M7Vu2p/9RF9RxCPrhJ238GNOoxbz1P15pBrXyVrv4zTOIvMJxhVIvcfT2EzD5dx1iogBIWqPLiWwCJ1PFNGOVlnPzGELXB7byLiLqZ9maK08kj/jFYV7OqXkTpFP6IVZu7Po9a/gjD6qCjEWXoFUW1hbv4+Wsc4aR/8JqlJ8e5RExPTXWx+j7pdvXFs25lJMdYAPHS9mdmUXnSLQsB8uH5MOU3pKc7ed2aqawvPkYWrs30iCURpViW+/zpYi5weINd+5okqElhr2c226MYd6l6dtdKZk8SFTyn+6Aq2f/OwzfgrGOGihHOkln2n4ZhFkOjk6HuJTrCuQC+8gkq6CJujD94BQI43sMZgsxiGW7jrNSb5TKmpsBqZHsDgJr3RJpkXMG1eZEG67xH+sfjDK5jxJpNyhY5XpxGuUJYPL9QywqVYmtlcWpaPAkuF28CtryGiA2zj/GM/EyfJBSe8F3njEq5fmynDHCpxFEtfwtHx7L0hZqr425MtSirgTDyA8T6iMk/WeukBG0AlHazXwpKTSQchBJ5O0HvXUdZFTPcRq1/Fti8helcgbCLifZzdb2O9OoV0YFqA3yQpUnKb4x+O9WHRZ2Nym0D5nCut4MjwIS3fTjjhyRMXMXDHNk+oORDlUwAKo8lMRlhZQ8a9Wf760mfInDl6k9v03RpzZkxZ3rXV7p2X3ekmovMmuvsuTvs0Ih4it/4Msfxlcr+NEBZ3ugV7P5x9fi4mq56fFQV03gAnJJ974X1FFjr5Hv2kx1wwR9N9cor7J3xymMZZZDZBOC5F+P7dSB5G0bqMEzSwKjhaJ8r4AJtOMWg6ne+wU13GLj2HdBrU8oRw9/cQ+28gGuto4WPCOYrFzzEWlq1ok256wGldkHfeJi+NCJDo1otHyT/w6JjUk8BIn2LpVaSO0U71RAX2E6QgJ9Uzle24SNAUD1U3uz/m835db+4lyqdUhKXSewt3skm4+OX3FNQpnBryIWtoay2dfI9hNmDJq1F1F963qMNIn3zpVczcZWSeYtwKVirU1h+DLnCCKmbpp+8mCGNwu6/DZA/XkeSFBqOR4y24L9ms8Jq4tdVZ0ljzAuYxE80cPUHs/XCWhDrZR65/FfOEEjxPOOGD8sQ9hb/xG79BGIZ885vfJAhmzqt//s//OUtLS/zGb/zGk97dCR8AK9RRGcQHqYjrpPuMsjH9pM803sX2rs2UDrb/DFGMqRtJTWeslFaY9+cJ3YC5hzm2wyYICUIeq5h2ohvY/e8jpnu46QFefJts64/It7+NGd0gNdEjj02aHJMn2NIcNmxihIsVDgI9SzC6j5yMm9E1rk/eJTXxQ7eZ2Ih+0aEge+xrdMLTizu5SXTj/0332v+LKN16z8+OiyFxHpPonO08wcgAg2ZQdJnq8bHPKj3FG7yNN7kFArLWi2Trf56scuboM0IINie3meZTptEu0XgTKwRmcBuhHLTXolC1mVTx8a2T6xwjNLxPIk3da9IKWixXllgMF1kMl485F/3RFbzb/w2v9zoC88D3nWQfO97DZtEsAPaYNrk0GdIWOPkIN9lDWP14XzzhiaMp2IxvcmX8DrGZPvD3uteg7tcouSELwRJ5sEQ+9xJ57TxWeiAEi+VVBkowMgl+Pibd/DpOdBsx3EDq2VwpTH7UYskW2UyB7z6C4Zv4P/x/EL7+/8QrVzAYcgzareHGu0gdv+8YE0KwF+1QmIJRNmZa3PvsSczkgAIfO9zGSXs/8nU74YQnze3pTebdJl4+RtfOPPHt23AeXTuLd/P/x3ywwCDrMS0mT3w/J3xyJDamnwxITMGtbEwhHy+Z9n3f5WGbYu4lnLmXsCqgVFkldGsoaXD0GDfrAiBtjrf/bZyNP8SZ3kaMt3F3/gw1ObSfrEHoFGEfbmfDbKmhKRjrAYHr47seVa9C1anSmbzLfu+7FHbM5nSDSTblIDpgokdH37dCUjj1u22tshE26oKZtbCSnNgbJzy9CAzSJEcJD3eQaETnXWyeYMeHa97u9/CGV5j36pTcgLpfo+E1sMIhbb9MtvbnSUunsOVZ1brwSli/wt50j2aeME17+NkEmY8YpLsYPcVKh9xtk5ZOHwUQ3Hgbb/AmTj54z2MvnCqJ9LgVXefa+F1Se2etbHH7b6A2voF38B3EYavFEz48TtqF0RZFPqG384fcml4nsY/2fRgZULj1Y0EUgcFN9nHymWqMlqVj6sPGKZMFS1i/Sag15fEWc0GT8mFbKGE1cvQ2Rb6PccTMV+M3yW2GuWe+rTg1WkGLQAWs3JcUJwSY/g/RN/8rzvafMkl2jx23ijvYdAqmQIw2HzwxcbctM/f4rJ4UWuQcRAcURtNNeveM7RM+TUg0DO5tMz489ndVTHB3/hhv6w9w0y5Nr03Vq1B2y7T8mVqeViWy8jp5uIhwDtuClxYwQjDVY2IbYRGc8+qsJR3OSEmIgzYFqU0hjxnlUyJ9fM0tbYE0KblNkXqM7d+gyAcUb/3PhBv/nenoynsOayNcCqeOlXf9tFbImY9p7c+TVd5fSdBg2Epu8+7obaZm9L6fP+HHl9TE9IsOZPu4yT7iMFG4IEMLyEprx1o+GelRuHXcZAd/4/fJNv8rOp8SJR2m/SuzZ260i9Kzdae06VHbZVvEGF2QFDG6GJGYKXNhmzAd4kw3USYHIclK62Rrfx5dP4vt3569x3pXcZwytdppPOWyWF48aqMpBBwkexSmoBTtUtz6XdztP0adrH1P+Bho+3OEbkDVq9DwWggEq+U1fOUxH85RER4q3kXUVimWvwRhgx3pcV2GRLogG9/AOfRjjoo+747eYjfdQlMwMREJGuGWoIgR3bcR+9/HG72N138D7/Z/wx1d50g17TDxTQ5uYNMpdtrBme695/GnNmZ3ukOiUzYmm+Qn8a0fC3JvDjv/PLbIUdt/9sDazljDUPeJii7SpMf/hqET36Cz90ekxZDCa2Gx5DbF+DWQikQnRG6IRtADhPJZUj5iOFOdV+Nbsw4o6RSVdNiJtplmUwpdgBDU/Tq+DGexX+76lrzbv48XP8T+f4LceY+dFEV9svgiYLm8hK88ViorD000m8V8dh8R83l/5sNF6ukYL53g5xo5vv2+3zEywEqFN3wXf3odgSUjZWeyQ2myxeTK76B2vnEU/wLIbMKN6RVuTq+S2/SebXnEXpO4vEzhNREmRxQp7vg6zu638aK7xyN1BOOdmepl3EeqmcK2DWfrEqWjWazMJDMVtvZLM7v/A4g1WOTR2lmIx1fwvpP/cPJ+OOFJ8sSVzf7wD/+Q3/7t36ZWu5sp2mq1+LVf+zX+2l/7a096dyd8AAqvibv4GUQ+QZeXH7vazbun/YZ0AvBK2CyC+joWh7LTIGi+RKHK3Clgfei26+voNQlWHDlAIztmvPkHFNmUuXgTdv+ImlOhqQR7Jiec7s8MlUedk1PFb19Ebv53bNDCdt7Bc0PovgtZDO1Lxxwz/bTLIBkA4KsDVsPjk3dmU64O3qWwmqpX4XzlEidtFj69CAF6dINutI/FEg2u4S0u4Nwvu3dIqEpIITHWUPVnc9hOvMVBfDBrbVO/QEXNfu/03sZO9mc/K488XL6/cxVgCZyQVGdk0kOWF9EqRIY1TO3MTNWgvEDhHK9O7wdVbqWSoUyo+y4LmCPFj/tx8ThXvsj5ykWsPd6CRZoE278BRsNwA1U9RXFfJbxxy8g7rbKC2mPNC26yj9h/DccR2GSEFgFuY/09FdhO+OgY5QM68SxRYIctzlWOq764eJyrzKSmrQUD2MXPIpIONpip99VlwEppmb3pHtPoOvNGY4fbqMoK2eEcrFUJNXcZJttQWUar8rH9CCFQB68jogPkdBvt+Yzmn6crXNq7f0JdK6Yy56B9mWa4RFU9vE2TtZaa3+AgOsCVLsG9EsQCCBqQ74FyMM5JS7UTnh5uTW+waAQWga5+8HbGj0O++HmCK/8Ti+b/AsDmdIPL9Wc/kn2d8PHjSZ/A8UmKlJpXfeS7/36MU0YKCdZAUH/wXd6+CJEmRLJYWcegUMEibPwReTRBZt9Hrn0VlQ2x0SyJV3bfRnttjM4RYRMhXKxXx7gV3N0/hWwKrfNk1XOzY7Ca3XSbqZ7QTzvsTQ9Yr66zGC6xEqwzim+T3f4DjE5J4i7l5kXiPEEKifMeRTDareB4Zcim2MoChhM1yxOeToQ1eL3XZuuD6vKRMiwcOgH9KkRdrOMjvBIgsdZSTodcrj0/+9w9z+6dH/PWC6jaKSaiYGtyi6mdUA7naQYLyGCOTQp0UKKT9TnrzyHs3XnDKUZHla5qsodZ++p7PkP9vEc/mSUteWqPtfAM0mYw2gGrZ+pqzcl7Vg+f8PhYJ0RIh2nWZ+oFDNMRAsF66exjb8MbXcN2ryKExF36LHlwt+jPjXcQB2/geD5SSgK3hV87Q+gvYg4LmmR0i63b/w1tDY3WOarLX2HXTNkdvEHoBJytXMARLgqHU6WzD6gmTc2Yg2SP+uAdrMko4gF1fTwZ2fgNpHJAa2zpwaLEwqniLr+CSAfocOmJz/MKl6pXZZgOKbmlJ9bO54SPF4PCVhZguInwShT3tbJU8R5ZckAv6eCSU1r5Gheql4EH/ZNalbGrP4XUCdqtMXAdpjbG+DVaQtPsXqNWGGy2D2tnUeVFKjf+mLFXpjXZxq8/c7QtJx+g9r5LL+3Qb6yD3+aM6+FOdsEa8iKjlI5+ZLWxx/3aVI84iA4A2Jxs8Ez9+ROFs59ACnKujq5QKSbo/TdYCpfxWhfpVBa5ObqJFJJztXOE8vjzIwSI/jVMniKzASW/ydit4lYWIZogSnW0KuHFW7D/JsLxKJY+h6mdxuQjbkV99kUVV/gEpoCgDXKMCBtHqnwWMMJHOh4F86jaKfTi5ymrCs/f107aWqh5deIiwZns4skAm0XItAcsf4xX9ISfREJZ5plD27yXdbiVXKfhN3m2/iIA3vAd7OAWWIODhfkmJaeEK11ag6uUiww53EetfYmN6Qa5zpnmEalJGBcJrXKblfZFKsUU2bmKHG0goj10sT8rLABkuYVFUVQPY1p+DaYzpXHrlh9x5DN/6kG6x+3JTUI3ZL20jjpZP//YkIyu0htdJXB8WvE63LMm25ns0O9fwTv4Ia7forTy5SPF+6keUXTeoBjcIJcua2cqXEEzyka0gian138aRycMo10KnXKhdpnlYA2Vj7Dt86gbvweOg9AxhAsYr0FQDBgzpurUadTPUS+dBVNQlGe+UJV2Zur4gOheQayvH5vnT/hxRNDy5shNxiQbUXMaR0nkd5jFfOoPj/k8BmVZpdl4FpGks/H0WK3twe29hdr9LjYZEp7/OfLWi/iOj+xsoTCQTlBZD3OowN1NDximI6SQlJweC/7M9hjrwaE9JThXO0/JrePVV2CyiW2egu51ZPkUBomRIU7YwEY9TPUUeu5ZMJbCrSFtirPzp9g8wQnr5Itfwgr52Hb/HbQqIZc+i0h76HAe8xgKsLlNuTp8l8Joym75sN3pSf7DCR+eJ55sBpCm6QO/6/V6OM6Ptrssy/ilX/olfv3Xf51XX30VmCmo/fZv//axz/36r/86v/zLvwzA7/zO7/Cv/tW/4uDggK985Sv8s3/2z2i1fjSJ0R8nimAON+nhdN9GNC8+VhucOW8Br+YhhaQi6xSLVVQ2IPFqCFNglH/UavD9bAbj1jDmroTwMB0igibj6Q41UZBZhRSWuqriVmo47eco3scozqrnKBob9Ee3cVREI+lBMsZgMKNr2Or6kdPdU3cdi77jP7CtwuYUhwpNSZFghUV8hFKvJ3y0WAuyuoLqv4OVLjpoPBC4NdkO0f73cIImpfbneabxLNpqAjEzdu60X7BYcpOBsuSkuJj3fQ1bC6dKZxj5AwIZIOoeWsdksoyVDqJ8+qHPTD8f8baNGRnNSrRL2Zunqh79rFp759m7uzEhwAoPEdSxUQ/hlTDqwcScwm3irL6K0DHFY7baEdMd0DnoDBH3oLQCyeCkZcMnhCtdBAJ7mNz4MO6/L7nXAu/uO1EImGQRa+U1amyhWpdBVdGti1ghEdbgDt+hSHuI9iX0Q2TYrbXY5jnkzrexbhXt15lM98nKy0ziLoHXojveIq+ucltvcK7m0ok7pOMWPlXuTexdCdZoeS0c6eHeUwljLeTtF1CVZaxTRjsPb0dywgkfN4Up2I42eT53MaUleMh8+0T2M/ci5vrvsLT9LaRQbEW3T5LNfoxwcLlQvUxuU3xZ4mEFD97kJiLax1ZXj1qRFV4TZ/VLj36XOz5Z9dyxd4FWIVaFswS1O79zqzhBFfIUWz1HEXex5CRBlW2/Rdkps5CNIJmpiYjhTUTtPNZaJmbMfrRPZlO6WRewjLIRFacGAQSmYKRnVXNONmI1XKPsVvBlQEk+2kFkZECx/CWkidHqZM4/4elF6Sl6vIW2Oc5oE1k/d5SYbxHk8y+j0i7Wq2Kv/y+YQoMZ3mPHP0hmUw6SXZRQDLI+hTH4wsepr7DcfJYrk2u8O95GYzivp2ircT6geL00Cc7gCgJDtXxX6eROwZkVHqKygB3tQKmOcR4d4Drhg1E4NZzVV5HJHv1sTGYSHNV+3+/lZOzHuyipWE/7szeFNYh8Cvckm8nxJlbnoEFkI4wTYtwq9p7CK2MNKA+rU8bGEDgBB8ObGGuY5hGRnlJzGkefv1/RbHu6RWpSwmCehjaUgjZOuH5MT7tw68jVryBt/kCR1dE5+QvHWjo/SQSC0+WzpGGMJ4MP1KrlhKeLvPk8qnoKo8IH2oxbr8ooGxEVMXVp0Dv/nVJ5nax2kQLNfjpT3Fvwl3CEO1OxP/RjDhD0w9mzUzGHSt4WEIfJwtVlgoXPoqxGyRJaeEfPgoz30Tpjko9R0332hMfCwovUqstU3Qo+Fr9+6QFd1oIcYzWeeDJrBke4R4WToROe+GV+QtG2oDAFTpGQ6QyLgXTIyA/QVqOtZpyPCf3jtre1YMvzkE5plVbwG+dpqRpChhg9RasSVjjY0W0KM8XJclTcJauc5lZ1iR1V0I27NJXLOAffZHhODXHffGtUiF75Et7kBjaPkXEXKpWHJiAseEtUnSoVVUJ1b8y6Q/iNj/LynXDCEdbO5unNySbaaqI8ptas44sQZWIY30b4FfShH76ialxuXMIdb+Ha2TreZhOUlGSFRUmFtpoCy75XI6ys4hYav30Jm69jVJms6DIyCWV3BTn/hVmHokOy2gUcv46VHoX38MJdACMM/WTAfLhIahIWSsvIk2SzTy134iy5zQBLX0Buc7LCEnj+0QyrihFO7zssDHcYWUOeTxHT3SPb2r3HZvKUR2FzBtlMBbWX9FkMV3BlhQv1GoXJCGQJay2FU8VpXsBODzBOGaUUeuWn0TJg2a1Qdiu4wiO1GVeFoVlqUz3cl3UqCOWALmYdqU4Mk58IemmHTjwrYPXVAcvB2gOfeVTM53HJwyWclS+A0RTB3GN9R+oYO50lP9rBLdzW5zhTOYucT/CHWyinTOE1jp45TwX4NqM+2qGZTZBzDYwKGWbDQ3sKRvmI0K+QNp5BJWPIIkSpMVPYs7Muc9nCZ1E6mhW6CIc707EsUmx+WKCVThE2w77HmmCsh/TTHjW3RsM97i/I/TnwH+86wGH+g5mtTFKdYjGIk/fECU+AJ+5l+YVf+AV+8zd/k3/6T/8pQgiiKOKb3/wm//gf/2P+4l/8ix94e2ma8iu/8itcuXLl2O+vXbvGr/zKr/BX/spfOfpdpTJbLL322mv8o3/0j/gn/+Sf8Mwzz/Cbv/mb/Nqv/Rr/9t/+2w93cj8GuNEuDG5jmc1txcLn3/PzhZkgkg5Nfw6jZtfXqBATHiY0PGIemrVKExgVzBJ+TAab38Lt95FBDR0PoLxMpTLHVv0sKqwTe2XMwRUI58kXv4AjHLRTfd8EFotgr7pArqcYr4r0qlQdj4PpLRJ/hWxyk1PlswgEddXifF1hsQ9N3gllieXyEkXaZwHw0sEsKeOETy26epmFS20iCnyneWyRJSUMt/+E8XjWHmoxnMMrXzwW210qLaNFQVmVaaqAZOd/YzDdZ9y6zHxjDeXWKMLF+3d72GIqRsgSTWcOAVgBhfBmVYOAyvrIZIguzR9Tiap5NcI0IJE5Jac8SyayGiftYR3/kU56AGEK3MHbkA6xrYvk86+gsgGFV3vAIXuHwq3DYySeHlFqw3gXrSqoVgOhDaZ58cSh+QlRUXUu1C+S25zaI5ISZ6loD0+PTGyENYaV0hrb0RZO83lKeYYWDkWwgjfdQBVjxvvfZhofYCe3qVz4P+LYB8dT1P4cpc82YLSBiLs0kj18t0Ld8QizHuW5y/SFQ90tc3tyC1Fk9EYTas4pSvLuuBbIB6pt72CEhwlOqllPeLrYjmZOyNXhNqb2/q1ufmSkh154hfD27zF36WfZmN766PZ1wieCI1ycR1SjOcUIOm/PHHXxEHlqDnNYKfhB3+WFquAtv4JI+5hgjkxYUpPRaJ3DOXiD2ObsVBcwVtOxGTbu0Bc9qtVTVPwyFAm2unLkNHQPg5xL0mVu0sEKB1W/wGK4hDvdwsPBXfosOu7iz79CgUPTeTyHiJHeI20YaXNU2se45QcUN0844eMkkw59UpLJNs3WBcr3qXMb6WHCmf2Srf0sjlvBhi2yyplHbvMg2eUg7iARrEqN6N8kly7t1bO4QrLs1BiGGSma+fICjlDHZHAKp4a7+CIyH2PCxYcqRjnTLdRkCzm4QatxissrP0UG1JxZIMsiyFovoupnZ0mqwsVN9hBFSlFaeuSzecJxhGDmdL7v94VTwy1XafvbpNNtenGfmlunLB+93uske0ySLo7VDMstmlkMTkBeOr4mtaUFiPsw3kZX1rFCYStLuPE2IMiDJTxjWHV8kuoC2fznUHi0gzZ70z0Cx6fkPLra3FqYE5bk4A2EV6Z06udw3DYTcpSNKRmDzKcUfnPmQ+LRivUfNRL1yLXFCR8v0iSobIT26hj58ALQ1CQEKnwgMdAK+ciC2dxfgPUvI5IucfcKgXCxaY7jN9kVOfvRoSq9cI7UCe6wECxRGI0nXSpOG734CnK6jfUbM2X4sounHNzxAba2RmwNHCb2Cq+KF+0wn3YZtS5Qdksot0HizqHKp/CxD9gniY24NrxCYTTr1XVaDynkcrI+Mn3QV/QoQlnmcuMiiU6pOB/At3PCjxW+CFmtrhLHPktz4BiFaZyjIhVd0UMKQcU9Xryh9BSv/xZGa8Tis8h0SK1zDVs/Q1auUhyOp8ym7IuMfLpFq7RA9TDxyxEuVadOUPWZ5FN2rEJWF1j22qACvMlt8tICE5vjSo9AKPRg1laKSRc3aFI4tYeoeQhCWUFXLyHCZYx0se9R0PW4PtMTTnhcJBJf+fg6IhAWR8hZ6/B4iOMGWMwxO9ghwJ17Cffgu5j4gL2hgwnaNEt1loJVrLUYs0ngBCihiIMaavUr0L9JYnKm1WVM7xpDk9AU4gF7Ow8ejD3cj0LS9Jt0Y0MzbFI+Kdb61OKNryHGWySVJu8Yg7WGMGwiV76EkJB4NSrMus+43dcoqZiDeEDLLeF7DQjvJqQEokR7+acRlWUCp0ZeOk2Nm0R5TCuo4xzaWy4ePiB0jFZl3GQP27+FCmpYWaZoXUAfJupLFA2nTWZTrg+uzdp4ZkOebTyPg0vhVFGrP40sIoofMbbqFKPZM+C3jiVfnvD04t7TIe3ebmn38rCYj8DipF2sdB6poi5tjtt7A5uOse1njrUEfy9mwgXP4462wGSY5iUszLqpNV7BKZ/GAs7gCjaPMa1nsMLQSPsw3cazEndym6xxmZpbo5f0UEJQORRA0KoES59HFhG518RaiM0UsDM7RpZxo12sEBSlZSwS7VZQzdMw2cXWTx8VwDwMQ8Gt8U0KU9BP+oTNEr740dfVoSyzXFlmlA5ZCBdPEpJPeGI88WSzX/3VX+Vf/st/yS/90i+R5zm/+Iu/iFKKv/pX/yq/+qu/+oG2dfXqVX7lV37loZnP165d42//7b/N/PyDi/L/+B//I3/hL/wFfvEXfxGAf/Ev/gVf+9rX2NjYYH39o2lr9GlA2AJJgVUuVudEsqCX7dLwWg/NIs5MTHbrf0Xs/xBZXcG5/H99wMnhxjs40x2sXyWtnscicdN9nI2vI0c3kXPPkC18Fms0JHuIPEfufw9dPU2R9mmWfoag/hwIS6wjZO1ZXFUht5LERmyM30EKwXr5zAOym/eSqDKd0hIAFSfEW/k8w2GNMQ4mG7BcyvCEjxCCqmo8+hohWfJX8Xo3sckIxDbO2pdOFqqfcqQ7x8Ncy8aA9A4d6EIiDpXvxnpIomNqbp3t6RZFkRCme5TMu0wH1/GUA9NtBst/juphIOYwfjD72Wq8zvew0w5OZQFbO404eB0rHZL557iVHRCYgpXudZQuCHRMMf8Kee0sRvrUVJOvrf8cO/0DQlEiECW8wevI4cZsIbv0hQfaYd7ByQ5guDE77+7bFKtffWzjyylGyLiHCVqP3D5AFq7hrNWxQpKqMuI+yfsTPjjCFjNFjDuVDo+BU4zAGgq38Z4OBG9yA9G/gS3NkbdemFVYHDLWA64Pr2OxnK6e5mL18qyqNe8jkiHe8G3McAcpMpzOm4hsiFWKa6N3WApXqTuzBeOdABq2IMmmWEfhFFNCb57y4DrSqWH8Fq1wCcpL1JwGB+O3sbvfJfCgtOhC5f3nWTfZQ052sOU5svDB6pgTTvikuD29iQBWB7fQF1/9SPeVLX2R8s4fs2BgK9r4SPd1wtOFkd6sFVmRIxyP+6s+DJrC5mg0k3xM2alQxYHuPl6UYJMxQiiy+nlUPkF03sJKh7y0yNXRu+Sm4NTwJi2j2B2+w351kaKyTmoS1vDwJzuE0geTIvIpVt59X4WyzKX6RcK9b6JEFaNCHFmFeAAHb2IBb/5Z8oUvU9xjM9yfgCEwqHyMUcFDg9D3IjC4+9/DRl0cx8Oufvk9nTQnnPBREtuC/fpZguoam07AJSmOZRalNmaUDympMoTL5Gf/0jH7+d61xB3koVO9bRLmb/0R0uSo+RcQk6uI/bdYUAHV2jLv+hW6W380W8sufhkbrBxtw3h1xOAGcryLO//ig4VUToDqX0H030UUE+rtF8jKx5OmrZBH62E3OUDsfA+wOLUBWfulBy9GkeLkQwpVOQkMMAvkq/3XoEgwCy+Re3eDP04+ACEpCgNGkpMzzseU/Rpu2kVONrB+k6x86nDChBIF7H8PUySota+Qrf0sYLH2+JyaVU4TO4qiZ2CyT8udx8lG6OFM4cmfm5D13sUvCoL+FkXrFVJgyV+h6bWO2meqYoKKOxi//oCaxkI0IkKh8oIgz9kWe+wOr1ByypwZdQiMwqvMky18/qQw6QSkyXB3/hSbRThhg3zxi8fmCE3BtfG7xEVCzatytnLxA7V1qZTOgt+imieE4wPkdAPiFbzKXX+IlA+qP4ayzIXqpaMxWrgNaDSw1pLbmM3BBsl0h3baw7v6u/jnLEn7swDYPMb6TUpuDU+GtP05jJVYcRh8OiSxEeN8REmVSUxMbgoAhunggWQzpSeonT9BxR2csEm6/j+gBtfAakzjPBiNcUpHrXIEBrf3Jv50j2rjDFn1/RUST/h086gEZoA5dxHhLUL9eTJmvro68GyjhBAC5x7/v5v1CG79F2znXUTzAlaCnvZnkdnOO8jwblJ5pKfsujXaq18kEoLKoar+criKdKCbdgjiDkqWGIULLKoa7o3/FZGNSdrn2a0sUR1vs1w7g1AKawqk68L+d5BWohc+88gAc3EY0L0zG2Q2QyBw7lHqdPtvwXADIRXOypfe06d5wgmPg0TxrFuF2/8VJ4tRZyTj5gskIicYvoWXp6jGGvDc0Xe010RYn4kTEB28ib/yRdJCEcoS1sLF6iVuTK5zPbpOw/G46JZwgyolaYl2v83ECtzBTfzaTczBu8zs7T5Z+zMPPcaCHGvtPS3CBavhOvPBAq7wTpIIPqUoPYXuVaw1RNNNwvYlxggCGVIEDnvTPcbDGzwftPB230boPr6dUCufhfln0cEcFoscX8EETXDncJ0WNFsUzObSc6VTqO73UZ0OzDlk4RqqmODsfhtbpDjtCzDcwOYxIzOl11wiJWfF6qM1KoCyOYuTTYzVJLUzCCRSxygdo50yVnmARZoUZ3gNsBT1c5jDwqyxHpDohIbbxL0n9uvkI+T2N8Fo3Po6WeuFj/UenPCj0XRbOHUHHiH08ijc8Q3ovIMQEnfp5Ycm1zrx3kxtHRC9K4iV+ZnIzZ3x5jUeuf3cbWPP/x9wh1fBGlQxQTsVyA8Yb/4h9ckGLhItPLRSDMM6ofQR0icmp5t1GEwEK8EcLwuFNAaLxFiNKiYYp0Tuz/ImRkWPG6ObAJyunWYx6mG7VxGAu2DJymtYJGnjOUTzeZx4H29yi6K0cPRcHEcgD2N5QogHunZ9cASL3gpL/srJ+vyEJ8oTTzbrdDr86q/+Kv/gH/wDNjY20Fqzvr5OufzBK82/9a1v8eqrr/IP/+E/5OWXXz76/WQyYW9vjzNnzjz0ez/4wQ/4u3/37x79f3l5mZWVFX7wgx/8xCabCWvwDr6HmXZwXMm0dY538wnpZIupP+VM+fwD39E2Qh28RR53iZMh7VPbxJWLwMxZ7tsct/MaYvd7WGPxL/8CSeNFRNRBTjYouq9jiyGiSJDLXwAE0qQoGzPZ/jrT5lnSok/bmTmzjzKfDye5btJhmk8B6LtdFv2V+w+RO19YDlfxlY8r3cM2DwIZtLHpkKbfxH2MfsVH1woD+rAVrNWIQyfQw1A6Qk23wCmRhStHDuATni6kSVFJB+tWH3A4lJe+glNaQnkVlH+KxEZcH17DYhn5A+IioplPiA/eQNdP0crH9A5u4bQv4S3/uVl7wf6biOk+tnGGrHoOpxiiOq+DkGgsUkqKbMykGDFxMt5I+8wjCJIuq7nFpiPw53ClIq3NnrGaXyN3AJ2BLWbG/mATpzSHnbsMj3CcWBUihJy1xfJrZCYB5D0Lz0ddowy1+21snqIcD7P2lSO1lIdR3NO+8CTR7MMhrMbb/y426qJKbbKFz71vYM5NO4id74C1ePPPklUeVFISWJSJoHdt1kJntIWqrh8LEkVFhD2cdKNiStOdQ+kpcufbYAyq6GNVBZOnuMsvYaIDxsrDApvTTer1JtIkuAc/hGKKrCxwe+ebWKmop32GOqKqQqyeUJYKx20eKdms4BE7PrVyDaZ9surDVSy1Lehk+wQI2vuvYbVBTHYIFgq0LIOwiHSAKS2dJAaf8Ilxe3qTlizhW8P0o1Q2A2xpCV05zdJwi29URlhrESf2x08ERgaM5y+TR3sE1VM49yQnawpuTK4xzsYUpIT4ONLhxTwBleBsv4uprqMNuI4P2RibRbMvTzdIdIYSBalySIopVigK5dNPe7y68EW8jW8Q4uB338QUOYVbx+2+iRUKHS6iVYnadB9nOoTuNWzrIoUKENl4duxoTD5CW33kHHGKEXL/NQQGPf+Z2Tb7b8HgNsoLKZa+eCxQez/CmpkNBdgiQxYxxjtJNjvho8fJB4h8ig4XjoL9JaHw3IBxDgtBeyZpfIgVhhvDayQ6RQrJM43nDuvGZ3ag23sDEXWwrQuzpKLZH1gIlnClR314ldCpIg9eI9VTitEN4mmHVmkBn5Swtkzv4HW6yiE0BfWz/yfsoatHTXcQSRdQiPEGtI8nm+XhMn5tGaIOWptZcOM9ECblzoJdFPEDKuTS5rD5PeTBLl5lkWzu5Vkbup9gZLSPjQezn4e3YH6WCOLFt2H3TaywzC1cZKhcjLXU3QZCWOTBa4ftNXZxvNqRDd/WAl+GCL9MJZ5QNGaJZkpPUPs/QJgCvfAZcq/G9aSLDBaoKp9y5Qwiz46Oa5h1SJM9vIPXadbPIXrvosJltHCOqqUFFrX/fUQege6T1c+gG5cJDwv4hFulrGogBNb1iDd+j7T7NvXqKqnXJpB1iIcIq7EfU8Dzvdb+J3yySJNgs3j2n3SMsPmxdW9uM+Ji1lJmkk/R5McSY953+0hqqomc/yLK/AnGDdHDXea9Gqa6jrSaunq4usa985jFkNmUQd5nY3ITJWMuOg6D/jXmq6ex0wNkq0DlA5zhVcToNrTP43Z+SBH10OWVY4m4Bs310TUynaGE5Hz9NBXlE2ZD5uSD7dCEyVGjDZgewLRDUFsnH+4Q2wg1ehusixcuUSx9ASNcVD6aBYQBeteR5fUT1ckfIwQGN9oCnVGUVwGLe/Aa5BFm/vmZqt993B3Pdwe2e59/T5oE5+C70L2KnGxhnQC7/DlIJlBk4B0vhCyrEisYwu7buLioOMUufZEcw+3hLRpJh9LgKjWvzvyZv4xK+zDcBAFF722aQhINbpCkEdWFl7HSQ2QD9HAWOJbjDWg13vd6HMQHfK/7HTKd8Xz7BZpqftY9IunNztZoRDF5pM/0hBMeRWYThmmHajGl6rbI/Xn8aB8mAwBE5w0mtVN4SmKSPtFwA+/K/0Kx/gow85Fb6YHj4xufIKgTS8mC3zj0mwuMyZhmA2oYytt/ijPZw1MSHU+Za6ziqwA3WDwsEn60vQ0Qmwk7o6uE8QFzlXW86iUsEoH8UKo3J3zyWOkh3ACbRZSDOaxycayl4TfpxPuUVBltDXkxIcSgvTZUVqB8idxp4ne+jdj8A6LyPH3hUr/wl5gYTaFzWsE8Lh5uNkBM+gDI7lvI9TVkNkTGezMfjrLo0hLkMd2sz5SCYdyl7jWPJRGFk13m84xEJyxbi9QpzvafgDG4xRAtSzhhA0pzmMGsM4MjFFnjGWIzOSqAH3lDLhwWwAOzefyw1Z9Ieu/b+eqEpwOBpPYeQi+P/F46ms141iDyCTwk2cw45VnS1WHMc7b+neJsfxNbZLiNNfLWF0htjIuPuM8HIeMDmOyh0gHSJCTzXyTqv4Ed3ySZbCNUiBBlpFQ0/RbTfMyCUrhFQlf5bE830YO3mRsfMO8voYSDo3PseBcZ1DCLn8UIl6iI74m1Rdg7eQYAJj12TCrtIXa/C9bglvfJFr/wwDiXKM7Vzh8Vrdxvz8Hd2JkSipY7dywh9FGcPE8nPGmeeLLZz/3cz/GNb3yDdrvNxYsXP9S2/sbf+BsP/f21a9cQQvBv/s2/4etf/zqNRoO/9bf+1lFLzf39fRYWji+22u02u7u7H2j/T0Pc7s4xfNhjUSaGePZi1tqSeVWybIJgNhlJ+eAE4zt17NJLiM1vUWmdw3h1JIZJcpuNuI9vY54d3cAZXMXU1jBxD9XUeMQUxOT5lEIICpNQcUqw9irq6h+SCg/t+jhene18wlzJHjnjYxsxygaUnTKhEx5VLYVO8NBrMCr6bEw2CN2QtXAdJZ2jANap8hmWSwWucB54ubwXFomdfwExugVBi8JvHqulvPeeuL03sNMOIPCWPfLgQaW9TyNPw9h/HO4cZ2wnjLIRVbdG6SEyrG7n+xD1sNLBWfsptLrnMypgz6sQ5RFrfv+wddWs4aDWmvnSAnaSUfPrWFnCD+ZoLS9g3SbkUywgRjNlGTG4jqquz4I6WBhvoWqraL/BVL9FL+2Tssgg3kYmCUXjDEpLdG15ZkBLZ+YkEUCe4O5/hxEpTtjAVx7ScZD5EFXESFscUxS5ExjSXgOx+kVEEdFzXa4P3kIgOFc//57qVwINppjt2xRIU2Cd91YU+aA8qfnso+LjOq77r4PSCST92f+TPsrG6Pdp8yKywSwxVgBpH1E9ntwibI538H1sOsaxMYVwwPEwTkBkxgghKMkKTa/JIOtjraEVtBECvPQAMd3GBA1MOI/0aljloTA0nRpZ2KSf59SCOlIKVLTPweAN4iJmRQ8QUpHlMfHCC0yFQxLOE0VbhE4NR+QsiwKZj/Anu4TxADessFsrEecdWl4LgTz2Puqku8TTbVLpUrIxFeHjJAfonoNjQSQdtNtAjbcxq189ptz2aeGTfDY+in0+7c/6R8Gt6Q2WjMH4TbjPbjj6jwDxhBZz+dLnWdr+byThZQZ5l5b/eO0InwaelvHxSe//YWhbgBCoRwTkExvxTnSARVCK97mcR0yyAbayhnQCptkEi6Y/3aSWW6QQCLcKpdJs/KERQoF0wK+B2AIhcIM5FqObXO+9jVtepFS7TJFnhMpnPWzRsh5uaQFx+xvgBUjl4UgF0sMcvE5R2sQuvopM+mivhlp6EepnKEoryCBBFRHddI8Dm+FGNzhdPotAoqbbcJiMpqabmGYdOd2bLQvy+KhC8FFY4SBa5xGDG9jy/EzB6RH39WkZd580P+nn/7jM7GGDF2+BMeSllaOEiFmV9bfAamR1iWzuFdxoC9F5i2fCGln7GYSoHrvWFotGz14H1mKFRggY6j4y3qc2uoFEkR18HyoL9LIhnWifRcdnrrSGqp3GjHagPE9aWyXp3yRoX8BufQu1/CrNyR4dR9KJOgSlRYQeUnPah8c7QHTeAq+EnnvmIWNAkjeeQQoPpIt2H/0cARThEm5zhMgjdPPC3et1iCoiSIezd1/URdrsE1cc/KTG/dF+vQpCHjrGw9n1Pcj2sN3XCPMeBsO0L5G1VS5UL+CJYLaWVC6iSJGui7QZ+s72gjb10hIUOVRXj/aloh3EYQKummxQNJ+n7IVEecLAadAIG4RihPJdMJq90RZBdQlBQS5L+P13EUGDbO6loyRKaTVSp1D0GWx8naK1TVpMCZa+isShaFyCoMzIJDjC4mcRvvTIkzGV+VeQSYJtXcAK9YBP5XEc3B907hYCvP0fYKPu7F23+iW085PZQupHGfcf9bvSuBVU8xRisoutrWNVcGxcBCJgvjTHIBkwX5p/34K5+8nJSHVMqMoUwTykG0yKPt14G3KP9ekEpXyKxVcopIexGudwH9KkqOkOuAE3TEo36dLLOzS9FgdFh/n2JRasxcoK1Naw0kEOb6C1xZl/Bjm4ghl3kdEA3JDj4paWiR4SFzH1LCJMR7woDEUa4yZTtAzJwrutPbXbQLQugFTY6jLYnJyUfjaklPSYuGXWZYDSU6zbwDoBwgsgTyCszeaOD3Oj3oNPgz31NB/bHT7IdXSjHcT+67OfiwjrNyDuASCHNxCLj9fJ4IFjsBlRERHUFvFcD1a/RFq/jKyeQqZD0qCKkHe1BSvTPer9m4i9H0LrGeKkxzDZoCNyxnpI1vkharzBcrhC5cZ/oTj784i5S5CNCBrrTIWk5IaEqoR1SuTlNYh3EOPd2cPi12bvMj0B5EMLToSA3ckuO9E2xhhujK7RaLUQKGzrIqLzFsKvkQdzn4px8CR52s730zBX3OGOH35zdJtwcJ1u7wpueYVw9SsUlVXcUgOyKbQuMdEjonTAApZAKmxQZmPvh+jyeeYI0U4Jvfx5nLTPgldlbrLBtPcuPW+DVuU0wf5brDqaFEtJKlxjsINrCFlCqUtU1r9C4bUR2QCnXEcLB928hKYg0lN8FeIdvremxZTy8CbFaIN4tIl/uowJV5+A6s2jr9O9/z4NPE3H8iSxwkUvfwGZ9nH8BueUj7aaW5Mb7Ce7SClZ8BZxS+sIIyGfwtqLmHGKm+2h9r5HcvA6zrBCsPoq/XSXvWSWzF9QUHcblBxFoBzc8W3wy3jdH2CrizijG5CNMeUFTPMiojSHo08zzhKUEPjSY2KHXB2+g+94PC9KBDIkkCE4FWwxBZ0hlUL2ryDcCnQjxJmfIb9zv5Q7a0mL4U4MrjgU+7hzT00wh1uZx6YjbOvisb89Dk/jeH2SPM3npZndS/UBUk9M/RQyG4Jy0eWlh56f9puItS8iipjCX5jZDMUUW6SY/ADZ2WejWeVGv0sraLNeOg33WMRCOcjuW5BNEEWE1zhHFB3gZWOUdLHLn0WoEnnzWeakz1LyfdS4y8QP8aJdunaKr3PyaIum3yIQAht1EALkdBtnL0UXlvnF5xk6AWBpeA16h7G2itdEl1ePnZs02d34no4feV9DUSL0H+0b3U932J/uz7ZZFbS9H802vJc7x/KwNfuP+/N1wo/GE082+zjUFa5fv44QgnPnzvHLv/zL/Nmf/Rm//uu/TqVS4ed//udJkgTPO+6U8DyPLMsescWH024/PU6pD30spgzmHIx3oTxPeeksNiqRFgmL5SWq3sO3b8t/CXPqVZRfhcoS7Hybye63WHJLTP0aeuk5Kkpjwhaj+RXi/jeID95i7PiEL/2fsUWGN3+J+tIZsJbAUzieQ5ppTLnMWnuJuXqNXOdEecTt4SaFLIjMkOfmnme+WUcKSSOYVfvlJkcJdSQduX1wnbDsMM563M4zUpPQClqcq5+j7D2+VOeDVIEH1d7upd2uwsQFdVgtUvWh/vSMmQ/D0zT234+0SDkw2xSyILUTnm+8gH9vkpTRMNBwKPFOWUHl7vl1ogNsnhF6DhPZ56X5z+CWYJpPWCgvUvfraHMJNXkO8hj0swSD6+CWYPGwncm0SZL2Iayz73Rw9TbN9iK1xXMw9yy0zpGVJW7SI1c+F/SISilmvrxEEMwBGvwGtC+AcshNjhke0PEivtf5Ic404EuLz7JYKoHVUOxQIYC5Q6nu0Rbsfn/289IrMDdTRDjoX6FyqJpQeDFDEaGEYrWyhqvuV/urgvc5mOxAZRGaS0/8Xt3haR1fH/dxHe3PlMGchcne7NrPL8JD2nsco3IOGIDJYPEiVO879skeUy9DeT4BAdTXAcm+F7MXzRKvz1TOslpaYHl+lqQiETDagPgWNNugCzj7eajfbVdZtZYwj1gsYup+HVe5jGUJ42gcJdjyXdpLX4EihtopsmJKrCMGooRfajPWA6QxFJNbrIWShfVXuO267AUuWbFJavdxvCqnaqcpezNFVH1zl2Hv+wg3JFj/CjXlwaQDaX/mlNQGaiEoH1plUE/ctPnY+CSejY9yn0/rs/6kMdawFd3mq1EP2TpHufLwRN1y+Qkm8AZfYGnjdwEYO10uzZ19ctv+mPikx8cnvf/76cZdNoY3kEJyoXmBmne3Gr8wBUII4hxqRYjFMp/FjPf+jExnJNlt8vYzqJKh6lRY8s5QTgbUVEA9XAQKSpfXZ7aLdKFxema/zC2CUOBX4PZt8iDEZF36jSUuLDxPLgTVwS1073V8YzALpxkXEUV5jtrCyzi9q+yPbqJ1jhG7tJZO4fZSUE1YeZGKXwWqTBoh/e6bKCyWjGrDJ3ACcBZA7wF2dizNKthnoH8N/Cosrs6SVnQGleWHz+9zL4F98bG9HE/bff+4+Uk//w9E7zq16Mrs55KEuWdmP/e7EGhwQ3AymKvCrQNGtZDb0SZOLDm78iVC97iigFN+jm7coepXWSovMkyH9Hq7CBEzNfsEOserrdEtbmMlLNsu+fZbTP0G0eILNC/9FEtrzzLuvo3XWEGqAMcvo8MaK26N3fo8XrxH12+yUlbMVauQRTDI4dyrszXEwirVykPGQP0VGM3N5of6qfe3Qxfeo120DqFYoCa6UFuF+blP3Av5SY/7+uo5aDbA5FBeIDM5Nw8G1NurOMWACIGaW8JTkpqfUjERlOah8tPkB29hDt7Gj96hWvGgcQqowtz/CDqfzd93cBcg3+bOnHrT6aOzDCk1wlqK+Dr0b1L2alAktGpNOtNdwrVXqEwHuG4AjCHIoHqP+pP/RfKNPyacP8/YL1PyHerNEv6hMv2bnW0muUYx5PTqS3gdD6+2jnfup6h41WP3X1vNzeFNRtmIlfIKi+UHq9YfxmPfQ2OgX9xd+1eOr/1/kvgw4/4jfWbmXuVuz9cHmaeONholH0MJr0hn23IDkiLhtd3X6Ea7CLfE5fYZfC8hti2yoIrZ/QGiskrNZETulCvFNrnOWa+us1hegs23IdulSDRhuUm9WkInZWp+mbq4xHJljeapV/GtPbSnJJhl6E9niY12BRw1e86XL1CZu3sNh+mQVlZnGGU0pMuCG8DgNsRdyMdQcmD1wvG5t/Kz0FubzcvtS4jhTQajTWw+JpzsUF5cRy0sgXKBKtR/DtIxhA1wP/oE3096Xn0vnuZju5/HOtZ+APHhnFZyoTkPaXmWwNxYntkhPwJX+3uI1jzWB7/5M5RWPk9JSqytc3OU0Im2qKgqF5sXsViG3RuY7neol2v4esCweYEdMeLW+Ba+6+O2TrOkY0pSEYgUmMIL/3tIx5SCGg23jBluUGDx5i5Qk4djt92azd3leRhuQO+HgICVz838Y/cRjxtUwhApBK1qg2arjHtnW2sXP3Gb45PiaR33T+NxFaZga7JFbnKaXpPdaBdjNOWyRzBJMaFHqeRSC5n56dv/91k8oLKA6r6BaJ/COv87gtE2cdgg9is4+39MSbh4yoVTX4HFZyEeMBj32UtvQSYomPJ8xaNmFbq2hio3IaxDe20mwrD8Epz+DBy8DaMb4AiYv4RprvJ29y0mdoJnPJ5tP4fv+LipoTdwKIoA11H0ii1SNBcbF/Gdu++B+2NpH5an6Z4+Tcfy5KkCd+fAUTZif7DJxE6pySrPrz5DxavA4uFn9t+iMbw2852EZeTcRSKvTLB4GdlYJI72kUIyKfpkdkoJh4uLpyFU3LQpRXaT81FCUKmDrYEvKTXr4C1RMjnzk308r0olqPGHG19nL9+CHJYWPseF5hfoRQeMgpD5sE7VrM+KCt3PQPfd2XPkKcLzsxbk1E+DcmnbCm5p1mllobRI3b/vfi587aE2Y25yHOE8Vg7Cj+sYeVrPa5D0uT28DsC5+rmjmP77U4XlUxgsxhoc+ajYTpW0SClMMYsbFR7j0feZ3nqHvLZOsf0d6osvYEipN8Pj8c/8HPTPQn641g4FnjLEnofXWEGsf5YDpZB+xop0UMqALyjbjPLCJZaSbSb5hPnKF/Bq56m2L0PHgWgfCgWuDyanJiMWzn0RgJ3JDluTMWJuiaXyEuu1+4RqohzyeRAS5p/9kdet42FAcpijUKuGzH3I9e8oG3FzeANHOJytn3vAt3WHp3UcnvDJ8JFEZP/e3/t7uO7D2xb+h//wHz709n/xF3+Rr33tazQaDQCeeeYZbt68yX/6T/+Jn//5n8f3/QcSy7IsIww/mIRstzv+xOUEhZg9tE/iWIR7AdFYx0oP208JaRAC6QhSxg983sn6yL3vzqR+F19GJz2c3U3cImA0PqA5X8bu/hlxZYXcbXKw8w6OEPTjAXLaJS7NoWqnKDnzfOf2Dzgrwe9uI6MpldWvMVr8KYIsYGf7CldHV5lajZYCnzICQV9NSW1MoTWpB8N8wPZki4pX5lTpFAWWOMqIsoxBOsb4cGN4k0bQJI3MQ1uD3rmm915Ld7qJyCfo8gr6HpntR1Xb3ntPlHcOmd4Ct0yeV7CdB6/j08bcYzginoax/zgIAeW6y2gUURiNFJKemuBy/Pl3vTOIwTUI2+SJj03GpCZmrMf40mM6yVDW0PQcep0hnqjiUSUfQ2c8xslHqP67WCegaFxC1coInRENx0x0ggpW6GeaCMVw7xot6kRJFxrL5LqF7U7QrOIoH5IdzpbP0Y6neNGYza3vIofbVFe/iMlctqSmH3c4k24TbX2HttVsVBZ4V1YJ6guI3nUYToEhmRwjTUaw820Y3UaXVrBqmyyb3WOlA6aTDCkkw2JCL5rJIydVzZz3MMd+G8I2aOAjGMtPcj77oDxN4/7+69DPO3RiTat0ira3Cr3p0eeO5KMfmI8kovY5BAaTqplj+R7G2YCD/hZ5nnBu8UXiq1/Hkz46qDItLaKNZt/0kdHd96LXfxM1uomMtrGyhK0skRT1R8xrPsMoARIyW2c693l2JzcY47A2nXImaDOKpuxG+0irWHBWmIwjqq6L3H+TIO0xqq2SG01aahKPY7zeD8mTEdROc2tBshDMqj284RjflpCZRKQundIqjl9FTiKECmD+FDabYMNV8n78RO/Vx8VH+Wy839j/KPb5ST7rnwR78Q5xEbPcv0268jWKyXFZbMQs0Ww6Te+VOPjQlGoX8Y3hze13OK0uP7kNf8R8HOPjaZrzH5fb0TaDeALAZrHLgj9znE30iFvjmyihOFM9R0sskucT2tMOoyRlgqA72Md4a0gc5msrtJwElU6xRcKo3KS2eoFeb4wxzBRquoND1ZrDNmlxitIesnCJrWJ5PIH9b+CU6mz032aSTCi5PpXmObbjaxR4lDLLmrfC1JtSlz7i+/8TefMiydIXyfxF7BgY32mhaVC5zyAZ0gpbjAcpE3KghVN9EWEtuW7PbA+xgmy0sMLD2ds6lJS30DxD1nj2kdfvINujG3doh23mvQcT5n8S5qVP47h/WhEC2iZjNI5n87YckIkxAou3+w5q/xaYAnP5L5N0xni6yq3hLbpxH5x52N9kWZWQOqPwW4dtJF3aLLA/6nB195tU/DLjKGEn2ebF+kW6O3+K6d+kFixi/Dnigw2KNMNmfXx5m57cxV3+IoO5Gt7oBlUDO8Ec4ySiVFmkhmbPSOrhAkFWpXvQxzv4LmrvNQga9BtniIY9qrE6VHK+g6WINcpZQLjyyA59PzKbEhUTSk4F755WDkJAe+UL9LtdND50J0/03jyMT8LWeRyOzzsu4EIywWJxEkj23gUjCVvnuB5D25Xku99iVBTYoMbe3DnywSbT/g3Kk31WbBld3OewH99rp9dxqy+B1WS6wc3uGxSmoJAZ3bhDI50SHbyFFy4gSi3apkolPA/ll4izK8SjLfBKFLHC3LO2sKKMLZ3CLQ1pehXSyguM+xljsplC3zgiyhNCLP3KKTrNgATY27nCpdIq1kKuAgSSSE+43ruFKSxRMCUoTzEyeKT62P1zt8Wwk2wxSkcslZdoHCr43Yvrn0X0r87W/nGATZ5+H82Pwkcx7j8N70qJxqBw8gFy97tYa2DxM2ybIcOr/1/iyS6lhZd4K4NAlMgo8PIUXzUppgUja9mfxhxMBwAU8QZuvYwz6EOSgnQIQp/XexvEJqIia5xuncLNKoxTwxiI7QGbk9v4wuFU6RIUPl5jHeVukFTm6RQOducaNaeOJ3wmesJ0nOFRQ+YZ8d4PkMLC/uuY5mWKSUze6WHkvYUpCvyZfe90DpDRmJI7x9RfoVl5hrHXpujP1uMAbrwza+cZzpFVz31kCTef9Bj5cbF1Psh1FLaB66yCTjHuGkUc4FRfRuiUQrUf8Nc8jnKkEILd4QH1/j6T4QY2ygnkEoXXpChSbvRuEzqGoZ2yrRsUpiC1auZHyiPml77IXrBOlh4gsoxKqYkpNM2FzyFTTZJ20Rs/JCvtYMISzmgXUZrnSlBnkMWsjfdxh1sE1XX85sszXZtkgtfbOPR3glVb5EnpvuOGtfY6X2j/FHEeU1dNxr0p5mNq06wpDhWoP/6EtqfV1nkUn/Rc8V708w63RreQSDa9LYpco3CoBVVKlecoFQE48/R0A9MZAwqoQC/Cy8scjG+xr2o8f/5VDuIOUbLHqcEWedInnfbJJkOilc9TCtaJC5coShFBDWt9RpMUdI4ulxmW6oSiTGW8hRptoOMCvXkVp/smtsjRRmLdAYlpcDAYYK1lZGL2RJdQVmbt6tp/DuneYCfrc5B55N0upaJBzWkA0MsO2J5uU3JDTlfOfSClofv5JO7pp23c34u2mt1kk0k+Zbm88iO1FryXbr7P3rjDMB1Qb7foDcYkcnbyUkJrsstoHIEFp/0ZdHkdWVrAqV/Cy30yazDWME52CGxKvfNnRJ1rFH6ZtDzPwPGo6oB25SIyH2HL54hGBTDGG17BGdzA+FV6C58jzyxxlFPyQrrRBOmVuDmJYBKx5404VTlL5sZUqx4lytC7BrZLXHuZIhWIdIp0Z/N2qVBUtIPOMkbR98FoiuqZR7YD3023OIgOqPt11kqnj5T8BAZbROwXQ2KTsRQusTq/8FSPkUfxabZ1dpJdetOZXeLmuxTB4885hc25NblOXCSsVlZpug928IhtxLXhFbTWrFfXaXnzjMM1osp58iyiXCTE04y632R4j518B3fupxHTHWzQwpgWfga+9sCE3B52ORCK3HZIassEqoq/+AVwQoR3ljXjkdgBVZsx7Vwjv/b7+NVz5K0z3BRD7HibU24TrwjIu1MEliQZEk0TCiyhjgizuzabH93GufG7iLiLCdoUapEs+dFaIIe2QdnkSBQyLtF5zPWv1QadalTgIORd22YjOvRtAaQeC/5xH+tH9T54nLF/wtPLR5Js9vLLL1Mulz+KTQOzRdGdRLM7nDt3jm9+85sALC4u0ul0jv290+kwP//BWhxa+/T0rn0Sx2IRIILHDnSKaB+bHybtTHfRzTaqukJ5ZCnVzyLyKap2HhPvUBQRQucwd4ny3Is4iy4iHeIP9znYv05PXUQxZmkaUmo/j/AX8I1G9b5PvPMNGtEOVFZRq58n8JtU3Rq76RY/OPg+ZafMM83nGKUjpDUE+69R8Dr9UouRUwZheGHuJTbGGwghCVVAGYs7voXxGxRu/egi+uNrMNnGVlfJqudxsx7svY7FIqcd9OpXsBa8yQ0YbUJ1haz68KQ1ayF3atB88c4F/rHhaRr770fgBJyqnWGYDql5dRzrHbsVQkAWriBKK7NzsmAouDq8QmZyPOlyqXYOd+97eIM9ZGVMNvfKsVZ8sn8VMzkAwFEudriJLmIGyrBdPcWw6NHwWlhtyIucnYOC2FnBY4FGpUDlMW42wLn5/8GzBbZ+BmOhKCbYdEqcjVDTDt5ki30lCU3OZHSLIJzDj/ZZalzAkZI3swlrYYm6rFBUz8x6kw+vYXSOysa4oz9FewFUz4OQNNOYutsiLy2xnx0cXReJeqL3N7ERAoEvHs8gelrH18d9XNbOFp+bky0KUzApIkK3TSgrs7ZN/euIUhNlMkj66Mop0toF7ji2ZkLTDzrVlJ5iNv+IcLpPqX2R3SKhnk/I+z+g1jhDo3aK2ELDbR6drzQZdriFUSEq6iHoU0gPmY4o7knCfRguHgu1Z9g3GcsolnpvMkyGjLyAfW8BZ1BmtRxybuE8ZfbYG91GKB+5+U06KqSsnmOtcpkkj9iJO8h0yPriK0f3w6mdpZEX4IUUXvto7hVLP3X3ft0xOZ7CcfVB+CSejY9yn0/rs/6kuTm+AcBKOqGon31gGB61zrRPdoiaxc8yP/gmu90fYNf+0hPc8sfDJz0+Pun930/NrdFP+kgEJVU5OrZu0iXTOZAzyofMe0v40x6MB9SKAre+TNI4y1ALEJJaUSA7byNsjpy7gElHcOuPccZjRHkJ072GUAq9+Pmj+d2NtxH9LS5NdyhaF1FZAgii8T6Ec+hswrZN6NiIa4VmcvM1fu7SPI36M0x0H3Xld1gc7yA7VxC6IDv9CyRCY7EEooRAshaeYSkscHDAyqNnIXcP1XPuuRdaHFZi5zHWzP4g0skj71duU7Yn2zOVwck2tUYDTzxc1eNpu+8fNz/p5/+BqJ+GWv/I4W0tCKsxaYSpnMbJOoj+Nbw0IqtdoCZzxukiER51kyK3XwOrcVvnSGuX8EfvUgyvU0hNXl6lF6WsVldBWtLRDXpxj7Zfp3Hr65Tan8XMv4gZbpKmB0wme3jSsrs5YUdCs3uTqfLArdFZeIlm2ufMuM+qjvCMQzH6U0RjDTPpYsurFMTclorJZIdld8i6LGG8JoVbY7oXMdoZI13J/IUW0n9/F5Gm4NroCkmREjg+F2vPHA9eSYkWwdHa65Pmkx73d/YvBAidokzGutcitwpXhTiTMc+ufwa3SJD5DSwwiXe4MdBom+DomNQUhG5A9T3Ow4s2Ed13wK8i516m7jfoxB0CFWItRNmQoLaG3Pgm1NZQ588jmy9jhEfWfAFVPYVRIUb4R/fNTfaYdL6DPniNsVthAZeqTrHJLUzQpHBqrJVPkQ/ewu9fx5l26JTbFFbQKBLE7T8i0RP26ytM/DpzXot4LyVLM043+ojBNlIoWHn1rt/mPa5hZCL2DluEbIw3qTWbCHtcqSMLlhEry3fv+VMwBj8JPsy4/6SfmYchrMHr/RCmHWicxmKw+WGBx2SXwk6oW8HEGhrZmKkK0dqyEC4y71QpuVVc6ZIHiwTC4sR9LJayVyHVOaL1LP7+t1DxAaXt2yx6Ia/ZnKv6OkHgMy9dAmaJL514n0k2ZWItOhGUepKGuYoNDxiObvBWuYFyKiyES1ysXqYsq6xVT5EUEQu1c+gkoZA+asHBelWorqKF99CxKm2B3PseNk+puD4NE2MP3kbUVhGrXyYrrSNtgdh/E6szmPZQQZvCbXyk9+NpHCN3eJqP7X4e51gtirR2EW98Dbn7XdzKKlnt/Cyic893pYlxu29iTYZpP0fhvNecalkprZIe/BDXLeMLH/KIQlfp3hzSKuXQ/Q5BEFANl5iGbX6oc9TcBdw8IXJK1CVEO9+lPdni9Pyz6KSgJSRBY5UirqG1ZTi5TbB9i9F4l2bzPGr9y5RUyP7N/0JZ+KjBBut+E4JljPAxpSXEpINDhhEWjD5qY34vddmm7hnc/puI8R7UV0lrlz+yJEtrLbvZFp24Q92rsVY685G1KvxReVrH/dN4XILZWrQQOXvjXeIs4VTtFGVnjao7j6hcJH2YDWEt1eGYhX7CwFa4yRYXFy4wTSwL+gfYW/+d4NRXUDf+C97kNumz/zfC9mdZLS8ytZYlv4mtFhgV0rEpm+MN5gbXUaNbhNEUYSxqsovWOSrpwsqXyMsrFPmYc/EBk+kedu5Zbo5u4UjFmco5XFXHNF+mSDfJp/sEjk+gSkfXfCfaITcFw3TMxJ8cJaF9GJ6me/o0Hcv9TPWY/WgWn94cb/BcozkT9PgRGSUjWl6bkipRURW8O2stZuKQNE5Bv491A7bCFjuOS9kps4YLVtByZ231yn6O2PxvVEbbeNLDao0sL2H8OUrS4Oy/jpjuUYx38M8GpNWzMLyNNRaRjPGGV3nRa1FbeJkb45uM4ylJtokrPQyGqoCNwbuMjaEVtLgoXKRXxRQavbvB3m4J6Qja51v4Xorc+hPQBb7nUhQGjMYxhrTxzAPXQNuC/ekB2mq6cY85f4FQlhHW4PZeYzq8inZcRtVTGFOwOr/wyDGibUFmE3wRztYinzKe1rFfdqoIcXD08wc5xkkxZpTNCtX2oj1a9RYq2kVYQx6uYIUkyqfketamc5AOaLrzOKVTqOYeTjqiffoLlGwTj+Ch+868efDm8aa3kRvfwNZOof158EqU4i714S1U8yyDcY7c+y7eZIdG8xJGF6y1P4vpXiEb30AevMkEkBZGJmOv2mTXTBh4bZ7x23jW4vbfpDW6hes6jFvP0PYXj47JKUaIztuIztuQT6DpIqa7ECyidIRWlWOx6fdD4bLgrRz9/3Guu9WG/o0+6SQnrPs0zjSO7KjACbEwi/cq/5Hbe1rH4QmfDB9Jstnf+Tt/h3b7wQrDJ8W//tf/mu9973v8+3//749+9/bbb3Pu3DkAPvOZz/Cd73yHX/qlXwJgZ2eHnZ0dPvOZz3xkx/TjiA1aCHkLrMUGbUCQNZ9D1s9jpYc3eIc8i4mUYpxHCMfDLy/ils9REi7q9h+Qywkm2cXxUuL6HN1si0xk1LIecvsAObmNn05gvEtQWqRuFM3wHJlNuTG5gTaaST4lI8ZzXcrTPrWDH1L2m0ziLqXVV0l1TlXWea5eY628hrSW+c7bkMZIx8NvnIFkgAgbmP71WVvF7BqqtAxAZmMSHVP2Zs4dpafQuTJrNZJdRZWW0OqjS5484cNTUw2qYeOB3491n91ol7JbYTlYQxwm6WirKawGoLAaV+f4yUwRyU67yFaCVncr6OyR/LRAArrIMGjyaQdVO4UrXCQSIRyeb7zIYDgiyEuYaISz+V2EsLjRFtngJjIbU8smFOUFYq+CKDdwhcRWl5GleSo2JUpHBNUValNDs/kCk9azvHsoQXvNrfFc8wXcbIR/8F2cYkghXXQRIyqL2HiKm/ehSGDvdRSg5nLmq6dxhIsSkoZ7T1uUD8mw6HFzdBOAs/VzH7pS5ycNgSR0AsbZBEc6OMKbOYsP3sbqDKfz2iywmUyQSylOaZHCee/kL5X0KGmYWIEfD7Gtyzj5NzEWhPRZUQGR1zqmQmGli6gsYOMumVflwHHARNQpjm27IGOQ9QmUT9VpHAXOXAKebbyA138d5+AdRkVMtXkGSY4IDNKVFBNDULWc0QXa8enrgp4dkXbeoFy5SFhapV3kONXVWZDrkKxyBllawkoXi5oFGkZXIZug62cpvMeVZD7hhI+G29Ob1FGEKiQKP1hhw4dB188x3/kG2+N3P7Z9nvDRUXdaPNMoI4TA5W4VZ8Wt0E/6CCEID22T2EZkekKpcoqw8Syr1bM09ZhAhbiDa9g8QeY95M1bKKuhWge1iOy8jrEu1hToeIuxNJRVFeIuKh8yHW6ghaAadxGyRqm5zm7zRaLqPFOdUCSz5PKSW8azIcN8gLUe1dIqdK9DqY4xkBZdev23EHGf1uIr+KVzYOWx83ocitIybq2PzSJ048IjP6eEg6884iLBVx5KfHrbKZ/wFOGFZK0XjjnPjHBg/hlk7yrChORZBulNAh3jjLYJlSRf+hyVLEagZ/UBSR9ZSbCDWwijkZNtnLAGGMKDHi+XlunVzxF336WcReRBCZNPceRZivX/gXK6S7D7ffppDxAkFjKbU1d1CGtIJCvpBNN5DV852GwKXhsx2saW57DTLkVllVgofAHu3vcQThOpPNTal4mHszWQyQ15XOC/T7LZWA+JijH6cC2V6Rxj9clz9z6kNqY/vkG4/xpNVcZrXcQpLUMygvICkc1wHZ9a6zx2ukdRXsUWEX0h0fPPsBwsEfstHlXrKwSI/lXSfIjOBvjVVdbL68wHCxQUoAUlESCG1zEWbGEQeXRXNUDKB5JThBDI7pvEURc3HRFIFwSI7rvYNCKQKeiCUuMsRZaDqGBzzWlVYhC0mJ8egNGM0j4i8Xhrukld1FmvnMYNPMqjN6EhwGiydJ+eTai6tfcsYHKFiyMVhdGUnBBhH55YcOL0/vFDFUPsaHv2n/4NWHwJpJr5K8M5QlFDBYs87zapLnyGafnMrLhQuZR613AmXawQqJUKvtfmmcaz3Jhe4cboOj23x3PlNZSRmNEmk2gDE9SozZ2nFtYQVhyqGc3w1aF/yIJIJEpq8n4P46YUdkyl3KSZ9qnGA1SwiHFbtN15OBSV1AufheEt5OKL6HiKnXZxKgMKr/lIVapcZLjxLnK8g9FgR1uI2haivI61Euv6s9ZZSmHlwzuNnPDpRNuCLO8gu2/jWDnzU5cX0apy7HPOdAc7mSXjKnWDYu7lR24zsVNykzO3+lW83k3wa+ThAlkvZ+B3cSabOHlMu7GMjPv44RqnG+fYz0cExT4lk1MqcqI8x3UbeKN9qvVLKC3InBr90BLvv06lsoCRLgYDOqfqlSmNt2aJnyiCIkF23kZynWL5C+T+An7zLPrgDWznGp6VhwWXD6KKCQw2sVjo30ZVTh3z4z5JDJpO1EFbTS/psxAuEYiPZl8nfPTUnAZnamfopPtYC5mb0fSbtA9VdB5lQ3jpLun174C+Rb11ilKxSK3zDpXQJZ50qK1/FTb/CLwaw1t/gLf0Mmb+Z2iEZ1lI92DzzwCQyy/j5kPmBteouyHGq0ASY50KVjoYqzCV0xT1C2znHfTgCk7nHVbKK/SHtymqp0l1yrgY0XJn/qdlf5WW1575/e8J99a9OgdxB1e6BOpHU8w54UfDkz5SSIw1lNzSQxPNYjNlWkyouNX3nVOaQZtRPkZIy/nKJTKToK2hoqqAgNZ5iqJGgWBz+BaF0aRFxnywQCjuvi/q0QBFBelWkQ74c8/QmH+Zps3xdl/HZCmiexVbXSff/zZFZZnQc6F7C6fSQt/8PUpulVNnvsrQnceVLlIJwFCL+9S6O+h0jFp8iSifYN0aWg0BwZ1GZKaw5FFOKKZwmDhE3EV4c1hmRYsPQwpJ1asySAeEToB3qAir9BQ73kVY0OMtguoqznvYQpqCq+N3iIuEht/gdPnsYcTvhA9LVdV5tvEcAK7w3+fTxwlkeLTOq3k1nMkG7L8529ZcRlY9R9mpECif3BQ0g9bh9yoESz/LZnKbq/mAPO5zvnr5kUqO0qbQeQehI5juola/QFFeobz9LaRbQaUjhOOiTY4db2NlQGYFzcpZbG7QKsCYAtctIdwa1aBMdf8NbKmNli7jYsi8qsNoG2kE9VRjrObq+F3mgvnZmgDQRqKWPoPovQtzl7HhHN7+d7FRD1VdIJt7+VAh/ziRmWCtJZAhUzPBk96PZJOY3JBOcgCScYbVFuHM1tZtd56gPlMmL6sTtbETHo8n7hH8whe+8MgWmk+Kr33ta/zWb/0W/+7f/Tt+/ud/nm984xv85//8n49adP71v/7X+Zt/82/y8ssv8+KLL/Kbv/mb/OzP/izr6+sf6XF9GhnrAYlOqLvNY4kHALk/j1r7MsA9yVYCI32UjsnrF8hLLbamy6i0S09P8LQmjLY4Wz6Pap7DG9xgdf1VRL6AdixJPaUp+5jRDVR4ChVUqPgXOeu4aOUjvTYdPSQzGS2via6uspIOELe/iW1coGI1DRWioiHLcw1s723KzUtHL6+2G+BmPZx0hMZFWoPY/yFa+jDdQ/pVTDIhdwSb8RbC9aHaQqZT9ss1RHydea9F3fWx2SyBzooTR82nAYthrIcYa6k7DQSCjckGmc6Z5hF1t0Yz6iLiHm7tFOuVdQZpn4bfRDpNRHUROz2AyhJGHVfDMNU1/HgXK12y0hJJcoCebtFYeo6R8rlQXqXuNmYJZ0YiApckTanWU2yegHSxQlAqLeKYBOEGjPdfZ1Jqk67/FMsNS6WwaOVzVtZnyiTNBaKiglZlAqmpeRV6eZ+yGyAFyN5b2GhAYXPSaoOotswkGbFadFC9d5AYCqFmSZNFgsJhzlt44td9WkyPFgFRPj1JNvuACASny+eYBmMCGeJjEeSMlSFNDpjDzNqv2hES80gZ6Xsxfp2y32LdCZHtyyT+Gmb5VWR5i1R53I67jOIeq5XVo1ZjFkHefJ6AHzA0ywgso6CNFXBvPezm9DZRNqI12aaJJfBqFDgIx0cqj8l4k7C+RmWyh9s4x7Ot59nZ3mNrsEnjjEaONrHNyzg6p7TUpDS4QaX9LN08YmH582SVZabKpy0M/bxD3W0iURh595l00n1s7xoAMo8Qh4qU74XSU4TJ0W79UBHuhBOeHLcmN1jOEnTtDB9vSw1J22/xlkmwOkeoE3vl0879tjhAy50nbJRQQuKJkMRG3LQF9XKbSAXMVU/jCIeaM0u8FV4ZNb2FGt2GoIaNeuCdR4SLUF1FjA/Q0tDNB/RGMaFX5zIpxkzB5iAdUqsJPR8rfBbLZ+kMJ/STDr7j8Nz8C7jG5XTlNKmTs4dgd/kLXGidJzeWgRsySHdI9r5Hxa/j3vhd/Obz6PZz5N7dYqTcjCniXbxgHvUI28FIj7T98vu2A5IozlUvEukJJVX+UO1BTjjh/cjCNeTqCs7un0I8QPgVbHSAsAK/sHhFjqDAH76NtYZ87i9jpY8I6hAdgF9iNxuyOtpmkBf40ZC55S8Rnf05/GmH/d4VAmGQQRNpCxyrcFuX8PWADZsTuAEL9Yu0CLHhPAuTW+je2yTJPpkpKLUvQCGRNgENtE4japdYyHeIkg7BYdBD6hShM6rzZQZbY4KKICxpzHuce2wmXB9ew2IRylDxajT8xgd2JP+kITCM421M3CHOxlQ88KIOevlLiCJiI++zP7jGfDElQOE2z+GG8yxEW8yX5gmcAAefhtOklx/QT/u0/Nax1iLWQhyU2em9Tt3zCHZ+Hz+N8M7+AmmwwqX6M+jaeVRpBaNqWOlhajMFd296G4a3EOVFotoZ9tM9QLAYLoFXo5aWiOZeIGicxquex+z8AKkE4ubXMeEconsN79zPkGWK2CQkbomWO4couzDZoxQ06PkVbBQTBCHZNKccN/BXn4f0GtoNuJZPmGYjAuVzqf4s8hEt0Vzhc7F2mcTEVFSNT6KV2QmfDEaFKK8089OFDbJgHrn2ZQSWQlWoA+b8L+EYjXVqNITg+uQq02hCOr7GkijjWBf0TA1N6Cnj4RXGWpPpmKKyTsl1IR/i5hOa7Qv49bPMRX2WnJCsskwhPZSOmXfbBPUAEAgLe3Kb1eocdZmi1CotkSG2X8ernWW88w16cy+wEC4fJVJm5VOIyinEwfexeRcAmfRw0TgHr2G8Onn7OYwMMcIhmnuGbON/w2QxJQt1adH1dWxpptiBkOiFV1BxB+PXT4plf4ywWG5Mr5HnEfP5gCWnjnJL2MMAu8XQzQ9IioRVJfERgAXv0WPA6gHj27+HtoaN9nOcWnkVa2e2s1M3vLv/FqUiYdW1FIBbXgQsZymxbj0G0sMb7VKtP4OtrpHEfWqLL+O6VYS1dMMGtyYFF9tnkAdvE9RXkeV5osYFWlpAHOE4daznI9w6pgDh5HjRBkn1GazR3FHwtzp56DlkNiU2EQ3fw0lTRFi9rw3tk+XeBIeSU8IVH6yA5oSnB03BbrxFpjOWSiso9rHWshqu8742RZHx/2fvP5psu9L0TPBZa2tx9tHHtfvVAhciEIGQyIwUnezsZhXLyGRVdRvNaDliD0jmH+CAA3LEAQeZRjNO2iwHnLSwaiuzMpJFslhFZmakCgWNq6VrP1psvdfqwbm4wAUuEAACiMiM8Gfk1/3Ifc7de63ve7/3pVYxPhlQyz3K0RFGeJG6VSfZfhX6t9E7v87s+HUwGzxQBUFyj9Z0nzI+xFQGtioQJz+mVya4sz3M+JjwzG9SrX6LwlsBBCI+QfsdtOEynU9wDQeBJqtynHADpRWmMPDNADvZRcwO0OEq+B/te65727ScNqa0P/Pg1yk/HY7wuNS4TFalhM8YGq8ouTu9g1YlTQq2osuoT3Ceq5stnmvWkEjm1Yx7k7toNFu1LQIrZHc2RmPhCp/Ijhimo6Ug68OO71awXCc0LiNNSaltwrJAOw2QJgQNtCHISRmYDvPRdazFCMepw+EbYEYw2yfIRrwYHy0HAbqXuWM1MOIRWZEQmR5ZmdJuXKGUPoZTY0zMYZLilgZ1IQncOZXTxKqtQDKi6n0TXZVLF6vaDrAU4w2yPr7p0zQ7CCHZDs7Q8xIc4T6p+1SGj+G1cGPNauca03CLyPp4I5xcZSTl8voyy2coX2F8BhepUz6Zz1MbWKgpR/EhHb9NZDbxpA+TW+/f4PH63REel+pXUShM3q+BV6piHI8IajZJkZKrDE8aGFWCkg5aGJjFFMRjnYPtYQwfQLGgmg8Q0sORFu74kMILqaRGxn2CxjZZtIntNimsBlZjG28uKa/+D+A0cYoE/fB7nPN9BvGIWXQR3/DR0kaEXfT0kNL1eJSOSbVir9yl1oyYigqvvQXFBpz57Sd9L3lyHdPQy/pSlaE/JBI+yve4PblFaIW4pkuSZ0ghudS4/JkFZ4ZjELQ9knFG0PaeCM1gaY4RGh/vkHvKKc/iC6/E/4t/8S+Yz+fM5/Nn/n19ff2Zv/8svPjii/z+7/8+f/AHf8Dv//7vs7Gxwb/8l/+Sl19+GYCXX36Zf/bP/hl/8Ad/wGQy4dVXX+Wf//N//lM/7y8ay2LxcmEys6ecr136SCPnvSKFlZ0g4iO010GmQ/R4F+HVqVZexFIxhzqj0i5SVSyKBVpo8to5RHQWoQWbaJQxIn33j6iO38XVBaa3hzZcVPMSovdNRFUSD95ltz4nVRUdr81Xw3PI+Q/ZKxLk4F2y9kXSziXMIsY2Q9a0hR4fUtYuoQ0XK96F47eRQi2nC5sXUOMHUBZgulS9FyGfs19NOcmnGJXBFE1UW+Xe9C6bSjPLFzy/9jXMdEzpND+VuOOUnz+jYsjD2QMANmubdO0VPNMnryZIIfGrBPo30IAsZnQ2f+1JgV4DVeM8hmGyMCAuhtSs9hMnNLk4oMgyIEPNHjIqF6jFAB1PuXzpd9AfXMBKqG9HREpjKB9xfAhFQrn+KpUUzOf3GfbfJbVt3M5FptmY2nxIFOxg3f332LaHHNzA8nzM9V8HbwW7f51VmZN4TYxsztw+pmV6aMZoYTOw6xy1r9FSGdniGDeZoXWO2dim0pIyOvOxx02j0aiPLej/JBp2k3E2RgB1u/G5HuOXHVNY1M0WVtZHHL9GphKGYYfC3KHsBaymGUanIuu8+JTo6oMIFNb8ARQxVW2bYuNVpMopzAgDMDvfwoyGDHTCNF5OuyZlwgdrDUY+opwek+YTFrpiEp2n8QGxrRBQqIKwiLEn97HHd5FVhb1yjcJqMijmWEGHQ0y6G68SrH2HUpccNfps1EM4/DOYD5HhKoW7St57mZFT46HMWRWaprmK32xQVDMGk4fE0mTo9GlYLepmC/M9xwxp8Z7yQJjPtkV+6vgWE+TBX0JVYrQvfuxk7CmnfB601jxc3OMb82Oqxss/8+dvhedIs9vMHv6vRGf/1s/8+U/52eDJ9xtGlapIlSZ1OziGTetD52ltuuj6WVTQRQ7eRdXWKTe/RSV7FHYdW1WweIS5e53QbVIPu6i9N9CmRbX9KrblU1U5KpkgOs+hdIWNwYq7yl78kHbYpSwVpakIZZ0rjSsoNLpYkN75nyGfIVavcJQdY+kcq6jQ3gw5uoVYXUYhK10wefifSGd7OE6D7oW/AzJ8xjtf8mkcaixhUze/OOfWU355EFphze9DmVJFO5+qSa+QlL2XMbIBlV3HiI9geAdsH21HyHvfoywqlIR0eockWEN0X0bnAybJIUWyT4amJgSGNDGEQhy+xu7imE7nMsX6t3GrCuvR9+DoDXS0zlFrg+vJEYHpsb3ybSprHSveQ84OmcwOEG6TrL6DbD+HqzTF8TuAgSweYns9jKpiWiqc2gb1+T6m9NGzXdzmFdZqFdbhD9EHGbQvk4c7z3zflX5/0tzB51J0eRnbcsrHoyqs/huE4xtktoercuzjt5FdgawSKqvGNNklEMDJ2+ROCyue4269ypZ/9qmHynXKo/kjtNYsigVhM3qqcTiubaHWK9zFHpMf/z9xpE3N8uDC38cSDpZwSOtXsZwW5vg28+MfYjT66GkfUZXobM7clPSLOQKBIQxW2y/g+h18wyRz1yiFxOrmiMUetM4j50fI2SOq6Tkqv8N9p8c8GdABNr0zyI3v4qLpMueitQsItlpb+CJESEnONhkZ8XA5tf6e+/gn4UgPR566c/yyoaRLsfZNjGJOYdfRyI+cr6UMUU96hZq4jEmrhEHYpVFB6K5TuitIlaL3/ozW5A49J0AlQzzloqWBal9D1dZY1LqMR7eYj3Zp8AIWTWRVwmQPw6tR730NoQWj4CH17B6D0R2kv0K7+wKM7mFok2J0g6RzlUk+QwE7/rknAnqtQQUriMUJQhpoJ8C+/x/Rw7sYQQftNshrS0FoatWY+l2qdEISrOJtfpfS7VF+wGmgMgKq8FRk9otGRUlSJFRaMe5coe200E6PmIJ5PkJK2J3tApDZIVc3voauSgp35cljCAFClUt3VsCYPiCfH4GUdMa3MKcHCH+VovU8pSzZ6nZYpEOm9suI7tcoRAN7dhfRv04x+D5GuE4VH1LGB4Tbv01Nlchiij5+FwwT160TSU1x749wqxxGtylWX2E8fkivFxGUC8R4H7rPITDAEhj961TZAqvSlPVzWMUCVPnMWmapSu7NbhMXKTW/xYX2KsJqPTNu84tCINn2z7DiJdjSPR1s+WvMtBhzkiyjDYUQnA0u/sTBpvco/TV0ZwNL90nrZ7CmDxCGhRQG2eZvo9d+lePZbVq1NYoqpVI55uKA49EtPNOkrSv08TvIMsUMV2liIcYP0bf+I7JzFS78bQqzDs5jt3wN626HcZXibv0KjtVCe2tc0hmmMHGUguN3lgLNeIix1frIdVEg8GT4uPJffe7a/ymfD1f4uOazBSBKV2gUnXgfNboP8yHm+qufmGbynrgmq9Ine7K0SjiOD3FLk8Ui50r9OTa9HbpuD1u4T9ynNYpJOUK6EZ3uecyjH8KdP8PtXkEtdinDTYhWGQ5H6Av/LaN4j8prkemKQigcDHRtDawIdIWQLl7/NmaxoBzdZq33PLPmRZwyp2F3Ue2vUBgNFDBzW9ya9EGCXY9pzftwrBGtc+TdrwIa/Qy34gez+6SPRcdO3SUwakgM/A/VjrQwyHtfxahiTCOgKYxPTFV2pEfLbTLNp3S87qlD9xfApz2Pftx9H80ekVYp03xGUK8hkJThNlaZgFaUte0nt5cYT85lRhUjdAlmRMOrM8gOCd3mcr84vYkePsD06hCtoY/eAQRi9SuUva9h2h5q0aeqMqTpoB+L68v5PZzRPQozojQU5fyIxGngS4npREixheGtIKoENXkLUebUFxpn/avk0SVM4aCBvPUiRv0cyrDR01uIqsAxLBbFlAezh8Cyh915HHErVIknM8Ttf4cON9GtC6Th+SfvW1FxZ3KL4/iIqTmm4TXxCFFakasM97O6uwpBtBVR23gcW3Q6xHXKT8kXfib9zd/8TcTjs/l79qBCCLTWCCF49913P9fj3rhx46l//9Zv/Ra/9Vu/9bG3/53f+Z0nMZqnPJsPFosLXXzs7aTOEcevQ1kgF8eIMkZrg3Sxx/7QYG44XG0+xzgbMckmrPlrSAXW4h6UGVVtG224dBeHZNOHCEMCy/z4sijRZQZmiS4LlO1SPskbLwkWfejfYs2vcWyHFNEGh4DpNgniPg1tgeNjJUeoySNKPaFMh5iTh9C+BFqgVl9BpiMqt01pRODVUUkJxKA05+rnyKucnreCxMAQEiUDcv/jm16n/NWjVO9/h4sqR2vY9s8wcybLWKmqAmEghMDMx7D7xxjN8+T+JtNqhHX0F+jkhGEyRq2+TNG4RPvxxR7z/WK2tELEaEShKywhkcWc6iPTEgIhBWY6QXpNVPsSmbOCouSoWLASzciCDsPGOdqVop6DqDJAY4xvI45eg61XEPN9RJ6gy5wqP2FLK6bje5j+I9TmbyCcBtp08e0QY/GAwoiwsxyqGJwIpTW6jKnKGSOdEBi1p1xTKl1yf3GHpEzZCDaemo7/tPgy5Grj2vJd69MpkM9LphLK+R3s8vEiORkz8HukRkBr7ZWfLKhKj+Hk+vLnfEG28o2nhGlaSAqng6szojKh1CVd92mnO206CGnQdHo0LVjTCqmXphiw3DRsBtskQrNpGNjFHG0FiMMfIi/+91hVwsRpEAfrdIIV5OGPaQrJRq1NmfaJjADVaGDoEja+xlwXlNIlZ8G0mJCR4mORH72OObxBFHY5qa1T2iWH7LLmbdG02hR2G2v1ZUQRUwSrP/HYynzyxJZbJ304FZud8gUyygfMyznr6YwqOvczf/5WeAay2xw/+LenYrNfAhSKTCWEjo+BQc9bw0oOEekIwzSRJ28hdUFl+BRGHWPzu8xra+w7mjQZc6lMUOkMOd6lls+QXovm/BizmKJKkyiZkadTHG2g17+BCjfxj37ETrLPJNpE1zZQFQgpEY8nP+3HLh3W8Efkw1tolVJZArH+CrpSqEIjEWDXnlzLlM4p4qWTR5FNlnsL+3TdfcrPBzM9hP6y1mAWMVXvlZ94HzvZg2yCCjeojJCqFiL9dbS0kLpCuA10dYNxPiPRFXuTW1ysX8Zx14gk9ERFUN+kq0xMq00F1IwadTHCHz1A1h5RFDPK9ABXF5BPEXmdVTOgOb6HW2is9V8DaaHKErf3MtooMYSDPT1m0thgkvcxtWJDOqjDH+NWE7zGGeaWTyxdhLJg/AAj3Fw2iYt4+eZmjxC1nWeuPQOjxnq4TlLGdN2VU6HZp6GIYX5ETYbYWi+Ff+4GWmVYB3+OkC5nOhc40ENCt7Gc4jYMtPxoqc7AxBQmhS6WkTUfitWoWS2m3px88QhTWsuhIvPpyXKNREmX2fQe6fguxvQ+unsNtwJMG1sKusPraFXhb7wKKMT4PrrM8OWbS5FP4xJJ79s40RbO/p+gvDaqfwfVEeTOUvRbqvLJM85HPyIpFrQb5+m4W0816TUCG5ft2hbTYkrLaT9pHkiVg2EyySaMyxGhUf9UDf5Kl/TzYwxh0LI6yC9RgHDKl8OTQap8joq2Kc3lZL2SLsp59vDVR9CC9WCDHw++T2543HFanI/OYwsDo5wiK0XLbuMmx1jReWQ6R7g+2qjjBjY1aePHD1HCIKlyEh3jj++gZ3skCxMRP6IeT4iCBsnkAVouI3Uos6ULm99CELEoc4Iqw5NN7MEbiHSEal2i8NYovDXkVhOEgZGNnsRfinQCH3Db942AuPMc0vFpeCtkwblnxuqc8ouHicVauMZxfITvNMHdIKPizvgdClViW8YTAYkUksLpPnX9FlphD95EL04Q9W2y+iVMq0HX61JQUUsnCNuD6R5GtE0NxeXJEZO0T3N9C0M0lo+TTVBopl4T3zBIwx6y/xbu+AHF6jcQs0NQGeb8ITVTstW6hBltYcdDWDzC0iWyUii3hV79GsKqUUmX1AvJVY7M+tSEQrk1RtEaXuvKMx2fYdnLyKtl/XeuFKldx/kZOI1JYTwVRXfKX09MaSEQaDS28dgh8FMKJJS0sbvfwfYaiMUhO3YDI59C9xuo3IQipjZ4i6T/Lmp8n0ub30ZEG+T5mDzJqGob5E6ENT/GdNuw+hwUM3SeoJMRRj5ais0eI1VOe3CLZjqmCrscOBKvmhK9N2AlcoRhLsVmhvmxgstSFzxY3P2pav+n/HRYyT4i6aP9VYrHtXhLOGzXdmB8G8/rYVagi/nSOexjMPMRcnHAihMysUIqXdKwG4zSEQBaaZTWmM84Xw2LPo9mjwBwDQM7HiEMGzm6iRAWyg7Ji4TYdMnnByBdlGHgeB08u4k8eRPsOlpU5KZHOn4HbVk4x+/i185S0wIrXMdpvUyBfMq8w5Tm+5GiFAi97EjrdLh83c8QmoHGkBKqpWhSfJJ6DNDC/ESh3geRSLb9s1S+eiom/ZTPh5XsI4e30F6Lovnc5xJ/u6ZLWqXLvu3jgVpleGTtr3z88+YDxMEPQWvM3mUW5YJm0CJdZDD8PubB68t6TTzEMA0qrQGNyMYod4Wk9TKlc5Pj+IhB0eccJQ2h8Wf7KDRObYPF6DaL2hZpPCQqp3D4JhqNYR2ge8+jVIFceRFheYju1zE/sHbRQj75Tl51u5TTuzh2xOGTfTLkVc57Bm1S56iygnAbDYj4BD4gNgOoWTXG5gRTGrxktYln+4ja5mPH78/Dsod9yilfBF+42Oz3fu/3+MM//EO++c1v8g//4T+k0Wh80U9xyhdEYNTYrG0SFzFdt/fxi2vN44X4UkAow1WY9YlNk7mQ5KokLmM23B02HtdDrHj3feFDlaFrG0sBjRkikyGqcQ4VbiEWx1TNy6jaDqKcY7pNmtmAvMrYsGpUx7cxoh10MUB2rvEoPcFx66gKeu0uDauJtgLY/Qvm+QlZ2qfhN6iKIVZ8hJzeJa9foLQaT72lVW8D3wywpPXEErLtdFkUCxp2E4lGC/G5Fdmn/OxpOm3SKkWhaDvLhbshTBrmUghWmmCtfw0jPqQaXCdOjzFOZuRbEQ+mD+hmM9L4GEd6KKCsCnIzpdIlItjEXFsukiu3R8eQ5Eev4bottLvyTPW+WUzg+E2U1ohFH7HZxdCCS/Ndskd/Ti3coFe/Rta8hhVcoCzHiOM3kfM9ZGMHqKh6L6KTGSRT6l6XDI206wTCQRQL8vAMQgg8rbkSLQVfytlAZEOEilEnt1FU9ONdDpoXMYXJpfqVJ0X6RTVjli9dKI/iI1qNzuf6zp+KzH46SnJuT28S6RIv67PmrdNuXUIYLk279Sk/k8cibzQpGYWOcZ5hn2sLh/O1S0/97r3HL80Ic/0bWPEeanAHI9+HPEGtfvvJbVzp4ZohOp2hqxziPmrzV9BuRKN5ldJyiKSNP34I6RSADb9D2fo6lrLR6ZSic4ncbNKkoubWsIXEKgJmxZSa9HHznIZdx5jtEqqSob7DUbBKWWqsukXNaCwndT9ln6FyOxhuDYoUHW3/5Duccspn4MH8PgCrlUYHX3xU8U+ibgSYGo5Gr3NBVSBPCyW/yEyLEQ8fFwi7Xpe60oijNxDSxBi8hq4UVZkhVl6AzkVSf517i3tIXbLIExaeh1stsKM1opkiLHOUaVIEHSy/h4p2MJI5Qg0hWEFhQDIhIqBeCpqtFxnlQ3zTf2LR/sShw63jOA3i5Agv2uIYgV8/z4a7gqEE5QcEzpYR0Nn4BvPjN6nVz8AnRByccsqXzweKa/Inr2nNYgSHbwIaY3FCtfFdNAIlXezJddLxTUS4inn175DmQ/pmHaUrlK5AQNNuM06HJGXFPcPgrNMhq8Y0nQDVn2MJQXr4Y4bSxLdDhBvgNs6xtvIyzug6nt0kxEZOH5L3voq59hWcMkWmfdTsBFGNmJEy6z6PXyUk6Qy7LIgwqUyX2A5w8xjiOdgBynDRQmCaDroqIFz72LWnQNKz1zhN4fkMWD7CbyPmfXyvA14LPbqHLAVlpaGYU0sXuPVrGN4WMh2g3BZKOE/tMStKYjXnTLRDWuWEZvgR4ZUlbM4GFyjsOiYGpiooV1/9yEtSpoeRTVDxMcK0qYIVdL1NZYXYsztEVYEhTGrpHC1n6DzGpIDjdxCdF0BdR6y/SuH0wFnByFJQGqfzIm0npKhyuo9ddcT0DpP9Hy5fH5JyZfWZ7gFNq0vT6j75tz29QzW6QeY67OUbHM8WNN0W2x9ye3sWx9kBR4+dnEVNvD9AdspfG8y0/6SeKNMJYuNXPledom42WPe2yKucrMpJ1IKUhJoZ4kRbdGIXO1yhOngTYXuUK38bmgaOMGjs/xEjbBqOhW6c5b6SXCjnlNP7WMEqZZWRx2O8MkXUz+GpAsvfZhStYzgeUTZAC5sWBUGwSg0TpntLp/3BdcTWOlrr9wfE7AayfgZpBehok9x7PxVEo+knU3KjxrgquXgqNfulomOt0Km/71SmdEGll2pvXUnORGcoq4rGM2pHRjldRpwBevwAGe1QhFsEmw5CCOT4PioeImwPWc4wj16nNX5As3GeKk0oHl+HVLRNFu9Reh3GTg1vcYw9eIBubCP670LrEsboBjqdQFXhTA9RF38H2X8dJivYowesrX+VqRlguJtY7gqyXNCXJfLoB/i2T1alLCyDe5N7uKbDpejZkcqO4bAdbTNOhvh27f14Wr10gPugI/Qpp3yYmlHnXP0cpSqpW83PfH8NbPvnqCcpQlaUAshjDO0ij9/CSOYwPkBE2wilKQ/ewNEVdnzC2GtTb56hVCVi5WXK3tex7Dp6dA+CFQrv6TQoWS5Q6ZhUJUyGbzMyLQ41XGl6OMJDSZtq9RVk8njt+DFJGPMP1P6Pk2Na9uer/Z/y+TCqBeLoTdAKMT9Gbv0q6rEgJTKaWCvfoey/TulE4DwtBHxPX6U1SF1iHP8YXWSYQnJl69tUZh2tNTvRDqWV4uuSQuVPhJQfpFIVUkgMaZA7DbQbIbpXUdOHyyGXwW3Mnd+gYdvkk3s4QQ9RfxlleDC9hUZQnLxL4tjk+ZSHTkAr2sI+8+sIbMzaeVx7DSVtPvz1coTHhfpF0iqhZThQvoMoYlT93Cd8FwU74VlG+RDP9D/iZvbTI06FZl8AAo0cXEcXGeQxpr9K4XZ/8h0/gNaw6W8T2RGOdD/1dVykI1BLiwQdn1CYJhQl8+kd9ke7bKsSd3AbsfktFn4XGZ/gCI/KXxoXaCF5JEz2hGY030VEO1w2JFHrGkKV2NEaVf0CSTak3XtpGaEtxNLMxDQRs72lu6VbJ+m8jPpY4XuFOHkNu8gx05Te6gskbguFouO8v09V0qEKVzHmBwhpUNafHmiXGFysX2XFX6OJJth/kyYaJkfktSsf+X93yik/a75wsdk/+kf/iL/39/4e//pf/2v+wT/4B/zu7/4uv/u7v4vrfsqu8Ck/MwSSjrXCB+KNn4mSNmrlZURyjHbbpE4bozFH6ww9P6A3f0hrvkvZuAC185jPqD4rw6M0PZQqURu/Stl9EWU3UXbEXGccZydIKegKwYa3FANIXYAbUqWa2LG4nh7ycHKHc36HjeYLrMgQMbiJdOtgWugc5qLErQq07SF0hXRqH1m0CAGGNj8yyRGJgMj2MJNjxOAGOBFF56XPHKOphVqK8k4XLD9TLGzOeFtA9WTR/h5aKOblFNv08WtnmA/fYbA4xAxWcFSC0op58yyR38B320ydDr7tc338LkqrZSyn08aoYtAKvB2cs9sIlWMO3kbnMfPmJkNhUbcbTxZFigrQmFRY8T5pOWYeHxEIAzOZUD1eBqhizMmj/0rbDSgleKtfQ557lczcAkdj+isI0yXIxwTqOpguymngDF6HZIhqX36yKdWGh/I3lpGMQi4LUaaL1ppCFyhdPSnwO4aLJU0KVVJ3otPN5s+JUpcUqmQoPWqrX6Ubnscya6x8wn2sfIgo5pRebxkp4vawV55nkuyxKwXDwQ+43LhK01wu8KVK0cJGP3aiMbIRsv82mBZF+xraWG7aUtNnbEiCYog/O0ZmK1Tt5ynNZUTHsBiQZkNqaZ960MUzLIRdowy2wQzpCElpBAjnvU2gQJs+SljkvVf4oDW2xGDd3WJGn6qI6QzeQWhJ4Yd4OqMmNxlojZEcsVE/x+wzHNOnmnOGj1r9DgL1JDrilFO+KB4s7hEoRRBskf8c2j5SCNrSY08KzKPvU65962f+Gk752SKFRAr52J348fm0WiDLxdJpyV+l9Nrk3gYak8ipMVYnWKbJ3HQ4jNYJVU7b8jGqmKJ/nax5gahxEdNuUsSvk4dtdHQOs8qQ0gBVkbgu43xEw24+aepY6dEy5t7xeBT2cM++ipo+ZBoPuFLbouP3MI0uxQfW0u9NPVpeG/fi/w0lrNP1xyk/V0pvBat3DaqUItj6FPcQy/96H27okjEfv8vRYg89u8v6pf+RmrQwjl/DjjZxhYdm6boUxofIyUPMaINDw+E4GbDuBKw31lGzY4TtYxYp4/ZVsu3foGGuUlZzVgwPd3aE6ZZgu7D3R6jWFfLwDLauYHaC1gLX67BbZmR2nQ27BZMDLK9LZvgcLQbEbsT5+nmk3VrudaWNfhzB/t6a7300FQoDCYifKiLjlxJpkHdfxqiPUNOHLMa3oXuZWpEgjm+gDRft1Jeu71aEtmqUKkH2/ww7WyBb1yi8VR4tHjDOxljS4lLzMoY2P/JZKF0xzPsoFN2t/waF8cy1r5Iu9vp3cL0mBQaO1aR0VzlJ7pOXC0Q2Z0dIrNkDSikxXA9ZanSwgkYi7HApMhY2qvsSurYBbpvcbn9k/yKFgW+6WLNHWLMHBP4mRXTpI6/pPTKVUOkMObnB/uw+8XiBdA2kqJNU8en375cFafDeiVYYH4oL/3B9D4VQOVraH5FgSQw2gg0GaR/f9nk0fYhC03DqbLdfxGjl6L0/xeg+jxYmMh+i5n1EtEVT2jSTBcqL2HNCirigtAPCaIPc8EFA7tWQfgMz3KLoPM9BOeF/3/0PKF3xGytfY6uycZ06hruKmR9iGArKHOWtPEkCeY9CSqbNC3jt5zAe15MEGntyk2L+iIZpcGI3KCkZlQPqRvOJ88Mpv1zYwmEr3GKSjWm6rWWM/MeUOZThI+0A8gXCa6CFhUZSuKsoKoxeEzOfUFo1rP6bKOlgmB6UMUTbT/6/FXabfONbZLNdSmnQdNtI4UI8wtT3mXUvYm58A2d4g/zo++j2OYbRJp1gE5kWVJ2AIyvkYHqftTBjxV5HOE36k9coywVd2yfUJmY+pYdBLAWVrp7tTFlm9AZ36aYjqtZFSgvm1ZS70zsordiubdOyPrnRXVEyyE8QCNp297R+/0vBe+tZg5rR4PN85ArFg/ldpvmMbTIitQCdofvvIkoDo1ggoiu46wWVrkiiTYzJLsqp4TotPKXYbZ6l2TiLd/QmzuH3OFj7Nlb3JXwZYMaHKMtjLA1cw0NYAUOjIo6PWYRtlDSfpDa8R2lGUPtkRxtPepjSoFQV9cdrzlN+lggQcik2ExI+tFYZ2B57tQ0qNFtqTl0unevMcoYYvE5aJizalwjtVawPGhDp91PFIqNJZk2ZHr9DUdxCtp/Ht5fGIkJArjLQGVvJAX5ZUhcmyq5DbRVlRihhYoRd8vY17IO/wPbPLfe62YDc30R5PbAfgmWj3QbVfA978QjVvMCP/DW+3XoBT4bIKv3YPqovwyeCsXz1W7zXHxBaIXT+TLGkLVxWnPWP/B6gICcpF/hm8Mxe9Ck/I4QAJ4LiZOmwaH6yBkToEis5QEt7Obj0WFFZUmCI5bnvvYd91rmqokIiEEiU18OwHqFVxcwNmaZHzKYjdvwOcnLCzG7iRDucNM/yYL6PEXWJnAY9033yjanZEbVE0pgf0MljVOsKZbF8TUXzGlMnwtEZ4fAezN7AaO9A/13EYoSyFuRVwWL2iLJ5ntBs88FBxvfew1F2iE5OCFVBZ3oP17I50/sGWkiELhFqmXJUmhF552uYjYtUVkAlvI+8f0e4tK0eTrkAlo8vTuMvT/krwpfSdW02m/yTf/JP+N3f/V1+//d/n9/+7d/mH//jf8zf/bt/F/kppoVP+XKQusCa3EHrirJ+DiU/esL6OAq7BXbryb8rw6M1ekgr3kNpxcFsHzcdoSZ36NSvUIRnsbolVBlFuE1BQppNkTrHrxZU/ial4ZHrlDvzu9we3cQyLM7WZ1ypXUNioqVFufJ1nPkdvHif1WKGn84wxnusGh1c7aDzGJ3HyN4VaraFnGbkg5tM4gG1cAvhd/ig7KhfHNGP+7S81nIq+zFmMcU4+gFohSEVZVlB2ceoDVDeGp+WVMfcn9xFodipnSWQHy7Wn/JlYZZTjMMfoasC3Xuewluj0gVi+g7z0S1mfpex1eBC/RLz3vPoeIWJFdJWgjPRGeIyJmo8hyt8QmBYnKAeTwum+QR7eB8dDzGCDnn3a2gkRnyEnh2RkzE82OO4eYlxNuJK4xqJ6TKqtRHxCatmRb7/J9yf3cXzu0xrLTab1yjqFxFANbiBzMZMj9+gcfa7iMURJwc/5jXzNmuN82w4O4BAOyZ2uJxAMooparpLRYUxeBextfE4rnh5PAq3jbX2NcwqxTENvGxMy21jfUCI5wiPS/WrlDrHlf77x3F4AwyLonnlYyejTvnicIXHerj+uFjYRX+kyfc0ZjFB7H8fISVe+X3K6Cxl8zJFsMWBSngwu8U8n+MYDl4joD7bQ4/uIRwfnAbkcwwpibM+x6NDtI4Ju68QyBpH6SHDPOWcG2GgsL015HwXGlcBKFTGTFhY268Sju8zDVappKQ536WcH5GrAnv9mxThDqYZwOP4Tnhvk/D+AlijWJRzFiJmu5jiTB4yKMdMok2Kznk2sjn12YB6cJZjr0fL6XwqW2CznGIM3gVhULafozJ8tJCn89+nfCk8nN1hPZ2h6ud/8o2/JFp2i4d+A+fevz0Vm/2CE1lNXPuASTphw1qjNGtYqy8hB29Rrn0bkY2gtkbeeQX9WGBQlgWZzliUKVZpcKIWzLMR31U5zv3/gyBcwSnmUMQUfpd+uSDLR9Rmt2h5m8j2RVLL5p3khHKxzygfcSU4jz16F/PoBxThKvuHbzPrXmBvsUd7dA9LmDznreEc3USr6+jeixRuDyk0cvAuusiXU49OCPNDtBVQNi9/wiTgT8ao5hiT+wjTIa+d+1zW/af8cqKR5MGndz4trQb2youQTamCNTTLIrk9fJu4/xqGyjnxu9jVjHNHbxLNj9FFThFdprDb+Ej0YkCiK+rxhBN/RlzN6E/vE2dDekGTpmXTmR+Sj++gaxepiiH54ffQ830W9S1WrABRZBjz+5jFlHL7b1LUzmJaIUiT0G5yRScYWGhhIjSIdIpKDkHYzKqSqekTfWCdr6SDkh+OXFTsJ48YZiPaXgtLWgzi4Uf20qd8MloYyHxKdvA98myEkw+YSZ/I8RGd58mdZVNcUXF/cYfF9CbhyQ186bFelditBf7gbXS4ykmZ8mB6g8Z0n450sFovUjhtpMrIRq9RZiMmbhcdKFacjSevQYmSSqnlRDZQNq8R2g0wHJTbxjj6Cxhfx6ytYXQvUsYjlJJw8hqzckGiNI21r2E5PQrv/Rj7wm6B1cSe38Ue3YJoi9x7/3mr2llWVhdoy0fbLcToATI888xGVKYSbk1uoNDsmJJSV3hui6m0qVs12p/kxv8Bes4aUhgY0qBpnjpn/nWksNtYqy8iigVlsI7Wj6NyBtfBrlG2rqKE9fjc+wZ6fgzhKkX7+Y/s+WpGg1rQIM8PqPVfg6pktvpVRCBQWJheg2qaIP0QPdlFKwGTR2C46PZlhOWz5japhCBIBtheiZCSSWOLGYKDckSmBxj9P8WxPIbZELTmdnbCRvPbyLSPG9+DwR1k/11wQrQd4ozfBmFSRGephPVEwGBJi0uNK1jYGOUMjn+EMXvEhu1hnP0t7iZ9ivIRY3vEufDSl9Zg0qhlZK+wT5tYfwVpWp1PFYWnpE259g3MYorIpljDdxBBh3E14146xrACzoXnsYSD9jvoxQDdvoruvkDudEl1TKmW7qjNo7fw+69jew204VHojNJ1UWGP7N3/N4ve84RZn6HO6A/ewYm2KL11NtoXKdSUoVoKKJMyXjqkCg2Y2K3n8Pb+FGl6OLt/Sb19mU6wjt20n33OX/TJ5/scxQfoeA/3wn9HVuVP6rezYkZPOBjDm2jDXu4xPrS+GeQn7M+Xjm+E0LVXP/wsp/wCoVDsxg+Y5BO6XncpdvyYSL5EzVFaExghfOjcV+mCebFs8D+QNt32GYJiTH/vT7Hyis3Nb2HFfZQGZTfxR7dRnYtIt4XIEyJVocePkNmUxfA+qX1A6bV56LZ5LhljZinD/Jhh93kSYbIatHiDBKe+juV22XDr1Iz33fxgmZQhtHyma+x7ONLjcv25p2r/p/zsqAwfufoyIhtReR3Uh4TicRGTqWU0cFwuqFtNBIJ48g77R39BVmU0RIWKYkLTQeuconXlI5GRKhlhHf4YrSqKYsJudIn2Yo+6UefQr5GlQ/LBHVajDZzDH6GCFSrDpTj3NxFlSm41lkMlfg+dzRGWR2Uvn6O06kxWXmLs+xjZgKycURQdqnLBc2u/iid8jP0/R6gK2b5IXvvk+uh7/QGpcqyTH6LTGaJ5jiy68NTtrHyAHN1GOxFF/dKTGk9Fyd3pLZIyxTM9LkaXP5VoWKgSMz0Cw3nSqzjlp0NrKDovYYQnaCt8xuDa01iTWzC6j0Bgrb5E4a2R6pib4xsorWi5TWpWjb14j7bbZtXZQDxe2/eLIw4XBwRWwHZwFqwItfGroBUn6SMCWaMdNTAzSat9kQhJ2X6BaTmjFDm3x/douS1UzXjilt0yu7StYxKrjq7A1wK9+W20FgxEyf3xTdrFBD07ombUETqnQmLPdzGKhHnrHIndpOi/TqDBaVwFlWNO7lJKSRasMFIVTuca0eH3yZ0QM5lhx7uo6R5G2kcYFqUysbvLIcLcfvZ3s9AZd+d3yKucrWCT7sqLiGzyuCZ12vM65efPFy42+1f/6l899e/t7W2SJOGf/tN/yh/+4R/y7/7dv/uin/KUT4k5f7i05gVMBHnzuSd/KykoVIYjfeQHTk4VJRr1AYV4RaUL3OQEJo+QKkVmx0g7xJrtMs7mFHnBXELuRDSt7aXSeH4PZ/KQqoyZpjOGox8xtCJWghW0ViitGBUDjLnAwaXm1IiLBTvFFPnwz6lbDpdUxgPDpXAqjHSMqJ9F5wuMYoooppjje+i4j4pHmK1L7IVdZvmY8+54GbumM/bn+yitlpGBVh3zcQSQTI6Xdp8AsgRhg5Ro67NZtE7yMWm1fJxRNiTwTsVmPytk0ocyAQ1yfoDyehxP30Hsfo9RNqQe9zHXvkmuM0J/m5HW2NKiYTcwsZfTgB+gZkYElk9e5WwIA2P2AGUFDKZ3SYyUKF8QmDWUSpaRO06E1hqNpiBnVk45UiVmOsQZjwmkwbSIybwGmbVBq/t1nPkB2vYR4TpR/AgraOEd/Ih0cp9jA+rn/q/cRtPpreAIj2L6DoOjHxNaIZHQ9MsJ83yM3zhDTZfY05sw3+fYlOw7DTb8LZrOJg2g6TwdiSN1iRImlrCfNB0A5OQeetEHwLQj8trTlq2nfLEspxwEPXuNFefjY4ueuk+VLYWx+QTG90D4GKZH1bjKqr/KSfwIP/AxhYPSOUweYhQzjOltVLhOgYUgJVYlSZUwzIcko+9zvnYFRUWFYup3CMoCQyUou4ZUGfbgTXYmN2jYLpPkiJMqxRo+oNU8Tzm9ybTKGacL3PF1mqsrVG4LhcYESl2wnz4irWI2/R18WaPUJcNkSK3momc3WPTfJEmH4He4k+wztTts+j5r2qM3OUbWBCqdUgZbn+g4KacP0fEQAMPdp/rQZvWUU75IHsxu8VI6R3V/cqzTl0XHrPGaW8O+/7+y+M4//7m9jlO+fJJqQVaUFLrkreEbvNL9Frir0NKIo9dBRgh/A2t0AwRUjYvMyhmDfMBidkQz72BIcEwfU4E0bIoyw5zcJ1UVLO5QoWlJSXDnf8EJN6iCLVS0QfmePb1SED8gm95BFgvkdBfD8IiRGHYN14po2SE+DmWRISgwB2+hm5d5KEqsakJU5dTsNjI+oopHwAjTaZB/KlepZ2MOb6Dnx2jAMj1yf/OLOeinnPIhrHyAmB+AE1FZy72eUc3h6MfETo3JfI/jsElQTKmyAUYyhip7MrWrsan5q6SzhJHOUI7F2cWE9uKIeZmzUHPq5X08LTGHu5RrC8rxbeLxbbqLI+z2ZfC3Yf81RDoBITGzEwp3lcJdQaoU6+SHFFmfWWMLpSqag5t4MqSdpkybFzFNm8D85H2uENDPj7kzu4VvhAzTIXmVIzE4WBzQsJrY4nQo5SdSLZtHspij4mPIZpjuMam7RqVtKLIn0fBJFTPNpsSqQlQpruEhpYbBPepFgpzcx+hdpTV5hDp5h4W/QhMbsf4qxvQWcu/PcFWCufJ1quBxPAiK/ewhdya36XhdVtw12tbSGTmvncdK9rF2/wg1ukHHq1Me/AWyeQlfC2b6BFEu2ItPkFaNNBnSbX7lI80cUY4YHvwplS5pZgPkZvfJWl1Jm6L+HFY8hTxBBI1lVM8zyFXGpBxTqALXX6e5s8l+McSzAxwcPBlQ6AxTWE+aDs/CEOYzXRAkCo1Anwpn/lpQeOvwuJ8uBMv0gXQK6RTTa5H7mxjVgmq2j9IlxmwP2ThPZTw7eqc+vsvs6E3yqmDD61A0vgoI8tYLuJaF2X8HTcXMrlHpisBtMUuHJOmCluWxIloYTp8yK9ASUmmSpMcMkiNmwqRSJd9tXuCbbpd9IdgKNqj6ryPTOUY5QRsOKs/AjpCzXYx8GW9orb9M5nYxqqWAoVAFpcqxpM2clGT0Nmq+R6NxkR4W+4+FAkmZolGIT9Fc1SiOsgMWxYIVfxWlFXG5oGE3n8Sif/j2j+IHjLIRdbvOdnD2qTrxKX+9UNKFqo8a3EKqDOv4+5RuhCclR36bXdNiw92G8Cym00JLk8oISNSM0cmPlk3TcB13+hC3qDBHrxEHEYejWzjRDt78EbqCeHQfL1rBswM2q4KpkAhVMk8PmRcTvGidYTrBqWzy5DbBaI+LUrDrtzDr5zGSOZbdwnVXUNogZ1lfHRUDSlXSsttYwmaoCobFgGkxwa9dpp/22Qy2GJpDKl3ScTsYo7voxQkAplMjDz9+r65Pg6d+4clUwjBd1ghP4hO69spTUeSJmjMpJkgJh7MjFPqJQ56R7lMMfkyqNV7vFTpeh2E6xLdDZkWOkU+Jj9+g5q6jdr+HbD6PThdYukRM95HHN6k2XyHRCjk7wTRMDNvHa2xRju4isgG+zinTBbYMSIsYS1co02I8uk5Nw0l8wOXGedbdTUpVPT73S2bViPvTB0ghOBdd+Ej0nEYxKUcorWhYLSzxRccQ/uIjUJjp8lxSur3PvYYsnM5HIjLfo243GGcjFBpDGrw+/CGOaRNWc0pVMS8WRLaHMbjFrMw4io8obYeGExEZTaRKMBd7hE7JQhpIwyaOB5jWPseDd/DCM7h6wcKuETg1jMlDxPGbYD7ACNeohMVQxEzSO1RVRS9YoaczmB9AfERZq2FWU6zd/4xZzDmO1qDKMDBp+Fv47gbG7CGzfMC8mNOdGbjpCG2F5PVLTxJWnoWZD9DxeLlNnjxAROefHGMhQPbfRmcLiIeYbpPCXe5vKl2Slsv+a1ZlVLp8phNmqUpynWE9tiKxJjdh/ACEwFr9KoXb+8h9TvnsKGGhvGc70H0YUSSPr7p62d8CCpXjoAnKBU5lcSc9YHe+z4PZPb67HlGTdRB6+d1XFZNsSuIuCI360sVbQM9dJVcZTTdiNU8x0nzp+jV9RLt5gUk5xDFdArP21FW/ICMmR5UpNWljJSdUaULSPsdROSRVMZXhkqMopcIIWujxDRjdQdQ2qMopB36DoP86ht3GPXoN3IgymzNJR8waZ4k2XmGsTfLWRWQcg5CIKoVsjkgnCJVi1rYRs/sU4fbHCsfm1YykSAA4SU9oRlfRn/K4n3LKz4IvXGz2F3/xF8/8/SuvvPJFP9Upn5UPXHTFBwp8JTm3pzdJy4wNO2SzKNCGx8TvcGd+D63hTHSWBiazvf/MfL5PvXOJGimlNBjXN+jbFjkJrpIsqoSTbMgkm0ANmlYbf7aHmh8gxnsEVy/zIBljuk0WxYyd4AxKlssCdlkwKgccpYdsYDIc3iRa7CIXx3i9lzjbOcskHhM7Ib6uqPSEwrGwF8cYe9/HCXqY7WsU6y8y0RJLWGRVRs1YFh0dwyYrM9bTPt70GBGuU7SeQ7sthGGCUlSdl5axb6b3sYWqjyOwgmW0kdYE5me77ymfH4HCLGcwvYt2m1TB81S6ZKEqAmkR2RGmGxE5TQJZQwqDy9FzT+794QgDAFNYbIc7mAjcvT9HxH2q9CbJ5leodr9HNd2ldFcw176J27hA4Eb0ygQtNTeH14kMRWQ6HFLR7V6mMx9xvnOJh3bEWriBN76DMboFQpJuvgrRDvgd1PGblIaNoiARgppTwxCC/flbTMfv4ORDkjLBtl7gqH2GLBkyDVcJxj9i+u7/Dytokkibaev8suDf6Dx5n489lnGmN9CTXQh6FK3nn1r4C8t/vOgSaMP5yHE55YvDyo5heAecOkXjypPFpB3vQjpEh+uUTodSVwyyY0xp0LQ6lE4Hu3kWsXhEpUpyMkxj2dBpZlO+lSxIdU7S28YVNaTfRBz8JTg+Ij1hKC3yoIusbzBbNLibDwmyGfe4w2awzZq/Sr2YoId3mCaHWLaDHWwjhtep5o/wHA9T2hxYEatnf4MknzNe9ClmD6itfZOZUCT5IffjAQrF2egcSbng1vhdxsWYg2Sfr7e/jSdDak4NKCi9Nn7nOYy0z8C2MKSBRlAsjlDzIZ40qbIBSniYZUrevPYJB/a9grkA89M7eJ5yymdlko8ZVwtWiwIV/vymodtmjZkUxNO7yOl9VHTm5/ZaTvlysaS9jMdOBnTzOUr+CFc5aGmh174KKOTigHj2gP35A5z8mEbjPNEsQc8OSWd9zvtdbGxA4TYvoqXBPDnkzv1/T2/rO/jCxp7uovM5enaM2Y6pzfa4svVt+tKmEgXXJ3cJ4j1qjs9K+yrN+nnm5RizaOPXLtKy6pSGR3H4A9zZIbBKdvDnVFGPWXSGokwImi/A7CEwBCGQOsVK9imd3scKET6JD97n1NXslC8LAciTN4nTPtNiimeCF1xEGR4j26J/cojVuoDvtMmqiri2Seitgx1SPd4baiFJwxbW7C4yXGE23aN95z+jDYNmNsfa/Bb28B5M9jG2v0tmRcyqhJqQuIC56EOeUHXOMxrfp7Rc6vLxhHw5wTr5Ptl8j2GV0Z/eYLX9PEzvIGtnCWvbXKxffSzUeXazRKPZTx8xzofM8ymlKhlWfS65l0kxSKscx7A/0UHhFEBr7MkNGPUxVciYAttyCL0GovsSYZYhDJfSe995yxOStqxoCYOw9zyhvwH+Juy/Rs2oUw97JMmc6fwQa7pH6LYxpYDpbarJuxSj20hd0ui9QGFHlORkVcbdyR3iIubt9E2O7QMut56jZ69jYiAH1xkXY4rFAV4+pW7VkA/+FNm7hLk4Im9dwHd8hk6ArnWfKTiZ6oRRMWWSnJCYBqsf+mppw6Vc/xYyn6NMGzMdUNn1jwyPCLH8/qVlCoakEV6iP72BbZgcTI9Iq4xxNqXpNNnydz5RcPZhrPRw2bAyPcruyyjjdI/wV42CHK01tvhoDUJrwKnBY4GtEAo73qV06mTVkHx4F2ftK1if5MpuekRmE2GBdloUj38tVYo4+BH56CZ5vEe18iLT1hXmjQ2opggtWBz8iFrhQv0cOuhSGibW/h8RLHa5oHLuhSu0rYCof5eWtLjS2OFBFvP6/DaB26CFRU+DvXoNbdUQloO690eIao7aXSB6X+eMTnCiTXDahEqhydnPR7TaF7DKhNIw8YyAlcBlmk9YcVc/lYuHRnOYP+L66Do1K2JRznENh7TMGadjrtSf48PXg1KXjLMxWmsm2YTCz55y0jnlrx5SpRj5lMpuPHswz1hGLxvFBJIhjfkjDCEZrH+FeR5yr7zDpdpVtLRwJtdBGigU4vhNFMu1iwhX0PNDyvZ54vSEgZRI2+Ni4zyDeZ9SVniWh3n8FtpwCMf30Q2bm3t/TFZlhOp5Oo2rzMoZ93b/Kx3hsuKsci7aptz4dVQ2wVzcRx9dR3QuoauEh9k+J8kxjvTIVcaG22F68McIw8ZuX2Rc26Zp+Vg4XIqugtAILZ+qAz2rrtm2OxC+9/MnR26e8teP5fVEPRmKsKWDZ3okZULNriE/UANXVNyb3SWvCpJqzrbhkiNIyhhTjyj3/5j5w/+K4TRYKM3Gzt9i1V1HIhgUA4ROqXVfIMgzDKuGGtyE1jap18I4fgMx3UWJb1BIEzMbEa5+haldo8hGuGEHcf1/4vz2r1N1nsOOJ2w1zjBRGfLkLtqU3I/7BLaPlPCnx3+EIUy2wm023G0m+ZRKV1QapsUE07EYZQMsadGwWoyLIY/mjzCkQeHmTznenvLpsBa7cPz28ufetc/khv1p8WTAlcayxv3u5C12Fw+ptGLF79Fb/yZ1SgjP0BB9xv23iFXCopwzmN3iavQc9dFtmB3g1gO2e1+hKCvuW4qj2R5WPqHUBc1gi9jyiHbWEEc/JEvHlFWKMB2S4oR8+DajbMzcaWBVOfXpfdLJPYz0CNtfwd3/Y/SN/xlVprSv/feMz/4NtDY4NkPE4j5rdsBIFwjDZD57SGgnmFiYbp3Cfd8NW1EyLkYIASuLIXJ+hJU8RCUL2PgqKjsBrZbCPi3BCiBbgJBPncstHFbDVYZJn7bXfSrF5z0qSq4P3+V4NGIlWKVnryGKeNnz0hpRJl/4Z3nKT6ZqXMDQFdp0Kf2lUCo0IraSAXJ2n9puHx2tMXIicgSVKpbJs1pQt+v0kz62tDGlSaaTJ+tTTwZcjp6j3a4xmb/7vpmD4VCrKl52N9nwNqjKjF42xRi9Q1k/x3F2xEGZQK3JaplxMr3LprvB8LBP0ThLVs4w3AY1qVDZAX2xhtfYRPffwRjfZRrvEwddKOe48QSKBKaPELYHTkQuNYfpCb1wi4W9RVSzsa06Skjk9ABlR1jSpzp+ExVtYkWPKMIzH+lVV5TkKiVTC2zh0XCaX1ok8rQaM80nRHadyGh8OU9yyi8kX3iF8N/8m3/zRT/kKV8QRbCFJQRoRR68P+2fVRlpmS0X24N3UNpGYOGmu7SzGUmwwjSf0ChLptMH2NmYdOySNc4woeBH6SGHwyFfb11lW7mUQYtpnuOgyKa32LUPWFUFdb+DFi4KQRm1+PPD/0pgh3x75VdoyTa5UbGf7GIFFjYOSpU4RbzcJDbPY7g1xvs/4Nhw6EUbDPpv0p/v0lIFXucrNNuXwPQxDZP6YsE5nSIDSWvyABEJCqfH2doFqnJMeNhHVBVMdjGibQq7hbHxKkJXP9Hu85MIZZ0rjSso9DMnBE/5cjDyCeX4ANm4hJAGsdtiVk4J/A7F2iu0hKReu0T1ODpW6AojPaZfTTksc1b8VVp2F6kyUBWV4XOQ7nESn1C3XC7oHGo76HAFZdcxkxFy/AAZSSphUlk1amaHmgnvTt+kFe9Rje6yEm1CfZuj2Qnz3iXcdE53MaQV7GDMd9GDOwAUtR7HVUE52aPTuozfu8amZRO5PYrwLG8e/1dUOmGRx3Tqq1ROkzui4mZ6RF6WrOVj0sUxthsQ3/2PBI0ztOqbaHO52J6UQ/YXe9TsGptODz1+CKqC6R5GdIbSet96Oa+dwzR9kOYyO/2ULw1x8jY6TyEZY7kNtBBIIdDHb4HW6MUhu61z7GcnVKrElT6yZtCw2mSNK+SNi4zGrzHLF2ip2KaC8QP86T5B3EdbdVJ3k7K2g7n6VZRpI+J9LL/JXafGaHHMudZ5dhYhB/NDHMOlrAo2gx1kseCkWOAM75KVOY02GJZLudhlNppjd6/S3PouJ0JycO8/0LabVJ2r7LoeLV2RnryFsjzGFLwzntP1usyrmJP4BNfweLC4x3PRi+z4Z/HqBpmxgxWexaxGWNLEzWcsygW+BlNIhGFgFjO061I9jkd4chxRyCpBSQctTIraGUzLAwwK57RweMqXx8PFfQBW7TZ8imbPl0XbWFbKd92IrQf/ifSFf/Bzey2nfLnYwmEnOsd0eAMWI9wsQdotSquONG3U7Ai5eEScHnJSpRhpn3P9OdX9/4QYP6C2/WvYZca0nGDaDWTQYxBt0k96pFXC7XTGTns5fTrd+0vWfZfQMEGX1Ka7pN0XGJZ99mVF6tpcqG3gtJ7HNRqct9coSEELDOGwm96nqq8RWRZRXmJJsLQm0RovWANpILTGCOpot001uIdQFVZj5yn35U9L2byMaYcgHUpv5Us4+qecAghQpv3Y8WWKnK5BMcKTIWbnOUrbZbeMCawAx65jhhep0ilSKszxHXSwSmVFWKMHHOUT5gcH1NdeRAobNbqFiM6SCpPcbSH8Hl7vRSrhULgRoeVRAlk+wUpGHLc2ueO7rIfruNPb2PIho/lDxOgu7mKfqHUBadcx3v3/Iq0aVrDOvHOVJDvAKXMsb+MjsVJCQKqW6zWk4jA55lztHIHts+WfpdIVSbXAN4KnHCFO+ShSZzB5SOUbJNMjMlGSGD6uMIjCM5TddZSQy2lsQGiF7P+IZnpEcXKdbvMqUqSUrRWM9a8i8jlFuI5z/BpKSIqV59Gda6gsg9FtiiJG17rMipjE8Xn76Hv03FW2a9v4ZkisErIsI7Uy3jh5gwv1lDPhWRwnYjy5gdG5imicxT55G18VCGlgzQ4Y5hOqtZfYC9fZFAYlJSbWe0Z9aA1umWB4EQ2vzrhxFq+aP3ENT3XMg9k9JAZn/Q1qRz9EzvfRtVWS1V/7kDhYEJkNmnYboU3Mx8OCmgrbMJd7Hq0ZZ2PWvI2n3Ll/EmJyfxnhXOSY6cmX0iw85fOzqGbcm95ZRqjWdj7iOg9QNK9ieu2lQ93Ju1CVEIQM8wQr2iAtchpCf+yKPGu9iHvFRKucrPE8dnaEObmLDtpo0yPJR0yTAdNiTnryBju1bYYn1/FNCyc9QDS/ihhcp9j6DWblCLNKkItjek7IeuclPAxmu3/JJJ8SVSWeJZl7EcPFEYW/QdV6jhV3AyUMjGKMOb7HIjkiUyVedkg42mNHmRhhRTl7G2E6rHXPc5jNsf0ufm0TJV3W7Cbr7ia5yhgVfXwz+EQh2FGxx83JDY6SA0pdsBKssjvfxbEc2mb3yUziBzGFScOpM0rHRE70zCbuKX91kCrHPPhLyBdYfoO8982nBkpznXGvmBJGDTbCOu5A4T26hVVrc63MuV+lMLrObLFPrywRBz/CWBwSbX4NrXLmXoNpFRN3vsJq+yrTKuUoP6Gc71JJyaPmcxjBAG05JKOb5PNjQrdGUMQsBOQqJ1c5KRpTGpzERzS9FvPpIZZhMkgOmGdjLtQv0BiWTNwak/5bCNvkoCo4WBywWdtC6yZWPkfHQ+bxghDNzICD2SE60Ky5W6CXF6e8dh7LCtDSpHA+ui8wsE7jwH9BidWcu5PbVCh2ajs0zDYGJheiS+QqxRHeU2J1jaLUBUjFdpbi9m9ia2if+22EyjFMD2l6oAosO0Rrngh921YX29WUXoci32ekSkRrm9xvkrhdOmd+DUsVTK2I47RPd/1FMjviSFg4UhIO7+CWGcnRj2jYIUaR4iuFrzVpeJ7p/B5XGtvMnJCDZMBxfIwlTUKjxoq7Tt2OGKZDpBBEVsR+vMsoHQFg1A0qXTItx8zzOb596kb8uXgcm7r8Of5CH9pK9hHpGB2sLmPpgcAKKbXCwKBmNWg1NgmMEBMb7azhOSFF/IA3pg9pqoK1cI16lS8fUFVoq4audTF0iiFsmrVNYjMiqp1n7fH3PtmIyKWAxTFHi12a+Zhktk9YZqy0z0E5Q/XfIZ3uY1gBevNX8Yo5qkyxpcQa3aVHjWFzh4fFhJPJLfLWRVTvKwgU9uyAqNSAAMNdegrrElTKW4vb7M4ecS5Yxx3expEOQZ4g2udgeoiR56iqwuo9Rx7sULSfx/SP0KZPaTWfHDshBCv2OqvOxjMNJCbliL34ASPVx9d1TpITevYaVfMChi7A9Cn802vAz4PSish7LzMtx9jk+NhIYdASHkY8h6KiU2RcbnbInDa+8X6ffsPbpu20UUJxZ3KHUpVs1DboWMvr/HtfhTJYx1wRoAowbKzb/x+m8THm5reJvB7G8CEAJhrTb6BQ3Mj6jJSmNrlL126h3DaogrUsZidPiG/+W0xVUEtH2FaNyo0QRg/p1Zlqg9bmdxHzAdV4D5GPEasvsfDr3Ir3cYo5N0bv4Jkhib/KBWsHALnxKrP8iHJ0C7eeElp1pukh98sJXX/lyfuCpeP8wfyIwIroeZ2n/vaFfj7kPJjep9IVw3TI1eY1LD79nvuUX26+8Arh97///Wf+fjKZ8Hu/93sAtNtt/uRP/uSLfupTfgJaGOTBzkd+7xk+DadBXM6J3BYijjFkgTXcRVQpUbHAbVxCGBVdr4ka3cHOxiziY8rtbzEsFggkCyEZ17p0nS5rVoZ38iPiySNSnfBO9wWubX2bQDmUzecYzN9mXsSkZcZRfMDzja8gJOwYDl08yrDHDEXLrqOOXkNX2TKuxOvhUzEvJxzPbuFJn2FtlbrjEPT+WwQCMbyNLGIiFE7/OlYyB/cd9OX/OxLwhreQ8T5VsElpuE+mWivjixGH2acTfz8ThC6wRzcgVkjZQxsGqirRlsf9xQOSKqeiYDs4Q2C1qT6wmbTG18lHN1gkh7irLzOdP2I9v4E8eYcqWEOufpVRPkIIwbTMSDuX8ZMplmmw1n+TIujh1XcwhUseblDa70+kt902av8vcYSJWRQIz6FsXoIyoTp6EwFMywm518U2SzynQ2L79K2Ahh0gghWS/g3sKqM7H3KSzwmqnBvju1zpfZXM8xgrg0Ar0iql5kTU3S5OJZmbexjNCxSt83RMnyi4CGj2FrvkVUGWDGhZDRy3gY4H4ISoDzk/aWFQ+KfTTj8LhB2i8xQhJMb8IeV8hLAdhMpQwibRKbNiTl6lzPIZq56P+kAlONcVD7VEWiGd0U3k8Da25aKzBdpw0JXCKGaUTgvZOIu5+yfkEqbTXTadgDCf4DktrtVfZM3fQFfQfdygr4JN7OZ5RJlQ+D2UFkw6F8hG72B7LVQ2w0WwK3yczVepKImtBvboHnE5YqV+FkHBJJuyZW8yS2Kuta/hGQ6mtHGkuyzSCIOaXSOTkNcuUJZHqMU+DauJYYIlbPrcxT5+iyhcxYqPoXkWs5wj0wHKiZDz/aVw2KlRrryyjOtxTzeNp3z5PJzdxq1KotoW5c/xdbTMEIHgQfsi5x/8x1Ox2S84DaNNVDtLqgV1AQyvY0VnUfVNKHNKp4vUCXZ0lYVbp+i/g9QaO1wnctrM21do9q/Dvf+NovcCQprsehH+6ldYFQaqeZnrk0e0/B5puIa9/zpGOmVuSE6COm/PbjJMTwiExdH0IWfDiwgvwp7dxc5G6HCTyqnBoz9B5VOK5nnKoIVjRnTrZwh1hW8EyNG7qMkj5tUcTYZtGNiqQnywoPsZeC8S7pRTvmg0imk5otQVDasFnRcoyz5FldFXCV42omlKbMumDC+ybTmcr13EEjZaL2ME2f2zZQT6Yh+zvoWMBwRaUdghhbeCc/m/werfILNDZirDaZ4lxqAWrhOqjNbgBqOj16mFqxhlQdrY4JGuuI2iHh8iSouinOLrkjI+whSasrGJNCx6wy5WkaPzObNiyOze/44qU9bbV+l3rlIqRddZwVYlVv91ZD6j69cYapcLjQs0rRYdp4eBiSFMbPNUdPBpUFhMTMXx5AGYbSqzRiwtTLeJNvyPOM/YyS7HD/43hJQ46YSknFMXHeTu/4G2aiw6V9nP9giiOmXepTIdRpbH1WTMYv+/oJw6NM+j7IB3ijnzyUPqZULhd3mucY15NePQ32d3tkvLbTEv5iRVgtV+kYYbclgumFsR3s4Gk+ZZ3GyGvfVr2MkxQzNkkceoSgMas5xiDN4GDFT7Cs7gAdM8YVHG+M0rWI/fW6YT7s1vk1UZUptk+THR0evobAaTR5jtFyns9yOFAqPGRrhJVqWsGh7u0Y+4ZEhE+xKxabG7eMQ0m9Jw6pif0VlPeG10PFq69diff7jwlC+HRTmn1Mu47mkxfabYTAuTwlvHyk4Q1XLlbZUFFoIkT6j7q5jCYFwMSauUpt16KupXYXISneXB7D61xR0u7P8ARo8Qhg1X/zZmUMOf79FPh9TCNXwjwnObGPmIIBlT2EeU7aULmGcGDIUmnT6gdJuE8ZA4OkMa1OmILl7/LVbTKV7rHKPu82TKppb2MYf3KcMVFrUtxM5vcTS9javBmNymrG8yL6cEkxmIEF2k1CoTr/NVmB/hOE2msmKWHxFZde7N7pKUCaY0udy4+sxGkBBwHB8ySsY03Tbr4Tq2cHGMOWmR0mm0n4hznrofki3/LKtehins0wjNv+JIlUK+FEHodIbQOfoD3/1RPmCSz5hgUwUdzmMi4iFmmeEkY1bzCWm2IEkWpFQYtoc5TTCVQdPyUYs+vh0yvv8fydvXMNsvkJMzdOecK0uCwU36bsideIphOaxc+BtUgxvkZQaLPr2z/2eSYoEVnWUTm7bXY+CbLOyIzK5xJz1h1VtnXkxpGIrJ4E203+WwiAmcBm2vQ8upc6ZYYA1vsun1ONELRH2LslyKDobZaCk2e4yWJrm/+ZFj9UXw4XXhqfj+rxZPXU/yKQ1zWa83MPHkR2MkT7JDCgoW2ZzLQtLwNpeChaIE28PNU+zVl8kbZ6maX2FSDilUSdNefvbacpnZPnO3gYvCyWfkokJrRT68g7BcjNV1qultktRkGkAcrpI2zxM4Dcrj13C0QA1uQP8WsnURaisYOsGrn6eIVhGAX6XUnRylFTWnxigfkFc5F+sXsaSDiYXWh0/el9YawzDJdYZn2SRFgvCfnexyysdT1bYwsxkAZW3rJ9z602OWU8TRm6AVcnGI3PguSphsejt4qw5xmRCZEXXj/fWQEjZmeBlHahrFBNe0uTW6gXZX2TJtcKHq7yGq+/S65zjGYigs6h+K5SuNgKHhMktHJDqj61b4tocvFPHikEp4pIaN0bxIZjhY0iVZfZkyPcTVggRNML5Fw9AspCCpUk4WfZ5rXsNOB9QQOIZCBSsYB3+CKhZg15mWObZRkVJyUkxwdY6bzlEqIdTySdx9aVoc58cUhqTrrKA+YUDkWd9nIQT7i0doQGtFplJWg2WPoLQaVKvf/tIcoU75dDyKHzBKx0ghuVi/hCcDitYFVPyIePKAsbSIgk1q7vZT11iBwJMhw+KEQi09isfZiK698tRnqpHkj3ub/uAHJKM7pFWKObzJfCXkvRWSEAZrRohnRaTBKrvzE1bP/CZVeJ6ukHiD1zEME1PYWAjMIsETUD74Ywy/QdHs4F/4W1zBoGl3yGsLzOAOwnCY1C8wWdxla3iDRf86293nYbJHcPgG1nmf3DvDiJjri4c0nYgon2MFHR5JizCfUh2/gdF6HtV8fpnioDUCQVlVSEyEeLZL/U+PWA6VaZBCID5ndPApv5x84Sviv//3//7H/k0IwbvvvvtFP+Upn5EPTqHCciLjTHCOCoVVy2G+B+QMkxNylWMKiS8DStskrF9GphPKk7dYyDFBPOHbq69iCklDleSHr1E6DZq9r+EogxRJms4QuuRPLNj21jlj11h36jy0Q7SwabkdHOGxjY056oOucKIcq/0ShdUG4UA+x9jwEHv/BW1K/jzt02idp266zMyQlWADaYc0jBZ2MGN08kOUV6cYHBAKia1dyvktjCpD3/8j1OPplPTs30YJ67MfxNkR9ug+ym1TuKfuCT8PrPgQJo9Ae1AmqLVvIPMpuVsnnt4hUXP25weUVcmFunyywRQCyKZIYWJo0GVGTS1gMUDPj5cxqItjNsMW6dGPcAwbq3aewj8Dh3+OnZf4iylZZ4VR8zx5bZ1RuotjOrStLj17Dbn+LeToIdKOaNXPYamKmp4zRlGTkrzMuWnaOPVNmuEKx7qikhKrdRnHXsWdD6g5mvjuX2D6derS5GzvJXLTYHd+TFKVNN0G54NNGkrjCROv920qr07uraC0ptd+BSE9pFzGu1b5PlaV4VBR9L6CUcyozPDzff9P+anRWjNpncV063hOm+rodQBUkSN7z4ECnJAsPiCym7TcDm2nQ8N8f5LHkiZdv0MWH+HOj5FOj0JlmOf/T6j5AG37KLsOQpLXL6GzMY+OfoCUFSdHNxBuCzl8F7/1dTxZY6Gm9NNjQiuibjax138d0ThPPZthhJvs52N05wq1h39Mo3URa3aCHSrezidcM30a43tgB+ROg5rdZavWYj65zklywrq/yRn3AmG7RlwuWHtGpvysGrM72yOtEhpuRJoX3DJseo1t/CxmkRyxIWuwOMYd36TAx9AKYdoorSCdYGYnKCv6XA6VRhVjJCcIQ6DTOdppUPgffZ2nnPIeD4evsZ4tUN1v/FxfhykMGobPo7qL/e6/hyoH43Ty6BcVjeLE72HojOHgOvVoB4Sk9DvIMoNkSG37t3Fkxsn8ISdBj43uNRAu+bn/Dl0uyLiJ7TQQeUpkNjjXOMfDecCRlmzaHWp1g2mZYFs+qd/Ed0OSKsOJD/GrgsMi5nIlaMR9bGMF2SnJ+69hLwZYtQOKla8RahgrhUhGmKvfocTCz4d46QQVbCCkRaISjpIjZNimNDUXrBZV48LP+xCfcspTTMsx96b3MaVB6RWsOBu0Vr/FaHKbDdMiy3MEknVvEz8MMLGQGB8pYuc6JZ0/JIsPaPtdQuUxqZ9lpm26nW9Sdb5CsnhIvDjhZj7Gra1zQc1xRnsIbdALz5BTUTz3OxR2wDu7/5lZPkOEdbzKQM8HJO0dhOWT11dZ7P8Is7mDkCYWKSpaIykSDHNZXp1nJ4wWLTKpyXXG+UoiZ7s4xYIda5uoewXfCE+bqJ+TQlQ89FdoNbuMUsl6bYuofh7HalI4PYR4uuGnywzHX2E826O9+W3c2hbD2R6zxQldd5VjGfPDxSFSSnpBD11pVg2P0vKYmi7m7CFZNkLX1ri6+hUeuG3CqqJZZEg7xJMhK9ri/OyIeTombVzANwM0BnZ4mZaaAIJb8z1Sp0vHabI2P0LbAVZjixfsBl1nFRMbObsF8RAjPcFUMUpUrDjrJHaKDraxZYgUmr3BjxmlJ5yUGZdbVzCsBvjNZWxN0EM/FqUJsaxNCSRtqwsW2MM30YsTDAFRtkop1tkJzlH6OZZwPlL4lipHS/OpZtoHyaPzmG4bLa2fysn+lC+HmhVhyxMqFA278Ym3Le02VmMH0iGqeYFe4xKqmEK4xaycc396H40mzqdc8tapDO9JzWMyu4taHJA7bcpyTqlTiirDqmJkBqVSnPXXMTf/JtqK8P0ucraH1XuesjLR9bNoDZZwUF6XQbRNz2ngmjY34z77wuClYo47PaDpd2ku+qy7PeLWZYKDN8l0xuHoHRZrr1CPNsi9LrPZI8LONUbje8y1ZuF3qadTHLuFcppIfwWjOWEmND8YvYkQkq7TQUiBFJJSlVS6fKbTn9bLuMCZO0dRsROcZ5gOCMwadatBzah/7HEWiKfEep9EouaUuiQ0os8Ub3vK5yfXKbNyim8E+GaIbGwi5kcQbaEex8maxRihSjzDRSDQaCzTZ9H+Oq7TgP47jIoJJppBMqTltyjCdeLRbeyNr1IY0Mo183CF/OF/IY+2EfMD/PpFLteucd6swd5fIoVkdPIuzdWv8EhZy/VPPMTSmi27Tr15Dbea0sli5PFrrAGNsMX1cItEF+hsvHRrQnGAJln/KqoqsdwubbdNz11lVbqYx9/DnD/AcRzq2/8XYnsVb7EUXXa9T+9or1HMqymmeLb46CcxKUfcn95ffg5+zpr75YjaTvl81KwI2zim0oqm0/yYW2kUFUmV8O7oHSb5hO3aDtpuI6p9pFRUTg0xeUTx2FXHcNYYUXBveg+A1EvY9HYozYjaub/B/OQu82xAMesziQeciU8YzHcR+RzHb9NuXwajRqYqNqMdctPD0gJZP0tpBajBHTy/QZmPqUYZcuNXMGvnuFSlKMMjNhxm4QQpBFKbT76DpS7Y8ZcDV+v+JrbhYBs2kdngQXyHUTxkVAwJ7JBCpZinTpWficoIUavLet/PQqAkkXStdfiEVk1oLR1Hl9HykqMyw422acoY1AEATlFxtfkcGrCwn+oFSww6rRfw4hNO0iMe1tfQyQD8No+O3iC0AporL+O4K7hOC223eCM+ouw+T7Mq2B7eQ0qNrV0uWwYPnBaR00ALTTjeW+4dJ/exFg9h78eI2hra8HG6LxBlx5xp7NA1LMpwm1KUxCtfwbdbVFaIWhwwJme/yrHTAaaArvPZRH5aawIrZJSOONM4S4Muoax/4O+f9VM55fMgUFjzR1DGVLUtqseJHEJAUqTAUphiZscYdpt7VUzavcbCCwm8FVSeUPcE6OVjCVU+GdYKzQjPdChUxbpVQ5YxleGT6Ji742OKXCOQS7MDbwWv9xz6+E20XWPsNWnYTUwtKcJN7P6bdOfHvOI1WK03welg+muIh/+F2ewAI5tQbX2bta/9PzBm+4gyx6htMJWSSbjFo2TGhfpFXOFTusHjCFiQlEQIjuaHoDT+7ABv9BCqAnP3j5meDXi42GdRLEhEQtW4QKt+Hjl/gHX8OrIqENNdzGCNxGkSVwsqUdDxOjQ/MKz1RWNicS66wKyYEpo1zE86GZ1yyof4UiqH3/ve92i320/97uTkhO9+97tfxtOd8hmQKsXqvwVljOpco3jsyJTqhFxlBEYNFV1A6ZK41ccqFiyCFUKV4UqTMtzGjPsY8Yyovo5TP49pd1Gqwjz+Y4z5Mfb+D3DKBKdxlRVp0ll9iRMKzqFxh3exinc4V01plgJj5Rqhc4bp8Z9QTO4RBmtEuQS5PJFpJEW4gxUfwOQmlh0RWiY6GzMxXMJwgzW7RVrGzKoxkdmgaD7HwCzYjfs8t/YS0egux4O3WJRTotVXMMhQKLIqY1SNaMveZyqISJXC4Y9hPEWIXYzNX/nCXNFO+fRo4wNFZiugtOpg1RHAVrjJ3cVtml6TQheUj9XusFxU6uYFrCpnI+wxaZwlHd/gsEpoGeBYATro0U1nlMrAUCAWB+T1COE0QEoWdo2HCObZEDW/jqcsppnEqTk0MDHMOnr9mxRmnVAY6GrM/Wmfi60L+JM7YDm4J28xsQISw6aTHoPdIRpeRxRvMAiaDEmwggjXbuJKG9l4jkfJIUnZp+E22PBWaPRvYM4OCasFs+YV5MrXsM/9HSoVM4yP6d3/tzhKcmnrO0wqhV1JvMM3Kda/8+T//ik/Hw4XB9yaPqISFeuixkb7EmJ4C+13yYLzaCGxgEtW9IHC7ftNleW5/E12yoSqfQEzmqOyGO3WWTSuIesFZjHDuv+/kApI1r+D0TzLLDvANS2mi12MckZkOWhdoVDcn96jVBVJOqARVtTSEzADsvwIMbjBufZlHnReIjB8jDLh0eIheb3NWW8N9+hNalaArXKsne9SWk32x28QGHUc12M9WKei4njRR2mFVntcqF1evpkixZrdR+o5JgaR9GhOH6GyGLfWY3r8FqHXJoxWQAbIo9cg6WPUz1AGO0ivCcURhiVRgxvIssDuXn0qHqdSGSrZw5YmeJsfaUQJNMbxa4h0hDm6QdW9hpo8xNx4fG455ZRn8CB+xKU8RQU/fzfIthmyKypEGWMdfZ9i/dWf90s65QtkoWYcx4f4lk/b6VAlRygEM38NWwscs05lRpTdHqARVUZz/z8Qj24xa11ieu436Jg7aBliCwvT6+Bt/yamMMh6L2JohSt9KkrS/JiO02YoDO4l+1ytraCH9+iUMeroLc5ZNn7zKt8Y3UOOHuLgMYjaVPt/iSsljWyK2XsB3++ClHS8BvKd/xemCWVRUNTWmGcjnN7LCFFB0mZo13FMj7J+BaV+4uE45ZQvFqGYlzNMaeGKj+7pzGrBVtbHyqbI6SOMjToto0e92QKhSaoEgcA3AuJqgZYah6VzsNAFooyR3Ytk80cQhOjJAYvsGDfo0Q530OWY4/GbRMdvYKLx4mPa0sCyXF47eYuvtZ8nUBl26xp28yw6vIpWY7ZqW2itMNx1hBFiGjbS8hH+lOHwLkWZLCd+62coBw/Rk2O2wx7p6B0Mr0lhNAirGTfmJ0RORNtboze+B2WG4zeJZIg+FZp9bgxhYpg+M6uCUuCaDYywQ4FitLhJER9Tq58nsNcATRmuEXVexm1dRMd9Zv3bSJ1RIFiomIVc7t1mxZTz5g6RyugYNuNwhSraQsVHhOEaW4shyfG7mIaJCs9gC5uSZWHfGt2mnkNIiahSBvf+J7RhI3pf5Tg+walSDCdAV5qhsPBXXmKQjkCVNA3/fWGKFSDzEUz20G4LwnVk1MR3G1DliPn9pbBh/IBaldP1Q84dfJ+afQe98W2q1QLltCjNCCs9RA5usLAlJ8E6ntWgYbURpvu+n7PpQrlswD1L/OJMbqLHDxB+k7j9HAuVE5hPCyU18klE0Sl/9fBkwOXGNTTqJzY1tJDkzecwVIrIhpROjbkT4RgOukrRaJTOCcaPkIO7CKdBufp1jHxCsDjiOB1BckAVdBCmTey2iFXBmipoixpysk918iZl50UKdwXL74HKEab9xEVAoTDcFb7Wucp8eJfZ0WuE3Rdoex0CV2PMTygXh1hWhJHMiPIFwjBZZFOk5VMKg0k644pVoxQGh4s+STkjcBs8kgWz7lk2vYvY2Rg5vIl2m/QDn+P4CCEE27piPY2ZmBa6/QKu8J6INj/MmrdNZDewpI0rfHw/pPn/Z+/PYiTJ8vRe7Hds39x89/DYMyJyz6y9qvfh9GwcDoa85ECcC17pQQIEYp71SgLDB27vBCRAEAiBICRegJIudUneuUORPUv3dHf1Vl2VVZWVe2TsER6+u7nt5+ghsmvpWrqqp6aruyd+Tx7hYemWx46Zn+X7f5/dwNLsj4zf/LjM5JgHowcoFEvB0nk04c8AJSSPJg9IywxTN9iqXEbVbyIaN1BPnOrM9ARx+AooSat1Bb16CYUk0ENAkAabmNmcyuHXKa2AtbVfwTRcJkevsp9FVISOu/B53GJG0n+TzuLz5HmOMEz0aB+t9zp2dRnsJqXMCL0lIi1EWCGHWkhrrUGgCqaT+2jjNxHAXClqh6+i3AUC8wU6tYuM0iFf6n6Fih4yTQ7R8wHN2RFG8wqe1UEYDaRmIWSClZwgDn4A9S5Z65ATdBa8Nq5e+ciIJ5n3kdkIw1sBYXOSHXE4O0Qg2KpuYWk2uczx9OBjOXiUT1yzzl5/lv7m53wQjvC4Ur0O8J5xQEnBIDshlxmZypmmEYauUbVqZGWGJgS2dwGVxqjxLhz9EK26QoFkXI5J5AQ9LaipnIlmv73PYKXHhId/hh3PEd1nkLM+bStE+l3M0Q6h24QypxxsU6+skBsBJ6MddMsiOfwh9WCV2O+S1y8T918jH2yTCp1Sh9n+H2MNd2i2niLtXGfafwvdcJF+920B6budJy3hsPQuhz9DmFTsEE3TMLAY5kPaVvdTa2t19o37dqzoLyt/FeKkwggxu88gkiGlv4j8GI69khLBWQzwqrdGqhL6yQBNaDi6y9Qx6WsZtu7gVlYQaMyyHq3xXdzhI6TdQjYuUgqHwltk1H2B7fFbHM4PuWHWKCe7LNTWENUtBv4Kq/5ltOSUIj7AKcbMzJCBqbG5voHs70GZs+Rfw7JdHk0fcHd4h2eLPrXRHoYmUMMeRMeIYAG8xpkAtHWd+nSf6qxPSkppuBjyMVSvsF9d5PX0ENMw2NSraEffJ7DrGCsBpVFFkzFSdz+0sORHKCSO4eBZDgteFyutnAvMPgOM5AR6b569TqfI7ufO9mQVrFZWOY6PWZzt4472QDeRlTaZpnOkFJeKhMXRLk4SUTSvYfTfQsUjRH2DrHoRC4tL4TXMeA/98HUQgnzxJreiR/iOw2weI5XE1ytUDJvKfEDohJwkfdTsiNdNh8V0QhjtYpsVSqCexPjdp5BOFx2QT9zcld9m29A4VIILhkezSFHdp4gE9CrLSCURCHKVsjt7jC1jWmaAsjvUggvk4QYqGePUt/CnQyxdQxgVyiImLOa0hIX0O3T8S5jYrAcb6LVTjPmAlByhQZwPMKcH1A2XspAfuxhQkwmgvc9R/SfhaQGe/cnF+Oec86mvHn6Yhd9fnbXfOZ8EY36MinoAaKOH0GmSqpi7oztIJak7Nda9LYw4QVMtVDajMXyFMJgitRVkFCMblzDWF9FxSVKTvZMfonk+a3YFT2YIYWBiE+UTdutrsPfntMbbNJI+SjiY4TKD7a8xa14kmh6wvKbYfvP/Q8sNCQbbmAtfQju8A5MBeecmlhwhTm6h7/3JWURcHPOrl3+XQqug5SZvTe6izSfUzSajIKbWvUqsBBQ5J3qVmrAZaC793i55eI2w+RKz9JhTd5nBzi287tN4/ge7k2nRDKaT9/xOGCXFbIxIc5Tjoc7tJD8TcqeDtfg8+Bp58V4xSN1sc6Vq8mr/VYSATGbvPdZuI1Z+FaUgL045NALqwSqifpmOChH9MWLexzo5Ak0DWujDh5RZCf5TFLUrzLJT9HzGwu63aOgOcZritp/HHB4jpgPAQrVfBAmFOcfJBmjzO2TkuPf+HzT8JlZ9gySbMNn5Oo3200gJR4ZFOXC5X19mze+Qxz2C5k0M3cRLCzbKKtUiYGNoIU9HaMWUyfA+UgtJDJvaylfZH++zPr7P8OB7tJwWpulStdqgSoz0BO30BxTuBmVU8oFUQqT/0YOKH90bQlPocobSbEppfezj/7oTlwmxitmb7DLOxrjNF6ms/vr7LKBdzf/A4435MQx20adj1HDIY6+OKKGV54x++G8oF6+wnJ0y3vs6mZJgORxUVincRaJ8SH3pC5zOemxn0Ln9CqYUWOKI0E4xp3uY8o+ZDbfRbIti6Yvkg/tUZ7tcaX+ZeXCDB6Mf0LNC5sePeCFo05pH2GmO0gNKtYtKtgntCZNsTNXzqc92EJqkMX7MzAjInQjiEM2vQH5MdPw9hvMjjPYl6kZIM44oUHj9+zTcZQpZ4tSuo8oUoh7SbaHlM0RzkyRYR6teQsRHqN5dAMT8FJ6IzcR8xrj/HZK9l9E1g5XVX6PUnjiWPemrAoko47PfyRKhFCJNEINTNPUBkW7nffyvPfMioqdSfkXzQHz2i2sNvcKj4hhpVTF3v3YuNvslQgjYne6QlAnjbEKzmBMOHzFJJ/idG9j+MpiVMxcDBSAw42Pk9JhAKUQ8pBWuY6YBsow4OfozzHmPkdsln8Dw/v8Le2mVooyw3BTVu88wrDNuXWZ/foItTJ6SOfrpfdaDJVreEgtFCqPHGLUL4FSRcR9d03BH2+gtj/LkB5w2LhJXFnF3/oRwvEd+/Apy+UUOs1PGjZwyqrMZXsZ124gipuW0z4Vm5/zMKSm4PX6Nh+NHLLkLPBdcwDLrSONs/CUoqZ3eJ+vdQs77OCu/gpjtUVavoj/ZFAj0M2HEYbLL8fzMJfly7QqO8MiPv8VkvE3VrmPZNpPJLg3dYDYfcJRMCUyfwqjQPH6VaPfPWahvEsd9lqvrxEevU9cFx+WUxDZxBGy8sYM5eYvjdYuCY6ZkbHo2WlSQX/wCWjJEd+s0LBuZTrFViam5aCjK5kX0B/+VKJ2iDr5PvvEb2MmYC80rVNGQw3uI9hWkMCmEhXhPePs5nxQNjY3KFnYAqQmaOusveT4k2/lzyiJmPnmMtfF3eTh7TKlKVjtXOO3fYjK8TVsPaKSKyuLTTLDppjZBlFB6TYLTA7R8gDs7xaptovwlzKv/AHP6iPF4h96jr1GrX2KQ1yjmx5iT/TM3JndAeXAX0xFMZcrjB3+OENAuJI3xIYkuaTU2SNrPMyln3JvtsJDPsPrb+JVF9OUGpe6TB2toi8+DU6dUBkJoZOEWZnKEOHoVNA3NFCyFa/TUnPDkdeLThwjTxddc8pWvIjUHIUDr32EeH5EcvEFYu8ikuk7Q+SKisokziVCDIfMfbqPHd/hRhxTLy+RLa2gyOxPYjHdAFhSzQ451OEEQWpWzmOfztZpfGHR0ePeGtVJY0TYiHiArqzBIUPv7AAhTR+T3OI4e0bdK1NZXmdkuXWeRhl9nGB0goxMmRkhFCbQiApmhmRUsESOP7vCWMPDNEFW/iJuMsd0APZpR1i8hsxgz3qcIFiBehIM/RRUaul7BE5vIgz289IeM0vtk6ZhpsIRnLNB065Sda+wJm1bSg6hPVYE23iFXJYUf8lgT2Jpk1api7H+LpP8GoRtSxgOOJ9vgL3Arn6ObIevb30MdH2LaNq3WIpeVh6OXLPdv46kAt9GGMkMd/AUAsvM0hRG+p101NCp67V0/6+/5+S9LWqaoJzfnvIj4CM3POR/ChwkFPwylJKUqmZVj+rMBjmFzwbsI6p0NeJFNQZ0NrEU6xq9sPnEZeQx5dHZP2XUsu0qcDbF6r+Ou/DZFYbCghShpo1LYN0O06gX6By/jmQFuEaOiY6TSMAb3kUWMKQu61Zt4h2Pc0mBklCSaiaZ6WIffJMsHuG6dtLpO4dTRnSrKa9EyF2iaLQ7SPR4ev0KQjwnu/k8U6ZTu/ivo4UOsxKDc+BsgNNC6IFokscPDne8ym76J47hsrj0PC5ff305IJsljxg/+MyYQ1Laorv4Ocf4kchRFVEZnRZeqpO21WXY+PK7tR9TMBpmXUqqSjnMurvx55Mc34oWA0+SY1wavIimZ5zMuBBfJpKRiVrA1h/VwA0MzIBme7fOUBaVVJe7e5Hh+jDM4wNr5PgtGwGLnMo6soUenmOIBxfgWml9F09/EmA/QB2+SNy7RWfocupLI/sMz8cL9f49eWSGtLxG4NcT+LZLwgH3rS+xqimq4jCslVbPOaHrM5MF/Y6N5hbL3Gn42Zfv+1/ErDWpX/g6N6iZpkVH/CCF9x1lkHs4YpxN0TBz947lVfhwKMh5NH5KWKavB6gfGX5/z0eROF5yfLP4TSI7TPe6M72EZNiveKr5VIUoi1vQaixFYvXu8ke9SZCW2kbIyv8+gomNxQrL9p+jDhzgrX6QYPUBWL2NUZ6SmTqIUOSWX8pgSOBzvUWnewJ+f4u98D05vM4+O6bRvYDp1au4NtGiKUfcoWwtk/ipGOWIw3sVPMw77d6nKCtJxQXqI8Dqq9Tzx+lc5jh5jzQ4wj19FOTUY3Md2a9iaS2y3Geo543SMyOCKmVBPS4KDHfTxX6CyCCbHiHCR3FiD7iL50gc/r+dlxMHsEAEcz49Y1QM4nw98BryrzX9MF+JrIZcCH33nT5n030JWV2jWl5kWJTebN1ke72Nho6I+Tvoa8vZ3AJDeQw7aO8zziO7iNTwRIZVEH5wymY4YZAN6Kqda7WLNcjwsMCO0bIw6/AF28wpB9xkOxg8Zj3ZJdAe3cR0WrqPLAgsBaQ8xnTMsqtQrWxSux6PjXUQxpBefIkcPKYM2ycKzlLbLpr/BvIgos2Ma44fER9/lnoLW8hfYt+uE3Wfx0SjsLnblMiI6pvBXqM8yuP0NcpnSrlxAaDGqKDAAbXWVfqPCaZEQz4+5HJ8yOX0TS9OpbPzWx2p9Mz5AnLyO0HTK7ovnRgrn/Ez41MVmSil6vR6GYVCtnnfinzeU4SGEdjbptM8WITJ5lvkOMM+fbKpPJnR2RxjRNsQRsvg2+JfJHh2jbnrsT+5juQ20zhcoj/ZgeQXR6lBt3UDzBmToTHWDJBuRzY7o5BEy6uGFm5RFjBEskBcJCpfe6AArzpk8+COaV34T+f1/Q5SVxI0VzGKPQiWIqE9FGPiajaEK/PtHTPf+M4duRm15C23/dYpUUH/p72GdzFgQKbqskD7eI21vQnGIK1zoZ8zvTDhYCxj3d9A0HaN6BfyzCgH545WU0wnFnTtv/ygMDV3tI+mjL6xSdp9B6n/5asBzfjpypwP1Cup0yo/vhhSlJNSr6JogKqL3LeD86LWn+wihMUwVzdMDit1voEtJbqxiGDkin1IUJxSDPcr9fazr17HCOV37FD8foO++jFXG2Ou/CTv3UdMeahJRDkbo6ynl3l0aS5cwfIk2v43rBxh+i7lUJPNTpiojSqYsFTnxeB+RzrA3v8p80OOoc4FTr00XDSc+Jp8OKGcT8t4u09SnluUYtsTUWkwmE1iqoaGjawaFXcXWbYQwkP4CKtzCHN5GlRllNESfRMR9m8SSWIWGMX/H/c24cgV+kpBmOqG4dw/H6CFPH4BhQ/MZivhjHv/XnI7b4U1u4xounu6RypTgE6wwKsNDxAly/4BpJePg8FXq9Qr77KINRqRZj3F3E2laBEWOEZ9Qxn2sLCceHdPLhjjeGmU84Oikx3x8iv/C50iPbtFyTcrTl3ENl2EpqJYJs9kJqn0T8eh/Zhwl5O1F7o52eUYPse6/hTEsIQhIy4D8lT9Dy1KWL67QFbv4oUA/PaAY9VjoXiJoLCGqNygf30VcuQzVjFE6AjQ8YVN1OzjTCblKMSvryDTHMHWk06FHivRreFlCZfkrZME6AKXuI5w2urmLKnNk8M6in4zGpEfbyP4pEsjNx8jpFHinr0p0ZOsG2vgxsvY3KTUHYeSkd/f4IPXDeR8/Z2d2Fp/QdTqf8Zmc0dQDvls+YN56Cnvvz5l//rM+o3M+TWzDJikThBDoUlI3m9TMOs68h9z/Pth13LWvIOcj0AxU0KFuN5FS4le3aPktxmmCPn2EvvvnDA/ewO9+ifuHOd7XXmbv93+TtEhY8XMMlTOc7pI7PhKDqhsgtRF26xpSgR0skM2Oqds15P7L6I3rhOEKc8vFbmwhDAfu/EfCi7/Bfv0KK16Non+Xwm+TKcnY9pDVddIipxTy7ci0D0OTMcbwHgJJUbtEqX+wCPucc34aYhlxEp+AUnijB5SjfXSrgVj+PFBBKIkoS3ynA2mGQqc0398HhYBZPgNAKklSxghdMRzdp8gjimLOiraKGDwgzUfo9YukqiDIYyp2FYkgcFvkSmMpXKMY7yEWnqJdJJjHtxjPDjFklZPvJ9Qcn6YzheKUE2+RwUARC4V12EcPFyjGR2B16VTWUFJQ5hnS60AyRTQuU+yfoFsVCsOmrft4aYzefwvL76KSEaJxEaqbyA+IZDvnk6GhMclGHMxO6TgdKnrtTIfxpBDKLEvm+ZC4OIsSOZofsp2OqHp1tNEJrmzQ+/Z/QFgXmE33WSx1pBfg3FxD7v8FnuGiLvwGdc2nkHP2/S5m/gpyGlHUqgTb+9B7mdTyUIc2+osvwjhDHfYoZjtsCI1p7yHN5YL5eITT7lDJwTFC9qIjHM1DTW5TtQKCUkdLB5Sej0IjDa+iGwFanlAEZxFioszRdZCTh0xcnz1Vw/Vb4HVB3zlzKDPct0X6SkFmOYz7e8STXfDbOMPHGO0vooROfhgT//v/iNmqkug6en8CRYH7+7+PVdfg5DZYHrpboZwNKA2bmTiLW4mKOYoSce7O9wuLUYygd+fMuSUZIQcV4n//78/ea1XJmydMihPGZobqXOSk8MmLjKpbQ+BBsEwejxFBm9IIyHWLO8PvcRTtU8lGNIwqqWuwKBT+7JSTYo7j1dDzjEDX0R7/NzSnDX4d8hhtPkU7fRUZHZJ88zb+4A3M3/gceRKRSYnzxitYZoH7BYfbMmPHdLm5cBOhbIrRHrNixCTJcTpP4egONQxKLOxgiZycJhDMRyT+IntKEOUz9mc9nJMHtIY7OO4il5cukPaOcLMp2toWZWsRLZ2i0rO5rTY7gFr44Y36V0DVrDGxx2Qyo/MxNs3PeRdSYo3voqJTVO0Cubv0sQ7TMFgKljg9Pabh1JkkMzI3fY9TXel10d1jRJEiw7MNeSPpQe82AHo+RTcssuke1uH3kQtPk+6+TGjdpCbHlLhMewm75jHB9A2M0QPq1TWE1NHMARolqWkyFB41o4K59xjj33+NvCzxlSKwbay/ewnt4DUs30XrPktuOKCH5JVNlHtW8H2UHvDW8E12dr7D83YDI82oKxc5G9KbP8DaO6bZuIx2+ibJq9/B2rqIHCfEBz3s4QPc4gAzOUWrVsmd9xaRz8oJJ5NHzKIjAivAik5QStJxu6QyxdJsTM2keOJUNsumCPcnC/90DBadTxbrds5nx7QccTQ/ROk5UT7D0ixsw6FUJQ27wYXKJiiBho5SIOtbaP07YIfkdotCFMzSIW7/EHnnLrXSQbj3yLZPUN3rFAs1DGMKXhXhNdEOXoaT11HxiGyzhbj/DXTTpMxilHIoD16j6TXpz46pBpeIXIeB4dKPe+RWBbO2wbjIsfojarVLGLvfIC8LLPsxHb1KXBR0hMA4vYMyfITeh2yOrG2+L8HEEjaX/OtEzhRd6LhacJb0I+eYmoXxl1AHz4op0ZM9xJP4mFrYOHeP+itAL+eI4++Qj9/C85vsogiMCl1vgWnqUx4/4nuPXqOV21Cr0Dp5TCoGTOqbTC+/RN3KkboOdhVRzs/GIxRYfpVWeIWd6WN+p3od79b/k3Kyw43VX2E8fkzDqMPJXdj+PmXSx808ZsN76OWEMj1B32rCtZu4k31SA8jn7B4+ZE2YzF+9ja55iOoF5NxHry6Sm1VE3Gc+ekzNbZAVEWm4QiIUKIEeLGA4HiQ9QivE95YITx+QfvPblBcV8u63QJZgmJTedcy/8VvwIWIzQzPQhIZSElM/n89+VhROB7NzA/I5RWX1fc8HLT4lMmwKzcSQUNptblRaCDSctEDNZyAE5RzS7ceI0xPSSzdJ93v46T7q5h2SzhXM9BjmgvTxKfXRMXFosLaxxnT/EK+08JckJQVpY4uyvs40nxO6TYzpMYbQwQoprQYcfhdzvovev0OSgdBWGdz6M2o3rnA17hM5LoFbQ5aQ6SZKaFTMFrM84jQ+pXX6KsX8hPnJGzQWnmY4usdp7QJxUeGZ8CKt8Q6lZlG0X0RqNvbDrxP+2fcRQqCcx6TJfeTkbDzv/g//gKOLIZEoMFGQz1j2lylVia0FfBxPVS06RskSJUu0+BTOxWbn/Az41FdennvuOf7RP/pHRFFEr9ej2Wzy9NNP84UvfOHT/qhzfgpyp42x9DmEzMjtNgC+XqHltphlM5b8dya3KisRWoAqpmC5SKkjXJthtEuSRiRpRK31DKvVC4haF71/i70souE1sds3wPAp5rtozUuUSQercx0pQpQmKBc/R5nNYVKQFwamf4Xwgk1iVZiYgrElqKmYZLLLyPJYFoK8fQXL6+L0U7LXXkfZGlac4GYJiRvQtWp4x29yWLQYpKeIhWdZaq1j9wqajd/Cmw1xDmaYpmRLt5m2lrFljiJmVJ5yEp2QlhkrwQp184Ozj3VLoo73UK5JMU8ojcrP5Lqd88kJjApKK9iLDrlYu/LEMer9lQy2cLlSvY4qj/AP/vTs72SJYc4p7r4BgL7uIKyts9dOiTp4i0ozwDYLDMPCMm2UsElSiWheRZl7DDcvMTv6IZ3QwD7dp6NcYmuViZ7gbb4AacnIs+n371IPlhD+ArFeJXRsbLvG9fYKJ6LA0ySa0JBKoqHx8OErLFsLFNkMb1Ylj1z0lesEaytozZtYOFwMLxJ5C1TCdZCKxN9AahZKaIjsyZDEcNg3RwymJ9i2z0Vv6T2Cs4KMpExwde9D7VmFrqPm/ScHpGgqAT64Uurc3PK9BFbA0/XneGw8xtIsQrP2iY7PnTbW4kuQ1Cj7Y4TWQ1g2Nb3BxJiSCUm/eomFZIyMDon797GCZZw8J0gloehSeosIaZAEbyICjRkD2u4SxcP/grj2eRjvYC89y6R9g7TMmGQT/GxGMhnRMUxe6L7IpcIgePMAzQalORQzxemKx2g65UJYENzvYZQFKh+hJVO8QjGN+hyqHRbDDi2loHmZYHBAIVOmdhPhrTJqFYyiIxKnyUa7i6kFpLrJ4+Ej8BYxfY1Nv4P9rjYpjBC5/BWgRAobTT3pz1Ij8DdJWwm+ZqHRRvJ+V78fryrT4gOQvU9+cc/5a8Fu7zuYsqQWbPxcOL80jQCFYr91hcu3/g1kM7DOBZG/DCgFq946VWuEpdlomoMoSvQyRo3vQxZDFqOPH1D+6GvcruKs/garMiOzm2+7ZgoKVNynlDnEQ0K7g1pcZMiM0aM38S5f5nK9iTQMvMZVRDZDFBl6fZNYqyMalyGb0slTjHAd3W1Rmk0MzUYoQW4FqNkhIlymKFIMUdLrfp4Vu0VUxMydOpkTIIwQKWPuDG+z6C/SNN8v2tSLGfr4AUY6oEynKEx0zaSs3/gZtv45v+yYwqLjLoAS1NIJruFBWaBlT4RjwkTr3KSc1tAWnqXwlj4wil4iWXAX2JV7uLpDRa+SqZSycQlteJfUq1N6DRJABSskuo4ZLPLIMrB1RStcw6ssIQybk/EBTSwqkxPoXENFB7QqXUa9QyauSf1qQLnzdUwHLrgt0vmYxDMwVMZs+AajPKXtVNHjGBEsQZlA5yZ56xmkZlNvXiUixxcm1nyCmeeYwkYWGYW3hGw+fV75+ikxLyOOoyNmaUxaJFyvVRFGg+WVr5LP9rGrW4zNEE2cEpcRLibKENx3qrTqFeJbd9D7Q0RnCdmu87gYouVjLpk2TrCIBqjoAC3YwrQa6F7ApHaJ0L2IU65hT7/F3mQbYTtUb3wVN1eUByeo/ja+tYqz3MXUmzi33qB+7SWKigvVNQrNJbB8kiKhUr9GGE3QDZfUrDAq+ti6Qy8+YZJNWPAWaOtn8bOFv4R58A3yPGKmUuxwk6kIqK5+FaN+EVOzyf0LSPGOwjiqX6Ikw3GbzNIhnfYltHwKRQKGoGzX2GmVTKcjFi8t0bh7AoYO412QBSQTZOcGsnYZoTv4WY88HbHgLaCdC81+sdFMpKZIizm27iLeNeAuRhHm+hZOWlBbWGJohri6hak5VIwKmoyZVjdoLS6S6TUUAqnmdOw6c1UwMV26bptTZdIoSyxVMCvmGIVJ4S9Sne6SRwPS6SGe/RJx8yK5fkDhhOinA1Q0In7pq5zkI8zLv01NVZj/p/8zjc/9DcrRPk61zVE25JamseUssGqY2HjgepzGJywEHWaGRaWyiK7bhLVFVP8OFZXTVzkvNK/Tz2Mm5gJhN6MMAsStXUL9kGyvT2Ga6M9fpVz6AmQjYO+sYT6Dsb+BxWZwCfiriRr7pSYewOABKNB6t9FWOx8zSk0ySSeUSFzdIbTeGyMpxFkx3rh9nX7SxxcFTaVIZIIsp2drfMKizObo7ZsUyZDMDBCmwf3RNpZmc0F6TM0pnlYwL1K8zjXSLCFrbhIev0FBRlqGiCAg1gS2a+N0C3BbTJ06qijxDkborZewXY2ytkXQfAplBEjdf9uBLyszXN1jobLM0XBAd/nXcPIcZfkk3/gvxN4CoYiwoiHlw8fEkaA8sVhuh7BRxT4+xprOkbMD+DGxmUBQWnW81kXy6Bh38TmU0vC0gKvh2XyiUAWhPSIuYrre4nkf/iVDCMHebJe0zDBKg4uNi0ySCZvhFlWjzryMeDR9SMtpUzXqnGSH9NJTGs0tut4qQmkERczNfI6oL6C764hyikzPClL1QJBnDvaL/ztkrU3mL+BP9yizMbJIMVGoyZjEqlH46yiZYK1dZ7RzjNtewxhOKZ99mqlu0dQlLXeBh9PHiEIQuAZ2sAH9t5iMTqkyp9G4id9cQy8Vcj5C1/qIeEBht9GKGLH8N97XhwUagf7OuH5//ph+MsDSLC5WL2MJm58GV/cwhE6hSkIrPL93foxYRhzHh1i6TddZ+qmjRvXkFJlGOOh40TH1xhU8w8fWPBSKRCuJAp3x3g5X179IbaQxLgyi29/BvvA0o1YXkV/H7z7HPDpl0nRRsmDq1GjoDT5f3cId3sEI1zG1s76gYaKPtqG2jrQeYLe3SLUKTnMB69YIvCmIFtr8mLyM2SuGhKbLxHDInE3MhQDNkJSjOflphqmXWNE+bW+B8fgRltlmHC5wMNnBUQXrS19Bcy6wIRRNdxFNaHh6HdmZUVYm5A9HWK1VUm2Kaq6gDqyPDFy3hcvF6iViOWe9ukQ0Po87/ixQCDL/w91CleEh9QqzxkX0YBHfCN6eu2XhRQy7itJMdh+8ytiuUbuxQSV2cY1dhKNIDr+PMk1Ku85i9zrhy/8ra7UattHk4PvfIay7hK6NaD3DVIWMBneQKHKny2r1IgRrhHlMYdXI8yEOEjHZQ80HUFqY+jFmUMEY7yJMG6X5BM4GxqXL+K5DWr+EYXc5jM/G4JpmU6ttUBMax2VMFLQxNZNJNsGePma/9xamZtA0HZJghamlE1x+CeN4H6m3kL3BWcPoOpSSrrfI3mwHx3Bx2i+ijR6BUyO1G09a96M3WpXfhlkPdA3pnjtPnvOz4VNfffl3/+7fvefn3d1dXn75Zf7H//F/BOA//If/gG3b/M7v/M6n/dHnfAxKck5JEbpGXYDGWcXtiruO8H7M+akoKPxLaP4yShrkwxmyVFiNy+jFa4jKApQ2tizINJ2xKinzGflcsio0WkWCV9mgqGyh6xputcqoP0AaPjYaS+MdHpz8OZweYaytMvBWWEwGSO+EalClqD5FoSbY5ZRESWLDp17q4G1gLB9TPbyDE9QpjAt4p1O0yZhsdYNeekgvGaLiEVqU0VBVJAXD/n1008ROD/B2TTqyxVCVjNNbDMTzxJqFUDrDrE/Dan3gQFkWGnrQhHKC8Jso7acblJ/zV49UJZQaHWeJWRqRuxnmh0yiTGGh5QbSWUarpGhOQD4VoOlnlROmd/ba0FFKB8PCHiXYG13y8SNiJTH8LkXWQKYGvZU6P3jjj1gyM8rQ5nKridAllDGxs8GuvswCLqmaoyoehF/iuMxwi9cwH34TIWzcpWfJm1fo1Na4ULnAOB0zokfgNzCnOY4VoEydedPHGKeEcYVUmKSn38aMeizUrpCGlyjfpfLK3UXM7lnVeZYZqOE3CVyHWTwnq8i3vxBKXXF7/AaTbEzbaXOpcv0DBzEqz1HhOqJMEXaFTHnAe12gFJKj5IBZPqXrd2lxLtD8EZ5W4Wp48xPHJvyIkWEwNcArSrZaV3hsjtFUi/bWFt7qJoP5AXmZI4sEZYQUQsNwFrE0Ez0HPatSHv8JWXQLzWlgTUxk43mchZeQRZ3J5nUmC9e5P91mqfMcoswwc51qJMidDhtjH28QYy6tIg5eRY4niEtLDMcHZFnMYTJmbaHGtGlg5BWczkWywmVmBmRpRF8b0tI1TlWOXHiBUOl0kTjpgG1V0LOqIAsmwqCm+2iU2LpFXCQoob/XhfIJZ4uzBkm8TXbwbQLDw7Wv4p9CYD8HZUkR5+9vzCcoIUGJ88idc34iu6PX6aZzVOcnR238LGg+Eb/vhstcUQXm0bfJ137zMz6rcz42SqGRoYSJQnvf24YwaZhnRSIIyOrXEShclSNGO2CHyMoqavCYWM4xtQyzf5uiiDipNHhc+hjSIVaK7oXfQPiP0HqSlbJBdPEmbV3H8NqkD4c0f/vvUXVi+vuv8IxukKQTZmYDZ/MmmA0MzcIuckSpwKggwzUGhmLfruIoQXfpRaRMed0w0ecH5FKSLP8WaTklkxkXrTpJmXNvfBcoOIoOadbboN773C1HbzIZ3KVqmFjpnMLpwqcY/XHOOXC2GH25co2NYItadYzWuwt2QOG8Iyj7SREnkZrwaPwQoQTr4QUqehWlwBUGQfMGe04FgSBBUF/9Isl8RK+6wEjTOZwd0UmGNLKMWAmanQ2MZEIqdArbIxECY3LAEhory19k581v09cFJBlOpYpf3yAb36MS5RRylZ7XAt0l7b2O5S6SD24TZxNKq0bQuElpuFB77p3SkPwVSI4oa5sQdMHtUlrV9zlGn/PTYWgGmjx7ptu6zSgbMCnGVIMOtdp1CgU+cLV6hcPoAbO8xBEeT7efxd7dx8wesFi7wqC5yTFjVKYhui1G81Pq48dYwTKqcRXTqVImMevDATK8SvS12/Dom2RfWsCzM5zkFBU/QF9cI9fqaP4QLdYRt08IJjPE9afoBQvYq0+jY5OpOYXMSWWC1biJapjkwuBxsstxfIIUBVIqPC3geH5M02qfOYIInSLcItV1pvMDcg1abpscnQdKQ5QFm0K+ZzboGjWm4SbSabFsOOiaDwffAyXRy5i45hFNtylzyUnWp+W5UErwOhCPQdcprRqFeSZcWHbWPlYM2jk//xS6T7++QhwdU7pV1vR3bRaWJZOxQq18gXqhsRmvMFhcQgGBWSEwUjzdx8BCcSa+qfTvocZ7hJSw+qvsJWMclfG96IAXmxcIo1PM09vovduI+iXmQpIhwamRyRl58yrz8X3sZh3vxrM80CLKyYTyT//vbG1+mVXnAuZMMaksYmkuyAG27rCfT5hVG7TNDUpN4Mx2yLKcfXHEZvs5hJKgSoxZH9IZLb9B5myiG31y7Q2ih68SkqNvXaBkAYwpSmkUqk1pVCj1AHP5TPD5QWLonwXnIoOfEsNBaQaUBcpyUeLjiRESOaef9AmNKrGMqdk1EAKF5CQ9ZJSNCO0Kh7MDNEyG6Qg91NlLBjQqHWqaTbV5BS0doZ+meFu/i+O2eDAZkB49IGVOXGlQER731BjXChkUOWn3OUKhE5YpRTFHT6dowSKaLplEDzGKEarlkxXHxJnECZ7Bef0WxksvoOwm+smZU7G+9CKFEWLkI1ZRDPQzZ5FNM6T2J/fQZnMehDF50UIkkjXlgm4i/CoqWCAvC8x5hvswR5tM4Aoo9/1939dCQrfBg2ANv36N15Ihl5xjGmbn7XmHjsFWcOksCvZdcxEhAKXO4hTP+QVG4RoeaXmW6HPFv4YdnDkApipmb7pPrjIO431uNG5yPD+ilJLj+JSa3cTTA+Tpq/T6b8LhHo3mGuX2BCPbRl/bRC045JNbZPsj5ML/kVwLKZs3yGYH5FnKpPCobv5dZNxjGhsY6Qzzu2/gX96Aygb6/hGp1uFCMYDRY/xKQlFZwTy4h374KlNT4DZuYuQ7WNZV5LcGqN984UywyQHjYoYoZrh2iP3ENEFSkqsMWzi8r+BeKCb5mXNOJjMymWLpP92+li1crtSuUagcR/N+6iv0y8rR/IBxNgHANVzqxvtNLTR1Nq75KJGxtEI03WLBWaTeWGW1soGreRjC5HLtCulEcXrvhxSGziydIepLmHt98qVVjpkji5RZ9RIDobMiBafFLmZtA8wqbryD99b/F01m6M7ZWFrWLhCWBrLVJZ6bJCsaSpqYhxmVO49QUYQMO4haB2nbHI132Z3t43WeoeO4+FPQzBSx920Mw0F/4Tcp56+hHeww1XUm9Q2k6XGi2Rz7HWzdpmk2qAgNDai9q53KRFAcDAGYLK1zZI2I+hMqYY1L2vvXzN6NpwX4eoBrukRMP+nlO+dTIlFzkjIm0EMM8d49nMKo4K3+BmYxpLSbmNo7BRNKaOTOAgUZ+3mPkZMw0QsCd04jWCSUNgU6peEghEGZKozjAc1jSDGwfJ9uJYbB65Q9ndnmC5x6TQ6ExpYXYgkHRwQUwzc5mO2ht69TsUza3WcQlo85jjG0DtWOjTDn5Id7FEd7qMVNvGpCuRjgDI8ovE06TpdCSdxwEfv4FspfJKttcBqf4GkWV5sXiaeHJGVCUoJFQm98Bz1+yECVLKZNRO/MyKNYaNCra1junJbmc636FEJAoUB4SwyzU/bGb2LrDhvBJsZHONFn7gr6ah0ldKR2vo56zs+Gv7JSv9lsxvb2Npqm8bu/+7v8rb/1t/hn/+yf8fLLL1OpVM7FZp8RR8khrw9eIy9Tnuu8wLJ94e33fnyBwPRKtMlrYFUYNNbYHh9gVxI2yyv4S4toUiDLkgfThzhz8CtNQreB5jeZ7n8LnZKgskneuonVu0UxzMmdVdADRnmPnekDhvkIW8ZMDm5jZimRP8BAcrWU1PMY0X2KqNJC9W9j5RJhWWiDW8yHL5M316DICOcJcvkqyhoxrV+nECHjbEAmU9b1BroNDH+A1XuN6tbzpJMET7NhekzUaLE/fYyMl7HCDZrzEa1sjC0cCquO/DE7JplJcvsSTtUgD9dQ4qMHN+d8dhjCPBtU5nNcw0X/gMF7plKifEiAwBGQRxp2uI48eR2Gc7QLLyFnU4YLm/SSHuaqx3Iu0JrPYJglM7nNKBohK11SJVn3wRx+DzESNDpN7uQmX117HnH/63CyjVbrouq/QoGGNc+5MDXp2xbjcsCd43t8pdUEw8dUBc1yzshwyZVGtchpJwOkJrjkXWGSTPCVw93lhFH5kHCxwboviWb3mR98g2k25ULap+4vI413R/2It6357YNbdMbbTIoZje7ncN419p4bOY/GDyhVSVxEbFYuYjzxkFIocpViPen6Weyghc+hSoVK3+8WNS8jjufHAOxOd7nQWfl0LvAvET/N4myuUh5OH1FO99HzIR2xSra7Rw+Ig5Qb7ecJxGPmswOydErQfZa4dg2ZV4gHe2CCnc9wxZhO0acwAwZGjen2Huasgba4xjzdp7//F2jhIiMlqdoVvMYaHnWSuIHKc0wnQQ1SirEAleEyoMUh3kqd1DGY1K/xSO8zGOe03QXW7RbT5ARha1TNKicMuXf4JsPJhK80rpHu/CnH8x5OdZVa8xkwHOoohMxAs9isXCQqZ3i6/4H3NECmYob925TzHjOhsS7qoBSyyImqApMUvzApZu+d6ERywuPpNrrQuRBsch6QfM5HsZ0csST5uRG/uMLCFRYHhoa061j7f3EuNvtFQSns8Vuo8R7Cb5I1n/nAzSaF5Cg9YJKOWXC71I0qefUK5pUGUlhk7hJTTaOfDDCnB7SiPqAoixHSv8HR7BBLuOzXbrCutZnc/c/07THjxjIonfbNz7E+1rl1cofAOCLUTKzebUSZ49R03NkBMk+w4iPE8Q8o61tkbods4Tnm2ZC4M2I7PeG21aDqhFjTffLdb9KtrFFJE9zKOuRziG5j1depaiZm2sd1OwjEe7QtJQXDfEySDpkVDhe6z4LdJfc+XrzQOed8EizhYAmH3A3R1pbOBJ8/wZJXkwlKmMxUxO3RG+zN9uh4HQbJgMB7xz2golcxlUYtnyB1m2r9Kl4lxfUamMO3WDU9OnlCcvJDarqFPtlhqAn2wgVOPY/qyW1M3eEpmSN6r7B1zeAUg/HG71DIGOsgoRwOOKlXMTTYNytUVEJHFRizXQqVEJk+s3SImZyg/5gQIW/cIHNcTsuY2LLI0x5GPmA1uPAel5QfkaoEDfGhBTznvBdbuFxqXOaYMzew++O7PJ5uI4TgVxZ/lareBKWoTLaJjn+A7QRM3DoaOrbXRu245JZB5IyZBHOS2gJyPkBTY5yl55FScTQ/wdENWtNt9J1vI0oLGV4hv7FA33Uow0XyYU7jeISoH5PtDtGCZdgTWOstnM0Zw+Eb6EmT6HBIzekg5JyF8WNMw0VqDmX1GY6zfd4YvY6GZE0ZlEJQOh6BGaA9EUkLmVO6AXHhYda+SGqGtOwO+/Nd4GweOS/mVIWHJufMdQNdOCzYy2AtoakUkh6oJ8VL2Qw3B8sNyYsxdauOjPugFFllE8NtIzUTqZ+P2n8ZkUgOpaSw6yAlXV2+LccvO3UepfuUtx9gOB6Ntes0rQVKCu6O3yItU2zd5nL1KjrGmaArGRHoVVxylLJJy4jt6S7rCrKTUxYb63D8KqYSKH8Btn4DomNGD/+IwG+RmAGD1S/gD/aQ7QcshcucHCRMEgex94gibmB0X0JrvoSfbtMRHQLTY292QDu3GYy3EZUVyvmAxPRpewsoBUJmGPkYUVvDSHqUGOj5hKbVwdRrFAPFpB4QmSbJMGFBXkAkCSJ98j0lBLnVRJMxev/7AKja9fP74hcBOyBbfJ54fojmLWB/TGHTrBjTS46JZUTTabM32yPzMwIjoJf0GGUD9qMd0AT+kw13SUmJpG9V6WuSYLbNiiqoVlqIMqMoNXyrjl0LqKqIilWS9QSXW+scuiGTCoy9gFpwgUJZmNmQcvaIpJgynB2yYAXICwF2JWc2i+lHpzjOMxgXv8JxZ51ivEdHzvFnAxQSt32N8vQRZTFi3TSQvQPkD76NZ2wQ7xyy1m0wD0OceYkYSbTl59CXHzCvCraNnPl4wrXuZfx2BVY+T+F20Ms5pf6O6EUIQd1sUTMH7M93CawzgbRVsalotbf/7mw97p2211SOeXoL4hGqdZnMPV/D/EVFKVj116nZNWzNeU/UrCZ0dE3jeH4KCI5mRxi6RikljmFjChulIFEFmczRZMkoi6juHlM4NazNTYrsh9jRm6iTffSdZeylX6coCuZ2HUGGlgkGxRDHKJkUJ1Q3nmN0ZRHXqxO9+R3cmmLBuok2fsxJfIqUKZZTZZKd4IicylAxtTS8lV9Hfu8Wdl1hWBFFKciqHfqyTVmVGOUcafs0yjH70QFxHtP22iz9eNyrEix4CxxFR/imj6f7/GUwhX0+J/gQrCfxjQKBKd5fKG1kQ/STV0CBal2BeIDQTLLqFkqYaDLBSHpIM6Rc/hJCZuhmjQBBPz/heH5E1a6xNpRcLTocNRpEJ/s8jl3WL/86JRAon2FZMFVTPLfLsHUdFXbR7RpL0wP06SOIh2fjBbdDsfob6PMDDN0k9S/w+P5f8LC3jWrWCZc9Nv029eMAletoRsZ0cgS6RdB9hkd5xmWnwWR/j9hPcdMJ0sgpFnWS3uvYpcDN5wwXn+d+uEq7tkW1lBiajq07SCSFOjOJ+KDi7zRLGA3O9pYSw0b8BLHZJ2VWTkjKhNCsvsftTy8j9GgfDI/MXT6P7fkEpCrm7ugOUklCu8JWcPl9+1+lGaKZ4fvKbX9kyqCAVJcMZ33UUhdvmKLmM+adBvbyl9ADn4p/GfnDt94+1jJsKteXsPb+E552ij59AMavkFo12rrkdDZgqs+5qTRkEVGqgko8ICklyvIpapdAS+n3Ek69DtKz6VKhWsb4DR1ZDFEsMEoO6E/ewvUW6LptJvvfpDAcvGRIO+sydjqEjk+eJ+zbHkH7KprmULpNrAf/BXnyJlZ0CrUb0BuAEPTrOr3hLu68R234Kn4JMlx7O51ulBxRS4eUuk3kdqgaH+1YVv4ln/HnnPNJ+dTFZvP5nH/yT/4Jf/RHf0RRnCm0Lcvi937v9/in//SfYpofZXR5zl81cTlj/iRTfZgOWHEufKDQQWga2mwbFY0Q6Ywo0CmyhGzaZy7nBP2zrnMaluiug1+MsCc7uGYTw7QZxkc4k12c6T6eXhI9+F/oqyll9wtMFiSTbIKmBGPmOCs10HWKnT18rU5LpZg7r5EFfZzRfawv/p9QC19GJSeoco6a/gUqPsVwdcZ2iB70kQf3EQtXqMa7VBY2WTUu4Oc63dMpGjOCpGBm2cjZmKB5A+IpauUycvIWXmOLE8PnohFQi/ewywKt97+g1y5jiNr7cpBlVqJSC6XOhWY/z2jobAaXSGSMo7vvsyxWKA5mD3COXyVOhqxVrqPZFozuk+g5A46wnWU8vYuavUIwPSWlThJewpoWCE0xjVPm9YsIw6SwGxjDN1EHr2F6OlsXniExL2INj5HliHL8FppZ4lkWV6yLsHcfaZvEkxFJfx+skt3S4NnWZczBQ0zd5ZpuAQrR+w7R3rcwowh/VEMTWxy2daQb4zy8hRyZqNVrZFqDGYpC5syEoqJrH+CPcoaITwkjqJgh2rwkzd4RigkJba/NMBlSdxrowjybACHZnT9mmAyp5iUrlo6Wlcj0wy2JDc14OwbUMRy0c4HmXxojG6Ilh9Q0SZ+zAkzP8DC8gGIeUTUqKAnC8YjG27hune3xHlq4RaB0jKxA2QYq8JF7JZp/AeGvg+5TTSTFJMKYnjDSHjEpx4Smx1qjzfKb/2/0/VfIuy8iGy9g9adoUQ9hg3ZhA5kp5OEhS9WAYu8Vas0bjGsGR2JEMhvSslqkWsZquI5l+VhRybaaMUnHGEB0+E3io+9T5HMyNOpLn0cO7lMcv47rdSkWPoep2dSMj17MEEJHunXE2MDQdLAbwAkTXxFHd5C9tyi9FrXK8+/x4esnfbIyB3ImxfhcbHbOh5KVGYei5Hn958epUQhBwwg4yEcUzRuYB1//rE/pnI+JRoYa74EsUNNj9OqU4gOilRM55zg6W2DrRfu0kttkp68wUwWat4bfKRkaHhMjZUlJhMow9QDXq+FMj2kZDUZ6FUmJeuvPib//ZxTX1mGxy51bf07LbuAuP0VfV1jdOmp6hFlbpyIcTNOjHO1hpT9En+6gsjHa8C16nSvsT96i6baoVDYp7CqGrnO7f5tLRcINq0Jw9Dp6mpJNHhObHpowcYeKS3ZANhtgxQl4q2/H6cDZds/QXcBv6wTFnGzWw8gLhLvwsV0fzjnnp0E+mS981DKyNXsM/btgeaT1FSzNQhOCKJ9hGIJSFSih0DHQ0LmWDonu/xEVJ8SsXaYQPkGR4PbvQnRMaDqU2QyRzShaV5j275O4VdRkn7X6JRw/xjx9C21wn+TRD6ld+ducxlUO7z7AUC6iGmMmNsppYpkmweSITNfIRo8QXgPTsTGdFviL7/l/jIsBs2LKTnbMMB6haxpddxEKjWk+pmG23tMSo7zP4+ljhBBshRfxf46+A3+eqdpVclMjkxm5yihkiakZTPMpjuahyxRrvE/LqjNORyyGa4zzkt5gj1BIopqDkeywHvWxgmfQKmtUnYJ0vo9yQ5KgycDUcKLHmMUYV+tgV0uyUQ/zcIS3eJnZcIY7lGAGKNdhshBioGObkvTON4iLEbWFBuOywwgDy/ExhztoeYybZWjOIifzHqEZYozuEqQxrvCoXbiC7l/gR/3EGN8nH95lPNuDtk+mOSilaNjNs/tDN2iaPhx9g4f9V4mdGqrzApcqV/Em91HjPTS/iQq7qCxGVgL07R9yealJbFaxHo3gyRojQrztZnbOLycaOl2/y3F0RGAFmIwpNQ2kRGna2xVbSkrQNCQlUpXk8szFOpc5pSrRhYFEQzUuMT75FseUeKPXEZNdNihJJzvMdR+l69gLz1HMe4iywJkeUk62sU/vYJYxZvsm2uyYeO9lON6mogkuLD9PbmzTnAiyB2PKaclITpkmEa7mk6iUK3YVbe8HKDK6UR9LSWwzotn6PFoxxTj5PvrxLXSvipweoRpX0eMx5fKvIoo6Wn2FkTliNi4YDx4RerLDOjgAAQAASURBVGs4veh97ZWP73B88C0U0BUKvfHiz/JynfNT8jDrMylTxHSXyzUPV/vojcGSkpN5j0V/hUk+oGY1GCYD0iilYvrcm9xmmk/Zql6kYbQI7ICWtYCl2cRuTCJjTuM+zWJE1H+LxngX4TTAW2QlvIoa3ofxPvgPYe23MeeghTadSoul2jWcdISwXDINIlMjjo6IdIXSFLpnIkwfZA/T8TDJSI7eIPeOqV79HDz8L+h2ldz0EdEJqBJLt3CSU6bJENf1UUc7aH4VY++EEM7ipAwDNX5E8eA+07UaXqULYUARvYG8t4/+wmWMva+fOUV3niJ33xnvuJrPVvUSjmWTlzlH8wPQJBeDax8aH6infdT0bM4l+vcQq6uoc/u+X1h0DGrG+53vTCw2qpvoukApQVpkbAQbmMLE0ux3khRaz6AJBaoNPzyEskRFc9Q0Qqx2kdFtCt1Em+5jDe9gDG5TdUKi09s0XUk0HzI6eQW3fhlf3yMb7mI/2iVorDPMC+q9b9NwA8S8TxGscGJWqQQXaU5KpvaQOS768C6T2pD6JEYld9k9Kkk1xXTpc0yyBNsKMIqYLD5gns8BGCYDltyV97mHt8wFGrXWk0KBc+HMXxVddxnP8DF1k0B7/3hVmx+i8hQA8/QWeaFQgGm65P4aZu+HqPkQTdORy1+kMOsASAoO4wMKmTOI+3RdxYXJjGarw/4wwiYlf/gynmWR1D/HXG+xUdnA1G0eT7ZJlYYzeANjNqLrLWC5IYVmkFU65K/+X/CMANpPIYILTEVGlEccDfu81Fpl8vCbBEaLYOsZ4tFbFGZCabnY9S2+EDbR/uu/Q56eUDz9JdLrLzCUc6Z5wbpfxcxPsLwGwfwEK1whsLq0rUUszUIXJjvRI8bpmLpTY9XbeJ/gLDid01paZp7HLMkaqvj0ojETNefB5D5KKSrWkIuVK2fFAAKM0zdQ8z4gMBdtcqf9qX3uLzuFLJBPCoiSIjlzEP0Yz5xYRuxFOxiayaK/RD238Nw1VKxTUXOy0TZoTZx4n9nCBeqba2AaT+InSyYiIxge4XoN9PEOum3T1n2ccJM3R68zygcE0iMVoKbbVDUNRUlNN1FHt6CyyHQ04GEasXPwiBeuvoSZDvCne8xGj1Cbz6LrGeg+WjbmSEpWw1WMcAnzwX/BEoqqFRKs/zb76YhhMUHXTLTaRSpmiFFk1AybyHRwhY05T860B7pOsdwmreYshB5icBel19DSMWL111BKsBCd0O+9gaOZhJWNn0rZk6mUk+QQgWDBWXqf49w55/xl+NTFZn/4h3/InTt3+Nf/+l9z8+ZNpJTcunWLf/7P/zn/8l/+S/7wD//w0/7Icz4BXXeJQWUASqNhtT/UUUcFAfqFy6jhDugGXncL3Q5w1rewO1touEQiRhc5uvSIxg9QeUZhFAzyCbZXR4t7lNV1itED4mzMJO9jFXNG6RjfdJnpFosbT5FFU5Isov3iV8lURpLMkY6LPhsgbBdQ7KoJr03f4ppdY8vIKTqrFAtbCLuGHD3E64So5B7GTFAxM07DNZTSmV7uMM0rtPtz1sMOonGJXDWQnkdhWtiLV5DlgLbjUrHaWMYu5vwuzA4Q1XUK5hhXr77XekiAEboIdf4w/nlHF8aHb4QIhVHMKeJTAMqsj7H5BVRp8nj3j5GVLkZzgbooKB7cQ9M1zM4yRws6jdUmbXQWdu4R2BasPM/ItImaTYK0Q5JPkFaNJM+JbZ2yex1pGOSNy0zzOc1mwMNLDkkZ4xoX0CZV6mQ0mlvM9r9JlA4w4yP84+8g/FXmvR8QCyiKAdULF5l3rjKbnmDnx+TdNlW9RmhamN4a4+Uv4uURorKOEB/uuKOam+irPYRmULZvYKh3pDW+U2HTtIjcGS27hXgirCwoGKUjFIqJSJGXNrCKD9j0rbwzkbKFy+XaFZIypmKcbwi8m1TG7Ed7GJrBorvysQZ4eTEk3f9TXHSWigzv+gtkpWJ3ckxj68u0RIg/h1nD4VCsUr30u/Smu0i/zkF8jPBt1p+6wknyCDuLWLj4HPbuPSy9Srt9gzy0QAhM85jq/JQ0E6SaQp68QT47oMxGyGiXrPssYsHD3h+gpkPE1q9ROlcwpnfRZR/XnaBkitXp8MXai0zWZyhN47h/iLByNltdjMKhG+qcZnN0obDTGXnrKvpoG697k9vjXZzjH1A3Ay7rPloZIbUn1WFCfOiCn4lFo/4Uub+Eb3iUqYNxpY7QZ+i9xyCbSLuC3mkh39VXAzNgkAzQhIZnuFDRMa5c+eALUTnvy3+dORi9jhSCjrvwWZ/Ke2jqAQf5kKL1FO6t/9uZi5R5Hmnw844SJsJvoaZH4FSQ+gdfM0OYGJpOIUtCDeazfaL4hGi6T9GBdtYl8C4TjB/B+DGev4hoXqc9eYg92ScrTsjaN5mbDl61i/drv4HpWIQXnmXo+diFYKF9jcP8Ed8pZ/yNtS8zSebIssAybMokplLEqLIgkSVluMhdmTGYnDArx1hlQW34CEfTuRkuMcojxHxC4ndA05nmUzLDIor7rC0so+fpWeSGAlVm75mVahgshReYOQ3co1fQFBTzU/RshHQ6wNki1Cgb4OoeNfOziY06568fQgCTbSZ5jzKVVCptDAy2qlsIIRjMx/TFAKTAt3w2/C2c6TGO7qOlKSobg+2T5CPyqE/FaaIffx/CVdLGRSayoN6+jqiusXhymyDJ0eoXyJtXkI/+G9r6VWQ54+LWb7Ow/Cxjs8T3XKJ4zMTrYGkmQyVR8z5pHtF0b+AuPIceXkIX7zxbYjlje7LNqOgzyUfoykQhMYROpuU8mt5jZA1ZDzbRn9yc02KKQqGUIipm52KzT8i8jPBMl9Cp0LRaOIbNW6PbGGhcdWzceUEtWOdQs1BlgdtZxvvtNYxApzj4z+SpoGbk2EWf2biPrK8womBvts9tkaMqSyxqLoVwMapXMB8d4EcpcrFLeOF59LmOtOtM/kGH7fKQKI/4fOMSrTsD6tkxWn0VTdfJixzQaJgudjqCeEgGBFaAVJJFt4tWHlM1avjKIHt3QZcqMbFpu20Sy6MWbqCh4wqfruEwi3vMZIkVHTBMh5DPSGvrFHKGGu8jVIGcniBXvkhp1TDUDu5///vYtomV5m/Hu4rl5c/gCp7zWdAyF6hUQx5PH3HXHbL6f/j7VKdnO4CXA8VMJTRtk5Gbczi+TcdrshqscJqcUnca7xGTFJV1Xp0/oJ8OeWl+TNn7IY6/guN3saYnzIcPKMILFOESedwnFA7O5Jhi4VmEZVNvXGc0e4ysL4KcMnQKqs0WWtxDOh7+332BsruBrdvoQmeQnWJqBoFUdByP0FhGi3apuQv4moOeRaAkosihmCNzA1SJUAXKsECAai/BC3+XVOsRRwP8mzYVcx0jKSjWljhK9jF0g7rRIlUl8slNkqA49zL4+UcpRV6eiSMVilL95M1zHY2KVWGYjKiZDRp2g0IVaErnNO0R5XMEAl3TqVhVluxlDJmjlGDFvUBJRprniPwYt8hAQV7OyWZ7OIsvolUqSOEwyXY5sU85qIXs97ah3CdwPNzjB5SyAMuk17jBwA6oy5zB3T/GJ8IKVqmu/H1sdMTgLpWL14j8EjnvYyy9hIxHiDyiaF0Hs4+ZjKgsPIPMv0ac50Qv3KCSrSPSDGkZ7FZz7lZLtuQKwX/3t7Cskqx5iUqcUhnsYG9cQ5gJosxQaIj4FNz3ius9LWDDu8iD6C6O4ZLlJcOsz4L9wY7JyvAR+pN4U7d5LjT7JSUn4+HkAafJMb4dsBVeppQlvfSEut2gaZ7NOW2zSWvhKwj9kKTS4+grEa3Cx08lsrhHUv97mPmEubAwJ9uoeIg52aPe3kQ+/gFGawVlXWFQXyFJB+jlFMPSyeWMzLTol1MMFZAtfY6maWEO7hHpNfTVX8MVBY9nDyCdMhQlF7qLOC6UssTWQ3LdodtY4Xjao6DAN0OkFMRFTNNtvU9o9iN+vBj/nE8fHQNHd9mePkQguBBu4rxrLqacBkKcOf9KtwbTwdkbwgAUZE9E5bJElCkYZ/OueRlxMNsjyiPWwnU8X5FecjG1CRtf+BxaFhMcvEJi68zMgqSImRVTjqZ3GaUjQHDBqjLMt4nnKYubv8m2LnB7dwiSPpoe4WYXQJYsNzYZ3BihaTF+kWPfuIFjLJB3FhiloOd9WovPYnW+QKO/T39xkbRZpWw02F27yiQ5RVkuSZxgm6uYp7eoZ2ffO0IP4Ik9QqpixukYhWKUjll0nzicLS/j/v7vv91mW5qG0DRUUXzgXOBHbliflFKWbz/nszL7sX/jR8YMCt5Trn7OT8LTfRa8DrN8Rtfrfujz6Mc5SY6JnohmK2aFtaWbjIyAqlXDk33ksEGpIjKRoFRJdvwyjg2V/+3fpMhD5h0dmTwivf899IVryMoaRTpglFUoVcJhfMCGv8ijw9coDYeW3cZ3aqTREMMLsXQb1VlGNEqsTkjWXiJzp0Rajzhokes6noIsOkGNd2mvfIFADylrm3iNTcz5CDHYI2ge4gcLTPIIpRRVq87+bA8FLITLrCx70LDIyzqmlCS+ziR+hOpukPg2fqmDBKXbZ/eMgKqycP2VM2dOCflPcV366Qmn8Vlsp6lZdOzFn3DEOed8fD51sdnXvvY1/u2//bfcuHHj7d996Utf4l/8i3/BP/yH//BcbPYZE2g1nq4/Ty5zAv3DN8ulF5Be+BLG4iWU7uCbFdZbI/Ssz9H8hMTxidIYDR3DdrGaN2iaDzHzGcKq8tBwuKI72LMB0guxwlU8a4N+uMYmElSK9E1qcc7UN9j36qSWThYnzPWS8MpvYccjdq2AaX6KiPd5DohP78Dac1QLydAw0PwF9MEtNDREPkaEC6giZ72ImY8ekboNhuEWo9XrbF3ZeF9GcQW4xCoaOho6orGJnNxH2CGqfw917b9HOu996AoBZquCPJ2+veD54ShKJPr5QP7nDqE0muEWRfUAM48xG1fIaksM5zHWxucpS4mBQEtzqp1rpMkpo8Yqjq1RHn+N0q4ifIdKuUI02qE0+iReiFq5BnaNcWWdaj7Dq6yhj3dJa6vEyYx6c50TMeJW/Ii4nNP22jhVh9BqsFNMYOkmdUvDNWySeIZCISwPv7FF3HmaceMaiVMn8zQaosV6/QJhNmc432Y8lKxWr6FrOmmRMs4HVM064gP8zdLaOlq1C+jID4gjXCBA2RKhdAqVcZIeIxBU7ZBROqZS7WL4y8gP9U57B0d4OIZ37jb8hEIV7E52GEweoJclQ0wcw6VtdT/yuFyl7E23sefHmEKw5F+g3bnG3el9amWOyLYpl15gvNRBFwbTUZ9+ZRW/ts5b421smaKKCUM9ITp9mVLoTBob1DZ+FWk3yK13KnTKpMnqUFIxTXYGd5FCQ9pVxNJzlIsvMqh0WXaqiHgP0VhA+jqa1ScJGkRGB82McQwHJwhodJ+irgSP5w+ZWcnZuYUmjtXBFwZf7SyyNzyk4l/AiI5I1/8mUmi4/Vs4jYuU0yPw25RGBSs5Ior3OAFwz2zhP6h/u5qPshSHaR/PUtQXFqmIEjzQB3epuR3yxg30bIQx61N4izTMNm7NQxMatnCRPuAHn+7FP+eXgr2jv0BTikZl87M+lffQNCrcjQ7JGy/iqQLz5Afky1/5rE/rnJ+AQiNrPo1e3aDQbSYqwpT5+5wNTGFzKbxCImNcTSeZbDNzqjiVRWZOlUdCR0wPeaosMKwFyCVKmFiTA5xkj+lsfOaOIU289adYbXYRmmISLDOs1ojyCFHZYHVeIcxHPEwm6NVLHBZjpkXMkijZqryIOdtFDR+iuQ0WBrcJ0hkV8ybh5ADZv49eW6M9OyXTDcLmZTIpsTWLmdNkbNg4ZUbaeAY7nSDGjxBOndx+v/27r4X4TohZHXB89B1y3cIRCVXONuQeT7dJygSBwK7ZuNr58/qcnwaFlRyjlSmZ20VqH+2eqhTM3YDRcIxuOgzknM3qJQpVcH90H0M32Iv26DqLTNIpmTmgtD3K5AhR20DvPo/QPEqvgtR1igd/fPaZ2RTD7yDqWyTBCqvjfezJEaARq5LX21dpPve/R0Q97NZ1vKUvUsz3aBx+E5HFBBu/TsNuc5A84A0140r3BtWF55C6QyJ07GyAlZ1Qem1K3UcqhUJhCBNX91lwF+i4C1SMKvcmd9CFy7gYsZdsUzPqOJpH3W4wScdoQie0qh/ZTue8F0nJ7myHQpYs2ItshBtM89mZ0ICSXrjOciOkNFzWlCKVCX69QrmUo03usxJ+mTieEmga43RKEUv8qA/5hLWl53isMm4rQaV+ialbpznYxbRK3OZVJtUq+0GL0u+ioTNKNHZP9+noVWb6hMZL/xssYaGcGo3B65yS0TcDPCAxHbBsTKFY9zeYuRMGFHSkoijn7OU9ZGazYC4hhKAItzAQVDQDp7qJEgZKgZb3mD/6ryiZUTQu4lW61LIhEzfEc6pEMic0CszTO+SmzSi9iG24qKU1xPIaes3i6GQHU1g/MS7knF9MMpUySE8xdZOG2XrP/G5WTHHSAboL43YDP7gMgAfUJ/dJT29RDg65kjTJTwsqC5+jEV57b72oACULDNNEZKDSCY5mI9IRxuLnsEoFusFePkU1L2ILgYUg2PoNyKZofgfCa1h2A6wq0+YlNAH9wVssmyli8Wny+iZ6MaSz8wB/4WnesnQej7cZFBlhuEQDm5lfJ+rfw682ya2AXnaIw4xm++LZFubyC2hGk9LrIsqUsuXA4tMsI6iXMxzdBeFQAPvxDr35EQBaRcMNt8iyk7MN03DrZ3btzvnpEUKwGqxxkhzjGf7HFHELVt0LtJ2YTKXkZc6Kt8r+7IDAqFCz6wilseqts67XsY+/CUVCbtQoF54FYfGMFSJlhrXyZbLRQyYyIXHrPJYTPr98A3n/AXOvwSQ+4tgoqTQXmOUzCpmgyxht9AhNwErzInN/EbN3m2l9Hb9lE9UvMm1uMZrtc8lcQCthMVhDy0eI3e+iDAt54W+iEAhdZ9pc44SM2dJNnMWnONEsLtevYOEyKUccHf0J8dFr7Ne3cJ/6HAU6ZVhlzVzHHO1SxgNU0EaNHhMXUyxDYE23wQ5QUlJYDZRmYAiLtr1AnJ05CdkfMd4rjAr68hfR8pjiA+Yo5/w8oojKGbqmv0fQ856/EGcxfVERYWsOpSo5mR8yKyLSMuNyRWNnuotUkiibU2mE2MJFKYUlbCb1Kq+Ud/HTEbHtwNaXqEwtvNE9Cv8ymtVkvv9tStsnCBcpkjG0F9DcBuXFX+V+tM9VtcKS38YY7TCtrjLy6phpxKpTp51O4PANvLKgWHgWLn2VSNcxTzNiFjFHDeaVVWKnjpVMiO0qbXeZmtHECyuUFAR6lY7VpVQFprB+tpfgnPcxygakZYYmNA7jXUKzTt1soqGTO12MFZ+5nDEq5lQMA9esIrxFFBqydR0xeoRwQ1ASvYwodZ9MZnS9RXKZEZpVYm/OYc1ER9DptAiiFDVxmCZHJCInJ+VhdJ88L5hmM56rLLIwPSGqLhOWJYN7/xN+5wZHhoFTXUXXHGTnaaxom+V0n8b60wy8RcwypbK4jS5shpU28XQXoVvM3AU6ZhfRrrBQzijyGXl9GXv0ABXv0AmuE6YG5eQx0gzQu5/DKGwKVTKVEZKSUAnWVcoYDeG03y7Ez5fWYGntY7X1TE44mh/gGwFdZ/kDozg/DE/3WQ6WiYoZbeedgmKloGzeQLN2wfQozl3NPhECjUVnFeG+IwIUqsScPUbIgryy9r59egClScbFkIoRYus2XucyWnuFUpYIYZFPlzDKGDm4gyUVk9EjBpaHsCyC63+HzJiTn6bU1r8C2llSU9G/jX70MnXd5LnqGntlzqXqBYq9lwnMCqnXIDFD+vpFfDPAcVssZjPkfIfEcLkjSq4s3WSajdC9Jawkoua0IemhY6CyKcbBa5i6C56O8rskg1eJ9GewTIML/iYgSGXCYXTAwAoJrv42lnpnLFKqGDU08FHkug3uAqQzSq+DQpwV6TavYQ8NlFUht9toSJTQ3ieyPNt//WCTBkMzUaIkkQlCnIvpz/l0+dTFZs1mk36//77fZ1lGEJxvAvxVYiZHiDym8LtI7cMDwBzh4bxL+6SXEULmFGaVd9tZKmGQO4uAYn++jTF9xGD/z9GEjuo+TWQENI06DTQCpwL9hELpyJO7hIsv4NaegpPXkaVEVU2C9eepDk/pH32HXjbEdUL08R6bmsVlOyRVgr3hI4p8wrxr8qodME3HXJ3MqZ++idz9OmsLL1GOdzDbz+JIwcytkQUrTKf71Fa+gF29QOi3SPe+jjO4j+Z3KKrLHGQRXW/tA2PRDN4ZgOdOB1nZRHgpwm2SOx8t/vgoJJK9+TaTbELbbbNgn1fg/jxh5BMCzUKu/i6aTMh1F6OYoh9+lzYJ1uld9MZFcLuozlMI02Ra6eI/+mNGe9/ADDewDI+q28EuYvzRA/RwkR1Np1oWrIVrLDeewdUCks4S3u5/xbE10vv/ETdcpuNUuJ31EFqHR6NHLAZdGnYLpRTp8Rvk5FSWv4jmNOjlbQ5nh1RqGwyQGPmMNZHjjfapOhVOkgH3+ncJo0Mis4pn+zwY3cfQdC5Vr9A0FxjmPab5jIbTfNvCWX6IbXwqY7ZnDyllwVq4wSybcjI/AWDJX2KptoIhrE80eD/nHXrpEdZsl9n2n+FoDq3Os1jahbffN/IhWjJEuq33xIqVlEyUotm+gUpHZK2rHKQneMWAfLQNQhIf/5DD2kWqbpVu0CEqI9IiYbN2mVo8ZProv9INV0myManpMY5O2A23WNAFFQo0DDRVIHpvoMqSxmwfc7RD4oQkyy/hlhmpUaFjOjiHP0AUKYUUGGXCPB1yEO0yCzuU5Yy60Fg2bfpZj2HWZz/eIy1TCgqS0ZypO2MrvITCYH98QKkknWCZdUxE71W28uTM1ebKr5BZy9jTe4h7/4lSV3jhMqeaTWLNP1BgcCZEeERaZgA4NRdPBNT8y4jgMqUCMzlBHP4QUBjhiKz5zE+MrTjnHIDdyVu08wTD63zWp/IeGnpAonIGfouKGWAefvNcbPZziCZTtGJOaVRQ2tlUTAmdwqyxF29zGvfRhMal6uX3PZNszcXWXB7PHxL5qxROBdOpEecpluaQlzl5dZ2sd5vE0LFJMP022ALDBzV5xPz0TfT6RfJ0SvLwv6EaW+irL7FbZmQyJysyQLBZ3aTttfjO4VusDe5T5hGTrb+Np1XIEMjtP6Fp+QTtp6hPjwEdOXpIpYjB71D2biPCVWg9RbL+qzi6RZ5NqJk+VpFQWnVUd+EnVp+OwnXGKiUTBkU8pOqsvl3Zd845f1mc6T30O/8zShbYa18iWfjyT4xqnVaWGS1eYy85pZzvcNFw2PQv0/E6zLIpm+EmcZYiNMl0epuTyQPK1mVq1S1cmVA7+gHVMiFFkHSfQ/Xfwjr4HtMiRo0f09j4LSzNRVTXUGXOyAkYxAf8UCt5pnMdx1+mq3KCyT3i3a9TqpKmFZD6i3D8fZ6udBhYZ/Eix707eLxO6raw9Rq6U0cufhlPC1ivrDMvIjzTQxMCmQzIi5SW06aXHLMzfcxJfETFDKkadS5Xr3K1dhPBuSPCJ0UphaFrIM4qlC3hULNMyrhHRkFCyveiuziaR9ddpG62AIh73yDf/hpZWRJe+e+IwiuYk22SeY20mOPpNuQxz7SuU09HWMNd1OSAMh4yLGK08WNGC88SlTPujN/CwqEZ1Gk7VS703iIY7iC8Jdj6bZKjVziZPqKwLOzFzxEhkf17VCpLFPM9HAxSw8ERII9/yCg+wshmnNandOo20qwRC4ldu4qhSszeq5BMUK0rKFni6AaRzNCyGfrm38aoLOEKGMRDTop93HhImAwYT6You0pv2WbJOdtg2p48Yn96hAIuVnUC/Vzs+MvGcXxAPzlz9dBD/T2RZ/UiJjt6DYmkrdvwRGwGUCQDlJA0kz5aNsIYPsROZsirCxRPims1mVAefZPTaIducxPNW6Si+3h6SInAsWoos4JIhyzJhN69/4jdeQq7fpEHh98iSk6pGxpCSIaa5E4Ro1kuC0ev0bZrKKNJ4gdkcoR+9z9RtRv4qmBj47c5iU5omS7j49cRhkNi12DpJcZI5OR1Xp0donSdjfoambQoypwtr0OgGcx2/5jxZJdqbQ1/+W8RGvW3/99aGeOXMQOhUSoJCCblHOktYcucuJzjnwszfyHw9QoXvE/mFKoJHRQ8Hj9GoQitCtfrNylVQdddRghoWQsYRy+jP/r/oZIxztavU2wfIoIW+f63kPMBYuklJhd+k+PpNq9NH2PNT3jsdKkvf4GD0X2kHbIRbvDD3ivYhk0y3kbmA4SpM3DqDA5eRnSuUQ9XaOVzYtNn33TJ5j3swW3uTA/Z8JbpdL+IHKZozWuUQkfP54jxXab5hPvRI05b18iFom0tsqKBt/sXCMPFbG3gDh8wnB0SyQLldojMBhWZo+Vj8nATVb+KUjA0bZL4GG3/m1SEwk0jrPoNTH+RrPk0AA2zhVU9W//3PyDW7t2UekCpn+9h/aJwmp+wN917EvW+9b5xQiwjHk0fsB/vYmg6WV7wUuclLMviNNpmvbLGIDklVzE6NhVNxzt+BT1PUO3rSGGhkVIv5uTHr5IbzlmR2N63cYVO43jKpPkUJ0ufh+iYgaYIq0v0T+9h1Ff5TnyI0EzMaIDef4DudTDaN9nXDZ51Wjj730I7eRUxeIQSAr22QT5+i7J2lWcbLzDI+kycNie5JLSqLNZuciZZetKff0yoqgkdhSRV8Zk7OufJPJ8FnuEjEBTkHM6PGGsziqBgwTpzVUwMmzvDBwzyHuN0zFZ4mQtlhK9XyN1FNK+LefxdGH4fw3CIF58myYYsT7YR2Zza0peJgzpObRU36lGOdxDuOtP6CtEUpFtnL9ohLlKifMbz7RdZ2v8BanZIoJmIbEqSDPDTCP/a30e0n0NaS4ish/G9/yskU/zlF9Gu/A+M9ICo+RQ6Gv7gVdzD7xKbLlH7KaZmSEWvopa+DGVKkp+QTB7Ttmt0pEFqesztCkaRQxlRDZqMywn3J49xNB05vINVZqwYHlb1EiKfUJoh6mOYG/yI3elj0jJjlkUEZoXKJ5grCDTaVpf2B+gzCyOE+o33v3HOx+bd633mfA9O76AAQ+ZkP9a2s3LCNJ5RNatUrAqBHjIsTziIDsiLkrbfpFcWGLpDVO2iFSX1fIxTJBiWx/78hE69ybR3h50yZT2boean5MkE06lgVpdJBndorv8K08ktGtULBMmAeP9blLrDJFxDnrxChkX3wm9yKDTyIqVuGuylQ/DXsKyQleo1nN6rCE2RxWOs/Daq9wZSF+jlnLT/JkljA3e8zThYpZAlgVEhljGFzClVSVLEWPo7+7KuEjxtB0w0C8tuU2g+WO8VOOZWExbO5kjWbBsxeABenaz5NOqJkYhWxpinr0GRINs3z455F57hM8/nCAGDdEDb+mCX13PO+Wn41MVmf/AHf8A//sf/mD/4gz/gueeewzAMbt++zb/6V/+K3/u93+O73/3u23/70ksvfdof/9cWMz2Fwx8gkZhJn7T94sc6zshHaIffhbLAal5mUlnkOD7CMRzaVhcN7UzgkI1ppTOyMsXWHYw0ZrG6RWewQ7UsSUTOpCyhTGj7bRqVdRwshFuniI5I0DBMn1n8OsNsTIGiJXTmx69h5DGV9k18d5G6pkjSGelol0b7CvXxQ9qagTUfYmOgD+4wr19lKmPSQrKb9DBqSzi6IGqss7zwBUwl8cs/Jxc2o/kRR9MdCneBnWibq+GNj9zUKnUfsfR5RD6jtJtnyuGfklTOGSRDAE7iHm17Ae3Tv+X+WiJUiTnfR6Cg/iExdx+BNd9DDO8TFWPmjU0sbw0HDVHMqdt1jPFdjP4dZr23yK78HY5Xvkw/nUM6o256BFaVcdSjeuPvU2oBxsEPcKMThFenUeR4THA0H4OAqHKB0f+fvf+IsSRN03PB5zetjlauPbRIXZVZVa2qWvDOpbgkMc25DfAOZgCCBLgg99yQIBoEuSVXvevFANwRgwHJyyHvHYrWqmTqyNARrt2PPse0+P9ZnMjIzMrIysyqLNHd/sTGEUf4cTM7Zr993/u9b3ZEUIUE+ZL58pBKN7ngtakNfo5cZqzVNNbyGD07YL1xGWXWsUyN6eyA+aWrzIZLNsocd3QbR3d5S4E3e0jb3aaIRqAqNKGR6joN0+YsOWFajEnKmLpdx9RN9pb7KBRhvuBG84VPbBIJAYtyTlzELKo55bJg8CHRpS40zE8QqZ3z2dHzGE9zqdl1amaAnYVo04fgdVCTe1AW6OYj5OY3njrP2bhs1jZZZAvq7Rc4LkOG8RkdLNpuG13ozA0PQUoaLcmMFsLQUct96vPHXHDbhPVdqqqi375OqZks/A1GxRmPhw/Z9nfZ8S8SCAcpFAs5xx3fw7VcjCJHO3uT+dk72Had2s6vQCmo0hg2vkxleujpCNdyORQGi+YWrdpFDp0ew/iYSfQIJWCUTpBKUtklkRGTywxRFki1sqNeFksMYSJO36RXpvS3BsTWNqAQ47tQxBiT+5hVjGX76I3V1Pb322W/Hx1BtfpZEx/cpD6dqJE579tTijL9ce/yc/4C8TgbMlA6/IwJbjvGqiB+XC7Yat/APPqTn/InOuf70WSGcfxnkEfotTXy7itP15pCQFTGaEKjJOdxfJ9Nd5ua3vrIe0gqQJEria03uZYk6HnIpGaSBwOk1eVhlVLPpizu/WeC+jY4LSpswtNvYSiJHN+jMj0qKiol0eIRmWWRVykNs03dqnHJajFPTvh6MsMcvkshJa7+e+iX/ib2/AF58zJ2mSGERT3YJt3/fbL2VUrDJk8naMsDXL/Pab5gGj6mX7/GhrOJNfwOKhyiOQ3Kta+gPiVC2tZdMsMlLTO6ThvUSuq+W7vILJviGu65q9k5PzQiOkU9WQOIeIxQxaeKzUqpMMoU/fBPadW2aEqwFkN2W9cpG9ssyzmhPWeWLNiPTrHzJVmZEvRuMDr8I4zZPmZ4RN7cpnJ9yp1fwrDqqNljmsLAShao2QGqc4WkXHIiUzKrzcvZhPZsj2p2BpfXUEJhyhwDRaQJsukdLATj4R36zavU8jnm4jFGvkDrv4AKOqsYFiRCaLTMLv1Kok33iFXE2fA9pCpo7/wKmrdBJSsOokNcfXWeKFSBd34P8LmRSrKXPCIqYkqZc7P1PLnMaeYTGuEZs2zKQdBhL5tytbbFLDmjbXXJVcZi8ZB0dhfP8Kim7/HI9OkEAxq2jfXe/4cim7Ho3+Q4nVAPJwg04iJBIdHal2lZNWR4iK0ZLOw2qUw5Do94pfMi9fkJljlDVQUiX1BUMX4Voe19G1MzwO2R9p5fxUFN7iPmY2pbP4+tKvJ0jlMWuOmM5OR1RLxkXN/iEI2+3eSCbqPCIQBico9q4+fpt1+kzCeY7RuE2ZxxnqEJwTA5w/N3qUybqiqRQqPQzJWYgtW1sZTVB9vzM0bYZCphnA0xNJOu2X/6fuf8bKCpDCErqmdEh3//6tpROpvBFgqJpWyyJ/+fyIixDlU6ZLe+gb04Rs9zRDJBS6YQPBGbJSccT95bDUCFj9G3fxm8Hl5agGaiZMFUt3CdJtX0LtniAMdfp3RG+GWGqVZrrv3oNjVR4zlVESQptd7LqCREd9rseQOa6QTLtNEoMGb3ceIjLjcvM5/doyxDRkWEKOZkhkE8vouuaziawYHfoVl2sZRAsXI2dGXObHGAUpL5/AB3LUIzmgAY5QLt+Jt0ygSnPiCqX6BptlnmJ6jTNynTGfX+S2hrm8jPGFn0kX0jc4z4ADSb3Nt4xh455yeJQjLMT5nnU3regKa2ahpKVaGe1DJKVWI+EZQMrNWItQC0MkJl89UbHX8X2X8Nbf6IZHlAVOU0okPqZ+9iVjOU0CicFrHbIGUX1xtg1reIy5ya2cQTkpOjP8DUAtzwhLh7g7y+RTR/zGJxysBt4nnr7FsOxvwO6uBP8YoUubuDkqBaV1fuPKYBkwdow7ew+1fpZCFWMoH6BS7Ud/GmjxBlwSI7YyZSDKfNpeYlHCOg3rjCneSU1mSfePk6bf8C5frX0JQklhlaVWEvHqOXMUqYJPVdgmSIEO+7e4hzsfJfUKIiBFbi/rRKP7af5/mMpEqYpGMc3UFJOMtPkJWi53Y5jU9oWR1s3aPrdlnPU7TpEYWmMA9+B02r0TEs9No6Q7dDza6DLMCsIaJjhEwxUbSPvokyHIYU3Jo9xu9cJqmtIcMHbPsbeOO7VNN7pJO71NqXuNp7jvbZWzhH30WERxR+D7HxFaTbYJSccaSbSCHpOj12/AsYwmCUnHJ7eou202LT3UGgoZAsqzkaGr5WRwjBcXrIWXyGpVlcbVw7r+P/FGgYba63HKb5iNNotS6WSmIUC5SmI3UbTQiyIkNjJRBMZfKBeLAqUMnqHK6pnGL0XRyhEc+P2PQ3sGYHHLQ3yA2NeT7jhuhRSTC8LmU6oprv4bk+BRWb/iaXGpfxx49IojfRnCZ6fYs1zcZqXMRu3sTR2ygBVbSgVCnC87GLiEiG3AlPKGVBz9BoHP4R3uIAIQw8w2fhr9POY7TwiMwJmMuUlqoQy31E/0WqYkY836e19jJZnlGFc4R4D6mb6LpgFB2Q5RGBMBkAgbIxmxc+JkT6JIQAx3CfusiZ2rm48mcRIVZrkx80ayqRVKoCNJQUnGZH3J6/R5SH7NQuoJcxu1VEPD/CshzSYAuntoGZRlSajaFbbNa3Gfo9JrEkSg4xTR+zLHDqu1R2wKgKOYlPCUwHrVTMlkfk1mUW8QkNy0emEYVISafvUcmUtdl9BsmUzO2R6nVONJdMVfjLY8Txt3Hal1GbX6Gs9SAdkVkNpsmYWXiIMB12vRae0MhkQt/u4eCiC4OsSjgulrTsDr4E+8F/hPE9gs4Vsot/g/IHaC0FEjG9T1xMWY4eY7t1XP8KAEZ8iopXAzza/BH0Pio20xAERv3JGvJ8jX/OF8sXrnz5Z//snwHwL//lv/zYY7/1W7/Fb/3WbwEru+hbt2590b/+Ly1SZQyzI7Iyo2Pq2J8xp1rL5lCVAIh0xLEumWeL1YOBwtcDAr1Oz+uRyZKt/CaabpK0b7Bhb1MTx4jpuxRVRm336yyKhGWwgR8dYA9vIUZvo4Qk7N/kdx/+R67aG1x3mxjZAre2idu8iIOO6bQQxRKxOIXlMXrnKheiMcry8TQXx5yT+wNSv4+68KtMkynS67If7XFaTrjSfwEF1MuIwKghe19aFd01QajZUBWYn9LMep/SqMMTN6FUxczzGYEZfOrk0/ukKmaWTXFMB89wicuEulV7ZtTbOT8cZrQHw/dW18TABD67CtsoF9gH/4NyfBvDtPHyKTP1OsHFv0Vpd7C8dax0jPTXQBYUaMzTKa08QjM97NZ1arpDZAYc1XbQlE67cRGzWLJ0u7iqQtdcdL2Oioec2ibHywdczSa4yz10t8mddMQVt8tl0aBkzuzsLk46wu9/iaSIkIPnyNIzzhoX2CtDrvs9/OF7UCRU1Z/RHryC7vfJywzX7lDVu/Sal1F+jzVnk2WxYJyOyGVOVIarmKknBRZdM9A+4VicFiPOklN8yyOWIdNkQmDWkCi2g20QPJ20/zQkFVG1xNSsT7Qx/8tKz15DOBpunOFrAcLfhuPXUUqih4dIw0cBqqoQlLx/qRZC0DUHdM2VrXMqV83RiWbT2/wFPHQSleM8+i9k2QS/c4Nl+wrd5QmylBjJgkaZMI1HqOu/jl6/yXBxi3ujd/Etn2NxTNvu4lkBYecS8Qys/k1kVaC76zB5E1HlSDSiKsP0e3jWRcr6FlIVWGffo5GccqV7nYnKGSpFM9nnYl6yNbxDrnI6gxfYo6KUFY5pI4Rgkc3RLUFZlDTtOpPwlKZfx1JNSs1GCJgVUwzboVlfw6gWVPUd5Og+everzLSE0/iEulV/Ype9Or4vBJeY5SshwrOOwcJZw2wtEUVC1TyPGjnnsyFlxZ6u+Ib42RO3NHUfDcFRMaVs38S+/x9ASRDn64+fFbQyhjwCQMVjhCqfiq2Ugg1vk5PkkP3wFKE0HpWPea5RQ38iOl5WUx4v97AMi77XpV0kOLMj5uWMPDpiMrDoCYO1ZIRWxixRIAxwu0ijg7M8Zkd3cJ0mmdumDiSTe1zSHXxvk7EZsBcfsp15yNEdWskZRnJGNbmH17mBqenc1w16rW04ewPqG8jeNUbzYzy/h372FqEd4LodzJ2vk669Suj0mCmJzPbpG03a8XhV0kjnaGWCND+6Pk9kRKkKfL2OhoaBxbX6DTKVEZVLDpLHdJ0ejvBYc87XF+f8aFTNqxitR4giQXZufDTKYX6AuRhReesfEUTUzQbl9BC7rLiQhtSnv0dltrAVTAc29+f3ydVqjabcJmeNbfpOg9eLkIumS2nYqPoWjtUkt+rI6JRQt7C3vkJlNRgnUxoqw9INhv2vEy5usYZgoyjwzQAhQc+mjJIpnt9FqwpKt7mKVdEDdhuXqJwuuQJXU4jaGmiCoV7ht3ew0agomeYnuEd/TF046Mt72FaNuJAY+YJB7QaaLwisYNW4Muq42vn37fMiVcXd6R1uz25Rt+sIAXvRIywpcE6+RS3LaNg2iWqyi6B+9B067jqZ0yLUNLLGJbz2NaIiZGTYHIb7IBTl/BDHbVOZNnM00ionqfdxFscoGUD/FfqLx2Qn3yVQJR461sYG35k+pGW3OZw/oN65jrR9qjJF89fxLBdj/AaF5aGOX6dx8X8m0QycKscpc8pyzF54h7RKuNh/HiuZI1sX6CRLhFKU8ZCO00Tb/11E/QIaBRUmyu1QCQs5+CpmPoWjb+GqjLWgzbHmcrP9HDomYuMbWM3reGWI8jdo2B/E2OzWd8hiia3bn9mpYBk9Qjv5HlLTiTd/ieDcZf5nBqOYo598GyUr9P7z5O4ma94mlmZh6OZHHLzg/Xu2qx+7Z4uriEOVM64NmLodXrJb1K02mbdFrGuk1YJAr5GZFrko0TSdXvsK+1XIeD5EFBkdTMpiTENTmFVJZtVZt9tkdoPKNJAyhnyOFp7wOA+5GWzihScUCiph0rj4N0H3yaLbPNItXr7wddTD3yGuUsr7/xl7/Ut0DR/V2GUej/F7zyOqDF0YSFnSdWrk7oCr9WucJqcUMkfXNGIEbucSxuQBZvsK4kMOS1q+WA2mYVDPc1yrj1LQwsERBlqwQX2+jyp/h6rz3OdOazBmd2C+D4C5Jijcc8eDnzSRXDLLVrW4WIbcnr1HXuXcX97lSv0KPXudutFkM9gkKRN6Tv9j9X+lFFH7Clb/RRwrAKEQVU5mtVFrL2OFQyrbx4qH1Ma3udq5RFJNWdYv8jhdgmHSrKCru7xktxiLik7zKsfTe1i1Hlp9nVSmbHmb+PMj9NN3cdwjrm58iThPGdZ36aPRbF6m8DZAgOXPEOM3CWVO4tXopBNqbhsvPIZszmj4Nmvdl7CBuMzIDJeq8zLrmkbNXec0PqQWHqNXIcsspG4tsae3qJZDtiyDmRdg1jaoshDP6yLCA7SGhxEfUbjrwEqYN8xOAEXPXnsa1/ZJKCTTYoxUFS2ri34+QP4TRSKZFaumedNsf2Itu+v0iYsYQzNpmM2PPe6ZPoYwWfPWEELD0Vxs4VI3G0RFTMNqYWkuSip8wyeXFUrkDNMxQTbFwcBKJpjbr9JpXSTXbBamg7/1Zdx4wiKfo8UTvNk+BQUdu0ZZ20SUGcMipGG2yGWBsfYq2vAONoosndN69DsIdKrWLnrQx7AbVNkSV7MIAodZNmJeLdCFzjgZc7lxkXE2QRc603TKwN3AxGIveci92R18M+Bm83maZodZtjI/yGVOUsWYxrnY7KeBIzz69gYogVSSzSJFG74Nuo5Ye41L9cvUnRphEWIJm7YwV8lVqkQJCzpX0RaPyabvMpIxDaeHq1kIoRNZJu+M36ElSzZ0c1X300rK6ATfbuKpii+3n+PtcJ9NZ4OG1oJgndL0kbqFPngVd6uBqF3B0ZuY2Rgxfo9Qi/EHr8DxdyhbW+wXc/aix7imw7IoGciEXVVQ102iZEgzOaUa3saoJJZh0/Rr7AG12gZ+mZCcvk3NGyCUSUfTkfE+hQiJ/A7LquTKxleJTr6HVdtgshjie5to0Smi/cLHYgC/v9f0/uD5jneBhTXD0Z0vpAeVq4xpNsLSbVpmh3NRzo9GJhMO4j0sBBc6lzAUFLXdjz2vptfZCDbIqoyBO+D+/B6+7rMUc5oyY31yjHbybUqvyUliYPs7tNxdmuEbFIv7mM3rmOg467+IPvo2Yesidp5g2zVU/SLT6AHvTm9zKVuyrVnYrk259Sqz6QNyt4nZvECVzGg7XUw0trIZPhr2bA9XSsa1TbpuF6+qoIgAiYxOmVcZj2yDpr2Bk82Jgy7tzlWq5Qm1O/8nxvqI282LFCh6fpfAqPFw/giARbHgRasH4TEAanmMni8+knT0MYSGdJuM5reRusUon7PpRriaj7ICdMNY3S+YH7frc7WA3fouaZnStFvPePNzzvnh+cJXye+9994X/ZbnfAaWhk9W34Y84iwYsKUkVnwIeYgMNj/xBFW5XXSnBkUKwTqt9AS9KjgWkpP4GCUFbbeFWSasyYyg91Wi+ia6zEiEohUdIs/ewTNM5uVXOHKbGJVkbfQO9fgEc7ZH4riks/uktRY2c+Z7f0jXbuMZLdSV30AvpojJA6p8iZZO0a2AQgjis9chHNLc+gZ5+3mK1nUKYCQs9O4LlFWMmZs0ZIPHy8fUzDpSlCgFefdlRNBhkU1pC0XbbjGw15nmY0pV0bLan3qTKKl4sLhP/kQZf6P5HNanTYIIxaP5A9IqQyC42ryKQGAL91xs9gUiZPGBEr4q+DxJLtpyH6Ih2vIAK+iTlykoHS05paxfJ+u8TNW4jOG0idNTotZ1LsZTFvM9avkEx+sgJ/vo/etY4Yi7Vp2ray/ht3dZzB+iu32C+QNq6RFla4NRPKSZjpjOH2A1r1LFR/T6X4bxu3D2GKFVtN0G8cnrZMmEs+1f5HXTY2f7q8yyiJPlAQOrhu2tE0RjBsFFMm+dymrhGh5GHtMxPdz6DUzhoKHRMOs0rRYVJUaV0krGdJwOE92i/n1xue8jKTmIDqhkRVpmXG5eoW41V1OICjr254uLO04OGGZDpKq40Xwe72dQmPHTwhAG3e51xmKDUoGoUgzdgDJHmgG0ryDDU8aWySTaY93feubNUtfsY9RMNCGwjRaiilmfvIWp2RzqNqejN5lZDr5pUlclpVQs/R6x4RPPHtNtvsh2bZd5OWecTLA1m8BYRbblZoMcxSia0NEtzMEmI9sm0DQWRYyqrzFYnkE4wiyWqGCDKkuwF8cE9XXeXjxkw2oRzx5xwaqjj26TuR1aaYjWfR6hdGpmwGF0wJIxDyd73Ghe42hxF0MaqOkjWoaLvvYlEhnzaPGIjtNEb+zg1Tc4PnsL2/aZqZijcE4lJWmZ0QfcoqLy+li6R99e/8T9oDSDvHnzx7KP3493+yyi73P+fDEafZdM0+mZg09/8k8YXWi09YCTYkbVvol269+iT25TdX48x/k5n5/KqKHXBqhojGjsIL+vwVHTG7g1l6zIKVWFIQzEkxNKoVIehPdIygRH+nTsLoHeQtP3yNKUwPHx4iOsO/9vvKpE+T1anRcwJvfBrLDTIYPBS3D2BtMyZZmOSKoUz2ng3P5PrO/+Mqnl8dXWFdrTPZx0ThIdUoWn+Ju/gN6+Rtp9Hnt5gAyPOXOazKNj3HQNPdqnpxlQX+fI8mlbTVT/K2jBGvPwhKycE+c6j9JTHL+JHy0QQY/K+OjaIJEhd+d3kUrS9/psONsAaBhUMuJgeQhAXEZcrz93fo4950cmd9Yor//fAQ35ofWxmY1h/DZiEWPEI+Ta154eb7bw2Gq/QEMW1MNjKmGi8hihcpIyQaEwhY1lGARmDSUhoURWC46aOwT9F2mdvcsiPMYd36Y0PTLNYaybnJoGO6ePqKQkSJZ08znZ+C5OldDKY5g+xPG3CE2fABgtD1dxQJO7jLuv0DUcvNF9Fo9/D6024MgKsJMRRmOHk9oOeplxQ8A0G3Eaj6gVC5bVGa5hoVkeHaeNW79GKXQG9iYDe/Nj7rFPt1F6gkgnKG+NwjqPa3sWqUpYZAs2vA3uLe7g6C5n8ZCXvU1yQJvcxpIlXadD3ethKxOVTpiffovDYINasEF54/9GnJyxnyfkZUpgBhReG3P5GEOVbDV2OZIJZ8Imad+k5XYwqoJscUBUZaiyICpCunaHbe8CeT5EnbzOUDMxszmR22Pn8X/GctYwgi0Wk3sYsmKUnJL3XyRxOxjRmNRyeRwecVal5J2r3Kw/hyl0/LO30GRC264RpTMszURlGapzDWV3KJ8cG0oByQRkhY7BJjb11g1s4Tytk8zrAaUsCXQfieQgeUwmM24GV9jxLnzgTozESE4QSlK46yihI6kQQiDU6r3c8JhpMgbAic/gXGz2U0MgMeNDKFPKYAstGaHKfPVYeAruJiYWA+fZ+0hqOmnz2sec2WtGA9/wGALoLo9aN7ne/yUWZNyJh6jkjN36LsNshrn+NfRiwtJpkEXHPFYFs2Qfy6jhmgHq6Jtky2P09S/jPP+/svD6RMmMujII54cop8kFVVFvXKZZFaTC4FE2oorvsuXvkBQ5hQYjIdB1G2H6ONO7NGSJKpekjSs4vZeJGpewiwQXA0MVzN0BN7wBgd7goDqkrBSvj79H1+4x0Gxsv49VpJjFktJaNYRKu4Ph1KFIoLH79HuhzAb15g206BgtH1OYKdr4PcTW+seatT9wf1X501qb+JCr4Dk/GSQVjxcPyGXJOBsRlkseLx/imwGmYfBw+YDD8IifH3ydnrUGz4j9gtUg6eNkQn/9y2yM3sMxO2i6hui/xpyCpJyzlizQpo8BDcOo4QkboTfwzDmxjNjUSmoH3yEQBZ5hcNy+zIlKKTWDjeFbDPQWPVHH9vs46RzmB9TKmKC+zkDY0HkR2fkKldAgPyWb3UUrI0R0RNa5ypnh0Co0osmbnKiQZR7RrG3i9m/SrrYoohM0s45Vv0qeDykO/gydDM3xadQGmLUtVDwEVWFmFYPGBUrvEpG9RDh1NGVRFjna8gCeiM0m+ZDT+BQATWgMPuXaMCsm7C33ACi8gvUn9ybn/GSYFEMOlgcAyFr1dPD2w6gnTjibwTZ1ow7q472Xut7kRvPmao2umRRyZUhgiWNadouu2yUpMgxd4+H8EbrQ6XUvUmRrJEWI/uh30IIek4f/g6Xp4tU3KaqKoog4a19j0d5lx5hQS+YIVaJ5XXy7i9e9xKiEBgWNsiDX61QbXyWITrGSMaq2hj2+jZztoTUvUno2IjyhPHsHc3KLi5tf45u6RiVLDGFylgw5iY/JZcHL3ZcxMMhVwkG0zyJfkFQJmcxQStH3BhyHx3im+7GYzXN+sugYT88d5vDbK0ehqkTLZrjWRbadAOUoTBmjHfwxRrlELA8pG1fJ+zeYdS+SL+4gKo1pNmH36q9j4nEqIhifMpSK3vprOM0tTu79AfbsIb6us1j7MidZxI53gabZItCb6LVryPUJVT4HqZC1i6RmwLKc0B19E3M5xHQDoiKhbF3Fz2LMqsA1PBzDYj/cY97YZG39VZbRkNN4THt0C216H72IMQyHIuvi5gsyq4FextiNbdTyCL99GW15ihDgJhO2TIu3leSha9Pa+TrzomRHuIjKQDUuPHPtchjvMU4nq/O33yPMI9p2h5bZpWV2P7EWr6kcEB+rvz0LIeAgfMwiX672WcM8d8X8ERnnI5b5yoHS8tcZ2M8eZBBo9K0P+jgDb423Z2/i6R5GFiFkiWM2oBRsty5R1a5hZWP0/T/FrEqEEpC/xlCV7FttSpXjNVqUBRCNwPC56W2x+/C/YcweUXWuU+g2Na+DkceYyQizcwVz8gAznrAhFBqKUtOpiojSdGmZHka6QNTWSKuUNOhxWCX8nkxY9zfoeE0GnWuo6IRumWIKizw6xa1tkAqDoiwxTRvBytFYIKisJkb3BgxvQfcapdMmUzGLYkFgBB9LclAKivZLKF0RIYjR0J+4eFdWE0OVqKqgWhyj1y5/zEm6aXR+DKqgc875MR1WVVXxB3/wBzx69Ii/83f+Dg8fPuTSpUvUaueLmx8XpuEx8zfI3YKO3cbMJsjTt1iWM9TiLtbuX8dQH7+gVrqPXPuFVQFo8g6dxSlOFREMnuOgrCjJOY6O2InHDOf72MEWSuU8lCmlKghMm6BxAVOYBN4ahirJq4wyGKDykLJ7BVdAe+0VLlo2xFPqdhNP96mEQCtCqvkeVXqK0gxEYwtZpZRlxpEw6DV2kH4fp3kN//HvIK2AwN9FagYP0lPyosTULK42tui5AwKtCYASBpZ7gU1nHYHAFBbH+R7vTW7hGj67we6n3iQqQD2JdkOBEJ9eoFEo5IcMQTWhn7s6/Rgo/B2MqgAUtC7B4nMUwUyf0ltDa6TonQsYuk1fOKgPqblLI6Da+qvUVIGvG9j7v4fvbZJEx6TZgtPwIW69i/L7eDJhIT2KYJsxGoYsCYyA0q5RTR9wobVLtDjEzOYEZ2+wVxtwdvI667qFcDwQBYVMSYIeVmOLsZDEVYIp4GY84/LJu2h+F3ftK1hmm8rtsuV0Eejow++Qp2doSifo24SWYJyPsA2PL3dfZX+5x8bimGH0Hlu1Xda3fplSuM/eLgoUJalMqRk12mYf07OpZEXn+zLCP41VFOeCR/MHKBS+6XM9eOFzvcdfZCpKwjxcRUcqDaU5yLXX0NIJldOhNOtMTHdV1MqXaNoxF7xLCFUhhfHk5kmgodN+4jQnBBijdyAaUo/GlLUeiblBWpSUneeJ8yWnmkly+jq2MnAaW+iYNLQOL7W+RFJbTfO9f75qGC0Cu0HldnD0GhomTvMGhd/nfnSAmUxpzB/hD2+BZqPd+L8iLRez+xzSaNB0BpSGjiEEhtcjR3GazzGF5Cg5wNU81rx10nKMFApPM2lP77OcP8INtolal2jrDqRTnCLE0g300++xKBJ8t8v69tfJNYPj8IxCB6kUfc3EPHkDlI7hHSPXfv6nIkQw8xHa8B2wfIrOi0jtfILwLxJHp38EQK928af8SZ5N2whWzmbd11BCxzz5s3Ox2c8QSjPIu19CdMpPLHQZyuJy4wphGVIz60+bqw/DB+RVyUl8yk6wg6u7lFoA61+jE7YYjd/FO/gDrOFtpNCwrC5F9yZVpcAykVkGs4dER99Gc2uUjR1yu85geYzSHdJkSiedMC9TSiPAKWOk0yNuXmDa2EX5OwSGS/ngv6KyEU3NwKhvcza5S6fMWdZ3qHtdWtEEI9ig3ryJhkWt2WCYnzKOJkgki/oF7HYLpZkfi6vPZLaKlhAaWj5Ft/tUTwY9BNrTgoz+jDg0vYoRqvzBE4DnnPMM5LOmVtQqrnb1Y/Hxx9sv0IxOKZ0m5snbaP0XOKytMUrPMAyBo/lselu4mk/L6jAuTjmIKu5P72H6gprZoBaAPXyPyGugIYi6l3h7fo/c9thVBq5moKmCAWCWKSpfIIQBloc9uY/qX2N97augmxx1ngfNRQtPUNEh9vIh+dRBr21RBFukjS2iYkHTbVPKnEyljIsRk6DLGopDoVEYdbZqmzhm+yPfzGetpYwqRJy8AUqiLY/Rtr7xmYr3f9mwhI1lWOiqYMPfxsZmnA0pLAezvotaDMFtYYg6ZrCLPn5INLtHmS1o2k1Md5312hU06wSRjeg5bfrKY2zn6NEZWrbAnD7gSvdFxuhYUrKehoSUHHs1xPqXqDSNhdfHKHMu1a8wDUt0w0fImNlyD9uuUZzdwmo/j7B93J1fIRQG++Extc6LTNI5jrdBXi4RQpKplNywkcuHqHiIXlujnCwJyjlN1yc0fabVHMf00O0eiYw4jY9xDZcNr4ex2EfJEoLtj9RJomrJ/cU9pJJsBBuYwmSUjBDAUXhEj62nzzXjQzh9e7WNOymTYMDj5UM0NC7UL+EIj6a/ibE8RRM6rt3nGd/ic35CGMnp0/1lFjFVfRfNsEBWqOAHD2/kKuNReJ9ZNmU92GDDWd3DAtiYvBxc5GKwybIsadltCuEyTw+fxgumVYIjBNbkASpbsLH+Iqnd5X5yh0H3On13g53hO9jpAqHbVEpjT8B70Qm9dEIzGFDPLlI5TRp2G214B2EEjMN9Fr0bLKMTbH3liNmWkuXpW2xoBroqyISGVSWURU5NXzlt584uhhUjnQ3uFcccRocESw3fWAmTxZPPrAlBHh1xsDzE0TzWWlfQn4jNpO5SrP08guoj510ldPLuyxj1bQQ6SAl243MJzQDK1lV0TUcYDrn3yYNb5/wY+ZArtSVsLtQvkcmYMAtJjQyETlxGWIbziW+RViuH1UQpYgSWVEgE0vRpoGPoJtLZoPS3MPrPk+dLlL+GrgX0NAPr9D1EMqaMxizJmbhtpo5H5Q3oCJPNrGTN2cQqDbTuy1TxAr3MsJ0unN5GNS5QWS0qwyNVMcfREYP4kHJ6j1I3GQuNQ2HwjdYmZlCjOnmDrpag0jnJ2XchnrHuDTC0iHm9ZJmeERg61viQluzAjb9NZvWx9NswewyWT+p0CftgyRJhteHkewAo74N0Br9K6SdDSrv2meKVPxzdLNVni3E+54uj+pDgtapKeMZSc1qMnwoCd2o7tM1n16/t92vhCvQn585Nd+fp47oRMcxPkKJgmJxwqEouNi6zMH0aV/8X0vlDktPvUto1RDyiJnS0+T52Msa58MucNa9gNHaZJVMyb8D69BbVe/+Rl7pXSI06fqVhWg6Z00MlUypZoBUZUmmAoKwKlJJIWUK2QAZt/PCUlwevYDkdOlaXx8vHDJx1SkqaVufJ/bFG02yhfEUhU6JySW626ZoD2q0OAh3xI7gyLasZy2JJ3WpQ08/vs39UZLBJmZySUqE7/tPGvEAgygQhNChWbviKgtPFffZNH6c2oFf1EMEawt4hVCnDxRFdq4/uagya15kUp8j8jFl0jPA7FLrBN4ffpGm1+Er/5wDIa5dpGTZM3kFmOfL0O8y7l9GjIeXBH6HnEVZtEyfoUQzvYTtdAt1mw90icHyUVERFxMLfoFiOKcqMTAhE6zK1IkaaHnGeUAu2qNZfw5AuRhWgtV+iaL2EUbyOdvY9tPAAPR1zeesXKbQGV/zr6JjoTY1KlUjt40pqISAqYgAymXKSHCPzJRQTas0aTpmhDd9E6Dqy8zyluTpezewMTt5ECI1q7UuU5udzc1KcTzj+qLy/VgawP2OPRK1CNfEMF8tqcppOCVSM3b0JbhdqF8CooeITqK3D/AisACwfGFNDkquKgpKwiqlUxfP1F/CEg224CKuFWeaYXp9keYQdD5lM7uJ1rlHO9yk1C7NxhaCxTZjO2Bc6p2XKS+O3UElOWsXkmsZSpqRBm2YxpZQVuC3E8A6zaEi/TKk6VzGDXYQVYMmKrtvH0wIu1C+QlAktu00lLJLtv4a++csgJfrwdZbLh0StK5zpDtebz2F8/wVQM2k1n8coFqzrHpZ4so2VpMIEswGVRKjyi9mJ55zzGfjCxWbHx8f8/b//95nP58znc/7KX/kr/PZv/zbf+973+O3f/m1u3LjxRf/KcwATi6uN6xQyx9F8yMbEVcg4HWMIiUpPWbe3nvlaJTQQGqqM0TGo6TVMzWNuSXJprwRU6ZhSZSggJuFx9Iiu0pipEqe1g2pf4zBb0C9jCr+L1/gSWfsl4vk7ZJM7JPNDvnLpV8nqL9EKLrOcPkA2trDv/Cfc9iWMdAZum7JMmAGWP+Ca30fTPeh/DRmeIN3VxJEzv0eWTuiFj/jF9mXu2zVuNp6jkopMJR8pWlrCRipIqpTj6Ih5NseSKXZRR9ibq7/9E9DRuVC/yCyb0c9nBAd/jPIHlO1PbtoKpXGxdolZPsEz/HOh2Y8JqTvkredXohvLA5af+NxMJSRVgm8EmFgUwQ5q10XbySjsHpYsQGgUH4omKKXC0DSUsEGB7L2ImL6D3r1CmkxZu/hr5HYDz3Q5O/4O6C7TwStcbN3ATSc480NEMsSMDunrikiWnDYvk8qKWm2TtegUv/8y2uPfpVAV8eAFFsEajt0gd5psGTZXtAC7qCjKHC2eQVUR9i6jVRm60FAKknJMcvQn6KZLrXOFw3jxdPLicuMSpVegJo9WwklNR8hPLrMfp0doQsfWLbZqW1jYdMzP52b2PkpB025gaAa24aCjP50u+ctOqQoeLO9gFgK79NlwVrbBpdlYLQSfYGgfLCIbho138gdU4Qli7WVksly5Vnafo/iQ41ypclKZ4nZepLP2AlOVs5PNcewm41Kumi3rP89GsIVhdhEINJnQjScow6N4/3ylFGU5JXV6BM0CTQQkls3s3v+OJks6jR5Du43Vu7lqFimdzKxTXrhJZrU5TkcE5is8jk+4MfgSx2WFcfPXSdIJb1AySya4ekohc7b8HTKrxbb0cY7eoO3vgiyot6+hD+8gS4V99jZX1l+hnN7DMQOksKhnc2aT91hz24S9L5FZGjtmBzU7IKpi3NwEpdCrZCVqtptI8cHNqkKSqwxTWB+bkv9R0ab3UXkMeYzhnZL7O5/+onP+3HCwuEO9LPDsn00Xl44ecDs7BsOlql/AOP0WPP/3ftof65wPoRBPozOfhV7F+JqDawUfeVUlKxrCYctp07OaOLJCFCNKq41hdmhZdYTSEcEaeh4i2tvk5jrmwAKmCH1Jcvf/i6sZLPIIvbbBpHmRfvMiIllwevwt6ttfRYtGRFSI7V/EKivOqiVTp4sNvKx5bARbqGCD0nJJDQ3r+JDDbMHl1mWsPMHzmmj+gHk5wdQD7s/vkcuculOjptdpWd1ni3uATpmiyxRRxLjJAmMxRq3/HFJfTWRfqF8gqzJaVvsjAhgjn6KdfBtkhdW9SR583JL/nHM+D6XTBec6cIas7X5McFVScZKOyMuE/vqX0DZ+kcfhIaXKKSnZaV3E1VZusTV9JSY7lEe07C6m7iCabVrJlEpoqHRKBYytBlcb19HqFb7dwnIvki4f4U4fIOZ7WFtfQ3RugO4iMFFS4a59CYw2fU3gOG2CMqSKjtBO3sG49Kvopo3XfxVjsYdeDgl1j0PxEHN5wo7Mmfs9cs3nzuR71KoKz2rQssJzB4QvCF3orDnr2GXIRf0Ss2zKbu0iTbOOcHapajuoZAG1TTJ3C7dzHcMMEOkR7XxGUCUoCX1rnTV7DXP4PVR4wsDUCfOYLI9x4xlrwRa6LNkZv40djZiqmGO/x4llse5v4Gv1J/HENaz6i+T9DJWMaHVuIIsEDA/CBcLvknSvEY1uc3X718iMAHfnVzDiJa5tc3n0JjtFTr2SZHu/RzJ7gOt3ybqv0tJcKt3hsH2JSimSbMpNb5P96DFxkTDL5ngNn8bmLwHqY+LETKZPG/kym9GQJR2ZMtVdTM2iKhXa+83SMnv6OlWlzLIJ+RNR6KKY00j2UctDWo0LlPXL5M4Pd097zheDUB8aDJQlpdlE2/olhCypdP8HvK6E2TtY0T4LJVmWS6yW9dSJyJ68gVgeU7d8vMFrCOECisDy8YpVskDb6uJIjUhWmHaLIEr48tZXaFo1FnnEQg9QeoDY/jpkUyZrz/OfZu/RcJpsSIEyatQ6L+O7DhE+KnwPXWnMGxdx3S5KOHTSmJpuUdoNLG+LTB1BmaD1XiKrEvzGDuHsDnbQJ3j8v8PigLC5RaEJhkWE5mlUsuJi4xKLfE436DCKR6jWJYKqRGk2C9OnJiW6JlbCe6GhnjgCFuTo6GjoKDQKq4ux8XOIMqJ0Pt/QIKxceKvOy5/7ded8MWjoXKpfZp7P8EyPoioIywWzfM5QHTPPl1xpbWGKT7A0e0LLbhOXEUJp+Js/B8lKTKY0m+HyPfLpfWLLg97XSE2Hx1WKSkdctOpo4REyPKXI5ljNDcrFIX77CnVNR9frXNJctttttLJC1Xc4s5voF75BK5lgLQ5R2RJp1VBqVf8KqyUzVRLUN6mKEMNtY1s+23Yf/fDPMMMhF9ZfpHRfRs5WdXsjmyFMjwZdDuN9MqVxSbfpyhw7PKM4+F3yC79O3ryB6XWpjIDH6THTdBUdeNUd0G1toWVzMnf1PdBUSXP8ACObQrLAbb7Ip8nHWmaHMiipZEX3c6Y9nPOj07F6lHLVKO/Yzz6fFVX+9Oesyp4pSHsWCkWpCgxhUFJyf34XJSCRMVEZ0XX7CCW40bhJUiyZCYvGdR8vmdDqv4A8/DNca0FWxsTzh2jCJGo/TyJLmsUcdfYWRrZEe/c/UL/5vyLsPkrmZEGfSmVMgJ5ukuchhm5gbnwFEU+otr5G1bpIpQResElQu4Lh7CJUxY7b4N1ohq3b6E/6WaawuVC7gJ1YTJMJ83SJo52x7myj/Yht30LlPFw8RCrJOB3zXPP5H+n9/qIQyTnLIqRhNp/e731WMrfPo+YOWVVRhUdcbzYxhYVexWiTuxjxCdTXVz1Sp8nCtNEVpE4Xvb5DQzhoSiFVRVmVmMLG0x0OF4dYrqTm9bAbIWWwwTw6oOv0EGhIqVZu1WhUdhu91AjLMXG8IMtO6canyGRMajpUToPIqNPd/DmksujYPSxhUq9SNtpfZk5O0+gwM9u4yYjK9rCiIaCjKUE92iPvXqURPEchEyxylNNGi4doQQ+x7BLYTS6KilitUresDxkjvF+7F0iMbILSLVKthqEJNoMNDsJD2naL6eQW4vhbxIB+vYNW5Ihsjh7uo4dHaJ0b0P4qRKdQ5SgEWjKETxGbKQWb/jauMcLWHYJzkeWPTNvsYDVMBOJJnUHx4dQlpRSRXKBQBHodgUZUhRwsDyllxWF0jzVnnaPWTUSwia93MPMR1sHvouk6NLbRautkvZcxlM6gKrBm9xlFJxhrL5EZFi4uWZnTDW5i7v51ouHrlL3nsAyP3sGfEOkmuSzRNR1al8jzBOUFnITHBFLSq6+juR2I5wjdojq7T2g5LNOKaHnCwFvnSvMaAQ7x+DFYAbEZ4DoNTMNi3TAxzTXQVsdTw2hTN1ZahooSHYNS87Ci+5TxiDyZYptHLOsXV4MjAvQqQouPKUwHaa9jCxfb+qipiNQsVO95tOUByuufD+Oe8xPlCxeb/Yt/8S947bXX+M3f/E1ee+01AP71v/7X/NN/+k/5V//qX/Fv/+2//aJ/5TlPMLAwnii/C7uL6L+AvgyI3R72p9ifKwWyfRNN3GZCymER4tt1atouo3DOwk9pmQEnmkFs1tGFRq8qoMx5IEsaZYiYHeBnMyxVEdz4fzKyXO5P3kUu9yhkgR/fwG9eYNGocRcDH8mF/nPYk3vkZcEsmtLc+hrt2i5meEg520O0rpFpNpXbRM0foAsDZTrYZ4e4swfo6YKXr/862egtkiLizF9jt3Hj6cSKVLC3HJKUEbbuczNYwz55g3YmMUuNrPk8i2pKIUua5qpxPMmHaEKjbXbxtTo128E4u70SVcz20GubwCfbp7qaj+t8vsXmOT8eSnLuze+ujj/T40rtOqBROB9M0EptdaxoMkcv5kyly/1xyZV+Dd9aNUMLu4dVv0IeHqOsJtH4PVTrCs35hCS3UUaEUczxl/vY00cI00O3LYpsyHL/j7GaF/CaF8iDdfRojGs1SDQdTQqW2YJpdMrb7R36hs84PKbfeJ6wbOHpLmaeUJQ5kVyyPPxvGLO7WP4608Fr+GVKDYXMFlTpCMPtfsiGVaPvbVKsf4V2fIYTT8jnd9E6wcecloRYTT6WlUSgI78AO6iBuclrfY20TBm4ayjFueCMVSMlKVJM12Wazlh3t5/GvcAH20hHp+93qWkOa8ffgoe/S2Sv4WYxwuuvjHan9xHr/ZV9rio4dAKsKsCym3TcXS6hI/zVBKauTI7DMUXZIPM6WE8EgOb4bVQ0QiCw1nVEvkBb3GMSn3GSJ0w7u9xsDWhkM5QskaqirxRtq05SanjNayS1Pu+VM6KqSV+0Ceo7RGWEZyQcCxvXddCE4NT0yIsxnhKU1Wp029Fctvw6s6gk8dsUyYJ6+yaqeYUyjdAXjzBMF1d8jXL9FxiNvofpNmk++j062YLF/IiyfROpt6icNnM3wIzOiGttWjLFOP4zVJFi+l3y/qtPivKKw2SfcTLGMz0u1a58aqzy58KuQzxZibjN82vBXzT2sjP6P8Mns7ZRYxLfJZMFbus65vGf/bQ/0jmfA2t5H8b3wXIpB68h9fcLB4Kd2gXk6TexojNqaQ7Z61RGHbN1gUPboxIWvfVXKJMperBNrjdXYnq7B91L8MZ/wNEtZDKkufsNTjWdo2yK1Ay2gj7Ztb/Jfd2krlng9nlX1bCUQyM6ZGt0C6P7PNXmdezuC4gqYeS3KGZ3GJh1alLRLTPK03eQywPi7lUOgg3E1s9RSomGji4NBt6qQSxVxaycIBA0zTYC7Ylg7C26SmImx+TBLqpI0Yvl0+3QMNrPvHvVshlUq0aESEZwLjY75wcgVI61eIiSFWXj4tN7gQ+j0KB7jZz1p0KzipKkinF1h0hVpN3rGPGYid+na3dw0hEPlgfUrTp788dcrBsEmoORz7B0jbVgnQuGgTO8C3adsIjRx7dJwyPKzZ9jUwrQHRLdRnmbHC5OMe9/D1NYOM2LlNGQyOuRWB7zxQH+7D6plNi1bbzm88yaKQdFTK37HJbpE2PQ6X0Vp8jIwhM8lVP6C4xqSX72JhaCnfWXiIM2r3S+RCWhqiTaZ7jGlXqAufYKIh0jvbVzV7NPYJKPmRdDFouEndoTZ3VZER3/DovJXbzGLvXN/wviyfbLOy+TGyb2NGOxOMVIE4LtJoXdpaoSppN3SIo5PW+N2uDL2PEJcvASuRkwSE5xjr4F04d0TIetm3+b46LENT32l4/pZnNkeIpXv8qR+Sr70YhSu4dmO3ylfQO7ABlsYFld1tpfQj/8E7zFQ4TXJh98FZa3KZZnSBT68hiRhxRVjmk42OkxwvA5ba7x3fk9uk5n1RRWCtfwSIoUHQ23SkE4aFWKsdwDM6CoXUChERh1AtOnomIQnmCnKRsqpbv+CmHU5OEy5kLHQxeCMtjCKGKkyilqm/hIRskYBNQ1EzXbQwiFiifQvPJTPgrOKdx1zE4GVUpZvwCAFDboP9jZwIz2UbM95OIu/aCHqm1RPRGumcUM7fHvkKRnhH6fuePTaT3PNJ9wGp1iGjp9t49ZRliageVvrxqMbh1H1LlZe4VFOUPXdLSiIF2cEHptXq8yBrrFtAgxul+mlgKajt5Zg4ffRWveQBPQ7z2/EssdvEkneZuJbkJrl7C5znbQIZs+JC1jjMYGy+O3IBigLw/Q9v4ImYboVUizc5Om3aJuN2iYLXKZYRkmx4sxbSFoRUMyq07auYZldbl3FuHZBtst56lLzbgYchgeYOsml2pXMZ+4wX7/IJtQxZPrXknZuITUPtkR65yfPo7wcOwng4AaNM02WXmHltWj762z4138iChcIYmqEFMzsYVLqQoeLx+TlSk9v4+ytyidHK1KQUnCg7e58+AWl/sB/WCbSLepVIVCsizmbATbhN4D7OQUXQncC7/C6cEf0rNb3Oi8gJjvIYwOdK+zsF3ikz8GzWDWuoRf22HQ3ELEY8b1Jvfnb2Fhk4qId3V4Ye0VpMyoDJetMsQORwgJwegh5Qv/D8JCkZUxZfsyi2TI1PYpVUnxZM3G/h+jC5s8PMMsxpBFqMlDDNvDCD7kYBYfIG79R5SssNfOqC7+bVCgATW9CUIg4VPFZho6A+vZcV/n/PgxhPkR97Fn0ba7JNUqxv6TBGnfj1QVj+OHLPMlbadN3xlQIVFS0TQ7+LU6UirqVhOhdKQGE91gXrvATuMi98MJ4+ZlvhKsEYfHOEJQSybkj/5/FMUCLV1gp1OK2WPk2ivkmosTHkJ6TJklLNwB/VoLd/gOCAM92IblCHn0XVTQJd3+Om6whmYPKNwNNFVgnH2bcPIWNcfjyOthKJurjeuYWPhag7aVE2Yr16cPDy//SAieXm9WHuM/u3WwnxSFyrg/f4BUkok25kbz+c81wKyUIpYVpaqe9G9W6xo9PkElMwqrjTDb5BtfWg3yF6eodIJrNKmOv8MkGrHd2MS0BlzzO5yqHMdwiPKYkpzbbp8bXg9RFGxaDsb4PVRtk227g5GuBhUrPcDo3yQZfQ/d71HN7hFFp7i1AaXTIem9QIRGQwkMd8CtqYN29E28ZkqiQubt6yRWyo53Cc3dRSqF8G9QAI/SR7xdjFDLI56z6lh7f4ooU7aFwBAm5BFs/xyUJVZ4ihZnxPnbnPShZXSwtQ8ZiMzuoKYPSUrYd1+g11+nZrV4rtlCKoWlPSTUXWzdwUhm4K4hqhSSCdQ2iKfvMR75xESQHtB31zGfMTRslAuQFaXZfNqUsYV7Hpv8BSLQqOlNZuWYd2dv4Zouu/4ldHSMfMZSRtyPz1Aotms7dMwelmZiaAYOHte9TWpYTGVF9eT7ps0erAb9ddCSU2SyIM1yRvGY7vGf4IVH1GobLMNTqF/A0i1mxRhHd2gNfhG79zJieh+nWFL2XkUkj2mM3iXJIvytXyCSBVk0Qg3voinQ/A2aRYbTewW5OMDd/ApReIaulTjOANCZJCNOS8nm2qt00jFGeEpeVEymf8wynWIG6+xe+d8orS6g2I8fMUknBGbAwBtgahamGWAIi747IPYHeLUdTGEhBOjD1xnN7hCWCcbON+jWbz7z/FO460/jw8855yfJFy42+/a3v82/+3f/Dl3/4EA3TZN/9I/+Eb/+67/+Rf+6c34ARv0GtttFlxVtq/upzy/NJkXvZR5Ob6EDYvqYspqD0ef2NGajWUdoJU6Z8Vz9Mv2T71AcfotG+wql7tA2bMTwCN/twOgW2drzbDQvwdktKt1itFiQRW+zMVG0iiOkyNGMlCLOEJXEExppssB3UsrTNxiWMapaYK2/zLGCqr5O223SVTZuEtGoPKTWR0yGPD7+JqrKqW+8SF67hK27VEry1vQ93jh9h77bZ73RYt0I6PlbWJjIbE6kljxcPAQgdRN0oXManwIgAkHH6qOEgXACVDxDGA6Vfl6Y+fPCqiixmnJOy1U0k/4MNzuhKozhdwhnI+apgd56jeHZAa6dYSkXKXXIFzSHCbpjEEqPR+MzKrNG06mznyxxNRvOvkV2dhvhtNAu/08skj8gLkKgIqttkVstRpjIOITxY3y7R0uVmMLkS0nIfPomUTjDutDioeagEeD2XiEq5mjpFDccki33iY/fwVY+jm0RTU8wDAuxOCAyPWquT8dYCSWFENB4ES39Ix6lY6r4lLbl4TRe+uBvf3KvuOatI5XE0W3qRvNH3vaa0Fmzt+A8QfAjOLpLza6hCUnX635EaGaUC7SzNynJGDp1Zmg4SGQ8JF4MUXZJ0rlClkqajgZ2/WkDtFQFUynBHaALnSbq6XJTExp1bZNx1kCXOePjh9jNGm4OYnIGyQxNVAjrPnL0gCK8j24axFpGPa/z4O3/F9dq2/Rdn/nkIfjrdMczjHFG5AjeKg/502hEM5wSNGAtuIwpSxr+BVKh8CwPR3hs+TtICg7jQzzTp2euo6mC+f3/zp2j7+HWNqh6N0i8ddp6DdyAIlKYRg3r4LukpsMwt7GrHLdUtDIQtS64PdrOBkVVkMcTknSOefYOmruBKlbxESqdI1SFEhoSySyboljZf+cyxdNrnzti5JPIG9cxnDZKtz63Pfc5P+MoxWNRcu1neLKtY6zcsI6LGUH7Ovaj/4zIZii7+dP9YOd8KkKAWBygVAVZiJ5Pke4HIhhfq2EbTZSeI6ocqnx1J5dOGGkVub/OXOi84EaUZU5mmxj7/wUjWCcKXsHUTZbphCwY4AuN+uQhG3nIWfsKQfsmeTGjX5WQF7w1mzLNK56TGeX+t6jEgn6YU6vqxNFdQpUz6V0n1XXmxZKa3STLU0yhUeRzStNGS+fkRYxrNMmrgrbTefq3jIozjsIjAFRN0jb7CFmCWsnlldNAaCbYNUqr+anbTroddMtDVQUyOG8InfODMcMD1OQBsPoK5a3nPvU1CsV+eB9nepsyj+gOvszQ7jLVPTaCDXRlcrV+HaEJyqpCExoIhTl6g9HkLU7KOWrj5+iEI+zT74EZoGk6Y8ulNDx8p0Ht5Lt0qorQ6fE9dUx17y6tJzFY6zu7RNMTTsaHJM0ct32JRXyKnUxQ4TFZbZNH8xBDtxhUGb3Ba9idayj/MsWjf4+aPSQQYG18BVP3WJgeYbHATkbU3HXq3jbjfELTbONqwadsjRWFMwDnB0fg/WUnkynvL8hzuXLe0FTEYnKPSpZE8z2a7ceYyqZ0ByhhUAgdVSSI+ZAqn6DF72BkFrOaIKwk46M7LAawfuNvMQzPyHSL0fBbXC8rTMOhLnQcJWinEde9LaJwzpfziuDev0M0t5nUZrweP0dpzBgOc17aaXKm+7i1y08/typi4vSMSlU4aYVQObrVZuCvk5YJWmOHUBPoXoNCtxkWER3DpwhHDLwBpSzYDTZZxg/RoyEbwYBOHuIcvk5lCApDIdIUCxvDrJHbXaJySc0MaDsdnMUIBbg5TE9TzrIT4jhHzBwu1g3wA5btqzxaPiRbPmIr2OZ66wYCgSNsNL+zcrvMFmiGh7bxi8+M4znnJ4MSOnn98qc/8RlY2FypX6V0PdLTu9TNKcrXENUcIXXSNKQybGZVilvFTNMxpSp4NLuPW8TIs3fZcAbY9QGyalDFM6z4kNzbXAnYgbz9ArbbokyO6Z79KZPhW1zsv8DjdMpG9xur5mjbQyxDqiJkKR3eOH5Aevo6O6pgcvoAvdNlmuXc8VtQ69O1W7i6hTXdI9EN5PwRVTCgMF2MIsXVbRpWwCt2m6B+gzIfMp7cYqZDbngYyzOyeMiaaFHNE94+GLGMc5aANvfY9jSMms2sHCGVJCkzoiqkaayKL1JVhHKBIUw8LcCMDlCT+wAYKPLWuTvNTwstCmG5AAFF7CIWCeL9MkStjvQ/fg3W0LlUu0ouU2zN/Vhj8Sw75jg6QRMaVxtXqVRFUiYAjNMRgdAwjr9FIAWR1sXMbdp+h7Ly0JOYgacxNXROhw9whyMa9gA3lYgoIcof0NYblHqHROnIbMJRtM+aU9Ipd7HSU8rZQ8yyJM5mKNEgH76Dbugsx3c5MOvs9K8xjIe4mk+Uz4hOvkc7mVOsv4bwa4g0huYac5mhrX0NrZhzmp6SGQGalGyYLXTbxBQm4tIYsjMUHpXZRh++B6qiSue06h0Kt4GvBzjR6SpKFhDZHAApDOTgZUR4DG7rqduHEvIjdblzfjR+mGP8R8EUNhf8jwrLC5UxzkaYuknb7CL46P7NyZg/OS6m6ZQ1d4ML9Qss8yUNq4GjrUSbruaTqYSD5T55NueleEx2//fQyxhz6+v8ruvwC/Ud3NEtqsUZZXyKbF9isdwjaV2j569z4m4T5gm15RG12QOKxRH25b+GOXqIMR9COoNLv0ZVFUivSaWBYbZR5QZVJjGW+1jVMSweYpUVzA4wnDYIiVQl8yrE1h1aZge9vkpBqX9BdUgTi0uNSyzzJTWzji6+8DbynzvUk3/v/8znjFjUhcFu7QLTbErdrD919FKmv4rQVBKeOEMCdM0BPWvAcXibYnmIr5tkD38fd/AqXlqjKE3C0yPq3U0afoNEadyeTrlSW2P97IAg2MLOK8qzN4nzJaq+Tda+iXK3ERs+w+U+NXuI0X0ZqZuM/Sal26Jm1NGFxd5wwf5ozJV8RvTodSQzum6bmeaQn/wOVTLB67/MbHlEmcXM3YB4dobQNKZGQH85AUtjms2w8xAbE2t2QDV4GbUck6gF95enpDIm99rs9L4OyljVxubHhJMpx/MU0W1zd1xwbeBTo0Kv1VnrvEKeRdhoaLVdCqePuWUigh5ZOmcsC07CA46TKTc2vsLYatCxP9ofN7MzxPH3QCms3rlD/o8TIeAkOqGQJUW2JHKWdOMJjO5ANaPZvMBUs8iqFLM8xh7f4gXTInN72Pu3ifM5g84NzCJGyBg0G1DkKoOzN0kznXB6hFbGnCUJ/aKkXpaI3hWc+gZH0SEyV+wVe5gNg+70IWp5CvEBmROwjKcIu4n0NiiMgNOj3yPJM250r1AULn4paC7OWJYFj4N1NPcSFwdfQSCJo0OEkIgqIcgmLO0OQe/nqJn3WU7fpUjnFJpOmEzYyWdgdRGn+4QH30IvS+Y1i2n+HdxCcKV2mWZjF7/v41U55DG53gIEqswIixiJJMkX5Cr7oVLVhBBfWA/snHM+zBe+SnAch/F4zMWLFz/y/w8fPiQIvtgF5Tk/GIFG+zPG4FnxPmRLtGCdhl2nNr6FvPu72M4GxvovMPDWmMdzXhhcpEWKns9wzS5V5wa5EkydLl13HTPPUVadzHYpVYqYPcD0eySajTk8pkqGFA8zBt98E/HzX0Z0Dwg1sDSTqHGZgwd/xMXnaujNLUhGFM2LPEhPEbrLulyQ3f8dpvYmVeerWPIAlblwtqQZa4SOiWH5KMqVo9lixp3RQ5Z5hNCPSKYhruXSGN/CkRri4q9SfihWsJTFR0SS76OERtH7Mno2pbJqSM0hKzOG+QmWZlPXz8UEPytoMsdY3KeQCSd2Dc0MWA/WV1GoTu8Tb4w0mREuppzMEiSCjjajPHmTaZWxZkg0NsgOZohYIvsuj5x1FumCcX2Aa6xzavVwQsFFWWJZLjkpw2rB4dpzrKNjCUFzdBvNDhCd65wsx+hOnzIvkNURo3hMNd/H1nUa0mc9X7I/+RZ33SYXzAC1PEJm79GNh5h5RuFvM5uHNNwtWvXXkIbgKA4pWxVlmrDbbKBRYaQTlOGQmhaFLBBCYyELXAFGNkZf7qPlcyolaHafJ6jfeHpDo5CE1RJD6J+56VSqgkk+wtB0Ws+4oT8HdAwuBVepN22Ws/wjsUzV8iHz8BFCA1tmaP46kVIcZk2cwVex6ms88r6GLEsKH5rND6YUHOGujvVkzJYmccI9YqfL4/SYpKioki5VZdKJbyMXx0z2c1qtG9RwMcUYGS7AHCKTMaVwMRyXtBwxD49xi4S95QkX/T5esE15eB/ZucRoeUiYG+iNTbTheziqRsOBNxZ/QpHE1Ae79Dt9Zvt/jOG26XR/Hk80eEGEUFQUVoVWJYzmjyiqnNnoNm7zMkW1wCx1wiKmqgr60QmN07excBn0NznQLPLuVymHQ8yN5wjcSwAIsYqZi4VGU7MQwoH6JloyRDYuPnXd0NBpOx1GyYiaGVCLz9Bn30T5fYrWc08jSX5YlPioe+I5f3FIp+8xshx+Uf90Af9Pi47+vthsyqXWdQCMs+9SbP/aT/NjnfMZUAqobcDkAcJ0qKyPu+hWrWtomoE0bFQyhTKmqq+xWSacaIJ6dsrJ5DFplbJh+YT5nCo9I3cUWlDjzPbIkGyMb9P0ugTpjL5d4150SlcY1Ee3GJ8c4KQBx9WQa5sBDa/G+NEBncBFLPYRs7fxojOalJityxynCyrDZ+HUqF3+Ncz1FzlNZxj1bereNmv2JhKJ8STTRJVjtPltOprGXK9TPWkElU4Hs3sdPTpEertIb53SaKKeTFBnKmFRzPF0/2MRf6VRR278Iih5Lig459P50OCJ0J41ia5YVHNUnAIWoK2iDbI5RnSGsdhHn+3x3PXfIGo9j8HqmNMxuejtUg2/QxafUJZLonSIQ4mfzUjDPcyixBU6VT6n2PoaE1Vgr71CLY+opg8xygTZ1RnLGheaHuneGd89gBc3LmBbFTVDkTR3WdhNuoOXscJTWv4GQ7dBJHPm6YLOzi9je1dQwmJSDCk1AzPo4zkNFmgUms2g/zzB9C5JOCSa/5+YrUsIu8nCM2ganWdsk3N+GDp2l7lQCNukba22q9J86s0LzKb3aTe20M/eA6VjNiYYVYK53Gdm12jXLfR3JkT/9T+jKkn12k3uNiaUcxt3rYktSxZoGEjWZEGzyjHaF0njEYk5wBuHxPIUTatwwiEGNsVswmmxoDQVthngeRXvnB2wXlv7yOdeaJKpCafDW3TWvkynSnDsJuX6q/jC4EEZEtUuUXodLhdLevf/O25ZofdexEdn229QP/kW5eEfEtTWWSRbuEadipKz8BjH9pnHEwb+AMhJZcjj5WMA5sWC5/svwvwRw7Li0a0RrrugSUi50Lh/UufytU1iy3gqpphkI7rWdfTkDBAUratY80dIbw1VZGgyPb82/Dmk8LfRZMYkO0OEx9TSDLF3G7M9ocIl1wYs24pHpsdoccBW+3m6bp842iMQGu0yIX4i2FXzPaTuo6djRNIkf+K0CiBkRjx8C7Na0J7s0Xe7xPMD1tsvoMbfxQwuMC96vCsy9rMTsiRmsVhSW054EM644a6he9sYnsvNKkW3fczpe3hmm6JzhTAeEuswCTbpXPxV6noAGNTjBbX4GOXtsDz+Jvpin5ahUQ1eoO342GVJtcg4mC1YjBNktVovHR1r1NcSeuaU7U6Th14PqZl4H4okPcmOOIvPEAiuNK5ifXjgUnx2B5ZzfgwsF5S3bwNQ1l3KRfL0IeP6dfgEIY6O8Yl1ubCIgJWjfVIlNIwWvumRlhm+6TFbPkZb7BPiMt97g7m9w7W6i5aOePSt/8DlC5d52dEIFyPO7t1mbnQx/WNmR7fJVIXu3aCrAuZrTfbdGoG4TohGYunoyRzfdmgLSbcSZBREYUhl6DTaa1xMpqwVEZbukRgWxfwuNWGSpxPCYo5u1jHdHpN0QXXw+4SDL3PFv0RQLLhfTIk0HcdwqesrcWiy89dxjZCkcBhVS2puDa/MyPWKZL6Pctq4zR5F/TL25quIdEq5+QtP626F1YX2B/fyp/kRw3hI026y6W6f1zC/CH7IY/yL5Cg5fBqpqtcNmsZH3YwsYVOzAsI8omE3iKslB+EBjm7jausYwnrqFBnmUxrZhHZekZ3epSoj1mRCUCUUDJCj+2jDW9hBH9PwSQ2HbOfr7KdTpp1XOJjF7E9P+FUnQNea1C6+iG7VyeOMYjyktraN7N6AKqJwXaLmVaIkpn//36O7XTRDkS6/Tbm8j9Xaxth4GddtsBXscGd5i1E6omW0udl6gcaPYQ3va3V852d32PInjSUcLtYusiyWNO3mDxVVWtOb1LzmR/6vcAYYG19FyJLC+eh+VApqTp+4toGRzrG9HlK3kZpGNRkh373F/tYJd22okhQ3LJhn99m5tI4VtJBiyWl0xDKfUGYnjLSCy/XL9M1NglYdGte4t1i5J+9EZ7TmBxhen+TkLdJI59raN9i1Kqw4hPomk2RCq7bOaPgOQmiIx/+FWZohzs7oXvsFQuUR5wXd2MW01rHtBDV4nuLsXYThomsuldlCG7xAkexhhRXhyXeITR/Tu0jhXUApWBobnJ7cRhguy2FOFu9z60jnWs+luQWsbeDs/A1QkuLJOj931tH6HWQxZpqcoPQMpRQhGvVnxAmKbLES+AEinZ475P8YUQrqdp00TjE0HVs4iGSKAnzdp6YkpRXQdXpoR99EFRlWkeHmguLBPnVAzO6TWwZKSsSNa1R9lyg6Rve3iNMTbCdgOnyb4uwe/pW/hWhexTEHNM11UjNlrhY0qhy7WKCeHDOlO0AGDQq/T7ncZ17OyVREmc6Y5DF3MKkN/irHe39MgwLye2hOkzgfswgf0TMbNOIF02LCUqbMw33WDA/LrJO3nsPxuzRqfbzpPWzdQ7mrfpF+cEz9zYdMkjHlhR7642OyOGXeeEzw5V9D1yOIhgCY6xaF04f+y9T1ilDoVG4fS3w+hw+BxJzeQkSnqOblc3HlOV84X7jY7O/+3b/LP//n/5x/8k/+CbASmX3zm9/k3/ybf8Nv/MZvfNG/7pwvADMfw+k7gMJMRtTbX8Wf/wFamVFGx8gywrWvYFg6zMfk89eRQtIwNPIsQq8N2ERQBNcIL/vMogNmho4THmFPHqKWxwyMJsq2mD58G0vbpBwMCC2JZ9sUSUzUu85Clmzuvkau22iiyXEyokgnuJqLo2vo9/4H5fguwj4g7tVQ5QbCkFjlKcFgHdMsmY3fQlGy77/KbCnpOx1cHZQpMJTN0ewRWaXxXP8GgeZS15us+2vkVU7fXUPHRBMautBpmR8s7qRmI91VEVYAD+cPOFyeAoIrDeNjTa9zfjoY4R5i9oiz+DGyscOxO+BK4wpr9Q1+kGB7nBtEYoAwCszGJm45wcgPcZIhs1mI14kwamtUuU6kCSJZQ6y3KU1Fopc0tTaV5lKaHdLwW6S2z6JYcK+MKGq73JgdklQl08VDljKmYzSQe2+T13zw+hQHv0ftwq8wni94NXCJJo9ZyyukPkQ2rqEbFwlO30BvXsdJJUnvVbTYg1GJtC4gjYK01sBQ0LA8dKFhjt+GxSFCNzDWX8bcUGQo3GAHTZZoZ6+jLfZheYy2/irMH6F6HxzzZ/kJx+ExAsHlxpXPlFF/mh4zTFYLIa2m0zTPm1XPQiCwDZslOYXKmOYTHMMmrWLyfIatu/RdhR0eETk3mbS6aPJ5lqJFlusYukOYQH9estnUWZ2VBG2zixYeMtv7M5RdR2/uMlQeo0XBemBjm12MaslSTIhkhG+2WY7u0hjfg+YNovgx8/gMYfuU9Utk+nXC7IjtQLCtezQtl3C8hzt6G4kkimJi5zrZJOHntWsMzCtk6ZJhekZe5jj6FvrRH6Hv/9HKUexLDSyzjzp7B72KMev7FJ0XcdpXqGUFZrcPmol3/B3iMob2NbTudWQ8p1IxWl7iCCiShL2kRPi71MQHhcKFyrHbV9mIRgh/k8KqE7UucurYmEJjg+rpFPCGs0XP7mMi0PZ/H1UVMNtH9zcprXMB8TnP5vj0DwHoeVs/5U/yyTiaRaA5HBdTZPMK0gwwT79zLjb7c0JWu4Lhra3Wnc9ojJdGDTovAyCaMEkfkz767+hlzvXuTUZKkMkcQ+WYp/cpqxS/eZFFeY33ihzVvc483ONK8zqNe/8Dw2qQVoIjJ0DPl4RJhC6abAXgOi55vCDafJ7W9qs8LrrY3MdYHqKKmMCqsTx9m4HQMYqURfs5pvmEMhxi6Ra9+hUCo4dSoAnzSWHjPaL9/wM7D4mcBte2fgHrSZSTQkM6XZjcg+QxIpzAxi8BIKl4uLhPWmVoQuNm87mnDYD3kcLgPNnjnM9C4W+vpI9KUgQfnM8FCq1KmMiIR8s96tKlpjp0zQEGJl23jWH5aEWCbraoFgeYtUtUSnKaHhGXMbuGh5OFyOEtrNljAsMkOfoWndYu82hC6faxMMjzBct0wWHvCqZQGPEZbSFwiyXSrhNHMW8rxXb3Br7l8cbv/D5XLthcvH6Vev/nsae3iKM5ptVkVERk0RHd9hXWOtfZ8C+jngjgiipnXtsiMDwS22GsDGQe0hY6ZR7C+B4NyyU1HdzwlML0EYIfeN90zmfHFi7X2zfYr46ZFzPqZhNL2Pjrv0ajcREzD5HhhLyKyOa30Of7eGlEt/c8lVxn+e3XAVheW+fRwRt0mzcJOzYD0Wbd2cAWNkEVUbv/PbTJParmLnHtCtHkGLVzjcn4iMtiTjq/R+BvM7dvsvReJp0pDAlV5WDg8Ht37tO82adlu2gyg5M/YTK7R9m7xi1R8kvRHnkZMVOK0AhoeC2WRcxCFmTpAqN7naYzwPE2ed7p4S4PMBePKE/fQs338C/UEO2baMNb+FVK5WyT6Rq3TItpdIubjQ/cBQWC3GxxX6+YVWeg5/TrEcXRHYospeq+wMPFgI1uA1u3KWRB2+6sYjmH7wKgr72I7L4Ai33wB1TGD9/YFqpAr2Iq3UedO3r8RFHCYOh2OKgS+sYcWRyz6Qiq8WNkBsnVF7mVFcRZTFDzVvFeMobjP6OrmdhZRqf/AlaeIVvPYRx9k6pcUi0eYLkDcm8VzbbMT5kuHmEaNmuNC1SGjQwGGLNDTDNGRHMm9g2m6YzTaMYyWmBXkrFp81L3Bmdmh+HJhHZ1n42tLrXFPmO7T2zoGPEBVZEjvE3Gj/8rht3D3/wGLE/IVEomC/xiRKPKkOEeuiwxdYtYc6i3X2BfGRTzB6zrSxJ/k8lC0G1rqNEbLNpdgrzG9XYf6a59pOH9vhBTochlRuFtY/YUqIrSP4+F+otG3x1QVBmGYVDInIqKi8FljrMDZtkMx3BRRo3x9Jig2Wa6ELijMTXXoIrnzKanNKtjitE+dW2AUb+CnSrC3iu4heTx3QN2XvtfCHa+TCt8l6LSiCyHuFgwkRlfcju4yQPEvT+lNBya298gtRuMzt6gqwk6j/4Qv3+DQivwN75BNbqF2b7KLDxB2TqpeBIkJyukkpiztxmPXkeLT1g0tnlXSX6x9hJ6ukD5PWhf5OToDkfhMbowuLF2g3zv90myBY5dp6rtUJl9ku2/CvB0cOX7Kck5jU6RSjJKRnSd3g/lEHLOzzbfv/cX1Yy8ytn2d1G+wtYc7i5uU1QFRVWwdBa0jA/qjJ3kmOn9/0JSlJibr1ItH+I1tvH9Nk7hkS5PsOwmdjKBK38NI4954HapqSb1o9s8b+h4g4tkVcHAgPLgLazmJWR9h/Tyr0Hg4aQTtPv/hUwzUJNHeINXUVWOWJ6iOjbD5QEKiBVkdgdLecTlkrfHb7PM53S8Nrqh07MHrNkbz/irz/kiqRst6sYXXzf+QbVoX2/hbf8N9CpBFRFlMSe1a7STR4z7x6g8ZjE5omrVqWSO6/WRwXMwWCfVKryjP0WInAdOnWF8hq95tLQhKh6jGttoms96fA/z3v9BHB1T3/wa8fA+bXebpnFEcfgm9uQ2RAfI+lWcdI4i4yiPqDd2mM+OaDSarEVz1mMJ7gZykqJFx6CPCYuQZP2ruLJAuOurupZRw3TX8LMZpVVnM9hCFBkAs6Tk/tBAmC8hlaKMy9U2KivuDBNubun4PLsGJDUL7HXWTQfdqdh1rmDjPFOwXXkD9PAYIUtk/Xx99EUhkGhVitSdjwz0rztbNMwmpmZhCRvZ2EHLFxh6nX7nFTq6j1Kg3CZkEWg60u6h1fuoPETVdpCZ4iRICdP7bOQL9g9vI3KN5ubXKYsxx2fv0G1fY1hv89+G36SZ1XjF/Brr3jaNaok+uo23HKJ1byK711CajfT7pNkZJ25AGp2wePyHLKJTdrwNOp0rFNPvsWzavHv0iAsXdtAtg43jO5CFRFlMvf9lyiqnKRStyX2q6AxdCnjhImZ4SvPkDUQ6QWx+nSoZkQc1kJLB/Qm9Zo10aLOv2ZiNgGapY5ghWiUoNe2JS+sqbrewOvjrfwVbFZiaBUo82d4KoXLkp4jPrPQEsTxcDbBM7qL5G0+NGc4554vgC6+W/ON//I+p1+v85m/+JkmS8A//4T+k0+nw9/7e3+Mf/IN/8EX/unO+ED64KqcVnE0jtnExdRfT9omaV1hmpxyHQ1xzycn0MRdaa6RJAu1dimQO4R41s8Fo/BaW5aGdvU27eZGh3aJVKVx3nXy+pG+0EbMp8UtfZ3HypxRrG2TLJTQaWL11xtG7yPgUK52B7dPUbJqGjTO5h59FLM065DOKdpe71oLdLMU63EeaAu3Bn2LJnCIJKXduUJOK/uwERQb9r/BecULs9rlhB+Sj2wjdxapfYGCvphqFKtGrmDVrDfWMqMWnW0us4hlhVbypnpzwz/kZQDMQKsdDY6mZCAS60H9gwyQtJffPIpRxEbN/EU+kcPZnNIMeWviYKtjgaJ6wdblBIh8y3XvA5c0GR5Mlk8WIsPk821vfQLJFLPc59QbopkAUKTWrTsvp0Om2WRz9CVLTmaLYnNyhkRwSWE1SvYG7+yuM/U2ajavIk1vUx7eoBW0i9yLF6C38ZIbVuIyl18joUZ2Y6EbFsmOga228WNAJXC5Pvot99h5i/TVKq00FqConTM9Y2jX6Tofe/BCR30LLZyjDQWjaam1if1RMlhQx8EGB8hkR4B9Dfcg+Wn5OK+m/jAgB+9FjFvkSUzOoDIv6+qv4eYieLBGhhjD2mPkvI5UCBaZZcpbvkcsCqe3gO30ajkFYLchlRl5EKBRhEdKSErsIuZk/xF88BL2Jb6VE0sUIWoySQ6L5iOueg2/CSAmOwxIpK3bNJnbl02vucsU5RLv372F6l/bmq5T+GnPNIPFKTMNga29Je5bjpG8Sbpn8z47O1DZRwRr+8i5hmWLrFnZ4gCGPUWWMMXwDNathTu/T+fL/RhE8T00u0I++hUqnZGadoIgYtp/DsEuUlyM8yUKr0dHm2PP3MMsJeq+PBKJqyYP5fYTQ6XSvseleQgg4jA6IihgICaz6hyYaBaawVwtyu4aKJ2BYyPOY5HN+AIfTd9CUou2uffqTf4p0jICjYgpCo2pexTj99k/7I53zWRFiVXj7EJpcuXJI7aPnJ6UgjIeIPOL/z95/BMmW5eed4O+cq5VrER766ZcvtSiFEoQih+zhWDdBzgynjbCZ4ZIAFjTQjGY0wmw2JDfccsUFx4wbTJOYHqORYLMpIAiUrkqd+bQK7eHa/WpxZhFZrzIrM6sKQBaqChW/1XseHh7u514/957/+f7fVwJFPKVqX0ZPFnTKiHw1oSYN8iIhOnmdzeZ1hvVLbNW2ac6PUW6HCIUTHnIpj0lNh0p2YfZtOnVJd5HzqIwY2xf4/y5jrruXqWshrfVPQTSiUBWaKhjpDu3WJaKjr9ARGieGSZaGbCweo48PwQkoui+ffY7lEVW2wshCLqgS6/bvIprXKLe+SGYNEKqA6uy+WlQ5Z7EUAgUUqnzvcysqqh/xgTjnLyJ6sUCb3AKpkbdufPA7pRTG7G2q+R6aUeEEZ+tDPVtiLofoVYQZLdCMGqL/PDEmmncmpgzLBSfRCQD7VcSFaoVIJwjDoSgy7PomxeqIoP88dus6xXKEMm1S3cQxHA7G77KOZGHajM1neXh8yDsnx3yq/zwiWtAwFDtXmkSP32RP5Fyvt1F7v49m+hhViSEKwukefU3D6byMgYUQglKVmIaFRYOFYaIJDZFnWNIgn95CTe9RNyy87tMwvocoEuz3uX+c82dDUXEQ7/HwOObe9CF12cA0TTacbbpFgjy9T4XCNCDNQnDbTLVTNEei203KxXsbIkKQeCYy1khff5Od9avsrrXg4GtYlge6jl2eFaGzdEpcu0LU6lCqJjsNQTS8S2D7LNMIUTMoDl/lQvM6Y5rUhSKrIFYGrz5c8KUrFk46xsty+rpHcfQ6NwavUJ8/ZPnw96j5fWr9Z6jFEwamzyN/k1U0okwX1P0NjMnbuEWBEawh0pCa6VMGG5Sta4T+BawqxaBiOX9E6vp8dbWHWiq2vG12a7skRULTarG3GvPayTuo5ZLrXY9g/hrp6iFV+yrzKuZ0keCsJFfr16lUeSY+Dt/97uBnK9L6dWT9MtWfwaVGqAJz+G1UNEFz22S9l1HnrlB/LsTVirAIMbSzknUcbNGyB1QHR5SzM1GhynLqOJQqo2v3kVLycH6L7dUxVTrH3/gc+mpOKSQqT8kb2yzvvEpx+gZBkSGv/B0UgpkQ6O2LiHBE1r3GrjIoohMIJwjfpdI8TM3EMTxQEktUXHd2OFzVSZM694722XByTk/H9DevYccT7HQBXodqdcw+BduaTj8a4UcztNpF0t4LnJ5+AweNw0e/xwXdpt7YRSYzytkDKqfPaJURxRXq+BZSlzhegr99BWv4NqKqSE/voXe3MKwOWpmhT14HVVG0rrPmDihVga051IwGCknm7/4Yj+g5PwpW1YKT6Bjf8NitXeLO7BarNGKezek5a4yjKYqKsUp5oNZoBOs4yRLPzem0rqCOv0Wr36ao77C/N2Wne4WsqphN3yTythH5RSbhkDJVGHGJUCWbixF5tkAVKe+4NVIJJ6tj7NG7tBYHWFaLcjxi0bHwqCilwSqfY0pFf/gGxuwuZbIk0nV0t0d69Bq99jXqbo/T9tNs2j3Mx/+VRnjEqcqp8hVaERHt/WcaeYKeTGDrUwjnLMWlpCJTIIWOlAJfM580yn6cyOw7aBj4hsciW+LoNoY4d8D8i8LA2cCWFoZmUNMbTx5flXMezO+jUDTtJjvuRVAQmAFhHiKFxNE+KDiU4QlFOEbkGYsyx1t7kcXNf09w9BDvmf8H+0EPVYDlXQXp4okCo3IxFu/iRgcYos6LRYxaHmI2N6lZimx+m9KByO+iWXW0g6/hTe/S6D9LZgUY47cQvkEhfcrmBWy9JF4dEDd3WFQam3aTOI9p2S0MTUNDR1VwEp7QMtuY4ryu+ZNETkZWpjia+4EY5EU5JStzGkbzLLL7fXxUvK8QJpVuEmset7MxWTjEW03Znpmk8QFxw8Z1BtQ9n/ocpKFQk/sEyREqnbAUFQO7yU4W4q8eMV2NiLIV+fg1xv0XaKChSwNTKUSeUdv6NPnoNrnK0Bb3qAwDzXSpJydE+/vUNIXV2Gavvsslq0tteh93dp8yBSlSMuc6WjhGGjFaUNJIp1RJSbVaYhh1crOFJnTW+19iy+iBkBT+FmlZcf90SVUpyixHfs8ebVGU3BvF3OgpdPnx83xda9KpB4zy5ceub0s9oFr/Amc7WufOlp8EQlWY49dRq1P0oEfWfu7J2ArEBwxbcquH3Px51NnuDCgYZkfMJPTam7TdHdRoRWldRZiKKipIA43h8hCreYFxOKZmNEnTJVnskUgDTz+ldNe4XSacLkcsRMx2NqVpdklWp5TJAoyKTh6RtZ57730pPD2g6/R5++Q+ThLTqe2y7nYRR++QzxZ0Np4hXr+AYXfpPv7vlLN7ZEWC1X0BY/wm/XROefmXmd9domkm0fw+VhXC7F3y49dQyRg32IT37ydkOXI4xT2dcd33oFJY/RXi5HUyZ0Bs+6RBF9fuIDkT8Wllgp0O0Yevg9Mi7b6CdvomKpkjmruktSsfeVzMaA9OXkVO7yDaT1FZwYcaqaRKUZSoc+H9OX9KfiSteb/6q7/Kr/7qrxJFEWVZEgTnrk8/yeRmC7P/LGRLDH+dXgzTYxen/1kM3UA7fZM+MYYzwNMcav2L2MsjMjtA7P0xuekSygo/WqDlC8rJLWSwRji7T3vzJfzZDOPmQwLbYLl2gdOOxtBYUUQai/mYrSufY2w10VjyePaAkyLks9tfQEVjWrVt9PCIxuE3IBrT7D1H2rjEHy/u8eroDr/YvMzVBmjJEIscVaVUhiS16rjh6xjhPVLhsVyM6AVXGBZ7hMUjOo2LlEWFjE6gVkOqHGP4TVQ0R6uvUwU7KCEoPsJitVQla+6APAJTswi+x/FJqAqtmFNpzoc2Bs/50aLMGlJKWk4Lw1vD87Y/onNBIVV51v0A2Lpkp+vxYLgirwR1McFJD8hKn7L/BZJ5Tn+rx97yFE7eRXbWUIsRmmFRlSU1B1bMGFg1dLNPK98gokLzNvm8EhRZRmm4NO06WmHQdfvUD9/Ey6cYj+4jNz7NTmuHe0kKWUgWjxDLIwxTQxQJ2enbGMkE2dzmoW1zqmVcN9ocmysert6lk43Y9np4qx7F/f8dNXuIly0Qz/4/z4qQpslhWTIqRoTpMc1EQ8tCpNWgam8gN14CTHLvzNlBqAI9GbKpWaSag6Hr1IwPR3l9FH1ngCY0dKnTMD5oUy7OG6s+klJVCAQKxUawQZrnuHaCmdyj5ZVkuB/IUU/Uknm6OvtPbU7dXuc42eckGoJQtIM1nKqgrtnMnSaXjr9FsrqHU+lMtDq5GaB7PeajO9SlZLNZI5Z96D3PKRGut8GuFmFN3uULtsu+e5EyOyZf7iF0AxXNiLY/x/jkEcugT25r3Fjk6CSoxYJGqMgnI9aCLYxoTLH1S5hSRyiFiUsBGK5OaXlEVUpy8k2KvV0io4F5/E2yZIa3OmHN28BUikb0VSrZJrZ3qZKCoJDoHCNUib2K0PJTVN6mkmdLQ6UUUZE9ceVwdJcwj5BCYn2ES5BCkHdfREsnVGZApTl/Tkf+nJ9G9uNDurpC+z6C9J8EWlrAQX4WG1E2r2Ds/f7ZF+J8Iv6pQFYJQpWUmoeRjhDD10Ap1NqLFFbnA4Uy39uiaA4xkglW+2n6Zp2iluHkEZpWR4uHrHRBkk5ZrR5T1q/QCecgdNB1tPCU8PEfoA1eoR55UOuynxUYjx5huRWd9ga54bDb66AhOLC6PF485JWdL1CObmJZAX5tkySbMVvu42chHatOVtskKVPqQkEygWwMVYZmGni9F9DiY/TlIVoWIo6+gtBdqG2TtZ/F7F1Di04paheebBJpaOwEu0zSMTWjhiXO5+pz/uTIxSNUOAJAt+pkwaXv/kzlsDhikp4wW85INJ1m/Qbt8WNEvIDlfXR/iwzJtLHNWNpIrcRevI60mwgErlCs8gV7wTpmbYOOv4FpuJzevY10eqySCU79GunFGqeLWyyMgFa4T3nyFlbrOkZ9FytJ6QiT/9PFAW3NYHq4R9cU9FoeQqthbV/CmLyDqhS16BStcw1t74+x/HVOsoxA2gyzIybxiEoqsjwjUTGe7hOXGZ5p0/P6ZEd/TJpMyawA26rj2V0Cy6VIl8Te979efGetoHSHwjh3g/04MpUyjSfE+pI701sM/HXMzESrdLwqoabpQM7y9C0mbpNyEUHnGoXuk7ReQBy+DkB0aY1jO2W106KzEviLArl4ROZ3uDe/i+O26FsOVn0Xq7aGl01pmhswGzPrraP3nyN7/N+h1kbN76KExUA32HEvIOdHCDUnWnsZq6E4SB7QlQZNs8HO7B6ls4GxHCO8NdAdUk3DnB9geBcgOcWXitten7rTICxzjIf/Ca0StOrbVP0Xke2rEGwRNa5xd3GLQXhIsLjHljMgNhto+ZK2fbYp2tDbT6qTrrnCMzVWQF3M0KoU25bk1YpU79DwLbq+iYZAe29NX/qb6OkCEBT+mTPBn0VoBiDL+CyyGlDxFFkllO+LKjznjEqVnGbH5FVBz177E0e6fC8FGfcWdymqElMzecbtIY6/jT2PKEQfMXgOVZboSYNNs6DbGJBJk4ere4gypXDqZGVMWuYUaoGlBxBPyWttFKC5bWLAVyVZuSSfP+LYsPD6N+iHS5aHf4Ac38bb/gWkaZJYitX4NuMs4qrnow8fkkz/gM+vf45ELLCutJnHcz7VuMKmtqLSXFR6gNAdoiRk03IQbptKs7D1GkoazHSDPSnphaeIMiE1A0Q8Jh2+haZZ1Go7mP3LrNJjCs9A2IrTbMUyOkHLT1B5k+7FKxhbn6aSNubiNmo1BEAzHuM1n+Za7cbHi4eVwkhPzuK6nMG5iPKnlL3lI9IyY5kt0TWDUlVYCIJ0im/WkEgqYN3p0/VWvPvO16ncDmH7l3g0/jJJaVBFiu76Npc/dZXF6HVOb38Vp1xgK1DtT9HrruO8c4iWlagqwZzewQiHaJ3LvGLatK0GUzdHdp5BKRPsdQpZw1kcs9QUeTFmsfEy7vwhzuQWmt1E5Cl2c5eiylHCQq/tko1v4mkGtr9iNn0blYZcam1jdJ5mls6ZRkOs+UO8ZM40OaK384t40gcpqQyXfa8GIsPuPoX4IevwAsGOf5GkjLGkjfa+LbKKkkIVmMLk3CXqpw9TWPTtjQ89XlGdSUqEpKRACIVSgr41INBrGNL4kFBr5TZZBk2oJKXbwo/u0HJrGMIj0wuiKqVl+KBK4slNkv6zFJpOZnmchPus1w1kFFIuTzFrLXQJ2JLKcnEX99CsBqblwfW/gTQCrPgUFceUo1dZbfwc5fg1DK+LvPhX8CLJZW8L3eqQq4RUJWRlRqmgqhSO7nxItHTOj5eCjDuzWxRVwcC0GdgbFHqNVTnn/vw+AJEdsu1eAL7brDJLZ3TdLn1z/SNf8yQ5YpUtWTNhV5M8411Ab0jGeUIVD1k8+hbdfoLU+4gsws5DfM3AmT6kmN4jqO9ixnOEpkhlDaEJwsYO65f/Gtn8EQupUxUZWeMqt45v8vzVv4J28ga53UCOblLvXiJ+8IdoG5/Fd7pE84d4J28i4jFm/RLl/CbC6CM3n0Kmx8jWU4g8o0JQqZzV6j6xuE/d26Qw1yi6rwCglSHB4l2e9XRuL3Vm7YKwTGjQIJ+eGX9omuRCx/2+QrM/Ceq9tJhzPhlkFaFWJ2c1zOUJshF///VTmaJnc0qrQS50TsITSlXyEDCkYMEpmTGlY3WY5iuwFF2rgSjmOINn0WYpaDknh6CkRWvr53Fn97i8HBJ22uS2zcBqoKiI7Bae06QQGqq2/eQtjJM9VuEhibS5sf05KncNb3GXQLPJVt9CmA3M1R16/jat6T4iPGA/ndGobaH7PYpoQijAXhzh7fwlRDQmCrbOmkBqWyi3hW7VKJ0Ohd/nIH6E6+f4nosIo/fGaoWwLcy2jVZNOElNVm6LITrb+Zy20caYvI2Ix1ijb1PGSxQalu6QR+OzDzJ/jKxd+sg1sIhGKAyq+kWE3yNvPvek3ioEaNmIxd5/Y5kucDc+S1B7mvPvxTl/Uj5xsdlkMuFf/at/Rb1e51d+5Vf45//8n/P666+zs7PDP/yH/5CdnfMs2B83QpxtygvEk+JDZfpo0RAtOkZzWhg7PU6Ob9NVgiQ28HWNrriPJgU1p47Y/BzaasrMvsvS8NA0F1XlBGWGZTjYyZwSwUy4xMkxG9MF2fNPMRzeQYVwEMdc2LjMVlNQVgknD3+P5eVPYTa36YuKYfMCz1gNjP2vEfg95GLvbFJsLMmOX8WUFjqSPQG97kXsYUjVuoyjFIfdZ+k5K7TwTeLTr+H1bmCaCYuqohfU6Wtb2LNjEBJlngnFZBGiohmgUMv7VPM7COFC7waVu4V8b5IuVcGD1R30HCwZ0DMHHxpfY/o2zPfRDJt88Nlz8cKfIyKdU1Q6oBOkGWbtgyIpQYUxeRtWJxAMyJs3UAg6rgk9n9nohOjoXaSzjknO3H2KehmRJRGjyZBW9zpCD6ld/yzB8atc3L3BY3edSZaSjv8XYtPA696gWZQ0Ru+yOn6dpWmj17dRj75CjRJL6iTSQdNcqqBNKRvEyxHJ8hjXCVi2BqyKCdQvoVkdaqaHWSYU6Zy4scUsXnDi1Jmmc7wyIhnfY6kL3Bi05kUoC5QVULjr5K2XqcoJ8uSrUCacCMVUb9EBSrtD6a2jjr4ORY7RSknr1zBmN2G2hyskz66/TP49G9tauULmIaXV+pDVqoHJwP6eeDmlsJb3UKsjRH0bOs/8aA7+TyFKwZa/zX78iGE0xIwMLgRXMJSBGgQYRUrLXmN4khBnZ44utubSMA1MU2e72UIKQViE772eIlEVK7eH4W2gDb9Nbf4Q7fhV7PYzhPYaCovAdNCkj12sEE6HsvksDxb3MeWcnXqH4NFryJPXiIM+9e41llVFc+N50ixksfkl9gube+YJ8XzKRjgkMhRuaWO0YkxdYbsD0sUe0fFXKOxfwNj+KxhlRjW6C0DWep5IVVQHf0jltUBVGIdfQTz6I8wswrzwlyi8AWK2hxmOINexg2eIxQBnntOobUE+Rzo22uhdqnxKu32JyB+QFDE9e+3JObvubBIYAaY0PyA8NZITRJmRu2tU0nwSk3zOOd+PPRXREz+c+PbHSUf3eTN+TKUqysZV7Nv/CzI8pPI/XHA95ycLPZsij78JVUnZu4rKQkSRA2AsHqCXNxFVRt5+jgNyTuNTmt1n6FrrVFWFfvCHROmQqspxmldRzQtko29STu4wXezju31sqVEdfgOVTBBOk8ViDzM6YeIM2A7aXNi9RDhUiO4FTB1q6Pyy5SHnD5nNZ5S7XyI7fovG7IDICRBVRqYZtJTCrkoyv0chNTTLRz78OsqqoWuSKIsxhI7V3EFJFz1NEPM9VLBJkc9Il6A1r0E0oVhNoMiR/caTONFAqxO4P/nfv3N+gtHf16H5PU6mShqIoEeyuo/h9DCtLgPNwyhCpvE+OQWBzNG0GqnQqcdDqsPbZGhETp2d/gtox29wtDrgXr3PZvsydhKiWzVmnWuM0yVbuo8VHrAQKXMVE0mb3nyfDd2nFp7ixfcJus/hxyveejTBbwZEqkRP9ohnferZFK1KWLktmD/Esxvke1+lNAJEVbK59SUyTFbhIY1kzEQlRPZ3HDssTGljqIxs7w8JpE7RvkLldChrV1FJRHH6NlLpmM6AzP3464UxfRfm+wgh0dc/fR4//jHowsA2bUbJMdda12kicMuMVnxCujhzKQ7r6wxVQpXM6Na2kd2XkaqijB6jByAcm2OxQD0Y4/oeHX8b++EefO55St2gSCuEbjM0HJpej/LwW7juBsb930fVLjMwxoSTN9CKCmHVSbQE11xhrr5Jf/rHeFaN+fIY19W4Z0VYRUkuDJzBC3iiRBvfQoZjRHMXZ+1FbD0Ap0mxmiCkpNAMltGcQRHjLE/IRjcxalsIVcLh16mkgTIDOPoqvu0TLQ7RrBqe6bPV/Sx/ufUUOgZtq/eBsWsaTa73B8yETnB8i3Q6REmduPECIjW41DCQ37PBVOoB1dpngE8uBrbSPfRgcCbiCdbO6zofw6yYchQeA6BUxdZ7G6Yfh1QFSsgPOUgIVWIu7qHlM3wpmCEpqxIzmSErHVFlmMld8lihgosQ5tQweGtxwKlUuOMRT0uXSrNJ/E1Ks4Y+30NTU6res6ROj/La/wjRmKDzHKCwDv6AzvhNTNPjeO0lomRIla8Q6Rxj9Ripa4we/GekIbmw+TliJQhsi0ari734FsvFHa4Zz3Do7MBpiK45IFKU1UfqDqXTompskXpr+HYToTRKWVHO79Ob3MXJljQaFxHOBqJcoc0eI6SJ6L9CZbUw21NOBhvgpMSyRZmCFTxPfZkSdK6Svdf4qkmBqCKU4VPqznvH4uOPgREfIk7eAMBsRaT1q3/Ko3/OjwshwNIs0jJDComn+WwH2xij1/DiBfZqxY21p1loFg2zRT56A2erS76IWYoxqesymlf4NUXkrdh3fVA1enqBWJ1gbN2gnXyN8PQu2uXPUjUhKxaYuonuNdEe/TdEBZeCNQ5v/F+YWWvQeAGr1BGZgVj8AfnsHirosFAlepVAY+tsXWPXyJsX0bpP43ZmFI9/j3z+kDJbsehEhFlGt76JnWfsLEYYbhez/xJC5awEFMtDzNG71L0d9CJnpEneyiOk6bOWL/nsnyAOXEP/gMsKnNX976/uEOUxPa/HwNr8mN8+56cNX6sz8AccxQfMkil74jEbzhYCiRSSaTbBNzxM4WAIk1xlPBIW2eBl5skMPSnYaOzihCfkqxlavMcVW0fO96jMOkGVoQ/fpLf+Iu+4DS5f+Z+YVylr4QQLMOf3EWVF4bWpqphsch9v61MYRc6iLDHyE4x0hZ5OWBkOleFQDL+JPE5xrDp68CKWllHEd7GzKc8KoP0Msb9LXEU4mvMB56xzfvykZYpTJXSXe8jJXUTzBkb/ZQrju8L8osrf6/MRJFXCKD5rjjoJT2ibHXQ+2DitFHiGT00prme38dVNhLsGDw4Y2YLORp+w3UDpDnp8gtIMpOUhLZ8oTwjmj9An9wh2vsRSt5lkK9RqiL88pkDHNJukhscCm3tHx6x5Fu/qbQr3Glo+4aX6GkIauK0rpME2gd2iKu9QpivKLAS7htIErIaURYxqNcD0qNyL6EffJHZrRKtDovkjhFWjvvs/gNlBINBndyE8oV6EXGut8b8eHKKUouwVBFYNq7S4pFnUKT7gdS9VjhL6BxwtFRV7i8fMk4i22UU/d6/8c6GSDrrbRoVjhNemkh+/fpIqP0viSFfolo8afAbf9InyFa5mEuYrTsMhXrVgYcF8tcAtoZse4fotrNoa2c6nmdw9IM/vYQQGTjIlOzpANCu+0GuRJDn1g9ew1z/N3GkTDT5FzVknlwHzYswyGcHRl9HjBQ1/Hcf7eUTvWbzFTbIH/xlHt+m0NogNj/r9/4JWayNrmwRVQdm5TpxHyNM3cDUdw2mSlzl6qQjql6ikB8EVyp1fQDNsdGedxfwWWlmwyoawXie4E4GmYQ5qGD0HpafImk/Na3Ninxl5GFJHVCksj84aRJQkLxfMVYUhC2zTQmYpyut9bLNV5a8jojHKcMjqVxiWU8q8pGk2OYoOcZYPWC4fYkmHcHYPK7jyZ24gOudnj09cbPYP/sE/4Pj4GNM0+Zf/8l9y4cIF/vbf/tv8/u//Pv/4H/9j/vW//tef9J885/sgqww9OkBJk9xdx4iPiU6/yUxA3n6KNfcCmtCQ43fOHGuqFbNaj6+ED8kteLby2GKIJerUTJ0EDb0SSPcC2JsErR3K6BTsDkZ0CvOUzKqjdBNptwjNJu32c4RfbJPf/49Yts9kEfLM819ikD7AOL1LhaTZu8Sjk/vEW9doN7a55u7QvPsvqPa/hm65qOt/E7U8hGwFwUWuhodsdS8gnQvcSoe4QlAi2dr8PGZ8gjf8OitRIjZeoZw9JhnfoVlfcuwMeIDGbvcKLWtAYdSQVJS6j+Z1mC3uQ5mxTEMQinICmSrY9i4iEMRVRJhF1GyHSTxmzV7/gK2tEAoRDlGAyhO0fHlelPxzpHLaaIaFKkuU/0HxSFgtqJIxteVjDAyY7yNrFyg1F1EVbOQPaekTJo5FmFWEnT5+zcIbDkHAeneLRb6H6QwI7/4hviVRD+/Qb87wu5d4UM7JI7BO3qBVu4i1nJCmc7JsBm4XnADNbiKjCcJrkQUXMGSNuIoYjR6gdEHZ7BEaAanTpzA8OrqL25qQmzXGpiQYvsb1qqLevIyr+hxUC9bqfQbhEun6FJXCal0mvPjLTA2LNDmgNXqTdniElq9wBi/j6j7Ue2R2DyM+hvc2sVU4RDavnX3HAFQFRYx63724VoZoh189E6f5XbLeKz+wiKOXS9Tk7tlqaHwL1i9+gkf8px9HuqgSXHm26AuLJQ29TW6fnb8GcHXN4PbxkrSo6IaHXC5PCWprYLRQCtbcdfarx3hCkS8esqgK9kTBcyjysqCx+XnK5lU8/yLR4ohxntIMPNoHKTLYIcoVy3yP1fg+xVGB3r9E/uAUc/AM5eKIR16TldljuvsLNIRD6+Ed9No6oeVyuTCoRTOMoqSMdXjqOurRf0KkU7T5XR7ulWhWB337l7A7G3jTW9QWN9EomQvJzeUe10/fxK2gtJsYdo3CX2dUQkdq6JoFeYVaThCNDcaUCGnSWXsJg5BCzRAU6KO32e49T+5tUb1vASnRqOsfdNkzkmPE0WuAwmgsUHYTEBRO/9w2+5yPJzrlsWnxWf0nX+zS1gIKSk6LBWvNMwttffgq2bnY7CcemYyhLJgVE+bD1yDYZF2WmMJCVDH6rf8fVCVq64Rp+wZ5VTAMT2mbXWwks3LCMhtjag4Lr0+lOxQKMq/HbjLHDE8h2EF66wi7jspXtHe/ROk0OQp2SRvX8FZfQTldpExIi4TWZJ9AVRhZRpKOCdqXqNwuhe7hF0uqLGLsNLg4eJn04BtM9r6MGrzMgdvB6z2LJiqy+V2WmkMhNPraFchLRG0H6a0R5yGL5R6LXpNasaARnbnIkCyRZfxEbHbOOX9W8uACuuGA0Mi/R9yiEGTNZ6l7XfaTMU3DJRi9w6xIqIQi7r/IqdXkcv063uP/QJkuiIdvkvh9omJB1xvA4jHrnN17mNGYKC1o6AlbW7/AejZDi0MYvoZz/FVqyQSne41abQe/zHGyJXhrIDXai0Oeb1rcHt7FsLs0dn8Za/guWeVw4PVZ2dDqPU2WLHCqjLzQ4Mr/gKo/hyagPr/D3ukbbAKG0ySobWEIjZ14SLl4SJksmZseF9deoapyFuE9MAyiYI265WEVMcCZs2IZUzhrTxpMhADSxXuDViGKCM7FZh+Jhs4F7zLrhiI+vYM2vk2omZjpnJnT4iCeUNT6hO3L+GWOWnuJYXyC2vs9RB5jRRnuX3sFFU2QI4um0FlvCuy/eQNN7mGIDS7bdRbLYxy7TlaWBPUtvNJA1FtUjoGmKzzDx/LWCO06e42niCc3WR3v0ZMG4uRbGFVBuajRbm6RDN8lykJw18m7L2Dn4Vkk9/Au5aW/TBpcR5Yr7PJbVOpsnXEZHWP6kGRxgL/xCqa/QSl8KsdAJqeoeIGhoE7GsioQukMhbHRhs2l98B5dUTHNx+Rlxqa7yWXf4mT2TVT9KSoEuexwwczRq48OU/6kI2AVkqz9HKKZoqT1AyPZflbR3ueEqMnvX2I20lPk6RsgDcreCx9MEoj3mQ2/iSF0Np0WWusSdaOBKEuQh0iVUGUpahUiEQjzGihFYUg6QqNYHjKxGmzbPbTBDdLlIXbjMiU2Yb5gOtqnVkT4Rh03maOSOcbh10miY3QhaQ8+Rdm8iL54hLj6f2Re20EbvYNXJWjTIYndZW3r87iP3kGpEENWaF6NSi2ZBRrp41Myq46x/fOUZg0xu4uZRYzS4Vk8Zm1AtDikGr2FN3iZVQWl3cNoXkcFlxH5Cm37F7FNlzJbYabHLKIRSy3nzmTCpZ0uwloyVw1qWpdCnH1/pEqppo+RZQpCsHACZskBdbP+IZf/s8iujH4ZPpEjqPfm/HN+ulAKtr1dFtYcVzPxKoVrdtCVA6IAVeEoiW50kfExmeHQjPZYJiuWwGnzGQbPfI7MSFmQMBzf5AXXJGhuYZgCQ6Ushu+QD+9i+l2mjQ1OIpvdYI1OskKz6shshcwjutLlePE2jx9/E920Wd/+JVaRxcLrUqvvYs4fU1Rg2E1U6xrzIqNEkaRTrCql9HvE6QRZrCjtOlb/abTDb6ALjaYysTSd/WhItfYyheFgei2MqkQfvgp6Hafeo+W0kELS+wSaCJMqJswjAMYfUfcHiKuQeTbDNVxq2vl90E8LEknDaHK8OkYiGSdj+vYaQkjuLN4lLiNO4hO2vV0u1a7iaR6CitJpITSbi9Mjpntfw9Ehr62hxUOa8QiKBPxNFjf/V/Lu02w1L+KlIYs8Jlx7maEzodPYpDh5Dc30kXmIMJoMGpvoB9+kWHsJGfRIh++gpES2r0PjKnkWURQ5Vp6iM8Oyj5CHh8idzzM7/DK54ZJEI7rX/q/o2k9+nepnEVdz6YTHyMUebjxBd2eU6ZSac52Bt0ZSZqw5Pczpu7A6Rmvs4OoOURHjG2frMm1xC6HbZMFFlNAwhEmg1emUS4yTW6j9m2hXAlQRMXDWYDVEnx1iJBHq8kvkx1/n/tE30OvraME6zfoORZlRxWOEv8Y0GXGxHGCevovlrhP5gkX7GnqwwcVgh/H8hLEmsBqbPGeus3D6rKRJp/8iHQzGpkvm9rA2XiKVOsKsUeUFZu5Rniwo0MjiISKe4ukORpbgJEOQAhUdc7q4TeIuaVktChKC+X0IRzj2CU+trXFvmdIUC5z0BG+wTZraFFr/SfXemt9GzR8j3PZZZKPQMFcPCadvkwYew6pGqSrW7a0f67nws4ISGlnnRbRWRKl5qO+TDCKqDLKz663IlljhPtdVRRrP0fOYuKURagJr/CZmVqMlAkxngJ/m+E6ASqeocsWFmk61GfD27C6a0uiuaThSURcCc3EKHZfj4avk7afY9a+goVOpDDH6Br1kipbHzO0aUmVoIiOOx9TDffLTd6icFtWFX0amc9zWJtLwqPwBem2D2NvhePQWm1tfQJURWZ5QqYy4SAjsFmNZoI9ew84rrHSGmB5hL+6gvD6r0RC7/t7e31oNMX8bdB+9o1GNXGzHYLP/WQqzSaDVUVQIv4daHBOvf4ppvMUpBXejIS+0n8GuQDfbfJwKIbf7aJsNkBrjfMb+ch+AVblglURIo0YlNITU0IJ1dPEjCUQ85y84n/hZ8+1vf5vf/u3fZmNjg8985jP81m/9Fk8//TSf+9zn+Ft/62990n/unB+APrt9ZqFYRrj1AWJ5xHE+J80iKqtJZPXwtRpCmmcCKaWIqxzfCJhXMzTXwUw7+K5JadswepvUG2AZPqKIMcY36SlF5BkcL/dpWC3M+T5mc0AV7GLULqKLIW8++rd0HIsGGRde+hyT1SnG9DZydAupStYu/TInpU3X6SDtDpEq6Hh9NLdHVVuj8npE5ll2sbc6oa5ZZNMjqmjBg94Vhtp1Bn4ba/gOxvAdhOnhrj1PosfkqqI06jT0nLHUyKuCyPCpGz7m9C3E6gSCNcrmNZZunTSbYo7eJS5DlNNikc1ZdzMMYeFIF890EUDLaX9owamUQDV2YXIfYdcprPNF558nhV6j2vgiqPIDEaaZSrg3v0dTFViLe9i6h+o8QyIlk+yEIBmhTx5iI+k0A04tn4fJY9pZydVr27SrgO3pqxysYqJyH7PbwlodIlf3kM0+jkpIO08xnN6nrO9QVQLcDoZ8ilYZkdY2abkdsr0vUxUJpHcwvW3KxvPMwgOCrau4FNgHX2eRTamaz+BtfJGN0QNSoaOnIxreBe4ffQvf7VPzb1JvfY6e9X84uzFJYsTqIZnX4046J84jjsbfYNvZoFzusWa3CcyA8vQWutVE+AWVu8ZIA1NX+EpDNnapKlDNK4jqFsL0yL+nUCOL+Ik4jWSOUNUPFOdUmoWmmagiBcMBzQDKT/rQ/9SiFNStBmEeYUgdR565bgghnsRnWprk6lrA3umEenhE0zGYTG4y13Vsb4PteEY/HpGLkq/vfxUpoDJcROtZavECqpSy/Qx+Omd1/A08S0N2b7B4+ZdI4jHB7B02qiXJ5lPY0ZjYqiFe/L+ztOsYQrJTlYjaFjPDQRu+A+WQtcjAEIr2coRs+qjWBaRIENPbKLdNqnKU3WCaLfHREdUM9fiPMJZHFJMH+J2r5LpFP9hEOV1Kq0df+OR2jXv+FitpQfdptPAQuZqjqzrTRpvDxQFQIoItejjo0T1keogya6jT2xhV+bH59AACBWXMNB9RqoJeJKhmjwEw+s+QueeLz3M+mvnJV4g0g47d/3G/lR9IRz/rzj7Mp/TdC1R2G334bbKLf/3H/M7O+UFUThfNeEycpZTeDmOhU1t/mVYl0Y7+EKIhShjIbIVrWMRpga1b6MJgUa0onSbFwdeo7DrtbMw819DrF9mMh1RKMlodkxs+Ra3PRpYglveJ3/j/oDd3Gbzya+iqQrRqeON9JvMpptPCMUyC2g5i7002mpcYCxtRH2Aev4F29CpCwJpVJ7Za6EpRa1xk3wwQRgs9O4HpQ6QU+JM7pOufJna3sNfqFEWISOaE5ZJZ/1nGSKgymo0t1Hwf4XUo9eAHD9o55/yQKCHJnQ9Hkbz/55a1zmV7A61coacHSAWrSrAwXEzDA2nQsAYkSiDaT5FTkgQDhNAw8ogsj2mtPUPpbhCEp+SiRBvdxZcWxCNwfLLwFCUq9NljJv4G7uQu1fIQ0byCbFxAODqt1QnXXvh5Xn98ilIGZv8ZChlhORYPjv4IVQHdZ/G6TyOsJmntCsv0hI4GtfCESwhWyyNKaaCfvMWa1SVIYuYV6Kshtd7TiJN3GE1uk2oStfMlalIhZneRreuY2Rhx/C1UVWHUJqTt58/GSIFqXUWMbyKsGoXT/aHG3kiOEXlM4Q0+sEb7i46JYC2acVoULCaP8DtXKaROWERMySkEtGtb1I0mwuxSpA9IsxlZEeIhOe2WzEOT+uBpLqoUd3WEtvgW4v5bKH9A/epfQywOSdpXGTV2kH0Td3iL0nCw/AB16z+gFSFF5zrvOjXeWe5zub7JWqVYTQ8INj6DDI9RtR0GqxNYnaC3rmBlIcruIWe3YfoY3B5lkZ9FEMZj8vhsU6BRJSylje70cXWP0vCI178AWoAY30a4DaqiQisLGsFlgtZzaNGQqW6QViuamo1431pyVS54vDy7L4/KiEveOoPnv8R8fkRsdBjUN9HLEoLaRw33jwSFQP0MnbN/Gmp6k90aFFVB02x/3+fK5QEqz4AMGZ0gfQN9dg8pFENyFskEAazXtthyzhzSch3k1heRzauo+19B8xuIxjaadxldVLyQZswX7+L6u0izjuusYzZfQrfXYfgO6ALyGc7xq6jpA9j5Isnj38cevIQQgrow0DvXONED/GhKaDWpyoTCdHH7z2IWEdgBHTPAFi6if4NSLdH2/uBMbGM5BIZDeeUvUdabCLNBaXehZZDObjMrRgi7hX/wVcLJXUx/g8H6Z9hpXsFY7lMkMxbmIXUpMK0Gav8PQfPQZ4/obf0io2rKTtPFSocsD7+C7q4Rb/081M6+B6IqUGVJaTTJZcH+co+VUkzSCU81nn5Ss3x/ZFdu1diprSPKnLL+/Z3ozvmECWro166BAL3moC9ieE8oq2oB82KCEJJAq31gfvxIBITpmPL0TQyl4TSvoTrXEeNbYNUo7B5GMoSjVymKKbbpo/UHqChlFBbU2m22/Bp35rcwdJ1aqVFmMxQKrTbA2XoOzbFR289TOG1yYFS/QLC2hpGPEXd+F9W5BpQk1ZKpmZGriMCBRVDjweJt/HKNG40rOKObFEpDX40Q4SGu18Wb3EYrE8Rin2brMln/efzOK1SL+7h5DA/+M5XUMAwLU8DRyTvYO1+kFz5GjB+iG4q4vcukLGj7XRpGjTV7888sPLalg2e4REVM+yPq/hUlD5b3ycoMIQTXGzaWOG8yf8L3Ocf/PK/fH4eBSWD6LLIlgeGjCYOSgmF8QlxFPFjew9IsOk6XAOiM3iVOZ1zrPEUuwXUDsjJC5ks0v01+eB+ZzjC6z6Dt/jx2nmKMbmPXLtBWiuLhfyIMNojHt/FmD1BFjvnM/4wOGGaNKnkbMb1LrtvkhokKT9E6n8bU6xS1i9QtDTV5gCEFcTTHbm1DPKbUbSozoNB0cj56g1dRsShmCCGpaXXOI9H+/BFodNwthNKQBSgjoHIHSCR966wZVM9nqOlDAOT4Hpe3Pk+sShzNQR++hgpPUYChO2TuJprQuVS7jEQRtK4gr1Sonafh2V+AbIaYDHGCK6i1GxR2nyyZk1cJx+mM9vqnKbKE5OHvofsD6r1nebZxAWP2ELN7nXg1Jg22SKRJ/+DLsDpmntlsBjtcdiVOXjEM3yHvP0c8f8i00vBVzCqZIQyDSrcpxzehLLEu/U/ozR7D7ITMbpAP32ErmaILm1r/OvXZXSLTJZs9ZKlpjPI5lm6h6RKvsY2Gx1OtS6ytK4Y3/xOuDdHoqyTrf4lEX7CuClb5EH/yFg4WLI/RartUuoOY3Ycioxof4jdfQJyf+z9yvtN7ohQoqVPIHzzfl9JFb16A5T6aYVGM7qAnJ7iGRyFd3NWYreYGanAJpCDSNXzHxBcDxOgNVOsi8vDrGO2X6G43qdXbHGsJCQOuyAaL8Tu0Vcp4+Caz3S+yv7xP31nH1+poy5t47/4Oul3H02xaRcqytslBdMpxPqPuruFsfx7N8BBCw7FrZFVFQxgo6RIoSa2qEE4PEZ+Szo5I0jmO1yHa/jkqb527s3v0VE4VPWJd97Gkho+Jprs47U2c/tNUF15ANxPEKEAzMjQxp/K3wO9REy75e0JihSRrPYdWv0gkBe/OBPvLPfQq5ygdU5USPV1wrXkDgw837JrRHmJ8G+w6ev27jq0GBoY0GFeKzcv/IzWjgaY3zl0yz/lT8YmLzZIkodvtEgQBlmVRe28B3Gg0SNP0k/5z5/wgyoRxdoo2v49NTBDNqVkeqTSoDBdbO7NDzNs30O0mrmbS1CXb8RFG4xK7ucJND5DJPsV8TpEuyDUfJzqCMociJydlNL2DCDbJ5ndpDF6hqu1wZNeZxPt0HB/hBZhag9Xpu6jpPSqrhgoGoDLwNylquwycFsnhH3F68t85bF2nPniBwGog7IBlNGKch1Rum55hEBy+jRWsUYiYdftTLKWkNOrUrTZYbTRhozWuk/qb+NGYIJqhmhfoaxpKKVpWG61YoU1uo0X7iJOvMGs/hVtbY2Y0UBs/hyYE03RF02o8ybzXhM6l4Cp+3SSaFx+5iM2CS0hvCyX1c5ecHwOVMOB74h0rKpRS6KsjllKnpvsoq85JespJNKRThMhyhafVMLwWk3KKYdqkuiIOBEIPKHPJMjeYxWPs7c8TRFto9U2sNKb01qF3g27nBq1KYkuXTA8oyjHxwZexhu8ggw3U2qeojr6JrSo0Ciq9YuB4hOERMptR5Sv6QkfaHlZ3HS2b4x68i4yO0QUM1n8OfXwbbX4HmaxQts1sdYpmeri9KyTJlIXpkVHRG90mcBfIznVEqSjImKyGyCJlVykqQ2NGSVzbpGM1ab/X4ZGbbcT6z33kuV2YTVTQIV49xm5c+sHFL6ASFsX6p9HSGaXdek9slnwSh/ovDD1zjVqzji500jJBzm7hribIYPNMOCUElibZ7PpQWSzCYyKpESGxV/tw77+S5AsEBb3OVdJ4TmC1qcw6RfNs87EgprF8QC87oiw0qvXn2WdBFd7mMD7kJbdFoCqU32PZus5YaqyUZLN1nVoe8jBfcDC/C8sjuq6HZ7Zxqgp0DVSO0hPI56jWLurwm2gbnyL2N7mYjilrW4yTOdbkLq5SqHCIVt8haF+m3bpCVu8TUyda+wWEUvjFDK2MmRYLTq0OjtVkvXaVNF9SaWed14VXp7AGlGoTK7yPGt35gXYGWrFEG75Gko4wXB8VTQmlwPlO5eu8q/uc78PR+FUAOt5PvjuYL20soXOQT3mRC5T1SxjDV3/cb+ucH4LCqFOtfwGreIqjaIirmdh6Hfa/Sils9MFLKN2hXP8C6+5lmk6EJe33OvMq0qKkqm3S0HScvT9iOnobd/AywuuSRTc5zqYUpoXXe5muexHrrceYay9QCINWmqBO30RUQ4pqguXUKIoUw3AgXSBf+Tt42ZKoSqkN34HlY5g/JujdIG1scljEtP11jNoaldfnKsDpTWRVkM/uMG5eYB6e0FcxmrNOrjLwoSJjtLiJoiQwG6T2FrJ26QMxCHo+B6lRaP73Hb9zzvkkUEpRah50rqNn9xl0n8G3u9jSpawqhkGHTC0oNj9Dqp85Scqywht8Ca0KiTSXQ9NH1zV6BWSLPdaDTVzHQ9MtvI1Ps5rfJ+o/y4SKgVCoMkdJiSgTMt1DNgxqpsnzT7+Ik08RD38XZ/gm5vorVH6Pwypl5rQYBrvYms3R8jamMGF8i5buU9dW1Acv4SVzKq9NCx2jyAjsNcTl62jeOuXR19CiEyzNJKoKFkrSDHYQ45sYVh0mNylqO2dxvu+LpMqtLmKj+0Nv5hrJ6XcdZdMpaeelH9Wh+4lDK1YwuYu7nKNtvEJmNRm7TYb5HKmZXNI9+rNjDDln3jZIhMJbewU/OgS7z6EmSF2Lrr2NsdpHVBJSIFugqhbF8C1WRYzUDWx/E2t2j+n0HVLDoz8+PNtwkjqx2+UIwXXTRR1+G+WtYb7wP3MULamqHJMS/+g15PKIMp6ROn1cFVOdvouMJ8jmLqW/gZEcI/MppaEhK0HT38TyB2h2h5N4yMrtkxQJN/zLaFubKFVRxg9IyhjpdHC0Gg/KmHEygTxC1nQa73Mg/t5TqnI9lPccg6c/x2SyQgrxkY5m5/x4EUga+vcXmX0H5bRgeQxCoMwGxnKPaHaLWTomq28gBi9BHpE0L3+gM7+SNkltB+NGAEV85kgtdPRijruXYbpbCJWjr32K3OpRoZE5G+gbPvr8Pu7p62D6lKZLlM3RpUSb3kZzetB5CrO+Q69+g2rxX1nlGUF4zEm+InM7LIIt1oINRKWI6hfxwyH5dA9L6MjGpbN4Kq9JZobE4RFBmWMX3yQXDrHrMmlfZxSNeGXjMzhGgDICUqeHU+mI8Ij44A9QJw6nmslu4wKMbyGdJnNDZ1QuuTJ4jqjKmD36j1SGhUtKQE7hOEig1Dy03lOI1RF4baJswXe+TUp914/v/X6AoarIO89/4m6A5/xgKs8Hz0cIMDoBarR8chxG+Qn7izOniZ1gh6bR+b6vtcwXlOmUdHXMTLdxwyPy5hVY/zxhsWSRndDLV9hAQ6+j1vq09YCMnEvKZMvv0HfWeLR6yCpbcuDUudDsU8xSKqEwvD4qWCP214kafdaXJ/Tm9zEbEaXSqDa+hMpTqnSOs/EKbrki103ifI4t4NLVv05u+hint5F5gub0UM3LeNEJ6vg1NCtARmOqdElRFjjTh1TUwLZRVUbl9UATaOEeXlWhmpfYyxe0nDqmN0AtvolaHqGt9Xg8f0jqDc7EG+/TFFSqZFHO0IWO/0M6PykUu8FFlOLs3ur7P/mc7+H7neM/CUihsetfIq5CsjIjLkM83WfD32KYHtG1e8RFgiENSMdU2ZKiypjOHxL0bmCriOXsEXnvOZq6iXA7WM0LFG4Lo3mR/OF/Qy8izGyOv/9HZPEEL1uB06KYPUC3m4hogtbYpTp5m6y2g2F4VMkCTdOp+i9RmDpm+ID6438Pa89TNDZYSEFSW+MkXrC58TKsvUC4OsYK1hGa+5GfdZQNOVgdALAb7NIwPv5aPSvGhHlIy2rjSO9HMvY/q+TN6+hmnar3AoXVo/oex6BKs9F0E1VkYPtowsaT7+23aN91ly4kzMsJhjBxpY+o3yB/po18KiN1OgzVIcV8gtto07X7lPXLZ00+V/46dtCmYdeZ2l3y9TZC6iR5iIeOd/BNyjJhmq0oNj5F1r2Me3oTO55RLo646vcoqkOCLEAYHQaOTT1bkp28QRasUSsKQk1gLA6QdoNq+G1E+2n0029S1Xawal3u6w6N5jbVQkO5G5SVAH+NbP9rVMUtLpg2x+EpqqpI1l7CLgVYTfT6ZdaKFfXBJVbFFJ0mC79JYRicZPtMowkdAe0ixHPWqHQXWcboi/vU0gX++jWkt45v/eQ3Df80oxdz5PBNhGZQdJ45q6XwQ1yDhSCtX0U0rmHObkO0QOku8r17Vul2MYJdxPqCo8k7GO1r5I9+j6oC3a0hiphi9YDDeg8V1NFLQdN02J/PqTk+TcOlHWxSFnOOhcQ1PMwywoynGMmEPI+RqxOkZhILyaII0ewaG14XrfMUntOgevx10oM/gv4LzLrP4/h99NUYw6pBlaFHI0ylsKRJ5DR5bNcZuy3c9AiFYuh2EGQY7iYymbHVvIyFBlabrHYJhaBUJe6Jjhq+Rdl6DpEtUe2nKOzv3gcqKsbFmLRMaJsdrtav07CauIbDLFlQkVOhUKr6kK5YCIGY3DmbY1anNPwNNoNNyrKgbXVRDmRViqN5yHMtwzl/Bn4kfnivvvoq9XodpRRvvPEGx8fHzOfzP/XrZVnGr/zKr/Bbv/VbfOYznwFgb2+P3/qt3+K1115jfX2df/SP/hFf+MIXnvzOl7/8Zf7pP/2n7O3t8fzzz/NP/sk/YWvrZ8+xJGnsEsYH1I2nGCVLzGATv3UJnA6hZvBg9YDA9Omb6xiqhNFNBm6dqa4TpSlzq02ruY42i4ndFsbel2kVK8jnzK0mUsWYmknltPGjIdXsPkrphMC3QgiLiM3aJpvX/ib+6WsMi5RVVXHJbVFZNRLDpdRttGAXffYu0/l9ptEpDavOw9Y1NoPLBIs98tHvsSxmaGXIg2TKNdvDMRxwmrizB1zvPk3g7jLSPEzdwHa62HqAc/wWwuuQr3+WCo33L9WVDqzuE+/9MZrlkwcDovGKwe4vUjPWqYRgzcnRhfEBUY1EwzVcIpZPHhMohMrei28T55E/3wcjG0NVUNjdP5EYr6I6OweEjq/9ybqhbOGyHWyjqxSvyKmEC7pPqc4ctqaGT6f3DAiHwlunHr7N4/EDLuQRcvqANFngGQ0GZh2n/RT7ZsA0TbjSukxtNWLut5knMxqjN1FKR5kdyo2fIykXmOGIKpyQNq/gSg2615HRlNJZA7+Nno/IrCaqyrDcLjXDhcFnaHeusIwrtJNvkAlQ4Yj2xb9MabeQs33CYs744NvkjV1cQHafZVQUFPmY9vwhHbMFWYxV96i6z/No9ja1ZoqTzCg1neXJt1mmI447T+HZH1xIijIDoaOE/IDDViEUtw2bqnkFyohrZOgfoZb/XkrNp3R9xHkjyccgsIXLqpxzvLiHc/g16oZHq8jRvQHFe84up+kRK6eDZXpgusRFia0ZUOUsipCG06DjDZCdF7DtAebodZbhHm+dvkavsUukBDuDl5lmC4Z5wVAf4dl19NUxWZFgSBe1OqWUOuPmRRx/g+jk68znj2gYNhu1DfS15/GzFLt2jVUVksUHNPIIa/KYIpkQWj5sf4Gscw09HKNXJVYSYcQL0tZFVDzD3focqlQYZptu80W0ZsBktqQSAik0mkaHlgk3F2+TqYoMQYeKjtWjokIgaFtdcjJOl7dwJzfpViVG4yqJv/NkVAsyoiLE0VwMYaFFJ5Cu0IqQZHHM0qhhVhXS7565nXg/e/cI5/zwHK4eYGkVtZ+CwpsQgrYecJidxRGWjcuYD//jmVLgfCL+iaeSJr454IbZRaChqQKEJNdd8sYFROdpUu8qq2LKOD2lbtVp6z1qehPRvo5f5jTKiOTkTSgz9PEtss41DKfLddPhrtMlrwpup0ue3XwFY7/AqG2SCkGWnrCcPSJobGNmK8zuLuXyGGl1KYXOPC/xqxwzjxCLI6re08TtS+x3n4ZsxjKdUiUh/XqNanqb/fCYltvA7D9DpXvofp+oTFFizoPFmbtGy21SlgCCqAjxzOBJZB+AuXoEp++CkBiDl8it77/xds45nxitS2RVD6XgO1s4qYo5SOYos4USFZten2E4ZF8KLtcHUKW8HR0R5SGmaaBbfZrBgLmKCQ0P0pCe2aZ55QbHdg1vtQ9rL6HsDrlVR9cNUjVBZSmFriH7zxPNXsdfHoLbx8hTBuEUzfS4ryBMToiKmEeLB1y017gqFe5qTLHYI7d8bMPHr12FOEGtv4wmLAr77Pvs9DNayZjcDvD6n8IY3UMWJVJlFEWB7nbQNEnevvahTcI/0aahKniyG1umHxCu/UVHrA6gsY3gFLu+hW410a0OSiXkVc56eIJEZ291D3SB8Dbo9z+LqUweJQ+QqwMsTdKyXfLxikSzqG9+Dikkudsi1xzEYg/b9LDTOVkao9k1jHRJqNtYvacxrAbhxmdoImgt7iGsLjYm1t7XidCJO1dw8gwZjhDpirx9ndNoSlfkKK+DVBVe5/rZ+vDkWyzyKaIMSYucen2A1AJG/hqJprDSBY5zdu1SSjHNx7w6v0OpcjZUzgXvMgUFWRWjSwP1PdKxQKuxHWyRlhnt9831pi7RpUApmBdTZtmUhtmg/j6h2jk/HWTeNvpmHYSk0AOsYsU4PiWr8rOoVKdFvX4J+2M2xKeaTiZM6oDGmQgt1wWT1SlObRNhN0mrmBommUqx4iOMeIQjFPZsj3T90xz46+imTxKNqKOY6zYn0qWWnRJ0ruBVMcLQyZMpspAEnS0ySmZmj2z5AFfqaLWLIASO4VH2nker7WBNbrEqE4p8iLsaImsXmUzuMwkG+FYdrXEdy9lkoVXcTmbcKGZ404fk4QMqp4MmJGm2gqCHTFdU3RsY4RHV0dfo13egcZn+akg9D1HRGDNfUBhnSQqZuwXvOXTvWhPCIqRhtj7gShBoDdb9ddIioev0f2bm4Z8msjJ78u+8yn/g823NYWw4OF4Hp1SMdMn+/BZdt8NxeEJRlSw1jRv1NbQ8o2xdozICnGLKU0C7Arl4zGWjxVBvkqBR7f4VytG76HaDavGQWCmi09cJVnu0jTr25DGMHqA2X0LII1LH5xaCZZbhb30BVgdMDr7Ftr9NLS0wsjHV6CaW1yMTEBoGut+npjuoeAIbP4dehMhs+V5s81eZhSNk7ymcMkZbJZTtK/h2k7B5CaGZ7HkuG5mi1nkaffEYc3KTevMCRZWzLBa0jDPXVakylstbTIuYBToX6xcJtMaHxvH9bizLasZro28RFhHPtZ9n3dr+0PMlGheCi8yyCZ7unbua/QRSUZJWCZa0P9KdRaIxTkZMkilCCC7WdwmMgFxlWHWHutXgNDtmlIQ0dJ2yKAktl9tFyNPegLq7ySI6Rmvs0m5cQciKyh8wHr6DyFPMaIrWewFltzBO30ErEuSX/l9ououwG1RWncr0EZf/CiKeEkudSJWMl3vMO1fZLUPWkylVOCRPTimWB0yjU5rbX2QyeJ6x3cHVPCxvl0erBxxM36LlNgj0OoHWeOLi9J05pVAZx+kBSZXQM9eQ4oNjkqiIR4tHKBTzbM6NxjOgzutGnxSVtMmCj3cRraRNsf5ZZLagtJofiB3Mm9coDI2TbMKj8C6rbEXPXmM92KSmN4jMGpa0QWXYx2+Rjg8QtQ2q4AKyyqmkQx48xVxKwjzEM21Ka52wyKgtD6iUwo0XTONDcqfFHd1ChUcE6Yy8SrgSDKisgNxdR9c0xPwhhShZJJIy6KHFI8T2L+DPHuGs3gRvgN24iKxtQrpE7n+FWhUxePr/zEOniVXbYVAU7JdLaplCF5Ja5zoiDcmrjLyI6EmDtP0ywJnoSGq4m1/AS2eMDR2lBK7hcmt+k2W2xGjs0jbrFPYGlbTQV/uUVgep2dT8dTJrHSM6hDKh8Nap5Pmc/UkjF48gXZ65YIdHlLXLAJykR5xEJwjEx16D4aw5Ig+20KuUUkERbKCA0migEOSdF5lZPk46PRN5CQuRT6k0m1ClFGVMnCg+na9gMeRysM3C6dK9+FeReYrSStbKjDRfMn70u1TCRqfC3/oCxuw+6BbZ3ldwWhewpUaZRlhkrGaPiasVsnBIrRptxyc1PJadGjElptARp+/ikiHrO3hWgF5ErE7eJOzeoONvs8pXFMEmh6WG4a3Res91OFERQiUoKg7jAzw3YKP3LNbJ61S69SRe9DusygV77zmAJ0XMlr/Dur2Jo3nUtAWzbEbNqGGKDztyizIBpwX5EegGmAEdzYf3ebUY2rmW4Zw/Oz8Ssdmv//qvP/n3b/7mbz75t/hTbHClacpv/uZvcufOnSePKaX4tV/7Na5evcrv/M7v8F/+y3/h13/91/nd3/1d1tfXOTw85Nd+7df4jd/4Db74xS/yL/7Fv+Dv/b2/x7/7d//uT/Uefqoxmqya15gWIWtlinB3yNx1DAGPp99mL3xMURV8qfdZ+tOHUBVk80dYjU1iYaCKFeLg64jFfZz2dZytz6N0n9Vyn0kRsmju0He7dPUAObmLjcly/DZzx6bQXWqmTTa7h+bleP3nMIuKVpkQlRXh8G2W9U1WhotXzhmlI3yzyZZZw2leZJ6lvF0e87RhUfMvsMyPOPK72HabmRtSlRWHySmP4iGNoE/Nu8DDLCLzN7BFSevgP+MJi242Qwu2CGXFpAxpGm1cGYBmEJk+YvAiWXhMns/x/HXE4z/GrF0i676IIawfOMRCVZiTN1GrIQQD8taNc0ezj8FIjhHHr4FSGO2rZLVLP/TvDtMjjsPj925QLhH8kF1p36FpdBCtFrp7ciYssXr0yRCALnWU2WAvm+OomEBrsG13caffJJEWxektCrtLrfMUSecG+uoQI+hy6+5/oGd3sOePSPwex/OHYLXQhUGaDxlKQXvtZTADMsNlMb7FfPmIlr9OffA8Vbxkko4ZnX6LsHUNb/tzaNYa0yLnxXhM5axj9W/A8A2k20Sg0Hb+KqX9DZbpGDSNUApk+wqeucaGJWmXXepaEzm6A5pAWX1yNHr+gKEmCTpPI47fJS9zkjJlkS+IkjGa8hBGgB4fU00eguEwau1ykIxp2S02lESqAlRFXhVIIc8KlD9jU+oniVQ5lBmldEEI8ionFwLf8MnLDGHYVNp3bxINCoJsTq471NwBfeHiag5cqagNv8ESwWK+x2btMhy9jspmiOUdDMNjbjhgt4m1Gqf5jJWCwO4RGxmuv40yPNK7/xulIVlJDddqk1cFq/ldsv0vkyjFxWt/g1XvMwRWk0jYvDH7NiMl+FxVEuQzCk3HkxWrh/8Vf/wu2cbnGK6OiYuIQe8qjyYnpPWLGN4WZBGrPMVb3ec0h5NMMstmtK0e294OlnTY9LY4io7QNY1pOibUQtbsjSddFvP8FLU6ZLU8ptQd1pV8IvQ9iza4R5hH2LrF1dp1lNVACImtDKS/jqwEnjJIuy+jEIiqwEhPqXT3SRfOOed8h/1sRM/yfmruI9tawEE+BqBoXMZOp8jlHlXtwwXzc34yke8t0yKVEdeahPf/PbISOEVK49IOR9Eho/SEO/PbvNJ9hZbRRxgNZP8povEtkBWeYZN3rnJaJuxqBiov2FydUnqXCKLHJI/+GNtqkpltFkXI3uIuZr2HZdYoWldpFQWmMUet9llVCalVJ4knOP4GcrfNtFzxVhnzOJvyvHSJhMQrY+az2+xFhzTqA0Kh0772N5hExxRKkKZzsqqgUmcigzBbYgmNIF/iZjMwPxjhLZIJCgWqRKRzOBebnfNjxBAmruEQ5hGBUWMRD1lER2eNSEWFl6y4KFKGwTppPmcUHxI219Aqk7VohDn/NsfRkHJxgUnnIn1pITSHanGAym9zapgcN3fQkwhzfki9/pBjw+ba5b+KPHodrbFFEs0x0jmDfME3shG5NBk4LdamD9CFhSVtys3Pk88esjB8dNPGblwh+Z6o8Cqao7xLSMAqdcr1z6OKmCKboUZ3yO0uau0F8h8Qi/eDKOweZusS5CFl4+LPlsDB8BnP75Cqgtrpq8jlHCcYsH7t/0YhdBbZjOPFbZCSSIKuKoyqwpA2rgyo6Q1KVSKkw0y3WMQ5UZ7ibf8iUTZDVhmh1HDtPr7us5IzJtLB6fTJygy9dZWi+xKnVUJHSLpGnVH0h9hVhZAmBiVpdMRCleh+C9v5NJg+snWBka7heWuYvWeIwyHu4j9QpFPU8iG56XNqeATHX6UyTPIsQhz8d6qqwLL7VJd2kdJiUc4wDZ23Rzc5TYfU7TppkRBVEaY0OIgfY3oWnjxrrBFIWkbvA4Xv95OT8Wj5kEpVzNM5TzV8jB/kOnPOTxyF8d06TubtYK6/TJouuKdS+kWKMOVHOqjH1Yp787soFA17wa57CaVZHDS2KZ0ahwKKxS00pTPQBFGe4CDYnNykOnoN4XdRpY7rtomOv45teBypisTrMKwWTJbxWaRacx1XRWzoDtJp8nD/K+Tlkh1nnRwLrXkZu0zI7A6n0kSlM0ouoKPQVo+pzDppc4csGTK2fEoJdd2iP3lAmcwJLQtlNjk1AszuU1idi4SjdzAbW+QVpMevY3SuM7VbyNEtbM0inR8gelex/HWSyX3akweozgjeE5uVqqAgxxI2Nb1F7XuEmDkZ82yGq7v0zMGP9gCf86emY3XJyhQhJE3rB1970zJhnieEjYu4Xo9H0ZSizDiNxyhVoUsNq8gpgh2U2QNgP7rPJJlSkxrN2T5SCXoyRfaeJTA6BFWFZR0jT15DqQqpCiKvxTwc42pLPNtHGHXyAoorf4uTfEoaH+OpHPXoa9R1C1uzSFSCb/bZm95COAFlGaPsgOPjbxIInaJxmWB9jdzbIEkP0aa3mI/exs8TctMlExb21hdAWujDW2j+JSx3QJoMOY4jAruOvxqiKYGRZ4hkxalYcqVx5cn4mKPXEeM3sKuCau3FMwHf9+iO4ipkL3yELnQ2vR1G6ZBRPALg4fLBR4rNABzp4djnNaOfRBSKR+F95umCwPS54F/+kOBMCIjLs8QNTWrcmd8hKkKUqBh4G5xGQxb5gv3VY3b9dQad6xymC2bJiIdGjaeFzVrrKg/DfaZuiw1RkOx9Fctp4tfWkckCVSSIzlV0pwG1XcrpQ1Aa6uAbqPXPAQYsjqk0G8PvYmdLlq1LHJQlTbNGz3RZeE0q3UAtHqOkTro6RnWe4+78Dg2rQcfusEiXROWS/dEjtr1dum7yZJ7v2F2yKmWSjSnKkuPsGEtaH3JNjMuQRTnD1Twk1rlj34+BUvMonQ/PKUpzuKVgL1twkhyz7q5zkOwTlREVJbb0aJgNrjhr9MJTVvEJfnSCyAtKs4G28XOgeWy7F3h1/A2i8ATHmlFzmmTHr2IsDzGcJl73KgfVkoWukcUjVlad0gjYaT8DJ2+zjEeYhoV0asyiIavVPnfSGZfWP4vZeQnf6SEpkZMHyK2fp1j7NNr+H8GjP0a0trCTFWawxl6x4FQzGRcJLadFfeuzLMoct3EB6+QNbC0gs5uYVYZKj1lN3iFeHNLtPYdqv0SAxCDmW6dfwzdt2prBenSCMz9B1mLy5tMoq06lORTSIDMdsuge+sltBAIjW5K2X/jzP8B/0TG+k0AgUMZ3z+O0OptnFeojr8Hvp5I2WfOZj/yZLky2/B0yq0GtKCnzFFhnKWEW7rO/eERfM3H2vo7l12joHcIA7uVD0AK2nQvE2TGz6JCTxR4LabARbFJoFv7WFyijU5LWJcx4ih5NCKKIefcCuekz99fxg3WUNKGIycMDZkVCPn2XxuBTBL0bVFKQ5hkqPKXUNZbxCcJtcWKYWDmo+JhO/QIt/yJCSebFhKPlIywJJ8WCo9UxNdMncPp0NJPS6aCiCaLKUNJ+b2S/uxchpODW/F2KsqTjdNh0dgicxkeOnTW/iZrtIbwOavASpeGf73md8yPjExeb3bx58xN7rbt37/Kbv/mbT1x1vsNXv/pV9vb2+O3f/m1c1+XSpUt85Stf4Xd+53f4jd/4Df7Nv/k3PPPMM/zdv/t3Afhn/+yf8fnPf56vf/3rT5zRflY467i5TFYlWNIh/86srhQIRVZk6FJnXkYM3CbV6hTbbmM5bYw8Zr3KkMffIi8i0AzU9b+Jdvt/xwwf09/6DIvmU6SrA7qFQHfXUdkKvUowggs45Yzt8JT68F2M7FXK3c9S1XaJ4ylmfILsPoVmOJw6TXRKNHeAuzymjkaltxmXJQrF1O5ib/YIRMpeNmJS5NS9Pnl0zN7R14g0nWEyYZ0K13A5Xh6gRIEmSuTxN0hqu7gHipPwkHGwxi27wee7X0IqwbJzhfTxIU7vGeK1lzGH79AzuqhwBM0FwypFCknT6KCJj74iauUKtTgCFCwOkPWLlB9jYfyzjsjDJ63sIlv+gGd/kKQ8i7g7u0HJvnuDUpUIFOqHUD0pIcmdAUopltWcqioZOJtING4v3yHKYwSC7foWTWcTpzbELDIspwmGh+H26B++SlUsWdYGlJpNhIZdFkipU9v6LFU04dSymR5/mZq3zrC2SdPpkGsGh9ERquyhe30Mbw2mdxnP7qPpLtPagJXpYL7XwZiWKQYmuR6g1dZg+ghjvke5iog1xcT2SCR40SlrnEVNKXQ8LaAMPIRRO3NCsTrkKuU4PKFUJaFp0uw9TxDXqZJTOppJ8/Q2mniMkS9ReYL0+mRVwnJRkGoexewORTTDxOJqe5tjq0lg1s6L+38Wsgj98KuoLEJvXSStXaFmNAitkGrwKeqa/Z699nuW2Sg2FkPmi8cYuo1bf4pSO9uYiVsvoQkDbfwufd1Gy2NKpSiNGk7rBv3mBkeVol6/TqnVUfEjSOf0nBYoRSAEe9mScPNFsuiUWLdYRgdcbz6FWdskqwosbw29VGxPb6GP71AOPoWtG7ycjKhWR2SaTm63MFZD4vCQejjE0E0GtR0eWQHfECVu6xp7po/huFSz+1i6Q3XwZSpT4NkD7lBhSZtxdsq6vY0na1yt1bizuM3svfnC1dwzO3vOOnlDs46UGo7uoKzmk+EtKUmKFCEhLEISFSOtDvrm51CqQE9m1OMxVX3nydxhTt9GLQ7RdAPWP0t5Htd2zncocx7Lio7209MB19EDbodHZ3FwjbOuMn30Otm52OynioyYu6tb1FXJOE+pmTUsCvLRN+hFQ2YSkqpkGJ9QKUW4fIj58D9irU7J+8/hbH2WPygiNu0a0fyYrj4gzydkQhEcv4oXHiJmd1G2y+ngeaZqhRcO2VuecDlaoJwOIo0hXZHXtiiCNTK/SyItZFUwUw1iVeDZAS2jRnHyBlG+ompdZGE6LKIRrruObzTphLcoFgeIYA1n4wvM0zPX63VvC316EzV7TC1cIrQ6ufPdjdAq2EDGE9AMSrf34zoU55wDnK2tLwZXztbW4QGrvT8mmD9E1XfwvQG6chmUgqbhc7j/ZTIK0sYuub/OnuNyIegxp+A0HWOmHR4O32a9/wqB12Na5RTpHFu2iYoVfW+NyfRtblc5s8Y2P9e6Tn73P5I8+K/U1l8iHL7NBSNg0btGVcQEyQrDb4Jlo8UjTNvH7L1M0X6BTHx4baqcDkQT0DQqq362yaF5CKuFbtRA6uTmn905SgmNtH71z/w6P40k3jpFchcxvs9q/+v4g09BeIosVqS6zZ08Ztm+gqYbNO0O17MVzv7XCN0asr4FomKVL1gVzbMI1VmbqVXHUCWqaBMlE0ReYmg+aetZLG+LDhHzR/8NlSxY9LvMFcySs/voINimfeVvomdTnNM7LJNDJgpSAW44pFASp7ZDN5uROlcY7vwStfCAIhxjqwKtqpBeHyF1+tEY1/Ao3vh/s+33mQzfQDR2WcoVqlyxKGYcr465t7yDZ7lIBIerA1zhU1Q5x/NDBnaP7vKQtrFG0bxCoX//ZjKpJJrQqFSFJiRSfK8gSaEXKyrN/oBD5jk/uSghCZovEqUHtJMReVlyGp3QaXw4qjdXxZn4HN4T5IAoYkxpcrtKgJy+OcCNZ2SHr6Erid57jshroHWvIIsCzanRnJ3guj3Y+zJufZtZmTMhQ9cb1KMTpsffILRaFIOXqOJTFvmCrmEh4zHrVgdz+AZV7zny0VtowL55jWV8wKVoxNJq4ZYpZBFK9zC8PmW2ZF1zIDpGAk54jOl0OVUVpd9FL3O61y6zOn6DXFRYz/0dcn+Hev0aBib68pRS0xlqOnpVYBcpqSmxpPXeuKTcXdwhKzPW/DX65voHxk0I2Fs+ZJEtEQiuNq7iyPN17k8iprDZ9S7/0M8PixWaMFBAJEw0aVCUGQ3dpp+HEJ+ixwv0xRj6T5O5W4T5CgBVFRRVRljGzPIVYbJirVRo0weIx7+HqFIq6SHXnqWKj0ilgdt/Fm38gEqCbO5QCguE4tHqEW54zIWqYhaestW9wQGCKOgzXd4hUxXN7tOERUxchBjNayx7L6LZW5jxAdPjN3DSIZVZI+k+j/S6+MO3kM4aRusZVOdlErvNaTYCqQizkEj3yEwLa7VAszfp1XeoKUlZKtDAKFdox9+gHY8wnCaO7hAYzQ+N4WkyJMrPas1zc0rDaOHoDkmZsuZ+sAFmWc4J8xV1s3EeM/gTTKFyltnZeR4XMaPsBEfzPtCwrhRsepscR8c4hsMwOeLd6TuAwjd9DGlQVDlpmTIrYzatJk95mxysDrANm9tVia/r+E4PKxyTL+5T6i6iTMkXBxjtq1QH30BfexbKgur4NfTWBarjbyHyEJEvkckpIlvh1OoUi0Os2gDPdM9q+/XLhJ1XmLavsVAL0uUOWhqycOrk1VlCyypfse6uY0iDvCioW3VKVZGV6ZPPaQmHC94VLM1mGA0BPnTvFFche8t9AiNACsGF+kXOu8p/PEhVoKT+Pfc/Ckd3sHWHhtnENwPm6QxX93iwuM+6Z7HMlmTBgJbbRU8KZDQkryooC5J8zDifYeoG7TyiNr6FNr5FZ+3TqNoO0ulRCUnSucIyn+AIDakSsiwnaF1FLE4py5Bg8g40L1KsjslMEzF4mW0hyP0dRsmI0yKhrTR6raeomk8Te5cx1mI0pTAEBPmS1WxB4tT45vAuA3edeqPGgdvF12qUZHTXP0dBRdPqoZ9+i2j6LmrxEKt5mXL0Kpa3SWavcbjagypDHr7NmuHTSUKUtwuLQ0T9Mvl7tf/T5ICFBG11yKCKzubt8ge7hp7zJycPdtENH6T2gUa1NWedqqowNYv6R1yD/yS40se1fFhbY1XOEekJxf3/hKky6s1dHKUh/R5eMiRb/DFqfptOmXB//SWGuklgNMirkt3mRawqYeo0KeaPuUAXQ3OIVImUOidKsVUfEFt1btt1nN41UrtH7/QWugxIZw/QvDZVPEMkE7QyRaGx8nuIWh+iMVUWMqsKmmWBNnyLZHVEMT/Av3GNEijyOY3TtyjzOZ36GidCEhUJqbdFOdBR4QhR26R6nwmOLgxaTgNDM7CkzTxZALDMFghXfEg/A++ZXCyPEEJQLY+parvnQrNzfqR84mKzX/qlX+Lf/tt/S7P5Z5tAgCfisL//9/8+L7zwwpPHX3/9dW7cuIHrfrdo+vLLL/Paa689+fkrr7zy5GeO4/D000/z2muv/cyJzQA09I8oJggu165RKoUuNDy9Ttq5iF5fUOoe65rNVrE4czmqbxGNbyHqW6yyJQMyTDSyaMp6sMTLFOQZOC6itkk+ehvjzr/n87s/j4XLpCrJihlWHmE6GUbQxRu/QVbErDZfJlaQZhnb0kQTGs0sh/FNxmsvMa9CXDPgtEx5tDxClyZXGheoyTp3spSw/yz7iz2eq+1i43KxdolK5UzyCSNjhtu+QmZ1sE7fItUNjBCUWYMqRD99CzM8RK/vcGw1UJrHhcZltDBEuA1OyxWH0SkAyleUVQkCevYHc75LzUW6dYhmCLd1lod+zkdSugN0d4wqM8r67p/od/v2gKIqMaVJXT+bX/RsCg++irFKKbsvUhg/XLzmSb7P66ev4Rgul2tXWbe3qKqzi7JCYQmHp4Pr6GabWMWUzaeIwxEqX6DJgK6sYUoLuflF9GSG7NzAGX6LaPaIMGhThvuoeEZ9tsfa4GXM1stQrOjUtihrm8TBBQprgOnUsDSLU8OgUZWYZptpfHpWPEfj/8/ef/xaluT5neDH7Gh1tXr6+XPtoSNSVWVVZharQbLZLHaDHMwAJPoPIMEluSC44YbknkRyUUChFkNgwNkMBt3NqZmqZhXJqqxUEZmRkR7CtT/93tXq6HNsFs9DeIaHzBCemf4BHH7fvefeY8fMjh2zn/1+319czMiSCRUlMP0eWE3EcoBy27hFQTE7hCzGOrlO3v4KmdFAPXC8y+yzDdlpPuI0OSYjpSwVo3hIr/YstrvKTnaCiodUF3P0LELNT5HVVdT8CNl+Bmk3IYsxyhztQXSxU8DaE2eFX55oDOniLGJstoeoXkJTOuvOu2kgi/ceL0DPkrOUAEKe3UPveYJLf5P67A4iXZB6XYTdgHjC1HLJpMFVq0YwO0KpAzarO6TOKm9N3qARHjMZ3cC2K9x3q7wZDzhfu0DHbtKxV5g2dYJrJXYW4SUT8qMfMfN6aP1XuLT2daKjl1lmCc2N36KQEltInOoFzPEdcmGSDm8gdn4fS2WMhWIUD5gbFuu9K7SzknR4k4rhkadLGpVVBnEfqUkMadI2e5Ql7ziXCQRRGXJ3dgLAdmWbbvN5ZOUcljBI9XfnHQYmbb/FKyc/wjU8TsIjdvyAXH8wRhgNCHbeW70QnalAkWfILHzibPaEdxDjt9i3PC4Yvzrpmlp6QKIyRsWCptOktBvopz8h3fmDL7toT/gIlFLMijF5mZJG+/Tnd7ldlryw9U3MNKSQBqeHryA1yZbXolI7T0f3MUdvoEUH9FVOnk2ww2MmjW3G0QTHtDnXe4nx8D6J30RSUtEtRDJBVM8RFhmN2X2m0ZBmmVP6PaRRByRlHiLmh1Q0jTBYo5ztci9bsnQqZEYHXzO56PbQj35E6m9gojCNKi3dwaqep22t0MAmSkNmQuClEZ4yMKuXMISGhomlLNTbKbPy+KH6yKwOcv3bKCGfKAc/4bFAQ8fVfLT5KWY8R6YRju7hKEEG+P4mXmmR2hXS0+sYaUjib3EiFPeqO8R5TOB3yTSDi6ZH0X8dZdVw3TpM77GIx2x3nkWmS6ajG2ybDvc0wcCtUPc6WNvfoVAZfd0gTidctLoUZonRKIiTBUI3iJw2hrCo213UA0czUeaY87to8RFK6OTVi6j1b6Ck+Y7RcVHOmCZjfKOCozkIlZwpfQv1QOVAUKqCWTFFFzq+9vHWXr+pCKFTiJKZsOg0LqBZFcr6JXK9ggH4RsCyWKBLg/P2Ct74OtN8zGhxl6VugBRcsJoUpy+Tu13qzec4ik94Pc0xzSrbtavYnZhCr4N0yV2LaPjXDKNjpOFjL09YVDfQpKQoSzShYekNNOmiOad4MkbqJlMpmW9+k9pkD390B9DRopDq+ov08xr2ZA/N8KjVv44jNbSghX38U/LRLVQ2Q52eUGteJskS/O7TeMc/Qp/d46JTJXVWOM3naOi07A5ZmTCbTQhMn2YewfwU5WpoCvLOV95fh5TvBKtpQmencp5FPsfXfbRfMGda07dQ43tI0yPvffWJXeZXBA2dltljHE3JyKjZ9UcqIFaExyWVk6cL7GATPT5FHP+UejHjSqVNProLk32qlW2U1eB4eQTZmF3HJZCrdCrbGP45gqPXcbKCzGpgGDW0aMZeGTONxzTj+ZmSWHKmHDixKpjVTaRuUnU3sE5uUAY9tKMfYkQD9M5TpOkSSqg2rtAWDio8oK9SBosh23aFjhCYeUqkg5NLOs1nqdlV9qM+A6OOMAW1eMCiKFEqx7Eb1GvPnql5N1+CygQ0l6CckwU7xMLGq2yQ2U1iFZKUEckD54JxNKZnrT7CUe9sc1WhKFTBE349qJkNpukMiaBq1GmYZ8po1WhAOTuGdIwZTygrdUhm6PqY80bAPRHiGhUsp0M4eZNEW2UvPmE9twmWe0jDAmyEGVDUzuH0nuXSyU8xb/4ppb9BWQqiMube4iYxMV1nhVRIVLFHICRLq8FeMsWLhyyCNbYqW+iLIetHL9NwGiRuC8tscW95C3N+B1NX3Ity/No689oqG4Wk4V0AJHmekzafIioXLPOQ3ekuczWhpUY0nSZGcA7da5ArE1NKqkYNABH2UcEmepHT9DokzjrZI7bAHP0smMwRgsbyEAeL3+/9DhHioXRfqUq4O7tDqUpG8ZDLtWvvewY94fFAFzpNp8EknpAQcWP6Fq50uVS7gv8ehzNPVrgQVFAK4jKkalbQpI5UkjVVsJInXKhcIrZWWLHW8PQKqoQ3J2/gaA7DcMiKt0ql9QxW7yrjwU2s6T2sxg5y73vIzjXoX4csQkgbFseI5gWIhpRWHc10Efvfg/CE2Gtxj5xu+yq9te+gKRNN2EydgLvzY9y1r5JFE2LdYEPLEQgCwyArQi7XrrBZbDBOJ2RFRst+f3BW117BlBaG1KjotYc+K9QDxXElMTUbW3iPdFp4wueLNbuFmtxDeC3SxjOoB4IXSsGGu0XVrIBQBHqNYTpgGA3Zqe2Q5RmxCrk5vYtXOwdlBa1xCZSi8HvciEdkZYFj2PSERp6FeIZDnocIawPptsmrl5B2hdrBn+FnEc3GFRrVFpE0mA9u4EzvU0x3ydOQYuU5ErvKeHwLVykuGCu8qUISJGX3eQJvlcKocxjd5igdc6l1icbwJlFeUEuOGbptzhaVgqZwQMAcxbZmU53cR+ouwl4nj4dMVYxRxhjjO+i6hxhcR661MDWTVT2gTJeYZoNEDZklBwSNq1jRMSIcUVY3mQgNVM5S9+k1K1BqFJWtD22HJ3w6FPKdfcj3YguXHf+zDTob5WN257tUFncxhaAQBulsl9PWM2x3noHR66jj61jjKcbigA2nQeh08PwW38ozovF9lm6TWuAyLnK0LEFfjnCCJnu1HZje5dRtsqhskyV9wjJhzV2jWi2Zjt7E7j6NKSQVzaTIY4zpEVR3kLlAeG1M3WG1dZFpumTT2yAsf4LQHSp6gJanxEZKtSwYZgtMdLw04Vz7Eq7mYeoOYfMa1DMOkz5ldIdVZx1NaNyZ3SItM0zN4GL1EjWrxiKfs+KufuCYreVL9Pl9VDhCrb5Irj8Rx3nC58tnPjM+ODigLMvP5Lf+4T/8h498v9/v0+k8PIA1m02Oj48/1ucfl8chU9LbZfg8yuIKnzVvlaRIqJl1EAb5A6luIx0gjl4GBEX3OQa1dZZ2HUyPTusqwqjgVi9hO+uo+N7ZTr1mwjImSGKkylAnb1DUtnDr55Fim9N4wNCqEGQTFtkCOwvRx/dod3+LajLFCU+xhreIhIHnNqlmM+bCYm9+H8/0UJRE5ZJJNiaTOWvBGt2iw1eaX8eR/gOpfY3N4Bx+WiGzqgT9tzCkgVG9wIrImVZ6XBE6jdv/21ku6eiEeTrDb1yG6jZ652uURUKpuWTJ0TuxHHE5ZxYtyVWBJiVd6u+2idDJuy+h5SG57oOQv/IxIJ9X3y91l2zla8ADcb1P8F1X87hUufyQ4Ux7kHOdLEILDylqj97wCMsFi2yObwRY0uZwuc8sn7LMl6z6awhx5rgyTAa4uosnHMzTH0I0wbdcpiIn1XQmQRc1uY0tPKrBDkL30KWGVoR4ywmhgHh2iG3XoUgIZwcs7Spr0RB3eoSThyykhtIcNO8snY1oPUM1W1CrXkIXBs3RLkJqRLU1RGkznh+g1beI+29i5VOs6ha2tHD9c+hJSCUck3gt+sUMTZacLM8ccbYq55BKcH92j5yMcTZixV6j7XYAhRDQMrsIs42Rl6jZLtKukGkusvsiReU8HaHhFYszmeLRLaAkr2596v7xeY5nnwVfVLmEAOwawvLPcrBX1nm7TT7kW6j2VfTxW4hsQVEsycW70ud6coLqv0FWJuiaJLdWSFTEMQ2maFjLuxTjQxzdxhKCrHYBTWpY0QgHgYMg1gPM9nMopQiziMH4OptFiaw+g1YsSQevEUZjCsPl0AloFAW4HapFgnH8E4TQmThNKpf/Hun4DnI2otd6Dr/6NFu6w93lDV5Op7wxep15ZYPQ7nClts6G1ySwt9E1wXF4hCg1TsMT2nYHoSRr7ga+6WNJk3k2521N96gIqRkNsGxK3j+e+DJg3dtCKUVaZAghSFXMKBmgS52m2XlIhpjmReTwJtg1Urv+ufSHt3/zF9cBX+a98Xle5+N6r39Shv0fkkmNlrPy6Z7v4t3/xRdkt2vrZ8qHh9mYlh5QVM9j9F99LNrkcekfX/b5P4hFMeP+7B4ryZDpyQ+oFRk0L5FXtmjba/QHr6HJ+7hmhZ6waEx2EfI+k+UAkc3oeKskdge610iKgr9j9QjCKSejv8TpvsDh4FU28zmz2QGN2nmUkJSGg3b4M1a8NnVpk9pN9oWi0jhH/eYd9OZTKKNFe95n9/BHeEGPm8UM3Ii62aIdzzDiCUWZs1CKDX8LYXXR0BECVFlQCbYJ9CHKaXAv7TNMZjScBmvOBmVtB1mmoFnk/ur72kaJsyXrL9Nkj0u/+7L5Tb/+j8vH6S9asEJtuUWJhuaukzevogyfXPfQ8gVrepO5NChMn2b/NXRhEzZ3OFn5KquVCxTZnNrwPlaZUjaewnAqVJKMcn4XTUmKPOYCJQsU9f1XGFROMeqbCBRjO6AZjbBb25j+BrOjv0bGU/pena7uUvR/hFO/hO60mRMyT6c00xna7C7i8GWEW0emMdnGt1mWEYv0GM/wuDe7Q1EWDJI+hSowMWn5LUbLEY7psuWdY5Cdcro4pVQlO9XzBL+gRvU43mtfVlmEEHRXvoYZZtjNiyjNo6hsg9TRgYuVS2z4m7i6i1GWaN4hzKboTotMaVRNF+3wR0wmt8+UhA2biVKYwibLU8blnEk4RWgDek6P2nyfw4Pv4xUxpeESVldI0hglFBfrF/H1gDLcxRzegPk+CwocqWi0nqZWvUTLvUdy/DLDuE+c9AnDU4ZCo77yFZZ2BdO9gBCgKSgbIYv5PbJEotkVKk6H2tpF5LKP9tb/G11CVNtks/s8nfqz+GbAirnBm7PX2fYvMMsn9OwWnfyBSdKw3zNPVkzyIXZ0SO3gRxC0MFa+Q6ZVcTUP9xER2QIQ80NAQbpAT6dkzm+2s9mn6fdf1v1rCYsrtatkZDji0UrCZnSENR+d/TE/BGmCKpGajj8/YZiEBGaAo2kcq5yqt8aR5fLq9DZJkbCaupxPalxtbWPMbSxAaSbKrtAbH1Bzm3jVLTYmd5lHB8R5xMCo4Pa+RbXZQVsqytxCEZLNd0nSJfrilG7vBTJvBWm20KIJS5kTHXwfUdtAHb0MeUTirbPY+F3OGVW0k1cwDkesum1EZQWh+9SVILBcQqOBrOwwTE9xdIeKXiWXZzbaJhbL3jewyhjDaLAbHzIIB5i6QWD5hGlI2z2zD/xi+235W5xGJzi6i68Hv/bzqce5bG/zWdSjrwdcqz8FSrxj1zB1E2XMOA6PMXQd3zBxLRvdchBHPyAQkucdl+PFLvftNnrrGrvj6wgpmIenaMM3cKSGu/Ed+ppkFg9pFUv8+TEUCcViD715meX+93DcNlF1C12T2N4Gzc5X8aXJuMy5VozZn92l4/RwF4fYShEpgW5WyLKcWM1Ix6+RD9/CMRy86ho3NJMyntCwushiiKZ0Ks4VpARbOPiGS9Np4AsHW6vjLiJKJTHcNa66q7x3paCcGrm0MIIuSnORhz/EXHmJzHo4fWDb6uBoDv5yD2u0d1avUmLWrj7cXg/08AWghEII8djZ/R+3fv9ljRUCyZq9Scfu8v3+XzEIB1i6yTnOv68sqUqYpGOqZo1n6i8QqgU9s4q6/xeYhaImZ9QvfhXrQdDhlrvNMpuT5jm+7tNxOzSLDC3eZWBX8eUO4ub/AV4LMTuh7FwlDU/Qozla42lUloJVQ9hViAeUaBSGQ6ZbJJrFnm5hLo/JihyhKXZn9zCkSSJKNK9NkS4YhiPOGT7O/s9ZIvF2/jYVs0tFryMlPGpLVkenbT1aIdzXA9aCVaIsfOCo9sG26cdx/H+cyvJpkSqDyV1EmcP8CL26Rf4eFShd6DTM9jt/96xVunYPoQSD5Ig3Jm/y1vJNZOc8V1aew5wfoMIxFClCnu1RFmVOr3IOIxyROm2GVo3QckmHb9DMQlrBOt7wPogSlRekus/U9hB+FxmdYqgdIiGZipzdbIw+uUe7fg07XrBW2+QgGVOxGmh2h3uzmyzyKWk+ZWq3sDUTX3PZci7SjKecq5xH+FusjXaJ0wnt6gZmWjKLh3h6jJXNCP02eXSCtfktWA7Q9RYgEAJW3XWmmk7mrzCNhxx7bbTaFZZCstm/jkAikwkb619nrk1xfYU0e2QPHPh+DboM8OvR9z8KId6/f3KW+UqhuV3cZMY4GlCrnGdUaixrlwhMA+IQKzzE9VawpU2WzNC0fWQ6pyos6otT5krQrm9TTPYoLR+z1NGkzmLlm2A4NOwGRXhE1/DJT39C6HQ4am6wm0zpVTaoNC+zMbmPUSq0ox/SWf86g9MRpVXFWhZsdp8nLyVXLv5fySd3MK0WU13n1uQ6roDt+jZ6miLqOxyXgmk2ZXd6n2tmjWq2QJMmYyPA0ixaVptCFWdzEKWwF3t0ZvdwnBoZ6QeP2dEpud1CGh6YVZRmfWT/nxcTojymZtYx36Os9qi2ee//T3gCfA7OZgB/9Ed/9JDq2Hv5p//0n/7Svx9FEab5cPo20zRJ0/Rjff5xaTaDX66gnyGfR1lOwhOW2RR0CPUxq/WLZx8sh7D3FzDbheZlJl6HzNxmUcb0/A7e9jdhfgBSh2AVuluQLcmcJuP+a5hmgZdGoLscqQWT1g7L4x9zf3Kbbh4Stp7Cme9hlTk1r8WarWMsY4bZAL2xgW410fMl/mKXbvsCS11nNehydLrHIpkjshLhFCiZ8lTnqUdcWcAmK5RZRJTN0eIxSfs5Ml1jVWi07/0VmorJ0yGOphF7DXRTA8vCCjRq9hoAfu5QDT2ccIzov86sTFi2rlIN3Ee3SShBM8D61VfDeZz6/oei9eB0QCVwob0C1feXO8kTdoeH5DInVnMu+BdhVuA7DqY0udjapuUFQMAGZzLpaTyjGC6wAguZTIjDEcNsRm4oovYWNacBFYctr0u8/wOGo5s0HBszh1A3iRvn6Po97OFNxGwXY36ATOaUuokdDQh1yBqbzBtNau7XMDSHpRS4e39NZXydUjMwxz2M838TNdxg9Pr/k3plk2k+Y+X8/4V6sEJFSuheJVoecSObYzChOP0JbbvOPOhSmCFNt0ulcFDYtGSNq/VruOa7Y/MyXTBO5mibV6iYX4cyO5MUfqgPP1Dy6a1/Zs32uPavL7JcpSqZbV4lS+bUq5u07I9x7tyC+O5Z+8T3CNprLHQDXerYqWBGyDyf4sVHmEEDrSyoiRBR6TEfHKKJOalashXYVKouXqzQDA1tuI81L2mtPMV85UVujm+gAGPve6SajRbrzL0mc7XA3HwRvXkNP51RLG7BxlcRpz8n93uo01epTudkjU3Sy3+LdqnAX8GVkmj/e8wm91k1LJaWhW96xBq85vnonausButk0YC3FtfRNY2rwQXaTg52DaRGj7OF9iyZURoJaZnh2Dp+YGDrj95IqisX6RaEWUjP61G3fW6ODwnzs9RtdTeg675XqfIarF8B+Tkp56QRHP8UshA6T0PQfd8hX8a98Xme83G91z8pN8MbAGw11vD0D15sfRSe9+m/+0lxlIk51BlpC6pVF7pX4Naf0Gr6j81q8MvuH1/2+T+QMKGKh3l8m7bfZJbM6VR6tGortN0mwr4GlRqtwW2c4VvEto8qCmwnoGpbYNbITIe8toW5+5fIdIac7mMFq/ij1wmntxikU6RXxfZ6eGYF3QrQSPDdJppm0Q9WmYze4GD3L7jW3Kbp1PHNKqN4zNTS8KTiq7pFkUzxnCa19IBMxKySIs7/D0ziPabhLaZuB6VJTM1gZ+dFAqVYCkkyeQvftMiJCGoWtl6FlXfnGVEWYWhnz7fPmse23b8gftOv/5PyofXVfB5621AWpFKiLA9Le3ucbzCVXyUrxxjxBGk6bDl1Ik1xceOb1O06i3SBkAXG/Ih+kVLaBoFR4AQtMr+Fio7Q4jFVp8FxeIo0PULdwjd9WumCdPA67co6k2JGc3KTcH5AVV5GyAmyfR4rWMfurXK3/xqZzDDFgrpjYnoO2DZUKywDnbcGt0mKlIpWoVbxycqUSTLF0x1c3eUkOaTiB0CGrU6o9X+IrWnMG+dxAu3BOuoT1t0XzJdbloDutb8L9/8rqAyiOyzrDfbiIcsypO20aMsU8dP/O0R9rHN/A611GZeSmlWDpI+plpyEpyiZYJsepibpeisskwXSLtid71LoCV58SCkSQq+BtfIVMrdGlEw5pweszd9gd9lnMblJzW7SiPaw3CbtzlMklkFmJCy624zEnPnUAqeBWe3RoaBm11nz13CMd52AJv5z/Dg7oJtdwk0meLUdLL9HNHkDTB0jGrPauoTX2Kb0mzTmx2hlRFStEUYlSt9is3kNr30J8gQqa6Cf2fAm8YTJuM/K8Q9YTt4kyLpUK2uw83sfXtXlJZjcAcOD7hqYvzrpzz8Pfpl+/zjdv++g+5A8aNOKD/4KSbqHPdwlq23jah2UZjCwLW61VmnaTZbpgoZb4870LpqmEckZUfMare2XEA9S51l73yeOXIpkhFPdYCkVor5NfXyboPsMWrVK1V/HqdlQ8RjP9pkX30QujnGqm/Q2v4E+vYe/uAsmLPOSrLkNfpdkfIcoOsWUgIiwRnfQ9v5PIlWgr/8Wa/5lGkJDZjrINtXOU/xcpkR5hBZFuFmE43ag+wzoJm3OnHuLsqA8vUslcJBCsl3dJjADrEesUwbRgGU4ZaXZYdVffd/nn5bHso884HEu2y/yUWWNsohSlXjmB6c9mqdzDub7mLrFRrBBlm+g5y9CmTF0WtSbV3FmexDbUGSE/ZcpTAeZHnNs5lxsXWCaTpkVM+aVFr40uOB6RMPX8ZVCSotlMUVzAvTVryJQqHyBmZ3Qcc9je5vkZU7XX8U1XdzZAfZgQjA74Dif4/e+SsWcES8OscqYYO9PyadvACUHxEyUxGh/BZX0qVkVpqZBZl3BlDq6XOL3/wuxbrHeeZqFmLLI5iSGj73+W7i6/QE2+AAaDTj+GSRjiiIj1aZ4jY33rS/aVGEYQz44e6MSQOsX2yXA9GGWzmlYdWp27SPb9ovmce33X1S50iIlLVJcw0UKySJd0IobpDKialZZa3Tedx+9PthlIRdoSuPKygWOwiOieMYiG9I2Axy7SrPWxHbevYbnK88yjka4pocvbeJb/5nJ8ph2lqKsKn73WZw0olA52fAW6erzzDfaVCd7WOmEZH5IYrs4dp3Cb5ElQ8Lz32ESNKmYNY6TPQxp0AkjriQjSt2AeILwutyybCqWj7scEuUDdE3HY4LbukCSx9yZ3iEuE7aCLRrOx1flf/vZ8nF5nPra41SWT0OpSgbhKaLqEGQxulWBZvuj57BlyXTvv+MNb7BlOKigehbM4lsE8yk4AHOe7TzNWCiaRoXg4GXwGySWRdq5yuDe/0k430MVS1ZkgitzCE/BqRB7bWZlzLi+ybjxN9HSBYN4wiiPMIWkIw1WjAC3vYWfHPH08Ca5rhM1LuN7FbT926T916jULtGobRCYFbwiIk9mZ+sJx2cyi4lZIpd7TIMOpkwZqoSViovdfY47rsZb0YBna0/jmlX0ygZ4Z3sDdiK5K17CKjKOwiO6gUNV6FSUd6aFb/pUmh1WZO8Dq3AQ9emHAypm8ECI4vGwk35cftX7/kcyuAHTfQjWoH357L2yxJp5zPKUwyLlxYt/kzA65a3lAXXTQhYDTlEE1/4exenP0IY3iHf/gpbzd1HzfZLFHqqyghuW+LUeQxThxvMsRreomAatxiYJKTU7AAo26+s0xrdxixlGuEAaNmv5mOZwQnfjd2nkLYiOoXsFw29hZ0sWlkspJZnn0ZICb36A6fvQvcw4HeOXFgLJTaNFQ3eQVgWvSBgvTqjYGvb4DYTUcYuU7vrXaVSrrAQthHuRUTymIwzso58wCHexU4cwqBLUt95jh3oP5ioUx6AC6Gzh1z+8z8zSGYPhEUoqCiKeaT37kc30a98Pn/CJ+FyczV555RUMw3jf+5/VoG1ZFpPJ5KH30jTFtu13Pv9Fx7I0TalUPlmah+Fw/kj59i8SIc5u2s+jLPM8YjY7M7CYecKgmAPgHP+Q8vA6cnmELl0W1cv0wyklgkImnCb32c/mZKLAnI1wH6Qam81vsIhzWu4Wa+UeKhlzoukcxmM2laTn9vD1OkPp0tz6NkX/DfxkiXZyh1FlhTf7b+EZLi/WLsJkHytJMYfHaJ2XUJHOWhFQZiG7cZ956RPLgqF4f71oxRIZDciLOQf7r1KiMOZ9Bp2vEGYTXGGjT08Igy6nzXMMl6f4ZgBxTDxXDBbzd37LFw2MwQ3KSGAVKWacY1g+BA/3D3N+BwY3UFJDrXyV3Kx9to31GdJ636L5/TwOff/jIEST5vpvMZnH5FkFBvP3HZOplMl0SalKpJAMxQyz8OnqOq7uUUQ6g+jd72Wk3J7dpJJJavGQjlWjUHMW8ZKgIphPTlG5yVhNcOcl3PgTsvl9rPbTuKaPMHwyrUbmW/SHN+iaAVE0Iq5sERQRmtIo4pDR9IS+UUPXJbUiIbj332B5gjY7wrIaOGiMR0MG/jaq+xI3lsesOz2SxGSQLR+U1ibTVgnDW9QGb5KFJ6TlHrL3FQrZJcoL2nKVZb6kolUJZwUhZ9eqULw1fZ04j5FCcrl+BevtKOL5++vxs2mvz288+ygep34vBAg35c3T+ygF9jLkavWpjzy3oMBYppBFIDVGo2NuL0+RmuSKv03Zfp48HrGsX2DDdZs3AAEAAElEQVQxO6Gi13ArmxSlxdjeQC8MpCoY08TevQ7jfWRRQloS+12S/m2uFxapyJllY7pJRpoMMKRkJmxoXMM2HPzJHfzxHczaDifhlFOrxSbQ0gJUUOdkdsRidMSoskMztjAnb5BMhqSLGZcam+jVHqZmcndyh7bT4WB5SJnonIYn+FRJ4ynu0X8mnBwiVr9C1nwehSB3VziKj+hHY/YWuzTtJoPphAv+lQ+sM48GHg2KBQwWcxZhwiw6e+7NRYQWfj59/VEYy13E6Vm0LPFrpN13HT8/z3vjo/r+53HOL/Ne/zy4M76Da4GIBEuRfPIfEGeOZstl8rYw3xdCU/O5OTtmaobo9iZe2Gd0/yalv/LFFeIRfBH943Ea8z8pCgOvrCGDy3RKj6Zns292ePPwFvvmMTvBBUy5ThHfIEwK1HKP5ebvEkmLthAQx8gsRxgT9GiGo87Sa8eaT2L6CKW4O7pJ9eL/wqRQTHSHhdFEr5m42ZIy2GawuI86uY5rWPTjOUb3dwjtNsv+j2jZW1TzGeLOf0WvbiO1JuNkTHp0HcN00Q9f4zA85Xh5SNl7hr7msBPscLy8Q8PdIhcSlejMkzl1u8Z8krAgQ5YJWnTCRMTciUMs3WInOI8uzI+utI/Br9u49Ch+lfv948aj+ougRI9OAEXu9B6kddVZFCF3Z3dAwE5wHk8LSFXCQZIwrWyzXjXRx/dpCokdbJIudO5ND7g/+hkSSS84x0k8Q8zuY6uSWrCGG86IpUtTGgjNpuWvExUZ++EJa9Kmd/I6mmYS7b2MbXeR0kdXBk6hEMLEjTOktmQ2mjCZLVEULLMl/vgeVbuN8teJvUvs9m9z/fhVessBUuhc2PkDJqJGYNU5WZ4SipSq0WA6m2EaJsXiJmYC8/iEqr2FMO2H1lEfVHefN1/GXOfj8HZdjGcRcpEgVElZLriV/Dl/Md/jUv08enlEp4wR979/FrpdSIz6V7gzucGdfJd1Z51Gp840PebGcoFazPjd1d8jKKpE2S7z8JiD6SFkElszsbQKmW5iuevcnd2jUCV51Oc4S+gnI2pKcm9yiNd6jtDvcSdPSbMpeQSaLhHUGbuKZbbgYlxyPs8wBrcprWNmeQL+Cqm7QaoynnLWYfpjkiInn4wY6S0SLLTaRazVOtSfQjrnsY9+SjK9C0g61TVmyyGW6VOmFlOlkXs91CQBzuZYk3zMzw/fwBQaVjihF6wTKofwEWv9hyt8Da1ap5QWapYDX9w8/8vg8+j3X8b9K1SJHh8DgtzpfmDKbEENwz6PKlMKbZ3xYoyaHVMWknpSYLdeZKhb7EWn6MpB5ZINZ4s8zyl8cJVJtJhyK7tPGipqehOBwp0eExzdwLADlm2TSHMIZvvYQsc4fB0mI5wXLjEcLVCqwtxY43Vnl0KzqVbW6N77r0SnP6Nbu0xN8zD1GmXFJaKg0rhAPW4SuR3McMIimuCEE/IyI8ti7kcpBgZiFgEaKtYhPsTJIkR4ylxpZJM5qvTJnIcdxeI4543h6wRWQFffgDBlzsN28IKCN8Zvkpc5ghPKhoYtfrkUOl/2fOrXZa7zcepxUUy5M72DQnGuco6KXn/kcXcXN5kmMwSC2WJBkmXosk5GTl3VWc4K8qjEmI3BDsisLsvwmL5W4kwPKI+v02te5hVp0qxsocwKQ72BphzidIGjlyyrFyiFRun0aI/v0CoFC2+bUDb5wd4PmSYztqpbfE1voY5/iDl6naXbIAuPCYMpkV3D67yAOnmFcPd7UNuhvf4NpLdNLjUibF6QTQytRiYc7kbHzNJjnpofcpSE6MKAwgBdo+v2WCxixmFJKNSH2i8NfQVGpwyyEUOtikheY9s7zy/qkgnVwrC2QSky0UU98nljU8Emz3ho3+CL4nGd63wQX+RYkauU2/ObRFlM222x5mxRqIwkztAyE1NzmE1jIvG27JciI2O2CAnThGk2ZjifEBYhqizRGlepCBOnfpHFUmexfLe9BYpqKijilLvhbeqnN/HjEzJvlaSU5JXLZPmc8s6fkqdj5KnO0PgGZbIgCDaZhWMW4ZiO7lDUzpGIHY7jBee6v0VSpAyXe7R1j/q9v0SGA3yvSVa/ikoKatVrpHqNLC0YxzMCs8oolYSDOcPslPuzfYQQZJHivG98aL1H5ZLj8BBLt+nZa2epmz+CJ3P8z55xNuT+7B4WLqt2i7q3TfkBc1gtnyOTMaVVIyoWDG7/NctizqIMCTa/Q82qkyYW88xGhUOwq5RZlYowKNKck/mYeXiKbfhYKkC3O6zOBjhpQajXMCsXEGkBuUIN7tNY+wqVwR5GnrJbWeF+uuR0eYRnBNi1K9zBYF4I7IOfwN0/JVcK/do/wGk9zWK8T1WZ+Pf/knLl64y9NablkuF0D6FJes46hayRZGNkZY1dDOzqFtM0Yn+wy9X6NWRuUpNt9mKJq3v4wz7lPKfQfRSgl1Um+YxLwfNoQsPVK8z9FiRTSqdLOV5+YH8tKXh9/BZ5mXPACWVdx5Ef7NT9RfPrMtf5tGhFiLb3GqgCRiOKskKh+ZiTN4iHr1PPZljd57k7H+HlGZdKFz0pODn+SyzLYD4+pNW4zHLv+2SNi4jTm0z9DvN4hhesozSHIIxYOHXGuYEdbDHWahzPRwSazunsNRazQ3y3y7l4jtO/SemvsdbpcTx9i1jqFIdvMOt+A90ewzIkKSymtTXCPGNi2aSLOa3lCQfzY2y7iZc7iGCdOCo4iXc5WZ6y7q1zVUxppXNMO2AodMriGFdUMHQwZQcj8Rgkc3R8Ovho+YIkgixRlKUiT2E2ThA8SmTJR6u+iChL8uL9++ZCFejhEUiN3OmxKBZMZyEAqa4YiA+e63xez4OP0/ef8PjymTubCSH47ne/S7PZ/Kx/+h263S63bt166L3BYPBO6sxut8tgMHjf51evPiyD/FEo9X6pxi+Lz7osWrGkgUEebJCXOU2r9c7vJ7pkEvaRuk2teQnD3aGnH7GMDjEOfsBpPMGobvEaOV2vh6BPXqTk5BRkVKb7ZNNj5vO7lG6LtdoWNSPgcvsZZrWnsEev4S361JREX04p3BMOqi3ClefQrTrl6c8R411st0Pz0lVSo4lWJlQHN5hFAy65AVHDIqagn5zQMNpIId9JyyhPfgrxjERE2IbDMluivA65KlkYFfK130W2n2UoBW+FR1SWA8rliPVMYPhXKbR3HSWVAuwGIhwTGC1KZ5OCd/Omv9Mmy/5ZfuQiRyQTlFH77BrrS+Bx6vsfidckjz74waZjshlsM00ntHUXL4eKWWGaQNWqkxcZp+kJlmZR05tEZUSUxcRWnVCU1AoT025SC3ro0YTt0Vuo/e+hNr9D3jhPdPIT0jIlmB0yC3oop46uu8wNnxTJ0mlCfYdmGpH39xHD23idp5kKhX/6QyLNoAg2GUR9tGyJ07iMaF5DmB6ZkEzTnO7K16mlE9LKJv2sT9dce5A2Fuws5vx0D215jAi2KcqSxF9lL+wzYMCGt4VnnkUpvbeOSkqKMkcBhSopyhL1OQk6/SKPa//6IsulSx2UQKEwpPG+c5eqoJ+dkBc5bbuLKSwUGkX3RWR4irLr3I/3OIz2cQyXY7uG1fsK2vB1ZDii3XuBwlrBVYrg9Cd04yMWlGhKw16coKQOCgqzhdG5AsO7LPMFFafLbV2QFSlpZR0vdnHTOengOlb9HAO7jhjfRZy8hju4wbln/lcW7TXc5TGiFCSjm7jeKkNpMk4mNIwOyqhgCoem0yb2V2loOkmeULcamJpNXhTkWoZn+BzHx1TzBHXnv5CUBV4yQaUZmbAxOgWjfIpSinE6Ii0Tkjxh3dvC4uMpF/ScVQxpokudilb/Qvuh0j1AgioRZvWR5/4y7o3P85yP673+STnIp7TNBgjxqXzF3kmdqb5QXzOaesB+Ojwb56vnAdD6r1J4X66z2dt82f3jyz7/ByNpGV0wuqjKUxQUjMbXUcA8XZCUCVJzEE6HsiFwnCpp63lquoVa7jJe/gitzIju/oQyj6GyRWv1f2Jq9XhtcQDNK1SlTgGkiz5pkRJUFrx59CMaTod6MmVndh9rskukFPa1Z7mTRaTRdc7rNo7lYaRj7DRBH+9Srv0uc9NCJguSIsNSKZowEEJD120saVOf7+NEc3TnENX7OtveeTI3xRAWKEmkQuTpX3Ny+jNSlVHZ+Bb78YSm06ShPzrlx6fl8W33L4bf9Ov/pLy3vozlPpxeB0BvJ6T+OQCm6ZS8LICzaFDXDujHpyzTGM2uURYZqrXNm6ogMCRePqO/uEE+uoEsCuamTS4lw+QE5ntsjG5gN5+hXeakWUy++5foK8+jnCbGZJcwaJL2niUavI5lmNjxgDSZYde2CbsvEpgN9OENCmWgD29xrrbDq8NXaBUpR8mS3Gmj4ilRGTNN5mxJm2i2j+l0sIf36K79HkpBo9oGBAJJaC4wpImW30KLYza8NdT8hKI0yGpXUOL9i4jHqa992WUphIXovog+vs5yfI9Rf4+dxhb2bB8ziYmsGpbpkEcTzPoOYZ4wSScs8zk6Mb3Coh5OOO93WUgLQ5ytHVbsdXJSSkp0oXGQLWmu/BbLIiJNI4oSClUQagYtBa1RH81rcbm+hdF8Bt/pUY/ucnt8ixkTqmadVX+dirVN1apSzXP0/o8RmoY4/D6yskGxnJCuuxxP3sIa/pza6c+o5ilmT1KcxoRWldPKCkvAzFOeHryGs9hHHPw1Re0CkgzH7KGFA0SWUAoTvTYnrb+rWK9jUXca7Dl1rj61xaK+zs1CQHiPnr36IU7IgvztjaLHpO99mfwy/f6LvGeM+T0YvAWA3nmK1Nt8dJmQJO4GcLY5Mjt9FSMLKWd7JHYTw2yi6RZFdIAqFV1nFVVCXW/T9H2s/k8hjrCbBpm3itJAK5eI6T6WUojlgFhK9r0VziUh8XwP+/QWWeca9w/+ilNVpeV2yFSKY3WYSoPZ4Y+pqRJjdkhmNcg3v0asa1iDH0G6oCIUeTgmLTKaho/MIkRlg7yywmnjKlL3ydwNDM0FqaM0m+bkPpNkRNOqoGtna8ZScx5qDyHOUqWt+RtINOI8wdY9UhWzLOakRXa2MasH6FInK3OkEEilfWa3xpc9rn4Yj3PZfpEPK+s8W1CoM+eYWTon0GsIxPuON6R5tvGuaezNdkmKFFtzebH1EgY2QmXot/8z5eIUZXpoF/6ATjlnGB8wufdfEVYNkcY02lc40EtcaTBOxqxV11l3VtCsJjIZMRcF+slrYHWRmk6gW3D4IxxCbianOJFFkZ1iLY+wwxP0aIhmBVjZBH3v+5DHaNU1DGmRmhXy6g5GbYdBPMfuv05VaNT3XyUPNhD1Drt2BzNNCOM5hu6TaAbn/HMIu6AlNUycj2zn1GyRrn2Dn53+NdNwj3aZsGKvkqgUQxjvOBcoNBJv+z0N8+na88vkce33n2W5YhUiEO8GSj8gKmLCLAZgHE9YdTZRSmBgUbPq9OM+R9E+K/Y6ujA4iPcYRkMsw6Dm1pnMxqAkdatJWEyR1grz0kETJkU6IDAq6JzNPczpbdT0PqZIqM/vYeURpQLfrOOtfBMZnlAs76FFQ8iXCLvGdHFMp7qOyiLkxlfIwjGzLMY8+D5zw6O99btk6ZSOsmC8R013aCCQ7grG6CaZ2ULqPrG1yYyC20Ij775AIgw6dhtLQZgv2Vvso1RJtV19ZDrNtxEC9hZ7LLMlJDNczaOqf3wltMeprz1OZfk05GWBAmIUM82hIuxHjj9SZWhHP0ZlMZpuonpPozkVFuNj7GCFVAtY89fIFxpJ+wW0bEGpe5QYZxnmERz6XTQpmVpV6kbAptNC10yk4ZMYHpHh4aUxEQnJ4A3cZIyPxnBxgNu5xsIJuFC7RJgv0aXHvMhwsogWGobTJCtzitOfkyjJtllhlqdYVpVweg+VLRhvfJODbEKhGdyc3ub5zgtElVVs3eOKXuX1yc8xLAeUIC1SPC0gygboZYi4+T2IpliNq0Tn/gAldHrWCutaQCFtSnl2f6amBeaDlOIP6vHRfUSiawZZmaMJiUT/letHX1TfV5QsihkSDU/77B2BcpVzHB+QlxkrzhqWdCiFgTQcSBYI3aTEBATMj89sjXmCkYf4egN5ep0wXRB4LQYCJuEx9UqFsvEs/vm/z2K6S2AYZEVCZgVE6RLd9LCDDnW7ibnsn91/YkAhCzh5E21yh0aR4Ls9cr1ConIUMZFVQQqDsiyJpI4wG6Qb/yN677dJkmPm+98jlTmHdpWuNFGT+7iDt9CrW8jm07gyYNvbYZktCY0YPVvihScEWo1aEdFe+210/yJ6NELaTTSj/r59hFz6GL2vspLsEFtVpNV6sL945u8hUOSa/9DxSB45rpizO6jhmY+N3n0G111jPdggzMOHfEU+jF/1MfgJny2fubOZ+gJ613PPPccf/uEfEsfxO2pmL7/8Mi+99NI7n7/88svvHB9FEa+//vpnksLz1wEjOUUc/RRQ9LrPvC9C7sTbQr/yP1OWBUfVC7SQmNJiFk85nNzCN33sxTFObQ1NaBSqoBSKo/AQQ+qsSROVL0FodIVkcfIaUimE2yQpMxrhmCLLoSwRvRcZGAZxNOWtZMBvWQFSCQrDZ5kv2UeSLe9wwe7R0GtUfY9FGXIaT7gx36Xm1PhacIH6fIDQLPL6VUQeQbiLzKYUm7+NEjZ+9Tye0rCkTSFMYhfcMuS8buPOT/CljY1NWaSgPezJnlYvoDtNlDTI9cojcxuXlQ1EMgfdonDajzjiCV8WUuXU9BqtskQcvQxKcb5zlaj2FLrQub24wTxdAGBXBIF08E2fKAtpKIHKYjLTRvkd/HCEk+ZMswLCEYnXIq+fwxCSbHQTASTRiFgqCr2Cs/17GMIilBrWvT/HDWdYzauktW3K6SHV+RG9aEgpTRZuE6N6DtG4Quau4nTWkQvFlu0xuP2n3FjsEVR3GDUvYzasMyceSpazN8jCPjV7BcuqkFYvcyRyFg+uaWQM6VrvT5cg0disnGMYD6iaFVzN+8jJwbKc0Y9O8Qyfltl5x+Htk6IoSVWGIcz3RRT+plC1quxUz5OUCVWj9r66n+QjjhZHwJkK3bqzBUCuV6BSAaEo4/vkZU5cRJyEx3RKwdpsjyCao013Sc/9j6giQ6UhZhLRtDxys44qYrLgGqamUygFURVVmiAVpkpZJjG+GXBv9HO6tctEw7dQo5tYyxM6F/4OkW6RUpK5LcpoQBBlML/LVJdknWukfo8MSc8+czpP3TX0NRcP2EuOGYaHDKMhVxpXiFTELJ3y2unP2KycY9VfoRQGRv08cnoIwTpKFSBAFSltt8PJ8pjtyjYSjYpRJcpDLP3jOZvpmI+8H74IMrOJvvZ1RJGQWU+eE78qiGTKfV2noz0+UW4fl7Ze4XvLGyilKN0OpRmgD35Guv23v+yiPeERSJUAklIYzIspWRlTMWromDSdBsNoRM2qYgobhSTvfRWZLyj0AEvo6OmQu/t/xnB8g151i0mZwfBNlNOga1eYag4Vp8FEk/S8VXp5jhkLUpVQagau6WJoGvpsHy0aki1O8JqXkcJmmYd0yhT/7p/ixjMwPWbtywi3jTAqKMMh2vgtdKmj3C06zQa+yIntLpcMB2f3v2NpASqN0LI5pdZ5Z5MgKhfsLu6hjV/naH4PhKIWnzAuCgbxgGbQeWK8eMKXQlEW7IX3mKYzVt0Vunn07ofZu68Do8JADBAIAvPMsKdrGkfRPs1ozGJxyGl4zLS6xmS5y1cbL7FMJ0xMg25u0JUudXeF0+CATbtJ5fhnFGWCWBwi0inMD9A6T2FJn5Xzf5Nc9/hv8/tseHXIC9b7NwgEJON7BJXzmKVCzQ+Q1W3KbIknK6y6G6TpGN1pEpOydDoM5wc4lo3vbyKDY9pWB91qkj643+R7TEVvG5az2hUMt406+gFFIWByH93tkFmtz79BfsXJzAbCrKObbTxjiKW5rNh1ouVNbmVHtC/8bQzdIa1dwZE2SRlyFB6yli05XPRZZEt8AbXe17HEWZoMLenT6r+OLBOOvTZNu8UsmbERbDCOZjTtJmExJ3Z6hNGUdvMpmB+h9+9TijbGWkCYxKz76+wv9/CNgFk050r9KpZwENoSNB0pJTLuQxoimheIywxRJDiGR5TnBF4PwgGG1cGIpgjdQJkNKBNUllHoHlrrKlS2KZwag/l9dGJs6WIrEMXDqrGu5nGheolFukA5Tf4yeoPd4QE9r4clbdrWB6fE+SzR8jnafBd0h8zffqRT5RM+A947thbxx/qKLGMa6OwbPtXVF7FWvklmNlhmp2jKxJUWs3jGqrfGMO0Tzg7xk5i4jPGjEb5RRy9DtONXUHlIpmkU9asIzWZYZviaRsWuowrBwqkTqZJ+fMpBtE+SJ1TsgGUa8pIVMNv/Ac3OU6SNS+RWBePoLxF3/5RGZQOFwilzDHSyZZ9QGtR7X0FvXiPwN+hoHgqN1N8+u65ol1E0wKQkTCYYjTZlcA7DeFjRSilo223SPMXSLTzdZ1nMuTm7wd7iHqv+GgYWV2vX2A52mGdzPN09c/L/DIjzmIL8oefEEz57qkaVkRwCCk0XXJ+8hq97rHtbaO+p+56zhqt76FLnR/0jpskUW48oVIEhQBYZRbpgkU9Jkj6GzFnYa4TJKZZVwdQMNN2jada5oATDZMxNMedICYrKDhtWD6welSJCN4/PgqzLBWL4Bl4ecaHW5r5VRdM0poZHdW8XtTiB3rO4lU1qeY4+3gUpUGtfQ/u9f4uFTuZvEVEQixAni9GkhoomSLdNM4k5tZuMqhfYbD1NprloVgtX82hVAwbZowOOJQXlgwDxt4mKBKSkLEt0TTJORxyHJ0ghuVi9iCMflYbzCY8b42zA7nwXIQQ71R18WX3nM0dzqZgBi2xJy22DEmhCZzPY4u7iFg2rySieYEmHltVmFI0oVUmUJmy42xRuwSJdsEjnoAQnyRE71XNMkhn9Ykhg+mx525wkx1jxIatqinHv+1Q650lGt3HtALnok5cZJ+EJerTA3fhthF0hEoJNu066+9+ZpyGidRFL6kS6h1nbwrTqMD+i3P0+1co2ptMDaWK2AlQyQ1XWQbqUZgBSRwM8GZB4Op7hEWhn9aBhsOatUaicil770LpUCizNYpktEYgz5cAnfCEIFILynXGqbjbI3JRCFXTtR89vlVIUZYgs4jOfkSLHkS7xxndoNc4zFzpVq0FgBowJUcIgNx+eNwhgKW1ip0NgGPTnd1ntv0Wx6KNrM6LqOreDDXrdi/jju0zcJmU6Q0djns1RZcZvC53q6RtojcsMrYBJssAybULToZLH6FmEal1FhSMiu4q99RSHJz8hnu/j1tY5Vjl3pcTUdEQx5rXhz3C1ChUTetYmT9ef5Tg8xjM8fK2K5wRYhoVcHhIO3mRWRHRRyM2/QalXMUbXYbqPbnrkK1+jlPYnaAfBjn+eWT7F1VzMz2h+9OvIMOuzP99HIDhXPUdFe7TK6qdlkg0ZRGeiQbrUWXe2KYVB0X0JLZ1QGMGZM6FSqNo51PA6wm0Qmy493cUy2yR6gG4GzOs72OWUWGuxLFKC6gUaqqR0mjhWQHuxxezkp7hpyPL2n5H7bVYb1zjRHUJdUM1DVBZRlSaLxSm6t0KWTBgs9lCy4FZ0SqV7lVppMq9soKsUN54gwhP8pM+kzJhEpwSaxrIEpQqKssApS4rsTHnMli51q8Yyn1E1PcooPBsRpIEuTErDJTU+3Pk3s1pgtXjvyG3EJ4jjVwGF0XuO7APGk/ei8vesu4oEEDSNDs0nj4QnfEo+85Xhm2++CcBf/dVfcfv2bcqy5Ny5c/z2b//2I1Nrfhq+9rWvsbKywr/4F/+Cf/JP/gl//ud/zs9+9jP+7b/9twD8g3/wD/ijP/oj/vAP/5Df+73f47vf/S7r6+t8/etf/0zO/zhhpEMoC3K79YFy87+IiEdnMpQPXiunx7JYYEgDSzj4Vp17zgoKxbZ5Nrg56Qg5uUtHtyk0i2b3JV4M1tDSGbrhcZBNmOdT+uEpr0uXzva3qC37FOkcY36CptkM0xmTZEJjdkA9nqDXzyEoccIRwvJ5uvEsddMnqwu0YIOZbjEGVLog8Szc9jX05QnSMknSU2b5GLdwUP2fIOZDNLcHbhutusJk8Aqp6SLCCbXV38GTtXeu35zfgfkBhr+KXbmAseYhZvcpnRqZ6Z+po1GiHkwBFZLM/HClvsxZRa63ztJo/sLC9glfHma4jxi8BZYPdoWiTFnkM5jdwXBXH0rtW6XAOvw+pvS40rpK7J87U2ua7XHKnEESUlQ2OFfmVOf7JHmIXmY45/4O2fIAa+23sRYnlJUNZrrDltuirl9BFwaiTHFr99GLHGW4zJpPIeZ3kaNb6NmSzOugatscdl5gw7925oBlB4jFHEdooBRJnqKWR9C8QlbmAPSzI7IyRaRzCqOkXbmI0Axa4zehSBk6HWztgyfbvqxQM0Ebvg7iLnnzGsUHOFQoFLvz+yRFyiSZ4la9TxXRUKqS/fA+w3hMxayw5e18LLnuX0cCvYr/ARvo760T+aiNDQWu9NkOdihFTi1PWZ3ewxu8jiYMlNARwzeQtR1yIRCajihCZDIlbp1DG7+KvjikLArK+g40L1Nb7OHmBd+yfAbKRF/5XaplztKqURoeM6eGFvUxtn4Xz6oyylMaugPRmJlhU5YRczPArlzkqrOKjkFJQUkJDwzkRXyIr1cQjqRptziJjnhj+ia3x3eYpjPW1tcJgguoa/8QfXFM5q9SpCkIjdxbp6XZ1Gp1lsUGB/MzifhROqCfHLPubD32hsLcqMGTSfuvFGr4cw4tj2vmx4/0fFxo6QGJyhgWc1p6haJ6Hr3/6pddrCc8Aj06Ij35EbpmUXSf43R5gDd8gznQ3fxbrNmbdO0VNPR3HL1LYVC+Z/OxiE8Zhafcj0dYThNlObirX6Oy8W1k7yt05jFKSXrOCk2jg4ag1DyUytGcFttFgZbOkELDMVxkGlF4a5TeOnpZ4GcJZjhCLPuEQY9s/ev0kymGiLDNDq3ONyAPKWoXyXSLRTrAn92iXgpskZIvD1G1y8S/kGo+KVPiPMVsXkFLprheD+H06KmSVCWkZfKZbY4+4QmfhHk6YxidqUMeLg+pBBvIZICjSpTlIcuEUloEWpWrtadAgIEJxYL25A4XFqf4Tou51qcoS8gSzpVQ3P3/IoTAr6xxrbqGOdmlSDK+Y/TIojdwNYu8/wbZ5u8ig3X0Cy2WusNY8xDOOrbhczD8OVJoXIxOMS2XMo0w/LPABBWOUEJDLo/J134HgA1vk4VZoQzWOVrsMcpCXFXSNrt47nls7wIiT8idD1cSVEIjs9oIpwPhCDSNUn93rSHE2b8nvIeywJzegGSOCHpY2QYXgzbDoIclHdI4olQRPxbQdNrUVYmHTtNuEWUxpZAch6d0rDZVaeAfX0dzTojbT7E8/THjyS62FFy1axwXBcJsUDdaZEWCns7OAvmKEoVCK1KMZErprVCUBWk2B1miSZOW00JR4poudpkhhEaheYiVr8PsJsXaNyFPwF/FM+vgNKif/AQr6JEHG2jeGnlW0rB9zObTnBYpge5hzw8RqkBIA9I5095VfpSNMWSNlXTOU8EWRe3CQ1UmkHTNVbomzIsx5QNln2kyxap/NqmVPw766E3U8sHmh26/L0jzCZ8NRWULPYtASnJv/WN9p9Rc6u4qPgbSb1NYqyjA130c3SYuEgIrYD/apSxL5kjqukVVOHS9HsXBX6EZBkUeMg9WKHSbaesypr3CN5IpIk9xOy+RGzUiUhZqSVVk7Ocx02SGJnS+1nkO/db/h7rhocUzMncVY3EXbXZCz21TaDqmkliNy8Rul7HlMxveIMnmaBKSYon7C/aUxGrQCLo4kzsUwia6+SdQ28G80kHplYeObRhtKvUaGhoCybQYo1SBQrHMljRMGwVYwsEyP15g1sdhkg+5N+izXKTsVC780mk5n/DBONLnSu0phIA3J9fJioxxMaFuNR5KqamhUzdalBSseqtUzCq2tB+sGRRTCoLtbxHt/xV5dY39smRdc6iYK9ibfxtPZCS6x9b4NtqtP8GxHFj/BuPaOYqyQAjeUdgrV76KjCeQj1GnbyDKlEBzWHUbzLIpe2VKVllDUxna6euY3ReR3jaidzaWppULZNXzmEffwz56mZVgjYpbI1v9Gk40Riidwgiw/G0u+qsUqsASLh+1EhCqxBhfR4ZDRNAlrlx+x0HYlCYds8WlLMUPZ8zlGDizTSZl8tjbkJ5wxjJfolAodTbG+da7zmYaOuf8ixRkSDQG6QkADbNFz1njcHGIQmFKE4lGzaoyisd4poclbTa9c+Reyu7iHlERs226dOwue7ND4MzBdpD1OQ1PseMj1OQejWJBJStwL/497HREnOXIe39GtbZGtjhkoismKkPTXNbjGYbbpkzvk6Qh7e3fp4zGuN4aepmzzCM8dES+xF2eAoL04h+QWw30+QEq7KMbBtref6PidThX3SIsY6pGHRCMsj6Zymi5LRzh0TA/Oghkzd3AN3xMaX4uakVPeD9asUQ7/SkijynbT5PZXTR0VuwPn/v0s2NOwhN6XoWVQoG3yowS1+pSsdbJydCFDgKG6Sl5WdAwWw85EUo0zlXOk0WHmKc/JQtPsYIV0nCIaTiEZYa6/2ccrbyEVdsgjSdklTV0q4afXEX4PZzbf4Krucg8o1Yo8uaz3MpGmGWGU9lAj0YozSTVbBruGnH9KSJVMPI63BIGV+wOG5vr/Hz4GrpmkGQpqpzj6T5CgCcrXPQcRJlSAEJoBFqVEznEbmwhFyfM69s4mo2kQCxOz8Sa0uWZkpv18Z3NAAxh0TQ+WxX9X0fiB0EhCkWWx1iLG5DOKavnyD4DO7khjfe91oolWj5HzA/QkhmidZXMWSX1txlrgnL8Fu7pG8TdF3Dr53GSCUV1m1k2xnAC8ggsoSOGb1KkEURLnJUXsesv0IhCppM3Me0AMd0lNV2GbpPMWEVz27j+Gr7bpuF2Sb02ulXFi8+x5/eYZxGt6jlyaREVIf3xj9ke79LNc0QWsVlm6E6PRfUysWFTXfTRC8DfQhln82WBQCiBLg1uzo4x6htsGTUsZ4NSfHpXHREP3/X3iEbwMZzNiuo59CJFSZ3cW/vU537CE97mM3c2Ozk54R//43/M3bt3OXfuHEVRcP/+fVZXV/njP/5jut3uL30OTdP4D//hP/Av/+W/5O///b/P1tYW3/3ud1ldPTP+rK+v8+///b/n3/ybf8N3v/tdXnjhBb773e8+5Fjy64ARHb3rsdq6TBrsfKzvlU4XTT9EUaLcHifJEcfL44eieq5U305jcKY75A7vYWUhseHSWP8WRuUZ/PFPyAZv4VsN1rtPkbib5CrDNRxGyiQoFYZTR1/9Klqecdp5GrUcMXNrxE4N36lj42FaOTtIbKvCPIP7/hobZvVMjjKb03LbaMog9TbRrRr64X9lZbnLjtdEW5zSSJYUucKa3UaWEWXjCnO3S5TO0coCW73r/KUVIQxvnQ2+6S00r0vmrBDbFe5Mb6Mmr3PF9LCG98H0ydrPozTrYykqvC3Z+oTHAyFATO6gihTCEdJvEYqScb5A1w38wQ9x7DU2vA2G+ohm1MdDQ45eh6SP2v6fKOwmxuwOwfwQQ5rsGzVW1r+FPH2VbHid+M3/jWrvRSxhEhVTipWvMCw0Lnhtavq7izs9m6KEj/J6UObY0QCtfh5v+/eRiyNG8YhRsmQWj9jR+4hsCcEOk6LPz+Z3cJwa6/bzhEGPSrBF3WwyzUfcmtxiGA14evUFPLOGSMfoN/+CqtdGagbtWh39I6Sw5WyP2fweSZFQMS2oPfvo48TZRCgpUqSQaPLTOVWmRco4nqCUYppMydzkfRLoT4CqUWczUJQqp/5IQ4Fgw99mlk1xNAvr7v9OcfQKml1Hel0KJNrkNqVhIVZfgvk9inmfvhyjhtcpowm96QFCd86if1afJwvHGCiau9+nWVmjUDplbYfB1u8x1TQoUqrBDkY0I5neoyZNpO4gSg3XrnKn8iwzoXNes/HCE9IiZF8lzIqSTtAmzzLWyRFlAdXLuMYqSijuR3dxDQ9TmvjSoBUOUMIm6n0b9YiJto5JVWtQbdR4c3adH558H10YzKsLnq9/BfkJHH6jcsksm+LrwRMDyxMeyaD/Ywopaf4KbjC2H2xK7aejM2ezyjmM01e+5FL95lJSMkhPyIr0QXrkd41h8+kbDOf3kQiaQQs7HpNHY4Q0ENM9aLffSd3xgbgrrNYukqEoes+zUXsGSwvwyxL2v4cXKzZaL1BqZ8/cuIy4mU5RwMXoCDm8RZpMKdsXibKUdPVFLCUJdI/nlMJKxxidpxGnr2GuvshSCvzZfczj1xDn/xZl5QoiM4jJ+PHgp5jpjPPhBC08QSwHiNbTFFYVpMSIj1G6S65XCPQKdbtOqhw6l9axhIUhdd4avwVKchDuse1d+PBrf8ITfgkEJXo8BKk9ZDC1NBtD00mLHM90eX12H9dwWZncpRYuMNwj0u7XUQiMB2n95sWE8PRHMLpFxw6wlie0hE3n3O9zx6qwMrzDDElDFXiYaHlCkRUI1cedvsHs6EeooIfRuEgmHO65bX5uOASWjyVs3GhAR0quNK+wEk+ws4yBtAhaTfxwiH76U1TzMnGwg3Dr5EYVUea4w59jh30OLJPSqtEWilVRUhEGoSo4UCmO5VH5GMoGCkHWfh497lMaAcWDNA1GOkIOfo4wHAi+8fk01q8iixMY3T6zJ2RL4rXf4e70Ou7Jq0RpRKd5kamQSKsKStCyOwgEW/4OSZYgLBfHdBgmC9LFIa65ymT8OhOtQCNFkxJ3ecpSCsJogrb1O+hSwxvfIx/foWW4BOvfpLY8wFYptM5T+FskdoNb8YRSKQpRYGses2TKdlmQnr6B0nTste+QG1VU7Qp6skSRoDkVnP2/orq4R6EkSgQY3grh2v+Alk4QFHilYstsoc3uo4ROaVXJ/DNblUxCLAHzIuPE63G+8xyTZITIEqpG433zeE8P2KxsojLJqrtKoNWIyiXDZICjuzSNFnxeStniPWV5omr2idDTMTKZUDotcv3D11iF5lN0vvIJf3+EKlLMyjrxg74lypxgcpunoj5ZY5s3wz774R6mNGh729SCc7SlRTE5QWVLlEopB68wXByinf+bHFtNzhUxtfkSZBV9ckBhjpGGjj29iUoiLvWe5RVNo+5UKZUg8NpoRhV0gX38Y4S0Kb06uamRBitEaUhdbzJ1He5qJrQuMtJ00myGkSXYVfshhQhbSdTkPkWRYxx/n9ysUOQhejol+wVnMwD9PVFMgVGhrTnYwRae3aBmND8XpY5JPKa0SrIiY5EtsM0nzmafJxINFARmhSQaoksN6wMCSiUa6942o3hIYAS4ZcmkOOHO8pC4iChXn+N00Wctm+DIq1yuXSUrxsz3/ju1IsPORhS6STy6TW31q1xfHiJcjagM8fMcuTxEapISQSkd6L2EUBlZpUEcnxJmIZHbJfZ6aLqNe+F/Jm2+RJ7OweuBXaN0Ozhv/j+gfx1heJhlhHYcUrSvka/9DlH7a4giZSQy7kx+hiwFK/4aHXPlfddbUhLGe2hZhG+3EPMj5GIPjn6Ade5vkLReQiFxpM9F3aeI5tjSwZVD5n4XU1oE+tk8yZyf2Y6LyjaF/sT57HGkbjWYpVMkkuovBC/B2e6VjslpesTh4sxJTPmKltnFrJhIIR+ogAnW3S06Tg9DmO/MO0xsel6PH/d/wOHygGE6YCe4QJyldJ0uaZlRUjKXBp5mM1t9Caf5NDLYwJ5eR5zcwMimeNOck9ZlRumITGrU9n9A4bQxpEatvoPRe5H87p9jSIti7Xdwqxt4Jz9BSAslbahfQCRTZLZkYdZY6oK6beLPTqGUMDugWtnGt3oodWbT3J3vnl2DZrBdu4BQHz1n0dBpGE8yLnyRaFEf4hkKkLP7YH/wHvnbTr5CCMLolGo6Z2o4yMY692f3GfXfwDcCXmx8BVO4CGAQ9tmb76E4S024am889JuWcAjyEm0xYDi+zjCbUm58E8eokPR/ilXk+GnCxGlSdp/DLHKmZYbVfoHm6cs48wM0u47SNFQ4RhSvIZqrmIaNyiNk6xpa+2malR2M+R7Jnf8dx7DQ/RU2zDo9e52j6IhArzKKRrS8Jk2zxrrZRiiFlk+xDv4SVZYUzcsklcs40qPurXOw8nWCsiSx6qwJHdCgug6T+wi7Rm5WH1WNT/gMaNkdojxCExotVaBGtwGQ2RKx9q1fOgtBVa+zU5WUqqCi1dDzGfLwB+jhMUIzyIw6YnIH4a6iFLhlymB4AwBrfJt06w8AhShirokSKXNU2ke/83+g65JMdygLdWZ/1Hzk2rexWpfRDr+H5TQ5AObpkgNtyDX7Gqs7/zeywfcZqdu4011GquAtlZG7VS43nmIRJ5RiQTF6kzINkbqH2vsrhB4gLvwtWvXzuKPXkOM55dq3WFYvMM8X6E7A27MLSclKsmBFZVTGt9GcVYTz4U6nb48JH4Rye8j5WYak0vt4/jeF5lO0X/pYxz7hCR+Hz9zZ7F/9q39Fs9nkj//4j6lWzwb68XjMP//n/5x//a//Nf/u3/27T/W7b7311kN/b21t8R//43/8wOO//e1v8+1vf/tTnetXBZEteSfhbrb42N/LzTrl+rcAhZIGi/mZGl2pSuIyfhDVIxCUGOE+FDGpZaE0QVKkhFJDlTPC0VsU8Yi0TGnmV0CUWNLBES7Ve39BPt3DR6CaV4gtD395ila7zHJ8h6jIKZ0aR8O3qGgBK1qD6Og6uq6z63fwKutIJWjqFm2zRVgu0KRGJRohshQ3Lwj6NyhVjswSnM7TqBt/gmrMUdKjs/ZNFsmIMtjE11z0+AQQFFYNYVioNEToFurBxsA0nZKWGbrUifvXcUoT8iGLxQ0OhE7b7lAz3qNuFk8xT18GJFnj2jsbd094fFAKlNOC5Cz9R261yVZeII2naOO3KNIQjCme/gKmvY4uPcTpdVQ0BjNAC49AN9FOfkY16uNEE8xr/yua9EkEpItjMsPEmNwF02ExuokeDbm2+R3k8Cboe/SDDv1syoq06Y6uIw5+QJqMkJf+LlFR4q7/DmL4c7wiZVHZZFPaiKNXKFTKQfgGb+oeWZkzczoYlTWe8Z9mkA4ZJn0KkaJLjSumi58taLgbMHiNssyIh6+jrbyEblTJP6KeUkPSj/oARNmMDuqRqS2Vgm1/hyzcxUKiYz8q3fdHYmomNbvGKBpTsYIzBYjfaBRmeAB5RO6tU2rOWQTH7B493Sbzzz2kWvneyaWBSfOBcUCzW4QUzPMYv3kVGQ4pMVDhDL3/U+T4FmU0QUpFtvUdomWf0q6ioaFMj1ILkIaLNn0TsezD8gjVvkoa9YlFhXH7GbIipjQd2qevoGZH5ICWp4yqO1hOi9KtsJpHVE5eRjt+DfwmlhWQNbb40clf84KzSnT6Ji27gVVqJJ1VOvoq31n7NjveRZpWi9ZyihrfRQgwhSTxzz2y1oQ4U8OZpGNm6RRN6p84JWtBzt35bdIiQ4oTrtaeemez+AlPeJuj6ZugQfsXZOh/FahIB0vo7GcjnmeboraDffv/hUimKOuJMeaLZpaP3zF85ypnyz3/zmeR6SGEBlKntOo0zCr5/Ahf91D2o9tKlhH67B5CSCgLVDyhu/ItjI3f5ygZMVWSVaOOfvoDyE7QCps8OmJsVzCFRUlBoUp6+Qx1788JsiXK7TAucjI74M7JK2xUdkiSE1T/Op6UuKM3sGpbqMFNpOWhzfZJlKQzP4AoRSlFriuk6xOqAkeliOENSBcIfxWlOxjDn6NmRwipoa99A/QKm+45IrXg3uI2KQkdp0f1gXS8epJD8wmfM8biPvTfBMRZygHnbEPTMRwuVq8QFzG5ypjEMzSVsYwGmFadeD5Bti7iau+uEUfxEP1BRK6rSlSyZG5U8YXPjlbDq11gRdxHnbxKajfR8ohFHiL0JmU6wqiuIXa/h1x5Eb9xDaNxlUv5kldHb1G16xi65GhxhI1GY9GnnB/jlima7pAPbxEVCeXpTymf/kfoznmUAiOdoObHIEqM6RF+p4LVv0GpWcSLU/br55mnZ2l0LtXOjPofRSktUvdhg6ic3kUlS0iXMD8Efvkgw18LNPPMUUmVoDtnkfvJjGx2SJDNsaIxXrBGpVVFBhcffEmRFikNu0XTrtEvC/plScVtE6URSwoWlBBssF7ZxhrfYbw4Yt3tQpZiKHDSJaGQBIZFvf8q+vA62dGr6GYNnvqHhO0tmNyim82R0ZLMXUXpVcLhz4iTBXlZUK/ewau9QKF5lCu/jaBA9F9FZQmqSJFlTlnk5LrHYXqCmc1oDe+glxLLMsmTlLBYIL0ApSIc6RKkIS/GS1Krgtl4kWk0YDr+CUm6IGk/T8+5+HD1oXOt+RQdNhAPggh35/dJyoRSDbCr9ucWMJI1rqJbwVkazQ/ZEHzCw2jFEnn0IygLNMujWP3mp1L/L8iZ5RNMYT3UxoISefozVBZTItCtOrlRR09HMN1HAqL/FrK2Sctus8wX7JgOwcltJKAbGhmCMptxaFgk1U3ieEKrVaMWLzDKGaXZgNEuWX0D/egnNJwKU6OBUeS07CZpmRCOX2c2epMtw6c6HqGSCGF6ZM0rjGobTEuFsTiitFPm5jqFKugJySKLGZeKlt17n8K7oMQWFijQVn8LiaKsXKJ8sImaqoRxMsDQDOpGC4EkVxmH0T6N6IhzsyOk1SD3r1B8TvdF1aoz4RRDM/CNJ045XxSrziY1s4EjJIbSKD/A9OHLCr5bwYwO4PQVZD7Bq62iL+5TzRN6/sZZlgcEOgZWvCSKZ5jZDDm6CXmEu/k73HZqiCKDUrLIZlQHNyCZIUavE9a3ifKE2sZvY5QaWj5h215jajbYJCXRbYrqS8R2hx2zCcc/I9GrRMkce3YLPV2gZRHSdFFFQi5yhvEJ+eImTvUpUllyd36Xe9M7VK0qduLSsXqgzi56Eo/Zjw6wioj0/n+jLBKM1hUsx0eO5wjTQkVjRJGgtLPnbiohK9KzjC5GnYvB1XftatHeO5vnusopms8/VKcftcH7hC8GTwZcqT71YNz8eLY/hUIiqekPZ6sRyIeCnpflnIP4HpN0QkbKLJ2xN9ujYbZ5qvoc83yKLnV2gnMMrQrCXcdVGcbsPkx3oVJHkFMe/DXFoo/z3D/Cql+gHvYJKtv4eQzSpLTqcPwqar5PmsXozcsk2RQhDGSZk9km2c0/wdMcpO4wkGAcv8LR8piVIsRoPoNp15hNXmOuW9iVC5jSQgpJqUo0ob1znzzhy6GkYJj2USiaZgvtPU7hpVlFSu3MdmM/OoOSUAXG5I0zp7TGRXKzQW++z3B8F99yOCTmzelNFsmClt1m0x+wam2e/f57BiqlSmSZoCVDlO6TGxVAoZUJRhni+VtIf4WJ0IgMl7a5gqW5RH6HeTLHTycko9tU9IBA87AnuwglUOEpWfsqIxVTMQz0aAL9t4hGtzAKhV65hFgOiO/9F/JoSLv7NFXNxK48hSZsdKFhYFOzG5x3N+lNDlHRPqrSI4r2mO3+CZ7m42oGaeUyCqhqdazGCyzykMAI3nEQjauXyLw2QloYT1LBfm7YwuVS5SoAWjJ+aF37aXj/M1VQ0Wrv/pXNochRuosITxBWG+U03/mOZ3aw/HWSIiLVTJbZkKYSGCc/Rh7/BLfeIcoU5fyEUki01RegfQ0xvE4mSk6DVSyjhtZ9geTwh8TJGKt+nkBKOu4Kw2xCnqXIssRFMhcCM49xhY0qNYRQBNGI/dPXsJRANC9RVjdJpUSkE2Q8Jrn1p5QoHJVxs/0SaZkjZ/e5WvMxEVyORiSDG2C6GFmKkC2Y70P92iPrbF5MOA6PcA2PFXsdiUQpxawcM8lGeFpAr8ihskrs1BiJAl9FT8Q9nvCF85k7m33/+9/nP/2n//SOoxlAvV7nn/2zf8Y/+kf/6LM+3W80hbeCHg1RRUZZ2fpE331HllFB1+mRFrvYmv1OrncAPTqBk58DIJkgwjGW2+Y0W7BTRPiagUzGiKDD3HSYz/aYRlMqFR8dyA0PzaxQeh2OkglOmZCmCa2VFxkrxQ+WB1Rrm1QVqHmfZh5SnL7BuQt/m6PlfXpxBOmc0/o2p1mOrums6CZ106Yuevi6RnHr/4de3YA8o2w9hSpKhOFQ+udx/AskKqI/+D7q9DXaTg+z+xJ57yvIZEJh1d5RI/MNHykkCoUdrMG0TypLTvKIJRpxsUelVkW+fcuM78JygFKgWxXSysNG0Sc8HixrO2D7mFYdc7ZHY3SDoJyDKjGkf+YspRSKkr1ygVtbwxM5rtE+m9RoBhQZprQxzSaGdCk0B33ld4hlSTS9S6W6w/zkJySGw1SltE9+AlqTeTHl/vIWt1VJXt2m6TbQLZ+yjEAzEGmf/OTHTOcnjMuMilWjVdsEdcQin5PGgobnUhnfJJcGm/VL5IMfQx5zaPmgSYxshjW4Qdvbxihuo+waI6dC6VWZuB2qUvJR5r/E30R1X0AJwdxu0P2QRbubjBD9W6AUopGTVC994jaRQrLhbtG1V9CF+RubQvNtjPgETl47e53MSdovnqVsWZyevac92MxT6iwF8OIQKpuk/rtjfqZS3nLrWOtfQ0odvA4X7C5idAdtcgPsgGIxpgya6JZL36xQXf8mpfRR0iQ3q5TSRva+gq4L9HhIevhDUqtCrDuklRZHs2Mqts8smdCtX6A8fQPNqYO3QohiVy154+QnPCdNnHhCu8yw0wV1lZAvDDrpktrgv+HMjvCq21BmZJ3nUcJgu76DX7QfLBzeJCNhEPXR4iqF5aIU1I0mmtBZljN25/exNIu228XXqrzUfYlCFVyuXf1EqmYC3knLozgbB95GURKXEW4RYcRzSrv5YHH+hN80DqIjfNfClb96afyEELT0CvvpEICieqb8oA9eI3uQWu0JXxzvdYjVxMNjlVm7ylKz0DQLw1lHx0Tf6SDKnOwDHB316V2Y3EdmU4RmkksHMQy56bmchH1aVou67hBM7kByiEgl09oG92djBILztfMETkB58Bql3yYKdbx0hFc22fU30C2X1Nvg5vQGlcU+K5aPni5geh/Da1PqPqbhUwhBGayhzfqQDmjkIc/lq5zUzuNYDbTDVwAN6TXJ61fR9//72QWUBSIPQa8gBNxb3ObN0VkAjGjAZrBJUsQ0rScR10/4nEnnD16os2Cu99jkTGFhaBYFOVVrQlJEbHSfZTB8i6K6wWi2z5V65R11mcCsMDZrNB2fEugXESUSP+qTjm+j5SHKtCmyOfpsj2U6Y2JVCJdHOCvP4k0O8La/haw/Te6s0pgdokY3eN6tQ3COXBXEZYqtcsIso6U7hONDskaKo0mi5YiidYmDEtaTfdxwjnDqLEXGcLmPVduiadVJhMY0mRGXBVHQBjQUCqEKrMmbZ6kxauc/WWoMqwKL0zMDtOFB+lk10K84Xotpa4fJ4gDNb9AqBZ3KDvF0n0Yek6qE+fKQxA6oeas40mdRzNmb7+EgyPuv4kV9LlgVomSC0bzCoVDcm+/S9bpcav8uttlhRXuZdHCdUhp42luYva8S3f8zVDrnJJnQzWKEbiJNj1xKBIKLVkA+eA1D6gyjn1GvbdN16oTxlKUZMNM04uyUhtEEoaPQwW7AckjqnUPf3EAJkxPd5nh5TDNfoscDGmbzLJCGktPoBOnXSWpb7HibcPhjarIOuaTAoIhuM9o9ey7YSNi68NBGqZbNkLuv4iwz0sZToBm0wwPSeEJc2UZ+jtkLSs15Yuf5FIiygPLBGitPEapEiQ9ZoymFER8hiozcWyHmLLXdJB0xjEYIIbhUvfSeVHf/f/b+pEmSLE3PxZ5zjs5qavPgs8ccmZGVmTVmVXZ1dTeAvo2ZQuIKKEKCFIoA3EOwwQKCBQQrLPEHsCYpQq4AQu5F417eBnqsrqych4jIGD18dpvNdNZzuLDIyIgcKmvIrK7q8mcT7hHm5hZqaqrnfN/7va+Aj1zWhXjiQGcsD/G4ievbHlvT+8RSUm9eoT26D8t9smDAUFcsWuv4csAs3mdezuk3L9IpEw4O/xuurmjYLmLwEvODP8GpNNX8iP76Rd6XNsfLEzzbwSqWZNkYo3MumQpX+dhhH6fWpTh9ByMl/uZ3KJTP2CgG8/vUZ3usT+7x3Ma3yBo3sNWz+8tS1VC7v48a3yZrXaHyN9DKWTmRA4fJPuN0FQGo6hYNq82kGJEWc+SD/06yPKFe24HGJaovcJT7eWnZHbYaA2ZW+nF99JyvHImkVRWI49cBMINvUDjPihWceA+SESbaQiyOqXSOZUrsxSHx2W0Kt8amamA/lTgj7TqbbhMZn6Cal0mlYNK5wr60cZBIIQmtxyJ0o8mrhHkxIy5yyjJlbXKElZ3SUYZac4f00RtUumQ9Syn64SpVxKszmxwyKZZ0TB+RnOHXN6h2fo/Ka3N2/CMeVQuOl/v0lMN6sIklLCKnRkXJWXpEw2mw5m6g0dyb3mMYz6hXc2S5QAmbPJ1RbbyIevTH6CJBpsekosIuR4izd5ikI0RrlxgYtJ5/ttH9lHOlkc+e06f5EaN0SMfv0rXPRcd/1fw09b6O08OEBsTq6y9iWBzy+uh13h+9S8ft0Aya1N06fW+AFJJRfsre/BGw2p82nTbSbhAdvwvDe+gqY1n7DpYTQFVArY/l1GgIwaBIUckIffYBor6JiDRp9yrz+TGu32VW6zGeHWCyCVIK4iqgVVsDt0kgXSwEpowZ52M60TYmPkSO3idRLrmwyYRiq/kNLtUvk1QxdavxMw/hnvPlMsrP2F/sAytnvYHzcUJC6bSwtn4LqoLqM9z5AKzsBCZ75CYhPx5ibf2AqLIIatucpqfE8ZiO1yYrUzZqG89EZfaCHlvRkkprOl4X++h1TDxEKAu1+SqyTKnGe0hvQJgcki9O6CoXN9hArX2dulWjEBXD4z9C5jEiGdITMbl8i6p5GTN5yFJo4vYV7qRjan6Ah2Hhd+i0ryNrGxT9F2F+gHRr2CYnOfxLsuZFyspg7/w+TbeJq1wsadExAhOPAJiN38UuZwSzA4Rbo/KjJwYHqpzTGN+mrmzKZuOJ2Pphepf3hu9iK4vv9n+LSH72MT3nF+eje2bptLDXvokolhTh4GcSYj/dz9mpXfjc5IbK7WAHLarMxqy9hLZblO7HNYnSbqA2f5vR5D1mVkg6u0/T8nCKGKocyhRRFCAUJuxTCR/mx5TxKfPFXbxZk6kTkTQuY/VfBmmoOS22nQ6BqDE3U4Zely3bxVM2vTKGwYvE9QvUnRrvDN/iqjB83QjEZI9m9wVm7ct4D/8blS4IHB+wkJRUUlGIDCUdBKsavb14hFqcUJsdUzb6zIsMqRf4zmd3cIUQPFrskVU5yyKmbteJVJNZNeaN0WuMkhEvhBvUJvuEKuSsmnPSfQEpTrjWeA51vlY/55fIl362NRoNptPpp/5+Npth2+cq4y+TSoXote9+/Bc/56RNpJrcaDRWMaPGIEy5EqM9bsILKtxsQVhbZ16l1EyJWuxR5Rm6eZl64yoT6RCqkO1oh8AKaN34Z9jDd6gswVk6IcNn6tdRD/4La7Ur9C2HK40d3hl/SGyHbPp1Zg/fQLt14tNbdNZdrPE9srLANhle63kO4gPGymYQbXDZUowP57hBG+waKlynql8GaZF3v455vLieZCNIZxRVxqQY0s+XVME2VfDsxHYo6zzfvIHBYAkHE44wlsVy/gB0iaMc7HKJyqZovwP2U1bxP6eS+5yvlsLk3JreotAFfZ1zYbaPFZ+iFsew9V2EVBT1y5T+gNxknMSnKKdJq+OzFV3AOGuAQVz5u8jpQ3TzCpVanTfSanBa2+BYKPYtn4tX/g768E0CrcmCLsvFCaXQaKtNmo54mBxzIWzR3X4Vy3LJ3JDJ6buoPMZPRjjSxo+HOC2F6FzFSQ/Iogat0zvkCChL/NP3KcqYMhkTda8ydZsMnC6RdYwrVlGv1eAbLDyfEQa/WOIuHiKja2jpInWOys4wdo3yqQgGV4Q0O18jLmMGn9PQFqbCSo6w0hMqoykpmS7uMbIV6/4mjvAwxjAuz5gXc7pel1B+vjBHIJ+JD/uNxuinvl5lq/NUROlHhXmrmsPo9mqFP7yJDAZPis5CQIzmPSFxpMVaPsbxN+gPbhBGPcrlGN3eZqJTZuE6kb9G0+5RYrDSU1Q+p3RtFmSk7edomJKJ3yYvUrTXxfH7XJEuUioeLR7wp2XJN17+v9JSTY6qlLmoOEpPAcHS8ilFCr0bWKQ4ShKcvIUlFPlsn77XReQxpdvBjg9R+QROjnHcHfL6NYr6RRbliMwLmdguJ6O3aNptYn/JwFvjOD4iq3KyKqfptlgP1lkUC7pel0D8bAV1icWF+iUm2ZjIjp45J4/SfebJKc2TN1lzOthWDb352+dxyb9pGMMjvaDHF7u8/KrSs+o8fCw207VtjHTOxWZ/RdStJheiCxSmoGU/2xyqyTph42WkEB8Xcj4jLulphJDkZMyrOY4MsHFIlUupK7IyZaamOMKi9HpQq2Eyja5iOkIxBmbFlCRNiBq7DM/eYTMaMK0qmkayUyZMvTWOyjnS79LoP4c/uoe18S2m832aQQ9ZW2ex8TJ2WXDq9ojiE7x4wXJyBzO5T88IxMZvkW39ACUUZTAgoSDoXEMNb4HfonA/jom2hYNArGIlhL2K9TjfOp7zC/DTOlHoaAeZzhBKUYbrq+iGfALRzpPHKCwu1a6s3PsoGFs1sirHEgL5VFOnbfdoW0OOkwWHosJqbuG7DfRyyCQfkxRLkqxivb5B7jYxZUxZJsxsl0Otaa99jyvKQWhB5dfJ772Bp2zWtKCMj3G0IGteI5GSRqmR0iUUPnkF09ZVFl4Du32JYXqAc3qLuhXR8QaMW7tkUYcz5bJuB7hrL5OP75NG6/SCTYqqJLACavkSM763On5Vjtj4PiqfIcoFlddF/wQH2Lx+GcupY5QD9XU4m3/uY3+TKHTBnSKmsCNIJ4TeksBdp771fdIji8XiIb5lcc+SFPkx216IFCsxmF/FmGSMLxzqw1sMozWG43vU2xe50ryEwkUaRe5v4vcEYWUw0sdkMxad65yuvYzJxswO/pIg2CRY/xba7/OBXWc2uck1r0Hb7rEf32ddQvboRzjNy+hol3n3CsfZgjRbxfRcqF3Ckz462sX1WhhpEz++T5litc5Y2CH1WpeDeEitcZVWVRH4IQduCyMsCruBVetjFqeIWh8tfSKrRt2pU+mKhl0D8+xnV80fgBljlgmWuw+WSzeNWRQ5/XyBlOfOSr9qlHYdp/c8IjlDR5voL3CbsNMjxNGbAIh8xG0pKXVJSowrfAqdU5jyiQ7YIKj6X8ea30com/LxQIioUlRrF217mPEDWqWkrWzUyfuUykMBmpSRv83ESJbFjP7236BOBX6bm2dvshzfwndqrNe2qA9exhRjzqb3KS0IWpdJRUVYpUR2hPIHuFVOIV0mwQYtYUPzOdLjH1KaEt8oCgNl0EOkY9pOg276LjKPkaP7eFXFrfVXcezayrUJiVVMMcon3/5blPKz6oyfvqk5ykFUBUZZWJaN0DnG/mprlL7tsxTludvTL5HcZCwn72KSA5p2Gxkfw1NiM6uYwvG7gIHkhLS5zXh4gpYKK9qltxzjCEHNW6PAffZMqnJM6wraVIjaGgu/zYAKKSUtt4MrA6rey8jlPrS3yOaHGLeOERbLfMxJckolNIQDFA5NneJN7uDnc/x8SRHuULku2mj2D/+coL5G3W1Rb1yh9Lc4UxYPZjfJdE7XGDzl0fN69Pw2e8t9lLE4jo9pO10cYa96F0Dhttjov4RMptT730JkU6raFlp5TC3Jh7M79Bf7NNM5RXKKcHzm0Ra9T9R0imAdu69BF5Th5lPHPOVgeYAxhoPFAY1mE/sriKY958tFYTFwN37iY56sM4ThODmhqkoKnZPqlJbd4TvdV0iKjI7bY5Z/3OM8zY+Js4SkWiJZMvDrLBd7zPMpdtCjsfs7WNJC1C/Tn+5hJUOEspF2bZWIU9shjbZZvPh/ZiIFBwbq7evoxX38sM9hkbLeWMdanJBGbTy3wax3jabro4uMcVmxVhbYusQ4DVzlIATUVJ2a+uLh2HOXvl8OEkkhMk7TY+pW4xnX6FLV+EmaSaN8KlFxuDxEROtMF/u80L6EPd2jFtTZQtNyfK42rj2JNvwIyxg2lmeYbAZtF/LHKVhViSzTx8JaQWnXsYoFTtCm2P8hWktwu1Sbv00NzVqwTuXlDKoSszgi0RDWtrFe+r8TmyVv5jNOEHwtnzPTGb2tVzBbPyAPL1JYdUY6he4L1EVBdXaTAhdRJexN71KZisv1y9SsiLRaEgQNRDLHcXyS6Yeo9kXC+gXKpwbs1ew+ZnG8+j/aIXl0CSngeHlIWiakJQyzMyK/+YXvjUAjTYWKV89XBBsY8ZttgvCzUng98H72gdCn+zmzYvq5Mb5aeuSD7yJM9cQsR5oCkkdox2OKhWd7TNw2WZWtaqhel8o5wWpsQaNH0fgaIp1hqhJd30bGZ0ghsONTcjtApAds+F1m033csEc7+hpWcoIwY3p+DxkKguGQifRZmhTsDlvhJZb5AikFIyO5bPlE/RcRsxHe1sssbJ/Z9B7toIv3/P+espzxwO+SFQUNP2Tb3308oCgwZU4VNEmUT9W5wSjo07Yt5sM/Q9U2aLhPmwoZAisgq3KkkNiP1zCF/ngdXuoC89hMpdI5YCh1+Yypwjnn/DL40sVmf//v/33+9b/+1/ybf/NvePHFFwF48803+bf/9t/y9/7e3/uyf91vPMbAqDjlNDml5bXoO2v8tHbCzyIQVY59+sbjRclVinAbu5tixYeQn9Ed3Ua1L/AIh7M8ZtPycYSPsUI0Ff2wD1rSdFpkuEw7BfGDP2SRL5jrJe3mBdrKQ2NwtMWV8AquU6cyJUU2w1r/FqezPRpBnUVVME9P2HQbOItDiiqjLsDgkjUijoqE4fyAS4OXqZUZnrEwjctkn4jz8Cyfk7DJYloyNxmpVdE3FfIzJis/2jQaoHC7COBqwyWuljSFgzr4IZQFyqvBjb+FWQODpPD6P8fxPuerJtcZhS4AmBYJJuxCfIAIWpQaTOsKebhqItnSJrJdgul9XF0hHlv1gqAKt8EK0NbHmwONBi1xLZ/Q9jkoC5pr36LjNrmdzJESSinJ7ZBtN6Dj9pkev4sUPgEBxqrhyhraCqhvXCZbnmGpJuLsA/Kt30XVL7GWvks1fciwnDFyIihGyJMPaNa3aNVXC5RFmdFYf4n9xQlOe5O6cIka11CzWzjj+/h2E1Vq8s5L2GdvYJYfTbT8FpUKmZYj4jKm5bYZuM3PPZbO/C5m+CFaKSzHYaZh6DWZpBNs6bDhbZOaJQ/nDwFYFgtuNF88t+/+KSi9Nexuupr+f9zULJrXsewALJ/SX01PauWilIMpM7B9jLBWU+DJAY7OeNlfY90OGZmcRRlznJ4yFQHPtV/G9o+ZmF0eVhlFWdApY9o22Ms9OHkXEIh6Hev4dQppcbb2deZeHewAt/Mca+4mDh5GVhhdkZQpifTx0ilriwPWWrvUo+sM3SFtr02t36JMJ2QP/jPL8T1q9TWWJidGMBGCsLFDWaZky3voO/8zyvWw/CMqv09pt5jVtzleHiGNxpY2moqDeJ9pOkNZq8WzEhauXMXmdOyf/xpck3Vq/rNFGSEEk2yCjaYoE3KVYUnvYzHgOb8xyOUhDxyPra8ohuaXQc+q83bykNJUWFJR1S9gnb31V/2yfiMRyGcj2T/17+KnLv5mJuHAkhjPxXgXEF6LrXyJJQRb2Nj1CwzCAbbVxgy+AXKGGB/T2f8RwfKAtct/h6GBFiWymFI2d7lrBNeHH8JyRmpZ2OQkTo1Nt022/5dUZUz26ANEbZ1H2ZTa7t/AHL9Fmid0kx+R5Quqxibp+AGqdQVsn7fTYwILetKiCJs8GL1Hw61zYfv3EE+tEYyBC8El3IGHRrPhbf+ih/uc33CGxQlnyRltr03PWfuJjy3tJuKxAFdUKdbBn6+mYqsjZPQNqseqx9XnU2DhsF3bZVHOqdv1Tzm72HYTWzooS9IY3aVIpsjOVTpeg3HzErFekgib4/EddjrXcCwH4fj44RaDdIzMcw79kMN0Sig1TlbgqIR8/8dkYZfIaeK3v0nVH1C0rqDSU5JqxsnBjym1oZYtqAdbCGETF0vaviS3HH482ceTFY30jFSFqI3v4kuHltVFOau9sTDDJ50oYfsrV6mDPwddYUdrZN1vfO5xXO2LB3yFRlO/lljCInRCJukUW9ooKXmUPEDkJxTTByAkVZVi2zWOkyNsabPu7HCxcRFdLGhnGfbsHqWy8E9vYw2eY77/5/hej/XL/xCrmJCN32Q5uoWVTghUSHX5H0J2hiiX3MTwrav/EC0CkmCLSTllttjHEYIqm2I312l6FsnyAH1yE3SFtf4dQrtF9/RtJpM7ROvf5L5YLYWVsLjcuIInPh6+a9gtLtZBYzhzI1Rti/LRX2B7LZpug6q1RmDXkcIm73wd2UrQ0scIiQgvc+3iP6AoY2TjGo+Sh8TlkvVgc+W6bweQDwEBlo+RNhYuTdsBt3tuoPcrSl7bhdruFz8QELp88nVRLqnsEMOqqhmXC6RUVGZV19FUpMWQenJKefY2x0WME92hMXiFycP/yiKf0ulcJ3RbkC0xUmLsOiZNKKOLlBsvMpnvo41mJ9yl1BWOdNFljFqe0PFbeLU1pvV1pKlwN38Pq36TXFbcjY8Y+G3W29/AVS6+qjEMNpnmM0bSJQovrsQ3SlJbHJAoh6UyTBYPGScTavVtuv0XkFKhp3ssqVDRNrrKMeWPCZqXqCb7oEukV0esvfqpBuiGv4UrPWzlULeaAESyiWpcwVUO3vyIqr5D/jkNvHN+ddFULKoZjnSfub5+xFl2QiUUslhiK5faJyPYhAQh0KbkLJtxK3WxuxeJrBbKCVi7/HcJy4rSGyCosBcPEMKiSvaIR+/hNXbIlkOOkzGt7hWGbo0kS3h/+AHPta5zNbqBaq7inYJoQqFzmlYL3V5iVTGisUls+zS6lwjSEdnJB4iTN2D+kGrtt2j0XmKqBDgB+SJhki3wlYUAIq9NmEa4uqTmhAQipJ0fIPf/hLbjcL91A2N5WMJCILnSvIJdHOCrkFr9ZYQQyOmH6NF9pBUggzYjP6KoSgrlAJK+3yML12jXLn7q2BokefjpvYcSFq5ySMsMV9koce4O8teBRC95tNzDVjbbwQ6RFdH0mnxr8G1abouL4VUi2XrSMbVdl6zKQAikEAz1kOP4mGb9AlnQYamvorMhztHrDP0WSnlsug3s+R+THbyGjDZwtr6DdCIY36Z+/Drq2v+Owl8jMin7KEz7eebasJs/4OT2f8RSPh2tGV/6A2b42O3n8auExugRdrhNy/Vwgz4yuvLTDdagOU73WZYx68H6TxwOP+cXo+10ycKED6e3EUbyYH6f5xov/NQ/X9pN2Pg2elxn4dTIq4K0dQ03ukR48MeI+IQ12+etKufR4h4m/yHt1tdR3a/DYgKTh6vGZvU+pvscjO+A36Z02hghsQcvQrGgrK8zOvgTbNsj0Sm97AQnPcZ4G2zWthlnI9xuAMYmki4KiyS6jG1KdvIDNoD80Z9hK8WodZmH0RYvWB62EJzkSyauzzBecr1zmQ2rwdzvURYppSl4GN9nWc7xREAQNLjceQFVTvHOblGVGstpY1TwRBwp1FMCaalwz16HdMzz9QYjK0ApARiWekYo60hToIoZ2n62jmuVM9TJG1jFBJ0lVHYdu1eQf8Z94ZwVH/UNm07rGdHkz0Po1Jjlc6SQuPInG1AYxKrvxao0UR7/GSdn77DUKcX6K+Qq5GLjAnGRrCLdZZ1io0HJ9wj6PbKzOcZnZbxRzinrF5jJHBwwi1MuKIF99Do1aYMKcWe3qEarnqbf2mWrzLCzKXG8jxCKibJJyxTXcilNyUhXJHYNZzkhaK6jGtco/b/AcXyWUlEpi2G4y4eTe9SciE25TfB4QKoIt7Hap5TScJbPibMxVdRncfv/yXR5huN34fn/Cw1r1esyBrbCXRpuC/epNWLLbnMxukjTa9IO1onCS8hsTtOPSKuSltf+XPe4c875qvjSV8r//J//c4bDIf/sn/0zzOMVj1KKf/yP/zH/8l/+yy/71/3GU1Kwv9inMhXJIqHRav5UebxSp1jxMcYKVopkQGUjTLyaShWTOxBdII8ur75fjvHqBaHbxFUeE2Gz2biIMTYPyTiZPqBXxqyVKW7YJ9eaOD8joSQ3KWu1DarphxT5nLYaIbZfpFARO6qOM3mPs5MPsJXi+ub3GBvNAaBa19CUjOIp9WSCpXNyf0CYj/jQrlF1r7LMY2xj4RYxarGHZddWC7PHNKw2I7fNWfs6eVnQyyf43pSG1eKnEeW5wse1fKxyBuXjIliRgjEU/vr5RMivMPUq55IpGSuXKFyjtDrQuIQolxgk5WORYGVKHizvEuZTasmYhtVEjW6Rr30XjEGevIHJFgghsbZeJbdCDuN9KlHR9XpM8jHaaE6qAsepkwvDgzIhsALWCdmWFtP5MaZ1Fa8qUU4br7ZFP9zEMwrt1gnu/yFy8QDTfQGzeIhQgnB4h1E6JdIJgR1ymI5oti4j3Tr4W1xWDYbFMW9PPqARrWPyBVe8BE8ERHYP8VFDu4hx0iOs+V20cKkqD1kmzIXh/uw+BsM0m3K9ceNz7bZNma7+rCrK9jUyr85ktnI9cNRq4SKFQgqJNholrdWG4Ct+j/9aIBV5dOmZvzKWT15/NqJUC5dy4xXs+BAMqHKJqBLE8VvY8QGWsvDCDYpaxM3ZAVIIbnS+BtImD7ZwTIq9uI+yJV3vsZPM4yknQYV7+jbJyZukRqOFZLn12wRWSMtdCeDWvE1SveRA76/s6BGI+Sk+DkzP2Nr+GpvB7pNrokxurQpybgh+i1JKlo1t7oQDBlYL12myGN8mlA6LYoEfwrCac5wdMEyHRELS99oYf5NlOScuY8qqQlU2VxoXsD9RhLXKGTIdo73WF7oBfRHGGAbBGgfxAe31b+GVQLS1mkQ85zeK6uxNjtyAl73uFz/4V5S+VadCc1RM2HI6VI2LqNM3/6pf1jm/IKfpMcN8wdL2KXTJhaognx/jq5A1VdLY/B1C1Xz8aAPKgmKBvRxjjMIsDtg2BeLsfQ6HtxmEPSYX/w6VqjGOT9hf3mdfz/nQFPzt3d+nGWxRFDGWv8aivsU9k/Jcckpn9gDPjkBLrHCNBIvwu/8cIX0WbsDBfI8RBTvhOteqnEvLQ2IqiiD7lMOpJVy2vfNC3zm/OIXJ2V+sxAQHiwMareYXOuo+cVHSBaYqV2vYMlupaz7DlSdUEeHnCJELb43Oxb+HXN7BjG4jszFnZ+9ydvVvM7Ujut4NCumx036eaRYzc1zS+T3W0jF2MiUxhpP9t0k3vkHgRaxFG4zHt5mfvklt0SUafAP3+IdISkyZUeUpstZAta9gZXOitW8zqVJqvedpFQmi+Ty2lGw2NolO36OaHGCJgFawTigVIj9Y7WulReF0sNe+hShjimBt5UCrH4vt0wlCiCc1nnN+OoQQXHL75FWJ8npMipiz5BQpBU5rh2YFurnJ3fiMRbGgqjStTpe6aoFqYbc0ttCIaAPX36MoEpRdo6lzosUeVjwhHn2AGL7HUW2A57dpFicM9/6YrnLorH0Hy2lTLzQiG+KUKanl4ycnRMsxhQppeh7Zcoxaf5mJEJz4LerpGY08ppQ24fSQsdNEGAttCpblAu8pp3eBpGGt9p65zknSKYicSTakIRU9p/fE3coI+cQtfPW9Bc0XsIxgVk04S84AOFg+4rlGgyK6CHYHE+bkTg+EwF7/BqLMKMP1X+I7ec5XRRGsYTfniCrDalyiWYxYFHPazjqzdEGFZpbPaFk99uO91YBsuSAavU8jHDCPz6jie+TJCYVQjOYHWJdfxfF7aLtGqbxV7dMOkVaX682IQueEqv6k/pEsb2PSmEK5BMrFLlIWk1vYra/RqF1E7v1nnLMPyYI+/d0mtooQJsENtlh3Bcf5ER9M3qMb9HC0JqnvklUZW8kUVaaUQnFcxHQGr9K3AowdMbM8bGXD9A7CCjCLR8hyiVEepsqRwvDRqNNHIl4blzVv85njJ4QgVA1ovEjWfPG8RvlrgjGG/fkjHi2O6Xp9JtmYUTpCCsm15vVPCc6UVJwqn3DjFcpgjcJ9NtKxtCLs9W9SZaeMyyXojP3kjItRi3W7hW/30I9NudzJO6jRHYzjMhq9T17fok5F4tdIy5x8sU9ibXNvdpfAClnmCZlOnzRKG6KGnR9hihNO61uMHUlUaXZGdzH5HNPYJLY+pKEchN/GLB7iBV12O9/gbPNvki/3CP0uwln9HyqtiVQLqQSDPCY8/f9ixwfkSUI0mXC9fYM8uvwkQrHmRAzcjSfnujEGUS6R5YJK2phgA89vYi0fkUbbuM1rKOFiu31+FkW8wuJydJW4WhKo8KeKcDznV5+T9IhlsYBCENl1SiqOlkfY0qFt9VCfsNZ2hMuF8AoAmYmpyimbyYhuNuUIsCyH2clbCFOyoSumg+vc1RkXbA9n7WUsaRN7Tfz5MdXhX5J3rhOO70C2hCqjV9+msPpMwzpZucAL1inmj3Bsj8gOmaVLjIZa82WC+ovkKLTyfyoD8MLkICCtYo7jEwD2qj2eb75wfq/4ipAo2naPpjXCYFBS/eyOcs4aYcemymdsuE0sbIxOUUVOTa1MO2bpKc14xHByn1iGtNw2hLsr4bHRCDck8zewrQCRTZE6QeiCUiccWoDXI9v+PlY+oXb4GpXXRxy9TbleUkzu41ku0mvQq2+j3RaT2oCHs5tIJbjgDfCsOrPaJsfJEVlygqhvMimGWMKhFbQYTs/YEeAbG1O/TM1p4s4fYHSJNIKzZETdLtC6wTKQhN4OwfP/N1RyShWuYaSNc/RDUBZl8xrKCjBSra7h8yMAOrMJ39/4PnvLR0yTOYtsyY3Gc7gnryPyGQ4a/N8FVvdTGR9jsiWUCSIbgl1fDZid85mkJn6qbzh5LJr8+Tt9fWeNsFHDktZniuo/ws5OEekIHawMCTCQLI/BQJzNUOUMLX2Ekc+4WGrhIoTh0XyP/cUJa26b5uktSKdoz+fPzZyiynm51qMsStLZEmd5imO3oEoRVMgqwY4fwuIYkU8JkjFptE2AInrca7rWuM7efI+TnR/QkRGFv0HhtMku/0PU5D0mpx8QIug0d7Etj4VyaXlNABbVjNKUmNaLJDpHZCPSoENkBHk6paVLKp1TlPFj1Y5BCFDGoml9HCUqhEBhsRtc4aPRntIGQvCACz/3u3TOOb8YX7rYzHEc/t2/+3f8q3/1r7h//z6O47Czs0MQfP5F5JyfH4XCtVziIl5Nyv6Ukzb28J1VfIGQWBuvUDottBOhLAfKHBP0nxSSy2ADz7oJxlDTJbuHf0Kx9h2Mt0UpJLPZu7hSUpy+wZGQNI9fwwu6nCwPsbvPo+tbWNE2+vCPyZSLTqZwdh+nUZI3ryPTCf0ioVpMsc9uQvsaC1Fyr7ZBagdUy9colIs/20PkGVm0QVf5KK+PadRYLoZEZUKVLpAHP8TafJXS+rj4v+HvMEyH+HJBS0OmY96dPqLh1Nn0d3+qPPtSRTjdq7A8gcY22B5Q/Fzv2TlfPapaoA5fo6srum5E0exiEBRWA6zGM49dVDNm2RylQRYxbbuDsQOMAYlG6BIjH9u2iopifosyG4PycJRN1+vy9tlbSCHZjXbZCrZwLZs4j1kr5zQWE0IqVLhF1X6ejMcX3vAqGtDpIYUsqeJjopMlcnHMUhi0bRBuDTneZyrAWp4yX/sWXrBGUzhw+kPy0fvUwiY3kwPqqkFkR+wEFyn9NZzWHIoYZVuI49dQo5uofI668g9ZOm2EiX/q46nru6gyBWVTBGvUpcOlxmW00TQeT9S6wudS/TJJFVO3Gz/V5+o3HSfeg+FtjN+l6NxAo3DndxGzRxBtkEVXnimGGelipvuYIkFaDxDtK6vpnnwOTg1jKuwiZy1co9AF6/6qAJeblFkxYyvcwpEODxb3yaqMy2GXWjZmUk7wUo2aH1BTHmk04N78Lq7y8VshzcfNo9P0BGEUmBLLaSOcM0yeIILOM9Gfdj5CLyfYRYpVZZjTD8iLGUY5zLa/h+iss+52mfljrI1v0/Rc4tp17sWnuKJgPTmmmS5BC/o7v08aXOFhfJ+ZnrHu+LTzmMr10Y8PjdQ56ug1TJGiLPdLibts2z2ajRYCRXl+Lv/Gcnr2OlpIut7gix/8K0rv8YZ4Lx8+Fptdwtn7X1dFFXU+5fTriqNcDIbIatLw6qxhES1OGJcj5tqhyKdI12Y4v4d/9Bc4rU3Iloj2DmUxx0wfwKM/o5Ev2a5vMD59j87W91hEF1gmI2TjIsNiRle1ENpm0NilGN+E/ivcAbqzO3gP/zukSyw7geY1KtUk7FylDNdR+3+KmN2kVww5tAP6yqV19w+JZ/v0oy2s5vPozxD/nAtZzvkyUELhKoekTHGU8zM5UZRWhNO5Cstj6F1BV95npZb9RFIT87AYs53NaXhdKGJqGy/zozyjYzXou30aVpvKqzg0NwmXD0kPf0xghYQqwORL2s0tGssh/sM/wvK6tC2Xovc82m0iSr0aECsmSGmhVY0gTels/wBjBLawuTx9G/fuf8HJEszghMbVf8BivMArE3SxpFQF0fw+Ji+wqxyrdYm4uXKlL56KxTBOB7uxhUjH6NbV88/nz0NVYB+/jpXFGOsRSWeLveVDul6HWvdFbKtNzQlo6B8T2uEzxXc7H2FO3qesYlQVE67/FtXoLaz9P0F5bdI7/xnPaaKSMzK/Tc2rkzZ32B/fIa8yZsWC5xcHhA//FFXrY5YTaF7hqt9AexsQJ0hpYPghdrhJVs45HbzEWBssKbnobxNZDcqgjRVdYm++jyUUtce1lsqUzMszwmxGYLcp3C4DZ524FTEpZpTxiNPagB4VzlNtUU2FZBXlMy5OOYgPiewaPb//ZHjJt4LHEVcSpA3kSAnaQPFrvC4759MYYZO3bjz5fsde1Wsyk7DM72BMSdttIwTEZUy9KpDJEJHPsPIFjc3vYiaH+JaH8DtkrasY6VGEW0+au3ltF1bhMquB0k8MEYXeJkHzOrIqyM2S46O3kBg8f41amZLOHhHPHhA5NcrZTaq0wJchdidjEW1xtDzCGMPx8ogXgzXc5RlBfBdx9Cbb0qHZ3GVi1dGWx83GJbB8Qq+O5zawHvwvzBenVN3rxIOvI5IJXSHh4M8Q3RcwysE6exuqnKr7IqXTIjMJ9xf3MNqwG1144jbx9CVamBIrOQblPhNbfs6vBikJh4t95llCXhVos4o60kaT6xxPPdtD6TkDrMhCIgns9mc9JYXbw7hdVHwPL5vyYvclBt7GM/cVYTTW6TuY4YfgBji1DuN0hmnuYikba3HKKOzTdrvouqYymqbbxFM+gtU55izukZ29w378kLPGBrernG8Ha7jxIeb4HTh1iZ77H4lHN5HpHDc9JUmGOKP36XRewC4PYHyAqKB0e7SdDnG5xAZaB38OoweY8QdYW79FWXrYbg/92J3DyscwGSF1SPVUpKUUApFPsOyAzO/Ssps0mk0ECo34uYOkbOHSsM6jM/+6oNEsqwUPlw/ouG0c5TBanKGkoqgKjAD7J0TGnyTHBKP7+JMP8RbHXFz7OsdOSM/vU1WaLFqnFvYwt/+QOD5GSwu7fQ2WZwinhum9SBF2sbwa6s7/jCiXiP7zGAL6veskpkJaPqZ9FbvSWLJN1OqghIWNQ/mU3vGLBEzzasK92T0Egs1o4+P1le2dC82+YnwZcqlxibRKaditn+t4N63Ok1o8rKIF6T0Hs0fIcMBAzEmLlKDI8YSHsDzQJap9gUp5FN46qloiDn8IVYXjumgDp/O7TE3Gw/o2lztXGZsSu7bGcZ6zLiXW2Xswuk3k1pFAYfchS8kdj+jsTcJ8gXAbSKtJx+uBF3Fmu8QP/xTLb5C1nudEOHwz3GR58iG2VATSY9x9iUv1S8yqCT86/hFaFNScGpGq4T1ekxX+Grm3ciR3Rm89MURRbuOJGYoq5yhlQVUi/A6+rFGVGvN4wy51BnmMPLsJxQw8C9n9AZXwMG4DISSl20aFPXC7lLWdX+CdPudnQSC/MO5XVUvE0eugK9RsH731O2hh4Q6+wXL/zxi0tpn46zTdLuFj4eWkHGFLh7pqEuslR4sD5lmCypfUszESSZmM8D2HmS45cOvYiyHaqtFrNZFuDbk4wzHZ6pp8fBdO3kFUKar9PE1vQBRuouPVmvp69DUu1q7gSI/SfFxnajaeQxcLSBdUVJhHP8R266zXtvC6IfNyyt3pHQyGbtBmZtfomALr8MfUOlcJmldJxrexmlcwbpdZOebdyVuUpuJK4xrrziYgcOZ3EdP7mHCNovUcBvmJYxgj8zHaaT4z4HXOOb8MvjIP4Hq9zksvvfRVPf05jxFILkaXWZYLAhU8zv79gp8RYIqVUxFGI3QGQKVCzMZvoarkGXcwrXzKzgso6bB88Iekbsjs4Ec0wi1Ce8BGsMVJcoDnt9HpfBUFgaLpNkncOrHX4UQqeuvfwD59gFYhQleIxRE0rqMsgZztYbcuMDw5IMvnXIo22KlfAbuODnZJj/6MZRDjCIktbdzDHyPJmAtBFK2zOHuPVvtrFMJH6JUqvaSgNAWu8PhueIl0/78hzZRRkVD5bYbZkLbbfTKd9RHLav5EMPNkCl4I8ugyon75F3/TzvnKEbp4MoUvqgxhqif2qx8hdYZKz4gsC0soppZPa+v7GBVR+qvFrUahwzpi9AGOHWDu/CdCy8dKTmkOXsbyujjK4UL9EkrIVYys26FhtZl5I7zpPTRjLCy0qVaRseQ4uBTkHCVHBOUI6+x90viUcikptWakLHbbF6jKFF96hH4fu3WDYOd3wNnEyYYU8wOqbE7LpESNTfpun2k2owoqhLDJms8B4J69jp2eYYb3IRqg8xgjJL6ocaF+4UmM5k8Sh5VWnbL/nY+PL1B/4pjyMTVV/8KF4zmP0RVieAtd5KT5bQ5FhrY8dsb3sbUFoztYwdozwllMhakei1yrksppodqXIawhsjnKrtFpPY+pVs56gahxmO1xd36HltMCAYHtsaxiqkqzl89Z67/Eo8V9eukQa/f3CP0utpBcnR8hm1eZ5pMnG1whJBKFFAqtXIr176GqBG3AOvhTEIKq9xIYjdEl2t9A5AtMNsOzGzSoqLw+FTaRaiAb16kal6kNNjk6HeKkEzrju9jDd/GyJeHWDyA+Q/qb7IaXEN4c5+Avocyxgyb54HsYBMKUmLJ4fIgKhCngS7AK/mQs1jm/eezPb4ED3cei2l9HfOlQlz4P8yGvAlXjIkIXqPFNqu6Lf9Uv75yfk64zwKm7KKGoyTru+B2qfEG5PEJvf59hOqakYpweo5b7GJnTczbxOtfQpz9GCkliBI3OFarxHdzWZU5HD1GtG5w0LmIpxcVqRqgidlTE6ekfkVYp9tFbtHa/j5XNkHYDRnfR/gDsCDF4mdxbx8qGUJUEVsigSvl2/1vUkYSVJPB6CC0oywL91GV6oafI2V3CxQlOuEnRvPGp6CgAgcZKTwHxWBBzLgY+59NIFJeiqyyrBYEKUT/j/TyPLiEbl6AVwdn8Mx+TmhhZTAhKjfa6qwbAY8bZkKRImZYFMtpARxscBS18IZBSMhm+gZMlePUdBtEak8m7aGMwukIUI2yrxlrzGllyjO/0EJOHmPYOUecG5fr3EEUFHKPtGpYfQV5iWpew8UDAtDjFHt2kOnsfjcT1u7hlRtvtEQ1amOmH+H6PWNhEk/cgnkF8glXb/ZQ7rJEWefvFn30i/5yPqQooV/WJrJiRZQt2olVjYze49MRB48XWN5nkY0IreEoYsDroWvnooA9el6QswKph4iEL4VAL12nWbrBcHJAMvsm+N8CzPMJ0Ts+rEaYzVHKGXB5QRSvBjcljqu6LKJ2TkzHPTtB6STPaxfba+GVCM9yiCi/gFEuk26IlbGqtJqvdgCI3CYfJAe7oA5bje6yFG3gbP6DwengiYOoNKJw2SigG4uPu6FlxzNHyiMipsR3schAfUlQFo2pM2+1ytXGNXGdEjwfE7HgfRh9iH9zE9rtk23/zmVrVOX99cYXP9cbzK2cQVs7pG+EGMwq8M40tArTXwJM2GBfL30Suv0TN3cBJT1dpDV6TonGdSsB+/IBpPqMX9Bg4G8/8Lq0C5ObvYYo5evQGQb7EUS6ukeTKRjoN2kVGmQwR0z1OhUXPMfhViiUsAstnWcT4lo+oXaJlRVhuC3N2m5pbozHbp+evMQ8HTIolpRUyrDTXEczdNo4dcSoEsdPEryqs+SF1S6OmdzFeExOPAVDzB5SdFpN8TFIkAIzzEb736WaSPfkAJnuP3QC/fS44+xXDwkI9HtgTCLZqWxzGB4RWSO0znFMlio7d/8LnFQi2gwtsBCUKC6Vz7OGPQVdU7eto5VNZITLsIIWFs/W71KsM5XXxVB2pY6hmHC1OaKouu/UdmkahDv58Ve/pvogpMxbVkgKNqDISnbFQLl5ZkqVnxLqGtzhmkc6QdsB0fA+WDwkkBDOFtTzDnt/FTO8iwy389Ve4GF5FCoNUb2EMlK2r6N7zzIIexuvi8NjN/vAvoeZgVyG6/50niQp6eYoJt8GAKDOwz+s5v4loNNNihEDQsFuITzThl9UMjGAn2sGWNlmVYgkbWzjsNNe4Fl3/XLGZEJBUCTYaWRa40sWRdQqvRRW1mS+GqCzGefAn+E5APJphRzt49YvEdoOpial6z2PObmJPHoHUGK8BZx8gG1fh0R9jb/4NFKvoV1NW2NO7eO0XAcOimiEQ1KS/ur7nc0zrGoXT+czXOy/mT0SseVlwpXGVrEqpn6+hfilEqkn0JZsh5sE2ItzGGLhGxcLdwM1OmBUJlUlx3/l/YWYjrK1XyfwdvOQAkZ6h7QZkc1AhGk2WjjHRJoUuOYgPKLw6Fz0JzWvY49uEdogSktpH63cDtTJmtjxdOYaVOSZqUNY3UK0r6Dv/b9bSMfHRa0R5QqP7ItLU2Qw2qczKOfDI72BLCyGg5TbRBjaCLUIVEVcLWlWBOn0PnJCi8+LK8RUAgVEemUkQSBwrgs1XkUVM4bZRSLphh6SM6XtrIOuI+hqcvAF+F4S16hMrj8LtY229CkaTnX8OvhBPBE/6hk3np0sI+0URmCdFB4MGo0GAFV6hc30XjGAgrCd1iYNkj2E6AuBK4wqu8pCP64iV7SPrO7A4xq/vsusFeOkhW+E2S6ePLJeMlkf0Ko1bLagcFykFcnwLautQFZS959HdG5hkipg8ACHw1r9Farscp/sEqvbYcUxg4SBb3yAplli6xE3GtJIxNX+N1EgKXTwRRRZVQUM56NObhMrCPXkLVWb0Oi9R2R0qFfHW/DXuz+8ihKRu12nbHXwjYHQHo0uYPEDVNintj01VpClQx69BtsCyfczGb/3CZgznnPOzcL7y/muAjfOMleIXYQyY7g3k5C64EaXXR0qB1mZVyHxqyk9VS0BQBBvIKoHmLokuEU6N3EAIRKpBPWqQen3ORu+ydAK6WrJme9wTio7y6Xtdjs0+uQmQ44d0k0cIawdvcQtG9zG9GySLI9j9bSoNRir841sI26PY+D6idZ28KAicBlawieudchof4ZqCyeEbNP0OZn6IvPC3yJwWhcn4cHaLrMrpB30uFBWhiEAYZLXkwWwKQrAZbj4jNstNyt78Dm6VsXAidqPnnxHhGPMzuW6f80vkaTeM0m7idK8hkhG6vo3+pNBMgn38FiY+w1MWNza+RSJsAlUjf+r9rsozDvd/SKAsaifvUndbOFhstK+QOw0sfwODJimXAHQfOwFkJNyfPcARgn4Q4ZmKYnYPOX2fwmqwCNdYOjXG6ZgTk3Bx45vYh28wqa9hOS2UW2NCQea22ei+TKO+TV6/QvnRxKoKcGTAerQFXoRo7DJK57S9NtYnLutV4zJ2tUDWb6K9Frr+8dRGw2rT+BmuHed8iUgFbgOKU5Y6J0WQ65IEsAFheWj57ASllh70byAWhygBZXJMWdvCxGcrlwsyXBmw/jhCdVye8c7oLfaX+/RrPQ7m+/T8Pm23Tc9do+5EOMKh1Jpl4zJ1O8KNNlGTPbwsg+GHhK2PxShr3gaOdLCkTcNqYk/vIPIJipIiX64mTxaPyOvXcXo3KIs5s9YAsRwhklP81mW0v8a6v4r+CFW0sgMWClf6XK5fRE7uUGs+jzW5h5YuZbgSfgoEDhpR5auleTbHKkdUMqRSAar3HCwOoLZxPrlxzpfGo/SEphWtmli/xvTtOnv5Kpaqqq9iCq2zt87FZr/GSOSTtb8QQDbH2E1KP6PSJa2giWs5vFVMiJqbtIFcgR7dRKoI1woJO1cwjYvMgj6jLCYIu0R2B7vuIauMutzG2A1EmawiCyrIbZvTZMog3MG4KYGyMf46pbExwsEgKJ02dnMHLxnS7F5ngcL2eohL/wNieBP6z2OkjdQpWnokesGt8VuoB/8bgbS5ViRY4cqK/pPYy0dw8i4ATv8F8vB8EvWcz8YWP9v++JP8JGFVrBcczW7hHfyISHn0Ws9hLB/KDN2+RjefYtITqG8zXDxEqRDbbfJS2GVvcYAzvMtJOScdvsW89zWa0Sa9fE6tTDCzY2RZ4gkXNfgdTJmRm5x5tIUnXepOj8L1sawAIySx20Ogn9nraAyx8vC2XkWkY8za15GqzvPBGrEuSKMNjubHNJTNphMijKTyOqvm7OdUh86FZr8ATrByIpg+wg4vk+ocU2U03eYzQkhfhtRsUItHYC/Jgy0Ku43Xv4ZIR5T1laNxiiARGrexRWCFyMHXqQ7fJNGGs+N3CC8MaDZfIqtdpqZ8rLv/EVnGmPoOcvACEKCbF6mER9l6gfdnbzBya3hlzKX2Luv+RTYeiwsrVgOJQgBmVXcCOM72OU3OmBVjLuYzlJQYXSKqlfhForhW2yQpl1hO+8lApH4cVVXqknE6oecNiOwao2qMLS1c6WIL94lLEwBlAskEFier6J3ZA+g0fxnv3Dm/Anwyti5STeqNJqJ2DT17gC3tVerA9CG238F424BEnr27GrBNJlheh9gJnzSjTpYn9Jz+p4QoWno8rA6pnAZS2QR+k1OdUUjNxsZ3kNKmFIpH2YKiNkDaFmv13ZXAuXaVRMf4MgBhgXQwZYrVvYDY/3OUkeT6h4yAhSWIrCZNu0Yg65iNV0inD6h1rnCsSyzLxf7IScmJMHYNIcSqAeeuBMG+8nCUQ6EL/E+4tMFqbSjyBYbVwJi1uIvIJpTRDvonuPac88vDFg5XW9c41GfUVB1HuDTqP58DzkcINKpcoKWHeNxctJb7mPkxANLyKNsvovsvY9wGBH3wd6g/JcipqQahiogaTSxp4QofNX4P0hkAarlP1dgmGP+YHiDCAS+7Tdb8bSaUnI7eRdgB7XzOQBiKbMLyyt9lmE9ZhH38YsmOKLDzGIIBVAWiWq4GzY0g3/lbuLU1CjvgTaAoC8L4IZfCq4gyfTJUbLL5E+dZA1DfgfFdcGtU7rNpFuf85jDMT9hf7AOwE1W0nxJoJnrBndmH7C8fsRFuEKqIqiowWrAZ7NB3e3ji4/XHR72fj+NaYSPcYmo0ttfB1hWV3aapl5TxGGYHq4GrMiesr+F3X8JuXCRpPc9dd4+9xSM24yM20MhgjSRoUKkQlY7xrRpGOlRljhy8DNpQSheTThEChvkZD+cPAbjhRNiTvdVr1B8gNr6PHe8jZo8wYZ+8tqr31J0Gw3SIACK7TiBrnzJbOOfXj4/OR4kicjq8vzwgN4L16U3MyZtURUV72MCLNhFHryOVjZCasv8KKp8wcG2S7nMYa2VYsh5sYjAkfp/M28VWLmvSAb+F8XqQDiHs4xjBZm0LPz7EEopKpxRBHxuXTv0CcniLptdF2AEtaeMEu5iuhbV8iFNKfF0QG0M7aBEXKVJILGHx4fQ2AoG1OKBRCshjrOCEPLqEZQcgFEPL5t74fYQQXG5cIlQNKrU6l8fFCceLVURsZCXUnAZp4wXc56OVU/lgl0rXn9wvPjlYdc5P5pfdNyxVDXvwIiIZYsK1Z4RSyqz2kx99BoSAQhdY0sIYg0bjSo+r9WscmSGRqpPXXGTrebSwqFdjJtmMs3jMem0DJzmljsEpK4wKkdkJ5uQmhH1oXqaINinCCxROG/fkLzGAklAe/ylHOuW+5bPlNXDqzxE8jgXXysd0v8lkucdGfELoG3CaCJ3RsJt0vDmZzlnzN/FQ0HzE0ewmk+FtnLCLPX2Aeu5VCr1S0i/LGGFAKYkl7JWLmVeDeIKwPbT1bFqE0AXkq/24KTOkzs7FZuf8UjkXm/2GIU2BEWrVwOm3UdUS7+H/hFgcote/Tdp88YmTgJ0cIo7fBgFy7Zuk9efg+gB7cR/pNomcNqPilFKXtJ0OrtVh0H8Vu0qw4yG4dS67HUSVIss5UmjmpaauFJkd4qZT5OFrZMO30WjM7u/xMNwiKcYsTt5kw1vHKyVSZ9jNl/C9zdV0tdPC7xrcswqnNsAe3cZ12lThBnn9CgbJopozzke4ymOSjami61jpGaZIsepduukJjnAoqpKnzeC0KWlO7lLO9/H8DqJ2CT4j5uecXyGMwZl8APMDqO+Q1a8AKyc6omed6AQaZ3ITklOsYkEhJFQlbqWR7rPTg7FekFYLjLKphKRUNibaBilw6xdxvDVMGVNadQa6ZJYcc6RjpAqJnAbGGDLggROwEw+Rs4ekxz+i1v8m8+kDahf+JmPAFj5F/zvo1g2G5RSMS9tr0Q89FuZNYidE1C9hPV10x6C6l6iNblIlCZesKWudF1DC4ZOTBqVdJ2tcxdr9H6Aq0OcTrb8yFL2XkbUhSpQs4pPH1YvvYcqCyml85oIw9zdxjKE8fhs4xS6W6DLBoKDMVwvJpwrOyzxmEAxYFjNc5ZIUKVu1kAuzfbx4Rtmrc63xHJnOCPshFDHOfMIghLmyEMUUhURWBbYuGHgDjJDY2Slyeg9x9i6qiqH9PIWsgV0DIViEa5zlcJIkWLVtZLTL5cZVLkn/cwuoroywB6/C7D5l7yXK+kUq4SLIEWdvcbq4R92r42UJtj8gf/QjbGVRbnxvJTg4Fx2c82VSFeyR0xO//rEZfavBe+mj1Td2QBVuYJ29Q/ZX+7LO+bkx8IlBCNO+jhzfYtDYJmleRkofYwy79V2SxOPR3h9h2yO6RUbSvo6YPaCILmHlEG3+HsHiIXZVoO7+Z8JwgClzdLaE5g556wWal/4u83if2A6QWczQH9AI+5RVhZg+ArdO6bRJ9JJ58gjPzInal/C9La49Fi0k3S6i9y2s2X3koz9FCY3oXCV3akzzJV2vAcWSUTUlkBWf+ckrlk99/dPHgZ9zzpdJrnNklaGrjEwYVHxIadTKe6eaE2Y5lo5RVszd1gt4kw8R+39Bq3kJr9bDVzDBYVElLClpKo/+5u/hlCmx+BGV5WN7Awq7zf7ge9hej+bygMb0PqL6n0i2f5t75CgUA2GeCCYMmsN0n0k6ptO5Qt64gKN8Un8Da3lA7ewWNaXQ698malxDSYVx+xTju+A1Kd3PdkY45xcnD7YhWDkRXDEZqU6JhI2djynt+hMHbmv4Hma5Eofb6w5TCs4e/Xc8IehYIXnjOqp3A6e5w8Rtsm6FGA1Z4wIHw7copWaantGvXaSmGtjZKTpbYKwIYwSlv04WXX3yuqQQFKbiVOe4Tg2/nFMm92l5A2yx2k/Y+RBx9j7CrVG0bmCUyygdUeqShtukbipqy1N8LyL1V4V2Kz3CPn4TH4FZ+zqFu3Jqk0jqTsQoHeMqB0c6bPm7tN3uE6HZJ9HhBuhTcEKM3wfn044/5/xmYQwY6ZM/dnIHEMHmM80nnBoUKQiFUR6OcPEtj6RMqTm1T7ndfPRzhS4YUWJqXS6kC/zTN3H713EwGLtBc3HIrHOFQ69BarXoSA8FKGFRU3VMuk+WDWH4AWGxxOQ5uv8NirObFEWMtgNcBJeiXRqj2zC/RTNoUV76H6lQXNELlFB49ecwOqdw+xghERvf5DR5xNRkbOolveUZ9ekjaGyB9elrtzGgW9cQ5iZKJ1SzIzQnLIoho2CNvreG89dgj/PrTt2pk9vi8VDzLxYlL9B4p69hZvtor025/spqWFE9Vc+2VtfiPNxB1HYwK5/4T8WFCySR8rCTY4zWCNt/4jCDXUPO75IcvEauM1xpaFz8BzTtNm9Ih9mFH9A0glqe0VkkJKRU2rBoXgUtKRwf07iMbl+jik9ZKsFMaBqmwBI2aENRQUGCb3u0Zg+w0in2TkDpbeA0d8DOMOHmMy87q19BhpsY6WDEF9sJCVNgpacYy6e0Wz/3cT/nV4tSl0++LnTBopoikIQqYlEuwAjW/DVCO2AnvICmojArAWPb+bhWLqsEe/gOpirQ3ReeOMfUZJ2o8TVMHRJWn1v/9v8DNb9NK1ijmO2TFgl+uIZ1+e+TBrtUpiTWGaZK6RtDoHPifMTswt8kLgsap2/jlyW0dyHcJnMayNlDyGaYzjWMgbRKn7y2TEBNyFVSkVNbpRWdvLdyuonHWF6H0qpTk3Web76AQPzMLs/nfPlInaLSIdghGE1lhZ8aMP+ZMQKlbNAlp7ZPt3OFcj4mr2/in72HOX0XE3Yot36X0hScHP05Gujv/i5NuwsY3GSCNbpNu54SWxGnZkmr/yJNFWGQ2DpHnLwNwQBn41U4/jG5AUyJUf7Kba/7PRy/h5ofYeyQov01KiyMHaDjJX41p1cVsPkDItWkabWxpEVcLsl1SmEKUsuhWRUYJMZeDVUV/sqFVs/fp52eMrYsjlKPS0H0ZB1XPhYgr77++POfBTuIcAfan+9Ufs6Xh1XOwJhnXLZ+Xgp/A/yNL3ycMdD22xyO3qZr12gO38cuc+qXXqGwVykIxhi0sBAYsmJOs1igRh8SNS8SxnOMEWjHpRi8jHv0J4hwjdxtkbavc2QH1CyLGlA1r6zcV2cPSHVBNr/Lc41t5idvY7fHqO3ffyKAbNodBuoAM7pFLh2s2gYIRWFyGm6LyIoQZrVOkeuvUtqSvIhJioRm/yUqd7Wf7rsDvtX9NhUV697myuVZQNn7JiobUzkR+hNr+UoFqM5lxOwRRBuU6lxgfM4vl/PVxm8QzvwujO4gvAZF/xtoYWMt9uDoTYyukOodVLhD6bQQpsRa7kO6UodXyRmV26RQLo3m1xEIJuXwyWRFrjO2/AvY2NgnP2S53GdcTPC3f0BncoA9f8CFZoelf5HKsjlMzxgIhRf2SNAIIVgUCzzP4k4ywq1vMMsLRGuTUs8J5ydov/dEgZ5Flwmjbab5hHbjGnZlKNwOBklFyWl6QlqlzMsZ3+x+m0q66P63AfCqhO7jXWnb7ZCbjMoUeDIgEDZSa2I7JBIOVpVRWh4rL27AnNua/VWx1FPmxYKG3cB/ehonncLkPjIdIhZ7WH7nc4sFKp9ixvcB0NUCEW1jnFWD9Gnm1SpHW0lBbePrhHlCuPZ1tNUgr+1gxceI/b9ECIHbucDBw/+FSufMHI+s+zKl0WzWNtiP97CFRa4EIZKW26KQDpEdUnP7GCukoqKumgTOJpt6SYzEVz5HHHGaHhONpzSKBc7GH6BR2PkI++5/AttCz4+g+Rwsh5hmzFBPiewIB5/ULJFC4QofkQyp8seygmwM3uAzj4+m4jg9INc5a/4Grvj0lOw5Xx6lkOD3CZC8oFwUGmH3KL7IROmpqlqFoGhfwJruocMOiWXjAplOqHTF893rxEWCb+/yYPYAWzp0sxmTxSNc6dIMutj1a9jKBQOlFWFvfJez+ftQFaR3/hORXcfyOlRa4rQvkTWuY6SLzKfI+R46Wl9NXQ++ReF0kEJTnr1GI59ROhFLKyXDJSljXNtHm4pRsWqkdZxnxY+iyiBfAIK8VnA3vk8tG+INP8AAyeHrFL2XaJ2+iwgvYMocmU+p/HM3s3O+XNTkQ+57IdesX//J6L7V4E+rW8yqhLryqeoXsE7f/Kt+WecApSmYFKume/QZ8dRPI6uEhIR7iwNaJmPNaiKCLbR0KdwOYv1VjAEFZCZhko9Z89eZlCm5FZJbDkQ7OE5AIS2cszew61cw+iJkOWp8myodUmZDLLcJBIjlMaL9NWxnnbazThNNYA8pyKnnC9TRGxRug6JzGSElh/NH6Ef/K3uzPTaibfqX/w8oZ41YL9hbPsBVLleWJyhToEY3oUqo2Q2e61xk6NbJ0lNOnD7Z/BHPNeufaoRW0TZWNgMEZbT9Fb0r55zzk4msOstgDdHexaRzRrUmwXxBVc2xUGiTr9bQxmYQDhCnb2H7A4J0QW1yh3J5xsCv82jwEqPslN2jU6TdZGSHLDtXEdWSLTK8+S22TclJ8xLe9D5ZPCKPh5Suy5m/jiMkDZNTczfQ0iPVMfvLPerZCD17hF2/RDl4FVSIlZxhVrOwWLM7NOpXKFVE4QWIjbXPGQRYTQh/0lnonJ+Pj46xLVxcAdbhX0C+xKn1yXvfACGfPEgVY4j3SKuUOBtzVEwplIWjJ+jTmwgDm70a3uj2qinju5T9G3yQHBPqJcN0yLq3hVEuOtxAljkEXYzfQ5oMLVyEKbHjQ160u4gGaFERzQ+ZnP5X0mhAe/AKLVlHzu5jsjkmm2P5HfJgm17Q52BxQFtYtNIM0foaZVUidU4sKpajt6gW9+j7fZxkCO5HziKCLX+XrtdfuSXjICTUxKrGk5oYgXjcQNI4wqdSAVz5A4rgGqaqKL3zwalzPs3T1zBjoOi+hFU7QVs1SruOAi5H18h0iq+C1VkW318ND4Yb5MLGlyG9oMtB8ojNYkk826Nh1RmM72E9+m8YHMTu36ZZ6+JWC0I3fCYFwUoPObz7n6ikoD1/RJFOablNuPJ1LL+N8mrE5ZJObZfQ2LAYAQYTjxFlTCIVe/OHLPWMjtOh4/WIhEQWI+LkmHFVcpwdYpuMaHyIg4TpMVXtEtoKP3UdL5w2Yv1VmH4I2W2W1ZRpZnEmLIzRbAcXfxlvzTlfgEaznzxkns/ZCDefOIhoNCfZIVmVMvDXn4pX/mzcxT3E3n+nKueY1lVU/hylZ3NoWTS7W4R5TuzVWFZTaqrOKD/jcHlAzamxHVx45l5vlzOch/8VM16lkOjGZczGtxG6oHQ7OMt9kJIkX2DKlL14jwGKF4zgpttlYbl0hIdYzAjCC7h2jxeaLzLNZ4RWgJE1YqfPsRdyd3oXb3HAICjZ9Hdxzn4MkwcIt82FepdJMiay66jhbartbfLWC+hOSD6ag/7EsfwMl7/Pwx69D7P9lfPf5ivngrNfEQyaVMdYwvncOMufRNfrU5kKASipuL+4C0ayXdsmsus46oRKK9b9TSQKiWLL3/3U81jxwRPxv5zdh87LABQmY5pP0RQYI6hJiXEchGWTSYnqXMZbnLAc3iSqbWBLF+OucaV+jfX5PuHJOyzzFLXxCtbRa/SlRCwPiZMpbjZlvJawaD1Hr/M8CoUqZjizD+m7IUs7QAqJG+xgNjqIMqbw11aSUdvFZCUohRYfF5Qtfr0d+n/dqCgpHu8Dn14fCKOxjn+MKJYrd0iniQi6lGvfRQsLq5isnO1+ypQOq5ghkxOM12antstRuo+STcb1AWaxIPLXKc9uoaI1pOMjwh7x9BaLfIFAYM8PiHqXEAIaeUZl1VDpgvdP/oKbVcpLdkhveoTl1KncNrrIYPqQhR+SVjNkkdHy19EfJUAIi7x2nUUwYG95H7n4kM1wh4apUBhCVSe0GxRWG2PAkS6aAs/ySXVKXC6Z1C/RUy1QPuVTEZeqWtIY3uZ0+h62cqm8DrNyTOOx0L7tdCn0KgGl4/aw8xGiWFD6fYw6Nw/5ZWCnx4ijN1ZmIIOvkQdbX9FvMqQmwdMFUvho6TDJJjSsBoN0TJFOsAkw4w85tfqcxqd0/C5rVgf79HV66Qlpdsa0LJDxKUU2J1MeovTxqhh0jigShBPwdnbCcjahURX0Wtex3AGt/iugfNzpA9ZrGxhjqNXW8Y2FyKdU/qpXLXVKdfCXLJMRFpLUsjCi5Nb4JgLYQdNTDcraFlrWsFpXKb0W69og6tefCOa79hpWzcUCOmWCyPcogk20dNH+2mceoYKcEyfAHbxI3Wo+cx0655xfBl+J2Oy9997jP/yH/8Ddu3epqoqLFy/yT/7JP+GVV175Kn7dOT8FQhjE5B5Gl5h4iMrGaK+PsUOEHWCyBcaro5WH1AnW8Y/Q6RHl6Q/JnAbu2g0+nN0ky2d0gj6bwaVPPD/sJw9xpMWGyRllZ1RGk2dn6PE7yNkh9bnghWtbvOOvsd4smM0PcbM5sn2Z42pBER9gj1yCozc4bexgr32baTwlPXmd7WCd1nyfauO3WWXVx9jSoW9FWItHWMUcqVNOnZCTfEhSLul7a0ghaFqd1WJj+D7C9hHtF7hWfw5n+ZB09BZ7pmIkXTZqG/TtNaL2DWrTfUTYIVc1UhNzf3YXg+FCdIngPKLtl05uMu5M76KNZqSGPNd44eNiiOVhiQozvocIWljTu5Tdb33qOax8jBXvIasppWqgox2Kte+iHwsIhamQJqeSHlmVYTCU2uB7bfrz+xSLPSp7AsE2pGPAYExFnhxSmRwlLSytsSyPlqnozPepyiW5VSOQLo32NjLq4bkNZv4G95JDhvkZeZnTt5vsxsfIfEnDrRPX1klkijvdQ03uw/Q+IljHNF/Cmt2hmtxhXCWE9XVSExPWL7O3fEQwe8hc57j9r3MnGSOF5HL9Cna4hlwcgRCkfpPDdA9HOXTs3jNTvdNizHG8EpgaDBeCK1/xO/uby/HymPfHt/EtnytWneDoTZQUCK9GEV2k8Nc/92dzf42idUaez1j4HkfpFCtqgtbk4/e43LjIaXzKvIjxlMNzjRukZcLQHjNKRtzRCWtVxrJMkapkku4T2CFN4ePOPoTpHSJLUkibHIkuZsyrBOM0qeULALTlQ9iBxtYqZqd5Ea18BAZnfofg4R8hF3vUgw6T1hUWtR0OxAFVUHKcHjLNZrRljUjfgWodKVeNUjG5gykLhJmhRm/gIcmUhdAZtlBgeWQ6pXR8UBY4AZXbXjVQhfipYieEOI+DOueLyU5/zNDx6X3OJu7XicFjwdzD/Iyv+dtUjUu49/7jeTb4rwCPkodM0gkCwZXGVUL12Y4tdnKAOHmHrBzSaexQnb5H6bUIowlp91vPXNeEgIfzByyLJSU5La/N5pW/i5nNUDrm6Ob/h1pzBy8cIFyP8t5/oWxdAtdlnmTMy4TIj3Di+wTRSwidYx4XrSUSIQ2T8T0684eY4duUdkBiCXy3Q5+CozJGSZuakFjTO+RNxQfLOxgDWZGzDBrUkzEoF22FJPmYtvU87fY2tyY3SbReRUV9soMEVKqGXvsucH4dP+erxxjDMD8lKRPWlY23OAVnNXiyFVzkTlUwChMOdcVz3Sb50RvE84xWrYcd7HDm1XgwvkvPb+JO93CdELcEZSyKssB32zwnLazT/8ZS2uj6LnHYZp5MuDS+hf3wj5Gdr7HRexFVv8Bycg9reUpFjhDQnt3HGuZkTkC+/m0sp8WyXBCN77G33CPPY2puA691g5nrEKQljcUhVTHDmh/B5vdYLB6AsAi9PqqImbs+h0VMzakxz+csi5jNcJOODBGYlfDnnJ8Lo2NUvIelalTKYx4/ItEJTE6xm9uEdp+y8zyOdRMxy8jmx9jVFKexiTMpOXRs5gd/TqfI6Hg96khKJEhFpStMbYDRC7Iq4yw9YDObYjSMelcxrV0afgd58JcoZSGam7in71AVCalQXFl7CR0MOHv0Q46Xj4iSAxLA9ndoSYsSVmI4KfEmb7GbjOjU17GTKdbZ+4CiWv82WnlMsxMyJ8KWiqUpsYP+M8dBCkWIh6xyZDFCjG6D1+Is6nNv/gihDGmZ4IqAC/WLNB8LAAqnc37dP+cJwlRInVFJ/5m1bGEySlPgy3DlKPgUlrBBCk7SI9z8BI7eJKtSRNhj3HiOtXCAFBYNq4XrSGx1RqAkzB5g4lOktkiyI6bNPgEhs2TBSJ3RdQZoNJNkj3k5RUibLNqgrWzKZIp3+iaEA9rLjEhYlM1V3bWI2izHt/GiTZQKGWcHzMspjxaPKGoV8zxmx5+zvPefKasEz6mxCLpMrIDMVkSLU4wUWMsHVIszCAfkjWuYx42lTCckOqZWWyMEbL1gZjQYg5Lnc+e/KsTVnLNkCMCj5SMajRYgmJUTjpZHwMq55Up07XOvgUKAXp5RRF2mR3uIKkZYkkV+wnh5RH78Y+rKZn72NtP+S9SDHuN0QvE40rjjLqmpOgKDqhY4B/8dNXyPqswgPsFEWwidoU/eYa6nWI0NosGLWGcfcISkn88Qsx9Tp8YrbkjZ+jpzoZkrH0drAreFd/wada9BKSRllRMHHbLxO1jpkCRcx9DDyseIeISZHWB5c9TgORx7j5mJGVktXJ2i0bx9dpfFPGUr3Pm5YgGFALLp6hujEWUC52KzXwkO0kecxqfY0uJq4zrOz5g0Y7NyTDUYXp/8kAfT+zTcBj2/R8Nqc73xAgb9hSIsY30kFjJUtsOD+B7tKkZP7lDaPj8uFgxqA5J0xtfTITqdoWb7ZP2XcbIJjc41yv0/R8UjZOciGMO2MaiiYJlNUZZDfHoTHazhVDkoSeZ5VNkI++xNKv0GXv/biOFNRDIiVC43tn9AolyyKiVzWkhnJbZJTUzcuUwtT6iqKcvTP8Nv30A6n1/HWugZ02xC5ETU1fm5/2VQmoI781skZUrX77DlX3jyb8KUH7uyL46RrZAqnSPLBCs5heEtUAqx/p3HQqunhWoVqlqSK5fj7BRhStanj6jKnPnyAdPmNtNkjkSwuXEd6XmgKzLnAWXUJSgS1MnrNGyFazuIxQkWFVpnaOkivRbV+BbSpHTra5xgCE7fplpMSXWOu/kdtKyhpeSgnHDs1bBFxWZzjTXlgYGKgnk15r3RewzTIZZSzMspkWxyqbtLWIKOVr2DwiSMj/4YPT/E612nbXdo2W2WRU4W9lGfGHISpsI1DmveGjEV48o8cy+0hM3mY8GoVUwRB38JRmMHRxTr5zqEXwYin4J5XLtLx/BziM3sbIiIjxB+i8z7bFezk/yIYnIL6+wm69Eu1vqrhFaINXqf+dFruHmCtfkqJ1XGneUtIrfO/cU9AntEKz5DoHGzOV7Q5jg+xbR3EWVO7vXoFUOaeUnVvEYuK5rzffqjD6iCDm6Vc9rKyUwKfo2B+xwb+iomG0NyitSG3P54LSJMSeHWiKWFZwdor4OuMrTRtKuE9OQdRLiLXSyYta5yGp9Q6Yog3IKn1jRSKLpWHX///wejD9GNi9CpyGsXPvc4HsSPGKdjAC41LtGQDez5PShjdH33M2Nkz3tk53yZfOk7zD/8wz/kX/yLf8Ef/MEf8I/+0T+iqireeOMN/uk//af8+3//7/n93//9L/tXnvMFSJ1ixYdYtkVRZgjbp3p8Ecz9LXj+/4jMZxThJlr52OkxSXxMmh6TKJtF2MFbHmKUh5zcY+HcR+z0qVsttqISNx3C2VvE0kMDRbGgW9/mvtR8kE74Xb+Bd3aTtLbF6Og1ku5l5sUMB81C+Uwsm7PJPjv1XYoHf8SGE+EmU+qj+yyGtwiljQjXkMLgnr3BaHabqd9lEvT4WpljTffg5F1obhM3Npg7LRZ6zsAf0Ha72MJBTu5g0hkmnWF5HbTbIDn6EXvLe0xNRrT5A4gPka0BWeN5ZOMy5nEW8iQdk1YrV6hJPiI4d9D5pWPQmMd2Tp+ylrc9yt5LyEpTKRdTpJ+6UQoM6uQNdJEinDayeYG8toM2AquYIqsYa3oPzt5DtC5SrX+fudug0Dkdp84wOWCRT/GsgLb5DsJrIOd7q+lTu4ZsXsWuMm6EPfLxPerCojA2XnFGWCYU+ZD98R0mrYsEXpuRHSE0jLIz8qrgqvKI9/43asshRa3LsLZF2r9CN2gijk5xgxbL8S0QhprOydsXcdIhxomovJC8dRXv9DXKyT0QClu+g6xto40mqWJCZ4Dc+l2EgHuLu8zylYWw03CpP+Wk8nTR0RbnE1BfFULAcXxEqUtm+Zy8WGJLhZzcxBiBiGdYm96npiulTpFlwkRV/DA5QilFPv2QDX8HMb+LNTug4Xcoxu/iGkGjc43q7DahMTiNqxRViZKSmdunHV1CYnGriNFZghCCbwiH6vhHJCdv4RZz3I1v0WhuMUwmCK+Bzhf4fojUKwv3IteI9ssIaRDZGDV6gGhvodIRUTYlXhyil8cUdoiNQ62xzdHykFjHnCUn7Kol1XIIMseyCrL6NUw4gNkB1nKfInNR2Zhp9zJV/2UiIUnbKdnijGljm0HreRwRsTALHk5v4yiHndpFbD57AlKgcaYfYpIhpnHhJwr6zjnnYPQGAH2391f7Qr4EWirEERYP8tMnYjOZTZGLfXT0VU2dnfNFCAFFVQArgXdF+bmPlctjjK5wDVDGWPmc2vAWVrSHVc4ohItuXqV4fL5qKlK9ZG/xkOM0oO7X8F2H0dFt1uvrlON7VLs7TPf/AhmfIdGMd36HrH2JuIoZHb9FD0X58L/RyHOywXeoVIidD4nu/SfqUqLGN5k++hOEExENvs789D0aThNn/bsU8Rne+D5qMWS6+N9Ioi4nyxOuNK6Sh5uk4RZu/ALL0buc+TXOFsdsRDaX6leY5hNqVojzOe6q54WQc75qhNHY2Rmz6ZDb0w8oqhw122PXHmDMPrZTo3A6eJbPsljSMhWWUZykMwCmysLZ/DtUw7+gP3nA1A3p1wcsJ3t4zR6ibKM6N8B18ZNTrHxJWSyoan1EcszGbI9UWFjpGKb3kK3L5L1vIk/eQAoJRx9w44UXERNY6AV3j96ikiW7g1dYDzZodDRJfIxULonlcjy/S1FpGo0dbG0IFkeY5Qgtc0aTh3huHU/nCG+LaTVl2X2Bs+yMwPbRuiKd38NeTDDGIAcvU3yOQ/I5n0aYAoa3EYsF48kHHBy9Rsfr0N79m8zckKOzezT6NxDzB3iNAKyIIrqMmJ1yGj/Cq2JEtMb27ve5m43I6+tUiyGqNlhFaqoIa3KTcjlDzG6jggYF0C8SktkDnGwEpmC89grRyY9xF0cs42PMoWApFFUyouhcY7E4JPB6dLs3mGYnWEKiLZ9CF1T1C5i6u6oFLQ+Q+3/BYnqbpDZgGfRpNHZwygLTvIgWNr7lcyhsdO86IljHcxooVvclgUTpFOv4NYQuseJjCqsO2QJtGQwroVlSJji2z6KYPxGbnXPOR0idY52+Bskcq7VL1rgOrBrudya3iaoFPWERNJ7DWHWebtoO82OO4iPWsmPc4x+hiyX27u9wa/4uSzPj5ea3aLlNltLl8qULZPN9zNlbmGyJaV7kpHmZg3RKXhXUrDoYjZWPGTPj9fiItlvDFYZ56xrBbJ920EJ88B8RjQ2U9NC1XWT9ErHT5kM7gPY1SmlzPTuirUtOhI0SEk+5KCmYZyccz/cAQ0cKrtS/Q1KB5RnE8Y8xbh0e/Rkm3IbRXVSwRmk3KMn5cHaLQpc07JDrWuOmMRfrfWZWndYnnP3P+avDkS6WUJSmomaFj+M0wRIKgcBgsKX9E9e/xoCpb7NI9si3f4tp4wp+mSGEQFGhq4xcQlXmKDTLYvkk0tiW1irGOB9hH/wpslogqwLKBGUH5M0dqvpFrOF7jLJDJot9msN3cIXEWRwwEAJTKabpGc1ahHX6OlZ6zD3LYRqsIaVg/fCPceMh7el9knCdeTjA90Imp+/hCcNGuMaa28OKTyi9NuXWt1nYDmp0i2l8QJxNmUQDutkRtrRJRcKDxX1G2Snf6LzyUycyfOT87CmPbuc6YngL3Dql9+u/3//rgBCC2WMRYKFL0irBsT5bbPZ0WkLb6X7KhbekwGiDa3kUVUH4uAe2ErJ8tmNvRUllSmxcCn8DZ8PGWjxkNLuH63dYnr6DLmMQgnZ9nVwXNJJD1HyfKJuim5dZGAPtq2TJlNQUROUZyZv/lWXQpelGuGGfWucalQpwsJmN7yF2f0Axucf47H1U5zJLLYjcNeTwfWR8BMO7CLfGYuub3JzcpdAFHa/NdnCR3GR8OLlFaSrWFRR7fwIIsviY7uX/E/ozrhslBfdmd6l0xTAd8nwz+MwY83N+NjKdkpSrWvkkm7LhV0/OSy0d6FyD2UPE1neoihLCtZWjWPL+qttVVVTpkNvpMaUu2IkuUMPHOXsdsxxSeA5Dt4lnCpZ6waSKGS3HjEjohtsUZYmQAomiFHA36LKTDZkf/AUdv41dVVj/f/b+JEayLEvPBL9775sHmUVFRzO12Xx2j9kzIzMZyW6QxerqbqDAbvaCw4K9zB23XHDFAQQBIrkjCJBEI4leVKNIoBtFsKvJzAomMyMzIjzCw2czt0lNZ1WZ5c339kLU1EzdBjeP9HD3iJAvEHA1VRGVJ6Lv3XfuOf/5Tzmlqp9Hbv0Q7a6R1i6TkGGle1TjbfT0PsvhMq3aBnq4x8QYtNdAJSMyv8nd2R4fjG+xEqzg6JKuKTkuDnh/8A7jYkLTFFwa71I6ASJYIa0ybkufq60XTu9hOjtiuv82WZVSL6esXPof2E37LAfLKBTz3cBDZ+3SquF0X6A+ayC8EOUvUTvZG6hyjHX8ASibonkNUeUPRU/F9LER0Qt+MWh/GWVvAxodffr4y08iTYk8fBtrsoWZ7uNf+N+RNF898xghYJyPCCa7FFVGlg0I0z7deINxlTP2O0zsGann8Vayw8FsgJ/5+DJkR9h4omKSHlG2LjGyPdKaZF/nWF5IoCSh9Gg2L2BmB7ieT7z7McHoHtngJrNgiahzje3pNgqbTjFA3f9zZqIirUrS+Bzt0W1ozR0wSwEjvw2bv02FoT7ZQdgN2l4LZ7ZLx5s3UImqZC/f5e7wDufKBDm8g7P8W+Tew1qVSg4wgzsw6yORVO3rz/wsjXnYsKuNwUr35mJWQBUzquVvn4kn7XQfMbiJ8Brk9WsYIT/5Kxcs+Ex87mKzf/7P/zl/7+/9Pf7O3/k7Z77/r//1v+b3f//3F2KzLwG7/wFmtE0pLWT3KnmwjpYnAbsQ80XskYWscupINyarxujGJrkdoqJ14uSQkVB0nDp2McRYMV1nGWfvXfrJCEcfINIBA7+BZfnk3WvEWc5OuEFkxUyqPlvTPqNihh+28JI+iRlxz10mrJ+nGO+xnCWsCxvjtjHZjJnl45djouk2SkXo8X2mxQiRjVBBh6Kc4ZkH87kNUpcIIWg7HS7H15EnM5CNE8H0EITAWAEIyXF+xDgbU3M8yp0/o+ltYMuYrHYFzcNAO7CDU9vJwFoIzb4MXOGzGV+YJ5zdxmMbySJYw25nUEzQtc0nJ2Lk/DmVNmi/h5YednaI2PkhVjlCzXapkjFmeoDfeoGL0dzVK9cp20GNLD8iqi3TSHZJD9/DKUYQtjnOj8m9JptuDefoHg4+YnAD1XyBJX+JKu1zVCUIbebjat06ruVya3QDV/kUpsCxLGxtkKZCJ0Os2kV6ZUbmRASr32Q3OaRbTbhx8/+DF1/Abb1AOviQg2xMYzrCS/q0wlUS+yaRFWMFK3PxknSpncxL18JCCOZFqhM+6WcTyzoX6xcpdUn9EdviBZ8vxkDs1NinjyUVMlhHZClIgXHb86m9nziJpU6xd/4Uk8+oXEiqhCIvaYctfCHwRrtM0jHu6D6lW0dLG7X7Y2p2C6t/H+Ut83r7a6TjGwSTPTyrSVG/wizZZpbP5iOCpaKUEqoZlS4phUMcbnJQk2hd0j7+EH3wIZZ7QLnyHVh6CevoZwhKqmTIgaWZHvyEui5YjtdwkiOyoIvtdqB1nruzQ/bSPZb8HivxKnVtUctO1u+T67NovoAVr1HtW1hZyrrlo9wme9ikQpLYmmnYQFRT6sZgS8nBdJ+sysmqnFExoG0vffIjB07G6B7fnL9c/i5yo4sWi67uBU9ma3ILFSha6rN3S3/VEEKwZNW4k88TslV9PjbHOnybfCE2+9IwBtbDDfbTXTzLf+YYTRMuweSA2O1gN6/jD+5ij7bmP7v7X5GNK1AWiPXfwRg4H11ASEOnGJKNtwn9JrfKhCjqcXj8IV5jg4lXJ/YiSqOZlMm8KWN6n9n4Hp0yYVBl1KwWusoR6THHzozG/p9iH39ErhxUmWKal0ilwlUOoR1iYRN5mxBdg3IeSyuRUbMaWKHF+fg85eAD9vq3CFqXKZa/zv5kG4MmrzLadpfQe7K724IFXxT28APE4DbGqxBlwcjAtEoprAJLOKejDVa8NdayI5ytP8Nya5wL2vTLglr3FUSZUBvucJQcU9Mz/IP3yLIJebACr/3fyd0elwFjbHabd7g3ukvNrTPe+mOWy5IyPUZc/O+hNFTNqxgV4AZLjMf3UG4DryhQnVfY2/pPuPV17qGJsgOUdNh1G3Sv/Z+ojEMcrJKkR+TVlFFVYbovYab70L5CXuYInc+dBKt5PKZ0hS0kW+kB+0lJx+tR0wZTzcWwIjmEhdjsubFHt6DcJhscUhUHc9ex5ICwnHFYv8DE9QmnewSDP8NLp1TLv0HpNLGWruMeZWTJEXGR4/z0/8GK5bKy+btMLnwDz1unxEPXLmCGd8Ey2MkuG80L7OgSIxSBMJT9m2gnpH70DtprY8b30eMtaF2hBKTfQkSrTNwmIZJhfIn4vEO/mrHkNAisBreVwFaStt3ATXYRpiKrMioDJuySZglW68K8W/zgR3SiHmm8zF6yz342Qag9PBVwb3IXVzlcseuQjjHSAlPMm8SEIvQ6OMkBvvLwlY/CouE2vuw/4YKvCMJUOKObUMwQQRM9G8x/MNpCNK5ijCCpZvgmR+3+hAOTEQxukK28yYp/HnmybouTXIiuNNpvY7sBxyZjezoktCOSKmEjuHDavBiUM0bDu/jnfwvjNhjZEX5V0A1CQhmxMjvEGm8Tjz5gw4u4ES4jbY9Vb4ne+rfh7vcxloMpM4QbQrx82vhbGUMKdLMB8vgmNeHzWvciF9b+EmVlCOyArdktrKUXcJMhfu8NKqdFLC3s/bc5mu5RTndoLL2CMBosB63msVdpSgo9X7ftvI8eHSFRxGWGu/69Rf31K4QjPK7Ur5GbjEBFp7nMSM1zc7nOaVifLg4s/FXUxl/hcHoXbQwrbhPrpAmvtvYmYToiVZojk3DNv0DL2KyNt7GljdYaZ//PMbtvoXwPM94nj3qMO5d5xwlYrUasR8tUg5/hUVEhqHRFVGkcA2lyjLf8Boy3oEgxR7cI68vs2S6H1YxQp/SKCTmGopxhVTO0tvEtj8pUtK0G4cE7mNkBFgV3owZDYdNI79KvUqZGkxUJAgitkN30LtN8iq8C+tkxy97ap34+jzo/A1j1q0Rr3100sXyFMMawHCxzf7pNYPmE1tP3hMfFIVuT+V5YR5ol52wjqY3NcrCKKzzqXp1QPnt/mZuMW+OPSKuclXCFJWcFIxTlaB+rOKQ1vA1SIZyIBMWl1oukysI6/pBkfA8rG+IGyzTXfoujYsp4KcTb+xlFdsTMQGN2iEoHmGSM1XsVkb6HtiPCqMPUlCSWw7ZXJzYGhAEMuePj6jailmDcJmlVUuh5o9qoGAOG0hSUJzWx3MzrYRgQ0uHEmO0xJAKJoDr5euF0//ngq4C6W2OST+n6jwsg8/AcIjpHZubiGi0UINC1c8hsgrFdhrbDdDYXXB6lh9SdNmZ6BBiYHVLzGjiHH6J0ilvOcJZe5hyGeHSLKuwS2zGzZH4+SDTpZAcnHyOKFFFbRyUZoigw0gEhERjEaIt0NsCZ7BHV13GLnAoHb/UNnHiNfv8usbQYHLzP+aWXyOsXqdk1VoN1Phy/y43hR2TVjAt5yoXJHk68jjGScVmxJy1ip3bWicwOqSxJVqQIL6budGl5c9ezcTXg3uwOwiiW/WWadmf+2UXnITpPBDyanVWj25jpwfz3OhFFdAGneQGyIbpxcRHrfEGUdo1q/bcRGPRTxLyfhpIa078zX7cGt5H1qw+1C8xj8ppbYxrU8bMBrtNAe00wEr/9Msmsz7EruFsMuZvvse6fx1Y2HafHVEO2+i3IB+wWCUZAJQpUaUAb+ukxF+KLZI3riOZ1rGSPlr9FhkJ6LQph0UmP0ZMBUbSEuvdfMQfvI8MWwm0wqzJaOgfmtTu2/xvbBz+gHXaY9G/RVk1UWXJu8/+ACM5jOUtY2QHGlNSHdznvhJR7b2HXNhH7Z2tVxgqogmWU0WStc9xXAqc4PL02PslqsI6jXBzlULcaUB5yejOQ1ieMWUAevoMpUkwywPI6FAvx/YK/IJ97lfXevXt873vfe+z73/ve9/hn/+yffd4vt+B5OEkyGF1ipHdmsX7iw6WHWvtd/GyPQ3JCoeg4S0QqpqoUthGUdp3cpFhYYIfUigaZKDFSsJsckTkhsyrBt0K0U6NY+0uY7AbTwQ5H5ZTdomCps0muNS2vw5q0WOrfJ+i9hsyn5PWriNk+nhWgvBq7RYJjJsRlQtuNyYTAFgqr/TqVexfLb4PbpFnbQJqKyI5OhWYARf0qllcH5VHY8426XP0G1ZEHVkQvHRKqCNIhfMJRsqaaXGvOkzaeWIwO+bKoW03q1pM7mw2SrPb0kY8GQbX0OnK2i7FjyhMBliimCCHmU0Esi8r2wYnQKji9ARemYEs6zOrnCCR0xjcoxx/Pi61hh6Xea+xEdVrhBoyOMPkM3XsdojWwfZTW+KOPEL1XkcrBjc/jmbl4Jy0z1oINwvgi/vnfJR/fRXt1bNslnx2Qz44okwF58xKDKsNVDkfljNVgnVD6+MO7SGFhlIvnbhBv1hBVRhksc00oBBInO0SXu2zJkt3smNVgBaWaONIlVvVPjN4Scwvtny82XPCcFCYjtEMuNS/h4iOFS7bcwm5dgekuODUKJ8ZOdjCm4tBycMsJtXwydwSYDbi0dJVhkXKlcYWGquHO9hhVH+FFy+wnR9jKxwl7BJUNQmKUS9Oq40x/iiltGB5y6Phsz+7jWR4X4ysI1UIKQxV1yCYHOE4bEfY4b0ck6SEx9txuPp/Nx6oBRVEhqFDlkENL4imb8ewQEXTwLv818tZVPLfH3ewQmU8waCpTEMoabuMyyl2Cmk9Rtk/ORUlhNTDdN1DDW9hOTBC0UZO7BHaAKxyG6YjADk5dgAInZJAPkULiyad3tRrlzEdvViXG8U+LxQvL4AVP4m7Rp2uWUL8inT09q8HtbJ6IMX4X7cRYR2+TX/jvvuQj+/XGlyHng0uf+rjcX4ONiK3ZNqN0wLXuK5h0hHRryKIEaYHzsEDliYArdped4z8kyw5ZChs4VkxixZStF8mAyegu1cZv4Q3voKyQyK2RzPrgdzEC2vEaQaUw2mLiOGxNtrClwilT6iqm3PgdVDnDj1aQrTfwpodIodGmpLKayO41htN7pMEasRXMR9Gj2dv5EVqXTNMBnWub1N0axhja7pMTJgsWfJEIAaQDAELLY11FGGlj1TZB+BinQWk30GhuTd+jfv/7RIMPadpdgovfQ7TfoFIhmBLfabKChXE9ivAYqUuUHTIVhkk1IFAhxl+l0/smVm2dW3bAObdBOv6IWtjDuE2yta9TnoxCTpdeJinGFNLBKiY0Wt/Cu+Kwe/Q2ST5imA1ZkR5hMsKOVug1XsUYQ2hFDIsBvgpA1SlXc8R4Bz9ushSvoS0f264h0ynt6A1mFDSLJkrYWErRiC9A+mPQBhM8WdC/4Cmc5GEqnZOGPcoqoRtfwERr1KqMrlcnnBzjh6uILEHqBC0dyvAC0rIxt/8TYTmjyib4dh0vGdLyHu55tbAhXqHof4AfrzO061zzO7TcNRynjUqHHJsMz28ghAu9N1C2x3G8Qdy8hIrOcVBN8JRFzWowKSakVgPPrlML1riXj+jP5kJ1q2bRjjaxV4c0ah12/S79YJmNcI3ZbAdr+79i2Q2YHeD3XqSq5sVSgeQg3aPUJaUuGTg1ek6AKTOq5W+g7RrGCrHtOi+4PYQRaDQGHhuls+DXFyvZPW0aopyCX4dkhImWMWZeKI+sGply0MJgCYuySBnlI5peQiDm5cmOs4SMJIHXQOcTJvmQKlxlQ2e4wsWWNsfFIQKo2y3c6Dzu2rdJqwG5sRHlhPO1q9QJsJNtrOkuTHfxJn2WdIETb2BqG/TzCcfNF7C1RNTO4SgL2q9SuV0KfxWB4Hy8ySA/pjvbPRkVZ3CLkkbcwSg4LPaY5ilV/RL15Q5N9xyOcBECcvtjJu0rpOWYvdYmF8ILWG7vNNfrCZ/VaJVhNqBld5HjMZgK7JBKFBymhydNut3HCuILvnhc6ePyeB4jVo3PlJtzVMyV+gvzZumT66LnroK7ynF5yO3BOzhC8d7wZ7xcGJqzCRKF8rbnEySERGc5YuV1ptkRR0kfA6TVhIPGS3gX/ipm+AEc3SCwPOz6FcrJ3lwooTPu2CEdv0k8G9KrX2DfC7BMxbZwacTrhGWGGu+jO9dwm5fZjG6jpU0QX8Lc/zMMghwX5S8zy6dE3ZdZL88xMJI8WqXnrWIJmyuNa+SJRgkbIysykzyXu5lBP/K1oTAF2michavTV4am3aXeaCEQCJ6eh9GPuLc8Nv0EAMGat0HPW0GhTg0EnkZazUjK+USbo+SQnruCkTZGgsqOyLMhztKrxHYDv/0GpdMkMVNG8Tlw38MoDxVvUEaXEJOP6RcjwtXvUJ/uUnNreMUMnU0wcgzKRnsr6P67pKLOgCPq9fM0gy4jv4UlDHfLilLZXImW8UoNboxvt2m6KeNiwkqwAgh8GbAcLnN/dpex8umsf4tIg1e7yqScUJqSSMangmsAicWF2iVGxZDYrj11MsSCz4ZEsRleRgcV6ilNzafuXo/8vPBXkBtdjFCIaoTgEIMhtENSqfDjNmJyTNS4Qu43mZUTUukgnRoIsA/fJy0NcrjLcXuToGphJwdc8LpkjSuECIzlU1oRnP9dDGIuXozWEULjWTXE6jfxVr6GE29QZUNkaTDCwXg96rEhSGdIz2HHCrnibrAarLCf73E/2UIIybIBObyDb0c00xRdv0Zcu0TDCvHkwzpqblL65RB//buERcbUCtFCIA0keso7/bfZmW7T9tsoFC2n88xcvbA8jBAooRHZEVXQI2s8dH5ayCi/OAzy5xb3DfWEg7BFq7GEL0NMsDw//05+o0BQUXI0O0b7q9jBOjq+iD6p0VvRNZrXV7k7eIvh6A7LXpeX7JhOsMZQxRQmJUUQRedZLSYok6GHdxhqw4HyqPttBkWfUle07S74PayVNzGezf3D92nZIWJ0SNNUBLMjbBkg176BhTmZwqPQzfl5p8ops7RP3a7jlxmuW0MVBuHGcxdaJEX9EuL+fUw2pU7GZmOVqnGVttXA2N5prQoM2g4QG99FlykfFgNGyTFwjNvwnjhG3BEeq97G6b8Lt4vTewXKhCL8hDBfAHYIRQpCYdQiFlrwF+dzF5tdunSJP/qjP+Jv/s2/eeb7f/iHf8ja2qd3myz4/CmbV1HKRVge+XOODdPCxvfW2Xjke0V0EcvrUiiHg3LE1uAjbGFxrX0VP1omkJL+3p9ikgMGfgMvGbDpecTeKpXyWOr2eNH6kHo5YDftszPdpu7VcfGxXchmh2TTPYJwCWu6ja5KZOsiQ6+B2f8RpaW43bzK8uyImgip9++jg3NkjZfJGvNjtIEnlar65YCd/AjP8tiwYyxsavFLdJ02nihp9/cQVQa1VexkG23XqKyHi/ZCZPbLT2nVoHZWSVgGPfzjt+H4Y6qogzz/Gnl8hfIRVy9X+pyLN+lnx1SUHCNwJLhWQKJcpAoIZIhSNYqVb6OKMYUV4/Z/gtnfoapfxFv6bSxhqCORpsCa7tB1Oux7Fq7lMz3+GZPZHlbU5oco2sLiqvLQThN//RL11nX2ioxgtEUYLzHzW1j+ErbXZGASbqe7RNWU9eA8TjlBlinSrmHnR4idHzHMdzmmYMtrMq3GuPg4wkPVFMfJMa7yWA/OoT7/W8KCT1BRcmP0EW4pKRK4HM/HfhgkudPB2G32823E4Z/gH99ECZtZtMyO1+Ky7xMW0K5dRlWKKr5MqDooU6Dygqby0HaH7up3GRqD5bZOOqRCSnsuLMT2oUipTM4gOSLIE8o8xXaHWP33wRjs3jcRy9F8RPLez4gsD7/7Olb7RRjdh9oalQyQYsZ8SK1F1bhMFDY4yiaErsed0TaxX8fRJT2nQwPDpJhiC4dARRRVSY7BjjahFTPcu8v2cJvQjlj11intBmXnDcbVkMNkn17Yo2MvsZXcpeevUBkNZp586jo9wnqEkuqZa3WlQsTKt5D5iNLrUFKxNbtLUiRsxBuE8vHZ9Qt+PRHTPW7ZNl31q+NmumzX+VHyMYnO8aVDVbuIdfDTL/uwFjwDZTLs2X0qt0FhtRiYisNiBsBHjkd0/rdR+ZSltTa+rFH6D92GBBpXV1zwNzgXXyAqh4R5ym66C/Eq+Wyfwu/y34qEzfoqkQwpiynd2T66mnDYvc6ev4wJuoDi9vQeiZ6x469z5cpfwy0zKuWQ65yp1wEMIuzSv/k/UxUzluuXmC5/mw/zPhQFdjVlM7gEVUboNpkkh0ReC0dGbIYLkdmCrw7GgGlcQhy9gxV2WXLXUEVCZMVoFZ+WKWd6zLvH7/Na2EUfvINyBJnOMZTEzIsI5fLXUekx901C5QQEyQG6eZH3J9uM9YjK5FytSrrHt4mtiBfbyzQu/o/I+KcYK6AMzp2OVLeKIRmSsvsSCQK8LhE5+9MBCgtHetSkh7P3NlWRUEvH2N4qCSUHyR5aKGpxHWE0Qmek5SH5dESRpjTDNaraSxTRvFC7TM4sn5FVGcvBMoXTRq7/FgB6UZD9TJT1C6A9pnlB4feIahcQTo1bo20ALtYu0Oi8jhluIcIO1SNuqq67Sr72HZLpNuHsANW/g+fGpGjMIwXYovkilRtQTbeJ5NyR3ZEhSe0FhhuCZLbLoVNj1Ymx8LCW36RtBVRWna3kDuNs7vJStwaEdsD+5ANsbRgrnxjNTAgyY7B1iXP4J5itP0HGK3SjS9Sjq1Sjn5F//B/RyQEjNyaLL1J3IlalhTaattMFAZN8iiUUntNkuvx1dme3wXJZ9jpYYl7oFCex/UL8suAxpM1pZ74dUbZeRFbJmZydjUOv/iq2VaM/uknfCRHSwpHzdSvVU/aSXRzl4AUXEBeWsWdbBHs/YkPaxJ3rTNMdttMhlYFWMOLW+GMu1pZo7t4lLQQ1bWg0vo51/C6MtiE7QLk+wq3Rii7SUTX27/zX+fSE1jWO3Qjde5U7xQRXCc4HS4QnjSy+DPG9EMuqQzoXORx7HluDd+gEnbmDjREoHAIRnQpijAHT/RpjpuwXE7RwiK2Q7hk3ZsGSszIXTBjQqzGymFD4XQ7SA3amO/NHRYKOs3Cr/GVHmApVTedi96esn9NqwsHsgMyk2NLmvNXCqSbEqo4RNkXnVWxlo90aIjmgSA5w0mPqyR5SOpRlSerWWau/jgguz+OcZBdHfcSsmnCY96mCNXo6R7o1bG2x4W/w8WSbKFhB1i4iRICDJj/6c44//k+0G1dRnW+ipaKoLXG492NkrUfg9+jZE/aTPbJgnY3oApaxT9/Lufo5RG6zl+xyMD3igCOu1a/jPqvx0MC5aJPj7AhfeVhS8cHgPSpTsRFtPNUlZMEXz/PEAG23cyJEMHTcpzVCiHmz7FPITcpOch8lLLreEr7lkVU5Hb87F7gYTRW10c4LzIZ3uXXwE3orbxLbLsIkbE+3OLBcXrz032EPbs5dLPf/mGn/DnWlcNfaTIWejxPvvI41vIO0d9BuHdyYau073B98SJocUF9+ndXei8hij/eO32WST+hKi3Odr+NE56mUD8JmM7qERp/GSwLJsrfKIOuTFhnbWFypXyUVghvDj9BG0/W7rPnnzrz3QEYE7i+/g/9XDYF4qtDsWTwQnzWweKl+gQyLVM94Z/ABge1zaf3bKKvGOLmHrF8gGd+jCnvYThdL3aIopwhpI6WNdfBjzGyIKxX22reQndfJhaS06/MmFSDRE+5OPmAv2eNa3GLNb4LboQw28EfvIg7fw7hNPH+JbaVIzA3i6DIrtRewsflw8j63hjcYlSMiJ+RC4wXOiQD3+GOUzCmaKxind0ZCLQQMRjcwO39GWU2prX+XKLxw6sBZmgIlLKRUpFVKw6t/alN4Hl/EkwJ2fkipQeU/Rq9+F7OQmX2leFaDvxCCrck9sqriqPc1LnhtXG+NlIzbo48xxnA+voAlbHKdo43mSEi6qDMyWVvEtN0l7sttXtTA3k8Zixs0zv8l3s8mGPrU3RoXoysku/+Fw/23cYRibe11prbDIBkylTPui9tM8hmXapdZ632PK61X6BcjRls/wKdExeewOjZi7y3Uytdxl97ELmbI2SFVMDfn8WrrqGJE1rxApFyM9EkbL2IVA5AWpYrADiCb4gifVnwFE11D5kMqr3Ny/hqc/nyvIcIOeftVirI//8w+VT599sPPgyfrcYyBovsaVrKPtiNKe1ETW/AX53NXFvze7/0ev/d7v8dPfvITXnttPqv2rbfe4j/+x//IP/kn/+TzfrkFz0FlxVStlz+X31VaMUJAPzvCGENuCoamQIXncCa3SJNjhHJYKVOqyT7aOsLWNkX7FdTOj2nsbWFUwchv0HTbXHGXWKLClJq9oA35mJXmRax0huMt4c36KAGlgWExY6dMsWaHKLuiJjyc43dQ2JTt62eSs48iBOyn++wluwzSPnk75Wr0EpZwWPXmAXexchGhK6zdP0WkQyzLw6y9+akucAt+uVHFCKMrLGGoBtuYcJWyefbmqrC4GF4hCxJujm4ywsDKt/DXXNrKZWw32HRbYARaemjXwxu9D7f+C0KXqDKZj/Y8uWlbgw9hcA8P2Fh+nUMhSA7eoywmjCe3CVvXuWMqlpqbFNMpB16LnrvMchAyilb5eLxN4+DPWQ576OACHw/fpdQlx9Ux6wjk/geAwem9PO/yNRptNK4psKRFXuX4VoTBsDvboSw1syIhtEMiK8YV/mcJWxZ8RkpTkJc5Lh5ZmVGZ6kyXWSUK9tI9xOg21fAm5+ubiDIhM5pR8yUiXWJ236aOAWORt3qgNRqFsmqIwU3cqEe7+QpauuSPjFyYB5KvY023sMZ3aO38GXYxY2i5tJwmppgnueVkF1qvwGgLU+ZQ5qjsiKx+DVG/dtqtUnhd7OXXEGVKEa6wJF0ib8S7gyme3GPv3vc5X7+I7a3TdrrUGjUuVJvspwfUvBq1fIKsjqF+ifuTLdIyJylT6k593sUrDPcmd8irgmE+ImhELHurONLFktbcEph5giVUzzd2rbTrcOJsOCoP6afzYH1nts2VuLZwOFsAgDh4izt+zO88NXH5y8ey1cAAd/NDrnmrVPUL2AdvfdmHteAZeFv/P8z2j1FeHfHC/xXfCrGkRalLpJAcGsAO0VbMmr9x5rnO4ANM/w7K8ZD1DezyCGc0nk9g8LoM4nMkOqOG4ON0wEYYInd+TOR3qXKHwm1wY/gRSTkjtCN0BVWl6Xo2YjghO/wQ6QZklgveMXcqzYYTkuYTMJpJeoQvBJZQlKbCt/z5GA/p0dr8azSSfSwnQh69A0DZun5SIDuLNDnWdBdjORRubzHmY8EXQuEtIdeXoBNjH47pycedlV3pETsxW0XKS5f/KokVct9pIGdbXK/Nk+OViqjCiNnsY/rSRYQbtKyQKj/iMN2jpUEf32I2uMty+2UKQobBKge1XaTW1IMmMSBNhtz9c7wypSZLZO8bRF4XbTSFruh4XVZne5ybHVE3gixcw9cFZu/HiHSb+uyQiVMjP+cSOUsw3uE4HeLv3yFtXCCZ7eJnx+iTRKSNw5XaNSpTYp+IGxYis58XBVVJUFWMyhSUR6UfBptplTGunUfFG1gyOFMcSaopt/IZdbtO16nRWf8uurTmAptH1kuhM8KjG6TJPRIKht03OLYOaNldSq/FYTEFY6jcFrnV/sTxPTwWiSCd3KK3/WMKZdNJ+jjGJlAuxfLXqVclIhuDrhDTvfnI1XKMPniHYvAx0vHRbkzSuU6RT1nxHo7pXnKWiRsxlrCxhct2cY/DIoMiw5EeS+7zNUQu+PWlcE/2nVVKEayihY22HhcRCARleIEwPI+lZ9jCxcJGmYRk+7/g5lOmjQuMrZC61SJOU0IRQznBuf8nzMqEdthiGJ3jZ4Ofcmd4h5nX5luWj698QquOMAWiKkApsCOq9lXK3ncQUlIcvo06/ggjJGH/Y5JwmSo9IpSS0GlReD3wz+5bS6uGWPsuhcm52f8Zxhi2J9tcrl8mc1OEEDTds9eukAH11teZzO6DgcB6ssjmwd62dJrgPLiXLTa8XwVUNYGjPazcpXik2fWzIkyFc/AjzPQIFXXIO2884orxkFDFrMcbJNWMpEjoux2WaufIhAPBCgKb0l8BAc79P8L214gmd4jDVfrZlGB4h7GukJMhevU7lFYNY4eo8W1m2YxidjS/g+39lCrXqGxGq3ERu3kdicQRHhpIyiNGB++hq5yDo7dZa79MKZvshl12l66yNd1jefgevWAVowXDbExkH9F1lh++mSKhfnyTyegjdO08QyS5yZ/oDvconghY9ebNiUfF/ulIwmE2WIjNfslQ2HPXvr8A++ke/RM3Y1e5XKldP419pU6Ru39GUYwYVROmjXNYYZtDr4ssJ+RVzjifYEsfN+njj+8j9TGyuUo/P6aoUi72m+j7P2JqDJa2Meu/g9n9U4w2lMZi2DiPtDyWkn2SvfdYyiqc+gpLfg+JYjns4cmIUj5sMJDlFOfoPZCSovkCWvlgBJEdkZYZnuXiKpdJOaY0BZUpmVWzxTSHXwLsZBux9zaBlATLX+Od7BiDYVpljKhoILGVy07QQ4U9XMdjls8YxKvUgpygeYVOtEJWvD2/y+sKoTX5IznNypQU5EyzA+ToFl6V8oEB1XyVjrOEM9ui6m/h5GOMEyE+/H+CX+OOHSKTA17112jaHbIqZVYmBCpgM7rEau1lnOkAWRVU6QSx/x6206VwzsYudnrMNJ+ggHo2Q9bqpz8LVY21cJ3YqbHkd2hanz7Ozwg1b4qy6oBB6AKBWYjNvkJYeR/V/wBjRxTNaxhxNnY3xhDYIVmVkyKpvCW0sBlkByRlCkA/P2bV22A9Wuc4O6Lptp7oSGrhcqX2AtHkA/pFAkoxTvfhxJTgwT3fM/NRwsZoulYLacVMs4RMz7gzvYPQklhXrGbv4BjQfoTv+kyO3sNWDnUVYbrfxOQlXrKHOfgArXOM42LW/hJ66U06ndfIMbgyIEHiTG7BwQcgJfbKNyjar2AFexgroHgwxct+eD1Inc3NHnSFGe+i6pfYjC7Sz47xLR//Ca5mPw9auuThxqc/cMGC5+RzF5t973vf41/+y3/JH/zBH/Dv/t2/w3VdLly4wB/8wR/w6quvft4vt+BLwBhou21mRYItbSJrnizRTgNhuUymR/SaHexKUbebUCYIk5+OJGkalxfRHDsN5N47OFaAshxmq99gnPTZb77A8mQfU2hqQQ9TJlTOMlKPaEsb03oRVxssIZglh5Rljm97VM2X6BeHJFVK2+2c2mgbA4HtMUj7CCmYZDPKqDxjFWwMCFNAPu/sNWWGrPKF2OxXGAHIg3fQVowBRGOVUitUOUE7Z4MWKRS+iDgfn2dSjKk7lwjk/Lz3AGFKVDmkUgFWMUbN9iHsYEY7SMtFWz6lyTnKD6mne0RUSBRCFxgc8rCJ7I9Zis9zFJ8nsnzsRpudcgeMwBIWtnApypyN2TbsvU0WrVJftYjsiEE2wFUOdjGFB3bi6YCycR27sUEjC9FxByVtmk6L/dkejnRwlcNeeYAxmsN0n61ii7bXYiPYZGE4/IvBwWMlWqFQM+KojS3OWpYrbLQp6TshvfoGdrRK1bjCknSpO23MbIcHCWJxEnhr5WOWXqbc/iOOXZ/Jzg9Ysj1U7eV5kqTKKe0YmAsijRVDltGoINAVy40X8e0IstsY5VD5J/dqvw2zPpXU9ElJ8x069tIZcVzxiFumAEJZYz04T3F8A+kv0XHaUMzAaWMLF9tyqcdtrPQQsfPnCGHATugpxTQZkzj10+5zDNjSIa8KpJAoobCE87kVpFzpIYVEG01ghYvky4JTDvZ/QCEVS8/pBvvLQMeKsVDcyg5OxGYX8W7+z4h8hHEWHUxfBaROsWY7GOVR+ctw/BEYjUn6yPQYt9bhWuMFSl2ghGSLexhZUYmCfnFIw2rPR4MLYHYAGKqiAqsGy5fg7ruEUYMD6aGAq7VNsiql6y2RFTlBbQMrL6lF62wJm4t+h0Ba5Mw7DutOA1/abI/vUxcltWKK5beY2QGuchBuG9W+jpjuY/deQ6oaVxrXSKuESNV4EFcUVsg06NIY3UNM9gFQdkj1yMiDBzwQ6AvAb1+ktGNKbxnzKzLedsFXl08LCWxcfqv3W8jt/wx5we7gBu7K17FV8Fg8seKv4UoXW9nUrDqlNkyqIUs6p3Qimp1rSDtANy5wa/oxH0x38SyP68WQ2O6idUpSjHCFTYiPZzWQySEIi/PROWblgF7/Hh4uyu/hew2E7VJNh9jJMTIbo6VDUGVoy0c6EXZqI5qbVFWFsF32SaA4OCm2CiTqTLy34OdDTbch36ZeVAROSdl5gdIUFFWJEhJLSt7rv4cQgku1y2eaJ2zpYElFagxVfA5jXIzXQJ/EybJKkLoAYRBliSsDvLzPxBQcpYe07C4tu4OsQT/vn4ycMjy6x+v585FklrKo2w3Cg/c5PHgPx/HxpIvtn8erFMbYaMdHOzVk5xrCC8FvYqV7YDcQvdcw5Yzx8rc4NrBpfdJpWBAKF2t6H6SNZz8sNFjy6a4jCxacIsSZfeenIZFnCjFqfB852acsJsROTBiuI2VO5cXs7N3Hy6f4cY/YrmGKFDdc4n52h/PKJc6n1JZfJ5xqTLRKLgNE+xrO7f8FkQ4p+3fRa79JZcd43l0abo087CBGO7StBlm5QxGvUhY5tUdGv8Hc9fww3wdjaLltXOWQlhmusvFkwGZ4+ZNv7ZSm3cGvBadCnuel4/bm4+kEtJyFwObLQFChdn8EnkZMCtTab1Kpn2+ahtQJZnYMGMz0CNlKn9jAUbeanI8uUOgCW9m4wuNeuodOj2gm+3QaL6JVDAaqzitYww+QnYuk6ZDQn6HKjE5loKoQZYqULlZ2RIHNrII4T3FrIX68AUd3EMKgihGxVBQnYgchQCkfO1wmG90lCJcx1vxYPeGxNTsg1yVZlSNPGkwEAveTo51G92G0TaM0iMkOTvf1524+fEBkxTjKptQVDe/xpoIFv/rYlgXSoISFLe0zsa80JVQVvhWxJg1H4QrvZkMiSxFZMTMmwLw53QlWiJdeZZbk6OYlXF3S9etU02Oixgb50W1sL0Kke3NHzOkB9sob4DSZOVM4fJ+WU8fMjllqXiJ3u/T8FboP1upHUKM7mOkBAJYTkdeuArDmn6ftdrDlXGAdWhElOYN8SMdvo41+5ljSBV8+Ijmc13MqDekxLb9DUm7hKYe6AVVN6ThLuMpDIglkyH1xhwNdMUbhqQjHDsjra1jj++hwg8xpnP7+gpyb4w/BGFand3CObmBlx/TO/y6uOqlLFBOEKTHTA5TJMIO7NPIG16IuA6+BI10Egs340omYUXMu3AQjqeLzsPdTsBTG8kDnZ96fMdCsXcYa3UEYcII1ykd+LpF03O6JMPL561Gl3cDpXkekfXRtA704z78yCAGy/wFm1gf62F6DPJg3I1nlCCMsKhWwHpyj4TRwlXc6rca3HhphBCfxUcvu0na6T63dNNw6w2yAbl0mSjOEHWPFF1hBkpQpS94SxoDVeYMNy0fbPkRXmHuJCUpyjtIjpnpGzVSIKkfg0C5ztvMZjlun2P5zyrBHUT9HaoXEykHrjN3ZfapUYbW36XrnUTI86+yXzMWj6AqRDSmcGkOvjif9J/pvGukggjZMdrGEocyP8ax1lr2zLmV2foQoEwq/95iQb8GCL4NfyMy0N998kzfffBOYK1T7/T6tVutTnrXglwFhKqxiQEeFRM2XkMjT0XuFW2ew9CpudZ096XDNP4dVaqrGxXk3dH0dkrtYyT61pEZcHeIUQ4xRGK1ZXvsenjR4xQQn2JiPlbNjysHbHE9vs1xlcPOnyHAVeeX/yKTK2T54G4Oh3dqkqkbcGd8FYFpMuVq7fnoDWvHO8UJryrSYseQvYT3h1NfSg/ZlxOAORMtU9mfbrC74JUMAToSe9dGNS2jhgFdHWyFWMUCrAC3PCoFi1Zg7Lj36a0yFs/8jzOwI23HRlUZnx0i/DZ2XyNovoIXFbPwuaTZk5tZYE4rInY/DHI4+REXLuM3LtP3L1KTCEopGPYDMxhbOSZEWlsopZf9j9OAjhDQcJ9tsdL9D11vCUS6iSBDjA0Cjw1WMsMibc1fDxsn/AZq19nycAprQrlGZgrujewAM8xFrgcbJR8jpDsZtUAR/sY6xBQ8RQrDkrtDpxBwejh8LkgWCS7UrfKg1OrqArF2h80iivAhWsJsTRJFQNR8mnwt/lWnjPMPtPwcEiYFGOULu/ADKErd9mSJaRxUTtBOSOILM9lB+Hd+JMOkYE64gAH0SyOe1yyivw0F5zN10QJyNiL0pQXDxzPieT76DZW8NufFXsI8+QjgRhX/WHcoYoMo4LeXODumOZ8T5AKfmUEqbO9OblMWUDelQBh2U0z4VEH8aVjnGntyhwqKMz8+7/Z5AICOu1K9SmoJQLcQ2Cx5yb/Qe+NCz6p/+4F8SpJD07Bq387m4p6pfBEAdvkO5+uaXeWgLTrCP38WM9+bjF1YszNp3EHf/GGorFOFDxyFHWljpIZecmO+PPmCQ9VnyerzYeIVQxSdjAC/A4QcIN6R02xC0yTuvE+iKc3qMI515IscGMFQ6wQ2WkVWJUQ4vDN9ltPMWiRXR3vzfMwnqONLjODtAtK8yycfYrSs0gnWkKalZdWzh4iy/CRgcMS8cucLHfcRtQ5iSwfg9jqucWT5hhQILB6ksrHI0H3n+CKJIMYDKjxCHGUK4OO0pWe3KF/NHWbDgKWRmirP3v2F/+P/G9VtsLH+Lmd/F+oTLoKqmhFWK666ciiQvBJdYDzZIij6d6Qh7sEPphVTlFGMMrvIodUlb2ahki9vFEBm18NMBve4LWLNtzNENQNBZfpXSv4jt7kE6pFQupvMSspghsgSvcRWRDwndNio8TyVsyuVv0excZywlS6ZkKz3kKB1COsSuu6f7jgWfA7YH+Vy+J+yQm6OPANiML+IKj7uz2xgMIRqdHUDwMP/gCJcrtWtkJiOuX0OXCZUVY4SFk+1iffwfAdDrv4lpbuJN7jH1fbZm+2zWQzQVSihmswNUPmJbTnHqDpF6GNvYOKdJa2E0gdtmrXkZKoPXfYN8OkH4MVpayHyI6Vynqi5T5WPMwYcIDE59BeUvoRubtJVLm/l4wE8yFw/PczVLvVeRtU0EgtqJU/GCBb9QLI+228X3GjSqGXz4HzD1cwxWvsm09zqlVOTD24TKx2us89HoFsvSx5r2qTk12kYzWfkGMjnEKkZUdo3K62JkBAZElWHrBLIEx1/CMWAu/zXKEoLmBVZHW0jfpnB7VCeHJEzFLL3DIB2SmLkQ9FJ8hVk1JVDRc42Se1CU+yworIWb4JeM0BVUOWAhdIXQ5dOmX34qWgZY0RJmcoCIl56a+xBI2vbDvExuMopiTO3gpyT5DJIxcu130MKmrwR37YC9dAdXOsTBKi86Ef5gG+O30HaAvfMnmHyEJwyrjUtk8TIyvgSqgfLq4MSI/g2kChCNPgfVDEtaNJ0lWuu/Q1lOcewm1UnzZd1u80r7ZfZnBzTdFkvuKrFVR6IeF5JZHiAIVERYv0D2iRGBz4MrfK7VX0JTnWlEX/DrgcEwzsZMiwmB5RN94hwbCs0simn1PySoDNO7f0J3+WXG1bxxvGl3sOvz88bWgOdSzkqq+jUCv0149D7NMkFpQe2F/zPl5Bju/QkETYzXoqpv4ttLrNd93CrHnQwQYQdp1bhgQFsBIh8jdE7pdh82WlmPCIvVw68F4ozAujIVnghZ9WPG2YwqKE/HFS74amKCHmK8h5CSyu/QtpvUGnX8dA95f57nlytvUHMfOn6tWDGCQ0bKou40YLiFProNGAg5k7dPq4RUJxylR9Sne1x2Gly0Q4rgHPKkzlVF61hpH8RVjBTUiimernCFx1paIGSEAWJZ543Gt8845uW1yzjX/0fk7ABtx5Tu4yO6c7fFUecltK7oC8Mn/ZT2p/eo0gPGysWuOdQ+UX97IkKQR5sQbT7vR73gC8KcTGKAPgiBORGOn7p8KYVY+SbYDerWWd1ITTW51nQxRp9Z255lEhCrJi+0QlrNmF3vClpXBCqeC20fWf609HDcBtqpkwuFnx+xMRtgvCZx77uMyyFLMsDefw9T5riNqyw3zlHc/UNM0GVSW2foeHxgO6xUfa411/HMhGntPGl6hHS6aHk2PtfxOjIdzA0egi53p7cZZkNsaXOtcf2x9dkgyduv4Xkx5fEdzP57OK2crH719DF2dojY+SEYjV3vk7de+Wx/oAULfgF87mKzt956i3/4D/8h9Xqdv/23/zb/4B/8A+7du0ccx/zTf/pP+e3f/u3P+yUXfIHYx+/A6D7KcvBWv3N2hIORBP4S+9N9QjtAhxfJhUVFxbg8xtRWKEyL2t4PcQcfYY7ew3g1pBxhOq8iswEtY+DgvflNaOUNUDa3rAC3+yqT2/9fAiRmtsfx+CP24jWCtW9RVTmHTp0WD2bWc9oF9QCF4mr8EqXJsYT91I6OPLqAiC8sHG5+DTAGis4rWMkBmR2hlQfSxj56GzPeRXoR+dI32K8GFFVB1+shkeyl2wD0vBUs4SB1iknmo/jMZJvUDRCWg+t1mfa+RlqmNKZ3kDs/RGUjrKVXmLZfxrE76Ow+9vafoasc2X0Bolewmav/HeUQWTWG+WAezKs6fmUQWpM6daRTJykTrIMfUm++QIlDaTtU67+NwKAfyVY9uBwenNcP/iuR1FQDTUXNHTLJJ3T9Dhag9t/CFClS3sVeiyisReHpiyKWTV5rfX0uOPjEbdoIi7zxwhOfJxsvYmlNJkp2LAiyXbxybhMsJlvY011MOsaKuiTNK+gqJ1cOunMN7+AGppz3FcmT/iKDoHSaZHpC3ZS4e28hnTpOpyRrXH+qFbtAYtwVirWVp66lpdfDbm4iyilFvcdg/z+T6RRnqpnl5xhlY7rDjxlN91mPL6FXv035HA1KVtHH2f4+7PwEq74OVUbefu2pj39SMWzBgjvZPk23gyd/tRJyy1aDj7O52EzHGxhpYx3+dCE2+5wQQmB+zgBSCE6KTgAGTMGs8y1U6xW0cM6Mw7HHt+HwA5JyQDOI2C9zJsXkTOybBxvIjZX58x75vhTqNGmnqhlqeBOEROoCPdpBuCGSgnJ8m2iyR6uzRJYc0qcismvU3Sa3gh4qWqMWbSKEwNMVtnAQAjxOLOpNxrSaEKgQR3in9wu7/zOy7T8mVDaz5Tcoow0cXWKObyDNDYr2OfaskIbbJJI1quZVlBDI0qcsCqhKTDH7uT7jBQs+jcwkHKT7eJZHx3n66I7KlJTHb+G8/x8w5YwqEbhek8o/f2ZsR5ptk9/7z/hYhO2XMUEXOdrC+C2INnGcHoQXKa02RZWQFmMiN2aTi7TtkPbBTcpihF1N6Ldfou80iP0e4ew9gLk7bJmCEJRLb2Clh2D7iL23MfkUUVshWf1N0AVSKKqTblctXXA6OOT0ixFD87DzXPD8neQLPp3CW4ZahPEH7IqK2ewQgOP0iGVvjabbQiQH2Ls/wbZDTC9HxA9dHoWQjLIhEyHpeSun+wL78GeY4bxRSMY3ma3/FcrGJYrh+5xDU5WG0hQ41ZRo/8eMkiP8uMcgmLsSjIoRtrSoW00eOJ1pJHrpmyivi6UkhVbI9hJFuIp1/0+R6T4yHVDWL6NETiUABKXTIo/OA5zt4BZQ6oJEJ/gyOHH0niNNReOxkZ5/Ec46ti345eVZsZSm4iDbpdQVXa/3xBE6j/++efyRBj3ypSsEOocP/xcoMmQ2Iuy9gfBabGX71DpXaISX+Hh8l34+JK5SrnttwjzFqQqso3eY9W/iWgFq9TfQ3ZeRg1tor0aa72Hv/RSrf4+q9xpaWBSNV9DSwyr6qGSI0Rpruk1Vu4JA4xz9FLv/HnUq6LyEEAJbuNStp72vxXn+q4KWDqb7EphDcCJK++fPtRkhyTuvIZspWnnzAqVJ2U93UUJRdxscp8d4lkfb7p7mwh1p03XrpEVO7ESossRQobFJqxRtNBJBUiaEqkbqLWGvX5nH8+kBJp8BFpWykRu/g4ONNCXVrI8pNPbN/xeidQUpoTh+i3iyg/RbiPgcQXyJfOmbjzkVn/MvseJtoIR96k44KI4pTUFNNREnexoTr2JWvwZlTu4tf/IjefjZYJhVE2xpP9H9T53870kIXeKMbkCVUtUvPtYQs+DLIzcps2pKqKLTce/PQ0XJfrpDZSraboekSOdCRgMlJcrYjKo+pSk5Tg8p7RipPEqhoUywqwop1ckyLE7F+5UFNF9BbL2HM7nLZjbGGt/D7L+HdGKkEyHHh+jGJsJoqs7Lp41/tnA5iNZww2Xq/gre0buY0Q6OyTBWiK5KnNalU4FBEW1iWR4ISektPfmNAo7wTlx+RnT8DtYTvXMWfFGkZnbq9m49xX2o8HrIjd8C5KnxgS0cZNIHo1HVFLn/I/Jaj2O/RwdJsPMTNnWOaV9CqzqUu4DBGEjSPe7bFjWnTsNqE1oRw3zArJjihUvY22+hhEM13SGJ5g3llYrQy29SmhL77v+KsELEdJfQ7WGMoECfCtg+WQ8wCLLgPATnn1orKEzOQBtA4hQjhBCUpji5X0E8eJ9x/zaxE2PH5z/fP8KCXwifNqK3aF7D9hoY5VGcCCXF7GDu8lWVyGwATxkl7ongM4W9qZmxn+yROXV82UB8IsaoKMmqhPb2HyLuv4W0PeRL/zfMwfuYMkeIe7TWf4Oauzk/9tUmmAp9MhlCXVvG7t9gVAx4vxwyqDKWZjsMB9toranP9iGbYY2O0CvfPhPblX6Pcj1mVs1wpWJazCerFbqg0DmWdCjIGeZ9HOXSxEYNP0ZmB+gHNd2TMaAPEFX6cLpVMVmMS17wleBzF5v9/b//97l8+TJBEPB3/+7f5a//9b/O7//+7/Mf/sN/4B/9o3+0EJv9EiMAMTucJwnLHFlMH7Pn7jmrp2PWSpNzY3KTneQ+La/FjwbbtGSXl7JDGtWM7PgGpr5BHi7hCQn5BHTBfM52ir3/Y0qnRjtqc89I4qWXqR9/zIHSvFemOEfv0ilShNcm0i2K8Ud0XI+9Yj6bflKNCGXtkeMXz7URWSzMvz5o6Z2ZTS11jp4eMCyOGM1uIcOY3cqgjaYyFa5yOUjmRQJLWPS8NbTyUbVVxGSXw1qXmdaYdEC7uc77/XcpdcXlYkLdbs19AG0fy54r9sOypJI2pphQO/wAFW6Sx5d4EE3dm9xmlE8QCC7WLzCRhsj2KZqX0G6M7t9E+msoLMru14G5+v3RU1hVU6zDn2F0he68fCbYEWjs2TZUGReDNcrARgkLc9JvW1JwmBySTG7RqF0klAu3vy+KZyUD7GwfkQ3RQe9M0stXddLWNX6698dMp7uk0TJf83xEXkC0jDm6DYCZ9WlKw+54Zy48iC9QdV6hGL7HnfyQ+4OfcK35Mh17nrjruivk2QDl1OauOckhVjxGHb4LQlG2X2Qq4TA9OJPEfOZaKgRojSkSJlXGOGiydfQ2RA2S/gf0vCZONsC2AqjK+cjQ50jwyXQIeh5si2wIi1FrCz4jIj3ihiVYlj/fKJOvMit2kx8mt5jpjEC6VLVNrMOfftmH9StBvzhgZ7ZDzamz5p/7zIINY6BqvYBSH4MdUnjzTtBKPsGdoJiP7XCEYNnyGHlNNqL1Mx1/AFrMt3lPOxI1ugXDrfmYG5OjcTFlTqoHDAAHQauaMh19jJU3ue92uNK8xvXGywhgVk35eHgTgGvCUJuOIV4liS/w8fgjkjLDsWxynVLogsu1q6xN91i1AwYCPGlDuIke3QJtKMk4Onqfo/omg2zAi42XKO0aZffrFDrBPn4PURVUtQuf6bNdsOB5EAK2JvcY52MA3LpLl8fdLTUVd2YfE/dvIYMmzvEx1tIrFI1rZ4RmJTlHo1uY5JgJAj87RE12kaZADG4g1iWV3UCVI0R+xFFthdv5BKdyqXs1nDKjKqZY2MQoUinx/S42DlXtPKNki0RXNMyE4P73EUGHon4ZK92f76kRMD2C9ol79yP0i0N2ZttM9QRPBAghaAdNalbjM4+hWvAc1FYo8gg7PwQO5+4Tlo/UKbGIaNgNhpbLYXKIdfQOcbBCeFLAPMz2OTzZezrSpuPMY3Pt1JF+A1OkmPhkHAk2ba/NUXpEO2jjCBd7fJPe8D6eqBjmKYfZlEn5AWleUjcVobLx/Q0Kdz5Kr/CWkE4Ds/VHUBWY6R7KDhlmO9jpAUE6gcZFSjfiIDlEK5fYrz+WVLTzIzh8m6NqwkG0irQCrtUvYiMwyqEIPh9XJYPhfnKXYT6kF/To2I+7KCz4aiJNAcaccZIflEfsTO8T2jHr/rnHRvn2iyN2prvA/G+/7j+7EOlMbsFoC+JV7jgue9mEBppLtWWqo4/Ab2HskFgqjtM+aV5yXx4Q2RGRHSOlwcpnRFVJdf9HGK9JkSdMq5BWOaHw12Cpw162jdn5Y3Ta51xYxxEG0752uvbKfIwpTkS9yRHUriB0iZkeElk1KEfEXhPfebJwwKDZTu4xWJznv1IU/gp0rpIfjp86u1tTcZDvUemKjrv0VIHlXCTwcO+6n+5ymBwhgKP8kLKc50fcukusGsgqwT76GT1dINbfxCRjEkcxuP3vicJlmp1vMLAGrFrreLZLrOpEqnaa36nsGo4/d8eXXoiabKODtYebjipDu00Kx6cY3SGzfETaR0kL2x5inDHC5JjHBGBnc/a76RaHyREAl+qSWDWYVCPuHX5Enms2ogvYzyhr7aRb7M/2sYTiSuPaczvlA9jpDqZ/CwBVlZRL33ju5y74xaEpuTn6iKzK8S2XK7UXnssFEqCfH7M32z/5l2A5XGY/2afhNnCFx7QacWt0az661bY4yA7I/IhrWrDcvMJhuELdCThI95BC0nV7KCyEqeDj/xW1dwMRrSKkJFMOOlqG5ADbbSCzk+aQ5W8ipIW1/QNU0GHfr/PB6EOG2YCXOi9yfTYfkSnSAQQ2ICEbnb4HIySF/+mTRySSjWCT1aA6meyzECp/WeQm48bgQ0pTETsRl6KrPO3v8ck9G4AJV5DTA8TsHpnjsX33++jeqxwIxaoukShEMiKvA/E6xLtUVcJI5KjBDY6DDmE9wsblQnSZvnWMPb5LZSRUFQzvIbo55uS1jZn/f2Iy9nVF3Y0JHRe7fg0tLKTOsfvvYvIZuv0CpXN2DLGdHyEO30U4IUXrJbR02c3vc3P0IXW3QdtvMMqndP0OHw3eQYiEUVERSJuNfErLbWJJm8CoM2M2F3w1MBgO8l0oM5aTI6w8xbSvUTxlLLsRDnlw1sNOx+uIdISwHEr/8xnnLgRsT7YY52MqO6EloK4euqUZNPemdxiVA7Kd/0atyokwyPSQ6lHDGiEQJseZ3AEhycPN0x8VOHzshOAG1MoAWU7QswHD5JilcJ1GMqJ0unMRXT6Ak/qrqqbIg59wOLvHqHGBworohUvszw6oOzU8GZ7kou4yzIZz52+jUaMDSlOg/BpltExVe3gsAIXfw673IZ9gmlcXeoYFXwk+d7HZrVu3+Bf/4l+wvr7Ov//3/56/9bf+FpcvX+Zv/I2/wb/5N//m8365BV8gBjDNS4jjG+DXKd3GEx+nTopbg6LPJJ8ySPsYNCUFucgZCgu//gLFZgV+i0obcJvzm40ukMkxVp5QAWY2YMnyUY2LuM3rFKu/y7uHP+A47/PK4A6tZIzvHlIe3+SGMYjGOvtSYfk2B8k+YbjoPlrw/GjpIOorjLZvQ9hjKx9j2zFUoITEkg+XTKXmXxskRetlRPMKW+Mb5FWBCFcQ0qbUc9HWwI1pG4dm0Kasv0iFRJgSNdunY0ClQ8reNcrDj1B+l8qeFxgK/TC03k12KcqMdtCliSEMV/DHByisUyvaJ6Gm9zGzYwDk5C6cjNUEsJJd2HsbALs+w5xYrhoUVe8N0tEHzHSTI11RJHuE4aIA9WVjlSPEzo/nnU2THarV756xxpZAUs6T2f2qIFl+Ewcbg8Ip0nnhsXEeG8P6g44jFZA7TW4GLd6e3YMywbPv0Gp25wJJYeHEV7DTKeRTdOMicnTn9LxS/n3uUZ12Znh178yInie+j/wYhndBgDj+iIOox4fFAbEQtIsZF/MU321ia01VX6d0nm8Ud+W3EX4btfwqJuxRNi5/+pMWLHgEufdDPvbrvOk+3dXml5WVk46xW9k+L/kbc7HZwVtf6jH9KqCpuD/dptQlh8khTaf1cwk2SrtO2Xnj01+vdh57ukOcJth5Sb22gXQ++/gYoZx5bG8EpraOmA7BbzAOzpMOPkK0rzJLBsxG99HTA6LVJhJ56gDwwPUgEpDu/4zYXoLjjxFBh6wqkEJynB1ynB1RVZoWkqXJfYLxPmFthaR2nQqJDrqo0T2EFlRBDWMMUkoeTcJq6ZN1vrbo1lvwC8OYeaz/gKcJRktTMs4mePVNiiql3vsGdL9O/ol7hkCR2TFBuITMJ1DfnIs7t34MVY50AqhfoMoLKhUwKTNKK6LQE4aTEZ7wUFGDblbS7FwnjC/y4JqYKIuPwzUcKdDbP8Bzl1FZHy/vU+UzLJFTiBAaG2ecjk/eKduzbYqqYG+6x0a8gakETbuzGJ/5C6Zpd3DqLkIImuNtzOA2wqujm1copYuyXIpwmUznhCd/NiUf/v2keLgPzVsvYrk1UA55+EBwI1h211h2VwGBEAYzPUR6LbzpLkl9g7zKcaSFKyX+7ltoK0LYB6j133zYRCgkQlqYqgCpGClB32/i6QwT9gilTd/vcNeJMcbQKcasPjLmRgiQ/Y/IswHJZIvQCTlGkCkX/Qy34Z+HVE9PxXi70x2ajc5TXWoWfHWwij5q98cYNGbptVOng+3pffKqIKuOabot4k/sJ+Uje171KQ1FqprC4UdgKshvYHXnQvWRsOgvv0wRLTP1Woj0kJpTPxW22dJi2VsjduoEGPxMwdHP0I5Ptv1DHGVD+yqZ2zw905JyhoxWcdIhSbQKK79N+UhTbul1sfw6okjQ9U0AtLAR9XXkcIt68zq5u4F5yrmb6uS04XFnukOr0UZ+/qn8BV9B+sURO5MdALTRnyqwfIB6RKjpKJuyzABOXc2s2Q5mOj+nsHymq9/k+KP/iSI5IpscsB5tcrV2/akxtz3+GFPk2J5LMe3DZIDdLshrl6l6b8BkB5rnOR5twbnzmP496m4N16kh3R5VfR39HI3g5SP50MrMc6sHyR7GLRjnCeNiSMt+8p5dCBjnc5FOaSrSKsG1nl9sZqR9Ggmap7oNLviiKUxBXs3dXbKqoKJ6brGZ9ch1YUmLrrNM1+nxIL4uT84xg0FJC0faFMrnnl3nWv1lOsawk95j/0SwZglFx1nGyo7mwuZZH4SNoWA8vIMX95itf5ugBGf1m4igDf17qP47VMEq5DM89yL99BhtNINkSNE4h9PfQneugbQR+QzduPhzfVYCifWUqT4LvjhKU5yeW0mZYoRBmOcX/xVuF7n+24h+h7x/AyPmTYUTJwIfRJmi6yf3Bscn77yOyvbJPvqfMLokToeo5qtgYN0/N4+vwh5WkUI6ourMBWGPooXFrH0NoSyO3TqT+AI9dy6It2Y7mNH8vqQGNyiXvnnmubJ/A5NNMNkEy+8wCbq833+XfnrMUXLEm8vfZcO/xPbsBtHR2xTJPvV4lVntMlbjMvFkCGGH3Hp2TWHBl8Ow7LM92aZdTDjq36DnriKO3kesfve583SFv4pc72Ckemrs+1kxBiz50LThk/tBjWFWTbk9vEVj+TXc3Z8Sta6QxZcRwTnkbBfjtShVRHD0Q8TH/wkAeeW/J2nMa6WDos/opDGxHSwRWzUqEaGyFKUsTPvrMNwBy6XyHjp4q8kWRbJPOj3At0PGkU3DbtOtn22+Kk+cywwGrebHb4RNWbtIHj6e7zXCJm+9ssiRLvhK8bnvUMuyJI5jlFLYto3rzm9Yvu9TVdXn/XILvmDy6DwyWj9xT3pycPRgkfNO5se3/S41N0I6LapU4q2+icgSTPdFxtLGc+sUIjhdGK2VbyFnW5iDD0FYCDukdpL81ghebL3C1uw+a0WBM31vroKrcqR0UAjsE0FQYC/Goy347BT1FyiUYlhmhMqh5/coTEnL7iCERNUk2kDDflQhLzDCYzVYYy/ZJbIjWk6HmZswLadEwRp5cx5oPDjPVTFGTw4x8UUQksoAlo0WD7t7z8XnOUz28K2ArMo4yGfs1y4QxOs4Vhs72AZdUAbP6GyyQuabZ3MyK/0h4sQBav71WTvW0m6QN65zNLqJQNARBivvP9a1suAL5kGbEYAuEXPz4VMassnrS69xlBzRC1ZQwkefJBjyzuuIdoVGIUyJrRwMiiKcnz+xHaOkwhhDzYnPJPS19Mh738bO+xgEwnrE9Un5KD0fayaFfKwL/Uloy58LNnVJLV5j013Ds0PG2ZhLCILhIQIfXetStF957sC5smL08psIo9FPsSdfsOBZHOz9N1JlsRKsfdmH8rnTVjGusPn4gdiscQln67/MxzeqX62RoV8kEklohwyzIba0cOQvtiBRWnVk4xKVlqiyxE/H5P7ZmPx5Eg55dAFbOYAiCVYRbYNB4puckXTQ0hBO+7huk6nlQu3imRE0dbtO3z5GmIp6uAJ5hbA9LBmwHq1zlB4SeWvzhIwosISicJtIbwns8HSNLq0aeu27gKGhU6xyTN1pPLFwsEiiLPiL8qxrYy08R2Ad4SrnqcIrRzgshUv0kyPszb9K4a6eEf0/QKFYq19GOyG+cinddYQVoQY3QTpUOEjLwwAKh2a8zhiBazscTftUaMbReepL5x8bKWdLBykkpa5w/DZCS6Qp0OkYU1WUdh29+i3KJ44KF8R2xHHVZzVapeE2Ca2IUEVPeOyCz5tQxUg0DO+BruaNG40K/+JfZTTdBulStx/utbp2DzuejxN79PuVCtH1a085l8Xpf43lUUabWPWLWPUrbEiP0AoZpnvUnJhABGAMwlRYRR+hKwq3TbX8NWRyiHablFKyH/SwojVqTsR5f5OyHKBHtzEYfHW2eG8MGKeGNTui7jUY2iFLwRIWn3+cYUsHVzlkVU5gB8iFc8cvBTI5wDwQv0x34URsFp2sTZZQuE+IpRp2CxODNiVN59ljWI10ELaLyWcIy6HlrZBJByUsKsvjXqHBQFcoalaDC7VNSlPRsFtI5KnQTS9/HWwHSyaIw1sktVVktIGl/NPrr+evcN9UWOf/Mspbo/zEHlQrn2L5TQTmdF+OEGT168j6RYywz9xHBBorO8ZIm9KunznPQytALASVvzZ8FoHloyx5KzjKxRIKT4XkbJ0IjefNMMYOTkT1BpwYaRSW36BIjnCtAGmFlE+JlaQpMKP7UBXobIw0gsqKECejnEq7Sdmc36+c9ox703sE9avE3go5EoR8ghD+IUIwz+UgWQnWUELhKIfaiag5tCMm9JFC4j7BBegBxsBysMrW9B6+5c9dBD8DhdvDXn4NUWWUv4J5gV9WXOGzFq/RT49peR3szxBb1O0mm7W5cLFpP7iHPIwbalaDlWiFvMxoeE2yIqfUFb4VnMbi8uQ6FGjkiRuOVh7UNzGFhMY6ZVoivRYHuqBovoDv9iikh7X9X+d5F2Ehiwnad2jj81Lz8kn9oUYZXULEl0Gq03vMYv/7y40vA5bDZcb5iCW/hzCPr+USjRFPnw6ihU3euIbnxLR5kQPl0XE7FPXoNLZ4NAIWWrAcrJCUMwK3CVgYQApFU4PAJb3yfwFdUuHwJKc1J9xguyoRArqPmI0Yy5+PNDYG4zy+fzRODLNjEBJjBYAkskP66TGWsPBPnPvrGPrTfZSQtMqMMuhh2V2KFs+8Ryz4cnmwBlaWi3wQ7zq1z7xOPeps/Hmx6q8T2iGdRg0zObuPUCiW/B47s/vcMCBe/tv4wcV5TK1CeKTWKdJjTFWefi1Oqm6e8hEnVbhABay6G/TtQ5z4MpZdJ8FCxldORXSneSc7xMaj5bWY+U3Wo/XH7l3GwHp4jv10H9/ykHYb7BYIRRGszo0nyozSbT82gnxxj1jwVeIX0g71r/7Vv8L3fYqi4N/+239LvV5nNpv9Il5qwZfA02/6hoN8j0HWp+N1adodrjauUpmK2I7ptOscHo4wRpA781DmwXbPGJjqMUl6QOPwHaR2sYIGZf0SWvk49/8IgGrpDWp2ixfjFo7TAxFQWR7SCekJmIQrfMetI4wilC52so2xfEp7IZD59cFgpweAofS6p4m71Mw4Sg8JLJ+G1ZkHx09ACouV6AoNPcOXPtaJ+Eubit30PrNyykqweibx84Ca1aRea57e6C9El+ZSICMeu/lrK0R6MSYdU3Vfx/gdtFNDK/80zK+nIxrHd8EOSDov4yoPJSwiqwUIiudIeuTBGvaqA8ZQemftaYtgBaedYMqMsv74WKpI1blav4Y7u4+79xGCmzi9l8mD9U993QW/GEq7jrP0ImQDdLR2Zj12ki3E4Qdc9eoUna+dES7CSfGHB90R1iNOCHN6ziq/s/o9Cl2eJF/OXiP2bAv23pmf+b1XMCuvA4rC7bJBTt8+ZlT22Z7dZyVYPTN21SqGiHJK5XUZVBPGxYil5ZcJtUEun6c+LKiFbUQEKh8hpn82H9/jNj9z4GxQmOcQvC1Y8CRuDd9F+NCzfvXiBiEEK3aDm9keAFX9EkIXqOP3qbqvfslH98uM4Fy4ydSd4CkfW3x64mRcDRjlQ2pOnfgRR5jnxTj1edJDSIx31vnxqNjnOD2i7XWe2u0PzF1vpI2xwnly8+T7tnBZ98/jHv0EhIdjCeTKt8its69jC5cr8TUAZHgRk/cRAqztP2ZZOvR6r5GrgPZyh2k5JbZqOM4yJhtgwrUzhdUHIz9DZS/G+C34hTHVI3Zm2wRWyLK39lgsb+Ow5M47TJ+yTQAEK+46K94aaLCesOd4QJwcwd5H83/0BEbaEPUgHyO618iCDSwrBiFw3S5Xxdy5JFZ1SlPSsFsc5LvkVU7H7Z6KPS0crtavkVQJtfoVRDqgtHzE0XtQjefO4c8YBb0enKfltnGk99SRXAt+cWgkJurNBWdOiDAV8f0fElk+VfcVqkdSdFKox9bxipKdZIusylkN1vCfKCqEcTUiibs0gzqet0Jk13lQEvKCi9hr0Vzo47cQZYrY/REYg9N9gTzahHieqQmNYTM+T1blNN02GkndanG5Pi8wBPLxQlPRuIZrWXSEII4uYH5BLkwWDpdqV8l1iq/CU9eeBV9tjNtESDUvVD4yPmc9OE/DaeEq94y4/QECSct+vnE7WtiUy99AZX1Kt4lSIev+idAGDfHcqbJpdxBI6taTxWul3UQv/ya6vE2+NkJWBXHndYpHXEl8GXIlfpr4c05hCg6yfaSUdJ3eXFAvBJrH12Bn9DHm6COEkNgrXwe3w5X4EiLZxrZr6IWo8teGswLL5x81pbBo23MXGjvZQRzcmDdpdwV5dJ7CW8Ze+yboksLr4hYjuq0XKWoXsJw2iVPj1vRdpsWYi/Fl6urh9WGEhQi7mNE2VbyGcOqApIgfd11zRXDm2tCPPeIs0hTYBz+BdIhpX4Vgg43gbJ6y6/ZYibpMrRyXp8c6AHWrSb3RmBeHP2sxVojnGle44IunY/foOr3P/DcVSBpPWethLu7sOas80ABcrV8n19mZOKfj9nDLCWp8n9bgDlW7TmXX4PxvUUb7lO4SVrJLmA0IolVKt4Mx83NfRMuYo5vo1lVEbRU53sXsvcMLfo1+50VcFYKArWQLOz2g7S8hvWe7lxs0R8XBY3uFBV8dBJJld40Vb+2J56wzvYs4/gj8Jnn7FcxTmqa19Miji/jAOU5G88220W5jLpZ5hNJr43Rfw8nH6Pgcqc45yPaJqymNg5sII6haG9xUDo60WQ02UJ+I1T0RcL3+0mPHUXhL2CvfAJ1Teo+P9S4a17D8JkZ6lE4TB7jeeInlYIWaUyeSczF/5K0TtK5BNsGtXyY/cRn8tPvEgi+XmqqzWdskr3Ia8UVMWVD6Tx4D/0WhTcVhsU+lSzreEh2/w+F0/Nj11rF7/M7y75JUKb58evNG2XoBa3YEQqHjDZzt/w10RXPp9VOdQ6hiBJKusww8nIb+QEQ3LI/ZT/aouXV6/ir2qkvNGEK/i35kDyFMhZXug3LBaXH+kZjnQc3OKobI7T8FXWE3zpE3H78uFyz4qvC5Z32++c1v8tOf/hSAN954g/fff//0Z9/4xmLG/a8yqUm4P7k//7raot5o4D8Iyk8X+KfMJafizvgWQTkjG95hPVqHTFC6HazhDUx+4pozvQ+NeeIzd5dQ699DmIrSilHAoyarzvHb83ElQmKtfmvhyPRrgjPbgr2fAWB3XySP5qMC74xvkRTp/DF175nFTEvYj41tmOjxqV32ltnieu3FJ24UHv3e/OunnPPSoVz+NrJMKKzoMWU6gBh8jClSKFLcbEDn5+yoK54yDs4IRVa78szn+jLEKStO3dHyCZ+S01nwCyYPz8EnLHSFAHF8E1PmMDlARYfoz5wcE/NE4tN0WtmI08W8GFPUr5/+yMbFszy2pwkA22aLq7UX5lbGxeg0MBZRi3u2R6FLBtLixeZLYHvAiV2wgdKuIdd+E6lzys/YgbpgwV8IY7iR7bPkLePJX01nvFW7yc+SexhjqOoXMAjsg58sxGZ/QRQWNavxXI8tyLk9uk1lKo7TPi80X/zMji+F20Wt/yYCQ/mII1FuUrYmWxhjSMot4kYd5yniN/vobcx4DyEV1tp3zqy3QghIjtBVhcZ6RjL/QUe3j/Z9nKOfQJECKWK6i6jNC1QPilR52Hjs/rVgwReBELA1vUdSpEzyKbEd/1xCz1OMwEm2Ho6jfyDQeZRPxE0yHVIWGkQEGgySwnuYnDVmXpBonogphuUxW+MtAPIqYzN8OBrcFi72yVinPJivAfJkX1FZ0VMdyAEk6lPHnS/4xVK0XkTF59DKwz5+53S/p2a7VPGlZz53WPQ5TI4A2BM7Z86LB1Sm5PboY0pdsSMk1y3vsbtM4S7ByUgcZ3Tj4SY2G8Ij+jEhxFyI84nM4TP30tkx+uhjMAa7LMkbLzzzPf1FcISLoxaiyV8mnhbDSNRzx1LPQ6VCquBxMeaj6+xzIRV3ZjsczPqA4Hy6T+Sd3Wd/mujhINtj7ySXpCJFx3m8QHtKNjz5pRqRT8DtEI7uYvq3QAjM8tfO3DsW/OryWQSWT/0dxfjhCXoyVhKgOHEHtIoR8v4PkKbCjpfJ4iUOs3u8e/gzDIZZMeM3ln7n1I3HIMhbr6BqF9CW/6lu8p9FEKSyI8zkYH7cxx8hwnOPubsKJE2vTjV5vJD85AMQfFad2YKvPl+Ek4sjPBx1VrxlCYul8TEkGZBhBQcU0QaEbYrEwZhP5GsfOc6sdhkr6FFKB1nlyIObAIhsRk36aOHQLw9hcIPs8F36VsDK5l8l959eBxiWg4d7BZ2zGTw7hlzw5fGkc1ZgEMc35nn88R5WtEHhPb1Z8AHSFFi7f47JZ1hOgFn9jTMiNYMkjx6KVg7Se+zN9tF5H6sYULOajMa3mYZrjI0mtKNnNil+ksJ9+n3JCEXhnR0PGMk6kXd272mkj1r93mlN7Gm1swVfNcRctGvNl7fiKzAg48FoT5g7V67y9PPTwiX+lH1j5q9TXvwfAFDT+5BNAZDTLfzmK596PJqKe5N7lLpkWsyoNWqnLs6fDEjswQcwuAMnDSZPurZkMQZ9Mi0w7S/GZi74SvO5i83+8T/+xywvLyPloqvwy8BOthFlQhmsoj8x0uAXjSUsLGlR6hJHOc/dWSoECAQCyUQ4dBub806/xqW5ItirAQLE3MnhUSr1ZNWLEJwk+JknacrZGUvMM8ed95HpIdrrLARpvwoU0yd+/WAck0Cc2l1/FmxhzZPtOqeVpij34UhJgcaeboMpKIO157aD1cJG289IzgRtSMegLIz95Tl96HANNTvAINHRorvvq4gxYII25LOT8+XTxyFZxQiZ7GPcxjM3iw/Q0ToqOZqfB+HD80BVE9Rsj8iykEKijcZT3mnwK6rkYWCcjZDOfN2e2w8/TYzpoZ8xFuFJLALuBX9R1PAm73sBK9avbhF+1W7yx9MPOSzHdO0aOt7AOnwL+Jtf9qH92iAQ8zjVPHBP+vkSa5V6vIBqCQtH2mRVjqPsU5v7M48pRsj0YO72gZgLgcsEHhGbGWMw7auIww/Bb1C4rcd+z+n7eXTtdRvAzrwY6szjFlXNULMdjPKey5F1wYJfBMbMRx8kRYoUEuvzGLVdPuLc/uj+4wHhEvboJkYF5OEqSqjTsSLaqT28NqyAwl957OniketXPMf4rE/dVyz4ymCQlPZ8zTVeA8a7c6dK+9ObLGzpnI7wcE+S5Y/FwIKTXEx18s9n32eqcAU13UPokiqeF0iFqbBnW6jsGG1HlMHqE+87T0KUs9MDEvnkuZ6z4NeL5z2XPomsEqzZ9jym8FefZUP5uWEMeH7z5LUktvPZ9wln1/NnH7Oun0dmI7A9yuBEVPbIdWSlB4h8hA6WFo1ZCz6VKlhBTQ9O1veNx34uqhmYB7maIUKALWyEEBhj5rn9R1040Niz+6ALdLj+ueoDtB2hLBvKAhN0HxOaPXbsn7z3GTOviVQZZbiCll9sTWTBrz7GgPBbmGQAUqGfMEbw6TUmcbpmG+kgGxuIyT7Uz53mPm3hkBUJge0To1H5EJ4hNnu0tvFZRu0u+GpgEBC0YLQDloO2n6+zX+h83qgCmCKd//sZzbIPYpCZ06QbaISxEY1ldD5DILClfVLXmq/tZbj+zLrW55V7/3n3rlY5Qs6ev5ax4FebR+PqB/lPOzuEdID2l0733J+FB/sU6dTm148xJ7nO5zgeJK5yKXWJJdQz804iH8/1Zw+0C0/QyY5h3QABAABJREFUwZVeFzvsQD5GNy499dp7eF3Un2g6sqiZLfgi+NzFZn/5L/9lvv/979NuP92adsEvBjs9QOz+FDDYUZ+s+2QnOTs9QBRTynD5Mxfzn4VXprzs1JnYPq7VeC6xWaKnbM/u4yqX87XzjPMxYf0yWsVUCCbVCO2ENNe/jUBQ2o3nOhZjwLSuIo4+QLgxxSOWngbNtBojkMTCRu79EMoCad1Brv8WejFO5JeaKtrASudOAg+SKcbAueg8g7yPp7yHjnufIDMJWZUSqBhLnF0efRnxQu0C4t5/wTc2Mv0hcu27aOlhz7Zhf+5sYDUS8uaL83naxYSp7TPDEFs1bK2xZjsY5TBzm2yn9zHGsBqsP9HuumhcQ3ldtOVRqU8XD/2iKO0a1epvA4+J8Bd8zghTYKUHGCt47vXuAUXjRaxgGW35n5rAl1SovR9higQhFGb9m4yBwArPOOxInWFNdzC2R+EtP3YeCEDtvQXZGE9IXlh5jYk66/BTuh3s+gakfWTrCuecgHExpm43UE+1UXt+DIbd7D7TYkLPX3nMlRBAo5lUQxTWYkTbgqeSb3+fe17EK89I6P2ys2bPRUMfZTt07RpV/SLW/o+/5KP69cLC5kJ8iXE5IrZqWHx+4hCJxcXaZWbVlFDFj41DkKY8XftNNUZGa2inPncSLkaIckLlddHCJvfXERvzItLTkhLzsYQ7hFZAz1sjD89hOTUQitKuYajID36Amh3jiAB71TmT+CjJmZVTfBXgao0128PY4XN19C5Y8FlZD85Rc2q40nvq6MHPQhWuoWe7lDrHjh8fMS+Gdyi1DbpElBl57RKW18JIm8qu4ez+ADM7mif515xTlxEAqXPaSR/XiTm2PHzLpyTHzyegM0p36blGhj8YuZhXOavhOp5Y2BN/1cijTWynjhHWM5PhpSmYVfNxzZfqlyhNSU01mOoxu7MdPOWx4q0hhUJhcbF2iVExJLKjTx3vXKkQvfqbYB7G+Pb0LmrnB4ijj1DdFyijfUadF3GlhyueXcAvg2Xs+BhTzDC1DZzkPrKcoaVPEawsxt0v+Lmxj9/FTPbn6+aK/bk7fGkqJtUYRzpn1stzy19H6nmOyHWe3nxn0IyrERJBwwhEMaFy23TdJSyh5k5VVhNneg+EnF8PSHKTsZ1sgTGsBhu46987E39VjUvIKkM5Lrp/C1CoyTbV6ncfG+G8YMGjVFb82Pr+KKXTwa6vz4uyrasYAx2nx3eWf4NZNWXZW+VRRZk924H9+SQJq5yRN19+5usbNJNqhER9ah6mUhGsvoksk2c2ghtj2M92GOZDut4SdWu+v7WzfcTe24BBZn36jYu4yn1m7CN1ijXdxTjB3PHzhNN9kdt57mbiBb+8PG3tfxJ5/QqW38FIh9KKycyM/VmCMTaWLp9ZY7KzQ0Q+oQq65M2XEU1zpgE3UjWCpVdx3nsPW9gw3ELWr81FZ0+I/2NV53x8nqPikFzn9IvDz+bcueBLJ2++jBWtP1ce/wGVClHty4jxfUy8RqVCpC7h+Bb2LKPwV87EBl23dxqD2O03yI0kNBWb3gBLWET/f/b+NMaybL3rBn9r7XmfeYgTU0bOY1Xdqrqzsa/BxjSYbvsDRkhGwjQCyyBfi0/YX4w8gI0wEthCNJJ5sejGzYvlZlBLPdDtxq/BDL4e7q3re2uurJxjPHEizrjPHtZa/WFHxpARkRGZGTlVnd/VVWVEnD2etdd+1jP9rQrO8M6uuX1MUntl7zHJ6Gc9lEnYiDcpuWVa7swjSdhLFWElHbRbJbE8hlk/X1c8QmKwQGEt78Qy7IXvInvMAoYJnwwqdo3TJY3SirrXhLiPWP46Riks5y7MfA4ZdYgcycgpU7TK+8atRtHPujjS3SOdnPoz2PMBGH3sBjUCwdnSeQZZj8AKcR6WZ1Cewx6vocNpkmDmwI9o6ZFMf/FQOy4/5u7nQm49F/l1GAzL47sMsyEz4RxFOSlUmfD0OPFkM2PMkZVaE54WGfenHaPTAzNW7WQDsfx1MBpntEoy86Unzmo1xhDF99B3fpei5dMoniKZnj7WfpdHi/STPn36FOwC017uuDFAT21wo3sDg2G62EIai6IWFOTxKglTbwoxP7XvPDppmzv9OwgEl4pzVPWWIrg2oPXhEnITXgqUVUDPfAnYO/49ETDtHW7Apibmw+77ZFpRdkucL17iwTI9XwTYoggmA60R5v7YyUhMxCgbEao6lhogF79Gkg3YFBmrtUtU3CoXxgPo5mMvaZ5mI80lB13LY87fX2VokHQdn424Q8GOqTrPL4l3kmT2bHA670LvXm4czn/5kRLOjJAHVvXEJqI9XsO3A+pOIzeqjdmuYNWk3BvcpK01BSfkYunKtuHtbLyL6S3lDv25zx9QHWEQOt2qxDAEwsOx9xrgRlgk9de230kFoOA93LjVRrGRroOAqt3Iu4EcwlD1WBmuAJCq21yr7G9rvDJeZGW0gkBwoXJhIh814UA+Xv0fGEdwyt/fYeaTQig9GlaRD+NlvrN4BVW9iP/u/xV0BvLElwUTDqFglZ5a4qsnAjz7MHvHYHQGgLLLmKnPkFrlvApu8fdAK5ziFEnrC/lrIt/kQISAO/07jNWYsRoR6SFlp0bDndp+hyyN7yEHS+honZnCLHHaZiwF1a2kxxv96wzTEaET8upwA6LuY73/Jkw4DhY2NfvkAjADYfjYr6LR1NINTu3qiikEsGUfDVWfKF7Ccj0KWwllAjAq2fq02ekAu4W9+T5071JA0yk3uS1dprhBpf0RRbuIW7tMXL3KUWymnW3JRUsucWYir/MCIkjdw7tHQu4kvjX8mH4ywJE2l6vXKOIiBCz1FhmoHivRIo5lUXUabCQdAjvc9q0chwd9JkKnsL3WTVgb3mXRKyIQXKlee2iitJYecfOzSGFwln8fa7gI7XehcQ2n9TrJEVKhEyYcxP15NWdnLQu5dGwnbWMLm6pTf6Tg524Wozu0o3WkkFyuXtlOOnCkQ8k/faSPs52scm9wjxIGv3uHEB8rrLJSPYPC0HSbeP1bsP5Bvt9WRlI4w0ayzuZ4EwDP8pj1F/bYX5lbQ8x9FzrpInvt/Pp1ijAaM+lmM+EIHjZujbRJ6p95IH4gmHYPLr5SJmGYbSCFRXH7eTyctWSFxcEiAsH5yvkjJcyVVdiXcJGYmPV4FUvaNN0W/bTP4mARA4yzO5SqlVzJwijyB8ewPrrLbctCAJerVw8s7hUCnPa3MMN2vv6Y+xKZW8PO+geuiyZ8crk3us36uLNv7j8IgyR1G6QmZi2+RXu8TjkLMLHNjFNCjVcJLQ9fl/fEmOysh1j6IzAay7+Hnv3OA5UeXLuKVf8MSps8mSZeh6Vv5HG82tk90uQCSWgXuN2/ncveJhGlWuVEi9kmPF2MtB+rO1dSuoAo73Q5cgY3Ib2L6EU4UyqXc93CwqbpbiWymHxdsZl1iLKIhr917F021Z5/k8+Vtwc32Yw3WIzucaZ4hsFgSLlaPrSZw4MIFPbqH8G4j+34LNbnuRt3kAiuVV/HP6KQZXs/Zrf9p/M19CSO+6kmlxzPY1X5WkFtr2GNFNjtP2Y4WmZtvMbG1FX84jzngst79rEU3WUtaiOE4FLl8p6Es8x59PiRg0vRLrMRrxNbY8pWbV++jJ31MWvvkQk/bwJhuYf6Xo+yQfY+F3vzGwaqx8poFYA76havVF8/snPshAmPy1OJKn31q1/FOaQN5r/+1//6aRxyApB50ziNy5AO0OVzB+uB73YaqvGJHDcyQ9YGt7HGbUbSYcGpkM+ORycderaPnQ0R5A4cYwx9vYnSilQnGAy2tPmo+z5Fq4IlbK5Wrx24UDyIg+7BOMsTfAyGvtFUWp9BRqsIr/RY0qMZCd10E8/yKB4zEW4CCJNhZSOUHWLEyU5Fj/POTE1KthXoGWURGr0tvXkfLX1M6zXEaBUTtrZlXONwhnZQJEttVmyH89kAS2VkJkMlXSSCsYqQasyYmFhFCJMb+paUWJYkr2d68Jkx3OzfIFEJbdp41ZPpxJBfb0wv6+LLgIJVwqDJyHCYVO09L3L5327+w/0Wuk8QbB+oHokesxF36CdDUhMTF0c0nBaeDNCt1xGDRZRfZCPJZYejbIwiw94KYJmt+fK+Q/v+OLGxEUgMIt9P/y541YcmBxiTV0NlJsXDxs4itHPwnLuernFvcC/frmhoutOH7teWzo58px0cmGgdZ1stxjEkOpksRiccyHvDG5TKDWqf8Mq4eafO++MlALLqRYQaY228j2q8+pzPbMLTIlYx6+kajnCot15HDhYxYYPUyhN/RTbeI3e828mx215LUCAEDi6ZSchEQmoSevGIUerTk0PsskPVriMEDNIBTv0iwSBkM6yzmI7JkluIsqBol4i25uZMp2g1yqdmoxEq5b6PXJkMIfKubRMmvEgkOkEZhRaKjbTDbHBqu5ugMaAar2LsD2mnNutaIXo3uFp9DQsLY0BPvYbs3cK4IWO/sm2aaDKytIeFQZGisgh8m+WN66TjVUbWkPniTlK0MBorG6Bsj001xGAo2zUkEmdXNw7POrmO5hNOBmlSZBaR2gFKmD3dhXej0URbNnmqs7ybnnRzRQ/b4e2Nm2hj8C2fgTdgmA2JVczl6hXK8uGJbIeRFs/gTKXYpRkSv0JfK7rJBlJKlEmPJ0WrFcSDPEFI69wXpR6enGDQJCbGEe6+tfiETzf5vPoK0rkFdkjm76wPl8b3aEdtAGRZbnc6ehSEgOEuSeROukYoilSPSAbdTbzlY7V1itIZliPpjldZiwISrRAIQhXvbLCVdLx7rna35HEffBaMyQNebusVVLTCMKihzZhQPCzQa0hJsXGOlNOd8OkmNQkS68h5d9GS6EIdsoSs2CLEkJgxlnC2bSBhUqwsQtmF7XeXwdBLuyQ6wbN8YjWmYBeP1XF1dby0nTjvlh3KYgZLWmRa4VnudnJp5s/gNkYYNaQrFGprbZPqFPcwG+i+v8tohM6fx4etiyZ88sjn/tH2z5EeYVv2HptMmYzNrIMrPUpWZTv5Zm28xvJwkc+Er5DpjI+GA2qVBaJ4k9nmK3tiTEJn2/E4oWLux80Mhm7WAfIOPZldRk69ihito0tziDRCSIkEdLbzjrqPJWxsaTHWY3zLR066XX5qMCbvyJSaBHfL/khNTJSsYcLmofPrQPW53b8NwDAbcKX8CmlhHlfFGJ2iyuf3HSfKRuQ9mwTKKGxhYz2wFrjvN+oLTWRSSk5lO8YkdArJ1vsgGzNKOtzu3QKgGUyx4O895mFoYaNbn0H2c3/W40gkbl3VxD76pBJUofUqYriOKc9j1t5FCMlIjelFbe5mI2a8ue1ESSEgUltj0xgSHe9JNnsUYhMxyPqEVsjKeGW7kORMRZHqlKJd3rbbhRqDyguBGW9uBbIebyzmz0Ue4yOokzpFMhIcXJwHYmYTo2bC0+SpeO3ffPNNCoVPdqDuRcQISVJ+eJVo5jdxGxch7qErZ0+kOkcAQyugXjuHnfTRzasYc7zJsegWWRreppX0CI0hKszy8VaCwXQ4RdWvMlI9RlFEL+4xG8yj0QfsyZCRYh3DSGj4U4yyCEtI6m4Do2JMu43pLuE2zSNV2goBdwa36cZdBILL1cvHzur/NCOMxl37BmbYxgobJFOfwzznjiqBDGmFLXpxj+lw+lAnSxrMQrC3642SkmW/hfY0wghSp4JTPU0wWqPQOE/PspktzDMOUtZGd8icMrFxOFtZ4O7wNkv9JWI/ZiE8u6cK18CeheLuLHhLDbH6t8EOSYsLjyifYLg5uMEwHSKF5ELlAovDe0TZmNnCLFPuwa1bJzxdjAHTuIJYfx+8CtkTyIhFesj13kdgDJHJJcqW+8u4lkd33Ody5Sp4U/n/MbTsRTbGGzTDqW2nijGg69ew5MfghCT+FHdGt9iMN6l6VRbCM4itqj4Okc7WKDQaG4fMpHzc/4hEjbkcrVHYuA2FBpR+aP92uyqptDlozt/BFyGXKpcYqzFlu3rge206nCU1GZ7lUX6g89qECQByuMTbjsVpWfjEd+hdcBt8q3eboYopVC5gENir35gkm32CudW7xZ3eIiAQlYsUm2/u+qtBZiNs10ZbHlnl0o5UslG4q1/HjNZJfJ/rQY3UwIXKBZZHS6AFjmVT9JrESe4okVsdNoyB+cIpFof3yKbeJEWRjjpooXIHJS5zxTnaozVqfg3pzyF6t8Ark/r5O2Woe9zofYxAcK584bGdPhMmPC6ZSZBbCfYPUrIrlP0i73beoebVWRzdYSE8t7OtXSapv8ba5jtoo3GltWeVmjlV4rrHjd510o13WSguULCLfNT7kMBxmAl8yv45/KCIk2yQFmdwcREqRVfy9arA4Ha+hektEtmC5UKLCMNcMaHlzlK2qrxSnEcObuOnMcrTE8m1FwSpE+yV3ycbd9hwJEvFBWYLc9uV2buxsJgvzLMyWqHiVfDlTvBoyp/hYjhDKVrHz2IiD272bpDoGEfYvF6vIsyjf+daesS1V4nJbQMVvc9oc42KVWWsIjz76AQBLWxM8wq6dxPpldDhLFnpzEO3uRfdYT1aJ3QCzpcuYU8SjSfsIrPLUN/fxVrtWi8+brW+MTBXmOfe4B7CMqwMVhG0OV1STLE/mGnQKDKsrXeE1AkLcZ9CNiQrzFEdriDXvoVXP4vcOiUhBKp8FkunueR4Me9uX3Pq2BUbMJS2OnAvju/QHu08C/cTeZLCAh/piEHcRSZ9rlSvHiJta7g3vs161KHkljgTnkNOJGwnHMBmus6dwR1smUswHzSeFBkCQWoM7S0/lS9d+vEiy8MVPNvlfOkSHtbW2qGDVZxipn6FWI0RUrCZbGL0BivjZepuE1c6XKm+cmQXpvs+/rpOKHavExQ8LlUvM0pHFOzS9t+NkMTliwBUsg2iaImyUyI8pJDMGNDN15DdG+CWtrv4Z14dp7qAiDro2qVJWPYTjjEwX8znfssW3O7dwhIWF8qXtou970V36Iw7W0oJFylbAdXhEoGKsMImtrRphA1u9+7StkNct0o9mNkTVcjcGk7zMmK8iS7v+PDX01Xu9u8CcLqkqTtTJOEChPn7wbYHeNEKZrCKderLiK0kmfvvHhubSlAmGY3xbe+4vR8mfAJQZHzc/5BRGnHKLxPKKVajiHUDafcDrlZfObCQRWz9L296sOW7EQ5x5cqhx1ooLrA0WuIz4esU7RKBFeLukge87zdKRov0yWhXL5BaS5zWNsarkATz0LiE6N2GwgyWK3DkEoHtH1pscxip14JdsscahcFs20lHs2Mfld0yp8OzE/voE0YSLmCCfA4NCssU2t+gQULPCak5dcSursDGwGw4z6K5S2AHlHZ1qz8KqROcwS1AkJQXuNn/mCgbY0lJ0c3fH0LA9f4H3O3do+QU+crs9+ARkrm7bY2LGMRWoa14rIKrdCvGp0zGx/0PiLKImcIMLXf2yJjZhAknxVPx3Pzoj/4ojUMCzxOeLwZJXL50rM868Sqyfw8TNPa0X32QQBaZL50hKcxQdGqku7qOxSZimA0oOSVgv1zQMBkynaXQ/oiR18ZNBwingDGGVCvOFS5wvf8+s+E8vaRLqzh1QGa+YXF8l3bUpuyWOee1cMYdjFsidesIo3FGi4AmDebwZcjlci47YgzIeBWyLRmT4eqeNrTHIdHx1lkYMpMdf8NPMVJHmFFeuWOiDpaOyOTTkZM6LgLJnL/AfHC8zmgKhURsLe5czpTP0ku6lJ0ytgxIaq/SL29yp38LV0gc4ZBYDknYAhWTmgRHOmSZBgSbcZfZcG9nMYHgbPkc3WSDcryOvfqH2OVzZMEC9vo7mGFevWvbXq4jnvWQ4w7aqz+8ukNAulW1p41mpIbblVztaJWWNztpqfoU0UaxMlohUuk+WeDUayHmW09s/CmTbX+HRbtMw2+gMQgtSEXeoWwHwbQ3z4w/v++4mVMlm/ocAIkZszHewGCIkw5SpdhOmdQ/ODkxMWNu9D8iURkLxQVs6TDKRpSkjbX2x8jeEmx6sPAm2Of2bNtwW1tJZoK6e3TSXSCLD030DWSBy+Wrj31f7ayLtXkD3AJJ6cJEruQTSHL7t/gorPD94eH2zieFBaeJAT6Ml3gzPIsuLeCsfp342l953qf2qUVgcPo3EHEXXTpN6u1fRwmjtuxZSMM5zDEdYkJAutVJxmBQD9iqzriNWXuXFBBhkSyc3S52c5M2av2bpLbHIDU4Xokxgn7aJ1YJmVYILOaDeWI3wxY2JWvH/ijIMpfLZYzJJXB6WY9RmtBPu9ScBk1nmqnqNMZACjC1V0JiM97c7jrbS7qE/iTZbMKzY3GwyPsb13Ftj3OlC3tsdGe8ihzcY97z6IenUUaT6HRfd1VXeJyvnGeQDqg4lX2Ow0E2IEh7lNIhke0hgtzJOLA8boVFrlau0TTQ9E6x7reJixE16SKSPrZ00FaAGa4BkEbrhIUaA2Csc7teCCht3MaM1oF1hB0eardNeLbIbAjjPr10k+6wgyzMsj5u03CnDrRXa84U9er+v/ki5FUNw2hAIdXEhRneQiEEbCabW8m9EifpYI/bEG+ivdq2PevEbUTSQ4UtlHX4HOviMRvMb3WgP67PwxCFs9iF+WMVI2oUm/EmBsMwHRHrMfZDzmnCJwepY+xuXiiVVS48suLAbDCHLSwcy6GuFHZ8iyycRsuHd3SUeow9XMI4Iak/Tcmqcq1aZTm6R5Tkfr70AKlAg+ZedJul0SJFt8Sl0lUK/RuYjbvMCCDQKBOiG69iGc2CXyWyAupuE4WFaryxZ38CSXlbXjAvpN0Y7zwLYxXtyK+LHR+kNhpl1IGJBRkZnWgDbTTduEsSxvgcnSQ64dkyjlcR4xUCbwblPX6x4ZOwHq+jjEIpxSAb4DkBbnQXMVxDF2ZoOz63B7ewhc3p4uncB2rZVJ0G73XfxmAYZzFjNSIQFma0AYAZdgjrFlfLV9GDG9wbLTEMG4zVGDBkRuVFhkd0ypz25wiFTWHp9wmFC8vfoFD5PJ5zuPRcxa5RLdeO9P+kbh2m9nYvNMIiqb2GqD+easaEl4/7c/+NwUcYE5EZxTAbELgFhMi7GcPOWtru36Ex3EANb3O6cppS8AU20zJOxaWfDqg4VawHbH6DyJsblMDK+rj9jzFeZc87JttlX6Xka+aKTpFuA9FoIKIOSe9bLGUJsVPgXOkCINgYdRHGZnPcZSaYzPUvKnbaQ47baL9+oCqIEy0ihyuYQitPznoAg6avuhhjKNtVEj3ejuUsJQNOnfksK1FGajKE0blP/QD7oGCVOFs+y1iNqbn1Y81zJatG+SFzqtQRYriEFa3i6phC7TzWyjcxdgOExJ4vkBTPIkp545N5MrxWiDaaqV2JY49KbCI+7l0nMxlnimeOVVy+2z7ajDeZOYZ9pFGIrSjghEdHo7aaaZz0/TM40RJCJWThXC5FCUgVYY1WMV4JHY8w5cs09JCyFmgEjhboXVN0QZa4XL5GrGO66QYFu3hIIcdenP5NTOc6ABZme42staHpT+EKD9d2+Ub7jzDG0EsGDLMBnh3uszX6apNb/ZtIITlfvniszq8HMdLD7U7Na9EaLXfmyJjZhAknxYknm33xi188VEJzwouLE68ixh10ME3m1pAmQ65+C5Ml0F/BPlUhcyokZkysxxSs0raz3KAZZAM64w6xlzAfLCCQZKR8vPk2erBIEtaZGtdwE4e0eBa91Sa+7FboSwuERWiHeHaRKb9BajKm/RmMgbJXpd8f0vSaeCJgbEb4IiQjIVYxrnRZj9bRRjNI+tC7DeNxrm1/6juQ8QasvgOA20iIyxf3GEfKr2N5RUjHUD71SItJY2ChcIbVaJnACSlaj9u+9dOFtgKs0iwMlhHFFuopS5YlZkxmMgIZHtiZYDcP/f6NwY3usZqs0lYpTZPSdKfQxXOUrSrloLrn4+1ojVRnpEnGwOszkylM9w6RSphxighRpOZX6cY96n5tb+V2PMBOe9i2h9Q9uvf+BzrLKPXuUrnwF7DVAJP10F4NBUiTYS1/HZNGSNtFzn/X4c5VIzhTOstatErBKVKxa6zb68RZQs1vTBLNnjLL8SLjrE+/N+Zc5cJ29fJ9HvX221kPOVzEuGXSYA7IF4/nwib0blF2ppHePL702Yw3qXn17cohZ7yMGG+gwxkyt4ZBM1R9LGFRNAJhVF5BDtjCpeyVGSQDpgeLWOkyQlio6VfoOwXKdnVPEHWY9Ymy3BG+Hq9ztniesldkI24j3YBkvI5XPg0HBKxs4TDrLzzajTiCxx3WQoBsv42JcolT2y2S+rNHbDXhZeP95d/BuIJz4cmOuxeRqhVSkj7vjRd5MzyLql7EXv368z6tTzV20oH2+3lH0/Em4tT3YB5wxDiDW9B+P/93MyUpPVxqwFJDrMFdhOOzMHOK8TCXkCnYRTayNp7093YKkzb3nT922sUa3CEb3qKfDRDdjyme+W46toOjoexUKDpFVkcrWLbFveE9bBNzXlZwlSLdJW11f+61hY1lLFzp0ksGjP2IUBYfOjeX3BLr4/Wtf0+cIxOeHULkdrwyilE6YpQNtmXZpEkRq3+MUSlB33B6+gqbQGtr7bq9D5NiZUNKVkghXUVGHSieoUOCL30CWaQGZKvfIlMpTZWiigtsZhsM4j5vND+D07+JUAlpaYGGM4W0xtj3/jtkCZYToOe/gijPY7p3KFfOc0tK1qNVMDAjfIrjAZYasGNp7XfwZiSMshGhHT5yZfmEo4nSiKHq48vCno7VyimRhAWGnTuMwyZrySbXCnnhh6UGWP27eZFDcCofkBxuy3oEuE4DYdl40QZfcKvclBZFp4IyGb6KEMtvIXofYo9WUIU5xBlBFswglt8CnWJ599BzX9l+98QmYpQNKdglXOEx5U9vy+bU3DwhWqMYqj6u8PCFi5X10VaIli4GzeL4Dp3xBjWvtu0jehgSi0bQYG20RtEp4B2RKDThk4M9uAObuaSTLS2S6rVH2t4VHvPBaey0i1z+PTAaJ1wmmfnyoc+NEOC0v4UZthFC4Mx9iXQr6Nrwp1AotNE0HkgAGqk+MrqD2fwQpQZ8lAwpWJIzKsJTA4xVwGBDeQ7TX8QqzlD0T1M4RrFSbCJu9j8m0xklv0g36lF0CpTUGHtwD+PXGbplWoUWw3hA4BQI5cG+NAuLilehM+5QdIt7OpBMeDHoDNfZvP2fSaM2taBO5ewPbvteniUtt4gVdxnbHgW7gKWGsPI2UoK9+RF2/RxGWMQ6ZqzHzARzjFWEMopmMMXScAnf8bg9vMkKLhdKReiv45fPssmYoHeLoH2dhupRlDblqc8xThIqXhUPB2dwA7QiK57ejhXsxhYODa+FI4vYoztAF1F+/cjrelK35sQt+unCGKh5DfrJIO9K45S2f38qPMWyXMK3AqrCwx4t4kZrjAdr9KVF9/r/E2fhBynICgUv9+/mvtUBnkkp9RfBchiXLzJUfYLl30OmGiEdZua/ROqnSCGob9lXBsPN/seM0hEdy+FyoYY/7mCPN0hWN3GSiHjm84yyISW7MpnrXwKkSbFW/hCTxkjbQc5/ZU/MRqoIsfptjFYwWMNaqO6LlW2kbW737wBwurRA1WlQdksM0iENv0HRLbJQXqATdah4VdxdzUCGqg9AKIsIIahaJeRolXTcwZQvIbbGjaWGCDSZtb8hxINzohOvIaI2JmihvApSj3FG69RKUyi3RC2YYhT3QQi8rWrG+/uwsJn29ifUPQqWGsLm25SzIR23SideP1ay2aPaR321wa3+bRzL4XzxAs7kGXsk+qrL7f5NbGlztnT+WElcRyGMwhncwk46mM7HICxoDEjrr4Ex2GtvYUabCCERzfOYcQ9PaWxlo/sbYN8iqV7ds09lFDf6HxJlMY50uFK9dmTn1YyMSPXwLA9HSM6UTrMerVPyKpRkjbqlofM2RWHzoVdD+VXKVg2NJlJDXOltFzRuxBtbhbaKXtLF9x4v2SywAgLbZ5zF1L0ak1aXE54lJ55s9uu//uv8m3/zb6hUKvzAD/wAAD/xEz/Bd33Xd/GX//JfPunDTTgBLDVELL0FRmE5i+j5P4kRYivolICQIG0SE/NB9z0yrah5Vc4W8w5gmUm3k73Wo3Wm/BaeCEjNGDFuE8Rdap33EPEGtn8KznwfcSWf0AuyRND4MoFbw4rWUWGLM0YiR+sY4ZIEp2g609TKLv3uu1idD+kZhTP/XXwYdYhVTMUrU/OrtKN1Sm6IvdXtCaMQOgO1UyViVLLv+pVVQM/+CYTJjqx8PIhQFjlbuPg4t/5Ti0GSNl5D1C5jpPtU5VwiPeTD7gdoo5ktzjLtzj32vpxkHbP+ISvju1RQDMd9SuEsoRHElcv7Pl/2qvSSPpaUFOwiIlmn6tao9W4h+ktEtYzT4Xkif4AnvW0HvJ1swq1vY7pdljyLd7Iu9eFd5oJpMmFwkg3UaBOZ9JBeiSRoIdMB1uAOoFGihTQZ6Ai7ez2XhLN9tBWSBjOAoCDLFAo7jqxL5atkJsUTE6f+0ybJYrByB0KqUx6jO+42ArBW30LFPbTQ2PPfTebUEEha/TZmOIThxxi7TC2YpbZLmsfO+ojlb4LRWIMl9PyfZCVtszhYZEENKa29i+PVkTNfIimcRiI5E57DFrfx176NwWJouSz2b7NuBzSDJqeCM9jpJlbnfeq2xbrlMNSKqlfFwqbs1bjZv851A7Onv4OWPwPFGdg1NVtZHytaR/vVA6u9njXGgLDuL40FiImczycOY/jj0S2m7Ckq1ie/ClQIwYLb5N1xLteQVS8RvP2vQMVgTRwnzwMj7LyVu9Hb1XgPInS6I+OyVQEtjMaJtrqdBXN7ui7a6+/mHY8ElGtVzhRyu/326GM64w2EEFyqXCb0moTVOcTGRyhvNl8PrHwDa7QIy1/Dnv0s+GXi/jIXlYOe+zJ6K7B5rljm5vBDFge3GbbfJq5c4E3ZwJor7nOOytEtnNWvM3R8KJ/eZ28kZowl7D3yB2WrxrVqCAgcMUmCmfDsMAaqXpU1NnGkQ7BrPBshEdLGqBQpbereDFUZ4PavQzJEVc6h7CLu6jcwo3W0K1jtfISFoeyXGVfPs2iXuFC9TNHYzAXzaDJcArr9jzm/eRdTmCIYrEFvHQPYKiGpv4ZUMfZoKZdZkFNgMuLKVWT5HEgXq/8eLW8GqROy9fcgTtCui6iewrgVMn9v5bhG8XH/OqN0RGD7XCxfeQQJkglHkZqYdzsf0NnsU/fre2RWrWxEJm3s2nksv8VpN6DpTCME2O23cwkyNSBoXCMpnz2065hBM6qfx/cKONEqab9NIV7lXO0CY7uMI1yEjsBkSAymtwjCw+rfRvZuQ7SMClqgEwQag0VKwofd98m0InQCLpWu4YmAM+GFPce+O7pNZ9zBlzavJhFyuIH0S2TTX2IsDO1oHWMM69E6LX96T9DrMGa9eZpuC0vYe5LzTgInWUeM19H+FJl7dDBqwjNE7gRzhHz84mWhErgvqZmO8s4Gm9dBCLLKRbTca+earcKoXE8vt62kHlPYeJ8FNSSrX0Xusj9GekB78z3qd3+XYrrBjAFn9k3WVr5OITXUjaJYmmFUXABhI6oXj+XvsrIBVtRmaCmibJz/UhuuVV/FweDc/e+YLCaVH3Kvcoqu1tvSOIfeCyQL4Vmmgxkc4T6WJM+Ep0tGAlkEQJKNEQd00XscEhNjYWEdw29hqSHNlXcpZ32s2kUyEWLEGOH6yNU/hnSIj6Jcu8DAcijIkM2NbzKOuyThNKfLV6i6ddbGy3TSGHfwActxD7t6kTgost69QSvu0FADylYNnDrGhAg9RmMhh3dg7T0AbJ3tC/7eRwsHWZ2DpA3FKeRgGSrV7b/b6SbWlhxmUj4/kQyf8FhU7BrXagVyEbOd58eXBc6GedzHXfsj1HiELEzRY8TNtIsXQSXr0rR3bLX1dI3FwSLnuh8RLP8xrvAQl/4Md4RHpX+PulOkRBU/HXIxS8ncAsn94gI0SiW0ohVEtAmzX8IMV1Cbd6kla9jlBXwpqCZd7HjI6XBhMte/6BiFUXnHdpRCGLX378JCSCtPNrPkgV3s013xzUSlSMfibPEiymS4W7ZTxa5TLu7t1riZrXOrdwuD4UzpDDWnie69x707/wVtDNW5IcXGl3GTNs7t/4yJNnFOfzdR5ZVDL0duFbKgM0T/HnL+O1BeDbs0T6ATZq0y3cY1NtffRrklisS0BjcAQRqewsiD30/OeAWRjcnCmX0224PY6+/gDe4iR0tUW29QLB6vcPhR7aPVaI1MZ2Q6o5f1aDjPpwvpy0onbueNOHRGP+3huYcnmwmT4nQ/Ap2iKhcObU7ijO5C+32EGGMt/k+U38QOKtvJZqS5bYXRZE6V8cKXCKI2YvWD/PfSxh3dg2yEKsyjrBCNIlF5iV6mM7TJHtp5VaO4IQx+WMOSNs3iLCURUirma0ypE9S936F363cQls2r574Pq/om4LDR+xaj0SqW32A+jbGNRbMyy4YQWOQx5MfFxuVi+QqZSSfJxxOeOSfuSfzlX/5l/sN/+A/8/M///PbvvvSlL/HP//k/p9Pp8NWvfvWkDznhCRFGs62XYwx5CoSNmv4scrSG8SpkVoFE9ci0whUWsR5jtoTgLeFQdAr0kj4Ft4AjXCI95HrvOsNswJmwRmG4go0giXs7zp8tbGlBv02WRoj0Pex0gBLuViZ/DW2FhOvvMe78MXr12zj1S+jOu6RebjwN0yFXq6/S9Fv5JGpVEb2b4NdJ3RrCLmCrMRiDKp898B4YYWMmCQTPFIPEPINq5bGKtuT4oJ/0mPHmnqBCzSB0SsWrQryOI20c6QIH77DhTFGsFbGEhY1LGjrY7W8gdIrOMuzRMquex8pwGV86LJQu5AvQZBNMhjYpSX+JOKgyaF7DDmcoV19Fa4GQPjo8hfCqGCRysAheBYYrWKUWsVXE7b4Pm3exs01IBqThPM7066Th/uoRC/tYzqgJT850YY6BXMcNC1Sc42vBH0ZmUpZGd0mNopKuU3S2gidHDvT9f4+zEVVL4C1/m2zjFp7XwZTPwpaUsquGyNX3MX4TMVpFTF2iayRgGKsxQoC18SFm1MEBLreuEIWz25UrtrDop0M2StNYyZBq7SphcQY6eYtfaTLsla9jkhHSsvNqr0eUUXkapI1Xsf0axg5In5O8xYSnh1x7iz8olLnmfHok4M+6Tf7fvW8yVDFW7TJCJ9jtb5NNf/55n9qnksyp4Mx8FpH0UeH0vq5mAGnpNLZKAUNWyudkZ3hrO0DjTGUkxbMHH2BruhcCIpU7XozJ5d8lKVl/DUQIG3exC/N556bBErZXJxASpVNwmsgsQyRDdLCTrB64IYNkgGVZpNmIzG/tc9dZakS88hZetElrbGGqV7Glvf2aWk2WWBos4dkuF0qX9lSLTipHJzwvFkqnseIAyzh7bGSDhZr5XL5O9vOqcydawqx/BOTOd5qvY6JcRiqJOrgY3KhNHK9j0jHlqVdIdUrmVPGmXoFog80woHfnv9EZLlGOOpQXvmvX2eQPizVaBqeIGK1htWZIttZSeiuJZ76wwPJoiYK0KI/zLkE602SVSwcWVSmTMd5KbBhnMcpkk/XACTJWeXdtgF7a3/69EGB13sEbdXCSdRpuhdC/kBcIAaCROkZ0PsI4IXbUQc99F+aAYMjS+B5rozVCJ+QVp4KIRjS9abLCLLp4AYlF5tZwa+cxrgdhE20Xkb17KLeBZVJsxyVpvILe2r8y2baEcaISDArxgOtQCMEwHQAgjSIdLmHhw7iPVCNsp0zJKW77iOwjZNJ27fmpJBfnQbGvg8qw7Dvo+e9GSxeJyv0Sk6rv50paWMAREtAHSkcdl8xv4NYvQNzFVM9j929henfzLgeWR1LeKRI1BnTz1TxBxSuR+vkazx4uMtr8kJXRMta4TfHU99Ak7/CR6oSCjtCbNwjRNMpz4FYhGTGON9i0i/jKgHQwhmP5u4TRWKvfgHhAQEK5ukDPGIpOJQ+C6gRD7s9KsxitFSDoJz1m/fmHLvkF4kQ6SEx4OlT9Bv35L+FvfEy1cv5EkmA76Rp3BndwhM2F8iU8+fDvXyZdTJbg4CGG66gaaOmjW6/DcAUtJIFd5EzpNJlbwxuv0rn7exg0QXVEWjqHL0KKdpFM3SVefw/LLqDb7xP5JQSCQdCkYXsgK5jiLGLxj0ArLPsuVE/veKUeiBU8iLIKaKe6VRi/M/CFALn2bUzcB5ax3dKeLssTJjwKx+nya7QitqusNAPi4Sqjcp3yA3bEaEveUKZDMpXiWh4m6hAHM2TNa6g0QpbPYzofM4rX2Eh7RDNvMFW6RCCLnHdL9JfuEtghbvcuWgbYQRUv7SGrF6iMB+iNFQDcRgzlC/vOc8KLg5Y+pvUqcrCMKUztS6LR0kXNfAEZtdFB48B1W81rMtZjDNDwchlhidyTFH8QcXY/hpvHyLqiw2h0j854jbpXJUoHlITAGtzBtD8EwFr+I0T1lcO7w5LHjwEwBo2NW2xiurcgbELUoR9UWQnzubjWuwW9DgBOU+WSsg/gxGuI5W+AMTjlTeIHJMcPwhUB84UFTOk05iHSyvvP//j2UcWr0E/6WEISvADxiZeNolNmY7yJFJLgiOJuZ7QIGzcBsIzZJzv/IEYbqJ8Hp4wJtr5/KTGt1xCbN8GvcluPWNu8Q8UtcKF1DQuRF1kvvQUY7HEX1foCNi6niqdYj9vUvDruEeNDoxmolK7fQCKpYbAwe9aUmUrQGITRpCrDMRKZdUnu/Q9MllD2imR2GUuEVJ2Qq9VrSKwnXgtPYrwTnhcnPur+/b//9/zKr/wKX/jCF7Z/91f/6l/lypUr/ORP/uQk2ewFJLNLONOf2ZZS01uOwMwuQ3knmBRaRc45PunSH1AJprGC0yi7hERytniBWEe40kdi0U/zxLQgmMcSAq/5GRAxiDLpgwawMRij0Kh8UpZ2bq/szuRPI0p+k8hyCe0Q32tR9Yr0kh7T4TQ2zrYDM/VbsKtq20iPpPbaU72HE15cSk6ZkltkrGKmg+knaoWeuk3c5lUW0hFR4Qt40Sa2sUhLZw/dZrfxaoRDVr4I2gEEOC7DcZtG511MPEAsSCheRftToNvYVspU4yyV8RpTwRTN0itYuKQo7OZlZDZGlRa2ckQzMhwonYGtREykDUJgVAwyf5aE3t/db8KzJRAhC41p2qb/5K39gVHjElpH4JVYUimXRe48z+pXsdwC2AFZsN/Zltnlrbl/E12YATQL/UX6Gx8QBhX8dBqjwRR2KqaNtEFIlFKI0llE9XVq4yUiNWYuzJ3dxtka80JgWXt17stWjTfqb7IRdyjOnCZzZ1HCoMiQ2IDK5ZsBtEKaFM3zX8xp6R8pWTfh5eX2jf9A1/G4VLryvE/lmXHGncJgeG98j89XLmCkjb3yh5Nks+fIg/brg2gZkNQfsGd3d+xV8Z4/ZY1r+TvACaA0B51hLgNSWGBptERo5/LvxhiwvbwTsGVhBEjHRQqDmX4Dy6riVGfRndvgF1He3kBYy5nhjekv0B/NMys87PAM2QPOUyMtArtI2S2TSkkY7iT+CwEb4w4GwziLGakhFXuSYDbh+SNE7oQ+yFR7cJ28I0NrENJFWQGyPAf9ZdzKZYwa43ZvYFmFXEbcKVOwythpL5eOE4KuY4EMaPhN6oUZnOJVsOqgErLSma0DR2TCz+19Z7+8SUGWOF8s5IU2UyUYtTFh89Du3TYuM4UZ2tEaDb8xqX49YQp2kViWGcmU2XCXPW0AK6+kb7rTmPAs6VbHSGNANV7DsT0QAmUcyBKEVhj5QLKZMHS25s9hOmRQPkvJ8pDSRYRntiv1DYK4fJG4fBF3dBeSPgR19KCNClqI+qt7iil8ETBXnKOXdGl6U1s2+l6MMcwV5lkc3iV0Sng1D7qLiEJj20d0pnieRI+3fUTPE4EGvSXhozWgcUd3Ee33wSuSTr15ZAeFCU8PIyRJ4cml7A2SuHIZqWOctbewNz/EuGUy3K15ei+ZWyOb2mvXGMsjUqM8OGS79HclipasCkOvjjP7OYpG4BZnORecZtlvYPMBVcvHVM4+0hpfoBFZggF8PM4XTjF2ivgiD8hp6WKm30QMV/C9CkKPcLKIVjBz4HE0GQILMUmgfOFxLZdK+TVM6bVDylcfDSFyGSZjDIlJcwm/I5LNlFfHDioQD/eM3dSuYc7+2byo1a8g3GkcwMo0Va9CN+lRkvZ2p+KyXadUuYTpr7IRrYFfYS48Q0euUxvcIRiPoNTASBdh7supaVRhDtsYjFZkhxSH3yctnMI1GRRcMvaumYTl5vdwW6VlwoSnQ1a/iuWECDuk4vl0vdvMVxo05fSeet4pv8UoHZG2PosvQ7A8rMYbVPQYZcrY4SkiIwi6txGDWwT9ZZzKPINglsAtEroNSuEZjFYYK8Q0rqL8AqZ6Hp2BrVO20zPV+HncigmPSBrMQXC42k7mVOAhBemu8PZ1GT4OVbdOL+1j0NS8BivRMnbY4lRxGqkNQXEeYww6aGG7ISaLUeVTh9gYCiEEygqR028gonVMOIWWPpnbzNeoWiOERdWt5/aU0ZTSBMiTzfZ1dbuPSraL5k02QoiH19Dn/q472HZIGpx65PtyXJpOi0K1iC3sSSHkY9BwpijUCkiso30NuxOkHtLpOA3mcZoZqBGpU8QIB13cGQOp18K0Wmgy1je/jcGwmQwYVOcJZBFnvLSVMEmujLY11mpOk7rbPJYdb+NwqniKTrzOvIop3PmfiKBK2nwdLVy0dLEWvpfAL6KkhVt/Ay1sLJ1SdSp0VAfP8nfuiRM80wIRg8agD1znT5jwuJz4aIqiiGJxf6u/Wq1Gv98/YIvH57d+67f4iZ/4iT2/+3N/7s/xT//pP+Wdd97hZ3/2Z/nggw+4ePEiP//zP89rr00Sjg5jv8FjSE2KLZxtJ4VE0opTcKcxGTBaQZVLW3+zCOTO915yyjhyDWHZRG6B9dorhPUGo266b8JOhGa5VMP0R9Sqc4T+/FYmf33bMa6nXsPp3cF/9SKZ1yANZjkjbXRBI8ykPfaEw7FxuVC8vBX/eUKHmxAkWx2ebEA5s2RoNtMOKtPU3caRjvS0ehnHK2OkS+q1mE7W6QzbONLG7y0RFy+AHcCZ70YVu5SFy/dURB4MBhQZt4YfM8xGTBemadl5oCsrX8BGIKRDUsgNrLR4Fkc6aH0eM+6C7ZMd0NVswsuN9GboVvrEKmHOr2/PscouoqrXHrrt7rnfGa8iRn0a/iyWGhKf+T6GjofyytxPG1AyRM5+HjHeRIVTIFzmgzN7FoFp9QqOV8FIn9SfwqDJTIYtHCSSc8VLnCnmc3dKwjvtG7Q3u8wXTlFzmnm1V/8eJpzKg7kTJjxl/mDj6xQLRebcT0/XuqpVoGqFfHt8h88XzqMqF3BW/pAxf/N5n9qEI9BbdodB0yzO4251JUqLp/d8TlkFVPUaQgByx1YuyDKXSuXtOdsIUNOfg/Eayi3hJkPSaIRVmEdmY8zMNcb+NLJwbqsT8F67W2BxNriECS8gjCQ76JyFR9J6jWjDIvNrhLsqGo2BRtBkcbCIZ7l75AonTHhZSL0pnJk3EFlEWpjFIEnrryFqlzHCpQ5Y9TewereYswOS4jkMAjlcwmzJPFRci7utKxTSIW7ltdyOK+31q6jKBSytMbZ7oE1vMNwZ3aIbd2kEdeZq1+AhCQdCCFruLNPe3PZaY8/+jCEjxcJCHiDnMuHhSCyu1K7SMD3Qe+fOtP4KtlfNu+b6e+2PzC6RNT6H69UQoza6dAot8wrnxMR00w18y8eXIY2gwdpojcAOsJ0KSfXhXVqT8BSEgInZsP6Yoc5w5b6w/da4mH2os71i16lWGxhjSAODrFzECGdbvszC3uMjep4oq4Cc/gwiWsOEMxjLR2xcx6gERh2seB39kADghJcLK17HjDpkThWbBDHzeRL/cMnJ3aTBHOGp76Y3vEvPKbHg7KxHpbAol1/BlSEmGRGXT6PsAg2hcMtvgE5J5KN1I9DCRrdeRfbuYIIGOFP4Yu+8nbpNcJv0VZeycjhVPIPL/oDdRtrm7vAuvuVxpnh+kkD8KcMYqHs1hukQRzrHkmHS0ied/g6EybbfM/fJnCrUqnt+lxRaOLULTOkIt/4mepdcpXCmcOb/FLPZABU0USLAd1M66+8xUoopFeGWTmOmP4OI2pjCDEqGqPKl412fsPPuhM0Sut3fI9CSNj+DPVrEOAVS99PTrXzCDvkaeR3I7RPrKdmt99fYAHWgXp9iqlGh3e7vSRoNZIFr1dcAQ1J+FTBo4XCWLb/+4GOG6YhXihW8NkSFFln3LuXWnwC2Cltmv4hMB6RBnsyTTLdwR4ugExK/iezdRJi9iZqKjK0+U0/l+ie8fHgy4HI5lyjOjKLslol6t4iVZDqcxht2iYsQB/OYV/8KpMMD15m9bIPbg9s40uZc6QL40/n/t0jDUzhNCSYjKZzCFfZOcpyOAQkI0uKZA88z86dxamcRyZCsdp6NZJ3MKGpuDYv9iUfKOjrmcTIIAjnxUT0J9wsojiINZ3Gmc2n7rHB4/NJIm6R0gQSQlWsoMtbTLk62Tt3sfFcSi7pfYz3qUHQK2wn4mT+N07wC6QhVPr293s1IkUYcOwGr5jRpuE2c27+NUSlmsIZV2kRvFREbbwZ34Qfzf98/hlen3Po8pXgjVxLSCoMhC2aOdcyTIDUxHw+uk6qEU8UFqvbEbppwMpx4stl3f/d384u/+Iv80i/9EnNzubNmZWWFX/qlX+IrX/nKiR7ro48+4nu/93v5+3//72//zvM8RqMRP/ZjP8YP/uAP8g//4T/k3/7bf8vf/Jt/k9/6rd8iDI83uX2aMcawFN+lHbUpOgXObskvABi/Bv3lvFuSd3i2fSALXKle5f3uO3SiLt1xn2a9fuBnh9mARW2gMMemMVx1K2ROBbXV6QwEqdeCqQe6PZhcZ3vChKMRhyldPjEbaYfb/VsAqELKtPfwZC4j7NzJv0UxWCAsXwCd0rEEtzffpu7XaDReyZ09hj3Bn0iN6MV54u7aaJWWNwNGoK2ApPbqA8eytpPj2N/8YMJLwv3KocMSax3hcql8FWXUE7Xa1U4By3YxWUJavcjb0mIcD5DJR1yrvrq979RtwAMOvN2BKCMckjCvTDdo7kW36Yw3KLtlThfOIY3cnruHaZ+ICKUV7fEadbd5ZLXXhAkniele53d9l1dlBSk+XR0AzrnT/HGUy6yp2lWc5a895zOaAGzZv7kj7iA20za3+3fyzxbnaB1DXuBBHkweGEnJ9ayHSja5FDQoWzaKKrp2bluG5sEA1IMcVfyxahSrbhW0wUo2CfwdJ1DTmaZSrWEJ67l3v5kw4XFJg72JDAaB2RXoV1YJ9UC3beOVt6UTpVenl/YYWEWkSZh5YG8KDXaJbOpzh55DYsZ0xnnVeDtaZ8qfwTmOHNAhGUWr6RIrwxUCO+B88eJEjuExuG/DP3iHj9M1Nymeg+K5XfuCW/0bjLOIzXSDwAqYDma4Wr22VdRx/PlzqBNuIUG62KNVmm5r3/bHqereHjtCoA9IfjnqnfYsSYNZuP+cGjBhE5LbYNkY58VIiptwMhiniLBsjMoLoQ6S5jy0ol8IZHiOVniKaQT2A/OeQRIX82c3NTEf994lVimniqeoO49XuJL6M+A/PMgU6SEfd69jMBScDS6Xr+55RoWA9ngNpRVDPWKkBriTTrGfOmrOFMVqBSkk1jFDPkZIzDH9SEvxKtfNiF7S43KyzEWnuscvn7k1cGsYNJqMjWyMdspkWZuxZWNbPtounbi/R1vBgbJsEz49dNI17vbvAnCqpGk6TyalajBb74iH21YPWwPft5HMA++RSI3oJblf/46xuNJ4nUo6pFaeJ7OKO0kJW8/TrqOR7E4Cqn9mz35jE3G99xFKK06XTlOxD47DTfj0YQyMzYiPex+htOZi5SyleIzUQLDj30+8FgeY8wCsj9tkOiPTGf2sR8PZ2zk771J7ivvr1t1PjpYeyRGJYUba25/pZuvc7N0EIA1jZv0n73474cXHIPfETI+DFjaL0SJr0RoCKJdD5LZCjmDOX6DlzWBtNUDYPs4D6/C+6nKzfwMwXCxfOnbBlL6/puzdA9tFOw+oPDywnjZI4mMm2T8tBlmfaKvgsT1eo1ZqPLHy0oQJ8BSSzX7mZ36GH//xH+f7vu/7qFTyZKRut8t3fMd38LM/+7Mneqzr169z+fJlpqb2Luj/3b/7d3iex0/91E8hhOCnf/qn+a//9b/yn/7Tf+KHfuiHTvQcPokYoVgfr6ONppf0iXVEIIvY66uotQGW3QIk+sYqlsn14UWrhao3sdIu2vLRVoBEYrY6SRljcjmPAwisEEc6pDql4lUxBlbie6xFa5TdMqfCs0gkfbWRJ8C5JabcaQ53WBrsrI+W3kQKYcJTR5udHh6Z3t8KWKCxsgHaCrYlaneT2WXGs5+lM7zD2+NlasqnE3VIVbrvs/b6KoVum3C8xjgdUS9OY628C1qjZpvccSM0MBfMPVZrX0sNETpBOdU9GuMTnh9D3edW/0YuV1w+v68axE57AGRO+ZE6TgijsNQQJUO0lKwmy4ySIfMzr1MwksQpknXfBbbmb/Kxba+vYlZXD95nq0XW2JsUnJHRGW+gjWYz3mQ2jPe0BQ6sENvkpsj9+X/ChGfJ++//n+k6Htcqn77ut+fdFt+IbrCSbnKqfhXv4/87YrSGCT89Hd5eNFaTJVZHK5ScEguFswc6t5XWu/59iATBI9JP+yRbdseyiinMfydSxaRu9dBt5HAA/d72z1rChuiQZkNqlbOEtoOyw+0uxUW7yJpYQyAoHBDUf5Jk6WfFg9e8h1IZXZgkK3wSydeVzqFSlE9CGsxhzxcAw8CkWFmE1dvEbCRYyUae9OBmrFk9loY96q0zTDdf5cF18FD3WR0tEzghBbfAMBlSckvYB1SBPwrtqI02mmE6ZKSHlKzDi80mnCxu5x501lCZs+Olti1MdhurErCetpkpzLERbzITzD9yoq5n+RScEDvpUXFKT5Tou56u0Ys3qfuNXYFNw1J8j/WoTdWrMh+cfuEKBdPqNezCDNryUZOumi8dUkUI9IHfnZY+Vus1jJB7JGK3/47i5ugj7g7uMFOY41Lh2j7ZycPmz93r4Z6XEPdvAtDx2kxPf5a01nzCKzsYbTRmK20109n+4JXJ19PDdIQtbQJrUmj9aeUwm/pRfTkHkZmUdtQG4N7wDg4uJbdM05nCSjdzBQfL59bwBsN0QC2sMmxepaIT3MLsgT7RCRNOAr17jawynsQEViZXFInUmHNehbJVI9vV5dJSw/xzx7Qd5HBANuqylK2i0Ex7LYL+iDgb4zZOk85+J5YakdkVjHn8NWe+pk8A2Ig7k2SzTwHb87qAXtnlbrSC1oY5q4FXmdozr/fT3rbPZ9VoSvNfQesM9RCfz27KXoVe0scSkvCQsa/R3B3dpJf0aAZTzBzRkOEw1FYMORQC7wCZWKkipBqjnMq+zvsTXkykTrCyAcopnbgtoHdJs2qjwCiWxoskKmY6mD2yM53UY7LxKmM1ZHm0REbCK5XXjy1rmdZfxS7No60AdUz7+yRsssclsENsaZFpRcWdxOImnBwnnmxWr9f5jd/4Dd5//31u3LiBbducPXuWixcvnvShuH79Ot/5nd+57/ff/OY3+fznP79dJSyE4HOf+xxvvfXWJNnsGEgsal6V9ahD6IS4W451s7pK/Nu/feA23p/5MzhiBbp3sWyXbO47wCpwpnSGjXiDslui4BaI2C+l6gqfK9WrZCbDFwGajNUor8jrjDeYcesE6Yh2vEpXK7pJj2K1eGiGsdf7CNO5jmV7ZLNfmjgOJzwVLDVCJn0aXok0nEYbxZS/v3LK6bwD3btIv0g2/cUDEyCXkwF94WBJl7EaMR22cCwHSPZ8zqyuon77tzlTKZAGNl53jTiKAdj4819mvZpP6a60H7nqw043kUt/ACrDalwiLp/8nD3h0dmMO9uLwW6yie/tGK1OtIhY+RZgcFqvk4bHqw4VRuO2v4EZtLEKDTYal1gaLAEwVmOuVT6DAM6Uzubzt1PeNrAf+h74038aHjCGbWyqXoWN8SYlt7jP8enJgFeqr7Imu/g8vja9VBFW0kN5lacSDJ7wCcUY/rfuW8y6ATMHBKI+6Zx1p7CQvBXdYqaeVxA6y18jOf8Dz/nMPp1oFKujVTKt2Ig3afojCtb+tqQ1t0lmUrQxTPn7HRBSj7HiLsoto63jzasFu4AtLbQxVNxqLg9ylP3c75G9//72j3FTEi3+NmQxXHgV6U0hbZ909jvQ0qds17ha9REIXPGSztMPXPNu7CtXYJJs9onDHd7GrL6LtCz0zBfJnJNPtrq/zyoZSRjDxpjqH3xAvDHEm3JJuYfxxkxXz7GkNfXm5T3dyoSAu8PbROmYbtLjfOUcTujhCX9f8sSjUvfrrA5X8W2P4JjzyYQnx067yPf/v6Tf/Dpi6hXGKxl2PURYGafCChvXipxvnMcoQcUrYz+Gw97G4ZrwyLpLOP0NsGr75DyPQ2wi7vbvYDAMsiGvVMtY2KSkrI3W0EZvddmbPrbD/llhhJzIrb2kOHEbsfwNMBo5/Zm8M/YW0qTYK3+IGXcRYR1azX11qmM94qPuRwyTARvxJrP+HCWreqxj714PO1NlpFgjScaUygto5uCYyWZSJ1jxBtotHstnWbCKLJQWGKZDmoc8qy13hnKtgiXsY3W1nPDp4lF9OQcx7c9yqrTAMB3gWR79ZEAv7tG015Drt0FajKdfoRt3AeiOerxSmEMu/RF2bxOmyNUXjMFJ1kFIUneSEDPhyam7TbKtYvCG92RB+qHq00v6NLMR/Xv/k1rhLKKVv2uceBWx/BYAcvoNsuAYHdT6PdaW3mV1qzu5LM1yPi2SOgHFcgkrHWAsFyPt7c8/zprz/ppeGU3lmAlEE15uds/r7YsVlldv5H+ozHP20p/YM68X7eKOz8epktn3fU0GJ24fOR83nBaFWhEL+9Ck5lhHdMYbAKyN1mh508eWJNxN1alj+T2s5T+iLANsbW13orLUEGvx9yBLkNUFktqnr3D4ZUOYDHv1jyDaxAmrJK0vYU5Q6ng6mEUIiSNtmsEUN/t3WR3liVzaaM4XLx+6rZ31kEt/QDndoOLarJB3hu2lXabc461djbAeuqYUaOx4HSNtMifvVnkSNtnj4ouQK9VXUFu5GBMmnBRPRQdBKcXS0hLLy8v80A/9EDdu3KDf71MqnZyOmzGGGzdu8N/+23/jV3/1V1FK8f3f//387b/9t1lbW9uX3NZoNPjwww8f6RgvgprS/XN4tuciOBWepuVP40h3p8r1IecgLIkYLeefUQlWNkTbBcp2lbJdPfI6HNxtQ0UiKbslenEPaSnipf+KmykqakDWeIUxEls6CJG3NU70GEe4SGHl+x8uITCQjbGSTXR4sslmz+c7eba8LNd2Ut9FYmLWxssIIZn2Z49sNy91jL38NUjH+EGV+ekvH1hJIU2GGC6DMBD3sbMBqbc/2azklegmXab9GRZKp6jYdaSQ+69r62erO8Tq7v2TI20E4FgWtm0/8j2RaQ+hs/wYURtZvXjime0v+rPzrM7rUe5DwSmyHq2DgKJT3LONTLpAXu0jkk1E4XjJZpaOYLSOEAaidXxzFktItNF4louUeWX0/fl778k/7ML2X5NAcrpwjpng/jwtiU2ELRws8nHq2z6hTB97vEmdYK/8PqPxGiPbwsx9hcpjSpg8L57ns/E0jvmiP+v3Wb/72/xREPK/t2efroSm2PmveIEqhjxpc8Zt8o3RDb5/5g100MJZ+p+kF55ustmLMj6e9/EfxEJS8Up0og0828O3vAPP0RE2c8HBCeXCZDirX4dxF+mGZLN/ArMlf/mw6w2tAteqr6DRx04EMxYkJQc7Mcg4w9EROhni2DZW5ybMz0IaYWdDUi/f531Hxma2TjfpUvNqlK3aQ45ycpzIuHvEd+CLyMtwji8C2/dptIJAg9LIeAPhPr3OXjY2c8EpjOmxWNCkocMZF/zE4HfeIRu3mT1zJR9rD5yrZ3mM0zECgSNdwiOqd4/LrD9Hw21gS+fYclwvyhy/m+d1Lo97L2S8kSfuKgXxOnbrFNbGNyGJKTfPUlJvMFu5TGYSHOkhD5mcDJp2skqURUz5rX1V3Vbcw5IeYDBpFxFMoVGkOsGV3rE6kdnCwrIkSilcaSNFnuLo4FByC/TiPgU3xJXuY6U+vojj6WXhce7Zy3K/RbyB2EoqEOM2YlfRlVQRIu7lE+W4i2VilNzbZcCzPEp2gWEyoOwUseXh/pN992TX55y1HpcqdZRn4y4N0a9IEhMd+fwING77LcxoHWm7dFtX6aiYhtekaJUP3arptmg+NIdMEIin29HsZRgjL/K53ee53McTsGN9EfJG7U0UGXcH9xilI1zLwYq6+fZG4asY33KJVULZK+HGEUILQOd2VfE07ugOrL4DgDv9GdLweN1vTvK+9bINNpINqm71E9EB6kUb9896jDvCYf6QNfKjEtgBrmVjD7sU7CBPbE66iHAOOV6HrS46YryOCPNks4ddZ+YYrDBADCTGaBzhYEUp1ljgjO/AsANCImc/T+rtT5DewyHPqiKjm25QC2rU3BoFedi75PF5Eef/F+lcngti5z82eVzIkMeIHhwroVXkWu0VtDG4u9Rw3MFtWHuH1CR066cZ+y2mvBmsA5KBjrIxPMsjdHyidEzJK+Wxrce4LAuLKVyE3MolGK4gK+cxBqy0j1BJftGjNWRDbEvW7lnHbMXpPqlj5GW6LkuPEXF3yzbvYZkx6oT8FQCe8FkIzyAE2NLGFjYSgcHg2Qf7Ve8jk02ESghlgbNSYIqnSFRKaIeHbqfRrMXLjFVE3W9QlOWH2v1u/ya038+71s98ltSffu6+RRcXnkBd4kV8H0x4/px4stnS0hJ//a//dbrdLt1ul+/7vu/jX/7Lf8k3vvENfu3Xfo0rV66cyHEWFxeJogjXdfmVX/kV7t69yy/8wi8wHo+3f78b13VJkuSQvR1Mo3FyyXFPyvM8F200a6M1RhVFsVnGGu1vX+q5Ev/Ma7D+AXgVmDkF9v6kmvvXkeqUjXEHz/KpePud9rX6a9zr32VtcA+9vk4kLM6Wp2nUZ3BKs1S8CtpoPtr8iM10g6JT5HL9Cra0gcuw/iHYAUwvgPd0Opu9SOPjpHnZru2456uMoj1qY9A0g6mt8QIfd9eIs7wNduqVmS4doQ8+yiAQEAQgMqi4cFi2u74I3TvglWF69uDnwhSZa7awhU3o7BjuD17XOHSxwoMNgYpdxpmp8XH3On02mCrUmAoOT7jpRB2UUdSDer6AKJ0B04Y0gtZVqDy9MfCijq9neV7jbIwKRoR2SNE9/LhNSsw2GggkBfeBuSy8AGIr63D2AoTHPH9dgOwsDFegMEV5+gxerc5YRdS8Ot4BY3T7vB8yBr3QxW8edg65o+P9zvssD5eoeBWu1q/h23kCwhPd+2iTbD1jNdrAZJKxXmW63KLovnwdZp7Hs/E0j/miPuv3+b/99/+VglZ88dR34thPX9KjUHjxpL1fVaf4f7XfwipI5MxrhGtfIzz0OT5Znvf4eN7HP4iafo1BOsC3PDz7Mbp/xUPYUDs2ScmCIL/Ow653nI1Zj9bxbZ/GQ+yG3WijeX+jw7q+Q7FU4WJxCluG+DOvkaYDqmc/g+vb4M/BzDxYO8/XKB1xo72KcQxts0zouzjSoRbUkM9AAuFJvvd0FJCVD7b37HKA84yenSfhRRz3LzLl2YuwOgbLhZmF7efpaXJnMaUT5R1nu83zhANJqTxF1jzHWtxhMfuYC9WL1PydRM1i5Rob8Qae5e/5/X2UVrSjNQCawRSWPLlK4sN4kcba8zoXYwydaJ2hPURIqHm1h9r92xQWSMoVZLEI5VkcpRAocG2E7iNDF3+qeuRu1qN1+mkHHNgQKyw039j7Ae8yrIxAOjB7jth1+aDzPpGKaLpNzlcvHOs6C+U3GSQDym55z3qlWn+dUTraCto+WZelF2k8vSw8yT174e93eDr3XRgFM+dgd2GzLoC5AIMVKM1Dq3VgJOR7S9/DarRK1a3SCI/ucNdolFBGsVIBdb5JaX0EwGbTJ0MTlKa4JZdQytD0pjhfOX/4zrIENhKwA4bpkLFaRTkeG6ywUJ95JnP0k/Iij5EX+dwe5Jn6oB7bl7PD4mCR5cEiiU6Zq8/i2R4Ft0A56sHqt8EJYPYiX7IcxmpM0SlixX3QK6ASaF2EagnSDMpbax1fwSPa0E9631aHq9zp3CB0AjpmhblKi8B5ubt7vKjj/kU9r4dTol4rkQ0XCNfey9eosxfoiBQtqpR0EUtImD0LxYPX2olKWI/axCphTd8hHt3j1JlLFCOoJQ5WWYGUOGKIfX996WtolB5rzbk4uEeU5tKbqevTrD6efOFxeJG+0xfpXJ4Hu+d1rz3mytQlDIbqRkJwyLzeS3qMsxFVr5bb52kG5YC7/TZxukwvsJgKazQLx+jadwDV2mcZZ2MKTmE77vZYlBZALeUFOFMXobZ1LakDZhXiPjQuQz33/acq5f2N9xmpIXW3wYVKvo75pI6Rl+q6dAH0JRgsQWkOWtNPNUvp7PQpSuWAVKc0/MaWetQhlE6DWoYspjx1jXKhiURQeEhMaWW0wma8xt3oLqW0xCvNVyk6BaSQ1Pz6ttreNnEK2/N8bvOchE32IEor1qJVBIJmOHVgwuhJ81KNwwlPnRNPNvt7f+/v8YUvfIGf+7mf4wtf+AIA/+Sf/BN++qd/ml/4hV/g13/910/kOPPz83zta1+jUqkghODatWtorfnJn/xJvvSlL+1LLEuSBN9/tKDN+nr/uWvWCpE/tM/zXDppm9u9W4i1W7RCTbO9P2lPjRIGuoWs1jHCwmwm7JYAfPA67oxush6tI4TgUvUyoSzm3Wn6t7CyLtoK8Lwi3SjDCU5jjdrEzjzCzJL2Je1+n8wk3N1YRhtNj4iyaeKLEJhBVqsYYWP6Gvr7pTufhBfhO3kSmsd4Wb0s1/ao38V6ssqdrbbVc6U+LXcWgChO6Q0iAKqktOOHjxmBxJFTiNEali3I7r5HWjyDkQ5OvI4YrWCCRp6pLs8gK9MY6e57Lh7ca4JiRP/Q65KjhHh08PbeIGY4SNCRTT+KuJutIIKD57yu2uDG5sf5fSjO0fLy+yCKn0UYhU5taJ/scwPP99l5oca9MKyYOyx31pDC4kr12p6qIozJKz3TIap4CmWXAH2ADLGLqHwJMJiRBaPjf2fCu4SwT2MsD9MZARY2RfpRQv/QMXrIGJQyl3nq3yC+1yD1DnbWx2bM1+79PuMspuiWKJsGFbv2xGNCILGdWTK9SFqYZn2U0eyOGb9ILaSO4Gk+G0eN/adxzJfhPdnp3+S3VJ/vNgHJWJMQP72DiTzRbDiM8zLDF4izTKHQ/JeVd/jT5av4f/wvWF9aBufpSZA/i/HxQs35j4wkJaVP+lhbu9YMoncHU5qDtXuI5ANK85dZH1nb1yswOMM7kI24LRTLWx2RLtVym/woMpOyvLlKOhozGo2pFcv4/RTpnkda0LcuI6rNfE2wMQZ2ClUyEgbDGKUUMRGjfkymFafLZ6g7x5OeehxOYtyJXkTWiw78m92LME/BdnoUXu5x/2KxPV5UDVH9IggbPbRg+PS/4yzWxLECDJuRYhycRg4jLK+Mq1KSzhr3shLK3+vKsSmigPZg/zm2kxXu9u8CsFAa0nCfXJbBGd1DxF10cY7MqW7//nnYAM/D1jkOXdWho1d4e/k9im6RljfNleqrWBzl+LWwCq+T2kPUnQgZOrjleYg2MO4p6EcMjjHfDFVMvzfGYMCzWZcP3ocQWf0yxgjMUDLsrbOy2QFgNFiimDV2utwfgUORaHzQekWSEsOWnSWMwhncBJWRlc+g5cN9dA+Op9xndBOEJC2dwTyGhOgnhacx7l8GGz7HQ1a+AGh07OUBx93YF5HVc2hhw/rg0L1UaGEyaD9kHb37nqzGyyyufUC6/iFnS2eRBj5e+wgwVM9eZDTooXsVRoNFSlkDYR7S5cA5BRsfkwWzrI0FSRQRONCxhgdKIAuT4vRvgdFkpTNoub+IRaBxBncgi7b8CCdffPW8x8gnxdZ5HvfxYf5ENUqOfK8IAbd791iP29wb3GMlXOONxmdxxoI2lfx9IixM3yBVF7t/m6FlkxbOIMqfB5OhMx/afWwayHgREChdQx1xbCsbYg3uIJyA0sIrrG8MH/u+xSbi3Y23uT24hW8HnCou0O2OGJI93g6fES+qrXMYz3uuOBFMDePMQTqiu9HmvUFeDHK6cI6m20KPXezBPap06CU2SbhTuH4vus3aaI3NrEM1sdD9Ib7eoD4sMDQ7vqdgeg7GS2AHZKqMbvcfa805TFN6W9sEKqWdfTJ8+i/buH/W3J/XBRAA/vUhhtz7Yg6Y12Md8f7me2ijqfgVzhcvYtFExvfoKMNH4zHrw/eoyCZW9CSdUiWbHDyG72OnXeTgHnjlPc/Onr2UPpe/O5S/J04lwtcQgUbrnfjVSA9Y3mgDMBwsUVYNWmWf3p13AElaPLsjVfuC80mxdfbgXEBWzxxpmz8Je+coFxuXbrTXH3kQsvRZMCofZz0Ac8CadoehSuj0unSHA7ww5Eb7BvVRF6kS+q03KWzFm+9jixZyvAyWi1IVVLt/LJtsr+1/Fi0fXry1lixzr38PODmfz2E8rffBccb+hBeXE59h//AP/5Df/M3fxLJ2nFKO4/DjP/7j/IW/8BdO9FjVanXPzxcuXCCOY6ampmi323v+1m63abUe7QEzhhdm0n6e56J0hiGXfkqNYrsn6262zk9hPzSQev8aoizCkFf7JiohECD7N4hX/wi7/T5u8zUCr8almdcZFuYJp2vE91s7bu1DYlPz63TGHcpuGQd/e//qvgTQU7xnL9L4OGletms77vlmWm0PiUxl29s03Wmsko1EUrXrR+7LIImrr+LxHunGDRj2sZFkhVOw8g1MlsLmXeTpr6BkiJLB/Q2f7Loetr2Bkl1mTbZJTYJtWYx1hHeA9naSJdu7irIxZvvRyhsvP+1kiBd1fD2r8zJoxlmEMZAZRaZTnF3OYme8hll5GwBr3EPNfPnQ8zKHtOk1GPpqE4l1oBSHQYIMHv27PuDzdtWHzreho2HFQpz6k+gDWvEqnRE6BWKVYgmJL8Pt63qSe28QJJVXKJfP0U17nLVCbLwXcowdxfN4Np7mMV/UZx3g//H2r+Aaxeea3/HU87+28x7NC5drRtEKOOXU+b3hR3x343UCk2EvfY104U8/9WM/7/HxvI//tIjLlxDlS9hxG7H4h/kAtCMofW77eu2t94wQYDFgXMolxDOtMMcoMLSwqfsN1uRdSkEVN8klnXWSS4rYSh+6JrBwuVC6yCAbkOgxa6N1AJIsxjwD39+TfO8PzWF+ScbTJ3XcPy2MAf0M1pW7KccuZ8tnUUIRxi4fLN2gUDtNceMuTjrAVl3qlctkJqOf9fCkS3BEkmimsu3TT3X2xGPATjdh5VsYY5CDVTj1p7bWETu8SGPteZ1LnCUg8yrjTGVkWqONOlYCl0kNajPvnKQHMXFSRth19MoY75WHX8/YjBirMSW7zNnKeWI1purW0Xr/Z9X9czHgyYCiW2SYjqgHDYSxTnzYO8NFzNoHAFgqRdVfO9Z2979Du/sxZuMGADaSpPSQ7lGfcp5offUCPb+HodhKNDzwPMWRvslHxRgYZ1uFI8aQCpULVon8eEQxxZl5+kJSDxqg5b7D7342TeEsonAWAyyoHpEaUXYqYMSBp+3072DaHwJga01cvbrvM/Z4FbMlTWjFfbLWF0/uBjzAizxGXuRze5Bneq5PaMcaAw1visVoEcdy8KRPrBKKMk/gilRE0SpiCxerex2zmRf62sImKZwBsfNMpnYFMfeV7f0e9axa6+9ghu38eatVMaby2PdNaY0xgplwFkXG2cIZLOO+cOv0R+VFHfcv6nkdByduo1feBUA4t7CKc2Q6o6dSasJFGJCrb4GnoTfGngtJ3VySNdUpBghkiBAplu1QtUvbEpz3SSmRzJ5lpEf4gGseb81ZsWucKYFCUXWOjms8CS/Sd/oinctzwez5z9557IB7E+sEZfIFQZSO0Bq0XUHO/0mG/RZmeI+WsPBF8FTvqwDk6jcx8RAQWPMFMrcGGAaqh8FQtMoY7D3vjp1Lk4Dc83tPBJTcEoN0mHeX0hZ0rsP69XwNISyS4rmnd1HPmJdx7J+0bX4Yj3pvFA4I58Bzu2/fhFZhu1FEUVS4UrlGwSliYVFL+6i1d9CAZfmYmb3JZqlTQ8x/D2B2bJ5jzPN7bH9jiCsPVwzM1K64t1bPJsb5Eo7DCU+PE3fp+77P+vo6587tnbxv3LhBsXhyVVW/+7u/y9/5O3+H3/md3yEI8mSKd999l2q1yuc//3n+l//lf8EYgxC5bvPXv/51/tbf+lsndvxPEzW3SRKmUIioDTef6KUgTYbCZq4wz+JwkcAOKNkVADbTTcZRBy/ZpGoSJFCwKwTiYNkpgWQ+WGDan8UWzr7qv57aZCPuUHbK1J5ip4QJLw8Nd2prwWdo+jvtgCUWDecJs70fbJEqeKy3rcAgOSAScAx8UWCmNMON3ofc6t5i3e5wpXoNm70V31WnztAfkumMVvB4bZEnPD4Si4XyaZLoJkWnjC+fpFroYNaSZRYHiwgE5yrnKFv7JZUeFYlCWMfobmA4UHveFwVeq71BN9lkKmjhcLKSgo4IaB4mZwsoUlbHyyijafkze7vJTfhUcaf/Mf8lXeLPJQb3kE58nyau+vP8b/236TW+j6JXw7n3355JstmEp8d+6+PgDDJlFEJKlFEUnZCCdVz5GMG8mKLpn8dKNCJRB36qrzbpHGCLB7JI4BZJzJgkS0FA3ZvY6hMmAAhtqNzrIgsByAFztQUiK6E59imWm5jCKZAhN0Z3WB93kEJyqXKZQBbQKFbj5dzG96dxtxLlGt4Umck7djTck3jWds0pT1EC42Wn7taxLc2V+hUsYTPlzWDzeHKSJkkxydEdL2MT8cHm+2ijqXpVzhUvYI6poGFh0wymcKxNQuvk1yeHIU2WV7kfh8l4m3CCiK1oz2EFXA8y5bdIgwqmPE11KFDFAO/8ObRRzHR8ikyTVC/iHNBx78Bnc8tgK1rlAwvE9p7sZOxPOHmE42DqJZb9EXF060g/SdVp8Gbj8yyPFvGkT9Wuk5qYD7vvk2lFyS1yvniZvWuPg8fu4wcnn+xZ8EXIQuk0g7RHw58ikEc8exM+5eQdF0KrRNWrEKuE2aC19f54oNBi188z/hwSiWO5TAmBcmzs7v7uedqC6/3rRFkEQtMImoRyTNW2ENnBa+yDz1JSdSa+rU8uhna6yjAd0fSbFOTjdf8pWmVaYYthOmAm3EmI0RrmgwUc4eaxWqty5L4EBoFGH7ML8nHYTDvc7N8EYKG08EixOonFueIlMpPiCGe/lOGECY9IRspH3Q9JdUrgBFwuXcVgWE1yf8vl8lUkNvboHhv2ewghKdiFA/ukml1Gj0AjrOOtPR6Fhp/7fASC+on4fCZMeDROPNnsh3/4h/mZn/kZfuqnfgrIk8x+//d/n1/+5V/mL/2lv3Rix/nsZz+L53n83b/7d/nqV7/KnTt3+Ef/6B/xoz/6o3z/938///gf/2N+8Rd/kR/+4R/mN37jN4iiiD//5//8iR3/04SFzZy/gF3zMG9WD/yMOE7XuNV3sO++jxW2sKoXqQYzZHZ527Gz4dWwG1dw6+eJgyZ+4QL6iGQAgcQ5oIOOJuN2/yaZVmyONwlrhQM7PN23OyYZuJ8OLGEzH5x+rG3trAcIMnvHoE/L53GkxAiLtLCQS7dOfxYxWsX4dZR1PBkyIdiWBXHW3oKkD9abwN6Fomi18P70wQkAotVibIYsDRZZHqxgMHgFD2Uy7AecnbZwOBOe3z7uhGdPK2xhlYMDOwyk/hRu61VIR2SlU4/1HcVZ3iLYkHePPO7a77Ax4URLyPY7SCtD/LnvRadbk6eUWFaCZX0GHDCti4e29RVC0HBaT57Y+ZhsJB1WRqv5uQDzwZnnch4Tni/GGP7Xd/8JU0nEm42vPO/TeSF4xZvnt/vf5vej6/xA8zXcu7/DiJ953qc14QlJ3Qbu9GuQDmD6Ema462/33zNJl4FIOaUSvOW3cIZdROsLe2ydwxDFMv6pQzrKlMook3Frly1eqBXwjIOl+mirgJYurvA5V7x0Qlf8DCiVsa8cUk1YmgSqJhzOw2xuS40QOiVzyoBAtFoU/ux3ITvvgLQ5XbuGVh5SjrC8lGzqLJlTYhTdBkAbTWoSAgpsphssD5e3f386zAsAbeGeqN2TORWc1uuIpIsqzO3rajYhxxYul+tXaJj+gTb/wzhq3XcYiU7Q9zsWZEPQKXY2QNnFbcnJw8ZjSsKt3i200WyOu1yrFnBOuDgjDedxpjKESslKp3A734bBMqI8T1y5emRCTVo6hyMkBkFafLx1/YRnj532MJaNegpFVo+LnfawVr8BRqNab2511Hg4ngi4NPU6xsyCMdy01tGjdYQQpHMLWOXmgf5JePDZHD3yGj8tLOAYjTCKtHj2wM9kfgun9QqkEVlp4dEOMOETz4PvFSEFTnaH/vgOWt1mI3IwRrMQPrzzS0lWKJd2Ooslekym86SYKBtj0GTlCziWgxE2aTi/c0yjsLI+2goOlILdd85b76usfg3LvQtuCMVZ6AyP3PbwfQoazhQNZ+qx9zHh00HqNnGnX4VkCMV5Ttkl3GQVce9rGMtDtd5ET70JcgPjW3veI54Mtp8lSw8xZy5ykDGYFQok8SoCWBzdw5Y2G9kQ//IpysbD0hFaemi95dSdrDk/kRwVnxmqAXf7dwEYpQOuVT6Tb3d/XhfghS5qlGxXHh60XhAI5vwFRLD/eIEscCY8vGOwwGBlvVzJRLAVvxqhm6+QBrOHbncQBlBTbyKHi+CWtp+dWO9IzMYqhv25+w9FIPbaYfWLMIhBWKThxC56mRBorLSHtny09J/LOSiTkek8dSzJEhSKXtrd528RhTPMnv7fYbIxqvjwcebEa8i1byFFhPyzfwqV7Q/Y3X920+JpHAzCmGOtex1cTk1iXROeIyeebPbVr36VcrnMz/3czxFFET/2Yz9Go9Hgr/21v8bf+Bt/48SOUywW+bVf+zX+wT/4B/zFv/gXKRQK/PAP/zA/+qM/ihCCX/3VX+Vnf/Zn+c3f/E2uXLnCv/gX/4IwfHEcGy8jWaMFjcdLEpA6hs2boFLk5nXs8TpZMsapLpDUcumERjjPXaNJLI8wXCB9ouEpsIRNhsIS8kCpithE3O7fwqA4XTyHLybjY8LBONEiYuVb+b9n3iTd6oqmpUtcvrzns6nbAPd41URD3edO/zaOZbNQOEshXseM1nMfe+c6otrYY/wf9QxKk0szzhXn6ac9ZotzeOJwg2ySaPZ8Ofz+C5LCkwVPpoJpYp1gS5uqc7TjfKQH3O7f2h6Lu6tZhQDRvYnJEpQEMV1FbS3S3OFtWH0HJSWm9fl8/L+gWGLnPWDJZ6DVNuGF5L+v/hc+SNv8H6MUcXoSpAQoWD7n3Ba/23+P7596k+Cb/ydE3MV4R1czTniBEYIkPJXbFEEJhv3df2TR9VjNDLblMjVcIbB8rHgMoxUoH51spgtFKBzetVqgkMKCbVtc4q5/EzNYRfolspkvow/o/PEic9Q1T5jwIEPd43b/Fp7tcTo8t78AJO0il34flMJtXCIpXyBrtJBiGWVtVaM2CmTlB5IyDcwXFlga3iOwQ4pbXTkssVMhaz9lWycN5yCce6rH+KTwOGuux/W9FKwSU+EUw3TAfDCNu/p1zKiDFdZJWl8gQXF7cINUZZwunSHcJcFqIbGEhTYaS0iEOPmKayPktoSNnfWgexcwmM07yNJZ9BEdNvP190uUpDwBd3AL1t4FKZGzX9iWGHu+GHq9t+ltvk3ZrVAdtuAYyWYAWW0KanmSioxuoaO8wFCUz5HZh1/b7mdz9jHmTiNsktKFh38GmcsVTphwAA++V+ysh7pzB+OV0XGbUJw/tp9k93vNlyEzhRm6SZfpYBqJhbasfb5SgcHtfAvTW0K6BbLZLz00gJyZlDvDm4yzMQulMxSrV/N1jTz5d9OECQciBEm4ALvCRWLzFiaNIY2xRmuk5bPQnCdt9w9UAkpMzB11l9Tbb3cBSGDemac9XmPBPoPODMYPsWozWJ2PYHgPyw3Rs19+bgkXE54efdXl7uA2vh1wOjyLdUinXykkAoHBYEtnJxF3a14XAvxmiUG7f6x1x+OsTdzuh5jOdaTtIKun0aNNAMTmDUQ4+8j7zJwyVPcmT9bdBqNsiDHmZLpxOz5J5fIk/vUS4nTege4dLMcnm/0y6hl23b6PJ3xmi7NsxBtM+VPYONv+FktY2/4Wg2RcWGBpfI+NwUdMh9M0nYOVpGTvDiaNUbaEZglVOjzB8zi2/4QJLxJPxQP5Iz/yI/zIj/wIo9EIpRSl0uO19jyKS5cu8a/+1b868G+vv/46//E//senctwJj46RLvg16A6QloNSeVawGK4iamzp2Be4XL66bQA4cRtMSuZNYx5wdGqjWI4XibMxM+EcgdzbQUpica58nn7ao2AXD6wu3Ew2GKZ5NVQnXmfOnySbTTgYMd6ArSpUEW+Af7T0ZGJiVqIlClmfplPB+Kf2jeP2eJWxGjNW0HO7hE4RYdmgMyg0H9kY9kTAudI5IhVRdWsnLlM44eXBFyGXSleOPYbWxiu7xuImTXdnjBsDIqhjok2wLLSzsxgU0ToGA1ohxpt7Ei3trIdIB0RugbvxGrawmfVPHbp4ftpUnTqiJFAoapP28p9K+mmP37z+r3izt8bCzPdyfFGCTz6vB6f5j90/4FbtDa4ZjXPvd0nO/8DzPq0Jj0lfbbIarVJyS7S8/TaLJmNpuITSikRBrXIeN7kBQmC8XXO80djxCgiH9BFlLiUW58sXtm1x1xjMqJP/cdxHqhHaniQ0TvjkYdCsJssMkgFaZMQqIVYJPXeT+gNdNGTSha11MdEaorIlq+ZVgUWQFhKNM14l9afYLddTlGUul8t7bL2yXeVc+SypVtSOmTgx4cVBoLHHa4Ag9aYeSzZPIpn3TyMCSJIVFjfexpcu1QikHtNVA/rJAIC18SpnwuKubW3Oly8wyPoU7SL2o7YTeES0FSD9Ioz7iKCc+4wmfOLYs16MN+GQZLPc/5eR+a1jy1o+LrEZ09EKYQyb8SZF7/F8gTPBPJ4V4EiLil0jMxnL43tkOmU2nN+jrrD72ZwEPSe8CNyfg71xjFto0Lckde/whEmpE6y4jbELZM6ODS+QzHjzzPrzDx3bwijMsJ3/kAyxshHaPTx5pp916cY9AFZGy5QmHZ0mvACYoA7DNggL4x0d7+ylm7vsrpU9dtd96s4UDXeKWMd00w2kFLRHi6jNd6nIAjIZYaUDhK2QySbarR5bSWXCi4sQsDxa2lkrepvU7IN9LoEscKF6gSiLqDq1J7IjIj1kebSIa3nMBvN7GnQcOs8LMMOV/IcszSUqLRtUlscLTsiucYTHucKliRLPpxxBnjNgAJOOkenguSSbgaDlzjLt7SRTlu0qzUKd9aiNa+3Et2IzZnVLTWdpsES1Vj9wLW2CGgxWc9+r+3ztmifx906YcBAnHvH9Z//snz307z/xEz9x0oec8BJgEDD3eYw1QyI9rPV3YNzDVM7uKfzYTjQbryCWvwHG5LKalb2SNT21uT2BazQXD0iq8EWI7x7+IvItH7GlLo5QjPRgX4XJhAkApjCDHCyDEKhw5ljbbMRtzPAuo5W36LtV6jNf3leFHdghG2wiEPiWR2aVsea/E0uNobUAndGxjpWSEGVDAiukaFUoWpPg7YRHW5iFdmFnLNr7HX5J5RJ2MEUkMiJpKGLy+bM4jxitIywHFe4EUC01QC5+DVRG7GgGhXkyo/CtYE8i27NEIKlOksw+1fzbj/8vGBXxZ8cKVZlUB+3mojdDKD3+c7bM5eI87u3/3yTZ7GVFGO4MbpOolH7Sp+SUgL12gcCiYIf0kj6udFGFs2i3BdIis3OHR2wi7O57WBv3kMLGmfnsdmfX47LbFtfGICrzmO49RKGJsiY294RPJgPV43rvI2wsNIqSXUEZjXdANwLlN7C8ImQxlBd2JKkKp7FPlbBHy+j1jxGAO/1a3l1hFw/aegJJxZ7YOi8rzuAOrL0DHPx9PxqCG1GbcqFJ3F8iqF/CsgI8su3OCAVnf6AykAUC9+AAZmZSRmqAbwW4D+mefVy0cMimv4iV9sncCkbs70Y/4eVHl+YRUSdfLwYHBzKcaAmx/E3A4DQuk5Sfrp1uC4eRV8OZ/SKB7aLCM48lBmxh03R3OkVtph3aUZ5MYwnrQDnC3fP2UPXRKIpWGfGUE+wmTHiQ+3Nwb3SLdjogyhQbcYdZf/87QAhw1v8YM1hDSAt7/ju21wz3edAmGekBymQUrUruOxI2onIas3kLEdZInYcn6niWjxQSbTQFp5AXQU5Uuyc8Z9LSeSyvvr1uPmpI+ra/bXeF9v5nKzUxkRoR2AVc4THlznBj8CH9dIAV1HDjAcXCAtopYC/9PiYZYbshZu47X7ou4RP2YgwUnQLDdIgU8sC14m6KskLRffJ4z9LoHr0k73ofOuF2gls+z38LM1jdN88bA1TPotrfJrEsrGAaa34WqRJSt/rE5/Qgk0SzTzcGMNWzueqTXyZ7CmPskc5nt+oUGZ3RJsZI7g2WKFdruMLHwcWxbLrpJnW3jnVI2k1SOIvtVvf4Xp8Xbv9jzPqHgMCZeeOR5XAnTHiQE082+9rXvrb9783NTRYXF3nllVcA8qznCZ9ebJfUy7s1qekvIU2GOsQwFmm0M5NvVYDs2ZVwto11z/Ieywip2HUuVV06yRrtYYc1OlyoXJgk6kzYR+o2kKf+FAD6mF2ZHMshy8YYY7ClBXF/32em3GnCSoglbAJZQAhQVgFtF0Aez9muUXzc+4goi/Asj8uVq4caNBM+nRynIqjptggqIVLIA5NuDZINy+Z69yYGw0xhhhlvntRvIRe+ByMEZnc1VDbe7tRhpRFSAAaciXzlhOfEtzbe4mvt/85fXPsY99T/AfVYIaVPLraweMM/w38dvMtfaX2O0s3/DxOP/suJIA/OJCpFCrlHQnjnM4IzxfMMswGBFWAJj8zd6YaampjrvQ+ob36MO95gxp/LbfMnyS0QgrhyDVm+iJH2U+9aMmHC86KbbtAeraIxXK5e5kzhLJZ08MX+IihlFdCz34VA7QsYZU4Ni/8/e38eZ1tWFvb/n7WnMw81T3eee6SbprvpbgZtBAQ0gmi08w1qEpQkNlH8SRREQ0IDJukYoyJfjHw7AqKBIBLBIGNQBASabnruO4813JrPvMf1++PUrVt1q+reqlunzjlV9bxfr4a6dU7tvc4+a++99lrPetbF+jNBFMJcRm6xNVy6vS5qoy/8jv3VTTpamcYybcbTO4lnduHnDmFgkDFzHMwfqg/eryHoV6M5Uz5J0SthGxaH8jdgs/5MZJERI4pJNu6tzI/3YezsWvK8eIlSoIIK8+uP+Uv7/xrNxGJv9iDVoELSTDUs0Gvhs65jXv38KIYznJw9iUYzmB6k15EBHtF8kRHDi3VSnQs8sFeqtxqYyzJGFKKCGlxlkLQUznJi9gQazUCqn77YEABu7hBGZs+SZ4Hl+qySRppD+cP4kU/alKxmoj1oFMEasgenjZXbXaEOOF44hhu6JO0kBzKHMDBxTIfIi5hI9NLRewe+3YEKa2i/Vi+DX0NFHpgSbLbZ9cd3kLaz2Cs8K26EmBkDiigU9sLnTw24s/Wfl7nOV5L9nM1NU41CnMowBzKHUVd5lpDsZGI9vMw+jNQOtGHXk9jQHnXKwMA2bNzQxVLW/Oo9pjJJ2kk87aG1xtcejlrmGVet7R6yoeZjLjQqqLa0KGJraPio70c/+tH5n8+dO8eP//iP85GPfEQCzcQ8pX2cqWegNoPRdWTZLAlBqh+7NokOaoT5pbMa02aW/bn9+JFP1s5fd1mSRpqL4SjRXMeWF3ks0/8lxKqDzC7psLuJd91MzLBJRBZhfuka3AqDtJnDiDzsie+BVyLqvpFgDalLAx3ghi4AXugRaL9lyxSK9qJ0iD39DKo6RdR5ED8xuPJ7Ma7ZgedFbn0JFKDqV7i0Suty50bgdGLnd0F1inTHLQzaCQxlkpVgXtECbljjI8f/mH1+wK06Tq3zSKuL1JZuT+7hHyrH+ErXbn785F9hTj5N2H1zq4sl1sDypjEmnuaQZTKd241tZxct4bSQiUXWyi/7mq99vDCgltmBEfnodC9hanWZXa9KKaJllrYXYqtQCqp+jT25vXihR39ykNQ12j5aGcsGX9reJEbhDIY/S5jbg59eT5Yr0U4sfwZj/CmUFcPvvoVoLpNBlNmJ6RUBRZAaWtc+tIZdyb0UnBliRpzYggGs68nmHhFRneuE9qOAIPKwZdlLsUrLPS8qHWHPPIuqTEBuJ6R60ZFLlN3TlDLZONhWY+tw1uxgX84g0iFZM3/V97qhd/nZOqjQgNhNIa5Lh92JmTXQaHLW8gOgGoi6bkBNH4d4B0Hs6llUvWhh/a7O9x0BRFfcO5zSadTsGUj14eUPzw8qw1yWZOmjF5vcSu2uAB8v9ACoBTUiQgxM+hNDJK0UtmmTDjXGhW+gTAe69kJxFJ0ekmU0twiFItPkfvJF9cu4vO9rXecD7VMIfQCioEakwxXHny71Sykrjt99E5GxfJ+UEFezsL3gFE+gCuchM4ibOdCyidEmFvuy+ykFJdJW+nLCDwUVv4qKDFx8/MjDMdt7QlWY34vhV1CWg59aecxQiNXa0IiEnTt3Uq1WGR8fp7e399p/ILYFy51AF4YBMCafQ+3oWxKVHBlx3J47rhqxnDZzDQkM603040UejhFbcdBNiLVSGCSdfujrx79G5L1VHUMXx+p/N30cNbD6YDNHxRhMDzJRmaAz0YmzrrQjYiux3CmYPY/m0rV2kPVMAMlaefLxAl7o0nuN5WS1MvA6bkJ11ut+fh37FWK9PnP2f1Hwpvm5C0/iH/wpkKxmy8qZSQ7HB/mcP8k/spLETn2OigSbbSrm7Em0W8R0oTsxgBe7vqUqE0aS3mQvBbdAx65X4VudDS6pEFuT1jCQGuJC+Rx5u3PFQdvVMKaPEwYhkZVGp/pkUGkLMWdPod0i2i1iJYbxMvVJSYGVIey/G2jMrG1L2XTaPdd+4yqYmAylhhirXCQXzxE3mpN9QWxdlj8NM2fRgJo6hb/rB9DKbHnGgvVQSl0zyOySvJOnGCvgRx698QYE9AtxnepLcF+7re8nBlDJgVWdo1krTz5WwItcehMr129DuzB5DB0F4J3CTA0S2JLFTGwPMRWnP93PdHWa7mQ31lzUsYlFh10fFzCnH6+3GQGSXfhDL9vU90nRegvr15Wudp2PqTj9qX5majP0JnuvmujgUr9U/VlnDC+zp0GlF9uRGVZg8gRahzB1EivZT2BdfSnujRRTCWL2FQGUWjGUGmK0PEomliG5hgzirRJYOdTgvXJPEQ2zocFmn/3sZ1FKkcm07uQX7UebSdSl5UDiebQGQ/uoyCc0F3daNuNilzTSHM7eeMW+NJ72sJSFIanOxBpERATaw1bO/HIM16rH2k6ilAE6Aiez5nrfbffRk68HbSoijLBCZMTRyyydJTY/Q7ug9XwWhJVoK44yrfpylrFcPb5mHddUS9nsSe5fU9ria9Z9IspemYioYcuXCLHQ2dJpvjj81/xgpUo+1k2184ZWF6mt3ZU8wJ9MfY2/33k39578Kyp3/lqriyTWwskAF0EptLOgTa01ZlgmVDH0KrKfKgwG4zsZSqyvLa6J8LWHpRwMucaLzU5rzKhCZFz9PEobWY5kb1r3c6x2MlCZQmOgzesP7PHxUDA/gCXagDPX+awU2m5c/4cZltGGQ6RsAnw0uiFLXV7SYffQme+RDmnREJEZx5x/Vk3Xr3UbXLeW66u5FiOsQtD466eFw770AaD1SwKJzc2IPCC6Zv9Q3fr6uldbVy1lsyd17b4jjQVOCmqzKCtGdI3lZ4VoR17o4WsXa0EKv3rffJXISKDVSvcbRZ8zSH9scMXzRNsZYARQaDsl9wux4VaqYwqD/tgQA/GhRe/xtYeBsTj4bJl+KaVDjKhGZCaWzeotxEq04YCTALeEsuNERntmDMtbXXTkuxbEOnhrmjAYERLoABunaasEyj1FNFLDg83uv/9+lFKUy2UKhQK/8iu/QiIhqTLFZYGdwxq8GxVW8GPdWEEBc/RRdOhj9tyAl2z+EiFXXlhH3AtcLF8kaSfYlz4oyxKKVYl0yOnKCYpuic54BzuSu1fViek7XVhDd6HCGkHs+rJA1uuwxp56BgoXsBIdeL23o5V9XdsT7cn2plBj34NIo/tuXXYZ4ksCK1O/1volgnjjBoYath0iLlTOEPg1tGuyO7kfQwIkRQNFOuJPTvx3uqw0Lx/+Jt4Nb0Kyml3doN3BbqebT+XKvOzUVzFmThAts5y5aE9e9gBWLAuGg+8syFBw8UnMc0cx4lmCnjuWLF+zkvUGmp2vnGGqNk02lmF3cp9c48WmFiscQ0+fwoylCPpedNVB3Ua0lfz8YaxEJ9qMEdjXlyGtGM5wunAapWBvZj8pUyYBtgMvux/LyYJh4TtXX4pstZzCCZg6Dk6SUs8NHC2fJ9Kavdm9ZFaZaWk1pENaNEpoplCXnlVj3YuWztsIkQ45UzlJwS2uuq/GqZxDTTwLpRxm6gYCs7EZl+R8Eutl+bOYo99FRyG692b8xNWXQWp2X/c1Jx8qk6DvhZjuFKGTW2XAnBDtw42qPDVxjJnZEjvSO+iwe1A6wpn8Prp0ESvdg9d121UCzq5+nvjZvVhOuqFtRiHWY2F9nfEnOVs6i6lM9ucOEFf1wLIr+6UM7WFffAxdncHMDeHlb2rZMohi84mURdD3Ikxveq6t0L6B6VrXJ6pYY98Fr4LVuR83e+Caf+fjcbJwjFro0p/qp8+RZS3F5tPwp4q3vvWtAGQyGQ4fPszOnc0PHBLtpRqViQjp1JcjeQM7B3Z9XXCjNoz2awCo4jC0INhsIa0iJquTaDRlv0ItqkrHvFgVD5eCWwRg2p1hIDm0KIuAq6t4kUfKzCzJ8BHYHTAXF3a9zW0j8qE4AjpCVyYxg9J1D06J9qRqExD49Z8rF+EqwWYAgZUFq/HLEPjaoxpWSC1cn36NQgKmazOk7RgFt4iXdIkjS/KIxvna6Jc4XTrBPy9UID1EKFnNVuXe5GH+zPt7Hs0NcsPxv6Dyore3ukhilbQy8K9YisnQARSG69lTKzOYQZGoCR3VIQHT7gwazaxboJIoEYV6XfcNIVpFARTO18+jWhHTKxDFN2ZAtBKV0FqTNNJLzue1KngFQh2ChmJQkGfaNqExrjphZK2UAlU4i9YRuCXc6ghBFAJQ8GbJJPIN29da+NqlGlblui9WtFHPqsvxcJl1C8DyfTVXCvGozRzHCV0Iqhi1aUjJ8n6ivRjVCXTg1X8uj8HVgs2UZmpBX3c1qpC+RgClJqIcljCVScLYmOW8IyNOdI0gOSHaVSksEeAT6Ygpd5oOuwcjqqJLF+t986WLGB0VwiuWVAu0RyWskLSSV70XNbrNKEQjzXjTRDoi0hElv0R8LovZlf1Shl9GV6bq/yiOYuQPE7FxyRF8PGpBhUzYvkFJYm0iM0HUpIRG9bZPEcuw5wMo18L0Z8At1f9ROIfKHURfI/q+GpSpBvX4iKnqBP2xoWv+jRDtpuE5K3fs2MGOHTvI5XKMjo7yne98Z9F/YnspRbMcnXme4zPHGC5dWPY9UbwDZTmgDHR6YMPLdK3AeaUNuhJdKKVI2UnihmTmE6vjECMXy6KUoiOWX9SpXtMVnp95jhOzxxmpnlvTdlc72UMbNqT7QClUMk9ktf/64GJtdLwLTAsME53saeq+L9XDAJ/jhec5WTjBmdJJ9HWuzWli0RHvQKHIxbI4tGcaZLE5zXozfOrMn/GC+C72X3wCb+crkKxmq7Pb6WbI7uTPdtyK8/yfS9qFTS5SFmQG6hfxeI7QWluwyfVOODWx6IjlUUqRj+c5PXtqwX0jur6NCtEiGiA7CMqAWJrQuTw428hJ2bPBFMdmjnJs9igzweS6t5d1cpjKxDJMMk0K6BCr08h6ozWQ3QHKQDlJYokBLMPEVCZZJ9e4Ha1BgMex2aPrfl4QolHqfTW5ZftqrhQScKp0kjHL4KJ7kVBZRDGZxCfaT5ToBMsGZaJT11glQSs6F/R1J4xrD6COe2Mcnz3G0dnnKYWzqy6XJKwR20XKTOMYDoYy6IzVM4tHRgKV7qn3zae66/9ecE5EhJwoHedk4QQnCseJCFtUeiHWJx/rwFAGtmGTtlceg4rsNCTz9ZtDuq/eR7UCpdZ3DwkJOFE4ysnZExybPkokfU9bXqPbHPW2z3Gen3mOclhc899Hdg7lJOt9R5nVBY0lrRQJK4FSiq5EjwSaiU2p4dML3/SmN82vKXvlSaGU4tlnn230LkWTGOUSFAvLv5jJEqWWNipqQQ09lxC/4leIk1/ynsDKEu14CSoK1rSO8fWoRmXOl89hmzY7EruwVlhicCA2RJfTg6UsDGTJH7E6hjLZndpPkPSxlb1oWQY3rBHpegO3FJRQanXj9xP+GJPVCTrjXfQFaShc/Rz0u27GzO0lNBNoWf51y/GdLowdL0XpiNBsThawSIcM185TDsoMGR3YVQ9/dhQDqJoFqKYxQla8D6xEYbAjuYtUzqY066N0w+PfxTb2P099FIXih4efJEzvJOw80uoibRpKKe5LHeYT/hRPBdPsGfsuQf+drS6WWI/eWwjpITTi11xe+1J7PzRgJLxIOSgzmBggE8TXdJ2vX+N305cYxNceM7UZACpBhQgtrett6nqeJ9uFmzuMmd6BNmJEc+fRjD/JWHWUrJOlPz50zSXZrqUWVOeDcqphlY51TvjOmDlu6LgRUFgbOHtcrE05KnKhfI64GWcouWvZoJe1nitu5gBmagBtxHCUzZF8DtBXzZaxkfzIw4vq2XbKQQVNiJLsZqKF6n01+5btq7lSOSxwpniamOWwc+CF+EO3EpZN0Jv7Pia2nsDuwBh6CUqH1+xPN8olBksGPUYPVmBilC9efnGFulsNKkB9fKcWuqRX0YCf73c3LHakdrXsPiREM8SNBDd23MSkUcCam0CrlUGQOIgRduArm/OjT1AJKvPP1EEuQW0ug00trBHoAEfJ07FYu/k2iQK/kkAVqqhLY01NaJPkrS5S+QymMjCu0s6PlI3feydGWCWyUqw0EdjTLudLZ9BodiR3EbuOBCCB9qkFLor6uHRkBphyH9qyiuE0w5Vh0laawQatllbxykC97eNGtTVnhw/NJHrwXlTkEq6QFfbK5wkHOGzmCQix/QxaqqzYhBre2/Pbv/3b/P7v/z5HjhzhV37lV9i/f3+jdyFapVggeP75ZV+yDh+GZRowWTtPxpkhiAJ6k30EpeU3HakYmOvJaqOJiK4ZGHaxNkrZL4MPGTtDl73SzC+FoyTLjlg7A2PZupO2snTE8lSCMoPJwVUFmvnaZbg0TKQjhsvDdAQ9GM8fX/a9l85BjUGwxqwl16bRSkswUJuIjI1Ztmkl5ajIRHUCgAulSQ5etOgyQ6bdGXoSvehzxwiiaMX7wNUoDJJ2kgrF6893oHQ9qFnqp5jz9MwT/MPE3/Mj6ZvJTn2F6k3/HMlqtjb7nF4G7Q7+dOhG/sMzj0iw2WZnGIRWZnVJ6uba+8WswVjxJABn4he4IRzE3LtvVdf5iBADAzXXJrKVTU+imxlvlv5kP6aEmm1f1/E82T7UoiVwIkLOl88TRAHVoEbO6SBprK/8eaeTWX8W0HTGrr7cbf08u/a5JIO87WesMkLFr1Lxq6TtDJ32MtmKV3WuLOgDUYvrZ6uDC+NGkp5kDzPuDH3JvqsOQAnRLCv11Vxp2p3GMBRTtWkGU4PEE3lK5bnMBm1wH9MqQmmFPN8IWEP/ULFA+PzzGEA0998ll+rulW2L7ngvFb+KY9pk7dVlyrxYu1jvdwfS9jTdjiwBKLY2x3SwVQytqU8aURpdLOI+f5pCVnGxeAqAc/ERDgf92Pv20d/Rx0Rtku54F46Strq4TgvaJEE2QVCozr/UrDaJrexVZQ/Tyrpmlv1pb5KCV29vTVkTDMTXHjzkqBh9yV6m3Wn6Uv1YriOLNWxRSinOl87jhh5Vv0bOyQPrz+rdk+ylGtaImc6q2z5XipQN5lWex1d4njAAdfgwegPO3Uv9tPL8IDZKw3t8Xv/61/O6172OP/3TP+Vnf/Znuf/++3nrW99KT09zl/sS7cFRMQ5kDgOQj2eYKK099eS1RIScK5+m6JfoT/XTba/8IBu3EsAMCoVjSDCZaB4Tiz3p/Wtq4BrKJGbaVAOXmOlgBmbTFyCp6QqnCyeJ0OzJ7F33IJrYfOy5lPCRjkjaSaiVGdAJBu00ejYA3bqU1NWozOniSTSwN7OPxAozRsT24YUeHz3+x+xK7ebOk18mzO4jzB9sdbE2HaUUL0kd4RP+NM+d+gq7alPoeGeriyWayNYGhmkRhQFJM4n2VnetH/OGGa+Mk3Wy7Ejung86G0rsZkhWphdbiIFB0kpQ8IpYhol9jayBqxEzEhzO3ghcLQOyZrh2nqnaJB3xDgbjO9edUU00V2Ku3qynT0ITcaF6lhl3hq5EN/3O0PwKA+1AYTAU38VQfFeriyLEmsWtBB12N512D73x/lYXZ5FyVORM8RSmMtmT2UdMSeNKNIBSDNfOLWlbpIwMN+RuXvXKDAAJK8401O9x65pULsTm4kZVTpdOEuqQPXaWOOBoC8MwiaKQhFV/plZAX2yIvthQq4ssxLosHJPtS/bR46yvzeQYlwMvY+b1TbRXGAzEdzKY2El3JsOE2/ixaNEetNYk7SRu6GEoY1H9WY+UkV1z26e9aUbcC0xWJ8jHOhhKSP+R2BgbUqts2+bnfu7n+Ju/+Ru6urr4sR/7Mf7rf/2vlEorpLUSW9pGX5SrYYVpt549bbQ8ilYrD4b1OgPsy+3nQO4gGXP9kc5CrMVazwUTi32Zg+zN7mV/5iBmuDHlupoZb5pa6OKFHtPuVPMLIFourpIcyh9mb3YvO6wBCEOIIrTrt7zVPevN4IYeXugx40n9FPCZc59kypvkNXRiFU7h7n4VMmvn+uxzehmycny8dy+xpx5pdXFEk8VLIQcTe9iT2ctQkKtf+68hIuBi5SJBFDBVm8KNKk0oqRCtotid2sfe7F4O5g5jNygrttZXb1752mOiOkEQhUxUJvG025D9iubpiw+xL7ePg/lDpM3sdW3D0y4T1UmCKGS8Mk6o/AaXUojta3G/Yb7VxVlk2p3CC32qQY0Zb7rVxRFbhGeGV21brKXbp8fpmz9/sm12/gixkQrBLNWghhf6THlToBTxUsDB5D72ZvYy5GVW9UwtxGaxcEx2rDJ21THZ1chbXRzIHWB/bj+ddneDSim2sh3J3ezN7uVQ/vB1Lbt6NVsj0Ax8fMYr4/U2XnVC+o/Ehml4ZrN3vOMdS35300038aEPfYhPfOITfPOb32z0LsU255gxYqaDG3pknSwGxorZnxRKHnbFpmKrGDmrdbMBU1aqPkteQ8qWrFHbVVwliVtJjHCYoNWFWSBpJ1FzgURJS+rndne6dJIvXPgc9/bcx47HH8HvvJkou6fVxdq0lFLcl76RTwSzHD3+MXbd9q/BkuwJ24bWxIsB9fmkq7vyKwwydoYZd4aEFcdRzV32WYhmM5VFzmpu1kdT2aTsFEWvSMpJYsvSO5uOgUHW7FjXNixl15ei9yuk7RRmi5fNFGIraed+w5SVYpJJUJCyJeu8aAwrMkjF622LpL2+toXCaNvzR4iNlDCTGMpAa03KSoOeBSBe9Nf0TC3EZhFbw5jsaiilSEtyELEGJs3vj9lsLGzSdoqCVyS1zjaeEFfT8GCz5XR3d/OGN7yhGbsS25CNw8HcYbzII24kt0zUsRDtIGPmOZK/AY0mrpKtLo4Qi2TNDo50xKV+CvzI58NH/5DueC8vmx5FVafwbvjZVhdr09vn9DJkZvh4Zx/vfurD1G57sNVFEm1MYbArtYfeRJWYimOqpjxqCrGtGBjsSe/DjWrEjDgGZquLJFrAxGJ/5iBuVCNuJOYnXwghtrYOu5tER33ClSyhKRrFiJC2hRDrlDazHMkfIdQRqfGChJaJLc+SMVkh2p5CsSe9n1pUlTae2FANHwF4//vf3+hNCnFNFg5Wg9ZlFkIsJp2Yop1J/RQAf3n2E4zVRviZwR8n+fV34g/dh070tLpYm55SipdkbuF/hkWefe6P2XfDP0XH8q0ulmhjBiZJQzJtCLGRTCw5z4TUAyG2KZlkJTaC3FOEWD9HJUAxn9VMiK1OxmSFaH/STyuaoSnLaC4kwWibWCaLdfjwiq8JITaYnIOi1aQOijb0zMyT/M2Fz/KyvvvZffRTaDOGt/MVrS7WlrHX6WGnlePj3UO899vvo/LS/9TqIomNJNd5sZGkfgmxOnKuCNGe5NwUm5XUXSGaR8430QyX6pkCK5vAKlSZX8dS6pkQ7UvuEWILaniw2ac//Wle85rXEI/HG71p0WJRKg0piYAVolXkHBStJnVQtJtZb4b/fvQP2JXay72+gT3yDWqHfhpMaYc2ilKKl2Vu4U+DWR4//RluHP1Jgv47W10ssUHkOi82ktQvIVZHzhUh2pOcm2KzkrorRPPI+Saa4VI9Uwrs7gx6oihLWQqxCcg9QmxFDQ82A3jXu95FV1fXRmxaCCGEEEIIgijgg8//LpGO+JG+HyL5tV8l6DhC0POCVhdty9nldLPX6eGjQzfx3774Zoo/9XdoR2ZbCSGEEEIIIYQQQgghhBBCbEdGqwsghBBCCCHEWmit+diJD3OyeIx/tOuNdD/zUVRQwd3/ekC1unhb0g+kb2LEdvhy3CTzxTdDFLa6SEIIIYQQQgghhBBCCCGEEKIFNiSz2WOPPUYul5v/dxRF/MVf/AXf+ta3KBaL3HvvvbztbW9j//798++ZmJjgpS99Kc8+++xGFEkIIYQQQmwRnzv/l/zdxa/ymqF/xJ7Jkzjnv0rt4D9Gx/KtLtqW1W/nuTm+k48NWrz0qb8h/dW3Urr/D0DJ3BUhhBBCCCGEEEIIIYQQQojtZEOCzR588MFF/9Zzi0UfOHCAt7/97XzsYx/jjW98Iw8//DA/9EM/tOR9Qgix1Wj0XK4dybgjhBDr8dWRL/Dps/+T+3pfzq12D4nH34Pf8wKC3ttbXbQt7+XpG3neHeGRW97IWx/7U5RfpviKD4KdbHXRRCMpDVraK0K0jJyDopmkvgmxIZS61M8t55fYCjRKKWToRgghBABKo5D7ghAbS54lxObQ8FQEzz333JL/+vv7ee9738upU6f4kR/5Ef7sz/6MBx54gF/+5V/m//yf/zP/t0rJSbPd1XSF52af5vni07i62uriCNEQ5ajIc7NPcaz4PL52W10cIZrK1VWOFp/h2dknqUblVhdHbHJfG/0yHzv5/3FH113c03EnqW+/F5wU7v43sOUevrTGmC1jnxol9swZYs+cwT45gjFTolW9ORkzwcvTN/AlPcN3X/RWYqf/Dx2fegXm5DMtKY9ovAl/jKdnnuR89TQRUauLI8S2orVm1L3A0zNPMuKep96xKMTGkPomxMYJCThZOs7Ts08yG0y3ujhCrEsxnOaZ2Sc5UTxKoP1WF0eIbUPGyUS7mvEneXrmSU6XThAStLo4Qmw5lajEs7NPcrT4LJ6utbo4QlzThmQ2A6hWq5w5cwatNdVqlZtvvpmHH34YqAeV/dqv/RqGYfD2t78dy7K4/XbJRiFgyp2kFtYghGl3iv74UKuLJMS6TdTGcUMPN/SY8afpcfpbXSQhmmbGm6bi1ztFJt0JdiRSLS6R2Kz+5sLn+MTpj3J75538YN+rSH33P2KUhqnc+q/BjLe6eOsXaZyTI8QfP07smbM4J4Yxy8s/UEbJGO7+Qdyb91B94UH8PX319AlNcEdiH8/XRvj9aIT3vuR9DH7vv9HxiZdSve3fUL7j/wdOuinlEI0XETJaHiWIAiaqk3TFukkY8n0K0SwBHhcrF4l0xMXyRbqcbhy1Be5voi1dWd86nS5iKtHqYgmxJZTDIrPuLACjlWHyuQ7J/CE2JaVgtDKKF/p4oU8pXiBvdbW6WEJsCwvHyWbcKfpknEy0AaUUI5UL+KHPdDhDZ7yLjJlvdbGE2FIm3Qnc0Ktf/71pemMDrS6SEFfV8GAzz/N4+OGH+fjHP04QXI5qfstb3sInPvGJRe99+9vfTq1W421vexu/8Au/0OiiiE0oYdY7NxWKhCUdnWJrSNkppmvTKCX1Wmw/CStZT6uNJmnJUnti7SId8YnTH+OLw3/N3d338dK+HyTx7Mdwhv+O2pH/B53a3AG89ukxUl/7Psm/fxprqkgUt/F39VK96whBT44wm0LHbQCU62MWKljjM9jnJ8j+xdfJ/9lX8fs7Kb/8Vsr330bYld3Q8iql+Ee5O3hk6v/yX6pP8Gsv+090HP8Micd/n9izH6Vy97uo3fBPwdiwOS1igxgYpOwUs+4sjuFgG06riyTEtmIqi4QVp+xXiNtxLGW3ukhiC1tU36w4tpJrvhCNEjPiWMok0CFpOyOBZmLT0hrSdoayX8FQBjFDguCFaJaF42RxGU8QbUJrTcbJ4lYnsQwTx4i1ukhCbDlJK8UkkxInITaNho8C/af/9J/42te+xgc/+EFuv/12oijiq1/9Ku9617t4+ctfzoc//GHuu++++ff/5m/+Jh0dHXzwgx9sdFHEJtRhdxPP1x9cJZOC2Cq67V4SuSSmYRJXEmwjtpesmedQ/jAaTUJJVjOxNiW/yB8d/X2emXmSVwz8MC/suhPn5OeIH/1z3N0/TNB1S6uLeF1U1SX59adIf/FRYidHCVNx3Bt3U/jR3fi7esFceaX7YAjcG3bN/SPEOT1K/MnTZD/9dXKf+BrVFx2i+Lq7cW/avWHZzjJmgp/Mv5g/m/4G7x//a9564Efp3f1KEs/8CZn/+29IfP8DlO97L97uV23I/sVGUexK7aEaL+MYcSwk8ECIZjIw2Zc+SDUqEzeSGJitLpLYwqS+CbFxYirBofwRvMgjZWZaXRwh1qU/PkjGzmIbtmTAFKKJZJxMtKvBxC7yTieOEcNREmwmRKN12d3Ec3EZTxabRsODzT772c/y3/7bf+Puu++e/92P/diP0dfXxy//8i9z6623LvmbBx98kNe85jV8+ctfnv/d6Ogovb29GMbKg21ia5LGs9h6lHQwim0tYUiQmVi752ae5o+PfYBaWOUn9vwT9qT34Zz+Askn/hBv8CX4O17e6iKumX16jPQXHyX1tSdQro93cIiZn/4B3IM7rhpgtiLLxDswhHdgCPWaO4k/eYrEd56n790fwdvdS/FH76F8301gNz7L2IDdwf/TcR9/Mfttfn3447wkdYRbbngjfXvuJ3P806gv/Rx+/73ou36dTPftmEoGsTcDE4u0mWt1MYTYtkwl56BoHqlvQmwcR8VxTMkCJTY/hUHa3Njs2UKI5ck4mWhHhtwXhNhgMp4sNpeGjzxprenq6lry+87OTlzXJZNZ/gTZv38/+/fvn//3a1/7Wj7zmc+wc+fORhdRCCGEEEK0qYI3y1+c/Z/83dhX2JnczT/e80/J2jlixz5N4uk/xu9/Md7e1wEbk7Wr0VTFJfZ3T5D63HeIHb9AmElSuesw1RceJMo3ruNQxx2qdx6m+qJDOCdHSH7rWbr+4DPkP/olSq+6g9Ir7yDsbOyDap+d51903s+3K8f5XvUUXy09XX+hf6D+H8DRhzGOws7kbm7pfCF3995HNzc0tBxCCCGEEEIIIYQQQgghhBCieRoebPbiF7+Yhx9+mIcffph0uj6AVigU+J3f+Z1F2c6uRWvd6KIJIYQQQog2NeVO8pWRv+HLI3+DoRQ/NPAabuu8AxW6JB/7rzhnv4S34wfwdr+adg80U65P/LHjJL/xNInvHkX5Ad7+IWb+8ctxD++8vixmq965wts/iLd/EHN8luQ/PEvmM98g+6m/o/qiQ5Tvv43qbQfAakymMceweEn6CPelDlOKapSiGqGOAAXaJxz/HoWZo5xNFfly9QKfPf9pbjxzIz/Y88Pc1vkiDCVZjIUQQgghhBBCCCGEEEIIITaThgebvfOd7+RnfuZneOlLX8revXsBOHXqFDt27OCDH/xgo3cnhBBCCCE2qVlvhienH+c7E9/k6ZknsA2H2zrv4K7ue0iYSeyxb5N44v9F1aaoHfzHBL0vbHWRlxdG2GfGiD9zhvj3TxJ/6jTKD/D7O6m87Fb0nYeoxhyaPZUi7MlR/JEXU/qhFxL//kkSjx2n57f/J2E6TvXOI1TvPEzt5j3oZGzd+1JKkTETZMzE4hd2vAbVdSd3nv4cDP89T/XdxHdiY3xg8nfoiffxqsHXck/PS0lYyXWXQQghhBBCCCGEEEIIIYQQQmy8hgeb9fX18dnPfpa//du/5eTJk8RiMfbu3ct9992HYUjmAiGEEEKI7SiIAi7WRjlTOsXJ4jGeLzzLhco5FIqhxA5e3fEKbjJ3E5+Zwfn+J3FOfxNrchht9BAl78U+OoGqfRaj4qJcH8P1Ua4PfoAKI4giFNQDugwDbZlo20Q7NjruoOMOUTJGlHDQqThRMk6Uitd/l4yh43OvxWy0bV3O/KU1BCGGF6DKNcxiBXOqiDkxiz0yhX32IvaZMQwvQFsm3s4eSj/wAtwjOwm7siggnrCh6rfs2Ou4Q/XuI1TvPoI1Ok38qVPEnzxF+quPow2Ft3cA7/AOvH0DeDt7CAa70In1B6DN7z/RTe2Gn8WcPc4tp7/AbWOf43THPr7ek+HPTv4PPnn6T3lh113c3nknR3I3kbYbt7yoEEIIIYQQQgghhBBCCCGEaKyGBJvdd999fOYzn6G7uxsA27Z5xStewSte8Yr595w+fZr3vve9/Pf//t8bscumUG2wQtOlMrRDWdZjq3wO2FqfZSWb5bNt1e9CPldrNKtc7X4cmkmORV0rj8PV9qnHRgk+9EEoFgFdD7rS1P8/ikBHRFHERHmEml+uB3yFISoMORNG4PkYfoDphTh+hO1pur2IbuCOJXv7PvC5ZUoRAwrAd5aWT0FkGWhTEZlGfdXGuWgzFWmMSKNCjRFEqA1MKRZZikpPknJ/J5W+JJFlANNwahpO1d9TMRRh1EZLxOeBF3cRm0mTPVsgfXqE2InhFd8eWgZB0iKMW4SOQWSbRLbBuR/YyfjtfWvb9+Dt2O5OmHie2y48yj7L4XvZHr41/nW+Nf71xcWMIGsmiad34phxLMPCVCavGnodB7OH1/65F9gu1x25ztbJcajb7p9/taS+XL92PHatKks7HovNRo7h9bueYybHeyk5JotthuPRzmW7ZDMcx3Ykx21l7XZMtst3tV0+J7TnZ22nsrRSO343rbbVj8lW/VzrsdW/83Yix1osR2mt1z3y9cpXvpLXvva1vPWtb8WyFsevVSoVPvCBD/Anf/In9Pb28pWvfGVV27z99tv53//7f7Nz5871Fk8IIYQQQqzR7EPvpfTB/7fVxRBtrJCx+LXfvrHp+92d3cPv3/+Bpu9XCCGEEEIIIYQQQgghhBBCNCjY7Mknn+TBBx/E8zxe+9rX8lM/9VMcOnSIb3/72/zbf/tvmZ6e5s1vfjO/8Au/QCy2uiV5XvjCF/KZz3xGgs2EEEIIIYQQQgghhBBCCCGEEEIIIYQQog00ZBnNW265hS996Ut88Ytf5JOf/CRveMMbeNvb3sbv//7vc9ddd/Hud7+boaGhNW3TcRyU5OETQgghhBBCCCGEEEIIIYQQQgghhBBCiLbQkMxmV/rCF77AL/3SL/HAAw/wW7/1Wyu+b3x8nCeffBKtNTfffDN9fX2NLooQQgghhBBCCCGEEEIIIYQQQgghhBBCiAZoSGazv/zLv1z0b601Sim6u7uXvPb6178egM985jO8733vY/fu3QRBwKlTp3jnO9/JT/7kTzaiSEIIIYQQQgghhBBCCCGEEEIIIYQQQgghGqghmc3uv//+q75+KfhMKcWXv/xlAF796lfzkY98ZD6b2Xe+8x1+6Zd+iW984xvrLY4QQgghhBBCCCGEEEIIIYQQQgghhBBCiAZrSGazr3zlK1d9/VWvehVvetOb+Kmf+qn53+VyOb7whS/wkpe8hCiK+MpXvkJXV1cjiiOEEEIIIYQQQgghhBBCCCGEEEIIIYQQosEaktnsWqampvjwhz/Ml770Jf7JP/knPPDAA4yMjPDQQw/xve99D8MwuPXWW/n1X/91Dh48uNHFEUIIIYQQQgghhBBCCCGEEEIIIYQQQgixRk0JNrtkamqKRx55hC984QvzQWeO4zRr90IIIYQQQgghhBBCCCGEEEIIIYQQQgghrlNTg80umZmZ4ZFHHuFv/uZveOCBByToTAghhBBCCCGEEEIIIYQQQgghhBBCCCHaXFOCzc6cOcPDDz/MqVOnGBgY4Jd/+Ze56aabmJ2d5ZFHHuHzn/88P/3TP80DDzxALBbb6OIIIYQQQgghhBBCCCGEEEIIIYQQQgghhFijpgSbvfGNb+QFL3gB999/P0899RQf+chH+PrXv45hGAAUCgX+x//4H/z1X/81n//85ze6OEIIIYQQQgghhBBCCCGEEEIIIYQQQggh1qgpwWZ33nknH/3oRzly5AilUom77rqLb3zjG+Tz+UXvKxaLZDKZjS7Oqk1MFGn+IqNLdXammJoqt7oY67ZVPgds7s/S03Ptc6xd6v5qbObv4mrkczVWu9X7rfr9Xg85FnUbdRyuVfc3qt7L97qYHI/FNvp4tNs1v9Wk/tVt9eMg9b6xtnp92UjNPnatauushtSj9ZNjuLyNqvdyvJeSY7JYK4/HVmrrSL26Ptv1uLVzW2cl2+W72i6fE6SN3862Uz1crc16TLZSW6fZNut3vhltxLFeTd0X7ctqxk4eeOAB3vSmN3HgwAHOnTvHD//wDy8JNAPaKtCsXSgFpmmgFJv6BrJVPgdsrc+y2W3V70I+19Ymx+EyORZ1W+04bLXPs15yPBaT49Fccrzr5DiItZD6cv3k2F0mx2L95Bg2lxzvpeSYLCbHozHkOF4fOW6bx3b5rrbL54Tt9Vk3G/lulpJjsv3Id948cqzFcpoSbPYrv/IrvPa1r+XkyZMMDg5y2223NWO3QgghhBBCCCGEEEIIIYQQQgghhBBCCCEapCnBZgBHjhzhyJEjzdqdEEIIIYQQQgghhBBCCCGEEEIIIYQQQogGalqw2bWUSiXe+973EovFePWrX80999zT6iKJKxjlEhQLy7+YyRKl0s0tkBDbjJyDotWkDop2J3VUCCHEZib3MQFSD4RoV3Juis1K6q4Qm4Ocq2K15uuKAr+SQBWqqEtL2kldEaJtyXVebEVtE2wWhiHnz5/n/e9/Px/+8Ie56667ME2z1cUSCxULBM8/v+xL1uHDIBdBITaWnIOi1aQOinYndVQIIcRmJvcxAVIPhGhXcm6KzUrqrhCbg5yrYrUW1JUgmyAoVOdfkroiRBuT67zYgtom2CyXy/HRj34UgH/37/5di0sjhBBCCCGEEEIIIYQQQgghhBBCCCGEEGKhpgebDQ8PX/X1wcHBJpVECCGEEEIIIYQQQgghhBBCCCGEEEIIIcRqNT3Y7P7770cpteT3WmuUUjz77LPNLpIQQgghhBBCiAWUO0P8qf+P2Om/RlUnCDtvpHL7LxEM3N3qogkhhBBCCCGEEEIIIYQQooVasozmJz7xCTo7O1uxayGEEEIIIYQQV+Gc+j9kvvKvUX4Rv+8uwu4XYE18n/ynX03pZb9D7eZ/3uoiCiGEEEIIIYQQQgghhBCiRVoSbDY4OEhXV1crdi2EEEIIIYQQYgXmY7/H80/9HsX+G9m5/6fpzeypv6BDEk/8EemvvY0wvx9/x8tbWk4hhBBCCCGEEEIIIYQQQrRG04PNlFLLLqMpNoFMFuvw4RVfE0JsMDkHRatJHRTtTuqoEOsy/Pjv8LszX2Ny34vqv5j8HDeXd/LGjrvYH+uneutbMIpnyXz1rUz9k++AGWttgYXYauQ+JkDqgRDtSs5NsVlJ3RVic5BzVazWpbqiwMomsApV0JdfE0K0KbnOiy2o6cFmWmseeughYrHlBybe//73N7lEYrWiVBpS6VYXQ4htS85B0WpSB0W7kzoqxPWbPP1Zfrvw9+TNBD/fdT8ZI8Exd5RvVY7x70c+xY3xIX4gcxMvvOXn6fm/v0T82Y9Ru/lftLrYQmwpch8TIPVAiHYl56bYrKTuCrE5yLkqVutSXVEK7O4MeqKI1tf+OyFEa8l1XmxFTQ82e/3rXy+ZzYQQQgghhBCiTURugQ+d+CPilsM/7v9h4mYcgJsTO7kxvoPn3WG+UznOH45/AQuTOw+/gp98+kPkbvpnoIwWl14IIYQQQgghhBBCCCGEEM3U9GCz3/7t3272LoUQQgghhBBCrOCbj/4mJ2MJfiZ9+3yg2SWGUtwQH+KG+BDTQZmj7jCPq+O8fXAPb37+j7nryC+0qNRCCCGEEEIIIYQQQgghhGiFpgebveMd77jq67KMphBCCCGEEEI0h1c8x6e8c9xqJBhM77nqezusFHdbB3lRch9fOvWn/NHEV+govJyD2cPNKawQQgghhBBCCCGEEEIIIVqu6WuefPrTn6ZWqzV7t0IIIYQQQgghrvDNJx+maNnc13Xvqv/GVCavM3vZ6Zb5yPE/ItLRBpZQCCGEEEIIIYQQQgghhBDtpOmZzQDe9a530dXV1YpdCyGEEEIIIYQAwqDCX3tnuZk4udjans+irpt53XOP8MF4iu9OfIu7elYfrCaEEEIIIYQQQgghhBBCiM2r6ZnNhBBCCCGEEEK03pPPfZgJO8ad+VvW/LdRepBBbbIHh6+MfmEDSieEEEIIIYQQQgghhBBCiHbUksxmo6OjuK677GuDg4NNLo0QQgghhBBCbD9fmfx7dkcuvX37ruOvDcLcAe6YHedTeEzUxumO9zS8jEIIIYQQQgghhBBCCCGEaC8tCTb7iZ/4iSW/01qjlOLZZ59tQYmEEEIIIYQQYvu4WDjJ0xa8Puy87m2E+f3cdPxTfCZ/D49O/gOvHvqRBpZQCCGEEEIIIYQQQgghhBDtqOnBZl/+8pebvUshhBBCCCGEEAt88+SfEg8DDna84Lq3Eeb2kdIRe6wOnph+TILNhBBCCCGEEEIIIYQQQohtoOnBZr/3e7/H6173Ou677z5M02z27oUQQgghhBBiW4t0xDdKz3JzrYKV6L3u7ehYnsjJs8/3+HLhedzQJWbGGlhSIYQQQgghhBBCCCGEEEK0G6PZO0yn0/zGb/wG9913H7/1W7/Ft771LbTWzS6GEEIIIYQQQmxLJwpHmVARN5sd69ySIszu5uDsBUIdcLz4fEPKJ4QQQgghhBBCCCGEEEKI9tX0YLPf/M3f5G//9m/5vd/7PSzL4ld/9Vd56Utfynvf+14ef/zxZhdHCCGEEEIIIbaVR4c/T9Z3GcocXPe2oswO+iaPEjcTnCgca0DphBBCCCGEEEIIIYQQQgjRzpoebAaglOKuu+7it37rt/j85z/PT/zET/CJT3yCBx54gFe84hV86EMfwnXdVhRNCCGEEEIIIbYsrTXfnX6MG8vTRLk9695emN6JGfkM2R0cKz63/gIKIYQQQgghhBBCCCGEEKKtWa3Yablc5qtf/Sqf//zn+frXv05fXx//7J/9M1772tcyPj7Oww8/zLe//W0+/OEPt6J4QgghhBBCCLElnSmdZFq7HIksMOPr3l6UHkRjMBQqvls8idYapVQDSiqEEEIIIYQQQgghhBBCiHbU9GCzf/Wv/hXf+MY3yGazvOY1r+EjH/kIt9566/zrhw4dolAo8Bu/8RvNLpoQQgghhBBCbGmPTz1KIgrZmegnaMQGDQed7GWwNkvFLDPpjtMd723EloUQQgghhBBCCCGEEEII0YaaHmzW3d3Nhz70Ie6+++4VZ7y/6EUv4pOf/GSTSyaEEEIIIYQQW9sTk9/mQHkaOu5p2DbD1CA7ps9Adxdnyqcl2EwIIYQQQgghhBBCCCGE2MKMZu/wPe95D0eOHOHjH/8473nPe3jooYf45Cc/SalUmn9PT08P+/fvv+a2zpw5w7/4F/+C22+/nR/4gR/gj//4j+dfO3fuHD/3cz/Hbbfdxmtf+1q+/vWvb8jnEUIIIYQQQojNoOgXOFM9z6HKDGFmV8O2G6UHyBdOk7bSnC2dath2hRBCCCGEEEIIIYQQQgjRfpoebPbYY4/xyle+kkceeYTx8XFGRkb44Ac/yKtf/WqOHj266u1EUcQv/MIv0NHRwac//Wn+/b//93zwgx/kr/7qr9Ba84u/+It0d3fzqU99ih/7sR/jwQcfZHh4eAM/mRBCCCGEEEK0r+dmnwZgX2ignUzDthulBlCRT7eV5ULlfMO2K4QQQgghhBBCCCGEEEKI9tP0ZTTf85738IY3vIF3vOMd88toRlHEQw89xLvf/W4+/vGPr2o7ExMT3HDDDbz73e8mnU6zZ88e7rnnHh599FG6u7s5d+4cf/7nf04ymWT//v1885vf5FOf+hRvfetbN/LjCSGEEEIIIURbenbmaXrCkFRyALeB241SAwD0aMWZytkGblkIIYQQQgghhBBCCCGEEO2m6ZnNTpw4wQMPPDAfaAZgGAZvetObeOaZZ1a9nd7eXn73d3+XdDqN1ppHH32U73znO9x11118//vf58YbbySZTM6//4477uDxxx9v5EcRQgghhBBCiE3j+dmn2VOeIkoPNXS72koROTn6vBrjtYt4odfQ7QshhBBCCCGEEEIIIYQQon00PbPZPffcw1/+5V/ytre9bdHvv/a1r/HiF7/4urZ5//33Mzw8zA/+4A/y6le/mve973309vYuek9XVxejo6Nr2u6CeLiWuVSGdijLemyVzwFb67OsZLN8tq36Xcjnao1mlavdj0MzybGoa+Vx2Ih9yve6mByPxdrleLR6/82y8HgX/AKjtRFeVpkh6t1Jow9BlOyltzyJTsJYbYRd6d0N3sP1a5d612rb/fOvltSX69eOx65VZWnHY7HZyDG8ftdzzOR4LyXHZLHNcDzauWyXbIbj2I7kuK2s3Y7JdvmutsvnhPb8rO1UllZqx++m1bb6Mdmqn2s9tvp33k7kWIvlKK21buYOH3roIf78z/+cQ4cO8cIXvhDLsnj22Wf59re/zf333082m51/7/vf//5VbfPJJ59kYmKCd7/73bzyla+kUqkQhiH/8T/+x/n3/K//9b/40Ic+xBe/+MWGfyYhhBBCCCGEaGffGv4m7/v2Q7z99GPkX/7vwYo1dgfP/SWVqRO8t28H//bOX+clQy9t7PaFEEIIIYQQQgghhBBCCNEWmp7ZrFwu86M/+qPzPwMMDg7y+te//rq3ecsttwDgui6/+qu/yhvf+Eaq1eqi93ieRzweX9N2JyeLNDcUbymloKsr0xZlWY+t8jlg83+W7u7MNd+zWT7bZv8uViKfq/Haqd5v1e/3esixqNvI43Ctur8R+5TvdTE5Hos143i00zW/1RYe78eGnyCrDbJ2nnINwG3ovky7i0Txb0kOHuLo2AmOxG5r6PbXYzuch1LvG2c71JeN0opj14q2zmpIPVo/OYYr24h6L8d7KTkmi7X6eGyVtk6rj+NmtZ2PW7u2dVayXb6r7fI5Qdr47Ww71cPV2szHZKu0dZptM3/nm81GHevV1H3RvpoebNbR0cGDDz5IMplc13YmJiZ4/PHH+aEf+qH53x04cADf9+np6eHkyZNL3n/l0prXojVtc2Fqp7Ksx1b5HLC1PsuVNttn22zlXS35XM3V7HK163FoBTkWda04Dhu5T/leF5PjsVirj0er999sWsPJwnF2eDXC9AAb8dGjZB8KTaeZYqQy3JbHd7t971fa7p9/reR4Xb92OnatLkur978VyDFcu/UcMzneS8kxWaydj0c7l+1Km6ms7USO21LtekzatVyNtl0+J7TXZ22nsrQDOR5LbdVjslU/VyPIsWkeOdZiIaPZO3zkkUeWZB27HufPn+fBBx9kbGxs/ndPPfUUnZ2d3HHHHTz99NPUarX51x599FFe8IIXrHu/QgghhBBCCLGZRDridOkEO0vjROmhDdmHTtQn9nRqg7HqyIbsQwghhBBCCCGEEEIIIYQQrdf0YDOtNUqpdW/nlltu4aabbuKd73wnx48f52tf+xr/+T//Z/7lv/yX3HXXXQwMDPCOd7yDY8eO8Ud/9Ec88cQT/MRP/EQDPoEQQgghhBBCbB6j1RHcyGWoNkuUGtiQfWgrQeRk6QpcLrpj1/4DIYQQQgghhBBCCCGEEEJsSk1fRhPgoYceIhaLLfva+9///lVtwzRN/vAP/5D3vOc9/NRP/RSJRII3velN/MzP/AxKKf7wD/+Q3/iN3+DHf/zH2b17Nx/4wAcYHBxs5McQQgghhBBCiLZ3pnQKgEG3TJTauGeiKNFLV61AJRZRDkqkrPSG7UsIIYQQQgghhBBCCCGEEK3R9GCzN7zhDQ3bVl9fH3/wB3+w7Gu7d+/mYx/7WMP2JYQQQgghhBCb0ZnSKTowidk5KlZyw/ajE910l8Yg1sN4dYxURoLNhBBCCCGEEEIIIYQQQoitpunBZqvNXCY2huVPo3SEb3dCA5YzbZRLRdG6teUQotmurPtGVMPyC+C1JPGkaBGltvf1TxFhuVNowyawc60ujhCbjhHVML0CoZMnMpxFr23364uoO1c+Tb/nEW5gVjOAMNFD18Tj0NXDWG2MPZn9G7o/ITajtV6X6+2kSbQZI7CyG1cwsalZ3jQAgdPR4pJsPGnbiOth+QVU5BHEOtEY69qW9GGKzcYKCqjQJYh1rav+y/VXiKu7dI5sp3aZWFm7XTOVDrDcaSI7SWimWl0cIbaEhc8FZljC8KsETgfakPFdsX1Ibd9G7OoIauz7oMHpvREvtWvD96mIsGoXUYYJZJZ9TzUqc658BktZ7EjtxlHLL7EqRLtROsSqXQQzhu90rvnvfe1yrnSGUEfsTO8igYM19l2UWwTvLEbmBYTYG1By0U6m/XFGK6PkY3n640OodXZ8b0Z24SR64hhKGdgDd+DHuq/6fiOqYbqTaDsjg65iy1A6wKpdRFsJAnv1HZJG5GGP/APaq2Al8/i9d6GVCcCUP87YNr++CNBac658hjsrk0TpfRu7r2QPyaBG3Igx6Y5v6L6E2Gy01oz7o0xWJ+hO9NDj9K/q75zZY+ipkyhlYg++aMXnjvqz9zhg1NtSbTS5TGwsp3oeRp+q/9x3M15yx4buzwirmN4UkZNv6kCVRjNcO0fBLdCf7KfDvvozgxCX2O4EauRR0BFO1wHc7MHr3tZ6+jBtdxx0SBDvXXfAmxCrZXnTGMPfAR3idO7DzR2+ru3MBlOMlEdIO2kGEzsxmlyHjagKs9OYgUVgLj/GIESrLGzn71bQdfEYhFXMHffhpva0uniiySIdMlw7R8krM5QeJGO2R9ChM/UUujCCaVowdA+huXkz0dvuBOhA2lRiA2nsWr1f04/3AEv7V2q6wrniGUxlsjfWjTnyKIQBTnYQt+sFTS6vEK0jwWbbiPKLl0Pp3VloQp+gXTwFE0dRSkHaBvJL3jPhjlPxqwDMOtOr7nQXotXsmedh5gwoA3vghfixnjX9/ZQ3ScErAjBZG2eX0w1uuf6iX0ZFLhgSbLaVRYRcKA8TRAFjlYvknQ4SxuZ90LteqjaDBtARyivBVYLNFBp7/HF0ZRplWphD9xGaG7cknBDNYk8/C7PnUcrAGrxr1TNgjaiG9urtKGpFlPbRyiQkZLh8gSAK564vnSQMmbm4HU2705SCEgPVaaKejc1sFiXqbaG8EWOidnFD9yXEZuPjMlIaQaMZKY+QtzuwVxOkUKtnRkCHKL8EKwSb2aWzMP4soJoScCTaiFsE5vp6vAJsYNNY6QBr7LvglrDsOHrwXiKjORMGK2GJ8Uq9w/9C+QL5jk6UlsElcW3KL4OO6v+ozcA65itNXmcfpl0dRo0+AWjs7kN4kv1VNInhF0GHAOjaNCp/fZl2LpTP44U+tWqNvJMnbTYvK73SEdbYY+B4GJUQY/A+IiPetP0LcS0+HiPlEbTW+NUxoqlnMCOw4jm89J62ym4lNl45KjJRnQTgfOk8N+Y70S2uBAqgOlX/Rxhg+JVNG2xmV0dQo98HNE7XQdzsgVYXSWxBTvkcXHy6/nPvTcsm75mojVP2KwBUdEgsDOovVCdRSrX8vBeiWaRXZhsJkwMQy6CcJFFm56r+xohq2NULWEHh+nbqzwXOoGHuonulhJUAQKGImZLVTGweai5QDB2hguqa/z5uXu4YiVsJQiOJ6tiDshzI7yZaMEtcaR+7Oozlz6y32KKNKAwSVr0e2IaFdcXyd+3E8gvY1WGMyGv4tqPcHpQdRyXzhMneq75X6RDtlur/CANU6Da8PEI0m1KAO9fW0hEqWL7NtJzQSkN+J8pyUB175zvdDYz5NpZt2DiGhV0bm5v9Jw+728mZwmkA+r0K0QYvo6ljObRhk49gXILNhFjEVBYxq97Wi5kOplrd3L8ovw9lx1DJToK5gM75dpn2L79x0bN3eemGxJYVpYZQsRQqliJKbWyQoYp8mAu00YGLES3fFreCS88OjWurO4aDZdSztybtBEpL9r7NxgzL2NULGOHa+0/WI0j0opIdKDtOlNuzrm3Fr7MPs95nNNcGl2u0aKIg0YNKdqLsGDq377oeBZWClFXvo7SUid3kviulA/Dq540KvCX3FukzFRvF9iaxayOoSwHLKzCVSfzSPSHRhRHLohJ5tJW8HOwstg3HiGGo+tB7yk61RcCJBnTnIZQVQ2X6CGLtkW1tJZY/Uw/UX/i8O6feZ3qpTVVqbsFEwyki7Npovb+6nSyMZ1ih7R6fG9dTKHS8G5XpQ1kxdNehtjjvhWiWpmc2q1QqJJPLT7M8fvw4Bw5IFPJGCa0M0eB91PPCXFsjssdEmd0Ybgll2ZAZguLSPXfZPcRzcRQGKUmDLTaRqOMAKnwW5aTwE31r/vuc1cnBnI0mIm1mAYWbO4yRPwTdWfREcf699tSzULhQz3gzdDeBnW/cBxEto1DsSe2nHC8SNxPYtGewmRUUMYb/AaIAO92D1/uihsaq+LFu2PGDoK4dAxMpC7oPo2ZOoZM9hE7zZtMKsVG0nuv0mXwOFcvOBxOs6m8x8DpuQnXeiF4w6KpQ7E7toxIvETcTJIoXYOJ56hlvbsFLDm3AJxHt6GzhDBaKnLaoxTb6mmkQxbvJBx4nXAk2E2IhE4v9mUNUwzIJK4WBuaq/82O9qB33z7eTrKCAMfwtiELsdC9e7x1oDVFmJ6ZXAEyClFzjt5PAzhIOvgxgVX096xGZCeg6iCqcg/QAgbW0D8cMy/VnhzDATnbi9d2FXmbZkbWyVYyDucO4YY2UlWG5pUxE+zK0izXybbRfw4ql8QfuQa8y6Ha9IjOB1/9i0Os/R663DzNMDmClptChT5TZvc5SCLF6kZHA6797XfVfa9iR2k1HvIuYESOmEg0t47VEhgPdhyEcg45+wivuPdJnKjaC7V5EjXwPtL7mErQmFnszB6iFFZJmgsjMoatTRLndssTfNhRTCQ7nj+BGLuk2Gu/0kjtQyaGGtMs3kuXPYFz4B9ARdnYIr+vWRa8HyUHs1DQ69Ahze1tUStEoTuEkevIYoLD7X4CfGGh1kQAIMzuw3FkAgvTyE7qufC7wenpA67Y/x4RotKYHm/3Ij/wIDz30EPfee+/873zf5wMf+AAf/vCHefLJJ5tdpG1lLRe5ZbPHrDHYLLBzqMF76xk7YmkoFpe8R2E0NfW2EI3iO12ooZesK+hmuc7JK8/Tesab2bkX5zLeSMfJlmEqi6zV3rOJVFCDaC4NsFuYiwhrbKNZz//PtXnJnajUTknOJLYUP9aDGuq57nqtl8nuYSn78vVlfkaWhjVkThOb39niWXpDDal+mjEwHyW66HQLfMf0iXQ0P6NXCAG2crCttU8uWNhOqrfL6sth4c7O/z6wsoT999TfL22kbaeZX7mX3ovK7F2xnhlhDS4tIeKVUDSuwz2mEsSs5gY5iMYwQhftz2Uj8qsoHTQt2Awad1283j7M0EwS9t6JWsUEKyEarRF1zsQia+bXv6Hr5KV2QfdNeBPFRZ9H+kzFRlFe5fLJ4107e5KjYjhWPbuZmzty3UvWiq0hphLEzPZrs26GIBgVVC5nBHRnl7SdIjOB2/siaVNtFfPZ6fSaVvrYaKGZJuq/G1i5nl35XFB/X/ufY0I0WtN7/l//+tfzlre8hd/8zd+kVCrx3e9+lx/90R/lM5/5DA8//HCziyOuYj57TCwF+d3XnT1G69bc9DURY+4FTpSOUoqucxlQse3UdIVT5WNcqJ4hJLjm+5tRt7UG3XUYYmlUdpAgvvqMN0KsR0TESO08J4JpvGxPfWmeriNt8WAqD5NiK7qyXhfDaU6UjnLRG2G9w8hRdhckcqhkF+EGL6Uo2suZwhl63OKGL6F5iY5301mZINQhs95MU/YpRLOEBFyonuFU+Rg13ZqO0CDWBbmdc+2yGxbdHVr17C3aQzkqcrJ0lJHaeSI2dsmmq9WzwO6A/C5ULIXuPkwkGT0EEFgZVNf+eh9j18H5pd+3m0Zco92oyunycc5XzxDoa/dbCbEZXa7npwmvUs+lz1Rcj9X0/wepflS6F+JZwty+Ne9D2uSiHRXDWU6UjjLmDaM3+HnhegXxHlR2EGJpdNfhFc8lOce2hjC7B+I5VKqbINnc/uprPT9L/4oQq9P0zGb/5t/8G1772tfyrne9i1e84hWUy2Xe/OY385a3vIVEov0ivbe7zZw9phyWGCmPAuCFLjfkbmlxicRmMFodZtatBycmrBSddneLS1Tnx3pRQ72b8lwUm1cpLDBWGQPAjaU43PMiovZ8DhViy4kIOVM8SxAFFL0imXyGhJG+7u0FVhY1UM8sLPeS7UNrzfniWV5SnSbqvqkp+4wS3eTHvw1dg0y643TEOpuyXyGaYdafYbw6AYBSij3JA00vg1YmXufNMpNbLKIUnC+fo+pXKXhFUna6ZRlotLq0xLfUUbGQws0eROUOSr1Yp3F3jJm5TE5xM06309fiEgnReIvreYKe2Mr1XPpMxVqtpv8/MuK4PXdIm1tsIZpzpTN4oU/RK5LOZda0JHizaGXjdr1Azr1tIrDzqMF7m/5dKwUXyueotMHzsxCbXUumF546dYqJiQk6OjqIxWI8//zzTE1NtaIoYhU26w3dMqz5ZXtiZqyeVluIa3CM2PzPttH0eNyr2qznoti8bGWh5rKYOUZMAs2EaCKFQcysL7VmKANT2evepszI2n4K/iyVoEqPV21aRrso0UXH3DJZk+5EU/YpRLMsfD5Y+NzQCnI9FwtpXe/3AFAo7CYuT7gSqaNiOVIv1s827GV/FmIrWVzPr31Pk2uLWIvYgna8dY36JXVLbBVKqfnnBUMZ16z7rSbn3vbRkpXR2vD5WYjNqulnz8/+7M/y+OOP85a3vIWf//mfZ2pqiv/wH/4Dr3vd6/j5n/95fvEXf7HZRRJtyIg8zKBIaGWIDOe6thFXSQ7kDlILq2TtnDROxCJKh1j+DKGZJDIvZ1Xsjw+SMBNYhk3ayLawhEKsjtI+ll8gtFINX4okYaTZnzuAF7nkrI6GbluIzcwKCqDD+jJRG0Sh2JPeTyGYJWEmcFRrgxrE5jRSuQBAt++jk81ZUkbHu4nrkLiyJNhMbDkZM8/+3AFUWCGHSaQDtHRKijaxM7GbrJ0lZsTns6Fa/gxgENjybCtEs1lBEaKA0MmjadwM2B6nn5gZx1AmGSPXsO0K0QhGVMMMygR2bl1tpO4F9TxrSj0XjdUXHyS+zv5/pSMoj2OGEYGRbHAJhbh+ll8AIgI7v+j3WsPu9F4K/ixxM0FMyUpjYnvbMff8nAld4poVFlUWQlxL03tFoyji05/+NPv21dc57+vr4wMf+ABf+MIXeOihhyTYbJPTaEphAcdwrruxonSIPf4oujKDFc8Q9N9NdJ3ZPJJGmuQ6lpwSW5cz9SS6MIJtxQkG7yY06w+FBiYdTVw6U2tNJSphKLWu5dHE9qSIcCa+jy6NYztJ/IEXEzU4y0bazILZ0E2uma89alGVpJnCbH7TRYhFbHccNfI90Bqn5wa89O6Gbj8koBKWiRlxHBWjy25OgJDYmkaqwxhA3unAU825mGsnjTbj5LCYdMebsk8hmimnYtgXv4f2a1iZfrzu2xoaRNAM1ahEpDUpMw2brOxiZaay6FzQbnCq52H0KVAKu+9W/MTA/GuVqITWui2XzhFiM6npCkHkkzKz81nBASxvGmPkOxCFGF2H8LL7G7ZPQ5nkra6GbU+IRjGiGvbIP6C9Ck66F6/nhdfdRjI3oJ7LvU9cstb+f1+71KLaon5Je/oZmJrAqISYA3cTmtKvL1rPro2hRh+v91n23YSX3LnodQtn0fNCI11uE2VQrVlUTYg1MZVFf3UWPXkMDBNr4E4C5/LE8oiIclhcV7yDENtB00dsP/rRjy77+1e96lXce++9TS6NaLSR2nkuVi5iKIODuUMkjNSat2FELrpaqP/DLWGENSKrvdLC+5HPTDCFoxwJENqEDCKoTAKggxpGUJ4PNtsonnaphCWSZgpHXc4+NRNMcKZ4tp7BJruHnNW5oeUQW4uKAnRlGgDtVTDCSsODzZppufMkwOPY7PN4kUfWybA3fXBRJ74QzabcWdD1NWVVbRrWFWymKYazQD2w01AG50pnmHFnsA2LQ7kj2JLRTKzDaHWYriBApfqbuFdFlOgmFwZMuZNN3K8QzWEGZbRfA0BXJlE6vK7MHZfaPSkz3dRrfSGc5tTsKTSaXZldGzbYINpAbRaor6GtvFmYCzabCSY5UziDRrM7s/u6JlsF2qcUFklIVgSxjVWjEsdmjxHpiL5kHwPxHfOvGV4BohAAVZuEawSblcMigfbJmDmMJk0QEKLRjKCK9ioA6Oo0Sgfo65xAvhJNRCEsYKBIGVmUWl3/UCPufWJ78rXH0dnn8SOfXCzH3tR+lDKgfBGSBirwMLwSYaI5Y0SRDimGs9iGI0kWxBLKu9xnSW0G5oLNAh1QCgvEzThx1fhxsEpU4vhcm6g/1U9/bKjh+xBiQ1Tr/ZZeVMGrDWPYaay5tstI7TzjlXEMZXAof3hDzh0htoKmB5u94x3vWPE1pRTve9/7mlga0UhKQdkvARDpCDeqXVewWWgmsPI70YVhSPcTWvVtGFENa+YYAEH+AJHRug7N07OnOTN7AaUMDuYOSsDZJhNhoPN7YfokKtGB7+Qbsl2lI5zCcfBKhPl986mKI0JOFU9QDarEzRgHs0cw5wakKkEVqGcFrIU1cpK0SaxBZDiojj3omTOoVDehtQmXx4nq501Um2HUNhiNNI5hczh3I6ay8CMPL/IAKAcVNCFKspuJDWbXRjGKF9CJ7iWZy6JkH0ZpBBX5RNkdK2xhdab8Sc4WzwCwK7OLDqdrvi3lRwFe5GGbEmwmrt9o5QJdbpEodaSp+43iXeS8KsOyjKbYggI7h5PpQ1emoGMf0XUEmoUEnCgcww1dElaMg9kbMFaRStYMy1gzx9GmTZA9QGQ4a953Naii0XM/V6C95nWJBopSg5jli6AMwuTlrGa1oDZfB2phdU11wAoKGDPHmQmmGXE6CJXB4fwNEhwvtqVaVCPSEYYyiJXPES+OEaYH8RMDhIluzHgWFdaIslefnFIOixyfPYZG05PoYSixq0mfQGxnTuU8qjyGTvfjJRoTFBDaWcxMfz0YP7/nulcquZpJb5xzxfMA7MnuWXX2s/Xc+8T2Y/kzmDMnwUlTTfXjRz4AZb9MRIShFXQeAO8cKpkkjDVv8vhI7QLj1XEUigO5g5KpT0Dg4kw/DaEP6QGIpSAKidKDQH3c9lz5NLPuLIYyOJw7QqzBY6u1sEo0F+RW9ssgjwZik4hyu4m8acbdKjNBFbN8in3pgyilKC2Id6iFNeJW64PNlA7nxqDLhB37CSxZaly0XluN1mqtW10EcQ3VqMzF2ihxK8EQMcyZUxDL4GUPojHoSw5woXSWuJUkc90XOYWbvxEjd2hRx71VPAOz9YdJ23Rwc4eX/KUReZjuBNrOEFiraWhrrKBIZMRWnQ1IqblOeeo3GV/7yDzezcfL7MNI70Irc8WU7pY/iworRHYORUBgZOoVYAVWbQw9dQIAI6ihBu9F63qwmR/59PqzGLOTmE4aEnuoRmV8XDxq5O1O8gtStAqxWm72IEZmL9qwuPI2qoiwahNgmPjO6pcfcMpn652OmQEiO0tkJoiUjVIs2cdimgn/ImW/RHe8l5Sxiutw+SJMHiPSPsqfxe57AX4YEOBjYhE3kvQku5lxZ+lL9mG0V9NFbEGG9lEXn0KHPpTGsWIdBPblQM7AyqAGX4JCE60hLbzSIeZcJs1LGXC80J1/3Q1dlDYYTA0yUhkhbWcohgUm3HEGkgM4JDDDCoY3Q+h0EJnra304lfOo0kh9cOGKtPpi6xgrn+WQVyXqae6sUh3vJO+e4ynJbCa2IK0svO7bUTpcVaDZpceHhW2oUAfzwfRGVG8DKTuPvsZ9xSycxioPo9wp7NoE1d4XzwecubrKaHUUx7Dpiw2smBmnw+mk4BWICOmMSVaPrcrTLueCGWLdB+mJ96EWjKp3xDop+LNzP3dhhSUiZREZ8ZU2N8+cOU5YHKZaPku2+wbGnSyB9rFVDEP79f4YK0UwNwlGaR975hgqqBHmDyxqUy107ecMsd3Z7kWM2TPoeCd+dl9Dly8OCbhYGyGIAvrjvaS8IpEZJ7zGxMSsmScXm8H2S+RmR4hUAlWZwtjVSWimiAbuRRERXSOY2NPugiCY2ornQ73/0l7VuSrE1ZhhGS4+g9YhVCYxdnQueb50qudRxRF0qg8vVQ+ANKIqpjtN5OQIzaUTzLUy8bpvQ+mQep97ob60oGGs+RpfDGeZrI2TcXJ0LcjC6oa1BT+7qx7duvLeJ8RKlAJj8hl0dRYYI+Ok6U50MesVGEgOzE8Q8VK7YMchvOkqkV56TzLDCm5UYdgvELcS9Mb6Ye59RlTFmjmO0hFB/uCqV1xRCqphfeJ6lgCzOoxK7Wt4BkGxycycxSyeJ4igFJYYz++kI9ZB0swD9XH3K8czYwtGNJd7Xl3I8guYM8fRVhw/fxCUWR9vUAb+3PNk1sqTjU3jBi59yWZm1hdi7Ra2tf14P7XBe7lYOIGvI+ygilYatGIwOcD50jkSVorMKpM8lKICk9Vx+qIKuZqL4SQIEv3XHJtT2scMq4RmGq1W7heyqqPoqZMAmJFP2H+3PEeLlmv6iO373//+Rf/+3ve+xxNPPMHhw4e55557ml0csQZKwfnyOcp+Gcso0V0aI+GHUB7HiuXw4/1kzTzZXH7FjhEzLEMUrSoQ7MqOe2XaaOoBPWomBK3x8ofnO5gUGnv8MXRlCmXZmIP3LPvgu1Bs9hh66iSmHSMYuOua74f659qR3km55BI3k6TNTZhJSABL69hClj+DceHbmEERyx0j8nycnfdQ6b5r5Q0aNqAAjbLj8+eAhcPeeAeVkW+TspLYF48S7R7gQvk8yi/SZyTpSg3K8iPiukXKgmWuuXbxFEwcRemAeO8NuOl91x7EDMsw/ixaKezCCQKVwEpkId6BrhWIOo/gx3uX/dtyWOL83AzTil/hhtzNcK1BANMCZWBqm870AEUzRk+iB4d6B7rCYCi+myHpTxcNdLUBTa2MepsjDMCy0cbSwSGNWtsAVxTijD9GVJrATHbi9bwQbVh0xrqpBhU0mq65DpoOu4eOXA8z4SSnZ0/THVSojnyHTOeNUJ5A+zWsWJpg4MWrmiluhfVZWIF5OQurGVZg/Bl0FEJlGnNn56raQGJzCaKACX+We3yXqMmdfVGim46ZJ6iG3VSDKglL2jhia1A6wgyLREZiVVnFLG8aY+JplBXD775lPkDAUXGG0kO4tSl6p08Qmx5DdezGzd9w1e3Z/izGmf8LlXHY9wqs9A689D4ARioXmHHrg6gJM0HeXr4z01FxDmWPSIdkm1jYJjG0jxFW5jqY17eM3nhtlMnaVH27hkW3c/k+EFMJDmdvBMAunYXxZzEMg2jgLgL76pMGtRnDwKQ73sWUk6I/1U/cqA+Q2pNPoYujKMPEGnoxgZXFrozCzBk0YOqIoPdFS7bplM6gZk9Dqneuj2f1wfxie1BKY4w/hfZdKE9gxTvwncZlkZn1pxmrXMQ2THZc/B72xEl0ZhB/32uAlfsvTWWxL30AFVSxCuMQBijThrlAhPozw+JzWekQMywRmcn5tnzWytMVL1ILXfqTA8ten53SKZh4HsO0iQbunA/oFOJ6aMMCy8aMNNqMoa545jWiGlx8Fh0FUJnCjHcSGQmsscegNotlxdFD9ywb+KhRKDTW6HegVsBJpgkiA2U5+F23rGqyd0TI2eJp/Chgxp0lmU+SnHte7Y71UgtcDGXQsYZJlQvvfdIGElejNSgrjmYWUCjDYUdskB3LPdKaNpoaoLH8IpHpEBlxbHcCY+wxxspnMLoO45kW0fgTJOJ9+J03YpXOwez5evvIdAiv8QywsGwDyUEK4UnSY8+Qtjsw3Spu122NOwBiU1E6gqnnUMPfRaW7mLH3MV6bYsYrcEM+MxccqdiZ3slIZYSMkyVlZrCCAlqZqNBb9nl1IXP6KLo8DoDtpCEKYOJ5QGH334qfGMRSNvvTh+T6Ktrecs+eMTNNZ6KHgl+gP9GP0vXn0YzZwQ25jtVPjFKas8XTOJHH5PB3yMbyqKlTmF03weBd+InL2cYXPvtDhH3xu1CZxcz243XduvIzseFwaQwaKybnnGgLLU0P8ld/9Ve8853v5NChQ/zu7/4uDz74IG9+85tbWSRxFVqDbdrgAxpMOwF+CZSBvuJBcdkLXGEE89w30Fpj992CnxjErg7Xl6lK9i5ZpuqSYjjD+dJZklacAz0HYSIgIIaePoWZGpyfGat0CG59QJXAxwjdqw6cKgWURgCN9msY3ixhYnUDrZ2JTg5lbyCKVvV2sQmpoAI6xHQnYPIkOjWAMfo9jJ67iFa4gfuxbuyB21B+DT+1eFA34/TSkdoz1/noEGqDrqhKZeTbKBRJOw+pa2cDNKIa1vTzAAT5Q+vObAP1TpzzlTOU/BKDqaFVp6AX7U95RdAe1tRRdFTD7qzhdd581b/RygTTqofRlC9Cdi+qeAG8MpPeDNXqeaKdP0iv08+VgWSmYWIog0hHWIaNUmrZ+4HSIc7sMZRfhj23oPtvB69MLNnPQSshjWSxoTxd40zxNGEUsjuzZ8mS3xqTsO+FONPPoIMq2i+tPxDLr6Ark4BGV6cwoyqBkcFRMfamDy770GpiYRsW1tQxlDJRxRGUO11fLteroCIPzKsHm9m1UdTo9+s/99+GH++rf0ZloQwLHYUo06wPNogtZ6J2kQhNl5UAc+1L7a1HFO8iF9SzNk17kySs9S05K0Q7UGicqSfRhWGMWBrVsR+KF9CJTvzM8ll2zNlTaLeIdotYiRG8zN751/J2BzPl80wVz2EkekkWR1D5G5abPzAvsFLEMr1odD2AYUHAm21cvieYywRKLyRtrfYQ6IBz5dNUgwp7kwPkJp6HWhEz04/Xfdu6MjdZC+7t1jLB6ZfqgKqMo7XG1D7WyN9jdBxesT4DBPmDWHaapGnjJAYuT/5TCmoz9TdFISqogpVFmzZqrjNcW0sHrwztw9SxekZZ7zRmaoDAzl/35xZblAZtxsF3QTW+7WrOBXdmtI+eOYEOPJg9i+EXl32/7U1izJyCeA4vu7+eCXzgRRi1GcJE14oTGxURzuQT6OIoRjxL0H8XkbIxsdiZ3Hv1gazyWP3FwMNwZ+AawWbj3igXqxfJx/IMxnegJIizbdjVETj3FE6Yxk3taUkZIhXDTHXiD3+LGcukVOymO3sQi7l2hTJRplUPNjOt+vOj9sErA6CDGkborZhlzwhKUKsHwKuLT6JyB9C1WazE6Ir9/wspDCzTxo8CDGXMn6MAMSPB/sz1BTRI+0eslt95I1asE23H5zM3XU2scAI9eRzDqgcEK3cKHQaYSpEJSjgTp4gbcQgVZqIHFo6lrfFZPWVk6Ij1gd3NbDBNaepJwkwPfc6AXOu3ISOs1ttJ+d2gfbxEN2hd75dfUB8yZgedcTBmTmJxlqBaQesIK5ElWOF59ZLLbXiFNh2UO3PpFZRf4VKStM1wjZX20fZmRB5MHq23bxY8eyoMBuI7GEwsrceXMlGiI8JrZKLUuv4cHkUBppVABRWUMtBK1cebF5TDGvv2/LN/lN8LlZn6NkrjqA4PvUIby4/31Meggxp+8nLwWqRDzlfPUPRLDCYH6bAli71onpaOLD3yyCO8+93v5o1vfCOf+9zn+C//5b9IsFkThDoAVR/EXKsdiV1k7AyO4WCoGJTH0HaSYDXL/1UnQYegQdWmMeJdqItPz82SmsSKdyyZmacUjFZGiQdVrPII5Y5DpGNdUJtFWXGiBY3xSFno7kOoqePoVO9VOyjnU8Nmd8LUcbAThGtcwnAzNJ7E9Qvj3djZAbQRokwHiuPozoOLBn+U9jDL59FKEaV2ozHw4/2wTDsgMuJEA3fOdT52EimbnsikHOvAUhZxv4q/irEEq3gGCsP1n80YXv7Iuj9rOSwyVZsGYKR8gY58tyxrvAloIgICbC5l1FsqzO7BKY9AIk/o5FDlMYzOGxcs/adxKsMQugSpobklheNE/S/CcGeI0l3owkVID8zNKJ3ByO1kojJG3u7EUYsDjeMqyb7sfmphjZydWzn9dnUUPX2qXuzxZwjStxFd2pRUPbHBpr0pyn69k3zSnWDHcoHmOiQoTQMa4+JTGDtXHjRaFTsFmX4ojqFSPUuC15Y7V9JGll3Z3cRrUySqZULDwMl0o6pFgs5bVhUAp2pToKO5nydhLtgsMhzCgRdhVKcI451EV5zLspTV1jBWGwWgK978IHK9INhsyp1kMCnBZmLzUzqcn9GtQg9j9FFCrHqWndgKWXZiGSiNgVJoe/EkkYI/y6RWZGNZCn6RZPethIRERFgsH0wcZffi9d2J2Vkk6L4JPzk4/1p/Yoi4lSAdBWTKE+hYsKrBMdE6pXCW2blsdLOVC+TdIhrQ5QlUp49eIXueoT2s8gVQFn5qaNlZzz1OPzEzgaEgM7eEznKi9ACGV8SYeIooNQATRzFjncv28WgiXAVheueSgRmtNVHXEYypo+h4B8HcEmV+rG+uM9wjSA0s3aayIJaqd65bDpEp6YzFUhpF2PsCzMo4OpbBt9IEeFhYDRkkzFs5brKTGEGZZM/tqInnId1HmFiaGVYBxviTaK9aX+nByePHewjsDrCv3q+otI8uT9T/UStgBGWiBX2XV21/Z4agVkRZDkF86f1m4RJYoQ4YLY8S6pDxyjhdsW7ianVLtImNZUQeavxpSFlQOI8V62xJljqlIKwWGDcsyl4FXR2nkOilc265ykjZhP13YFSniOIdaHNu9YauA6iZ05AeILQzRISYQRG7Ool2cvPtjtDKYKa60dVp6DqI9sL6ZHV7dZO4FIq96X0U/AJJK4mjFt8b5FlVNEqAh4E5vzTmJZERJ0j1Y5UvYOth/MTgCluY6z8pjwJzAcFegSjRg2mdo8ccJDTimL6HVZ0CK0NoJwnsHLZhgdbLto+uxY91Y2b7KE6O43XsY6I0Sr6jQ67121BkJSAzQFjyIN1Ld3Yf8bBG1s7OTfioUwrU+NNotwiFExi5PYTaREX+/Bu0fbn+LDw3go7DWE4WbTn4sT4sK4HhFlGGtaj+GpGHVTkPhoOfHERjtFX/YoAv7aNtwPJnMarj6Hjnkj4arSyIp1d89lx2GfviWZitr+RjmjGijsVZ4iNCIkIsHBSKPen9FPxZcnsGMWrTROnzYOcIFwSGGWEZavVJLbo8QdRxGCvdg65MQWZgSXKfK/nxpc8olag0P8Y7XBmmI9fFNVccEqJBWhpsduHCBW677TYAbr/9dsbGxlpZnG2hGM5ypngKQxnsyx5Y883UUjZddn35tAjwMntW/8fpfrBPoCI9t5SPWV+mKgrAMPFUxMXaBRzTodPuBuoZcTqtJN75r6ODGo7vEw29FMMvEzq5JTOovOROVGrnVRsw1ajMufIZbMNhZ2YXTmoQreqztMTWFumQSb8+c7vT6cG6ynceKQe36za87tuwvBkMv4CfWLycgTl7nLGRv8cNXPK7Xkoy94JF27hyvfvAzsOCjkSVGiJbughALdHB8cJzmMpgZ3o3Ky7VYF7/zKeVOEYMS5kEOiRtZyTQbBOIiDhXOcWsW6Ar3slQYhfLNR4DO09p8C6qwz6WO0Fn3x0LAs3Aro7C2BMAWH4Zr/OWub/LgZ0DvQsjW8M3HIxwlni6mzEUMTO24vmTNrPXXl54Ubrf9WUyK4TTlP0yeadjSYYqIZaTsBJzC3toktYK7SDDAsOAKERbzqqWc9JaMxNM4oYuHU4nMWNBUIFh4HfdArlDaDO24vaUmsv8oes/Z1Qeo+8lVKpnqI18G7dQoj+zC7XMANOyZUr2YRRHAJYsoxhYWcgsPlc1muHqWYpeiYHUADmrccsTiea7WB3BjiKyqSGqTd63dtJkdP1KP+1NNnnvQmyMSFmo3A70zDlUooPIt6FWvmqWHS+7H8vJgmEv6eiMGXFcFNNdNzKY7OCc4XB++rvEjQQDC2ai1jPFalxd5Vh1GCc3xGByJzaLnwVMLLqtbpyRr6PdMkoZWDvuJbBWXgJOtFbMiM9nBTZinZAKoDKNyg0tu1T2pbpgzZ6E6VMA2L0KL7U0oLemq1ysjuIYMZLJDJa63Pa41GaphTU6410kB+5GKYPIrddnlqnPmohzlTPMuDN0xPLsSO5eEuTjJwZQO65YAlCpZTvDL29XEfTcjulOETnZFbPkCBGaKcJMCo3mXOU05aBM1skwGF8a/LhWVnUMe+I0ACrTjX/kJwjsDkraY3b2FDq0SRtzmegVYCXAq9aDZ66RaXihCAeyg1AYRiU755bNWR0vuRNjZw8oc8n1wdM1zpXOEGnNrvRuHBUnZScpeEViZmzJ/UK0jlbGXHZqjTbMlvVFaw3kdhOvDuPaDmUnS+cV199Lz4vlqMiFwjM4RowdqV3Ymb1oDa6ucqF8GmfkG2S1otMZwNr5UgIzjVYWXs8dqMglMBxMdxxtxJYEMl+6ry3HUXG6HbkniNULCZj06hNDupyeayZamPbHOV+6gGPa7MscwL5iEp49+TS6dBGFwh6w8eM9y25HayC7C7znwY4TxjoJzSTRjpcBEXbpPCpbRidm0T031YOTgUqil/OVs3jF59mR2kXKXH2fvFYWftftVBNZpmuzxC251m9XGoOw/wVMkKKmDTqMON3L9MtrDcqOo90iUbIbTAelHLyuWyB0Fz2vXj43nLlzw8FL75rfVmDlUIP3zW/3EmvmKMyeq//cbzBm2VysXCQfz9MXa33mPROLpJ2g6JXknNmiDB1gXny0ng3ZsDCGXrJoZSitjPlnz6KpmPYmyDl5ksZV2uQLxmPL1Dgx8zTZWJaB+BC+9jlVOoEXeAylh+i0e3BUjG6nHkNRjfWj5pZJXniuhFYGM92Dnnv2D40EUfcLUZFbD/C/jiAxx4hjGSZBFJKx00igmWimlkbX+L6P49Qv6I7jEMmahBtuxpsmiEIgpODNEo81MXI71U0w9LL6jNe5jpGw/w5UdZyqE+dk9QIVrwaAnbPnZ992x3oI492YgK0diFyYPomhFFbPLUtmgF2rTX6xNkrFrwJVMvbM/IVfbH3T/gQXShcAiHREf3zomn+jNfhXBIld4gclqkG9zhZrUyTzGnT9Jm6GJcyLT4COiHpuqQfvXGHWcrAG7yBupBlxR+Yz7Ux7kwyyfBYCP7WrPvMJrjqrai1iKsGh/BHcyCV1tYaVaKqarhBGISlzaePQ0zWm55apmaxN0ZcYuLzcwQJKKU6Vh4kyO7AzoFL9LPyGlQ4v/xx6SwuhFJGZqM9Mmj5JnztLrnMvJHYumfW3FvV0v7dDWIPe/TAbXNd2XF3l1OwpNJppd5ojuRvXVS6xPWTNDg7lbSKt586vpQIzjTVwJ4Y7S5jsqQ8KXEM5KnKmeAZNxIQ7zsHcYWIseKDFQF9l6WO7NoYx8QzEMvhdtxLNZTOJlM0IilgYEIQuFXeGtF7dOeM7XRg7XgaoVWVmq4Qlxqv1bAvny+fJ5Tvm72ti8xmffY5Ov4bRtbMFe1eoeBdprZhyJdhMbB1u9jBGZg/aiGGElfksOytlJdEYlGN5vKhGUocYC5aBSpkZDuUPE0QBfuRydPopxqsX6U32EjNjdDrdWJVhjMnnINHJeKqDsl+m7EPcTNAXW/osoJSGS7PTta5nFhdtK2GkOJw/gh95pMwsXnwHKvIIlEUlKhAz4vMDn07pFGrmFDrVi9LR5WTA2l922xer9X6PClUyTmZ+0iDUZz2fKZ4BoOSXOJQ9gt93x1x9zi4boOhrj+naNBrNlDtNf2JwyaAsXF/mgsiIEzXo2VZsfZ6uYRXP0jF9ApXqJRzqxTJWbmP7eLhhlYSZWjHwQC3oj460iRfrJyLg1OxJkpFNqehyJH8jtorV+4i6b8WqjKGd9NqWfVUKr+NGjNx+tLG6CS0LrRSMOe1OUvRKAEy5EwzEd7I7vY9KWCZuJq5rZQuxMbSyCPteCHYFnXWuuhTTRvNSu0ju60FHLnnDWXFC+nhlbP5+knWy89nPin6Boj+NKo0wq0Ni2STxyKPELDEzga2c+eff6IqgY4XGmXkOSiOQ3YWbPbCxH1ZsC5PeOMOl+mogKq3ocVYOdlcKJmoThDqkGoSUwxJ5K7bodaJL/aQartEH46V2YST76gkN5volL41/+ek92EaMGj7lWAcJIhQGs8F0fQUJZRBMPobj+pAZws0dYjVBAgrFjuQeOmNyrd/uxmsTnCyNoQEvCuYmpS/ld92MFR8lcJJEdhp79jjG2PfQXYfxnPpKCIvPjSrlsEjeWpotf7k2v4r8+WcUHbmcKZ3HDWtUwwp5p/WZ9y5lnZL20dZlhiWsqefAKxPl9xHpgCujTiIjTi3eydGZZ4l0xHRtiiP5m5YdU9JaMxvvIN57EBubk/4MtbBGrVKjw+nAjTyqfn1673htnC6nZ8m5sdy5Ug/KfyEq8uqrjSiFRl113OBaHBXjUO4G3Ki24niHEBul6VfT+++/fy5rA1SrVd70pjdhmiZhKJ2gG812JxioTKC1T8FMkLLWf8ExwvqFNFrmIljTFabdSeJmgk6nHjgTKWvRCmmBlWHEmeVidZgJ9yIpM03cSBELyjjlS6kuu4j1341RHkOneqA8CW49xaRRGob82tKNJ6wk08yg5rLzXEnpCKs6AkoRJPrX3PkjNj8zLGNWRtF2Gn9uybFFr5XOgZXE7zhMwp3EVwaZZA+12acp2Tly8V6c8jBRbZJSUMR0TKzuuxfN3pj2JzhTPFNv5Gb3EJtP2apJmHZ9qVjNkvqnlYG3AUtROSqOI0uWtIztTqCq4+hED36sm1I0y4nZE2it2ZHZQbe9uB46KkbGyVD0iuRi2UUPR4Z2UVFAaKbQWpOyU0zVpgmVgX3FUjx+vB+ns4IRlgkUFIvPEMR7yVtd8/dqAKt2EV0axwCSs8P46b2XVuZbBc1MMIUf+XTYXViXOlviffXOGzuBYharOobSIX5icFWBPUKsR2IVgbWB0wFrXGIboBDM4LoeRW+WPbm99DlLA5vNsIRZmyKK5YmUjVIKNX0c7dfAr2GlL+IlLl/r03aWUtdhEpUx4vlD80tTrUakbJQO64PUkY+f2rUoTbgRVrEqw2grgRPvnM90mbSScxngGiPSIdP+JEpBPrr+h2exehdLp+n0a/Vll9zm7z+Kd5INQ6bdqebvXIiNohTR3FJOoZnCyzhMuhPgjSybQcHTNY7OPkcQhXTGO9mV3LvgVU3cSKDQ1CoXGAKKZgyFIhfLUwqLmGP/QEIrbN8lE7t87VzuORYgwiTqfQFG4Tw60XnNIAhFhOUXMNzJeoaE5A60WmfgfmEYZ+YCYaJv2aUYt7t6Vt4SWTtPyswQUwlic/0p9Q7mGMPl00zUprANm0O5I8Q0c53mJcIoRPfdDBhg1JfRRGussERkxucHNlNWArM8jAISy2RJu9KlrFErsZRDJpam4BbJOlkstXSii+1OoqoX559p1koTMetP4+v6c4O9inKL7SemLJKFs5T8MqnyGPGgTOAsnOBRb70qFKEOOFE8Si1wyToZ9qYPLlhS6vJzaleik0TnPnToEWT3XLMMkZmglt7JpD9OVLtAr53DQq1umXutMWuToAyCRB+WN42qTRMlegnsq/dvWt40RmW03le6oK8qtqBtH5/72cQiYy6d9ChaL7Qy0DVIMFGkYQ9bV1h4Hlz1fSpB8hoDm3E7Ad4sCoWzoE8pbaXI+hXiHQfIWXGSZorJwvOcN+KYhs3B7OH5/p8rmUERPX0G0PUJ5amh+bGFSHvUikfRCiqxPLaRIG91Ihk6xFroa5xcWkM+1kE1qlILqmgVAXOpuXV9tZ2w8yYM6xTKTi0ZH5gXBjil06igipfZi1Ym5bBIKSiStXMkjBRamcwm8hybPUbkTjGY6mdHENDhTTGtAEKsmfNoKw/TpzFTg/XrxBzbnUAFVYJE3/ykxEvkWi/WIjLi8ytV2bUxopkLgMKaeh46QrQZR7kFdhshp5WBr0wSZnJJnQaoD1wtvi4HHQdBaUraA2qkZ0/hGRblRP6qKww1k5wzGy/EZ9qbxFAWHXbnhmW0M8MSWjmLr4uVCaLsblRlHJXuR3kFnOpFgtTQVTJoz90v6oOxLGxvTAcTnC2erS/vnduLrV2qXhHLsMi4k+RnT6EshzNGgo5YR32+HxFT/gRe6NEd61l2glZ9rwa6wVm9HRXDWaGvSIiN1PQr/IMPPrhoAFs0h6Fd1MXHSQY+e4yIcMdLUeb6ltOw3Yvo0UeJ0Nj9d+LHLqcSVgrOFk/PZRCDWD5G9zLLAioFM/4UJ2dPkLQTxBIxdif6KJ/5KtNukZ7UIPbOH8JPDECivqaxcynCQZngrD1grsfpI5FLYCpr2fSYduk0TDxf/7nXx0vtXvM+RHvqsLuJ0ppIR3StkNFOKTDHvw/VWZRS2DvuxrcuD5JYk8+gyxOgDKz+28gPvRKzNoJ//puMVcewOvYx0nkj+600M/4sM+40RthPwp+aXwoHoDoXqKnRVIMq/fFBwozPbG2caPhb+FMJLKODcudNWMTkurmFGVENNfYYhAFq9jzGzpdSDarzqdPLfpnuK/rnDEz2pvfjaw9bxeYb7ZZfwBz7DjrwMXtuxEvtYii5i3ysA8eIEVOLOxG1YeFlD+CMfp2R6edwdYA7cCdOLkZqwT0islMYyiTSHpPK48L0UwymBped2XSJr12MuU6W04XTANTiVXYuGmSts8sX0GNP1X/ucvGy+1d17GIqwd7c3vllNCWrmWgEpZg7/5a/7vraxVTWkvqWMjLszuzmbEVT8ouMlkdxTIdYNkEf+fn3GTrAGn0U7VWwtUvk5NBRiBVP4ivFlHeR6eoICdOan4nbZfeQ7kxjdpno60jzblcuwPhzaMAKfbyOmy6/Nvk0ujyOQpEcvIODucP1WVBWZl1L3F5p0h/nQukCCkhnYsSQzp2NdtGb5oBWYCfAbX60mY53k/MnmPQmmr5vIa6PXnObe8IdZ6RcX654uQwKbuTOZRaHkl+c/32gfc5VTlMJqhwBUlNn6Q2m6em5ESN3CBOLo7PP06OgWB5lMLOfdHyAA4n6/SllrPws7zvd0L26QB976pn6ciczpwnzB7B7QrzMvjUdg4XMsASjj8FsGbMwTLTjZavKrLldeLrKqcIptNZMG1Mcyd+8qD1RjcqcLp3kQuUcfYkB/NDHi1xSQQ01dRRdK2Lld1B1XkoUG5j/u1jhGOHUMZSTwOy7m9BMMhgE1IpjGMoklpzBS19+pk0aaXZndteX0Yx1rep+b2CwJ7kfP+lh4ywJYKg/03xv0TPNWpfELAQznC6eBsBNuOxMSl+MuKzeRgeFRU/uMB3WMJaVXjT5taYrnC7Ul5jdndmDUopaUG8Dlf0KkQ4x565JhXB28XNq7vCi/RlY7M3sQ8fd/z97//UjaZamd4K/c86nzewzbS7DQ4tUlVmqqyW72dwRSw5mQF4RmCZ4wVuiL8gLAg3wjk00/wMCC2IBcokFFovFcGf2YpfDBclW1V1aZVZmhg7Xblp8+jtnLszTIzwjIjMiqypFlf2uPDPMzT83/8Q57/u8z0NXWk81ikbFgL35HnVTEo3/nKYKMd0bFJWLH7kvtef3oP8eAG7vJrp/G3SJsh+it55/z1zGAn0Pk6cI8RDrwm9RnLoW1K0W1+rLaMbqM6KzVvxqEesFD2b3EQIuhpfxRfAz7evW3E0qVgVLWOeGtmrZnGA+oRy+h+dUkNInBRq91+hbVXKTPVdspqWHcBzKbI7l1DHq8R43Hf+I8e5fEukI032FhbfJlbqibjU++S+x4leCttPlgziHtvPsyMsnqdtNHs0fooTFweKQgeqTFjlblS0aVnspAG6/+ZHvkQ/eQ979XxHRBH/zq0y3fpf7s3vkOmcg+9xsvIZCEZcx+rSnJaNDxOQYz8C1Sp24/Qr1JIZkDraPeUJAbGcDxMG3wRjscEj6Mcez4leTrt9ju7agKAva7sef+wDG8hHKQgqDGN1GlBprdhchbeqLY17b/Bp576vkKO5O36U0JQPZ50bjFQ6iXSbZlPXK+rkB+VJVeeQ3idMh1Qf/GaeM2LYqmNarS7fLT/gsyk2GEhK5ciL7QnCcHHEUHQEgapzrif68cKe3McM7CMuj2Pga2joVQdoVSqPA30A5VcTRjwCDnUxIu185+35HeFwKL7PI59SdBpFe8HB2H1e5bAabuLKCRBIXEfC4h3uxcoWFN6MqJO5P/m+YaMS65VB/8x+AvawFzcoJj2bLONlUp1wKXqzPtWLFF5lP/e789/7e3/u0f+QKWFZk9PJpbmMhkbxMaNkHatykSOh4XVzhU0b7HMzuURpNt9rB/tBCRgqJUhKJXBbtjcHKx2hhn037GQN1u44ll45nDdVCGUWUxxS6YJqO6Xwo+uPQ9pBhnSA6ws/HCDZByBderAjkWUTn2bHqDCOtpYtU+UQz7jQiccUvB1Koj7TQBpZDTOXS8rcwGYfz+wzELhdrF6laISCwdATpGJ1fxvJ62EXOWXhJHiHEMuKy2PgKRTpiKn02P9hQoinQVOyAihNgjKHpthBCME2nqDxjPnnARK5zMr3PWApqlXXWnE0KU9BPj0BA1137SKvf1MQ4RYyNemaE54rPGR+6fzXsJmN7TKFzOt6zN4kSdSYem5ZjZtmEXj5lNr9HXmZ0PQ9Z2UFhEaomVj4BMTsXi2NlI6zJHVQyQCoXk2eID1mWSTSJVUFsfgldLDjKFyA0x8kRzdqyOSXEsvhtzNLBsp8fsT/fx1U2bf/xhqLk2S6mpnziXnsqxHxRQtUkVCvXjBWfDIEG5NklqCl5tLjPPF+wFWzRsM8LKk+yQw4WB3jK5XJ4DftU+JWZlOP0AEe6XKld4/78fZqWC89yUDMF5rTpJeI+wvYxRiB0CrYgrV1jhGISHdJyuqjTZtWHxaIvh3nm18vlWf74/5sCV/q4p1FE0uTIfI62q2dOKZ8UbfQzv17xi6E0JX1yvvYCDhu/KLTfoj6+z71kJTZb8flnVo54NH+EbwXsVC595Gun5YhZNiV0GufEaU+Lb2LCMmXNbzEuZvSeiJAyizv4Jz/GqXSZ65JF1ifSOX6REhCQmxgHRVS/jF/bxNRvUaiQKlCQkZoYD5+fxeVDmgLmh8u9TxYhywT9gjHNL4bhF2bZ8oVFnLqGLhfQJSWpjnGlj0QxzobkRYFveYzzAReDS/iqgskXFOFlpD9H1zaWE9AfDGALQTa9wzQ9Qg0PqdkWovtbiCLBl1UyUg7mt+mbiIvVy3giQAixLPqfPto1JalOcKX3kSIZKdRZRLgwGoE+FcYYNOWHlhtPrDcwKB1DkVI69ee6xz/pQlI+cS5+cJn9PEXwK75Y5Cbl/uwehc7ZqV2i1v0yVu0i2qmecxMbpyOS073lOBuy7m3RDTqM0wldv3smNIOl665A4IoP9gSgyghRPj5PK6qG79eZZjGpieknJ7iWS9vuIhBYUuGlIyhThuUJ85M5C5OzU710uk8Qy/O3LHCmtyGPULZFqWxMmS9rjqcnttEajP7o2/qTF8GT15gQK5HZCrQpSU3MIOsvrwOp+d7Jt1gPttipXPrEcWFSCEKrcerWYTBoJAqhC1ytEaVCaUGZL2jVNuhLRcfv4D0n3lbqhKIY8aDaRhQexq/TzPvU7C4GiTitxWtTIsvs7OsXRaBxpncgnaLrl4idGoUp8MTT6yZJuXQWWbmm/VKgsOg5Gx//wlOkELjSIzERk2JAoKsYLThcHNJsPC3GlzpBFjGlXccIyaKcEU3vYUa3Cd0Gbh7jT9+nPX6fOGgzcWpgDFpoXOXS9UJmeULD8kn1Q47jI2xrg4r8Mvn6V1HpBG03zmovAo3IF4+fE9niTHi94ouHQKPyCUY6L+SEeg5jkCbHSPuZ9yuFoOv00ObF72WFFWJtfgOZHFMUy3utyCJAIMoSqygR2YzM99BolFTMywmH6SPG6YTSaA4XB7QaHYSRpMRn6yyJwJY2tqjgOzWq80OcQpCF1zDSojQFcz3hMDoE4FLtytke48OM8wEP5w+xhOJq/frPWBtd8Wnw5DO7fKH6r8HKJxhpv9C1EZsZi+EP8TSE8Qh5+Jdkva8wzQyp38Pe/AbCFJQ6R/AIkKBzhIDCFGQ6wZU+oWoQnuoE7s9vU+iSUX7AYbzPRrDFpeAqLbfDLJsjpaDhNFHCQknF0fwBZXJEFYk0EscIsieuTVcoXnSOcXVfX/HLwKcuNvsH/+AffOS08L/9t//2UzyaXx209DDrb6EWB8hsCvt/jWxfJwsuvND3L8rZmRo3yae84m0ydTxKaQGCiXJ5Up9sDLiWy+78ERWnsoxuG7yH3PsBAoXY/DqFvRQHrDvbfGPNJtMpmc55b36Pbu8W7nyA37pOYT0umGhKjuNj/P5PuDO5x/Z0n618jEpLTPPKC/8+T+JO38eM7iOCFlnnTcraDlYegxDk1Wfnm6/45cUAZfdLyNlDEmU4MgZlCoqjb2EbG6vawhwPQLmI0R2cZARpRL3Sg0qbOLyI520CUHhtjrMhntLUnTp2cgT9HzIoJvTDS1hug0vVq8uGg4GaXWOQR1Rrm8vjCDokCLK4z5as0M+OOUymwHKyvOc+ewM9KYZMxj/FPvoBa34Pb+3rZJWf7VxeFfh/cSzvz28iohNM0EVLDxu4Ed566vN+1uIzNxn3p/fQRpOK4rRYLhnaHt3Tv5s9fwjHb4MQ2BtfJXc7S4HY4G10MkUUGeuNy4ydGnnt4pmrmR3vU/Z/wKiYMmneIJIFu/NdhBAEVpV1f5OWkdiH30LOHqLDy9C6wigdoI0mLlIsYbNZ3TwVwD3bdr6sbmNlC9DlC8WWrFjx88BOj5EnP8Yol7L3FqWqsChnjJIxAAfRHs1G58xlUAgYxAMwhnC+i5rcx2ncIqtd4d7ifd4b/RQpFK+0riEOvkW6OOLGxb9FYL929v3GLK95uq/AbA/T2EIv+iiRoadHaLuCSB6g2q9SsSvIjyl6C6Ox8hFaeR+5Ic/9LexOAWVOET52CTEG9Gk0BHaV4olrVJgC+/jbmGiMDBrkva9jfgZ3mrbTXTb1hKBXWWOWZZ/4vVZ8PMPkmFIIGm7rMzsG7XWoFynjbBWjueLzjRBwEB2QlTlZOWHuTYFnC9lzk3J/eh9tNMN0xI3GLaguJUQt5wmBfTFicO9/o0hnVLvXOXHaHC2OCOsNXKOxB7dhcYyKBtiXf48in9OY3CeaPcLye/jDu7y2eMjcbeC2blGcRn2kOub29D1yXbBR3WDN2Xzu7yV1gsrnlE6IfkbkoRYW1DYoBFjrHjq8TP4z7hlKVYW1N0Hsof21n1mo/MuGIzwuh0tX3tAJeTi/xyybL+P9KhepmoI+GceLPmtBj6RcTvEXXg+78xplPkeHlz6kNzFk1XXk/l9g8oT54H3C2i2K6g52HhFnA0ZugzhPGKVDNrzg3DEZDA8Wd5mkU2pOlcvVax/rFmzpBeroe5g8Iete4918QakLbvau4ycLjN85c5uy8gn24TeRo/fRjWvI2g5Z89Vnvm9oNdmsZuf3Dekc5+hb6CJDd15fDVL9ijLORyzyBQCjaI+G3aHwOk/F/vqWfyb89a0AgWTLu8iW/zjq6YM1eWg1uWHtoY9/Qq2yibIaS8fxIke1LpHWX2GU97k3OCGa5whlSPOlCNKpu4RWgwfiHn0BvlIk6YyycZGHiwfEOiK0GlxWAdbgXSwlKKIxskhQxRSpAnT7Bkn1MpYdIqI+urr5VDzak2hhodfeQiyOMF7z3BDZihUGzaP4PuNkgmUrlJQcxodUrAqTdMLCm73QkJ5VzBA6p3AaGCRWMUUNfgJIks4NbkdHpGXKTu0CdX8D0X0dS1kUTohEUwmv4NQuYZ7zHJE6wd7/S6L4EM+t8K5fZX14yHT6Z9TaryJ7v07QegNRpDQFzMMdQqtCaH38sZ/9DskAM7gNgM5G3K1tEhXxU+smJ3qEGLwHbo2889ZHXn8rfjn4cE3VwqFX7fLj/o9wLJtRPqTj9qi5T7u8qzLC2v8rTJEg69tkrTeYFzPKSpvu9jeQ032kEqj++7h6QhYdU7vwO5SU9KMHyOMfECR9Lm38JkXlCrPmmNJ1mfk9Fukhs3SOAS45NQJAmByn/wNIpliuS6Eq6Ob1VV3+C4wzWToxoSzE5jfO9Tw/CoHGHr8N0wOorZO3Xjs3uGFlQ7j3TexFRtl964XfF5aCs7JaxdEGEw8or/73yNkuFAnaCtBee7l/qV3mzvx9SmM4WpzgKhtKqNhVJJJ+cczubBdLKi7XrzBXDknvFn66IMxTrDjBxPewnSpR0OP27D3G+Yh5NuOG06R8+B/xnRZF69bSpfsJxukIbTSZ0cyLGa69Ept93ul66wghUULScp6fivMBzuzu0vVXKcTGY93As9CU3J/co+7W0ZO7BIsBSJfR4Z8xkjcoYnG2n3XmD7BOLXey5jVKU3Jvfof56f77UvUa8vRaqjhV5uWc0WJEx+syTWfk3pywyHm1dg0tHzscn8THTMqc4OLvIma7pNUN+kXEtlOgsGhq8GcPKYuMYPt3eJ7cTmBwJu/B/BBT3yGrPp0GtGLFF4VPXWz2jW984+zrf/2v/zV//+//fRqNxqd9GL+S5G4XTIme7AEghrcRlZ2zJupHc1qUMSX27CGMDrCDkHTz65QI/MoWwOl8k0YIOI4PcCybdRRy778QZSecxDOUqtBIx2A3l2IHFD1nk1k54c7kNhYuY6W5sfPf4IrzhVCJJLACMrFUx/tGk0z3CEQI/XeRFzZeKqZDmgIzfgC6wMyPsepTUqdB0nkdW9h8eOJpxa8GpdukcJrk5QwzvU21iLDmhxirhaGgrF7EGI1lSohnmDKnUCHO5u8iTYnCwgjNcXSIbRxOohNc9R435wPIFyzmB/hei6FQxMGMYTLEUS5dd52qFeI0bhJWbe4c3aHMYzakRO79FVJpLKUo3BZSPD/rfJ7PUNmMUhckRYwfD+FnaBypcoHV/xFGa3T39ZfatKx4MXK3B+75aNcP35qdeBcxvIPx2+TNVzEfnAPCMC+nRPkCGfTI1r6M0iCDHoPsmGEyZCc6JqBEmxIrHYHbWTqSWe5S2GjXMc3XCJ7YAAgBYnyXJJ2Sxsd4lTXey8c4ymWWz7hQucQin9OJp4jRbcziBKtYoKNDOpU2mROgnDoVVaVhPT8rPi9zSulRtt/6OX2aq4mQFU9TUnCSHFGagp63ji1c5PQRJk8hT1HRMWXtMo50saQCBDU7PLdGMgZafovJ/D6L/g+YeR3s0qCCdaJicRqTVlImQ5LJIwSCbHiXRuMtePQO9miAbr9G7rTJgguIygUyA7KRQjaCg++jjGGtegk/vIon/bOI3Odhj96GySOUZcPmry+b/M/ASIus9mzb7udFQ0idYuKlwJl4itTJc9//RbCEzYZ3ASHAVS4zVmKzXyT9/vcAqPsvPtn988b4bepFRqJT4iLCt4KP/6YVKz4DjIGqXSPKY6SQuOojov+EOBMySAT2cxwUkuSY+FS8PBy8i731O6RlRqJjXBkgMbTTPgqJIysMHJ/7+ZxGJPEG72CSCDU+pN6royf7lPVX0UhiHZHrHINmnIxYdzefOZwgygzr4K8hW2AHbbK1rz9zCj5vvooML5FJ7ynRxiemvk2W11drsedQUw1qqkFqYubZAikkSRkhRm/Tnp5ArUZa2cCSwdk6wCDPYuYLMgTLQvZCzxgkfYLqOnbnVbKoT9OuY5SNVj5p58tkxZDF9D6CpRDnwxQmY5bNAZhnC3KdnTmcPouFnmEd/BnOo78gqO2QqoIsWKc0JXvGsPNEVDeAXBxAdLIUr7sDtPIRrWev1SXy6etptodZ9MGAnD2A1pde4tNe8cvCByIyoRNqszEiuYcTbpB+aA9Zt1rcaLiAORf394HQzJneQUwfQrhNFl6jPp+AakASoaJd0iIiNynHx3/JxMoJVAVjGYzRFLpAYzjNb0BTIkuL0mrS73SoO1UOohHkMWjBNJtioruYNENLjcymiGxGaQcUTgvsZQRoFmxDsP1Cn0PutOEFmnYrfvUwaBbFnFk5wcXlRv0GVbfKJJ5iCYX7ArHGVj5C7n8LdInTvkYaXkfOdjHRGIBicpu5EUzLMePhgDeab1Kvv0IW3kDqBK385zpXflCjUfkckyd4lk8RDbhMSu3wB5ReF7PoY2VjcreLvfF7lKag+wlq80ZZCCHBaFIpSfVy3zlOx6y7m5SmRAqFGN7GFBkUA1RtgP4M900rfj4U5AgjzrlYwjK+fi9+RKkLNivbeE/0m3wR0Dy9rwaez3awgyZ/KrUAAQAASURBVC+fHuST+Rxz6ronFieIFlStGn1mDP0OlhYoGSCSe3jRAb7lMSkyErOgjPuI4TskixNMlmDf7JBXL3FkBNoUONmQRRETyArjbETgVbHyKWZ+AkCOQ7H5VfQqQvALixBgouPlf5TF0gzkBfsrsoxhsrd0P53uocJL5wTnxfQuD2bvUqSGVqUL4fPfNzcpR8khjrLoOOtIFAZJGl6H8PryReEtVBlhL/ZQ+3+Fqm0R1q/TcboM9HKQcLOyjSt8fLV0TJ6k4+Wx6JK0SHGVzwE+0qsgywM2NBgjMNIhLVOSIsWVLiM9xBnfx80jxMEPseMBrH2dPHgsDK67Dab5DCUUFet8TXKZH2SwWA04/aLQLIeGhfno+vSTOMJl03txUxgR9Zf+1mWJTKfwEWIzACMEfa+FbfsUzhFGKGJjMMYs97MmwxM+yfBHnKQjfLtCRZfkJmORLYdX5vmC0uRIsexZdZ01AqtCxQ6YJnNCJyAYvYuYDbC8GsX6N84G6XzbY5gOue80cNd7JFmGlc1I3IiKClHxCZXSxsomiIf/mbz9GnnjiV7eKUm6z8nef8W3fBpFggw2lgPqK1Z8AfnUVyj/+B//47Ov/82/+Tf8w3/4D7lw4eXdqFZ8MrRdXTYkixwTdF9QaAYVWeNyeJmsGNNNFqAT/MWYSzu/SSEcbOFSkHFvdpe0TAndClEeM8kmXCoSbKqMTYEqEuZ2gOvVCaJHML6PCLpkjRt40sOWNrnOabs9fPEshw7BdrDD/NJ/Rzq6Q2l72IsRFCDc6ksXyI1QiKBNOdtjpgwLPWBvcodxMuZa/QZb3sWPf5MVnysEBsRyAftJcD44Lys9RP0GNxo3UfmUIJqR64SBEYjuFRpaUbg1OPohAMZv8XBxn3E2oRt0macz5uWMUT6iLDV5WTIUsC4cQrfBxKmyVlnjYLHP7HSR49U9QrUUYbpBjSs1Ra4LKpO7oEu6wkZWm5TB9kdmnTfcJgO/S+D3CZwmurb1iT6LpZuZQM13MdEIgHTyU/b8DnWnQd367NxSftUQaIr+jxhHR1jRI2pBj9JbitOSMqZq1VBC4auAi5XLZDrHkQ4/Hb+DNpq+7eEX98kAxxI0jEEIQd5+Dcs7wtj+snD9BMaA8Dt4yRDfqZE4IWu2R1EWVKwKFhZ1pwFFiXEqyHgAQpD5DbIyo+Wu0a5ewxbPF5oN8z4PTgbkMVysXME6s4pfxi49r1D5PKROsYc/weQJuvMqhd14/BkK8cLPvBW/fIyy4Zk9O8CWfxHjNWB+vIzidpaFGlf4vOE20YOf4gaS3NfnNoM9ZwMTRMwsj3uTu4hujYZ0uFC5SK4LbOngOwETN0DlCfXwMiIdQXJCloyZHf8Vk95rlKXBkw49p4sWLpm7jr3xFUS2QFc2CF5gcymEQMSD5Ya8yJHZnNL/5GKwD2OsAMItmB9CdR2tVkKhLxKD4Q+RxlCrfnZrWePUqJVL+/xRNlqJzVZ8rtnwtgntOrawT2OWno2Nw5XwKvNiRmjXkR8qqYzyE2b5nLpbw65uoOMRtfXXmBtoeU0qqoIRFrNqGz1rUVo+9eFP0XZA3QkxRpH7bWShKS3JIF9g/DqUg6XzlF0jJWYQD7jVfOV0bXM6GIbGHv0U4gEyXEdnEQAmmSB0uoxe/BAG8fIxLit+LjjCZcOrI/o/oCzmJME2Nob2bMatjVsssGg6rXOirA9iZGxpcyW8ysPZfdIy4/58zE7vVRrpHLd6hdJpnEVaLsU3S7cWWzjsxQ8wwIa/joWLJWzaXothMqLh1nHk89fuQsBwep/q4pCsiLCnjwg2vszyTBLU7KfXIcYN0U6I5VUxfhPTuPxyQkQ7YHmOG3jG+6/41aAq69xs3oK0T+3wp8v/GQ0QHfNU7edZIgFYDtExvI0xGoZ3kZUNRKWLSedg2YzdkLksmcUnjIM29/s/5ZXuKzgoJuWYttMi1zFdv0NFhiAMbb/NKB3hu03a3haht8lRcsgwHlGxAzLHZzh9QMVpUNv6NUQ6oVyMsOIjzEzhGsjqN14qwu+DOs1qb7viSSQWmc4YJAMcpQjdOuvuBl2nhy2dF4odk9kM9Gn0VTyEELQTMM0HZDqn5lzCKSImiwnrlXUezXapNEMs8fzYK6kT7OHbj2s0Th2n2sWJx3SbbYJkhKxsYRUJymmQW1VKCh7M7zLPF3SDLhvui4kxP6Cwm9jrX0bkC6ygjRftkZDS83qM8gG78118y+NG0ERNDkBZ6Gc8X5bJPGYlnv+CMNdT7k3vIhFcql05S2wAGOdDRsmyrm3LIy4Ej91jKjLkcniZpExoOe1n1jDnespcz2l7DpXcYJqXMUBF1VhvvEGUuqjkHQbJALe9g5Ea4dZpP/qvBMbCVHrkysZ1Qxy/S5EtaFSv4DY8+ukR+9EBB4t9dmo7VKzltVRaFWwnwGQRImgvXeZPz8VpMWKUDQnt+kf2B1Z8fjAGaFyCk5+CHVC4Ly4c19LD8huYaAhenVKdv5+PRIkpUuI8x1UWz1/Jw1Gyz+zom5TzfZyt36LR/PVnHy8CPbq3fCYM72JV1tnwt5ZDWdIQ5RG5KvBVBWOg6/cY50OyMsMWElcFWFJR6BLTeR1TaIzlkXs9fErqbp2oiHir+2U25n38g2+DUBhpI7IJPCE2a9odqo1l3+PJvXek59yb3kFjuBxeoSpX5gg/bxZ6yoPpPaRQXA6v/sIiTHW4g0znGMul9D/6niZRXAmvMsnGVOwqqnYF8hilQIiUlt/CER4lJUNhSPI5kSmRloUjXNp+i1E6puU1z/pQSwQVWeNSUCH3MzxToEbfWv5TOkeWCdqymRRDBsmAkoyN6g5lofH1PqL/fXR8TN77BrbbQAoQ8wNM+xaMH2FVNs713ozQ7MV9fClJ0hGVygZCrkSTK764rOTwv2KUqgqbv4Esk4+0o/wwQgjqVgthNbCDGMoDRLiBrQ3i1LFmXszObO2n+YzQalBVIQ2TY83H5FIx2/wNMgpGwx+SLo6pGIsyPiR3fRz/Ajcbt8h1hvec4hAABiIjSWsXWPPXUaHG5DMKt/1SBZrlWwmy9peY+zWS4Tv03/9/ocJtJsLl0fwh69426mMiJFZ8flDlAnX8fUSZortvLN38XgJpcui/C2WOSeeoYA3PboATYDZ/k8HsPY6EJE1nXAov0bDayM3fws4HZHlEkgwoERzHh5RliS8q+BUPR3jEeUpcu4hp1mlJi6oVIIwiLuLHPx+5VOCXU3QUAy6OcDGVDeT8CGHZZE6NtIio2tlzs+wrMsRrvolqvoE0gvwZbn+LckZJSU2FTznnWOWcEsO95Ji4iLihHHwEJRknRcwwGTFOJ7zSqHykkGjF80mLhEk+xFX+iy3UhWQsNNNshlQuQuRnf32BxOilSMYWDo7wcZRPSYEtbdIyZWr5jLuv4aOI0wn1oERgoaVPVrv03B+bNW5gBV16yiFTAWtGk5sUR7oIJIUpeKAE3d5NamuvYuyQg+ld+vGIMo1Rzui5ca9CwHF0hBMI5llM5M0JreayGHnyfcgW6M6r5E9Ml5YUTIsxnvTOT6qfYkWHmNkRAGp8h6L7VTSa/fgh02zKRrC5KsT8CpCYiLRMqFoh6nSpaz0hRv9gyjWrXcF2mxhpnTk2CgzO4A4m1zDZxaqsk7tLcf5cTyiNJkazF27jB136zUvUpUXHXqfSqCEF3J7epn3l7+KWCXntOl6ZA4JB2id1tvjJyY/YCXo4o3uU0sVb+zVyf/PU4fBFf0vDSXZEEvj0FISqSqlshCmeGXUpTIkVH4K0lj/nIyLtAU6yQ07iY1qVFhvN6xjhsHJ7/WLRn92jUeSoz7QxLwlPJ09H2YDN4JOJ31es+DQQCKrqxQrUFVU718D6gMREPJw9wmCYZxbXLv2fEUZjyxq6OOFgccBe9Igtf4fcaRAJCXlCzw0xaNTaWyRI5s0vUa1n9LvXkPEJyeBdyEYk4XXmxZxABLgVl6PFIb7tU5E1aqqOnY1g/GB5MKP7iMY2ZnaIbOwgdYaRzksL+Vf8bIySEbNiTuUZey6BZFvDw9kBhS6ZFTlW/SYVq4bn9MiLOfpDoRvDdIg2GqUzyuwEW1rLtX42JXLaOBii2W2ibMB29fKZc8cH6+bj9ICTuE/LZGSH38F3e5Rrb7Hl77DubaHE0t31eRgDlhOQoHC7r0H1Aqb5JW5SojHnnEIWekY/OaZqV+lt/w56+3cordpLOdEDUL+A2SwwuqTwXm5/v+KXC08ECHcDWTmBeIxpXj0nNDNo+tkxUbGg560/JToz0gEngHSOsD2MdMnqN1DBGiiX8fQ9ZDLBkoqZtDFlQVVVyUnAwPvD2+zULzLL50hfQFlyxShKb43SWwcErrDY9i/SdXtIIblTZgSta0wsn43KDk7VxakeY05+SJkvG7iqsk5hPT8e1iqmaOmgpUdmUh7N75OXBTu1iwTP2BMDpCYmKhZUrRD7GTHKK77Y2MkJQqfk/hrmiUZp2+lQBDmPFo+I85gH2QNeab6GzYudA4XXxfLriCJG15cDKwM3ZNK8jEIg53u8niV03Bp9u4ItHCQSq5ihpU0pHU6yI+Iipuet4csK1uLpGk3W/epy35r08aIfIKrXkI0t0toVtPRI9ZxpNsNSisP4gKbTOvd8eRFyrwenGvtrtRqGEiUs3pu+Q6ELZtmcUe0i7eoFtPKeEsst9IxHs4c4ymanegnrBT/DFZ8d02xCqUtKYJZPz63V7Sca+K51fvjig55X/TnLE03Jo9l9MpPT9xvcXLuO/YSoxc3mpKNHCNcmre3QlzaedczWdB/bqlFM9mn7Pbj1PyPG7/NeMaM0C7bICWSVRrGLLAqq1R161Qtng91aeuQb30CWMaUVnokeC3IezB9Q6pJpNiWvpLTs7lPnaGYSjpNDlLBY8zY+NiJ9xS+ezN9GXljHCPVSPUwjFFnvKzjJCaUTklKyyMf4VoAnApLKFsp3yKKc3OtRTfuIMqbw18+cmD7A0XOKwbtgDMnRD5D1t0iF4Cg5RArJmrexTOyR9nLNlMwQtrsUvAmHnrvBvcX7TNJlCoIbulStGgfxHpN0wuvSJbn9H2h13+SV5qtklHgyIHtiHyRRXKpcwaCX4rHmFtoJkZOHy8jwyiYf5ln9p2k2IdfLiMRJOqbqr8RmP2+G6ZBMF0DBJBvTc38xYrPc30Be6L7wteGJANf1OEz3uZ8M6fo9us4aV1ou01GydDQWgnF4GdtvkyoPrQIsJNv+RTb97dN74tM/SyCpLPaZ97+PTY7rtRHeOuWpEHiSj7k/vU9aJiRFxtd736AY/JBZETPrv0vuhDitr+FsfBlTaVMsRiAl+kPu+cYYMktg1t/Az3N0643VfXrFF5pPXWy2v79/7r+Pjo5Q6vFFtLn59MNkxc+XUlU+8fSyQZI1X8OubSMOvo0cP8Jp3yCrXcF/QrHedXs4vktpNJ7dwFSHrNcDzKTP8M7/xjibgzHMK12yIidN+oTKoedsYMmnN3DCFKgyolRVpsWYw8XSncRBE/g7aOvZ540QywarfuJGnZmE/XgXhWLD38ISDkJaxOP7mDzHnexRbd2gHbRRq2L8FwoVHUMyxQBy+hC6H1+MlmW8bLwIyUneR+kpNV3iO61zWdyFHRL5HdJ4APCEA5PGHL+DVaa0zYKseYOaExLnCUmR0nPXadgNUp1Ss+rkp7ddufxmtoMLVKwKjnSoqjrTcsT96T1aJsDVdXp2D4Qk3/wtBuWY/dlDADSGi8GV538WKEChn7E+m5Zj7k3uYjBsVjfPRZU48S4c/YTERBBukAqb+9Lmla2vgi4YJwPQKVKIpS39ik+A4c74DvvTE5RU3Ky/8rGiPWMgab2KcWrElkfVCs7EZlUVcrl+mbRM6VgVpMnRwkZhcTW8zqKc4auA8fwu1v638ISFZzXOReoN8mPG6Zi226ZhPzFlgTybulAAQp2b+jhOdinnexwefY/CbRF23kB0XqeY7WMQKPn8RbIxUHfrxEypWhZVUyLQWMnJmZOeGN9DBBtnRZVH0QPGyRgpJDcaN58qOBrLW06fGgP28jkXlwv6p9ft/mKPZrN9FqOy4pePxES8N34XbTQtr8nO6X2ybje5VIPClDSdZfEu0gsOsz6e5bOuKkihlgsHpwZ5ClIu49JMyaSccG96D4BOpU3FX0Ojqfs7Z+enLysYNFW7yigZ41s+a7JCblnQ+HWEqjMoNVZ6RJjHOItDZLCJmNxHBE/HoH0UsV6wO9vFEg5FJSBME8Tet3CCJlnvq08JzpzZXczgNiCw194g/wjRT0HGweIAbTSHiyOaTht3JTT7wnGc9mmqz/45XbGXBb9ROvyMj2TFil88EnnmpKqkhSOCU3GvYX9xQF7mDMohTbdFvXYT/0qAX6TI4V06Oie2XSobv4GrquQKhNI8uPf/Zrw4pJt2qVW2mMk6Vdtjd/wepePz7cNvcyO8hhXE2LKGUBaUBcYJyZqvoepX4PA7yMFdZH2brPX6Z/0x/cowKYbMhkdE85hGZZOus/7Ua7RVQQmbAk1Z20b33iIRFe7N3mWRL7CE4mbjFeIy4iQ5QSkIhaF6/GMCt8HN1g0Oq9vU/RBnekB5/F0MgqDzGgOrypZ/3t1SSYVAYM8PEGUC6Qy1OKIMrz4VOfU8esFFkksBfhFj3HW0cPA4X3MBeDh7QFqmjJIxbv36C4s5n0SYEuIxhdN86v1X/GpihE3W++pTdT6AeTljb74HQFIm3ApfO1tfS5MDmmLta6hsROk0zhqwHwziVtMB9+cPCJyAN9qvEFUvsu5tcaDv4ygXx7a4N7lL3QnZ8LfozY9gdA+FRG4Icm95jUsUvly6M2khGVgVLKnYOh32yJ0OqADyCVgO+iPEYM7sDgzeRymbcuPr9HV8Fnt7khxzMXhabJaT8f7kXQpd4ts+N2q3nhK7Sp0gTLlytvwCYifHiMPvgjHYjQnZE9HFG/42juXgWC6Uy3rMi9S1P3CW18onX/8NxKkEAEAJxVB51E2JGTxiIW2K2RR/LaDX2MCbP4T+u0hlk6y9wv78AIC0TLhUu8KwHGHlJzTtFpazPF8NAiNstL+BvWljjCbzOmeCeFd6hE6N29P3UEJxl/e5WX8N6/Q5JU2B0cULR00tA9AtjIHQrbPIIyypcK0K+XOGP4+jQ5IyISkTpvmElr0SO3/eqdo1+qK/dFp1zg+FhKrJtbqiNCWhdd58YaFnHEYHBFbAmreJ/PBwgBBoobk3vgNCsOF3WFOCwqoCAia7kM3RxmBZLiNps7b2FirqUyYJCIWwXET/pxyN72BX2ozKkloxYc1IWoO7OPmEjcZFLLvHk2UhLb1z57k0KZbRWMJCKMOD+X0ynTFz5lyt3uBJ4cRRfMAgWe7BXeWuzuHPCS89dHGKPXuIGb6PVDb9eo/jIsOSipuNV1lzN6DSJpjlNIoCcfAdMBo7HJK23zx7j9TEDLMYbVlUUHT8znIQPDmiH/exhCKQNg1nHUGJ7r2FyKaUTh39RL/2g3uxQKCEYppPmKUzyjJlevI2DVVFTI/wapdRztOpOLNyzHF8TNWp0nPWQSiS6jVEddmneFEhXs2pcRKfYDDUnJXQ7BdB1aoyZIgQgor98mtGqRMQ1gud9y96bUidIXVCpGyOFksx+8HigJbTwlUhggwDCCO5EF5lmo/IdcLe4hEblS08ETzlTn/u/dGkgx+Txsekx2+Tdl+hsXP5bI0S2nVsaVEYRWAFjLMhmc7pz/dZq2xgOVWc/vcw8z7ar8Pa62i79tSa+yQ7YpHGxDrileYryE+wV16x4vPEpy42+/3f//1TG+KlevMP/uAPzgqyQgjeeeedT/uQfvUwBjs5QJQpRbB5TlDzLDKTcvwhdbtIp5giW75gcYQIr+Dic7P+KoXJ8GRwrpiR++vUwxqNyRQlHYbKIndDTO9VRFHgJSMsuwrOxqnjUkFVhkihkCbHOv42RBNUuI7VWBZMG6age/QD/PK76LWvUCIR8YCitsHCa+Nh4wx+AosBpnGJLFwuWE6SY+JsjgZc5dFzNwjcNez6ZTrZFFXp0ul+iYbVZeXi8cXBGENkSYSJ8YQLXgNNSaoTXOk9UxnuTm9jRnfBqbLo3uLRfJ+gfpG4iNhufQn9IVvidW8b3wpoFAtqe/8V4dTJWq9CWSBRrFkNquEVLFnF+IbC5JSm4Dg5JrCCpzasABbOucaDSidcm9zBPjmhqF3HdTro6REqaGG1LiMQNMqEVjJAueuAQUVHGKdK7vaQlBjkRy7MszLFsLznxkXCk8NPYtHHGI1lwM1m4Lbw7QqZs9yUXnRC5sWMqlXFYmXt+knQ6DNHu0KX5CZ/IYe4tn+BkRUQSotQNc79W6ia2NkB4uCbCKUo175GYYc4wl0WGoFLRYaZ7KLsGnq2iwivYsxys7k726UqDIv5PUq/h1e7uowGATAF9vA7qMUJpvslUn8HAG9xh63hT8gth74xKCER2YKm/SqytjypnhSuPYt1bxPXa1Ee/xVycIBo7lBWtsjI0DrD9y+eNQiEgCRPALAQaJ0ui/RPkHtr2BtfA72c5gJwpHMmhA7sCuK0lLril5NcZ2izdAGJ8pgPtIcCee58FAL2Frss8gXTbEbFqlC3llFVeedNVPUEOxtSHHwXx6tDcxn5XkMTzg/ZqV0nsWs44kNTsUgu+JfoeTGO8B43bisdwvqrlNmI7fAijcl7WLogmD1C2y5lPqO0nnbJgeVG2p7dByGYV9dAuEihqEhJbfBTqkIiyhKsBiYaYRUT0sU+RipU7QYIC5NHp+9mEGUKGPr5MYt8QcfrUpGPf7bCwrd8FvkCz3KxjVpGTGPI/U2MXBkjf+4xmiOT0paffdy19NtUy5hhOvisD2XFil84jvC4Gl4jKheEdp2zeEshqNoVdDnAz+ZUdYqTTvHSBcKrYjRY2ITGIlfVMy8raUo2K1u0NMyVhV/p4Ssbtf9t4sn7VNuvIoVg8/Z/wHHrWN2vk298BfIEoVPsxUOwfEiXwgQxP0K2XkGjlo3al5yqX/FyyGxC9eS7yPkcd+sb8AyxWeGt073yPxDlIwi2cER1uYct0+W/m5LcZDycP0SaksZiwrZdQTpNpLFh3qdXf4WOWUNkGZm/wSQ+wV3sodwawts8c70RGDpWC1mTVJWFP3y0jBJ3P7qwLUyOPX4PkceUretg1fGcLqmVgvSoDr6LmdxlVulwEl6i429SSUesZWMGyic6bUS9LMKUOP3vwjDCKSukna+cizZf8cuJnfYR6QQd9CieszY2Bswz6juWUKd7PUMgbJzR25AtoLYG/dsYXWLW3qR0m7ijtxH5grz1OrnTWu41lUfT6yIR+P4mqBqlKbneuIGTVwnzkHE8wpYuVjaCw28i58fQuEZZxNjRHsKU5MEGWlgMshMc26Hpt2hadRwj0QKMkBRrX0ElA4wTPlV3+gAhgMURGIMpMmQ6wfXCx7/jc+LJS1NQnEYhZmWGQZ+rz1rZCHn4bdAatfYamf9yEYUrPltEmaBNQWFynNN0kQ+whM2as0Vo1ZkXc6pW7SMbqgCqnKOOvo/QObSvUWQjRmVKWt2m7axRVXVu1nawZw+p+l2O0xEty2Z88g5uOkfKAG0MFBlWOjs7P21pM4wP0dmUoLZGVLtIxdvE7X8XIxRF8wZa+uTu087zCovt6g6jbIREkpuSkgILC+IRYvc/k2YzrI0vg3/ppT6/NWeDVujhxkNUOiX3nn39BU6FSTZFCIH7gqK2FZ8toWrwSuNVEOIpNz8hBFX1tIOkELC7eEicJ0RFhGPZNKz2mUM+LAULLbdF029xRXk03///4Nh1rM2vk4Y3wKuj8hmkY9rNb5BUe9RUSBa+hkpOUOSI+SPIZ7jKJZ4f4YYXcaWHig6xkiM8acP4IXmaY8Ltsx7Wk9jpCeL4BwgEt3qvckhOlC9QWCRFghEGcTpYO84HjIoBUbkgUNVPtA5b8fNDFTNU3Ee7DQrnxZOmPmC5HjgAY9BFDMkIrAqFLilNgSMdOkGPQTTBmv4EUS4orSomm5/VRAEynZEYRW3nv2Vt/oiKqWEOv03Q3CEQhnD4UyqTu8j6RZgeoqRPuf4VjLBxJ++BEOS1i2fC5nE6YlEsqFpVbOnS9TdY67iEaYZQPsUT6xQrn6BG72Nsj1zPqOZz5kGH6hOO4S+7L63IkFvNV5e97lXyzi+Ept3Bby57mh+uf38czuIh9H+KsFyKta9SWj976oIqI6zDb2HymEpzB9/2iPME3/KRzxCr+RrEyQ8ZzPaw2rc4kpKLwfL+Osr7SzG526JVmmXUfdBFW1WE38VOjgnDdUQ6xsoGpCy/r2m1+O3132ZSzKipOqNsyKJ2hdCt4QRrVPx10sGf42Cjkwllt75MmzvFGMNCT5lkI6SQVFWI0R8SOZsSO9oDBHmwiREKq5ghZ4/ArpBXL6wc61d87vjUu0X/6T/9p0/7R674EHZ6jDj8IWCww+k5hfuz6KfH9OM+AI606TjrlF4LywmWgrPa1tmixRbOR1q0q3hMswQvS4k3bjHzNvD2/pIiT+gUJQuvy+3pfQyGtaDHurcFxRSiMWCYTt5j6gVsVNdpzw+pDe5gihypC4yqkEnJ0fDHDNa/wqYd0JkuJ6oY30PWdtDCpqET1OF3QNpUdn6Pk+yQTKesbf0WtaKkdOrYYiWi+aIxKYY8iAeEjW3W/A6+t8P9+R2m2YzQqXGpeu2c2EsATB4us+eTCVY+xVE2UZkjvC6FCp9a4lrCom33qDz4f2D672EA261Ttq9hoj6ivoNztnk1zPSYt0c/xsLGkR5+3X/m5vbJY2pMH5Ec/QAlMqomQPgaMJTRCY32LW4FHdj7SyoyQJUCdIaJJggh8Xo3MMO7GOlSrr11biHzJA2nydybcRwfgqijTbl09AF0dR2xOMFVddY6r1GV3jnrcV9W8J3V9OvPgkSxXbtAvLhH6IT48sXiAJSw6Dhrz3/f+QFGLyc8ZdIH+3HjSAggWWA5dUyeIPzG2X1bCYVnOdT6P+Jw+A5tr0e8rRH16+xFuzSiPbyf/C8oBM3FIfLWP0QVc+R7/ytBOiEP6uysfxlpHMrWTSTyY6MqDWYZY4BFqDXTLFkKwGaHTMMLHNa3UDrD82p88BsbA9u1C0Tzu1QHd6gvRpi1r1DY9dN/N2hKjNs6V0y3hcuN+i1SnRCo6ku5R6344lGRNTp+h6SM6Qa95/69jQFPuSzyxXLO+YnnvpYO+GuI/jugS0w0pFG/SM9vEez/NXXpYi2m+Fu/RfmMmp0UCl98MLWtzyKwZsWUeT6j43Vwoxinfgnu/H+RWYT26jyqXaRu15+atLVn9zHDO8zKCcNFmxOvw7X6da6oCrnWVJwakgStFAQd4un7HOx/C4DeRY0Tvo6uX0aVGSibvLJJdOqMBrDIF7xaf50zUQSSy9WrROUCT/l4i304WQ6D2O38mYXPFZ8v5Pg2R47HFafxWR8K2mtRT+8wTvuf9aGsWPGp8KyITWPgordJ2X8Hqyxwd7+JsQJMkYNXQ7SuYOIhun6Jwhj6xT5RMcMa3WE8ep+u8uj23uAwi8kW71Ib3yW0anTKEmd8D334XQqrggo2oHkTYTTm5F0AROsiBC1MMoH6FhqFE+8iTt4Ft0LefeuFnUFWvBz1omBhNIWQNNLoQ4GYT+BtEniPndoligvVHU6SI2pOiC8ruMqhNn2AGd5B1i9jUzIsI7TfwdYJjvCQtWvU8gyLjHFZsNj7DhWrTlm7jm0K7JPvQRqx1r1FVn8D4W+jhUVhPy02y0zKUbyPkhYXyhLGDzGAwpB1v8zt2bvERcJl26d69/9HnI1JbIfi+v9IXCZU+vfpmIyq65Fv/Dq++CST8DEmGkDNw0QDpI5XLky/5FjlfOnYpEvUfI9y87dfqpHiyypX6lcZ5ieE6ZRocBdfVrAXu+SyCrpARIc48QHizn8EXWBHxxRX/i7GKKJgg3JdIZXi/XxGkUzwlMOvtb5Kz12nZocIrXCUhZ494FAYfFnS8Pylc83RDwGwmwsGtQ0eLR4wz2ZcrmwQjh5BusB0b5H5W0u3mlOnYYNexuN+qElmDFDbhnSBsBwKr0VNVbjRuEFpymfGOQN4wmezusk0m9Bxu0+JjWQygHIZOyUWJ7ASm32hSP0uQ0eSJymOX6O19O849xpfVvGdF2vqqugI0hkogXPnPzCbHyLq28RlzqzpkpscZ/AT3GiEwaLd+xLD0U/x0gVeliMaTchSElkwkpK1ag8Lm7rTJB//hOHRD5kDNa+HzB+eRWpadkAWXn/ucTl4XK5dYZgOaLqtsyZ3OT/iaHaXuEhxjw3Ni1svOQgrqI7uYeZHaGGwN36N3H3a8annrBPUK1jCeiqSd8Xnl5cVnBizNCJIi4xJPiQez6k7A66FN84JzrruOlmloHfyfbzZIYgheHWOvCqRr2j6DYxbZf/gO8zWv8RADbge3kJZLvIn/09EPkdWOjTCK3hBgyy8QSBcxPAd5OBdKCLiza8xSvap6+ish2VOK0oKhYiOoMgxgJtMWK/fQKKY5TN63tpZTbQ0xXJIQSh8y+NCbZvQavx8P+gVL4ygxDr+HiZdIKVCbf/WS69njQHCHch+irSrNBpXibIpoVPHe8Kd0YoO0KMHqOgYq6bI2l89VxOtqBpdv0NWRgSlhTEllDM6ePjKRyEYx0fYkzukbp1Ndx0Vn6CMwQzvYDAoNFZ4kyiLiPOUOD/kUniJW+FV7P4P8HJQ9Uuk4fVze0w1eg+z6KPyIVY55t5sj0rzGtHlNYbxgJbbejz0/hLYOCuvkF8wLxtjDad9qOnusqaeRah09HMRm8lsismWw9RydsjV7d8mKiICVXm2yUdygkxmlHmEPX2ECC8BkJmYh7OHy+5UNsYavE9RZDRqF2Djd5Hdr9OwBPJ7/xeUsBHu95GdX8NkE+zj71PXBdXe65SqRmwv2I1mNCsb+MEO70/v0xSGhp4ShjfRH+r7Tcoh96f3UVIglaBpt2jYH+oDzO9D/73l192CvHYZNXgbEy3dKi3LI/ee3yNcseKz4FMXm21tPTu2Zz6f88d//McA1Go1/uiP/ujTPKxfKYTO4QNflzL7yNdaxZQK5dlk0gcK4VJVMJu/BabAKO/s7T4Og0FXLuJWL+IGl6k6HZTVRTFHzB4R1TeAEiks0jLm9uxdtM646rlYWUxkh4yzCIqEC8EmQtogC4xbRZSGtIwRloNCMipzuq6PSeOlsOL02BtJhGNVlxGA8YC3TczR4pC16hpfbf76Khv5C0qql25dExSusLEozuIFZvmc0uTIJzedAgi3YHiPzIIH6ZiMnAtelXaWY2cDcqeNKpcLGK2CxxMW6vR9hMQoh7x2GVO/fm4BPy9n7M52SYqUuBxxwb/4zEkiIZbXxTJLHISxCMOrBEWfhddGV9eYjd9nYlnEySGXrRDrdPEtdYYoE0qpMLpEzg4p8gzIUNExZe3ZizgLBwy4wmcUjwmt0Zk4KPfWkRcaIBRS2Dy7fPl8NCUCiVit9D+StcoaViNAf6jrVFKexhy8/OdnKl1YnCxz4L0PTUoZjfFbFO3XQCrK2mU4LUpaOFypXUWPb5O6LYwxWBj2okf8dPhTdsoFHR3RkBU0ZllINyUCg6xtoOyArPE6udt+ISGX0RH70SMm2ZgtoejUewi3hkkjCLdJy5QpAqRLeOoA9wFVGdIuLQzB0rUjOoR6HWMMh9ke/ahP6Na4EFw+t8lwhIejVo3UXwWkUKx7m9xf3OHh9CGblZL2c+ICNoMLVOwqjnSfatZoYS1dEMZ74FURTpNt0cay7yAFCKPRuuTJJYMwGmGys4KKNiWP4vvM0hlztcHD2R7aGOb5glbYQz78CSKLSSnIsgmDeMAoGfFKo4ItnMcTiKeOwHERYWijjSYqFoTeGr7bhbKgaL9OUd0BqchO/vrsmPIyxQEKK6Toff3x52SiM2dhW1p8+J5jCfusICl09niZpz963bji80Fy/C1iZdHwP/vig/E6hIt3GEV7n/WhrFjxXKTOQMhPHGvyUSiTI4sFBoFjHEAhyhgsswytMoa8fhMay3v+MD/kx/0fMipGvIVDzWkg/BB0xiJ6iFA2+E0oNH7jGiado52QQkhKx0NZVax0fPbzjdbkva8h9PL5JAQwuocpM4gyVDpA+8+PVl7xyZFelwv1K0zFHFPZ5sNP0CedBuBxzJ8WLg2rQataozwt2V2qXoFkiF3ZRJaCWfMq903E/cUePQrean4dpEfa+zLjckJ0/GNsaXEU3WU4eZ9r1Q2saLz8QaO7iGCL/BmxNh9wkhyeRS81nCoNlnGwxvJJTbJ0x2YpWDd2gMjHKGmDcnEpkUri4GHjk8nwEw17aBlAdQ3EDKprz3V/WvFLhC452yCX+VI4+5Judp60yaMJC5MTJX0uBB4m6CAKDVqi/Q4iPoZTJ2S0RhiDEbDh73AiDbPFLkfzXerVHbJSUJwKszwRcCO8hTFwtDgkzyMSv4PVeoXg9LgNBsqYwuQ8mj7CoOnpmDKRy1rj6fWHLlDFnMLyuR89Yp7N6QVd1tzz9+O8cgHltZbitNNnlC+rT90/ziPoORusuRvPfI32uyjrIUaX6MrTjosrPt/ElOwFG4hgE1FmNNBIFAKNKmZo5aFfQnBjnBpGGBbJEd5slyybIccatfYVSnL2Znv0shlxfMSFyiWE3aDT/gpmdA+cKmn9Orp+kduz+0TpFJnNeaXxKjYOgaxg+T2UkPjGAeuJmow6f4zK5KjFPmRTdO0CuR1St5u0ne6587j062jlI7WmrPSgXCBkiNApRnkf64wjBJgipp+dMM/mBI0t6m77qahZgaT2EcPCK34JEMta/AX/IhNnyP1ZhjQWcRGT6QRfLmvqUmc4Ai5WruDmM9TgLpQ5cRByODtcRrHmM6oqQCi5FIaZktKUWNEJpHOM0WidI2sb+MZaCiSNRhiFrm0RZ2PSdMTMqqD8DoGwyE3K3fkd8jLnQvUCHa+NEPsgwHjLc3bN3WLdg0THvDd5h8KUXKhtI4Wg0CWu9GlYnafO7xWfHsLox+lQWiN0wYu2HgVLl1Khc/LKNsLvgbAIhMV1d/OpZ7zQBQZFUb2ICDfIncfpDlYxAyHYcTqoxS62G1KkCfgNjNNAkDItYw7iY9aa1+mP77HmryO9NiIZoCk5Sg7IIxfHb2NJ66ymqISimqeIaOm2qed9TPNLj49LgLF9xLL1hZAOdSfEVjaH80NKbZimE15pvL7qy/6SYAzLfVw6RSib0v35PE9Lt47l1SCLINzBwiG0lsY3wpRwmojzAdqp4VshGwHo1lXUqdO4EAolJIUpKcuIWREvzTjiY0JyjNYIbx1RvYo2GmFXmRUTZv1vY01uU+oCzAx387c5mB/iiwpJlhO5EakpScItIsvHq73y1OBMWqZIISi1YS1YZ8PbPj0msBePIBlhmYzi9PVLLQecr9uv+q4rPn986mKzv/W3/tYz/7/WmsPDQ/7lv/yXuO7K9vIXSe5v4LQWUMSU9SvPfZ0d7yOOfkQbjdu9TuI0qT+hstXCwon2YfoQUVkjDa/xcTe6sn4VaeBYj9gtTtg0AetrryJ2/wyCNSrTIdfsgiyNsNo3uXMa+3RY3eTy4ohs+FNaZc6icYOF22J+5fdQ8YCmUyWfHWBhsExJePI9ahd+j3z9Kiqfkzv1sw2n8FpUVB2EYOHVORk8INc502RCXEbPnQ5c8fmm5bSJigXGGNpOB0vY2LbkODrmYnj5nGuNlU9Qw7dBuZitr3NcTBknQ1SRwOwEpxCI+QCv0kHu/jkpGYveG5jul6nIOvnmb+BIjXSq5PN97PEeuvsqub9x9jOUkJRa0/XWMEJzpXb1bKP6AZqSR/P7LPI5G5VNmnYX3X2NstKCikMq1jHK40gJplpTZDPaXod2+zoimyKSPiYeYSmLovsWhVAQTZYiuI/JqrekfSYesD4UifZJ3Q1m5YRHs/soaXOpdhlXrBoCH0WqE47iIyxp0XPW6efHHEdHVO0aO5VLL73ByoILWBeaaGGd+xsKU+IMfgiLIyzXpRQe+eIh7y93eFyqXsERPvb67+B4PVLbRdZfZba4j0BwaFXoXvvvcY2NalxDHPwF1HYQl34H9ZP/O0Z5qO6bZE9sYj9MYiJO4iPqFATH7yCiAxqVDkd5xFWRYuo7lG6HUgWEFLS8GWmZsB5sPvVexm2A2AUE5nSzoinpR31KUzJKxvS8eDV9+itMVM6ZZ8six0l0TKfRfWajRWHReqYQzXCQ7jGRhrW1a3TsBoujP6OUFs3WJur+n2GUh0xOzhwEpc6wT76HSaaI5nKKLzUxo2SMAMbpBCGBkuWmEouitgNXApLZI4aT+7QrPSbCQwiBnQ0Qg3fBqVI0r6IQhGabYwzCZETlnCNL0tv8daTOKOwqdv9HmHhMWF8n672OERKnfuOZn5EnAq6GV0nKhNBufOTnmVd2sMoMDBS1Sy/8d1jx2THofw+A+kfclz8ttNcmLDL20pPP+lBWrHg2yS7T3T9FWS6Vrb+J/tBU6c+CM7uLffxdmB9SNG8hutcxiyFlpYfBQuQTdGVzuSY3y2eJO3yb2vhtsqDDrhtwo3sD++SneItjbkoH07yCvvzf4Quf0uqSuC3ScBNhVyiqO7SkQ1HZxipiMJoyvLyMyzwV6hgDIuhg0jkoC2N/yIUNzUl2RFzE9Ly11XrqZ6BwGtD5G5SjCcWH9oFWMUUN3gGhKNqvInSGOvwORmtYew0x2cWkU2TzAtPomFKn1FuvYckKRlqklR73jv6CtEyZpFPiMmJWTBnEA9rhNoGEaTHh9uQBTatCf1ZQUxV0qRHBs9dF547vif1h7nYxGw1EmVIE67hC0XAbzLIZKlhHX/sf8KIDdNBhfXyXmjHYo9toYVNe/m8+sauwEZK88ybUFPmsxJiPb5SO8j6zfErL61D9BO4IKz5bCruO030FEQ/Qte2XFgALo3EHP8Q6/CvK6jre5lfB7pC7ddTRd6FMAEHaeAX/aorJZhTtL539HEtYMNujXByhTEE/2uWNtd8ksANiloOMH5zPVuMGqXSpWxbeYoCwfUy4QT8+YCyhimajuklaJlSdBiIfQFkigi5ojdP/PmZ+gnE9Eq9OieEk7tN118/qAMJo7OGPYXGMqm+ThjcRFNijn7KI95nVNnGqF597rj/v2ivsOnr7d8CUK2fLLyCe9Kk5NebZnK7fOTtf7OHbMHmEcnzy9W98pEBXlRFq/D4ISdG4TrL5FSaz+8Rljp/0MZ3rDC2BnRyhLMm8ukXb9hHBJbJgCyMsVGULLR2MsNBY5KfnmxQCcTosVVYvUi3z5XqkfhktXWzLXUbJ+o+Fju70feTJjxDZjDLYwOQLHtQ6zLM565UNOvbjARonz+j4DdLGNjKZU9n/DkonFMaG+iZZ8zUe9yYMg/yERb6g7XWoyBrGQN6+QZweI6tr7GmDb9JV/fJXgEkxYpyNaDhNUp1wHB3TcBts+tsUusRSFgqLqqqenQ92NkAcLffWo9YO7wlYv/I36DhdRk4FM3tEhkH13sA7+B5dy6U2+BFGBVSdNoXXxe69AXEf0bqIHj4CDI40iDzCnt1GTB/hbX2Zw8Z18rIkCS/iI5gVU+J8OYB7khzTqN1CXggBQakeO+UYA9N8QnIawT5OJ1wNrzEv5tTsELUS73ymaGFjeq8jZ3sYv32WzvFxWPkYdfQ91GIXE6yj/Q5Z+0uYUyODZz3j88omVjOCMqOoP04ksOODM/dVVW1Szgbk0mLevUhfeNRMxLSICW2Pis7ZK6eUm1/GdH6TXDUQdpVCR6Sxy8RpIuNDOn6PST5mLejRnh8j8ylCZJTGwQSds56TM7sL832orXMUdsh0E18aatGQPNxCGUFJgRJq+exYpZH80pDVrmL5XbR0fm7rTS198vVfR+j83Dony/uk+/8VcWDhNN4i9XcAKOwm1tZv4umcwmmcCb9sHK7Wl/dJr4xR+seIeIx7+a1lIlo2xzSvYG7+j4hkSNZ6lePoGGX5lCblMDrCqrWxF4+whE1KiSUlVavGhn6APvw+Nb+H5fSeck+t6AW14Y+xvBatxs3l8WRDrJPvIGYHlP46UVBl4Tso5eJXL2AMFO1XUd7uMkbTe/ZQ/YoVnyWfuthsb2+PP/qjP6JWO1/UnE6n/Mmf/Al/9+/+3Rd+r6OjI/74j/+Yb37zm7iuy9/+23+bf/JP/gmu6/Iv/sW/4N/9u3937vX//J//c/7gD/7g5/J7fJExQpHWb37s60QyBKORQFiUeJU2mpLcpDjCQZoM+u+CLjDJHMtfe2YEA4AqF7BI0crnqNbj3sE71EzBLDqi3fsdqF/HxEM8WRCMd9GWTzLZJaisEZUpdctBxBFdt0OeJawFGwyLCY+0wfXX8MbvMY6P8LIIKSw61Qv4WUrmeWj3/MMsq1zA2g5BSGyrxtVGxGF0SMft4qoXFDqWOVY+pVDBmWPais8WW7hcqS4t2I2BaTmmKAwdtweacwtWNbmLOZ3sFm4Dx68jkhFSKqrKgyJFKAsxvkux2GeW9HGkYi4VdH8d8jmZ9rGTCDV7gK5dRU4fwhNiM19WuVjf4SQ+InSbVOTTIsYsPcQdv4tT5swoaTa6GCHRdhWa2+iZQRuDchuYeIgtbVxVIQ1bWMUU+egYrJBSKopgEy09LLdOIQyxdFjO9D1bALrhb+FbPlVTUilKSmU+dgLwWUidLIUOVo1h2ifTBeiCWT7FdVbFmo/iMD5gEC8dA2xlcxwdU+iScTqm6z1f+Cp1gsrny0Xy6f3ng8nm4hnRqapYYGaHy7/uwfcw7TeYjt7B7dwkszyS+AHC2wKnjej9JspkSCQ7lUtU7IASTdtqU509QB58HxH0KAfvYRxJoWrIYoZ18j1k6zX0E00gg2aULwVg83QE2Zw0HeEWC5TWiGREI1hfTnlJ+6xY4mUTrgqXsnrhmQ2GLNjG2qoB4uyZI4UkdGuMkjEVO8CRn1y0LoxGFfPlRLB8fiz0is8PAo292AOTUwTbeCrAlja5zml4jXNFmIKMaTEhKzKabuuporLUCVb8CGf0HqFy2fc6BLNdBv23AXA6NxGVC8sXRydQWxZwVDY+s7Nm8hBRv7aMT7Y8kiKh5tboyU3meUTNrqHG98jxKewKiVDIIseNR1xd/xvYwkaM3oNkAskE5Tcpqtu4RcQ1p8Lt2R1G0ZBJuU+l9Tqe08YkuzDfw8JBTo9o7vxNDPK5TSapExpGUDg9Pm5QQCuPrPn6S/9dVnx29Ke3IfRofA7ixoxbJyxzfpzPPutDWbHimUyH7zCNlzGv9vweVnMpNovyiMNkD0e6NO02T94rrWKKnN5HWAFZ7coznXckJXK6C7M9TDJD+gNKbmDCi2i7RlnOKJw1/HSGE/cpKptY0QHO7BCmx7SFjdu4gShyTrIZ9ZN36FY3qTodSq3QOseIGa63RdoJKIw5i1+QZYyuXaCwnr03zxo3sYI1tHIpVEBuEmzhIhAsyhn7830A0jLhZvjqKoL8Z8EJKFX5VONEzh6erRuUt3R+/MD1QM0eUJ7uVYv9P2eiNUURI4Sksv77AARorjaucRIfs+M08U3KYL6LLR366Qzltygym1c4wY+PCaubFJ1fR5Q5udNAmhyVTSjt6lPFfysfsVVqvOo2SIvQapDbj89xCVysXMb4EUZnxO46snoFJ97HzUHlY3SWUnSuL6NifwZKDBNKCvQzo1GeJH0iDmWWzVbuCJ8TpM6wol0QNnll62NjMbPqRahe/IQ/K2Ixvo8pC5Lxfby1Nyn8yziz++g8BxRytkvub7DofOOZ71F1QvbmD5jPj9jqvYkyy+annY8Q+YzM30blU+pGU1S3qE3uIpMZYnhMWd9hv7pOqjXR4pgvtd5kcbr21zWNLFNyZyncNIvTOkAypunXSMuUuqygTk3vAVQxJ5veRQLW+CGydgmVDMjGtzla7KLiPicIroevLJ2txNIt80XcDrSwQbxM9OCKzwsSxaXKFXTwOHpVYBCLo6VjahajTtfd0uTPXAuo6X2YLp/1luUhw4sM7T7W+lcIRMnQSG6P7lB1aqwFPSy/ThlukVhrZw5JpQqw8glgKOwG18JL6MUutl05e+RJnYIpEVawdOcrxmT5GNvrnt0LpMkx4wegC5g8QlbWiCzDJJlgWLoIdpo9MAKrmMLRt/FKi0q8wOQxODXE8Y8QnTcx0wNk/cZZHWdRznk0e7T8Op9zq/46AoF2usS9LzFOJtScAFucr/vIMkaWCaVdf2l3xRWfT3IyHszuo41mlAxwlUuhC/pxH9/2zta+jqW4WL0Mp7XNs+hKoVmM7xD5Pe6iUF6HllD4fgOn2sbNpuQqxJc51eEPKVqvUB59G731WxRbX8cYC5mMIL4NQiJnu4hsTrH3bUzQgWhGc3OTxuQ+fpZQOIY6sJ6NyCwf39nCGIilYpQOcHREw2qfCTsDVUEKiTGG0A5fKkp3xS+e3FsH7+OdRA2aREfY0sGZL50emTxCCouyKFD1q8/tvQIYYZM1XkGVC2SZoGWAERKTHGNIkcZCplNKILMUt6d7ZG6LUTzkiuMymp9Q2gFrhSYKtpgaTR0QxuD4XexsRK2YIys77M52MRiy6S562gcU0m9j2q9SWEtBnSrmS+GOKEmzAUm4wZF0cCybm9tfR6BolDOiYkHPlDj9H4HfIgsuvNDnajAM8xNKXdJy2lhiVcP/PCH10mVMf4IejSoXqOgQY1efios0wsKox/0ig2E4fodyukfhOzRNFRHsnNUwCutxf83KJ8jZA7AriNplfKeKM32PTPqU1SpBMkVEIzCgpw8pe29i3DaF3aImSvayGY2t3ySfPWDfwLZOuR5eJCkyKlYVX1RpCB8dbCNRlOkJuVM/W2cYoYl2/xo3mWHnOX59D1O5hhm9y2j2CDU/pOa3eZgOGAebGASXdExd+pRWlbJ+66U/yxUrPi0+E5XM3/k7f4d2+/ykfb/f50/+5E9e+D2MMfzhH/4hYRjy7//9v2cymfBHf/RHSCn5Z//sn3Hnzh3+6T/9p+fEa9XqapH1AQKDymdo9XxlsalsIOdHIARlsEZpCu7O3yfOE7qVDhvuGjg+JDO0JSjUszdgKh8hD74FVQfb3sa1DM7oDtW4j6dBaZ/j5iW0nLFx9BPU3vdQ4Tbe1m9ytXGTuIxQpmBia+xEEzavk6kqHmIpMDAp+fCneJNH2JtvEZcaVzpIZS/tY6WF1CnCFERS8mB+D60NF2uX8BHcqL7GTnAZR7ioF7gkhNGw923k0SMcv0XW++pKcPYpkZoYKdQyj/0ZPNkIsY0m1AWxtJkVE34y/hFdv0vP2QD7g+arwFg+DauN3wwQSCrZBNIJRbCOmtxBjt7DNxGZztDD29j+NkgHqSRMD5CTXZSwWbQucpg8omqHVFWN3GTMszmLLGGRHeCGHg2riREGYSTO4iHW6G3mj/6U3G/REgorvIl9+C10kUFxgKl9iQeLR4zTEVWnwsXqFTxdMM6OGRYxO5Uq/mKIqW0t42wRxFaF9yfvkumMjt/hgttexkLIyrkiicJi3ViI/e+DKZHtG2ThVV4GVcxQB38NRY7bvkrVbzBKxkgh8dXL57n/qvFkrKolLEInZJgM8Sz3ucJXVS5wdv8LWpc41U2y7lfITc7D+X3SMmG7evGc1b8sY1AK/AYkY6htYYzBsys40sI9+QGDaEClcYXq9u9SGsGD+SMEgivhVTbdZaHfjg8ww7uI2R6mmCJbr1CG29hKIZIU7TWw5vtkle2znz0txoznD7GEhT9+l3S6hxNu4UqXzeoOZfc6CsUDJ6dfRPRMRC2LEAffQZuMqNpiVr9Cy+kikBQmW0YLIp+aBBNILgSXWfMTbOG80L382Zjl9Ph0D+lWKdZ/7RNtilb84jBCIz7kbGFH+3D8YwCsRozTfI2bjVsUpsAVHuNiwDgdETgu4/keD6MT1qvb9LMjuu4aTaeDI9ylO9nht5AH36QmNJnXpLvRQNmPBTva74KZQ5FCuI2dD0mVS+74uE6AySJMZQ1jBAqLa+FNcpOy6fv0sxl1u4EtHIr6NWzbwxr+gCIaEsgZ3pW/jZKV5bPMrgHjpVOlkIj9P0XkOX5tA+UFhMkJIh5jC4dR/QKD6IhqNqJn1fCDjXPCT1huvktyLBysYspi939ntDiiuv4WlfY3PjJWwSpmS8fEVXzVFwNjOEmOCGqX8OTnoIkoFKFwWFCQlumLD3asWPFp4bcQQoKQCK+BlU8xToX7k4ccLk4wgF23qZ6ur4QANXgHEw0ROsG2HLJgB2lyhM4oT0WeRiiMG2LCHYS5j652EdM9iMdYZsphusA1GcLv4hOg0jGZX8dVAZfDKxBuIfOcMpnS8ntU2gUi6JG6DZzxA0w8RVg2avO3qFttDJqSgmL2NoO9vyK0GwTbf4Pc7Z37dU05xkiP3GmhygWD+bsc5DE1J2Q92GQ/3mNv8ZCO3yUUK8fvnxfS5MvC+AciECtA6gQtJbEyDMoImR7Qclv4lU1EEmGKDFndpBzfW76H9Xh/JZDcqL7GTWMjTt7Ge/AXdPwasbJ4t9KiqlrU8jnt4x8QIAi0T9r7DYy2EBjs4+8ymd0hlTbuxd/HU8v6nJWPkHt/DUbTCzdJ22+e/UyrnGMQlKqCnc856n+Tw8kuYec6F5pvoJ06luWiZQtZ02C56EoPgUGWEVq6L1U3MRjuz+9AXqATyeXq9Y8UjwnkuTiflTvC5wNr8j6MHwJgrwmyYPtjvuMxpSnQ6KeEIE+9Ti8YZlOkMlQqTez4BL+yg1ThstHlBKAs0CUmWDoBlBRo8/R712uvcsWyCWonKLtFYAUw2cX60f8V0ojq5pukZckiOiDrvUW/nBOMfowe3SfQCc32LQ6tKnW3gS+q1KTBaEOpKmfPB5QH9U3k+C52GXExmWAWR+B0EfIuabgcohyTMC9m6GTCevcNlHDA8pHKIXAqlF4TIRQCSUnBw+ge+4s9NoINLgXXP1agueKLi0CixJODfgJTvwSju+DVKGWJ2vtTRKlxujfJqpfPv8GT63HpYOFwrXaT3GQUFPRndwikzablIzAUecZevI8KFXlRUBE57aLAnLwPQNG5zHyxD6P3KXRJ3nuTVutVWsMfM57tkRUxVUvQ3/sLsmRMy+8QXvo7FFaIERYiaJGXKay/gmhewQ7WcOYPScuM0AnBCOy0jzr5IaS7qMKhrG4ipYPWAtm6itAporaGOd3/SJPikWNJi0IXWNI+k2EKBDvBZdb9dFkHeOLZosoFav+bUGTI+gWy1mro6pcBaSRKKLTRWNLBtwPScoJnuTinAxcGg6tcBPJs+WD8DmKyi0DhVtcRusC3fFxi0od/CkVK27xB7GyB46OOf4wY38OaPiTa+honb/8bouY1fL9Dt/EKtvUKEsEi3qXUM+wgpKDEbmxT6d/GZDEs3sV26jj9d9lMI7SIsOqvUwo4XtwnyRYsENjh4/2JI12u1a+ihL1y6fsCc5DscRwdY0ub1906jrQRXgPjVMFrUFoeBdkyhvU5wnJVzk/vYTl2/QLjxg4TcrLoIb7lEK7/PmEhEJaNTgfIIsGePaTmbVGr9BiXDeZenUJLPOWjygjr4K8Qg+/TtF0WVpVq7SLHogQjEdIGIZdrbqHOmR6odISY7yNFiR8PcBY7NHuvIe1tjrNDMNB11wllgL37X5aDN7MDrO36c4emrGKGEQotHeL0iIP4mMJocp2x5S97GMKUqHIKxar29FmhihnWwV9jTnuGH6xtPw5pUqQpkf0fQjRGCIG19Q2KZ7jPS52AMWjlYdwG0vIwaEy1g9EGIQQCvRzEk6cpIsffRmcRBgvLrpB761hljDU5BAFW4wLl5AFFMSfbfJOTO/8LXa+N03qFdniDarOGNgWx8HDLmFIX3J08oBf0zhKtTGUTMz9gUIw5LkYsJj/iUvUKodVEIvD8BnERUV0cYh98F5oLpsoQmQztVTHhGtLy0HkKmHP9w58H2pQcZ4ekZcKav4EnVj3cFT8fPnWFjHjCTvln4e7du3z/+9/nz//8z+l0OgD84R/+If/qX/2rM7HZP/pH/4hud2Up+CycyXuY4T2U5VJs/trjoscT5E4buf27wDIyMymn2MUCSwl+OPge0+oVrnffQMcH7OYLFtO7XAmv4Msq2pREeoESgvnkJ+jZbaRzAfI+Xq3DLa1heB+/9wZxPuXd6U9hcg+pEzalRpVzhG0T51MeLvbYix7SC9qEwRpbjRs4SCqqxs3GLazZXXLh4jh1hHDwr/23OKNdipP3cII+ZfPGMpKizNGNNSK9zDsfpn22/AoC8dx4kMJkROUCTwU4YrlAkTqGZDmFaOIRqozPKaRX/GIY5ic8mj1CScnV8PpHRrpInVI/eRs7OiCvdnjXqaJNzuHikJbTRoTXsJwaCOvMdvSDzVju9uC0KVO2v4QKL2LP75GN7tIWFlIXZNWLuPUpJjoiv/j7aCm5LQSL6JgT0acTtDhZDEjMHE/6LIoII1L25+8xLVLWq1usRX1yIZDKoWp7tP111P5fwP63sdrXyDOXqBgySocIJFGe4CZ98v1v0V/cY9K6TFnEXLPqWHmM0DlGOiQ6JtPLqXiZHDDf/c+o0W1qa19hsfHrCLt9VlAV2QzM8noQyRBOxWaqXGCks5x2/QhUNoHTCXwzP6RTv07QCFBC4YhVHMPHse5v4kgXS1qEqkEtaND1utjSPd04nkewjAXh4Lsot0KpbIQpmRYTptlycvU4PqJWPS02xHtw/BOQCrP25jLKRipk3KdiVbBExuzkR5TSozK5h4VkQc48aFGxm8yLGb5TQRiNEBojXOL6JiafcTi7jyJja+NN7PkxOhohWqfOBcagdEQ1PmK+99f4XgWTDugXE8xcElz9n1BOD1SFUTlkYA45iQ6Y5RPestpgNNNiynwWc+wElBREWcwsm9P2W2z7F3nWploif+YFsjQlLI6X/5HOUcUC7aw2p58HDIa9+AHjdEI36LLmPBGxenofA5YT0bAUVQmHnIyHs4fLVsvRNwmiEWtKUlTa7M+PKAtDUqZcDK4gywSyOVLa1IsYp7KBDHYwToM1K6AQEqoXmNRKAuESHPw56e6fknk1Ti7/LXrrX6KiFaVdRZgSQQHCxU8OmR7+J47Hx5QbX8arbtOyWyivjZRN6pf+T8tYM2+DgqX72qK2Qc2rghVwGO1TjN4ldOs0I4uuv0ly/ENayqPmNDh0fOaA7r1B6NZR/vlmQknB/fkdFnnEemWdzSJjMD9AG818dBur9eZzrx0negTHbyOlRK9/jcL5+cXLrfjFIGcPOFKSxudIKFs73WeMsgHr/tPxyCtWfJYEjS8h/Q62kHjDXUTyLrK+jmg/O4bWGEBaWMnhcvDErYLlI07exuQJqn2drHYFbTT7YQ9tS5rbv4GnKshHf4EQkA/eR9Q2KBcjUqXAMkTJIYeuA75Lo3qdjtsiuPP/R9sB082vciJ+DZmnOG6NrelgeTBFjtQppXLZjR4wLSaYo78mnz3CU4e81n31bF8DkI2+x2D/m9hOyNr2b2OOf0w2e0Cr9zoRhrklSfKUrdoFPOVyoXpp5Wr2s2IMzuhtzHQfKj3y1jLmGinBspjpmDvJId+f3OZWewcqO3SCi0i3hywTJqJAeRUsBF7rzXNvnegF+fR9isUe4ewh7crXuBMfItyAO6M7vOW2KIzEtpvgVFF7f02ZJ+jGOovFLv14eR7NZvfZbrbACMRp/CqASadn7sln8TtCINe/gtQpg8URFdujdvAtzGKMXb9CtvWbyDKjtFwO430G0T5X8/eozacot0ax9tUXHuQoTM48W1B1XRZZRG6yj2ygOsLlaniNqFwQ2vWnhhNWfEacrs2B82v2jyHWC+5O71Cakou1i9St1jNf505vMzj+K+Yi530v5FJ4mXp4Addp0y416tGfghSItdcpVYWFsonLPkeLY9IyZbu6Tct+XDfW0iG16gzNEUnyiI5bwxQJIouXfdTj7yOdBmr0Po1wm0e1dS6EOxgEIwPtoIfjtfGljxvvQv9djDHI9S+Tn8abGwRZ8zUcN0SfvIMTDRGP/gxdv4apPF5rT4qYefs1XJMyrlygJSS50yKo9OjFJ8TG0Aw2EQgiveDe9C6TZMwoHtFxu4Tq2Z/Zis8XuUlJdUogKyQmRsBZw/JlyMKrUNukv3iEHr+HG+3RcXvIxTF8SGyW1y5hKweEIPc3EQIsbKzTGuCt2g1uRQOmg3c5EZp3Kx2u1m/ST06oRH0mxz+m7lRx8NBOyGT+gKPpfRbTO2xVNqkUCZXDv4R7/wlH58S9N5kUY3S5rB9G2Zw6p88aBGn7dQaOzaDMkMJwRVW5Xr9JrjNcudyninSEKVJoXUNkgrL9Jrl0kWWKSI4R43voIkaWy/qoOPwWs/SYXmuHsrJD21njyTqSRD1zDyzz2VmdU0THxI0FhcmpqvAjB7RWfL5RwuJKeIV5MadqVXGkR9eNcZWLhcOV+pWlw6TTPLf2zd0eavu3AUNN+azle8TzfcZ3/xz78HuYxmWGb7+D1f06VusK5kBj2q+iZw8hnS6dcWpbJMc/4Ojohzi1CzSqG9zf/VMcNNat/wlbVJi6VW7FC2QZYxAUQjNN9imyOS23C0aj8imVg+8g0il+99WzY4z0nDuT22ijuVi7iGsv10rGGCI9Rwrxie4pKz5dhBBM0jEAuc6ZOCGtrd9Gb/7GMnpYedyPHjHNpnT8DpveNk/e09IiYVZMCLM5nDoLi+iERbXDWAiwHebxiOHxd9nZ+dsEospVt0Uc7RGmMTKZIb11Gr23sKSkLVxs4SCzIygSFumENEqY1i8xm9/HduqETpXAaZB6HarZHHHyA8r7/xFv+zdINv4m6AzdfgUV7WKUR8ffoKVqvG8WPDz6CbZTwTQNW84mnAlqlkNgz8KJd+HoJwjbRpmSNB3RcTxOqheemC8pmR/878yGdyg2riNavwsrx7NPHZVNzly7zfwQUb/+sXUFK5+gDr8NusRSkAMYg9BP7x/stI84/B5gMGtv0qndILpaRzPnnUVKkNxmx7uEP3wbMzvEDppg+4jxPVQ6pWzeOIukLbKYfO0VVDZGTB6SS81RpU6hY4QsWRQRTrZACIFHAAKuhjcY5X2O5seUpmSSTtjwlg6Uudtlv32V2/PbvH38bS7Xr1CxK4RWE2ME4ebv0Zjdxj76P9j7s1jLrvS+E/yttefpzOfON+6NOYJzklIOkjI1WHIaXVWNRhndQNsGBD9YDx7gdwP2ix8F20hDkAzDbtluo+UHP7iq0KoquSXbaVlO5cgkmSSDMQ93PvPZ++x5rX44wSCDM1McIlPxAwgw7jln77XXtNf61v/7vpfRZgsRHyA8m6SaswhWOLEsLgQXccohtrQJ5PtHM/xxmNUTDpNDAGpVcya88Ile/zF/fvnMxWZaa/7u3/27hGFIp9Nhc3OTZ599ljNnznys6/T7ff7Fv/gXD4RmbxLHMXEcc3R0xO7u7idY8p8ehGCZ+gmNrjJkMaX23lu482YKM6kyeic/ILzzhwypeWLryyR1QTW/Rl5n5IZHqUrm5RzPCbmX3mGUjVCiJBAmoR1wd3GC1z9DKCwK6WH3LmMZHovOLjdHL9E2HRKlGLe2Ec3T2GVGlg1RKCqlKOsFtnAx6wTubzYd4WEFp/BMj8wOMO02di2o0ilojV6MMNzD5YYUcNIRhtuh1jXe2z2DxcNRsQQKWcXcTvcZlwmWtLjYuoyJtYzsEa3D/CYiWHlPod5jPnlm+RSNplI1izr5QLGZUSWQzfFliM4Lmr7PtMwILB8DCy0E5dtSXr4fGklltZFNlwgHhKQMd0BIisZ5rDxBZ1NU6zRFFT/41TSfo9FITJRUNEwfe/+/Y45v0Vp5ijw9xvBWOC6hvf4clYaZbbA4uU3XC3HTE/bXz3IzPqQkxxYeLaeJmU3RAvJygVcklPMDEk/RrMQy7Z/dwTcCGk5EWqY4+RiRHFMtxowHLzG1Q6beGhdaFzGxqb0+httA1DmqsfT+sOPbMLiCMC2q9Z+lfo+0jG9SOx0MJ4Qyg+YOWvOB7fKYhzEw6dlvhQL+MKOiqHPqfIHR2oZkgGxsoYSJZ3gY0qBRLehVBlKXKGEh4iO0qkHViGxK2TjDcXHIjIy+2aAlV+l2nyQ4+SGOcEhVxWx2EyElKbCieljVEHnyCrpYYDRWmFce8ew698bX2NAlQ6XoVwppCmpnaRh3ZlfR45s08mNqv88gP0KYLrN4HxFucSw0m/fnTUMYLIqE/WSfrtfj0O6x0djAWGgmnsvVyRuMigEdu4dGM84mrLtbD9JFfNIoYSKaW+jJHYTborQeC4kfFXKdPjgUPU6O6VkrD/pB6W9gdzJ0XVI3HzakG0hMYWDrEjMdYwmDsEjxzIDSXUXzVpTB2gyRjS1qFIYbYbUuPIgIYzWepNYLrk6uUGvFTrCKd/wyWRlTpMf46z/DxEkJjBA7voWc3qSuFPQvIRYnLIo51DlZfJt0dgOrrjC1pGt44HTB61FYDTSKm/OlMMwxbLacFkOtaUfrLPIZTrRCMTsgqDO0Vogqox1ssVjsg5AY3uaDDfObpPWCebF8Ry0WR4hgizBYJU6HyObpB4cK74VITtBaQa2Q+Rgei80eecyTlzhwfFrv4wn6eRBZDUAxzkePxWaPeeQwhUXo7mBWU0Q2AUDHA3a2n6DKJI50CI2Hx1PVexJjcQRuj6pSGPEedbFYfhjvY1seWZ1wXCQU1JykxzzZehLZ3ELPD7A3f456fp0k6FB5LSIpwbbJiyGTkx9S1TX9xi5CmBiLIZ6CoTTxTQMvHWL6EVVRgt+jthqUumSUjRGGZmA59G2fSkoOpcIsT+hYfaSEZPQ6WivybIyK72AqCEwPIxsRTe4QOA2ScJWxMOkHq+8bTVrqHFkXjx2uPgrFAmb3oK5hto/R3KW2GjC7R1ZXjNIBuQlxmXAzOWG9uTT2KsOjMiyujL7L3eQQtOZL0Q4b1iZWfIusHHNHl8R1yrph4DU2UU4Tz40Igi7MrjFxWnQv/F8pqhQj2iEf3WB/cQ+V36bROg/ZEWa4SWoEGFWMLOYou4nR3IJ8Ct1LSwO/EIh0sBShaRD5iCrY5FR0Cmf0OkY6xp//CXpwBeuJ/we5d4pUxRxkIxxpMBm8SuCsIrPpMrq+87DY7J22mDexhEXP61GIBR2v88D574MIjIjAeNwvHyXq1rllpDnDovA/+hogruaUanlYOinGD8Rmb+8vUlcwuU1STjmaXqfuXWDoddDWCpfsVYzJa6BqUBqdzYgbTd6YvM6snGBISWA0GOVDunb/wTVrasb5gBvT62xLg9nJG5Sdc8jeGerZEaw9gTx4lXZzh9SJWI9OcyxtXK+DYTn8qJwyju9w1l2lvffHmPNj9OrzlNkY7LeLmAXa8DAtC7IFRFtoIVCmd//ZSlYMh9RyyJVDwwqwJ68jDQOVJkhnlaACXZWUBtjCxpU2U8A3vccpZH9CKHXOG9PXKVWF73gs8hSBYLex+74Cy3dip3uQTVDBBio7orj7n/AtD+14KCkQjYejCS79/yVFsA1oBuURk3zCphXRrGqU08IQBkau2C8TFtkQ222ghCYyQsz8OrU0qO0Gsi5QpsfcdZlVq/h5jIw28fMJ7tGLSCmxpYcTrrDwN5DrEnt2j2brDKXZelCmSsBeXaE0UMToaopXZth2G3Vf4KW8PoZ1F4RB2T7/IOqNNhyMo++hqgqqGbKYIKqcRTFmnA4xphYLu8eG63wkAX1td7D8LjqfkTTXuDp5A4ViM9ykb394GrzHPLq8M7Xk29cLkdEiese0KVDYyV0oE6pgi7q4xXR2DavMGC2GtN02QTYhd3zms+vYUhH1zuIdv4boXqJUGUHrNJnbohpfx3Z6lPN9tIBpmVDrkiIfULsGq7VJEd8kGt1ArzzJqJiSNE/j5UPm/iqB1cKOb9MxAixb49QV1v39SVLF1PfF3LNyRstavmvG1YA78zsIBKebp2kYj205jzJaa1b9NfaTPXzTJzAiqrfZvlOVMLkvRhumQ1addQxhInWOqDOujsccToe0LI9zQReZzdGdc/hmQEto9qd3EbqmFd9jL7mOLSM2/C16/mmsZISuNTrapjKbPBQ+wJAYBsjWGaQTUJgmqRVQ1TVJnVLPJkTTm8hiwmLvB2Smg3P8Q8zVL1H5G1jpmNrx0dkMy/CpGzuovf8Defe/Id0mRGdQtkG99jxycYR22lTvcxYlkgFaK2RdwHwP319Dlwtst0fkLc9XqnrGZHwDdM1kcot283kw39uJ7DGfHpXTxXQjKNIHZ4YfhsyGDwRqymtCEIEVUjkPt59VjLAnV6jqFC0sRDrAcPvMdMX15DbTxRwjMXFaFdvxPlKDTo6Qlk8d7WA4E0T/IqWzdDZZuC7pyS0c06RAIsdXiPpPcvvkdVpVRmP7F6lbD2tXLGw6Zo+pOSOvc1a8FbReRgkXdYZCs1DL6KqmNGlKuYywZnggA3TjKShrSAYYboMiucdBNkGWMVXjNITyY6853m9P/U7Mt80rtvFYiPmYT47PXGz2B3/wB2RZRhzHHBwccP36dX77t3+bq1evfqzrNBoNvvrVrz74t1KKf/tv/y1f/vKXuX79OkII/tk/+2d885vfpNVq8df/+l9/KKXmTwVaY+XHoGsqd+2hFHnvh1QF5vh1jHKKNh1q06N2PngDKwTYo1cw9r9NML6DDNqYyRjfiLAXE0Rd0glb3LRcMp1SsxSdmdJEC8FMpczap7hQz0n2voW79gLBys+i8im0z6KDbc7WC6bFhLvSwIx28OcHePmYljQ4LuHJxmm2RlewB1dxwhvk5/5nqvtihdKIcLa+Sjm5RlIXeKZPEK2h42MI16j9NazJLXRd4Dae5KzXQWuNf1/UYce3ID6AcIMivJ8ybvQqanobr5qS9S6RqpJKl5jCQiNh7QtUxjZK2Mt/P+ZTp+12mVcxljQJP+Rgo7Ii7KCHTsfI5im2ozP06xTPCB6E8/2oL2AAJT2K9pPAfTFWvI8MuqhoA90+Q2V1Oa3mzIoZkR0xLaac1CdEVoRf5axOb+Ic/ZBamvjXfp8y2ka4XU7VM/LhNVS0SW55zKQiN0zWN3+OY9tG5Rlts8V2tAtIjuobOLpgt32ew8YWodPFzhfgt6jvi2JMDM56WwingPldamlQBT0Su0VlhRSqoFQFprSpDR+1/vMIFAq5NDrF+6BrdFljZGPq4OEFvlQZUldURrj8/cbPIVT5vul4H/NuNIrivkfnx/qd4aKDVSoExupzKFXhHP0pZvcST7krqP1v4QoHWQvy7rPocBUWA5AGyuuSqoT9eB+AvLpH12ljz/dxtYmucqRVE3prhP4m69kx/q0/RNYx1WLCvExwNr6EE/SXYa4b2ziNU4CBKityv82dcoAnCtbnd0ErlDDwpYVpBJy0dxjaAWZjl1NW68EzhUaTzWibLK1wpMu8Lih6z2KLp5kO/oSO1yUwImxpUauCttt+3/DBUuWY49cRdUHdvkhl/XhCi7xxERntooX9kd6rj/lssISNZ7qkVUZg+8i39QMtLPLmxff8ncTkTPMcizKmt/KziGSA8LtUwRPYzhgnG9Cc3sHIU4rWBQbNbWIvwDebD4x09+/CcX7ItJrQtJuMy4StlSdx9qZU0Tqx22QdhT34wXKDPLqJal+E6S1onyGqD5jmBXaZkM3uUoxuYqy+wMwWBOsXKOzlJrckpbh/sFbUJaa0cE0XaUc03RYiWCWMb9OYH2KpEnH667STE5qzfUS4SSmcZdQFrRC6QEkX13DxTBe3mNEd30JMjumufQnH8pBm4z0jKb6JCtcRiyHCMKm93vt+7zGPDubJixw6IRft1uddlAeEbhc4YZwPPu+iPOYx70stA4ywj16MIFrH97qsv8fBpFnOkOUU1TlLNbyBYbnUwSYinaLLDNN2qA5exDVKdtMTpv4qdec8RplQtS5A6+LSWaB7kVF2hDG9iXX8GsLvsuG3sLIpfnyIlc0Q279KVRbI5iV2hMIZvoKfzinTArH6FLm/vSyTsGg4EZN8QrtzCdG6hNKKeV0h0wPMk+/jSYt+uMZs8COMcB0jPI0s3qBvbCNsE1XbCCXYMXx60S7B+xj5zWqGcfAddF1h34/i9pgPwHKX6W+SIbgRyvCWfSrcwMrnhG4X21/jrBWy4q2xYr3dIUqA0GitsKRNUWVY9T4MrpCVI5qOxz07pLG2QWj4aG+D1fQYf36P8+0nOMbkDbtmrXWGLXuVbHYXW9fkecJg+Cprp3+NhdVjRTpYh99Fzu8hnJDs1F9CCI1x9AO82Q2SoMPM7+MZClt41N4KQte0iwydTnAMBz3dp26cgvkheKewhYtrOhR1ids+g0gzcJoP9qwPqqcYIMZXwW5Qti69QzAvWHe3aHZcZuMMrf/sGRIe89lTGwH1j5GGLrIaWHIZLaB139nBKob3+0u47C/ShKBLo2jSjXbI/VVc6S2jhS/2MGe3QS+orCba7ZLXGbWuKHRKnCUEYUDb6bxtntfLaOKGh2VYePkUWysM0ybvPUt5epeiLjDxkLrGaz6JafRoNFpU3jqTO39IIxugWtv0F4dU03tYyRDh3UBt/8pDz2fUCeLoRVSdI6MNSncFs5wiixlBfIV6foBTLLhYHDNrncUexRCPUIDpN1B1Dk70YEy52HyxeZlhtItjNR+kVnvMo02uMsr70f/G+QgHFw1kdUZoVhxlB9SqYtXbeE/BrVnO4OjlZXT5xTHSsPEMhySPiVaeQjWfpH5bREipCqzBDyGfo3sXKBeHVJNrRJ1zJIffpWG2MAyPavPnIFqnXR4S2yHSarHlbxNpByFMTFVh203KlS+ghcFGPsAsb2GuPEun8zTh3W9iBuvI/W9B6ywt06M5uAmNbartJ7CzIaoYUdrL8wgTi67XYZiOWLEj3KOXEEWK4fgMumdIlabvruJtfg1aHuW0fJAmWWugsQWjGwjLpbZbCLPCsAIMaaOCFSxpfwz7r02x+jMIrRiXA1S5B0BWpbyPBv8xP6VY6QHmtf8FigVW7zSHxQKZHSNaWzimi+H1oXUaPb2KPbhJ6fUp3DbO6V9Flymu1vjt07SKMUZ4TJyOmLXPYbXOs52OKG0f1bpIJh1kfEAyvYmrFHK8RxiuIwavwmwff+cXQAiU18U3TLxMoYM10vvnG5HVwDaWQSW67ltnfGm1dITRaNIqfSw2e0Qx6hhjch0Mm27zHM1WB4l8KB1lTcW4GKJEhSVsmnYTKSRmNcc4+A5lvcBtNxCETKqMRf9ZXCERVUoDg3al2fI3mJgOidtEp1NKkRCbPrbZpOo9izX6ETodYnq9B2Jeqxgh9r8PhiAwbGqnS7t9hmwxRgqFb3j0Dr8Pt/4zVRHjrj1LlQwoO7tIw0cJk6POLvNyTrf3JIHRBCTNbM7cClhTmq3xTczKpGico2o8bMd/+9mdEPq+fXKANk1on0EWBVHzEo73VpQ3aYR4rdPkk1t4rV0wH6+HPineSr9YsOqtfmB2GWV4lOtf+VhnhsrtIk0bA4UopmAEVP4m+s22VSnO8CXk+Dr4HazFwf20mW2KcsA0nWFLi5P0hMvtJ5nWFafCHsxH4K+i7AA93aNunqbwl47qAsjGNzipUrpZhm866O4lMiEwpEUUtrDMJnfJydLb9Nz+g+c2xTIFeU2FrQrM7ACOXgFVsdNcp2peZjPYZKOq6B29jilvo9eep7S7aGFQ9p+DTgHFmNbRdzhblSS9J6mCVYyPqTew0z2Y3kH4PYrGuQd19l6ERpMzzbOUqvjIjg2PecxH4TMXm506deo9//69732Pv/pX/yqXL1+m2+3yx3/8xx/rur/5m7/Jq6++yr//9/+eH/3oRwghOHPmDH/tr/01vvOd7/D3//7fJwxDfu3Xfu0jX/MTyPb5Z+bNMrxXWax0f5nKALC76TJk9odcy1wcI+Z71EiEH1CtfBEtjA+YfpaTrs5jdOsUxuw2frCJ7D2NtnyMNMUxHQorwDFsDpMD0jrhrGESH72EHa1wEq7hVXM4vkZdZjC5yeHqs5izHHf8Ok2teKL5BKkqkAKy+B4yPgIjQI6ucNGw8IoFzvQeaZUzPXkRa/NnEdGlB2UcN7Y5USmV4ZCmN1mL1ui0T1MISVDM0YYFhgmWS2CESF2hhMCoEsTwytJLN59j+j204WJMrqCLCU3TQaFoBeu40kW82RZCoA136dn7sVr0J4NHoe+/k5bVJmpFCCEeeGm+7/gQFuXqzyBUjhIOlhBY5ltWASsfIkZXlkbKziX0O8LpxvWMeTkjshoPRTIw6sXyd6rCOPouonORXJUcdneJkZwKdjGlhXAEXaeLLW0We/8nKh3gJAPsxgaYHmZZYiyuIr0mxMc40SZXJte51drBFwa95gV65pzw5EXCbEpTSW46ARNV4/YuIg0D32ljIpiObzCxHHQ1oKpL1hfH6Pk+HgolAupwB3/7FLm/SpKN6Tut+6K7h5FoNAIRrUM+A9OmdlsP1a1ZThAH30WoGqN/mSJYio208cFzyINm+YD57FHgsyiXouZ2chNR1QSqQd/+8Ah7byGouk8i2ucQiwM4eR0Ac3IDo7FxP+KjhjJBSij9TYztNloay3Ggc0xpUKuatuViDF5DFAnMD6g6p0laW9iWRTS+TXjrm8jkGL3+PGUVkxYpRjHE0JLIXaVdzVgUBX5zAy0WjIsRiekwyme0gzbe7AQVbaNXnkYXI6wy5cvNS3TcDqZ+a5Ohqem4HSbejFyVyGrK7M7/SsdZ5anWWY7SY5p1TttbpzRDLGGR1HNG+ZDIimhbb4lfzMUBYr4U0xnSpO5/4cFnNSWTYgxCExgRrvyAdJtCoO/7cX1WXfXzHBufxj0/jecxMTnXuECuUoQQ1JQPUgK/SclSTOtJ/6EUF57w8Rwf+j1Ed4GSHkIYtK021d6fkKsSP4sRXou9/JhZOcU2BjzV9LGlhxAwr+YMFwPick5eZ3xp5SssgrMYvSfxrICdyQ28w/+I2P8eeuVJtNQsqikTGaANyaXz/yP9WUJ68l3K4TUi04E6R/hdaquBEDAqB+zF96jICZ2IXOXE1ZSLhoOY7SENFy0DRB6jpYm0fMTkOphtZF3D9C5GYxstXczj7y/n8tZpRPM855sXMadXMI0GghqRjXH9bWbVmKPygJbdJDJa76r3yl9HnuqAMJaR/z6BtnxU3gWf9/0/NQYvMWrZtN9817/5nEvNwueC4fYIFvuM5zcRa7/0uZThUel3nzd/3p//AzFMypXnEapAGw4I8a76MuoF8uBPUXXGiawYtDYI3C59p4W9+XOIuqBK9hDmFHNyixYVhpnRmO2j85sYboN69QWs6VU6yT6+ZVJPb7OY3MDJx8jg57GCVYr5MVmwhuE2Oez2yOqYvrdKYHcgXbBQMUlxAk5I02xjINkNzlAEORJBoRLK/W9RzA8xHZNpOiOVPqcMk3D9i6RVgppfwxIS3TmFMgNk8TJaSKxg8wMde2QxhbpYTi3JEbJ55uEI4Y/gWPu8yiIEIA3K1S8gixhlBmhpIYADNyTrbBG6HS7aPc7pGkvaGG8z0RkYPNF6GtfwsKXBqWyKFV9FLfYI/T65aXMq2uVsfIhXxth3/gSdHOOsPkN9878ggg5m8zTDxZiGdPFdj2BuUJkhgRJERY0f9JcpSxaHML2NEqA7ZxBGiDG/TT56jUUcMGtscbT5AhveNrZsYuUD5nVCUaf4bgNn4wXGdoTrNzHE0mP6fOPCMjWc4aGrZbpXLUyscoooZiivjxy+CnkC6QTL61J6a++oQ4Ft2AiRv2cdT+sxizKhZbcfR9h+Bz9Ov/88xu+b93qnEMQTPpdbT1CjsIWNECBHVyCbQjrGcJrsmwYqaLEW/QpbwqAvJaHRwEEgDv8Lda0RGLD2NJXdwycDQ5GlBWcaZ2jaHXr2MoqxRnN3cYt5MSeybS62LnK6zmjd/C8Yw2uwcxZl+GD46PWvgFbUwqJSE9zRGzSSAwwhKHXNZp0zN01Mw8RunUauvbBc77/t+Yw6Q6gKWcUotUBsfBF98hrmtf8NoRWye5FiMWQW32NRLqiDLg1sHOFSRzuoXht1f0xJrbCHP8SOjwn8DmV/m09Lm/kozvHv5FEu25u8WcbACOm4LeIyYSNYY7yYIKWgbbeZlCNOFsfL70vJtrfzntcRQrBUXglktM5qPqeOTGhcWu573/Z9ozghT+5iYuEMX0HVJSIfUpzMScsZuozxzJCWLql6T9Fqn8Gg4Ml8gnv0GqZQVMpCBKcQdhOGryLTMe1ihudEsFhgtA1ktIsop4jGNkZzG3F8lbKxAydTAqHQgyuw8iRi9QXGhs24GNOwQtbcdWyVUZ+8yrQcU1WKoeez0BKEZs1b5/biiKys6Fi9B3v+onkeI9hAGzZKWJQ6J137AuH601TCpWm1P+Y+VqKFpO10SMo5pS7peyuPdN961Mr2kzBXvB+Fzrmd3GAtPaGTDrCEhZwfooKQRRnja0H/7P9A3+xzsx6BBU1pEcz2CKe30f0XqJXG3PgC8vj7WFf/d3TnLA2zQbD5C5RWn360C8NXMUb3iEnJAIeashhh9i/jSwc5uY1WFe7+yxT9LyFQy/eaE6GmhxiN+w4swudC6wL7i7scLPbZ8CVSSCpRUYqMptWm7bT/zG3xKLbpo1SWHxdzeh3u27Jty4fw3XP9OB9wuDig1AW9oMcpbxeNQpYTqHMsJM0yJXB6rKHw8xFGOkRP72HqjNoMkN4Gfdsn8Bsc3Ps2ru0ixlcYKs1G5wI6TUFVCMPkJFqjVCWbqsY2TNTwZaoqxpQWa60LNDuX0RoUFVorDLeJUVdU/hrq9K9i5inW+EckrdPsJfdIqphhPuDp9nOYSLZWf56O4RMkAwxlMj/+PnNZ4vhbD87h5vWEg8U+DdNnezFBJkN0+zTV9lephYFGIFWGMryHhHkGFq3NX6Fem9PvrTObFg/EyT9NfB59f15POLqfflHritPh+Q/5xUc9M1xG0q7tJnrrFzAG36dOJhSzG8xFTh7t0LN7mPNbqPEVBod/Cr1LdIJVhNVGJxM8dwBoNsMtWlYXu7Y4k+xhpTG6d5G8cZlYJWRugGd38I2lfVsAoRUxd3wQClfYODW468/TOvg2VppSpkdMLZtYC7I6ZTc6Q6UrPOGTqDnz6TXMoxfZxMR021TCxCwWnOk9R6Uq3PErCCyUyiE7wTADzNGrUOeo7hOIdIgZ7rLm9cjaF5D+2Yf69IchdYUYvAZ1CdkE0+9TvS3Qw3vRND/48w/jUXwfPObz5zMXm+3v77/n39fX1/mjP/ojNjY+fmqV3/zN3+Rf/+t/zT/5J/+ECxcucP78eX75l3+ZVqsFwKVLl7h16xa/93u/97HEZt3uoxN+/z3LMhDQuO+h5CrofUB5k8HS26laQDMEXUNzDfqtj1YA5wUY3YKt56CxhRusgKogikBrZqaFk+wxSaZE0iY8voJfTrh1dINMPocZruH7XXq+RAd9BkaKjm9gaPDHCY1mE1YvApqxIxiPXuKoPiCye2TJhMpwUNWMhWNitM8xsDWn2zaOsfTssnLFsW5S1TmjxQBPuhwXR/imx+riiA1HYUoTjAXUN2G2D9EadC5C3IS6gCoDjsFoMGJGOnkNp/8EF069gOO+O0LOo9Q/Pml+0p6t242W6RHGN5cv1tYu2N77/+D2i2AXwAisGFpvLeTzKufO8JDKqMh1TDPwsQ2bwA6gspf9pUigsCH0mM1POFnc4EhqXN/E1CZpnRI5DdadLjo9wqxTrI3nsKI1tBDLidcOYXwDd/USZe88QWuTpqjpWw16zRBLe9SOheH0QQ1o2jZvpAeUqmDNX8MQNsbkJnJ6i0WVYm18kdIJuHfyJ8t0OGVKp/8MiC70zzA2DZpWQcPx6TQDDGEwzsbU8SHh8AaO6cL689B7GtZ3QVpgvcPzYHAIgQmYIOcfPOd8WHs9gnwW5ZpkY3RZoDUs5Ix29+x7R+qqCjCs91+1zQrI/ftuPjNYLKDbIdOCeWMNK6hpuS1Ia5jehiKGxjbhznNk6ZjG8BrZ/DXmdoC3dpa4vcPLFLjxHuezEwhaWPmQ2pRUWy9goin8Hr26wgFIBUHUpB68iO5dxJmN6Ft9pm6I2TxLQ9pgumDadNjm2ugNXhq+RFBEPNt/lrVgFVUuuBrfYzqZEXohgfAIj25jzK4ggymnemtsGSWyXsD8Ndj5KqXlcPfkGpVVMSFjvdEnfDMMvtWG4v64b3Ue6p83pte5l9zkMDlgt3Gas+2zrAUfR+j32fB5jI1P856fxrXvzG5zmBxiSIOL7UsP2j8pYu6Mb1GpihV3ld3G7vtc4S2vtuuTa+Ao6mREEPg02m3mh1eYqBGGNjGDp4gcm2uTa2Q6xXThYuMcrumy29vizvw2h9WY4fRVLsdHBJMrWPNboDKqJ/4y09YpYlOimbAQG4StBo2shxF0qVqnwO/jbj0NzQaYNvsnNwhCG7AxhYGhHXIRY5RDQlIoJmBtw/qTcPQdcAJ0o49wAqx8gahSsFKwJVgZWDaoY+g8B1KCf245X+gaVk+TeiY3B4doUzPUGRutFRzzvVJUfTp95PN+F3ze9/+0uDe7gm4/yVrYIvDeas8g+PD0Y58aYoPm7Dssyn16P+ba4ZPip7XdPyp/3p//A9F6mRrejJZzJu9RX4sCQotpvmAwuc4rRoxbhHw5DDlnNpYRZTt9cDRYOSBoOM1lSsKGDxQgx1AfURcHhMMjymxC5IRMnQhtu7irTyODPgtVU/kWEzOjqKcczO9wtrXBZniOOD1m6rkofch6s4dvLUX08fANjm//Zyy3TVDPKX2f6fQ2lWVjmRVO0GeYDzHrnDgpcP0eYXUIW78MKxsgjOUeqq6Wa0z5HmtUtweTYumstXkOOu/dpx6lvvZ5l6XT6wBveQ0nRcJ8OET7BmNmbLZ2UFoxySc4VrBcw7+JDtnur6GzCfLmfyJ2BHFtUbaarG98ifN+D3HjD8FQy/+CkCw/oioGGIu7uMWAYu0Z+rMJ6c3/E2n6NA2L9uZXCDt90HsQdaDdpy4OmToNRiLGsE12ohCReKRhm9yG1+OrHFQnfHXzazQ7O0zSPsp9npnXZuY0MaVkaAieajvYSoF0l/uZt5PP4fbLoCtgBO0OLBQICZ3OMl3Ke/BmG1aqIq1SXNOlqApuDg/RhqbSKU93nlnafB4D/Nn6/Wc2ZrIpHL20nH9XnwGv9SHf70FcAIJRIEnKCVGVUpYFp1aeg3ApHEPVMG9BGYNsQHeV0nS4Mr5Fww/IaeL5Di0/pNdcPmtczNFlxtr8Dsd3XmJ15SlKYRKc+jLTfM48vUPRarLb2EXej369N98jOXqZePo6W1aEX04IvZCxZeK2NpD6eeZCUK6eYaPjY7x9TlU+eX6d2Y3vUUabhMU+gUhgcQDNLSgGyLCNY5TcU2OM6BxSurTb5zA75x6en/MYxjE0XCCFSID36bbh5z2vfhCPctneSb/Xot97jlrXGMJA31ddCiE4Wmhm96OSdd7WVx8mAv/LkE0g2gC/A+tnwLDBdECpB2sagBsHc47Sa1ha8NSpX8JNh4hcM3ckU7uNoxVWZwfRCkjLGUfJES2nSXe6h+HUy3WO34bZmLy2GSZ7KCFYrxM6jWVaTjpNWP15+M4PQaVw8iJsfhnpSURdYE/vge/D8bepsj2S3nnqsMdIL1hr9gmsDvuLNdQ4QQUrKBc6VkDLD5irIePFGIC2H9L1+lSqup8Galk/WmteGdwklcuUpE90d5b23B+T9d5PRvq1R7Xffx7lqlSFRmPJ94/g/kG8MrjF9cXrTITFhd46oRaEK88SpicY1ZQq6uI32phuiys3/iuNYk5rdptQOrjZiCp+HdHcZlwfo/J9upbGFwWYNgy/D2vPQHMDJhlUQ6zxTRaGwTxoU60+S7n6JGveCp3B9vI92d0haDVAlct3m67BCpZrcGO57jlMEuqywLAgs5YOksrMWW30ON04g23aGMLAsz7grOQj8ij1tUepLD82VQS8acuOlv+9g3g6ZDg74jg5wrChHTUYZyN6nstWu42hSuhdoqtr5OB1qCaQHEGjC2kKjgTZhGgLv87xVs4ySQ6x0wlaVZj7/xlv7WfBDpl4JrEcg4SZ3eCMsclscRU1PUTNXkee+Xkia4FTJExVyWT7Z7G9AGU1WPgdrNE1Gk4LhzGO7FGYKePiBBML7eb0wg50v0h78yIcv0w+u4vIJhhGyYhDNjsrWNLi7vE1TBeMcowo7hIFDaj2oXN5OZbuMy/mzPIZDadBZL+97pZzd7f7OdrBPkU+qzOspFzQdtv4lo9IC0Z62VfbbkSv/bYyvN1+oBRU+XId8rY1yHtxlByxN7+Hb/ucbZ3DMiLQG2Dk3JweUTibzBgwyA44JVIqmZO5PoZlMQ0bbEiJISzorPG81yKrM1pOC3N8B+P2/w5o0HPMzSe4OdlHmYqEgidbvQf279vqHL5nEKQzHGEQFHMgW+4rwhViVdF0DaTlYAjBQXWLSlfsuivYJ9+nN7lN5TjUwqTBHLwObD8Fb67bnLNk9YDDdEJm52zmrxPFry7rzEjIWucoc5NhWlBZCssac6b5MaLHqxqSztLhXJjQbS/PnT8Dfirm4Md8Ynzmlphf+ZVfue91w0ObKK2XCtbXXnvtY13vH/7Df8jv/d7v8Zu/+Zt8/etff3C9N4Vmb3LmzBm+9a1vfaxrD4fzjxxm+dNCiOWgfa+ySNXBVA1QFbVcpR7M3/c69smPID4BwGisU3k9KrmG/oDfPEyECJ+GusIa7sFoROlvosUGNRWqXLA+HSOPfkS7c4l8us/J0Ss4YY/bRco0mdJYeZqj2Qmp9hlMDwizhI3kmIER4BqvYMwXxNOr3JvfwutdIs5npP4GdpoziY9Zb+4S1yUNJ0SM7jKw1nG1i1zcYVTFYPs4MiDULaazmExlVAYYyiFIk2UITt9AHL26NI5P59SsQPgk9vQqOh6gFq+jXYu7ixSv/QRTs0M6TfDjtwQfH9QmPwl8lEO+n5Rne3tbWPFdOH5l+cFkQvEBqRrs3IRZCkKiQ01ZzREozGQfpXKyesGirsn0gnmyYFbMOd86z4q1gRE8iTTHSP80enZA5m9xNx2Sq5KpG1MXGo0mFjlNc8Ysr1idH1Iuhkwamxjrz+N4ayykTbH2ZfxTbfDWsMsJTy32Ce69Snm8z+zUs4xnY1qqxB2/gdAll7a/wnerkspU3IhvcyGbkSVzTGlAlnJcQtdqs0imqGANIzgDwiavGlw7+RG1rhkwxSp8pJC8OPw+rel1/GTM2eg8muuU91PRaXJqvcDAfDBnG6WPkWqoK7TXprw/f6R6gUTgiA/etH6eY+dR6feVVhSpwvIEizTnlb0rdJwunvAxqgRjcYBRjKnTGQQrlJ0n3ydVbwMruIxRjFGDqyAMtGFyvX2K0egYOR5wuX0Ba/9bFAd/gpUneOtfpN76ZewyJh7scyIjHCwOmpeZCckkuUtW1WyH2xRpjF59Ab3+FZLGDgfFkI7bJcorChQUNymmUzKzwfjgNXr+CgttcTQZUKaac9FFDJEDOYqaVwdvMIgn2DImiWMWRoM8HaN1irFxkePpiJ7XgskRxcktyvmE/eZFqvEtGjJAIlGjMYUVkcQFeZWD0LxR3YBiwiYmrrMGwWVQJZV4+P02SuaM4xlJmhObKftqgJl+Ngvvj8KnOTY+rO9/Gvf8tJ5HCNibHZEUKQCHakDLWt5gWo0ZTZdtXiwOicruB95bCBjOp1TuKTzRYto8S5E5RKJNrisc6bCIKyazPQ5mJxjSYBVNI1/gNDc5Hk64Mz3g2vwKR/EBkd2iY4R4/jpVuEmtLWZlzt58StfrsqhSrt75NqvX/w968QleVaJP/TzJ938PVp+m7L+AVA6zeIxlmISOg5mMsEdvkGmxNBzGh6TiFSY7X8N58v+JV1fkGCwKaMxP8LUFN36AXnsGY6Fg8gaqfYr8ZIAwPMBBNl4AFLO0IE/2mM0XaA2WYTExFxh8/BS/H5fP4l3wqMz5nzVicczh/XQZXmGR1DmIpdAsSfLPz6NT+zTqksPZAYOPvPf4ZPlJX79/FP689vtPBK2xJ6/B7B7C61D2n6PTb7+rvgQWlrlJmmUcOh1uTO9yvn2RxXTEbPTyco1sWNRbX4W1M8toUZaPEIcw2wO3RVU6jIZ3ceY3CLIZsn2BKh9h+13mBz/ADrepG6tMzSbDvMTIFSrZI9I1g9KBxhnuqJh6nmBKi2NzzKy4SaVrWgffYz4fYtkJmahZlCV26yIy6OGZPkl0ifnweyBt1PBVrMkBdWhQTTMUBlBh5TcQxy+BYVGvfIH6HVHOnONXoV4e2qoFlOrhMf15jLXPY63zUXi/uqgomCcLqlrhmx6zaca12RukZYoUkkvty9jCXUbjPnkJDBvtBiR3vkOlc2atC4xo0Z6M2UgdbO3D4gA9vr1MGbZ9ntHJa2T1gipaY7WoSJMxVVFTpiPE2b/IsHGRw6t/hK0VtmmRZSMa0iNWkkMVUsYFUe8ruM2nkXXOcX6XPJ2QFROm1fcQ/jYYPRbllMoUzAUUVY5tahbFVbKTK2C61KvPU5sBNTWVyjDLGd799RpJTb35FaRqoq2AKrUhff/+VGvFrfgas3xOw4lYD7aYzVI0GtusGRnxgwjofx74NPr9Zz1+7ckbMD5Y/qN0KNpPvOs7lS4xhIlAIO3TGK4Hpse4klTzQ8qD75KZLtNJQr39VdT9VINGcBmZjdB2k2quyfSIw9Hwfmoqk9kiRuWQLUpaZoe4mkE85/jeDylURnZynZXmDvr6f6Q0DareM+wbHZwifGD32I+PMEqBTHOGOkS3z3I1n5NWNV87ep15vE9iekjrBs5shmO1KL0NcjIEgkFZMtIG0WJCz57iYKGaWyilUc2LqI2vodI9VLpPQoNSeASsIkeLh+pIoLB0C+aHiKBHEYNOlmMprmeMizGhGdK2/uyimc97PfXTstb5KPUocemIVWqt8MrWB6yhm2gj4nB0j71736XhRLTtPitlgj28BW6Lovc0pVB8f3wHGZ3D1jWuvYKuIGnCa4tDSiFQjV3mOsSYzrgxu06rrkjKe5yUCfFiQNf0CfIDGFxjenIdp32a47LA6z2Na26C0yBPBEKkBEYLzD44AXnvOYbxHlaW0S4WeKpCHLxIObyBHR+jT3+duYIjOWSYXmGhLILwPL34kN35CQkGcuNrxHUGJsznKRORcPN4GflvLVinb6/erw/NaDanrEoAhsaMVKpPuAU/ex7Vtc778XnNFblKuTG/Tq1rdqJdovsphQudc5DeQyJZ9zYx3xEl/6FrpBWLRcFYTzGb5+kbEbkMMRo9ukaIPrqCUQiKxi5PzcfMkntMyoy2UKRVSZaMqNIZmdVAVpD2n8OKD1CTu0zSCbN4SGv3f8CtfIwkwWzs4uUzlPSpJ3dJ4zHj7V8kO/0/U8+vMZxcg+//v+hvfx0jeALyCcrvU4+XdjFFTVylzGYLQOAHTRZlSVwsBZd76oDj+QApJZvhJvNyhm+G9O0VPk4+h8dr/E8HYWxh2hIMi6pqvedZraoMfBHRtmrGyZQ3qmuY2mZMjNlaRsJrtDqcXPsmanyMa3iUpsHR0as0wm2a4UWk0ogK5NFrmPWCRrBFMTtBHL2CPveXyKbHqPWfYWT2mc1uA2D7AUP/EhPvCoVSGIaFuvr7GMmQeV2yCDY46Z7mFXeF9XqBvvlN1oWJwQl54yI6dGjKNkE9xS0V6XTKQWoikJjCxjZWYfIicZmR33uJfO1nGBsJEoM6FcyyFCUlK6XNLEuXa5xJxqw+5nCxj28FjLMxVV1hGRaXWk88iBL9Yf211hW5znCFh3yvIACfI4/CWidXKVcmr6O0wrc9zkeXQVt05TpVXRJWnQfrEisfIo5/CNJErTyLnN2C+AjCNcruU+9zrrXUcFyZXKeoCkbMsYuQhtlCiE1M3yCXTfYLSNIBAoM7RkCzdY4Tp8XVOmNDWBjuJoHZoiibDBdH5GbKyXRIEA/oVgKzyMExmScVw+mEcT7CtwI25C62jjHnNyizQ06sNokp0MkAkS4oZc68rjGn+8TtM8Taw68DpDTZn+8jBRSD7+HOD5lXCnMxQjoNFuEmjA8h/gPK7V+6X5lTZuFZ9owuIq2JxlewDn+EWIxIT/8S+/GcWdTDcrpMCwtzcECzWnmgnfkoGN4lpBgu9z0zDXyw3XWhYhb1gqbZxHqPNO0fxqf1Pvi8nZMf82fjMxeb/Z2/83f43d/9Xb70pS/xN//m33yXKOzj8Fu/9Vv8u3/37/jH//gf85f+0l968PdvfOMb/OAHP+Bf/at/9eBvr7/+OmfOfAxFKEvnukdlwfJeZamFS917/m1f+oAL2BFaH4EQlMEGpbP0+JuWI7I6o213sT9wYtHLDe78Fnp4FQCzr0iDTa7Nr2BWC9YGr7OezfCmtyj9FYz158itENPtkFUZ98ox0zplVdg40sBZ/yLO+A2qIiNVMX5yg9niCF0tOJneouo/i+P10HaPLhmju9/CLyfUxz9ENXc40dA1XOrJbeJihrH6DFbjNDvRaYq6AAmDxQDtrbFoXWA/vocqppx3XKx0AU6DWjhkokbbTUzpUeqCQVWThW0WRUK7cwFHeu/ZDx6l/vFJ85P2bMvy6rfGgNYfWP6idQnTaYPpUdod0GAt9lFHP2BWzdhob1N7XXSWcnMx4CgfIxCYbYu20QN/KVIRwWlkNWfbuorQ0HP6jPSQuEzY8k/hCp/a76NmNxGWh04nkMccJS8TFwvMzkVuhhVOGVNUOU+cvIgxvEUF5L7FsHWWML7JcDEgLWPY/y7rO3+BttsDJKXZpiksVvwtpo1ttlRF6a1Q5ROEv07hbC7LiWJVCpKqJLcjLBxSlXC0OMQ0bIpiSqFz3DKB0StUjVPczgdM8xkdr8Omuw0IKrOB2vgq6GqZb13DtBpxa3YLgNPN0zSM9rvqu9QFhcrxDf9t7fWJNP0nymdRLgOb89ElKifhyvwGx8UxcTHnUuMy8vhFxOIYhleQa1+gnu4ho12q90llVFlNZDrAKEbUVgu8JkmdoYFaK7RSjBcnWFVOXibIMsXQGmVFSGmjVcXc32AiwBISz3LpeC2OtENTmWhtU84HHEmDGZJFeULUfgITG+lvMMv22cunuNGCiddlUqa4MmBRZmQqw5choFDlCbumT+U0aJ28iuetosffR6w+zWx+ndnEQVk9GkaD2vJpnPoaC1VwpKDwGqyUCzqtyyizicyOOKcrFm6L1HS4ObtGcPA9MlVyqfkUYutrVM59I+Pb2nLN26DSFZEV4suAjtNBa5CqQOiS2ng00u58HmPj07znJ31traHnrpBV93AMB9+MHlzflyGhHZJWKSveKkqBnd6DdIQONyjt3ruute5vcSQOMP11LGcdpeB0eA5TWjjSXhodpEQISVQuCMc3aVgdRCXI+8/TMT22hYmyAq6bPmef/Cssjl8kyRKMesG8bFDpiqIqGWdDyvguC10xdkLcsLlMxZMdo8sCsTimEW3iNV08I0JoEOMbOMWUUguqMmNfaqblmDy+zRCbi9mUeHIdz2ljShPTamFqxbxeUHkm2UJQze7i29+j0f95QFALm4WKuTW7hUYTOCGRGRGZDaQ2P1Mt0uf9Lvi87/9pYJ68xKHjYyIJpbdMqPNgbfQ5Zg8QBg0tOSinn3ud/zS2+8fhz/vzvx9SlejpHqgaHZ8g23Og/a760gjyxnlOHA/mNmfskMgM6Tl9tLq3HGRKo7VGCYvY7TApRgThOq3oDFo6nJQDTjrbtKsJFAne6A1sv0NZLahnd8ncHmUtGJomAZLT1Zzy+EfEpo/OM+Z+F0SNaxqcFTazwUtcq2KSOudpwLUchtkIc+srWKbPITW+DPDdHq8vbpLZIRUlO+Ea6eAN4uoWq6196mAbADG7hy4LKAtkckzVeGsdKqRGqQLuH+BqVb1vf3qU+trnXZaH76/ZX+whMHEs2AlPU6uaUTGgVorACKl0hSkUYnobXeQIYpLpFSbBKo5QFO0dXNOhWxfY0ytMB69SZUNEsIrh9cisiOnGz6CyAbMqo0YRGQar279EIRSL9Z/hMDnESQ/x0wGVHTCrFWNpsNJ9EqRBx22jrA6Z1ccE1i2LuLrK2eSExuIKVvUy/aCPX9dIPaPXvMhElRiGZH74IkFdYNQVMhsy9HJuxdc5iA85FZ7ifHOVIM/RzVPUhk/l+29WzQfWYalKZkWMBmZ5zKYv2W2eJrmfRlNo46cxS86PzZ+l339WY0ZbIct8jxqs8F33PMr3OF6c0LUDttxVaqNB7S/nqgiFGWwgnTah9EFplFIsiAnzETKdoP01ZtJgnN4lMAM6bodxMULXmsP5Mbm6TSAdzhsuhrBQ3grdzhnqxZTA8SjLBVWwCqbBXAl808XEflDOrtvjdhkTrD+NdvocSUmq7/LE+Br13f+KkU7xTv0CMr6Dio+BkLQ/50qxwDQNCq1ptXaxipgo6BC/9r+QGAau12XUf5qu2cKOWmz6Gx/YzzWSovMUonkObbjLQz29FCDcmt2kVBVDhnht/0MdBD9y2z1Cc/w7eZTL9k4+uKySpnFfIPiOdfy8njAv5zTtJoFsMK3H3E3uMilG3Jxf50L7EuLgNVatDrIqqYJ9rlUxvuWzyGP6pk9T2FwTNpnZouvDZniKyIpQKG5Ob4FaYBy+gtIlM6+Pap9jng0Qx1eRo+s47XNMnCbZ6lmUvw7xMblacHWxRwVcXH0e6URot8PYblCU16njA0S4hWt76JPXkVriW00ir0/PDNlP9lmUKZ5h0pldIzp5jXgxhtWnGY5ep7fyPMopaOoaE4tZvjxMPVoc0bPeFJsJdsJdBtkJgRXiieAnpj/8WXhU+/0nXa6FionLOZEV4cl3O5BOyylplVHrkmE2JPSXYrOT7JhROgHAli4rzvtnOth0d9CrGlFl+PMDymJIw1sFw0XOjzBMH7fS2Hf+mM1iSDcbka08j2n45LM7TIdX6TgBxfAN5jhYK5fIpENVTBjM75G4LcbZPc50n8NzfdSN/x+GtPHNBvulQqoKpjd5NVxnPnqJ5OglaqX4YmOLoP8rYHfIyajUcm99tDgkKRe0vBYtq0NkNGnbBTN7hmO4DNMTFJpaVdyOb4GSjJjgNX0C4+Mf7D9Kfe1RKsv7Easpi3JB02rhyHe/gzU2Rbj75j/eE98IadsdBosBDatJy24xyxNMwwDhMtcld05eJhPgSwPXFNy0QqbROp2gz7o0l5Egb/1viHxM6HSxKlD9Z3DDDRheo5A2OH06Ky1cr0OdjvCxUArCaJMbk+tsxfvMi5hGMUeZDaJoiz2VoKXHOD2hTI+Q/iatlS+g2pcpnS5n0oJ4dkJSzZnmM95o7eLLgNONs5jCQThrNKyI0rRohzsP1jlb/g5Nu40jHUR0EVXG1E4LECwGPyTIJlSNDeI6wxEelaqptXqXrOk9z9SpuDZ7nVk5p+t2OB2cf5CW+SeFT7vv13pZnwBlvYwWKZA0ZJs3q+rB/ef30OUy4IAR30HNDpYfzg4QzbMoI8BKDxDZAENAbUaUwQZK2ERWg0E1wDQMLGO5xtbCpHC3iJw+a+WYkg4n8ZB5ndJrXcDzV1lPj/FFyG0NO06HtJ7yreM/YVyNsHF4ofMCeu05VoVN1bmIoW18OyDXBYEZktYZdnLA5Ojb1HVGq3MG1XoCo/MkRT5htPctZtWCeuNZrhcxnSIh9Fs07BYLJ6ae30Af/Yh6fpdO/1nU7lcRSqOHb8B0mVHNmN6kTsYoXSBMxdRvE2GCcFArzyKSYxLDpVYlc+EhJBhasOKto9THa9xK+suosfChht9C51ydXEVpxcAacCG6/LHSdr6dn4Q5+DGfHZ+52Oxv/a2/xV/5K3+F3/md3+Fv/I2/wa//+q/z67/+67iu++E/fhvXr1/nt3/7t/mN3/gNXnjhBU5OTh589su//Mv883/+z/mX//Jf8mu/9mv88R//Mf/hP/wH/s2/+Tef9OP8xFA0zmLaDbS0qeylGCSp5w8OG+NyzrnoIlqDUBXW4h5oRRluo4TBXnqXST7hTBnTWh5dIVRBoXPyusC1AsxsSp4M0G6PMFjBCDa4aZpIIUjKBcU8ZyXLWM1ucKpIqcMuszLFLmK8asFoDjI+otP/Au3OacLW05g44IDWNXb7GHN6ndT0Ocqn2HWKzgZM4xsIAQ1KTGnStVaoq9sUw2ushmtIf4d76V1mdQVUTFpn6LcdKqvFST1mb75HaDm0PZdaCaZen4XexDFtvHDrc223x3x0Sm8Dq1uCKqii3ff9nhACjUnpbz78gSqZ1TFxndLJZnD4Aww7oqkqmq0N0jrm5uwGuV+wdl/EpTUERsTT7jrHizu8PniZphPSs7t07A618LE3fw6rc4F6/79RZUNqAVWVM8lHdARUukZXObUuGdcpaTHCtX2GVcJ1ldD0GqAKpJR43QsEZgNXOhjaYiLAWf1ZKnuTRp3QTvfB8lGGQs32GLgzcitiu8rpDq/RRuOsf4lamAQiYqe5wyyf0zt7BtNoUA9vL6P+lTMmlofSinE2omFHSG3iyxAlzGVI1vskVYK+v4pZlIt3ic1KXfDG9HVKVdL12qzQ+kTa+ycZQ5g4dvjAQ8EQBjU1uo6XqfMsF61rcFrUxvu/G634Nmp8G7w1ZNDmltuhqudIQ7PhbWPJENW/RO36ZNmQWWsdW2T4RoNw80tsztdJpYlwfF6dXGVcDFn3N3AMj8pwsPKCQpYwfAXXbaEbF5D3dxRKOAi7R55NyKRL0+7SM3NG2YjIDnGlR6lzboz+G2L/u2wi+JXOZfTKCxhphnBjxuWQe/mMYXZMT7jcTQ+IGqcokxOMcJdDnTPVFVX7DBNpsV2NiG//Abpa4De2sTd+nqIqlv3asCiqDEfVD9WRQCFUhSM9zgYX0aFCa43EwKzmGIffQVclRu/iW5v7xzxiaJI6RgiBL0NaZpeo1bofleCtzZApLM6EF1AoDAzMagZHr4DWyOQEufWLy/nrbbjCZ8c/+9DfFtWCJF+QsMCWLmvOJhdblzAXB7jxmErFqDhGtbbYmp/QWCTsSAe18jxTw+G62yB0QqJgCz29SiMbYzRNqnqFia4pbZ9mZ5ti5QXE4gRphVSYzCzBt4/+C1rXXO49R8No0U6PEAffR3tdpme+xs3RNUy/x0TldL0WxMcEVkBZpoitL2Lhk5sW16opan6H0clL7ESnEXVOiEIiseNblMltKpWwr2rOGGdYDTY+4Qh04mN5YD3mk8McvMy+26BlBA+ikj4qRMLmR7r8vIvxmMe8J1paiKCHnh+CG6E+RITuGT5Ns0sUNdmNzmDJNnr1GUQ6RPv9pVOG0Nya3yCvCwSCi+1LRNWUtfgmdTLEcAKu2h5PRzvUhy+R5hPavQuMDBMZbdCRHo3FPY4Ov48/vcVq9zKF5fInk2tMyjEXhMEkPuLO9DZB/yIzu8W4ucXl1S+gVcFBkRGXM5rSoTF4ibjOyCTcdCJ2mzssqgKEiSsMKEfIwQGW3Qa3A/Olk5p2mg+eOVFzbk9v0XJ9tkwTy2pTuqsfUEuPeSdCgEIxKabUqoZ66TB1kh+wraEsZrjtPnvzuxS64mnPw4sXqHyG0VxldPRDsAMKQxAefxshXNA1tmFwIjStqI8RbmO0LpHaLVR+CJbLnXSIEa3je9t4zgaetJjWd1jxu9T5hIXp0fFC0sWQhttjxWuzn5wwrSZs+6eIZItt9wz91TWi/f+GtfddQCDReM1dRHKMnRxRhOtcm91ixTDJ40P6/iYzQ/D94+8wyE9o2k3ics6xfwovctmPD2jonC1v5wMjCuRVTqoX2MKm63YYZxPabgtL2NiG+57OTo/5yaDwNrE2HNBQug87hihqTtIBvi4Qd75H7XZx+s892LMJJL69jrX5i4h0gPb77BUDFukR0cH3WffWkPN9DtubTKvlPHypfZl1f5Ob8+vMihlxHnPBUBQnr+IaHo31FwiDNUrTw/Ra1He/x8TvYHgR7cYZgnSOMI4pvaVIITLadNw5k1zycjFBSjANg6YZ4rUu4AQJSbTJCMne+Codv8VkptB+n3mZYKoCI5vgSQd7kVA2NhkffAsr6rMQNW/GIWvKBpHtEOuChZ6jFUghHhJapDrjdnITpRW70Rk8uXyPLcdWhRDixzpIeryuf/QodcHN2c379roh/WCVu7M7VKLgXnKXYTZkt7mLCPqY6QRZFRRqg+uzG2xZEV+Y3MVPRljxDHZ/lVE5pZtqnHRObne4U4xBa7YwaXsdpOFxmByS9VvUyW3q9lkCw8JafZqqdYG+18c6eRWSCUk5JOqc5sQIuFJNkcEmRV3QpWRsaDxR05Am9WKKOP1riCpjsPUlbs7v0rCbuJbNJB8jhGSyOCFXGbbOMeTSwSut02XGFenhSA/HsMnrgtbb1isAgWwQ+gFCa9SPeYD6mEePioIbs2tUqsaSFpdbTyDfcbTpGR7jYsCsmGKakrAKaZu9h1JqflB6zVhPOEwOMDA5VxnoLKVUFV5ZoMw2okxguocbbaLiQ1w7oOH1yM2IdPU54uYWTduFxYAwX+AEHhMtGPpNVjZeoBaCEytkx7DR0qQ0W8jmebQG07ZYNVqIuiIR0Ir3qKyQRMjlGtJpMiyPeW3yEqNijG8GeIaPZ3hIbTLPE7a905wUR5wsjmnYDTpWD+0q4irGkiamNJkXCUKIh1M7P+ZTIdcp16fX0VoztkZciJ74SO9iJSryOsORHnJp4eRy9BTbwS6WsLCEzW15nWk25ersBzSTI1Q950hGNLvncU2HWXyHcV0Qao0tLcbFEL9O0Ec/oGjuora/zOH+i/Sbm+C1mSFZGf0ApxjhJMdU3cuIeAD2Depgjd7przPb/2PE8AqqfR4vWOUk2mAkBaYhWTirbG9EtMyIafs8fzp5ERD8fLiDb/hM8glJNmSYhjiBR1LFVKYNnT5R3cdunKMS/oM6MDDpGBGyShHlnNrtooSNlZ5gj64TlzFOMefc7l9gnseEdvDgzOLDKFTG3eQO82LOuBiy5e9gi4+nTfhpx5MB29E2cTmn6/YR+gPq1u3A7ACEQLl9hJeiF0OE10ZJF6NeII5fxlQpjK8he09gVRlF6xIb3ja+7TNYHHNjep3d6PT94AVgC4e+vbb8/8jhMDlgf37MerBGbhRUqsaQglfHL1OKnJUqo1lkjG2DWC0Q0SmajQsotYzhaGEvBeg1GEIi0n3KvT9FoLBbp3DmNzhJhxThKZrbX6QqYl5J7jK/v3d3LYsXx9/DlAaXVI6a3aWWEiPoUjYuURcj/NlVjEaf2mujLJNcx4zyAfMkwY2+iG218P1N6vgI2TmPhSSXGluY7EZncKSH8SlE6q51xUIleIZHrSvUAyFhyXKltLynEI/FY4/58fnMxWYA7Xabv/f3/h6//uu/zje+8Q2+/vWv87f/9t/mL//lv4z8kDy+b/KHf/iH1HXN7/zO7/A7v/M7D3125coVvvGNb/BP/+k/5Rvf+Aabm5v8o3/0j/jCF77waTzOTwQa+S5jsEY9EInU+q0Deiu5A4MrANi6ZhZtMc7HlLrg2PbpeCUGkszfwBU2l/IR9fiEoP8EXucSItmHeMxELUjaO2SVZiNcZ5wfsyltjOPXsA0b4n3i9g65HVKmIzLLo9U+TddysU5ewxxeRbk9ytUvc1wOuKEL6qBN1/9ZfCsA6aBNm6Y4z91yxJ1qxIViRtduM7zzRxRFjDm8wuaFFSIrYpgO8aWgMX4DVZRUnVMc6wKNZlhOOJAQWj1cw6IhfZJ6xhvjqzTsiN3w3EdesDzm80FLk6Jx9n0/F2jsyRWI99GNnXd9two28aNV5P63MbMTZtmEcjFm/cyvIMMzHOQDLOEwzkb0nT5xFaOoaZYx5tHLFPPbXAwiDo6+h3Y7cOb/xiFD9uI9OpaHoSqE6aOyCb3+U+yoHOmu0IvOcjfdZ5jPOVl5hjV/jdg0mTU2yYdXeUXX9M5/nS3Lo14MaCa3sN3nudg4gzl4CTcZInoSMb2FWoxAlhj5gplKcXRFvvYC++kRRbKPb3qslgtqb2mcvRQ9xdyd4RoelAnomwAYhkNg+8zzGMeyuT65AcBOtEPbetgI3LY7TPIJEkHLebehP1cZpVoeLs/z+YPFzJ93Wm6L3eYuWZXTsBtcm13FcZu05JR+//+CcnrUZogW728EkSoHqai1QWkFHKUDZDnBskJazQ4gaDUv8bJecGRCnBzTVTWWtLlYw8piiouF12iidI0pDUzDoOv3MRuXyMtjktt/hFflkN1ivfskbnwPbUeUdpfAiLjcegJ0jSMsUAX9xRXM+QHGSosTPUUev0RnvofMZljDG8jtX0Q1T5OvPs0w22NgavbSQ85Hp+kcvUJV5yxWn2al+QRr2R2OsyOujK9yoXUeXYhlWOYqRZcx4dbX2W7tMKhm6MWErH+KWGoiaiQGQlfYgx+iFyNE6xR58yJCywfbeplP7nveAPEBItp9vKB+BBmWA+7O7yAQnG6eoWG03nfjJRBvfSYkS3erGj5CSHSjjjGyMZhvzVFvzleO8BD+LqJbku//VxbSQF3/X3GDUzSMNlY9ph69ziQbEIYbXM3GfDHo0Zvco6gzGsIh62zhtM5jBJtMvC4/LGakRs2z/dNEZUGeHbI+vEZezqmcFrHZxN/7NlWZgCGZK8VVv815O+DJ+RH9AsT6F7EWE0rLRkfnYPwGo6PvgONxUwjW1l9AeCuYnUtIDJzFLeT+f6ekIiwn+N2LWIb1ifZ7e34DMb0F4TpF6+L7hkt/zKeDOXiZg6BL0/Q//MufMQ3DJ5F6aTT9ACH1Yx7zeaARFN1nMJpnUKaP/oBDKICm2cFtegjEA8N06a6Bu/bQ995+mODnA9yX/98U4x/R6F7gyPRY3/4K83SGWLmMlw6ZCEF98hJNVbF67q9xdfwK4/SE7e45pKjwqpQvFVPekJoMuD65TmD5lHXJRrSOUjY3ipRT0TZNjjgaXMGyIspsjJYSL08IgxUi6bLZOoswPJTf5XB6nXS2z4q3QrT2HKJ3htpdobRaD8o/yocUdcExYIZbHxgR4jEPk6qEupzTGt9EVjmnmivcLnOadkBUzBHxLWaHLzLOJ+TJPtPuU2wKk2zvB5jxMap3mVlR0Tr9F9krpwySI54o5pzs/2cKu4G79izt5imSbEqzzGhLH6v9BDdnDgfJTeIiRoUOt9QcN7vLirvGRrBJtThE+etEtgfpjG60CYNXMQzJoJrxxtEVdhq7PNf7AqvWFq4IkN0nYX6ItkK0bWGNXiVXJfsHC4z1pwGDE7eFCFeo/LMc50fYhrM8oBAQ2hEtp8XN2U0qVTHKxnSdPkIIsjqlYbYw37b/KXXG64M30IM9Wm6P7eYTbBs+Zl1RKYX+iPbDxzyiCEHp9N/zI4mkaTdgdhNTlViY77lnK91VcFcRQjCd/BALSQ0UdY5vBVhC0y1jassDBCY2u9FZWm6LaTXGH90gik4xK6YE0+vE975NO9oisX1qv0NMCevP4F/7JoHbRy5GsNXksBqT1wVa1AghOUwP2DQDnpQBLdPDyKeUXodRc5M7VUpbb6DsAK9MyCdDjMYpTArqMsb3OtRVTXbuf6Tdv8hcGlj3IxoY9QJ59B2Ok5vccULGbojEomm2H4osP83HpFUGwLgY4bkBEoPTjTNMiwmhFSCFpNDZRz5QtZM7iPE1tL9C2X4CLR6Pt0eC+0sLIQS2aTFKB1jSZrWcENSKvHWJSTah0TyPSL5PahjEx69gehFuvUCmY0xsmN4hEhZRkTDd/xY3qxQ13yVpn2NN14jj1/CFiRH16O/8KgUaUdXIbEy2/jxHQQ9z8BLjeJ+1aAerimmVCWJ8A9PvsRe2OVzc5nR4ilF6TOWtsN1zqRdj1PguROtk0SbfTe4xyCa03DY73gptWeIVKUVjjblh0t/awO0+S9P0uT27TYRLMj/mUvtJzjcvUaoC9x3RgsxqhnH0A3RdoleefiyO/ylBa426/wJQWqF4dxQjR3psBlt4tstgMVhm8fGgZ69iNSxKlpk3pvWYyGg+dNYzryd89+RPmRUzdhq7xAqa2JjSBmGwWNxiVCwIHJeeFJirz2AUY4x8QK4Kqr3/xKhMkJPb1PmcSCt8J2C+/9/peG0G6YCOdNj1Mpzhf8TYysmal7E755DFBG03MAwXbVgUB/+V49HrhH6HU5f+7xjSwQnOcWd+jZvzW+R1SmhFbIe7CDRSSLpeFw2cLI6pVM0oG9N3V2iYbZ5oRYCg1hVTe4JruLji0bMZ/LShdP1AsF0rhbgfzPVNpMowsxOUFVJZbUBzXBzy+uRVJIINf4vT4XkEAoWmqHOUqBFSEmcJB4sDNqqU+fAanuPQdTKi/hfoWX0aZou0EdOw2jSNNrPyGGMxxGpsYxsm05NXcFYucsuO8L0uzcUJ5fg61vQOVnKA0X8KefR9EAaqcRZ//Rmmaz/LWrSDOb7OzGlxy9Dcie+igUudywTuFwjsNvvTlwmzCbY0mSQHbHQvYFsGI88nFDaWsHBNm5dPvs9hNqDv9fmKFSLfVjd2uocYvYExen2ZLShYI936iyAlPWeFwAywgxWw1ijrPfbmBwzMIWcbF7Cwqam4Mb3BdJGw6q4/lCrQkg6+5ZPXOU27jdLVx8ko++cEQddaoWutfOg3i2Abc6sBYpkVSTg9jCqhNgO0MJbrRyEQUiDzMXL8BnWwvK5EUpQFcZmQqZST3GPHO/fg2oqaQucUdUGlljb6SlVcbD5BLSpuxtcoi0NWyhIjGzPPRmwZAVOg6ba4/xO0hlPBLmNrhGu6eDJECAezuUOuC5rTe0wOvosXbqLrmnzjK7SdFdbqKT0pWE8HZMMrNFrbHNQ52BFW5zS2tNDhDiq+Rnn8A9JsQpTsY2QDDlQK0TqtakyFxeHNP0Rv/QL5yteovFP3axm2qBAI5McQmVUUHKUHAKy66x+YGlqjuBFfIykTPNPlXOMCW9EW83xGz+s9uO+gPGKYDul63bdFi33MYz46n7nY7Ld+67ce+vepU6dI05R/8A/+Ab/7u7/L7//+73+k6/zGb/wGv/Ebv/G+n//qr/4qv/qrv/pnKutPO6HRYDs6RVYt6Lr9tww2WqFRpGqBUU8JZhUr2RH3qoxaCNJK4GsDK76NS4m4+UfUwsZYfwbdvYxWNcfVgnh+j1AqgmANFxP76BVMewXf75KnY3T7HHbjFEfFnMwL8ZMBMlyDeIx9778vjfOrz+BIwQIYLm4xlQLHX+fJPEFk++yXMfOwxffrjHAxwDauEaBoGILSclloqKVJw2xyurlDmE9xxoeMyhPig0PExvNomdMwIhK9zG2/ZbcJNbxeQAnMy5hal8gfI3/xYz5/CjLick4biR7fAjSMryPDTUBjzm4hhKRs7OLWmjrYpJ5cxfE6xDpjbDv4jkdfr2IVE7q2z535NSblnN3kLkaZIRcTGnbAdHiVQijMykNnR7yRDnF1gVFoGtEGRjLEWuwj0hE6m9JKKyQuZ1sX2Qw2OZ5eZ+KtQNgBkeNpRZaPqaVHefBdivFthNuk2TiHqwxkWSHKBH3w38Drc5jvI1C4dY2XjcikRfvwO2jLowr6JKom91cebKVt4dK1l4bGygixVp+GKqMONzktbQp/GYEtIQWWEX/a7zh782TA5daTy/Gq31qZV7piVo1xpE3bbREXMevBBvKxgfIBTbNDw4BML0jKBanhIJ02DadBKcEbv4ylBFX7AoIao0wonR5K2ljZIWp8ByM7wexdJI/O0D/6JlVyhLQznDIGlZPs/Re69Yyp32FCgdYKpRWGKhHVHMPp4gob13KYlmOyKseVPsf1lEE6wdcFWqVUqiY7/hGOEjgyoNx4hrvFnLZp0xvfRpUx2vGZDH6Ijo9ZIaXvdUmFRRSs4M32qXVCXS+YpQOc1lki0aNdrLHVPs16WhHomlwrGlUJOHSxeboWFIaLFDaWEeA0T1GnY9xgnRqJR4j0t5l567xcZcjJazTdBmfCi3hlgo6PAdDTu8jGGdTbDq9qt41peei6gPCTjez0mE+OtFoAoNFkVUrDaH2k31VGiN3bpZzdpGxtYWC8r+1AqgLz4DvoMqPvRpTtU1Qa+u4qohzB8EeYdkTZvsBQCg4m17AMm/7KMxhJgiNtZjf+MzI/4dTuL1I2n6Bn9kiMZUqf5RhrsV/fQauae/kEvdhnR2mKyR2upSf0igWh06QjTbrZhMTMqMIVlGHhRRvkThO7SjirNJuTA8zZD6AuSXb/J5AuVj5gOn6FUXKPPuu0wy6V08PwVunam1jZCXL4BmJym8iLOLY9AiukbXffp1Y+PlJlMLqOVhWMb2EEm1RW4xO7/mM+HHPwMgdbZ1mXj0Zq4LcTWQ1gyig7Yf1+ur7HPOZRwagThCqorRb6bRIxoQuseB8tLUp/g7dboT80FZkW7DbOMMnH+JaPM/gBabJHrSvc8VXscJNUKxaLY8IiwW+dxp3eolyMsf0RZXKDJOjhrlzGz+Yo08c8/B5BldK0XQ62fw6vd4nAajDyekitCakJT36INb2FnQ1xp1eRaILOBSJl4/Uvk1g+a+kEO54hhMnEiigAz/aw9QIxvkVd1chGCt3Wg8cJzIAhw2WkUevx4dRHQaO4N7vH1fHLbOcx48WQrtFhZRET9J/DS+5hX///YmbHSNtjiqJpN5F1xkqZoeqUUbXAK+fYhiQ/+CEdQzP1OxjhCgiJclocInHMkBYTguMfYBcpwdZfoOv2SMoYV7rYps04neLKglKVnInOM+u9gONv4FkRdjbi4JXfpbJcTNvAC9c4bwUEwmCYDVi1lhHfc3cTZ/trmOkxanKL2gqo7v1XGo1NVP8cZ7ViVmUk4RZ3yyEtu80knxI0Q842zhKaTYQWRHbIOJtgSxuk5trkGkorms6EM+F5lFYcF4cMsiM26jGL4x+RSIu+MKlGd0ArrNYpivaT76p3WaeY+RBlN6jMx+uQn0SWXvWC7WAXZTewK5B1BdHmMhsDCmuxv8zG4G2gpYnWmr6/yp3kJsHGF3BEgPI32B6/SjI/wLUj7EZBZbrYWrJSK0IcQn8Vb3KLoFyA6bPI5zSNAYF3nrkGx2nSHd9BnryMbuygOiZFPSRZnGBphfaaRLbNc2ico5cATV6WmO4KmC6+UiTxHQq/x3xyF2cxI3IDKmnzcjnhC36bAgXtM0hVMR28QaFyuhs2+Ocx8iFlPmaejZH5mMRcpphqmC3SKqVhtJEqo61zpkKQavCNt+ZoV/i4jk+qYl6fvEqtFafCU+9yInwnkhoxvLrcK0/vYobrlJ/gvuExPz4WNmebZxjkJxwtjnEMi0iUTPf+lGk2IErGPPXEX8WjwcwwOVocYkSr9M2QldkhgdfG0Caq9xQaAz2+ihpex5OKWfs07VpwSpgIbxU5u4OoEjwjQM1vUBo2Vj7CHr1OcZRyIBQmglwtsBt9ZO5T5BPk/A6ZyonKMfrkCmeiTe5Kg9Ru05QerDyBMG1Uc4PT+TGruoZihGsFTG//MdowUFpTrT3PJDzFBXebUhcPAhSYhgks05Z7MqDSFYfZXSpVsu5vYi+OMCfX0KpEuf5jsdlPCZZw2Il2mZVTWnZrKZp8B6YwyXXG9cl1JIJVfx2t1dJBRDq8MX6NvXiflWCFs9H5B5lLCp0yr2bYho3SirROqRtPUFoRdTHGKEYgNaZhUlQFVTrAShP04hhWL8L4FnV6Qj+f0pA2Ski0YbFITpDZlBWtCZ0OZnyPKp+Slimt4StYXh/ttjCyE8TkKkILqrXniLMxod1g1fDwlY3lrpHvfZNuOeRc0OfGYsBasErDbHKmcQ5bOFj37Z2RHTHOJrim80Bc/GYEOCkMevbj8fBZ4cmQnegUcZXQcboPnZsIAdbJS+TlnH2doFpnaAenOE4PGaXLPVdgRVSUWNgcpHtMijG5ytgJd2g5LY6zQzzboeW2SHXGpr+Ke/wDgnAXu/U0mrfaul0rlN3ELA6Rg9cYtHdQh1Pqna+hwg3uUdGNHapsSnvjZ5CGgUwO0NkMy3QxzS8xKQboZJ+GZXP3+AeIlcvYwAvuCv1kRkeMiNFEJy9Rj67TBSK/h2hdRLUv0Ctn9P0ePbuDefQizZMXcRqbHOZTKl1ivy26EtO7GHWKOb8DwqCKTzC7T3Bs+TRXLhHUijrYoNYwzIb3bcY5dT4iqCuGhmJQxszSFIFg09t5UBcmFmei84zsEb7pYb9HetPHfDwqaxlhVKEYVyPQ0CZEAkq66LUXYPwq2l9BSQvq/MFvfStgXAyZF3MCM2DVXSAQ1NScpIcM8yENO8IxHYQWtOwOlrCpVIGZHRPufxdburSAtf6zyPFd8tFVYukgzAppN6mNAEs4rDjraGr2itvYjk+79wSRqJHJMaHpU5UJntvEsZpE2ZhBniMWY5zFAMcOWTl+hR2vg5+OiQdX6EXbCDtE3voDjOQAr4gpteYETTm7w2qdIYZvkMV32Fh7AVODiflQpkvjbRIdoSrMYoyyPGrj3amiayqUrhnmA07SAQCmtFh1Nt6/bahIq+XZblblVLqiZ60+JCgrdc5+vI/Siv14n0artRRrP+YxH4PPXGz2p3/6p+/595/5mZ/5jEvymKVCuQ/vEI9U4SnycswgG2DHhzTyGa3R69hBH8dtYy/GiGSKOb+J7pxHJENMv4OM7yEGr0Jjk6YT4YTrZFVNPbtHqRVa2mTpAP/UV1HADa1wvSathc/s5EUyO+S208Ab3yawI3AC5MF30HXG2uYXuaZaOFVKOL6FIzzGRy8SrX8BVdWcbZ1lks1QWlEdv8gg2aelBa3dXyFOD6g44HaV0RJw2hTkWYFsbXN7dpvQDFhtrLPt72KqlOjwZXSVs20b3A43adiNh7xrH/PoYBYjmE4QOkK/Q/2tURwU93hjfIW202Zm+FywXShSsAO0sLCmV6jGbyCFjZceo9Mp0XQP3X2G42abeHyNYXKIsK7y1eYXUMOriGKKtASnDJf65f8PlbDwd3+JyO+RN1dx978NApLhKzwhJJy8gtaald7z2F4LbUfUtUZgUQkQRYwUkqiWhLND6jpFCsEPfUFohXSkSzS+STi8QWkFpEWOhYFRxZijl8mSPeZOC2UITmyXQtp0ow2i2SGBkLD/PfLmFgvPR5z6GsJsvmddagSF/1baWMnSMNm2BbNyhkYvN0bvwXuF0t1LbzPOJgghuNi6yE7g/9j5v3/asYVLx21jxXs0pncYHb+MFfWZzA5Z9zZwZAnHryLyGcb6C6Rrv7AUGSKp3FWE8LBUwenhXYp0gN0NqeucyeglDmY3ScqES63TtIM10BWR1cE8fBErTzDLOU5nF2MxpKpqyrrAMi2O5ocUusZZeR6/nFKbEeOj74IZ0rMNsuk1TNNDDK8zG91CNjcJ8mP8KkN4IeLON3GrklOmTeW1Eef+J9LZHfJ0jOW1Gd78fVbtHtthyM1yylz6iCrDFCam06MW0BrfIouHlKqm23kKU9W0g22006fa/BoFkrbTYVZOWdQxYHNrdotpOcUSLme9baQTQh4j/C5amJQUKF3jiOWiXW/+PEKV1MZ7H5qa1QyZjVFu+/Fh1edE1+kRFzGGNGjZHz1NklnNGO59i2kxxVycEJ3uExoRVnL3vqh2i/p+mjShS3RVAGDkCzasHrXho3TN+OhPiMc38UyXVbuB7D9BWGXY4Son4S6dzgpi8MfI9ICW18U3XJzmWRyjQXTqF1FlSi1q4v1vs3P8KrXh0QhXmey/iFgc4UabNC0X5TTZLGPq8W0sp8GkTCkMi17QpwTC8Q2+vPIMIjkiT/Yw/S4yOcQffIe0+zwjFtxN7qKo2ZrdpLz3Ldxom/LUV3HKCrSmrhXG6jOUOkO0T+MgMD9C1LePihY22AFkU4TloszHG9PPlCqDyTWOd87ypPkIis3cHpRTJpPXH4vNHvNIYZZT5MG3oa4wuufJG2950lqTq+jxnWXahTVB6b2/Ee/tCBRWche7yvDDUxhlzHTwKq7lEJhrVP3LWELSOn6Ne3e/CVaI23+K5P/P3p/8WJKl593g7xybhztPPrvHHJGRY1VmTawSh6aGT/pabICCQDSgBqRFrxoQtNBCCw3/AjcNLbQQIKABCeqvW9AnfZLYJCWyWKwxK7NyiDk8Inx2v35HuzbbOb3wqMjMyqGSrKqsFOm/lWe4+01zM7t2z3nf532ecBVfSJz6FfJsQjN6RJHPmMQn+OkCp0wpoxNWW1scmQEr7VWaiyH1dEZqOIjZbfJ4H9tv42RDXJUh0zlVGFPWukQyRCjJdHGMrc4atD6SRWMTb7yNYzlIRlR2E53NPhCj0DK7eE0PIeS5E8Kn5DQ/IUpP0LvfJq8KvLKAQR+cBqawMZNjjHwMmLS8JYr2NaJ4n7WdO4TzPQrpo5ubqO4LGMkRRTnDrkxutJdY2CGtGwF7k4c0+jdpYuLc/0/YiyECC7P3Er3aFVqd9pmbUTZklm5jx3ukKezripq/xD0MVB6x7AVMaqsIKegsjnlVGjyJhuTRKWs3Xnr2N0mVoidPKKsMU2XkxYTE9khMk3z3WxROG0MIlpMJi6qivf6beK2bmEiElKDO9o3r/hbL1ggvPiaPDhBP77O0TAFBUs3JJg8JpCYqRjjSouE0IZ/DU+dZkc8/dM6FrjCPfwDpHGnayNVfOYu1Pefzi9ZY2RGiKsj9Pof5kEWxYM2uUzt9gNAVuv8ileE/27NZi104fgcAu5OR1a+ghaJSJa70eZidMvNcLls+QZnj5QlqccSsvsQkWGFtdsDh8es42ZjY7yJmR+B3KPKI/sW/ipQeRu8G2fQxYdDHevvfoP0BRnJKMn+EuyvYyMaU6RBr6WWGho2x/zrheBuv/zyZHWIiMVRJe3iPS2ji5BGB38fUNoYQjC2L/ckBhKusbf0GuRzgLh5hGw5pmTCPhohWhGk3MM2Qht0k9Wp03S6WdAiMgJbdRuoC8+j7hOmc645DMvgijvHhms+iXFCqs0SLWTH9qWIzjQS3DoshmBbq3JX2F4JGkekMU1gfaDb+NALZYMLkrBGoBE23iWN3CI0Q22uy5GxQYFIOXkTMW6Rel2u6IDRCRD2E2S6V4SGrBUp6mMtfINAFoT8g2PsmltNDOh4YJmq6i5o/xgzaiN1vEtp1srKGmjxkvXudndljKq/FLDkln+5jNC5gqJKB5VHM91j1WgRP/pRLzQ2q5T6TwCeXDkF4AXnwHfqLJ+TxAQu3xaLMadsBxt536XgdwpVf4chp8Wh+n67b5roZoKqCMlzm3vQuhSpYC9dQWjF81nQ1aaLQ8RCtStJixKPFfXregEDWflGX8pzPiIbZomF+fF1IIAllnav16yyqs2i9ln32vMtVTl7lgCYtEvIyBQfm1ZTt2UOyKqHu1PFMn83aFr7Z4m56TG14G5Uv6AVdtFcnGr2LNz/AHrxG1LyEcOsYYZ9gcUg6P4T2RYzmFUqnTrH/QxqGi9u9Tr7/XaQdIE/vY+gKe1Cg7vy/wHYwihTj6G10sASyImldxov32Tn+EUGx4JLTYyc/5XC+Q816md9Y/2v0reWnzv4frLWve1v03QRLOBjilxJqdc5TNJqm1aVlfYSLqwaKiFOdMYoOwQ4RVg0Di37QZ1EsGHgDrKeNW41ilhxTmz4kPvoR65t/nd7gr5CUMUbQx1IR6e7rzA9/iPSX8V8ISGrv7WuFGWCFF8n9JhNRYsRH9IIV9MEb+Bd/izfNOln3JSaNBKv3Ev7oDrp1HaEy6N7giILHs8dctn268wNWTZ+R0+CLUUznwX8jzCLK5jX04CZVqbgcLuHND9DaJp8/xprdY1ImaK+L0bzB8ugOF9MZwmtz2V/CLzNQCUiT0qxhOC7s3kJaDlQZsneFk3iPx9JGCMGVxlX8p0OWPa/H4eKQpuUSnrwDRY5nVNjLF4Gzz4WfZMlZoev0MLBQVGQ6wRYO4jyd4WdiVJywO98FQIXqWQxmYbehcQWRRKA1wn3PMa1htlgPNsi8HK1gWow5jI4odUEhUg7mhwgh+Y2136Am20itsKJtChYMju+xOL2HHa4RDl4hRDIc3mJc5fTjY6ZGk0FtA+11KC2DaHHCgoR3iwxlWPxq2KX17v8bNdvBu/AbaGmTaRNVTEmzfZJigmO6iLJgLWxhJBPidIohTE67z5PbdQzp46QRSZYg66t4nSs4iyFBMSPb/RZuMaeN5FRXNOqbaPXe3qfwlz6QamSN34XZHoZhwspXqMz31i25Tnkwu0+hCmruezXfj7q/34+FzVKwxElyQttpfUBEJqsEhEBKE9uwSMsM27Awfo69gnP+8vCZrzj+zb/5NwBkWYbjnN3Y+/v7rKx8usLtOb94lLQZh2scC4PBYh9VZQRaADaikDhFiVYmIoth9BjZex4VdlCTB/Dov6MsD+ul/xvVwQ8wshkMXsQMBhTpBF0s2Bvdw3KbbJUx1ZM/IUCD46HjExZBn2z9qySd55GTOxiGidACLz3mellSaEHPamAoTdPrUtohdK6wjmArNNmZPSHNxmRVRS5t6rPH6Pkpqc7prLzGRPgsBl+g0X+RB/kQI9rBN0Om2ZS63UAVc1SZIjFoKxO/fg0hLM69VD9/2Pkp8vhN8CWW7JM1n/vA9xMVszffZZyOULpi4PUQboj0m2SNa2hhMCpP2Zu8S+g22FQdhNnEHLyC7l7DTI84Hr5LrnKu1tYR+QxHFYh0hD7eRrS3kGWCsi2Ehnz115gn+5ibAe7pXQ4nO2zpHC86xnLb+Ec/RKMpp7sYz/0dEgzmeoHj+zSe/B9IoeD0NqoqGOdDjhnwZPyAX/W6VIC3+eu0klN04xoqtuH4B2hlkM+HuE6HZPoEBjfZTqcow2V95a/gTu4jmpdw7Aa1YJnUXubT3sulLhjlQ0xpcbV+4wPTNz8NISCtziIctNYUqsAV4vxt9DFIJOv+FnYWU5mnjNMhzapJVmVUlGf32XQPDYjRHeTS16n8ZUz/FF3lzP0m1e5/w84OqfmDs0K91yO3a9TdDl3Txi5i5sN38JRNc+1LhFabRBu40RHWyZtcnTzg5aVXMCZPqJXfRLQvcjh6iO23qPVe5fHiMW7vGubJPWQ6wk5GtPOYqpphJnOc0QPyzjU8FLmQpNMnCFXidl8gC1cYmSHO6pfQ8yOq8UNCJ6So5rRTRdYcsJdElN3LmJjkdkiXs8m7ZW8NjUYaNcTxm6TSYWFUoFIcFI7wuBZcxYwfcZwdETkN6m6XpIhRoU259GVkFVOZNWK14MH0/tk0d+1smlsJC4yPFhNLnWEcfA9d5hiWi1r9+gec0c75bPBkwPXGzQ80vD8JuYhgPkOyoJyPkcUCkWv05ATbGJMstpFo7CJm2FgnrVLaToda9yrMDxC1FWSVnglwpSR9usHKyxwjO6VdFpQrX2UmHJasM5vwSFj4y69iTR8johNqJ2+D5ZGfvoVZpWjLR5oS6/QBsncNb7pD3QqJfY3pNnHdJtTWybf/B8LrEp/cojG4yeLwHmio8oiq/zyns8cUhkV/7auI2S56fBudRjhFxqSxjFr5Ck2dobf/B4EVYKQjGrMnyKN3oXmRym+iypxJbYNxcVZkrZ42bBWKYX5EURX03MGfa4JJC0k5+AJGNqGya6jzKajPFHN8m5FpUQKtj5iA+2UTekuI/D7j2T1Y/au/7MM555xnyHwKVQmAjk8QjfeK8pTvTdwKVX7sawhdnomZgYXfw0qHcHwLwzQxJm9TCUhNkzI5pQx66Cffwl35AiGSZaeNNhwQgqNanyuje5g7f4TVvoi5OMUzbUalQnhtRNDH0ApWXuNKeJHl47dQ8QmFoamiPeIqpSdN8gf/CSOb0TJd8voqlcqI0gjbL1DaIm1sYpU5mA1ksMVycgiNa2g0WTHkWJnoYImmLp81v4UQeOLz92z5PJOrHF9IpGGTCws37ELvBrm3glnOkdkUFseYQlBd/A2sYA0e7mAmY2bTXYK1r6P8NTJjlSR/gjs9RActAstlaXyX3fiYUX2Ne4sdvt64gd++jjJ2QCiywz9Bzh/gDL6O0Ar3+F1apz+gmGwTGQ6L9YwD1LNon4mWlKtfJtj9JtptURzc4nr3JqVVR2qXUiukijHKBPIFGtD+AOV4zOd7zE8fsLr+NQqlkU6IMd3BCvrI07u4g+dY7H2TWZUhl16l419Eo9AnbxDHIwIj4EL3AkfCYslfQmtNsNhjcvQGWkBj8zVs2cW36uS1KxjiATpfoFpXPnTOha7OhssAygJZZedis885VnaEOHgD0OhGjyMkGs1s/oRaWpxN/kcHVO0X3vslVWCUM0Q6Qfs19iybRT6lE+9Snx+ycGsca0XDbBO6TUhOiUXFdPSAkXBoLw6odIVWBVpAYZiYloNY+TIzaaP9JTIMhpWitdjFEpIyGaKA3KjTPH2CcCDf/kOc0V1WV75MMdnDdZoYGqrWFjpboIb3sfe+xcWLv8mhUYPOc1RZRCdY51G2z3PtF2m4DXaiHezqCW4aUwt6FF6bqLaCrwtKs4Vc+RVaKsE0JetIDKynbjUCUUWQLRAo7HSGRPBRn1Y1q45jOJSqpGW3P/GaCDiLOO2+hFEboezw2ZDOOT9fDtJ9jhZHuKbzLPrr06BQ+LZPUPpUusJzl7A2f5M8PiRoXOHH7R4ruIQwXNqTO9SnQ5x0jigzcFyMwx+Q5HO0WaPh2VTdS9hHP4J4gUoTkqWbzE2BOL1FvXeN9MmfoIsEXaS4Xguve5PcMLCCHlY65bjKCP0mS2GPKJ6wmUZ4dh17dBc1e4xRJRRaMQ6WOeq9yFYxxpIOrt1isThigYMvPOqty9jREDdcRaQR5c4fUUrBfbfJFyqHtqt5aGRk1dk+dpSd0vPea1pb0qIyLeTgC2QiJapynNFtZvWIsPnys5pCps8+K36qU+05/9Ox4q+eORkZayx7a88iwupmg43wAq7lUbNDWl4bRUVcLlBaYUmHhtXEdT2U0ihdorQCYaABS7oExKhsgXbqGKbD2JRYXpPq4Ef0y4Tm8qtQZYhkgopHuKuv4vsrLIb3GE736fSu0HDqCMtDbP8BRTIjaKyC5aOrFFRMefxDlrrXeejUOalSOsmIvtdmnI4I7TqRcFkRLnG1YFFGNO3WBwZBpDDO1+yfAxK14PF8GxBs1S98aFhHA6p7E2t+D0Gf0qzhGh69+oC4WsEzPRzeez4te8vk0zsU8QhpBDC6R9juYi4yToXNzLBppRF2BaQJxDOonf2fpsUQa3KL9mKb0gmIL/w663vfRQ5vYTUvoU5usdS5zBEGtXAVZffR4RTj8HugoXA7RHlErnJilVPYIaaUNJE4pw+oVzm2EGjTQFYZLadOdfQAQ1oow6IKemeuVkVCT1V4ravkk2063hIc3aIwBsjkj0nKHFN6WCtfpnK6WPUB1XAEbgudjEk7lyHP0FqTqgVH8QGWYbPsrdKyO7hVhhw+AcDXJuvBEp6oaBofte45i1Yvybk/u0taZvT9Pivu+WDkz4L6cW4lZzGyJQUSicSgcAeYK19GqILCfW/owUwOuZyMOZWCPFxHKYVGYwhJrHIqSupWg0ppnOIYZ/f30XmK0bqIUgVe6waeECTd5yA/xrLq+FZJmUzIaiFydItMx8SLY7LeNUbzYy60LxDPd6jnU0gmGHYTWSak/hJ5MqTYvs+DaB/XgKj7PK2rfxOrgvL+f8ZaHGNd+HW6QQtbBoh0iFx6gVa2IDYFJ9EJwrAIkMjui2TRE6zBC2xbLr7h0sgOqB59EyPLcRoXyN0LAAjDQB4/AAOU4yLLGGXVnq1bFlVE9tQRTlWarfomWkPT+unOw317mb69/IF/s5IDxPFbICVy8EUu1a6wqBYERvBnGoA455wf85nfNXt7e/zDf/gP+fKXv8w//sf/GIDf/u3fZmNjg9/93d9laWnpsz6kc54iUNjTe5DNWGquk7ottBPi17ZwmpcwRyOqSUHm3KAUuzhqgTjcQ9R9UtPASU/BbUCwRBmfouwmnl1Dzw9YTHcxHY+F26HUika+wN7+PUozxA56VFnBXjHCN17kwKqR1EM8y0bc/y90vC7Zk2/RjvbJ2hcx/BVKv8u80Scevo2tSq5s/FWeZBNutG8SNC5TDm8RGZCVKabWmFJyNHvEzO9xpXENU3hcdvqYwiEpExpunQeTB1hCsOl6tCuBbl1GfETecUVJlM/RKDhXu/9SMMsZ1t43EbMd8J4/m3D+yZ8RJo5wWa4tM05PyPa2mdoN6kYLI9igtG3uCZDNDQ6LOVXYoTcf0/DXKN0lmmXJjdZzLIoF3RLio+/TSIeoWh+DkrHh0lx5DcMKKbb+T2xHOyRljO90EHaLoMpg9ztU9VU86YDhkh++SdVYhclDthG4Vog9uY/aewNpOUjTpNIOhtPkuqzR1QLbCjktn4CCC7XrqHfvI8JTtB2QTxLsxkWSwkS4dTYWMxrLX6LrLKGEQzwYYAddFvt/ymxyl7rfwqo99xFn9MMcpvvPJgONuqBhfvrIBK1hLdjgOD3ANhwC49wR6qchkBTBgNPR2+DWOAqX6DYuYdpdcsPFrN2HbIaor2Lu/CE66FEsvQpCMj76JnJ2gJfOcJ02Yu3rKG3gtV8kzKccnbwOT/6IxDCo7AadNGJY71KOpzSay9THO7SkhbP7HTINo9FDjMltQsNFL4aYtUvUrTpHo9sUk12YHdHyN9CddeT4Manfx8TAWUyRtSaVU0csv4rOpujlLyKbN/EbWxiLx8SzHRjfxssWsPwajh6wFhvgLjErSgSSpjTQGlTvBWS0h7BDCruN7dQZL3aIqpQkG9N1xjTMDtbiMQzv0UfhNQfsGj4Db4DQEiVtlDx7jkdFRKk//TS3UCX6x83nqgBVfqww7ZxfPJ865nQ+o7xzh0pK2o2rzPUBeGu4d/cZX2pwP35CIWCz1mR3/hiAuFxwuXYNahewhj9CnNzCMm1Y+RKycxNpBXQsBzUd4mvYKEuKtV9DaImRT/DGd8mtgASLmjaw4mMy2yI5fB2vTLAtBza/RtXcoigL5laAJROahsNxMmFYFnTaL+I3LyBnu3iDGxjSoS09StNCAabhIoMus51vc5pO6SZD8nhMIR1qZUpoWrydTzhA85vr3yA8uY/ZWEaMt1HHtxFFTPHc71C4K4QqpZceYRk29adTwbNizH60D0ClKzb8C3+u66Ski/LO1/K/DIzhOzxxzhqBrc9hQ1C6bWqjgnG088s+lHPO+QCV28Vw61Ak6MZZwU48HZCoWlcwhEQbDoW//LGvYc0fwek95tWYYdBBmx5rxNROHxLvfpNTv4PZ3MDtXCXO5xjNTWSwRFRmGH4X1bzED3XFpTylmu+Rz04wZsf06xeJaxv0hYcnBPHkXazOTbxozOr8D5DJEaPxfdzGGonlUCUjjLWvUS1G5EWCXhyTtbawsjm15a/jNm6AinGkizLO4jMBcAdYwQDyiP3mEsfCpqxKrCr61PHV53yYptPizvwJQbjEcqWwOy+TeauAQKgCHR1ReksIQ1IaNQy7i9W+SrQ4pL7+DeIU/HIFY/+A4fQ2RiloWC3q279Pevwm6Irexte4Z9vs+BlZ/wZhfQkxvgMP/xOiLGi9IqmaNxG6xM4izGRMWcTYgxfJ7BpDNUKrimVvFTvcoqxyimhIuPQyhgzR9Q1Kq449+hF6foj0GhD2UfGIpLbESawR3Wtsrn+NRXSMkc3pOTVKLVCTPRbhgOnRdzk4/RF1q4Ex2SbzVhhlp8h0RJkcI70BLatN6L73HrPKkuVghbiKKKuUO3aD0Aq5aNcoOy9/7BCCkjb0rsP0MSIYUJ3HeX/uEeXZAASAUeYYdkCpSgy3iciGZ4JI+4PXUfkDLAHa8sizKWni4pYp6ekDAtujEx0T1y9jGiZlsIbsvkCcHlHaAVmVo9uX6GGQNLcQjosSFlooZuO7LBpb7MX7XKlfZkWXmHvfRVkeZm2NqHeDyfAh9foFsugWRT7DZJ1ivofXuoxFhR4/QpQlTucKSlVot0mZz6nZdaJgnX6zh8TkqtPEsx6zt9hBpnPuHb7BpcYlbMOj7D+Hb9YJjQaZTihEzoPFA47TY7IqZeAss1m/QN9epjICzOYGxuF3EKaPOr2F7H3hQ0NSjvC41riBQmH+ZLzF+7CyE+TTwZmi+xLF+br+F4bWmnE2As5ijZIyPtuD/rTfQ7EbP2KYnTDKTrlUv4IjfbzwGqJ27QPPRlOYrDkDzPwuIlaUwwjrwhW4/f9hER9hrb1CHq6jwyXMsqSyahhhn6KcsRu0SQ1Nb9EhK1IajTXGj79JWhuQYqL9NlURsyhTTDeg5XXOxL3BGq0SvHSKFJoqjxD951DzY0jHGLMD1gyJFgFmlVM1L2K3LiCqhMjr0w1X8I0+FAuEKJiNHxCVEd7SS0ytPm0EoXRxqChUQcvpUJctLjYkSlfUjSaFEFidiirdY//R75Gogs0igsbLAMzKEduzRyDgQv3ih9Y6FSWFznGEe+5y8z8BqY4Bnol5XBlwIfywIF1isOZvkFUph4t99ub7bNQ2WfKXcVMHhUIIwX50cPbzoWQlWCdftelmEZa/QpAe4mxpXEz2B8/z7dldGpM7LJNTa13Bmj5GxkfoyROMS3+dfHaI1i2shaRn12kUKUKVFEUERYJruWC4EI+RboPSChhPn5DO91h64Xeo1v8KHnDH72PWlhnlM1Zaz+EbAXcmt9FaM0nHXGs+95GpI+f88pjkI9KnwpBJNmbJ/bAzdOEOqHs9VosJoGmYLQQS2zwblKh0SaYS6tEuzuyA636XSbCJKQ0cr0+xmHH/4bdJ04ig18PrfwO/DHCMJqU46+MsqoiT6S28+/+R+eKYVriCb0imRz/EPLlFraqQ/ZdYOXmHZb9P6W0Agnj0LvPJNrbl4i6OWVp5lQf2PWrpKeP0lFq6wKtvUFg+SpXI6AiZnGAHS6SqOhs+Fy6mYxHNnwCSVQQ4LdLJIzqDl87SEaSJkhDNHnOKwJQmS9lVynAL2XsBrRX4AyrDo+mvs+CIwAqY5nOm+QwA3wxoW10qw8boXIFoH1FbpdPYRBdztD5zZzYn9xBVQdm++iyiMKkS0qcDZuNs/CGxmUYRVXNMYeLJz1+d7fNG2+5R6QrQ2IbDnckthNSs+us0zDblTySWSF0gjt/CrQrWpKBqNIlMk2k2paKiZw/Iq5LQDKkZAdaT/wP2X0fEpxhOi3brOUolSetd7ito1lZpX/o10mzCqTBp5hlClewf3aac71G4Pp7Xo5bOWGiQeYVYfe3MHKH7PCrJkdEjLCq6fpNRnqBMl/tphGP5tC0f2b2KPHkbCwvRXKfa/i9UzetkXpOh0GSTXRqmiScMTMsEv8/j6JBLS1/EkyGT6D6z8X2MWcRyKinzEpQC08QONXJ6B7V6lXvZkKqcsBFewMImMEIcw6FQBU2nRdP85L7WT0PEx6AqUBUyHWLZV2ieJ5Sc8zPwmYvN/tk/+2esrq7yD/7BP3j2b//5P/9n/vk//+f8i3/xL/iX//JfftaHdM5TzHSIHj0EwCoWbK79OlprKmABaGuXRf6I0jI4LBe0qpxW0MXVM7YXe5j1FdZWvoAMN9gtY6wqYa2+iYyO8abbGI5P5vXw/WXMdITZ2MKJjhDtK8xch53ZNs3ZIzbMgMTtEzsNaoPnKDHg6IfkKEjn2KHFSCsWx+9gGBZxOqNVVlx5uqkWAubuMkIluMUC17rHuErxw3WkOJswdgwPA5OL4VUUink5RTNECcF9r8ayt0rHGfCThpGlLng4v4tVCJwyYMXd/MnTeM5ngIz2KbXAFEARod8/5foUW7hcaV7jJDvEFwFOnLAoFjSsDkqaSAx8t8U7i12mJaxadbJGiG7dREmXoraB23uJIp8T5RENrXksDCrbZ9HdJFmcojZ/jWa4QccdkE3ungmGSkVv42/QXexRmAHD2Q6pFdD3O6jDNxD1dSaGh1FlVKrEtDxAkpcxOtii8lfwgh7r+QGDcJ2DyWOq5VeYS4vjo3u0PYPcyCmWXsaqd3GFjXvwJqbtQmeDwNv8QHEpKRKOsjMxnppt0/uUYjOt1fu+/rNfI1OYxHnKTEU40v1ADvg5H82pgMPODYSQ+KZHI7hE8dQOTl39uxhVRHVyC12mMNlBhmtkVojlhGSGQdLYpDl4lcJdRaOotMJ3u0yqHLSm7rTwvQ6R4/G9+IiV9lXyPCLMUkLTxyAjOX4HIU1KaTBMT0jLDKOaUfNWGdkB2rKgsU5meGRHD2j4W4TaRLcvIYsxur2GWxsQVxlmuEHsDNBaUFYJ97JT+iiOkyGtxhZGekK/foVAOni1a2wvts+K30/tf0uzDs33GgtF9yWUZZDpirkWdJ7el0JXaEAKSUsG1IWHUpLyJx7gdavB0BhS6pKmc1a4/6Qp1soIMHo3ENEBuraCMj7dxKtAYxQTtLTPJ8B/iWilqMYuvnEZ4gqoGGnNvgFZEaGKKZ7ZoqwqxI9VBVoj4uGZW0eZYxQJfXcD5a5iFzP09NtkKsY2QiQSDRjjuxjCx4x3cVZeoRI1VH2VophgWz5VlVI1r9CsrXPceYlpfEiy+6eEfhddZezlU7Qu0Tpm3r2MObhJki+Ihm9xdeU15GSbWecGJ24NadXp1LcwsrfZs2o0B+sUjQ2K1mW00WTgLmMZFrtmgwvLv0mmMpzx/5PSr7FIjiiyIa49wBYuq94H1y/PzgFn76Vz/ufDPH2bvdoKEkHjY6KBf6kIg0alGGUnv+wjOeecD1AZPmr5awhdoX4iaqYyz4QtPw2BIqpm7Mf7TGVBXt9iNehB9IRK5TjJkMP+TYytX6U5fIAWJkJKyjxhx21hBm2OigkrwSqe32Uxn+CvfgHL7DCjwywr0S2foFrGdhuIdIJMR2TxCTS3KP0W8WyfppAQLKGXXPz0lMowUdiIcMBJuEbdsGgbH45xUdIhH7x2NrmePKZMhmdNDHlebPxZqKqKhtciqvvsmw5h7fqz75V2C6v/PGL3T1HBgMrtY2AS9r7CQdAnOT2iGs9YnoFhlbRwyV0DO9qhMhx0OmUpXGJeW+PFcJlKV+yZJrbfp3/8A4z5AcJrE2ZDTs2csprSb6wR2iFeHpFqhcynHCf7eGbAolxQN9aQS38VMzlCWyGp20Xps3gNHR2D1qh4gl7/FXRLM8kO2HXqKPs5XKtJu/IRPlT5FNV7iXG8yx4aU5d4pk+ucmpuA0vYlKqkaF7Et0OobVC67+0VE7WgCvt4WQSi4MjvwiIn18/kkZ+4P839dUy3hYxPMYo55bng7HNNGSxh5jNEmSJbV7lkSJIqoW42qYIIoSsK54ODb0q6lE4fbeYIVWGbNloIbKdGXqT0W5dQ4RY1s0mBwFp+lU68jyUlvjcgkxbZ2gBD2OjDb5OjUcM7GLZPmQ45bF1EiYoXnRaBHZIPHxCXBXfbl8k7L5BFCq/zMjUpieJTAhxEbYNqcUhlelh2i7x2Bdm4QjK+z0kRodwOBgKJiRBQ6gobB6EFMQVdJ2RRzIkRzMqcjm0yLobszneJqilCapIqZpxOaFhNptmEgbOM1oKicRkWx+gihcUI2YxQP9HMgzOhhfxQlfMnfmb66Ox1ihQzOSYPz2uevyiEEPS9PvvRAZ7p4X/K2kGlK+Ii5ig+JC1ThskJXadPzWh85LNRSwfCAYxO0E6HIvUxg1VErU52eousjHGjfbTTgM51yvoahQlxesJQwl4ZsWTVWG9epdN9kaP4mMRrcuT3WMli1pwWaa3PG/EUaRh8JVjGrBQRObqMEfU1XGkg/VXE7rfw+s+jFyfMqiMI15GNi0wMm7q06EsPtCBf+jJal8iT79IP+nhFCOEmWDUIG5i6yzXDpFTVM0fu9wvGNJAHG4yqKYHbwlUlvvne+V2UCzQaNMTF4gO/W+qCh9Fd4iKl63VZe7pvriiJqwWu4X1qB7pzfnYSFaEBX360U9cz4SCwVd+iYZ45GFWUJFWMKz3M94lvC52TFAnTbIbSFWmRopTiWvM5tNYcpQfvvbiAmtGAoAEBlCjsKoHGBSK/x+3kgHE2ZiQLLvWfJxo9RLgNqtFdmsEA2+8jvWVK7zJyHOEbS1T5DF0syDGw13+F0q5RTB9jzXYQvReIggHT+T6G28U3m5iNLtJymMb7jNMpvaDPwF2m0NmPddo/txSRT5smcM5HU+icTKX4RoDEwDN9xNOL45mfUE/Wkqb5YectRcXD6B6iXJAe/YiBO0BEBe2NX0chKJwe+vSYsirOXmYxRyZNhP4SsWGQiQpb5xhSYlQpNdMh0SXCDVBmwEiYdDrXSNoXyOc7zPKCpTLFCjeI7IBEK0zTJS1zLK9FaDS41LjCTErK2T7h4Hl0sEK9qtDxkMLuYZsOjqxhWh6GV6dyWsTJEZNKIe0morZBIOsILRDLLzFVJW6/QOcxUVBDD+9Qmi6Z18IQBmnrJcxwA5lOqfwurgy5FJ5FhR+kO0wBgcB62kcwiynK61LVLzLKTzg4vU2VC1zp04lPYLp7Vsc1bKr28wD4MiC0Q+Iipud9eJ98nB1wsDhECMHl+hUC4zyO+ZMwhcmyuwbAdnSPWEXsTncYZae82HkFNFjCfibc00IipImuCjQSbZi4wud68yalLrgzvcU1o4ldlSTlKYEhMc0a0gOCDknvNVIBt2bvMEpO8cNN3nLqHOYLKq242LlOXwnMYsIo6ENtBb99lZ6u050doYSg6F6lsmrkdg8neYIhMxazxwTzY7zLf53b2sQRFscKWpf/Fma0C/Epk/keWuTkZYxRjHDCOiPDxHEcdDbnwGrQEBIXh3V/gJQ1DLPGQ8MhaF1AlQcktRWsk7MerGEqioMd7Is3mVUpqJR5BfNiStvqYQuXa83rH1j7fFo+6vmu/T4iOgIpUe7PJlw75xz4JYjNXn/9df7Df/gPdDrvFQtarRb/6B/9I377t3/7sz6cv/CU5Citnlqsf/LCURs2QkjQisp0GOZHmMKkbrSoRMG9+UPS6QNEt4WpCib2ALNlobTk5OSPEUXEsd9jUN/icHFE1n+RuR1yubGFs/QabuAz0x7aCjFP7qCCJcR0m4kCmc8Z+H2Wxtuczv+IVvsq0yqlTCeEneeoX/2/IOIjcJuI3pepokd0tn4N9l/HtTyUFaKUYlQcUEYHSDfEd1bx/D4zu0lZntI+fYClSuq1i+9bjwsMDOpmk+VgicPsgLwo2V8cIoVB135vis/KjtHxAY5KUV6NcTph1VvHyOcowzmPZ/gssWtoYVPWL8PaqxRV59kmyywmoDWl3cKTAUvuGkmRknSeo41AeWtnIhbgsn+Dtt0hyk7x9r6DFJIyniDXfh0lXZz2qyTFkFo2wjq9xyLZZyot3slOkJaNjnf41eYVnCrGIGFUxLwWrOAe/gApBMPBSxzaPg1po/OU3sv/d9KgiWEErOUxJ1JxYDVYuxwwz2Zg2qj4GM/dpFZZsP1faAnN0Pa46zUonQbZqibTIW8c/DE9q8OWvcJa/Xl0r03RvUaqEkwsjKfNMiNYxXYbqKrArG996lO85K1gSBNLWjSNAHt2H6RJEaxRciZG+KQJv7haUKizDc84HdGz32sgaDSZTrGEgzyfEqQkZ5yPQGgEgqIqqPlLvL9iUFp1KquGbe9AOUJYLpXh8njxkHmlaPVfZMVdQnsDhC45Kg7Zjw4IhaC/+iX20xMWjUs0Zci0yLhkt7CHP6ITbMCl/5WiUuSWh9+6RFWmHNkeanybTEhuJ6dctbrgLeOtfYPJfEZU2pjz7+NqgRQ+WoWY6QPKoxOm/jc4tttcSCeIdAThJRIVk2jBUfsy+eIVDoqUS92bWIaL23uOcTLmYLHPKBmRNhKu1G4ghSSuIoQU+DLEFR4t6aAmt2g1L1C3mgAUwTJ5dkgMNGYPsEoDaZjI1a9/QCD242nuRC3Ynj2kUoq12jod68ObyR+TBxsQbPyZrqc9e4A+vQeGgVj+EuXT4zznl0RVPfuyZtdQZRPLbuJZDfpel6PkGIUirhZ4MkC3LqBHd8FtUTlNUh2TVDF1q868tUKSnFL4TTbyE5zxY8xsCKqgsmxmvZdw7QaFsBDyCsLtoIfvIswaorXFUXTCjprxKxtfI5w8ZipNak5I3R+Qnd4hKUqY3qF0W8iqYMcIuLLyVdpeC9wONavJ3GhiNq9gLHa4KyS1zvN47gXqOmMrn6MWx7SWX6USFlM1RXWfI9EJXvsqcZnRriZ4H+FUWTebbNY2KXVJ61NYcJ/z+cM8fYe9sEfD8DE+p4LBOpKTcvbLPoxzzvkQGoF+una2siEiOwVvE/jw/k6jqDiLl/zxWrgIN8nSQxw/4EkxRmQnxI1rBEYN79JfwxaS7fYWe9ER/dZltnRJMD/CFxZm8xJpcsrNKqWy2txfeZXlwauMlKSml7AWuwTGiAeZTeLavFbv40we4C0OURtfowJKp41v1uh6K6jmixidkFSVVKrgePYOh7qiWjykUUy4HFz/yL8pUxmmsFjxNmjabWxpY/0Zi5hS5+cOIO/DMwJ8ETDWEZ7hEVVTQuOsQaKBo8ZFrPoanqyh5dma1RYeHXed2IGmspG5QlY53d4NJskelr3MSJfUrv5tRG2NrH2ZaPGE0+SUi/VLgGS28Q02wjVst0kqHHYXh+yYNi+3XmNl+gg3K6hcn8fJMfcn9wntGm2rzcBdZic7ICPjUp7gjG5DsExRv4AIlyA5QDkhCo158H108gjHEOwFSxw5XVrdG+giQdk+5egehtein5ywn06oD14it0P8+lUkkpodMibDDNcw7AFoMKsZU3Luz56g0VzoXaMlPZajNwniCW7/i58uUl2XGAc/QOcx0rTO9gTntZrPLUrY5E8bfgAe4D0VFfyk+wGAWYxBgxq8jIgPEW6bFbeJOPkBeZFQ1dc48FfYMsNnTV6Rz6jGj5HVgqo95vvFjFk254XWVa6Rkx//CLk4otj8BnvxPgeJQ5RHtFvPcXHz13H6l6mUwVo2QuYj0HUWosdp80Wsfh27sBhlU8z+BuZgQeD1kY2blNIDr0eYDcm9PjWry2lxzGlySqzmoCSDYJl5OSVzXsZTiqzSuFVBVqXkVYFGU+qCsizJqoy6ExKYNbpu99n7QWGi/Q5M9xB+C2X9DPFpbhMWQxASbX20+CkuYkpdYHyCQ9o5n46evUSz1UZifmJtzKgWCFVRWnVMYdJ0m9TyOoY0cAwPS5po1Ed+BmsERed5zKpOnjzBSBSy/hyFcUxVX0dNthHtPoZlkTlnzcbhk/+Kq1I2+1fJm1dI4glzVeKv/S9E0TvsRnsYGgLLgyqnMn1qjsaR3lndx6lTGJdRyQ4Xwj7R8bs06sv4r/4/yKWFGL5FOHwXz2szS/c5VIpYw9XmNVzho7Tm8eIxpe0StC/R8HpkdothGZNIRZYesIhi+t4A23KQKseMnjytWa6jxZmoUnoDjP4rmEWE2fvCs15Aw24xzsaAoGE3n50rhWIvfcTdyV3abptJZrLqr4MWPI4eMsvnuKbDldr1ZzXXc35xTMpTHs/O3Og3a5sfGRUWl8mZcJAzx/qG2UaheBQ9YJ5HeKbL5fq1Z5FgtnBo+U2mekRoBSAUi3KGFJJQNug5SxjCOBtm/Ym6iRXvszj8PvuLXezuc7hhm6tuC3f6hLI4xCkzIikIr/4tFlaIZ/dRbo+y9JHOKraVYxSnFKJCd29y0rlANdymW9vEthtUzWvI5hodr4EMBpi1F7gqNaBJyhRHuuQ64+H8AUJLlmt9TuNTHDXn/vj7tIMLn1jf/Dg0isNsn1k2ZeAv0Xzf3610RUGOJRyM8zX+x1KQc296h1zltJwmm8FFmmYHp+kihPhQhOanek2dExcJtpAsDBiXQ1wFDjepnop5ZAmb3jpDb0a71cE+Vihd8VgPWczmmNaCm36f+nSXcdBhpXOZorEFoycMNn+Vyg7Zr61ijXfQ1QhtCKTO8CvJqHMNbZp4Vo2k8yJSC0IpeVhmrNZXOY0P6da3qK/9VfzkAGP8ABAUMiQVBUV9FdvuYRom7uQ+OZqq+zxGKVhYJt+d3yOvclb8NS63b5Ckh0RWg4bbQprNZ+ehtFpgfXg9OHBWcE0PS1iERgM73oXjtwFBObjBTjKkyjP2x4dshRewpcmPZWLife5NhjC5GF5BUWJ+hJA4Ls6cE7XWZCo9F5v9GWg5LXbiJ0gpCcyQh/N7aA2WtrncvIorfDQG1dIXkPEJ2m1SSR+pM2SZgVnjql0nOXqD0+yYw/G77LUv88LFX8N0WqTN59FITpInqEpjGzaGMLkUXkEqSa4KloM1lGxgqClEj3koLb7s9JiZbVzLwbKbJE/fTyU5iWniYDCVBlXzAguzxrLdYJRO8b0uqnYVnQ2ZnP4QkiFJuEShFY34GOJjgtqAo+41UBXuyV0ss4YfhIRuD+H3UfvfYdXI2fFXEUFALzJBlFhegcECa2UAu9/GDR3CoMfMbp650lOxn+wQlzGrwdrHis3seAcx30cHS+ThJgrFQbJDVC5Y8VeovU9cX3jLyLUmCHG+Vz7n58JnvjJutVq8++67bGx8sHn78OFDwvA8T/znSaIiHszuU2nFRrhBvywQkwfgtima19E/0YgqrSbW8hcRxYI9kXMwP4u5udSQGMKkKDNcx6VvKiw3wzIL5vt7zIXEX/8ayjRoZTEryRFpFXNSJvR3v8188hhn9Svcb/wV9mZjtpAskgNEtEdsCKZZzLI1YKW2xsHsGFuaiGyGXhwzrXJscR/r6v8VqyxRVkhp+LTcLuLuv6EwXRbxkGL8JrnfREweEZ/eZlalGGtfx/BanMSn3KgqetNtfKeHOHmdwumj6hvMhMSpEiyrwcBZBSE4KM+mWN6/cTRVjDh6C6tKaFYz4sYXCfwG9uQeevQQadpUy1+iMmsoXZGoGMdwPnKRcs7PTu6vYq76CKGhtQnDM+cuOz2EwzdAg91/jjzYwBYOV+vXqZ7GBRTvex1DGPSsZbpGwFB9m1kZkZaPGegMcDGFeSY4tJeQqsJOj7Cn97nQvUJcahpuk6VszmL4Fkt5ylZ9GX/nW5hFShWfYvp17N41hB2yYhfIB7+HYbkkg5fJgx7DUhFXijzoI4VBsf8nxPkcOz7ikt/GD/u0F8e8UuSI0OVA5MwxsIqSssyprIq4jBFGCKbDsJqyP9/HMAyu+xewVUVldWhd/jucZIdMK4WX7UIeYVsBhrP6oefAj7GE88w62B6/C5PHgGZWnPIIg4bTYN3felbA/UlCo4ZnumRV/qwQKgQordiJtxklE2pOyJZ/CSk+ebr2Lzq78Q6TdALAhcYWnvQRwiBREa70nxUMNYKi9wpGPiE2TeZqTlplZ/ELhs9GlWLsfou5yNgNaozyBbEVMrM6mM6ApkpRxz9EZ1PWamuYIiRIC0hn5LWLFNEtJkdvEdgBG8uv8ntum8PFIZs6Z1KeicEeT4dcr12geXCbVneNcH5AGaeYNQ+SEYVnUQ7v0WhdJBu+hVdmmK0t2m4XkU4YB13MS38TV5gY/kVK6RKZC1wxIysy1oRBf3gLL4+ZS4N9lWOqjLrdYzXcYHrwfeJ8SiNbINIYJ1wjHd3hcHyXoLHOMJ2ybPVBn1kxKz44PSYxSKuUUj2N08wmf65izCehn8bPUlXIfAbnYrPPHG0ZLDyNqQ3cqHymsm9mHq/2v8QkPcU1PRZFTFbkVKXmWByy6V9i7Hc5UBGVhmW14MnsMaWuaLlNmsWUXnJIER9gesdQVBjRLsq0mNoh3vAtpnt/imH4ZFf+NkHrZTx/nVLF3BU5D6b3uQC4j/4r0eEPYekFrM41nOlj1NGPcDpXiIuUEzuj63fw+88zio7ZO/w+89YGRvMSL3hbOIsJbbPJumlRLGYoc46tSvy8QhsNjNEORXCZqIyZ1dapvDr1aBdr77v4yQyx/Csf2kgK5MdGy0qVIquEymx87GfGOb98zNN3OLj8VVrG53c/VZcO22S/7MM455yPxMpHGKNbGIv9M6G4OiWvP0esFKFZx8B8Gl31mHE2oeU0WfM3EUiUdNCdF3kyeYvQMFn2Vxhi0av1MR+9S5occtlt8thu0BAW+vgtHi4O6QZ9wtET0vE9Lnevkk+2aTohM3uNZLKg49k46UP2R29yeXCTI7dBatpUboCqvYiRTpmXGfX6Fs2t32JOgcgn1KbvYloOo9oKWTZFzx8xcRuM7DEr3hohJkY2pXIaKOkySp8QLQ7RToO18NJPLaJ/1ACblRwgjt9GmBaE34Cf4p7zlwFTmFxtXaWczRFZzCy7ixNuYll9JsWIR/NHAKzV1ug9HZDQGkKjTl23mIgR2+6YFVth7NwnLed4zQ7dwEVKxXGRsjvfZZyOWBWS2uk9VnsvkdReJi5yqof/jUpXLK9+FW26lLt/gq5tola/SGn7VJO3WK+vs4nJhXxKNf4B6cF38YMe0yJnYHbRWYTh9yn9JidHf8S8zFmSgnqVscgisnJK5jSwTZfcfS+CW6gYff//Szq+T3/lC4hSUckKqoRTlXG4OCBQMY3iEM+P0UUM0z0Ms8IJl0k1RMWCXjWhUWbYBej5MXm7/6HzLFWGkQ3RVu1sqEyX6PKpC1pVIlV+XkD/C4IV7yOOf3Sm1hw8T968gRDgFmPMnW8Tzx9SxYe4zQvPHLyEAMqMUT7kNDvhSA15Ygo2hUe4/z2i2RN0+wpGbQnLsLnSf4lQ5azOjwinB4iV17AmT3DmR7Sam6Sn98i9S3jHb0MFK80XKI11hN5hEo0wWuvopV8hMHxO8gMW+QRHaLpOC41iL9pDaYU0DOomyHROzeliZCP09DGVqqibpwSt66SqIC7iswhaYdK1+7S9Nn13wDyPiKoZzSJhPnmHqRPir30B22g/E9r8ecjrlzCdJlralFbjQ98fF0O2hyfEi5yL9St/rgb6OR/kk+rGhc4Q+SnW0duISmH3rpGHF1hyVun0uiRVQqkL7k/vYUmbi7VLz4Ti7/+s1kgqZaOLirKAytvi2O0hxZxGz6NYHJCdvIkPaJ1SXzxhmM9I3BrabdBG4nefI853Mfa/z0aZEbavYERDRukYMx0jOxepWTWaTou4jEmFZG74zMbbSNPH1gaGSvHyCZW0sBtrmOO7WKe3Were4KR7EyveJ5jvU/otlGHxKDmg0hWDIqBmSB4O32A5X2KYZjTtPnuLPerNFs7sIXq8DYAF5OEWp8UJ+9E+hlPjYu8V0C5RNcWWDr4Mud64CfABt7+4mjPPFvi2zzSfcKl+GaEllS5ZPBUcpGVGQf5MvHTOL460TJ8JyZIqofk+feuPHc+aTotJNkajaT4VKFe8/3qlZ+LYpz2eioppOkNVinem72CbNg2rwZq/xaWnz7S+s8xHUiWMshNO0hOC5JANr4U7OyI5uUW9dRlr+gRtuiT+gPnihCBLaSPBNZDx9zDGbyH8Omn/FbI0w771B4SDG1SNPlF0hJWeUNt9RFid1fIXQmDOt5lM7xE4HrkRkpUZdVNSqopSVQzyMYujN9BSkKwYlM3GT+1FFTpnUUX4RoAtHBIVc7Q4AmA32qXebCIxULriUfyAWTY/E1CFF3+Gq/kXm7zKyNXZ2nNeRCjUmbvZzxC7aAuHrt/lcfSQqr2Fsfs9YunQ3P82/tbfopQehSMwhIFreBydbHOoTS6EG8RRBPiUuqSqYtA5RVnyKJmyIfZg90/xyhjn0t8gLCoy0yFwfKxkhHj4n1HlnI4T8E73KsiArWLGIDrEOPxTXjbh1vAtuk6LaP87tMNNxN73UOkEmlvMayH72Yjg8X+ji8Tsf5HOpb/NUTnhVAt8o2Q6voUvNCdljms67KY2izSl6TXpOyuYKsMZvgmGRdJ6AS0/fE9LYdC23hPek44pdU5eZVjZGCEEpcqxpIVGMLLqhEsvIbQi9z74HpdI5PveNxpFomIsYdH3l8iqHMd0qL9PBHfOT6dpdXmp8zIH8R5xFXMQHZKVGRcaF8lVhvs0kaE061A/MwYxqghz/3voMsPpXMIyfTy3TZydUgF3sjmtwau4wqdRTrCUoiElQwwCo0bLbeHlDW60bqIRBHjY4x9h7X4H13L4IpDNf5/ADDkRJdIICFa+juNtMpq+Q3V6j47fRBYeh6Li/vhNfnPtb7LibYIWVEBGjrID5vM9Todvszz4AunoDmU8ptm9ivTaLOJjOqtfxwy2mLo9onJGb/g21nSfltMk8DfJMoHIC8zAQJ6+i8pT6AbQuoDT6NE1PHqGjT19yCxoM0xOAdhb7HKt/tyH6jGySuDkFlpVkEwwvA5zSk6e9qn2F3tcb7TQ7/vFT5vic845n4bPfGX89/7e3+Of/tN/yoMHD7h582xhf/v2bf71v/7XH4jWPOdnZ1EunjXU43KOPN1GFxmkc0y/R+G812DXKEpdgNNBuF0W87vPvqe0wpMOQbNBL3tEc/f7uNRBK7xwmUkRsWI1KeeP6acT/N0fcmn1i6y4AWq2h1UsqI7eRLRX0WaXav6IKjklwsRTOY5XJxreppwfcqVxgUdlTNFYp8onCJVR89t4o3cxhSbBInEbWE4TioT5fBfhNSn3v4kuc2qGhacK6mVCVcw59mo8jra5mGekp3epWcfo+ip4OUlxCmVEevgjnN5NxOpv0rMGWDUbKQQN82yTYuWnmMc/RCx2qYJVemYft3WNaAEM/+jsJJU5sphRmSE7ySPG6QTXdLhcv3ouOPsFUdotfpz6JXWBOXwLc/4IlSdUdhvyGfgaO3oI8Qm6vkHhrWBUC7QwUNKloqTQOUKY5J1LmPMjVG2J0gg+0B4RgDE7pGWGdIspZQmH4QpH6Zjo6H+gJtsUXgd7niOdFmLyI/Jyxkz5bE53ccoSI9qnrGLK8V2sxirTvT+hcBoUgxdpNLYYWDGptJlbNY6tGsproW79B4zpY5zFIVvO38Ksb9KNA+b5kNXWFl4u2fBcePQ6hrVGJZd5kBzREJK14S26NJCNdeaNdY7jMVaV8DA/pnt0C53HLF35LUTnNfRP9dw+W4SUlETZjMquM0pHDLylj40htITDlfp1FNUH3gN5lTNJp2g0s2xO4ec4/OVd2AgBSr3nvHQmLJPcndymUAU9v8eq+544W0mbxK5xZ3r7aZFa45ouTbuBfXKXXCVsj97EtF5hVkYsBytIbZBU6VnUUhbjSpu2lAhtUUkTZXpoUTEZ32IW71DoLpuju7wWDnjXDqmZdSxp03RauO064SxhKa3wqwUcvIXZeREWQ1LHJ5UFleNhzncIhrdRR29gtK+i25dZLguctdeIxiOEGeI668zH75CO3yQpFK9d/E3KJ39KrUxpPv4DgmxKw6nz2G1jyieIrTZKCizLxxxvo4SDTBfY+QiJII1OCFdexSgyRDqmmm6jWldR8oP3V2jW8EyHXJX4js9O8oi6VX9mt/+zouubyGyBtlyqcxviXwrHfsbhbBchDS7VLhDMSuDsWd63lmlZLW5PblNRcpIesuyt4z61tZ/lE6KnDcpZMcWgokGBm+zCO/+W6eHrtDa+jtO+CXYNhrcoLB/qaxjZKfNkSM1uEiz28LIZVTrliW0St9e5UJVcyGbUogNqwRIqS4mkyyw5BL+NKyTBxq/STk+YBwNUdorIJlRSIeNTkmCFKnkXa3gLcfQ6yrQxaisUgy9hNtaxoifgdqicPhpB2+kQFXNCd8BgfoITrGLlZ3Emyv5w01VohRVtQ5lS1tdJpY2rNNbBt9FFimyskX9EbPU5v3xEMkQmJ+wbBsuf4/jeuhky1BWqzJDmeTzfOZ8fhAAxfBeSE/TwHsbSi8Sl4MnsMYlQNO0Wa94Whc4ZpWcNrVE2ZuCtIHUKWNSMJq+0v8hOtMOijFBGxcQwcfMZfriBXMz4xtbfJpA+h0evM89nhNLCNsDQFdboIW5thdrBD+n3nmNotbC9HjaCC53rlKd3mLcuItIJQTLCyCKs/gs4RY67OOW0eZ0n8wN6w3dxkyFWHNFZuoFKJ4zm+yyrirx+FaFzzMPXEfkcyzKJezdJHv9X2osTLK8LWwF4H+/qGquI3cUTHMNhzdt81ryT0T5alVCUsDgBlj72Nf4yYSQTnL3v4i52Ebqk0ALv+b9PKW18AakWiHKBPT4rqqfdy1RWG9sQPEn3KPKE0BA0XJO20cdKDvGSBcXsIY2Vr3DJeRm8FuX271O5DUbxlGztNXp5TFWUIKCRRdTdLoa7hFVJtNZYRo0tOyRUOd7xO4T+EurkRzhegyc7t7nRvYkRTZk3VknUAqJtTuNjTK2ZJSeE/hJGuoPbXGWrylhaHGPLAIqUmWVyevouukhomj4mBt7kHmG2ICxS9rrXOcmO0UdvciQtlPUIy/aw8fHKioYUaCzaTgeRjp+dS/ERnxsCjXXyBjoeIQwTY/VrZzH2/RuI2R466D9zNT/n84PUJaBQ4tPXysx8jH3yOnq+SxWuobMZljXCOvwuRnKCDlqYsYWUNkLLp43ChN3FE2qmwA17FKZm7nj4KqdfFqgyI5IGFiXVfI8gn5FvP+Dy4EVqRYbMY9yjH6L2vks+2cFxG5ReF2ELZijSKqdKTykG60z2n4Ar6MaH5NkRRlDHSY/xdv6AxewRydpXcbqvEJoOsyKhKxwuH73OYngL1Vxnr5wzPXiD7upXaYZLlMLHNDVXmlewhMMoH5JXGR27x+P5I+IiwZcG9vgBp9E+CMliw2W10XsvWg0ATaoTTGF+qtqkRn6gVvyTTLMJ2tEUVUlURLj2udjsF0WmE+5N79BMhzTTQ3wjwFocQHgBEFi42KbL/fndp8KThHk5o231OM4PGCUjun6XrjUg1xmYJaaUoBQ6yegrl7xVkY9jqvEevlND3v/f0ULhlQuCMsKpMk7GOxh+j3jvT6gMSTF+CPUNwuQYR2vmpoP0WgzsLlu1qwhtcMnwiE/fwXCbyPo6070/wpIwe/z/wzNDWvVlxMHrMN8juPy3KKqcnpT4d/4tau+7uL3n2Oxd4zifMgy6CG+ZLDmlGZ3iqJSet4I0LUpKDtM9tnSOWcVo20OoGIlimBxT6YqqhLzMGRYnDJNTTGlwpXHtI2uZlrRBQ88ZUK/VWHJX0fpsGH0pWOI4OabpNHHEuYD5s6DltJkVZ/XjlvNevW5ajnj0NDpzs7b5TDj443QIU1sM/D4PovvYwiYqIxzrx6J+jdKarMopqgLHcIiKBWiB1uoTIynTYAlRX6fthEzCFep5wlQr8jKDIsWyfJzFCb7boRMuYagc48nvkRkOaTJHixxrtkvQuYKfDdHRY4SakLq/yv7sEZso8gf/DdNfwpjv4dfXOb73vzFTCX6wjrv161yoX+JgsYdv+3SsJvL4baZ730L4PfLmRWh+cr1GUfFwfu/MKc1wuNa4jiUsTGlQqgrPdJ+5LBbkzLPo7JznM8r3xZmf80E8I6DttpnnMwbB0k+NrP40CCRr3iaLYk5RRpxUGTUk/WIOp29iVgnDozvkVcChHVCTkqysKA3F5UaLxJE46ZhgcYBcjGnExyTrX6VeZkitkEhMrXCO3kBPHiFUSemExPExMRUZUHcb7PldKBPUbBcDjZul3Ow+z8H8ANNtQT6Hco48epMq2gHvN3H3votneWTTPXwlSVYUJxoGKmW4+8ecFimB5dLpP4dvWhwNbxOGfYZxSd8ZEB5/F/3oj8/O7RVN3Hn1A+dGozhI987Ot7dE0+pQhj0Oh6+fOTBLk/VwgLQrTo0JlYK226P4mB7WT3KY7XO0OMIUBlea17jRfB7Q5zGzfw4aRodmvcOjxQOyMmfEKaEVEBofvT+T+RRdpmf/ER3A4GXsxQmddIp2amw1NphlE5i/jTs/wJ+f0G1dIxjcZFdWPJjcR5YmRaUwMbhpmBhHr+MPb7Hmt8ndFrldQz/+PXK3idO4SBU9xnD7eMdvUaiCbO9dSgGqTPnK0suEkweYDZvSrGOoOdnOH+Ls/zE1wwa3gS8NirwgUyVulfF4+pBFMqZee4zf/Qp3p/cwdIFz+DrNLMYwXMzNSySmQFgOx+4cbYxoBTUMEVAGTUzTIzAs9NHbMNslaAxoda4gswWBHSKqHHv2EISgqF1ASRukiTAstKoQhomWFjZnTp3NKqM1O8LGJq9fQp87VZ7zC+AzF5v9/b//9/E8j3/37/4d/+pf/StM02Rzc5N/8k/+Cb/1W7/1WR/OX2hqVh3bsM8m4+wWWCdQZCANtPFeoa6iZDt6cJZN7fdYdtZYDdZxzSGOtGhjcpofoWdPSB/8PqXKEe4mafcS2nQYLPYwpmO0ZVNOH1GkU8LiOo5TR2/+KubOd2D5ZUoEIVBLJ3jxGNM0KTd/HaFT8niKgeQ0n/LQb2NSsmhucNXpIOII8fC/IkZ3KNsXOfQ7FCtfZqO5hldFOF6H/fgUa/oIe+kV7NM72G6T5OB7XK5exJc+ptdAtDQaA+Wfud7YQmM9/H0UFdVhht17hcrboP0Tzh5yfI+qKDCkheF4lK3rOG6NeTRHN7ZgeAfDFOjoAJGekj/dmKTl2VSD+RHq+3N+vhjpCXp+hDJCZDVCOT5VuIZZzmB4D9CILMLpVeijWyAF5eAl7mQnRGWEFhWO08T2u6x46x+aUNOAUV8n3H4LnY+phu/iNdZp9J8jW5yQzfew8zli8DJqMabY+CpZcohd5STRMS3DQ+RTjHyOND2S+SEyWKYmNB23werh93C2fx8/G9NoX6Xr1Cj8Prp7FiU4Nj2GyQThbdGYS0JaNEWNmuXgR4dM3IJFsoehGmhRIaqIyWJCPXBx4mOs1gWEEEhdYZY51WKIkAbFfB+7XT2LDfo4ysZFTCExpUFlCLx8Rj+fEc53KcMLaPnRvy8xPrTBsg2blttklE6o2/U/czzPXyRynXIQH2CbFm2jhWt41IwG83JKoQo0ip3FYwwhadmdZ8WwQhcofZbnbmJzvfEcaImuTVHjCYZT53E2o+42uVZ/jlJVxCpiIW1EElFTOdMyQSUT2q1L6OQEVy8YTe5gFxH9eIhIZixFa6TLr3CqoGvU8ZyMH43eJs81rVadyXCXem8DN5kjNr7EPF6QT7eR+YJu0Me1A1Kvg7R9zMlj8myG1drg6PhH1MMNuuEyxukdzPiIeVmhpwes1C/SHN3BPHkHqQrs2iorzQvk2sZSik7/FaJijOU0cHBRGJi1DVatGmV9BZovUI1vQzmG2T6mFZDXL3/gvDvC4zmnj84nPFgcM1WKUTriRtN/Fjn9s1B4y8j1HloYn0LIec7PHSGIywUAWlXkFAQ/cR1KVVKpCikMNusXWPM3nllJB1YNKc6mfppmg258m8V8h8ByqKocw3QxkjEyXEaVC6aGiWEIgvYmCWfW2aXbRCUj9Ol30LrEaV1k5FpclD5L+QlmVSK0olp+hWy+T0Pa7DoO5frXeZBF9IIO3sltuvmCUBiUyTHxxb+JjyTIThGiICnmlDIgn2+zG9Swo3sMTItGEaOaF9AIPBlwrX4TIcCugPkeJgVVPkamI0BThJtnm1LATA5geJeCjJPZPQ4aW1y2fBpFSqJjssktRGsTT5w3bT9vmKNbVMAxOTfNz6/YrGG3KIs5i/G71Hqv/LIP55xznqE1CMtDZS6idRYZWHSXGQ0fs7/Yo2bXGXjLmMKm4daJ8ojACiF+zMnj/440HFoX/ho1LXmuKkm8Du/EY4bBEt3lL+BkKXr5C8zzCMt2qW3+JvVaj9JukE4f0pUept9EvPNvMaIjytkOnRf+Hk92v8mqodFFhuN1qRs2nl1HpVNsw8aKDukLGylsJvkUMz6kblmYx3uYmLA4pj/bo9m9wcxfwtCa+vHbGPkQOX6I0oq8mFKPT5kOb9Gtr+OPtym89Y9dwxzFB8RFQlwk1Kw67acOsdrrwuIELQ3wWxB/llfw84uRzek6LbKT1ynziMT0aYxuMTAbuNN7OH6XQJ8J9GbVlMnBkNPGBS7JNpZhI2sW22bMStDA8UMGmYtM9vG8L+CVCd78gMxtUdQvcDR7gO0a1OdPMMuYsL2JSkZk4TKxGdKROcK00VYD++QNqqM/oeaE1Eyb8e6fUisXBEVEy++RBmvMAoM9w2Ac7XHJDtjII4o8wjZdyv5rVLUW1vQh/sktyDXW6T0Ku4cmxqitEceHqPZF7OYFxP3fpyksZHTEQEhm5QzpNCjzOcN8Tru+jMpmBP4GK/XnWRImAkEReNCsod05hbf8IVc9oSt42gilKpFVRmUE5N4aeGu/nIt+DmYxRqZTKr9L9ROOq2Y5wzh8Ha1KdO8mhfcxDjLvQwiQ49soYSFViUFJXlvFHt+G/ddRukD4NdTKl0icJuMyp6dLjtNDFkXMArjQvER9XHDJNNly+1xXMEm+TR4MME2boHsNcfqQpnSxzAB/sosxegReC6FBBgNEcxPGj8EwsfurmGXCqLUF5ZBBawmx/y1k3iM8fhMrmNBePGb25L+TC8jKBQunwXLjMl3vIv1oG2Pn29SqnMq08evLZO1LzMuIorWCpVO2pw/OkipqG/TspwJeoSlViSkNlABpWARCUAnFgopClZjvq+8c54fsR/tY0uRy/Squ4f1MzdKW22bMMbZhEf4scZ3n/FTSKqFUFZndZKwfsigKKmOJrk6f1S20hobTYJ7PMaWBa7qkOuZgcYDWmv1oH7Nu8mT2BDE7Za1u0Zicvb5RgV/UyOwa3tLzeI6HqlLyfEFu2hBuYdRXsZIhR/E+W06TJIvpxEO85haz+RGG22Ul6DBcDFnXFtIMiUe3sOaPmWqNGx3SbayQtq5ixEM8O8TMY1AF2u0gLB9ZpjSsFo6AbPoInY6Q8z0sYbLkN6kJj26wgjp9l3Z0hJtbLIkWw+Ix82xO3LnOQqW0DYkY3aLIE8yyolXrks4PsKSFbwbsLc7SW0pVkasM5yPcPBzhcaV57VlU2vvfKz17iZ494BPVSOf8zJy5xp3Vkh3hcbX23Id+JnlfdGZSxR+K1xRC0LTb1I0mSiv2oz0arSYmFpaw2axtETg+S+ESizyi5/VpWT1ylbMf30YakprRoG11P5DEIWRA3nmRvIi4qAuCIuVQmqQrryCCNdz5MV48gp1vwuY3ENNt8v0fUjkNvPWvoUsPNX1Mefgmga7OTA2qMW50GdMNQVVov0OVjrB61+DkBziWhRg/xg4GSLNB3ezQbHTOPhfLBcIMabodEA6J10Np/Ym3aEVFVp2JxvIqp9DF2X3fuEZaJU/djc9ewBYuLbfJJJvScpqY4jw6+eOQSDb8CxBo0D+/Z4TWmqbT5rgqGVz6GywVJWURs53vYx2+SaUk1ijH2foSqu4QpVNc7hHuP0QmTVT/GnK+j5cMWWhFa7KH2b2J7L+EMG1UPkPHRyA02jRJLA+jfYnm+AEkY5rTx3iNLQw74NjQOFVGWBWFTiNZAAEAAElEQVSYooG7+hWmtVXuJQdcj/cJLROjtkQ+eoStcsLJIb7TJqfgID4iL2KsbEI1esBG8yJju8EL7RfJ9r7DyfAt3HCJzuqv4O1/ByPeo9IFWlhQfVDkKATEVcxxfAzA7mKXRqvFwgw57b+EQDArx1iTmH6zxXpwAQv7U699hIBZPgOg1BVJlXys0cI5nw6tYclbOYu4rF+mYw3OeoYqR6qUygyfiZ8qu43phFCk6PoGlDmlu4zvDtiyDRqzA+6mh5TJnLDMUFWONblLoeaMqgnjzhZZWTFAcjHN0GWKMd3G1BWmFjRqG+hsRtp7AVHlBFWOcfou3vA20rDZH79LJgxMt8OGtAiyBK86RZa3MPw2i5MfYkwfkqkKnR7h+32OvDaty3+N+uyAOGwjd7+LW1Xkdp1CV5S6xJSCqdck9FpIq8WBrHjoHWLVGphxRaN1halUjO0WE6/BilzQmR1gH79BZdVwKsWl6S5JWeEVJUZZosdPALCEJKtfQQmLaumLyHRM5bZQwsEBrreuY+z8IU6p0Kf3Me0mhfvzTfk55xz4JYjNtre3+bt/9+/yO7/zOx/63p07d7h27dpnfUh/YdBoKkpMzhZ/HpKb/iqVGWCXGapzFVGLzqIo3zfdmVYJUR5hSIPTbEjH7hDmc8LRPUj2WAgb03KR5Zyqu0WeRRQrL7EXXibMTkl1RDcfUoQD8t5NLJVRHr2JoTR0r6P7X+QwG5N6Bv3SxC0lWecaluVgtF9GlhHWYoxe7JJbdbJswriY4NgN7uQzllWGLFOUYZPFQ6amgSKnmD1GzHZZZBHrncvkVUXhL2FXJdX8kHD6EII+ZZXD4MuYzRvkVgvQCFVgzu5RCU06eoC99jUmhvxIfyVt1yEeUzlddPM6pfOeGC0PNpDeEnL0Nmp+Zjm81l7hgTSp2zVceT7l91mgzRAhDaqqQq18jbx5A43AqGIwDKhKMF2IR6ArqEClhyRVQVolTLIxm7WLCGVQN5sfuQBNGheJG6t4+7tUs31apk1eXCDxWoTBErlhIYd3KP0WRR6xyBNSDQ2vjadBtC4jZrsU0kD6PSy3RllmmMJGnLyNjg7BcjCGt86sgKNDkhf/PvPTt5lUKaeGCWrMfKXFcB6jheLAGLNidxHjVRKdsl3O6IU9LKUpipLdZI/17g0cEXCpfplcJ/j5MmkeY6gKr3mV4n2FyI+KxAFQ0iNv3gBgRVcY2Y8w4gUivo8lLfJw61NfKykka/4mA3fl7G//S1yoOU6PGKUjANbCNbr2AIDArFG3awyzYyxpc7Q4Jq0ytvxLADSrkoumzYkw6XlLoCWxitgT0Gqt0Rxcxpsd0HBa5CojNBp40scMLGKvQ5bu8vDef6Rh1RB7f0rX7UE5o+fUidotquO3UWWOvRjS97q0kwNqO3+Ih+Rlx2HiuDywbRqWZlRWbDY2qIJLDKMfMXGbXJw+xtQCHaxhh8sUdkg1vMNCaJAC223hWx5uVSJMj8XiiKY/4EiCGQyolVNk6xJi5zuI5iWarRuUOIh8DrMz5z7Zfw1V5SinSe50ELrA+HFchOG+N8xt/qR4TOMke8jhLYoqp6YiFq1rKPSzuNKfB+qnCDjP+QUS1li+8DLlYgfHcGnZK5jV0+dM7Wzt48mA9do6UTGn6/YI5HtrorrR5HrzOQTgaI2rJG1vibkEe+3LpI01iqWXSZsXWRy9SdHcQhoutK4Tbf8hpttBeS28qqCM9jCrgrC5gSksWqbAnB9QKoUMeqgyxZwfYy+/SM3xieMxF9s36M8eM7PrmNN9tNekZjXoC4F59EOE3afMF6i111BFxEltideriJXogCDYxA8GVOZ7jR8hQKFIGpfwiynl/ATz8X9HBQMqbWABWf3K0x+WaDTjfMTYlCRVzLHhUAuanAx3Ua0LjCbbXG/d+JTOCJq4irCl/ZdaWPxZYJy+y4lTo0R/vmM03T4UTxiN3joXm53zuaPo3MT0upSmR+n1abY9iuFdLMPEMz2SMqZh1LiSRKh8gvBXmJ78kKrK0Donnd0hOt3GlTZ1u0Onu8mPJve4tP4Vrlp1humUKB+zKGOu1q+xH465t9hBeA2u9G6wfPqIcOmLlAc/wPW6qPkuDaNkVF8miCXOZE4zX8DK11DSIov2KDGRTge3zOgN38XUFXK2h7P6Ksz2IR5iFAvceIjZuU41OUaoBBE9IEsOKf0ec5VTa2whkzH17gtgfPLz2rN8pvkMV0hqqkDoCi0M8nAT022hpQV+F+L5Z3TlPudYLp4dULWuUKanyKpAu3XkbMygKOHoFkVfEy22mZoOXm0JS5cktmZw+SUepo9Q2me3LNlPj/lGZxNv5zHO8A5ycYLrdqgZPtutDVzHZ6ErkuM3uGb3cIMVdr0O09E9jEGAv/pFPLuNrhRFtIshLaLoBH/1ZawkJjEtQjfEbF4gSBakls38aXy2U2ZYVhPH7RIuxmRlhCkDWtLFrBQO+lkkRyhdqnQIfofD2gphpWjUBhjCxEVhZTkrRU7WexGtCnIko/F9nHTMzAgIyHGf1rQ0EhprFMWck/yIcTqi43afiRyVMNHda4jJQ7TXpbSbv5TL/JcRpSsSFWMbDtb71oVGtUAefB+qEsMJUStfQ79vAE3GJ+giOfs6OoBPITbTGjB9qniCaj+HHrxEaTaw7ICEjLSY4QfPoVe/TJxHbJkutjCxDYuonOJKh9rpAT1lkRcFtswo4wky7GNOtjkdHXGhdQ3z0v9CFe1S2g20VQdpUWUZztX/M1awwsnRG8TD27hBn/naFzmMjhjk+6j5CEtYeN1raAy8ZAZyhGn61NvXybNT5o0LUBakSrFstiC/B+1LiNED7O4NAik4Sk5Ju9ep0hHL0qNUFRrNNJ/QNJ+KKbTguh2yOH4DJ1yh1rmJSE4Y6QKyBUPniCVnFTjbB4yzM3dAheZx8hChDFaCVQL5yXHJH0fDbLPWXGJixkh9vuf9RRIadep2jaRMUStfYlEqMg1hlWC/r87RMfuErRqZTng4fYBG41gWZVXS1iXu8Ef0kcRBSBJ4dAY9TLFATu5h+CHePESkCwohWQgbEXqUnSscasGuKnEa6xh5TBqs0Lj170mmj/E6VzG0zURrlpWkbfcxKs1i/38wmzxCpKdIv0+5OEFbDvXRfaIqpeV3MQarlN4qiLcRfpvS7aPKjHk6wtj4Bp5dg8Y6QrgESHqNq4RGH9M5pHJahH4dlUzxnYAyOsQOl1HJiEo4iDRBeBliccygc/OZwMjAZDlYZW+xR2gFnxgX7gjvI4VoZ/zlrV9+FpzkhxwsDvBMlwu1Sx9bc2g5babF5OnXnY/8GUOYSCSlLgksH+N9n0MNs0XdaoDWSGGgNZRk3B7f4iQ7YpbPeLF+iUCeEoQXn0VxCyRr7hJKnLDY+QPmVcmqZbAvaySmT9a5hHn8Fo7XRUyfgBLI9mV0Nide/gIim6NGd3GkRC99Ae02YL6HyGYMdUmt/xK1NYWXjijMkGT7v+O3Nmi3L1PY/llfzmpiYKL1WfyZ1XuVmuWzcOs4wRb2++ouHxl7j81quMowHdJ22s9ENI7wcMwP3vcCwbq/xbJfYmL+XGumf2F5KjQT4qwe9ucVnglVYhYTKjOgby/TsjoYwkBoeHj0e+xNd1nRCst2cNZW6C1fY5SfsDmryI5+gG1FCC1JshNq9SXs5ISa00T4bZRdJ7rwG8jFPtXd/4iZx9idK5TBgNhvE4+3WTMd8No4O9/lYu9lTrI3kWWM379BPH3CJBpiuR3emNxhLc/ZtX0GTkDTqRFaDZAnhF4XWb/A3LAQ3hKN8gHH8SFm9zLSbRMMXqNm1CnTKR23S8dsUE8XqCyidPuIAVR2k6r9PHDmyref7JKUCX2/98yNzzc9hBa40qfhdoiLOVRn/adc5SQ6xjQ+vRGI1jDwBuxWu/imR/gJnxfnfHoc4bHmbT77b1klWIffRecJRmuTrHnjrH5teBTLX0XoEiXdswSO5gYyn1EtnnAc7VKkJzT6N5FKYMQRqkqY6opqfkDsOCz5q3SG9/DmB4TSp2xfwPSbxMkYHZ/g+8u4TgumD7CqDPvRH0M8wnj+72DULyDal0nLGY7hUC0iRDGiSGPm8Q5ZlRBKC8tuopa/AE6LrdOHKH/A4tIXQeU4XhNHCaTbZjy/Ty9oc3t0m37nCqJU9FvX2Zk/5tBJGcYHtN0Wa+EyXbfLZH6CZ5nMT59QC9cw+88jTJfS6mAnR0izDqVCovhxTpIW7z2bS7MOYf1D5962O+hydFb3N86Fw+f8YvjMd4a/9Vu/xb//9/+eq1evPvu3Bw8e8Lu/+7v8wR/8AW+//fZnfUh/IagoeRw9ZFHEDIIBy0YD8+A76CLFdz2KLAcpUMtforQaH/hdV3rU7JCj9ICkTLGwuTk/y+Gujn6I0XsBt32VfucKUVUyNywOW5cQ023qi1M8nSGLlGpaMJ88xG5fwG+uEe5/Cx0fEfVvcCvJ8aPwrPhuKk5mR6jWBiLZY+Bu4G78r+jZWxw9+WOuB00O3YBceAhb4nUvI/KMoncNU8JAwCifs1gcEEUH9FSF2/0drN5XmWdDktYW3r3/HbN9mXT8hH7vJcaGg2hcJ396ywsB1nwftfoNdOsq06UvcJAOWZYOofFBt6WieQ3Ta6Glexbd+BPnXkkb9WzRIqg7A55ze09th883op8FlV1Hrn4FWURQpViLXQp/lcrwEctfOrNgdWpnqvjokJmaM0VhmgIPHzdwUUrR8Btn09FIUBVGNQcEygyopMm0fR2/SjBVQaoFgVJY67+BZ3+P0gyoTx8xv/9fkJ3nCCqB5W4QNtuIao5+939DtC4iB9cYCpN5kdKtL2OPHyJbFyCZIlRMWWWU8TFJXJAWEff//+z92ZNm13neC/7W2vPe3zznnFlZI4DCQIAEKYqaJVu2+3g+0RF2nI7oEz4RvtY/4QjrymHfui9sdTiiQ24r2j4+tiyKlGQNBEcAhZqrsnLOb572PKy+yGIRIEAQBEmQIvN3lfUNWfvbe+X61n7X8z5PGlDTba4WGbP5MdH0CGflVaZFzPHZLeZOCyo17vs+RBOaQrDqrfLA67Lu9HCsGk0AASeLU5QsyFsv4KJDeYUy37Efnsdzum6X+ne5+70bKbSnfx8f3xJaIC+EB/CejmP9Xe5wGjodp4dpGEyjOVmeoQsNI+6j+4cwfkRL82g3doifxv0ukhn64gHjk79iFcHnG88RSpNJcMiD/D6GNLCFTS4z/mz8Dg3To+m00Is+4vSbKKdCUymMxi557xUWcUileRW12KN89w/IggHl1U9hJT4Nu0lqbXPaukxUZMjaDXShUe5cx+y/SbXIUEdfIfJayNoVAu/TLBYz5oZFXy/RWH2dXukyhdAwginW+ueZ59BPl2hZgOO06WQJ9uprFKuvc1DdJshjVvzBuSBYFeTSJHdWnopjJOpd4ykp72DoNkpoZE73PefcXO4hT76CmDzG6L5IS6+C18XRShg/QIzLBT+9FF4J1ytxvbXDt23Oi/e9StA0OjSNzgf+DlNY5CpjtHwHd/gtykC93GMczrGqlziwewgKTKlQUrEwdbzJLVbzJcJbQ+U+ttdFrH+OZTIjr67RRhFMHmCsfZbIqqB7XUIhMFpXSMMZreFtVCGQ0kCfHpCNH1Kq71Kkc9w8Re7/KfrgHWTreRZmiQPTI5Bwx7RYxD5Z7xUiow711yikzSKfEqcRZ4tjHkzvs9Pc5mYyx+bcrVOogu+exzOnS9G+TLzQGYqcadjncuUycfkSC9MlVAVSKIQ4lwmLPEIPjlGaTWqv8Czb+ikn0SH9oP+hUSUX/GjQx3fYr28D0NR/esVmZbsNCxgvHrL1/V9+wQWfKIW0SUrnI1Nwvja7WrnBiTzB1Cwc3UMP+xjDtxGLY8TigGLlVZazxwyTMdNsiZPOSKVLw3So+X023AalxSHF7BD75Kvsrr1O3riOIUyKLGIRTohUSkNzcaMxhu5gX/k7pGmEIMOtrRN6bZw8pCgi5DIkWu5zWN9By3xauktbgbAd9KM36VkORbgkdDWK6haaf4YpdM50iyJd4BQLakoQ6WXmjSosj9C1MmP9BpXd11CuQeF2P9SZtWOtUNZszP5XSQa30GuXkJ3PopBkeuW7vwp+rkkX9zgafxWpPJYbv0xKznh5zEgarOtQ02BhWewvHmBWVjBQaIM3WdNKeJf/PreDY5Tl4cyPsBdHdEtrHKmcNbuJpgoMpwnhgNLKq2SmwSgP8dKIFaExDgYow2Tsn3AWT2hkl8lVxGj/v1I2S9j1bbRoRKWxyxPdobn+GvVgSMdZxTr9OoVhUy9tsmhdJSOniCbodh1HKeR0H6H9BZvdG4ThArO8jmXXyau7qNkjElEQzA7wkwVa4nO/3OMz9csUiyOUgmgao5Y69fY2eaNDHDxiOXyLVOiI5RGkU2zz3KVTFgkMbiMWCwZZRKwKwuyQcr36TOCUuOtIbw0t7KNH/fMNqiJBCfM9xfcfFD2bI2ePEYZLUr6EEj98JNLPCkLAYfCEcTTBlCZXateeXQ9RZJA/3f7IYoQq3nPuCruB1PTzKD/3e9cdvpus8Ry63aDQbFKziVAFC6/LfOdXEXnEfcOknizpLQ5wwjmB+AvS0goVu4KuDJSYkoXHTNI5EFJVJpIc3T9Bmz4hsxpYjRco6S1k5RJpq0wSDkmCAdFin7i+xThbUnNqmLqBHS04PvsqbbuLU9qiMKqUJ8eoaIFsXSNKp8TDt9EtD+/SrzAzK5jY1J0NjGSItGzy2mVo3SS3q6STB9QrWxzoLi1psR4OsYMB01KXmvmd+DiBwhntYRcOzCeAQSYd4ijAjOfvmb2Vgo7d4TA/RNMEi3iJhs6xf8jVyo2P7XBm6RYaCR/z7Rd8RDShc6l0BSUU02TMsX9ExfTw9PdufPtqTpIn+JlPVpz/7dV0l2HSRw1ukWgWtcUJDdPDWXmdvLGK6L/BQgzRRrdwkgWW7pKOb6NVNsmAtx5/EVZuolkbPE4DTM1gy1uhufJpZGWb03mf8qVfx3XXGKmE8fEbtEWOrsCdPiKvblLUdljqFhW3RbVIUUXCbHQfr8gIBYxbl/BqV6gP7jEO93mkdziTOa9c+3usSAfN6rKmGSRWD3N2B+YjTG8dq94h0Gp49/8QLZ1CkWA0X6SYHqA1tinMKqq6jVLyPfefNb1JrdpACHERhfZTiBCCYTigUAV+GhBkPhX9g2t0lnC4Vn7+A5/7NjoGl6tXCXMfTy+9RygVq5C9+SNyCiqWR1KkpFnGNH3aDGxVqA5vIdHR/TFp77MooWPOHxL2v0GY9QmnBxTBCTWjwur6ayyP3mCx/euYa5/Bmj1ClteRQkPGCwK7Qr//LTZbzxFt/RL54pjCtCncJmg6aDarmkfZ22C6nIISuIVCtxtkCGa6g78coC2PsYRJzz4XFCskSeN5zNpVTM2geCZsUpzFx0yiCW33/XWvptGhZXY+0t+BQL5HUH7B96cg52C5xzJdsuqtUjd+MAchIcAav4WcPsI0HaK1XwHt3MxCCXCruyyjPmfVVVqaSV8amMWMUrmCyhLS5g5FPEN6LVSeEhou+Uv/B9P5fZZAw2kz3vtDXNOjyrnrUiwkxc7fpghP8KbnDeQiGKOV1/DzlHD2hJ5/inE4Qay+Qp4tEU6dBgmGmqEJDVnbYiQEZd1Ad1qEk4cYZ9/C6d6kdvIGqrZB6KyiRnvM5nMqysa8dJnV3mdhvo8uJSLPUJrGOB4yrO8y1gzaxZRKLkhVwjA8T6HoB3C1ev09bnwCQcfuclykWLpFkkd4RhtX/eD1sZrepFqvI5TgYm/3x4OWzFHJUyt0/wxLGqjlGYtylTPNpWG3KGGjhCSpP4+UkB7HmOEATy+RlTcxai8S46BP76CG36JTv8bcq7EmXLpntym5dfTpI6Z2jYmuYzcvYU2eIMwqsryJIy2M6AzGj1G1TTKVU1glzk7+AiUMTmubXHUctPkYK1xSGt4jL3UI6leZew2accDq+B2S/jvM7SrjS7/JI8NkES950W1T7P8JKInsvsQ1vUpWJIydCjW7ThLtMdZCTMOjU15DaiXW6i+gvH0WyYJe9zrB4C5BZQO79cp5/SgPyKcPCZ0KlDcoaef3y2lp80PPtVKQtl9C909Rhkdm1J49sTxZEkwjyh0Pp3VhmnPBD8cnLjb75//8n/NP/sk/4W/9rb/F7/zO7/Bv/s2/4fd+7/f4zd/8Tf7gD/7gkz6cnxnC3GeenHcPD8IBaxao9DzfWI3vISqXUVmMTGbwXWKz8xvYyyyzBY70iPMYZIGcHZBnMbbIKcwSVv0zGJXr7C0OcIoIb3mEa1TQpU7auMZ08A2OnQor9UuUF2cUaJBHaPf+C6vuBpbpYBQ5mV7glnqc+RNK+iMm0sBQGbXhHl0EeRRgtm9ynMzQpUFcZITlHRb5jGi2T6Ai/Nkj0s5NWpqD1bhBMXuIXBxRLE4w119HJiEyniGqG8zrW2hW/dz6+OlCWinIOy8hlnWmlVVOhaTII/bnBziGzZXyjWeOS0po55uoH0Jau4ZhVlCaSWr3Lno9PkGG4ZA7swd4eomdJITxYwCMTk7ibZMZVazgDIZ3EU6dvHOZWdBnUCg0aXCz/hxCnHc7lVMfefhlkBrS8pCn34AiI+u8jGw9T89dI+0IvELDVBmBUeZJGtMzW1TzgGh5ShJNYfQAe/fvI5cN9Noq6p1/h7IbJOmSDJ3T+/+ZevMyhn+CtjgmKvWwtz9PMn5CEQ2RmkHauUFx+g02sxDj4M9xdJ1abZdTq0VLsyh0C7+6TppFtIRF226TFBllrcqqt45WWKindvEA42hEWmSEuU+SJyi9zjJdYkqbXGXP7IeP/COqtfr74i/fTVbdxdB0lNBJ3Yt4ko9Lx+phSgspJBW99uzxSAU8nD9AqQJNl2yUN2hKC3H4V4jch8l9RPN5iM9tnRUFpqGzWOxTj6bYswMMzUQfvIVR2eG4vsVICnr2KsPojHkWM7bLWI1LXClto7QqRVFgl1eYrLzOmX+KlcVIqdCP/4qi/yamWcacH6FrNu7orxDLU7T2ixjdlxEnb6DHM2xCzPIGSbIgzxIKIelXrqGCKqrxIuH4G9jT+9TWPs9cKpZC0K5vYCgPoUp0RQEF7AmD7MX/jTXpMbIq7C+OAch0k6vVdYThnotdjv4UIQR59zUy4ztdG0poJN9jXIpwQqGX0L02QtMw2p+iZV5YB/8soj6kcqYomKZjcpVRN1vvi04GmGUTwmBAqDtQ7mKdvo2Wh/jTJ1QbuzyKptjVq8wdj1KW4Z6+heHUcAe30EwHBrcJ7QpJ4zJ7e19ivbGN3rpJ0b9D4nZ40rwKUlFPEyp7f0T6+Is43VfQBm8zsDskpRVUbQctCXDmjxDH30DUrkC5i916jdWwz0kpx1YZNQualW0SWSPVKyzzGY9mj4jjgFvDt8jihJXwmLjUpay7ZOu/cG5HDyTlzXedF8nMaXLHf4JrVLlSrtN4WphcreywSBY4ps3e4hGakOwGY1iOEQiMFZ3U/k4RUwiYP52jsiInzqP3dcpe8KNDH93iqNRBR1L5KXbVtaWFU+SMguOf9KFccMEH8syRUTOBMi2zQ17KCZKAKA/OO6eDAdriAKVSrM5Nypf/DjP/hONkTL15iU5eoIIAW/XZmtzGmR4g8piyYWPc/6+wnaKnb3Bj7UUKVfDYsCinEZnKeaxp7Jgl8mCA1r+D3bmOyDJENEcKHVFdYa4U/TzB6jxPN/RBuhTH30L2XqIoQmTnOsnihJl7iWV5k45KWKQxE6NKq1GibLRABSxGt6Bzk8WyRmlcZVYotO0alvbhkeISSUnB8fgBuSpYDN+m23oRIX96ha4/CTISxpN7GMmCMByzUt3myK4zTUMaSiPOA+YiJ670WMYjHhU+v7Cc4M3PcI0a0j/ENcos0iHW5ICV0ipGEtKrd4h3tnGcJkU8R0mTxD9jW67SnZ2QSgNn69dI4wXHukVmlahpJoW3TjB4C3t0F3/2BHv983Sv/F1uhyfUCkVBgFtaZxHPmU4fosprtKwGa9Yqj4I9HhfQbF1jI5ohcwmqQIYj7EInlRZhUZBrGmmyJIwnuFnMVKWYuk5dt1DzU1KjBtF5PEre6DE402jXNTxnE7N6lf74HkZ9i1AlLIsZJVlFnz+E/Aw5W9Jwy5wYJSzNeI9DCYC+eAKD2yAkjlchC5YIu0LafuVZXPgPija6gwpGKEDXXVJ37YcfGD8jFBTP6o9JkZDkMcbTBszMqGK2ryGCIUV5neK7Yrcys4629nmEyt6TuPB9/09hELorZKRYKsccvQnxlFM150CCFofsLobkJ19H81okfp+8MkZrXyU3u+DUmM8fMacgMxxQgoa9yvFiBd2sUtQ2KYIxAhM13SfZ+AKz+hbLfE6YBTjRDLHyKfTxQ2Krhhzd53OVS5T0CkV5i3kUM6tsIvIHpId/gezcYOGfMImn2LqDfvnvse1ewZq+SXHwx2TSxBQ6qrpNEc6o6WU8FdFeDilnA3KnihcvaHhtNL2OzEMEBYXugVGCNAZNopwuJWuE0G2S2mUc672igrrRolqrERYBD2YPUErh6O6F2OavDQKhBHWjRb3eRPBeoZSfL3j41M2sZLvIpwJbU5o4soRlVdFTH3d5jG5V0fe+TO50yQyLyD8lne/hd16gK3WkVKj+26SazYZhkWeCY63CL639EkUBLWFQ6B5SW9K49GlkaRPyjH1dZ1LrIif7WP4xvfIKoeGwsKtYRUFp9pDk5GsYXg9h1xgtjomE5KRbo5IscKRgrApEMCU3LUzNRXm7pGb9Ox80DVFFTmbUiJtXGYUhpfYVbCyK3CIt74K3cZ7coIpn876gQI/6gCS12nAhNPupRSlFw25w6p9h6SbO0030j0tBwTybkucZnlZ6j15kmS0Is4iMhP3FYyzNomk3abltGqlPdXmKszjBKF9CJQGiSBGaRMz2yKd3KKYPaLaukWgCdAdvfkQMyOFtFDmpUUFkEfmD/wusMll1HWt0h3xxRmnlNaLgLdTiiLTzHJnbgsomq7UbpOVd6qUriCIjC47QUx9ValMd30MJwVB30VX2XZ9UnI/3d43rSIWc+KcAHC+Pqdbrz1KQvnO+f6jTe8GH4OdLJvEUgOPghHr1BxSbqQJtcgc1eohCYNYvE5a/Y9qy6uwyb/qcRaf8+ew+y3TJjdrzbDc+haWtU3bX0aJTlo//B2meoKET1K9x/+l6TCyPyVVCP4ywKptYVgPNbmDnCsxVDGcV1dRg+9cIioQzp07XP8B6/Edo5S5y2sDe/VUyt8uLWhUZ/Aly/AhLFVj1HWJ/wMLrUWg6JaeGq7k0DQeSjIP2a+T+BCMFI0yR2YKkegPTLJEPbqEt9zDKbYL6TcZZzPHykDiLsOSIjcr6U7GwwtEdTGG/x+UTYJHOGUcTpNBp2VWuN68zGQUfa7wLdbG7++MktyoYTg2yCFleIR89IFEBo+nbRCufZj9dcqP2wrPrUBSgdz5D02lQ0W0sbwsdiwzIGzepVrbRRM5v1Kukx7dxKutIzYGVNQpN4yyZc1loiMXRuQCsyCnsOrhdivXPkbstBu3nkcO7tO0Ox4t9VpMluWEzUjGl4X08zcE1aszr20zjOZ0iolicwOnXcJpXUSrj3vQRXWeFLOgj8wwldJrRgCiYkKqMtZXPMs8iTGXzudp1OPs61WQfZ/3zSKWx4W4RWHOC/hG5FDA/plS/RsntoUSNh9kCPw3R5ntcq934yGYehbRJytvvvQZxznLkM7MmHPX3uFy9TNmof/AvuOCCj8BPRGz2D/7BP+Bf/+t/zd/9u3+XdrvN7//+71/EZ/6Q2JqDrVtEWUzNqp7nGztViH3ofQoVzMAqkdsfbC8s0Njwtjj2j/EMD6GXkJf+JtZi79w63mySFgmGVse155j+HCtacDa4TWnzF5jogkQ3SPOcU91ECkHXqaOnPkWphVZkVHRB7odE0Yw0T1ltv4gIRxxH/5O5WWU3m9B0t0E3cIQFsyMiwyWSQ0pJQZrNMfKUklkiNEz+LB6wu/YaNwKfxvIUDr6C5TVIJ49RvVeYT/dQ7Rcw8pyV4V2sYE7SvPlsgzXXSlB9jjYppWLB49kTCgqyPAXxg1ndKmGQeB+uIr7gR48QgoPFAVEaEaYRq5xHeMzSMYvlIwpdZ9XqwuwAigxteQjTe1jJhG7nBaZuGyE0dAx0YSLn91BpjFAJMhpBMELlGXq6RD75IlLa0LwCa79MVsQMijnLbMlBuU4kOhTLfYpkQcPbZGFcQXhdHK+Gtv5ZOH6DvLZCf36A1Ay0LEGrdFns/TFFsiSobOOUtgjNMrpdpeK1QauQD99GT3yc7uewsxiz/RxF6RqTrE8njYhG9+iu1CjVbmIZNmWtSlmr0ar3kELiJEuEf4uerjEVkrJeIZcppjQJi4Dbk3coW2UszSLO4/NNtO/TtVFIi7hy9UNfc8H3RwqNql7HLxYkKn7WdZkV2VOhjEBXBk2jg5b7oCDXS2iVNYRVIq+ex2qexSec+Wc41U1qk8ekVhkxfoxmehTJgnoRo8wGIOjaPdJyRkHO87WXULlGqlWQKidtPI+hCRAjFobJatzHM2tkredRlkvSe4XF0dexEWB69JeHZDJHnx+xKQRz/4TU69ALp6SGC50XGUiDVi4w5jNcTacSTTHO3uJR+Mc4W7/KoTT43PYvEY+n9ITFLJ9x6O8zNarUnF1U4QPndSHNqBBWeqSnf4E3egfTXSGXJWTYB+OjbVQU1U1kOkdpKxRu97xYf8HPFQKY5zOeLJ4AkLgpq/bG+15nSZuhVadS6oHhETcvoQ3v02zuEJV2sII+WZFjWnUa+RB9ecTk7OsY5Q3U4TfR3TYUMcosYzstNCRLv88ASU0z6PinHAs4Sn1Mt0V55TUMu4VsXMNOInyrRt/psFmtIe0a0qyjkhnJxm8Qu5ewx9/EHL3Jiu2yr5dpWW2yXPEkeIxnOCgUSigqTgXLTPDmT3CziCIVCGeVuPUqSmhPXcrOHeCUyDlZHFGzGiRFwoqz+ux8eLKCZ1c4iQ5ZJEs0obGMx5y3Lyj4rqKnUtBzexz6h7iG874O/At+hCiFNrnNUfvXaOgW8qfcVqhWwPBp1/gFF/y0cRzuMwiHGFKjrq0hRvskRcxc2oRZSLl2E3Pt0xTfduqZn2DXb2JnKaRThppOTZjYWkqpUMhoQaQyGpqJkjayuo0qFGE8JH74h3TdFrXu88wxmCYLzDxhFPQxgyGlrc+xzLNzJ8lln0wzyPOEU9Mk1Aw6lS285JiYHFVq4cQTQJDPTomdEtZ0j6ixS1y5zHR5TJyHLO0S38zmGJqOu/oqaV7QyVv4kwghBbr90cpDme6ilVdRyzNkZZ1cGp98YemnHIEk9zpY+RjdspDeKk3N5UScoKITtNTnNPGJVMZeuYVEYXgmdpKi5znF+AGb7ecxyjvI5pjs7OuUcoVnrpFv/DLJmov56P8iT5ao+R5FdEaU+HTdFWIszO4LnAanBLrHLJmxa9Xx8pg8+FMkEpllWHlGTbrQ/wpEMyrtm/TNKnLjF9AU6NUe6fhreOmMzGpzYrWo165RGj0EaZJWd4mKkMH4LhOrRWf+ABWPzjeBmlcpSLgf9HHDAf08Qo+G1JxVFFv4oY3eKFjmM1xZQu/9Ct3Oq9z1nxD7Y8ZiyrXadaynu0Oa0Oi5PUyniaeV398YlZ3HMgpNh/EDMFuoYIyWziisj9lYon/HvR55McLfjVCSntfj1D+lYpZxvkvonpR2oLTzPd+faz+4MD5VMQ/m90nyhDWnzqo/wChyul6VSJMY8YzR4gE900JbnKC3nsPIYlp2i8JuYU1D5rrD0D9BZCHe6hdYajaz+R7F8gijsoWXSogDhNciJmckTTJpU9YEhBNE6zpWnOLkCtX7DG46wz+9y2j8VbKd30JlAdPMJyj3aGcpWqmL47bQ3Bb1PML2n5A8+q+kp1/Dal4lzVKkWUeW2hhKw5EWWZohij6L+RPGCrR4Qi8+Rj+9RaoixvUNVHUFy7YZqxQpc9bXfwkbifk9hJUSHU9WuFK9SlIkVPTqB77ugp9ylHifm1zOedTq+T8Ez9WfQymBkUc40zfQ0xCqa6TRjMHgbRrdNnowJKvdwFwdkDllTrMUu3qJcHmGI3UqTgPbqHJkbdAxamxZGyBczMk7FHqTuOLhSg/GBxwGTzBqXU7iCTKdcsNuIPt3EJ2baLMjqvVNkidfJJk8xFQFqrGLLwW62yQnxQ9OiJI5ttDxkyWd3os4lZtk37V5mtd30YoUZdg8LiIG0YKGUKwIiVbbokDC06jDd5czjcUeanibRT4nal7BqF772BGyF/z46Vqr1MwGujA+sCHwB2GWjjlcHAKQqYy1d8W3uZqLLjQyBW23xcPFA54sH7Nd2WE9nJEffwPT66BrJkljl+Lbsapei1IaEC77+JUVHKWYl3qkpouQLssnX0JaFRy/j1ZehdRHum1KXg8jT4l1DzMPEbrFLJ1RZAGjYMLaymsUoyfowRScGqCRVq5QSOO8TtOrk03eoikzmnb3fZ/1u9GFgSlNkiLB1q33CfQv+PGRqZR5OmGRTXH1Ek2j8f3f9F0USJRTQ0idwnIY5T6D4CE9ZxVLOEgkbavHMl2glMKUJrqu0XCaCOWgqi2kf4pn1VHhBEtoBJr9dMznpG4Hp3oZlUwJnTpWnGI5Kyw1ExkeguaS2muMi5Sz+g2W+ZKKyrF1k2h4B6P9AkUSc6ZmCDtlZXmCCoZoyRLdrhNbNeL6LsvSKrHXxVhM0LOIpWkznPtsyDpu8A56pca98JSagC4Sbf4E/CEUIR27SlrkTA0XR3fJ8hwT+/uuY2zNRgpJoQpc3UP7IV2JhcrQoz5K996XFHbBx2eWjTnyD9mwTFrJGBWOEKaNTCI0wyNHokn9fXvzSrpY1Rd59wpBSlCFRmHU8ATU7TJTdxtZu4Ya3ULpFqbmUVu5QnjyBunyFITEssoQaeThkAE582DIYblHr9TBjGa8WrnEXEjm8wG5XUPUtzCNJlrlEgurAxkINaJII/K111G1HaYofqG0xb2oz9LbYLe6iaE0YsNlFD3ClBZmGlCfPcYvArRkiafVqBhVjCgmcc+bHw/9Q8z5AdPZPiveClaREqmASTwiKAKEkOSqICHmLDxFAF17FV38YPGY0pQU5Yzj4RGGo3PgH/BcrcaFm98FH5dPvGLyn/7TfwLglVde4fd///f5h//wH3L79m1u374NwN/7e3/vkz6knwl0TG446xT5AmH1KIRB2v0sQiUk0kbWE5TUUB+ywGwY7fNOKSXI84gsHKNHE4ryBioJEfGEwpjj+mcYKmdZ3WRsmkx1m2MyksYOpmYyWB7guSuYbZOW3UAu9tjMQtANchmB1car7+DGIZN0hIxGOK0bTJtb1FQF3alTnbxDaXIPv0gI1r/AKD1GCB3z8t/AxmSWz3g+nSGFZFPLEGlEUelieF2M3msIb4thaY2lVaN8+nWk2UQtztBLG6T2e4uNOgZlWWe1lLKMFzSd1jPVdKxCwjzE00sXtsE/Is7LI+8vknwclFK4hgucj4WivEOhDBYRTM0akd+naTYxSh2YHZ5vogR9uvGE+XKfE8Nlz3+AJgwczWHdriIXpyhposodRDI/P1YhKBDnu+fLE5LVz7MsppwNHxNk52KYSZ6x3bjK6upnca01sqKFdD2UlIRrv0FWv0wQDqiaJazqxnlHtn+GtfXLZGaZOOyjb7+MbX8BoZmw+CajxSFu6zqWWYHhfURlHZkpcs1Gn5/gzk/JdJdidkitdoNc2HjauejGFDZSZcj+N1FpTFkoXuzdJDWbGNIhVhG3J+8A4Cc+l2uXyfIMTyu/x178exGrEIXCFj+9Dip/HTiODhmGQ6SQXK1dw8tzmsEJlm4w0GyqzrmrYq55yN5NCMekK58iM5sode4etEgW504c7grB1i+TLE5oCtCSkJJ3iW71GooCzyzRMbpUrRqiEJRllVQzybqfPe/yUYrG7Ba12R7CrmLEMTIYE23/CpNyl1Ecsdm6jHArRF4b12mwJwqqpkWk2Th2HTMYIJrXsIb3SE7f4trVLeKySzW8STYThMMZiWaRFQnz4JgYGDyc4tnbTK0GURYiC41FtGSsD2mYLSp2iSgPaVhN5ouHJMN30LIlcnwb2fv8eSfKR0DP5iiho2q75GdvoWYn6Ary5svAederli0pNOd9HfgX/GxgJCNk/00ckVBymyyVoFD5B77W08psVK9S1C5zEg3Y93pUK9s0qtvo5irbustidhe70Gg7XeLGZYzWdaLpHt7qp1HCwLDrVNrPUQ7n5OUSYxxUfAsrmlFEY5KjP6W28+tMrBLe2uehfpmg8SksAe0iwg4PSdMpfnkTezFElZvkSkPLZsjxA6oqI1oOMNc/zyxeEiTnG626bNH2WvS1Ey7ZO6RxxCW3in18m6LUZDh7ROLWaWse+vAuWGVG1TUG6YJFscDExhL2B3ZI2dr5Y7nKUa3nEf4YDI/U7r3vtTXjwnr+k0AEfWQ840g3qP+QHeCfBDVh0C+mP+nDuOCC93G+ploCYKqc9PgriCDFCPs4K68inroGxI2XMYIxKs9QlW30LOGyWUe5W0ySBb4QSKeHHpzgmVWMLKLY/AJa/RoyjYhne+BWyP0hRr7EGz6mkAbW5i+j+WcsTr5Op7pBWt7EcrtEs8cUvVeJ0zlTlbNXpJD7JFlOYEnE4VfRK+uMDYOG0EmCABcbMbhFqUgwrHXs6iX2/SfsLw6fbUrXrTpS6ZSqZVpuA82QaCZo2ZxcK31o/KAmHLz1XyWMx9hWA52P1lH784SGTqPxAlrvCk6koWSFcbiPLT1qroW9GOAKE6t2iZZuUChFUKqhuRsU/dv4RcTJwZc5675ApXmJrj9glmXoKkVkC/aFoufV8WYRiddGlNfQxntYRpVK5SqZrLBTKkE6xIimFP4pMgkwdn4NFU7R0cn6t9l2XHzdxXNN9NkenfXPcej1KE/voe//T5J4glO/jFc3CGvPoxstkvUNQOAXC96WOXF9g6o/wEoHGCrHqV4ibFzGmd2jVeQsi4JHusn22usMdY8tZ400mbCfPGF0NmSzssll7zpCLz9zHlBKUaiCrHIJ8MBIobRNXXxwCTMvb6AnSxAayq3BvI8wXTLj44sK0vp1dLOC0ixS64Oj13+eaRldmvX2J7bOC/PgPIUBCJIFhu2RZRGBptGPRuxYTSqGTSgtVO8zOKUNeprO0ChjSINhqY4Zt3i+ukFSf4GyucIsm7Ks3aCoX0UaFTqtq4gsINcrZEXA1Gpwfe111MP/Sjw7QZOCsP4ccn6AV72G2v8iplBU9ZhmcUxmtyhv/RIPh7c5sT12N/8pq1mKHNzCvf+HaE4V5TaxOs+jOXVio0RuuIjGi+RmlSLsI/pvI9wWhtHB0EuMjQor4QBVpIzjPtFMMarCMl1gSxeCIa7uogmdMsaHNg66soR7YdTxM0VZq7Li9QizkK6zcv59LMAMD2jjoAyL4yhksvoqrl1iqZcoDIN2PEQGc/IiZ8etc7bcp9W7SVHqMdc0KG3Tqm5QGTxCTk9QnZdQTgM5O8DRTKRVIw6npCqhMXrEK5qGtfYFijxjbrfJ4gkOisF8H9XcxfXPwFvB3/ltKn4fzbDQDJdEKUZJwGZll07zGtJsINOA3DTfE+md6VXy3uuQ+/jpA2JVcFa9RK1yCVN+p/FQ5iGyiMmNCgqJyGNisvOaW9BgJve4Ub35vvNoRANQKZndvYhM/oki3hN9+lEpyJmmE7SnqRHfr6btSI/LtSskKubO7BbzeIZnePiZjwhGZMmSQrNRm5uk7xJOJ/UX8K4G1C2XZR4w7b3EF1OfbdNgV2/gbP0q6XQPTbPJNRv75j9FOS0yTcecHWIYJYLqLkEakXkt8lIHc/VzZJNHmE6PYnmffFEgkNijb5DZq4jmZcbTO9B/m1wI5E4dvMsf+vm+HSF67srsfaQa/wU/GsbJkEEwom42qdoV1uyt7/uenIxZOkETGhWtjhCCpPd5dKfHUhbsKUUSTSkoaJhNTGlRNxsU5R2QgnE0JEmf7mkuTlCJj2bXoPECJgFFrnCO/pLnVl9nKTVcrcQeEGcxgZSUulskQudwepv66DZieYTTeoGl02WQjNjVHfw0wqtfRrVfIKvuIPUS1dzn8WLISnUHZ2WKlBaZ08D2dklLK4ziMYVZ4axdJfJHFG6d7rKPGE3JVl5gli1R2ZLj4IRm7Xn0+jbCrkE4xpyfsSFMmis3OUwjXMfF1c7H8oetYxxZ4lrtOlmR4f0ImsuN8TswPzo3qlj7zHfiBy/42AghOPaPUIDffxNHL+HmEtm+ii53qRsOmsqpGLVzN9dvu1Sqgprx3iSmKDmiv/df0RF0t34b3V5FKUWml1GX/m9YVpkkzZDo9GrP4QOWEhRejyxPKIoUs7FNNHyAaFzC0MqY5R7N5k3y+/8RefJNPNNG7fwafu0KZW8TqddpqZSKneJKjag3Q589RmgOVxYnDLKQGwpEtc2wtUPDqvH28Gu4pkPTbqAWJxjYrBJhNLYxFn0oCnKn9uxz5UWO1rhBG0WndgPD2eJg9hZnyYJY1+jaK1SMOvNkykHw5FzEJk3a1vkeop7OEEVCZjVRHzL/CylprNapmRUwBZZuXUSNX/BD8YmLzf7Vv/pXz37u9Xr8x//4H5/9WwhxITb7mOjpHHn8FShyqM5IGi+ghESJ886ejxod8MyaUnNIuq+T2D3SvS9RUjOWtsn09Gs46RyrvMbULkMRklXWMYFdZ4Xa8ohAuIR2g9TrUQzvIEb3yYM+ebmHKAoKlVNJ2gjTw5gc01ieEVXWONIdGukYc7mHGLxJ3Srhhz6FU+G+yqlbbeJcca26ix0cUC0M1k0PY3abqcoparssui9hVnapGB1qTgsjX+KUA+aTPo2KSWF8RxgjxHdsg/VswUouybxLzwrrGQkPZvdJixTPcLlcvv59HZ8u+HC0bIk2+BYiT1DtGyglyc0KhfzwuJYPY6dyCS12MKWFLlzSZpX5wiZMfRzdQRMGaf15tPIWebZALgdIzUKkESvArcUBZaOCLgzcyiVKvU/T93Na9SZm/XmkytAzH63/TXIhWXpVHi7eYhJPOPMHFLlBzYQr4QwvXuBZJWKjj+eskJY+g4LzSFml4MmXief71NY/Q5GkTLQynhYiiwy5OGJ66/9N/eb/TpyYLMbHLKIZgeYwXvk0W2YHhUSlMXoyojE+YLY4wrEq6LUrBP4h+Cf4dYlrNJDvWkxITWBO72OIjNRbJ2m+hCEsqnaZU/+UttfCER5C/94LkJQEAdhpSBSd8iTzCRVslbeoGR/smHjBhyME+On5pqaFwggOMYf3kYN3qEqN0trnSN0ddP8JKo04VC00dwONBK+IMYX11D2oy/7yAE+rYHc2MJ0n5GYNzayDtDhY7pMWGbMoYKZnGNkQu4g5KS0x9QpVo4ItSkiVoo/fYXb8FUQeM2+9RLl+HRWOSPwhlcYm/dTH0mu0F8cUeYRMJixWXyeoXMYOp5gqwRveQwqTwu1wNn3CmZeyXdmmUf51zM7z5MNbXN/a4SiPaM72eDJ8i7b9gGX3RVKr8vRmQqELnXk6RaUBtXBEkhcos0olnRMtjimvfpp85VOk2vfqLlIkKkYXBlY0RJx+E5RCr62QfTsm+V1zujF+B2aHSLtE1v00hbzYOP1ZQ873UWmEKwq2iwzfLOF9gEgqLJaEeUjFqJIWKUG6IBcC3yjhGFXKQOYfkR99FaEKFkVAmEd48Zyieh7dPa9uMtYdaqWrNLMAhwmTo29RNks4nedR7/x/WDfKTJdnHG3+NpFR5ZrUITwidjrUht8gfPPfIooMtftb+HoZCwuSJVrqow++gZss6K28RD/PkG7lmdjM0R0m0YQoSTgLTrlZ2SQSIHd/lcnilKWESRrgjO9RzSRZumBW+MyMEo50aFlVWkWBk4Vkxnu/n+tGC6N6vqZ0tQqx/eGurhfW8z9+9MkdAI7JuPHXwEGuqnns6QtIfTB++sVxF/z8oBT0vB5H/hFl3cZRcxARPW8Vz1vFNpuAINNLpFu/hshCdGGhH/85YTKhV9/EcHvYmosubZbTx8wq62j1HZ54Herj26wog0AKlosz1Owxm91PMbeqlOMFdVxMo0QqLdLQx1lt0R8+InYc+nYNrd9nmSesmjYzt4ShFIPhXSyvSU0zqE/3SBeHyNZ1inBEFs/RB7dxWq+QWC5hGuMaDkU0paM7ZEAkc3SpY5RMhEox+19FBTO0So+k+eKHFic9rYbn1j6py/PXElu4tKpdhukCpcDQDAwKisEdpFVjrb5LUFrDzxf04zlZGhNUNrDSDD84IbQsgsKntBiTVdYgDpC1bY7JOAvOCKo7rJc3KYTGsdApu2uIyhUyrYKeL9DiMar/JuPFIwiGxNVL9EqbhCu/ztGtP2OrEeDHx0i3Rrz/FSxNJwtO6G38Bs7siGj6CG36GKlbmKlPufU5fBURZgFls8KRf0RVc7CXJ6z6p6hwjl3ZxKxdxV0cYp3dpZLN0TZv8Fh3WSqDntNBmDpKFEz9MWHmsz/fY9XeOBf6lzcZR0N0TSfIfSyzzr7YYU5I93sIzeDctT7vfBp42kBSOd8ofncd7N31n4/CedzIpY99/X8e+CTXea7u4RouWZ7SW56QJRlhEZDa26x7W6wHx1h2i2E85ZGE9VKHoT8iCvpMkzEtq0RcBDRxuJREKAvqWcQl0+OUgrJRIUVHM+sodb75q6TEmJ+RDe5Qt2ro+39JlOb04yVtsw2lq1TSkIrpkWgWUTjB13Wsnb+BqenkcUhh2Nh5Dsn5z5blkU4P8IMR7P4WU82hIhUCjcCuYjZ6WMOH2P6MtqNw6tfRlcHk7BhDryBMF7coEFaZNM1RIud4eURWFKyUujTMNvpFo+xfK37Quek970XQtdZ4t+a7UDkLqdCKAEc4tBvXmAdHBGlEnhWEuWTYP6IRHuOmM9I8Qpcu4XQfX9M5nTykKk264RlGYRAbDubyCbm7ilp//by5XdokUtLDJ9j/M8pCUals86a3SV2dC/WzbEEpLXgnS1h7+f9BufMZJvPHyMkeXa9Hz1E8znwCt8ZR9RpbWhV5/BW0dI6qrHFauYTQdEpamUQlaOmcaPA23UoZQzOoShMv8cnsEgqJli3QTr4CWYJW30GZHnL6EKfwcasbjJwmhjTed76N6BRx8k1AYdZ3iGvXf5jLecFPgLPohLPgDICdyjZVvUnVaLBRLsiKjKbZAhTzfEaWxwTKZ+xPUVqBKW167iqTZEzLaTItBGuFwgimFPM+JveejQmVzTkzXObdV/GzJQPbo2q4LE2J43RRyZLS+uvnexzxnDjXEJbH8NH/oGQ1MLIYrf82ylmlWurgByPKZ29RJD7iyZ8gK6uko3tkrevkaYSsXsEMTnEJ0bOISHfQ8uR7nodERSgUlnAwhYWpX9Q0P2k0eS6EyYocW7rv2Zv5IBSKk+iQSTQlL3IuVQUVrU6mV8iarxDkE5LZIwD8bIHKYkqZT2roHCUxlm5Q0svo0qDkjzCOvwrSJCqtkDY30U+/jvCHiHBJqdRFNl8jURHrbo+s/xXMaI6jlZjbNZrBCQR9+oaNozIeqoA4TZgO7uJpJY6bu9Sbz+FWrqAd/TkiGnOttk0+32d6/FXc6jZZ92XMyhbJwZ9hJQvEysu8VUSUtSodf0BtcYilQux4QJxnMD+g2nruPMmluoXUbKSU5NIFlWNLj1VnlYNJSK0uMN+lBS4oiIsQU1rvcUK0hIOl/fBtEEIA8ezphcoRWQAXYrMfGqUUZbPCOBqjuW2MNANNJ7M7ZHoZE2g9fW2mUqb5kHB2gMgCVOUSNWeVRMWY0mQ0/BaD6WMadhV1/KeM6y/Rz1Zpa2VSYZJ0X8MOh+RFRFjkZKVNht4hVbOGyALGaUA1S+lsf4FjzaMrU+zDPyHWXUKpUTE9LN0lfvAnONVV7I0qerSPDM+wFydkpU3yxmVmiU+g65j925jNXaTQSCgoWw1mWYDrdFjqLvXSCvrwEJVG2HoFOR+A2zv//Nb53qpEY7uyyyyZUmm+hJQVtPE3mTz+PxFCI+m+QKP6AjW9ydenX+F0eQLAittDUGAtH6JGd1FKx2xcpjArQEFmdz6wtmObHtd7zz3bA7kQml3ww/CJi82++MUvftL/5c8FIlueC80AEY0/1s3qt98TFj7LbIGOx3wOdmQwc2pYo4c4k0fkyyOYn6Df/CcsjBZGIni5eo3q5G20+/8/lErIt38TWdliOnoLMb6HNGzyZIlhd3A0G/HOH+LXOqhKB81bwc6hfPBV8vkDouZVqKxSTyO6jWuM+ndpO01maOgIjGDKjq+TijZGACKGVJRYZhrjFNakgVQZlrCYx5J72WVK5R5ZtU5NczGSMcbiEXkSobwVCruOPP4qqByzvkNSu47i3GY5LVIAojxGkSMuAkJ+KLTwDKI5kKMffJlMr6GbLtnKZz+2k5ChGVT1+rPxLtG4VLpMWPjY0kVDRwnIjAq55mL2PoU2+CZmskAb3OJS6ypjNASCrBC8NdSJM8E0C7hSllj+BNV/AxUviG2D20HMI3+fRmeHptFGFxbX6nXk/v8LK54RZQnhpb9J5u/hFS9jRmfos8egUlwhWRg2fjgmVoJp4JOXy8TRDCPLKFVW0Z/8MUVqkBgVtFhieA5m4jG3HIr+N/Fq1zFO9qmcTilZL2I4MNZs0oM/RwR9KldC7jprCKmzVbqE7L6CffxlimhKEb6F1hXI+jWU5uHoHjW7jh755NkdLHeD/AM2qhf5jL35YyoUbMwOSJIFFd0gqV/Dz5YXYrMfkLDweXu4RxIU9LweZ/4plxZPKE8C9Nlj8nQJmo1IfYzgmLz/DsNlTGFU+KruUS9B26s8E8CWtTo3ahUO/D3u+X3a3iau5nJ7sYetWViGRRSlLP2CVTdk/PivkFqAXmrzdWFTMsq8XHmBZh6jLU+w4wm+3WMShmRENMipmh5WGKI5l9H6e1jLBOmWqU32yMQTjOEJ7vgUgwLRvUoibRJdkmtgqhA/86naGwyLBePqDu3pfcrLE/TlMXpjk73pY85ME8db4eXmpzCETVWvUURHOI+/RLE4RatsU1r7AoGzhWOtQuxAEEL5g8VmJ/ERw2CIaZhcyzJMVQCQoUH7OcgjstK5UEaqDBEM0FSASgpUtqQwLwozP0mkv4TF/IOfLFcovNL564oIPThD6Q6p/eGuE8qqEs0fkeYB2tkRTWcVTdnEle90hsYq5HD+gFgpBsYAVeTnnacq4Vr1BqWn7pEWsFQFSgrSOCAo9wiWRxRZSKQ5TIXNrNBwFw8RszO8xS229QpFmmGYLspdpyUd4upzPDg5YU0+YhEc4ocz0u3P42RjkJKFEOTBCUnVYVPXz8flfP/cwUPF2LrDzsnX0ZYD6p0XKBRU+3cRyZC8uopvmKiTrxAqQVDaRq28wjCckqsczW3CfIIUBsIqQQGaMNgMl4jZMYhHGKufJjXfbf0vKH1PgecFPwm08R183WKiIpraXwOxmVFjUMyQk3sUnVd+0odzwSfMR53bf1LU9Ca1WgMpBEZznVB7gmF3KJvfWeuGhc/+co+kyLiqWZjpjNPgFC0PyTc7NIwWuYoZ5j7Hs8dge0wsG2dylyzPsTSbQnOZN59jbpbYXxxgaBqN6BTj8Zexl1Oy9ddZ3v8Sxem3aFdbqJ1f5ihK6ZTbXBYOKo7x5YTYLmPO93GEhtj7H2RCUtgVpuUVTLeD4zRRdp1GOCRVOUujTmdxRrToM9MEeuMKpcVjDCdBGS4qmAKglgNEPUH9EA1B70aqFFEk5H8N3Bd/5OQppn9IITRadpuSk6EJDSlBPvg/0d0GpdoW0m2gD++jWQfojSuUjRZvp0+Izt5kPHpMpbTJivMC2WnGqP6I/WxA3WrQqL9ETa+zVSwxpY0eplizryH3v4ReqlCM72K5XbIwwCinRJrDG0cZeqxTTH3cXgfhdbC9Dv7p10itCknlPpbbwKhsIi2PwmkzVWBET/jm4gBPL1MxqniGhxw9wVsMqJ6+g2xchTQmP/ka2vQelSwm0S2mswOs9qfYKm/hiBJkc7Lx21jRgMj0aFhNdKETqYCDxQHlfEEYTVnKGoOihFrWWfoxtEqsmApK5Q+dKxSSzKi85zEjGSNGdxCmR1q/8ZGbMS/4aPwwYhk4FwjqwQlCFWTuCsUHCAtNP+FqVAVNYU/uoZIIqeUY2pS2IZGHf8YsGJDUN6lVN4jiEFcq0kKiSY04W3A420MqxbEStFVAf/9P0TSB17zGOC1ohANqSY4qraAMh/UkRk8jypd+A/Hoy1DdIjz4KtXeS7jHf0boz1g0LpFXt5m8/d+pdDapr7/IAxXinHyLcTRCq1wjcms0kgVadQdNRcjKNjEp+vFX8e02lSRGrH2BxfGXcOMJhCM8f4ZpVChR5TSrMpa7VGbfwvT32bGmiM1fY+bCKO4zT+bousHbk1u0zQ471UuUZOUDzvQFP2merYME+KHF/nQfoTLaZhfHbnzo3DbLxszTOTWzRlmrfc/X9ZNTzuI5ldoGa06HchzSPb2Db7lMEjh47KN0BcNTHM9AygJR5JjVS9QsB5kbxIsZKh6TBnOS2hazwVtUqls4dpuieZ2iKFDeBkF4gtIMLM1GpClWEpAefw2GtylVt4lXXkPaVRalVfrBkFoWYpsW43jEmu3ije4jFMRYCO8SWjyB4V3C8TuI9c/iL89Q5R5ndouT2R3aacZ6uMcV4ZFnkBs1jM7zJN4mMl1Adi7EEfEElsfkSkNodartGxSaQ9WovW+uElkE387eSIMf8gpf8O4xngYOYh4ivn3Of0xr/Vxlz37OnjrXSyRN4zv1oVk24v7sHv3oFCk1qlaFNMnouj3qVgPPdDGUxdy7xEZpi3w+pMhzRDwlJUKGM+YP/oBJuGRp5GSVq6yf3qbjNFGrr2E8/G/Y8RwzGDCp77JQFuXGDbK9B3iiTHbwFfT6OsnxMXJzBTv4Jq6uw+Bt1KXfQlscEkuTKPOxTIc4zzj1D6lXurQnE9LIx6jWEWlGms5IvyvSb1nMeDR7hFKK7coOVf08AUJRsMjnSOSzWtYFPz4aRgutrFGgqL0rQvOD1kmKgoNgj7uz21iaRd1skRc57w6lKssau9VdptmYfniKNfo6PHUvc9Y/zyJQZIs5Is0xtHvIN/+/IDXUS/8rw/2vIOQSb36C6rwMSCbpkIPlPl6xRDt7E9so4x58kYomSDSLPAkwLZfMcEmyHFNW0YMz9PEB5dYOZuMzCAq69gp1o0JSpORFhlbZxAinMN3HGJ9hFwVBsKSYHbNeaeNkPiUBHg5a6xWM3GfF8mhNHmJGC/z06xwdv4FpWPTWf/W8wTb28adzHo0X+EFKMjC40rQwixzKFfbFgHE0xtFtLpevoX1IU8rHQSlQjWvI8R2wqu9Lyvp5R6gCobKPdU+16mxQM+vY1avoaUiuO++rE6QkPJjfQwXHuEdfw8oEVmfKqfOY6fQe5cZldLuCZ1VwhvcJ0oRHjx8SrX2GpH4FWwsYp3NaLFgObpGSk3RfRLZfJrccnLN3aEUTnGSKNrdo6RbLZMgombAxO6Js11nWdkmDmGB+QNeVGMsjmD5GVxHKPwFNR1VeJvPqTJaHrK6+TJhGrHRfQ6vfRMPE1hyW6QLH8uhYG+TdNtI/QfMj1NtfgiwGITFPJHl4PknUNjdxt873KQSggiFls8I8nbGil3CfxoGXtQptp4NAUNGr6MsnLB/9F6LxQ5z1z1DxLdJRDCiM1rX3NVEJlWEEJxhSw3V6H9poeMEFH4WfiHKm3+/ze7/3ezx8+JA8z7l06RL/+B//Y7a3t38Sh/MzQW61MEptiOcU9Ss/cKHHiPrI0W1y0+HANFhkBWfThMvONlKvkMRzEl2jUdlEi+Yoo4LR38ccplTLLaomWFlAHI2JshBjeUTmtBm4bWq9V5hpBn5pFWl4XF9MyCLFXOlIv0+wnNC1KmjpjCSew/A2zSu7xOEY4+gNNjsvstQqVBp1qgiMe39EfnKK0XqBNNQZN6rMZULh1FgzezT9EUy/xlxzOJKrmLqNOT1gOXwbd3uXePBVrPFtnMol8jRCr2fPYrT06V3w+yi3iahfZ6W0wjSe0rE7yAuh2Q+NMssIIRF5BNICVUASIIoYtB9dbJ0m9A/cDFdSJ22+iMwj7GhJs/ApGVU8u4WmdEbDjCw//2Kdhyn3p0uup8cYJ28hRvuoaoNS71VW3Rrl0R2COCasXebh0Oea2aAoUoTTAiEpKhto8Rjz4X+G6WPU2uuI2jaZhJlZ5kBZVLQ2oVVhVQ6w/AElIRnf/zJzJSitvU7uvkbiuuyFd1lJhsyXE1qHf0C3/BzWYoHQHUKVova/RdPNEboFh3/JSuclnpS3CfIFLhqFMNCsMkQhwqlRaA56MsE9/J+YUodwSGFU0Z0BavXz7yvuLtI5Ugj0IiNMFnhGiTCdYWkGtfeIEC74KJwGJygrYR6GeHqZ50o7WA/+GyqNKbwKWmWdXC+jqtvkwmS4jJn6CVZdEecJx5MCXeoU5QLt6V1onIdMoikAg3BAzaoggPJij2oa0jA2yMMx5vyQUhEzlyWK6RChPPSGzcHyHqJ/l1oyIcMhr26yrL+GFCWiwV1cY4lvOkith50soVzFvvdlZD5jEfkUccpscUJn9QrZpCBxakTRjIPx2zSru1TqN5BCMU3GjKNjOqO7dBYH6IaDalxjz64zTmdsCg1bepS1KkKAM91HxTOy+RA9qZKnx3ipRTEbkJctijCHD9JWCMUkHBMUSx6MjpDlTa6ZBobSKLzV7xLPnM8NejpFDe4g7TKsvP7jHQQXfH8Wc7K7d89/1iTjckGYhzREhTKX4GmR0hi9fb4pLgTG6mfed23fTVreIUlO0cd3SaYP0XQX7dudapwHPJvzh3jHf0XZrjFrXKbAOHfH02xquoemCgohcbwrrK6FiCQgcUrMJndxdn6LdHlKu/MikXAQRUZZSvRoBP4APbyP0j0KFZFlCwaazrDIkCpGzB9wePQA8gWlrVcJlydYRYqrFE/ql3CNGvngDrOzN9C8FrlXRpsvUNEYbzHAzBPqaBRuiyJe0lACuwCzegVvMSZJAsIswNYr1FxBFUU5jhHNKoWzSku3cbIFnl5CnH79/ISo4rx772Ke/6lGn9xhr34e79H8a+BsVrNb5OkBs/HblC/EZj9/vHtu/y70a9eeze0/SZRSTLIxmW0jatfe79zj71M9eQPsOrP2dQyZg6ZBdQ1/uU+gCnSrx6RxjWp5laNigZAmjt0gHj9Gb3SwzDLdLGTu1ngzm6KkRmd8D11KpD/Dny+IFzF1IZGHX6EwS2y2n8MqEvT+A7QsxvDazCsr6ItjMGtkbpc4npIUKVn7JqXKLrq3hYqmyNkRKyhE5wpKecRqgqdMtOFjhOYijCGsvI4otVH+GMorqB+Rw6uW++inX0WlMVrrCsm74oh+LhjdJ+9/i2kypujcxKnfYOnVYXSHxD8gS31KVgVfNymrhPzs6xT+hFzbwl8eQDIim4zJTlNCEt5JEobPrbG6cxNLc6gbDQQSXRrERYQMz9Affw0x3EedDtC8JlVtTrb9BbJ0yn6yYD95TLd9k16xjzW6jxYOcOvbqGgMUicvQnJ3Hd2ok1tlIreLZpd4GA45DU5oWhmWtNkp7SKcPka0QFQvg9dDeV2KJCEvryOXh0Rek6CyQZRFpHmKa4Dqf5V88CbrmkZ7ZZ21+vNYwmGYnFHOfOTZ14mjEa59hb1ZnXYcki8iHh9B0S6zts0PPFfIyX1UNENFM3S7TuJ9uDPrBR+dVCXsLR6RFSmb5S28jyFyMoJjxOnX0Rf7GJV1ktVfeH906WJOcfcuCEFeriLCOYbZpDl3sJo5kduhnSzpCINp4lOdvAO5IrDKJK2XWaRDjOYSq4DcbbNYHpOrnDTLyOMZLaOE8eRP0DHJmruY5Q7J+DZFkSLLHcSl3yI3G1j6Q+LBA4rJmyTBguDoG0yf+1/xzE2K8RFFpcFOZQ0/SzkJR1DcYtK5yer2L9E2q9S0GpZ0sQmYzw7wdBcTiYr6pNM9lrpJ2XDAUYhcZ/bkLQbzOe7aNYzZE4rhPlqjgd58lQkFk3DGOBnS9jqU9RKFKgjSJSXrQlTwU8m71kHDFQttegcxfURU28Td+dsfOLfFKmSZLzhZnpAVGdN4yo3a8+h8cA01zRMUihkaHaCYPGIpcoKTWxyWXiUMUzr2lMPA4DgzeH1zg5XqJpz8JcnJPcqda6x6Vex73yRJlsjWdZ4M7nI5W6A7TdTobTRvFcvukJoulllBC5eYGWyOH5FJh0V1G6VZNKwrOGaVUxGg5z7J/AlOPCGzG4R5iOMPKYqcah6ztDxqmkRoOrlbQ58dUCQ+i2iI13uNEEArODr+Ol71GqUwQrRqqOxcIJZbdXSnCklAUV5HhGNIj1FSxzRbtLQP/t7I3BWMyhSykLz20d0sf1iR7c8s7xrjWcUhm4fPnvpxrfU7do9CKXSpv0fg827SIiMuYpI8o2a6PJjep2W1icwADQ1buAzjITcbL6OMJip+C5H6BOUV7kzuUE4WDOYPaEuX7rJPDUlw/A7CNPDiKfr8ABmOELN9TMNB6nXmx28SH88or66gbf42w9M+XmxiBhG67qDt/XdE5xpFMkWsvIYoUtwb/4hJFjOvX2HiTxgMbmHFKSW20I5uo0YHmK1timv/d3L5ncjRZbqkeNpgu0wXz8Rmg+SM4+UxAsFOdYeKVv+Rn/8LvoNAvq8h34j7yOFtsMqkjReeiXMylTKNZ9TMBtNkQtOpUTXee32EEOjCYBJOiPKApj9AjB9R5CGN2g6h1kX7469gzXzCFxqYvkHm6YSLgGI247RTolNZIai2SS2LIF+gS51FXlDRDVwhmM8f4Kchru7Rql0mikYcD++ztfI601lGEEkK5xqL2EGf5FzJbqMvHhFaJWbVLRpem3o0PzcIufffEO3ncCrPY7t1DGHhPPwihhRY9WsU1V1U7JPVb6Dd+8/oKqNY9ElkTq5y4jRiGJ1gLM5w5xHh2Zdpyi6O1qB/UufOicEVT2DtbjDXz2u5YRaRqOi8oeX7IFWK7h+jNJPU7j21L/vepHYHsda5mOu/C1lE6Gdfh8SH1rUf+L7q3eLX1PrgZrQoD4nzmHqUkc4nNEQNezFnfHyLaPoIOdun/eL/xsaV/4VC/2OOBkPUMkDN5nj5W4j+H1M3PLLWJpN0RF7kGNEYzWrjZ4o1y0EdPcKMfWSvgpz3UYbNejhlObiDaL9MSZsxsdagDEeqQtupUzv6nxSTBxSmTaLbZOoK08YLdEtdzuIxNK7xWLO5hEJXGa6SXKs8B5yvGTLDhloN9fYfk3/jCJEMUHaT6MG/g+RcMO/97/9PeCo2U0BSXcMLDtC8Lnp1F0OYKAVr7gaalJSMEp6skiePmQkNxyqTqZzUKkMUnZ/Q7Dti+oKcfnxKef6Y8nKMjoHRVSTu2g90HS+44Lv5xNUzX/3qV/ln/+yfce3aNV5++WXyPOeNN97g3//7f8+//bf/lldfffWTPqSfCQppknReA/WsH+cjIyWIyT1UEjBbPGRhe3xtmbJZvoRf6GStV7GKACOfInVBZp2C0UFIiWqWackmqRLQvEay+ipC6syrl3Eq68jlHgOnxS2Rsze8wxeaLzFJEszeBnpjk6NkRiPPCSePaXot/MoGVLexgzHm8oysSMgXB9jdz6JZa5jze+czcxohkym5t8pjcUhYhLhLxWYjQ86PmAZL7k7eZtm6SUnTENEhSgmWZ2+xjOY0ihQZjzAbN4idDol9gJH4SGGhEh8SH9NpsJHnrLmbZN/jpvSCH4zU6qCvfRZVpKhojJgfQnmF4hPsci+ETla7QjF8k0EG4yxGhmOqpyPMWZ9ubYuxtY1JTJLlnBUGm6UW2nyE097GLh6zMc/wpYkVhMzjx0TdG5w2n6eT34DGKrG3imetoM0fQjiEaIKYPCS+/o94q9pjtDwmjkO2S+s4CtLTW0T2DvE8Qug6lSLBKJUZVSV/cvDfsE0DRy9YNSRePidLfcT+GdrV11GP3iC+1sZyEnQEQjNIl0dY5Q7zeIjVv0VN8xDeKnLjMonVQmY+2uIJFWES5D52FmHaq6gsAZXBd4nN2lJHH7yFlDqVxmW0tKDX+wwNt3cRkfYxcHSHgASBwNTOF4iq1EPMDyikQ7jz90FIVJ6xv1QU3hU0O2Bur3FDm1EERzi5xzIqqNrnYjNT2ji6Q5bHtAwP26hSRFPE8oggLyHUPSaLPqbVpGO1sfIKUb1KTQ/xszmDyQltQ5KcHtKor2DYJUrxjFCrkXRe4Em4R00D6+xLpG7CilHBafQQswInmJNU1tGVT15tEJ6+TWra4FSo2Q26eonS6B3m80OMchNNd3HcKuHgLUyzgpUFVBrX6cz3aDotDKmTk6OjoYV9RGFhyBJF9wbx0kEzQPZukkYOcxmSREdUzQqGfJfIQgmabouj8SGWbrFQGrPeK1S0+gd3aijIjBq0ngOpQ1F8MoPhgo9E4AkOZk8AxcJa8rzcBUAJhR8PUPkcVytB8b0jBQCM8Ag1vEuYxyjTwxSCorr19LljtOlD5PgdmoZDkIZcMRvMjTLTeEJbCqyDP0dInbz3KTK9gmy8dh75qjKqVoOj5QHSWyWtXOWaMCnSCcvZYyxDoWsWYvXTqNE90nBIMr4L7ReZBgf0KpdZ5g1KvRss0gxLM5jN9lDlVeLKJqHTZmM5JlwckqVLpobJoPkybn2H1ekJxAEKgcwDRDKnAAxhU3E3CHWDsHUDc9nHat7gneCALM+wx/fJpIcmTGSvTild4JoVMmGjmlcRwzsIq0TqdH/wC6YURjyAIiVzeiihff/3XPCx0cZ3OSivAND8a7BerT4VLw5ndz5QK3zBBT9pJumIg8U+FeVQUnXaxsqz54QQePND5lkM/hmZ12RSu8LCa9HULZgf82D8AKNzjZ5ZR41vs1mEjCqb6JUNzCwjQ1DkMfvhkMg/Yb25S5AG6I1dsgxOqy3mxS5erUW14pB4GySzPpbXpojGEM1IwhFZucvy6K9wa7vI+QHO1hfw84hxdZtqIbCruyTODlb/jW8fPUo4GJZF289ZVldJogFH/gF5qGi2L1NpvoLWiCk0+z1R4x+ELCKUMFHiw+8FtHiCSp4WNxdHiPLOz1fBPotYpnOm8QwZDAndEU/MEo3qGt7sMRVhEFdWGRgaVp5QqBhsjzQOqT4ZMmqVWF95ne5S4/hgjAxDVJah5YrLuo6+uMu9IuJxeIqr2zhByHUbOpsvIE7+gtwoI9OQYvaY+4d/RWZW0Tb+NlXdxj7+Jvr0NrXNm2jBELKYXPlktUv40z306gaWMqi1rvFmMePJ+A6GruPaNhulDXRhoFeuYqYx1LZIvE1yo4I2e0ga1RAbv4YyBMvlGZ5m42ol9GyBvtjHicYkuk3d7DzbHHINl1k6J0vmNK0OUZxTp0GRP12XK3gyWCBXV/lBVyfKLKFP7yPiBXl790d7jX/OmaVT/NQHYBD18dzvLXI676A/BqGRuivfuS8rUrR0gQqnYFUR44eI1fPNvYyEXBU4QpwXL8sGhMcUYYiwdOx5gdXbQSv3yZOQMA0xoyna4hGy+TKVKCQXJmVnF72RMx7foygSVG0T3R+g6xZZ4xqlaIqXRGAaFP4+qVWCPCMJ+ix1wbTzKrbT4qzI8YJblA2Hkl2QlC8h9RIH/pBLZYcqFk6WElbWuCRhZFj4+ZKH80cU1RtgCPzuC/jRmJLuYhUZRfNFJDott4MqEjQpke4KaZKTpUdII8ZniVbW8eISk6KGl2XkRYEmdNpWj1Wnx0CNCIolp9EJhjSpG63veS0u+MnjaCaz+RPyJERfjhHFAoVCvOv7Ny5C7s/uEquYMPep6g00JOJD3Cc6To9c5SBAEwVieZ/l5IAT+xp3U48X1H2SUcZWZYVxpHE7vMor+hCGd1AP/xLLX+Jd/01UaKNVm4wXQ5obnyZY3CW0XYzTu9iGjad7eN4K49oVqsYQOXqAmy9JaiscRSNmlQ2OxQIvLwiSAm1xQOyfoJTEUAqpFMJt4mkuc7vKaLlHVlmhXtsmK2KiaEh9keGqnKEo6Fa3icMhO71PkaUK1eyB2yEvbQBQSIe0+1kEOYUwEPYKurdKYbjf01m1oCASOWbzJprQPvL6ZJIO6Ud9qmaVrrXyodfjgh8/prDZdD+8maFuNFnz1hFC0LSbaErH0ExyVVCz6hSFYqO0waq9xjSdENc2qJlV5ukCLxE8WgxpdV+Bw79AL3XIdQNPZpAJkmiK0X4ec/9P4MrfQaiMrHad4703oJYy1n0O+nUs0cOUz3Nd12maY2jfQLhtojwh1WzsPGT2+It4tV2elLYYqjO6XgfPyjCUQC4iiGPyxQlauiC3viM2qxo1xtoY9fTzfJs4OxcaKBRxHr/HNeuCHx85GfN0iqGZNMYPzu+FkgDd7ZC46wDowqBmVZnEiqvVa/SszQ+M3YzyCZOwz6PgMeVSF312yGrvFUKrRT3fYChq+L06onGdmcpJMsXQL3B2PosyFpxqFrfDM1aiEZvBPer+GXn3RcLtX8fNAo6ezCnEFM2uE1NgVHapxDGLsSSIa6SBQUCKV5Pkyz3uzx6zUquxlDqHUuesSPi07qEN71ComEjXGJQrPPZ9riweofe/BU6NPAnROi8QN1+kQMftvYhKfAqjgqivYmQRhWlwRoGzPMUPcvT+HkWjgpYe0Oq2GY0z7qNzXem0nTb9YEBXtyn7pwir8aHNxwD65C7MDhAIjBVxLjj7Pvxc3bd+RLRoBNHTxu3ZE0Rp8wc6T1KlKCFR32NCMqJTmtEQioilUaLbfI3ybElh72Auj9F1i4pZpqS7vD0bknOJkudS6nSoGS3ssy/SXxyRFzGdjZeoqhRh2Jw5VXQVsuNu445uI9MYvC7CsLHMK/j5nKrTpCJsksE9JlqDB9M92tf/JrfDBc5kwS9Im4ZTo5jtkzktxv23qKx+lln/bcJkjL484nF5E2TKbpjixQGivk3irLzXNV4portnCMtCJcPvuQ8li5giOMGVBlR3mGfnTp4KxXFwyCJZEiQhtVoLrXIJfbmHtDyUXkZgILwGShXk5e8IAqfpmDP/DMIReTKhZXa/737KBRd8FD5xsdm/+Bf/gn/6T/8pv/M7v/Oex3/3d3+Xf/kv/yX/4T/8h0/6kP7aM8smTKIRFatKw/jolp6ZyjgJD0hVxjVDxx4/wY6ntOQWTbPMqtOgvjzF0TJCs0ZxeMRgMKLduYZZrhAk0CtyUrfPyfyY06JGe+fXWC6OWfdWkfN96oaDn/o8X9lmpWvSzGGy91ekbpU4n6BtPI9T5DB/wqh/j+rlX4PZEbGWYKuMvLbFrHkFq9rDmt1Hjt9Bqgmi0wEjx6gsKR2/hZlFdGorWEc5qW0yiRSa6ZJbGrmuGGdnQEFs75CaG5hujUZ7F6XXGSUTjp0Wptvlst/HyWOk5cDwLfI0RzMcirXPf+yYxwveS/Ztq2erhahe+b4bGT8MejZDzvbAKJFWdp4VM1OrTbDyOqezB0R5SjA5xln6FPm5fWgvnxEvxmxoKfNBwMLN8apXif0BJ8shdVOn2dlhYunUKj1E3GdV+DiiQiRWaBl1wsktCkPHWX0VWtskhkcmUqbJmKAI+bw0aR/9D6SsIOoN/OGQvLFLpV5nGgw5y5Z00mN+qdbisT9GWnXKWIgVhyzIca7sUqQx2pVPExhjitYq9eE3iI7+gsr6L3A/8WlpHtNogmMJhFlDLvsw66MbNtQ2MbEwdRdt/XmKNEGVVyk+IC7HCybYegUQaEaNtH0dpfiOFfoFPxAdewXpNvFliivL5EC6+evIaEThtMiKAH//D5n5AaL6aU7FKuhgKUVz8BgV+6jJgrOshuy0qOkxZnDG82aFbL6HPT9EMzycygqz8QmpP8LYfI3MrDL3R1jrX2CwbBPce4K706ZpSNK8j+ZU6F76DHk4ZHl2H9+ZUzKGzLo3CGRM5/GXyaaP8ZpXEFLnbv/rdJo3KO3+Gv7Dr9C89jdJsxl6bYM8jXHXPkNHWjheh2T8hGk4wMxCZOsKRW2XdHaIUDmuNHGwecleRffHnGTfwpcuDaeG7ZbpNK+gpTWyqIwuZ3ByC6UZiN2XmIdHaOM95gq6279N9rQDXqiUjSigbnXYExpSd3G08gcKzfT03OK/aL+AnD0Gq0ZmX0TD/jQhlUQIgVIKTcpzG2lglPTxnTpWukRVO1jf7YDwLoxsjhg/oGSWsCd9spXXofM6qVFDCJCTBxRphKZ71IRBQ+TEZ99E8xpY5R0q/ghNJYh4jgj7FJ5JKnXuLW/zZPGQjtulZJVopDHm6V9SCYcsh2+R1TbY1112ezexJ8cUdp2UHL9+lXnsc9N0eHTyNbTaZSaqjJ7UmR2PaVYuYamIRfcVGrXr5PHXMJo72IsTRvUtbi0PiLOEX1j9Ba6VVyjOvoUMhhRuD1ZfQAmNzKjRzWbkRg3RXmOfnEeTR1jSoJWH5NJBVwVycpc8CpC6gVz9PKnZQqz9Ilo6R58/RJkVUmf1I18vIzpFnH4LUJiNJXH12g89Bi743uiTO+xf+kVqmn7uVvpTTlVzEUox8A/4OfM3uuATZJqNmEYTqlbt2Wa7UAV6eAJSI7W78D3uQbLiXVE8eQYGyDzECI7RwjNEFrFV20HkCYPhXaRuY7SeZ01I9pKQmQbT6X3qGVTTBcKooocjZLLEK/VID/8niWagx2Py6gbX8wwV+nj9PyaqvER5q87g4B6nfsRe6TLbxiGt2hrjYIo2fkhv41WSzV8kVAUlp4IXTNC8Dn3dYlhdZUPolB//MXohUVf/DmnjGlIzEbpBbjVIc4GsXsVSOqPaJmfpjNT0mEQjbrqbgHv+2Umfbme/f16xZvdQ0z2EXSVtv/Kh8Rm5VUc37POmltLKz1/BvrGLNj5Cszwyp0FrcpciHvCmKLix/SuU7B6itMJo8k1m9S0ul9cw3RVYmGjGfV621+kc30O79ZDVT/8i+pNjLtc2qC5Pce7/FyKnRrvURHhdnGiMKSWYKUGk8LZ+iWR5QmrZ+JMngCA3LOI8pWRL8nkfR4WIvS8Td15Adzos0ilvL/bomQb28Bs0qrsYVh3lz2k5VarxnI6ycaV77uoyukUSnEdyZ+UdHicnzPWUbmuHFUw6/pCm0yOzuljxAHP/DyFPaLdusLTLmOV3RZnnMX1NUvJWmeWKrLxFGiVY7x6DCvYHS0Q9plP66O57RXkDZo8p7AbF+ADpblJIG0Fx3uTz8zYuf4TYmv1sne7pHy56N+cPUeNHABgdReKto+UBMhojbRfVvExuNcCuoBREKuDB7B55UbAhPIpKwVn6EDc9Y621SVwcIOs9NHEJs/M6fhZj9L+FVuRktQ10UuaGzoF/n7U8pjd9TDP1iff/Amvjlylf/l8IVE4WjxC6TtS5Trl/i1x4xIsjjNoKugpYpCHhyVd41PscIlEYWUi09cu4ZpnI9xkej3GdHRacUlUJvWSCl2cs7TanloMWDkm1FNdyeDh9gClSOPlzZsGE7sqnyGVOw1zBW/917NM/o5gfE/uPULWrlGe38co1zvSMWVFiaqQ4gcFwVlBptNGlgaM7tI0ebrnE3ekdihyO/COqtTryQlnwU0s5FNB4nmz6hMIt8SA5I1sKtr1L6E/rz4lKyFSOho6nl1jxVvD00jOH+w/CEg6b3hZfHX2FcHFAQ/cInStMihJXtJj87lcQCIIXfokHRgcZFNiuyTWnitPbgkaPIrfJZwEEPvX1X+audHE2fxEmezy3+ys4owdY+YwiLtGpX0EZFcZ3/zsiOqO0eoNWnuL7hyR2hUPd5FOZQzWLMevXCCdPkCjU3peR9V3MzvPU/AFu/1tM0yWj3mscVa9glLfYTGN0aRGfvU1t5dMMzTLpfJ/cH+FZbWhceY+Q7Hzz+rzmo6T+LPbML+bMkgmFKDCFTdNsI5EcBI+ZRFNKZolLpcsf6e8lJ+fIPyIrMsI0pGpUceRPf8PPzyOLfMo0mVI2ytT0JtvuZVbsFY6jIzpeh3k0B+DR4j66NOioDstsyTye48gS42jEDatKcfo2V6IJR04H0f004+EtVrIRna1fxFU5heHC3h9BY4s0XTDc/m0eBCF72Hxq4wWMs7e5nB2T1l9hGhRYbRd8wGsBArX6KtbsCAOBXVojnx2xsV1lqunIyV1GCax2X0DW11DLA2T7Kpn5XgcsR3rctLuIdEmBwbdlC22nS1wk6EKnfuFY/4lxGh4xCIdIIfEsEys6T1LQ4yHG5DZ5aZW4cp0Nd5uek2II8z1C429jJEOco7/kSjIid6o8khLz0m+wwMGo7/LoyTvoOz3UcMCbX/8zxPYlxMMH8PCbbG69St/Q6ccjsjRiLZnRmO+Rxj5yeIcVp0MaT1ipX+KBJvDdVWrOCtPDP6eIpxB+C7dok6y8StM9oyTmJPKUmQrZmwR0d17CTGd0VUaUxWheB2GWicwqj5MptlKko3sY9R00leFXujB+RJDMyXQHLVpgpgGitsvSqOKvfYp+eMrx4pRNd5UNUrQ1m9QvWOtCvPgSzcYV7k963B9GXGmu06m1sU7+Ci1dINMlYv3zJPb3dmcSefzUpEUh8gtxzcdFmRWEbkKWILwfzPnNCE8Qg1ugW+TdT71PDC6jY5ZP/ghndp9u5RJNVSHJ1khtMKYjtmrPsVq/gWjuMsk7lGa3CJcHhNRZW4QY0VsUnoOVGwSOw8DwENu/zlujt5kuDrlS8zCjEblWRvZeBs0kXP8lJqdfo5lLgtzD8DbQS12ezBZkVspZMebu4hY9d4W93ss4sxKy1CVfDmnYLTSVUSliykXBvMi45JQ5XjyBQnE9XuLe/hOc9isk3c+Q2j38Yk5QTjFfvY73pI/VrIBURFoFZiHSlggKFBIzOoGDN0jDPlV/QPnm/3F+DSgIn4qJ0yIjKxIMvUpt42/AwZfQ8gI1O0b0nkMVkuJdrvWakCgUfmmViuGB3SO7cDW74EfAJ74jcf/+fX73d3/3fY//o3/0j/h3/+7ffdKH89eeXGXsL5+QFzmzZI5XL2EJ5/u/EZhnE0bRmJKA+eQelj/ANR1UFHKtcYVaEOPMH6AN3qRW6kDzOmlonyuIzQJ19piyWyeaTUksFy2pcdb9FK3qLt7oPunoW8THb/D/Z+/PeiTJ0vRM8DnnyL7ormq7ubmb7x57RWZWbpVVldXkFAc9TXLQje4BZi4I/gLeESDAK4L/YO4GxDR50UD3gKjmDJcmWWSxWJV7xh4evpmbu+2mpruq7CJnLszTIyMjIjMiWRlZybLnwt1UVVShOCIqcuQ77/e+5vJrLCcTqtE+a+EqYvtLVLNj0qDGsEqZtl4+t1u1oMgKjMWQMl1QtteZeA2GeUyvTHBmh1QqoDIiUlmRzg8gu4vrBzTLGvXZgKzZZKErzLUvUemIp8OHdMM6SxuvczI+JNM+lZT87qXX0CfvQTXGlAmifpmozIg6d/Cnu5DFyNEDKv8SusgQVfYXGvN4wTm/SqGZECD7750r7aWBYQXn+zEZoYM1HKtJy2kyzeZ0Wkswfx+yBCdsMxvdQ4oUBk+hXKPSHqLeo3SXWVJvElYxdrzA0l2Eewlr9gaDvT/HNwJ8Q5KmK0wG9yhFiWf6FMc/onICjs/eor32NfbjCa0sJ9/7/nmhaOUlUt/HK08ZHj1Ahz2q/ts4ecz6bIda8zId4TCMx1hnc8LV60z2dvCf3IeNayyaXQwUQw1W9wWmZYmkJK7A6b2AXeaoPIGTd1DhJqWQVG4PsVpDC4PsZ25SAWSVodIRlRWAVUNhMS+nDPMzssUO696li8LlL4lE0vG6EM2eT8hzZwmc8x79aPRjxotT0rzCXDxCeWuUlUZRofOMstIgCnwLXFOhTt9CZDFmOsRya3D8DgiJ3b1CbjdAuqRFyUHjNmFbcqouU5ZTTNOkmdrUiykiiXCnhwhlks53kZZH6fhUKmQURSxJTd1pMKgK3HTGyO8w713FDzZY7HyHbjpDPP3PGM1VimyKbN8gc5fphJsY0iGeHKN1QeLYoCqm7WsEWlMtjunPD+hIh9HxG+S6QEibauU17o9P6UmXuRJs+5coYhPpz5j4FXVPYB5/n3bNZe6GlGWOnB3AM7GRM/kATt8jNEPutLbJguufeONuxQdw8g4g0MuvEPd+6/k+uuCLQVOR6RRDmKhPmZY6i5LL4WUSnVKvXKjOfzh5mTMSJrJxFekt0/sUdxVZJaj+mxjje4hFH1MaSLNOZDbOv4MG7bQg3SP3V8gby+inf06aT5jHp5wKiWPa1Ed30VWKn55i1G5SNlbZGT1gP9rnaH7Ey63bGIOHUCUs9r5DVUTo6Jh+5xq99u9hao/M9oge/AsW2uJS7ybz47u40xMWC8GO9QrWPODrvTH2vE/h+ATS4nF0Qs+tMzw9w/GXKbI5SMFGuME8i5gPP2B2+mOWrB6s/Ta53cGa7eDt/zFiekAVrJEZASJscctfJl6cEK5+BauUCOVQjh6fD1SRI3VGhQtao07fRKeLc+v+Ne/c/e8zIMqE5z67efRzt73gvwyRDJHxGXumTdvwft1f5zNhCEVDw0k2+HV/lQv+KyUn4+nsKZWuzt0IGiGWsLFmO+jBAwCspRefd5X/LC2rQ6EzPMfCL1oIAebZm6jZHnr4AGl7CLtGkQxpOHXssmQ9jzBmfbYo0Y0rtJIR5ekPSOZn1JfusD8ZYJcZSrmooqKqLVH3Oti9Ozgn79OOhsh4RGU9Jt/9/2IqD9NeZef4lKeNbbpxxjoRG5tfI+1cZdy8ypPB26wuptTGTzCcOjKPyaSBrAqMogIqxGyfovECltcmO30TPd3DCZapxocUtRpHMuEDU2FLwQ1DklcZg6yPUoKTRR8BXKlt48rgeVyUpILpHlQlOhqi8gmV/ekNb6Xy0atfR+iM8jfAffEvHKeOufw7ePmIxuguau+75NEJv7v1TU4ne0SLCC+acqd9h3T2GF0Okf4yjx/+EOfolJoaY9//AeXWNv74Hku5JpweYjgppBNklWFbDt30AZy8gUoXmL3XQIUUp/dJpCZyGkyaVzGXX2ce9NgQPY5jE6f3AmKRQtCmMhuU9S5z2+EsOsaKT+k4TcZljl0MaLlN/Okj1PiQcnyKtDscmCZq+gCVJyx5KyT5hEezB0zSKYQx7dkAtzJR0kCv1zGmD9FnH9Bf7BIvvcSh/wIr2RBTmiRlgpYlp/GIp4aBZQVYkwydjrnqXSYvNHmWA2CbitD5fLWZSloU0oayeGbiLbHiA8TZB+exRp1Xfq5o8oJPJ1A1bjRuUlYl/i/4jeufXth71kGvprvnEUo4qM5lSneZ4tk5ZVEsKKqSnIyhrMjLIXlesaBg5qTMjz4A8RSn3oL213Ca10nTKcLwsaVBapqMbR8xvE+y+8cERYqjTFSwihUPyNIZR1kf8/gHnEz3udW8zqJ1FaVCkmgXXXuJYvzvqecLGu2bJMN3EM0NThYho9MpjewxuycLQiqCG3+NSeMqZblH/PS71IWLu/nbVN4KodUjbGzjYjIUgrCqSIuUttsh3PseOs2QG39AbgVYWqPjCVYxo1gcEc0jrGqBGh9T2ttYy68RTwJmVsJkvkvdDmhbXQQCW7jY0qaoSmxlI5BoKsb5kLzKadptFAbTfAQC6kbzwpHp10meQ7KM21zmgRgyyzKqbE7kzKk9i8DzVUjH7TDP5qz4q8+j8Qqdo4R6vv8qSgTi+eNxMWKYDOgok6KIUGoZx1klHz3Faq5jyZj9eMb7g4xOV1JTm1xZ/m2k7uBEUJ4MGX3z/8ZiNiF+eMbWb/0WTwxB3r6Omp1iDB8jTt6jbF1m2LxJ4jdh9QaBehF19BbL8YDYDlgcvsFW7ybB8Z8gh48wV76Eat2gmjwijoY43duoH/0/EXkErcuYZUU030e2rlIgGeYzaiI/r8/okrKqsKyAyK4oKo1Z5c+HU1MRlQsMaXxkXSQnY2eywyA7ZZ4t2KpdRiJpWM3z6xUwz+ZkOsURv/h+SiKxlU1RFRjSwBAX146/DIzyM+Iypmm1cKVPqQuezHYpqpJhMsRr+FjC4SQ5ZZLMyHWKYzgcR8cMkgGucknKiNCsM01nbIVX0Cis6JTW+B7pfEp9rca74RrdsM3T+3+GMzlC9Xcw119A1FeZjB6TCpg372OKkCu9KyzrAiMZIlWGL+8zqhk4Y5s82qU8+jF0b2PufYd8+AAlDBqrXya32uTDAWahqUb7JI1LZGcfYCQSUbtM1bz63BDBTE4Q0QnSCqjOHoCuUF6fbPkraA2O8LgW3rgQ1X/BZM/mO5WumNY26XjrqHyOPvwOerRD6QTIax7av4wlPrl5QpULzME7hKUm0QbXjBrvipKh1UDYHSbJMSfxEyJvxMZqHe9gjyKLqHe6LBlznMffYeuFV+j4Vyjq2zijB9B/gPIaWJaPvv//QS9OCNZ/m7VL30aHVzibP8EuIozBe1z2euwKl7ljYiwecLTzLxAIwhf/71Dbwk3PWJvsEnoN0nxEUQr8xhXSKKM5fIgVbmB7myRegGysMohGiPSYuakwswhZzGm7KxSUHMz3KSgYxmM2aquUhcVp2kXoPTYv5Ux3/hdm8YwgPqLV/Z9wfRNDCqSWSF0iTt9FP7vXllsdqk8Z07J5DYVAGw65t/KJ21zwiymMELn2dWSVUhqfL7ZdzvbQZQ5ljor7lMFHxWbj+IQ0G5PHY3CmmCJAljlSL9D9DxCTEru5QdZpUNMjovkIK0tpyAHRqEQaOaeGSfP232KuLBLdJE9HFORUaI4WhyjvMpWGQkvIMxb9HzJrX8GOxniTPodPvkMYhGw3thg0XuC9ImNRREzyMYdBi5bl0TItXMA2XfLH/4FgcYTnNXH6DzmLJ6x076DjIYv9H0B0hl+WyNoVcqfFzmSHuDrmrH7EV37nMu03/pzozlWmy130pI8XvYU5aJG3X6AQoKqMutlE2A1iYVEBEsWav8ZJdEzDaeAq/1kZ3sGy2+hoiCEKyrMHUOSYtRXS9isA1IwmWzXO7xdaLbKfWYtZlDNmxZTQqOGrizyKCz47X7jYbG1tjbfffputra2PPP/WW2/R6VxYfH9ehBCY4jxyTEmJ/BxRRaY0z29FdYlGUdl1VJ5xff0m951lstEjanpGVeZoEbM/36PTVMhJHeP0kLZpUxoOTuUxlwJTKhJdIqTkNJ1RQ+Apk3i0Q2B6bHnLWMc/xl5+mYwCcfwuLavBqPMV+u2XiMYPMIIegeGwNN9FuXXcxhVc5VP565yOdzEWT3GURZynnJhj7CLDkQGG5eK66+zH+xSNy+yJY5aNOl8uMjqn75Mog8TpcqJtLtU7tKSLeLZYXZcOTbuOEAaBWadczEDr89hB26GsX/tUy+3Pto8uLFd/HWgNQplIBXKyA5ZBkZfoMkdGZxjr32LNvcS6B2UFxxsNstmUY1tTzO6TRwPcbo/GzCIsoTA80uiEJW+JYrJDFedM4oi8O8dQNpnO6AVNTKcGeURFQZXNQZfEVUQyGZI1NyirhJVwFRmn+E4PpSRpEZNmM2aLEXlrC6uY01y6DQIMZSJP7yK2V2m0tyn2/w3J0ym+1aRo1zHbgstMsdIKSyiyMiXv3mSzfoVQhiiziR7vkEf7GI2rSArKzg0KFcKnTBgEFWb/TXQ0wDAs8tWvIde/zOl8hyGKKhnRstsEqv4F79W/Gmi3hTI8HJlSW97i9JkzcVwq/O4d7OgQVa/htQMsqTGjI5geQm0NpElOTmK4CCugG9TITu6hWOe622Yqa1RizjDYpbFVUc+gnYSo2EGlKWWniyra+N2ruM0XmdsBo0WftIgInAb+6us8McPzGzi3S2qGtNO7xElM00iw5hVyMaBy6tCHwfABzWCD4+YWsrnEvcUeg7O7nPlnfF04FKfvoITGFS4TaWBog3GxQAlNza6TVQals06WZAhTMXBtqDrEkwdoYwlfWFimg7La4J67kZlJHzF8gB4+QIRL0LqKQFBRflwgmYyenaA1SXzI3eQYJRSXa1c+U6Hxgv9SNPvREwbJEN/0uBJe+2TBWVURTiDEAD4sKLftLqUuAEHL+nQ3OiM5o0oWaKuOnO6Rt16l+pljIW/ewvCWmIqc2XQHb7aHTIe4K6+xn5zSUD1OqhnLGBSzA8LgKubsENfxaBYuq/YSruXSz0c4dpsgW1BUKX7vJTZ7rxCfvE28mGIHbVq2T1hJ9OljhG7SKoeIxiXiqkB7M1SjjW28RmC2SaTNUXxu/20og6KK8ahx218ilyamlEySERYQ6QTKGTI9RY0eoc8eotLBuSNc+yW6Vsho/8/oKZuuOEDbTSpVINrb6Mkewut9tFDwk8mLfv7PZ6LwVjFr0/M4rvpFVNWvEjU6F87syZzt36AiQAOTkyp5Nln71TUeXPBXE4nCkIqsrFBCIZ8JkXURf7hRmX7q+w1hsuZeotMMOeoPmBVDatmcWMck6YBaMWZmu7hlAv0DasE6orZFIWwqYUG+YJQOseyAXm0Ly22S5QuOdMmS38X1V9GjHfxL32BSRBThCmmRY3htqulTZL2NMTxge/kmhdXj6ZHB0obkkmXjLPrMFie03R77yqFMpmS6xBrt0lyu8djvnjcvRAtAULZvoaqIYnKfw9kTSl3RDnu4G1/lSbLP8fQpa1aN9cWQzdkpJ9pgVFaMswEdt0delkzzKfVyDJOnCL9LWruK9pdgsgeWT2n+4nPPuYjnr+5irNTQnR5ij3fQ2ZxMmZjpiCaKUTpiRsGy9Srx5BhLSNTpO6R1gbsWUsQj4k5IHO1TXf8GM/2E3IjxZscEZYJYeQ3p1LGnTwADZbhYiz4qe4Ju3aLMIowsw+jc4lBtMkhz7vUPAGht3sA9OaCYPGa9aSCCl8gG97gZLmGVGtKETM9gfkJflXSrioyKtttkGB3xVjZiJWizkiSYrot48Ee8Ygjeb10jMBzKYsqwLJDKxibFNmtkQhJLm9RpcFhmdMk5mB6g0fiWx3Z9m7iMSauC8Til5fm0sx38YkRau8oscbje83GMzyeQqaSDXv4tRDKgdLtoZSGGD88d94oBKjyj+hwurhd8FEd4PzeaS+oUURWUtcsYukRLg8J/JvhVHy4IlmbzI5FGoRGCKHg8fUhqtGi16uinU0SwTW5JzuIF6DldUkyhMbw1VLCPevpnGNmCfPsPUNMR5BPiMiE1XepVic5jjDLhQd5nf3KX5nSXpt1gmkWsLL+Kdfo+S16P0yqjbF2jU6YsyoI46XNJWXTjIThbDNUG642ncPaETnFEkCagUtAVVRVTJX20MFlbfoV2dEp1dg/DtIlbN9hY+iq6/x6F20EgOB68xdTtcNV0cZdeQhgORjrGmJxRDHexW9tYpUMhaoyCFN+dUwiHWTYjKWN8FWIKi2u1G8RVTKACBIJpOebJ7AkAcZkQmD57sz0ANsOSlvnpztAX/GpZeIohBb62cYTPjPM6vaM+rENIJOvuJYT34a3ZcXpAP+oTWiGb/hazYsLe/CmmsrgSbGMKG4XBi1aNxeF3WTIC/K2r/OnTIVVhcrPVw5BN3psVCDIudUPWzJLhYErncITVv0d65To7D37MflFjyV5i3bRZFjmB9PCKFGU3YPoEmbZZpCcc6hl2fEzbCojSObXZMcK6QRksU0+nWOkcISQ6XyClQq99HQ8b8pi8zKniIcp6Gdtpsui9St2qMUvPSBs3yKNTVpUgLTLMYInYcZByH924TmbVn7cUHicHnESnSCG53rjxCfWcn/ijn2Ng0nbbDOIBdbuGJT6e8vBJCASXwyvMizmudDEvxGa/duJqztPZUzSaaTrlRv28nn5+D1B+JHrWfOYEbgqbltOm1BVSQj8+RWpJPz6lbjfpeW0kiv7oA4x8wryaIqI5rekjPBnRaG1QS4YIwyaOTlDLL5AmQ8bhKlXaZyk744oRYB+/T0KJlgVSlLjxA4ziNpHdQJh16l4LU1cYWqKrktSwOFscolSKqJaQN/4meTLnjAJzdkZg2gj/EnDeVClO3oaqQCiQZUIiNHl6itIZ8tnc+2JN6otn2TufU9qGQ2i0yQ0F+ghTwzgfkcuKODmm5W98Yg1U6hzj6AeQz7Amuyy1blFrvUQaH6D6d/HdAbK+ybvpEGZD5o5FfWWVtcOCbgny4C5y4zJi9Jia1yJNBvRnT6mv3Mbc/xGZLrGD84QEO4+RAh5MHrFcJZjTxzSNEuPke6x3XT6Qr2JkM1SlMQ2JqxOE5zHu73C42GMxuc+NS9+gNZ1RCYE/n3A996nCBmU+JdM2OtxAej2ifM77+Zx1r0lXXUZFp0zGA3ACCqtJ3a7jSZ+N1haT+YKDecWg5eOZPlY6o3Br1BsBbfs8dLoSBrq1jRjeRRsOpfr55/HCqFF0Xzv/7egSfZFi9UtTSecT05F+EdrtwGII6lyL8OxZBvkZcRGhnBqidQ3ht6n8VShaFDsjLFtgWCVi+pjSk6TxXczGK6zW6hzPU7JEY/gmwpvSEzMmp08IHYvIshilGlvamDKm63WYmA7d9lVIz6jmj6ke/0vqq6+TXv4DnHSIY0niLKGaD2kn93jds0mDHrnhEdoupXOHyYN/QSxM3PkRzvgxhhNizo6oxWPs7i2Oszm0rhAdvYGhLByp0M55w4AARvmMPI7IvAj9tRep9BFemrKQgqkZ0JgdMw+7PE7GbKx/hU6RIDqvfSR5rWl2aNdbGKP3EWeP0K1tMnedvPsqKhtT5VM4ex8w0UX8XKMgkDSMT15DKch5PHtEUZWcyT43G3cwuPidXPDZ+MLFZn/37/5d/uE//Ifs7Ozw0ksvAedCs3/6T/8pf+/v/b0v+uv8xiNRXK5tMy9meMrH/BxF3FA12K5vU+icXMD+7IBm4wqZt85wssNcmhiNVZaE4pgct3mJanhInEcYzgqOYZA5bYZGieVraF2mrAxmRUTcvoLZWCPwl2C4S+TUCOZHqHREfvhDtN1CH7xL484fkk122DM176VNTs92+NuXXuMoPaEARDRAbbyInj6mskMqp8kwGpIVC5KgR2JYxNGIK0ohVQ2j9Vvsqpxa/12WtQIqFme7NMItTGlw5dqL9HSCLFNE5xrEI1Rtk9VnjkKCCuF3EFEfjBrl8utkv7SgRtPPTphmUzpOh7pxYVf8RRN3rqN27iFMAzsaY1geuTRAWR9aq2tYVGMML8WWNQbzOU/9LpVlMXUCvuI3KOcCTr9HlR6QMcZoLKGIsa9cJ589Jasytl/7O+B2scMbyCpGGBaRgHx6QG3t69QMC8+wOREGXqVIzMv4l+tEoSCaPWGejClry+xOT6m17tAOr2JXffLhu4RVjj3apdH7EilQlQVW0GbkxOT5FEZPaJRdcpkzTMe4RUqx/2NCo4bq3EE7LcRkn0L56JVXyK1Pdh9YVDPG6Yia6SBmD8mLmBZtVJlQWC0qe0yVjDClgf1LTCgv+Gz4ziXM7T/ESvoY7iWuuQEPT2Y0GaLyOUmnx0gsMKb3ueP1sMsCKQQUMdnKHzKyLBbpjMhts+0tEzrL9Bc5JLuMbQc/72OWKWfTCQ1rk1rVQNdvIf2bqOkHYLqM8ozdakaaKJaYsiJKrPYLSBmwf/9PqE3GLGdNVtpdKOp4rqT0V6DKUMYcNdpF23VyDNJsfB75QUxBQVZlZGVOw+1gZjGVqJiWGfPWFVicsmwtU5sM0I1LDP0erbJE68fY8hS9/xal47Nov4w5OMExlqnWv8KoWCCtgDog8gWF4RM1VsgMm7EhUdkh/ahPw66z5l567nKm/VXk4hSQjE2HIosoKJjlUxzrQmz2q6akYpKdqykXeURWJZ8rgsISNuvu1i/crjJDpDIoZAu2vk1lNikbVz6yjRaK3OmSFgPKbEpU36Bu3kSFq2xYPkU6oFm/RFYWKMNF64yZ3eC6UePmeI8aMwq3x9nK14nHD3G3/xsm6YRpfR0TQWCYnLge9fEOVjolGA3Jey8gZmPCoMdCeHRM6I3vkxcmUadNFfR4TIyhFN+f7XMrXKIpLOrCYP7oX7Gx9Bp572Wi7h1qZUYsFNn4Me3xY0hjStdHez6qeY1FbZVCWay6yygM5OgRZf06lGdUzksUq9/4SBFSIyh7LyPnB2DXKcyPO2B+6nhLm7T98mfe/oJfHmN0j4U0OKsSvvI5Owp/nTQNnyPLRi4OqYILu/YL/mJRKLZr15gXM3wjeF4cq2qXUEUCyiT3f7GopKgKdmYPifKYrbCOE+/hbPw2kRWSLE7wtaYKVlFSgTqfV2RCcloWLKw2l5fX8LVikoypGQ5jt86T+iU2znahdZMkOqO39BLl8TsMmtvUvQZxa4snp3dZurTKuPTopGfUbjdJT/8zznyMOX5C4+rvIBdjaFzCNUOsdMrC9IiKnKveOq5qMr30DU51STPr09r7U3Q2pJNNGHnLTAzB48VTRvkAXUEznlNFYxwrwV2cMnI6OIZ77mopFA3lwMmPoczRyQTD7ZG3bqPCTSrlXLhBfQaMcoae7DIRJq7fpu4tkRo2RTmg4dep7DZl0gehyKuUvfgEFV6hMHxcWxFZPlFriQeyYv3a6wzjQ6atqzSWXkE2r/JEmnTdFi3Dx8ojsrQi9wwmowPmzgqic5veiUfnSps/0cdUWmNKxULMuRcdc1mURGWKc/BdlOHiTo9Y3vx9jNkxWT5GnPwIMx0hN77OcTaDxgZjI6AlBXvRCc3llxGP/g1msqBVRvz2yuv0B/fJdQXlnOOgxWR6j+vhNRq3/3vk4pBjw2LDaeKrAM3J+UBp2Aq2SasUW1nEekC2+4T87AOKtMC39lnrvoini+fxUJ+H3GrBTyKkNGivDVkEykCbnzz/NONDxKKP9nvk7oUDwi+DUUxRRz9AlwV0bj7vqv8JebiFqSwQ4mOx7ZZwaLot6nGdwfgUnyY3GzdRWcUgS2iufBmlwXDXMY6+C9kcR0gqv4d2cuw8p97YojIqQsOlTOecGS6lNnDcGvdmjzlIhqzVVmllMUXYI9IFsSGp0KgyoWpsMYtOyRGQTpjv/B+IvKTa77P86v+ARYLZbXF0/028L/0+avV1YkOBtJhOn1AVFW58gpocIjW0G1coWi557xt4bhee/hlxPCCrbzAvMwb1LVYqxdQQnE7qtC6vUXZiZieHqGaX9wZ79GzNNA9oeJsY0sSRH7o42dLF/qnH1U9N8LUuyX/KCaqoyr/gvX3BZ6XwTXaiXWazOa4TclWs0aqvoRrLGJ9Q1/+wB6hgkg4pdck4HbPsJZwlZxRVSaVTyugpngyo2z0Co0blX8ZVPkmVcb1rMAtt4lhwOvNZqtf50rbDCxQsHAcvNPGaBSrbpxw/pVPvcBQbqDCAdIicPWKhK6rmJQxpoJ2ALBnh5nPMbMSsikjmCwozYNbaxtv8Ko2zh5iH92D9S+h0RBWsMVcO/fAKrReuY00fIfMZKoso1r7MgdukMAOcp3+KjvvQe4m4zHEqRbCYkzkhD1TF2Ak4rBaE84dcDq5iCIN5PgfOnYSSMsZ55vpsYnG5foV23kIKMLBpmefxhWvOBkvO+f3x53H5M7BoXNT4/xLxYfOSkOeCQIXBldpVptkE13A4jPfRaJbdVWzlYkhFTTVYtTeZVRMOoycczo/AAlNajNIJs3yCIQWryy9hLGaIcIXZO9/B85awQouzjS+jPA/Xr3HYuo2srUA2p1XENMUU8+G/RGdzbLsG298mP3wHcz5AGCHT9svUOreJoj52NsHq3aJyOhwmE+LFGUkz5UX7NlXxmDQbM3YbJK3LeMEKy0Z4ru8WEqSACkppU7WXORk9JPVXyOePuXrhaPZrw5U+l4NrH3mucJdh46sUrk9iNzgRNjWdo8THl+dFlaGLlELYqN4r6KVXSAwX//QNynSByHMuh9uMuy9RHb2PvT/kim6j3v6Aqh0ivQbCKIjLBeXJE+Y6IdIVogrJuucN2euYyCv/DbnXwzB99scPabltLjUvYwnQ0qJRnrJRHlF0XuVafIblmMybVzjKU2JTEesMVV/l/XRAd/KEDa9Ft5xTlA1I6xzUtyhrNgthkRol+9EC3/JpBCu4hcHZbJd+3GeNNc6CLa7WbmBoExDU/Ziq7TOdFrjLr6PiI6zWFYL5AtFoP5cOp+4G1bW/jYjP0F7vU13NfoKZniGO3wBAL79C/nMcui/4OEIAWn+utKpCF5ylJwgh6AYbWE4bLY3n5i7zcsbe7CkAtmHT675KKiSu2SY/PoZqQJ77GN0bVL7DQTqjGj9Gti9xyXHYaNvsJetMfIksHzM53sUxA1ZmAnmpjbAVcTFHCsk8m/Pu5G2ue+ts1jdg9C6u2yQ5+jH15jZy6XUMp4053CFJcqLDB4z9FrfXtjkJ64SWz2Exx196GX8xIHZClta+jFqcIe0GrttDRUO6Ro2zaIy68z8QLYaU7VtMBIRlylb9CmbjgMg6RJcCbRlwekjstrGVi22EiKDDpDqPUt91OuTBGh1r6WNjq9IhjPfQgDi7h9hYpZIWhs7R4ycYVUrl1ynrW5iDdxHSIKtv/xyhpX5+3ai0Rn+OxvMLLvjCxWZ/+2//bQD+2T/7Z/yTf/JPsG2by5cv84/+0T/iD//wD7/or/NfBbZwsc3PFp35s9SwKcYfcBodMw83OdawJS0MIWnWPPYzh7z+KkvlDoujH2F6bZyN/45YCHLlk5QxT8ePKR0HXcYsmU2O0zmD+IihNGmt/z6mfIuUisJtMY8H+EKR9m5i1zaRhk076HEyOuXq2jWutpsIw0XaPn4eMRGauP8mTjSEdI40HQxTMUlyFvUt1Pwxl/MZxsH3Mda/Sdu6Ql5rUlY5MRUdXVLZXUrp0OlewtIl4ug9QENrm7J5AxkfY3IeY6eRFK3bWNF/oMxTxNGPkatf/6WK6ImOOZifdw3HRUzQqKMuYge/UB5FhwRWiE5nbJkpMl5gmzaF9DGSPrnTY1HO2JnsoDl3Uur6a6Rqnbjy6BgOkWpiNxWuuUGguxjpU9IiZ1ZfZ2YpRmdHdOs1imRGsPo3AIGmTth5ndpin6J5k1TapMd/jjp7hw23y2NvjWngMHLWuDu9R+j3WOneZGoYWEnEu8MJNx2PlljGbmyQjXbozE8Q8gPMZh2MkHLzNWYnb2IhUbmJqPWQ2ZQ6Faoq8c/uYtW3Kad18rVvIDfOF6E/zaWvouTx9AF5VXKSlHT8DtZkj5lbIzTPBZfr7iVadhtbOpi/YPJ+wS+PWS5wR4+poimoU1prX+NOB/rvv4VjgCEL4tZ18qokEQLPboHWGDrBOvxPxPV1jqSLUywwKFGzJ7S8DjtKY/TvMpjcZc1fJW7fJgi3yGSNDIHGxnRtsnSPtMwJ84RLxphGMmZanhfrW0vf5vX1rzNdntOSIUYqOGh/nY4YkO99F5wQR9oU7hJV90W6wqIKlzma3qM2esDVMuPV1S9R+pcwkghz6csosaBsXiUWBoYwWfTfo+lvYk36WLWbCC/D2nJQ/UPW1m4wTMaYqy/irHyVPGhwNzkgLTNEOud6w0Z6S8hon0FikjavcpaMcMqIoio4iwd0nN7zLtfcaiHXv4UGZD5CZE8RQuD9F7hZXvDZUSjabudZZ3bwkYURwhrGjRuf/Mbw84lqSquOXvsqskiI7NZzsTGcW9NraT3vDqoZTYzWLWSZ4xs1gnALZ3KP2fgJZ9kY4XfBsCndkIXbQk92kYWmlk4w59/Dr2+SoTErsL0N1lsv4ZY5o+iUU6XQhknX6IK5gqMFab3D6PADAr/JzbIgWFlhNt9nkU45XhyRqTXmeYTEYN9wMK0O9tk7BIbHdPSI5eUvU7VfQUiDxewEOx6RC5NCGggnZJZMyReHLIRgLhRrfo16rlFLr6AXk/MCpeF8YhGyMBvQbHyusf5phBDoi+rmrxQ1us9uYxOA3m+S2Mxs8p49RAzvwYXY7K8Wf4Hn9p/HJ90fF0aNovelz/wZZVWSFucOaNnsjBI4m5/iLa/hd1+ievqneCc/QhgNirxELt3CtmuUZz/EqEoif4NqeoqjJe9HfbLuTfpa0wnXGC+OKe0Op5XiWu8FOPoBg9GYk3JBsvIyj4/fxJcmnpNiZ+/TcgVxZlBbe4EiXGHcuYqMThhNn+J6bXRRZ+H1aFYV5emfc3/4DjQ2yYsId/gYuwK5dAuz8xJWuqA+O2ClcYnTZoeeP6Umm1j4dGuXKQyXwPBxlY8QAgsDTAfKHAyTSp437RTmb84559eF0Bn072Kd3GUxfp+FkEzqWzSDZQaDB5ymY4LojNzYwx/tUnVvs4iOSeurPD3b49rqFp6tCPMDBpZPYHg81oJL7Rdx8znCX0LW71ArppT+Gnr5WxSLOcbRj4mKM6ZLLzCuDJAGS1euIj2Xr7auo4TBZKExbVi/9DXk0z9F1tYpBvcx7CaFtcrEDGmuXKX2wf+L8sl/xLZ8BuEq/cZlMrNBaAXUUoPLy1sERo0yXKWYHuA4HXKri53vUPbfZhwd46LJvWVG+Qy7dh3pL7NeZTSNNgYWl8JN4jKhZbdxhEfwrGRS8wzKTRhWxxCnrG5dQ7hLEPzFHHt54zaGt0xluJ94j6zKBeL0XahKxOIUudH8pTr4/6ojk9G5gxwgFscQXPrI61ooMn/j+eOSgqxKsKWLRFE3mlQalOPRrV/Bz88TMZaUZqhXUEIRKAPSORrIrQZ69ZuIKqFqbDOP96mSBXv1q9TDZWrDJ9TylFHQZomU9WREO52R222qKmd+8kOyox9RVw7O5td4Q2p00ORF/wrz6ISVdIF7/Bh7dZtofIzKF4joiM6LLxNRYAwforMF2AK7toa7GOIZIZVVR06eIHWOKmZk1YQ8XWDUN5FlhCpzhGEh7TYLI+T++H3QMVOdsrF6mzMu4Yaw0t7FqApqbpOt+jXM84rQp45/3WiwHq6TlRkduwsIiirn3Bn6Il3kC+fZPCg3C3RWouoNKmmigktYbo3q5zSQG8UEdfImq2mfs/ommRlQaY1vnTvcdcoY+/QxmQazcxtVu45KE6gq8nAdig8Ihz+CXNFMaqzd+VvcUh4CqLkeRnWGsX6Gan0VP5tTBE1u1K6xVtUpA0UyOsAqIirpk62/hnrwRyzKPplyCY06RZ6QOw6m32NPl7h5Sl0ZdGsbVLqi8HvEToeTbM5ZOiDK4FI0Ieu8RLU4Zm+yjzE9omsFZPExptPBSMb4tU282QiEoBQGtrQZp2NqZp15tnju7LfsLfN0voerHAL10etEDYv2+AjyBVXnNvnzVBjxieI+qQtElVIqDz7HgvoFfDjXF2DUXIxp/KGh3F/gXP+ncaXP5fploiKiaX0oAnSEh2N7nKZHjJIRALa0WHE+vOYIBKGsUzNaJE5KJSp6eUm9/w4n5YJ9p8Nx9xZXV9exi4wXbqUMj2OSpQb/cvo+GRE3w23WrRpr9dssDv4tyeQJTI4QtVWYHYBpU+oKJRXe5dfJWtuE6RxpWkhlUZy8Q1bbQHaWmWQeUbhO4XSpmwnGwSNO50+x8xax0yIpF1i91ylVSCUsqqXfQiZnaKfFRFmcodBoZJmitUY8cxH/2bKMpiKpIgxhXtT3vyA0gty/ytz0OIv6NJ3Gp0ZoVkaA6tyA2QFluEpmdfEAM9wkjSfYhoNpNnjVf4HxdkD9lkcjkWQvfhmERBiCaMPgePI+NcujKjRDZTNtXaMxP6MFZELgFBlS2DiLM16tbdJ89K+ZRQM6ZoAuIkwy/PkTZoVBtfoVRvkIdfxjvHSAV1tHr3+dh/mE18wGoX1CVGXMtn8L13uJCpPp4h6FaVCWKb7tsu310KZFYAQkVcIgGjNKR1ThGm2ni6E/PB8LP2Tr6hpnaUy8exfXb9PKEsTmCqX/0XNJ7iyBs4SZHGNN71N5y5Sfcq8q4lOoimd/9+FCbPaZkTrH7L8FyRTduUHmfrZa3iA74Tg6Pk9YE5KutfyR16WQCAQajSVNOvbSh+es59cUQS5KyrhONd4h7V3HXuxRpClCmKw0K7LslJ3TN7gShPhWiNH5CvVgi1HRx7ZMalUC4x1m8z79wzcInRXaTodSObhBjGHUYTFFdV6lrF+hPXjKybwilim+YzNNZ5jZQ2rZgiVlU1Q5zWCTQe0yvelD7P4HlOmY0muRDT/Aa1/nvuFxZjkY8z1WXRgkZ9yo32SltY3+dpduNCGbPaLyOliOS7j51/G862Tt64TVjKEcIYUk+BQ3+cpwUcqAsgC7dl7j1yDmJ+giI1ch+BsQncFkHw2YhkMWbH3i5xlYbNW2mGZTalbtcxkbXXDBFy42g3PB2U9EZxf8ejEW+zA7QUVHBMqkaN3BkwEtv8mT+S7KVDyJf0gw36cXLmGiSKyEN5MTTuIFV5vbFO2QQJhcmh3jFiNsHXOaRQhlMK/nyO2/jtIpUf87aP01Jv4KRXObdPQEKxtiDHe4de132PN6FJaHL00C5TOOxySLPq1gFUNZNL0uJRm+3cDu3KSy6jimwjz4IaRDdHKCt/QyK7UbnPQ/IC5TJq1r+Ns30dpjZkn0dAe/nOGpAFEmqJMfo/MYISTG+lcpjBrogrKSVEji9IyyGOJYS3zeG0yFgSEUhS6xlIn8HF1SF3x+PimutKoqxsEGba9DNdmnkjb65B6shsj+O8j1b1Fx3s3ZrlK82WOWmk0C9zoZQ6SQ6KRPNN1BuimhqpN1v8bJ8C5x1sdpLON3e6TpnJlTI81PqRstnCrFvPe/QTTADFcwrv9NaoMntOcjkvEB7ZdfJA2aDIoEQ9R4sDgk0QE15WBWU77ZDthoLzM8fhe79yphsIkRj1ikfXJbwdJV7KVtlA9Pn/wH1re/QX/pS9Swcaf30YtTquiMQghU9w5af1xklumUUXqGqUyaZodh3uf9yXukZcKN5k1OrRDdvUnb7eCJc2mGFOoiOvNXjDV7yOzsbUT/bVTjCi5dZJkSWAKzbmMagtLQjA0HKS0ca4lqLcQ6/M9UR4/Ro302ANW+TuPsBOPoHXAbGLVNHAPqw7tkwSq9YA1r+QWG0uZhfsZZMqDjdLnT20Cf9HFLi0tKU8wf40z28XovMY/7nOWPOPQsdDQksQqs1jpL3tc5ne3Q8dpUUiCDTTSCmdPFtzucZUf4owV2NiMtCq7FC6zedYz8fXDq2O3bRN512uWYJBPkhsnT2S61xiYiOWJ5voea7yCrGeZoj8al32HWXue4LCiJGSz62MLGkucuHJV0qZa/RlXbYJQMaFo1pICsOO9o/NmYg5/EKTbNDl4zQCIuii1fICv2Gl27h8J87jgHUPkB+J/d5cwopsjFIZghmffhDe+imrK/2MdVDuvuOlYxp1IulTCx5o/h7D7CsClWvkSpfCSS0LmEuVwHZcDh96lFZ1iTI5JaDz+LSZKEvBD0rDbHwTKtZIR98j4yWCLsv8ewdYPYERTKQU12yYqM48URXrjJSXRKp34N3bxDpmy86VOE52M6Ho5pEwUd4uIU23KYGQqdR6y4K7zQvMMsm9NzOogyoijvo2orzKsSa/Rjzk7eITBs/OUvYS5mRJTIKgIZ4+ULyqjPmWHwwzil236NK/469SBCGy75p0SQLsoZs3xKYIUE8vMVhkd5n+PomLrdYMVZ+1yd4hd8dtToPk9qqwgEbeM3J0az6fRI012mw3fwN3//1/11LvgC+bzn9l8ntmGzFqzRj/vUvBZBUVEYOcpdpTJXKGubzKIDTMPHKDLAwFYtvrH0eyTFHFdrTF+jFidc7tzmsb+E4/XAXqWcP2WsFUE6xoinmPMhnuWjvFXmbgt55Q9Ynh2jsjcZ2zVKbSJbdyjSGbPkjOzsDRQaGc8ZWk3M9jKmkLije5Q6I6tikuiQud+jQ8lC5+TREIMM/+G/4mj6BLe2jv/i/4PE3cRe6VIJC8PZYFWcL1IV5MzzOSfxEZ36Ckv1TbAaVOqTm9wynTJMz7ANm7b+zdjHv2qKyXscj96m2n8Ts3MbbVgM29cxzTo6GWI4LtH4CbZQaF0RCZO4vkUpCra2OmyrNsbDf0118kOcquDatf+WpL5GMDtiZjs89nya5ZSevcK8mvLe+C6e6aFWL1MWS1Q6xZABy94ypayxqGbMsjNeXlljkdg0zD4j8xrupo0zfoJafp2pYVLaPjIfo60lZDxGZRE6i2g7TTaNGjMtWHM3SZ2Eh+OHPNFPCWvrLDkNStfnYXTAtmVQs0J6Tp04GhIuTsDf5OHsPo+nOzRMj9vaYBmJazUp/VXyn4k8q/wAGQQsLzc5Gx8w8ZapPXOj+YtAC0luf7rYRgsFUkJVnv9/Efv8S1E5LZTpoMscHf58V8mSgkezB0R5RN2us+Vv0zA6fGvl9yh1SaBqVM/mlBLosMa8mjDIpjRMC1UUVMEaWf3cTWQ+eZu9nX+N1pr11a9Q1C4Rt1/AMANm8QF3Tn6IOz4kjQcsmtukEob5gnZ9HZlFTKNTlu2QM69OafnU5Drljcv42xGp1STY+Y8U5ZSR5WGvXmM83iUc7zGITtGWT7uqUIaPiEZIr0Wx+iJz6ZKkI57uvsOK5dPr38cuCra2f5924wbhdBeKh7QNi77jYvoNgnqXqzWwlEKlJdniFLe5CfzipmOBpGMu8dMJOJ/FGfqCXw0/mQfZaC45dfYHJ7TtLsJo/kLHRjk/QGcRTeFSkxZ9r8UH43dxDI9L9U1a0YBB/32iIsazbBq1a1QrXwNALR6yHh0j3BoDM8GyM8Ig5qwcMp08pu7cYNmzqBYpejFFrr9M23ZoxjNKW1L4K9hnESKbMY+esh8ssX7pKziTNcbJiEO/iR2ukqVTyjxhNHlMufwKQ1EhVl9F1NYZSwOVDsmam6iywhGKTBdU6Zwgi+nVN5DTPbIyQc2P8N0ebudlCLcR3glaOTi2R7p4E8dwmGZTNoMtnGfzklA1eSkwUdmEssop1YcHvZH00dEQADF+jFhZ/lTHJ1klGCc/hHSB0bxEWr8JQKpjFsWcwKh9qkDkgg+PcSHA7ITos9kX4q5VU01q6uNu7BUVpSgwlKIoy3MnzZ9BIFl1Nll1N8jzMcXd/5l08D4NKXG3vk3pLnFQjNhLnrLabLHdMEhMB3cypFPAZjSkJ/uY6YRVDSfSZ+o2UPUNZLhGVV9lePhjOs0NKrtGcfqnLDo3MJKIbrhOuvFVUiOgMkKWL/8NBvGAlXiAWpwhZEFXF+jFKQvTo3CXkIsjDuwpaZmx7C5jW+fXPEsnFCJjls241bxFrjOezncpdMGmv4UrP1wXOEmPOF4cYwjFtcYNbPHLmVhc8PlZslZZsldAf/K8cpCfchId07CbrK5+FfSHtTSr8TKFaXMcjyjTPp1ajXqwijfcx1vvMHCucFpEmEpR6pK5GbNA03GXuWw12ElPGLgdwvE+nvCRToIwHNThW9hLl0nyBa36OjoaIrt3SGfHtKwct7MO5Yy8ynDTCfn4KWE0pbH8Amu9lzDHT4mTEUpXlJd/n+JZQ+RG0+EkOaVh1fBG77N7+B3mhsHDla+yUduiWvsyrTKh8Dr0rCVUNqHKpxxTkklBr7tMG0Wp7uBmQ0SwRNbeQIuP1xeNfIo4fgt0hZofU6198xPHV7sdxOTg+d8XfHZUeoae9wEQg/uIjfXP1GAshGReTBmnQzzbpmP1iKuIaTbBNwNCVWertkVSJBhKcZwc0rLamMKm8gMST3ISH+Mom07vd5ErtynzOTUqdLwDtotausTaIEUtbZEWGfaVP+CdvKBKD7hSu4IrPWb999idHiB1RShtIjMCt41efZXZ6BGT0Xs4KzarZYK7GGGYJmr7FTZqSxxbJt3pQ2onb6KKFGt+itW4ihrvsqksiM6bacXiFIIOqVBUlk9hu7SFzygbooXGAWZnf85xdIiOhoTeGrX6Tcyt19Bum9LbIn0miA9Vg1v1F0DwiXG7cL7eK1a/gsjnFHbnQyfcYOlcYCYVldNCFslP7ZCfLwkKVYPQbfzC/XrBBT/LFy42+/t//+//3Nf/8T/+x1/QN7kAAGXipGM24jFVc5vUXaekZDI6QSYL3pvdZzvcIiorxGyKHU84WRyQzXYQ7VucSAuj1BgiZzw5ojRrtCkR4TqZYfB0eJ88i7la22TDqnGqfKo0I7RajBdvoIaPMKXCuv9HXKpfZtC4zKOyoH2yw0p9ncqRTJWBbRiU6Rz678PgMdb67/Kye4t77YBRbRPLDMmzGM/ugdUjXX4dojFPs5KNRYWtEh6evo8sUzayBF95VGWAHD8EA7TjPVcqlcpHda6xGL7LSPmcHbzPRjCjWT6blAvIIxepTUrv0wvpprC42rhOVCwIjdpHFtEv+AtEa6zJA5gdomsbZOGH0WibwRajbIitXJS2YfoU7YaUQpxHaQpFoGpseR3ko39HWChUf8xS+zXKSYz2cs72/xVmdkAmQcoa2dW/jinbGM019rFZ2B1awSb70YyV0w+Yi4CrUiGOH0ORwnyBDPdRuY05nUG9zuzhH2M6b7Pc2EBnc5xghbIsWZzcZWl8QFhfJcDESisqt0VVqzHzl5jM9rHKlOHZQ9pCkWYL2sEVHhYmzWRCPdxgxWpTnLxDEq5Qtq5hme4natCPx48YD88n11Zjm/1kl2Zpk1SChgwIvQ7H8RGLLOZUHbNsf7RbQS7mMJt+8j4Ja+cFhgs+F0JAMd2lvzikXltF6hy7uUlpNdBI3LUXIRmhwnWu2G3EYoG1/x46Sc5PX/0jhFRIb8qKK1B5ce5CkYygqrgRLSiCdfxkglG6HOz+iKkb8oPZfao0o77yCrPhCa2iJO71GEWneCiK+mVsXTBORhiHb7Lu1OmPn9KWEs/fwA1fpsxKZrmH4fQYTU8Z7P9nDLsGq99gODklNGugLTbdNRZJhTx7F/ng3yIsxdS1eGx1mGdzJkXEwA7oeE1OvSbrw/eJ5yeEp+9RBUvMaisMRMXb/e9St5sM4xFr/hpZlXGlduW5Yxlasuxu0HGWseIcvZjSEwZ2amIcn3446D9zrNriQ7eCi2P8i+KTu4k/1ycIkKdvQzo7/7w1m8xqoITBUXREnMdkRcrq4hA5n2OaCu12kItDCmGi8xiVjii98+u8OXofJnsI00EUEZXVwKtdZmv5Dlm2oLn3ZzhZStV5kV5wA+WukSARk8eYxQJr+Ig0PWPgd1gWFlPDQQqJ0pqu3aWsTArpkYXbmEaAClqMxntMbZvHUtFubJLEA7a8Lnu6JNc58qxPYzDkA/suT8YP6LZW8TKDpf37HI3/DN+tQ5lS85ax67ep998kL0u88WOk20G5SxwoSR1BUebMyhTXW//UMa0o2J3tkFcFMj7lVuPOx4San/7ekoPFIUVVcBqd0rSanyse9YLPjhrdY3f9Di3lYYrfHPfc9jMXttPpfS7/mr/LBRf8PNpWj7bVQ1QZ0j7AEga5t0asE35UxdQ7N/HSKZfqXYxnEXsGJq3ZAWr4AJmNyYIltFK49jLzbM7b6WNiPafptAmkTbUoUO07lKQEUnO49x3WrYA8mWLOD1kpUvKVV7GP76GPfozY/Dpnp3+Cv/1tmlrhzUpyFZMcf5fEsAnCZW66HY67N7lXJsy3fhdrsouy25RlSV6meIaPFIKz6JhKuXyQj5EY3FIWbavHk/kOSZkyyUe40mevSLDrVz/mFPIThID9+ROm2QwBtBs1+CveBSsETJIhSTKmyibU4mOizosYlk9gL6FWv8UoOaRWv8JSUYHbZuI02Rv/mO8ff5eWDNhsfIvmeIgaTfBqXcR8gZ8dc5IdcHe+A9mLHIdzui2L4uT7NIVgVrkwP6Xev0/hS4rOC8RnI/y54tAZkscRFCUv23WMo/eoez5i6RVMsyBXDbxkF+f4DQpvmWLLJ1/5GkprlOmCcGn0P2Bt5XWiKuIkPaIWHRJMd3FqKyyMOvvJkJN0xsKq8YfrX8F68G9RVoCTRMyKhErnuLokTIZU0z5EI2S4ThX2kavfeO4or6lQpwfIoxOe2CMGk1Pgba7WrlCrr5Gvbv7K92ElneeOIZXb+YWxPBd8MoURUq19A6riU8WqPyHXGVEeATDLZpR+joGFJ0PMw6fog7sf2T72FbvzR9BqMlra4oq3TiH95y46SR5Rt+pE5QIlBflsj0zDUydkeXKAcfQmerKL27jMmYBd02C5fRV39z9h6ApRFlTSoON22XS2UVhYu/f44OA+UTyls30JQ6ekXos4SenFCVpZmKbLvIhZaEk9OQa7Qdp7kftlxP7ikIbbgTwmqW+Q+B18qw1RREM9hvv/OwjB5ZVXqVuXcY8mpEc/ZJyP6Xo+wZM3UXqCCP6c7M7/lTT4cCYldQIoInJO4iMsabNkryB/g+aIf1UQQrAWrmOn9c8uxLHqIAQShbZb3B99wEl0gmO4tJ0OlbdK7rUxioSZ26NezhHy3JmrOnmDIhoS5hmb7RucWQFxsWD0+N+QZAvmZ/forn8bpinSXEFVGr1/F2P+FFlfZVGNOEITiYpkts+8vsKfTfe4HW6x1rlFZzZGiAT7yXdQoydcXbrBqdUkbK9xAsRKEZ68R5pOWO5UlFmEKksi22NhLVPVtugMZ8zdDUYH71AaNWIC4vvfYdl5FxFegX6fWjVk0xHYiSYTCy45ddxwl9nmGqP4gPDkLerYGG4TVbuElja506UyA6RU506VToNKV+fXGWF8bPxVNoVkdv5geoCo3yQn48HkPkVV4BoO12o3f66j4AV/eTiInpxHzZJzpXaVlvFzxCVaYEuX0O5QOcskFJT+Gjt5xO7wfayzR7TRxHYLZzzkb65cx8oWmNMDyqP3SIN1isURa+2bxEadUfMOU/uId0cfcK1zG6uICU7fp5ztYesC4W9wNj3F89fwrQZnrevk+YLNqcLunzI7/fcoPcF0GiThGsVwD1SXuVIcL46REk6TQy4FV+haS0yLKboUhKrGPFtQKZhl5/Gyg7TPunte7xICJtkEgEKXxGWMbVyIzb5QfkZoJnUKKNRsh2L0LkGwwlBrWlYbR3o/9TbJCda5gGT/T5kUFa2sYJYrrD2PaX2HQ1XxNDsmbC0z0xlKGrTR9Ci4P7qPjU1PSprFeVQm2YxKSmZFQcNtYh98n9SuUcyOcDe+AZVFupggrB71YIly9gM2VZPcCcke/0f8WR+vtk1frCKB8GiBfvhdVFDhzA/orVxh1GuSTQ8QaIx4SpXPKbWgFl6iKhaE7ioqn8HhnxNlIyrDYkYDL99lNc7BcKmqBtUoQz3+HmJtjflKl35yiq3OxUtQfuhCUZWAJq9yMp1gYvOTZpXc7iE3vgla/8J56QUfRRs+4pmLlvY6nznJomm18CwPx3CI84yomrM7fXxebxaSW43b1I0WSkx4OHkIwCKfsx1exzje50n/HaaLIXOp8FpXaBUmQ3vM/VqdS91tVuYF4t4b2FZBI2+QUePJ01OKySGi3WbitvGcgLa3gVNpxuUUo75JMR9Q2C5nkz2q2jKPHZdZdMQ3B09ZimLmh9/DbdzAtLZZM7bwex0iGaDcOuQ5Vj7Dmz5Gnt1F1lchnaLdJok0mG99ix+kI4IiYiPoEToBSZGylo4ZnryBnuzRdJeJDt+jlocYW/8d+ewUxSlyY5ViaZVKmJ8YswsfNV0pjBo8q7H+xFQlc9dQ6020VFTCRjZ8DNMFYZD7P7/554ILflm+cLHZP//n/5w//MM/xHEu7Od/HVRU9NMjkjJhyV1BeasYbhtp1RDJAr//QxLLwxKacjalbvrYlWTfaZLlmpUiYjjaA1JCKoo8xokEC1ci3ZBFErHUvkZt8IBZ0GMWrJEDhc4xpIGrBeP0mKeLJ2x6AdajJ3hhB310Fzl4TH39VU6qFsUczFBS+VuM9v+MvBLUlIVlB+SVgXfwlCqeIS9d42CRYSwiOr2X6AwSzKamHm5yMJngDiOqqM+Pql0enr5HlxpJc5VJkeHHj1nVTUxfoXtXKMwPHZuy4DIjw6B/eI9i/wlpqCmmH6rmi5qLXt2EnyM2g2eWzab3c7e54L+QdAqjR+hKw/Ah0lt5Pll0pY/rnN9MZZ06VbjCIN6gyOa02zexhEBoQcvsYJQ+5dNdStNBT1ukb76HueZiyik4KSJfEAkQkzOO+ilxrUQVc0ItEHXB2tF71Kp7JKt3uDtKWQlWqPJT8mCD8uwYp2xQb9/GMDO88Q6kc0bRFCNeELcaTL0WPWDJqdF8+G9QmBiv/l2OxYI0m5L465TS4713/meaTgtv50+ZZRUpJa31rzI4O2AhFIkd0rz8u0ymj8mFoul2sdCY8TGyjKisFoVVhziiPNgHoJhZND3B7ulTLGVTb9koYSEqRUlJ8cxe+CPMphT37n3iLjFu3PiNca34daLKCLk4RdshudVGa5DhBtZ4h7mwEWtfxgtuPheqZv4m+M8WVjRYo4foH/3/KA72qW58DaPxGjpKSN6fUoYRg8YaNcvEtXwMv433+B1IYjI74Gx8wHR2SmflFpcWY/zaCtHZLqOjh7hVndPxA6ZbX2bKGWbrOnEyplh41KSPFY9YNWz8k/exUo358BFWsUT9pERcW2NqfBfGjxjVlhkJH2n04L2HLK145LNdhm2FnHyAdfYAMwiIQpexu8phdEzo+CykxrAcWspCy4LCCKi6d8DxmBQpR2XM/ekBS/4SdbNBVWkaVotQNj4yvlJITGzEdEB57x4/WR766aP55x6rF8f4bxQCTaoTpvmE8fw+Y+my7C3jGz7zbI4twIhGCGEgT96k6r4Ii1OUt0RlehT2eResEAIR9dGAzlPSxjpn0QlO+zUMu4VZPcFu3aCSJlFywjg/o68sKjfgRhqSxKc4Xp3SNInyKVFjmdD0WRFNHpstVr0NPKdD5DiMp2/hTg5YSMmouc1hesw2mmznj/H9LiWSmddmwJBxnOM/3eeRP2Nx/31Gjs3N+g2mdhN/axN1/H1Cq44/eIAVLMHh93CUg65dIQ82qNkeN90Wj3UChkPdavzc8fx4zeCztyMLJK7hMMvmmNLA+CWiyC/4DJQZavaUXetVur9BEZoAdeUhteY4OrgQm13wlx6tQQuL7KcW9HVVoSXcjUe03DZ1f4P2s8X8slpwdvYmbjqmFo0wgxXsbI5Tt5kXc5Iy5iQ5ZVbMyCrBbaNCWAFnsz7jR/+BXvcOerqHtBsYtW1EsILVuIY6eEjlbWOkU9pWDaN/j+r4HVTVpqp9C8ocT9nkyZiZv4yYnHArXMaPhxSV5oPj72KYJq/e+L9gDR+TtC4TUaLIOImOUFhoUbAdXmdRRHhAXZcUgBAK8+Jc/rnQGuJwjSg7QWz/AYcC3NoqvfFjJtM/x/Db9LqvEfo3ni9Y23rMOBlRVRWTxSnHk/s0DpuI9T8gKys4UlSdBZoZ9XCFE9OhaVpYw/sY0RlFOqZjbVLlC+bFnN39R9T3j3mv8Pjd1mtErQV7777JcnOTcjZDRPvMPYOoP6H24jcRNQ8++HeMpk9w5kc01r9J2nkNI1hDpWOYHNOx23D0ffbdgNhtQ//H9Nxlagc/JA3WcNwGsd0AaVB46xTtWzDvo8wAy+qwMbyLO96lFawSWiEimiCkeT5g4lnzHwVPFjske2/R/mCfrIzI+udNUklwQO23fwfLnYGuKOtXnjt4G/kUOd8DKyTzNv5CnMgKqwnWx51SLvh8VMKEn3IZ+jRs4dJ2WkyzKRumg7s4pXR75/G9BwfE/+v/+nxb2QiQN+o0szMi4zUW3YJCffT+zG3cpCpimrrEswL2d/41UkhWL3+bPB8x1hmd1lWy1lXecutMqgXZ4ogs6LElHFZMG6FCfMPHxEALKA/2mf7R/4awbKbh77MTD7EHh7xexcgsIbv6FarOdU5HD7CliZifMZMm0+PvMncbDP0WluPQ8l5iv5himBYmksqrM4/2EfmYUPkYVUVjf0L0n/6Y4XpBlcWc2iHu4hDz8B3MV74Co8cotwcI7KP/DNM9dPMaR0GX0TPRnmM4NH+euOKC3xgybw1j7fx8lxgeZryPIRWVLvEMDyFD9MqXGSUj1nSFs/9dpDKh9yImILUicVrsOzX24ilrEjrKIWGBZVhURg+RHZA5BjpWeIuI6vADdAV5mSO3XkdM9vH9FqfZkEQv2EkOMJ06S7FmsPsGlhMgm1sUuWD34DHpaMTa+k1ecDsk+ZTSaUDUZ7Q4IREVbtmhXH2dx3f/d0Ynp6yuv8qy6XOWzKhOTpj+6R/R/u3/E85kTvJv/xV6OibYXiH2L2OMcvQHfwx/5+9w0pUUyYhicYzhdGhGKWV0BsLGXH6Z3F3BWP9tRJGSWk0eLx6wO3tM221xPbz9kcao0qphOCGkC6itoYFSl5TVswXcKj9fYL/oJ/9LjxCCWT5DcF4btIRJPzthls3ouT0MYXKSHOEol47VJakSXOlhbP4+RrhB4NQYeS0W8R71sqAYPMSQLqE8Jd3dwy8ijPgYQ9nguvjzQ5LBBxjBKtLsEj18g6ctn6B5mXAxwpE2hjIxpYmTp6T1TZieMk0GVK1LvLt4xCgesxXbvLR7RByfkVuSMukT5R5WcJ09JC2RYxs2T+e7GEJxyCFe3cOS9vMoOsdwsZXzkcc/QWtYdpfZK/dwDYdAXdQ2f9UYxQyZjSnt1seSZ6z5Exjcx5AlpRYY0QDSMdPmJY4Sj03v8kdcjVzbZTw5wdAZxiylnCbosxF5oqi2X6TOMVtyTlHvMqhSTLNid/qI0AyZZBNMYfC0eZ2Of5VCfYV08gGlriAf8X7ax3LqGPEQ7axgR3Cy82PiMqd99VXM42Psqo71wu8iJu9QGT7zZIIODWr7JWYlSH/4fWadkCj9MSKNWHr5q/SdL2M7Dcz4mHq4wtytk+UzNqIxRrSAesLUshlOHxLrGGW4oC3ce2+SvfUWGCZV7Q75wXkcrvs//Y8c1BKm2bkw2K7b1Mwm1tIdSMZUwRq5Lrg7eJ/+cEzPX/qIiUIlL3QJvwyFUUOtfRWZxxR26xe/4RkGJg2jyTSbIZEYPyOg0s//1z/1nKak4Gh4n/7eXazhnIVn8P6T+4SNJcZrNRwn4UQKVkdD8jf+FwbVAnP72xR3j/EutWmYR5h1g5rhoTUUnVfwvWUqpbmXjGl3llHHP8KtUqZnRzxRksBtUyjF7uwJ5WIf220QxAbV/gFFmaO+fhVHD4m617EqTTS4R60sz1PXGltIIUl6t7hbxfhOjawocZWLzhLE4pg0m5OXBaYRUK8E4rRPmReUkz8leX+GsdzATVuQbzFrb7FfVTTtJi3zPO5VFbNz05V8QeV0yRrX0c9cn6Nqzu5sBxBcDq/g/tS5phLmR+pZF1zwq+DXEqP5D/7BP6Dd/uTIngv+YpFVhhEdoqVJ7q0yLcYcLY4BKKqSa+E1SqcF8Rhj/oTEUOwfP8Fv3UQbklvlMqXl8/D0fUaLjNizaCqfwGmRWUtk85imv8yBGvOGEfBy5w7F4z9HpgO807fZvvY3OG3dwJAelRWATlFek/rsiNFgl6XmLWRyglx5AR7+H1ibX+WmW2cnU4yKEEdbWBp8CvR8AFVFsPUNmCYU2Rnbo0Oqla+ilkpqswynKnkUPSIvM27XerjzGWPZx8s0Vq6xO02qLGU6HDPxxwThVUJ3m8r7uKK3aXdInWPwExqFDeRf8N674DOhbDBsyBIwXZCfXMTUwuREQB/FkhDkB/8RYXewul+iVAFG9yXEXFFZTarJuRylHGs6G5fJWl3ismD/9JBtt87NlkDWlknzEWk8oqZCMhGSVwn57IRkbvJ9T+Haa/QPDqitO1yKCtz1VYy8T2HXsXVJywg49XJ8q87ZZMyiuUJbxohZn9KqIwbv4S6OoMhwm8eUrTvk3ddIxweYjTW8kwNaTki97JJRoIRE6Yxjw2XgLaGEYsWoYcZHqMPvo0b3oL6F7L7Eqr2CEQ6xhEm4ENQig1r368gSGnmDwmqRexmlLllylj9xTC/4L0BrVP9NdDT5SIxvWbtB90aPSBfYRuPnOiJKnSDtDNk1UN6YfGeH0mgTN64yMKYMsdl1aiRlwq3RAzaKOWL6EFnfoCo0ftjFSCYsj0dMp8esXf7rqPQpVd1nc+0GH0g49DrYVhvXrHE92EJMn1KMY3zPx+xcRVaCLGygxkOCOytkdZgvAgpxHhycVha1QtGrdRHDR+zrOZn5mFN1DaO1RTOsU3RvU1WCrtdB6xJHeczTBSveGo3udYLojMLwKewOsuhzOr7LRm0DU5vcaN3AxqdhNn56cDnJjhjFI7pel+5F5M1/9WgNVe9lhv3vkQRN3pof0vZ6nEbnHVK+GWAKA0tbMDuA+gYVCu2uwNJLFHb3fBEM0FqjW9cQg3toJ+ShVETeMs3xfexoRNOpMSwWhFadxeEPcETOpukyrl3ipMpoGgGWWSe79Af0ZnuYymIx+ICm4/CKLlFOl3K2S3G0T6A1gzKn1CWOVaNrL7O2OEDULmEmI6J0jnA9UDYawdP5U3pbr5GZdRrS4+p+xbzMmRDSaVxDOw2K4UNU0secn1C5HUTnOtSvE4eXsKTNNUokElXGyOyE0m5QyXMpptAl5mwXypSydomt2mWm2YTADD9XtKxAsOVvs3BmOMrF/CvubvOrQk12QJc8Ied14zcr4loJSVtLjorJr/urXHDBL4UtXQxp4hsOy2VOMxsjjDZaSPr5GMNtUhvdR1fVuThs7bcJvA3q1hmPpveoWSGzbIw/65NqTWj62LM96sES/vAB7uqXMNweht2lCDcoT96g6O8hhAeeJDZNrP6bIE2m8VNCr0f31n+PigfIMmdJCKz5UwosnHTI0LRpOl2kdDjNI1ZXvkFsGiydvY02bYZmg7iKUZgMoxENBdbhG3SVhb/0EkXt58fraA3r/iYD4wxH2TSdJsPF4ovbIX9J6XlX2Lc0f/LkT6h0hTN6m6/HMXGRMZ4+oGE3yGoQmnXMbEwwuMdXtcJr3UEWmtUfzBmO5+wc7SGkYnX7Kt7+A4KOxXrrDmb7Bbb8q4jhDk2zTaAcZDpjfPd7bG2ukLPGJG/QEi4y3yEYnnGj2yBTIf5ym2KeYc1mFJ02x+IMjG1wQqw0RLlLFHYTo4wovDUqp4PMU+TZmxSGxaz/HvReoOP2WHc7qMWE0l0nlYLf6ryKbTbQKMoNA1Gl5LWrGFVBK4emfw0pbcTqFXR3RikMtLv03DksLhdM0xmqyDiZHnHL30I1JbYw8HdHGHpIOT5fbFJCIr1lZHSEio4p8nNXA3PVA10A6jwq8+J+4DcCgWDD20KaI4yDH4CuMMMl0s5rz7cxenUML8dcDkiGu4QNg7prIMJLH/s8TzXwln4Xs5gSH/8py2GPeTLFLHOGjev08oSkqlBrX+Pm8fcpioiat4KRZ3iVpHSXWDl5l6aSRMYZJ3YD6efceuk1ZJgyiw5I+7sEYROqDCuLUNIhlgZluEpf2kR5SnMxJPF8qsYGh7NdtLTQvs1B1Gdo+nypfY1ESnwdoTq3SJSNufRb0N/FaSpU/y2qZIG58Sq6cRshDHTnNtIw0dLCmD2G0/cgWyCVS9O2yPKUuRV+bEHvgt9simd1DxPYrl2jYTdp2s3njXfL1ho9axm3/xa6qpDk6Mf/Cttrs9q5zqx+iTCd8XpRYeHR2f5btGaPcWqbMLEZ2V0ezR9jKMmN7k3qpkNZKOywB8Emdengjh7il3PWpcNuOkMqyPMBN2oKe/8t0mRO/fbfYj2tiGrLdKoYazHGMX2QcOQ36S8OGM0O2WrfoFocEg2fEJ4dUFhgnkyohQHZLKZ2+RWsTKNDH1BQlASHU+ywxOh4WP/nG0hjl86sYM+q47auYWgNSHRWABpRxCyqKfvRPq5yaWqTg8U+k3RCXMS0zDYbP9VIXkmHYvkriCqjVOfN47ZwWQvXGKcjOnb3U51GLvjLhdaaFW+Vw+iQwPCRQnE4PwSgqHKUVMyzBZoRo+yMNC+oWQFr/gbu0leQx99hePgdan6do6Jgs75NkFmERYH70mXK+WPE0k3m0Rm17W+TjfcI/A5FPGQeTTg+eUR9vs7ytVexHv0nRGcbM52eGz5YAeL4A/TkAcoPyYsIq7NNqQumccRsmiKNdSZpn9bVb2Jpg3cf36XY2EImC64EPUpWyYoCgUAJA1f6XK1fo6IkUHUEguuN65S6IlDhR8ambrQIG3UE8pdO4sl0Ql7leMpH8PFYwwvOkVWCOvo+ushQdoBe+SrVs3OIECCmT9BVgc4jlLJYclY40DN8o84kmTKzJoRGnaSMsaTFMBri1rao5TlWNUAJB4cSREE3yKgZDY6jDJ3OMJZvcxb3qRtNqjLnG42rxGWJUjX2ygRTayppE2ZjQtPnmrcGwWVCr4tTtSh++C8xqj1aV78Jx3+GtFqYZUwx64G/gjHcwXQbHKQpFtF5/GCnYrHWRe8osnhOJCsKoZgEG9TrWzSCFeaTJ4h0xmDwAUvOKmJ2RL+xTB52iWYH1Hsv4S0UwdkYHAedpgj1U2HTmnO3yp+M8bPjL/M2kE4XlY6p8gmZyNBoBsngY4k9F/xylCqg/JwCVYFk079C9KxGbEuHy/VtpukYZRhoKoQuaSUTLGUxtus07C7DdEB/eoTeP8TZvkUajVDHA6JayFKWMd+7S7f3IoKQuVgwE3NsPSDpreBnB9jzPUIvwl++iq6/gspnpE5IIU22ighzvEM9T8/FiekpVxvLREUG4Rqj+RAV/jW008QqfBajXUJrmeLsEYO6QZb0CTq38II1pDTRVUnWfhEj7lNzenRUye7sKbfbL7LiLBOd/ntOh3fB67DUewWnsCmPh9T9DM72EPkJ6laPoVuiyhM6c02V7KPaL7CfLwgaNRwU5smPkIffRaMQy69ieF1y61xnM85GZOW5fmGSjZ8bsFxwwRfFxez4v3KMyX0Y7yEAc1liWN7zrgZTmlRakHdfRaVDqqBHNH5AJUDrimwxQ6Doeh5auZwpgesuo8MrVJbCGswx4oyOYRFbIRtOTv34DaTnkcx3UFLjpAOS6SPq+gFZ/x2s6RF1CQoT5bYYLWaUbpdGs00VLqPSOdvjH7Jdu0GVCY6tNitX/luckzcYVk8pnDbdYAvne/9vYhaU8VPWyjbWk7fRp49J/vrvUXS/QkuXqJ1/j/HkRzTCJbZaL5Oaq6yXXRajU+ZaYzsBBB6JUXziMqgtXC6rdYoogupCaPaXFsOmWv0KJGNKq0mFwkz7oCF3Ovx0u5lvBOjsPnLnX1OkM4qll9BWA7P1KrmoU+RtpFKYXklhm4CgPD5iZNjMiQk3vsbw4MfEoz5LLR+rSvDmQ+zGZZzaOupkxMTZZMQRnnCZZhGVkrze7hLOv4t9MEAbFkaRUl76axD18YwVFqViSTXxM4PYWiVoXEZSoYMlxMlbtDvbiMUJh0VG0wxwey+gw02oLEIhMUc73FleIR3dx5IOp16L1ApRUqGEiShzKOZURYIoYlicYFstlqc/Eeadd+jVj89FdqJ1/htdcTa+2H35VwmtUekEXUaUykP81DlGGE1+ejpYnXtKfGjTX+WY4/dQiz2EZyBLAbMniPiAYtniqDpmf17RqN1gns1ZFRZ+PkP4LcSiTpYVOM0NTMOlOH5E6zQnbHjEkynm8nWC+VP0zvd56fIrrNWu0dclT5IBQXiJ1um7TAb38Wo9ytFjZJ5jrv0e0XiX5PhtVPBNVr0G5dW/xsDp0d85pl1fIyhtDMOEOGVaCeZGg5lrU+/eJli9xfpkjKs8Hs0eUBYFlw2fS+NDOtMhRSHAa4K3Ss24zFeXOozTMb7hUzc+3kmT6oSj+REAB/MDmqr7uXdPoiMG+hSroWnNDURRfu7PuOCLZa5MZo0rzLMZThkhkdStGgqTmmoAkDdvI2pXKHSFik/Qpk/uLAFgpmegKwq7A7pCBD2qYA2ZnWHmc+x0Si06huEDahu/jahdxZjtYe99l8zyaEiD1HQZ+IppfYNQg4gnKMumbYa0qpzs6fegvk9x+EPCbIpqX0MIjdW6wzxYBQnxTLDiLZOe3cOi4netgJNagyxsEScV4U4fG4H8k3/HXFus6zrm1ausLr2Ce/h9DKfJQhm4QQ+jsU26/DVy69zNwMjHyPkBwvTOnQ/SBYbXIO99BS0kZnQEg/vn21YZfvsVfOeXc8xSwqBmXDiB/CpRo/ucmQ4RJT3zN8vZDKAlXfYNhUhGaOfiWLng14NRzDDG9xFCkzZf+MxdzgJJx+5xK08RJ+9ipBqjI8nDK7iiQFkuqbJxal3KfEJVxljpgJXFCUvuGie1a9wdvcNGluM//mO026SrLObCIOy9QjqfUkRTZLOgjA+ZIJn31mjINk/u/Tnh0irh6qsUp++TLG2RzJ5Qu/M/YmoTa/YBHH2XJJrg5jkoh4bbwLZrTEc7eMJAJpqmVRENHyOQfPXS1+krmyRPKKuKZeniOB0MTMRiRt5wf2HMlyUcVpz182hrcbHgBOdd3Lfatzkdn6BmT5BVgeF1GAzuYTstcsPFjPaZzH6Ap0usLKUjLb7d3MIaVaTv/3OSjS6rvQ5C5tQvL1G+95/IB5Ig6NK8fBMlPPLmTWzTwZ48Ih8dowyIH7/P8vVvEKoOYSIZ3PuXZEseVhrzwuZlxKM/QokCb/V1dPKIp8cPiPQJw8YKN2rreGaIc/YuohIY2RkYHoW/jqhfRp6+xVY6R0uDtMio0jlq9TXmRcLC7yCVh58niColC6+inx0PQpRYfhfiCXgtMv/y89d+Glu5uIaDYds4jWXsh4csz+PntqtaWiAK0BppWOjTN6HMYHQP1b5NWWqM6JByfAAIrKUXybyLBabfHASqzEA/W1RMZ8+1gsKyMOwp+mSXMmgzqVtM9h/RvvMtfBl+4qfJKkUc/QDiU2pnDzCDJQoKDNNhuvQaldVgK5lz1Vginb3JePIUhIXqvoA/3SM3LaJ0ymj3z5DdFzG1wDi+S3A8w256zEyHsFbHOdzDv36Vsr5Bfvo20fgu5fKrNDe/SZxFTHRJLR/x8mzAqrdFMd7FywuOHZuJ1HjHPyQd3qfRukG6+nuYRY5ZPKbyNStZg3K5geXXSb7zBLm9iUrG6HiEER2B4SGDDmISIfwm4eQYXSas1RRC/mY1JFzwyfx0XNJPaJld2lb3Y89LFNrvwaJPXk4YpCPifM5y5w417xqd8b8jGzzEqG8xcxYMzRBzfkrXXKF0oGbWUNGEQWVhWy8irAVG+xZrzjbu9JgyzwjyCH/0gLrh4i19DXuxgzfZQY/3aWx8hSLqc3l2jOjcoJBQHX9AURaUjUvMq5RB5xZl8xJzd4WtMsa3Aox6Dy9Ywnj4Aa73MlWSU1gh5dYd9CykEOvIpS5aW0hfYk6/hzh7grC/hWhIPMNAdm6jrDXi9ID8+Adou4HtL3O4eEKcx8R5TGgF1KwaZ/GAulXH/oQYNY3CiI5RRUJZ26JUPh3z/8/en/3Kkt33veBnxYo5Iudpz3ufeai5ijMpUhItW5J9bcDTvUAD3X+AbD0IsB8ECLYfDNjveuhGGw0YsAE3bD1IfdtX9pVst0SR4lTzdOaz5yF3zpkxx1r9sA9PVbGqyCJNFlni/gAHp2rnjjyZKyIj1/qt7+/77dGxex899vScnwsaVptGvYVAkKgYQxgorTANC8swgQVKKzJVYhqSu9O7jLMJ190G1XSOKSRLWUw7XmAf9wmpE228QDn/FoEuEEcvU7v4K5RZgmualLFGeQ0WhUGmclaNDD8e45sOrsrR+QLTbVLgYg/3MEyDIhriBD0+P3zIwqkQ1Vbx9AAOqrSff5Lk1a/hSpMrjoNyW7iD1winXZ7u3qDvBTiGg2VYlLog+D5R2btd+76f/5ko2ERH3B3fptAlvaDHsrP2Yz/XJw2NptAZprA+ksjOUBn6kQCEPD5rhvie2EwXZEEDkY4RTh3RuY6R55hSoZMRriEJy4TTeJdp/w1cr0kRtNmeHrDuVrnRaJP/7/93ZG+FeMmE/UPsckzr8i9zGGXY2LTtHrZ02SxiqvMZeTLAtk5R/hK27VLe/WNylVNvbDERAZg+drCKPLqPDmrUvAqIHFSBcfePMZpPoNevUJzuYDZvkFV65AsHJzlFiAXF5BjRUMRXnsE5XsJvfYpG9QJOEdGwmxQ6RwqT3DSxgy6UAoIult1gN+ixcKoIq8ZKFtFf2qIMShruMuKtdzUylSWr/jqBGRBqRTWdU7oOWpiYx9/Fmu9hRsfo9aeIjCZN99z05meN+ahGbGYjjNPv0DAd8toyD6b7HIpDnpQ21mCHChC2XXLXJTbOXHqNaUQYw9SUHNYVW2GF2ryPX+vhpClarpCvPU08fEi/sOi0G4RqRG2eoqe7WHtfw4xnxMmE4/iIbPnTtCbb1LSHVd9Cq5zV9k2seEwQrLG4/3VU/y0al75IMN0lvvdN2u0XaGQFafciQz2mbS9h1a5hzkfkgHCbWLNt8vkJi8HbXL7865jhDZadNXxZIzQr1OvXKUSJVb2IdXfB5ME91PUrlBUHY3/CIj8icVdpyByOX8JrX6cyeJu09zwSCVqd3UssBzM6oVQxhfGOvCcwgzPxsADfOheanfPx8zMRmx0dHZGm6Qc+trJynhn7k0QU2WMDSqEKQlnjQu0iucqoP9qkV4aL8lYonSa+W8XLJyzigs/aDnY6INjfpqtNZLVGuXuXiadwWjfJKm060sYZlFy41qJ48//FXGUot4bXvk5y8iqzvW/Q3fpVxPErpLtfx15+Af/4NcyNLzIrCtz1T3N0+DLThw9ZWr+IE9/FyxcweQvlWXSEycBrE2+EJAffpKoVpWEh1tdJTx+gqx1Gds5GPsXo9QhkwXoZI6cHuItDjPkeVrZgqftp3KiJvL1HUQtIL67iuzNGx/8nsfMkMlGsuhtn/RwqR30vJkRrUOqDB/ecnzlmPoEH38aYp5Sdp1HSw4724Ph1QGN3nziLHnxERdaoWXXycIk4naOLDG29s6lkegZy8irGYopT88iSGuQJ1blBWkb4VYlfRvh1B2EoTGHD7AGG4yG8LfTqZwlLuFmtMB8ccq/pYHS2qB68DGWGNT9Cuj5lZR3KKbvzXe4u9hHNS3TD57h8oPB6BfbWVxH5AjWbUt34IubBd5lT4CiB1hPK0wfU6lfJBqdM1Sl+bY1GZOPhUDhVmmXCrTxBCpNFsULq+ORhk7Cc4YU9jOo6OioRpoFtTaHMKYwWZXJ+rX9szI9AgEgnmEubxPY7oimhFfb0LmRzFtUet+JTBIIL1YtIYTEavwoH32Y1VziLOSp3MUUBhklZaRFNSwzDxDA01+uXUA//lAwDOT/GcKqYB9s44Qrq3j2MaEBz/SoLr8tkmlExppTzEQljymiErxSWbbJm+ji730BmE6ygBWVBoQTCa2E4HqntM12cUs/GmP07uBTUVz7HZiUkrS+YTd6iarrUvcuUjo+fRRjGBbTo0vRb6IWgxOJi5QoVy8Pf+waddIZx9BrW2hfQ2SkiOsGsX4b6dXz3vQUUs5hixEOU16SUPo60ScsMz3QxCgNsCRJUot5XpTWzEcbiEO3Uyf0VhICd2UOSqE852cOpXCKcfixXxTk/JqP8lJ3ZDoqSS07INRli2nW0/17BrEagHxWTy8rFxz+3o304fg3QuM1NyuEOCo0RDekuP8OOivArKwSnbyEWx8jjtxGdT9PqPoWIBiRBk/lswOza32KRL8CsEZ68whI2olCEeQSLbcToDmRTTDsgKxeUiyNMr4k5vkdYXWanyDi2TCrk4LdRJ28Q2CEb00Oizd9k1FrDxWL2+kt4J8dw8RJ+0ufm4D6iss4sTxGjlzFXXkBvfpGHbo9MRSyjkAjkySvoLMIoY7B9SkBOdxB+m9xfe4/rhxY/fuHxnI8Hc3SbtypnYsneJ8zZDKBl1XnLHSJHtymWP/uzfjnn/IJijm9h7PwZZBHe5pRo+VfQH6G7XyC4YriI6QH5fA/t1BAqYnH6dfLBGzRUit+6iN7+GplhUhomTtRHVC5SWiFLy58i6HyBqv5LpN9FnbyK2bhIZflTGFmMoyJ0WaL3v4kpBPXuU6jORRa379BcfpZ5o8lR2GBWRMzyBfVkm8HiNr6osiwMouk+ftAmNUwCv4c8fBE3OsFfehqVxhzII1zl4FkujuFQNWpUgnXG+RBTmPjCQToDyBOobZ5vrP4YaBT78Q6qzLhqusTRjFLniHoD/8KvUfWWsJTC2v8m82SERGMFXSrZGBGdUN5/m/SJEBo1VPyQaT5DztqEzhpWMyBsP0WBRAFGNqEY32KeTJCzbSq9HoVxieRgH61mqM1rVForhJU6qrdCNtmmNDLMxQGm9Vm05aHSPs1FH1ldw04mBHmBMX4d2b6EuP8nUKSYF/8aSjoYzatUuUKZZ/hOjfH4IYYTcKuyitYGncnbNKYDhBbYjQuk9etnYyIk2BWMxSGKJu+L6C7H6CLCdpZ4QoNaHCPG+wi/BrOzzQazW8PIp0i3TVFZJ3dXMCe7Z3G31S10bRWsOmUyfHwmKOKP7byf85OhcDpY9Q1IJqjm5ffegx6J0KJCQriG0a0yUBb1fIQWkuJd0eJCK6RKQRU42MQaSq+LPx/TOnmbRf9V/NVPU9gd3OkxpeEQSAdTCHSRoA5fJFc5KjohrixT5hGu00Bs1RHjBb4ZsjWySOeSgBpl4lMcvURFlzwTrqLsOqHhQTHFjQ9Rg1sUTpXOyVtYjauMylM2wxVSJTGPXyWaH6CTGbXW8xSD+0zUMcJNqK1fQm2/Tjl5gN3tomcDVNRECQuxOKJs3aAUFrK6jsjGmElEPVxD5QWZIc7v4Z9EhAZ9Nh8Z5n368Ql1t0HPXubdDbUfdm4zfw25XmcU7xMVMbpIiPwGtWSAPn0LNdvHKHKM2jK9g+8g0jGV+gXKeEF99haZ5VNJIuaV5zlYzIhn22yEBtnpaxSTbZpobH8ZN59jZlOcdIDUJdbys9C9jjh6i0r/TXA85uEaotLF3P8O2vZZblzErV2B+Ih2OsWJF/jhNayqD9/9M3T1CtIzKEyfw+N7qCOT6uqXCMwxSI/ieIHZdFGzOYblUBQL0jInFzZRMmHNanCy+/8jzuYYpk+gM3zTZ5FHGMLANTyerD3HRriFFCaVR41p78aKD+D0URNWkVJ2nv+B433OzzlaoDkzFbhSu0JcxoRWlXkxoSCnabdJyoST5BBLmhgYnJQpDb/FilGgohMY7CAGQ9QiYdJ8SDo8QRb7hJUujO5hxgPSgxeRnafQQYeQiGev/gqeX6X/xv9B/fLnsfqvUc6GlLKCsXoRmUwQTpVq5zqMH6D3/hK7tkG1HpF7d5E3n2D74C7myT6x1qw1L5FZkmG0oF8e0UlWafkXmJdjHozfpBQmm5WtHygw+0mRlDGFPmvKnWczhPuL8flQumQ7esA0m9Jym6x6Gz9UcFaYVezWFZgfQ3UNZbhndf/ha0ymd5h6LbywSiPLMaIReeMmDTS206Q6fAsxeQV7+DJ5mTDXivbWr+DP9omiPotUY26uYExjHKvCcPsh9voKZpkyclp0yowlw0N4y9Rnx5hMUJNdiIfY7RsonbMYvk1guriGhdW6iTe9D/1XEVmCLFPsvIuKp9C6iowWJK3LJIYJQQ3P7eC4XZjH2Nc+C4PvUNSgHM+QIsN1LzLKFEqVLDkrGEJSUiAMRT+dUus+Rc1sUsqQippzqX7lrNkJianucOfuLUzbZeDFXC7ee4FZ2PTMOtb+19FFiulWUd1nEEWCHj/E0DlLWUJozEFJCqv9ONXh3QhKhNaP3ebO+ekiJ/fR6ezsjyxxjbMkjzyPcIFxPmA+kyTSZNVf50L1Akltj4WhSRYTluobNMfQ2rhO7iuC6hb5gSaKV9HtddpqxrI+xpYeOqhROjazZE44vkNuBagyQhRzYtOihUU2fpM07mPlMWtLn0FmKX5WkuDTivvMF8e4fpUwP0QM+tC9SbXZJY9O8KYPYXqMCJow3yfPxhTlAh+Nq0s2VEZD2GgtkK2nqPVfQozvkeu7YLuoVsTsm/8JT2b4tas49efo33lA88ZnEJGHuxjR9btUqheRmCgBWecaabSNsCzMIsZIZ/CoHlwzm1xvnO15fJgrvRUdINIxKlimsM+bfs/5yfIzuYv+/b//98/y7R8hhEBrjRCCt95662fxkv7KUjauIA0DpEvmLwOcOXx8wB6iMlwIr9BCs5y+ido+xGiHqNkujn0Rd7RPVmuxyKek0ZBZmbJhbCAMTWhUyJw64+k2uRUwsCvY4Rq2HVCU+dkGZmWJPJsjrvwG1vAhod0g0iCrl7BmbyIsEzEfwNErcPGrKJmQZAf0p0fs5xFP2gGLaEBr9y9QbpN8q869xKIoJmxtPIdx+N+xFzWs+39KWVlDNi6jtUQ7PTJ/hb3iLrWtOr0koqGmjEfbTPI+6fGLjL2AuhnSGu+gFwNEfYO0du3HGvPv7dX+Ikyyf9YY8z1QC0hjjMUh1KqQz3lcuM7m8H1CbqN6CSefIyqbFK3rmJVrCJ1j5Ydgj1DlmdU6UR/tdVDWdVxHs+bV0QdHzNY67I1vU+09x0oWIyor4NSx0gXC3kFtfwO/scWhDqgczyjyKaq1hnv7jzG8GqKygiFsipO3sRaHLEkbz1vFLVJy9qhMZ2QP/gTdvY7Zvo72r5KvfJ5k+gApbaLxgEqqsApQTkGSmdhFzsyyqPgthIK+lAyiU7SAtnuEI1zG3hJ2sMKa36FmdTEX9zGDFLX7JgBmI6U0Vs7FlR8X8YCyBB2ugeG9Z2PTTI/Rw3sApNEeurZJrnIm+QTLsFgArjAY6oLl1mV0KknnU1jaQBkXcJZO8YTCFTbJ5AEdq8rRdBvLMAnsBq6vMfFRzDHmGTKBnfQBqVmQdBskYRNTWhgqIR7eo7f5JYb91zhc7OO4NTynwcit0/AaGKND8sKiaFzFtupgB2BYWEdvId0mygxg93Xk0V3StRdYDA+YyCb0QhqGQhgaDr6LebSDrKwwDhuUpabqtrAnJ4ighxYCI+pTWA30eAdZ2XwcZwBnXWLy8DvoIkWaNtbql7hUvUpcnm0AWNE+RG+isxja18midwSmwgB58hI6TxFiB3M1pLSrj+NGhDgzlT/n55tpPkWjsQ0b5/QWvnJgsUA7S2fRST+MYsHj740iOavf67NN0Xk+Y39+wFGZ88XaOoHhYYU99M6fY1BgBB3M6R5c+U3GCjJh4WlwnRppNEZkU5xshj3eQbg1SqeOWP001uKQIhnjJCOKkzewyoQ1w2a/c41vVjtslinrTsD49C6h6SBPb9G7903k6vNU25eYdSO2rl3CfvPPMI0I4lMqWpBqsCurTLf/HF3bIm3fJLJqVGTt8QRFmS5G2EOOdxCGhR7cx4rHZN0XsLoFlBlF+IvTmfpJRY7vcK+6gi9sKsaHx9v9vNJyO4zyA7LhaxjnYrNzfkYIgCwCBDqLESpFf5+7maELtJDvE6FZeUpk+qj6RczFPumpi2ko5OAW2enb+L1nMXQGZgijW2Smhzu+gxV0KU9MqtULqObzWMunmLN9hJCU21+juPzrmEELoRTixf8HVhFTVJZgsIcqc7x5n/Y85PXTXczVBjJZsO36RINXeaLxJHK6h+eE5EC69Cm8IkNIBzNcRXk9snqF2HSZOhVqi2NalUtkwToSk5bVBc48j9XKFx41YX00t7dz3kuqE+bJkDaKMs9YCzaY5lNOy4KJtqgYPm0zpLSqRPkC7TVx8hg0qKPXKao1Tu6/CO0WJ8M9qsLj5GSXwlonqLaodJ5FCQc7PqTY/i8U6QlxNkOakkBWkMUIjzmVRhV97w8x6heYujYHwuRybZl80cEI2hjKRI4OuL6yybEhaC0GLMmQRBukUlFRKa7popWCMkc5TbQZYKUjnNo60fBNtCFJkjGO5ZE4HVxVYpGfOZBns8djYugcPd6h1CbMjpC1LQrrrMit8hP6d/+IokhYWvk0dhRhLTLSo4fI5UcRikJg+il6sE3R9MAvKaWD6D2PER1TuA1y5+waNu0KRj5HCJMiOG9o/aSg0WdJDEKSNZ54n5uTzjKKvIHZ87DtOnunitm84AlLIva+iRACa+l5creDLBfI4xeJsiGZF2AYDaobX2aSTmk6PvM3/zvS8TEPX2ax9dew6huUi/skg12caIiLAc2rDOf7iNoaRbhKKCTpwiA72CZ3XeoLKB+UyPg+RXCMuVTD1F0CSqzxNhYm5XAbJTQiWKaiNE1vBSUlwzyiabfxnDX6jgVBh9b4AVY8QJQLRmrI/cVdglJxsfMM9m2TcnCA6DYocxtcHwyJDpfPljGGjYiP4egBRn0THR2hLvzGeV3yE0g/O+IkPqFm1+h5y+zP9yl1STw/pNao4wr/hz8JZ1FXuF2m3WcxBdTDi+RFxMCwcJwqRdgiEBb5/tcwDAsrj1DWOu5kiKoanM63KcJVUguUKhnlUywEfuMSQmX46RSrdY1ZMiNNUqx0BrJCMZljmBKSPnq6h7P0JHn/TRxDYmVTwiKl0X+LUoYY+RydzbEGU4q9A/L9CfJiG3WyQ5rMcawKaXWFbPgGNT9CmFOs554hevMI/8YXUGKCvvxrTNorTDW0rQCSKRQJqsww5gdIIVl216jYVUxhPRbiNMwPd8DX4l1VIOPcrfWvEp4R4hkhk2LIznQXOHPnXfM2aTkt7om7pGVG4LTJwhvY0R7i9G1sa06x2CP3W8SRTemvYTYuUyanqKNXkbaPvfpphF3DzCYMk4zy4EWMZouG61MM+tjCRloeyjAwxjuoBy9hbFxFlAkMb5MP72G4NVQxJzbHVM0pjh9Qdm7iigwdXOZkkWDZPokqyf02Wpcs+l8nOXyJeuMyYyfAcTyMn3LzYCirVO0KcZnQ85Z+Yb5rMlIm6QSAYTJiyVvB/MC8pO87rnIJUb30eJxkMYHZAfN4iFFEZHlKZFcJswJZWUVbDWrCx4zmgMQzDMJS4jt1qmbIaR7hGA5pHlO0qoSxgek9hX/DZWoJktJlbfkK8vglJiW065uw9CVEOsSymwhVoJIRSbnAra2j4gnF0tPYpQbTg+FLiNkx4sKvw+uvY9Zb4IbIrV8iG+2j5sdk3QuYjcvYwVU25q+zd+tVwnodYRVUamtMJwbBkslUH3O6CNCBpm33SFVCUWh8WeEkGdOur5OoiLvTu2itqTt1toJL5OV9DGlSpDH1oInO398FbpQZusgeDXKEEiZmfRMx2watkLrAWAxRTDEtj6xy6T3Hm8UUefQi6BLVferxOuKcnyJ2BTgBIWhZHqL/Oo4w8Va/iMbCWsQ4ps00HZC5XepzwWKQst+bcTI7QJZT1u1rWOkK8uYzjFTM8PCbuLlBM0pwsiMsY4KxWKAqHrp+k6lI0c0NxO43cA2Dg2KG33kKLRzy0askyRwWR8h2hPaWCUWN2nSPbKnKOIVOdYmsKEiDAn/4GoV5BWUHqJM3oHMTudimWPSJbQ8PgW5ewTy9h1u5COUbZEufP7vGygLiKYY4RGUNjDJFlZpYmQTeEsbbCzbsHhVZxTNNtLKQ1S1K3qnHHBsmKliiGD+gXiY0xHtrVB8mMoOz612cvHb22VgcoVa/fC6yPOcnysd+Nf3pn/7px/1P/kJhxQeIIqbwV1DSozArFK1nf8RnEWjhocOAvXhA2NzEluCVVay3/pD6xlPo6hLC6GHHp4jsGOYwufQbuPNdRnYFEayy1HwKpEVJgaEL8voW4zymZlhUKmvEpSaLJoiiDl6dPM6Rho9c+xyl02Ihc/p7XyMM6rS719ClwgHSbABFSKoiqvWbnCxixq5PtahiKgdRFsg0Rnk9Cr9KbtS4PZ4wnvWxrJgsOsGaLlPxcnBtUq9CVWUE0QF6cQqqRI93MKoXf9hAvY9MJ2zPHqIo2Qi28Ixzy8qfKnYFkj4gwDorGJThGmYyQmuNqpxtlpcUpCrBMVwwq+ilL5LrFBMLO5tgz+6iBrdQx4dYjRblaclic5Xbg2NCI2BDbGLGChOTwXCHKC+wkoxZZZncu4CczWhc7uLsvHhWEN35Lqs3/ja7b/wlVmZSuDfJ6xcxoxMoBBgZSmnoPsVK2GPc3yEav0mjFpIVMTLosPCbZIaJ0Xuayf5fYLYvkbstqvWMMHqRYmBSeeKvk8SnRLmD2bqCMhRCZRh2iJ1NKVRJza5hCodZPkcYAkfWsE5fgYO3MRZjtOej4+hMdaN+QVaHPw9UlsG6j1AaFSy99zFhPc5JcJ0aoDGEQWiFGEj2hYlYfp5mCrunE/aOXsdf2SCc5azEx2zEfSKvi9V/mcPhXZTXJWxcQLkdpkmCvbxJevIQo9pg5gXsnmgqtVUWixMWqUG0/gW0PCTJRzRtD3NxQuT3aERDknxOXr2AlZaIKEfFiuzwFYzV58jNFcg8vIaJoSHL5mi/xng2IayvglNhtvUVkkXOLDOp+ApDJzA/PLPjnt5HH58QmB7D9lWqVoDOS7RbhzyCPEF41fd1IgldoNVZBKwuS4QusI0A2zz7PZFPUNFZMcBYHGL4N9B5jn4cjSne+fvRhsZ6sMkkLDArNv7sXID5807TaTHLZjjSxnOaEC9AGGjDes/vlbrgKNlHacWSt4IlHGQ5x1AZhhdSIMmrlxH+MiKfofwlXDLyMqdpWpzU1+lU1hCnt7CDDfTRi8Rhl0KYmE6DzWAdXwZn+z2VTY7738ERTeK9r7HSfYIsy5n3nkJ1PkWdVxDpFBmdIpefQ/RvUWlfQc72GDS2OAzbOE6DUCkcr8ew/wD54CFWbx355GewP/UE9sFd8hWL9ODPkBv/N3Ttc6AMjGh41tWXznGzGZaw0UDZfRZjcYCyqqT+CnawCocvvWPFLQyyYPNHGnuzmCKKBaXTRgnrhx9wzk8MObrF/XaXrlVDiE+eKLbzSGBwMHqDc2njOT8r0uaTiLVj8myKWV1DGQ5Cl1hJHxYZVtRH9N9G2x5F9/n3CK/KcI1ifo9FLjkxJPUypaqhML0zAYwToGNJViQUzQvMlWA5aDHVkiLp0zAMpFDo7jMYecSi/wrG2k2K07co6lfxhcJY/hSGVgjhULEq+PkhxWKAk7/JzevP8TVVEnefYSYSbAyKxS7x8C7O/BDHbiDdHnN/BcPvIPIpsV2l8HuMp7sYuiDoforUPpuHvk/UgUQbBsfpPqfJgLbXpmstfyLvNz8LbEx6k4cw6GOaHczW05j5iEQYGBrcYoFBidl9ltXiJjhVOHqFQiWYWqEjC2qbzE7nbH36H+DGY2J7jfRwxIHV4jAbsWHXCOYPKabbjNIRYecaI3uG7h9jxqcYrZt4s4fI5BBOJqTBlyiSGd+1FtwI1ljOE+T926iFpNK20dUlTA2ytsFJtIfhXmbuNli9/JvIIqNsXOXYsrBnu1QWC+Ssj+F1mWYJOl2wsXqByK7TG99levoyZVHgPPl/eTzT1kIivDp6cYqwPdS7osuypE/+yIEsmu7iNZ4AIRD1Hip7VzffuwripTTIdQZWHWr194x/YVYRS5//hdn8/KST6YSH8/uUqmSzcgH/kRhE6/ffm4rjMWcrvyPWPY9ydRURT8lNGwsHkU/A7SCTASKbM1jso8sGg9YTLHkV5rNDCkPT6j6BOHkdE4k7fohc/wopObl9j0Rp/Pp1tN+kh2bu10jNAEOVTNO3WbQaVEsD/2FJf6nK8eyQzcsvsFRtYtS2sE9fwSgLzAd/Qr7xy4gyIc8S8mAJYbvs16+g0jGx6bDkd6knA+Llz1FgkEiHdPKQYesC8+khrhcRJX38UGF0n6PIfOR0iO4+Q7n29OMmLKu+DhSodIGSAWXnmfNN008gioKj6IhSlZzGp7ScFq7psMgjLMPC/JD1ltA5VnyMlu57mq2qZgOvFiCEwMQitSSLpefIVMwtFDfmh3TbTyPKDKN+AStOUb0nKEWB3VrjVtLHtBw6dg3TqmOvfQEZHZEefgsxP8VQJdnqZzG9Knp8gBYl+d42+qkLLFY/h9m+RDK+h5ImpR1gY1FaNcTsABFuEBsmUaXBcE3gZSlLtgRzgjp+iN25jKh1mFLnes3HaSeoOIJgArbL9M/3EK6DfyGkd+UGTZXRSOcYxYRe8zqT2T5W5yZShAghqMoPdvCI1JxcZVTMGoUuOIz3MDHY6F5HlgV5uP6Bx53zyUGjOEz2GaUjen6PttVDP6qzYigUZ7VBC5cr1euUusQWDhrIgg0sYVCOFLlvkO0PqS4mRJ028/olnPjrWBu/RKJS3NoWZpqgsyl+PuEkPSbVPUSS0OqE6CRGSQujeZF8kCAViOM3KFeepjAc1MqnUBtfhDKnvnQJkS5Y7y0zooW9d0Lx9jbiwibj3kUqVohyl1HlFDV8iNQlO4ffpBUuUShY9y/8VMfUFBYXwyuPGjV/cdYGtnCo2hVm2ZyGU0f+CFvrWnMmhE+GYPlg+dTsGlPbwXTALQ2E6T6eH4/UnNyGSjKhvvwFLNPBMD20XYXu05wM3mC+cZVRP0af3mN9d0i2fBEnkIzLiGR6SBmdreEW8YjArpCsfhWzeQNr/DbjxT65zjDRKLuBLRyCxgbCMDCCuyh/CUUL1bxAUkbYaYJ++yXMVkBx+iaerXCSGcXWCkKDNCB9+BLKKmlUC7aWnmP68I9wGi26NR/tnzV/uNIltAMWWUTohOQ6JVYLjuMzcbBj2QgBXqS4IpfJXEF4EEF+FkVqrjSwzCEiPaVwWtDcRM13kbXLKMMlqVxG3thE5mMwpui9249E+e///jSiE3R+tv4wZgdwPm/6MdBYyTFoReEuocUPFmhn1cuYThUMG2v6kJX5EB1PEFiUjctw9AoynbC08mnc+lMAKFvCwTHLV59kHGgGOqBRkUjDZG++j8qmnO68zlM3nmF6eop0FgSrVzBih732EzxwJcvZhNwJkEhaGBxmp8zMOivLL1DmCXljk7S6QmFXaXaexJVLvDzbw3OvcNJoYS8mhIM/w609gYxOCbw2VGscpiPa7ZuY6cuI+JQoXCF1awSnd5HhJuQJZjZCZiOUFSC9BlqaYHfwZqdw4as4CNIjF7W7S7VaPWtKz1IwTHQaYaBQjxwULcPmJFiharrYwRLFI3OhHx3xnnST71GQkasM13gUyXnOOT8CH7vYbHV1Fa01X/va13jw4AGGYXDp0iU+97nPnRcu/yexkj7i6FVAY4Uj0s6nfuznKsMu2VN/nXT+gL608csB6vg2lbVreI0tjLAHtavYx3+GSnfJ+mPCm3+XRe0aHcPCMVxO8zGzaB/r4Bs4WiNdD5rXcMsCFb+KSoZU1y7xtpB02pcx41Os3lVK02LafZpsuIMu51SlyTxfMJEGRthicOlThKNjPF0jSo7pbj3Bdmxy5fL/ildOKF0HhaCsXydvBihAR7exHBPXNQhmHmZRoNa+RNWR+Gj0yStoZ4hpBhTYiKCFFiaiUkVev8ZMxmigWnoIwKx6CP3+ScooG55FaAGD9JQ171xs9tMk89eh1UFVEvJHm5alDFFLnwcepaBS8mB+j3k2J7RDLgSX2I92GCYjVgSsTI4R+RTJFN1ZRnWvo7Za3J/eRnfqKGnhWQl2/wFqaYul1k2CaJtofoARu8ilJyktwe58hy1jit0I0d0NvNoSnRvPIhDYns+hLumGHSrda2irwmj2kKE0qRgO3eYyA1exKFMCu4nlBUzSBaq6iTO7g09JnozQ4x2msYnz3P9KUSjemt9h7IUUbZsn9BA9G1Ezm/RMm+faz2NJh7bVI9MpB2IXSoXZ/xbm6V10bYlMKoruRYxSYFhrmN+7pivVDxvyd6hUMa99iPvfRzn+F5zMqXLaewoLC9esY+YThC7I7Sa508ZaehaRx1jBEleFQCCwxJl46nr9BqUukEnB4fybzK+u8iA+4vnLT2DMJ3hliKcGiP1DLCHIgw1q0uL46EW6dguj+Sw66TPRBdMUsqublE6dZ93PkgWSb89v0RIm170O5r3/AxV2cbZ+lcIPmcznpJM3Wdn4a5jRAWVyjBV4zLITUn2MufY3ybIVRNAmLvoIO8RqXEa7PY7NGsN0QVKHLX+TqqqjQx/0BGSBmc3wDUmWLzCKlGTpKzgqoTRcMh0xmN4lNX16ZBTlmYC0ZjVA+sjODcT8EB0uU8r33nd1bQm5dQmKjLR3idtFgS09NpwVpp6BUblAJZ0jnNbj2BVLOHTDDViqw/dpAYHza/znjIqscaP+JIYQCH8TomO0FVJY740WHOan9ONTAKRhsuquI49fRqUztGGgVz9/dg1YVfDOFmyujvh04zJ6/y+YFAuEsJlKA3v0Jm5jgwUS5VSwDIdc5eQiwzPCM8cCL0AP36bW2MAKesysBieGi5f2CcscK47RXhfTDMjXP0ckTFbq67SiAXEyx6mukFsvsDBsQpqI/+UfItfWOTh8ETMumG0+gd36MjKdsB0P8aRk1+/xvCkJ9g9ZDwMMK4D5Hnm4efbeau9cu7nTRjQ3SJIBVv0y4kfckJXlHOPgm1AWWGGHrPup92wGmsUUIxmh3CaFWfnwJzrnR0dr5OgO95dXuPwJjNAEaJkVDK3ZX+yci83O+Zkx1RkPg2XsYBlpulwWAmt0CzHZhrSGOZ9TlCXEGWbSP1t7PKKUAbPO88y9Gubhd1mUCWn9BnllmU7vaVSWsmhc5Wi2h2jfJDJcZraPffIaQgnqyQkiHqGHd0jaF5F2ldQwIZ9h5RN07TLlxldJpw8oUcycgPaVGxSDXdxMkVdynhFwzw4Qlo+WJlIXJIYkaF4gCDeZ+8tsx9sIFTObb+OF6yileFIr5qNbeEVK3qqhol286R6W1yOv30AJwUG6Q1TOSbKUUmmOF8c06i1s3h8/cs77MbWiIzzsyhp5rCm9LmZli0bWp1dmtAa3MedH6GREvPYZkqBDffl5SIZk3pcQkzlq4wZOdoL58L+Tx0NE6wrDG59GFwI3n1PMH0K2wLNcAv8Ck/oW48Eb5FWberCObyqcSg2ZdyjbV7G6Fzgc93GdJkZQQxsWojaGeYlo38SpNzmODhlLg0k+Jj96hdB0aV//v0L1BifZITuzbS6gGBQTGlLSqV5mI1wF00XkiobISJIxfaeNcAUinbD8aAqgtUHWeRazNqGwQpThEpVj1Hwb37QIqutk8QC38xR5eAX5lMDpbGBiYMgeKgEhBbQtilaTt4sFyfgN1sI1WnbnfcKyc6HZJ4dxNiJ6tNk3TE/xvRClc8rhy5jxCKd1E726ivcP/sF7jtOmyV15jFUxsbMDfLfGSJ0lGdTdGhk5hpQYYZd6uSBVPkPD4q1ony9c+FUCaWF6XYLJNoud/4HVvEj3xj/ESBdIIRlHp/iDO7i9i7jjI0bSRudTrC/8LyTaZPa5HoP9tzHKq+wKQeXmLzNreLSOv41jB5jLL5B4DRZ2SJ5Mca0aWnjEWjOzqviWx9b8IebOn+EaikmwTH+xT1IumKiM00oDc3HASuMS42c/jayu4E76uJMEI3mNgicej0Xhr1HOx8juM1BZJq/f+FjP4Tk/GQSSwPSZZjMc6WAJh63KJaJijm8GmHyvDq0Z5QOSMqHptKiM7sFk98zdb/kFcucd1y5LvOO64+KwarocjbephSsIFaMFmCqlLDMqlke68UVKw+dB9BA7HlI1Qmq1LivuOtoF4fUodr/BtEwwsymFinFqPQiaFNEE8dwz3M0WZEaMTUlXusxn93CXP0VS3+T20Rs03IBedYmxWvD1tI8Z2nSfalEbCLx8hfjKBgQ9Avsi1z0HJ9lHrqxhWJIiXIHnnsc/LhF5iVhfxxU+lXyGOH79zCGx0iO48Hc+MDLt3cRqwd3JHZRWtNwzh/9RMj4bt2CFbvDjbuKe8/NEqhNOohMADueHNOotqmYDyzrgcH6AVrDkJkhhYWAghflY6KyAE8eDzUsIt4GrBLVIU3v0oL72m0wXr1BUV7lX5lya7uEkY5rNTfzlZ9iLTlndeA45eoi6/1/QS8+yKHLMy5+CXhctNYU2MFZeYGq7ZLU1glf/PXJ6RN68QlpLicwZ9pWL+MmX2Wovsai1sQ0HoQ2EDHCCFepaIb0GSobM89kPHpCfGOJ9ieh/1TGQZ65bQYYtnB8aoQln0ZuDvI+hC3qDu5DGYNqUy48cqPXkLBYbh8KqPG5u2l/sEdoVGN7FUoKg/SRq1me0eJWxjtmuX8DBJLNGdG9eZtHuUV3cZb7/DazGJrZoMe1cx9QSv/MEt2b3KHTBRrBF2H6e6WKPeTzEr23Q1AXhYoKqbBF1PoVUBUZSUBobPOhepB4foooF7vQQz1C4rkeSxygHZtO3eNtf0PjCrxAeN3GmJ4igTWILCtugJMMq57REiXv/D9Cmy7WVL9B3cw5mB7wdv03F82l4TdIyoeW2zpoNVlaof/Yr7xlLYUus+esIfYI4fBHWPsebAvJgibVyTmf0JtrvkDsdlNOBxjqkFlJFFPb742W1U0cIedaA6zV/MhfJLxh2tA/HrwFgtROm4RKLYkHFrGCL9zuka2GQu2cbLdI5RadzMAyUApkOqWqTwqxgaJNca8TqKpUvf5WtquCl8i5GmXF/PsCqpKyoBafJIZWWoP53fpPE6OJsNZGzt5nNBzSqTWrhMhemb5FHR7h2iFIlqe0yme9zJ7vNvH6FKzf+AfMiZV7E6MNv4GEjoh22GpuUreewtSQe/ncqlz5zls6z9ixpY4vb5Vl87ZEIuXH972KrjHkxYzy+T77yPBUhCWyH8sH/gbIqmG5Isf4Vysoa4mSCs+UiLBOtNLJd4j39BSx7SJm8Tjy9T2Q4VFY/81hoBlCXTWrmMSKzQFqM8yEVs/F9bpZnAkChCnJvGf3oscKsYvWeRqRjymAJ9X3Rd7nOuD15m1zltL0Wa97WT/ZiOeevPB+72GxnZ4ff+q3f4ujoiMViQafT4eTkhEuXLvH7v//7bG1tfdwv6a8Qj+L/AK3y93UA/iioIMQILoNvMY138cx1xhSkvkNQ38TpPE/pdRD9GUl5ShbHTBYH+I0uURGRGjFHiyPsYspgtsdqsIIlBNVwFY5vYQgDt7HGg4f/lQurzxONd/BUSZzOOdQFs95NjmtVVidzPJ2xNtomPfo2x1IyWv8yl5euYc6HtOs2SbVFZg/IbEW0/BuP3rSglD4axWl2ghWu0l7apJMnyO1TlJKM1ZS3tUcYHdHTCi1MlNdBNW9QyhCNQAchQzvmYH5CYGjyuk/LWsZqV1Cns/dNqj3TO7P9R+OZH83a/Jz/CYSAsEuRvPdcvKfzVecssjMB4CJfkJMxSc+sd/N0TKFSpNPEtAN07TJ59RJzMsbmDuM45leExr735wghESLEbXyR2IghOiU3NGajQ3T4lzizY4471+nVtsi7X2AvOyLRFZyyoN85y5wfnr5NmSUYpeLN+ibB6C5hekQWHRNUVhjrgoO84NLypzkMq3QyQfjy/5Notke98wQzpQmEhW2PSbtX0dOESjllN9pjH5N5fEhYqWL7Kyy7G8CZ2G5cDJinU5aLCYNpn4oQkA/YazW5J1NCp86NxhK2+OibRyoIIXj/RP2cj8bD6UN2pgcgBE+5LYzjt0Er7M4NsnDrbOL9aE7+/Ybc7qOv7tL3cZY30fERlaLGUj4gP30VN4/R0iGrLOMuTnHq60zSOY7tUUpQ1Q4EX8BKjimliSFMwmAJOXhAmRxxSY8ZqRIrGjOe7ZBOHtJeeobd8Q7J8Yt41Q0yIydrXqZsbhKdvshRMSeSkol7SqV1kfX6syTzbcZBBxGskqgFd6a3aVQbCCWpNi6gcM8a4GqfBWsf/fC/Uh9tU6n0yGvXGMXb6NM3aLgtppVVDhV4eUQ8u81pUTAHmu6MDf/i2eav/8Edp3llCeOJv4WhMnayPlEyJgKcsORkfoxGP5pEv7eQeH6Nf7KQSNBQSp+y8sFdnPJdbhimYQIaoXI0oJWGRw5536Mg497kDkE6Io1P6SFId/4Y1Xkav/sciTSx8pSszInGbzH019kXBtfq18lUipo8YHz0IpFpE1Egmk08Q7CT7BJ6PqtBE9uucupVORSaMO7TPb2FM7xLJ1xhkbzB1G0RhR2aV79M5fpXyXb/G1H0EENI6vIpso1PIZIxThFzYgUM8xmHk2NWu0/gqwI1eEhpDbGAPFxHphNKp4YyXAqtuKVyctPHjo+5ajd/pM5Mo4ihfDRmyYSzL+KzxhFDpe/E21ouavVL585nP0FEdMJcJQyE4ktW/Wf9cn4sTCFpaYPdYsx5iOY5HydGGWMN3wStyOsbFFpTAAH6rLkzO3NDpcwRdnj2/9JEvUvA/L11thSSKR6NtV9ipue8PT8m1wU9f5lrnS7J8XfJwzavJcf4XhM7yeh6DdayOZHKiLMxATGxyqF7g4phIAYG5fgeeu0rpJVLTCavsjj4LoQu2XQPv9FDJxOcRh3z8LtsBgGN1lO4s10mJy9hFynJ7Ai3OgS3wVAUtE/fJJ/sUJudYK9/iWH/ZebpDBZ9LDeEg28xjo5oel1sr8mJofj28bcQAtpujZ7ZAst7HDN+zg9HCQerfpFAnzJzaqRmiMSgay9j5mNMpWGyy6yYMDp+mYlhIerX8KtXyHTCnnfEq/23+TQGSdIn0hlEBwyMiOVqE+/wRULpkOscZdpUshlDnbFbWyN2Aq63n2FpsEPgVNGVVYTl4jk+T114immZMTj4DhX/Erq2iu48RWI3mZVz9lSOKQRVaRMWMV4a48wPGAbrjGcPaOQTFpP7yKiPNCSjwdtU3FUMt4qan6IRWI1VrOQU7dQhWGJRzthb7OJKl563xEinmGVJzRBM+y9R9F9nisH6xb9BEWwgeOTI6huIukdQ9UhlnaJ2Jp7JgVF+SpQOARhlp0yyEQLJir/2I61pz/n54L11tLPGoeHsFvHB11nkM7rJAcGFv4uzsvH4GKEVqAXJzGGicgodUrErxHkO49eIJ9v40iHsPY8e3aOOiVSw8GpM84Bds0576XNcmO6S2gHp/AgGbzG/+MsMq5co5g8Ro1t0igXtModshuHX6ecTZkWfgdfCX1vHWm6xyBe4psM0aLEz3UWtfo7m6C7GbJ/+5D6HS89Q715HZzELt0mrukGtVNTMCva9P0Dvfg1pe8jLv8Zx6yozrfEVVCsr1OwaZbaA0X3SOMM2InTFpFQzzNEdivZZzGzuLWOunjXbfq+B6nsYKjn73isLytb19z1+zs8PAsFmeJG4XOBIDxMLrTWZyjiZHdNy2zStDvNyxvZsG4CoiLhZzM9KolqfRfI9wlAx1ugWukwZVVfQ+ZTqaJdGUeCNd1DSIS8zisURCykZ1y+S6xG55XC5eYndqEKsoer3EJxFSyqrSbn2GeTOn5HoguPT12hoQZJMEEmEd1IQdi5zsPocx4bAiiOWWjcp2k+wt9hmVlviDtAWKQk5qSjplzOMIGSytoK5/x2kFsztHsrcpvQuIAqFrDVQu99CqQWTACui+gABAABJREFUrc9RrG7Qsd/VGahLCjLG2RArFTjGUz9UBpLrDKXPnOyjMqJtvUuk9wEuOOd8MjGFhSNt0jLDt84iJg1hQAlNu40w4PXpSxha0rDbGAKSImMlWGVWTnjx+DucZqc8tfwkUtlcr1/HFh6CguHd/4CZTVjceRH/wl/HzGZIy6G4+8cIy8fu3GRe6VKevkb1xt9CDR9SOh5xtcXbvkt3vse6MCBLeDg7oqNLNIJSlWg3ZD7f5Vgp0gys68+j7RaV8T3IZuj6VXKnRX3jb6DSPnk5Y5xHbPqrP+sh/yuNISQOHx5V9/2M8gEH8308IXDjIxpGDYocEKTxHkd7X0MYJs0Lv0og6o+PC60QIxmQa4Vp2OTpCaPFNlBQZnNs1aFa7TI0LITdZUmPUXtvY/p1tGkwsiRZZQP8FQ7yOf34GNcIGKSnmN4y4dJzpPf/C8Z4j0JaHLtNkpO/5Lj7JKpxFd+wsW2Xl09fpeHU2FzkVKtPU0qBmPcxpcXMDXiYDXlQRjxUE3rXfwM9O6FfTJAUGOoFHKdGP+hSu/tHsPd1TKuC4zZIq+sU+sxVMC0T4jxmUc54MLuLVwuorGzAo3mf1ppJMUSWCzq3v4WRTLEiiFREVESEQpAcfhflLmNM9zHWfwktXZAWCChPHyLEQ6zeM+Tvqv3nThtz/QugFIV1Pjf6sXjkTA2gihn3JjNyVeCZDleqNzD48EjfJLyCd/k3YH6Eql+ilA5Wb4KdzSiWP4MyXNSj66CpYrbiGi+fvopZrWPWu5zM77MeD+mfvIQTriEvXCeRLvdfe5VGYwVd3aIuYJFMOFqcUulcZ+q3kMev0MjmaDsgrm7wsMgIHZ97/a9jzh4SFAVt08SevoHsrBEu/xq2LZDj2yQXv0BW6aGPX6bM5ww11C7+JgMnZBCfkpsmI79DNxvgjfbBXyYd3SKtbWD7TXTjCRZqwqwpqfSeJJDvNGbLMqLc/RpRsEnp2ojWNY6rl2i/a8yscoYx2KVc3GP24L9QrH6GUe8FWs47e2JWdIA4fhUAuxmR1q4+fiz3lh8317/vfKiYXJ05CE6yKWveOzX+c875KHzs1cJ//s//OdeuXeM//af/xOc+9zn+3b/7d9i2ze/93u/xz/7ZP+Pf/tt/+5Ge5/j4mH/5L/8lf/mXf4njOPzmb/4mv/M7v4PjOOzu7vJ7v/d7vPzyy6ysrPC7v/u7fOlLX/opv7OfPYXTw2pdhXyOql74QKGZ0ApBjvoIBTgDg3X/AkumxeHdP+IoHdBe/xWO7TpXvB6oHO33KEyXuWmwk05x43tkaUmmYjAUQ5WxvPwcZl7gLz/BYj5BZn2cw5ew/Cbt+hrZ8C6DyUPqTgtdXaNUOTtacaAzgnCZKlA7+BZePCS2A0qVMnRDlvKE0FsHnSCyBRUZIme7FJVN0CWzckyiYvbnBwB4lsuW3SH31xBCszAABCfCpOe3UaZH2bhG8X2bdmWZ0Yl2OTp8EeqbeBf+DvBeh47vbThUZYOrdQulNYE8Fyn8rFioKcfREZ7t4Rk+Da/GNJ3RcJvYOLS8FqfxKWZ1HcsYQ5mRN5+hNEOUYTNM9rENh2vVVZzTOwi3Tjp4k7h5gUiknNp1On4LM53QKAoiGZIYQ1wpGLSfoCBnNz7m2AmpOzVqpotfAkWCaTXItKLntqkn30Ycv0JcxMy9GpbXpm5JBk4D07KwF0copXE1yDwiqK0hyxKiKaEz5LJlMzp5nbDMOK0G5GufhcoTZOYjlzcKHszvEZUzgvlDzNEOPpqs81mSoMkb+SnTZEBmF5Q6h/PC/MeCEJA8moxrrdHpGB4VuEgn8ANuHbJcYB6dCTjM9nUuBJfpeUvYyQn+3T9EJxNKr41oXkLkMeXFX+FusESQvoY5PyBt3WBuB7jWKpZtUj38Jk0EdatCmUzwhCA7eoW4cYnUsFBOHbRi6rWpiAcUdkCJIs1TSsfHmI8wW0/gqogpisNsSsc4Jqhexaxt4euUaTHla4d/xqKco8aaX+p9kflij1ZwETDAclHC5BQogxaB02AuCkb97yLGe2TmIS3LxxYG1cGbmKok0Iqy+zRJmZCTchIfY0mLtt3D+ICSojJclOHilGcdfuJRB55+pFJNy+x/SqB9zieDhtVEVgVKa2pmA4RAdZ/GmO2infpjh8zvUeqSQpWcSGjUNimOXyZY/jR5uiBbnIC3hJ1OkOkcffo23Ut/nQd2A6Vz9qJtpmVGpnLKvOSy4RCMt9mb71NtXeAuGdGFX8IvCoZqwsnt/w/XnQaL/e9Q87vEsx1UdZ3d+S757AFJZZ0Sk41wnY3WdZT00M2ruL0vY8zvYy8OyIyCXNYwCw2FAiFR8tHnQZeYR9+GdI7phBTLnyejxEQjDUkJKK2Q71pH/rDPRGE3sWpriOgU3bqCfld8gtDFWTQnoMscofKzQs85PxHM8W3u+WfClyWz/rN9Mf8TdAyPbVMi0vGZKOGccz4GzMUeen7mbhBYHlvVLdIioe40UQp0/TKifBP8DolzCVGL0NJ+7Jx6mh8ziE9puE06dg+zapKScDS5B4Zgkozpul32yhkDv8Vrp69wpXmV48UJz7SexO6/gXKbJHlKWFlBxH0qw9vEnetMp9vMsjHNyhqG5VIaHiK8yNy7RZlOqTQvofu3CZ0Qs8ypt58gt+qEwuNktI00LJJ8TK40oekQzfaRlQ7TqE83aOMbPjW3x9itQzrDDXpkusTXBbP+62T+Mqx+Hu1U0VpRNWy2JvssyTl26wnKH1AsPuf7EIKsfo1je4mj013MbJe8BNf0aFktzPoFjOiQIvcpvSapEBT6TMA9zSekKmdt0ec0nXOldYWgTDnp3CRGsm43sdwOpi6IZvdJsgUVaeDf+a9sdm9wJ2ijrAC/9zx6coBafp40GZDkKSuLIVl1Hd9fYn+xQ83x0YZBFQNfBjTcOtb0Pm6e4tYvoYSkUCV+ckDtzf83YTolX32OB9KgGN7GqG1RCknVEkzzAb4VMNAlB50nMYTBTW+FB7P7RHlMUqQsyjnpoxgcUeWxKMI0bYwyO3OP/9504t2ONPK97Te+GeBIm1wVFFoRZ9Gjn/t0nXMnmk8aFVnnWuM6Sis8ESAEpJy10y6KiFRYzJJjNoOzjUBDZ8iT7zKc3qVXXeLI72Ebkt3JHjW7hhi8iTnbYzC8w/LF3yCNhxwi8YsFlzv/G1v+BoukjxluEtevkD74/2JnU7JKjwej2yTphIkXsuU1IB4gpgdUlz9FUUTUbY/bOmFNK+yTF7lZucaoehHHDCgebdAMvC7h9IBx0OWt6V0m6YAbYQ97ekQ52qZqVamH15DlnFK6SKeCwMCrXqRn+zjJmJpTJSlTDF8SZ2PyaIBE0vbbYFTQdhWt1HvG8cNEZOZiHz07Phs7axuaT/3Qc5KqmHk5IzBDXHHeSPtxIjEJ5TsC94yEg/kBGk1c7FFtvNfVWKNRjWsI/TZYIbn3jgDLXBygp4dEas40OSYNOhTZkIbdILcE0vIZpGOC5gVYHGOO7iGrK8hsGzeecElKot6zBO9abxiYxNInrvTQJ29gmTaydYMyfgnHlDDdoW1X8Pw6L1aW2fYCrPo12skIt/8Wu8NbtDa+yDAe0fKbDCZ3SMoYz7rMwcltjHAJ2X+LZL7Dcbmg6y+RSRPH8FFBi1KamKNbnJoOTbv9uFmqcJeYVzpEkSb2mlSyIW279wPHOpRV2l6bqFiwEqzhGyGyKhEIqp/gNdY578XE4nL1GnEZEZjhmbhZa5b8JY7jEw7jXRZ5dPZZqhacRkM6do/D6IDCSJkWE0pVMMtm1KRNoUtscZYeKQ0LPx6efQfMD7AokLMzN/1IWkymD5l5dS6uvIA6fBnDreLadVIKwnyCPHyJubSwkJiuT+k2mLVuUGteI139LNPJfdT4PqkoeJAc4s52WZoc4ssQ1FtMO0+cvW7pMYtHWMLBMM7n6z8pZBlhjm8DUNSvPo6u/qhoFKN8wF60Q8Npstq6BnEMYY9CViijAQC+yrAPv8OClyk6N3Aq11jzN0ntGlXDwShKdkwXaqvkk216a58jCDcwlORK5QZ2Pqc6HTC0AsL5AVSWKLKEibb4bv+7rITrHEXHrAarGAbcGr1JK5/iOU2kLqCYc3dyCxmsMMjGmMIGq4lWGY5pcWu+A82rbJkVRrtfIzSrNEYPcDsejreMyuf4hkFiSJL6RQ6mD5BC4l5aPxN6pnOsIqKc7iEND1Nn1O0mo3SMAJpOk3E6ZhJN0UpwYO1xvVp7XI9cqCkPZw9plhGWX6Nlh+B3kXaHmjNH5AsqVuVM2GR8nzgmfdQYq0Hks/cJbQoZcr7E/fEpgjWsbAaqJAtXKWY7AGRl8Sj88QcMrhDEzWcRLYGZ9jHGDyibN4mrW4zyMXY5IZQ1nOkd9OgBV2yf2tJnSbSBnxwzP37xLE3ECkAp8mxAWmlRXfscZhKTNq6gjZBAVuh4PUami6dtnBJcp0bNsNDCxbZCFnnKwgxYqq5jKkV28gaRMLBne4j6HsNaj6lc0B7cxbzzn/EEbNQvcmz6rDp1bs0PyMqcQiQ0TQPz6AHZ/IgkmZAEbWJp0rcd2iLl/uQBpS4ZGKdcrz3xuDFeGS5W2MacRoz9JUbeCit2/T1Dpg0TYYCeH6EMSb7o42UTDKvzyM1VIFT6zu+/Swz4w/BlQM2pscgXLPlLnAvNzvlR+djFZt/5znf4wz/8QxznncJRr9fjn/yTf8Lf+3t/7yM9h9aa3/7t36ZarfLv//2/ZzKZ8Lu/+7sYhsE//af/lN/6rd/i6tWr/MEf/AF/8id/wj/6R/+I//yf/zMrKys/rbf1c4EWBln10oc+bqgUq/8iOplD8xJZ5eJHet4gSVhxOlhaIxd9/HATrTVSpeQioFx5gUncZ64j5tEJbavLYTxkOVjCslyazadp2E1O1B6TOEMYEqP3JOgC6dTBa7Fuh0ghibvPMJUOvuVQjSFTAjedYflLyGTGcm2NqHWdQrbot1Zwwk2acR853keP7qKCGsbuQ+bFhHF1lbHtEasFnhFgCYvc7WKtPAtFRuhVqU5u4UiHqVnH95exrPdbprbsKiezfUwBMhqRp6fAOx2VczXlcLGPbwYse2t4xrnI7GeJEIKd2Q4lBXdP71CxK7ScNtfrNzEfeUStuGt03SUkEu3MkaevInb+G8LtIFtXOclO2JnuMLVcNu0qWe9povZljps3GMdjam6TxLCQ0qeWxdSlQ2xXkNLDSMfknodnBjTcJr7lc61yk7RMabhtrMUhE8cnyycY/hIyOMJRGUPDodG8it/8PP3pLdrHrzCZjwlXPoWINsiXnmE4P8GMB/j5DM8KSE9vYZYGjhJccaqI2lUG8SHh5DZesEHs1Jhnc0wDwniCG3QReY6sb9F3bMzpFN92Waus4Rnnka8fF1rDemWDaJ7jSg/LqkM8R5QZqvLB7lxCnBVDZNLHHN+lKKck5YDswt+kIuv405cwrDpG+0my5mXS1hNMsiG3i4ilMuH09BaeGRCmMXY2wt3+r8SDNzDdOgPTIZ3dxZEFNRHQaj6J41aZ2B6LZy5TSAfCLfx2RESO7/WI8Zg3LxHWFIbpYBZDhuPX0GXBcXzEenWd++MDJuWIttdCaYUlLLp+i+XxHm5xF+ojivZTQIWFaTPxqqBS5mGbKBuzUAVFOqTiVPGdDpctH3O8gy1NyIcY0qYSrHMYHTBMzpwN7IpN3Wp96Nj33GVCq4KBgSM8tBakRcKSv3IuNPuEYBYzjNkOWAF5uIH+CLb130NgUDNbaBTH6SGzbErX61FrPfuBv+8Ij0t+l/jkIREmw9XPcTK8w7Xlz+ApAwMHS+WoxQzDCqFIWW2uIoVFWWrs6iUCJ2DDX8HLZjAbIMuUsP8mk/k+5doXOKxcYVrEdKrrZMev4TQvkQgHsf4FijzFH76GV7/OVAmEUDy0anSv/2+sO10KdwlZpkz7r3Nv/DaGEDQu/03qa19FFjmJtDCjIwRQem2M0Vn3O1mEUClBmXB5dA81fYjVuoHpLj2OXFmoKQeLA3zTZ9ld/T5L7jO0kGTNpxCts/vTuyllgGxfh8UhhCs/clHunB+MHN3mrl/HESYN+cn9/u7aTb7pTTAGb1GufP5n/XLO+UXBfFcnuulTN1vvqYrkTgdj7SvQOnOy1vZZ3cLMJ+jZQ7JiTGHVGcSn1O0as3zKrJgSmCG1MuVitYalSwbpjMAKWKmsYWjJ5dplArPKSvMGlekuo/F9SgFGuMLpwV8ylwpHg7f8PL7hMj9+hcqST+ivUrZfYFyOGA1vs1JpY0iXNdvHtNs4bgsjuMxK64jp8bfwmtdxOhaxrGO0riGLkvbaV2ilEUH1Mpm9hLf6FazaA5zBPUT/Hipow9qXKAwXsyzo2Ks81XkaJ+7Tywo8PMR0H1W7/r77/TkfTqkzFvt/iTx+wFQKku4zFFg4NQeqV5CVTYzsgLLIaZsBFSPASo6pG5qhMlg2AkrbwAw2cda/iK0yPm9W8PCxKhFFOiKqfZ68/zry9E2aCFR0ilx6hkIZzNwmcu0y8ewVknt/jmXXKHrPkGCStG8Qx8fEwQp5tM/1ag0DySWrTbx4kUm0II0mZK0rRJSszQ/wixS/THHGB8RhD9G6jkgWLJyAsddGlBmRU+FYGGilKFHkKsc3febZHARYwiLlTJBjYlLpvYCWLpXoGDG4j6ME6aP4vzxYP5v3V1zyov6esXWEx7XaDQpdMi3G7GV7ANjG93tCn/NJwRX+4z0NraERbjHc+CUacZ/I7eC+S3wo8znT6QMmyRizTGjVLnCaRPT8ZSxpUQmWkaMH+HYVbbpYYRczjUlqm8TFgsbwHkE0QFSWeMtz6dYvIMsYA4FvGOiwRyYVpvQgHmJ6DZB1qiu/zjx7yM3JLVb3voVh2Egd0HDb5KaNZdhcqV0hUxmeDIlOvkHNvkkSLtMoS/qLPSxp003GEIIyvDNH5osB2q1RVG+yJSyUVyIRJP2/ZPvkWyTtJ2guPYeVxZxW16kIG6fUlOFHCyKXOgehKTHhIyQwlBTcn90jLVMsw+Ja/ca74hvP+bgxsbAMk1wVBJaPgSQwKmxWNhmlx3TSAWWeIDrPUhrf57Yjzz43WmswXSaGQ7X3LJFWHKNA2vhX/yayzBgcv4gbndLov4ZbZCjpcmo4JE6FeU2w7L5zvSV+B+G0CVc+g1+/wMCpoYMW9dEDzGhIJRrgRMc8b1XZDTeopxOC/W9xwfBxOk8xMiycyhKWlqwF6/imT1pktJvXSPu3qFaWsb0GKlL0DZjVLtBu3UDctoiIGUYDVLZgkPYfC4y1MJhVNjg2HDSaxkdwYzWQrHmb72myqpsfXk8655OLJWws871zhIbVoWY1EAL25jsMsz6H8yN2ZzvIuoE0DYoype7WKJMCz3JZ9pfwDB+zmGIM3qDlNTE7NxHxDAwXgQXVTUR1FSuPWV1+hhMk8WIA1Q1st4mdTqj0b3OxmDI7fRN75dOkQlK6Td6UFtcv/ibS38AxK7Tr1xGVt9BuhfvJkC2zSqwSfBkyN0oezh6itCKw3bOmBQ1RsaAq6z+bgf4rhpztoKeHZ/9tepS1az/S8bGKiPKEnr8EQmDXb5I3nMf3G6/1JI10iKsSSsNkMD/BHEpmVp0Vb4NaMkdEMzAtPMNjML5DJiSpcGni0HDOPI9MS2KbHnL1s6Tju+TBCot4jF0mWMImzRNaXpO1yiqmtkEI5naVavMK86TPqX+VaXTISZ5wyanhSp+uu0xoVhgkQ6qNGgLBVAg6wTKtPMV2mpRGQJCOuRQ0WRkfkN77Y7qbv0bHaxOXCZtWFaOIeCgkZbiCe+1vg9Mk87p4RsDNxhMIDOIyomY28I1TAsvHl/57avSPG8WlTyIsCq8L1Q0MDK6VGpUuMLvPoZRCe120dM8cywFVWceIhmghUf55Q8pPGiU90kcuuwawVtGM0xEtt/UjzR2N/hvoLILolJFasKNKBILrjWs4k11QJSKZ0dUeudtlfvoqIssJG1dp65Is2GQiPUqVsm+49NpbtPwtcmFjryrsfETDbeCnc5pODc/tIIRiPtnDSTL2asvUvS5Hpk013KLtNRnO9rHyCE/NOIzH9NMhTyUDVBmxVt2iLl2ClV9COWt4xQNykbIz2eZKsMamdDFMh8xrsN+9QWR1MISgo0EYYGp5dl0/uk6FVljjN9HpGLd9g3a4QcOwz1Jc3kUpA8TyZ3FsGys6oSItatEEY/jnUF0mbzxB4a9iVs/2GcvaBye/fBASkwvBpR8uEjznnA/hYxeb1Wo1Tk9PuXDhAv/iX/wLms0zcc/e3h693g/uOPke9+/f5+WXX+Yv/uIvaLfPvlR/+7d/m3/9r/81X/7yl9nd3eU//If/gO/7XLp0iW984xv8wR/8Af/4H//jn9r7+iQg0zE6GgMgJg8RlYs/NFrdUAnC8vHtFmvSo2hfB/fMjjeXLnFYg+kUVVtjrBTLpk8hczaCFj4CJ1tQyxOkbSINSaxhp7ZKEzDLFMup4M8OCUpNRk52+B3s5kWaSy9wo/YUeRFRO/kOuTgivfgbzKtrlIZLc7aLjIaEKx4ChRCatNIi779OageY0YCq5TA011mvrOMKn5pZwx7fhvl95uMHLMIVnlz7MqMiAmFQfyQ0k+UCudgH0yfzV5FGyFLrOSheRPpNHOcd80ohYG+2S1ImLPKIql2ljo2MTtB2SO60P2hYz/mponFNl0U+JykT6tTJVEY/PSY0K1RkHRCPJzzG+AEM7qKne8iOTbE4xHdC1sI1LMOib3roeEjqrDMuFS3b5/LiCCNfoNwmSviEveeQwzskwiIc7eP7m7jCJPNWCPw1LCw8aSFPXme02EXplLpbx80X6PZT5OWCnr9MrfIsmYYgn6NVgjZKZv4SRuMCxewQs7bBovMcFUPA6Zt4KkeYPp6sEFQvczK5Q+PoVRbSxZqfEKx+hZpTY15OiLwa+fyYRvNpssom/cktJJI1bbCUzSjdObbSpPEOmV3BcVeQ5wXFnxoNt8GV6jWUAlSC7jxFLkO0eL9wxp7dR0y2IVzGMACRUAzvYJous6Nv43c/g84S1GKEsgLofYaiiDjWir1sCOQ80bhJlsUEtQ2cyUOy/uvIco4Xj0hbl0hNj9zrciXYxF76NPX5Nn42pFLGZNmCSqGYL/8KVvMm/SzCs0NinbEQmuriEPfkJZ62PU4rmxRCUhQFQgh6pkO62OeLnecohWTJrGDsfp1ZMWf/4H8gLMnCWiUrSia1y5SVDSzpUBYFsnmTWrhKPdgk89ewEditJxHTbVqNF6hUr2MmJ5TJKTEGMfB4NfkByDLCPH0Np8woO09RWJIV94PFfef8fCIEyMGb6OhMXGia7lnk7I9IrCKOFkcA7Ja7VBt1hP5g0VozGkPpshsfoWsbZOu/TLo4JZnuYFo+4fovYbm3kQqa1QvUkgmqSGm7LWappBEPGO19C7d3nVD6rJcZI5XR6T7HfLyNsKtU/R7+2pdZ8ldwc0UedDBqV/AMgyuNi+hsyrowyMJ1JmVKxaqSG2fOBSJ5SHD6IhcxGNTWiFXBtJgzw6BbljA7ANNDBWvY1S5iukfZuExm+MjpNmG6gDhCRGPy4R3EypnYbG+xS5wnLPIFFbv6A4uVHyY8yMJNCDd/5PNzzg9Hju9wp9JlyaojfsB97+edrrtCnO0xOv0u1XOx2TkfE5m/irVsgVYU7gfXH7QGkilWekpuNcGQyP4rlOkUOz5Eti9QK2KswasEXpuR28G0TK67LfoP/neGyZhW71nM7me4HqxjnbyGPZ/ghTeh3ULOTqi3nwFVYPoN8uoGx4ZiYDosNa9SDO7TtjXu8TfIlj7PFWGzf/IGyg3o51N6RcqifpG0sUndvYjAwOl8mmo6ZpSOmKgSZ/1pbCPk6ewh9nQXGayQemdrU082sM0ZiGMQIA0TWQ3AsLArV1BILvrXmEmfZHqCSYYTXjgXmv2ISK2Qi1OULiGdYRRzphoUZ5ExYxXxIBqhteaC08IZ34LxLr6QXF15Fta/ij3bIzFdZpgsW22stE+mxkxaFwlkiDV6Ffwu9WbOaPQAX0n2FkPmdklWlmAo4uPXiaVFWMa0vAY3pw/JyoiT5mWGSjHOBtyZCTb8LSAGFIFfx1NztLBInAAhbXpum6LIsXrPcdGp83b9MlEe0fAbnM76KK+DK21aXpPT6JS6U8cRLnWrjif7+AhMf51Ta4plmFTNBgIDu6Ew8pyyLBkOXqRv5nS8DZp5BoNboNsIzwfxXhGFgYktTFpWB7tmIxBUZO37T8M5n0AW5Yx5MaNVuYoKr5DrnOq7zm1phjhhj0AlYEr6k7sMMGg6XUxhU1n5VWSwTDMaIswGx41lxvEQS7qsItCLAaBhfkLF2UCNHzA1XHqGwVXTYjK8T7t9g/rikOpkH1dD3P4UGkVe5lijB3iAl8cINSVP9rGzMQgT4a/jmSEjX3Lce5YkG7MsPRYqpxMuncVcunVszho3yvpFRDokLzPGyQHCtLCiAaG0Cfqvs1QUxMNtjlY/hXI6JHmCLRU36k9+6Prl3djRHuXgATIfIzs3mQdr7Cf3KVVB110iMN7vhqZRFOrMabHQxdk9TJzXhj5uZuWYTGXUzSaXa1cwJrdwxjuYyiCtXEYIA2d+zKT/BoXp09OSsvnke54j81axe4pKPif16qBKQqdLXC6Ipg+o5TENq4bhh6zEE0Qyx4lGSJ0TJ2Nk6zqFUyUvztwjzWKKkU2IdcmkdfZvrVfWydNjdrNTrLDLk6ZLbbCNtRhROXyZG5eXsaZHCMPAyha0gi6G2SCIRjSTCWsUTIRNXUii2S61lScZmSGl1tg6J0ZTkSZju01t7Vcw022cOGZheBjCQKMY50NyldMxq1T9nMIMqZiN7x/SD+V8evOLi4FJ1+9SUtASTXZHu1yoXqQXdCkKTX8xRBsaXwaoEmzDxSrmuCffhEWfMpuCZ1Mqhev4gEQpxaJ5kbTIcPv3ubz+RQplIssCOxkTq5y5YWGrlE7jKkYyo7zyG7jJiCVhMJMWFcPE1QJp1sndJrr/XTrJgHDtq1TWPovAYSI0Kj5zxgrtCkWpMIRBw37HSCFWc+IywRBniQ5Nu4V1nmry0THf7bL7o4+bJSwMBC4OKyonWJyQ+6sgBON8SCY0rYt/B7eIiXb/G0JISv9MlCIEMD84czEtCjrTI1INWR5jZGMGlksgPYx4n9N8Rlxb5zQrcBtXiMe7rNcvkJkB7bDHS9OH+GbAJJ5xxW8jh2/SEIIiHSPI0Yt9NuwqK91nCa02XWcFEwOhMp5qPMXRbBcz3sYsLKLWExTCxBw95HCxR9y8hDHtk8RjJBZyfsBq53OYxRR59G1kMeMpaYPpIrIExQzttil1we5sm6RIWK+sc6V6ndVwDYF4j7snnLlQblQ2SMuEsHqFEpgbBmV0l+D0dWzhovOYYu2XEWWKffRNUCl4nz1LsFr9CmeStU9u7eyTQsvq0HpXJPVHQ581BGZne/Sp0I9+qslVAZUlGO2A7VPaZ/PWWv0aKhpimR7BxlfxrDoHk9dxMbggLFbylEV6wsL0OC4ikhJkNGUjm+EXBfL+f0Y3r+AJh0VV0Y0MwspVFlKyiE+ZNq/TLBPCdIZ98gpLpeIk6dOuXUSUBZbpkWz+Crr6LGBw0bB4fXgPX0hms31Kt0ohJLHXIfM6tMwWvhVwZ/Yme9EOrvR4tvU8pS7J44dUszlitI0WNkz2MKpX4EOa6wu7Qbn0ywTFBKFLxP63EdLEWBxS1i5RGh5Z6+kf8wyKc6HZOT82H7vY7B/+w3/I7/zO7/D7v//7/O2//beZTCb8q3/1r/iP//E/8ru/+7sf6Tk6nQ7/5t/8m8dCs+8xn8955ZVXuHnzJr7/TrfWCy+8wMsvv/yTfBufSJRdwbRcdJ5A2PuhQjMzn2IcfRtd5BjtC5T+GuJd7gmn2QmHQuK1rjEuhlTSBcfRMdelQ3L0Mm0NVu0yXpyi12pstS+gEkmkakzcJjoZsdj9H1wwQ2rRMUWRYwZNzCKhHw+pyzY9BSo3kG4Po0g4cUMaZUkjmeNYVZLBq0TZiDA6IR+8jaxfwE1GyGCFLJ9RNw3aTg8XH1nO0ZMd0uEbJJOHFCpjMm5jVC5TUjDMTmnZbczBm+jFmeWxtWyTu11E+9OsNK6hpIsw3MdjoDX4lkdSJhjCwJYO5tHL6HiMEAbm6ufPM78/ZrSGdX+TWTmh4daJ8oR5OeF4ccIJfa7Wr77HfU6YLtquYEgLbToQrLDsBMgYbNPhKJqQSxNUzNVwg5XxA9h/GdIJZreC6qyhTt7CHz4kqG9RBHX06C2ywVt4locv3gKzAu2rDBc7zIsJweKERCsSq4bbukYS9IhVynF6gFM6oCHApDo7xoinqHiA6jzNdHgXf+sq1ug+5DmuIXAFKG0QD99i0X8FMbhN3e8h19ZAGFwIL/HNwZ/Tt0IazTrNzhO0hEtg+rjZiGj/28y9DkY0AC05Gt1Bmh7m1lfpeB9d/X7Oj47Wj4p1h99GlDlW6wpZ5b3ulIZKYHgPrQoYPYTWBmQxOptSDu/gVtfRwiQzTE4bXaThUJ9tYy0G5JO3aLausRAW5uoXEMkIHayxOH0FIx1RTvcIrv465vJnGRVni2Bl1dAqg8PvkIxuw2yH/OKvo/UdKtLB8S9SCc4WxdvTbWwpKY6/Q5kmLGY7NIJ1ZGWNutXAKqbs3/kjfK2oKkWn90XMpUucOBXG0RGZ3+Q0OWI+TplHMZdql/CNJQIzJCoWDJJTgvoqyqxxmh5iGzaN6kVE7TJaa6ykjzh8mTo5jl8laj5J7QdEHcjo8LFISU4eUrSf/emd3HN+KmjNWQvQYz66q9m7MYWFKSSFLvFMF6E/vOAgTAeNoOctc+RWWaiM4eQ+cRmxLA3me39BzV/HqDYRD/4UWeaI9k3Wu0+TO3WOdvYJDZti3mdY20IUGwSzfayjVxnqHJnOsdY+R1m9yGL5K7jYOOO30UevUfUqGPkMDl9BS8l46SnyxlWkfTZ9L9WC5N4fsZgdYxmQdK5wf7HLoiwxsakkQ8I0g3SB425TTE8QmJBMEHWBdhto00dIC2VXwKk+LrSbhsmsmOCbAeZH6Ar/MBQFQhgfaTPsnI+OObrN3VqFS5/weJfeo0L47vhNnvgZv5ZzfpEQ5B8iMvsespjCzquIyQyruk7eehItJAaS0A4ppUNw97+QlTmW5WJd/DVSo0aaTRgsTshURi9LWPJXqcz2GcVj5qrEmtyhX13F9H3KeETPrqDTGKt+Ed+vEJkec9NjPVjG3/5zRBEj0inCb9MwLI5G92msfAZ3dszdw29Sneww3iho2l0asoJjNsjnh8RSE+/8Kct5iVfmGMdvIywL83JBufaraATKaSAtF13klPVrWOEmoFFaU5AzL2Y8XJzi1S9SNx2Wq9f4oQWEc96LcFheeh6reIOKu8FbUhIaHvN8RqtQiOQIQ2sKNFEZQzI+O06XWEVO6W8wGd1iMrqNKuZ44TrG6S0O57vQucE0XGVzOmCY58y1wug9zUJICsAUJq50MLTE9FrghGizil9EsPctXGETmAFp8wrzYsrufIdIzbC0i640uRIdMV+c4M/2ae7mULuOuPBrOPEpRf8uuDUu1G8SVVdwhIdT9Vjkc+pOg8Co0nOWEdqg1DmDySsUe98iky6rSwVL7U89nm9Y2RBx+BLG6BZprct2Mefh8A6dcMxXchtdpJAMkZxS+h/iAI1BVX50UcE5P19oNFE5xzZsLOGQ64z703uUuuTUOOV6/SYBlfccI7MhVp7hodhX4J/cYqP7JGG4RF22UAiOvB7CX6Lj9qhri8Du4pYxMp1iVNqo+YA0qOMtDrB1RmXWx2pcwhofI8o5tniIFgZG9SJGtU3uddlJHvDG6HVuWD7j4R0qlTXinT8jHd7FCJcxzQ66ldB3GwzSE8pSnV2fdoNGOiDO5jimh7DeqauK+T5lnnM4uUeuIsbzPeplgWX6VOdH+NkUZ3kZ6XXYme/iWj429g9cv7yHfA5AaTUQwuJufIc3B28gheRqI+Fa9f2iNROb9co6o2RI3aljC/eDnvmcnyLzcsL9yX00moW74ILTRY6PQSv08D4yWEYK43GzoiGMD2y8M3QO421UOqflT6h0P4MWEsdyuFFRWAdfx1ESw5qRbf4NVB6jBm9QDm+hVj5N6rdITMGmv4JRxhiH34IiZ922oL6FZXpMsinzNKIf9anYIcP6Jj0lkaVGhj1G0T5+Mscd3sMqFpR+h2x0n2aRYBkGi6PvUunewEJS8xrMX/8PTOsbJEvP0atdJ533yeMBi2SEX79BvXKD0XhAT0saVoth3ufl0+9SkzbeYkSLEOrrzGsBs3LO/5+9P4u1LMnOM8HPbM/TmYc7+/XZPebMiByYmaRIStVkqaAe2CiUhOp+aKCbD4IAPemB0KMo6YGABBASiSbQgNRiQ2q0gKqWUIVSqamURHFK5hCZMYe7hw/X73zmYc/brB+Oh0d4hEdkZMbkkfTvxf3ec849ts3Wtr1s2W9rhWaI8x6x8mMeo6iYFmMMKTlcHJJXJZkq2KmdQWnFlneG27M9OkGLG7PrjJIBvulTz8a41/4NxuQmmB55fY2FMpmZEbvpAJElVJYD2oD9P6OMB/jplGJrVaa+Upp0+AauUyMLNvGsCKP5JPbtf4c7u4WSFnzp/8oxJjv+WQxhElVLjmd7RE4T7/BPVpVRwl1aaz9HohWGMOha66zb22hA3BPUpDrm2vQacTUnVzlNa1Uy9lx48bHA8iNSBGewpIVGUP4UWbEs4XCxdhljfh13dACzEVa3ZOg1uTW/BUBcxez657HP/CqNYkQqLBp2ezVG0Sakc4RhI/we/UoxkAPeKsbEy4r68hgGr1MpxVw8xw1RYrt1drZ3MBYjvNE+lmVy2fFJKkVpW3jzU4KyRJ/+kERl1KucYdDEczPS6W2WnkapinPxDL04phX1adoetwe3OE1P8frPoLZ+hZtCM/BM3sqOeCpaJygzakaE6W+QA0Y+xjz5AXL4OqJ7lcqqofwuOosRgzdIOheYZBMAjuIjLkSXHiqEVCimxQhDSNbcTQpdsJefcLI8pqYEfnrKpreBNDw0EvNe7F8IVvsozuV7S9jHQrNHFa2h6D6DGR+jrICa5ZDFx3iWR2DUyBsRRriFki7qXhbrKrxA61yfUhpMKTB1TN2t46oZwfQusSqZ64pB72mQCkNIlCxQKkYMX4XRDRAmZWOXbHKDweQa/dZlAqeFMbmOaRrM8pjp0Yt0wk0EBmeEQFWaItrm1vyQ5bX/iYtPNAlFAMevES0O2LA8krCLyjMwfRSw5e8QyAan2SGHiyOSPMVxPCqtuDv6c/I7/5m232Mnz1H1CximhU4H5E73Ad8uVguO40Nc06PvbqCtJkIX2EET8/DPAY3pr1G1nv58BvIxf+H5zMVmf+tv/S06nQ6mufpqIQQHBwf89m//Nt/85jc/0t+o1Wr8/M///P2flVL8/u//Pl//+tc5PT2l1+s98P52u83R0dEndxFfUCrDR29+gzg7YS+f4ye3Wfe2kR+wWSvzCZQ5ACoeo94TYFZKobUmVwUCg6RKMYSksTyhSqYE+RIzPAtSYC3v4FUHbOkmqXuWG2XOxFrSaF6hLDPy2i5BlZMPX6W5OIT6LqUq0WaAljY4XaYuvDZ6k7o0eZocqQTHuiBLhnRsn47bYO618LTG7D2LnrxGPV9ytDzgfHgWLR2EYWP6HeTymARNAQwXN1jkc5p2ByLNplbv6oXV/7WQ6A/Y0Nv0d6jZDRxp4+JCma5e0Aqh8o83aI/5qTCFRcNo40qXrmtyc/oWCQkaTfXA+EIenccyA9TG1yidFqXhcTR/jarMMasKRclxfMRW0KfY+yPU7ABzegdVP4v22pSGB9JBNnYRpoXhBuTDl6h0Qbac4EgHr9onZca+IxnPDrjQvkxTrwSxe8Wcm5NT9uZ7+HaAISSX6xdpWRcwpofEho0Rj5Bas9a4jBucg3jEwexFAjfCx8S1GiTzfQKnBc0LhG4bo/MkOh1iJ6e0rBoDMWQhTQzTBwQ7wVlSlTBzu1RKQxHDvSCiUjlapZ/1sP2FRGZTinLOMB1gDhO8aBuLd1K7C60wyYGSym5Qen1sp4NbP0tq2DTaT1NJl2u1GrePriEdh/WTP+Wct0vXbRKFGyykz61izrIqsZf79LwafucJxNpzlPVdzuYlfZ1i1p5CYiJUAmVOqStsaeNKAaevQAV2cw5WnWB5m67lQjJEljF2uaBpeET+OqW12sA1i4RJOkEkI6hKWq2nsbMJi85TmPUt7sQn+KbLLJ8zjMdEdp1n6turgLxpUwtXm0ZvLa9xkhxjCoPLDZPIaCDQCJ2vsnFokwgH5+3F+AegrWCVAUhrtBN98Bsf80hTtp/AcO6C5VO47z8tZVRLjPgIbYUfKCZwpMOFxiXSKiE0anxY0CGPzmELUItbUKWMlCJqnmF6+iO8+AjPXyPKE0x1BLqEfIEsE6gWyHzGej4i1xX7jskwOSYfvMK55gWahkmRnOJNblHadaLK4G6oqEdnkfEUAJlPEWWKViW5TljEJ8yDdSpVcTa8SF4t0KZLoQpSwHS6WEKjdIVG4zgRZrqPNjy0NFebE4AoEtBQeOvo3f8NxvY3UBpKe9WfiopKVQRWgGu42PKnO/k6LUfsLe5gSYuz0QXsxydoPzEW0xsMWlf5ptX4vJvysQikQ6Q0t5ODx2KzxzxSyGK5mtMBkQzIdUrRuYgfj3Asm6qYo4QgK2Oapsm61oyxOBUG670vkyWn1NdewMFjLgXTfI7WFbNqyA9O7uAakk7YZTm6yaa3ySxPMZvnkWhqwRa2rGPwH6lsj0U2Br/O4s5/oWZYmO0n2J/dIc4XmMaQOD5mmafY0S7e+pfAkmi1YLz3p6x7XUQyADcEXQECs5igkkOU00ZtfBOpc4z0FGv4Eqq2w145ZZAMsc17mclVhWf4qPcIG6zsBJHPqbwelfnYr3ooQmBvvICSTRbTN3CPX0ZFHdIyYTE7JhQ2fb/Gqdcjsmro5iXk8FVwalReDyMdkS6OKasca3qHymuhqhQNyDJloUqkW6OhcsahpHDqJKbDhfZzKA2BGaEouWHX8XvPoL0uw8URZXK8KiOiTTpuj+vTayzyBZ7t4UrBlIqgyjHLmHq6wDQ9dHxCVRRgBsjmDkorFskex8WUht+mW0l6yQwtXAq3dl+8slBTTuf76HRAaUe0ixnTwZ/iSouw/iQiHVLoAupnUZ7Pvu1TVBllpdBeA5IxCIm2wg/t6sd8cTlI9ziNTzGlwcX6ZQTyfrkkjWJVYUZhLW5CmVLVziAXh+gKrCyj5XgcCZOGFVAze0gkp9kRp/HJ6q9ozZbVohz/kOXkOobwCYNN1PY3eSu5i7//Clr6+OsvYLktdDzFNy0cr0klbUynDb0zDEyH4ewuw3TI3Ovjti6zMB0W8QjKOWVqYPsu4+SQwzImLsecL0s6eUw3usDo+IfMq4xUK1p5QvW2W2xFKBQKjbZ8qmyOMH3y+BTVuUokHMruVW4tR2xWCbP4EB2dJVZzHOljvCusL1jFIJVw7m9OVcEmRjICranCbbLFdYSQVLpaZfj4ANFaw2zTCD96OcF3lyF8zMenvLeeAyhUgTZssH3IFgjLRUuHkABaT2E5DQLhUkbvPywqVQrZEgCdzkGl3M0HLPIFZ90mQbZEZGPwOgjhYXaeRhoWsrZFKiVBPEYogRQSWeXkxXz1bKssdt0ecr7PoBiSWCFtv8tro5d5QynCM7/K2WiLSXzEHdPBym+zE7Vpqi6RGWKaAS4wm14nlybjbEYDTVcptDCoxRM68xPs5lMEArzDH2IaNkaeY3b/K5q2fd/exvmIWT4nFIJlckrbC9GLA+6YBosixpYWVxpPIN99r3xMe810gtIVngx4LGD4YnKY7HOanAIay1xlbgyMkCv1J7DEyr7sukcyf5l2uiS1mwi/izt8BREfoqocWd+kaJ0nrq9R5Yp0foCTxFSGTRGuY0U7VIZFpnOyxR2MqkQWKZbfZuG1KOqbGGmNQGtkPMTGYF4sCaoCZbjcWr7FNBsTqAxTegzLGU6ecIxJVVWsdb/EGf/cA9f1bmssVI66FwOKy4S2I1Hv2RN5zIejhST3P1rJ6g/CkR42NrydLajK78/vwCpzGaClT+D4BO/6bB7sYLhttLTRGEi/R5IecDC/hUrHuBj46YiJFFwf/AjZuIRr+nSCLZgcAQIvndBLB2hp4GZzDKfBPJ+sSvzlMdg+7XCbShtM75Vi1vkcFkck1YzR0S2i/lNYtse2fQ5HS7zlPif5lJdmN1mWC9b9DZqbP4frbJKbq6QbGoFRJQiVrezO76KlpAgMVDYlrFL62YjC8rDNPlqv9kAExcqPuccgP+ZgcQDATqSZFzMGyQl7yz0uNS5irX0JZbfQ3joagbbCe9n/NdiP16hfFJR0V9UxgAAIwgihSqzFbdCKItxGvyfLbmmGXFu+xhvj11GUXKpfwTIrDGGQ6wz0qhRn0+mSVAmn8THHXgvHa2KvPUvqNln2rnB48jKzbIYRH+MtTliUS4ICXDMgapyjoVmJToVH5vWZT28R6wpT2ogyA9NFGja70UWGRsZJ4zILe0LLcGi2rjJTUOoCQxq03DZJlVB3GhhSMkmPWSbH5Lpkc/PnMa2IanIA6fcx+lcRWiM1lMEW+8s9lkXMNJ8RWAE1o4kWFrp2BjW7i5IuLE+QrVUhzMc85rPmMxebCSH4G3/jb9z/uVar8du//dsf62/+1m/9Fq+++ir/+l//a/7ZP/tn2PaDNdht2ybPf3LRz6NQlebtNnyctigqMp1h4yCkzVvZmKIqiMuEhtMkNGpIlSGrjMoK0UgSHVO5Ab4TQJlBbet9bei6PbiX1nKupkzTCZETEiQzZFXihpvY0RpgwPAVUEvstEBf+t+CrHCrlDw+pHLXqRq7mHf/CHXyClbQY737LMrpUAkLtr6GLBJG5QnV8FXu5GN6rSsUwualxVt4YQNTuvR6v0atEhgbLrPbf8AwOSYuMrb6z2COb0O0QbX+AkZ2gWDrWxRCsZfMMUTOZpXQTE5wvSZV5wmM+R0wfUqv975l43vHxMSkab2Tolj3nkJOb6PdBqXb+kIuOx8F2/8ofNj9MSoG7M3vIIRgu7bFIl/imT6hGT44JoZJEW6RqoRpMcYlwa5yvOHLkCds7XwL3z5HmS6Yx0cUYQ+jypD9p6i0hukNVL0D8wxl1hA3/j2GBW48Qe78HGLwJmU6ZZn53CmG7DU2OTFt/nfdr5PrEh0fsrncx7c8fpSM2Ag2sNMh0+ErRF6LhiqYXPgVRoZNq3YRR0hGjTM41Rx3egsrPsYyDIK1r1JRERQpZu0clAni9BUEFedbO5jNJ/GtgIbZRgA2Es/fxl9/gTSb4nWfxS5yWpZF6bVwg91P3A4+ifns0+SzapcQsMwX3Fxew6PCFyWZrqj8Fvbw+4Rmg7J2FiUdzOk1lCohn0PvKUq7jdz5RcTiEna0QeafQeuSU5Vx25Acj9/gr3aeY5LlbPZfYLE8ZN2qc9dvYUqDw3ifme2x3tyiLwIMw+F48CJZmdM0HbzWVymtCGv3l6kN+6RBC1vamDJEpifIg0OUtJFOSDMfsJ/PqQdbRNkM02siB2+it/ooYZE7LTY6T1HPlxhljG1EaKfBpukzyI940usSOBG34ut4kY+FhRbqAQG0EDAtRhwu95FSsts4S0NnmKcvUqQn2EEbcKia53/sGJbeGubmVxGqpHQ7j9Tc/HneG5/Gd36a16PMANW4vPr7D/le8/iHkEwRQmBtfo3SeifThVQ51vBldD7H6jyB53yE1N7CgGzOeHqLw/lt7O4VBq1zLK2vcjK7ixjdwHNbtBvPocsMGSao3pNU8wNY3MWSFoXXITUtbpZLvrH1dYyqYNLYZX12gNG8iBYefjLEtAKoXUA0zmAOXgRtgVtHbjyDBIqgi4HCNmxGxV1uTK5Ra2zR9WqE9XMcej2uCgspJY0ixX/rf0VmM1T3aTJ/DaOtIJug67sgVv1XWRGV9U4ARgBaV+RljqFNyrK6l53s/aVzflyQfpgNqNRKuLaoZvdTqT8qz4LP+/t/asqEG2q1abRhNn/8XCbe+Vc8YpuAQgjWsHiLCQL9qQ7Ko2J3nzd/0a//o6K8DughIjkmaWzy+vg1HCE4a0j8LKPpB8zO/xU6kzvEhsns9DWc2pJ+/1lEeJ6u5REaNQb5CYVlk68/j9YFx6LAL2OqbM6pU6PR2ELkFRthn4kWFI7HMBkQpiPWu08hJ2/i2gFzp4nTvYpj14k1dLZ+gXC2RxK2iZwmrcUxzuQ2Tv0ctfYzqOyIfm+JP3oLGa4japuUbhfVvEJ68F84md7BMG2al/73xIt9yoM/p+12KNIDXjfUKouCqrNT3wYtaFitB2xnlQH9B6AVpnOA3vjW/bIkj+K99nm1RQhASpQAjl+noXPmwzdpbq4xjAdsRztsWQ26jScRGJRehNjuYyZHmId/jHBqdKNNjOUhurnNHQ2RadJonWda22Ld36SKLkJ6RJqcMDdcSgFd6eAIj8P0LstqSUdU+JVAFQuGVUp7+yssrBBr7XnqMuRC4wJ35rdI8oSN5gahHTKWgl3DgcWAIl9g2XV04wy508a6/m/IdIp18kM2FscYXhOr/RRVliMWRxhb30IZq80qAxPCLSIBdemQmBbJwXeYqJT1jQV5sEaWD7GFpNt8gSdExjyfsRPsUhi1VVa2ZpMqNh+5Z9ijzk9j95/1/SuEYJ5PVz6pqshUSt1scra2y6yY0bCbmNLEXdxAHv4pWD6yStBBH7E8QdW2CaM+ZwyfsnHpfgbkVC85SPbwrYAtYwM9fJHF0XcwRtcp1r5EUIQIAVIYqOY5jNF1VLBG0rqKWd8mPX2JUtiEhoVuXICtJxCDfQxMnqxfZSMbE7p1jGiHym0SC8XSriEtn7Ht0SuWRMmUMJuBVccav0UZruHHp0jDofAaGPf6uAh3sCyfjn6GQxRbfhtz9BZ+2KfQEikD0mCNzeM/Y/bq/wuhcsIr/0deV6sY79naOUKjhtAV9uCH6HgItU3yxlUQAmVF6I1vACu//VztHFIKbMNiNziH/AkH+702UuqSg2SPXBVsBlt4wv/gD39GPErPnw/ix91rdavBerBGplJ67hpaWFRrL2DkEyq7jpYWEqjZHbA7vC0fee+fU1aI0dhCLI7R9W3mlAyTVSWPk3xAyw3I8yELnbLMj2i3n0WEG5jj14j2/4gwGbNwW8joMkNRkLgBZjKk072EsziAyS0aOkfWTWKnQc2qEUiHeHyDYbLkdHaDRJ4naV4kUdD0u9h3/hNOkVBc/m8xulfQzR1mk7fQ3at0REBLSBbTWwTCxFuMsP0W2CGBGaHzOUezPSZFQcvsYEiDyKqxW9/FEdA264hSUNW3yapsNbfoCkWFcS9bd6KW7C/u4hg26972T5zF++2sc0ortqNt2nbvx3/oM+BRs/tH0R98N4XK3vZc6XpdJJLADLHEak9RCGiUGc7d75AdfAcnXKPp9BgvDnCKBbWgjuo9R9W7Sj09ZJCNuFvbpGf5REWGSsaIM7+AHrzE3AqI9/8Mp3YGw2/jRmdZLu7i7v85RW0TbQWEZ38ZkU7x/TZJ4wqG4XMan1BRciOd8XP9J5kOXqaoNSkXh2RuyICMJvqesGZFqYuVOBSD0KzR93ssygVnamdACTrOgzGZn4RHcUwfpbZ8GFW0g1llgKaMdqgZDlvRFnmV0XG7D1zHe+NsynxHflZ6fRbFmO1wG1mlRPEUx6mzLCY49W2O4iGdZh/DqiN6V2F5DJnEqyrk6Stov4PyFdnG81TxCfNsitG8CMIi8pooYZIUKW2/z3x5xK3xdRr1Xcbzt3CXe/jhBkaRYp/e4FnfQirNyFsjqzLeiO/ge33qAqQuMYAq3MAwPahtseg9yTQ7ZXb0PYLGefqTm6ynS6pkhlu/hDF+GWNxm0p46MYuebQSUlaqvP9sq3SBRmEKi6fcFt3ha0TBNqK5jZI24l4fmZtfXR0ca59FjJef9vB+LnxRbP+nwShmGPM7mOWCcjkEJLauyGsXsOM9yGZU0SanouSt2XXyKmNaTEmiJUurSb33BI2iBNvBMEPaTp/T7JhjDnkxPsI/+0vU4jEjy2PPrWF1L7JRlKhwjeXiGDFbovw2RX0HNxmiTl4Ft4Wx+8uY/hb1jefYHF3H9bs4wRmM0asYyQFmtInduEIyu8Ex8GXLZvTW/0TiNjiq7bBbu8D52gXO184TmQ0ynRDbNdprz7M220ctThBeBdJiXk6oRj9kOT1gzd/AUgWWZaILhYGBKcz7NlA5bURtG9Ip1LfRQn7qe16P4vPgMZ8/n7nY7JPmt37rt/jn//yf84//8T/m0qVLOI7DZDJ54D15nuO6P3na73b70VE//7RtKVXJ66PXicslkVPjUvMSPdlins1QWuGFJi0T5P4PV5mN6juc1jdYnr6BFY9wNy7RqJ9dCR0G3wfLh97TYLmMZnswu8NRMcHxuvTrbepOg7ppU2+eAWmtvKN0AtM3YTHAUznVHQsRtQmKHNOQbAUhju2Q13ewe1ewJ7cxdYHfroM04F7K/AtxE2XDKB0R+H0mZUygG2SVxzRYI9r5ywBcG7xMfBoyUlM6rkstO6VW2wZ1Co2r4KwynTSqAnu5j7kY4J5+HzMeEYgM8+n/HtY2PsaYRLB57gNe+2LwKNn+2yzyOYtiQc2u41sPBrAe1t7R6JDavVTpfuBwae38+97zNlprXhq8RSpTYi3Y9ixSo6RWa9HSS9LkhNHyiMbaFUyl8HoXwPAo0lNO5ndR9iZuvc26UhRWiXYiyrCJ7l0APyQbXmNRLNhpXSDROVfqF2izQJkGQTEgHl1n14lobzyHDPpUs7t4hoOTLbEaO5StbdIq5oQh2/VdXL3G7Pg/Mzn+U7Th0G6fp779ND3ThZvfhpM/BK8NxQFkU6Jmh/7uO9kgUQoOvwuLY3BrcOGvgbk6NdI48+nnFnkU7Qs+23a9NX0LbRfEgNj5EpQp1vKUKD2iJlIggM4TkNrMcjhWCQYjerULhJ2ngadJioTh8gjP8njSegLPthmlI+xwE8PrEZ28Qn1+E7wWYXuLPcskMxY0vCaaPpa/zvTOf6SI71D3u9iLm7T8ANl/DjpfYbh+FuIBwfAGrqUgi8FyKZf72O45XClR9W38+T7m9CaBlFhRj6rusNAlW9FZOuoZytENPLuOsfVVosYWo3hEOr6GsTgEf4OL3UssQ0XH69Dz318CZ63qIiyFYzi0oohWmXCS32KSTzBlTO/J/47GRz6t9Gja3tt8HvfGp/mdn9X1jNMxWisaTgM5McG6VyYjciB8VxvGt0DOwAXK/R//rK4KmO6BkbDwPBpVDWo9nHANaQjulD7b9W8yq53lzObzsPUEGBbzYsH4R/8ZmU8hPqRybFynwzfcFuL1/4Esj2mc+UXS87/A7ugO+sa/pzBM6n4NTx/DhRfAzsgWJ1Q6x935Jp7XxLj1H6nyCXZYY+/ut4mWRyxbFzltrLMZNrnSukDNvVe6e/+7IDJwTJApfrVPZueknYuE0QaGND700oV/iWE6pOE02AgfEkBfDlYZD00P+s+A9X4/O3PW2F+UGNJgo9kles99+nk/Cz7v7/+pOXqLf+/X8IXJZr35QHD5wwiCRzOz3Lbb5M9VTNscI5pnPvXv+8KO+yfEX/Tr/8n4OaItxTw+ZH00Jxy8gXvyGml9i2Rqcdi6gLF2BX94g92ojbQNAkNhdi8zyGe8PPgRAKEV0eqfxRAGzuIIMb2FyOf44RrG+gu0l6eYt/4QY/Ym0+YZrlmSjnSRtRZ21Sc1BYGaU4/WyIo5VfcSFDMCcwdfmJizGzij6/jti5TFAaHTpd28QmQ7YJrgtcCwsc/9ZVAVy6ME1zMRQhCLCaVZIC3NggnCtGj4LU6TE3Yb25zv7mIZ7xcbs8xgdm9OMS1oBffW7e/wKNna592WzfYWfnuDPJ8TqTZVrUOT89QNH8PSpPMfoLpP4Yf3RPBv3QFXA1PYfYGm0+B6ekK6uMvC2eBS4zLP1u/Nl1UBd9/AHv2QTBWcts5xUADC4DQ74awZ0LjzbRxp4Pt9Tud3mdge7cYWwe1/g+U2STefJ5d9DCE5A3T9NsPWFkk6hoMfUCRDYsMhDQO2ay2S8RrT+BRn748opUWoY5zGDjNbIQ0PMwTXdbANm5YOcEKDtLpEz+sxOvgulg1JXqBIeaM4ZOvc16nQ6GaPL3ut9/RenVKVlGoA4t6GsHh8Uvuj8HHs/rO8Zy6557g7v4tv+Ww31rANm85712yntyDbh0xAdxt2noDuBloaJNIgkNb9uaqoCigrznXOoLRmrdXFS/aIRYbv2AjLIowijOmLPBd0GJ15HvfcNzDjIfM7/ysnyxPa0sGa7SO0Iggj4CrnejtEkYdcnGAcnnBsGiTLO4w2n0ehOU1POV8/SytfEo1fJzI9/OSIImygfZN25zKjZpum16Vff6+/U6MOrN37abH5DCd3/xg9uUm9fZm17jqjo5glFR0qnPgQq32OmWWjnIxOI4J4CKMZhBboITTsh/rnHSLO9h9ekvYn4W0bOVwcUJYJEkiMCdutDy9T/Vnwec/5Pwkf1tYe9ff8JgI+urBJacUgGaD8C7TdryCliZEvGRKAhpYV4lZTjtSYeT7nNL+FE0bEsqQ9WuLObmKWGZ1sgOPDjbLCa3SJ8hPMwQ+oNc+RyTkyn9JwznC+toEdHyGPfsCOXcdQ0Foe4oRt5mtP0ne6eLe+DScvguVhnf45/tf+JkW9w+l4A0PaeGZEy3Ehe5qFyjhRx8ysLS5tP4efLzl1A/aSYxxVYUzepG1H5EGH/bykNEzCzb9MzXDA9rmyPGSYDGm5bdbDzv1+eWO4j3QrChK0l9IJf7LSeOl8SqhWPpBwKjqtR8PeHlW7/7zbVaqVwFIIQeddPoRTu8jd+V0c02Y72sGSD/F3Zwt8v4UKu2gnxHNchq5Fsf08abTJOOixffN/xjz4LmvNcyQbL5A2+zT2X6RWLjHKCUXQJ53extElwrbxLRfTNrDzY1K3Rrm4ST67RZ5NaW98DfHE/4Eqj5nv/xnb5ZJJY4vIajPd+3MWKsEqBMHZX2Jih4zKu2x0NwnvxVmOl0fcne9hGTYXGxfxregh88jH5/Me03fzKLXlw4mg/+D83X3v2BQpHL8EZQydq/CwOBzg155ikk2oCYva4Q+oghrzdEAY9Llas3m6/SSRGwENKM7B3h/D8BqpZzByNJaZoVtbnEZ1jpfHdP0Ix3SJVY4pFc82dihmdzio1zGCb1IpTfaD/ztgEBQJ3tY3qC32CZYmhlNjKgxeNRwafoNlcoMNdR2md7GLBMPzwffJgjZ3mXBDT3nLVjT1iP9G+2zWWxRVQZXdxVrcWJWn7VyF6hg6zwJQLpqk5pzIrnGuvkOpKk6TE2qHE+q1HoYowV5A492+1Tt28cWxkZ+Mn5Xruu+r6Iq211nNxbdfBD2BYgpmCX4bQge8FEZvATCZHLFs7tCPutyYTrlYO8d2Y5vQDuj3NzEmt2jufw/yGfSeJmyf56S4y47MqSgxdp7HPPgu28sp1x2PoRdRs2284AL1/gUyYTKbvkVbl0S6xBEV6BTLLrFqW1iWgeO2cVwNk/lqfYKglh2xMbvObriJPRsxLE8Rs0P6vkudOmv9y/cVWlrXOSo3kaYNKsaL6ri2C/U2k6VGWy5mKpCuQtgZpuUQSJud2hm2a+/RLnR+iSJfMqxibJnT8j56duKPw8+KHT7mk+ELLTb7e3/v7/Ev/+W/5Ld+67f4lV/5FQD6/T7Xr19/4H2DweB9pTU/CsPh/HNPAy7E6qb9aduSqYSj8erU0kJkNFSPFmsITE7SE16cv8Q5y6U3WDneIr7FtHQobn2PtEwwxsfo822M05cgHgGgy4Ai2OLN/T9mrmO+d/x9OrUdrqx9nTVjBxVtM13sgxVgTG8h917CDLvYyyGxNpmNbpIuDnA2v44pjtGFzY08JfcatLXA7T5JPB/QOjlEVBlkc3S4jpY+F92nyKpbTMa3scoFenoLp36OrugyGUxQwuRktiBofwlH+vjtK8g0ZzaLKd2AxWSMZ+j79esD2lhVjjWdgYJ8fMLi5IDS/GBn/GFjYiWHiGSADvoUzqNxqumD6HR+/EPgUbD9d1OS89rkVaqqwrNcLtauIDE+9P5wqpA0HmBKA2k6DLL5h37HbJaQlimGYXBH53hphS5iPDvHHR3hFwmVzMicOnoyw2REXi6ZxUvwTU5khJAw7zzJyeIQP9zih8cvYinJk+EWo2yC4+/SLsbk431u4tE1XOzBbZzJCVhTau1nmBiaWXSVABN19ApUNsbh65w4Pm23y4t3X+JidBU3OMMoLyhlxd14xPrwmPrkBuLgu6hsgRG2UH4fLSNUnJMNZvczDkiVYR7dBVUCCco5obxXissoZxizO2AFFNEZ9CeYdvXjzmcfh0fJ7oUA13aZzxO0hmath2G0CaRCpDGzLAErI5dzDHObMYeknscoN8gHR3TsPqB5df4Sb4xexxQm39r4eZ4Ov0IR5KRVSqR80sE+zGYwnyO6X2MzFbiixd6ypOnUyA9eYTI6QNgNLKNGmlVMDm6Q55JTJ+B7J9/jbJXRWU7YbFzB1SMY7yOLBTIsmKYpLRnimBF665cpypLS2+L4zf/AREhSv8/lyZhllnM0exNp1AgzyTy5y51X/z+UyZgLnad5Otpi5l5ExzCI33+fhqrJuFzg4KJjm4mqGMcpSZZjuCHHwxGptToZrx+liesn4NO8N36c7X8a3/lZ3uvTcsTN6U0AtqNt+t5F5Pw22DWKzF+VC7mHmQvkPAOtQHbJBw/a23tPENqz6zC8hpAGgbeDG2zyUjKnyRFnojMoV6A0SBoMBnMynSKAePoyN49eIdIV3bVnmETbxCJncz4gX4yprAg7nlIrffLZmEJBNrlBYdXxg0soc4YoLQ5OrqOESSsc0RgeoOcZElDZa1RxjlEozPkJluEzvfs9DuMleeMrCBTufIahHKQB2m6xODngWnqX9O6L1Le+yY5/9kPHxsCnhw8pDNL335f2yY9WgjNAlz5F+H6RkEONDXMXQ5hkM8iY3+/nT9s+HqU5/5PGvvkDrvkN1sw68fIjZG4WK6HZcpnBI3i9HavP3Dzlxut/QOPif/upfc/n6YN8Vvws2/0nxUctm3TfXsZLhHIwpkPyJMUvNenkmHnYYbSc4QR9zrafxZ6dIIqK/MYfM4tjvpMNUMMf4qoK1r9GTohIR0SLu+hS41o9ZuNTJs4h7eURzuA6RbGk4bXJq5CDIOKcvUO5iJFmDb80OcZlXiW44yOsxV2qdEgcDymLmM1gg+z0DvtRn5PBAbXiDbbTJfb4AKwJ5dpXyMcpALr5ZfLR6yi/iaPqHGYLGrXLNKTF2KlhlSU77jnWjDNMxymQvr+DtI3tnIV0jHa3KUbx+/vuM7S1z8PX+Si83ReTeYlbewZ/dpMg2mBgdrG7F1lOb7A8eYmT+AQ5GxGufY3IqGMXDswGIA1UzaKsTFRlcjodo7RmKMeEZQutwSjnmCd7GONThBSE6g5ZVTEyfcp0xHF6HWN6SMNqYJYQFiVmPsOLFuSjIwqO8OwmnXiI69QwkwmplrjNC4j2s5jekNH4LrklyQ5f4Yg2KjhLnCv8jW+hDn+AaW0wCLc4Xp4yVBp98Cqu4XKhdhkDE5sIm4ikqJiIOom3hnBanFhtHK2YxTmGaZEtNIPl+32z2J7w5uENtIadWkzL6nxAj//F4tOw+8/j/jUI2LEuUqmKk9EYV3i8Oz+TEGCrAMPaQEiBygX50SGVGXKcHXC0PMI1Hc5FF1elz9BkiSLNFYZhkM4VUxxknrL012kKh3R0RCV9mMdY1i6iGFMe/THm3p/SUAVCawppYwqTxeiEcDNmHEuk8ljkkuV0yCA5pdY4h0uNml0jki2SJCXPY2bTfUKnTrO+y0QGxIVB4+4PIJkzqqeYRQ0D8wPXr4vskOWdH2HoklG8wHTPIaOr9Ne+hp7uIZwui9vfp1z7MkiLwWCO1AIztyCdQbRGMc3QFMAqs1NcLbANG+fegcyflvfaSFJVzGcpGo0f1BmoD4+7fVx+Vnydz+JeG+Yn7M33MKVBN+zSszYQCLZ0D4Yv4xoLFtF5kizmh+Uee4cvYYgIXQpELmg1rhClcypvm/FS4eFQHL5Mtv/neF6XCTazfMk8XyBOXuH28oSraYov6rglKNOCxiVkPGNjuWD51p9gWwFiOUIHa1R2i3g4x9E1aqKFuzxlOnoFy+1jGIKRXedIuMSTOWawznr9KifpPlpMYXjAcnGK63TQg5s0w21mCI4mY3KrC8wxCekTvm89W6QwWyYIBKksH7rW/TCkdilTKFRJTwYMBp+uzb/No+rrfBCPytrrJDt8pwTfe3yILltQwHSUovSSjAxHOMh75Q4FPnbn6zTcdVTQIw52qErJ6XJVDWd+9EO6wxu4yRBheFSNBbawGU9uYeUJXnMXR4EzPUC1n8Rwe+ROj2t5jlk7hzk/oF5opGGxSBK8+Zh8smR++J8Zja5jCIM1b4t9XcO12hwsDnA9j1JYTBaD1TMqyEmZIwTcnO2xyJfAEq88omV9hEz+QK5TsiojMEKk+OBDiY99/E8Xa3kHcbKKbRJX5L2vfOB7XerkwNS/AumAIHqSZ0KT4ngPXe0x8Feicis9QQwHKKPN0JfclQapNMiGbxEYIZfDq9jS4yg5Ii1yhM6ZH/4ReXxItrxL3v8yTa9BI9xlMruDEWxgGw1SM0NN9mk4LoHpgQ3XpgP88Q1Oi4RwfkxeJbjtJ2FxwnJ3i2q4R8PzyPOcCQtm60/jJTmHOob5kPpyTpTlGEmK8mrkgzmxWnBt/ObKLbQtFhRoDSEdTNlnOd0DIVE1QVm+Zy4WGumXJIvyY/s+nzU/K77OR2FSDrk1vQXAWjBl3dvEWuQQJwjpYwQNSiOkFH3kLEbOUkCTmDCdJ1j4fKv78/TcNQxc2rWI0WiBeftlzOE1SGdo5VNWPuuFQb7/Jok0MJOMWq7ZS+6SC7jtRlxwWnSNOsL0CZZ7LGa3GfeepVa/AG6DIi2pxkMWR68xrVJ8XdLa/asQayhTMtfiZPwmaTzCIgQnosgUXjknG96mWGTkMRT+5v3r3zYvkoVNwmVKHityq0ERPUXsbDKc36Xt76LcLgfaZbpYUFYVU7HEy9/ve+wndziNBwgE5xvnCY06VjZELA/QbpPiY5YEfjef1vPgo9j+Yx5dvrBis3/yT/4J/+pf/Sv+0T/6R/zqr/7q/d8/++yz/N7v/R5pmt7PZva9732P559//if+Dq0/WjD6s+CnbYslXJpui2k2peU1MbUFCAxsFvmSw3ifzK7h2wZhKdG1M/hWiHBCtGERmBGiTDDEKkChhYU2PLQGywwwiwzH9DANF61gUoy5nU7puF2aVgdLOljzA0rLwrY9iiIlG1xnY/vnuGt5RN2vMLEcVJVQZQvmdki6OCKqncUevko1eAUj6MPef0BsfAMVbhEev4lRHBFPb2LXzlEbvEGY5Gj/BN1/gTPhOUbZkPX6ZRpmC6VyinzAm8kx49FLdP0e5/xLiHsimsLuYW68APEQ5feosD9SX789Jka1hOOX0KqC2RFi++dXNZK/wDxKtg9Q6oqqUmggqwqU0g+k6XxYe30ZcbX+FGhx/z0PQ2tNQcZWuM0km2BIweHiGGP9eTKhUUVJbXqAKzRx/0lGs0Mapk9YFdh2SLe2xg27ScNtcrOYcWI67JsmYTHF0RpXKA7NgH7tHItyzuliQEpB3zSRsyMMN0D3n4bpLcyTl4lqJUZ7l1PboahKjDyhE66xFfRQukJrjUYT168invk/UaZjyrCPO7qGHryBnNyC+hkqr0vldFF6Dm4Hpd/psAobI9qA2T7Cb1EaIVqDqRbYgxcp0xStSjAtlLP5kbOmfFQeNft6m8+yXWvhGlWwwKhybKOBFiaiFoIRrmwy3EZrVg51+xmO53cwkPhGcL+Ns3y6eq8umOUzakYLGw/b8BACys7TGNJAuy304gTiGW0haW6+QGm1YXHITEMlPdxwDSfN2Y8PqPIeN7NDClUwFyZNAVW5hLCPntwlN2yEKmiFPexb30Z6fXTvCsn2LzE9+Q77kzeJnAZyzWcetLg5+DPGusTXMVfSITYQWjXiPMaVNspwKHWJ1CuXRFYx1fD7mGWCFZ6hEWxQr11CqIoKi0Ja+Lu/QrK4Q2rX6Roh9uQNmB+g6zvk0QdnMfy8kTpDqILKCB/6+udxb3ya3/lpX4/UJXmZ3tfPJGVK4fWg1cRKDrHufBu8FnnrSbQwKawW5sbXEFVK6XTvt02jOMmPmGVTel6furnKqqHLHDToqkK462jbpSuPEQi0EjzbfIFSFzjC5Tg/5Mb0Or70OWtofL/FIl/SsALqzStEe/8/FpXCaWxTC88gu0+QVQm2FbAwXLzOk+RrX6IUEN3+t6TzfVrNM4zdDsu9/0LTW0fkp1RWBxmdoVdpGm6TZfsse4ffoZzvI/MS0z0LQDkfIcM+anyDaj5EuyFJHiO8JpN0xqanEPrHi4k/SJihrRD0KsvI237hw3DwV334kNc+72fB5/39Py1y+DpvBk2etjsfSTt2v+zYB4zD582avwXLl7k1/B7PXvj0xGZv80Ud90+Kv8jXv1QzDpYH+KbPurf1QNnuD0JrMHHo1Z9C5ApjrUtuWyxMiY1kb37AzKtzNgg5c/NPEHmCMg3WwhZFnmFIg/r8kNwIyA++Q1Xk1LIJdvs8YZ5AMqICqnx6r4RcxdXGBVruBguriWfXscevIKe3aRdLUqeBNh1MaZNpjTYsyjimCHoYnWcYGRaxKgmrnKLMkM0ryLBL0Xrq/rjbwQUir48pTFwFYXSGWIBv1HEoCasFnuFj4z7UVoxqgRY2WXAGgntC44c9Jx4hW/u82yKqlOr0TSpVQnaLxuYmy3KJITU5Fbbtk1sei2JOKOvkzScw/S7aCCjNGkKV1IfXeWp+TNE6z0FyjNaCrtPHl8FqXbfcx69i1PB1mskJpt+mmO/RWX8B2b6MrkpU6xJuqQhECekC7YRo08Md36Q5uUFY20Isx+iywjAMROMqQtqUdpNlNiEyXQwsCM4yU6CqNba6T1P6W9xMBsw9zZ3lbXa0Ii5SsirFk+/4vCUVp9mcsdtkmA7YpeBcdJG7izskWcaRPGDL231f/xWqwJAGldIUVYH+BKOYH1WA+kXk49j9Z3XPCDRCl2Qork/fIFcFa8Eaa847mzBaQ9F+Gpw68vhFyukxMo1RG99kmAxQWhMXKXG5pGauxGab4TZZmeAZARKDWVUgyhId7xPZTazmFWS+RHgRhbCxTv4cdfM/YsaHFG6D3G8j/R5SGVThGnvZmMngGj4mmdshWXsesjV+mM9opgPOhhdZsy0GxTEHlUL0niEslhRljpISR6XERz8gNGsYRUwZXcSNDxDjG+igR9m4jFApSnoInRNqheWGlAffpVY/A0pRBBdwzgeI01dQZcVaUKNdu4CUq1hOhUXVfx5RLcmli6G5/5Q7SPYYJENMYXCxfhlHfvxN17dtJJINztXPU+qKmtl4JO6nz3vO/0n4tNpasjqEaBiSu8s9TrNTsihn2z+LtziBeAnEYIfI2nmybEJf1MjLnI7X5045BPdLOHYHFV6gkgGOzqi764julxDFApWOQNoIIShuf5tO6zKu28Qd32QWdFDtL2NPbpBlGcs7f0gAlOkS89n/MzrYoMTGPPhj8s5FsmyJrQWzfE7DaqG9DcrWeYrFbUzANwOUgrbdJ3RcdFxRLxScvITrevjpFLH+VQKj9uEHqqoFm3lG3etQ2k1C+eHvz3VGWsV4ZoDFqryihcPF8InVIkuLR8bWHlW7/yTbpagA7ovBPgqFKu+7qaUqHx7bQHNreZN5PidyfLb9XUwcNIJltIsRXQBWepeg+xVmlk229yesOSGW3yQ0rqJ7zyF6X0bt/UfmyZhIlejjHyFMd6VwnA/Q4SaFkoySU1rNXWrawKVE7n8Xr3uRZPOr3M1H5CpGqRzbcMEI2XCa6A2P5zZeILMCvjt6jWk+41z9POa9PSytoe40iYsU27Dw78X5fxyZTrg2fYNSVbTcFjv+2R/7mUfJ1h6ltnxctOEDEilBLg+wT39A0br60D3Gt/3X3G6D3UYKjT/4DrPpCD05wNgKKa0mpRlhmS6UMRPDJpEmyzKmlBbTdIZnelxy1vGmt0jjE3T3KTwMipOXCPIZXtCH1lXK9a/RaD2J2XuWUjvoJMPshJAOwe1Ti8ecr3Vw0ilescBIBmjTRgUdKmFgacnZdMEwPSVyewxqZ/HdbRK5ZJwO8B3BUCcsGmcgWKMVXkZoKFWFQmNIybKck6n8/lycNS5T2R7K9LHM5vvWo8fpAXE+ZTHPuFC/+MCa5GeBL4LtKxSKEvPemD2MoqruD12hCpSCsv0khruPNn1Sb/O+wWtTIvpPQz7H9tfp6hinmNM8uY7FW6j+c0CEUhod9GDioa0SZbhow6fn9SmCDbxygTk7gHCNZZ5i1vpYVUpvcpukKDhruORel16e48QjluEWqnkF8+Q1tIDU9shv/TFZHlNzeojdX0WUBaNiQGt0jXk8wGlsM+0+TRD2aRYx5d0/w/QyyubF+3qCspiQWB6+1YPNX6QqUyorQitomz3CRoTZeIa97JBb87eY5TO2wx1CMyRVCUmVEBoRplhl5kzLDM3qmZarAiFKxMmL6CIHsY+xWaO0ap/oGH8R7PAxnx2fm9js2rVr3Lp1i29+85sMh0O2trY+sqDhxo0b/M7v/A6//uu/zvPPP8/p6en917761a+yvr7Ob/zGb/A3/+bf5Nvf/jY/+tGP+If/8B9+WpfySCMQbPtn2PArTEzePiFYkx410+ZEGDh2nX2/zoVwl0q4ePmYGjaiWEJ/l/LoB+SUOI6JCndJnRYg2Ox+lSi5TeIEZBo8x+GPjv8TtnBYlktqjQbYbdj6FjIdgQtytIfTe4ZqecjOyUtE0kblCU0UQxQZFax9CWU73Dr8Nu70kM6iiYlksfcfkOvPYRTHTPMlZplimJJgmYMwIJkgywTPqrHpvVPPXEmHqekyKGecxMfMiwVNu03LXJ3w0NIgXf8WRjpE2zWU8ZMFXlaZn+7ZrhTwCWaCeswKR3hsRptMsyltt40hPuLU9S6BlaKi0ik2FmaxQGQzKr/LYTXjcHGIY9qcjy4ihYEulhhH36UuTKR0UetfQZczTg2Psnkep5gRTI8pZUgQZ1xpn+dudkJSxkzzGZf8HuekSTq+TVHErNeeAHebm/ENLnhNRHxIq5yTXP83GNJBbH6ZcnkAw9exrvRJyx5p0ED2nuKkXKD9GifFIYfzfS40LpGpFFeG6OZVBovbhLbPYnYD363jt84h154lbj6Llg5SpVTme1ThQpA3n0DWz6OljUZiFlOMw+8gRq9iBF0OqpzF4g6WEA8Eex/zySCzObWjl6EqoT4jbz2NFiZ5+M7CvtIlioqm1SFoBghh3F9UgeBC7RJJkeBZHqlKeX3yMtvRLpFRR2vIWpdR+SlKVUTLQxABaIWoSrDAaD5JD8WkmnMQnqVd02RJl9jwOZcv6QtIvR554zx3lKAvBQEG83yCMCxqpo1hBegqQccTTiyYpacgIKkyNijJTYdx/1mG5YLm9A56cojSita5/4rtdEGtfpaX1YLl5FV2o/N4MiCZvcbi+Ac44+vUe09j+xsow0eXOXn3HK8XSwxMzrSewCPALOfo0U1Aw+gG0t/4iefxzwKznGEc/jm6KjE6l8nD3c+7SV9orPQIefIKa6akjNaYI+i4q+e6EAI5fB1dpFAcYAZ9CndVmKa0GvCeCgmpijlcHAKwV+0RNepIDMraWUxdgRAU4Q5dAYXKAUHTbpOrlLiKyWTCjek1jpaH1Ow62gsw6ltsZyl1baIO/4Th/p8gKkVt+xcx8wUnRy/i1kckbht76wWOZrcJF0f46QRx43/B9drEyyPc3V/GMwKG+YTM75BGW3TrV7Cjc3i6wjRs/OkdSrtOKCKESpHFAiEUqigQ0qEyI+xgnSBss0TS83s/VmimdMVBujoZuxluEBkPlrgt6pcwnQYYNoX92aTnfsyK0fQNZoHFhvX+ssNfRALp0qwqbmS3efbzbsxjfmYRAu4u9kjKlGWxJLJr1IzGj/1copYkZULktXE3voESAsPw2VVzquk15uWMaTbjDVXSCJvU2cCyO7RMi/HpSzhuk3q6YJIuaJRLjhEsvRBd5ZwWS5rD16G+yzjaQClFWVQ07TpHyyOy8hrnjn+APHkFbYU47XNsda4yaFxmTIkVNgmLjObmzyEaVyntLrvJHfJsgPBb2N4aSpXsOT7j+Wv0/TWSIiHTMZN0xpoqWJ8PCaVDsPZlCtNAYtAwP7jkrj2/AcPrCNOmXP/KB4rnH/NexCpOoFj5FOkdhnf+I5Hl0bQDymTOJD2lchtEVp1ARhTuOrFakJUDOmWOsRjja8F09ArT2jaiWOAu7lCrPUnefhbdvID96v8TqRXW8E3q4S9S+X0KVSH7TzGcD2gJiRF1KaeHaLOB8E2S7a8T/+j/wXB6mz6aZrCOWaQoy8U6+g46G7HuNGitv4D2t1FIJDZXrDpi9BZCCTCabAZbHKcGvuNTlYrQCnGk/0AvuPmUS1XMcRETeGtYeGQqo6w0EoNJNmXTf0cMrygpVM40nTBIT1gPNmnbHy1Lx0dhUBxzGp/Q8tr07XXenU3rMZ8+QpfYgxfRyQSj1kFpjWEYzPMZ6+7mAxsXlREg/A2kdRvQUK4yFbe9LkfLIxzDwTcDNIq78W3G2YSG08D3Am7MrzFRGTvn/gphOkW0v4RCw+GfobTCXt5GFzkCSem2URvPMLdqdDrPknnrvJkdYRy/yODav2c93GC7fo5JfZcshmeNGqnhU+kSS9jUrRZze4EhNxHHP0LpkurkJcLtb9IK1mF4Dds0KeMDyuEbmJWE2T5uMUWnM4Rf53R2l0UyYMOroTa/jjAjRDaDoEHmbGB1JCIZIf0+8l0bp5lOeGt2jeP0mKbTIjIjdoPzGNJkfi/7Qakrcp3h8MmulUOj/on+vcd8MLnOMISB8Z7tHKlSjHxGZTcYVFP2F/u4loNjOgghCc2IYTYgsiPahoEBGLJCHH6fvtvka/XzHKO5Ep5FTa+T5kt+gGQcOFy8tzFpLu6il0Ok6WCkA5bDPaxyQWfnG+xF66Tz28SWj3P259Hlktdtm1Zjm0pXNLMFon4ObTWpVIGe7GMUS1SwQ/3kRc6N3qQKu+jNryOFTxntYAuJlAKBxJarOJgpTHrRDndik8JwMbIxmD7r0kCHu2jxwT6MoMI4/gFkC2qGSbX5jXvSpYdTUXJzfo2kzPBMj4u1yw+KnPTjZ8ZnyVLNuDW7iRCSs9E5PBn8+A8BXadHpUqkkDQ/IDNqqQsW+YKKjNPhTYx8Sq/+FMfxIfNiTs/v07NX5VZdGbBWlhxQ0tAaK4vJLA/bbaO8Mwi3TeS3Yfgmhl0DlVOsP8vUquG0rmKaDS7kAWr/O/jSxj75EfN8SiYqpr0neSsbsF7bIRIQBVsERoD95v+XND2lXP8SRfc5AjPCN3xMbJbVgkqXhEaNptVmao/JVUauc5IqRgA1s3k/4cJ7yVVGqVZ3wrKYf6ErRnzRKZwO1sZXkONXqeICPT/CtCPy2oUH3jevJuwv9gksn01/Z1X5R5WQTTGr5b3KNRLQzMgx157G1wbd+AbFrW+zYfnMOy2OrYCsLEiSV9EH38XRBWGxwNj8FlG4Tqlb5NLhqBhxYBps1S6yLQw8lUJjjcqIqNJTssUBldY0pEvhd5HTGLn+ZZIqQ8/vMvaa+OkeipI0K2gJm/XGRdzBj7DiGWf1gqUqmaQjyrWvMS4yopUcmdCI2AjXeW3yCo70eGt+nYvRai4elCNO8gEqt9g2nPuHhmG19l8UC6SxKtOYvucAzGM+WWSVYMbHaDukcFbzbEXJrcUNlkVMP+jTtzce+tmm3ST3M0pV0rsXt6+MgKp26f57BBpr8grj0cvMbZ9xfRsj3Wc3OkeYzKAo0IBa3OHmtCLLFe3GFXSwhixX8yBCgrNO2DyHuPtnK1vVmu6Fv8p4uc83qpxmfpfMCXCUZlQlmLaHnU2ZFym5KjDjI2wrQLbOYPtrWHWfTJg4WJROnbXhd1mMXsOM+oy0QqdDWtO7GIsjgnuHtLUqMaoF6u5/4nB2E1HfZtJ9li1vF2U96MM4wkMIwSQb4xshtmuzHqxjC5c3Jq9R6orIDjkXXiLXKZtuH1sIhHSom817Ij7jfi8+Xuo+5tPmMxebTadT/vbf/tt85zvfAeDf/bt/x9//+3+fvb09fu/3fo/NzR8vaviDP/gDqqrid3/3d/nd3/3dB1574403+J3f+R3+7t/9u/zar/0aZ86c4Z/+03/KxsbDJ7S/CAgk5rucSrOYYBx/nyd0Tqu2y7GWNNwOlVgp5WU6pBIe+B5GOmOw3Mcop9izffz1EssMKYJNLDyU2cCVMVovSSdv0Tx9hcppUHodpLiXOcxdwzR9mL+IzhWuGnFndI1afEQZj/B6z+IuR/RqG0zjEw7KhJiQW4tjLroRHbdOMjtYBWUOXySzHQyvRbH2HIEZIBtPouMRlmmRfUDOhsisU3MiZsWYttciLdIHrF9JF+X/dIIaZXjotS8j0gHa66LkB6u1H/PT07H6dO3+T6WWrig5nb0Kh9+n5dZwi5LKiDDdfWZBC40mLTMyFVOTEdtGBEZjFUgopyi7ibZ9loZDrqBvRYjyFgYjqtpZpHRZljEoyeXoHDuTG5Tjt/CSMf7mNykWx7yuKpJyzs78gNePvkcVbiFVQWE4aBQzXYE0aUqNXT+PqY+4azp4boOsSDheHmILl2k6Y+ZOSWXCaXJKXpW8PrqGEXTZmh9g+32qOMUIpmgzgCoFI1g5VQ8gHjgdI8sluiqpoh2UTsnaFxlLF5kM6DlrP9HJscd8BLIF4t4JOxEPEO0HF/SpjrkxvU6lK3bCHRrW+8UcbbPPL/T/MuNiyN58D2B1SihYBXsXy9tMhm8CIOs7+G4X7dQonNUmTWUE3HY7THObND0ic1rIoMvO5BrlzT+gFqxhrHU4rDT26Y9YGA6RSinHb2F0rqKUQhsOTPbIz/8V9tMhi2iNfrjGlhXhTI8YLG8T1nosDJczUrBMJhSqRBLgrn+F43xMJWLyqmBezPCcgFxIJAqlSkpp4cRD8C2ScsrB6fe4IQw2wk2m6QTPDVHSxbA9dB6D7aOl9b6+ehSQ2WSVKQtgeYSIdh+f/vgYyNkeusqRFezUPIp39afWGrwmFIcgDbTpf+jfMoWFKQxKXeEYzv1AnDI88tbT999nAWf8Vea8QmfcmF5HofFNQWSFjA0XxxTI05dYDl7nVJiYHR8jPsao7ZDFYyzb4046gvF1yIbk9YtY2ZwSjdRzpK5IFgewOKJx8b/BbT6NWcDe4gaZewaZjREH/wWjdo4i3ME9/R5+XiGLjGrzBXQ+Q46uI3SJ7j9FVVxAGz7jsMtkfgcNGO8qjfBBGT2Was4gGQJwd3GXJxqtB+YoLQwKb/2nGLnHfFzeSu5C0GP9Z0RsBrChTa7p5efdjMf8DKM1eKZHUqZIIbHEj/cVlvmCa5M3qbQiskPOh5dYHeWCQNa52nwGa2Hx5uhNbLdBvH6RUJlUXpt4/EPK+i6BNJlmM9AVZbiOL21yO2A+O6Zm12mHO4ylQNQ2SasCt30Zlc8BhZzeJsnGkJxiOTXE8hSGN1mUc76TjjivSqwsJXA2MJfHiKPv4833WMz3mAVrHO58C1G/wMHsDgBvTF8lMhocxvs4hoNO5+h0gJXOwTIp1/4S+n3rhXcQAlgcglboIsXIJlT+46D9R0FJB9n/MiI5pXLbDE/+E8eLPQxpEEa72G6XWpZwUinG2YjAi1ZlY6ZvorWmtH02pUXdajKRHtN8ijN4ndSqEc8G+Nu/ROm0SWrbpPkMo75FZph0rB3G0Q5MbzOKBzhYBLUWyl4iqoxlmTE8/REq2sQUBoNok7BxAT05BG1gTN6k9NdRqsRcjpGTuxCtkdavIPP5SjyHhmyCF+yw6682wxQVipLj9ABDGnSsHiYlxulLtAY/wouPaa49y2mnT8NsETsJi2LxgBg+0yshf0FBaSY0rDZVVWFK6xPZBM11xsHiAKUVR4sjGs3mF67Ezhcds5iiF6uDw87sCKvZ583JDdaCdXKVYb1HNFJadezuZUQ8QEVbKGHStdZoNloYwkRikOuMUTpGoxmnY2zDZFkssYRLHPTodX+BAokafZdRPicYv0k9OcJoXqDY/CpLnbFoXGApTGrhLsPJ68TZMfXFHptljj/ZQycz1uIlngFHywPCYklaO4dr+FjYnAsvYFZLxGzA7el1XLvFSDtse12M5M+YVjnl4R+xNEP6OJimi1gcwMkbaFli1NbIVc7R7CZ4G1AsWbO/fr8fCncN7m3GvZt5MSOuEibZBCkkQktyMlxtsBFssr+8S2AFBMbj8jSPDFpjz25APEDVdn7s2mpQHLO/2MeWNudrF7Hv3SNS5ZiH34F8ieU3mPoNKl2xzGN2a7uYNZtpMaHSBXfmewwsl6trzyBmt0hVySw7pV21Weu8gDN6neHwDeaTN2h3nyZV6f31okgnVFYNZXuo2W1S08HyGxThFrPxHRqNNrbfInvj35IZkqi1y/76V2j6XWT7SWSwiy4Titk+hmMiZnvI+lnk4DXq8Ri1GED3K2TB6gDmPN2jLEtKvXo2rrmrmP3h4oDr0+tIITnXu8Ri/BbKX6ehNd6HbKQKrVZCVYCqWokzPiTMWemS9F78JqsyKl1+aInBx3y6jLMxhSoBmBVTPOejic0s4bD9Y7J1mcKk47WZnXyHavAaxvSQ0owY56sy8SfxCR27h8RYCVdMj5rVwlIp2eIE/AgrnVLojKR1gXoxQ9bPorMZyWKfU60wdMqkimmFZ6kd/gl6PsRwa+iwD0f7lAiMMiEDlgev4qiCsPKwk5h0epNpNkTaAWV9l3N2Az16g0BV7FXXSajYDDexpMU8W62pr89ex8ShUhU7UUXL6j302gMjouU2WRQL1oPNx0Kzz5nCbiG8dYjvlcgzH8xqJgQcLPdJq5S0Smk5dUKjjrm8C1WOTierdYBVZ1Sccmd+B40mdDyi6T4tp0XH6bIwGmTSolKKyvawDAN59DJito8ULsX68yziE/LaFkfxMYVSpMtj6ulbMLiNUeuh179G2nqCI1JmusCTJue8HQz/DHp2jbyqOJm8gWhdJLYa1LwGlDkTt4ZeHuAMXqPjtGgmc8L6DkalibMZ7dYVLLHaWxVI6laThtleZWsqcxQKNOTD75Pvf4cg2qTye/AusZnW0PfXmIgTao5JZD4WxX9aCAHW4IfoeIwQEnPz5yitGkkVM88XAAziU/rO+kNF2gYWG+72h36HrGLyyQ3G8SnL2YKplOy6bdTBH2J4Xap7CYwGlEziU2bzBMudQ77At2v4J9cQWmG2L1EEZ5DR8Sqm4a/Rip7h55ZTRsu3WJQpRhBy3HmCOI0JsxOOZ3cZLA+4YDtcj/cJzRAjaOFd/GuIeITTfILK8DGrBOvoZazFCcX4OtXT/z16sU8kfNxgG5IBZbiDtuvIYkFWxig0ZjwkK7MPriqiNX1/jYPlAZHZoma0yHVKqVci4biMOUhvUy6PaYxvcNbpQf/LFBhooOp/CZkco+06pfnJZjV7zGPey2cuNvvN3/xNPM/jT//0T/lLf+kvAfAP/sE/4O/8nb/Db/7mb75PPPYwfv3Xf51f//Vf/8DXz5w5w+///u9/Ym3+WUPGR+giwwA2lEmrcfWBTFHK62CYt9FKUdS2SLNjwumEzGtjUeIv78L0NkTrRH4PQ0gMDcHkJkGRY1QjztvtB05NKBVTVQWZTklVRSEEmVXD6m7gWXXYuAh2A6dbsLE85NTrY259jRNp03R7BI0pcv+PMGcHVGtfYlHfIcEgCHbIjAgn+UPKZI48+i5y85vvSzFrChNT2FjC4WR5wrnowVMB78YoFxjxIdr0H6ih/GEUThucx5k9Pm1+2jVPrlKqxSE6n5OgqKcx1CKoUjpei3iR0jBM6ic/wixKaJ9HO3XIY8r+8xTRDgibHbXAiffwRkdU0RkkFar3LArJVrDFwXKfpungahc7OIulJBUGsd8iq3J8wwelaLktjk2PMxd+FV0oZr1Lq5KJCNLW01gi5Kn207R1l+PJm5SWy9xtM0/n1OwahiG5PbtNJQqOk0MMLOamz8zrEaYZUpUYyQnVfIBRTLHdgKL1FHmww3tl7EIXWOM3kNkI6UdUuY3qfIVZOUcVMS2n8Vho9mkQdBBBF9IpunXhfQv6RbGgUAUAk3z8ULEZrNLHu9JDConSisiuUVESV0sqy8ewAqgSSq9JVT8LqnzABFzLY1SMCGZ3sE9exfdbhMCyLHBne5j1HdqGxzybYfttRLLE7DyFOHkJaQdUbgd15QWGToeq1PjhDsKp46dL8ngGWtK32rSCdbq+YqJfYyoNMqeBK33qdsVIJxjCIDBDlMoIvB7LrW9gd5/ClD7K66And0h1AcEWG/EJrZMf0e2ZCGcDJW3Kta8g8wmyjLFGr6CjbQq79dA+W6HJdY4l7Hvbxp8+ldPEtDx0lUO48Vho9jHRXhuWQ5ASZdff159560nMYA1t+j92QWUJhwuNSyRVTGjWPpJNKCpqKiMqF5THt+lFa0T1y7Qdl9t3/5RZsWTbDGm4LXInZJkdk9gtRo1z2HmC5TfJvS6RdMlqEWq6TxlukBczxNbXwPIZrz2DadVJ15/HyM+SJKc0T1/FdLsweB3Ta0IypTJCKiNEShPn6Huo0U2Uluj2FdLuV9FoZtldBBIBpGWKsDT27Dp6eQqNM+TeJmY5AwSlGWFL5/68Eljh46Djo4KquE5CQ0sC+cEn979obFoN/oOsKOMTTP/hgfDHPObjsunvULPrONL5SNkQClWitAIgrbKV//SuqdDC5nx4BUesyk26wTapsAGB37jEfPQmiWHSq18GaZP4dVQ8IM5nmN0nqEkLKVzy2TWqzrNQ5QSLU9TihFbQgrDD4XKf/tpzRLUN9PQEigUyd/EMh3aVUSsm4DQgLtF5jM5mlPkM4XfIsjk+vOMjWiFhHnPB9JgbNlHo4s33EYaFqkrM7OR+FtCHoTUQbUH+JsJ0KJ2fHcHrZ0Fht8BusdQzlNOk4TQR0iA0Pcr5PmX/aZRSBObKNitdrmIsuiTRCrX5dSgX6GpBe3mTthVhCxcrG2Iefw9hhiybZ5mrEpyIqPMcrtmA/ISqSPCSCY5dp/TXwV/HXN5icTKknB2QGILy7C8j7AYKnzRNEVWBE/VBmxhOiMrniKPvIwYe1o5G1c8iF8dIITBUjBy9SFG/SHWvbOF8/gZFOmJo+hihwYYqMdMTxHKAawYY2NSDXbTw2A3OoVHId4UnF+VidYJcSlJVYgINp/mJ+SOmMHFMh6RIcEz7fvmRx3x2VGaAZXvoPMEI1hDaZtPfRmKQVDHWQ7IsaruGtnxK+51sxu/2201hETkh02xC3WkSmBFCnKK1JrJq92OUUzvCsWxUNiYONwhKRXX+1xjnQ4bpiLWgj3f0XbyjP+OyLDn2ajRaFwhmR+hwG3RFZNQZSxsU3J3dxam7eDLAjvexb/yPCGmy0b7ADbdDiUAF6+A0ybIRqqqYdS/RsRtgNzDufhshKqTtY1shVAXz1jNY7jqlYVBYtR9bPyEwQ2xhU7NCIjuibkUE+RJMRd1sUa9/2Nr4MZ8L8RCGb6I1yHyB3OqiHlrFQROrBeN8uNL3VhlxtcA23xabpXBPFKPTOc3GFnGVY0gD3/CpB00SHbM3uY6jUvJSkoV9kBbT+S2m5ZJcZzTzEX0UNbPOVrBBYHkYyRzDm1FaNaraNiIbg7SpLv7XWK/+v6nyJcXyGHn2l7iVz1m36+igR5qO8JdDGl4f7W7hN65Q4qJVgjO/i1gcI898i6J+GZWNEfEU02tS3rN0e3mH+sn3KHXOtHERx1hdq1HFsDilVyXofMkg6jOtX0BphVnO8ewP9u+UsNDdJ5HzPbTfpbTeJT7QGisbAIrS7aKRWDish+sMkwEdr/s+AexjPlsiK2KYDBFCEFqf7GEHjabnrtO0GwytOrYwCLXGt12SMqHh1DCEQaFzUp2wL22i/pdQoqJrhdTyKVQl6eRl7giLeuMc6/MBNa9HqiuybI41uo7KckyrAU4N22+sSpxvfQMR9sgMm2pxyu7W12ikc4xsQa5ybG8D4bfwihmG5ZIvDliTIZV2WMyOCGqCxKqRlgmhG973+x3DoShX65i3M5c9DInBjn/uE+3Px3w8iugspumCNCjc/gOvaQ2BFZCUKS0qwoPvYAsXo9YDO4LIpDQbAKRVCoDSJeNsguP3IR6hvSYtoXhmdgPdforE30BvL/HSMRJJFU/J/RmT5mqv6mJ+hJEu6TTPI2cnKFNgHPwZQmnEFvwgH5OWq4NIa5u/gK00ZW2Nyd0/woq2qJw6jtshXvsyi2TEVMWEmPj1HVS2gN4TiDyn421QdZ6hcnq8e+PCES7r4TrTfMqm6eGoglRojOk+tjBQyxPqD1kfREad3fYmo9ECpT614XqMBork3v8VQq1E2q7h4pkuSZnScJsfKxuoki6m38Fc7uMEPdpuncbdPyGQFjRArD1HZXgsyiGQ0pQwufk/YyiJ74Zg1gAXY7mHtiPY+DIUKYW3ur+sUhEIC6NIEHaLibQRRkEcD+gaFk73WSq/Rb3MMGWIJR06IkCsP011rzS9khJqOyTLPUr7PMtwjR1vHXN0QCkkqn+F1KhjuF0MXeHVztDQJXF9h57/4clV2laPZqOFwEAACpO1cI1pNqXjdTiY79NJBsyTIQ3Dx1oewb09sdKqg/XTiS0VJSvJ5+N94cd8ND5zsdkf/uEf8i/+xb+gVntn46/VavEbv/Eb/PW//tc/6+b8hUQ7TYS4vfrhISUJS6uB2vx5QFFJm7InGNR2aSyPcd0e1XICVQ7ZnGC7x+XmE5QqZT67g2Me0/J61J13AtWj4pSj+Ih1KdES5l6fMuoxzGLC1hPYRhMlXZaLa+g3/0f0Yp+t5nla5/9rhL+Fow2c4z9HBl1UNludRk8XqDzHKKHsPoMqS0BCWSCr/KH1zE0sOk4ficAW738dVmpsc/jySo2NwNp0H14eqkiwp28Ckjw6g34cnHykcaSH7fcpxzcxTB82nkRoiaqdoWH1CBoNvPgQmd5d7SHND6k2vg5VTmW8E6xozA8RgzeQk+vo7tOUVnTfqQhkjXORy+H8GgtDUVclRvsSVZFhZ0tcp0ZOzqx1AdfyEH6fpP08MSVvvfkvKMoZO9EOeKtNVlOa1Kd7eNN9lOFwbuPnmEuNc9929zG1zeX6FRpuiyzPqPlbyOFbCBTajhD6GDm9CUkdlI1lhe+zZzM5gekeCtBeneLML6OU4DwlpS7un5Z8zCeM6ZD3XwClUA8JHYdWiCUtKl3R+DGbeYERcaVxlUpXOMLj1uI6s3yObVpsn/km2eA1yiol2//PuLhY3Sv3y3X2nQ180yY7eYm8zCkXx1iN89R7z6AXdxDCpWd41GtnMbEQa7s0ixQRbaGcDjodUDUv49bOUE+OEEKy4W2hrBxHVbSCFjO3xeb4Fkrb1FtPYjUuIoSFxKButlirdZiZKbnOGe79L6jZPmv1c8jNv0QlPSpAhjtY1Zw0OWV3/BaRWcebDtD+kMLtUhk+0kjQRz8EQCYjxNYvoj9ANHSY7XManxJaAbvh+c/Eca7MCL35TVDlI1nm84tGHp7FdFtoaT0wT7+NFtaHbpq/F1f4uD8mA9q7iRaHyPENOH0FZ/3LWJXFWr6kUhq793Os+Wu06pdx3DbZ4EcIrfB7zzG3GhS953E6z9ArYwK7R+rWcDpjDvOYfPw6rukzyeYUZU48f5W0yGk6NXbrF/GXU2SRgWFSCRvRuoAYX8dwQ6rJHjoeILMRunmJ0vRRVNxevkVSJmhZEhp1Om4Xo5iih9dXF3P6Gk5HoU9eBcBaew7cPpcal8lVTvg4A8IjgzG7yZtujY2fsTHZ8LYo4zH7h9/mzPn/7vNuzmN+RjEwaZgf/XBQzamxFq4xz+f0vf5DA6Q2DueCywgBs3LK9fk1DGFwtnaOs0/83yh0jqkdcjXm4JV/zjIdsRlt0O19A1u6nL71b5lmA5zlIb3ul7FxQcCm1WZS32Fo1hlIWAyvsW7XkWVGs/U0X8oGuMkYZTcpiymyeR6kD5aN0z7HzGmgazvUzBYX6z6FLmjkCxZHf4hlWtSkRYGDbViUyRBOXkJ0nn5IL9xDaASCPNxFen2QJurx+vcnRlFyZ36HA5XR23iOTbdHNT7GaHWoKcmV1hXse+XtAqPGuWJGMrpGK9xE+edQ7gbrlAROE7wNnPkRfplRKg3plKC2wWLjG0gh8aw2Csma2UJaE8z1r1KGZ6mMla+TB2ssihnzbM5672n87jcwtcOsOGFuADqntf4NHKOBqhLsg/8CqkI7NcjnVFZEtfEt/NM/Rl//A6Rh4pwriNtfwUoOMA6/h8wmtDpXcP0++vBllFXHaJ9lgWbgRshqRlf698TwD66HQiPEMWxKVfKl3pfQqbW6Pz4hJAbnogsk5RLP8N9Xku4xnz5KuhTrX0eWCZVVo1UOSKsMx3DwzPf79lZ6jDj6wSobVOs8Wf0S42LA3mIPx7A4G11EoyhUgWO6dNwOkdHgcuMKlaoI3lX21/T6TDrPEGhNYERov0slXHrOJn13E6lLxOA1auWScr7P9tm/xEmRE5z/q9jKoHIajKsZ42rC3Kth6QJxL6uCffpdOPgeWikCJOsXnsWwGhTCxr78a/jxIUOvS9PfQFttSkCufQM7HqCrAr92lvUzv8pEFUzyCR23+4AQ84PwZMCVxpNc5DIGBsHsFpx8F6SB2PjqvbJaj3mkMGyQBlQV2nTRH5A1a1CccHd+l2U1I7LrOMJ5wJ4rM0Q2thGLI6jvEFpryHxMUiaMizF9e4N6MiEcv85CFdjeOmYdCrfLcv0FbkzeZLw84svhBu36eSxhcqZcI1ucYBZLJK+Q9V/gWj5CRX16/jpdDOg8S6VKIhlxtfEllJDYVYFev0Vrvoe98VXq4WVs6WJxL0tNlVIpgXA7FElC2Wmgd/4yVrRNadfI/c2ViHR8gwAHqSs6Th3DbGNUS+Thn9LRQ8TkmKVTIxKCOFhHaU1o/vj1UeGtw0MyyNnJPhy/DGis7lXycBchBD17nb6z/vig4CNA3WxxtekhkJ+o8C9RS27Ob6C15mrjIjulxjBdEm+NZH6TrErRjiCpllyfXaNUJZ7tQl4Q5jnh2lfwslOOZyNOD/6Yo/ZFtNdnrfck1ek1AqdPYEwY23Ucq4ZTpMj5bfT8ENG9hB7vY81O6bUvIDvPMFA2Oh7jxccEGzskjWcwwh3cyUsspycEyzmGL9EY+GaE5zQIDI+u18cVPhfrlyh0gSMdTpIjhBC0Hrav9ZhHFI0V34V8gYq2eFjduw1vm5rdoD69iVVqNAmUKcwPEIsFsn4GgLbTIS7jVQlCw2aSTmmf+UVMrRl9/59SlSnh5Db2k/8XhtLDbF8mHFzDaGzjW016/hpONiUsJEr6sBwyau4S5hOqsI/hNDHKnK7XY5gMqNl1RlXB8fIYz3A4c+GvYUgbLUwMIwBhETp9NIqj+JCidRXb7ZHIAKFWWScftp8Lq7l4u8jRh6+BfANv/cu4tTO0ypzI72Pa7YfWulqVhf3kRucx70cDqvc0cnIT3CaFsxI5mdhcqF3+RPYWtTBQva+y1jzPUhgE8T5OkWGUMbinK0G84bNmuVRODMWAsTbwVIae3MFsXcQqhlSijTp6Ed25eH9fDA2q+xTR8ZLSazGdH7BmN7CFydRweWt5Qt+v8Oen+HaTvL6LGN3AMBerCiPdLwOghEO+/YvUW+c5NQR1p43vblH650mqBa/Pb6PzYzYNk669hu59lVr3BSIhP5KNrtYCmv30DsNkRN2pc6l2CbQkcWNUlRDaNQzhoN2PfyhwXk25Pb+1yiJbO48rPvp+yWP+4vK5RFSyLHvf70ajEab5OMDzWVC4fcztb4JWH5jt4+1SkAJYd7conD5m4zlyXWGlfwxVjjBttLCwsKlEybR+hY1wG0MYKDPASY8RKmeulmih+Z5aUNkGa7ZHw2qy1TqDoc1VcEXCoorxi5hKaxy3TZAlVMaMyogoG+cx97+Drl1GBVsYyQIMD7Lp6hRY9zJMb6ODNSrr/QtMreFMuMs4H+EaLv6H1OnWVfn2//hA6fvoBoxuoDVYQpJHj0+BPAp8UMpRiUG78Qwi3MVCkrzH7i3hgN0Ew4SqRPgdKiww3tlEEQJ0MkRLF1HfRQQdqsbVB8rNpMWcxvAV8nTCTEM3DDCocKucS/UrnGSHHC1PMGqX8bw2tow4zO5Q5gVFUTCOx9RVtgq1K4VYnmDhgDIwshGW26W8J247Vz+LTk8InDaG2QF7VXrx1bCDELAd9InyFNJjVLCO0AotHzLHmu6qxKZeCdSUWi1kDMz3CVE/sN/R8NiB/4nRmnt9//7XXOFztfEEFep+YO7DsMVqc7LUBctidaq1rCqM+U2K+Ql2lWBEG6BBlOlquaor7OQQxzDJW0+zHL+J77ah+wKu6aKMgFJ4YAQYW78EqiK2aggUdrRDsbjNSXONkZDsCMlu8E7GyMq0qdpfxgca2QmofUAhlqeYzacfuOTADkiEYpSdIJIhlVbE6YhasaRy7p0QEQ626XCuVseNJ4h4cq884jsLFi1MxNu2bKwyi7wXqVJEOWeeDlFaMcvnZCrB+5BnwieJEg/OK4/5GAjxU22arIINP/lkJVSJWU6pDB9leIhkRGg2MYMNdAVCzSinMVrYRJ2LBP2vUhgeJ/t/wDKbUA8ihPQwnW2kK6h0hSVsCl3STg4ZVBkZgkxBaUfg1PGBUT7GkDXi6v/P3n88S5bl953g55xzpYvr2p+O90JnpKjMypKoAgg0CIpmsxscmpHGWZD/ALkgzUgYdjSjGbmicc3lGIczxs3QaGNsm2YPyOlGF9AASqCqslJFZOiIp12LK885s/AXL3RGZKEqVflnkRb5/Lr7dfcrfucnvt8UpAer30CkA0ywaNTPKtuIyhmUmSHvfA/dvIISEtt5laK0QaznCws3IHDKXIguIazESnt6z8MtQTqGEwUfkQ4gWCQrA7VcUH6esL13uV6K+M0TO+QvC93KGdzpj7l+/KNls9mSzw1SSFb9DVb9p9cXbtbHSfbJw3UKt461MMoGwEJxZJyN6PprlPIpMjsmcwOi8ipl4eLIEq5bQ5uUqU5xpY+SASo6hyxyZD7FVjapqgamdgGj5zTmE3JvBVnp4lXOcUYF7B29Txr3yJIxnixR7X6VpPwdjAqo2IyacJFIQlkmBJxiQN2pI5SDHN1A1S5QzAaIUgvjVLHP0c0ZFj3uz+5TckqcKe8s1uBLfi5ycnKd0/Q6aCxBsAHmAGM1btjEivD0WFNC0Mg0jdImtgCbTzAqROHQcDpQ7UD1DfTo6iI3oRyk16TjPlznKj0jGL6PnexhpYdSZXRlByksPSyj9mWKdMC4cY6aDRBY8nTArLzGVEiszll1vUVuaOM3cEttdJ5jW5cfWpcnY8CCziGPEQJEEVN3GygUrlOmnM9RZBTWY15a51a0wcwUyNkBncazGzl9GXKpdgWLYa3a4jid/MLXmi4ervPiddaSXx5GBhhvUVhsuyvU6g2UUM8cBBL5/OHFOJsiBPTSY4w1xEXKrJhQ2II4Xyh59NMB1VJjURx54uWqqk5YL+FE53F0Qe4+nh8ywkG0LuLfP6IoryKzCZXma9B4gyI+YC/r8dPkkLX2FWw+ZyvaOi3C2PIKsrqOTScQNim7bYxwcJJDrBshVy/TfiLPop2QorqDNRY7HRM0XNpei46/+tRx/+Bsedbp4AoPF29hexz3Tz6MxskGCKsX96ulDeDnhyDCrH8DkYzRYee5g3KzfGFDVVYRK0GXtr/6WIOsRZI1XkM0X8VaQaJHpHmOQHIcH7OhKqj9H+IeXSd0S2T+Cvdn1xkazaqCzVKHCEGhC6wKyRtXcOJD3MkQsAjpEZs5s3xhz3cUH9CuXyHsfJVgdgj1s1gU/nwfaXL05l8mFC7arVIBnHgfgCJcxUofq3wsCtwSVihyt0nefWgVi7XYcheGdwi9BjpYQQuBzGeIIsN3Xeq6oBpuYvC5VH8FYcVLNWU+l2LO6Vl18jkf2Z0lnxO8X4Ld9TgfkemFq8SetWxu/g5GwKwYYC14MmSWzai4lROFMEHVqXJmtI/IUojHUK1QuB6r/jlcK3CVQyACjDHg1HGqG9SlC0ikWBxQhd9CTY+w1TOIzhuo1iuk0UWa8R46XGPslLg7O8DmB7TdVXy3S6TmgKCoXYCKRjkBnbBD2z48Th/E/cAL7UOXfP5wk2M4fBcAmQ4Ra9957Bqk9Awv6eH7NUTYhfEBIBa1heoahY0hXVhw+iLkYvUyAMYa1oIcV7jY8TuosEkyuUsv7TNJ7xHmM44N0HmVqt/AdN+moUq4BDjOTaxwSO2cnlfjaPt36Mz2aaoIWz3Ha0oyKo+IvIi707sYa5gVMfPSylODXg8s6x+tH1gAFZx+zufV9pj3FlsbjUzH1FZ/m1rrTYRTxcrl+vSzJPfa0G0/9fdPUlt8EUa44K1SBjw3QzRegWyMbb9+OkzlCZ921KaX1gjWfw167+DUz0KSYOZ9zKSP27mEme+Rl7dPa7q514LOV6kWljIax20gvBJZ711aQQenKACPiqygZEDhNEFIFDlOPjytTeR+F/wudaB+ut+KiRmd1iHmxZRFmU8sxCc+QYyhraYfL3JO9+d3sPE+XafEmcoF0mCNoP76Yj9e0i5TWI2TDzEqPP0OHzDMBhQPrKuzEYG/rA0seTGfenfX3/ybf5N/+S//Jf/iX/wLhBDM53P+5E/+hH/+z/85f+Nv/I1Pe3d+ZSnUyxfWBfK0A3liZ8T1dVrZkMBtnTavuMIjdEPyo5/iWihnMToHTM5qVOc9oShMgbWScTbiYvTKotHMFuzGd0l1Squ0hrn43+ONb0EaIw5+gpr1ECtvIaJ1ROcSZFOK0ioi1DiHP0aUu8hkH3n3D0EIZrU1evkRNbd+6u/9IEDxhE+gArTVaIpnTq9aC6bzBnJyB7wqRfCMG2UxgfgYaRK0CBZR0JLPlMRMof8eQTrFbbxCHq4/tY1EglOneMbzYSErqja+gzAZ2q0/FdxaC9TOoGb3EEGNpP4aRgW4yQFgKYIu1el9Zofvks52Cbd/GzG4gchTpPMawoIUCs91caxL/UTOtOJE9LpfIZzeo964hAy6i+YtKbH1Heh9hF8MmL77fyf1a8jLfxsnOEN7eoTt3wB5G3MyqTpI+0yLRWKkl03wWl9BN87jDj9CJcfQv4psvf6YqlLutXDXv44o4lP52Ed5UWOGG+8iex+AV+W4vsWwiGkGbcryy6W68svATQ5hcB38Gnn9lccaF2ExtfAiu4wHKD1FpUMyx6Pih6RFsvgdigRRzDD9jwisRax9Ezu5gzc/QoZ19PA+AF73dZzaRYwTYoqYbD5FpWMcr8qssklfz1BCEGEASRpd4NAvszfbw+o5g7THWvB04OlmfdJ8SOIU2HxGGpxhMr/Jerh5aleT6Yxedkg1OcSRCi8f4/pVZHJM4TcfK34q66I7b+Mkhxi38ljDdOHWcFffQuRTdGn1qXhdmgR39//E5jEbvsPNsIvv+HjPnJxa8mVDWI07eB8xP8I2L5KVNj92+8LmjIoBnvSInDpe/x3sZB/XCcjXv42pbSOzMXn7Deb1NYrpLt70mIDF5F7u1JnqEcNSh7CYY8plavVXKU4W2vKk0KOG7zPp/QwHQ62+w6xxkR2p0L33GB1+wPlqh/2yQ3lwHW96gFM7i+p9gPVq0HoNmfRQSQ9tBaJ7GbH3A4ryOjpNkTohUCFlt8Q4H+Kq0umNTasSYu1byHxE4bdReo6c7QMCXXr6XrDk88H93o/JpWIteHoi/4uMEi4bheaauctvf9Y7s2TJEzwZBjvFBO/W/4Lt38CvtODK3ydXJTKTshffpxt2KTuVEwWO74MuKAcV4tVv4B3+mJJbx5vfQ896tFrb7BtDWmlh8hGbGFRhEb33kavfoq7quOP7KMeHaosi6OLe/x64IdXOKyS9n6HdkLopEDrBShcQz1R8KMqruEkPq3PM2tvY+Qg2vkmSzYldH+0oqukxmJwi6GKFQgjYm+2S65yRHjHzJ0TO0j7zkyKEQKV9vMEHnCdmL2gThR0OTIrf3qIhAkT4hMW6tTiBjzz4AFvb4UBCXvSoOY3HVMCy2kVUqQPKo3jEHtYpxqj7f4y4998o3ADjVpHNi5j0PoN7f4h0FMeOSw/BmWzCmQq4oxtUj98lSXp4q18l8h5abhRORNH51lNr5KLzJjIdkAqLjTbx7n8P5QXIcoeabqLcGvroI8iGOPUdisZFipOhj2bQ/FhLFYXz3FSLsAVOfADOc5Tol3wheZDDexan17AiRdfPYe3CWnWWzXGkQ0mV0WiUkBhridxnF1oeHMMOHkiP4pEF96gYcBjvU3ErbK58A19nmNk9kJbqvEfp8E+Z3/keZXJ2znyX/WTAVuUMGEGe7VHN5qSzY1RtDVX9Gsnqb2OEg5vsk9z/HpnJiNqvUTS+gkVgMYzyAZV4Dz/tQTpBr7yNdhb52qcanYsh8vAnWBSm+5XnDg9bC7a2g8zfQ/gh9vhDhLG40QZZ6yuf7EdZ8kulcBvYF9xX20GXRCfMigm5zXleZdKeXE8DFRI6AUmR0vAX1lVWelBqYnWOrjQQvXe5mByhp0dsA72zf5XAa+H230XMDrGN8+iV1xgnu/Q8DyfZY82kFMqhNdvDnQ9JWxc5LjXwlU9zeBVncBUO30O0LpBu/SWOSWnER7i9OwC4nXwxKPXIGvR5DXZ54wqqvI5RwWn+UvsNVLkDTgJbmxhZRvglgvkxRbDyczt0CQGmsoGKh1g0prr1873Qki8kFbeMFBKLpeJWF2eXXThItPw6TnxAza8y0QmB6+PqnNXhLYLBNXTYxaTHxJMJjXTM2KvRiftUu19FrHew0SYiHTCKNhi7FTamdxHX/1dk1kc0zmPbrxO7FY6LCbHjsmo1wm9D2GSWHFG0LtKb7VOvt5DRRRwvAumRBx0cPcXpv4/ofYjpfIXiOfe8JV8wxIP/2FPF1NOHrEEcfJ+j8U20FETn/ieCje+AgEwqyvGHSJlAWMHNh+QnA1GLV1woAnqTG5jebXwvpNj+LrthmzSf0kkHVKZ3CaobJKUax2ZKpBy86V1Ix7jjG9jWK5QP32G2+jZm9dvs6RQlCiLRIPQXcUvTb7Kb7+JKl5Iq4xRjRDZBB63nqJaBN70Fk11spcV8vo/K5vjdr5H73dN1gLVgqhuIuI9wPHTYAaHA636SXp0lXxKycB134ztoqyme4WhihYTm24joDPHen6DkFFFeQ+UzOP4QWzd4wQ3S6GHTYxGs4K68idQZRXkDYXPa0RbTYkYlrFO5931AUtQ3mDfW8NIhYryLnA7wV18nCzeeGdMYDAZN4DoE2ZBymlHMDimnKbZ1kSxc1CamZkw/6VF1qzTcp/sRYDEMWfNrjPIBKpnj9d9jaCy19gRv7dfRzsspyD1YC7n9d2F8H+V4sP7tx1xjqk6VPn2EEJSdT0egYckXn0+92ez3fu/3+Df/5t/wt//23ybPc373d38XpRR/5+/8HX7v937v096dX3kKMhQu4jkLvMcQltuTW0Rpn/sH77BZXsezlqx6Dk8n7PhNrCrhxT3c/ofY2gWMgch4XGydp1aUmc4SVsprlMTiIjUuBvSTPu1ijnv45yRSMmy+ymj3h+zkM0SRYmxKdvADchVS9jvY8jpCp0xLLfL0mPa9P8DGCUVySCwNd1tvcOQdoIyD5/hslbaRKEbFgJvjmwB0SwnrwbMXkIVbg+azbUSkSVB7fwZlF6kcTOMCWWm5EP0sSXXK0fB92P1THKHYKgrkVhfzCTrnhQBrLGAxToWxHrE/36PkllkLNheNagDJEOM2wYAqZjhpDw7eAcDtvIIocpz6WULHo/AqDEqSshOB8OjnB+xO93GVolvuEsoyAkMrnVKrniXufptykaHufQ+UgvJ3yarncMIWyQf/gdH8ACc+wjv6c0Slx2x8F2tiQirIbAJunZJTOj2XSyd2cIUso4zBphmkxzjh3lNKfLnX4lniWb38kMP5PnW/wWqw8ZS9iRAgBx9h85QsGzK0c3puhUk+4dX6G38hP/ZfBcTxu9gsgXiIE7bJg4WFqjQZznwPq7yFDeALGlqlSXB2/5Q0HzPQU4LWZTqjGygZEDd2qPlV1OrXMUEXJR10YUDPEXrK6Wy0ySm8BgKDO30fMbmDLXUp3BpHxZD7012kkGxXBTVn0SjpKQ9NsVDNOJmAeLQApbJj2Ps+h9ObyNo2NyptKl5InvQpOWXa3uLz3pveZTDf5ejWf6XlhKwJj9xvMDn4PuWwiTjZ7gFG+s+97ubBCgTPbpRRxRybJ4CgUYBXu4CS4dJ7/lcEJxvA6C4WEL0PkaX1Z1rYAlgMVyfvcjA/JHJrvFa/gjc/Ruo5lgJVzMj9LnLzt4hNzPvDD6l7VVbcMeXKCkm4AUAgXMrxESabYZpr/GzyAbWgyZq3WEwaDIPZPUbxMRLByspbULmIazSl0QGVUp1JNqLhDjie3MM3lp3BNfTkGPwqQXyInvcgHiC6b2K9EoXfwuYp6BxhMpRTpaUcwv59ZDJi6repOgtVrMKN4CQpaVSI3PjNxb9/QZNnS37x3Jh+hPIsq19CK6RN4fMOGdY+nVhdsuQzIU/whu9jjaaoXThNkEsK7HSPmZ4gpilOPiIRME6n1L0GwkKoSoh8vFCPBGSe0cUDWcPRKfbe/84HxYxpNqJx8a9zbXrAhVAxGt6g6bYgnSJ1ArZATe4ieh8i3BB381voIiWOe/SrTeLuN9lMjnDmY/T4ABdF1nj9mR/HyJCs+3UMBmEEsplTKJc7048YZlOi4YcEkwM8AtzGDln9CtZC5EUcxcc4QuEvG/Q/Mfcn97k5usPW5C7M+gjgcmWHI+FyZ3obgEkQsCX9x+PofALDO9hkwjz5cyalFvvC5UxV03QfxsYFmjv5kCRJWS9vnA78iHyC0Akjq5H5jDjsEro+7P4fBIOrpGGL7cYOW0GTtpUInSCSHoEosRH64DUpnqH8ay1oCgSLwZg8XOPO+teZpDOax++wqQucvdvI1nny7b8GwxuL/fTaEK5gvFUueG1ym+GLn/94cocfwPAuCIm79jVy/9lJ+SVfHowMSTtff+w8absrVBsRiIWtsUDySv01DPpUPeNRpmbM3olS41qweTr8AYsGTXfvD9mQcCvsQmWTzY3fojK6Sjh5nxkh4s4foZQPkwO6xhC1XiHO5wznd8n2fkQ5aFP03mE4PYD+Tcrtt8GtkRUj9uf7VGxOujcmzBOK5qsc2pij6X1q+99HezWiyha6uv1MpcnYzOgf/Sl2dIeu38Wd3MLUrzzX0jgP15BbXZzkGGY/AkDExycl7CVfJMqyStWNSPKE43mfQIa0vaeLqw940rqqQCJWv4qtn4GwDUkfZkeI/R8RhHVcWaFsBdqqxX0HoHeVe51zvJP2KGa7fK3IiIqcVjbFkQIzPSKZ3WTefZV35wPeLFJWkz5KTxDxAceT69xVIUV8RNOMyXWOkx3isoX2ohc2xlgkhfd4E54RLln3a9AImQ8SnPke7P8EgcVrXyStXnjOqz2f2My4M7uFK1y2Vt7CE95SyexXjLKscaX+KhZzqpyW2ZRBdsxK1qc0Oeb+4U9IO29QuBWuuFXcwT46OoeShsk8JhvfQh9dpdx9E5XNcMf30N77mJWvMVbnOOr9mEDn5NP7KJ2h3Yi4cY4P/IiClEJ4yHRMyRvQdLqI7tsE5MyzGfWwi0JhpSIvLfJMbtbHvf1fELNjRPMSTO/Ac+L/JV8scq+Nt/IaZDOKysbp9aggx8EwT/tM8kUuX8/36ESvASdlg63vYKd/iNr/Ge70v6DO/CZp663TmCK1MXpyFacYIWqXuMGMq8mY88UcOz8izecE8YjZ7f8NsfImR/Vz7MyPMCrEFBZpJOv+Kjo8w/WkxyBZKCxdqCkqajGg0vFWiBo1HFx8myF3/wx0jltqkK1866lmHKUXzT9Yw7z/Y0aOT5rFrCuXfP3XuT2+BVjOVHYgWEFutbBCLNQxAaXnWCGf28i25EuKEIv6z4P/xeBObiHyCZReAXwmesCfHf+ARrnBem2HLavwsiHFtL84J4qFErJBI5ELldhHhtK9yT1UIWnPerjDO9jpAbaySXb45+y1zpJnPdp6zIobIO78//Cq2+juW08NggzyY3anuzSKEergZ3hCIB0fvBay/xFiY4MCw+3xTXJTMEgGlBrlZ65jBJKt0g4d26FnDcZcp+SEiCJFYE7Pi48jNTH353fxpMv2fG/xjCJD5rPHms3qbouwUUL+gq2rl3y5+dSrSZ7n8fu///v843/8j7l79y5aa7a2tiiXyy9+8pJfKAfpfQ7mh1TcMtuVc6dKX9IWWKGeCgCsBSUVoljYoAohIZ/jj65iB7cQfhXHDbGjGN04i3R9rF/GRhu0e9dZK0l61W3ck0YFsLjKwZUu3uQeRseYJEGEY9zWRcTkPqq2yYHJMUGNyegO65GH65QwtiCOj/D3fogOaiivTmY1A9djL75HWASs+2v4vevo3of47bfIHIkjFYXR5CY//VzKxMhi/lKS8tJkC4sIqyiET17ZerY14ZJPDWMMWrq4ysPoHOuGn8AawOKPr2PjYxzHpZj0EF5Ar1xnphd2hJFbo3oSNItsgtXZ4t9FDDp5+ErZjKJxljw9YhQ0mFY2OFPS2Fxjo20SnVHRU9LdH5HWd9Brv0XUexcxuo3wmrgNsDrB5gmiAKZ7IDbJpY9T30KNblDySiQmpb/7J4TRKnenN1mtnaPjKJxiTM1pcqm+6Bp71BbQehGwD0Jg3BJTPUYJRSiff901FOzOdtFGczA/pOG3nvLnthZs2IR0hlA+2l08rqTC2meZGC4BKGzG8fx4MfWfJSAUVj1cGLnDD2B0B3Bw1+RjAfSzkCbDFjnaGnQ+J5juMZv3qcR97OQ+41KNumpB2EaHKzDugwXbuLSwo1QueXmhBugkR9hZH1VuYk2Gbl8h1VNKwhKNbxMmA1T3m2jhoUbXWTcxeWWdmtvAm91BjG5hyyvc8gKY3qOe9RBIdDJAh5sURi/UMtXD7sbCaEZ6jqtcZkVMIjRxfICxht2sz6a/KKj9RZN+hRPhVVex8x40zuJ+StaZSz4fGCdEPbCN9KPFpNMzjiknH5DoMUfzQ4bpgNxkTMwmNVcij29DtEFx0sxrUAu5eqHxx7tMpwdEhYMTbpCrFaqTW1SOr5GHNY5619gPO1wbfcS3VyXTLGaez4iiDm42Rbk+CkEwu09R2oDoDIzvoapbZPmAaN7DlSHGWyxcBRaTz0B5iGKOpKBQIbb9GmJ0ExE0yb0G0iRE/avk8z55sYdXPbOw3nrWd/RIk9lzpeuXfKZcK4asOWWcL6EF0pbX4Xv2kKPhB3QbVz7r3VmyBEa3YXALLDhIssarAOROjWz9LZJ7f4RunKeQYmGPKRTgUXYri9jHraNaF7BxDxNtg3Dw8jFF/33S9BhVXaGfj7FFTKFzEuugGmchjqGyinbKCJMhkwGYBDceYO9/D2kE1DdpDT5k7pbYL7WYpENWXYua7WLqF9DCP1nLWwwaYRVWWO7NbjPOxnRLXbreGgKYmYzCGlSRoI0GCSKbnn4Na+EWNa+BJ/1TtfMlL4e2BXuzXdI8Yz8fE2QDsBJjpjjpnIqwTK3AFQpv8C7EfWzjAkW4ipQgRzeh9xFudQWMBuVSGI3SU5z+hyAVveoKg3SIsYb9+R4XqtVFQ5jfQlRWKBrnKcImo1IXv5hSFHOSbEzgBGxXd9BH1/CFh8p/iqnvILMJUoWgfLzxR5iw+1hTQGxm3Bxfx2LZic5SURGxzsmsBr+GOPgJ5HNMOkXNj9DRNk6RLIoC5cWwyF/UUkWIxTG6UB8xCB3/BX+pJZ82TjZAYMjd5ulglT4p9rxoEPZBfOrGe4hizswLuJ/0ENJjp3ruuepoQsD92V3iPGGWz6l6NSJVP33MO/oR7q0/ZJQPqW9+iz0k1VpEvXaBsphiR1NoX8bNYprVdZLGa4zyhA+HH3DRb2CKlFy5SCmwQmAqbSgWx+bUryNrW9SSY7zxfbw7f4D0KxRBgwIQfkRR5FhPYtTTBVNhc5LZbYwqkRYZuriDLxXufEC++s3HlOsfxaAo/AZupQPxCFs/v2w0+4KihDz97eRLrAOevM7el5ZDCiI955wbsRKu47emKKGwIkBXtrHKB8eDIkMEVWKd4ymXClCdH1MXLspaxOF7OCbDTw6xSZ9a2OAg2mYt6iAmtzBCILMRfqXKrusymI8pe1UK6bI5+ZDK5AhKHbL65ccaK19m/WkRoFwggWJGbKb4bojf+xkkI4rmZfQncHI5Sg6J84SYhGHWp/MxTXxLvrw8WUjfTe5xdfgBG5P77IgArRdxsnHKWLcKQqG1Jq+dZe645JNbsPom0osoV9Yw9QuI2R7O7h9Srm3TP/gZHTMjtBanUkMXGbNijs3nHOV9OmF34RohMyolQW18h1aWUsljfBTFE+e8mN7Hag3JCJEOofnKU58ptTGZyaioCIFAU6BtgYu/HOz6PCPEYrj6kfJLLz9kd7pL6IRsd1/HNSm61MY8okAMLNYKeood3EDYAjG4iapdIHNKSBTHo/dh789Qo9usr32DaP3brOcTpElJGSAMaJth84RifI/Ai6B5Ho6uIVZfRwqBKK2Q+3V0foiQFmkVmU0xZk4wuonIprjNS4hkF2fwIeQxhVNd1I2sxj5yX1J6hsrGSMfBFhnGrxAoFwUYv8Yw6Z/aN/fSY9aDrcdylm68hzh8Z1HrWv36Uw3KS768SBPjDj4Eoymal5F5vGhaFMBBjoi+zkF8QCsdog5/imm/Rrz2V9BW48oPkTpDR1v08iP2ZruU3TLbpS2C+f4iEPHKKGEwjgfZnDwoI7MxsphjtcfBtf83tdYl5sKFdLCwCE9nyPkBRI83m2mjAVBFvhiGUSFq/8fIcBW18S10dkzuBKfXZSHEU2IfjyIQhKLCWv0rSOHjJ2NsdG5Rn3gJetkxs3xOLATT6gr1cQ/CGoX/9PnzrIa3JUs+jk+9S+Y//af/9NTfPvjgg9N//62/9bc+vZ35FcYKw1F8jLGGcTYh0TFlVcWN95BH72HdgGn7FWbJIYETEoY7CAQ7lbOkXkRdSDzroKNtxP4PwBpsMsLUNjGihDUaqhfJyhu4g59hZ4cEKqSiS2RRG4vh3vw2w2xEza8SRhuM9v8cLSWVqEM0vE+hQtRkj8rq69x1qwSlDnm0g1RljAooRevYo3cYGUu78wpJtMmB0ZSLKavlLsF8jBnewimvMzv8Uw7q24yLERvlM6z6C/uhrDhidON/Bp2w0v06tvX1j/3eClVFNS+CGEKrveyc/4zRFNyf7TNCs3bmO9SNg6mcfa4U+5M4+Qjbu7ZIWA+vIlqL6ZFqWGHIQp7Ule5C0S4bY+tnsSancH0Iu0ircdIR1miOgoC70ztEzQs4wqWEQAXrZCeB8IrI6O1/D6EL5GiPkvxjxLX/GTm8gzr/10gdi28kVrJQ2/FrFGnBjelNRLjC1hv/VxxdUBkfMhED7hcJ99pXqLs10rt/TMmp4q6+9UxVpzw6i+NVsdJlj5T7o2sIBOdr50+nT55EoCg5IZNsiic9nOcUBPL6qzilFZQKaEtDuYiJnNrLqSX+CqIp+Gj6IXv9u5SFz9e6F/Dc9mkRR1iNM/gQ2/sIUe6Qm9de+JqFquK3zhNO92i0zpOZlFqRkY5uk1dWKPICs/EWub+KReBsLBQPMq8BT+bhhEIlh4jBDWSpTqIEXXeVdHofkY4JjCQbvItwA8a7f4bFojoa468upIhNQZ5+gB91kFKShS26lTVG1RVaGAqj6ZZWThP7ABvlDeZBn+HqW8yyKXF5BXX8IdJoGkmPA3eXQTZkJVih7v78NjlWOmTttxBWL5WbfsWwWLRTgvVvI4vZQv3rGYlsN9lH7P8YoSdcqa1yVbkErsdgfow3O2AlWsUR4CWHxOUdAAZZH0e6CJPSDjqLK5/JkLbADG7iZAkyGRGdeRNpDJ7yOUqOMdpSGE0PS3f9W1TTId7xTUDiNBLS+hXmlQ535ns4Rz+mUVpBITBr30SUd9Fhg4kXII/fJ+peRitFHtawTguCFQyGpOhT2v9zKr3rSKFJS+uU3Ab6Bd9XamMGk5u4OqEeXUItGzM/H+icD13JWfnlXPCvVS8gRgfc2P2DZbPZks8HDwaKpERKcZIgV1gkR81XGYQdMmNYOZn2vFi/TKznVFQVgcACaXQRUbt4es+x1S792V1iP8SWm8S1dSrK53zzPC1nBc9rYIsZ2okWBVgVYLuvoIZXoXcV1qqAwJ8dkQxukMT71Hb+MtTXGO3/hFCdI3z3/0bSvMBRfYcDPUVrQyfsUnfrzNI+1SJhOje03TZ+Nua8V+e+k1AqrxC6h5Al6PpDdRDHpDRHt8EadP0iMwmZSSmr6umw2pJnI4UicEKGzBhVNwnCNTIHbu3+EXq8z5nmeVY2foua8GB4G1VMEMkxKtpBjG5C+1WQHqqyglvdoG0FTa+FGn6InR4AkhoJzdEN8qCGX1rENxbLrWSPmV+hceG/J9UapRxco4gt+LpAYfCzKdIYtJKgE4qgi9j8LaRJkHf/CIxGufcwG7+OlQ7Wwigfkp0M7g3TIeUwYqu8zVFyiC23mJkENbiFHzTBq6JVGd15+7nfkdJzhCmIHY+5nlN2Kgt7w4/BWjCNSwj7IbhlinDZHPBFwo13EQc/BQte91Wy8hnGxYA70zu4yuVs5fwLG1vdrIfY/wmSDG9+l5pboajvMAu71E+HWx/HnqhOxnlCWQiiwTU84aHrF9EnKt1SCjSasgpwhY9rkkWD79pXsf6AxC2j8gnGq5MKyMbXaPlNdnXMNze/hZukjM/+Veb9qygvwpa2GORH7M72EfUzbB2NMYfvEAuFt/oWregiucmRq9+kIjy013iqcUzpGf7xnxPM73GcjfE2v4GaHVMUCrI5KhthwufHhkZ4ZJ2voU1KJgw+5mOLWEs+n3T8VZRwkULScJ99jD/Kg2tr4UZYMyed3MKVPv2kT7d+mXDtq0w6lwi8KkJVydUiR8T6t8jSQ3oIKq7PtjxLOP4Qm4wgnUDndWxxBjHbw0UROT5FNiUQHvMixyoXOblHVTqsN89zP86YNC6QWsPO/IDS4AaEG9h0hiqtUngNLIaDdI9RNmIlXKHuvFzO5560WEdQT3tI4cH0EOX46E+g8FRyS/STPgJB8IxGzyVfNB4keV4uH23QHKX7aGvoBCu4J/HHvJgyy6aMwjapLmhXtzisrrDldcFtk2y8RVHMCVWAmN/C3fkt5m6FIxVxsbxOfPRT5uPraLPOSjblTGUF993/x0LNpnEeGhcx/RtEnYAi6FIPapBN6B5dRY7/G055A5nFqPoF7LPuh0Ed7bdRbR+6b5JXzjz2cGymXBtdw1jDSqlLy+9yc3KNpMhYq6zR9db+Il/ykl8guU1JiwlVnSHd6KlmWX9+B3v4A5qlNsfWEEdnqZ79H8lNdiqMcIobQOMC+eg606SP9TyG2TFH0zGtoIku5kxtQVjfZho0Wa1exKS7zPWckRdh2q9SMznOvEc96VHqfwTWo9j8Duz/YOEUMuuRRT0G6YBB2qdb6bI32yfJxqxODpBIfDQkE7SxOOkIVWphqxuLgd8TpI5xdv8EW2SISgvTXKNkE2Z3/zdCYwiCNq7jszinBeGzGvHnh4sGO0Amx+A1UHp2IijSALVcp36RmJkxg3RAxam8sPbjTO9hx3sAKCfAlteQjkKYDE4Uf9elw3hyyCDPqM8HBDqmcGro2jnU8TvI/R+SlKsUVjJKR1idQO8uTnaMdUIyLyAo5iSrr3CUzKi88rvUKuv093+Acjxm43uUX/m75PgUB+/iCIvwnlZtbXodClvgBQ06bhU1P8BZ+/aiuSwbM77735g4PqX2qzSDFlUneqkBP2Mtd5wAUQlZC+q87Eigrzx62SHTbEq1/SblrdefKTq0ZMnPw6d+1f393/99hBCsrT0d2Aghls1mnwJSx0iT0wwaHM6PCJ3g1BJDjm9jdYbRMfnxD5n1rjJHsHH2r0P5PL4IqRogByMM6AyqmzC4CX6ZvHYB6fVAOCTlFfbT26jsiDA9oGy3EM7ifTKb0k8GlITGPfghwinjrX+TiXBRXoc8+4Dprf9KMT+kmo85W+6SODVKlbPkgEShKueg8wYukqJ8hll5CzG5Q9NrsR5s47kzvFkfH4eBzLFGUFU1qm4F78SmYjC+zf7oOoXV4Hh0Wl+Fj+sEFoIsOg/tKtnxZKk//xkzKUb08z5Ww1C6dGuvYF7yNzFoCinwlIPMxohoAxBYr0KrdgllUnwZUMLFOfhTSCaYoMT1aIVRFtNM99kMt4lbr3E3ucPVwbs0/BbaaF5pXHlMBUzpKX7/Q3wchtJFjG4hKNA6p7A5jtDMex+SljaJ3BC7+V1MdZU4vkdSpPgChrs/puq1cZSiu/VbTERGNRngJZOFSpQ1iGz8zGYzizy1aJzPr5/8zZLolMpzDneBYKd8nlkwIVSl5yb9rZDk/kIlpwJUnpysWfIYhc3pxT1SUkbxjI3KRdYfmb5RxRjjRojKKnhl9MtYwghxWswMLYSAU72E37xA3L9FGDYp3MZp4Phx0z7aqy+C8/iYadZnvP/HDJtvcLa8iZwcMUkOGIQhIhvhOQ5pkVNSDlIE4IWQTPBNSn33B8z6Vwm3fgN59neZZQd8ePh9jDW4LY+Ot376nuXZEWeP7tE3Y/rNs6RpTNS7SqhzvOke8eqcNKhzZ3qbqFH/RLaXCz2P4vT4tYjHJqmWfPnJbMqt6XUKU3CmukMleH5BUmRTsJayW8bvXadWP8+uqjMtclyrsUc/Q8QjpBW4m2XysE0v6VNoQxydgyIFr0UerC0UC8MmRfMybnpEWflcGR8w7bxJ6Dfpz4eApu13WA/O4BUaHhR+zMJ27TAZkOmcKOzgyAlVf4U82ECpKpP9P6WvE8LqCv3RLdLZIUpCY+U3CGSJg+Q+6ew+7uBDNsurVHSGt/ZN8qCDo2cIaxYThs9gluxj7/0xcRFTbvVw1n9nufD8HDDt/YRDL+TX3S+nVZgfdlg5Trg2epdvf9Y7s2QJQH0HOinu+DrF4CZeMiHrvo0VDk2vc7oMbHmLONgXIb7zdMH/0ebmUf0886QP0iWvr7MtJAfTA+6m9/hat8zo3g85Ht9hpXEZv7qNne6DG6DXvwtBHca72NYVdKVLONqlVd5gKhx6boUgaBH1PkQUGQOlyJXkanLEankNMZe06i264zvE43vUSh1CJ8IeXaMEXO5cpHAjstbmU8oizvQujO4BYKTlupIYbaj5EWdK534pX/2XBYHgYv0CpSLClR7jfMwgvgdxn8LmxMmYbVHCKh8nH0L/BqoUgeOjhYOZ7lOsfRtKHVrBDgD9/IheeoSX7tMtbWCPPyBPepjJfYLqWQgWTeP9pA/A/vyYqh9hZn2Ogya1yhrx5ADhNZAHP0X4TRw/JG+/ftKoppBGgzUAWJuiptcXx2J1hyCsLAa1kFTdRUEslGW2y2e5O/opw+khvgpQjU14geWzk4+Qe3+G1gmDUpVdt0rZLXOhevmFg0u510Ss/dpShfULiMinDy8y2RjK0EuOKUxBYQomxYjWI1axz8QUgEVkY9xshpEe3ugu5e4ighCYRVOY8h8bEN0obRF5NerTe3iTAwCU8sjrlxi0XyFPDwl1yl7tDGfLK0T7P1vkPM0mSkSI9/6foFyc7d+hMj8k6r1DtbZB0XwNN9gmlppr/Z8hWm9grKWiBIN4QGEKlFVkYZOidgYszN0SnvDYDLeBRWrxyYEQaRLc3f8TvffHCNdDewFDM6VVXqE0Oga/gvbrL/zOU5txffIRqU7plDpsBGde+Jwlny8kirb3gvPiBCcfIPd+AFrjdy5jJ/eojK7hOi7uytsIoXg3GZCZjLI1XKiunl5xC6fEh9Mpmc4RieBsbYe8sDA7ZKRzGm7IqLqC09imNO3RdeqU21dwLEy1pqw8rEqQfpn1q/8LnhTs+mVyxyHJEhxjEckxRXkDSY60OTObsjfbxWDIdU5Uf3HOx2A4zCeYaAebz3Anh4QAz1H5ex4tt0NQC06cH5YDVl9kEjvn1vjGQnm1eu7UyaMgQ6KeeUz1sx57s30ArLVshGfIbcpmaZN+3MMK0PUrXJsdYrKMkmdJbcxH0z0ioWn3PsQObyCSPWT7DS7s/I8QrHEv6uGM7lKZHZKHHYKghlNegXgAyQBmhzTjCdW1gGbtEsZqKG4g4j4qGWLdGlLHuDIjfUbzQlbawtmsLNQrn2FJm5gEcxLHTfMZFS8hPnEp6sXHrPjr2GUA9ZmjKbg5vU7U/5B4esBa9Sxq/Tvokzyd0jPs4fsE2Yxsfkht87uEqrxQcH1Wz3g8JA+aXNv4NVQ2IXU9+vNdAhlyHPc4H21Rr6xRigeUvRLF4H1SpUiNZkpOu/kqhhLV+X3U/g/Qqoyd7KOizZNYqFgoFdsYTwV0/VXifEZZOmjlcm9+D2kl9VJE0wkgm2Oqm1jpYY6u4+YZWeO1k88WY4uFc5COxxTtt3EmN4j8hY2hTgb0bIrnunTDFRrO0zkwW+oipocgBSZso/QUtfsnUOR40TpZ+81fzg+35BeOQXN7fJPMFPToLewbhcLBffaa0Ake+/dMGvT0JjId4dWauLM71Hu3qFnBZnUH6a9RyEU7lje6Crt/Cm6JpnOBY6+JIx1ce3JS5TGJ62Bv/SGzdEIaNlFX/i4fCI+L1bM4s0MaWYwbbVAPN7iZDtC1VXynTDdoPXWncYTDerBQ97alc1ibYgbXkPkA07+GOXqHcvsig9o2K+H6c2MRi6GgwMFBIOlnPUbpGABf+awFWxRkCCs/VkHckz6eCmiHAeN0iikpsMt8/5JfDJ96xfXf//t/z7/+1/+aNE35p//0n/Ld7373096FX2keJPTQmu32RZqNK7jCeziVHLZhPkAqb9EdbhflRZlNMA8c9+L+wkoSEOmANLqIqmxgpL8o4lciUhNze3KVq6MP6fhNNhrnSDsXyO0qqY6Z6jGuK7HDm+TxEb4zRSqXaXUHTwVMok3apS6FlFgLQTLHiVax8yMIThoVy1uo2qtkNmZealJSJZphDYvAlz6uinA2/hKmmKEUyPkRMzPl9vgW02DGVmkbHdZQlVVkPEDXzlKgcT5BI8OSzxZP+gi9uCGGTvjSyebUxtwYX0cbzRuVGklvn1SG+N2LON46CIf6yc1d6CmkC9neNO5T+GUMglk+hZJlkA+YpzFlt8wsn9CqtE6tGxI7Z1ZM6Ux3SSe3Oc5mNOo72Moq42RII6iTeiVyv0Ux2cURgsJvkjsVbo5ucm14nXIxokOArwJAUVgHUT7LWemwXk4oZVPco3dBKnTp4+0WAdpBl3ke4ymXyP34xjAlHCJnKUP8i8QXAeuVda7PJjTDiNoTzXlGldAqhNI6otzGqJe3K3r0+C/cBtQbBNVL6AfX5hcgBBgcTOMydnSXKRlzFXIcH7Me7VBxfXQOwliGYYvzfg1H+tjoEgiXovs1VNpHZH0qvY/wvQZuUVBkU4xdTCOBIDUpYz2gquqLRcNkF2ENFDGDwXVmQUTLCQmnPTIsk/7PmFS6zPyIC+YCJRkt5LbTAdqvP9cmobA5N6cfERcJa+W1pSXCryjjfMQ8X1jYHMeHVMpPJ+MeoMurqPgY1X8f4VSozqecKa9wVRqK2hmc6QEJDoXQyHwAQYdW0OJwfkjhlDCNr56qWQIUnbdQUY/e/p8Qj+/iG4eO18K6m7TrK2QmI5CLxuS8vEGQ9hHZjCw6w1gPcF0Hkxnm9YusqRLKa1H4DWTvXay1FOkIVVlhXsxJioRxPuV4+h41p0k/P8aTHs1og9RYZs1tbuRjusOfsD48RCLxVl4nCzee+h4CLPMT2x+VTp+Su1/y2XDj8I8AWC+f/Yz35JeF4IxRfJD3P+sdWbJkgVQUpS72+INFAm7eQxVTCreOwqHpthkXQ+ZmSkW+3LCF73c5bL1OqlM2y1scpYcMs9FiHZH2cSZ3MEYzH31ElhyRZDGtyhpK+dD+CmLrN4mjLW4nx1SkpeyEVOuvMDU5ebDPrJjgOCWsH6K9iIpJEAiqXhUfRUmE5OUtQiVR8z1yKVHpALn/Q4xTw1t5jSzcfOJ7WMSiFkNPj7g+PaIZNPGUgxBiWax6AbkpMNbg4NL11giUz373dcLeDdqdNyjcOlY6uO1XEU6ZQkpkEWNFiWL91yhq505VlwD25ntYr069eZ60vIntG9xsgpDOaeLdFR5lt8QsnxM4AeXJPsXROxQqIDz7V1HGIZzdB1mmkBWIzpJ7D5VyCifC675GNrtPXxYcXvt/EflV5OgDZqvfphk06Aar+CfDVQ/cmKI8YZwMmJmMYLqLF732sQpKMh2CLtBozHQf2ayR6AR0jJf2MW4F7dWf+/znHXqZTdiLd1FCsRZs/IUsO5f84jGlNeT0EGE1urK43lT9iFE2xhGK8JHj/XkUQQe3fQniY8LKKuvZFFU/T3Ey1+8NP8QObqHcgGLtm2i1SGYqHOpOE8+ZAPcB0FLw0fgDCjSTyhqhqlBxy9TxF4obAgajW8TJFDm9TUVFqOlNTJKzUlplGveYTe/Skw5tf5PV8iqH8SHtoIFHQNNvMMtnONJh1vkqWnpY4ZBEZ3l0BNtgGOcDhIDIaSCQSB1jihxbaqMntxiXzvLu6CbD2iW+s/VdrAxeSrE7NQmpXjQaDNPhstnsS45MRqAXw0syPkKnczp+l4wCVd4iAeZ6Rqxn5DZ7bDhPWIESCshBgCs9dGkVW1nFcUL2sgl5EOFMDxm3zjEOutRKm7SEQ2mySxJ2cJyQMB4i0hl1YRg7Pqq6RTq7Rlbbwa9uoooMff+HOGEd0bnCYbJPUiScrZ197n0jsXNSnVDOHW5NP0JTMC1mtCrb+NXzYC15uP7M5z4PgXyu28OSLxbDdEDy4DqX9QmDMoP8mHvTe3jK4Wz14lNqMfIRpSUlFMf5AbvTXXzl8rXON5EoJvmY3BQLBb5kl06wQjPeg9FdnHyC1AkDk5PqBJ0NcPx1cOtk61/DGXyEdSJyGyLXvgGTXWS5jQxbyHqANYpZMaXiVFlvvgrJmBIe+GUMdfJCIEc3oPM1JnrAcbwYIGi73UXO9zlEqk7NH5IUMaulNQIZEjohqU5phe1l7P45QVu9EL+IB4v1gk5Rxfy02cwKBcqh4TaplrqYygXEc6zCvelt6N1CTTOixirvmRnZvE/Zr2CtIfQDZoNbYAQ1JGqwS14VVIMKsVuhIqs4wuWoGFEtr1GtX8RO9hFeSKJ88tYOwbyHLHW5nh5xbXSVtfIq56NLHEwPmTklvO5beNaw69cpV87hZVMs2WK4RfmY2QGi+foil+nWcaMNxPwY2ziHEQ6mtIqa7oPRTMIa02QIwEzNaDtPN8Pk4Rpyq7Gw0RQ+bnIIxaJeTdxbjst+gRBCnFiEFyghOUj3GMYjql6V7dLZp+zD89IGzqqDsJo8XGc8eZekyBAqpJQc45oQW+TI2mVUuUlau4yRwWLNmo6gyCBPaAQdLlTP4SiHg/k+fimgXXmDNBugsDhSUZrsIca32G5cwVcRcv2vEqx8C+lUMcAwuY0WLkk+wCt6NJ3uc4emhAAjfHTzdUgOcPd/QugGpDqj7EX4z3GxsBjuzm+TpkO61tCsnsOTD68FngqY6AG3xreRQnAuOv/cprVAlWi4DVKdUffry0azJb9QPvWsy9e//nX+w3/4D/zBH/wB/+pf/StWVlb4Z//sn3HlytIu5dNAZkMUBqMUYn5MUD3/2ONZdB4VtrDSo2TmKJ3jSw9ZOYs52caWV5Gzo4VHfdgFIU6TNwACS6LHZEVOxa0wyMY0onM49bPowZyrk/fYn+9zTiq68yOq8Yj57CNaXYda59tkokIv6HB04X+gO7kLXg0z62FR2LBz+j5alcnWv8n10YfM4x5kR1i9WCy6wmM92KJwa+DWaOVDKkGbdxONNZZBMmA1XGM1OIs5+9fJiwTX77zQsmHJ54uSrHCpdpljMfxECYJJPiHVKY50OB5cJ01GmGSIqtxhrbP1mGKdUWWc+hmY7OJXt3Fcl5XZHs3pfXwjqVTX2MfQ8FqslLu03BUUDpqC66OPyE2OLqZU9JykiDFhC2/wEbETMTn31xD5nF42xj/73+GpBj03IEkPOIp3EdO7xAfvoGo7tKvn0IXF1ncw0kMAgShh/BLZZpvFmfd0gPCkOkFZVrlSe/2pv/+ykbZYNisAIDhbusQrq5eYjBJcHpeCNtKnWP8WMp+j3erCQukvwKPX5icxGAbZEcZa1kyGGtzChm2Sztdxy6vk6SFHOISOj5vHFIXFcxo48yPqrSt4eIui2ElBwKgQU9oAJyBo7KCSMaZ+Du1FdChzMbrAVE/BCG6MbrBWWWPVX4fKKhzugvQpggp7JmFr89v43nv0BMz0CC+oMdWGo/SAs0EJdfAjSKc4ToDd+A5GPt2UN9dTZvkcWDQZdf21ZVLlV5BQhUghMdZQ8aoILE7Wxwr3qSlQrSqY1W8j3DJ2dA+EJPBabCpJHraI3TKT4/eYITHCsCZg1V+n5bVRwnlqWtbIkHnQZBDUCOMxiSpR8Rt4ekz56IcY4VC036JwokVSaXIM1jI7/hG3TlQKtqJNqiriMOszzwd0XY9GZY1KOkFGAWnzCq3GRd4dvMdESEazQyhJpHUwUpB33sItrXF9dJVC5xTxEameLSZ94z48o9msFGwRrH0DZkcErTcea6Bb8tlxffQh9SKn6r/YOueLypZT58+cOaPkmFrw5VRwW/LFwkoPKiuLxviwhnEexlUfTd9nb7ZPxanwauMNyurZapGP4uBxrvrQVjMMS3itFJNM8IMuprYDozsQbTCcDcjyKa5OqWz8ZayQGBSjos/d5JCDYk5FSt6WLmv+GtfbMWnzEn4yJEp6VLI53fqrWK+BKytYoZCNS1QG78PwFiZPcb0yuTIcW43IjqjHPXii2Swvb+FKhbY5+9mAsjNnnI15rfnGMq56AblNuT24xeG4jxSC89VL1Jwm5fX/AbFukbiny868ehaVjLFIdPsyBgft1Z5aC9S9Gml8iHEj0nCVecvghyF+uEY5XDSQKBzOVS9S2AQHh+nw/8vMCipOCLlBbP4OOjtCHL6LlAKrHITNsSe2I7BQzTiQkqPZbQoMqphRWI2SgkEyYjVYHCdKT3GO3wWgVd9ClrtMkgE95eHlR7Td5w9D6bCN8it4hUPUOs8ISbe0QtB/Dzs9QkoFG98GXnxuPcpRcsAgGQCLSe/lwMnni8KpIjZ+HezDtEvL6VJpVFEo3I+xjllkPAwGRVY9D9XzKD1H6RR9MsQlhIDpwlrH5gkym6DDx9fED65rbnyAHnxA1/G4W1qlHXZo+13KqopGIWubFLP77HohyWyAZxKUWyGsboM8RiX7MLhJEY9xihi7vk7Ta6NNQWpSUpvQcDtU6jWUELj5lEnjdWZC0HnCIqifH3FvslCRPFPVNN0u2qkha5vgONj1N7k+vU1wsq7JlEcvPUJJRcNtIz8mb1BSZSKvyiyfs/ISA4pLvtjoUhvHL2OLjKKyhXSrqOk+Vc+j2P8xXmWF0PHoZ8eU3QqFLXBOGxgEO9VzjPIBJadMKCqE9VcQ8ZAsGSBdxe7uD/GUQ7Nxgb7R5OkRNmhTrLxJ1f0Oen6PwdH7VN0RbpETrb7NUDi01yqocIssbCLv/vHi7eIhOh+zXtoktxlVN0IK8ViuUtocnfe4Pd8nMZqJ6DPL5wjj0PI6rIdnKJbr1V95Sk54WuAvOWWEgF56jLaauNDMigme+/j9peE2oWoxVtP021wbfYixhrhIF4V4pwkOhI7PUXqElFWO4mPWsyGZ1YSNi7jJMQ4bDP1VjoXDKrARnsGogNCNoH8H6wbkpTeQXgPT+wCSCTLa5NhpcXdyh9AJuFS7grv1O2QmR5oU9t9ZKEm55YXqz+QOhSkYZWPK9QqhLCNtQS7g7vwmw2zIVnmLlruKEg7nKhceO48uRpfRtvjYe+ySXy7SpKhshPYijAzwhE8n6GDbV2jHxwThCskjA+lGBpjVryOTASpsYh9pRInNlHE2IvIqlGSEmB+DskgsG73rFGZO0rjIVDhsVc9QGM3YnREIh1w4hOUujlWsRGdR0qHiVLg5ukFucjzpcqV5BRVtcqDHXBv+OVUVoZyQVb/ER/e/jxKKSTql7rZoNtpgBXvOPQbpiGbQAKe6yHPufQ8xvAHGIC7+zdO1oxWSrPUVROthLFg4EXr9NwCL1TNkOl7kcd3nrwMeVa8t/AZedQXiIbZ5cWlG9QVCWMlOdI5RNqTkBtwa3cFYwygdkYYJoXg8jrdI8nAxsuEUYypOgK6fhdkBqnWZwzjDFj0a7gq6dulhA6eF3GuQdi5gkbjlLcqqSj8/5n7SBzdiENZIiyqV83+Vld41otIGSjapWIcMCQJ8GSDymNyp0i61uTO9RW4Kdqd76JJ5yqpYopF6jjp+D4Ci/RqFV0N03yRMd3BrW/ils0/F8g9qt7nNGGdj2oOPmM4OaET7dDZ+A6e26OuoqIh78R201Wi7qHuH/rObzVw8LtZeIX9k+H3Jkl8Un1k0/ju/8zv89m//Nv/xP/5H/uE//Ie8/fbb/JN/8k/Y2Hi66LXkF4dM+4ijd1DKxVz63acet4jT6QjplAnP/E8AFCePC6sRRYZtXUaHK+hHEpKwWAS6Rz+mkRyRBFWc0jpSQdNtoqRaTILEBxzF+zSGd7BejTDpUa6fwXhNKGKEE7FV2kGHW8jW15hbgTDJYvLxicaJwuTMi+TBzp+knSSufLhfbryHOPgJns2plwPey2PO1s7hCA+JZDM4/6k33iz5xVHza+SO/ES/X9kp40iFMZpS+wp58mdIL6Twm09Zo1oEaf0KovEK1gp2bI7Tu4HQLvL4Z7SFJaycIVXBY13jxmq0XRghHHk1WhubtGf3KD78z5SCJu2t7zJb+XXuTT/gOBsgcai5kv78EEcopG8RRULoBKRFjg5aZI2vPDNYfl5D0rDocRQfEvk1Vrw1eKQZ7dM63gUGt/8uTA8QtU1off3TeePPOVWvSvqc644RPsb7iyUAnGyATEfoUue5DWeD/Ji703v4UlHpX6MmKpDO8FwXO7hD2/UJW+eQTg1rCwhqhJlDqXMJOx/D8A4oB2ftW6dNO8KkjPa/x5HVNFe/Ap1vYYXEt3C59vriPU+S6EmRgg+9sMZw5TKFENw/+D4IuFdtIV/5O4z67zPXQ+6mU3zpU3EjMDmcKFVZnSJN9sxms0CVCByftMhoBK1lQfRXlLKqcrn+CsZqQlnGndyA46sIIXHXvkb+hFWttZA1XsEJmuAEjByfG8OrWCyHno9Y+SqFNjhWn6gRiI9N2HnCJ4620Y0VvPkIM72D37+Guv7/ASdECShW/hJCx2ANiZ1zPL7LqH6OihNhjCUV2am9Q6JTyrXXUaUVfOHhSg+LYQPBMB0yzAcIu0jQX6pfwTtpaK0HTQ5nh8jKGr45QiAwlact7RcfyUW2v41oQ/YL+A2W/GK4mvfYfFmv8C8oG5UdSN7jxu4f8NVzf++z3p0lS7AI8tbrqNpZtApPBydyEnZn9xmlY6b5hIuNy8DjQx5jPSQu5tS9Br5YFAekSXDmB1gnJA+6uLrgbP8AU8Qo4zFd+y1YTZnZgsn4Fl4+Q9fPP7bmDlUZRygEgprXIM5jWq6i7XfZj/fJR3dwVIng+PvYeIIpr5B13sYCJuzA4D3I52A0g1Kd6yKkdPA+nvDwgtpTCSIrJFlpE4slRNOylppfpaZaLPl4cpujjeYoPqQjJPMsptR4Fdd7utmjcGvo9b8EL8hLbOOSDe/hSJeJ43M3j0FW6ciQ6JFfzy/m+Ac/YJAe4dXPULMW322iwzYWQeZ1UetVnP0fYvd/ilfpkHW+9tjwUsWrsD/3KNbfJhABsV8h04a6X8M5ORfU5B523icnJZaa2fo3iOMhUxQdnYP71Ec4RasyZv07CKMpSY9XBIu1ePrTxQZGI3XySb5yAFz1cIDQFR+zA0s+M548xoUQBHx8wUOaGPfoJ5DNMO0rpwpGWpXgETU0ay22fhZ6H0FQAeXiTW5hgubpmtUKSRF0cW79rzjj23j5hJVX/y7K26TmLJr6LTBrXGRYaXJQ3OXIr7F5/q9Ric5hyxcYeGX8UcEorGOspWwMwkrGeZ/9+cHp5zoTnsMVHt74OvSuUVeKaO2bFE8cm/mJewRAYfTpfmbNNxCt1wmt5u2wyygd0wrbHKVH7J+sD6jysdajCoezlYsYq5dKf78CaFXBrH8XYTRGehCuoWo72Dv/x8LBJL1BrbFGNVhFpSNUNgb/4TmkrWacjcl0RhiWmdmCov0KoYC09yGdUoeyWyLLE4RTw3c9bo9vY7FEYYVxGlOrbjKqrLLe/hpRMqS6/yMcnSGTKXroo4IKRTJDlNt4XguZDFHWJXLrj10fhC1wD39EPr1LTRSYxmUKW1D1qgyTEVWv8pTiyZJfTSKnyeXGIvcRiBLWQt1vMMvmONKh9Iy8qEDSdE9EDSw0gxa7s1185VE+2d6XIZdqrxLObjFIhmQmo9R8na46QKXHpLJCjMZRDvUTpTR/fg8O3wUkYvUrZH6HXAgCITAWnPEdUp1yeO97ZCtfQck2xloKVeHB/KK7qkiKEQMnpGwTXOVSmAIpJI5w8AbvwmSPtFThanbILI8ZZ2O+0a4SyvJT91mJWp4rnyHCapzDH0E8xPErFGvfxgiXjreKajVx9v+MYtLD5T2y9lundZ4HIhqPYtDcmd5GZT0mB3/Omeo5gtZrkMcoM0IXBWGRYqf7mOZlIlUnlSm7yiFefY1aaZVc+6A8lN9mhcWAzIMaVmE1hZD0heVu3ONodogOCyKngSc9Iq/KOB1TLzdQVi3iCgFbpR3WQ32ijikQaGyeUdQvARoTdHiSJ5c89sQR5ck87stghUvWeRuwWPu4tpSb7COKlKK0trgvLvncEYgSgV8CLDV/RD/pU3bLeE/Uex7Nt7hZD7H7AyKrCVvnEO03ye2U3SKH9mvEYYNV5/Eh8+NojYkeUzgBgY5ZdcGRD6+NAsE8TynK27jlLUqTIcIaTGkxvORkA+Te98EY/M4rrJa3cSOHveke2miSIuFRLRs33kMev4ejpxTaYqWPmtwjq79CvvptpE4wTvmpRrNefkQ/OaYRNGm6HWpeFbIJJTdEGphnR8xVSMNrIZDU3BqDZIAUguoz7JUfxcHFkcs18pJfPJ/6KvPv//2/v5g0e4ROp8N//s//mf/yX/4L77zzzqe9S78yCCGw8wG6+QpYgxHBs7ezBnf4ASRDbOMCefAwaeFNbmB7HwGgViy6tPXYc1Xax86OcRBspilJ5HN/ep+ZnNOsRTiizFZ1k9xkVCsFpTwn2PhNXBWiy2sUp0VfgRLO6c1DWLuwWfDtY5ZpDyzpBumAbtBGCAewj1n/iXyyUAoppniZYKOyReiUOEr3CVRAzWkuG81+xQhlmVfqr6Ktxhch8tIZElsQOjXgaXUwAPtAVlQ4SD9CTndR/Q8wjoc73WPefZNMuKey3K7w2apsMUqH1P0Gym1RinugQlSeY4e3MCvf5uZ8l3EyYDuf03IjRNCmrwLO1c4yl3Vc7wMiVUJXd156KmNupoyyAf2sR1EYZvmcqB49V0L1l4kqpjC6D9iFUkP26qe+D19WDIapHuEIl9Ijv63Ss5PAV6P8u5i172JPkh4Cg0oO6ZspA5ujpERbwKtADigHEfcxRYYoMirZnMxtY4RLvvptBDlW+njDP1wcj7pAFFM4CWSz/Jj+6A4Atvc+q04Vm02xjUvkXoua02QazMhNzkq4QmLn7A1vM5rPUUrySvNVMp2h8AicJiI6R9skbDoBJRVSU+2FymbrMkzuQnmNwnn2lJMnfC5Gr1DYHP8597slvxr4Ijy9tItkuDh2rUFkE/CfVk+ywiUvLYYfrJ5gsQgE7XxOZXZM6lVxa299bOxgMUz1GIFgp3yObPZjBvd/wli51E0G2XRhzVPMEQIKr4NX32I0eB/ar5NnY3zXp+E2KShO1dl8x8OiOdAzYEbTayNRbIQ7dIJFQXZWTAlUeNpoBrDmb9Dy2jjCxUQWg8W8oAC7DI0+P+Qm44Zj+SvFl3vyrFw9R2v8I64d/9my2WzJ5waLfCrWMBY64UI5oOJVqMky3uBnkE6wzUtM3JCboxtYLMN0wKXoVQQCt/cudnqIEAJ3/RuLFysyJAobD/CFh5ElahiIFrGbFoKZnpwqp3nC583G23RLq2htaIeLtXrDbVN1q4RpjDO6vYjRBMjBR7i1HTKvjZwfMDca63ookbOvAvazCaa+xVZpk0bYfW6CSCDYLp0lL2W4eB+rorNkQShLrAQrDP19Vo6uYooCN0tJ1n6NTFiqqvaYzYY9/c/zkcmQQARgwc9mcBLju+qJIcD5PqP5PqOkh3LLZM3LrMwGqMGHmOarGBUu7DrTCQKDHN/CjbbIvO6pL2ZZ1ni18QYajUDgCI/CZngieLjfbmnRkD/fJy/V2J/1aZfaNKyg5T9dVHoSi8JKxcyMmGRTIq+G034VMfgIggaF/8mbGtveCl7VQwhB5NQ/8fOXfD5xkh52vlCsE8MbiNL6861UK2eR5XWEtTj3/xhbpCjHx2z8Oqmw9LMeJeUTCovCpVleoxJ0MI80bAkBtya3mOczpC/YbOzg4OOWzpCRcHe6T6BKtGpnabkVnNZbaMCRi6toDU27fxXfH5K3XoX4CLCgC2Q2eqx4rPSMVWvRXhlUSNN7/Li3VqBw2ArPsRbkuMJjP93FCr14v5cI2sVJjnXJFwdrLTMzxmKpqOhjbYmfeu7JtfUBBhfllSCZIJyAtfIq05t/gCsE5UJSbLQxwkEIOBxfJYl7zNwavuOxO9knsgV2coeVygZF81V8WSJvvUKkAjKTckwfWNhwSiEZ4VB4NVbwSeM9sqxPo0ghd7F+F+2WKbZ+Ays9XCSX61fQtjhtzn+ANAk2HhLIEpWij3FcNmpnMVOH1TA7yb8uLaCWLAjE42vltrtCtRGhhIPzcd3vJ3S8VWpuHSUc1CMR8TgfgoSKH+KKABlukVcvwvgWzvAGq/EhscqxRzcwbnuhIG8toLHZBBus4sZ72DzGEQb8KkMhiJSLVZJ6qYl6QiV/5lW4Or0B2QgvaLDTeINpPqakSgSmgNE9sAbG94kCnxngKY9lFufziTQpJJPF/2SzhU22szgmRTHHnjxmZz1Es1ioa38MmoJ0cJV8dsChEVTqF2Hnv6PYvY49eI+2KmFr24h4gpz+ENPYoSg0GYJ7WUypevax1wuLlLNemZ411P0OrvBwpYtE0QpalNwya6U1KqLGr638OtN8QsWNnogrHo8zDArbeQWGNxFhm7HjkusBFVV7qXXko3ncl2URFwrGekBczAmyzYW95t6PAYtTG5M13/hkL7rkU0awVdphJVzFFd5jDiJOPkT1PwAnJG9cQWTTxXUQQTi5j9YW7c6pa5eD0hryGcIEBZJeUCEuYjZPxqurss652nm0Kai5dUJVZpZNCUtd8ujEzefk2JbpcNG4D4i4h6jsUHeazP0ZqU0peQHGaqRQCAFifBtbZFgsKh9T+B1wH7yme3odAHDTI7AFsd/g/vQexhrmRUxUr7MRbiO3/zLu4A55UOJaMiZnyDSfcKF6mchpcKW+UPVcOrct+az41Fea3/rWt57599/4jd/4lPfkV4/FhN856F1DBBW0/2x/dyc9huFtAOTxu4jN7mmoanX6cEP9tN6FcSsox4MioyjVOZjtcTDbJ/KqGGuxFrZLF6i6dWQ9Y8VK8NskbvTcRJGwBc7BD8hMxlAanM6bVNwuhc2JzZym12LFX3vu801pFTk9xHMsSdhCWMFhvI9jfQSCS3XvM2nCWfLZ4uDxwPLdd5q8rI6URZB3vkpoU+y0jjn+kONSjaNSAy1dLkVXToPrhtum4T5sZDDVC3i1HUiHmNW3MQYit0bT5Lj9a5SiEmK2i1n5CiWvTDlswdYFAIqXXC8aCm6Or5OZnKP0gPXSBlgekcX/dDEqRPplSKcQ1MANgPlnsi9fNg6SXQ7mBwgE52sXqKgH6mI5mIXxsSgyBOZ0Ksqd3mYw+og745uY+jaqskLb7eJHF7HZEOtWEfMDmPZBKswjctVWSCz+QkWycQF5/AH4ldMm4cLmzJWD3zhDPt6nUl1j0n8fYS0laxFr38HBZbt07nQSJbEz7MkdRuJwpnyGWRFTdSIkDuvB4w3ND8gq24jq9gsbhRXOMqm+5DFMbRuZjrGOjy49XwHgASVZYbu6TW7mdA5+hqsl5DNMXVN8zGV1kPe4M1k0Xp6tncXNYxITI+IjdPMcqnUR2zhHVtlZHMfSIW28ThxGHM2P6IarnC2fxxEeDh7nowukJiFyahxlh+xOdwGwFUvHW0UgTpPzvvswSZ/blGE+IFAh1RO7abPMx3/huHX8Qwoh2fS/5FZg0uGMtnyQ7H7We7Jkycfii4Az5R3aQYfIreElAxjeBUD03ofVr55ua6xZJBoBnU9IzWxhvWAyCr+LF61h5ofMog5xMSJyGwgkdafFQbbL3nQPgeBc7RxVVV+8vyyxE154Sp3bwUe330KU13Dq24i9HyKCOnr/xzjr36TwSuxOd7EqQDa2mUqHTtBFSsFG6dxTRbonkULhE37sNkseIpBsRzuEc8tssIvnOhiTcndyg5k1rJVXWfE/mbK/La8iT9SM/Og856TAWPPYsB2A9SIc6SGFxPpVmN9jOD6g7FRx/Igsukjh1vCidVT/PVA+7P0Yr/saWemhlaor/MfKs+qJRoCsvIW75lPMW/SEh7KWjt/9RPmV3GZcH93AWEMvOeZK/TXU+irWnva9fSIkkrq7VN77smHcKlI5i0basP3CdaARPsrMsHrh02B1gbA59+M9hukIgOrmdymVbyBKbQgfX3dO9JC5maCkS9kPWZELqx1roSDHkQ6xyRnUL9GKLqLtohhWkTXO184T9N4lzApsdoDj17DRGUQ6BcdHBw+PT2lznP0fkKNpuz5B5+vwnNyNROGdKNPkOmWYDnGU4nzl4s/1nS75fDPSfW6NbwGwVT1Dy31xA+/zsMKh6H4NlfXRXh3fGkKvsyjS6gJsAcLBSY4JJ7tMp7s45S6qfhYpBOH4LmZ+zDzPcFfeIo+uAAIf8JTPVnWLTKc0/TZTb0JhMppel9jM2LOakgDpOjTDVcg1BI3H7M8cXJxnDEIZVUJF64jJPs3Wm9Rqr9IMaxzPJst4ZMlL8WQD44vwnhhUjc2UW+NbWCxlL2S7cvbkPiCZlFeo+iFREhGPpgurQJNhK+vI+TEIhQ5XkBjk8XuYIsPIMmrtErL3DvOwyZ1kQqoO6XprTzQIWMT4xqIJyTsiiK7gnzREG1ugggjiIeVglcuds7TzMU239VT8ldmU0RP5oCWfPlqGOI1tGN/DVlbRzsPfSTtVVHUVOztG1LZeqLwlUWxUtjia3kXEI0K3DP6i3pKVtnDWQsAg8ylM7mABpUBKB4HEPKGWr/QUufenVIXEK1VxKotGtAcNOMZoam4dcdL0E4oKofdycX4WbiBKG0yKMdeH17BYVkorrAWbL37yc0htzDgfUVLl02GsR0nsnJujm4DFjFK2zcMmTHHikrLk88tYD0l1Qt1rPtZoBqAGH50Mngxw/AY67OCEdShibGUFBneoezVS4xBGO1SfMXRUcauMRyMKrRkmI9aDRWNYpOqnypIdb5WGlxHrmEzYx+ITHT60KjfVxTreER7tYIWPRleZpbukYc5GeGaxlg1b2PmAQlUQW1/Bqgr5M1T+3HgPsf8TwBK0L+Ipl6RI8aSHEmrxXYTbFKVtpsWIfLQQA3qgSAjgfka13yVLHvCpV2D/0T/6R5/2Wy55hKyygyytY6X7mEXCo1gVIIQCqxdqNyd2BlYYdHUHxxRYoShKTydGtSrD+kICciIF4ewOa5U1Qiek5tfozcd4ImTdO3MqKVnAxw5eCFuALrijh4zjPrghO02f3fku83xO6IRcKW/i5DHab2CeuLAWToRY/3UUlrYe08SwO79PkqdYLGYpa7bkE2JVSGEkqrqFzUaktVViC+iclDnSOvgieGryMPea6Cv/AGELtPBQwHa0w8EwpexGjNMRRVBnksbcGt1kwzmLy8srMik9R2ZDfCw5gk7QZb28RllFn1nAYYRLsfpNVD5B+zWQS9nuXxRJcWIliSUz6WlQXLg1vPYlRNzDRFun0xcA5POHzV06papqrAQLC5I8XEhT24qLK8D4DQrv2U3JebiOOLOwZrV2oeJ0c3qdWT7DrW6zvfJt5umA6eC/Yq1hrb6FspDaOVJIXLs4rkNZZru8zV5xTMNrEYgKgftyi9blpXvJz0PutRGbvwXw3DjoUYQQNNw2Aovr3YN4BMrBqo+/piaP2D5N8gF+pYNb31rEKqVzZOE2or4Bqoqw5lR9cDXYoOQspMIflYsvq+rDRMojx779mABKCLgzvcUkm540119aNtd/Qfno4Hv4uqBV3f6sd+WXzhmnxo9lyjyfUHKfrVy5ZMnngZrToHbS4GNVgRByoZrpVQlEmTPVM8yLGU2/DVaQk7FbqiOzY/xSmbq/uLeYygaDco3r8wF2coudKqeNMo/GeqnOqD4RRj+IhQya1CT4MgDhkpU2KUrrePkckyagc4ROSf0W6cY3wBTMnRI70VkynVFR0TOLvEt+MUinTXPtNxDzQ0ZhmXm+iBFi/ckLHrnXRG78JWAxYR1xsgZMjtBe/dRaPg9WCbb+CkF+jxvZAHd4j2i+S9Nv03EWhVcrFGnrTXzHxw5uL5oOik86FCTIgxXqXgWTHlNyyo/HGmIxcPhACc1iSG2Ci/fIQMjDWMaeRDbLOH/Jo7hZH6xBb3wHqVNyr/70RsKCfTy216qM6l5BTPcXxV1Vxlhz+vi4tIqILvNgTfuA2Ey5PrxBZnOEzLlSvYCKH9qSObhcqF0k1nPKqoKwj9jvCEGoSrhBHTEbAoscax6uI7c6C8Up8TBPJEzGDMPV6S2M0bQrXVZLH988JgQkOqVxooCW2/xjt1/yxSR9ZNg71cnH2hK/CGELVD7ButVF3h7w2q8g5ofY6vpp45co5qzbgEq0gxvU8ZwOoiLw9Iwk6XGc9jFpn6YeUzlpXBHIhY2rC4fZHrvTXYQQlFWEFJIxgrj9OnMvoOJvIExO7jUoyE9V6J+n2maR5M3XEfXLWOmCFWijn7ntkiW/DIy1pzmXByIKVhgO4vsczA+pCyhXu8gixLgVcr+DFRK5+ZsgBAaFwIJXgiIDYckqZ/Br5xn1f0jdGIw1zMyUmmzwQMopwGM7WGWqyjScMsrkFCe3mtPm0XyMdiMa0qPhrj+170LA3WU+6POBEKS1y4j6pYfOOSdYocjabyKaxUtbPNZkk2Dtt7GN1wlUlfyBErAQp40snilOt/e8FmfCGiLtETnhY0PpskjQQnIjOySe38Zzy5yPXnmqAefh/hok8qVjdWshM+npefRgffsiMptiMY81jBo0N8fXSXSKFJIr9VdxxePyEfaROE9bQx6s4NbHiCJGNy683E4v+UyY6cmpOvzUn3K2/PjvZd0Hg3FiMUCuSui1b5PZGM8KfAsilPhqA3Vin2nFwub+IYLIaWCVRT6nJqApuD6+RlwklN0SF6qXT+MU7VQXVuXWPlZvy0x62mMQ6/npUGAWnccJWljlLaySn4MoYh6siVU65VzrCnM9paTKjyltWgsVFXGmeoa4iGkFLx7AeVmcbICwBYXffql6yZIlT/KpN5v9g3/wDz728X/37/7dp7Qnv7q8KHAp3Ahn4xvIfEoedDHWcD++yzAd0gnbrLTe+tjna1VGqzIlNA2vjic91sqrXB9+xMGgTyNocKZ0lpfVQjUygNYFiuMfIKqr5Cogt/nCAxlwdAz3/xihLW6lQ9b9+lMX2ZP+9dPFsFfx6ac9QhU+swt+yZKPw1qLaV7G9q9B8zJeqU6Q9Kn6VW6PbpOajNXyKqvPmFQ3yNNJ1cWE1E0OkgGvrH+DRKdMVRltNBaLxrx0PkmaBGfvT7F5woUg4KBxgdCtLhYGnzFG+hjf/7km05c8n25pldzm+Co4LXYuEGTVc1A999RzTHWLZjGn6JRJS6s0w8cTEsIWqIMfYZIxeGXk+q8912rv0QVyQUF8smAstMF1IkZFQrH6VZTOmERnKfI9fnj4AzSGb658k7azBsBKefWx5P2SJb9sfp5Fk0VQdN/GSY4wbnSapH8eLb9NXMxJSbk7v8vNyTUu1q5QzwwruDhejeLoOliL19ghrV8BFlOKdefj1ThafgfLQiq85T1tA/oQQf5AzQGLfiTpsuSLxdXJNc6k84XyxpeczfIONrvK9d0/4I3t/8tnvTtLlrwUhdfAXf86oojJwxXgcYVji+F+fJt3p7doR+tUZIVISILeuzC+jy0GRK0LjFAUj0yndoNVMp3jSpe6W3/mexuruTW7zjibEPlVdsoXkAsNBXT90sKOMGxSeC1cIWlGF5jmEzpejZKoUloKwH4qZJVtqGzj2JxafIdcZ6wEaz/Xaz2a2H50DeiW6mTdb502smivxjg/QuFxzwm40H2dPOieWoU/QJfXUckIhKQofzKltQeEssxG+HhsNDMT7kxuIaVkp3wOX4bsJvc4mh/hK58LtUu4eLjCZyc6yzSfUPNqjyXUlyzx5vfh4B0AVPdVsvKZxx7Pbcqt6U1yk3GmukNFRo89npW2oPRQtWyjvEXoHOMpn6qKnir6wkIlwGJxhU/oBKxW1jhOJo+tV30R4jtPK+ZkNuXa6EOsKdhpnaHhdcn9EzWaZ6yrtSqTRl1MfBcqK4x0zpr4+IZLa2G9vMn92T1KKqTqLNVqvow0vRazfIrF0vL/YmsAt/8ejO8jlIOz/i0KJzq9Lz1KEa7ilvs0shm2eoGcRTwjWr9GIn20zhk5IZF9dsPXPJ8Bi5xpahJabpft6jaxjmn6LYoTBdXcplwbXSUzGSulLmvPUbSHxTrcSg+LYTe+w+3DhEBX6XpPN9csWfKL5oHS/YNj+Dg/4GC2z9SMWRFl/L0fkCYrCG+btHbp9HmPxmoPHFIe5pIqKOBc9SJ783skJuH26DYr5YSVk+PaCIdm7SLN4U1EqUPmPn6dN9LDvPC68GQ+aNmo+VnzrJgDFo21L7LOfBJflCDcee7jWbiOu+aA1RTBKt20hzi+tRiOamWk0YmTjtfERuskx/vYaIt5kVLY/FRJ9VGO8wP2TxysNsNt5DO2eRaR06ARTEh1Qrf0YrX+mRlxfXQDay070Q41pwks6rsP1srWWgxP5zjD03N2znZtg3wiyRqvvtR+LvlsMejTpsTCFE+puOe1S7h+hJX+aVPlvfltjuMeoRNwoX6JqNNEH0/AwlG2t2gK9mtshNunjiA71R1mxYyaV39KPQ0Wzj1JsWj4j4uEggL3EeXJxeDI48+pOjWaQZNEx6yV1k/32yLJveYLP3tRXsNNBliToetn8YSP5zzPh0vQdDt/oSGEJ3HjPcTBT8Ba3M4VssrOL+7Fl/zK8Klncb75zW+e/vvf/tt/y9/7e3+Per3+ae/GkhegnQpqdoCTXCWP1jiOjwE4mB/S8jsv5f0rUWyGOwgBczM9bUQYZWNMSSNPDr8nbxxP4hRjyOec7XyVexYCJ6CmmmSllOOkR1d5OPoAEJCMFgohL/D+DkSJ9eBpmxAnGyDn+9igSR6svPAzLvly4BRj5GwP69fIg5ezqCrCFdhYwVpoAi1/jVE+4NAcURIW1f8QPyrISlunCX83O0aO72KDBll5m0E2wBhQQnJgC85Fl1lRPm56zHq1g5uUXroBR5oUezIl72UFa173dLJ9yZeTsqxyOXp1oRZgNd7oKraIMbWzFE70zOcUToTofoPO7D6imGFMTqEeHifSZJAuEoTkc6SOH/OPfx4uHqvlVY7iI5pBk5IxbKVTRtJjXjlD5HX5YPwz5idqCXvz+3RqP1+BbcmSTwtVzPH7f44QkqT5VbRayNK/CCHAJ+RC9TKT8U+5efQ+58MSR/NDtjvfwngbFNO7YO8DYNPhC2Ohx/YL56Vst6y1nKluc5QcUXZLlD9mimrJ5xdtNVfNmF83ipcd1PgiU43OE+3/jOsHf7RsNlvyhSL3WjxviZzZlEE8xlc+R/NDzq6eQ6FwRx9h4x5Nv45RPqWgQ+ORZGQoy1yKXnns/uDN7yLmx5jKOnmwQk7GJJsCMM1m6FKOPJnw1l4dp7oKKji9fESq/rkYRvlVxREuO6Xzn+i+/3FInSLne4hshtAjhFvCOiWy6nmskHTCFVKdcSbawXUjKuHGU033hROhV7/1uCXrS6yPX/QZBmmfVGegYZgPWPFDhukQWCj2JDrGPVGKXR6XS55LPuVU/S6bwBPzHuNixOykweV4fkil8ux18AN8EbIebn3ssVtWVTarm8zyOSth9+X201q82W3U+CpnbMHQr3PfBtTdMt7kGjhlsme4QwAE1ctUVECcz1gvrb3UtaEiI145yQUs+XLiCp/z1UXzysf9zm7WQ8TH2LC9iEWeQAiBiHuLs0gXiGIGz8kXGemRtt566vqu9Iy29HGFIiyvEj3DmgqgE64QFwmecolOmuQXzfePbxfrOZnJABimA9bDM9gXHMypTTieHxNFIYezQ5peB+eJSuuz9luNboB0KGrnn3JCWbLkRTxQum+4i0aI/dk1ClNgjMGXGVWpKMcDsllM3ngdI59dajXy8VySN7vDWtyj5bnszg/IfcswHbIWrPP/Z++/4yzb6gLv/7N2OjlVTp27b/cN3AyXDBJGUWAI6ojhMcyAjKDiD/AFMviA4iNiGhhwFHVQcHTAeUZ9BGQYJV1A4Aa4sW/fzl2dKledvOP6/XGqq6u6qrornnOq6vt+ve7rdp20115nnb3XWvu7vyuajZ/xkkOo1NCaj/Naa/Zk9jJaH52dD5JkC+3KiDysyjAoEz+1C73CIK7rUmrBtU3llxtZjAFmlxMHGtesckfoS6Txp46TISCOsSiMq9H+LxNEAZP1KTpj3StuU5ay2JPcP+8YrXHKZ1D1aaLs7kXnrrJfmctEW/JLc8FmJiZ7MnuZdCfI2tlll8nN250UnE5ysQzjpdKKyihaL21mGUgPUA/qdMd7Gte75p3XtWHhJa8uwRoRMj3blmtBHTeaXWFEa6zSKfTko2TTfYzXAjpj3XOrh+Ssjrk2tZS4cjhoGlRqEziFm0gEdYzKKbAzy/blTSx2J/eteYwfGQnc7ns2bI5gtRrHh3njLSHWoKXLaP75n/85P/3TP82uXTe+cCeaKyqfojLxGHEjQUz7JO0E1aBG2k5hrjJsVmuIGXHyVp6K8uhMdGFgoXSAPfUUuEV0xyH82OL1ihUac/R7aLdCTBnsG3w2wezdHL2xQXpjgygdguuhqiOo3EAjXaq6frDZUgztY458Fx24KDWMuet5N8xcIra++W1MKQNrMElgLz9BqYhwpp9G18bR+f34s5mhtIakmSZtp8lOHyfrltF1F7vXwksOoogwRh+FKMKsjmE7OZJWEgODrlgv+zJ7yVod1HWVvFOgK9HNTL2+bDmuFVoZjPxuVGUEndsrgWY7xJV+oF27hJ48CYAZ+gQ99y77HtOdQo0+gRVVURe+gTn0Qtz0flCK0ExideyD4jBkBgitlU9G9Dj99DiNADJr/GF0aYROFF3xHsKgQl+inzOlM5jKoGt20ODpGuPVOiHWXACyEO0iPv4d9Jmvo4G4hkrPc274HqdyDornUKk+/PQg6YkzxKpTxPxpBvf+IJ12L6EOqTgxUskMju8T5Q8sM5jUrDe4KGmk2ZO8fpCZQmP6RSIzNreEimgfZ8unqSvYfc3dzNuVMmPsDiKO1oZ5TasLI8QGUApsbFJ2Eugh7aTpNLux6qONO9jdCk6iQK+dJ5o8hUpVcTMHuJIS+NoAIEafQGuNqk5gDBVwjBgd8QLT7gzd8TzxoIpn+lQin46ZE1Bs3DRm9Vn4CQn0bxfLTSJHhJTDIrZyFiynvSwFhjLQQQ0jMIgqIygNlp3BT/TN3Zxyo4nr+c8tHh8n5uZgrrCCGcyJJ8GM43fcvGT/IWUlGaexhGbSauxLb7KXS+VLpOwkySbMtbRqwl5snCg1gFEdB62J0kOLno8bCQxlEOmIlLN0n1cTUQ6LKAwKXgU1fRKV6MTLH17yRlWFQZfdS5c9dyhG6QgzKBEZ8SXnWix/GjX2OM7Yo8SiGvHOQ3TseRnm+BPo6iSgsAecJec9TSz2pZYbDyxP2vb2d6Pv2IjqqMsPN4LIrGGMwecvOh5rrYk6D2NMPAXxAv412ZCMyMMIq4RWZi7AYcE5QYEx+iiGW6ILhU7txVdq/grIc1JGhptzty049pbDIpqItJmdW4YqZWZIO2lqfo2eZN8NA82AxnnRbuxbyklekwVTEyueQFdGILdnLqjHnDkFM+cBsKyEZOoQ62JgkLHTTLnT5O0OerMHyVQnscpn8OIdWNVhvPS+Be9p/BY0vvaohhUSZopk6MLEMUzDID56iqTS1DQM7Xkx1oVvQiyDXziCVva6j/MJI8We5L4bv1C0lFU8BVOnAbCVwkvtucE7Vi9I9mEnRyGoE+X2zj1uBiWsiaMMeeNE2sKtXiQwHcg/A2PeMuEGBhknzVR9GsdwcMzVX3eau4bhTcLYU2jAqE+jhl684GaYnJNnoj6B1hGFWGHBZ2TMHJnkwnHJ1fNYdsFS5WJrURiN60oOKO1jTz4GbgndeXjJYHoDk+5kN6OVUdJOioTZSCxjBdMw/jS2O0lUmyQ9cB91XcOIDGJG4saJb2qjFCYvUQCUM4F2h6E+AyicAZvIjBGamSXb2nqP2a3q24epfszqGCoKCDMSqyPWRq7sikWqUZmp2ii6epmck6PT2Mf+zCHcqE7cTKBWdeFTc9m9yGR9gkI2QzaeIWbEKAXT6PJZ0tMniKskauIYarB76QNqNJvmV2tYIj2qViZ+xy3EIo9o8ixOvYzXfc8aOxd67v9qqZGz2Ib0DdtYKZxmvDZG2skwgI2eHQAY40cxdvUSzaZctZRNf6ofVTmP6TUy+flRnadLT2KiuMmE2NgT4FWwkgXyXc8klo+jlCKukri6xtPTx9A6IozV6GDlaeE1Bl7hVlThVmm5O5A2rLkjszavHxCsdIgyFIw9DYaCyeNYie65bGhu9hBhZjenK2fwZx5nd2YvKWOVd8DNHsxNQ8OFb6LtPH3dt/DC/hcy7U/hqASurnJi5ji2D9PlIocyRyjYiyffhWgVHV1dZkCvYMkBI6oTjD/OdG0EiifJ738FhukwlN6Fk0hgJfcBFudrZxivTWDHsxzsPkjMWJhpVRNxsX5+dvny7rkgzs3izBxHT57EsByi/mcRrCLIVGy+Y2P/ihOF9CUP7Jjz+24rzxfMGnWvSNy5foYSIdpZRMhw5Qzl2Ww1A8k4AR5nK6foVRF5baK6noFKZtHjT0MY4NYnmDZBO3nyVidq3jr0WpmNm6p0iDIsUAYKg13JvQwmAhLjjxCWH2eKGhOFQwSVi/RgNpaHkKWUt4SLtfOM18YxlMHB3CGSxvIB456uM+ZeIq4iOrpuxfTHCS9+k1rgYmW7IXE1I9mqJ65vMD42p06iq9MAWPH8oourAAW7m3g+gVIG8dml07rsXgr5TgxlrnJeaXUqUZFzpbM4psPu9L4FS5+IrSWwMqiB5wFLt+OUmeFw/gihDkkuE6A54Y9xvnSemGGRmD5DQjvoegkr2cOEafDY5HexlMPtnXeSUEv/5uzJx9EzFzCdJH7/fYsDLA2zEVWgIB7LEJlJ4lZ63nhCX/eHKIFjYk30vHYVLd+I/MQAamhg0VjCiFysy98Bt4yZ7afUcZhLtYtYyqYv0T93s7kiQtMYp054owzXztOV6KLH7l/QT5lfLICZYJLTxcb86VBmiC67kWXHVBa7U3uY9MYaryeaC0RbjonFgcxNxDMKtwxq3hpWll9ET5wENHhPNeZpDQfmZ5laJuOUENcqhTMUvRmyTpbMgqyril2pvXTFqzhmDAOHIHsQ0jmC6dKCA/mEP0bJm6EalhvZeQyF5wckrDg3p3fjhBXUyFOYtTH6974EDxt75gKhW4f6DHa8sCCDj9jm5s83btKYLTITeH33AWpBgK9ZOkdYHaVWOoFvx5jWmsmpOjNBkXs678PmSlCZYldyL12xRvtfrm9d11Um3QniZpwOu4ulbqDVykIpA3SENhd/TlwlOZK7BU0jm9n1XHse8zrvWJTFWWw9Vm10LlhcTRxDDTx3yb5yrzNAl92DoUyM2e9dKxOtNDEjhh1P4Voxzs6cxbYMdAQJKzk3PtRoRtyL1GeD35NGupHYZpYKQ5jtAynTwhx5kCBUmNkBvM7bt01bC800Uf9zARmTiLVrek/74sWLC/4eGRnBNK+eNAYGVh5cITaHF7lM2ikKPbfjGSZh/hCWsrFuEMCw5Gdpj5HqCJEOeGLiHP32IGPVMWJ2nHRYp1YbZzA5iBnLLDiQubpG0Z8haabI9dyJUTkPsTyhlcEKioRmekEwmRnWiMrjgEZXJzGi2qqzkkXKJuq5EzW7jGYgy03tCBqDqOcOVOUCOpZjUkV43igFpwMTC60ihsvn8EKfGa9IIbObpGlBGICTWnAnbKgDThdPEXNydALJRC8TdpxqZRqAcrKDmJNBp3qJakWU0gvuWPcil0hHKKDiV+k01Yru8Fu4P2In8mO92L23oyKXYJmUvnOvdTqJdd2EcseJlA2G3ZiIm2fSn6LslYmhqFYvkE7fdMPliecLCocx7STKmyaMItAaVZtgVLsUvSIwxWC2H5RmuDRMteoRI0mykCamEnjaZcafIm7Gr5ncEaJ53N5nEscAw6DedfcNX6+VRQWfol/GtBJEkYubGyI0FU6hh7iOyCioBFUcpYiHLl5UXRRs5uo6Y9XGxPtIZYQOp2vREiEboRaVqYZVuivDjQFB4KG8IkiwWVs5NvEQe2ol6Nzd6qI0zVDmAFHtCc6e+xyHD76h1cURYkWMsIYiWjAGrYQlpurTAFyuXuJI/jaenDqFHwWUlcEzuvbjBCFRegDlPQZhmYlghgmvSNWdIZaPk5wX+BCaKYz+e1H1SbxEJ2P+BLZhkzULWDpEVycJCXDLIzi5PcxkBunGBitNIFnN2oPWWGGZyIgt6n8rBdWgsRxgpCP8yON63e+x+gjjXpXO7C4cZWLF9zA5dZoonqZeOk8hdwu2WkPWARThvDmYwC4sfpFzpZ0rtLX0EjYAiSWC5Uy1+dOQY9VR3NDDDT2K/jQpK03JL5Ky0tcN4BPt6UZTIjGVWDIZsBmW0cqiHjQyxodaE1gx8DWYFpEZ40z5KKOz/e6uZBcHkkcWf1AYEJQvUg6mcHSFuF8mii0MNgusLKrvWXjpAlPeDGU7De4Ue7tvwyidAztNEO9a/NlCrENkJtC9t6OqY+hkz3WzVC/1MzKCKriNpbh1ZZzJRG6u35IxbTqMNIGVIey+E6N8nsCJcdYtEhI1xqn5rusG87qhO/fvelBn/pD2Yu0C07PbMrMW+WuWtAq0z7Q/OdfPUUphKZt8PMN4ubRgfyIzhmHZEHjgJOYytAW5A1hWHJSNn5TrTeLGAjzOFE8T6pCJ+gQ3F25d0MYNzAVLBwaZPaDjYNSYiKXx/FGSVpLzpWFC5TNcPsdAcoAZr0hfYgA39PBUjLiTRSe7iTL94KRRucOEtXFwh0EZc30rpSPMsExoJtFN6D+J1ghy+7GUgVImXmrzggy1BiOqYerg6nVPO0klrDCtTJxUFyNRlcumjVsdo5idptO+uhTnte3/WkrBcOnc3PLmTi5G2lx882Bg57D770J5JcJk35IBO8YNgsyuMIPKgvOY6gjlt9LmVnTNx0rM3mQXgZO+7ljg2rFlaGUpde1npmgRJLu4ULtI2sgyVhsnYSYIooiSP0OH3U0pnOFy5fJsuTwOZ2/BTwxgd7kQ1PGze1FRiFG+gGkEhDOXgBBdGdt2bU2CzMR6Nf3X8JKXvGTurhetNT/5kz+JUo2ACqUUR48ebXaRxDUyVo5crEDFilNIDRGqtd8FaimLpJWg7JfJxNLoUKEMhRvVqeCza+hesLvx5911i/aYGrmfan2Sicwu7I57cQrPQOkAZ/QhdHUKM9OL13XHXPBDaKYws/3o8ihk+onM5Sc8r8ePdUJscVpOsb35Tgc4HQvuunMTdQYTu0ErbMPGC30MZRBaaap9z6BSuYBK9jO/y9y4kVURKQO/dJmgViWXqWCaMUIdEiT6CbtuRdeLkNuLnr0TL9ABU/44trLoTHRQDarsyuxCVxae5e3aJVRtDJ3sxY/3Ira/iJBJbwJDKQp21/IZAJTCTfYx5l4mcC/TE+9b/uKSUrjJPQT7uzDdKUInt2BS0vKm6CqegcglKl4gg8Lu8PE6bmOlS/qFVpowfzNRUMT0HoYoQGcGwJ+Ze01CpeiId1CsT5JIZDANE1OZKAXny2cpeiUUipvyNy15oUqIG4l0yFQwAUDB7sJYRcAkQGhmqQx834pfr5VF2HcXOp6jaqeIGTEqhkMp3kXWjhFHoTXsSvZTv/AVrOoMHZEi6OxAaRdr5hRKmejsHuJWjBlvGmUoisE0HdbSdwSuVYDHyeIJwigisBwGfR/DyRDGOm78ZtE0QRRwzB3hxb6PdnbGMpoAHZn9pMqPcHzk6xJsJrYE2x1HXf4uoDF6b8ePN8a2jhHDMkyCKCTjZDGDGv21EbwoYibZh5feA6rRBzN778F0J6kHk1QDHzWv11eNypT9Ehk7C7PjlitZMgEO5AyyZg6yA1jFi3T13MZ5K00u0Ulo93Lj3JxLq0QlJt0J0lZKss9ukFjpJMblB1DaJ9z1Itzk1WVytIaB1BAXKsMkzSQZ6/rHfcu00VozbiVJZ/eS0Ipq+inCMCBMdl9d/yyUpkEAAQAASURBVG8FIh0y5l0miAK6433gFBr/LcPLHsRyMo0L+PGl20YtqswFeF3vwtRmSDoppr0ZDGXgGA6ni6dwQxdLmRzO34K9jjkusTU41WEYfRJMk4G+Z1CzU1iGiZ19LrhFyqZiOigRt2dXb1CQsheOOQMdMOZeolRK4Cfi1MolDKtAh710eI0f72baNDhTOoNSiv3uFEZtBp3sw4/3NGfHxY7jx/sg3nfjFy4htDOY6W50dQqVG4LZDDMZNKnLD2FEFk7HIbzsASjcQkiAEx6jFtRJWAmsZS6ylsIZakGVlJMiF2QJopCua84V8zOZGUucry7VzjNRnwQa/ZylLkhb/jRG6RyBHWekYw9OWCGd3D8XbBYpZ8nMm2JnKoUzTHtTZOwMeWu5az+qEfwfNoJXQu1ft88QGTHoupWR6AxnimcA6Ev1YhoGBjZxM4aJzVBmCCMy6Uh0YikHv+MIKozAihF230VoplHxTqx4Aaw4vtOJIsKZfBRdvEzMDAnSu4lSA41rV2JbiYwEXv7m677Gro+gqiPoRBd+Ym3Bs1ZQxLj0AIQBTtcRvPQe/PQejP6AcuUcx9wiqXQ/48UL7M8dJGas/vqqp+vM+JMkrdSy1zAiHXIen8Cy6DasdeUfDuwsztx5bBfRNgr+2Y5Wes3HdzqwB56JCqr4iVVcA60XcSafwNJ1ZhJd+BEMJYeo+XUG0n1U3DqGMojNXgezlIVCodHYpsW4N4qBQT6z72o/xQSMs0yPPEzGL2PnjqAzQ9LWhLhG038R//Iv/9LsTYpVMrHYndw3Nze5nqhWA5N96YPUoyqFfIrLU5Nov0xx5jgVFFFqiCC+MFODWbvA5IVvUQvrxNwZvMKtOCqGGVbR1cZAsxE97KFnTwyBihjP9GGlu8k6PTdMvy3EUsJ5qYqD2ZSpCsXe9H6KwQxJM0lMJThaO4GrgcolDlmZuclzA4t92QMElfOkzRgWFna1zOGhm/G1Immk8Xq6UfhE8wKBRuoXGKuNA7A/u589qX10JjKcK11ixp0haacoYKPGnsSsj4JxlGjfqwnXGFQpto4xb4RL5UsA6Iym015+knran+TS7N0YGs1QYu91Pzs0U4TJRlYCI/Kw6iNoO4Mx9iiGV6XfDCAKMOwuKI9gFG5edUc6sLJEg88HNJGyGXKyDBtnMJVF3IiTiec40LOH4YkRUmaaK0NMX/tz+xGsYPnCZlBK7vLYaib8MS6ULwCN30+XvfIBqhHVsepjRHaGwM6v+H3p2C7CzhQKyFoFMlaOSWeC7mweo9o4Zme1SSFKoGNxKE9gFOqYxTMwfQ4NxEyb/dlDHC8eRUdwrniOeD6x5kwclahEySuScTKkjEaItNaaSGs0mjE7S3fX3ZgqscYlyMVmOVk6jqc0e5e4G3Q7U8pkd6h4yr/AK1tdGCGWMb9foOrjEAWNf9cm5i76xlSCm3JH8CKXpJHGmjpKV71OLazQl9mDgYlVPY+2EvhOJ2EySZfuxPIad/omjDTTwRiPTz5OzIyRMtMczt+KiYkf+XNlCXWIRuEVbsXIHyKubA4qY339FqU5WzqNF/pMMEE8n5Dg/3VSClTxLGr6NEQRZuwxjF09C26USxtZjmRvXdF31233EsvEUEqRtfJEGOQOvI6KXyTmZAl1wIQ7RtJOkjULc2VY6rOng9WNI7Qyr3uhKyTkdPEkXuRjKZOb84eJ1ybBsJsSdNPt9JLKpTENE0c5hLrx+wx1RLTm8EuxlajKKFpHEETE61VuyjYylmkNMwmDh8cfwI8CBpIDPKf/eZiGSae5cKxQq54lKg8zo7oYsxMk+5+JhyKLueyF0ZxdYHcmxAqq5EeeAG2gyqMYu16wYA5IiHaglYXXfTdKN+YoewiJGTHitYt49Rm06ZAsX0TlDqD17FKW2UPUwhpJI7Xk3HtdV7k0c5KkXySK59ifv6uxrWvOPQPJQRJmHMuwyZiLg6uD2eM2NPo511IKzLFH0W6FKfcyxa7DTBkx9miXApKpWywUEXC2dJogCpmsT5LMJ3HU4jl1C5uB9ACVmRIJM8nFygUOZG5atl925drZ/DaqooBbrQx1Q7M3+0KUVqTMLIZSc5/jJwYwhrrQhomezeCklY0/b6UKFXno8hhmWEKPHMMYsKA6hjH0IqJrsj65usa0O0ncSpCz5AbCrWq5froR1VEjj+KFZaqTT6D2fB8Je/VBxkZ9qpEBElCVy5Deg8bASh4kbSfprQyTNNMM9A6yK7WPtB9guMMEsa4VJfZwIxeFIm4lSNpJEmZyyddNB1OrGndcz7XnMdFaESETs0tkdzrdS2aom3/NZ6nz+9zrZm+yW5WxozAzTFqH7O/YSznRTYfdhZk0iXRELVHFUAZx1WibSSPNgdwBvMjDjeoMl4Ybn5Np3LQOYBiK8bFHqLpFZlD05Xeh0jetrlxrorHrI6AjgnifzNeLttf0YLPBwaWX9/I8j6NHjy77vNhcrq5hYS9IO2lXL8DMOVSyGy97YM1rEFvKJmPlyMczhI5FMP445swwiUiTzS8+MCssOuKdlIIS6WTvXHae0Ew17riqTKKy/eh5y06Me6NzARlDyqTLkaxPYvW6sLFiWapmnI7Y1bvubBWbF+SjsQybkBCFwrjmRJ800hip/djVKXStBNkBHCM7NxmpUWgWdn7nB7mFOkTrRjaTM6XTuIGHaZh0GDaxqUfRkSZSJlb1AmHm4GZUg2gjUXS1063ntZOlzG+Lhlrcmbf8KbQyqZo2tnLmOvxKgT3xKLo8hmE6GEZICJgqgZFOEXpBI2PkCgPNrh0cz39fLaxSqlcb5eESu5J7STlpumw99x6tYXdqL2P1UZJ2knSTMyEsxXYnUNPHwUnj546gDbl7ZSuI5g1ao6jx+zHCGvbUUYgigs4jhEssma3Q2GOPNJblNkyswecQrHBpySiqUQh9lN246GurGH2xAbpSGcZrJbSG0ExjpnugPI7K9BKZcSzDuroUiDJxiGErh2pUmzvXrCXgMcDndPEkQRQyVhvj5sItWDjYKsaezB6mvWkKTgHDSMkyzG3oickHSYY+3eldXP8MsP3sjnXzL+E4QfEMVnZvq4sjBBEBvvZxiBOrX4CZYVSyGzd7AJ3oQVnnAdDJhYE0jorjmLMZZA0TC7uRncNMoyafRBcvopSBNfAsQidH2q+RtHKEZopaVOFC5SJT9UliVoxYMoEmAkwGkkPYxgi26ZC1rmSgUlcn2dd5UNcaTMOE0EcptWTfUqyO1kBuF4x8FxWLEzjJuauU88/xKz3XG8okbzeyW0REeLqGbabpMLOA5qmZJ6iHjYs+hwsxMn4dY+pptJPGzx9ZsOyHeYNxxBr2lnD2zGUAiaknMSoTRIHG7r9jLvvfZlEYC7Kp7c7sZcqdJGtnG0suiraykv75aoXpHsLqJWwzSZToXPC7qoQlxqpjaDSmobgpcwvXZhA2wwqxsccwqpdJBl0Y3ffiBZpOO0XSSLEchUGH3YNpVDHVcdABShlcd03cJT8nwvQawT7zl2cWYqNpDPRs38HAJGWnqc/M4FTO45oOds8dC34/Fg4Zc/k8NBpNduYkQfkyhhXHTO4nsBcGk5lhBTt0cWK9cyuWXDvWXbqfcw2jsS6nYVhzF2GvnaMVouFKXzaczR68fF/HUTFiKkkULQx6XPhpEc7MCahNgHULBacDL+kR6YiB6jhR8RwZZWP2JojMBIGhF11Xu3Y59WtpIwaZfpiqQHaASCswrMYqKfM+Sik4WzpN1W/MHR3KO7Jk+BbklM9C+SKk+/HSe6951kCZBiPly4TKpFq+yK58btV92ijegW0CQR033U2Aj4WNUooepx8Dk1pQozveQyrUGJe+DWGAFc/h9z/nhteGNRF+EDbKFS3/WnNeNsuNGHfMP4+J1hr3RrlYvtj4Iw3dzsIx37XXfDY8+/Xs9RoDk4zTSXw2RsAIqjiTTxHXEUHnzYQmWP4MoEjbOTDhQu0slmESRtHctVqtNfWohpHfg3JLKCdDEO+avyr4pnGqF2DkMQDszlojy6wQbazpV0sffvhh3v/+93PixIm5C39XmKbJ448/3uwi7Xjj/ggXShewDIuD2UPEjASGDhqRwKGPrk1jJrpWldljOZY7Seziw5j1CVT3zSjii+4rDZOD9Ox5Gen6FGT3znWctDIJOm7FNp8i8quY/gyBPTvglHQzYp1sdxx16SF6DY0RefjZffiFI2h1bfdB0Zvs4bHJR7EMCzeqk7hmsjEyHLyeZ2FE7oqyj/UlBjCVgWXa5OZPosy261QUEE4Po404qnYZdj0f7dfXu8tiC+iK96JpZNgrONdPlZ6zCuzJaEIdUHC6FjznlM+ix55g0htnuuMgQaKLvekDswFnCrxGingdeuiuWyFwiZwMXqwbI3JXvDSxUz4NpQuQGVxyuYL5R2p9neN2wkixO9keyx0oBWryKagXoTqFFe9Yc8py0VydTg+hjlBAh9MIILYqw+jSCACmnSAs3Lr4jQrwKo1/RyEqdGEFwWbVsET5/L8QFM/Tl9uLNfSyBUvUXqGVgdd1J0ahTmTG0Rh42X3Ypg0o/NQuAPam9zPtTZG0kuRKF9GVy5DdjZfavegzr0fP/V8v+A3mrA6567XNPTn+HQ5WZ9ADL2x1UZpuV/YwwcwkZ0/9LQfufGeriyN2OE+7nCwexws9dqd66R17anacPIOV6MZ3OjCGXkgjk+vyE91B9gCWGQPDIkgNYhXPNZ7QESqs4UyPoKdOY5oWqv8+MA10qLnXSROWztOX2Y81O7UZU4l13QV+IwrF3tR+ZvxpknZSAnQ2SD1zE85tP4XyikSxTiIj3ljub+YsKtWHmz3AapfN1mjOVU4z486QjWXZk9rfyJ4x76yvlEJNHkPXphv92VhhQfaMrFVgbwYC7S8aR6yFicXezF6mvWkGvCL2mW+g3RKq93bCoPnj2KyZJ5vMN327YmVW1D9fhZCAE0EVnR0gFy/Qc00/3ibGruweakGVgfQgS/3mTL9IrjpOPPSx7SSuPQDOyhd6Cs0kRt9dKHeKMNFNtGhe6fqcmePoyVNgWqj+Zy0K1hFiM9R1lZGZp5g59yW6E33EzATxZM91wnIWS6gUlhmn5mRI25nGWHpe87eCIsbFRgCDnd+Dnz+CPf0U1KfRhQP48caF4Rv1c7SGoPt2zMpF8tbtuJZFXllkrfya9l1sbwYm+7MHKHozpKz0dZfGTJkZhjJD1IManbHuJS85md4MevIUlhnCU/+LZOGZDORvQRswPfY9iuXz5OJ5ui/cjzZz2PndeKs8t2kUfscthLn9mEEJ3CJRsve62W00+rpzraI9mEEZa/IoAEHHzaAMGD8GOoR6ETPRvSDQPDIcgr67UBb4VpKK5prZvZVRQZVIOVQNl9HqeSb9MgdyB4mrJAqjERg0+9NQ/hSEs8GWfhWlwwU3qiwlphLszuymHJQpxDqWzGoFGz/uEO1puTa6qdd8um9BeyaoGMG85TfN8jC6fGWskcSMZWH0cUBh9zVuhNoVBuRnzqEy/cTtxlz5mH+ZS+VLWE6Wgf0/gGPnsJs1jz5/zBzUmrNNIdah6cFmH/jABxgcHOQd73gHv/zLv8yHPvQhRkZG+OhHP8p73/veZhdnx1MKpt0pNBo/8qmGFWJGonFnkR2H0AfTWpBFbF3cIqQHSWCCnaMWW7yEgsbASB8mvcRNGGZtlGimkWbVVKcIuu8BoCvWCyiUunFAhhBLUe4MGCbG9PFG517bjaCS5OJsi27ozUXez3gz5K3FbU4rk3CZdMHXclSMwcSeBY9ZhsXe7H6m3SlyZgynUsRPDWBZCSKnQJRdXbCB2JpsHAbiu1b0WoUxl+J30XP1KUICyl4R0y8xacbwtEtcJRvL6XXdgpo6CbEcbmIQPe/OopW2YzOswPjToCNwn8ZM9Cy6CztndTCUCQjCgI7Y1hhQag3KSaPrxcYEgLk4eEi0J0vZi38/VmLpf8+jtSLquhk1fRqV6MCPrWwgWQuLhNUxIjSV2gQdQYXIWbq9aIwFvy2t7EUBmo6K0xPrx/KL6IkTgAbvGEayd8Xp4S1s9mX3U/RmyNhZ7GUX/RHtpuQXOeON8Rq3vihT0k7QFeshGUUcH/8Ocv+eaLVqWMENXQCmvCJ9dhwd+mCa6NmsGtF1LlpdERkOXmb/3N+68whq6mlwMoSJHtT0qcYTYYDhF0nYQxxIdRKOP0ba6sCZvECQ2r9kIPNmiBkJemISZLbRvFgvxGbvstYujD0FUYCul7ESPQT26pZO9rXHjDeDRlN0iwRJD4c4ezP7mfYmSVopYiTATkFtutGftRa2IYUxlyVto2TMPJlEnlj5IaJUL0bko+w4brJ/Q7cjtoEV9M9Xw4vqlP3GzVR1d4bORIg5b/o7a+XZm96HF3p0zstov4BbxNCQ8H2SiW7GDWfV97j6sS5Yw5hXKdDVicYfs+cDJNhMNEElKONqKMR7CIIavaldWEZ61RmWkz33kZpuzC/51/wGlF+eC2BQtXHs5ARMnwXAGH8CNdS74hCK0EwRZg8BsDVml0QrxVWSeOzG85sKgy67l+ulrtGmg3LiqNHvQsJGz5zDSvZSi+WYSvfheBW0HcMNNRaNpZ1Vx8qWSV+wndl5o9BMzvUdF71Gw+70XqbcCeJmQrKabQFm+Ty6Mt74t3OeIHcAZTlov9b4/xIB6qHVQabn2QTeJHut1NwygKuhvCI68Jiuj4Oh8M0UlaBC3F78WaGdx+w8iK6MQX7Pilc7Kdhdy16bmCvHJow7RHvodLogPe/fzeYk8DMHFh9r548v7AS407NJPjTKncFw8lgTpyhENhQniLJVQjvL1JW4iSBAJXOkmnjDdpAewvaKEIWEch1YbAFNDzY7fvw4v/u7v8uBAwe49dZbsW2bn/iJn6Czs5M//dM/5Qd/8AebXaQdTWvojHVS9WvETJvU7B1/WhmEPXdj1ieInNyKgw1uJEp0QXoXKtlD1PWMubsxAh1QCqeJG3ES1+kUayuOQgEaPa8jZGLRG5NMM2LtwlQvZuUyJApEmtlJ+KUnOjN2FscYJdQRHbFl0rlvgKSRJhFv/B7C/mdiuNPU44Ull5VwoxrVsELKyuBI6uAdz9ce5aDYuLikEkTZIaz6JNnsEGOJLvJOHmfecq5+rAfV37OuJJHacFBW7LqDY4W64aRNO/I7bsFKdKDNBL4jmaC2Mj85hNVvg44IrrOEk5/oRyX7F/wmNJqZYApTGaSNHEotzIKQtPKEhQMY06dI5Q9sWAaCyHQwLBsCD+z4De8mvFbayJKOr+7CtWi9x6ceQQMH7E5Wm+VmO1BKsZs4T4QjvMIroh1pw6J1kmaKhJXADV1y8U6C5J5F4+RaVKYe1cmaecwVHqd9pxPV95yr55r8PtTYUxBL4scbE/ApuxsrMbDmc4Bob1pZjZv83DJYNtF1liZbjq1sCrEC0+40+VgOe3YsmDBSJOJXb/wIOo5gJQqz/dmlL/BEhBSDaSxlkzY35rgbZXeBO02U6iPouYvIkLGqWGil/fOVihkJsk6Gsl+hM96Joc2FS45h0Gn3XH9MaiXwk4Oo9CDkdq97aeLV0Bp0fi/G+FG0kySId99wHCLERkibGUYNh7DvWQxYcezUHsI19Dv8+PLzS2GsEztZoFobIcrsJW46jWW7oxCcDLNT/kK0nVAHFK9cuzLTqN67MaN6IxOUa6DNGBY2RqKXie442krSWRpDeVV0x8FNXZQnrpL0xzfm2p1oAnthkH2kbIL+ezHrU4Sx/LJLrF7bt490SDGcxjYsurjxagxRshezfImc0cvFVA8xM0baWvo6rEbhZg+hcodkQSmxYiY2PU773Vjkp4aw+p3GWCPRh+lN4ZXOgDKxk70wb0yuTJto9iaTrngXF4ILxEyH1BLXYzdTZMRxu+5u6jaFWI+mz1QmEglMs5ExZf/+/Rw7dowXvehF3H777Zw+fbrZxRFAwe4mXchhYi5IbxqaScLUxnZUQytNOPA8FBHR7LaUgvOVs0y70xjK4Kb84WWj8/14L/bAPRB6BPGl7+gQYi1CM03U/1xC7WHWxtDW8kElcZXkcP5WNNHcUjabLbAyyy7jFuqAE8Xj+JFPwopxKHvzsqmKxfaniThVPkHNr2EZJofzt4DThTH0ItJATIdYyp4N3J33vnUOHhuD42diupMEscKyg+OtKFI2XnJlGeZEe9Mo/BVexLr2NzHmXeZi+SIA+7J7yV2T1TJhpIj1vRB6n4upYugNChCKjDhR/zMxvBnCWCdaju87wiPj32KoXiaRO0zQ6sK0yK7kLr5MHX3mn+Cmf9fq4ogdzFExDmUPExJi4xDCgnFyXVc5PnOcSEfkYtPsT6/8gtL813mJQYxdvWhlzp1DFp4DOiTYbJvRmIS992C6jeDFtWStUxjsSu6hPzGIpaxFffwrIuXcsD97qXaesdo4CsWB3MENCTjzYz0YQy9GY2xY30hsL6vpn6+Egcm+9CEC7WOrxjL1qzV3UQoNhf0wWdmw8q1o+4mBxvlg9ncz5l267jhEiI0QMxLclDsyO9fZ6O+s1XL9oMiIMdpxiEuVOK5fYzBep2/gmRh+BT++9JKFQrSaUnCucoYZd+bqtSsrix76PlJOhahqEFiNPtNgYhe98X4sZeOnDqB0uOKsUGJn8FO7ZvsYzF3fDM00YWp1wSyX3YuMVkcxUGSzCbjBSgaBlSUceAEOmgECjGuuBS9FjsliO9AYC8YaIypiJDMEQB8BHcoi7L27cU3Lyc+NyTvtHrKF/KK4CSHEYssv8r1Jnv3sZ/P7v//7jIyMcNddd/H5z3+e6elpvvSlL5HNyh3rrWLjNO2AqVFzgWYNilpQBSDSEX7kX/f9fqwbPzmINqSjLjaWRhGqGF5yaNm7va8wMZsWaHYjAT5B1LgU7YY+4bqmhMRWp4nwQg+AIAoJdaNtNI67JrZylr0ItV6hmcJL7loy+54QW92V3xWAt0xfxcDCUPENv5gaWNnZ35bcrboTBFHAY9OPcLgyRVi4qdXFaZk9qT0EhsHps59tdVGEwMBcdiniIPKJdGORqXpQW9ekfKSsReeQq+eA1DLvEltZaCbxkrvmLlKuhcKY7eOvfYpPKajPLher0fjau8E7Vi7ClEAz0VQKha0c1pod9spFKT/RD0bTp86Bhb+blYxDhNgIJhbWDQIW1suNPOpRiEbjhR6BXcBLDknmS9G2tG708WHhtavIiEF+D4GTn3vt1T6ZalwDk0AzcY1GH6MfP96PXkff3Quu9ttX2jdoXJc1sJp4LViIduOFLp4O8XSIHzX62HPXtK5J9tHMuAkhtrKmj5jf8573MDMzwxe/+EV+6Id+iHQ6zbOf/Wx++7d/m7e85S3NLo5oA1prdmX2kImlyMSTWBJEJjZBqAOm/HFqUbnVRdlwMZVgMDNI2kmxKz207IUwsTMYWOxK7SLtpBhIDxBXSy8H2ypuVGPKH8fXbquLIsScalRmKhgnvE4Oqe54DzknS0e8g4Ity6mKzXOs+CR1HXBTZKGdjVmOdSvqMjOkteLJykmYndwXoh2lzCy9yV7SToqh9O4N+9xyWGQqGCeSG0nEKnnaZcofx41WfuzUGgaSg2ScDF2JLrJWfvMKKMQOotFMB5OUwmnWuj6gjENEM9V1tTFnw8YFHc9XiHVSiOfJxbJ0xbo3ZRtCbLSh9G7STqrR59+gpcbXqxwWmQ4mZKywQ/Um+8k4GToTnXTEl+4baCJm1tkHEaKdlcMZpoMJQr3y42BnrJt8LEc+nqdwg4QjQoiVaXpUT6FQ4JOf/OTc35/61Kc4ceIE2WwWy5Igo1ZQaFCgdevuNE0ZGbTWlN0qJ93jHM7fMnsXohDrpxScrZym6BZvuFTrhmyvBb+pLruXbqdX0hsLAPJ2JwWns+3aQ4A/b8nXODfljiz5unY4L4mdoxqVOT7zNFprCvEie5L7l3xdTCXYlz7UtHIppUEjmUB2oIfHv03Bd+nO7GMn565QSrHH7uSR1DSvPffPePtf1eoiCbEkhaI/PoRSG7fUSDkscnLmBBpNd6LCYGLPxnzwMtTsxQc552wNjW9JL/l9RYScLh2nFrjYhs3h/M0rzsidMFIczNzUdmMIITZaM495494IF8oXANib3Ut+DUtgNnscInYuT7ucmH6aQIek7BQHM4dXnRn/RuNYG4c9yQMbUVwhNp1BhFYGGTNHNpNrmz5SOZzh5MzJ2bFCN4OJjbvhRWwNV/rtAI7pAI2bug0iotkcM+Pe6Lr7IEK0q2I4xamZUwD0p/roJb+i9zkqxt7UwTVvVylAR+vKTCjEdtP0X8M999zD+fPn5/5WStHV1cVf/MVf8LKXvazZxdnxjLCGM/ItnOEvY9dHW1aOiIh6MLvsmw4J9E6+tCY2mtbgBnWgke462MRlB4yohjPy7dnf1OVN285S2mXAK9pDO7aHUAdzS7564dUlp+YzojrOyHdwzn0Zu3ap2UUUO1CoA/TsD6Ye1hqDxhaz65dxhr+MM/JtjKje6uKIJop0xMNj3+SW8gRh562tLk7L7U3u4lQii3v8f7a6KELc0Eb2vXztoblybnI39dxk+UWci/fjXPgalj+9eRsSG8IKStgXv45z/itY3tSi5yNCvLDR3w6igFAvn7V1Ke04hhBiI1n+NM6Fr+FcvB/LL2769rzQnffvzckUJcRGCbVPMJsdxA1dNIvnbK7Hdsca86GX/hUzrGxGEYVoGqd8Gnv4yzhj30VFQVv1kfzInxsruKHMGe1UC9qk1sRmnsI+92WcqcdRRNIHEduaP+8ar9ukuXMj8nBGH2zM2VfP3/gNQuwQTQ82e/3rX89P/MRP8PGPfxzf9/nkJz/JS1/6Uh566CE+8pGPNLs4O55VH0NXp9G+izFzep2fpimHM1TXsEyhicmu9NVl3xLG5mWdEjvT/HTXqU1Md23VxtHVKbTvoqZPt0XQwo24ukYpnL7u8nFCrEdIQCmcxkDNLfk6lB7CUouzLFj1cXR1Eh1snd+Q2NpSZpaeZA9pJ81QateaJxBDHVAMpta9RKxSoKZPo30XXZ3Cqo2t6/PE1vJ08SjFqMatnk+UHmp1cVpun9ODVoqjUw+Dt/2WQhdiOTmrQHeii4yTYSA5OHduqkUVSuHM3MWljWBUL6LdCtqrYsze+S7al1G9DG4J7dcxysOLnrdwGEoPkXZSDGYGialEC0q5eSJCSuH0qpYIFWI+o3wR7VXRbgWjsrZjXi0qUw5nVhSI0xXrIRfLUogX6IhJRhHR3uJGkv50P2knxa70bgzMVb0/mHmaqjtBVJ/CrMo4VmxdBiFq8hQ68NCly02/IWOuv6OX7u9k7Txds2OF/uRgU8smWqsSliiHRa5dFtOMauipc+jQg+nzmEGZrrj0QcT2lbM66Ix3kHUy9Cb6m7JN05tAl8fQgYeaPI66zoWrAK9xnWCTliUXop00fd3K973vfbz+9a/nIx/5CF/4whcolUr8wR/8AS9+8YubXRQBRHYGQ5mgQ0gsvbb3Sk34YwyXhlEo9uX2kTULq3p/zuogn+loq7tExPbRrHTXkZPGMEyIQlSi/duzp12OzxwjiEJysRz70wfbvsxia1EKzpXPMOPOYBkmN+Vuvu6Sr5Gd2VK/IbH1GRgMxHeta/kzjeZM5SQlrzy7ZNURLNa2HLjWNNp+bRoMk8hJr61QYkv6zug3KAQefZkD+LKcHRkzQa+R4uFUjrtOfw738L9rdZGEaAoDk8HEngXnpkpY4kTxOFrrxjIRsY25sKTtbGOSVAOx3IZ8ptg82smilNFoGLH8kq8p2F10OF3brh+tFAxXzjBVn8ZSJjflj+CoeKuLJbaaWBZQoEA7qz/mFcNpTs+cQqMZygzRZfdef3NGgn0pWQJTbA0Kg15ngL7YwKrPIbWowkxUI6heJh8rUJBxrNjCNAYkC1AaQVkOgZVq6vYvVM8xUZ/EUAaH80cW3TxgYjF0zVhBbH8zwSRnimfQaPZkdlOwu+eei4wYRiID1WmIpYjMBDFlSx9EbFuWstiV3AfQtGQF2kqjTAvCAJ3snlsp5VoRISeLJ6gFNRJWnEPZI6sO4BdiK2l6sNkDDzwAwM/93M/x7//9v+c973kPqVRq7vFnPvOZzS7SjhY4BayhZ6MiH99ZXXDYtWpB404LjaYe1Mmu4dgpnWOxmZrRvgK7gDX4HFTo4sfWF8DZDH7kEUSNFPnVoDqbJUEubouNo9FU/cbyCUEU4kcejoot+/rAzm2p35DYPtZzjtCEVGf7QX7k40c+lrG2YDMAL3cIK9GFNhwCK7P2goktJYgCHhj7OveWxgiHXt3q4rSNffEBHsoV+Y9Pf1qCzcSOM//c5Eb1ucnMql+F5btTq+InB7AGk4AmsNc3JyA2nx/vxRp8NuiI4DpzONtxbkVrqFwZV+gQN3JxTAk2E6vjJYewhlKAIrDzq36/G9bnskvWghosTtYtxJa3lnOIF7mMxTrJ9t9L0U6SiXddm3hHiC1Do/A6b8fKTBNaSSKzeZlilVKU/UZW70hHeJFLbJntb8f+nlhefX4fJKxTmNcH0cok6L4H058htDNES6wmIoRYn8DKYA4+FyOoETjLX7cKdYA7u4xtPXQJdICjJNhMbF9NDzb7qZ/6qbl/K6X4zd/8zQV/Hz16dNWf6Xker3vd63jve9/LfffdB8AHPvABPvWpTy143Xvf+15+8id/co0l374Ca2OWFOyMdVENKpjKpHCdA60Q211gZWCLBAckzBRdiS5KXpG+ZD9oCTQTG0wrBlKDXK5eIuNkSZg3vhtwK/2GhAAwsBhIDTJavUQuViBurG8iUmPgO5Lifqd5ZOphqtrjdi+UJTTnORTr41vV45yZ+A7dlctEqb5WF0mIlshaeXKxGdzApSd5/Uw6q7WWgAvROoG9czPQDaaGuFi5QNpOkzIka45Ym/UE1ubtAkVnhkAHdMW6b/wGIXaItJUlG8tS9S2G0rskCEZseVpZ+LGu5m9XawZTQ1yonCdlp0mZMj8qGgpOB0WviCZaclnMyHCIpG8ixKYKzRThDa5vWTj0pfqYqI3RkejCXuPqJ0JsFU0PNnvqqacAmJqa4nnPex4f/vCH+Tf/5t+s+fNc1+Xtb387x48fX/D4yZMnefvb385rX/vaucfSaZmI2kwJI8Xh7C2A3FUhxFZhYDTSbifVsmlfhVivgt1FR3751MJCbAeddjdd+R5p52LNvnHpnxl0K3QUbpMlNOcZsDtIKodv5/p4/bH/Qe3ut7W6SEK0hKVs9qcPAtJvFztXzuogn++U34BoGVvFOJg5DMjcpxDzmVjsSR5AKemnCLFeWatALt8hvyWxgKPi3JQ9AkgfRIh2ppSix+mnNzYgx3GxIxjN3mCtVuPP/uzPeNWrXsWP/diP8e53v5vf+Z3fYXJyctWfdeLECX70R3+Uc+fOLXru5MmT3HLLLXR3d8/9l0g0L93tTqW1dHSE2Iqk0yM2m7QxsRNIOxdrNeVO8tjMY9w9M0rQc1eri9NWDKU4GOvjmx17iD35lzLYEDtaY7wtvwGxs8lvQLSazH0KsTw5RguxMeS3JJYifRAhtg45joudounBZj/7sz/LI488wn/9r/+VX//1X+cTn/gEDz/8MC996Uv53d/93VV91ne+8x3uu+8+Pv3pTy94vFwuMzIywt69ezew5EIIIYQQQgix8b4++mVMHXGrVUDH1r6003Z1OD7AJcvgvDuKfeH+VhdHCCGEEEIIIYQQQgghhNjRmr6MpmVZvP/976ejowOA22+/nU9/+tN85Stf4aMf/eiqPuvHf/zHl3z85MmTKKX44z/+Y772ta+Rz+f52Z/92QVLaq6EaoPVa66UoR3Ksh7bZT9ge+3LcrbKvm3X70L2qzWaVa52r4dmkrpoaGU9bMY25XtdSOpjoXapj1Zvf75Qh3z14he4oziK3fM8wo38cHX1/2oL31C33+khoRy+2nuENzz+cYJdL1zV+9ul3bXaTt//lZL2snbtWHetKks71sVWI3W4dmupM6nvxaROFtoK9dHOZbtiK9RjO5J6W1671clO+a52yn5Ce+5rO5Wlldrxu2m17V4n23W/1mO7f+ftROpaLEXpFuTx832fb37zm5w8eRLDMDh8+DD33XcfhrH2RGuHDx/mk5/8JPfddx9/93d/x6/92q/xzne+k+c+97k88MAD/M7v/A5/+Id/yMtf/vIN3BMhhBBCCCGEWLuvX7ifDz3wQd46cob+Z78T1jEm2s7+YexBThbP8mePfBbzl05CYW+riySEEEIIIYQQQgghhBBC7EhNz2x2+vRp3vjGNzI5OcnevXuJooizZ88yNDTEn/3Zn9Hb27vubbzmNa/h+77v+8jn8wAcOXKEM2fO8Dd/8zerCjabmCi1fP1rpaCzM9MWZVmP7bIfsPX3pasrc8PXbJV92+rfxXJkvzZeO7X77fr9roXURcNm1sON2v5mbFO+14WkPhZqRn200zH/RrTWfOaJv2Z/rUhn4XYqVX9jN6AglYpRqbjQBvu7Hjebg3yHk3wvP8QtX/p/qLzo91f83p3wO9xK7b7d7YT2sllaUXet6OushLSj9ZM6XN5mtHup78WkThZqdX1sl75Oq+txq9rJ9daufZ3l7JTvaqfsJ0gfv53tpHa4Ulu5TrZLX6fZtvJ3vtVsVl2vpO2L9tX0YLP/9J/+E7fffju/+Zu/SSqVAqBUKvGe97yH9773vXz84x9f9zaUUnOBZlfs37+fb33rW6v6HK1pmwNTO5VlPbbLfsD22pdrbbV922rlXSnZr+ZqdrnatR5aQeqioRX1sJnblO91IamPhVpdH63e/hVPTj/Omeo5/q/pEfzbXr/h8WBzS2fqLR9rRr9doMfK8bmhu7j7yb+kevfbidIDq/qMdvneW2Wn7/9qSX2tXTvVXavL0urtbwdSh6u3njqT+l5M6mShdq6Pdi7btbZSWduJ1Nti7Von7VqujbZT9hPaa1/bqSztQOpjse1aJ9t1vzaC1E3zSF2L+Zq+RssTTzzBW9/61rlAM4BMJsMv//Iv88ADD2zINj784Q/zMz/zMwsee+qpp9i/f/+GfL4QQgghhBBCrIfWmv/v7GcYdKvsyxxCW6kbv2kzeAH22RFij58mdvQc5thMW84YKKW4O7GPh0yfi/E8yQc+2OoiCSGEEEIIIYQQQgghhBA7UtMzm91yyy184xvfWBT49dhjj3HkyJEN2cb3fd/38fGPf5w///M/5+Uvfzlf//rX+fu//3s++clPbsjnCyGEEEIIIcR6PDb1PY6Xj/NTE8P4N7+xuRv3AlLfeJzUVx8ldvQcKowWPB1mk9TuvYnK992Je2RXI096G7gtsYv7K0f52wMv4pcf+yT1236OoPvOVhdLCCGEEEIIIYQQQgghhNhRmh5s9tznPpff+73f4zvf+Q533303lmVx9OhRPvvZz/KqV72Kj370o3Ovfetb37qmbdx+++18+MMf5iMf+Qgf/vCHGRwc5Pd///e56667Nmo3xAqEBIzWLxHqkN5EPyBr7gqxlUSEjNQvEUQ+PYk+YirR6iKJTaS1ZjIYo+yX6Ip3kzKyrS6SEE1XjcqM1UdIWim6nB5U85MAix0iiAI+c/qT7KtX2J8+iBfvaNKGQ9JffIjc/3s/RrGCt6+f0svvIRjoJEonIAwxJ8s450aIf+8k6S99D/fgADM/9mLqdx5sThmvw1Ymz04e4svlJ3hd4SD9X3or0z/8JTCdVhdNiKaZ9Mco+UU6Yl1kzFyriyN2mED7jNQvodH0JvqxkeOvWL9KVGK8PkrKTtNpd0sfXIgmmvLHKfozdMQ6yJiFVhdHiB2jFE4z6U6QtXMU7K5WF0eIpvB0ndH6ZUxl0hPvx2x+iIIQqzI/zqEn3o+jYq0ukhBtp+lH8m9/+9vcfvvtTE9P86UvfWnu8TvuuINz585x7tw5oLFMymocO3Zswd8ve9nLeNnLXrb+Aos1m/ImGamOAo3vcwDpNAuxlUz7U4xURwCIgD3Jfa0tkNhUdV1huDQMQMWvcHP+NpSWSX6xcygF50pnqYd1ppgmkUuQlov4YpN88eLnGKlf4j+Onca/7Reass3Yk2fp+JPPYV2coH7HfioveAZh5+LA4rA7j3d4iPJL78Y5eZHU/Y/R84G/pnbHAaZ+7vsJBlvbp78ruY8Ha6f4s/3P5n0P/XdS//rrVJ4vS2qKnaGuq5wrNeZMyl6Zm/O3YWC2uFRiJ5n0xhmrjQFgKYu++GCLSyS2g3Ols7ihy1R9mnguQdqUG5+EaAZX1zhXPofWmqJX4uZ8Ggu71cUSYtuLCDhbOkMQhUzXZ0gW0sRUvNXFEmLTjdYvM16bAMAxY3TaPS0ukRDXNz/OARRDiT0tLY8Q7ajpwWaf+tSnmr1J0SKWcXXS21ISoS7EVmOqq4FGtiG/4e3OUCaGMoh0hGlYoNtjyTQhmskxbephHYXCVHLxXmyOC9Vh/uHc3/KcmVG6Ou/c/KxmVZfCxz9H+osP4e3qZvLnf4igbwXbNBTeoUG8gwPEnhom/X8eov//98cUX/M8Zl7/AnBa0zewlclL07fxv2a+wz8/4w38m0f+iDB/E/Xbfq4l5RGimQyMuf6aZVgYkv1HNJk5b55n/r+FWCulGn1wN3SlDy5EkxnKxFQGgQ4xlSn9CiGaRmEpi4AQUxny2xM7xvx+niV9PrEFzI9zkHGKEEtryRWC4eFh/vqv/5qzZ8/yvve9j6997Wvs27ePe+65pxXFEZskZxXYl4VAh3Q4na0ujhBila7+hgPydpOW9xItE1MJDmQPUgurZO0cCgk2EzuL1jCU2kPRmSZuxUkY6VYXSWxDtaDGHz/1n+kIA146M45/109t6vZij58m90f/iJouU/zBZ1G79zAYqzy+K4V7827cgwOk7n+c7N9/g+Q3HmfyTT+Ee/v+zSn4DRyOD3CLO8SfuSMcPPhK9n31V8Awqd/y0y0pjxDN4qj4XH8tY2dB+muiyTrsboyMgQYZI4oNoTXsTu1jxpma7YOnWl0kIXYMG4cD2YNUggppOyPZUoVoEgOTfdkDlPwiKSuNrWRZcrEz9MT7ccwYljLJWrJ0s2h/8+McCrbEOQixlKaHzD/wwAO8+tWv5sKFC9x///24rsupU6f46Z/+ab74xS82uzhiEykMclYnnXaPDFaF2JIUOauDTrsHszWxyaLJUmaGLqcXR1K3ix3KUTG6nF7ShiyfKTZeEAX8ybEPM1G7zBuGv4fe90q0ldiUbamaS+FPP0/P+z6FTseZfPOrqD3ryOoDzeazLSovuZOJN78KHXPo/Y2/ovMP/1/MydLGFXwVfiBzB2kzzgdyKS7tfwWZL/8iye/8P6CjlpRHiGa50l+Lqc05fghxPQpFwe6iw+6SLBxiw9jKkT64EC2SMNJ0Ob3EVbLVRRFiR4mpBF1OrwRZix3FxKLT7iFndaJkLCG2AIlzEOLGmn40/93f/V3e/va385GPfATLagQv/Oqv/irveMc7+MhHPtLs4gghhBBCCCHEpnJDlz966g94cvpRfuzyMQr5Wwi6bt/4DWlN4ltH6f/lPyL1pe9R+oFnUn3jDxJ1ZDZsE2F3jqmf+TfM/NvnEv/eSfp/8aNk//arqJq3YdtYiZhh86P55+AT8p8KGY7f8uOkHvgg2X/6CZQ73dSyCCGEEEIIIYQQQgghhBA7SdODzZ5++mle9KIXLXr8pS99KefOnWt2cYQQQgghhBBi05wpn+IDj7yHJ6cf5cdHz3GAOO6B12z4dpynz9Pzvk/S/Xt/S9iVY+IXXk3t2TevL5vZcpSiftdBJt76Gmp3HyL3P+9n4Bc+Qvbvvo6q1Dd+e8vImUl+ovB8lFL8WqzCZ+/9BazzX6Xw6edjXfp208ohhBBCCCGEEEIIIYQQQuwkTV8XbXBwkMcee4xdu3YtePwrX/kKg4ODzS6OEEIIIYQQQmyokl/k2MxR/nXsfh6ZfIhuM83PXzhKLza12/4DmM7GbCiMiH/3BJnPf5vEo6fxe/JM/fhL8G4aAmATwswW0AmH8vffS/W+I6Tuf5zc//gK2f95P9Xn30blRbfjHt4F5ube35Qzk/xfhRfyf8qP8vHaGb56x+v4mfOPcsvffT+12/8j1Wf9GsQ2LrObEEIIIYQQQgghhBBCCLHTNT3Y7G1vexvvete7eOyxxwjDkL//+7/n/PnzfO5zn+NDH/pQs4sjhBBCCCGEEKuitWbCHedC9RyXqhcZc0eYdCeZ8iaYdCeoBGUAeu0Cr3Lh3uH/gy7cTO2mH0FbyXVt2yjViD11jvh3T5D89lOYMxX8wU6mf/gFuLfsAaPpyauJ8mlKr3o2lRffQeKhp0k8dJz0v3yXMJukfudB6rfuwbtpEH+ga1OCzxzD4oeyd3NzbIgvlR/n3X0DHOnZwyvO/yPPOv63cOcvwfP/I2Bv+LaFEEIIIYQQQgghhBBCiJ2m6cFmL3/5y9m1axf/7b/9Nw4dOsS//Mu/sG/fPv77f//v3HHHHc0uznWpzU4FsIoytENZ1mO77Adsr31ZzlbZt+36Xch+tUazytXu9dBMUhcNrayHzdimfK8LSX0s1C71cb3tn68MU/KLhDrADV3qYY2SX2TSnWC0PsKl2gXG6qML3pNQNlkjRkYbHI4iuuoBeyZOUPCqaBRTu1+G33UbBKXGf8swS3VSRy+i6j5m3cesuJjFGvZUBWekSOziNCqMANCGonJTH5WX34Lbl2t8wOTlRZ+pbQvXD1ZfSWtUu60bbu0ifmGa5PHLJB58itTXHp17Pkw4eD0Z/M40QS5BmI4TpmJEcZsoZqNtE20ZaMtEmwqUQhsGGAAKFOhlvsA9WvMzuoNh3+C4O8rnwz38k4aOb/4DQ//y13RGNmm7g7iZw1ZJTG1jBwb5xD7wI6jX0bUa1GpQr6HrLrh18DzwPHTgQxBC1PgOMAwwTZRlgeM0/ovHUbE4JBIQjzf+TiQhHmv824lBLNZ4re2AZc3+Z6JMq7HsqTIan22o2X1WqK4u1K7d6/puWv272yra5Ti1FbVj3bWqLO1YF1uN1OHaraXOpL4XkzpZaCvURzuX7YqtUI/tSOptee1WJzvlu9op+wntua/tVJZWasfvptW2e51s1/1aj+3+nbcTqWuxFKW11q0uBEAQBHz3u98FwLZt7rzzztYWSAghhBBCCLGjPD7+GL/29Xe1bPu/8EenecYTywejiZ2t9+tfw9q3r9XFEEIIIYQQQgghhBBCCLHDNT3Y7KMf/eiSj1erVT7xiU9w7733UigU+MhHPtLMYgkhhBBCCCGEEEIIIYQQQgghhBBCCCGEuI6mB5sdOXKEO++8E9u2Fzzu+z6PPPIIR48ebWZxhBBCCCGEEEIIIYQQQgghhBBCCCGEEEKsgNWKjX7sYx+js7NzwWNjY2O88IUvbEVxhBBCCCGEEEIIIYQQQgghhBBCCCGEEELcgNHsDSqlUEot+bgQQgghhBBCCCGEEEIIIYQQQgghhBBCiPbU9MxmWmu+8IUv0N3dTaFQYGhoiL6+vmYXQwghhBBCCCGEEEIIIYQQQgghhBBCCCHEKjQ92OzNb34zw8PDHD16lIsXL3Lq1CnCMOT5z39+s4sihBBCCCGEEEIIIYQQQgghhBBCCCGEEGKFlNZat7oQw8PD/OVf/iV/9Vd/xWtf+1oymQy/9mu/1upiCSGEEEIIIYQQQgghhBBCCCGEEEIIIYSY1fTMZlecOXOGkydPEkUR+/fv553vfCe33norALFYrFXFEkIIIYQQQgghhBBCCCGEEEIIIYQQQgixhKYHmxWLRd71rnfxpS99iVwuRxiGVCoVnvnMZ/Kxj32MTCbT7CIJIYQQQgghhBBCCCGEEEIIIYQQQgghhLgBo9kb/MAHPsDIyAif//zn+fa3v82DDz7IP/7jP1KtVvnt3/7tZhdHCCGEEEIIIYQQQgghhBBCCCGEEEIIIcQKKK21buYG7733Xj7xiU/wjGc8Y8Hjjz76KG984xv59re/3cziCCGEEEIIIYQQQgghhBBCCCGEEEIIIYRYgaYvoxmLxTCMxQnVlFKEYdjs4lzX+HiJ5obiLa2jI8XkZKXVxVi37bIfsLX3pbv7xkvVtkvbX4mt/F1cj+zXxmq3dr9dv9+1kLpo2Kx6uFHb36x2L9/rQlIfC212fbTbMb/VpP01bPd6kHa/sbZ7e9lMza67VvV1VkLa0fpJHS5ts9q91PdiUicLtbI+tlNfR9rV2uzUemvnvs5ydsp3tVP2E6SP3852Ujtcqa1aJ9upr9NsW/U734o2o65X0vZF+2r6MpoveclLeP/738+5c+fmHjtz5gwf+MAHeNGLXtTs4rQ9pcA0DZRqdUnWZ7vsB2yvfdnqtut3Ifu1vUk9XCV10bDd6mG77c96SX0sJPXRXFLfDVIPYjWkvayd1N1VUhfrJ3XYXFLfi0mdLCT1sTGkHtdG6m3r2Cnf1U7ZT9hZ+7rVyHezmNTJziPfefNIXYulbFhmM9d1efjhhymVStxzzz10dnYuev6f/umfeOc738lb3vIWvv/7v59sNgtAsVjkBS94Ae9973s3qjhCCCGEEEIIIYQQQgghhBBCCCGEEEIIITbQhgSbnTx5kje+8Y1MTU0BEIYh/+E//Ad+6Zd+ae41pVKJd7/73Rw9epRPfepTHDt2jJMnTxKLxdi3bx/79+/fiKIIIYQQQgghhBBCCCGEEEIIIYQQQgghhNgEG7KM5gc+8AGe+9zn8sADD/Dggw/y7ne/m0984hO87W1vIwzDBa/1fR+Aw4cP84M/+IMkk0m0LDAshBBCCCGEEEIIIYQQQgghhBBCCCGEEG1tQ4LNHn30Ud74xjdiWRamafKGN7yBv/iLv+Ab3/gGv/Irv0IYhvzhH/4hURTx3e9+d8F7P/WpT/HKV76SD37wgxJ0JoQQQgghhBBCCCGEEEIIIYQQQgghhBBtakOCzfL5PGfOnFnw2B133MHHP/5x7r//fl7/+tfzz//8zyileNaznrXgdX/0R3/Exz72Mf7u7/6Ov/mbv9mI4ohtTOkIp3oep3oeRdTq4gjRdGZYxSmfxfYmWl0UscXY7jhO+SxGWGt1UYTYsSy/iFM+gxUUW10UIW7IDCuN9upPtbooQgghmsiIPJzyOez6SKuLIsSWsGCuUstcpdjitMauX8apnMPQXqtLI0TbMCK3MSfvjra6KEK0FTMsz84dTbe6KEKsml0fa1wzi9xWF0WILWtDgs3+3b/7d7z73e/mz//8zxkZuToZddddd/HHf/zHHDt2jEQigVJqyfe/5CUv4R3veIcEm4kbsstnYOQxGHkMuzzc6uII0VQKjTX2CIw9ibr4kAQriBWz/BnUpYdg7Ens8UdZ5nQshNhERuRiXn4Axo5iXn4IQ/utLpIQy1KEmCMPw9hRjEsPYoaVVhdJCCFEk1jTx2DsCdSl72LX5YKqEDdiV85dnausnG11cYRYF9sdQV36How+gTX9dKuLI0TbsCefbMzJX3oY2x1vdXGEaAuKEGtu7ugBzLDa6iIJsWK2N4G6PHvNbPKJVhdHiC1rQ4LN3vSmN/GLv/iLfPGLX+TChQsLnrvvvvuwbZuOjo7rfsazn/1shocleEjcQDgvujist64cQrSCAoLZrFQ6REUSqCBWRkUeXLnD2q+CrFotRNOpKECHAQA69CEKWlwiIZandATBbL87DFHSXoVoKmv0YdJf/mWSD/5uo+8mRBOpuTanG+MIIcT1zZ+rDCQrgtjaVOhzZdJI+TL3LgSAUqD9K3PyGmROXggAVBSig9nxgswdia0m9BrHdBrHeEnQIMTaWBv1QW94wxt4wxvesORz3d3dvOtd72L//v1zj3384x/nx37sx8hmswBcvnyZfD6/UcUR21SY2YMVumgUQWZPq4sjRFNprYi6b8OYOQvxAr5TaHWRxBYRxDpxOg6AO0OU2yuxZkK0QGilMLpvRlUuo9P9RGai1UUSYlmRstHdt2KUhtGJLgIr2+oiCbFj2Be/Se7/ezVRrIBRn8Ie/jIzr/4HMO1WF03sEGHHYUx1Am0n8RN9rS6OEG0vSO/GDuqAxpe5SrHF+ck+7HwRFdQJ8wdbXRwh2oLWEHXejDl9Eu2kCOI9rS6SEG0hMpyrc0fJbgJb5o7E1hHEe3AK+8ArEeYPXok7E0Ks0oZkNruRl7/85fyX//JfyOVyc4/98R//MTMzMwAEQcBHP/pRnv/85y/7GW9605t417veNff3k08+yY/8yI9wxx138PrXv57HH398wes/+9nP8rKXvYw77riDt7zlLUxOTm7wXolWCM0kbuedeJ13EBnxVhdHiKbzYz24Pc/EzR5EN+cQLrYBjYGbuwm355n4se5WF0eIHctL7cbteRZecleriyLEDfmJ/kZ7zexHbu8TYvNFOiLwymT++U2E+ZsovfRPKD/3N7EvfZPEIx9rdfHEDhLYedyee/EKt6DVht2jKsS2FZkJ3M47cDvvlBtKxJanlY1XuBW3+x4CO3fjNwixQwROodE/yt+MVmariyNE25ibO0rva3VRhFgVrUzc/BHcnmcSSGIPIdasKZEKv/ALv8DIyAive93r+MxnPsOTTz5JFEUcO3aMT3/607z2ta9leHiYX/zFX1zy/Z/73Of46le/Ovd3tVrlTW96E/feey//63/9L+666y5+/ud/nmq1ker/0Ucf5T3veQ9vfetb+fSnP02xWOTd7353M3a1rZlhGadyDisotrooQmxZhvZxqsPY7niriyK2ETMozR6fS60uihBiO9Iauz6CUz2P0mGrSyPEsoyojlMZxvKmWl0UIZrqielH+ZXv/Dy/9MCb+PuEReWOt4JpE3bdhrfvh0g+9PsoT8bxor3JmEaIzWWGlcZvzJfzgWgvSgeNudL6aKuLIsSWYLvjONVhDC3LlYvtyZodF5gyLhDblPTLhbiqKcFm2WyWz3zmM9xxxx188IMf5PWvfz21Wo23vOUt/N7v/R533303n/nMZ+jt7V303unpaT70oQ/xjGc8Y+6xz3/+88RiMX71V3+VAwcO8J73vIdUKsUXvvAFAP7qr/6KV7ziFbzmNa/hyJEjfOhDH+KrX/0qw8PDzdjdtmToAOvSgzD6BOalBzG02+oiCbEl2ZNPwsjjqEsPYXsTrS6O2AaMyMO6PHt8vvwgRiQTDUKIjWXXLqIufRdGHsMpnmx1cYRYklJgjz0Ko49jXHxAJmzEjjHlTvJfn/pDOmNd3FmZ4S8HjvAFrmZmrx/6YZRfJn70r1pYSiGuz9C+jGmE2ESKEHPkYRh9AuPStzHCWquLJMQce/rY7Fzpw9j1kVYXR4i2ZrtjqEsPwsjjWFPHWl0cITacEXmYs+MC6/KDGNpvdZGE2FBKL+yXm2G11UUSoqWatgZbPp/nAx/4AN/61rf47Gc/Szwe5xOf+ATf+ta3eP/7309XV9eS7/ud3/kd/u2//bccPHhw7rFHHnmEe+65BzW7nItSirvvvpvvfe97c8/fe++9c6/v7+9nYGCARx55ZPN2sN1FPjpsTPbp0EdFcoIXYrWUAu1VGn/oCEIJ2hTrp7SPDhrHZB14KBmACSE2mIpcQDf+CGQALNqUBvwr/awQJf0ssUN84cI/AvCazDN49aUnuM/s5G8mv8Fpt5EdRCe68PufTfzJvwStW1lUIZalIk/GNEJsIhWFEMz2jcJQAjpFW1H+leBHLX14IW5Ahe7VPr1fZvYSpxDbRuNax+y16ECuRYvtR+mF/XJp42Kns5q9QcdxOHDgAIZhsGvXLkxz+fXN//Vf/5UHH3yQf/zHf+R973vf3ONjY2MLgs8AOjs7OX78OACjo6P09PQsev7y5curKms7dPSulGG9ZdFWAtV9BIoXIN1HZKXZqN1TSqFvMOm9Ufux4DOJUFFAZDgb96Er2e4m7Eu72Sr71orvQncdwZh6Guw0Qbxn1dtWOkIREil7+dc0ab+Uau71qnb/7TSrXNfWQ2SlsLoPQ+kiZAaIrNSGHZ83i0KjIr/RjtdRcdfWxUrOJ9tRK38bm7HNdv+tbyYj8tDKQqur93O0Q32EyQGsXAlCjzC3f8Vl2YzfZDvURztsv1lWWt9Xnl/N160IUVoTqY0bUuruW1HTJyFeIIh3btj31C7trtV2+v6vVDPbixu6fH30y9xZuIfcpW8TOVle3Pkczk7ez8fH/4UPDPwoljLxd7+M1LfejzV1lLDzls0v2Bq142+tVWVpt7owtA/KItqkkcbCMU3/hoxp2q0Ot5K11NlOru9r50aujHe1Yc8932radKD7CGpmGFI9hHa26eXaCm2knct2RSvqcbm+/krmKFci6jiIQQh2kiDVL/MMTdZudbLdvqvl5s/n76ehA7RSaJa/1nlFkOzFzk+DXyYqHF7wWe2qHb/TdipLK23kd7Nh14pMB6PrELo8MnutI9nUax3t2F430nbYr42eb272d75cv3yj+lXtbLv/vsTaND3YbKVc1+X//r//b37913+deDy+4LlarYbjLAwwchwHz2tES9fr9es+v1KdnZk1lHxzbEhZum4Fbl3/58xzqXyRy9UR8rE8e7J7MNT1k+VtWJ2GAVx6CKoTkNsNvbdtzOeuQju1j4221fatueXNwMCetb3VLcGFhyGsQ/etkN993Zdv5n5N1iYZLp0jZsXYl9tPzIxt2rau1a7tq9nlWrC9rtuA5h/H1iQM4PLDUBmH3BD0PGPdvcuOjjTnSmeZrE/Rk+hmMDO0QYXdWlrx29jMbbbrb33TTJ6CqWPgpKH/XnASC55ubX1koLd7Ve84XxpmrDZOR7yD3ZndcxmFN0qr20ert99s19vfolfkzMxpLGWxL7efhJ1Y9rVzatONvnjoQ+/tkB3YoJJmYOjABn3WYjvte7/WTt//1WpGfX3zwqPUwzrP2X0fscf+CnpvJ5tJ8SPOs/nY+S/yT7VH+Mn+50P6efBwmsKFz8Hh+za9XOvVTm2t1WVp9fYBmD7HxPDXKEY+saHn0d9xaMPP68CmjWnaog63mPXU2U6qby/0OFM8Tc2vsSuzm45EB0QRjHwPSpch0wfRnW1UJzfP/tda7VMfi7Vz2a7VrLKWvRKnZ05jKJO92b2knFTjiVXOUV5fBvp3bUh5b2QrfcfN0q510q7lWo3x2jjDpWGSdop9uX3YxuIAgk6nDJcfBcOEgXsgUbjxB3c/ZxNKu/na6Tttp7K0g/XWx0RtguHSOZJ2kn3Z/djmGoNlps7C+JNgJeCm50Isva5yrcd2bSNbfb8ulC4wWhulI15gd2bPho5Lm1s31/TLN7Rf1f62ejsUG6ttg80++tGPctttt/GCF7xg0XOxWGxR4JjneXNBacs9n0is4MLJPBMTpZavUqFU40fbDmW5VkjAU1MnCaOQCWaw3AQJI7Xkazd6Pyx/CuPS2cYfpacJVH/TMpy183eyEl1dNz4JbJV922rfhV05h5oYa/xRfwo/LCx7Z9Rm7pdScLx0mrJbAsBw43TYSy9lvNHbbdX31U7tfqu122tZ/gzGxTONP0onZo+/8eu+ZzlX6uLi+BjHJxufOTVdwqwnsFRzs1a20ma2iRu1/c3Y5lZv42uhFNjnnwSvCpTQ6hx+cmDuua1WHz4eT0+eJtIRkxSx6glixur60ctpRn200zG/1VZS38O1c0xUpxp/uDY9sf4bfq5dPIuamGj8ERzH89p7kmEr/g5XS9r9xmlme/nKma/RE+8lNjEJlRHqe36QsOySIcHzUof5n6Pf4ogxwKF4H4meezGe/Humb3/n5hZqHVrxW2tFX2cl2uW4oxQYl57g/NgwGg3GUaIwT3yDzuubqV3qsB1tRrvfifU9HUxybuYSANWKx03ZmzH8CuaFU6AjKJ0iWzjIREXtmDq5nla3ke3S12l2PV6onWOsOtn4w7XojTXGqQvmKN1jeMEKAmRaqNXtr5Xata+znO3yXSkFT02foB7UgRlMN07OKix4vrMzQ+nCCXRpBgCtzuBn2/aS65pJH799bcR3oxQ8NXOCml/jalvvWNPn2BePQb0ElNDGOfxUcwKRry3HVj0GbZe+znIC7XFs6iSRjmZjCpLE1PrHpe3wnW+1ftVabVZdr6Tti/bVsp7Pj/zIj5BOLx/V/LnPfY7x8XHuuusugLngsf/9v/83r3zlKxkfH1/w+vHx8bmlM3t7e5d8vrt7dRkdtG7uEnPX005luUJhkrASlLwytmFjKfuGZdyo/QiNFCqWgXoJlewkUlbT66cdv5ONstX2bauUN7JzGIYFYQjJHqLo+q/frP3SGpJmghIlDGXgqFhT669dv69ml6td6+FGQjN59fibKBApZ937YWHjmDHc0CVuxTFo/jG9HbSiTWzmNrdqG18LrYFkL9o9DZZD6GQX7ftWqg8Dk7gVp+JXiVkO5gr6eKvV6vpo9fab7Xr7GzfjaEChiJnxFdWLjuVBmY3sH/HOLVOXO+17v9ZO3//V2uz6inTEE9OPckvuNqyRh9DKJsjum3v+OambOOWN8tGx/81vDPwoVu8zST30u6jSRaL0RmUT3Bzt1NZaXZZ22L6Z6MU2Y/hodDy/ormbdtLqOtyK1lNnO6m+beWglEGkIxJmiigCbcQx43l0dRIVz4OdQOv6jqmTlWjnNtLOZbtWs8oaNxNc2UzMuNrXXzBHmeiWetvC2rVO2rVcK6U1pOwUtaDemD83lp4/14kOdOkyYKCd/Jbe5xtpp++0ncrSDtbb90taKap+bbatr2xeaKnPIdmNrk2DaRHZuZaPg7ZjG9nK+2VgXZ1vNmOY2mYjd6WVdbPw2u/W6Vet1VZuh2LjbViw2dmzZ/noRz/K2972NgYHB+cef/e73029Xuftb387Q0NXl8X6tV/7tet+3qc+9SmCIJj7+/d+7/cAeMc73sEDDzzAn/7pn6K1nlvb9+GHH+bNb34zAHfccQcPPfQQr3vd6wC4dOkSly5d4o477tio3RU0LkjtTR2gEi8RN5NYNC8LTWQ4BL3PwggrhGYGzfWX7xSiHQR2DnPweajIJ7CzLS1Lb3yQtJ3BUvayGQmFWEqk7KvHX2tjjr+msjiYPUQtrJI0Uyg5postyMvfhJnqIzLja8721y4MTPZlDlANKiTMFGb7JkMWG6DT7iaei6MwSJkru5PMdzowh56HisKW92mE2KouVIcp+UX2pPdjnfkrwuxuMK+OqU1l8JrcvfzF5Ff58OjneVfPS0iisIe/jHvzT7Sw5GKr8bMH6TlUoKoDLLtDzutCzEoaaW7KH8aPPFJmoz+jlYnXczdmUCay02DaQL21BRViHTrsLpycs6iv305zlEK0q4H4LnJOHttwiKvkkq/xUrsxB/NowyQ0ZY5dbE0D8SFyTu66bX0l3OwBrGQ3WtmE5to/R2xPCoN96QNUwwoJM4mpts+4VPpVYifbkKu5J0+e5Ed/9Ec5e/YsrusueO6FL3whFy5c4Id/+Ic5c+bMij9zcHCQPXv2zP2XSqVIpVLs2bOHH/iBH6BYLPJbv/VbnDhxgt/6rd+iVqvxile8AoA3vOEN/MM//AN/+7d/y1NPPcWv/uqv8uIXv5hdu5qfsnO7M5VF1irgqFjTtx0ZDoFdQBvb54Qktr/QTBLYOWDj1iJfCwODjJmXQDOxJnPH3w0cENgqRtYq7KjlM8X2ojEI7PyWDzS7wsIhaxWw5Te57SkM0mZuxYFmV4RmSiZQhFiH48WnMJXJQGIQc+JxouzeRa/Jmklel7uP0+4YH5/5DkH+IM75Lze/sGKLU2i7i4TTJ+d1Ia4RV0kyZh5j3hS5VvbseNduYcmE2Chq2b5+u8xRCtGuDGWSMfM3DL4J7KwEmoktbaVt/cYUgZWTQDOxLEtdmW9ufkzBZpN+ldipNiTY7A//8A95wQtewKc//Wn279+/4LlXvOIV/I//8T+4++67+YM/+ION2BzpdJo/+ZM/mcte9sgjj/Dxj3+cZLJxArvrrrv4jd/4DT72sY/xhje8gVwux2//9m9vyLa3EkP7mGEZNjQR5eYydIChgxu/EAgJqEVlQlb2eiE22pU2GBHOe1RjaBc173endIgVlFD6ButmCrFOZljGiLymb1fNtvsr55ulfxtCNIcReQuOwVuNGVZmf0/r52uPWlRGI+efnUjpaEPPCZoIP5xEh9Mb9plC7GTHi8foS/QTK1/G8MuEuX1Lvm7I6eBVubv5dvUEf99/M/bwV2S9gm1qI/sAG0UTUYvK+HpjzieKEEP7G/JZQrQTQ/tE/jierm3S5698vlSIVjO0D7Nj0XC23ZphFSPcnN+HEGvh6hp1XV32+euNp82wghG1V59NiHYQsPw8pCLCCkoY2t/yc7die5o/Hve0Sy2q0Kr4Cun7i61kQ1KSPPTQQ/zFX/wFSi0drWkYBm9+85v5hV/4hTVv44Mf/OCCv2+//Xb+7u/+btnXv+51r5tbRnMnMsIa1uUHwK9hFfbi5g63ukg3ZHuTGKPfAx2hu2/Bi/XDMm0qIuR0+SRlr0zGybAvfXDBXYhCbLZGGzxB2auQdTLsTR/ERGFPPQnFi6h0N17H7YDGGXsYXZ3ATPfgdd6JVo22aoYVtBEj2kbpYkXrxIonYPJpDMPEG3weoZluynaVjnAmH0WXxyDbT71wmFOlE1T8KrlYlr2pgyi5m0M0iVM6BZMnUfEsfvddREZrsncYUWOpndVmOXMq52DsKMq0CPueua6sUa6ucXzmaYIooC/VR19s8MZvEtuGEbnYYw+DWwbzdqB3le9f3IZnqiepnf0aRhTQv/v7iDI3bWSRhdhxThSfZn/mINbUUTQGYXpo2dceiQ/yLH+Kv+Ekz4kqJGdOEOYPNbG0YrM55bMw/hTKtAn77yWwGn0AQ7sQRURmoiXlGnUvcalyGcswOZQ7TEytvRxWUMQc+S469NE9z8CPr+7cJES7MqI6/oUvc3nmNE5hP9nuO4nb3WhlbsjnW/405sjDoDVR7534TueGfK4QmyFePYseO8p4WGQ8vxfXSnKr3YE5+jig0H134ce6Wl1MscOVwmlOFU+Bhr3ZveSsjgXPG1Eda+y7UC9D50146T1zz8XKp1Cjj6GdNGReDGzMsV6Irc7XLk/PHMOPfLoTXQwm9ix4/sp1M0cFhBGQ6MLvuYvoOplkG0GfNSIzgZbrv2ITzZ+Tr/bewrHKZUIdMZQZoste/bh1rdcG4Jq+f8+d+DHp+4v2tiFHZ9/3cZzrX8zL5XLU6/WN2JxYAdObAa8COoLShWUDAduBohFTpiqXwSthjj2CPfw1YsVjRAQsFTkcaJ+KVwGg7JcJN/jOWDMo45ROY7vjG/q5YvvwI4+K17j7qexXCHWACutQvABRgC5eQoUzGGEFXZ1o3KlRHsOIGnfxOaWTOKe/QOLU32N70s7E+igFqngWc/Ip1KUHiU0+fvW5ddx9obSHUzmLXb2AWiYzkhmW0cXLEAVExWGisEzFb/w2Sl6ZEMlcIJpDAWr6TOMYXJ3E9KZbUg67PoI1fD/Wha9jexOEBERLZLZc6repKpcbQfeBh+FOrqsc9bBGEDXugJpxpzFUhFM9j1M5h4rkzqjtznSn0NVpiAKYOrWqsYDtTWJd+DrW8P3Y9RGgcZ6ply8RBlX8yMMvnSNS189eqQBDRziV8ziVYZSWbJdCXFHyi0x64/QnBzAnnyJK9YF5/UnIF6VvJm3E+YuBI9jn729SSUXTVC7N9gFcDHcaAMufwT7/dazz9+PULqx7E0qHOJVhnMp5lI5uOE5QCopeEYAgCqmFC7N/RISryp5q1MbRXhVCH6O0/v0R4kZW20bXyvSK1GpjKB2RHn0UfeEbxMYeXnM2AtubwCmdml2tAozaKNp30YGHKl/cyKKLbUkvO5++EZRafnEopzKMcfarGGPfI1YZpqt8ARV4RNVLEIUQBai6zIGKZmj8DvQy2YArQQWtNRpN2S8vet50p2B2PK2mr46nDXysi9/AGHsca+o41CY35fZau34Zp3xGsqeJ67Lrl7FLZ8Bv/XV3pcCN6vhR4zrAjDez4HmDEEqXUYYJ409heKVGcgZ3avnP1CHO+MOYw1/HmXh07tqEJpo9zwmxcebPyfu1UcLZufySW1zZ+7maO8d2x7HO3489/BUSM0/gVM8veW1No5dcuc2ojlzt+1cvrXWXhGiaDUmnc8stt/DVr36VffuWXvYB4Mtf/vJ1nxcbK4zlseIZcCuQ3bVsx7rVbG8CY/RRtBXDyA40gnUCj8hOMTnxKMMqIG2nGUzsRs2LjbSVQ2eikyl3io54Aes60e83EuBRD2skzBQmFgqNOfYI1IsoZWANPWfurmIhrnCM2Fwb7Ix3YCsbbVioZAe6PEbR1pwrnyNhJzmYymNd/i7EcmhvmiiZgunj+OOPYmNgOxmCXS9Dy51QYo20BpXshMBDxbOEXh2DCKt0BjV9Bp3qxi/cOpdVb6Xs6RMwfRYFWL3gJQeohCUcw8FRjQuioZnASOSols8zqQwqtRFy8Sxlr0JXoguLtR+fhVgNDeh0D0wPo+w4od2c7H7XUrWxRoBPBMXS05ysJuhTXXTSj5o9zjvls6ipk5DsxOu4bS7rgU4PQG26kdks3nG9zVyXJkIpRSaWou679CR6sSoXYKQRiOp0urhZyYizVfnaxY1ckmYKY5m+Q+RksKwYhC6k+1Y1FlC1MQgaE4SqOgrxXrSGbHY/5ekzGNqnGE9yYepxhlJD5O3Fd9hZQRFj9FHssEjkVgnNFHaXh5c5sLadFmKbOVM+CUBfYgBr+mmi9I2zT1rK5Hnpm/lcVGPk8tfJ3fZzm11M0UzpgcYchGkTxArAbHBW0Fi+SZVHILG+LKV2+QyMPw1AMjVM4NbQ6V78ws1LZgrQGroTPbjheWJmjLSVmXuuFE5ztnQW27DZl9k/Nza4Hh3LNy4wRRE6cfXcce2cjBAb4Wobtdib2b+urHw3Ejo5MuldBOHTKDNHOnAxz32JmHbxuu4iNFMr/iwrKKEuPgQ6xIxdIBp4PoGTwtcuMcPBSKx9jCC2P03Ehdrw3Hz5QHzXgvl0WN8x14g87IlHwS0Sdd6Mn+ife04poHQB4lnMqadIBlB3CgxYKYyO26E8CYZCJ7o3YleFWJZGM1w9w4w3Q1eii/7YINeGSOadAtP1KSIi8k5h0WdEThbLchr9sHnj6cidwLVi2IaBilwoXcKefAzdeRhvnf20K+z6KOrS9wCNnZ3B7bxjQz5XtJdA+9SjKgkjhbmGVW+utBOlNDguxFq3spUZVjBHv0c+8hjMdDISRfQm+xa8JsJEZQfQxYuowj5CbaKcBIGdWeZTZ1cFKo8DGl0aReVdQtPhbOU0Zb9Mb7KXHqd/2fcLsRo63Y+uTeIpjZHoIeFO4Yc+XYkbZ2O1/GnM0UfQhkXYcweqNgphgFW9AO4koV3A7tF4qV1z7wm0z9nKKWpBjYHUIB321f6RjhdQV67jxRefo4RoNxsyi/NzP/dz/Mqv/ApdXV288pWvXPT85z73Of7zf/7P/MZv/MZGbE6sQGTE8fuejRG5q5rUgEbEuF0+g4pC/MzuNaV5XCmjeA7t18GvE6X60HtfipkZwHNLlOJZvNBnIpikJ96LM29iSGEwlNhNf2IIE4Pl76laKCSgHtaImwlMLEICThaPUwvqZJw0+9KHMAEVuo37v3TUuPNKiGvMb4OGbrRBrRRe150YhRIXK8OkauMYlYv42X2o3AEiDWriaYJkDyXbJPKmSSQ6yCgLpTV6XjP2Q59KWCKmEmsacIidx83fjLO7gvbr6GQP6BCmTqFDH2bOY2aGCOzVdU5V5M3dC6sin4v1YcaqY1jK5FC+sYyOVjZB771MJNNMhD6eV2F3Zje7k/sxVxlAWYsqKKWIq+Sq3rcVKCLs8jkI6oSZ3YTm9tvHduAXbsFMDxGZ8U3tv1yPTnSjipcwwyKhq8g5mpJXJGnkSBoZDELU5Al06EHxIlZmaG4pHC85hDHUCYZ13TTy14poZBuJGXEsZTPqXeZS+RJKKQ7mDpIyslA/ebWModwdu1XVdJlTpZOEUUTeybEntZ8rcWRG5GGXz6Ax8DN78AefixnVoWcQJisr3oZOdKHMc6A1Onl1siMZHyJx6Eeo+tOcqFxCRwFj9VEKTifXxrIZlYvgltBhGVWbhHQKQsl0KcQVZ8qniZtxciqBUTyH33PXit53a3yIr00/zD9753j9JpdRNJeX2o0Z70Ib9lwfIEp0YlgORCE6vbYlJ42ohl0abtwYFTTmOZT20KULaCMF0+cw07uWXbo7bWXYm9nbuBA2bwpxojZOEAUEUUApKNJp37jf5TsdmEPPQ0Xh3PZCHXCi9DT1wCXrZNiXPoTalBwhYqeZqM9ro36JmLPxwWY+Hl7okjCSmP0voKP3bqyZM9jnv4GOdxC5NczqCDo1tKCPpq/Xz9dhYy4SUKGHH9U4Vp8gnh8iF8vQtUHBDGJ78rXHRG0CjWa8NkFPrA9bxeaev3YefH/6plUdc013HF0eI8AjmnwChnpBNy6Gag2k+wncEtbAs3HsJB2ei2lm8RJ96KE8tjsC1VEsw5Ybu8WmcXWNyXojU/xYdYzuWA8WC1dliqskh/O3oLVe8gau0EyhB5+HEdYJZ/ssrq4xXL9MRmuynQfozuyiXhnB9UvEJk+ghgZR4fwx+V70Wub0I5+5zIRBHaVYNN4WW1tEyOnyCSp+lZSd5EDmpmVvJFz+Q65pJ/FGO7l2frAZzOplqBcxgEE/oqPzGcT8Msb0UXAyeMkhoHHtwszsIVA2RlglshJE885R1wqNJGaqE12dRGV60GaMWlhhxm1kTRutjtLl9Ky+7kTbakX7vcJL7mKmT3OpOo5XucyB3EESRnJF7csonWtk8AbMyiWIF7DdBzH9IkG6ByIg8ha8pxqWKXmNzJqj1RE6891zx3o/1oO163mgI+kviS1hQyIYXvziF/O2t72Nd7/73XzoQx/i1ltvJZPJUCwWeeKJJ5iZmeEtb3kLr371qzdic2KFtLIIzTVExVfPw/jTaMCKfLzCrRtSnhl3hglvnIyVmxvo6lgOSpdBGWgnjW93EfY+GxXVqdcuE3lF0k4aSy21TKtaVSBDpENOV05S9spznbhA+9SCRprZil8lIsDAIep+BkZxGB3PEzj5Ddh7sT3NtsF58zJaWYRWgQ59hvLYE5iGjR0rUI/quEGVZPomvNDlTLyHgZtfS7leIt51C9G8wadGc3zqaS5Oj5GwkxzIHJI7vMUNRUYMt/dZGJFLZKYAjYplCauj1IyIkIDVht4EuQNYgDYcgvQA5eLxxuM6xA3rxKzGhH2kbMxED17pPJYySZjJVQeaTQcTnC2eBWBfbh9Zc3vdtWHVLsPY0ca/gyph190tLtH2pDEI7HxLy+DHe7EGn4kaeZioeA4rOkOq8BJiRmyujCRyUB4DyyEyF174uvbvkIAZfxrbsMmYuUXb00ScrZxmxp0hYcU5mDlMeXawqrXGDV1SBgSpIaygBlFImJVsw1uRj8fR6Sc5WzxNd6Ibx3DQjbABAOzSafTkqca/lcLLHECbcTBWl9XSdzoxhl4AWi9qj0olsGww1QiBDsnGctdMfGtmgikSBiSJCO08ZqoHYp0EmT3r2Hshtpfh8hl64n1YpdMoIqLU0IreZyqD28wc96c8Xls6h5HZvcklFc107c0IgZ3HGHo+KgrXfKOCNXMSPT3c+KP7MOSGGsf3sAqVKZSTJFpmCdcAj+Mzx3BDj0I8z57kfq6cczKxLNPeDIYySK6ibKGZwjdciv4oCTOJoQzqQSMIvuJXiXQoN1uJDZFxcsy4RZRSpKyNv9HHx+P49DG8yKMjXmBPaj+RyuF3PAPDiqOnzqGjCO2kr+mjGXiZ/ct+bmDlcLoPo2qTRJld1LSPH/n4KOqBy1K5FTQRxWAKDWStAsYSmQrF9qaJmAmmiXRAJpam6JbI2GnMay7U+tpbMA8e4i8Kwrnudqw0nvK5VBrGKOzFdEfpdq5mr/HSezATXYTKwCqdw/QqhPkDaA1WUEaPHAU0Rm0SNfA8CaARm8JWDik7ScWvknEymMusuKC0cd1Qy8hYeBOjG9YphyF+x024hiKW7Kd4/p+olEt09/XgaHCKp9BTpxvlMEy89OrnXoJEH05HGeb9fq4ohdP4UUDOzi27X6L9Bdqn6tcAqAY1Qh1gqNXNo8+1E78C3begq41rSmcrp5hxi435wezhplxT0na6kYVJR+hYlmowA5e/RTzQKEyswRSBUwDUXGKUyLjxuUcbFl733RhRjchIojGImXHiVmz2RpUspjLlXLJNzJ/fjltxDmUON31cOOHXqWsNaNywTspoZN6rRWWqYZXsvNiGBZwccAGUQttpDK9CkOwnygxh6BCy/QTzspoBxM0EtmHjRz65eH5ROw7M1qzYIsRabNgv9ad/+qd5yUtewmc/+1mOHTvGxMQE+Xyen/3Zn+UHfuAHGBgY2KhNiabamDO1G9U4PXmGmVKVpD3JocwRAPzMPiwnizZsArtxATVSNpg2u9NJeqMajhHfkOj0kICq34gurvo1Au3jqBg9yW6m6lN0JbvnBth+rBu6Ja23WLvuWA/51CCWcvA1nM0NQVAjcpLsMZLknCyXgL78LYR2z4L3Bvjz2mqVQPsy4S5WRCub0Lwy2aDwe+5isnSU8dCnUhrmQM4hvUSwynJCK0PYeefc333JAc5XhklaSVLWwjTXnVYP6UIGE3PpTvcNVIPqbNBEo91vt2AzsbNERhwjDOmM9ZA1ArK5fZQqNlqDRuF33YGZmSKyUze8eHypdp7x2gQKxYHcgUW/4UhHc8FltaCOpxvLZrphnZgZI3ulf2XE8Aq3bc4Oi6bwQhcVKdJOmnJQ4dZkDwvSom6g62UGjKkEh3O3EGifhLGw/c4Ek5wunsFQBvt6DtFhd+E6styTENc6VznD7vQ+zJlTaAyi5MqzVt2cvol/Lc1w8tznOXTrmzexlKIdRCrGRt2sr5WF1/EMoJEN08xOEzjZZS/2uKGLGzbuwC55ZaJkNDc302n3kCqkV93312jOlE/x/2fvz34su7L8TPDb+8znzpPNZj6700kGY86IzAopBaVU1aXqEpToQjcaKKFfBAj5pBcJyEcBgvSoP0BP2UA/CIlsoNEttCB0qjRklnKMzGAEI0j6PNg83Pmeee/dD9fc3Ixm5m4+kEEy7geQMHe799zB9zln7bV+67cmeYQUklv1W7SDNoO0Tyecm+17Z7w1Wk6HUqP02vvTl5GplOzQoWCYjTClaQOAQZJWb2J7raNcp5f0jj3zJXlWIabihEOBQglFw68zzicslc7OrffyA56MngCwUiloO6/nhDjjq0s/7/J4NG3eWyjPsxgs4cnglPDQEz6dsEM/6dEJT7s9vYzCqRItfIu81GJsB/jZ8ITYDDgSEqjaL2+k24xfbSxsrlZukOkETwRvzTG1ZFdoeHXGxYRquEwPRbH0HdRwxG44zwpvp5JmhEV6xvkzVgMeDB5gMLSDNivBrJnrq4orPOZKc3TjA5pBC+dMo40X82ydCAGEFYhGKArG2dTVPi4ScpN9IbH1tOn2BwhdsCVydsZPacX7NKX3SnWIszDCQh0T3dg43Ki8Q2YSPBnOhGZfIwzP89vJYX47+IL3hnPhAslhPr1ymE/PTMLdwV200ZScA65X3jl1X8nKazhuGSMkhdPAy+9hVIFSBbp1g6x6/dRrucLnVv0dcp3jy7fvwDxjxhfJWz1TV1dX+Z3f+Z23ecgZvwTycAWnXRyN0XwbKNSRiCDXGQgDRkwLrt7JvjyBxhk+BBXjlVfJ5dtZpo5waQdtukmXht/AES4CyZK/xlKw+rkV62b8crGLIXL4CGGHZJWrGPHFdHgWwSLu3HegSIjCFr3xE7B8XJ0hhWA1vAIlc7TuhGDa/YHENg6dUofxOKXm1XE/h8TojF8NjHToSp9xMbXWLkxxoedNV6XBfCZwrtkNavU6AnFqMyeEoJxnyOFjcCtTu/hX6KhuuE0GaR+BpO59/YRmRbCA08mgSChmLiRfSQTm6P8vQ0sfM/9tRLyLG7bxgiajyej574WD9udecITD1xQcFXnNOeewJWzmSnPsRXvU3Cq+DBEI3q19AyFOn6vwy7s3zngzAiukGTTxbI+lcI66fbIxIq9cwRFyGl+XX+86444fQ9rHlFfIvda5j3OEe2ZCNNfTNaqNZiBdKjOh2YwZp4iLmL10l++1f4i1/Ufo0gK8wp53Llii1sv5sPdjbnyO73PGVwOJRr8g5i5q13Cki5E2efh8/J6W7ktjkUCGNP0Gw2zEQmnhVBOgL6aCYzvvX3wPIAy5no5V1kajjWYluMRKuDbLycx46zxbo5/lvP3uqxBYIQ2/zigbs1BaOLF+hc4Q0e5Uelbz3ihGk1hcLl2b5lTPOUcK/XyPkKuMmdnNrx7H94lKKQL3bDcMgWTZX2P5DfLgrr9AlkegUuaCizVqCwyF28KZfw+yMbq8fCGBwHTf+hhh++TV8x0BZ8z4LBY2gXy7rjAWNpfLz6/HmoR9ETNOYS2YxlRF9QqOlNMxmp9xsTmOVAn2cOp4WdSuoeXLc/+5yZ/X11T2kkfP+HIjWPRWWPSXX3gtPh7nWyrCGj5ACJu8dhV9Rj7GxmEu7LAX71P3anjiixOwPJsykcZPyHVB3HoHbRSEq4euZm8PS9gEYub69HVDcjq//Xli5wPk6DE4JfLKFQySsqzybu0bSGEwSIwBZQr04Yj7XGUYNOJUN5ggd5/nULPK2pGc/0UaCxsX+wIufzNmfNmZtQzOOIURFlnl2om/m5ZWzSsJB44TyIBQlhhaE5ZLLw6i7GQHevdxkj3Mxh8j136LtPo20uiCJX+VBX/ptFPaW0xqpiZGG00gS2/tmDNeDyHAOvgYE3WnY2GdEnmw+IW8tkGSlS8D4KBZKhdMsjGdcP75ensmNDMF7v7PIO5iGtfJK5do+E3smo8rLr6OtFH08n0AGk77lP2yRE2DpLfU0TXjy48xsBguI+UWnvSoWvUTv89NhMbgHVtndj7E2vsJGIOa++bpkYRmekeYrrcDwNBw21jCQu59BOlUUGM7ZfILiGmeEcgSt+vvH7YBfv3W6PFrwoyvHk52gNz9KUY6qPlvneiqOy9Gyr02Q9siUTH2YWfWq2IMLIXL7MgtPOmfOoef0XEXqNgVXOkd6646W2j2y7w3zngzJBaXwqs4o/vI7Z9DuEPUvMlB1seVLnWn+cKYeRoHCCIdIYV1KvFo573Dcb+Ho21WfvOVY/+G2yINEgqj6PgzV40ZM85iM14HoOPPYQ3uo8OFlzzjJEIIrmnBh6bH//J5vMEZX2oSM3XA9kWIO3qA6D+EsE3ReAd1RqFSy4C0dvPU3w+KLolKaLqtc12fpLBYC6+ccDT7LELwmT1Ahdw/X3wgjGS1fIn9eJeyW3meN5kJzWa8AkKA0AX6NdwO7GKItfuTw/3uBxTOxQugBk0v76JMQcNpsxpeIvaiU8UwZ/wY05+6TDnSJq3deqO8pnnJHrnptsh0ijGGlnfxPfiMrw8Np0UapCij6fgvjisGxQGjYkjTbRHKKjDd0wo0+gJWmg4u1yu3QBiEeflewcm6yN0PMdJBz32TIjxfgPNZrO6nmMn+4b41BOoXfu6MGc8oTE6qk+n47je0i312PXYnT5Ddu9yeW6BbfQdzKCvQ0iOtno67BJpnZxqAM37ymfvE8+dM1IhxMaLq1E7Ul2pWg/kwJtUpC8FsitTXgnPjXwXdDxGTXbzqZdLqLazhA+g/nV4Pbe/cEa3z3jId73STyHEiPWaUD6k4VcLXEGW+qFbc8ecpjMISEttfIhMzBfyMizPvLtFx50+sX4lCAbGOcaSL84qurGchBMiDn0M8AA5z44fxkzt+gujdg6BJ1voGgSyxUllhlA5pB50L3UeMcEnPcDN7G0z0gHE+oebWz22smTHji2YmNptxJgZDamIc4eIWMdbuTxA6R899QO62X36AzzBUQyI9QWqbYTY8HL8msM9qtxM2lgDTe4TwK5jeI2R59YXjfF6FtzGS8zxGasCD4X0wsFZZo+G8+nc14+1hDMdcAgSIt/Vvb8hMhi3sC60ngWTOXeS8OMjOepjRNhqF6v2CQVji4GCX0Sjhau0aZXkxu+GDfI+N8cb0HZah7T4v8rrjh4juAwgbZK0PMLPxJF9LNAUKfSLoDmSJy+Hp4DZPnnLw5D8Cgtrq3yI4tF+Xkw1MOrXcluNNaNTPfK1uvs/6eFosVWXNvLeIsJzDHjsB0jp8T5rMJLjCe/n5MisyzXjLGGPISKdJjjfYjMrhU0yeAAnWZBt1uGG0itGxGOmbJ7qYYj3m4eAhYNBuypK88or27tN7jSf9M8/h42zGT9iPD3Ckw83arReOCvr87o0z3ga5SbFeEF9IoxC9RxiVw3CTvmOxWaQAXKtZVM4RJLrRU9i7w8gxPPGbpAiuVa9TsqYjkXMyDAWeEGAMRtq8jvDXwmZ5Ns5jxowXsj55gkDQdJpYw0dkl/7uKx/jkt3ir+SAQbRN7RXFajO+ugxVj4eDh1hSslqao9W7h1QKZ/svkNEuKpwnb77/UsfSiRrxaPgIg2GSj7lWuYkyBcroM1wrxUtjeGHZh/0iz/cAL6Ji1aiU32ykzoxfXYRRuPs/xUQHUL9CVr328icdQ062PrPfPV9sVpic9DDOAhgUPZ4cjirMgpTCZAyzMb4VcLVyHeswzX4832K+gFjbFi4rweXP/XVmfHmxhXOhkXoTNeLD7k84iPep+w1+fe6/IzQSZ+9DyCbo9m3yF4hYNIrMpLjCR15AaAYgxutHe2kZbUO1ctGPBdaxusEL7i/TUXESOSt1zfgMioL7oztERUTZK3O1dBPrDWtDQhhE9y5GZcjJHg4dshcIfe2sNxU5SwvV+RaFU8UcW8/Hfy7IeDi8T2EU+3KP2/X3jta1FBaL/vlizZwMbdQX6mY14/OhO3lAtPkn2AiWlMIqryGE/XzSwktii7Ni9+JwfUhh82B4j0Ir9uQu79TfO7tGew6WGmPt/AShM3TnG+TeySYTV3hcCs8Wwj1Dc96+Y8aMk+vXHT9GdO8xsjKehHNo4XCz9s4brx1jQMjndawcTW5SXOkievcwRQajbezKCpnbpmbXaTrtz1VbcBEyk3B/8ABtNAfJAe/U3v2lv6cZM2AmNptxJoan0SO6SZeSE3LbWJCOMYAcrkP7xQIqRU4v62IJi7rTRCAxhzaT2mgiPeHT/icYNFeq1yjJk5vM3Osg2u/i5EMKbIRfxXxFAo+omGAOK8mTYjITm30JyFvvYft1jOWfCn5fl+10k51oh9AOuFK+jv2GHRraDpG2zc54nSxo8nTwMa5rY4zNJJ9Q9i6WiDfHVAzPrF1harksug8wKoPRDnalf2p87YyvPomJuD+4hzKKS5VL1OwXjy4rRo8pDh0I1PgpHCYmjVtDCDF1GPOq5z7/yD7YpPTzLiWrTLX9Pla0jbFDcreFQfM0ekgv6VNxy1wpX58FwDO+UA6KXTZGG9jS5nr1Bp58vaSb8Wsw2gIhMcfOCyvaORYjPYX2c7GZNuZoOI82+hWFZrCVbrAb7RLaAVfLN7DOEQlnJDydPEYggZBEJzjWi0cwfB73xhlvzn6+w+Z4E89yuFq5eWbyxAgLEdQx4z2E7ZNJB5gWQY/f+5+hUWyPtzB7PyFQkkm0TWB5xHZIrGJKVoVYj7k/uIc2hludq1QU6HBh5oQ6Y8bnxEb0lIbbxEv2p0n61xCLrZWuQPwT7q3/B7578//2ObzLGV9GojxCSsFeukMv3eebMqejCkwWoY2B4QZW7RKF/eL9o0EfjWFSRpOYmHv9uxfeR5w4loGi/Y1je4DXH588VD1SlVJzGrgvEM7P+NXGzgeY0fb0D/2HyMqlV3I4M27lQvvdiR7xcHSfivJpiyVKsjo9zw4pRMbH3Y9JioTlygqFyY/i9bx8CedQ9JmHK6/+IT9HJnpAVMRU7dpr741mfHUxaOJ86pCptCJWMdUswUQ9AET/ASJcOnPvqlE8HN9jlI1p+HXWwiuHe9CX4NaATRAC455/zp31XruVBSxZUHLn0N7Zrsn9/IAn4yfYwuJa7cZMaDPjBLnJiIqIbrrHRrSOKx1W/StH00ASEzHMBpTs8lEj1sswRkDYmuaILBftvHgqiZxsHAouQUZbUKuSly7hHL6H4/cJY6ZRGoA+jNguIuuM9Zj7w3sorVmrrNJwZnmerzLdIqbsVSmSPoXrY0mPrHYVx/ZAWK8cWzzL+SijWa48v8ZroxkVPQqtaTitC9W4pnnQ0fM8aOfV1trx+sVaZY263Xr5k2b8SiIA0buP0Smj0SNKboWuBamOcaw31wvkrfexg03GQnMn2UPHO1yvXwc/ZNLbJvSbWHbIbr7FzmQH3/a5Wrn2Rs3sb4rBHNWAzRk54BkzflnMxGYzTqFRDLKpfeQkj8jCDr6QU5cDv/7S5+8m2+xEuwCIiqDutKjZTXzPwiuGGAx72XTU3ygbUvJPB/JZuEJx5f+IlY9QTo1cFBjDUdFN6gyrGFM4FcwXYMUa62kh+WW2snW3QT/toYym4b1+knXG20NL/9RY2DdCGA6SA4wxTPKIREeUrfOT+YcGIadITUyuc0pWBWWVSBe/w7hfYsdk7EW7NGUdRwTU3QYaRWHyw4T7i0YndI4KzU33eaBvhISwiRg8Rlg2uT1LvPyyUVoxVgNs4b61RNg4H5HrHIB+1ntpkSgsLTGyfj69toXPO1fzcAlnJcBoKNznXd4aRaETwiJBWyEtr4OiYCN6SpZn3M/ucbv+Ls6x862gYJAOARhlY3KTzRJ/M74whIBe0sVgyHVOpCavXVDJypeRTomEAunVjwJo41URRzHSSVeEUJa5VFkj0hGXa6vkU20nlpogdIZy6ueLeYShn/SwpCBVKbGenHOvMTwaPsC1PHaiHW7UW4TWy8cvv/V744w3Rgg4iPfRRhMXKZEan3kdNwiy9jexq30Ku0xTgrb28GyPql0/9fi9dIcoH+ALaKgBvl9h6JcIhU/VqWEXI3S2f5jI1mwh8KrXEQJ4RYHkjBkzLsZm9JS238EaPAJ4LbFZWFmlOfxTHnZ/wneZic1+Vah7DQZ5nyib0Anm2XLb1II5vPISZrxHYYMqRkir/EI3pZJVYbWySlLEtPwOo2x4tI/opd0Li82e7XWVVUK9Rlyhn3WQC59ITR1hDYaxN+Jq+fVHDs74eqPsEMfxMXmCCJuv7ByWB0vYyyEYc2K/+1lG2RClFNpohvmAkl+lYleYK7WRRlIxGQtuyBOdT51kpHcUOxlhkZUvv8GnnLrxxGqCbwVnFrXOyzW9iNTER24IXfuAm9V3EbPmgq8kigJlChy8qXjyHD679yxZFd5vv8/6eJ2W36ZsVdCOg7RsUAUiaB+tq8+uscykjLIxAIN0iAqLCxVcs9IatlsFISmci7taDos+D8cbgKAtDatCMMyGTNT4MD8//dz9tIc2msxoxsUIz5nlnGY8xxMBTb/BVrxJJ5hjkIyY91N8QjSKB8P7ZCpDCjnNaV5Q7J4130dWFuhXApLMxf7M9fh4jINXA9angsvDhnJpUrRbQ7m1E3IyR3hcqV5mmA2puvULO05NiohCKwAG2WAmNvsSUZCdqGtehGa4SK+jqQmBqNw4jHWsc0dnvoxxMaYw0/UxySdcrl5mkA1wbJsnw/XplKsgOeGSevz+gRBH94Npk/phHjQ4HUcdr3mdFWOcqF+kvZnYbMa5GMCEbRhu0CgtsemUqTllytLHyboou8yEDAOUrFcfB6utgKxyjb34MXnWpzAF/fSAdTfEa17B2CFrlsf+eJqrjfKIqIio2m9fbHbRuN4TAZerlxnnI+peY2bqMONLwxcmNkvTlH//7/89ruvywx/+kGZzJsT5siKxaQdt9qI9Km4F/GX0Sh20onDqZz7HoClMgY2DOqaoVYf22pvRU0Jc2n6HVGX05QApJFX3/I4RLX205xPpMQ/6U7eFy5XL1K0y9s6fQzLCLbXJOt996ZiIN2FQdHk0fATApcolGu75AZAnAm5W3wVhEBe0E5/x5UeI6SZRGAlG0PSb7E52CZwAX549F1uj2YrXGRdjlsJFKtbz4DsxEXf6n6KNZj6cY9FfRdoNCOdJx49peW2Wy4v4uoIlLO4OPyUuIjqlDsve+bb4trBZ8JdP/b0xoOrXcJJ9tAZr+BDVeP/Nv5gZr83j0WMe9J9gCYvr9ZtvZb562angSAdlFDW3/tLHm/AqSzf+zyAExTGBwlgP2Yy3CO2QJapILBQFTyYPCbqfkkT7dMJVxNIPmfcWOYi7FLpAINCc7KhwcGj5TbpJl2bQuFDSRpkCI8wrWXjPmHEWxkDb75AU67iWQ9l+hXEdn0FjeKgGDJIhQdrjevUWFja5N4e98uvnxki5KZhkEybZBJcKdt5Hbv05KIXVukFaPWc8phE4jsWd/U+puhWuVc8uuE7H1GYII7lUvsxqePlofM+MrxbGQNNvsTnZxLPcF4oGjXCOHOk8YDlYO/exSiuMNByUlimqGY9GO8TjTX4w9+uUsiFi668omYS5Up1dt0Lda7KRPGGcn45f3hZG6FmcPONXmo1onffqH2B1H6GdMuYFe+JzERbLCu6lW2//Dc5462gUCnVi1P1FMZhDAbDAFyE3K7cJbJ9+MqTkN9D+ApnXIQ3vM9z+K5K7/y+WFr6L6Pz6uccUSFrOHEfhtsPRPqLuXey6P1J9NqNNynaJxWAVeSHfjZOf68nkIYN0QN2v0fRaR25rz4qlM2achZY++dKvY+VjcvcFzRsv4Ky4XVGA4cidrOJW2I/3kEJScavkZDwY3SMtUm6gKA22WE73acy9T7VyBd5ibKPRPBzfZ5yNCWyP69V3TsT4Q9VjL9mlZJWY95cu5i7F1MHkWYOiMgqEATMTm33VyEzKw9FdkiJjsbzInLt45uPsvIfc/AvQCtm6SVa9hkCy7F1hyb8ERiAQFI6HtfwbSJWSH+aSDvJd+lmPqlOj405F8a7wafh1BumQZlC/+BsW4oXCzvM4Pr1BmYKR6rN/sMVgGLFaWaN5KKapeXWG+QhLWJTsVy82z/h6IxCshVewpUM37lFyQ1ye5SYN2mgsYSGFPJXTfBFaSB7mI9Ron6e9TS5Xrh7lY7RRPI4eMExHNPw6q+FlnJUyYFE4Vex8iNz6M1AFVvMaae3miWNXrAaV4GTzrzLqhWKlilPBszwKU9D0ZuKdLwuRHvNgOK1rXqlevnB+pel0qNebh/H1m9+nq06NfWv/cH00qVh1KkGdfnFwLP4ujh7/7P6hdc641mbdqRzlh3Kvjb3y6ygTo+zmiQjkrJrXZzlev6i/xr1hxq8WefM97MoyoRVwyfKwDLi7P8ZEB+SO4HFpnszApdoabV4v71/1atwb3iHKY+p+lRyI5PS1NJq232L70NkstF+9hqcp0OhzBfoTPWJzso5n+SyHK1gvqYnV7OYrOZHPmPFF8IVVo0ajEb/7u7/Lv/pX/4p/8k/+Cb/3e7+HZc1Ul19WFr1lOt4cFs5042mfb3OtKHg4vkemM1p+i3l/AQFY0qbhtNhPdxkkA4wbkBeGJX+VsldikPYZ5SOCQwt7gcaJtsAY8nDxqDvxmdo90ym9fJ+msSCZ2oOYuIcwGUb4n9t3ERfxUdAVq4gGLw7YBWKWrPkaodGsTx4zzIYslBZoO/Msesu03Da2cM5Vj0/UiL14D4D18VNu146JzVSMEAIpICoihABpJGvhFRaCRXppl1LgEWb1aSdrvEOa7nE32yNsl2nYrUMjbY284GVc5BEqn24axGQX0RQnEjczvjiEgHE2vYYVRpGqBP9YoGoXQ2TcRfuNC3V9GjSxjnCEyzu1d9GoC3fiFc7JTZ0QsDFZJ85jojym6taoWg0ynRDlEcFkl3ER0yxiZDZGBiVWq2sM0wEVu3KGa5lgOVgjdEI2JhskRcql0hXscxIkEzXi0egBGsOV6lXK8uIjFmbMOIuG06bSqCGRr93tk5uU++M7PBo9Yqm0RFKkJ8bknBcjZSRsjbcAw+Z4g2XrMsHwIUQ7KK+BiffhHLGZEGAULIfLKKZOiIE8LT7KTIoUglhHLJTn3opw9W2iKRBCzoRFF6TjLlBzGljCemuiwabXJvM8Yp3zYHifPZWAgn7eo52DMQWDtIttC+rVVSxhsRdN45en46e8W7tY8i81Mdroo3VqqQlWtIfxqkcj1QyazWSdXtKjFbRY9JZ5G4nTGTO+SozzMcN8QMtrY43+BB2ePRLqIixbZf5QZhQqx7ZmIv0vK5lJuD+4R6ZzVsurNJz2hZ+bmphH44cEKmVFerjBEoVTZzW4wlJQYGEjkGghGamcODqYvuZ4k6Cj0RcUoPgifKV9hBCCrckmuc44KFKqbo2KVT/38RpFomM84T8fM2hSBukAg6GfDlgIlliprJAUMW1/DmOm8dCMGWfxrDkVoDA5mUnxZfDa8f5ED3k4fIBAcLl6lZKsUJJVbjffpV4vMe7nDIs+cZFgCYtJ/x51UWHRm0N7bfRbcJBxsgNEOkKFHQrLITocdRgf23soFAjFz/s/oxd36YRzVJ0a4QVHvwWyxKXKGuNiQtNrzmL0ryiJioiLFJg6I897S2fm92Q6hEPxroj3ofrcgfKz//bKKqEOm10SHfFR90Mm+YSl0jI1p44rfCTTvGUcTHg6fMLH8S9Yq6xRsWunrvGvgkZhAOsz529dhtyUkkzahMEy/byLkdPPGRURzcPQp+G0KdcrSKzXev0ZX38EFkv+Kh1vHlu4RwJ5ic1aZY1Phx9jlCEuogs742kMsUroF7v0kh6htU3dbVC3W+RkR1Me+umAxbBAHMu/qvyAvBhNXc+ifUT95ilHG4NGmwI33mQ/2mLP8mmVFs4Vl3oi4FbtNsaY2XnwJSExEd1s/5jj3PCEiPBlXDymMaRFytQH6uzg+bPrQ+oEO9qhZXvk5WVSldLx556/9uH9I9Uxo95D0uato/yQwfDz5AkPBveZLy3yfvUbuIdTJBIVH4nax/kYEZx2a3rVfceMLzdCFzjxFkZIinDxgoN/L44RFvmh+YsEhI4xSR+AJDogLM+RCMVHvQ8p3Jgmi4jPnDsGQ6wnONI9s/krkCEdfx7taSZpwkplhSiPaHh1bFzmvSUabuuFteDziPWEB8P7aKO5XL10SnAqBGxHW0zyiEkeUXErNOyL5wtmzPiy8IVFHu12m08++QSA3/7t336hxfOMLwPiwrOHYxURq4in46c8HT/iRwt/i+XgufuSd2x+smf5pCahF/cB2Il2aXkdbFycyTrs/hwAp5WSHW6CK06FYdFnmA4puxUS36VUXcQ6+BhRWTjhpPYyjDFM9BCNoWJVL9T91/CaDPNpErQx6wz5SpKamFhFhFb5cBTlxUl0RDfpArA92aZZbyOxphvCF+BKd9oVZTSBXTphhVqSIUH0lDjpYXU+QBuNQCKQeCJkMQhp1yrs74+oJX36ez9FRXtcXf419pJdyuUKD0b3yFTGammVuvPydam8Jk7YxKQjTP3aTGj2S8QYWCgt0huOCayQ8jGhijQ51vZfYvIUabvI5f8OLV+81raTTXaTHQSGm7Xb+OLlI/Re9N5CKyDOY6SQ2Idjij0ZENoBpnGV2ngLK+yQew32sm22J9uUnJBKcLYwztIJ5uBnNAz03Dojf3hu0DzKh+SHnVTDbEDZn4nNZrw5b+qSNywGJHmGb/sMswHXqjdP3EuE0TiTJ6BSivIa2pomWRzh4FoumUpxbJdgsoma7GFnIywpyavfPfc1py5XHXaTXcb5iN1on7BcofSZQtIoH5IVBWVZpSgMFzVMycmYFCMCK/zcRtsOih5Px49xpMOVyvVXvv/+qvI2v6fdbIvdyQ7zzSZtb4miquimPUp2SNufRzsGM3pMnBmysEMv6tOoN7GERBlNYIcXsnIf6wH3B/cJgCvGUHYbMNrGJAOEtLBXfoPCKtNXXZ6MHuJbIXvRHm137pVGScyY8XVgK94AoOV3kMPH6PLKax9r3l+kUE/Z3v9LVubPd7Ga8ctlXIxI1KEoIN2n6bZPXVfHaoBGU7HqJ8bNDLI+WqU4uz9lbAztYBm5/CP0GWP1wtIqprqCSEYE7fcvLDR7hiXsCwudC5PTL3rsTnZYKC3iyvPvXQbD48kDBumQwA64Xr2JhY0jPBp+nV7ap+FNhQxtJ+BFYZtA44yfgkpQ5VWU9eUS2c/44tEU3B/dIS4Sal6Ny6WrJ/J8djFEjjfBLZOF519vh9ngqBg8yoaU/GnMbePi2z5jcgIrJHAC0iIlbL8PvS2k42P8Vx+F/FnsYojY/DEYheVv4Cz+BgulBfbiPRpeA1d4TPSQR8OHSAmDtEeqUvbjPazGtOgV6zGpTqnYtReeyw2nMxuv9hUnsEsEdkCqUtpB59z8ngraWH4VkSfo6tlOyE60iciG6NLiUbNjYmLG+YhM5XTTLrZ0jkbECiRxEROrBIBh2qOXHdBNu5TsMtcrt16paSYxEQ+HD9BGsVa5TMV6nlfy+ndwh9uAwHiLCK+JJiWzDS3vZE5pJliY8TIE8txcvmM8ELAdbdOoty40yszCYj6YJ88jLgWKxXRELTlAlJs4wqPu1ZkUY1zLoTDZ0b43Nynr2QBfx1RERrP+zVOvp1E8njzEH2/g9+6R5TH11k0OpHWuuBQOxUmzkuuXgmeTkqQFBSmeCKm6Fx8jfFEMmvXoCapIsPOAJX/1zHpnpMdkhzECgHPwEWa8hyUES0u/Rh6cjGWe3T+c3KDC2mF9q4IQkOiYh4MHJEXCxugpl8prtA7FZhWrRtWrkBQJC+HCuefSRfcdUiU4kycYYZOXL73y6PQZnz/u+CHm4B4CcOYMWen18xsXQUsfUVvBDDdxyqts5D3W4y1WS2sM0yG+rFCSJ8+1jfgJ+/E+jnS4Wbt1KmawsKm6VbpJj5pXo2E3j+1vpyLO4/cPuxggx5sYr0YeLL3w/Y6L52Nje2mfSnhSbGYM+JbPiBECMcudz/jK8kuRuc+EZl99pIoRaJRVwpcBuc5Ji5SaV6Of9ikFzwUCVavJ9bpNpRKgIxutIky+Rz8bs9x457kt5GECdvpzcvRjYJWY9xdoeR2KQpHojCCch2gfk+XYvU9Q7e8A00BukA1oePUzbWkH6vlIzJXKCm3n5Z3kngi4WXn3Nb6lGV8GCnLuDe6S65zACbhRufVKCnRXukgL9qI9FsoLOMUEI92XCoA8EXCzfotUJZTsMjvpFpnK6PhzuPEmwcEjfAyO/RhTef9c4aNlNKulS3jSQytB4DYY50PiPAZgL9ml4b58IyzVBBO2Mc3r5BcQp834fJkL5xA1H4E4+W+nC4w6tK1WBcK8eISMENDPD9gZPyEEdpwKl0q33ui9LYdrVN0ajnQJ5XQEgcTiUvk6qnQJd07Q1RGDbIfN6Ck2HsNsRKwmlK3TG2e7dwdvsEmU9gjbNxlkVVzpUjrDtaziljlIplbaZef1Rx6+DlYxwop2phsFb5Z8n/EcXwYIBDYW7aBD1amduGY78SbsfQyAXSRkrW8C0y7ZS5VLbCcb1NwaYriPUYqifgPqa+TB2R2pz2g5HVbLqwyzMbnKiVV0JDaz8z4yOaBlS/qWTaw1tQsmrgyGR6P7TPIIW9rcqt9+rbFeL2M/2aPQikIrRsWQ1qyo9dYRaKxijLYCtDhZnU+J+bT/CwCC3CGUE5bcNTrL89MxIcamsIHlvwXJY3pRn6pXxZM+Fb+MMprlcAWMxo22QKcU4Qpanl4rUR6Bgepkkzg6oOy2sCXkWFM3BZUzpM/GaINxMSE1GSvh2qzjesavJFvRBgJB06ohx5vk8+cLj19Gp3oN0X3C+s4fzcRmX2JKVhlHOhS6oOE1j2L/QdFjkPVxbZvt8S4AS+Wl544VxlAXkCAwRYLn1qaj0EyO5rRQ3LfqBJf+ARJFgeQg3yEtElp+5607nyYqxsah6TexhY0n/SMhAoAwCifaAAxxMM8oGwNT1/jcZFjCRiBYDa+wGGTYwjkhsjsPO96Bvem9zc4mqM533urnmvHVI9UpcTHNH46zMaakifSEXtql6lRp7/4c0hEg8NsxGklRWj6Vzyk7VfbE/vTnM0YbZyZhJ96h4daplep4MiQv38QI69QYT1uN0cJ+ac7oOEIXU1tjQKipO8mcu8ict3A0OaGf9sh1gS3k1IHcqdEJ5/FEQKwn3B3cRRtN02+wFl698GvP+Orh4HKjegtliheKrJRVQi/+BsIo9Blxt50PyHf+nGE2IAya2Kv/EwhJIEOWS2tMijGrlTUsI7CK4dGeo2SX8aRDSkIsErYnWxxEB0ghmQ/nqVsXd+QY5UPSw3pAL+1SCad7WiGAIjp8lEGohHIUs1gu0a2uoN+woWzGjGd40seWFoVWVLzKiRytLnp0sx7K8ui4C8jPCF1a7hxX5lfp/fzfI9Mx7t59jF3D+PNcKl3h7vgTxtmE+/k9btbfwRU+iU4YaEXUepfIdigHy6feU6JjxtEWYbxNknbx3Bq5ymj6LcZqQC/tUXEqszFqX2KiYoLBoBSsli4dmW28bXKT0Y27VByfg/iAjrdwSqySmIh7hzFCw69zuXQNkx/WXo3B6IT9fIe4iGl7033Dvo5IG6s0nQ9oSYuySijbVYwBR7h0gjmejJ9Q9+onmmItYXOtfBNjDNIUyGKIsssn3K6kybEn6yAd8nDphU5Y9vA+pv8EAEdaZKVL5z52xi8HUxyr6ev0/Ae+LYQgrb+LrN1kY/KQcj5hMRAUusCWh/vSz9BN9zhI97CkxapaxbFPniMCyXKwxry/iC1cuvk+T0fTdXepcunImdzJusi0h+zdQampzsVeLlM40xqXRnOQ7T6vAQufsl3BlhaB0cxZZ18DFv1lKm4FWzhHtbgZM75qvPUM/2/91m+98Pf/8T/+x7f9kjNeAW0UO+kWqUqYDxbPHMn0MpzsALn/ESbPsObehWCZa7UbGA2WtCg7Jy+IQgjKskYrrLAfjcj6H+OPD+hIiacypJiKLYryKnaRIIyiqF5+fgAjaAdzbE+2qXk1QqsEjDFFfvj76S4gNymPR4/RRjNIB9xulE4FcekxQVtaJAhHI3SGkd6pBNGMrwfKFEcz57MiYzpM5OJiMxuXmlOHAFpRj2T3P1Bym+jF779wvGxOxn6yizGG3ORsjjenf68ybsiAslMmKmJqbvVoFKbUCUgHc+z9FeEKTi1iqbJCWr+CtFukJsaWNoUuqHn1lwvNTIrc/jEUOcJ2kSs/Qs9U8r90TgnNAGMHiPn3YbiBKc0fjTE4D2Og7pRRo3WYdKniIko33siyWGKdmbCQSKTwyMl5MHyEwVCYAoGk5JTxrPPckQx1p4Fj2Rw4IYN0xE4Rc7n67okxCcZMLehd26Xtt6i+YBTP20ZgsHZ/AukYIST2yq+/8Pye8atFyapwpXaJRyNDlhc8Hj3i3fr7Z47M/uzf7CX7jJIJItLgN2lUVxDCUIQv7nx6RsvrMMrG5CJlXAzw7YCq8JA7f40z2cAervPu0veJF36AbT2Pv4Q4f1SyRh/FQ4UuKHSOc4aA6E2peTXG2RhLSEr26zsuzjgPg3PwEQw3kX6FYv77R0IwIWBjvI4lLXYmO8wVLXz/0HEP74QgoJ/3mRQFi5UF2s4C28kG/Xg68mNo91ksFOz8FAC7HpE13gdAmgJQaOFRc+v00x6u41EJWhhloWvLiCzFBE0Kt06W7VHogsVgkdANuBReOxpfMmPGrxJb8QZ1t4Eb7SJQ6OD1x2g6bp12kfNk8Ck/fIvvccbbxZMBt+vvUZj8qCM6NxmPR4/QRqPImQ54skmL5Mil1Bvdx+neocUEFr+Nl6VQWn1hjGoQKGzGqs/6aB2AqIi5WX3nhXtGYTTCZBcWx3iWR2iHSCzafvtUTORMnsDedLKB31bMhXPsx/vU3OoJR1WBeEU3GnPOzzN+VfGlz5JX4yCPaIZtQPB4+IBMFwzTAXVSbMDKB9C9BxqsdMh2dYFJNqYTzlOWVSpWjdv19wDOdF3dijfpxX1sy8aVHp4MzxTvuJMnsPcx0rLQC9+jcOoX+hyF28Bp3UQkXXTt0vP9/LFzq+xU2I8P0Bq+0fwAaRwCKwQEucmPxlZFeXwhZ9oZX20k1inhy1kYBOacBg+DZifeIVcZkTA0iPAo44mAd+vfINcZoVXG6f4cButIv0wx//1pc0pY4dHeA+b1IqlKCJyAwPJfed2FVgkpJMYYKscaDoVO0c1bSPkQ44QIU8Dex4gkwLGXSKs3X+2FZsw4h2fjBbPD9f4MN3rK/tP/RKYSsvkP6Fc9mmeMQnctl8AqY8SzmtP0JBBC4OgcRwh2ki1KSciSv0rJLtMMmgzTIQ3/7H2AL1zCaI9xnrIYdmhUbxC1boNd5ZP+z8l1wUF8wDuN4HNzqp/xZtTdJv20j0BQcxtvTWg2Uj32432qXo2m3cEWLmWvDBRU3PLRhJLj5Do7ESOAwLTfRfYfgFdhYAesDx8AkBQJq+VVHh8KbXrWgHdq7+PbzxtXLGy+2fgu16s38O0SvgiO8o8Cg1ApArB3/hKSMbK2TNb8xtHz7f4deCYgmxdk4WnB5ZnMApsvJap2BdsUGGFTfM6uZsfRwqbiVRlmI5pem8XSIqvNRSaD4mipPMuNe7ZPohJKVhll8jOPJ5BH+9JJMWQ33cLCZr40HS8rVYzY/jEIiew/QFcuYbA5vicdFj02xlMn+9zkXA6vEcgS3wiXkFs/xhrswbwhC05+T1JYVM8wznmbSJ1ghDNzB5zxufHWxWarq6v86Z/+Kb/1W7/F3/k7f+dtH37GK5KZFI066mQdqgE70Q4AyihulG9gjx5BkaCql14obLDUGGuyjRtvoHd+ggjb6EkNVxW0/AZB85uAwX1BkCsEOCiqRUpm2Qh9fASmRFdWUHYFOx9ijR5j/Ba5P0/bmT8cXygBQREs4HQyKBKKyurhsQVSCLQBKeRRAWtQdElUQsNt0XBbxEWENpo5r427/yFmsgeVRfLme299pvSMXz4uPovlRQZpn7bfvtA4tc+OWhBIhLEwoy2EcKDIkGkfzkj0C6Nxxo+I401S22eEoH1sWVnSRgVLdFZ+E1MkmPIaMlrHTvcQm38BxqCu/g/QngbhWrpkzcPC7uExPBFwq34bZQr8Y+ebQZPomEDFOKqg8NoYYSO0YmhbTMhoOTZO1kd7Z29opY6xJ5tg+WTB0mE74YwvArsYInd/ihEC3fnGhcVOS1adQJQoQp9WlmJnB+ROCyMufj2z8z5ysonx6i+1/5VMr7W5VtSsBmu1NXxKR/bXVjHGirZRbsDYrSFrV/HQlK1lHhcj3K0/piIDPLdNcczZKSVmfbSOLQTZZBvHa6Mrl1HHkj2WGmPFB2ivcdQ18nYwCJ1PtwfGHHWVz5jxDE+GYKbnlCUtjHkuLMuDJZxODkVKUTk5nsQ6dh4WlgthA737Mc5kC7u6hvKa5McSjM/itpJWpP1fIKXNpdpVHg2f0E9GRHnCN0pr2BLMeBeMxkpGBCojP9wvOsk2cv9j8GvkrW8cOV7ZxRA72gZpcSlcZDvtUvVqlI3G6n8CTkheWn1r4vu2M0+5UTkclTUblfgMN96ApIcpLZG7r9+JLE0Bk13AQDJEFhO0+/x7FkDZqlGp17jZvIUcC9LxxwgKnGARnDa5yXgyfoI2mkk+oVFvnVizUtiIY4kYoaY/28UQa/uvKEyGad3ACy/zTmkNJ9rDznvQuEIWLJLXp252loqYT3rYUtB1SiwFK+eOTJja0W9g3Dr5BUWZM2Z8ldiKNmh6LazxNMFuwjdzfexg8zQ/eBtvbcbngTG4gzswXIfqGmnlGgiBEAJLSLTRlOwSnuWjjaZzKD4UAsTwCSZ6SlZEROECiW2xpBLsoo8V7WG0Ii7VmGRjPH8B75irwHEHVuslewKpM5y9H2OSEaJxlbR6/czHKQoyneCJAFu43Ki8gzIJYTbCHn6MFt6hY5T3PK4GhM5Z8K4y5y0c5XNel7PyQDO+vkidIlWEsqtnFkaELvAOfsJKdMBKdZnMXcQIgxQWHopa1sOqrUJWAAVquA0oYpmj9j7EF7CjYsq1bwCCwuQM8wFlp0RJ1hCmwJ2sgwypGkM92aEYbVFpRYhW48z9toj2MEZDoRHJAbHl4EjnhUVmJ9lBJAeYcIGseu3cx9XsJu80gsNRcCdFmmVZoRO0iYqIxdLyrB77K4pUMXa0ibGDl+Z1AJTTwF/6Do3JHpFb5fj12RUeruVR6Ih8/AQHAckIKx8xsj16UR9jNM7oEX/DqaLyFKNtakZg9X4BlkdeuXx07gpd4CTbGGkf7n+nr1WyKtyuv4vG4B0Ksp14E7H7c4TloBa+Q2FXcUcPnr87fXahWFHQy/YRQtJ02udOkJgx4zipielnPUI7POGyKiZ7BLaLTPcxyT6mds4UiSJDeiFCTVCVyyinghNvYWV91roP2SNG1y4xTiIm6gkLwz2uCyg630AIG2v8GO3VEcUEUcSocBEpXW66bTK3SUkpdOMWlt1EoxCH9x4hxOe+xo9iPxmcaBae8XICWeJ2fVrPOatR9VVJdUw3P2Av2cVoGGRDSo0yPiGXy1fRfoKxbbx0HxHtYoI2+eGY75JVZS6cY5KPWQinY1hztwlzh/koNR3fZzA0TEYwuEdbJYytkIaKcIrRqRqFLRxqdgt3/BjRv48J5yjqN3EOfoqJuthhnSKdAAbGO1iNd3AmTxHCYEyOVGOMHaB4cf69qF3Dkfb03vGCcegzfnkoq4RqfeuX8trH886udAmcgAkjgOnaHDzEkYrr0sIrX2FkpnnOs7DzHkJlFF4HSwjWTI40GcHhNVeaAgxIcmRjDRuJbtwgc55PGZHH9gbW8YkoyRA0gEZM9iH4YteyO7oP3fvglinmv4uWMxOSGW+fty42+73f+z3++I//mH/9r/81v//7v88/+2f/jO98Z2Zt/8sg0mPuDe5ijGG1skrT6WALm4bOkTrD8hvY0SbsfwpMRz+dN4ZAANbOT6YCm92/QoZNzOAhVqWNGh1g2S7+yo/QwsdSE6zxU3BKZOHK4bMNKlegC8rRiMVsggnqUL2FMYf2qTt/iUl6yHITkuE0OSOeYq/+iMIqnXCjMkiy8mVgKo7xDj7E0wW3G2v0jZl2RmGTJxv0J+uMLZ+9dIe212G5tIYrXKx8iBntAAaGW4jadcwxZ57cpMQqwrfC2azkrzBCCObcRea9xTMTbsLk2Mkexg4onAZCgNz96dGoBWc5ZClcxrd8GrZL2F1H2B6Ff7JAbJkYa/QUu4hQg3VkMaLq+oRBnfrBDvPVy4z8NhW7RmQi3PLaNBAaPSDp/gy3dwdnuIFw21j7P4fV9174uRzcU8X7YfSQPNpivPcL5vw5nOpVstYHRFLwQGiqJuVg7y4LyQS3/e7ROXTiuL1PMcOt6c+L1tHGZMbnjxxvHK47pmLH+gXFVHad+dY3EeNNLB2Tb/01TmXxRNfQixBorJ2/xuQJQjw5Yf97HCfvQxEhjeJ9Yxj4dSxvjpKYFrYsNcFSKfn+X9Ebr5PolGz+O0QqoTPqEquEhSDkoMgIghpyvA3HxGYWFo60aRYTysMnOOkdRPUx0er/ASMspCmwt3+MySKwLfLF72HZtVdyKjzz8wswRqLnPkAO1zF+ncKuv9ExZ3x9eOYK4GPzDV2QpX3c9gcnkpBGSLLylaPHY8AuRsjxBpfcAL+yTLNaQcYB7N9B6xS99yEyH2BriVr+DhvSRUrB3mQfSwhWJk8ZHNwHBIEwSOHiSJuGEFhbf4lJ9nEayxRKY8qLqENXWSFAdO9OLfHzBCtcQAeLSJPh7PwVYvvHWCZlfuF71Nf+DtpI7O0/x0RToYK96J0Qv70pb3ts11cdOx/Czs/AGORkF7n8N890xXjhMfQEkfRRfhNRXcL01xFB/WgNwHTNLodr5Po+Xj6hg2R3+BHR9l9i7/4c07xO+do/QAULuNImNjGpSUhMxIJdo+JGFG6VitMktzVuM8KolKJ2FQHIpAvZPpPuJ+i8S7QSspSOMXFEkQ5Q23+NLu3gzH+PIljA3v8IEx0wh2BueY3snHUhMFjbfw1FDDzBXi5RHEvczJjxdWAz3uBq5TpW/wnaLmGcNxuT0HFq/Lg4wKQjhPfFjiCfcQGyMfQeIgWIp/+FYL5P2voAW7hcrV5jXIwp22UCWSYlJlUJjuViG2uayB7v4qGwJKi9j8Ffwu3fI0Wi8wH51pCJUmT1NbyV/xEO4+KyVWWh3KGX9pgPmtjR1nRUjXfakcPK+pioP/3D4DGieu1IeO7EW4i0T16e5160TVzENPw6a+EVLGETDtaxendg9yNE4xq0I7Lm++SlNWyVA+ZIiH8UsxszbQCX09d41tt0rjgmGeCkXXK3eSIPNOPrjdQp9tafQTbBqiyQtb91qiHCUmPMeG/6h+EWsn4DjcfVyhrO7p9hpRPEJMEsfpPEm8O1AsgneEZhuvfQGBqHTh0axcPRg+kIHhXTEB42BjXag4nFYpaTbP4lUlpIp0VS2QJvfiqe1+awM1Cgy4vIuAuWTdcyjLf+K04e0Vr4IfinnTtsPUHu/ASjNXK0hVz5m6dGoz8j0mMKU1CxTsdGUlgsB5cQAjKdspU8xbW8meDmVwzn4CPMZH/qGrnkkHsvFrS7yTaLB/fItn5MWF7C8hdJy9emF2QpiPWER6OHNCxJqxjjhXNkjoclLDCCD/wO9u6H1LINbK9OHlaw93+GSuPpqDXLIzt0OfHGdxHdB2jhEDQvIwaPMV6VYfMmMVCWz3NQcrSB0QVGF9PzqVKlKK3gqARKLsqaCume3T9SnXKQ7jFWA5IsQxmNqMgzXahmzDiOwfBo9IC4SJBCslJdwcWlbFUxlSWqm39MmgwwUR9pQDEddayTTaRTAm8O+g/RvafTAwYx9u5fQZ5hjR9Qsz3Kw8e0/CYf+wFBvH+U93XGG5i4h5WPcCQUaYqRLnapSzb/fazWbapbf4qJexhhIxd/ANLnSuUqw3yAZzvsp7sEdkDDbvEmYv6z0Cgeju8zzsZU3QpXKmc3I8x4AW9BZPaMx5OHTPIJW9EGq5U1hLaOBIC78QbuaBuT2/ijXSxlyAcPsBa+h60zxoP7NCyH+c53scRpo5HpNIcrKBXT3vkZttIskiKCOnY0QI6H2Es/OCU4k6aA7l2MymHwFMevHsVlOtrHsW3MaBs9/x2s4R3Ep/8fsFzsageVjFGWy1goBBkOz136T4yylT7peULPGTM4nXcW4vnatLNdxP0/pNK4ypWFb9Bf/htUrTq5yShMTiCnDsFOuo/Y+vG0obu5RpE8ZbL+J9ywfJrKwMLfpnAbhLUFnM3/HQ7uwMK3yUfbiMo1jJnG6QbD5cplMp3RdFtH70kHHSznCUYpdOnt5dxh2twri4jCrZ/pZCuEmMZcWkEywEr7x9z1zVQEJ2dmIzPenLcuNgP40Y9+xI9+9CP+3b/7d/zu7/4u169f55/+03/K1atXP4+Xm3EOUTE5skgd5UOaTodGnhIMNyh0QdltYjz/eSgqz09AKJMxSDaJ4l3mLIFfXsYpL8N4ByceoiprCF0gbO+woNQFwFn0yNwOw40hkRlhhQVZPmLguuhigpvtUg58ZDGGZEA32yft7eMYTcNtYePxsvEI9ngdM9xEo4jUkN2gxVJplWoyQG3/GVa0SWXuXT7KB6hCU2jFSnCJSAoyO0cmQ+r1W5hjil5Fwf3RXZIiJbB9blTfeWNBw4xfLuclr53uxzDcmI7OW/o1lPdZy1KDjcuct4h259h3q2hhUbWCo5TdsOiR7/4p3niPjlun2NtFqRLBssfezoccIGmlA/rNG9xRMWWrgmt5XKvcIMkP+Lj7U1bdGmUVE7outu3A+p/hmir7XpVRPqLq1k4kX059jrxH/uQ/4WiFHe2ROXXcpHcYpBtytwHGUEgHYzQy2iMKm+wl+1ScCk3nMAmljnUI6pm70+dJqmOA526Qbpmj5IB78cKjERZZ+9u4lQWKnQ+xh/cR40eY2hr5YSI60mOG+YCKU6Ukzy9EFuT08l0yE9F0OljCItYTesO7eNt/zZLlY6kMJ1ik4wzJlq5hOBSabf4pBkXa+5iBMHTTLk51le3tR0zSjHa9jQ5dXLsMSEx4MvFnC5eSF5KrIeXxJibNMSrGntubih5NgSkyFAVPR/fp+g5haZkr4Y0Twp9XoZvvsRfv0vCbzLkL0J4lI7/OKAr20x1A0PY6WC9wuhypPuvjJwR2idXSJYJ4G4b7eIDoPSadP7053Mu26SYHdMI5FvY+pTd+xDgfEl7+27SCK/TjGMI5+oM7yCLGTnap9bdR8TqV6hr3wyaWV+fR8DFu1qVQY0pWBYmF5zj00h51alDk5HaZxAsR8z/AyODIWcEYwG9AOkYrGGznTJI9OqsuqBgrH8HwyXRYV+PmrGD7RSOe/c8A8pXcQw2ag+QJPP4vVC2fcrjEwdxt9kWO41RZFCeHUgYqxd2/iy0EYlsjcoVTRMTFCFGMMXEXK1hhvrzAn+3+N0bpCFEk/FqqqOeKolRhp6ZwLZ/aYXKviHN6j/eolDP05p8ySQ8I3RJZug9uCy00k8kWWdghHq+z1LwJwQJGTwUHIzUgTbbxnNKZ4z4EGjvexoy3MOVF9KlHzJjx1SZTGd10n++1foAc/SUmfPNEY9tfZJyMmGz+V8pX/qe38C5nvFUsD7wyovsJJD30aAs7mCMrrRHIMsFhzJ/qmDuDT1FG0fDqXClfQQkPsfBDAh1h3CqO18EYUORsRHuUdUxSRAzQrIxA7/wREyHQjduEdo3dyQFGKDbW/5AsntDxF3AWvndKVK6cCjgOJh/jlNeOBD12PkTs/BSMhvET1GFifJiOMKEmMwnR5BFlNcI3CqEShM4A0JZP1jjdPGUKTf9JnyJXVBZCrKrN0/FjAJZLq6fuDXbWhyc/QwzGuI2rs2LTrxBWMYFsAoCJDhBGnSqgaLuE9GuQDBClNlpY9Io9SvsfEW7/ApEnmPlvoYoM40vS6g0AvOFdFsJFcpMT+HMUKAxgjGZejfE/+X8jnDJW6wZGeKA9ZJ4RlJYwkx26esz6ZBuTDlnKl+mOtqgWj2iWy+TNd9hqXSLVBUHeJen+gv18hFERjWv/1xPOrqmJ2Zg8xIue0vbbeC9wPxurAfcH9zEYFkoLLHhnj5wyBjbidfpJHwC7alOzX99J9yLkJkUdm6gx45fDNPdXHP7p5W7tUidYez/F6j8hiA7Qbo0i6tLdaVAkBc5lwd30UxKVIKrLjE1CqgVm8IDLtctcrV7DjtfJ7SoqeoyTR1hOyIFTYW90h4VgkfLhXkfqFLn5l9B/jF1bwUo2KHobKMswVGOeunU6QZvl4NL03YdzEB2AtNB+HTic+tB4F9oV1P6IXKesT6YOzY5l0437HKR7NPwGEvuoHnIcfeigk5l02uw4ayz/lUcIUIdrRZFzr3cHV/pcqqzR9OcRzfdIki16+Rg/PyBIQqL1/8z+7oeUmhXmb/0D8MBKD9DRDolT0BvtU/cbuI4HD/9/GCC0XN555/9CqJsw/hgw5LakSDZxdn5K4Lex3RJ5sDwV7gDKbVGIEOPZkEWYrEfi1fBFSOiX+HT4C0bZiIN0n7XqGmvhFUL5Zk0sx8l1xuTwPjzOJ6ij68uMt4WiYDfZRhnFvL/wwmuS1gaBZC6YpxN0qNmN6eOFwerfRYzvo5SDtAL6RpGnPdiYUJ9sMcwG7Fsebcej2fjeYTbqZJ2zajUwMqCf9bCSA2oqR2VVDlRBw+vgFMmpCT9GSIRXRUW7FJaF7dSQfo082UVLiVGKoLSCMQI72kUlCWma4ytB1rzGVrpJMtkiKWIWwwU2xhv4dsBqeBn7FZsyZ3x9mDo4CoR5cbOEkx0ge/cwboW8fguERZzH3BvdwRjNddfDjWKwXDQak4/YitcZOUOGyZBM5SyVl5hzFxH5BIwmJ2Wn93P2zIQVIHv0n5HK4BCgV/97Cp0y7t1FDh5RdgJk4zZwdpyujWI320JrTdvr4C7/DTAKLf239l1ZKsLa/BMoMtzKAlnn26dq4MYYKC9A7wnC9VFu5dkvGG6MiPsJ5VZIuFBCzCZczXgD3vpV+y/+4i+Ofp6fn+ef//N/zr/9t/+Wv//3/z6//du/zb/4F//ibb/kjHOoOFUC2yfXBU1vqqQVKiYQIVgg8pSsvoAzV4BKyMtr5x6rm/cZVBeY5D3ype/ieh0u2SGyew+yBFluTy2xB59ipwfkxwr/Ki0YxyOckqSYaJQbsN5bx6qswGSTmkqQGi6VSli5IvCbDMIlKkJilVYorNOBspPuI9IeOuiAPb1AJzpmZDwKo9mJt5jTgkD4dPw2sVZ0/Hk06vCGBU+jTbLSMn5pAV27QvmYzaUyBWkxTZSmKkOZAjmbZ/y1QwggG07/YDRSxxSmQdK5iR4+xg/mKI6p0IfpJlHvY8pA7tQo1W5RuDXWJ+s0iow4HRDKMqp5lb14zMQEVK2APB+zle5zf+wxNhnLpVUKrShMRs8tI8J5niCZ/8b/ShAsUvQeQbxPMXrMbnWRkTFM0gPesSpIu3ym64zIxlTtCsNiRKk8jxfWGdeWKdQIT5a4VLmE9io0lUZqiaqu8Gj4kEwX9JM+QT0kkCVU8xbS9hF2QH7MdWrG22U32uWT3scgBFeqV2loAUoh599DWcGZrgMvwghJ7s3hCwHpGNO4Or0+d76LpuDh8D65LtgTe7zTePeoYwimTpFq/tvIySZ9kTGK97DiT8mbt7HCq+yne5hshM7HRGiqSYQIV04oOGU+gSKbis1KbVwnJJCXeJwpauEKOt/FdjuM65cIG7eoOHUyu35CIhapMSruE+YFRWWBkdhjbLt4JiFg2s2k524x6H7InmzxOOlSVhmXSlewzMvH436WgoyN8QbKKJLxFrVG/Uzxw4yvD/vpLluTbeC56+VZCAGb0SapyklVn7rXwJfeoajRYJxw6rYwWQfpkpeWSU3O5mQTYwzbk22qasij0X3G+YTS8CH+ZBmXCnn1GkNGePO3KW//FFNfIT24ixYWbcthENRIdYxbvcaCU8Mtr7Dll/ho70NKdpnId2jpAQfpkF7pFnmyzVrpyolzKW/cxg47pCMYbhowmlEf/NZ7iPQAY9mY1m1MNsEYKNrvYo2mjrSFP/e5/zv8KlPYVZyFbyHSPqq0gH6FRoZER/QnW/jZgFxMKDk19qJNBqqgpLrItEdJF+Rum7y0RjfbYzyZjiYOqhW81ncYZvvIbETkNnCDKg5Mx9VogS0cXJWTpkNGOmV79xfs6SGLOFQqV7BKV0n6KUWi2HEUfvk6UVghcX1afofMmUMsfZ9JqUoxfDoVQgdzSAO68z5572N6ymNfZXjjx9ysvnMqCWJlfbTXQBqD8GtTAcSMGV8jdpNtDIam18YaPUWHb37NbZdWILnDzs7/PhObfRmxXdTCd7GEQE32MDgY67SgJDcZ6lAYMCkmaCPRrdvIwSP84DJ59SqW1YB8Qs8voft3GZmUIt0n7t4jE5rd3R/j4mKwsDvfpCFgOHqIW0RM8jEVJyYskukLGjMd65yNGYVVHpebuLpGu7rIMZ9MnjX+2TjU/CrddEgn6GAJm3ujO1T9GnK0gT9/A1O9QVG/+cKvI49yJsWYJ8ljrE3JkrfIMJs6fAT2Pg2vRa4zSlYViUTkoyPBhIm7iPoLHNBmfK0onCpuuYOJeoja6iknWIOhrye4nXcpG4myS/TyHpvRFq3BI4Rfpo6YulaXTsb8WeUSgZR4xvDUttjrf0TTb3K5egV58BMqbhkLDywfyyuDV0JIjfbqmIVvs2s5TExBkfaxU4u8/wnR3i8wS3NUKNjzpsXYRI2Isz6DpEepfgWZ9543+QG9tMt+ntFs3yZC49TePdfVLNMZ5vB8TIoYzqlHZyYlURGBUFTiPiW3BOUGb9vx5hmxHnP3MxM1ZlwcJ96EpI8uLVE49Tc6ljGgm+8hnUdgX2BfZwwaG11ZRhYxNG8Q26uoVEGgebT3GFG1GOdjbMtmkPZJ8pQrtWtEecSct0jfa6MrC3TTLmF5AYTNzwS4YRPKDS6VFqcjp1SMsUNkUANToN06Qk6v8WVyJIKoiI4cbbLyJWy/gRYO+tgEEifegr11LNWgWwwYpNN8rnW4pap7DRpenZJdPeEoAjBRIx6PH5KTkeUZgRVyrXad4DXEOYqCSTEisMKZYO1LQmpiEhVTtqsnRL0vxQguV67QSw+mdaV0Kq5KVIJxBOn8t+juFxTOJXbTEcvJiDzZxUiNyjOytA+t2wi3RCE7RON9vPoqu6OnlKprmMo8JosIEZStKpnfwFkK6eYH/CTe4F3L4JsCy6tgN66C20S6Ic7gHqq0BPVL0HtI7gfcSXaYRJtcK83RTiLaWY8uGVE+IS0yduNtLpfenvuYKz1aQZNe2qfpN2fin8+BXtZlJ9o5+vPKoeD2OM+ui5cql+mm+4R2SN1ugzAkZkJWpFSFRAgbTI7V+R5xvI9dnmPcu08gBWl8QOw3GJqEveHHaGO4UrlKIE+6nOWTxxDU8VTCgZUhjMFFMwrKVL3TwnWDJO68y7Cn0HmETp9QnX+X/VGIyIbo7Z+yXF7BQ1M030X7d4CMuPMjjJ2gymWGVoDUBVvRJqnKSFVGwxtQt1unXm/G15+RGvBk9AhbWlyuXDtVp7HUGCveR1oSa+vHaMtFxX1sv0ERLnKQ7DNKRxhgp7rMWmkBu7TAKN7iTlDjjzf+E/PhPNeqU+OCST5CeIsU4TxOaZc43mAYdliPEt5p3cLJUuzSIjLt4kTr9N0y2m8QtD2Szm1M8/Y0bjEJWigcYZPk0zi9VxywOd4EQKNZ8lfhnDj/sxg0hcmxhfNCh2JZTOtxAMRdhNGYMx6f1d/BKq2gLe9ohKZKFZP9aPq9700IOyHYM7HZjNfnrUcJ//Af/sNzf/cHf/AHM7HZF4gnAm7WbmOMOVKrF8ECTuUAeehq4A7ukVWvHzliPMOg6eYHpCqh5bXxLJcuNhtBkyWvRs0NWRUlNC5UriBKK1h7P0UWY4ywsKtNCm+Owu+gVMLj4iFiaKjXGwydCvcbV5FGcEtFNCc5kRCs52Os+AA7nxCEc9D6PiLaxh18giqvoqxpACTVmHzrvyENSO8xI7+CU6njBLcosgGd7idU7BKi/Q1sW9LwFwlbH5AwYXO8zjgbM3D7WNImxZAi6XzmVHDwWCwv0o27tMP2bPP4VcMY3PFDRHyArq6dOxLMGDDNW1j7H2HlQ4r+I0xD8It4l4aKKY+f0PLaFIdrL+jfw+x/jDi4h7P6G1hJhF79mwR2wLi8Qs32sMuX+GQ/ZifVlI2Lt/ANgiIhdgKCyRY1XVCTgtCr4wgf41SwF3+AnXaplJchy7FMBrhgexTSIDSs9O7hjvfBb8Pqb5J5LQ7yPZIioe13kEGHSuUSpXyM6bzPAzXh3vAuaf8X3K6/w1rpGtJpIUpXKYxGCxsr64IuEEIczRQv7CpccPzijNdnnI0wmKnrXD5A7t1FGoWlY8zC9899nhNvTkcKlObJSicFwlo4FPPfRuBMrXEPhbgagz5MTBvMdOEfxo4TPaKf9qg4FVrhAk6yjrX7EapIsPIMeWmFwA7YdUo0a5eQ0kcvLWOUQFeWMUzHngmTY4cViiIh8xs8RbBYWuJ2Zth4sgkrt/lYDJBpzFXVxU0fY2qXySvPN9KetAkPPiJNhuSOj2heIfOb9IuYW5NHGK14Ig375RV+tv9X1DyHpt/AMq8XykgsPNsjyiMcab9aQmrGV5LjHTryBZu1VKd4tkOcR5SETS0fotw2qt5GpwNkdQGvfxdr/yNktIu9+huo1jfxLJekSLGEYNy6QRatE6OYYLhhNHY+oEj38Sab7PcfYDdv0xjt0WhcIQsaNMI2e/4ySdhjsvnfmAtXCcSAzHKxhY1UCXL/Y2KvxUSldKVkf3yfRtCkKp+7chphkfvzGJUhRA9jDE7JIy2tUVz9bZz+XUyRoCurACirjKrfPvEdOPEmIh2iS4uzMYZvmdyfh9cYVTooejxMu6zWFriqDK5foio9RkJRHz7EG25DPMDt3MTJ9rnvlHHnPsCkA/L6FcTeL5AKRlf/HhMjCd0WvprgTJ7yXnWZx1kfy66gLJ+nW39GL6zC+Ak7Bw9Yan8Xf8HBDedBMC3Azr1DVV7FqV0ndKbFLOPOoeuGUTDHEho/2keVXJRTQ4dtzO5TmkKSumeLyIx0UUagnDrCrfN5FUZnzPhlsRVPk40tt4kcb1C03n/jY9atMrYxbA0+5tobH23GW6f3AGvzF+hwDlNewVgeid9iP9sEbVjSBVaRUgs7XDcZSZERVKaOYJ+9X2SlNYQAWyeMwvG0sOqFPNUFbpHh6CGeFaAtj8BIFgdPSPp3sYRFUL1GyQ4Rk020Y+OlQ+yDexTSQw1TsuoaEQaRdekzIrBDWk4bd+4bkA4wpUXWpMVlLEQ6AbOFLW2Y7NI34BHghkuoMxoFj2P7NmNrRJqnBCWfQh9zyZCGO/1P0UYzF86x5K+igjZwAJHG1K/MhGa/Qhhhk3W+g9AFWp4WaO5mW2yNtxAIrtauUhEWBkOucvLmTdJoj3zuB+SN28higkkfYfw20q7jDh/BeIuiusBeMkIZzUF8wJy3QFD/Fu7CGCsfIcabiH4KncvkqgL1y+SVNTp7f0o+eUJUWSN1YnBdlJ9RWBrPkpQwjAHjtqis/RZetI3vNaimPXDawHQ8YaTHjIshNSvAwToa6vDZEVIAVbtO3R+SqZS5YOHM7ywn4+7gU5DQGa9TS1OCNAe7PnUK/xyYFNGRg9QwG8zEZq9C1EPs/BSjDdZ4B7Xym2cWCF+FwqlC84MLPdZIGxWWiK0WYuWHyNI1nL1PcNKf0TUl8mYVic1yuErJKyGNzZ7api4k86OnOJMDnEqHnwmFnw2ojxRz9Wv0TUHshHTsEm7/DiqcR9k1ZOMG2qsjqksIUWBUhM4j0sEO850GpdL1U+tej+8jvBbGX8TOeoidD6HiY+Uu1eZVsmxI7pYpB8tgBLa0aJwzOnaQ9ym0opcd7o+lR6SiVxabGQyPxw8YZiMc6XCr/g72C1wJZ3z+ZCbhbv9TCqOoehWulW++UrwQyjJhUCbSQzL9EFd4NN1pA7B264wqa0zyiMBycVyPQXONUbwB1TqytAROgA7a6McfotMeheWQrv6IXjqivPrrVLKIpHkT22kgMMjJOk73Q27rjJ4quNS+CU6Vovkuxgj05o8Bg530yOa/j+e4MLhPTUUkMkDtfUQ/6WHrlOtz7+LXriCMJHDerrukQLISXGIpWEFivfZEiRnnYwuLKpog3qNi2fAZsZmTHSD2f4FwS8jm+zjBIrnOUKLg6eQhD0f3EULyXRmwGg8plIXKc6zWN+lNnlJLBmD7BO13KUsX5bdJkmnjySDv43gOe8kuFR3TSiKs0SP2R0+xVYouzRElY8zy93DLq1SEhZPsgFEU/sJRLTkzivjgDnnapbc5ZnT1f6ZnUlyrTKt9G+G3Kao3UFaIuf4/k3QnjCZVmtcaWNY+pbjHiknJc8VjYZGhmBQjoiJizpvHFmeP13wRTryJHG+AvAzM4pKvEt10n1wX5LpglA/x3OdiM2EK7O0fQzaauvn5NcRoB7n8a4hijOx/jN1qIRBIKRmYmA2/Q2vl77I+vsun/Z8ehtoC1/KopQe0J1u4uSar35w2YndTkv6neG6JrdY13vMWscZbaA1m92Pk3HX2L/8dKIbU3Br+8C5e9Tb78T5e1qMdd1lovo+GE9fMl10/DZpER9himv/fiR6QT7bxwjk6pfMn+hRuA7eyAHEX07iGPieONMhpjHgM6Ujc0CGLcryKi7Bm1/gZb8Zbr6x+8skn5/4uy7K3/XIzXoIw8sSlSEuXrPNt3M0/xiQjSO5je9VTiYexGvJ09ASAuIi4XrnFu41vsFJZwQeqdpXcqmIfduUWwTxO/xOKrT9D6Rx56x9QlKcBUkZK0ogQliZzy1wv38RxXBbzmLndnxAnEWPHp1pbI5Y+VadGzaoiky7sfASAnQzRC7+GMYZ+vs9oso4jLBpxzlBBiqFz9X/gkrApjI1vHKzNP2UoLLJ8hCU0lraRxiFTOeOsy1qwTNku41ouZetkIfWZ48m8tzhLaH4FsYs+7N/BYJDpELnSOtUJ+4zc6yAa19G7H0M8wHCXmuNidn9KIiSWsVELv44xUJYhllNBOiVCGUwDFAMrpRX6XolS4xaF8On4uyRBgeu5LDduIoVkZ3ifa9FHZOkINysQq4tIJPPeIs3+XZjs0uiuY6wQLYC568TmgObBp8jKPFbvHnkywUv6iKVfY6JGrI/Wgek5Oh/OE9dWaHhVHBEy7G/jqARlDMNiRKpjAlnGYGEOXfouV64yzAeE1tnjrGZ8fjT9Jk+tLUBStQKEAat/D5P0pw4zq795SuAhdYLY/TlGFxB1sb0GhX2yYJ95CzhzEqHTI2c6G4cr1asM0j4Vt3Ikni3IWJ88Ji1yzOgRtUmPms4J3BKpU6ZklykEWNjYrouz9H0cUSWR3tEIEyfdxdn/CXQfoMorpM3LrKsMG0M/HfJe7QOWb67RzbsMshFlUxDvfgThKhzcQZYWGGaGzXid3MQEWARCIvfvsFFdYKjucPXKb5HtfUqmM9xyE+21+G77W1S9Oh1vhdcVI0gsrlavMynGBDLAvmB3yYyvLm13Dlmebryaztnugc+684UQLJTaLPeeYA020ZZmp/+YFE2liJkvrSGHjzBFAYN1vMplVsqrpDqlatXYz/aw5r+LV4xoB3PM2QHJ5n/GSrZpDR8RCgusp2TX/xeczT9GDx8S7T8gswPmnAbCKqExCKWwhKDm1VgJO3TMBhQKiWaQDfC9GuvDp9yqV7E+45Jll1zm3mmhFdjB9JxVVgnV+tYLEzXTsVk/A6Oxxtuolb/5xoWPGW+IMOxHXRZLSwRFhDXYIo/GLGgIFr5FJZtgjQ6w8hG6/xiTDFlZ+g6fuhWCsIOnc5K4T82Ap3KyxjuUZYje+E/sdj8hFQVO5x2kE3DXs9ho32AvOeA7wqIcziOQKBWhq5raOyHm4BPM5Am+XcZrNTg+pGfOqrHkaEZP/yv9YkRd+titW3jDDdpKkw+3CJrfBGOQRp2Izwq7gr30fWQ2Ivc7R6PcnhHrCalOqbxqx/qMGV8StuMNAiuklI0ROp+6dL8hUkha2Gylm6ALkLNz48uCNDnsfwpZhE4foVd+SOE06GU7bI23aKqEYe8hDaeFP3yAlZvp/TkZkDnt6c+Yabe0jimNnyLHuzjVNW5Vb6PRPJrcJa0WjI3mWus9XK+DHa7gGMGkSChZVZCSsHkDeruMii2y0X2iuE9lvInVeY8wXMC1HKQQxEVCkg8A8Gs+hMsQLmMXQ6ytv8QePgCVUVSucnXxAxK7hOWk0/F/nxnZ1s8PiFREw20eOSdI12JhZYGoNMFyLVreHB1vHoNBmQJt9gAY5SNUkCNEAGs/QgV7aDNLgP+qYZCYM4RmcOjuxfQcyXQGFtTtJkW5QOkCf+7XyIyD1Cnx5n9id/gEz6/TuPS3cbsPAIPVfUCzdYX9LKLslrCFQ+G4qLX/EX/4CeKT/yd22gNLIZrfQ+sCe7yOHx3gTPZouVVG5RbepctY8yGV3kMGB/e4VlpktPABvSJBOQGXtSYY9/DjO2i7SubP82j0gFwXzHs1lvqPCLWHHHcJ6iuYuIuuXiILV48+ry0cLodXyUjPdTgodEauc6SRoDQlq4JAThvRPicqTuVookbLfzV39hlvl8yk7CbbSCGZ8xZf6kJkje6zvvVjlNFI4TLv1HGjDQhTvOyAVumHhH6LpttBIAhlibXKKvX+Q7LRDo5Vpe56+EGL8uW/jVcUyOa7fGAy7GLM3O49jBlhjTbRy3+TrPUBVjPDf/IfiPv30LbLvjaUAoe2t0AmD4ugxmDrCfHm/8bO4Cm2dGjf/D/hmOcbWAHU9u7ixgeQjrHr72Hk+UIbZQpcy8HGohHUKVROyQqpfGYk3EXQaKJi6gSS65xcZ9jnXKdmfDHkOqc4jEHiIjl0gXy1mCExEQ8GDzACOqUGnpzmyCUWV8rXidQE27JIVUJEDfvm3yWyBAUSLBvduI7ffwhSktllSt4SSe+/Mhg8ZeyESNsjFJog2sR+8B8Q/U8pe2X8hW/iTnZxHI148r+h5z6geNYsrHOKfI/i5/93TNqn7tUobv42ru1wEB8AUDY2t2q3KExB2Xr19fxyBHK2734lMpNi0Beqs9TdJpX4LyjiAaXMIIIV8mOujLJ3F5OOp/8Fde7kEzKdUfPLZDojKRJyoxh6LmruHaaXJknJqTDyaqSLP6TidVD5gDpgS4tJ8gQhBCW7xE68zSTZx2z9mJLlUpocsNK+iUZTbX2L1ILIrVKS1en9YednADjtmKwybXNyhY1tcsY6puGWsUVB02/g4lOpLCNlGWWFOPEWYvghtiqorrxLHswzzxJeMsF0n2AwBM019oI62+NdzGE2aMlfxu3fwUR70LhCFqy88DuVJkXs/hxMAXsRVu07FNbMMf+rQsWp0k8GCCEIrJP3dWE0Rh3OU9M5OpwH6SLrlyj27iPQ1MWAW/V32Y63cQYPyMd/Tb74XRZKl7ktchZK89TdBjfCq7gH60gtMb2HWOVF5PAJ9nCHejImDOfYznOi1d+CvZ8x6T/AMTEVEaAa7xD3f8F4/S8YAcvLBcIOubL3CcX+J9h7dxHv16kHS1AFK4+oei926ttONtiJdrGlzbXqJdj6c0R0gHbL6BsLWPLs63tKQdZ+Dw/7XKHZeQhL0rzWQKUK27cPR4DNmPH6vPVo4Td/8zf5gz/4Azqd54nTPM/5/d//ff7Nv/k3/Jf/8l/e9kvOeEWM4dDxZjS9iJyxKTpLeVuyKtRUgdz5MWiNmnuXLFhGIMiIGdiSQioKx8OMnlKp3yaQZZQp8ByPQib4jkfTnmPRniA3/zN2khIYQauyysRv4EmHTFp8SkIn26NztEEwqPgRB3sfMnJ8woVv4sZ9nKyLP9onlw6WUThuA0eWEcKi0Bnb6XAaoo8e0qy9gyNtaiphfvcjAmedhblvUbwgGJ8Jzb6iSAekBK0wlnskrjoPI30E025Mz+9QlYpM2jS9FkY9T8yZ5ruEdgm788G0YB8ukGN4OHpIlEfUgyqTNEIZzeX2ZRzpIBC4+FwurRLJCnsk+HlMON7C1TY7nsvB/s9IszHvOWVKOsVgg+2Q9+/RirpQjBBelRjwatdR/hzC5AgEBoMtLR4NH9FQCYPHn7JUucp7QciDg3s4Xg2n/g7uGfPAPRHQOdYhoMyhy9krjPWa8XrU/Qa36+9jzDR5QfsWTB6Bu4oRDsIUp58kbITlkOkJRtjIc4qJ+RnjEsqySjmoPh9LYFIejO7yYHiPhdIijkoRGJAlwnAR12tggnlSDB/1P6QXd7lexNRlSOAtUsx/F7sY4T76Dwidoib7SK+CowsCO8BPezSFmY5LcH3m0z5OtEte6lAvLWI04JUwwuFh/wF7UZ+nk8d80L6JP97BkxaddEDZaxDIgM1oE2UUThAyLwWV3hPq3gTdblE4r+c8WZicJ+OHJCphtbyKa50+R2Z8vZBYtN0XO0pF6rA734DIMwbjDcZJj6YXYlOQIkHlqPo1rNYthC4o7DJdNWR/tEeQR1jN92m6LaJ8QtmqsBpewtWKRCtcIxHDddKwRbWImXzy/yDvfkLslCgqq/jC8It8QKU8h1Qau3WZQTbCFS6TQiHmvouMd1lUbYp8Qk+UUeJkj5OTHSCHTzB+nax8GXlGovWz8Y3UCXb/HggwpXmOrBWYBUJfCoyg6TfZj/ap2iG+XQWlEEZQkhXs2jVEvI8sVSiyHOU0KMsK71fXEFi41j4JkKsYleyhtvvQ/iZZOpx6XxYpUityneE7HoFVYbUS4jhVAnuXAwSb2Tb+qCDTMdeiDTyjCIsIGW+jnKmznpPsIHZ+CiIlnmxiqZiByqiVlrCTASV/bpqMRyK3/hsiT9Cdd0+M7S6cBjiNU19BYiLuDu6gjabpN1gLr35BX/6MGW+P7XiLpteaji6GtzJGE6BpV3jq+dj7P6WY+85bOeaMN6cAJggUCmkH6MP92LO7so0gkAabHLSNEOLo/qyNYjD6mKJ3Dxk0Gdtlwq0fsxgsIg8+RYbzIH2WwjUG2YBhPmLLrtCwAlZkiZQcb/7b2HsfokvzuHYZe/RnMH5C2L5FpGNSnWALTdy8znV/BSHg3vAukE47wo8lnEUxAaMRKodsghAGB4k1/0OswSOE7ZMdu5bHeszj0WMMhkHa54NgDhF1McEcda/Fe/MlwOCJ4Gh/oiioewPGxRDXFHza/TlLlVXawwHW0z9DCome/y6Fe/oeMePLhZ31kOkAFbZf6nb3usz5C2Qqx7EcavZ0TUhhMecersNnLmEmJ0p6SCnYGz9lMHrAZZkTahvpVlj1F1hO7uBkGSrI0dLFIOi5ASas4PshrdY1qK5ShKvYyS7jbMgoHaGyMVVPMIwO6MY9VDKg4zTwtGEn7tItUqSQXDWGcPgE8hTTWCXzp06xyhQYbeFLHy/dRUY7UOxR9LeQ2YhideHEWM39fJeN0QaWlNyo3cQTJ4twvgzphB2GaZ/S4g+QkwHYAUVwcozo2+TZRA1tzKnGlxkvIWxg5j6AtI8qLb5xc89Bust+vA+AIxw63smmcifeRE52MKU5omAO22gqJsdE+zjmCm66hzN5SG28ide6xiYOTbdzJJhY9Ff4ZPARDgqKMY50UCgEFo/zCddq1/CcORYQ2HKI5AlC6BPvQSY7DNb/iGHWo1y/RtC4gSwtUIRL0/eYHuB2fwpGkez9At+tkJiCrJhgB5fwOrfBzdE0EFt/PRUya4FWBcU5X19Oxv3RHZIiJfA94rhACIdm0MIVr54DsrBYLC2zG21R9er4LxC5zfhiCK0yc+Eco2zIQrgIryFOj4uIwigEgn7ao+POH8VktnDwrYA7/Y8pjELaBl/4hE4FR9oM0gGZN0ew+F3cg5+hLOhu/TG1ImMsPczuzxDJgPR6idA4CNuhbnnEfo2hUriWizV8MB1CUaRYy7+Gygt05RKjyT2CaJtIpQTCYcnvEPsdLJWjLY/Yb1F/jVGwMz4fxnrIg8F9DIYrlctU7dOjJ48jEASiDNbh3JDPJOqMW4WoB0KSS4tMZ1hCsjFZJ1UZ9bCBMBK/chXfMeT9AUX1CgfJHgdxFwApbOa853FA0CghAFcEjMQIQ04rHxCOh9jhHHbtEipcgSLBZD120h5YPje0eS4kyOOj4w1VQtK4SXUcUBGajSd/RNB+D792jVb3MagMq3EVtEIAtmdj9OTYh9RH34UvfGzhHo0Nl9LCygaY3kOkZSGf/Ffk3Aek9VuYcxvGLYTlQDFtwjJy1lj+VaLuNBE1CGSIL06OedXSxXTeRYzW0Y1LKOFg3BrGKSG5B0ybUXbiTdzJBo3hY4QxBBt/grrWYXu8Sz/roQMQ5jGeSVFWgBYWWnpYlosrfAI7YKALfDtgJ97BD6pkcYCwfeZsi/rOh1iTR9gmZyIcLK2ZD+eQWUTolLAUGBUjkSxEQ+jeQziPKBa+j7JOxwxCwCAdIhDU8xHB7k+wjeZAuvgGHKXRhzGONClGTPcqQ9Xj0fARAFeqV6l8xkznIghLYoez5vIZb4e3LjZ75513+Mf/+B/zj/7RP+Lv/b2/xx/+4R/yL//lvwTgd37nd972y814TfLW+9j+NsYNyd3TgU9JVrlcvUyqUhpuayqI0Alu/xeYaIeeJRjs/RWj5gjf8hnkAyyngl1bJc8mlMsr+CqlohUuhopVo15bwso87GIE3QfIbIJ2SvilBmbrx1BeIWqs8OemoFUMCNB0Ojcgz9HleUYP/7+kaR+jE3prv05TR0QGBDkL899GhtdIhUU6lyJ1RrloUO5+ShR0GEifJRlwq/4u/sGHoC3ieA8n3sQOQFnBC4KUGV81CquMs/g9RDpEhaedMcBg5yO0dJgIzRM9ot1cpKUMeXkZT1q4SzlWUaBrt442mIVdgeb7HPdozPSYKJ92te3Fe9jYCCz66Q5WOiGzPJYq1ynLEpXOOyRdiYvCGe3AaEDeaDOoLOD0HpA0r1IaHZBLi52DTymrCPfpH5EWKfKD/5W8doVs7gco6VPCPzpHy06JSf4AZ7yJLv7/7P1Hs2RJmp4JPqp6+DnGzS4nzlmwjMyMSFqFQmGA6QFaIDIyGEjvZla9GgiW+AlYYgmssZhZjcg0mggG6JoqFM+KrMgMTjycX06Mmx2qqrOwmx7uGTzKKzMy8z4iIRLuYveY32Nmap9++n7vm2KLMX7R51bjGtZqjKpTfcFyPyhP2Jnt4EmPS7XL59GxvwIk6rGMowjX4OI/QUwPIeg8XpeF1TjZEUiX0u8yW7rJUf8dcjempsd05cdiQWkKhC0+s6HfL485To9pBa1FIVsMWQ6XSc2UNGpRWUumC3R9nSDcQiLwyxMiWzGVkln/Aw7DFZa1ISwuwcl7GGsQ2RQnbmC9GBOtclM6mP5tXOsgCo1pXUGcfEQXKDnltHeDQpdE8QUQ8rGguem3mKiQONnE04aacKm3r5DG29DeR1nNNF7lhlF4xRx7fBuqGXrj//iJKOgvw0SPGBcTAA7TQ+q11rnA+BxCFSLUomkeBC3SZIUITZos02xeJs5HeEvfIyfgYPkl7GyXVm2LcTnDP3yDSucUxYhB7yXqXp2uv4xbpeAm0LqImQV4l/8ZrSIn1aecHr9DoAuC5kU8k3Oy+zc04jazZJ1jGRGEbUQ5w5Mhngwo/S5kB5wc/xwHyeXuLUT9xmORsMAij97ElhlyfkJocop444tjrcb3YbQQP0gnwJ7FZulk7dzV7BuAxVJ366wGOe7JHbwqRbcuU51FEdvBXUobkCuPvKbIvBpO1GY0eg9H5ySb38KufZd0+C7j43fRpqCoZlRJl0iWNOtbOF6CX/SxVuEpj57X4pLf5JEW5GiO02PWvCZ+doIoJjh7P8GpbaDdNirZRssIkR6DqdBS4LcuYExFVoyQ6SHNte+ATDBBE1mMIVsMhIjxA0T0xU7CpSkexzTNyvmZKON80T7nN4v9+S5tr4OcPsJKF+s/m5jitt/jbf8Id+8vz8Vm3xA0FXcnH5FETTzrsVS7jlGLur3ldiGB2vQRcVlCuoe58AcIXSAtZMkmmZ2T772GKecwP2B56SWmbkRpC3y38dhlOBARl+vXeDB+gNYaJSQ76QP62YC236Kx/Y85Tg8pdIrxEsLaBrnykAKKoMncCkohic8i/LaTCwyLAYETPhUtVvldvKiDdRRCGJRbR7vJIoq7/WlxsIv6vrIlspxwfPg6LbeBO9nF6z2HV6ZU0SojBhzMD4jciKbbYivZRg/f4Xjnrwj9BjM3WhwaGw1WI7MTeEJsNjUjZuWMhtckEOcH/t8ElJ4hD14DrXH8GLP2I+wzFiG52TFeOaEWb1F9gdBDq4TGyrdxDl5D11c4Fj77rU22nCaukxAMP8TOh2jTx3EiitolEJa7+YTG8ndw8gnB9isUuou1UMYbsPwtGo1tSi9i6fB9gvSEWvsKXu8m9cJw4vvs6gkKSc0qRLyCDfegFqDTGWljisVihKZd28QXivmd/xkHUIM7yM6L2GL8+L5NzYh5NWNSTRZuh1huTz4gkjHr8eZjMZBA0nDrgKGQIUV787NvzDNE2PNxxa9LGa1hw7Vnci31xDCikk+/IkrPEUdvY41mNPqQ/c512o7PatAk8+q4kxOcbMZ0sgtxF2PgQuPGJ5yEm7aC4QOico67+ip7KqTKR3jSJdMpthoRzXYxboN06QrD0T1IlvDMjEjVmCmHMlnBG5fkUQu78QeEThODOnOj+Tkc/wzh+CRLtyhNiYjXcYM1QDCP1xn5M/qTIX5cI5yf0Gxco3I/27Um0ylZlQMwySdnjvaCQhfwNY8BOm6PbnPpfC/yDUEgWAs2EeHXNw1I3DqxH3I0P6Ib1EmzXaZA3esiWPQPNZqWyXE1rC99i1TnvD98n3oVUuaGzuBDGrMjpqcf4Ky8jKxv0HECJk5MLjzi8UPy4T10MUKsfgvtJsyalxHVlFb25yg3xp3uY5yEoraJY2Y4J+9S1lbxpweoS3/AWPrUnAbh0qtUVDS/QMx0zq+WWTF53LOYVrMvFJtZC6b3InK6A37tKVczgLJ5HSdsLUwSvBoNU5LpGaZkEfUq4IX2i7jCR3RraLuPMObxd4A0GX5+gmsdymBhDPOk41roBJQCpDTk5ZRK19jRKWp2l5XBAePsgCjucVTbYBgt00uWUMUpJnjCuEPA0K2xUdvGnL5DhIMaPUKFS6j5AWZwh3J2h8GFf4SRc+b5iNC7QIMKhUNZu4BjLUIIymSLlnQQNYG1hpbXxeoMHBc5211EBQ4f4no1ivjpyFFYuEpLnZGvvICdHxKtXMSkwfkM7W8IFsOD2T1G+YjQCbhWv4aX9QFLFSxhkZThGnxK3eQuvYgohoyaCaZ/AEdvIQcf4mmNat2kGn2E57g4laKt51SHb1BKD8exlGvfx8iAon4Z14mom8sc6QJpShSSU1MxjxfPuTTdIeu/hXZr1JpbNKINaD1HXcWE1/8F7P81U7/J2EtYyg9xj39GJVxsYZDFEB1+ct9iLSxHywzmu8QnH+G4XdwyJYubiGgF7Z4JRMd3YHAXEdQpey8zLadP9EinX0tsds45z5JnLjb7D//hP/Cf//N/5t//+3/Pf/pP/4mf//zn/Kt/9a/4l//yX+K652KebwKOnoIpKWrbfJatsBCCptNBihRhNFqBO3gfm02Q8xOmjqCsb3KYHhK5MQ4ufT1jZfUHdGYHxFmfjjWYyYC6F7DWvUAiJbEVYDVCAq3L4AVU8xOsiCkmu8i4Tbe2RnL0c2pOA1o36bevobD4XswkH4Jw8FWMLmbsTPaI3DozFbKiPAbVMQfViM7x++S6ohYtoVvX2fY7SNTiv2CJk+O3mdmCxuA9ktPbuH6Havm7mHPr698KSgrGUhAmq58qmvLGd+H0NtJ1GNaWFtPgJ+8j6heJi4w7fkhlLJ7ncUFkNOajhaOU1/uES5ovQpp+k0kxoROuMErHWFvRGHxIPtrH9xuYaAlvcJvh8ENMkDAvS8piTOAFNLwmP3ci1MqLXI82sJXkKDvCyQdEKiZyExwnpshG+Cu/T+l+vFFpOO3Hq/h27SLKakKjOM5PqCc9xIM/pxZ00O1bVJ/j3iwEnOYnaKNJTcq0mtD6mm5Rn4Y3e4iYHWJra8CNZ3bd3ybc/tvY8S54MVX7eX6xNrujD2FwH4TAXfkOp0pw5C2KxyQbEpQZWnhYJ0Idvo6tClTnCkXtMgKDk59ipUPmxuxOd9FWU8wzjDAMigGNoEZVGYZCMIwaOPjE6TGbo4fE1qCzKc/ZOVG9S7zyMmJ8yMwReF4NbXN02CPwE7TfpqwqxOkHqPZVXBmCBFvloFwQEqzhJB+yX8ypTMVVq0mAS43LyHyHC+oiNaeBP9/H2kPcYAOhGmhVQ3euc5IesRmvosoMO3q0cC5Mh5hqgHEbXzlSLZDhwiHBGhK3di40OwchYH++h9ESgcUVDjobMM/HxDrDq10lND5WZ5yoCY+yAYnySSd3WIo36FuDr1xm2YBx1ie10MyHBP2HMEkwyS2q5g1UMcIbvQ9zhzA8IJ3sk0QdZvMBVCWdbEJZ8+gFXZqqg1v3yHRG3W0CgmHZx1QTEitg9BFMjnBWf0wRtMl1ilISZRzU4ENMMcYJ9rFrP8TIz1nXn5j2s8KhOIvNOuebwW76EJMe4R78DYGR6HAVlIN2FmuXUIvpz2F2ymn7MgPp053dQz76CaUpmTODzj/ABB2MqQCLEYqpW4fEIa5tsfrgf2dw/4/xamtcvPU/kGhNeHSb5dld+ukp15MeReMiq+EKTjDDa11FOMnCjfVsAdVBm4o7uCLA6T3HXT0mSEdYq8GLwJR4UuB6daRSC3e2sPOl1t9Y1uiFXWbVjNVo7fxw55zfOKy1HKb7bCeXkCevn0VoPhsxb8epM3I9ir2/gG/9P57JNc/5u1HZknk5xwlDTnBoOMHjSlUIQc1tkHCIDhZOA6pMMeNjwOIGbbxwCeXF1G1BtPc3mMFDmhs/wOu8iPZ7j8VmsHD06MQtBIq22+H94XvEQuL132SOxcQbHFhN4CX4bou4uYLrdqmqITgO1vs4+s4TwVPuB7/ACpe8+zLKlji7f4nNTlD532LWfviU89IvCGXMhfoFDrI94spHWk1qM4JSYE7exZYFTm3Ivu/hFGMeTO9wEq7SdBtsj3eQRkN2SoMCHa2DvAdCYp6I6Stsyt3RXYw1DLI+15u3EPZcIP/rRhgNenHwYatiEXnzBU7zn8VUjzEYaqqBtAZvdBuZnyLzIcZKmB0gVn7wKcOFT+NrgQiXmE328fw6R6KBk+2wPTvEOfz54lpr30OfiXUEgsSNOdYFXq3O5WSFYrRwHrdIosbzZOEJS+khMT5a+PjZjGDzH7Gvh5ykJyRW0Js8oJYX+PEyOtnAlhkibHOUHpJVGQqXShsyN2SifLwqJQ6bOI11TO9bIEAUe0xne5ygyMkInQRMhp9NmYsJh8phK1y4vWpbcW9yH200gj5xK8b7EjFe5/x20HWXcGrOwk1TKEpb4AoPYTXSpOA4VEXGrEppVzPcwQfoKidyImylF3uLwUeQHmOv/LPHzjK/QCBYQzETHm6YIIwgduvM9UeM8jFtv025878jDj5ABTEn27/HzPE5Hn2Ep1NWvA5r+ZSifZVq7TvMohXqQi1q+scfYYuMurDzF6iqoHn5nxI0bjweUNxPd8nKCe8efsBWbQuntsGlZI0IQW5TjNUEIkY84cwZqZi6V2NWzlmLt5gWC0edjv93i30934t88/g6L4nFMNVjlFAIq2g4Ndyjn7M3ekhU2+Rh9wbaCgpd0bM5zvFbJE6M8lrMow6gaaYjjucjSlsxr6Y4wqECiFcJu9/ByIjEQjA/ZrT3GjofoZIuqZDsCYvw61xZ/yGNg9dwgzaifwdnuYnbf5eldMSR9Jh2b4G/RFslCCRLZYqY7mOTgixao7Ll4vN+Pij4a6XuNTnNT7HW0vCaX+pnKrdO1ryAtZbwl2LsrFCUv9grABfjy1S2xFf3MfmY5bRPZN9HN6/DeIx69FdYCytLL+DUtnCGH9AeHKDkIbJ7gyJchyeclOdlihCCLB2TmRKmB2ijKcsZhcnwnYBc5yihcNwGNsip5n04fBd3xaEM12g4LWLuw2SfWqVJvJhpY4swXkPc/zNmRZ/53HD75C10rcfAcalnh6w5DjVVp+l2MM2Pz4ok0HY/TkzTKkasvoo4fZPKayxqvk+JiZYmxzv4CTo94jRI2IuW2SiGdER43u//hmHQTPUYT/pPDQsZa5gWUyQCr5zijD9AnC6Got3eLYrkkwLDX1BGa4h4DScuUCe7jIoZ7WQDqoqisYpyAubpCWmVkUlJP+8zUR6ryRpGxWDPeuHxJg6G1eIYqVMSr0PNq7M326XteIR7f8XswR8TRctkL/3f8FqvABJpMuxon34xowqaHAw+JNSarpR4J2+SN7apnM92U225HbwEgtEjpBEcKJ9R+yYTrdmqJrScFmJ0H2sq7LyPKoY0vCaDrI9AfOn15pxz/j555mKz/f19XnrpJf7dv/t3/PN//s/5t//23/Ld736X4+NjANbWns3EzjlfD6cYIPdfA6PxutdIa9uLIkUE/LLwzM2PEQc/Byxq5SWocrS2mN7zuPUuu5UmFhpXuJRac7l2lQ0c3GwHrEadvg7t6xxO7lIFIfnhbUJdx4t7iGKKnZ9iuzcwredQRYqHxXZvcS0fkEgXz+swnjxgz3WYW7ix8gprrWtMXMVf9N9nNekRUaHCDaqwx0yP+enxT5hlpzyfnhB6HYIKlpwW1RNTuUW8xWjlBYSF0f7r+H4LJxshqxnG+3piM1VNUZMHoALK2oWv3Uw75++OQXN3/BFpleIrn2u/NI0nBDA7BCyUJX6VLiJBhEQhsLYA6yGk5eHkIe3T94lmR4TpjGDr98mWvv+Ui5IUiu34IjrWKOuwGhQcz+4y291F5n06OiepSuz0GIHh8PhN3M3vsy5WIFjHCVe4ag3N2Q7+/T9GypCWF9Dv3aQ/T4nW57jG4Kx8n5nfRlDg8sn3aU01oPltRLzJcPYIb7qDU4yppI/KTqB+/TPvmbXQ8JrMijmOVERO/JmP/ao41QSO38Nag8iGsPLZheHvKhKNmB1jAVvMUOUU45/F7BTTRYvPWkQ1p+6vELunhNWM5YOfIvsPkN0bkKxQldnigtN9RP0y7vge1ck7ICTB6ndZMRlFmTIKEorKsBFtEnsxk2yCBQyLhlk4vIdBwKyPckPqfo/r/hpvqogxknq0TD3bgbhDVIxZq9/AOby9uIJYiHSy6W2KdIBz5b9Hqjru6suIYkJBRlVmCARKKioKBAErwfrHDoLRGmHjEOYnVMkKmopxOsHBp58N6CTXCDd+CLNjhkHMvdkjhNznUu0arvjya3goY643blDZikg9u/f8Ob/Z6LPoBABlSnp4FMEycXqEU00wB29Dfkq8/QfEUiH3/oqsmDKsHdDd/D7p+BFHjse4HLBZaZLxBCedgEwQchlbb2H1jMPT95nqKc3ll9A3/gV4HcK915hMHuFEa1yv33zsKJKoBskTE0q+EDjH7xPonGLzhxwVY1bmD9nRY4b5kHbU4qJUUJxiVQTVwvH188RmZbKNqxxAUp6LzL5RCCGYVzNq/dsUVsL8CDcdMlaa/nwf3b7JWuc6njBEssVHQmExRAjmplxEFVQZlYVa7RbJpQBlKo6dgObBa0RlTlwUFKe3UQjU/ASVDfFkiLCG1nRAVF/lqMwpy5QTt87NZB1HKkyygk0uL6LFqfigHCAbGziuotRThsWI1eyEYnpE9OhPmXkNiJZoX/o/46z/CKEL9JdsikihWA+3H8etnXPObxqjckhmMtp+BznZwYR/t0POJ2k7C0ePo/4bdOyiHjvn14snfLpRFy0yluIllHXP2i2W3fQRp+kpS27AVn0ZITyM44DVix9O+zjhBr2t/w7/3v+E4y+hhY+oLIXffSp+QwjYnT1kkA2RQlJrJNS8GDX6gOOjn2GNobuqOIzWMJs/ZlyM2anmXHcMjft/jfVb6OZN0uTal/vFTIGtFnsOW2YIUywGS86oKDG2JEkH9KzGCVaZ7vwJZAMikyPXnkccvAluiNYFy7MBw6M3qZmU2sVVJuUMGW+wUhXsF30Oyhxtc9obv4dFPI4iBTDYx4f9xmqs/SLJ0Tm/Ciq3jte7gZgfY2obnypG/DKM9ZB7o7tYLGvJGuvaooZ3cNJdOPkAGyzhrH2H8guuIwSQj/G0w3q4inQaHOBBdohJj7HREsqk4AVk8QawqDM2wm3qfp1AhoRuyMAeI5A4eDhnEYXjaswkP6bp1Ik7L3Jocu4M73CUHvJC/QJRnhLJOjqbw9p3MCiORMFo9oiD+R6r0RqJU8P4S7g3/wV6uk/avYUfXkCrCH/4Njz6E5LRfcKt3+OgfonL9RvYgz/jvZ3/hpEuxaV/QhVu4uAihMARC7GREhJx3pf8nUIKRdNt8cHofXKdL1xBalfxT95kMPqAiS3Q9TVa8QWK3b/GL2d40kMWe+hr/z12so+z8i2m0sUNWjifYvvlhCvE3n0kChM0CFTAjfYtDmeHCCR+MUU5AmxJNz9levgmXjGie6mLne7izKbUsZTGcmAqjkd3qHkJl5JrGOFjl76FPlWIDUHlt7H64705gMEghcSTHuZMpOYKl6kecXe8EB9v1rboPCFUUDhcTK6iqXBwWT7bEj+5nxDW4KZ7YO3Cbe78s/M7w3FxyN50D4Eg9kNCa6mmxwhr0bMjZOsCOR7aalytcYRDPxuQjT9i6nksje5Q3fuvdJwA/9r/BR31aF+IKb0OSoaQT0k2/wCNwRz+DO0lBFicoEvdafCim3DHwId+xXZzkyXVwS1z/Nk91MFPsG7EapmRrbzKvHkDR7goPYfjd7FGY+YnHHTGHJc53ajLerD1676lv9OEMuZG4zksfOlo6XHV595ZFN52fZum0/mcRwsc4XEhuoxTvIXMS8j3UG5AVoExJQKFyoe0o5t4+dtIDOLgDar0mGFrk+Ogy3q8SShjOkGX0dFPKMMOS16EWX6ZPRni+Q0cr0WtynEb27TcxsIRrbgDZiG+F9UiSlMaQ2N6iLACoTySqiLQDoXTRG/8iPzkdWbKWzgro9mf7zIsTxmXQ8rK8ELnBS7GVz+3x1M5dczSqzizvUXyS/TJwRgnP0Xu/w1VMSKMmvgXVpnkY9ruCp9ltnLOr4ed+UP6WR8pJNea1x8LzpRwWIqXYPAB4eABvhNhLWinBuUMpxwjpw/BTSiT7U8dNgmUT7dzi55ymU33cWeHePMhQh3xrbDBBMkjC7b3HGU14yPfR84fshpuIM/EuhJYHu9hJ4cQHaJ7z3Glfh0/PaIa7mA6z5E6gn09R8zusB1dwi3GqNFHqNP3McN7dC/9I1zhYbIpo6jNwBRUg7fp9F55yl3wF/TLUx5OHtCIe6xLD+FcYnSW6ODJRWymjZdh9AjhhVRujViG3Gg+jwDOPYbP+SbwzMVmf/iHf/h4gsRay7/5N//m8f8LIXjvvfee9VOe8xWQ+WgRQQBU80PukJOWGcvxMiv+04eLIj15XEAwP6Xs3MBVd8GNaNQucZ0SF4/CZpS2JJIRuhygFjICqK9hEFRhCyUUXjrAKg+RTzBIbLSKKFLKle+ha+sY6dMefcRgvEtWpFTskXauMjI5rnTYNTO2GtdAT1mJx4BEJheJwmUSVedRep95maKlS9G6QEM2EfEm2q1RUSCRyLO3fBxvcTA/YLN9BT9LEWEb4359sYEz/HDxBQS4jk8RbXzta53zd0NbTa4XFumFLqhsiXpi4sFaC81N9NGQQkrqjcsYrYnjFWrpHFNbZ8vx2E93WQ7bePMR+fABodOEyR6ym6KfEKZYDIXNFxNEQqCEy6AsWW9dxnnwkCTZRM5PoLZMeXpE3LzEgfCo1bYJvDXmesh09CHi+G3K4w+JOs/jNa/Q7lwn9TVl4zlyUzERgnvDd5EILjWuEMmEmRmRVSkdC8pZxJgYt0cYlVTzQ8L2VZSMsH7rl2/TJ+i6y9RbjcW0yqeI2b4uRroL95LKLA4ipAKqZ3b93wYMCppbMLiPCBpU3sd21Lp5BalLhBdRRiu4wudK7Qbe9B6u1mANZH1MfQPhRQsnsdoG1kKWHnAwfQjAdtRgeTYg1xnrYYfbnkdpCrr+EqvhOplOcZXLKB/SLCdEszG2vgE6g6COF28Rzy15VOA4If3sFAefsdck8lp0ezcQ6SmmtkGV7rOjNdJroCZ7dBqLCTz8JVbKPok6QvjL5CblrcEHtPIaXbn2eEOtyjHVaOHsIE4+wKw3KMwivHYRN2LJVn6Io6fszfbIdApGk+oZrvPV3ru+DDkPjP1txC4a0V9xs2UtbCUXOM2OCZyQwO2iGhcJJ/uI5gXs5CFEbbQTE+RzLkTLnAiJcBMoZgzchIN4AyEE6+kenXSCW86Qk0dAB9Ve1MelzdD5AEc4TIwllSEPpwdsr7zM8vqrVCoheEIk/8s0Ks2JcMmlxZ0PceI15kGD6Vks7H45ZubXaNaWaRdTnPoWQgWfO+NqpfOpNvTn/Pqx1rIULlO6EdqUqNXvUpYZ+5MDZD5mEPZY0QdU01OmxRHt9kWmQZN6co3GeoWcD6mvv8ppCUJI8miNSTmm7iQ0RIAQlqKcU9v4IcH+z7D1VSbNq3gywnIPtfoylBmZlzIyhk45I5+fom2IyFJ0Z7F2V7YkrTIsht3xPVx82mGbqJxR85tUJ+/hypBZOsTqFO204GsIfc+FZuf8pnKQ7gHQ9juo6Q7V0svP7Nrts8/SvjQs9d9Dd557Ztc+5+shkGyE2zTbIcN+eiZmVxg0g2yAxXJYpjRb1wllglOOUO7ioNvEq1hrmWGxSy8T5znKFFTNCxgVUtoCJRau7dbCvFy4tEyrEXcmdwmUi+cEtPw2ldZEQZMrjcsImfBR/ghjDZPhPaQKcLVBzA7hS4rNtIrxWuvY0UOK1jZahY/b/LlN+Wh0m2bex072qakm7c4VQuFhky0cFWHTk8XhVNZHLr9Ed3CfMFqlZVImRUa3fgHjrVLEXSbzA1ILfjGmqVY+sf4HImK7ts20mtLy2+dN9m8QRXIBkgt/t2vo/LGz0qyaQJnD8btQnCIcD+ElmGT1C13NrAXbvobof4jjBrTCNsNyitvYwHFjuPtf0G4dPR+iqimVs9iLj6o+D6ePcKVCeyl3RvexWK7WrhPJOnM95V4+pbH8bQohWKtdYJ7uEMqYXtTDOgFhfRtmI0SyROG2QUpOxu+BlWzVLrAWrxKrhVjY7/4Q013sXzSLYQM1O4LZkLr0KObHXFj/PTwUqizpBr2FyFIbKlviCBeJ4lL9MpNyTOzEnzqkeM5vN6UtF/GQQK4LMHP07IiD2R7DYswsavGSMLSTLYLZHmJ2StW4SFVWsPo9XAKa0kLt+qcKOQ+kYFRfw5GCUs/IJn2kgpbfJFQxcbSM2H8DwhY1Y1mPN2j6Dcoip1HfhNkMBxfjxOTlom+bVhmVLRBCgt/FLH8Px6khqikibCIw2LOd7Gq4TuaNiHsNPBkSqQhX+Az1AGMNpS0YF6OnxGawcGX7hXhu8V3ydL/AnT1arC+A18nJ61ee/YtzzjeS9ExAb6wmdEJCp0WrV1BMdqnCBqp2nYPsmGk5xU8ukM5PUE7ANFrC2JJuNgI3QIkEaTTlyh+Q4eAWp9j9n1DpgiNpOGleYyNpEW3/Pp6QaOtTFRNUWdJMlhmMBpTRBoPJDqv1y5iTDxCTfQSGdO273BaK8fB9tpItOqqOkA7WaCppmVaL78tBNmA1WD+vh37NfNH9t1gKm+HiIYViXqWP6520mn+B2OzsOYTCUTVAYjGclkMK18PVY7p+D+LlxZDG0os4J29i4y4TCfPRQ1I34TDd50J8BW0LmlbhywAzOcbJC26GgmG0whvjhwjX54ITkZyJY0z9Iqqanwm+1shtiprdI5j3kdkAkQ8oOy9iigyjJ8w7zxM1NpmVMy4rh3E15KVuyLAYcDw7wpMBMz0/+/0/v54zwlvUl599YxFeDVfnxEGLhrX0gh5U50KzbxJCwLycAwsns8IUBE8MUi17a7hiBxksY6RCUiL8Nqa+hTz6OVXWX5zwO/HjaNhfcFocMT49ZT4rudx4jmb9Cs7OX2CNRk13WNJt/HxIp3ORu06Edh1cbbHpMQ3v4yFvYQqq2R6FnlOc3mfqWMZ+m8vRBtHSy8jDv2VQW6F0mmT5hDIqcLw6uCF1v0PR3CAOewTEyGrKcDigMBYjJLnO8J1Pis3Ks7PskXAIwh7LwSoXqiGe9InOzgfK9i1UfROjAsxZktcnRK3ibMNsz9/35/zqeeZisz/6oz961pc850vzxYerOuqh/B1ElZMnS8zzEQCD7JTVYOMpG2gbLiEmu1SmYI85/dlDtttXcIXHaX5IJBWRilGqjmNzbo9vU+qSS92LtK1PGq+AEMTVhGLvT0ncGn5ZQK2HnPeptMB2rmGswjiLxdxUGbNsgnESnN4t9tyIvByxMz1iy17E4RFr0SaxSsh1QdNr01CLIixyEjpBh3E+Ju6+gA0vM7cV+/l97o/v03CbXKlfJZQJbbdHq9lBNQW2mlPI4PHkkpftocYPMVGPPLn85W79E1NP9nyS/NeKKzzWkjVO5ie0wzYeH08/Z3bO/fFdDJqou0laaOT8gCv1G8wcn/tqQt0NqMk6fhzy0N5HtyWx1YiqQjcvYuSTBYFlJ7vPzmyHulfjeu05pFWsJetkaOqr3wNZg3xGtf5jnDAhL2b41uDLAGkL6tkpbSRT4dLtXMN4MaJznV60xN7shHdntyl0SeD5WGupMEzLCcpT3B3dozc/4Hj0gPXkEnL1O1jhsuqtonoeSsRo6WLDDv7J6yAkZfM6Rn2yqBFC4LP4e6VnWKGemhz/uhgZYFa+i8yG6KgNjgfkf+fr/raR168ia1tY4T3VMK+8FmLth09PXSIwwRKmtoUyJaZ5Cd24jHEi3PRgMfEBTOMu0k9A+czdkJgZrhcgjOFq4/piH3dWfOZk3BnewZGKXudbyGiAlVD5S2gVYBEoJTlJT5nIKTfaNximE2I3JnZqFEkLzuyMpTB4TkRlDSJZelz4qvyY3Xv/bw6nB/Q2f8ieG7Mz2SGTTTwvoul0Fgdw1Smq6lNz6jhC4ouQ1XiFYTGiG7Q4zA5omozG9JQ1ZUllgFLOU5uTL4s0BcKWTwlIz/nNxqB5NLvPpJyyEq/QdZe/0s8HImI9XLyXLVC0nkM2r1MIhRutIsWbqPQIsmOmNCjqGxydvEGj9zwuFT3XZVKV1Lwm+eSUNB0QLr8M9RYaF2ErnNEu0ksIlcukc5VpsWiu7BUDtLZYDrjQuEhNNnD0DCu8p2O+m7dYXX4VXU0ZbXyP0msSBmtsyyP28zGuI6m0ZdcJeei4hNrQSB+yHX3JmuYZ4VQTZD5EBy20+mzx3DlfTNPpILf+O5zZAVo52MFdvGJEUd9AIJHGYDBMixlKa4qyorSGsP0qsgsiAJnnaGsYnbxOJhW5cKlLwXRyh0F9iUe1G1x+7l9SCpfy6A28ck539QcUnZcYl4ccT+9zkp5woXkZNTkFC6nJOS32idwGkUzohl36+Qnr4RJpNuJ4fsy3lr5NPDhAb/yIYTWn07mJVM3Hv5vSM6x0HjdLzjnnt5WDdB+JpCV8ZD44i9F8NvjSJZE+u0GN7+79xbnY7BuEFJK78w/Zn+6xlqxxIbxCK2hxmp1ScxP8s71l5TYw67/PIubYZViesD99SDs9ZqV7Fb95ndxf4ajY52B2QMP12Q7XQDVZjzfZm+0hlMWTDvfG90mcgE7zAhvxGnHjeaTwAUvkhIyLCUX7JirPEE5I2byKsAapZxgVfa6ji1MM0JN9TsoJ6WyPsdQkqk7HX2JWTSlNidAl03JG3Wliq4Kg+xJi8BFEHUxVYqI1QGCdGqJ9heZJBu4Kze7LmLPJdsdfwasyynLKarwK2af/e5puh6b7xYdy5/zm0XRbTIMp82qC1SlH+SntWpvY2QRTUHVepKxd/dxr/MINtfR7qJU67P81enibzbiLWvkxZV0gKoOpirNo2o/34cN8iLWWUleMBncQuz/Bugl9t04U1XGli69c7sx3caSiUx7Rc2JGjseoKLg/fcCJU+Pl9ZcJ3O5CLGOhE3TYne7iCIfkiXpoIVF9oq9oLbp5GTV+QFTNiHrPU2RTqjBGtG/S1RkTx8UkGwRPOCT4IsT3zqMzf1epbInvOVhgyV9ByjoyWSFJd0iDBgPhErSu4fIAU7+AKYeYSmLr25TeEnLz90CIT63LhYBhPgAM9G8TeSE7yuGjyQ4vN67wQuMG1k0oL/4TjDbI2gXqNqDubFH1XsDIBLtaR1UzVNhjqRwt4jfDJh+NP6S0JZfqV0hUHdG5jtz/Ken+T8hry5jOiySyjid81hqXOSknT/XIGm6TB+Iep+kxiRdT2AxPfHo/01jNTvqAcTFhKVpiyVuFs+FGAKuLT/25c347afp1TvIDjNCM8zHaMbSXvkfUyTAqxCK5mNQxGIQVVCuWaTHEdVssp0fgxsTSw6ltUrSew5wdtablkP5sB6UErt8BpdmZT9iUChssIYsJx2XJFENiNdtICiU5bG2T+y3W0yGivgWmJK1vMbWL74VxOaLldtEr30VmfURQR+bHiHJGO2h9aaFZblP6+QmeCmi7nfP4zV8RFsOj+X0G2ZCal3AhuUzTby1qDgxN7/PNApSePu4PlrULuMpHi4qdYkjoeBSdmySNK0TTA/zBR5jGBdLl7+MIH684gbBDZCpqjs9Mjzjtv0srqOPqFKUus5Me43kBadhCWw0WpsWEJKgjdYqRDsXKK4zLEdPygHExoZ72GduM1cYVHD/AVpZ5lPDB9BFSOFyqX6Z3JgCubMkg67MareHLgEAFbEZbz0QYUwVtRO9FRDklkpbN8T4NR9NPauhPceo851dLYXNO82M85bGWrLM/2yV2YxJZ++SD6xcgn2CUR7nyY8zZeU+qJ/SnD/GUTw/91I8IAYO8jwws0lTo4pQgWMM0tzk6+BuSMME1FR2/x0GeIVTEMBuzEsUYY59KyjHSYeBIvPEe8/QILSR+9yZptI7Y+MfI9R9h5jv0+h8QhC08q9DSIdv+J7j1bXI9J3UbCLdFlWzQqG9xWk6owh6x8ym/L9Dyu8yqxQBZ2+8gUZ8QnlokldP4tB9f3B8z497kLg6Sq16CbxVluHru1nrOr4xnLjZbXz+P3vl1YNA8mN1jVs4+93BVqxiz9iOE1QhhiM0d0iqjGy49JTQDKP0OcuP3OC2OOJgdgS4Y5H2sNRTZCfLoTSyScOlFZrVLVJRIBbta0w5jvKO/xfgN6rVNlIipNztksxHmvf8Z6yeoy/8nCq+BN3uEUBKDZFjrMp/WkG5EFjTRRUbb66CrktWqIDj6GXFHc6l+GazAfWIDvOQtE3UiBIK6dRDFkFNbcH98n+P5EVVQslQuE/qLA09hJQaeclWQpsDZ/xs4fg/lRni3/gcK/4sPqsvWNRw3AuVThStf/QU855nSdZfpNZcfNx8shoqKYdEn0znalozLgkDGCG3ITcb98T2MNfSzPjebz+EJnyu16yAsuvs9sipFVSluuksVrWCFgxGWe+N7nKYnHMlDBGC0ZCPeYLX1Eq6sQT5G1Jbw7/0nwmpKUyqKxmVQNZzB+zB6RFMPCJdfpG8KZOdbxGcug2k1pMyHWBWQVxm+4xHrnLby0KagXc1pVzNKKZFSIg9+QqUFqrZK0XkBs/ZjLAJ3+MFj5z3HjSjqnz257qW7cPgOKIlZ/g7VF2x0vgyV2wS3iTgX1X8un3XQbu1ZBHI5pQp7GBmgnQSz/g8Qaz/GSgdrwT99AzPeQwiJu/YKTrDEtPcCNavx0xFe6DDpf8RocgcPTdj89uPXZJD3AYjLKdXsERIPc3IX5d7HrrzMiS04mR/hSpeW1yaSddZbFxBW8MvTR8ZfoXP9/0quM1y3+bhpURbHnEz30aZkMnnAcuc6yg2ZWWj5bQD6xQn9bEy3sY6SHnHjOSySZX+dlWCd+7O7TIoJ4ugNHOlTU3WeX3meKlzDMRqn/yZC5+j29cdT6Z+FU01QB69hqxLVvf75E1Ln/MaQ6jmDfAjAweyATquHsE83zqQtUNkJ1omp3M/eqP0Cc+aOmYZd3M4l3L6EaR81P2A3bnLUvkYfhyuD2/ijIzZrW+wmPXRtlaK+TNutEdZXqdQqUueobE7d7zKuRuRGk9ucpgrolGNMVTL2E94+/TnXjaCbjvDcBtXKdx+LIkuvh9z4fSgm1OI1Ir+Lc/xz4ukRnahF3rrIznSHIwmBCDDGkBZjAvEAOz6AsE1RvwxC/r25RElToPZfw1Y5jhti13/0tWOUzllgRPB4nRLBCp3ll5hYQ1dFoAuUkDTiBjtujYYX458Jxt3pQzi5h5NZHOmgT36OxNLpPoecHTJ1XKwTMuy/w267IsnGJMOHzI3BqDfxuxZbDnCsz1ayxd1sQJG06UmXHVvy4ekbGGv44cqPuShCLrsNhkd36c8Oubn6Mr7bofL7qPotmo0b6Cca4N70AZy8j1AOevWVL1y3zznnN5mDdI+m18KdHQA8U7EZQFvV2E1WcHf/nOyF//GZXvucr8+0mPJw8D7t6SGz0/coL9dYDzdZClbOnIg+rlHME27cuc5JyhnV6YdM/SaeVsiNVU7TY2Kr8Xf/msppEPW+RSvZpOu3mVPSH92F4QPC7k0eeSGFNNjJGyx5q6wG62zFF5kFEwIZUvZeoRQKg8IbvIXs38EkK8yXXkYSPE4skCZD6hTtNPAmdyl2/xJZzfA3v8ft4Zi1cIPcFKyH6wSOzzTqsuTVsCJENy6gVYyItxaRQnqG44UoW1EIB2E0WhvQc5z5CUW8iH+SKC7El0BaekmDk2zype+50jNUdorxmlTu+ffKbyq/iImaZQ8Z3/+vlAKqpEcZbqGbV6i+YJDBS3dh9BCiJYr6JUQ5Zzzf4fbwNs4spN7YZj26SrnyKjI9xHoNqicOgDphl8zkhMqjPn6Xw+khQhxTO3Ol9K3DBWFoS4VQMdmd/8yKE3Nj6QofZAMOZge0ww7Xky1qRY7xalRuk67ToVVzQCVI8UnnMWstlShROOTxNu7GD2F0m/TO/8Y8WiLpvYhd+X38eAv/F9Hi1uJN7y6iS+ublOHaM30tzvnNQFNxb3yXyixiVOtxAyskZfdbLDUv41Nw1QpqR+9gjEXU2hS97yKsfvz9Y2SAY+ZIPUI79acGIa2Ftt+m6L8H6QhZTOjELTaciNrwDuHBO9h4DaUzzNoPmNa2SaMVDua7dPtv0SsNTtRED/dQ4i5bK99G+g7Zwd8wLwachC12XI8b8fOIfIwuJxzNDlA2YxA2uR5u4RYTyD957uTLhWAmiCPysmSuZ3jOp4vNMpvSzwYAHM2P6HpLVPEmjs7BGHT9wrN/cc75RmKxPJruYKxlf3rAxUbEMB+xGunHZ0XCVLijDxHlDGqrdI7fQcyPCHuXCfIU4fZIbvwLxtEFcv/jaL89a+jGXczRG0TRHN9RBP0PmQ52qNoXGG78kFMyatWMxvSA6PRDhvkpwer3OChz2kvPI9tXEX4DJSFIj8m0pukteqeVW4ezGueS06Ciwv2S/RYhYHf6iPGZM77XcKk9JX4+5+8LTcUwH2Gxi+EPmxOIiOuNW2er7WcfnMjxB+j+h0RujK5vUsZbFPEGFkNdQEVK4Nfxqhx7+tHiZ8oZeuMPSFe/w+H8EcF0l+Zol0Y6p2gsYx/+CbKYoC7+Hn0ZYtIRp0GHWEocuciuqrl13PwIuftXjMs++93LHIvFOcS0miD8Fdz2VWy4RhpvYaXPzuwjnHxMVJ5S+jX8YJvUTDmdD3DwQQt+3PuHOPMdxMk7iHCFon75C91qPw8jA4rlV/DzI+zOn6OkA8UEodNF0s45v1b20z0G2eLs6UL9wiJu9jP60WWwhNz4B1ihFu+Js8cd1FbxhCB3IyZuRLOa4J68AUKS975NO+iScUxt8CHJaBenMeIgWeJ4+TuMrGW1nBA6dSbS4FnLdRXQcUJUtEmSDZDjN7FRlzRZ533fZ62+TEmOV85oCokQGiMAmbA83scc38ZxfawT8a7bYF4MqdfaTLKI1tHrBMWcVrSMWvo2bvO5Tz1D+wWe8LlcW5zXft0+/aDoU+iCejVjfvgzfLeD1574wuDSAAEAAElEQVSTN76cgzl8fIZ+7o58ztfhmYvNbty48bgp9csIIXj33Xef9VOeA8z1lNGZS9nh/JBuc+kzVeEWgRUODnC5dg2N/swFxAgfx6kjxDFYiJ2YWTXFKyZE6SkiHSKLHPeCw6PJAyqrebV7C+fu/wbjXURjG9wa1DdAzhDF7qKqLVLEdA9G++TzezjpANl5gZkrmbZuUdiCpvLoBIpG/w7XdIacP8R6LfYe/QmzlZeJkk163kLY5aW7MLhLO+wg/Rh1779ilUfSu0XdrdEXJ1hhCJWLN7kLVYauL5xLjPTPphgB5SDSE4wpKMsCUYzgS4jNjAwp6p8/VXnOr5YnhWaP5g8Y5kNiLwQsjvDoRV3mRU4n7OAJl0RYMiSf+D63AoPArVLY/ylCKgLzOtZalBdzXY+559UY2oJSV1TGMJrepmc9rNuk7L2Mf/ozOPkAMdvHra0jrUsVbzBP99F6jC987pYzbuuCtfFtftBJOB0NafTfZ73/HlltA2/pFZbTIWJ4HzkdosIaarqDePSneF4N6URopwFWYaeHiNb1j53J1BMiJvX5ziFidoy1GiqNzE7hGYjNzvlqaFsx01NCJ8LFW2TS770GVuPGXYrlVxZxIGdrOfZsaruYAqCKIbL/Ft0ype4lqMFdrN+jzPcZKZdZMccMPiRuXKUyikl+jJKCjslxDt+k6dfx0hO0VSAs42yHIyWp4hVqbo16UKfptj4h4HkSJetE8uPDHSM0RwJE1EAWM5bjVeTRHQJT0Or8HuKskeOhqZ+8zTwb4ncuM5KGEP04JkggsNYSB3WC+SmOG2NUwkxPccf3iMYPcXBR0qHqfn48lcyH2LPoBqb7iNqF83i23wAshrme4UgHX3xyat9TPr7yyHVB3ashP2Vdd0/fwU4OQArS5VvMZEDLa6M+rSzWY+amQDoBd0f3iKsJreyArtujmayzEiZIAdNiRjQ/xWJQVYWopjx0A47TQ67EK7jNTexUYZXCaWzgTnbIPJ+JtgQyZGO2R7j3M6bZCfnSTbrdFykHHzAXDq51kcUQGwYInaHKKfb0fRxT4B2/ho2XEUdvkzdvIYcPiPIxF3XBdu8mD6UizftsVRny3v8HvBo6WiGsZuhsjK1vUySfjM+01jKsTsl0Stvvfuq9/jyELbF6Eb5idYEw5XmD56tiLcrMH9epgsc9lsWfVYNfrLKV41N1Xsa1KXF+SKgWwxcAbv892P8zfOFTNi+glCQrZvgmxZnssJQekuqcWnrAlTwlc338yT5OfYOICnP4Bg1bsNZYZQ+DsJKh9AhdF2f4iG45pB+2KWb3KE8f4piC9nxAnGyhtOD04E8Zjnfxhc+qV4Nw6+PfcbYP1mCrApkP4Vxsds5vMQfzPZp+GzndBcCE3Wd6/bYTsxskeB/9xWIjdD7l8Y3AczzWrGE8vEfsJnijB9juKt4XuDm2/Q6j4ATpRtTcGsKLMMbSDjro0T0ioQicAHXyOvrwrxB6ThOHWtil6S8xHt6js/w8f3nwEwSC7y3/gLbfIRARDWdxUKlZCMn8k5/iPvpjjN9gr/8WU0cSxT1681M8GS0ELGWFrK1iyhTXjfCqGcaNCKViUaELSlOyEW8RqAAHjye9YX7x/WWcGMqUanqMHB2gat2PRchV+kt3QZw15b88Ao06fB3yKVI5yPUff6qrN8DMjBkXIxK3Tk198fDBOb8e4ipnqnMqY6EWU3S/9YV7NmlLOH4PdAnpCCfsot0aJukg5ztkyQpGT1ln4SqI28BN9/AGb2OjVYROWRrfp5cdkAmPZr2HaVwFIWn4q1jAG9/Ge/DH6MEdotWXccsUMXiEW824ljToK5/VqIc8foO5FcROC5ZeRg0/wk6OEHGHovfthaM8hlHZx2JxqhHz43fwwjZJ79scH/8cmx2hpnt4bsJ4tkdbgLE8/mA51RhOPsRiEfkEudk7H/L4HUJYgzQpVnmP6//FW+MX/y/BadAAnHSXeXaCK13c0UOoX8E8cfAZTD9CfvS/4mAwSy+Rd16g9D8Wx7fcLk7jCujFut1xXbKdvyVwFw4ayu5RGMP4+KdMDv+aSWsbJUJmR2/SiNfw0z1kmaPDZczkI6rBR4ijNxZ9oZUXSJOVxcBv0EFELWyxx2EQMJjucGF4H79SUDwiT64x0gV1p4EvQ6yFpt9iWs4InYD4c8SonvQJHJ+syql5CRKJUQFF6/ln/dKc8w2nXx2zP9+hMAWRGyKQtIImzhN9ISc7hOEDLODODxjoOZGy+G/9PyHq4q68SuYoJirAxTwetg2DhNOsT1u5JIfv0jAGs/MT3O5NptMDauWc0cGbtJ2Ijp8wOXkHTE4v7qFqF3AbVzAeqMOfExQzbtZ65N0XUU+c3/3CvTO3GdNqQuLWSKs5uc7p+L3PrDUX24TzfcKvA4VDO2jTz/rUvfpjB0aBQJoMhMR8ihB9akZMj17D1wXi4G+okhVs5wbu2h+ClWxEWyQNj+moRJRTkAqMxjqLpJJROUYXI6Kdv8JRLrruEg/H+LNFVKt7/88pV7/Dw7hHKSo2VIdeYwUhQOLg9t+lOnqdLDsicR1+5rpcrV3HURKlFLJ1ncL92Hyj5TWxp2/hjx7RnB2it1pYufhsKOEgpSKrRowe/H8xVc5SeIgXdqjcTz+DEliELT6RBvOJx1mDPb2NsAYx3oH1Wxgn4ZOHfef8qhG/9KcvquWnNsMaSySTx+uV8GIeBhEtv82yCvAOX4MHfwrWEEhJe+n71F3FXN5BWIWYHJA0LyCEINQpYTFHqgZLyTb69E2idEiUaVA17PG7ix72fIAMEupOjSLQJHnKarLGdLqPOXgdWpdxeq8idYaSErH/Mwqd4y3f5HB+RBm1qLtN7PQYP+/D4BHSStyV7yJshZgdYIP2pw6GFDanMAWhjJ8aSPuyxE68WEt0ia98BBWimjHRQzKd0XBbn9uD0Lbi7vQj0iplJV5ZOL+ec85X4JmLzf7jf/yPn/r3w+GQf/2v//WzfrpzzvBliCc9ClNQd2tf2n5Uor7QYremGtxo3sRYQyhjWkYz82u0gwZeMcPWliizMavROgaDm6cI6S4mV/MhRkrK5jWYvY3xW6ioiXYb5I1NRnf/V4JizNH0AOIOSrQQcoWD8T7H2RFr2rJ09Da1MsfTKf3WBVI0RjmcpEcs+atYWzA/fA2hK6J8hKtATxYT4/VkhY3llwm8EKM108EHNKYnuCIkmD2krATKj6mWv7uI+7MSvfFjJg//K3M3YaDnrNviKSvNc36zKG3BIBtgscyKlCvNazjCIRARIgJVTnAH77I9ekjpeIiV7y8K6ewAUaZU8SpGBotJCGuRJkeMH6HyEWR9LkYdus1NsvY13jUFuUlRp/c4NILlYA3Hq2GdGIImIh+BX8c4IRMz4zCoE2V9OkGAq3O6TkhvcJ/B6X2iKGKy/y7LTg1VPSDrvsC8/wa6yohlC3c2R+iSk2KCCZr4GJZqy8hJH2qrWPlx8VAmF3CVhxXyC533TLyMmB0jpET/HQ/BhABtNLvpQ8blhLV4jS6fbhf7u4SmYmf8iFlR0HS7TzsaYLg7/YhZOSNwfK7Wb+DqHOyZPXAx/dRNkrVgOzeQgw+R0yl2dgLH7+Nu/QCpcyo0+B18m2LHD2m4Lv7DP0PnR8yrDNW6SDtq0qxmeIPbCK+OcCOoUqZuiJz1Cb2ENZWQAKfF8acWqaqa4E3vY90aWbTNzE55OHmAERXWWNyN/wOusHQri8gkx8UB0/khB7nhav0GTRHgoaj8JrPxPsPwLoHfYiu6CMBqtE7seMTDO3g42GJORs7d0R4dPSPMjlgL18H5YmGMDloLxyVdQLJ2LjT7DeEg2+NwfogUkmvN6wTi6fhUF4+rjesUpiCQ0SdeVyEEnInz5+WI4/FD+k5IGeWsBptPPdZJdzl48F8orcasvUxuDJUKcbvX6AZrEK5ySbhshpcY6wHRZI9ovANORKd5k366g+/4VJVmlA+J6eCO72HnfaatDUbSoCoozJTReIcqPabhJgReixBLEjXR5ZS5A1K5DO//T5D12Yh6yMk+8vRtpMnQXpPCj7H5PiLZRBuLtBKZTdhuXsWfH8FshHAjbNZHhm3s9BirKzj9EBktfyI2eW6mPJg8AGBazrhWv/GVPiNaxajudZjuQ20d/TVibn/X8ccfYgf3UX4NEXdhtINNlilbNymp6OenONKl5bYRSISAnccTyqeEdUUrn6KqCeRjdGWYrbzIUd6n3rpEqkISK/CDJaRVfKdxHXd+SGwsXm0Nu/IKxljs5BgXj1WvSxB12Bvdo9F/j87siMBV9NMTtrwWtfkxeTEg8xIEMybFEarR4TAfk+d9OkGPQsinN5/JGmRjhHIQJscbf0iVbD2TGO9zzvmmcZDusZ1cQg12MF4d1LN9n7dUwntKINJj1PAjdOt8EOqbQKACLrdeYDobEqoQ12nyWQFdTjlEzg+xfhOCZZYaL+EG61DOKcNlwKIwxOkhyfgBfg0mXkg5P8I5eI0kWcfxWnhLz2OJOMkH1PyEXJdUVkM1pZh+SOi30eEmCIEz20OMd1Cj+1RhCxN1KBQED/9/jA7eZqm1jZunaLeJdh1s8zI2n1FTCq/zEj/KDihtxVgJ3h+/SxdJL1rH8T/LWUks9jMA1mDCHsIs/r5KNj/jZ748wmgozzI3tUaa8lPFZk86AB2LE242nzvv+fwaqWxBvzjFkQ6tX4rzUsEK640bWJ2iGlcpLLjpHqKYYOLVp1xR3XQfUc4w8Qo4/kJsphRWujijD5gPH+G4ISdhm+fPDnmcaryI9D58C6xBTvZBuZj8hMGjPyFrbqPdy/S2/zEGjzJYCG+K4giR9ukEHaQXo8oc44Q44QrXwi6N7stM8lOKw/+Gefjf8JN1gqhOOT0GLHZ+itJzKidhOnqTvYOfoRprNKYH2GxKOnqEH3Yo4x42GyB7NxeuUb2XMObp+2elC0qh8iHSSqyeYZzm3/Ords43AWEN3ukb2OkRKunRiBvsZ0dsROufWNOEgD0zx+g5Ip+z1rn2VMKJEKCO38A9/jli9BChJBJFuvwSo3JGw2sQqQRdu47rNlDlBO/wdZpOHa0NcvkWNutjwwbDndcwSRtPGpzOSyzZgmTvJ0iTQ9DB5qccR69gywmRMdSVy8RvMC5SxtWQumpx0rrKPZFzb/KAF1o9svFD6l6H4eyQB9qQKp++OOVa/SYCSdvtUWs1UGfnHErPEKb6hJO5g8uV+rVFv0CEfJ6T0Dm/vQghOJodshKtMasmbNUu0HNXcITzdKSk8hHCIqsZtraCXyjU8ABtSqqqQirF7bBJf3yPldoKHj5hNaQa32cl6eIcvoOUiiIb4XduEPtNivZFTsqSZb/D6uA2+AmRAJmskk6PaOAQjQ+RJkOUM7RVaKVwrcTKRf+3sBkPJvcBy7gao6yD6yiKqkQgyXTKxfiz9wIb0RaRc4onvXPB/a8QgWQ93GQ5WMUR7scDgtkB4vAtkBKz8u1PiK6m5RSTrOGMHzCqppRWU44fUl+eEMk6AknohsyoqJwazuoryGLMNIjpZ3t4jos32aGyBjXdQ7shmeiRKAc5OcQ2LlGevkvs3GIcbVLaAl9+XD9bJ0A4EaWAzFo6YZdm0CQzc+6M7jIpp0SNmFgtznxabgs/n8FsgJocotrXiZovcaF+gbRKafltRsUpxvGpyjkZGk9KwsEbiDKlaN96XN8JDN7pW9jpEdRWqDrPYT5j+F3YEltmlG4b0VliUFtjkA6pqebXEu+c8+xYjdbxlY8rHRpfUKOOqj73x/exWLZr27S9LhM95P3Be2ir8VVwpmcwYA0gEGfDzl60RBa0sdkE6mt4IuZG8zm8vT9HlgbKXRpRF1cEcHIHa0uyOKYUJSEGoTxcC6snH1IUM+LudbQTog9/hhk9Ip8dEcoaVfcFgtEdbNhAxF2y9JCD2QFbfkw9blDr3SDc+xmy0UYLgaxSOHkHqhIhdnE260+5NMv0LsP9v2AmXPzuC6zWnvvce2QxjKshQghqqoFA0nDaXG8FOCanfvwmDO5SeAEno4oRkrE34krtOqOyT6ozml7rqcHyuZkxKxdRnsfpMUveCuc10jlfhWcuNnv11Vc/9e9PTk6e9VOd8wSu8LjW/Phw9bMQ1uCUA4wKHscxfRolBXvzHYzVrEebi4VHLCZfncM38RC4ToKtbWCnhyQrL+EXMySSRriEqU9xXA9rKuTRz/F615lMHpGVmqD7LSYrt7h38NfENiPQGfHadxgolypZZy1epaxyivkubScg9Oo4ao71VxFhm2PlMc5OuNV6Hmst++k+wuTo+THrtQ2k10FGHWyZQvMiHa/H0fyITJfEWEpT4rk1GN+HcA2yCaoYY4JFwz9rXGd3IyOzlsxoeibHVeeNx99UHOFR9+uM8hE1r0Ykk8cFpjvfQZx8gDh+gyRZReMvmi35CWL/54DFzQfk3W9Thiu4jRHqzAVKKIkNOzDcpd68wuDoXVTvBrNyTuA1yKZHGGFQaHS8jr38zzA2ByMQQjBzIgZigldbIx09YknPadWWCCzkVYqeDrBRHVMYHOVy//B13GqEm0+ZK5/V1e9Tnb6DWHuFuVBkrW3i5nXihkXqHGFy7Nlh7cIBSy2cZawG8dkFdhmuIjdbgMTIr/++n5kx+/N9XMehn/URSPZne1yxn3TQ+V3jODtkXo7QkzmR2qcWblB6ixx2Q0V6NtWfVTmVLan8Dl7rIjYfYJqXP3Mgp/Q6yJXvY/f+CpGeUMUNDqoJ7upzdLwVhN/Czw9woi7BwVs44hhO3sONe6SDD8j0Jpktcd0IGzQh2cS6EX56TKtxkZWqxJ8fcnL8HnLtO4zkAcvNFzFnnychINj7Uzj9COF6hJf+Kf1ySFymlFJiHMm8svSiLoRNbDGlYIaJe1TzigfzOyQyYqNzE9t/BykUM6uZlVOEWDiauXj0vBVct40mWkx9sbC/76uYpaUXseEaZfDFccZaJdj1HyFMeS6E+Q1BCJiWC6t/Yw2ZTgmcT752Dh7OZ6xfqhgi6yuY8QF4daZOCNZSmeoTj7XTXYpyjsWi0gFJbY28LPGSixTuMm52hFeOcKJVIq0gXMfWr1JKHyVc1iPFvfE9AGpeHfIMBncYBR77x2+QN1cpVICvAorOLSLpgldDJT3i3b9GVDM8BPNenSw/ZD7ZJcQyPfgZ9fUfwWwfazPS2QEzqykv/CFB4xrx0QdIF0SQIPvvYsa7yNFd7PKL4NfRyRbi+F2gAi/E/j05HxTJhXPHwK+JwMJ4B6xBpMfIcoQ2CjV5hAjbPDQ5p9kpAKouH7vUPEkweQCjQ8zkCNa/Tzk+YiQD9tqXOEDRbF5CrGZYASofUVAgsBT7r9P0Wmi3hQm7KGNBuZTRGrEMuBp0cbQhSvuYtGSpeZnAGuzwPmLvJzida0xq6/RbV9jJx1xbeoEgbCBrG1R+56nNZxFvoYIuquhjD94CwC3n5J1v/Qru8jnn/OooTclJfszLnVeQs9exwbN1NQNoq5gcw8ANcPf+4lxs9g1CRZfobMUIXVFGn16jSluhDn+GLTOEkDgbP6RyalRuAyk9rPTIbYaaPMCb7JHFq1jH49SRRLUl/HEPHS1D/SJFc5Pj2R5BmRGqkOeaL7CWbDLc+TOywQfUvBobG3+IyXOk6yCKMSZcRvWuUwXBYvJ5dogAyuN3cbvPYbMR0k+YR1vIjR5IB2/6EO90h5keMw18RJVhJruYcA138x9T+p98n1trMd1biMEd8BsU4To22vrkDfmaGOnB0k0YPYJo6alYxKf/ITw+4Dvn189BtsdJ+ou6Rj1V12inhlz/PYQpKVSEUw4QR28jhUCkp+iVHy4cZ4pTxMEbaErGow8oOjfpGJB+B6sC9PgBRZlTk5LYX6LhtBbitMM3EUohyyHaqYNUCC9iXhjG0oKUDAEnWgWz2PdO9Yi+E9NrrhGWBWHtCuXaJs7RT1HFjCj+Fqt+l935I9rFGFPMKHVFMD/CTRqYdIQJlxbDGXpGNdnHmhI7PcR1fE6KHSIvJnLrnNRcasojdiNMcpHgU6LOtIpQyy8gdv8a7UTIwzeQaz96Kpr3nN9OpJkvDuCtQc/3CMyEulvjNB2w7K8/NVxusRxXKbL3HC6GcbxOzMJJI9NzIpUg3RBrSlAeQjqUtuLB5AGZKbk/u8NyuELL69CMNvCPXkMGXaoyQzY2yFZ+gDu6jZwf4ta77JdzVt2EJD0mxkEJhSgzTORTuTGZzrH1bdygjd/YopIedaGwxRDphxgsnoxY9uv4OiVefQ4x2OPQUXw43cMKxdXmlYWjH4v9UzzZWQz5Ri3syW3QGq93nSK5+NR9+7x+wTm/G1hraQVtDmeHNN02PXflU0Xnpd8ljDqIaU6pNXrpZeJaB9wIVRqmyRoVGiUU98d3WZUhBw//iES5GOlSbb7MVFv0/IiysUmcZ8TGYdpcIZQWaeZQzDFVhqyvk2UT/LSPdVuL1JKgDvkEGfeY2jl7k30iJ0IKyaycoZRinA9peV201U98Hj6/xnGFz/JnDgac8/eJQH7ivSbTIyQlxrrI9AR+SWzW9Fo8iJYhWiasr1FMT6ma25jPaLZVXovSjXl/+A7GGlzpcKtxGVtWFMUI6kvkj/4S34Lfvoye7nHihRzNDjkxlo1ki5pM8NNdjPQpkwt4a9+mlW1y0rxMS3o0nJAP9l4D5bCbPiLxYi7HN3GEg0Eh61uoo7cBsJNdVO0KDadN46w0CZ2Eo84tetkJNaEITt/GPPhL0Dne/Ah98Z9jLahqhp3sg7VkozscuArcGivB+icEZE8OvU7jOrvzXUbjOavJ2rlL068ZF+9LrzmZzrBnp1+Dqk8/71ORkVYZ1lrSao5bjDC1TdT6dxcC3NZ1cpNyUubYle+gdIUwBf7Jz8CrYYMOZHMQEqtCrBMglcPMavrzI4bxBlsqIPESvLzPkt+hEA7h4B6mcZFCLLx9/Noa42qIW54i27eQMkA5Ec32Nq+omKKC2O8QNF5CCoU5fAsnPaLwXv04eUWIpxz6nHJIdf+PqE7eJk5WmAQtRP35pwYCfoHSU9T8hKFjuZcuYkm3alu03cUwTCAiUBHabWKjdfJshCcsBB0qWzE3U+6dCflGxZBrtVuPrx2qkNAJyKqctt/iXGh2zlflfOf5W8SX2Sy5g3cR0328oo9O1qk6z1O5zU88bpCfMC6GVLbCUy7rwQUApMlRwmKli04nzKLWotEoatxqbONmfVR2gs3GmNEjRLSEOH6DmR+gJzsU/T3czR+ymw/IsgH9vE8jaNOqrfPQrZE4HpuqQ8s7pTrYg7BBVM5wxg8w2RAaF1i68I/wohae9BibIUfFMV7zEkm8wrx5EUc1UfEa1kso/GWwsBqvsTd7BMEafrSBNRVVrYcYPUKhqZ5cO62gHq8zm+/TdpuEnyPeO+ebj0SyHV2kjApc4T9diKYDrNGIZGUR21HbRjs1VH4KQqKEBj1bWFPjYhvblO//BcN8RIAh2Pg+onmAcUNsUEMJD0/6pJ0LdBuXcN065uBNJGCXX6JSdeT+Tyj1nFp9jW6yRCO1KCWZlxpXRshIUYzvkodNdLhG22lj3Zje4U+YHr+DrG+gW5eZuiGiewuvsU58+j6JdYiQeA//C0wPUO1r5Gu/j5EebraPOHgDALc1wyTryGJMFXSYYShMTs1pUNmSSTUmUhGh/Gzb+S9CCNiZPSItMxytHmd9x26M/Byh2+8KZrHtIup/iLAg3AOcjR9QOXU8K7jkJxxWcyKvjSd8LJK8eeOxRfrnXtsKdO8FVHrEUWudA12gcbF+ncSNeTg8Rc6PaAvNuuPTCOt4Zcqsd4X5fIixhtJvohqXqLrPUQartKoplZvg7f+EuTjBd3zc/Z+SCxfXOuSt55GmwKmGSJ1DeoycznF2/5ie36KWnZLPhwTtK6jVH4DboUIiVn6MKveZmFMqmTOaF5yKYyIV0pYJuhxSn+6TrHyXfnFM3W2iWGxa9fLLyPkhmeszl5J6mKCNoR5uUnyF964R7nm0328Q1sJKtMKj6SMCJyBRXy1yzykGyL2/QVuDaF9CNa7Qzg6obMXSpwgUnbDLminIqLC1dVbi61hhEVbhFqf4O38Ex+/iJMtUrZuYskB0rlHVLwNQU01uNm8hhKAdttkf7yBDDzH4kHJ4m/HgPar1H4DfZh60sZv/EBl0GO/8CWGV4vdvo6zAOAktLybyE4zRBPEKpVGw+QqVVGRWc1RM2dcZN1WAXb6Bu/s3eEcf4JgZldPEtq5iW9cozg501VqCzEdov40Vn3S4jWTChdoFMp3Rc2O8kzfAGqrWtc8dVvi01+ycr45FYOurMHgAfgvjejjTQ8TxhxhdEbXWeKSneNJ/3ISxFjbibQbOCXVbUjt6E/IRxmryyS6qc4O8eYOtasxytETd6VEuB6j7f0zlePSpyNsX8E2JX7+CE3SonDrV0isoPcMffYAWLtOogVeOMNqQxG16nWtoFZAPbuMkK+TjHdLT9wjcmEvJGs7+z5Amx3WaPJB3uVK/jsLBTfeQkx1s1IMnhzqesOtwqjFWOOeC4HN+4znOjrBY2n4HOd3BhJ1n/hwtZ1H/7LavcXXvL8ie+78/8+c456tR2IyD2RRtFfZLDELAYjLbOC5gF4N++38D5RzR3EIFMeHea0QHr6OiJeYXfo95ssZBesylb/+PpNkEgg6OdLF3/hd8rfnBhX/ASrjJGMWsmkI+xiiX6tEfI+PLaCTO+ivoZI1i+ojk9D3q9XXE8rcI1fsEQZsi3Fw09uvbDMojEqeGL9yFaxRgsITCoSwnCKDm1vAG7yJliGleYu4mzPSMSMV4wqf0lxCrS39vNUIRbiCijc+9vhIOF2qXmJRjEq927mr2a0afvVgKSTR7iJ9/hKltUoaLg8Gn9mwWHJPD8TuLeNn2TUqvBUYDlkk5YlJZTooJRdBl+czVyGtcoJafMpcgogazaoaXHeJYg7UKJ2kjqpJ5vcWx30CoitL9B5jDN3EmAc70EVW0jUEzKgcc6Rlzt0krqbFlJVQFlZagwoVbYK/Hi8Ea5dp3CBBEysfpf0g6H1L1biJrL6PKEbIa0/WaVInGuhFF0qXrtxCOz8yJuaLBToZIJghi8sanR0wZFVGJALQGSs4zo343MDLEiTuIbADju2TDglq8RLn66iddXKxgI15nZ7ZL7MQ0ZwdM9Qd8aApwAkIVU2tcQl75pxR+gjSWaukl8slDSlvQTwckToNZ8Yh6swFRB3HyNkIKsvZlyvEH2NEjHCtprf0QNX6ImI+IJu/ixitU0TKqvk6VrFACvnTYS5YgbuPiItMjloox3aP3cYRgdfP3sbVVNkYfIUfHTNxdvM6LzPJ7tJXDXIWsRB8L6pyiDycfLMSnwztUXnMhvJmfwC+Jzc45B2DFXyNwfAQS5zPEuZIKUczQbsLB6CO88oi9gzfYCFfIL/4ho2gJT40pXSirAGk0G05A/eDnREJSda5TAKK2BWWKnpxQjg9I/YBQ51TH7+LO+wRbP2K69DIiHZJ4EWbcRxYzitZVUi/AkZCe/IzCrTEtpqwkywgExhiuNK9iDLT8JpXRlLqg7XcxVnNaHqONJnETtNXUnMYXJhyd86tFmhw1vAfH76Dqq0yXbnKQPSJxYupn4vtARFxv3MJiKWuXKVsDfOlQmpIpI2pO4+xaBWrwIULn2MY2czOl0hUNr4FNbuJ7HeZ6xM74Hqud64iD1ynnR4iN7xMm66SzXa56dZZH94kmf4Y5uo2sLWNXv4vOCxzrklQZXmuLeLRDHctQz6gjEfmMgXtCz1/Bqcbo+kXE1o8xBirjIIsxOvy4l1hTTaLGdbzJIUprxOwDhOdj0xypUxZCF4tWISpsQdpnKAzDKicrp0gJDadNKJ/uT/5i6HWYH2BZiHHKsz3LV0VVE9R0F9yIIt7kXHzz9TAYxuUAIaDutJ52jzyjsiVzPeVMLUvNi6msxlrNpJiDtKwmq1hruRov4xz8LVLPse0rZPXrpJR8OHyfRPs4Zch2uI23/5eYMgPpI9vrsHyDymmi/RZCWETnOab5EQM/4kF5RMc2qB/8FDm4T1BbpoxXyL0EN8to9r6PuPzPGc4PSE/eQ51+gFffQiQXkUmHxngHP58SS4WLg7aGMssRtYsIJXGO34C4hZY+NuyiVYywJaqcIk2Or2Jiv0llDCu1bWQ1xRl+BFjK5nWMCpG2wjn4W2wxx5oxSfsqU2spdQG/dLRlgxZM9gmchFbzEhWKpWAJa+3jHrIxT+8VHDyu1K9T2fJz4zbPOeezeOZisxs3bpznfn9DEUIg81OkybEntxFao4RLtfy9px5X2YJh2ef90btoo8lNxpK/hm9BHL3BbL6L4zdIL/0e/f5HWC+hphw6gw9gvIec3McGLazXQFZzqK1SCnBUSNW5xqxIibXGNrdZMxWx1yCtb9GuMpSBIt+lefQO1fiQfPgAnSxj/BpivENd5+TKp5qfcnz8FmXUQ/ttZhhW4x6NPMUGNfLa5ad+p4bTot5oYDFoFPqsYAlNhZ71Yf9nOOuvPrapbbs92s3ul44jPeebjRQKn/ATYh2brCJnR1TxOnSvUXpdrHCxwTJR/BD2f4opl3FrOxTRBkJnVL4Pack0WSJzffxyhicjOksvUVi4WLtI3W2BFZjhe2dNT1DzA5SeY6aP2LclhZ4zd11Kq9GuQhPhJW1OiilB8DyEIWEZ4ZgKv5jijR4hszGOOsaRipM7/wu2ylh2QzxvDSYjPPkO4uhNrHQwgzvI5Vcw0kPoj8NaVDGC/T2oCmwQci9sUZiKdtgkrwpm5RxHKK43b+J+zcLCWghUSFpmaGO43riBQJI4X1/A9tvEkr9C6U0QTkBsvYVzjSkRVuMevU573qcdNChrt7BPFOBf9kBGOzV0rUaWPkSnxxg0lZ1TDO5QzB5RxV1U6worVYUyGnd8D9V/QOy45Ahqfp1y6dsU4ToARoUIDLK2RM3mePVl0vEO3TLFGd2hal7HOf5b7HwI1RwZJIjhCey+RtR7Hm90H5I1tHYhn1OcTVtoqznJjtnNHuEaj+ViTDk9RHRvMBeGjrdMEXd5c3qIwdANZ2xG2widYZyQUbLGvcld9kfvoIRDz1/GiZ5N0yQ1M07zYwInpOP2PnUjdM6vh5pqcavRPHO7+2o/K6vpmcU22LSPaipWgvXPfLwtc4LWc/hCgnY4NVMOp49IlMemUOj9n8D0CLcaM43aVBbqZ85rbnaIyPo40QrabzEf7zI7+Gv06CHO8c9pty4zKockjo/v1LlavwFWICYfMMv2IVnCoULhUAtahIMd4myAiXpYfwnrwHv7bzEppzhr36ahXFalItUz+uOHqMkDlsMl6k6EaKxhVUgZbTz+3bRK0NFiTRYYpE6xwsGdPMDqAt24QNPtgAve+EPseA8A5QTo5s2vduPP+cqMqj77VtPsbLEUX8RBofRr6PZNrAqQ5QQpBUpJ4idcWzzhsxqt4+z+BVoEKGdOPhsxrPeYjvZYad9iO8+wTCnjkHz2ADF7iPRr+H7Ch0rhdrbJk02u5ScEs12qZB1n97+R7/41pR8xWn2VrLZKrypwhE9NC6rGJSLzJ6h5n7mt8HsvMROCsqqQ1iDx0PNj/HAJlR2hvCbi+F2sLmHWx278ANG9BlVGVVs4oHrzR3D0LkiJXPkOpfdJ97ZzzvlN4SBdrKEtt4Oa7lG0rj/z52ieCYF3m9vc2v3zZ379c74aBs2d8Uf4lSSdVVxr3MR5ogssBAid404fYIVDGW9hl55nPnvEw2oO2QFXVALFDINm7+ivOEg63MwOkdIlcCPE6UfEs2P6yQrvzo9oC0VVTLgsFNcbNykxNE/vIcZjmvUNCFvk+ZCa8tG1NtJapCzRwsOpr+LMD3CQ2GxCYHcI4ouU0oPONXK/zXuTewuXeOVyvXGLor5BVfXx5RK1qEe9foHWcAdXSMz0GKsiKKc8bKwyKWb4yuda4wYK55kKzdz8CDHdh7BNES2iOL/M9WNVexz3c86vl7VwDU861G1FdPA+FpDZBLnZ+4Q7V+W18LwAwiYm7CCyPngtqqCL272Ok+6RKpfKVCjlIDCY0TvsD24jOpeZCcmDwR1a4YS5cNgKAhxTYdMps8F7VCdvwsYr/LSYcs0KTnVJTXnM5ruIsMej+T3ak0dcSo+RUYdOnqOqHXTc+/h9p3zc8T3c0w8RUiDDFeTshCo9YKALdHpMc/w+wegI49fwgjbrvVfRXp2T2R3S/l0whk6wjBA+4kwYYPVnhfCyGFzr3USkp5ja2kKgd85vPVYoiu7LqOwR+8MPUdLF0wWr4QZPHorL4pjR8H0qN+ZafZtk1ic/eYvD6QNs3GQ/7HE1uUg5PaQ/fYQtG0yWv8OyU+dC/SKjckDkRpRVRexGCBTGayCTNQopqHb/FJENMdND7PIP8WQDZSXKZOSzPSos4fr3yZtXGb/7/0JZQ7L2HS4EbT4cH2CBK83LdOdvQf82QkAYNuitvMphuoiMS0xB1P+AK6FPGPRwm7doqPbjPq8VDkJIsIYirDHSKdLmJLVvfeX7qvQMWaVUXutTB7PO+e1gpPu8N3gXC1xtXKXnftL5yB3fQ4zuI4oR3tJVquFd8mLGLCqZHf6EKmgSrX4L103oOB6lsTSUR9DYRMxPCcMWpn+XkeMTZCOyeJWG1mwA6uhtqtkxTusSQpd4gyOWgzpF89uU9RK9/kN204fYwW3M6A1cR9FoXefEb1B3mjSaTYy1xCrh8edd8Vh0cFoesTvdRSnB+6N3abptumGHjfDCr+YGn/OlkDqlwkN2bmKVw/38lLGuOBaCG83w45g7KxAIPBGw5K+ymz7kOD1GILjcuEx3OMDf+ynWlGjrYW1K6EfM7IRG0EApjzJYJZ+nuNE6QjgMa4eofIrp36WXbPL85j/E3/0rcjklOHx9sS8YP4LuJTI0o2pOkQ7wm4YH4wckVrPuhVSn93EmE5JLyzD5kPTwNbzTD1DJBiZeYu6HeFLjlKOnoo1d4ePIEKtTymQbJ25COqBYfuWxq5MVDsXSt1F6TlYcU2QjBsUpbupwZE641ry+cHN6Amuh7bVxHEuUCVanBzjpiKp5FXOWAvRFCAHO6bvY+UKw5q4GlMHS3/0F/x2kXx6zM9kBYKtmHrtw/QKL5f7sLpme83D6kOVwhYbX4Hr9FjvzB0yYI63gSv0agYhoZaeo6S5mts98voO+0qZwQow1hMZAMcTLpojRQ1Q1o4iaTPYeUqmIeOsPuTN+H4BLa6+gqwH749s0dE5QnlCdvIWjDalpclxb5kRnbHtNmsEqZbDMeH7EIB+zETbx81NM2EPHK0TTE+rTwaKf7r6O2fyHiMYmdrSDUw2pqhKKDNG9RuEvLWLQj36GnZ8ighqsvMpyYxNT26CMNvEP/woG97DRMo4TUjSugzWLHipQkxFzN8SVHi2/+4kz7yLewvGbWKGIVMyTOVPbtW1SndJzEv7/7P1Zj2VZep4JPmvteTrzsWOzz1OMmZGRyYwcSIiiiqWpqgBVdaMbErohCGpAJCFANwIECBAESPoF/AHklboFlrrUoFRVYmkgWTkxMjJj9AifzW0+duZhz3utvjBPj/AMj8iIZCQZmbTnytzsDH7W2mfvtb/1fu/rzG69X4uQJgYmxpkz8hk/JZ/5kfO7v/u7T/39ZDLhH/7Df/hZv90ZnwJ7egs538co5uhaj8IK0daHnQKWao7SAt/y0VrhCo9S5/hVwWK5xzCPEVVOJa4zDLcwDMEk20XM7hNWENsWshjj1C+jWpcxFnvURu+STm/hReexnBbCsFgf38U8fA072sSSYOUxRrbAdNcw8gmpZZMVFaJ5CUNaWBqkVScCjo/fpMzH1CZ3cTZ/mVW7Qef4HSoZIM091MY3KYVBplNs6SAx2I13mGdzLhmaprbIa5epsuXjjlxRJo9taqUukPkCZYVnRZpfADSKfnbILJ/RdVdON9CBwu4gN38F0Bj5FLOYo6WFTE7QQlJGFwGNudw/veBWS4qD1wjyGUXcB1WSL4dYqsTNc7aDdYx0iNImlR2hvRXEfB8ASYVOZyAlXpEj65vI/vfxDJejKmXPqzGf3cEzfVbdNULT4Pp4D+vwLWT7EqYZ0m0+C06NoYRRckBgBpTJAtffJsvG5KMhjiEw4j5i4ytUjzagq3ADo1ggyhwVrsLy1OWszKZIrwHAsowRjzLvK62oqH5cFP+p2PS3qdk1HOniyx8JGs4AMIXFav0c0/VvICY74DYp7CayStHJBACRjrHTEwqn9YlvhOC0i8lMjtCmz5q3gW/5DLM+evKA+7v/GUMaGGVOff0CUo8xlodU+68SbH2ZcjalqG9TBhdQZkRWjojn97DdNg0cquEOBRmx7eIXMdZsD6kKnOUOenmEEg652cJe7SDG95DpAqkLzPp5lBGgLI/SfV8sEFdLptkUhCZQGfVlH79SGLf+N6zVLyJWXmDh1FDzXQCW5YLh5IcY/TdpuT3MzgWG2TGHyQE1q0bLPu3cs5J9hCoog40Pnb9znaFRBGWKzBeUXgclvSceIwTsLneIi9M4U7fuEhp1zvg88XShWUlOqUsc4T4hEFyqGbN8Ss32aIU9yBeo5qWP3Ig0qiVGfIxBTqU06AJh2oyXewT9N6iyKXHnMkb7GrpMMOtbLJ0aSTrBCFcIk4cYRz+gMkLs5R7Cb6HTA7z97yPCVarOFZzpPtf8NlPLpx1sghbo4oTx3h+DihHCYHbpfyBSGrscM7/3nwhne9jd58ntDlU6RqiKhtaEeUyZxKjJIbbdYmh4NKMNlKrQzYuU4fmPcSPTWKN3YLaPZZmUeQyYmKqg6nzx0YB8QHh8Fiv+M0cIOEqOSFXOkQJXpTTMFmXrGayHf4CY3UOaV4mCdSpVUekSS9hUlByl+1SqYNsU2GmFtjssOxbjeBe7do5q8DYyXWBWMcqtkQ5vYVk2uphhty8xmN2jZjho9pBHbyMLhbf1FYZJnyKfYWYnBCvPofweMpsi50dUh69hBW3UckymNXUzoOx8kWMnJEUQOCFtwyOpr1Mc/zFjbbGy8jLCtE8LJYbEKCYoYVA0rj6OdRXxAK0VVAqRjhBO62PFA6dG9KfeoWec8XnjKDnAkQ5RmZ2K5r3uT37Sp8QSBjXpcRDUMBb7yPkuKtr6zN/njE+GoqKoChwcyqqk0iXmo/PboDhmnI44l8+xZieY2RirO6LKY8bjmwRem7HdYGHXCRyX4eIBJ7bNuFiQta8QCBdRpNjLPt18jhWtM5rcQ8VD6v46evsvEXgLLJ0gpg9RxRGGWlL3u5yE54nLhKj7HEvpoucPMQfvgOFjh21agzdRtXWkHVFI/zTWWZ92pNfKJULlxKKBmQ+Z5WPmpo/Rf4Oe10OufoX9to9OR0RJnxYeynJJy1OBTF7lVLr8FAVsjZWewHSGIHyiCedHSF0i+2+iyxzmh5ibdUrz0znfnvHnjyUcIrvOdPEQXY5pmDWkaT91zgGK1nOIEoQ0UN6PNlgkeXQRMzpPoxhRBxpWCzMbMTx6jTJf4k9vI62AbcPEMR3MdEZeSRynjrYd7HJJPr1PRMHW1td4GPfZDlZheJO0rFiaFlEyYPnO/4ea4bHWucrcsEkMB1crjN4LCJVT+htYw7fQPHJhK0uINiHZx3NbFI1LqOMfYIweIhvn0Z1nUVKipMsKNrHTwhQmTrqkaF/CrMenr1s7/7HjuAh6jEwTyzBooc4apv6CoIXB3GlTNi/g5bPT5AbpPDa3k7qkOPouYnaP7vQhVu85LLtJVcZIYRBYAZEd0LV9yBNwVzDHtwiUwHBqlGWGZ9fpRpfR2ZigLJBVjJGPESoHK4TjN8lMH7sqcD2Pqn6Bhh0w3fs/GJkOUkILkMWSid2gsTxCHb9NvhjQaF5kZHjEZULhBsTVFLk8IvAjvNYN1ta/Qjp9SEsoxPgBtcpD1m6QmC1SHbO/2MOQBpv+Ft7aS4h8zg4p0zJHoFi3PT7NVcGoFhgH34GywKpvkree/1lM2xmfA0b5gKPlIQAtt/4hsZkQoBdHpH6Hsawo3RpG+xLtKsfMpljpCOvkHfzZLknjKoPpLhfWvoDlNtB3/sOp+0zQw2leJi8LlsEKVvMC9Upj7/wnjMF7yN5z6GiLwt+iqgqK5BjUAsw6SngsUptAWCgUdasDwQrN4NzjOvsnoVTF6X01EJfxJ0rNOOPPjsqsYdTWUcsTRK2Hq3JSISl5ch+l1AWFznGlx7Qcc5DsUqoST4bIco4+vks6uYU6/iG0r2NuvgKVwJcRs3zO7fJdNquc9uQhgU4hWkOFm2SLHyCal3C1pGVESMNGPvhDhGkg0zm6tkl5chvhRRgmlGGTW7P3cD2PMBfY8YSG38MUNmFZMhv8AJmckCYnOG7E2NpkZpgY9/+ATbeJ2XmWNLwMgBIm1epLyPiEym2SfkSDoRYWpVmnZwb4zhRnaZGXJaYUKJXDU5zwTWFztXmV2eA76MVpVLtpeuS1y5/xDJ7xk/igs1ypyg/9XVORlglKKLIypVIlWZmh0afieaGY5FPGyZjtsIHyegihGBqaaRFTTe/SaD/HtuVhH75KUNhg2kxcnxAbc7qDWg4RrUski4d4RQJ2jWV6jBJwI88YT3Ywoh6GU0fEI7TbYCRdcmGTeD1CZwUQGLUNtqYdvINXKcJNcGZoDIx6D3m0RLgNykf3/Hnj2qmz2SNNhhzdRFcLzM06StrodHL6+dMFqrvCgVdjlk3Zjnfw+2/A/Aidz1GdZwFOn9N9BnNyB8MJ6PkXUNJlVJywkw5oOE06Vu+xEdRH3RM3rBaKIcXobYrlCBMLS0jy8PxnN+ln/IXkMxebfeUrX3nq7weDwWf9Vmd8Cky1xDj4FqIqKbw1ROca2vAo/ScX0mY+pjF6izyfoWubzKqMnr9KVCQYg5vYaokWKWXtEo5dJ9Im03KMyjQTv0M2vUtphczaazTDLWqqwhi+jZNOWDn3y8RZyVHnBrMyo3f0JvlkBzcZo3WFLBJMqtMuJC2QjfPk0RYPnCYvmB46TRFOiOm0aLgt6vM9TMPCGN2h4a5gjO9hOCFltIWmYj/dZ5iMCCyfzXCLUTpiu1pSvvlv0XYdd/ub5O0XEKNb4NQoH6nTT92Fvo+Ox+AGzDvPYhguR+kRABv+JnDWAftnTaIWLMoFNav+flfHJyRVCYfL0/nLqj2iRgMD49SitZzRWdzHmPZRSAzToCxKtGViWCZGuaRKJojFGOl5uNE26uQNDK0w5odY6QQrGZNc+uuI4z+BPMVRcyrDRzXOIxvb6KpAzu6hDl7H8BvUN75ClY2Qe9+jTEfo1Rex0OzUtlBaM8/nXK9fxIpvQVVQje6Sb3+FpXQwwnXemN0Gw2CRDele/JuU1gqDvE9+9AOQmmbvGdLWZeoIBvkR03xCJ1qjYbYRKOzmDB2f4DTOEQqNLJes+RuAYpgMiZzah7pCPi0GJk2z86d6jV9Ucp1yZ3JMRkWn+xLyUaekMjzM+ibm8WtInVLtziBYo1j76scKzuzkIcbiGO3UoFiiZscIIbHXXybVCXuLPa5LC8ewsYRNO1ildnILlc/QXgvj/K+hRzcR3WfxpIdoX6K0IuY7/4509pBYmkRb38QExtmYTELlN7HnB5j738WQAuV0kMWEovsCQ0tjbn4ZXwtM6aOaF1F+j9Jbp5IOCsW0GFHqgsiJuD+5gxQR580a3uwWShgI4aKMEN9q0/VSsirFtEzKwQPSfEFNVwQP7nPODfFqlykFbEabRNkUcfwGAGaxJG8++3icltWMe4s7BKpga7xLIAIsv0W++ksfKrT8yEL/tG/srEj/80CuU25Pb1GogtVglVXn1LGspODe7B6VqhgIA9pXGOcjbFHRQX0oXkQIME5eh2SKEhqjcwXKjEq61KsZ/cVDtNAUyyOmwTrGdoOidY4jPAq/Q0PFyIM3YHATq3WBfL5HKgW2Y+MbFlQZsiqY2xE30yFb02NmziaBW6NMj2nOH+IM3yGvbaK6L7AXbjCLd1n3G4igTa2sMOJDRG2dK+PbLJ06tUWfSvpUtW2E1WCoC7KVFwmqEjV8gDHZR6x/+bF76weRqkAs+xgqQZQSWWVURoiW7ws1i2ALs2ci0BTe+s92Is9Aa+haHnF8jDJDXOP0/K+ESWkEULtMbXnCVplhOXV8TBSwLCcYg7eQ80OWrYtkzXVMt8bDYkERNTDSjN78gKz/DmaZYLWvYmcjqtIFw8aMT/jl8R57QnOu4yJLhdYFcXzIyG3Q6lzElhZZ3MdNlxhFjkgm0FpDp3PUynM4x99HNC+hjZB6uE45eB3pNEgaFxmlJ0yme5wgcJ06te3/FpGMMHROdfwOAFaZkD9yzlPhOiIegpQMTEF//i4r3io1o/GhMTOqJcbxDxAqQ3Wfp3DOOk7P+HxxlBzScjoYy1OHM+X9bNbITTPgQJ4KhK2Db5Fd+7/+TN7njJ+Mic1WtEVuLalHncf3r7lO2Z/vo9FMshFG/AA9vk/N85GzEwLHg/EtHCHxnQYPGxvosIUevUF08jbj2jnCra/hHr4GRz/AaGyhsgnW/IhGtElUZjhFiurcoJrdprRt0mKKK0B3nmFVmwgnZFG/zK35Hq1kiCgStmtXKfMluemS77+KvPbf4YSbGPmMcvAeQblkw5Rk+YzLYYoxepf50ffodK8xLgoK6WIvdjjSFQJJ2bpM3emi/Q161ZRpNqHhNLHFJ2+iseM9RP8tWHpYznmy4PzTH/jYdUaeOdD8nCFVjjm7hxCaPUMzVRV56yKuFeEE59HiI8Rm3hpyq4nQGmN2F5m+jW5doXC6SCRN6/1zrJY2hmEQlzMiSiIzwJvcYYFEHr+Oal1D9ReI9RcwdIUpLZg85HLrGkbjMiAZqyWdStEbvYeVTsikieUEkM85XuxTlimd3hfw6l96/L6qfg4zPoTlBFFbRxQJZe+ryNFNjPkevjBBmBjFnGqxD1mOtfoCyl8n9I8QVY6KtlDSJm89R64zFBVP+wYlaoFCcZwcMcseuSzXraeumc74/FCqkuN8n3kxZ8XtEcmnR6R+ElwZEDYuUhx8m2h2guPvkoZbTIoRFoqaNHHH97GWh5ijWxjnfg2vtsVa91liy8Ve7HGSTHCjLs3ihNy0CKSkeviHJEWGGfTQm9+kcXILyhzLukVZFOTFGDNcQfZeJDt+Ey/aRuYJ9rv/b/KtV9hZewHTcVCD95DzfdacVbqNc9g6xfF7aAywfITdwDEdXlUxm6vPIo4lqVZ48z0eBh06Gy8jDn5wGheaHCCbLyAixSDtM89Pj/nADDCdVXC65Ms7ZPq0edBAoIV63Fz7k5DFAspHTenxCaItHjvsnPGLhSt9mm6TUlWEZo15NcGWzuM1m9ZA/RzZ8QDl1KF/C0fnp2ICt4Fz7w8Q6RR3dAcjXWC0b2Dd+V8Rs12E6SGkTbE4QfdeIhM5M10RLA+orAimDxHFErU8oXrx/4VenFDu/RdSO6IcvYUXD0kMm6B9ibi+QddrEAvJXNr0PqFov2l1IIJKlbScDlmVsR58fMz4GX/2aCHJ2i9i1ucYR6+ynk9oenWq3pewH98/ZLw3fZv9ZJetaJOqEARmyCA9YTNoEdgNyqVmkU5xnIjEMCmyEbXmVbSCtEopVMFs+DaBGWIdvEY1W0G1ruJd+nWcuI8rJdat/5lqdh+jXCArA736BdT0ACGnLNM+x25A/85bNC79VWZmyNxpsdV+hvpwl9IQpOkxokwwiwTbiU4bCrMplla42Qg9eYARj7Autx4715dmDWqnopifJIQ0MGkYbYzAYLp8SHN8j9ZkF6OxRWnVKd0e1Y8Lzz7YPGs+PcEn1TFZlRKaNYxHcgmtoew8izHfA8uncD/7ZrG/KLSdLqUqEELSstsf+rvEZCPY4CQZ8GznWaQ26Xk9hJaYQpIUGWWpWLBkWc2xzQ7Gpb9BdfCHGJbLwo2IdEVPeNSjbWazmLwcU04ekLghRjrFQSOKBKtK8IZvY2dTSq+DXZZUsqI7vocJZI3LpCsRyu9QGbCOzcrJO8DbDOobzKsJhjQoauvobEF9uUsZHyCTI3SwisimWI11huQcz3eJ7BqrjSv42QjlNamwkct9ysYNRH3zNEUkWGEhBLuzXaSQpMt9wnSKaZpQ36AI1h83EFR2E1FVMD3BzF8jWf0Se4s9lFZkVUblFXhGQM1ofmT64Lyasjt/SC+fkmUn9JyzOv8Znw1nnnh/QZCTewhpoSd7GF6LJDz3VPGCMbmDTGJ6KNpGHdm8ikBgDt9AlwkDBWn9IkdOg2ekw2q0wXF2wMHikIFh0d74GvfnDxnM99igZH15hK8KIpUTJhNU7SqWYSNURtzYpkqHVH73dEN/cQTRCovJbU6CNm0VEjhNtsLzVLUbyPA82nAp/E1W3B6YLpnp4S0HSG2AV0PoCiybB/E93pneZT1YZ1nEaCC0A6zpIbYQpzb0yz7lRhfWu08sZKRK0cmUipKD8U0Wjs/CUKhKIhB4hss6ZyKan5bTy5xGfwqfq0Ln3J3eodQVA2PAtfoN5KdwrjCFhSkNSlXhGi5OcozMZxyLArU4xDz4Ds0KjN6LiKwE6TNNRwy616mXCY35ECEstB0iVl7C8RrEhkl18F206ZO4Laazh8Tze7ScGuXJm8zDHjo9JJIutrOKnu5QNXrko1ukkxaN+IgiX8KiT8uMSJSg7XTwjYC212Gtuc6ycYREkbs+fyIk/WzIZb9BimDRuEbDCcmiyzhmi+E8xexcIZ6Y6PYzjLMFjrekHx+hBewtdqk16khMssZ1RPM6WsMmTy7mo/CnL3Cd8ck4TA6oypTZIsGOnMdOexpBFW0i4hN0/w0oBmCFGOUSZX/4fK21ZpbcpXzwH2nNDwjsJsLrov1VdFWSFWOOsym2dLinC57f/hWKIkE4NapkH2VGVHmBWvkyRvMSqhRguqfFeykwiiUAEg1WiGhfxc8iJqaPpVK0t0tadqn2votx8dcpa2vcd0wGiwf0VE67SFhdvUKVLFGLdxCtFF27zrgcsPvIrawVNHi2/RxFArrmUY/OoeYDlNOkcmpIDNbcDY6Lfd4ZvU2jWnLOcjGnB8j6Nl48Z60e4oQbp90b2cPH4yOq7InxGhUD7k7usCokQdYncC9AseR0xf7++Uhr2ArOM7FHOIZzFq/zc0JaJRTqtCg8SSesuRuPz2sfvNoM0j7jdMy0HLPqD1n3tog+4FwnOD12NKC1gHxJOn3ASfId5OoNvKDNZH7AkWkjutdxtEXTW2WR7jHPFIt0jGlaRI3zCGDh1smkhHKE53aQhk2c7iIWh2zWN8FtYkgTIcCaHyPDFarFAa63Qj7fI7cc7lUzEinoCkm3e4EintFR4IZbIDTLw9dwGufw3QaZu8KN5QFI6/RcohVoqNIBAzIC08cT73c3aWlhVEs4eQvlNRHnfhlkcBov/aPHICn8j44bPeOzRaBZnRyQLkeYZoxs3KA0QBku0o7IsgFGldEWFjJJ0Mkxub+Fp0r06DZWsSSt5hys/zJpMsV3XDbjlL3DV8mjdQi6TFVClE2w6+eQzSuUeUyaz6nnBVHvBXzZQKx/iWy5xyDochI0KV0PZ3rAOW0jEGReizQdkTsuTthjqJaY+XlKyyGa3qHhR6Tjh5SqokimFCvXcOrnEMkImpcojBqENezFg/c//AfioQq3h9xsEquEe7M7AOTVQ55p1D8Uc2/Efcjmp7Fbs13ononNzvh8cZTs07RbyMUeGol2fzaxsE0j4LhaUkXbWEffOROb/TnTtDp0OhcYDOaP1ySmMHEMBykgqa2Rlqfr7YEu6USrtKuUKtigxGF6+D3uBw0EgvNFwlBI0mTMdLWH0XkGhWKcjCjTCa2VF2inMdKoKCe7WMmfMCSjWpwwb25SeTWSfE579XmO42O8bEhe5aTtG0TJEN26TBX3me/9IX7QJp/vk3dfxJzdx1UGKh8hhIs4fg0zv4zKZhRFjIyHCGnjWyHCaRKplHm+oHK7VMFFBAJHZxQqZ5bPaJitT+5sVsQf+Hn51IcoYVL1XkImx2in+TFOrmd8nvjR3oe12EGP75OToSzBrpBshVsU4XlM+fFzqaWDkR3D5PS+UgzfRWyc1vZGxQlH8SE1u86Gt8WkdRUj6BCrgk5RYYfbJNLFq53DVhVYAdOyQK69RLz7x2i3ga8kz/gXyM0apjQwh3tY2ZLF4hg/7FGZHuMqQ7t1DBokhsUHWyILu43sPE8lnNP482yJWT0kGt5Brb2MNDXJyg0kIKQLaESZUHnrqLWvn7q1PvquLKs59+f3SFVCx29Tt5pMkjGBHeKbHg9mOyitQKr3x/gznK8zfjaMkiHvjm8yTIbUnDrf6P3Kp26s/RECSVtZCHsVrUGkI8aOy+6j2KobrSs0l4eYQwtmh+hln6p5Had+jfL+7yOTI1y3xv7GL7GadtH9t6lxhKhvQZGi0hG2Lk+TQYSAqiAupxxmU+zkhNb5v07U+wrm8gC1+yqoEnH4fcqVC8RoItNF64p+fIC98XU8twtHP6Q0JKJK8eYPSOMDSqm5KU3Waqv03C5HpsE0m0M6oWHY+P4K2CZJfMI8fYCU79eFbXnqwC2EYCPYJrBGuNJkkJ2wmD9gI9h8XHv70PgJeGTkSeW0scIupFN068qZ0OwXmI7TpYxKkKB0xa3Je+Q65XrzGZrGqbAkD7aR5+pkk5sUB39CXQrG/Tcoui9w7sJfwh3dhcU+iZCY+iLx8F1sv4PhRuA0KO2Qau+PCa/9Teb738aRLkgP0XmWfPA2ZfMCw/ld4qrE8xoUFdT2v8PA9lkUS0blDKt+ASvcYBiPIJshZZ8Nb/snfj6JpG29f1985mj2+UaUCbpIsYWLU2pyo/Z4vjKVsrO8R3/Zx7c8FvkcA4eLtYunx4IwMDa+gpXnLOYHPJzt0DQ8llnC9cYz3Jm/w1vDN7goNVE1p6pyCtMhBIK8QCgb3b+JTKYYThMxP0a6AbosEO2LKG1gUtLVinqwjml4lNqhG3TYTecMOltoLbD2v0WWjehFqxjd5zC1g1vOSKNNatMHmFaAsmuIMga7hRDvi3krSg7iXbIyYcVbo2Z+9P5UZDRoiwGy1BiD1+D4VYqgg+o8j1j9lSf2HIvoAqZ00UJ8yHTldGwTbk3fQ2lF3alzMbz8eNwrI6RqXP/M5vgXFbOcIZeHaCui8D8sXLKFw5Z/4WNfo2l1admn6/gPnqu0hrrTYFnEmNLEf3Svl9krxOtf5Y3B68h4l5rbpHAbKNVHyYxk/WVSwyArM9pOjBduInvPYfXfRJ3cpBjfxtp8hWUe0442KLI5J8sjaF+ikC5Dw0ArQb1aYBYFk2KIJKMa30JnY3yvh9O6QYWLmh9iLR5QLkZUFMyKMd853iG0Ixb5kjLMWKo5fjFm26lj2nVAkDWeQdavoIWJ1DlSSAxpkGcL6D5PVaZU3ZdQHxDLS5VCkQIgsgmmqnAMh7RKGBTHTIsxgRFxqX6Z6Cc0ncz8VXwnAmedwt/85BN+xhkfwWcuNrt+/fpTVZNa649UU57xZ4AQFE4HY71N1b4BSKTOUOJJRbe2fMbFkHm5IBRXaWV9zN0/woiPUH4Px/Cx/C7j5IS9xS5hLaJj9bAjByEEvhWwKGNs02QQj+iYHt7yELtSVHaA6r9FC5iv3mCndZHAiRB2RFAVuLoktlzi+hYn831MneN6KxgCjNE7lIt9ZNDBWhxDEWN0XsQ8eQMZ9NB2iFr2qYJNFtmCokhxDIdROuJK/Sqe8LkQXganRZSliHRKtf5VtIaCHAPjsXhJGR5GfQM130FH6yRCopRCa4UQBtZZhNRPjVEtMI5/iFAFauUFiqeo2Z+GoqJ6ZPlc6ZLHcm6gUAUFOSYfPS+WsLlSv0ZZzampCnnwBkoXyGqK5dYpnAYSgdQlVe8FRDJjrH3mWhEkI+zsEDNfUtrPU7Wukjs1DhY7tM//JeToLnpxgBq8S1HvMS5LvPoqgyyh7TSYFjGROcdvbqP2v01ZzEl1QRysYAermE6DPFyj3fsSg2JBWuW40scwXYqVLyFbN9ivRuwcfReASTrlhdYXGWYn1J0mNbN5ugERXmDs1iDaZJQmrPhdcpWxGz8EBFcal08rjh9YrP2Is5vNP1sMYVDBo0Xkk92VWlgoVSGjdYiPEOEqpfVkhKNUOVqa5BSMsgl1pVimE1yniek2kF6NyoyovFVkPsc3QkLHY7/SnBQLViZ32E4nuLUL5Ku/RuX1ULpC5hMsSsyDb4Pl0l3/KtHgbfwqwxjdRVoOTjplmyO0GSBMl7ws0NEKo3LO0uggq4zi+HU8KySRBtXoHsKu0c8n5NMS7UZIDASCus7pxBPO9S5wJDNqdoc4sjEbI4z5DsbhnyC6z7JHxv5ynzzusxAgWlewa1epsiUbwRpp/QrmI7FQEaxhlUtElVHVL/3YuJuY0mQiJVb7KqgA1bhwKij6MSxh07VXsZM9xOI+Klw9c3T6nOMbIYEVkFYpPX/l8XlNIrlQu8g8nxPZIaN0RKZSRsmIut1gd7HDM43nQQuMaok5eAspJfghlb+OLpcsiyVplVAlQ/ZrG2ivxcSuc0mErHobiGpGZ/aQc9kUjt/GD7vQfZk02kaM3qSITyg2v4A7OsAcvIMXnUN2X2C1fZW506NuNoirBUuhiIRJQ7qYWFTSJLn3v3OuuU2x8RUO85QxmlU1IalSrGidZf8NlO0xMDzWwy2syV2YnTrniPY5jGyMkpL3yhOKwx9Qz5dsrHwZUXvudICEoHKayPYNlOGg7DbaCpDDNzEsn7J+7cwl5M8YgUIUKa70QYGucjBOLdOT1Rc4mLxLK/Ww9r9F3WqgVp4BwJM+odaobI4pLSbSQGvNqrdKfblDFW6RpgNUcoLhhIw61wnbz+IG13EP/5heNsboPUvmnHa4Dh2PrDhPMb3Npff+v7TsOlW4ibRCNCb92X2qzZeZWE1apsVCJUSGzXK+g26/yKxYEjl1JskY345InCZHK9dpOy0c/9S9TAgow3XMIgZVUDWejDRQ0kaICikkSiscw/ngEvAx2qkhhAG6QrtnovkzPn8cJYd8sfUycvIe2mvBJ44R/HQ0jZB30wOK1nWsw+/8TN7jjE/PBwvmEpMtUTA9fJWOXyeVAVVtnUmxZLnyImt2E3n4OlJlpNKkbjbIdEIcrCDmx2SmT2y6eHad2PBxHI3Vvo7V+SXU8phydAeznGKmJ/jJCfPGJoNwlTLoYqmCvfkuNoK5KlirrSEq6Jg+YrqLapyjcfm/obz/n3GzCYPJfVI3pBNPELUeablEuRGL+S5REVNvXGJZ28brPodRpOjhPa7U2oxq29SVxj76Fla1YOGElNIjLXNm9uQJ16mPowo3MfMZuDaV87RNVY0WmtKqgXUWnfnzwul6+w20UkivjqJCz+7Tjnps1TZwTRfvJwjN7MUOYnwXw3GpDAtdFQgnQuvT2tHB8oBSlQySAW23TWY3WEqbRJq0vFXQiu7obQzLxTZccJqYSZ84nuL2XqakZGRYVIsdtpIlXusqZVFi9N/BNywSw2LXcsiyAdrvItpX6AQfjmUq3Q6GtYsWAhmtoE/eOl1HzfskF77O3vQhrt/EzVLqbpfiUbOHFvKJCFFVTGiN30WWC8JZQGIYiNpVDuMpi2JOoUs6doea3cARLpbhEBrvfyfOBAafT4SQJD8S1WpNrnIc4+liM0X1yJH7o/dVKn8Fc7GPqApUtEFcLUhVgitdpoaPf/lvQeOHGItDlLQoVr5w6rqNZpQOoJxjVzGz5Qiz+zy+7ePbIWtWC6O+gbbWoV1gzu4gigwMiRWtMQ9WKHXCsVqyrQs2DIUdn1CILc6nCak2qHVfYK4U86BHf3KT8/mYVriCSI6ITt5iIk2qMuZGuMZ0skO7eQV//S9zlPZPXQGtABF5qGWfwtb0q4RpNqeSJufr5zExCWWEM3kXFgdYtXMEhkUy+B5LlRM3LnAUH9FstD/0XTCqGHPw+qmo7lGdOl95GaEV6szl/hcSjeIg3WOSTVjxVujaPd6evskwP2GZL/HNEDtyHzeeSqNOt/U8ZqVIl7vkjseoShCr3+By6wbp4HWUXUcnI9yLv0bWv4m//lUKrXBv///ImudZHd5hrX8Ty3LRiwHVxsssnBChwdr9Y7p2SKkUpeFjNbax0ilaGAg3Or2GCIEUEikknvXJXWKf+Nxn14HPNaXTxA5XIJmgm5eeqFUHZkDDaRGWMe7xD1mpbTF1O9iG/Xg/U4Y9jLW/hNc8ppkcMRU2jrQwMLFNByElB9KlFq7RDrfxhu8Szh9iaYPKCgGNaGwCCnH5MqW00IPbqOgKRfsGMj0ivPcf8FRJ+fA7hFvf4LhIaA3fxB3dQbcukjTOER+dkEibTFTo+S3EyhcI688gvU3K4btgR5RuF3v8FmJ5gm5eIg+2ScspVv91rGRE2rlBvfvKxx6z2q4jqxRZ5Sxsi/lsl9RpUususD/QNK6FQR58tJCm0PmpYB9Iyvjse/IpEYDsvwHZHCEE5rpHab9fk/s0a1D9lD1LgBV7lVqzjiFMrA/s/6ZFStNpcLA8YHe+R+6vMG5sMFAugfRo9l7GnOxgrXwF5a9Tmg7u4fcQyYiqc4PMDtDRGlVesGxsk3gt9MlNAgGd+mW0v4KhSjAMVAmVaSM1iPoFrPkh0m0ipIUxuAnRCnnTZyoK9k0Xu0oZZSO2g4j7s/uMyoROfYOofY2G1ztdr1QZVf0ipRlhC4cr9SskVUx3NUCNdyDcJPeeFEhWVh2jdR5z8CaVdDFPXudy53n2iiPc5RxjdBfTCpHhBnyE2Cwy6mxH2xRVjud0yMXTHf/OOOPT8plXOX/nd37nTFT2OaSsX8E0PSppoa0Ac/8PAdArLzwRNRPXLzAuhlTSZKwKGsPXyfs/wJIe0o5oXfzr7Cx36LhdqkoxL2esFhlWuWBHVrw1OcE2THwzoHQqAsPD9ttUmMwOvs8kn+LbdZr9kqJKKOd77Ns1rjhdHLtFOr1DXt9Er71M1bzKW4s9WtJiOfgey3xONEpwovPUjBrWeILOl+h4jNp8her8X4HFIWbYJiljmlabzXCVzTxGH38Pog1yf4vk0v+IAJSGcTFgd7GLbVhcjK5gCweNJG8+h2hcgewEIxux6m9gCQshBA3pwOwQqSyqs5Pxp8KIj590nuh8MrGZIzy2o21mxZSW00Y+OnUVOuOd4V2G4xkb4SYt66MtbYMyxzh6C4mCbAh2kxUB0yom9GqILKPERE/2KTa+QZbs4i92UcsjysEtKBIoFGaVk2ubwG2yW6VcWnsJNWoSqxJVVRw2zyNra5jFkiOrTYOMZTyG8XsY8RBl2rA8ZH/1i1idy9imhyNdltKjLKcIAaPsiE5sASalWSMSgrVgjUzlrPsbNMw2HSWwD7+LkBb5ypdIDJtRPEKjOV87T2g02E0e0HY6pFXCrJhzc/w2W+H24+6QTCcYwvhYod4Znz2r7gaFs2A3P+AwPgBfPO42qAwfsfZlynyOsutUZvBER44zuYme7iGCNqr9PMqqEa+9hF/fxJAuuqpQ0qGsX8SWLlfqV0irFN/02VnssFrllINbjJwWPgK8dWbVlN34ASi4nAwIixyKFOmv4fa+gtr7I4zj10hn9+k3t1Gj9zDXvkxutxHP/k+8l88x7Sb9fMyzyYRWWWKqGWGRobqXyY2S41JTuAGjyU2uNa+z5UTYB9+jZkY0bYkIv4jSUFFRZQOs2T4GJmJ8m0Pb4Gh5gCUVNTzqeYU0DYRpUHaexfzA4lkL63EE24+zYq/ybPt5iqrAC85RGMHH23NXSzh+B60rRDxAbrU+Ns70jD9fTGFxObqGpnp8jZiWY3YXD3EMm3PhRWzh4Hg+hmHgmA5SmViW/Vi8YiwP0fGICqCxBYaDnO9SNzRJtMk83KJlmgziAU2rSd1uoFFMT14lntzFOXwNF40xPwRvjayYkucLhKFwhrfQWcUkXEMHHVT9KnZ4hSZQ6oKbs7foqyWXOtdg85v4wmRx+CpNu45Ol2QyJHEcVFmi21ewwg3y/h3mvS9gpCOM+jkqfxM7fRsNJCJGDl9Hj+5h1C9gVRMm/deZqxQrT1m5tokwGqebcu0bIE20HVG5K1THf8zR4G0EghXLQQaXPmLUz/hZoDBQnWcQsx0qt8a+WiKyhK6zSi4sRtLGlKDcCBWsUo+PMJwOUqVY0oVgDVHboG1abMwPiSYG9fWvIMrXmM4esuM3mZYxQX0NWwi6aspWFVPNjsl0iXn1BR6Y8Prxd2gZFi/s/wnsv0qpCuwr/x04GiEs4qDDeH6M02rRPXoD8eDfs6htkDg1aF9mWKRsNM/Tbl3FrJ1jPHuIQ0iclVS+QhQj7PFNpDApm89Qmk93kXSEx+X6FbIqJbJqPG2TrbDbmJtfBVVR2o2f7QSdccanZF7MWJYLWk4bY7GPcn92DtlNIyDVBZPmVXo7/xGRTdFO/Sc/8YyfCVIlsPs21nhM1X6W0m6iyVkcvoaXzUkPXyM698s8TEfEq19lmi8I/A1qay8jyyWmATIZsOpskNptCrtOadjU3XUMb5vKbTA1bBrBOSzhk/glk8lN3CrGLBe4SGxVIcM1hsmQ51ubeOM7zIfvYYWrNGvXcXTM+Og1siplJTshLJbYTp1ZFuOWU05ql6jXLmCcvMHRbJ/NcJXZ8A7u6isEYQehFFU64Hh4C4ViNHqV4drzXNSS9XiC7t/C9zxavS8wcFoIqdlLdvBMn7bV4WOFE0aA7n0Z2hHVYP6E2LgiYzR5m0RrmrWLRMaZ0PjnBWO5j44nACivgVFbxazmLNIFbTnAqF9lVo7xjRBTWB96vqRCjO6gq5yyzBArN0CYFF7v0d8lgRUwzaZY0sIQFutOhJzv4GgDw9smt2soe4fB7f8ZP5sRrX+R0oyY5CckpU3YvsHQ30QN3qQRbXM8uYMzuoNnGIRuh9nmFzEG72B5DSa1bdYa1/AUyKJP6dQ5KSekZUrbbWOufhFb2KhsjEwzZO0imA7D6BIDYZHrDGlHXIwuUfuxe00hTh24a9kUqSrc4Xt4s336lk/nvGI3aGMZDvN0Dp6m66x+SKg3Lgb00z4Nu/4oJuesXv95oe21eXHlC+wvDlhxVx8LWxQVSRXjSBcDk+P8gEFyQt2us+mfR3zEHFZmhFr7BgLFXCXMl4coSjzboWV3qIRF0vsmYqVES+vUPQSN0b7KGiWqtslASZzmOfzRe9izAUO3gxPU0fMDHBzKxjXE5C6FtpiXOQe1BplKaGQTHkzvk1oevfZ5LL+LsAPk7rcp3SZGFDBuXcAQBXr32yRWm9KrwyKG5QxlGKSGSzMdsVXZuCf3KVozzoUXGWT7TIsFh/4KvWv/N4QcYu58j3DwNnbrAu2yi3JaGOUcPX4A6NMYQ5ViVgodHxOEa5jRylPrP0Z8/PicJKcPoHsqSNNnQrNfWDKdchKfAHC0PKJpt9kINuinh3T9FQSS6rQq9BgpAui9ws4s4J3pe6SlxZcdl3uGg9G8QPPBH5GOb5MLg+jLv8mOvYKRndBb/QKOBr3zn1HSoBzeorx4AZIhjuFhFDPU6C7J/IDui/8PGs1nKKPrNPMhy+KYo9lduuUSKVdoSU17vks9S6g6wWM310qXpCrBM/xPlQJzxucLLSzy7kunzqY/No9SmzzbfI7Do+9T5DNmh68Rbken95nOjNCoMUknvDn4NiobUto+jtVhK7yMQBAadUKzRqUqDLtD6NhY4wfI8QO05WF4TVTrCtppoJMTinSEtTiC7V+maD7DaPwmcnIbz+8gjt7EC1bIpnvIqE129H3MbE4gNHO3gXnx1xn0bzIplkR2HV0WrBZTTLuLWP8GWoOZj2Gye7q0H95C+uv45ZL5/IBSVzTne/RrhxSqZMXpYYoP71tVyTFLyyLc+CJVNkOYPmm4iYv6VLtcgVFjxV9hXsxZf4rz2Rk/GYE6nctH64ofYeUD5OAdsCOK1rMo+en2HyU/En0LXOF/SLjWdjscpvtIQ+BaDqNixN3BCY7yWY732AzOsdH7ItWjcFRvcUAenMfYrFB+k6PO84RVTBUnlEaJMXkPsezjlxmpHbE8ehXReg7tN0ija5yYJrWVazjzPpkd4Zca01iggjpZMSVpXeFty2Z/fo9nWjcQSDa989yav8uJPmEkJdLpYsWH6PF9AAxVUXZfAsCXAfXpA5gdIWprZM0bH1qLJDrlroAGBcvZEeZ8l25tjUaZYx+/TXLyNl7nBlEyo7SffjwL5Oke+odvs84440/FZy42+6Vf+qXP+iXP+AxQ0iGPTjcL7em7UJ5GTYm4Dx8Qm0npEHtd4iLGEYKhVhhUuOWUqPZNKqvNWlCxN9/DlAa+LojHtykknBQn9LVGSoMXWi+wWt/AyGc0oiv044eI5ibDYc5a4xz1yUPWO89SzQ4xg20cDErXJ0hjtoNt1gpNcvgWVX2NvlrSMmCaDsi9BunyAV27wXq4iV7s4ikDmQ3Ja5cxLB/DbnKVEl1lNMbvInf+K8JtUKQz5GYHZXinoWkChtkAtCZMRxjqJrJ2jUxIMpXiGyGr7iZr3tZjS1ep8tMucVdhFg5q5Stnjh+fAm3XEEKC1gjLwp7dRrmdJxTvH0XT6nyoC3pRzsnIUFoxTAe07e5HikdkcgJlihICs76FclqUs4T5bJ/SbSBNBxv7NMJJl2x625SGRb7YY6ZSXKlxpYHyW+zlI+ws4VptEzkfIJZTztfWmLSu8878Ho50WA822Qi3OFocUKkBPvJUaGe0KFae5+1iSjjfw8fk/Eod2/QwhEGwvE/j8LtM7y4xO18m776Eb4R8of0ypSoIjOg0bu34VSbH3ydXOU2VoMJ1NIJca2bFnNBoEFkRI+FSyhJDGxSq5Dg5ol5rMsj7j7/Hl+pXcMWTmfa5zjhJjzANi67VQ54d558ZpjAxTY84TVAoHszv8kzzBQx9usorzRqYH+7OlypDT/dAlej5MVb9IufDiyTeKmbrZarRTfT8AGaHmHadPLqAj0s9O4F0xnUkWZ6glUI4DSyrzrAac29+l3vTu3S8DnVd4JJjCpeZWXFn/i7r87vUVYrZPk8Zn2DXNrCmDzDYJ+y9jGfVqKqCc+E2LWmz0jgt+PtOQD6+x0AXmEGLt5JjGm6Tt4Zv8tVghZU8AUwoE3h0Y7KzvI/MRgTJEaveGpXtoVSGZ/h4wuAZb4M0OaYc9wntFeTwDmJj9anf+w9GIZyOu80F/8rjm5Of1FmjhQGGhLJCSAPOio2fe8Rp8PfpzwJO0j6lKilVyaKc0bK6mMJiw9lktcgoigWGv8HjgGfLf1S81wg7hOF7lGVOIkOKxjaG0+C6ew4VnLr1Ci2pKEl1BQqs+nm8xSESm0oqnONXKdEsZg8p117keDGkXy1RYQeKOc/oDFkMGcT7pFVCUmTcYYIRrFJkC1pSUbPrGNEWibeCUyZ0sz28xQhzMcHw6mz13yMTCmPly5TComxcwZA21ew9yuWIfH5A046oeecZWg7kBYNyjlXNsBH4RnTqMtp7X/yd6EduokIQq5zwo8b70ZfsrPPvs6fw1hD+GnvxDidxHwBDWHTsFbajc5ykh7jSp5rsUGULzGQBjW2q2hYinWKGm6ykGWQFZPvQXkWtfxNLFYSjd/Hr57mZDhHpDEMabAjNMD4CaSLjPYxkn1eUYrrYxbcjbDPEkRKcNvpRl/V5NLXtV/DNBvPj18jzGD2+R7T5NQ6zMZUQPNCSE8PkhlkntEMW+YLIjkiqGHPwKurgewROA8t0KZsvfuR4+DLElx91JJ5SPuW6ecYZnweOkkOA04aZxR6q9vEREn8amo82nfZq66yiMfvfp9j61Z/Z+53x8RjLY8hPIEswpvcpu02EsHCDFapiSdjYJtCStXCL20ISmA4eFqUdgt2kCdScNSQCpRVZsIUjvUflcmjXXzx1iNQlB+kuy2oKrYtMxjeppSMkGs/oYQiHVW+TuvAI0gTf6WBVAlnlzEXJrIopigXmsiDwNxFFQeEFvK1SdidvcbHxPCEWhr+C8hqE7jrarCHjEU4xpxy+SRD0WC4OqNqX+O7sIZ7XplXMCQHf6bLqNGk3rnF/dp+0Sil1ztQ73Whdszc/8l7zo9YYavgG2cF3MKRJbBjU6s2z9cjPC2bAjyzXtRlQOE3k7ISe56GidW7HY5IqIbACLkVXH7k5vY9GgleHxQmYNqW7QmWc1jIUikwlbARbdNwuoSqYzW6TxMcwvM16sIGc7yDazzPLJyTLY9xsRhyfkNV9dL5EODZjaaAF+NE6BoKMChWtMcnnmEGDMS6N1os05/e5WIClHcTBd9FlivIDhm6Dui44HLyG4a0i/FXOuz0s1wddkbeeIzQDWm6TdyY3qZt1dmY73GgGjxsBRfKQef/7CMOl3rzKijbQmKh0xqrfI8bmYu0CJ/GEDT/kcnQNlydrOoqS/eUepapIioS63fxQ3eeMPz+kkKzZ26y1tt9380Cxs7zPNJvimS7nowv04/6jmueIrtf72DnUQlJQMi6GKKUIZA1XeI+FmxqBFtb7iQcIrOAc4ewh2WSHZ3svYiU5RbDGw6RPlewj5w9IrIBuPqNevwR2hFZDLDQbWnOEwLFchAC7TCnSOd5yhI2gWd/CMwJSwyApU+rxAesKdDZkYlkU2iLwO7hei8Jts0gn1PUYHXRRTgNv+RBz7w9pei0GtQq/4ZEuDyiW+zTtGv7ud5G1CUbnGmWwiWF76DxGmx5YDazZIRu1S6T1K1j205uTtR09qlMrtNP4LKf4jM8pFjau6ZCWGYHlY2DSMNt8beWb9NM+juEQGR9u1lBaYBsuq0qcRg0qwWG+pLdynXzvOziqwlI51cFrCNNn0X0Gx62xqqFaeZ7q5G1ksMZCQjW+R+L36GUzXCvAqa2Tj+4xyhaQ9Knaz1NVIV+SDWrTXcrJA6S3wmTykCgEY7HHwG8TqyVxPiEpFTU7xLMClvmCrtd76mc443OOEGjMpy6A62YLwsucTG7iOD6ltE+jw7MRoV+jvziC4+9zePIG9WAV98Jfp1IVGNCxV3ix/UUqXdJxVnC0wHHqWDqHcJNqOaU0fOh/n3z2AKTFMk8I4yGW9ZDk+AfoKscpY5adSxjpnNINyI2QTm2LcPguEsFaNufAK6m1rtNMhhwXY4bE1KoFbauNmQzRhoM2HDBtKHOEE1EJyVQVmLZLQ7oIr8PR8phKVwhgzd16YiwkFZPB68ySESfCoHbxLzPGwjW9x8LtTzzkCNbdLYR35v7306CBqvsCcrF/KiqzW8BpTV6MbqOzJWRLTL9D7m99/Is9flGNM3sPZvvocJWieYNRMWSUjWk6TUpdssjnrPg92nYHrTV7813Www0saXES92k4DY7ifQI9Z+XkFmlV4ax8ASpNVbuKbJ5nrXYFa3YXld8mdEPczktYuKTTHaRwCJwWVjqEfIxeDPBWbnAbmyvNa5gH36U+30d1rjK5/7+QuXWcckmjc5Vj4GB5SMvqktkZl6MrrHhdIrNOJJtomTxuG9Dm+wI8WSUwPQBdoSa7GNHWh+qck2zMokqxLIdlsaAerDNFs1KW5IaHbQaEyqQyPt4sodA5qUrwjeBxbeGMM/60fOZH0t/5O3/nY53Nfvd3f/ezfsszPiXa7SDkLpqK3I1QlI9PKhKDi+FlEhWfZmUXBZ3Lf51KGNidL6MRtM0VwmaEAPYmb5PM7tCsbbFiR6hshnabSEPgGz5huIZw15HJbe6nB2yaHtbh6zhaIwc7sP2X6Fcx02CF0F0hrfdwMXCnA6QhsKf3icN1Jn6HXn2Lb01ucyW4RLMsiRcHGJZPHq6A5WLv/RdQEstvo3svY6gUnSxAWuh4hGxcBvn+Ia+UxrNcZLxPa/81/CJHrj7kvcYllmVK3alzIbj0xEJDqhTyGFwfMz6G5X3y4CJanIkQPgmF08XceAWpE1T/bSgypLmD3PjGT+UY5JsBc2UhSGm6rY+313XqWPE+OpmgL/wqeetZivQQzT5ZmcLaS4i8QofrKOme6ubtLsfRGu2NL5GnU8T6Vxl4m6iTPvH4DvHsIWHtGnr1JXTYpfS2OJ+nhOkQL18SKEVbLbCMCrIF/uW/StV5ll07xJnfo775Cm1hY0cXCJXgmWidxfgditEtsmqJJT3GpocRrLPubvGjxhatIbctdosJbQSj0bv4RUrTb9C323imx7A8ZpKPqbsRF9xz7Ex30Chqdg2tYZJN0GgKVbIsl7jWkwWrw+SAcToCwI7sTxx3csYnwzUdpJCM8iGmMLk1eY+LtUssyjlFVdByOtiPnBO1UFj5CFnmyLCDmh2BG6GM06LIaUSGJjEUVTnDN0MyQ5KpBY35Lsb+t8GwsdwGJjWM3lcgWievXycuxyityXRKPz3C9DfQTpNeuMW9dMDt5RF+7wvU979NMTuk69bRq1/ALFNMI0AtDrjevEx59H1sM4SVLyHWvwmqoNQVZTqniA9oVIovrL/InfF9pCpZHL9Dy/GxigU0L6O1ROmSRb5ASQe98jxFuI52VokW9zCERdtrcVwtWRQWYTFDGgGRvf7U771ZzpD9NxAoqu6LT0SRftKbRyVd1OrLyGRI5XU+dQfOGX++aA01u8YiX2AKA998v8vfig+xTu5wetWxyJunkZKFt469YSOLBaXXw7D7qLLPID0hEVvszG6zLGdcDK5jc/r9NDBxOs9RWg5CK0oksozhwf+JTk8wo1WIBxRhj4nfZaRSjosJN7x17OyEgzv/liof02tdpl3bZNUMGRUFo3LBkVfnmdoFGv4F9qe3aEzvogZvYXVfQisNdohw29iGh54fIqJLpy4g9UtYs3fJlsdE9S2sxhU6va+RNs8zHN4hc0J2kyNMhqxbAW13+8lrcPdFpBBo00U+ivP5cax8iDx5C0yPovs8Sj498uWMnx6teWLz3Xi01myabbL2F9B2B93/Pspbw6oSZDakMn0qx8Lw2piDt9HDu6S1VaZVSiVNWP0aOujwxuIOi0eOH4mKmfe+hCqWYFnMJ/dZne1hjG/TvPRX8Zwm4pn/C6lpMo+28NIZrjKxDJtG/XmEyjgSJUXjAmHQImucw3cidmY75EXBZm0TA4sL4SVyleEIl352xOpsl2L/O8Smj9G+SkH+hCX+GWf8onCU7CMQNI0GcnlMsfrln9l7NR5d644tG2XXsA6/eyY2+/PE8iA/rY2llsm0HFIzG9TWfxVZf4h78CeQLKhbNa7WL+NP7iP2/ghRWyW2HIZVSuHUWHXWOUwPWOQL1oK1082mR2gNcX5CY+8/URvfplp7iUMzJLj4a5BOsMMN1PwhvWCdQIMR9PDmx+DWKE0fjeSoeQ6nSsksh5ZoYp77Fe5bFYfpDKEqKlFhnLxDvcoR5y6y2HqGTFU4o1uY+39MkU6oghUcO4JKs+X5jO06+cazVI1jplpR+j0i6WFIAyo4SY8ZF0MWWcyXe4pN95OLMIUAO1+eivBUSahOx8EsxoCgtBqf8USe8Un4pDE5ub+Bte6A1pRuBw1YPY2tcpZei2R65/RxZYaZHmMgKN2Vx539GkHeeREzGqOsgMrwyHSCFJKj5IBRMsa3PK47Ley9/5NRckwYrjI3LDQlhmmRa6jql2Dr6xTZmMIMuTu5h7X5FaTdoR5s03VWsKNL+LP7WFbAINSk6ZTM8hnkQzp5TlRWuMM3kWVCpi0yMsRySivdxzl6ndJwMfwTkjWXMj4mXR6fismiGQfFiLRKadg1TGxMaSIefUYhQB19C3H0Q4jWmUeblLUehngOr/MMwq7jrPwS626XujXDkjYOT67Fx8UJ02KKZZpUucKUBsbPKML5jD8dH/zeaBSLYgFAUqYorYjsiFk2w7d8rKe4u3yQipK7s1ssitMIzRWvh2d7VOkOMp2hgx4YITo5wLJqKHsFIxlSUy6G4yCSMYWU7ORL7HCVha4QVYldJCSmR2jY6O4XsGfvYe28SbX3R1xe/xJVuMUL7Rdpqhx78L9COgYDFp1nEZbF3ApZL2Ma8QDz8HVSp0HevEaxugWGzdCpM84TVlpXURu/QmXWTpvmD/4ri2yEXSxoRJvsxTuY2RhdLOkaPo4ZUQAim6Kii5SrX0YWMyq7cSqqC1cZVymVgNZp2/mHxqxwOpgbX0WogtJpfejvZ/ziYQiTrWibk/QIz/QBBRg4wqfjdMhUTq5TBGCL98+tQsClCrrzEwxxKqY/lhZlWSAv/jUsdwWpS7SGsiwRVYZuXWcwfYAnQXVuMBWCorZF4i4w0oy8eRWzayNHd1BCsFA5evQu0m2z6jcpkxOso9epiiXeyrNMTclRfIDX2uJwcUAz3SHtv0mv8zxDY5NhNkIimRYTnm++iMlZIs/PC1KlWMO3MbIh2u+Q169TGT4aRa4zTG3R3Po1qK0wo+StdEjLsjEKycP4PnXPYLk4wDMdHGFQM2zcR3U6icGq835tT0vAiajcGmJxDJtfZTx8Dyb3MOsbRMshOupRVTnSCuk5TeJ8zIwC2biEKpe4nedJ0hHxxivUvBb5ydskO9+iXSqCS/8DKkjZnb2NpUsezO/RXBwQzPrY0kevvwwrz2KkA4rgPItqxoN0QtR5ngqFG25TLQ5O/+9P2XNVGJjRJqRjDCfCsFtsm+8Lin+a0LUzodmnQ1YJUmVUVu303qvZeOLvWkPlBMxndzEMi8D85DVjQ8Xo8Q5oBdNdVLjO7mIPpRVxtSArc0xhkVQprungywjLsyl1Sctts+Gc5/70LvUqZ23ndczBbYQVYnht1PoroBWFs4LWmiI6T66XjPIZItxgPbqEKCeU8SG+YeE8/EMqt0U9WkcAl5oXWRZLNi79OnJyQGLYFM2LNFVBPtmhl81xN77MnvRAC0bFgOUyoa5KvMAEp0nhrWH1NFW14MiwqNJdVtw1hHQx/SZ6OQCvTvWUaPXIDjhJBPP6JUx/hYVZo2c3kTLA989hbHTQzYsUwUcL+0pybk/fI1c5NSfiQnD58T3IGWf8afhcO5vt7Ozwz//5P+e1116jXq/zt//23+bv/b2/B8Du7i7/9J/+U374wx+yvr7OP/kn/4RvfOMbj5/7rW99i3/5L/8lu7u7vPjii/yLf/Ev2Nr6hOrZX3AKp4Ox+XWOs0P2kgFuMedydO1xp5MpLCKjjqJi5k4ZFBab4SbqkbeiEAIXn0QtmGuJ0z51TNteTomKJXNd8l6VMbBG3HDrNPKcVdMhyhKq/k3CsgSnB+2LjIMmx/OY6eG3aIQbqPazeEXCpkzRR9+n5daxoi2cqiBI52wZIUu7gZzdYlRWBFJQMx0W+99GpiOs7ivobIbQCmUGSMtFd55FWg5l9yXUB2z4Z9WYYTxmXTr42RgDn2K2ix2usUSyLJaPzDrf3+irzBCjsQXpfYiHyNEdvMkdqugCee3KmejsE1BaNaSyMatHltRKIXT18U96ClKXeMLi2c6zDOQUm5+waBEGZXQeEYGKJwhV4q5+g064CXaIdtbJkJQUKJ3hlyl2MaWpS949eYPADFmZPiQIt7GSEbnhoJyIpZoxLnMqq0tZjrlQxYh0QjR5QDV6hwpBbXwXp8phfkK12eWqhmvKoRi8hWn5OKMHlFWObD5D6bWZ19ZQ8wPIpkTpCUs7pHRzluUCz/CxhcvDaI295hbKsOktJ0TxGK9xgW79PMvpHQ6LMQdVSS/YwDZtDMPCloKGfepe03baxEWMbZhET4muMj9wLD9tYX/Gn47QjrjavIqYAhoqXTEtRxzMjwDIVM45/wJLNWcyeRf76Id0vS5O/SJq8xWU4aOkjdQlRjmB/ncpkgF54yJLaTGavscocbi2OMKZ3Udrhbf9Tcg12g4hm2MefY9e5xoHQrMerhGXS6QUjIRNt0zolAtmXodhGbNZO0c0eQDLAcbd/4honGc5vEXRvgblHE+BURaQ9MkeuWgqtWAsNcqw0K1LnPeukeQZhlbIxRuUTgPhdMFvw/K04LPidzlJBhhuj9zpYArJpegKhc5xpMN7/T8kSUbQPE8RblNEz2DP7yGSIaq2TeE+ik9ZHrwf2bvYg+ZP19FXWg0427D6uaI6lXshkKzYq0SNGqYwsT4Ye63V4x+FKp98gfkBaraPYe9Q9b5IFrU4XjjsLO9ysjwhqzIs6XDJv47QFdbkXVbyOaYZMJ3cYRwfUq9t4NU3cOwA2diit/5l4s5ldvtvMtGa9XCVC0ELvfO/szZ4k4UwwXAIihLbbBN4LkrNcDVY45vIpE8Li3R+hDYD1OIh1epX0MEWct6nKlMIegiVgbAwsiEGAXbnBbA97nWfIYj32EimuG6Hvhtxd3qfrXzJMhnTqz+LWv3y444p3+xg9b4OQnyk+EdO7qHzGPIYM+6Th+c+87n8i4qiotA5tnBYcXtY0kQKk4b1/ubHqr3Grp+xbN3AWPZxlkMSlWM7IaJ7BdIJVZWjojYzt8awWhKWJ7StHuuN50kciweTezC9g1wOide+ht74Omr5gM7wFvZygCtMmD1kWeVURUxuBhi1PpnlE5gh2gpxH/4HEjvAXXmRzvBdknSMPTlg7i8Jln22W1fx7DZSCIQ28R41fdScOqmQEK4hDYuJMEjSE1bdp4sbzzjj55nD+IC63cDOBggqtPd0Z43PAluYhNLluJxRNa9hHf/Jz+y9zvjJFG4PmnWKo9v0kxFTXbJ0l2x42xjuGpXdBVsjsPAqjZgegBDIo+8xKxccZiNO2pc5bFzAkyFFVbK33KNeb/LBDXM/G5McvoaqCsKTW/zqpb9GObmFrAqSB39Ep0qpeWuU3i2WbsSie4XI30QKC0OXeOE6dye3kEmKU2+ivSaDfMysnHIuPIcjPHT9HMZin2JxnxPHpUin9JqXCOQrUOuhh+/i2RFryYyw+wyHwRax0+RYmkyzOWp5xDPC4LlixlJVRPVt3h7dAzSZyp4yevpRiNCHHc+0Bqv5DFtljrJcqF3DSvbg6C0QYK28QOGv/9iraXKdYmGfOXZ/xlS65CDZpVAF68HmJ3LOKpwnG9kK//T6b6LoBT0m6YgLQmIevg5orO518vB9QaIWFoV7mtDQzw85WBxQklPpAoGJW0mMkx8i+u+wYkrGfoe17jX8xQC1OMJyV2h558mv/d/J0gOSyX0CdY6J0yYwAxb5ko6tcMd3YHKfleVdAjNg6gTESDakyWr7BvLO6+hKo7IY5Qc4J7cwaqs0lUmuShqOyUIKLBNOZkcQH9Dze6hqzrBIAKg7DQIzoG43HzcBizJBLvpU2RSjyqjO/QrvWHVqITT9LkH0DDzyYw6f4lyT6YSH8100GiHhXP08nvQ/sahf6gItJPosju3PHInJir/CSXxCza7hSJ8L/hZkb2OmC/Dij3XzLXVBUmYYwiIybWp2xHx+SHb4HfIyJnA7OI1tlv2b+FbAyoW/SelG2NUQcXwP0b6E3b5KZCn61iUKW1AVCYtsho4u0NUGShpou4lTKnpWDTG4g3R/QDfahEoho3OocJ3l+Db9xR7V6F3c9hW8WR+CLtLv0qptUhg+ROcInQ4ry0NKS2AYEarSVNKjFCULQ9MREmV5eOE64vjbjKa3CTvXKWtXKecTRJWjatsAVIb/2OlQ6oIDnXCUjpDZmNCeEWFTeqsfaiT8YHPiGb/4CAEHyz1uDt+h0hVf6r3MtnuJRC24NX2PrEoodUVk1tkMN2laHebVhIN4nyvDt+nGE4zFAVo6bFsh1QyO4yVi7Uv4dh17dI+e4xB3XoT+q8x3/yuE6xRlyixapWt6dISFJ2MIz8P4PfSyT5lNqTU2oPsi8f638YMt/GANZTYp7Qaxt4LdPM+yLDlB4MiMbHCbZjJGnrzJVucG98opR+khlrS4P7/LhegK5ifISqt0Sa5THOl/yFH0jM8OWaWYyz0wbIpgE418nBhgJn1kfAxHP0TaPuZ6iVr9CofpAYPlCa6h8Z0Gh8DN8a3TxnRp0QgbTNIRDWHw0vavkcXHuPEQP83QUYEyPrz9X5CjR2+iTt5AWwFZ+QKz3rNEto+Y3qf02thBB7NxjrIs8O0mUbFgVj9H/uB/Y2G4CL/HhfaX2J/fxRQOXlXSiNYxlaAsU0qrgZQOh9OHLKslV40ai2TIhr+NkfbJRrcxtcTIU8zODSzTYllVSCekbXfYjky0VrSsCKHVh/Zc3d7XaNYvgOnhGe+vK+3lQ5jvI8JV6LzwM57Rv3hY2QAzH6PGd9GVxmhdJKtfe+pj990aeeMcSlo0pKChNVZ2jFAlS7eJlM5TXbWUdDCcCNIpOCGYHq60CNIT7EKxY0A/T9gOz7EVnGNmT4nLBbN8hikkXbuHqMPq4fdw4xFmMqBK+hDfwFw+RCRTjGiE0iayGHPUf52iyhArJfPul/DdLrXpHktVsBQSkfQJ6tv0mi9yc36Le7MH3NIFF70Vrlsd7N4X0ZO7uNKil85pmh6Vt4bU4Bs2bjVCHv6QzK7jb3yTPNim8DfYSx4wSIYA2IZD21oh734Ro7lAmcGpaP4DGPP3CMb3eTFaJaldxRAWWmss4VAYYKy/Qol+HLH8URQqJ1c5AHERo85W/Gd8RnzmYrPf/M3ffOLfv//7v88PfvADrl+/zt/6W3/rE7+OUoq///f/Ps8//zz/9t/+W3Z2dvhH/+gf0ev1+Bt/42/wG7/xG1y9epXf+73f4w/+4A/4zd/8Tf79v//3rK+vc3BwwG/8xm/wW7/1W3zzm9/kt3/7t/kH/+Af8O/+3b/7WNe1v0iUpsvebMxBskulKtp+i675ZEFOYnDB6WHoAaqC8sfOOo7wWPGa3J6NkUKzG+9hYKBUigxaqOKE8dG3yEZ3WXU7rLTOkwWbSE8g6muoxTHcv02UjHCjFZzxbfbLBW9bEZEbUVkOpeVzbnwX9eC/IA2TwHDR55tk4RajxR6u2WV49AOKdIRr14GcqnmNhAJXgIg20dIg9jbQQrKs5lRUREadXOUorRgZAe3VL0CaYUQbhE4TMxtSd3sfyrrXSPLms1C4lIWLOb6FNl10oTGdGoV7lu39SVDSRa88h4j7aL/7Ey+CP46ZjzH6PwABjv+10wL4T+hAqEwfKU1UkSKi1UfxpyZudP3xY1Idc3d6G4+KrdF9AuHTcSAOtpjkY0rLJRq8h7BCxHJA5ne56TeYlEvMo1dpmBEdp4mXjlCTHbRQOK0rUKVUZUFpF2SDH5JkC3qLIY4BQhUUw5vodEycT1Dn/zIKg6ixydJp4fRfZ2txyKA75zg5xLRCao0bnBQzTvw2nrDYKiuwaqh8TnnyQ46Pv8Min+GufQlTSOb5nFLlKG2wKGc4lkvDahM2a0jkh45zgJ67gW04WMKiZjY+1fyc8clwRcC6v8lkuUdzcpdwtkccdJh8oON48qhrM6tSlsUCu1iedmlqMPMh6vhPcCZ3qNIBydFr+JtfZ+qGHMdHjIUiaFzGdi1QEIUdGsFVRHKMHpx2jDuzfTYam3z76CGKiqoa8Ku+T33vW9iU+EGXWed5QneGU6QoIJ3vYS762IaFWWUMq5g47eNNdglljqtSNBbzoMN+/RxVtIZtuFjljMu1ayyKGY3t1mnsm98GrwHLOQA9Z4Ous8ogO+bd8bs4ps3F6DKWsDGrhO74ASI+xPG6GGu/iqxSGNxCo5HZDLnZRgmTyvKpyDExkfans9A+4+eXUXHC/mIf13Q4H13CwsaTH76+FN4aditBVzll7fzj30sUYnmCBnQeI6qcA2Fi2B3qEtbLCuf4LVpKILxLmNkAJg8BECLFS44xxneQXo2qmEFtnYXfZS9YpeXWwPSwtWIUj3GSH0D/Xex8QS3soVpXMecHZKqibrTZ7r+OWczRyz5jw6F9438i9luk5ZK+16RPxnli8laPvJjjz95hbfA6nt+jbD0L0gAVcGI6zNIJHL6KZ/pslyX11RucWCHl+A7KCDhZ7tHJr1AZPoYwAPGkOO9pODVYDkBItPXpruFnfDQVJffmt4mLhLbXZtM7R8defeIxqY6RGozFPlWVMamtUVQxcrlLOJpjVgrSfcbHb5KrHPPG/0ilFYXKsZcPSU9exdQJLb+Onp9QC1Yx3/pdmo3L6PplqmgLSxWk2ZRy+B75xb9CfvwGsnsNcfwu/vovQTZH5lOWg3dY+C2aCMR8D6vKYbNGNB4wmu7gFCkbV5//0BrNFyHm9q9T2CEnKuOhIdiSH7+QE6dbph/6vVEtMZITlF3/RLHsZ5zxZ81RckDL7mAs9gFQ7s/WLbhpBByVU8rmVZz7v3+qzDmrgfy5UaiSSf+HTOZ7BI1tkpWX0FSUVh3ZvUoZH2HWLqAND+nVEHmMLCtKYRLnc0QZM0nHpGaKI1waZp2KgkzluI82BB1nFSc6j4pPsGrbZPf+V4z4CGfRx29eROcZwpxTZgOSfE6BZOQ06cgAW9qEVggYeF7IvXzKYHqH84bHrzg9VqJrGHYHYbyDRlAgCA6+y1gpjGzIXGkqO8Jff5nJ/T+A9hXMbAHOkjidUOUnBN4qnrCpH3wLa/+72FrjX/lrLGrnT+8npMn9xW1W/FUCGVFRsLO8T1wkrAfrdIjIdILQ8vH6pHBXEFv/DfzITSudARo0iHwGHxCbaRS78Q7jdExkh5wPLz31/veMn45JOWL4yBHdkIec8y997OPNYorMxii3TfljTW8CyZqzybq7hTV9j8dZf8XyA485XQ9Y8T6iisl0iqbiaHlAw2sQl1O6lk2pFGa0hpVPsOsb6L3vkZ+8iXabKL+BsFs4ZpdAT5kkM7J0SOi2GFqKWTFkXoR0lrvI5S7EfVIrRM53cJwGkb/J8uB7KCEwRYn0ItToPcr97+Dcn2NvfAn8Lk6VY4cr/EkyZKOxhRY5dw1BpmJs06KsFHEZs8wSpumMy/VrWMICw2ZR3yYrY/CaGHaDvBgwsCIsu0HwtPVQucBY7IHpUgarCCHQWuNKh5rReHzMazSpWmJK+6niMys5RJy8DaZD1fsilfHxMeZnfPb07HW6du+R4ENgx8cwPQZOvyNl96WPfK4tHFb8FdJsxHqZUM4PyKUkrxIqVaJUQZGOAUiLhDIf0p/dwZ/cInAcvGzK4uRNtCpZXWvwdjrHVZotw6Na9CG4DFgoKyR0G+hyQV7fIslHzA4fYrhdal6D1PIRnsdy/B5mueRgccTzbgNthuROnVJV+EVGc3yXmbVHPLpLR1oYhksuLHRzi2ltjenyCJFNiISFkxyzd/w95vmMEBM7vIhuXqB0V1FIpMow46PTCE00ov8mUTUhrp/DqnL00btUMsCsXyBvPf+zn8gzPjfkOkEgn6hx5CqjetT4viyW4MIg7/NgcR8pTpNUIrvGtBjRrXKms5vsFlO8csmWCa5Xx4yPELqiqlLKaIvhwbdIFTiWTXwyQkzvEQXrFIZHpkqarcuYjUtEx2/iH/8Q5gfoL/w/UZO7pIObiNomQes5ZqZPZIWY2qK0mohr/z2ySHBq2wzTEzKZEQqblXANzX9FJXM8LKJCQuMyalZiCoesythPH+IaDl1r7SPXPqUuuDN/j7TMaLkttv3zPM0F8Iw/Peb0Dkx3AbB6Btp0HiUG+OjGqWgWrcAK0KpACME8G9Ne7nAyeJ2o+wIL26fuNFGVwhCSvfk+nXyBmCxJM0HN8TD8C1TJEBnvQXTlif9DqQvms7dxhYHhNkhNi4Xl8sOsz3Odi6zN92DwDtnBjMVVgWfVmRVjgsUetaDFZHZMzalRHb5G3LrOQhfMoh7bwV+hMeuDFSL7byLWvkzH75KrlEkxZWaENIocGbQZ6IL5Yo+G4xJNR1R+RFLGtB2fID7mJD6h3nqO9vQBuv8fKaNVqtWvoz+QqCCxCNztJz6brBIYvAuqgmwGa+c5O5Y/O8xijDj8PkKlmPMditoV9LKPaFx76r5sCYzMUwF4A7CSA8TxG0yKIbNwhUm4zsXoymn7hM4JkjFaGhTeGmXvSxjFjMqKEMLlmumRzo/RVGx6dYTXwTM8vHRMNHiLOD8h8ntk3hqFKtg2W6TphL7OWetcp/RazAyb8M7/gouLpQvKtVcQ0/vUHYcxmno+IYwPUcF5zGCV6fwmpV8nderIlWtcyueY8wecN0wezA4ZWCEDMyfMlvhC44zeQ6++TKUMmqqAwRvExRTXXyE3xKm7WzaFRyX0ipJh1sc0DLY5PZZTCoTpYf+Y0Kwqpxzv/SFFmdJKB9TCC5RW8MTh/SOx/U/ClQEdr8M0n9Lze09t7jrjjJ+Gn6mH9u/8zu/w27/923z1q1/l93//97l79y7/+B//40/03MFgwI0bN/hn/+yfEYYh58+f55VXXuH73/8+nU6H3d1d/vW//tf4vs+lS5f49re/ze/93u/xW7/1W/ybf/NveO655/i7f/fvAvCv/tW/4utf/zrf+973PlPntZ9nhJaEdkC1UER2jThLnjga5HKBkYwxBz9ExVOUJck6z2HnJr4aoQXgBPTG72BZcODXcaIeZjYjqa8zSIaEdkRYZZT5jCOgU6wwtetE7auQzshGf4i57LO29gUWw/tMshHV9IDu1q8wHb+DPL6J5zeR3WehiDFmA6zNrxHPjjixN6jsDnO/RXlyE12kzINziO4LvFfEpJPXWRndZi3JqFUSd+VlBqnm3vweWmvW2hdoO12SEirbpNr6dYo8QdkRa9N7MB3CYgZtm3JZYegELQyUskBAEUVIu4Wub1FVjwr4ZxFrn4rCWwPvpxPnyfgIXWSn+ybzQzB/cuyGki7F+isYZUxh1ahQaK0fRwnI5YJ4uUc172OKiuXhXSJdx7Z9/Au/RLo4ZJ4bZLN7RKXFzG6zb3jcPHyd5/yI5fgOqYJ06+uAQZlV1MIeYeUgO7+EHS/IrQLv8HWMoAuWizh6C2FIDK9GcfQGTm0bOb6PWRaISlGX+amK3/Ixdv4PkmJBf7bP5sX/HiPoEBUS37YZLmMm1gFCZDhmwLJY4EgL3/TYCDfYj/e4O72DZ3qce+Q+I5cL7PnstPu7GiLSEQQdlDZRUReCFl17lUwnDItjLOFQMxuPbVXlcgHz2dMHO6qhgrOi5CehZXVZkWOEdqHSrFc5bm2T1qNu78AKOLLrNOvbeKaPbl59vICfDl5n9vBV1smI8glWpShVjp0VLPMZmDZ3bRvb9pGGT69KaOYFelEhJmNkmSFSm9YQzkuL1DDZDFeoH7yLvbyL6P8Qc/vrxG6HrHaJKrt+6rZTxuiwS3b/DarlCUnzEpN5n57bxj25id/fo5pVRGvXKO2Uebkgsm2GR3skpklgeMRS0/bXiIgYxAPyaokqYrRVp5bNYfYerl1jUSy4s3gPVcEVt0XHahGENpYVYgofLWNiYlAVvtFDI1FU3NMJstajZgc0ZA3z+PDpntgfOFbNYoKcPwS7Rh6eQy6XZ8f45wCNZlaOkUISyvpHNg0IASdJn0pXLIuYuFw8ETP1xGtKk6x+9UO/V0h0Y5tsdBPT76LtOmEJo2REx+qwWhyinCbt/HSDVUsXIeRpMcjv4iQDlFtHp0MW2QTV2MJcHrDiNkiP3qA1fcjCsrnYeh53fBs9vQuWi9d7gbnKmS8OyfI53vqXmS+OiKRAZxOscIPZ+JBlETG2S6QyWYxu88ejdymzFFNWfKGIKZMYhI8hLYr1ryKqnEwtcLIhlmkTJgPEcoDnN7nhNxDhBuHJu1T1TY5ExsHkLRpOnQ1/i0orTKyPHO+8fgXTaaIN+yyuClC6IlExjuGcxiP9lGQqZVnEwGnc9bq3+URReFj0OVwc0CWnM99hMn2I2bpM7jUJ0wmFEFjxHoP5DuXKdfIiJUGRzh5iWT2qSR+VTmgNH1CuPYdy27iTB1T9d0mnfXQn5qEuaEcNcjvEjtbQ04dYKzcYVxkr/3/2/izWsuQ8zES/WPO4573P2fuMmSfnGrJYVZxpiaRsqe1uw2gLgtFt2GjgogHD0KNfJBuwARvSg18MGxRwjWtf+KHvw7Wv24a7IdgWJZEiKU5F1phz5jl55n32PKy95hX34SSzqljJYpHMqkpJ+QGZZ5+z1toRK+KPiD8i/vj/1jNoVo0kPCJNI0Q8xvY7FOQYlbMYsy6F20GZ77PqrdGx1knzhKkY4ytl9HSMEg0o7CaZ1SFf/RJBsA1FyigZ0TBaKEJDyLdPrQqZYwzfgMUQWd16lxc9IQvU7g9Pjd8UFXX18z/zAYanPOXD5ig8YN09gzI/QCo60vzJHkkeB1XV5Tgdk1cvoNz4P1And8kr5z7UNJ/yaHKZ0R3eIZ5t48mCyeIERabsLnboOKvczuakmoWXzbiUz1E1jaJ0gXl9g9rRq2wZFe4WGnIWY4gcI55R9k3uDg5YeB41u4Kvl/F0H+vK3yYL95lnAfbt3yfuvYW5+ctomaBwt0AzKaZ3QasgD29iZ8vszn5AkAZ0Smt8yj/PsRWR5DFnihxt909wvBWcwoD2p6F65nQzP5shhIKmqWiD21DaJJof01MliyxC6b6O47UxgNnuHxGmM9abL9AO+xjzE0RwSCE1jOkR6xtfYDc84f7wGi1rmThPuFx5liANmMYztGGPyd59esc77PR3SbOMs94GpXKHtLN+aob0QL0vvA7qogdCkLvvPkSZkzGOx6c6ZTIjkfEH8r71lA+GrhiIByZgpmq9771KEaEcfw+yFFW3KVY+/zD6QEFBmAcYiomOQe6uoEUTkBm5v45+tId6ch0x3katNsn7e2SKoNZ06XlNTMuiYtToBwNGRsJQU1kqnyV0XMZIGjImWPQwZME06uLKDFVoKFlMRatR8WqMVJP/6+BPKVslLs6OyUZ7mEKQVs/SG97Bq22hBgOU3i1UKZkmKrHvoS4E1Sgki2eYpoNiVkjnx8zL60yH92gsv0C3CEjsCm7QQx/eoNp8ibLX5v50GykkpXhINPwhN4VE11286kXcXCMKM4zdI9bSBJDURZdY36Mo17Gb5/jRLpM2uokIB0gpsFWTc+XzLLIAXy+9S5c8CHfph30qqs6Gs4LQ6++uo9keMk8hT1EXfXL/6Zz34+CddSYV/eFeotTe/0CQQKFjrWGEY5iOSIlJyx1Y+yXS+THS62DoDiLLKLnLZKrOfHCN1LRh1jsNuJfqyCQndLtsFSlZ/zVkMsWpPYvpbZDay6jzPTKjgeIJUtU69ZgsdMrRDMVZ4zVsGp6D1nyege7gJjNGzUvoehnHX0XGI0BlFg1IlTLRvItTpHiZSy8YkVk32WudYSMoWGQ6JakTzXsUUYqdptSmPZQ//X9h6Mto53+NxdrL6MO3kLMuQlFRTZM8T/ExEBIiVWUYDpgwYtmuMC8mqGiPPJj2vuX7AcMFP+XJYZz1OVwckecZZ8tbuEoJKWHT2yLOIvKiYM3dQIqCWRLQtJvkMsU1bI7CPdzIIZqPKCa3MfOUXa+DbdZYaVwlOfwWC6GSBSfopTXieIaQGUkQYAkNdXQf16iSNl+i2P0Go1ihGgqcxQAxG4BZgXiCLFLMc7/GwvSZ+CvEQUR9lKCGOxQ1hyw2QAiEvMeljQ6z2gqO5qJhINpfoNBraHoVqTn4SpkVZ53eokcqQt7ovUZapFxtXOWse+mRZZTImCg79TI7TaYUTvHUKP9DQsict7sQ+SBiQAhJCO4Saedz6H6bXAqK8hmKQrKuu4xGtzCFyqR/ndXNLxLbTcqqQzmMuXN4kxYR4eKYIkwQrbPEk2NmSoLq1fDdFqryDu+N8QnqyZvkg1topQ6xVeJ6OiYj5Y3JPUIVVlUBTovo+IB4rUR4948wNR0Zfh2/coYwz0jcBp7iYWo6u8MuZmFhDoZUF0OKssVivI/jNdlQCs6ZDsLfwKl/ilg1ORq9xXLzLPOb/4XQX2GWzih1/hKyf5M86OEqBuWgi7L7Q/qj7dP587ygNCufRkhaWSHtrL+3gBUNoRrIIgT11Hgf0g+/Yv8cIykI8hkChUqegCzINRvN8BCajqxs/sRxccnuoAsdTdUpa1VEtIMQMEunkPnEWcIkG9KddykFu9TCEVWtgbEkSZwVCrOJfriLcnCAps+wTo4IXAWzWtASPqqjcHLwddzeDfT5Eam/AtNNSjyDUBWmuUTRPfq1LQqjiqeZhOM9zAeTSDUZQRFR98/h5yEyitB619BGRwxlmZ6zSqQZFAUsJQJe/z9ZcWExeBPHb1PyJENFQdcVjvav03QakIV0Z/eRxPQm97CzBdroHm5pE8tqkHmrAKgne+T92xj6DFPmxNPvEmhLbJ/cRmnUWd/8NN472m1AirB8lHlMqAh87f3nXD9OImOCbIajupiKzaq9war96PDiT3nKz8uHamz2H/7Df+Cf/bN/xq/+6q/yta99jX/0j/7RBzY2a7Va/It/8S8AkFLygx/8gO9973v843/8j3nttde4cuUKjvP2AtFLL73Eq6++CsBrr73Gyy+//PCabds888wzvPrqq0+Nzd5Bx14jKSfkeYFrvL2AUMgUdfgDkpN7qFGXNLU4YESSKTjDAU0RMtEkZTVDpBaendEcXMdonGGiCA4nu6w2LlGa7NGTCY3KJnp5k0nrIgfSR1V1GukI8gU+AqGaGNWLmNMTZsc38ZQeviLoU8csn4HKOczSTfL2i6T+Mpm5RHp8zN7uf8ctL9NZ+xwjtcJwoTAf3GZJk0zJMLOU4MZ/x9bK6NOIUOkgh7ukkzHz9Zi6mLIqBNqFDoVaJrVPN7G1RR+JIMkD+sNrqMMu9d4BSqZC/XmyBWQlm7izDmtX0IJjpG6TGvX3Ke2nPE6kVUWI3dPx0K5+YL2xUCwKwyKWIduTu6QyY8PboKRVYTbFPuyjJgOCPKNTLCPmxyAifK9PdOcbyDDDuPo/UPR2iOtleoNDnh2f0Fp0EcJgWynIoiF9TCyxigzKmPcVAi+iUi+hnHyLLDlA699Anv8bTI1NpJpiajnZ+l8ii8cokx2M4TaOu0JRbyGn90nGOzTrFzhMIswkR+v30AcSIxtzJIZ41XWG0QlHKpx3qzSLi0ykZKxaaIpBkcOKu4oi1LdjcM+mZDdvojmC/OT7CEWiiRHoHbTOBtmlX2Wcz9kNtrk7vkvdbnCl+iwNfeldzz8K7eJFeGqI84GRhkcsF6hCw7NXMN4RRqyi1bEqNkrlEqpikz5Q4AM55TALMIMZJ5MF5id+mbhylpHZIAgCzrd/iV1TQ+oWajijWuQ0p4co3SHpvAJKh7kVsvfmD6nkFtqSSWjEdJ0+NXLM0V1ENIbRXfLaefqqRTOaMEgFubeOqqvgrSGcFpPphFmms9R7E5ICGeTk6QpS8ekUI/x2g91rf4Q6T6lufRJjeoSXDrAaFwlr68y1M+jb30BEE+zGZZIoxM0DsCqEfpuiKMiKgqMsplPtcNJ/E9Wr0iBjXsRMS220NKBSPYsnFBK5YBrPUVWLe8EhjaTL8lChMVXeszL4I1kVgHry2mlYQA7QdY98lvxcMq7mAep0BzSL1DvzNLzyL0gvOeZwfgjAmdImZe3RY62UULGqhPPTkAH2+5zoUWSGRHlk3ezoJrPyGmUKOuPrtOwWdvUSKgIvV8gm95nnIQUJnlbC8GtQ5OTOMkUww5IqUyVi7C1T2/s2Mltgd3/IQXkZLVlwrrRJTIaqWGjLL6IJWAQTUGfsKwqu4bOQBV77ZeIixmo9h2FV6SYuwX/+vznzP3+Bk72vsqKVGOo+6WJB6BhoXg1jESDcOnm8oBAG0nBYGewwH9/FK62io1AUCcZkj9XyFsNsmwPdgHDEaHIXy24zSaYE+XWSLKPltFg2Hx3WUKI8DF/0FMl+eJ9hNMJUDc6XL/7cBmemYlEyfOZpQN2uo3FqcPkjj17TZEIv6WJkEdXj1/DzGFHAfPVlToTKkr/ELEswlq+SHL6CZVXI0ilG9wa5WiIrbVCdnzDv7UFWZti+gJJCUZoxKXIUzUYKl1vVFexwQq0oUHSPGA2jdpHbRpmaphKP3qItU7z6eZRSmyxPMQfbyJWX+Z5fI8sn2DJjWmmxvzihkAUX/A7m8ZuQZ6j6LjQvER58HTk/QK2sc2B6jMIhNbPOpreF+eDUqh730YbXUeIxMumR282HJ/YEBSKLTxdsiwJRpDxdF3/Kk0RapPSjHi/UXkbp3qKwm/Ahh6apah53Fl3yxmk4C637ylNjs4+JWEYUixOUB8a55cYVhllGIqc07ZjkgccCPzpieO0/ogsFa+VFvmpX0WTOlUODy/tdeg2dxe42WTCn/9nPcVcbUXGucG10wJLVxtUdbN3mrWCf5uSAM9VL1FQHYTSITxIm2TF54xLK8gsc775C5Ho07t/l5K0/Jau4lFpHNNbXCfUKcZHgTHYpJRF+siCY76Pf2cdcnKALHaV1Fb/0Al7/ddQiIcnmlEorxLrBLJ5Rq2yi6GX8bMFCqJSNCuU0pBgfkJkeevUslM+QOm1G4RAFQZzFJEVMxawAElu10RUdbTKlsf0G83kXT+gMFjYj4x7+81+EH9tgyvQK+covAbzHC6aGTs2qMYyG+IaPwU/x3vqUn4mSWmGrvEUm85/qEV0pUshPPcnIPAWZs5Axg7jHLJsQpymGYnKhfBFUl3zpJRKZoKJhndwk/a//H2QwQ1ttI5KAvGYi749Yv/hpOs/8ZaRZIfYiHGEy8GqU3XW2Fzt0F4d4tfMoiz4D3eUkW7CWDanpLTK7TDToU+guc/ssy06bpqainVxjtBgizBK2Xqe0+mn2+9fxhECxqnDrJoaicBJoBP/nvyX97GfZuPK/opsmE8Mhs5skRYyQYJhVznsdkvF1jnrX0FWHuruO7V1m2e2QjG/hjO4wTMYUdo3russX/RXy7VewdvYpKZfIbh6zuLzOcDVmdvAm1uXPklRrp3MjKdGiLvLkTbAqyNYVHMXDecc6r6RglPY5iY9oIlAPvkdhtbCXP0nirL19n9OEYAiqSmE9DS34UXAatlRF/gT9ILWW0ZdfQOQpmfu2x2NJwTgdkhYpVbP+Y57qTvtBHZNlq03srEFNnjo7RSBKVxB5hn74VTphn8jwiGrnuJFMsSdHLFU3KITKoPcmZpqizga4dVCn2yjDmxiLfcKgSyhzFu0vcy0OuTgbECUnhNM5G+U2w8N7oBmY53+JsW6BXqPVv0YmoTk/BGuGY5fY1S1GSk43hUtOCXOwh3SWOLz7GpXSOh1/EzsP2f/j/0j72ZeIFYk+2oXbr5MFt1Fqn0Csg3wQmpYiB6sKUYgmLEr+GrfmtzEsj6pmceyWOBrfQREK58vnsZUPsnYp6caHjKIxTadFXf/wQqI/5fExSvv8cPh9JsmYTf8s83SOa5ZIScjznKvVl1DROfWZWWCpBq7qgSI5CY+xsoxmPiTNJ+hSZ7XQmYc6hppx9IP/L2VXg0JhWmojVl9mfvIWs/6bbJbW8Xe/gQzHqLmkUn+RvbkgH95FHx1hbn0eXdURcY9871sUjQvE3VeRyy9SNTzM4xHFnZBRCvzgG6jdIUiJMAzs3/ifKbfWkQgEBapRQi+toJQvEJmn6/Uto03FqHF79hY5p2PuPJ0/9Hj541iKTcWsMEtntJzWU0OzD5Gscg5V0RCqSWK3MdIAgsHDiAGZXiGrfeLh/Vo6oTzYwZQqarJg366gAle9ZzCOX4Eb36MY9An8daQm8MKEoTEhq7Sx5JxZ94cE07toq18kLgrqVhMnDTgK9qiZDmoyw69epOO0GeUhbwav015+jj2njpiNsUOT0fECZipSGZMaNkZrhdzR0A0PcfJt9HhAPhuyF8Q0VI883MfNFxz0jqj6Hu2zn8I6PkZWjgg2fw0UC8002U5UcOuUFB0pc1RFwVd1FNXBmN7HmPUgjlCCgmwyYLB4C/PNEcVsjv0bv/GeuYBSRGjTHYRXB71EblVBt3hqbPaLMUh77M/2EQi2SpvUq2cgnpAuv0imlx8eGnkUOgZL79jjypwOuj+jYmgc2lVszQYpmaRjiuCIOBqhuwZ+ET98Rh4cEP77f4/iOxhNleS5NsOTG8xPXmHrub9JYHuEacg8GJLkLuPBG8y0kLPUMI0eARNs7QjVF4xnMzrrX0CJAoryClnvGpnbBFS08kUm8z9BdG9Q8rbI05i64zIebxMNj2l1FPavf5vyhQusmFXE8D7FvI/73N/hLW8Zv/kMRhaRKhoLd4mRUlC1SuT7b5JUzmNnIcKtkuunOoc8Oia5/jqKM8cY3yLKFNyNzyC2u9RePI86eBOl9iKFap/q8MmYQ6dCw2lQrlxBKgZGsAdJQO6vve+h24Kc7dltwixGV3QuVi4/CK/81NDsKY+XD9XY7Pj4mPPnT111Xrx4kX6//3N9z5e//GUODw/50pe+xK/92q/xO7/zO7Ra797gqtfrHB8fA9Dr9d73+gflSYg28aM8fBh5cVWP86WLZDLDFi5CQFyEHE5v407eQBtfQ+oVlOVlurOC/ckun6t3iGYDFmGK2VpBQ6FeFHjeOsHwNUKZsamoeIqBFY64neccpBM2G+cQboN4OqemayR5hN+4zGi6z+TeV3FLl0iUNldXr6B99z6eLqhffgmjdQlpWczO/ipp3Gd2+H0yYwVLKpRSDXU2J88L7h4uKOk2ze41SqaE8V2qa18kr3RQKTPXVQ5HB5xYIRuNC/hOg0UhcObyVGF/WL4SWb+AMrhJoCiMMwV3vMNc5JRSFaUIEOK08xZAoVqkD0JwPQHi8th4EmT//cjsZdQ1FyEklFcQg9nP9Pw8nRHnp4rLKB5Q1qunITlnKRftVYRMMYa7pMeHyDyjbAQolQ3y+AhjnBI7V9GEoKX3yBZjcmOZvJjhlVfY3v8ernDw0wb6osWeMWLYO6Yi2jxnmSRxSuE3GeoeRb1JlkzIXBf35K0HITcTtPIKmr/KbHZI2n0d3aqwMEucbT5P1btA0dco8pjSaIYsexxYCRPVoZUEZEevYFcvEDstHHSCZEbHaRPM7mMYHo7mosgEjRlpxWChS5SKiczm+GGGlJIinXE0v8Od8JiCHEUoRFlImieIH61fvZ+MiEfL0IfZnz0OPqp8/Xg57JOTlFdRkTS8FvaP5cN+x8l7ISCRETuTe4SKRdG6wHqtzPVZhhOMyRdj/Poz+PZ5nl+6gDW8xlz0MKc3sewUbZGC+TzT1OXu8BiZLpitOIRKxLhYsBP0WWucx3JqmEgWmk3m1Lkdn+BX2rSkSdcw2M2mNJY/Q01VWFWXmFpn8QOBkobk6hRR3kSSkwZ3CXbepN04w4hjGrogzSLMZITTe5M8H1OrluntfRNdMdDylJm/TLEY4dtVrlSe4db4FgLwLY835z12TRs5P+ST7iG6MJkIAwwDDfAFWMKmblcZxUNAQibpxT2a+ioySX6sMk7LVAhA0xHpaSFLRf25ZBxAH95ABiennzWT1Fn9mWXio+TDSPNxvk9aJA+r4nRT9iffu2y2qRgVNHS0R0x4lTzECPYoRjug2+RLL75rQiaEYJKOUYRAHr9KqpfQtSO81c+Raz5p9RmGGoyyhOmix7OLY/LZ4PRhu0nSPMswKrGnwdHsgEtFzGqREQ5usdG4wGE4Ztkq080SdqMeLaeKt/dttNIqqdNio/NJksFNQinALDGpnSNzV/CVCo3Xvsn86jnGb/0nVDVFLOZcvvgbhPYSpVqDxvJ5rFaAjBdomgbhEbnVIJ7ukuYh8fAuY91BFBll2yLz2oQDlXG6wPM75IoKSAxNJ8ojCnIm8ZC23eHUne3j40kZCx5X+gUFs2SGAJI8ISlidPW9xmaSgmHSJy1SamYD4xGhSjU0zvjnyGSGG/VR9v4YaThkrU9QKBau6TIdTikZHpnbpCx0Qt2j4nZYygX3ZvfoVzexp/doVM+RCXAmBwzjAW3HBQqUxnmqsoP7x18l+WSDorNBISRYdb43CvGWVmnXnmeWjHFP3sSZHqDrJn31MqqhcnvRZd2tkQ1vES9OEKNthL+GdJocpjHH0332kjGGZbMqF1gSqoqNET9oWwIocuazHUZBHyEKGlKSaC7DaIireczzKYqiEOYLmlEPtfcGzA4Rq59BC3YpyqensqXQkEvPIKa7YNfJ9fJPrNcnRe4+bv6iv/8H5XHJSy86pqCgbtZR5gcUVv1DnzPWVJdFETNTdTy3g977Acmlv/Uhp/o2T2Jb+7jy4qJRCJXUXcOunEUpbTBFp2JX8KTBBSFJiux0g7zIyJDM5wccy4jgZJdO6Qrn45AIm2CtTbWwmB4dsHFli6KIyXQbBYUkS0CBVhbhjLuoUkFUP0MxGtOTAZEZ42b3OBxExJnK3Zs3cc+3mHbKKHlEkm5zOB6wN5zhdF6kJQxqa18iSiaIcod8/7sk47voho+KxAiPCY9+wNB0UKtnOa6sUXGWKOwqo5M3qOUFXiJ5Zu2LDMM+0m0wm+4xDXpUtr7MUK/gljYwZc58MeBi7SI1s0FdP/XsbCgmF6uXUEoLtLv/hazmMMtHeNUV/IFC6KoM4n0s1ab6Lq9M4h3/866/rzprLNltdKGfhmr5C8DPI/c/b/v1tQ9mlJTrPmrzEiy6SG8FNIu9yVtkecZucJ+qWUVBIS4iDM1kP9yjv+jj6A4XdBU6G6SzA0SqoLSeQzOGZKpBMulSzlJ8r0klfpNsMaS09DL9fM48CTE1l563TrnxLIPgkFyxSIsURYHh8TfZHt1F1yyalQ2ebz1PuvvHxEWOvjihVtti3L9GjiQWIOMUdbhHxahgVdp0urCnGNjjFOXoHhMrZe7W2O+8xCw4xnPbVE2fOI0hzVh2l6kadXytTCagaSyh21NUZR+phEyKFFd30cIJbVEjneyjdAqy57aIqxHZ4ohRMWN5dgj5AqHX0fIpDG9DMqSwfaRqvqcOx+mIvdkei2xBkQb4io6pGIhFH+G+bWyW+mfQrBpS0cjV9wbsfBL7+B/nSc7bj/hRHs3ZXeRoG2GVSZovIB+1aSsEmfN2VIgfvd44H3Fzeg1faGjpgIZ7CamcbvPk5XNoqgHKqWcXY3ob6bTI9AdtVQq0bIJ29DpmlpLFxwSNi2zvfJOtyiqLZE5y+B3qVpluLmi2P4monSeOF9jDm8SjmySGw2LpKoFqsmatQhwiQ4fM1LEJ0A2LcNDFms/w188h4xwoyGRKP+wTuw3cIkeVCa+mC0pHQ5bKC1aMlOTgq7x09n9gb+eQc7VPoXbfQB2OMXYOUDc/QTDeIy/X8TefR80ebNw2rqCM74DhE5fPo3qbqNmM8Oj7VKMj9kvLTPUSDcVAECJlQSJjHPHTjc0iGXIcnO4pHc0PqFQrj1xv+Dh50uT+4+4rhIBRMmCSjOktTnA0hw1/k0JkbE9vE6YRtm5zvnSRnIL7wV3SPKVk+aioFEWBPXmFXKjY8QLXrtNLFarpaSi5WKQo3jq4S4jKGe4lIVr5LKpMKawaRf8mIpwhT+4hlYtUOs+iz+4xFg77+zu0qzZ6GJAJQT66x1BRsPKY7N5X0UOd3Oty4q5zWFuwfv4SrR/ex2xKtOH3UQYmaf15mN9mcP+/s0CjWRQY/hmkPPXoem9ym6KQlE2filllzdkA5CPrQ0Vl0ztDQYH6PlvFH3edPoonKS8fhEJzKWrPPPw9rZxHs6pI1STTy+8Zc5V0AlmMUr2AyKYolQ2QOrN4H22+TRmo3d2l3G4zb5eYHL8FJtS1lLklubfYpRSVGFkOs0KhZJT4XOMlEs1mPrrLoLrBVjLlmXyJ1xFseJt08wTp1GnkddSdfez0hKL1EivVDAbbTPu3mbYvY/TfxC4kvXTE5cbzZCpkN99EtZsMNYvJvI9v68jwhCidEM1yuoPXmLsNNFmwFE0wvBUMq4Kx/Blyo07ZbKCObqJkAcr2mxSjE+xLv8JRL8XsJhSLB0bFj1iT12c7yPFdJtmErLaF6Z0aZ/9Zk5EPykf1XlEWPpBLSVgkJNV3e0j8WbIhVYukcRULWJUJmlBJZIymqgR+m7bVRDM8pFV/+/0e/CxmC6JI5/hywejWD1HXVonHO9z1OnjVCyzVLnPS3WZRKFzUFjjBDk54zGL5DGGekGYZeS7IrAZZ+8uIqMte+qf0FkdUSKmXGuh+GylTomiM6N8gNRx002fDWEcMpixWr6C4Hs1CUExjcrVKadZnpXGRqVlimKbMhIJUFbYnt6B2kZZQMaMRTjShGG5jaD6JVWPiTCg1O5S9gni2SzlVcfsnNFpllNE97GoZXbtLUnuWVCZMoim23mAhBH4eY2//Z0gXZGYTPZ1TtF7+ScWOlDlJniLgNKS6zBDKL6bDPInjwVM+fj5UY7M8z083vODhz5+Hf/kv/yX9fp9/8k/+Cb/7u79LGIYYxrs3cQzDIHmwifzTrn9Q6nX/587z4+bDy8u7v/comKMVFrquEc+OSK2cQrGInSVWtBn6ZBfb8qFZ5wjB6mQHIzrBtK9gGx6azEmDLppuoyYzmk4Nz6uj6hZZUfDJjReZ7n+b3f4bOGlG2aowdtuEUcFc11F39vBcjWwaY2YVjMURuuEjT35IIDOUsIditHG0BlmoYel1GpMEz9TJzAo1y6MkjmlWNkjQUDb/Kso8JLBMlN3vs6zpKHWNk/4dtHKVs61NSiUbvfGgHOI5qBY0folZvkBu/xC1toG/GOI4NtJrYD0QLf+dz/0540mS/Z/M23n8UX6TPHkQvuH9TyvrcUGgjiiKghV/mYbnky5s8oaLlIIeGaMkwct0qjMNs17FHNymWK6R+w2MwsTPMir6Jlnz0yjplO1Km14R4UqVplZiKRbgCg5UDV3xKLKIefUMSsVlOtsnG7yGUG12B3eZ9lMaF/86/myH1ZMbyHCELASOX2Ohu+iGi2b6aM4K1e4xcjJj7vrYZQ0ZHeMr68yWWoSjb+PZZYqoS6u2Sma4LFea1BYDsskENVkgjDUY3yOeXqcfHXNorEG9TiupIZa3qPfH5MubJLZCy6gzikasOyvUrBpb9Q1c49QwI13YZCX7keWr/ZS28aTK10edrx+ld9zPKbQSBWA50GABmg3W22GWsiJDCIEqVIJEoZSZdOYpQrWozywW2jbzgx9QtgyqeYYRpRhbVyDx6PbHyGJBvIgp4eCoKYpug+2hSg01ucV5aeG1L3NPRNwajIiXXqCj2ygyIpzcpFrd4sSrsOWcoXp/m1k8wzFNhsdvYe59k6WVL2L3ymi1KqKyRXoQUlQFVpjhNJeI0pQKHouFQr11Frs/QPgrlGyfuMhZaT0Dkx1U00EzPcJkQC4SlsoetcrL5Okc0X2LcHSDheUw1wzq5SpNu4k+O/WAul7awNFPDfPq8jnmyYy747uE3UOalSX8SAfr3Sf03iWr3udgegCGB+VV0mz355PxyAX1wXNl//TfzygTHyUfZpqP47vt5AzmTEUVChuldcyfEjoETttNkieoQkVVHtR5HMD+G9C/DnkM3gVQp2AJ0Cx4cHL/vHmW3uyQul+mbpbRVZO8ZDMRCaYEobUgHlEC7CylxGldZ77N3TwgtaqMgiNsv0713F/F7L5BsPwCmpSckyrR4A614i0m2ZxMrxBbHmUK1PazvKapiLHgkqHhFwmy3EZrnHqjOZwFqPcPUBseyuKYpfI5ZFej8offwv1rZzGje6iNK6BrEJ2QijmpLRm5OuksIncquEJF0CRd+SR6xSPNX6DT2GBAwQut5yiZZdI05WsHf0yYLVh31mnUP7xwbx/3WPA400/NTY6DY3zTZ6XcQlPeO+85WXSZpH1QwdAULlTfG8r1Xey8Ca4KxKAHUG3iZxvEypw0TzFqZ6ksBlSyBJIBQedZgkWVQbDPpr/MciEIKUia52h0JY08Y7zYxw9naOMTCjujtn+f3quvMLjYxsnf4ErlEq52hY3KMklWIZrtYZ5MMdUyUTLihhKyKBZ0vQatxgVkN0JYFaRbRjNc6naFL+cJB1nKqLRKpFssmyU6o23quYPumuBtgNfieL6POfcwCxtt6SKxquDYFmXLo+6X2ZvdJ5MZmr5gtX0J1fWg2sF0DHhX/+sD5z9wXX3ccvdx8xf9/X9WftHyuhkPATjTXEMPDmD5E+jeh+tVqaNXYQJzM0JtXsIevob9McxZnyRZ+1jyUuSw/zqFUKk0z6A3rlDkCevpHL2+jJgeUB+9BeP7hKufZnb2C4hkTrj0HMr4TdqlJdbGJ+T+CerwECNycKsrNKs+5u7X0MJlxPm/Qtet07AbKKgMB68S5DneVKDbgrFZ5ii5i/RKTKY7lEpnKeZ3ONt5Bn+0YEW6GH4de3EHqeqsqDqB5aP5aywERP6zjINjapVlXF1Fn+wjZIga9WC+T2qdY64UbGcn6PNT757rloWlaJRcF1afo2yW2e+9CZf/KlEe8YZmYug2My3hucZpyExTNR85f1+8ZZBXVtFHB2ysXibtG4j5nHvyBKl6hExp+VXK5lPvS4/iF5H7D7XNNJ4Fnn07LcrMkxlnrFMPFQ23yWp5CSEE908iSiUbkIQ+7EmBVe3gO8vUXj1AX/Fo5GOUc8/ir3+C7ugucXiIo1uUkmPE8hmmog/YtN0mNatGNrVQhGCjtI6jO0wPTDpuBXV+zHLUp2Q4JJUNdoVkJlPyPGQ+3WWlfIZ2aYXReEJ561Pkr/0+4c1baP45LotlTMPGlnM000ZXFHqqYKJI7izus6ILWs4Ser2Nb6nUrAZu63nQbehdh/FboCRslloY7ass6xZLqoNy0Edddsl71/HPbJIuujhGQun8pzDq52g01zFND072mftlJov7qIaK8DSWfmwOmgVzStiUsGkqJut+E1FksHQOSj9e3z+9/p+kPv7HeZLz9i6KHD87BlcDArAS8Gsf+PHD3jZSTlFPboDuU19TYOVTD3b+fFhqwmQfdr8Bhstiuo9c/Sxlp44iFIiBWhszECi6zdQ/w9rWX6GkKOi9W8TdN9Cr51hffp6sfpZDr8rSOMAJDzGyOcKrkfoNao1NOn2DmV2A43Iy75JrVdR8ylJUIsl9Vuqb7E13SeUa0ayHv/4yx5M7tOwzdJqXWB3uoCl1OskY5zvfIG2WSMc7BJpC6tVxvSYb5SZFmHJ85zZ7BxNEZYtmt+BME8oN//Sd3+XppgL730W3VYJc4JoO9vKzlIwSe7NdbM1mvdzBeMQhIeI5JHNw6qDqxJnBSVEiKRJczaFZL7+9zvCE8KTK/ceZr8hY5iCp4dsuZ8pnaNeaqKgYqYJu2wgEjq9xe3yLu8ENNEXDKmzOVc+x5nZo5lOs/e8yWXQR9ZeYH5zgC4+Zb9Aod1AHd9GinNXqS4j6CnlwQn9vn2HQo1o/j+6so+YWwtBIb9xBKxVYooex8imycICht8DVyJrnCftvoPrLmPEMbfQWihphmC7hdMLIU+h89hz6m19HF0voDFFEl8n0GvZ8B7u8hjAF9bpPWqREWYSVqpjYeGxwpX4Zz3h89fAkydqTlJefn/fRY/11KPrINED6F8k0DSEF4zyiXCqzcEcYv/wF5sGQil+nsXmebHGPJI8xKzZbtfPMrTK3i4im3WA9mVKd3aCz+kmO/AatcEYp6jMcZ9hFQm35GepmHcdwyGd3aJwkWCdjVGMTff8VkoqGXV+ln0dopkoudC4UAUZwjDo6IO60yO4fsbT2eexCIfc3WJQ0ZBCzMF1sS+ckPeGMWWc+38G3Gyx7TazOFYgmsP8qGAq0LpH0xhRjgdXPaQ8U2B2BJkDTME0dp+FDlpyOeaoOhcs4SAnzAKGmxEqfNo0/JzLyXj6q9zKSDdRJgSY0zpRXsfVH75P8IlRKv8RhcIA7uEslXWAFb8Ha58D0WZg6hfmj9VVJVdRQ1j8BJZ3WykssNB1lNEDd3qFx5nkOjvew1Rla2EfRylhmk+HZ58hH21iWgdVcxS17zBMogsuYYZ1SlmHd/wMKp4bpt9B712C+R8XfIK09jz0J0MsVZHAbWy0zlwIhU4RM0MtVrqxcJCu2SPu36B//gPv5glk2oWc5LOpnuBg12BveoskAT4wZ7/8J8fE9fFysuI2vnoXFIVJ4rEoTo+bhlGtQcqDhkxcOA1HjeH7Est2kMtlD1TKY7UN1CTwb/6es90j7PIOoT9WssuI/viglf17b11N+Ph67sdmlS5cQD0wapZT86q/+6sPP4uc0dXzuuecAiOOYf/AP/gG//uu/ThiG77onSRIs6zRWrWma7zEsS5KEUuln2zAbDGY/MebwR4UQp432w86LEKchqAqpMg8S9NJlnPUALc4xhUctyqgVBf79W2j1JqGZoKsa7nyf9ORVNHLUpStY8xN0f42jSRfdqlCzq3SHN3HufZ368lUYjSnpOg21TDh8E6OyRWv1ZQK1w6R/zHDLYW4r6NMTGis20egavmziZAWyfg7dW8U1lin+r2uUq58hapS4ff8P0UyT5dEEff03iO1lZJZQBDmLuUUR6iiair9cQxMGcZQjFYNFGDFSA4xpiOzPCPMJYv/rkM7QdR9z7Vdo62vIXCEXq0yRFP0QIcD3bWbTkKL/s3nUehJofIDNhidB9j8I72wfiyLg7uQOEskZ/yye+pPbu5pHnJ1GSKGiUDAZ3UYdH5LufQtRqXNsW0y6fWruEs7lNfT+D5C9HaQ1IF27ysl8AuV1jscHlMIZfmUJ391gSQvZctfwJmPy3gHJ/ncpX9xgR6hcqnZAiRnNR4wXPSytzJJVpmMuUSoyEqlgpQlJmiKFTYpFXHkWrXqWdLxHEg4ID/4YtXcDv9jEEeto+0dIIdFG38Er/V3C8rPsD97EdpcpG6tYWoUi0Jn2DmGeAinoxzA6Jo1ipr09hLPMrVmX1OhgZDpp4wVSrYpMJEksWbXPsOKsokiNcFrQzw+ZphP8RYI9i94TlhBAe9Cm3q++Pmr5epLk/sfLwctrjBcBtmZjHG0znRyRExD7bZTyZQIB92c7p4p96SymsGmHkuhkB3cwQ4y6uJ0qJjXsxRjVkMTKjHT3dYpwhCZMguVPMhreY11rUGQGx9YCQynRMW38SY80nLPpr2EqLYJxF7t5gUQPSBd7eFlA05NkwRwlGuPOTjjr1pmFU5JJTBInhHmEWBQkpTGLXh93Ywut6VFxzpOYNaZ5mSLsc6xLVmyNZW8ZKxrj5hG1cEpcvUxiNpgaDmHvLbZlSqPQkN1tXHsDfXbI4vguMhrjpwFzfwUilSDJqHPqknkxyVnwTrlTWFHOkFsWYuc+0yR4T128R1bFyqmH7f4MMQ3JpuF7nnnkc+9M1dhETVSEapGm/k+87/1k4nHy02T/w0jzcb9Pk1WQMBsnzHj/gwNqHhDP7nCcLliYFTb9sxjCRI/7iOEQDQ/Gx2RmjOCIZPIddNWh6HyaTC+j47Gsb2G06oRBl4VVZW9wjBy+hR10qVhlkvp5hF4lM2tM0z0QKglNZvMBSZbgiSrny2cwkx8wEQae7qOPbhPf/wZ2fQvDqrFnurh2FaW0QaTVOHI2SNMFnaXPkB7/kNiskb75n5i2XyD02pSaBUtnV4nSVZzSVfx7M7J/+xWy//2vMZpvo6kO7nAfuXyVYniPA69BUkjuCRXdaXPGqJCdvIUfjjDlD5mkkqmAghJr7gpWXCGJYZ5HeLKCpfjkkUK/P+Vx+279KMaCj7rPNymzpnkoucJ4+Oh+Y5pFTB/0KVpq08/fv28wMhemXaSiIUsa2YO+ZEU9S6okeNMdou4tJCqZtUyhDPGtOmuWgV32OEoCokKSaypi44vcv/91nHDEfHCfUmYgqzZGx0cpXWJdzzHTEdnRXcq2TTR4lVw3sLwW6mJGkhecLHrcjwVraKxYFvHqL5O5LYoiR/dWMaeHaIc/RI7vsOo0sdC4VrVYs1qY0QEhGTMlRXg26vE9EDG3nVUqZoWOsUYbFVVX0dCJgpzh+PR9E8Wg3Pwsht8n12ukSufn0r8/Th3ko+JJ0nX+rPO45OVW9y626pDNUgj7RFqFfB7/9Ad/AezidNP07rjLhnsG68b/weBkBI8wgv0w+Dja2seh6/w0lCJC6x9Tcg3moSRexOS928QyRJkHOEKgb38DFgOE4mKc+x9JvQ1MNL5kdqgqh1S+8/8kElPscgclViiygno0JS9SjChE7e0jvavsD/ZI8oQLlauYA1gcf5X+/JhxY5Nx/VkmyoJVoSCzjJWVTzFY2KjTKRXTR6QB5fIavl2mb61SdG8yXHqWSVGQyB4jqTCpXqAoX0D3jqhGQ5RwiF46S6V+lXulZfJsRpwHFLrk0OlQUUuMnHWK0MS4/03M2W1ODr5BWtvCXvk88yRDqilTOUQJT4g0l5n53jDp6iImPgCzdoH4RkARjVCX6vhERIMTJnqZibogVf5ihqz/MOT+42i/VdlCkQZNw8RRPZRCYTKKgFNdqLfo4RouSZQwPTlhCky8FE+qxHeGqOUGpn6Z7jylG0X4OYT73yKoXURzzuFoJfIix4h9JtECLdPRFINgnLEQM0qV5/CPriHtJcJ7f8Sw/gymbqH4m2h2i/FsH2/pKnN3hazzOTYZEfRfYTy8jlUoNFZeJDcGiOoxiVEwnRzjtF+kPtgjnt4BzUIpnWMRR2iZgiU9Qr3DeBLgpl3U7i1k9zohBVn9ImbhEac6Y+njelcojv+EIggxurtUyhAPe7RrKxCNSe98k7B2BX3aY66UmNefxyqtIru3GcYmhfL2hqCQNr6skRUZhtZiVNoAWVAkBvwMetXHrU/9edF1flSOs8JDTg9Bt8gWCkX8dl3M8glJkVDRq4/0NqQkBtXCxswkkYw5OrqBYZ5DPghHoIdHqP03UQ5fI/Zb7AuYiDI1t03LbDPPJ6hLn8VP5ujuCp1pBrGO6hyhKxZ+6xJJMEE9vMai9xbp+mfo6Taq4WKU19EVEy1O0EYjevqQ8Og1SvmQlILjYMDa1v+Iok1pGh3U0KEx7jM5vkGmK9yunoH6iwh7mVaqcymsI+8NkO0KLD2L5lmYVgUtyXh1do/Pts+g734DNezSdFVml9tMkph5YBCpCtnBDsiCzGo8DKUsAKNwkQtBTV0mdS6gpDWKVLCqbiELmI5iTq3u3kbNApSjbyOyBPw2SeMFAMzcZryYYFkew+Ec8SGHRf9xnkRd5/34uPsKAHKdC+5lCiRltUoyFUiZ4xRlhtGAut1gNosZTmYomc5usM/VxlX64wkr3gqmtUkoXiNylshlQn0imAXHHK5VqNc2mMYDZLiPtbiBE5SRoowwGhRpQDDvU0qXkOmAYHZEbc2juPNt3PUXKCwHZbIH3btom5cYJzHO6i8zMzzq0wM0q0SolFDmx6w0zmDsvEqWHUB7iYla0J90MXIVI4rIa5fRzBJUX+Tu8S57s10szcTWHabxlIbdJJpCxC++f/VUx/9oMWb3YHZA6jUIS2cxtRJ1YnaDbbqLLqZWYXnzReY//C/M77/GxXMv04oDzChj4aQE7iZp6wWkVuLTmkU+P2A9OIH9r7OuSZpnvkxeL9M7+A7box1q5TWMwkLkGoPxlHImEb0ZaZKj9LpkliTb30G1m7jnPsPUdwgXPTaETtS7jRfPcfQS6oUrZD/4NkYwh2XJuPwSRvMTqOmYyf73WTY8Ejdm2T+HlQkSanT7xxTTuzijLrbiIOwySvOT5LOMyWgbTegI06EITvVDJU5JD+4huq+DolIsvUimNjnRSxwlIXmu0AgSKCVM928ghUrmrCLFn405w5Ol6whWlLMABJOM4Kf0JTkZg7iHRNIwW+/VX4QEefq976ROB31+gyQrSIIJ0uyS2qDGKXGcAaCUXGo3XsdfcrFWv4AULdaLjHB8hDY8QSxGLJXPYiXHFKMbCL1GZv4KeekTSGcTVRrsBQmLyes0rAap1WGR5eh7f4BME6zFHO3Ml5B6HWmfxaidJShKyOUy891vs7JygfroLtPhNdzaObqVDcLD73KolqhnIYu9r7NQFOwk5LnlK8wUBUcr80oYsVa5yMisMA0j8tmAQE+Rh99CsS6QzTQK7xlEdIRi6bD8IjN9hVRZQT3YhjwkzRcM5iPmiwAvjXFTgWutUejLpPoG+Y/p8gL5UB8C0PFoCw8ZQz9+cseDDyL7T3lyeewrjv/u3/27n9uo7J30+31effVV/vJf/ssP/3bu3DnSNKXZbHLv3r333P+j0JlLS0vvCdnZ7/e5fPnyz5QHKR9pR/Gx8DjyImSBvjgAClJnBSk0kBJrdhM5PyDymuily1wsX6ZIu3gcQXCfbHSdK2ufRA0yaLTB8qmY5ym0GGGfdgBZPEObHFCkEVOhUGtskegm6miHldkBXjTDVnXy0iVEGLNm1Bk1n+PNkzuEx7cwt36VWbZLx9ZwB3dJjDLTuYLbucosDxCbX2A+2cdOJtg00Wseikw5SCYEak7S30GvX8HINGTny6jpFMZzit4dMAzMYpv66C0Uq4pf2qCXHCAaV3EjExAExZyD6T0Y3STNQ6pGg1oyopRZZJOM4sfqAk7HxSdFPh43T5LsfxD02Q7F8BpVw6FnlBjHY1z70cZmWjbFGLxBHi8AUHvXyDUfdbBN4ZVQ0x51q0pUgvFcksdlZBIhowXKUhu5/4foaUbYBktNyI9eYxRXkGaOnUfMd/4YX6mhexVSTUOf9rlob1LsfZuJ4WKdu0K1vEqS62jGZdbiYzI/IxzdYTzpo3Q+hS1zutVz3MkylgyoOGUW/WvYZom5iAhLBRV7jt5ooezsQLVKkeTErU2qswOiNCCK+vje8qkRqb+GEo2RikHuLKMVGfp0THv9WXqoPNt8AWuRo9s2t46voWorNFYucqm6iYaGKBQkUJCxPb1HWmT0pxPOuyb6/BGGHz9FfuQDpVI+YUL2Ucv9j9JzlRKXyqdutMX46+Rywej+HyJL6xSNHvPm8yR5QkrGNJnS0nVcDFxRgmBEYXrkAx2z/ssIW5Ic7KOuLJFEY0QeUcXi2G7jbKxhUeX4aI9s8ApCy/HcMsXggIq/gtBUvFFGMnTgJGGwWXA828URCt7oFubJNVRho2QuauAjO58jaUaofoYelIhbBsPpLdKqhWHMmb/+/0ZmKrVLf42tIGJSiShqHQ6GNzmIj/ls/Vm0cAS730DUnyVQNMJoRFE7hzM7YGjY3Jtc50WjSoMCV9VB0RF6CU8tE2YxjsED9Vm8p+6EzLGGb8HhLQrFJFYraEYBoiCLNcjz95VV8X6y8D7P5cIi988/vO/nkYmPkg8zzY/6fYQA5eQ1xqNrkMdo7ZeZpmOqegP0CobXIgsnKBf+OqHfZrDz30iCHg27gZ/MkA9CAAlUUr0OlToqKczvoId9iu4rREKlPbxBvvQSovk5Yv8MTK/Bwde57K9x5FZwdR8tC7l79H1G4THPqYKqWUNpXMLqvEA2PaJiVgkrZ2lPuwglxS9itIM/Ya77LCsaHHyLzCoRDkuY41uw802qs4B07dPs/tc30K8fo5kGSauC40zRykukqkWgGYhKh75mcSPo0ix3UBQPW7NZtlsosy5RPCE4fhVaz7PirVNSqw/ryVF8WvYSs2TOsruMfMwhNN/Jx61rPO70Ber7NvmSWmHVXyPLU2pW8z1pKzJFCo1MnoavTsrn0ewmhWqehnt9cL+ChlMkqNt/gAy6KIpAWV8l9zqcm96nWAxYlDS64ZCyzJiPb6KrClOrStmqE6OxGPSI1T6Dw1dwtTallYsYmaRwPaxkwsSwEbNjBBFF8xyYZWwJL+QFdragkR+i9N7gvszoR0POqgbqdBc7nqDHAUWe0Wp/GrV5lVku0Nwm0XyPqeFR3P2/aRQFcXDE6pkvc5AuyKa7ZEXOmr9GXW+hUtBylxhHI5rOMqneJPXe4b3sEQWtFDHa4hCpGKR25yf6c/+45e7j5i/6+/+s/KLldbg4oG7WEfNDAAq7+bOqBj8zuqLhKxbH6Zi8cg6RRyjDW+T1Kx9yyu/mSZK1jyMvOSZaaR3kAEp1cs1nls/ohSe4poNZJBheEwwbJY/R0MmwUBC0jXWs0Q4iWmDlEdR16p2LDPWEu1rAhtlCi8eQTMnHbxEKjYpMyUe3wUnpuQ7d3glLtDEtAzUYEftnODZNftA9pKGWsL2Iy76Ou/8aqn4Wese4rbPUVJOd/W8SJjPON19Aq2wxmHcZ+GtobhWr1MEMZ8hCoVB01jQfa3yPgaphl89wMDviuqqxqigsFTl5NCKdHeHkArBw5ickWYpTfw619wYy6INQUFc+83Z4t4cVB0UUUwxyigebDLob0xocMNNjlpYbaMJ7YuTsSeMXkfuPss2oGNT0Byfs5buH+CVjhbrZQkNHhN+nXFlikQS0tTpycQRSko9m9PWYneFbnMQHXLJKqP4KltlEXRxyJE69D9lCwz3+LtZkj3jpGSb1T1CROvrwPppeYb7YJ1M1imxGKiTpPMSobFHNM7Kox6K0QT4/RiRdNNOi9MLfoFj0UcpN+t/691jnnkVTPUbVdWQ8olwUSKuJVsQcL6Y4ns+lLMYYbTO/+/uEy1eJqxepC5WicRaj+zpZPGA/2CcQJj2lx+VcIKw2Ir4PjWdQ+z/At2sox3cQlSmYIMIhWaFiFxl5/SKz7ls07AZarhI3XnxYlgoqDX354e85nO7z/QL1/KS2vSdp/PlpJLXnULx1Cs2mUKyH9THPJ9yd3EUiCaw5a86Z9zzbNJYR5ZThZBt7vEMgFMT0Jmrp9MA+8ZQ8KxDNZ0Ek2Hb1tE82PCK9zJ3JXQSCjkxYDY5IpCTS7uK8+fsUfgO9soRW3iI7uk1h2aTxlMDy0OMpRjymovlYmPT6rxPmknx4A9Mw2Dr7l2iOjwi6r3FgevihzpnsLF44hzyhkktW3U2GqodnlMiLDKEInLJL4XjQOodVabGn1Ohk2/hyjr64jnr8XbBK2PYy5sE2G5ZOqgmEF8Ph90FR0WrnSLxN1DxAPXkVmcXQvARmDaGV3l7Pfx/5EGkAaYIExGIIEjKZ0Z33yaWgF/SpG00s4TxeYfgFeVLl/hfNVyJjQGII62d6riDn7uwecR6jKSqNyvLDteiW0WHJXEFKiSwkLefUm+ZFu4HVu4PUTSq6RaZIti2fYBFDBs3GGpkxRms1SMw5SmUFW9PJh7cx4hFm57Okuo1UFfbSlIuujREI8nFMFoWIrc+gxSnKrf8EWYS8+CWK+3+KqesUikZH6ZPd/xra4DZO8yobyy9jChdROca4fkC+VGHYusygWmcaHrGahZiKg9/5Iugtdmc3SIuMNMmomw1Wypun7/iY5eJJkrUnKS8/K8rpSEzBe70kqnmA7N8myuccD98kbH+Ssr/KIBoQ5xGqJigomMUZmV9GqCqZqkIcktgVcqfFkbRJgbU8xu1do25UMaSKWoSIk20Sq8RJeRNpl+kYF7lvVthwV8iHt7GiCUmWolxqYu7dRFlapVe0cFbOkGmgDe9B6SWateewc4HZu4WyGFI4TYo0oG9DO1VRiwVOOiYYnGDnGX7tHLP7XyOtjBlbdZSlF3GcBtuTe+gyoyoy2qqCKG2iTO4yHfyQLMuZ6w38tZdQhpMHJSRgdojMTvekxKLLwmuzr/osHIVynrCm2UQnb7F//w8opKS1/mWEf/Ejqt0Pn49S9n+WdAZJn4MHax9SwpLZeXhtnA04mO9j6zYb7tl3GaJJQFbPIQa3wSqRmbXTdCVIyyRYqeLWTeT1b2GrLbTrv880OyHzWwThEF/rUzKqyCJhfNyntPJJZJxRGE3yg6+ThQP09idYzHtkmsV4ccDy4BZnnQZKdYv85DqJVSLz1/CdTUQvIh1ntJZ1xsO3ULpvUa2UEFqG136RPJmSIsjSDGNym73u6zjjbRRvGc9fwcgSPH2ZBJ1n/RXU3nWUomBRbqB4y5SzFE2vkE3GyIVAdQrkbA+jNkPZn4DyPIWmQ/capyHIx4S6xe58F6d6iaZeZrVyBaHX3i7AB5jTOzC5j3SXSGtXkA+M4z8Mefmz3Ac/5fHz2I3NPv3pTz+W79nf3+c3f/M3+drXvsbS0hIAb775JrVajZdeeol/+2//LVEUPfRm9sorr/DSSy8BcPXqVV555ZWH3xWGIdeuXeM3f/M3H0ve/qyiL/bg5BoARj0hLp3HDHfhxv+P4eIIq3mR3L2N76yRKyvks4AiM6DqY8gu6c5bKLqKVq+iTg8oVtY5XnqRRmkNJZ5A8zLqeA/TrXE8uMVaNscySiAFqttCVS3EwTfJswS59nnk9D4izcjNOmqa8GypgZkMIZkxUhXuTG+RlZu8UH8GdbLP+myPLBpiGilx9RjF62DIgp3OZZYaF1lMDIq0AKFSaDaCU+8RalkwP3qd/OQ2VrMD0mZ5LmDQI3baBMUOs+MpkaLgNy9QjHdRaxdYKAanatkvxo+8xj3lQyKaQv8mVr5Ame5RW/k0tZ/g0lXNA5TD78DkLpAjKueQWcQUiafGWOYMNR6zEod4ROhnX0K59X248nmUlZcpoj2i3T+miOf4q5/BsVzmpRr4PrfGd1kiRU+nFO4y+uwOempgemUWRYIiVLQ8wundwJCSzF9l7DrUgpTo1n9lJApqzS1EOGAuLfrB93HPfIF0ekg0vE1z6RlGeY6umNhRxmxwREVzsV7+MiKeI2UPN/a4Pd9nnga0nRahs4mteKRmE2X1i0gEEkFevoQ1n2O++U1WGULdJwkMRsXpJB4gK1IMYXwosttLuvQWJ1StGstmh8ftNefPIj8q56J6DnnyfRSjxEKzydMJQTbhINijZbexZUK49/sIoWPVV8gzD7F/A3Fyi7y2yaLXIGldxW41IdxHjnYwZUFFNdipXeL1WZ+1okc82sM1TVTVRSu/iOJpFIPXiQsP7cqnkWLIVFokrcu4ecxodJ9WMicJdlDKF1EnA4zyy7SNLeT2N1CyE4LGeUqdNdLgDo66xEJxUEWEqcAsuEfU36aaX8R2m2TZFNwm2d63MIoIYTcwNIcsGjAsrzJxGyh5SluxUBeHFP37qGnM2cp5bngreIqBp/ncD+5hLI5ohiN8p01ce5ZcnIbhUdMpcnqISGPk6ABz+Sry8AdQ5BitZ0jCJ2tx8CmPAQkiT3B1hzSL8IoFQXhMd9HljL8FjU9wuiSjMkp7xP4KWjIn1G1sq/Ger9OyGerxKzSzMdIqExaSklKQHP6AIkkwNY8ZMdH1/4jhdZBRl3n9EjvzbdadZTS7gi1jJm4TT/PwFRMx3CFPZqxWNunFAYKCfHwXY3KHlt/GV3WyyX2EXWUBSCVHxjN05oj5LZSgg9Zp0KvV2JydxZi9Rdg+D5M9FH+VdH5CcOaXuTm4QVrE1JOIWpZiN9dRxD5KnpBN9nGWG3SL0x09hYLiweRTIFixNxDOT9ddBBJ9dg8RTSjKG6TGe72SPOVtBAp1vQX6e6+Zk5vIyR5TU+W+WcPQXTbcM0jj0aF0lCxAyUKEVUJadbLmc+jDG4j7XwNvCW2+S6Db6LM9louIcHFEw2uzX9lENC+hWS2SacZ0ckJj2Sa6/nXckoU8uYc49yzG9D64dWbRDH12iFbdQuYuG5M9Sk6N/OQaquFQsyvs5AuOohG6VcIyPJTGJTTNQS1y2Pkq49IGA7uB7V1lHE9ZFdvEs21s1WA/6lMqn8UoJAuhkOQJ6KdltWI0WTE7D2Xzp6GNb8FkHwHobZXUWv6pzzzlKR82h+E+NbOBOtsHQNrvHWs+DGqax3E6JquehqrTej/8yI3N/sIjBEnlElQtklGELCRR8zJELZIiJxrcxHA6KHaCdGoU3e/h9F4jc1bI65cpcpOCJaCEaW1Qt0YkhuBorrG0vIU+vkt08hZmEVJbdGkrBjIckmLQbK6yncwZ19us9OZshTrb4Qn3DEnVq5GHXbxOnXTWQ8uGJKMJytozGLMDyvMjfK9BzV2lOrwH4ZRyMmE2P6Bb2WJo1dkAymmOXlrFvPN/0pge0qhtMW1oxGadSpGiZQH7RYpqaJS8BnoRI+0K+mKKpdcQ0wOETE9nnrJA5PEjx0eAvHJ6sEoZj6DIsPIcc36MGJWI7VUyvfKRVetTPlqEEOicemnS4oyN3RhpOYhpF2EYyK02saoyLRZIaaFj4pgGDuCInKnThPA0nLEXHJLvfI2siInDI3YVWDdalOMB1co5Cl0hQiDSGeUixpqdULr/dVRFY7DyMovBNWSeECcJw4NvUzgd0uomluqTL62QeT761pexsxgrW2D03sSx65jNy5TKayxyAxH3EemYIk9Q5ycUmo1SXqW49wPCeIqSzKkd/wBLtUmbz4EiiA4SzK0XiMMCY+1LkA9RZq8jx0eIxirSrAEqKCXK9hK+Mz7V4fP0Q1mLXBRzXu/dIwoy1txNNB4RgvApHxgpFDKj+p6/ZzJHPlibS4rkkXWpoGJrFaLSBoOgjxLPuTi4g+Kdp1AsCreNGnTJCwOl0iHf+xO0IqOle/S0FlJKSiJncfSnHKoO/WiIqy+RGzlZsItaaVEIjbJroVbP4jSeJ5ALpme+iB+OCYSCEg+hvIo3PqBi6ViKihJNiXtv0Ndd/PoVyott5E6Ib3jYWQq6S5GDZ/nIvGBUBLTVAa5zSGkuEeN7BMUqncYaR7PrFN6z5JNbiKWLSNOA0iqV4Yxo9zvotUtYyRWkJhCLPtKyT43NFl2Ipg8NxjJ38wPXSWZWMfwlCEfI2jkkoAgVV3eYJjMszXzYLz3lw2WWj9mebgOwWTpDSa184GclkkyeGqrnRQEyf9fS848OPwshWDZXWLLaGCc/IBAaIg2IXv3XJFlEc/OXKFSdbNijJEvcXbZR1JDr97/BGbtEJRqRhUOs8V206hbz/m1yv8W50jr6wXdQpzv4jWdI7A4iOALXQoYSJR4h4xnK5hdxy22kU0Y9+jbF4Da4LWR5ndk0IK4b5GUP9YXL+DsKMrcIkVAUFEvP0ysMPL2MKaFklJknAZpQsTTnQz/gnciItEhxVPcj9/T3Zx0tHaF2XwUgX/rEe3RZqRgI3SLNhiSKoJsOCMICKWF7ts2iCGhKlVLvPi3Dg8/8L5QzA0ZgNHRcXaFVanI7CQimtzkY3qZlt7jQ+Rza6CaFqrMYbtPUHe7Nu7TNGs/UL1OZHDLf+SMCw6dUlDCH9yjSGWHa5WRlC4oTgu1XubL1WS6qHpm9AsptVG8LTdEQQZ9IGGjPfopo9xrOTGJ3X8OpNGFxjNl+gcRpsFBMZJEQ7v4RC0Wj0bzKQPcRTgthL1FYDeT06+T+OnJ2iLpxleh2wsNVfCnBrsPsiAJJZjjoioGre9SKlOrgDmYQErsqSX463wjiEd5Tp0kfOuIdHe07HRIJAcfB8alBbDwjsGaU1AqLIkAVKqawSdx1FKeDFOq7vHKNz9TYG+1QdWustGvopISmylFwyLSYs77yDNHxPiWlQSVLcLdegr1XKNQasugzGN0FRaW0/ycoaYKv2tR0laj7BoVVQlUgthtoVoX+zh8hVYnfXqWs5RQH/xXD8Igu/hKh4yK1lLT3Ot7659HsBkuLY6zeDRpZxH5pg5JVYhr2GEzv06huUfXWWOnfQFctUq3KVNUYtj/PlGvUWlCuhKilGsXBHqqrQ9BFhIJsfB+ltEIhJSBoaS73dQspGuRCZ6jatDQb88fKXyki5Ggbigwme6j+2nsPdD3lKR8Sj93Y7Fd+5Vfe9/pXv/rVD/Q9zz33HM888wy//du/zW/91m9xcHDAP//n/5y/9/f+Hp/61Kdot9v81m/9Fn//7/99/uiP/ojXX3+d3/3d3wXg13/91/k3/+bf8K//9b/mS1/6El/5yldYXV19bIZwf2YpsocfZX5q+S2ziEJVyciQwQlzzcXFQinVkJe/SDa5waJ7i+pigHH5Aiz6IEKmTko3uMFQt+i4TZaWX6ZUe55Rs0sx2aU67ZFlMaEas/CXSaVgGYmpOyjJjGJ6D63UYXPtLzGRJt7wDq3pfcToDnn7BbBKuJpHbJSpd9/AioaIg+9iqAZktxHuOml8i3LreTrLz7OUhrgxLMo+5ckNxHgXISyKKxcZBiPUpecp2wamVUaULjKcH6NU1nH9BrPD30dTNLbyOaGzTL35HGFpi5JeBT9Cu/hjVu8CtJKNkD9hNfTtUuYkOWYSj2laLSr6003YDwXVAFXDKlzWqzWKWRdl0kO2niW12++6VeQJMk/o6QYiGZP7dTy3wrR/A7OyRrz/LaxFn0KYpCsvECe3iNcNGkmAufoCyskA37Rwly5RuMssJgGVxkWiegPUmEU4pKM7qJQpKm204R5V08M992mYnaOIb6FNbiL2v41aOUtYXiOoaozGOkoaIZpnUE6uM4hOWFp+FiFDgvEOU7tE0X2NkbeKpprYS2eJ2UH3OujRXYrZIaImcLlKzW7hGRFS94mKCFvxAN61WVvInIkckzZ1ymoNrVZH0zs0tRy1qDI3bSKZcnd2i467+vDEnoLGZuks02RCyVzFtnNUEaOGR6A7JNrSqcLv/+QQpnEWczQ/JJcF3aBL1ahhiscf7/1JZxyN2AsPcFX31OvSA1K7g7LxVzHKqxSLPkl5lTiJWfE2MGSJ/e4N3Mk2pmKwWrqEsn4eLT9GaVRQTUnqW2hqxOCtf0tJd9CdOtPKJrvz+yy8VYaR5LlSBX99k5lQSMrnMEvnyEbf4mR0gqZGCHNEnhtEe/cxz71IoUE1iVBnJ6itSwRGFdlqYSxv4I6uIS+eoYgySq11guGc2H2eRDPpPP/X0aIApXaeYnqHaRSwpOkocZ+uahHmKThLoAlyCqTZxDF8UA3OjO6jTnbRECjVSyhGnVwvY8Qhl62czPWYyoQgmeL0bhCPbuOrLubGgnDp80ihUGg2qm6B48CFK0SGji6a6LmCKNkU/kXw3ie8tl96b///jmtPeXJQigip6EhU8uZzKENB03JIJvvo6W2KpReZJGNsy0U+ODXoaR6Hhk3Q2GLN36SsGO8ye51mI+TkBk7Uw1U9hN7Avfr/QO5/A2HVcKSA+R5MtknTGdnoOmZ5lf3FEXGeoAV9PN2jLnvsj++RNS5yYekyxc4foOYxZaFilTfR+3eY5jpZeZmyFaANDlDJSPIEs7TCPdOlZPo4+QJn5RkS28b5/FlmwCyYUR/ukIUjVN3jQChYmkPVWuULSx5KFuJ33zoNkXP0Kgunidl8ETObEjefZcOsUR/cQiRzZOMSib3y8P2DfM40meAbHq7y6Implgyhf+t0AT6eIB4YNT/lZ0ORMXK8S1aEHB7fJG+/xLhIaFlLuOqjV8OUeHJ66m/vayhFjHn8bTIMhBCooxtolQ064YKscgbZv0ahWlTcDprq0Dt6DYnKcstl48zLZMJCZANktCC/8An60/tYy1fI0pBhMEErb2LpHmo6x1NUKCSGKFCEwnJR8Ev+GfZNn6h6kbx/i5PD71GunIFkTqZ5qFnEfMmjbq0xTBZkAnIpUYTOutMkme0STw9Yrj+DWTn1Qm1M78LoHsIqkTY/QaH89A0dkcUPD/OJd8x5nvKUj4tCFhyHR2z5F1AHOxSai9Q+GkP3qupylI1Bd8m9FbTea8SX/vZHkvZT3qYg535wyCQMaFhLGP4Wc1QapGj+JoxukfhLDI5eR7hV8vkx/vJLFEpGvNZh+OX/Cd81KA6+BbPbNFNoLj2PVYSoeUqqGWgyO12Mtmsoo23SeIx25X/B7rxMLnV27T1WrRYVBVaLnPU8Ity/QTnTcLQAdXkZtfM8haqgHX6fwnLYsOrI0gaKMaOcZJRVyFULxfB5ZXqPsVlnye9wRbFw0wTVLKMLge2sUhpeIx/cpmT1mfrL9PQyWb3Cqt1CEwZ6PCeTp5tosnoZMdkGs0xqvtsQUwgQKytY/9vfZhz3ydOEureMmmYo1hGFiMiEhTLbg1rlY6nfpzxeFJkBOYX48W2TU8TKCvb/9Ncf3KyAPeSg/32kXUG2yuiKzobdxD65hlG7hI6Nb1QpkyGLHFuqqN4Kg9kOntuiHQwonbyBbVTBOYO0XZTBdfR4gh7NsGSGmOyi6DbloIvWvErQv44aHCAcl7Ffpm+2yernaPzabxIffZfJZJeV6ibK/p+S92+QNy+RCpj1b9Da+CKmU0fd+QOcbEHmR+RBFzE5wiifJZv3sZMFmtehSELK+ZwTL6X8v/8N1JN7HMyHaOac9uonYdxAioysdhZZPQuzY3CaRNYGRi1HpAF56eyHc3Aw7JIbMdM4ZGKMTw9SPOWxU1LLLDlLZKQ0jdZPrEtPLbFaPkc226WEgWW1SMXpWnWmlcg7fwkAfXFA215BSjgcx/y3e2O+eLGKH91mHg7Zk30su8yxW2b5zOdwhcqeUyI7eIVILVMWBWXNZDWaE55cZ55OGbkd8qXnWaq8gD/ZRwtO0IsMlp9DiBxfkSjVNmr/FuLkmNyskLRfQmQ5znwHXv09hFVGbT1Ddv8PUWddZPt5FmWbTPZBbWOpCbbpkLeeJ1N3KPwlBv4mHbeBv9SBWEeUGzB8DVkUyKB/6i3aKBHLmDCb41gbb89QpUQhQQr9oaePH0cKnaT5IiAfevkWCDa8s4T5Aku1HhnW9CmPn3k6p5CnsWaCdPYTjc1ieepswBT2Q+fWqtTY8DYYJUM83eVgcYBEsuKsYQiLST7gYLGHp/s0zWUGYZ+mBprQyOIxi2hMkIWcmRxg6DaK06BbSbgtYy6jccVvkOk2qqigKSpqGiEP/hRHd8nRsUkojl4h1W2EkKSyINNc9EoHdXGEYtlglxAkKHmImVio/gZK/QKKlKSqTVQXjPvfJhAa2pVfInlmnWWzRl1LiaJbRMEbNFY/d2qkIWOQsFZaoaRW0TBIZYwqNJRHeM76RYnkglvjmxSyYMldom2uPvY0/jyjBEfI9EFIyOAQKpV3XS+ETrb8MlZyQhIf0p8f0E1HaIpKza6QhSmtOKQgZZaMsK0ac3+Z8voSyu4f4mQzzsgU9bn/lX44QhEKCIXAaRO1X0KqJpYiUBY9nhncwigyUBWkYlLKBW6yQDSeQ36izN3xlLmeUuu0yHpdmhsbLAyIioCj2Q3Wqh1asx04uIPm1NFcF09NiMUEu3MeYWfIPEQadaI0Qp79KzTCPsN0wmR6n7rZpJ6F+KaHGQwQiwitUBCNddyoR3/tMmPvWZabNewXpqdlttamMEoUq5/iMOoyjPqUZMaWfx5N3kZ9cBBWscpo5TNIRUGW3u0hVFKQyhQNDUU8/jbyF5WKXmVmTQBJVX/H4dkiZ0k3OSoSCgSmsOinJ+zP9lGEwtnSFp5aohDvHl/TjQ5F6ZMY4w4LoZBXllAKQcgRqpqR+8ukcYJ9/gWmgY1VX0WbX0MtaVCqELsmw8mQhAzfKGEbZcIswHVXsLMQVfpkeplItzHTOY5ikx59G9UuowczCjmjUA2U5Q571SuEJ9+ltPF57iVzNrznsfo3EL0baJrO6pVf50h3OLr3B6iKgpkGuONd9ONXUaaHGMvPUd34MtLwmJkahVEwyCTLbQf1wm+g5j3Uost8fp/jYkEhFFrlBnZaUKme57OGRVgsmEQTSnrpkfupWjxCT0fIPCb31inU9/cKqsgYUN9T7k95ys/DY5eig4MDfvu3fxvf/8VMhVVV5fd+7/f4p//0n/K3/tbfwrZt/s7f+Tv83b/7dxFC8Hu/93v8w3/4D/mbf/NvsrGxwVe+8hU6nVO3jKurq/yrf/Wv+J3f+R2+8pWv8IlPfIKvfOUrjyW8559lMncNLYtAFuQPBtjcXUWsfBomNWZuk2zWRVF0cr/OYeSQDvZJtQ6ZEbHsOaili8x69xgGJ/Qsj2ku8fw1zhrnMab7VCZ3GMsYc+VFtOEdAkVhr1gwNFfQFOicHEI4ITEH7E2HyNkYvfmr+KNj9FkftbJF4S2RVbZwut9jOZnh2g1UxQXDI3eXSWVBWCRodoeprnLSf4NicQJpjiemaELDxyEv5pwgORBLbFkdssUJenkFqQYUrsnUKzPWJwT5nKVCoMVzLHcNOdknMGqoikndbYLrvaschQC9aiN6XYTMkT9BIQmLBYcP3IbG+R5+pYL6ISj4f+HRLfL2J1GiMUo+h8F9oECZH8I7jM2UIkHmIUp1nXlvSLL0CYaFQtNrcD0eckmAngb41hK5yBkicA0DWSwIHJX59CbZ/AS780lcb4X8ztcJcw+1dZHYXSLLBwh/FcNe4iBLMWbbGI6BkS5Qh9+lOPPXMbMVeP0uKRpmZQOr9ybhoovXeZmFUSI3Kghjl7rQ0ewKB71DSENMVaVUu8gkmOOrKgvFReg6wrSQ4xgRx4hZl8SsU978K5wsuqRmndZPmIiPsyEjp4xbXULYVfzWcyhFjHr0PVp5hm0scT0+deesK913uex3FR/XetC/+6AcfYdCTiCZoNY7pNb7LzaqioqtW8yTBaZmoIufZrT55w8pCrYn2wwWUwYMsCo2tuI+vF6go1deRK/AJBuShPc4nkSsleoMYp2lXEdRJLnncNz/Ib4xxq+tg6IyLxKMpIevGyyKjJK3TGI1sbxN3gr7nFcKjkZj6hTo7jI3M8FycxVDnCNOBuR2ndQuMxsVlM0V4nyVemmNRnuZqeZyOxhiyJyecLl469/j9m8ga5tIBfTMolxpkCYpwm2iJocE4Qn5VEc7/5cpj7dQhIKRLrDylJ7ts9h4mZrM8MpXCOeHKFoFXbFQoimVaIqcHiCNOoXSQEkWSJkzHH2TQKbEa5/HUHV0w8YQGopTJ8tTRBEj1dMwFGn7MyjZjO10hMwW2JFK22oims9RmM1H1o+gQM3mFI5N4XYeec9TnhyM+TYMboPhkC29zCyYc3+0oDm9hx3exwimtAoDPBPN08kbLZBgKTYlrYRApR8M8bUKruqjopKSsDPbwUdlkU4wNQvNaRF7G2jeWYzDPyGZbdPPQ3zDxatfQXNqyOo57GxMTVWxR3vooiCd7rHkLRPPjznx1mktX6XY/SaKu4Q4vs/QO0syOuLaUYXPVEvo4TWysIdcfoahW+NatsARGt7WX8PPYux4DHLCPJ7glpqUqp9EZnOS2hna0sAqnYMkwu/dQZAiNZ/703tIzSSrbrDSPE8/nTMuBOezGBbD0xPfo7sI53QD4jRk8l3SIuMkVLhceQZdvNfYRwodIRSQBVL9YKe7I7l4sNj/F/1IoaQgR0E9LUenynzURVgljpIJFc3FVN5eFDhJjuiFPapmlba1AvJ0419oDjJNKIb3ULwOxdIV9KPvUAy30d0mkbfKpLyGvthDyzW0UgdteJdyLpFek6xxCXV2zGLzZSreMsN0QqZKbk+H6NWrrJQd1P3/hipU4vIFpBtR9N5Atl9GxlOy+THR6A7q7ABbbzKYHaO4bdJkwiIJ8KI+veaz5CJHU3Quls8yntzi2Digkc6xetdIRvfoGg4gWfLXUc0lkvEN1CJHXWSoyZjip+gWAHntAqqqgWaTfEhezZRgDrPpoy/6JYofmzM85S82g7hPWiQ0zAbK/JsfmVczgJrqcT06QEpJXt5C6732kaX9lLcZJgOmaZ/pIqSQkhV7na3yefbnO0TVdVaXnicJTsjJmIcDqprF6PA7mEVBvxQxm3TJFZ+aoZFIgYGC0r/B3PCYNs4zK6/TKMA5foNM87DcJkUWkIzvkJQ67KVDVMtkP93jirNFza1Rmx9xNM/I81uw8WnCUoKaBQi9ApV1DMUgdNp0y+fpqEdIV0eRGQ2rxpHj4+cRluoQZxHSrKC1nsXvX2eWzBn1fkgl7OEJjbxQ8MmZqTpWPEGNMwSSorSGdNrkZuU0ZJy19K4yEzJFGb5OkUyQ7gX6QU487BLHKYVXptq+iDCWkeNbkGdgPD0A8ucBLZ2gdl85NRZpPUf6Y3IBkJdroJwuYQtFEg5ucSymFNGYSv4Ml5qfQC1yzNkIrfcGEsicEgvNRaqC12TKeuclSrzEyDCo3vzP0L+OsvwCRfUyVvUZisldJlmE3r5KJU/J5ycUXgdt5dPkh29gUaBV1onCCarRQlWbDEOVTEw56t9Gtz2Wq1t4S58Cu8pUSshzJvkCf3CLceUcNK9QSefous3deMQiT2m4DZzNLyO8NubkiJoSMY8niOkBeTwlQ2Nqadhhn+3+W5zRHbLGWXbsKpnM2Fh+GUWelk1cOv+esnuc2JrDnBiBwFQfbRj4lJ/MQ11SQLqwEdMQ8SNDsnfokopQqZl1duc73E932PDOYCsOWjwAeOhRWqCgqh7TxovIPMasXEJ9xxr1jw4CpXYbR79Lfzrjm0cWg8mA++N7nGmekEuDWqXDwl/FHMcMKhf4/vg2tVzQdtoUwQwtk5QOvoU9OcIhhNkBfUUjEYJROqCsKGhLV8nJyLMEo/0ywm0xr27RHt4njqcknkGWBahWHXfnv0H/JkQTzFKHRBHopRqytMzCcsFtcisZ47cvoLYvMfe3GMyOmVFgOAae+TncyT4UGXFpFSFyRJEhzRISldAsc1BbQ+YJYZ5yngRN6piTG8jJPsKtk9SeRyqP3hb7UbjFd6Ki4alPx5yfxgeV8Q9C2agwigZIoPQTvJhO89Gp9zMJK6UOw3CIQGHd26CkVSlpVbrxIeP4NPyepfZYstq8NXqTbnCMQHClcZl5sqAvBJfazzGPOqh5QmMxQLUqVMcnhE6FkWJiRBFaOETDZMmsI7IAEESqReEtUSQRhttEZCnK2qfJRrvQfI7dkyF+WsBghtf5AoVhQP8tpMzIeq9idL7Awm8iW89j6B5KlKJaJTJVw1QKkvkRKDMW0xDHqXESjkER1LKEQuTcn20TpAECwYWKxzAb0A26mKrJVuncY/dCGeXhQ0PAeTJDWE+j+vwsSLOCEHsPPz+KVLW4lyf00ogwi3BUDbEY/f/Z+7MfW647vxf8rLVijj3POWeeeeAsihqrVGWX69ou+8K3+/Z9MRroP8Dwn1APhmHA737wkx8aBhrui4tuNDyUb7kGVZVGiqI488yZJ+fc8xRzxOqHPDwSRVKiShRLVcrPC3l2ZObeWBE7Yq3f+v6+XyZZQs2pUTEblIIFx/33mRlN5kaN9colRPbHGLHCiCJWVA2780Wi2iUcs8bSqjD216h0FXUKXC0wR4/Aa8HZuwhlYzh1DLvCcvNl7vk5Y/sQ6cPpybexTAOzvom1/gqP8pz92UPy6jZmOqZaaiKHDzErG0hXo9duEno9LNOiOPge80qbR9kCrXoYwTElFJt2FelUWFhlgnBKKV3iWh4aiNvPElhtxtOCcaiYKsnVjTZ1ESCXd+GgIG2scDcaEOcxSMGqu47y1pGLARQJ5fYzVMsCXRRPzRienAGOon0G4ZCS6bNdunwhIv6MmKRjptEcKSRDdUxLlTFVDav/QzrLAXWvTNb+AoZ0OYnO980LXRDl4UeesWfJMWf5IU7VxalcwiwUlr1KnCtE9XnCvM9aPKE+3SXBhvYOc6OMyqEqE7SKiKWJsfl1wmjE0G2gRg9x6lc4E4p291kwfBZug8jwyNIJ8+keVc+nUApKl2D8PxDRhHjtK8xLFSrzEmJ4h05lk7jIadplsiwkdescFvBIaHrrr5CHY6zaVfxwAsoDvwV2gzyYME1/xCJJSGZHdM0WqgA9XZAFgtzdZLl1icA1mUoL3DY9Z4PT5Ij+ZJ+aXWXT2/lYN0lZRHD2NplVQ+qcovMchfzkuboZnSBO30IoRd59mcy8mONc8MvxK7mL/sEf/AHN5i/v4tTtdvl3/+7ffeyxra0t/uN//I+f+Lvf+MY3+MY3vvFLf4a/SxTSIqnf/tBrufJZdL7AgdvEQFD1VskrNzkMbfYGS1reGk40wcjG7I0i7GUfv3sNf+LihDl+bnH9/gjr1hjDvI8VDijZJVIsDoQkykIGTp10dIwPEKck5WvEo4fUZIlTdx1nsMtEh2RehVoyhskh9SznJe2Ql7YRUpGpGtkL/w9O4wXC9MkO36XqNBmiWSGjhoEhNCpLEMWUaPoOceMFTkODpJCMzTX68iHGbEglPSLyVlHje7xdbnLDb5GGYyy/zWx5RF5ZZVmkLJdH1GuNj3SACF3A0Wuok8cor0nSfuljBWeGMDGkIitybGUjLyyFf2XkRoXMr2CkY6Q6hCJHe23m+ZR5OqNmVTBOvs9wdBfHqRKtPM/b4wdsulXm0QJHubybx1y69n8jyjQTqaktz3jQv8dlu0JevkRw+AbJuM88GtNsRBhWg+r8HvZkhozu83Kpy+NOh0fpjGE4xExnXCtSjo9/QLXzApX5XWi+iHX5n2Bv/Q6kC9yHf0yWRySlgMBaYW3eJzl8C5GHyNo2s9E+sVHFbz7LQanBzjzn7I03efzGq8waksl0xHqQ0gxNjMY14iLkWEvs0gardhe0RBYJ5vIxKp6Q+SskzioSyRzJsnYJ7bbxpY0Rnj7NujfDIcppkusc2/ioAj7RMUfhAUJrdnT8Cz1IDGmwU7rMMlviKh/5mziZ1wIln9wzBOcdRp+AK2qsp2VWDINp4mN7m8ycOo1qjWG4yzIak7hNjPZliiQmGL5NoEzqvS+wYtcgnjOfnTCt3ETkDmmacBpMsN0aIgxR4RlF5nKoHaz6TbJyh5K6TlEJyK0K47jBfDQh8iVVYeEulvQTgZzdIz56lWnNx47uoPwK4Tt/hHfjD7C8GtlEEskJZ/NdjGTEoLGKsTwBq45RWSOxfO5kM9JCgwnNtI+0HdpOl1Ke0HKqiFGEtDxyaVLkBoVuk568ySx6jLDLLNK7bF7/Ks7G71NHoKcHqDxA/4QDTqFcClFgH/8FRTwnbd8mqN/CEp9c4DJH78D0EOmUybpf/FSOOhd8/sgiwQgOMCd3SbWAaI6KR4jpjPD115BrNdTpgIqzQvrwiGyaI770Cla2C+mConUbjSTLc5RU7C8foQvBmr9GxahTEgaRFLD6RQp/i8SoAZCpMsOVV4ilpDZ8FzV+SHP1RaaGx/z0dTasMvP6Fr6OkJN9an6bsyximipenT7gt6/8PqXaZZLMJbIEs/1HmFtfJjws0z8dU8XFDaYkWtOfnnCj9xyOzvBbX2D8+C8gmaNGdyj7PbTborDq+PXfJXV6aK1JAffkL5BnPwLDolj/Ao5xBYRmlsUceh2GeQp5xMywaSsD8gztNp8WB7XmaWzLk1c+9hxkZgWz9xIinZN73Z/rajbNRuzOdhGAXZIIfnaH1d9VNAWH4T7jeEzdrrPmbpC0XiB1S+RpREcWrHirGB+4EpBwsjyh0AVnwRlNu4VRWsXUKaRTivkpurzJor5Gmi6pIDGlRNlVitkeqQDV2kGqOnVvh2LHoTR/jHf8A8Tb/y/Sja9irX4JLW0mB9/kNIWZsU047mCPv03TsimGj6hVtzmJZ6jmJVynRpol1IMpfmULSZn+PCApCqJwwNz1iOwSDdPBrt8kzzQ62KU03GUqDbrdl5HBGbNkgp2FmLZHRdlM9v4M2y6TmS7x7JDV+jW0+emEiZlRIWu+8Cs8c8B8RnbnzsceMq5f/0iDygW/2RwHhwA07BZyfkDhfH4u1w1VItYZ43yJU72Efe9/B13Az5hzXvDZ88Ecv6oz6stjTOUzFDlRusCKxkyLnIZdY2mWKPwuRfM6yfQxppQ09v4Kb3+GeFxgdEy8xjbSWSHe/TYzZ8xhNOCxW+GLnVfY+cK/pFAG07v/B9MkQEqX9ckuwfgutfWvEZw9wtKHZJ1bvBXb1OpXsewyy+WI0+WYjltQBixZg95zOI2rdOwmRvU5HqcnRFnIxrLP5mCfplfh2GlSEzHzd/6fKK+DabsshI03ukNsehjTPeLaBodFmURDpbKDGb2LKFJyt0HqnguCVb5EFNmHoj2K5R6HR98h1wW2HBJOa5iDIUWcsZAj+v09rt3axlx9BaFzUvvCPf5vM2bcR8RTpE4p0hgAuTj+iAgR+NAzWCgFFYdyYVEv1/GzBCcak9odaN9GJzMKwyOc7WE3b9DPlkRpRGo16Xk9WsUSoyjQ0kRM9piO30PMHzMr9UiDU04e/wWi90WcW/8bppQ4tR1qe68RJCPmzgq62KQ8y4idY94/3KW7VqJRuYRJhrBrZFGCrF5Hrz7P8ODPqKUeI9NgNznlueiUaRpRmD2MPGQhJKZbo2WUYPAetmGgmteIBu9T1Rnjwweo+iV8wyCtXmVwcIdSZZ2kHDO0C4inzOwZNePjo9c/a9p2l57fZKES3J+xpr7gE/iJ6ziruGSz8Omhn55LTpIxyzQA4DQ6wg8GOMN71MwmaWuHE8NGC81pcILUBjNhYhcpjY/pcTajY47PznjjvUNsa4keV1iGQ85EQGKMcOqX2Mo7qD/57yyfu8S+F9AJxqwriyz10ZjEw/fw8xgWB1SlZJGG5MridNnHzRUr5VWK07dInSZRdYNKvKQy2sdoP4Mxu08hLYJSjz0hqZS6WKaJZa6gK1uUV5ZEhkdY2WJpKsZoHs8eYDkNTqb3eUFWWS+1KE7fpCfreDL80P6GsfolZDIls1toIYGMmVbkwkLq4tyJWyfoJwI1PT9FVRdksvarOMu/2fwC1/jPw5MlrtduA+ITm/eDNHgaF3kanpKm5w7Xk2RM1z53fbF+oqZnKZtzr7onrnVCkBQxe7NdpJRklRQpDcyN3+aWzigWAaLdRkuL/iimKQvaeo6znFKMXoU8RjXXsa78ffqzA4raJebhlPn4IUV5BzZ/m/1JRsveRMkuyehdJhTUayWKZIldqiPmKXq+R1Fus7RrpIshpnkDvZRczn0ME3wtGb39f2D2rpKaz2GbLokyuV8sCMdv80GJ+byOIxiGAwpdEGYhQbakYny2dc2SqlCxyoR5RNftXQjNfkFSdxVj/fy7kBkfL/BIdcIyWVJSNS6VDVrj+yymx5heDrXrZIaPjGzsPGL2aEBto8rj/bdZW/0G+v5bqOaXcU++T0OnnCmT2BW00yVEA8qzPcw8Q0wP0SsvIw6/A0kEjW20NCnSmPT4bUaPhhR5huk+QywVs8WSSquB565TzA8oO2UOwseYhslqIai2b+PWrsHoAK08ljIjnx3j+i3iImfot4kHb2CP75E5ber1K/grX+PO4hRDuciqpnBWKSo7DE8m3Hv9vA6mlCLJct4/Ujy/qinnZ6hmHfHgj1gvtdn1GiAKJIrMKCNWv44UBZRruPEc/VNL4JyCUTRGa808WZD8RDLQBb8cuc6f/HfB/f3XGWVwY/UVdDBEAFa4ROmCHGg5bZbpElNaHxEUCwHDcMAsGnLQ3+crnWdp94dETsC9ZIaRr7Cx+hxWdpej5Yhs2qdk9ZhNfVRWZinKaEroXONWNiiEoDI7JrEqzJ0yi2DIPNd0vTKxNIgNjxPbo+T1WKx8lcX8GDsNkG6HoIBl/wFR9SrZ9Jiq8mhODiiShMwsIzd/i9T26KcTlO0Q+R02wwnlR/8DA4HY/joZCpYjtFVBOR790R2a1gp1ISm+9SeI6ntkxwuyYYL6v/9zlleqGEDZqpKRcrY8I9c5g3DIquHijB+jDYesdv0n9q0kQip0FpMbJrn62UlScnGMLjJ0kSHDPlyIzS74JfkN3OW/QBYRsojJjTIaiS/L1O06y3SBX7rOYXAuNAMY6jrt1a+wHH2H473XaA7vkCgBgxEr/lXaocI+GCBvB4hkinr8Z+fvsfP3qTst9qcPuSFadMyc8sn7YJiYhUYsl4hqjTVtkqRHzMJHUN9Gz1MY3KGKheXUkHlO2nmJ2Kkx2vuvjGa7SKNEtfEC1txk3TWw5m9SjRZoZSOTEVPD5sTpkUqXBAulCkaWhdXZxslSBqOMjuli+l2qlkd//jqGKGiZVVTvFmfSRmtNxXQ/lDP94/ELIRwAGh0MUXlAZnx0I8wUFler1wnzAN8of+zfuuCzJTPryLWvI3VGaNjsjt8l1zlBPKI2P6DQmunyFJEGbFZ2UIWi4lY4Wg4JIklYucJpkNJ2LYrhMT27QzhJ8OoukbGGXquQOR79cUplfkgVSTo5wlYHFEev0nB79CsdugiC+RHUtjCKHFtZGNEQ8/7/F6FzlKoi8pzyuI9tmyRem+RklySe4pgmEZpUKLbWX2QQnPFwdopSHuNowVpvhZYf4mQR+XTG7kJSqd6Ao30G+QmycY0jq4qnPEqqijG7jzp5DSZ7GLUt9PY/oOp02CxrCjLqVvPcIcVpYFgeOouxK1fZcarkOqdi1D80xipfkgSPCdOQGE25vErPycD0SJ2Pd4r6aQxhfeYL3b9NCASXq1dQyQGe4X9ijGicF/RP9sj23wQ0ldqC0L1NSxTERwe4DQdpuhQacmeFYzMEoZF2lbi8AcevEx28B+GcHaPGsbnBkYp4YfVZ3MN3GYcxm50dfKExF4cczU5IT44wt6/RNy+DBtsQkD9idxay6jbZ3NhEvHmH6fgh6urL2MkRyuuSL/pgOYh0hh73EWYX0aogyxsMaxv0owF2FmHamizoM/a6OORInWBYkqLQOMoGCmJlk9lNdHkDpIWcPiQ9fIui8SxG9waltEs/zbFwKGUWSrnEqoGol9GFiSxCcvXjRaIVDqllObM8pRyOsRr+x443PIlvWZwCGqLZucOZ9fkU7i/4xTCmd2GyD8EBhrdCbjoInVEpCrZLW+Spgdf4OvnBLrLkoMMYWczQwbkrkZg8ZGPlZZoCMgG7wRghBKfBKT0r4vJ0j0iAXPkyPBGaySLBnO9SJeakso55+C1M02Nx9i66eZ1xOKIqDIw0Rp+9SzI7wGzdpr72MrOTH3BbWuxJiyvd3+VobxdbHzB1Vjh6/QHVRofHdw5ZK59Rufw7FNVVmqUVsuFdtqwKyfzbjAzFWRGxWr9Co32bubSQiUQLA631k3iGlLgIMPIAAxBWk0q0IAjOWLci4vImow/mI3aDfG0FmYVkP3GdK2GwU7nENJlSMkuYnxBnBJzf9z/lvT/Ilk9FbEGyxP8NFZulOmEYDtFohuGQjtPDEjZe6RJedEpZyA/FK0sMPNNjkSxwlI0Mj4jO3kSqCvnmP0TGY9AFx1JTXhwTBENKCJQU2IViNTpEpjMKs0m+1qRdfRZreA8zHFJMHmD6TYzyBmJwj97sgNzbRmYV9o5G3FjfoDx4l2xyhxQLvXqTIIk5Dk6xV76MdG/hKc00SjGUJM0FdvsGE1Li0UNajcsMpEEVTenkDRg8ouPXOVt9iUUek0Uz6D1Pq/siyfARFZ0zS5bEpVXilS5B9Qr2zymQXHDBryvH4eF54dSoIheHpGtf/9zeu/FkbXqSTujUriDTJWr6kLx25XP7DBdA3WxQNQ2ywz+lJDyMxXeorbxIuNwjGd6n5DSwrTZdKqRZTta6RTXVuKc/wEwFWbZE1OsMXv9T4s46xdV1qpu/i23FjFyHTINnVEmePIfNrX+IMuo4ecTZ+AAzjvCnJ1RNF4cGDw8fMGh+kYGxwszZpFw3GB7/kFRl9Ko1qn4X5TaxZ6fYTsyk1ONsecbqcp/l7jdp1a7i623W6tfpH/8ly/kBpiioD+9hmxWMtS8wyVKW5TVCr8HD8IxNf4skjxDJHKFTdDQHD4xkjDx+FZmFmPUNkvottLBYSkEBTJYpri9YRuXzrvMoZphWiOOQ++OYS6026hOSCwoKZtl5ZNB55NZFHebXESObIY5/CLpAKoG2HHSaoP2f7wKp8xzNGiudHGP/29jTY4wsR6/+FonVwqpsohcDSvVrYLo0hM2CBQKBRDWJ0QABAABJREFUa7hYqola+QKGUyEvrzHPC1Q6wW1cRbttaD2LGYzIjTKhtAnSKaZfQ0YzLKeH3H0focZs1kvUe1eYJwvS+m9Taa1gZUMyswZCEmUx1c4r9HXAm4tdZssTuuUOnUIS65Q4GHIQnNJ2u8g4RC/76OkuZu+AalEQTM5oNi5xMjTJNy5zWjisrNaZBILAWEPrBCUVnnIQ6M8lzl4gabhNiuX8QlzwK8ZVDgKBoQz60RlWNCGKJ5hSMZ494p5SxHnMammNWTyhZXfw1Uc3ywWa+f4P2X3jT6ljo8pdkjRnoHZo+2N8ZwNtblBMZnh7pxSuzbO3TerHfwlFjuXfJuvuUK6twOwQUV1H+Ks0apfQZotJOkS5FbLj76JRLCaHVKRJcO+PcetbiPUvIswK8fghlngNs3WdRytfZaV2iUp5Cz3eRWYCshnaGlKaLcAwqSuXu/EMz/LIdYGK5lzWHhWtmYUDTGGhEaRmjQEpsVLUpcQCDCy2KzvMkikVq4KJhZYFwm+h5yfglCmU98TVfk4h7XO3zQt+7fh5bkNVq8YoHgHQshscpeduZc5PRIfVzSZG1UCjKasqAsmzjedpOHVKRvncgcedMAhPmUZTFvGSS5UrJFYDd7lHImyO0lXa+YiKWaZWr6GcM4pBjJw8QM8HqJM3KHstOHmDqLLFfaOEMj2+37/Lhlwhn83ZEClFqUQqYbb/Jp6eopcn6J3fhXBEtDhlnIyQrRdRr3+TeruH71XIohnFvf9CudzAGD+m2Pg6w+plIpESpDGmyLClRcfrYCsHV3o0nSYny1Mcw8YzPrkG+tfFECaXSlfPp1j6Yp711+GTRGYfYAmbpttkHI+5bG/QWSyYVx0inXKSBCwzAZM+rTSm0ahjL4+Ij77L4UmFlvsMztkD9GxBKhK8xmWSaIyFprQ4Rpy9hRQKXb9O3riOtMqI0X1wyxDOiUb7qCima6/zeJzjLI+5J65QcXu8Y1S4VcBNv8NgGfIX80cciJyvXfp7KGEhBxlm9RLzvddx4gjPCM5d8NwyrukhSmvYiz5pkTIzfEzpUTJ9FsmSoLLGiVFDJgV7/SWiLeioKfZ8Tiw69Oc29ycGN1e6lGYPUGYJOwq4XNmi4qw9HTt9fnf/xLFVSBpOnUEwpGT5WBf3/09G6F/oO960OhS6YLR8gCo0hc6ZRQPcchc97yPKHYonNb6SqvBM7TaF/ui50hpqTo0H8YRL5TrGyXeY5oplDpm1wTKcYEZ9dOGipseI2TGBdJHlDQ7Vi8y9LpBTySQ3zBpCTsilTXm6R7g4YlTeplh5ESueUYRTSotj/PVXuL8I0WfHxIspO16A0bwBWYrqfplBoKkJn45tYuWnKCTFYoBa/xLx+D308D1qOiN2m6TzE9Kzt/HsKpm7RnLjf0MIgZrv0YjOuG6XCE/26T96lU1VQZx+H5k0MD0DJ9DcrJ0L6iXnzy7f8pjFc3zTxZ7soZfnTreGVSUpbQLnRkN57wvIcEDhNn7uvEZ7bVicgZQUzsXe1wW/PL8Ssdl/+2//jVLp49XA/+yf/bNfxVte8ClR+RLj6PvoLELWtkjqtxAIVp0NhAuLJGN/+GQjVkC3OMQ43sMvG1Qqdcg2mU8TLiceLbNMdjohb5TJbBNnHsDsBO01KIIRqb9CpXWbaiYp9e+h+t9BVzfJK79Dri8x/v4xreePmdmCkduk5LcZGhYdq4Y213HqOxi9qyylT0lrVLKknSxRs0N85wrFXOEaOfF0iGGWMEfvUOgQq9CYrecoKchUykBPORwfUhgRVatCp/0lOn4Lr7HGVj5DbGSUlgOE3WRRvswNs0acJ/hG6WMtKQvlgt+F2R7Cb5OrT56028LFNi42yT5PCuVSAIIEKQSNdIEVLOjUt1gev4ao7nBmNyjiBRW7jK+qhFmMYRZMslNK+hqThaZb+SLy5F1wbHZPCp6xM+KzIX0hmQclypvPMBkZNLN3cQyB7ZfxFvvI6i3cxV0wyojFiHLjCvL4R6j5AMOwKGZHFJRh5QuI1vNYoqBQPeLDPmlZ4tW2KaKAIErJZofkYUw5H5FW14myEHFwh5aIKYczQqsHVoUiWaK1iyFNsjxBIH5snV/kUKQfjA4izxBIakadg3CP0+UpPX+VptlGr34NdEYhHTxyUp3Ak64oOL9/qKPvYscD6oaiX7tCYZVJ/O6Tv54zSccoIakadS4K+5+Mb/l07dUPFWhTHTNNp7jKxVclDsYhKk2QEooCyGJKKkEcv0mWZ0yWBrVb/wjH9lGyhpue8igdMQ0OeUFnCKWYLiMK4ZJnHqvlHcI8whAL0vgNnDCD+QQ5GeDHd2nVLlEkMxz2SJ02pixoJI+YD79Hc3HEDEnudOgcFBTSZTpKSaVHnmV01m6jWhtQLCEAcfR9RPd/oahKJtUNtND4tSu07AbzyjqOVvQqK9TtOqkRsjc8QmGw6q5TMxuYSUY+2Ucaing4IgxmRPYRrncFf9nFsiVGWiBzKKSLUWqTL45JXA9JjjV+ByEUafUS2vQpGTXKRgX8LeKfcV0WwkBUVtGTA4RbJfuUjjoXfP6IPH0Sj7OGaF5GpCHF6TvIk2PqAQRxwcSrUarephgu0UmKVi6IJegcnBru/Bi3f49MFizLHQZA3amjR3uYhcIESEMS87xI7559D332Fq7bZrX3LEbjBvHZ20xNhXAbNJSD176NkS5xlYuubmGP7pJlIevVVQ7mfdZWvsGd9w8I9n+IN3qbUPrUL+3gKUU/NjkI1zCKl1hd+SptOcVdTlBHPyQWGaq5jVh5iWUekZ29wdzyudO4znXl4k3fQQzfZ6xg6NTQtU06Xg9p1bGKPaZFyiA4oYHmWu06Qggc4ZFrjSymmItHZP4qhTyfs/iygu98tl1NNavBJJ4ghaDuNkjSn/87fxcxMClZJebJnLJVeupgZmKx6mx85Oclkh3/MoG7JCdlePhXZPMD6naderT5NC6plI2J9Lvk7ZvYTgtZWsU4+RFm/y1Mv0pcWOSVdVLzi8jqFtmxTVYUFLnGyJcUyYJ4ekLLrBNlJtKA78/qbNW3SLKC4OQhtWt/gMzGbBirzCePWCQay32OVWXgnP4lg+yM8XKIf+3vIVe+wiyXGEKzbbpYVgOsU6TWCKfMsejQLK+RGhXapR1KyzHG/qvYjs+h6SPNCqZR/ch4XHDB3xYOgwOadguZzJDZ8nON0awpD4ngKB1zu3oJADV460Js9jkjkHS9NnOjhhq+h1weUw5PoNJhMdsjDgeYLQulGsRSspfGrDWv4GQB8rU/huMzZOsyplUlTUo4wwP43huUfu+rfOX6VXRlA0PYaF2Qiwyj/iydrAqTI3Ymf0SnMFCVTRxrhf79O6yubvNWVKBFm1nSo4gEteaXWBg5ibmgNr5H7dGfUa9dQjsreJaBmw4ZjO6x4TUgGCJbtymkTeB1KPsrFFlM0X2Jkt1FNy7TipccB0ekpRW84Dy+qZYsYHgXDRhOg7T5DDKeIvIINb4L0RnO6C6500NU1zjtfZl0OkGwShj0GeATBCZwHtc0WcSczRNWKh8vhh8kpxwtjpBCslXepGr89dzPhM4wojNQDulF88lnT5E/zdzKpUXW+xKCguxjxDIASkQo8wyUS5JVMacptieR6bkYp8giciJy4TNpXEJU17DMBs10yml4TNvr0HI6eKKEik6wcoNYWkSLE9zyCqXyNrJ0DQOYH32fRDo4VpWz4JBJVMGXBqlzCXkQ0hQFcr5HqXkN9v6IwL2EkcL+qMHaC22y8UNKbhNr+Ahv/ojr1VWcJOIkGLLSuI33+PtUvBpTu4ZUFnYaE5d7mIsjRCHQKOLZgMzqIdwuyq5z3HfI04KD8xUK1shj5eo6PZXiHL16Po6dFz7kFHjB324qRoNrNQsNnIYnRNrAc8cYXoPQaaKyCbKQmFjcbDxDw2g+TQ5IdIjCxBCSaDng3tEYw6ujFzPsSpO1RgbCwCpG3N97m25yDW/nn2A8t07ZMrCWEeZ4ghlNcbefITdX0WZKfvIGRZ6g3Rb26jeoKZcwGzM9eI+y10PlJ9grz5JOjyiKGL08RWQRZhZiC4NyoTHSmH1Ds1+9zo67hjk+xrDriOAEadhEaULLbPNcrUvDdljES3yjRMlpwXwA0kAJjT78PgIo2pfZTc73MZbpgsvla2gNZVWl7P74+6CRJM3nUNUdCuWRCokYvY6cHmIaPtnql39mff+CX09c6XOjegsAoSV+tYIQAu9DLkWCsqp96PdKssr10rMAZDolr+S4hoOtXCw5oet1sK0VCrdHf7xgcrqkObuHF4zJw0OWiUv92tcQpTpLwzyvLSVLpqc/wozm7JRXyUn5A1FglF3y4BTj8WsYVoq6/A3s0ISzAWl989xNRis800EXASqeEKiAeHZEx4E8nOJ5PWQhiDo3kCtfY9OokBLzcPKQTOe0nDYlo/w02rJjrVK3WhjC+Ehiz2eH+CQT/As+AwSSdXeTVXcNqQWqGtAcJehSi6HVJEwXNPOA5uuvI26skNkZREe4nQZ6sUQXLoaO8ZMZlFcwjl/HjkaY81N093mYH1G4dVK7jYwDcJrMvCplp4EeP4LJPVaqgmO1Smq0uF0OCJOCvob94/dYzH5ASbk8Y3vsm00qcYg3z9HWDnJ5RsurIYTCaDwDholnmmyXtpgWOXO7iYPBTEvqFLTdDlUn4vFsn2ExJ4qGlB1FuDhkcPAavu1RzSe4/gvMZil3e1d5drWNnB1SyUdM7ApxEfOTe1g/b3RXnQ3adhcD81f4HfnbS0HBQbDHPJnR81domp1P9XuGMFhx1qkpi73lEE1Byd8k8beRtYhCOWgkUieY/TchmiIrPYo0RXtNEu/HNdGu1eOl6mWc3e9STO6glUfstFn6GQYQp4ootslklUQmtJRiavWZhQotPEaLEZebC7y9v0KJHE2OHNzBK/fIrSpp6xYqKRBiwSyakC/7CL2BH5xwNpWMgyrX1i6xGOxz+qhPc6fLrPFFvGwXN1vA6H3Mnd8/d5DXAlPYWFlCaJWxKtv4wRBTumSVNXLpoeIB8vBV7NljusuAUerQWLuBmu+hNq6gnE3yoyOEJz+UBCUQbPmXiJwQWzqI7B4wBAT6p8w8MrMKn3ItkHjrGOtVCmE8FQBecMEvw2cuNltdXeU//If/8LHHhBAXYrO/YWQyI8/OXcvU8hTRuP3UbtgIjmnMHnPbq/Fe0EYpMGZ3mMSnRJmD2/0dLHufzcU+wvF5HMdE1ytMwxGN4JCr5Q28638A8YKkdZ3T0hpBkVEePkJM9qC8AqaLlBneaotas0FUu0l68B0sqVgID3P1GWKzRg4MZMpk/BYN5ZHYbTr1K0xG7yH9Dc4efZfO6j/iYHlIt7pOET6kkJJ4cYpZ26SX9Jkd3GGtO2HReBYlFWZRpeuuUFE9vLqPlgKXjEdmE1Wt0vRXaFsrANiG94ljqJGw8hK5sUEuzx+QF/zNo/IAkcfkVhWNxBQ217wuSf8dfMPGGT1CtF9A5gW12Qmx4aCdFc6KCSkL3jl9QNn2+Z32OkngciZ79Bop8uBtbm145A8fYvbPaHfANPaZz0uUN5/n1HiW6uIBydkbyNkxbf9VQruCyGJCLanlOTgNsmCIaZoIp4wyG2iy804L6aLjhPrV5wnGB8RWwTQ+RMYJRWGSywDbsvHLVdKlAEMhJktax3OKyzc5lHAnnbPSWKHdvsmo1OOyUX5q/5tXL6FEgSyvkJW3SL3z2JKwCBhFYwBOlkfU6jUOwiMyndFxuhws9wnTkKbbZN3dAkBmIWQJviqjREa5vIWnfjyBOY2OOQ1OAdipQPVzinL4u4BGs7t4yDINWOYz1v0NGtUae5nGb1QpaYu5fYVMC8STSJ56ycGzKogn57pmNFHscUMbhPvfIahepf38P+IsUJzJVYJIYaoSMryPsn3kckqtVqN4+ACvso1h2xzNQ95+/OfcuKY4On0bZ37KjmWhZ7uU2rcQyQK10sUNY4oy6OmMPJwTKBNpFxSVMqq9SW6WMIIlzXoXt/4cUx1j1p5BmXVIzlgRJi2zyzKfM4mnCFmw5q9SUQ20FiSNZ5FodNgnWQ4QZkhRvcpS25SzAqsA8hwpc+T4HUAzaGxwmGf0Tr9LN06RKAxlkZQvYax9GZHHZPbP3+iNazdR5W0KaX9sRPIFny2JjplnUzzlfSrbciHO96Wy+lWUNEBZJOXLmId/cf4DeULeKHFv9JhslNCprrFSPNnISi3E9pfRWUBmNTAGP0ShMQrBpnk+D3Ckh/aXiGgGhklhVRECzGSEDvrIxRHEY8yVL5Bu/H36tstcWRwaNi9v/h61cI4/exvZuo0RzwjKq2RJgG832NGSaHSX56sRrx5rkvIlKt0ee4XLLJrR65UZJj7PtLqszt5EKolSBjKdYVR7zKWJ57Wpjh9wrBU6mrE0bCbHf0z3/v+Jsqoo06K0/iXmtS3C6nVMp0fc2CbKpmivxWEasPVkrgNP4otOzt0TzXhK3HrpMzmv83xMP+xTsau0zA4gcKXPzdozCKBiVRgw/0ze628bUii2S5dIighbuh+JWdcUDNM+URbRdjrYwkUJg7KqMkzPyJ06YnZIhkbbP3YfrRp1wt7LLKTBkTJp16/gJTGFFND/IXhrEEww/VPi2m3Uzu8j1r4EyxO04RKIlLzaJPBaBJMhX20JDpcxZ9YGlp2iml/ANEvYR99EL46oeE0co8pSeeB1KEzw8fGER6Z6DGWZSXRCJ50TBwNKRYbe/honyuC1+R5HwSE9t8dLlR0c5SNzRdF+FhPFut0ld3tkOkcI8bHNHxdc8OvOUbBP026hFgcA5O6nc4H8LFBC0lAlTtIJuvIshdvC7L9JcuV/+dw+wwWwzOf0Z1MqlQ7N/huQJ6TTA6RXJnCbKGVT1Dbx7B6HecAyjzlJY2zlUll7meLoTYK/Osa/8TtMG4pQCwI/Y22ZkUcTxsN3QZrMWjc4UTUSkeAKTVuPcWtrGFmDk9EBtlSUV1c4W0hebHd4HFYx8pwuA8qGxYGKiOKHzNMRVcuGNMDwEqL9b1LKQrxSB40B5R2S1osIIWnVbpL46zg6p5juI8wKaeUWWllUiiVOOmWzfAOpHOT4HlQ3EcmSwu+gNeReC8t00FIi3RrF8CG620SNH7G69lWEWXD28Oxjx7VZceiUP9klO80Tymj82UOcdI5svfLXcqwxx+/DdB+EPJ/3fYp1xAWfnsysYbVvIqIxRWWdXH24BmdGp4h0Qe6tUBgecnqPfLh7fqz3AknikjlrOJ2X0GWLQWODx8EpEbsczQ/xrRKXyjvM4gVZkRNlCU2rDQoynRCFB4wme1TbtxGVHYrO15DS5kg66O6LLDBYcWuEUY+T7JRV28cKxkS5waT0AluVHCEL6rZHbFtQctmQb3K0FxF3ruKQsJ2MsaMJDhLbdOjVbuJHC5aVLWyrRLNRpYrkWCoCs8T2ToVyvERnIZ7lYpzdJR5P8Knhtr+EnqRkwXlEXKfi0XPr2OP30Ml51KJcHiOqZazpXUjmFLVLpNZF1OzfZhzpg9Bs+tvM7Tpu/TaG9GlmY5x0iaEklrCpGPWn8+V+csLR4ghH2dzUOeXpKde6Pm8utjBKLunoIRtM2b71DO89ekDZ8ekojQjvczj6Fq5bZnX1G+j6i5hCkSUtyDOy6fskwQDTrZN4PZQ0z5u4CoGhJfeDGZutywR+h4pVpVSqoA2HsVWhmy2RQqIXxzSrl3CRhF6Pg+iUemONpmmQVrssbJ9EC+ZeiRMsoiinabfZ9q8gkGRrvwU1j3zvfP0KIJIfrynzJ0KbT0ILRWbWKMh5vHyI238TlSWseGvn+yWuzyQbEmURdbvxiSkEF/x68VQoIsBXv3jD6CA9YxrPaTsdtNDYpsHjxR5eqcDtP6QVBTiux311QD2dkqZzOs0eSf8ttGWggjOySg8nS7FaN8Es4fobiId/RCYtxrMphlFDNJtUPYkgIN/6BnnmkPeuYdp1irUvMT55nUbtKhobs7nN4vAeJysvYjcLzjRUsgozr0ZPubjCxsRmtbxCmIUYSnF3cgeNZr28TsvsYvHJDvUXfL4YyRgZDSncDtkvFFUnkBikIiGKRxhFgL8cs2FXeF8WmF6VbK2Nd3yEef05ZOcmtr3K8juPcX/7RXK3gfKaOO4qlnkXFQzQfhdd3SJb+SJ5aZPE28CKJszcEv3T1xHN66RSE4QJXvMKpc5N/KyPeu+/Y9gujfXrjO2CcTTAK63RNWyuVq5T230bwiWJeUpoxriGxi23wKuTCsHcq/Fo0cdSFluVZ5glEyqGycnymDCLcC0LRygKJXB9RR4JkgI8ZZ0nOVgORQGGoVivuqSNTfDbDIJjZoVEBH2aVvtpMsMnGCB/aGQt8enWBwU5AvkblVoV5ktG0blr5PHymHqtiUSdp1UIjfjpbNKfwjTqWPUbxGnIwLQoFXP64Rklq0zb6qLiMXrRR9ge6vh7FO4aLE4w1qtPXf+kMFmTJYIww+i8SLo4w2jcYsNvUq2sokpd9pMIo/c7WNZDtJ+zGN3BMurYpWt0Nuq0J99EJ3MGIoKVF5H1VcqZpOKuELkbaKtNPAiY0uI4nnK1VMJrtLGKgIAyyyghm5+xarscRicsvRqZYXO3/xa2WaG7OMQt+3iGS7OyQVy/TsNpotevord+jyjNyKwaWbHEDo8R8RAlTBpGFSPVWJMMulfRdoQ6+yaaNcT4PQS/S65zZtkEowipqDLqSTNuWruGaZfR0iZ1Pp0I8JP4uLS2Cy746/KZi83+9E//9COvxXGMbV9McH6VCArMxT6kS4ry+idasc4ti7leQrKg0/r6U6GZ1Cmi/w46T6ky5mqzwd7cYmEamAlIA1wjozu7j5HHRI0K8dmCYVowlyGFjMjRbNTW8K0amdskfPifKZW79Ks7eFe/ROnoB+C3EIffJCmqxJOcw9YVvK2X8EUfI4JpGDA9+g49JbhUXqW995egTFT3Jei8grn9D4hHB1jNOrlUuKbPIo9RooTRuExKhmpcwuzfxTVtwsUZ2+2cZjEkdS2OUouViofxZEM7ykPSIiUFZsn8qdjsA1IdM89meIaPI36i+CUlufIubON/TVDZHHn0PchSZG2LQXmFw+UBHWXTNesoDSgbR4M5u08hLbS3hbYOKJfXqDllNqoNrskKfrRPoS6j0Mizt+mKCYuTfdKSSTyas+ELhnlIPH0H056xXPkaUynp2B6NYso4POG09kV8pWgf/4BsNMEqryIsi9j0Mb0CnCYiGJAsH7OUmsIpMS8/j1O7hWIXVVsltNYwrCb92asIu4FOIrymx6P1FXaqdZyaieW7OIuH6Age5w5m4zaVJ8UQI5sjsoDMbhLWn4f68x8aM0vamNIkLVLKVplpOmaSjJ6I8QuC9LxgOYknrLrrSBQL0yZzbOx4jtt8Aak+HLGZFT+2qcl09qs96X/HEALSIiXTKdV0Tnz2PfadOjgd3ls4lKwqVe2T5xq78yIr1oLI1zycPaDpNlh1NlBCUbbKyOUxdcPFT/ro4Bjf20Eqg258Ql2EmOO3yfUc1VmlEE1keUZhGkROlcwdUNICVQTMgjGb1Q30wV9hWyWkU0UkU+Lhe5S6FQ7jAe2VTRp5ncAVJKO38EIX6VYIV55Du2XMxg0OogEPZ/e54q8R9v+IwfwxsnUL3fsaWR4xn91hliScKotmuYNAoYUiaj6PSufk/jVORo8RSUFvLrHtCURjivI6KjlFL/vk5MSqICutk2hNRoaiIC5CtE7OuzrM82edyhbkRumpUNhIxiDOY3ifnI2PbHZc8KtBo3m0eECYhkghuVG7hfUJkY1aawbpKdNkQstuUzOb5I1nf3y8eR0xvIuobbJYTMjSBIBZOmfVLKOzDEzJMD7iOJkzCx6wriQdYnyrjnR7uNLnOD5kUkR0O5dw7Cr3F/footicHSGyKbq5g8xzsErkdpu7dpUgmeNjYw/fxxy8jyIhXJ4Se12m2iDxOlj1LWbzY7L5Li2h+N2tOg8enBKZitQ02Y/niOoG1UiwMv0By9ygujyCyjbJ5d/naHaPd02Ly8N3KY1PuGQoYqfMIA2JZ8dEaErLU8r1babzUxxp49afQc3uoYuERfM6yzynZ/xUMUXnPG1HzROk0FDkFOLHSwSVL5DpksxuoJ+4cH0SZjKC4Jh5PmMubGbJHL9WwpVPusS1uDC95DwO5CfFlUKnmMERCIOh7XEwPxenxHnElfL1p/PNmtngpLxDyW1St6pkdhNZJMgiJjNK9LOUsbeKPu8VxKiskRsSq7XFJIpZLHZpOgbObIgmp4gGJLMDgnCIblwCq8x49IDVuk8aDimJgjTbZFJscbVRJT/5LqkoMP0OtlPH9DssLZtpckxz+j5OOMO+9b+SBRN0pcpAGKh4SDJ+n6P5AebyEKP3PJWD72H5TRZ2TlbkaK3R1W0YPUA4JbTd4Cg6ZBgOqdoV1r3tj4jyLrjg1xmtNcfhEa+0voJcHKARaOfz3fBvGCWO0vPGkryygzF443N9/990hID95WNsVxKkIeWV5zHOPEy3Qa48UreJkBYz5aFK64jghDwacJSHrNg2SzvHLK/D7h4cL4lTyaJ5CfPSi3DpGaYnr+Isj8GtEysTt3mdt6YPCIIxv616zGbHVCs96rZPmsS4g7e4YtY4FSuMygbb6SFudEywGGGWqujyKm6R4jU2MawSYnEKiyElr0KeLFg2rpLWLzONjhlHE5pOk20k5tF3KZw6QiWY03to08fSOcXoHqd6xkOvyWW3yarpop0yWWmTUdonykMqq1+gVV5BTHYRnVvoQjOx4eH8PrZyaDd9Tg4/PK7NqstOxUD8jB2kttMlnN5HRHO8wkK5hyTly7/w+SN9ImDQBSIPf8Er4IKfixAkpS0obX3kkJmMECevg9YY3pCk9wpCftAEJCiUwV494n6wS6vc4crqCzzIhtgCpuEILQqm0YSlE+KaDmESUtMJXpGQyJi3wwM6rav0JKTBKTLdIioCKBJKZokoC8j0kjfmfapOi1uVZ0i8hG6nYNYc8d6PBqytXsYujjDLq6yXe+RIkmDKNJ2Tj4HWLWZhHzMcoWqbeMsxhjaYrmzA9ACdR1h+BykNpHJwB+/wcHlIvXUDw2/jK4W9OEIql6wYE/ornBmS1eoql6sRLbFLllfAqQDn82ttVTDi/rkjCSDTALH+DUSRIvOQ3Cj/QlGbRjZFLg7RVo3UW/3lz/kFvxCJjni0eEheZGyVt6k9cWnUGiqqTkXVnzZifYAQMInHNIWmPruPWpwiS1uUvAqXnr3Ne7uH5Pk3qTpgDb7Dc5tXWCz7OI1NgnCOd+UyIIhTgTrSxBXJWQWWcsZ2ZRvHdBDhHN8ukT3+c8rFhDhbIusr2LU2k2iKEx6TLqdIQ5Hc+SNU+wa6c5V8MYBlH2G9h+evMh6+QWrY5GEfHQxZSsWjR/8Ve/O3if0mJ8sTDMPBKaynG/yFtMByKUrryGBw3mhcucyGTojziKbd+lR1+lznLJIldnULPbpP4VbArhMWC/Zme2g0s3TK1dJNFsWUXOdUjPrFeuRvET/93fgkRmmfH/Z/gClNul4XEZ6SDt+jUdmgnwVUkgBDmsj0BGf1CvPpQ/BKBHYbUkFWLPCbV4jyDFW9jqWXMD+kGL6BdBoYpkXNLLFs3qZ28Fcw28V0KsjlY8LmJq5lsOw8y1Ta2K1r6Id/jDq+S2/1a0yurDLyFLvZkiAraDkOvXIXR57XK4NiwXB+iJtHDCzjScqLIkgDcjMj1QmWcC6u279hZB4iT34AeYYyH1Os/RbFz6mr/TRn0TEq7JMHA3piyFxl2E6JHxoh9Rvb3JBfoPTNv0IuA2IxoxiOKUJFVu9BXqCEjSj1yCe7qOYltNOkMMrkVp2MgolXQZ3s4whJPxzSvfaPkNMjpumc1B2hZ+8TF6d4RYtNCxalVWrthPn8EGVfojO+gzn+EcJqEPhdTu+9SbNaxTz8DsmiR7b2IgeyTicaU4nn+ItjqrXrTKVHmEUAVJMl1eljcmHirn+DRZQSWT28zSZlM2eQSHQquWG5VGVKJiSF0yNNZ5CGrFDgT+6ivS7HUjONx2TOBopfzrFynk94PN/DUhbbpUtPxWx/17GUjSVNkiKlbJaQSFISducPSfKYzfIm5Z/aF/xJoiJkloZIBW8MfohjOPTsNulwD9wz8NdRto05fAMxP0S3HDKv+5Gmf0mDirlKMV+QdL6KV+SU996C5gHKr3LZV/SDCmOxSXrwJ6T5HEtOaK9vUyymBMIg0RFjEh5TIJs73K5cpVZ9DiMcYKQDXGVRLXexlEt3eJeoSMkaFkF5FWNyRM0JSeWSbk1h+Q4LvUVc2warwmDyiJ63wVhIgvYNbOWyPT1BZQWyvkmRJyyzMbOzNxmnIRvNaxjJjHw8IdrSRDd3aO2/RXFwgI5i8miAupSC0PSTU/rDt2DymO3KDvXms6ROFy0MEm8DQYGg+Gsb4Qj0eZS4cn/he9IFF3wcn7nYbDqd8od/+IdcvXqVf/Ev/gUAv//7v89LL73Ev/pX/4py+UIt+avAiPrQfxcAlUzJe1/52El1P5kzq59bw2NV+aC/WqPAsCFPyQ2Jmd6jJXPyxhrx5B5pGrNSPUDtfxOZDHCL56hmLUrtm5zZLo/jPnllg3jwDl62x4Zpc8lvc5JM2Fs8Ym53eGbzd/CTEOZ97DylvbbOyABx+oizwV1KtRq9ms2SGH/Wh+Fd7NF9TNPDcdqYysEY3CdSBmfOJg/CQ6rtHnmqcQyXZOkwsh2KyjatvMCPpvidFznuv0GWzgjnMza2v8ZZeErbrmNkC8qGTcUqE+cR3SeOTzwdk4KH8wfnHSJScb12C5NP7qD9gIKcIF9iK+dT/fwFn56PWyzmRc4yGWBJiQ3IeMqRyonzhIM8pdK9gZ9mFL3bGA//C/HoHvniDHX1fyZX13GFz4uNL3AZE338LiLNaFQMZu4Oq60Kav+Evogxa5cw1izCzk2ssz9DujYzU2NmR2Sr17AtTZRGaKtMpgVSK/Jln0k0pO01wO+QDt6F2QGytILWPrJ7lXRwF1mq0hAT7PRt7gzO0H4HUW0glja0NulPH9M5+R52JohPAu4sBbXmOu57/x/KFRtttqk26lTG74HdON98Pn4VlQdYpku48rWPdHObwuJa9QZxEWFLm7enb7A7fUTb79JRXbSlWaRLmm7zaZfYo/ljEqeO4TbZ9pp8IMfJyRAIOm6PAjClQc28cDX7hdCCzfI28+CA+OQ79JfHoCycy/+Y1ZpLntoU8fnF71a6WJUqZ+O7CGkwCId0nC7LYkmSpbTcOvr0DZJojun1cO0eV6xdjiePkZM7GOs3KSZTLM9hISOc8k2kIcmje5Qdj3a5STQ/5JbrkTseydoLkKT4Vp20cEitGXk+oxGFpLMx3tKCa2u0Wusk08fo/ruY5jF5kVAUKUWpSZwlEPWZzh8zWZ7hAdPGbTaiIdOTNymlKbFZZmLU6RUKSU4hLDK3R5A9IhyfEKcFK+UV9KP3STzFbHGGs/4NVDQnLmLKlcsMlIFqXsdIM07jM07yGDW/y9XKDcyiwDh9FaI5srpG0ngWK9iH03dAgNl9jtS9KKJ/nmgK0vxcpFroglxn8AkL95iQw8X5jmOYRVRq1Q/ZSifuGmJjHbl8B7f/berVLst0wYq3wthKKJRDTz9k/vAhpmmwLK8yLm0hus9iettoFCkJ/aBPoQt244A4OuJsOaBaJAThhOzwOxiNa4itf4AXDXGjKb8tTUbxDFMLnHROtNhFLM8QUhFIgeH3sCurLCcPmQzu07B9iuUI8+yMrfIlvj3cJSw36PQaVG2Lm8cZE1NgLnaZzk+pKoe8qBPWd6gHA4x4SdzYgv1vEcgdZkev0WvdJJeKxK1SWGVK4RIhTPR8j2x2go3BtcYG8+oOvvpwM0LmdLGaVyBdoktrGEffRqQRRfsWqbtyHp98+B3IM6xyl6T9EkG+APiIE53UKfL0dYosxoqOKHVfIBAKJT7z5cbfOazpg6cbg177fENcComlrA/NexQG66pMdPwqQR5T7b4A8z46DXHrm6yRIUkIVJl5PuWd+JBOqcu1yk2m+6/RThXh479AT/eRK1/CLjIKp00WnzE++SFh5zaq9xzZ3l/RP3wNx9nG3nmJFTNFv/tn5F0X4ZZxa6uYJ68RHn4X/8r/BEaNYHGGZZXRR68Rlo4gvc/VlZfJ0jo6TzmJx/jZHGd4j1W3ySSasr6yTuOJC2rid7GkoLAbxFJwGh2fRyEk0HGjDzd9XHDBrznjZEiUh7TsNvL0fbTTAPn5FvCaqsz78flzM6/uYB5883N9/990tAZbOZTSCenRD4i9Drp7i8zpIEqbbLe/yDCfsBdOWSx22aRgRUompsPByavIZEbPnFO+3ILHr7NoNZkN32ZQ26FtQ8l0YfqYIp7jmT6D5lVWdE4uTI4EvLL2Is7enzOPF/iXvoEwPJxyhSP9gPdnB1wzJtijN8h1xHrjD/hRNKC79Q+Q9hbZ2WtIq0IVTXL6OlHzKsnsiEJ5GGlEyW1ysryDP7hDNwwwz95GSEnWe5FcljAICYqYw/EdMi7xYHoHS9apKp8oHXOYLulHJ5R1wtXFjLbTRVU2SZwyx8mQIstYpkuullzSqkdcFLTKGRXfoKELVFHws7xrLOFQ9jbR4XnjAco+Fy1lM7Q0P1VTidaga9cQxR2wSmRu97O5MC74dBTZ08KPzs/PY1a5imgv0NIhFC6PgzvMgzHLaEa7c4l1w+QkPGSaTrCVQ8/r0XRaNK02In4DY3qCMZ8StK+SFBm7ukALifBbyOkep6aL77Ro5yGV8UNkOuZSOGFZ2SBvXqFq1ZjtfYf84Xuslq8QWE3Cgz/HWxyialtkteeZZWMcv0ZW26IuYKksqmuvkOoMtfM79LOIZTrD8VpY6QL56E+wgyEblR4jZZAZJidnb+Nv/S4qGODXVinCBWbzJstFgSgr6q0Z8d6rLOnhuyZx54sY6z4gyMwaRjo+d0LXBZgesohQR9+HNEDVtohrNz/VKRBo1Mnr6DREiMcYa/5FROfnzDSdkBYxuS4YxkN898PruEF6yjAcUHcatM0eQgi0hnXDhsO/RPTfwyqtomWfonaFTiA4XLe493ZEg5DQ7RIFZ1Rql2h4z5EY9win97CqdfrNZxAr11mGM8YnR1Svt0nqPeLwFOE38c/eoaxM0uE71LrPEPTfxlp5mfDBf0MWGmfta6RRQl6YCLPEorZDMT/C8aoox0MM36EkoCkhPX2LeL6P2b5Jp7ZDJi38+Qm94TtMdEax/lvk5KgP1v5JAGiila+QiRwTh3YRYSQhOgtJzZ/vRmZg0vHaDKWie+kK2l5DC4UuFk9/RqOZ5WMezc7XaCulmK51US/6daXQOeN0AGgm2YRFOmPFXadtrnxEoJ6TUVBgCYth1MeWJss0IMiXtKYP2Ou/STQ/YOfK/4x0apBERH6DR9GAh8JmtXGZK9EGt30HefDnyOHbeBtfh1KH/Pj7GPMTDNNBrdwmuf/H4DRoug1kpYtaHpI/+j8Rl38PjCaPF4/Qox8x89e4nswQWcBSpLDYp7OcohxFqBweqDITRyAnB2SNFmvOJkrnVIfvM5o/wnSr0Hoey6zSdBo8WtxnkSypOzU2vZ0Lp/C/QSQ5FOczV53n8DNnsR9PURRElU1KaBIp2c9DJlnB68Ed6jJnurT4inOJ5VaFIgtxC0melchblyh0hp3NGB2/RslrUkQjxNFrCLuCjJcsOjc50jnt9i3k3f8flfkRWGX62ZSqVKj7/xmr0kCtXqVkGDjNy1wJTjGziLFVohg/pEiWpItdbH1K3vsCqrKKqSKEocgG70IxZ0V8HR3NCI++j1XeRCYRldUvsuo2CfKAzdkphlklywU6nDAzUjoVg0Xg8d2j97Etm2udnNrsAerEQnpfIiltcal0hTyb4h+9CgXks8eMK6sEumB/vs+6uozio+twTXH+bNEfbWLRaIJ8gSlNzsIz0iIjLTJm2Yym+fm5lf9NYmJx9cm+oafO55nzdMoyPU9MOw1PqZTrnyjqdZVH2S5ztNzHUg5BGmIXA8ToAWY5QgkDITTFvI/Wijg8pt+5iiKmiodAUyBBGCRyE2Eo3EGK6Y44SfqkiwWdwQ+QSYyeHuGv3qLsdYlDk0plFTl7nzCYYHavkYtVcjJ+tDxACOhoRXs+Qk13yYbvIE2bUmWdausaYXTKJI8Ji4zXkyXbhsc0SxBGRDlfUNiXKRkV0vWvswgH1Hpf4Gh+wpF5LvjdimeIeEmqY+Ldt1jaNXKd4Rge83TJ3GlR8VcZTfssggOig7+gtPkivv8c+fQqDBbo2nW0FmR5CukS0KQ6RcQTcrtJRoqfxajT1wHIuy+SmbWPPQ9GOkbogtRsfMTuz5q8j57sIU2PbOWv5wR+wQU/yWe++/OHf/iHDIdD/uW//JdPX/v3//7f82/+zb/hX//rf82//bf/9rN+ywuAD9tEfHLsV9koM9IjciHwjB8ru7WQ5N2XUOGAJD5kcPQaIFhpXGLktqj4JQxhQKdDEWZIp8T65RcIl/tIu07R2KG/3McKztg2q5gn7zI2bbAr3NMxnlmhg8lKeIK9egPj6EeUqgYvmgFBw+TMWmNiaVIJKQW+tBCVDl68wDA9jFIPMbwLeUa0OMZZ36RfkpykD3hxOSSf3GOZJ0z8Nrq2yaTzPFVh47l1lsMHFEWAYeUksqBi+ujTb3PYfw+r1GVr+x+jxPlYWME+hCPwuyR2laR4UtgqcnKdYYqfJx7TPF7uMokn2MriavU6xoXg7DMhLJYcBQdY0mLF3Ti/HoHd2S67yxPsbMhVp4tT3cDTCVGWIISgcHokrotRLElMj5nWuOUeRmUF/PMc8Ipq0HK3EZWQWZQRqJTVSohdfQkqGzTsnPGDP8H2FIExIt9+EX34XdKoT04X4+xNFmdvUUbhGS4bratktU1Cv0GeTDGliTr6Aex/C9m5STS8Q7H1u4jSOpNKh2J8h5bfw8gnXFnrMtMWfjcncyTHkcGGbFKfxSyTEU7NwLryMk48xYyvUM8j6psvoPIR2f0fglLIa38ARYg4eQMMhek0iZsvfGRMTWFhKougWEAu6fo9DBRNs03b6pGTYf7EhFxKQZEXpD8xk1wWc3ZnDxFCsFO+zJa386u9EP4OcV4MGaGEpGLUKckKVXeLidMiWZzgSptU2mzWd7Ap8eA0ouZZbJRz1NEPqcwf4JZXSZo3eTR/xHF4SM2p8tbsEXYecKO2SSNJEIbBkiWhHOC6giA5QxsKS2ZYw++g1l5hYDeY7u9imC7p4fcpajsQDskbl8jsbeo5iJWvksjXmNUVfniKvQQbjbfexkhP0QffQvkdhNNESsEsmCGCA1qVVaLqFvUsxPK6IBRm/TINq83p8be4P35AyfR5TrlUTn6AEcewOIHuC7jWLsHwXbqWZtS+QuK18YptzpJDUrPEQBlQquMIg8iscLNyA4lB6CQcZgsKXZBlCZlOcbIAotn54C9OkfWbEM8ADfpJ/MJFSsLnikSxVd5kEA4o2xVc+cmbf0oYGFKRFTmWsj62WKa1RrRauF/8MleVQgvBxAjYne1ieiZJcI+wiBCFoF2/Ckhcq3YuuOdcyFMyfWbJHCEEjnQodE5u+KTTNxhkMSqZEUXHrE0eUB3t4SdTzPoOhd3DUHPS4bmoQNR2IJlgmg7VO/+ZIxKs6jYIg1Q56OYmdqHZaq8zFx6JiLmCZNJ1uK8SdvIWjuli+CsUtXV6w3cpD+5Sc2pEnoVR6hLEMzbqV0mTOYlpMxk/wC4y6igSrQmNnNPggK7hksQeC7v6EbGZFpK4chUAa/kYohkaSKbvs1ssaRUx9Tw574YNJ8yyEQ+nuwBsV7Y/Ni75A/Gx4/dQZu0T3eou+DH6J5xBHW1wrbSOHLxNKZqDUScxy086kgVBeMBweQSAPb2Hk1sIaSD3v4VXWmeLgnB1i1dndxiFI6I0pFWpMfGb6MFbmPECO0/IFo/R5S0svwLzDMMwGcwfU/VXOEwXbK09g2928ZMH+Pt/QVb32bN90tomFeWxmOxixDO8wV3S6/+UuLVDkmekrsto/BZutkY8P8Bw26jVL7C0DCKvTU1Y7KhNZKNCVn2BQphM0z7JwZ+Rh2cY0sPc/ArTaMQ4ntIr9bB/Xa6hcgXj+vVPPHbBBR9wGJy7EzadNmpxSOF+/vF7LaPMOFgSFglm9RLO3f83Ihyg/wY+y28qG94mVpqSeR0m6YTxbEZu2Vxd7mFYLWJhUVIFg/GbpIN7bJQ2iFTB48VjqljUr1+mVH4Wd7dBxZ7j9K5xauYcze7SLiLafpe0fZszpbDTEHX6JkUWc2nnn1COQ8zFGZ7lUqQhp53r9JlDqc6GI4lnI5RtUcUiCif83vrXqdlbaARFZRPVH1K4TUzbJXr8LWrt2xjJHC1dwmCfwvaJh/cp7CoiGkJ5BeZnyFqJYvyAaLLLRn2d16RJW0sW6Yw8m+PYJhVp8zgNaOmMIJpQGBXy6Iz3SDgOj2jYNVzbZ1kUbD6zShJMSffv0TUlqnmN5Kfut7KIUfEQbZaeOvwn5UuYhosWksztYc0fwuAeKIVYeeVTiWZSu4lY/eqFm/3fAJnTwmxeQyRz8uo2WkPhN2H7FQAsCa08Ry9sKlaFFgX03yMc/YhqfYe4vMaz9Rex8RACzCShQDFPhziBw6XJY1KnhFNe5fHpW/jVNYQyqA/foZLOcYRBsfuXZNGIkpAUV/4noukRldVXGDSrNBzFuNamvLiONgRFpUtoJmTrL3Mgz53iq5NdaqaDXBwSmj6L0x8SoNHhEMuqUCrvoOL3KZI5ZtZEumXSeE5capAJg5JX572ZQ7Nap9zeptQoMUr3OIhH1I0QzQL3iTtxZtaRRYw1Pm9ApvcsZCmp10XFM0jONwaZHyNqN7m4pP8G+WAuKcCouBiz8KnJ9E/PJQ1psDvfJc0Tbree+dCxQM+5M3kXU1hEWUytXsfCYZqNCKa7VISgYVZBOuSd5ynKWxjyGH+eYd36CrNkSSkf4gUDfLPAFyOkNJle/gKHSZ+an7N/y+dy6RY70wPE/p+RnUjc3rPcjebcKLcpHv0ZanmKIS2ScodscYhl2JAlFFJida8gTJNlZYW/XOxBpceXpUlZG+j5PtX5KcJvoKf3MSqbmHYVw7RITl6nVl6jryV+obGTiKSIcaWBypbw+E2y0SkD2+PEbbNWXmN1+Ag1eBOSBcaVf0xY/oT5+hOEEHTtNbrOKmjx9BR4ssRWeYswD6nbDRbpjyM60yfC1wt+Dr/ANf5ZMkoHHCwOiPWS/cU+CoM0z6jW69g/UeiLi5CH8wekRcpGaYOqXaeRBjQdTa/UJZzsslPZxreqJNJkt9JhA4GdxqwpSamI0LJMubNOkYWEpIQS/HhEdX6Atf+XEA4Qfpdi9SvESuIZBsbpaxR5hNnYIauuE4RjimqFxcmbtJqXmM4eE0QLmstTzHKLolJhER0QBBOyxiXWLr1IlMxJVIkgOxdcehggFCOtKZIleb7A9TuAZPHkvj+L52RegsHH19Au+NWTqRJW5zYi6FP4PYqfqm3IIsRYnqBNl9Tpfezf6HlrDKWFUdokCY5wxvfJ0WRohjLmpWeeI7/iE+/+D/Jwhvv8K0S9Td7Nlkhga3wHoQzmo7s4W1/l9PAHVEsrWFEFkTaoDd9EZhFVo8xCRHjLPvgd5HSflWqT3WzKzuaXGRc5ztGrdA6/B7PHOOuvMKqsYWYRucjRjTX8yjqL2mWE1IijbyHOvk9Q3UZEE8IixVAGcR5jL/aRJzbrVgmrCND3/5gsHMGt/wsLQ7JIDzGcBKexSqO8QSz7KDNB5wJtKsTkAbK8hYGJpUpPmpEzpFQoqc4d3aRilk+oqPqPBcuc78fsh7vM4jktr0XPWvuQ4Ow4OuAsOMMQipbfZJ7MkULiqd+sTYMP9g0/wFUeUkgKXVC2Kj9zjaQw2PGvULZKHM6OwCxoK4O6O8Y4fhPCMbq6TVHZJJnvc+Q3+eHigE624JXCwogXKLtEvgyxrnTJM0Fh1sjEjFw8RjoeYZ6QJWNmLEnD+5wu7rBiVlHMGfa/j84SjFqDk97LJLLgiluhVYDq30eXHIrZI6I8JU0XuMpkbpcpYRDZDnumpCIkC2OVlbWABQlBusQuYjj9AfnwXZRhc7e0QrPzLNPglOlyn0JZJOEhZcNFWz5HiwNWbR+zcRXfruPUr6D3v40ev0fFc5D158iCM6RVRq9sU2xfQ3ZcvMEP2BLgVzaJlUvLaBL5Te5M3yUtMm7omHJ67gool8dQq330/IXHiNM3QIPVuUXibz49JgDmx+fNPckSlcwonAux2QW/HJ+52Oxb3/oW/+k//ScuX/6xTf3Nmzf5wz/8Q/75P//nn/XbXfCE1G5jdZ+BNCDz1z7xZl8zm7h170ku9YcnN7nyyUs+eToAoGQ6OEGfTUehLIe49zILQ2NOd9F2E2/wQ6LlGdqvsTQyZqS85PUwRg8JrBLKqTAyJLldYtNrk89P6XtlWukC0bqMCI6IFofIUo/1tecILJs/n++x1bjCjr/JIk2ob/wWRRqQ4VCYZYKj7+KWG1BqUCpiWtIlObhHNR7SNMvgryCddR5GI2YioSwtxNot0vkDSqUVYlXiUhERTR5iGDZJMKQIDjHdTWSRwtk7KFEgH/8Zonmbq51rHGQhNfvDi5NPoqBgkZ53QsV5QlIkGPJCbPZZcBodM0/Ox9Y3SzTMNkIIZskMLS2i8g5BZQdpNFknp243sKSNLVzm+Zjj5THtzi0s63zDPalcpv0TC63MX8NIl1QrKeX5EQwnaKdMuv4VSuExpdYmJ8mcMDzgYDKh6TepKZdRMKJqV6lFS5wsYllZY376Nif1TYKVl/G7z2E8/g4l5eJ3n0FXNojqirHTxqpvkp72qTs1MsvDzvawkhynKAgfvosor9Er9bC8Nr1SgWW3oHmFZe1ZrHBEVq5gJhOK0grc/6/I6iZFEoO0EE4FYSh0eR2y+GdaiDvSpebUMBKDttfGeGKdKn9KKLnl7zBJx7iGi/fE0WaaTEiL88jMWTrFc0pP43kv+NmcxSccL08A2C6f359z5VPrvIQKJ6SWC+GMWrWB1nCtZ2JIUOEZIo3pOivkWjG1qjwMd7GkzWlwQmy6dNu3GRg+te6XiaXLYP6Aen2Nor2DUWQYUpA+/g6uMpmO3ybe/vuYlRZZnlDtPo+1OKYwLJI8IR/vEvsruGnIo0YbM7I5jk/ZaqxiLUcUZR97dEDUuIK0q7DxCtHijEgUDIRmnI2oIwjP3mQeTVmv7rDovELJ8rlvlWlX1mlaTVrjh1iHr6HK6xSZJtEB1mQXZ/KQLA1prdxAti6TVVcw5ncZCkWsJLGoMCbH1gn6SRXLxGK1tEo/OKPhNLCFQ24amF4DHU4RlVUKYVCU1lDBAC0Uhb/ys07XBb8iyqpOufTJ1tsfcN5VdZ0gW1Iyyp9YKMuaHWh2nv47TwcUc80wn+G421TmQ9zqKn77qxTC/JCIXCLZLO0wTM6QUjAOxlytX6PurmAYPuLk+4ydEoZTYzk+wEpnGEV07gQmBGPLx2heRwQDcnIOnBpqdA/fqlAyDSKrwqJzCz+YkWcp2qrRCU/5opLYJ2+TljeRpR4PlcWrpHy9eQWZ52TJgmL4gJYwsZRPXl4nWp7i5SGmWyMKp+h4gBlPmRYpVeUxC4YsTJNeZZ2z8X2ENLANm1QaWNbHX+uFVUEqhShyRgJm8YxQgF+q48YRunGNRbp8+j0Ls5DqT6wkCmFSdF9ABKcop0HJ/vhC2QUfJa9ewtD5ueOKv05teQRxAiTEk3e4Y1eQSLZLl0idGoZbR6chaXUbZzlH6BRtl8/rBEXIcnqXVpGg/C5IwcPJQ8wiw690UJZP0b4FyqKYHxEkY+azPcbRhFtX/yl9Dc93noW9b1LtriKSOcXaLbSC6torjAZvMw8PqWz+Ntnh90lKHebRmP0rv08ZQWN+RCYKpFnGTJcURYprlWhu/j1OKMhVhcysIe3u+Xcwm5KER4hkwSDos17kcCC4YtiMapcpOXXMbIkWilz9chEIvyyFXwK/9PN/8ILfeA6DfUxpUjVryPk+efXzb8ZoGueO8kfpCL96CQBj8Cbpxt/73D/LbyqGMGm0bjOfzHg8PGVR2sQ6+T6R0aKkPJq2JBi9R8csMygCFumMZWbA+ldIs4Sg+yXqdpvs8i3qpOwXEc78fR4/+hHH0uKr1/4pE8Nnr4hoBGc4ymbVqOBmIZldwWxfRswOyDyfYWmFu4sDbMellGWUKi/gHiYEk11kUbAyG6A5PI/RLhKKzrNo6WBGx5TXvkzhtyFa0rI7aBURBVOC8gqp08b2N0mtOrLUQlsl9qcWRm0by/R4pbxBUbsKR9+jNDskOXuPzuqLfLGyxcx0qWIxTRaMZJlSdMpGNCGxbGZRSihiZpbPy9Uyi7SBQFD41vm9+AkCjdn/EToYIZSBWvsqufLRQpF46z8+GUEf0JBnyGQKn9Kh6WJZ+zeDRpJUPhx9+pPPYAE8l5jEyQBZpJTyJcvglFaWEsdzzqwx6kkzyblL3SXm0RFLZSAme5S1wElzzmo7mF4DsojnkiXO6C6LyR6ytILhtVGAmSwYpyFpsqCaJyTlGnrlBhPTRrpfpcSXUIszwuljZoffprP2ZaaGxzA4YyQUG0hS6aHzkKRIGWvNmrQxlYVeeQm9PCHwO/SV4HF5hdSweaVyhcz0qWuJGtwhnp9wpdKjL1wCEnpbX8BQDfLmrafjYy720JO98/GRirj6RGxjgeFUIV5AdeNTC800grz7AnJ5BFb1wtXsM+KD61gIMFtl9GD+ifcZiaTr9tA6R+cg5fn1XFAwne3hZQHH2ZityqUnDiEwiAZgVVCyRHn1RYzSCmPLZHH/f6dm+FxxKlSNKqJ0jVF0hjPd53R+RFl6WO1rRMsaFWoElk1uG4T1MjtmFzFtkeqEUThm1r7J0mlhT48x/A7CbzHrPEMgNCtJgFmA0XmW6fwxqrFF7teoP2mAmZ29Q5bGdHovEB9+D5EtMda+RHjyBtIq4xoOWWkNr9Bcy1PCNCJzm9jyvB4vkyl5GjBJR6TpAKO0yiyesh4P0fPT84EbP0T6O+eRmz8P/dFY2ZrZpPak59YwTUInINMZbefC4fLT8Itc438dwmLBIltQNisfcr4u9AduURIlJRTngk3jp6LBFvmcOI8RCAbJGTWzzpXaFWxpc396j6J2BcMu45bWOMhzVhYH9If3WSlt82IxYpouwPHw2w0Gyy66dZXZ+AGm16JIJighobxOqGxEGuCsvYKdJejhXbBrUGQUk11E5xnCyhq2+C2SAq7FC1ieEnkNROsZYhRFusAIXLY7z7A4/RGPlickjSsciZQ0j1nz12m3XqCtY06V5HE0Zqof4NXLNJw6s3iOY1vcmbyPZ3ps+Zc+JLi54NOh8nPh3l+3FrHIZ4SGQbV5E0t8VMxhDt9BL/ogNFHnOgujRN1qfuhcmVj0nLXzz2E1aDgNxssHPN99BXfNoeVfxXMlYbFJXORIU5E2bXQYkAKRXSMrdaHUYeZUcXd+l/l0F51M4O5/QTh1vOAUIw+pWVVk6zZbApzSOpPFMc/Gmv6D/04li6k3rpOGfSzTxUxjMFyOrTLN7jPo+lXm9Q7lZEakLNSN/xW7c5M07LP0W0TZHO3UMe0WRRIg8wzSELHc50ynZEpgCCAeIYbvUJDTrbfJei1Ow5TCLDFIp0TRCYa0mc3v0LJKtLQNvecgHCHcDmuWxzyfMErPGC5mVOwpl0pXnt6LYh0xjiYADIIBHav3dLyFgPkToXGmcxzpcb12HSWMjz1/v0m40udG7ea5U9fPaBb/AImkbaxQrldQQmFjYUxPoNQmf7KPT3kDLXLuz+7T1Cl+NOHh+BFbqoQ3SqB1C3HyTUT1MsoIyDovI0seo3SMJz2cwXsUMmNkOQjDAMsEp4KlC5TfYkZCoAVxknOr9ixJNKVVSZhpTaX3AkW6xLBrnEV9jma7lKw68corxPGQutA4rkfuXKYx2ydLA+Kj7xMVBb7l09IGVrggHB9R9mq871SIo5Csvo30V3gQ9mkoA5nnFNM9ZOMKh7Jg1a5T2fptFrKgLS38vVMK34N6BdFbg6PvIh4eYtcv03XbjFZe4e3FAUSH5Gg0mrmQVKRAa4G2P36OLtL5jxez8ZSfTJTVANUNGD0C2ye3LppnL/jl+cxnGI7jcHJy8iGxGcBoNMIwLiY0vzKEIPE2PvKyzEOMxWNQNqm/iRYSW/xs0ZRdvc0KYC9PMfICObxHnE4Z2jY/cixitc2WUeJW2CcNh6g0wLHKlI6/T2BWqTeusMwLltkUd+1LXCanZlUZLfvYOsb36tjhDBAklkscjKi7FcrxjH9oN8jCJcrRtKULh68iHR9yzYQI2X2WKBhhzE/ZEVCUVqi0blLSgFsjbz/PvTwmykLyJ0KjXuUSh1KRCkk5HJEthjjxgrJpU7gl8sNv4+TfQte20DJDhlPIEyQ5jfkRpcZzZJ9yQilR9Pwep8sTKlblUz14L/h02MoBpggE5pOigdaaVX+V2SzANTxc4/zhKlGUVQ0471g7WOwT5ykH0qDa+wKmsLCUyTQbUTXq5OSkaIr6bYxshpyeABqSECOZIgfvIYoUnwx6L2M8/lPqBdgio2tVMNIYTBspNMrvUEx3aZFxXNtiP8u5tvO7uMdvIta/yrS+xeMsYFHkbBg2Oo2YZglb6RKRp2TShdk9puN7GPGMmlvHuvuf8Zcj7K3fYTQ7JSltE/o9nNYV1Pg+i+gM1dzCtcroZo3x8C3sxnWca/9XSBbo8ipq8BppEaMluKpCXtp82vktUWz7l8n9DONjrIWfngPp0rU/fP8omSX6oo8SikU+493JgJ63Qv03xFb4lyHT2cf+vxIlbHcFpVN8YZM9mRea8rwQlts1TK+GjBbI2g5KmDjqXDy8Xl9nHA8ZRn1ueqsYoz2U42FP7zFc9NkwDPppgScVnc5zqGhOarnMUFgrX+Wy0yRLZpTPfkB8/APs6T55MEBrC7k4wl/uMYr6VGvrVAsNWqKzEGn62GpIWltlOnnMXEoGvWd4JDSVwdtY0iJY7BMXgiwZEaczGnkbq7rDoa3YyW2iR3/Jwvbxiwh37RXOtKCqHIoio13eoHB6xMIms2z85hdopmMsaXESH7I/20cbmnk2p/bEaalldmnXek/Fj4UwSTovI4uY/Ek3UmbWyNe+AUCsY/rhY5RUdOze0/jYC359sIWL/SliMX6SilFntZSyyMqEdovU38Yvb2JID83/n73/ipEly9JzwW9v08q1h4eOE0dnntSZpbtaUM3wks2+t8mZIQYgME8ELkCAIJoAAYJ8Jl/5OOADHwhccAYjQF4M5w5VK7K6u6ozK7OyUp08MrRw7W7abO95iFMnMyuzVHdJVnxPIdzDPczMzbat9a///3RxeVHOOF5eiEDXwzV69gqGMHkvOGO6+hIJNVtOl7J/B2GZKAVJc4NHno9XxDTyBY50qNw2M9vGdxpMrYB+kWBPH9N4738lWP8cUikYfZswHhK2tqkW5+Q4mOEq08YuJ8kJ/TJn+vA/I6uU4PpfRQ4/wDAtmlVCMbqLb7rI5i79dEg9/gBXlcitr4CwcMJ1xrpkEp9wVMxYWSii5Ayn+Qzm6pco3Ytz9FLNWRQzGnaTwGphbHwFURck1RSdjSkRFN0XMYwLIXFbJ8zyOUJAy/m0SLC0u2B3sbJzrPSIyh2gxeVn6QdRGwH1xxxIteVeTFZqzRIuooiBuF7QclYptv8CqIrMijjgGE8KNrq3MRaHFIVCjh9wsxjjaJivvcKBGzF8/B95uDhgZ/012ljI4QOc5R5CSOLGOo63gqFgJVtgZTPM9S9DGaOa66TzY8zNLxEjKAyLhRviSotq6ytk4w/xgwEyXOGgiEmiTW7bIV48JK0yRB0znd4nwsYKVpn4bSpvHRMLKz1CnH4Lv5ygm1u0KbGqnEQpugoaTpeWksiDr4GQyLVXL46xSy75OecoOaDr9BGqRsYnlKuf/6m/h64ZIoDDYsK18Bba9DCH374Um/20sX3y1Vc5MhIezh5wMxlCo8Ms3WOYlpwkJ2xEFsHKS5hmiB8M8MolPX/AljKxDr4JUuKsvcaWuwnpEbp9k5blU5UxZrSJU9cIS7JWxKjxfcwywRIWavOLkIwp43Oc5SFhY43G2Qeshrv0+q+ROet4p2/SNk2su/+OOlpBeB2qeIIRbVK3rqPC5xCTPcp6n7x3nZGs6PS/hLl4QHb+bWqzSbn5KpV1ISTWdUox/YA0PqQjJb2DN9CmQxX0WcZj6npEA5um2Sdr3SSPbvF4/gCnXDDf/10sYbIiJO+6DdqWT6VKdGsdxoegNCq68onNK3R9IaKBCyFZnX92M7CxdfE406F2L68j/z1gpGN85QICWab4ZcZGPqcVfRE7XGNRLRjlDwjMkBV3jcXqF5iUY6Lzt/FrsIwQx+vCYkp49DpSSfwiwUGjvTbp7m9QHH4d0dwiiE9xd/4i08YOqufwQXpAa/wuejlkmYzxvS5hPsPOp1jJEEcFSFXi+i3yzm1Il9hek1DlmPMjZGOTrKwpxh9itLahzKB5FVGVrNkNbGEhvA2W/pjcPmFghpR5zItuQDL6kJ4SNLe/ijI+El7qj8XWf3ztraRLufp5DF1QGR4/iq1ZZbU+0ynhkp8OodGg63ZJq4yO1+HNyRvUuuSm2yF++P+lLQwG/WdpRhcCEqEVLbvJfrFADZ5nrcpZTB5RqQSjjImrjObimO3mNgzv4228zNTpEiZzDGmx1Jrj9k2uxAfcf/gfaIZbZMEqov089soR2eIAtf4ascqZuU3Crc+T5jMOG5vsVXMi6WDe/psEp2/jHP4xLhoO/ojQdGk4bXT/Nln3Wdz5HiI5o9j5NcT8iNJtMXciGk4LVymU20ZUGf7sGM9yKbVFgUToClktmKZjlkXMuLFCWcesegPqlRcxlscIK6ByWp/4PHyHXKeM8yGu4dEyu5+KTfssTGGxdZne8HNDRcH9+T1As68fseZvsuJciES6Tp/vhGxvhJtUqqTr9D9V1wvMEM/0qGTOYbzHoT6k5bR4rvUStVLUOCh/By/axZw+RBYjHNPFKEckZ69T5QmylVEUY6Za43aukzk+fvcO8uHvw+orUCU40TplPkEffxN6z2Ls/ApGMkQdv04lBXVjg6HVoO/X9Ms5xeQ+tuFSVwXJ+Tv4O7/GLPoV9OQui8Up1vBdukEfUeac1AVlXXIYH9JsvoAdDSgXd1mcv0mmc26olC1/l8xL+HD2PkoJ5vmC2FnSMFs//R33C4yVnV6kxgiQgxcpv4/oVKGepCJZfCeBKtcpD+b3UVoxsSfcCm8iAPXkuBQCdJUjdEFax5wtjxibPqVfsuZ+NDSxrGekdUrDbF70ZtwdOs4qo/IMQ5q0jIhg9m2KxT4t08Pz+uQn32bNcbhv+ySdGwStbarJ+6j5AToeYqiCcwGtusJH4qUL/N6LGFqh4xH1/AQRdHH9Flk6opFO0U4TaTjY138TyoSyf4exHZAs/wuydwMz2KR5/IfUow8RVsD8yl+hOfgKhkpZLPeQVkTZNJkLj+7yGCOZofwOVaOHNXwDI9jmkeVyrS7xLId5MafKZzRb18mrnEqanHSuYauau9mQGyomffx1arOJ5a9SrLx20fsGSlFgSYuUiqxKPiF6taVDYPnEZULTaSDFR8PMWsOqt8aB2sczXSKjifEZ15RfVmzh8t2l9At/UI1GsqinLMsFDbtFICOEEHjiYr2qgbL/MgIbYVjU3srT3uQr6Snl6Z+CNKntFosywQ/6UGdoCUprdDXHHn+TaPaAqrnO0PXZufJXCcoThotHXM8XeMWS+PRtvMGLiOUJXmOHc10RWAEDex3T2eHE9IiTY0p6bKoSQ7oYwQoDq0HsNckNSa0UTjZiePQWQfsmxuwR9XKIY4eYV/8K1uHXcJwO8vwDnMY68vxdGp2rpItj5NlbNNY/z/bqS8zqLpPRh1iGyXD4bQ79FZzmGv2iTxiuP0m2dElm9yhsC2P0LcLRB8g6o9Y7YNjMlweE2YTY9DBsB60lZniVOrroBVbWZwvFlL+GXJ4hdE0dfVo3kjduYAQbKGl/5rrpkkt+VH7sR9Fv//Zv84//8T/mH/yDf8CdO3cAeP/99/kX/+Jf8Fu/9Vs/7pe75AdgTu/C/CJqx5IWhb/xA5+jpYvRfhXhDxHnr4PKOVUl4/G7VJ0d2vkc1wipN75CN9pkEnSxTcWmGeG6ffJkRNC9jRH2MauCanyXKjmntfI8frDNfHSfTrCCFa7jS4kdrjFdnFGWCwbzh2jDw5nvs6wKRDbBM0Py5iZJfISyfKzlkFUEob9J0XsRJ52hizl5uMaoTHFmH7BieeT+DoqanrZoLM+Z5WPC1i6uXGAE2xStHqPxQ9xkyDI+IxMVSpi0+s/h+D3E5AE6a2EUBXrt88gqoTYDtPH9Vew9a0CvvfKZE1KX/NkZOOt4ho8pTMKPxYANggFGywPEZ05Laa3xrYC8nqI1bBoNsmSfPBmyFBLdu8NxPKRUJZvhJl2rh9G5CvEJurGNtbiPOPoaBoqo/wz7dsjmlb/A4PgN9PQAEfYpiiUzp4XjWHit61Tju3gKnjEiboZtnPkZ1tqXyHVGsvcH+IaFbl8BDBzDJnAjHKuB7NymQqEGL+DZIYnl0hMGSlpY0qFIzlgKkyQ74XRxn+jkHQZ+gzwfchassNHYQO/9EaUdoofv41776+C1MUffZlJOSPf/EFNaEO7grbxKvXYRC2LUMdN6yqyu6Do9PPnDT+s0jDbPtFxSlfDwSbTaYXxEs9W5FOv8AFbcCyGULU26H1sYVv4qfuMK5mIPZUcoXaA+5r4kdIVq30SZHvvFkOHsPr7tcqtxCwODaTpjw9miOPo6RlmT52dI28WxI5rJlKZhMbEjhq0dtOHTCjYQCBpIvLM/RUw/QE8fYvaeQ56+gWFH1NJC2D6d/Q/R2Zh+Y4vq6E282R622wC3T1yk6CJBJyOM1hVadc26aZFO9xhLi67XIwhXicM1clXwcP6Y59ov8lrwKnp0zPTg6ywXJ6Q3/hJ68CLDbMIo9+kJaDRuUwZXnm4DA5POE0GjxZi2fTFpm9QXxRP5xPWqVDnTcoJt2DSM9hNnnAsR8Hfc/r5z2jjPTjhPL5w9TWHRsz9yx7rk5xuhS+zZfbQqqRu71OZHjRdDGKzYa2woQSUWSNdCnrzJQuck3dtE/ibWx1wc6yfCT0MIrDLBNlJ0fICx3MOrM9bme7SSMa32M+xpkzg/Y7J/j+6Nv8E7xYSXnvmf6EmP1FujWH6IEiYjp8vq/B7uybeR2Qg5fA9ZLsHtUgddEiFwV17AlT5W+yYDy2HH7sL0dVzDRgrwl4fk8z3OBPhao5obLJMx3fZ1qtFdZnWF4XdZhpvsWRG3MbkibWZqgZ8nRFJgOk0sbUExA7dPScHD2QNqXTPMRjzTehaMAIyAdTsitCJs6eDK4Klo0xU+t5rPIj5DqPcdrPT4oiCHxu5cI2/e/Mns+P8OMasFyrAp3VWstddAlxhSE8Sn2LqiffpNLGGjoj5jAbqcklclc8B228zcBr3lPZz5Q5zDr2O1ruJIm42rv0IpDILWVcJ0gTAD/DpFaQ1ei9CwcVfv4E4PmZYp0u+hT96gQjFpbTC8/dfo1hqhchxvQK5rzsIenZO3sJq7nNcJIj7ltr/KthakRUE+uk9lX0Tau4d/CuGAyA1ZqxOs5ITC30IUc9Caltmgsns4t7+CcfomUTzE9Ppk3jrLk6+hinNaVhuZTeFSbHbJLwCH8T49p4+MjxEolPfTX1PYwqRlBOyXIxCSunEFc/j2T/19/DIj6wxOHiKXS5qGw8BbJQp2MLSgTjX68Ous2D46WsduXKFKxmxIj83uC5jCxj7/5oWbqKoR+RTLcOhNDzmLz1HxGcfNLcJ0wovXfwvL6lBrl9LqYJ28TlImBJ1rmFphxmdElsuzyZRUQbdWeCf/Dc/rgtfBOP0m0nYoTt8Er0cW9KFYYBQxygmpu7fYjx8ynD/myO+yUwwRZgu38xzHlss2GiM5wwgtptSMu9cpgzbh2Tss5/soYeF3/ird7rOIxhYqukIVbSIxMaWLkCauYROFG2itGaVDajcgcAMG7gofLPYYWx6DYO0T90wASpjo3s2L2o3fQ1kRAoX+LgfcwttAbvbR0ngan/5RbJH/fZuHl/z5MKolxvwhQloUzWto8b2H274XUl3ExCj5US1Oez2k+Ri0RpseQtn44S5mPOTZ1a9yNn2bbHmMY/gUTodG6wbvp2fMGwMqLYjtJsXyMd3RPdYWxzjBALE8wZzvXTS0Wjvsu0366ZiGtKhFTWk55FJhC4ONIiPMF0jTwW5uYyyOafTuMCoXuPmco3JJpwho7b4MwsEo5zTKmGXjCkdFjj//E6w6oZ7eJ07OUCrjea9LOT0kMLrUzWcIO69iCR+Zx0TdXfTp6wTOCm2zhz1/RGWOqMJtlOFRBttYT5ql5RNXv6WaM8nHhGbIvJyxLGPW/XXa1mWc8s8jJQVn6TFCSFacNUxhci28iUbzKHnAw9l9al3jxAe0TJdFsWCgNJ5sYKXHqOG36Bgm0eAlDKOBefCHaGmRFwVOYxUzW6CDFfTwHghJcznB7N1BRtvEVLxbz1n3Onjje9yOdlHSYrvMWJx/nfHKqzRW7lBNHrMTRCQHf8zr84c07DaR2+T22TsUs8d4nZucDj9grcoJm5vUdYHpNjAXjyHs4noDVDKmbGxiGx72xhfIvAivfQtreJ/cadA2XZTdAeMIkGAHzKoxfj7BmewTh10m0mZhN3nW7bKSTlBWSHXr/4RRzlBWEy0+eQ0QAh4vHpKUKQB20yEwop/BXr7kz4PSGqU1uU45Wh6itbhwAHTWMTBZdS56XhrFYbrHw9lDGnaD7WD3aY0QNKlesD/dJ6mWKAVZlXKjcZOdaIdJMaZhNWnINtebJtpvszz6Gkad4LV2EctTzMY6ld1mp0oZzU64ZlrYD34PNbpL7a9idq8hyhRncYQD1Eqh/BXk8ANqr4tAkVCz47RpBFuY9/4derqHbO9SrLzMcH5KOb9HN9yitTjFClehcZ3AbYDTwpsdY4QmRfvCwVJoiWv5XGtfxTcClFIs6hkHy33GxYisztjwtvHNX64IwB8HIh2BrkFzERv/PdaLNRWPlveJy4S+32fNubgOK12jtEIi6CyP8c/fRWdz6sErFJ3n0VoiowFydh/PcQgMmykCpeunf/tCsPYApRVjc8TNxkU9zhIOA2uT4/yAg8VdpsM30XbAqnRQQmEqg3ZVsu1I0sURj03J5ug+AyFw6gpsH9/ukLQ6NJ02XrAGx99GRauI+T51OadMFdK08bw+7eY1sHyqjS8jaqjzEZXpUEpFuvoKD1VGa/I+wfgBjO5jdm5gJSeI8BaGsLiVTcnTE4amQ2lH7J+8zVY4QFo+VZ1y3HuWk+SYZj7B6n0ePd/DsxtMrAZ9IyJsNjCFwVl6xjgf4dsBlqoxyhhpttHZFKEL9BP3scCM0FafMj1nzf9kukOqEjzLp+216JiDTyVnNM02zVYL8T16jZd8hFnNMc7eBFWTrzzLw/jo4ljNxjzTuvMk3vQjSm8NudkFIS8ctbkwCukuzshnZ0zzCd71v4qItiirhKVKyMzrVNmI0OhTvPOvL/o5y23qlTsw22NXmwSNPrHVRkqTbp5gzo/IhMRcnHK7dQftbZDUS+bllGm1JFUpG8P3qMsMN9il0b/OH4mMyIy4URvckS7a6XLCCWmxpFkrHDvCDlbJo01k8zaVaVPV9yjnD2lJk3D8AC1gtjihPn0HEa4x93qEfv/CMc8OKVTJ1OvR6l5D64vtp+wmJ/4Klt+nHN3F6d7ErnPU4EVw2rT3/zOjbEbH79La/U2k4WBqi+pj21WgELq+6EGUQ9Iqoev08Nd/Bfjesybf6ZEBSJ2D1p+437rkkh+FH7vY7O///b+P1pp//s//OdPpFIB2u83f+Tt/h7/7d//uj/vlLvkBCD5+MvnRro7K9NGGiwi66HrGAynwJ48xkzPsZYy4+teoe5/jePYupirwOzeJFyeIcIVy+phg9gAlJO1siC1Nmgd/TL76CoNiibk8AynIrSa1t0ZelUR2GzP+U6hSEhTl4EXk7CF0rpFEAzIUgdOkFW4ALtgRZpmhpI/Mj9F7f0TfDxHaoNRDNtp38M02cn4Plc+p8jlllRHZDiJJUGWJaF6BMoGgS4zAD3qko3dxtUA4PoXdhbrCPn+DOplj2gH1+heY5YqHy/s4hsfAXf/YTct3NvWl0OzHjUQ+dSz6bhIVsygWRFaEJz8db7Tp79B2OvhC4B2+AcsPUeMPMRtXEHZI/uRUOMqGdO0+efMmonUToRVy9ghLmuj5AXLlDsFyRFUnpIaNOHsLuWghrvwFCrtB2L7OHIOVqiKqSpZo0vEDCiWQ2Tnp/D6L83dx115BzATxxheRQlGN3of1z9MP+lTNXSrbxlx7Fd/0qfLZxc1IZ5t69Tl0MkLt/zec7nXaboSx94dYxYLBrf+R+vBrWKMPaFse82CAXOxjzPaR2TmuFzEpFlSmjaly/CeHqJWdkB3/MYv0BLXyInvVktuNO59YTAs0ZnYKWlN5g08V723hIaSBJU1KdTEt8KnPxCWfwhYO2/YA8+wNKN+H/jMU3gZKOmivR5lOYXKAJRzy5k2kynCSPTh7l1o4yM4VxqpAacUyT1g6C+IiRouaXGl8IWG5T6KW2N4WbrGkWjzGxiLqWkxO3yNqrmHMT1ivM3TQx3r8n6gPv460PWRjiypcoxI2SWuDSmUUwkQYNiqdQV1iSBPt91Flji5mLOwQkITJiAaCQThg1n6OYbxP5nU58tpUdUKRpVxv7qKqBWlhMxYgn/8/Ey+PuUfN89IhrzPO6xKjcwuveR1fOp+5Hde8NTQVo3yEXjwmme/Rar9AZTY4TA+YZBMArjevExoX7oezasxZekrDabJiryKQyI9NgBvi8vj9RcJKjtCThwAYWlF3X/zk7/NzxPGbWEJgqQVjVTBMRwjTJpMW6+5HEz5tq4PhpziLQ8LZEV7+X6l0zbphki8ek00+RPprVDLCt33SXGCaLmY64s7iiM78mDK4QlgJtr0tsnxKc/QBlqwx/DaV16A+fRtdxojWLuPeTQ6DNmXYYF1JFnu/S1fl5MGAGM165wb6/B10fCGEzJMRcuVFRnNNsPIKB2bEYPUVPAQLv8HEa1Irh7h5g8hsYNRzQiui0hnp8EPabkgdXMRbfnylIr7rJwbm92xEfT+hGYCoMp6uOcv4B+6/Sy6wF/dh9CGGYVOtfY7aCnHm9+mOPyAwHGy/hS4Vy/qMXM15JCWR61PVCktI6ukcp0yxpIsdruOEawgrpGGF+OM92k6b2eQBTjZlsfUb+GuvIN77f1BkY0S4jtO6hXT7ePqcQggUktJr8c7oPVQ5pc4WVEqQrtxG+Su00nPsbMp0eg+d9tnpPkv1zv+Niaowo1WCzi6tbEE1O8Y0LOJsRl3EVPkDrMUYc7OJ8tcxlqcIXePaIWa6ZN65Q9aY4TkrnOUjSsvDrDO0FZOQYpSn9KxLUcAlP78orThKD/hy9KsYywMAtPezcfztmw0OihHApdjsZ4C5eESWP+Tg7AHd3k0Kt0/b32BZzpifv8XU8vAtjzTaYnH4x8yXR3TbL2AIk7k3oBWukMWPMU0X7UbYWtM0OsS2j8wd4mwGVk17+A7eYgT921ROh7xYov0+yeP/StS7RrU4JfQ7SK+Pg0DO91HZmKS6qIPYret4B0cor4eK1jDtBtLxkNMPUaaNsCPczEam59iT+7SjTRKzfeGWUxQUR1+jLnOM3jPI9V+lrCsWZY7s3GQanxILByc7ZdVo4DhX0O2baGEg0Hh1zjPLU2bZKWb3NpkqUIZDS7q4wkPri9juUlWcJSf0WoOnAvjvUPhbiGALa/kYY//3MZ0GZf+lT0Wofff31vAddHyOEAJr/fOU9mfXGi7582HM7sP8CA1YlkcR7PxIz7eKEeL0m6A0evVFSudCvKuFQSkli2qG6W3SaqxgVwWydZ2kmGGevkUrPsMRBrTv4GDQtNss4n1kNiFPRvjpGN3cwYzWsfw+Yn4ETgtZ5nhlzobpIvb/CEVFNd5DlhWt9deIrCZ+tqChwRcmE6eP6j6HNR/SsJeY43fZqUqkv0Kt4e7pH3BrcYC9/ycEbo/q9v+Rd9s7bAY9goNv4IQb2HaTeXxMy+6hZo8QzWdAelTdVy5cDzT0+gLO38OUGjXdB+liVRl590W0NCnCK0+3W03N4/lDSlUxliMqVWJJi73kEY1m6zJK7eeIipJSFUyK0ceG30xWnLUndTmBZ3hoLuqiqdOk5xW0zRC/8ywI0NN7HM7uU+ka3wkowk20rWmUMW64wtwyMIolUkq6nW20GSHqEtde4YFWzPI5tdJUeUJLOqxUgqC9RvHgd5mXKRtbX6RcnNJ22ox0wblW1KoGalpao5MJui7IigVISe1G0LmO2bmJ8eD/h5jtUyyOMT7394jNgFZeYgQW1cl7BIZAb375YthGg1AGqrGJ2DQgWOWBVgznDwmKKbezA8rhQ5puh+XKHczzt6lrE0NYyLVXEfMjZPYedvsqRXT1E9v5u8UEl/ziYQuH7Wibo/SAvrdy4ej3GQ51SzXjncm3kMKg0iVr/jqO8EhVzMPlPd4fv4+UBgjBRrRG025zmB6y4W3Rd1bIVU5NRWBE7JVn3PWabJ09pjM/xLEijNVXsIwmjrmgWVXI+BBlRVSqRpy9Do6PnO2je7fQ0qZs9DEf/idkfI4qFxSrLzFcnnND38PMzpHD93DXXoVyyWzyENP0sP0+yfv/Fum16VRduP6bRE4T8+BrRIshlao5aV/jJD/gPDlHyZoPRh/StJu0B12W5ZJZNSXOE9peE9eyub+4z7q/QWRcxiL/sGh/gFgePf36e5HVKYviwml3lI4YOGtIDFwRsBVtUxUTesvjC7GvKpFWAyPapbIa6HSO9gcYJ6/TXp5hrL9KYZhkOsEVPkqrp2vfWtcg9NO+oxY1o2yEJQ1Ky2Ftdki1HOEsDpCbv0bp+FSHryOpWFt5FkeYmNkIZ3KfpM5xb26RHr+JufJFdNBHrL+ESibolWcpdHbhILw4I5AS0blFXVbIdIGevMv5h/8O/A721hcZRRvsLff4qlZUfp9GPIRwDaNW6P3fQzbWUckUS0v07BCrvUMtFAoLUaYUtk2Zz+maPr63TiZd1MavMEzOMKWBZwRYwmZZz2naTXp+j+PkiLPknK1oHa1NRHPnEyIZieRq8yrNqo9SH+0r9bH1kUAQtVufnQKmxY/YSf/lRCYn6Pyi7mssDkH+4J74d9+Taa3RXh/b8Ok3mpTBBmpxxoPJu5yl54S7f4FTe5U7eYKpFeiKjpSEp9/GmO+zlA5u9wazlVfpLd7DWBkgJ3dx4iHJ+B7m5q+h0DxaPKJWNa7lsJFMCMoSc3KA7a2y1LBZlrjLe3iLM5qn7yA6N2jZESMzQK++RJGMcPqvsjCbpEEbsThCrD3PIJ0S/+n/FdPykO0rWO2b1F6DMljFROM2d/D9LitasGk4bDhbT/uu57pg2d4gDX0qHFb8AbW2KRrbaG+AefZN2uM9guYq2mqwqBOO4n2aTosVexUQSF1inb+JzmbMGi0+qGICK2BZLLndvPND7UezmFAd/zeyKsFZ+zzCv/KjHAaXXAL8BMRmhmHwO7/zO/zO7/wO4/EYy7KIostpkZ8GQtdY0w8QZYxqXaO0O5Stm5iGA6ZD6a3/SH/PyIbUWYIKroCYM9cJK9mCjWCLgbOOrlNKVbAdXmGaTygGAUvnLsnJ23TzEUUyIeteY8uKeHD0RxeTRtNHREVC0L2J2Ptj7HZ4MY269gpWckLmd6nrEmGYDC0P78b/wGjwEnmhyJtX0aZN8Oh3ESR41RJkjSzG1MtT7NYVUEsiO8S3m1SmT6YX2HbAOJ+QVTmCGiNbEJgN/DwnG9yA9i2E1oj5Q2R8iHf2NrJIobWNFQyoWteoRw8uNkoRY9Qpe/MjZvkczZzACmgYn46SuuSnQ17lPJjfp6wrLGlyq/Xsp6IgDUwaRhuzXqJVhWf6aCSWHeBaDRxVU6iCjtv9WH57SqlLDMvAC/t44YDKbCANB8+AcpZhrb9GrEr8cIs1fwOjrHE6N7FqTb7c5+TkbaLmOnujD+hZHsIKaDkNAlWy4fQ50ILjaJ10uoc1+oDba1/m3A5wygVW2OZsPsQ7eZ1O9wVivURVJeeTu+w0dkjyKY4UuMkYQ4KMj0mTBaq1Q2165M0tiiolmN+H5TlW0KZ3869zvDgk7L1C1X4OrUGkQ6RW6LrCzKeY7qeL7FZyAKffvvi6f5si/LSNvCVsbjRvk9UpgRnyKU/dSz4TMxtCNr/4ZraH8DcujkFdQ11e/FwrBBrr/C1EfATD9zA6t6iTMZ32FufJEMeyOF2eUqmaWhRs+tu4a19ioksWqqCMNi5c8hbnUOUUdc5SJazOK2y3j1gcgOWinthHl3aTOtyg0pJhnZM0r1DVGW5rk1Hqofwuq4PnkbMDdO82OjlHXPl19qVkEPRoHbxONryLGU9wd38Nt7XGnywfE4zvck04uMEGvcUhy8M/pequ8UaRsxFs4ngDekpzvDylaTVYX56jhq8T5CkMvowWFjUVcbXANXxs4WALl7bdhXSEPnmLVFp0K4Va/1UqVT7d1t+x1FfU7C/3qVRFXCY0Wg08GbLirmJJC0MYtKzLZtMvFB+3e5afsbRVFXBhY6ftAJFVCGlQWT69coEz+xPwOhSNa/jzR/jTB5jLA3Ab6OkjBJpu+wozK6K0QtI6RVmSOLhBZkg22jdIDr+GyKYMhx+yca0HyyHbnVtorXGyD8jjB5SNLWrLRxdL7CqldhqczR5wUAyZ958liM8Ik1N0GVOmI5yVlyjqHNtpYZ3fx9r9CsvmLo/DdVS0yVIZNKXB/cYG2u9SImnabXwzpAmYJ39CG83E93hnOaPXeQaneY3oSeSOic3V5i6LYklkR983RvlHoQrWsPIJ1AV18+oPfsIlF03E5fGFO0eVY5QzxPwQOXuAnjzA7d5C0KFCYEuHWEpylREqn4bbwItPSc4+JKtTuu1rZG6P6M7fAStALc4J/ZDk9C7Nweepz96knY2guQvbv444+hMMy0NkE7TVw/YH5FWK0X+WZXbGtNFHzg7xkQy8DZIy4eHiAdvSodXcJrJDTNOjnDzES4YMpSCs+/itXZjtYZsOKhmSrD3PslwyMCIQEhAIXVKtfx69eMD5/h8Smial1+IsWMfVGsdwODFcnNWXmUgoqhyxOCRsR7jiMqr+kp9PRvk5hSounM1Gb6AMD21/ehjmp0HPjPh2ug9ciM3sx/8R6hyMzxbwX/JjRhgUqkRrTY3EES62tDkrUlp2l00zJGxd4T0l8A2XDJiUY8r4iFmd8UjUFGGHaT5jEO+zHmzS7j9DLpcsOzcYL/ZZ7z4P9/4jNRZCJ8jNX8W49TdQ5+/itHeoZYhue9RmQGo1sd0uVAnx8ohMlVhas8hmDG7+NnU+ZZpPsNdfwzl5B1HPME7eQN/6bdqNVeK9/0jLadOtwYnvUy4fs2YEzA//mLGQ2JS467/Cs4bPcnmO6/eZXvkNjvMJYTKiYyncqsY6+TplLTCam2A45NmUWTLGMH1mnWuoSmOiiOwI1/BwcYlFQdvtMq+mLMo5kdX4ZLNUgxjfR9flhctyPkF537speBFblD15rgZV/GSPhV9m5MfWl3+GiBaRnkN1cU8nknN4IjYz4iNOF49IyxTDcKmv/AbNWjI2YDL9kKxMWHfbBFWNbbcQZsi632Rx9gbR6C5CFZiGS16XgEQVFfXWVxHVktywSLViLB1WVp7DvP+/YbSb5EDf7ZMoMJpXiauMOtzA3frfo7SgbMSox/8OUST0taDWNefJIdTZxX2ztLB0gZ0ecyprEtPhxfXXsPM5dXMTQysWRYpqubSe/P+KC0cViUHhreO0U8TyAFElYLuAJlcphS4IjOjp0J8AxJMBKlNYCAMezO4TWCFH1v5lNODPCSUFH87uktc5nv1R89WUn0wJGNhrfGn1SyR1SstqoRo1gemhZRM0lG6DStdIaTGhZrh8yOP0mJbtsBYNMB79PrrKUFZCa+fXMcYPkIaLLOYYwkBpRWg0uSY1oRlhtW8ik2PMxQmeFBfuPvEJrqrpJxVF/zq5YxOGO8yERa95hYbWpI0riJ1fZzJ9yHJyj8DwWG9dJcvn1LpG1Tli8AIYIbqKMbIxpCNo38LwelQadHOH3N9CNG+DgMX0ohapLJdEl+BEpPkSsyxJihipBC2rg1lMEKevI+ocpTNs24cipvZXqY2AnegKk+wiEjEwIiqKC6e4zxIZXPJzS8vs0ohajJ0hGk3H/vSA3CgdEpghJ8kJfb+PhU2lC/aShxzFR/S9PvNixlZzF0+4HCcndO0Bd8v3sIRNVdd03Dnb/tWLSEQNyrBR/WcIrFUca5UKjZGcYkiBbOyQ1DXO1hepDRsxPUC2d9HeCrN2wNht4c8PaJkORu8Oyl9lMD/Ajk8Qi0N0NkM0N6mGd6maVwjTETKdIxtrJIsTim5I4bZxzAZGfIZZ1yyTMVk6Zma65DqjrhQr/gp9dwVHeLTtDifZERpNpWtG+RADGxELGs3mpVvTD0npdJEbvwp8WiDzcVzDI7B8kjKl7baodMFpeoJt2PSdNQyzgx1PwGtDPkf7XdQTpzkd9BHzhyAEnttnHJ8zMkLGxoSr0XU8GbAVbbEsl3TdLkJ/JJyVGLTsJsPijCRaZXt+RhW/g6x6CK+NqW3aTota17Sw2QfCxjZVMkIVS4x8Rmg4CCQim1AJG0NIVGOHMxTeu/8Lhhngmy6YIYaqUMO3KMo5pVbk8Sm6yln1VrFMG5WOmZYHWFf/d3jdZ9DzCaiKOj5AGTlZPsfpbFI3r9I3A6SCLFrlsFpQDp4nLpeUTouBcFixV2laLUxhYWAS1wsezO7RqWKaxZSmFZJaTc7CiE7zGrb87CjBzzrWv7M+EkJcmiX8OdF282J7ao3h9dl1GsTlkshqfMrV7PuRrnwO2+0AEt3YpU7/EADP8liWKb1ok1gvaa1/jq4VkYsaK59RH34du3sLVcREjodgi+z8LmYxx2xuQDLDWOyh/G0MJIoarTTrzgpVUOMLAytYxVU15emb1KrEzWbkZUKjrlHhJsrxeTy6y2qwhW5eZV6MmdptZL+LaQiC6WPCaANtBSinw6x1FZrrHGPRHb2Fcfw6lhXRu/WbFME2NTWWgErXPFze4yw7JbIjbjS2aTWfRSMosLEX96grhdm9iUtF0bvDePEYIQRHZUKj3cQVPkYxRcdDKkpGRx+yaKwzTkc807nzNNXn43zWz0hPOVnsUekae/Q2XX/zcjDlkh+ZH/sRMx6P+Vf/6l/RbDb57d/+bf7ZP/tnvPXWW+zs7PCP/tE/YmfnR5tiu+SHx8zOYPoYDYi6RKx/GWV4FK3bTx8jdYlQObUR8L3EIFoohBYou4k0THRd0excYzUfYQYGzVpQCMls/gg1vUdn7SuEVsSHs2MCdxXbO0C4bWRLIMIVFqpmmU8wnBBVl4zX7nA+O6S7+RJG8xpW+zlW8im51UB3riPzKVljBxrrHJYxFEsG3hpt06c+/joLt0t79hjqhOr8W6jVlzF6V6jcVaxog6bhcKLnfHP+JkVd0Hd77G59nipPODMDusKHeIoRrtJ0t57aa3d7Tex8iev20Ml9dGOXylslD6/h1DV6tocI+pRmA8dIgAt3j8sT788WjUYpRSjAqRKELuBJNENNRVwvcKSLIzyUMLAtA0Gbxs3/kcpdIQ+3uCWMi4upuGi8HBWP+W/Hf0DDcokU7La26PmrBGaXgeWgDr6Gafik0iJu36TjD9CzE0pKFvUMicZTIOqCqWGz3HiZ0yplTdWsd2/gKhNTO+yUgnnjKsZgyYbRoGqu4py/znJ5RCvoUnk9TuoEvxizlILCcnGdJplSONEOKp9iRJuIYkkcrlO4PVRywihaYy5tnOYVAir0+B6V5bDQJmL3r1G5F83/VC1ZmBJfCFYb26St6/T97acLjkU9YZSOWCunPJUMl8kntr+VnyHKlMpfxZYOtnnZvPphEapCokBU1FqC30YpjRCCMtzC1gq0ooyuXJyui5jaDDC97kUETGuXNXeVrt0Hoflg+gEAvozoOiu8l7/N3LJoGA3MaJ1JXXBl6wtoLUiEZEvlWNmM6cF/xdMVZWsTq3sTz42oDI+R5WG7XYTQPFQJj+M9Xhs8T1wsqWWbtjOjjHaRR19HeT0OJvcxB88xW54QZmdoIZHhKqOqJLea7GKzLT2YPGY1TZH9F5jVBWq6R6N5lUU1J1UGHbtLhCQyLFQxxXYiRDpFVktKq8Xj5QPmxQJLWtxs3cbCJjQblFZILQ06Tudi8l3DRrDFmTzFNV0io3Wx3ZE4hkOlKkxhYD45XxiY9OxLt5xfREp/DWtFgy6onsTGfJzKXcHuXIUipmhdxdcVbRWTGx6t02+hyxKSMZbbhvk+WmlAI+qcOOyxoMby2sj1z6NbV1gYgkND0pMWdvcOcS3o2xFidog/eAnT7oKo2Tv9I3yvTUfFxPExC8MktLaYbb5Go8oxl2d4ooMXrdLzB+ijt7Cnj3D6dzDDDRZ+h31MBtPHOJ0tCqVYSsFxds7LvVcxMXm8eIxTzynqlJVgh1UZgNXBmD0gXR6gUbTEKl1nBQ2USoMBTvIYIz7BCVaJ3MGP1SZbSZe898pn38Be8ploDURbUHyAMB1qu41R3UM5TcSTJm3ZuI5umZhAW8fcKiYcxwdUywM6RkAiJQ3ZImzeInObPELj2i3cckGRjXB714ilibJDDCtE5DXW+pepheZc15ROSNjo4zgDynzI2fwhzZWbbCWnsHGFtSKmm82pVMlRWfOByOh0brBal3hFSqFrZOcGrs7IV5/nYPQuq6dvY9gdjKt/GRWtY1dL8nTGsrdLNHuAnh9hmg5To0ZKRX70dcqgR9hOSFdbbPibF4VPoRlnE4o6xhDycu19yc81h/GFuKvnrmAs99H+Cj+rIYyB2eRr6i6zOqHTvIrQFcb4A+r+Cz+T9/PLRtm4gnQrFDaJ32FTGsh6ToHBtH+HVdPHDa5xRc94VMf0vDa1GTC0bcbZISfpMZ7pMYwnXHe7GKffQDauMItuoFA4wQolDspvMy9TnOSU6uwNohp09w6idYvCNKjsCCs7x0gWKL9HFe3gmBZpsWDe2MZ0uyTBNaTKSbNjHmZLnpM10fIEglXIp8hwm932qwiVc2Y3mY/epTx8Hb+5ixFtEtgR02gbm5pGEtOw16HSpK7F28WcQWMLkWVUZEyLBbWqCGcF9urnMQ0HWxpYbpPaCBhEW6A1lrA5yvZJjBjf8eg6Pd6fvEeta0ZixO32s0+j0DWggxWY7SNMm/oHCDy1BtW7gzF7CE701C3rkh8/VfM6puWCsCm/K8boh0G7fYTcBzTa+0hUYOgSs5gQ51OEeZ2GESDKBUZ6RmGFRCuvYGDiR1vUmCz9Nmm2h1mlNDvXkA9/n7R7Hdl/ljy6gZ2ekyI5WxxwOnufVmsXGwlVTPDq/0xdK5xgQFFpcjvkIOgQakXprbBaLfGNkLP8HCM+heUhZpkQ9O4QLo4YCrBXnsU9exutwc0mXOleg2SKyBNaziZ5UTFa/Ty6ShHegBYQqwWP5w+Q0qTjt8jjQ5on79Bx13CcCN3cIo42uDv7gFrX9Lwem95FzV1icLVxjVkxJTBDcp2SlDGO8Mjq/HKd/nNCVqXkdQ6A0oLtaAuB/K7hN41CMbA/fZ/7lPYdAtNirnJCf4WTyQd0ypiukAyXJ9zsP4M5PaQbbqFxLkQTqkLGp6x27+AYLoHW+KO3SIffosTA79/BkCZSaCbBCpUd4IzvU3pdrHiC3Rhwr5jgSQu9/SUaV/4Sh+kRSpf4rk9QJqRKUwxewvbazN2IdwyBazpstp6hkS0wywQEzATEukAOXsWXARKNRoCGzXCTg/Qx06Ji0dgiLCP6dpvC65PYXdqqAm8DhcIoM3SxxBA16uRNRJVh8QbT9g6nVoDv9mmZXVIVc3/+IQgwpKBhtln11i/vMX5BkBjft3bnGC6mYdF0mljSJtFLsiqjrCosw8QxbF7ovcjj2WMKWZFWOXM5IVc5lrBpWW3SOkUIGDgbxK0lS2mgqxqruYsxuYdlWajpY1icUhhg9G4TGytYdYlpnFLXBWq5x6TxGu/pjDsbr5AjsAyf2PGhc4XYX0GmQ9y1F6ntJlXvNubilMBtclZWBGaEvPo8++Eqw+UxV5sO3bXPI2ePKU1IpEVd11xrXCNXBU07whIOXaeHIzxebL3ClXCXs/yE+5MHFHVO2PU5zg5xDZeW2f0p7rVfXL6fyOw7GJhci25S6gJbODyK7zPLLwbLnSfbuuy9jG7ugFJUTgf1pBZd+Fuw5SLdDrNixIEUqPKMNM2o6pIbzdt0rD4d67OcsgWb/hVqStp2hMgKwuUQafeopI+OrtBRFZgeRdSHyftMrADdvQW6pJIW9tW/xGme4hoW4XKClj4Ih07QR0TrGNkSs3ONcv4YlZySOG3qKqPxzN8krnPm/ZvofMoL7V1EuuSs1qTZmJt2iFHtURcT4gr2k1N0mSGjNYoio93/PO8t7qGTI4xqgiEsonzJZrnE0JqSivPsDEWNZ7hPPp8aY/QeBYKO1aLqtxFuD+szUo6+Fx9fH4XmxWfmkj87pTvA3PgSUFNZbSL4M7knamGTN595+r0x+AJNx8eSBla0Q8vsUYUlTvsFKmFilzPq0bcQu3+R6uRNamlRjj5g3t3GWR7haM3y8E+gewtLKWokgedxnixZsUMM9xa+KhHFEj26R3vlWUI7ZFYuSFZeoLXyEqKqKG0foywZOF2ahoOsK/ruCmmZIo0LJ9pZ91laTosynzNfeY7a6mA4PeTiEW42o8gXnKcj1Ogd9paPGYRXEGaDLSskSI7J03P2F/tshzuYwuU7RnzK62EYe1SyDYMXEek57skbGAistdcwhImiRpkutiGoa40TbtLyOmhds+Fvfmqtn6uUw2QfIQSb/vbT47/22mjDQipJ6XVQWmFc+ohc8iPyY19F/8N/+A85OTnBtm3+5b/8l+zu7vK3//bf5vd+7/f4J//kn/Cv//W//nG/5CXfwbCfSlOF7X/qZCJVhnnyDSgSzPYV8uatT/2JWTVmf7mPZ7rsBLs4G19GqJJUaFpaoNE8tmx6+Zh0/CEAyutidF9ECEFca/y1X6NbTTg8/gZeWdBZ/xK+MMiTI8b+Cv+pnLPW2cZIl6wv9ri9PKO2Q4r4mHJ5gBYao/8c6ugbNGuFt/o5xnKELsc0TIGqc3I01uQhnL1NFXQ57d6iaPTpt56l1BVvn/8+3x69zWlywisrr9HotFlt3sSWNkifupOhDPcTcYBCBNB9ntoKkYMXKZQDT1ye8uZNZOMqWlzYLO80r6BzC1vYBMalc9/PEtd0uRGuU+7/Hp6S+Nqi6L8KQrC/fMw0n2JKgxvNW0SLPaq8wDRATx4wdIec1TGtYI2udVFgFkLw/vQ9lsUSVUzJLJ9mpXBbN7C8LcxiihQeuDs0w6uEm7+CSieI2ZB5OWVhW2Relw0kG61dzsIWb56+jme5jOqMjWSMSmbozgsIq8mtcIvaiDBP3iJ9/3/FEZqO16U4+zaWgJXtX8eMdthwB9xdPKJ1/a+hasGZyhnrnM2N12haIUfBGqlpM4pDzqoEQ4CNS7/WpPEhCyT52svERYrwBIqaR4uH5HVB0NrhSvMaofxoMVhT83ixR6UqKgQ3wyaWtqgaHwmGrXyIOH7johnQmJB3X/op7/1fbKzJO6jZEdg+s6jPY1XQKg5ZtTdA2OSNGx89WIPqPYOYPqTa/nWq5tULBwPAkRfTUFebV4nLmKbdIq1jkmJCnU2I7YKsGHEeT7knDF7uP8/a0Ruo07eoTZOy0eeorvH8DnO7yywaUBVj7k8/ZLta8Fq4SyANum6Pe4tTBuGANWmgjr7F1F+hYTfBcLDQNJXm/Uf/ETvYormyxaJzE9wGreM3aVYpK+NHmF4fyhxpWPS9FVRvlanpMYzHrCiDzfH7yLN3Sfw+KuoxXQ6JDYeOYSFQJFUKQKlKKlVgSRsDk37zOSyzhSjm1OEGGnCFz/Z3TW0LBFeiqyyrOZ7hX95Y/neARlIE37v4roXxqTWPT48AjTQDdDkFYaCkjQzXYLpH2b5N3b3KvaPfJ85npJbNTa/PtxYPiesFw3hIWWtud55nQEEtfZzeLeyqxHYi9uqM6fQBs+UR9cYXqHyfh5NHFAaUdkBqmGy0XyPEwbU99PKMyl/Dad/GS8ccFVOqpSIzA4rB8yRHr5MM36EIB3iWT332DVxvQKdKmO7/PgEmrfCEYZWgg3XsaJU0PUZp6PRv0rdamNKkZbaxiyHGB/8vpJQYyTly8BrVxq8wt1wqXREazR8YlflD7ZfLBtaPRBHuIL0VkBZKGOj+s5jTPcStv0EZbD0ZFLlghSapivHjU7KTN1mGq9zY+FUwQkQ24ezoj5DhGu9FfXwvYLXW+OWYKplhdm5yPj9iq9GnjK7xplqyiA8Z6ZINQ+DXGROd4ZgWH7z7v9Dx+ry68gpmvmS8PMHQNVebGxwGK2TLQ+5OD7huesTSJNz4IoIa0+0yne0R924TxmdYiyP8xjoPD75GZTZACyL7oritqxyjsYpZTDC8HiJcwxSSlr+G0AY9+2J9FpktFtUM/0mEwmdx2Ti95OeBw2Qf13AJzQg5f4z6GUVoAqyYF2v7vWJIs3EFAHP09qXY7KdEJQQHhmTmrBDNHxFPj1DCYGf3N9DOCqHRRCNpiz4zb4e50UEIgZAZ+8t9ms6FY83LKy/gnH1AYETY5R43155lJASTfEK1OGBapyChskKKyQe0hUvl9zhNjxl6LYTfxp3v01geIRYPiFo3qbWJCgfkjW1Ca8B5OcaUktNi+aRIqNGWgahjhDCpjRC1/hUEinn6mLixQbe1S+5EtBs7LJ02XmuXhuxAuArZHEmJXSpuGy1O8ilZaxff8uH4TSazh2ysfwnXsuhufpWN0Zuk6ZQVa0HpWyAEpS44S0+Z6iHzOKZhRQgBQgtMaXxqpVK2n8UIN1CGizJ+sFNNZbep+pcO9T9plLQpwj+7023pdJFbXwWtn+5Xo06okxlF5xaOKlg6bcJ4H/PoDdqGjWptcRKt43gDErOHwODD5Zu8ff4m65ZDM0/wt7/CRJhopeikI/LZMbEFp1GPfbnNW+WSW82bROGAxYP/DXH0Ju7aaxjNR8SqYtlc5aGq2KVAH/8eNj5uc43F4CVafofG5AFM9/GlzWp7i2/O7vHc+mssZ3v4iz3Wg1Xclc/TPv8QURV4zev0/S7jYgQCCp0zzccUqkJQ8vXT96jzKTvxAZa0keEOZfsOcT29iNUClsUS4X+0FnKFj+tcOMH6OmA7LMiqlFV//XK99HOCbwY07Ii4Sui7fTrWJ4WvNRV78SPiMmY9WP8eYgMQmLSjZ/nOGa0dJhyevo5Ml+wOXsJvXKdpdNBuF6RAnL4Fqsa4PsAUFivOKtbZnzB9+F8wTIdq5Q462kS1rnJgGujJXazzdyj9Pku7g50c0UhOcYsZQ9MkzhNOu1c5nt3DsTyuJROklDTDPvN8CisvcJeS+/mUda9LrQpu9V6galxBz+5yPn9E7AQcjr5BZDdoWCFX/VsIDBzpkhQJx8szllbIcxuv0jevIMo5AoEwQ46KKVG5pNF/FqkVym2j4zFGckKtckbFHKO1zWFV0Gi1SOqYWikW9YykiFnxKhzDfXrfcckvNgN3g1Ql+KZPVSriMsYxbdI6pmE32AquoFEcJ8fUWrHTvIg068sV5uWMyHK4VlfYwzepm1cxlQ32Cic2GMWMXlXgFmBQo1ZfRBz8IeLkDaRWiOY2aT6lGn9I3btJVsw5tgyMwXP4WrCdx2QP/gOG4TC5/hfpRX2q+TFlNiU3A+poDWN+SKt5lYXbYtS9zTxL8agxx++SOw2y9RdwnA4rSmMZ1tNa/ppzURP7zvndwKJjrpCUKX23T6Uv3HZP4hMEAqfl4P0IIp1Lvj8S46lTovVkYFAgMJ+kLyhpUzirn/ncwu4jN3+Dw9k7NLMT5vt/SN/ycdY6pHWCY360rs10wqKc4xsBgREhELimTyVTpt463tZvIIRH6Q84VglW9yqBDHiYPEANXuZecsB242X8PKHbu8NjpZnoMb7Q7ASKhtGkinZYqIRy/fM00hHy/C1G033a4QoLKYkMmzI5w+g8QyFteiScfPNfsWZH3Gpukw7vUpy8geH2GIuMxewhR9k5vukRqhzbMDEW92gtHmHFZyzyCZ06Y263SM/eoeXvcColw3TItBrjGi6BERLaHr7bpqENpOHg2w1q+aMnNHx8fXTJn5/K+mxXuT8PygiJul+i8bEany0MtOmiAWV4yI0+On6IMHySuiArF8zKGRk5QiVstbawWjeQbodpccq7w/fwdY06e4fEbOF5TerFGIRGmTZG91mq5R5vhgO+pF3MvOBo9hA3WqEcfQvZukk9fRuNya3e8yzQPJg9wKwzsslDBBp99KdU619lzanp+W2s9deI8gXHxZwKgXn4DYzwmFW7jZ4+YrW9TZKc01h54VP9qcpqoza+Cii04WKN3mfgrZHVKbbT5qwYscjHDKaP6QgTJ1qj2brGi5MP8HCQtaL+LvXPqBgyLxYA+OaIgXORhKftAa1rv8WimuPY3e9Zc73kku/Hj11s9sYbb/Bv/s2/YWNjgy984Qv803/6T7lz5w5f+tKX+Ft/62/9uF/uko9R2l2s1VcRdUrpfXrxYuQzyC/yw1kcIpq3nmZP28kBopyTUFGpikWxZOkuMM0uGODqHIGgUhWh1yBEkSKxpIFrNamFz5XmFSb5iLbdwzs6YNfbRSgJysW11zhPz0lOv8Vza68yExKrPMUrllDmmPEpjc41lobLxIpoZHP62MTpMf5ij3tiwOHygL7X5Upnl0Zjg3k2wevskiOY1SkfpkdcsQJ2g1tckw4qHiO8dW5oi9XFEa69TSVDNFAbn1xQ1Lq6GDj31im9daTOEar6RGNPPbH8F4BjOHSt/mWB5meMlZ3DZERDCxANMIB0jNQ1NQZJFbOopiyKBV2vQyQtkCZi+ojCEMzyCY7T4ATotvsXeexa86wVEcTnuH6HVSOkHN0nN20OOgYb3hZO/zYim1A3ti8mRTwPa83ASx+TpFPMuiTuvYhtdWnpgs3wlJqa1eNvcj76kJYV0lv/EotwjbP0AdH0Pp0qQ1clhH1kmRBbIQaCND7kPZXzjKp51eogMBi5AY9n7zIsU2K/y2Zjm2UyxJ8+Zs0OmGBTqhrfdMmskPPWLZb1kpMi4Uarz7ya4JcL+skxmekxNkJqYX0iQE0KgSVNKlWRCYOi9yrqu0U5qni64tNFctnk/SEpdc4oyZHJGRKYpSc8lBmJ00Yl0HcG2EpfuJfxUXxC6a1h2gEyGSKLBbX90bTrsr6IJeg7qxcW0BK28pTD5RmhHeJZDaamhSWdi4i+yV1crdBWSOl0iN2IiekwMF04+5B0vsemE9HVJcH4A663tjgoCxCS2/46xr1/jywL8qPXKW/9Foa3RdfxSZd7vNi4QlxmzNwIJV2C6WP6hoNhXsNqwNRtsKxLYtsmbL1EaGna5x+ghIlfTvCymDybYRkm75mKrLVNO1jD04oQg/VgndPkhIbTxJUfncuVVjyWmrnUDKieRo98FhY2bfPTdvuX/HKhEZT9lzDTM5TdoDIbiPZtjGgTZXjEOmfWvso4HxOYAaHR5PnOSxzFj7idJfiTPfrOGsprc7A8oDn+kCBYJVUVk842seMSCgft9Xg3bzIVO9iGzW0zorE8Z54v0J0X8aeH9LVANNZR0iFz2hSjdwlP/itEK4jGNmL1ZYwqQbdvsDX8NqP5EdIM2e5coen1qcuUOj2jlB4iPuOktUnRuYJvudytc9Zdh749AATUBaKuEFWByBdQ5+TxY+5e3BqzFqwycDZ+qG0oUWjExeT5JX9ulOGBSjlI9piWC9Y7V+h87Fz19DqrBY506QiT0htgSw/D6lH5q8TD91G6ojl7xJYlODI8RtkxIo2JFueIOmW9dwPbWaHOp4Rej7em7xLZEVmds8GSKJkQSANHaTqmR3byBqkqsasM0+my3bhG0FhnefYeWpWcGiG9wYvMD75GaZrUs/9Cp/8swm4yFpL1YJ1uWZE4K5SqwtEaGldgfA/htbAbdyiiK3jtZ3HLCtXcoRTBJ7aNLZyngwGfxaQ8Z5xPaDvt79mIu+SSnwYHyT49ZwUBGMtDivbNn9l7aRsBtjDZK4Y8721TB2uYw2+T/8ze0S8Xpco5iU9Iy4x+NiLUKdruovM5jt3HQKCBRTVnVk7B0Gz5VznPT0BDkc34ohUxiBc0m1fRaQpC4httbCvAyU6xszGm6ZCP7hJd+Q0KJcFpIHTOROUcC02QjYnqnNH4Hu3GDtnJ68xb1yjycxK7h3ByTrOLonPgeJhlQT25z0IrdBljigshy8X13mDd22KvW7Ns7LCCgxHs0v1Y3aQIdzHdHlrXNM7eZBEOOI8PybXN4fKEVuc6ZdhnFG5d3ANLD5mk+DiwOEe2SrQw8NMzBpSMVElohkyyGbuNqxym+1R1RVrHRMZHhXAtJJV9KR77eUboEis5AmFQ+uufGP78fny3A6+WF4LEpMyJ8yUiMLDnF+IuQ0h6Xkg2uotnGgzDAXbrNqpW2KbDe/mctcHztCb7gAFej5Pj15mmZ3gCeq0dsviMZ1dewMgmKNu/GAqpc4zzb2G1r9ErU4SuOZM1YT5n7+xbLNw2HVOStW+RB6vUtYGtNIawWREh71kRSec6dZUTtJ8h8K5QOZvU6ysIXVIbAXU14iw5o9YVWZ3RdXpMsgmxnlPqkvMyIereQLSeow6voxEERkTbaRFXF2Kk71WPkcJg3d36c+7BS37cGJjshje4CFv+dIsmqWNm+QyA4+SYTvOHW+OG2uF6cA2Zn+McfANhfpuqdRMVzzAaA+rubYRW6I9H21YlVmOd6egd8nKNzLlGXht03RZlMmLuNYnrlE6jg6liojJDpHsQ9lDJKU3TJMIiESbp4gTPaeDNDklWnmN09j6rm5/Ds5o00hmR1UQpgbJalN0XGZkOqUoYpucs8yWPVUl3Y4WW0btwLMMmskIqXdG3GrizfUzLY2a5TLNDTtMJRwhuda4SYVN7AwzvAGEKtFaIxR5amtiGhRSS0IywDRsHB2lf3Md+d3TpJb+4SCQDd420eIgwJE27xTSfUGtFWWVorcmrnJ1ol6xOWfM2KauSUTamZXa5ZfgYw/fJyanKKa3ecyzKJSU5ZGMOl0fgD1hdfYlmfEhmSMz5IaZhUgqLqnedUpfo3m2qOmOjcYMNp0cyewBlitm6wkzXJNOHHM4PuCYM1uuczG1xOn0EjQ2M1jbt1gtYQlCpPdYWe3jju4yrBOlExMJjdfsvUVof1Qo+fv5P1PJikFBGrLpr2NLGlAbDfEhB+tPfKb9krLmbeIbHrJpyGp8gAkHwPWIev4PS4NkNzNkDasMlL2Kc7AzfeOXJIzTojL3FI5IqRQrJM61ncbRgZ3mOsbxLWQqM3nMU4S4H5ZCz+AxfJcTpOdI0mZg+gdViYUcszBZNZwWvnDHUJffTU6poh+1gl9DwmRVH3C+XXPXa9J0Ixw1J3Cbt9S9gfPBvUWWMrCpydZtaZdTFkjRYo5HNOLcbNBcHCFWRlilE64R+h7XWVXTzFhvaRJ68RaDm6PE9Wp3ryNljTNfEkx5aWJhPlohaKQzTpFaKyOrQ2f4fIDvhsFpykk6IGNE0TvG8DUr7e7v1fWacoK6x4j2EKinDHZS8HEb/aSJVirnYA8OhDLYv0se0xspOEHVG5a9/332iMBD+Ls6KwsmPOa6WxHVKuPoyKpvzljTYaVzHbOyiyiWe4dIu51AkWFaXusiot7/ASXFhRnJuO0zdFRxtYBoO5MdYqiCpUqZug0adUJy9xRSDWuW4q1/BkiYBHjUaW2g2tKIcvoUf73M0OyJubJA883/gPNmnMXlAz+vRlxZuehGFbNsBXbfNthGwFk9R8qI38fR//I6zogZau5jDnMjvk7kDzpcfUCZnMH6XINoFBZE7Ry8v1o1C3KPuvfyJbeYYDhrFtBgTuj5t3X2a9OXZK3iXovtL/hz82MVmWZbR7/eJogjHcWg0Lj4crVaLPL8sa/6kKd3vfeNZO01MJ4QigWjzqdDMKsZw+m00mpZRMY62EELSrGKsIqPyVrGEw63WbUQxwZs8QkiLYPcvo4RF7V0ULGbZlGk2p8wzWraJpQQyOaFODtG6INcFaElRa64PnkebIc3JYxh/iGt6pKoktmzW21dA2jD8b4S2z6KKKZf7TIvphcVp/2WU3WRz4zXyR7+P3dhi4HVozI4oyorSWeNqmhNGt2iUC+zDt7CFj8gL6p3f5LtrL7Fa8Gj+AI1mt3GVQDYuRDXG5QLj5xkrO0OcvgGRixQ9VGMDY/4QiQEnf4zov8C27WOePWDb7bHIZmTRTVxpgeejl+dY2TmJ6RHZFy4bAIau2E5LGuFVpNDUo8c8KOZ44/sQbJE4PUR4BYId7MUDrNH7GNGA2gzxkphmOkaKBW7neWrAEjZ3Wi8yLoe0w03iySMMaaGdLsvkIZN7/5basJHSot3aJY/WsRpbpMNvIuMzxoZNX2sao3dQyZx49ojW1pd4ye0w1JCrinld0JrsU6cjQsfntcHLKH9Az1qFFRfDMDAtlxV/nUKVnCVHNE/eoGsFtBmx1bmFwHpq0wogtHzi/rTAN3zMz3B/qtwBVvsKooip29cvhWY/BDUV9+Yf4lSSyAtZ1XPmhscpNbN4n5e7r+Clp4jz98F0qAevPBW9Sl1hHH8TWSeIOkNsfpXC7rGopzyYPXgqEll11mjOD2gVKaHbZS48tDfA8QdIKVikMd3uM+izb+OEm4w7VxlWMa9qk8HijDIeczw/5pmGiVmd4ecpflnwN9ZeprJDwsk+cTYnjk/QvWcYRhtMtaZn+IRaYmqbtoTM32Q8epc0naINB7O3TtH7S4ziYxY64710yHNWQHzwNUQu6VkOq6uv4GJjB+cs/Ai3sclhnTBd7NESHm0tWZcWveYzqO9awqQq4TQ5A+BgeUCj1bo4H1xyyRNqXXGSHaK0YtVbxxLORdx4+JFjo1HOkNkUvC6uGeEaNkWVERg+RV2wJQN2MYm1wdRwcBYnnPtdgvY1guUJTjZEWC7jIsFpbLLReoam2WfX7ZGOHtN3e3TjB0wPvkZQV0RGhJ+M8E/fpHYaxNEWqrlNx2lht64SIvCMJtPNv4xvuGTlEAybjtfBHd6HxjYrlaRo3UI4DcrpQ4rmJsN8SizgeH6f5zsvcLg8JGxFeDKgdFYwrvwGYrmPjtapnQ6F20JnU4CLYtAPsQSy0mPk8F2wA8r+iyj5g11ELvn+2MvHZMM3MaoldvcWx/ERrWaLpF7QWB5iJjNoXeHccqkXx/SyOU2t8LvPUfprnNYzatOgKcETFuQx02If3b1GlD6mKQOyYEB98iaTxi6ROGJ79VmS3quMsxF96WAfv8eGqGD4Dm7rGsJuMNQTSg2b4RqRFWKXOa61wWLj10jP3sR3m+jliFaVYRtNEq/HeTbFClbJjQBwEeEOW2YA8RH0X6I2GhitbZTbBWETChua7T+TCKbUBfvLA5S+mFwPW42nBZNLLvlpcxA/ZsVbRaZDRJ2hvJ9dwU4IwcBs8jA/B6Bu7GIO3/6ZvZ9fNsbFmIbdwM0LuosT1Om3sbs3mUebjI7/7wz6L2KtfIH7iw94MHuAKy02NXhlwRcHX6JdzFiPlxilQJgWRquDjA/Rs/cx/HW6+3+C4fg4p++RCrAP/hSrc5t6coISNuXql1DFkNJyaGx8ESMZQTDAtCOcMiPwu0Tjd6jril60zrndpmv1iYIIgm8wHn+IE62DgI+3xwwsdr0bCP9iUKv+2O+krtBCIMolokpQvZsk8WPmpkNdL9ltXEUYAqU6UFu07Q4KA8PvoNMpRGsoaeHM76FH91gnx+uvcWDaRHYDgSTJMwD2lvs822oi9A8nWLrkZ489u4+ePATAWuH7OhN/P5SwqFZeYqcYMZYa22oDBiI6Q0uHMp3i5lNmB2/SXH0Fd/qY5zu7uI3rVO1nWPevYnQ/x6JcMqkmtKMNZHxIu4ypT+bc7N5EHn4TM9zGGH1A3dzAcZo43Vuo+WOs6UO85SGtzdc4I8XQBUrXVCpFLO4zsUI806Ibn+KKHjeERXftLzIqhqz2P09DGRf1xnL+xA3CJtMJab3ESA5xF0eYnRtEwTVWo1WOlxXr7oCG3WIr2MIOnqF+cp9rYHIlvHZZi/kFRlx433zm71zpYkmLUpU07R/eOaT01/CCAUZ2jlYa5gdIp03tDKiDtYvEk+QIlc+w4z2KYBs61zHSx1jBV3ndMrHG73Al2KGqm7Rb1/CH30bqjNh0qfwBzeSMqLWDiQG1ojj6Fu7sEfXWl6B1jeXxn1I4ESePfxe18jx9p8/67JAqS7HzQ7SzRun08cqE24bH3O+C0OzP9/FM76n4zhU+29E2bbdF3+0zWNxjPj5lkg/R0SrTs7foNzaZNG+ysBo4TxqldXSNMtjBSo9Y6z7D1I7omxEGJpaueEE61NYGIytECkHDbP259+UlPz8EssEzreeAC8cpxOTpsKpE0HX6xFVMYAZ0rT6GbdFz+1jSQWYjKkqOl4cIQ5DmE55pP8tieZ/08I85nz+k3Ux4v7HFVV3QsRtIv8DwukzsJrhdjCu/QZoMQSl+dbqPXH4TbI/C71JJl6bXYuiGbNaacPIQT8PA75NaEXOnxcIM0KLkLDkFldOe3KW++2/pD55nmk2Ig3WY3Ed8Rkxaopbcm32I0oq+12fD22bFuYix9s2QiTnGM71LV7OfIIYwsQ2X+fLC9MOZP6QjPWQ5RylJ3b7+CUHJd1hzN6i6Oc7sIU4eU9U1Zp0jTBtr/C4qPmaTmLkRsPC6KBRmcoYRnxHMHpMoh9LqYtotGukpmWFRnb7JNDknNFxuNreo85TW2ufQrVuUqsSWDv1gBcswqKqEs/SEMGwyy2fE9ZLjckoznYIGxx8grCaVMKjyGGOly0r3DqvljEEeM9eCqrXF9OCPqJ0GQXsXp8zQwSpb3gpdawWBxMjOEJg0jA7W+uep8VC953END8tqULortFHIhsE1NUDnU0qzQcvuMiynHJZLFtWEQPr4w/cQRoAwTzA3v0xlfPK4FrrAGr0PVYxu36L82OC+lRzA+ftowKxLivadn+Rhccl3YU7vwewAAEuaFP4mVn6OOHkL0FiNOXn3xU89T6M4y49JyoQVf5WgeZOiiNg9+zqttGQy3Sc2PdY3v0TkbhPIBq7j86o/whhPaUkXISyq7h0mpuBoUtIyItpqie918KsKV1UUlofG5a5WuLpGOhGVNqBIENIkqzMiK8AtEoJok0iDGn0bq0jQZ29hNq8xG79H7PgIo4Vs7nLDWcdPzinzMUHnBtOgTxj0qYcfgpcjszli/csIVWCmZ2jDpXQuRMWFv4ncWkULAylgls+Yl0scJ6Cgxg0HKMN5OgqujU+7/nWsHnmQIqUgyVLOxDGb3pWf0B6+5JeNn0gY/Te/+U2azSZaa771rW9xcnLCbDb7SbzUJT8CSrpUa19EqIu4p1ynlKqk9TE/iqbZ4lrrBl46wjp+F9DYnSVp4zo1NeHyFJHPkSpFOTepGhfxZEJAVmUM6ozW+ZvUwsauc+rGVZLxPehsozvXcMMrtMMNWtkM2XoBJ9hGjN6hGL4DUxvnmb9JHZ8g50dY3evk0mRZl4TKxDMsfLOBW8O23yMOY8r+s/TrnObdf49ZpIjtr2KoAmm3GVQam1O0maPrCqHUZ26XRTGnVBUA82JG4P74rT8v+fEj6vwjV60yplj5Ao5hUk/3IVsgkxOC5R5RkSOKY7xgEyEtimCLMtjAbI5ZMQwSYeI9EfNY2QnG+TuIeI/A65DpkjIc0EwNTH9AYrg4T0SIZr2A0YcYhka8/zWM9jUkNQ0jxKgzirpiyRypK1rJmFDXLDa+SitYw3P7ZM1nMEZfY5kOOaszrm99lQ+DVWzhY1sBt5/725jjQ5zFPYxHv0tHa9x4yMRp4jz+A1yvx21poaNNZs2blKZFIDQBJjhrFNaFu2HtrtHYWMFRGY502U8ePdmCGgtNMHyIqBW6SEj7X0TLjy4LlaowhPE0pvG70cKgaD3z2b9DMS6HFHVO1+ljC/czH/fLRqVLiqrAweVEurS3XuZk+jaT2T2kEEROAzF8CHUJdYmRjaiD7zgFaIRQiLNvgSoxrACx9ZcpVIFGI1VKNX+I68aoyX200aQdbGO0r1IE2/RUxoKKWGTsN29xs/88sRUxi49ZMzwYvod0OniLc3bMJmCC4SFVCuN7eIYLQqIXJ/iDF7GjLbLVF3knXSAMzUl2yLUyJ5c1bbePawVooXAsC9PuklYLlmf7hP1nOK5TmlIitMQzPbI8p1sm2Mkc4XXQd/4vWKaLnRzgLx+yFqwTjN9HnX+ArRT+xufI1n6F6mMxxpawMKVBpWp807tweHtCphPIh3jSRV9OafzSkscfIqePKL0259L8xHS/lZ9jpOeI0ZNCg2Gid/4KjgjZ8K6g0Sid4Tz8D6jpQ6zkEGf1Nc6p8N0Os2JB3L5CmM4ZGT7x6bdp3vjrWCIkYUk5fYCeHWDMT2h4fXLh4liChtPAnx1BfI6qCyzDYbb6IlH3BvK9/ydmNkPWBY3Rh5TlnMgLIE8IiyXmzheYZynN5i5648tU0qfd/xwZNRvJAYtiSQ9JF4v4ydT6sp7hGyFp7zWM9m3MfIyyW5iGR1NrCpXT9weUOmdZL/CN4GkUwMcnAYUAMX2IrgqoCsxsSOFfuiX8eRACxOwRphaIbIZXJrhhl+P8ABWfMz/8E9bDTezzlHpwGyM+hbJAViVGHkM5xSyGTFvXiRpr6PkR4/iQRGUcVzErW18lmg85m39A5DaY5lN8T+LXFXmdX+xbJen4Xbzxh1AV6GwJhktr5Vls6cHwA6zxHsZsiN26Rdh+Fad1k0WyT/Dhv4W6IJrcx86mhM0d8ugGjd4XQHjU0kSevQ/aQI7vIxGoPKaSHxKvvYxt97D4s1m1SyGxpEVe55jCwBSXQuNLfjZUquIkO+HZ1gvI+R4Ayh/8TN/TwGrysLgQ49fNXZyH//7iZC4uHSl/0kgheDx/xHplcDa6RzfYQJsu5vwAv0yopw/xog06+ZARFf2ywDh5m7ZwaHe2MEZ3KeMzZO9FtNtBTN5Dn72L1uBc/RU4/galMMDvYBoBVrSFjlaoJShVcMVtoC2LrCp4r1bcfvF/xqwrSsvHO/k6VT7GOvkm4eBVrHSMau+yrBZYoiLrPEMR9DgVkh1/7TP/P/1d3U0rP4ezN9GyhHQJRkTumsy9NpvhdUxTYkubcTLFlAa3WjexcFBAsfIaUmVPYhIFuroQlNnC4Yq/iit6OMKj1AVSSJRW2NJG6B/+OLbyc0Q2Qnv97+t8cMlPDv2k7nbxTfGZj8l0QlanhGZIUqfY0sYVTwQCKkdWCbUZUZsRmBEdoKIkad3Ac9po08WIT/GLr2F6fZw6R598i2z4Pv3tX2fYuYUvn8ROOU2ENDkNSnT3OqPh+5iTh6y6XexwFRMTsyqRG1+gfPC7FFUJ08cYdY2RnLCiFadOi41rfxUvTylm+xT5Q7Yaa+jlCbUWCK+DmB3TaOwi7AG2dNAnr19EzRomxsZXiCXcn91lrZixO90jMz3k6BFGd0qEQTW8iyoXuKsv0wqeIamX1LomMltI5CfW55eis/++sITDzeZtSp1f1C1/yP2rhUXReRYrXyCWY0RzF929jQ53KN0B1kpIdVSgsxiKD5DeCiIdYaYzlqff4LWtL3K0OMKYn7N2pcdpY4ve8ohycg999/9DfvtvUlk+kwf3kIZBIxjgVglxdk45e8S0uY2/+SUezx4TRib14Hkqpw96H0OlqPyQIlvDlAby6BvYuqDht3ilscZ1pRDhFh0tkdP3wAroBFtPnIsrsnyO1oqSCn9xSNuJsOqSddPB/5iIAEBL80JIxydF09bw2+j4HBPByvprlM6nrwmyGJNWE2q7i38pRPuF5OPDp31ngEQihKBt9ZDC4HbjQljynfPmd8RXlTtArTyP9gIyt09Sx6QqITQjSmFiGCYViriasxAS0/Zx/Bfwm1sYyRmzbEFk2vhun/XkDG/vD6B9hXr/D6jtCHn7N5kLizCb02lcwYvHcPwmRhHj3PyfGOuavtfh7dE3qVG0iiVVOkKuvYwdruOpGtdfRfgrn3nOL1SO0hc9sEU15yjbQyBYcddwhc+aexkf+NPAkhdOihaCaPwBRpHB4hgxeAUDTdV/FbOaI5dHYEcU/gYCielfw2nfYmlFOHmMm01QroGx2MOSgsbBG8jWFj1pYQoPbXooYYDdgEpiuj716Vs0dYXjRmh3hXG2QKuaNB6CNsnO38NoXOP+7D5KVghR40zuUk32iVZfIndarEgD5W2wmZ3RwiRvX0O6PdL8HGE4uP1bJIMX2ZUBcnZA7m1htTd5IGz613uYts/dokY7IZt2i1ZyhmaIbNyidPrYg+cQVcLSXyGXEkcESGFQPtl+AknHCLFOvoUuM4TfofQ2GeWji+Qtq0XHDujbTVxtg1Kgar575txMTmF+CIDkLmL1ix99bi4XTT9b9Md69d/ZFar86Jsn94PfTVIvyBaPMbRmT8WsB9s08jl1MsMoTlirBLW/iqmbLKWLRmFJCz9ego4QUYs6iJgXZwh3i8Br0nz4n2k7IUGRUmcLCqlIOzeZpxM6rW1cabPUFh23ief0kM0bfGvxHjYa4/hNhlWOCFYIpQezR1jZBM9wqAcvUdgNhJJE7RewkymVsjD8TQjaPLBM6uUxrSqlosCSAtA4wzchHVNrA3P1BcblhFwYNPxNHEzQsOKvUFGiom1kcIXC6qIR2AMNqqTy1z+17QSSwAg5U0M0GuOydnrJj5GfiNjs7/29v/f069/5nd95+rW4LGj+zFHCAsMi0wkfTu9S65pBMGBn8BwUS4qwjy08LFUjhEYjSLMz3qhH5FXOy2ZAb/IepHNMXVNG11DCQmu46jRYnr6BM93DNkO03yMvpxwnx8SuSdZapadT9If/bxazE6yV51hs/yqBFeFGG6hiSYAgz5eI/P/P3p81SZad57ngs9ba8/bZPTzmiIycM2suFAiQBAmJFDVY6+joHDvWauvuS5lM/Qd0Id3pJ/SV7rvN2kxq64vWaR7TeCRRJEAMBFAAqrJyiBxijvDZfc97r9UXnpVVhRpQIAEUQMRzkRYZvmO7+x7WXuv73u/9Zth2QNDapVWVJE6dV1SXdbeHP3iEmp6TkzCpcurRgEawQpg+xTKQWE2Kldew0gGFeh1reA9hKor+G5+4Lq85dWSyDMDX7AaFyRBCYP0lE16X/HIoglWc5hQ8jbaXwQNj154nTySlHTDIZxRVgWW5rNe2X7RpMEgKt4cAPtykSU6fkpcRgzJBKDhze9j2dRoSGsEOfauGhUNuMiqTURcpKovRUlJJB2kpKpMxrTKqiz/jWbBJKxuhFmfkVYHo7HFYvwIC1vQc21ul6bUQ+RwR9HgWX7AVbKOLlFrYQx28Q00LksUForaG9DuE4SpFGdMSNv7oKVVu6PYWaKlQ06dYwTp5GX/kWEkUvlx+0763xrEpcDe/ih+PEFmEmTyFMsN2O+Stu8AHlVAGQ8/vseUvnX/E8wYq+qe0vJhXMw7mBwCkVcpeeOOveMb/euDgsV5bp1Ax9VoXhUfPW1m2FVMeVakhWEHHQ6Z6TmoiaibBFf5y/G7tIgbvYNz60i7YVDStNrG/QI9OWBV1BvKcYXQfR9hst1/Ba7+JNfw2J8d/jrR8Nna/RrOq8C6eUJDTr/fQdg1/+hRjThHta8ugtfU8gdPvU+kKPT9Feh1MYynclKtfIQ1WkIt9Hk4fUOiCMujQDLqMhCKMD1lx2gi/R+rUOTl/m3F8QVBM2b3+P2H0slXBTneH+fk+KjolSweYLID2bYRqcKN+m47f4WJxgWs0VlWi4nP0xTso6UP/S5TWUnBmC5cbjVukOqGmGvBcRp2ZhMHw+4jT7+Erj7WdP3oRcLzkNwernGOd/ZgqPsFbBDj1D64BqVPE6fcRwiAnD6HKMNLDbmyz3r7BgXmGr3xalg/JCKNLYitAdq5xZvkE6RmFHWBPn9GoSrrt61heA+mt4Sufp/EjEqNpFwlWkSE2vsqKU6MKehT930FXAivsYi/OiL06R8Wc84sn3FSSwO+wZtmIIkZUJd5kn3J2xHj+jK60yWqbxI1V7OdjPMLFA3bCq2h9HxnHlPFj1OaXeW/2iEIXtN0We9466vjPMWWOClrYq1/lau06AJWpeDB7j6RMsKXNrdYdJsWIUTqi63Xp2sugpvA7mHQKykLbnyzUL8lRWIjP2SbpNxljWDrO5DGbzeukrVtMhOY7F9+iKx12LZeiynG8gKbTY1ZbJxjex8WilDC59/9i4ThsNHcZTh7TKQ1+Z4dcufi2AK/PkfQ5IqIEXqoKVDTGDN5jp9HjyO6QCUXVf5XKsrD8JvbsMboq8Pb/O07Qww96GG+FyKqY5ENst8FJfAxIHL9LaCrS6TOE3yXMMyynR+GuotHIfAbmuf9NlWGk+6JiPI5WqbIZe/U9BAr1My5RFRZXG9eIygWhqn1iG6JLLvllcJIcoU3FitdHjb6LkQ7Ga32hn2ndavOdeJ+oSrEbe8hsjIxP0eEnC4gu+fnRsjts13cQcU7jyt8kqCpMYxN5/jbW5DGt+iaTR/8rMjrkamOLdmOLFQVWtqCMhzwtcnzlUXNcnOYNxOhHTPMhUihagFvfxSrmiN4drP5voYuIYvA2+eQR8cqrqJPvUl99lahatktaCAvXdrhYHKKmj/GURSBt8mxCc+N3eBRPkYB78k1MMsFyPFrrX1nOqz8lF1OSo43BES5iccRp9BSJwYmH0NgiSRRzJXClz5Vwj0E0QCAodUWhC+znrVGMUC/cnAHK+g6L5IRKwmp9DT92MQYc4XG9eYO0SqjbTeDzxRhllSBOvw+6RFiHyK3fW7rZX/KXxhhDJQoUNuJznoequYcyFUiLMvi4q1lmEu5P3kMbTSVzHHyMMdxs3SIwCuv0W5AtUPVV8t7rGCSpiXk0fUhlKrZr20sRgbeKV9vEzy8Q59+jyiKSPKLSBXmVk5uE8+QMJSxW/TXsUHFRxajFFLvrk/TuMgxW2B4/prAc5OGfEcXnlFVCWF9FRgPCzh5+lqDtJvXmFUI5xI4m+E4Nd/AOJp3iGEHVvEIVbvI4PmKSL2jaPjeLxfKIVSVC52RG08hnlGc/IlycEAZriMY1pPSopSOUsCmtOrU0Y6znPJo+AmC9ts6qs4FIDplN30P7Xfz6rWWBwCW/8mRVRqwXuML/TEf20hQcRs8wQuOrAFd6rLjrHymuex+DpjQFlnAo7TasfQWrcwPtNMidDzqhVMJGvj+w2x4IC0toVJ6yE+5ApXGDLWKdczx+h6x5k2x+RFDk1FRIhmFsoO63qSGpVl6m8JrEAubZgrHt4a/cxXVqPKsKpNWgJxwmfh374TcpigSnSKlu/AOUqThPTvGrMcXhn7AqfZz2GRqLSvroqsJe98m8Dk+ifZpeAy/J6HS+jD76M5zhAxq9l8jDXcrPsQYQAkz1vtjVgCk+to2dD5k8/XeM0yGqc4Nq7bepq+ZP3fclv7oorBfuXu/zSTqTzCQcRQcoJZmFLeb5kCzPKcqKvcYetd4d1sMOT5Qky+c8snzeqq2SHf8ApUvqJicfPaRZW8PuvYRdFuB3MdMjRHOHUhdEyZgyHeLEC+zWFhKDqa1ijKRuBcxEwf5sn6RKiIqEmttE2iHq+LuoLCX80v+NylmlcFqf+F3rVpOO1yapElzL5TxeOhzb0qV3WXz7S8MTAdebNyiriO78AlNeIHSFQKOtpfuQPP8hZDNAYG0GlE4bgaBZ36OWF0hpo50mavYEOX6AkBLPa6K8dRAuuYDC6yP6r4P/GkViloKr6PsoLNr5lMpfx8sTTPcqx6N9smSEqK+Rl8v851lyjFWm+Odvs1PbIhs/JpqfIMqKt7pXyc/eWeYeEHzf87HPf0C9nOCYkFAFyCIn0RGn8SnStvA6N2mGW5Q6R+cHCARy8YR4cA+ZL2hsJ1TtL5MGG6Q6Yn/2iFJXdL0O28Hei+NXmRJZxZhiKTgy6QxMQdvtEOUxSRlR2CGm/woymmL8LqX9wTitTUWULzCWu9QkGINxah+574tgC7tbgSkp65d5gl82Zevmsl2lsimDNaTOKb1VnM5VKGKq5rWPbF9RchQfEOQXiJM/BwRu5yrPKuibnG2nRxDWScanIH3OSXk2fpe6U2O7tovwQ2Q6QuZjBskhaZFSTh/Sbl3BKiLs+Bx9/mNoX8UEPVQ2Ig17zJMxq9EFvreFlQnC/i1OTcLJ4gRbCNqWw7rfx3YaONfvED/4t8w6t6h7Xeqbf4tACp5FjxkmA7puEw9FpQ0EG5CPwFtHrYZUdgs7WCc4+a+Iix+h0wTVf4ly8BfMRg9Rlsd052v0wzvMqwlpkVOzGrT8FWx75cVyPQ82P/O4N6w2ew0oTUXL7nzmtpdc8rPwc4/E37t37+e9y0v+iljFBDV+gLF8ivYtjLBJq5TqecJnls8w/jqz7IzT2YLSuaBredRFjF9VLLweB5NHSKk4sX3afhfp9yiFj9AZRiniKqImHdb8DeRKDREdUa28RuZ6mKDDo3JINHneOm5xRlklqGTEIp9jtn8HbQyiscZ5kRO4AXRv4iiHYTyjKwy7doMrdhcRnaFG76HCVWYmY9q/S2HX0eND7HCXaucP0dIjMwlDafCkRX/lddTZ9xFnP8RafYPKrmNlQ4xyKa0GNdngTmtZzZJUEe9O3kEKwV79GuGHXHMu+dXCCIe88zL06pSDORjIwx2srTqgWCjJqLlLzWsi3TqZ0/yp8kHj9ygWB+RScWJZPMvOuOX2iJTDmlWnwiYxCx7PHtPOhpBPaEgf2dwCy0PbMHn4nxHNbSbFDCvsI4BZMaXQUE9OUYtDkrDPt6OnNJw6/vbXCIxmqEJe6qxTVctWiJZQGGPwRB21+duYckFq15G1NUTYJ0gm4HVJa33ifEIzmiBUiypLkGX0qd9RU5GWGScGwt6rdBCAwtQ2IJkg2ssF9/tuWQBJmWBEiSpjrLO3ETpHr7xM4X76IlV85OdLofH7CCHou+v0enUGgznGQM9ZJStzpFS03S65s0ZsWxwmJ8zyEWvKY9tfLrjSYA/n6t9DpGN0fRstLNwq5lolsOw2VZmx/+D/h+t3mLY3Cbp7NIWkmB8DoMuYPBkwTyNMNSdUDTatJrOgT9h7HROPKMMWYn6IznJE7y5p9xaD0T0cN6RmN7GdHvPWFoNsRs1o1vwudtomkYqzck7TVLTLCnfyA1KniZYO8eYbnMSnCFPSrK0xy6dcCa4hkDidOpMCTobfJ50ecGXlVTw0LgaBpGetseIkePU9LK1hXkM3b2DyFFGmYH0wTrvSf+HEZ4yhFAW5zpHZDG00uc4Q+RRRuyxg+s3DENoNtsMSARhZ/yBv+vxiqDSo3i3M4gzCDUw0IeyG3G7cxR9+F/b/HVZ9Bdw6tcYqP/TqaAwXyYC6LnCdGmXzClHQ43E2QieHvGEHWPEAp3OdUHjo+TlRdI5fCXRho6Jzkt6rTM6/iep3eWbbPMmnnGUzup094iKnvfIl/OkFSrk0my+Rjx/j+j0WbgvH8lB5hKoWVB+yi1dY+HkBz0VoWTqj0MtA+rxYINwUymWQ3WQRwpRolhbbGk3+PABf6pJMJxwvjtFGk5YpjVYTW7jkrZtYwQpauR957/cZFuccL47xLJe9+rVLEf/nIG/dRIXrGOXiKI/h5Me0nDbnyQU7W7+Fp1qUbh8lPDrd38LzVjDDR0ySQ2JKzqMJK1ZAVqTMrAYon157j3XHpm0k96qCyl0hNwlekWKbKUbAmgpJnYBK5Pzp/AG7Xo1r8wrZvU02foSpUqRyEeEqZfQdTKHJqwXD+ITT9Ji8TAlqPfToPvXaOqoqcNbeQNsNnLNvQzbH9G5B7xYiHVM1d0BrzHyfKmyyQJHlIx7MSoyuWAn6aGNoO10c4SJNgRHqRdHAJ+EKH9e+TK5e8sVyFC0LLXpeHzl/ig768AWLbdftNgD7+TmvNZfzSWvwQ/JLsdkvnFBrvlRUTIoUd+tvk1dz9hdP0RjW1r+EduoMJ/e4iM6oCUFj5w+xH/1XMAVlMUFaFpF0sGtbWMJisPoqggJt1zhrXKW3ZyOTAeXqlyj9Vbx7/0/kZB9LV5RVhkbRdnpMigJH2axUOfHxN/HKGLlym2R+jLz+dym8Nm7tGnp8n8ASiHzBir/CoopQtv8xoZl4/k9cLXg0e4g2hp36Dj2vSVrly7Yi/VtoNE8EIATbjS369gYtJ2M8+B4i6PGTO5Y6p5KSCsOcgpNwlUYVI2YH1K3rL7YLZI3gZ2z9JDAfe79L/mqc58ecxefU7JDd2tXPJRSvVEj1Ce1w3qfQOdpoBDBJJ6x5AYWpyHVGTYPJ5mQ6wY5OEZ0SIx2icvHBHDeb0k9GmOQc07hGVLtGbDnUwh5UBXFtnc1gi2E6RCwOUdmQs6BD6W2y0ryNrO2QJxdMiwxHSFKpiCfPsGzJuLlJw2sRSZcQm7y+i4sgsGs8nT2jYXuErktdKprdl5DTQ6hiMBpj2yyeuzPMipSidwNndooIV6nsJjUqpNcksWxqvdfx/RXy1d+iVCHCKam7bUQ2Aa+5dHGVCm0MaZkhVUJ89N8RkwdYxQKu/33Eyu9+5pzpki+eipJ7o0dcjCc03RY74RWSKsaRDvZPCGHP0zOSIuU4OaLn97Bx8a2Ahmr/xF4Np9kRg3hI6ARcCa9ROm1KZ7ndh53vtPQo1t+CfIxwV5DFHD09wsIQtvYwbpNSaBbZlLnXJqoi+ptfxR3uYwdraH+XRk1Ry2fk8QWnZUS+9iWKxiq5FDTKnGTwHkVjm93GHh2rDyYn0yVJEZGWMX2d4ZgKq9bEMyNmlsMoPqTXvgtH34ZwHenU0c/b7eYmY57NEQ2fk3CVV4JNAn8LsdahUt7nvuaNAb3yEmr6GOwahftxB1pRROTPhdoinVCa8mPbXPLrjKFkKZaG5Xzm/XvvIj1nls+RCgbpOZWpyMqMjtUjLiNm2ZR5kfA4Omdr5TVSk5O5TUxtk7ll4cQj5lJg2y5hOqaa7ON1riO6X6eKxgg9J3ACSEfYrR3E8bcx3dsIlcP6q5yVMxbaMEgGrIVrtF3B9cYNVCWQKiS2Q8Chcj5dIKCw2AmuIgScpEfAstuUJS8dbH7ZBLIGsgb919DzQ+TKy1ROmzJYxYmeIeMjKr+NKcXzueqSvHEdy+uhpU1l15HDH1M2ryFNgaivYWSAbuy9GNMLt0dStxjkF4R2k6B7Hff8WzA7QyAx3VfRqouzu00cnXBu1biSDXmtmLCRJYyEQHRfwtcaYVkMZk/JtWF35uEKD3TFIl/wKLkgkBBYHtfbN7kw4De20ekJShoWQR9LQ0O1MEqjGoqoXCAnF+jTH2AwGLeJab/G48VjFlXEKLugbfeYF/MX339Wjnm6eIorbW43V7GjMaZ5BS1cunYfr+XyZPaESTpjLhR3Vl7B4oOWgZqKx4uHqFJjVz5X1r8EVU7pf3S8N9Iib3xU0HTJLw+tfPLWbYSpcIZvY6IBorlJ1rzziS7s02LMMB2g0iGhXcNXPgstmBvNQLqsrr/KqDpjFmzjeC0G+fI5Pi+nfGPw36iqgjudNTq6x+zwm3henUJXTFWDtdYuyeGfE6y9htY5pv8qZxTMq4Ku8GjWtqGowG+i4hOa6QW3/VVOdEqjeYP2xX10WZD6G8x2voY9P8XyV1Cj+/iWwEUwp+KZlbO99SVm+RBheWzb25wlp6hwFeFtYI7+FDN8FzE7QbZ2ME5Alc8AqMqUoFrOR7Iqo9QVEouy+uRubp+GQNK0Ll2+L/n5c1n2/RuAGj/ARAMAbLdJHm5Ttxo03AZpmbDjdhDH32E6f4Bv+Zys3MRNNSKbUUTHiOiQO9u/zXeH7zIwOYuVu9SiCaKxRSVDTtJD5ounhOP7XLXq6NZ1jlZuMjKGK36XFgVblUOh4GJ8yMbWV1DjJ3gbX2FqB3w7u2B37/cJkylhY5taeIWz+T75/BCiYxx7EzdYJ1KGwWhEV4AY/JDVK7/H/XJBEKzR2f37CAGl1UAIeDZ/SlQsBTdtY5DPVfAqPkFxihntI4RCbrzBickRQtJz+syKpSBBG1iU80ux2a8lAkyFL2s0glUiO2BaTDkf32OrtvXcev2TKRpXcbwmcbzPwfyA0K4RKMne4gI5fMKs3uZHJqMyOeQTLB2ToDCtXcLWDZyj7+B6TcroiGzjTd6Z7/NS6zZb3pco4yHp+BHoBBUP6fZvUlUJoyLFsuu82rhDIGsonWBd/AAW96G+wUzPOTmfsLI4Q9g1lNWgHdbJ8yGijNGn3yO/8jcZr9ygZSpUuErWuP6R7/V+K4q61WSaTymeT0zGxQK//xVsqwbpFNO5/mKh0rCa9PweSZnQ8du8M/4x3XTIajpZVl7ODmDl08VmddVkt75LrnM6l21KPhNX+lyt3fzgFwJGwvDO7CkAoRXC+/lzIcjrV6H+/qYGdfF9SKYYnWG5Dq7bYJDNlk5gVh2TDxDtTax0gO01GasaqWdTxAMCr45V36OpalQbv49cPCbJz1nMNHa5AJFxZGK03yEcDsiTKSvbuzxaPMU2YA3eZieb0hCSpEx5dfO3mM6+QaITvPiCU6EJ/S77izNau38Tu4q5sBukiyNs4bDpLSuHhtmIx36X1cYm36oyerOHbNW2WXHWUFWEOn9AZSoqdw258XuY0T74bUr30wMs58UJZ9EZNSek3b4O2YSusFDJAOfkG5Qrr37EQeGSv96UVgPZWCF6+C1Kt05j8i5x5y6ZTmlYLdTaa4h4QB50EdE5xBeYznUSnTCJ9uk8/mNkOoGkSW3rqyjZYE2FfHP8Hq40dGbPkCjSxRlPLcU3pvdYi2rcHD6iWWna7T7veh02RUimU1SWo4Umr4ZcpAOGjsNUOTjKZj1cp+W0iITAdVpk8YBg/AOM22DYvULj1v9MbX6GY3KKdIpXSIS4T9V78yPf2dQ3kfEAhELVdunkI+bFnLVgHW21UK1dRHSGaS9dat/HwmartskgHdBy23jCf9Gi0FE28rnNtkF+ahsqIeA8PqMyFVERE5cRDetSbPbTMEhKu0lFSV4t6Pldcp3Tba3QrV+j+pBgzxhIgj0sp0uZ7RCf/wXu/JBy5SVWxw9JK4HVuopOxhQn7zCqHPortxnJkjXpkZy/hxePUGVCtfllxvNDUhacRoe0FwPeic7YsFv4u19jev42A+lypUpIpofEizPqtVWcvb9NIF0eipRFlaFbO6ArVlZeJe79LiobYeIhAGL8iHzr6yhvghrdw9gh9N7EKob42RRfusRZSqwXLOYLHOGRlgk3tIDxPsJtUPTf+Mi1esklv2ocxE9p2C085aFmT9H+F+8e0FEhvnB4lJ3xSvMtjB2iBj+C3b/9RX+0v/aI2SMGkx8zXUS0rYC0eY0nk3dZDzqM0jm9ta9g64xQWcjeXSp3jbJ9HV2knGcnZL3rzI2hHS6rk1OnxVHrNgbDnhWSrf0uGENmUmazH9IjxY0usLw69dYVRPM2WB3utJbzZfv8u4TCIRMppfCwt3+fH03v4eRjTD5gq77Be5N7OI1NpumIIlxjHo9oyYC23SfREXlySDi8D8ol7lxlUS3AaCbZhI6/ycreHzDOI/LRe9REhZSSCz2krO8hTYk7fBc9O0XPThhadbzWq0gU7uRdyul9xlJyUd+hFXZpR8fo0UO8pI+12qWwf1JY8ekYY0hNjBIWjnCpVIBcfQ2RDDBB/9LV7K+IEZqLZIA2mlk+J62Sn0vsLFQN+kGfqFjwSv1VRvGEutegphpUEiLPphg9RrWu4IjlrKhm1XGUDcbQlyXHT/93Cl3RTwYMVl9lmC/Yz+es+H16lk9VjDDVDH/4LlExRUxszHaNxHbYUD305HuUF9/D9leWzgbdPVJpyN0W37I92nadO+u/jWcUqV+nXJxQs3z258/oeD16yqPhazy/Tzl5TGYk0egevfU3GecJDaeB8bYQWJjZETYCx1SE0wtU5y6l16cIepTW0p1DWyHoCqMN+eyQhdScpieshxus+qtgBK5UJItjYlPijN+j1byB7ax95Ni+LzRKTcyT2WOkFOzW9nDFpVD/iyDXGVmVARAVEcfpAYN4iCUVN5q3PnJefMtnzBhLWtjSQWiBRFGakkU1w1MenghQ6Qny6E/peU2GrJH56YsOBzkp705+SFzE3Gm/TCh8LqJ9YiPo2XVW4xPSco7tt7CNpjA2A7vih9YKWT7l9eY1hNXGdL7EaX7GsBzRKyVJkXOhKxbD+5Rhn8LvoufHpMd/Tl7l7BQL3NZdZHKIPXxAU2i49T8i5qcEXgt5+C1EPCSvt0mUwu/eRts1dPc22qojHA+9cpuhpRA6o+W3MOT0vBbO9BmqmC6lxK07z9swfz5Kq0nZff3TX/dX6LRuQnSI6L1E3bp0NfvrgjGGk+yQQTKg4TZQQjFMPnTvqffnB4ZBckHH7RK4Pq5j03G7iN4rlKN7XG9uIp0WdZ0RBT66PiMVgrG1hqsU+C1kNkMqRXb8LfI8w7/yNdS9/w/l7AjnytcIbQ9R28Dkc3T7OpNsQVG8Sxn0eKl5BWU36DhdQtmk6LzKeXROqSwKnbKF/oh7vEFznp0QFRGrwRqhbGAM9N01HOmghKRhffo86rIN8y+WwuuD98G60Cpm6IsfMSzGJIsncOVv0XPaL0r17egQMXoIQZeq8zKmfQMxeAft1im6r6LlR2NrlSl5b/SQ8+kY17K44q9hjx/h5zP8eIq1+ipVOsCOY4zfp5ENSc9/QO3Jn7DWuU63cx38Di6S+47DKDqib3ucdPZYa+xizU+Rqy/TLUacGc1K+zYLdxVjN9BWiLX+e3iLfSpT0vGXBU0CiRI2g2SE8Lu4jR5KCxZ2iKhikiKiLgSZ5WEpxfqHWv6NsiGVroh1xUV9m27nNcbFiCQ9oOv0cKX/wiDBktbHnD4znbLIFzQ8n3E6Ya21hRKXMohfVVS1wMxPATDTI2TjKlp4H9tOKslJcsQceCXo0bJW0O1NgjKl5/VILI/HyTGLYs6N6IStLGJRX+fAVhwvDqDM2bB9rPMHbCZD0Bmt1Vf5VnrGvHeLba/O/fFjgrCPG6zQ7NxkbfyITBqOZZ0aJZYTUp1+H8tyuGF7rHXu0i5iSssnrXKS8TtM3DbrHFBMH2MVBZ7QhF6bbOUV6naD787f4cH4AW2vw++tfp2bjTvL7iEAUmL8HlURk7evknTvEuYpa8ZgvDpWfZnzbTptZu6UUpf0vY+L5i+55IvgcpT9DcC8qPIXmOeTZoXFtdoNDAarmIOuqNk1ZmVK0wpQVYmbTZgO36MeruNFZ7y+8jq6Ehw6Na5130Dr5WR0nA0op49IZ4e0mjv4Jueo0DSkxH/v31Af3qNVX+dk7+skK2+gvD61azXy+SOsg//CDUqGLYe8doWu28UrMoTf4r3oKTXbp95soqIBeT6kZrvMixS1+hJvn/+A2vob1OJTUB2qYAeBxk4uaFUxCQL9XDGvxRmjfESuV+lmU1xAm5zz+X2eAr4KkEgaTpNxOkYKQeNTWkJd8quLnZwgzn4ABtz+XdbDHcZqwCKP0WhG2ZCus/KJCyhZJchsRGTbOP4K21ogkKxho+IZBRnzswPctZf51sV3qasabzY2WBUuGYJZPuamKbDskLizwz1RMc8jElHxnpH4lsum06Brb1HGh0xP3sYtE4rWHjWnBvExJtxDRWeQjMH2ITtj5IC7OKOMzwkDSUPVUJRoYZPHI2JTkIwectS9hr/+Jqu1LdrCw46PEDoj8zvcnz1GG03TbdL1uwySpfi05tTRwibrvv6xhaVEseXvIgQcJQcUuiSzPFKd4Sof4/20YL+gbfd+fif3N4xABqwGq2ijn7eI+XREmWGASrpQ2+JKUdDVEd7qV1HRCU+f/jGTfE6w9busr7xBOj2gFBZsfIUqvIJBUJqcKH1KPvgeeXRMze9yEA1JkzOOheaqsNDxAN/vML/4IReOw5UyoTN9hjs9wlM22u2gZydIVSetcqL+y0x0yiLcRtkB7WyBF52RixHz7svE6QSrKkE1aVgBWkou0Nh2gEAS5QvqVgQ6piZBViCMJnf7mK2tT76PdYLKxminwSC+WCZAsjn95g0a1/4RzuBtytkxkKLiM6r61V/I+bvkl0tpCob5BUoqOvbKJ7YUAZgYmLnL+0mmFzyePaTSFR1vzk6wB++7NbqryC5oA+P0kEVR0Aj7LMaP6QUrDEcPCf0N7Ooc21Ksa82G16OjOkTKpisVt2Zn7LYb6CphxdskLRLw6swdG382pqlc5mLBcP/7WMkZreYVHCeA9bfoe7s8WNxH50OcwX3c4SPKKmdclehwjceNXa63r+LqCuvi4fIzC4mbnmCqkthrEqOpOW2sra9jhMCg2LGaIAyYZc1k3r6L6Nz9xHupba/Qef68FMJwrXGDuFoQqNrncq4wBjpeh5PoFFc5+Cr4y5za30gqSvbnD4iKmKbb5HbrLpawPrW9TmXVqUsXsbtGLx9gjr+FUQHB6kvkbg85PQKjico5k8EPmdTXmBcRVpWRBXW6tU0qGWJJi76sI42hni84E4aLbITMJiy6NyiqnF0UTjpBNrfwgj7i4X8gXhzSa21xOjugplyaV/8BaeMOc51Qszw8ZUFVQtDFYFDDd5DTfVA+uE1Wwx3W3A3G+ZCT8hgjfZRQVJVZtradPkVXBSYeLsd374sX71xyyadxGD2j562AMaj5M/Ltv/lFfySEEKzbbR6kp9ASlI0rWMMfftEf6zeCXEryaukWPdM5HavGerBN4vZYb+ySOxtElo9p3UJaNkKFVKtvIuNT7KqDKVIypdDlHEsYenYPp+ng6Ip6GkFlSNwG787e4fHoB3wpOqYVdmg2dpkoH6E8WhhEVWCkjfG72NERnfiCorXDvWzELJuhhEVgBWyHOwSqzkg1iMM+3ckznPFDnO4dxFqPg8VT2tOHXIzfxcKiMHNiOyTKI26Fa1hHf4pVFjQDj3xxRnb+Ni+v3GF986vLVpxSIIWNMRqkAiERQiCrHOv0z8nH93GlJLzeJytytqVD7vfoeR3iYgE/g9hsnh8xne5TODXWGzfxZY3CW4XLYPzPBWEkLbfFIBngWx6u/HhC6C+1XwQb3jbCX84lV1ubH8xTpSBymxgroJgesFF/iKOaWE6L243bBOffoByfI4s5A+UTUyGEQpuKyhS0TYpKzpnKGh6CumUT4FMIwcPoALeY061piE4oFheMFqcYN2C29Tu4fsA4nbN/9hc0qpLSafNm+6vU0PQrzTybs1XfplXkdJ/8R1wjEHt/i7y2xeHkRwwti8X8Kbdbd2jZ60idIk+/hzEG4nNwQnRZYABZHmLGT3DbV8iaN1HVHKELKrdFWozRVUHP6eMKB18GaAPuxu9TJ4c8phA+U53z4UjMvJpyGh8T2CEGQ1qlUMEkH7PqXorNvghc6dOy20SLnNVwhYt4GaMrdUVWpbjWB+dlxVklaAZc49rz9sM2nvJ5MPsRcZlhC4c7rdu4g3v4Zcp8NKAfruLID0S1Z+kx+5P95+/t8mpVoU//gtBtUq675MMfMjv4U8Jan6L3MsoYtLCoO3XqQNdaIVA1CkacP/1P1HSGrTzCImUuLFT9CmH9Co8XB8S6JM6nWFSofIqz2Kc8+g5pckF95TVk93VYa6Ge/jvKckGenNPq7mILyWTj90mb11HxCKqEoRdynI+Zx8fYwmGvtcdGZ4Xs/AQze5fC7iIdl7J1G/MJHRWEAJWPkHlE6ffQn7PFrJY+Yv336LKMCVzyq42mYlKMXgiqxGe43BlRMUyGaKOJiojS5PC8vXdWpcvxtelSmYK8LKhEwTybk+UFM2fGtmqy0XuV3F9hMvwB8tG/x9Ypzu4f8B+qGF0seL3/MjXlUo6fkpYxpe3iF0M4+wu020Q6E6w8RYe7IA+QEvT0KVkes71ynXJ6wEb9CsHWH1LIZW4qcWqc9u5ijMFUOeuUH3GOX1RzTqKlWCOrcu40XwaWsf3PKrrXaE7TI6JiwVqwTl21/uon5JJlS2NK7E9w9xcYUEsn34WuyP0mAx2hygs61goSgxg9wFQVanGI6wakteuIrdWlv8KHxqRSFMzyCZZSZDpjkJ1BJhhlA96sr5KcntJfew2lPBjt4yoIJWid4U+fIbIJKh7gN/cwWjE/+gbKgvP2Fqe2z91yTuGusbL+dVRV8iYZSfNlHOWQVzl1q4nKpwTn36I2fEDVuEK5uU4pwxdHoiTjO/Nj+r3bbFl1crdPW+dspwOS8WNeaV8l6L6M+VCcsem0mGYzlJAEKmBezXk6fwZAUsZcr9/iWuMGURlRt+sfi5W50sNzXA7mz2ir/jIO+v7xNxV2fAhA4W9i5KU84otGqwDp1RHpHBG0MR8SUxo0eXqAKRKU12Uz3EabiondpNu4RU3Dzef3xaS64DQ+pZ4XlNEFveAKzSzDb16ne/znmDLDUYcok6MWJ1hmnSiNudLcoZHPMU6LycYbvJPO2XFq7AqXq6tf5yQ5opo9gsG7JH6NOLmAKqFT5vSMQMUXjM9/SNTeYh7eRM73yefn1PIZ0mpg+z3W3TbN+g6WHfJk9oR5PiMqFiT9hLpZrnGNgWrlVfC7TFbv8E4xp5y9x0vtV2le+R8wQr64/20crj03rrgUCl/yq8LlaPobQNG6he00McpdKumfsxyIBKXVwOndoZt06VgCXUIW7mCtv0VVJCR2CJaPk89Y1eBFJ1h5TtG6jUHR9VcYeG3W1RHy+Pv40ifs3CAsE+zZIdXFO4jxPlu1VXQtR8ohRe81nHiEZUAhKEyOMDHl4Y9Iy4w1UTKcPmXmNxh4berawrPqTB2LbPMtFvEJtlvHSicwPaFKK4LGBJFPKfOYVrHA691Ah1eQVoeF5TKMTpkBxq2zVUm0npIvDgm9Fh4VNhUN1eJO+y4Siby8PX7lkTqDs6c4i4yifgWRzz54wuYzCCFQIa5yKHRJx+1+4gNYmBJ19i0W6QkmnxO09thoXSe023jGQliHqLLCrm/QsAJe9beYC4mwa8xPf4xA0l59lcr1iS5GRNkFe5tfJnMlcTmjKAzCbqL7KwTSxVQgioeMJvtoxyM7+x6Em4jdP8TxthBCgdZY1Yx2aZOFfURV0OneRJiC6vDPsfo3EfVdKssmsgSzMiFB4uUzVipNcfTfcGdPcWtrtFfuMkSRljENeZ3brYBlRxNJYXJs4XzqxMQYaFg1KPcxSJydv4HGo3Rav6jTegnQsrpcb96i0hW9z0isGwS6/wpy+pTM9YjDTWZiKaYVi2fYk8fM0zGBztk4/g7h+Tu8fuXvMPB6dMsE58n/hrECRq1t4vkzTicPkEpyWyl00GM2eI9gs0GrtsWWP0YXEyZ+nbv5jG46o3n4TaQB+ndBWZRaYq/cIcxGnFYLEgwZhi+1btI+/jaW3eMiPSevFrSqCsbPWMwFhWxwvXkL3/ZI85xC5zS8Oven99FGs9fZYUVbVH5vWcH1ifdxhXX2PUinWJbL6soeh/EI3/LwpI82gtx2GWYn2Mqh4VyKX/66cJaecJFcACDris6nCF1lfQenewtRxtC7QxWPsRA4xRS7miLiMcYJwIAc38e4LWr1Vc6NYbj2FkFrj6lyyIf3mCfH2O4eXxESefBfkEGPuLuBdEJ250cQbuFVENbXieNTtNOloWxaVUxDOBRWyGzwFwRlhDd+ggDS+jZmNsCpv4RlXGQy42T8kI2wjz98gAhW0EGP8vQbPC1yVmvbBL07y5rWbIT44f8DbVnMWjsct69Td+rsBj9hCW8+GoT/rEWpMQZ3+h7MjnAamzjNW/AJQfxPY9XdoOV0sLAvqwh/BgqTExUxAPN8jgzFpwrNPmw332ltYxCc5RFRESOVi1kNUc1NXBHh2SXHtkNpCrROWWtvYo+fkeqY2mKfu9EpIhvTKYDaFk0BqfKY2AHn5YI1FRDNjvG6N8Cpoe0aTnyfIJujTr+PTCdMLR+DZj85YJ4vsKXNy5tfxs7GHOiM8fRdXk6PUeMnoCzE+lvA8jps6hw1ehfbDqhWXmNqoOf20EEC00OE5VHZP1vbtEsu+WVzGB9wq3EHGZ0hqhQdrP30P/olsGV3+Fb8cOng3djDurgUm/0yMI0b2HaOiRNEfQ8bjzutV9AU1KIziN9jr7bFub3gLDrnYXmPvfoNgnCD5uEDougJe7UVzi7eJhESt/MysrFJ5+zHEA2ogjWs9deo5xNCIzjovYSvcy6cPhfKw8RHrOhjxOwUaqvo7l3ys28ytj3M2XdZb+7wVKccpiP2ELStJpFTY15lbLsN0vh71IWkGV1AMaU7fUiQTykqTWkrcuXRc3usuKtUyZBJckLdbuDEEX40xis1oRGEVgOl6tjn30NJxdbaK4z9LtrrP6/iNkuRgNEIobCkwrUbOO1X8KofYQc9Kv/zFzEJKjj+JmJxgu+EFME6vnP5/Ph5s+lv0/NWsIXzuQoRfhben59+eJ5qjKFjIMrn1O2AYPAelQiRlo3X2WXy8H/FcXxqfodi9WVM4wZdt8cgG/LloE91+gNabge3eYVTy8fp3MIvEmJbonRJr5iQjH9M2/VRoqRq7TCwFE8XJ4TGpy7abNW2UNjs6Ap3/COq2ha74VWKIMMWLv7wu8g0ojAl5fE3ia//bYyc00jGdPf/PbXuM+zNv4M0BXJ+gMlmmJW7aDuEYoKUApNNsbI5ppqh6jvIk+8tfyc03ubvUFQZsspouZ0PQl/eKvnO32U+fUAuXVY/VKwmhOBwcUBWZURFTL+2FB0IBJ76+YgEL/nZkUhutG7QqvoIo1CBzXF0hG/7hNZHXQIFkpp6fk7VsjDl8eIhT+bP0FRs+FvkpgA7JLRCAru2bI0sLDAaOz6hW84JlUNU5TQcH3t0hC0VYXxGOz4lLRbknetoy8Pt3qYoM4aipMxnXGvceFE4JOMzPGXTSS9g8C1U/8usb71F6nXxjn+EI1IO6tuMdr7Obh5RZBHB6fex0gvQBQx/jN3Yhif/AYopVZVSrL+GlY5pqQat+Rll7RqPpWFucnSaMEiHpFVC312nrApynZNIQWA5UOYYu4aR6mMxosqUDOb34PDP6NhtavUd8rWvfO6krDGXzZd/2WgqomqOI92fyXXxLD3hLD4DYK/Bp7YHEwIUiqbbZJSOcKTNmrfGaXSCbweEVh2BfNGi9uV2wLA455whBgiSU6yn/43F/AC99wfUdUkaXeDGpzhFyVu3/iHdZI5871/jVBnz3a+T7H4du5hzHJ2zZQX4+RNkaxe5cgdTFIgqRvsbyxhU0CaLLuj5fRwEx5O3GTptturbCCPo+h0m6YSVoP8RoRmALW2kkGijcS3nczuVRdWc8/gcgMPFAXdb7aUQ+pK/NJUp2V88JCkT1sI1+s76i9fs9BQ5eAfsOnLtTfIR3MtGOPOn5MmEsnkLu34TvBbW/ACG72HKHEd65MH2i0FJ6hxr/GPG80fM61sslM9at4dAshKsMExHHK5/iZWVVylrW8ij75IN38FWkk7ta+g8QdgN5NqrUL+K3vpt9Mn3Cdwajm3RFgInX2DN36Wyjgh0iRk9IncDyv5bNKwWwfNnlZo9wUyeQjxC2v6yI4TdRpVTrOQEX1kEts/EWOTKxRcVdT2lGO9jCUEtTRFlTGl9YPrRtnsE7RApFDYOi2r64jXxPCbpyxDf+eRuJUooHOmxU99lPk+ZlVM6qoEze4xKTqmiMUa62L2SvH7ZRvOLRgsb2tdQw3cxaOz4gNLro6VPnjxjsP/HGF3RWX0V1+2S6ZzQaRBXMdpoQhWi0YzzEbawaVuKzvQINR2jtn+b1cUAMXhAZQcERYqrS4LWLhkWtsnYnNzHnL+LEpK7qy/TcWrYs8dEpsRu2vTcPkXxY4RTZ5EnVK0dmDxiYYXUhvfQ+ZS03iFxPP48GvBbbgO7voGlNzHNLUrhQX0Dz2pRmpJrzWtIJJv+Cr3oHG3OUI07GOlRqRpV8xYPpt/hYP4MJRS3ncdYokUZrmM+VEjw4aFamApVztAq/Jjz4SWX/LK4zPz8BmCETR5uf+Y2eW0X2w4Rx99GAkE6p9j4GjV/E1kMcfOY7PxHBNND6qtfpiqeYfkrxG6TDRxajauoZIbrb4JocN1bRUsLt3ebYvwAU1vDmh1hvDWKKkfF58y8gMoYbDek6a3hTZ5gBj8gqgqs+TE7jS0OcotmfRM1myONxu3sMaxyknQFlU+5mkboNEOgEaffx1QZUXLKsLGFSsa0n1dyaKfDLBlgjCHzVzD+Nsnh/47Kzumc/YCJW8PuLhCbq1jickD+dcGaPYbqFGYJFhIdriOjc4TRVLUtAFzhc7N5B20q7E9plyF0wXBxQBE9JRveIygzam6H0LuCBorN30ZWCXUl0M/+I61sSOA2ccIdTLBFaQpq+OTJIVEypJSSjuXRFgGyUsTllIZTx2rskYkAu8gQxYigcxNH+YgyRQ5+hNO8QrH7Ot76q/D0j5HxjF7QZqFhsfoykXRwBvdQVYX22hQ3/xdENmBezsmTE5J8zkudDtP4BD17zHx+RMcJ6ZUpmd9n9XnCyxEuiY54NH2ANoa9xhXqqo1VzhBlRul2MeKDSrBOMqYRLSf2VpCS19Y/6TBe8jOiyjmiSCjdDuYnhBhSqI8sSD+LwulReucMjr9NHtxnWt+mNztiOn9KTflc8/uYbIiVR7hpijr/Md29/wHv8E8wpz9COD6e5zP0O6RK0fN6VMpjM53TyhZY/goiHVJmQ+LxI1AWbr7Ajoao5jZUBVXz2rItUxWjLI/eaExdGHbcOuPeLZ7ND8ilTT0b0W9eI/G7lLNnXGTnBNJlJCJOzIKdcG9pH4xhUowwxmBJiwGCVvP6ZwZLhCkgX7ZPNmXGqmpTb69hCftFAuSpZaN7t9FCkUuLT2/CeclfR1pYtIQPQZvSXmU1sPHH79BMFzjH36UMdzCmJCFluDil43bpBD2s1k28+Jh58pDICVBrb5DmC+yyILz4MXJwn6QxJy8iZm6PfjJmrbVNbEpiFbJIZ9jxKbX6jElzG5NN8IqI9s7vEz363wjr22AktreyLJ0WLm2vwVnis1ZbI3JXaO78AaHf5YAKuyqptGYaX+Cu/Q5GuajxA6hyynKBzBq0dYa9mOMKB2MEhb/2sXHmp2GXE9T4Pka6VOOnqNr2z9h6Vly25vlL4Aqfrtdhkk/p+T0slm0jZ9WYeT6n6baoPa9wVuXsA7v5yQFV/w42GT2dEivJJB1TCodbL/0jBqMxi+Gf4scXvFaUyAf/Xyzlocb72NkMFV5DxDM8u0bqhjjKMEqmVMOHvNW9SiuJEYd/zqBKMbU1Er/JThDi5R6yvoV/9G1qXhtteSRlAkCpS5g/JR7ep8on+OtvMahKNtZeQQtr2RqK507JF39BtFgmCdbru4TNVwAo2i+h6lto5aN/Ts4pl1zyiyAqF0zyESteHzVftkLX4a+G2Gzb6fLfonc5yIfcaO7hPPljKBOwLsfoXyRKemxt/y7ucPrC2cASNnYygIt7ADhFxNSvU+iSQpdE1Zyw1LhYuMpjPrzPXAhiU7LmdhDJBcX4GXa6QFouwfyI/uQImY3Q628yDzYYpSN8ZdGWFoyfLQurTr6BKaZoZWEhyS7ewQDXvSYvN2/QHDzELuBG+w5Z6xWErui2biKPv4mRPmL4Y7oVxMZmffMthsEGNQGmKjkXYFUF1XyfzG3g7P49pPJQnT1swPjr6GyIWVwwqWYMdMS9KmGrLLA4pOtvM+teZy5KKjskqG3QsHsUNojtr3PsxpyNz+i6Ky9awn0WQheEKCKhsKqSxmV85xeCQOKJX27xTl0F1LVAViXG8qkqoCxJqxjLb6OPv4VpbNPsvErlbVKaCoxC5Rme02TF8mk6AX79CtHsCanjM9QZOjljfPoDtv11dBmT7f0hcbFg0tpla/qE8DzCad4laFynUWZ0Bo8wYoaKh6jN30dh4Y7exs4mYFkM0wWqtsrpwz+mk08RxZwyHVGbDzHzA1AuVfsmsoygc5OifhWVzyhtF2f/jzGzQ2TnKnZyjC5zKqdDJS2Mv8l1aVGZCucnYlue1cKqrUNV4n1ovmSMIbB9sipDCknX7tFqdRCALy9FmF8kQiwLSgzLxHqr3UEYwU8r7ilNQZTHbIQbDNILekGPQNYZtneYEKOdgPHiAXW7wQ0sOH+PJpqvN7e4CHr0nVX8OGEvOUcLRTY/wI5Pcb0WVf8lTG2Hx5MHGK3ouX0sZXGUPEMpwUZ+wfbFj3GlRHhdpBZgt/CjCaaqqGOzI+tkzVvkk33WtCIYPcRMHyOTMdXO1xDDe5jpAZkURI7HsP8G7tE32FB1KDWL/JyLdEJczUFAx+0SlXO6Xgch4b3RPeazlBv9OzSMReG2PzFOtKhmpNkMVWZMzIha0X2emf38xVOX/HI5ip8xTEdIIbnVuv2RWEJBznlyihSSvreKer5GhqW4531KU33ivnOTcbh4SmlKtsNdVv01bOEsnb/avY/de8JoGtMn1KIz6mGLsdOknQ7JFqdkRYQ9uk+5+Tusta4tYzD9l9kpE8TsGBkPMEWMk4yZCkHDbbESvUueznHtEDF6jChShFsnqwpy24PaKpPFMe7qy7hJSioVc9tjVAxIZxFC29TsGndaLy9ds0yOMjZCLD+zJwKuNa6T6ZSG1fzcokpHOi9Ear4VcCmx/KsT64ioWMamL5KLF7F9IUCM9zFFBkUG9XXK5k2CxT7Nk7+gtIboNEG5a+S9V/Ep0cYsYyB5BB+aclnJKXp2RBqd4wvFonmV9XAd0bc4W1ywEa4yzSOCcJOVSlGqANO9gspmmDxCT/apUNjhDmz+HjO7iRAaJzln17+BXPky+fg+jklohxtYh99gOHtGWuVIr8NU+bTtHlKnqDJCenVYHCHKGFOMsYoW+eF/YRg9I6yt0G3tUWhN6ITMsyk/HD9k23HxsojEEeTz+/iNmyj1geDsw/d/KBtcqV8h0xlt5+NGEqqKUNmYym1TqRBjwJUOGTnGGBzhYkdHmNE+VHNUMqKs7SL0J48Xl/zyEbMDqkqjDv4My29D6wbF2lcwZYR5fp5MOuVm/3cpTEGhcw4n71IbP8Jym+iVuzyaPKIRhtSLFK/7EroyGKuGMNAJNqh0Ql7mFOEqhVNnWKYEGpzxQ8LxY+Tqm9SMRS2PSGaH5MmIid+jEdwkaN2G4l1CV3NuS/LVN7Ev3kO4HvMyokgnvFfvUvNr/CCP+Z3eDWreDpHX40m0zzy5oCc0m94utxsvc83t016cMjj8M7xkQND6Ee7618nDHQDabpum22RDKNzzH4PqYGdjst4bgFk+G6qUjtvFF/6yCHl+inRrlGtfuRScXfKF8AsRm41GIx4/fozWGlgubvM855133uGf/JN/8ot4y0t+Hgj5QZN2aWOExPL6uBc/IFkc0sim2F4bkUfg17jQM+ajfYKLH7PqruL6qxSVQLh1LHcFdfodjoRD587/jEnGWE4Iw0eI7ivkjsPDuCJY/xKlNOzOjxHxGXb3FrPTH1Kt3GY6ekS9c50TLWls/i4SiRICGT/FsTt0RvvkVcGa18Zv7lIZiSznmHJK6HepsinW8Z9i9d8ksBrcaN4k1zkNqwn5mFDVqdSMDEnD7pAuTmnolPJnSqRe8oUiPuT0ISSl1UBs/B7w0eWRwvpMVxVteSTNTcJySlnfpJQWbav+oX1IZHSKLEZ4+RzO7+FIh9DbQDf3MHmMaV3DeDWq5IKxTlFuk5aUSG1xK2yym87xLt6lat9i2NgiEAs4SzHxOcqpURmNUyRkQmCyCPIpYvJ0GXTs32WezxjUVtkZP6Fh1zH1NUq7SWEHRJN3WPc3cZVDXTU5VmOaa68hLYestkEz2Cao731kMj4rppTPJ2uTfErbEsjjb4GusFs75O2XPnSAihfJbqr8L326LvkQyQR59E2oSpzGBln3tZ/6JwKNMAVaOHw4CCJNRnH+Q3SVYkUZYbiKQFC3lxVp5cbrdKwA+96/BWEwfvt5k2FrOe6XBU1vhant4mx+DVEkNLw2XpTQboccRlMqaTNOR4iyAG1o1DZxi4RqPkXUd6BzAz2/wBQx6v6/xTYCW1rE7W3KZEyejzgNOhS1dQjX+f7ZN2hJxe3GKmPL8CCeEsUn7Nb2KEzOeXqGELBnMorBEzorL//UYImWHnSvIyZPoLaOtpu4PxFIVNJh+LwKpCs/2Snokl8/mk4DRIWrAlr2p0sI1eQxJl1AusBxz9ho7OFe3MeIABM/QfprJDolVVDoklExwVceofRxxgdcxGOqxTmF10e2rmIffRfXalL17mAHLVInoCo1F26dKmjzlJKOXrBaxBSzfbSuODEF1uYbeNEYlRf0r/2PlNMDSAY4tW1M+xa5kdStJkN/g4lVxw/6pLXXEELQ1QvGK6+hJk/x21cp3Q4YUOEGVneKowvC/m3c87dpCQv7+NsUzdvYrelHx/WfgsAgB+/C6AGiqpDbv0N5uVj9pSAQbAdX2Ag06rmjWWEynsyeoI1mnI2403wZJSy0CpFuDbIFIuwyKQZUuiKPjsGxMemIovsqeZUxKxYobVM3DnE+ZrW2gRefoyuJZdeoJu+hW1cx/grB4oTi9IfUdUrVvUkxfMpEZ2yHq3hSclFfY7+YU23/HlutI+rRFH/zK2i7TjEbsLtym8NkQNfvYA8eIqSDpSvKbI5cuUu5mGD8DqXzofvVbS2/v5DwoVb2RkjKn6F12iWXfFEcRgcAS7HZ6X9CWwHGafyUv/rlsG63UUjuZcdcbe4hjMYavkO5+qUv+qP9tceWNo5wP1p5/KHpqUHQ8tos8ghLWgQqpFQOdmMby8yY19oUw/uEclkRXc3PoH0V5qeI9jU0Fl1vnZ63yoUMeZQskKagHj/GEi6pXeFHE4SBKk+x7Q711U0cKVkAK8Ea7uQAPbqPjoaI5lUwgtikCFvhuTWQCpOMcO0ajrER3g7rVgNx8SOkVLRbfd47+DMqqWgYyabbIui9DId/uixgungHVl8DZRGlC4qgTlIkhPk+6fwCUbsg7mwx6b1CLi3aWvD+nbOoFkwXRyyyjKiMuN146XOtCfzea+zYTUR9g8LuXKZOf41ZVFNKU9K025TxBNG+QyUkqtaDLIKwTxK0kRtfxi5TquZVLOFiTI5lLDbDDXJh6A7uYcUzlN1i3V0jHh8wygesdXY4lR6u8tHJOenilCweYDa+RLw4JT7+C0zQZkvWWV35CnaZIuQJGPO8QE9gp+eogz+lSmfQ3oBrf8gQmyA+RXkNrLIicAErwPg9jB0gFucYp0kVbKGlh1WeIKf3UbaF7t+msFoYYyE6VyE6xTR20NJDwSfGtibFiPNo2YpRCsWWf+XFa1vBLk2nhStdXBFcam1+RRHm01v/fRhXeKzV1hglQ17vfomuvXTCn+mSodNkWo7RVYXRgkgYGizFoXUR4Hp7OPN9ymSGqm2j0gvmB39C4TgkjS2c1jUaIqDlNhmnExzL5nh+TFQt6MRnrI8fUwwf4Ky9jmhdQ7dfpfLXliuW6Axj+QinSX3wA+w8xve7qOpd8DqI0RN0MkE1oVq9gz99Cmuvc6FcuptfQ8xOIFhBOy1IJ/gqpOHVCGWD2827WDicZAegWLanNgb/M7oAuMojsWo0O9cJtUH3Xv5Yq83CZCzKOYEVfmKR1LQcMysmtJwWdXW5HvlFIoRgUSwA0EaT6wxXfXBOLtKzF272trToOR8UdPS9NYwxKGl9ajxoWoyZ5XMABtk52/7ei9e00czKCbZwlm2/AasYw+QACawsJrS2X8c4bZzWFZz4hLx5laK2C3f+r7QWv0X85DuISqC8Lqx/BS0l9vpbrOuS9PDPsMJ1avUNTHyGXcagS8ronGL6jKq5weD0GedCYWrrbG/9NpUw/PjsW+RVTmD77NSuEpcxZT5mfvIn5EWMv/5bND7kZB+qOqH6qDPiT8MVPjeaN8l0Sv1nEKld8un4yse3PNIyo+N9cD0aA3gtSKcgFdqusWWt4FsKZzHArTSBqoEQS+OQ9l2U1ggkZX3rI+9hrAApLDbDNfL4gtANybJd2laPsFHnvck9bDyGyYi15k3soEE6GTObH8LsKdurb1DYXezGFmn7ZaLhtxGLMxIVUJM+G6WN3vr7WOP7GLeJyeao+THSUhTSxpcW0uT4R/87pDOM30Lu/Q2KEsRigGX5JLrgPLlAVQnTsMeat0FcxFzEQzp+hyf+Cnfa15idv0s6eoxsn1Pf/CMqYfOTCCFo2R91LHxfgOoBq8MHUOQot4ZZ/ypa2Kx7mxDmJLIkkHUQIwAqp7UUMwUbFPWdn/PZv+QvjddGpmMoYkx9HfIIYQrccI9O7w46m1HrfwmDhSssYrMgiAeU0RlpEVFJgaMc5sUcu34Fu3TQZYyqYoywcDZ/F6ks3MUQoxyq5jqLKiOLL2jVNmlUGtPcQnduo777fycZv4tcfQOzcpfY3cAPd7DdOvbJt+knKQsR4V//PyBO38boHK/zFZSCljBIoziTNq7to3TGLFs+28bpmHVvi6YGcbFPmh7gzx5TZBF5sII3uo8MNtDCYtXdgAa0ijm1OAXAVClCwLyc8+x5W9moWHC7dg3zfA1AtkBW0aXY7JIvhJ+72Oxf/+t/zb/8l/+SsiwRQrywXhVC8Oqrr16KzX6FKZwO9upriGJBGW4sNWdFTGA8/PoWVjxA1nbQm1+h8lY4XDyjVaYkRUxuZyirQ7XxJTQ2Ak2SXXARH3GSR7Sb22wELRxvE736FpUd4GRDFqVhTVo0F0MYPCAzBe6V3+PUGNT6W8zcPlLYaGGxqBZIU7Lj71LaQ07y/44whtgJsZq3cLIZ5XSCs/lVFkqQn/2IxElozFeg/RKBrBFImJYjHudD1rvbNMwV5u2rzAfv4Hfvkiubz7e8v+RXgaKxCyIEJ6MIlu59H14XRXrGPJ9Td+qE8jOSPUbgdF5hGPTpZhPa3hpleOXFy/biKWb8BGMiak5AZDR2rY8uC/L1NwCxXDTYHdwbPjKbMDElp4tjfCvkul0jHD+CeIIQOZEpUWffR073Sb0Wyg7JtKEW9FlUU1xLUmtfQ6QpODXK8x8Tr73MO/mC3t1/RCBqlN4KBoGFw3Z9h0F2Ts9dWVZleascNjJatV1qfo/c7pNU0dJGWCyrXBt2k4G8QCHo2jVkvoD3KzrS8Ucst8vaDlaZLgV99R1KChQKcXm3/OXJI4Qul9drMvrI8/KTEEbjjN6mWpxiNTYp2h8Eygw29foman4AVYbr9Smbd/EXZ6BcinCHUgjkyzVMmXIkLWbJY7YafRrWW0i/QxHssV1MqJKMUmvcakbVvkNRTqksj4nXxdv6XZplzFQ6TNq3SdwWxnuKG6wQ4hLrnKqcE+Zz7OYVSMYEjU2mh/+dav6UbP0NTP/LRLqiZoWklIxbOwhpMOm7NGVIw25ykZ5zHp9TE4bO5BkrVgszPqaq7VGpz66+zmt7iJ8QVn6YNW8DT/lY0qIuP2gvInWOkRbm8pr+tUJTcZw+48nsMYGqs9e4gvysc/jCYl1gLB9jBLp5Bcb7mPU3MU4T23a5MCWW10P5PSqntUwmuXW6XpdRMQevQ8fZIu5GTEb3qNfeosiWLXM2XYeozNkvIiZWSKu+SXNVEodNDtKYnnKRVQ7TAyq3QxkdMTUlOuwxb+6y5m8uP6GQKByU06eyG0R6RigbBLKG6r5B1XkVVwYYJEZozhrrEHao+6vU54eoySnCdpGzJ9C8jXjelvHzY6BIqFrXkWWMbl1dWptf8ktCvBCavf//D34SL4QKWjqUa19BVhGVqlMM/juLxQnJ9BGh4zIpM9prbwGCkhRbWhCusuY08KoK6XYoGxssHv17VP8lRBqTrO2RzB8T2Qo7ThFBi8quY8/P8Ds9bKkoHY+m8Jih2G/c4G7bxRx9i8quYYqMtgxptDYwxiAbGf6Te2xLSVrbwITXyJviI+N0aSr83utYfg/b8lHeZdDvkl8/DuOnKKFou13UdB8drvOrktG3hWLL6fBucsTf6f7Bsqhs+KNLsdkvGYPmLDshLubsdHcIjEUcrhAqj5vtG9h42NLGGMg7L6Mba2SzfWx/k7X6NqXwCBu3yeNTkpWXUMFV/OQQ6/jPwBjs8MsA1JIRanrAtIyJ2lep927QjyaoskT4bWTvTereJnWdQW2N4fz/jfRXWGAwXoNER5xO7+EP3qGeXdBIRti3/4+kdkiUj5Fhn3Y0QMWnEA+puW/RbWwxmR5gWT5GORSqgXF7y/VlmWOEjdn4Kn62x0kxo1VM8aJzGm4XozV16XPqCCyhaH1IiOznE8rT7yDTErHx5c99rPP6VUTj6mXS9NecRTXl0fQRiY5ZCXrcbu3A4D5YHmnjxtLdzFQInWD6X0XV97CKEiWBp/8Vy6vRXXkTWQtQrTMqozGVQOZzfBmw6q0jjeK+tOlu/w755BlTr0eWjdBeE1s5dGo7dPyAWrAOwqawvWXcNJ+hw3UMYJSDKRNyHTGdPGXYu0PHdegnU9LRI7jxdxjXNnFre2i7D0IgdppMyxm5ielVgnz4Y4r5Y+z5MaHbRW38Fkm4xriaU/h1GnaLT/bpXyI/5EwvxUeLqhQWrU9pK3fJryOCVWeDNXfzIzGkjttlUcwRqkVWZGgqTP0qGA9hKsrGleWGVQ66oio0onUVOz7kLBngZzP0k/+I3XuL7dYtGm6TTCccLg6wlYPMZ5ROA7e+gRGSqP86Z8E6W+UUMTlCuSFV7yWMMMjJY6IqY6J8vNYNlE6hfQ3LCjBlBvEAHW6i8NgJ9sh1xoW/gid96sJmryHQRtO028gPrYnabpcxBaUDLfezfeo9EXC1eZOivkdg1SjMR+dkmor9+UOScrlGutW685HWhIXJeTpfFvtM0il32uHHWhde8vPDGMNmuMVRdEho1z4mmlKfMcY5wmM72OOzcJUHGMbFCGVB027RsJYCwpPkiEEyAGPo11ewjMOqFWIrC6oSnDraCHK7gXv7/0xYRCg7pCFrpAJqgQPH72DiEabWotj8faRbo0on+EVE6K6gjEZGA7TdRt/8B1TRCdQ3kJ09FkKRKA+qgrbtkQOLdIwlBJ1wFSUsXMvGljYsnhJNlyIDOXoXwmWRwF8FX4afyzn2ks+HhcP1xi1KU3zMhbRo3cYKVjDKpbQaOMC6exVrp4uMTzFui+J5e8rSqlOt/Tbw8ZaohdvD3vwtvNNvod0O5xf3ycKQxN5i3dvCVS5JmeIpFyE9Zp1bXESP8KJzMBlPgh4Tf5Wd1g0wKU5jmyroINMpVtBF2j6F3abqfwUAHW7gd66xIGfm1qmjUNFT9MWPUWWOjEOorWBFI3S2QIQd/NYNVssZcWsXY7WoO3WMgSvNPWwcbrRuUs/mDMof4GMIB+9iiRDZuUHhb/zU4/y+ALWOJkwvaKgmFAnoEpSNFIpe0GcQzzEGimAbuw9GVyS1reeF/Jf8qpA3rmG5baywj04m0NxFSw8BBOt/60UMVOgCZ/RjevEFC9dhJm1qdoPEa9M0kmYjoKa2KYLb2IvHlINHgIHmFngdZFEhlUXZuENbluj6gjCdk277lLUtrMUhZW0VXUzILBuhK6bFmEzltITEVCVnyRmZLgijE9x8QSg9TJnzpd4bRM/+M2l8gVsKkmANXRo82yUrczpeB4Egz0dUxZip1gTtPUDgeOvg1DHPn2+u8Kk5TUa6wG30aWiLqnUNY57HhBEYzNKZUjpYrW3M5AARdqk+Q3QsMAhdXIrRLvmF8HMXm/2rf/Wv+Kf/9J/yT/7JP+EP/uAP+Df/5t8QRRH/7J/9M/7oj/7o5/12l/ycKfx1+FAxT+l2cJtbqMP/gmnfoXB7lFadVHl0vDYzo1nrXCfXmqEXYpcLWnYXg6To3qCmY3KvvhSo+D5HhaKmBGU1Z6u2hTd7gj8/BTegkBbaaTIvC1h9g1qwgVdWNJwm83LKYvIu1vBdRLCC6b+FWnkFEQ9Imju0qDidPmGez3CG92lvfJmxcBgmQ5SsXiwHNRUHiwNKXTIHbrWuMnWblGGfP5k+oz38NnfbrxLKn60S5JIvBiMc6N0iZ/6xiXdJwePZPqWuuEguuNO++5mBgbbdo213oS4oPvY+CjAUVUbc2CW4+3/CKs3S1ez5om6hp8RFjO+0SbMFmY4IrRp1q4VlcqrZIbbto46/Ra+1xcJrQdrAam4xdFuEtstBbYWL2T7GaOyNN/EIKeIzfNtjtbZN4PcJvS3y50O3NhWpiTiJjknLjCRLCdp1XOHTdtsUOiez28zLAQfzA6SQXGtcJ1R1fBnycu0K6vwvULMLzMptRG0Fshm6/dF2hVr55N3XMGiOkmeM0jFdr8OGv30pOPvLEq5AfQ2RjDHdm58pNANQ1YLF+AEX6TlhdkGvXCC1pOreprSayGCTVrCOVh7p5BnVxhZ58xaa8sUkNPN3GRcDTuKnPJ7u89gKebVzh9VgdylYkQopFLmO0G4Nq38DpQ01yycrhuS1Pj+OhyzKGU52TOB2aIYpDdtHNne5yAdQLig336Jht1G729j5AmUEq14PTwQ4MiSwQupug4P5M2bxjDvrt/FMncAKaKseF/kZxmhSKpQTQGkQjre83z8Hn3UoJYqm3eIkOWJYXbARbtKYHWImTxFhl7z76s/cavCSL45Bfs5RdMxFckHXN8RlTPsz9FB5/RqWU1smitze8neNa8jaNoW0Xwg4N3RCZjJCVXt+PQmK3ut49W3WnToyGZIe/1fmSjJt36RbzijGB4RosmKO3b7NWjrBX7+JkQFq9bdZr3UoJiecNTdIjQDH4iIb0IyPkUVKlS0I/CZZuImFTWkKAsfFtmwG0ZChGLPX2KNpdZZV1x+KJ07LMfvzxyA1tWrMLadLUN8AU2A2vwphl6p942c6tgaJ7t1BjB9R+Tco3F+NVnC/qdjC4VrzGvNiTtNuIT+0hNPSeREo8JvXqHp3CNw6cbhK6XdpOE0OHv8Hhqfv0OvdxGrewI3G5NmCcvIAUWuTd28zUCE9W3EYH1DV2iwWErXyEqXX42rvGo2VGDN5jElTepWhXrvCubKZ5FMeSEOvf4taMsWu7VBajReDcSVdTOMqAM7slKL20TlGVM15Mt8HYK9xDe+ypdMlv6YcRs/ouisooZDTx+jm1S/6I32EHbvHd+J9KuWgw02swQ+/6I/0G0esFwySCyqteU8qthsbPJ48ZlKOaDltNoXFehohnAZF6zYtq8PNpk1UzbnQEYHSSBXyri4w6YR164TtqnoxxoZFRae5Ql3k6MU5w3RAU1ocCQe/fwdfa6S7gTGSPNxhUJyxiM+wu1dRTg0T9FDuCqUpKFAk+ZSp7bPauIoT9Hi2OCatMuTsCW+4DVR8jpVP0cffZXPjt2h2X8L4q1iqjQbo3oTZAdQ2KJ8nzjyrzg2To6TEzabI8QOMU0MGO9ySy2fb+88ISYWXTPC9FpNiQWgU+mcQj10KzX6dMVSmotAFsV5wGp2SVjGNziusbn8dg8IIiTGaZ9ETJtkE3/K40bhFIWzEwX8CXWLiCSqbUPiryM51mB9DfZPS7yHjMZKSWvs6v2d5FAYmdpvx2TcRwR473ddYs9oU9RtYLHicgYyesBNcofDXSb0ms3xKKAShs4J18+9TDn+IcULk+Q8IlUUanSPrG+hohLf9d9Hig2T+uIx5Mj8EoAp6BKZAmIq8yihrGwT1PRZ66WwLMLGn3Gzc/tTrumm12a0bKlPSdnovfq+qGGt0D4ym7N6h+pydHDQVmU5wpIf6xTRFueSvyE/GkDwRcKtxF03F4+ghcREzKiK8zt2PxO3K+i5WlYGQZK3rWDqhPXoXszgHYaPGT7hwbO6nJ0RFQj9YRQA7m3+D/OwHyBv/kKi9w2OtoVzQji4IdAS5C3mMF27RbWxRTB5iLw6ZbXyFoFKocg6zQ/BXMeMjjGcw0mFeTTmJD4nyFFe53Gzepml1GBcDHi8e0XJbL9zbfBGw1X2VoVh85F4wQi+LXPi4CMlR3sc6A2pTMSzPiasISzqUuqIyFdaH1thCCKQQaLMUcwojf1VqCP7a0rDaNFudT4yPrrhrKGEjhaT9GW72n7pv1WK7sYNYAJXkYPGMl9otBIK0WrrGzKspOtJIo9DhGpsbX0UWCwqnzUlxzCAaUHfq7ARXsD8seLNctNeiUGDyBNHvYGkbr5phZBOzsUZ5cQ/8FRg9ZO5skVcVuXKINr+KkRbx8bcInRqN9kuY6TPMxTu8GTTIOuvUnA4XyQVRluCZDEfZ5GVOGK6S6ZSKkkk2QQrJirt6OWb/gtFUFCbHER7iUwaFT+uwY4SkcFeWP2MwVEgsSrsJzebHt/+EZ35mkuW72h1EbZti+CMQAm15pGWKEoprzRvERYSnAiSS8/SMNOxh2rtYls8zDEl6gYl8sqIgsAL2bv9fCNIx9vgR1fxo2YayvnTOK60Gh0Gf75x/G7k4Je2m+PMzerZirYxRVnMZ+zRnmPYNdDxDb32dLSmIFyc4zTWku82GZ8AIxuWARbGg5q2xvvlVrMk+rgrQeYycH8LnEJu9L0CNhIXq3oJkAY1ttPq4S+X7xz4Pd3/qfi/5YjBICre3jNULQ1LF2OQvcrkX+RnTbMoWAnt2ggJayqF5/X/BmBLh9bhaLeh1muSz5bNbW7UXd2hhW6TjtyGdEFhN3NEPaVearL7KE8fDtzy6RlD6a+Trb+G4dbLmJqnf4iI+QRpF3alxs3sDXU2p6m3OyhmWSWi5fWrOCgeLY6pkAkZTL+ccRBckVUnNDbnWvoGFzXl+yigd0bQEVmkxad/BDnq4VpPC6bzISxQm53B+sHTelDa3O3dfGIiEqs6VxhXSKqXtdDAGsuZtZP3qZxopCF3ijN7GRENEa4eseesXfFYv+U3j5z77OD8/5x/+w3+I4zi89NJLfP/73+fv/b2/xz//5/+cf/Ev/gX/+B//45/3W42CKEcAAQAASURBVF7yC8QIi7TzCq4uMfNTKgqe5RcM4xP6YZ+rrTuY1k0eTh+itUbFR4TNOjYOVu0mhRVSVBk1v82+uSDNI07yAVSKlinZnhySS0WSjMjXX+E0PkOYir6/QUv1eX+duDBz5PyAo+k+4+iMa82rpLVNcn+FzdoWhfTI/SaijAmDLvb526zkIxZrrzPyW7yfIhVIPMtjkS+whMISNrkuOM+mRGVEWNWY5hNC79PFZhpNUiTPFz+XK81fXcxHgw+f628++XwW4Q6GnHF0xMKuMSsjrvVu0LZ6CJYT/f3pPtpoXMvhWuMauSk5jg5JdMRA+lStDVoX7+JaPo2LGLexSbnxNU4aa5wVCxb5jGJxQGCFtK0OQwmlJTke36Md9Gk5HTa9Kx/6Pppn8ROG2YBJMWbVXUMbA8YwLyccLY4BKLVGm6VjmTaapEpeVIjZyRiyFAOI+TH56pfBfPqxKk3BMB3RMCXWyTew6seYzuufOpG/5DOwHPLeG595vD9MpXwi20InGksqoskTalYLJR9SrnwJ7bYpnRUmxTkz7TGYvEfHbzNMRgSWz5XwGkpY2NKm0hXaaKRUTKuUVSHBQGm3mXd2mc0POVEGJzmiZbfJ0ilRHnNijjBCM8mmNHQd1+2Sde9g+VuUUnHudhBelwhDvaowsyNUfZPV2g4yucDUt2naHRzh0rJb2E0HKnCUw7Z3BWOWItGW3WbsDKjFp6RlQsPrUqy8/nOrupgWk2XVIuBKQX36bJmMmJ+hGnNK57I9wq8L2uileNFp4Cufjtv7zO2NkBTe+sf38xPXlit9XPyPbaP9dVQVweAeUseI5BR7o4Fye3TqO8TpKYUdMInOWe/cpFW7jZQuWiica1cYP/su94Y/AmPQzR3cMkE5Ls7hN3HrmyTJBY8mD/Bcj1mybPGgy2UAXBtNVmUvZu4fdkNMqohRfsEkOmRzcc6Bs8q1zd/BCI8qXKe0AkpdYmOI9II0PaM1OySQ4fOk00fFPe/vu/A3EMHGZbL2V4RQNgjdT3NpNRSmwHHXcXf+PrNyxDSbsGo3sfOI/Sf/mVE8YrOKONQVDRzCxT6UKVQZs6t/hEnGmPZNnszuc5GcU9b7bNe3qSmBZzfR9gpVniDSh6h0iDdt4ActBlTszx7iK5/VcJ0b9d2PpHmMHS6vVV1BvfWx62lWTCl0CcA0nxB4l2KzS349OYie0fNWEEWCjE8pNn73i/5IH2HP7fMn0T32szNea+6hLsVmv1Ryk/F0vs+zxRM2apt4VkicR2gqJtmE0A5ILt5moKHrrGB5HQp/A1s6PJk85uH0PmmZ8sbqmzjKp6wq0jJBe32U5WOqnNhvMo7HzHHZWXudK9kVBrNDVjGcSYtplbNl+fTkKplJOJofIaXEcbu0mzfwZYAvAzydsfB7DNbfoiEEF7LGGhK9lJBhjCF3Wlj91xDnb2PsOiJeUKvtUDgfJIfy2hVkYw/9EwoxS1iUuqRwOoi1r37wXPjQZs7iMWK0j3IsAisEx0N7/eef4JK/zhgMB/ETptmUtt+i43ZJqoSu1yMuYrRtf2hbzTyfIxAkZUqmMxwJKuwhJ0cI26NylrGPvH4N0bj2wfW2+TWeLB7gjN7Fnh6w3nuZiV/jrHmFwA44z2bccXepgoCD8iHzJMJkE1b9BFf4PJ7tk1UZdSG4WeZoLSg3f5/zo//MdPGUTvsmvpTkZUpz5dWPCM2MMMzKCamJqKk6hQG9/iZJ0MPt3cWtbVEEm6AjlFIIs/yun4VA0rY/vhZSiwPM4mz5sx1Qte9+rnPwJHrELJtTc0Ku1m58TMRzya8mxkBhCuZphMEwSIf0vTUc6b1YOxrlUrbvoKWzFCNGMzAunaogiMdI47Ao+uxP95llU1pei669gvBXuWhdoEYPyAcTRl6HURnTCdaZjB/RDfsEXg8tHdzWdYrhQ+aWhbc4w9r7n9Aa3PpDzHAfa+MNTG2LQ8flYHyPi/SMrXCHXOdUpsQIzeHikMpULPIFtedFtbBcq36Y3KQ8nj2i0CU7tZ0XblWfxbC44GhxTFRGtDyLzXATB++D48hSvHatcYN5MaNu1z9ROHLJz59PK8SVKHrOp7dN/STev1Te32VdNVDGojQVgR28iMeuBaucUOHZDkW1FB4aY6isOolyeLx4wKPpQ9bDDSbPnwO++GDNWtkBc79FOblPpUvS0++ztfZl5tWMMj2lrNp4QRtP2LjrbzK1XZL+KzzORjjRCeHkKf32NdzeWzTcPjp5m9wU2OkMu0jYTx4yzqasBxu8l0fcXH8TX0iKcJcH43dJzAIMeDLEEhY9Z/Uvc+gv+RxoKv7/7P3Hk2Vbdp8Jfnvvo8+5WrgW4aGfznwpkQmARSQFyKpmt3HQ1jRWsebABG00ckIaRyQI4z/AAYac0Gi0Lmtad4lmgUWCBZWZyMyXT4YO93DtV6sj9+7B9ecR/iLivcjEU5nwb+Ti+r3H7z1nn7XX+q3fejC+yygdU/OqrAWbP1cTfmoSHo7nccRquPbUiMgnKcg5SY8w2uDaDtuDHYQQbFW2KFVv4HtVwmJIGkSs5wHO0Q9wdIHXuEkuXAqTsz/d52jaQ0YtbjZeZtJ7QCtonMXo42xEZjTgYIY7WMNH0L9D/vIyhfBP112DMYZG2OD7h98nFD7XKwsUlVWYDFlQLm71CoVxEeVVVHKM6O/PRzl37pGurgGChBnbw20MhlE65GbjTVT5Gnrvz4AC4398XvdDnhSgWnadrC5fKHcpTX46IeLCPOHLyv7sEYfTI2xpc7VyDYNhd7SLwbAvIJQSqTW4VdLTOoAAylaVslPihHk+PfOXsJdtRlmHh8WUynQX/+hdvMU3MYMZwgroDt5n3H6dE2NwKx6RKqOX/yrb1RW6cYca5uwmMstnpJVXSFzF//Hwf+FGFrNghcjAp2jcZDK5R+DVcZIRTvUKiZ7H7lrrM5fDYTIgwdApX6O9VMfGoWrXST9isGBJC9dymGUxtnSwPhKDVKw6lY+EJZ9UN1P5CDOa7wlMfxtZ/vgJJjkpEnmu2fmCCz6OT/1MqdfrdLtdVldX2dra4r333uM3f/M3WVhY4PDw8NN+uQs+I6RJMPmEIxNTaMNC/SZOtMxUak5ORSzduMuSuzpfeKTkOD4iziaUnBJr/iaWsFjx54rxmRkj4pSTzo8Zi5yN0nUy5VNIQVbM2LMkD8Ma2rIJvCbV+AgR1s8cZip2jZOgjmuFVMIlYivgSnSZuJjxcPyQAwzlxa+Slru4s0Oc/R+xN9nDUhZdb4Gms4iFg0CwGV1inI/wlI8tXJb8ZYQoaGQjQqOpWM8XzhTkPBjdRWUavyiz4M7HXVlZDznrov3mvBvhgs8dgcae7oPOyMJlLOGwVdlimA4oORXsv4DduZEWaXSJkc7YnT4i0QmWcHEqLpGqoI1GG01Bzu70CGNgIVxgNVzk/b3/zFvDbd5ov45vNNbgEKwQGa1zUllhpFNWoiW2+yOCTDMqxpTDDaRQ7FkBk6U3yO0SiUlRRZ/AKiGNoqBglI5QWAQqoOQGzPSMXt7FPQ1QBIKAgsguMcumSGVRth8XqrVbQUoFWmOC5nx0ro6xJ3sYy587HT6BEjZlp4TXeRc7GSNEB+XtkZ52ulzws/OiGg4jbMTSt8ijHSYUtIdH85/bAQC5XcVe/RaT0R26CIzQPBjdxZUBfpbD4D1sb5HIa7EWrZOLDAeH5XDl3GZsYJc59OvsT3YIJRzODjBC44mAcTbGt12SdMSi16bpr1CxW2d/e6myRR4f0RrtYA2PKKwywg6wl79Fy/IY6ZyZHpGRopTkcHTAcrRI1akymeVM9JD7w3sYY3CVhew+YDTZpyJ9XOFQtL/53MD5o0mkj8OW1pndsJIeImhgRgfghGgreMFP5IIvA02njTGGBb9N02kh+fgxj8IUqHxCYQU/n4OdLsjzAcgCx3gslS8xidbx7Dq2v0F/eo9hnmLlYyaVK5TkE+dTMmQhGbGqHHrCJnc83hrdY82rcXP5GwQqYqZskDDOh2j03InPqZIWCSCpngohe9kxB9N9yk6FZX+NWTFmxXJZy2NEkRFnw7mTwspvkJuch6M7jLMJ7bBFZ9qhPtnjoHuX1WgV24koqjfPDrOTHXE0PaTq1Vh0l8FcJGA+SwyGaTHGlvZZl9p8PXt6tLKVDzFCnXOkMGgmxYhudsJgNiK0AzajSzTTCag6ebDC9uQ2nhMhZz18v8lUzzgU0PBqGCtEp1N8v05UeQkpXOzxAzzLRwgbOeuSxY/oyohKuMU9KaiXq7jDMWr8CDftYGpr7E92aQdtarqORqP4MC7bA1Nglr+OKGKM8hEmP3f9hXaEFMdnX19wwS8i2mh2pzt8u/Vd1OAeAkMRrXzRh3WOJauGLxzemm3zSuUS7p3/1zxwEhfNU58HebxPZXLENb9BbnlsRZcwWZ/E8ph6DSwpGVFgkjGu8impeUJaCkVcxMR5jKNc0BB4PkVuaHuL5DJEr3wXTE4nO2J3dAuQeLWrRL1t/CRG5Ae4dpWyU0YnPYbSBQye7bA93saYglUhqesJpHcYZWMWSus0Wt+iE5/QVB4lVWGjdIl+0iW0IpTVIF/6FsqrUky6IAXGftywpynYnW4zzsasRquU1DyGKci5P77LNJvSDtosuk9fJxKN6N3DFCl5ksPyVyjykK7JGM22qbhVIvmk+NowLoYI5FNjty74xSM1Md24C0B31uNSeR3LsqAQLHjnnXYlFjWZcdh9h0r1CgjDB/13QRguL71K4LYQJkcVEwoVntsrFjonzWe4/QckeUw62sGxNxDALItRvoUxoISi6tXoDyaEdjAX7cBZQ18wPUGnMwwOQhn8cA1rdMDOtMvly38dYSCXEU58ANmEiVflncldunEX3/YpREHbW8QSNtRLKKGwVAUDpDpmnA4xQvNq6XWmxRghJJ74GfasT+Y37RdrEsxNxjidADBJp2QmPRP6XPDFkJqEuJgSWJ88ytHCpuREDNMRFafMKB9yOL1F2a2w4izhdH965mqRlq/i+AssGgunEaHtkBwbLx1TcSrUvBqecii7JbrjOwwPf4iZ9qhLeGWpyU/cEgfCIVj6GrkdUlOawWybll3CKq0idUY1XKMoNG68j1EuZvlrxFbAVGp2ez9FCYvADrGUYsFdxBEemgJHWczyAks+2yHoQ0b5kLRIiUzGOD6mHH2y2Ozs+rVClFQcT49wI4eSqp27T7WCFkvu6s/2YV3wpSAjZWf0gMxkrIeb+DLEER5XqteIixmRKgOCmZ7wcPgQISSr4QqJTklNiq8C9Olee5bF2MqmE5+wEq4gn4idNQW3pnv0ggat2hbZbIgrXYZBkxMBHPXpD7fZLK/jlGoU1deZmAEHk32qymKte8AoGeBNOjQqGamjsMNFnOkhShQcDx5Qlg6x42Eri2WnSmwEHWMRZn0MBoFkVszwZPjUiNELPl1SkzBM50KWfjJgOch/rvG6k2LEJJsCcBwfUXMaz81nd5MT9if7ALi2hZBz99dJPiF0SoydMr6scyXymNz5I8xgh8wOGcmEUdii5bYoO+W5uYYdUbdbrCxtEIqQw/SQR5MdcpNyf3ifq+Ey1WyMKXKEHaHiLoeWxfH0kLJb4c2FN7gzuk1eZBjb510dk5bWWAhWqYYrYFeROiVxmlhZHyEkGA1uidQk7IwfkpFh24o0y7GEhTM7QWRjzNJXMdjk9vMaLM/zUQHqC9UDZvuI43fAcinaX6GwLvJPXzYsPaWIO0ghyXRGXMzO7tXaaGwpEctfxRSazP3kEfGZ2+RYj3HjQw4GOyzULhF6ZezCIy3GGNulQACaxEyxjIUnQ2ZZQm86oDPtc6NxnWk6o+xX0eSkkyPWtGZ6+BPul5ZIjYWoXWM5ukzfKTGeHTNWJZb9ClmRU3ebp80ACaEbMiumBFbAUiGw8hm5ZdBPpGQ+zMuX3IgFf4FART+34MvKR8jpEcatUNglpBNCOkGEzY+ti4yKPg+GD5BCslW+fDFq+YIX4lMXm/3mb/4m//gf/2P++T//5/zqr/4q/+gf/SNefvll/tN/+k9sbFxYVf4ioIop1v6fMpjtU/gVjsJ5d+qit4IyGSVnvpFruhXcwW0cIVgNl+jExzS9RfrxgCU/x3qi6BvICF+AyBPqdkCU9qg6FmrhdfaGd9jRNmNyQr9KY7BDbTLCiSak7TcxwsLGod76Fcq6QE2OqPZuowcHJKUGk2yeBCnZZTaqrxIqHyO/j28FEK0y1zY/XrEtHKrW45uRLVwua498lgMjbPeEpPpsFX1czBinY8qez8nshAVvGVkkyP0fQJGjrIfo1V/9WFXwBZ8N9nQfDt+af53PSKs35y4g3osFqZ+EI1w2y5dJSMjy/NQqeX5e+TJko7TOcXKErWzQGRz8OSI+5rIEBxjNejQ3/xocvo0xmlnSoTNMOVaKOHEoH72FTqastV+nGSwS+C776oiJW0faHkZnjPb/T4p0Qnvp2xhvlWbQ5GR2wrK/yv70EfvjfTzrId9e/BU2S5s48RHlo1tILF5ZfJXcWzxn8Zw7Nay170CRz0deAXbnbcz4GIHAXrbO7J0BJJKNYAtVZKhCIbEwyuOCz4eKs4RXryKFwg77oFOyJxLumVXGK19Cj7eZ5gMsZdOJj1mfjbBFiBB7iJU3OZocE4oyYM7EDR8yT+AbLEvSnx4T9e/TKAqK6iazaBnXKDZ6j2h37lDXLlmzcWbPW5Ih7mAfa3IE0wOoRsjjn5IMHtEJQt4ROXGesBqtMYy7LGqDGB8i8xSQjPMx2hgKXeA6NlbYxp/sYUuHIo1RaR/tPd3JqIox1snbgKFovHI2pud5lFSVy5XLZCajYtVI3SVUZROtArR0/2If0gWfK5awWfJeLPkrjMY5+RFmfIwK6mfxxQv9rQCMIT35Yw4Pf0QUtak0XsUK1ghPzzetLMJwk+7kIdIt4z/hLCCMhr0/p9I/4itKYDyf2e6PWc3H7IcO2fK3sawKcdbjYf8DIiek5bepO01c5bEz2sYYQyc9YcFdYneyR65zjmcneLbHcLRLdPBDomKGO9jFX7+BE67A7JAiOcboKXLaYZR1kHYZbXmndzABTwgsC5OzN96jMAWHk0NqTv1nK2Zd8DOzHz/iaHqEJRRXqtcItcE6eQvylKL12pnTojPdgaN3QEjk0tfInPnokG7WYXv0gJ3JNmvRGsO0gMlDxOG7WLMj7Npl/NY1xNZfh94OI7/GQfc9lL9Aa/nrmFkfL1ig5KzCaez6cvVVZsPbWPEJk2TIKE2wszG9pMswG9OJe7SnRygtWK98jTzP+bX6DdTJ+yxYNVwj0ALsyS4cvQ2ArG9CPIJpBydonF5/80R4WVW5cSp4/Og96YILflHoJMekOqHltVGH72KEjQl+NveFzxopBJfcNj+ePeD/Xt5CpkPkaBtdvsjRfNZInRIev8dwtM2mF+Lnt3C9bTJcrirBpaU32c77DJsKmU4w0SqZM89X2Di8UnuNFZ1g9bdpZilh7QpSqLOiihYWiLkwpu41MRg8GaK8Cun4gLq7QCFthns/xHFc+rVrDHVB04sIdc6iW2W8/V9o2TUGZsp9aaPHO2xe/r+ei7NCWSL0H8fZhYqYNb+KqgzQ0jvndj0uRnROBUOPxru8VK1hzON8CsDJ7IRFbxnMecGjRoJfh9EBKAuiBeJhzIPeLbTRdJMuN6svn+WbutkJ26PteWNheZOK9bOP17rgy4MtHCInZJxOcGybh6NH5DpnMVzA+0ihIy96DB/8AW42Ix0eMQvXSHUGwCTrU9v/IUyPKSqbWPWrmHQKdkgarqGERTtYQkeLeLMBvl1lZAriPMG1PFb9VaSOcTpvc8nTlKI1jNM6G0+2Xtqkn/ZoWD525yEArtsgVqBWv8sloTH3/5BQSKxGge59QCF9UisnC+oMkgEtt8xmURDNjsmCZSpWHSEeF0y7SQ//tMmgm3bozQYIIbhcuUwkX6zJNQtXsRZtwJD7i5/4+PlnYNPwG3TjLjW3eubGcMEXQ0HOvdFt4jwhtAMul659rNOcFIrN6DIZKRY27/Xfme8dp8c0pY3zhKuFKG+Rtr+CysdkcQdzchuEoVW6zLePf0QyPUE7bQbDH+D079KK+3hFihz3EPYdrq7+ChPlMcsSGm6Nh913MbMjRk6Jm2t/BbvIyf1F/P5biId/CH6dfOlbdELBg+4DfAF+fMBmsEQluok43Z9LFFvlq0zyEb4Kz9UXPkqgAhZmR2SdOzTLqyh/5RPHxTacNoXRxHrCNJ2R65y9yR43KjXi/PF9qjPrsOgtz0doXvALxSDtnYmCjuIDNoJ5k7QnArwnciBPumyPshF1t8HtwW2OzTHtoE3DbWJJi6bbxnVsdA63B3e4Xr2JIxxmesaoGDHFYrdxnStWiO+2GSqXjjlmIViiZQy1g7dwd38AlT+j3rhGmM3wLReRJ4jRIbnTYiI1NnAYLTElRY/2qKExBz9ifeXblLxlug//F8bxgMbym0hvi1k6JZA1NqINHOn/XCNGL3hxHFyqbpVhOqTu1T92bfo4AhViybnTb8V92v39SZ50c3Qsh3uDuxgDTb/JcXrI3ngPT9nU+gNE3IPePZLqEv045+Dh/07s1Xh167+l3vgqEYJ2dxuRzzCtV1jyVhDA4fSIrMjo5DPKa7+GGGxTSJvM8jic7IKA4+kJy6Ul2s4yiZ8hpOC11muMZlNsp4wrPNTB91HpCKt+iVn1VcTy17HHDyiky2i2hzvdJ+g/wCkvYWqvUJcKsfsjMBrhV8iXfuXFu/J/DuRoB1NkUGSo+IQiuhCbfZmw0h7y4Ae0sh5WaYFJsEigIixsrlSuIod3KO3/CCv+L+j175A/UbP8OOpug17apxW28YSHY9cZNdY57t8h8y8ROvOY4WB8iBDHXCptEVgBMh9h6ZyKdKkUI+T9/8y0tMSiV2HmtlCVTap2Ge1W6c36NCrLGGwS6VEUM6KixJK3BoAm587wNmmREjoRV60S1v5PAIOdDkgabwAg02Oyzlt4TpmTIqVZW/i586QCjTr6ESaZIIRCrv0K+dI3kcWUwiqfjex8Fv20T2HmTp+jbIjvXojNLvhkPnWx2T/8h/+QUqlEr9fjN37jN/i7f/fv8s/+2T+jWq3yu7/7u5/2y13wGSCzESaL58vN+BAVrSLkfPGRQuEoh1kxw0/7mO4eYKiqmywFK4zTCVW3gkKRmYR+1sNTPmWrQjtc4thYtHFZ7j7Edkd0Zsdsez4HszGRW6ZlRTSMxJMBZtZDFbMz4UCoNTIGlUvE3k8wC18lGExQYXsuTlAuEsWsdB331f+BKB3Q8WpsWJVPDv5MdvYYc5qcehae9AnsAAHUvBoYgTAFnNpiGl2AKc4Kdhd8jjz5uRXpZ/ISngi4WX6VXtrBVS6hfJxsr1pNwHB7eJu2AX/WIcxjxN4fs7nwGo1kgJmOiZe/i9P/AJ2NKQb3yIMSJb9Nnucox8Od9bGFTd2vs1ragInEkgIvmVD07jGTCnP8PmptiUVnhQV3kdxkPBzdByApEoyBmt3AGR+eJu8LVNyn+Mj4uIke8Wiyjas81qy53bbJP3zvDJj8qfdACgWlGwi7hhHqnBjtgs+eDzuKs4+IrgyaTnZMkidcLl/m/uA+hcmpRBXaxSOsDDAaXaR00iNmxYzVYPWcmUVqEgZZj4pTpeUtcFT8hP7kT7GdKo3JkHDprzKLj/BVmcCqYo12kBQU5SvzMTjGIIf30YNHSGGw/BKpnnf65aNdilKTWT5FCoOtp4jhLoFbxhpuM6TC/vQR02JGxa6x4q8RrF7BD1cxky4IC/0cxxs1eoSZ9gCQ7iN4wqXpeUTqcXLeiPkI0Qt+uZE6np9LgJn2UMX0TGT7fAwHyR69uMty0EYNdwAQ6RhGD1EyoAijM1cYX4ZcL7+EMfOiQCc7QqGoO2XQKUIIAi1h0iU7uU0ALDolxtmEI6vEgr9MJ+mjsMhzTTNq08+65DpHCUk3OcEYTej6DGYjbGlhCxvXKlHWGqcQrCx8m2LhmxRuHbH7fRyT0Sx6HABlXaWhavRq16iXNlAyOLeWSKHwbZ9xOsaR9txh4YLPDCHmCW2A3BQkRUx51sNM+wCo4UPy5nxtEtOTudOZKeYJxFOxWVLEcycXKyDTGTWnhGME1uwQMzrEWD5WqYVfWcRzV3kwuM9KuMaysHFMQb19mbzy8rkmiboBNepBOmZajDlqXuUom2K5YzQ5D/IBbvMadeER126wrGP0w/+IzAXhdIyKj9H+8rm4TGZjitl8nTazHlLH54pATyZPPrwXecqjpKqfyXt/wQWfNjuTbQBa3gJq8P9Gh4vwJXQWuOws8B+GP+Sk+StEgHXyNumF2OxzQGMbi/XKBvaD/0guHXL9Nmb11yFzsZIxS8EqnvAQocD5yCi8ltVgOfPQ3gZyOkWngzPR8ZP4yscTAQJBZJWoLP460vIYTw9x85SlYIlOcoyd9BGTQ9zyBu14jGtFlKyIkSjYnewRN29SKJvd2SM2g8tY4vmODQb5zDjalS5SSLTRRPZjR6kP8ymzbEb9NJ/yLNL6q1jldQorADcCkZw1TUkE8onk+CyfnR6LIS7ip0aKXPCLhURxKbpCqpP5JIN0LuSaZFOEd965QgI2gqFOCXAJpY8l5/6q5WkHxvswOcHya3DyU7Jivi7bSx6Z18ZVAeP264giI/OWyEa3WA3mLvPagDU9wEyOUconiPeIW4/zKSVVIfJLDK0eRduiJEMKf4lLCGyxBwf/lZElOIlHLJCi5TzWsozBVwFtf4FLeUZlfAKDLlYbdm1FZ3ZCw2/SdpaouTXG2RhLWGfFZmMMs3xG5LyY2Mwgn3Ks/2QEK94aS97yqajpwgHziyQ3Gclpnm6WxxQUnzjW1GA4nO4T5zFSAXru8K6saL6mJuMzVwuDILdrFHYV5TZAWtjpkMXC5lgrZr17eLaPNhoZtKkZjV+5hi4KGlaNWbg+PyYBx6NH5HEfVB+qr5IGSwgM4uRdTDyAeIBs3mSW+yCgPtxHzQ6xxl2E14LTouxUj3l/8C62VFwvv/yx/2ugIiKtKKIVHO1g0gGF//FFUUvYLHtrxGbKreQDYO6wbMzT96kLodkvJq7yziYa+B8zwSCyShRim1k+Y9VaIdYx2sxrPNN8wpK3TCtskxcJ42zKTMcoJXl/8A6BCliJVgnskBExFW8R119HIwiNYb20Th60Walexz2+gxw+wsyO8d0SSTomQzOwImoLb5A2XmJkBdQBW/n0hUukbKqdO4SyhJ7NkNNjGqpKNSxh5ZDKMjeqr+AkR6jRASZoktoX5+tniRSKjXCLPMhOx9r9fPdHV/hcr96kMDneJziH1u0mIpprsKSA5WC+TuZ5jhZzdzSjNWk2RuIiF9+ASotu9xZaZyRFjDXrs9r4Gs74IUy7JCamu/9fGLVep+bVEAikkER2icRbwfIX0colVy5T8wGdSYf18jqtPEUOdmj5LVR1i7TIafpNalYTObqHNTvGdO5gJo+YCUnulqgNOwiTE5YbZJ07ZPmU6timVHNAM3c+Y25Q8lkKzQCM34BJF5RCuxeTqb5syKQHRU5JlghFQBZdO9v/eSLATWdYo/25817vAVa4TuZ+8tjVUJYIq6+jgg1UNiH32nTTQ06cMhQFKzJilA/ppMfERUIjqHMj2KDpH+EJC2/So9f5AFtA0LtFrXYN311Cbm5xiKYnXMpuBYkiJ2Vn/JCyW6Yp65ykh1TtOgU5aZHOp1tkU5AeZyd8niAEiCJGHfwYa/wAT0r00jfP5eUTM+MkPsazvPm68AkjfIXRUJzmZY0GXaDt6IWMFsp2mV7cQwpBZF84h1/wYnzqaRjbtvnt3/7ts+9/53d+h9/5nd/5tF/mgs+QwqliB1XCWCDKbaxggZozX7inxYjObF6s3U32qSkHicHCcCm6QmZSHDFPLG6PHzBKxwgE12rXWG9eIbn8f6F08hPsw/eZDXcx9csYb4O6X6cmLappTNkKKLIOVuONs0KUwGCki3ACyF2EVwVjsP0ml0qXEEgC+ViIkPjr4EOrmCDzGbkMMEIx1eN5wlOVmOt7c/pFj8ArU66ug84pypee+94oYXGlfI2wbDEdFmAgUTZ5fQ036eFEW2h54crwRZCHy1jZFKEz8uqLjXXUFGfn7CfdoD/EES6L7iLzs/LxpmKge7w/eB9P+YRuheo0RukD3IVvIG0Xxn0KdRssj0J6REmXa6VLrNZWGeuC0C1hx0NoriKwYHKCHj4AYxiRUJPgB3UcfIRXwQiFQJCYFG0KrlYuE9gBDbdOVc2LDyZYQI7nVss6WDj3f2Qm4f74Dlpr4iyhbPeo2y1062VU/z44IZl7/m8+xIifJ2F5wV8UIeZjAPUzEovDvM+j0SMAUp3QDlscTPdBQtK4gTXuILwaA2VjS5fcFAgpz+y+hYCd0zXboNkob7BavsFaq0ORTXGiVbSM8ByJKi1gkhEMDhB5hj3ao9j8bymkIA8aWPEA7VYoog1Mvo2VxdSamyzrnIZXx5cRl8s3yXKbUFgoFLvjR6AVrvBYjpYJTzu1k/pXUOUBWvlna6uVDZCzI4xXn7s+OE8kEu2LTosLno1WHqq8BKN9RNhiBEzSI8p25bnd+rGZzV2ngHj4kJXaOhmacLKPsqtw/D6WUzlzn4LHBbDj5JCDyQEAorxJo7oJ2Q6pEyGHB5SiJXKTMpIhM20YTva5UXuJpWCZQdJny4nwR/ewnCojr8pUjzmZnZBkKTW/yuXyZVzlI1G0K5u4V/9vVMdH5MEiabSFlXTBzEdxLlglyl4DO4lReYHtrmAc+Ki0XiDYDLeYemN8FfzcXZoXvBjGwKK/xCO9g295RKqMseeiRIzBuE+MI4uWEdMOQloUwWORd8NtMskmlJ0tFoJFfBkxKcbo+iaeFTCrLjHt30Z41+nECXWvQckusdR9F7+ALJ7g2hXSYA0tXYQAWSQYrcEqEXgVZlaJMBuj+jtUGpcwwjBKZ9i2y4pdomWqyPpLyOE+Utjo03FNebiKlc9A52TVLZS4hxkfIqKFc+43TyIEPBo/ZJiO5vuH6jV8edFtesGXn93pNr7y5+MFe7fQX7IRmh9y2V1AIvhz3WfdqWCdvEW69be/6MP6pUdLD9l+BXt0H13doNv5AN8rE5NR8ZsYp4LCoukskpgZRmh4It43QoFTQkwzjLLQ6tlxS91u4lRcUhOT6QyRn7B/9DaZzqk4PaJwjZq1wkG0SNUU1DND010iq7+K76/R7b1Fqf0GfTIOdIpJhhyrw7OObIDMpGQmxZchAoGV9QGDkQ4y6aPdKoUKT4toN0h1cm60pRIWV0rXzvbgz8NIi8xpnDXG2DhsVbYYZSPKduXcKJGG12SSj1FCUXM+eZzKBV880uSARj9HyKiw8KWFI1yq7oAkT9iwA6zpPrnbwshT9yNVY+vy32EyuEdQ2cKy2tyoVtHGEI62Md4BIhnOYyorgOno9BUEQgi2Jw+YZTEAV902a+H6fFS9WyHVCSOZEYicYTqk8Ofxl4h3KeIudmmTjk7Zn+xQGGgGIYtIZDHD2v8zxpM99OiAovUKg9ZrhFmBSIaE5XU2lIVEUhs8AOaF4sLM2B33SXRCqlNqdp263SKqlpBCkeiYSTJFSUXFrr7we22MISNGYX/sKMKnET/3yJ4LPl1c4bEQLtCLuzT9FvYLjGwb5UO68bzRo+RELFXquMLFkiXyxW/MXS1U6VxO0yDO9rWWKTBCUbbL5H6EDJrUhQvSxassw70/QFo+4vineHaZxHKY6Yz1yiVm1hElK8BCkAEpGTJaxo2HoBzi0iLa5ASuhzAZo2RMIjOy2QF1fw1j4MHkDg+H84bawAm57N946n+0sgEYTW5XUdXLqM4dLBKKbIJ0Zs/dbzyJJ4LH96rTZuLUJKxH6wjkhavfLzAlVeFa9Rq5KU5rQM/GVR6hCnGlx9HkmKuVq1S9KnEWsxgs08u6pKMdinyKDBp4yiEjJS80/byHUoKXl25SM21cLbCSEwq7jJbufKqOBamrcTZ+DSNtCFsEhaEvLUz9CuV4gPEidNjClhZJMaAifS5XriErWwQyQicTcEoUfhvpHCLyFFOax2aWLpCH78zdmsaHWKuVF2iqvOAvgkBgf0wjxoti47zQ80ihaDjz+kxhcuremKRIaAeLqGKKM9vHuFX8hW8x2b3F1HbRpS2ayiFLRzScOiJcB8A4EUJIBkmfpLREPx4QWiVu1F4CM3eXFRQUThV0SlyMkFrRcqu08oSg+za2lhSTDp2gzVEynL8nJUnDr2LIsOW8LpEP77PnVRE21FIoZQavfpV8fIRnl9GWj1Y+dvMaIu4zKy2Qmdkzx3bPR0nP5o5wL9QUa0h0TFqcX8PTaAvLa2Kk9YkOmBd8/mi/ibK3MTpHRKvnpjMBmGgN/CoiTym8Ctqa14kEBqETUB9zPRlBblcZSgtbGAI7wLfnouSSUyETKcNkhKNshvGQlbDKWgYq7yOdmKC8ij5+BzseU3gTgoXLpOE6C2gW0h7CbRKbCfuTfVpelalJ6U475Now86as+pssRUt0Z12aQRNjNRH1GLIpRWULY+b7I6MzGl593lYQrSNO8/Lzut32mfOqLEsU1jz/9Jx4XQsL3X4VOdrFeHVy+8UFlhWrzs1qiBDi5xoVfMFfTj6TneO/+3f/jn/7b/8td+/eRUrJ9evX+ft//+/zt/7W3/osXu6CvwBTPSY3OZEqI0/FNlq6pO1vIkyKIz2e1Ac70sUSitwUeKUt7DyB47cpOuDaFeRph60xkBVzVySDOesK8e0W0l+Fyhoi7mCXl7k2HlKvbmImx+R7f0KuNd7iNyjKm6RkWGkP9+g9EBLTepm8uAESeskRO0WOmOxwuXT1nK0sgComqL0/RhQZdmmFk+oaO+OH9NIei8ECW+F17k7e5+2Td3CUw3eXfo2K+uTkpEQROhEzRiBgZ/yQQT5DWgFX3RKfvJ294LNAC4e09hLweHDqxzVEfGhFP81mNPwGq/6LdfXbaQd59BOMtCnab1CcOu914yMOJvsIIYmcl1hc+RakQ3TWxxrdR40PEcc/pQgrTBuvUVYuobJx/A2q8TYHxqPwA5TW2Fkfuu/gdh4RuQ4zU5CMD2nZTfzWFXSeY3ffZlha4IPxI8xpx9TX6t861x2euQ3k6q+dvj/ng/EH4/scT48YpSO2KldwT4U8uVUhb77xQu/FBZ8fQuc43Z/CtIupXSItbZ37vRTyia8VoSqRFg95MLzHrhNxvXSdlWADu5iLSDzpP1WMyU2OQXM420dKQUeFXF/5Nax0zLEsSKb3aHU+4GTwkHJ5Edu2KXdvIYIG1uB9blk2VtCmZbnUw3VSfw0TLGOmD7GP3+N1K6RY+CqZVUUWCVVrB7IR+DXCJCPOU2zpEDwxHsWI824J0uSowx9isgQhLdTqd0iDVeyleUdI5j3faS82UxTWp5IUuODzxnCSHTHJxjS99jlXyRd/BklWfwVRvUosNLf7H6BNgWVZXC/fxME9fdyHf2CIxvusDB8SOC5q/yfYMmDl8l+jGHXmgkshmLeKP02hHztDepNdpske907ukLRexa80sbyvY4TFkYTcaAI7wMJi2VvjkrCx3v23GKOR7VfYXPoV3p/d5WR6wsga0fAblKwqhcm5M75FnMU0gwbR4q/z4avmbmOetEmGFOV13GwC3pS8tPaxFv2WsClbF05/nxcVq0alWp13XRvIvEWs5W8iTE7uPl6jM28BuVoDIefj0k5xhc+18rz4YgxMihG3h7eZKcXNxZeoHb4FSZ+iGHLsL1Cz27SjJtMiZ7d3m/UsQSuB6x1QLHwdq/ceTHuooEKuPDpBhJzsIo/fASNp2CFHTkg1fog42qU/OqK89tcR9dcRwRLaCshPC6BazuOy2MywhIXdeBVRu46Rztn45WeRmbkM0mBQ+Qh3eAtj+WSVqy88+vaCCz5vdibbNN02Mo+R40dki9/4og/pmfjSYd1p8oPpff67yibWyU+/6EP6S0PmL9GzHMbFGBXVSU3OcHifshMi97+PEzQ5LC2yPX6EJS0uV66cjbI2CLLWG6ikg7GjjymOCFzpcr9/l8JoMqUIbJ8sGTFVIcHKd7HxWJIWKryEHO9h3ArSbpKpMk7vLTj4CVfCBn7zK8xQZ3sMbQrGesTeZIc4T2n5TTaNjTh6C2FyLNsmyzSWE2CWfwUjbTw83GcV+w0kOkELjS9fvNATyjKh+3QB1RMB18vzPMDHxTgXfDmw8iHq4M8xOse0Xj5rYovNlFSnRKp05tqkhMVmeBkn7cDeD8Bo7Ooaae2Vs+dT0XXK0fXHz48DAtLyZSynCuvzhlqhE9To0WlTXROBOXuduaOHoKLqVCt1jtI93un/FEfZrFUXcZShU2gupft07vwHcpOxXN2kgcaZHDL26ojTc1Mku+j+HczsGFnbYtj+Cq7TIvVCON3CfLiTKSpb8yOQFlm4RH9yn37co+k3547yPHZ/taXFS9VXMM9xA3weJ9l8xJajbC6Xr16MLP+SYM/2YecdnCIiCT8pFylYdFdY8lbnTscvgCOdM3dJIQV7oz0Ko9ksbVK2audcLYRg3ujyRFE3t6tYK9/CzmOaXmPe8Fh6GYQkzUfIyhWs6T5idIA8+BPi0X0GdhnRfplW7TJH+YSOianoEe/2f4rrOGysf5tKuME7k23SIsOSitWlb6GFTclk5N07OHiktZdxTkXVAoH9jNKVHR/C/o/BGJzWTdLoEq7tURy8g+ncwYp7DFuvYON8osjSFf7Zvap3OpYZAVvlrWffwy74heFFmpaMMaRFTmZScp2Rk7MZXD4baZzObtPZ+c8Mkz6VxTdZXf0emc64N7jL/nQX27K407vDEivYxz+EaR/LK5EvfhMtbAyaQbxDrgIqjSsoy0c1XqZk+xwmfabH72NNBdlon7x2ldrgIRUZUFv7HqnbJl36Lirpo50ShQqQy98BCvSHQkghEdKai82kvNgv/5KjhMXG6fkpTYp18GPK6QiRFsiV13jHDYnzBGt0jxvVl3BvvIIxmvy0JpQ5Ddz2y5QHkAiJhcBV7lzELMCZ7SI6t7CyPrlwKIVNIssjGDxA5VMYD7BKG0g7Avn4XDNo3p0eETZfZt0NKcbHTMaHRJaPrq5DZuYNlNLFK5/fz6Sly3S8I3ZGO9hJh8AJcHBo+0vYOBTmyVHS4eko6Y83jDhI9jiaHHIiKrTF2mOxjBA/k+Dmgs+X3CqjV77DvCHlabF36i+jb/73yKyPtkoUKmKmR2RHf4Yz6VCpXob6rz73+ffiHY6nx2QmxrdC8qJgs7yJJ3yUtGkGDVzhE9klchliRw3k7m043Mdd/Q6WU6YQDpmw0XYFkDj7fwbpBMIaO36F5uAuk8EOrYXXGdlNICfXOUII2s4SC+4SxsxrD0nlOgIzD8QMZNJnUGkQD3bxaptUPyKU/tDZuzA5e9MdslxTcStcCi/zPJfFzG2D237m7z4J+0Jwf8HPyKcegfzrf/2v+f3f/33+wT/4B/zWb/0WRVHw05/+lH/6T/8p/X6fv/f3/t6n/ZIX/MwYUpOSmYQ7gzsYY2gHbZaf6Fg1QmKekYRwhMfVynVSkxCoiLz3AVg1KDLE9PBsrA/ARmmT4/iIwA4I1TzAL8jZ80K8pZepaUPQvYOTx3iduwi/SW4FiGyGMII4H3Br8oDG6BH1ZIxv+1jHP8Q03iD3FtmJj0iMJk57PJzepWLXaDoLZw5V9uQh6vAH4JYRpHjEOMxwpkd0dUbDbXE0PQYgLVKGWf+FxGYfJdNzO3NtNLnJ5/OQ8/HciediBNXnjpUPkUdvIdAUrdefG0SmOsbkM5QQ9JM+y/7qJ1rRA8jhDiZLgAQ1PaQol3DSDtXRLq8HC+xhqLtNChXSdRLemRyx7pZpl+YJw8Fgh77b4pIb4cgyRkgcbdH0aiR5jO9EmHQCRhOokGSyj+v4HE+OqVSq+NMTdJIA4OY9tpIhuVdhkk+p248DC02BEAJ9qoAvyJkVUzzlYQmbTKdUnToNO2TLq51zBpw/wZjh4Dap7VEOL10kJT9lXjRJCPPxf85kBwYP50nB3j1ktP5YcGAMFeGyVdpkVsSU3DK5zjCmYKVI8eMu2huh0YSqxNXKNQqT48uQYd7DVS4uAevhJgfxLloUCKOYZjPGEoaq4NHoEQ0EB4M7KGz6kw615jWkWwYjYbZP4rcYC8nAq9NyfPLZQzzbQ3bewT/4ATYK2/VJmt/ATk7IZhOEkNC7y1r0ChWnjivdsy4mg6aXdcl1Rt1pYjPvEjyLn41G6RhhiqdEZnZ8DCYj9xYwQnGSHfJo9AhLKC5Xrv5Mha0LvngmxfjMuW+aTblZeYWfx67eIDDSozh1OR3kPSazKVUD65MetpEU7dco7ArB8KeIvR+wHLbnonoKiHukx2/RXf4WtXSCcmrP7Rpte4sYQAlFaXbIaLiNSQbEkz36lkvklLF1TtUtU7JbhFaIRM1jiOFdkrzLLB7hTxsUJiXLDBvlTXJT0PLnG8VYz5hl89FRvbjPsr92NubDIMiiS1j2yXzk8Wkn4wVfQow4J45/0invSbR0yEjoJAc40qVmNxDIc4X1RMd04mOG6ZASBVWrRNOOQBY4VplDIegmXazaFk0JVucOee99snJKPomg9y51t47IMgpLMho8xFUu2hSshmvYxuJ6tMnJ/p9QCJfJYJuwdYzy18n85aeO+SB9xEncwRMuV5wy9myA8VvPHcFtDKyH8/1D6IRE3QeYSQcA2y6RhqunbiicE91dcMEXzaPJNsvBKqp/B4GhiNY++Y++IK66S/zB6G2G5U2qRz/+og/nLw2ZSRgVU7rBIqmImT34T9TtEtNHf0Rp8a9ghruktsRgyHTGJJ/g2Y/HPmnpov1lDIZBvEM4uEWgQora6+fcWzQafXpj6BpJe+3XCeIOVrSOEBEagxvvI4xmVrnBRA+xsiMqRY7b3yVNJqgsw1st07er1JwmBs329AF700fM8ikL/iLDdIBkLh62TIIaHaHDFbJswix+hOjeIjQKWq/Nk9xPsB/vcjw7RgrJ1crVFyoGF+QI1FMd7h9yITL7cmPlo7kDvVNFTo8xp/GrHO+DvzQfZdf/AG00Da/OWvCRaQP59GzMEunoTARg0Bynh0yzCS2/TSgfx+UGeX6PqGyy6lXceI/w6I/ISytsRJv00i6e8vBlhCzGpMkh3azD8fQIg8ZUVml7DWbDGUkxb9ZVlgfdW/hFQRH3sBYCHAS97ISkews/bNCIFtGNK1TDRZ5XqilUSFF/FVnMUINbXEdwVF7HtSIM+uxxdnKMPH4bbJ+s+fiaz0kRRj5XTCMEdJMuBkNSpEyLCY51kdf5opE6RRy/A6EFwx0s9/l7yicRxQwr7VPYlU907QpkxLXqdTKdMi2mDOO5q98oGyKFJDcpSZERKZt6bxuRDNCN66T+Y2fW3CrD6XH1shMGSZ+aV6di1/Fr6yimFE4Vc/IuedonK3LCeMjA1aQIktkRw6LHzmgHhECXt3jFDij0/NzWxoDdpLr4Fdj/EywsdP8RqrTBZWeJWj1jZoUses+IqdLR4zUh6UO0gTYCoedNK4P0hOHRn6JMQbP9DZAv5vQ0zScY5lXgaT6lpKov9HcX/OJiC4e10hofDN7DszweDh9ytXIdZebrqqMTpITQDgnN3EyhpurcKE2pOi7bkwNS3cdzCxZmc5cn0hnO9BGF8unbDnbnLfzhDsnoEM8uk7W+hh1eoyk/4EBZxNmU2BT4SQ877iFGt7CERbH5tzjRMcNixEKWUMo8crd5TlCmhUWx8BX0bA/hNSnU80eGXvDFoooJwM/kqCV1ij1+eJrTW2NCghKS0uAhpvcBs/iYifSootFFTH5q/FEYDTqjEBot7DNplhBA/wHBuMuiSWmuXUNZFYyBmR4TH/85gTFYvbu4SiGzCSvrX2Nw2OXR+AATLbNUXUWXrlC2S6wqHykUnvJIipQEcO0yC77ET/vYTgk3uEIqHtfbtL/MpBiR511KqoIUitGpQ9okH9NNTihZVZSwWPRWyMmI83kdbJbP0ORIHOzZPiLpoYOlczk0IQTduDOPffKEmZhS+jjHqws+V6SOsUYPQXlk0RoFMCsm2NLBES6FsDAUZ+fsuBigMZRUGYEkVyGoEGEy3NFdhtNHJJ3bDHWGIxTl5A14Rn1XCBglp7FQOkRIiSd9inzAdLZDd7yHa/s0gojADjlM9liSDl7YRuYJMulQJDEmWkRVlkjcNlY+mgvNAB33cS2Jmo4IvSZLecHAqzLQhpb3eHLUk/sXa3ZIfbCH6zbIWq+TCMO2saGyidAQmezMMMEYWAs36NodEIbD8SEAk2yCRr9QTfuCCz5rPvUs/b/5N/+G3/u93+M3fuM3zn72ve99j5deeonf/d3fvRCbfQnYT3Y5mhxhZI4SDoUpmOaTs4TNk0iTYYR11uEkBLjSxz317zJ+AzF4BAiMVz/3t74MWT9NEn2YEnwwucuPOj/gitF4g11eHhxQsqpot4puv4atvo00KQjJ8OCHrNguImjQi/eZPvpTZLRKKY2x1r9HK2jzaLxNNzlmnI+ouyMCFRGq0vx/mfQxQQtZxDB6hK9zVqaPiNMBtXAVu/5VLleuMsnHlOwSLW/xZ34v5wv9JkfxAb4VEKkydu896O8g3ZB88esXYzU/Z+RkD5LRfJb9eBdqzxablca7tI5/SmoHqOVvvvBN2XhVGB2AEPNOcB3D4Y+opD2KbMi1tV+lajXISXkwvsfx5IjC9YjzmNF0H6u6TnX2kOJ4hLQqeO2baOXjN19DpX0eWIos6/K6W0a5Aqfcopd0WasUVKMFTNgmS+4QZ2NK3W2Od/8Y2wpZ/cb/8+wYx3rIw+F9lFBcKl/GER4PJ/cYJiM8y+Vq6QYbpU2m0z3KnV1KoxGinpGUrwBz+9lk7w8Z9u4glctw06EZvNho0gs+Ho1mb7rNjs4Iixo16+NnywtTYB3+OSabYE1255bBwVxApSnopSeURg8Ixn0aYZ17XoXb00OaQYPrToXu6ABPurTtPWTpOlqquQ07Be8O3+Le4C4lu8SbrW9SVlUuBVdx5SO6cZd6UGNntE1iYo6m+zTDFRr1a+hkzCRoICvXiA9/io672LXr1MtrHKczXNvmZHqMxqAywYYVUiQDUidkNHzIgd9kQ7l4H/oPKhdhFOUnEnmDvEsvO2GcTMi1JtcZlyYnmNEhkgRT3gSvhDn4EbLIcBpXSUvzc9SODxD7PwYMTu0SSfXG2cY1NwXTYvJzic0+ej+84PNDSYUQAmMMlvyLi7hD6XGptML7wwk1t44cHxDPBliqjBw9wrJP0Hf+A6ZzG1le5aS5xax7l8iymbkVBtMjdO8OC04Lu6XIvHkR9ck4yhbumWOmGj3EdO8TpVPy1ssYpcgP/oRh/yErzdeQa9/DwmFU9EiOf0gw2iZIx9hRg/1ynVFyRDWo0J/Bol/HF/Pz11M+ru3QiU/YDNbPhGYf4gxvY7r3EEJiL71J5n78enPBF4tAz0clP6dRITMJb/X/nJ3RIxpenVfqr6GNwdYFVeVjrAoVu4Jve1iWonAqHBtNc3iAvftDhFOjdvW/Y+Rv0omP52JGt4Ya7dJXOe8MbvNmPsIc/QRLKZxc45WWyFs3sdtfwbZrFKUNLFWiWrtG5+htwnAB6zkjy2ZmxLv9t+nEJzStEqtJgitrqOEOLH+D7DkOeoF6vH/AOgI6gMAoa+4ue/hjQFAsfOW5wrwLLvg8yXTKUXzA6/Wvoo7fwygPEz7fafWL5rq7xP9v9BbfL7f5m3cfItIhxrkYt/NZcpTuczg9wrIEx9kexhRUwwVMluE3LzPMuggnIPSaqMkBlrSIrOiZ+ZlJMcA6+j6ze/+RXDk0rmZMFx93cLvCZ6W0xMFsn9Bx6Y4P8Hp3CCfH2Avfxo6PkXf/v5hkgrr86+wqn/LRW0gnomF7qHAJ41Xx3GWapyKDXCRMsjGe8hlmA5RULPpLjHRCZnp4x29TjlZQo22Gq9/kZPgA071F3avPxwS2H4vNhJgX8GHerJfo5BPFZoeTA97t3cZVLpulyy80Qu6CLw9W2kPufx90gdO4QuE1kcoCrTHBPDZNdYotBEIoJtn0qXM/9xexyx1MMsbUrp39blKM2RvvAfMC5M3Kq888hsTMOE4OEdmA5vv/E2Ge4/otwpf/exx3LpYXOubowf/EweAupfIylWgBY2yW/WWE0rSCCN9ZoFj9OjIZE3TeR/Ru4do2I2Ezjo/QOkaHC5AOmVllEjtkcu9/JilyFjb/Gto/3/wx1gOSPGZhtMO4+z6D0X108zp241WUsc8SqXLwAJPFkMVYsyPSaINR0ePB8CFSCLbKl595HRkDTa/FXv4IRzlnTcAXfMEICcpmPoJYvZATkTQZ1sH3IRljOSH58rc/sbnZEwGeCrCEzYk8QaPJRcp/3v8DTpIjXmu8wUaeE09OOJkeoOJ9Slf+Ljbe6UiqDC1sUhK2x9sYYxhlY14Lc4ruNrooyMfvYxqXyAcPKExGmA8xwx284UPiyjqyug5+g+NiQuQGKGOzXtqgl3QoOWVG43uw/ye43VvIyiVM5BGZAnf/BywVOVTXSf2n13wdLCDdA5JiyMwLsU2C8NrYjWuQj0jzHtnh22QAqgytF3OcrbkNBukQJSTVi33GLySGeVNhYQpqduOFcv2RKlNSlVNhbkKiZ0zyCUZo7k52aHh1HJ0TtF4jUhXc4T3s7i2MHlLyIzqPfkAcHmPVr6PHI6RtURy9i0ASlkJG9/5X8v49XBUiqlfQZOzFDxnnKWHrZeLxI+zyOoF0aXTuYtk+KB8z3mZHJ5R1Qu/hjwiCFezaVdLqzXPHv6NHHBcxftJhy6k9d6TaBV8cdnyIOPwJAHLhdbInxCePMUidoaXNhwGAPbyH6c1HCsd6xK0ipySgcfIWo2SAO+vgNF5iWG5RDxqslzfoxh0WpI21+4ccTw/Imzcp117CEQ6DtM9qfoTs30fqhHHjEh2TsRwsc290l7qUzNIRm8UIc3gXXTum21jhyA2pFVX6totdWaNs1bCApjOvpWo0da/OMB1CdYN4fERVbUDlJlqcvwYnxYg7g9sYHpufNPwWRTHD0SkTERIzzwMDOMI9GyXd8ttYOFj5EHH41rwJfXyAXvm1s2ZEYwxNv8Xh5IDADgjMRbP5lwm79wFmOI/dbanYEQUnsxMsqdiqXGZ3vEtSxKyEq0ghuX86Uns5WqbtzN2QjTHkw3dJj98nL2ZEtkOa5KigAU4Ik/ip1zUGVsIFDiYP8S2LQmccFQOa3bdRvQ9YHe5S1K6SVTboVK4zBDIn4DogiwkmHWG8MpkMSJ2Iw3SfpnJxyw0OO++jwg3C0jpFuE11coDX28FWVSpL30R/xMBjUow5nBzS6r7PYdxjrRBYsyOccI2qV2GQDKm5VayPxIe2cFlw581nmZ8zTAcsBUufjdBMmHPTsy644EX41KOPLMtYWVl56udbW1tMJpNP++Uu+FkRhu5sru7WGsqeR1YULAVPuxG4gw8w/W1E2CSuv8RucsAkH1H1akSyTKhK83E/axEGcU6ZL3SOM74PRUJevoS25r8rkmM2kwl6esTJeJ8j5bJa38R4i2TeIkoF6IMfIbvvU21fRz/4Aya1DYrmdfqTDgjwdIaNoWSVUUpSmAJt9NypQX0YWIDxKszCNoIcO02xNTSsCtJfJNMJ6CltZ4XvLS8izPO7ZD8JX4ZsnApxhDCI8cG8EyoZo9Ih2rsQm32u2CXOsnLu3G7UygbIyT7GKZMFy0g0avCIlt1EU6Dw5kkI5o5gg7yHLW0iWWGQd0lPXcBsHNJwA8upgGVTqAhRxKANvoxYDSpk3hoai9ykLKZTIp3QLSTxylfYObHZy8d8c3CXhqyihEDs/CGxHXLiRzxwQlzhoIuCk9YmUalBu5iyMLhFubuNOHqb/rLFnu9Sqywwe/C/40oPA6RJB7xVHOHSiU/IdE5GzjAbULdtJuk8qR/nCalJCGWZmhyCPh0dN95HVK5gzFzgJLN5YKaLBMdoLvh0mBUTOrMOZdtnf7xLrdb42OBNmAzSCUbn5NXr0LxG6i9jEBynh/Qnh2SHP2EiBbPxbdLFNxAypBv3WHdbNEo3UJNt6O9SiD8jb3+VQgXkJqMbdygoGGQDRnn/VOwlWPFW2MhizOSEuxQMTMYVv0Gzd5dIRVj1lwmrLzNODthRLsJvU5aKFW+dZmgxyUY8SB8AUPEqdChor32HBMMehruDW6j6DS4vvTG/fhauwiA7+58nxYgHwweM8yGpSWi6CwgKzLQLQIEL4SL2+AFmtE3htzDjQ0T58vz8zWPOhiFm8/O+4TWZ5FNsaVN6ga7hj+JMd+DkA3AC8vZX0PJinMLniScCLpcvExcxFbvKz+Nq9iFWNkAd/jltNF79MrfTPrZfx8uy+bXoVaH3NqODH+O4JYQX8UG4RBIuULU8sFtUZ0fEcYehgWj8CLw2Uz1md7KDo1xW/PVzm0JtVfBXv8Gwf0KrvIHWmnw2xJY2Ju5CNkY4LQ5nh4TjI/pZgl2/xEnS5/7Rj9DS4mb9q6zUzgvKBAJLSHKd8XD4kLrbppJliPEjcCpw2rUFYM2OELPjU1epC9HZlw1pUuzjn2DiAdS2nhqVDDApJiRFgjGaYTZkmPUpkhHtvT9Fp1OCtV9j2vg6r9a/wg+O/5RBOuJI53w3GzEyMeUsxkunWFaTSlTDayXk410OvRr33IjtyT433IjMdsi0wGQdas5lYqfMtLLFxKoSTI9Rkz3s+ldw66+CFcJznE+3Jw8ZJgPuD+7hly8x05J6cgjDHSQGtfKr5/YOmoK92Q7TfMpKuEooy+TVa1hOCaMcMncBp/8eJp87CjN9RFfk+Mp/IVecCy74rNib7mIwNL02Vu//c+pq9uXtLC0pnxW7xp8azd8EVOdd8qVvfdGH9UvNyeyYWTGhO+0wSoasltbw1v4bNrwFulj0x9skyqWB5GbtJQSCg9ke43zCcrBMSVXPRPdSWKcu26CQoJOz1xFiPlajm3SZZjEyHVLf+UPMYB/ZfgPXqyFO3kX27lCES5j+fUqt18izAQOTUomWkfkU7dbOlD6d7IiD6T6FyPGUx0vVl1kO1rGFzfvDdwgrl7CmHbRbJwoXGfmLZPkUWyqMMQi3jNN7dz62pnwZLR2Ww2V2Z9sIIwg+wd1BCDicHlLogomezvNR1se70VvZcN6A5pRIg6dzkxd8vsh0CLqYfzPrkpevola+Mx8Zfrovq2qN7N4izRMqG7/+lMhSC5uk8cZTIjRLWmfXhqOcZwo0wXB/eJeDeJ9qkVA3GXER4z65ZwS0nnA8esQg6TPsjllovEQj3GDJW6HZKHNyMiJN9kmmR4TKIatsobwFYjPBlJr0dv4Ly34TT/kkyQh3+QaduEeRDCkAPXgAT4jN8qLH6Oj7ICw6eYKDoGRXidwWrjW/5s/wqjA5ASEx9vyaGWQDcpEikIyyEb777FioYlUYOl1SnRPrGba6GInzRTN3IvoqWBNMyX0hJyKhUzjN6ZHNEDo5Fax9Mr4MuVl9CQN8MHyXtEjJ8hxvsos1OMRMj7CiVWInIku6LLqL2J23EZNDTGmBXmkBRylEXtBIejgIIKdnEsZumeNokZkC3w4ZnNxmSQWYIie0KzijQ9ze+7SEYGYvMnQGVKwaFavGqBgwnB5QZAP2lGDN9Zm1XiHKZ3DqzmNmJwzLPQSCSFbOrovCKjFZ/Ar3hndIkgGRzrlavkFaPm1AHLyFROLbHra0yZ7z3nyUQEan42r5uWsEF3yxDLIeD0YPAMjCjEX3fBww02MSnVK2KmBgUPRQwkJacDQ54uXKFsXJT0h1yonjc5AN6flNql6VtWATJSRmvI80mvbkhH7vFlIUWMP76Fkfy61g/GsgLYTR6HQ0z89bAU71EvnyN9jBcDg74tbwPRpuk/XFb3Atuo7XeRurdAmRDClUgHArqLiDU8RoUqbFmHLSP3+vE4bOrIM2mkk2YVZMidRFE8mXDZl0MKexkIg78BGxmUBjd9+F0T6UFsnqL2OYOx5/SJLH1E2BPzs+bchVHHpVVO0qrXB+nlesGuWwht/9CbPuu3g6ZzptMIpW540jkz16vTuEVk43XOJgdkQsAyInotCaTrjMcgT5aA+x/A0G0wO8IufIiRiHTWzl8fDkR1wqX2bN3zrLe0okG+El4mDKB/0P2FcevuVwTbkIOIvVAFKdYDBIBMO8j53a1O06N9MZetxlJg3x0tcIndOmXiRL7irL3toLT4lpO0vU3QateoV+d3bhgPyl4vyHMUoHAOS6YJD1mWRz/cjR7JC693jPlxaP97xjPWA426c/fJ+238Ja+BrtaBXhtE5jo5iclJme4AgPV/hYWZ/m0TtUpg/oz3pMHB+7eRUv7uJ07mBlEzK3TFi9QpIOwKmggcyqkjXeRCiFqK5TKJf38h7u6Dby+DaOssnqV9hVAUsGltb+OvbufybXApNOkcXsKSMaS1rza9urYqUjhLIp7BICwXpwidzPsYR1Nr3towgEq/4GrtnGjPYxoSRzf/Zpbc/GcJDs0ZmdUPcbLLkr/EVqMBf85eJTF5v99m//Nv/kn/wT/sW/+Bdcu3YNgL29Pf7lv/yX/NZv/dan/XJ/yTHY8SHogtxfxIhnJ7Wnenzq3lXGI6DhNzmcHlKySmz4V7CkhRUfIw7+EOGWyeovIYxGDnfQAszogCxqcDI7oZMc8XD8kBV/jc3SJUJVIn9Gd5wz28F68L9BOkYuf5289Qaj9/4jNw7fpmtyDqVFUN5AOGWScAnLW6Cwy8jRNkgbYfuoaZdmtEqifDKt6bVfZgWJVb3BXjZgosfEWUquNaGtuFy+eua4BjCubHKohxTCoqIzFq0aCIPs32Js1ziedliWLk37Wd0EP+cnYgSU16D/ALwShVP91J77ghcjDVawVgIEhsypIzCoox9j0ilCCKyVgNyuYsI2cvAI5URk9uON2GG8x+H0CIFgubTI3mguHuw4x9TtBiW7Qi3tYN39PxBumWTlVzGLryOmx2i/eWZn7+UTov5DZD7iMorZ6ARHa7RdxSttIGZjpGUh+j30ZA+pl8C9QpxP8WVAySmjs7nIwp8NEZMuo3xIcvI+u5VVjtFcWfs2lvsWuVflkbDJx/e4WrpO2S7Tj/sIMU/gK2GxEC5wPD2i4lbx5DyZVbh1lBtBNoPy2lnwrYWFv/h1ljoBRdDADjY/74/xlxZHOmei2MAJEQg+bs+jpQf1LcTgIURLpMEq5jTY1LogA1RpgU73PYJgicNsQug5WMpl5JaotV5C6AkUGdbRjxHRAkXpKo5wWYqWOUmPaDpVvHyCtFO0dHCHd5B7f0Lh1mjZhvu2Txuw0zHObA8xO0FFa8RCoBdeo9a/h2tyVDrA9peo2DUulcVcODDeI9cSWbtKVdnc7t8hzqdMkx6yGM/FMI0WEDIqBkyyMbalMBgCK8QTLm2/Rd1pQs0gevchqEPcoZgOUekIZTnk7dfOzt88WMIu9yGfUVTngo2yVeOlahkhxFPuT5/EhzbjFBnMBqi4i74oXH3uRKpCpJ7tVPmzIKcHc2cAoJSMean2CgKFLPUxxpDaFbLDP4LlN9BZSrb6q8TkDJMhq6UtAlUilwVpx3AcdylsRQAcTveZZTPcuENRxNjR9bO4LK9epl4pIyoZx04JJz1myasTTw9xwja2U0KlPSLlkVfWiQYPUcMHdIoxg9kxm/VryIf/G1blBrr+BkbO1xCN5iQ5IUiHeIMdpFCoTKCTCbCHWLiBKGaotAtHP0S7CzB4hFz71QvX1S8ZKuljJicAiP59RPnSPKZ8gkCFNNw2UihafhNPBljpLvroHbQdIHb/DNX4Kr4MWfAWyckZij7j+mW8yS5TFdH1Qxw9JJJlstorWOEKPjHebJerToncKGLh406PkaU2VtigP9whzqdkXpPo5A5ysof0a7D5NznIx2jTp2o3z3fdCYMxsBgu4+UxG1aZUuM6PPoBpnoJUxhkNjknNhvlA05m85GZe5NdrpXno8ZFPkMkPSw7xHg1hNgBDIek7Iy2kUJyvXrjbATzBRd83uxOdwBoOS1U913yha99wUf0yVx3l/kv4/eYKger8/aF2OwzZJAMkEqA1ggjaAYtsiIj9NfwvXUG8R496YKBujEE433i6TZaSmbSY3f8iNetIfTuYMI2ovYS+cp3sC0PV3mk7a8j9Qx3ugvDbfb0mKkXcZwMWXDKaOHgKQcvm6F1hnAbCDtA2h5eeY2g8zZpUCPLcmb5CEdUIc2RSQ9tR+xP9sl1jjGGS9V1otMRJsZAZEV08pRG61Ucu0QRXaJiB6TRGpWNKj4wiHu4wwMc4WFLi6R8FUvYJGlGYTSP2OZy6dpzi0DGQNWtckQPS1r48uNFGQJQxz/GJBM42/tfuNN8keR+G8vfReQzdGUT4ClxjTU9piF8rPgY8+j7ZGsBmfN0c8RHz5N5Q8oVEh0jheBgtkvZqZ5zsTbCoNF4ymU/m7C1/muUp110/WUyez6dwRndw4wesdm4QdLNEZUNtPSpG3B2/xDGZXJvnaPdP2Dv6C1C6bLRvIlQVbLyJgedn5DmU4q4Tz3w0P4Satyl2rrCsHMbV1jY0eqZ4MWOD3H3/5DZ7IShMZiFVymH6xgzI/frVLMZU3YZCUXNriPKl7HcGkY65HYZYTRePqI/3mdoUpaDpee+/8N8wCAZA3A0O6Jcql4UXb8EFFYJmsvkJ6OP1l2f/XgVYtW3YLgDpdWfaQwbgDwt/6xGK+xP96h6FTZnfUpxDzsZopoRH5Q2aCsXlY9R/TvI4QMGx3/GZOtvMDU5LyPwZwNMkmGV2qArTJTLIBtynI0ZTg/49coqyfEtqtEChVPF7r2PNR1iFTHl2SFF9SpSp1izQ0rKYhK0GQkwlsuuW2HFiShEBTtoQDqiH9W4N7gHwKXyJary8USVzBQkOseSknExop91qFh1QBCWXyHacJhmPQalJXxjzgs4Pw5zITP7RSY3xeOvdX7udzM95tbg1qnzUQNLWhxMDjGiIC5ianYD0bmFGR9g0jHtxTcQpTX87l2WDATpiMxpQHkNeXhEWmTY1U3acRc17eN0f4LMY/KNKcYKiLMRk+Z3sNa+i5iekJfXYOGb9OMuhckx2oAxGARK2Ihpj1yVUY7A1C9TeCtcdmucTB8gJgv00xkmauI/uWYYQd2rczw9xrf9T4yTLvj8SWcPMMN7eLNHEF1C+0/XIWUxg+HufDzwcBdZuUShIvLyFraQIBReUCO4+x8wRYKyHPyFr1J4ZSJ3gZr9WGgiBJD0sOIRIu7iLX8NaUUMswHx6CEDk5KN9/ArqxSTPepCElU2qfllMp3juIvo1Zx0979iL79B36rwNa9K1L3FUXrIjlelM+tQsWvU7cdu3saA1mZ+XjMf5SnR2L33EJMjTO0KabhO2a5S90ZM9Zh+PCBOUwpvyvp0gEQSavCFR/4Roc2TQrPcKmMvvIZIehTB0pmr2ZPYOFjywuXvy0ZevYZSLiiXzF9m0fbYm+4RWAFVu0ZXdsl0TsWtUnXqTNwJuclpeo+dsnNyPihSGtVLdKRDtXIdW1UeezmYnNHefyIZ7jKpX6HR+hZi8pBxckQ42sfWGUI5NI0gF4qosoaTJ8jqZRwZ0qhcppL0qPbu4wpN4Yfkbot9r8bUTHm/c5tL6QyTdlgKVmB6QhStEAkLObiP1AXCLlH4TYpnGB54ImCrfJk8WmUhXEQmY7SeN9UK5NnozI/DyvqYw3cBg5yeIFd/Hf0pNDymJuVweogxhqPJEQ2nhSMuGlUueDE+9RX393//9+l0Ovydv/N3CIIAy7IYDocYY/ijP/ojfu/3fu/sse+9996n/fJ/qXCmu3D40/nXjdnZCLwnyUi5N7hDbgocdcT1ykssusvUnXlR6EObRdG9BckYk4xRfguZDpDd9xF5gl7+OsIuoUSHVGeUnBKFKchM+txjk/kUM+2BEKh0QNr5CfHJnyO3v0/UvE5UXuFk5dvgr2KsGqlQczey0ipi1iVvv44sraB7d6kL6JQ2WHfr1OwWt4fvMcv7IOfDzDaiS6yUVliwz7uzpaagc7o4z+yIWmVuMzwMGhyNdzFGU+iCT5ukfBUZrWGk81wB4AWfLU+NVfowIH1iQ5bVXkaV19HSQ8vHN83ktDvcYMh0jsGQm4y98Qm5VzCKuzT2vo/c+wEmS3CERbz2PbLay+deMjYJg2SMwGD1H1I3Cicfs7j1VxmXtrDbixT9u6juXdy0i+/XsHFZr65TssrU/Tonk7krTVHZxPJ/ip1b6GiJ0GtR8eo8TAbkS2/SiwcsIzB5gjaamt3ErwVI1FlA0HaWaLuL51y0ChVglr4NJn9KeJD5q1hrq6iLROSnii1crlWu40aSfCKfMbp4fv7pJwK5tHQZUb7yVAdPy12Yn9JhE7e8ykgLKlLhSptpnnBncJeb1Zep1K7Anf8V4ZZhtIcoXcEgcIRLIDwqnbvkJw+wagOoXUb07kB/BxVO8Vo3WfAapDpFiodzcZzfQo52qVavMLE75FlC5NSRJ+8i1hYAScWqU5icXXYxQN9AI1yjnc3QpmAFCzPYm2+COx+QRS9zf3gPbTSe5bJSWibJU5peC08Ep+/DFrK0gREKu/sOpigw9ZtQ3yINH3eJa+k+s/Ndol4okftRjAERtDDJGCwb45R+9ie54EuDcasIIQEDXu0s8f5hIfI43ScPlyDu4zXblGqv8U0VkJPh4gGCE1OQrHwbaQwDt0EAeJaPPd1DHP4UK1jEMTZJ+SrA3Amv+TJHBw+4P3hAM+2RCIVovEamArKdP6BkPDaiNt3GK7jNr2B336Ny8EcE9Rs40z5xmlOIbexo/Wxsp4XNpdIlhodvoYoMZ3iM8E4FeUKQ2zVUkFDEXWR/B1V3LwquX1IKu4Rte5gsxgStp4RmMB8fcKV0jcLkOMKjIGcWzgirG/hZBpWN+ahZYdMO27x78jZ1y6UT1Gi88Q94r3MfKx0TDe5ys/oStnTJvBYR8Ka/xkxPkSh06YCDu/8zrtbU9t8iLa/CrAtLZUQ2QMU9xMm7GJ3Qab3GBEHip6w8ORrKCNbCdeqJT3l4iB3n+ByhV7+D6d1HeBVyt3r+/5MOUki00fhWgDHgTPfPxkYoXZC03sRajUDC0egBkKKNJtc57kXIfcEXxO50h4pdw5sdI9MhRfnSF31In8g1d5k/GL/DD9o3+PrJ21/04fzSUpCz3b/PLElwpMf1+k1c4VGxq3jSRyBpuW3AIISkJW04/hGKGCc+wVt8k4rtY05uzZse+juocAXjrWM215mZeUHJOfhTRP82cfd9+q6NqG0RlRaxghXaSz6q2kHUtyiMhZmMKS79DWTjMsXB+3gFJHlKvPwNxkC9f4iwHHKvgUQS2RH9pI+jHDwVnOuwXvLXKDtVHOlghE/O3NNvVYaY7ls8GtynXFmkNz1gNVxHnhZ8cp1TnDpnz4r41LXh+aX9tdI6IvFQWC82QvPJvf/FXvYLRyufbPHbCAz6OR36xq1ipUPMbADldUTnFmK5eX4vV8ww0n5q5GCkytjS5v3+exhj6CRdblReepzrNJKN0iV6SZfLlau4VpVc+mSnz62KCXRuI4wmFBbXXv4f6ecaR7lEowNIJmSThM64hxaCcT5C2RaT6iWi8stY0qcsNFJLUmWjoyVkkmLKG3juOuH1/weiKM4aHKXJEEc/RY1PKI23sdqv4rpNstINIpNh7/5XpkmHXjZguPBVpu6UjWDrnDOx3XsH5/iHXDMZ4/brZ/uZZ+Er/yy+iuzwQmj2C0xSvoqoXHthZ5dnUZYN/pul75H3foLqPkQcvoXx67iTE660v460GhQmxzU5xAO062HFA5RbxZEKGxd0QeHUcUrruMkhyybGkwGPJttYGk6EheM28dyIYunrlJIhlpTk0QqWVcPu/AQz3McRkuWVrxJv/A1kNiUTDpEsoYVDuvB1BJrubAfyeTNKps/7k4UqYq20xvbkAUmecn/4gK2Kmjv2S8kdKRkKB8a7XKkEF25Pf0moOXWyIKEwBW1v8dzvUp2eXT+zfIZnzfPglrQw+TwacaVNyakhkCinwrrbQMo+JhfQeR+x/B3SaBPckP7uH+Icv0XVdfGqm4j+Q7S0SDrv0194nduTfdrjfep+C6WqIBxQEeulEifJIWmREqiIutPEGIGpXUF076BLi2fOrJ4IUKrMSfUGUkqUVeKjLVZL3goNt4ktnM9mnNoFPzcJM3q7f0w+OyFyyyw0bz7TgUhLD8uvzid6+JWzGo2WLknlOgAeBaVwE5PNTocy3KBmVZEoPqqlLXCwln6FGilp5SZCVbADi5PqCeXxASNhIWd9mtmEmtNm2rtNRzoIBG1XsFNap7v5PXIDq16Fxd3vkx7+GBwX4ZboCxdPKFQxPddA4MuQ9dI6k3xCza2j0iH0d+bheOcWMlgGYbEeXGJQdInTeW05RiNqm9DfhvDZAp2PkvlL4D9fbH/Bl5NCBRRPjAKu2U1q1ca83mTgWvUmuc4IDRgj2QwvP1XfKcsqlaDFsbRoem2EOr8qqrRL3L1LYQpU5xa69Qb7RUIxPSELmjQsnyjaRFSuMR4e8oE/IvAqFPWXWKvcJLSbOCe3kcfvU6RTzMrX6VYrbI8fgdSUnAjhlClrQwOLtNCUB7sE0qMY7pHhIpyIpPH6c9+HSJWx9BDTO6DAIJO3kWuNZwonn4mQnL0x0jozpviLYgmLwPKZZFMC239qlOcFF3wcn/rZ8q/+1b/6tJ/ygufxhH2kyWfPfIgxGs1jRfmHibwnFanGAG4Z4uF8oXJC6N0mL20i9Qxd2cBWNS5XbNpRm3EyxlUuJev5DiPaLeM0LyGlRZHGqGIfiSALF7CDNmHrTVTpjfljAVnECJ2QOQ3E2l8BAwaBjNYBSU18aA9u0KeJSWUUm5UNXPns8TmhilgMF5lkE9pPdA1UrTqpPw9mGk7rqb/7CyPEmbvVBV88BkGx8AZyvAdemdyuzn8uJPkzzuFFfxmjDbZyaLtL2MJhnI9wLY+8KMiVAr8GOgPbxygPUWQ46SNIx+homdwqE6uAfPFV3DwmG+3idnco4RA5bcruGhjQ0kFKC9uqUDWCG5XLuKryVKo9DlZwXv4fUEWMIyVXhUVoRbyXvYMoFJ6V4loOTaeNhURlQwLLR4uP2Oo/o3ithQXPCRwuEpGfDY7waPglTiajc/UPO+kgjn4EgGm/cS6h/GRCURWTuR+ailj21gDI7DaTYoKvXG4PbqONRgqJQZNGW6jFN0Gbc8l5V7pUrZAwz2g4HtZ0D6I2ORbWwmsIS2G13qSa9ZjmM+y1v0Le3cbkGTgRCou6v4r0ttF6/rMnC0VKWGyUNuklPcpOmUhWebn2KpnOqBY5iENAg1tGn92foNAFDbuNtJ9OkuhTwVheuYwtLYy0yIKNZ77Pn+b5m1avocIFjHyxMRcXfIYYg1WM0NL5udy5Mm8Ba/Xb8/PIfjqBYYzh2Iqwl75J21/EPk1KqydC5prTINM52uiz7qoFbxmTdBHBEp6KkMkJTj9HB4sU7lzg9aHAvVABhdHE6YSotIgaHGNNR+je+9RKG6R+Fd34CuWozUHSozK4TyAmOFaJwjofXyzYayy2vg7jAxzho+svQTbDOCVyu4KUHQwOonoJES1iajcuXM2+hGjlky1/G1nMKD4mvlZYqNN1XGERhVdwbv6PmKRL4j/u6PRFyNU8Q3fu4EVtotp3WXSOQFWI9eP19kOM4UzYK+w2fnUDd3KEbQXEbo2p0dilSwjpIUa76GiVIk9xioSJ8jA8PW47lGUqNkhKIA3kKWmwDNFcNPzRNdqXEVcqV8l0erbHMNI6u6uY07FPuTUX/K5GaxzNjoic6BPHsF1wwWfJo8k2Ta+J1XkHg6QorX3Rh/SJ1KyQBavCH1dyvn3y0y/6cH6JEcx3o3Nn3RW7TTjZx6QxWbiBkRJLOCydxvOymICU2NplsbRBWFonsMoI92RefLIcCmXP1/AP93XGQDYBO0IKaKiQsR3SdJosBVfJAxC99zC9XUTYwKx8k0LN4wClbhOZMsavYtwarrdAXroGQp3tI9fDTZreBFd6Twm9JJLSM1xnZTIgLzIMmpk2iNbLmHCV7LQ5JFAhC8EC42zEgr/4zD3quXdRCHwRvFBsb2C+9x/tglt+ugntgi8Eg8A8R1AodYpMh8jmVXS0QJ4V4JbPfd7O6B5074Dtky987dn5NvPUF2eEskToP24YevK5jbARloPJYmy7RKQWCKzTPIozRapDjFTkxiWrv8Q1v47n1nBLNzCqhATcaIuBXSFyyxRWC/1EM18hQ87XfwRCWhThIoHl4rW+ShJePr2uE0yRoY1GFwmWKSh0fq7IJoRBTI6oOFWKpENo+ZTs54/O8WXE9eoNcp1fxEu/BDxLaCaLGZiMwiq90OhHaSyYdBjpAtW6Dlpg4+CqEhnMc0bVTcT0gNAUzJyAdtBGOi3EqWtgVlrHEs5ZPmrBHXOpvIUab+NOB9gqonAbZMEa7vUG4eyQQoTkJps38QEYjcpzVsPrTIohrvJwxPy6ma8Zipa3QK5zLGmdc+6BuftHw24zsof09XwMl37C1Uo/sRY8a69ywS8nCussrvooJatC028yy6cshysoYZEXObZy2CpdJtcFJXENe/SIhnLIog3IBhgUoMEpna3FE+kxK6/iD+6TpQO86X3Mlb+FGe+TWw5FkVKxS1huCQa72CYAXWCKlNBqEvkhG4XGZFMsFVEAabSBjFaf2iu33Dbm9C5ad592/RTIC5fvLynGGHBLMDshzRO0/ez7sBGKrP1VZDZG29FTwnqY58OLha8iZ4fgVpHPGStvDOjWKzB6hHBLCHcuuvRkSKvxNfJ4jBstY2djWsLBkyVGp2o1w9wNtjAF03xeO1XpGISFIwIaRuHVbrLoLVI6fhfSKVZt65wBSs1uUrPn56lRU7AcyFOkV0HlE4xVwghJSVVZjpZJioSW1yIRIbK89Ux3Jjs+RMRdTNCeuwte8MuFeTz1x8YhnDz62LhfCYvXa28yySdU0x52/x46Wqb4MMdvhbTCJfqzY6LKOrYM6Fk+7vLX6CBwazdxRYBBYC++SanrcqJsMiG57LTm668dIPIUo5x5M7CeT0hRxmKjdAlfhtTa38X076EG+ygMmPxMACYsDysfUlil5+6BjFQgJegCreQnbYnPkVtl7KWvIJIBRbDw3Nf4WZEotqKrzPQETwYXAuYLfiY+dbHZv//3/56//bf/Nt/5zndQ6uJk/CzJw2XsdARFRlF+drHdER7rpXWG6ZCaW8PCfuoxGSmdsE5kO4Rei9yq4FQvQecWhdsgP50jHsiIQEYsOh9fxJcmh5Pb5MLD6n5A0f4KEoXbvgpLKbZVIi7dOHu8yvoMtv8XRnGf8vLXCGpfPeuY1U/ZNAo2S1v00i6BCqieBlbCZKgiprDCMyWvQLLoriC888drCftsQ/xRZfQFv5zkdhVq1Rd6rCcCLkVXz75vOYu0nEWGRY9xNqbiVIlLW1h+HV1MIdycd5Acvs2H1qVi+buUrBJJ5TpxPkVG62gZglcjibbOnrsIl7GCNvh1KGzCQpN/ZNk8TPeYzI4pWT6N8ArBh5lKAxulTTpxhw17g7rTAmNwTrsEpVdBt1+FIqewKxjx6SjcL/jsELMjyOfdmmJ6BM9IItjJCeLgz8EY7IVXyfy5o6MtXKrWfL3cLG8xSHpEdhlHeOS2h2i9jshGTP0KnWSfyI5ouYuICixkCd7eTxBeRq4zKC1TZBOK2jW0ilg3BVJYpHYL3a4CnAnhEsunW18lm3WIqmuUPxLcllSVUlA9+94VPq7yyRVYK9+YJ0bbW7i9mEulS4zz+TX2ScGslt5Zd9fngUFeOEJ9SXBHdzCduyjLJl/+JsUzRnl/EvnHdMk1nPY8ISSg9qxEngBlbJa81XM/l0goXSGd9UlI8YZ7IPuo8T5m9deAuUgtDTMKXdAsbzHLBmTKppnPGAy/T1pawh7fw/aXMCgq7jpVbx1RfgkVd9BWMB+5Alj5CIyeC8qab2KFh2grnBdVn9iHZ9EGtrQpgCxYvnBc/f+z999hkl31gf//PjdWDt3VuSf0BE1Q1ggJEEl4iQ4E77O/Xa/BAntZG4SNrV0wYPPgZcFfwLveZ40AY8C2bGy8Mhh7jZdlwRiJJAmhnDWxJ/R07sp10/n9UT093dNhenqq08znxcOj6Qr3nrp17q1zz/mcz9mgAu0x7k9gGzY5tVR+l/k8twPcuZMnUkaMeKOIrwxiOBSmjmNPjlA3x6HvlpmBnHm0z4R3EieoEfhlUk47ufweEtldhCpGNdtOfFcI4wexkj1ksluxo4iC27ng5gIrg9N+BVROQ6b/bKDjIm3vhJGaMyDrx7qbyyNEHsE5yxenzZwsBSU2hOPVQfZk9mEdf5Ao1Qvm5gjovcLt4cd+ET3+ZHPJFrlXaDkTk4HsDizvFEk7RbJ0YiZbo63MZmaMWUIzidFzANWYwowXSE23V/yO6zEb45RMeL50ENd02J7aga1cNIqocCWM3I/K9JFMttPXdi2peH+zbRLW0MUTzQHO0ml0btfMxAmrYz9WUCOZ6CM+k0Fh7mcwMOdkg1lO/0kYL2C5ebqVppIfgNRWQjN3dhsY9MT6UfHV6YsJrCzkL37pdQClw5msDdKGWh126TB6/BAeYOb60bECQexsu0YpUMVBdBRCo4zpTRDF5w46uSrO9swAlaBMzsljYFKOpqj4FbJObiag/gwj8jCCCqGdIjIcgp4XYDYmCdz8nAl7Co2qT+A4WQr5KxgOm1lFMrPqMzQHVpuZaaYT6i2RBSBSFmH3DRi1UXw3R2Q6+FQ4WDxORMTetm0kKinaCrsZd9soxDrnBsdphc5txx4/RHe+Fz+997xZEJr34Eu+RGxSljeBd/K7DFeGsLuvI912/bKWO0q0XUnUmEKn+7CS3QSJLfhuB5qIqWASrz5KOrMNS9l0JLeRjTX7nRqZ3RhRvbmaiWXN9DPGjVRzEniugB3rRxMRxLrQGERaE5XGgXEspYja92FMPod20oROnlhYwzZzC/ZZuirO9uT8VVxm64n3YRk2tmmTsZp9NlrDluRWRs0RYlZMspoJoNmm6Y9vm9OWmd3/j9G8hnu5s2NWvtOG3fsCVFDFn5XIIGmm8NJbcdI9pIs1dHY7UWYbYfvVBCY4o4/S7heZGn+WRuFaqJVRsXZ8t7kUrFUfRo0cbO42aKDariQ0kzMTbGebHdh5PjLOtbHEVIJk982Q2UoiVsBfIjg8UjbReSZJBHYGFpg0O+91Vgby+wGa12y/RmhniRkJrO4Xo8eepGZGaCuFdtpJxdso1EdwTJe0mSFhpNBa4xCRseKEyQpGjwOZHsz0PtzaMNSbq/FQPIbK7l4wGDo0E9D7QszGJEw8jzr+A5xML177NRgYtDntHC0f4fmp59mS2jK9FPJcZlRFDT0COsQoncTof9n85ArikqEUqNLxWe3+caJ437zXWTgUojLq9LOcGY+N+l8CNO+p3a2votcvE7jtRNpia3o7k41xklYKRyVnLrNGcicJJ0OHX21mSZsOfPM6D+DGMoSNcaasGKGTY4cyQWuSiW0zE9LDZA9GZRQMCz+9A5Xox/CLUDyOMfUDzLbtNLJ755X/TDmNngPUaic5FflUS88ykNq57GUrfbcTFumLPfeYat1MXqGVed4J6KaySC0woUyI82l5sFkqleKDH/wgvu/z6le/mp/+6Z/mpptuQp2bz1NctMiI02i/7ryvy1ntM0FZCzlZPc5EfQKAnYku0oCX3IqR6EEra15k7HIbraGRQCWb6VG1MskW9jB18AHwixjaxptOmRnVR5iqjqLRlCYO4uavxmLxi2rcSBKPnZ0JYEQe1ukfQ6OIkenDa7sagAAPAxNDz+9VUUQ4U8+hq2Po3PaZgA1xaQnwm6mvWxCFnTHzZMxmo3/MH+WoncR0MrS7SbbNOkcUEXZjGCYO0hPL4Wf3oJVBIzkw73wKDZcgsw2mToCTIrLmznAJCfDKg8SGHsHTIWrAgsTZYLWkkSGZaN5kaA1G5KPLIwAY1WGsUw8Q+A2MbP/MeSE2Lh1vR00Nzvx7IaoxDtPZkVRtDBa4dqWMDKn43JtPP9ZBFGvjYPEp/ChgtDbCFdm9dMX6cdNVdAECZYGy8drOpjN2GiNYh74OxZPE+26g1veqOQMttbDCCb8OVpKJ2ihXuj3nzU4w83kNB2PyIJycwHS2k7HyM52DQixEKdDlIUCjAw+jMUWYuPBgs6VYyqI7Nv9GVukIZ+oZdH0SnduBH+ua95qxoMwJN02akK7SMDnjnIEtTLrd5rY1kMZEDT1MEPp43VczWS+hFHSrCKWbne3NQSubaNYSEHZjBHXqJ0Q6wOzaT5gYwEvMDX47QysTL7nxs+xc7k7VTjBWHwfAzJoz7Y2VMsMqiTAiKg2jUr1QLxI3EsQi0JGBv8B7lI4wRh+kOvoYOR1QLw6iMxaRmyecFZxWy1+Lkd2HNmzyKM5XUi+9A5XZsbJOb6XwE/PPxzOkI12st2pQYdIbp+B2YI0+RtC+f72LtGy73R7urTzNE26crcWjRNmNv/znZpSP5Qnj1vTv+dCsZxa+gPlOO5wzYz8yHKJ4N0PV51BoKn6VYlCk3W4G5NTj7UzWJ6mHIUZphL5OZ2bSnjZdVLIDXTqNSuRnAs2c8lH0yFNoZWD25oic8wdJWv4U5vjTYMXw83uJjIX7bEIzSdRzCxYR6SWCYDb6NVzpEGfkJ+jKGGa6E6/9OpnAtcpCK9FcFmkWrYF0L4wfRFkuobPw4EfWypOdvpf0dI1DU4eIdMREfZw9uf0zbWtD+1inH4B6ETNZwOs4QGimFr6nKJ9G1ScgHCXn9uHkFu9TuZD6HFgZSGdwykcwR58h0BXs7BaKGByPp9na82LiGs5tAUWEhISQ3omR3NJcVrRFmQzE5mQ0xpmojRJEPrp0kkpmJ459/hU8gngfiYE3oTGozbquTQWTHC0eocO0qVfH6Ej0n80UQvMewz1xL2ryELp9N7W+V56zdJOaf588N1oS321HdbdD5OMM/wRdncDM9OC1X72iZaBcI05/fP4EfFfF6YtvveDtLUdIiCZacEK/2PgutP3hO23gNINgIkIiQiwc8nY38Y4bcf0y1fIIUecNVDO7OT71OGZpmLH6OJ0qxmjo43ZdR0zN6vOfLoTSHsbE8xi1Imamn8as5eUuhNIR9uTT0JhC53bix84fgCDWRtrugOwqrKy0DGZYxTr5Q3QU4loGvpFA5wY4lu1npDaKjkIGnCRZlaQ/frZ+Wsqgz85inXoAHXhQ2EWlcGUz0z0GoZPFdhJovwbp3iWXdw7NJMrywKsCoCsjqLYArWzKQYmS1wxaG66dJpdpm39+znqgmQVWX9jsTLGpaA2kesA70+7PLfXqRZ8JzdScyennZjk+Q2FQsLs49+c8Mlxquas4Wj3IZH2KwviTdJdHiRspdHdqpq3ju50Y/S9Hq2ZGViywIx/VqDRLWDpFmN2JgbVg9lnfaee4P8FkwwO/RimYot1uzfVbaR974hnwS5jJNsLRI2CaRN0HJKGCWBUtDzb73d/9XX7nd36HBx54gG984xvccccdALzuda/jp3/6p7nuuutavUtxkeakmdZnU0uvNEo8UlYzm1nlFH7sWrSdRpsO6Foz/SSgKsOo/L5m+yDRRSJRoNaYwsltx1zgZs1ujIAOCWKd824+zaAM9WbKbMqnMfL7GAsmGCwPYpkmO9NXzEsnbHpT6PFDABgjT2Fs6Vz+mshiUyiFExwpHsVUBjuyu+bNZr0Y0XQK9lCHaB01Zzp17Ud7U6jkVozTD6L9BtQmsWKFZqDPrPPJ8iZQYZ3A7cBvuxIzs43InL/spYlJJvQohQ0cw8auTREs8TEiZUOmF4onMJw0YRAA0+dbu26mfRUblu92Ys7Mwlj4i47iHZjWcTQROjk/2EWjCfGxzlnmpvlcxLg3xkh1hLZ4G5rmtd9Pb8eeDgj303M744z6GJSGQEeo8cOY3dWZJcyg2bFnGzZ+5JN1MssONAMwS4PoyghYSZxKFZXeIemwxZK0BjJbYexZsGNE7trdHFneGHriCABG8ASqv2veba0mItIRRQw6uq6B0CBM9izYvtBodG0IFQVEyiVwHaq5XbhuAQNjiVtmMLwJoMZUUKQ89jjKitHp9CzxDrHRhbOWdpndFl+M3RgF7RO4XQsOfBv1SapOmqncFiIFXekOqJ5EudkFl48FMKIaRmWClB3HmzqKk+mHeIHIOvt7FBE2OxKN+b8xS9noAQVCrNSJ6nEAOnWzzRRmdpznHRtHp5UhY8R4INvJjrEn8CTYbNUFmR3YykQrAz+5hai5UM2yBquLwQQnqieYakyxLbWNxKzlRLSO8NP9KK+C4WYI3ezZJYgx8NqvxcyVp7NzNdskqjY2PWATohpT8wLcFmJOHWou5wlYThYvvX3ea2xvHMIGQWzz96+YYRVdHQM0ujyCka8RyjKELeenB6bvRQ281MKBIY30LqxEN5HhEi3QBjnTPjmz1HiEnhn4jIjQ+mxIlhHWoF4EQNcmUNpDL5Lx1YiloFEEJ4OuT83JGGMGJQy/SOi2ERkXvnyZUkCleZ9t6wjXK6OcLCkrtWC7KdA+h8vPUwvqdCe7pe0vAIhiHSTj7TSqw+hUF7FF+pEWfK+y0ESEeJhYzRVGtEajGY0VcNLb8BPbiQwHyy+igjKGAkYeR/s1VKOI1XkDvj0/E81sfmoLto5QOsJPN4PCtAYrrM78pujyMCrvoc+TbWMjqOsqh4rPE0YR29LbZMLkZaShaxwqHsSP/GYWJjtPqDV07iWsNIjCANDUUWQz/bhBGSvdi7ZiOBHY3km0nSKwMgTxLuyO/Zi1IaLaFIQBlE6hcvuW7AtajNUYhcmjwJn+qs4VbUdcWgy/jA48TAMYegSrcCWMPIJR2E2gfQzM5v3AAszGJNqvExExMfYIx8IKWSdDX3wrkRnH73kRRlSfWX1hKaGdwkwWmu2uTO/M+FfcTGApk0CHpJ3Mgu2f0ExidF/bvHdJdC3YDhSXlvO1+8/wnXacrqvAKxIl+1ve76gUBFGARmM0imgdNcfHGpMwK7D+3Hve0M1hxTLglRmPJzg88QRpJ83WxHaMWQkcrKCI8svk7QSTjSkMZRC/gHbc+Vi1YZhOamEUjxC6HRD4GLVxmBVsttRYohAXYlV6f5RS3HTTTdx000381m/9Fp///Of50z/9U/7yL/+S3t5e/s2/+TfcdtttuO7SKQFPnz7NRz/6UX70ox/hui6vf/3r+a3f+i1c12VwcJDf/d3f5eGHH6a3t5cPfOADvOQlL5l57w9+8AM+9rGPMTg4yLXXXstHP/pRtmyRzA4L6U304xgjuJZLxspd0HuNyMP0Jons1JzgiMDJw6zUr0oB8STEc+hGEXIDMz8AkZkht+NNJMMKppWZWULzDLt6AnX6MUBjF/bgped24od2GjvRhq5NQroHpTRh6XnsoMJzpSlMw+SK1JVzooe16YBpQRignbgsiXAJGm9MEOqQUIeU/CIxp3U/1nmrHS/VQOuIDrcHjeYgAZM6oBAW2e6kwG+AMlGGwqkOEtkZAjuL7Y2jTj7Q7FTMbcHLX7XEkm6KXHYP2VoJUytUcukORSuYQic6ibIDhJhYo49CfQqdG5BAs01isSCzMwI7T9T/UiIdoI3YnDkRIQFHygep+NUFO6BDHWEqi6SdJI+NWx3CiHUSmikamd0sJEz2YLYNwNQgumMfVUOhdW0mgNdWDntye/EjD9e4wHPMijd/HKpjqFIRozRCrH03QbxryWUOxeXNS23DSHQ1M0WeZxDT8qcw/CJBrOO8aaLPR5su2gAj0mCnmjPpzrmRzTsFwmRIpDUxtxNPNW/Uzr36hgQcLR8iEVXppEzCaSdX2I9lpYgZifPeIBuNKfyRx8ArYu35OU7XRlo+4OTrBoH2iRvJBT6BaLXeeD+O4WAb9nkHLOz6adTQQ82ls9t20sheMe81YbyDugGVyCeK5RmOt9O2ZRcRDiiF3RhFK7PZXp8WGXGsVDftdRMV+UR2O5EZR09nrmlENQ6XDuLrgK2prdPldeZ0SNjeGCqoEcQ7iZR0VIhL34nqIAYGnZNH0BiEmyhgSynFLreb+7OT/MLoY7DjZ9a7SJe8yHBnrtmB9jlcepZ6UKcn1dOcUT2LXR+ByCOId6OVyYQ3TtJIYbsWbbH25nJl0ywckh3X08hsJe7mUcbZdrRGE3qnABNtnh0MijL9GPUJMG3C+NlsCxEhCmPBmddYZwJqFNqa35dnN0ZRpx5s3ufmt89kst+sQjOJmepqBkGku4jMCw8oEucXGQ6NzPy2zBxKzZnwhNbNbPI6ouJmOFg6TKgDtqW3kTbzxFSCbZltVPwyObcNY1am+9BMYWZ60ZURdKZn6UGsRD9W9wFIOUTh2SAwI6pjnrofAg8rlsXvfuGc4H+lA6zGOJGdmJNVYbZm5oZm9tmEWaCncDVtRmy67d3U0DUiHRE3klTDChW/mRVktDZCl7t0JhFxeQjsDIltP4MZldFGYtlLL0FzotSJ2iDj9XFybo4tie1k7Dy9KY8gCsi6zfa8FRQxTv4IohAjlUfltqDHDqIz/YtmuNRE1KMqluFgKwftZNGR18z6MS00k83gg+o4pLtn7jlg4d8iI/Kw/EloXPhxaqWSX8QLm3miJ7wJCTa7jJSDMkHkkfMrNErPc9BKY0dV9kY+GgOd6sXAoj+9naKTZUv3zRhWijYVIz78E3R1nNDQhP0vxDTb8FLbCBLdWKcfhKgMmf6ZLiYzrGL4ZUInt6zgGm3GUMoEHYKzcH+VuPyEbh470Y4OyqhsP3roYZQTJ5fMcpSApJ0itUj/e+jmsZwEYVCk5OYIwoDx+gRdsV5s5TSTfxAR6hDjPH2zNXwahf3EMOf8brgqzp7cPgLtE1tgTMFujKLCOn68C73A6hLiEnVuu38JXqIfpquOAsIonA6gXH4/tt0YbU6WindRx0ejialm33z/9JLcbW6G9PghtBkjSHQvub3IiDfvDXSVI8WDhFHIZGOS7kSD2HRhzbCMcfI+CAM6ku24HVdiYOIsMgFmRawYKAN0hE71gh+gLIcwXph5yfnGEoW4EKsSbFapVPjOd77DN77xDb73ve/R1dXF2972Nl7/+tczMjLCH/zBH3D//ffzhS98YdFtaK359V//dTKZDF/60peYmpriAx/4AIZh8N73vpd3vetdXHHFFXzlK1/hW9/6Frfffjv/9E//RG9vLydPnuRd73oX7373u3npS1/KnXfeyTvf+U7+4R/+QZbzXMBKU0srNPbIQ+jqOMp2GC3sxNOKPmVjGvE5A1gA2o5xIr+Vydo4cUPTi0ah8HSD8cYotmnTtkDKbBXUmGkh+5V5z0fKxuu8ESOqEZlJ/NPfY+zUvYzWhhnY8Vq80MfT9TnZzUIzieq5aWYQWlLPX3qyTpapxhSGUqSW2UBZrqlgnOHyCEopMlaeyAgZn16KdrQ2Slf7fuKpCbSVxph4CmqTGIaF2fdiVFCBM1lLGiWU0ox4w1T8MoVYJ0mjWdZIR5yoHWO8PkF3x3463E5CI9HMiqYDArcwp97ajWHUqYdAR5iFK/DSO4k6D6B0OCdj2pnzzTEd8nb7vOBOsfEVowqHys8T6pDdmb2kjOZSIrWwQskrAzBSG6HT7Z6TacxWDp2xbjJGnJ6J5zHLRUz7KLr3ljmdF1ZQbAYLOO34VpZw17/GDCpMaJ+Dk88CMJDZTsZqzmC1cIiU5mRtEEMZdLo9WGeyJsya/X0uP7UF23ah8iyB72CWBiGqY5iHsXpfICl9xaKWEzg2c+MWhdiJPF7XzTPXzGa9XP7Np9aawbCIl8nhRB4dud1YC9RrE4tOt4cR7zQnasfpjHXNGTA6oxZWqfoVElPHmKyOEDfTKDNDYhkBm0pB6PtQuBavdopaGJFPLz2bXOkIqzGKNl0Ce+Glh2ar6yrPTz5LoEN6Uj10ObLU+GpzlEtvbHmTYpRfnbmwGrXT2G4bQawNjcGEP0rRn6LNbcfufwXl0mEaUUhvPEdUjaE1OOXDMPI0Sins7uvwp5do1cpgqm03w0UDI9NNnxHHdrtmgqDLYYl62MBUJodKz+GHAQEB+/NXkjML08H0PwYdYWX68NqvWeQTXFjHjxAb2cnqcfJuG/GRR4nSW8Hc+Bk5ZtvpdvMT5wjDE0/S2rslcT7VsExlum9jpHqajlz3TOCIXR+CUz9hKpggyG7BLhwga+eYahRJWClyC7SR02aOdCJ39gGlQStKU49QHPweNha921+NcttQoUcQKxD2vZhxbxyla7SRohxOcax0FMd02J7agX1O0IKX3Y3lpMGwF1yeSQXVmftcNb0kzmamVTMrnJGvNYOv5b55w3BqJ+D0YwDoXBeN6XNnvDFOOtE8P3JWOzlrfsa+5vd6DeXsGEcrp7BLz7I9vQNHm1iNseYg0nQW2MDJY3ReBwkI/LNXSSOsQ+ABGrwKaI+xoEgQ+rTHOkiOPYEuDWGaFvS9aNGAMy+5FSPWAYaFoWxmhzOe9gZ5fPxxElaSPdl9pO0scculHni0xdol0EzMiJSNbZ6/72T2fULazBFon/H6+PRysxN0xbpxjfi8gUYV1CEKQUVUy4OEXdcQ77oO7XYtmu3xZP04I9URbMPmqlgb6tTjgMbOD+Dl9gKglYXXcWC6Lz8+c69eDCY4Vj6Ga7psT+/AxpkZf6A2DvU8RuY6wlYOyF6AlJXCMkwircku495aXDpSVopOv0xw+lEcx8VPtPEUGqvnKra17yKcHmZNGhmS8bMBPLVwkkrpeYwoZKpRJJhsI5PZRd4uEBkufvdNGJFHOJ0l04jqOIPfAr+OkdmG13XTOeNWGqXUnL7WwM5g9b4AIyjjxzqXnMBYiUoUvSnSToaUIRN9L2WRsvG6bkTpEIrPYQQ+vpOmWDpFPDtAEER4UQPLaI4bKSKs+iihaTCkfayOXeSNFI3GMDRKZN0MlrKwqyfRpx9itDFMvW0nVn7PvIkzZ0z4oxwrHUMpxY7sDlwMhmunAEVXrAdbufPuOeCcSSzZSby2qxbc/lLjDuLyYQVFGv4YTwY+xWrA9tSOZQVuNevZj0FrgkwbzxgOWmu2Z7aTMJOM1E/jKJNUeZgo8EHZRNbS2z17jU2TcbJM1CdIOak5EwKMoN7MaAmoRom4kUBr1dL67Dvt2D0HUGGNerxr+j7dmDMGeL6xRCEuRMuDzX7t136NH/zgB2QyGV73utdx1113cc01ZwcbrrjiCorFIh/84AeX3M6hQ4d4+OGH+f73v0+h0Iy2/PVf/3U+/vGP87KXvYzBwUG+/OUvk0gk2LlzJz/84Q/5yle+wrvf/W7uvvturrrqKt7+9rcD8Pu///vccsst3H///dx8882t/siXLRX56On08+XaaUqVFK5Xolg8SbvbOWcAC8ALPU5Vhgl1RLk2SpeTIVEZoRhMUFQOblgjkQ6Iu3MHNcNkL1Z9Ah35RNMpt8817I8wXBumPZYnVR8laaZoc32SyiYyk9gLZFcI7CzIjeElK2e1k8ilMJRqcRpQja6fJqMDiljUwioJs4OMk6bolcg4GQwziZdIUY+mKE8+jYoCOmJdmGGDINaFnRlDN8rott2UgzLHS80leKp+lb3Zq1Ao6kGd0eooEZoT9XEysR6S9SHU0MPNmbwde/FSZ7MnKK98tnO/PgXp5rIpZjCFVT2NdvP4sS5OVI8x1Wiet3bWJm3mWnhsxFoYqp/i0OQhNJpIaw7kXwhAzIwTs1zqQYOcm5vXOFQotiYH0O4U7tQwhtbowENpD6bPEcs/O2vVzvbjtV1NhElkZSjVj8+k164E1ZlgM4DRxjCjtVEAbGXT4XYTaI+x0nOEfoVc9goS59Q1jdH8jcjnUIceBL/cTL8dBhh+ZU5K31ZSRNjlQYgaBKmtF53xSmxMRthodooDeBUUGo0iImSwcoSyX6Ev0UfOPv+yUaHyGa0Pc7A4iEZzhZ3lqmx+wRvASljiZPkkAI2wxp7MlfNek1AG/UEZp3wC7WbRocYIazNBPWeyxoZOZl791Bp0+xUYoxEdmX5S+V3YxtIhAs7Us+iJwyhlYPe+AN9ZOjitFlQJppdYLzam6HZ7pfNmAwmS3dj1cczaabRfRZ16ALuwh1Kqh2OlY2g0Ja/M/txVDGT3orRHZxgyHtaaHdjTbQC0brYdZlWxSW+K8SiACMxEnp4zS25qTVtjiqA+Rj3RwenI43RtmCAKSFop4tkUdlg/G0zvlRbsJBnzhxmqDpF1MvTGt2LIwL3Y5I5XjtHuFDBHvkPQ88L1Ls4F2+YUsDQ84p3gJed/uWihuJnANV0aYYNcrG1O4IgKGtSiCuP1cSzLpZw4xu70vmXf2w57pxipjdAea0dVh0FrfHxU5RjG6HOgI5y2nRx03Jn2u5k2mWiM40cBfhRQDKYomG041WOY3hReZieBlcFP9C263yDehZ0eRXtVotzO1hyodaaVIUtnbkRBfeafbhRiGTahjsgst39PKU7VR/FCD6KAqDKI61WJJo+jlInVdxOBnWvuys2DHsUsHUGnthAZcQIrTT2dozR5kER+P35UYbDUXKZGE5KcnojYvK+tLhpsBiyYMa+haxwrDVJsFCn7FboTvbTZHezK7CXQPu46BdmIzcmI6kSNUUbqw1T1mfuEFJZySDtpphpTpJ0UDhZO+Ugzq+asfpKi7VB1INYYJwg8Soe/Ra59L6nehTMSKqUoNiYB8CMf35vEnu5HUudMID/3GqsUjNRHCKKAIAoo+VO02R0z4w8KIKw3753PM9i7WuJGir25/URaX1AmObH5uSpOn9tOmOqnHlaJvDLaTtDQPtqwIZrfaaJVxJHyIJlMP3riWcj1UTJczKBC3i5Mv8ZCGxqnPoQRlDDrozD8ODqKMNCojuvR08EBU8EEJyqDJKwkW5LbMGcN7Z67ytBCQh1wuHiQIAoZqY2wL3flgmNm4tKhMZqB9ukd2H4d/Cp2up3Iq5KwEnPaFM7U8+jxg5TDCaq57UwYLmGqn22JHfgJD1u5zayTfolGVKfslzEbRYYqQ7TnO1B6fv9OJaigp5c39/wSUeMEtbBGWYNt2HS6cwOcraCIUTmJGTYIz4xz+eUF+5d87XG0dAg/8tma3j6TwEFcXpoZWO+jXB0k3t7NiNVD0Z+i4CzcTlA6wPImiKxEM8nNdMXyahOoZDcREZWgQskvMVobI6EU2fIp0kYS/AZGUCeyF/79P/cauze3n654N7ZyMDCx/EmM6hC4WchtRdXGiPK7qIZVjpaOYBom21IDLWtf+O7ZLGYLzfk931iiEBei5cFmhUKBP/7jP+bmm29eNIvYjTfeyN13373kdjo6Ovj85z8/E2h2Rrlc5pFHHmH//v0kEmczQBw4cICHH34YgEceeYQbb7xx5rl4PM6VV17Jww8/LMFmLRQZDrTtRE0ewUrvoGq4xLyTmIbRHMDyK3MGsCzTIu2kmGwUSVpJ4sVjMHkS/FH6LJuJygh2eRhzy7+a0xkTmgmirhcAC0f2hjpgqDJEqEOGKsPs77yGWOgRd3cTa7+OuJmbkzZfXD5W48bfKR8hN/IMQX2ERPcNZOwsBibbUzvxdANHxWZSvZ+qDmPnd2EWj9HI9OA4OTQGjfbrZhrJpq5Oz0jSWIY987vvmA5JJ0nJK5O0k1hY0wFl0ydBowiz+izDRDdW4jQEHlG2GZRp6ADz9ENov4FSR7H6X9zy4yHWXsJu/vYpZeDMzkiGw+7MXnztLdoBbWCAlcco7IXSSUh1z7neqqA8E6Cj6hNzbuZyTp6JxsTMv2ezjLPNCdNoXm+9+gnCY/cSRT4Nr0yi+5ULf6BkB17vLZi1YYyRx1GxHH6sY+HXtoBdPQkjTzbL7dfw2q9dtX2J9RM4eZz8ALo2TpQbIJoOaqmEJSbqkwCcqp4glz1/sJmJTWx66SjXcjGXSBFvKBM1HdpmzcoqOVu8eBynUsJI9mFGIWGmb2ZAS+kQa+RBqE5iuSmCnhfOyU4J4DsFVN9L0BoW3sNZSgHTnf3oCOWX4TzBZik7Q9JO0ggbdMa7JNBsg4mMOI2OAziVIzD8FACqUcRI9Z1tT0wvD29j4Y4+AmYFq6bRPS8iSm/FrE+iTZvwnOW5E1Z8pg2TsM4O/NjeKGrkID14YJRIFfYwUZ8k42amO7g1QawDO7sFvBK67Yp59SYi5FTlFEEUMFobo80tkDAWH3wVYjM4WT3ONbF+jKBCkFt4SfKNzFYWW5XLoxa8JKjNWiZRrDZbuVyR2YuPR0zNPe5BohszsxWbkGpmy0y7Yzn3tj4eQ5UhIh0xXBlma34HRnUM17Ax4p1QPdp8YWMK5c7NQJB2M0x5RQxlkDAT2LUTmEe/A6VTOPkBot0/v+QkjchwaRRukAwDYtUFyT7sxhREIVZ2D3vMGBHhnNUMlqI1pJ0MVb9GR+k4sTDEKB6H/G6iMMTwyzDdNreqJ6H2PKpYw/LreO3X4BPwnBVHFa4mikJ6tT+zbT8K0W1XoMafhXgbvrt0u3shBgYJO0nSSWJog/ZY837FxFryPkSIcxmRh3XqfgJvkmxUIWjbi6FMmlMRFdsSA3iJBo5ycSsnYaR5b2GFHl6+mUXmdH2UYqKbtniW2rF7iZsJqE/M3HecS2tNV6KHk5WTJKw4ZqIP5YcQVAnPE4jcPDfTlLwSpjKa+2LW+MPUEchsIbSz67pEoIUjiZovUzq1HadRQ2mfbCzJTiI6E93oYJEKqRWGYTJipYj1vpgw8jAwyc/6bVBo7NFHsIYfQTdKkO7AyHQTVqdQ2f6ZLDRKwanKyeYKPuEkbbE2MsvIajiH1NvLVmTEZtrpOR0R1/XmcpizwwMaU9MvjrCCGjjNew9Dmbiz8q9GyV6c6hAx3aCU6GwmXsBY8LKcd9soelPYyqJj6hjlqSMkwxpR13Uz4wdnKMAcfhjdqBCZFmYqRxhBlJ/fvwQw5U9Sng5iHq0Pk0xIsNnlSAVVCANiVpx6bQI7u2Wm/TDvtQqc0UfRpdOYlkPUcyNGpg+CCk52G1ZjDBOTvNPGlD8JQB2F0b4LVRpHp7oI7SXqmTr3T4UzfX+iCKfHaeugDKL+FxG2XYnWMFo7Qj2sQwhT/gQdztJLdbbKcsYShViult+lBkHAVVddteRylR0dHXR0LD2QnMlkeOlLXzrzdxRF/OVf/iUvfOELGRkZobNzbtr+9vZ2hoaGAM77vGgdL70Dld6BSUSfP4Eby5IZP4qy5q9fbCqTbakddMZruCqGmniKAA/LcrAaE3TEC8S1DX5l3sy/pTorDWWStBMUvRIxy8WMbaN95/bpaPrltaItbwIVeQRuB1otnmWhWa+l5/RSstzv/gxVnyKmEvTG+zGsPN50g8HAJKbmNmQSTpJTXgK742oyqQFsDDzdYLQxjG3YtDudxFSCnZmd1MM6WTvHmTprGRYD6ebjrhHDwCRM9mDVRiD0CTNzs/yFZoKo+0Wgl6qhmr7EVuLmKK7pkDKXny77zCVdBg7WX6+zlRf1WvihR+GcQaLldkB7qe2o9PZ532cYK2Cnu6E+SZTfPef5pDa4xmkjcnNE5ywNWLA7sdIWgfapBhUUinwUUUITAXG/tuTAk9bgu52o/lfCGg5QKbmeX7I0Bo3cXlR+bn1yjRiWYRJEIamlbhBnUSj2ON30tIVU7RRZd24A1uzrY8JIsSO7k0ZYJ+s0s5+d2yTWaAytwEjjd13BcctF+afpcLqwIg/q00tPNSoYYY3Imh9SttxzRGuIcjsxgifATuLH5y97dS4bh13pPWgiCdbfwMJYB1ZiCEKPMLMNW7nsyu6mEpRnAuGV9tH1KUhazWU4ghradNDtewjdPOE5gQsZq409+WYHg4PLsNcMDuvDwEZjYQMWBbuLl3bfSsmbIumkcFUcDXhtVy16rTcwSNpJphpT2IaNbcgMarG5lfwipaBId3UcbcaI0stbCnej2W4X+H6qih59HNX9gvUuzmXFVNbcAZ5pkeFCx80k2/diBXUKKOz6CIHbPhM8vxgLi7gVp+JXcC2HdGw7xq4dGFoRRA3sWhmCGlFuB11OGgsTy7TJ2HkMFMlcElNZzQlUehhqzYkmvjfBeOUwxDrPmxVW7hfFaovMZuD9mTbH+SZfLKTT6SZnZ0mURzEJ0PE2DAU61TFnmVg1u82PZiqYoOhP4loWVa9B3I6TtwuotEEQ+rTFOvBwUIn+5d1pao3tjYIGP1ZoZiLGZSC1k654N2krhasku55YGSOqg1fFwqbTTBBLdBBz2mfu8QxlEiOB0j6mNwGmQRjqORfyhJ1ksjFFzUjR230DZq1IovsFREtc7NvsDnK5tumQNoNG+7Vz7hFqUYXxxihxK0HeKswZQ+p0uknn0pjKnhNk7aV3YGR2QCGNHp2/VLP0WYrVVtdVxrwx4m3babPa6CagoD36sp1MjFUXfI9CMZDaQaM+RCKKsJO7CAxrTj+L0iG6Nknzh6AC7i5CZRK2XU3Qvm/mdc1gzBT1Wh1LmbgrWKXBxGIgs4OiVyTtZCSr2SZjRTVUY5LQyS2YGXU5tAaFMW8MCyDK7cDwq2QTObxcP7ayaHMK814XWGlU78vJ6QZeY4go0tSj2oJB/0kjzb7cVZhRiDn5XdJWBkOZ5GLtxOwF4gOmL+I6DPGzewndhVeVAIiZ7kzg8+zJkuLyErjtOJkeMjWXfP8e4rThsPD5oXQ0c39L4KFCH6/9GpQCU8PeePf06wxcN4Zt2FjKoqRDJmIF2pVFrD5M4HYuOI681DW22Uw5U5mbA7hn6nbSSlI0i4RhSMxc26AvmcwiWqXltehrX/sa/+k//SdSqdbOVP/kJz/Jk08+yd/+7d/yZ3/2ZzjO3MaQ4zh4ngdArVZb8vnlWiJebs2cKcNGKMtSDAzyTjs47YTJAULONF6azpTfVCbJ6UCyMLeLqWCMcpjETHXTXpvETPbgxdou6PMqFNvTO6gGFWJWHOtMtV7mNuz6CGroJzPLSXjZ+anAFRH25DNQHkLltkHh2g3/nVyMzfLZLvb8mPPd53fg5fac9z1RditGYwLTcAiTvUvuu8vtJmWlsAxrphE/VDvORG0SACdrk7PaSVtZ0tbZJR/ObNNS1sz5AhBZSfyeFwFnz695g7rqbNXXykJ3XouqDqHdPKGdwQV64osvf7IQy5/EGHkcTJuwcNWKlxLZ6NeztSrXxR8HRbcz/ztcSRaBeUEwysHruH7mZu3M04YOsE4/AF4F00kR9M7NtmQqk3anwJNTj+MFHg01RsGrss2KEzgpVMcNBAvsb7FjsZrfRZDoxe5oNAM00ls3RH1cz3NjNfa50c712eVwVYw9ub14UYOEkVpWGU2/iHnqAdqjkPZ0D158+8xzRlTHHnkMHdTQ7Vfiu+1krCwscE0/898wM4ClFCiTYctmuHK6mQktbVKwO1H57ajiIDrVTWSnLnryaRDrQG25FdBz2mZLaWa3Wp1As41SP9Z7/xer2SZoLtt35ntNmqk57QatbFR+B4RDqGwbWC7WqfvAr2PFsujum9Fq7vccn26vjPujnJpeEpZ4gYHO/eCXiTLNgJqkmSLvD8HYs5Dux8vsmjmoCx9bxbbUdmrxCo4Rw1njju2NUu/W2+X++ZdrOfXlZLW5ZFr3+HME2V0otTmDc7cnt/HP/gmOjPyQHT0XH2y2Ec+19SrLxR6LtJmlzW9gjTyCmngOO9VDY9urllyST2GwI72LWlghbsax1Nm+EW3G8HtuAprtfBvoPue+MDFr235qC9a2F6Mnnmc00cbJoEZQOkq8Lb7gANVq2Ij1abNYyTHbjMd7pWVtDrQmsQr7UGPPotN78DquQSt7Tns5SPZA0kCZU9RSPRwtHkJrjWEoduZ2kDBSWMqi4Myf0LGcojm143D6CTAMkm6MIAghtwOV2janTbdRbIY6spHLdsZaHcfITmHmt6DKQ8QyOzFi/Qu+zhl/kmhqEKsxjuq6lkZ210zZOt0uUlYKwzCJq2vm9RUtxlzgXvLMNo9VjlD3m8vhxnKxc5Y+U3N+i+ZuYO52zrD8KYyRx8CwCDuuviyXP95o9X4zXCsuhFJwvHiMileBWrM/P21lcQ0HU5lLfs5EGJIaeQ4VBajkOHQ1V2M603+rlYVq20GkQuxYktCvE3XfgJ/eMa//pjexhZybwzacZWfzPFfKzJCKL3/y+Rkb8TvdSGVZbW7x2WbG4ViOINlP0HPTTL98q76bwG1HbXkFoMkvY3yhFtYYqYwC4EUeu9ILZyBTGGjDQLXtwJo8TCa7FT++Bb1AgaOuazHKJ8DNELrNzH2Lfa60lWVPfi9RFJIwk3POlY1YX1vpUv1cK6JsvMJ1GIYi05aiPlZaPNkBBrTtwph4Hh1vI3ByM8eyuVjbdACZarZjCk4n1ajMsxPPkI8ajA8/Tl+iHyc/gJfbt+A+FrvGakyiruswKqfQbo7QyTTHdonoLo/QXjkB2R1g5S7+mKyyS/38EivT8mAzrTUPPfQQ2Wx2wedf8IIL78D85Cc/yZ//+Z/zh3/4h1xxxRW4rsvk5OSc13ieRyzWjPp0XXdeYJnneWQyF9aQam/fOKk3N1JZZhuuDnOifJyknWIgO4BtLD2ncO7nSDPq7KFen0Ch6M7eTDpxMUun5c/+szoG1VFIdEDiPGnrx05Denq2lONBYYFjXZ1ovi6uwDsB3hUb9jtphc322VZc3rHhs9+96y/83c+Thu4tzV/TZfyidjD3Wjg5kSS0GwBkM0kKS6T4nfe5wgCmjjWLHktwrHKSuBVnR24njrnYoG0a2H7eci7pxLPgBkAA5hQULi6V60atX2tdrlbtb6w2xrHSUWJmnB35Hbhm65ePpVGCCSAWb07vztjgzi1/pCOyOkkjMMmXh0noMrFkCtJboG9Xs9W+iDWvEx3Xre3+lmk9zo3V3OdGPdeb18ULMFWE1PQ11mrM/a0YOw1mpRmXFQ1BYfuimzl7PNKEHW0cLh7m6ORB4okYMStBNp2gkMpAxwGIrl/ynFkzQQOmBsGwILu1pWVa7/qx3vtfM4VrIbqatGE027OTCuJxUCFkXXAW7qQOq1Uy07MB04k4DSfD8ZJH3CqyM9uJHdRh/GSzbRychPQuiC1xTKsTUB2GVDsk58+OXSuXzfe+iMv981+opY7XVHEUU5l0jT6Nue/N2KlVaH+tgYFkP4mxkOerz3LTsu6Flmcj1bX1LstF7X/sNOhJoAz+aRKMQaHnfO9iTt/Ixeh4DWH4SuqjT9BTPoXCIJ+Ok5x1vY90xLHiUcbr43QkOtiS3tqafc+y3t/hZnQxx+xyOd5e6HHQgCC+jd5UP+3xxfoOc6QLYPk1snqIiAjbsNnS0bN0H2jgNftvlmpHn44gEwMdweQhyG8HfxByu8HauL8rG7mObOSynWtNylp4IUTRkvdx4WSFYatEVXtkM2kKXZ1QHYfqCCTaIdHb0iJldQInaOY9y+WSZN0LOw7zjtvJ58/2WRoTF91nuRlt1Hq/Ucu1ElmdwPQjAPK5JLlZbaE5n1NrKJ6AoNrsD/UUpGzABtPDy9ocKh6mFtboT2+hI97RvGfv7IMT94MOwT8J2X1gLdTXv/CY61rZSN/pRirLqmpU4PQR0MXmSgjtPQv2y6/G8Yh0xJHiESbrE3QluuhLnw1aNmoeGd3sM8o4ifPvf7pvaul+xTSwSMbwBdtVS+/zUq0jl+rnaoVFj01tEiqnodAJW/fP1MPx2jhHS0eImTF25HbgWnMzi5U8yIYJUtU6Ttwmk46jnOWOI58rDcxdrYrqWHOMOhGHcASyV4G9OZa0lHooZluV/Hi33377go8rpXjqqacuaFsf+chH+Ou//ms++clP8prXvAaArq4unn/++TmvGx0dnVk6s6uri9HR0XnP79u3cLTpYsaWiIJdK0o1T9qNUJYzLG8Co3oK7eZ5xhulEXiMUcRqxMksEnm72OfI6Hb8CBzDJqo6jFbnp8I+wwwrGPVx6rbL6bBBwk6Qs+Yv4WBEdczj30OFPlgOQd9LZ9a3X4gRZbDDJDqoEaV7CRZIx21EAVZNg19HxbOkLWdDfScXorCMH8LN8tku9vwwwgx2mEIHVXSqB/+c7z4iYswbIYh82t2OOSncL5QZFDHLJ2m3XXwrj2XYcE6dV1GAVR8CK0a2d2De53JKh2D0GVAwEk8wZqWAIraXIGudJ6jyIjieBcUaKIVOqHnHabnW83q2kep9K4+DUvBs8VBzdh1FLD9GFEU0ogYFtwOnheutO1YvFAch04tXAkrz60GBHiajCdKOQ3TyX6iWTqO6HfST3yRIb8FLNAM1jbCGWR9Fu1ly3X2b5pqzWlbz3Dhf3V+NfW7Etstyaa2ZCMaoBzXaYu3EVAKlE9i0QX0C3bZ1zjXQritUqdEcILJsvEWW9Dj3eFTCEscnT9AeeHhUybVdg1lPMlpf+vpqhDWs0jEwHfzUtmUt/3wxnIknYfIoALqrjp+4sMyYC1mL+rGRrvnrbfbxRpvYZjeUT0G2H68YAAvXOYMYOToJIp+k384zo09TD+o02x1J2pSNW5yEMCCMd+KXAqLy2W0ZYR2zPoK200R2EuvEveA30IZF2P+SBZd9mAonqHhlsk6OpNnaTovNfF1aLqn3rbOc+vLs8PO0GTFMQirJHVBurG0hW2h7GPFIbZhXr7CNP9t6nGvr0dZZjlYcCyPKEDfb0P5Rong7Yd0kHB7BKh5ddlsgxGe0MQJAwe3AXMGigz3lGuXTR3DNGKF5jNHU2U7yRlTj4MQxNJrJqQpOLUasPgZmDN+9uODiy+HavVKrUe838vEOdci4P0IYhRTcDqwWZEidDMY5MXUagFK5wZ6M28wioz3sUnOSX5DZSluhfeaYFIxeKkGZtJlharwO1BfdvjP5NEwcbv7RWcVLzh88NXUbpn8SZYBJCj18jCg3gDfZQHNhq3OshfWuI5dKW2etjmMjqjHWGCVmxsg77ahFlmKOnB5Ga8+i3AKny2UYHsY58QMIA0wVEqX7CNPbCeyVB7koIqzaaVCKgtvNeDRBzIzhlwxGF+hbWnAbixw3p2E2+yxR6ISx4j7LjWyjtnUWs97XitWQ111YoSLtVUAXGXWsBT+nXR9GnfoJoCF9Gr/9amxVgOoIum0ro6OnOT51GtMwGJl6hP7kVtqdDuwwwqx4qMCDRBv+ZB2rdgTVmCBK9BA4LZpIsELSxl8/SgfYYQLLaAPtEdo9NGb1y1/Md6OiALtyFKKQIL2NyJg79lXTVQ6NN9tEU1NVYhWF1ZgicnOEZoo21UUjbJCJ2hm9wGvv3HuUTszzhCosp10187k28TVos7d1zLCMUZ8gcvOE1tpl6V3qO1c6wD7xPfBrYJiE/bcQmkmUgueKByl7FTJMMjZ6ilS8Fy/eNyfJSLvRQ+CmyKYMSp6Pl+7k1PGnsAybdqcDY5H21XIYUYRVDZvBlPEc/mQDrfwVb28trNb5tZy6LzaulgebKaX43ve+R3v7/CCgC/WpT32KL3/5y/z3//7fee1rXzvz+LXXXsvnPvc56vX6TDazBx98kAMHDsw8/+CDD868vlar8eSTTy4aBLcYrS98SbLVslHKYugA4/RDaL8BapBCYYDjeFiGiWO45y3juZ/DxKHTmZ6Zq8+uWnwupQOMoZ+AV2KsMUyp82qGq4orcjHixjnpsaMQwqi5nzBERyF6iQRUoYoTdb5gpnwLFSJUMei+CcMrErl5MMwN852shs322VZa3tCIEXXOSl99zjam/AmOl44D4Ic+WxIDKyqfUmCMPI6uTWGg6Ok9gG8V5tV5e/IZmDyGMhSkYmidmvu5wmCmnK6y0IChDBwjtqrfl5fajmWlwLDwnbbFT9Rl2qj1a63L1Yr9aQ1JK0XZq2AoAz/yOVFqLntW9+sMpHa3oKRNjfQuVGY3Wi9+sXaI0+nEwYGoaxJSY6jSMaiOoatFrJ4YgVvAPP0TqBdRpgVtr96wdWKtrcdxWM19bsbvtRKWOVpsBleV/BJ7MvuJsGi0XXN2qdpZn8lzO7F6bkJFPkGssOTnnX08bOXS4U3hjTxOu52gM7UPzzLOe3k1J55FF5vnuGXYeImFl0JpFR36Zz9v6Lf0+1zv+rHe+19rzc+raGT3onL7lryWNxnkrekgAQ0pO0UtqE+3O1yMyUMEQYQR1NAd3YTYM9tTCqyRR9DVcZRhYvYcQAdh8/koQulw3rH3dJ0jU0eIdMR4fZy9uasWXH6nNceh5ZvdNC73z3+hljpeJ6qDdPgeUbwL7a7v4M/F2qoSfMtq0Ai8JbIlX5iNVNfWuywXs/9Qxan0vhK7cA1aK3y3gDP+GHqqeY9qKRsvuXRbYLQxysnKqem/1Nn+lwtgh8bMRD99TnvAVDau5VALGsStBLHJgzA5CEphdR/Aj11M9vqm9f4ON6OLOWYb8XhP+uMcL50AIIgC+uLbzvOO83ONGEoZRDoiaaWJmglrsIvH0GPPAWBpDYX2mWOSNDIkneaqGeft/wyDs22tKFjw9YGZJux+EVZQgkYFZbhgxtCoDfcdzLYR68gZG7ls51rNsioFg5VjlLwyAHbWIWUuHCwWxvuY6r6JRtggZcVAa3QYYioNQ4+C38CoTkLfyzj/ApoLs8uDMPIkAInO/VjJ5jm8ks9/7nHzUtum+ywNfKf9ovssN6ONWu83arlWwsKluzSKLg2BOorZdxPhdADY7M/Z7ENp/qGCBlqZNPJXodqaDzu6ilIGlbBC2SuhIguVMig4XdBzM4ZXInTbMPwSDD2K1hFGaQjV9zIitSp5Qy7IRvpON1JZVpPGwu+6kSi3E+3mCIz4gte5lRwPu3IcPfIsAGYYEOb3z3ne0jaO6dIIG2TtONbQQ+BVMS2HqP8lZM12znTbXOi+L/QeZTntqnnvuUTryEb9XEbkYZ58AO3XMe04Ud8tM8u9rpWFjo3S+mz9iSKIQrTRfF3CTlELGiRGn8A2YuipcazeuZOm0kYO3BxhxxYiBYPVI4zWxgAw0yZ5e+UTrEIVg54XYnhFQreNCGPTtGM2aj0U62NVltFshYMHD/LpT3+ad7zjHRw4cICRkZGZ52666SZ6enp4//vfzzvf+U6+853v8Oijj/L7v//7APz8z/88X/jCF/jc5z7Hrbfeyp133kl/fz8333xzS8p2ObL8SYzaCMRzcx7vdLtx4124hntBGXQiQkBjLLMKKh2AX28G54QNbB1Sw0JNRxgrIky/SGTGCM0kZteVqMowUbJrwcwJ51pOtQ3NJGE8KWsRbyKaiEhHmEvcjJ357o2whlU5AVYcL947vUwmuEoRi3zsNfjilV9ttiW0hqAOzI3+99NbsaLm7NZUdgc7tY9jOLjq/HX8YmgM/Fjnqu7jchURAArjIgbUu2N9ZOw0qfo4QWWYSaACM9dHAEP7GEGF0EqhL6Jz4kJ+473cPkzzKFZYIZx1rVdEzZkkNGdQNev6xl0iRFx+FAqNnjfze7Hqf2aGqRHVMcM6oZU5b5YRWzn02lkaiR5cIwbh4lkRFhISLDpvym6MNme/xjsvavY5QJjb1bw6mQ5+8uKzmomNYSX3az3xLWScHI462+7QhkvouGA4KB1iVwYBCJJ94Feab4zC5v46r8KoDBEl2gl1AyMyiYzZ7Rc1619qhcNYQqwNrTUnqse5uTREmNu13sW5aFudDgJ9kkPjD7K340XrXRxxDo3Cc1YesDX7nmClV9cgM4ClI1CKIHU2i4DlT+DURtkbK1A046QxscYfJzCMZnDxBbZvLpYmIiTE1Naczy0uBbPq8Xna2REhGuYErZthBRWFBHZm5rGYSrAntxc/8ki0OKOqFRQxDI1KtxGaGYIlgkK1Bvw6ke8DFqpR2jSDTGJjW+4138JhR3on9ahOwkyisdCdV6EqxyHbT2TEZraktI9dOQ7KwE/0o9Uy+7KC6qx/t+a3wYjqGGGd0M4sGtis0YQEWCvI6ikuLc02QoCJtWiWv6UoBc1lHgA9v41jhDWMyAPTwY4n0HYCL7PnbBDa9H/P/PYM1U8wPr2CypnzKzRThPHmWIARbd6syaJ1lA4wgzKRlcSPX/iEkcWYYRmzchIjLBOhYZHfC0vZ7MzsphHVySgTxqZXPgh9jNAjuoglvy+0rR5mBzDRoMwl21Vi/Sjto4Pm2KUOPFTkgbk2v79GWIOqD9ri3PocKRvdeTVG+SQ63k5gnb0f6Hb7yNoZUtVxrMbS7RO7fhrlFUnMavq04p7zTNzBnMd0gKGMFf1eCbEeWh5sdtddd5HNLjyw5fs+tr28i8u3v/1twjDkM5/5DJ/5zGfmPPfMM8/w6U9/mg9+8IO8+c1vZtu2bdx555309vYC0N/fzx/90R/xsY99jDvvvJPrr7+eO++8UzqbVsjQPubQTyAoYzaKqJ5rCSKDKNZGZGfOszL2fA1d40jpIH4UsDW1jaSVphqWcQx30aCZyIhBYQ8Uj9PVvp0hJ0u7nSCmEgDY40/C1CCmHSPoubmZ6jIug6KXMx+PI6WD1IMGfak+2uylO+jt8SfR5WFMb5x45368zBXkzDTJ6gh+ZZRMEBHGtiy/I2UWrSEqXIVRPgFOCt8pEBFSCUtz6n2Y342pQ7CTkO6BqbkpUyMjhpe/auZvSSy6iYU+wdTjjFSHqcY76UvvxDVWFjSoUMS9SYKhB4kZcQbiScbb9pC3m0urGtrDGvox1KcwUx14HTeg16ChGppJwtx+wvRWzNJxsBPTHYAKOvY1l+ZLdkC8HarlVS+PEMuRNNNsz2ynHtTIuW3LnqFjhDXsofvQXg0j24/XdvX535TdRSIIwLQWDOSygiJGbRhtp/FjXQAEuSso6jJj3hRRVGbrdGfpGWZYQQ39BKIQ0x4kusjZr6GZJGy/dsXvFxtPSEAlKJHWHm69iHbyy1rmzMAgPSsbQpDdiW3YaMPGT/RhV47ByNMA2FFAVNiPmjiEiufx3TY0BjreTXn4HkqnHyOT7CSz7fVEZrMz3VEuO7I7KXslsk7uooKwhVhtRX+KSlCmuzpKsPWW9S7ORWtPbiExdZSDwz+SYLNNIMjtxjIdMGz8RO95X9/udKBSzb6wNufs9d6pnoCgSpjsJTTndm77eNSCCnEriY1DZMbx2q6a8xoj8jCHfoIOPGzToq3nAGrox+j6OLYbw89uJ0h0t+ATL0+kQwarR5jyinQkOuh2+qQP8BKSt9vR6YgwCmlfIviyFpU5XDqE1prtmQGSRgbLn8A49WMIQ5yOvdRS/VSCEjEzjqviuOdMUPXTW2nmeNT4mQvPoKbQmMMPEzUqoAyMzm6s0mGiRPecwa3ZArcdO7cN6pNE+Z0SayYumtbQn9zGhD2Ga7gkjYXr3hm2crHNs0EDfrwXP96Lk+gDb4ow2YdG4RYPo8cPNt/TofFS25dVnjC1BctrTkYJUmeDBCIdUolK2IYz08e/HGZYxTp1H9qvY+S2zOkrtWsnUX4FP9HFofoQFb9KV7JrRZk9xaVBE3Gidozx+gR5N0d/YtsFD+A3+/b3o8afAzdNMOu3yAyKGCcfQPllTAJ8I4XyA6L8wokZXBWnP76dhJFCKUWblYfyM0SRj5nejVYugZXB7roG1ZggTPRsiKxmYm3ZfhH71D3oeokwvY2g+wUzWaKqUZlQB6TM7AVPJlFozNMPMVp8npqOaCtcQdLpJEgt3OZxlItjus22SWEvFI9DqovAuriRqcXuURYTmknC5fS1inUTmknMwhVQOgXp+feYF6uha3hRg6SZntNnaAVFjFP3Q9LCsfpoZOav9OPHumC6b302hSJhZDA6D8DM2O38VfusoIgaehh0RKcTR3fsRSmDnJXDqR6HoE6Q7FtW4pvzmfBHOV45jmM67EjtwlatyT4vxGpqeStlx44dfPzjH+f5558nDEOgOfPX930OHjzIAw88sKztvOMd7+Ad73jHos9v27aNv/zLv1z0+Ze//OW8/OUvv7DCi0VEaB1hV0+jK2OEyU50/ooVR9OXgxK1oDk7Y7wxxoQ3zkR9kphhsR8Tu1Ehyu+ad1H3kltRqa1oDbN/FhSgKsNoaN5k+mVCc/k3qOLSVAnKVPzmzLmR+gjtTseiQQNKAVGAGRRRE4fRbgbLq6MKV+H4Guw2qBXRUX3FjaTAykDubOfOieoxxurjGMrgitweYipBYOeIOm/EnnoGTv0Ey96Cb+VWtD+xwU0cpnjyPgK/Srw9oBTvxHVW1hgth0Umy4NQPUWbmyefKGC7PWez9gV1qE9hhFXMoR83A1tye5tBvGsgNFOEub1zHvPifajEdHCNDAKJDSZrtZG9wBay6ZfQ3nTGvsowql2jl1rDm+bvQtB104LPKR3hnv4RevwwJDvQW/8VgZWhbhp8zxuj5teIF5+lM95L0szMel84M2VW6whJiyBmUwqOlY9Q90v0jj9DV6OCgYna+TN4y+jcmy0y4jSye85uOwrO1rYowI91o3q757S9AhpUxg8SoSlWhkl7kxA/m8U1ZWRIxZYeCBNiIzhZbS5h2OF7hNkd61yaFkh0sPV0madLz/LT610WcV6REcObdf2FZiZ6c+I5tB3Hz+1Bz1quxMBsLs00i90YgdOPARqrNkHUfdPM9Toi5FDxOWpBnbgVY3dm7yIBwBH6zLqDkcbwptCBR2iliKwEfvvVa7qsRkPXmWhMAjBaHaXT6Z4TkC82N4Wi3T5/tvWiX8QLm5P2JhsTJOMZjPoUhEHzBdURBpXPZKOIbVhckduHzdwBHK0cGplm1sqV3KoqIoia+zODCow9A0GIWTxJ2P+yBSd+aWXg5fej1PQya+WjUBmCdC9eYsu81wuxHI5y6XLPBiUrHeFMPQuNKaL8TvxltP+9RB8kzk6M0tN1u/lHuOyyhFaKsPPGeY+frB9ntDY6p290OQy/jPabGUhUeRiVb9752t4YauhRQBOVB6km2gh1yEhthE63G85zjy4uTb72GauNo9GM1yfoivdc0Ao9M9txCqiewkz75kxtMrwiBB5KR6jyachnp9tI0aLbMrHocJtB+ar4GOWD/4QG3K2vwG5vrs7kx3ughdmsxOZhEGKOPAynn0BFAabpEgU1ItumEpZ4vvgcWmt6kt10xy404YYiiGqU/AoaOGU49GS2YysXpQPsyWdQfpUwt2tmJYczZo/PXvxnnH+PIjY/LzWASg+0/D6woWs8M/k0kY5oi7WxNTEw85zhTaHCZoZgqiOo7O5l7d+un8aYOgLxNrzMToLcvsVfPKu/3dSagtOJxsCuD03fV4PdKNLouOEiPmXz3mO0PkIYhdSiGuWwSN5a+TKdQqyVlqc2+cAHPsC9997L1VdfzU9+8hOuvfZa2traePTRR3n3u9/d6t2JNRApF915DTrTB51XEoX6gm4oz5Uwk1jKRKFIOxnK08vsJPwSwdgz6Oo4xsjjC3bqLPQjoQGd2waGhUq0ETq5FZdNXDriZhzbaHay59zckg0MrSFs34fK9EHHPkLlosOQyEpCuhcMCzKtiUyHZqPhTCBcpCO86aUxAazaEEweg9oYxvjTEodzqdIhSSuJQmECSWvlAbJe1GDSTGAU9uKnOgnb982p76GVRKW7MbxJcDPo4nBzydh1Jmu6i0tJ6OZRiTYwLHR2+3kDzc7H1A0YeQIqIzD8FGbQXK4hjAIyTjMYx1YWtjl3cCywMtB1JWT70J3XzMx6FAKay8hUgypKg12fJJg8AsXjmOXBi962n9oG+e2Q24af2d7c3znXeRMbt7AHw3RIZbfCMjKqCbERnawex9SabLwHzEtglqmy2BZoDgaTBLMHkcWmYU48h66MwuQgdnXo/G+YFZCuz/nOQx3QCJv3p/WwQaAXrhOREUN3XdNsc3RdhR/vhli22RbKbF/ztr5juCTt5j1V1s1gnGepRXFpStnJ5pIzSpGaXjIzTBRQbhJMmyjdR3m6L8aPAoJZfTGtEmESdV473R7fTxipmWfUeSaCaN3MVMzo01Adh5GnmssCCdECVmMUPXF4Vr/7hd+zBtkdkNuKyg8QpLZeVHmUak4UhjN9o8tfNjB0cmfvv3PbZk16Ofv75mAQs5oBRTk3K4FmlzFL2aTd5iSntJPCuogsMQu1b0K3HWIZIitFtPUlkOpEd1297Em+qnyCcOoo0dRRjPLJFZdNXEK0RkchKrsFTBuV6ia0mgkQGlEdPV0Rq351qa0svGlAdd5Asn03Rud+dKyAOd13aNVOw+QxdGUUY2LhcSnpzxfnsxp1xIsaRLoZwFvxy3PaMKHbDm66OYabXV4wpCLCGH0CXR1Hjz2P5U0s+frAzkPnfsj2EXVec3byiJ4VVHwRMRMzm9CQdXMA2IZFosXZ4YRYLS2f5vfAAw/wxS9+keuvv57vf//7vOIVr+DAgQN87nOf45577uGtb31rq3cp1oAf6yTsuxVr6jDKMPFTK59ZFzeS7MnvJ9IhropjJkxOVU+SdhI4lVKzxeNc2EXUS+/ESG5BGzb6AlPHikuTq+Lsye0j0D6xRZZnnS2wMoRdt2Anj4JXIspsJdIGfvvVqLY9aOW0rG5pDX2pXo6Xj5O0U6TMs2mHtRk721iyk9KAv1TlBkh3lIlFHkFmAMNInf89i8hYOabcKUq2Sza5lcCYm8ZaKxOvcC2ukyQaP9xs+M5aHkEIcfEiZeN13YSKfCLj4gMPQsNBt+2FqcMQb2ve1AIxI8H21A7a3AKd8S4c5ndeevF+iPfPe1wItKIv0cep6kmcjiuxwwicNOE5s1VXIjIcvKVmAdKcuZotvJBU21VYJNCGBEOKzelE5SidXg1yu9a7KC3TbyRpKM3xylG2p3eud3HEBdLWmftdhV5GOz+IdWAX9oBfIUpvm3PPaSuX7mQ3Y7VR2uOFeVmfZjt3ORK/+4UoHbSkLXShTCx2pHfjaw9HxS54eSxxaUgaWfbl9qOJcKb7gUIzRdR7C0pHRMqmz7IZqg6RdXPEjNVZFcF32qGtuVqDYyWhPkGU7CNaxjLh2rBQpoUOPJRpNwfOhGgBbbooZTQHRu0kK8mCHRkxvPyVrSmPht5E33TfaIKkufwl2SLDWfD+O4gVsDv2gldGp7eyw07iaQ93BVmsxKXDwGB7cideooGjXIwWtxEiM07U/SKUDvBW0AYyUgPEcwNEkY+V3y356QWRsog6r8YvF1D9t+AltswEt2SsHFl3ikbQoHOFS9aHToFM778iphs4zDonTIeZNKuWjEuJjSNppGmPtVH2y/Ql+2cCLgFCM4HueTHkXLwpf5nNGwV2HPwGGOay+ie95FZIzg20D2Ld2IUa+DXCzMUF4Z/R6XSTyWexlIW1xL24EBtJy+9YtdZ0dTU7m3bt2sWTTz7JgQMHeN3rXscXvvCFVu9OrKHIiOPl97dkWzbOTK7hnN1OPldAa42yOyCo4sc7L6gxY2gflJJAMzGHhY11AVldNAovtX3eY1q1PjAnbebZn2ub0zAC8N0CTvcBSCiCMDvvfUbkgTKIlHQ4bmp2DC+3F60vPsWopWx2pJqDnYtdNzUGjfRObCuBViZBfGU3o2tN6rvYTDQKvdLBVa0xdKMZ2KwMNCaNvpdhtu0ncnMzy4MrFL2xrfTF1bzfDyHOR+mQNjNJPncN6JAg2Vz+L0is3dIcBiaGMb99I8RmcnLqaTq8KmH3pRNs1uUWsKIpnis+LcFmm1CQvwLLzaItF9+dv9Sg0hFKezMZNjQGXnrxJWA7nR663N4LbmtoZaAvIlvIxTKxMOW+4bJnL9B/ozHRqhnolbc7aMt1rllb2ktsgQtYCjNSLmHPCzDqE4SxtpZkKjZ0ADpal0BQsXEEdha790aUX7ngfvflUoTTAWDLC+5Kmzn25/IrOh8Xuv9u9uvOWloLiMnvgqB5H7rcZVoviNYYUZ0IZ8XX2DCzm+SeXwCml84UguayrbTNzwa/nHGA5VjonPDdDuzuA6iw1tqxg3P6PIW4UIYy2ZIYQKmF+8O1MsCOAf6ytqdR+IXrsOojRHa6uVLINIVGRQ204ZzNYLbYdpSB1/L+E7U6v1dCrKKWX9n379/P3//93wOwb98+vv/97wNw/PjxVu9KXELO/ED4bgEvuXXZN6UAdmMM+/g9zf9746tVRCFabrHOFD/WAW0D8zoV7fow1vF7sE/cg+VPrUURxSah9flvMLUy8RL9+PGeTRGYazdGsE6cqe9LpzIWYrNzi89gDd6DM/zjZgA9EJpJvNQ2Ant+YI4EmokLZYR17KH7sAbvxS4eRGPgJ/rwE33n7TwRQpylteZE4zSdQUCU6l3v4rSMmeimv1Hm+YlH17soYgUi5eAltywYaGZoD2f4x1iD9+BOPbPsbUpbQ1zKNnr9DqxM8z7AWn6mp8VY/lTznvr4Pdj14RaUTmxmvtN+wf3uy2WENexTP8QavBenfHTZ79vo56MQSxp+clZfzsqWZtYYePE+vLjcm4vlWc44wEr5sY7p34nWBai7xaeb58nIgyi9vGAgIRbSyjZDZMbxklsJZq32oIiwxx9v1tfRR1Czl8kUQiyq5a2XO+64gy9+8Yv82Z/9GW94wxt4/PHH+dmf/Vluv/12Xv/617d6d0KgqqfRgddMMV89vd7FEWLVGOWTEPpov4FRG1nv4gixqlRlCAKp7+LSZ+gAPXUcohBdHcP0i+tdJHEJMr1JqE9BFKCmjpxdslsIcUEmvQmqRBTsHKvQnbJuwkQXW+slnis9K4O+lxjTL6GrY812xtRgM8OREOKyYdSG0X4DQh9VObXexRGXMLMxDvUSRAEUjyG3G+JSZ+gAioOz+nJK610kITacZp/nieZ5UhnF9MvrXSQhFqXCBhRPNetr6TRmKPVViOVoeR7hAwcO8J3vfId6vU4+n+crX/kK3/rWt8jlcrzuda9r9e7EutFY/iTacAjN5JxnIkIMzLUrSbwNNTUIKHSsbc32Ky5HGq00Sq/dwJIVFEFDYGfQiQKUTzeXjI3lz/9mIdZchBlMgnLn/TZcKB1vRxVPNuu7K/VdrC6lINRr235RRJjeFJEVh2QnFE+AmyK0UmtWBnFpWqgtHjkZTDuG9uuQ6lkymERpH9MvE1lJWW5JiHOcLDYzQxWS/etcktbS8TxbGzXuiWqMNUYpxDrWu0hiERrdHMDXyxvFD60klpuCRhlSXctanl7pCNNvtlFWI/uNEKvFiOoYQY3Qzswsm9kKWkXT59zmi57Rbh5lmM0UKIn29S6O2AQu9HfmjMjNYlkOOvBRya6ZrDszvylmjMiMt77AQqyTSFnNvpzJ4nRfzsX1g5phGbRHaOXZjL83YhNRGq1BnVPPzLCCijxCO9uyLHtamahkB7p4EmJpoos8T4RYTdpwUck2dHkElcgSmksvZ2n5RVDMWYYzIsRU5qplHxRiI1qVRetd1+XBBx/k4MGDGIbBnj17uPnmmzGMS2fm7+XOKR6CsWfBNFE9NxHYOTSaE7WjTDam6Eh00OWszbIifqwba0saDRcd3CDEYgIdcKxyiFpQoy/VT85a/U46u3YKhh4FNHbnNXiJfqz+LFqZ523oCLHWQh1QGv0h9dOPUUj2EOu/lcDOrXh7frwXa0sGjZJru1hVERHHK0cpekW6El10ON1rsl974mmYPIphOUQ9L4DM9mYHvAT3iBXSRJyqH2e8PkF7vJ0et48zndShmSDqfTFG2CC0Fw9oVGickYfRlVGMWJqg++Z5y3oLcTk7NfR9nCgknb1ivYvSYiZ9qnl/8XzpGQk226B87XGkfAg/8tiS2kbanL/U9rkiI0bQfTNGWF92QLs98QRMHce0HILeF0pbXGwKzSX8foT265iZXhrt17Zku6O1EZ4cfwbXirEtNYDF5mqr+24Bs/8WlI5asiynuLQ1dI0jpUNEOmJbeoCEsfyJUKGZQvfdghF5c+qaPfkkTA5iWA6h/KaIS033tUSqi9C4uL4c5Q8zcuif8IIqnf23YGRb8xsmxLlK4RSD5aPYhsP21AC2coFm0Ixx6j4IA8y2nTRadL+rUXhtV2NmBpoTWaR/SWxgWhl4hesxcxVCK45eYqKWXT2JGn4UUNhd1+DHexjxhjhdPU3GydCf2IZxCWXDF2IpLa/phw4d4nWvex2/+Zu/yT/+4z/yta99jXe+85284Q1vYGhoqNW7E+tE1Uab/whDjMYU0LwhHa2NEUQBw5VhgjVcfzswk3KzKlZVNSxR9Er4UcBQZWhN0sGrxiToCLRu/hsIrLQEmokNqRyVqBdPEOiQidowhjd10dsMzJRc28Wqa0RVxuvjBFHA6eppIsJV36dSoCrTS38HHsqvENgZCTQTF8XTDUaqowRRwEh1BF97c56PDLeZKXWJW0AVNdC1ieYf9RJGUFvNIgux6ZycepoO34PEpReMFY8VKAQBzxefXe+iiEUUg0kqfgUv9BmtDS/7fZHhNK//6vxdgApQleYS9jrwMPzKSosrxJoyg3IzgytAdRSD6KK3qRQMVU7jRwElr0xpky53H5pJCTQTyzLpTVAL6jRCj4nG2AW/PzJi09k9mp2mSilUZfr3KvAwPFlmUFxiDLMlfTmN6mmqXokgCpmaOiTL0IpVM1YbwQt9Kn6FYnC2797wpyAMANDV0ZbWQa2M5nkigWZiE9DKnL53Xrq+qsZEM3OwjlCNSUICTleHCKKA8fo4jai6RiUWYv21PNjsQx/6ENdccw333nsvX/3qV/na177GPffcw8DAAB/60IdavTuxTqLMVpTpQCxNGC8AYCuHuNVcYiHpJDCXsTyDEJuFa8SwjOYyDBk3syZpUKNkD8qOoWyXKNmz+jsU4iLEjBhRdiumFSOZ6iGMFda7SEIsi224xKzmTL60nVqTWUdag87vBNNGJfKEriwDLi6erRwSdnNpmoSdwFxBEutIuajslmbdzPTKsq5CnGPQH6dDOVyKS9tEyW621KZ4fnqpULHxxM0ExnTAWMpZncARDej8wHQbpZ3Qya3KfoRotcDJoVIdYNro3ABRC9r0WkN6+lwzlEHckol/4tKWsBKo6f8lWrDUmdYanTtz39sm971CLEIlerHjbZhWDCe/R5ZfE6sm6TT7eAxlEJ+V0CBwCxDLgmlDbpvUQSHOI0r2omwXZceIkj2YmKTt5n1DzHKxDXedSyjE2ml5NNDjjz/OV7/6VZLJszck6XSa3/iN3+Bf/+t/3erdiXXix3swtnSglYme7mg3sdiZvoJGVCdmxuet+S3EZuYacfZk9+FFHglzbQZeAzuH6n8ZABHmmuxTiJVyVZxC+wGi3JXErBSh1FmxSVjY7MpcQSNsTHe0rE37xUtuxUj0zmlLCXExDEx2pHZTj2rEzDjGSq7DStHI7cPI7kIrS+qmELPo2iiDlskrjPb1LsqqiBJdbBv/MQ9Xj1EP68TM2HoXSZwjYaTYk9tLqEMSxupl//VSAxjJLWhlLJkNU4iNRCsbr+MASgctzZyxJb0FVXcwsXCUXBfFpS1t5tiT34vWEfELWEJzKV5qG0ayT+57hViCbbfTvvPNhJGPs0bjDuLy1OF0kcqlMJSJq+Izj0dmHL/nRSgdEkkSESHOK3DyRP0vB86O3W5JbqcQq+KaLhaSyU9cPlrea7R//36+//3vz3v8scceY+/eva3enVhH0QIDUJaySZrpFWVSEGKjs5VL0kyvaSBlhCmBZmLTcJRLzMqC1FmxyVg4JM30yoJzLsJCbSkhLoaprJa0xSNlS90U4hzjg/8X3zApJLeud1FWRZTsZmu9hEZzuPT8ehdHLMJVcRJGitUOjm+2USTQTGwuGtXyJZoMZZAwUhJoJi4bMZVoWaDZGXLfK8T5WSqOa2ZQ0v4Sq0oRN1JzAs3OaLajZFxXiOU6d+zWwCRpprG4uKWVhdhsWv7L8eIXv5g/+IM/4P777+eGG27Asiyeeuop/vEf/5Gf/dmf5VOf+tTMa2+//fZW714IIYQQQgghhBCipU4NfR9M6Ij3rndRVoV2MrRHBjEMni89w77cVetdJCGEEEIIIYQQQgghxAbV8jD5++67j2uuuYbJyUn++Z//mW9+85sMDg5y7bXXcuzYMe677z7uu+8+7r///lbv+jKmCfDRROtdECEuS6EOiAjXuxhCbCoRIRHBehdDiIvWbIPp9S6GEC0lbRsh5hssPU8q0iQv2eUlFSrZRX+oea74zHoXRlyGNBEB/noXQ2wSoQ7QSvpBhdiItIoItfT3iI0nQu5zhVgvMhYgLg8Sr3G5ueuuu7j11lu5+uqrefOb38yPf/xjAA4ePMgv//Ivc8MNN/DSl76UT33qU0RRs1780R/9EW95y1vmbOeVr3wlX/3qVwF4y1vewkc+8hF+6qd+ile84hWUy2WOHj3KL//yL3P99dfzile8grvuumvmvc8++yxvectbuOaaa3jNa17Dl770pTX69E0tz2z2F3/xF63epFiS5kR9kLHaGDk3S39iO4ak2hVizUz6YwxWBnEMhx3pndjKXe8iCbHhNXSNI6WD+FGASu5FcakO2opL3ah/mlPlU8TtOAPJnZiSbl5cAiaDMQbLgziGzUB6F460bYRAVU5zVPl0Gon1LsqqihLdbK1O8EPnOSIdYSjpWxBrI8DjcOkg9aBBb6qPdrtjvYskNjDphxFi4/J1g0PFg3iRR3+yn7xdWO8iCQFAKZzgaOkolrIYyOxccBlBIcTqqOsqh4oH0TpiW2aAlJFZ7yIJ0XKaiBO1Qcbr4+TdHP2JbbI08iXuySef5BOf+ASf+tSn2LVrF3fddRfvec97+Pu//3t+4Rd+gVe+8pXcfffdHD58mN/5nd8hlUpx2223LWvbX/3qV/nCF76A4zjYts3b3/52rrzySv7X//pfDA4Ocscdd7BlyxZe9KIX8R/+w3/gTW96Ex/5yEc4dOgQv/u7v0symeSNb3zjqn7+M1ZlRGxwcJC/+qu/4ujRo3z4wx/mnnvuYWBggAMHDqzG7i5rAT5jtTEiHTFen6Az3k1MXdod4EJsFErBaGOEMAqpRTVKQZE26RQX4rzKQYla0EABY9VRCvSvd5GEuGBKKYarpwl1SNkrU4mVyVi59S6WEBdFKRirj023bULK0rYRAgDnxHc5HM+wy720z4cw2c32E0/wz+ksJ6qDbEluW+8iictENahQ8asAjFSHKeQu7XNNrNy5/TDloETelmAzITaKZn9PDYCxxihtTgEticDFBjBWHyOIQgJCSn4J15FgMyHWypQ3iRd6AEw0xknFJdhMXHoC7TNeH58TryGBzZe2EydOoJSit7eX/v5+3vOe93Drrbfy9a9/nXg8zkc+8hEsy2Lnzp2MjIxw5513LjvY7BWveAU33HADAN/+9rcZHx/nYx/7GKlUit27d/M7v/M7GIbB//7f/5v29nbe8573ALB9+3ZOnDjBXXfdtWbBZi0PqXzggQf4uZ/7OU6cOMG9995Lo9Hg0KFD/NIv/RLf/OY3W727y56JRdZt/jCnnKRkHhBiDWkNOTePQmEZFgkrud5FEmJTSJgJLGWiUGTd7HoXR4gV0VqTd/MAuKZL3JRgf7H5aQ1ZNzvdtjGlbSPEtPrx7zDqxOl0O9e7KKsqSvawpV7CQPG8LKUp1lDMTOAYNgC5WE4CE8SitIask0OhsKUfRogNJ2ElsQ2r2d/jyPVcbBxZZ/o+V5kkLem/EWItpaw0hjJQKNJ2er2LI8SqMJVN2mnW77STwsZZ5xKJ1faSl7yEK664gp/92Z/lTW96E1/84hfZsWMHBw8e5Morr8Syzub8uv766xkZGaFYLC5r2319fTP/Pnz4MAMDA6RSqZnHfv7nf56Xv/zlHDp0iKeffprrr79+5v+f/OQnOXz4cOs+6Hm0PLPZJz/5Se644w5+8Rd/keuvvx6A9773vXR2dvI//+f/5NWvfnWrd3lZUxhsSQzQFa/jKBcDc72LJMRlpd3qJJ3PYCoTSxoPQixL3EixJ7cfrUJ6Up2M1kvrXSQhVqQ71kfebcfGkSU0xSWjYHdJ20aI2bTmxOiPoW8n3falHSQfJbqwNXQbCZ4rPsOtPdJ/I9aGo1yuyO0j0D4xmf0tzqNgd5HJZ6WtIsQG5Ko4e3L7CHWIQ2y9iyPEjLzdQSKfxsDAVvLbIcRaSppp9uX2o4lwpK0vLlEGBtsSA3iJhsRrXCbi8Th33303999/P9/5znf46le/yl//9V/zspe9bN5roygCIAxDlFLzng+CYM7frns2udTsoLWF3veiF72ID33oQyv9GBet5ZnNnn32WV7+8pfPe/ynfuqnOHbsWKt3J2hewGIqIRcuIdaBUgpXxaWDU4gLZCtH0giLTU9Nt8Ek0ExcaqRtI8RZxtQhjuBho8ibqfO/YTMzHHS8g61ByLPFp9a7NOIyY2ETUwlgfserELNJP4wQG5tFs79noYE0IdaTq2ISaCbEOrGVK4Fm4pJnKFPiNS4jDz30EH/8x3/MC1/4Qt7//vfzjW98g0ajQV9fH0888QS+7895bVtbG7lcDtu2qVQqM89VKhXGx8cX3c/27ds5evQotVpt5rGPf/zj/Nf/+l8ZGBjg8OHD9Pf3s23bNrZt28bDDz/MX/zFX6zOh15Ay4PN+vr6eOyxx+Y9/i//8i9zUr4JIYQQQgghhBBCbGTO4D/zfDJHl5XDuAwGTcNUDwPlUSa8cUbrw+tdHCGEEEIIIYQQQgghNpRYLMadd97J3XffzfHjx/n6179OtVrlVa96FZ7n8aEPfYiDBw/yrW99iz/6oz/i3/27f4dSiquvvpqnn36a//N//g+HDx/mQx/6EIaxeMjWS17yEgqFwsz2vv3tb/PlL3+Zl7zkJfzcz/0c9Xp95rnvfve7fPSjH6W9vX3NjkPL0zC85z3v4bd/+7d57LHHCMOQr33tazMH+BOf+ESrdyeEEEIIIYQQQgixKpxj3+a5ZIF+O7/eRVkTUbKXgePfgcy1PFt8mkKsc72LJIQQQgghhBBCCCHEhrFv3z4++tGP8ulPf5r/8l/+C729vXzyk59kz549fP7zn+ejH/0ob3zjG2lra+OXfumX+I//8T8C8KIXvYjbbrttJsjsbW97G8PDi0/2tCxrZh9vetObKBQKvPe97+UVr3gFAH/yJ3/Cxz72Md74xjeSy+X49//+38/say20PNjsVa96FVu2bOGLX/wiu3fv5tvf/jYDAwN86Utf4tprr2317oQQQgghhBBCCCFaL2zgnfweQ/tfwo12br1LsyaiVB/JoEaHnefZqad4cefL1rtIQgghhBBCCCGEEEJsKG94wxt4wxveMO/x/fv386UvfWnB9yileO9738t73/vemcd+9Vd/debfCy2BuXPnTv78z/98we1deeWVi+5rLbQ82Axg7969ksVMCCGEEEIIIYQQm5Z98occdGwAei+TzGZhqg+Arbg8PfXEOpdGCCGEEEIIIYQQQgixEbU82Oytb33rks/fddddrd6lEEIIIYQQQgghREs5R7/BM9leYsqmzUytd3HWhhkjineyo17hQbPEeGOUNrew3qUSQgghhBBCCCGEEEJsIC0PNrv//vt529veRjKZbPWmhRBCCCGEEEIIIVaf1riH/4mntuynx86jlFrvEq2ZMNXPjokjqEKBp6ae4JbOl693kYQQQgghhBBCCCGEEBvIqiyj+Su/8iu0t7evxqaFEEIIIYQQQgghVpU59iSqeIRn7Ku5/jJZQvOMML2F9KF/pLN/P09NPi7BZkIIIYQQQgghhBBCiDmM9S6AEEIIIYQQQgghxEbiHvx7TiQLVAjpty+vyXRReiuKkO1mlicnH0Nrvd5FEkIIIYQQQgghhBBCbCCrktnsoYceIpvNLvjcC17wgtXYpRBCCCGEEEIIIcTF0xrn+a/yaM/1KBS9l1lmsyjZjTZj7KxXuS+c5ER1kP7k1vUulhBCCCGEEEIIIYQQYoNYlWCz22+/fcHHlVI89dRTq7FLIYQQQgghhBBCiIt3+lGsiWd5bOAmekyNa9jrXaK1pUzC9FYGJg5jZRM8PvmIBJsJIYQQQgghhBBCCCFmtDzY7Omnn271JoUQQgghhBBCCCHWxiN/QejmeFLV2WP3rndp1kWYHSB2/Lts7f15Hpt4mNf2/ex6F0kIIYQQQgghhBBCCLFBtDzY7OTJk0s+39t7eXbUCiGEEEIIIYQQYoMLfXjkLo5seSmTYZVtTsd6l2hdhLmduEf/LztVin8uPk4tqBK3EutdLCGEEEIIIYQQQgghxAbQ8mCzV77ylSilZv7WWs/8W5bRFEIIIYQQQgghxEblHPk/UB3hJx17MGtPs8VpX+8irYso1UdkJdhbHuX/6ZAnJh/lxsIL17tYQgghhBBCCCGEEEJc9n784x/zvve9j29/+9szj2mt+dSnPsXdd99NrVbjlltu4UMf+hBtbW0ANBoNfu/3fo9vfvObxGIx3v72t/P2t799xWVoebDZ/v37OXjwIC9+8Yt5zWtew4EDBzAMo9W7EUIIIYQQQgghhGip2KOfg46reFiX2eK046iWd5tsEiZhfjeF4Yfo6L+Kh8Z/LMFmQgghhBBCCCGEEEKss2eeeYbf+I3fwHXdOY//zd/8DX/7t3/LH/zBH5DL5fjwhz/MBz/4QT7zmc8A8IlPfILHH3+cP//zP+fkyZO8733vo7e3l9e+9rUrKkfLe02/+tWvcuLECf7f//t//M3f/A3/7b/9N2699VZe+9rXcvPNN7d6d0IIIYQQQgghhBAXzRx7EufEPdRf8ts8VX6Cl6f2rXeR1lWY30fs2S+za/dreXj8JwRRgGVcrsF3QgghhBBCCCGEEOJyFRw6TFQpL/q8kUxh7RhY9XJ8+ctf5uMf/zhbtmyhXJ5bnu9+97u8/vWv56abbgLgV37lV7jjjjsAqFar3H333fzJn/wJV155JVdeeSXPPfccX/rSlzZOsBlAX18ft912G7fddhsjIyN87Wtf4/bbb8e2be67777V2KUQQgghhBBCCCHEisUf/hRRvMBP2rYSlB9ll9u93kVaV0HbXrRhs78yyQ/DKk9PPcFV+WvXu1hCCCGEEEIIIYQQQqyZ4NBhTr/0Zed9Xde996x6wNk999zDxz/+ccrlMp/61KfmPJfL5fiXf/kXbrvtNrLZLF//+tfZt685mfbpp58mCAKuv/76mdcfOHCAz372s0RRtKLVKldtSuqhQ4e45557+M53vsPjjz/ODTfcwCte8YrV2p0QQgghhBBCCCHEihjlE8Se/Rvq+97KD4sH6bQytFmp9S7W+jJjBPm9bD3xA3L9+/jx2H0SbCaEEEIIIYQQQgghLitLZTRbyesuxqc//WmgueLkud71rnfxa7/2a7zsZS/DNE06Ojr4m7/5GwBGRkbI5/M4jjPz+kKhQKPRYHJykra2tgsuy4WHp53HRz7yEV71qlfxK7/yKxw5coS3ve1tfP/73+fzn/88v/iLv9jq3QkhhBBCCCGEEEJclMRP/hBtxSlt/VfcV3yevW7vehdpQwi6bsQqHmGf08WDo/cRRMF6F0kIIYQQQgghhBBCCHGOEydOEIvF+OxnP8tf/MVf0N3dzQc+8AEAarXanEAzYOZvz/NWtL+WZzb70pe+RD6fZ9euXRw8eJBDhw7xxS9+ceb5u+66q9W7FEIIIYQQQgghhFgRo3yC2BN/Rn3P/4+Hg9PUI5/9sf71LtaGEOZ3EcUKXDfyPD+MBzw28TDXt9+43sUSQgghhBBCCCGEEOKS9tnPfpY//uM/nvn7T/7kT7jxxoX75bTWvO997+O9730vt956KwD/43/8D2699VYeeeQRXNedF1R25u9YLLai8rU82Oz2229v9SaFEEIIIYQQQgghVkXigU+grRiNHT/Hd8e+zVa3QJuVQq93wTYEE6/vJfQd/Ae69r2W7w9/V4LNhBBCCCGEEEIIIYRYZf/23/5bXve618383dXVtehrx8fHOXXqFHv27Jl5rKenh3w+z4kTJ+ju7mZiYoIgCLCsZpjYyMgIsViMTCazovJJsJkQQgghhBBCCCEuS+bkc8Seuov6/tsYIeDx+jHe0CHBVLMFXTfinLiX64vDfDOYpOhNkXGy610sIYQQQgghhBBCCCEuWblcjlwut6zXZrNZHMfh4MGD7Ny5E2gGoE1OTtLf38/u3buxLIuHH354Jjvagw8+yNVXX41hGCsq38redR4PPvggv/7rv84b3vAGTp06xec+9zm+/vWvr8auhBBCCCGEEEIIIVYk+cPfQ8faaez4Gf659ASOsrk2tW29i7WxKIvGwM9w4NRDGFrzveF/We8SCSGEEEIIIYQQQgghplmWxZvf/GY+/vGP88ADD/Dss8/yn//zf+baa6/l6quvJh6P88Y3vpEPf/jDPProo3zrW9/ii1/8Im9961tXvM+WB5t985vf5B3veAd9fX0cPnx4Jg3bb//2b/NXf/VXrd6dEEIIIYQQQgghxAWzTt2He+gfqO37ReoKvlN6nGvjW3GMlieB3/TCtn3Y7ddydWmUfznxT4Q6XO8iCSGEEEIIIYQQQgghpn3gAx/g1a9+NXfccQdvectbyGQyfPrTn0YpBcD73/9+rrzySn7pl36J3/u93+Pd7343r371q1e8v5YHm33qU5/iwx/+MO973/swTROAt7/97XzsYx/jT//0T1e0Tc/z+Jmf+Rnuu+++mccGBwe57bbbuO6663j961/P9773vTnv+cEPfsDP/MzPcO211/LWt76VwcHBlX8oIYQQQgghhBBCXDp0ROp7v02Q3YW/5Va+XXqchg54QWLnepdsw2rsfAM31z3GgikePvmt9S6OEEIIIYQQQgghhBCrzkimWvq6Vnjzm9/MP//zP895zHVd3ve+93HPPfdw33338Yd/+Ie0tbXNPB+Px/n4xz/OQw89xL333sttt912UWVo+XTdo0ePct111817/JprruH06dMXvL1Go8Edd9zBc889N/OY1pp3vetdXHHFFXzlK1/hW9/6Frfffjv/9E//RG9vLydPnuRd73oX7373u3npS1/KnXfeyTvf+U7+4R/+YSZqTwghhBBCCCGEEJcn99m/wR5+kNJL/j9qOuDrUw9xdXwLWTOx3kXbuEyXtt3/loGhf+L/PvNZDrS9AOJt53+fEEIIIYQQQgghhBCblLVjgK577yGqlBd9jZFMYe0YWMNSrb+WB5vt2rWLe++9l1/4hV+Y8/jf/d3fsWvXrgva1vPPP88dd9yB1nrO4z/60Y8YHBzky1/+MolEgp07d/LDH/6Qr3zlK7z73e/m7rvv5qqrruLtb387AL//+7/PLbfcwv3338/NN998cR/wMmZUylAqLvxkOkO0hpGaQlyO5BwU603qoFgrUteEWB9y7onLhfKKJH/wIbzelxAWruYfJ35EPfK4JblnvYs2h3l6gvjDB3EOD2FMlkEpwrY03s5eatfvIsqv/Tmp3Tw35w/w5drTHP5//5Ydr7kb7WbXvByXMrkWC7ExybkpNiupu0KsHTnfxFqYqWcK/GocVayhzgyjSz0TYsOS34jN73ILJFuOlgebvf/97+dXf/VX+dGPfoTv+3z2s5/l6NGjPP7443zmM5+5oG2dCQ77zd/8zTnZ0h555BH2799PInF2xvGBAwd4+OGHZ56/8cYbZ56Lx+NceeWVPPzwwxJsdjFKRYJnnlnwKWvPHpCLoBCrS85Bsd6kDoq1InVNiPUh5564TCTu/32MxhTlq36ZU/4k/2fqYW5K7iKzEbKaRZr4j58h/Q8/JPb0INo0CDpzROkEaI199DSpb/4YUNSv30XxjS+msX/bmhZxe3oP/Y3j/FWixMf/95so/dzX0E5mTctwSZNrsRAbk5ybYrOSuivE2pHzTayFWfUsyMQJirWZp6SeCbGByW+EuAS1JNjsgQce4Prrr8eyLG688Ua+8Y1v8KUvfQmAyclJrrvuOj7xiU/Q29t7Qds9NzvaGSMjI3R2ds55rL29naGhoWU9v1wbYcXNM2XYCGVhqTKopcu4oT7HRbqUPstiNstnu1S/i0U/10WcgxvBRv++1qpcG/04LKnFdXBTH4sWWs/jsBr7bMnn2eTXu9mkns+1UY7Heu9/rVzw8b6Ezr3ZNkq9W2+X++c/wxx+iPijn6G+/5eI4gW+MPR3pM0YtySvaJ4CZ46T4uzs8DXiPHWM/J/+X5xDp/C2dTL18y/Fu6If7dpzXqeqddwnjxF/4Bm6PvTn1K7byeTbXkPQV1iTciqluDV7PX8Rlfne2Ale9g9voPhzfwex3PTza1KMZVmvslzUdecSvRZfKLl2r9xKjpkc7/nmHZPL/NzcDHVkI5ftjHU5jpdA3d0M9W+9bLRjcrl8V5dq//1CNuJ3upHKsi7O+U6UgpkFwjZpPWuVjVhfW+lS/VwXY1N955v8N2JTHWuxZloSbPbWt76V733ve7S3twNQKBT4jd/4jVZsekG1Wg3HceY85jgOnuct6/nlam9PX1xBW2gjlMWvxgky8QWfszJx7ML5y7gRPkerXEqf5Vyb7bNttvIu17mfqxXn4EawUb+vtS7XRj0OS1mtOrgZj8VqWI/jsJr7vJhtXyrXu9mkns+13sdjvfe/1pb7eS/Fc2+2y+17P9fl/vkBCBrwv94F+Z3Eb/gF/m74Pv7/7P13nG1ZWeD/f9ZOJ4fK4Vbd2Dd37qYD3YR2FEVxhNaZ0VHE0ZH5KiAiiqKDoz9FHJhxDKAYcBzH+GXUUfyCCIrkzjndnCvHk3dcvz9O3bpVt3LVqXifNy/g1gl7r7PP2vustfaznnXKHeCHuh8in0jNemkqFduwYqlCheTvf5rY554m7Gml/PZvJTzQhQLmLUXChtccp/rgMfznzxP7hyfo/ImPU/s3r6X6718Pjj3fuxrqCN3c4vXyR7sd7nn5S7R86jvg+/4ByGypurbZZVnN/nf6tXilNvs73I7WcszkeM919ZjIuVm3levIVi7b9TayrDup7m6n73ijbNVjslXL1Wg7dfx+PlvpO91KZdkM19ezTObav7d7PWuUnVpHdurnaoTtcGx2ym/EdjjWYuM0JNhM642d7huLxZiYmJj1mOd5xOPx6eevDyzzPI9sdmXLOoyOFtngjzaHUvWTdkuUpVCdlY51JqtQRY8UF37vFvoca7XdP0vrMn6ststn2+7fxUIW+lxrOQe3gs38vrZSvd/O9bbRdXA7H4tGWs/jsFTdX499NuLzbPfr3UxSz2fbiOOxla75m22lx3snnXsz3QjnodT75Ul+9T+TGHmF0uv+B18feIm/GP4ar00doT3MUS659RepeqBZuezCeh8vrUl8/SWa/uAzKD+g8Kb7qN15EAwFVX952zjYQ2lvF6mvPE/yk1/C+vILjL3jX+Md6lnfsgOvTxzj9ysDfPTmt/C+5/8Gfu9ezLd+hlFj14bVtc1o6yzHWq47O/VavFI3wrV7tdaj3svxnuv6Y3Kjn5ubXUd2SltnM47jTqi7m13/NtNWbess5Eb5rnbq+P18NuM73W71fqNdrWdK1QPNisXq9PHYrvWsUbbzNWintHU22nb6zrf7b8R6Hevl1H2xdTUk2AzqyyhslI6ODk6fPj3rsZGRkemlMzs6OhgZGZnz/NGjR1e0H63ZMhemrVCWRZcQWWb5tsLnaJSd9Fmut90+23Yr73Jd/7kacQ5uBVv1+9rocm3V47CY9aqD2/FYrIfNOA7ruc+1bHunXO9mkno+22Yfj83e/0Zb7ufdiefeTDfa9369G/3zO+c+Q/Lp36R6/Ad5xNL8zvDnOB7v4dWpw7NiyqbPA72+sWbmaIGm3/80ySdOUju6m+K33kOUSa5uY7ZJ6aHbqR7fS+5vv0b7z/0hxTfdx+S/ez067iz9/lVKmwnekLmVvys8yafu/hG+/dk/gd+/B/uh38K96eF12+9KbHa9X83+d/q1eKU2+zvcjtZyzOR4z3X1mMi5WbeV68hWLtv1NrKsO6nubqfveKNs1WOyVcvVaDt1/H4+W+k73Upl2QxX65m+7v/rf9zYx+aqnVpHdurnaoTtcGx2ym/EdjjWYuM0LNjsO7/zOzEMY8nX/dM//dOa93Xbbbfxe7/3e9RqtelsZk8++SR33XXX9PNPPvnk9Our1SovvfQS73znO9e8byGEEEIIIYQQQmwf5sjzZD73Q5S77ufPW3fxqeF/4Gi8h2/L3rmhE+cACEIyn32C3J9/AW2ZTPyb1+Ee39OQTYftecZ+8FtIPvISmc88TvKRlxn7oTdSu/tQQ7Y/n+OJXi75o/yv0rO03vMeHjzzt2Q/+wPUzvwd5Qc/RJTqWrd9CyGEEEIIIYQQQgghNkfDgs3+w3/4D2QyG5Pm7p577qGrq4v3v//9/OiP/ihf+MIXeO655/jQhz4E1APfPvGJT/B7v/d7PPTQQ3zsYx+jp6eHe++9d0PKt2NlsliHDy/4nBBinck5KDab1EGxUaSuCbE55NwTO5A5+jKJT72Fz3cc4pMdexiefIrXpI7y6tShjQ0005rE4yfI/+k/Y/WNUL3rEKV/dSc60eDMY6ZB5YGbcY/sJvPpR2n/1b+gevsBJr7vG/H3djR2X1O+KXMrhajK/xj7J+K3fy/HWu4i/sIfEPuTO6jc/i6qt78THcuty753JLkWC7E1ybkptiupu0JsHDnfxEa4Ws8UWNkEVqF6LS231DMhti75jRA7UEOCzZRSfNu3fRstLS2N2NySTNPkt3/7t/m5n/s5Hn74Yfbs2cPHPvYxuru7Aejp6eG3fuu3+JVf+RU+9rGPcccdd/Cxj31s42cs7zBRKg2p9GYXQ4gblpyDYrNJHRQbReqaEJtDzj2xk4y5I5w885e8fP6veeKmO6gZJjdZSb49fzdt1gYO4nkByUdeIvt3X8c5P4i7v4uxt38bQdf6jp+ELVkmvu8bib18kfTnn6Lzp36X6j1HKHz7fXiHe6GB4yOmMng4dw9/O/kEv3T+b3g4fw9v+obfJnXq/5B8+n+QeO53qN38H6ne8naidHfD9rtTybVYiK1Jzk2xXUndFWLjyPkmNsLVeqYU2K0Z9EhRlrQTYhuQ34idJwgjLHPplR8b7Stf+Qof/vCHuXTpErfddhs///M/z/79+6ef//u//3t+/dd/neHhYR588EF+6Zd+iebm5nUpS0OCzfQG/IqdOHFi1t979uzhT/7kTxZ8/ete9zpe97rXrXexhBBCCCGEEEIIsclKfpFXJl/k5ckXeGnsaYa8UZTWdCebeFX6MMcSe2m2NmZQT1U9Yi+dJ/nYCRKPvIxZruEe6GbsbW/A39e5IWWoF0ThHtuDe7iX+LNnSH3tRTr/8x/h72qh/ODNVO86hL+3E4y1B55ZyuTh3D086p/ir8cf45HySd6y73XcfeA7SJ75WxLPfZzE07+Jt++N1I58L97ufwVmrAEfUgghhBBCCCGEEEKIjfOppy7z4b9/ife96RjffmfPhu331KlT/Kf/9J94+9vfzrd/+7fzf/7P/+Ftb3sb//AP/0AqleK5557j537u5/jFX/xFjhw5wgc/+EHe//7387u/+7vrUp6GBJu95S1vIRbbeYOEWyER2tUybIWyrMVO+Rywsz7LQrbLZ9up34V8rs2xUeXa6sdhI8mxqNvM47Ae+5TvdTY5HrNtleOx2fvfKFvleG82OQ51jfr8OoogCMD3wfPAc8F10bUa1GpT/67W/11zrz3v+/X3hSFE0bVCmQaYFtg2ynHAcSAWg1gMFU9APH7tv46Da2mKymVMF+gPhrhQPs+Z4gmu1AYAaAk1B0pDPOTW6G27G6fnfmAFswzVtf9X882rizTK9VE1D6NcxShUMMdLWEMT2H0j2GcHsC8NoSJN0JyhdsdN1G4/QNiam7X5DWUauHcexL39Jpyz/cSfPUP2/36N/F9+kSgZw7tpF/6edvzOZsLWLGE+TZRJEiVj6JgDlrGsCqQMxTc238I+o51/Lr7IR4c/S8ZIcEfnPg71/Bx7x07Tdfkr5D/zPWStJP6u1+B33kvQepwou48o2V5fblM1blboZp33ct1ZOzmGq7eaYybHey45JrNth+Oxlct21XY4jluRHLeFbbVjcqN8VzfK54St+Vm3Ulk201b8bjbbTj8mO/VzrcVO/863EjnW13zqqct88G9fBJj+/40KOPvzP/9z7rjjDt797ncD8FM/9VP8y7/8C5/61Kf47u/+bv7kT/6EN77xjbz5zW8G4MMf/jAPPfQQly5dore3t+HlUXoj0pIJIYQQQgghhBBiy9FaM/S6hwjOnNnsouw4pZS5SdFlSzNDTaIaLfv1f/AjvZw6srLMcAXLXtbr3jJ0lv/Q98r8T775f8Ht37+i/QohhBBCCCGEEEII0WgzA81m+rnvOL4hAWc//MM/zMGDB3nf+943/diP//iPE4/H+dVf/VW++Zu/mR/+4R/mu77ru6af/4Zv+AZ+4id+gje96U0NL09DMpsJIYQQQgghhBBi+1FK0fGlf9nsYogt7r9sdgGEEEIIIYQQQgghhNgkCwWawcZlOGttbWVwcHDWYwMDA+Ry9RUVhoaGaG9vn/V8S0sLAwMD61Kexq1NIIQQQgghhBBCCCGEEEIIIYQQQgghhBA7wGKBZld98G9f5FNPXV7XcrzxjW/ks5/9LF/4whcIgoC/+Zu/4fnnn8f3fQBqtRqO48x6j+M4eJ63LuVZVrCZ53l85CMf4XWvex133nkn73znOzlz3RIbIyMjHD16dF0KKYQQQgghhBBCCCGEEEIIIYQQQgghhBAbYTmBZlc1OuDs4x//OHfcccf0f5PJJO94xzt417vexS233MLf/u3f8h3f8R2k02kAYrHYnMAyz/NIJBINK9NMy1pG89d+7df4whe+wPve9z601vzJn/wJ3/md38l/+2//jW/8xm+cfp3Wel0KKYQQQgghhBBCCCGEEEIIIYQQQgghhBDrLQgjPvz3L63oPR/++5d4423dWObaF5n87u/+bt74xjdO/93R0cHdd9/ND/3QD1EsFmlpaeHd7343u3btmn5+ZGRk1jZGRkZoa2tbc1nms6xP+JnPfIZf+ZVf4du+7dt405vexJ//+Z/zPd/zPfz4j/84n/nMZ6Zfp5Ral0IKIYQQQgghhBBCCCGEEEIIIYQQQgghxHqzTIP3venYit7zvjcda0igGUA+n2fPnj3T//385z/PBz/4QRzHoaWlhVqtxqOPPsq9994LwG233caTTz45/f7+/n76+/u57bbbGlKe6y0rs1mtViOfz0//rZTip3/6pzEMg5/6qZ/CsizuuOOOdSmgEEIIIYQQQgghhBBCCCGEEEIIIYQQQmyUb7+zB2BZS2n+3Hccn379eti7dy/vf//7edWrXsWhQ4f4yEc+QldXF6997WsB+J7v+R7e+ta3cvvtt3PLLbfwwQ9+kNe//vX09vauS3mUXsbalz/2Yz+G67p86EMform5edZzv/RLv8Rf/uVf8va3v53f+Z3f4eWXX16XggohhBBCCCGEEEIIIYQQQgghhBBCCCHERvnUU5cXDThb70Czq/7qr/6Kj33sY0xMTHD//ffzX/7Lf6G9vX36+b/+67/mN3/zN5mcnOSBBx7gl37pl2hqalqXsiwr2GxwcJAf+7Ef47nnnuMP/uAPeOCBB2Y9/9GPfpTf+Z3fIYoiCTYTQgghhBBCCCGEEEIIIYQQQgghhBBC7AgLBZxtVKDZVrOsYLOrzp49S1tbG5lMZs5zZ86c4Z/+6Z94+9vf3tACCiGEEEIIIYQQQgghhBBCCCGEEEIIIcRmuT7g7EYNNIMVBpsJIYQQQgghhBBCCCGEEEIIIYQQQgghxI3mU09d5sN//xLve9OxGzbQDFYRbHb06NFFn5dlNIUQQgghhBBCCCGEEEIIIYQQQgghhBA7TRBGWKax2cXYVNZK35DP56lUKrz61a/mm7/5m+nu7l6Pcm0JIyNFtkLet+bmFGNj5c0uxprtlM8B2/uztLXNXQb3elul7i/Hdv4uFiOfq7G2Wr3fqd/vasixqFuv47BU3V+vei/f62xyPGZb7+Ox1a75m03qX91OPw5S7xtrp9eX9bTRx26z2jrLIfVo7eQYzm+96r0c77nkmMy2mcdjJ7V1pF6tzo163LZyW2chN8p3daN8TpA2/lZ2I9XD5dqux2QntXU22nb9zrej9TjWy6n7W9WNHmgGqwg2++pXv8oTTzzBP/7jP/Lrv/7rtLa28oY3vIE3vOEN7N27dx2KeGNTCkzTQCm29Q/ITvkcsLM+y3a3U78L+Vw7mxyHa+RY1O2047DTPs9ayfGYTY7HxpLjXSfHQayE1JfVk2N3jRyLtZNjuLHkeM8lx2Q2OR6NIcdxdeS4bR83ynd1o3xOuLE+63Yj381cckxuPPKdbxw51mI+Kw42MwyDe+65h3vuuYf//J//M8899xz/8A//wHd913fR1dXFpz71qfUopxBCCCGEEEIIIYQQQgghhBBCCCGEEEKITbTiYLOryuUyX/va1/jCF77Al7/8Zdra2njwwQcbWTYhhBBCCCGEEEIIIYQQQgghhBBCCCGEEFvEioPN/vAP/5AvfvGLvPjii9xxxx28/vWv50d+5Efo7e1dj/IJIYQQQgghhBBCCCGEEEIIIYQQQgghhNgCVhxs9uEPf5jm5mYefPBBEokEL7zwAi+88ML08x/60IcaWkAhhBBCCCGEEEIIIYQQQgghhBBCCCGEEJvPWOkb3vzmN/O6172ORCKxHuURYlWMqIbtjaJ0sNlFEaLhrKCA5U9sdjHEDcrQPrY3ihF5m10UIXYcy5/E8ic3uxhCAGBEnlzvhViA5Y9jBYXNLoYQQogdQhFheeOYYWmziyLEprg2lu9vdlGE2DRGWMX2xlA63OyiCDGLGZbrdZNos4sihFgLrWU8a4dwXZef/dmf5e677+bBBx/kD//wDze7SNOWldnsmWee4dZbb8UwDH71V391vcskxIoYUQ27/xG0V8XJdOC13oEZlCAKCJw8oDa7iELMywirmGGFwM6jlTnva2x3CNX/NGiN034ML7V7g0sptiPLnwBlEFjZNW1H6RB76Al0ZQIrnsPvfBVa2Y0ppBA7lBUUQIcEdtOir7OrfajB5wBw2m/BS+7aiOIJMS+lA6zhJ2H6en8PWs3uKio0pjcBpk1gpjenoEJsAqd8EYZeAqWwu+7Aj7Wv6/7MsIwRugROHr3y+YFCCCG2AadwBj16GgwT1X0PgZ2ffs7yC4AmsHObVj5x46lPglIE9trGkZbDiDysgcfBLeGkWvHa70bL+L3YjrwqtjuKb2dXPF5qhmWsvkfQgYed3YXXcus6FVKIlbH8Akb/oxAGOE37CDK7McLa1D0s6Z8KAfUEDaZfILQyRIaz2cVZkFO+AMOvTI1n3YUfa93sIolV+vCHP8wLL7zA//pf/4u+vj5++qd/mu7ubr7lW75ls4u2vGCz//7f/zunT5/mtttu4/777+f+++/n0KFD6102IZbFDCporwqAroxhuyPQ/zToEKf1EF7mwCaXUIi5ZnYonWw3bstt875OuZOgp2aQuBMgwWZiCU75Egy9WG9Adt6OH+9Y9baMqIauTs16cAuYYY3AkmAzIRaykgDh+vVd1/9wJ0GCzcQmMiIXpq/3RYyoRnhdQFn9pugpMEys7lctGVApxI5RGwc0aI1yC7COwWbXD+y7+SPrti+x8xT9Ak+NPkbMiHNHy6uImbHNLpIQYh5Kga6O1v+IQgyvAFPBZna1f2pCisbpuBkv0bNp5RQ3Dqd6GQZfABR2x634ia513Z8RVcGtZ/XT1QmU9tBKfrPE9mJEHlx+HDU6gpNsxWu/a0UTRQy/jA7qWcVVZQTVAnq9CivEChh+AcL6ClLKHcUsXQHfw8714DXfssmlE2LzbacEDao2jp4ez5oECTbbliqVCp/85Cf5/d//fY4fP87x48c5deoUf/qnf7p9gs3+9//+39RqNZ544gm+/vWv8zM/8zMMDQ1x7733ct9993H//ffT0yOdX7E5AiuLk+lEV0ZR+b1orwxTqYdVdQwk2ExsQTM7lFRGUC163ll8UbIDs9QPUUCUkkAEsQzujBuiXgHWEGwWmUnMXA8U+yHdSWilGldOIXagWQHCtfFFA4SjVBdmaRDQhOnujSmgEAuYdb3PdBKZybkvmnlT1C2ABJuJG4TO9GBUR8GwCJPrm9Vs5sC+ro6imq7FJQuxmBOTL/PRl/8btbCKRtNxuYufOP6ztMhgshBbjtags3swvDLaShDE26afU97M/sQkSLCZ2Ai1qxOhdL0OrnOwWWhmMLPd6PIwKtdLJIFmYhsywgr4ZeBq0KS/oqDJMJbHTrehqxPopv0SaCa2jCDegp3Mg1tBJfJQuQiAqgyjWhRaOqjiBredEjREmR6M2jjasNd9PEusn1deeYUgCLjjjjumH7vrrrv4+Mc/ThRFGMbmZp1cVrAZQDwe58EHH+TBBx8EYHJykkcffZSvf/3rfOITnyAIAu677z5++Zd/ed0KK8R8tGHhtd6O0iGRsjDDMmb8CiqsEWX3bHbxhJhXGGua0aE8sGC6+MDKEna/BkVExPxLbQoxk07vwqiMgmESJlcfaAagUXhNxzHyh4nUspsMQtywZgUIZxa/MRTYecKe1wLIMmli0y3neh/l9mB4JbSVIEy0zfsaIXYi32nB6HkdGmPdl3iaObAf5fdJoJlYlqHqAL/18kdojbfzr3u/k0pQ5q8v/AW/9fJH+Llbfxnb2JoD30LcyPxEF0Zv+5zflijZhVkcADRhSiakiI0Rpboxy0OAIkyub6AZgFYGXsutqOZQxprEthVaWch0Q/kiKrt7xUGTkXLw2u6avqclxFYRGQm8jvtQOgQ0dq2Crk2im26SQDMhqE/YtfK96EIfZLZ2ggY/1rZh41k3opHqCH2lK3Snd9GaWL+JfsPDwzQ1NeE415ZsbW1txXVdJiYmaG5uXrd9L8eKWzEf/vCHeec730kul+MNb3gDb3jDGwAYGBjgkUceaXgBhVgOjUJPNcpDM0XU9WoJzhFbWqTsZXcoNQotdVksk++0oHpeB6iGNSBl0EOI5bkWIKyJlhFAJkFmYqtZ7HrvxzsxettkgELckDaqXzk9sC99WbFMWmv+6PTvETNjvGX3vyFmxklaSb5j93fxJ2f+kM9e+Xve1PuWzS6mEGIe813nAzsnE1LEhgucJsKe1wEbV+9mjuULsR1pZUD3XQT2fsKV32atb0POA7FFzaybXvvdEhQpxAwahZs/hpE7tC3OCxlbWh//eP6zfOyZ36K+ZpniHbe/izfs/eZ12Ve1Wp0VaAZM/+153rrscyVW3Hv4n//zf1KtVuc83tnZyZvf/OZGlEmINdMouYCKLU+jtkVjRGw/EgggxOapt0HkxpDYmSJM+X0RYp1JX1asxDNjT3Ki8BLf2PUtxMz49OOdVo677Q4+ffH/xX/mtzBKVzaxlEKIlaj356U/ITaW1DshVkfG9sVOJ/ewhJifnBc3rpHqyHSgGYBG89vPfpSR6si67C8Wi80JKrv6dzwen+8tG2rFPQitNUrJDQYhhBBCCCGEEEIIITaD1pr/e/H/ZU9qH/syN00/bg0/S+ZzP8y/OvH/oaOQfzr7v2n+41tIfeVnIahtYomFEEIIIYQQQgghtq++0pXpQLOrIh3RX+pbl/11dHQwPj5OEATTjw0PDxOPx8lms+uyz5VYVdjlL//yLxOLzb8G+Yc+9KE1FUgIIYQQQgghhBBCCLGwFyae4XLlIt+97/unH7NGXiD19f9CmNmLOvgwt3qX+LSZ4F833UP2+d/D7vsqk2/6JDrZvoklF0IIIYQQQgghhNh+utO7UKhZAWeGMuhKd6/L/o4ePYplWTzzzDPcfffdADz55JPccsstGMbmZyZecQne8pa3LBhoJoQQQgghhBBCCCGEWF+f6/sMnYluepK7AVBegeRjHyLK9FI79jZ0rIm7Evspa5cvdd9G6bUfwSxeJP8334IqD25y6YUQQgghhBBCCCG2l9ZEK++4/V0Yqh5mZSiDH73tnbQmWtdlf4lEgje/+c38wi/8As899xyf//zn+cM//EO+//u/f+k3b4AVZzaTzGVCCCGEEEIIIYQQQmyOoeoAL048xxt3/WuUUgDEX/hDCF1qh74bjPpwX7OVZq/TxheLL/GarocpPfirpL/yM+T+/juZeMs/gJPezI8hhBBCCCGEEEIIsa28Ye83c2fHXfSX+uhKd69boNlV73//+/mFX/gF3va2t5FOp3nXu97FG97whnXd53Jtfm41IYQQQgghhBBCCCHEsnx56AvEjDiHc8cAMCbP41z8PN6eN6Cd7KzX3hrfw0m3n0F/kijdTen+X8SaOE328z8MOtqM4gshhBBCCCGEEEJsW62JVm5pu3XdA82gnt3sv/7X/8rTTz/Nl7/8ZX7gB35g3fe5XBJsJoQQQgghhBBCCCHENhDpiK8OfpGj+ePYhg1A/MRfoGNNBJ2vmvP6Q/FOHGXx9fLJ+vtz+yjf9V5i5/4/Ek//5oaWXQghhBBCCCGEEELsDBJsJlbEiDyc4hmc0gXUOs6ADfAoh0UiHa7bPoTYErTGqVzGKZzEDMsrfns1KlPTlXUomLgxaKpRCVdXAbCrffW6GBQ3uVxCNND0dfYUZijXy+XytUs5LKLRm10UsUyaiEpUwtPumrYi54sQG0NFAU7pHE7xLEr767IPT7tUohIayV61k7w08TyT/gQ3528DwCgPYvd9FW/Xa0BZc15vK4tDsS6+XjqJ1vXf9aDrPmoH/w2pR/5/WINPbGj5hVhXWuNUrqx6jKVRIkLKYZFgna7vQmwHtjeGUziJ7Y6s+L01XZHxTrHj2bUBnMJJrKCw5m1Ju3/n00SUwyL+GsZ8FBFO5RJO4RRGVG1g6YRYP9PxAmyteAEzKNbbOdW+zS6KEJtq7iiUEIuwJk/DxAUAbGXgpXobvo8Aj1OTJ3BDj+Z4E7uT+wDV8P0IsRXY7jAMPg+AVZskbJ87E30hE8EoFwr183Ffdi9Zq3ldyih2riFvgL5SH4YyOJ5sxxl8HrTGLA8TdT+AlhgTsQPMvc7evckl2vo8XePk5AmCKKAt0cquxJ7NLpJYhgG3j8HyIJYyOZg/TEwlVrwNuzZ07XxxC4RtdzW6mEKIKXb5AozUM005OsLN3tTQ7dd0hdMTJwl0SGeqk87YroZuX2yeR4a/QrPTQmeiGwDn/D+gzRhB+8LX7KPxXXxy4hEu+2P0Oi0A1I5+H9bIs2Q+98OM/7uvgp3ckPILsZ5sd2SqLaOxqhNEnfdseL9WE3GhfI5Jd5K4FeNg5gjmPIGgQuxkhnZRg09B4KPMCxg9ryFo6XyRAAEAAElEQVQy4st672QwxvnCeUDGO8XOZfmTqIFn6uOwpQHC7teueqrfzHZ/V6qTDmn370j9tSsMVYawDJOD2cPEjJWP+VjVARh8AQDbr+C23NboYgrRUKEOOF08SS1wycVy7E3tR22BPEpKgTn0LLhFlFJY3QkCp2mziyXEpmjYGem6Lv/3//5fPv3pTzM2NtaozYotZ8bMiHXKOuaGLm7oAVDwikQyG0PsaLPPKbWCuMpKUEFP/acSyEwUsXJlrwTUl+LxwhpXRzWUDpFkRmLnmNFeWeF19kZVC6sEUQBAwSug5KBteUrVvyuAQIdUw1W2C2ZmLo621oxBIXaaWZnC16FvXQurBFPbLXoF+f3bIdzQ5anRxziav7n++xyFOBc+R9h2O5jOgu/b57QTVzaPlk9fe9CwqNz5XszSJVKP/vL6F16IDRFxtTOrNyn7QaQjSlN97VrgrjHrrBDblNYQ6el/r2SFlEpQlvFOsfPp6NrYaxSyloHYaliZbvcXpN2/IykFBXdqzCcKcaPa6rYjYz5im/G0Sy2ot6VL/hbK3qin7qFd/fdWKZcQm6BhwWbFYpGf+ZmfoVar8e53v5swlB+qnSjIHoD8HlTLTfipnnXZR8JI0hxvwjIsOlOdGJjrsh8htoIg3g6thyHfS9hybEUzbpucZmKmQ9yMk49J1LxYudZEG45pk7JTWPFd0HYUcr2EbbdKrJnYMYJ4x4zr7FHJ2LcMKStDNpatt8WSXdNLbomtS2voTHRiGxZZJ0PazKxqO0Fi9vkihFg/fnoPqnk/NO3Dz+xt+PbTZpaMk8Y2LNoTnfL7t0M8P/40buRyNHccAHvoaQxvHL9j8cytpjK4KdbJ45Uzsx6PMj3UjnwfiWc/hjXw+LqVW4iNEsTboO0I5HuJWo5vyrXPVBYdqQ4sw6Il3kzckKyB4sYTGXF0x22Q60G330JoLv88yDvNxM0YcTMm451ixwqcJmg/Brkewvbb0WtY2Sczo93fIe3+HUlr6Ex2Yk2N+aRWOebjJ7qg5RDkdxM0HWpwKYVovLiRpCXejGVYdCQ7MLbIgn0aCNvr7RzajuLbkoVV3Lgadla2trbyyiuvAPCWt7xFMiDsUJGZwGs6tq77MJTJ7uQ+omQkgWZix9MYeJn9q3pvwkhxNHfz1F9yzRUrlzHzHM1nQSsUCi8tS+WJnWct19kblYnF/tRNaKVRevNTk4vlyVnNZJvyKK1YbbtAzhchNk5kOLi5w+u2fUvZHEgfkmv5DvPY8NfoTHTTFKsvhWlf/heiRDtRunvJ9x6JdfN/Jh/lijfGLufaYLh74M3YV75E5l/ezfi//RIYW2MAX4jV0Bh46X2bXQzanS5anXYZ1xQ3ND/eDvH2Fb8vYaQ4MhVULeOdYifzUrshtfbtWMqRdv8NIG+3kGtqWtuYjzLxsgcaWzAh1pFCsTu1jzAZbrl2dWDnoTm/2cUQYtOtueVx5coVPve5z3HhwoXpxyTQTKyd2nI/HEJsTavvXAgBoLSBkjokhJhDySDlNlT/zuSaLoS4Sq7lO0ktrPHc+NMcyk5lngw9rP5H8NtuZTnX/n2xdhxl8WTl7OwnDJPq7e/EHHuJxHMfb3zBhbhBybimEGsh451CrIy0+28EMuYjbkRaS7taiK1sTa2Pr3zlK7zxjW/kAx/4AN/2bd/Gpz71qUaVS9xgjKiKXb2CFRQ3uyhCbEuKCLs2gO0Ob3ZRxA5ghiXs6hWMqLbZRRGiYcygKPVaiGUywwp29QpmWN7sogixIygdYlf7sb2xzS6K2MaeHXsKX/scztWDzezhZzDCKkHLLct6v6VM9sfaefz6YDMgzB/E2/utJB/7IEapr6HlFmInsfxx7GofSgebXRQhth0zLNf75GF1s4sixKa7ej/MlPthYkfT2LUh7NoQ9YUHhdhc0pYXovHWFGz227/927zrXe/ikUce4f3vfz8f/ehHG1UucQNRaKyhp1EDz2H0PzbV4dQEeOh1aoCYYQmnfBErKKzL9sX2FRESbsOGhlM4jd33dazBJ7GrcnNArJ4R1bD6HkUNPIc1+ARKh5tSjgAftItTvoTtjmxKGcTOYUQ1zP7Hpur1UygdbXaRGsauDeFULq24k6yJCPCQwZ6tRV9tA+vN+14MHWAOPokafJFY/9dwSudkEEaINbInTqAGnkH1PT7v5BClfZzKJeza8ieOhAREbE47TWyOJ0YeoSuxi7zTBIDV93WiRAc62bHsbRxyurngDTM6z43N2tG3gmGT+toHGlZmIbYLKyjglC8uGGgf4GF5YxhXHkMNPIs9/vIGl1CI7c3QLlbfYzPGmhbvX8zbzikNYZcvYUTuOpZUiJWLCIlYfp/ZDCvE+76MNfw8Zv/jEoApNl1EVB+LbzCnfBHV/ySq/0mc8iUAzGDq3qwv92ZvRAE+EZszLm9542tqy5thWequEPNYU7DZuXPneP3rXw/Aa1/7Wq5cudKIMokbjNIBeJX6H4GHCmv0u1d4afxFzpfPEDU40MHQPtbAkzD0Yr0xLxlOxBQ3qnJy8mVemnyBQjC+2cVZtqsBmwy9iBp8VmZEiTUxIg8dTHUuvSpKN76juZQRf5ATEy8zfuWfCYeeQfU/IQFnYk2MyIXAq//hlXdM4IxdG0D1PwWDL2BPnFj2+zSaS5ULvDT+IperF9Gb1MkXs0WEnCuf4qXxFxn0NjFwPPLBr2LiQd/jmANPYU+c3LzyCLEDKG+qfa4jVDD3ZpI9fgIGX0ANPLmsgLMJf5SXxl/gVOEVPC03XG8EtbDG8+NPczB7pP6A1tgDjxI0H1nRdg7EOjAxeKpybs5z2klTO/YDxE99Ervvq40othDbghHVMPofr48TDj6FcV1fYdDtq7fPSmeIrvaP3UmUrGIlxLIZoYsOptosfnXRPvl87RzLH4e+x1FDL2CPvrARRRZiWWq6wiuTL/HSxAsUw4klX68U2MNPQ9+TqIFnMLUvAZRiUwXa50zxJC+Pv8iIP9jYjfsz+r5+BaUDzKn7WMbAY3Jv9gYz4g/y8viLnCmeJNiEe04qqMDVCehuYUVteUWIOfjUtborQcJik3iex5ve9CYeffTRzS7KtDUFm7muSzweByCRSBCGMqtWrFykbGg5hIqlUE37CJw0I9URIh0x6U7i6gZftHU43bnVYYARbfyPmtiaSmGRWugSRiFjtdHNLs6yKSIiKwlOEmXHiazsZhdJbGOhlUE170fFUtByiMiIb+j+lVIMVwbRRNRq47hhDbSGUAZexOrV6/W+er1uPUxkOJtdpIZQwbXMZMpffnvJ0zXGa+NEOmKsNrYpHXwxVy2qUnCLRDqqt4U3KWNRZCag5SCGYaJSHYRmAuVXNqUsQuwUUdNNEMugMp0Eic45zyt/KpOO1qglBtyVglF3hFCHVIMaJcnWfUN4fvyZWUtomuMnMLzJFQebxQ2b3U4rT86zlCaAt/tfETQdJf3F90K0M4LzhViKEXlwdcKVX4MZQTChDhmpDBPpiCFM/HQrxDLo5sNsYiJaIbadwMqgWg4sOdakFIy4w3PaOSpwr90g9ssS7Cm2jIJXwAs9gihk3F3G5HVN/d5UdhfKNFHpNkJbxvLF5qmEJcp+mVCHDFeGUA28wIbpXahkMyrZTJjpQRHW21oAQVBvg4kbwtV7PqEOKftlKmFpw8sQJtpR2e6ptvyhFbXllb6+7spYuth4ruvyEz/xE5w6dWqzizKLtdI3vPWtb53+sanVavzkT/4ksVgMz5MfBbF6Xmo3Kr0bretZmnJOjrHaGCk7idPgQIfIiEPbUShegVQHgZVp6PbF9pU0k1iGSRhFZGO5zS7OskWYBB13YyTaINGCn1j+MipCXE+jcHOHUPmVNbgbtn+tycebGSwPolsOE/Nq4OQJpF6LNdAYuLkjqPyRHXVTKEh1YXmTqKBG2Hxw2e+zccg4aQpekYyTwVI7I/huu4upOEkrSSWokI/lMNY2L2hNvPQ+wnQP5tgrK65fQoi5fKcFtevBBX+DwubDmJxA2yn8eYLRZtIacrE8Ja+MZZikrPQ6lFhsNU+MPEJHvGt6CU174AkiK0mU2b3ibR2MdfL54vOUwxop87rxFmVQvfU/kf7ie4i/8AfUbv1/GlF8Iba0wMritB6CyhBkemYFwZjKJB/PM1QZwbBihM034ytnR/UphNgYCjd7EJU7uOj5ozXkY02Uvcqsdk4QbwO7CsEgUf4mOQfFlpG205jKJNIR2WUEjWkgar0ZbSdRXffi5Q6iN7HvL0TCTBIzY7ihS1O8Gd3AC2xoZYg67wW4dt1uPwqFy5BsI5CkCTeMmfd8YmaMhJnc8DJEysZtuQ2lWHE7IlLO7LorQcJig50+fZr3vve9Db1GN8qKg83uvffe6X/fc889s5578MEH114iccO6dn4oepN7aU90YCsHc+XVdElesheV6pWOqZglYaQ5nD9GpENiKrHZxVkRP9GFSnZJnRYNs5l1qTPWTZPTjI1DqKxNyu0jdqKddo2MlI3XfMuK32cok73pA3jaxSGGQqaFbwWmsjiQPYivval2yOZ+LyE24SrqlxBifov9BgV2nqDj3oVfcJ1Wu4NMUxZTmVhIwPBO54Yuz40/zb1tr55+zBp6kjB/EJS54u0dinXxj8XneKZ6gQfSh+c8HzYdxNv7zaQe/WXcm74TnWxbU/mF2A68zH5Udv+81+ruRC/NsbbpMcqd1qcQYiMt5/yZr52jlQmdt+JZRTkHxZaSNNIcyR9DE+Is836CH29HJdqlLostwVYxDmWP4OMRU41f4eT6eu4lelDJHqn/N6CZ93xM1fj7/su12rondVdspscee4x7772X97znPdx+++2bXZxZVnw29/T08K3f+q04jgxoivWjUMTV+kY2yw+CmI+Ns9n3dldN6rTYKRTGuv8GCHGjMzDlPNuCTKxNHXARQmwf221yjFi9FyeexYtcDmXrS2gqt4A5cQr3pu9c1fYyZoJuu4mnKufmDTYDqB39fuy+r5H+2gcofuPHV112IbaThcZUpH8qxMaTdo7YTuxVZIuXcXyxlZjKWpekHwuR+n9j2gltaqm7YqbSSJnJviK57gzp1tS67uvf//t/v67bX4sV/3q8//3v5zWveQ0tLS3rUR6xAxXCCQr+JFQ7QMdwCmehOozO7sZPdM96rRFWMcIaoZ1DK0kfLBrPDEpY4yfBMPDzh4nM+uCFoT1Mv0RopYmMxgXThvgMu0NoHdEW68RSdsO2LcR6iXTIsD9IGIW0xtpxVGzR15thBWv8FQCCpsOE5vo2rBaitI/lFwmtFJGxeJmF2EqMqIYZVAjsHKZfwB19hqphYLTeStJs2uziiQ02GYxT9AvkY02kjfVLy+6ULkC5H9LdeKmVL8MGYIZlVOQR2nn0do3WF2KdqMin7F6iDGTincsaVLW9UYzx02gng58/XM/iIW54T4w8Slu8g+ZYfRzOGn4GhSZsWv0SxwdjXTxSPokXBTjG3KFBHctRO/Y2ks/8FrVjb8XvfmDV+xJis1l+AWDOcjeB9hl2B1DKoC3Wjsn2Hq9ROsKZPAFugajpAL7TutlFEjtMIRin4BfIOXkyZm6Z79Iz7gXsIXTyMvYvtiUrKIDWBPbSdV8TMeoP4wY1WuPtxLGwJ06g/Cph00ECO7/+BRaC+pi9Cl1CJ7fgcq2WP4E5forAshlINqENh1a7HUP6omKTmWEZFXqL1t/l8LTLcG0Q27RpdTowlrEtyxvHnDiNtpNTYzMyMVjM9srnTvOljz2C1qAUvPYd93Hkm27a7GJtihWfHVprlJIbCWJ5AjwuFM4T6ZBwsspe3YoaPVE/89wSRm8b0VTwjRmWMfsegcDDyPXiNd+84v2VwyIaTdrMsG3TU4l1oYjQGJjFi+jSIACWncTLHsKPyliDj2LUKljxZoLOV03XyznbWeF63uPeKAPlgakyGHTGd635s4gb02rWkl+t8WCU/lI/AJGO6EnsWfT1ZukSulg/r0wrQZg/2rCyRESUwwK24cy6SavQ0/979W9n+Bl0eQQrlibovLehgaNCrBcjrGL3PYIOajhNvYTuGAMjL6LRmIZJvO0+jGU22UMCKmGJmBHHuS71vUFEtIaOudgYnq5xvngOrTUT7gTH8sdnff/VqESgQ9JmBrWG79MMyzDyCugIagXMeCuhuXggTL0LqNG63sa2/HGMvschCjFaDuFlD2zob5UQm+X6c2He16CJRh5nbPBJTCfNcNc97M4dX/T8UArUyMtEbgG3dBntxDGS+9Y8/iLn5fbmRz7Pjj3Jna33TD9mDT9DlOhAO8u90T/XoVgXXyy9xIu1S9yR3Dfva7w9b8C5+HnS//Juxv/d18CUtrXYfuxKH2roOUBhd9wya9LriDvEYGUIABOTtljnnPdX/SqFYJyEkcJaReaaha7B1/dnG8Fyh9Hj5wEwghqq53Vy/RcNU4kmOVM8Cdpg3B3naP441jICNC1/EkZPAmBWRzGdNJFbwcj14LfcInVUbClXr8rXT6Sy3SFU/9OgNU77sSUnaxXDApeLl4H6cuhHjARMXEIDpo4IOu6dvd9F2ushAeWgSNxMLjkZWAgApeptDNMvYPQ9CmGAkd+D13Rs3teb46fQ5RHG3QHcpr2M2FnsjE2TPTtoPcCjEpRJWKn66kBbkIQu7ByWX8Dor9dfs3k/bm7+jNzLMVDtY6w2BoCTccjb9UlcBhHlqDJnnFUpMMdPoCvjANixHF6yZ0X7lHGYna00Up4ONIP6d/2l336Unju61j3D2Va0qlDMBx5YeEbjyy+/vOrCiO3FDCtYYy+DjgiajxBamTmvURgYShFpMJWJXRmrZ78xHYK2m9Fci443vCIEXv19lSFUi0Kv4Go8GYxxvnAejWZ3ZjfNdtvaP6TYEZzSedT4GUg0g5O+NphnxvG0y5XCSZyxEyTNGJ3KwgirRNbsARNDe1jjJ8AvoZsO4zvNy9r3zBvBhiE3+cXKKR1hT7wCtQl00wH8eMe679OceW1ezkxTc0ZQixVf+HWrMFC7wlBlCEMZ3JQ7SNJI17N+DD2HNmzCjtsJzTQqctHVegcAt1Q/jyXYTGwDZlBCBzVMbxR15TJGvgdTKQIUkemw/OB5zcXyeSbdSSzD5HDuKLaK1QMxJ16BYh9kuvHyRyQD1Rampv6j0RjX3YAsRZOcmTiDRtOd7qbd6Vr1frSyUKaNDtz6/xuL3yhSOsAZeR6qY+imm/DSezDcAkRh/fnKILGgAn6ZsPmIzNQWO5ahfezhZ6E2iW45vOCAo9IhqjqGQhF6JezIW3LbWoNykpQrVxiqjeDXBsk52TmD/CtheeMY46+AlSJoPrrghBqxdb008Ry1qMbh7NTNIQ320NOE+bXNmG21MrSYaZ6onF0w2AxlULntHWT+5d0kn/51Kne/b037FGIzKHdi6k6PRrmTMCPYbOYYjTHP3cmQgJMTZxienCBpJzmQOYTB8rN82NU+1MR5VLIFL3dwOiOD7Y5iDD+HNh3C9tsblhlcmw5KGfXJBM6Nd5NDrJ/QG6By6fPEKkP47TdjxDoxltmn1IYNplUPdjAgDHwUIebQ06jAJcrvw3dkBR2x+Wx3GGP4ebQVJ2y7fdZkLOVO1q+tAO4ELBFsNvP8MJSBNuL1CSRao+1r2zWiKvbYyxD6hC1HCazZGTg1mgulsxS8IrZhcyh/ZMsG+Yitwalcrif7iOfQ6Q4IAwBUdQTVPH/wi7bqK/8oZU6PpV/fLooIOVM8TdWvkrBi3JQ9sqHLbi6HUzoHxX5Uthtab9ns4og1MvzJ6fqrK6Oo/OqDt2be31JKoXSIM/YC1dJFJpwkw/FmOlIddDj1foLWoO0UMA5Koc2V3e+y3SHU2GmI5/DzRyRj/Q402VecUx91pCn0FyXYbLl+8zd/k1xu9TMoxc5gli+jS1MzAO2LhE3H574Gi/3ZmygGk/Rm21FXvkjUehwdFAny+2alyw5jzdjJFrRbQOcPrCjQDKAW1tBTt+SqQZVtnv1eNEBIgNYesbEz6NCD4gB03Q0dt6CVSZDowA/LlCJoze3BL/ejc92EVnrOtqzqIEzWZyQZnER13resxk2T0woZ0Dqi2ZEASDGbr12UMhadDWq5IzBxAQBj5CVUT0dDZz/PJ2c3sTujiXRQr8NL8NO9WKZdTyefWH3ww/WUgrJfAuoZ1rzIJWmkMYqX0H4NqGFWBgkzaSIVQ+V3oycvo1Jt8wZAC7EVBU6eWLoF49IJdL6XKHTo7nk1BSuBmeydc0NLE+FpF1s5s59TUPHL9W1GIV7kYZsxjLCCnrhYHxiduIiR2b1pS92KpdkqxoHsTZSCIlk7N2vwrha4M9q6FdYyxhwZMcKuuzHcCcJY05IBKJY3ji5OZWodP43K7CZMtGLGsyi/hhFLE07U20mmOk3Qfvf8+yXC1y6OiqMk6FFsEZ52MTExl7EsglkbRZeGAVBjp1Cp3nn7rZGyiDUdoSMKCOMZzOzhZfUd/Oab8UxFEPYyqWLEwtqa+rXm+El0ZQKYwIo34aV6V78xsSmeGH2UllgrrfF6X9IoD2BUh3D3fsuat30o1s1TlXOEOsJcYIJJlNuHe9PDJB//MO6Bt6xp6U4hNkKAh9ZgT2Uhi1JdmOV6Fu4wNbuv2uq0Y6YNUGrewN4g8nFDF4BqUCMkXHawmUGIMfIyOvDQtUmsRNv0pMXp/qxfwyz3E2Ybs9xKYDdhd92FCir4iQ7JpiAaRhcvUKuMk1cORuiRy+1ffvZtM4XqehWGV8CP5TDGTmAUxsDJoCsjqNBFdT+wLvU1IsTXHjEVR1ZAubFd7YfaKrbg8mlG4SLad8F3MStDhJm9196f7MAs9UMUEKWXXrUkZWTZl91LLXRpclrwVQy7805U6BIkr00itsr90ytFGNY5aLlt1nY0EZWgCtSz3QaRhy0Ta8UClFKosZPowIPSMKTaUckmtFtC5/fNus7OHJsJmg5hxXLkTAvXMMgok6zVNGvboQ5wg3qbqBZ4hDpYVv95o9Sz95+sj316JehaYDKN2DaCeBtWIofyquj8njW1Ezrj3cTMGJayyFp5TG8SXejDD8vocj9OVzNVf/Y4a9B0BCuWR5tx/NjyJwAqRb0P4FWgNomVaF1x8ghP17CUtey2lth4ue7MnOx1ylBku27Me5Krqql33nknLS0y4+SGNxXxfv2/lQ4xohqRmUBjkDBSJGMpsokMhWQztcIFhvwiJW+MJjs1PaATGQ5ex6tQOiRaRUOlyWmh5BcJdUhLfPWzv8XO4GmXM4VThIQcdAwyVVCWQ2CnCM1rQV8JM0VTopmC5bCr41V4divzDUBoMzFjBlJ62Y0bA4MWu33Vn0MRTWVoSswKzhTb37g/wsXiJUxlciB306wlImfSVhylTNAhOOl69WzgIJwZltGGMyvQQGHQvIIsGhpj1nIkjaI1dCa7uVy6RNJOkLHqge46lgf6QRloeyo4VCnc3BGM7E1oZUrmJrFlGNoHt7Tg81rZeG13YyvQpXEgQmUOkV4gIKy/doXhyjBJO8H+9MFrgzta0Z3axUCln4yTJTH1/siIYcZSUCtCLE1kyLILW13KzJAy53ZOc06egjOBH/m0NSDLZWBlUWYaI6pOLze+kMhKYlpOPQtxohlQhGaKqOvVKB1iuqOoiT5AoxfIpBHpkAuVsxTcIk3xPL3JvWtaClSIRhj1h7lcuoStLA5kDxIzEou+Xtsp1FR2Dp1sXXSClJu9CSezd5F2icYMK0RGDD11LY8MByt3BK98gSTQHFvbuIt2UlAZq8/GtRb/bGLrCaKAp0ef4PbmO6cfs4afQWMQ5tZ+A+VwvIuvV05yotbHscTCy4LUjnwPdt9XSX/hnUy+5TMg/VKxBRhRDYDIuJZpoBwWOVc4Q4Rmb3YfWTNP4DQR9ryW+uJos+uugUmLs3CbKmbE6Yh3UKtcoTXevqJsMhoDnGS97WRaROa1NriO56A41Z+NZRfZysr5sVaQ5r5osFiii5Sdxot8WnOHMdXcSboLqd8jiBOk8gCo9ldh5fej+p+CKEQ5yx9jXYlA+5wt1bPwtKfa6YqtbPkrsXNoNJfK55hwJ8nFcuxJ7Z934pOO5aE0VL82O7PreGBlCbsfRKGJlhF0rJQiZ7WQs6bulYVlgnjrnN8hbV2dhKVR9txxYQOT7lQ3g5V+srE8cWP+sWMhALTW6EQr+FfAtAidJqKO3jn3WyMiLpTPUnAL5OM5dif3E01NSlroboCtYnSmOpmsjtDmZIgpe90nw6+EVjbKcurB/HYMTBtYOru42LoiI47fef+q4gWMsAozMvVZyqbN6by2bSuBacdJ4lPLpimbcdoSs/sEkbJXNVlPayCWAa9S/z1ZYVa0EX+QK6UrOIbNgexBHNXYVYREY6RbU7z2Hffxpd9+FB1plKF47Y/ee0NmNYNVBJu9853vJJmc3ajxPA/HkYj6G42X7MHuuprJpn4hVtrHGXoaXR3HzO7Caz7OdOBOFBI2HaIaT1PwJilFEYY7MWv2oEZND7SvlKNi3JSpr9sss/dEJSxPz0DtS3dyuLmVwEzNSoEN9WCwnsQeVHLxZVv9WCt2192osIafaNwyhkZUA2XN22BSRNijz6GLg1jpNryW2yXgbAeZcCeIdESkI0p+ibgz/4BBYGWxdr0Kwy/hx9sben1zCmdg7DQ4SYKOu4nMpW9CKnR9yUrDWTQwoVEyZo5j+fys89NL78F2svUMhfbsTKurCVYWYr2YYQlr4AkYN3Gc3bipPXNeY2gXMPGbb8VKDhPZ2QUzj2kVMVYbQ6Mp+xVqUXVWUFKT3Upzvm3W+aKVRdDxKky/QGhnV93OEpvPxuFA5hDQmLau0gHO8NPoyhhmpgu/5eYFr+uhmYLuezG9SfxY2/T+r7bdo3gHdvfdELoECwTC+XhMugUAJtxJupKBLAEiNpVSMOGOobXG0z7lsLRksFlgZTB3vRojqBBMZahZzGLtktjEy+iJS5jxLEH7XdMDoTEjwaHsEWDpc92IamjlLNhH8PNHsFcxG1dsDS9PPk81rHAod2z6MWvk2XpGjWW025fSaeXJmUker5xZNNgMM0b19neS/urPEn/xf1K7+YfWvG8h1sJ2h1EDz4AC3XHH9PWtFBQJdH2J76I3STaRB0BjYkQ11AJjLwtT7MnuJe23EkUra3xpFH7bHVi1ue17L70X28nN258VYisKk7tpP/BmUArfyi/7fbY7gjHyXH05qrZb6v0IFL7TOpWFr9rQMdaZalGFil8BYKw2Rld8F2iZlHgj8rXHhDuJRjPpTuIn3Xlv3vvZ/VjxPNqw5yxnCfUgYqVdDPSyf0vm9rlvmTUJxY93YXdZoAP8eOe822i222jJt694FSBxY/Kbj2Olu4is5HTb4/pxQF+7FNzC1DlRIEh42GqRSHWtMbRLp9XKbu8K0XgfKjOJ13LLhtwbWI7IcAi6XoXpjhPGmsGKIcFm299q4gWcymUYfgllWoSdd897PY+MOH7XfZhBiaZYnryyG3rPzW++GSvZTmSliKwkRuRNj/csRikYr9XHqNzQoxyWcCwJNtuqjnzTTfTc0UWhv0i2K3PDBpoBK/8l+L7v+z5+5md+ho9+9KPTj33TN30T73nPeygWiw0tnNjqFH68Ez/RNd2oMIMSujJaT1da7MeIfGAqq8elRzAvf5WUXyMw4xjKIB9rWmwHK6a1BJqJupSZImHFMJRBJtaM57TNCTSbaTkdNj/WipfsQS+x1NRyOdXLWJe+jN33VcxwbtYbI6zWU2nrCF0aqqcDFjtGU7wJQxk4hk3aXnxWaGA34SV7G5qRSClQhaml9dwSpje+jHdp7PEXsS59CWf4KVQUNKw8i+51zvmp8J1mGZgXW55ZGwe/Ws9MWOxDXTe2bdcG6r8DV76EEXp4yd5F67XSBi2JFgxlkHZSxOe50Tzvcm5GDD/WJlnNdoBGtnXNoIIuj9R/B0oDqGiRgTitMQsXYOhF7JFnUXru9d+PteInd6GN+QeCbBUjH8tjKIOmWB5L0sGLTaY1NMeaMZRBzIyRspaXpSM0U/WbpWp5S6nNxyCEQn/9/KtOYPqFOWVb6lyPTZ6st8mGHsVY4PzVysJL9kig2Tb1+MijNDsttMWmMmVrsIafI8wdaMj2lVIcinXxePkM0RIVLmi7DXfPG0h97ecxyv0N2b8Qq6UqwxAFEAao6tD04xk7i21YmMok6+SnH5819hKsfOx6tTf4IyO+QPte+rNi+/HtphUFmik0zsiTmH2PYxUuYFSHZ2/PacFL9szKst9ICSNFyk5iKIOWeIsEmt3AbOXQFJ/qh8bzCwbV1AMhW+YNTACwq/1YF7+EfeXLWEFh3tdczwzL1/W53dkvUAo/3o6f6F50grkEmonl0srEj7UtOIkVwFFx8vHc1P3ZPNYS1+FY4QTWpS8RG/wqujI+da9qEBW6i75vo4VmGi/ZS2jduAEfAlSpH6IQ7bsY1bEFXxeZifpYOY0NNIOpVdySPaDAvvxlrCtfwnaHlnyf1tASb8VQBnErNu+qF2JrSbem6L6lc8MDzU6cOMG99967oftczIqDzX7hF36B0dFR3vjGN04/9vGPf5yRkRF++Zd/uaGFE9tPZKUw0s0oy4ZMJ9qoN1RMrwC1MYhCrMIghzMHOdp0nLzdQqA9htx+xv0RNNGy9qOIpjKBSENbzM9WMQ5mj3I0f5xWu3Gz5K7WPdWAuqcKV4gil8nKFcqlM0TX1f/ISKDSbaAUKtW6YLCcod3pJSTE9pG3WjjadJzD+WMLLqG5nrQGsj2gDJSTJJoxGL8QI3Jn3Bgdx4qWN1BfiUoMun2Uw5UP7BthtR6wLMQ2FMbyYMfry02lO+d0Xo1SP4T+VAd4iGI4yaDbR01XFtxmV2wXx3MHORTfhdngYB1FuGDAgtj+CsEYg24fnq63GUIriZFuRVk2Kt2OXmSWnaF9KPTVB2zKI5hBATMso6ayhyyHgcGe1H6O5o/Rk9wjS2iKLaHJbuNo/jiHckeIqdVniiqEEwy6fbi6uqzXR5joTGc9+j+eQVtxzHDha//1lNJQuFQ/JysTmP7ktef01b6y2M7qS2g+zqHcEdRUtLpRvIjhTRDm9zdsP0di3RSiKqfcpQPIasd/EAyL1Ffe37D9C7EQTcS4P8KQ209wXWYKnWwFwwLDQifaph9PGmmO5I5ztOkYGfNaIJcqXIEoQHsVzNrogvs0otqS10+Flmus2FDlqMig20c12roTUA3tovTsMU0VuUTVYn3iVWkQw4lv6NilqSwOZA5xNH+MDqd7w/Yrth6Foje5l6P5Y/Qm9867hGadZsIfZcjtx58nI5JR6q//lgQuZm14WX3h0Eyhks1gmBiZdljDZBUhFhRF9TH7qftV5bC46Di8QrE7uX/qnFh8bMbQAXryMkQhUa2EGUvU71Wl29Hm+kxoXU57TNwYlA6mEnAs/16sTnXU73dZDlF86Wz0PvX4hAl/dEX7WQ6jOowOXAh8VHlwWe9psVq4OXeQQ9mjOItlHBRiC1nxHaqvfOUr/OVf/iUHDlybSXn06FF+/ud/nu/93u9taOHE9mP4ZaLqJGZQJUy2TqcFDu002GmgCukOlIpxNV5+oNbHSLU+2GNkDXLW4j8ASoc4o8/VZ4Vku/GajsGCnQRxIzMwMRrYiVM6whl7Hl0agkwXfvOxNaUK1qkOJgqnKfgV3KBGzh+jeeayssrAa7kdM18mNJPzZk+wvVHU4NMQaXTnbfhXZ72LbWGzlw9zMzdhprrQRmxZs0m14aBSrZjFSzBxGWXZRB2vWnS2VEjAucIZ/CjAMoY4kj+GtczP7VQuwfDLKNMm7LxrwdmFQmxVoZWB7gcg5+AVmdNn1ck2KA2BYeDGUpwtnEFrzXhtjMP5Yyg99zfGDMvE+p9Ahx60HsFL7W5IWc2whDX4FDrw0G3H8RNdDdmu2BoqUYlzhfNoNAWvwKHsEeziBXR5FMOJ4+WPLNqm0YaNSrehC/2QaMIqXiQqDGIlmvDa71h21leFWnx5BiE2ga3W1h6r6QrnJs+i0Uy44xzKHlvkJtY1ftNRjMxuDB1iTl3XzWVe17VW6HQHTFwGJ0lo12e8GlEVa/Bp8MrQcggvPXf5ZrE9vDL5IpWwzKHs0enHrJHn0MokzOxt2H522c1kjASPlU9zOL74zXjtZKge/0FST/13asd+AL/39Q0rhxDXK4YFLhQvAFANa+xJ7pt+zo+1Y/Q8CNSzEsxkzrPUjk51QHUcTItogRUW7NogavA5MBRRx10EztzXGdrDHnoGXZtENe3FzR5c9ecTYjl87XF28gyhDhkxRjiaP4axxbIDO8WzMHYGFU/jt905nU1bGw5Rfj8oCyuZIxg5hcUZdMft+LG2JbbaGI0eFxbbl8JYsh9aDCc5XzwPQDWssCc5O5OsTrVBeRjLCNBDz2MX+yD7mkW3qZWF134n8dFniQr92L6L135nw1ZNEULpCPqfxBq4hJnuotp8iHPFMwRRODUOfxyLufVtuWMzkbIg3QGTl9GxHG7bnSgdEpqpdVlCc3qpdEOh2+/Aj7U0fB9iezAiD2voSagVsPK7cfNHl34T4KV2Y8Zb0IZFtIw63le5zHitvuLP/pxJ1syvpdiz6FgzyjgPWqMTS9dlI3Kxhp/CrpWg5Sa89L4l3yPEVrDiX4N4PM7AwMCcx8fGxrCsrdXZERvPqA1DGBIqByoj049HRgx2v5qo5wH85uOz3hPOmAWilxE5bAZldHGgnjK/cGUqav+amq5QCgvLzpImxPUC7VMMJ+fMnjXDUv0m69W6F65tRp6X3ou/615KXXcyqSwiPbfOamUQWJkFl+lR1REIfIgCVGXpVKxCzKIUoZmeCjTTlMIClWjukq5XaQz81lvRTpow00vkVhedGV5/TzS9LE+k9YrSEqviVBYdv4ZRW84yn0KsTaRDiuHksjPTLGubhgOx+dNee8keop5XE+56ANfJTQejRUQLLpNg1sbQfhWiEEpzl+ZcLbMygnbLEPoYxcuN2ajYMiIdTbezNREKUBMX0FoTulUMf/FlQDQKr/lWot4HiNpvJSoO15dOqIxiBvP/bmgiSuHkopn6hNgJ9Iw2fKSjZU+D0hiEVgblFVZ1XfebjhH1vpqg6z4iIw6A6Y5DbbLeN5g8P2dbEfXfuasZDsXW9cTIIzQ5zbTHO6cfs4efJUr3gtm4CStKKQ7Hu3iscmbe/uj1/N6HCJqPkf7y++r9YiHWycz6qOfJHhOZiTmBZgvx0nuJel5NsOvBBZeuVJWhep0O/PrY5jxMr4CujNZfN3GxviTyOvO1RzGcJETOtxuTntWG32rreyhATZ6vZ3uqTGC6E9PPaQy8ltsId38DQbwNwqi+9G1l/vNrKZqIseoYVelbiHVy9VwzTQNPu0TX/fZ4yd56f9hKE6oYuCUoL12fldaE5XG0Bl0ZW7D/LMRqGGEJSoNT96v6MMLq9Ni71su737oUv/k4Ue8DBF33EZrJqXtVS4cWrGZMaGZ7bOZS6eLGY/oFqE7UV9gp9GGs4H5/aKZmBZoF1NvTwTyr58y81utl9IdXwo+1EvY8QNT7AH5i6SyrpjsOlYn6eM7EuekM50JsdSuODnv44Yf52Z/9Wd7znvdw/Hg9aOiVV17hN37jN/iO7/iOhhdQbC863oIyL0xF6rbOftKKEdjZOYEGXYkebMPBNmyy1vwzDGeKrARGPAe1SVSyedaSP6WwwJnCabTWdKe7aXckK4dYmYiQc6XTlP0KCSvOTdnD08uUhWYSM5lDVyZQyebpmzprkUnupmYMkjNMmp2Vz9TQ8VaUcRHQs5aPEGKlRvwhLhcvo1Dszx2YtezITBEmYWYPjJ4C01xy+U0Lh73ZvRS8STJObkXZQ3SqE6oTKNMijC/9+yDEWvXVLjFSHcVSJgfzh9e0pNpyBVY9EC0O7MnuoeyXyMeaMZg/yDiK5TGtGDr0ITV3ac7ViuI5DNOCMKxnXBM7SsrIsDuzm2pQoSXeRqRBp9th4hLKjtezEC+hHgCfrS8fle6AYh8kckTW/O8d9gbpK/WhlOKm7EFS5vxBl0Jsdwkjze7MbipBmeZYKyvNuj37ut617Ou6xpiT9TVysliWgw48SHXM2dblygXGauNYhsmhnCzLsFUFUcBTY49zc/7WawPMWmOOvkDQfnfD93c0tosnKmc56fZzJL5r8RcrRfWWt5P54o8Tf+VPqR17W8PLIwRAzsrTk+nBCz1aG5AFaaks2TrRiir2g1Lo+PxjM6GdxnaSaK+CTrURLdBeb5QAn9OFE7ihR9bJsC99cFmZM8XOYasYezN7KfoFcrGm6fHJrUIzlTlw4mK9T+HMbu9rZRLYWVSyA1Xopz52ubosNUPuAGV/glLRZX/2JulbiIbLmDm6Ml2cGH+JRJDiirpIb3J2VpnATGNkesA9hTZMiDfBEnE02rAh0wmFK4v2n4VYjchMQjwHhQoq2YRhZNiT3Uvx6jh8A1ZVma/fuRxD3gD9pX4MZXBgmddtnWitL3+OkntdN7jQzmDFM+CW0JlOolVm0gsJOFM4TTWokrKTHMgcmjXm3p3swTGGiVkxsla+QaWfsf9FVgS6XuRksKw4OqihU50LTkQXYqtZcQ/l3e9+N1prfvVXf5WJiQkAmpqaeOtb38rb3/72RpdPbDO+04LR8xqUjgjN5LLe46gY3fHeRV9TjgqU/BJZO0vCSBN0vgojrBAas9O1ulFt+gJc8cusxwp1Cg2BrBm+U4U6oBrUZ/rXApdA+9PLMGhl4bffXa97ZgqtDBQhSut6SuFVsHDoWqL+L8aPtWD0LnXOaSb8MdzIpTnWuulLN4qtqeLXR0c0mlpYnRNsFhIw7o1gKIOmzF7sRBuRYS86m1yhUTokY+bJJPIrLpOX3oOZaF122mMh1kIpRdErAhDoEDdyiS0zW8LaXLtGNzkt5K3FB98jM4HedT/oaEUd1qUEdhPmrgdQUUBgy5K124WhfbSyppeuX4hSiiarFVONM+lNYDomqukYZrqXyIytKIBeo/BbbsbM7SM0E+gF2kAVr1x/vda4UU1uCIkdrclupcluXfqF8wisLNGuB1A6WNV1PdBVCt4oppkkZzWjdz2AEbqEc67lmqJfz6QQRCFeVMMxpX21FZ0ovEQ5KHE4d2z6MaNwAcMrEOb3N3x/u+xmcmaSR8qnlg42A8Kmg3i7XkvysQ9RO/zdIPVIrAOFQavdwTwrP60LP9GF2ZNDK2PBdlFgOEy0HsKMaiTiu6ZHI+v93mAqY3gDyxR5uGE94345qKAJUVss2Eisv6zVtKzJ2ZvFbzqKme5ZtE/hx9qg514m/Qki0yRPhFrhTeOKX4ZYPeuhG9VImymUjlY9HivE9RQGSSM5fb6V/CJKqTk3+730fqx4G9q0IdlEWBln1B3BNAxarDwoe1b/XKPwm49jZvcu2n8WYjW0smDXvZSts5R1RJwaWTNPdhXj8I12dUzo6nV7OWNCfrwDs+dBNGrZGWzFzhQZMYLOezHCGqG1+vHvUAfUpu73VoMaoQ5mLbEdUwl2JXYD9Wx8o/4QURTV76PqeuD8UmOujRKaKfSu+6fGc2QMVWwfK27ZmKbJe9/7Xt773vcyNjaGbdtkMlLpdwo19T9rCZhtRLanmXztcmayvqTDqDHC4fwxUDaRNTfrTtbOk3UmcEOXtkRHQ8sB9TXQ7bEXYLyAQ/PUOtEyq3AnsXDoSHUwUh2hJd5CTM2uz9GMumf5BczBp4CQqO32Za0h34hz7HpLnXPFcJLzxfMAVMMqe5MHGrdzsWO0xtuo+BUswyRvzx3IHKr1Mzi1VKvKGNM3VBeq00ZUxRp+BtwytB7GS64uqLKRwTRCLEZrTXeqhyvlS6TsFOkNCoyZdY0OKuxL3bRgknundA7GzqBiWfy22xteltBMss4JGkQDxQqn0BMXUMlmvJZblxy0LkdFzhXO1f/tlziQOURg51bVkq3PbF38HGlLtlMNq8TMGNkFlqwSQtRFRgxYOGBHwby/DVZUYfz8/4frThC1HMFuvYOkkV6gf6DYldxFX+UKaTtD0pCsClvVkyOPknearltC8zm0sgjTuxu+P6UUR2LdPFY+w/c1vwZLLd0YqB35XjL/9P8Qf/lPqd38gw0vkxCbYeYEPqWYsxTxuD/CpXIfAF2GQ0dsFyoKcMaeQ1fGULnduLlDDStP3EjQlmxjwp2gI9mBIYFmYgvSGAsuTzvTRXeUsdoYAGbOJGvOHndaary0LdHBuBoiE7NoVhZO31cg9Inab8GPta/xUwhRlzIzNMebKPklulM982eVUaqesW/qN2Kw1s9QeZg2v4BXGSed7MJvu2OqfV83s/+8HvcGxI2tFHmMjDyPmryMznQT3/WGLRHU2J7soBbWVjwmtNwkJmLnq9+LXdtkDkfF6Eh1MFobpTXRirVIIo4Jf4xLxUsoFInKFRLFcVQsM3VNdzbk+h0Z8YbHWAix3lb1i/PSSy/xiU98grNnzxKGIfv27eN7v/d7ueeeexpdPrGB7NogxshLEMvgt9wyq0G8HJqIYljAQJEysitaT3jGyhDzbFfP+vdiW7VxOJA5tG4XezMsQaEPsnEoXcbI7JMI+x1GKUWH002Hs/Qa2kZ1AO1X6+8r98ESwWaWP4E59CzatAnbbiM0U4vW/UaZdQ5Fc9cdr+kKtbBGxsxOZ3ETG2u+mXIbLWmkOZI7jlqgwRzNeDCiXo9sbxRj+HmwEvitt866Hpq1sfoa80A0cYZCLINjOMSVdBjF1pWzmsjlVjdrPMCjFJRIGAlixvLbBjOv0VlvAmf8nyGer7fFZmRHUIAaP4cOfXRlFNObIIovPai+Fa4voq4cFgkJSJs5jFWmf7/K0AF64gKEPro4iJUt4DvNi75Hc60NEOoItCY2eQoKlyHbjZs7TCMnUaSMLEdztyz4u9JoUtfFdrGSuqp0hD3+IqoyjM7vZzzRMus6YtRGCWqjhKGPWbgErXcsur283UI+t7rlq8TGCHXIk6OPcix/y6wxFWvkOaJML5jrk6X6WLyHRyuneal6mVuTe5Z8fZTpwd/1IMmnfq2+lKYh0epi57D8Cczh50CZkHo1V9tHWkcYysAyDTxdQxNhBUV0cbD+/ORFjOy+hmU4Uxjsiu9mV7zxQaZCrMZSbZhqVMKLPDJWbtYSVQAR4bV/X7cN2xubGltyCFpvmzfQIG1m2dPSzdhYCWviDNqtZ8wxildAgs1EgxiY7E6uLIus1hGWYWJMXgAzjq6MY7qjRIm59xbsaj/G6MsQy+K33EpkzN+uCwkoBQUcI0bCkEm421Wjxyi01pSjAhpN2sxeyxAZ1IhNXMSZPI85dhKn5RhuYm/D9rtaGz0mJMT8FJ2xXXTGls7gfXWM3jItjNEToNLoyhimO4aJnvf6vdD9XV+7lMMyKTOFLSv2iB1uxXc5Pve5z/Fv/+2/RWvNww8/zMMPP4xSih/8wR/k85///HqUUWwApUCNn0H7NXRpGKs2vOJtjPrDnJ08w+nJ0xTC8WW/rxqVeaXwIqeLJ/C1ixFWsauDGFE9iMdRcfZk9tKWaGVvdh8GFkpHOMWzOOMvYoblWdtb16hiMwHxqVko8Tx6hQF5YmfRTg7TBNNUkFj8Bi+AUbyI9ioot0xs5FmM8ee4PPkCJwovUdOVdStnxszRk+mhLdFGd6pn1nOernF64iTnC+e4UDk7Z+auWH9j/jAvTTzLldrF6UAAKyhg1wZROlzi3Y230DW0PdFJR7Kd7nQ3TVPL/BkTZ9FeFV0Zw6oMzt6OkwHTwoiq1IJRysNPcGHiJJ6urfdHEDcwpX3s2iBmUNzAfYY4xTMU+r/ESPEspwsn8fGW/f6r1+jOVCet5TG076KLg5juyKzXaUCn2ur7tBwie+kBx9Gp60tf7dKsQCOx8UrhJKcnT3F28iyDtb41b08rE5WsX4uVkyS0lg7kTZtZejO9tCXauCneglO5CJOX0IGLHr8wp029UkZYxZl4mVjhNCoKrpV1AwYVh7x+Xpx4lkH3CvPnfxJiK9AMuld4ceJZhrz+Zb3D9Cdh8jJEIeHIM4wVZl9HIjtLe6qHnJOjpeUwyTXcjFJEOKXzOOMvYgWFVW9HrM3JyZcpBSUOZa8toYnWmKPPEeYav4TmVR1WjhYzw9fKJ5f9Hvem78QsXsQ5/5l1K5cQa2H5kzjjL+KUL66oQWIUL9UDWdwCFK9MP97ktJJNpDg58TInJk4w5PcT2Ulw6tdelWzZ1Ewill/Arg1tyjiC2J6cymWc8RewvKXH8SeCUV6aeJZLlXNE89SxalTi1OQpzhXO0Ve9NOf57kQP7cl2ejI95K5bFtQoXEB7FXRlArMyMOs5pUPs2hCWX5gK3AAdy9WDQVHo+NLjsUKsB6V9KPTRqyz2+0VaklnGa6NMUiaaZ/mz+v230/Uxn9LwnDGfma5ULnKucI5TkyfX9Z6BWB8RIRcr53hp4jkmg+XfJ13KZDDG6cnTnJk8w5g/Ov14Ot5Ma7qdeOiRTXWgyqOLbGXjrXZMyIiujjGdQulg6Tdct1PbHcb2xla3c3FDylvNdKe7aYk3k2maylZsOWgnM339NqojxIcfxalcphaVuTzxNENjTxFMxTNAPWD4TPEU5wvnOFM8RcgK668Q28yKe8C/8Ru/wU/+5E/yAz/wA7Me/6M/+iN+67d+i2/8xm9sVNnEBtIaiOegNgnKXNYNzOtdXfcYwA3dObVLa82YN0wlqNISb53ObjPiDlP16+8tO6Okhk+DV8aKZ/A770Mrq55pZEZH1Kr2w8iJ+r+DGmHbXSsu72pEyiboeBWkNF7FQK8xK4XY2gLtM+IOoRS0xtoxmT07VQU18CqAWl6j2al3NE1dRU8OUyLCjCWoZfczWhtmV2LpGeSroTBotTtgnsm1fuQTTA0SVYPaVPS+RJxtlJCQvnIfQRQwXBmm2WkmE4YYfY9CFGLnevGab97sYgL1zJFd8euWwoznoTwCyqBqGwxUL5Cy0uTtFgIri7nrAayJFxgbepZwso9U+y34kY9jSipgsT6c0RfQxQFM04Jd9xOa679EmF3tJxp5Gbd8gXSmi0p2H0HkY8+YoRpGIUNeP34Y0BZrnzWjafoaDViJUfCvgGmhrbltMb/pOGa6h8hKLJlSOyKgv3yFIAoZqgzR5DSRkCXTNo0XedMz5GpBdYlXL02j8FpuxczuXVZ9gHpda7HbsZic+p3xsLSLb6TBSa55EoU1eaYevAagIq5YcWJWjBa77dqM23Xga5eB8gCRjhgoD9LktOAo+Z0RW4+nXQbKg2g0F4rn8FIuKTM9vTT5fCIzjuUkMMdO4PtjOO4EyfZbp68jgZ3D7HmIpsgjtPNL5AFfnFUbhuGXATC8AqrzfpmBvgmeGn2MrJ2jM9E1/Zg5eRbDLxPkDqzbfpVSHI/38EjlFLXII75Apo2ZwqaDBM3HSDz3u3j737RuZRNiNZQCc/jZqexHCrs7iR9b+Ho7i5O9thEnA379TxOLil9Ba0XRLTJeG6Ujs4ug6150MMlgVAVvgFa7HWMZy9E2kuWPY1x5HHSInd+N13R8Q/cvth/Ln4DBFwCNWR4m7HndouPcV8pX8EMfNxyjKdZM2py9JJoXeUS6PsGpElSmM9lEOmTEHyKMAtriHdjzLF+lY1koDoAy0M7sPqs98QpMXEQZJmRfB8TwY61Yva+GKFzWEp5CrAdn5HkwCsSvvIyR28Ol0hB223H67Ay9pjOnptfvvzWBWwLDnHfMB+ptsrJfDzCLdIQfecRXuaygr12G3SEsw6LV6VhzhnWxPOWwOL1scF/5Mvl8c0MynLmRe+3fYe3avR7DwOp8NQ4JIgz0PMGOjVAIxin6BXKxJtJGdl32MZM1eQYm6mNMtmHjpfcu/83jZ1F9T4JW2J234s+TaVCI6xnKpN2p98OjWDcqtZvIjBOZCZx4Eyr0UKMvotPdUCmjm7vg8tdxo5Ag9LBa76u/V4d4Yb0D4YYeoQ7nrCgV6oBhd3DBe89CbCcrDja7dOkSDz300JzHH3roIX7t136tIYUSm8PPH8VKtKGtOIFVbyz42kVTX9d4KW3xdtywhqlM8vMs4zPpTnCxeBENlIIiR7LH0RoSVn2pKYUiATDVmMatYEQuoTlPNVUzGsYbnIopMhxIZdDVoiRO2OFGvCEGpmbUGZi0xTpnv8AvTqd2V8HS2UD89F4sO0PkjhGNnsEOizDVyIgvIyPJUlxdxVQW1goaJkkzTXuynaJfrN/Q0BJotpEMDJJWgoJXxDZsLMNBuSMQ1QMAVW2s4ammIx3i42HjrHkA3MsewHLyRKbJyUofbugywijxpgRxlSQ0kwTEaLLzTOgxEvEmkhsQ/CNuTAqgNjVjMAww/MqGBJvVQ3hMWuKtlMw4nckOEsbsa/pIdZi+Yh8aCKOA3uS+ebfkNx3DSnXOaovNpJVB4MyeBR7qgACfmIozM1hYYZK0ktPXF3sZN43F+snZTTTHi7ihR0eya+k3LINW5pz6sBwqKEMUojEJnTy03krgZJa15JMmwtMulrIxr+9KTrXJlYJRb5xhv/68k4uRNfMrLudymcoiZsWo+lXiVkyWBBebQqPxdA1bOXOWjbrKVBZxK0Y1qFIKikzUJhiNxojnEwsujxOZCcKO21G1EUyjg7g7TmRY5GZcR0IzBWYjltcxqP+OaNQCn0Gsr0hHPDn6GAezR+YsoakNmyizvkvpHU/08KXyyzxZOccD6cPLeo+7942knvrvGJNnidYx85oQ84kI8bWHo+KoeYJt9Yz+rl5B39dL78a2U2jDhFwPjFzLmtwSbyNlXybSmrZEfcJIZMS4EtYYrtaz1JgZkxZ7Y5f1M/wyXM02VZuUJavEMiimK4pRzxK24CsVpO0U4+EEljJx5pmkkjLT5OIZvMBnV6pnuv6NB6P0laYysupo3om2fmYflpNFGxaBfa1/oxT1ifFQr99+GajvOzDTSHNFbBaFhtoEJA2IPIwoxNSasrIIzDjWAn1St+kQKpnDsHJE84z5QD1hQ0+6h/5KHykrRcpcfVDPQLWP0amgJztjLzrJRTSOY8SwlEmgQ1J2umFLaTY7LVSCMlprWpzZ36UXa8fsug8VelRjGbR2G7p0n6ddzhfPE+mIcXeco7mbN2DsZeY94BUGStauZurWKL9E/cazEMunqY/BB9on1FVU0xHsZDsajzAAlCIW+egoRKFw/GtZKG0VozvdzWhtlJZ4y7zxFSPe4PS9Z4VBe6wxY8Vi5xodHeUXf/EX+drXvkZTUxM/8iM/wsMPPwzUY7c+8IEP8Mwzz9Dd3c3P/uzP8uCDD25Y2Vb8a3DgwAG+9KUv8da3vnXW41/84hfZtWvpNW/F1qWVgR+/NhhSjiY5M3kWgL2ZPWStxdNSx1SCmzKHFxzMUMpAodDoWQPwLXYbQdLBNgxiThbVVIBiH2R76wPn8wgSHdjtxyGs4ad6532NEGtlzGjEqnmCGqNML2Z1HK1MwtTSsyM0Cj/WShBrxjbjpMIaOtlKWlmkzWszTopuQDRZXdFcoxF/kCvFK1iGxU3Zg8SM5bWgFYrueC8qIQORm0Gh2JPeTzkoEjeT2DiE8TbsTAfUJomaDk5/LyNlj3TMJG6tfjRNo7lQOcekO0k2lmFv6qY1zWrTGPjxNuq1u+/qh5qVwSZoOkTKTpC2YnjJ3jVl3BBiMRrQLYdQoych0YIf25jlNPxkF3Z7QDp0SWR6CdXc6+/M3xA147dFoxkueeQTDo6p0IY1qy22FE+7nCmcxAt9OtOddDjXfotmXl8SZhJrnhnkYuOYWOxO7t8SN/5m/s6ELUemruOzRVozXPJpTlnYxrU621+7zFBlmIQV50D24Kx6FeRuwjYdtOFQVj649RtDxjpf9w1MDmRuohKUSVipuUFwQqw7zaXKecZqY6TsFPszN81bD00s9mcPUg3KDFSTVPwqSqlZfY6rIq0ZLnu0phyw8qj2OzEmz9OWP0iQP0qkG5+VwI+14nTcDEGFINm96deqG9G50hkm/QkOZmcHelnDzxFm9oCxvte3vJlit93Kl0svLzvYzN/1ANHzv0v8lT+jcu9/XtfyCTFTSMC50mlKXpnmeBO9yb2z+qFaQ9R2K0a5D21nVhigXx+7mW9ua7vdxas70piGSUJdm9hizGzvNzhzzGjFJ2EbJO2FxwKCeDt2ug3cIlHTTXINF/MKooiRsk972iGwc9gdt6K8AmGya9GxGq2hN7mX5lgRx4jNySIcEXGxcp6SVyYfz5M0ro1xzhxzmq/NA1NjS7G5fRKtQTcdwBh5CRXLQKoDJv2VfmwhGmak7JFyTBK2iW45BN4ldPd9EG+is/1mJpw83VZq3sknESHny+cpeEWa4h67rcy8gdIAGTNPNptf87V85viTscEJG25kMZXgYO4wnnZJmY3LMmarGPvTB4H5x5UCO0fRmOTcRD1b9b7sPjINmvg3s64qjA1JAOJmD1ALFJlYnDC5wtiD/G4Y6QNlLeu+ndjeVnM/dTk8XeP05En8KKAr3UV7vAur8wGMSj86lsNycuzyqhh+Gav5Fma2UFrtDtqcjkXjJa5aqH0kxFVaa97xjncQRRF//Md/zODgID/90z9NOp3mm77pm3jHO97BoUOH+Ku/+is+//nP8853vpNPf/rTdHdvzPVvxSNV73rXu3jXu97Fs88+y2233QbAM888w2c/+1k+/OEPr6oQnufx8MMP84EPfIB7770XWDoK72tf+xq/8iu/wqVLl7jtttv44Ac/SG/vtaCjP/qjP+ITn/gEpVKJN77xjXzgAx8gkZDw5ZUo+qXp9NdFvzQdbKamltmb7xq5WAM4F8uxN7eXalCjyWmefu1kLaRvSGGZmlhbCLkjqPzRRSP+NQZeqj6r19A+VlAgtNKyrKVoqFanHSNdv0XaYuWm6llmegAmsHKEu14DrOzG8cz660z996qSF3ByoEgq49OZsMnFZ1ymlZ4385hSMF4bQ6PxI59KVCZmJOpnqVreEp8yELl5TCyyM5YJjpSN23onSqnp6+Bg0eXiSBnHMjnclb4WcKZ0PYh3md9foD0KXn1mT9Et4SddYvMExiykHi48tw6aYYWbUt2MhjWSVnIqw9LU5zESeNlDy96HEGvhJXpQvb0NmzW4EBUFmFGF0EyhlYmXun529uwliVsTbezOVvBDn+ap2YcaTd+Ey3ChynjcY19LGsdc2WBNLazghh4A49VxOmOzgwOuv76Izbdhv7dTvw/zme93ZtbzWnN5vMbAZJXxss2B9lQ94Expxt0JoL70di2skjavtWIiI4aXrQ98dmgXx0oSM2OklrG8giLCDEpEZmJZGdauZ+GQtSSgUmyOUIdMTgVXlv0yXuSSWCAoyMbBthycdIxJb2Kq3VRvi5lhuT571ohzbrTCaNGlWPHZ15bCy+xHZQ/Uz9np03b2b81KqKn/mXUJUAov2bOq7YnGeHr0cZJmil3JGRPqohBz5Hn8qX7nersl0cunC08zEhRoXSDjxixmDL/71cRP/AWVe35uwzPPixuXrz1KXj3D/KRboDsRYl13oyawMpBbXuDkcimMOcsHArTHu7ANG6UMmpzmep7ISGOFJSIjVl8lYalt15NLzhpvHal4nBsqYZmKw53ZBQPOIsPBa78bmL99J0QQRZwZLjNZ8XH9kN6mBH6iCxKLZ9Iww6lMHWZy/qAFpfEjl6JbQqMZr43TFe+ezqiTt5uJMhFaRzQ5S2dVun4s0493oHo7UUqDHQck2EwsX30UszFtk5ljs4c606hkD+w+SnWkiAqqKCIyi2Qb9rVHwatnypx0CwRJf3pZ2fnG8BtxKe+Md+MYDpZhy9jQBosZCWLrkE5rqXpR8ovT93RLfrFhwWa2cjiQO0DJL5G1c5hLpJast2nmv49wPSsoEpkO0YzsT6HWnB8PKNQ6aTJi7NYGxkpO5WQL/q7X1oOWpVm0xa1+XANm30/tSNjk442boFUJK3hRvd0x7o7TEesisLOQu9ZPNjpfAyj8+Sqa1lNjr3OfanXasdNghx6pJRL9CPHCCy/w9NNP8/nPf57e3l6OHTvGf/yP/5FPfOITZDIZLl26xF/8xV+QTCY5cOAAX//61/mrv/or3vWud21I+VZ81j300EP8/u//Pn/2Z3/Gn//5nxOLxdi3bx9/9md/xq233rriAriuy3vf+15OnTo1/djVCL2FovD6+vp4xzvewbve9S5e85rX8LGPfYwf/dEf5e/+7u9QSvHZz36Wj370o3zkIx+hpaWF97///XzkIx/h53/+51dcvhtZzs4zaowCmnwsD4AZljCHnkVFPmHbbSteuidnNZOdaocY5RITI+Oc75+gGp9krDpKZayNW5OdZB1F1NyGn4rPmBVevyJbo8PooSEAlK2oVJ7GLQ+Rbz6Kar2LoOVaRpCr45zLCrZBo4kWXPZE3HgMTFqdDoyohtX/GPgVzPwe3PzR6destLEaEWJWKqhCvXOpajWo1gduClac08WQUJkEVYez2Ozb3UY2YdBXvUQ5KNISb6PV7pi1Ta2hNd6GF/YRsxxiRpzixDNYY6fJZvYQtt5OZFizAtWMcgmKBeaVyRKlFl96bq3vF/O4Lpjw+kAzDbhByIn+Eoe70lT0GP3lPjJOhp7EnkWXxIyop/O1lE1zrIlxd4J8LD9nNur8NCEhiXIfauw0JJvxmm5GT91EtWuDqMFnSQLJzjvwruvEXq0rgRkxFI6CMugwmjFDhcpmoXXxGV6bVVeljm9f6x5opkOckafR5VHMTDtey+3oGTe2KlGJy+WLKBS703uJqwSGMmi2W9FTTRpVLtE/UiSsjdE+/goai/7Jm9mVS+OkUkSpNK6uMlwbwjEduscCuHSZyLFRWqP8AIBs3CKTcylnUrQl2+q/SQsEJosbQ0RIMZzgcukKSSvJnvTeOa+x+y6ir1yZ/ttLmAyqApYyaW/ay4AfZ2i0jNJQHIczEw4HmxzsTJrWRCuD5UFSdpLEjIH0iBDbL2ANPYc2TMy2W3Fiy589ZY+9CJNXMOJpgo57lnVDVojNorVmPBih5JdoibeSVGlaEi2MVEfIOJmpoPt6+2mhTHtxI0E8lqS+OG1IrDqEGnwe7bsM2YcYGzNRwPg4qMkYB3UBs1BAa3ATFufDfoIoZG+8m3SuC797+csr2t4IxtDzYMfxW29HW4mpz7X2YyPW5qnRxzmQOThrZrM5cQojrBLmb9qQMhyJ7eJz6nm+XHqFt+TvWdZ7/J7XE7vwj1iDjxF03rvOJRSiziFGPpan4BVoTjQvuGQZQIjPUG2QSEe0Jzqnb+7PZ75xxIiQeq7WhdvYJhatTieTwRgvTbxA0opzMARj7CymFSPoumfB1RugHnBsDj2DCj2i9ltRAxMMDU1wcbCEZRiYjsHZk4pDeZt0axPentnXBI0m0jKmuZVNjzEo8CsJVKGKulrP1nmMYWagGcDgZA2A3qbEotmOrNoADD6NgYnReces7GOaiP7aFSaHz9ESJWgJakxUxmjOdGCPn8f0AlRbG0FLOy12+3UZnjWj/jCVoEKbTpEs+KAUlh7BGDkJsRx+9gg6nSdKNW4JOrG+1rOOR4T19tEKxjqqUZnzxbMYhsne1L5lrwJyPaNSYnCsxKXhEmjwgFOTYxxuTxJaEbY7Bv1Pg9YYHbfgJ7rq9R1NodhHoThIk50nFcVpCWGyNklzogWn7ELawa70oUZegUQeL7UfilVUNE+dX8UxtJQtS7PtcBHhrGtk1s4xooYphQUi1UKgPSzVmPGVlJElFZsKsllkArwRudgjzxJ5BXTLcYJFgpqd0jkYOYlpWoRdryKwshiXznNuYIRL3gAlr0SU6MKIUuw1alhdnXPaQAuRQLOtzdMu50tnCKOQ3Zk9VIIKblijNd5OXCWBqWs/BgsFo9UuXeTMSxfQQUjVMrnkmFgtKZoKY6je3mXXlZm0qgdrKm2QNFMk7ARe4NEWb5u3PtUfm/uEXe3DGH0FYln8llvnjHOaWtM5fhFdGUdlxvBab1tVMp2tsIKGWH+XLl2iubl5VtKtw4cP8xu/8Rs8+eSTHDt2jGQyOf3cXXfdxTPPPLNh5VtViOf999/P/fffv+adnz59mve+971zOgyPPPLIolF4n/zkJ7n55pv5wR/8QQA+9KEP8cADD/DYY49x77338sd//Me87W1v46GHHgLgF3/xF/mhH/ohfuqnfkqym61AwkhxJH8chcaYqipmeQBqBTRgFC9Cy+pmRCgFhXKVE4++gNJlrvgX6cjFMcbO0W8fIGruZNKaZNyHlkQraStDX+UylrLYNxkS/fM/A+AfbWX4/GcB8HJ9dN6xD6aCzcywhDXyIhARNh/FrA6jQ5cws5fQmt0w9/E4XzyLG7r0pneTk5keYgbTK8DUjFmK/fXMe6vYzoQ/yuXyZZKlKj19PlY1QI2PEfZdodzWzYkxF9o7iCybVJtNe6KIcSWG29nLqeJpqmEVX/s0261zBhBbzCxtwTlUZYJxpagNP49Xm0SFHn48zsUwojnRQldsF6DqwT8nTsxbTuvwYViq87rW94tpmogr1UtMuhO0Jdtpd651wGYGmjWZJWx/Ale3cGYI/PhlIGKsNk5zrJW0OX/mgTF/mL5yH0k7wZ7UfnqSe+hK7sLEQqEWDcrVaC5XzlP1S/SMvkxOpVGFfqz0rulBRlUdQUUeZukyKiqjO++rz469aqquDGR9Bov14AaV7aVt0sQ6chiov3bBhvHVumYYOPEKyp0kirfhl431ratSx8UCzLCCKl7GrAyiagOE+YOooIwKavjJDs6WTnK+cJ6WeAs5J088PrvtqdH0jxSp9p2lo/g1ArdCxWgjqpi8crGFI7fsx06nuVK6ND3rNTnuEj35FS4wisJgX5DDuVgPvD/4778Hf8/NWFj01S4zVh2dfb0XN4xSVOBi8RyD1UFaE+1MupOU4kU6mN2u1VeuUP3kJ+t/mCZ9h/KMjF3BzOUw73s14fl+WjO7GSwl0ZFmAjiRiXPsWDe9iZCuZAdBrJOYN4EqXaZswikNu6qDWJUBim6RjG2QbL1vzjJS12dTU6qeKZDSIKChVqxnOHNkVp/Yumq6zMXiRQBKfolj+ZvpjvfQHu/AwsKq9DNau8KQ4ZBLdsxq22k0V6oXKflF2pJtVP0aE+44+71JstpneGSScvUlwnIzylC0pV2ssTGGdIzcqQtw/gJjRzspVYYI3Cp92U4O3v5NsIJgM2PiHNqvgV/DKV9GV0cAg6D1OKEp7ZvNMlDpY7DWz6vbZ2cws4efRZtxovQKl45ZJcewOBLr5ovFl/mO3N3LWtIjaL2ZKNZE7MzfSbCZ2DCGMtmT2k+Y8rGwudruNcIqVmUQbaemlwof90YZrAwC9bZId7x33m3OGkdsuZnQzjBUGWJw6ElifpmW5luI4gsH0ysFA5V+/NCnrDVusZ+E1mi/huFOECYXCTarzBhvLVxicDji1N/+I8oyKXVbjFdHaU208vxll1v+9b/CmZFY2dVVzhfPEkYBvZm9ZObJvDZfWeXG1AabMcYQZBMEher0U+s5xnB9oNlVSwWc+dpldPw5guI5WhNtJKojcHUcSIEbuQxXhlFjI1x56SWOxPbRHDO5pJ/i2UqRnkQX7fpOVEsrzsRJVOkKRiJPFG+hVhnCDYpMxJuoFC9xcNBiKFHDHH2ERKjJV21oC2H3LTL2sp2sUx0vR0UuFM9hYLA3u386CGEpo+5IPRN8CBP+OB2x1d0XHBwrcfaZk2itMUwDwzCo+AEv9dmkUjGMcAyi+oRAVR1Bx/OMjz6LpzQXi5NYF/qpptIcURb7A6jGO1B9k1iHxjAqr2ANP0eU7qU0eYbB0gjF4RJ7VTt2efY5K2ORO99C2ecXMuj1MVIZpttsJ08HCoOUmaE32YrXf5Zo4hKVrvvIpuYG3KylHTDuD9NX6Sdtp9gba8MuXEQZDl52P1pZmLVhRsZfrmdBiyqk9rwJ9Nw+hVJAsR/THUFFAbq6jzCd4ez5IYae+Sr95QsABOks0UACN2lx+Bvuh1UEEImtZ9Ifp+LXfyf6q32U3Pr912pQ42DmMP3uFUarI+RjeXYldk+PL16tuyUv4MxLFyh9+h8ASOxt53JskvNKc3emm90wXVeMyMOq9KOtGH68c8Ey1XSF85NnidDsSe8lZWY4mDlMRIg1z2SVhc5ZpcAYO4X2XfCHMdMjRInZfQgzqKArYwDo8jCq2UMby0kMMbUPHWFPvIyqjqKbDqCViaoMoRNts+/NifU1eRnGTkHzQcit30oBra2tFItFqtXqdJzTwMAAQRAwPDxMe3v7rNe3tLQwMDCwbuW53oqDzd761reiFpnx8sd//MfL3tbV4LD3vOc93H777dOPP/vss4tG4T377LPcfffd088lEgmOHz/OM888w913383zzz/PO9/5zunnb7/9dnzf55VXXuGOO+5YdvkEc9KhaidTX0tYRxBbevBiPqEOODF5hguDl2lvsYguh/R0tuEMP07MUMSpciXfwnilQDyWZ6wySjI4S278AlGul4KR5WqzOvIUVtMuwuIwVm43UTij7MXL0xfrGC/gV+o3bG0dYOQO4M9YL73kFyj79R+z4dog+UyTDLqIa0wLIxYn8nzI9a4q0EwpGKwOEEQBJbdI2bbITfW5rwaahX6ACVi2RbJ6lnjlEvG+ftTkHg627eNppan6lalo/tms6iAUR4gIqQ4PMGmZxAnBdBj2a/gYDFWGaHHacGakJBabz9U1RqojAAyWB2m2W7GUPSvQLG36xIeeIgw8krEkhbb7KFUcYrEKSTtGbIGGqFKKgUo/QRRQcIuUYyWyVn66cezqKheK51AY7E7vmbWkpiIi8keouON4GBRNi0wUYlpJIuva77NOtmNOngO/RmTEMUZfRvV0zkmTbc7IvDbrtyUKccZfRFfH0fkDCzaGrbiGwRfQOsKIDWNkb1/JYRaiYUIzRUxpdHUCne3GLl8iHLsIaIzMCCXqy2UOVYa5LXcYKywC9TbH1aUzg/Ig7eXHiIUjBMVxEi15ykaSUtHj1GiNm1o05owl2EwUY06ANz615EI+y9U55dWY5nzhJEqBF/gEUchQZYhWp2166RJxYxitjeCFARER1aBM0khN/z5cHYwxwzJGHDBNCEOIIkxMopiD6uymdOkEYVlj+idJZO+iUqkPmperPqP9L9OW8bEME2tXHDX0LAQ1xsrnSXbeTkEZGO4EGoOJKMTS15Zqjv7/7P1ZjGRZet8J/s65+722m/nuEe7hseZeWVkrW2SJpW5KajUhtTSj1nAE6EESBxT4oBcBIiRQAjggH/QgCVIRakIcDiCi54kzPVAPpZlpLiOp2CRrr6zKNSJj8/DV3PZrdz9nHszDwz3CI8Jjy4jMtB+QVR5mdzn32rnnnvMt/w/FRnSTYdpnwV+iIf2JmpkqKJovIyqL6N46wquSWw9WvJwy5XkjhDwwKprSQGsmCrLYWNEG2dafMAxvUa6vsYtgxp5Fisl2sRrTTbrsJbvcGt9gxptBKUlHWGRRTpgJUmMSIFr2BXL3RxRFzng0JJp5jdkoolmFgiF5Yx438Y94CaRKkCqhMMv3L1ni1iFsg5DIpEs+7gFgjNYpqpee9e2bch9+0P0upjBZKa0d+dzY+R5FdQ0eoGL8tPmcv8oPOzd4O7rJG/7dpcKPQRhkC1/FufI/E/7E/3laSnPKx8btsffg3wKs9g/R4w5CSMylL5NbtSMq4MYDAiiN0S1IRugiQzrrqMZL9Ps3UNs/INSKchpjn/6L91Vg1RrKdoUojxEazNoZ6FwHy0M5xye1mvkQLYwj9taB8LkR77K9kGHPeCThmHgvZDNNOePP814n4VxWHJTUHGYDonwSONRJ2pT9+9trpYqw9t4BlVI0XpmUApryqeXuQDPfyLFJGSqfQj844GyQ9wmtEqa0GBUJrj9xYlnxFqJ7GcutUrY8RoDvVDAHYwZVk9FokhS1Y+4xZxoY+ZCie5l47/vkeUSltoIpfWQRU5vxSaRJ7kh2BhvMWCX6oxtU/NMwXctO2aebdEiLSR/up719deCHE5g+bSbvCs882T53sz1MuLk7QmuN40haxhYkA9LqKr2x5OZeh8WZCpZpgdJofw7V/RHhxrcwpMR1m+SmSVWH0B+hkwyvLhibTfbCd0nCayzmY+zIZSAUiVlnHPUZlWvUp8mDnykGeZdb4TqBVWLZP/1QpVJFzs54B6UKenEX1yjjiYnX1IvajIYbANjDm3BXsJkVbSAGNxBunbR6/hHVlDQb+4H1vaKPCtsw6qABy3RIgxUy02aUxxRaMTQMnCLFVSlK2qhDPgytwfBKiPV1MD1kOuCjdsigP0bGGtv1SOOIilOmSEJ2hiOcwmFJaYxHqqk55UXEN70Du4pv+YTJGI3GkiY5GbvjXZRWtKM9Wu4sHg5W712Ie0TlNd7f8yC7ExAQlTXD9iQe4H2rTMmrcNu6aHXfRQ82ENLEnjdJnePLevfSLnGRHPwdeOWJuutdz2NBzq3xDcIsZKl0ispdlX60Bu01IR2DYaKtewOFCzPAKM2gww6UF9AnqPAgdYbMIwqzhJl2oHdjkqiy+zZauugsQgy2ME5VHqioPOUp8d3fhH//85N4GSHhZ38DPv+3n8mp3njjDWZnZ/mVX/kV/vE//sfs7u7yW7/1WwCkaYptH+0/tm2TpukzactxPHKw2Ze/fCdL8d/8m3/D3/gbf4NarfZYJ/+5n/u5Yz9/WBTeg74fDAYkSXLke9M0qdVqjxzF9yLYx2634UVoC0DuzWEufRmhCzK7ceJ2Hb6OQdGjM+4xTiLaakQ9UbSyCo5RQ0Q5eREiM4FnTwbgOdPEad9klPQw9iKC8lcOjutc7xKcfgNV1rjdArWqSImwhYOwgwNBD20HiGiINAzM7rsY63+E3VgjXvo6Stp4lo8pDQpVULErR9r8oGv5tPJJubZn/VvkOsNKdpDbP544Y2YvkgQrj7XUEwKqTpU4jzFME09ZQAYC1D3GTg2GjZ3GiGyMg2Ju8wd85fRXEZWzxwf8Wh5CStIiJLdcuk6VZmmRoPkmaryBSMcEloclzUn7H3QR4gT39DH2f9GfnY+rXXffBxsb13RI8oTA9jH3fyMpBaYpyAqNFAVK5SBAFxmgqBqLLNUkZcvDvq8ctqbmVNkdt7EMC8/0jlxnJ24T7WeQ9NIO8+4dxQS79z5F9yNmij6d+gXymdeRRgVlBRTSJyXCFBZC50jDgOoiShgIp4KQ4o568P75mrGFUVlBIKiODaCYfBXuQv8GQoPYexd5auFoQKc49IeUUCgwzMnxn1FffaL9HoPn+Ww8i3O+6M/6EyMkef08wipPMlu1QuzXhjBUzlwwjxSS06ZP69ofIKMOZH8O4V1CAIbU0HmPQsGoM8CePcOw+hJ7OyagEaZECFj2lwksH0valK59SIiNkAYIgVfsT+FNk92iR5wZCAGGaWBi4JrOwVjyovGi9I/nff5nQcUu04u7zDizLJeXKJs1PDTc/GPsfh9Rnkftfojc/QBnuUJyvQtaM7MVY546Q+wuYiVbFIzBLZPlhwJYpIQ8QggLgQaVgWFBHhPYZSIMxv4s9ZUmcZqSOhVsaR/0wagYsbcfWL0xvsWs9CbjP2AMr5PWX8GorKKkM8nGe8r35kXpd8+bz/r1n5SH9RdP+JyrnmWcR1Tt6hHnrFA5prCwpYUqYmYtH2/3O6ByiuYrFKaPFgXduENg+4zyMWVZIfFaGAuX6Os9hh9NHANKC4RhoIscIU2KQmM3XIy3v8l8s4KmD237YF5iFCHG5p9ClmDUz5DWLh5pt9aalBhdXcFxa2hpU6Q9RLg32cAKnriPvIjP2vNqy6Peix92v8fp0hlsad35sIgxO++Rrv6Fj/WdvmTWmTOr/N7wR3zuJMFmQL7wZZxrv4vZfZei+fJTaceL2J8+KTzOPfs03G8hBBTx/jUopMoQAhp2E1kRFFrRsJsI7lX0ECisZBfRfQddXSG3Jw6awCkTCYkhwDZchJT3vUeZTpnx5qjZNSxpgXApgtNoaaHFvXNze7wOOz9GC4leeAu9/BWEyhhlFYbGVYaDDgYx5eU52IJyUEFvJgftvt0O3/QxhERpRdmqPPA3NMMNCCfBQMbwI4rm5x7h/h79/xeRF7lt3HX/jvTBE9oYHlmJRoDat51UjJig/V2KNGKueZYtaxWl900rx5zfN302DA934S2CYJ7caSIB2X4H8gSSIefm3yCsnMUIu4gwxAsqmLZDnqZUrQpaKTAcUkORpEOEU2acR9TcMsvjHnkeUbjn0NENHNOlUzRoLS+h9Ayqn2OKe/vdcfcp1+nEQf0ZDVB7Yfr9U+jjx1GyAjrRHkIISo8wX23YM7h1DyEk3gnV0I7j9iXUggTdvQmZxpXXWfQqmOvXEHIVvfQVlDBR0sUaXZ2MyUqx4s0T+QULboq9+yFIifIuMlIFY12Aytm1SyzOvYbpVhlufohhOXhYQH60IU/ZFvkovIjj/4vUlichYxIMsDFeJy1S0qJD3alTMWsP3E8iKdtlBkkPx3RwhHswzwi8eYQ3h6ag7C+SHbpXggK78w50PgDTB7dG6s49QosFFbtMJ+pgGQaWMO5UTdn/W9lNxOmfQCVDEq+FH95E7F1BmhZq4YsU5p1A98KuI+c/P2lZkU+OJSC71eH04gwqkHA9JE8nAacFGvmQZ+FF7K9Pk0/LdZWMKpfql1Ba4YmAUrVEUqTU7QamsCjbAYNkiG/52NLGitqI/k0ARPoetvkW6e3fGrByE0MaKK1wtHUwvwGgiJGGiTHegK0IFn6C7FDA2e33VckKJvYdDSX7/u+bMB/QjbvARKG8Vq3dMz/LGy9h+LMkpgTLvzd8VBhkM59HNmOU4QLygWt+qVLM7W9BPMCoLFLUziIMc1ItwqlCkU6uQwqQxjPrJ5/25+vE9NfvBJrB5P///f8Jzv75Z6Jw5jgO/+Jf/Av+/t//+7z11ls0m03+zt/5O/zar/0aQoh7AsvSNMV1T66U96Q8crDZYcWw3/zN3+Rv/a2/daRG6NMgiqIHRuE96Ps4jg/+fb/9T0qz+eJk1T/Pttwc3mR3vEPdbbBSWUGKx29Ls1nGTBQD2rh5TJFILKPPeCfCb17AkHsUwQKnA5vGzCrZbB0fgVF0qcdVTK8BI4/Ev/P7+lt9AIqyzw1zhzyXzJs+rdllRNmHcBv8GWgtwWgL1m+AGMHoCr75FjTWgDKtWoVUpVTsygPV+w5fy6eVT8S1KQW967C7TrO6AvbjLxqPY5QO+aB7lUq4TsMc0XAbYBeUW49+b8I05KP+FXDgtcpZyk4PMdiBikmR2DjdDZzFBT5oRwjHRFgGQ/M0paV5Smxh7/yQUqlGzVB4rSXEsddahloZK+qyVfRpqYKqU6PRWObzxQzjbIxv+TjGxPCSjT3yyvHy4WbFw3rIdT7J/i9q//q423X4fLX65xnnY0pWCcuwiLIIra8j8xEVPY/QdbyVz2GMtymCRQqnysXFKlXfesAZJtT1S4zSEY7h4JpHJxjZqE5sTpSSZqsNWv6he9DrQSWgpGyWmos4jbWJwXzcZXf3e4y0IgtaXIhuYAcemAXMnoXmJbDunOdwX6np/bHbm/xnVjwwXSqVEugCvBbc7juqgLhPVrYm+wuBXPkiZEO0XcdJ5DPtq0/6jDwOz+PZeJbnfFGf9adC5U0Y3ADDgfIC7JUhG0PjHG86Zcb5GH/nPaz45mTFu/Etml94C6Sk2SiztTNH5/09/KU3Gdcustt18TyF33KR9W12ZcZa9Szz9nkAxu98xOzNDuWFFYTWuJtdzLUZhIzQgUte8eklPVwtqLkeK7MvUXJe7Pv/vPvH8z7/0yYpEtq9hHqtzGKwyEJpXyWy/QGMdylbQHgFyi6J1OgKmGdmKIYJOozx3r+FujWg+xf+IkXYJ9IBVqyxzIk5pBQ4nL7weXxrCE4ZWmegNQPDDQKnRDON6PYv0zcDZKnB5+oX8aw78xU/M9ijNEnscCpUpQ/ZpLQyjSa0KsCzV9b4tP3uj8pn/foflQfdrxbHfFfk4LTAukBQrJDWVnCTAXrcYyveQvWGNJqX+ILjUp5ZIzcd5oJ5Wl4L3/JBGbwzzij8SWCmAsTim7h5H2MsmLl2DTuNkJ6H1RsijCpZluI4Fn6rDP0eeAI8F0Tvzpxqn+uDa+yEO9imzcW5S5N5oV6E+n7Z2vL8U7MYvkh97Xm35STnH2djPhy8x3975i9RrR5a6936EegMZ/EVnNLH60D/qj7P/3P320RuyrxTe/gOpa/AtzzqO78PF59uKc3n/Rt+EnmSe/aJv9/OF6F7deJ0aa1OEpaAGSZqX/2kz7X+FaSQrJVXCVQOlg/pCIwMmktgSFg6D9kYNcyoXfg6hjBxqqfBrx972k7U4Vb/IwDWqmdpeLdLgj/gft4Kobz/bNsRtCbqklUg2qhzyzYRUcpcVKZVPoPspog84dX5gPnF2sFhWpRp1asU3EmgvS9WC7KJo4566553xUl4kfvIi9y2u20M5fKdvx9mY2hHbW4Ob+AaHmfrZ7GNh6tf3KZeC3h3Y4AZDpBmDqaFofaoVV+m5tucny9jGhKiHkgTnNvqG2WatQq5zo/aysezELUn2xtjSpZJnGfg2/ijmDfqp8lK4A1SPM/CnZ1h6P5Z0modnQxwgnm8zmU8ZwVsSWZpctvkNec0kVHgFyZWkkPFOva+3P0b95M+N3rXKFTBSnWVWf+oQMFngRel3z9JH38QLcrMN1tIJIH9qEotT3ZvWq0yfhpyfbRHVEnI+h38wKXVuIDqbbE4W6PiF1AyIdjXn/c+R1n3KaSJdE+jO21EsoV0fRACJaHuBvQ8i8rcVyg5ZYLZzxOMdyiNt/G1TXPsYlSKI215VrbIR+FF6WvwYrXlcTk8d6hVykT5GCkkc43Gifp6vfEqYRbimu6Bz2dCmXqtOlmfludBHgpz0RpudIER5BFY8Z25gNaTsd10jve1ZTH0r1PzHUat13AsHw8B/RsgLaitHMy76o0vTmyjpo9184+gsu8rcDKoH/rtaufAySGPoXmBN80yb39YYtuQqO3ewWamadBsVbkQCHrOHp24w4w/w6ny6fven09DHzmOT9d13bmWmbtsgrXG64yzMZ7pTeY9YyAKQCsq/ixmrcUP3rXJ9+2WXN3j7NIKwjRYCTPmizHB7b7tfx42vj2J4Q18yNdh6QwASR7zUf8jYhWzUlnlq+45xHgLL3ChfPy9dqOULLMIDYua36RZO367G4M+2+E2tu5zoXYRzzrO13TCCnJhG+wMbA/kEBp1qPw0pEPwZyEbTZJ6/dad99Ez5NPVDx+Dzod3As1uowvoXH5m5TRff/11fv/3f5/d3V3q9Trf/OY3qdfrnD59mm9+85tHtm232/eIdj1LHjnY7OPAcRx6vd6Rzw5H4TmOc2yUXqVSwXGcg3/f/f3tOqYnZW9v+NxLKQoxeWifRVsUina6TV7ktNzZY0vr5Trlw+5VlFZ0GGKlPu5jZIIcvo5RHpKngsWggW9avJ/uIQyD9Q2N6cxzeqZEmO9hjGaxvCZ9wCi/jnQGpE4TNq+QjO8NHIwqHnuDDs2OQXf3xwSlFexSk2K4B1xHz72Ocs7imFcg2gGnShYJsvbw0FEke4xOfC3Pu388Dq0TLEo+CddmRZuI7e9TKXsMO22SR8jGPAntbIfOYIjSAXq8iVHkUKrc1V+OolEMiv4km9So0E53yFWOISXbow6BKZHt/0I+jAnCgFQtQZRShAn2+Dors0tcyTWFSgGb94ZLvHrhZSxpkCqBKip0+ilaFPdpgQPM05JVEp1QUmXaB+01GZIy3M+WEYOIfBAdexRzEKEfcJ2Pu//zfHZepH5///tg0icGYtrpDpvDNhpNqndJR7P0dQMpm5ip4FLTIhvHtMfxCc8qycgYkR18Mir6JEVKSy5gCBM59miP7/xutjEL/Stgl8iLBnEnRukeyfX/yK3eB7iGT770E2zGEcVwi7LTwGSGop/BofM8qK9Yg4jG6dP0Kq8j0iGFO4Pa7zt2523oryOijDitouLbkzcfSBCGgfGM+uqT7Pc4PMtn42F9/1mc85P+njw5i1AAvRSMFTCYLHzHMQoYFALGPWxV0Fj4AsNeiNrvxm7tPM6iZFvD3hiMIscREtcZ0RnEDKVAJDdZcCeLEyPJSMIYeXmidpO3qoje++hoSOXGInr5r1KkPfytt8nyhCg1iKuvPo+b8lA+jv7xIo35HxedrM36YBuAbLyOnZTQGuxYUEEwGI4xyvPk4R6G6aBsTb71bfJLr7Khmlgp1K92aMUxfa/ORrSL5Vv42kc7OS23IBobjOf31Wo6Y0CCWMYcD8hvfovu8DqGU2Y0+yZ9GRFydL4yL0+T6JhAlWkXBlbwMuiCnLmnOqYex2dhXPos9vtnxeP0F4HCav8AhlvgVsnnv4hKLYp4zKjfYy/qUzGa3Hr//8uit8RZv8qwcZEgL5ENBVfS64zziKYnCS2Dvf5kDjIOoVaZ4dzeh+j2HuNeH2vxPPmZMrsaDDdjISsYt4dI5WImFmQhNE6THnquhBBc690iyzMQISL9iLJZoWxUgX2n8t6D18HP6t49Kc9jrnMSHuVefG/v2xS6YME8Tb8/PvjcvfpHWHadiCqMkmfc4qOcF/O4wub/vvGn/B8bf+ZE+3gzn0O88+/pv/SLD9/4BHwWxu7H5Vn0+0/P/fbBewUA1RlO7J4qJSomcxfHcGmHPQwhqW///yiiCOwSavY1RJgjlAdWnbwXYW18k7KjyEcJ6eJXGI4tGB8/Z9mItuiNQwBu5Tso9+GJYZauIcKbE6WbrER+aNxe7cQU85fY3huTfOsGKsuwPZfzAbiD7iFbz2EEbR42p6piBa+AzsnFo83Bnncf+aTPdW7bGISYBOEMh9FBWx9omxDw4eAjwnQMDLAyj5rZfKRzz/sm62EZEw+VhBDMYylF05b0uiH26BrsvoeWBnrxC+TW4aDKo7Zy6V7Azm10GDG88V3MUYYyHfRgv/1xl9FSlVt+QlOPqbSHQAVRfYuiSCnMCoMwh3EHPcrQnibZt70IINr/7+77MlZDMnsMsUn10PXvpjt0hpNtbmabSP/R/D+fBF7Uuc7dPG4fPzmK6KFj3OMRqZC9pI1vBjSso+XVqkVCo+rwx9ttZiqvEJFDdZGWl5AZCcPCJx0bqKjPIO/hj9bxIrDTHYru26Q9E2PmDPnYmXTyAFQ3ZKm1RuJUMMwK7U7Ie70r5L0+/fV1/PJZSoO7gs2esi3yUZjO8Z8Nm/EOvXAyd2j5Li1rEUc6RIP79/VYjwnzkJJZwhET5T6n6RxzP/Z9uJ3xPcdwSheR4xhtligy/8DfZQ8uw95l9DEKZAB2713oXgNAzrxCWDrNpPULk0ypTnjXmSR9YmzRgtEeWC5F6lIc6sf9vEs/U6QKqt02LVuwaqWMqwHdvcHBdq2ZGss714mJubJ1A42m1w8xkwCLowHYz3u+8iR80uc6Tx9JRgIkgIlZeh2RhxTODDrJONuwedswKJKJzzO/1ubsXBnDHPGRM8TfukHVrDMqIqQ9T1l2MUYZGOaBvaSTtbk1mKj+En9EffOHiCKhajXRp3/qnnKUUiWYm39KK9mjUZ5F2BeOnZcLIbjeu0WSp8CYUrFL1Tw+aeUkCG1gFyV01IHKLGk/YxLiU4d+BjgglvcnUs/uXfGsnq+T9P0XisZ5EPJowJkwoHHu/vs8Ab1ej1/4hV/g13/915mZmQQT/uEf/iFf+tKXeOONN/iN3/gN4jg+iKP6zne+w1tvvfVM2nIcjxxstrGxceTf29vbGMadyOjFxcUnbtTc3ByXL18+8tnhKLy5uTna7fY937/00kvUajUcx6HdbnP27FkA8jyn1+sd/AAnRetHlKZ+hjyLtvSyDrf2a3fnKueUf+aebSQWnuUzSkd4postnCdqh0ZzbXiVtMgI44iLp+d4c6ZMd/t98Kr4zTVu9t+hsGBPtzmnlxEIcqMC3mRyY87M4nz96/cc27IkldIYI92mZPkIpRHjzp32Kk0uA/TpP4818yqF3SSzG/CY1/Mi9Y+nzSfi2lRx57cr8qfe3pJRxjYc+krSWvlvyI0aStoP7C+9rMu14TUAam6ZXjzENExcy8Y2bIbjWzC4RV5Y2BUPa/YsenwK88KkxI0D+LUqH3VjtOlydiagFN1El1ZQbo3MX0JhHLThfvL5Nh624YG+f3NFqYJ58eLxX5YqD72fT7L/i9q/Pu52Peh8jnT2f2CYL01KV97YCzENwcX5Cq4hj5TOeNR2h8WQy/0raDQNt85pf+2eYySls0h/CS0stJj0u72kTR7tYUqTqBhjy4LNYJ6y4RLZZWaN8j2dTpQqGC9dQkuNvEsBnvJkXM/NKtrYz+LQIFEw3Jm0SeTYK/PktzNdBFh5GzG6BeaAWD943vG4ffVJn5HH4Xk8G8/ynC/qs/4knPR56+ddfhjeorz8FRqmTTb/Cm5xZ1/t1TBPnebG7mX2ioTzZxf5nJGRpl3wquwhcKV35zlfXML/P/wPCEOhcok0wNj7NuQpVCr4ssSMcBnlCZ7pYoVd8uqLd/8VxUG5uefdP573+R8HM+9jdD5Amx55/QLqUAllV7qI/fJJvlk6CGxM3XmoVdDdPpEzh6jlGPYqRvz/wvjaT9GWA7LaGbpJQuUrP4kRzGDaI5KOYJDmOI0YTwtuqCFe2cU67p5pjaFNfCsg0ZqaW0Vq8545yN3zk9TZz7C6a8OCAolAcHeZ8Sfnk/i7P00+69f/qDzK/RI6Q4/ak/4c9RFZiLZqpO4C5vJX0cMbDNFUx120AktbBEYFNIRqyPrwFhpNVAguvLKK0U3pj1Pma4IF38WecdHnzqI1CMviQ3GLOJ44fivLLVwNhXBR819B6Awl3SPPltaaljvDYLyJ07uMMbjBdvk0unp+P+Ds+d27Z83zbstJzv929wfU7QZVu35kSDS3v0tRP4d+DoWxTWHypr/KHwzf4S9Xv0BgPLwEQz77ebwf/o+QDNAPU1d6BJ73b/hJ5Enu2afpfvezLhvDTWIR8t7eu1SsKmfqaxjCwjEMrLhPoQ1kMgKlUItfRmRDCqeJ1gKtCm7XIdRKHbkvUmeY3fcReURRv0DFrtKO95AIyubJ1oupM4dcrgEGSphHxm05v8h5Q9CwAy6vj5Cm5FLTpTQeIE6dfqLfKHUO2ccf4zgvch95kdt2YGMQE4UiYxDduf8PsDFoDb5ZYpROFG9s4T7yNZpCsNRqcE1/hSyJ8UtlTtd9xP7xCXfRWkORI6I++hhnqFQxVucdpI5R5TN04y6deA9bS/yv/Rmq4cQ/lDuSjfFliiIgFD0uqARLOLj4YPigIWt9DiNpo60yKpGYF49XalPlMlprNIqrg4/wAovhIOZi3ccRk6CyklnBkjsUWlGz6i/s7/8seVH6/eP28WfSlkeylWquDj4iKVKgjVtz8WTp4FsRlFmahwsN+GB7g9lqg8LL6DlNklqVVvkiJhbdtM314XXmkg5NNcQabCIsG9msoudP41QkIEmCC5jaxnQr2EbpYH1cskr03AH26VX84AxmcVfRtY/5Hh7Hi9LX4MVqCzyefb5sVdiTk2Tzmt0gkJP58/2Ok5NxuXeZTGU4hsPF6ksY+8X5HuV+JLVXMN0ZMJwD/6gQoEdbk4NkKTIZTHyyk6NToLAO++N08cDzWdEmsn8N4ZZIa6/A8ixamOhD851Ux9wc3WRjvE6UjzkVnMapujRnZ3n5L/wkVyKD3jCiUfM5a2UYaUIxs4BjxkR5gmt6GMfYnm7zovWRp8Un4boUBUIIhH46dr3bz1dm1cCqTT7UUGvWeO1/+Et82I5AClYbHjUi3s2ukzuKYnCV1YriWv86AMuNFeatOrk7e3APb9tTNZpxNsJI+hR5hCkdfFVw+xIECllEGEWCTkZYODAekyuNOma5rrWm6c6wGW7imA6+ETz272YlO8jeVbRbJW++QnGXved58Enoh8+U6jL87G9MSmfqYhJo9rP/4zNTNavVaozHY/7ZP/tn/MIv/AJ//Md/zO/8zu/w27/927zyyissLCzwS7/0S/y9v/f3+IM/+AN++MMf8mu/9mvPpC3H8cjBZl//+tcPZJO11vzNv/k3EUKgtUYIwbvvvvvEjXpYFN4bb7zBd77znYPtoyjinXfe4Rd/8ReRUvLaa6/xne98hy9/eSLd//3vfx/TNLl06dITt+3TxG1nH4AQxw/6AsGZ4Cxjb8Qg7/PB4H3mvXmqZuPY7R+G1mBIE4oMvABZP4W5/gckwRZab1JpnCYNJoEDiZQo1MGE6TZ5cxaax8v/nUZhJDvYOz8GIchalyDqIgyH1F9Aqhhj57uoZIxsAPbjXceU50/mLWI3E/AgF49SV/5kOMLjQvUSCoWFjXr4LmQ6O/K3NODG8Bp1t8arjdfYFIpSbYged9DzL5PXlyhEQaJiXOnhJB3KOz/ggquwVr+IOe7A7sZEF8RwUMbEkFKQszG+SVwkLAZLBPLRo75VUIKg9PANn9H+Ux5MyahyoXqRQhcERglsgZRQdi0888543c3a7MQ71Jwac/YCnNARVZCj92ekSZHcd0Gs5FGnkhIGaetl3GiP2dppRGmNvd3vk7ffxTF9jGCN4vaEf5/Et7iquqRFxlJtcdLXpY9E3rdSk0JC7fQkW6q+TD67hhKTzHCpYvTNH6NtYHgds7pEbt7/GXjcvjrt459uEh2htMKTJy/BMCx6bI03CawSC+4kGP5+SDEJlbmWR4ztMjOGyWGRJxWUyOyYuqwjyjlLPhj9Dp5hsVyktOoXccWdtuULS9jWDjrsIcsLZM1X0fEqYryD9loUhk+9fJ5GswdZiqiuvnALvkiFXB1+hBBgl16BZxBI9GnH6HyIDicJN6ZTIQ3ulAvwZImLtUtkKp0EsBymNEcW+xNDgLCJ59awzT8L4Q6GqQi9GZQGXbtAKkuI6DqzVkElHmB038axAsKZVwkdhaejA8dOphPWxzcAWJu9yGxyijyYQTmzjx0otptusT3eIrBKrARnkHetA6ZMeVFR2IjqErp/CxE0KYw7cwjpnqLlNFFFQs2dhzymKK8A+30+2qQQGSY22rWJSwGnGnXcrW+hO28TM49x8c8dHFMIYFCiyEIEAlW7sxbSwpgkCRzDrL3AfNSjm4QM05BA2uTlVaaP2fPnx90fsFJaO/KZHO9ijG6SLf3kc2oVfMFb40/Dy/yvwx/xl2tfeOj2+eybCJ1jrf8n0rX/7mNo4ZQpD2aSv3XUE+JKCykscjL6XoV07zKt+nlMq4wWFhxS8VCznwP2wLXJ7aPBN2a4Cf2baMAQkmDmLV6qvYJAYDyCuV0dU2VC6YLxvI8rY5oqxjz9EspfwLGNQxriUz5p3LYxCAFWq4xun1wRYsFdpmJVsKR9MBd/VCwpWJ2p0B65zJUd5KHlrCovI+I+wrDIveNV08zhdfT6H9AbruMsfxU9+xL0rjAKFhCVOUr2PACaHHo5WuVoKY/1OSjpoLyl/QNzrO2ln3e5OfoIp7BZKa0eHEcIcWQt7gqfS7WXUShMTl5edMrT50n6+NOkk+2yG+9Sd+rMWPN3SsDeB83EhpOqGEMY9/TZ29f1CnPMNM5RsyTD9d8lHe8QlC4g9u2VmcqQQrJpO8S5xJq/iJso8JtgQxZpoEA6MXlt9Z52LPsr1J0mjnQwhXsiX8SU549GsZ1s0k/7j+w3DWSZS7VX0GhMHq6IqnRBriaZ3EkRM1YjAvnotmstDDJv4ehnGqiuQPreRIHMmVyHRrM+vkYv7bPkVZlnBSFN0uD+ARWSAqP9A4z2e+h0jHMuI2p+/p7tbo/lhjAQ+wmHhjBIV87ByjlWlMIfZcyVbZQQB8/EGilJEeHJ4JkkKU55MkI14PrgKoY0WC2ffex5y53jDdkI1/FMj0Xv1BE7YbpyDn8F1tIcL3Cx8pxCF6h+hbzIkAiUVgd+sD0haPmLR95Nh+2p/bRHNvsKVriDaFwi318XCK2wOz9ED7cRQRPKM+iwi6guTxJG7kPLnpuI+Ej3secoApC7P0JnCYw7SLdJ4Xz6VFw/kXz+b8PZPz8pndk498wCzW7zz//5P+ef/JN/ws/+7M+yvLzMv/yX/5LXX38dgF//9V/nH/2jf8Rf/at/lZWVFb7xjW88FXGwk/LIwWa/93u/9yzacYQvfelLD4zC+2t/7a/xm7/5m/zGb/wGP/3TP803vvENlpeXD4LLfu7nfo5f/uVf5sKFC8zOzvJP/+k/5a//9b/+yGU0PykMix7dpEvFqlCzTi6jXTHrnC5rcpXRsFv33c4QJqYw2d13bt0sblKuVY8M6t2sTT/pUXPrBEaJnXgLQ5rMOvNIDLpZm0F/F0v5rJbOMMj6+KZHN+8QJtvsRes0/FlGecap8in6SZ+W27on0OxhSCTamSdbbgJiMtC7dx4oM25DvC8h2b+JqJx/3gHAUx4TLSRp5Sy0yhPp3Qf8kKEashtt41sBM/bciSehBuZDe2CiI3bjbWzDoW41SLyYQhfMewtcHV2hZJdwpEecp6yWL9J3ZgiEibBmUELx0fBDwmxMxS5zKcsp8ogo7yLGHyLk7MH5hXkn6GeQ99iLOwBsjTc5Vy7fs3iPVEg37RCYwWMHh96m0AX9vIsAalZjOon/mDgSBCNgtnTUCK3IuRWuk6uCKIuo1msnLnNcMqrM+XPEecScv3Bi40/LmqVbNVCVM+ypBBHt0VBjBhSUpIkR7d0TbDbIB4RZyCDvsbW3zqK3TNmqYkuLXOd46b2qmgBJ5TyydAotbPRhQ48wEYaFVjkYJkoevxjPdEI/6+EaLqVnoNgx5ZNLWAy5MriM0opT5dM0rZMp366PbpAUGWE2pmxNSo9FKqQd7+BZPk1r5mB8rBg1Xm28QS/bo2yWWQyW6KcxWmt6+R5REVFzasx6s9SdlKZVgsEuaIXjNEAEKAp6WQcpJE1M9Gh30pDRFqJ2nsydA3eOUA3oxFcJsyH1+hqzzgxCPnrJ82dNL+2QFikC6MVdAh6t9MsU0NbttYxAG/c6Jh3h4RhH1zvDos+7699D5AZng4uYOGgkafM1RD0lEIK5rItjuPj7RsqG02RUDPGGm3i2zzgbU9MJNwfrKBRrlbOUjSqddI9+MilrcMufZbFxdr91j3l9QrE93iZXBf2kT+SOCYxPmIz6lBeCYdGlm/So2tUnngefGCFIqi8hK2toaaP33wdKF/TyyVheNeuk5TvBComO2BhtkOqYXrrHanWNLMt4r/seM34DGV6jUCndwS1KzfaBI1ZrWCmt0k07uIee3ZNgmgFVu4HSGuk3GBYjTGlSNmpHttNodtMt0iJlxp19YgPxlPvTjnfZTXb4idmfOvK5uf0dNJKidv45tQwCw+UNb4X/OPg+P1N5HU8+2ECuggWKYAF7/Q+nwWZTnimH7TAtew55HxvFHbtnSsWqorSibNXYDfcY5X260mRm/i0iu8yquHddmdt1aO2XJb5rzaxNe99JqtHmZIw8iaP4OIZFj72oTckp0zRnWI+uY3Y/xBxcZcFfpKo6pPb9nRcKxSDrEqohWgsadvO+74ZutssoD2k4zcdKXJzyfBCIp2LXsKRgoXLvOiLzFpDLTRDyvk5TKaE3XCctErJ4j6H1Cpe9Mmm+xyt6iVQnDLI+lmFSdSsMsj5L/qnHei6EgJ1om3a6Q1HkVJ0KZypn0U6CkhN1tyNtw/zYLJVjNaKXdp+KvXXK0ycnZX20jtKKOIup1ms4TMboVCfsxFuYh3xWw6JPL+3g2Q69DCzTolDFsckYAknFFcTjG/hFgmMFGKNtBqUdavYiDbtJose8191E+QuEhssr82eRIsAKb9w5kHmvWmyiIob5AN8M7unfU15sIjVmK9wCJn7TSr12IjWnWI8ZZUMCs3TiRFhbuJwqn2IvbpMSc6V3hbpbZUa/8VhtVyja6fbBmg//FPL0vgLZ/kOQ6vjAD7Ue9ajUX7knaCbXKe1kFyklLWsWISRSSHQyAsNCx320jthK9lC6YMadxxYOlnBYLa/S9BoUKqds1Y7MX0wpj31njbLBvi86f+Sy0lOePXvxHqnKQeUMsj4z9uPbEoSAjfAWYTamneyiRMGie+qePlhxTFo1j3Z7iMTgTHmNQTagZJXwZIk5P3mgH+y2PdXzAtZFQehVidGY46vMe4u4KkcPt0ErdLiHOvUTqIaFki6hGtJPe5TMgIrZYJB36aUTe9QoG7Eb7WJJiwvVi1jHJJk8/CYAVgBZAsI41h485TlSXX7mQWa3WVtb49/9u3937HcrKyv89m//9sfSjuN45GCzX/qlX+Jf/+t/TaXy9CTx78YwjAdG4S0vL/Ov/tW/4ld/9Vf5xje+wZtvvsk3vvGNgyyFv/SX/hK3bt3il3/5l0nTlJ/5mZ/hH/yDf/DM2vs8UeRcH14jVwXduItf97FPaAgWyHtq0N8PU1iY0iBXBZ7pHgk2SXXCzdFNlFYMsiENr0472gPAkha+4XNjcIMyLulYc6HyMjO2R1gM+ah/BRXMoSmIgiWq/ixNa/Lf/ZAqReYhuRWQoTGFdU/wizrGSARQOFVMO4BsDOXFaaDZZwAhBDeHN4iLmF7Sx6/6T2ygyXSKIQwkBhvj9QNHq12xWfZWD7abcxdIsgwhBJ7hYwuXGWfxyHHCbAzAKAvJvVnCvZA4i5BK0bNN5hbeRKic9FC2iS0cBAKNxjXulc/XQnF1+NG+U19wse6eOAjpODrZLrdGtybHLisaD3g+p3x8CAwcwyFXY0xpYjwgi0KhKHR2MF5KJAvuo0+CpDBoWrPsJJvsjfcoiYyRECgt6aQhjnvv4tg3fDKdsjXepGyV2I0m5Q2KokAg8EObBgvHnO1eZTUAJUzyhS9gxB2UUzt2G9BcG10lzEKEEFysXXqiZ2DKp4uoGKP0JB9ulA1OFGwmBLimT1L0J6VLpI0QcCO8RpTFEHdwq4cDGwV1s0XdbE2yeg0LiIl0yPXhRLp7mA24WH7l4Bx6wYQ8JHIbCBS76Tbj4TpKSIzyCi2/iR53EMHMwcJSUXB9eI1e1mU73Ga5tIw0HGbsF6+/B2bA7Rz0wA6YyjI8OlntApZdQRv2JNjwIQgB7/ffoZ1vMR6neEbAaXcSEKazDkgLU1aZ2VchuE073uFq/yozOkcOr7NUXqUjJLnOEQjGeUjZqE5KPu/jPAVjh9CSql1hL+7gms5TOeaUzx45KdcG1yl0QS/p8VIteDyD3uMgBOou51A722ZjtAnASllTP7T+toSFbVh0x5vMCBMzz+gWITYuUR5TrSyj4i6B1wTnqKKOLVzmnEfPUsyCZax5i6ZO+XHaIxnv0RFdXqq9gnWoNO8g77Ix2gAgLRLWShce+VxTTsZ7/R8jEJwKVo98bm1/G1U+fRDE8rz4anCBH0Q3+N3+9/hr9S8/dPu89RrW+n/6GFo25bPMRrhOP53YYZyKS1NLkAa5cTTA6rDdc3Z/zBwUXXbZwzFcpBCEWrNkPXrQVebOYy28iShSMn/+4Tvch8l8/jq5yumlfYKazzAdUvVq6IFJphXSe7DttpPtshne4srgMg23ycAZcKn68j0KsZEKuT6cBDwM0wEv1V59auWNpnzyUQ8JKE5La9irXycdbRCVFghzRaEUUZqwM95hlI2I0gRpaJwsxJEBnWiPcqlKoYsj84yHoTXYhkE36mBKi3E+Zs5ZolWZo50+H7UsmDyv14ZXD+ytl+reNCD/BUPu20qjPMKS5pFgx+1o4yBoxpY2NavO9eE1lFb0sg6+4aMKiIroPklPmmvDj5Aqo4ZAqhjHX+HWaBezWqJs1FhyV4lLKYNsgGf5IEtoBFnpNOZ+smzuH7WBGmrA3vAK7X3ZppdqL39865cpT4wpLExhkOt9v6l+ePqdIuej/mVSlWFJk4u1l08cmNuwZvANn/d67wEwSIfkOj/mHMVDx97Da75cZ6z650ApDDWgsKpoJKawCCx/knhrlzGOaedOss3OeAcAo2TQtGdJ576MrTVag/JadLI+2+Pt/T0ES95EqT+QFQL75LEG2V2+6KBexpqqWr5QlK0y3bh74BN9ErQGz/TYS9rsjHcIzABVaFaDc8duL3SBkQ4ITA/vkL3kpH4wpQv6UZ9YR2yObnGqvIJhGMzb85hBEz1qT5TspY8WBgUF1wYfkamcXSE4X7O4Prxjj7LNO8qXsYqxHsPOqTVkM29gRjtoq3SgtjZlyovEIweb/emf/ilZ9vS9Q++///6Rfz8sCu9rX/saX/va1+77/c///M/z8z//80+tfS8uAikMoMAQEvEQHSaBQujivsFYxyFR2NLhfPUiURFRMkpH5KoNYWAIA6UVppz8fRtXa+ykjX97c3FHHrWgIDADNuIe5eo5lhuvUhEPzgiSOsPe+mMYrTNwA66VV6h6dZbc05xER0FJl3zxq4g8IjEd0CnbySZRHrHsn8J9hHJaUz4paGzDIi5ihBAPDMi5H0YRIrMxuVNnL++yPlrHNizWyucxhYkUElMIHARWvIOyAgojoG618Bo+Ut+bdadRSAxaXote0qPpNVHOInr5qxgbf0Le+YCKn5HP/lcHygi3CYwy52sXyFRK+ZjAuUTH7Kab5HlBw2k9sNTbSbgtzzz5u3jAllM+TgSC1fJZwnyILS22xrdQaBa9pSNGCUXBtfAKozSk4TZY9k6jyNEqxZA+Jxk7pQQjHUCRkFhVTGnSUBFy+3ukQuLPvk5uWBw3rfBkwMXaRVzTZXe8gxSShldndzQJSjalcaS84EkojBLFQ0pc5moyV9Fa3zcrccpnk4pVxbP2KIqMpnsyVTOtYcabIVURJbtyMKab++8UgTgy/7kfYn9bjT4yNgsBmdPklg7ZG1ymZAXMZQPsW/8btpR4p2yK5iVogjJLFOQoBCYmhjAmgaT75URut0mRI4R8oANJ7j986mN4QCpmg0t1DyEELW+Gdjh85uf8NJHpBEOY6OAUGo3S+UPnNFqDYzqQQ8lw8G6X9+j/kN2b/xnTcJhZ+28RdwWsGNJECME1aTC38HmGpRVyIXG0oNA5mRqzFd9kwfApeS0Su4q/X7rzdoWSx3UALfkrtNwZLOlgYiF0jpl0UZZPYUzn6VMejmSSRV3oAinEQ8vmPCsSHbE1voXMe6yqMQPpURw4ATRS54DJ+ep5FkbXCXsf0N99Bz3/Gq5TYdaZISidQ9cvYZpl8qfkyFQIQrcxKSeR9oD99fldt0keUpU15J2xZjL+FI+1pppyPO8P3mHWncM7HFRW5Bi73yNb+qn77/gxUTY8vuCv8R8G3+eny6/QMB8yB2+9gXP9/zMp9e1Pk5SmPBsOj0ulaAtj5wOkTpDLP0XqPjjwy5M+a9U1Cl0wLkIyldEwSwczdKMYI7OQwqlNymo+gJME/8N+Oc/7zI0EEsuwyFWOFBJDWFS8Mm+3rzE7s0a9+upEGf8+cz+BBlUcrAWULvbPKe5RY5P7SiNKq8na5QQO8SmfDDKdsBHdQiJY8JeOKH7c3f80ikIX++vGk/cBJSys+a9SStq43gKmStmMd6k48kgww2w6It99B0s6uMtf4sPBj/DSMc3SAoG7euLz1ewm52rnEUjMRwhUe5YcmVdOH5+nSqiG7Iy38CyfOWfxsW3ZEoO1yjnCfIhvBEfGzcPvDkNIJn41Sa5y6m4DXWgc06ViHSqnTEGh88kzJQAEocqRzZeZlwWpY6LH6sAOIzGY9VookZEXKamOJwGJGjBsMByEVgcVHKykjd78FiK8Rqv1ErtWhYLiMXUypzwPbOFwvnbbb1rmRD5KFBowDQOtQWv1SGOKLVwabp1BOmQumMWSkwTX26Q64aPhh6RFxlJp+Z4kW6lijHSAbUoMIagUMRWVYxQhxsYfI/IYWVslrb+Cgcla+TypinGkd/BsHn63WAhcaRDvz0cAcqtKsfx1jCKiMEuQ7dHN9kjzhIZfO/nF3oXkkC9aGBh3i5BQoHSO1o9eXnTK06FutfDqPpJ7faK3EWJSmlKdQJd00VvGNCS+6aGVIFP5Qf+7e45j7b2NHmxi2D7ZwpdR0sUoRsgsInfqFEKi1Bg3DVFWBXVXdQghBLZhorWNFAaago8Gl+nbA841X8KrFxRGgN73AQjuzA32C8EesUe13Fm2ik18y8M/ZNNUKLbjjQO1tYep1Svpkgan772PaITOHyneY8qUZ8FjWQj/w3/4D5RKx3f+v/JX/sqTtGfKIzKZQJ9lmA0IzNIDI9WlSrF2v49OBtA4R1pafejx7dE1RPcKeA1ovoZzTFatgcnZ6jnCfETJLGMKE0vY2EJS73yIHveYlyN23XPUnTtGn7JRYc5boO40aDkzuOLhDiQjDzG2v0sW76HJKb10ik7cZcFdQp6wOythsa122O5dwbYMrg9uEOcRvazLFxtfQU+NLZ8qtIZTpVUGWQ9HOieWJb7NZJL9v0GeYVcW6DreRIo7TwiLIYvuErPRDuZwi0p/nQwbQxroxS9zM+0wykcs+gvYxp2JlaLgeniVUTpizp/h5dqrBxmnJVnCFQbBaAe6e6jKORL3XtUnX5Y4bi6mUbzbe5s4TxFCM1OaeeIsu5Y7S6EnKlQPKrk75ePHwqZmNidKYwfZeRYL7qmDbRIVM0gmQR3duEvLbTDa+M/k/XVaM69hzXz5noDGw0RFB73+R7gb38IsLdCunmZUO8eStBHODLZhI6JdikxhD3roxS+S2UcDh6tGk1M+zLnz1Ow6tnAJKmUKnbNcOsWgmzzlOyM4XV6lHe8QWCUCY7rAnHIHW7hcKL90EPR7EoSAW+E6UZYSZW0qZpWyUeN0sErP7uIaLt4Jyph5ssRqZZU4j6g5k+ckUiHr4Q1c06UTd9B6onZ5PtwhHW3iZUNs6ZCWd1ALX6LY/WN2996F+hqlmbdYLa/RT3ucKi/jy4CKWaefd7g5uoElbc6Uz2IfkxVrpl2Mne8BgmLuTfK7SuA+Cxzh8ZziPj7R7KSbbIVbOIbDmcoZ1kc3CbMxc8Ecs/bxypC3uVR+hTOOi7j1I2q7V9DzNXrDGyitSPOINNrBuSvYbNZZ4I2WYJyF2KaLKhTzbgvfKNEbvkty/T/hG5LCqeEXDkH9DEmtRqIjbo5uYAjJkn/62H73MCTyyLNkd340MRSZFix+dRpwNuWhSEzWKmcZ5UNKZume8gofF1vRBkQ71Ha+i7n3Icu1s5jnl9EorM6PYbjFKCix5dSYSceMFDhK4csKi1pT3voBeA3SxmvopxTYpVDcCK/ST/s0nDqr5TMMsyFl+95s8JKscqZyhlSl1K3J+6rQOVfDK0RZxEJpgZZ1siCLKQ/m/f67rJaOlpU3936ELGKK+sXn1KqjfDW4wNvxDf6nzn/hF2f/wgO3zVuvAmBt/BHpub/yMbRuymeRRW8Zz/SwpY3fvYzZfR+dp1hOmWz5zx848e9mL9vh1ugWtmFRdarsjTvMRLtE42/RrF4gr1/E3PyTybFKM2Szbz1RO7XW7GZbdOMOLW/m2CoOAsGZ0lmGef9AEV8og3lvEmzRUSnj0YeE2fiesdfMehg7P2CeHLN2iqD1Bra0adgzxyacOMJjrbrGOBtTtWpPnJg45cWhnezSjbsAOIbLrLNArlPWxzfJVMZycApPBigU6+Nr9JMBTa/JorvMSSMcrKSN2PwOhlaIpoFdOc9XZv8Mw2yAKQ1s4bAnd1jYfBdjtINheww2vk3ZNBj214ncWepn/3tS+2QlzypmjVPByiQg9ISVWZ41QkvO7K+/AyuYqpo9JYTgoCpJPx0QmME9Jd5PSqiGbITrOIZD2T+aoD3nzmNLG1OaVMw6Asla5SyDtD8pZWj4COTB2JjrjKujy0R5zJw/S8uew7ZMhnnGgi6odXbRbkG19ibm/hrWzAeIG39INRsRt15mlA9xLA+r9y7GcB3Zu4yqrJAvfInMmUUkPYSGWbdFWCR4jVPTygyfQBzhHes3vR8GJpZlsD7aYLl0CvMRA0WkMDjtn0H56tjE13ExIs4ntvZO3KZlzxwE5EidYW59C5IRNbfCq65P3L1GyepiN0D2P4LxHmRd8sbLKC0wMA/sNLnOWI9ukBWTd0tZKRY6H1JOOujZ13CsO2O8Fhb5vrKTLU2qdhVlKZI8fWAg/gPvnTjqiz7sEy7I+Wh4mTiPSOxTlHgx3h2fRR40jkmdYu3+EOI+unH+2CCqI9tjMGdP/P9RHjHnzlGogo14nTAPWfSXqJhVKDIYtwHQ6RgjDxEyw9j4YyhyzMocN7wq1vZ38NOImeA02eJXj1TNCfMR43wMQvPl+S+xFW4hpElSJAyLMdbdgZsYnCmf3Z8XlHCFf8Qe5ckSjVoTySTA+Taj4o7SX65zLlReeuTnQWiF3XkbPdpBVJdIai8xjYSf8rx4LKvlv/23/xYp7120CiGmwWbPAVf4uCcol2QkXfR4oiQjeh8hSqsPLCMpUcj+NdAFarSDUe6QOs1jHbOu8HGtO21o2XNIFUM8IidlMNilNH+JrXCbht3CwibRyUTZyZk98SRaSRvttzCKGNOrEOchnteaGFEeYRxtx3sorciUppd2sYVNWqSkOpvKrn4KsbAfWJr1QcgshHxfzXHcoVF9jVEWYksL3wiwVIE37AMSvfsjjNnPU+QpabrHbjSZ3Nwc3eTl6p3SN7GK6Cd9ALpJlxl3Hq0Vw6KPYQhmrBI6G5OaVeRoE44JNjton84QKqUwJgpVuc7JVM44DQGBJ5/c8GFhs+ytPPFxphyPVClCZ0/kQDf3s/NsaUxUbA7hSJeKXWaYjqg5VYq0R9K9htYFw733aDVev++5hYB+/zLeYJ1ivIuVjTDcKqN8iPZnqYxDoMCwHPJiCFohshEcCjaLVEiYh5StMnVxZ5FXM5sIAbZhA0872AwCWSbwH1wORWuNFsX+e206Gf8sMcn7fzQ1L0e6RMRH1MMs4TBjz6NQjJN1CmlSsmbvKe99mKrZoHpoBr493iTMxkR5jGvZxGmGb/lYwQKut4DUchJokGcY0Rbtzrtk+Qirc4Vx7TwzzjKzztGxvh23yVVBriJG+YDGMaVCZbiJzpKDv6nVHul+nAQh9DSI/wkRQrAX7aK0IsojemmHQToJIN4d7zDrzB9Rpch1Rj/vYkuHslHFxmJBC4ZmHZXFiPEWbuMl4tEWpuFiBUel5DWKsRoRGGXmrOWj2fsanHCHMAuRcYylBViz6KSLENCOdhilIwB8c++xSvwduXY0jDv7F5Yhs/E02GzKifBkgGc/375iSxtdJMh4RMks4RaaLItQZgiDWxQ6pbt7HXvhc0R+i6AYY9llUruC172OLoDhFmblNNkxTtlMJ4TFCM/wT+ToFEKTq4Re0gOgm/SY8xaZdysTxVvUkXeXEIKqeTR5ICyGB8/47nibmdo8+nnVsfqU0En22Et2+TOzR1X7ze1voewqqvRk4+jTwpUWXy+9yr8ffIfvjq/yef/MfbfVXosiWMDanAabTXl2mMI6KAMuglm0MBGuhxIWggzNvQHvqY7YijYQUhDnCWWnwBYC+teRpo8e7WD5TVSeAqCjHkIfL8Gd6IhhNiQw/QcmnKTE7Ea7gKYf3qJeCZDHJEDawjlis6pYFTpxBykEpmERjscYAnbG27Sqd4LN5GgDnY6RwGxWUKu99NB7V5JVSs69CvlTPtlYxp1Ahdv2oV7WpZ/1yVSCk9ic9tZIdUxnPyitHbWZdedOHJgv0hHo/Tp/cQ8qE3vh7UAwITQrVgOrkBhFRtHbI6+ewe68RyEEgelDOoL9eY1CMcx7GMKgdEzVBoGkZt4/ME0Lhdb6wE8hdIY8ZB99VngywHOna5KnjWM6T1SV5Da37SthNqZklY/YQgwsWvbRZAlX+LjO8X6pSE2OAxNfkmf4DOMQV/rEw+sY0qHiVOgXmpRJnxTjDVylGKUhQdTGb7zCSPXww3WCtI8ed8GuIoe3wJlF+bOY4x2CIsBtvkR2jO3mNgJFnO4SCU1gNaY+rE8wmU6JkoSGNUOUJmR+9hjJeuK+CbS+EeAYziRxyG0cCWKRRQRpCIaFKHK8LMYx66An9iCFQkgTrBIyG6HMo7b1ft6lF/cA2I63sLMQHbUpSx8ZhSTBZE154LOSPgiBKSwMbSHRWMI+0qZYjxllI0r7wToP425f9MFxiogwCxHAXrRHYDVgWi78hcOIu+jRLgCiexkRnH5gnAJMevusvcDtYW9Q9Gjv+15vjdap1qtgWFBdge41hF8nsyqYSQeKicJ8Fu6QmQZG1GVU5DTsEFnER4LNumkH23DIiwIDh+VghfXROoYwCO5S+D48j5l3lw4+v9seddxzagrroPKJbTj3DTTLSA9EVO6eKxnFCD3YQBgmYrSBrKyhpDuxpe7/75QpHxePPHMTQvA7v/M7NJsny0KZ8uKg7BKmaWOM1hH2IpmK0A8IRJHFCGNwFT3chrmXuJJs0482WSmvnCi7REkXUT+D2b+G0zxHIi1OyRx/45torWn7VXY1J6pLnugIpRWeEVAsfBVRXkfaDrnjECV9es4edfNkpbAAmm6T7XAbTwa80XqDMBvTcmZPXBt9ymeH3Glgl+ch6qIb56ibMwS1iYKfxETLgpGl2evepFWZJzCsibHTaSLjDkorfDM4kq3hCBfPdPGTHo3eFdwoZKd+iqujTXwBZmWGwahGmBXMWSYmKZlK8WRwJPNUqhhz+9uQhJj1FZLqJUxhsuAtUpEWM1nIfDQkL7UOpF2nvFgYxQhz81voPMVoXTyR4iRMMhes8CaohLx0irrVpOz0kO138dKUvFVFyckiVWKwGpwlC1Js4ZCrMbY/QxZuUy4vMdQJ43RE1aodKb8Jkz5rOTVyu0K1voZl2XzklLg+uI7f8PFP/SQojUo7yOzHYPlk3p2xOCflyuBDclXgGA4Xqy+dWEnq2aPZTNbZi/eo2lVO+avTzO5PMAKFkQ1Qhntkkfi00BqW/dNU7AqOnKiYDYs+SRFTtesU3R9y4/r/SiYNGmf/IovByw8MODuMa3mQ9tFas+SdwgocLGGTFmPE0hA7iyGNEOU5erbPSGtENqLsNzDvkzlZdaoM0yGmNPDN4w3h2qkhxA1AoN36sds8LgKN3XsPhhtQWSKpXGQqafZ4aK1peC22Rlu4pkPFrtM1eyRFStWp3VP+6FZ0c6JqoDWL5Tma3asU6SbGKERYFYreBwRuA/vc/x5heIh9VWQzH6CFwbYasT5cB+BMZZXqXQ6eSmkVMdhklLSRdoAvNVb17H7JzjvPnmtM3idGPsIIb4Hlk3rLj9QPNALdOIfoXAavTuY83X46ZcqzZM5dZCwNqqrA2f0QXV+j8OdQ0kG6VUTSo27a9Na/Rez5xI3XGFBwNpjHTBNkuAOmTWLca0RXFHw0/JAoT7ClxcXqyw90yjmDy9C/juOWOUtCV+dkpXlMYdDOttkMNwksn5VgDWPfRJTqmELn+6rQk+fWM3wcwyYpUmpOfRpo9hT4cPA+AEuHs7k1WJt/QtG4yIuUDPGKu8x7yS1+s/37rC3+DWr3mV8AFI2XsTa++TG2bspnmcQ/jX3uLyDCNqq0hDrGWZuR8kH/AzrpHplKOR2ssmBUmPEdjMYlnPEAYftk7ixGZYAY76Lra6i7xtZMp2Q65sboBnGeYAqDi7WX71tlIlERt8IbLKmcariHM9xDz3+J/FCJtuOomHVeK2ms8QY6DZHDG6TjXYKFt9AoelkHDcw6JeR+KWRtTwPIPktM+uIdO2HTmsGsTMpiVs0aANKQXB9cpdCTclOnvDPYwiGwAuJ8zBmdUur8mKx6jsJ4cKIeQO7PYflbkEWo2qGgY61xBh/AYB3KC6jyKZQ0yPIeUTogmP8CZ7KImrdE5t0JqtxJJurNAsFade2RlKxiPeaj/hXQipXKGmWsO/bR2gpJ7dKJjzXl+aM1nPJXqNo9HOk+tJzYg/BMj0E6RCCw5aMrbR85luHhmR5xHtN0m/iGT0tKYl1gNy5CfwvcGiMroJveYjfapZWPmTVsFkvLFPVzdPOQ9eE6LdvntErx/DqFXUV7++tsVaCLBCEk6lBVFCtpI+I22pvZTzzR0Pkeext/gvTqDOfe5HT50mMpQ035eDnwax4KNjexKNslBumQslV6ZGWzh2ELlwvVSyidEYx3Yfw+RekUheFTmCXM+imMW38CpkdR+yIijckNgxtCYZVmqJXm8NyZI33y4NjSoSQEhsqBgvVshBm3aTkNyu4kWUkW0WRMTseYjTWSynls4dL0GwgBc9adhBpFzpX+ZTKVYUmLSw9Z2z4IV3oElk+URTS8JiKT04CbFxBlB5PqBXmG9lpHfiOpIszRTZAOWXDqvmrFtrQPSsP7ln8wFqbV84jyKloYaOQR367ZPIfQCaJ+jvJ4F1k9TWZO5uSKgl6+x3a8QTfqc6p8msAMcIVPqVbBwLinX+6mW2yONgFYq65RMR5uszSzAVoa+EaJs9WzpCqlah7dL9cZvayLY9rsjncO3mnnaxeOvB+V4WH4Nczt74LWWKVF8vIKxs73EUWKmn392MTFKVOeBY88ak8Nip9cCiPAbJxF64wiB7P7AWnzjftuL+MeuTuDNHwiadErCgpdEI+3aCUfoaVFXrtwENBwN0IXFF4LXTpFVYI3+B5y9yrGYJO0dgZThYhgiVwXKF3AfSZVI9XnSv8KaDhdPk29chZRXWMr+ogPdr6D1hrTMGnUZh44wTaKMVqYKGkz7yzSsJuYwkKjyXSKjTMNNJhyD1qYpDNvAnfUWVwEMhtRmBW0lNwsz2M4AVcNl+XqRXxZxgIu1C6SFDEls4JQOVIlFEaAIUzOVy/irP8e1nAHwj1s26SMprT9Ntt5H1lfYktbKNsi6r1HpjJaXpNlb/WgbUY6gHiibsJgA1G9BEiWvVWMeIgc7SJGH2IJ88RBTFM+Xoy4i87iyT+GG5PJ8Ales1a0AbvvAGDmCbr5GkF/C5QF4R5GqY3y72RUSGHgMAlKsWSJ1up/h8wHJKbHh/3LaK3pWl3Ol+91atWDs4hGjygbsictUtPmlL1AludoTLTQKGcWsTwLAoTKcMNriLhDbjkHUZa5zlGPULbwNpNsVXXiUsknJSejHbVRWtGJO8x589MSCJ9grO470LuJYbnkC1/ez2Z+yudAMiN9lOERqhEf9a+g0YTeiFb/KmE6ACAZbZH75w+CN61kF268jZ25pJWz95StnXUW8E0fA5PgkJF/Ix/QtqvYTpPV6hkc4dOPbuHVziCSHuQFpcE2af3ehWPTnKVUL+OoDCvPyE19T5BP5i9iLu/L4JtlcjIMjBMHyT0IWYTo3vXJ89+9jlE6NVWkegJmrQXq9QaGMDEVvFpoimyMKK1yWG9DCMjURI21X3QJxoq8/SPs+jy2XSX1ylzvfIjsX2POn0WWzgFgj2/Czo9BSKzGnXdHUqQHq8VJ/zDJ/VWKxZww6RFKi7JTo+nOInTOHBZ+ZQUlLAJZQQgw9945UFa2Fhwy99GUZtPgNKJ0aqqQN+UTh1Uk1ERAsfDniBb+a/ShxJN87gsY2ZBg64+RwqOf9chVSkvluFvfw3SqqLSPzj2MPEQZHkIrpIpQ0qMQBXERT9axKj94Po9DqhjdvTpZi9z4L7j1RQi3kIbLyBmwPd6mUAWDZEjkjikZFSI14sP+hyitWC4vH5Rss4TD+eolcp3hiKcf2P1Z5MrwA+p2g+BQ4JYc3cIYb5Ku/MxzbNm9CCH4i5U3+b/s/QH/evf/zT+c/8uY90loypsv4/3gDxDpEG0/PIBhypTHRaMptEJXX0ZUNfo+Nr1C5+Qqp2LWQGguWmXM9W9Nvpx7FVX3yUwPJV2K5uuI1sT+c/toQqfIzo/ZHV5jXDnFTtajYtYptEJRIFSOUQxRRoCSdwLPOnGHljtLqfsernAQeYaIO/CQYDMhwN57D6I+hihYSEckThN72GW31OH68Ppkw9Iy84tvoKVDZjUeeMwpnx4SHfFh/wNylTPrz7LonjpQAZM6xey+g8gTqtUlZv05FApX+ggBQhuslc9hjm/gvff/gDTCnr1AdOavgTAmVUrg2AQuZXik81/ZV7+5g6EidPc66AJ6N9BLX2IraBAWCaaKqfiLuO4CqTyq3JEUk3NpNKlKeRRTUT/tkRYTFcJe0qEmvDv20eEtRP3idP3wCcMU1rGK7I/KnLtEsB+88yRBawAmNucrF8n1RHXKHl1npXuLQoKx+BNkyy/RLytuXP8+Wo3YToYobwFz5gJONma8+zaFaeOVV2jj486fY375p6EoyK0qihwZ3kCnMRoww1tQOoVGIra+BypHmOvI5Z8EJPngFkoXqHEbmYXTQLNPACM14Er/8h2/5r4SpBQGq6WzpDrBFs5+ib2ni4GJG+9ObD2AmY4oZt5CI1FGCe3NoxGIcI90+afp5R22BlfxqqsUAhaqr6CO8dfWtaA0uEWRx+RoPpAuwcIXiZ0qTjCpjCPSDjrpY4+3ILqF9ltcSXsMkx6OLoirVUrYSBUj8uGBBlOhCxTFfde2D71mYXK2fIGCjPlKk85e+Jh3b8qzpDBKsPhVZB6R20cDrczeZehPEmAtaZD6y8cdAlf4nKueI1HJkWAtIx9gdC6jDXs/dsEmab2JYDJ3WdEFuX8KR1qkejLx0Giuja6wnWzRjTo0vRZVq3qgsndbdVDqDJmPKMwSWlgHpWqByZzkIfMYO7wBO++AlMiFL1CyG8fuczuJuGxaaBUjhYXSiuIuxWUlLHRlFTVYR5kuDDcxTRcdD9CAHNyE1jTYbMrHwyOP2r/3e79Ho9Hg2rVrXLlyBaUUZ86c4dy5c8+ifVOeMlqYFIUG8ocKKSqnhmEFFMKC2io6HyMQ1OI99GjiUJWWw7i0jC3cI5MigZ7UCx5sgh1gLrxKr3sFVSRUky6OOk2zeoFIulSdGvYDjNXjbIzWmkAA0SbSqKCkTWCWcQ0XKeVDM1UmTrR3EaZJMf8FcrNy5JxPIs885dPPZPE2MVJIFWNt/smkVEFlibT5OpgOP+x/iG8GLNYuHOznCh/X9DGKMcbWtxHpAKe6RFx7BaSNjURHPTAsKsJgrDMsAdJwyZM+onYB23DpqxECST8dsHwoFqawK5huGZIQKosHT7RAYGLCEy5UDquxTXk2FG4NZUlknmGUF09+vw9tJ7Sa7Oc1IBmBNNDWgw0qQnpo2yMrhgdB5Pl+gMLdGMKAeEQnT4EYr8iw7PJ++dc7DdFMAs2s7W9h7X4b+reQwQIvnftvuCkc6m7zkdUjM53Q7v2YTCuq5TWqZuOp9UsDi7Jdpp/0CSz/qWeRTfn4EIAY7aABncWTYOCnHGwmdI69+z30uINZnmdYO43efxDTPKXSeIXZcBNl2DilRSytsNJdlFVF7P4IPAGDCNOpkTmH1f8yCnLKRvWu8mUwTAfkKicnZ5xH2KZPw2kxtny0U6dkNeA+czkhBKUsRW5+C4oCu3WetHz2nu1ys4JGcSu6QTfuUnWejsqflg44pYnB3ynfNzFhyskQQmAzmbda8Tr0bmICQr+Pmv/KwZioNSz5y2zLTRxlkecaozSPAnRlhYEeT0rfGDaRIbn9phBRBykBFDUkFbuMlAZ1Z2KU2E5usRFuUHJ8zgaXwJ3DDjdg912qpQXMxTpm7wPUqE3NrZLPfxF1ENx42BjyeIP31FE05ZOGmfWRm38KRYFsnietnD3S/ZWwUHYDp7KK37uJ7c+A18Td+i6eLE9KITgVEBKZ7CGcBvbeD9CjHcygRdQ4B0LTT7ucq52bzI0mroJ72qKFjXArMO4gHJ9MayQmCsh1QdWu0I72cAwHZz9zfVyMUftlsobJ4CDYDCZZ+NM509Pj8uB9Fg4liABYW3+ClhZF9d739vMmkA7/ffWL/E/db/J/bf8hf7v19aPllvfJGy8htMLc+S7Z8teOOdKUKU9OrjOujq4Q5zGLpSXqVpNUR1jCvsdJ6QqPxdIi/aRHy53BHLcPygGKuEteP/oc3j33MMNNou5lkvEWjtbMNM/iyYCKXcUVDvbe99HDbaRbJp/70kHAWdmu0k8GWOVV/LCLMG0K9/5BYUYxQuYxhdM4WPRqw0IaLjYOeE3S/VJAhpB43fcgipFeHTH7efTUtvmZIClicjXpB/2kx5J3+sA2Y4Zb0LuJBnzgfO0CSTpgVlrIIkFJFwMTRxWQRoTFgLh/nX50mSWjirH1NgB6/k0yp3XPuQ/bYm4P/0raGE4J4j7YAcoq0012ifIRje5lZO8WVmmFdPYtOBSkPOvOk6scS9rUzEcLlgysElLIib/AKlHI4I59tLw4XT98hpHIE6nLnPx4BvZ+vxXj3Ym6jQLiAblVweit02i/Q5x0WfLq5N4SuC3C7T8gH++iKGgGc/SdKlW7SY4NEvp5hxujGyzkI2bJsXWBHN5Ed68j66dRt7uw0qA1Spq4lTM08pDc9rEra1O7/SeAMBsdjM9hHh4Em8Gkb52kZOSTcaiDHLbh22UQ5iRI2K2T6xwhwTJMnDzC82YojlGKFQJk2sdRJsgSKomp12bIdYHnnwImAXbtZJfZbJdauIHZeAmx8yOs2iKN7gcU4z1clWHUX8fc+FN0HnOx3GDda1G176268qhIDAxhIO+jiDXlxaAwguOTkm+X64YHmhBjPeba8BpaK6yKTdmYJHIY/Y/Qo+1J8qtdOhDguH0oKQxsjCNjZ0HGKAvxDI8emlmtmDGO9kOhc6ydb6PHPQy/QTr7Bea8OXKVYUqT2n2SPlIdARJbOIhxe+JLUMUkidy+dx8hJj66Mhp/87vUTZektkJSXqV0jApt7jSgtABJiCgvoKwyQkjQCu08OLllypSnySOvQiuVCr/4i7/I7/3e71GtVimKgjAM+eIXv8g3vvENyuVp1uKLTOYtYLUSKFLy8soDt83NCmrxv0LoDGEEXNIJigJ3cA1FF4CtdI/17pCGW+e0f4bbATlCF+hwUjOZNCROeqTBLKPxZezVn8BsfhHTbrF6Amdm1a7RS7YRt76JFjay3kfPfpW62eKt2S8yziJm3FmGeR+BJDDKKIr94Lf99ow20bpAZwUy7kBpOtBOuZe7+81xGNkQnY6BySJTNhWOdDlTWUMgGachpbte5DLtkUSb6M47mL0fY+Yp2cxb5OVV5HwG0kRYTWb9GYw0I0s6jJvz7BYwiAYgNSYm8/7C0fZKl3z+y6BiEmlhog6CFfLqGqaQCGmSBsdnADyISIWshzewDJtl7/TUqfSMuJUP6AczONJgMZjn+OIb95L5947lWe0lTH8Wbbjk5p13cU5KJ9nDNm4b8O70b1e6LJTmifOYhttkkPdwDPeIwpfWYNbOUQ03iYWg1HiVune8AptRRJPgkngA4zY4dUqFYrV2d0C6RqEwHpLyoYcfUtz8IwwhyJcEUdV5av1SIFgJzpB4Efa+wXXKJxMN6NoqdK4g3Aq5XXvq5zDy8cG8Ro+2KdfPs1haJMojZt05Chlw+tIyCWqS8br1bUhGmEEDYQdoHaKEngRh7ZPphKvjy2yGt2h6LS6VXjvo01pDy5thnF+lZFeIizE9oGY2cBpfxLZm0Conr9x/LieTPuw7o8S4DccEm8FEdbCzX/a5G3efisqfEtZEuScdTEpETB1fTw0tbyvxarTp3TMWezJg1T9HqhO241sw9wUqzXmGoYkshgjTQZketnunbIG0LOTOD0FInPpZzpbP31Fg0ilb8Qa3wnWyUUbVrjNrLVJWktipYCtBMb7G1t4PsZE0UAyTLSJpUbdbGM1XkPY6WAG5++SZ6lOmvAgU+2qt9yubJtPJ+KsokNEOVI4ff9PaS8jyClo6tITAcG8RR22M8hxW/zp63AVhYPpz6NHOxGAY7hIFVVAGdbtBO27zbuc95v1ZXqm+eY+CrBaSbOZNjLRHJr9AabRB0cgJ/TmqZp262aLptLCkc5AUUDGrBNYeWZHS2i+PXpDTTdtIYVC3mk9FBfOzTlqk3Bzf4OvzRxXMzM0/pqidA+OkK4OPl2W7yV+sfI7/ZfBdGmaJv1r/8j3bqPIplFXC2vqTabDZlGfGuBgRZhPFip3xFrE7Zme8TdmqcKZ07q71nWDWXmDOWUBrUL6BMdwg1THbIiMML7McnMbCRgsFWhwN4DVsHOnhWx655THvLt1xGOuILNxEopHxcF+FcvL8Nq0ZgnqAxMBsFmT71RaOw8wGyM0/gSLHrK2gZl5DDm+i7DKFW0dmMbnToI4i9VJscoLBJmhBMd4ljNeJDI+63XpkNfEpnywCs0zFLjPOI+b9BbTWaDTdrI2nR5RRSCTadGlZLezudXTYRthXyRa+gpIuqX8GZ+UnSDrvktTW2E1C5tRovywaiGgHbTfJSDGFeU+fSlTE+vgGAsFysIKYewsj7VPYFRQWDbfORrxJEXfAW0JHXaSKjziWPRlwrnzxWNtSoXPCYohr+AeKIpPPC0BTkhUu1S6hAUd4KCCb/8p+RYlnHbwx5ZNKQU6hiyN96lFQ5WVE3J8EDvst7PYP8KOPaPavEdbXmHeq5PWLWDiEfoth1MEzXRIliLKEtEiw9ud37bhNoQo2DJ9gbgFbKfL2RwfzfeY/B+EO2p8hlxYSQdZ4GRE0yIEwH3I93KDlzWAJC88MsE5sVZ7ycVGz6/SSLoVW1J2PX4E09+axZhLIIvLKCplOJ74vu4G5/BVEkTJ2ylwevEecJ5w1BXb3Ku5wG3PWI/Pv2I26WZudaJsZy2feLUMWI2tnOXWX8lQv7dBWY4yZS1hWhUCUEIbNjBUwTMfYdgU3HCCDPjqfKFz6cchq68vTkpdTKGrnMQwbDJvsLl8oTGzpUTEmVjEaRaZyukmHsr/vjzVcwmLAXtLGry9Qvk9S3mEMbTHrz9KJO/yk26A07GCHb6MWfXJrUqY+yduEg6sEpo8V9ZAqxjUCzpUv3Dfot593uTa8ul8u/CxWeQkRdRCGReHdG9AP+0nEwSmi9B0caVKWFSppQba/hrkbJZ2D+Y8yfDQCc+krCJ2THxPMNmXKs+KRPT+/8iu/wtbWFr/7u7/L2toaAJcvX+Yf/sN/yK/92q/xq7/6q0+9kVOeHloYR5QtYj0mUxklo3LsoDsxgkwmqrZw2Mt2uaZT6qUaDX+WzXQEWtNPByi/OChzpoSJqJ5C924g/DrKqfCDMEeVF9nzmrxqVegkW7hCIPIhmRFQdWaPdfY7wmPGCIgLyVjHhKMNvFaKMDxmrAWwYC/b4ebwJgJBM6jTiwZU7DLL/goSAx3Mw7iHMMwHZhFO+eyyl+2wGW4SWAErwZn7GucKu4rlN9FxH6orKCQlo8xe0UEITWCWyEjpJG0saVK3WkSWy6AYEQ2uYcxcwu29T7P5Kml5Dcvw0FKSe/MTGeO5ryDJsfyU+NYPsIQiMALOVS4d2yatEnbCa+wUBVW3xrK3AoiJ8ah26bHvx3a0SZiNIRtTsSpPRcp8ylGEgF7cI9aaqMhpFBG2ebKSRHeP5ZPP5BHFpNvcGq/TjScBwmerBmWjBkzG/yv9yxS6YLWySjtqU6Q9HGC+9irWIfXH3D9N9ez/jpKQCGHddxJdGCWM8jyKVzGsEqp6hqHXJFWjA/l6hWJ9fJ1BOmDGb9Hi3n6qtaaX7yGjDYQsQAvKWrHxlPulxMB7Qln9KS8GaXkNGSyjpXXf8jmPw7DoMc7H1K0yZb+JjrqI0hxIl1nb57AtTxsVbMDMB5OMakBHffKlt7gWX2ZHS0qEzDJZAMdqzPu997g1vMms22DNrGE7iyjpoijoxh1sw2VQdFkfXcc2XF6tv07ZqJFUHq4oXHitSYZ5nqAqp+67nSnuqPyV7OC+wROPipIuyp2WWXvaZO4M1sKbiDwh9+fv+V6hCIsh/azDIBlRdSoYXg09HuMZVRabX7zHgVoogWq+BAh0nhGriG7SwTFssmiH8XgLJXIqZoWsyNCWpmPb9KNtpNHDFafRpXnSwTqGZ3N1vEuOJvMzFtxTUH/5Y7xDU6Y8Ww7PnxZLizjSwTdKR9axhdsksyTt0QayOkNVJ0cytBMd0Uu7eKZPZX9eptHcqsyiDIXtNljMUwxvAa00KI0ozaJHO4igieXUIRmg0LSjHUZpyEf5mFOlM9SMu8skaGQxRln7mcONGcpAGVC6YC/bQWlF07nTPks4nCtfAqERehJUthNvsT3enmxQFjSs442jU07OjfAaShdHlM1EMsDsvEty7q88v4adgNe804xUzP/c/zYlw+NnKq8f3UBIivoFzM0/fT4NnPKJI9ERqUoJZAl5n/Ksd+MaPra0SFVG3a3xTvfH9JM+vhWw4C8RyDsJWKlO6KYTFceq0SC36qiln+LG+DKXhzfw8pCSVcI3A64Pr2IIg9XyGu5+AkbmzmMufIH5IiX150A4mFkfLQ1upntIU+KEO8w2Xp2UBjrczn3VkuIhlyWy4UGiCNEeReNl8vorB98X+2oGJgZL3mkEGrM0guEmY9vgetQhQVOUFLP2vc65KZ8eDEzWSudRqAM7YTdrc2N4A4lgrbVKQ5bJ/AWEyicVFQCdRsgimqzTpEm88NMMaqtsR31sw8bwGjDqTLb1ZtjJNtkKt3ANl7OVc5iHFr+dtE2YjXGKAbs6ohGcw3NnD75P8wxhVRHlRcIswq+8hDLuTWg6zrak0VwLrzBMR1jS4mLtEiY2kQq5ufsh4TBhpbx2jyKQFiaFcbyrqyBnL91FImlMAzI/k2Q64crwQ9IiY6G0gNAghKRutVC6YFyEeKb/wICtzFtAnmqhhURoPQmidKr4RoBrtyhqF0iZ9PPK3E9RK5+lrYa0iwKlcsZFSGCUCdUQlwhDFkTCRXgLZEpjWhvoLEaXlkjtGbTd5FZ0k17vRzS9JoEZ8FG4RaoiEp3StJt8f+87NOwWvulzrnJxmkj7guEIjwuVl4+sq54EqWJkEVGYVfQJlLs0krR0BoBe3uZy94cY0uBS9WU8swImREWfOE8whKTdu4wV7SKFpF6eZWwa++rXgvXROoUuuJHHBHNv4OEcG0CfFgk3h+tsSIOvzVzCJ+CWyOmFO5wuz1POJJQWyJ0Wlt+YlPyrrk4DzaaQ64ydvI8RNKlbrXvKyxY65/LgQ8J8yCDvo7RmzpujfEh0Ia2scW18mb4lGIw3+WJp9cAXdoDWmPkALU0KIyAlxjEcZv0Wwc7WRE1YFchsCFaVREdcDrdouiWicJeF2S8ezGkepC45yoYHCQGjdEjJXUKeaqCFRD9gHuIKn6D6EuZ4hM4TKD24GtLd85/bAXJTpnycPPLs4/d///f5rd/6rYNAM4Bz587xy7/8y/zdv/t3n2rjpjxbIjXiw/6HKK2Y82cnzqAHYKoxg86PyIuELbeJadcoYzBMh8x4MwzyPqNsRN2pE8gKSfUiqrzMXtojDUMqRZ3MKnDw2Em26UdtKns/JA53CMqr9Jd/kjltooHcbt3R4wYKq4SoncIcbmE1zqHkUedllEfARJlqO9zGljbXRlcREpbdVdLgNIbbRAvrvlmEtxE6x+5fRhcJqrp2RCHogftNpYs/uQhNu/suJD1GTp2xO0PJOP6lrIRNOvcFhMoP+lLNauLVfQSCON1jc/dDIuUyEgI5Y+JIm42ZlzEtyah3g7rr4kmBI4wjqmOTEjgSJWw68SadaI+kSPjC3BePNYRYyTbxB/83zGiXheWfZEPAvLf0SKUK71dyxzU9SPoIBPZ+1lWsx/SSLp7pUX1Eifsp96I1zPqz3BrdwjVd/OOkg58C6lA9d3VIiniYDcj2S2cOsh5m1sfZ/C6qSDClC9VXjx5HOgc9ZVh02Yv3qNhVGtYMzvgGMtqiKK2SNl8nq7+EOJXRzQe8v3kVKU3OL5yjYjVIVEQnnhgw98Z73BheZxBHVO0a3aSLEILA9LkZ3qRSxFSTPo4/g1lexVXpPf1yypTbKGkjdYqZ7KHNgNx8MhXTREd8NPhoEvwot3gtaCD9OmlpDX0fRZdMZ3yUrlNxCmaUxK6coY/ke1mfdtilmkd8baGJoW1s6SEA27BZifoYt/4Uy1sgW/gysVAM0iGuYRGNblEbbiPsEkXtPFA7UfsL6RP7n2eoe4RFQkMNjzjdbiMQrPhnSP0EWzhTw/sngMydO/LvUA3pJh0CMyAqxnSSDteH1zjvzaCHfeJ4CbAAjdCCuxVcVbBENLhClI9x/RKXRx8Qxh2W0wGy/T6L0sFrreGXTuNHAeNxyC3DplM/QyEkNRVj+vN4pSUMr0ke7gDg5SFO+3tou0JWOXPf52bKlE8So2xIpjIKnfFe78dUzDplu8xycIrdeAdDSGacedbra2TlRRINo/gGKEHLmyWQZa4NP0IUMXq4QbW0hKi+TCZNdvKInlCYWY+Z+ipGbxuCmYmxsPkGsj5GSZ+SkLxU8wHN272ccRrR9Jq48l4nrjO4gt77EAwTsfAlEAIZbqDtKpuG5GbvBskoJa3HLNVWD0oiCgQcKkF1eA6ptMLIh5Oy1U7zoevrKcdzbXQFQxjMOHec8+b2txAoivrjJw19XHzFP0+kUn6785+pSI+vlM4f+b6oX8S+9h8ni55jSm1OmXKbREe833sPpRUtr7WfQHd/rPEGIhtgBotcqL1ErjMkAlMaFOTEaoxGkeiIrWhrPyAtoRv3ADhXNSkZVRIUO2mXMBsRZiMu1i7RSfZIiwxDKIZZH9fZH1eFoGcHDNKckoppRpuw+x55kRNZVYZWE29mHq96DveEwXJCK+zhFUhHFLU1CnfidCUdoepn77EvWkkbtCZ3W2gEGkHWfBVZW2OUD0nCDQCUUsecbcqnD3Fk3Xbb7qPQDKwKpX0bvxZAfQ3RuwZBi8K8Y+vUCGa8M1S8CBsbpQ2iqkeRa2yrxt7wbbTWJEXCZryO1AZNdwZX+DiGSz1p0775nwj8ObpLKbt2gEr61K0ai1pj9T6kLW2yuQtY/gr+CdcCmoLxvp0/UxmZyjClTTfpkJkZcZ7QS7rMuydXMGsnkwRjAErQsucevMOUTx1hERLnCQA3w+sYysSQkq7VZpgNMbGxpX0kYMvMBogiJHXq7GZdyDX+uIRlWDg1F+prkG9SnP6zZPVLFIfm4rk02DZNhrmcWOm1RcWqUuicfvfHsPVdqrrg4swrgENaPku2+BMIlVIYAWbeJx1v0B9vkNs1dse7WKWJvd8QFkKngKBQBSCI84RC5xhTVfkXjrvXVY+LUYQHZSdl9RRp46jdXhYxRv8yaMhrZ5Eqm6z7rAqZv8it6CY3hzcAqNpV1vyLFOSM8j6WJXGFRxrMQLjLKB+RGQbr/XdxDAdHeGiZQzGZb0nhoO6TqOoaPsulUxM1PrvJ0Kpwq/suulB8UDS5VFvFrVQx0j2K5iWU9B64nhwUPcJsRNWuHSSyT/l0sh1vsBtNqorIsjxSdhYgFxlpkTIuxoRpyOnyCr7pU7PuJNwpQ9I2ffyow9ywh9N4Fe4KNrNHV6H9ARiSfO51rsa7XA+vYwjJS3aFU2qIZTfI3Mn5lVbkSvH/Z+9PYizL0vxO7HfOufObJ5vNzechpoycKjNrbBZLqCabIloApQZEaCFAgBbFhTbcEOCCAJfcaCkB1IYLsbkQWlATRJPdbBJFsiors3KMjMHDZ5vN3jzd8ZyjxTM3dwv38IjIjMjI4f0Aj3C3N9377A7f+Yb//7S8Tal2hVb1NXhFTCMwuLM92ma6qA87ATVvEX9NbEI3OSbVKS2/Q9Ntv1Q1XqsSqn0bYTOy8NV9Gz8v+Swjm2T4NR8nfFZPzsk4TY7Pc1vLOsGST8Nnjj5830fKFw9+IQRa65e8YsmvKolJzpPGs2J2sVnKWrx4H/Ipury1UKvpvkezyIgn+/hemYpTpem2MSVDbnI+GL6HxTJKh9yuv4FCcZj2GMy7jA9mNNYrpJMxnebKYvrJ5mTzLhZDEPeoDN5l0Hufvs7w179JvfX1cxunlrdKsvZ7BI0Bnlsn/0iysuW3mRczHKHwXJ93+z8jKxJO5qfU3RYVVXu5B/RLcOdH2MFDAJTRFJ2vfeJrnHyI6n+AdSOK+q1lwv3XDCefUk1G9GbH+HmM3/mdVz7fIrHP/46tpZyOSPWI6cGfM+w9puR1cEpfg5YlUCU2qtfo5wM6fg1T2ibWMb4Tnb08xRm+SxZ3mVa28MrbSKVYCzcw1lBxXt74VvR/wqz3AUk+JQjfZaX9JmHSByxFsPLKom5qYx5PH6KNZqdy5YVgfdXfIHJKKNR5c8Lj6UPiPEEguFn3lopQnwNNt0OpVqaf9ejlXTre6ucSwD1/Pd8It/DkCZ7yqTr18+dU3CquPEFbTcWpEco5A6spe1WceZ/j8AhXelSdOplNcYWHq1NE2qOfnTI0llE6pl42qLv/AyRj3Moq8sp/jUZShOv0Jweko4yZ2yftxjQqDWpOnZIbMstjHFdxMD1kOks4To9ASwSWkpmxOdwjTU7p+3XW3Cre+B5b5RtEtWsXjsslS54iBLjdd7CTY4RycDa+/akbxl+GxfJ0tE7OjjBmAEWGo0IGQZVhOqTiVaiqBgBucsIgecy9yS4lqZC2YDUdMnc0uc5pRS085fLj/g9ZDdfZCLb41srvMYgPaR79NRKBzeaofIofNGgEdeI8ZjudkqVT3DylniXn0buwBn96Hxn3KOrXybyLi/B0mHB62ufe5C5BzWfSmXKn/vpLpymlUAQs7UZ+1chtynFyhBKSlWD9pVPKVhgeTx6R6YyCY0IKAhWy5ZUonfwQXWTkoUdeeZuHk4fkJmOncpl6FiOSPoQt8nzCSblDXypscsLB7AA3PiXPYqo6BWO45rUR2SVm+1N88T5Xon2kD9OgQdmpsRqu4Ap/0exyVmRtnb6HzTLgCMerki9tNJf8BlB2K7jSJdcpJaeMsYZZPuMkOeR03gMWBSArBR9M71Pzq5RziZfGDPM+o3AFpKU02ScfPcAWOZ5TxlRvUglKHM0PqAd1huEqreprmLN43k1PwRTkvkeOplTkyHzMN2tvsBatMc8TUp0SOM+u5UKAnZ8u/m7B7/0YBvcx0RraCuTqLea9OdksZ5rHFG6OW375OnYlXEMIsbgeqRC1/5egC9yoRbb6zc9VVfS3hYfT+6wEayj5LPb3jr6LLl/Cer9Yw/wvAyEEf6P8OjOT8v/s/s+0nDI3gmdqSkXjJsEH/2/k+BGmduVL3NIlv+qkz+Ump9kUEX38IKeTDxAnP1k0XaV9BrUreMqn5jTZKl9ims9oBW3G2ZhMpwzTEVIIlANzM6HsVDBY3LSLmh9xM0/YyOao8iq1s7zLKB0xzgdksxghBG0qaAoejR+Qm4Ke7FLPEpQ1zA6nlFYi9vo55SsbuDKkVxwzy2bU/TplVfvY9b2THGN790Aq3HyIbr5Btvo7LFYhF+N1b74Pxz8FLG7nDln5MrDITWlVpiEV3vwY67iEzzWwLvnNJrcpCEGgM1aLDCdsMReKVa+FN9/DSofcXyWrXkNWr5zHFM9zmh1xOj+h5tdZKVbpPVpYmpWSMa2VNkezIzzH4WR+isJhXsTcrN6m4baoCBcVriCRjCaPSRV4vfs0/RZB/wFNLF7jOv2gQxIkRGfqfBZDLztlXszpBCsgNNN8TsWtEogIicNGaZOT+RF1v37eTF9yS6R2ikAQuZ917bqcDv9tp6RKBI5PpnNCt0ScpsQmpjvtMkyHbJfWaWRTlHcMwebC2vjgL8Fo8qjEgRcx6Y1ZtetUZg1WZYZ1XVj/OmkSLCyaMQzyLtZapBAczxdDWLWgxk60cFHRFHjFlIQMO9mlbzWOd59KekLR/gZaRQTju6i9P8cpr1PSMybKoxSuLlTYyoZcZ9T8GsZYmkGTQTKgGbZw+fnsQZf88nha0nTiI0QywJTWKdz6p3qtzGfntpNidoJoXryyOdMn2OEuAK5yYXaMTWeLYaKtxbEReAFWQ+AEnOZH9JJTtNXsTnZphS02Kjt8mCcoKTmNu/hOhMUsVL39FepFiueEcNZoJk2KO3gfihTdvE3hVlnxF828UkgaZ3nK0Anod/uUnTL9vmZj9Nc4+QHC5hQ7f0LmPcsVaQqOk0OMNTSDBo/GDzHWMEj73K69vmx8+S3ho3dtLzvFG3zIDWl45NUpuWWUVGQ6I5l9QFWUoHEDYRSvBy3GRz8l8ipU+/cwjUU89FQNUMTdRc5fa3Tao7AGYw25Tun5a3S2vooV0XmOI5QlLlUuERcz1nWKN/rwvGfiKYXNGeQ9XOHS0hmc/IyScqiGHgMpmekZoSyzN33CQbxLP+5zuXaFod+n6bZfaKx7GvtbLG7HkpVfPYzzWTG5pnd/gDUW1Z/TudVGqDNV+/iI03iRR1LCpe0t1xZLPpnP3Gz2x3/8x/yTf/JP+Gf/7J9x6dIlAB49esQ//af/lD/6oz/63DdwyRdHVdWp+UOSImY1vOj562ZdOH4HsDjJALP2HcDQyaFWuYIsX8OcWawpJFpohBBYaxFCstBMMNSnTxCndyn56zwZxoi5w/H0mGv16zwsBjQa1/DnXSpCMDr+a6YnPyVrXiebHWLLfdaChaWEsprG6AlmfABC4m58g9xrIU2MM7iLD1QaN9AqwljNtDJlls1wcHE+5VThU6xU56ly+ymVc9TgQ+y8D/Rx/BpZ6dJn+swlXzLWsC0i2tVreE6ENzuEeRdT2SQPNz7x5W5yiDj6CVNzTHz8Uw7mUy41PLYrHaqqjhCCVS2pTWOGWZ8oh6Dx1UXUlPdI9/8X4qMf0Q+rOPNjjoXlrfU7ZHODp3wqH6eyFjRR5XUqyRB/9W2iQiOOf7LYpucSkC9jlA2Z54tJwX7aIwovNo4JxLmtz5Ivln7WO7clUmVFx23iDu8iigRdv0Hhfvpik7Aad/AeIu5hm9fJwk18GbL5kunwQETcrr2GweAKD1UKqDSHUMR0gxK92SGJNVSDCuNkSsMvcXV0COmUct4j7bxJhsSxBWQLy0CV9NDdnyG0xW0nNJwW3VKX4+kRTiY5HZxyqbTDVnmLzdKlhZ2JXey7QGCBislw+7uEQiCSCbr9GsHxT3GIMPMZ9a0/wIhlAmXJS7DAmWIBukAUMfwCzWaBiNip7DArpqxIBzlYqAUUAh6NHy6KTUmP2/WIUjpCHP4AlR+yJjRCKLJszihO0FkLAktmEo6nh1wuXac777Lq1dnO5nijfVS0Rm98gNfaRCmX4Oh7XDeavH0bm11nVggCFeHKEvnZ9rnxAere/4hNZziN++jr/+2FxnprF8qVQojF4lHIz2Wacskvj5PkiO7ZVJ8rvZdO4Au7aP6oYAgOf0TbD5nqGL+2yensiJVgjf7wPll0mVm+uFbP5vs0uk/AGtyj76KjFca9HzJr38ZGHd5yKpQGf029uknotsgr65ja64z7gsCZY47uUmqF3FaSQbRD6DcuNACvehsIAY7zZNFsJgRWLiesl/xm8DR+0hScJseMshHr0TqJTs+f4yqHeTyn7bepYnBOfooFpoOfYbf/JiMzRpocoVNSk+ErF2/wLuvxHl5pk4GVGOyzRrPkCHH4I3ISekGZUdDkymSX6nyAokCsvsXMKp7kj7nTKJ3bXFkL1C5BNkM6AjPrImcnyGyOad6m7dTYqGySyYyqri8sOz8GF4+NM5UUlfWeWb2lEwTmlTYQS17Oo+kD1sLnrO50gTr+a/LNP/zyNuozIoTgb1e/ykjP+b+f/Bv+6cZ/R91ZxCK6cQsA9/j7pMtmsyWvoKQqNII683zGRunVNjHYsz/K5XF6ynDmA4IbdY+m22anfJXCFAgEjlxM6EspGCYDkiJDCUlNOIjj7+EgaHa/j1daxZ2N8fLZotBTtsSjOcp6HM2OuG4uX9gEYy1UNhDzASooE9ir3Cy5rEQdmNwjP/wLUs/nx2GHzfIOO6WrL7c1kw4gcIoJYniATlKc1TfJz6x1hdV4ow8hmyIdhX5adsunL7yVP7iHPzpcxFzeKrm/tDr+TWesBzwaP6IkBFcnB/iFYMUvk69/B298H9t/gEDgrr1FHm68tNHMUHA8O0ZbTTfuUnWqeJ7FWLCFZcVdp1FvkZqYB6MHWM7WlCx01aLaa6zEI3JhyKrbTB79G9Rwl1nxPiWhiHBJG5bIL18YfMyzY4qD/4LnBEzrY+zxuxjgtP0aW/U3EVbScju06yvY5y4INafJSrXJyJnjf8ZBqba/Cmdr44b3UcvxJb8NuMLnRvU2xi5qWKfqmMTOcXARAlazEY3JAG82xa4rwCKLOWp2gJ9A1rzO/uyIcq1M3W3jDN5BMIa0hKq8TeFUGeRddieLZp96+CyX68tnCvJecko4P8ZPpxR+jUwJJrv/CZvF1NwGury9UCWenyLnA65vfpNZ7SaO10KhLtokS6g6DdaD7QvnypJfTZxsgOz+DOW6mOkxFhc1PcRs/iHmUyjSaa++sJ1MJ9jGlYvNOEWGUM6zn0nnuc59wWF8TJrn+NLnev0G7Xmf3uAeMqpxgCYuEubFHKxkNdwk0SnazdkobTDP4oUzVjbB7T0BBHZNkocbOPMD7HiRK1XqPkX7qzji2brxKdcrtzjJDrl3eJ8ZUzr+If7wHhiDKq0h1v/ovBFokHU5OWvUNBSLpiBY9gz/FrAarKOEg6Mc6u4zVyVlErz7/xoz79GqXaK+9YdMgyrvDn9KLR3TPfkJQXkTQouQ2zS9derlq3jCok7fwSQJXvMaae0mAKayjUjG4Ph4pW2qaZcragclHTreGp4ovXC4Ndw2K9oiTt8FwElGmLVvnZ9mJ8kB06RHBrh+jQaQui5O7wOaYZuJtbQabbTI6ac95jpmb/aEVOdM5ZygHlwU9ihmnB/0+eTz/7Kf20FruWCAIZ+z6JWfwq53yRL4OZrN/uE//If82Z/9GX/6p39KtboImsbjMX/wB3/AP/7H//hz38AlXxxKOFwtX395Isee/+c8WC1ad1DuEzw3OrfvEVgSmxDrmMu1HeI8oebVkShUPqQy7SMcD+wIp3od5RwQ5A6ByRFGcVq+TLVyGa93l9RJcaI2ImoxiFqsOIvJJTc5RnTfQ43vI7w6WkWLArIHznQXxgdYQCqPon4HgeJ6+SbDbEjg+J9ZfSkP13BX30KYjOIsyfNJ2POJKoFVwSufu+RXj8Kt4bXvUEqGiKCBPV5Myop4iLzU+sTGFqFTwGIKQ9C5TXtyTGPla9TqV5DqWeEllBFV04fpKcXpT8lab1CM7hEnI9xshu94iKCJsBD5JTbDSy+cn9JkgMHIAFl7k+BWtCjvVK4jRg+fbVM2xh/fw5qCorqD+YitTuiEZ809lsj5dEmanfIVBmmf0AnPzyuLYarHCARlVeWj1lxLPhnxnFKjEAJ3fgjDJ4scurUUK9/41O/lZH0Y7WIB0f0AcWkDa8WiMXf8GCEdsvLl86K/Es6F0mC++k2UTSge/xsqyZBS+xaTwsWRiiSbUmRjPFzaTp0gaCH9FlaW4MrfQAzuYSvrmFQDGoqEWq3BbV5HeQ5pEKO1WSQ8pUckyzg4aFnFiyLa/grTfIJvcsrTEdIY1Nq3sdVLiMKgn9onW7s8zJa8FAuY1m1k/y42bFH4v0AS2VqUiWk4depuC+V1AA+URxGsQNo/f6pAIHQCWJpuB+lBHjZpjU6J9RwcHyEMTbeBNAsbnx0pKB18F3XyU6QfMnNL6K1vMSvtUJ8eYeeDhcXm9Iii9XWa4TpWheR+57nPNXBmA4EtkDq9qOJaEygruNO+gw0s9bDxUtvkV+Emx4uJr7BDHiwnmb5opI5BOhhxZo/xXIOW87HJR8HlylWK2RNqOkb1j9n0fA7XvwW1a7godPsmnnCRQmKsIVSLmEAIsHmCxVDzaoReHe132Dz4LiaZEM7eRd7636LX/hCDS9QyFLKGSwvXLxB+HSfYOk8KPsVay1SPcRpXqERtcCsUXuPV+24SnPFDhHQv3KeWLPlVZBE/OWyGO2yehdjazXGlgxSKqqoz9SdU0wFVnVDxasRCYAqPCQJpHbLyDg2vjQrqWAt2sotnYhrkRCvfpK6e3cNEHgMLG6siNThBDZH2UXvfBWFoBzW6tetIIZEfKSZn4SZyexWbjxAH34f6VYQbYNu3MW6TnU6VmYxxPIVX+XSDVoXbwK1vI2an2OZ1zLLR7DOT6pTj+JCvNJ6pqDu9nyJ1QtG88yVu2WdHCcn/rvZN/l/9/8D/o/s/8w9X/y5SCKxfQ5fWcU5+QHrzf/9lb+aSX2EUDjvRtU/13MJr4K2+gcin5GZ6li+xGKupuQ1MZDG2eE5JI0RKgR5ZSsriKQ8QYMEIjVUhJaeMdKoY5eLPd+mkA6YyZIKl6QYoJAqHy9WrjLMRDeWhunfBCYiuXyadN2mVPVxPoQ8+pEgnTEf3aGz/IbNsThYmL81L5n4Hd+0r0P8ZhVg0NizWFAuc5OTcdcFGNUTUwBqNKV8cbhUCRD47S+NefI8lv7lMsjHGGqTVxPEA321CniBsAWcWlItjarFeXGT/Lq4FBYqSGzHOJgSOT8OLKcRfk9gcZ/U7CFHHw8dTPperl0l0QtNrnecp82AFb+e/wRWCppmhG/cI8wSlLQRNXCeidulvEUabF3Kb5ZMfkp2+Q+7XKNuM03kPg8WfHWNrbzwbAH9JwaLiVUifd2b5lCgcVv1PHiZe8puNwjm3mVwPtjEYqk4X7CVWx7tI96yZMo/Jy1u4ngcTjQzW2dSazfUt3FmfzsZV3GkKGrAGaRbnmbUGIQSRtZSER6N6BX12f4LF9drf/3PkwfdQ5VWmm7+Dnh7hN2+QuhWstRjpIZWHqV0FaZlUN7FOCf8VZdxlo9mvB87gXWTvZ4iwgsjzRW7xM2CkR7b6OwhbnOeMYOG4xOP3saMJqnkZ7ZTIok1U2EZO9sCvkZEj85im22EFhejeRccnlOMhW5e+iSs8Kk6NqlOjVm6Q6ISGU8azYCshCIHb+9nTavGiNgtYFZzlGS28QnFSCQdZkrihg1SKtHaJyvwIwibagECfq7rK54RDAhVxpdpkls/Oa86fB6mNiXVM2SmfD2ot+fJQeoYaP8ZzfNbLV17IMar50WLYI4+RcZdc+bgERKqMMmM4OwZHs2PSchvPX8Fd/yZy8oji6UBd9mxYIw/XkdudhXuVkFyKPlnoQfDRepR57jFDZXQP+h8iS6uYjd+Hzh3C2WNsHlPk+7T8GsJK6l6Da9UbGDSzfE4on+ZnL+6zLm3izk7AFhSVz1/YRnqK5k6NdJoR1EPEc26GK8HqeW6r8VzT35Ilr+IzZ/Gr1Sr/4l/8C95//30ePHiA7/tcuXKFq1evfhHbt+QL4qnF2sfFonnQxlt5HbIpprKFtaBVGd14bfF6a/AGP4XpY3pBmT23RuiEXK/cOi9kGhXgOCXquIioTqukGI6nVE8PkPMh28JyUL2E8Oo027eJ+u8Tr3+daWWb67JKdKaQIKcHpNmAeVDCNylO9TpJ0GKmx9SlQkqFFBdVyDwcOv7KZ158AospcwzGq39qO8y8fgvXr2Glv7QI+jUlCzch3ETqGEeqhSqOcuEjQazEYIW8cGyZsINTG9HWddKwQkt5NMNt1HPBau61CDq3oBtj/Sb54GekskD5ZaSF0vpXaemESZHQDJqolyjyOfkAdfQDrDHY1beY+lV0aZtIlgCBLm/hpGOwBuGGmO6Hi9dZTdZ4/cJ7VVSdW43bi6Kz+HQWs4GIWA8uLhwGeY8nkycA7FR2XpB8XfLJdPxVHKEQLLzorT45X6hZ95ObV1Mb00u7BCqg4wQo5SzUJoJnzX/O6D4MF01ornQoSlsIk6JlBEIsGhP7D8CPEOVVWipCOzFuMWM2njOOu8iVt3Hab8B4H7e8ivCaC5soBPPOtxEr30EUc9zhB6AXTY5IQble5Y3aV0jMnNQkOMKl5jTQtuDB+EP8kiLPYT3waXkLzxSnlaDSAWntJoVTw3WrC7W2qIORy4beJR9PHm4gtj5BEeE5xMckqv3xB9jBE1RQoVj5OlpF6Pqi+CuBq9VrjPIhFbeMKzyKaA2nNkblM+rNW2i3ihseIVlMMr3hxpwMB2yX6qxGqzS776JNjtZzWm6HSjFF9x8QuG1wF9d0sBjPp5ceYLyIhttBCrFQMJzvLzb02p8gxnsU9esgFN58F+23SKTi3uQDCqGpeGWuRTf5aJemwCBMhpXeS22XpUkWapmmQIwPkFu/j1HhC89b8vngTR9D7wOE41OsfQOtSqz4a7jSRQlFzfn4Zq1A+HgqwnXLWCuJKuvUVIi98rcBy2o5okhCbtVvU5iCkipjV31IBpjObZzpESUvZOy3qLsVwvIl6O+B72KCVQwuxmq07hJm7+OWLbK6RSF9VD4i86p0sxOMMbT9DjM94dH4MQCblU3a7ouKbB/FGd2DyRHWaFzlkpWeKXIKaxA2WzT/i2W38ZJfTRQubW/t/N+XZIls0sNVHkG0ih9t4oVllFCsu9uMsiENBMHwANfvM+v9kDQZIS79HmVVwZEKWcyw0sOUVnGSPlFRoheWiYVDpbSCVBLrVKh4VdZL61TcKvIlKR4jHIzXwt34BrqYY50AkYxxnBGFX6Oy8UyZ8Pm4sum2eVmHvxWSrPHGwrplWdv6udibP8FiWQmfHTPO0V9hvAa2tPaKV/5qUlIBf6f6Nf7l8L/w7yfv8CfVNwHQtWs4Jz/4krduyW8M1iJtSh5uYCPJppkxS44oBIyzMcKXZ9etZ7TcRSHXrftM8wk1t46VJezaW5wOfka+9U2KImejcYfw5Idw8D1U/TJXy21EPkdOLYUvmMl1AhFSCip48z1IJouh13iP6taVRX4VSxCusq4TwqDCJFxFOGVCeXF48WkoY+2i2GVXSnjd7yGMIQ2f237pni9WrArJOl89f91HvhZ04xaKu1ivRB5+cty15Nefmt+gnw5IcYlW34LZEKqXMDJA166idI5VHjpaXdhoz3vYxrULNkwCwU75KrGeE6gAp/suA9lnXIxRw3do+GUiXKz0qDlNai+pIhnhMDNjRumQ6vofENVeo5p00fEEE64wdUMwM0JjF0OzxQR3PqJe5Bg7xCv/PqQZsU6pl1dxxo8wYZPC/fi1j5MNEPmUIljByF9M9f7j8gFLfjuQyPP7BDX/TB3KJy+tY4VL0biNwEfojA0s8b1/R1TbJgjLmM4biNEDqK+TyxZ50aeZdmmahHRyRDWdYVa+jnae5dwXysYFFVOQTg5Yi/4O49odwsYJZSvQtcsYFWLWvwXZiH1i9tMRMptwo3aTUH66/P2SLx9NQTc9BgRtf2XR6JhPsLNTbDJEXPubICJMae1TqZo9xSKwzzWaAYj5CZiChStgQVZbNKYUTg0aC7ecdZviCIWnPCpFimM0srSGDmpsBFe4YTxwI8SZy01VhrgnP8DGQ6ivkyV9ZDJCRE20DMlLC4GOPFjDXVcIk5E9r9j8dNusQZoYI0NqQYNqu4e2Bl3dobi+hp0dQ3XrQvNcw20hKxKDoe40z4a5Xj28+FkoyLg3+pDc5JTc0oV69pIvB2dwFzs5AsBVPlm0deFx6wToyhYqaGAbVyncOgK4XL7K3KtSc0oM41NS16U3usvN2h0I1hZqgOoueTZkGJUxeZe608JLjhBFTFHawIqPrzNZNKmeUpod4Yz2oLyKbF5CJgPS5p3z+EEVU5p5hnDKyCymLHyycgdPKDbSOZlO8aMtcgQ1t0E/HiAQXG3cJNUpoRMSiIs1V2EyrNELzYUiBufTOx99WrxagFd7cf8/mttasuTT8JmbzQ4OFrKY1WqVt99++4Wfb2wsp0R+lRGmwB2+D8kA27x5rlD2kmcurCA/JoZVxQjn6Ptk00dEQlC78XcZ6wSLRpwdVkYG6I1vIbMx2m/SLB5jvTbu9AhBwRqCStojVYp88IRAVAkyScldTDzNzJhJNmE1LHF6crrwTl7/Bq36FfZmj5jlcxpehdu+ixgdoP0qoryDO9tF9B9A1CRrvomVDplNOUmOkEIu5Dhfcei7/Xewk2OkkDib3/pUvulWOC/cBJf8eiFMgTt9DCbDrr6FyGJ02LoQ8HuTB4jBwwvHlpOPUEffxxiNXHmd1fDlangCg4pPkN13EUoRWxinI+zmd9hu3kJND3CGu/jxhKK8CRs3nnu15SB9jD98QCMfEoiIbPKIu7GHtoatyhZtdxWtSuiVbyIEi3157tNfRiAitCjIbYpr/QsKW4O8yzgf0fSbVF4R0KfPTc1mOgX3Y5+65GNQOBcCuNxfxV1/G1FkFJ9QbBICnkwen1ujebXr1De+hcinaL+FE59ipYOQ4BQjrHAwQuMc/SWkM5zGDsZxSQ/+VzK3QpikuJVNSpNdOPoxauc7RL2H1MMWNp2TrLyFqFxlL37C6egujlDcqN/CFyGpSRgWQ8L6ZSofsWB1hYerPCrP9VAWpOS6IMBB24yMhFE6op6PiR7+B4iH+Os9iu0/XdyrPvZ+tWTJRT5tstjJh4trsuOTt14/b2SUGBjvg9UQDxH5kL4UWGtoeG0kilCWCP1nQZIRHlnzjYUs/uwAP/kJNpvjSEG78za19ddp0EPahTaCDtscnP6EqH6JenWDYDLE2ADRv0e2+Uc4Gz7CFkxO/5r56Amyts1+53WMsVzSCWqwC8aQt++QX/nGwt5h/z8vGqX9iGztK2QmZVKMie2MndJVnOeSNwKD1/spdnqMKK+QNd96YXLs7InP/r9s8vnCUDbG7f4IW+Roqqh0gI5KSNSz5PcrcGe70L27UBcKWzilTVrRFaxw8acP8Ac/xeQK03mNmbG40oVwffEHoHSFCobIFrjCJVnv4EcroHyS0sL6bC9+jDP4EDm4z07QxHn8HjLPSOpb9Ne/SjF8iLAwar5G7rhM9QglFZlOwF00L6p0iPbrL20aVnqOHHwAQZ3iubhF2nyR5ExGiPoOae3W5/OlL1nyBSNQhGrRRF+IkLzxGgpokXF3+D4WS2P0CGlD7HyEFuD4NcTkiGB8l3C0B+NdiBZFAO2VSfyAajGhJR2Ko5+gyuvQuIZtvEnbW2GUD5jYMQ23hcGghLqw7i2cGq6e45z8GJ0XKOcxZvP3zwesXowrPcqq9rH7uCzO/vw8mT5EImk/VSy14B19F928xa+rhO8Vf4Wvhpf57wd/wTeiq9SdErpxk+CDfwlGg1wq4C35bMzMmG5yStmt0nTaBOO72OFjRFAj73yVWjogOn2Pg/kx6cobPE773K6/QW4zRtmQyI0oy8U1rCyrlP1nRZo8WGE/OCI3Bbg+HZ0RjPcQ2Qw9/BBRTDCD+yjp0RMTdstzpPK5VrlJ4kb4joMoNLKyije8izU5unqZvPM2QXWLVbdMXTqEvXcR/cfY5g2y0iWcYozq/QyEQ9F6Da1KCD1HpxnWghw9gtZXUHqKiE9RtXW0WyWPng3TSJuj0j7GLaHVQjGt8BoUq9/6Zf+KlnyJlGWVO/XXkQjAIa8/uy8XTpVi5ZsAuGn33OJM9O8hy1sXFEkVzplLAVBqkZ3mSOmivSpO7x2c+QRR6pC1vvLS9aKh4NH4IbkpsBjWy2uY3gdUZMB8co/CDJDjIyrJEBW0MGtfh6BG2LqJKa8zrb2BH25SYqHOb/MDpOMiN3//5YOG8z7y4K+wxuCWO2Qr3/i54xE3OUb070JQJ2/cwb6i4SM2M0bZkJJbeiHfteQ3g8KtI9Z/98LxlJd2cKWHEhL36K8IVICa9LGNnDxcQYQdCGLi/iNGxz/CTI+4nMfUyx1s/z4oSN0WtryJmB4g4h6EJeKgiaquMt/9c1qVG3hBnWLaR6UJdvXrzByX00Jzkg5wpY8xhtxmKOswyHq40qHhthEvGRp8GZoCbTXeJzi3LPn86KYnHM4WzTNCCFa8dQq/g1x7G4Qij7ZfUZf9bCjHh8N7OKlGt28QmymjbETkRudNWp7w2QrWCfs/RQzuQalDffyQwm/CyQ/RaQwI7GaF3Gsh8yl23l+oL53+NXrWJZ0e0Wi/TnHzv0NLj9wmRPEJIhliyxsIm+MkpxivunCmsgav9yPM9IQ4DOlWttiqXiKSJRxc0nIDUbl8fs6Nij6pTql7TeruF2d3XNiC3OQAJB+pZy/5knguvvioCiucNTWuehiTUzwn9OKJAM/fwnTWOBi9S6gcch1T2AJHeDjJKSo+YaIke9mUPJ1QDWfIw5+g4iN0VONg9W2q/uoLeQ9pYoZ7/448G2PTIZXoEsH+n2PDJsatISe70Kyj9AyOvkve/SmVygZFtMKpnlCVLn5yipuM8CqrJOWFWFNJVrlTX6i4SpyP7dCRcRebzRdfz/x4WRdb8ivPZ76K/vEf//GFhoSnWGsRQvDee+99Lhu25IvBybowWnjHy957iK21n0tq1zoheT5kOD8lKzVx9YzN6k2UcM4DBCcfIHRKGnRQ0oXGa8jxADmNsLv/CSYHpOtvk9WvMksnrAYbaJ1gsRQUPBw/oDCaoeNT3voGiTZMrMU3Uyb5BIkiy6dM4yGeV0XNB7h6gug/wOoMJkc41UvkXotuekI37gLgyYuduYXNOUmPsNayFq5DeuaBbM1Cfn7ZPPNbgRvvQ+8uAMJosuYbFx6XtkAMHr5wbMmkhy0yDJpi8hgdrp4XdRwzxaYjtN9EmQJ7/BPiLMab7SN3/pA0nYCeMohP6LgB4uD7WK+Eql2URu0Wx3z36K/YkIq1+IArpSuMfZ+8yJAoZvn0gmqItZBHW7gdizA5+XOTi8+T24z7k7ukOmO9tM6Ktyg6pzbmyWQxbT/OJrxWr3xsg2bTbxOfSSc3/KWq2S+KxYI05MGnnx6Qz9twIimcCjhVvMl96N5FCIFTqlFkIzI0bjogT7oUpqDce5cRBj09BruPWf8WFa+C45aQq29hkiE6GwEKKZ99zjRbXCcLq0lNQuCEPJ48ZJbPEAhu1m9+rIWxQSOQeATUSzUeTu7i6RInyRH9+RAnHxNOdwlECJMDimLIYTbEdwI63tpy2mjJ54YaPoB0hE3ACVpklcsAGCS2vLaIl7wSA1HwZHIIQFHWrHovH6wQGNTJjxZ2x4MPkPEAI12kLjituOzNe9S9OjXVYhR1SDa+wUw4zKXDTmpAF9iwiUZj/Q5ONqCY97FWU4weM6mskRlJOzlC7f8FAnDDMuOwSc0UoAsSkTKbHDGJKkR+SC/tUXVrDPM+be/ZfULqeDE1Zs2iwb4+Py9WPcXIALv6VUTSxQZLVcEvEjW8j533YHKIs/YVEr/+6V9bTFHJCUaAjjaQ1VWK+mtY4WKE5vj0r5imB/g2YCYtQ6/OKBtxs3r7QiJdIkEq+mfJ60r9aRxk0aJgkk+peQvrbp30yDGk6YDZIENU2oxPfkjZqRH6dablNQqbE6cxsqyQNsc5+h6kUxy/TLH+7QuTq0IIbDICJ8Ca/IJascpG2PmZbe1oD1lbWvYt+fJRxQSZz9BB68Kx/DyF18BdeQuRTzCldSyQk3EQ73KSHFLz6oy9kFpW4HhlnMoVit67KCnxj36CmOxitUHNTzCdt0knD0nSIU+KOTejJt3xPiulFaRfI4vWmBQjHk0eAXDqHVMUBle4XKveOC8sucP3EP27pP2fYVbewDOS5+0f4MW4cskXw+7sCS2/jXNmGSyn+8j5MenOf/0lb9kvxh+VX+OD9ID/fvAX/F87f4Ku30AUc9TgLrr162UPuuTLxQrD48kjMp0zSIaU6z7BaA+Mxs77qHyCmB4jjMYWMV42Jo4iLJZHkwfERYIQgtv1O/jiJcq8VrBV3uYoPqLqVvDcBibooOoZM1eQWYHVMTWrSRyP1Ba42hJP3uc0n+E0NhAmpaFn1AeHgEBZQ9p8naEbYERGO5/D9BTLoslHlC4hJ7vY+RAAFeyjqzcRpjiPyYTOAHB672Fn3YVD29oKhXQAjRIK9/TH2OkpynFh4ztotVS6+W3FeS5h/XGpfeNEKMeDIoOwjhUKPua5abhN7dp/w0nSI3ACgpO7GGtIRw+QtUuIlxT/LeI8RzMtJvQTD/wKarZL3ruHc1IQ1C9huh/g+DWkdEEqdJ4Sm5wPpvcoKLgRbVLRi+I/WiOsfrYPZzkkgYAiITcpsZ4RpJKniuAfh0GfWYx/ROVbgOy9vyjkplOcqHMhD/e84plB83Byn0znSCG5Xb+D9wollCVfLpqC1CT4Mnil2IA+OzaezzG+oBwpFFm0hRDgVS4h0ykI0O3XsRa8+S70HlB0d6l5PplUKM9FnLyDmJ9iiinJ+reIklNsGi+UKONjpu1r5JMDyObkXoXW6B5Em6jEoPIxR3rKIOmTmQzHX+RjLZbDeJ9BMgBAVR1qTvO5bTVYa1+wGcxtyv3Jh6Q6Y6O0QWepVvNL4fn6uTxbUxXNOyivDG5E/hktNAGkSRfN5l6VTPnnx7lJJ1BexTDH6JSHk4dkOjuLg0L8s+uVO9uD03ewwyeoxiYmmWHKFic9QqsaC4/xxXXYOCVkUMMkPfLSOqr/iKxI0MpDzk/ZkxadnFI9eYcVfwUnHqCkxCRTHC/Crn8HaVLs9ITczDk++YCRIzhIDvl661vnl+2n59xCHf8RFss0n3CtcvOl97XUxpwmx3jKp+m1cXD4rIM6gQhZL60xzEasBCsvVQZf8vnwcffgj5I3buG4ISifIlrUJy1mMUB39vvJvRftHC2GxMxxhMt6aYPEGROVawQiRFqN++h/gskRrshoXvtbnAgfYQ3O/Ih08pju1NBXgve9Cr+/9kd4PFszyOSU2XgXpEukU8jHMO+SpkOsUDhBEyFApX260z1iJ6Ik4YPAIZ3c43qwSmlyinZr6HTGvOjjui2UcM736VXqqjZoIpQDxmLDF53UlJ4iswnab31qd7YlS75Ifq4r6b/6V/+KZnPp1frriFURQqrFZKlfe2Wj2Ucvds//W4uAeOvbpJ5P1yymnqqDD3D1h9j6tYXc++H36KXHJNUNdOMOrdYdimgLoh7OaBfrRRRxj2LlLahsMteaAzckndxlq7SFoUAKjcWjXrnONJug8z7H01OsKFA4FErQVQo5PWSj+QZalXCjBkyOEY5HoRbyk+q5KVr5kUmlXnbKyfwEAEcqttqvLTr8/SqFv7TE/K1BKITjYXUBQiwSD3qOmh1i3TJFsALnx1ZwfmyZoIVwHI5nRySlCsn0PtfK1whGdzGP/i0DYYmrO1S3/yaiVKff/RGl6iVkbYuqE/IDPSGQBd9E0Fz/OtatYLLkwqYZsygCHRpNdfMbPBAhMyNITEzdbdB+iXWrFYqsfPmVuxzrGUmRAtCP+6z664tpWqFQQlJYjSOcVzb3+CLkWuXm4jOX6ga/ELlN6Y3eQfbv0qpewWl945WTlbD4zrdLOwzcPr7yKalnNkgiHS/WbtZii4RdLJnRlGxCYabk8Rjbvg2zLiO/TlRqYde+BkZg4yF28D66dZVh5w7GiShVr5x/5lq0zt5sj9AJzz5TkJoZiZngEGA+5mAY5F0OZvsETsDl8lVcXC5VdhiN50zOGtiGfp3VtbchnWMbNzhIT+mfNQEHteBzlc5e8tuNkhb674FXolj/yoXH8sYdVGUbo0KyvHf+86fX44+SkzFOe1TNlBIejlIIPcd6HQohuDe8z18dvYNUgu+s/B7rwRaO3yQu5qyUtjGlK+hiwoN8zGz4DtvlbRpuhWbtKmqyi6xvMcUHciZYhOsDlll6wsHoPnW/xs3ODeTev4dkhDj4PuXt77AdXUI/l6g/3w8Z4ERN7KyLCBsY+XJ7zNxvw7KR+JeAoAjXUV4N3bpzofHvVckHaRKcw+9iszGOSdCNW2SVa+fNL4Osy4kS2HxK2Y2YqkU8rM+k2M8/wxq88V0G4wfEYZ0Dp8TlqiCSFfbmj5lkY3zP5ShNWF2/w0CDGD7BE6A6bzDSGb7jE7geoVdld/qEfjxgs7xJIEOEyeBsIo9svvi3er44ZrFBizwvQCqM80w+XrtlHL8M6QxbXl02mi350lF6hjr4S9DFJypq5NGz5mQhBL3kmFE6xpWKfvwYJ+jwRIxpRlWudm6hXZ/+9ASkplbZxI4PMdU1jApQ0iHIpnTiE0z7NVSlT+5EdEsNjobvslJqL6zSTcE4HRHJCqlJmespnuMjBIi4z8DEaC8EDEHrMu5zjcSviiuXfL7szh/Tfq7I5B5/DytcdO3al7hVvzih9PiD0h3+7eTH/K3a21yqXwfAOf3hstlsyWfDCpR04Ky5QwgXW16F0R74JYQwKGGQRrNavcysdpVO0EEK+Sz2tWCs+dj6Vs1p0qg1sRaMhWLz2+hiyuPkBL+YUFKKrhexV+7QnXX5tgyZ779PSUoeVFs8yMbcUhFvGktJVkFIBnmfD4Y/pTrZw/MqtEyBliWIWou1uftcY9hZvJOH63jNGRQxurZQPXhe4SG1Ke+P3gUs16pX8PP5QmGqyJFFvGw2W/JKtIpg49vIfE7u1z8xb+d662z56whjcCtTDk9/QOKVGM/3uVIt435EGckRiqu1awzTIavU6Pc+YOCUqJQX9mj54Q+IpItXXQNVxjoBVkVoWWWCYVQMOZjsM8snfGflFu6shy11zo/rQX7K/uyAyAnZKV9l7Abs+xISjQlrtM385Q2lwEQPeDx5gitdrlSuXVB1shbwq4s1ilBYtXgPYQ3u8L2FI0z9GvlTJeizL85ieVVz25IvF4Ph8fQB42xCyY24Vrn5QvMVPD2u9gmckMsfUYF/nqdrcWsha72JW15F5jG2yMG1cJbHrLgRmBQnHS0adGqXMNYwcwOOpnu0a9uUpUNezDCVNVwlEW5EPjnmdH6CW79BNu+xVr1B4VZxzGKouyI92sMnmDRh0jLI8FnD5/NHYWLnPBo9wGDZqVymJJ/F8LPnc/9JjxV/bZm//yXQ9laQ5cW9/KnFt1YR+udUahdY3NMfYOdDpHI5amxyms8peyXuOAHYEKMERkVgFo3rZ0WBC++i/TpO3Sya01QFWxSY1a8h0hl4FfJgBSlgRs68sU1VXmFuDYETEk0PscEquV9hMH1CWUiypA9YpBeis8Xn2ixGmmSh3lpqMRkeo1zBeO8/4JU2OAjW2I6uX9g/gz67voK2L8+7AhzM9pjkU1Ib89DeZy1cZzu8jBSfJU8kWPU3WQs2l+fCF8ir7sEfxciArHrz/N+agiezhajBemnjYx0fTrIjDqeHOEJxvXGTm50rdLuThfUkOegca6EqHAq/TCZDMr8B7VsoaZkXI0zaR7plpvmUpvssnhBenXZ1m+54D7H+LVS0xsyLmJz8BOWVsdUWkQXtN1BeGWEy+lGLx9NDfBnQ88pcKjUppsecioKj2QGu0+da5SbKijP3uf7FWOM5cq+F3PoDhNUvxPpKz1EH34Uiw41aZKvffKki3JIlv0x+rmazjY0NWq0vTspyyRdH4VZxNn4HUcwvSE4+j7Gag2SPaTZlo7RBTVboFj36aZ920KFxFiBl9dfoUpAUM3aMJh/ex3gdVO89bOMquU0ZZxO8dMI4GzHJJsyjJpXObchOobxOI6oxmZ3iR2vc9UKmxRyyKUPnlMrwQ/LJPitr36BcfZPADzmdn2KtwVU+nWiFYTzktLJNWN6gWr+JLzyy1ls4lSHaiRY+92g67ipuxUUiaTgRUs8XC24uNqIp6ZC7HcR6Zxls/BYhMIh0iEpOEZV1xtVNHkzexRs9ZMcGeEWB2vyd82OrcCJmQuOSg1uj2PwdhqMmUytoZEP8h/8j7vyU2fwEoWOEX2dcTIk3fw9TXuNYeshoC8cOmRy9zzvpCNt+g7+x/R3ktIfZvGh/0PbW+J2VryLzKSJosD87whc+DbfFrfptpD2zrkW/dBH9cQQqInQCUp3RClvnx7yLx7XadabFlIpb/cT3XJ4rnw9TPYWTd8nSIcN0xlrpEnm4QWymCCFf8G5/iicCVv1nxUyDIbcpqrqNk47B8UmaNzAUuNLjFBhUOjSa10ncBrfqt5DzY4rSKoHTgfiIonYNqRQnJmPmlylK6yi3im8LjHCoOg1u1UooFMN8CGbO9miXIjnFtl+j7JRfOC6M0Lw/+hmjfETHayDjHitxl2mjRebWWYs2mOdzHOWgq3fI8ynarWKS3fP3kEuFjd9q7EJD8myC+9MtomIzQwhxfv4YNKmJCVSILnJk8wYItagwnZHZdKEa5izsRBpeiyLSGAwd/+UL3MP5Pv2kT620ymWT4chriPpVsDBbuc17g+8yNzOSLGGanuKM9rmeF9j2HXKnjtUzxsplNF9Yl50mJ9QrTYrVb1PpvI1REdt6SqznGL/CNJ4COd2wjpKCST4la7yOidaZ5DnSFGzKgHTwAcIWRNEmmsX9DsSiIbn9VVRjjnaixYT7GU8TqsJqnHy0iKeWqmZfKEXtOq7yyIVkErRxyHDxmJkxh/MDQidiPdh64RoodYItMqwMME6ZovnGhYk2iWIQreKGZYS3QidcJ9ea1kcaCP3ZY9TDf0tgYyr1bfYqa5jUR7uafrJQFRtMDtnMCqYip2s1rfbrNEWKGu1TFuCt/g6x0YyjDiWdYEODp3zqXgNtBKpxGTN5jKzsoOWz+9nUjEh1SqNxC7+0hnVKFM4zmysjA4r1byN1jHZerpgpbYEVaplcWfLLIZ+R6RkODioZIazBnp2bzzeHKj1FmJzCqXGSH/No+gApIc8LWtYgRMTxZI9ROqDWu8/cq6Pbr+H4JcZehcC/hJSQei1sNoRsHYmlVd1G+3XUm/9nDooRp1lOoGNKh9/nutHEzVtkwRpH0xNCx6d01rxqLZjmTWx2yqxxjUntGk2/xkezOh+NK5d8/lhrOZjt8jud3z3/mXPyA3TtMqhf/6nkr4Q7/NX8Hv+fwV/xf1v92+jyJs7pj0lv/x+/7E1b8iuCPFtTvgqB4Er5KqN8SKgiPBGSN19DVS+BUKiDv6TQBbbcYVheQY3u45++j65tUo+aGGMpqRKhXBRnpMlQxRTtVjDCJSdjVkw4nh8TKsWWv4JwalhVYsMtM8hO2Xd99ib7hNmI9XCDYHYKXolZPiOyhopT4VDA652bICKK0jZxdoBIeiTd99j3ajQ634D2W2Rnagx5+RKuE4KQZN4iHrNCnduEZzbF2DnqOfWTrpJkSYYnBProe8h5F+VF5OXLFN5yEGvJJ2Oc0qLobw1KzzAyfKkl5lNUPkae/ARjc1h9k7HymBc5qUlRyjlXKclsyu700WIgsbxCODpFuRExBap5A9v7kKh5HeFEiI2vo6Mtcn8FYQ3kU5ywxuD0r1DSQVjB2KtRDp85PQghOJofLRrpszH76SMOxrvMlCT3q2w5Pk2rz1MDF9cEll5yCljiImZSjF4oVuet11GlVawTUbgL+ywn7cHwyeL9eu8httaRKHaqVxlnQ0puGe9jmtuWfPloWzA9s4NPi5SCHO8jOW0h4Hh+QmE002zKPJhSdS5eSzMb82T+iLzQXCpvUlFVjHAZxkccDz6k6lVZaTukpQ7JbETJ9ZH7PwbpULhXKbZuUqx9lb4Flc85vOpCDgABAABJREFULa9SKl3mePgzBsLHKp9qWEY0Z3hFSl8XRJVt8vobGFzWwnV8FVBJTkjmY2KTE452qdbfwMHDUx41p36+vcNsQKIXDWXDdEAprGDQDPMBCE3kBCQ6oxW2lzn8XxISdcFd4BdFmBybTAHQek6eTwDFLJsTN+9Q91awpZTCa3MlaDLM+kRO6UIzbl7aJtBT7MmMQoTo7a9hhEfiVhkFg4Vd7OCHzE5/AmGdSWmLQ+lyq/Ya7uoGae2IB9kAx8Q0gwaj6T7N5jWUFhi/AtUWZnSfPOqAEyFQTJu3mfsOxcF/wUnHlK2iyHrwkWazsqqyVdkiKRLaQeesWcgirL4QMyrpIKXkeHJEK2gzSIase2NKxp7HeBaDtsUnunl9mnPBWktKjEK90Gy95NX04h7GGjKbMir6dNwXG6qeR6KxSCyCuZ4xSscAHM2PaNVezMULAeN0BJw57xQxpFOkzdG49Is5YvU1KuMnBI3bPCgychMzSie8vvJ1Km6JZnzA0CRsCpdQRcRmim8yPB1TDD7A0Rk7O3+TvHKDFMnc5Ey8MmnUxrEOESCspR6t4jsBo8om3nBObjKqQYO0cglT63M82yezhqJI0FbjZyMYPl7s91P3uefymU/zSh+Xi5c6WSjWAjYdI6z+RMGKJUu+aD7zESiEeKmN5pJfHwq3Dm79Yx+fmSnduIsUkrT3Q2SaUNiUvLrD3nSPSqOGg0tZ1bhVucVs939hNn+XUDgcG8N643V0tIpT2qCtDLESOON77HYV7w52qbkhX69eIrAg9/+aav0KenhCe/UG02JOoHzy7JT+yTs4UiIGu8hWgiMD1kprHCeHnM5P0NoQuB5CKFy/hntm2WaFQ+63sVj25g8ZZWM6UYeOt0qeHiJ2v4eyErXyOlm4SdPtICsKsOfyw8vA+9cXN+2CtRRB+1MXHVUxxQ73KJwaJCmDtMc8i8nmXfphhzUrFvYMZ8fWXvyYbtzFVx7Xa7dwZIUgbBMnQ9rpBKk1WdqniJpMkz5p4xI1xyUZ3mOYDXHrV7lsE548/J9oTPZob3yNQip+WFrj8urvEqkSz+sIKGO40XtAdvBdxpUV9pvXiT3DRthYTFhh2Y8fM0xHdKLOSy3enHyETHqYoHWeRPGEz43qbbQtXgiYQ1km9F5e1F3yxRDKgDyoQjqk5FWwTsgg7/Jkskh0Xa1dpaLqr3wPi2F3/pBBMqTiVbi69QdIJNZC2Pk6tv9T5N5fUHN9eo3rvFG9Qa5aiKCDLmY4yT5uOoCoCWkfVWowjPushB1K3Z9APMY0rnJfwigb4bqKPNPUiwGtkx8hp6f46QTZ/Bb6IyHGOB/gKIejwSG1MOHR4DEb4RbVieGoVGKQ9LlUvoywamE15S8C6q1wm5JTwlc+ZVX7Ir564EypZH6M9aoLNaclv1IYq3kyf8Q4G9MOW2wE23xSw9mo6PNo/AiAy9XLVJw6j6b3GWcTqn6FW06AtQ4gsc4iATPRQx6OHwJwtXaNsqyicFkLNl/5WRZDBYObjdHldYrpIglUlJo8SMbcrN9mnv2YTtDBzk4g01gixPAhbnLE8PSnJF5EpXWTSa6perVFLCKcc5WrsqpSVlVSt0Zv3fBkdJ9ZNkEZw1daX8Nah6D9NpdkiIjaCG3xtQIUTA+QZYE8+cnCtmTlbQqnSiGrF/ajny/UXpthg63JEYyPcd2AfP3bGLVMqn9RGOmTVq/zeP6AwfgevvK4Wb/N3myXOE+YZjMqbpXqR+4B2q0i6zuI2TGmfpmRneOY7NzGuO42ea3+Jm4Efl7GsS9Pjon4BIo5wfAuuU24o1Oyk3u0qldpV9YQsz3WbcqRmTEQBqE85npMMx4Sz7v08hEJgmbnq3TcBmV3iCs9tsvbYCVGaO46DnF1g4ZfZu1sLTk3U+4P72OxTPw6l0svV/QxwsU4L58298f3sMNHiKhF1nrrQuPkkiWfNwbDrh7hOpIwm9FqvYU5azSbmjH7s10iFbHjlFGHPwSjcRvrxNmAUTYiQbNT2WFdNHBmXeZuTjWd0Jo8JjC7KCz/xg/IklO+s75By+kQ2wndYoCXjinpglV/Deu3ONz/C2azfVT9EhWnShT38QtNPRoTV27TqLdRwrkwNJKH63hX/g5FcsR4fkAy20eVHOpntlhONkCmA0zYvtD0ueTzpZeekpiETnBWgNIZTvcnZJf+N1/uhn1OKCH53dIt/vX4BzzJutyuXcM9+eGXvVlLfgUQGNz+z2B6jKhtkVZvLaopH4Mnggt2X9YKhE4XVsbFHCsdjouEaXyC6n6AcUPS2R7T9W/ieGW2w52zAYoC5/j7qMkjPK/M5NIfcXf8mLEeYouYa5M+ibXU22+RNd4gkBHzIubR6AmVoIwUlpycQ79MJfFpVLc4ch2CYsROZQfrXyU7a6Rv+ysMww7Kr9H2W+CUzvKTi/2MbcLdfFHQ3fKqeDyLzeZmyr3Rh1hr2a5s0zxrQAv1ECEEZZ3izroUqoIQHkXzDnap+PprzasUjD8vBnmX4/kxTb/C1uQYZn2c8gpZ+ysYFtZlgckIixztNzEyQM6PIJ0w01PGusdjL+J27TaxnvFo8pCKV2Y7uswg6zHJpiAt3z95zEo2Y1RMGcyOeZLP+OqNv4t7/9/hKgd7+DNsdYZYLZNVFzF/AHxt5RscTY+oeFXCjyh3WGup+fWFG4kwTMZ7zLJ9RoWgFazQDtvnDaXefA/R/QD8MnnnbY6KPruzPab5lJ3yZSL14vCmER4mXMeND/HSEUVpHev4zxxhvMq5S2dJVigFS8XXX3Vc4dIO24yyIXMz49HkAdulnfPjBBbnXC2okcwSXOkQfCTPkdqYD8bvcn94j+2wSdL7KU1vlaJ9h93xE/J0zCwdQ/My+/OETn2VS70n+MagJ4/JOjd41yqk30BIwcPxgI5JaEuXgVclK3JG+SmTYsRO0GYnPUSfvo/vVZDBOlmwhsJlVYaEk33y/j2yoIZa+yaFCFkPtl7Y75JTWtRrLZTOFDSPkwOOz5x8LlcvU1IvKhMu+fXBSA9aNxDDhzilbYKwipMMaAR1HOFDbWXRgGYhFCXC4EXVUysUJs+xTh3SRWNOUb3GaXbA6eyIlo6JTn6ILhJmT/4d/sa3kc1bULuDxXIvPiE3BeQxN+o32HRCpMl5Mttjnh7QalznVFxilsdUZo+4XLqGo0LmIqDiNQicI4xyaEZreLPHIBzyaB2LRCBpu6s8dYeWJsU9/RGkU2znFlm4OO43wi1KzgBHCeI0o+oERCfvINIpbtQkWfkaT+InjNMxc3eTKh0+q83m8/SKE/YmezhCca1248K1ZMmrqfhVenmP/dEuWZFQalSI5MtrjW7WRZ78BCtd9MrbBCrEkx6Zyah5L68FWQsr4Rq7+gmBCmjGXXj8M9zYkq++yeP5A5RXh06dql/hcffHSCHYiLYwwqEIV6lNurzhlJBekxM9Zzx+QHjyI3TWR89P8KrXiAYu1coiJo/CDlM9p20ymskAK0uIdAjxjAiHfNKj4bawGKyWWM9BeB3qNqOf9GmHbVzhYdVzsYZbPgsIF/v1NC/fCOpnQ4AvHr+FW8etbyNmp9jGtU8c4lmy5JfBZz4KrbX82Z/9Ga77LOGvlML3ff7e3/t7/Mmf/MnnuoFLvhjc5BRhEvJwDfsRqWBPePjCoW5iaukEiYedHBKV10jd2gVVBS9PkbLECA8T1EhrV5m37uCIENF6Hf/hXZLd/0S93GZcDBg7ZeLxQ078DjvTAbJ1hcy6uMS0nQp+fQ3PJpzEh6w2rmDSCdXqFlYsJnw73hqOcCiKhZxqXUZcsgZZaDKrL0xmpWaGmR8RSpeT2QmZTpGDDxGje2yWtvCmxxRhB4k8l7Nd8uuNN9+H45+i9BTVeY2k9tqnep1RIdIvQToFv4xyS9hkiK1dIXBK4DYo/EURRouch5N7zPIZTb9FqmNcVWMz2GE92CKYH6DnMXllk6S6QR5UmVuHnfEupwffJ0IQqjK545PkCa5UlIwFt0VaZMR6TvSRBItj5pijHxHnI/KTLput2xzqAjnaJQnHlGREkXTRwuNkdkLH7RDMDhY2DOUtrHKRxz+APEE5HmbrDzBn55REfUap4SVfFIEs4W79TVT7BMepU7gN5vHjcxnpeTH/xGazgoJpNsV3HMb5kKkeUZGLCb2mKuEkU1JVptAFrWCFsmqCTegN3yHMZ5hH/x6R59iN38Fu/wH1dEq18RpSlaH3AwD04H1m1Q2MNQzjAR2vjWdLeFmKdCMiEVHoFNRzk0d6RqWIKRFytX6VSdxjHQczfoh1L2Ot4eHsAalNWQ83LuynIzw63hrSpDjzXYxbpnA/3wlugUUd/xDSCUJInK3vLIusv2JkpAzTIQC9uM9KsH6mcPbxzIvZ+fkTFzGhKjHJF01gk3RK3LhJGHbACbFC4eQDZmYxBWusYZpNKAeL48BiKGyOI1ykXRTLYnKO430aSZ8rMiQdPUbrjCjLka2r2DyG2mXK8SMOZkdYY1krr1MREa7ugrY4rkdy79/gJl3KrduopmSjfp1QlhZNwvmYImif21xqCpJ8THneozw6pKwc1MoODbcFFrJoG1G6hLUWNzlGCLlYgXs1xPQAmy9smuX8CKoXj3FtC/Zn+2ij6c5PWJ0f4SIgn+PNdtFumSJYe+UU/JKfH4NZFGuAVGekOiVUIXGeIIXEfYm1h0WSNV5DNF9nOH/A8fgBsYVrteuUVRWBpOG2aNcqCyl5Fg3q42KAi6CqNdYJ0eEasrSCMz/G8euI4x+jVt5G5DnXbUF29A5jMuquw2llnct+FQcXNfgQ3f2ATvMKSWWHts4IsxnXK7ewmPMml9TEz85fc8qq18Y1Od7sCVUKRigyk37mgpu0OXb4aCGNPzlCVZcKH0u+WAqbkaVjbLTKuF6m5oY4+QDtNTic7RPnCXGesObMcIzGKUaoR++x6keMhWFc22KtSGlXd5Da4VvOJWaV66jBHqFyGWNoSZ9jozmJj+ibPrGJSfScptdGdF7HRBsYq8mm+xiTUZoesbH9Jt7u90BrZHkVaXOidABGU4Rr502Y0iQEVlN1anTpoY3lOD6i4bWQxRx59H3QBcp9gtn8/WXS8gtib75Q7e2c2Wg6vXcXKnj1m6962a8Vrwdb/KfZ+/zr0Q+4Ub9O8MG/XCTT5XLd+duMKqYw2gcsdvgEWbmMERcn9p18hMxG6KB97kbwFH/2EHn8E8TwAbK6gk1mlK78Iad5Ssfx8NM+k8o2fcAU+bPXJUc4g59hp93FyqC2SW7Bkz6m6JPGxzTDdZgcIeu3icmZZTENv0Fhc95uv82PD99hKhXt9mu4ykEnE4qiz3A+Jk0/5FbtDq7w8EXErdbvIqq38IucPOhcGILsJqfM8hlSSOZ5D99bP398XizWIRbLKB+hhMKVHlVV4yvRQt3SieeIIkY5isJkIJfDIL+OWGvZm+yyNzmm7XfOB59/UaTNz5S9Fus1g2Z/tk9hCqbzOelkD18E2FkXt3RIV+RMkh7m4Hsov4Vf3iJf+RbWrYCw9LIuRfkKba9FQ7qMhx8SOgGDpKDtzwnU4vyN9RwlHHTUYTaZkPtlXOVTjA8I6zuQzrCzIUb5iLgL1WcDJivuBu3G6rla2kdZDzZpeA3ctMf9vf/IaiCo+TVutL9OTS2+NyFADB9gdQbzPk7aZZAPKasqgQpYLa0SyjK5zVBCXWjEd+NDxNGPETbDq/dJml/F2fgWMp8szt/lMPqvJNoWWGFfkhMSbATbuNJhf5oyNzEnyRE70cWhpjV/g7rbwJEuLhdVZVOTIqzEkQ7uvIubJ1iRosZ7ePWraAGOEzHDJRQxXjaiCOvkGKblFU6kROUntPME5dVx/VVkMiENTtkpX6GfdZmMRwQqQnXfpZRPcA6+hw076HAVuxaABTV8D3P8Lq4KcII2ebDGx1FRdW7XFw1BT1X9M1OcP26sWTaa/QaQlS/jeVXIxlwSHmvVm8zRjIohDVMCa3GTE4TJyYM1rHy2lpO2ICFhSIzMjmn6KwhvkRMsdM5G2oP+Pdx0hFOkyKCFkR6VLCEwBTIbU3YCBtkUT7q4wseh4PDk+xwM7xM0b3FSv0FS5FhrmWZTbEmjcLhUucFQuTRKa6RuifFkl/YsQegcdxWy6MXhXpV2sfOFyr4YPEBEW1gLjnBpeSs03BZpFBPqHNlbrK1sPETrCYNkiAD6SZ9I1VHPnePSZriThaJUXtk5r499HKPnlLPmer5sNvsMtNwVBl4PSlso4TIvZkQfI2whx7vYPAVS1PwYt3qdm/Vb5CYjeMV3XnMaVOpVpJA4B3/OqTlmMB0z9Sx76RAlFNvlHabFjJvVTYwpaJc2cYXPPGgRtK7iFTFSSvzhXdaKMZP4mIkEmY5JizGeX13EGUWMc/BDLpsUp/8eOptDdQc2v44xCVqGuNEKpSLBl5KK83QdI1j3t1j3nzUKF87Cfc6NF/0JT2MNbQv2p/sILNnoPracI6NL53HdU6yQZI03EE3xiQp+S5b8svjM2cN/8A/+wQs/s9by6NEj/tE/+kfLZrNfA9zkFHH014sApDYia75x4XFfhrxuDUwOiI5+AOEq2+3bDCqX8d3mhUVZEbRxwhZlO2Za28GWtlBnvvCiiHG1xhGKOO7ic4NhOmDHLRF4dYpyDdu5gzO6R5ElmMPvUWteQ/QfI5JdivomYTxClTcxCLx4HzHZpxO1SUureNmQ9f5dnPERRbSGKyRZ5dp5oaoyfsz4+McUQlC99PsM8hmuXydwAgphyMMy7w3eRQrJ1erVcxWIJb/GFDNU1kUMHyF1hudVzycfXoURLsXaN1DZBO3VqEsXtxYikESqQvbcc8fZiMCJGKUjrDAXJu+UkGTRNs5WGWUS3P3/SKP7HpfrO8h4Sjh8iKhfIZQO06BCIV2q0Tql1h0SfFpK0xk8wPFOoP618/fNVcC8ukJ6eIBqbCNKLS71HxAO7lPqfUB06b+ikqfYlTsUXhk3PYbTdwFwkz7CDRGzPUxpE2NBmOI3wqLlNxElyxCVeZoSaPgtxtkYKST1T1FAV0gKMj4cfMCKEzGfd6nVbqK8s+aBPOaSV2EetlHV2whrkcffh/571PUUpnuQF8h0RIYia765eF89w3E8imJGFjbw3RA3nXJl1keNjqD9OpU7/wfkeB9dvXxBAUnpCXb/P+Frze1Kiw+CDhQ5V8IYt5ijjcaPT5jrhMzL2J0+4bV6DexF+WD39MfYeQ8pFc7mtz/XZjCBRZhsUXywZlEMW/IrhSs8yl6JaTaj5ldRn2KKv+41zxIDgrrfwBUuraDFIB3Q8BsoGZFHZdzkCHn0Y7CWrcYKavwI69eonBV9LZbd+SOG6Yg1r8TW+ASRpwxrbUQ6YnT8Y4LyBvX5kDzaBCNIwibDSNJM+nS6H+KLGY3yNaxbZ718ExX2cEf3kdmQaHaInuzjlToQrBPKMkpPkYffBa1xowbZ6rdIbcJBvM94foI7eEC7fpk8mdCKti6cL08XmnmwirP5LYTVFF4Td763KPAJgX3JZJgUikAFi4Y7oVD16zB4gpIGPXyM0AVuOyGrXP18fqlLLiBRrJXWOJodUfUqBCJkM7pE1avhSf+VSS139gT75D9SsTnuylfITMpHTxGDYVwMifUYMXqMN9klVyV8VUVvfBuu/C2s4xCfvkPUvIVjNKLURoqAEIccS8nATRkgTt7Dd30GgNu+RcWvUx88oJQnZEELtfEdlLXI0WMI6pjqZUpuxCyfswUEu/8RZ7qLKm+xVowIV9+mFm5+5mKOFQ4ibGCnJwgvwjjLguuSnx83PkROdrFhm7xy5aXPCXVKp/8+03jAtdZ13P4ewljk6huEzuIYl0JCtIaYjVC9R0g3JNr7L7zVvsUoWlvY1s5TzPrXEKPHODYj3f4D4tkxsr7FjtXUZseseFWezBeJcikESjq44Tba28AxM8pRm9n4MaXyJmMnoLX6VbCGQvi48SH2+GcAeK2YtHodJx+eNZNpau3rOFJRGE3Fq54r/zyNf6wpFvHQUtD+C+FgvocvfcrOIm/inP4I41awpc/PaufLRgnJN8Kr/K/Tn3Fa+RqXijlq9ADduPFlb9qSLxGjQmRQhmSCCGrnQ6VPUXqGPPyrRdNrUMWsfed8yMHJhzgnP4DBPWQ+wdg18vIlfG+NHTXGKW8RiCtoCdWgQfNMqdpNTjEn7wIGZVN08zausTTDBl7aQyIoVTeR2oHKGlObkOqEml/BYtnyQ7yjH7E67/HACVgJOpTdGsNkTGE0vvIpTEFuM9yz/XGEC94axUdSLgUZjhIoJJ3ZAeXhI9zqNfLmGyBgJe4iRo9IKhtkaB6OHyKE4C3l4fd2QSjE+puo0SN0MkXt/xfY+DZaLQufv24kxBxOD5imMXEeU67XPtX69qNkNkUgcIWHN3kAgwcIv0q+8lWMcJFIIidknE0olIdTWUdMe3i6h7n3/yVyXHy/SnryU1TjGjh1hC3Iw3XilYRZXOW9+QmXgga14QP04CHCFtTW3qY6fogMOji1m6R2ztHsGCkkN9d+j5P4mJ14RGO2h+09RtY2ELUtnKSLLa8gdYxRIdZaZmaMwVBRNcRLAg+BJJRlvOKYm6UtbCBQagWrnjXoWQs2bEM6A+Vg3Aptx2Nf71FyGlSdBifZIUezIwIn4GrlGs5Z84HQOSofI4b3IRvhRhvkwSq4X5yq/pJfjJme8HByH4Ar1auU5Iu5wUAtcvoWS+i8qGq3yPeXXrr+LKkyJbfE9dp11qVLs/t4oTgTNrnml0nnPfywReI1GR18F1elyNIdprf/HsNizN30mGsHf8W8+wFb9ZuEjsepLNEu5rh+iyqaUChGQtIYP8SJh4igjpUCmQ+Rh38NJkW6LqKyjhk8xFa2KPyPzwlbzKJJ7mzfQbAWrAEWV7rUPueB3SVfDm7WRxz8Jar/PkQd0toWT4IGqdUYL6EZZ4ij9wGL15iS1m+fv06e/IhR1mVcu4pp30aW1ikHHQA2VYDp38UOHhOtvk1eW0dPT4njIfX6VdLdf4fUmmuNq8ReCW/WxZ0dUTgeWgbgtyiKnE3XRw33mQmD235rIYSQz9DlLVy/RS8ZcZoe0TEaZQ07MkKYxXCAwC5ylWfnpHUrCOWALrAvsX+VQhGKMkIaqG0uVHOrGyinSsUrM82mVLwKyjjnilEA7uQJtndv8Xcgrb56bdIJOsRFjKtcKsuh9E+FN3uCmB1hy+usBuskeYYrHSrui9+fm54g5l2k66ERF/LVDh5SKDKb4J79/WVIFFhISy2Gp3cphMeTbMpKsEpqUjbK6xx1f0S895fUvQpr1y5zSpfd6S6udHndjXBOP6TOlHR2SNVajBEMr/8p1fIOUfV1rF00bI4dSVAYKukQhItKTin6D8ArIZvXcaIrvJnsIU5/TDgdYVYEYnoE1qDrNy4M0qj4FN17gJCPcTa+SeE2EEISOD6l2QGy+wHObIRaEWSlnZfu+yc1mj2NqpbtaEt+GXwuzWYA/X6fv//3//4vvEFLvliEAGESsBaLRZwpfHz0OW48RqUxmQWjBLK0Qtl70VfZqJB+5zUOJhGJKdiQLuKs07bwmnidr9KRDr4fctLY4ivGctmr4e/+JblwcdRX0EVBbGJmaQ9/WKB0gULSHjxhmGfk+qeEmxU4eRdrCuS8z/b27yN7D1DpDDs5RLoRuTXszh8giwmd8mW8eZ/1aJPcZHiyih+U2Z/tUbr8x7juCk/yHjqboK1mkk8I/WWz2a87urSJ60YQNjFhC5IRfIpmMwAjQ0ywKFIKLJEq45gCnfcYYYmcMp4IcKVLWZUpVa/TCJqos8uoP/4QRk+w5TXyxh2C0TEcv4NEL4KHtd+ltfI1THWdrPU2D6YP8a/8KadZjzgriFzLpSzFiXuIpA+TVWCRINVIHq1+nVrrNnMVsBFdQ/YeoIdP8PM5ov+ItdWvIt2I/bxgP9ljgxwHF5kNKNIpGk0/O2RUv86aVCxbzX71eJmiSyTL3Km/sSgCfoqKX2pSPOFxzavRGu1SFAZRaNzqBkWRUagKsnEDt/EaRrgIE5PHXUp+RDEZErVfQ+YFpnWTPHp2zdeqhN34DgeT9zjSKSKb8IZbJrARQpVwJkeMhWZuM0xYpYpBIgDBcPaE8eg+rnRYd3xeb38TZ3iA7D/B6d/Hk4JL7beZWUte5FS8EOwiWdLPuxQ6px108J7er4xG6PTniGA+HoPEdN5AjvewQZ3Cq39+b77kc0HhcLV8g8ymeCI4jzVeRShL3K69juXZ+bMVXmIj3DxrnF/8TGRjsAYB+N0PWVcliGNEnpL7FTKbnE/GpdPH9Cb7VN063jRH+hWsNRRFgm7fRsgQHdb5ID5dKFPFR7SmR0R2SjnaQZSuEggH0f0AO/gAsjGifoVy1CZrf4WSU8MAUqegz5oesxmD/IT92TGj9IS2E0Flg5pbpVa/Q+aufOx3kLpl9ue7xMkRW+VtnI3XF/bj7soLVxSB4Er5KnM9I1AhhQiQ5aswfQTdDxdPKpLP8Ftb8llpu6u0Gp1z+2OAutM6f7ywOb3sFCUVTbeDq2NkPkfOT6l6FfLklLotqDh1DPrCgMhJcsjh7Agv3qc52sP07iEbV6FSQmZTJkENW9kks5pJnlLd+iamfIvy5CGu61L3Gsitb+McfRftRmhrKdeuorMZlaiD03/MbLpLv7KJma6yNhshCg2zLr7f4GrlBgU5leMfQ5Fgp8eooEFNVKl4axTPNdN99H4odYzAvFBMtQiy9ldwaiMKp4SRF9VRliz5tEibI05/htX5wl4qbAEvJkNlNqWl6tTLFdz5gKFQSGuppEM26neoelVc4eHKEvlGCxlUce7//5AIChQyHuE4VazOUZMnmPEBveQxo0qHOCqzffourXjIpZWvko+OeOg6TLMJ36xepu6voZ2nhSKBu/4twvoNetIhsxmitkKUznEqV6GYn2+zPbtuy2QAZ0o/XjzkVvsNMpOdKyoXThWv8xpi3sWU1xdWLb8AvwxrsF9XDuZ7tPzOwu4IcE5+hK5d5Tetu++tcIc/n73Pv3VS/i+A0/3xstnstxwjXIrVb6KKKYVbeUEtV5icXM8WMXQuEJjzSX6ZDNBOBeU3oLyOadyAoEXh1SnPJ6jBYzCa2vpXUeE2u7PH7JtdrguHwGjy0g5u5RJFtImoXuKKEzA9+j692QlCeWSXfo9ZuMbD4V2EEGz5Zbbq14h6HzBLuoSTU+6svEkj3KCiapTrZbYrW3TnPSpR9ROVLlI758nkIVE+41pQIRjmBCKA8QGqdhmjZ0xPfkRJCNaSKXfPmgoEAj07XbyJ1aBzdJFjjQFbIPPZstns1xAHB3Wm9Ogq74KDyKdlXAx4NHkEwI36NfzhI6zOsfMeKh2Q+FW01VyKrjAPpvgqwOAjwgdkT/5n4vEjorDOWEqilTfwC41p3zq//4+kx1SWuFW7wuXpMf7JXVbrO+RuCX/4aJFDHR1i12/TTWZ0ohVabgeJYie8hjt4B2c+xRpNbg1FWKNwK3izEY7/hKx2i7Hu83C82IetytbCQu1jKErbBDqhGrkMnE2KjzyeN27jlNYwykerEi2g1qghUSjh0ItPMdYwz+fMixlVZ7GfeWkDt9zG6hhTWkXEpxD85jR//yYyyRfNvrAYCC8FL8bsFVXneu0GBk1ZXXy8sBl78ydkJnvBYhPOck+lG1hhEVZCsI0xBdqr4x78Z5w0hWSfslum5NSplENm8xlO8zZO97tc7T9iE5gLH0/6+FlK1LmJe/gTMmGYmJS8donN1beQXo1icoxTWUdH64iggc1ysALrN5hEK3gbX8NEV7FPFYetxc37WCExqoQ0Ccc2ZneyB8DlymXqbgtfhuxEy0HB3yh0AkVMkvZQUlIEVVy/wtgmfDi8x6WZpkNMWbjY59aDYnaIzVNkkeHGpxxHKzSfa/zxkgm6tEWRTLAYRPNbVFtQtwWj2RNGk10Egm3HpezUsNkckg8Qa6/T3vgm3vSYrLpOcfAzSjqjriKcuI/u7yIEOOmY2tq3uFK7jJhYHJ0znB6wXt9GlTZQ6RHO6XvghuTtr2BUSOFUUZu/i9TpK3P0FknWfBPZuIMRDgK4Ur5OTsp6vc2gP39Fo80nr72qToM79SoS+anqMr/tKD2D0/ew1kA8pL71+5TqbyCEWFxPn0OaBHH0YzAFWjqw+TWMDM7FBQyGx/OHjNIRNb/GTunqK+OlonqdPBQMZhlVqXGsx3a4g2sDqnlB4VZwcVFpj552MdaQ6YwESxkLRUKRTUirV6g1L+PVb9OQz9bsfTIeixxHal6//IdE4y7GC8GvgM4xetEwGcZ95nnMjJhq/12KJEFKiVAOuv76+fbauLf4i9HIbAJuA4nkSuUaIp/hlrYWdeefMw/vFBPkyY8RVqNXvkLh1n+u91my5NPymUu1BwcHH/vYP//n//wX2pglXyze5AFisgflVXR1k+7sATNfQfqINX/rvGnGWrDNaxR6yEBCjMIRlvrHvG+iMxJjAElapOAt3kSaGfPaDrL5Or1sn7HpEmmf6fAxk3SCRHBp/BDRfg219+8Rk32KbIoor9Mqb5GkA+oyJZARKp8gFBQoEAIjXaQK0G4D1bmDbF4hMzPqpw8YTw5JSh9SXv02Tu8DHG+FPOhQ6Allt0TgNjBOmQo5/aSPIxVlt/JL+i0s+SLRqkR66U9Q3XegSDHlF2V4P4pEYxEXZOYfzx6iiilbg/vEs2Pcyhon1Sus19+kUWSUJgdoL8KpLlRvpI7Rg3tok+IOM1Rlm9z1GVtNnHXJqm8Qx6e0G1ehvUiublnLsZVMszm+X2aaTYizLmLvzyk7Vdi8Dc6i2UwJxXq0ykF6QuSUcWxAsPIt3PkQmfQx5XVU7Spdm1GYglPp0W5dwzEK47hwepcBMA869HEI8wEd7+Plt5f88vEm9xGTfWx5k6x6Ud4d++mXM74MWMunJMNdSvMuzcom7vFPUfMTZKmNliWKaA1zZsc2MHNiL4Bxl/rGN0CUyYIGWeXq+TmR2RiBAqn4SXzILJtR9srQ2kIodzFlRM5otAemII8+ZDc5oeI22Clf4cRqSqVVdDokrW/iWolyykivge7cJlt5m8BtcAeYhS6R2wAEo6LP7mQhhV1QcLn9OmJwH8IGhdfCYDhJD0nymNVo/ReWss79Feh8fNPOki8fiTq3BPj0fPT8EciPhL8mWkNNj8BqrFtBziYgJEYuzhNX+FT9KuN8TNfkyCIhLU7ZaP9XZGGDQsAomZJ4Hh23Tha0SCcP8clwh/cRe9+l1drCxyOWJWCRGBXSxRgLzatYIdH1G+xlR+QmZzNcpdS4jI0H2MYVRtkITxiuJwPs7D3a0SZ+8ytk3os24M9PiFtr6Sd9KkrSe/w/MJn3ofMmW83gpXYtjvDOE+8ARjgU0SZuZQzWUlQufcbvf8lnRVj5scmw4+SQXtKjpmMafg/V30OYDBVEBG6dLb+Bqb/Bk+yYXtyj7tfZirYBSHQMQOSUEIBX3yFwyphSm6nv85en/5kIw2Z5hUrUYdeCP3mfK/0nmPIiST0XDra8iR08xkQVjqo3qQZlbPchNK5R6Blu4wp9r8x4fkIFgyMCrPJQOCgcZFBD9t5DVtfR0SqU1iicZ3G4Gx8iBx9igyZ54w5ONkAc/XCxtlh9kzy8OPxihUPutViy5OdFmAI33kNJQ2EXa80LliMmRqV9jFtFB23cqI3KpgyqHUa9e2ByVFjDEYqqeqYaYKwgq15FbnwLt7JFX0l0bRMZjwga185t06y1aOEw6b9Plqc40xPc+pyJ8qkGTW7JDLX/PYTXwa69gWsV8vgdKiInrm8xl4qj+SE/mh6xWlrlhqvICk0t9KnJMrayGLwpgga5KhDaEJTXcIWPqy7a6WSlS1D6xa7zAgvHP8M9foSt7JCVXz6F+9vM/nyP1pnqkshmqNF90uv/7Ze7UV8AgXR5I9jmP8zv838KV3FOf0J64+992Zu15EvGSB/jvdzKK3Ujev9/9v6rWbIrTc8En7W2Fq6PHy1CByIQiQSQojKzmCVJGptsGoWxe4w3YzY28xvmF9CMNv9gfgNvhs2LYXOqWM2uqqzKrEoFDYQWRx/XYuu11lz4wYkIRCABZKVAZp7nBhEOdw8X2/f+1rfe732DGmqeYkUtulIiTosi7XcQwqFsXYWlGxT+03pAFwnSjaHKwfYZl8Oz+O7DoMF2fRl3foRqXKSsXVk4PukM3wrxhE1qMnKVMpvcY1SMWSsnqMM+IlxDxyssB8uY3MaqXcSRMQaItaFeaVbqV1DiZ4vdjTE8SR6Rj97FGj1BhivU/C5lacCvo62AUXHCtBhjtEKGS6xE61Rml8AO8IJVRO8DjO0jVIaV9QCo6hcpf4bTzTlfXhzhcq11nQN9QmzVf64N7Gk5QRt9+uc5jagL412E7TO3LD4cfYA2mq3aFh1nGWly0DlaBoxsDyUERdAmbl/Hykv00nUKfw1pSrRw6HhLZCqlXowI52Msy0LmE2Q5hMffw4lWyda+RT8ZcFyNmM7vESpFO9imbL9KVb+KlDbSrzNAk9k+6eA9NqJ13NP6I1dPcyRylVM5BYfpPtoYVoN13Gdi/7R0KVqvwlIN1ZuCOU1uKWeocAVlhZTu0/WtwOAaiRYWxhjafofD+RG+7RLYT3tHRjgUS28gtAClMOF5T+jLTuzWsNITDIb4JU45HxNYEYXJFmYLz9w+rkaMTqPxjrIDLoRXXvJogTh1jy/siEGxTz4fsWFL7FzRK3okeZelqEHTltBaJi5mNEYnzIJlVD5l9cIfI2QN5YUoU+EGLUx2TFomTFWOGXxEY/KYKl6m3ryCalzHBB3E8TsgLY6jJe6lfewi4XKQE5yKzdzkCRy/j2VbyGpOJXz8uI6wfIwxFLp4yfs55zcVu5og0x7aa1H5yyS1LhSbFG5EWOsSBB3CcojtwDRQ1Ppv4eQZnuWcnc/xmyCe0BEOUbRMvXaJUDbP/o0yaHJ0MMSO17A6V2lQgayjgYl0saNVTD6iaF/EGS+iLbVIOL77XyiETf3SH7KfJSxJ6M/7bEU1jOViJwcLAe/SDQqgZrWoO0MmekJj6XVUtM3j5AnB0Y9pqIpa2cBOj8/Wj8qKPregXotn1u+nveOPRd3PUtS2cVjIzIrP2d/8eZxHf1cxwkZYNqYqFv8V9pnz2M9ELIbfnh0grUzJJJ9Q6Ix7kyM8y2HV2/xUh7MwH9JwAoKohWu38eTinGjQ6OZlyuSEhlVD+8u0LElSphipuaML1uIYT8SUXsST+d4iqWF2QtxokFQzQhmiVMqBLkhUQRlv8tX1f0rt5K+xPvwvEK+j29cBmDkOx+kxlpC4rS2CbIw5fB/SY+xwneo0uUjGK8i8j/I7lKcug7BwdLMaN7DVwumtird+ru9CJgeQTzGAnD6BdvPnep5zzvm8fGGx2Z/8yZ+cqTmfxRiDEIIPPvjgF/LCzvnFYqkEBncxWkHxkNnaV9i3NXfHd7Hmu9xqqefy64tgk2Qjph9vUGFQ0qP1KdPJTafF3J9T6YpusJj+8aZ3yZ78GVXao1h7g7J5Bd/zSbICy3bxhFy4q3kNVLAK4RrzbATA6tKriPgqdZ0ip/tYJof+XUQxxGleJG+9ihIepvsa9vwQbYH16C/w8zF6vk9V28QqM4wdUG39EQZJZjKeTJ9gMIzyCTdaMQ27xaWG4Dg7YlwM8b3gUy9W53w5UUbxcPyAk9mIlWAhNqnsOmr12wCfWE6+iFP0kcdvgbBQy29QOXUSNWNWTLk4uY/a/wHR/JisvoVXpIj6NcTgNl6poZxh4j5luEEpDEM9JZsdsVTfJpQ+RbhBeuWfM0t22QuXWLVrJMEKtWqGOPgRXQGtWpfO0jcYZANKkzNODU7YwQmWiE9jLgUaZ/A+9uhDIsfiKFylZjeQ/irq+r9HlHO0G6NxaJVHpLN9fNuH+DKFcBePlz5u1WdXVQgDnvXy5u45vx4sNYf+3cXUR3EXK1r9uaeTJRbLMqLy1vFql3HzPjpeQc8H4IQYL0R5bZy8B7qkkobjcAUnWsX4HdaDrefO88Oyx+PpYywh2ahvsByscMIJLb8J7hJq4zsIXSCm94ge/x/4qmLmB2jpMW3fYF7NqAfLHLcNke1BdHmRK999E+OHDLMBjisQu/8nS0VGVNtEhytn8Z0SQSlyDtM96vUb1Ne/c/b6ZmrI4fwQgNKUXKvfOHfQOOfnorLrqPXvAgvxsBUcY9yY6jQ6QyLZiS4xrvo81Ip0bRlLOpS1K8Qo3rMi4sBB7f2QKlzFD1dZ61ygN3gXrXIq24KqXER7ABoLtfI6th8hpKAIN1B+l/3imH56RKsqyA5+RBSsoVdeB2PYOP4R83KKkw9pK4k8/ght1WHla2cL1Y+ZqCEPJg8A6EYdpJAEaZ/B8B55VeI69yiaNz/18yhMzlG6jxCCVX8d2wrIl9781Puf86ulqebYx28ztxy8bIxbVuDVEa/8L5RWg0wYTqaLyf1+2mfZX2yYrARrlFph+202ogtIVTEP2xRWyKgcMEgHDIAiXKZt+Xw0+JC6E7HuOLiFQTge4WyfSe8OfusS9cYOq1aM9lYxa11UeowX1BkNblOJkr1ok0YxZ615E306mSgEmHyOidephEXVefW56ToByP4HmDKHfI4dLiPyIeiFd4HI+hC86LR8zjn/ENzpfczgHlpn2M1tivqlszpMGI199BPIxli2S7Xx+xQr30QIw8H0LulygABip87LPLKVFZGu/zGy7JPMd+H4PQoUgW0j/S0c6RJVGwwF7NgupneP+vIqon0Vp7bB0v7f4g5vUxcOfaOYDh1CDF1TIIxhpcqoe3Xe1yW5SZmWIw6zfYpSMfebeMmA4PBHON1b7IqKUW0DCay6Eb+sUSurnMLkPuQpFLeR0SpanK89PkYbzWG6x6XaovdiD95fODfWXx7d+pvOm+FFfpw+4PvL1/j2yVu/7pdzzpecyigO3RbCW4jIO0ZjfZyc4NTRG/8I0C84mRq3TuUvn8acreBKF4FASMO96SOMFbCiMsL+Q2ylKVqvoqWPv3SLbZUyloJDJeiZBCNL/GyIpuJg8gjXr7O1dJG4dgu0wnry5wg3QOcJWoPlN9Cr3zpzaRMYwJwNbgEoUTLNZou6LRsQzAew0UasfpXSW0YLh9QKqFZex65SstY16iLmWv0VjFmMqZjNFYSu4Mn/iRYBAoVuXsKcDpGd85tHza2ROz+/C2jDazHMhwgkNbtO2VrBijfRdsC4ekaIVkxYwUEe/gi0xix/henSdWb1FQ6M5GJtg63uNsYY3N5PMMkA0dyB+lUuRFfw7AOsyf9AlRlVa4Px4+9jezXqVYbTvkAuJINZnyvzY0alolHZ2H6HIt5hXNvBxJvsJ0/IipTmyleowlXEqbC95XVIVcqsmjCvphxmil66EDI40mHNfz6pwi5GMBoiTYwoE8Thj8Fo7PBwEbt7+llaao519BOEytHdW5T+CiveOk23jS2cs2H7jyndNnLj98GYc6fk3wBiWeeV1s2F4FC83InXoHmSPGCYjYjdmEvxlTPXb8/yEIhPjdh84bnG71Hu/y1W0Oagc4PloEEvDZkJQc8NmDW61FNNdHIbK+vTmB2gmxepVr7N2A64Pz+gO7rDigWe5RNsXSeyfJK9H9Co7VBGK6QX/jlGL45LufldwOJ4tnCXr4wiVcnTAdt8DBhElUHSg3CDWjaj1V5BG0PTfXGo8JzfTKSpsA5/jCkTKqFQW9/luLbB0AvpJYd0LIstK0CWYx7PHmGSOS3bJ8lnNOcPCVSKth2KYAO/WyIGd3DHPTwRkTef9hErp45T38CbHSAPfow9GyI7tyjCTdrhBofLgsByEMEmKkiQ2YB88hGZVhgqqtkhjt0kqe/QjdfQ4TbajglcB5EZTHqMXY4x9sKdqgxyHOkxqyaMshGuV2M0vEctamHcX27ylBEuRf1lAtNzfhFo6aHWvoHMBii//TPd0rX0MauvI9IeJui+cP11hEMnaPHB8IDACeilA0K7RvMlg9NOdoI4/Clh3adjmuSdtbOISYGkFl3DurKDMYZS+qfup3XujD+iX/a5nZ6wHHdptS/xWEq62LSk5OH0HnmZs5od0S5TrpmM3bCLI12c2UO4++cIVaJVgTx1Exy5LdT6N4mLMfPpIbFKUbUVKreBzPrgtrDUjKp/m6pMcXyDsYPnBHnKilDdrz33HqU6HYJ06+SWx2G2jzGGlU+I8z/GOLWFjscA3nk0+Dm/fH6uEKr/9J/+E+32eeHym4SRDjgB5DOE7WLbMYpDlFHU7BpJmSKEeC7n17fq2OEKlU5whGQvfcKKv/bCoqwSio7XIbJrCCMXtpjTXYrRfUZpj8oLEWGL2F1C2CEr0QaW08R266jwEkJV+PEKF4oxOlyhjC4vxAuqpGxcwxq/g73/11CmGC9EL/8esLggFbULeOMPIZ9ilwWN+jau38KuX1k0o04XEhUFqZnhSJfQCs4sN4+TYybFjAkzAjt8LqronF8OH2tVfxGikKkaM0iOmeQplVFcrV1fOPM9IzITaOxieGql/nzBKmb7iw1NQKaH4NTxZEAkLYp8Si1Ywk16mPom0vKwjQSvDtkEhMScLkrnOqffuIIfb3Do1bhoudgGvKWvMs6XqJ+8RzX9kFr9Cm7QguwIMzvC0ZfotG9Rc+qcZCfMwhwvGlKvb0PYxZpnGF3BZI9Z0eNosM9s9Q0m0SoNu00mNGORY80O8K2ApeAizVYLC/ssYs4gKcINPNbYUhMkFpF17uT3ZcJIF+H4mCJBOD4zcvppj5pTp2F/vknlZ6OKTLxDMN0HVVIt3cL+6D8jVEoZvoEuDXZ+AodvgzGstLeZeQ20VrTdDr3imFk5peN3CYTNvDjCtW20gbIqabltfOnT8ZewsNG2TWVsBsUMd+kVvGJKrVJkVkm9yvAsn9iq03Lbzx2Xyo7pRdscYHEhe4zUGXp2uLCMnxxgNS7SsFus1DI+6L9HzW3waPqYm806EgshOH2+RYPItbxzodk5nwtpcsB6buoNnl43lBWiahfObp+oEZNiTNur07KXoCbIVEbL7WBOXdKWgy7lfJfYDrCFh1AlTVUg3Q6l8Ei7r1Jbu0URtFFiEXEstMLMT6D/EU5zh9Hm73N/fJeT9IQlI5CqgGKGnB8BhlBZ+HYD14lg8BDq62itkdWcuWVjMNTsGsaIs0lWC0mUT1kPOpRujO3fZZgPiGtbdNw2SXKXuVaE4RqRfDoR3M+P6WeLJr8rPZa9c3HPlwGNouk1sfIehyolFRZKWpRC4cSbmHkP3exio6m7MaNiRM2t45069AUy4nrtKjI9AsvmxLd4eBpbsxIvsV27wCgfcKu2gZ7uMnJDhrok675OzTggDMHhO6wGKzjJCVaWYISPWbMWMbS9t9CTh9Rq61STY0bRRQ6dOi2v/nx0d5WglKYwCYPkIVWwQtddWVwfBIs6qzwBaWFsHyOXkfaTRbzyudPAOb8EzOk5U0sf7TZRzwh4hamgmC/+UhVInVNJH2MEG9EWg7xPaPnUrNoLw7qaElGNcfp3MMWMtiM5Lka4wsadHlEGFyiiLQI2WFcTnPgS9ebXkdWEyq4TCI9AO9idVxGDOxjbJ/WboAuOZk+wjcaazMDANgVjL6ZkselWkOJnQ0w6pK8y7L4ia18iPS2WCl3wRQa0pSmwignKiT9zE1ZbLlgekIIbYn6Ruee/BQyLAYUu6HiL6WWr9y7arZ8J0n/b6Np1Npw2f163+e6d7y0WLC8ZXj3nHAAXn7V4nVE+ZMnvPtd7FGLR1/zkQKEQUIbr2OsBAkPptomBa81rHOeHKG2gmJIUE0K/hlDl2WNNkaJEDVvP8fI+J2rMIBsQWT5rRYJxfI4t8L0aTWcZf/+v4OCnCC/EkYa8dg2K+eJagcSupoje+wiVo7q3GKgJSTXFDTfp+C1q7Ru0shm+8FA4mKpCB4sqacnr0j/9bcTuot55dn2rkQhhY7kR1mwPpKA6H5b9nSaWdW40boEQWFgYOBtCqjsQOAGVKun4XeT85CxKW86PaTsh2eDHXIlWKKoUTIFdpjA7ojA5k6O/o/ICmt46pQG1/Aq2gqFSWKtfpTz4CXr1NaQMeUUCtQtEwiecHSFOe6VzNeX+5C4IQ82P8UyACJaQ/saZONPBZdlfpj864bg4wgjFWrBNXuV49mLj9OOertQFHL0DNRfbNNDxFpwK6iiz5zZpreRkcZtlI6e7p7GYAk8En/p5auH9tqVZ/1bj4P7M70tRMc4nAMyKGaUpzr7/WDa42ryGMhWx9fwG/Cdj4CUaMdlHIimnB0Ttazy2fO5Wc1xToLSiFoVksyHbKsPEa0i/zjxeZjr6iEn7Kp5QuPkINT1ECpdAuTheDaMUbu8jvNo26anQzMmOkb13MZbHWucSuc7wpEvNfvo6dW0LKx2gLQfpBKA0dv0yO9Hls9c+KvtMyhENt/25+8rnfBlRGFUyUSN62RA1ucey3wEMcyfGEwEzNQUj2KnvcKx6iLKgnO6SOyF2MUCcDv6VRqGrOQLJbP6YNKyzjI2QPpawqGdzZJXh5QmiJkgn9yiDNoGMuFS7Ciz2jSu7DnEdLSuqwUfYjkfb79IaPaKUFs7KtyitGhYVJpuhywqRJ4hyBnYDicSTi99iYAXY0qYfLLNd30F761SfcCv85G/y07DUHJmP0F7zPF7818zHx8jnofS64HWfu01RcpIfY4xmNdgAIRimQ7Qx2J/o5UtTAgZ0wVkhoLKXHjfqE9f5aTmlMjltUxD6TXy7RdNr83urq5RVRcNrcm98l0iCGT1GBkt0igKnuYTrd7Em+4jWJcTuX2OlxyAMdjmk6bapVII7ekANQ+YESDywQ3SweK+iSjlJdpmXCb6a0175GpJPF+YJo7CPfwTZFMt2mXQvcZAc4ggH+yXifIAyWMPe8BHGUDrn14Fzfvn8XJ2/9fV1Op1zUc5vElo4qJWvIYshym1iWxHX6zeI3RplVbAWbjwnNIOFk8eGt8H8+K+YDO/hdC5R5gO8YPtsAXtSHvDDox/gWi6vtF5lw18ohE1tE6+2jqBibnu4x++yk63hRNfRvTuQjcGbUQXb2OPb6NEjrHyCcSMYv4OY9BDa4LQuYCfHiPkepe0zT4+5PfohnWibrrPY/DRuDd25jpgdYFa+imxco5QB5rTxIgTsTw+wsEnKOZfql8+mWRbW3VME4oWL1Tm/eCyVYPfeAZWjlr7yghvLF8UW9lkd4VvuS4tPd3QbM3yAZdmItW+eOdUsHtSE8d4iLsdd3O4Il060jq7tknl1wrVvEtg1vGiVwgoWkU5BZ+Gcd3qhDu0I6QRMhGQ9WD17HZGMmRUJ7TLBtgLMyduI9lXE8A7aidFVwcn0DntFQuSGdOqXqdW2iXofwA//3/jaRW9+hyqo4xUBndYFZNzlINkjqWYcJPsEyTHt8R6x1SC4+E+xo09EMJ4ikNSs5md+ptIU2MkRxvIo/fNN3V8FWjhUq19HFiMqt8a96X0qrRhkA15pBrifEsthqTl2/31ynfI4aKKdiM1wBweNkj4gcPsfotwGspBYVUa5/DVEmYMxzNWE+fQB0co3WHKWSfX8LLZSFEPq/Y+QxYyu4yGNQ2fjO2TBGqNqhC0djJ7jnbyLznvYQY1M2DRVSaQmBNJCBR3y00LZfknB3HRapMGcIzkhmo8IWxv4dg1sHy0DBJKWvUTb66KNxrEcBJJh2eM4PaLpNbncuEyhi/PmyTmfCyc9QBy/i7As1MrXX2hifJKKgkeThzRVwvTxX1BvXKXT/RraeX5DeMXbQHnLCCukyqc4wRLe4TuQHCEa2yhtmFgBvfv/O7ljo7pfZVmXRIN3yJITHFNA5wqBFbEUgidsvOqAvXQP22zS9rvYQiK1oVp9A7H8dczoIcKJ6Dsuj2f3aWTH2GVGvXGTVm2LuT+nnh7T7B/h4uGv3sK7/K9Z0jnC30CM3mPw5C+Rlstw/etErTfhNCbCsZ7+Xm15Xht9GdAoHs7uMSmmbPh1Wq3rpNmIUfdVmukMoSXGe+rEJ6TE6JKw/yFicB/NVznKwBnfoT49JpA1rPbGQqSIpn7yPh3LoWpcpHX3zykmT3ijtsLxxX9GQ/g4e39FMXlE4YWkboPQDtHGYTFRncN0l2mZkE/30E5I2Nxhbvs03ZhH04dEUrKJjWXX0Uu3kJOHDNSEfW2oZvsEjYDIqjGrpgTtq4TxOsaOF00qQG78AQhz7o50zi8FVb+IpRVIm7Ff5+HoXWI3oqFvoKWLtXQdMX4I4TLKfnrd8ETAptPCOnkLUeXo5a9QnkYba1My2vszmDyilp4Qtd+kocFtXMGqKkTwtKFqiac1usgP0P27C0ee1ddQUZv9wQe4y7fI29eYzPe5UxzSbe2wVM6pPfpbIsvGly7fCjoklk8j2GZc26Gmlsnmf8Uw7+M21nGlS+zGONJ5oW4SRuGkBxhhUQUrzznyCAzOyVuYeQ/HDSnXvoWWn/5b1NKHzW9h3H0qr3O2Jj9nwUGyB0D71LnJHryHql/gt3mH+6vBDv+1/Al9NUfOD9Dx+q/7JZ3zJUUIQdddZdlbfX6zX2c4J29BOUcv3aT0V1GmYjd9TKFyNqItwk/0lgIZs+KvMy8S5n6LLTfGGT1CVx6Wmi8cA7wag+KYQuU0V26ynIYkVcrAbbC+/Ca9rE8+e8zwKKfjbGL138U4NtpoTOsqwoowjQtgFM7hD7DzPmQjcr9DdfhXnEwecDDbJdz4Nq/WL+NNTwiiDfCWMAZ08HSI28Jh2f3ZAx5GSET7MiLroy0Pa/wQ1b71i/wKzvkNw/rkpqsusNNDHDvkWu0GBo3EQgcaaT9cOJvFXcLjd4mFB9MjVmSA1X/MrN5ipkbk2QlWvMlxcoK0fPrFkAhDTVSEy2/wUGd0uzeRvTs4P/h/YXde4bXlN9lfeRMd7TH2W4R+l6xcbLw+mN7Hn/vc6nyVdf/FKChL2MzKGaN8ROzWiF2fTtCml54ws6ZcKnPE4CFSGijn5FWdJNuDzk2CzjVEPkbXd54T/UvLwpndRWRD1Po3KUyFOe/5/05h49AJ2vTTAU2vgfOJdWQoX3RPSvWc/WQPz/JYDzYXg64qJcgGbKYDqu4NqmibJ5MHbEZbWAIytRhgT70mjuVhPf4f5GiOTn7K7OKfEmQ92sM7LDkOXnKEqF/A82pkwsFqXsZNR8gixUn2SKXCOfoJqEVEYTK+S275xH4N5xkXy8ppojb+kMU0lkLoEm09dcUpTM5Hkw/oZSfEdsy3V76Ly7lj328iWniY5VsU/Z8ia+tY5RTZv8MlJyZqrKFm+3TKDGrr9N0urfYSRTZGdV9naqCm8oUQmYJHOsUTCsek5OEa7Sf/HTV8TLj0GuX6PyIIO4je29jFnJmeciB9+qOPuNy4zKScMMqGLIcrdJzFXtGu0RQb30EIyWTyiGz6hNCOCJIeRa2Gwibf/CZ6eBfH66Lcp/txUmfY6TGOE3G1eZ2jbI/9IkVR8Gw15+THiMFd8OuUjVcwn9KflLrAPvh7TJliuyFm/Tvnzq+/wQzyPofzQ4RleDJ/zGq4zka8hSNtYutpP8YuhwvnP2Ng5SukzRVGVY+ytknN6DPDg5dRmJTd2ROW5keMez+h4zXxOzar0yNcv0vZfhUrG3BDOqSzXeq6ICjmePUr1Bo3EMJDhwo120M2LmIsibn9n3G7byBW3sQPLuBW36O3/wNk1IVX/z1xcGkRawsUbpOitoY975E1L5KrguBnuMAJKihSAKoqYZr12J09oek32bQ+PWazOheZnfMr5AtX2kKIl8ZonvPlR1khKnhqD+yKgIvB1Z+pELfKMUyeYHRFuPu3OLULSPsIe/NbVHadg2SPTOVkKmeYD9gMdjAG0tol8uv/jmT+gCIboY/eRUcdmB9hVwnGslBlgtQ5opgjVYoa3eNYTynGYGvNWnQZkQ1QVUHpxiiV0QvqfDC5x6V8RKdbR8qIItjAXq2dZTs/i5vuIfIRq7LEQTJzOs8V2GvBBqEdnV6szu0kf9lYyQEmWbilWJNHVEv/sAtebNWp1a/woHpEVuX0yiOWnJWz/y8EmLS3+IuqkOUUnhGbFeEW9mYNhDw7djSKJ7M98NcIPAXNa3jPOL4YYVMFq9jl+KxJaeNypXYdhcLmaTF7kO3RS3tkXsxVmSOrHGXVkI0dlL9E5dcZVIuF6bxI2I4iosFtrJOfwNGPsJdeozh+B3Xtf8VvrrE/+oiHozsEVkg/OyGQDo0iBSGRAorsmMxvU7MaZwWV1BmWzqjsxmfGigLYw49gvIsQAmft65Teb+eU/ZcNZUWoIEJRLYQCaGJhcFQG9qeIzWa7kPTop7vY1TpH4Sp1t0FQpZjT4wohIJ+hhI0I2ohsuHBRqy0xnIxIgi7j6R5Ow6ZiMQ0ihUVcTimKlBCBM7hH3P0asn+Xu/URd8Z3aXh1vuUuERUjAiHJ8zHz9W/D4A5i9AgxP0bu/xT74trzAs9nsIVDZEc8ySomUZNdt8E3azcRduPMZtkVHlcbV0lUQs1uYFDszndRWpFWh7zSuvHcuVuIxYap/iJ2Hef81qJRTKoRtnCIrTpyfojRFUZXyPQEPkNsJpC4lkNtcoQRYNIBdnpMEe+8cN9+0WNfFVhOwM0qITA2q8EaROvQvEp+9BeIfEBvMqAddZklA4RKYfqYtHURP1whSPsEJqRW36Hv1pmVGVNVguWwtPltMObs9yTW1sForNFbtOePmR+9xSNhc73U+MEyV5w2TpGgxJhCpwzHd5jUL7ARLBboIhkszjSqwFPlmdBMYFiy29h1GwHUz4WcXwpKUzAppgAcFQlXN/8EU6WUlBw4J3i2TzNYRaJBSNIio4WkGj+mDFdJjt5h5KxQSwcU2QlbYUQsbHxL0kgOCIuEk+SYWjljMLhNx23h5TlxsIY13YPBHSbzJ9C6TNK+jtO4SDw9QAqHIlzGqVL07BFq6Tqmc5V5tMZOeJGj9JC0SqmN75MXKXXpobb+kKL7Jmp+m+3hPSrLwzawlzymnw2QQnKteR1fPF2z/Czr/XPO+YeirAjV+SpCwKPRe+Qqp0hzxtkY8CiibUS8/cJ6WaBxZ48wxRytFHL8GLqLurkqh4wHH6IoKab7iNoOYfdrWPWLCF1S2A00mofJHUQxZjlcJXK3oUwQloPRGqqM4/o2lSWZIXHMInJrUtYYFAlu730atoPTv03jwj8m2/97/LWv44wOsWvXyO0aD5sbTFyfEs2r0mO99uL7AHCnDzD9OwjAWfkKRfh0MlaYApOOADBFglTpzxSbAYsNgVCcu86+hMN0H1vY1J0GqAJreJf8wj/7db+sXyqveOv8GW/xP1ob/NPe2xTnYrNzPoNPnjvs7OSsjyRGDxBrq4zLIcNsCMBRcsDF+OoLz+OLkFcarwIGe3SXUkSQzrGmT1D1LQZqSrr6FTJVMdKCW53XqHt1hJH4Xge3/xbzvb/DBC1k7RqVt4xV7WJW3iRv30DmI4TKF87h+WzhWJ4NGQqNGzY5mO2idYVTJQxGd3HSCS2vhVdb4cRrYkxOC70Yfi1GIG0q+2e70BtVUmGDUpBPPrfjxzm/GzjD9zGTA4SQuOvfoDyN06ucFnLzu4teiRXihkesqgrLzEHb6NlD9PQO+fYfMs17VHYdgcDVCVIlDGrbaAy+7TOfjXDzHvXZY1KdYU8fYUcrHIUtciMR6YRX/BRXuhRklJQseytMiwkiePF4dYXPldYVolm4SJqw6ozzMUmZklcFaXJMBGhsrLjLYdVnEK4yHd/heuMV5Eu2tkzSR8wOoJxj5gPsfHA+TPs7h2DD3z5L6PlZogM4NSpI9pgWU6ZMiZyIlr2ElRxS2TXs2gUsfwUtGyyHy/TSHnWvxUWvjR0ahO2gd/8GVRVk6SG0LjDUOUHaYzQ/Jhg9AidA6BLlRuxLn1UhmbshdTdGp49Jdn+ApXN8rcja1zlUCSmKceGgQ/Xcsf5xOBzCxljP/wYsKRllQ4qqYE5CrhJc61xs9pvCTE+YFVMabpNARgt3ovWI8fQRK9NdAivE0habuJSlwjIeYjZk9cI3eDwa4XVvIewHSLeBiBZC3EylpKpk3rzC3MzYEjYcvYswAvq3YfWrHKOILBs7qKOkw8Cpo41mpmYczY8A2J/t02y2yU1Kr+gxyUY0vTYzy6asMjJd4bkekoV48wEWYWObOFhm6TRtSAhwj/8OMT1COzH2+hv0k0U9tzvfpdFsIrERAmTvA0yRQDbGDjqU/lNRvtQZVjWncuqL9erpPogpc4QuFilf5/xGIoXAkTZ7yRM8y2OQDmg2Wi+YaDjzPTAVSgPJMR9Km6i5jZ6OEPY+SgQ0rDrefBeqDFXbPnO9E8LCkQ7Z9DGjfIzGZmn8gFLEOKXGtyyq0T6N4oSWE1A2boIEtfpNxMeCsXALsSqYpUfIJ3+NbGzh995Btq+h3DapE1O0LjJSOfP5Y14Jd3BO942lcLC6X6NX6xHZIb782W58WniwdB3GjyiDmLmxuN68jC0sltxlXrDZ/zmY6ynTYkLNrRPJ81Ssc744X1hsZozhP/yH/4DnvbzB+B//43/8B7+oc361GGOwVLrISRbPF9/a8ml4K3jOjLBKwIqBCl1l9HWKazmsRivMijmb0SZm8hHT2RPSuMtxZcCuU3iw2rhE5NYwWiDSHmJ+grP5DfLee1i2g4q6VHqHcvoQT7q44RKoKab+FdSwotj5U0w1Iu/f5g/cCOVMibOMcu3blO7yS91J7HICR+8gJXR77+DGa1jLt7CfiRC0sGk752KaXxXGiU6zog3G+8VctEI7JMkSHFNxVGU0Gs2ziSVjwDQvI3vvgxtR+i9+15XTPPuzVClC2niWx7yckwob+cz0k9QZ9vwAN3mMPvkQomWKzT9dFLZI7GddAARMywldf4VMJ4jGJZzDtzG9DxFrr6Mbr6CcmCg/Js+eTlpJ215M31UZRdpDr38DLRx2VcG4yoicmKzM6PhtLiUDqtkBG5aHaWyzKyymk4dcc3zqxsV4DZzH/x2THIJfY95+BafzdYRYbNomeoye7xEJDxnugGUjyvmiPjEGobJfyHd0zufHwuZi/TI6eUxw8hH25JjCc8iMJOq8Ds9OJDghxoBneeR2QCAtYgRVsIpTH2CKGWXzKwh/GeRpRvvo0UJ0uP4aeVBnlM9wbYvx8APc8R47jTViOyacHFPpklnQJpI2rnAp/Jh5lSCAda3wT95Cn7yHUSXtze8SxJdw7QZ69BiCDtoOESpH2CXOfBeExcRvkuicmrOwzj5Oj0iqOXuzXRrtJjNd0JrvYtwapbdoBgYyJjidOjQYfMtnruc40nnOkVKYErf3DiRDTPvKSwVBL/3MVYKV9dFu/VOFcef8ZnKQ7nGSniAQXG5cwQ27MDsGKdH+Z8fBW9hcFoJyeAcnH2OvraHdGtLkSFUis2OQLmW4TlolACijScIuYTbHUgnGjWG+h8ynWIOPWG3t4HhN7P2/Z6wK9NZ3CFa+QjOb8lqRYVGh9v+OwmQMo4V42pUe1Scmb41ZRCxEwyccJQ9p6JLUq6MsG//jqFwBdtihXxYM3DqzbERXVwQa8rhLp1hDODF28+bi/aoE6/gniHIxrV4G5/GZXxYc4dEJ2tiTB9TKlNjr4IdbvD96m1wVdHXGcu8/41ghZfdrbMTr9OdPqIfL+FaAHXZQlSCLN2gbg4yWqaTFWjmnHq1iZzOkrpi7TaKNr2Omx9irX6UqEmwJluNSi5YYhk0mbkRHuJAnGKOw4oSieQ3HC5ge/iWj/R/QjTdIWlPCeIuRkNhlSjjdRVYVhB2qte+yffI+6e73sYM2dm2HR9Wi5tBGU+gC3wo/41M555xfHNJUoEpiJyJTGVJIfNvj40r4pQKt8Z3FWnPyBNH9Cspf1BB2OcIu57Tqmzw4eZfGxT9l1r6BE99crLVP9fCjch9n/29w9n5AGq/Tufl/Q1YzGH2EbF8m9+osn/yI8egeWjosbX6LTGjqXgzUuLb8DXq9d2ktv0ZWzsCNSJMBTuPSwonMC9AipvIqXOnQsNsvvA9LzbGSQ+x0H5MegHSpqvS5+2jhIVoXYPQYE3Wfc3c754tzkO7T9jpIIbFGdxGmRNc/X836m4onHa756/xFZ8b/dPIW/JaL6875xaOdGCElSTlC2S2kznGli0As1of2Io5Jm8WgiZSSutVkMTpyetJ1nsbnScti8vi/opMTrGJItP5tqmAFTwQ0nTZCwFI2xJse0dGalja46QkiT6jWv0m++h2c0R3M8MHi+TqXMI6PKgvsC39I1H8XqoKvLb/BWGgGtW1SaSHylKEE4QQ8SRYbt3bDZikZQO82SAtn7esoO8QZfYSlUsrGZUr3qRtmFSzj1FeR6QDVufKpQrNF72p/4VgfrJ/H1/4OIASYj6O/jYZTx6WPsbMTxGQPE61QdL6CXdtCSYn75L/jpCfUgjbp7JCieYEt6dI++AH2o13wAuZRFzuboq069cY6vlujyoZYAvLWRdLODkiNZaxFj0YIDue7RLLBRrhObMWsRWscZ4dIIWg6S1jPOJ+uupt4sQ+n/y9XBeNiQg0IwzZWeYgOWhTxCqqwyY1HoQpKU+K9xLHMssxCoJAMkFQY+9PjM8/5bUa8NGXhk6R6zrgYYVsCcTqk7Zz2zUvHJ9MJnu3i+ksIIVj1Nlj117HLKXbvA2qxz9C/iq3moBWxHWA3dqC+jWP7THsfIm2bdHCXoOWhhh/RDbp40TL14T3k/T/D3XoTa/KAEbDavY4dt4mEoZ9P2XRjnDJBfcaw5MdYxuF6+xWOkxMiO8SV58f/bwqFybk/voc2mkHW53rzJhY2oaxzo3kLGXTJD/8OLW2caAsrHUM2Ba/GZHQfa+9tqskjQreF27iCGt3GBF2a1Zzy5B1KJ2Rt4/doTnbxvAZ+0kc31smcFkYI8mQAKqW29ApNy8OTFuuzY4QpOJQ+vu1TkPHu+CfkuqATLrEcLKOzOfVVl9JroL0lJFDonMIoCuGSq5zuqTjeLsdYR29h0jF2bQ1LfxVH2pS6wrd8xGndZgzg1aFIQEiM9Uwdp3Psg7+DYo4bdym6b2K1r8BsH2obKCv6LfaM/nJj0IyrEWBo2K3PFPq+jJbbxaOirSbMpEeKxP3EAKqTHsDJB4jxA9zuDUzeY8sLUcmM5OCnjA2Uq2+QofBPbtNwm/hliuq+uXg8Lju1C0xXJ6yZCpyI2GiCwbuIzqto1pE6g9FDhGXhRGuopVfRCCyVoKwAEOTBBuP1b1CXLvnwI7ywxdj1mZV9Vpa/SqXn5NImdltUB98jdjtUzWsoK2TJXWHJWz4b/v4szoYgdUFn8j4cvkPLb2IHO5/bwcwux8higvI7qGd6rhUlDyb3qLSil53wSvPm57p+nnPOs3xhsdm/+Tf/5pfxOs75NeIO34fxHnbQpFh+48xmVAjQVoDc+BZx712kE2ENPqKKVzhMH/CIhS3xWrzBhr9FVEzZe/I/yFUBk3ssNy6i0wnh8ldoLv0eQeQwe/QWYtZDAOLJX2PFFzBCMt78OnMb0skDMBVuOkZ1r2DKCWb1TdzsmNmd/0Rjfkw0mBIt3aQc7GJphbrwL88sKJ9DgGVZyHIC0qPutCDPyV+85xnaKMbVECkE9Z/zgnjOp1P6q9jrv4fQFZX/i4nitYGV6SPSyR6txjZW89Xn/81gDbm1gkH8TGcvd/YQ+rcRtseV1ddJqwmBAYlzJg53hh9BNkQ+/N8B0LMeonOdI93EszwaVvvM+VEbzXLQ5TA5Yt1bZ21yCIc/Rfp1zNF7SKeBaL7CRrDFSrCGQCJRi2iI2iZFfZmpVeMoaNPRE9x8wCtBi72qYrW9xoazipf+LVbnDRxtM2xfZZxNaKmU6uRdcJZwHIGYH5PPHlMdHVHkU4zbxKvfpDQ5g8G7cPATZkKytfmHlM1XUe1XsMQdjBNQBisv/7DO+QchBCijXrgNFoupQEa4SgAeadEjPbrHyG9jqxJ/449xhrcRZYpqXUWsvUEDjWNJNo7exhkfQ+ca+alDhzEggg1SkxAd/RgLsKSG3b/lglNjqXuNwg1J9v+eqkxxsyGNxmWUHeH6Np21NxDzY0Taxw2W+Yqe84pbw52fYCZPKLIRpRNjtMKvcmZem/D6v0WOHoHXpPKWcCd3MIP7lOQMwyZHTo2aG7MTX0IpxXq0jlW5xFaMPPkR42wOSMIL/xTjPC8IEggu1i4xr2YEdvhc4WvnI8x00bQXw7uI2jbmMwp2gcE6/glkE6RlY21852zK5ZzffPJTwazBUOqCItzE3m5isFCfo+EmTYF9+EOKfELlt0miJr4w2Ht/g5Mdo4xBO3XsZcGyv0quchzpELpttL1L0fsQUc7wqgRllbjdr6Dal5BlSli/gDN+iB2vUcz66MN3qcoEVIlcukVTC+IYqnAd6yURDx9j47AdbJI1r+JGa7jRBawnf4HpfQjxMmr5Fpl7helsnyYV7vE7DKs5cyEYL7/ORryFe2pDbmU9yCYYQEweIcK1c6eELwkSyQWng0nfxTIScfwBYrtL6ISUuqLVfx/Ruwu4OE6d2sp3aDRa2O4Sli7wN65xYTAgUxm1pTcpsmOO7/x/cG2for5GGNRpmjY9PWe286fUZIze/xHy5H1Idqn8LolQTBsXcOeHeONdRD6ncGLM7D4HYp1GNaR48H/Qlg7i5EPssqTrr+DWLtARCm9wB4I2qiqx1ByRjAitGIoCo3I24nX2ZvtETkhsnU/RnfOrw1Iz7MMfYaqcC0tXaTQu41ousVsjY/rSxwgBJumh3BpO3EXEbfLaRSw1Qx78HShFN1xH3bzFHAvLa3JcHRNYAbFciNLCKiOZPqHMJwTCwkoOqJIRluVgBvfwVIGeHNCc7bPS2iK///+j5YUchi2ceIe8/QquE6HzEYf3/xtxuIyz+hplmWDrDCsxXOvsMKROEG/QL06eW68IAdbJW5DPEGUfqXOUtMEJz94jLGrJvH4VWb905hxbmhyJ9UJ81zmfzUGyR+vUacYefIiRLjr67Rd3v+pv8Z+yXZ4M3uZ81O+cL0rltCjWXuNg8oCp5RHOH3G5do0rjasoqjOn65PikIP5IQAX6xdp2O2z81UZbWGvLQYJleWiiznO8B5WlRLE+3itr3KQ9xhkA2whafU/IgwvUKsMca0DhaFSmkLnaF08J94y0iXb+CbzvEd7dBdnuosrHZrSoiMcuiubvFvMSFfepO41MM/aDxgQ6WBxi1aIfII9P8Ta/R4kA5zlfczWH59tIhlsEBbKSMR0H9FeOhsatlSCLGcot4kz/Agz2V84Vq5ZlP7qL/17OudXi8GQ6TmOdLFxMQay9g557128sIv2GlgYBGKxYXr8AUZXkA6x/Dalt4Q0JZbrYyb7eMNHrNW2aASXqB/9DfLgbfTkEeHKTSzLZVxWBK7HqkrRx7dJioSqfZ2JF9EXNl6Zc7mcUZMx1vB94sO/RzY2sWsXuVi7TC/vcZQc0zAlkT/HCi6e/Y4kFh33af9xxV+nZbk07v4XrNkAsXoLXd/BOnqLhj2nKg3rK28S51Mq33su/htA2S3Y/iMEGh2tfaZj4Dm/nWg0lSlwhPvC/s7H/VIlCu5N71AphRSwVd/CFwHNdIBJPmDf0sybF7CFYa22+TRDwQis8T3k4d+TVgPc1W+jgzZi+QZyfJ/w6DaX04TRlX/BYO3r9A9/TNS5jjr5CCFcOsfvIx0XTu6gl16FbE64fIt4/BCrf4dq+ID1oEt36QZx/wnWZIRZ//1FXObnYCu4SMvp4Fk+nnjxMaXJGRR9XOnScjr8Nse5f9l53qH0aX1gPmFVJBDcLSZk9W2EkFy0XcKVr2MVE4ROqfZ/gHv4NmZ2jG7sYD/8b6joEnJ2gLQ9VrwllK6wK4WZjnFr2+igg2pcxhEuXtBFLt8inB8h5zMuxzly9CHi5B47fp3VS3+C9pf5YHaf++MHjLIhl5pXeDW6Qjz5EE7exhagLkjyxk1iu07bb5OUc9bCVbQ2TNUQa/aYVnMb2zqCeBnhr3LFa5GplIaQONkJldfGCJuycws77KLt6BNmEQm6mKBRWEkfoSuK+mVE4/LZZ5noGfuzCcY4uJwLLn9VDMsej6dPANiqqbPY1S+CbRTt3n2a+ZjcEqiN38cVzw+jimKMsmNk9ybWbBfTm7GMQmy+Ts+tM0iHmLzPQECzTFGmoh51yNTozCEtkDGi+TqJu8TK7BHO3o+xLQdRTsjcOlbcweQbGKExswNMuEZw+FdUeYHd3CZvvII/ucPK/IT58qvoldcZx2u8N7mPQZMF67Qv/kvGs3386SNkOsZkBZYdoBrXF2/ECBQVopriVSXKb6OxAUOq51jCxhVPnSmNAVu4bGkH5baxtAPzQ2h+ttjMUvPTXlWF5dfRq99+xnjInP12zvcBzvl5+cLdwXPnst8upClhegBGYZI+VjmjclvM9YS9+S6+FbDjL2FnAygnTKaPeFyNGE1us9++wUZtC48A23gk+gRpSaQS1HEQ8x4oTTzZ5z6SPWOxHrXxJeSOhzM9Qhz9ABmsYy1dYiI9vGCNps5pxFtMJvfJqgl9J2A73CYO17GTMc3uBcr5AVPhUZRT6qaCT8vhLqdINUfqBCxD0bjwwl0EGquaoyyfXtljf7YPwE7N0HrG9SwzC9eSQISM0wEPJx/gOU2W/U3kuSjtc1O5v9hILqfKWaoEudfGqwxClSjr+eNBn34/Tt5DZH10sPzc6xACmO6CVpgiIUyP8foPQCtoTihapwI2VYCqMPXNRWMvbNAXitl8nyNhcanunGWHH+Z73J/cBQEX3AbZ4EOESvCP7mB3bsLRT3GlTVG7RF+NOZwf0HZ93N47xF4DR41I2leR08fM9/8aqQ1FOefNS/+CIHgFne8jygFJOqLqXMX1V2giiYsJ9dNpJyM9VNwlnd+jcCNmpmTp9LMxgFQF+uPFS5kgWAgnquVv/EK/o3Oeoo3iyfwRD8uSuunQttuk1YD5wd/gIKmv/T7GbqGDFSx7HykClLf4PqXl4SRHC2cJFsYY+fLXAaglu1jZGHSBnviI2gWMgZKC+8mH3O7fYdOr80ZjjTAfUWmwlKJRlhTBEk60Qjo7JPYaHFsF+723WK5fYklI5HQRRese/oClWQ+ZHMDSDebhKkib3I2QjQ1makLSv81QGzorX8c6jZ81ugJAaUWgc1bmM6RuYdeucaF+CeVluIRM0jHH812GswMiu8Zq0aPmvOg+5RiL7vQAUUzRrauU7kK4qp0Qy3ahKiDsfKbQDBaRm5SnDh6qQugCYQVn1wTzadeWc34jWAs3MOzhWR51p0luUm7PHyOQbEc7eJ8hOLPnh+SWjSoThNtAug3cx38BuqI0OePpHlO/w4q5RiA3uF6/iVXNcSb3GZ28BeMHTGdPqHevI3sfofFR3a8QODWSqmTftmjbHrPhQ4pigpWNyW2PoBzQqQz2xEWNe+h174UpJYHG2BFW9zq+KnFrm1QyQlRjtBVi1ZaxsmOs3jusbvwRXuMSYTknHA+Y6hEGQWUUha6ITjum2m0gLXvxWwiWfq4Fpl0Okckxxm+Tex1maowtHMKfIZg75/NhpIttBVCVCNsFLDbDHZrelOb8AFs8PrW8CxAYvPGH8PgvKS1JGrkEchU/PcY5fhfLlvhuDXd4B3fyCO3UGQZNTD5nFG3hWEOy8Qd0wlUaWjG2He5WKVExxRrco4o3SfvvMmxucGSnHBQHXCpTVjrXaBQz3GKKZUBP7pNFywyO36HT2CQZP6JobKKEprP+LSz5Q0y0TB5foSYcbtUcNO5Lo5DH1ZBedkLDazwXmX7OOf9QrGywcL8A5PSQenzxMx9TmYqB7+MP3qJWFVjzIbb3BO3WQRssYZBVTje+xGj6gLcHb1NUOcv+KtebrxDImJrdJIg2UPM+TuMCVbSJNe9hjR9B+zKqmCLcgFBIRD5jXEzRo3tsXPxD3kuP2RIaa/yEUsDS6lcRk12wXCrpcTy4jSMEnYlFXcHx/JCTeJPKaK42XCKrthA4qJJRNUJMHuBEawTeMhWKk+qAUT5CGslWdAFXeGe/y2HZ48nsCZawuNK4+tINrHM+naPs4DTWD+zhh+h4E8Rvf/z7RbdLbOCvq2P+9a/7xZzzG0lhhQylB0ajjAZYnMueodTlM3+uGJV9Hs8e40qH1XiVyG/j4CKMot25QTnbB8cj1Rmz4oQJJY9nD1gJV7Fra4SzCXL5G4TNLpP3/zMnes5u/x2cxhqX4xsEQlIBT6TiUe+HCCH5vWKIPHofP6gjjMa2PETzCtc3/pBMpdTsBsooHOHgWi4NGSLiZXQxYqxTJqSsSYX98RoVgahSbGEhBx9QmYwsG1OWKaPpR8ggph1ewtYF9sEPMGWGEy0hzFmnB3G6Hv+i2NUEOT/AeI1zsdqXkL30Mb20hyMdrjWuYwmLD9I+KlxhUBzTndwmdmtsh5dA2AjbxRQVWPbTiHqjyMuC3HGxXR/XdnF1jnJipqIiVzM8JyBvXcUZP8G1HHxlkPUd8t5tmJ8QrnyF3NhEWR+ZnDDBoEa3SZyA6cEucdDiKFsMBa5Xc4K97xHaEe6Ff0YWXwFgrsYLVygrRFohDi71qsKe9jC6wpzcRnZuYnROxw7xyozj3e/T1wXt9d+nqj0fo1sFSxingdA5Ot7+lX4v53w50Cgezu8xzWe0/Rab4c6Z4Oy4OGCYDYi9mKScszt7Qttr41shNatBoArofYgxJSrbp1j9GmMj6BqN9Uyb0VZzstH7DE2J8Vt0pURP9nGnhyjLQicHlKuvsVm/giNcktF9nPZVAq1xMZh8ivQblF6EaF5DygqjCvJHf0kYr1Cg8aTAdXzQGqXGZEITyIhUzzlM9vFsn1VvHfmJWtLCpmF/upv/bvKYcT4BwGk4Z6Ltc3612MUQOfwQYYeUrRu40udC/QKzckbDbWI9u3WvNU6VkBlDrksqXaKtBtr3kfP7IC3saAWR9LH9DtpZDFJXRjEQGYeDn7LeuoQxBQ0rRQwekLg1psMP6MRr1INN3BUNJ+9TuTWGyROcwR2Ezqinc+Sd/w27eZmtsEsufR7HG6wEy4TYuLMD5PgRusgg3sH2lzD+GlvhDof5Po+nj2n4I/rJgAhBbkrWWtfQ7etoJJ4ICKmw9r4PqsKtr5N3vooWDkW4+cLnVtghE1eSTQ6pLd8kOr2mfdzDLE3OvfFdIuVSJJprjZsIc753+6ugfKbmrFSKJWeojyNUjcaZPwFdUsVbaPny5DyhSyhSJBaBttDYPFvJ2uUEaTmkVkVhKuL5HnY+Q0abhH6dIjcYy2cQbZAJgZAxuZrxyImZj+9zuXGZ2GogTEFjukcDsLxVRFWQ9t5DrwjS3lv0ujdpqIyl4QNE5yZlMUQqF0SEmezhhh3Ug/8vKjsmBnjt/8GDasaT6WMEgpbtMdEpqU7Yrq0RF4v1C5aHEIvPIzMlx9MPsfZ/QF5O6LRvEW38YwZln93pLlJIrjauniX+fIzxWlgfJ3t5zc/13Qhdgjr9JMt0sa9wel20cbnYuMSkGFNz6ueuZuf8XJyPov6OY4QN8QqM98Cvo+0IIeAg2ScpU1SZoecHONN7VNmAqpyj/YjcaeI7Hg23SddbYVwNeJz2aLSu0ZSSKFzDO74LliC3JGE5QRU+u8RsXP/X5I/+jCBcxpqf4DXXiFSFDFfxdv4xgR1iHv4Zxeg+WhWI+g5FsIZ74X+mESxRJT2m4TJIh0ljB1/IT5z+DEYYRJVh7BjV+wht2ShjvdRy2Bm8D5NdpFdHNNbPbq/M08vYuBrwcPIQgMuNC8we/5jZ8QNmbo1w+59Qt38xLl3n/By4EU60gj0fIOJlCuk/9781ajF5rxLE4Y9BKyx7F735B2eOeMYA8Rrkc4TtLsRp+tR5Kh0i2qcTT+3ryPEDdBDB8muYeA375G2a+YSgvgn1S4vnE5pedsJxcgzAiR2yMvgIpQr81dcoK4N98h7CDVDzHieeg5Y+d2a7XKivU81O6K5/HV1JyuE95PwQqpyofR23ypnoAcXeX3M8foAvHXwrIDAF68EmXuhgWw0oZ2T1TR5ne+RBjCxn2MESTnQJA7jCo9m+hdGGSFjQuIh79HdQzNBLL8anWSoBzLnr0z+QVCcM0iFLdkC595e4dp1UFKSjxyQYAr+N3f0OldtCb34XYSqC+UNClePVryDTE4ypMMLGOE+PdSEXk80UCVZtYyE0Mzl3J7d5Z/wWWiseZZq11VfYCpYRR+9gqSkUI9z0AGv9T2lmJxyZOe/NdrE615n5HTxh0bCdRQSDdDDFHC08ZD7FXn6Tx77Nk2rOhnBZevznuAc/wmpcQDkB1tK3Aajql7AxBAKqyQNMckxUzhCNIbHbZqm5QTIrGDNl0NgCDHOvw9RyeNn8qZUfoYa3sXWJVWVUm3+0+H1aEax/G1kllM9MPP0stLAx3ZuI8SNEuIRymjiD986uCdXK1582Yr8Az0+mnfPrIpARV2rXzr6L4/yA5HTjZlgMWPU3fubjje3iyCbB5nexWxdxJ0doVSJGDymWr6A6r6CciJ4d0AGEynAPvofMh9RH90iLKV5rm1wrjK6oOw6esChqFxnlE5LM5wGaK411JmULaTkYO8LEG0TpGCvLKcmQxeBphK5YTBstXGl30V6NauUbZ8epskIsv41TDDC9Hrp4B99rUV/7I5BN6CraeZueE9BwGjSeEbFVTgNr4zsIXaA+52/oWaSpsI5+gilzhHzEePkqj9LBaYzp5fMG5hdAmAp3cg+jSlT9AsqO0dJHr34DmY+ogg5a2FhAw2qhV/4Rxm0jJVRlhrv3V9jZPv3hh+QqJ+hsMGzeonr0F1DlbESrrHWuUs6OsOI11PQxYCBeZa5TKnwajW1G2ZB4548YTB/QbG0xw7ARLJFrTbHxDfZcl9vpMVUxYSvcQMSr2NNjnGAVS+UMihne5CFWMWU4eoAdLXGiFcXJj4jX/jGmfgkhHAyCYPgOevgAy2tQrX7jOUt3TcWT2SMqrZgVM+JWDf8Tk42WmiO0ovqc8SLnnPMx2mti2R5GlRCvLlxhP0OvPlczHhvBWuc689FDNrSCcoqKt/DiFjz5HrKcYldTvNo6hSpIqxRt9NkaUw0+ZIrEW/06k6VXaFBSs2xk1KacD7HWbsH0ANO5jNCKIJsgolVGfp0Vuw6HH1JzAnyVE+gKYdWYjA84aW+RxEu0whVGg0csuR1UOsSpbVGZRbQFLAZPiqXrTA6HuOu/x7RMWWlsc7ea82D0kFzlbNcuMCz6rHhP18ijfIg2Gm00s2qK55yLzT4vmcoYFcMzZzNr8BFV5+av+VX9apBC8oqI+V6Y8a/yMcI7rwnO+fwIAbFVZ7u2TaYyOt7LhyK63gqVqbCFQ8tt82T+EIGgV/Y47h+x5C5zK1giGH4EZYa39cckRR+VDUn2vodZukHDbVKqEpa+jm5kKCeApQ6ZEuwffp/Uq7E3P2YtugL1S4zLIYP5HrNqjtaKieXTWX8d9v4OkxwjK4W4/m/xRYht20g1wzMS19+kVAM4+SE6nTHpbPFAFZRlQuXGXL30p4jZISpcp/K7OIP3mU7uM0r71IIGo3yMDFfo5RMCb07DaEx56uqcjtDrbyLsXYQTUgRf3D1x4QD+U0w+RwiJvRGe11hfKgzzaoYUklKXZDojtCIMhkJnTIoZS/4Ko3zMWlAghEe1+jWstI/2WujTvqmWPuPWJUQ1h3xIkk2pHfwd07Wb7G18E2fzmzxxQy41r7JWv4q4918hPQE0bnMLqoo4nbLMCTJaRc+OSHSOHbTI8jGW06AULr20z7XGNfz8bcx8gGdlyPEDiK+QlkdUR3/P7sk7RPEqRfdrbDWuY7lN7O51xPA+rL5GZddxpIRsRBouMz7aBcBL9vFqV3GTXUj7UFujcJfR67+/cDZ7yRDLOb/9FCZnki8ciof5iLVwAxuXwmQczA8wxnCU7rMULLNV2wQEW9EOlrDR0iAtG1lputEGpVOj4zXxnnGXsdQclSckURdLpRRVznh6gO9FuI1NdP8jrHgNq/cBaXBCw13GvfhvcWaPkKO7mKyPrBRq5RZq7Ttk0SWc2QdoDcHWd8BvM6lvYIYPKIcPiDa/zQfpEaXaZ6e+TT8bMC2mUEwI7ZDmF9iXWvQrP91B65xfHdboLiYZYRhh+y2KaJu61aJufWLY1Gjc/k/ZmD5kajuUK2+eCe4VFfd0ylLYAiKWd/4ULWooJ0RkA0a24ofju2wv3+Rw/Ij1kx9zMH5ITSWY0kBtA33094RlgVr5KmbpNar0iLHj0Vj7OvHsCWb/xyRlije8z9L1f0eZztlY+xq12lVk2gM0opgjvQaVW4dTEVFpCo7nx0gpmZYTKlMyFy6i/Srt+hWelSbIKnkqhEn7CCGeO06fJdUFu+E6jWiNvoDgdO/v4zW8MgqtF2veSiu0MedXgl8RbW+JQuUInbE6eoKVfYjVuUJRu4yT7MPJ+wDYKqNo3XrpcygrxOpcWezZWza51nz8BdrVBLn/fUqdMQ9rJLMnjMIGbZUTdy5B+zKm3qCGRSxtptWYMizoZT3mxWJv8+N+jDN9jOnfBUC3L2Mu/xOyIGbmNRnoKdN8xiBYJuhcxh7v0asyVDakqWdEzRtgNJVKqY7fwzgx5uBH1Db/gHbQoW0qmkdvURUlW8s3mMbbxMtLlKLCBMt4xz+EbEzRXEeUCePkeNG7ne4j9JSkXMSia6NJVPKC2KwM17E3F7dV9uerz5XTwOpcwSQ9aGyjP+FSH8s6sX9e65/z83MuNvsdxyAo269i1XfQVoAWDpWuyHXGsOhx0QoQyYRJkVAiGay+htPYprRcbtSvsuZtI5GkOuEw2+NxlXOjfZNGeAW9GlHN7iKOf0rUf4C9/TXK5W9RBpvMGhfh+B2aaQ85O8ANV7nQvYgxC3GQinfIheYgOUCVA7poSreDXdvGGJssPyaJ1xDxFs4zzjOKikez+yRVyna0RjdeQ3g1tN9cZHtLB6fogy6ovBUEGmaHC1VANma5fYnMbyOFfM7VLKnmZ8V3UozwVLF4TDHH/UQc3jm/YiyHsvsmsp2grOjM/tOgOch2GWRD2n6bLad1pv5YfJf67CkEGuPEyOVXTic2BU48hHyCbl85a2RWdh27vk2x+7coFNF0F+/kHbJqTDOICO0aVpUgdEHX7/DYeoQQklg4ZK0LiKpg4tWJjQV2gDYSUWY0g4BjY4idkL5t44cbbHUvEz16iyAZYqI1KmlBbYtdYTEc36cjwbd8kirDsh2myRFZ9Zi1aI3l2kL0lpmEcVXRszxSo/h681WeLa9Dpwtrf7L4DJJdTDJY/Hl0DxGuLSyO9Rgv6xH17iCNRK689oIQ7ZzPjys9HMvBL6Y4+RhDgGPmWNJCa4XtPi3qtHBAOLi1GwDYw3fRkwMsL0Q1LlBFW0/vqw10biKEQYvFhESmMnKVseyvsDffZSno0HTalG6Ev6qRJ+9QzUcwGyC2fp8i2iEvnmB7PrkUOJaLcev0l68zme/TkBbLxkCZUmx+l7J2kcHoHRwhEfMDbAyFVrhVhi+8s1+YtgKK1i0ECnvyiFExZD85oNm5ydrp+11x6jjuhD0pqPwuCkPHe5lzjWFQTRD9n6LmB7TXvgXq9+DUoUpZ4XMChc9DGawjwnWMWYhlnr0mWNUM7X76NODLcPI+ov8+wo0o269+6qTOOb8anu1N+M9EDviW/5J7Q2UKJtWYQDjY0kOuvE6oK8poDVX+GFXEOEuvUnRf5X4+ASG47CwWeLaaw+HbGJ0jtELv/AFTNcN1I8L5MZ4vsDWMhM/IrTOjRKgZx94S3U6XeHIfHv4FEon9yv9KP73PXjFiNL3LDa+JIx0eTR/iCsnlbIAvLay0h8xPyIKFcM4Ih2L5azjkmP49DBJhnR6DQlDEOxDv8GmtSGVF8HOLig3m1GkCYyiqpzGmhS74be7ulCZnWk0IrOCFJsDPg5PsYwb3gYWFvOp8FVgIAnFe3KCvnDrV8rdwJ3egv3BVLRyPBIXlRGRBm2k5J3ZjMAXKFDjhOu6Vf8lR76cMuldJwg5+uMKyU+et4x/j2C7XNr9DHlyilJJe2seTHtHWNUQx44gMPdvlzTxFo4mjNcLaJWw+RBsNySG2EUiVM/VatFdiknzOvExp+W0ezu8zLWasRqtsKAWP/wKZz6F9FVmMUMHTc7kQkqa0KHVJKr3nJ3w5nQg++HvQGrd7Y3Gcn3PO56Sy6+jN30fo8mzq9rPwpIclJVO3wWq0jLHr6Hgbg6R0m9heA5XPsbI5DXfMTm2bSpUsBavEVh1NRZIfMd39a3IhwIvpHb0DVYJJegStKyg3Yrf/PpaQbLSvY9/89wRem0bZp917j1BN8ZwQx1/HeBFVOkXluwS9Dyhm+xQX/ym11kXIcppr3+CxmmJZFkI8nepWXpdx+zpJmRCEqzRql5iPPsS1PCbFwu3gk9fLptdiWs6wpUV8Hkv1hThOF/F+ba+DTAfIrIeOtz7jUb893Ai2+CEz7u/9GZcv/btf98s550tGRcGkHONJ/znHssLkPJk9pFQVW7Vt2k73U5/Dlg4bwRbO6aR/02uRVinzdEbH62ALjX3vf8MaPoR8grn6r3DzPnb/Nk2/gQskdo3QDTBCUroNpJAgJbp2laSacDg/YCtcZVQN+En/R8RejIPPariKj8a3QtAGlfSQ9S2U26DyuhTlCenwXdTJRzSCJXT3Jrfne4jxE67EO4h0iLJP1yqWTxpfPxt6BBB2QKFKSgyTxg6FG5JoCy0ErnRRwkE2txCzY0xzh9LpQOcfMhRrng5gmuf7Z+f8etFGsZs+Ypj3cS2Ptr9EaEVY2FysX2JUjGgGTZI8o+U1ccTHQ0kxKn6+zpGmBK/FYfcm+vFfsapzCjWBvb+hTI/ZjVbRwqHjdHH670ExR1UFWdwmz2fo+WLofNntUjS+QmEHlMkeT4TGruYE4RqZsoidCFcG+PVLCP89JBIVr+MUfYqD72Pv/w2x5ZAmx7jVjFSlOHaTbOdfILczlFXDm36ETI5AjTEagrhLWZXo+g52NSE9/D699AR/WKd++d+CCDiXF/zu4uLR8BpMigltv4WFjREaicSzXLIqx7IsHk8fo0zFraWvcHd6m6xK2Qx3uLD6Nex8RGi7bDt1SuvFIVStYB6uoMsBQynZbl/DzUeIxjZuNkcP7xB7dTwjMaWEZonRCpMOMLMeCsNM7LO3MkaWj5G9D/CdEOm1KVZe42h+iF2kOLVNVJEijcFgmJdzPMtlyiJa0f6CsfbGwEa0hW/38Cz/LKHlnF8NJ8Uhx+kxba/FjnPa8xAC8yk9SgCpU8zsBJ8AXwm0rFOdOhIpo5hXOTpawqak4XXhtFZKbI87o3fo5X26eYKdjSktH5UMOYm7uHZE5ESIg7cxVYVl+yQX/xWmdQ2R7pKlJ/hhF9HYhnSM3bqMEB4r7jra36YSIaaYkwQruDf/L1heHdyn8d62cKh5MfvJLqIUdOMuVVkhHfhB//vU3RpX41exhUPltXFrq5ANMZ1rnyo0g0Vvd1kYqr0fUHdjfLuD9prI3rsIYSGXbrFZ28K4OUv1COv8WvArw8FlK7yIm+xB+nBx43QfUb/Mc7XkZ0zoGzugMhamrLAG76NWv7UYCqxSCjXjYH5AWbhoP2aYDBG1TeTSDerty+jedPH0BlzpczQ/RBtN6PrUnSb10xjNZycMjRAcNC5yYErq0iKRDlpr2jqFvQfMdE7SXGcaXsbxG1j+BZRR+Fv/CJmcUIZdXL9D6NRpeU1a8wNC4UGyi9mf47RnHC+/xuNkwGp2xNrsCBsHb7yLam0Tty/jzXvYS1epn7xPoxoRB0v0nBp1++VDWkbYi4QeDOZzRCEbBHn9KqJx9dwg4ZxfCudis99xNBUCiXlGATsoTlDa0PTa1PwmTpYzjDrY+QwTruN2vsIbdptAPF2k+pbPmh3i64pIZQhhuK0mpIOP6Pbv0JEWQT7jYLzLiTZsrXyHmhNiVxkmnWGG9xHrC+tGjcW0c4mTYo9y6RUsb4msmtMse+jxLvb8kOXV10maNxGf2MSfV1MmxZSOzimPfojpvEZ+6/+KzEYov41VDBAHPwZjcNuXyBvXobYG411EUEe4HbZeEpvWdNuM8hECQcNfpmuX2IWNG3bw7aXzGZBfM0baVOL5xVFpCk6SHgbDSXpC11smXHkNkfUx4TJaPD12nNkjOPkQg8BesSnCDXR9G1lOFyLFZ/8tIekXPRKVsqoSRmqOwiZF4uZHuEfvQVWy075IvP4nlKbgYPYIhKEuDfWVr6MVqKKPSqYIBJu16zSlxJY2qcpwpU0znzNJJ9TWv42gRC+9xpHlM5ztY0mbeesKndoW6+ESRnjspX2MMQyzISveGkIV1CeP2MnHxP4qYdCm6366SEw7tbP4NIIOxsBUj7g/vs9yekyZn9B2uoisD+dis58bR7hcbbxCzUtRgzGmUvj163RWvoYFiODCc+cTS82wxg8RtoNIemhdoQowTh0tnjY7VLCMjE4w+QTTuowxEFghSiryquD3Vr/Fjn8JR/jY5QRz9DYcv40Vr1LVttFYFCZjb7q3iFC2PW60b7A32+XB9B6hHdC023jbf4jndBfuf8awFq5xnB4TNi/ij0PC7QhqmxTNGy++eWExbW7gmRkOmjw9oKxfgnyKv//3rJUF3cYKvdolQjvEEy+KxqzskCo9QMTLTG2XCkU9P8INLnzu7+BlrmMf/10L+7lrQuV88U1UObqLyWeYfOEmWETnsQ1fFpp2B7exOPd/MnYHFsfG4/lDkmJOd3KfQEncoEu18k0mKuHQ9oiiJo3aOk+KDM9x2Yg3icRi4afsGk5jk3LyiMIJmSqNjNaJpIfXuozlriDyPoFKeTVcZR6t49gxk2rM7vwxnfET7CJFYJGP7jPu3sAb3SXKx8zKEQZJoUoKYB7ExL33MFWGsQPkZudsQt0Im2T5WwTSQmZjitrPdnD7RaGFg1l5HTE/wPgdal6dyfwJruXRsH+xEdpfJgyGh7MHzMs5UkiuN1/5h8fKPRODYeSnL9c+ruM/jgQxbh0hJJma04+WiS7/T2TllFq0SsfUeNLaIJwJRD6jufd3RPEK06XrvD95SDHv8aq/yiQdsxHvoHRJw2ktmtHBDh1vCUe6gAs+rJmKzaqinE/wLA9be2DFyOYW6ALT2iBEIlbfIBw/xi8S3LqDU5VQ2+AgGwFwnBzRzidkjoucPKEhDOoTketuNmB78Ji0muGuvoEQzzf7ZT462xAVaQ/OxWbnfEG08MD6/OJwTwRca9yg1AVR52uUiLNaQoXr2I0thCpRQRvlxhSqouW2WXZXEUgynTB0Q2TzAjNpqGmFEpo7akbdi/CaG+igi4m6FLNjprVV7NorONkRW4N7DHb/BunG2I1tRH2DMtpA5mPq8xB197+yVM5opmOKzX9BAQyKI2pJhqxKqtl93EpA0KEINrhUu0xSzQnsCAeXjXgDN3XYrm3T9VZfiEFuOUvEzTpSyBeEn+f8bI6yhdis5XawTt4BQNVejIb5bWUjvkRj8lN+2Pv+udjsnOcQAh5PHzIppkghuda8fuZgOilHTIsZAL3smCh8sYbXVFSm5N7kHqUu2Yg36DjLNO0OUb3GlheRnrxPy1c4qgLbw6QlSIGnKpaKKUJplNtBOh4P5/v8j4P/zoXaBS7El4EatnB4vfUNbjQSXOHwwcF/I8qn9POIWytfoy5jmicfQHaCqG1Q3fq/Y5+8g4pXUOEqav8vkdNHWKPH5HaAmu2hnQgpLWamYrW2xSW3QalL6qcOw8+uWYv6Zeq2Q14OmNl1VqN1Sl3iSR9HeAu3ytYtRItfSH/SIFHLryPne+A1qH4O1+NzfjlkJmWQDfFlhCUk2+EO8vR6HMk6kV/HYCiDAke4iE/ZgBSmwj7+IVFyQiRzJktX2B8+ZN1xGY6PiSVs+EuE4Qbu/ADjxuj2dVR2zJO4TU8VrC1fJ4quoOoXMUic6Bq5gCI5wvZaxO4SG24TT4aUJucto2ju/CFrtoMtXez0EN/YiOYlmskRXuMSjt9mafYYqR6i4w1Kbwmhc8ToARz8GHyf0Ful2P4DKqeOL2ugU0bFhFIvYghlNaN27rz6O40UFjvRJaqwxBEOhcl5ML6HMoqNeBOJ4Dg/xhVDKlMyySfsT/eojMKTAUtBl0aSUhz/mKNiSLr8Ot36Du35AKMLVP0iVucCW2OF7v4RzemQKBtSWQGT6QlR+yJS57iTAxxnCbV9C/I+wrKRS9cxbkQhKval4EfD+9j2Q74qFJNihiN9asInijeQ8R41DV77KlK6uKKi6bXxpU9kxziWQyy/uFusJwLW/d+dgYcvCxUFB/MDtNEcJccsNa8Tek2wPEpv6bn7Ptu7riwXq7YM02NE3H0udcYVHs2gQTq7j390B+nvY3dfo4h3Fg6YuFxpXGdFZaw4K2QorIsXyLUmbN+glk/x5IcgFERdDAKrmnMhHSMUaGJM56v4rW2E20H2P0BGMelpTOeh61CplKawaeUCnc6Rw0fYG79H5TSoeTX6gxMEFkjDkrvCT05+AoCcWbS8DqvuFkY45EtvIPjsOsbCZkNGi3U3NiLtI4sppGMMYM2esBKt0mxs0BsV58KaXwPKa2K7IabMob6JMVAFq/jRHqLKyGufsVciLJA2Tt6HXFOqDCN9Kq9DES8jqhmydRETtlmLtrHcBkRXnn8KAZNifLaOaPstVr2n/fEy3sYB7CqhEIrxdJc5grEq+WrzFsoo2qOPcIwhRzEeP+Ag6nBU9HGnu9SdFs1oi/Vv/j/xihki3GRWTdFKUHnL6GRCR/pU9YvYStKbH2KQzLAohcE2MHc9UlURrX6LZbdJPD/G3/1bGO+yES3RfeXfo8SLfSq7mmAd/RAqhdW6QF6/+sJ9Po3z38M5vyzOu4O/g2QmQSIYlSOOkiNiJ2Ynuog8VXlLKdFaI5Boq4Ze/w463WRXK2w7YMXZQGKhUWgUNi4NA+Hej1H5kKCb4ZUaV40YBW2oreLNepTlHLvokxZ1Cn8FZAxGglFQ33pOgXugK47jTXpZj8umpDN+iHX8DgibMtoA6SGkh1Qp9uzxoiiLt08nMmzso5/gWS5U78Hmt882+62k9/SMenqhKVs3FrFvwscIC7scYY3ugxtR1K9ghEUgI240F9aeAoG3+iYtaxMlgjO1/jlfLmzhEDoB8zIhchZTfmWw9nKhVJWCkGA0VHPsaoI4+AnGaCznCWrzu2cTcZkVMOlcRRYT+raD7dWw+x8wHT9mrXkNqhIAMz+h1nyFUTngwfQJyokJooC2vwyyRsI2VqvAwkFLl4BFVGV98hB7+hg8D8vkUGpE2qOsPqTd2eHQcsBAPezQT6fY0yNaswEtNabT2CTMR9hOC1ElMHxIB0Pb61K6P1tssIhP+zayyqi8hZNTdZqzXvhtdDYC28GEL3ObOueL4AqXWr3DcMOGMqVyWzjCWmTOj2+DW6MIF9+XPbiNmR1hALvWQlU5xovQTh1FRaEzPBmAcMg7rz+3GNVG45mAjWgLneX4xX1s4WCcEKMFunVl4eS1+gbaClB6RqISpLFYxcU6/CE1K6LjN+nnQ65VOe74CU64TLH8Bk+yA4bZkKVwibq3ThVdBiGeE3I+i1UMsY8/JMr2mCd9arVtovoN8A1UBQBOMqLT+dpLJ5jsaoo4fAu36lHoCm0HGK9N5dQ/d5K8XY6xBh+A5VK2b56Jc56lbN1E1i+g5eKa8EUxbg2SAQiJsb+Yy9o5v1yEEC8VmT1zD4qqxMWg5j2U14FsilQp82pKmA8RVcpxMSFTBhQkRUrsNRePrlJ0bRMRdzj2WkwE2E6NzXCdyAsY3/lzUpVSm+7hx5cJ/Qjt1MDS2NqhaFzE9D7Ad9vY8RZbRz/h+Mn3WFu6Rs1pMsEw9xoU0sOJtlHxHgaBURqpiuePZ6MpkwS0gKMPsbY6v5IY5NJdAnfRJAuBa/Ubv/0LWWEo9eIctoiWU3yOobKfSRmu4SybhRNv9HIhwlG+x3FyQt2tsRVeQAqL0l/B3vgWRs/IZrvk/bu0bYf1J99n1PwKs9MYDmUUprGDdbDHWnsTr5jQj1boel2m5Yw0G2ALB0/6LGzmS3wZIY3CGb4L+QS7fRXhdXBPf1O2mlMNH6EoseQijlzoArt+iXL52xQC0BWRzsmkjVvdptAFsRMz0RWpdPHX38RsfJPACtAocp3iSh83H2EbSc2qI7KE/BPmUzpYwnJDjCrRvyJx5TnnuMLDtTwwzzfElR2Tbv4T7JUpuZ4xmT6me/Ihwg0xW12EiPAsn6ETghMQSYuZV0c110n79+jbHpVtc8trcbz1x/hU5M3ruMUx4vht5OwJdV2htCGd7nM82qe+9iYtfOz+fbpeHVXbBruxGNY1huX5E8KH/wfUNoiKKQTbiPkxQa2PsmKcaBtz2hpqO106bvdnnrsd8cUjxs+Bo/QA3woI7ABrdAdtR5jTGuJ3ASEdbuY5P7D3+V+MXjhGnXMOi/VrrnJgUUtVujpzxPVtH3E6sx/aT2vZj9fCiZpzMD9Y1B/CRhvNIOuz5C4vouelSzw+wpQV9skPkI1NjOVgLv4TytaruEYhvUNk0MLa+1uEFMiozaycMy2nTKsJsKhtJRaBrOFkhzSGjzhJTthoX6YlfJqD24jJA1SwjJn3yNs3SS9dpjKKoJhQL2YkXp3KaxG6NYrGFUQxwV55nSUsGD2mHa9R1C+BebGQNMKC6CJdcZHu6Wfmn35GwpS404eL+r92AfMLctau3Ba4v70DI7+puNLFszxylVN362e9/GcRCNxP6ct8jNTZ6ca8ZjbZZbd1kax9EVu6OLMhoGnLAH300eIB7YtUq98gEwW3h+8yURlZuELcvLAYdjx93q6/yixPsKXFuBrTywashCvYwkGqDC85JJ/s4dSvgSlw3Rq2dZXahX+OMgpv9y///+z9SYxl2Z7WC/7WWrvfp2+sN3N38za6G3H7vHkvkJmQ772kilc8vaIqqXqiCpRKUYOaMGAAYgBCSEiMGOUECYFUVQJVoSyJ9x5Fk5CQDbfvovfezK09fbfbtVYNjoWFe7hHc5u4N26G/WIQ5u6n2WfbPmuv9V/f//uQx9+B5lVQAc7KK+S162gjYfsr6OwYGleppzPM4AG2cZUiXMfZ+gpi8pA0aFH/Ed3uL/iTiUSefw8mxZj07D4zzsdcinbRVrPIF/jSI3Jjan6NWTHHUw5HySPmp9/B1SlFsUAVM/T0AcXoERKFV86R/Tdh/JBK8ojyyl/CLo7ozZapD24+JwiaOGVK2X0ORYF7+AfY0R62uonZ/ip2+Baz2V2e9xvYUmDql3GDFkHlCqW/RkcI5JVNhE4xKuIGYIVF2OX86fFEngt+MZA4hE7IvJgTOD5SBhTR087abnKIGN1FhC2O4jb78wOqQcyV+ldAVZ7YizRorDFsqJBpaUj0nFrSh8olam6dnuqhrSJu3sKpWSpCUbhVKmfXkvFLuGoRix5F7SpCgDr5HjYdwuweNK6iog3cdI7qvYoY3KHUksBo5mtf5SCf02xsMzr6HpVFH6eyQRluIPQC3DpFWeDJkFSnONKh0CUVr8KimONJH3VWd7dYpBAfuX5oozXcyQHWlpjK5nIfjGUMuLM4ohzeg3wdEb2A5WljkQs+XrSKsRu/fOYev7wnO8nxMmEHkLNH0Hx/oWzhd4miGna2h5YBzuQ+eeMWVjjY7ueZhh0ynXIp2KBWeWHpenZW+/Cnt1H91zFelWZ9k2PpYMST6whYJoPoaA32/wBrMuJyRNp5CS3AlyFhcoozHyPGDwlrKzRbz/MwecSjxSOqMuJyqBGLI1j9CnncorQ5gQqQQjLCobn9q4iVMWq4D0GNsLKBnJ9QKg+5/SvoMuNBckhSpiRlStPt4PpNRDbBAlIu5036PekWTjEkOvx97NEPMOEKZVC9cCu74BPBjyw2+yt/5a984L//s3/2z37sg7ng42dY9Hg4fYinXBZ6isJnnI1JgsX5BmzL6SCqAiw03TZaKKrxLSJRonAQCHKbcnd6m1wXbFe2WUv6hGWBURFB/w6lcamZGUlji+TSn4NkTGknzIeHVOtX8ZSP0Zpy5bNgMmzredzhq4giRTev0/CaTPIpNbfOrcoWzv53sG4NObmPauxQREvBkDt6Ezs5BJaW+X60yZXqdVTlALdc3mUed4Qo4zXctL90AqmuU85vs29ThArYCi7hCIUcvI5djJav6dXejQx8p+AjACmXN82LQfwTi0SxW71OqhMCFT6zAANnSvCsj7BzTGWbIt5EGM2720YaYe35r98RDjZapSd9Kn5MxxqGyZC6V0MWJSaoI4oxIlr+P1Qh3WiFw9kBLb+FL0OmesT96X0kkt3aLuGZVMYZvoH78D/A6Q9h5/Oo2nUyr8ZheoJZPGC1sc6t5ksIAW+MXqO0mnTykBKPjWAFhntYbwVOX0U03nHIEshnuPU9C60qT8QH1d0m3TChsDlR83lK4T/hpnXBT4ZWMVYuJ7oCUKffxWZzQOBsRpReE6ve/d1l0RZ7QYNxmVLJD0mLlFkxp+HXuY6HnB1iK+vn4tp3BJeTfMpWOUfMD5aReq0r2PoWJh1Stm5QnDkOhTJmt34VTUF9cBshPUTxiLXVz3K5/RlWjl5dXv+LPrYY0k/6WCwn8xPaXhfxDOHW48h0RMOpg5rR9Sw22MLNh2BqEDYhm2EbVz7AKnspSW6qJkW9i7vyAsiQUH30Arga38UuhsvzEzTJK1ee+S4/iSinaNzECZvLjpuL4vwvFNZatqs79JJjWqufIZhNUHEHOXqbTTNjfPJDrMnpCMk8XMM8tuklBKjBG+hkCkCzWsW6VVpeGy19Zu2r3H/4R+hixurimE7jOeTx97HRCr4UtGvrnARrXP38/53AKBwV4Rx+h7oT4/bvMItWmSYz2p3rBN0b+KqF6X4GMXmAiNfQT7nwSYSUWANIgeXns6H7aZgnCSvZruzQS06peFVC+ZOL+iyS/H1EZgAazUlyiraaYTZiJUzOHYdLt46izqo1lGGH1vwIyPGKb7M5vscbaEJb4CgfuutUj98gloY1t4sQAfWoRderEhZzlCl5WOzRT/pUvSrXZQjjveXn7r9BsfE1nPXl2F9mA2DZ1KFMhj5+AysFKuxSbv7K8loQDlo5uMD1xk1ynRHKiIEbMwVmQrHldbFYHszvMc7GRG7EzWgdb/oITImpbjx1Pkqnit78GsKaZQT1BRf8lJG2QGU9rBNTPuYIntmE+7N7WGO5XLty7sRjsZRuFWEj6vOvM01OqJY1/EWfIo6R1mGldp2x20Ag6FavoJBMcBjND9hw6xRGc7lxi9zm3J88pFHO2bJz/HkPN5siwya9oIGZDymKGUV6gidAmRI6z5E1b2EtuPkQ9/g1VDpBOAGOCtBC4KR9dD4D6eMKSV65fP65Pg1j98+Dk/SI5lk8uxrdxlQ2+YnVyb9gPE/IHwnD7cmb3Kg/wwn5gk8tO9VLnCyOibyY+LGaREXWudG4ibb6/O8Nmnuz26RlxijvEztVtC2RjkIKSSvonI9jy/mHi9IF5CmlW8cEXcrul9DCQ1auIFcKRDnH5AmRCqjrjMiNqLpVGlbD+BHCRNizqDInn3BNeGzE64jqLsGsh5n3cbIJyg3Rrecw0mN/sccoG3FpcchKnlFLe9ir/x158xVc4fB8VKB0irP/R1hTMJjdZ2AmhOEaK+/jSv+s8dmdPcT2by9/tpasceun94u54BOHg8f1+g2ys3n0R72PLAP4zHlt1KgIVdvEmR6xuvZZHuiMmhOxGq/jZwu8sIP1WsDp8vm6oPBaSLPgRafOzG9i3Cpvjt46X0e33S4VWeO55vMs9Iy747uA4GRxwvX6dUzSx4738GeHqHAV7TXRa1/ECIkRPuHhf4LZCeRz5OE3l1HTyRTx8g2GcZV50ae1+2sEagt58C0AZO81xPYq1cpNZLixFOP9mC7TiZnzYHofKQWXKld+crfqCz4xRCpGCom1ltpZ7aTpdsnjnNPFKdN8ygvNl3ClR6YTHs0O8WubeJM9vDhkGtQoTcH+7CG+47NZW8UmQ6RfgUUf7/Rb5O2XqdavMFicYLo3WRntkVoHsRihpgfQfxOZ9NFBAzHdR2Qlu6pKfvo6pn4V5n0O6pdxvArts3g3g4LH6pPiGWLkd3DKCaKco/3OxZr4E4pEslu5xlzPCJ3omS7RAoPsvYYtc8gmJGaKRjHKpoz9LrXHhGa5zbg3fZte1kPFVbygTuDVMGfOyb4IuVl/DrC4ZYIwM7TXXjpenl1LwhSUo2MwJZz8ALndQFjNsBgxQuLFbVaVS3Dv3yNcB3n6KrK+i0kmKKtpBS3M5B5KSGRtB2FKqG1S+ssoz7rXZDPaQtuSy9VdSlOyFneZlFN8EdByV5ibCQ+nD/CUx3Z8+Zli6eUdzJxHYpZODbP1Nbzpfez4Hra+g13/PNiC4uT15Z0xHSH9BKMuvg8/D4xw4fFzb/VjP39IPLsQlMEKhIPlHx/b3/dFyNXqdZaVU+fJufGihzz8Frb/NsKL8a3FjVuMywVCgFOMMINX6Zk54+oWl/w2yhgUDqteCyfqELgNHFxEOkRrg+i8iNvcAjciLAdUiiqbVqP6bxHIEMd7m9cdl8KUrMWr3GzcwlhNKGNSbx1ZuYIVHk0hqbgdlFAYoJQ1Ij0nSQcEjo+vAnJVRV39DcTgTcrqNqXXfvK0YHF6r6JP3kBO9xFSIcPa+9ZvnGKM0Aml3/2xDBUuuOBH4UcWm33961/nr/7Vv0ocLyc6v/M7v8Nv/uZv0mg0ftrHdsFPiLGaXnGCNiVtfwVP+MzK2bL4bTSBE1GU+mwwe/cmLoWi7a488VpCiOUgazVOPmROSlouO0J66SkVDFHnJsHiFKEUWjlIo2iHK1Qqu1jzOg0LzvoOuvY8Xplg61toJ1hGllgBo72le4+A5soXiBsVluEcEhG30TOL3f7TFJ1X0NIHm5Es9kjTI6rxOn56unSUcWo4a19BLg4xfhct3+1oMjIg634exyTIgz9gOLvNnJI3wgZJZ8HV6Cae8s9FOpzdyIQtcYoJ2omx74lYkSbFSvfc+eqCTw4K50NcbECO76EXM4QIsWFnKTJR4K2+CMkQE28so/XOEEi2oyushRmZSRkkfTy3Sm4MNupAJYDJXY5Ov485/R7xzp/ls60vcqsxY54vOEz2Sc2C0pREQlImh6hgHZUOzmI71VmpyGLcKkeVTfKkB1iGUYOWTlHlgq5X4yAdENW20Ytjjs2U0FHk+TF+2CKobOKTI8qEtPrRrLEn5ZB+2qPm12m7K0tb4vBdW9sPmQZe8DFQNq7juBFIn1lQ53h0TBVLMX9E4ZwV24sJZnyMIyTkU1SwdDCSSC5XrpLpBG92m3y8T2TFMmKj9dITLmgCg7M4ZNsasnCbWjhjPL5H4ETEYYOGt4mo9Dk4/hbWr9C0OVs2ZygdpLuMFXkcg2ZQ9DAmpeo2CGUdE3VQkwjh7iKlQgiBnhyDGULtGmWw+syCSGEzjpIDlHDYWX0emYxx4w2qZxPueTlikhzj+nU63iofWGw9s/mWJkXoFGmLn3oRxgpFEVxEzf4seKcYLCRcruz+VIrBsaxSiWIctwl1BaO3kb1XiVyfYHaMFi4qmXBz81exZulsI9655Jx3BJeCyGni+u/Opcqghd+5hZ+NcIMOpclRUQsrPTwUW/Elum5Enh3Tl5ZMD1irr1PmQ/z6NvtJH8daxvmIKD2iGjfJK5cQ1UtPLCqFLXCTY6wK0GufQyY9bNBiJgomsz08r0rLW+Od70lmExblnNip4IlnC0alLbHICyfXD6CqGlQrjY/9fay1DMpTZvkUz3FJck3oBHgiQJoEJ+1h3BqlW8cLtom3fhU1fA1md9HJhKC2wxUB86jDQXyJjfkpFeUgwyZekTEpehxlmvXRXSbTAwol6LeukOMyzgxZHBMKiSpGKJUzT27TEx5Vf5XAq+DoHAto14HZCdavY9W7InVpi2UnIgIXD/fs39rOCpVGFYWDKzxKcqb5Uri5KBYkFQ82v4aw9ok52RPnBnVRPLngJ0ZgEbbEPjY3EALc0+9jZycI5aA2v3LenDHKBiRFAsAg67MRREz1kL3ZHoETcNVfo+pF5NIDKTGPrSNX3DXqTh0/nzDN+pRulVtOg65XMLIek3zMqr/OJD2gMCUjGbASd7DVbei8AF6NIKxiwglJZZuOOGJ8+Mf4lS5yccpR7ZTMJmw5VZRXx/XqCFzszq9ijYX0BNm/jVAeic14lDw8i03vIMSnSwD1s+I4OaJx1oigRm9Tdl/+OR/Rz56NcI16ecg3e390ITa74AliWeNKpfbMf3uvkL+wOfN86WDhO8FyQ0dF7Fav4gj3LFbSMNUTrDU028/hBFWc6go6L5HVDWQ2QjgBRfUyDhZhFujpETVcgu4LVJiSD98i7yUUcQvPWSdtLtMOisUxjrbUjEGHq1irsNLF1HaQ9TV0ZYuSkpPkmKKck2dDCtfD9a+BW8MIh8Jm3J/dQ9mSXWXBFMxMTmpgPD+i5bVxHvPvfmcOOM0ntIMuVfW4y8FjY/bF+P0nEmlLDAUpFg8fR3g46qM3guY248HsLpnO2a5sU3daWCRF60VE4yahdPlliqUT+P4fYm2ISmbY2DCp1NE6Jaht4eoE//AP8PIZ1gtIYrhvYQ7MyzESQeTECCSn6Sn9/JTYqbAVbhNaSS3okPpHUC4wQYTpvkIpH1vDx10MErHxeZgfowkh7lIazT0VE3RfQApNZCfkxQlVFRF5OywrteI934sfnUHWI9UpaBjlQ1b9C7HZnxRiVeVW43kM+rw5RAiYZBNKowFBaUtm2QxHLeuVfadG/dKfo+22qJPz6uD7tLo3wMCgdolgK8U/+Q7KSHQyQSQ9wpUv0Eoe0hMOM6mozY6RTgB+FdG+BgOFqWwgghZqvI+vBNaJSKxmnk1Ii4zD8pBmo0Vucxzh4nyIK5O0GapMEIffAF3iVtfIOp/9qZy3iR4yzSfUvAY15yf7fl2wRAmHmtN46u+dcgq2RDt18CpQDrBSEQRtTNpHCUmg3h2THD0hzXrkOscVDicm5eqVX0fIBrZMsGbBQdajsDlbXoPJg39PUSxoNa4j1r76RMLUOZblRkHnOXKZg9jgEJ+msPhYpqbA3fwSIuqiojbg0A1WmCmHplfHFpq8uUvhNJAmxUn7VP06zzdfBCxh0kcYQxGt03HfbSI8XZyQ6ZxM50z98VP70qUtuD+/S1qm7MTr1N0OFonKJ5je2wCIYka59SvLSOfaEKaHUFnDqKed4y74+Hi3xlw9Fw0WNuMwOcBTsNm6jDKWsvZ08/97KeId3LPrtIi3ntjHUizrkla6TxhnIB2sEyCjOtLxKB1Fbiyu8BnlY7ZnRyzG97Flgqt8TtwaO91biKSPU92i5a8u59zFKdKVNJTFlxIbrLHh1rHWcNXt0dQZFXNKYDRZMUB5a4yLKa+NTrlZf451fwsQIMA8Vmt3hMuj5CHDbEQ7aLMVXaITLHUb74hPk+p1nHgDmfRQek75nqhkay3UtjGmxK6+QlbZJbcZx8kBUijWwg0UDk4xRD76BliN29gmP1vHXHDBx8WPFaP5W7/1W7Tby03ef/JP/gm/+Zu/ybVr1z7kWRf8rBmVQw5mBwBoa9gKL9HyW0zzCZ502aleRhvzxGD2fmhbMtEjGqO3EdMRVQWN2joTY5Ci5DQZ0gkrID2U8DGyYBzt0C9LvPkdtHTo1Lapyy2qySni5AfL1119kWPlUivGxICmYKz77B/+zzTiHeJoE2MN9c7LuM2EQsVYoRACiqM/ZjQ/IRYSkxyhtUAu+qiNryCn+9jZEaKqEUHrKUcPUSZQFGhdMpk/onADpvmEiTfGbz2P47ewbkDhdxEYvN53sbNTHC9Gb/zS+et4swfQfwu8kHLl8xh1sRD9JPNO3e2JjXknOJ9LW/lusSYPtyBcdoIIU+KmR1jpUQQryyhVGeAIh3nQwl39DJV4A8ZHiGyKmL5JMLyNdgKyzg20XG6c9tITHszugoLYKjbmMyoqJrDfpXDqWCHQW19Drr4M9RVS/zrKzDmtbIO0dOcH1O7/v/CEx/bmV+iEbbL+G9yf3CFffQkR1mgYSLwK29kBzmAPrMHBI2+99IHnRqN5OHtIaUrG+YS4WTlfgF/w8WMB3X0ZOX8EXu3cEcvIgLx6FQCXkjXHw+7/IZH0cDo3ue/E1IMm/uQYDr+FcDycznPo8ExUhaKg4NgYasWAGZogOcCr3XhiXHTn+3DyKhJNI64xbF4hEQUq2uK0yIgpmdUvM0YjpcLZ+31WVZ2OF2A3XoKz18ptyqQYcZDskU33aI/3cPwuZutr7OdT2p1rbFgwxiKKGaT3lgeQzzDhuy4+0uSovI9xKjwqhvTTZSeLV9mk89i1LMhIHv0H7OyEorFDuv6nCeTTC0mDZlwO8eMuTeUgRm+jh3u4+YJ85fNYuxRoT8oRQgjqTpNPm9PELyLDfPBuMTgbsBp8tPg8g+HR4gGzck7Fi2i6bSqPFabd4Wsw3kN4wfI6HO9jPR+5+iJoMGEXz/pYsYwm35s+xJGKneZVQq+OdQOM38BND7FOBe1WaSZDiuMfUqQDWPsS7HyFTHqI2QFzZcmkQ3DyDaaDN5lKww/DGmvRBhvXf4OH1qGqRwzzKRPHx2QzyrjAwXuqe8kdvrk8diFg/QvoeAOVDTD91zCDe+Rhk3TnvyVwGhhK7k5uk+kcX/ncqN96aj7oZifIkx+AcilXPot2PljAfcHHS2rn7E2XzmKh8rjRuIEvQxwU7sk3sIsRUjmozV9Gq5giWMOstYgmAergu4zf+v9S1DZ4dPXXUcKy1bqOrV1CDm+jdUrv4e8h1z7LwegNAuFS6oIk6/GozLlevwF+F7l6E/XwP7IY7VM8+LcUtS301p/CCXbQ9V20ismxuLsRo8VDjhxBNdtnezHBTg4gXqFovYgV8rxYJIQg4N05h7Iu3ahLP+lR9+r4IlxGxl4Myxd8jAir8QY/wMxPSCotjoJbCBuikJCOlw/SJbJI3i1oKoGhxJU+oQoRAo4WR+S6INAZxekPGSQDouo6w3gNz4t5d7UoqE4POTj4d+zPH9Fce4WVJMHLF7Tb1wgqr6DyEZ0y45CcvfSUldouNSdE5TOcyhr1NCEsclzps1/fwGtfY3jyA6L5EcKP6MWbhJWQlc2vYjovYKMuxdlGkSxmKCcA5XJq5pwmMwC8evChzToX/Hgcp4e81HgFkY6Q2RATf/pif228wfNHP+TbvT/iN3f/rxdRmhf8WHjCpx22GWVDtoJtGn4TR3i4j4mzRsWAvdkeUkiKeI1O7SZF7TrCFjjDtxD9byGUi9j8MnnjOXJA1Zcu41pJpm/8LluLE5z+bUadWxTVHSaVLgbNLDvAJWejso3vNtFug3B6D3HyKml6TD47wtv4VZo2QR18ncCW+NVLyHJCNniAp0J6jse8mANw0rzMuggoyxFJWVL1Kqj3iAsenwOepEfUvCaxitiMLlHEO3iUOOmQPHzSAeGCX3yccoo4+gb9xR6LxhXSeIWG1yJSEeEzah/PYl5OmRdLgeZpekKj2lrWQBHndVAXb1kB8WLc5Aiz9/vMjhrMNr7ESfUK7XzEpdkBcvAmvl/D9t9C1rdpuy6y8wKjfMwgGeMpj7V4lWk2YzVYJ3Yjtvw1Jg//Fwo9p6rn6OYOk9kjwvYExbvXbFJ7nuBGgDYZuBVEMkSHHazboO2PkEf/FdfOmImYvPMcizJjo/Mi763dlORMzpImPuo5AoicMxESgtC5qO//SeO9bknWwkq4yp7eI3B8ZsWMaTZDINip7xDK6Kwubnk4f0ApNN/O+lxrXiOWkgdOzG7rOrPpHWIpcaVAvPb/YD5+m83aOolQzNyIWASoRZ/SaMRzf4m8dhWn9xrKsaRH36NoXcL1PFRtGysNnvI4zg44np/iSY9r9RvvG4vrJftw8jqOzTDSWzaJp0ME7+a1/LgUNuP+5P4ynjob8nzjhZ/wFS94P9yshzj8NliD7N6i6L581khYpeZExCaj0DnHySHb0WWS5AHz+/+OQLms1jb5tl6wU9lkf3pEvbyHMxtRKMO8usbCgpsNkOkphSlQ8wfU+cq5aYZRIXbtZcSiB2EbZ/AGdn5KNa6yUIpVLKayy+Tar5JN95Fenfzkddqyhzu9yxsyY5JPCFXM1fYtTtJj8vkelyZ7xKXADWs41S1UuUBPDsGUeM2ErHb9/PNHXswoHyOFJJBPj71zPWWWz2jZnOLe/4pXuYxeeQWrXIRUYDRWhcsmWQR58wVU4zp0WtjB/Cf/MlzwkSgpuD1+m8IUhE7A9dotJIpedsLgbF9Hxhus+B+tQd8KRV65TGYT9ud3EAi240u4wsed3F3uyUuF2PgipXuWLBM2Ye2zkJxipMK14CkPq3MuZWPco69TOfwWor7DyeoruDIkqdSZ+lUc6VIBFmbGw+lDAFrtXXYr1xmVc9L8hO0iwQwPCNwAJ66TTw85HfchH1CETZpei9NFj4bbIlQR42LI1EyYpXMafoOW36afDLBYekmPdadGrVig/eZ5Y620Jerwm9h8gVQOcvNr55oDi0B3X8bGK8jNXyKPtjHC5TR5wDhf1qx85dHx1pDF/F03uXT8hFjvggs+Dn5ksZlSijRNAcjznDRN+cf/+B/zD//hPyQMLybinyTkY4stcfZzLGu8WLmM23sNO/8OpvMipfPhl8F+8pBZPiXrvcaK2yAg4kqwQha0mB3+Z5LeG2RlQtC4ikCRx3UGXkyEJSlTjFUsrMEpF9Sy4blV5nh6hwO3ypGQ3Fq5gdEJ/ZNvshi8hQmqzLb/HHMrWY/XWPUfL8ZaRDYmLefgVfEBNX+ESCc41TXK6SMwBsaPkLUrT0WilW4Dt7FNR2nGzS0GxhLIiECGZ+KOy++eO1ucx66Rz5F6AbQRAsTkAdaUkE5R+QATfvoKxr8oSJ3g9n+I1Tmm8wKl2wAgr17FdWKsciiC1Wc+15vcxg7vIRC466+AcBH913FdyWo2QRU5Xl5idYk1GiUELgLjuIwWJwytg++6CAX7832shc9UNmhKtZxED99CtBsYXaLjHcpwlbBTxfSm1KXPzWbAG+PXiOenTCcPcf0W/vQRgfRJrSUzBSabMAsq3MtGlNmIsMip2GJpkV/MPnRCIREEysOaEi2dc1viC352lG4dGs/uFBMCHBy2nBo6XF06TRaWsPsi0ipseISobWLcCraY89hOJoUpKMs592YH1Pwa1eFduitfRonHxkW9dKqUKFadBkG0TV+4jMqSFSemvvfv0eN7mO4tBm4NzwokCllaSmsxYmlpfX92l8xk3Bnf5lo2YZr0qcuI6ehNEq/FIrtPPj1ZuvDUupiwAX6ADt7taBJY3NPvYhd9lOMSd6+fBTcsO8AeR+VzmPcxpsAZP8J5n/XKUXrAyeIEgeD5sE1cnPn0pSOWq07BaXHM4WwZy3y5Zmk4F4X6TzqhCs/nN8GPUAxO9JxhNmKqx7w17nEpvsy1+g0qqoYQArE4XUZwG4NGIlZewigXW+likhm2eeO8VtFLT843igZulW7lEv7sLt7Df4stS8rKFmz+Mm45oW4lhYxwraTUGi0dFvOHjBbH0LoO8wMEkulsn0pY5ygZsNt8jo6qcn96l710iFNKduL2ExtQjxsYiGK2PDZrEeUce/pdMr3AP/4WYdTFLE7x9QKcBqXVFKYEluOEsfqp75ic7C/t+8sclZyiqxcChJ8nSjhIIREIhHIIZWX5MxqRDXHGt7G6QHRvoMMYIVjGX2/8EuLO75P6NUbJkLaxtIXAO3wVI0BKQ2kVqsw5XjxCVFaoLE5Iwzp7+ZyNyjYtv4NAsjA5YTamSPqY8UNU2EY9/I/Q/jLK8THrX8EKh3HY5g8nrzJbTFlNB3SzAt/6MDlA1S8jdIbsvw5+jaL1whMuk0II1v0tVvz1pdDnQvx7wc8ApWfYySEzPWZwdBdbDXFti663ju3cQPTfxkYdSn8Zg7gwM46mR5SmoObXaLrL2LaKW2FeLPB0hmMlvlDM0gl569ZTDpIi7dHPTukvTogme8yEx0Z4CeF1sMYgD79JZA07voMbXyKfnZC6PtHgDjIf46Jwoy7y9u/Sqq8xc0NMfYcsqJHPTlCVbRzpULgN8Dvvvq8AkycYp7ZcI2jNcjUgkB/RFae0BYlZEMroKYfbC54mKROmxYSm30KN7wKg40+fE66J13l+PuSPGlPuz+6wW73+4U+64IL3IJBshTush1vvX7cwGSuTe5DN8dZdcFeXzVbSRyQDkAq1OIS934PVL1KE6xjnrGFLp6ymU7LhPZzxQ4r2VRIsB7MDchL60mW1tkajdQsZrOCUU8o8JUvHjMYPydc+Q60c0M4SJGDHh5hwBZvMwF+DdERQ30EIgbUW6TXQ7irrrNPUCaGKl+OxSUE4GOGczwG1LZkVMyJVpV8MaPkdKqqCnZ1SpBNEMjlvOrjgTwYy6VMUE+bZBDU75J6eshqlWGO51Xj+fUUojxM6EY5QlFZT8+pPONwLnWGVv9ykt1B2XsKZ3mPmBUxmp8x7rxFUNohMgHj0TUQ2QNgcE1QQbp015dGoXOLV8dv4wtIc36U2echq1KaPxFEueTlgNN2nGXew/bdQyiEzmrIsqdz4Szjuu3OUtLJ7/rOIzlIaLGz6XZARUVjn7d59soagDJoYGbynvdzyYHaPaT5DCsnNxq2P7IDecDr4jRABP5JI7YJfXDzpcbl6mUhWeZjce/fv8d9twBYsXZeKgit+nc7Ja1TiEdsS3j78JutRDV1p0ZQeat4jBPTpq6RRB6Eiyiij4a2igxoIHyN9yCfY+YSFTohHDyjzGY32mHHnJqnX5EF2n0hWyU1Oqhd4zvt8zyePwJRoQLk+VhlM6+ZPR1sjxHm9Tf4Ia4QLfnREPjkXhYhkgKlcJo+WDdm5mZHkSyftsZ2wHpWMJvfRZUJaJmxxiZvNG0gHMlJY9AAHVcypmYJcepRBjZkfo+fH2OoK1feMmoW/Av4KTjlBTo8BS2VwnzBogdEc65R7wuFYSj5rNZ7jI4RDkvd4KzmkMAWdsMN6ZZ1BOqCuYDB9SBjt4E8eoOcnKJuikt6yIbe28cT7d71V4noFJdUzjQ8CFeJKF2/8kACJzRd447fQ6QJZ6aC9FjpaecytTSy/Z/KiqeVnibYl5VmNOdcF5iy6233MidWRP7r3UT/rMc2XjXEDt8+qv4FIestxzmhkNoF3xGaAliH6bI9eFiXXV26g7Zzq/h9hh/tIt0bkRKxEq1i3zX5yn17SRyC4Vr++3BdA4COoju+SDu8yCusMZYya3GMTB/a/gQir5EGFtMhouFAGHXQpcKSDJ32O0gMOFwfsz/a4VLvEyeKElt8i9iJm+ZyOG+EdfgtZLlBBlWztT50liuhlHf6dz2cLDOF57b90a1B/0g26Igyq/zoAUbicU5XBCm51FbIppnX9Qmh2wcfOj/zt3t3d5Z/+03/KX/7Lf5nf/d3fZWdnh/F4zF/4C3+Bv//3/z6/9Eu/9OEvcsHPhLrbZKdq0EbT8t5duDmzw3PxlJzuIVrLzoQnY5g0qpyjnRBlEsK0z0I4mOYuNp0iohWE3wVbIso5iVnQiDoE0QpaRriN6zw/v4se3EEGNR5EK1SUT8sobLyKnB8DAh3UWRneBgP5xi8h/SZkk+UxlAUBmjmSXOdPfDZtDYO4g1k8QodNwtou+f1/j6l3ccZ7eArM5AG2fYtCvlvUn5RDRvmIuteg3nwRt/USO2bKmsnwZfjMCY0RPqKxgx3vIeIO5Zmrh7VAvAbZXYTjob0LO+FPMs7iADvvgZA4s33KZgMAKx3yeOuDn3zWAQgWoTPE7AE6GzEaPsAKQSk9utJDta8jRg+g8xn8aIvSZgyVwyI95vIipxauMmte57XxA0qngnQr2DTD7nwVjEB4FYqzTPte0uNosUdNBtREyJZ0yPwaLS/Clw62eRUdb1FN+lx2PcatXbbjTX5Y/gBHOsydBsJpQpEshREfMqGQwM1sTjK5i1fdWcbs/ERn/IKfFomZszd/gCtdLoer+OEKIp8iautIu1w4lfWryGwKKEz4pGiy4bRI4jXclZcIsjlu8wZCPrnZWVa2cIoFwmps/QrNwZvUFqfo6gqeLuHRd1BYurxJcOs3qTgNmJ9CbQsjA0qbMyqHaArqOmNTuRA0qaRjWkGXXtABY3BtiRQKgYZ8Qbn+Veg20L0ppck5zY5pFGOCwQ+RwsJowlrURNQuIaV6wn0KwDgV1hrXmS8O8RtXETJ+5nWbn4npLJaFExHXNpcLk9Z17JlVTqGL88cXpnjGq1zwSaPpdggay2v5RykGe9LHky5ZnhGqAIGgtMvfeWoW6EqD8OAbOPE6evXzmNkxNuqSV66cRYstSxjWgq+W7y8QeNLD0TMYP8DOTqFMEX4TqROorKHa11HFHN28Sum3cGcPYPYILxtTTit4zRv4k0cErcuUXsi6U6PtrFDYnEJr1sJNwLAZ7SCFwNql2GF//hCpJBUrWKm0qC4OsU5I6nocTO5irWE97rCSzsAJUdmU1F929m5WthhmfVp+G/cZGxU2bMHsBITE+hfznJ83Lj7bQQV9+gOa4QoqSjEyxKCQ1Q0YPUDEK+h5j1OTkBjNNgIGQ0TnBVqmxAtqJK3PUM0zHAescMCLcLKUjbWXEcWIzF9l1LhBbjOi+TGFKWh4DQ6SPRb5hI3GJWp+BYIGheMR+ytgSigsAo3FwZNLw3spJVo5FL7CTy0EVawTIU9/iM3mkM1xws55MfVxLoTvF/wsMTJE+hXMbIgM22RCIt4ploZbiO3tZWTBGaUtsFg8GWIN540da8EWVbdOAPjmDTpORN7axUSXnxL0mtolupNNhFclaFymYz1K4TGPmrSmd5CD1yBs48kWBs2BKFmzBWLxCOHvooSH7r2FoMDPxkzqG8S1bXwZYJvXiaJ1mkYgp6+BVyU/27S1Fkz7OdToNtar0KztYIsxgQo+8H76zlq65lU5TXrMizmRG3GtemPZ4HLB+3KaHgPQ8Jqokz9ebuyHrZ/zUf3ssU7EjlHESL7d/8aF2OyCnwDxgfOEli4YJmMshubsFFM7c7O3lll9Ha//OkE2xPgNZP8N9FabB9P7aGvYqezQXv8CY1sgWtdJgipFbYPV0ZuIoMFIuhw7Li95NfLeHzJ3AqpxA93YRtk1TqMOGTmXazdIZyeEKGTjGgRjlLDoyjoVVedm4xbaaOIzt0wHj8rZhpybHCJOfohQDnrt8+DUuFq7Rl5O2fZjTvIM92wzS1gNZ5HO6BJhcrgQm/3CYzFMyhGuAzUVUvVqLOIuVcfFGouxBm1L+Ahis0BE3Gw8R2lLQnnm3mUNXv972PkpVNcpzvYGnNlDZNTGr+3gJwPK+hWcaIOaCBFuCLmLjtaYtHbJ5qfEnetIEbMdb1NM71DL5tTyOfH0Ee7mF9hb9Jgpl9X2dcTgbcLqJvnpqzQ6z3FsNJUy4Z0+KmkLpMkwTkyiUx7OHyCFYCveIVAxXuMqIUM21r5Iv7JD7Fafnn8ISM/qP8YaSlPif8QpihCCSFyIzD4tjMsB9yf3sVguVS+xFe5Qdat40qfy+N6PFWxXNhmXfRrjHn4yIBjtEYd1CqmYo5noKX7UprryAuHkAbpzk3mREkZtTP0KxiiEUOD6qGKKbV5F2JwVWZBN9jAyxJ8fU++8iLaWa9kEm58QVTeoTx8gYkPhPaMhNl6BZIhVAZP2TR4UYxybsEX5oSlGH4aLx27tKrNyStWtIX/C17vg/dHRCsp/hDA5pvZkXSSQIXW/zjSf0gk7KBxMtIoTHiB1hqxfZyNoYYMUIwwhkmR8F2FS6tN9OtEqRW2Xw8ZVZPM6DeHhnXwdnJiieROke75npFWEiprYxQARVBFWYq1BZCPWhWINRbWxS0tGCK0paju0yRllIyIvpqLqeM4xb07ucSVuULEJLddnakpqSR9ZzBmmA0p9A9dm52JpgfxAZ21fhNxsPofjhLinbyMcDzvew4oAqzOUV6UUF2vRnwUTPaIwOQ239dQY44uQzeomo2xI2++cRwC33RWcmoNAUHMaKD3HCoV5z97UO8zMhEHap+pWabqd87o7gK+W14ypX0LlY1QxRZdTpE6wZ03opd/GaVyCdIRpXkUIB1dUMdEKon0Fjn+Aqm4h/VXMY3MGi6WwOQ3V5nLtMmL+gFH/LRKhEHOPVvsziOoaYnyIcAQ66uJL8KVD2bjEpcpVhJX40scVHrnJkUg85aGtJnZCXOFzpXKN3KTEukAWb6BGt8FavMomWfUaRviw8jxi+ggbrVA6NTKb8HD6ACUkW/GlpxoNOknCzEokECcTch+s8si7n1t+totN3gt+BvzIs4S/83f+Dn/jb/wN/vk//+esrKzwj/7RP+Lll1/mH/yDf8Bf+2t/jddee+3jOM4LPhSLt9iHYo6ubKNVjEDScrtPP9SN4cxQVzo+3tEfY43GdF6idGvL2Mj+97DTY9y4gU4mdPUc349Juy+hvBVy4WAtDNITkmidWpkjwy5p98tY4eCWIyrjA7SIIdM812pTOfwm2dFd2PgC6eZSqducvInMF4ROQNT7Hrr5Ipd2/jvWBj/Er+5wFHap65yVcO2Jj1DaghMnolj/AsZqKlGHadCmzKasSJ+av4KoX8Y6MUgFdmmj/WD6AG01o2zEc40IF5+IiAoCQ3AuUvCSfcTsGBuvkkdbZPWbyNpVrFBPWIhk9es48drSqvh9bpAXfDKwToSQDm52Cr0xnlcjj3c+0nN18yrKFFgnwHgNAn0bsTgkR9KIWuS92/itm5h8jGlfZxFu45QTjE1IJ29xc/yA6ugedf1DfmX7K6xu/hqhjFD+BiWWBdAvThEIOsKCLekP7mAe/BGlNShrCN0IHJd59wUct4ETrFL4XeT2r1FHUjvr3nixJZlkI1pBm8JpvXu5fpjYTCeoWZ+KqMJ8hGnOz4WVzyKzCRZ7EbX5MeBmJzjzPUQ2o6xss6cEiyIBEvpujdWVz+Kcfhdzehu/zMnqtyi8NnLzz2CFOLfCfgclHLai65jLl0h1gicjJAqBQeoEIwOMDMnbL+PmA5zT7yCPvwvVS8jpALFyA7wQ8gVOvE4kfKzfRNd2MSxjjffmDxlnY+rFiGh4m40yJVr5HO5qB8eJ6VZ2cSmxJmFh36Ix3gfl4J5+G9p/BoBedspicYw5/CZh2KJ6/D1M6xYkY9bz19DGYtq3nnAgNNKD9a8SlwnaqTzWxfQka9EG1lpc5VFxm+TtLlIKjHn3i7ESrKJtiRIOzcc6ay/4ZPPjdBy7wmO3dp1u3GWSjqhJh4aqoCl5ML1PvfcG0mrW7dLtL1/50vlzVT5G9n6AkIqy/SIdbwW37mJsSdWpY4xGIRHNXeTkAba+Se41YfI6JSE2bFI2bmGFg5SS+vgQJxugOjcx7c/jtj5PXIzpLA5xdI6ePqCo7LBV3WKaTehGXeLJA5g+wla32HNhVi7jCcXgPomxBK1boAVm9pBa2IC0T9Z+nig3aAN2/AhRW3a7tt0uHa/7vgvPvHIZx2+AdCjVReH9501q56Snr2PHB/Smx2yHa+SVawAU4TqieR20xpYjsnv/lWrcwbUFuC6aKuLF/wthuIlnJe7495B3/jVIF/3Z30bUW8R3/t9cmR0wbVymGn+exNtmPdhgtUxQk3tMpMPCCu7VLnNl61dwdEnTWkQ2hfnxUoB8VvRw8Pni6pd5a/w6gdbsu1UutdZw3Q4GB+XXltGEQp47iVxwwc8TIz3KtS8RlbeYm4R1PSZMR1jVQDvVJ4RmczNhko9phnW0NqxG64+5hAgqatlpqjsvgHQQwn+mJKII1mhd/u/xHv5bwt59PBUwlQoUjOcj6n6MzUZ0Nz5L2XuV3A2Z13eJG/dwp6dw6atLAcX0gNCWdOMdpF9BiQgdblIpU7y3/xXGCdDhBs565TyqvfSalCtfBCDQc7aET+k03nfJUJJzf7qM0umlp/hngoikTChtiXdR4P9ATh4Xm43vYqJ14FPabR+vcyPP+Xb/6/yPl/7ymZD/ggs+GkrPsdJ7whH1mY9z6qwEG8tUhaCNPhvcxuWQe/mUVn2bbrGgpTykTSkmbzEvcxo6wRndxjcZjWibSX2LePN55MNXUUSk8zGf797Ei7eQB1/nZHwHqXxkdRVHuoyKHBu2cPDRlS2iKzWc6QN0niK9KlYb3P4PINqkiNs4TpVnObjK2QHWlFhTIpM+VGtUZIA3+iF60acVNdArX8AVZ7Fp3edg/BARddBnLv6wFCz1i1MKndP2Vz6SC9YFnwwm5ZB7k/sAXFq5Scf5CrETUtEzekmPql87F44BSJPjjN9GmIKyce088tvNThBJHzdaeUKsovQMJvuocoExBbJ+FVWMcR78Hnp+glffILz+v8Nz27iqunTdqe9gMBRhjVPpoXSG2/suIn6EiNZZrV3FHz6knLyObF7BnryK332JTGvctV8irO5A7y6+v0IS1uhUt3HC9bPjT/GPv75sSKlu0lt/5dxBfOgMWAs2yZsvQMOHUUbr/SYsVrBT2eEkOaHiVYguhJcXvA+pTrFnM99FuaDpdmi7Kyi9wDn6+jIZpfsipdsglg024x1m0yNMNqQsSryVl6lN7jIKakycKgdJj6ubfwq3uopwq3SzAUXvdXznhGzrVxDTA9SD/4QyBcWVX+fR+mdxW1eoD+/Q6r2KLBNsckrkB4RZSqANzsnrlOE2Yj5Abv0ZzHtWFHnlCk7QxiqPB/OH5+4/Nbf+U6lrxqr6gSKgC346aFXBbHwNgXnqdyxRXI6vouMSZZeCnU7lMrOgTsWpYUSFQEAnrDG5/3sU+Yx5EDNNh+j0iC08/Lbiau0Gi2LO1uQhaTJgUc6pyQx3PgO/im5ex1kcgvIQKzfJvTZq8DoYTTOM0YffJFABHfcInSZYIYmtw27tOpnOWAlW8fBZj9cZ50NStcnM9cizKcVkH1lpE8xyvHJOaQomxYiO9+yEoSfSeazFn97Bnz7C1rcxW1/FCAn91xHZGDl8HVPMcCo9ipUvnzlDXfBxMNUj7o7vAJCEC7bCy089puOu0vVWnzS1QZynx3iLPTh5DZSDWfvCMuXnMQyaB5N7FKZkmA6JmjEtt41XdxEIYrmssxTBGrKVUvbfxg73cCwUrRcBsEKSN59/4jqySIi7GKeCuP4bWBTR/r8ha32WrWiLAx7hq4Ca0wCg7rRYeGMqMqCejfCFZTp4gyBcxbRuIvMFwhTYS79B12tQYilMjqv8c5HdergBWDphl7pXJ1QxCgchQMkKVhpUdQUxuY+t7cDkEaJ2HWstebgJjyWo9dJTkjLBWMPwzN3tcYRfpe41l401bgWnGCF7ryKUR9F+Eas+ehrM7KzWVXVrVNVF0/kFH50fWWz2pS99if/yX/4Lg8GAZrN5Xhj6u3/37/Ln//yf/6kf4AUfDTc9heMfAuCkY8zal99/4zDcxN3wwVpMPoR3XM5mD6H54tJCe95bPnjRR5UZvopYsR65v4m19vy1feVzJBxmjRt4lW1C6aEH3yAd3aNhDAoPE7ZROkX134Yih8NvI1a/DPkCO7lNbEvs6A4DC8loj9Vr/wPh5f8Ray3vDZYYFj1G2ZCm38JzPe4M7iw7q8s5uvscXpkwd0Mq41MynaCC6ruFfyvPbOc1UgiEkGedXN/Fzk5xKivk7ZcRJoOT17BGw7yP2m6iVXyem/xkGUhQOjUu+GRSkrMo54RODOE6QSfDPDqlcEImR3/EeL2gFW58qKV66dQpV7+MsIbw4b/G9G/jxC3a7es8PPkBjc5Vigf/AaUFyo3xX/yfyPxVpHWpOg1i+xB/eB8KjevXud76HKXXXE56gNNkn+PFcgNCVSRNv41XzMmLxdKmOpthnBBVJkzSOb4IqZyNve9dhLTdLu3HRKbu4tFZ0bFLXrv6vmIcI0OcuI2d9RBhC63eX0Q21WPuTu6AhUu1Sxdxgz9FlJ4jT19FnHwHdIZov0Bz7Tn6LCfnvvKR2QS7GC2fMD1A1G9h4XyMej8kHtHZxqDA4g5ehckBTtigWPkcIz2H4z8k1BkN4aKyMXrlElm4g//8/xGRjSjDddTBH2PLHLe2TtZ+BYDC5GhKRDGj5tYJZIhIjzkY3mUiI9byBGflszyYD4j9Jol4xJqxsBicd2FLKbFnrlG5UJjuS5ROHVXOsGmBVRF28DqjlbNuGLWcgxjhYtynNxsshpP8iKRY0A1XuVJZOidIk+MMv48oE3Tr5nmkricCLkVXf8Lf4AW/KHjCp+2sslEOsKPb4B+Srn6WwuRYLyJP+hgsQgVoWzIqB3jSoz3bh3SCBVR4QF7b5WRxwqJYMPFnXIqvINa/iOx/H+01MemURXZI0n8NaQRRqXDyAe7ibVQxxK5/nqrO0aJGIRwwOeL4Ozj5CPpvIdvP42Hp1K7TcVeXG2yDO6RmxmR6j3TtFkeLI1qzRyTFBCsCZDLA+KtEk0OG2YxSuHT8VXTRx+oEGhtPiAk+rMOpfGzD6oKfL0JIjOswKye0ghb2sUaHIljFXXWWDpXTO/iOTzC8i5ePQCfoYJ2k+xzCnkVgzE8x4RoIC8kIOT2Ce/8RnRzjphNoXsP1N2nZjN6D/0CUnNIOazjbv8pYhQyyERLBerBJ7nURtd2nrqW6bHMl12S9V5FORLm7iZLL+1DRvIUTtrBOdHGNXfCJwUgfvC4b+Sn1wz9g0T+C9jUWl//Cux3ftuTe5C6l0Ughea7x/BPOkBbLTE+oLw5RgwfgVWDlFcr32ex0taUt66jiEDN+C6s8dDlH+xGvm4R64xKN4T1CA7PxfUIvYmoNKEklHWN2/yIiGyGExSummP4DLBMca7A6x2YTmJ2igib6GaIep5ggD/8r6BK3eZm88dwzj1NYiRIKY83yfhh26CcD2kEbT3jPfM4F73KaHuNJn1BFqPE9TGXjw5/0JxQTr/PC6HW+4zkcJo/YeIaz5QUXPAtvehf6byPcgHLtCx8YFVl6TZzNLyF0Sum9Wx/RZzFVA2NxVl7AOfkBi3JGOr3PyvoXoPca0eQhdvQIZ+vL1L0mYnJENt9HBV0qokEUXsI4NaxcrkulcrHpEM/rEBqD71SovyPqKTL0+ASlBPReRcar2OkRw9YR01HAqHmdq7UbuHgIYbFWLOM1oy7Me5RCk7kOCo1XJtjFCIkiSBeUFszZsJ6Hm4ho86m52KQcsT/dByAzOZcv1ru/MBRGn/88t9B0ajhAVTWpVppPPd5ZPILRw+U6FYFuv4zSc8TRd8GUJKO3SDa+TOSdOeNID68YwfAhqnMNjcGd3EYOb2P9OjZbIFREisHBIkyGES7CWvTh9+muGWbljHzvW9jKJklth3zn16iuPkdRjCiFoBZ1GUiXjt+kIuvIag3hdkAI3GDZ8GSs5jjbwyv6NE6+gZ0cUMkG1Jvvxmm+42Sy/KAekH3guauqBrVq48LJ41NOahccJQf4MmDVX0e+pzGi4TYZuyOstbT85Zi9MDOC6T3UogcI5OQBtBsASKsoa9dR4Qp6MSCzLtnlXyV3NcwNgfLw7v8vmNFDZFCBoEYwP4W9P8bTFhwHO74PFvTJtzioX6Y0mmvNXaLTV8nzFPvWv8K/8b9llM1ZcWKEUwEMIM9rOO/tKX9nXypyQqb5FCEEnrwQFv+iYXm6efwdBGIpYBFLMc7e/CGzfEbdm9EO2lghaCQOZFOwmmx8hBO1MeMFMuxiZERXVcEDL5ux138drRzs6avUnBpBcoKTHjPf+y/klTW82mXkzn+DXlsmmLnT+2yEGyz0gnl2wng+oOY3CJMBq+9ZO9ZVk81oC5n2aRy/Rm9xilp5gZkTEE32KQBx/D2qjevnceKP46ZHiNE9RNAkb9xAmgV2cGfZPNC7jd1epVQxsvsKXrKPzSdLA5B0hrA5VlyYgXxcvDOHhifTYd7LB917xfwEaw2UOTIdgPu0mEkJRUF5FmcpEUiqqvH0+yBBl2d/ksz1lF5/H51Jut4aWIl4fOTsv40pM9SjbyF0gnFiVFFSufTfsFu58dTr+/4KUbWDKEZ44yM6dZ/SE4jZ8TJ6VgissYDL4eIe/XSAr3yu12/g4IGFjt8lUpVzF1Y3OUCMHyCiDnntGlnrM7ilwWQzRGXtqe/DO5Qi5zQ/pB20CdR7r3EL6QiRjZBhgzRaw+2/ij3bu3DCQ/Lq7rNe9un3Iefe+C7aavqiz63m87hc1Hou+Gj8WP6ng8GAe/fucefOUslqrSXPc1577TW+/OUv/1QP8IKPigUESgmETRHWLAfcZyHEeVSfZwrecTnDXXY9WeVDdR2mh9jKOtZoRDbGtG8+MeAJAQ2njVv3AEtF1ViYCZPeG5TZiMxvsLL5RYpwG2MTiFdRi/vo1lUKXNToj5gdfIPQiynDOgttyU1BaTOktQgB4qyrECFZVNd5lO4RSId09pANYRCVHWZWEqoIKjFJuSD2V9C2pOifMprtE9f38fwtlHDYre0yK2dUnAoOLtLMsLMTsBY7O0E2E6xwEcrDmgSUwv4YWdIX/PwxaO5MbpOUCaETcL12iyJYQYWrzLNTJlLQzybkSC5FVz7Sa0qTwPQI8jlFMWHRuMS8WEAyoKUcjONisdhsSGlzUAG71auEGMKTVxHpiDLqglS4xRDv0X/BSkmlfYPj83cRKBzWui8y6p8QSokp57TKjLSywVorJgpXQGe4WY/Cf/9OJWkLOH0ddIFNRqiw88SGbm5TpFA4uEvVf+ezqOYcraKli9/7sCjn52PBvJhdiM1+2liLcHyszkAo6t4qV/0uSjhEsoL2E5ygCtkcattPOVAIq1HFBOOETzguCixYzcKm+Ejc6RFYs7THLkYkg+9TywYs5n389nOElXWMWyM3c0ywjgg2cdMTKHNAQDZBCAumZNeNeDPvk4ZdEn1MN1xjUWkST44wVpPqlGhxTPvwm6iwjVtZx+YGUV0DNwLmdNwVVEURX64Rl5o8bCGGb1CWM5xFDxGGTKTl4fQhxhp265LaMxYb7zDTUw5nhwCkZcZz9RdwkkPcxQF61scajRK3KVe+8FP/FV7wi4HAIOZHSEpsscDP52xVtpm7EZ3GNZS3QuF3eLS4yyAdLruo3IB3gjNxYkTeo95/nZofMVLLTXjjVDB5gi0yCjJOxvep1DfRB29TqTdxD/8ABnfBi6G2zVxVyeMG1ub4j+sApEIrgbbLKHEhwEoP4Qacju5g3AoGeM4NqVZ2EKVFBG1E52UQIaaYsoaPtQLrdyiqN5AmRTsXDmW/qBhrOPZqxGsvk7k1iuhJsYKVLuL0DcK8z3ZlHZ1PsKJBWipyN2A62yMc36UerWFXXkQNXkMoD+3FGOVhK2tgckx1k4VbxxeCUqeEWCaLYxyrCccPYPWLPDobX33l0/XWzgtKGQnTYkTNaeDLkBVdkjo+juPjFwXFmTY4x5AHHdwLkcoFn0CESWDyCIoUJgcovaB8J3ZKLAv+jz36iecepY9gtof74N/T8FtLgdZij2L9yzjR5WWkt57iS4coW4DjYWtbUM7wfJfG6D4LNEW8ytRLKKvrVNIh0eyAwBpGboitdKlV1pk3r9J0KhTKQxuDZzWKAgcX44bgRJjGZVQ6QHeee6awUxTTd4u0ix6i+ewC8XvX0qGssOZtPvX5n3k+sQirP7Qx4k8yp+kxTa+FMBo5e0Sx+tmf9yH93NCVDa7t/we81at8p/+NC7HZBR8JIYDpo+X6NV+gsiE6ip96jLXv/r90m+fxfO9Qd5usRCmZSZiaHIHmcPKQZtDGx7BZXcedPgLlYYsMUU55NHiTMsuIlYO3+adRXh2BxFn9MuuVLqkTUhE+wcl3uVS7Slp/ES1CDJrcUXjKxSgX1bgMRYaorzNLptjYpZYNiB/9R3zlUliFLGegS0znRRabn+f+fJ/J4oSWKbkU7uDUVhHzI0x1A/seMcGzxu7HnQPFRxivL/jk0PSa5FFGaUpWgrUPf4J8bE79uDjLwlzPGJiMSXLMatanIyrYoIaOt5HhCgUWO71DsZjhr7yASPsUGy/xIDkkQVAPGmx4GwilIBkRVVfw+28QuhWyaIWJ4yLFsqFlzwhWqxu4s0cEUZeb1edAyLPvpaAIVs6PC2CshxwvTqjqEVXXBZNRugHVfMZnvIi0conwIzprOOUEoTNKr/3+eyIXfCoQAg5m+0zyKTAmdMKnate+DLlZe/587HwnVrOt53T1jJpTRQqLN71PGa/R8bvkJiELqzjtz9NPjygGb9DRfdzGi1Qcn0LPUdYu71PdW4jh3WWz3/QhYv0LGL+G9aqUjg9YXHEmMqptkY/ukPs1ZmVGGFVJm88j3RZkE3S8Tm5LdH5Mtf8W0lj0yivnjsUAq8EmFbd6Xju+4BeXwuYkek7kxEvRymOUtmCeL10fZXbMdO8/4ng1jnZ/GddzcAtLZ/Vz9KMu3bUvYdzOE3s8efMWlBMCKSAbI/ISUczJ/JCpTnGSU8Zxh6aQ7zZbhSuY8D4LI7lvSmo2w5iUIFp54tikLRFCsRPt4hkFsgehJctnVKM1nEITaYPwGzjzIebkTaiskzduYREILLL3GrbIsMkIJ+ygvTrCDbD5AuEFeItHiPkpurlLFl/G66QwOySvrVNKiYPFTY6QtoTm9Z/4d/GEy9qnnJpqsBatkZmU1fC9FjEfDVtZhUUfIR108PR+okRxpXaVSTEmUvEHOvIW0RZu16BtRhqt8mixjxNY9CyhGaSEbmvp7qVzzOorEDTQ8QZOPkSUClOWIByscM73zMZmhnM2hkZZD6+0mFKi6tswP0BGLcr6LvQfQFBBe3WsMCz0HEcuTW4ynaGl5u3pm2hb0vJabEe7y+/H6Wvv2adtwspncRf7GBUjeFrTUdiUNwZvMMoHjLMJ12u3njxnpoDpEdqpQqGR5QL8+nIPG4F1f5RUKsGZD8RZ3euCCz46P3K171/8i3/B3/t7f4+yLJ9QHwsh+MxnPsNv//Zv/9QP8oIPpwxWCNqXEft/iPXqOMPXl/bSH0IeveNyZiiDpQDNIilaLyIa17HSwyKfUpo7+RA5fAOcGNW8tYwyA3JTohs7qH6G8WvMw1UKURJbGLkxZfMSjlfjMNunO9lDTh4u7bqf/9+jhUs1Wgd/A39+D+fkewg/pNQCNXlIWW9xUIzo9N9iVUs6q1+iWkxJVl/B9bpIPIRn8E6/w+LRH5CnI4rGZezkIXSXBcxQVgi9dyfcRkY4cRc77yEqK1gZ4MzuIx0FlS2KeOc8DuiCXyy0LcnOMrdTnVHaAqki2PgyIjlgnM8orcGTDm56sow7C1sU1d0PdP8yqy+j5A8QtTWSck69soobdMiLDHeyR7H+ecbTu4z7b+K5Veq7fx5HxhTbfxZVTpFo1PA2suyT938AUtLyK+SNW9SKId78kFE5IXC7RJu/zPjg9zEUhMJQO34d1bqEPf4BFoWuXsJZ++JTlrPvYFHgBqALUA72seLToDhlb7aHIxyu1a/jixAr1Edy6qt7DYbpAIOh4bd+jN/OBe+HVjGy+wK60kVYg6lsoZ0aj5uWGxlSrP0S0mRoGWExjIshmpKm1ybs/xA7OUS5AcXGVzAyQNoC9/S79Cd3mFdXCIVHLT+CfEHRfhlhS0T/bUZCUK+s4Na2yfr3OE4PKWrbFM2bbEeXKf0mXmUVJzuF9Ah6XyfXJeXkAe1ygVh5CeV4+OkhavqApLPLg/kpurLC1eE9Wk5MmU2JV79A6bVBeSCXk2gpFIEK6cuULK4S2oLT3vexFlbjVSorzzEUGpOOl+fKlLxP0xew7IR5597lKRc3eQRH38cWQxzhUDi1H3HCfcEvPpapHmOsoeY0EEIuncKOv4cIG+iNL1F3GtSd5bhm9Ay/9x2qRY8kaJNYyyxcw1/vgJCUQQf/4A+QyQn7p3sEW19lFu9QFy1s6zqi9xYyaJD6IXng4LZ3SE/eQN37t7h+C9u6hZkfs2jF7NmcxvB7rPtrZN2bzGZ7xI4lK0aY8ZuEwzdQ4Tq6/SLjlVvkPuDWWZk8IDr8BoUuCNq3MPVLFNEOpVtbuvj5TazyKPxVEOJ8vnbBJx837yFH9yBoktd2sSxdhRwZkwYRTcBbPKIMVzFngi05P4B0QoGLrKyh15swfA096GH1nMrwNnZxzGRxil15EX/7q3hawaRHuf01+Oz/DZEPMcqhvTihkg6gLKkENWpejParJNJHyOXgW8XQnO3jBZoy6CLHr3N/9EMeuiHWq/LVlT9DXUiC0RFC+ZRry+7HqR5zb3IXgN36VSrywiX4go8fp5yg+m+Acihaz58L8sflgExnNLzWeTGz9Fdh/bMwPMXEa0/EtUmcZQE0H1P1KrjC47G9fDKTEY3vo6M2JhkhsilHZo3i8I9R2wGLYkj99FWqswO8oIktLXbt85SX/1vM8bdwww5u/w0mkyP8qIV2A/zMwwQNVBlSyIBHlS2u+Q1CBFnR55ujHzIphmxF27Sqbba9Ou5iiNILlM3QfnVZTH0GOmjjRi3IZ9jm0w6Fj/PetfRHKT9Kk+CefheyBbZ7axkJ8SnkJD2i7jWQsz0EGhN9BOHAn1BMvIFrLbtui2/3v8H/Zvt/+Hkf0gWfYAqbodEEhFDdhPxthBtipcCb7y3nQdLDzQfI/us45ZjSbWLqlynCdVK7YJD1CVRAy106Oq0Ll3T8JlNhKVZeJJSSieOS6AxZ32XXbSGLKdars4hXYfImM5OSKoXs/4AoPqRe/xylW0c2PksEeLM7MO9hp4d4QYtZ+yXuze4Q5WO2s30CKyi2/yyl20Cmp1TSR9wtZmwefxszPoDFEO/Wfw8P/2B5zxnfRz//f2By5m41L6bIsMQuRtiyQBQL3mk6/iCqqs5O9RKFyWl6F02CvwjMzZRRNqTiVtgItj/08d5iDzE7WjaLr34GYTVFtNwE1ipGrr2MP32LeHiHcHwXkacIr41bjpc1QLfKoTTk5YyWntCRDk5lndnJd6nNT5lsfp7BBCq1EW7nZaTWiNHbiGANWUyQ3ZtkUqKb12m7bUKdMx49wJMO/vAeZWWLqrbI4V0I6hSNW1ihlo26aAQgzYTy8Bv0vCbdy7+C8euUiwnBfIQfrFKcxVp9EE4xRB58A4zGa14mex+n1scxVpPZBE8GqB/Pj+GCTyjWgnee7CBw3qfhYTnvtSRmQWoWy6YQt4ITN3G0xix6iPIQLz2l17yEOztE9N9G168gK23K0QPaMsNNvsm+8IirG7TcClFlk7ws8OIOIhlhK+uYeZ/i6p8lKzKc2hU2bUnj9FsEB9+gaFxCXP4awfQRwegOhYrw/Q2K1edRKkL0vs8464FfZTa6w3q4iZztQavJpBwyLaY0/MYz3X8u+OSjyhnO+DZWOGSNK9yZ3SMtM2I34mr1xrkrEoArPDpRm8PFAf7kIXmxoCym9AZvUkZ1KuP7VMsJDXUdocKnGtQRPt3KNsmjPyR0Y/zWNbRXozz9Ac7aK0hpWdgcM32TRvV5BBJ3+Cqz0T20AFNZoRW3iZMJTjGm9NtYC/74Tex4DxF3yFsvUYZtSt/BKWLi7hfRfhd79c/jJ6fo2hV0/zYYDcMHqMrmcj9KCHBjKDKQCquWsenl2heQ+RghLOL2/wyzY5yT71O++FfJGs9zFNU5nh3jjt7kRbeKOHl9OT0KLKidH/v34maniMFb4Ncoms9hP8WNU7Dct1kLfrK1fB5uIbfaINT71qd9EdL1np1CNdFDkjKh6bXxhI/GcDR4lTw5IQ0iuiaE0+/junU86ZAJh3HWw+0L/NWvEPhVCq+yvJ6w6K2vYYXEO/k6yfwhBHUOwjWu6Tny0TexykfWuqBctAF7egfpt8i3/zQ5hiw/JT/9Fn4xXdZN85yGDNkPYm6P3lpGNTcs2+wiTYZbjrD5gjJaO9+nVfNDTH9p6uSulOTxpSc+s0AhxDKhJXYrYJ9UgRnpQnUNJgfIuI4cv43VBXLlJtqtPxGh/mE4uFypXWWaT6h6tafErhdc8EH8yCPk7/zO7/DX//pf57d/+7f5tV/7Nf7lv/yXzOdz/ubf/Jv8+q//+sdxjBd8BCyC0qki3lEVJwNE66Mpr5/ljGQRWBksu5AFT1k4qtHtsxi3EU7QII+XN+6a0yCtX8NUt5Feg1fHb2OtZct1kFmfRZbT9PqItAZhGyklqQqQuqRfvwxBh8DMqd79/7GY3oN8jOo+h5qdkpY92kqSJz2SQuOO7yNKg+sfY7wuRbCGMCV2MSAI2uTTPSpOQBStoZ/6hGef88zNSbYWS+FZMYLeW2hAlAW6+SJPz8ou+MRhLd58D4o5prJF6VRx8FiL1+glp7TDDi7LzSOtKrjxddbDEaXRtNwacv8/Y4sc5j2U33qiM+iJtxGSrPMFZOsF1OKY6vEfI0tN3c2w1cucODHSq5MkPUpbosoEkw2xXhtdloh0urT9FcfY4pTFwR+TFAuizk1s0WPw8D8DBusGvFFc4mqqGfffIBQGc/oaXvUS1b0DTHULOz9F1bYQxfj9xWZColc+h0r7GK/+RDTmMBtiraWwBbNyhu9+9OzuQETcbDyPtfaJBc8FPx2KYJUiWP3Ax1jhoNXyFj4ph+zPHzLI+1SckFdmAwIcbJGiihnGD3CyAcyPmWdDonyEkooiX+D5dWRtC60iVuMN0nJOEG1gZURpC5IyxdEZ42zCRqhRwqXsfgbu/SuG9/8tBku48TkGhcFxHKqzA6rZGO78J1TcwjPXsBtfYI6LCWpUSkPpWoYmB7Og8Zj1r0Fzf3KXwpSMsyFSGUoK/DJjzhp+tEWHkhKFJ13q7rO/p+8QyQpXa9fITErdbcBsGR+i3SYirELtMkX46d3o+zQyKgbcn94HYLOyyaq3ghYBdJ7HSnfp7OKANBnSpMjpHnZ6RNOmCK9CHm/QXvQRCIrqZawF6QSEKqITrmHcBqlOqTuQR9vInQ2mZk5cDHA9hWdOKeYnLJDUdQpRkzwZcffgDzGNHY7Ge6w0X6Yf1pg7IcXoARs6JShSCp2zqG4zKnocVbfJhE/VpGxbh0BVyO2M4uSHBEEHlX8XvfGnMNIjr1x66jxYa5mbCfbMlVZcdH1/4hCAPPkBtkhh3sPx6xR+F1+EXK1dQ2bHxCevgz3GqY/IWy8tn+hWeKfqYII2o6iCHHyfyeKIui6IohUOR7exRjMd3GZTBTRkFSfawAiXpPYc0maIB/+GSXpK3nud+trLhOM9yBPQR9Q2f4XIaREGY6KjbxMYF6t6+I115qPbjPtvsdq8wgPlkZuU0qkjOs9jpYO1yznDrJhirAFgmk+oBBdisws+fuTkAXbRB8Dx6+TVqyzMjPuT+1gs02LCterNZaST9OHKr1JEj9B+8wmxGSznGFGwFF3lNmN/9oDCFuzEl+kEbY6VoJcOCNo3UHlCko7xgwaz+X3cbEy2//uU2iDKDBFtYqRCuhWMLhH5Ar9MqUqPVnUXW3kOb/if0bKCIxa4GF5q3SB+9G08FP3JXSauz+HiCCUcrL9FJ5+ikgmi903mes4im9HwKojm80+t640MyFe/hMBgPoZ5vZP2341/H917Zszbp4GT9Jir1euoyQMA7KdYbGb9BsaJuFnC7+Z3GWYDmhcNTBc8g8TMuTN+m9JqtqpbdKq7qGgVpRdw8G2wBrd6Stb5HHL4FnK6jx28jVp5EYoEubPGw+l9FkUCgFf3qTo1+nu/R5r00aLArH8Ob+0V0nxBjMdpmdNd+RKuEMvX13PaV/4c2egRzA549OgPqHl15JWYZu0d0YyA2R7p5B6udHHmhywalzhYPGS3/wb7e3/E5bCLKxyy6/9nykqF1KsQLw6I5D1SUxC6EUaoZe6EdMCrEmpLK2gxL2ZsxFuIYoEtMxAeNp0sEy3EB8/jBZKW+/5u+Bd8sjBoHkzukpuSXtLjVjPC/4BIMKXncPI61mpIhpitrz1R9wMowzWc/qsUVhNOHlKLd1DZEDvdR7eeJw9rHEoPrKUetxCD++jJHqoYgdV0RvdIy5L56JD27l+g2PgaImojem+SzU8ZeAFGReSygsKh6q/R6HyG6ewRPZMzXZxweXyPinYhHeOEHRK/zYP5HTKdMTNjXD3HQdAAnHSCH26i7WgpPJDvCIZ4Qtz/XmQxWwoXAJuOPtSNxmJ5sLjHOBsTuxG71etPCM6kTpCmoHQv1im/qKyHW0ROjCtdKh/gjneSH3EwOwBhib2YRjpApXNMscDkY47cCGtGZI1V1OghZZmQzo9p1HcIHZ9gfoSIImrJKSfVy5QNj02vBQffIqtcxQsnMD0mTU7o6wkHnRdZswWrKsY7eg3yBfP0lLleoCcPaZYF1a1fwS5OUaM3kMkRaTomm+1Tbe0yN+Vy1u7VyW3Kvek9rLWMsiG3Gi9irWamZ4QyxJcfvdZ/wbMRLOsWH6dboprex06WzvHKUWTlMt0gKVM0GonEKaYY5aHKOY10zNSUqKCLXJwyK1MWekFtesz+6ZusRCe0nQpe45Vnvl+gC1y/RZpPyHSBCbdJNkLmo1d5cO9/peV1kPwAU7uJa0GdfJ9o8hBtMj7Tuoq9/5/xhGKy+H9yeuv/xFrYxY4egimXze+1y5xSchB2ERGsKEFHKJLmZ6C5TGRxp0eQjhHeu6ks1kLR/QxO0sN4lXNDBK1idBjj5j1UtmxAR6fL5AYZ0E/6WCy5ySn07N2RvEw/sEn9gxACRP/NZTRpOsEJ2xThxoc/8YIPxahnj0vSlu/Oq5/Bwsy4N76HxTIrptyMNkmPv0O2OEDOT6lsfZkNv0XpVvFEiNUzZiwYZWMkmqic0QnXkP17ICLwKxReGyc5RM0OKR/9IUq6rF7505yM7hMN3qLduIysv4yM29jTf40VgrSYMTUzHi1OqM8ecHz8bZpRG9V7nbJ2GTt4m3DlFhWvQlomy0Q2QAxeZyzAUQK/tYtWZw7N+rFocL387jvlZHkuhEs8u88v165yX88pTEk/PSWIosfmLIKi9QKyvguLI+i9dXZCfYruR4vPfJxYVomD6oc/8IIL3sOPLDY7OTnhL/7Fv4jnebzwwgt897vf5Td+4zf4W3/rb/G3//bf5rd+67c+juO84COggy5u3IF8imle+4mLuG56hOy9Bl6FovPysuh+hnUiEjOjxBCqxzu9Jev+Jhbo5cfnG0kn1rDbuo4/OKDi1+D0NTBTWH2ZSTpmUIw4zU4wUpPpBU0lmRczlBMSR03s8B4Vm7K+/SX6RUo3Wsd6DayMwJTn+ctGeojGJRCC9o3rlK3nyN0PVu9aIdGqQm5TMlIiYZFWLONE7YVZ5C8CbnYKJ68CoLIReu0rgGDFW2fV33g6/70c08lnlGEXi4tVARQ5CAXviU2VtkCY/HwCsLxeYvxiTH3wkIYfYbuvUBY5TQmJzYjLDNO4SqYCgniHQlVxNgOY3Scd3meS94iDiGLlBazV9JyAo9lDOiYnyIa4mcKGHvcLWHM9+tmUeuc5UhkQeS2sV0cGdez8EFsavI4mq1ymtDmOcJ8QDmgVoeOn3Ztafot5MV8uun+MSDVh5YWV6sdIZhJymxGr6ocK+qy1ZCann/TJ/RqjqMFamqCDGtqrkZQj1OQ2/vgOq0owa1ymmvRwj76PjFo4XhUTbSNXv4hbpuholVI4eI0pNT+gH63QDBuoM9ttg8LoFJlNKF2f0olRJsGvXaFV3UYNbyOUgzA5UrmcLvo0ggam8zmojtjPTzhJB4h0yI2mB4/5trlC0k5OwSxIq5v0Vl+BYk7Y/WWMcPFxn4i9nespiU6ou3XcZ7hQVlSNilouTstoC6e+QOicrHl9aS98waeK3OTv/qxzDBLTuoEY3IaotXQa0Anu0dex+QLXcyikwjMBK+EOpFPy2SMkAlcq8soVivYLVIKYRTlh4ITUKSnNGEfWyWzJnfEdwNL1GojKJjpeQ1xqUTSvY5waljdoDvZRCA6NoTQloswwXoPAiZHCIoTCHZ+gpxa/sckg7dHyuljp4DcauMUUb3GM9SrkBDjlnDzdY+bWiVQV+Z6i2Fgv4yEAtqvbtN0nre8v+NlS2Bwl1JNjvQDccBnhJ+QTzqSxquIyQdiz+UoxwwrNrJwSuwFx+zLarZAHm5S6R6/Sodq6hi9DMsensv45jhYnBNEK80Wflmewq19AmQVWehjhkElFUia4cZPEWkK/gZMXyKhBmY9w7/4uK9KH+RDKlLL5HEiXgID1yip3ywW5SZmUU2rNayjAOj5CWvzTb7MaNxiczbdq3keLxbnggp8Y57H58JnY3Vi97DYFtH1Pe1JQp4jlh66px8WQST7FYjhKD1gPN0lrN6lWdthXITvxBtHiCJUcER9+l5rjk7gRKm4g8znWrSCSIXLwNqrawpgE1fGoS4+sdpNSeKTdq8ijP0aZkmgxROqS2nSfPjlzLySTLa7Em9xyIhyhCf0WTEdkysM4DqbISKI26j0f5p1NW2vF0hH5Y8C4NaRyQJeIsPOpFJqVpmSQ9fl8+8uo/vcxXgPrfJo3/wQm3uDm9AQZS743+Ba/sn7RuHrB0yR6QXk2No+zMR13denUVEwRZ7VG8tlSVOJVl7Uc5WKVt4yrF+K8NiLO/rPCYB0PJSRlmbOSLxj33qbbucWhG9MJu0vhri3xTr4JyYjG6ja6/SVOJv8flJQEysPN++j9f4fj15m1btLzfEI/QpqSWvMqx8kJGs1MSFaVS5bN8E1JMH6drLpLxa3Qkw6T9S+wWd1aRuq4NcxL/xN2tIcNWxivxY70z926M5sS1tcR8z62ceVTHU38J5ozAaEQHx58aqVDITVlMSNwms90XbHWMpMwzxfk0iesb+LmCYazOY5XXbqgGoFb2aJYZHjFgsj1KVRIGK0xnA2o+7XlOlX6ZM3P4LsxblCFxRGuVLS9Gv7ge6jxfYyQuLVNpioiMxqtAtAahMKqkIWeMs7GWGl4MHqLNW2pV1awRhF5K4ylwDbXCYNVjNdaOj6f/GCZ3FD55WeeizLo4kUtRDZENy5/6HxDUzAvZgDMi8XZmmx5/pxijDz8OmiN17lBXv3RN2sv+PmjcGi53Q98jBAwzkbLP1hBN+hSc2LS0R7KibBhhVyXpNUN0nREvdoh0AkVr4nwV6lu/1kqkx8wP3yV5r1/g1r9PKy+QmJLap6H0lOEW0P0b0N9k6JIqWHQOsM4TURrF3v6FiquM57tMyvmBI0r4LmEUqFHDxF6im8FzaDJNOhQv/oc0qlTuC2w2Vn4oD2LTbbcm91lXsxxpOJm/XlcceFM8+PiFEPU8XcBgV59hdJtfCzvI5R/7nXhqAqrfo1RNqQddHDx8CdvY/t3MLJg6odkQlIO7tBbeRFn9SWG2YyeTvGxdKIu1vBktPJjSJ3A5C7Tkz+mbFylJyyraI6zEUoG1L0mmpJKvIa0CqzGBG3cYkFXsKyl+21GiyPKqMWknBEUEetREzs7BS/GqIii6ONgqM8OCbMhqlN5bG9NUa5+DpWNKb3aucOVsCXCGop4C4RA25JEz/GljysCCq+Dc+XPIXqvo1s3KM/q/avRKofzQ2InQkZbUAImh/Y1mP14vxNrQfhVbDZd1uQ+1Wu3D0aaZfyq8SrLWMgfA2/+ENF/G4IqReeVZ7qeGWvOazelLbHCIXCrhE5AqVw64Trt1i6TQQ9mx+j658iURid9hjIgPrt+5eYXIR2RR0201Si3ArYkdirM/ZiFzsiNpLr6/PLz6TF2WiKvfJVpNubYjTic3sNTDjgxK5V1EqOpxqssypyFyDGOz3ZlBykUW9HSpGdWjjmdLUWlTZtxJjVD1y7hmAIrJGVlGy/Zh+NXQQicapdyfERLuZwEDiMVsT/fp+JVaDnvGlVYlvvV0q2wnD3apUvgBRf8DPmRV6atVovBYMDW1ha7u7u8/vrr/MZv/Aarq6scHx9/HMd4wUfESI989Ytg7fsqgD8ywpD2v4tJx4RFglM5JY+2zv/5tNrmOI0QbkRMQdPM8FBEw7dg0cc2rxJHHZQEkOyGK0Qn9zACwtNX8eNL5IM3GdY2IKzT8ap46SmvJyeEYZvLl3+FIO6QOh5JucALugTKYcXtslrPwUDefZlFPuS4mFGYCZu2gyNcsvoNZG2XkV0wzEZUhaTmfPCNrrA5b4/fpDSajeYGm7KGjlYvTM1+YXj8en9yU91aS25T5npGrCqEpkQefB2Mxo0a5Ku/hF55BbU4xfo1yscEKEovUEffhCJBta+RV6+evZtFLyao7gtYW1LGG0yDBuH8gNr/n70/ibUkSe97wZ+Zz+7HzzzcMW5E3JgyI3KsuVgcipQ4SE/9BEqNxkP3ohctaSMIICBSILggCIqSoBWhRQNc9EYQoEa3Xr9+oqTHB6pJkeJUxRpynmKOO9975sFnN+vFiYzMyIzMyszKrMqsur9VxD2Tubm5u9ln/+//Hb+G5XSR82PK3jOUZQHZHqXTZlG/ys3shGGa0XRqnG1eoNSCqVtnkI1ZbZ3Hn9whlib+4CaL3hdwGxcJi4h902EVn7SyjVA5IjnmZP8vSRa3aTkuBwbM0wUVM8fSFtXgLL58bxFZw2oTNqpIHt7gLnVBSfm+NdE/CIXOmRQjHMOhIk83kj8MqY6X9yNd0nQbnPHfP7BVtRqsVlaW5ZysKlmwwX5F0c8n5PPnqRU5k/7zdOtnCIwAsf6TWMd/Ad0xxMfobIFmAOEqWfiWkCtrPknIE3g6v285L5A6xZleR/krNFafASGIDAt3/Qns8DKJcCikhXvVRkVHLJTgsvQYCY9YZ4wswTgvEFKAetg1U2Jw0fRZLI5BaubxS8yrq2xWzxFog3cWf0p1zM3pDZRWjKwhF8MrvB+FNDiqtCi1om04p0USfsTQKIb5gKSIabkt4iLGlBbh2zJYm06LuIxRuqR9v3R4FpxBBJsP5k1mMkRnEQCl0pStdabZgtQy8ArFTjFACpOzQmECmZTkwQZNw4LBd4l2/pzccFk5/3dIzQAhoR2fEO68SiN8gvnlv48qCmK7hVQ5VjLEbV1lGI0523kS212n6fnI+S7VM19jkceIbIoK11kUKUmy4GzrCaQwQWhupjNWEFTrFzBUiiUzkmjE3o3fp1h5imll613lV9K3ZU2lZQoPG/ac8gNkkB+zN9/DMWzOhxcfBIK1hrz9FOZ9EeE7HUwLr4dV30RkC8rGJXYW90jSEfWj5zHsJq7XxGlaVAyL15wWxeZPoI9eI42OKdFw/m/iL0Y0ogWpYWMe/gmL6S5Uz2JtfB2x9kUSW7OQJnUzwPfPY6ZjpsWE/uELGPmMNcMj6V7DKuaYjUtoZaJkRjNYYxxu4CqYZiPuGYqwcY6GsJA7fw5a4UYDrm58lVI6DzZ1TjnlkyYPz2FaHgiD3FmKbAMjZDPcJC5iWs5HE0I5hovSJUfxHhQTqkDo1phkgrbXBqtLtRpgTXcpnA7jbETn8t+nTCac+G0qRYE1P1k6i8/7KLMChoeZnGAcfAPVusCNbIqM+wyjfRrpkJXaNrEfshi8RtH5KmfcJs+M7+Ecvg5uSFrbwmhvkjZXOIqPUdIkrF/k7SviVMfcm91FozhTOYsrPpnS4oVVxVj/KqLMKH9MxaXDtI9GU7PrGLN7KP9U5K0qq4TD19no/izfHX7rVGx2yiMJzSqe5ZGXOW23g0aRqIjSqeHVtyCbPki0zeuX0W4DufZ5NAaF20Yp2KqcZZQNcQ2XwAhBQbjxMxjj12B8g/jWHxG2rtBcTOl1z5JYHTTLWJCOJktRbjLEcktE5ylapodp+VhH3yGen5A1znDCnO9GB5xZvUZgBZwNupSLfTbsFkEwxzv7Mwi3RTbcQxy9gJUt0N3Pc6n6GApFbt1E9W9gRDMyw2a3s41vVWneT/jVWjMrR9yZ3sU0TM5vfBlHnG4g/Sjx5tg2pc258DyTfIz/ATa2I0oOK23MzMKvbNJ8D3HBpHYOLQ1iw2HgtTE9F1E7z6AY8q3FXQInoOm0kd451GqNtHsNnJB6coxOFzTsITqfk4xfJdFTyso2OryAi2Q96JLXLiImd5CzHTh6EVXrUVAQrDxDrUzxKs9CnqDMYOkUVo7op8cYhuSqNpgOXgK3ie48ywibm+NbFM3LtHTKBiDHd9B5QpFPiMd3wHiEe7ew0KaNzmzE4hjh9t7TiUhRcpwcUooc27SpmFUc8VZ/y3S8dD0HiE7gVGz2I0lJwSyfELgehS4whYll2Lw836Va38KTEr96gb3JTfrpAedTRRzPqa9co6xeBaOKqgRUFq8vE7/NOkWZcNJ/laSI8Q0Xc3iDJJsgq5vYXouGU2Fx9CLt2jaGM0FhIs/+FKp2jmj+Mk7nMiN/hXl4kfXBGxizI7Rbg/bjVEyfzLTJBbyRDEiifc6EZzhf22aez6hZNQTiQbynUCWFzj6Q2KzUBZlOcKT/rmTFH2fk4mDpNn//39Trn8jvZJVzWIaHkRyh4hO6YY/M8il1uRTJzw+ZlAMOp3t41U0WGKzWzzNyPPppzk4xpe5VWVn/Ct5ihGFY2OGlR/9YtMvO+CZ9NL4uWAhBh5LQrrGfzehu/SwdITArl5cJukJSrn4BbfkU2YhyfIyz/jksFCd2lbTIsQyXrP0UZm1GaXhIldCyQpzyDmp+SOi0Maa3lxWkAIUioiBzLKROCXEwVIZ59C2KdMTArTAO10Bo/OENovkxK+tfJaucZzdcw2ucwxdvrSvbVo9mvUWiEkblgrBxEVs64IYwnz14n9AlZnIMhv2BSgvmzccxvDba9D+yiOpHHSHAOnkBHQ2QwsDc+PIDR7oP/h0CMbqBLjNYDDDCEcpbCqkKXTAtRlj34/tvj92UwsVc/SIryQVSN2CviLg1u03QvILRuIpGUNE5mRlSkQaVIsY8+m9g2MzbF7g+v0c7HdMVNtbKs5hBj6rhoaprRN4d0viYaTKkuP3HNBsXKTvPMOh9jpuT1yiSXXpOHWWarBk2udBMutfQRcqBEzKaH1GxAy5UL4MSmMWUuHYWo0zQpkvsNN8SmxkBZeuptzokHi4rY2kQ2XT5N6WwnQp7s7torTiKGlSrjXeVuczdHtba50Dl37Nq0qOI1JxUJVSN+mms9pQPzYceMb/0S7/EP/tn/4zf+Z3f4Sd/8if5tV/7Na5evcof//Efs7X17sn+KT9YlgHyRwvNlirjY7RVIbffv0zBKBuQ6JIyPqbtCyrWw6KVe/E+N/I5sojYsgyGo9do2AEb0xMsHNTwVQ70GQTGsma8tqiN7jCbHVGE6xTlCLeyRb3SoxYdMYqWdb6vNs4yUBmvJX2urH6Z5u6fYMZDRLhCKl2ELujHE3JVUp9c5yU3ZDc+RCcHfG3VY9VeKoULAbcnt8lVQT/p81jdw34f6/FcZ+RquZA80oJWuHVaHvAzRO60sXrXIFtQhBsPbRSVFNyc3iAtUxzD4arXpVQps3yKFcfYFMuHevjuYJ3MRuh8tnTxmu0hqttovSwzi1enyCOE5TMWiuvDV2nqjA1TYp/cBieEyT3M6JiyFFh+i3zlaW6VGakw8IZvoOwONemzKEu+KH2Kw29CPEDXznKmsU3qd7GKFAeNnOzjVc+gDAejWJBKRSYUlBHHpmSWzqjoCbde+A+EVkh+7m/it3+K97ofwLKkwjgfLgUZskZGwo3JdUpdslnZoPGIDLBYLZjmEypmuAzWvge70V3G6QSB4GL90vsK3055mExlDzK45/m7U3BSHXOSHGMbNm27h6EVm0aLVu8nyFSOJ31en7zKOB8uHTaU5lI2JjUMvPaX6RdTIsuna3k0yxDSCYYZkL/jPq9RjPIhShc07BZ2GWHu/ynp4TcxKyuY8z5CGFS1jRteIpUBBSWvFHPaRUYZT2g6NbQAO+hye3aH4/SQRT4ltOs8G2xQSyZQtCl0xjgfUyVHFwumOiWobbGiBM5kH5nvYa4vFyxC5xj5nFTywD0zVxkI/b5ulMNswN58H1h+7p0CnFM+2yzKGTuzewgER8k+hrYAwfnaeUKjDoCJzdYjxJtvF+iXdh3Lb6KTKYYfMtr7KxYCFiriwA5JjRIjmzEQBU0ybkzeIC1T2l4Nf3FMVubkZQnxCQtPoYsFs6Pv0g5aLI6/zTEZJYIVK8AzfAyrRkcJ6k4HsfEzlLrg4PX/FzXDXroErn2JI7eJGL5Oy67SqW6Df4FUx7w2ehVXGKhigrj9/6OsbRL1rjIXJWiNUWRExeJdJUSadouoWKC1pvWIUuqn/GAQAvpJH6UVcbEUxdfNt+bnyvDIwrOP/KwWJlnjGgKFPb+LP34F12+TFRHSCbFu/xfKvW9QX3mCK63z7Jcn4FTZEC5joRnpCjLwsIt9xukxxvGLjBZHNJMxk/ommeVxL49IZnucrV8kNI5xvC6HUYmDAhTHYZOj9IC5LmirhDP9Nzie7eGYJmHQAatBqXKOs2P6SZ+geh5XSigVwjCQ0obvEbwQqsBMj0Ha5Kdj9ZTvEy3ku0pfCOTS3fE9RLezcswwGVG1q9TNtwLSZj5Gzu4hbJ+OFtiOg61CrHmf/vSQq5u/SFY/g8RkoSbcnt6hbRi0ClhrP82oss0b6jYUJV3LZGN6E6YHuGtfRK88iTHbQaUTdJ7C8A2s6gba9jgZ9smFYMW0OYozJkGXnTLlqukQjnfJVEFy8Dp2GZFObzO16kSVBplbZz4/Iqw3MO8f7DgbscgXAAySPuvemU+m41kGUDF+fIURJ8kxAHW7gTG5Q9F4j82fHyNUsI7c++9c8M/wJ/2/ICkTXOO94zWn/HhiCYdL4WP3i/wa7Cc7HEfHWNLiYv0yjnQezHG1MB9Z3sgWLj1n+fdBfsQgPaHtdmnZDRalIpCCqkoQe3+OOn4Zf+unWHS+RGlUMKoryw0fK8BIh8wQyOpZutkEsBDkyHTCUbGg6TW4Fw95siwoDr/JpdYTJIM7LPpv0E/GNBvnSSyLqhUsSzKxdF07iO/B4hBrsUPHb3ErGvOteUapCv721v9I3VjOf0bpmFKXlGXJJJvSdX5876k/ChhlBOMhRmFSGFUOkr37Y9vkYu0yTbvFzel1MpWzXlmnbT16wzBTKQOtmAtNs5jRIaPk3cKSqtdjT2WYuqQ53kUkC3SlySjeoVHMeWEac6a+jScDzkofIx2CTlHDXbQqQGQc5XOG0SHJ8EWMrV/kXGUTZ7pLkUUI6YJhL12SbYthNmVe6eGmI9ZmA+Ae08YWE23Q1DlREbEWbGAI2Cw0unENiUHD63JkmEQ2KGJiNUejwK0TzW5zkvSxk00sJ6RqPLyvYZQLxPgeQmeoMkPUL6Hfo1TXOB9xHJ2gtcDzfM74Z3l77LT02hhOBYoUqhuP/I5TPvvsRffYj3c5WhyxGW5xtf4kSheUqmQkbRaGxWNWg4bfIFRz9t/4X6m7NWQ+Jw/OkOR9JJKotk4tnuOM7iIMB+G3aIxvIo++DUWCDjoMkyHB2udxx3fJDQcj2sNMBpQYqNkRUWObvTwnsSs0DZsrVgXlVLHiMcowyf01bsV7jKN9FsWU0K6iFBxFh5yvXFpWEbrPerDOcXJMza7hyu+dTFLonBuz10mKlKbbfNf18GONXXtgBa0/waQZLU205VEeHyMETCevM2s9Rq5KPMOjGvYYjF5gbhj0XZ+68Gg1rzHOJgSm4lx1m/OtLXRiEAerNKw27zRjgOV90ogP6RomTnWLkd9gNVjDxKZldTBrknz/r5hP71ELDzDWfxYtbFJvjUl4TLrzGoE8oW1fRa99HdI9aipDCokWFrndxJleR568iGW5BM3LKGcMgJDLNagQsLu4y735bbTK2PB6RF6HSjqjEp8QFQuy5JjC71IkR9ij2wCUg9c4lpLjdIZAcKl+Ce9te02lLrk1uUGhSzzL43L1sXcdvzV5A0Z3QAislc+Ru+/vfKiEhfLXP9pJ/XFBA2/uXekSUaYfWnGitUb7XZjsgGmj7LfO6368wzAZIhBs17bfFbsprDpYdXaim9ya3UBFGWfdC5wLLiExMIVFTwgOR28wzkZY8z5tZ4VyepdQQnr8XSK7gRMvGK89Q4qiatbpuV32Tv4EvTgi8OuUpo1lOVTyGV4+oz47xJ1+k6YdMvF7dJwVbBwW7cd5Y3QdgKRIKZXCm+9C/1VCCXn7ErEZ0LDfO76pg9WlaF5IsuZVZDIilhDpBM908a2ArCjui6TfPefLnfcf1+9FqmNuTK6jtKLqDNmuXPqxdKU/5aPzocVm//Sf/lPCMGQ0GvFzP/dz/L2/9/f4zd/8Ter1Ov/iX/yLT6KNp3wMLFXGz6OjIeIDqIxzVTDwVwndBrHfxX2HTWzNrFN36lgUS4vU2QArXMXIhhgiIPPXiIqlLfcknVLW2hRhD3XwXbQQjM79HEb1DO39F1DZHG9xRNo4SzI/JB5e5/H1rxEMXsPY+Wu0XSFfeYaD1mUWaoFUCTWzwsR22V3cY1yMkUous8Tt1fsBdMGbhuPibf9+LzwZ0PE7zLMZa17nVGj2WUMIMn8THrGGKnVJrnIAcpWTWVXSsMV0PKMMulTyKfVHlFotKTgsJ8hsSMPwCCvnHzxgY7XgKGhQ9asE9gqD7AgpBEeAWVvlrOVDPEeqFAwbs1xAPsUSFl+oX2IweYPV8Ax+JpDaoGtXKG7+IWpyE6u6iVtZobX1ZQ5f/S8Yw9eoxUO8zhPoo5cIeofkhcJUCdJ0mMoeHoLA9pHje0gBWpcY8QDN+y8PD+I9+nEfgO3aBXKVPeircTp+l9ispGQ8ehGVTjnx2tj1a4/MkBLirXJ1Gk2p3+lJdcr7EcgKLbfJPJ+zFrx7UXMQ7zFOJgD4oUFzeBPiKWFtjf1Kl3k+o+7W6KfHy8y2/W8wNxzsLEJXevTTAYl08KubWOEmgZLQOPdQlk6qYu7Ft5lmUywcSq04m02Ixq+jHJ8yOgHTwzL85YL7/qJ7nu5TWexQ2jbtSo9WPIJ0waTUHKNJi3SZYS48vMOXkdIDK2Ynh1m6IB+9hpNO8HTG0KnC9BDPWwGVIYoEYVSwT55DL/qEboVzrW1GeUTH637PssdSvPX6258J7xTinPJZ5f4zXwhylWMIC42mUAUf5pGupE3W/QKmmlK+8T8z3ftTSq/O2JJUG5dYHDyHYdoIIyA9s0paplRROLt/SccJiU0H6fUQbo+sjDBlQFO6WPGQxKhSHb5BFo/x53uYrWdRvaeRUR/bqZEbdcq8j2f5+Lv/nSgeIuM+XPzb0LpMqjSycRkXgYmFY9gUWlEIC1E/z2G5oCwyEsPB76ww9Dus+GtL+3c04v5WnSUczgUXEQLMdIDI+xRe75E25ad8cmi9LGm9n+9jGza+EZDqmEHaxzVcGlbrobLYj8JM+uiT16iVEbPsNlrIldgAAQAASURBVMH6l3Emu2AF6DJFRANyr0pQqzNvPkHVCRimi2U5G1EwrnQZOB7m4BVMaSCCFsboBun8iE2vwrHTpGNaGHf+KwunyUrvCU7CNWqGw6KY0t/57xRK0XM7ZI6PNc9Ro5v4js+Z9Z/j+XiAB1SyGbJMUaufR8ZDSq+DEt/bUs+avAHju/eDgc+Su6duQKf84EjLlDvTOxSqZJSO8OsBtnARAoyTF9B5ij1+jSIdkqVjamtPsgNc9taR+QJ5XyA5zxcUqmDHqXDiVQjskLYQD0re6HxGJC1U8wylKjGsOrpmYQ1fxypijOo1tibX2Z8fcKaxzax1lWO/h2V5xGWOIcFLM3BbyHyM47cojl/FloJq7SxFPuDYaaKFSalLzPvXnmu4D9rwXu4psVowyob4pv+Q2O6UD8dJcoxEEgoHER+j1r/2w27SD52yshT/XFImf6QLXho9z+fbX/oht+qUTyMCgYGBlOJBqbNc5SRl9KHc2CM141vH3yQqImr2Hl/yW+jkmMj0qPgdzOFdtEgR4xuI7pfQSOLWVdToBbLRLUaLF6g1zlAZ3yScHWDnM+IyJ89TamZAIUou2nWMk1fJzCouFr5yMEpNXmREbpuu28Qc3ITGNkWxoDQ9JtkUZYe0u9cYlgsO5nfIVYa0fJIyerCOqdk1JukEV0qq1odzjIBlXGyYn1CogrbbxXqEIOmUHwxClxhH3wGnQEYlxvrX3ja2C5IypqQkLZcxtVEypGP3HhmzCIwQKUGrnO70Ltl4F7/xOGntYVGzK3wuhJcx8jFysLOMU45uEuRTRvEeF5vncawQI5tjjZ6HgxcRQRMR9CiEh5ImSljLJG23hjIkk+guZbRL1axhRn1UfYuo2mTgfYmJ0ORGk5XoBHP4OnF0RJmdcNh4jExltJ0GenKLUho4rSeomPtoK6CoX2YU3WGuMu6M3+B8dZuOs4qsnicWBWk2IbV9/GJGO1m61eT+BikFi/yEMN3FmY0wV58hM977/mDK5YUlhMCRLu+MnJZGgFr7KkKVp2vkHyEWasokm1CxKtTMBlmZM04mKK1Iy4S0jKmadTbCDebZjLbXRWiJI1y0dNl0q1Q1OE6VV+d32V8cEDoV9myDy+mcbriOWShMOwTDxZYWYvgijhPirj/F9PgFxPQuorZJPriLoxSGFhT1i+jhq+RlQZynSNtmnA3YH1+n4dTZEB5SZWQqo0ZJVWVoYAYEjyiT1rDaNO0P7tic6ZSkWLqhTbMpylen+2L3yfx1zPWl8OWdbvMfF0u3rSMMlaGERGuFaXr343gCQ5gkwRrx2ldJihm5KOnVnwGzTkNI5vM5wX3R1d58b7kXFIpHlpA1Jrcwh7eIjp5DBm2K5nksYeLEu5Tzu2AZuOMbqP7r6OkOni7JZQXVucpACIRlMI77OLZJWUw5XpwAkOQpV2qPL9s7eAX6ry5/sLoJvSdAl2T+cu5f6pJJNsYsFsjDv8Zy2+StS+zbXRoqom44ELRJy4y12lns2RGUGY7XI76fmK/RFO/YayopHyTu52W+FCq/s6+z+bKKldaIIvoYzt4pGlDtq4jxLYTbIHc+WswgbzyOWVlDGS6lsdzgFWIphm2VMTKPMCtr2HmERlC4vYcSx6Nyzr3ZHZRZ0jA6jPMhTauDmY/Jdv+KfLFD6ITMdImSmqHIeGlykzP5FN908ETK3dk9Ul3S9hb0vB6VEqz+qxjSxGlf4GT0OuW45JITopMps6PvUnptKl0TM9cYhoklbDbDTY6SAxzDptQ5Il662Fs6ZyWeEjfPo9/nHps7HeTGTwMCJUyw20yLIfHsDg2nxTgbc66+jfM+xjof6Ryo/IGpQ1Ikp3tlp3xoPrTYzLIs/vE//scP/v8rv/Ir/Mqv/MrH2qg3+cM//MOHfgvgF37hF/g3/+bf8Morr/Cbv/mbvPHGG1y4cIHf+q3f4tq1aw/e95/+03/id3/3dzk5OeFrX/sav/3bv02z+f5uXj/SaOB+5vL7qYwVJQfxHrlO8d0KkgaVR2QHrvtnqFghbhFRjK7Tt3O8wevIxlVEGZNZFm45oyximmaAUBqktWxI/2Xc2vrSqYOCoVZYpkVZXceY7HG2dpHw8HmE4SKKBVpalNU1lM4I4wli9WnwVjlIRpwLt7kzv8WF2kVUIR7UbZYYnKueZ5JPCK0K1nsEocx8jEzHKKfJWRys/Jhy8hLab5M3r6HFqXXwZwatsdITUDmFt4IWy4e2LRzWK+sMkwFNt40pXA6DdUamT6lKgvcolrooZxxmMX7nGkE2Rc+PsYuMvHmVu7M7JGXCIYpLboem02ScDjic76P9VXR1g616SGm62Ad/BsMbCLeCsydYT6asyABhuehWD5VPMGa7+I0zNCyPwnSQva/iWh7WfA8521vKJye3KZ0a88U+tnCwDYea6aHcOivKpAjOowwfLxqSlwlm7Sx78V1W3LVHqtwB8vvBK1hO3gKjgmM45Cqn7jxsDyzLGKuYIA+fo1Q5nneMqF99r1PBRnCG4/gQz/SoGJ9c9s9nGbUsZvauRbwUBpv+OYQQD5WZfBPzbU4wdhFBNAZgPr5On4JEK9punS+6PfrxCZXGJewkIvDaKOHQdpvszw8ogw7WfIgyPcq3idqEgPH8+rK0iNbYrcfYje5STcYE45tkWURy8RcpKuus4CP9Hpm7glIZzs5/o3f8AmXQpd55DH1yG2YDQq9FK9zANQyCdEhX5bhmBZkvYHgTz10hEhKpcsaGJC0kK26LoHKRYHwP6j0Kp4XQGToeLRuazGmJCrXg3c+oR1G3WuhQo7WiYbeROsccvQb5HNW4QmGfWmJ/lglkyLnqOZIyIbDOcRKdYBsO1XeI5d8Po5yjpYMSFlpplOEQ2HVyaeFU1gm0yVSa5EVGEo9wdU7NqdGa3aGqFZbwUO2rTGpbHJRjcpUTuCG6/Rg1UWAvxsTTu1iGDf2XuLc4wOw9Q63x9IMNH2m2qK19mXLwCtIOKEe36M4OmU73WZQlNaeOGRrYi30es0NmToOq4YL+Fk45Zlrp0rdanK+eZ9usorVGqgTr5HnI5uj2FTJveb0b6Qix/y3QCqs6IG09/QmcmVPej469QrVRwxQWpjC5MXudWbbMCrRq1gNXPgCJQr1TfCYNQBAYFSpBk6z5OYrgLGQxzA8ow1X8cJNULMgMG9s7S83oY853qI3ucnN2A908T3r2Z7hoeCAsZrf+EMfv4qQp58IW3vU/QPltrOkOQW2L0GiiyxwfgaieYaLBLBXGypeJsyFRMSc8+A7tQvHk2pcoxjvYi2PMwU2KC3+brLr9yL5IdcxBvIclLFa8dQxMRL64L5zXUCafyDk45ZT3QiIxhKSgxEA+JP7U0kTIHJ2OUbqEMqVreHiWx7q/QuYvHUhkGdM2fUaGwyQf4FhtptmCupOzXdtGlxFi579hz3Yw0JjnHqMwHPTsJn1TIFVJIxviHLzISjamLTQDu8lePuMOmkv1y3TKDJnlZJVzCLeCiu5hje9ijG/ioGmUBfXpLma+wHXa5PefATWzycW6jUbjSg8r7SOyOaXfXQZ4hebO7BZpmSEQOHUXT5466XwUTpIjQquGvdhHoFH+hy9p8aOG9lpow6E9O6DtdHl+9O1Tsdkpj0TqDHP0OuRzzlZXuJlO8Uz3gcu6He9hRgcU4Rky+/1F6SXLjcmG0BTHL1EIBzMIifwVQqcC0kW3n3iwuTLIBmTxLsP+89jS5Uy5ghrcwrDrmIu7+O3HmUVDrrkrJOFZosUdmPapmB5zXWC3HqMqBIYpmDa2GR0+R2aZ1I6fx5OarHqZC8WCI2lhenXSu8/TSI/peA2s1Wfp2m+t0Wtmk6etEWJ8GyPLydtPfiDh/ptMihF7871lP+iSDe/jq0yiUWj0qTjhAyIoIY/BsRBFjigSVvwV9hb7D8Z2SYlrOmRlTtN9b9GIgUnL6dDBIO//Jcrroif3kNXzKGGiUMTZMVKAa3URRoBjSZjvIYIOvbxKzW2Rd68yt5r0ygyKAmEYUGZQWQW3A34Xp5zRiS8TGxKZTiiEzVQaWKKgkY0oX/8W+WIXc+unKcsFvdCgGfTQe99ZHnUyxRSSuFyQ9O8STu5QNRsYwVmylS8/OEZLWJzH4ZK2sJSiVAUaiRlsEuucUJr0ojkM7gFgdgqeK0cYs13a0qTXu4pr10BI0MtybUfJPkkRs+Kv4cmAyv3YQalLau9RGk1joOXpmP5RQVFwZ3q/Ao7oc6XusRKskhIziof4lscgHRCpGbbw2PDPPoi99txVMiFptp7AiobEpWJFwyGCoszR2iYVgkw62GZAJziPo0Hs/HcI1ymFgaFyrHTMLQrW7ApZNoM8R7ohunoGN5myXtvASU5YMx120gWqssJ+MWFouXTUgnNej+jw21gIAm0z7z6DbzxafPxhRAKu9Kg7dWb5jK7fPb2Xv4NPSmT2Jvb0Bnp4CyUksrmFEhah12FVJ9jSpnL/HHfDLaplQmAFZGVGoiOaVodKPcQUJpE5pk0B2RxTrT7ytyy1QA5ewS1zUjPEVRJ3+gbW7T9mPHgZt/ck2AGFNPGFgS4VRjHD77+IG7Z4Lo+pVNZw5sesN/Sy/KHUTPIhu+ldijzjgmvj2g64TXIEmf+wO6TEoGIHqFmMgSQoc9zJHnu9FUbta3TCLWrCpKoL9Ml30AJqjW2K5rOsihxDHOJZ/oN+eRNXeGyEG0zSCW330UYiZf0CsswQlkfur3xMZ/CU3O0hVh8tiv+gaCHfVYlNa9gyAqbD61jSwMinHMUTmk4Lq/ssWfCWM3vVarBR3SRWc6QA4/6+sCgzbGESWD6xMKic/UkS6TOa32SlFPjda9hOhyQ8Q3pfPDktRuSLnLVkQFHkFIYmHd9lmCegS3rVLWpBl25RguEhWlfReYHov4Y9uU6r9xQjw2Wa5+zrXS5W1jHjE+Txa6g8xTYrpLXLy/hLmZB7PbSw7kvnNAiBept9m1QZdSEZWBWSIuYL7Uvvcnf9XsgyxoyO0Fbwno5+gRHS83vM8zm90+vjlI/Ahxab/fqv//r7vv4v/+W//MiNeSc3btzg61//Or/927/94G+O4xBFEf/wH/5D/s7f+Tv8q3/1r/j3//7f84/+0T/iD//wD/F9nxdeeIHf+I3f4Ld+67e4cuUKv/M7v8Ov//qv83u/93sfW9s+a2hAda4hx7fBrb9LZTwphkRFhJSCk3h5Y63bNTYr55abr0I8lM1jYNK0OghToYOYitskkB5ozbQYczhKGKoFG4s+qVEhSxLM1mUsr0uCJs8jRpMb1JpnMLIh4+pjDK2QJ5vnqY3u4uUZQklU73Po9c8j3R4bd//35SZy9Ryy9jR5mTGd3eWiv0rdbtGwmg9l53mygue8d+k+qRKsnT9CjO9guCFFsA5HzyGa50nzMbK6iT6tx/2ZwUoOEYfPAxq7uXgok69ldWnb3QeTnp63iiEMTGlSsx79cHaEiykNXDTe8FVkliFrW6jqFlIKzKiPMT/CQmI3nmSzskWhFAJJiSR3u0sFvlmnbJwl2v8LSpHB4Ab+mZ8iS+dU/Apx/yXMo+cRYinINDqfx0NgI2j0nkVIG8upUrg15nnE3PSo2jVK02VfpRAPmHaeItASw1mjdv7vsRPdZi86JihKbOnQdR69yFgN1pFSYkuHmtFACoNLtSv3t7MliY5whIud9hGHz2NIzarpMcYjsOuYwn4PqR74ssLZ4ML3cUZ/tBknY96YvIYUko3gzCM37x4lNANYcddx7mfJuUYI/gHEU4zKOm/KB02VUhvtUzMs7EyglETnBUolrA3eoG3ZiObj6LpHLiRKmGgUiYpwpIVz8gp5dMymKfDLjKnTAFWAsBGuYKFzXksm+I6mkU3B7mGKEjW+Q55F+MUusvcUkVEihIFjBdSsOmEyxBkf4kkX03Ign5AKj/boJqJ1FWflGYyBT2577JY5j1XXyP0zy4wurZBliqyvoyYHiKBDaX7w8qzyzVJZb/ZRvAOTXQAMXqd8W4DzlM8eQghqZpPa/ZltpVL/UJ93pjfQw5sIy6VY+TylVcPofQHfb7Dwe3TCdaQSbJ35OeLZAap2DrTkkhlgJguy4S1mxl36Z3+a14avULErOMJjNVhlo/M58rv/mbQoqOZTjKM7DC2brPckk8UhOhjSsVceHIdr1dHbf5to/y/I/Q5qtk9DKXKvjpun6JPnOZneYlEm+Of+JiO/ixu2MGITb3LA9sY5KmWBkd6jcDsYyWDpbGuYyMktpLdCSokqxji6QCDR6fzU5e+HhCPechR6yHXxbf92Jm/AdAcddMmbV9H3RS+53cJaeRKRRxTBKkorjllQ61zA6F3hjjAYRHu0wgab4Ra2cFhx1rHzlJG6TlokpNExkVunlhdsCYfV6hlKYVOpdFFHL2MgUccv41gVzNkexcpXyKI99KDPShqx1n6MrPdVhBESeV0q/VeR8RgpTbjxX/DiMThVyizDHN8g6z56I/gwPnzg2umaHi2rS1m/gJVPkemIMukjvS5KnpZZO+UHg2VYnKtdYJpOCMzKAzdfraHsPIUx34Xg5zH7r9NoXSJLE9raQTMireXI8SuYo1v4ZpNrvWt0/C47sx20UEyLCUJLNq3GsnSgNDHyBaLIKdHM0z79xQmOdAnsCX6lgXfvFVTQIipz3PEulXCVRTHD1h7Xixl2dXXpaFu/CN4NRP0iXh4TTu+gZ89TSgNlfpvy7OoD4aolLG7Pb+IWMavDuwTSw/D2UStfQWkeEtgJIR7ZT6d8b06SY+p2HTldbowr/9SlEQzKYBVjcoPtzS/wwvA7KK2Qp8l+P5JIlSBV9r7VFd4LMz56sGarI3m893kEEoHAKiZYr/2/0ekcq9KhvPp/JcckYcEgGVLqkjVvA1s4+LLCs50vcJIcc95wqcYZC1fiUmLLKtNn/m8USpHHY7xkB+FuUpLzWpmw4bVRCvqVHuurT8Noh6L7OJFwcduPoewOQoR4lSfgTMjB5DoLt4EuFlza+FkM4GD8Ik3Dwh6+QRENsYsEuzWmike9nCCCVWYIOlYDN0mwFwsQtynsFoXdwNAp7vgGjO6gLQ8drD5wCfmeCI18jznm90umE27PbpKrgq1w66FEiVMejRI2tC+DOoHmOqVVpYGgWm8gMe67+Zlcqj5GqctHVhN4Oz1vlSmCsLaFVxoov8ZYTXGNgGxxl+nd/wZa0T77s9hGlSLLlpuwGozOFXzpkvtreEhkOUUaEmHZ6PYlktYTlMYy5lIxq4TuOubRN9kfvso4nWJt/jR5ZQt1708QeYwbD/HiPsZkj05pYwUFwgvxzB5x+wpNr8U0G5PEA4pkgu8HmOVb7hlCFZwXFmJyl3j/OwjrBk71Ermj8WTAldrjNJsVotlzD2KR83zIjfl1PA2uUHSR6OrWg++clxOOoiMACl2yFqxye3oHS1qcC89jvM/WWKTmzPIpVat2Krj/jKPfUfVGIKjIKteqT5NUIm5MbjDLJ7w4vMO6v07b67Llnwfu74ElI8yDl9CTe9gr19j0mrjVs5RuB8MVBP4F7DRFOzUKs4puPIHVuoK48V+wpQF5RJovaNkBi+oGbWlBMQXRQugUwnXOmzZhWiCTfQrXZccQ7EwPaHoF0ewO61ZAkQ4xhIGbhoQyeHcy2kdAYrAVnEOjkB9+q/iU75fsTXMQhZIuWeUsAC0enjPVzCahWfKd0Te4O7tDy23yE92feeC8vTE9wrv7x4igh2M2yJ2H5whWOUcMXkXUt/DSBknncdzqJtWT15DxCTI6Rs/3yC//H2k3riLR6CKHvW9CfYt1y2XUfRoWx4SNbSyjyZWa4Lj/HapSc2/wEuumT3zyOoZKMcsC9bZ5ikaR6gRL2DStNiLcphUtCEY3sb01VmcH6LWvgqzhATq6wWhyhyiPSbKIXutzD+01lRSMsmWpwYbVRiJpW733LDsNUNgNxNpPnMY9PwEe1aclBbnOcIT7Pas2vBcuFp69wjgfUMRDkqJgJqc0i/jBD1tpnzU0x1aD0gjJc7WMsQCF08ZuXKCXthlVGhznc6qWYmV2xHC6i235VC5+BawOPS1JdYooIqqLHYygS+bWKJVi3DqPOR2Q65Q4WKEy2cU7+/PofEHpNNDx3jKZYHAXgUHbb1I0LyOEJPdWkY05qizRGIg8wkr7RLt/zDgfYNfOY7WfoT64gZWcoA2bonWVzN/EKBeYB99EFxmPtS4Q169hfEhBsBBg9V+4X/FOYq5/icQMyHWKIzzkm8I8BKvuBsI73Rs45aPxfc0gfv/3f5+f/dmfJQg+mQn3zZs3uXTpEp3Ow2rL//Af/gOO4/Brv/ZrCCH4jd/4Df70T/+UP/iDP+CXf/mX+Xf/7t/xS7/0S/zdv/t3AfjX//pf8/Wvf52dnR02Nzc/kbZ+FsidLvTeHdhMdMSd6R00Gsc0ESzFaZZhY89uwuAGwrQpVr9IaTx8rhc64pZKEEJyzTZJD75D4ngsamdwUknJMqghdQHdq4jtv4UxeoNRscB3mmTzAYFdpcgTqsKkPHmB+fA2tC7gagu1+ROklfOY+39JmBdUkggdLK1Se+O7yNk9LKeGNmq0F3OEPSCtnH+kI9mbm6glBSfpEYHO6Y5uLzPKigXSa6Bsj8lin6HfRWRDVu3G6c31M4IoEngz3PCmi9/bePt5tLBZdTfe9Z6340iPS7UrzCbfJR1dR47vESQnGN2nORduky0OCYSBP7pF4a9Rc3tshcuSbc37Yk6tQbcukxxP0O2L7KYTOtVVZirFEYLx/n9nbdFHJ0OUYSHdFqVdB5WD00HKANNbQaCJ/FXGdkAiJKJ6nqxMsQYvoee3keULmFurlEaFYXSPSTbnJD5BBgaWfO9sV0/6bPkPO4wYmKALbszeIC5i2l6L80kEqqDUErexTUdWUOEm+ccYpPxxYxD3OUr2mecLTNPgnHfpe3/oPqawHghTFJB3v4BUKYbhsJEPKVRJ26wgjCNKw6QUGhVsoDUYi13KLMLKInAOyWqXH3zvcXbIwfyAlmGxXUQ0DBtzMSSTFcaL29idS5iNbShjIiW4lAyRN/8QabXxL/4CUfNZqr3PQ/JfkcEqMQYligzF3BTsL+7hR8cQHbFe2UB4HRYUTKf3iOOc7upXUHaTl/IF92Z3sVXOqn+Glr1cKFrDl2C6h3IqqI2vUEr/IcvkD4s2vOXGqdZoq3J6r/8h8sMWOQkBzPZAK3QWIbMJpReQ1i5j1C8Tagjvv7foNCnqJ8zLOWJ+C9G/ST54mXl9nbhMuaczTGmgdMFcTbg9m2HULlNvnCV59fcxigVW0EWbLqZbZ+LUWH1biQ938gryjf8I0iRsniMvNa7poy2bUTpm4fi0Z4fM8jlCSPrxMarM6M6P0HlM1z+DoTTq+K9BlVh+E9V+HGHZGLN7MNcIy2OiEnR0TMuv4VJBNy6cXgM/ZJauoFuMrAGOdAjkMrgoVYIe310Kfie7GOEWxdvKJ+XeGtzXqx2ld8lv/kfmu9+g6rcJz/0crwK5TBjpMVerT2MKm8Jfw6ht0lIzxkWCncc47irW9Ag7zdDdbYTpY3gthOVhmQ7a7VBMDlHVQ0amgUxGxIshrTDGVlBog632l1BuC2f4Ov35IdFin164QlUZiOb5B3b4j8J+23zlzSzywm5g+F3KvITpEaZTJ6uc//g7/5RT3gNP+LjOw+NWozgpZ7jzuwRZhN14HKN+Dm9v6RSpioT55A3sm/8b8fyARu8ZRG2VVvUKft1nUow4mp8s196Gw3Z1DePOH6GdJmrwOvHK59lzKkRelTWvTTk7JspnGCtPsShiQiFoRX0MVWBWVrmeHSFUysHJt0i1Q7vzefLOM5TqCnb/BbQhEPf+DKOxTenUH5o7zYopUR7jqJRpNqTircP9MjoCwdnqOcbpCN/yccV7X7+nvD/HyRF1u4Ex2UXZNTBORbMAOljHHF1n++r/mW/0/4Jbs+tcqF7+3h885TOFmU+Rh9+EssBuXyarnPtQn39ozWYHDzlViDJG58vNJp0tECrmTnLMzvweGk3L6dCXx6y5m4Bgxd5gxd5AaIXREFTTMbq+zYHUHC0OEYMX8aMxbadCu3KWtXCdqRkQJUMCM6QpXeabf4NB55CiTDFmBzhuk/r9REOtYeG0OHIGoMFW91PBNFjSZuivEjbOgd0AaaKlRJQ5ctGndFeo2i1EEVFWLyFnO+jhdaS/htu+gJrsYgxeRc0P0XYdUb475vUojrMDTqJj6m6DzXCTUpU07faHOgfvxzSfEhdL99lB0icM6h/bd/8okwVnoH2VrD97sAZ7p+hJYjzYAHw/HOHR8c8hN9ZQxZTnolvc3P2vtL0WT2KiyuVzXS+O0I0uRjqE8V10NUe3rj7kOiOTMRkuovUU2NUHQjO4v2bWECVHFEWBLQ08w8C1u6jes4j5PYxwBUMXbBQxOh8hb32Hwu+BXcVuXKMnPaI8IqluUpcS21+nuC9GEGjs4QvIyW3s41dwixItCwbpgOvZlIbbZM1bx5QmRXgGQy2dCkeOjTE1GJZz4tXPYYRPk4mHk+XfLBvuGA6DuE+hCgpVMCumtKxHP5MLMm5Nb1Cokr484UrtKoY4FeJ8VjEwOFfdZpKNqdjhgwo4WoMlbISAUikEIIQkLZOH4lSl9DCqa8hkiOG3CA+ex3d2Udu/QNh+gn5/Rva2ojoKk9xpoupby/jS3l9iOHXm/galLpDVDTBDSssndioc7v0lraCLHt/GyFJ6rfOkrW0OhcVkfkhk2TjWBrLSwVgMIGjRE/JjkJotEe9wcT7lB0fZ2MZQKRjOu9y23hkrLci5MbnOOBkxiAc83niChtnGUTnp4XeJJzswO8SsnnnXZ43oCJHO0FmECtdwu1+ja9cwnD0Iz9AIOkTtS9C8ip4eUMz2MATQvEhhVnHwuNz9AgXFg3VhbXyX8uRV5icvcnH1Kcp0SjLcodK8RFHdorTCB8exF+9wEvXxTIfz1QuUwSblmiS1PExZoYlDJmtowF7cozh8Hnd4E9k4ixWsLIXab+MkPeJwcbj8/vcoG/ooTuOePxgKMm5OrxMXCR2/zbr70Rx1C7eN1b6EHR8wNEzEdA/Xb1NWlnMXO96Do5cwyKg7BnddQcvqYd53/9VCktavIIsRau+P6UUnLKyAVcOmGV7Clg5CSXJhLIVWKkWd/Gfmt/6I2HIRV/4uJ0ZAZjrUqpdYpAPGxRx0TCuZYldWKNw19NoZrL6HLguCbAK6wHWqGOFSHJkHZ7CyCFFmlLVt0uSI3fldhumQmhRYdkCrSNGHLyK8GigDfaaByAZQJMst79k+ZnX7I4xhsfwOWMarypgb8R5JkdBw6/eF1W/FiE6vkVM+Kh96lvx257I/+IM/4Fd/9Vc/MQHXzZs3+epXv/quvz///PN87nOfe5BdK4Tg2Wef5bnnnuOXf/mXef755/kH/+AfPHj/6uoqa2trPP/88z/WYrMPgoHF+fpZijKnbjdh789BK8p8wWR+g74V0HNXH2T0LIo5hS5xheRkfox2mygBjtek2rpGJ0+wkzlO4wKMbpELl2Lza9hlSoSJO3uFhtEkEBGGYXOgSlJykmRE58L/SFF97P7M30c1LyOLBeXK59DSJc5nlMUCR0rCyS7mYoCeH+Ft/RRx7ysPXB9kGeMe/wUii8hXPs8ucLg4xJQGlZXL2MO76NpZcOqUlo8yLJRbZ5TP6eryXbar83JCPB0jtYONxymfDgp/Fas6gSKlrD26RNOHJVMJd6I+63aF0m/hNM5jHH0LnBp2eoKY7ECpEL1nEEi6wkFkE2KVkbpdTGHRpyDrPsYkCGFxjDQ9ijIji4ccRCe0g1Wq1Q20VUMqBc1zFG4PnBDaV1GLY5Tp4yYp7dbjFNIlkFVKsyDOFpRmQCAdjGyCEd3EHjzPmlvDqJ6nHaxSfw/nNquYIgevgmGRNx9DSQ+BRuiShYqJ72cIjNMJpb+CMd0DAXntCrnz8QUnf2wRgmE8QgsYJyOE/1bJTFkmmPE+SIfMW7sf1XsUellaTMgHQuDm25y7FmufY3r0F7imRVXPMBpPoOwKTAcgQNtviRWEgGm6dJQpJ68ztT3CXGFVe2RWlU3Dw05jZFYQtq/QqnRo9V/Eq6ySFznExygBZf0KUkMuXMzpLY6jY1InZNR/nnmwAUGTsDiL9Nrk9YvMLQNp5IggYISgI1xabotFvsAz/LdKI+sCFsfLxqZzRJGg7e8tdH8/EVPutLFWP//AsviUHw6jvM9RdETNqbLirn+sAa4372nqbUFho4wwpneWgZzwLFoYS2FwdQMGN8D2UXb9wfu1fvgSNLEByfXhGywWh8RlwVq4hrQDbHeDNQxUeIZS5Lw2fI2O0+NwcYTR2MJoX2GRTannOUbvGkl9nfNOl6qxdFEVAuRsF8oCygIpXeorX0AZLpPRc1RSiJIxefsanmUTSwftNKhGfQQKP59hVLsoswKqXDY4X1CYFcze08hsiixTjP2/omI79POUYTJh5fL/hYIPXobnlE8OWzj03pGBqoWNcKuQTjDLmGKxg6peRAuBtdgDYZD762ghSYoFVjKipEQVEWYRY7khx9ERPiHHzhFr7iZCl9TtFoZVQ5Ql9TTBX70GSURU66KOv02F5eaMrqywWLlGdvg8ZvMMe8OXmbcusFHpIQyL3G2wiO5SVJYiMVHZJrM8TsxX0bbHAsFjaz+JLqGsvPc6rOes4hkeUhqE8m2lKgwXdAkItHE67z7lB8uj5hGzcspwsYc3vs5cSNaEBY3L0NommlyH6ip5vsCwAxAwXOwxKPo46Q49q0MjGlLkU8Z2DUvaKLuFbF1CqAIZrjGOd3hjvkejdQEpPVSaUkgDt4zxpYllhdQbjxEKE8ussa80QaGYTvaQToPm4i724gBVKqRjUw7uIsM1tNem6D77kNjMNwNMYTA1XHorT0MhUNUzD97jCp8V91Rk9v3ST07YqpzDmD536mr2NsrKOtbBn7Nm1PANn+eH3zkVm/0IItMRFDkAYnEMH1Js9n5rtsxZwTz/szC8ie5cYy5t7s3vEBcLXGliSIFtvNsVSgtJVn8Mq5giZjsY5ZzADuhkE1ydIqMYCo2ZJFzwPfbdOrI08YqMF2f3iMo5w2TIuco56pZDd/AClCll4zF8q8JaZY1ZNkFIwWvTV1jzNzgbnmeaT/D8HsbgdVQ2JCtiDLeJCp5BRTNUeAZqm9B/HZnHlFaFST4gWFiYeUYZrCIQqPAsyqo/dExCl1jRHqDJvXW0NFEUHEVHlKrkJDrhcv0KnhU8WNt8HJtJvukjhURrTWh/sqXGTnl/lHTI7Ap7J4eAZpSOsNpPEU53kYBf3aaw6ti9J1B2wFhnqMU9gjLCMkJyfxVlhdgqQkyPYO1zpPe/e6Gm7C52qJgVOu0rkM2w3RrCXSFREWmwCls/i9V/GTObYtXPIgwfZdroIiGf7xAd/xVSl1yUAYVtI0qBkSzQuiTXKULnWNEQihgVriPr5yj9JvekQ15mnEQntO/HIpXhUTauAiCyfbbrFylUwaZ/Hv0OQUJghGzXtslURs1qMM6HDNMxhpD475EIM1cTZvkUIQUoUFqjhfqEztwpPyg8GeC5AbNyxJ35DUKnSsvqIjFZDzaI9IKO2yZXBT1v5f49MifTGVQ2YPNvYK58AWOxjxrcg+IEY3aPUbLBcXpC1arjSh/QaK0pOlcQw1fRQRdth4hyga5tYaQLpCqQpk1ZP0eyGKBRmDrDmu9jei1y6eFpzYbX41BmzLXi7uwellslrGwgnRYr31fsTMNpAvkPFCs9RkTHaK9N7r4lKivMGuXKV971TLbnd2C2D+HaA7czE4tztbPcRdDyOszzCYfzY5p2wLoTIiqrSMNiEW7gveP7RDoAYSCFgtb2sjyohrT5FHaeUgoLx62RAPHeH2PODvBq2+i1z4O2KMJNLOGS5Cck0U1sw+JgepNKHuGgKfMYHY+RvWuYRo28uyz3bUe7ML2LRYznrZBTMi4GgGQvU7SdKnmR0Wpffat6TjLClD6V7tNQW0e1nkW/TXwt0EjKB0JipcuP92Sd8n2TlMmDZIRxMmbdO4NUD8fnPwiZzkkqa9iV81TKER4SpyjQZYKSLubsNqIYkVkedqkInTaVXOEfPwfSIG8+jjZczMGreOPbJKPbhKufQ9U2MbWN4bbJvTYCMLIJ+uTbGLt/SWg5mNIhKUqUU2EzWMcWNkfxETcmtxlWVvli+wlct83AdAjtOsHq17BqZ+HkVWy7ipkplMopjOUcLW09hdAKK9rDUClB6xLzyW2icIuWFaKSHMNy0VaAYs7R0V8xNQRdPaEpQszqxkeau2utUe1ryOkdcKpEdoUk2gdgls0offWh3dJOOeVRfGpTMrTW3L59mz/7sz/j937v9yjLkl/8xV/kn/yTf8LJyQkXLjxcnq3VanH9+nUAjo+P6b6jREur1eLw8PAH1v7PEq7wOVfdgnSI77QwZQ0koEGH66TJ6yhLcqhyinRGX2vOVC6iNYRWFcfok+ucVm2N4s4fo6pnSdwW/SKiUj2LXW+h4x3K2T2Gsz3yvEZa28S3K1Rbl9HHL5BaNlPLpdK6QOQ1SFsX+S4J/vw6m8EWovMMRj6htMIH5XOk16R6+B20V1JxW+j58dKVZH6CaEdkho2JiTV6hfL2n2NIiaUKzI2vLQ9caJ5z63R7VXyvQ8ffhL2/JJ3vYM0PWd36uXcJzRIdcXNyk1C5FAlcrDz+Az5bp7wXynBJW0/fz0YqicoJtnSwxcNZaooCzbuzBt9E6JI4S++7GAgyq8Zw7fO480MS2yee7xLnIzrArNJBGC0MM0RQYhx9l/78DtMiIl/7Epbf4mTR5yDZZQVFM59iLvoEwiAxBFuVVSaj29jBOnZwhknnaW5mY+zoDpXiCrnTwmw9BvMjZHUN1+oCgpKCQuU0288g+m+A5VCYNnJ+SMOus8giAn8F3157l3BjVo7Zne+wtjiglWZIDEynRuGvYR5/B5En1DqPUXVC5tmCttemdHrozZ9c9t+HKF9VUqB0+SBj7JS3WPF7XGlsUxQFdXfloZKZ5vh1mC4nfdaq8dAiFEDpkt34LiIbsTrdI5AhZe8ZincEnNNigp7vU2QR80oXv3qWWWlRW6+AEA+9X2voej3ulLfBsDDG97hz+B2c3jXKoEXo9DBmE6idBafNSqYQeOjomKR1keOgjZEds+q1UBOLeXaCpUswJKKY43otAtMlkwbB6ldRZhOjjPCdJieBxzROOHs/OL3unsEWztIK+37WtRImoraBHt9DuPWHXH00mkLnWMLi7cGSQX5MPz6h4Tbp2isPvRarBYoS32meZu/9EFGU7C32KFRBEiXU7Qae/OClUd8PoUvs4YvoRR9d22BePYMlHOzx9beuL8MmC5bilyzcxvBX0NJGibeEV6mOuTu7jRQSISApMjzbJi5iIrdJHvchvIRtSLLxHTbtKklQcqvMkZjMixl1t8rd6IhZtcO2fREZrHO02IfBG+ybB2QtScXwqZoVysYV5OIIKTSq8yS528aKj/Bv/RHzdEK9tY3bvIrofhWXgjURoKcHJFg4jcdRTpfcaWM3zqGTEap+Dq0FmVkj92vom/8VP+xiTU5wamepuS2UFqdxxk8xWkjyzjO4oxcpJrvo0b2la6nW6OEtAGQ3p6hsUbd8so0v03RCasEm6cpXuETCcXGISiWZTigpcPovwPyQ+vA2unmOYZ4wjA9Zb2wxe+VPkfM9cuFQbz1GWcQcje4hOldJR2+AXaOw64y6PuLoJfr5kEnRJpu9QV7kuIbPJUqY7FBxK5iNS6TBeRAWmU5Ap9iPmBdIYVC3Wg/+rygpKRHhNqYVgLDI3Q+WrXrKKR8GgULo/H629Fs3w7zMuT2/ySJfsB5sUDOXCRwm4KgcXekyndzFMqEmHY5tj5PKKkk+Zz3oYPaeJfJbjKo9/mzwMpd0QYM9KtMTZJnQ7XbxMFH9m5ThFnK+x9QwiO/9N1S1wyyZMfU8vKSPH+1jVbco0giFiaULTL+JWdlmu5hyOL9DEK7hKjAsnzQaY2BSKgdalyg1aK/1LndBV/hcDc+RCYFjhKTv8TAoyDEwEEikSjGjQ7TpkrunYv3vxTybE5UL6nYDOb+HCj9aVvePImW4DoA1ucW58ALPj77D3zv7P/2QW3XKx03ptTBtH11k6Or6+77XKBcIlVFatQfJo8B7JrvFakHUvErQ+SJaC+K8j2e6tKc71IqINXsFo/rouYMQIE5egmSCV46xXA95+BxFNqPSuEBcOYcQOTO7StdukJYmsVtDxGMqVohnurhGg3WVkE/vcZIcoZMjvI2foWuvUjFshv0XsIXBiZBcDM5j3XfdyFs2w7v/G5N0jJ3FNC/9fbwio7BCMilx1pqI/CqDo79ijsHYqtBNDhFOB9m5Run23tUn1uIenLxKRobRTijDywgMAstnms5wTQdL2CQ64t7sDgLJmcrWQ+XcPwq+rHCl/jiK8tQB8yMgdIksU0rD4+NYkFk4nK+d5/bkNmvhGqa7SWX7DEqnXI8OmYy/Qdt08CwTpcFOx6T91+m5a5g9lo7vSqO9Fsz2sWpDUqvKYXRIpnJen7zGkVPj4tozGGlCIQTXx2/Q1Rkr0SHWyQuUWlM2L6HcLlavAiolWhyi9/+a0nRQ9cv4syG5UUdnEXm8z6v5HAFcCVtUdEZhmCzsCkVjCyUMKME1XUxpkZYpx+kBQkiaVoeOvYIjHaQwqBq1+/2qELpAyaXwrGLUeDO837K6BI0KBsYjY5Vvxv211khD0/V7VKzwftLZKZ8FSl0sE/keEfcvKbk7u0ehCibZlKBRIS2TBxV/1sI1yjxib7HHeafGfOdPiPMIufYF2tWrSCSe6SEn+yAkmd/m+PB59GLKyHTJ7JBcWGz6a5jRHFaegtv/O8VUk61/jrEVsr37VxSHL2Ag0X6XaucptMrwkiFm7wnK+RhqWziNSximiUqOmUbHdNwOFxtXCERI03AROmNQTB44VprieycQaq05zg/ox32abpNVZ53TYNAni0BjZSfIg2+itIGY7mNshA9Vj3qngMQoF9B/HbRCpENMr01hVJAYPFn/HD13Fd/0OVqcoLRikM5YW/8yidMlt6rU/U1KCgbZCRK5dDSVNmoxWAqzogkIRaELtBkw7l3lONrHlDbG9CbNfEE/2qcqwXZ/kZnuUDdMxsUJ6eB58pOXWZRzVnqfI6ms0gw3mJk2jr+GoTX5xt8gc7pIlUH/NShz3PyQzFDcSAbcmBicCc8wLxcob4Wm16T6tnWlDjeQ8QBLBpT1a6i37e1JlWGdPMdaOiQIO8z9lQd7B6d8evAMn6odMs8X9Pwu9uBlmB9CuEreePwDVapZlDNuTm+gtWYtXKWezrCmx4CB1K9jhyvo2TFifoxb7UHrCm3HpT0/QEdLoZtpV8mqFxDSQbgNpLVPaUjuacnUDtiotDmav4ZUBhe0Yji9g1c/hzu+jdG+hKo8xpbXRYple1zLo+IEOGaNQ6/NKB0j0xnVfMIF7wyFVSMLavTH9whqmwTmw3scVrQDx69goajX1ohbj+GZPk2zS+nFiOZFyBdMT77LaPBXFJbH/sZPI70uVfcMsFzDKK0oKTB5eC8MlnNLo1igTO/B/kbutKCzjLfauqTlNZnlM1pu+1RodsrHxvclNhPv6bby/bO/v08cx9i2ze/+7u+yu7vLP//n/5wkSR78/e3Ytk2WLS3KkyR539c/KJ/g4X3oNnzSbeksTmB0Gy3voNa/RGlW0aqkn0BqbmB3eriLm5jHz1FxQkynS2HVqCi4VN1iNz4k3fszTNNFRQeU0RE72YJZNuFa60lUfoJ99F3qeYY5vcXo5CXMlacZygrCkNwb3ySSJXuWQau6ilUmeJjMihkje8CK06M0mhjpgCi9ycwKcf0mUW0bQ0p0ZQ1t1xDxFFU/w34+5GS6LNHZS0FHOa3AwrQDGlYTHSoSFXG8KOibEkcXrOZDjHzMWrBOgaS0u6h39LvWijdLNZa6BKERP4KT8k/D2P8gvPP6ECjMxT7TeJd9aZNLyaXa5QcBtEjNuT1dbsyeCbcIjYczL7Va0L/9R8ynI1a2vkSlcYnPhVsYszs4zRrTZMTi+EVaQmB2n8SejxivP4OQTepo0AVJES8dOHRJphIE0NA5xtFLSMPFVRrHqeLaNUbBCgqDu2WKY0Cs50R5RFxEDOMhWpuo1lWM5mNLsQ1Q6Izr0zdIi5SO32HjzNfYSw8YLw5YtzXR+AAzWKFi1nDSAWQzVNCjNJYZrEfzA7IyI2YZnA3tFtq0MNMTRDoFwJjeY3v1SxQqx8BaujrcL/fyQYdGplNuTq+TlznrlXVadvcHdj/7qPyg2iUEBEXCtdmAvMyxKtuUb/ttqXL0m/+/HyR5O2k5I01H1NMh+eIA01wgFruUjfpD7/OsEHN2QDrbwUs3mbYiXhsKzrQCeqHzrnNZt5pcq3vEyQjKHN/rsJsmdMuSvCyWwTntQrhBNHyOeLHPorrGUXWduMxYKeaUwQpp7wlk/zm0zpi2LuFYAeL4RRbZAr/7FEVvFbOYYu79GZQLgkaLE6rMigme7WNhcVaYUCw44ZBIg2kYZI5He/1ZXLOJFhLBUoxwZ37zgTBy1d1ACEFOxv58D6UVh/MD6o06jlzeBxbljOvT1+jHfc5Uz3Cx8tgPXXD2w7w2Ponf/KDHswzUucyzOZZhYhn2x/ZENYsZzA6W5c6Ov8mxigktl/PFFGFKylKhhXiojcoMECgMlaClg0YwSgfEeQxSEecTNpWBKCyutR9nks5pNC9jKgt7sY9lNzhKDpnO7xJZIWfDc0zyIaN0xKjokxQZMzHmWuJiv/o/Uy9i2o2L3CoCni9NVhsWnmGy5gUk8z16h9/CcXeRloFpVfGEhVnkzPsvkGVDIr+L2X6Gav0Cfp6DYaJsj2T2ChPLwWk8jYuHAIbZEXPLp9I8Q2pUaLau4tfOotwehTR/oDOZT8uz4If9+x8GbdiUdg3kMUJIjDJCpBNKUmZlysH0NebzV6kP7iCly/zM36Bu1vGyOWfCLdrVFm+c3GSeztkpb3OpTDCTE/BqVMsYu36WweKAUaXDtLVNpjPO5Rn5zl+hvTbVlcfZ81ao1M4wymKicsFBMsBtnmE3OoT5DTzTo+V0cYQg7b/GWSdEH71IoBy03ePEb7I3uYstNCvV88tNH8BKB5CO0F73gZA41yk3pzfIyoyNygZNfw2NYpgdE5cxLbeD9yE3ND8t4+6HzY/78b8ToRXW4AVYnEB1jaz+ONx/NkzSCZN0jNbQjw7omnNA4qQjzPEdBvmUytbPsq8ErshARSTFhP3oGCEERv0CeeMM3z74E5Caosw5jA6pRSPqfhdTmszKGXG6S0OY+GXM3uIeRjriSbHBwmmyt7ODxmO7cQH76CXMaMzErXC0+iyvRn3a81tcql2m461SNJ7EEbA736MY3sAzHHorT4J5FZ1MUH4HKxtiDV+h8JvsuU38+S7V6QmuU6XofR71CPfAQXbM/nwf13I4V9nGGb0KswMEAnvt8+8SPHwar7UfVluEgKPoCIC6GSLnBxS9L/wIRg8+Il5nmWk+vs527yr/ced/ZpCe0H6bsPjTOJ4+K3yUPvsk+luZFfL1n0BQosS716BvYuRT5P43EKrAaG6jvDYiX1B6vQeCEQCjmGPMd4il4q4q2I8PWKuscyl8DNMw6UkfN0+pmDX8+Yh5dchJGRFYAS1ctGEj8zkiHWPqjPJ+6TTHDIikjbBDrHCNheei/TWS/T9lPrxOY+ULVICt6iavjV5hHMPuIqHeshHpMZNsRK21zSQ5phJUqUx3GR+/jAmsNbYwh3uY9S2y2kW0E5KZNjKTqHCFGI3ldjhM9zhcHOBZPhfCS4x7T6MXR8hsilp5msLuPkj+e2c/CpUzLkcM4yGW61OrnMGVHmcr54m9CFe6mMLiJD5crm2AcT5ixflwYrNHjRHnU5Zc+Fm4XwgBFCn28bfQ8RiztknW+ODJzNNyzCybUrPrVIy3OdYjuRxeJTArxEVMqhN8JYkXtxFlym60w4Im3mIOpmbDlQTGMuYndElpWJR2FSs+gHmf7OAvOKq0OVQxvhkQlhGPzRd4Ry/g2R0m2YTQb6IPnyMd36ZSpsjGNoQbpM0rjGyP+fBF+pNb9AwL33QpigVDp8J0tsdK9SwL00ZnCg0cek3W6hcZZSNujV/jeHKd7doFztfPE8gKpjDZn+9xsNhHa5ChoGV3adxPWBFoZLnA6L8IyQxaFx84AgEUuuAkPUSj6TorjxwrWivQy21wWziseRufibj/p23c/7Ce3/Nyyp3ZbQDOhecJjPDBa7nOQGgsaVKqAkPKpcOvSuC+9GGYnpBmSzfOJDliEfXRaMRsj4HXJi0z2pU1atu/BMKglIrOzl9ixWNG8wN2m+dJ25fZjw9YGb2CY7cZqxDaZ8jsKpveWRqVA4R9kyQeg19FN69Rq6zjvv7/RO+/gVx9mgO/wnj0KgEJvrapWTW6QY9N9yxutA+HzzEnYVJZZYak1AVr3veu5pSTc7w4QmnFyeKYltP6wKLjT+Oc7NPUlvfCnlzHGL6OcfIcqrZN4XbgfjLre2LYCMvGHN+AIkZW11CNJ9HSxBcVzvmXACjKkn40oOL6jMj5VnqMkQ35UtAlyQbsR0c0VUpF7uN6VaJKAy0MbMPhINmlHw2oGTnzk1coLZdNJERDqK0xL1NU4wJ3jicc9UuevWSwH9+gGu1jq4i0SNlNh4TtSzQmRzTjEzI7YITCPvoT3O5XwF3DsGwoZuSANDyUUuQ6JS1Sun6HttOlZVaRQj8QIBVOC7n502gtHsT/38TMhhAPMIBmNCVsff5BAr+V9iGbU/o9tLkc15+FMfJR+LQfl4nJ+fAipc5xVIaYPb9UVU53MWpnHxJbvhdRuUBrhaLk1vQ6q9omSI9YdXuY+Rj6Y1jsUjS2WQQN9rI5kilrXgMRHyw7yXKRQpO2LnBcjLDbV7hdLpCmjU3Ja9OXOJwe0fU79IINDNNhP51x9tzXyYa3KW79EXtrP4HtxTC/RygcVt0Vqm6duIjYnd3jXNClenwd37yOXhwwQWN1rnLHqHBBFDjCQqoYI+5j5GOUWM7XQulTESEoKKRBaVcp7SpmNsRGYBkWaIU0LbAqCLGsDjNI+0TFHK0kHa/zYC8Mlnvj1uAFmB1iuHXylc+9y/G10BmzbEpW5hjf6170Hnwanwen/PD50GKzK1euPBi8Wmt+/ud//qHXX3311Y+lYevr63zjG9+gVqshhOCxxx5DKcWv/uqv8sUvfvFdwrEsy3Dd5aLbcZxHvu55H24R3WqF3/tNPyA+8bZM51C93z9uSaYVRzsvEd95HoAie5yel2FhUDU9HGMKFjB8gblhY1omtmkyiXaxnCqTYkTgh7SDBiflPoGpaWuJnYzQ4ztcbGyTjm8gq2dZ5DFZOiJJahTKwzCqbPo98jJHBB6rrklz+C0oU+azfeJsgt04j2pf4aJfp4wHDOeHFPmMztZXcdpXSAcvE4iS2cEbeP42lbM/z5Scau1xGvGUVrWDEnNaasTU8ln1e4RHL4FZghrAxb8Ntca7uknrCpavWeQL2o0Odbf6rvf8KPBpGvvviyphfJeWKSFch+kOJDfoT2+yUt1kFG7iVgxa3vJ47k1HrM5nyPkxritp9zYefJXWmjduvcxu/wYAztEL9DpXWM+OoP8ii/kJhs5pNc7hHXwLEQ3RqUG5WHB0NKN6sUf1whfZ6IccpzGZ4bIqm/RNhfQ2iIzbBF6LuiGJj18l2d1j/bG/zyBcZTrbZ5hMaCQnVAwLMwg5iA4oVUlXSDbSFMOtQfsKo7zAKSQOHqVIcGo+6TDFDW323R7V5hqx6VAzRtSmd0EriCdw9qcAWDE7nETHFOEZ6sYF/P4NSO5CbQtqIegCGhvQ+v7G9lEU3W+nQ2YuaLffGlOf1vH1A23X0R0ang3YIKfQfls5keAZGN4Ey4PWRTDe9qguMtLdmxSTF6lZNYh28e0qqHXC9jvaXzgMOxfB9Rnik5QplbDBMFOEQnKmFVCOJ6jp5K3PZAfMDq+Telu4IuRcY5V5NCIQJdXmeYxwnbK6xnjwDTzPx8kiClWSZwu2iyne8AZ++hLDN/6/SNuls/1TnJg2yewOrm3T0DG5k9DIFzB7lbFWCCY0tn6S0kiW42RwG+79J6JkiNd5jFH7Etdn99gINziSGU+2NjHlsk8m6QTygorjkImIWtPFNmwKVXCiayRFgi1t2q0ajrEMgmezGcPRMYWZcZDtcjV8jJrz6RiTP4xr45P8zQ/y3dX6NWbZDM/0COyPx9UMgNyCuE0aD5GqTiX0CI5exJIOjo7h7E9A6xLIt2XwlAUcfBuiAVTXoPcUZdQkNpZC3NXRCU50jG84dHqXya3zuHvfXEoVXRsd9DDLECPsUilS1sMu1gIaecRBtixLq/KYBgVN0yI9eRmFRcPa5BWzyWwYcblWYWf8EjaC9sldrPo2jumRr38F3d8BJOnRy0zu/jF5/QLhxgy382XsJ34BpMXi3p/B4DX8+RFsfIn2hb8F+YJ0fJvJ4jZldxs7XCfoPAH2D9d94If9LPhh//6HpnENqgFkcxjfBdsCHMZek71iTjjZY1r06fg9avPbBMObGFrB2Z/Bq3+Rqn+AqTXV6R1spTGlB0UBsz7Owcv0DI/Y3yI68xgDKyAe7KMSm2yxoCpcLjAhNNvMWhc52f8Ws9kdhhSsNLbJpUnDrRHaVQLTx8iazE5eJSunFDJizROM7JT15DYqHhFYivbZn4F0DsNX7ov0B3D2p8GwOI4i7EJg45Cac9rt8wzjIZO8DyaMKNlsP/WRuvEzd94/Zn7cj/9dRCMYjqFigR5CzXxwb1xkknqtQqlKzmQp1eQWGDZEx1QbK1iRYGSW9MJVVlnQyU4oZI5bXyH062gjp5ZO+Hpti5tlSiFKGm4FOz6kkBnHjmKeHbJVX4Eio1x/ksrN/wyzPaLxDrWVv4FdvwB3fp8iEcg8RVTOUWQGB0d7xNMdlLcgPYk407mEffEC82zOXXWAc+ErOMkMN7qJ7dZh4/NgOvDd/wdMdoiiAZ1zX4d4RGm5NBwFbgq1d5d43Dm+QRDagMYKoBoBb25KVczl+uERfJrG2g+zLa/vvQDAprMM/jrNdZzKp0uY8UOltok7v8lTz/yf+E+7/wu3sle4svE/vOttn6bx9Fnh++mzH0p/jwbLezEWFIcQ9aHMQM5g80tvvW/nFSiPyed9bLdCbsQMiyPwtznnbVALTKSaEGqN8FrckSOEziiGL2PbdQJpQjJZrrEDD5pdxMJhIAT1s18jGd5kePhtiI4JN79MHB3hSol3+G0qoqQMr2ENZnAyxHYzvjWr06t3CByb7PhlNsoZrUYXAg+vt42KR3imxChnMPwGtHtQW6f0/hb92S7CrrJR7yGF5PX9ASflPqpQrDTaXG50mQz+GlNDMz3AWL38cGzg7VQfZ1zuE5ZtFtU17Iqm7b95Ht+KbRaLBok5A6Bba7ztPR+OT/M1+Wlu20MsTgjNGEIHGELdAfN7u2fFecyd/iHKVPR1zGq9jWO+9VwZJSPyPMY0IeaIs/M+VjIiSkY4RptadMzO7nepuxX8c59ns1LDDBqwcWE5V6h+Hfa/DemM5PC7dNhE9x7DMVzso2/iD2/jlQnBxlewRgdMFw6B4+MbJmZ0jJ3PwQlwV/4HxsmAOav0vK9TzRIalR7HQF9K7O42aWWFrt9l9Nouaf8Yu5FxY/RdTuyUQuUwH5Joj5WNpwns5cb0ZHJCGHrYWtMyI9qhBCeAIoX978DoFggJlRDKI2g/8aBvdqb3iIvl2j51Alaq73YbfSju73124v6f1nH/g27XbHKCr+47fLkZ7fvz1H7cZ29yGyEEF3pn0Sh8K6Dm1KhmLqWdoLWm4TQ5jA4ACHQVJzlgni9w2mscyQkITV9mrJ15CkMY8Mr/h2z/22R7f0V166dZG7yOMd1BmD6ZfwbyjNqZX2CR7OEWkvE3/u+IzjmizjP4nkdierQbAcbgYJng21ghLRfo6SHBwXdIVcLjrYtEXpsiLambYDOCik2RzKmbCcJvUfGdB8f6fhSqYCgaRHmEY7p0m42loOFD8Gkaa5+mtrwn4yEsrkPYBN+B7S9C9R1rrnQGi2Nw6hDcd3v3vgJ3MzBdYEqlUoL/8F5lUz++dN6TBn+9/w0wFb7QGEd/hplFbFku5eHzBOE6Zetx5meeRSVjvPY5UrWgHvpkt/8rK9EYJ1/gFukydm5uYW/8DN/em0IyohxP+U425bFmjm8EGLXzdCsNxpUeW8KkoWJgxuF8n2xxQKZL0nzCxav/E1Q8kD5hsMHUDViTGSUlq5UeW7UturNjmHwH/DasPvtwjPZRJBrS2nKOWN2E1v04cjS8H1tSy32WrZ8APiNj5CPwmTquMoe4B+kE3Dq02+89n30bbgaZNWeRLQiltzTiCJ7BdztYk3vLOKJ7EernuCcF48kb6KTkXljnmfPP4qQTmN8B3SfvPc2+PMe0SGlRRwiJa7qcTBecNxVCTXCaz+I7X8W7/kcEr/4v5MmUapZyHJjsHowx+8+xWT3D5vZPYFbr9OOCS93zNNI5m36IF48pFztUbY+omFBvry3vsdKEe89BMgZpwcomGO7y2h69tjxYT0DrAozuQrFPffUyDS4R+R1k2KPuNsjKjDsnA4Sj2I922AzPkFkLqk3nwZ4XWQzDN3UeKQQC3jHXP1ws8EoLD4vSSh/as/2wfKbG4SmfOB9abPZv/+2//STa8Ujq9fpD/9/e3iZNUzqdDv1+/6HX+v3+g9KZvV7vka93Oh+u9MpgMPtIdXA/ToRYXrSfdFtscwXGr4Htk6Uud+8eoO/cRh0vM3FlFrKwK6wmEWnHJem5iPFdmMxRwsCpt5nUL2IIm9j0Kd0OXaeBr6pITOxihOq/TB6N8KSLlSXkdhM7yrHSFpvNL3DPDbgy3aVzfJ2V0KVY2UAWPsZwyHQ4xFQJ+fyISEgMY0weFMy9yywW32Y03Fv218ktAnsbmVpE17+DebSPMu9xx3qcRWTg3r7F5YZNbbOGSG5RQ1HzOyi5wXS6AF1DGxZl5qP6s0f3lQhZba0xGMzozx/9HqlStLQ/kCXoD5oP8gD5NIz9D4Izu0mY7TCdxdB5HLSAaYynKkyiFNN3UZFJf7E8T2aWk959EaULwgSG9oX7maGavXHKaGFQaosii0mtNi/dHXC1WBDO54h5ildpoZII3DXio2Nk/RKDY82iOuI7dzK2mhVa4RepJweol26QFX2qgLAMWtVrmIfPI40pZnSMmUmcgx0mvcvcnOS0jT4d0cULV9CyzkAdES0yZicvMTYCLOGgM5vM66BTkyiL6FUaRLMSmTuk6YRedEQajygbFxG+z3SyWHaUpcn7MzRQoYWQFpawyaMjposcQYIuHMrWs4gypZR19HuM/w9KqSVppMjLnFqlTb8/+4Hdzx7Fp2ncCwEtr8l09/VluWLfJX+ovw1wlllKjOKHPmtmQ+TJMTXdxIimmK0vMC8ylKqQveOcCSE4qJxhHpfMRR0zz1BlRJwIXprGzKYxK9GQ4tXlxFZWfXR5A330BkJpysv/B6a6jY5ex0CRjr9FEZ4g2gtErkkHt5lNDmgnAi8q0S/fI157Css4pDKI0HULI7PZd9usVi+TpiMSexU7dZnGQ0ztI1WKrGwwm8WsVVr0+zO84Q4yiiiUoBzukgbbpGnBVMc4pmJkLhB66USmdI6ZSsZpTMOrMx0lQApAR2wQMceTAbNRxoylCF1oG0cHLNKUtlklmubk4vsb798vn+S18b3G/ifxmx/+eFxiNDHf33kQ4mH7eVl5AunOiYoZi/mEapyRmD4pVVRRoRhGD33ezCfIg7vL/8xuUsh1DOnTk5sINM30DsV0iFk9TzReoHyfYp4thc9mQbz2FQ7mt8mmKb1KD6+oE85ukOx/m2utdazD24wME9ucUbrrGMEM/E0WaYnnePRnGfuG4Fr1Ataij1Gpk0yHpEKg1Fni//UN3HZCuW0iFpr5bIeWusNi3GFa7yLIYbGgOHiNLJtg4DGpXIMyw58m1GUbXZjgXKI/LeH77O+Pyg/iWfBpuud/vKxilUeIRQ7k4FSIgktMj75JYHcIzZSK2aUqXLIMdBbD6AhvQxKqKuXsNnK4hxqVlP3XMNUe9mwfs7ZNkSjU3rdx2l9mUvY4cNeo6D9Hem2SNETdOmKzMUKWPsZgFyuXrJku/3/2/ixWsiu97wV/a+15iDnizGPOTCanolizpHLLurZaRtsttwG5L2ygAT0YsF8MCH6xAQMypAcBfvGbbBjGtYGG27fRcjcuuq8gyZZUVSqrqkiKM3POk2c+cWKO2PNeqx8imSQrkyyyRBZZVef3lHkiTpwVa++9hm/9v/+3ZLV5NR7g2iHnnSeQwuCOnzKrFwR2k9yqYtPCmY4Z9w8RgOgd0Q8GiDLCGM/mD65RUPTGKGmTa0E8KyjKgkqlyenphFmZMBknaDTKNujJj3f9Pss1yI+Ln977/tNDaI2V2ZCMEEGHbFygeXfNuiw3yMjw8gPG4yMQCaa/SDGb4brnaLkXQVeJD/8CkhGblo32bWZRwZqRM7j3PwDNxeY2RuMC2dF/Y6CgmuaY4x71dEB29BpSFTjhBtpuM41vYgiXdFpySJNV7xrHIqOQAv9gipQ1al6PZNKH7i5CLjD7OZNxYxGNxsxdhtmU+uiYRFkkkwQtdyi9JdzJFGYRxfgYOdwnv/8trOoms7VfIEssyvzRecHKPHqzEY5hk5maob2FMbuDdgLyrPLInuGzeNY+i7XOR2HubHaEIx308R4AM+owTX/8jfmcYnvLGN03SWeKNX+Db+9+hy9Wf/Hh6z8LY/ePyqdx33+W/S1LHzOzIY8wakuU/T1AQ9Il999tjz1NYBqDtjEdhzyNsKRHMinpRVMgRDd/nmkxpbQCkslNvKOXKE5fp6hdZFbbhtkJpd0AmSNDGzVOcFWM4VTJ7DpZkVI3XHxRJWtcwRvdxYgn5IXFrHtA9vZ3CMqElcYVbkxW+NO/vMU3nqrT0FPM0GS89za6cR5TnyIqy6TpAPZeBq9Bee9lsrUa6Aot6woSwXgwHxN0IZjOEkI7pD8a0bIdgrwCaGbjCUV/ghImUmWY/Tchj1CtJyjs+eFzUrnGwWQPK5W0Zwan0aNjuqGD+d5GCGTkPfY9H8Zn/Uz+tKx1hIBWtcIkt9HxGGprZMOUd2IZH0ZOxmSSUOoS0zAZmRGSdxPuU5UznaQorfBsj+l4hlKCbOJQDbbx2KVmttAJjI+Puee0WMiGqKBLYdUAE8u9gHn0v0OhmMYx5ukB9YXncGUTZBfTXyMrFKW7TL0sSIQH4Tpl9zqZCFC9XbLuIdKu4AwHWKN72PGIKIwwmxuMVAYCarZPWhScG7lE37zDTfN7JLMRrLUJ1tYJCo9F0SQaF8QP1mertRWyaUbl5HWMPGds36VY+SpGNkIc7yJViZzco2w9iQ4r74uTTdOM8XQeY6uojNPs8fe/RYU6FYopHxj3/3HzeV3rfBCf2VhR2kwn8+doQVqcPljb7sVHDKN5jNwtRiw6K+QJnE7mr6+Ic3PLyBwWpDF3uLOqeMsLWLqEYoR391tor8Wsus2QAQgLL87w3Sq6fh7lt3FHO6gsopj0iRsOE72KG1qcTibURt+CLCfNC8rOBnff/hbr558jtdoU4RqmvQRxhvbPUfZGxPu71JprBHe+T1xatGtbTNUaZlCDySFSVrHtdfzSws/qnH7EOH5HrxGJGR4eo0ECJB/p987W+D8ajtHCSEH4PqXZIksc1HvGHqEV9tG30ckULU3U6leRZTx3PzMXYXwIToViKlAfMGcLUdDxF7nTu09AjpkkJKqg2nuLKInJ4htYZoPdxmUK02O59NBZQVbEnMtLstObWK0rBPEe0mihVIX+sEP++gHR0QlFUXLtC1WObnyLzdBi6dn/IzftDlVdQZhNxnEXQQNabcpZj4lh0Mw1014X1Zuf0VcoWPTXWK1tY0sHhcKcloz3boAqYDhByeUH89CHITAqzyLKhNJ89/zKSoaId87Bkj5FOKH5E7qH+GlZ67wX6T+JtKcoq4L6gbOuD2NFbqNdxXFyzCDtE3qrjOUCVtkjHd/F8Fpo5wLkx2RxTjUMyDMY+E387tuQRcAELRboeGvEzKigsYuCwmzgTm8wPt2jblfwq1NEMsSenCKmx9iVTbLoDkamGB7s08DGLgwqhKSpy3SaopSgHpynnFwnzY6Rgz1ct4HYWMZgjdEgmZfSHQyhSEDH6JXL5HYba3QdMYnnRdRkj6KsYe6+OH8ehKRc/xpKhKgHaxGFIo1KsjLDVj5JVFDxbMaDBPHOOlBrbBowPUD4LbKpQP/AuKG1SR5DVmY0wsWPPHe8l09rPvirCN/O+Oz52GKz3//93+ef//N/Thh+gu4Tj+Gb3/wmv/mbv8mf/MmfPHQke+utt6jX6zz//PP8u3/379BaI4RAa81LL73EP/pH/wiAZ555hhdffJFf+7VfA+Dw8JDDw0OeeebjZcBr/WjN7M+KT7stqbeGXFuiRHJ/kHAyiPFUi1pzvuAc6RbRSJBWnmZzcRPH6WDpEjE+RkjBkreNqj/HqL7DYXSIKUy2/Iu40uV0epNMZTiX/g7O0WsIfwEVLmOnCblWjP11yDOeLT3EcAcr1tjRK6DHqMDHrHUokBRmiN15io7KGdVWsM0QrcFxF2jqAl0k2EGHqExRUZ1a4VLkFbLZBHtJEUlB1Z4ymo2olZtkZUwvOaES3cXRGWZ9jSSf0bMczPF1WmlE4VToOnU8M3yf9fKHXRNnfAs9uItwq+Sd595n+f+Twufp3v8wdPEgEKPn/84r29j1iEDluLUtdvMBbw3eYMlfpmG1cYwqq7VtdJFiWRVyDLSeC832BxGm0cFe/58IKJiwQKYT7jvbbK/a+NMuJQ2GakRc7hBYNn3raU5PMuTijDuDXe6NDL62+RRLhUYXBQBR1WQmUhadGjJ3SeoNHJXjtFfIgxbt8R7fWFilOL5L6+YrmNeWSI06hZ0ymu4hbA+tJJlMmJYTTFVnO7hIGczrcpv5mPPjLqIcQ5JRyAoiz1HuBrpVIJIRqrqJeng9BYGcL9y16WGO785dUqorpNIH6b9TKfYjYRQTjOkeWAF5sP5QYGnhcrF6BaXLuVDuPZ/5eb2/fqztqq5Srn0NlKIwqx/a51Zygpgdgt+idFqYpoWVl9C8RubWyLMRsnLukc9QSjEyVrhhaAK/4GT0MoG0+TmrTZ7anPRWEYagZVnEgeCGHLIRH1EXBVY2QBVjCv88TVvO68XLBp4GrQXVhS8g4z4NbwupLER8QmYISMcky1dRFYGuNUGv84Sxidr6OqWK6KkZAknhLkDzCQSa9ZXnKLKcJI85Kg9YkZJgso+dx1Su/h3qdpNOsEiWp9TsBiiJBowywjp+ie18Stm+hPI20Q/rj4KJTdVsAu+/riYOX2p/lUkxwTU8TJzPzf34WTwbn+bf/HF9n0hNuT/ZwZQGm+E21oNSLqVwKS2XJatF2yvw7CaM7oO/QGHWHmlbafjg1oimu6hwAQsDqcGXFcxsgE4iLCxIBihvgUL6iMVnyaI9jtBkyRHnqxfQqsQvUlSpWDNrKH+BmlUhyY5phFvE+Yy+08L1WiAC4uBLyIlDx4oJMk2gB5jSwbADYrvOUTZkXPZY2+hgTmYEbh1zu4MzKzDHIZMlsFSOKSzs1lPUh7fJswlmuIbdfRmSU7TdYklbGKWiPH2Don7hI9mWf5p81nPBZ/33f1Ryp4NTX0OevknhudSmO/yC2yGvblBZ+jre0WswPkRIgeo8gQwXEa/8LyxnipPmecZphOda+GFIdtjDERKpFLp+kX61w/du5qRLBjNZp7L0d+djfrJLdnoHw2iw2onpNK5Rk7cxzRBVfYZOHbJsxM3hDQI7YClY52YZc+q22HIXsUZ3SMsZC5U17FIig3UyTDCq6M5lhsNbFEGbEI2lwcbjcvUqBTmO8NAPnsPN6hZJmdCwWyj1o/XfT+p1/6T4Wf/+P4jGIl98AVnMKM3wfesIAFt4WNKjqNiYZQkC4toFBBKn+x28t/9XRPsKefUcY5UwI2epcgHbamNN7qDdOv3ZLm6RoIwqpd+kUXj40SmDwykbTkCexZgIjNkI2f5FKoWL0g7H6gL7M4PV+hbVyZ8zq3a40W7Tvh+z8e03WWlXobQxj4/hBYkspqQoGnabJW+VEBvdvzsvsWxWKTHJt34J0X0Ja+U5stEOpdfGqp+jqGxRyOCx69FFZ4Wa3cDCxsCkkAbS8iGdIfPpBx4IfJ7utc+yLUfRETW7jjHdRxke+pN0cf0poAzXsfb/DBH32a5c4M+P/5TkHVeF9/B5up9+Uvir9Nln0d8zoWHhGqOkzySfsl1p4RUFun7hfXN+0biCYQWYpstGsEK1GGMJG19WHra5FDalNd8HbriLJMJAV9eJ0yG+ESCWv8hgeo+RHdCkoKZSfGEigkXqKqN97lfQ/gZl7RqV9hcJxSnZve9zr5+R4+IIyaKcESRvc76zhDLOkUQCo2kwUzGh7SCOX6PIYiJ7SlRdptrYwLGaYHhorR+0VbwnTgOb3nloCpRSrGYRMrqDrC0joiO0MDBHNwETM+tRTLtoTOTgFnrhBQAaZptqvY4UEoH8gGso8OU8tvlXucaf52fy89y292G5ZIsvIIuE0gx+aJut+BARnWD6C2zXzjHJJ1StGkKb75u+beFxoXaJVCWERpVShhzu3+HQWuBo4nOqzrPWDGj5GnO0y2A4AnOBpjAftiGzW4i1ryF6N3DiI2zH5zCfsbbyAkGwiB7toLIc4mOC+kWc1hZGvIipFWXURy9+gcKsUB/v0jh+A8MwYXzIxPLoTQyanass2Es4ZYba/2P04A6uXdA2GhzIGc1BwfJyh++Im+z1v8+zrTrb3mWAuRuT1cIoJWCgswRRJJRmiGm4lBr06lcpGpcojfB9/dq02ohwvtZrWK0f2ucaxTDvU+qSht3C+PjHaD82Pq/3/Y+7XaGscaV+FRBYwn74t6tWjb4YIIUgNKuPtElrzbjsk6mchtXElDZoyM0aEoV19DJt4ZHN+pyzK7D3XXRtnVnnCrEaYDYuodtPEvRukR2+hdXYRLtrdJ0LnIgD8rLPwsoTmOMhs8ig5m7QbEbkwzGZ+efEzW28zV+gEvfRx/ssaolYfx4zGyOKOn6ZwWiXUsakwQVi06SXT/GMgEWr87CvPwoSk9CofazfeX9ffX7utc9TWz6IJLyIf/5/gv3vIKYnyGZEac+rc03KId3ZHq3pDi2jjizBmu1S9u6CEOiFp1CVLZTho4TNuBgwSHtIw6BhNqjICvboJhQRlzefJFj961hlRnD0KkbaQzUuoga3mGUzRLhEy29h65zFSRctTArLxTVb1NwOQjqojb9Oaoa8WWzz+ovHFLtzEYqUEjGZUUkqDBPJalTw5LlnKHVBN+8TNDYJ7RoDlaHcGu2oR6d6hdRbwnT2mOmcXSJEfMx6sAlaIpEoIcFroKddpGVjjG4jy5KyeYXC/GDRSfHO+RU83L/mTgu7eQGSIap+7uH66ifhHvlR+En7Xu9dm3+cc0eBgcBg2VljxV1Ha43ScFRZoS8ycmmzXiYsmKv8wuo3MFwNiY2hLLTXgXQHTIvSqmDh4OkUefA/MPIJZmOLpnDpaCgHd8mrr6CMOoOdPZalh+M3kctPYwrN5uIVGGfMjCVqwRU84XCl9iRKKyxhU6zU6N7dI6pvUHObuFYHg/kcJMsIaUCRjIlqm5Smi6c1UitkNgSvyTRcZpT3qemUoEgp7SoK833XWCDZCs8zKyecfxCTsoULWr6nSwVZ40lE7cIDIxz5SH+bOPMzW6UwhPlTux8448fPx14l/9f/+l/5zd/8zU9dbPbcc8/hOA7/4l/8C/7xP/7H7O7u8ru/+7v8xm/8Bn/zb/5N/vW//tf89m//Nr/+67/Of/7P/5k4jvmVX/kVAP7+3//7/IN/8A949tlneeqpp/jt3/5tvvGNb7C+/sNrl/8so4RJnJd0H2SARClob4M8gyzJAU1/BIwFF5cgd5cw1wK0tCiFO1+EFyXLeUaqU7Iyxprdh7f+H0gpmVz4ZYpLfw/ptJHD64wmrxCZPrfiW/gzEHqRlVig0wLpeShdAlCWErX2FZQuGQjFIDng+ngXMTvg+fYXaaoSq36BokzpTo65FSkCVmkFFxBygtlZohdLKj4Yp28SFzmjuom52sFSU2ZlQjG9j1MscdA8xyDu0zz+C1wzZJD2iZee5UC6PFG/+vAA+4MQQsNoB1SBjvoY2RDlPlqO5IxPhrK6CbkAUopwAy0s0voVAGblhJOoC8D+bJ96o4mSLubSVzDSPqXXRAmLpFAcj+eK+qIUFGUbQwom7BFlIwaGSRw+wZXWRd4+foXT4QkVw6BefYLjOxlO1SE2Y0xtYAvNdHqCNuY260VgcSfaoeEours7LFYrjMsEZ+k5vKggvv6HKLeNG1SRtk/iQfBAjHO+fp7heIyqnaN//4+YpCN8KZDpkIrdIQ9WgRJzfBeVjDAoEOkA3CWw65QIssp5+BBBuChzVOMyAk2ZpY+4Av0whACz9yY66gNgLrvk77nfDUwM8fkNxnzWlEbIA4OuD0SqDHHy6txyeNrF9qsoBUbQIG5c4Wa0w1SXOLO7LPpLBFYFv9RoaZJoi3RWZyvw2ctfpzsbsWgUzLLbWMUSjRaUUYZl7LJXaTOZClTrItbwTZQwyGcDQvsevWlJ7NYILAM7XEEHq/Nn6fL/jH30Bnr/FaSa4pxfIZ502M8zrouA2SxhzTnkOb2OFiaH2ZBuPH8mRXWL5spXEFqROpL73dvsRXtU7So6z1ld+gI2BsJawDFc9sb3cU2Xlv2e+yvtQTpBAnJ8RB6e+8j3r4FN3Wx9rOsldYEWxufSsfJnnW7SJSkTKGGYD+jYSz/wDoGJReGtYOUxIp9h5kNy6/0W9EpYjFsX6doWsTCpJgeseZsAJFIRFSNKy6LZOAfGPBGicBe4nQ+YZlNIhtTsOgujfRjvY0oNdoBV5kjTRS1/gWR6yDho0N27BZQ4EsapZpIoSBw61ZTXDu6y2rTIhUmyeIVbsy7D3TuYCz6N2QD131/EatVpn/syN6fHRBMHe1LjQvUSmd2ZP5vRCVZ8gLr935E6waguIxafI5sMID3AkAZl49q8dz7m2H/Gp4NAIbRC/ZB5UwuJwuRExTg7f4g2XCK3SQUDq3YZVWQoq0lqeQw6F3H3v004vk+aFVhuhWzpKre796k4TZY6zxD1j/Hsy0yPa3w3c0nOTdgdz8fqS60tiswhtTdYWAnIstvk+6/iVBYwV39+LtAE/MPvMRm+xqq/wJ5Tp7bwAk/XnqfQGcHkHsPT1+kmXYLOk/gLTxA475YxPzAcjtwWuixZTLssu/PXDGE+cqBTM5vUzpYVZ3zCKGGhrPqjL5QF9nQHrRV5sEbWvPbwJSvvI/a+iy5zdNQnf+YCNx0HrX1OoyMuV5sU/ira8qiUJWUyJhm8zrR+kVBlVMQOS9JBSoFbBxCkXoc/7R9zL7WoOB5LVoOOTLF7b3DYfYU4nTCoPUFWv4TxhXOYkwR3kpFsL1Mx+8T3/4hePmLSeZKqv4JveehaG8NpUlhVSl3wWhmT1s6zbHmEbo3MDuibDk2vzgcX0BG44t2yy1ZyhB7cBcBQOcXilz7oF88AjmcPxGanu2h/Ac7Wke+jrMxjdMbgOuebF/jToz/i+uhNnm4+9xm37IyPQ65TSsr3jRUflUIXdLNDTmYHOIbNaTogNGvcMF2utp96bHJIWbv88P/v3dMJNEIXKPHuiGZabahtMu0lTDvb+K3zOGaF28WEUitkmVCVYFEyOflLJsmI2GnSOvckpTZxMHDbFzlNK9yeHTEedlmprFJORkxqNZKT/0Zz/Zc4mSoy2+fidI+8jOikUwp/kWTcoxcuMGxdZNNuI4K1D1x3u9LnQuUKZtbH2n8JjUY7PkoZ6CLBGnwLVdlA6QIj6VG4i48IWM/iLz9ZaGFRmD+8hJ1UCeLkdVAFYnpMde3rBM7qB77fkwGenCcWDcwVvl122RmcEDoRDbnFjWydc5NXcdMZVabM3KeoaI2pEkCipEnhLTOtTUiyI/Z2v8lC5yq3rIBFy6NhV5EyQOoMtfQsRjxAj0/oWQ3MjWvQ/AJm3EWPdrF0gejdQbkhheUR+23y6Qmq3iGe3KY7uIEVHdOoWrTeyqhUFzGHipvGmHv3X8eQ69wa3eKCt43Rv8E4kZTmKkbjHGK0gw4XKa0KGole/QqyiMmtGlo8GmyTwnhfTOmHMcz77Ezmzue5nz/cp5zx+eZxZzcVo84TjasILR87Tk7VmLvjewBEbsRW8G58cVpOsU2NyKFGgbH/FzC8j8onDByP2+1NBsM+z4x2WbCb5Gvf4DRrMuzmiIpklBRUpn2OkgmNpZ9nRyxidU3OhyVa32IkDcbHL6Jtj63JgPoswx7eQ9tV8sTCCX2Y9RlXG4xP/wJdDzmKTil0gchmhI0Q550S92d8Lim0RPjz+V9ER2A3EWKelBIVGXZ1k6BICcMNyuJdhyKKiMKfj/WxmnFncovj+JD92R5bwTZfr2xjDe4iBMiuQRA+gxKQr34Vt4hRMmcQLJNKyTECOz5mYXJEP+5hCYNK8zJKSFQ2RSZD8CJmtWv0748IPYshIKQg3PbZscastnzsicG+WOFKtMPB5B55NmAwPEB7NWa1bQbSxvLXaQTrSCT50pc4nN5knEWQjqnaQ1rWfBzWSLL2sxi1CTI5Qg/30GWJtHagce2xfflBaCRp9SI8qHx8tuP6yULoEqlilOHPBVKPQWuN1DlmOSUb3yKZ7JKFS5xkR2xpi2aZYgdrRIY31yk0rmAEy2jDQUsLSYEsJhjxCWJ0j+n4BtnGz5PkY8ygyf3uX6LqzxPWLuDJFiU2s93XiHOXLAo4mVxg0K7xjScEdSNF6wJXOCjguBxz3/KwLZdTN+S813z4LYzxXdJ4zGHSo/QaDMZ3eDpYQQ/uUdgthLA4SE4Z5lMMqbHJsL0q+WOkO7ZwsM0P1ydoBFq6P6S/JcZj1klnnPFX4WPvQrXWvPzyy9Rqj89gfeGFF/7KjQIIw5B//+//Pb/zO7/D3/27f5cgCPj1X/91fuM3fgMhBL/3e7/Hv/yX/5L/8l/+C5cvX+bf/tt/i+/PAxvPPfccv/Vbv8W/+Tf/htFoxNe+9jX+1b/6V59Iu35aEFphZn2U6b3P2cK1YHWh4DTXNGcTytNbyLBN19kgTUvqLZ+llqLUOf5sn6z3GpFhoBd/jmo+I7j9+0TxKV7nKZr+Eio6YlamqLIkGt/jZiXkolNiT4/pFxnp6AicVaRZIUpTysYzSDUldUIse4awPVRtk8Kscn/6BtHuHzOc7LK+8CxvGy5ROUWnJwwGNyhFSaV1jcAW+EbBcbmI9J6jSEqkI6GiMTOLAIumJxlXtugbPmH3NYLhDlKeUnd9BsIB00EKAUKihDlXTfPDLRS0FuhgEUa7CNujsM6sHz9NSiOAxS+SnT5q2emjaOmcqbBxLA/xwKmgsCqcqAn57C6h00QbAReXA24cRJQP0h6k0PjlkFr/VUxDsrW8gjG2qOsMpQaUpcZNunitde4ldymmDs1mna3JMZuTAcgKZcVFazUvZ5MOyNMpfdMkX7tGVCQQ9TGlh2dZlCaUeY9Z2GHoSNooDGGQlQVkI4Z5TCObUd35E2T7KXDWccoMnYyQvTcRUnBsmJidi4ROA+n9cGFtplOGJHhqSqhtZK1zJjb4PCIkQkp0CcIQEPeRWlEmGl2MifIIjeLu9C6xivGiI9aiMU13BX/pi1xYCLlxOKblLLJr7SNJiYuUgh5L5haN6T0mFhwbY3zzEF06GI1N0mGMnvWh8yQaKFSGsfoF8vAcUhgY5QyRzyiFhRwdgSkQ0T6WU8H01xkeHRNsbJObAmXON3n6PWOo0holHIQERQQISp2T6gQj6KCVQkkfXV3nJD4kVwV5NmXqjqmbLcxigjAttGlBUSCChU/1/rWjPTh9G5yAovMsSp4Fcj5PBJbPIOkjELjGB18bKz7CGN1D9K5jHH8fcfHXyOz3iw4LJCMkaEWpi4c/z8Z3KKXElh6TygohAqEKzHxIS9pMAVcaVHWOTPqIcoaa7tF36ygh2fSa9GWdyeguvd4NWmHAi9E9Ns0lahXN/gO39wkel89fwc9PSGrr6GCZ2axL3W9iHYxBSNAax3NQg1fxVYasPcVYJeQ6wxDmPMsv3ELmIywSZP8m2jLRs1OMfEJpNRCGg9aabn7EIOnT8tq0rcX39cVMjRllI0KrQtWof1KX64zHIHWG1X0FnYygcY6scu5D31+aNjLqomZdcjvEQ6JRlGYFo76JmOwjVEx2/08xVcFpOqTuLoNd5QCQeNwa7/JEeJUwXMe1FxkFfS51bG7XOuzOEuquS2LucjJLqJkdauYCy8aU5OR1sp6D29hC2a35cxUd0hneobj/TTbO/zKicxVBjZKSftZjWA4p0KT5BBOBLySyjJEqx5Ym+kGqnW385LkBn/FTzOgedN8EDbYq5sHrBxjRMbKYQjZDLTxNISy08BBSUGqFFholbUq/w2hySH18n1o2RjkNZu1rLDW30YO7ZI0nMZtXEf23Kae7XA4M7o5K9scnnFspUemIWRxRcwOkzAmX1kimmtvehMhNWb22hHevi5nfxyzr5OkYJ4+xRjcYHfwFlsrJnDrN1V9gVD1HXMxdy7tFRum0kEs1MlWSC+tDxGbvR0sb8WBlp813g5ipjumnp7iGS1N/ts6ZnycOZ0esuuvI8XdQ7sdLdPhZQDs1lF3DGFynufxl6naD1wYvn4nNfoKI1ZSbo5torVmvrNN84LDyUdmLdsjjA+T+n1NzW5SNTXLAtz6ecE2qFKv7MjqdQvMiWThPGNEIhuE6pRUiiggNczdgwyYtM+ykz1hl+KO7qCKCqIe74PLS6cvkGFysXURHCdI2uLy9wYsvTkjsJdrrmsngLqXpU5ZdFhuLaD1knI+oJ0OMcAGx/yd4wQLBZIe0eg7cJlq6ZDolKWMCM3xEWG9gYhg+SAmqREsLhAFFDoYzTzpQJsby82inReEuPqY3zvhpItERZTmlLjVCAVI+Vkj1Qfg2dBolx1lEpiI8b43x2AYhSLXFkaXYdoZEO/8bi0UG0gCvRa5tTEszjoYoVRLGA3TUZ1ZA06tgiBLVfILcbGKbMdNySjc+QXpV7GJAWyqyrE/TcpC2jwrXKd0m6vhFyMdgCCIzQJuCU6bI1au0T/tYZUYRl3hRSae2QmR5rFfWMaZ77E3vMhv3KMwFtlb+Onb1/PsMO5R0UfaHH7B+HNT7YljlJ/a5Z3w2mNgfqEB57/VVFNwYv40pDVpum9ujm6SyACNmzfRYnObUVY6ZdAmm+9RTBUaIEw8oHANHlNiOQ129wfhwl6eWV9h1XKbKpTzoYTiLLNdmqHKGX6kRTnZwdUY22SczQlTRxchjmI4wrQqlcZFZ1eE03kMakkF8ims5TLMCUxoYwvgx9eAZPyrabQK7IEA786RXrSG0Amb5jJFdYc0KUcNdjKCBcny0MCmD5Xc/A43SirRMKcuSgpJUl4QP9mWY7sO4uBY2YnwdY3JI3Zbs+Iu4skArSS5KTiZ3qUyPKXSE07iAGC6iVUlteAtp2bT0PnlnC71RJevldPMu0+GUIzfghe2nOGcWqOO3KE0F010GaRfT1LSKhKqlcYVC3P/fMWWAXnwW12lAHiMQj7oXCxOhMuTRX8J4D925Rml+/OSF9yJ1jpmNGE6m9IuYmtFCfoCA6YzPhpmaMMqGhFaFmgyxT15CxwOMyjJ569pjBWdSJXD4bU56r2JXFnFMn2F6Stt0ODx4CUtInEmHuP0VFu0VNJLCbmDP7mOcvIyMT6G2hWFAaXnEYZ0omTKtrqPTAZbXRoYu1rnnub/7NnH/HvL0LmHzCcqZBmHytQtN6vaY3vAesneDuuESLH0Zx3HpmR5l+wkWgyWEfPceFg/u+VKVKMNCCEE/62LqEZ528YwFcjQuisl4j8BtI6cDjEZEIasf2IeRnjArplTN+png+IzPBT9SytM/+Sf/5LE/F0Lw1ltv/ZUa9F4uXrzIf/gP/+Gxrz399NP8/u///gf+7q/92q89LKN5xqNYwzdhuIthmIiVL83LuAEH8R7DuMcC9wmz10iDNqP+Af7SMp4fYgQ97g2HBE7CpcF9jqe75KpEug1EdIxKpljJlFo2xdz/LoZpsOq2GE/voxBIFCOVsVLdoJaNSMw6pr2BnylqRUA5SSlyD5ISVp5DLSyhgVxnzKJDkskxeZlhzU55ZvEZlmY9bpNSdC6RFzOM6gq+ttmutOl3RtzdyzFsg4HT5/Zpn2vLa5yzBTI+ITx6nfXFq5iLX8BRL1PYdarxjNXFCzjhIl4c0bINMq3ZNCsfedDOG1cxquvzTa78cKXxGZ8OUiVYhy+xkY8ovAai+TTv7CgTHVP030QMbrFXjHHXfhHhNHli5TxvHYwplaZQsKwVI52x7FepplNKXWdFN1iQgjLqkscZg4UlknGCTAM6wuGiG9LPukSjm8zMc6yKJTbCdYRRp1KCcENmhkAJF69+CaP5JKUecpIfMJ7uI5MeOu9R6ByAzXCLsenRbJwnuf+n5LV17MEd5No2ooxQUY/S65BnXeLGNlrlZAffZcHbx1x6gcJugNZIMrSw3rdQO4j3GCYjgtom204D21v52P2sNRTtJzEme2AH5O7HCyyf8cNRwqRcfB4Zn6CdOmL/z6D7NmZ1hcL4Kgv+At34mJbXIc5j7PEBE6WwhU0l6eNVqlxarnLrWPDlRZ/hbJ/C6OOYJvXFddK8y/3JPvcnI+qnNzh1mtRTg9JfIqttcWieo7nmkVkDbuRTmskem04Ha+cPENEpsnYRPB/u/yVae6Bus+Cu8syVr3M92acZH1D2v4cb/gIL7jJSGFjSom42HsZ4Wm6bTtBmWPRZLQtm97+F0biGbj9JYdapORGzPMIUBq7hYUUHiJPX0IBYukZphBTWBy++/6oIAQzvzt3loiFG0kf5H5xFfMaPn7a1gFvzkELiyw923tXSQaQjRB6hTRtmh/ADYrOq1WAlzMjLjM6DwxshwJn10MkQMetSrW+jwwtY/dfQkyMWTJtg8Un8/ls4+y9iWpI8njLIBiSmyXE6pWF9nXLaJY+6mKrgRBZ0Vp4jGp0i97/Javh1JoQ8u94i8H+et4avUShFK4354tJXUNPrVHa/RZ45WOvPIq1Tir0uwVaLbnbIaWLScdusuBsPv0tev4K59hV0Y5syiVHZDNF5EuwmmbdMqScM4h6ZKjiYHlBrzMukAZS64O74DoUqORWnH8nd9YwfHSMdomenAIjhXUR1+/1lgYsxRv8G2rAoGlcogy38tS8Tey1MnROEy6jGU2gEaf0JPNOmuP6/ose36Ne3aF75OxTWIpXaEzyrZ3z38P+DEaVEZo5tN3lrdJ3B6IjN6RKXr1wk80Jcr+BW7y0Cw0aZI57YfgrjwGU20Iiwg4qOqBQlophhOh7maJ/Ua5KcXueocYWgZuJEJ+THL2FnIxYqa5wM79Mwa5htH3H0EpQli+0LiOo2oKmZjQ/ooTPO+GQR81XEh1dwUO8eOukyf/hvqVLUcI9y8XlENkGtfRXTqHNV3yaNTnE7zyAeWNdWalfwZj2cIobKOcxshrQrdA+/i8wj7OiQlrNAViTsR4cQVHlmdZlZ7JHmihuDAbm3yVPba9Rtg9uvvYa7usX4aEC76XN65w84rxch2MK1AkJDMPWaVPs3iPMZveOXyDpPUnZfplq9RNNtMMkmbJcx1dPrJKM7iIWncK0WWfjRkqRydwFr+VlEkVD48/2DENCb7MDkHrG0GVYrwCd32PuTitKKbnzC1epTyOk++erXP+smfQ4RlOE6Rv9thBBsh+d5ZfAS/1f9f0OIM0+CnwRmRYTSc0HGOBt9LLGZEJAUCfU8Ii8zimzKZVkhqp4jMCsfK5nISPuQThDSREx2EZUt9IMPWLGqzPb/HKlLajjk7QXOVS+SlDGu5dO7/6coVWIvXKWaJ4zqa5jpFD8dMKYkNzZJZgVb4QV+cankzks3GNZyZPsiEo9zo13K7k28q1/Gdi28wS6JLimmh5BOqNs1KDVWb4+yucktXZCpnJpTYzs4zw+qHwojxFr+OUQ6onjgiGikPTLTmzuPCEESbqI/hovZR5r3zvhMeCATeCypjrkxvI7SitXaCqs4KLeN+iGOFe/FwKQT+DQqmunMQpGQlyY9/xKXOjUabhMn7mIWEfL+txFuHUyfcu0XceOI1c5TbI9v4xy/RmC4qKXnYbCDXnge5dQRUpAHqxSLT6PjLiO7RlVFfGt6j4brcClNCKwQc9ajtniV3e73mWYz2P8OK5f/z9xuXkCXAaP7fZriLuZpF3v5KovXu3zp/HnspWt0gichPmGYDrEsyFDEZYRlfrqJKg2rRRHkFKp8GBs446eTqtlgJUzJymx+BpXPkEJiWQbDbMi96T2mxYSh08aub1PtPEmZpQTaZYsMZQXYgxs4CDJvgUU74bDYxUyniP23eMoPyKYFcb1OPLmDPz2mnL5NKdfRloeaDPDHxyQbFxgV4MoGXlIg3BpJsYyoZ0wCyak0ccsp12rPMHGmBGYwF9Gd8bnmnepQwPvKQy65a1SsKh4Ke/e786TXyQlq/ecfKa/siYDNyjaBE9B0m9StFlawhbZaUCSwcAFG84RZoTPEZBdzvENDFYRXrjJ12tyd3qbvtVhuXSISkqPZIUZZsLn0LMZ4j9gO6CanDNNjqrUV7lpTTG2xVFsi8XvUahUu7t/DbIQIz6RlOtzxWjh5imMEdMY75JM9jHxKlowQ7WtIv0Wn9TRezcOWJo54NGYr4i6FVcOoaoRfJw+3fuS+FlphnbzEdHqP+2WXu/4a6/ULXA4/nlPaGZ8eioJ74zvkquBUnPJ0uIaOevMXp0eIxqXHOnNZ8SHRwbdwipgkHdPZ/ht002MOJrvY8QGr/gqogkk2YtlZRWmNECBG9xDR3M2MdISqb6NrG9imQ99vYzW2iNNjkskBzu63WCqXyOpLZIZDuHAFPXOYDgsu+QHb5RHjnZfwJzsIp0pUJISTPer+F/n6wheZlilLeYo5vkkRrKMMjyzcxjJcFjqX6Rouazpmeu/P8FSK7DyB1XmOVQm9+IRW50ncaIYIOu8zCPpBRkWfF0+/xygdsVZZ49nGz2GJs7ngjM+Wjy02E0LwrW99i1brLCvzJxVTRRiTPUo0lAUin4JZRQiIi4hqmeD1r1MzIoaTuzjNJ9GWz3IguDk7hXCRWR6hgiaMBYbpEZsOZmWFyWiXwK1iSoNieoC0QozmJezaFqNyhmcYVOw6RWsJr7ZBPDxi6fgu1e5thJUx8jtkjS38vkQr9XDDbQiDwF9EVJdpFjlrnadgNsImZSO7Tzw5wq5voO0W1UIh975DmEtYrbE/iJllMxoVlzJN0PkAxvcwSXDr25ThecrKYK6wr2xQM+f1o3Nr/oB83OKrWkgK8/HOf2f8eJBFjM4TLBysLKfQoB7E70xpYcWnZKqgzCKcPEbLCaGXcmW5ytuHc8GZ4azx1OKMkoSZZWJlIKYlNg4j26O0fAIhqPt18F3W2huY/Zw03kdUV5n1IkSjoD0tKMo6Tu0JzGyXcNqnxEXGfYpxhNnoULN8JidvQG0Du3+Lk8ZFxDQjVOAM7pG7bYzN/wN6eoxjgZENKBaeIsvGTCe7WM1t+naFzePvY/bfJPZO0dVFTLuOPXwTxgeIoE3Wehr9IONJPAhoumWCOHkF07iNXnyO3P54Y3tphJQPSpee8elQWDWwavPSCUaAaF+du0rokiVnlSV3hWL4Osfd71ALl4imJ5SGQe7OBVieKbmwWOHWiUIxRlcEa/kh9umbFH4VogmOa2F6Q8osxVy8zEnkElfXUViYnVWOZxmhhMboBk78PeTwLmVRoqcvUrafRc6m6KM7ZOe2mCU3aB/ktFcv0z34Pj0VsT5o4y5+me1kBtkU6Y1Qw33wmxiNL9OxFzk1e/jxLkLYJNkQPXwNmUasGRUa7Utoq44tHER6Bx4caOh0QlH7dIVfWoPwO/MsecNE2z+6Y6VZTBAqp7DrH2gLfcaPgiA0frjgMHc72J2LGP03KAsHYT+6cZNIKmaFRCYPnQa0hmrQonr7DjgVyiSiTPsQz0sIiyKjokqcg+8je2+CE2Isf5GBUWJIm3TpOfLKMgFNVHiTPCoQzW2K4V3yosQoTM4be7SdnHq2wiw4jyMCtIg4jPZpuW2WZw7JwSkFUAwM9GaIjnZxIgjNFgNpsh/tsuStIvV8nC+FwzRYIUr7uHaG1b6Aql/DKCPcyXXs8X22+2+Qti4TVzcxeDcjVoh354l3+viMTw9lhZimiy4S8NvvE5rlOmXa/S5MDqlbDSzLo/Q6qOYL1Kw2UpWU1W30g8w5sxjCZA+nssFSmTAL1yg710iTguL423jplKsy5OgkR4QJSh6x6I8wqJKlmnAc8QsXv8zt3uucy+6RjXbYvvKrBL3vkYfLFAvPkqqSZWlC9y1ycnRQx9n4OvL4Fcz6NrHhIdMhnd6bjE/fwvKblMmEqt3ATHOMpIsqHzgHRqc0qhfQen6gFhUzQrNyJm4841PDKCYYJ68gdEm58AzFgxKaJQWTYoQlbEKzArVNaIxAKYra9sPf19JC+A2KaQHhBoW7ipl2scZ9LHJmxy+Rr/h0oh5ivIfZvIKunUcPd/GDVTIhscZ3yYZ38IZvYWz+TYrxLYTlYIULPFnkdGyfO1Jxz5DczQSb585zcOdFxsmE5axLxYsJ7Aq0zxEc3iVUOWLtGzSlRV1a2IUmjo+QySbCXyB1qgjpsOFvowONu/8tjLLAUiYoEx0fYzqtHyreFyjMbICyQkr3/SWrg8l9Jr2bCMBcOEdmbH3CV+4nj2E2oFAFDWEhixnaO0vMeRyquoG9+8dQlpyrXOTl/vc5ig9YPkvu+ImgYlXwTJdcFbTc9sf6Xa1hvbJOolO2KuepWjVksIb5GPG51pqZGlPokqpZf8ShQhgGcnQDJveRS8/hTm6Q+vMkULvIcR649IpkhAAsbCzDZuJpxsvPo9BU0hGLIiGenLLZf50TabIWDXEHt4nzEmPbIxwfsuSkvD1KWHdG+D50YijvniLWM8Qzf488+A6q9ybSdCiyCUG4SFZqDDVFjW6ja3PXtVk+Q6HIVUY3PcE2bNr24rzslN1EWFWkSigMhwPTICkmLFZWPna5UqOczuc9VVB2np4nJf4Q3nE4rlgVKmcOx58a9uw+9G6B3yJrXnsYr3uHTGUPxZynWtGpXXzcx3wgJQXjYkhgVniyeYmBmzIYzZ8dywvoLDTID9+iEAatbIQwDITK0M4CSBPTX4SF5/B6b5ObFbzpHmZygrZM+tF97FmI3b+OMGz89hXG0mJ58Abl6QDP8bitJYE0WatfoOK1KYJ1XCukogU1u4K7/zLnpOAoC/FmO8g4njc8GeL0CpbvH+O1r3Gy1OdAR1SWniFTY3zZJjA/OMnsk0JisPgh5UrP+OlBIFiw5y5Sp/kxUTqhNd2jPdlDeAGido5e3CVwW5TOAmPDQvbuYKJZ9hdJ7nyTJOojsymmsLAw6Sy0SLojtOmTTmZYzgKzm2/iL3ewwyrlOAXDBK/JuvDIgwVGgzt4yQzLMJEqITMuUk4KomoFQxqsTu7juj5mzaRm1ullJ4zFiLa1gHyMw1msZpwkJwSWT8vqIM7ikJ8Z7xWZvYNAEBo1hC4RXg0dDcCtUUrnEcG9EIK2cJGyRrPWpmW1kZjkbjBPks5jjDIjky4nWY+OyHCTHoa/iIj62O4qlypPMFND+obFZHgbSxnYlRVuectstJ5mqjIYXseyfVQM11YXmKkp28UNwrCkks7gcIa6eBWWX8DJhhhFSFa/Sj0+xnrlf8G0XErTwyxmGL23EE6FhBjTcKlMTsFfJG9eQ4u5O/+kHOE5HhWdIbMZStpACR9wr07KEf20R9Wq0rAeXXcKPa8ElJQRcdzF81c4iY7PxGafI/QPxJdLI0D4LVTcY+q5HCX3MQ0HX/oPrvH8/SLqYRguedzDXXqG0u8gdUpURnRWvoiFQdHaZCGeMLr1fyeobmK0vgj+Anq6B6ZFQk5STnHCDZzlr7Oq52ult7OENj1KIyBIRjw5OeZw0iNVT/PmnuC8X2XpxT9Dbv4Crm+TmR6kQ5zaFlYxw3rj3+P6HTqVFejdRBcJxuLT5NULgCYL1jGBZYDxG0zLjBnglApjPHcarDTPUbaeRbUMCul9qIttXEbERQRoptmUQmdnYrMzPnN+pDKaZ/zkYuZD5OH3EGWOmU8oaxconPnErDWsBKuoYoyf9nCERfvKswy9r7DpOVhasSw8unpK1W2gvQ3a4QpRkVBx6jhGDemvEcmC0e0/JJ8d06pIbMPEKwuqm3+N0FhHaIOcjOuzPYwyQSe3qQYZ48kuZr2BsI7In3yOmaVwdIwjPAxhMFOauPMs/ayPtkLck+sshB2MwR2cwR3k0SvUgw2KTKOLFJHFrK8sQ2eJULYoymOW3Cpm7yaUA7QuEU6V0vDRK19BqOwRxfAw7zEpJjScJuEP2Fa+k2h79kh8/iitKkZ1GWY9dGML9Z6MT1NbLCy8QH7yKu3KOoUwcU7vYE4G1Ja/yJXlKnujEUYlZMJVutEp43TKkiNZPn+R0ywjOX0dES6S1Fw2kye42GjjDa+j85xO5xp3hMdqPSfs3kGaBdbqFfTpPkJmMNhBrn0ZOb2PbCxh6B7V2jZb619j4jSQhmAy3mPfTFgdTznuvYmmxGtfxjED4izCFD4qHXDTayDtgESanHPbhE6DyAootGKsc9pqAuP9efmFyRFG7fzDQ6Rlb3Ve5mZyD1dbUOSI+PQRl58zfnzIMsYc3gCgqF9C/UA5QCUcqG+jR3vocIHYsDBRGConmPTZ8jYYZ32yhWvsyoCwnLJuhGCYc8HZQo07wzGr0+vkO39GXlnHX3iB6uJVLsgYo3GVBnArTRg7Jcf5iK+vm1SsEPIA5+RlKidvI4M2xAOobzC1KwwbK3Qaf588n3A6u0u+/wpOUMEwMmLXwNQ5U6kQ0V3S01cIzADZ/UvKyhZicsh0tMMoF6zX1nFNB1drukkfJ3OZDO+xHq4RJCMyexGNpvQXMKfHIASlP88utbIeIu6i3Q6588nfw1n9Eoa/iDYcSuNHs/M28wHy4HugSuzWhfeV4zrjx0eRl6jlrzE3oX80GJfoiJujmyitqDlDzoUX5oKEJMFceh4d9R84o7kY9fW5y164SGr5SFFC3MN26whpsoHBKXAhi2g7VfpxjrH+DaLR29yLT3midY0td0JvZrAoj3DiAeVwhl9ZZSlc4q3Ba1TsOvvTfSrrbcL/+dfn7c4UGALT+ptgOUxqYybZgLpTpZd26dhzAYAQgpumzcRvMnZCGlLydHqI0b2B6L+JrWJqwkAffB89G6BF+LB8Y65z6u5cOF+zG2eb1k+Z0vDRq19BFjGl9f6EhePkCFMVFOkQR0hqk12i7qtov4Vc+irygShLCLBme3D8Ohgg/Cae+3OUtVWK2Smz23+MMT0i6zxF2w0w/9qXsfM+8ThmGmvOXbqMbV+hFayQW7Aqh0xOb9EMawS732bcuIztNGmsfpnEaWImMxT7HEUHeKZGSo/m9t8gFgIMm47h4BgVmsEqQlrIla+gpgMIlymCNeS0C0UK1fW5UyoZt0Y3yFWBZ3pcrF5GPuYZPVt/n/FXxYjmTjMakJNdaNYBOIh26T0oyXypcQmsZbL6EwiVz+cLrbGndxFxD11dQ9UvoE0PJWwMw0FISS86JfObRNMdwsFdPDx07zZq7WvoyiZKOhiyxDZdcmkiDY8oPmHS2GJkWhyPd7iaRvhJziW7Tbu9jQxdhO1xvdOmZlzEGO+yuHAOx7BxygQWLyKKglRlDHTGOBnRrK5SDf8vJGu/CNkUq7LxMKgrtEDXtlDZCAMBloWOh8jZn2MvXCPz1z6w7+zhDfTg7twdffmL84QI5s9j02liOQ0saVGxAnrqAz/mZ4bT5ASARjY/PC/PxGaPpaxsIMoUY3yX9dompjB5dfDymdjsJwRHeFyqPYHS+n2JCx+VQFYJG1/ACC+Ahuwxolcr65P0X2VSJvS8BTrhEov2+53Zy2TAhAyRTfDG93CGu1idL1CsfJnCaWJXliAZoJuX3uciVTFqFOEmWZlSDbdQJ69SK2eYGNh2EyuPkOkAPy9x+nfQ60+ykJ/iOBGHgx5LboBXnVE+/XOw8CSx9GDxK6SmjfLauKaHbl6h0ruB7t/Cal1iDc2+YbHsLyMxOIz3GaYjAOyqTd1sIVWGefIiJGOysM6+hEkxYVaOuFp9Gh44aCpKuukRhSpZcBcfK9Y3Zkck0RG5zgkmFWh9uNis5Mzh+MeCKhG9m6gig/EBZrhC7rx/ngiMCgv+AtN8wrL/aDWCkgKlyw+8PvvRLv2kD1KxHCyz6FnoWo23zCmLC30GySkyj1mpbWM4NUp/kWR6gFz+AgILaddQGKjmFeLRPVxpkOcpxfHLyK1fYjDbp5rneDLEn+5zPpswLXL62qCZTOiFi8jOU8jpIdn0CLuIWa1fQo9uY+99B7v5FEbjAv7aVZxgE2/tOhQxun4ZrebxsHilze5kFyEEFdPg2vrPMxsr0B+eDJXoiFkxJTDDjy3QPOOnn5KcUT7ElCYVWSfREadpF98MaFltam6M7N/FlR4LsyFy6WncxnOERhVr9Bajve/iz44R1TVUbGLYHnY2oahtYlguIu4yCbcJLv0S4949lmUPw22TXuxgr12jlt5j1v5b3Hfr5E7IeaeJ0b+LuPdHyDLDNGvQeAbTNyiXLzBW95H7R0yKiFbUwy5idssRx9F8rWmEBi174X3fUQjBzuQeSZkwSPq4NZfQODNH+DyihUG+8Dwyn6KsEKT5iOWlnt7gZO+/M1UpLH0REQra9jwmbk/vQW8HY5qSdi5yEPchWGShUxCUGmEIMp3iSJvTuE+/FNirP0/VCpHOIhtuB6ENSkqGZpUFqagMI6rMGIX3KQ8mLGZTZOMK5S89i1paRUbHFNmARb9ObvoYu9+mDDoYWmFU1yi9JmY8YNR9HWOyS1zZIJYuXlFgVNYp7AaD/JT7k10MIbkWtnCtED0+wXIOycKNR/qppGRnco9CFQyTIX4jeKQSlRIOor5JdZTRqtY4weVK/Sz+/nnCwGC7ep5xNiK0KxjSJ1t4njjvcmt2QDq8QXV2hBVuEnVewDfrACjTw24/R7V5BdV5Bulvcc4MOIh32Un6jK0Wl8IlJnf/3xRFSprHLNS2SesXEEELob7K4PgvSeIRqQlmckDVqiG0wLMdqK7REgaWMYTh66y4iv7g23z1yi9SdRYpz/0aerGJXexjkRPV14h1gXXyBv74EDMaIFSCHu8hTRPZfQniIWWRYSxco/DWEEJg+uus1C9QFDFhZQt1ehsME/POH0C4hq5tUjae/NA+rFkNNqqbnMZdztfO48qzdc4Znz0fW2z2H//jf6RWq9Hr9R66m7388ss8+eST2PbZQdTnHZmOoCwohIVsXiJrP/8+NXEgq9hmC2Pjr6HLBGrbrDY3EAIUsKAXCItjpgoylVCJhnijvYeuSaazQp6fEDs1jM5V+rNDVNSlYlVYcGrIwmBUDhlPdzGzHrHlw8J5mBzhOTZMdygHE2R6jApWmHpV8vYXCc0ajuGSFCmneYblZIStVSxMKn6b9OB71MM1suiUqdehTPpYbojTWWVBBiyIJaS4AqqklArCJsJrkDnzhbgSFhjW+/oq1Qk7kx00mnE64kr92rvBs3iAdfg9wKBoP/mhtpZn/PjRwiBrP4tolajHBDx1eIEAiRjvIif7DIVBnI/w8gmB5yPtHY6iklKUaK2xpINhpJT1Gq/2FeXCJXKRsWQVIGdzN5FoiJYGQTblSTNHlBllrYUuC7A1enGFYWSAWzDzTMzOCi3hw3TMmJSivklDCk5mpxTHf0kl+DKF7VCSIwDp1GnYHUT3BggJVoCdRoyQoDWukKjpPlLlaJVjRieIxtMIv4medsGtocx3F+C2cFh0VrC0RMxeBSHQHzMT+YxPFnN6H6bHSAGW4ZD+oGOcEKS1y1A7x73ZDqPBW7S9NueKDGP4NqYdYvstIumTAgvju7jT70MRo9rXkPUnaFUt6A1BQpGO8TyfjeoWpV2l1CUazenobUw3ZV1IfNNEowlUgZQmKmgwiU8xV75AUt/iFEjUFLO6QGIts39yRLVdxzZrWAtXqTTOYZQpo9oa0fgQER8RWD7LXmVuDy4K9qJjDmY5KyqlE08Rboe8sUWRDOdZd0KirQqFzrk3u4MuM1aWnqJiNlFinu0njl+eCyaNPeTa1z9WWYmPgkZ+pAzwD0Nmk4cluXTcgzOx2SeKWUxAl3Nn0QdqFCHEo0kSdpVy2p3fV+ajm7Fc5SitcE2bUd5nWPSpyTradMn9FQy3iV58Fqt/HTm8jjZcyjQiifYphY278gVSr0NW26CwGywWGhR0x3vsTMdIQ3BrdoxtWNS0gTYtlmsamWlOT29ikiEkLJrLzMIZk3QCgNWoIrNdtC6g8zS5u8ADXyic6WsYown3Rju03fcGGDVCGOwXMaVW1HRJNLsP5YTAb0F8gqk1qhRoaVNODxDVc5S65NbkOnEZExgBi+7HL7N8xsdHSRdlPzp2laLgttAstrZZCTeYnt7hKDpCJKdY9XUcYVEf72AriZAGw3KEYwZUjl9lpgomySmpTJnlU5z4hAVdUCtHhMmYsQGEPguVyyyt/wJ5eI75KFWS2gGd1goqnVE0zpMIwSyb4JsBQ5UwtQzqzTUKGwZOFWO0R4UODa/NwPLZz0YYpiRc/BKEiySNaxiNFKNMQEjU0vMozAeZq1DqkuLBGJmVGfoxBYXMfIzsvjrvr4WnKcxPr4TyGT+9aKsyL8+nAXt+DwkBSZnMX0eTqwwAY3aX2dGLWG4Nt/0MnN5Ao5HpDBm20VEPo7ZFz6tgdrYhqTESNkqDtENEKTAMg1QYlIbHaX5ClE2pLj2HtJuk+RhDF3gn15G2y3rnSezZbVQ+w69tYPa+w27UQE920PVVFrae4eT2IUPVZ7FxlaWl85gnb6FtwVSNeWuygyt9smxKGK7RCS5QhJJMpUzKIYFRRWvFoeXirX6JwGghZ7eYHH4PS9oESR8+QGwmBOh4Xu6XskDmE3iPOFbXn6RuhAjTQtQ2YBB/ehfxJ4TuO2KzaIhGot2zpJ7HocJVtDAxe29iNS6wEWzx2uBl/sbq3/qsm3bGR0Tox8nDH6A1ZjECYTzW1ePBWz5wThcCxOmb5LMDyqRHdTEgK1J+sGpY4VQYMC+Xo8oE02qgiwyZTSi9gLT9HAIQukCg3xMHFTSsNsIocHovYx/8OaXQGJhU6pvYg9t4ecbMb1K4FYrWNqKzRX22S+XkVQwMiq2vkFc25ntQDd7sGJ1llF4NQ2nE6BgqyyAdSiXp4FKvX6FUBb3smISYjIhhPGKtsjoXmmWnzGZ7KF1iTGeMHIvd+JConNKw2yw787F6kPc4nB3N+xFN2+0wyceEZogn585PqWVyFB+jdElU36ApPly0LzhzOP6xIA3w6jA5AdNCPWZvKpGsuOsI79FrluqYO+Pb5CpnLVx7XwlbrTVj1aefn2KbNo3JAZ3pKW7jSQrfpHOxzVvDQ0ZmSLNzFe00yDEYD24ShSsQDzHSCQZ3MUyBXvw6mVdB9N5mtv893OYV4vZVknRKNe8RyRy7/wqWkBi3/4BOdYV6ZYUVf4X7quCwdwujyNlKp9SCNrookWaNMhnieE1U6wp6QZLyHFLljMjZGd+dOzmFTYzxmPbsEGtygGNLYvvK+5KKfxBFwZ3RLTKVY0mLK7WrGI95/2PjBWf8THAUH9B9sK49XzvP/nSfgoyj+AAVbrFkdzDsGrO0z8AUHEQnLAQGDbNNPtnHLWeI+AQ/6aJPFISbGNu/TOJUSafHmLVtJtNTQKG2v0bpr6KSEb6eUirFtCcZpEPMIiLxn2cfTUsorMoyPgKRDFHZPmazTdKuMJl41OvbeEmfireEMhwo52OzFBJT6MckZWkswyQp52O68RjnszM+Pyhhoa0K1uAtSIbo5mXyB/E9IaDfe4NZNmWQ9GgkPUR47uHviqgHhgZVYmZjKmi86SFm703wljnpvsaxLPGdGkoluGgK4VINL+IYLjenbzNKB7S9Dh17kZrZggUoF8DrZRjuJmU2RXcuoDpPI/MIef1/Y5aeUi4+Q7L4FJHjMRQ21c4lXDPA1hph5xTTE3I7RJoWQkuE6T48n8rKfP7dtSYRgjQfYGiJbzx+fBeAKQwKCoQQj7jcvtNZae0yRv0CV5shi4MxUlmPvu+MzxRfhvjuuw6lWhiURoAUJsHwLjKf4cYz/MoGhHUA8vplLKeKJZ2Hz0bHXiJXObqUCEChkX6L6vQQc3AL6/Rt+tUBk6OXsb0aaWWFsrLCXj6jGvcZpQOyMqelcsLxDq7bYbJxGZmfosf3qDTWoNOhEBOSPMOzbIbNy4zyBaZK0Z3ucElKsjKiGSxSVhZI8wH24au44QoiS+n7baaD11FSs+KuU5hV5Npfx6GgzCOkfYAsIsgj0Ao52kE2LqM+RLrjyYBrtWcRdUCdOVae8fngY4vNKpUKv/RLv8Sv/uqv8s/+2T8D4Dd/8zfRWvN7v/d7XLx4dnj6eab02hhOCEVKGaw+YlsJUPpLMDlCGA6qsv5wsSp0jj7+cw5PXsSubXDSvEo42gdVoCaHxGGLzKpSs+qcLjxDNt3FDReZDHdRSrNg2FCAGe3SvP7/pIVGb/481uILWPp72CInHrwF6RhreBdv7avMDrvclwaN2kVqdh3LMKl7Fe6O7qFNm8Ks4iw9y4a0UUbAgdeka7sEQZWK1cBWETVjPnGVqqCXn6DDBarVJYRRwRFzlzUD46F7gtAF1mwPSYEjJYkqkcJ4f08NdyAeojUYs33K6qVP+cqd8XHRmse61gBIFAzuooqMcXRM6jY4LKdY+TEbySnl6esYToCsbBN4Po1kRL17l1K/zVbY5q6pOBwfkucFq+E62g4xHQsj7iEO35iLzxaeQBo2hWkgvTqzk5dI01Pu1lbYK6csuBVeEAZyEmEc/g9mrSvMlMY2JW2jTj1c4U6qGLQvoVSBHa6R26tYdh1BiTy9zmbaJ6ouUdauYM6OGUofL+pTeA0qWUxWjDgK2zQqCxh2k1ExwDcCPDkXR07KIb1iQmvpCWpWGyW9x/bXDyLQmGkPLYy/sgDnjPdgeZjRIYwPQJSI2sVHyigAxCp7mPkcp33K0RH4S8h8itd+ikAXOCqlMdmH0Q46HZNZHtJy8NwaB06AU1mlUl1l3L+FOTnCXP7yvFQCsF09zyQf45sBlnDYTe5ymuyzOb5LFPcQKz/HMFynMblPfbJPLixsr8Gotg3eAvlmHUc42HaLqu8hhEGqEoaGjWpukmEw8VbZNkyKbErUv4nnrBOO7mDgoLWg49d5yw5Y2foqwlknt1vMij5WOsTpvkFqOtS3/hbqnZLFSjMph4zTKWZ6nrq3+bmzhy/cDqZXQ+Qxqrb1WTfnpwojPUYfvoihJXbnCkm4zl60wyyfsRauUTHeHaey2gVMt4GW9kNHlvcSGlWumhanR/+DwK5yoC3SMMWrb+AVTVLp0BrfxTh4ESM6RGOhl34OGfcYGAaOcjGa29yRAS05pilSrNomu2mfcRoxzHts18/RyoYEx68wyyOi49exK2uYKz/HOOhwEu+x6JasBWt0zROkkDjxkDKfMsx6GL0Ma+UbmMJHCJDaILBCfEvjG+/ZrGvYCLawTJNZMSUrU06FhZuNWHdqmIu/TGk4WPt/TjnawwwXyVTJUJ2yP9ujKAuqTo3zWp2dMf24EHpeuvcdByIBRVEQeA3GuuDA9Gh4ASKxMOubHEVHbJ28yej4FdqdayRBm7FQVJIBdhlT5ClydkS6chWdRhgrX8atrCGmx5i9t6nWN7DWv0ZY2aZw33WQyfIh1nCHYuFZmrU1JsM9GO/hdp7gbtwnSg4wyoTjYIUiXOI0PuXJtS9iGh1Gjs8oOiBSU6ZeyLq3iDICKmpC4+QlxOH3SEyT+7Vt/Pp5GtV5OQMbl5VwhSI+pl2WGEmXieXjGwG5zkjKmM507kgFIKcHUD8Tm53x8cm9ZcxVF6EVudUE3nH4XuMwOsAzXCoPsv77Jy8znh0iZkeshctYUs6D+EZBsfOH5JaD1hHZUZ9pkeAtPsO64aLcJjJcQ+5+E5VLzP6bzFpX2JvsAZB6bbylEMN08He/jS4KzouUQpWIc3+Dafd1lFJ4ToBGIXVGJR0TZVOK5WtYCqbuIlE8oeJ3mOqcwfAO43LGopmycnwLN0nQi88RLV7jrfFtbMOmZbcpVclp0gNgKcyYFT1sFWOVKdKrf6BgRGvQ9XPI07fADsh/IElFGR5Z/co8dvABBwQ/a3STE6p2FTc6QLvNuUvBGY8iLVS4htF/A/g/sV05z58c/RFxEeNbH21/esbnF3u2A923QUis5S+QOx+/1KawXAKzQmrnZE6Vqrf0yPuEs8Jk42uIhafxVEmaJrhBk8x5dx9gj2+ihzsIv0W3tsppNqRhN2lYbYxyQjS+jzIE7vgEe/EqSinKYJ1hsk9cv8LYCVhWKVo69NwQ3VgnNF18aePs/ndKt0Xevop59D8Ynb6GDNqclAXN+ibWyX1ECVbnMpnXwZrcIS7GHOmSnWQHQ0jawQJldIo1eYM465GJku7smLBzCdO0MISBJUzG2YBFZ+6K9k5CrBQSLUruTG5SlAoDyaXGE1jYzOwG6fLzSK04sSo0foi2RmKyVTnHJB9TsStnDsefIln7aYxwgLKCD01ifpweKipmpGWKEIJh1qNuN5B6Ps/M1Ji7o3skKsEXMZVZF9tqIo/+gsL2Qdpsd55iNx2A30G7iySqQLs1hvkIa/AWWXqCJVzK5BTTdEjsgNbyCyxWNjDjPsVgh3b7CnlljXR4nd7tb9FE4ToB6eyUkVOnPPoerlaYqkCYLobtwNGLmFEXtfpldP0iSfM5tJBIFWMevwhZTFypUk8nSMPk1JSsuSGV/gjLaWLMTjGMCeox5XbfodSKQj9IodElihLjB47ATrJDenGXptti0VnhbMP7s0Wu8of/LlSBZVicRIf04j4o8BtPUV3+EnF0h1dGNxmPdxjlU6rtCoXfpnr459i6RB+9hlp5HqJj8vYVupZPGa4i+zdZaV5k2rxEw2lzqjLsokvy1v8LJTVGuMStyS7VYImOzPD6NxGDXRxpUrYuAyZyfB918AouFheCOlG4hL1wDeGfI5WCttvBEibV6X3cwxfpm5JeZYOVYBNPBg/jQUN7gGt4eDJkpsZ0oxN8O6BjL37u4qY/65hpF0bz/aLsvYVYW0CoAlSKrixiR/usuNu4tYsIIdmP79N0WtjVNYhvgS0JnTbnx7dIyxSjhKyIiSyD+5P7NAcpl7IpWTpGLDxJVWvupwe83XuTJaEYjW+RhOdw2l/EFQGzcsKB4dIwTepxjLP351iDHZzKApkqyZMxfj7h9Pb/D2E6hBd/hWl0itYOJhZWdQsRLjJQGVFtmw2rieWuPkwQbzltkjLBEJIijjHiLkVlhcz2eNyMKN9xxMpH+Ebwoa6rCgNTmhjaekwaI4Am1xmGsB4vWjvjQxFaIXTxMHn0/bzT4z98Xi10zrgY4kiXwKiwXt3EjK/gHf0lMuniDO6TeWuURoAWJpm//shntOw2SREjpWTRX2Rv+ecwbv9/8dpPUKYz6L1FEfdpFBEr3bfJsjGtpae5Z9bAMOcixtE9JvEJ0+kRUuQMVr9A2L4E00NWRMJkvIOWJtz+Pm59i75Kce2Qjfp5rKpJ2bhMWr/AX4xv0vZb2H6d5coibhYRC4jdJpO4R8dZwhI2Wkis3tvoyTHCC1CNp8B0MbuvQ7BEMrlB1wyp2tUPLGcvtHzEAfGMMz5LPna067d+67f45V/+Zf7pP/2nD3/2h3/4h/zO7/wOv/Vbv8V/+k//6RNt4BkfFc1pfsIsn9J2Fwjk4zMGSyNALX8NgfrALKDSCFEr75SYkggUQitkMaM7ukUvPkFmAxr184ighZ4cMzUUO/Ep9uyQwPJZ91aYLKywO7pBoGxcp0M+yBDjEdXoHqPRASWK1ugE4c/QJ2+RVhYwgw6UOdKuYk928ccH1MuU1wevUjHquNKjZYVcky57d/8AYQWUSy8wXv4Gp0VENz1mNTlGTY8o8KgioLMA0Zi70+scRUf4TsDrsx4d2aRTX+Y0HWIGVc5VLmILB3tyD927iQlcqS5zWnhUVYh5dDzvIAG5FSOSGO348JjsszM+32ghwa0jZidMnQb91gVuR0c04i61vGTTbtGb9qlYJs2uQsoR97pvoJSitv48NcPnon+OQgoWzBrhyT5lr0uW7SDKBBlN0e4Cu41txtJma3CPJB4jogltadKrreLnOaPpHtZ4n4AM9/R1xtVl4jymvnKVsHmJ0c53uF8k+KbPpSLFGXwXbYdot0qSdqGc4E0VZes5pNvEsAPScAXLCnH9Zd6cHROVKT1potMeRakwhcHl+lUMYXB/skOuCobZmMv1Bh81lG9N70H3bYQQWEvPkrvvBntznSKExOTdrBGhS6SK0T9i+cGfBezpDnK2h1ATVG0VVWiMcvbYDG9HulTtCpNsSuA2MdIEHQ1Q/gqF3WJVuvNyakkCoz1m+YQ8OqI8SaiqlJlwyNpf4Giyi9i9iSFNVicOllhAGRa+HyA7JqflkIG02J/tkY53uJv2cAwTNdphzWth736TWpGhq+uU4TnsbIZ2fCbjPW4evEzDqvLE8q/StSr0kwMSZhSGw0iXRNF9Sq9BNriDrDVYziZU4iFyOoSFJ+jrJZQS7KkS0xPUAc/wSZM+WT6jIm3E7BBqNZR0KRevMey+RFbboB8P8NzFx5ZKMPMRMhtTuO2HZUqlLtBCfKA49ZNCGR750lcQ82PjT/Vv/SwRqxnjwRuU07sseov4cZ+ZV6efDADYnx7wRL3xMECvkY+UJ3kv3vQe4b1vIpIufS/B8pocTktCKcknu1SCFaz+DdrJAD09hpXnEYaBESyjrBvgtZk6bQqpuW47BF6NimNiopBC0rAbbGYRteM3EHmGPn6T1KsxsT1sO+D1dMaCmzLqfheKGOktcWIE+EUOp7dwoiNK+5DscB/PfgadlmxtLmL5G7imS814f9DdEjYmNlqJ+XgvPBYb58njIbp3H9G5TOavIdxFVJpD3uPW5Bb95JTQCmk6TRzpnpUs/DEwUxN2JvcwhGQrPIcjPbQGU1oY2uQ0OqYtXU6CRdzaJpk2qWU9DCHmjgBFQua0GAaLTIshg+SEwMmxV75CVm/PhbuWhzHtwr2/QJQpOooxRpK70ztM8lfYNJfBtSnNCGN0SiAUVv8mnWjEuLKNiseYToA4+DYGJuuNGYldpekvMTJ88uoWWk04iPcYZgNcy+HWZAfP9LlaOU/t6EXE9IjB5B5eZYnD3htUapcwtY0QgkWrjdV9kyKbcXj8IuOl5yhNl7JUZCpHU7AkxPx+tMMf2qdnnPFBFNajB5SBrHCxcnkubHgQFy38Bkz2EYZN6jYxllfnLjnDNxhM98iLmKpXIYkHWEiC/e8gg1UGOmNSP0+1iGhYLYiHmAikkEgh6Wd9BAbbWUxdOjhSIIscIUOSWZf77iqJKqj5C4yjPY6EYlsZiMmIu8l9GkmflrNIza6j7r9KudBGN7ZYcD1U93XS3k1yw8ce3+fUsbk1uYPSJS8sfpEKNlUp6RcxarKDPn2dqVdh5C9gmCZmfopvPlqSBCD3VpDrS2jEY5PWzng/3eSYhttA9u6gvDMH6Q+jrG5hdl8BDdvhBf5Y/wFvjV7n+fYLn3XTzvgrIuL+3K1Ul4hsDB9TbAaQt67hTguWMh91Z4KK/gLUu7V6xcYG2eYFfGeZgXY5MUx8s0cWnWDK6+StaxgqpZzcox8fUET3OChPuJNNWPQX+ULzi0SiZFTOkGXC8tIVvGADI5+Qxj2mQZvcdBB73yTx3sJa+SrT/tvIYkrhVrCO3sCe9KC6xEBEWONbqHSALqYk9Q1OxzskusCunyPwFpFpH316E1X0CYPmfF9v+RxNj7joCXSekauSqQF77fOUhiQuIjzDRwpJ1W48TJatWQ02K5ppOeJkdsJ+tMdmdZNBNuUkPWDZ2aBeFgjDYWi6rD6mFOPjCIwKgfH4uPIZnxxaWA/dOT4uvhngGA6pjjiOjkmLgnPV8zjCe+gQ7Eqf0A5o+jnkGUnW4zgbUBYpS5VlLtWuMSmG7B39CWb/Fsv1ixC22fObSJ1g2XVyIdDRHgfTAy6VOS0cjJPrNJoXUOMuu4sXmYz38P1lbMdFlIpx/z6UFmZ/F+U3GeuUzc0vweQEJSxUsI4IOoj4BO/wv9FrX6EX9+jolFAVNGcHnI6PmZRDVHWdo/4+NSVwc5NetMB0ViOMDhFKIRYWmDUrdJNjTGmx8OAgdyPcYJgOqDn1RwQJuc44mh2htOJodkzdbj523XPGTy/L/ipCCGxpU7MahFaFYd7HkjaWdCgpmUiTA2Ew1ilaFdQzSTbrs5fNaNe2qBUZTrAC+RS8NmYyJjh5ndHa1ygWvoSRVqiONffztxCTPapqHzubMoi6mM0LiGCFam2N4c4fkXZvUkMwMnxCb4mkzBAHL1OvX0EODqkcXieQPmXH4L5zwu5gh0U7wDUC1PAevWLEvfEu5VpJQsKl8BqWsLGEQ8d+J2avuT+5R1rmDLMRQS08G+d/BHKdEpcRvhFiik/WMUsbPkIYoEtwa8hyhnnwPaZZj55ncd0LqTpNVsiIxjsEUnCcD/FqT8HSBhzeIz/6PtPkCJFOGDU2qFc2iF2LKDrhQjqizCP86BQx3EH5mximw6oVkO78MVoI/NmISf0ipVES530qWY+8SImSCfb4PmURUfTfxtz6JRqNVcY6ox1PMUa3EKKKo9o4914HQxJvfolXawE7eYYXndBob+A+OBsSAiwctoLzSJXR3/smI1XCaJeFxSkYjxcUO8KjY3vkZHSzI2xpUTWac+fyj9rPWnOY7nIa9witgK3wPB/i0XvGDyBVgnn80tyJq3WJLHi35GmsZuxM7gKwWdl+aHjxOISA3dkOo3SEEIJLtctUZA1j8edx0xQlJOJ4H+voW8jEAiEwvZREHZEvbKLXv4IlXRzpcb4yN4JJypS9aZdOuMpktMuGu4LlN/HH+3hRF3u0i60lRjRks+FgBmtMihgznyGyIVHvdRJRYDY2+XYZsdbcxK5doh8fUzt5HVtKZsffo2u6WH6Tc2lELj1cyyLVOb5OeU2XNFpbCKeJWHwOy/bJ0oTQCh66rIoyRU9PQCtUNEW1aujOU2ityITFneMXyZpX6CU9nmg8ifWDls6f1HWMuygrPDMTOeMT4WOLzd566y1+93d/F8t6dzKVUvIP/+E/5G//7b/9iTbujI/OrJw+zJSO8ogrtWvvsz2XKsWc7YG0yIO1D7VhBB4EjwVGMcE8eRnKHBauUjo1fDtAhYsEhglFiVFfZurUMdJTKid/iTk5xPaWqG/+ErJ2FV00sd6+R1G9STGYYSy4aGUjVcYk7ODZAWbQwdAZuddmiqQRLmKPjyhXljmd3MesrVEkXQq3RUXVGBy9yXR8gmXabIWXKQceXXp42U0sUeCPu8iVF/DynFJAf3bIwf3X6Sd93EYTMy4p0oSTeAquT+I4zMoJtumgVfGwH5xZRvPuADimeE//FHUftXAF3eh87MzMMz4ZjDJ6cBD00TZGpS6YqjG2cPBkQNZ+GrMyoGpITtIj/GKGb9RwjIL67l2qiUN+5zbp3j6Tr69RRglRnlPOMp4sFjlpm8ham/VJjjx4iWx6k5HvYyuXot5i4ne42dtj2ZTMREYwPqEc3mHBfhq/VUdXWohkipAms6hL5jYoD1/EtKqUlYP5oaqCtt/BljbBaAedpBD1ydpb5OkJp3vfwq1tU1Y3WGh8gcrmr6DXfgGEQ2H5lKMb8y8vIFcFAkmhS0qKeYaJYZGrAinkYy3lP5Bs7iqC1ohsCg+qfg2LHvcn9zGE5Fz1Ap4MELrA7r6MjnqIyhK0vkahC6Jyhmt4n8pi6SeBUToi0QkOPkY5hdO36Rd9RJGSy4RW2P7AzFaJwVZ4gULnWMICbWAaBsU7pTuYZ77mzWtQWWM0u4kxvIuITogOX6PqLpK1LpKmAWrnAG25RAc3kIPXUa6H+8IWu92/pEtEvPQ0hemzUj2HEfdxhUnQukKRzlDCRGUDfDsgdaos1ddAx9zofp901iUue5w37zAoXJLpEY40aK5vMjATqpUW3XhARSvcbEqtso4RnEO7M3T9PJkZQtFHIDCFyUl2yCgdsl7dwM0SLOGinfrDPincJaaNC0yyKba0HrvhN8oZ8vC7UBaYXo186SuYWR958gogKRefe6zT1SfJ2eHsJ884HzG1qwR2lYQSt7qGJW2kkCitCO3gIwmlYjWlUCnW8A7SDgmjE4TlY4Qr5HlJ2H+T0951TP+ErLZKIV0Mp0Jcu0Dfb/B6tM9W8zJOPqGqFYnt0ctOGeUT9meHXOycoxU02coS3Lf/I3J0l8JpYm78AvezPsPSoJtEhHadaLqPOHmFxHQwoi611a/x6uGbLMwc/LjEvPM2lcKgSA/J7g/x/97fY/uFrzz2e+U64zQ+RWlFoQqavk9NpZilAPQ8OOBUUNMu2AGxNHGly5PBKoWUnKtePBOafQpkOmVWTgiMCvaDw49+2iMr56X7RvmQBWd+4LHmbRBaFdbLCdne95CWR+vcr5IbHpZpYiZjHFXgVFdJl75EkPW4k5zgLjxFmk9puDWebT7BzMpxioiyt4dZPc/g7v+fvT/7lTQ7z3vB31rrm4eYI/Y8ZO6dlZk1sqpYJZEiNR7Lw+ljn8bBacDd6L7wAQxfuOHLBtoXBgzoP7CBvrAFuGHAgNDA6fY5PVi2LMmWSIriUBOrKjMrpz0PMQ/f/H2rL3ZWViUrq1glUiIp7t/VztgRkbFXRKxvrXc97/N8m+H5KXPnId+58w2MtGB0/Ut0rCY9RtSjB/hSYJQCkabUygGj5jVsDaZZo+m0aJ+8RWzXyGtjzO3fBq3Jy5yG1cSQEj8Zo7KIzKpxls9YCzqwOKAI19gvY7z6DlJ/vKin0VVFqQvyMkNqzTif4zy6tp0YPr3VHUCSW62/yrfskl8Qfni+87uvo90lDDPAtJYpkGA1MfIRSf0KipJZ7SoN/QAjT0AKThYHnCcDwtZVDKdGS5joxlUM6XOtfo1Bfs7J6IBZOmfdrqNmx1jCQrQ24ehbOLNDPBlw0P4Ss946/VRQ6YKT9ITlB6dc9y04PCEILPT8XaLAZ75YkJQRy9KlbnewmjtUiwFlsMTCkFSUzLIZRj7COLuNWyy4ufF1FgffwSszzvvv093e4P3xexdxcgiuN24+0TzyIZeC+c/PWXJKw2miZvsUjcsEgM+irG1jHf4RcnFIM1ijZbV5Z/TGpdjsrwFVbR2ZjNDKovSeFNWIqsCMDoCKmdsCaT8WfBQ65yg+oKhyVv11rEFM9v/8v0E8h6UbJO8PHgvO/P/pH8DWLqvOOi2rxfn8Hqen7yC1Zk2D7QTowV2yxT0yYTAnZUpJWZUsigVKKiZ5yQdhB9OUHEmTXwJ0qVFGQFtZTKNTIl1wPj2k7fwA2b/DNB9RF4Kp3aKuU4p8wlE+Q9s11u0amdMga2wTZTNkOiUuUtz6NiK+cJesGTW002THrYMGR7k0vC1E9H182SCqtdBFRNMKkdmEm8E1lkwP1+p9zDNC0jQ7ZGWKEiY9t8esmIKWnC8GtLTCOXmPpi5peW2y8MaPXNurco4WxuPawsfRVIySEbHOcLhsJvxpYguX640bfDC9BZUiLVOicsFMT5mkY5puiIFN2+lROmvIfEoUNygPv4OQBrkZYGjNYXQP1X+LaTIhUA41p86dMsNwl/AtnxV/iQfT+5jKREQDMnsJ23QRRULmhgzjMW7tCmJ2Qn//Lma4QXP9bzM8GeCFLfTskJWlTXxnGTE6QETniPoWxOeI4++j0xG1yctMW9fZy0fcNNp4po2Qp0RJjJ/NmQ0fMq46VP4KD/dHjM7/X2zXr1Dfn2D/1m9x4s4ZPWo2s6VN0+zQMNs0zKfHVyuhcAyHKI9wDOsnLhi55GcfW7hseTuP/y1RPFt/gbPkDNdwCFWNWTkhzTOu1W9Qzie0EsXd47e5lx2w7SzRarao9v6EMjpDKgdR7tN02zjRkMRYI967h5lWaLdP/fC/4gUlKunjdJ5j6K4wEg69eIxRVljhOmY6xa5fZZJEzHSLoPtV1GJKWGWU/RGlGDNyBe8ZE+qDO5zMj1nqvUCBRlUpplvjzuKIdcvjwfwe18LrfNxZSAiBpWzSMr+I3rx03P3ClLrgg+kd0jLFN312wmd+oq5YhVnHWHsdUUQX6RjRMWU+J64i/LikkAqnKimLBfUiwurfwjJsTGcVjCvofE5V5UzKnLB1jWmwzDRY4XR6DyUUKljG7r9H2b9NUWSo9vOsGdu0lU/UeZ7zRR8pFaeLE86Sd3gxTRCLI9plgbX0AsLySSf7xLVtGhoM5eOZDRj8EcXJCc68Sf5eRZxnVJbLnaP/yOlLyyQtj0AEeMZFw+CsHHEanxKYIUv2ClqatGrbGNMHmFaAbbZ/pGHTYbTPOBkDsFs3CNTnr+dXomKQDKl0xTSbkVbx4+jxS340KhlAcpG4w+QhIth8vLYcZyOSMn38s+t8utgMIC0u7isQFLpAUKEWR2jLg0pDIpj/z/+eajBB9VqI5SmH6RHGSy9Bo8Nq4wVmxYRSl9TMBpYy0Gj6/gq92iZFeA0Lg2WzhpoeobWC6AzT26RT5BQHf07g9yi6XyUyTBJAFzHl+AGF12KYTSm15Ly2Ts3ymUyPqKJDKsMgQ+EYJi0zYHT058ThGm3bpuje4CxzOREBV9MxtdFDuoaDXPmVx7UUrWxE0LtwNvNapNLgIDlCiYxlwwanSYXEEOILnSIZxRQQFMann5fnOiPXGY3zH0A0RAqFsfbLFOZlcsQlPx5feFWxsrLCN7/5TTY2nrQs/N73vkencym6+WmhpEIIgdYaQ5rID7v+H2FM7sB4HwBzSZJ565/veaMzdLoAQEyPUWu/QuY1wPIxRrc4j2fY0qGz+sto5VAvS5xKoLMFLI6x688gShNpR8jkEKvWYihbRFf/NwzkgqNszPPFmGudHdTDP2AxPUB1nqHsvIQOn0UkJ1xxHDb794kBF4NAXSVWvYtsZ7tOW4FZnTMpYzwtMbMFTdNDWG2y5kV3uhIKP1XgdegE65T5BAdJTbU4FSm2svAeCTuK2jZVFTEvIqTRwjFSKIonB6bSFLJB5Xy6O8olf3mY6Rni5I0LsZn7y8DFxTDREcAnHI2EgMnkHdLBLWK3hVr+FSzhkTs9BCXXrSab3iYg8YVNVS6TfXAAxTn2dhM1fhu/7JM2txiFTcQs5mpVp7CWMMd/TDHuMw8sJlJyvPYiCyWQWYytYqrRAzIVUAs65CigRsdZIfd3yLbb5L1nKUa3scsUo38LP9ggPH0b4+F/ZUObhKUmtWqYlg3JCQhBZrhEdouksUNsOIRFDEJTqhAzmyPnd9Ful6u1HUbZCN/wqbRmkJzTcJqPx+dqsMOkmOApD0s4j7pA9I8sPlbhJioeoZVJ6a88vn2Sjal0RaUrFsUc1/JRZYReDAANizPKfM79+QfMswWuYbNbu/EJO/u/7gzzPuPhGbNZwpXaDnXpgGEwmY9Q/hJp+wZmeA33KRGaHyKRWMK+WESevgHJEHNxQr7136I/XLgKSWa1EHKXJIto5BHKrlGODjAKg5q7w1H9ZYLCQL+zh/HidezlBFXdphm02R8cwaJPrfcCUjWpbf82dgGZU8cbvE2jtobptSmUgZGcUZ3MWJOCaes6i2hGM5doo0uoBKPoHCEVzcrhfnrGOD+j5oSY3V0KUzFz12njU+qSon6VrqgwDQtfBRjS4GhyhKwKHhRzXlj6EtpqP+H6JhBs+zssnBmu8n7IWS/HHN3CyCfobEypAkQWI3SJWByj84uNjYxOoP6XKza75Mcn1TH95AzbcGibXQIj5EwYZEsvUfPXyI02DnC9cYOsSp/q9CoEjxwWLrZscbXgzuTOxS8N6HirqGAFt/cy0mpRJcf4FXTMgGp+iL3xVfLuL5Epi3n0kDgdk+dz4jJjfP4uTbuF3bmOY1icxWe0nQ6u4eKLAGv4JozuQjRABduURos90eZwcUw2O+OVzhrSlbTyBXJ2gmhfQ88OeEXlxGlMYveouyXhVEC7h2gHjBslZhVjP4pCNvIJ9tEfwOKUcvO38EyPeTanbXfZ9naxrAWkbwFQBhuUhodRn1IaHpYwuVKkLM7v0PaWcRsFxV9wihbi6ZEvv+iUFNx9VKC0lc0z9YvrYGD4DBgghMAzP1rHKGHQsbqIXDOzQmxlk8Un3C4yOmXCev0qon6DzApQ0mdTloS65PbiiJEVEJYleZVhCQetJML2yZ0WoncdX9UpRMoL2zukJ3cJPAtbKhYP7+A3VzE9C87uoNMFovslcn+ThZjR8ZZoKYMkGVNlc5q6oNr7Iwy3TdF7ndCosyQk5vghYRahsgUnq10edl4id+s0gnX8YsG6dDCTM0rnYi1RCRPdexFrcUytfYV9FFteh7KsmOVTltxl8s+IzLnkkp80jvRwas9+Yi4r6jcxDJiUGZ6/Ra/xIqIqOBl+H3PykJXGOpP+24jmddL26/CoucJTAVmV0bGX2MCioUtsbwmqHKSNmB2j4xkdmRL6Af3z99H5lKixBZVL1vMoJ0Naqku9LFH1AJmcETR+FTV6QGOyR+52KO02wbXXOZyfUixOcAyb643rGPGYJJmj0bjpAqe2zmJ+SKklibBAp2itKXVJqYvLw9cfk/PkjM3ay4jojGr16aLwSy4o69toJMb522TBGtvhDm+Nvo++XEj83JPbPeT6r6GRFw7zH8NcPIT+bSbFiLHf4dztcq1+DVcGjPMRw2QIgJKnNElgdiEmEdEZwvHRUfTE8wkktnRJNNS8NsXiDO210NMjdFkwkwap1yL2OmwVCWtOC6d5HTse0pvvMZWKB34b2wyZW22cozcIxh9g6xXAwsgizqw6uRWw7PfI5wmG1SC2G9SCNcrmNoezPVR9i9Dv0Qt3kf03iJMRB06LLPQxlKJZ28agYF7OibxlblpNRFXRnB9iHPwR1NYp69dpGCHPpMfM8wW77V2a/Vvo/kOEd0LW+zL6Yw2DDbvFJJ/g4uAaDsN4DIChiwuHFIB88SPjdqzFHpy/B8qgWv7yJ5qxzrNT5qMRs1nC1drOFzrcveQnj9QGbadHXOxjCANTmuyN9y5ySoTkZnMbE4vSgNIIKSyHTFfYVngRZUaMffYmRTLEm5/hNK/jKYulMuNeldO0mgyiPlIILGXSWnkNazamWv8aVW2diWFhz/fwF3NCVaekQXw6xBwd0a1M1Pk53Zeeo6x1ENNDqiJFrn8FKTQiGyMP/pQKUN3n8Eb3KNZ/GSl8ppZLWcSsNK8yNk1W44zarVMWlkk0HaAdi0XTwbAcIidDio8Os6X40cIPieJquENULHAN/xeuJvnXCU3FpBiBhrrZuig9V9ML4YHR5NOO6Z9Wq3Clz5Z35fG/A1Wn5/VIipgVv8sHx99i5sVMRqdM2zXS8pxJfx+DMU3LRZoesiqZ+R0m8ztYxT1Wl29wVXroQYE4fg/T9jDNOlZa8NUSGnmOKHLy2jrJ6q8gjRBzNqH//neZWi674ZeI5yVGt0FpZkT1VZpyRjw7wFEWp2dvozZ+ndXudVxMmtExrvDJq+yTY6Vhw99mbk+xpXPp5vcXICcjfSSkSYqEivInHsFYmA0wGxf/h+Uy0VPc+Qm+KPkNu0Y06+PGcxrNXSIzwDcDRDIArlB5K1jeGW1DMalvclqlDIZvMYgH9Ewfo4xx/VWi9V/CSefUFyeIkzex/TXq+DTXX+TIkBznU7Iqo0iHCC0Igh10Y4VRbQs9vodUPjrqo/MIgwJWnkP1c9Te+2TFLjrKEB2fyshZNpsoK+Q1p0NzdBcdrrEXH1NVFUmREho1fBUieq/Tqu9SWnVK+dlidiGgqkpMqdBASfn4d0YxQyZDKqfJpxlUKCRNu8kgHuBbHtZTxPWXfDraqiEMC4oM4feemEs9w3s873o/Ig1Ma9gIN8kmt3GjM0KjBmYM/VsUgHRDSvsa1eA/Xtw/L8AL0Kmm8ByiaoFfDrk/eYBGs+Iv83znBrv1ayRlQltIVHSKsFtU3ibm4A5VYxe987cpvCXEyVuIMkGdv4l0QjJ3mVrxHerSpN+4glNc7DMsw+F683kGyTm18AqjasZw9oAbTgdx/DamGhNaPlMU7arESzI27Dbzszdppimu3abEhXRCZlysm2OdEDd38RvXqKRDPz1mPz4ml0DYZtN+iWkxIzRrGFgIAaKIMaIjtOGSu590KjajI8TZ2xc/L3+J3Fn6xH1ynXJ7cgvQbC32aIngwn26THlKn+Ell3whvvBq+h/9o3/EP/2n/5Tvf//7PP/88wC8//77/Pt//+/5Z//sn/3EX+Alnw9HeOzUdknKhLpZ/+ThXvXRRRdd8XnRdv2RfWuFdtvUjR6hP+TO5A7x5C69SuPJkGUEvfAGbucUmY7RjXVKfwVZzLHyPXTygEyWHE1vMXNfZVGr88bBO9RrPfzhu8QnbzI//jZuY4tznbOnS3rtK7hFl/n+n1CdvUPHbuBpA6sMiNQq3Z2/Q2v2gOIH/z+EbVOvr2IvP4u5OKXyN6B5FdAY+ZRQezR767hlwsbcx4tthNbovqZ14waitvzY2amSNrcMm1rSRx7+B9zaNnocPGHT/3EW1Yyz6ATP9OjZq5+6kbnkJ4eIBxefaQFEAzBqTMsx9yf3ANiqbdEwPtbBpiuq0zco0xkszhCNZ8DdYlZOuD+7yyyf0HOXWfXW0MKkxEVXGmlbGPldrJNbpOkhRTYn8Ne4f37Es+U1DE+BNCjLjNFwzHz7Je4ujml5HW4P3uE3Vl+ml05gfI/Sc4nrW0wsD9f2aQCW2cNu9Ci9dYiO8ewl7If/CS1d5Ae/z1LrebyywnRXKFvXMJw2qpgTlCW69xIpGYU0aYoK5/BP0I0d6L9HWsxYjG9jbv0Gy/ba42Ho6iHi7D0IJgyDJc6iE3wrwJEe82rK/uwhjuGy6W2jhEGuUwqd40gP8bHNU2E2KNd+DX5oc96wmkzSKYZQBObFgr5UPiroXAjOgiVyaRDnMQBJkVHo/Iu5qv01YFEswLiwbY6KBaFdp1p+jTBocq41pRlgGZ/d+fEYrTEW+8jhHVA2Tucmsb9LrjMeRB+QlDHbwS69pd/AbL+C9K+S7n2XuIDJ2Q/wxDa19x6itcbd0ujJW4jFmA3xLGz+BmfBEr3gOsqQ/PHRHzJM+7zub5KN79GIBmTTAzINQe85ROvLUKTsOruMNrYwB2PuTA/JqpzN7jP4s5JqXGA1L0R0qjJY0hVhKTieHWI2bmILl7iac2d8h0pXrAarOKqNIRVieh+rzNE5iF7wiRWMEga1p4gQzOiEcnKPTGg82wezQVXfvoiSdpogDgDxhFPaJT+bCAGH832mj9wVrbpFTTW50XwW9EVYyGlyiKVsmmYbW32yeFZRcrB4yCDrY0iDbf8qGqgerY3OvBVanVVy6VJJGwn0nHXc7peQizG01ilmA7La8+TJAf2Hf0BSJjzbegbpdkjtBgLBadzHrG2xW7+GLQzCaIBfDIijY4zmJobfQXVfQJQBtbwEZ4VWZ41bg3dZ1wGN5i6ekHhFRn3vG+iswpxPqXnPYaTbHKwazPM9tOVQHP8XRMfnWvN5DEzk8M+ZvvV/ByqCeMDuq/8XFmWCo1wkisKoIda+Bnw0h3/oEqUEtAtoeZtkOkNnQ3hKnO9nIasEs/8OukypOs9dFMsueUylS/IqByCvcipdooRB0+ziNFykUJ8o/GoNZrhNMysQps35IzHy1HDJa6tYRYVu7F48/+AN5sNbdKuEIFgGw0IJgw/mH2Arh6C9i7H/Hco0Qh59m+Ub/w2t6D7nnTrOyQfYz/9NvHyXsCpBOsiwTak8isE5jVWJDpoY/gbojLJ9Ha0zCqfB8P7/gmuGeMESz9RvcDb+HmUyZXb2Np1gnXpwxG2/zUhWtIsFS4PbDLOU2HyHYPtvoqxlpFDkdg/sHiHw7IcDYMKKu3YpXrzkr5Sz6Iz3xndwDY9Nf/uJg8h+OeIgLzCURZINmGKy5K5gdV5mGKziH3+TIItIjr7HselRmm02pU01eJeW6WH5LYrz96g7XSqRkxRTbClRG19D7f8Z0l+imB4jD/8UI+zhSoUMbzI9e4Ne5RB0X8Ny+uTxA2x/DRU0OBm+RZiMaWQxxZXnKPq3OJvtUVLSWXsVx3CYmw6+qZjFY0wpaPW+TKd+A8eQTIVJSwhG6ZCG3bw8gPoxScuUaT6hjUBQXTap/SiUQxWsYfTfJrvyt7ga7PC9wbc5ig7ofnQ1uOTnlOpT9vtCV2ggKeKLmo2uiMoIVwZY6qMTD0dZVLhQa0M8R3tL6KT/1OdUGq4IRVTfwFh5FeFswuwhRTJgUWliv0czGbOcpqDBCioYvIVR5vTKIZZpoUf77Ps9Vi2BYdmI4S1SYZO2tgk6z0L9WebKw3ZCZl6TwN2gMpvYg3d4NZqSNLYx/C2CPCeMC/ppjij6HLRqnCUnCHeF+zLh3dEtvGSfUhd8xdugs/cNZP8u1NZQz3YpgjpL9hrLDshigY7GAOTxKXkxwjA/mlds4XL9kTi61AWeCjGlgSnrZI0Js9lDVOMKLtUTtZ1PvCeLE7SuoMiQyQh+SGwWZQuwL2oZSZkSXKZO/dRpm13CRvh4nWJKg6zK8ZSFuzhCasi9dSqpOJwfMakqRpN73DRc1lWAlcyZS4fu2utUdp1scJdWdEi48iXu50PuTe5hKZO23aVRf46q7pI+qgWqavqouf19jHSB67s0gg1OZRs5fIN6USAf/BHDzefxowG+4ZBHGWU2BLeDs/E1MBxEltEO12nvfQvl9nDrW6hgGW94m142x/GfIbYamOeaVnudMxeUkXKXASp2aeiQzXADJQzqn7MxxcCiZnxW0oImrhYoYWCJSyHCzyrDvM/+7MJcYT0sMIXJ/elFhNtqkNKzVp64v9aa8/yEUTKk7XbomJ88jP8QiWTFWSeuFpyevIdo1ZHTBTe7z9OSIVJJFu0dQrNCK5NkcQrFOYnzZaIH36S5mOEUd1H+JmV9i8IQRGWKPn8LkWcsR+eQnYOUmAjsPCYLniWYGNz0dpAVqEFCYSkeSJglGdoqOU5GXGlfp12UZHaLsbtEIkNWvFV8p0eSJ3TdHjzlfMoSNq2PXTs0FefZKXER0XF6T23WvOQjbOGw5C8xToZ0vaWnukD/pCjIuR2dkHtN6tMH1Nw1lmbHlLVNhAqwzCa2vQRSoN2L93RAyqS2Qt2+QVN6nIzeQ2iJZdislwVEQ2Jh0a5vIMqSfO+PIe6jW88ier/ErLbB3dm7PJw9oOm0sJe+xNL5e1jlhPPjfSZVhd27SbP5LPr4e8z3/jO4DURhIWprlEGd8tt97HCBvnOLzZs3GAuf663nqR+/C4CMBvSaq5SDtxG6xPNXQIWclRNG2ZBmeoRr13HcbdSnjK/W0HDqPBzcpyDHMkwMzyAULurkO+g8oTLgvvkCi0TQfVRr+gjBmrtB1+lhCusyQvMLUhghcvWrSJ1R/lC9uG60uN68uGb+sBnI0wiFgzEbQVlB/w6id/NRIoxGSxudf9RYUo2mqLNVar/033HU61BIi7P4BKlAaEVaJRevoaoIo2Nmw3eJ4jm92haW1yOXPkIp5rpgHB2yNL+LPz+j8pbQ44eEEkqnh7k4QmYJV+wac8Nmf/4AickVp4NiRiFs6tJCzY5JFqcE1ipW7wYdr0N/8C794z9hzaqjpEvptpFpRBU4FPbF+uSJM+xwi4bySUi4PX4fJRS9YIUNo4anaggqrPH7EJ1hUJJnGUJrzFWT3H6yviDS0WPdh0hH8BSxWVolj+vR08YmrbxE2E1y++lOsJdc8kX4wif8f+/v/T1arRa/93u/x7/7d/8OwzDY2triX//rf82Xv/zlv4zXeMnnJFA1AvX0A8GquYuUBkJZZE9Rvn4aud3B2PgqVCWFWUcCNbNFWZWceh0CaeH6mxTuEnY6okhzWPoKQgry2g750X8mGdwjmN2hWLlBnklOyjH9yZBOawUTBxNNgsT2u6RSMW/tMkrOEe4yzzgb5GZAEawgonPSdIBZ7dMuN/FNn0VUYNkBcTTANpcwjBq2K6gqhTE/ZDg9INEFZvcVxscPATj2UnarDvqRW5lVyCeKXxrwqaiGH6CTKcQfYARfoog/OT5CwMFijzhPmGRTPMMnVI3PPb6X/MXQbg8xO7xoyvSXIIWoWFw41QBRET0pNkPQDjYYFHdxLR/HbFICw7TPLJ9yFp1hSguBYCMwOS4OUH7EamFRneeYtU2cZERirVGkOUWZUkqJyhYUtR1UK8JrPc9xMeeFYJ1xnrHV3GGMxYrTwJINUm1RzudUvTYym4G5DFzEgZonb0ORI2pLFOtfpRjcwcpHCGnhaAlFQSZMtFCUw4cIwKl1GTReoKVjxsffJ/S3qMa3iVhwsniAoXyS6IR1s4UlbFS5QPTfRZYJVb6gr+dMypJJNiVoBJxER6RlRlpmTK0xnuFzZ3yLQpcs+8tPiNbgUUPsDx361o0WN5sBCol8dHnRQpF1XkG2YrThUjM9loNlzqJzWk7rcXzYLxItq8VQZDiGpvEoE70wagSNl7F1hsL43Budwqzj1jdhfoa2G4jBLUSwy1Gyzzv9t5FCkpU5rzZ/mdyoY5i7SLnPePQm2llhcPiAYKWDOZ1TGVCO7qIXB0jTYn3jN2k0v8JJcsxpfMBxfESaR6RmjY40yNBYfg9Mn7y2hlQGQiqUu0p7PuF8sc8sGiGVyTgd0kgCcudi0ZyXQ25YDcqDP0M5HitGG6P2DIXKmeRDEBeFvaNon7bZ5Zn6ddJ8TphmyDxFl5/s0gMw8hGiLCic9mOHt0IpjuMj8jKn3n2e2spXHgsWMncNYy0EwRNOaZf8bKI1SPnRd+NDcbeJhZBwd3b7sRDNrJtP7bRflDPG+Yi92UMKcsbpmNc6r9N1u0RFxJK/Si4/+VnI3WVk4xpUOUI5CKEZR8egL16HpwVh+6skZotJNiKVIDHQlaCtZ6Sn3yefjUm9On5zF+G1SI7HiMERz66/QqFbzMczDjLFyMgJdUVHmGTRGdX0Ib61hB1J8rNTTg2fqNJYtmC/YWPYJkY5e+xCk0sbrUxEmVJaPlIY+OrJouGniXa0Bl3f4Hz+AYmQ5OWCVYov1O1tLI7Qi3MA1OQ+Reflz/3YXwRMYbMWrDFMBrScNubHroMfWvfPygm5zqir5mNBdhZeRXlLaGnjV3PM+R6mtCC8Si6si/dUw7SYkRYpo2RMQzi03BUOF4dM0gkFAyxlsiocvLykvnKdaV4gK4Po+AiR27gn7+ElEdnoXdTqy1hpRhlnyLZLLlwaFOj+u4g8RfkB43AdOXqfbPwQ7XWR0TGq9hwjYVFrXkXNz8Dv0HGb3Jaw5CzhGz6BsMhIOYlO8OYPwU3Y8q7ytKI4fPIzOysnnMWnBFZAz1r+zIPTSy75oggBJ4tj8jInKyfM7Sl140KUW1LQT084S45puk0G84i62aLUJbvhdepmk3h4h/NkTlQmyDIjqcbY49uksxMCK2BFPkvlrFCZkvjkTRbCxLYnBM/8XWg+T7L3Jl6VgN1iKlwCb4VMpJTpIXpWolyfVE8o7v57jNYuaWuV0O4xrxRe5yaEa4iyoJlPGJUJLbtBvOiTWA1m7Wdo2x1Oyoo8n7Hmb2EBH3rUd6yL7mRZxsgqozRrlxHgfwHOkzMAmo+abLR7mQLwoyjrVzD6b4KGdX8LQxi8PXqDl7YuxWZ/XcmDLYyqpF71GCkTX1qEjzr+Q9lgt75LoUtqRoMqvkUWd5H2CsWd0RPNoIlvchw/xJQG62mMOdgjJMfQgkgbzMN1LKfOIjpgUUG9HGFgIYVCotFCooGaXSed7DHXCcXsIbEZUJy/x3K4RNHYZCocwjxHCYvbZUlgNdCVQWjUMeI+8fguTlngL06J689Q6RwlBHW7SW5K8qogLXM+mN0hLWMEcLI4oihLYm2T5HOCMoM8Bmk+dt7RGirlomqrpJN7nCnF0fQernVMYNRZdtYwhPF4rXThinsRWSoE3DIs0nCLMluwW84+041Mh6sQTxDKoHQ/GVnedZcYilNCS1EzP/15LvnJ8qMcoz8uhtqpXyMqFrSTEfLsPWSV4rSmxI0XUFJylpyhdcUsm5H6bWqNXYb9N1hYdaw8IRTORRyt1pjSwjNdiqLAMVwW5Yx+doaSBj17mUHSR0qLKBqjju9id17BEorD2UPaOgVZ4hkKlEVheSxq61TJGDKHQkpEsExpNzG7z0H/LszOIJ5gBius5wXV+JBocURmnGOYa5iHE9bMDlSnlLO7VMk57aV10iJl64dien9c+vkZB7MDpJCPHRcv+dmjqD5KoinKAi0/+qJkjxyoPk5OyvH8GI3m4ew+c2eKKSyW3bXHNY9ERyyKOb4R4EqPw2ifKB5Rnpyys7ZDNOhTC0Nmpcba+jqV5zG//b8iojMKr4u26/hS4JsSufcNCA4ol1+i2Pwqi/77JHmCFZ/QliaWXSMb3SF1W0xOv4/XeA6pNeY8/+jvcCTnxRhhGZyP91Guz0PXJAyvosw6Tpmy4q3hSh/PCj40VP5cLMoZR/MjAOI84Wbj+UtX2c9AIFmx11l1Nv7Sx6nSFUVVkBo+ib9CWyiMldeQeQFOnSy8AuE2qU4ppYlbpOxP9yl0yTidcKN5k47XphIlbbeFtRhSK07J+2+jW1dJtGY6vE0YrlI4Ndylmxwm58ziOR2nS8ft0bbaKGeZPB1SDe6gmrtkRUluNCjbz6PzGZMixisNTs9i0r0T6l/awUktrIZNePsO7df+LoXRQgh5IYQRiuWq5DQb4yBx++8Sd22O50f4iwfsH32H5WANvfkbBMHNTx2fSTJFCYNxPGZqznDVgNBaRpcX351hdEKarHOyyLCV80PnhI/ccIWLkU8QunjUgHu55/28VMq9aAR5Cp9HZAYgqDCyEcq0KKsCpKJwusglA1HEFP4q8ta3nnhMee+IzDexmj3qVUW2OEZXObEVsOtegyJFnn6X2ew+6flbZJ3rLJIBVrgBVUlJxqh0Kcf3ORaSzdoaRX2Th/mUrjBp5BE6jlB+Ra+aMvRr7E33CJVN7/Qt1qwOqcg4cmvMnTpry68iKosyvMKhLBksTkiLmCxcI80zDssp5tXfBu8K1SPX+I+fYS+KBQ2zTVWWrAVrnzAgVvkUPbp/sQ6c3UfUn7lwxdc/lMIGaH8ZuTgBBKX3dCG1pwIadoN5Psf2N8mt7mVT7yU/Mf5CdjJf//rX+frXv858PqcsS+qXsVM/s2it6eenjNMR7aD3RPfCxzHTc0Q6onJ7jx0ozLQPOqewl9DqowOcltlmI9hkktVJTRe/dh1D2ByW95HJIXUVEtSvEumY8fyIKupDrUXTCwndGrXinDBecFaELK3s4njryKqk8loUfotc2oylZtkyKI0a9savcmR7rE/3iU/fIWg3sKxz1NmMoLHEvLWOrCLMUlFOjnFWnqNy14j6bzBML2z2jWSIsCx0lmEK82JBKCWFo5A/pOkQCJaDbfLwHnbpYuY5574mtypaiYVMn5zMLWkTkyAQGL9gDk0/LXK7jVz/+kWMZtiBdEbDajJORlRomtaTRTGNwFj6Cqv1XbQZkj8SldTMGqYwUdLAVi6u8jiJjpgmY8r5CZ7Zpl0toQuNceU5qkqTqxo7m+t4piBrXaMaJghLkk3usWNJzodHrDo1lLeGmUn62sJLK3qLgkavjbH3/0b160yu/V1OpEEjT7CLMUm+IBsdozsv4KIRzXV0FSCKjDhcZpid0q4W2I/+Ijsd0ZEwk4KaMhBSMi8nLGqbTKsYO1gl/pgiTOgSY7aPjoao1lWkuoosI5ShLmJmjYB5tkAKiaMc4jKieBS3MMumrDifz1HEfMquVgtJqfzHS/aetULXXPnE/X5R8FVIt1bnQXFIXEZY6sMIU/GE6ODzUjSvYYzuI5WBdhpQFggtaRsW3nSfJWkg6wtUNgedkRm7pB2DRR4RXTMYmh71ag0ji7F3f4uq/xaLYA03SxjlJ9yff0DNrhGqkKvxDLN/ByNcR139O1RljC4KhFWHokJ3blAqH8kEBxO3WaMq9nFUTNp7jpPZkGLmUAvrtIyQwF3Hmt9Gq4Jq+Ba3nSaLMmVajKiyOT0jYJqe0HTW8RrPo0Z30P4ymdOhJMP42OfNTM8Qx98HXWG2nyGr7QAwMwPS7gvIKuPEbhOi+fgG8jKT/ueLNW/jIvpXWQTyMw5KnpIRI9DUkyHLyZiRNHkQD6kbTc6TMzbcq58o4l9Y4l8sEgqzQdW7ThyfYYSb2BWUbg/VuoafznF6X6YSJlb9BbpATccsihnz9JDF2QcMpvfxzTaiyukPPqAnHSy9SiEVhZ2Snr6JE3h8NQjZ9xq4na9QZjOGRULdDEmNBmIeUR4NafzWVYyT/wCGYsftcdcK8U2f8/SUsirptJ5Fvfo/oeMxZfMabjrAkBZqeButTIrmDSr50VxjZkPk6A7aCsjr14m9Jc66LzAtF1TpmF7wxRwotfmhbboG67Io/zTaZu+xoOOHWZQzJsN3sGd7lF4bu/VlikfrmvJR5HtNNXi2UUPoR7HJj54nrhYktRVWJISGyZ5l0xUGpjRYVHOUkJhSEHtQORn1+gaifx+BTbh6k2RmIUrNnARFjiE12mqia1tgrVAAx/kQEZ/hWR6ucPA6LzNWgnzjGNcIsTSo2R6bwTaHSrFleniLGbP5GZYbspfNuFK/grn6GubkAc78gGJ6zEK5CHuOUaQUVhP9GVHSCM3+/CFZmTPLZgT18BOCyksu+XHQGgIr5IwRhlA4H3PK3I/vc7g4wjVdTGUQPNpXSCk4TPaZ5EM6rV1aQQ+pNFPh002nBErS9Nvo6QHs/1es2ialv02+89u4R98FIYmtkAeLBbq0cIRk+frfp5WdMjFsnCJmODqnbPbwA4NhaWLUr5IjyMM13lSaG+1tqspGS5tq5XXWkx06pORnb9OPzpDNTVK/w6K8cBByDQ/Q5OQYGAgkWoNRTEkO/pAsmxEuvUxZf+6n9E78/NJPTgFoRWMq5aKtyznqR1E2drEO/wtyuodZ32TT3+at0RvA//6n/dIu+UuikhZZ4wYSuCo+irgHEEJ8QhQlbQPlCKq6T9UfgxAkz13lgdtnNi/xVUgLCNAYg3fJBwXTfE525W9gdF9hKbxGWC5ohpuI2TGjasJZGbHa3SXMUgyrRlODjE7xlGKQJ2yu/zJ4baSu6BUJ2nLRQrGUj8j6P6BVRNRWYuJwg0U6gHzMSK0wmz4gcXt0lm+QJxPsYJnV2R5GGRGZHo5w2KhVtIomo3hCYoUUvZepWs9Rhes8EBWjyRuEdp0VTLw0QvsrTPw2Z9Epw+QYs7RJzQJHOXSsT3fnMYRBpGMEAvVZ6ysgc9eRGx0Q6vGh2MfxVchme4Whmn9a+MMlP2EG+Tnn0RlNp8GSvYrUOcboNqKIKZvXPuEibQsX23Qx4xGynCOGdxBVimX4bIdXyXRGURVIFJbyyJ0Gm/WrTNwljNom6fSE0HmGKugymtyn56bUrTqmNDmM9siyCiUUuc5IdUwermItfwnLf4Z4MEaFG2Qn7zAJejSXWzi9Jmp+l/MqY2laMqkKLKvBzG/RD7cx0zE9aWL5yxh5BIZN1dxFzA5JLYtkllPqCuUZOK7DOAA79EmncGXtBTzD4Ein7Ef3WfU2HguGVLlA5RGQo8WFA4isMlQ2JjVtDtOLJkfH8MnLjLbdecLVdZZOAZ5wXLzkZ4+23Xnk0qJpO12EhsiJKKuC7lNcXZQwsA2LpEhJq5goj8nKKa7h0zI7VBTcm3xAXhWYhmLVW8eUF58pUWnaE8k269xenDBWMYbOsINnMNo7aLtGHiyRJSOWNr+GPL1DJUFNDzDyOcMHb3DsmNTrGzRqa4ijPyd31xBhjypZoE2HRGdIBWf1kkpXdAuf0rcoqgprdpdn5Q4zu82symkGV/Bl7UeKUT8LJRQCgUY/chS9VB18Hn6SQrOKEo3+RIOnJWw2gg0m6ZjWledoCJfEcBBlQSYq9qM9Up2wyOaY2BjedQxlIMuKbnSCl8VsN2+w0lwn1wnHxh6qWFAzXPplQWgI2PoVzp0m6fKrmNEBJhVL/hJF0menyqlOv0N++jZl+xre2mtk3hI0r2PhkHkb2MsaKzthMM8Y3voGpBnD9QnS98nqBa9s/3e0UpPS8DE6u1CmZP4qUXREMx7iTB6QVzl5Oqbe3qVIZpjKgkoj8uhTRuyCml3HTmxcw2Ejn9GIJ6iWA92biNkRqtEhVgaQfep5rZmcIk7eAF1hdW+QBVeeer9L/nIwp/dhcButM1Rrh9xfp1QepfeRWO1pLaWNSUYg5hj7f0ycTAkbW1S1VaDieHYI2Rh0gbIDhF2jaF8jru0wJyXVGbFVx44H6GRC6ba5R8q9agLedULDxwxWUGVO4Hm8FJ0T53PmwSquNHGTM3rxCcbGr/FA+ZSr18grQe4vk8YPyJeeRWQzBp0bnEZDNqXF0fQ+K1YHzIu6bsNqMkqGaDRN++K2mtUiNGrkumDV3Xg8p1fSRhoWusjQrRuUXpN+MWdUzljVjSfWLbnVRq792sXjPuUzL1EXCS9CI7S8FJpd8hPlL6SM+Tf/5t/wr/7Vv6Lfv7Atb7Va/P2///f5x//4H/9EX9wlPz4ZCUfzIzSapDikFUgMJIX5ka20KheIk+9DVaLMA6q1X0WlfcTxG0glscQb5MEmRf0albQwhMULjVcYFecU5EghOUwe8N3+O3T9FlfcHm5tGyM+o+zcxCoNSBaoWUpXCYxiyjuzQ5ZrSxzPD9n2lzHO3ydZHKHKq9RWXkYXKW+evklzvYPvrOG0ZkR5hLf5NeT4CHnw+2jDpp/YfNB7GSUc1sYP6PjLVNM+Re0mun0DMzrD9FrY6Zxmw6dvrtApfQwd07cFB9MHuIlgS7efcFgyZIi9/t+gjHucmwMe9C8smHVtk2760WVOa9jwtqhbYyxpX24+/wqphH0hNnuEIzxu1J+70JDoT3YilMqj9LeeuK1pdnmx7XNTp2itCWSdk/To0W8FplYUg4hiKGA/xdAVW6+uIWbvU9Vs1PgDhOgQj95nmD+gkY8xmps05xGxzukGHRxaBFeu4IgKe/rnlOfvk1gOtHZJozP28gU9u8FQSmZ2m/H8gOdqW8jaMkXlc2d2m8nw2yw5y0y0ZL3WxElnWEWJmN5mSZkQrCPIiGcnZLMzwrXXqMyAbbvzuMNR5BFl4xoyiKicOqvBFdLFB4ySMYfRAVv+VQIzxJQmjvAwpUVgBSRFQs9dQmsQOsea3EVXOWX96uND70u+GELAw9lDjmZnaGC3bjxRSK+oLty9AFNalLogVPXHls8ffu61vvi4l5NTpOkjZvvoMMKc3GateQ1f/IBpkWHNzuHwPyMKAzmb4MhVmm6XQXBOOD7h+PibJFaLxdrXsOrP4QRrGKRksqQ/P+B0ccYgHvKra1/H2v8TqmRBnuYY/lVKdxVv8RA5eJ9SC8T4PvQ6VApyqenVXI7vPuQ0S3G3QnAaUGls6aLdNdw2+FbFQAcMh7cw2ldpYdA06tSmx6jxu9RaY/TWCoXZoOi9Rk7GvdkHpEXKWrBO+5GIWmSLj9kFTwCQVUZYFYy8Zcb5nGV/6anzwyU/P5hYLDkrn9gQaQ1r/gau0cdWDuFTOvaN5BRxdotlcnzXI2i9hC1txCNB2YfPqak4Tg4Yp2NMQ9K1lwmNOu8nAyohKef32QlNuvYa8+UQQ5g4eYTsv4F2W2T+JgLJNB0wf/AHOLpi1V0ib17HVj5GqSlUiD86p+p2mFUpmpjOeA/7wQNqu7/NtL7JD0qN2dgkMmuUx2O25w+Q22vMkntk030sL6SxmLNcf4EamnJxyEy69IHU36SOQ773DVb8BwTBCuXi4nth2CFZcBW4mE/E4L0LJ9doiOE0qZwVcgmn83OaTgvNFztJyp1lzNUvgy4uIhEveSqfvqkvMAbv480OqA7GWFc0Yum1x1GnH/Kh0OxDKkoG01s0T79Levw9pN+lt/k3OBSHrLZ71MyQaTVmb3pCMbtPTUiCwRBtNUmP+rRth/nEpHn1JeL5nyO3f5lBFqHWXiCcGTA1KGTJXAuam1+nP/gBXm2FWTIkMls0r/xNrNF9rOF9VDynufHrtOxl7NFDyqrEkAZd6TF2BUoaTIXDtr/JcHpCujhlM1xFHv0pcTrFae5QtF/9jMEDW9lk5cU+xJDGo67IMVqaFMalqOOSz4/UBRqJFk9+p7ZqW8jExhTW4/V0RsIw7uPkMaUqWa5fx/cDCl0wSYfszx9yND+k63WxlI1ZWjSrESvjPazBDxBlTGV6CHcNTt9BLPq4tQ2ypZeZlSnlyXcQ9XUmnSbRIqOeReT9O7SrGd7Ss2y89Pcozz9gupiTGgvyq38DZbYZlG3WW3U4/A6R1cTt30JvfJUi3MGd3cOVdTI7RpU5mazR8dp4MiRQAYfJHpN0SmD6rHvbSCRpfMrJbO/ibx7+gFbzuUtRwRfkPD3DEAbB/PiRq9nl+vNHUda20cLEPP8eaX2TK+EOf3Tyn4h+xGHTJX9N+BF7NOkoDL0P/Ql2Z40k8dGOzUPdJ0pnnEU564FFHu4gtIFIDkkWx1TpFCMZkxQxHWkymR/ywHTp1FZ5MM2gSCiouOltUiofY/3XacQnHOsF/vgOvtVGJ+fo+/+VanGGg00ZXqVanONGfRbTA2ruCm4+Bgpif4nAcBBULKop3xvdRgmDZ6o5+uBbxGXK1e2/QVq7zhWxg60cZsUYgcQsK7KqYGQanE0eMkpOWCQj7NFDLKuFIR3C9dewDBvP9PHNgKrUmNLEjI+Ri1O03yFz1z8aVg0bwTaTbIxjfL6aZSU/OzJQCHF5OPVXREHO0fyQUpccL06oW01q0QAm+2hAAeXSa8An9xZ5sIkbHUOZUdgtVHyObzd5vvY8UTFFKQ+3iIn67zPPFtjpnPumTSYlaXZId15wpb7FDXGTeTnhZH7MPFuwyGaEZo1hMmA5j5lO74LbYhi3aVgrlGXFjee/THw+xzv4AMtSlMk5frhEND+HxhWUcAi9FcrohGr0gDw+p2ztMF6+iV+7hm22Ec0aqSHIuy8yG04J7oxJuhanw3t4Wch67zkag3v0nQ/wqzmj9vNMzZCm2UGVc8yDP8ac7VOaNQqni7X0PGKyh46GpMTEjW2G5RwpJJZwiYqIa+H1x+PYfuR8biqTmnFpsvCzioHFuvuxWr+ALe+TjYQfojC4GuxymO6TxQuG2YC60cB4JCgrdUWhS6SCu5O7xHnMpt+lW1uhnLv40xItU2iZqHiP2fF3OY4+YHnrt1CtZ6nNHuLc/l/RpUKv/zKFuUMRjxFFQaALeuYyWS6QgwdkD7+BaG+R1Vc5r3WRpscoPsEXJcfTfSzTpOE5VEnEpogYTc9xLY+N1osU4dXH+5PPmo81Gh6JCp6GKwN26jskZUrdalzO7X/FJDri3vQupS7ZDrcI1cV57UXjq6RpdmiaHTQV+8kho9lF/KsSilk2J9Yz4iKibS0R5RFXwh304j5OlmKWE8Tef0KtvMa7OmeaRRThFjvuMkF0zDQ6Y5rFeMuvMxu8h56PsQ2Lm1u/jpzsoc9uk+iSud/EqUom3RdYDbYQqnVhaJAOOJMF7xYJm/GU9etdDG1z1l7jB9//fYSUHPaWaCKwJncohncYFiMmnYiOACENCmmh++8xakOjex1r/VfBaYJ0cGrXMfIJlbQolM28nKJQj5sM22YPvx2gsiHq4M9wpIs4f5d849eovA08Clw3piULfPH0JnORz588R7g81v0rRaRjNFAJC1TwCfH8k3f+aFI38pz6aI5YcTHUnNnpG1TTfeZCkbbW6FomwWTMonmNXDnkzgYn2TE/iA+Yp3O6QZcXln+JWvsFYqk4nL6PbbeIDv6U3N9GWB6L5g725B7ywX/FUYKV3RV8v4N45/+BZQU0+7eQ1/63KNWkrGLM6QPW8zNKv0tl1zDLgoZhM9v7Jr67hJUXlGu/RqECkmxAs1igvA7OI7FY2+zwUutVlFRPOMNVyqVceR2ZT0ntNsfZgOOognSGo/qsOBtPDNOnicx+aDARl2djl/wl8IXFZv/yX/5L/u2//bf8k3/yT3j55Zepqorvfe97/It/8S+wLIt/+A//4V/G67zkL4iBiSkNsiqnpzOMwz9Daom19ByZdzEZlVXGPB9iIPBVG9CIPAYB1WKPIhlhTPdxsiFJ98tU0mVRzpnO9lkc/ymuESCWX8JQBgfFjJZoUhx+A1crukGd8frrNM+/hzz6DpbVolPfZN1yOBMazwzRiz5GPsPPI9xoQDS6S9eqcaRcSp1jJOdsDvegAsPtEM/PETZIYmRjk8LQLGyDa3oZpXxQFkiDyG4itn+TcHaAvXjI0eQ+Yfc6Or2DaxnYtWWEv0KsNMQH2NEU7bbJ/M2LcVE+unGF3FQo+8KCVYbLGCtNjJqL0BddfoYwP9Ux7pK/asQXbsIxsDiKD4iLhHVfsOys4i0JrMY1/BjU0jZGcYQoc0pnjbimqe4dUoyH1PN99M5/i+jW8aJlGsYKbjzCD1rsrLyIQw9RF1jTdxCLI7ROECtfwhjewtaQ5xHjdIxSDg+7NzBQXJvssXr/v+C6HpPVr5LN7pGYDida07TbvIVmyfBYivaoVSVVMiYxQkQ6o+kvU873UdMD7HCXzKs/Hg4hJapaoJVBVd8GJEmeYQqbaTojc5MnxBkGFjvBM2iqx84+ZnSMHl0ILw1dUra/9GO/Y7+oVB/bwf+wA9MwP+dgdkBSLTClhcJkyeux4mygygVG/x10VVJ1nqc0awhdXhySlhLKBHPwFqQThPKIsSmRVMmIrMwxFvcp2pqstk0zl6wk75P1aiReh3vBHDPs0ZzO8KMFLXNMA1gL1pBSsEqAYbbItUKGm1R2G1nFqP7bcPwmZnObvH5R2D40p0zaGqoYq9Yk0AIvPaQVBpy11yndJr7RYlA3mcgZ6fHbmOkc//49lNOkHm5gRSOKZIp19j7l8gmZcxHlGhVz7GxGLe5T6AzRvrD8Lb0lDO8UipSqvoVRTFH9t9HxjJ2wR9J5EfEX09hf8jOEmZ4hB++DXSNvPXuxKX2ELdxPbLSeoLpwazQwackm1+o7pGVGy3wy2irXOedxn7hacDw+ZiOYcaV2BaXERURmnnBbv8eqv0KaRjSjM8T8GG02mI1vMV+Z09clUdKnoRXTbEK9tk7Q2GVx+hZ2mWDbNSq/Q2kZePoMt9PC2vsBpmkhFyeIfEY3HlOM9wnbOyyHGmN5Sl63OLPbUDyLbZnYyzsE4hjznf8ZWcHy5m+QL72G1poqnVyEGguFrArKR3+f/pirmdYgLP9CbCYkKBspBZZw2AqvUpUVWZXh/JC4WBUz1PQ+Qtlk4Q5aPvndyu3LuLAvQqFzRvkAU5oXxe5gBTXdw3PaVIAoIrA+GWX0wxjZAp3OsIXEjPo40SGlV6cc3ePK6CHT+ATbqZE0t9iolbizMURTnJe+xqFV56yZErZaqHlM/+DPKOvrpI5N6nZZXqrjJg9YTfa4a8GhX2crOqYnLUojxJABnN9BxQOEXccOelSjh+izt1C1FepuC+EvYU3vkRYlg2LIuhHQtrsYckRVpZxM7+HF55ST2/jBEoW9/il/qWAzuMI0n+ApF1u4WNM76MEHCHkRL1FYzU957CWXfISZnCLP30Eri3LpZUr1UYVZCUWgao8PXfL5bfTwFs/mU84Xp0i7xnKvBuqieD1Jx48dYy660xUCSU25yMUxYnaKYXoIr0Vp+WRSU+kSI8+Rjst8/hBG93l4+i3c5dcY15tcN0wMPaYxfBfz7PsYy69SbTzHO2fvkChF1d3lBe1iy5i+boLhYJkuopgwGHyXkd3jmhTYMsd124y8JbIyx8R+1DmbIaYPaI3vg9cld5ewhU/hNDDcJhQZrtvCHP6A0t+4dIP9ApzFJzSsJvLsLrl7WSv4XEiLsraFcfZ90t3/nivBLn+g/wNv9d9k13z+p/3qLvkpI5fb2L9yIarBcrGXn6XKpvRMGPohRi1gK7iCa3ZJ2ktkBvDwP+Esv8iovkVHQ/zw96mSPl7nJgvTu1gjo1kaP8A6eZvCMDloP8NAah7MHrKlHFp7f0Q7HeMUKQs7JE7OsRb7eE6d3Aox/C5ZlWIc/hnF+Vs4a79EMj2ks5wy7+xSViUlBWU2QgkIzBpEI8JW7XEEel1drJtFNUb03yag5LliyOj0e/hrXyH6sF6gNTYmz4Q3qcJrzIopUijqOIiz76KrAuanqI3mE42BJtbjWM1Lfr5QKBzDZpFHWNLEECZa2R+5SJs21umfo4uUqvs8uVl/9LsLN4yk8wqqkqgqgclD5PwM3zSxtEXVusIRBXmV4FgOLaeGiEYcWgZ7SR9TWjipzabbISGmqDS+Cqj5IS2nS7E4R45uIeIha9kReBuo60uU9/8QOZjTfuZvI6IXoEpxgudRtoNymxe1/cZVZqP7DPrv0BSaeTwiF4KDKqcSkuebwcX6PnyW1BvTsWaEYkHfjjGzFvO0IG2tUSkTnIIynWPqClNe1OnN6AR5+iYiOkLVtii9ZSgW6GRKphOm8TGJG6AN5/HaTX5MFG5FB3SyOY1gm9KoPR7TS35+0PpiPf60905KxTxZYOKS6Tlr4RrhI9d8U1hsBpucJce07BYNoZD736BVhdBcJVu62J+uOwVp/5xFXGNeRBTju/SqEvPke5Qnb4AZYIRtsniMWUzRIsXY/DXMaEF99XWc83dJ2rtktkMsbaTh04xOCGeHqOUvc7q5SaNKENMDHMNA51Mmfh3LcHGMOpn4pCg4quakZXIR7SxMUh3zYHaPUpdshdv48unr+EDVCT7b9PKSvyRm+ZSszACYpkM6+TmT5IhTq4awm6x7W0gkmU45j87RaM6iMzbCdQoyThanpFVK3W7SdtvkhURaHTD2SM+/j6lc9Nn71NubTIEYAy0KimRMOXifVucGUjlQwgwQRU49T9Gnb1FN9zFr68z9HbLaCuO7/x8cf4n25m9jRSPUyXcwsmOaK6+wGL/NVsvCHR7TbV9j9qt/h5rpspoXmA0HvThBDt8gnJ9g+G1yq4GXzJB+G7IYo3GFhXTxnQ2MjW20Bmt6FwZ3QEkG7VUO8wilLa7Urjxu2HeEhzI0ygyhLNGm89gh3xAGnWCVfjL7VBFl6S2jnBNEmVGFm38F7/jPH6mOOY6PMIRixVn/QqkXP4qqvoVMp2jDpvyUKGyxuUnt//wPEMWAyg0pIw9RVsilCvQRIRlGPGJstynjPn7sMx/cxo6nuFaIVRbo6CF3DZuDxT5aa3p66UKU5W1jzd7jmf4dTKXQ2RztlxzPjznz2nTTEZ5UlLogSsZM3TV6wTK2sLGdDqGqYYzewRjfhbiP4QUsnb1Jf3ib1e6zuI2r5N4yvpYY/dso08O0Q6L+W5wuTshNh3L3v2fJ2UYgPzWtoTRCykcNtbb6aO7/+M+XXPKzwBeeHX7v936P3/md3+E3f/M3H9928+ZNlpaW+J3f+Z1LsdlfMWY2gKqkcDropxhLKmGwU79GXEa0FydIPQA0JGN4JDbby8fYtXXMdIjo7GIIk8JfQSQnLLIjlM6pBu/R9JYwJnfJms+TVxlWdMRwfoYwJqzEW2zXtziLTglLST86Zc1bJ8xKnLrLcPgedjHEcWuw/ArLUjEvFqDBVSZuuAbSpHLqeMJmvUixuzd4d/Q2m4tz6klM02yjw21OtaYjKpTOwQqoL13HsJt4RhedzSntOg/TA97sfx/fDPiSdLFti9LzcU1BOnib0ukSWhXGylcwAbd/B11qmJ9i2nXyR11LlR/Q9K9R1i9EOy17CS0MzE5I1Z9dugv/jJLrjEU5x1P+E451T2NRTpmmMwBO4mMatSa+3+WBvk9h5Nxo2KihoKoMRFAx8HxMx4E4wStmjE++DW6bcPUm8fSEIh4RlwUbnkcRLgMVYrBPleyTlHNkbY3UtJiXJVtLXyaYPqRoXGE9WKElLbbGh5jxEJVPMKs/pWk6WLIiqW2hlEBUFlNTsNLepWWHpOkIQxiMastk2ZyOGSAqGz16gPIv3KAEGnH+LoW2oCqprDoKybIVcpJOsQ0H6yndq+IiaOFjN3z0s5afjFS45POhNWzXtiljgaUcAvXkhr8sC0BT6AKlFUqYJEUCgFocoqML1zM536NoPk/ZfRHh1FCNLUhmVFYd4jFGENLa/BWEsOiXM4wH/5kZKeTnFLlH13CwJLhljGdZ7LW3yJVNr71GKEsso47hrzFQmrzMSY6+iVUWlBoGpst8cY9rZp2iUqjW1Yto4vouQkBswJmZkBQG1zd/mfV4il0aTMsJWXpOZdpYxQOGyTFprYtwamigPjum7m+g8DBqW1jxAu0vU6mPujp86ZAPbpGmU+rJFFW7SWHUKJVHtfzLgMBI+ph7f4gY3EL3nqOMhiitqS5rhD/XCAFieBudLiBdoNwulbf2uR9fuCuYnQSVTdCmTyvPyJzuY0HthxgYhGbALJ5Qt0OyKmYv2uM8PuU0PsU3XYZZnyybsI0i698iXZygapvERUJ/cpfU73Gazuh0nuVGkbG8/iLReIHUJrSew/Q6DNQDxOwAGXTRThe1/jrV5BjdvoryVghH96lMD3N6TDI/xCruYQ4e0njhf8e43qMafsAgnxMujoniBa7p4JUJ0mpRSptSWTjKxzR80vbzyGyClga5/WScRN58FsNpow2X3GqDhmVvlaPoEN/yPjFHARijO+j5KRowDZ/M/zRR0CWfh5PkkH48AOBq/SqNld/ADrcQ8YDKaX1q4eXjSBTN9rPIPKJepAgrpFKKMBqQRw+wBw+pp2OU3+WDzhVmWjHPF1xpv0rmNUgqMJZWmZoVHSUILZuoWHBuVHj1NlVRMjs8wkBjj0+45jVJxvcISkFz5XUSWSfoPUd59g6R3ybtv01VJISiwjM98JfxR4csFmcwPydYeZ0q3CZSguHihNyq45kWTBZkzR2cs3eQG6tUTzXOvzg4bX+82SO+uDZSlchsCpdis0s+B3J2gC4yKDJUdE4ZPr2dOaqmTA/+BHTF8uwBO+4yldFEZDG5ezFHrnmbeIbHir+Cr8JHsUtz9uJDSsensfw89QrY+A3mpsnEspnMj9mod7Ea17HyEaM8oooOsdHEtk9Zv0pzvIlx/gNKIRD5HOXZsHyF3AnoWQJ5+E3yqE9z66uoK38LZ3Cb0eKU+eKMVvsai/kpVlER1lbwwk1EdeHS8WBxl6pMCcd3SdIFbpnj5RGl5WObHdytv4mZnGH376DjPWQ0Qqx97dLx4HNylpzSsJow2UMvf/Wn/XJ+biib17D2/hOUGU27RdNq8b3T77K7fik2+0VGoEk3bmIEArE4RYRLlONDqDyWDYHqPceqcjCljUaT6Zh9rRFX/g5CwnZwDWd2yLxMOY/OMEaKRnOXa43r6GxEfXgfRveJqhlCL5jXN0GUtJM58fwM5XfQyqZs7CCCFU6O/py628ZsXCUHKnKyqsRw2wTKIWteRwhFFZ0TVTM8yyd26himTVVUWO0bT51L5fwQ0gmeKaj2/oRFlZHf+wM6X/oHGIVCu20KFTySGWlA4EgHgUJIdSE2k/Kzo8gv+blCILkS7rAo5rjKx8Akd3qYK68gyhRdJTA+BKAcv88tK0RIwXZwBVu4lEaAXnkdsTiA/NE+eDGH2lXy4fuc19fxeq9Qz6Y48RTiPcpiRhq0+WByG0Mq1t0r1FSD9WCFuMzpOl1MLKLkHarTN1m3fIRVI3cV+ehdsuSInIpweptk69fxqoq5LmlP7+P391BolNtG5xGpXceioqytM8gWKMNBa0mlSxAXwv+G0aZqNhDBnKX4jEaty1mq8KweOqhTnx1ghR2ycBfvUdOARoC/dFH/qa+D2yD31jERjE++CfVtcJpsej18GZCWKU2rjdZgpn04fQfQGPEAvforl2ufnyKpjgGeiAr7PMTVggezeyip2PKvYMuPHq8wCKyASTphyV1CCMmoPKdmNDEwaZhtamYDV+1hxcc0lEdl2GCk6JVVqCpas1sIM2TkNOgKSWmFlA/+GFCY9S1K0yP1GojpIVV9Ffweo/E9Bk6TFcvEWHsds7HC3PEwkjHNk+/gJFNSKyQ5/jatlVcJ7XVkNWWQDHE7z3Al3MIzmhTuErLKqORHjZeJjvhgcodKV9TtOleDXSbpmPhRLXmYDvHdy6aRnzV8I8AQipKKbpFSDu8xnD/EDnqcNXbpOj1c6WMKC8dwiIsY13CpqyYNp/H430vOMnUz5HbyPmfZDMN18E2TeTFnRyR03GUEFa6yMfb/C6N8gVffJEumeNGIXu9lguFdTH8ZadYwjIBMOehgnc7arzKc3mPZrpFmCeniEH92QjU7QGbnLDWnpO0NjMF9dG8Nywt4YfMZjMkDguFddHIPs9alnJ4gRIWa7BNfeR7j6t9gMX/IrH6FkdOkKOYMxm+z6q/RtroQnQGaWdrndDjjflWwVdsmqzI+XsItlY9YeR2ZTSmdzsX8/zkplU+1crFP+yKP+0XiPDljnIyBC3FT11r+sZ+zpGBeTLEMF2/91+EzHHPzrV1M85DBPGKWneM+9+s0whsUCKyTb4K/htaCwAkpl77MQXQPdEXo1mkLm0LYjAZ3ccIOa7U1jmaHFDrHVjaSEnN0RCeZMI/OcFu7lPmUrHGFFEnRvImTxyS65K7borJtmjf+HnYlSOvXkMUcY/QBUhak8QnOIsGcH1P3l1HpHD8HGjfQxZyJn5Df/31qnesYg1tI00HoijiZkNnp577G1Y0Wu/ULSc/TavU/DoKLLpinaUwuueTz8IXFZvP5nO3t7U/cfuXKFYbD4U/iNV3yOTHjY8TJm4DG7FwnC68+9X62cLENF+GbiMWFOK0KPjqcNaoMPd0nSafUwk1wL2zTp63rfCAKrngtLO+cClBVipmc06Fi6q+TO3exlQVmSJbnNK02cyzq9Q3QFnSe4XB2l8K0caSgYYdIf4UZmlW1xDwb451+H3n2LkVrF2X6NK0OQ8fhz46+RVRE1GvbGPmChruEsOrEzWucJmNMXWIKwZrdpL6YoeKHCNMiVdcYJkPyMmemp7xnwfWwS725QVEJGsEqsgIn2GSntoMhJMasjy5jzPiU6ux7CKdL3noWjbxwFbI//2H2JT9dKkruze4QFwm2snmmfuMTufcfx1YOhlBUaNakwIwOOFcwLod4WFSje6jTW4j6GrmxyoQcs/cszSojWZxTDm8zb1xhz2/zTLhGuejTMG3U7ACxOEd3ngW3i477zB2PPNwkMWtsOF3y+k3UytdYpENWhIljL6O6M2T/Fqq2jEJRlBOysqSqCvKiILBDfBXizs/JKpNFVRH5AbcNk10rID5/l1q5R167QvVxhbuUFwtnaYIGa/QeK9N9lrwaRePm53J8yr0VzCUNVU7xSOAhqwRZZRQq5Ilc00s+E9/yn8hg/zgNu8VReoShFQ23hSglS97KxS8NHx53sV50KxdWk6LdRAgwkwEcf4dZOeQ4Ttivauy0dnl38JD1ledJjr6LlU8I3C4NqTAqCc3nyerrKCSbysC+94eoxSnmxtdZhF8jn3yAFAZH2YAgzxhnE2huEueKmd2i47UoE4VobF+4TGm4IiX26C6hsvCiIQ2nRxGuE80mZIaLPblHGs9R+QTXvE4UXqUrT3E2uuRlhahtkjR2Uc0X0GbwOPpZU1Hpgq67BGYdU9joqsBIjiiVhzYbgEYk51RCYVgOZDNEb4dKXAokf97RGrDrkMxASLTp/cjHPPF4ISnqO4jjP6OY3uYsPSPqPY8XXn1CtCKFYiu4yqoZkJ18g2lyAL0X2ctjmnYLXWVsx0Nq0z6tcJnzdMTQbbLsNCGdkB5/l8bq67j1HUw7pFR1VHcNndzCVQFRNWfq1ChmFa36Gozuo6cHzNrXyBu7LGqbHMRD1q2QMIsZFyNk0KUYvEezcZVQeKj2M6SLc6roGB0sETz6Pjudl8iEh0KgnE30+ibZh2P3sWjBj8/dlbTI/Ccd4UJV50at/qkbfq0++j5peXmg9eNS6PLxz5WuqAyX0qxhxH3UyffQ8zPE0iuPbeVTHTMrxuS6gAradg8bE1f46LXfpmreQD34A9TRWzjrv0TudXFmfZz5KUE8w1NNsnyGyGK0OUZJhZgdEfo97M1fx3RaTK0Gqr5CR/nkZc7DfESVnRPFA/zONYoqxTZsHs4eYPldFl6XvPcCoekyKxJy28WPRlRhl9LtgHIQRUTPWyFTijLcQWKTOCsM0zmGELhrXyVXPpbWWFaTTMjP3dhR1beR+RxtuBTupXvHJZ8P7bZgfn6xTrY/PSKpQoNTx5ifoEwPK4/QZUTysceYwqJnryLQmIt9KCJS2+VeOuDQdli1fV5a+03Cs3dI9/8Iu7lNq3WV4uF/Jkxj7OVfwiwStvw2k3ANz/TIjRrmM/8DpddC9d8nFgZl+yZaCGQR00yGRPE5ZZUjozELJIHVQpseVTFBSYUfDdDJDFmV2I1NDrOYUTomzWNCs07dqdOSFoHVgsfifkHd7GJqiWD/wvlSXrrDfhHOkhM2nRXI5lSXzmafm6J5HfvB/xfj/G2K5Ve5Gu7yndM/539c+z9xGUX6i4mRT1Fn3wddUfZepmw9j8oniNE+OSlSXLik3p5+QFqmeJbLerEgOPoeOCGL9k3QgtLtYrgtnKxP36uTRqe0jR6+vYyqrcHoA3SwwsPpPlO3zmsYNBdDgvZNbNMg7b3CmXIwZ0dAidag5idMjQBVFgStqxRKUeqShtug0DnSDPhakRA7y3xreIsb3VeIhOBEGnR08YQ7REUJto+a3APTR1gBZjKBYIWp1aBW2358X03F/dldFnmEKU2uN24gl19FxudUTvtHxmBe8vOFgUXdeNLhOHcu1rpmcoJ4FC01l5CUCaKEcTZixRSY2Qj6tzCSY2SP5t6qAAEAAElEQVSZo8uYqrEBRYFRX0WhmAiDhtvlbHJAWqT4dojWmrrTIChBLx7i6opm/wd03A7CWSXWMfPJPn5jBzNf4LV2mSVTktoaxuIYnS3wvA7z/W+S15bo2w10OkWRECYLymRMmY5xTJt7nWtQgm1a4C7TsDo4wkdWCVqaTMs5Z/OHNM7foqtClso2Rv1lciRp4waieRND6ycqmqXbhdYNyuYuun2D7FGzVRrskKybnMUDdKWpq+bFYe2nLXEuVWY/VablmPvTewBcqV2hpj69maggI68ybOkhkQzTPmmZQQnjfMSS/dFBvkCw5V8hdiPO0iO+P/hz0ixjs77F9fA5DEwkig3vCrkZki36iCrDqW9dOC4t9hFn7yD779GsL5EmA0RRYja2yRenJM3XKPwu8eghS71n0cohScdYkwf4QiCEZBCsMHcDmsWE8P4fYWQJqqyIqorccCnLEumtMWyO0HmXM6vFanAVIWyMk29DtoDOdTJ/E01FWiUXIk0ESRGjNXimhxQSrTWB4X/q2F3y08OTAdebz1LpEj+dAPdxTYdUWTiGjSVthACpFTvhNZIqxpUew2JAmidYskSS4imL4vBb5Pf/jFZ9nW/qOUFjg2aeMmtfo2a26RZz1MmbmGmf+XSfWEkWhke0eIi0Xczl52iPT5DjB+D3MIQDThdLhfTKimR2dGFO4veolI8YPaQWdKjcHmbzGqa3gchniDKlZgaI6Bg5vo80AnR9CbH8Ck46wXY6CLvFf5y+x4NyRic+YcfyifMMieQ0OrkQm9U3IFuglYfyutjJOY5hUzc+OQ8UZgM+K4LxM7gUmX02lvpI1Gr+hIwnDqN9hskQKSTPNK7j4JHqmGk+IZQOgZaUhn/RPCGgomKaztACptkUX2dYwkGbAUwnmI0XMFZf4X4x5IEuWOpcZ2y2CM0G1XgfTxRUCo6nhzSdBp4ZkJc5leGD38Ec2gjlMDZ9aqtfxbTqBOmAXnzOwmoi0xHt8QPcYAWx9reIHjlL2tPbML5HLgRISe6t4sdDZFUha0voxTHC7xLXNlmMbmEZNoMiY6n7Cqs6Jg3XyISBxeevqQshHjv7fV40F476ShgUumCQnSKEpGP1HjffG8UUdfbGhW6k9+JFI/oll3xBvnDF8OWXX+Z3f/d3+ef//J8j5YXKsSxLfvd3f5cXX3zxJ/4CL/l0RL7g8QlMPv+R9y+MGuXq1/lhheqq8piWGYYV4M0G5I2Le5xGpxRC8q4V8rXeEnJ8hFicYPbfQ1gdWksv0Lr+f2ShZ7y5OEYLgSUNlvwN7OZNPoiOSfIJ2qmTNq5Sa1/F6LzM4WyPQpdoWdBB8fD0u7QtGz+boJVCZgOmwVVuIMnjMUuBptXaxYonFGfvsd17jry5y8nxd8icFiIeEURD1OnboCusPKbd2CQJ1kl1hKlc3sljVu0Wz9Svo643KIuIonYF65FquFx+BbU4oJoIyjSFdB8Vbl5GhfwcUuryYkMJZGVGofPPtHh1hMczjRvY0R7urf+Fsoiolnb4XtLnhWCDNFsQhivoqmTq1Jgs9vF1xYrbwa5dQacT5t3r1OwmkRXSvvZ3CcYPqWYDIEHEE4raNkL5SAPicI3ubJ8kGnLy4D9Ab4fR2bv0ypwwWCNf/U3Kr/xfsVVCMh8jzr/LhJKz+SG7dZ8sK+jVPObpOUV2zjxfUFpXENmI+eAejdomFTZ65ZXHRUaNYN65RjnbIzQ9ZDFHTPZBa9R8gmgkFOaPLkhqJJn3kXuNKmYYx99GFzl2e5e0tvvjvXmXAJBVKbJUuCKkyHOea75EVV3M9Zm3hrlqgdYUzkXcRkXJUbzPooi4atUJm1tEusl7swOybISc3iWvcv54/pBXVl+lG2zhOxtUKkTuKEQeUbM8Xprs4cQjykUfkgnlwTcIe6+wPj8ktuuM2s8QFjlSlJxLTUOamGZI1nsNobPHnzdVxRj3fp/W9IAaBbpIEJNjrCrDcZvcq1K20ZjSpGP3wG4yDTeIalf5YH5EJSqWvR4d6VKGV54Ym+PkkLPojK7fZkNY4HRgfJuzwTtkgH/1twntTbTTBbVP0bgOS8+TOpeC4b8u5M2bGF4HrdzHwpvP9TgyDhZ7gGanmJGWMfN0yiA6YpgN+UrvV56IFVAYuOkcKg+tZ4hoyOtlRVHlOM1dotEfs67BOH6bDa9B7rTJmzuYpz9gO9hCCJP3szHvDH/AireMExgob41q1eBgvoedjMmzKf5iiHn+NqnbJe2+wEltg0kZI7Tgnttgt7PL3cUBrWTOytovkbnrKDOkKmJK08YqC8wsxtr8NVTjJTL5pCvP0+rjRjFDfY65+7Nq60XjOoblg7TJ3R+/s+0XnVV3DVMYmMqiZjQRgBjeQUSn6PEeUhjoxRE06uQUjIdvkQ7fY2oYqNaL6DLhynyITiaIxhaVGSClgVPfJssi7GAN1b5OKkykadE+e5OzZI4fLGN1biLmC9aDDbQdMBUWR42rRFXCnIrz6JRng3XOyoKyc4MinWA2dhhHJzSVy1k24jw/p5MqSqNJY/lF3GTO6MF/RFk1bKuBIVyKbAHJCUY6w1n9CjEXzrO+ClkNl9mf75PJDuvbfweZLcjtzhc638mdJeR6F33h5/qX80Zd8teOzN/GsJsgDQr1dFczAF+GlKtfwZnvIxYDcm2BVE91jzGSUzj7AUZ6ji7nrJCha0uM7SamVuiTHxAmI9I7P8BdfZVCa8Tpm5T1VfZaO5S6BA1tGbIoIurSITq7g87GlJ3nOARadoumrXD8DcT0iDI6I25fx1Mes3CJYdJA+nUOnRZB2KYs51iuS5otuPBBVChpMCqGPJA5V9yAtmESZOfYrot8VCvIrTZ27wZq8AO0KCnzOaXx6eN0yQWVrhikfb70qPO78i7FZp8X7S1R2U3M029TLL/KlWCH7w6+zWF0wJr3GVHpl/y1xMgnWKN3KcsMXRbIxSGF1aAwaiSdK4zG98i8OvVySlzEICvuje/gzY5xpUTlCR2rhkRRGR6DznOcux5lNqczuUuyOMdZ/jpx9zWsYJXh6G3m+RBHSuL+XZplhZQG7P4tOH3ASnJE2VhmrHYZCkXgNVnPCirDA0vhlQqjmCGH91DzY8SRgWNauOMVdtZfJxc5prA5XZySOznr7hZw4cBzf3aXAM125xo2FmljHWEYjJwmofnkwWqlK5IiBSCvcgpdUJh1ML/Y4dMlP//kzjLm6mtQFRRKkUzeZ5T2WTYN5Nk7qHSMKGKYn1CFGxThNWjvUhkhlVlnVxSQDbGymH7zKo0yRuQjXqJkoUI6k/ukgztUi30GTpdyts9yuI5yV7DqW5yefp+mEuyN7mAXKaLxK+jn/g8sSYv5wbfomg753jdotq4SShPVeQasFgmCQb7AWH6Fh/mIut26cHGzl6kbLazZPRh+AJbHIuxRVgVptiC2FGUZchrtc5IndL0uyx9rDi8pGGUDlFC0Vl5HaD7RdNh1VrGVhynNp7qC5FYbq/fshVg8XL/Um/0UWeRz9KM3YJHPP1VslpPxweQWaZnRdlpseFfwjIsGCoHANT7pGCNRZGXKnfEdHs7u0/W6xEV0EYv8SFBRUXB7cYgMNzGFZstbwgSockoVYDY3MecH2FKSH3yLeOe3SOs7TKIT/GiIGayS2C1cZWEtTsFtU/faTIXmZLGHXhzA8feQ+QQzj1Hdm8juC8zLgthpY0sL6bQpiwRPVNjSQcUX9VoAJg8h2GB/8YBpNsW2TCycx83KgaxzvXGDSle48lJs9rOKiQUCctvBXPoSvSpm4bboyhru/AAWJxCsknk9omKBNirm6YywWJA8/BNKXTLbSNECHKlYjPe4ufllHs5OKP1NtLsKgIrPIZ0Sz09JvQ6x7WIkE9J8RjK+TXO2z0IGBHio3qto2ye3mqhsin38Dspqkjkhd8qMQlVs7f4GAR6NcJNS2GQtB2PvD6mkxezkW5hRHyE1tcYa5WKILDPsxgZJ71XSMmOcjMnLgvP4jBfbL1IVkFcFDbuB1pC568j1HpYo8eJjXvTWWHZWf6Ixjpf8aDrWElbNQgpJTTV+7OcTAqI8Ai7Ws3mVYRsO9yd30WVGNbqFJ32scJ2s86ULt9Peq3hKsBCK0mlhPLqu561nL84HjP8/e/8RZNmVp3eCv3OuFk8L1yJ0BHQidWUVq4qySFqyye62FkMzzo5mYzYr7rjhiguuueaKY1x1zxiH1TNsckhWFSsrKyUSSAAJIAKhPFw+La++58ziBQIRiAASQCIrM1n+24S7v+ce99337rnnnP/3/76A1AiYLQ5o+21OyzFrzctkskkqS8psxCQfU6qC+7MDLoSXcB8adGTNF7CCDvW0Ty5tSm+P/uIWO0kPcevf0Qo2WaDpek3K3k3M+jXK8AYAWinK+mWEikm9gGJyjzkaq/sy5vEPsDa/hjh7G6k1Wkhml/8uQRFTVK8TOFX80+9hju5h5gVZ+2UmxYRlsaRhN7+wMbvUBfeWt4mKmI1gg0IVnC5PAZChpG2vxPgyOlulyABicQTNc7HZOZ+dzzw6/9N/+k/5h//wH/Ld736X559/HoC3336bLMv4V//qX33hB3jOx1MGGytL5zL/1LnSq+LLkwUYabfphPuQTjAch7KYk5s+eZnhCA/fCkEaFMLHzpegc0BDviDzr3GaLDiOTilVwQvtF2iYbQb5GaNkjEbj2S5+60WEJxmlBaN8iEYxzyfgdwn8DqGQBAii6SF2PGOneYn5okdL2HRO38LtvAzj+4hWgLk4I2t/idSwSLSgjsYqZsi0j67sILXBlr9L3d8m0hP+7Oi7gKDlNkFI0o84wBVkjHWGH+5STeYQjRC2/6Qr1Dm/MTjAXrjGaTym4TafsiGVukAL+YTg0hYuXjSGLKbUKXL6gI3GRUzDpm5JYjVn7NQYFnM6GsT4EMOrE8QxeuPrJIaPUIq61aRitjDtOZrhynnHDigqO8hajCVd2sLASmPG8xM0YEdnVONT4sEt4vpVfHudfOd3WVQlMR79eIOyWHLVa+JJn7IsGSYDDK+FV8TY9V36VpX9cJs1fKysQAVtCvPDjcZMx7y7PKWucuaH32Ur2MeUirwU4NZWSv5PoGB1zZvYT/zcyKar6CFAL04QtcvnGzFfAI50MaVBrgoqdu2R0OwDcufJgtW8mDKIh1QoSQ6/Q10JmkEdxw0xlaLuNBlGI9a8dQqzTju4iiN8NBC3vrKyDT74Yzw8IMOrrJH3forldyh7b7CmTdJiRG37q7w5u8UySwmlRzfs4j78O/phV4fUOTKdU2qFKmKM6gYiGqPzjEgYzBY9uvULiMomyaJPYFTIqlucjk/RomBYDBgnE2zTeTTh/QAhBNN0ghSSvlZUKjvUzSr6+I+x8ymZcJguz6g4u+ROC7n9OwDnnd3/DZCTIRCYWGhhkrsbn/lvTLIR03S1KTeobtG2K+B5HKuUthUwTAYE/pObzdqqIISk5a4htaSpVwX2UjsY7a/inPwIJQ2Gsx6GsPHtJkbtEll0wFKleNgUKmOSj5mlM9p5uRJfSovchKrdxFECq7LPAk3q1pHSoWtXOYwOiFXMUZFyb3nEe2XGem2d32/cwO8foMspxvKMLJ2Rzk+oBNvg7JEFP18EIB8fu5enn2vsVtImCy8iVYLQJfp8w+cXwhYuWw8LjhrFWXaMLXJapoljWmjLQ9kV7kd3UGWCOP0BZZGQpRM69Ss4JY8ilpkeore+RhnuoPOUph+SJyNOlz3cdIQ6vUenus2m06SMF2i7C02JlS0oa/vM8zkLbw2jmWJiULHruDJgx1+jmIwxrYBE2Mhgk2MEZ7rANZxVVKYoadptPGXSrl5GaEGgM3LbY0bCPF2AkGwuT5nVhrhGiCMdRskYqU3G8YSx3aT6cEP0s/JxkZvnnPOxCPGphMsCSc3eRDTXkeIdWPbQ9Yuf6Joq0imm4VA3LVyzQRFcQlsNVGMD1f8hRvsqqijwDBfttxmUCf1ln6ppctVpI1VJ3W5gLU9Jswn9eIA/fA9n8xuYwsY3AhA28vL/gqMW2EaIIQx6k9cYJ0Pmdo2WyJgqjWG4uGVKrXKBcdLDMzya1YvcnL7LSVnSG/2EeZ6wX71Luf+3CN29R69DlxlFKSGaYdgHlI3nvogz/980o3RAqUuaWQxI9MMGkXM+DYKyeQPr5HvEL/3f2A32saTFm+PXz8Vmf8kwyiXy5AfouIeZLShql55woDwVBpOHMeNBWdJ0mwzSM1zLQwdd9LJPJ9ijsNdY+cdqFkVE1a7jRgMmg3ex3XUm1o+YhxeRUtL3W0znC3ytCLwqy4PXMJuX8edHUKR40iNLIubhGqlSGNJAehLtNCmsBlJWYPBjFr0jLFViq5z16jajLKZjNgn8BqfzPopVA4vUBRrJNJuQlTkTIVkEXaw4wqpexArW2ExHmEpQPKZtVkKxGW4yiPvU3QbuZ4yXO+e/LT5wn6gBba9FYPkUyyFROsayKohlb+XkaodoFKXdoHzoeO2UOcbpm1AW+HZBqnMmw5sIJHu7O6giYZYn2NkS5dRREhaGpq4l3XAf27SYLk85OfkBFStgy3A5VSWzMuNSbY/K+AFl9SKGUuST20xbz+EEmxjJnEbzCqdmwHW/S5bOcIuYGqt9HzG9j1YlJHNqlSYDKaD7Eo7WJK1tTidDSq3ox306ztqjNItecspZdLY6MZU9GtbT918D85k/f4QQZMEunGtzfuXU7QbjdAxoavbHu5qlZfKo6XyWzSDQ1M02Tt1bic0+pmhf6pK6VedIGmihSYoY+YympVSX5A/XmQKFkBLT89FxClmE1fsxavt3SeMZkZS4ZhU/vk9k14jzFNeuUkRD4nzBcH6KjcLApoyHZKbFaDan0brOsPsKsrJPw6zQFQ4mJt3pAfHymMBuYFSuoe0qwrShyBBBl0U5583xGxSqZMPf4MvtGxj6w717R3jnxrC/KQhB/jBFxgasfIQY/AytBSRTes05gzxBINiubsH8Nkk6xZI2OltSVNq0nC41v0EZvMhOcA2tNd7DhlRtVxDCIHarZDqjjyTY/31U72ecDt7GtaurZkXTxHabRG6T+9EDGumYrixxkgWJZWClp7y16DMNNtkL23SFSaKm+JQIs4oWJSo6I3bbuHmEthxK4YLpo6dnaPk+zcY+VxpXcS2Xncoum+4e2tUUKsOVHyZYKGljAnv+s9O8zvnlI5HUzS9OeKQ1bIVbHEfHBGZAIFduqqUu8SkpoiEq9NDLAaKZoaWLMqvU1n4HV8XY0n3kxqWFSf5w71CiaFsWKp9QGg79eEDFUZTTu+jxbdL0jOvtaywqXbb8DeyHdaxSCPoULIyAjr+GIAetKA7+K4tlD6bHVK9/m/7xT6AsyUbvsPA6hLJOUd3DVMXKdb66j9fsIwyHxegu1eaVVbqIZ2Dg0JImi+oVHLNKjsTMp8gkBkz0sk/emHJvdg+NZpJOuFF/HqF/8f3NZTlnni2QQjJMetSdD9/Lx28N2q4ihFy9QU79F/5/z/nLyWeuDF26dIl//+//PX/4h3/InTt3cByHb33rW3z7298mCM5n4n+RlEaAWv868Is5OyvDo1j/OvbgRxRxtHK72PwtdqsXGCYDKlYFAwsr6iMGdxG6wGxeJX0YxWlishVsU6icpt1GJsc4gx9TRTEPtmjaLVpOiwfFbeI0xZY283KCKWzuzA+5vPEqubCZj24j+2+jpMRw13il/gLW/ABZLlB2BWmaKJ2jgjYGNt3KFRb5nO78Hsu4j1XdwAhb6O5zCCMkzwecLgf4dkjTbeKKpwUHGsVb0zcYx2Pqdp0X2jfw84TCrqKk/dTzz/n1xkp7iLOf0hWS9saXyD9irWtlQ2TvdcCgXH+VhWEyycb4ZoBdu4hZ28LKF/gbL7KJwfV4APjMjCWTyg5xmdOyPRyrgmnUKTdfxA23eH5+m6JQGKFBAWTVi1hOlZlOGeuEpk5xjA/Hx6J+FU+WlMmA2fR9XGHhITAqG2B5nGVnnJ0ecjg64WLtIkoo/EIhZndpBesszC7HacSsss92uM0Vu4VEIjY20cWS3Ko+IaZTaGzTQqTR6hpSOWVlE1W7jDLdTyyULcs5d+e30Rr2q/tUHutiKJ0mhhNCnkB191xo9gVhC5ertetkKsP/iMuGlQ0QixPwmmTew0WodJBCYuuCYHGKLiVeuuB3bvw9xtKjatdp2k0myYS228URT0YPymKB4XiUUYq2m6hL/x2Wv0UmBGr2ABVPcDrPc2fZQyBxTAdX+pjCeijeNNAInNkt9OQ+0q0g175C6NRI29dwjQAd9UiWfQyvwaQsOF2e4MmQhuehoxOm6ZR787toodgJ9yiVIiVmko5xDXcVG6FLLqmM6eQOsnGZwKhQRPdY5nOS6T1q299k6n8oUPuoyEyjGOcDClXSsjvn3VC/IczLMXdn9zCE5GL18ufu7nEMB4FAoymdBqpyg5aasL+4C6UktCpP/U7ubWBueQitEHF/5VKQTbCjAaW/jrryd5GDn9Ea30U1XyB31pj7S2b9IXrZpx42COyAwAzQ6Qx5/BZmMeTi7D5l2GXRuMIp+1Q6L+L5bYaGT8upUxMBWqX8ZPAmpSoIrIC0zDAMi3R+RCWfERgOef0yoRniYKBlBfUp4yxLp/GFjN328gAG74HlUq69SmmcrwO+CJblguPFCbbfIfaa7G39Dkp6zAyD8eQ9LGnQ9VuYaUwn2ABvndBqwGIKWQKVdXKjgtz6LWSZUmQzKnHGAIOy/TyEOyyXfepuC928ShLuPzHnbRgW5uIB4eQIshn29reQRhU3GmIN7qGiHmZnTipc1kzJWeMFEA4TPeLB7D5mfMZ6sqRpGDhWm6J5ndit8WD8Jg2/hsgi+o7Pu6PXcU2XLzW/SmAGxHmCFBJLrI5FoDCTIVqaFJ9QXDjnnL9INJKs8Tyi+cIjp4WPUrhdrM4NtF9D5zEbCJLW8xh2C2f4Y/J4iPPcf08vmaAND79zg5m7gaEyXg5SOgf/lUBD0biCGW6Tel1oXaM59Sg3XiF0O0yzMfeTe9SdGjvBBUy52jQs4gOy/ps0DJtuccrUr3GyPKNuV3GcFq5Z41r1A9dAzYa3yTybUpN3sUxJVqb4eQKPT6EM58OvzXMB/6fhLFl1C7fjEfjt8wjSz0jReg7r5LsYk/cRjctcql3mjdFr/MHWt3/Vh3bOL4gsY8zZXYQ0yaoX0J8k2C0zKAtKuwlOBbXxKrn1YZRgy22zzJeY0qJq1WjbXda9de4u3+ddnbLtX0FWLlF/GA/cz3porcl1zkZlExYTclUS6ZJpNqPUJS2hqTgNegIeeJL1jRcJnO6q6GIDeUbg1NgbH5BZEiNbsFASz6git79J2nyRpaExhUAO38WobWN72zRq21jVK1g4iNAkLRN2hYV1+Cdow6bVuUxfGiitKGpXyNotQBP0foRe9EEamFvfpDArj9ZGUggu1S7jiXO3yd9kUh0zfrjnUTFrjLIBAkHdamE8wz315xEYIYs0IrWr2G5OWRroK3+X0lrtpyjDoTSCh6ti8eg6y0jpTY9YWCaakrrfoZnMMUyfmeFStK+QWDZRqZnGE8I0whvep0qKCLu4e79PIx2TLk6pGlOicJd7XpvnGzcQo9tUomNK4aKtFoW3Tt7+Cp6Gq8UUefoTjOl7qHAHtZxRbv0WVDZhdBdlWQyLkqhYEvhdRHAV21mwffwOselQVvcwHoufWsUIrii1+pzvikahHhWzz/nV4cmA67VVk8MnvR++EVBzaizzBWvBOmiBEOD/nPGxYbfYrqQIQzxs7lY8PruXmFys7FEsD3GcBpZwMOMTdP89csPGMW1iy0XV91HhOm7rOvnJ99Hju6jNV0mUQS4FNSuAzg3c4bu0mpc4NRzSIsYM1yniIfXdv8K0tk8Ph33DxZMhUhcsyhGj6U10kSLLgsbsfZT0KDe+ClpTWlWyvE9gBYzjCVIIpP7wvrpy+hsgkDTs9iPn4nN+/bHjQ8TwJubsLmWwgbaaKAxMaVKoAlf41GovYLfPmGRTwuoFkrVLjO1TLKeLKyxcrCfUJLnTxtz+BqOoxfvJiBJNN9zBXAwIywSFQdl4gYlXp2tYqPv/gSBfEnVusFx7CXt6wIyc+cF3aDQvYkkLITVvTV7n7vwum8EGX+lcxM1zAmMXNXoHXWi0DDANAcpGeftQ5ogi5fnGK9yovsiimNNPzqjbjUfCuCfOxfwOIuqjqjuPhEWPY6VDxPIYvAaZt/3U45+GWTEiLhPqVgNHngv4f9lUjDrXq/Un9qJ3K/vM0gEb7efxp4eI0KVUOTys7UiMZ34+PsBQOduTYxbFCTKHtNPCOP0+VtRjMb7LjdYllFVhMetRxn9Csf8HmGYLMX2T8viHeF6FO7VtNsJLhHaVPGiRzzyMsI1uP4ebJmRSc5wveOP4T9kKt3mx8TKq+cKjY1BegLP/t+k0bqGKHF3ZpVQKFmcYjWt4Zv3Rc0szxKisoZcDqGw+UcP6IvXBnuHjmS799IwiK7CkxVa4hUA8IbzP3TXM7W+CLims8/3Xcz4fn2vXq9Fo8I/+0T/6oo/lnM/BFyHukDpH6Iwyy0CVoEqyYsRY5VStKg2rjUj7sDhBpTNU4wrK7SBUgZWf0rW7GMLEEJK23WJ2+9+i8ikNoNO8TmB3kULjGg4TvaRpt5C55iQ5wzdCNqqX6UZzHNNn2b5Bv7bDaT7jS24NS1wA20MkU1TrKpY0ie06sIrdCYwKcnqH2fAWSmXkhkGanBGWC+xlj5aUFG4b23DYCp4uqM7KKceLI9IiJdc5GTew3O4vflLP+ZUglqdQ5mhARH2oPnlzFIsjdL7qdpLRKfd0TqYyXMPBqV7Av/5/QaoMzwj4sk5xDr6DVjlpEqF1gVImnfpVRGNGlI5QpITH38Psv40ddik1qM1vYY3foVweARnSW+M0n7FfXS2QS1USC4XdeIlqNsBc9JgHJmbnFdL6JfpmwDDpk8mUpEywsilFvsDPC5LJIU5WUHHWIdhECknDaiExEGIlrlH200WgoEyonnyfQgjMYA3tVSnqlyjMpy3jV8XdAUiD3G4xL2YUarVhM8tmVLz6o+eWho/a+CZCF+fuUV8wlnCwHi/usXLlk2dvrByJZseY2xUKs4onA67UrqLIqKydweQYVdvBFxVc00fmCZ69zaazi5FNEMkphdNBCwMrHSBOfrz6bDR2SGrXyYWBaTeYj98klQaBU8E1Ba4u2bTqCJ0Q+ju0yxTj5E/QpoPqvoCe3CcrF/T676O3vkrz4t/DkR5x73uM8yXOxpcwzArVcoaRJ+hS4RQpvlAclxEd0yUoCyxt0LIqjBZ36ecpSiuu1CzqZYY16eHjwWLAspaSxwOmRY7ovEDpdVhzP35hOc3HHMwfAKu4kS3v0zmCnvOrZZJNUVqhtGKWT/GczyZoSnVMP+lhGzaXa5dRqEdxGaGsc63yHAr1tAumSjDyBaVdQwkLYdWwrAAxepsizSC5B41tlB0i9n6PovE8SjoYQq4i0IC23eFSuE1eZpDHDIoe+dlr1CaHZH4bVZbMOi/zwHawdUkaD3GiU8yoR12XfLmyCdkCz6pzYDUIlidkxQzD8JC2j+i8gtquoqIjBALQGOXyY0VfAoWZjtCGTf4Ljt1CALMHoApIFxjpiNI/F5t9GoQukSpBGd4TwvAPsKSFFJJMK2K7Ru6uozXYOsc1HZIiRXe/whoO2q6RP3RlKje+jj18HbU4wgayxnMo01lFalY92u4FplJhj97Fbd4gbtwgt1YCFaULjrNDlFJsuFvsWiEyS5DaRA3ukjS/htAaogFG0EFO7+F4XVwd4pcpS9diNrhHQ9pEx9/DKEqSosR98R+Ruev04gNmZcok3OJqfY93pvcYxANC0yOfv8+eu0a1VsMS9iNBqTW/B4P3EEJgrb9C7p7HtZ7zy0eIT7e+1lqvxtRs8qhw++gxJFm4TxbuI3UKGJjCxMpGGAffIT76LpHloC7/Lfrrr7Ccn7Dee4eaHdBwW2iVky3PwPaJ4iOsynWONn+H2vqCFIOqGXK4OH7Y9Tpl3U9xhEdBzmJ5QHd2QmAaaLeKMXxAsvM7tKVJaLbItH7s9QnWnW1UVVEYLvb0Ps3qRczwwwjzWC05kppW5wIVGVJ8TtfBv2z04lMkksb8FILzvYXPSlm9gDIDrOM/I21c5mrjKv/H3T8kKqJHsVjn/GZizm7D5AEasAyL7LHx5qOUdg2jeQkdDSjre08IzWBVqLpRryCQD+fBYAuPwKyS5Dk/S86YYvLl1iZOscSMjrGBw/kZNafOxvpLuGaFsVNHRQOaKqMzvcc46XOpeY1xZR+/chEPHzaukvspzvwm8sF3qJoeI+FhxwNmQjA3YmoqQVAlr1xkOb6FquwQWA0q7efJw0s4CLTWGAjyMmc5vYVd5JiTW9TTIV9qX6Vwmgij8vAeoyGdIaSB1CkyHVCYFabZ7OHaaLU/4znnYrPfZA4W91lkSwSClt9g8IFTcahpfcTp/dOw5m4RWCGWsJANF/IJKuojmJP5q70Se34bMbmPDjoUjRuYrQvI+T2W1jZHKsVRBfuVfWS8xJI+fqVF1LiKWySk2ZicnHnaxyLGliEtaxMjeofZ8euYTpOmE1JPZ5jNyyixC+0X0OIVjHQM0iR31x7NRcTyFPIFYjlGmiHKbiLLlKx2FSPYYEnBYHYXW3qkeYIZn2CN3qdTlBTpBKPxIiUrYREaOu46IDCkQcNufux5+jhKCg6W91jmSzaCTVrWeQz2r5pPI/qTGOwHF1HoJ8SHPw8Dk01nl5rVYJQOCc3gqebG2uwIOT9GizPK9QDQaDSKmMxvM9IKp3sF6ayTYzApFO3KBmQzPKeDbFxCZylukbKQNv7kHpvhFonXJjLq2Nu/TxBeAF1wWZj4MsSOHsDgPZZqyKKySTk/ZC2oU877oEoMKUmrVykp6Kc9ClVyoXGRbW+HXnZCUeZ03HXG2YDT5elKQFeBlnU+J/1NQcyO0HmKal7DcDzm4SaLbISbjVmvXiQwQgq/Qv3i/0AVRWE43F3eYxTPcbIl18N9MmEgpL2K6QRQEeP0lIHKaTgtSq0JRY3a1h9QLO6QTN5Fn/6IZmUNR0tyDFQ6hXRCuvYVImETjW/RdlpUKxfxwj0cw6Ef91CqZJJMGFUus1lOcU9/hBX1UFtfJctBeGuUW7+PMXwHoUuK6h4gyFXO3eldNJpxOuZ67bknrnkzn8Hg5koenc6R2+0nGiWlLpD911e1vtkR5laVwnqy1vWoziUkufO0q2WsFtx96Cg1tSZcqz53bqbwS0SgMbIJSJPC/LDpu2LUqPg1bOlR5gW60Jijdym7X33qb5jFDCEEhVF5JBCWKkUUOVWnxjQeUh2+gz26hRt0CFrX0PVtDsqYcTSk6UIRnWA5Mc69P2JdLYlmt4jSCe9lUy7Wn2e59fu4zctEXgen+gqevUW8vMuDbESeLbBVijm/jeltPVFfLa06pKsagIzeQO3/TYrG8081KmphkLVfeeje5mAjuFC7SJQvqdn1L8TVDFb1xb3KPotijjQMZumSLX/vqRoI8Mw68TnnfBY+s9js+vXrCPHx+sp33nnnFzqgc/5iMYs5xumP0GWOWWlRJkuU3+Z2MiQuc0aM8Bo+zvwQbYagFObyFO0EGP23VkKH2ibd+nOkKubu4i4tYoyzN9BIKhtfwRt8H+Poz7nU2qHa+QausClQ7MkRhuHSxcEYv0WpPQ6zIw7SkHk25QWzhju9j0rnGPUN9OF3IZngFinR9t98NLnQrZcwt+8znB+Q2T6maRMdfpeOFWIlY9a2vk67cvWpQVSgsPMll4MdjpIhnbBNQY5GIc67PX4j0V4bMTsBIdDOMyxe3QZMjx8+XkMmfbqLB0zH77HY/Dpm67cwjMpqq1J40LqKnN1nrflbGH6HNcPDXhxx0HsThKSdLSnsJm48QCcDtFPDSvqYh3+GOXkPkU4wGpeJ2jew7SZqfIeZSDlympiGw4XKZRpb36I5fgdtONwtUmaFQqgZ3VoH30sJzt7ENz08yyF2GzjSRwqbrvNBjJzmLDtmkozpeF2aVoeScuV09nDTVc4OVpOcsqA0fXLTxykSeCxq8wOs+V0Y3MQwwLI91oINRoZFqRRV++lJhxbmeXzaXySP7r8CHut09WSAxiPe/F3M+ikYHhg2xtF3oSyxmxcpvS7y+AegFVZ9l6zxPDJfTTZLDWUWo4RFoTP62QSdDKkLRTa4TbD+IlsP/pgyj3DaL2GKOiQTdJlBmSHjKcJvshydoi2PmQZdLOnkZ0wm7+BOjynHN+ns/XXWwoscyhkqOyU/+COkF/Ll+jWGs/cRZcaGDHCjMaPpXWT7OqdWHY1CSwshDNAl/WLK0eQWTaeKHa5DmeM0n18VG3SBPbuNLjPK2sVHBeDHexQ15yvH3xTqdo1xMsYQkqr19Jj18zheHjLNZgBcqF5YueQ9hiWcp37HLOY4d/8QncwwOi+Srv8WWhjkwTZifgj5GEFJPH6X5fwQ1+3gVC9SSEHmtmntfAtbKezaVRrlknk2xam2WI5PMat7pFmMcGvY0sacP2CjusWwlARCUHnwp4zG93DCFuuTGipZ4Ky9QDC7j2GHhG4DOb6DsAJUbZelVSf313BPfoxI55iWi9781jPdWe3pLdLROwzSAfnGl2lWr/P0q/90aA0E65DMEaZFaX/29+YvI1JnWL2foOMJRm2LrP78Y+P6Ckd4XKldIS5jqlbt0UaXKSwuV66R63Tl1jt+Fzm6jV3fI6tcQpQJw/H7LLMZ1XyKX71AafhoJGllg6xsUD/9ETqTUMZPCA3vJ3d4vfcTpJR49SWN6AxjfHu1IdK4RD8/ZULM5e2XqYzeR8yOMM9ep9K6xlIluJUNWuP7LIWkFW4TH72GtkPk/BRZfR6NJjAqlLJEyhob4SZ5WXBD5cjT1zGsFq2NL5M/JiYV6Ww1UmuNyJdPOi2dc84vASsbIEa3wKlQ1K//3Od7w9cQh98Hr0l64e9QPOMeJYsYOX8AdhXlNsCtE1ghtt9AW1VKJakkffq9H9Hx19ja+DrZ/Jhi+C5UtyCf8eb0ddbzJeHhD2nnKfblbzPymgziARUnfOw+psniCWFtE+P2f8KobuFWStzOdbz5CJUPseIhWfer6Mf6ZX0zYC4tzCLHWvaxKxNyZ1WMuj+/R1Im9IErtS0Ccb5G/jScJafU7Qb2/Iew9vyv+nB+8xAGZes5rKM/JX3+/8q15nX+3Z3/N29PfspX29/4VR/dOb8Ijzs1/RzXJo0krV1F1K8+s+hnpX3E8gS81iPHb4CqVcUQBo7hEFohZrGgPPpT0sU92n6DNUq8k59gAfb27+G661jVParRGdU0plooltmCcHZM3WqiWhfB9pF6jrzzn2H8PqltoyvrTMqMOB7iXvxb3MumXHS6eDIkqF2BosQpc5Qw+cCjQEXvkx7+Z6TpsQg3qMcLiCfoxkWc+3+KEWyAv07W/QpaSFTrBvbpn6MXPRQmll2nZlcZJSOkEFSsz1cUKsiQmOcuN78GaNTDf/WjhqUPvv88SCRVo/Hwb7CKYEuXgMDcClBmAKM7aFXA9BAjXEfPzzDyghYJZ16Nam0Pz6jhpneQaBplQdi/xbhS4734mDjp0Yim2PGSdvcltCjRvXexFj1kdRuRjchGN/HHt5CbS4q8RG+8SmEFaNN9Yg6inToIC13fQfgdCLbJ7Ro5OYVhkJYZob1yQN4vljgH34H4EKf9ZaQMUMLEKOZYvdeQ2QR77SvYjzcVar0S7qRTVGXn50anR+WSaToF4DQ6oVU7F5v9piB+AS86XwZ4nofERKOYlzMkgtCoYk3fRw/fR9ghunmFPNimbKwT3/tPpIaB7zSITQdR2cUzfNZFSTg9wLJ8iuxdSMZg1RDRjDDqkeUxVQyuVje52/0qjl1HyoBAK47iAx6UB1wc36UiLAKl0EXMTBg4TguiCOBRw1pULomzlLpVh1IhtORkcQhAplJm+YSz5Iy600R/bqe/c34V6GAN4jFCJajpjOnwJrthm8n4HtZ8hLnToLAbKDNAa9AiQ2mFKSSt6T2i/s+YmRazxlX2qlfwtCA5/M8sz35EI+jQa1+jFe5TkTZGscBJprjTUwzLQt7+I2TYoWb6+JZP6rUoZBOj8xXqlgtCYXsbmHaXAkXVrbDIe+wsxwR5gmXVKcd3ScoFxsRBtF+hrO1TSI+i8+rTL1aA0CuRMB+592lpgmFAWYDpoD+S5qCFgEdXvnhqbw3AWhyge+8AAnvtRTJ/64nHNR/ec/UTjVnn/DKwZndgeBOkgbXxFfKPCMM1cvV+AzwjvcOOj5CDtzHGt7Gq22Rbv0Nh1SmMCkbjEhUxYSO4TDG6jV2/hjz5IXrvt4miIVU3pG84lIbBmUpp9H7KZtjGefP/xHFrGLVd3N472MJkZLWZWGu0rTYSg9xdx7BDgsXP2Lc9rp2+jrcYI+v76Mv/gPJhMlGW94gmbxLOj/H8LYzh25RrX3+mm7NGoqVDTo6JRdWoU30sUepx+tkpvbhH3amz6W5/gnZBoygR2nik4XGER8ddY5yMqTrVDwWo55zzBfOZFQL/+l//a2A1+P7jf/yP+ef//J+ztvbZu23O+dVglEuM6BRt+uTeBjIZofMEgDIvKDa/BkWMjI6BHCEEEol2mxSLPubW1ynzJSwHiGiI7TdQxQhV3eM0HzPMBhiGRbO2ied2KKMhWf8N0t4bqMFP8O02Vpxjp8eo2X1m/jrK20K4FYgneE6N0G/jCgvtttGD2+A20Dohy8aUpomZTpBl8qiQOtcJ/doOqrrFSRHRKCK2DBtH+GwHFcrgAgsUw/wMV/oExko1bY3foTF8h7AYsdN9ifeynLvZXdbDNXwZEJgVjM94iSgU46xPqRUtp/OZf/+cX4zc28TcWUVIlsbTXc+Zv4O5XQUhKMwql4Ti4P5/wFSatPcuSf06gflhp08W7iEqe6AK2vmUXjokSQc4lk1epBSVLpqApH2B0q4grQpGOkFIYNnHpMAuc3zDR/Zepywy3PiYq4bBJNygDLbQWYIxOqBcntKo72KIgnkyYlN/mUx6REoR5RGVYINm6/KqE9DfeHSMiY45WZwAcLQ4QoRwtDzGMWz2wovYwmEmeSg8y2h6LcL5CWJ8G7H7N8g+MqkT2RwMCz34CRMBU6fKlcvfBrv9C01GPkGjfM6nRAmTcv3LyOgM7TQoHnPRUCgOo3vMsjltr826s7XaVCtXG5Y6GqIsl6SY4RgOi8U9lo5Da/RTvJPXsWt7RN2/RUHGvJhSnP6YLBkSmBa1rVcxCqgmS5TS6HhKYZ8hgw5y8QBl+JROlTzYILINFnEfvbiLLUpmcR978DaT6JRKsUueDUjnim7zRQbzOxSlJitTqmnErrOBBtzZMTqeU8vGuHaIfeGllRNVsUCsXaMsU6ZFRKFKBnnC9f2/u3LXfGgXb0XH6NEdAExdUrZeAaBuNijCnFKVtM8dLH9jqBgNbjQCBAKTj4/a+TikNNCUKDTyY4vkmn52xiyb0fU6rC2O0MPVZ8iw3kd0v4yWLlpD3n4ZM+4RGwXxzf+dbHwbr54wVwN+MjgkKzPaTpe92kUMo0rXqLLuruP5JpNwC9eQNJwqtuFCsImXlVizGbX2RRKhsQ2P3DDQ0wPytZfxdIGe3EGgCZY9nKMfA5q8LCkMl7ONGZmWbC5uorWJKD08tZojPe7QIwToeMQin5PkMToeM3ZGrLtbH3NOfj5Z5SKm30FJ+9zd8lMi8yX6A8eC+Smyfg31jM+1J8OnLOKFzvGXhyAkheVRTu9gYMHoDjLYIZaChRQU5JyqBTU1o2749LNT7g0mkAgupWM0q3mGSE9x/QsIBMtyhq0TKtqG/utMkgUVaSDre4xsi+/3fkDFqqK9dV6upsjT1xF5jB2PCYwHeNmMfHpMVdq4V7+GxqJAMpKQZH228hnN5QnU9nDNBjWrTsNuUTl7A9+skquYIusjnMajMkFZ3cPIZmDYFI/Ne8455/OyVHN60Sme5bPmbD5qyoDVGCkG70C6KvybXhP4+PgAQ5QUJ99nMnkPOTWorr8ED8VmCzVjEPeoOVU2T9+AdEZp+IjNr5Jc+u9xOs8hzQCvcgE3OyMBXK9BoAsW0Qm230L4f4VlPGVWRNyc36NZFMhogBdsIQ//Kxc3vkrpVVnmKfNiSs1sYGLTql9BpzOscAPLDNlQGWX/FuXkkLx7gzIdPYrO+oBFvsCMRiTpghgLJ+qD00UIMKRBksckRUyqkkfr6HM+mbP4lLpVQ8R9CM73yj4PRftFvLMfYoxvEe6/TMft8tPRa+dis99wiuolTMMGYZD7ny7qqNAFveSEXBWsees4wlulM/TeQBUJw/5PmK29RBjs0LDaVI0G31r/bZZFRNWqYWQR02xMGA3wFqfYKkeqErE8ZVS7SCqhsvbb+E4BUqKdkBomOs3Q2QjhHDBNPc7mt2mWEZ5bJ5eKonaRwfg9lNdgpBUW6Yfz7tpVzMUDVFnA+ADD3yTTMcndf080v8vccMmCDjudG2hyiuQMM1tAYKKTCUKlaMOj8DeQ3gYaDyGhPPkTPL/Dc/WXwHQ/19qol51wujzFMz0uhpcxzhsHf6XshPsM4wG+6REaNWzRQwpBw37afeVxMp0wL2YERkBtcQLxEFXdJfc2PtGlVUsL4dYoolOWosQuJvhxD2l4bMkG7e43Udicxsf4jXXW0ajRAeNiwWg6p7nxKkURE6WH2E4dq0iQ6YiwdQ3DcSikQRINUOPbOKYH6RhkCOM3OBncxLB8Ghf/DsZDx7APYpsGxZgxmooRIsY/Yb44YuT6RNLjol3huuHhzg9W6yi/gTQM9NorFFYNe3YTo//mqpknW2Be/PYjdw4rH0PvZ4DGiEeUW7/7iTI+V7pY0iJXObVnNNue8+tNQUZcRkiMp+as83LKMl9Qs2tPrLOVLnkQ3WOWz+n6XUxh8uBhIsKV6i5hNsHIp6igTiEFvayH0vkq6YMSywpwL/4NjNTD0AaB38YE5M1/h+FUKL0OWWcL0byCaVl4QHH6GpZhs2eY2GYN8jkzA/pJj2kxoc2S4ORd2qaNFbQpypz57D40r+IZPmZlH1h9Xh3DgRLabgtTfrjfFZVLbOkipSBW0XnD7a85VjpApGOUt0ZhVcnCfZQTUg7fhCwiMH2KZQ+JwBYmsliSWR735/dAKS55DS5V1jlLh9QnJeNsTpFkmNW91TVRLJjN7xJlM4IyZ7v7EqVKGd/5f7I572FZHjKbUiiLVCicqI/tr4HdwJr2kNYJmb9NNbyAPPspev4OtBVpuMWOEXAxSVCLPmd2QiUE7ddZ5pLUayJaF6g8jA/86P3JER4XqhcYZQNG8Yjb81uPalmKgtww8Ta+hkwnlF4b/RFJqcZg0bmGGfWw/fUnnLIekS0+fHY6wrQrTzg4eSJgr7JHVEQ0n2Vccc4XikiGq9FIlYhsBo/VJYVYzQvstRehiMmDJ9cKiY6IFu9TiY8xFkeY2RjskHLz98hEjqpdoNpukA3GlGUKswOCrW+gkwVyfJc46LKx/mWy+gWSRQ9n9B553Mff/S3s4S3q0yO0tLEmParrXcZ2i6a7xijvM8ummKaBpWz2lMCb3kdhI+fHGGVCaYQYOmXUfxvRfo5BNiWoNKkli4fzeoNpPibXOXWrwUl8RJQvMQyDOE+p2lV2/X3kM5pxCp1zujyl1CX9qE/LaeOKp+vempVoeZxOaLlNNt0dVhVhyY6/x7q3iSms82aTc35pfOZV5de+9rVHX0speeWVV9jZ2flCD+qcLw6zmGGM30ebDkXjKubgTXQ0XkXSbDoot4Fh2uiyQPgNzAd/ji4SrtU3OAu28C0fW7hk4R6mUyMXEtH/KUKBbc9Ryx463EbODjD8Gg9mD0ilg3Bb1JwaQwPcMkKUEU27QazBRIFKcZY9bKfFkoxZfYvC8xDONYx4RsX0wNmkXPsSejlkUa1SqgyVLzBqO1jmamEgdE5y+MeI+SGF7bPZfYlGsEvTv4CM+minwUSUfO/kT0nLjL3qPleq1xDAfPQGwegWgQLbDGnWdukbqw5uR3hU7QoXwitPFCJ+HuN8wIOHXSQKxbrz+Yu453w+CuOTYwQedx2wzAbdyh7jxQmG18CQz4jl0Ap78Dp59ABvfkTaeY6ssU9aLNF5TE5KHnboje6wV92l4a+RVfcotxKMIqb0Otj+FrqMsSZ3EaNbRFpTW/RwGi8jhIQixsAkcDySyT18y2N5/49QzecROmUE6LDJWuUisLKclbpACRNTWI82QwLLY5AOKVRBoQqW5RzbtDkQJt32cwiVYEgHzn4Ibojov47c+l3UY5P1srqPUcRkts9cl+S6ZJYtaNmfLzZHo+ilJ8zzOWv+Om3Oi1QfIMsYI+qh7cpTnRwfR2HWEJUQo1widIl+OAlNVYSO+7SXJ5COKNfa5G4b269DFlHUt7mVjQksiSymZP4ViugIdfoafjzBI2cwu0Q/GbBZ2UJKi1znnBQ51HZpaYmiRM9PwGsgK5sYg7eQ6QTV2SJ36gzzU+4tT3BPf4ArTYLhLd5DsRN0cd0Q5Xa5Ob7J3G+yb1cIg01M/xjLKtH1KwhngVz2IGyhj36EKV3McAdhth/Gfb5GqmN6QYMjUVJ3mjTsJjYu6MfG6ccm5lp+OM2RwqBrnwsWfhP5RYSuba/NMO0/EW/5UWK15GhxtPq6iGkZPmZ9D5Y9dOPiE0IqZXjM3Dpni1Un1s76K8wXJwze+d8It17ldjKh7jTJVAbGKorj3uIeZqHpRmfUlkOc+3+6inze/31sdxutFaFZx3ObyJ3fQzseiR0QRRPSsE1Y20dmC8ZnP6VZ3cAavEccdJkLzXF0zFaaM04GVPOcaOMrFFIySQ+J8oh1f51AVlfdjvULeEmfpWkzc2pUzM8iEFtJ9gwkH7gzfCDcPufTo6wQ6dchnkK49tDt4tNhz+6iR7dJVMSk2iXPRrTNEN/fQUsLqSXLtee413+D1HLZjk+p2C2G8YC6UzLLSpLGPungLeZ+jWEy46p+H2N6l91sgpcsMFWOh0FkhhROgB9u0rObePmIaTqm43Qpm9cx3e9ANkWWKc1kTh40SRZ9jKDFQEjeqnZwywLT8ajN75Kfvs6Wv40xPiEPr6IwaZldnPZLFIO3OMunjPMYPzpgx19FahV2g3LrrwCfLtbwnHM+CSHgcHlAnCdMsxmBGVB5rGtUaxBOBZ0uQEi0+XSswAd/R2tQWpJW1lGz+2inxsx0VuZ7QnMwv0dW5hjZhHLyHuZyglnfIxOS1K6iWl9FCZNYLRjFEzBs6k4FzIA353dZJ2fLruNv/036BnSXx2jA95oY6YAyj5nGZ6TrrzILNvCTIbVwJYwzKtewvS7S8lDjWyAkyfQWueUTJT2mjcv4D8VpH9BwGky9Fo51gu/U0V770TnZDreZ5WM8t8FJdEy1Vv9c4oa/bJzFJ+yY1VUMXngeAfx5KGuXUFYF6/CPYP9lLoaX+en4NZRWn9A8cM6vO0raZJVLn+l3pvmYs6gHrGagq3mCQAhJqhIWRUSqFbPomEZtNX5VjAYVo0GmU27mA2pBA3tcUtR28aMRtpDEpoeVLVFlQpH1EL33mKuEMp8TmRau2cDSICyfw/khg7JAt6/TyWOK5gVGwmLDbZFJGJgrJ/hSJ1jCYllMGc8eoFWGZZ8yHEu28wTKFG/Rx29dp2K3yPrvkE3uYrh1rMY2lmlBuIkyVnN0rUE1LmOVPyVf3uVeNGB4+iP2L0sazW8+cZ60UGitf663Tz/uo7RimS+J1JKKce5O/KvEEz5bjzlxbbg/X4SpKLk7v01cJLS0wp+drGIz0zmjDc0ondFx16iZDcrOK8jlMdghhb269+edVxjO32WhcpzjH7OZz3GyGcX2X8GQFQbJCf1kRENl+PNDKsObaMPAbl4gL2ICp8JG4zLh9IBYSiamw5rp4+7+PunwLXTnRQynQVLbY6lSlAQxnzPKhoQ6w4tOqPkWcnYf7AqDoMp/HbyG0iVfDrbQRz8gVSnzMsLa+R0m93/AZnANLQpE0AHfI28+R+4+vL9aFSgiQIAZIIoEHq5RtfgwYlN/pIArdYEWxhMCfEs4XK1fJ1cZ7rP2h8/5tWWp5rw1ep1+3Ge3us9esP/I1T7TCXdnd1BaMUj7NN0mSZ6w4W89jO+bANCPejTd1iPHQeIeKo3R0gYtOdYJp4seqIKt2gZGsqS29jValU0G6RwAaXigUvCbaKWh+zzKqYPKMP0WTO6hWtfomy5hdILde51Ig1q7zigf8P74fTacBmHQpepUyZMRILiXDFc5PLrkOQGKjOP4CMs02apsEso6AtivQK5zpJAcLO4zT5d0vZBB3KfrbD4V5XbOXxzPGnNgZQwiTl4DXWJYR6it30ZLk/eTHo7l4RRLNsJtvPqXqEwfYDoNcrfLOBsQ5zE72ZB0+CZrjS1k5QVE5QKlKlCGJLdCfMvj7vKQhr+Gn06od15koKE/vkltfJMwmVHXgqJ+gXn3BQi3KcY3MYMt9GKErl5ACwNv/h7G6F2UNMmVROczZqVPdvY62eIUPXiX1u7vskjH0L3KO8sHzIySvXJBaK5qQ4t8Sddbe2LuUTMb9OMzJCbLPGJZzFFmye3p+5S6ZK+yRy3ce+Y5nRYj7i1P0Gj2pHxmq5iq7CKSKaaKUYsecnqE3X3hUbS0EIKG1aZxvsT9C0FV95HZHG24lN6H7qFpMSA++zG2YSM7X0f5T96Dc53yg+GfoaMel4oJu/ExjrmPSKYk0R3eS2eY0iCovsRpfERfKczaPledBvXhu9hAw/JR4R6Fs0MyOUCWMZZXR8+OEQpMpai4VazFMWrcIQw0M6fFg/kDNJosidksC6ajd/HruxjLAXr9BXKrgUBj9d8gGN/kfr5AhmskeYTX2QIZMCvG3JvfA2DmTlgkEYaU3JneYdPbZppOyPwUl6fnHoYw8S2PebagZVgEi1OE23rKWT/TKcN4hEYziId0nHUssaqnCCT2M5Jdzjnni+S8hem/cYzx++jFGQCmU0F/YEOpNaiSwm6itn8boQp0tkAUtwGwliO6zS89MQn9wG7a6L6KkQ7Jiyvo0T1KXSIMm7rdYruyTaEK0voNItNkcfo9zOYVjPouafMSC3udpj4iHy+gfY2K34Qi5vjOH7J0ayzrF+h6GyhK7s1vUq9u0mm9yLT/Jxwte5hCsm67dJcHKKHJ7Qp2FuNbVdbiHt7oPo7yyNovk9mrG9Y0vk9aJuSqIC6WFKqgH5/hB2sYw5tYXh3HbhDaIZGUFMqmKBVRET+M1PwMRsyPna9zi+IvmpUNqPwMw5ZRzDEWh2AFZMFKzf04SrpUdv82TtpDuy2sx7qbpM7RwkSoAtIF1ugO5fQOSmXM119giUCe/JiaG5JIh+H6y+DVmWQj0lqXzHPoaAdTaMz6VdAax7BwdII5uoswK+TSJauu4e7/PnJxTO7WKKRFPn2f3K4SLE8YH38fd+sb3E76rNcUQpUY/Z8gkik0r0K4x5XaVeIyIjBDRtmQZbbElAae4QOCTTTT3ts40sTvvgD1fQorBC2fWuQUVp1y/ZukjX2ywZsUdoh2Pv8GZFQuOVmeApCpA/a75wJMALTG7L+OjiYIYWBuf+NTiTaELrH7r6GXQ4ywTdb+EloYONKlMrlNFA2xjCNOrZDIqnBx7ctYGCxVzDzuE1UvoUSBiYVQUAvXEMmc2KkRoiE6xbWrGLu/R9z/AVh1ToVFmEzxLA+x/zuktRtY0RH69KcUuiBPTjlzK4xkSa4SjDLFFgYoQcX1uRuNWdv4Ksprczy5Q4HCSY55ufky4sLfoV2vEc81mQui+RxFEWFhQZlStF9Yve50Crpkkc9QUUFQ26Nu1dlwtvnodZ37G1hrGlRG8Sk75p9+ezQ5GaYwfwEz/nN+HYjzBKlN0DBJx9TNpzvVDGEhhURphWPYZOEF2HURuiTznvwMWdN3yUc/o2UapOmC8uwN7MoWqaUw04hrXpPtbEHDySmth1EcyZSa7TPLl3SERPTeAmmjuy/Azl9HGT731ZJ8esQmmvru3+JmtoDKktKSpKdvYscD3OYlfpYt2HvhfyI2PKZOnaJYUCwPUNJGBy0St45SC86Wq7lfVmY8V39x9Zl21zEvfJuqiqhojf+Me95H7wnwQXfUA8bpmKbbYNPdOY8b/5woYZF3v4pRxpRmwEfHr09Cq9UcPi5jkiJh2XkB13SxwqtoBIYwSbVkKCRClYBCa9jNZyT9t2loH+PCt5lt+vSjAQ5gjd4huvfHmNmIdm2XrLJHbFpkbo1GdYMs3OHO8hDXcLjQvsiWu0esC9Kdr+OcWFimhzA8lrkiv/DXWFg+fa/NyfIQz/apFAlbZhVXl4BGW+6q0KM1zuw99PSQIqwx9FukukTlC4QQmMUEEQ/RZkDunrsCnfOLozU40iUmWTllPkPomTeew/RaaDOgsJ7eqh7mPfpRn4ZbZ83ZJF7/CpHToLBCqk4H9+H/Y0pzJTZLp6jaPrhLVGWd28WIZv/PaUwf4DVvoNe+SWD5hKUmLhJO4zHCtDkI13F2/irtyZBWdJc1lZInY9LaPghBevYmZTLHMiyWxYLaR+bpiVnBCHcxjn5IuniARjC78nc4re8Ra4dmvhKbGeUSmc2pOE285lewajdAS3Lzw3uDKWxs4VGqEiVWISPnfDKlLhmkPV7moWAx6EL6qz2m30iEQdF5CevBH4H6v3O5epXvD77LnfktLlev/aqP7py/QIzHBCLmw0YiJUx0+zre5F3C2hpDLahbTzcdzvIJszwmCXbZvtLEng6R1Utk1X3KfMis9yb56D57TgsQFItDimhIJB2c3ZfQ9gaZv4YUx8Q647SyR1C7gC0CNlE4+YjT2/8Hgcrxuy9gL/4cUyny+gZJfYvl+B20XecwGmIlI7rhBnW3hbPxCra9gei/S7I4xTI9RrqkbO2xKV28wQ8o/S0yfxtRZpR5TlxmmPEQZdiMi4jGKiQRWDk93JveQaHYq1wgkB/f4Nd0m5wtz3BNB9d4trD6nF93NLnKAciEJCPnLDrG9Br0owFxmZMUB1TqVTIrgPqVJ/Y0lLSZWRV0fEYW90mCTQy7ydyrsjj9I2zTxJIeKh3SX56Q1jaxnQpZ7TJrg9eRyQLHMJkHGyxmRwi/S7z5Kn4SEyqLsiwxLv1d3jU9ci3ox2dc8utkswOUE+B7Tezj71AqjSxi/FqXjpAclxmJymhYIUVa0Aq6JNIiNAIUmlwEyCvfhIpPllceTUkybwN59R8gZw8ovC7FQ2eaXKeUVgV37WVEPkf5G49mMXZ0iBi8B05A3nnlieYyCxtLnkdM/aYxz2Ysi4hc5SyLBUmZUHs03dePnL2iYgGJoCgLpDhh29/DM13iIqFqVwksj0UxxRAmbrBGWdlFeB1o7LFQq+ZFw/Bxdn6Xmmw8cloqdIw3O6DMUmQ8Q21+k1wrztwmUXWbfdshf++noCVRtY1e/yrq5DXKw+9hZROay2/yzbWX2PXXyYVg4RSEToesdRnyBE/HeFEP6XUAwSgdMk7GAHhyQdVbCevqVuvhK1YYVbm6SyhJ3W2eC81+hTjTmzC9h2EIymCHorL7KJFH6NXeDQAPG2S1Xn1qx8LCXvsStdolPFlBVK6SPnwbPdOjrRLse3+CLyRUO5DNyVov49cvYxk2roo4XDxgnM9I65cIanus+1tIMmbZhHbQwUgjxNqLGN4aR/42sbfGpc2vk+UZssxQThNJiXz336KLCOnXmDevMDQK7o/fZd+qUFpVunu/jyU9humcee81BmGHg2zCWhYRmR/WhtIy4bnai4CgpOBo+YCFmpOohNCo4Jk+i3z+6D43ycY0hYPM5pRO81HSFUBSJo+u7bhMnikYy+0QvflNmN2Fwc2HvziCz1kvOOcXI3FbmNu/B3xYkxQC5v03SEar98d1asjGk5Grs3zC4eKQQXzGXSvkH1z5A4Jc4UufRRGhtCIvFbNsRllmtPIZXq5BWvTb18ldH8+s4QSXsYSkajdAuCAd9PqrMD+C5Qiv8zxZoSmVhmiI2dQIIdBa03Aa+Mkco0xJxofY9V2W7Zeo5hNkfIqY3SMML1GZ3yRqPcfC7pBVr2ILgXpMJyC0wDIMSqXYCNbJioRUJ5zFJ2x5O5jiyTmIQLAfXiIt5lR6P8FIj8AwkVu/jXpsLm8JG9/2WGRLQjvAfEZ05znn/DL5zGKzf/tv/+2jr5VS/Mf/+B9ptT4s3P39v//3v4jjOucLQpsfKla1tNGdF5DzA7BCCnf1vinhgOGgHRPLr6OTBbp+4YlJaKpjNBpX+JSGT+n7mOWClIxeNieTJVtILlWvkqqEptXGnt6kjEYs84jW1jepbX6VYGmQaw8ZT3FGb6OMiGL0Ryx0QRKfsXRcDrM5++mIxnJOEmxQ7vxtQu0QWAFSGjSzJWr0E0bxKUn7OtXGBerpDLtI0UYVvexDM2JQRNiGRc2qsx5sssjnbFd2CYyQqTVm6HXIr/49PEwcu0nT26IpNUfxIbN0wpq/8ZlFBg27TRkqlFK0nfOYti8KjeZBdI9pNl1FBNpbj3KnP/Z3REly9n2Ih/hGiLXhkrtdzHIBiEcRhMoIMB+6aCgUpS4IlocwuoNwKuSdL0FtG3Nyi2b9MlGwTuF2UbKPNAzWpMPcqTEyfLr+GsezU6SU1PIEPXqH0G5iWR3S6hWS+os4ho+s7lOGO0wtF0mBbryCbr5EqRLSZI2icRE7G+K/9b+TCoEa/IyLW18nKeZY0Qmn/R8jpKBazrCCLQxhYksbiUHXXqdSr64czx5OTppGQDXcxsBEiQC199cQ2RTlra+y0D967jTY9gb19Qpaa4Kf4xb3SZjSfCTicKVz3on+AVpDHj/8ukQ8XETByrlO6Awt7KeEH1LFDyPYNHo5RDYTSiPAECZrwS65dBlmYzJgmS+ZFwvqZhNX+nT8DvN8gm3WCE2PUiv0pf8Oc3NImM+YvP9/UvPqBNqk2PxthkGXB/NDvqwz7EUPPboLywGGsigrG6v7xeg9tLeJ++DPMLpXaVQvULHrrGFgBxtsJEN8ndOXAXWvygXTxyoixkXED3s/4Btrv0XghMTz+aPTUho+qvuVR98DlH4XY3GMK3PGQQehJaFVYaGmFKqgabgITJR00chHHUpPn3ZNoqPVNfMJHR39/JST5Qmu4XCxeuU8z/43mNAKsaRFqUvq9tPigQ9EhZdrV4jLmKpZBWGS+U+79mblmP7Jn1EWCXUnoHBriM2vkS1PqbldgsouzfkAM48hegu9U0EIhZZq1QXVvEoW9XEu/vXV9e+2yLxtFuWCo/m7+IM3eX/Z54XGK1zZeJWpv0E1W5AIh8xtcJLPGXRfwnCqhIZDKm06fo1Np4UxPSKyPOzKHq4MPxx3TZfHxQFaCzwRPKFxsqMHMHgPbJ+i+yWUfLLwlOuMYTx8ojvqvCPq86OF+Wx7/59DUbuIicZnnRMJsQIZbD+x2dZ02uxVLjHLJwDcj95nZ3HGVrBJlmhEFlFxQwoyLA3ROKYoY0wrJLTryGCLI8smnx8yiO/gDO9wZf0VhqbLuruJVybMVcyD2hV2vQ7y5IcI6VIakCFxO9cJ0hlbdg3TqbGlSuzhu1Qr29h+h7T5IhqB1Al6coBWOcb0mE7nKv2yYCvYxp7exLj7H8D0KKt7mOvOo4aXc875Rdjx96jaVWzpPBVTCw8ddx6O/Y/PvjSKUTHgYHEXS9icLE+p2Q0qzi6y00QKiScDpEoA2A52icolNb2N7r1FbGuyyhYqW2Ac/BmzbEFnOcGvbHPN34Y8oVAGh/EBs9oOA9Phii4oi5iaVcfov8a4iBnNTxBX/gC/cw1h18krF3nJ79CwPuwI7mcnxNEhgcxpBzUKQ5F56yybV4iVRkpJ3a4jVYJ5/D10kWH5TYzGFWTv9dVrX3sV9VAMawmb/eoF5vmMql3DPJ8P/VwGSZ9Sl3TSBcquIS0P0nO12ech734V+/jP4PB7bFRfwTd83hi9di42+0tGzWxwoboSctYeCoEFGka3IU1piCXe5mVM++n9N9fwkEKSlTlF9Qqy9iqxsEnJYTKjblaw7Q6GFZAkQ7BrxFIi7QrC3ye3mmTFCKVnGNKgG64BJu/N3gHgeQQtp0ZURDTSGTI3KCnwoh53pEnRvkZe5pQqI6lfpCGrWIZF4W+TGzWsnd+j4TcoFkcUs0O0V0P13kEkGWbYQV/7n0GlaK2x/C0Cv45v1/Hrl3j8TjXJxiTlapyZpGMC7+PnmevOJk27hSksjPP+899IJCY74R6jZEDNrTMyLbKowZllMi9GWLgERkCsolXEGnChcgFPhpjFDFGkbLlrjKRBtXMDNy2hss58+Dbp8G0MDNbWn+fUCajbIZFSiOZ11uwGGocREToaUg02cISNPT/GieaYXo3CrGGaNYTZwLIc5skYadlETpfu5W/Tdps4vVuI2TFmGaPLFMs02cvGuJ0btGpXafuXqWdnDG2faalpb7cxsgzlr5G6G1RqFfRg/sQ5SSpXENUrj/aPBvkZx4tjHMPmmr+JYVcpH+4BCwFicgddZhBlGOkI5X36JAeNYlaMKXRJw2qdNyf+mlCxK9SdOoXOaDrNJ/Z+bOFxobLPolhimxZHs+PVzw0HU1hcrlxjqeYERshxfETNagKaETbuxtcQRUThrbNNwQN5l9P4hOFZjwu1y+z7l+gN3mH8/n9FzQ6ohpsU1X2E32RkGNw1JMv5HdacNr4TorMlTuMq0q7ie00sISjR6PkxleUZDb/FxKmS7/4NsuAinlDo7Ixu702KeImXK2Q9wX5sD8A2np6fCyR1o81LjTq5znHEZ3G1P+eLRKoMPbmPGZ/B5D5yU2GWCWXrFQAKs4rdfR7iESrceOR+vxdeYJQO8QwPV6zWrh+McYmOMDDZFCZm/QLO7AxUjnJbaCFX+01C8WB6QK4KfCuk6TZpWi2QIWuU0Lbxa3uY4W1UVqKdOnuVy5jTtzF770PYoQy3UNKiTE7JdIQgR1g+/foeczSLYknUuEKzskVkuszOXsMUGZ4RgLBYD5q03e6j2pAAmtJC6IIMzaKcMUpGSEw6XptLThepJdr8cB+3bfoYx9+DIsPyW2RrX1ml8BQTXNMlsAI06pkRmPNszruTn6G04orXJbQ80CUqOE89+aKRetUc+0npDeN8wNHyCM902QsuPhJDaQ2WHZAAErFyiPzo3xeS/coeEk3LcDjxulwxqmhnDcNykYsDTGlQsatY9FgsjvCHt/Fru0ySIZlTZdm+SkfkWDgoI6BsPUeqc5zGPsKoQNulVA7C81DRmDLwycoll2qXiIuEilVBeQmy/xPmpiSXJo0yQ/ZvrkwlpEBYDjtbf5V+dRfH9NEoBtkZnuGxVdkiK1I6DxtqF+UMW9gMsj7zdMk4mRBaFVrW02saA5PQCDDyh4ktZYnUOYoPz9W8mFGUBaHts+Xvfqa0tnPO+SL4zCvLf/kv/+Wjr1utFv/m3/ybR98LIc7FZr9mFPUrmFYFbVjkztpqVdWsP/O5Sjpka99AqPyJwtWynHN79j5KK3YruzStzirS7PTHDJb3UO0bjNM50jhgGE2QQlKp1qgIlz3/EiUFhrtJ3WsyWM7JvXWc7gukxYgRAlcrGnZA6VTIem9z0etgHv0Q06rhFhFF8yYVu8ql1lWOtGKhS/zB64h4SBCu8XZlncv1l2m6bYzlDBV2+cnsLQ7nR7S8Di82XuaV5leQCEoU42LAMB6SlDFrtSsIs0v2wYvVgi13l21v76mOD6FzjCJGWcHHnu+V2Od8wvJFk+qYUTICoB/16ThrPzfCpZ/2UOmAIu6z5oEPWMkZ4vR1AKz1V55wyygpuL+4Q1qm7A3fpS5CdDTCyCaklcuo611E3MO3KiinQjGYsF7dpyxyNvwdOu2vgXSYWjOW5QJUhtZgSPORG4kWkqR6BapX6GennM3fZ1Eu2A62SMuCRbrAt12SUhDXtqlv/xb+2esEWhGN71NLcwbLEyrFkpv5lKXXwEwPifOYZR5Rc6rsB5fxZECuU46TB5jSpOtvYtciRJFQ1i+tHLQ+hVPI4643ZjFHC+NR582nxREeV2pXSMqEqnUet/YIKdGdFxCTu+A1ye0PNs4V1uhnMD9BhF2y5ovoxwR6SvqYYRe96CMq3UeiEK1BtV8hmb/LWepwkJywV9nHe/i4QNJwmtxb3CaLU9IiYyfYZc3fwKxepX/r/4FOx1RUht3WDIoBp8szKnYIVhUhB4AAtwllSu6uIa79j5gnf0bcfxs9+Qk7tW2S+vOMDJdbeca2tKlXb5CSsydMQlllK425f/ineEWEu/lVxumYHZ4eMz/acFeaFdTGt7BRtHVKRwhKlfP+9DYNlVGZ36dWQLn5ZZLg8see9mHR43B+iBSSK7Urzyw2CyEYxgO0XjmNxMUSyzwvrv6mYRYz5OII2w65Ub1BKRTWRwRSw7zP0eIQx7C5WLmM/wxHhMcZ5XNyx0HnM4S7z3r7K+giRm9qzOkD4qMfY3gNhKiQknKwvM1PZ/fYDNap2jWS+SnjxQlNJ8D2Oii3gdAlQiiicolXJBjCIC6XWGrVaagNm3awjU7nqNZFJvmc7OB1bL/DwjC4LW0mtT2+uvsHzNIzTufHeJbHxdoF8rKgatY/MYJQCGByD8oc4ilGMkL5TzpQmlgEdsAiW1CxwvPuqF8RSrpkjedX8RhkaMDEJNERtrBXG3T2Gu2gZDyescgXvDG5g2k6WGWC66zRNwr+9Oh7KK242rxC0rhCx3RwhcTufp2JYTJa3GUrraCyGCkMUqWQ2iBcHCEHd3BkxtSS/Kci4dWNVwgKTWmY5PN7lHf/f7hWyPNegxioTA6Rs2OMzpcphfOoyKOFDW6N4eQdImmAdLheuY6hSpj8GJFH6HiCDDdQD+dQ55zzi2IIk+ZjwqyPQ+gCs4igXM2hZsWEg9l9TuITmm6TqtF4OA4KAmNV0LfSPuL0dRbljFl9h5lVwQk2uBd2KHVB1bTQykb6LSxVIN0KuvcmlvRh7WUsu81F+U2QS/LolLcXp1xWE9rmStQcTO8zpORYa9zuy1yo3GBDp1hY9LJjClVSs+sMxm9RHH2XhSEpGleIsw7d1gs0KtfoSheNxsRC5mN0sVoB62SGsThE5Suhgj15jyKeI6RJuf4qFbN2HrP2GTiNVwXM7qKH8rrnPqC/ADpYpwx3MG7+IfKrr3KxcoXXRj/kf9j/X3/Vh3bOXyjiURTah+hVOgNgagsfl+IZgo/QqHKtfh2lSzwZoBBoobg7vU2Jphmssec1WE7u8u74Z3jNC5SmS+BtklkhZtZjev//AyKlW32OoiiYMCIrM0xp8G45Qi/v03LqULtAMbzL2fKI3L/MWrAGyqAQKS2nSdtehzKnPPkRjA/Q9TXG6ZJa4xoqjRmlMzaOvo+JXEU2pzPQBYW/hVlbQjFjYG6w1CV2liCcD9fMgRmumjE1BJ+wX7k6mxJHnDua/aZTMxuPIrRP7ISTfMlJdMzF2gVAsle5wDDpkZWre/00m6IYwOF3qRgBfv0S07DLXbdDpeKyGVyG+AGnyxOkNGjll4iskEF1k51gizDYxRE+dvUyntnD3Pg6OB38YkI5PoJSUWoQtQ1QiiLcoSsEtmUzTizc2W1aSULVa6GyBWXjInZ8QixNeukESwherD2PNGpM3Sm30x4iTbhhOfijY7Tloeo1ZsWYyfgMo3QJ5ZNzE6NYoJEo02cYD1BaUU3H9I6+Awjqe38D27+wcgzyO5AuwTDRP2cP4KNMizH3ZvcAyPzsU0WfnvPLJ5BVXmp8CcTKne6jeyBVs0n14b3ErXnkOn8UKz8uhitxoukQuh73F3cxhMFOdZfcaMPDbaSsjDicP+C98btsV7a5v7yNZVj481skyYDArcP4Frhdcq04LieMoyPm4RrD+hWsq/8jRj6B5YDO8Ahj7VVw64j+W5RC4xQlDS3w3XXmCrSwOJ38iPzgTxHzU1pbv0WiCqbpCa7b5WLtEkqrR6/jWUhMnE8Qf5zzy0dLE+E3ID5FeDVKJB91uM/8HfhIw6srfDbdD2swQpcYxZK5LLk5u4vWmkuujzBd3M5V3L3fpkz8R72mQgtc0yXPFggl6NgfNo1KDPZyhTE6RU5Pwa0h4hG2SmB6QqYS/N7r6GWPUmX0qm302nOwPIX167y9vMPJ4oRvbf42cZFxbLugBG77FRbz92lWL7JtuXTcDi1zFXl8tXYFY/QW7vSIxeQOh+Em2A4Ijdaa9WSK3bsPpkVl46tcq99Aa4WXR/DBujWdIVE8iO4zTacIIbhWv4Yng2fue46TEWmRooFemeFs/TbwyYKocz47VtpH9n4KwqBc+9JT8Y6w2ns+i84oVME8WxC5C6qPjV2Vxqt4VhVTWojg0lN+6nWrxfXa81zNc/TkgFDMsTa/SS4d6kBQDzGEQcWuoLWBZ7VB3UaUEcXsLge2TRIdsvCahGYV07bAdcmVg207+EJhZzPCWpes8yXSyev0jn+A7L1N7cIf0HZX1+f99BircQ0Tm6CygXQ6IB9gzA8oZ0foznNQv0rDrKIoeW/6DkUxxZzdZ6O6R7P5KoZwWaopD+aHaK0JXR9TKyoovE9wVlXChu5ziNkh2u88kZAkBPSTM9IyIy1h6cxxrHOR8Tl/sXzmkfW//Jf/8ss4jnN+SShhk4W7T/ysIKfUxTM3GDRilUX/GFG5RGmFPRsx7vVpZw2s+AQ9ukXopCwnOdWNF5gYoIoR0qySqhgtwXYctL1NmgeMD24xWy4wsoT3h/fwXQd7fEQSXsOsruMUU/aXY0IFjc7LZMP3yUyXyenrKC3JhSBtXWIZTfDsJrYRMoomGGadg8l7JGGHrc4VRo5mMnyNXBVM0gklJSYWsVpwZ/Y+k3yC1orQrFGUBZgPOyPFyvEDeEpoJnWO2fsRRBOM6jq0fvsLfqfO+SQsYeNbPlEeUbErGJ+icywrM9L6ZXynShnukLsd7Mk78NC2VKRDcNcevffZcsTi7D5SGkQF1OMR0nAppxFSLVDCQC99oCSUPeTZLdKzNzAtl8JuMI2Pcbx12l6H+XLKREj2/BqpV8UJ1lf/t7TJK/toYRAVSxbFnEE8IC4i6k4DI8lI51MuVPbxC5uieoM0nZKWGX4RY5y8RUX7zGWIadaZ9TLC6U9Jx2d43XWiTYuSHBObo+SAcTLBxMQKLRrNFz73+bfjQzh7G4REbrxKbj/dLfJJeDLEkyE/x4zuLx2520WvPdmtIMsYZkegFXp+glG7+IQDjhaSrP0yspFAWmIc3kcvlgAUnslr2QPm6YS1Rot9pQhUTiE9hIDjxQPG8ZhUJ3iGh9awzBeUKqcPVP0m0qnjdp5jmsVUDIcwHoMV8tP6Dvu1dRqzBdl8TN77Y5x5hqzY1PpjQreDcTJhLmfcXx5QNzTJ9E8QtX06a6+QeBsYUmBGU9a8Lio6wcIiMANKXTItxkgkvgzIybGF80RM32rvXKKReA8XhWM9QKOpZDPUyWtoWUGWCfLa7moC/gzm6QwApRVRGT1TbKa1puW1HzmbeeYnb9if88tBLhcwnz37wUoVFTx7U9gc9mA0xJr9FB2NAYG7/mXKwkV0uxSt1TUnxMp9RGlFXCQsywV182m3LrOYIeMR2m+QqZj3rICw7hJ0n8dx9jGLKdb7/xtp702c7jV65RxdbWL4W0zLjLzMWOZL8jLHWPbIl33iaISpInQaMMp/yIPRPdrrTVzvMo28h+/vcVNFzPKIkbAImnuEg3tkkzGNZIoa9CmqErI5ltlgoQx0/SvESR8DiPIItKBhtR+9VnhaxPnBz4TfQacLMC20/bQTghQGF8JLZCrBli7ysWvTzMbIfE7hdZ+IHznnl8sH7kLHyQN6UQ/XdLhUvYqjNWb/Xez4FJnPaDb2GXlrdJubGHqds+VNOtKgslxgzM5Qy4yBCGkaLcThIcv5O9SaDd5PYp63N6iXNcYnBTt2TrZ8nVxPcR3NjfoONX8dc3KfYtbHUDOWdkh5+jOobuKUiiwaMELSNCykISiqO2g0AoEwDOLui0xMiKVFnIxpeBu40oOgjartI8uEsnn1URTOrwOfd1w650N+3c+h0AV278cQDyDfQ3jPUeoSgWTN2yC0Aq66Gzjjm2CF5OEOGomI+whdMMsGDCYLjrwGnmWTqgIPRZbH7FYvY9z4X/EXZ6h8QREtQBeQjcmq1xECstk7ZINjlv0ThrV9RKOFM71LGC0IdUbHTvGWKebxO9yJ7pI4MM8XNMJ1oo1ddDYlK1NmyYTI9DhrXKBZuUz18QaSfIJOBsRhSL7sU2m+TGl6iNkJOSlSpSsBssqRUR+qz24WEZyHaj6L0/gES1rUZrfR1Qu/6sP5jSdf/xrG+/8vxHOnXK5e5a2DNziNj1n/DC405/y3h0aiui8hZw/QbuMTHVAd4T1R09VakauMAsWZY+EvH2AkZ7jS4nj4LtHGl9mQJrVyCcPXqcUD5uUCx2rhtL+EvPsuo9vfJ23VOBBTSgV9IZge3GK3tslyvcVc2Ag03aBN3WpiYhOVC5L4CK/MyKSivP/HxKaPik5Z9xpsZH2cdIrIY6QdUF78a+TWShiRNV9kWc4YT95mls9AriLhVrE+UDFqXK/feJRGcc5vFpqVC/YnOWSVFMyLKbZ0nmgKBVhztzANE8e0KQuwDIklLHwzWLlaCNBSM3nwU8TtNyicCutnM5bNDVrpYNXUtKcxzA5df+UcGSeS5cnPcMIGm/OEmtMj273Msv0CWTHBtpqYZMjcwJidIssUQwhKr4NWJfP4kHtlziQfEhohxryHMnxUoTC8OiIeUmjBZHGMX91kFO7iIAiBuFhFngsByegmfmljTPqUMdyP+liWpCgEz7uXMDKF6HaRfg5nb4EQyPVXaXltjhfHGNmIJIvIdEo0fJ0Nbw1H+OT1axj+OtqwHzXDfFrKhzF3q6/Pm2J+nTCxQf/8+Wn4WBOFEIJ+1AOgKAviLGa/ehGBICtyPrgszWEPZof4eYyX5GCnlNmUdwff4VqzhShTtB2it74BRYa+9f9ls7aJbdf46WLGPPsB67mHGc/Q0ZCiACLNNJTMzQphfIrfvkE9HhPP+9Sze+QTg3T5M+LxEUJCJV8wdLc4S2YY2YIbtRcwhIlGMS+nCCShcd7k/aukJGeQ9tAaOs7aw/dHkrVfwazuI/MpuiwoPlKr/XkIrbAHr6MXPUxbYvhNcuDW8S3qpwlaRRQnf0R1CYZbIMoEvX6NvevPsyjmuIb3RDqB1AXG/D4lEtOpoOeHlFUbomNOiUkXR2ybNjYCrRVFuuBN2+e08KlGJyzyBTvBLtNsysnimE23zS4miRYkjcuMlYmpJFWzuaopJVOsYAMZLdFIZrN7WH6VRS7YrexiS4f66ZuAhiJDZlNMswoCSstC1neRyQhV2UMJk7RYNUlprSl0gUI9VUMACK3Kw9QHTWAF5yKzXxJicfyokU3GPXiG2ExrqLk1kmWCJU0c48n9Yylt7Opzq+c+6/9A0jY7iFyxNAPMJEHmU9TDZDFLOMiHH4E82MJJT1DtPWIMVHWPLD5FhF0OowfY2kMIgWVYeLbHYnnMRvsaIluw0biKIyTZ7JCyiCmFgHQED8Vma2bA0rRJupe5bVZZo6Sz9gosDtH1PUpsRBGBWQU0hhB0FodEk7vkaURhVjBqL6EObmK9/yNUkVNb26e7OETMBrjuG6iNV4mf+9LD1/0RYaq3Bd6qQbzQBYPsDAG0nS5Vu8YiW2IKA/+8lnXOr4DPPML+i3/xL/gn/+SfYNtPFnJv377NP/tn/+wJp7Nzfv1Idcz701sUqmCrskXb+vnuRlWrxtge8WB4lwtHZwz7R6zbmxT3b1FVOdbuK3htmyA6Y3L6Bm7YwXV8Hhx8B9dwyMQhd4wqiUpojASxjFk+uMvc1Vy98g1qB1Oc+w8w/TOC+W1aFR9pV5D+Bkvhr2LkBA+VvZJIWeilix8LdGWT/v0jiqKgqJSojQ6WV6Xjdlc2936XilEHYFlE5KoktAIG0YC6ZVCXDs78FnJ5hioyVOcF8mfEX8oigmiy+mbZh+I8CuMvEgOTS5UrZCrBkd4TE8iPo+uu00ODv4blbgACHawj5ydMiwmDcokbvc/m7AxRpBjWJs5oRpzMyWtblIVFlkrK2w/oX5ozTSd0xiX1KciapHZyF4GidEKOsTnKFhjFXWpuHR+HcvAz3l2csVO/QmBWsaMpqpgR5X3O3DZbQiMHP6MhDdJgHcf0yJI5jWmOf3rMsBbzQM+RwTrZwfe4JA9oKAv/h3+OdfFbFHKL3mt/RlvUiNc8LC9CzAt0sM5COtyZ3GaaTdkMt5C/oMpLLAdorUArRDKCzyg2O+fTo6SL6TXQ0XDV8fQM62CNpDR85OwY9d5N8vfeA0Oinu/yotNjFA0IkkP8XGHMhsSbX+YoGTBKhrzsNsgGb1GrX2AqLdpul6hYMG9cYeF3UY0ruHaDmmETTjRFPGIwukXWfpFRMiQ/fZPlNMexG5SvvUu1cQk1WqL676Kec2FUxawuMfQE08wRGvrjtzkuRsRFzBXPpZG1CYJN8vaXMM0Gp4sT7k7vUFLiWi5ZntNym+z4+4DASnuI4U1wquTNG+iHrko1s0HXjzENg4pdA8VKKKP5aJPYI9peh2URYRkWFfPjXTq69saqMCDM81iEXxXzGcV77z3zIfPaNfgYQYLu9ci++11wjtDTPgiBOpXkvRjnr/5VeCg20xqaTpPj/BjbsPCfscksdY5x+iNEfEo5eIN20EZ0b/DTQpM9dByUyQTPbpPbIct4zIP2VSbJgP3xbSpC8nz7KnHUQy7PCBt76MUJhr9BqdcYn4w4HP6I8u4BOs/p7D6P/2DE8m++yC3uEOcRe9VdZP8tDm9+j9nZfdh+FW+iCLKUZnWXydkxL27sYvV/QmdyE8/2WLZu4MpVoWmY92F6i0o8olK9Qvb/Z+/PYi277vRO8LfWnoczT3e+EXFj5iiJpERJTjnldHooO7ur3S4PCbgbRiPdQKP7ofupARtGPhge4HwxYGTCQDfQMNAow64qZ9ldZWcaOTlTs0gNJINDzHceznzOnvda/XAugxFiUCQlUSKV9wcQCN4498Se91r/9f2/r3b5XfG8Wf0yRtBDS+c93SsNzHeJM81igtz7JugSy98jW/rcD3VRO+MnzzAdApAUKUkZ45wK/ppWm8Cu49WvMRcCYQdM4hlrdo3KzlfJT95iufMsxwdTIhkxNS4j7QQ/OqKYBwRzm/HOLZzCp2n1SNJ94uU6dtdnUk6YmAIzmzO7f4N1p4slTBKtoH4ZpIHwV7Adh3J8F3v5s0x7z3En2sPK+ywlA+LBLcL2VWTQI4kGVO0Kllh0oGfNpzCqmyjD+/gJGH/E59IZD/ExP4ZGGSHHt5GTe5DtYFxYo241Sf2UQuUs+Su4hy+hT+eFpumSuz2014HxLhkFezpjd77LpdoF1qN90uk27eZ1jOAy2l4hbq5gpUcU6bc4Tk5I1BINNSWQFdadBuHkkPn9GzTP1Zi9+l/wLmwy3LsBxZyNtMntnW3uBQqRpJQGjLNjGpc+h7N6CYLz+I0R1XxK1LhIy6rhP9S0IMsY6/BbTKNdpoZDv/MkDXcR1RAtFRxGR4Qqwcj2KJWmbl9/rJe0Pb+PGN4Er0XWfBItzsZKb3MY79GwmpjzPyFd/tz7eHGf8X6U7Wfg3n/CufMfOXf9/4ApLF7uf4u/tPYrP+tNO+NnTG63oP1OXSInA71oVPxhSExWg1VuTt/AHd9mON6lEQ9Z7T6Jqj5D5nYQyqAa94n3v06x+w2qy0/hBSsUsoL9+jab/+MfEV+7wLSXUaxXWZ6cUL3/LfRzf515tYE5vokc30c0rjB0q8xNj+10xLpZZ9UoCaVJlk5oJkPs6ACx+kWqtS2SeERUpFiVCyS1Jx7Zbt8I8W3vtGEq4Ob8DYq8pOf3aFjtM7eyTyglBffmd5nnc5aD5cdGJwHsRPcYJiMMaXCpdvkRUaFE0rGW0N4iMqzjdRFaUjObXG0srotUpRxOUoLDCC1jykqT1cFNouMb5M4yFbeGNx9jH+8wz33SMCee32Ey+y4HzhbVpWcoN85xc3aLpEip6hvovZeQ0mZp85doZgnl9ARz7+uISg/j4DusrT6HrK4zUSlGbR03idGWR9J7jnzyGqP9b6OcgMLtkLhNPOljFGMqJ99BFVPS+mWC2nkY7KLnCfnufYrxHZAKLSyy9Bg5ni3m+L1FvRINIh3Srl6iWq8jvQZ7422iLMH26tyb3uVy9ToaSfFQzOKHoW41yfyUUpd03bNkk086i2bTFjfHb5KWKZf9K4g0wsnnNL13zq8+OsL72rdYX7KpnrtCO58y238Z7S1hlCNCr4ZtmJSGg5lGZF6d0eFbpMESXRTea/+OdHaIWduCcYZYegpufgN/vcvIyDhyWizXt0AfYZ3co7j1B/SfKBFVn0SlyNxgb6SYNAt0oBfrIqe1/n5+zM50B4HgXPXcY9xAz/hpMUj77M8PgMXp6TkLUYgWJrnTBqf9I32vUCnMT7Dm95EHd+ltvMgbjs+aUeHk//3PQUrWrz2PSLfR+Yhsb4b7N38N8+qnqJuPruG8baghR3eQho2yQsraJZT0SFXKUXUTP1zm2LBZjSNMK6DW3GQlPUIKSVLGBGYF27C5OXkTS0m6e9+gGY/I/WWs1c9hV9ZpWC3sfLYQAmuNjPqI6hL56A6RaXE3GeA4JVeM61jCRtQ34fh1sFxK56FrWAiEkFDmiNMUofXKBkfRAZ7tM0j63M3ushQs0cFkPLvHxPRohxuse0tcaVxF6TMx/keK14LpPiDRznu/W5ecFepWHVPaWHz4BBmFJPdb9Md3kG6VUJS8XekYFwMOon2WjTbOdJ/pm/8zhUqx115kcvGXEaNb3ElHbJkBUtlIJK5lYSUniKPvM3fqWL3n0MJcJFU1zqFnd5Cmj+kv3PkMldC6+7u4gzfYtR3S1RfZQVKvPwsbfxZz+AaWNEmsxVbZRcS1yT3K7a+SFgmlGWBJFyvep33zT8hufJd+X1H17yO+/j8DkHgB5f/tn/LG+DVAs1k5jycfLxzrZ4ccvP28QdJ1lqjUq5jCfFeyyxln/DT40GKz3//93+f3f//3+Uf/6B/x3HPPkec5v/Vbv8W/+lf/ii984QsfxTae8RMkKufkKgcWVqIdu/e+C4OO8NiSLu0yxZ7tMov7FMdz9NJT5Df3EN+8jfPZXyCZntD0GhRlQb77NQKVEhkmu9E+c0tyXPapOqtYps8w7uPrKmoeUQ8avHHyOtViwtXWOhzdQDkpIp1jhZtUV14gyDJwGqz7bUR5hDQMdFVhDQxWfYcSRSNdvKQ8GXLVX0VoiW12KU6FSRWzgms4FLrkM93nCM0q/sG3MQZvwvwI0XsWOb6HVZOI+R54TTJvYYddmiFGpYeen0BlBSwXmH1k5+mMd/O4he4fhi0c1rxzD/7fSg6Qk/vo2iq7qsNU5XQm98jiKTYORnSfLZYogh5erpD5EAyfue9xNFu8uPfiAUFvC7MYovxVRFlHta+wZ4aMyxG+9li3NkjjMa4Z0m7UqKQRxuw+xnxENHqLMj6mXPs85fAeDcOnjI+pomkGWxiVOmL/DomnGUyPMCyLfT1nY+3zOLMd5v0DwtxEv3af5nyP4NUBOrlL/cvXOBoLEl+Sym8jOk9TsxsY0iCwAurSwxrdAARF9cIjMbkfBBUuI6IThJSU3uOLX2f8ZNDCIOt+GqOYocwA/QG7buxugDV8BT19lZXVJ3CygrSISFXOMNpjlMfUnCqVo+8SWj2C1GC50SWXFTzbR9QlJRn9eMjrw9dZD5fxioiyUNSzObYoYbpDPDtBTkbkFTAsSXnvdfJRnfJQYoQjjE7CxcYq2u8S0icVCuVU8I6/Q08V5HaLpHMdy7/wwKEwKRMsU1KqnKiYY2Izysas+iWGMBdCs3QK6RTTb1P4KxjZGDm9zzk7JK89DU90UPEJZbD2Q6/vilHner2CQL5vdr19NjD/xKKThCJcx+w20NKl6OeP/VzHXqLaqGFiYTx0rxXk5CrFx0CXJUzuEg9uogSExzd4fvl57P7rOA0DOd9GCoHVvY6tcnIpqEQTzDxFINmIR+wNd7GSAbr3BWqX/juEyunvvsXrX/3vGbc9/NUO4cGY6q1DzMMBcZnRcTqExpSVLMK2XNI8wRlFsFVnGlgMd3fpDeZ8fuThX1DockjDrFPRCrxVlLDIdcrx7D7W/tcYq5KLRYEZLJH/gNBSIymsxqJW+SHEYqLM4O3O7jw6tU47s7D8adL1ugziQyzTJzBCFAa6+ylEfIjjtWk7XZzhN0nvvcJctugEbarpDCFDsvvfwg2fZG/nLo0LV3DmOwTxLhW7zurqLzC79w08r4pyD5k2HWbRPrXuX+JwfheyCMtbxfbXIM2wnC3ajU1iBI420V6MDCoE7U9TWk1up7vcmd2hbZjEe9+mZtbI9r7J6pW/RafRw8J+IOzVwqCwfrTFnzPO+HFRZogwTBadTg1ENkWa9QcRSYs1nbeFVQJO55m500Gu/xlEvE4yeIWOEPgKsvkeZVkQTe5Ta8eURoCZjxDphLi5Rb9YJQfstE/Ngmoa0ThOifYSdPgmVhpjHL9Jffka87u3Gc/HDIcTsliS9Ro0zCrnWhv0Wps03A0yt8OO4yGUojnbZq0Q2OkQZQYYkzuYEsTBtxHpCZ7fwmhde9DEc1IWxNIiNUzK5nkcs8ZJOuW696gzpkAhBm8tupfzPcxwdbF4cgYAe/EuLekiUGj//Rv7zngfDBvWPod15z9jX/5bnAsv8FL/G2disz/lGOUMc3QTLS2K2iWmJLw5fp1ZPuNy4wo9a/WH/r4lHQKjio3BMI8I61tUOp9mq3IFOb+HYQhkHoGwMFqXcRqXkVmEPb0NhsR+5S3sN+5y+f/0vyMt5oxvfQ9fVKmO+1w0VmCyT2R46Hu/RxF0sd0mRdhjZNYJu89Smx5iL30ace8PcLwW5f53Yek5wvYzlKqkbFxG/UBsvUBSMevklqKk4Cga4cuQ3fkutXrjAzdICfF4t+MzfjZExZxxOgbgIDqgVevwg/MpIQRRHhEAlfFdnDxCNj+FeqQxUdC1l+naC3FMoiMMJLVoH13m5MEa+Ksk3jW8UUY52cY3jnCKGUYYYAzuYAiHxrd/h0b9PIfX/wzRzl2kkMw6CcJx0DqjUCU+Jf7xa8johL7hMp/vU5eVxbywTGF+hIsmT8Z0w1XONZ/BEhZGWTARGZN8QJ+Sem0DKUzqvWfpyToSg3z0ffLD7+AbNrXKJqLxHMrfRJf3Ud/5Q7bWzpFZGc5cICfjB3uvgyXE7Oi0ZvlOZPpb6Qyx8gKGUBTaxRbwQ7sTPwAGJsvu+vt/8IyfMm8/2N773GY6QaHeJTpxDQ9LOriGT5bMuRyP0FmElb9GsVJDyUVtUEQJXbNGsPcKRnxCbru0nQmGvU60/zUSu07chFb3aW4evUqeB5QZrNom6vg+pg16fg9j6fMov0r61pvYvXWWNy6S+ssY4XlkoRHhkOTyU3z95DuIocHGuT9HN1Lk269wudlh6nfx7MY7NdUiOT0CmkxlP/lDe8YHRjzU7C/E+xslvMMPv3614UBYZ360S+RV6fdvQOsqk2nM+rXPUq97VCe3QE3QRzdxPvdllDtCZico++F5msZOj5HZGMoUYbuka38WGR+DMBDBCtb8HrPSYMkwwCgRlWV8Z40nnTXW/BOSIsG2Le6MbxPmVcJygpuMoEhR4/uw9GmG6YC23QUpEYaNLnPQiqx+lSzscTT6Pv3ZPqGUwKKmmPnryI3uQuzz0JjGKKbo4T00Gsb3McJVAlnhfFghUjPenC0a2ebzXerDO0xme5h+h0PDYp0lHOGduXF/xGT+GuZaFS2MH+oWKpAfam33Hd65PwbBCsPeE8yFYk1lC7GZ0OzN9yjJOJjt05sfQjriOD6iPlpGdz/FMyt/nuu6xJUuk2wxfmg5HfpH/1/mSpDMDlldMgnTKeXkO+zmR+w1LtHwOnha0AbM5ASiAXmR0LMs6sffRzavQu0plFWlzHPMeBc3HS/uq9keVpai7Q6eq6F5laxyHrn7FYz+CZ1vvEy79yz5N19GbG6hx3vQPMdARSTl4rk+ygZ47uOP6cPPGCkW8bzvJUw744yfBh9abPYf/sN/4F/+y3/J3/27f5df+ZVf4eWXXybPc/7Fv/gX/OIv/uJHsY1n/AQJjQqe6ZKWGW23/YGKDFIX2Ce3KeI5zHZZPfcC1s3vUs7exHziPOroPq6YUDEFg4O3CJ0G26ZFRWtqrSts+12yaR83qCMI2RpZOJ0nORQT7h29Qb58mZ17uzRLm25rhVbrIrnpIg2Y1M8R+GtE1gx3dAP7+GsoY4my0KhSIVA0UlgU+hf21QKNd/w6s2iXUfFt3HO/hO+u40iPy7VraK0xhInUBWQR2vIQqkCgwK0ij767KJ5P9jHXqhTm4mWZtZ9FNDMwHM7yAD9ZSF0gj15Flxl63qfSWmOqQDh1zGTRASv8Gs5ohCMC5OQt9PQEYVoEm5/FNCyKMqfbDhnc//9R8XwCu4J1rBEzA3epRpTu4bseSpWcq19DWx75/ldRyQSd50ihMOvnmGmQqsAMO4wOdwilQzG5w3C+Tyv8NLIosXKJ51cIsglX8hwr2aUMatAQTC49j/nSTUTWRCeLgQfaRGeLCWVpulRMD9/28CyX8+FF7Mld4p3fJ9cKe/3PIupPfajjl7s95HoDkGeWwz8FtDB/aBTIDyJcCzucIQ9u0vJC8nFE/NTnmIgCx6ki5GLilheaWngOJ5qhpYmyFsVJiUHb7rGf3eP+7C4VuwLHBwilqKUD7GCVMs/xV14km6XMzXWUUSMY7SAaaxSv3EJnOfl6B9HwsKMc5hp97bPoTh3u/y6rg5vkBy+jN7+0cL8ILi3uOwG2dLgxukGhcq63niAsoK0KrGxKaTfAqVKkA0bZGCe6TzC+hZ3PKJQBqsQ0A9KHbITfj4cL8bGaU+icwKg+Eg14xief4iQ6FZufFtukwDATjNk9Sq/zwMHrB10AcjJujt9YjJO8NhudS0h9gkWJmu5TWX6WW3sv4TsV5GSf0u4iihjXtIkUXM9Kyu6nme18nba3hKUNFIpB0qeRDYmrF9mfH3MU38fotgl39+ms9Vg6iRCjAQDV3GLDqWDt/gHGeBcVrNK69EWOxj7ZOGH+xg2klMjlBu7gFkaygepdQM2OscJlstPJvRQG03KGJyUinyHzEXLwOnawTBY8attvFFPM/g0QgqJ1/QPFiRROE7u5BckQVTv/Lse0Mz5apMrYnO6wMbiB4bUoJseUts+0fh67fgWJgVlOyA6/hzQLgmwf03gKo7lFKnfx1j/PZOceG8vXySKFY5iYx8e4lkU2OsYcT5BOn8HKFV7b+TaV7hpOdQ03CJjmM0ZOBa/tYRUeYu4gd2MCwPHGGHGKcdJHV1YRfhen1iPOI2JZo+JUECXYbh1heDhnwt4zPkYoJGXnGYRdh0pAYblEaoYrfSQSraFoXcdwd8EKHhFZKenS9s9zXYDQMCwjknJOER3SDer4hompU+ThS5AnFHrMsVdBo7g40UjlYIZ1KMG4dQ/n+hPkg6+QiyqmcilrF6i2ttgQ28wmEYW/xGR0TD4bMa0v0REG/WzM/myXc1aAcXILI1xH5q9g+C3UeA9MiXQCqjolW0iNF1FY+YTN6TZx//ukdoVR4wJDDU0reHe9QEhw6zA7AtNCmWduOg+zH+3wKWMhmFX+WZPOT4SNP4O4+4fYd/9XLneu8r/s/jaDtE/zYxSzfMZPF2N0Cz3ZB8C0fKamxX60T1okmNKg0qxRVSXG4E206VLUrzzSkOQZPrbhYDWuc8FtMC9y3ixSzk1uUBnsAiDqbQpDYtoBwrRRaYRM38DwTptYhEDt7WFNZtQGE8LQR5oh4egO+dGr2G4VYQWMrBpxWdBxq9iWTc3pUGoTmU4xKpsoO0TmMTLeB2GgO0+RVq5S6oJUJ7jSQ6M5iPfIVUI36OBhMM/vkFFSmgFH2QFxFtH1lwhk5V3HCxYOWrvRfaI8Zq2yTijPotY+DjiGhy1tMpVRs6s8TmigtWYt3CA//jZWOsFSFtK+T1a78tjvHOTH7M52OBcf4N3/GrYZIja+SFvFxPF9xNIGEWs4909wZReMNrp6HjF4HaElxTSlctDnYmULnWfUhgnyypRg+ytcdgx0PsfUgqLMcG2fzK2RBRewtUAHfwaSIYZbI9EFwgqwhYfEoFATxjt/iGHZxG6Fwm/RzwYszQ/ouZqG1caIjlHjewgE5tKnAEFh1ZCFpL8eMsn7rNltrKOTR5qkcqeLXPsFEO/ULKNyTlqmgASpWfV7VK3aY4/xGZ9s5mrK/eldTGmxGZ5/bOPovJxya3ITrTUblQ0aVpt5OaXQOZZh40gXpRWhYWPkCrCQ8Qn2wdcoMcGqgmViz3eYFHvI2X1q3evUVchkdBcrm1K4NWYix/J7BLXLjGY2pawxlS4bT/8FrNkBhreMiHNkegwX1ynEEENv4AgbVWboaIxIZ2T4oDRTZhxlM3pFSkPlVPZ3CHrXyF0fM9pFaE3XaxEXMaY0qNuPcTUTGq3fHcd2xk+eptVGhIvHU9P+YM04MzXh/vQulrTf8/rVSLbDJZzOs0TpPkkxRxkOxuSY7myG8Z3fhUvLCEshnnmOeWgziQbo7d+lvvXXKbTmMNkjnN3HSCb4u19fOMlrhdaQ1hY1eolgq3IZWc6wd76GUgXJfBu97mGaLepmG0woyHBFwKq3ju8l1EWINx9QOCFjq0LTrkFZIIdvUqZ7ECwxrixR7v4ODbtOzbIZ2D49t0dcJlin80kjHSGKhMJfeiDyVNLFsD0oZyTjVxkzx13+PJ7ZIMwmdFGcCJNQmgi1uM51NsMzPrxz1hk/OoX50YwrM51yb3aHQuVsVM5hmTYnp6JaJQruzm/iGA6FSLk5vEmzUqNWWcLrXKNTbOGHPSr9WwRLPQqzDkDbPk1Q0NCqnkdnM1pel6q7jDx8mXlyAvNtvM5lDrNjNmrnABbOZI1z1EkhOmCUzvDmI0T9GsfFjGDyBtXJPmaZYSvFNGhwmE9oV3q4tU1UqTB3/iuWJRFegWw3yY9HqJMBSV7FaKxRfv8QT5sPntee+ZA4WmjQ7zzH23YXGUoE0LDOmv/O+NnzoVUDtm3za7/2a9y7d49/9+/+HaZp8k/+yT85E5p9QrCEw6XqVRTlIsv+A6CFAaZLPTIooy5GapDPNKgBhlsg9YDi4I+ZuQpZv0BW5nSsCrEUjP0WG1aTcfR1zCzjMN7hUrLKel8wlFNqlTYzFdN68tOMtm9y3zuH4XbR6SGD6nl2ign28NtsTQ+Z3/19smKOVblK0Pgc5snjt1dIKHTGSXwCSKL4EMvpYYlT14TTZ7ISJnSuUY7uYLSvUARrKKuGOdl9+5seiQTRSLR0z4bmn0A0Em3aUGYIadALNsmLAbMsYti7StOowu6rmPNbSCNGug6RDDjJ+qBGnK8+SaFL5J3fYxhNGMcz7POXMOUWqVXjaHrIXEdE6X3Wgg1qmBBcxFkScHwDiYFqbGHmOZ2gThSsY0oP23bJp3d57fbvYBgGF9Ykq3aP3NKs1NYxdr6ONzxCjHc4uvI0d+YzhtrhytO/SPD/+Y8P9i/95m3af/n/wnB9GRUscRKdkBcltjQxhImKd5mdvApA2b5E0HjqQ3ezqveJozjjJ0+kZihdEhiVHxoda4QWxf5drGAVLTOy81/gW0pR0TOq0THObIf28mcI/BUMeR2dnqDNgNJ4p5tEUTJKJgghybMpTjzDtyvkCCynTlU00K3PYNcM9MvfxXzpdVReJVcelCXjT19kN7sPsc+FlaepzKEvInYmAy6bFm5Z4CAR0YC4VqCFYifaZp7PcH0DU1gY0kKVOZfiGJkmMBuiV79I3rzG1BRERUR0/H0yadCeDzFaT1IiFg/9H4FYzXhr/BZKK7p+l5Wz7tSfa8ymhzz6DspcxfBqqKUXHyuOSsuYtFxMXGfFlFe1xmg8yTkrwGtfJy3mhHZAUeSktoPJostQGB4NoSlsl7eEj73yKaZ2DddepUlJacKR4XJn+BLTbEYtLUkcyVr7HK17E8Ro8s62ZiWB6TKdHjCJT1CGT1WHtLclhsqpLAWopQ56dsCuNWZluouofAnVuIw2fPTp80JogeeExN3rXBA2+XyMnA8gHmO47UciM43pNjrqL/7s7FC+x+LFw2gkae0yvHci7RkfEUKAPXgF461/D/EAISXG6otsZ1OSckIRrHAuuIDCou31SBnhZjOO+29wlEW43evMxwbeIKBe6RDe7mOdX6MUuxj1J9FvbCPdi6QXnuKPzRRz81kGwkBFY5JKSGn6JJM+1lyzPT5EVTZoIykqDsqaYCa7+I4HqkRHI5YaW1yqXSJTOUsX/1uCosBw2iAcYjVDA/5ph6MQEKuIXGUEsoI8i+c746dMVr2I5bZIaz6vHdwkKTOabpPN4DxaLxyvy9qVx7pBWsLhon+VnIxXh9/jjt/G91v4zaucJDt4w9s4o9eww3Um8RDphthlznR2Qs3foIwjjJXPoGu3SF4eUHFWSXWVYWwTbl3B//r/hMGYxtLTFIXmT0RM5JREqk+nHLM/O8SSFqMi4pq/hImNNhy0EJxkh+RJwUrvSZK9bzF1a8x2v85SsI4x2sGe93GmfUQtoF4Kms2tx4oWtIa8/TRGOEDZwQcSJ/9pYZpPmBUzuoWNchpgnAnxfiK4NYrep3Fu/g9sbf4mhjB4qf8NfmnlL/2st+yMnxHCcN55/EqbilXFEgZKWgRWCFpjDG8ukgkAbJ+J28Q3wsW8E5ML4SVKCibeCkfzXTSaOJ9SYTEWGU7v8VYeY0qLJ/I5jt1eOB4bFtTrjD53nTExZXuN5aUt0rjglki5EMdkVoDKE4Jzf442Hie2hWVVKEtNqUtybwVjuY7qPYvII6z5fcS9/4pSCoSD8Fe4Ge0QFwltp0YvnyDH9xCVNQrp0ov6ZNNjCq3J1lZ449SJP9c5V6rXF7HkOiVVCb4RYGAyLSYMkkX8+v58l8vV6pnD2ccAW9hcrl8hVxnuD3GjqBg1nPA8Ok4XPzDeu1ljmk+Q0kDMjyjKFBsLkU84Ov42UbbDJDrAlJcJli+yPDQovnWEt/kFzG4F1TlAjyPE6ydsuQ6ZY2CuddgdfAPb6rF0MsGsdCmVSSQtIsPn+Pj75G6P5e7zACidsTP4OpmWzIscq5xQNRrIyV1UdMh+dIDVvUZZD+i6SyR5wiGHNO02RmUL2bpDrhSl30PrnFhFGCHsDO8BmnsyYyuoI6bzR/b7Bx3uAyN80Gy/Eqx9oGSXMz6ZnCRHpGVGWmZM8hFt+93OslE5R2kFwDSfYkmLW+NbaDQ9v8fl+hUylRIaVdAWTHeQ2ibPMtAxMi9AaWQGjcxFNZ7ArjxJlqREZoTc+BInpsmB1yEuJrSsC+RZhD84JM8GRGENRwe4kzF6fkjaPE/f0+SWSzDfoZWkmM10ITjLFe7kkHXZ4qgBrbEmHR3jJcliIC4drPkOHL1KQY7ZPM/F+nWEfve8ea6m3JvewZAm58ML2ML9yM/Hn2akMGg95vr7YZxER2RlTlbmTIvxI3HKb3tdaA2RzrkbVmmEdZbDVQJVslQxMAa/A2lCvjfBvHydzL7A/iu/h3gGZFlQ6JxhPmaUjTEGN5kYLq7fBTugdJeJSLg5+j6WtDlXubBwnZcOQhoM0yMmZcJ0dp/Vik1oVjCKCc7oNk8ZBve8OmkJankLtIVlh2yi8WSAmQ2Yjt6in4zIswG+IUgHN0kMk2ptDYGBFAbuaV3SSo8RBy+D1ljVEWnrGWDxbM+XXoCD3+dEQzq6S+nUqfmr6OM3WKNgqfsEItjAVRYrbp2itobpfLCG9DM+3ozzIfN88b4/SY6p2TVadgcpBINkAKWBlJKCgl6wRNXzeWs2oLL0GS6UKelwl5rMkZO70Hz6Xd9vdJ5ntXoBIx2gZ3tIneMaLpZpMSwnWHabP9r5I650rrBuLuMaNsJpwuAWNTsEt8ZIpewUGeerK+TxCUawTJ72OZaarH2VWBqcM+tw8hZGOUTPYwi7iPWLzEzQtoN74w7FeLEuUB/mXK5fATSeDB8I7nKVsR5uUDHqwDvmEWec8XHhQ4vNfvu3f5vf+I3foFKp8K//9b/mxo0b/MN/+A/57d/+bf7BP/gHbGxsvP+XnPEzRWJ8YIt1AI2g6D7DwYVjBobJSu4RjmKE70DQgZO75CpHVdZR0ka1n8JymxylQ4bKxB/38QqTNJ/gGx4zEhpvbLN+LuSoZ5OolPHRPXrdVTYMm8Ebf0DigFlkTKqrVHybWXxCYLkU6QjPsEm05nGmm4ZIMHb/CDM5ZqlxjjtScFRMaVE8Ngs681YR/irZw9Egvc8g4yO00zgrnv+coIWk7H4KIzlB2TUy6dCPhiituF0keI1VwmSEzI5gtI1a2SLurDHMAmazMavFjJ5qoOweU/M2wrQQuoE2DbzyPlfmMyr1JSaWS918J/qpDM7jqoQo2mdfSqzOdWpWi4rWDPNjdgpNVZo4pkNSZCRAVDO4OXiTsO+xbrm4ykE4IcqwSf06t4ptvGqHS5srmLe3F/s3m+PslzSffhYtFAfzQ5RWJGVGofNFJ2D3STSQ22eqgE8C03LE7fFtNJqVcIWevYTQ5WOd5VRhMG9XmcwOqDUvMz5KqG51cZJDbMulKAtUMmNiTGj4HZS7jJWeYM9eQ3ttcqeLQGIKk9VgDQuDqptjTI/x13+J0vAo3Dr7usBTGu8bN1C3b2NcXMMOh8grIWWvglYZputy1xrguqBLSV46HPpLnG8/Qek0yJVCmgGzYsZJfIIATGVTtavEeUzPaSPHdwEBqkTqnEJ4pH6P8XwfR5TMohNKr02rtoK0Gj9ydFOikgfFpqiYn0WK/LxhGjhtE6FiSl0BFKgSYVgIXSyE5485354RUHUqzPOIhtPgYHaILSWH4x0srZkXMxpLn6YoNfPmVWq5orA8EqEYTW8TO1WGxYST5IT59A7XmyXt5ReImfLW/qu0vCaH8320LdksApbePIA4BkB4LsKzQUrGwkSufxHr8HuUzYvIwsU8GuJ6M9zsiD4xtufQjyYkno1jBpjTuxD3UfUtcm+FuZqRZBmTomTXtVk2K5ClCMNCy0ejebD8x//5jI8pGp1MwGvAdB8am5QqI0NRSptZNkP5CkMaWCsv0rZzZuM+03v/iUFyDE4VI4J0fwcZFVQPpsxGNs7KM0jvSabNewyDA0a5gWd4vCWn1LCZTY4I61fRSJScIE6t3S1hIkyBVRlSHN6lcB3KMkW4TYTpI6wm1+stSl3iJ33E6B54Mf1widvTRSTCRmWDuIgY50OU1hSlouN1WPXO5pZn/HTRSHKnhTYLzDKjFx8j8wnaX+ft8slJfsgwGdBy2zStzru+w8Ki43UJkiOc2R7Z4BZDy2F8/DrLwsYq56Sdi9yZbbPpL+OHy2hlIKprlNt7pG/ug95D//kXODZSRjt9MvkyoaOx9idg9ZHzOv7FVfrTu6h4yKQcYQoD36gQWAF+7RnIZpR+l5mKmMUraMPmtr+KXz9hPt3HMD1SBJ7lo00PabhoaWN5y1Rk/T2PkRIWyjsrbP4ge9Giaa03O0QFSz/jrfn5Ilv9s/gH36J277+wGV7gGydfPROb/SlAUCK0ftccOK+cwy3GICSJ2yKQLp9f+gVG+RBP+ngyRJ+6ZJSU7CbHHGYjAivgYuUKAoFEIrGp2DXctE+ucpzKZTBP0LpkqKeI4U3yIqFc+TS6rJFI2Nn/JvH/+S8zLadwNMT4k68TPfkZjr7xR7i9Bo2tz1BM7qMsj32nyWr70xyO36QoMxI1Z5Af4zk+pbH4T5pV5PAmhuVDPEYYJpmEuEgwkDSGN3CP3yB0AqTKMasbkNzFwsESIIpi4eKBxjachShaF9yavEVaplTtCufDSzjSRgqJ0grf9M/mvR8jTGxM+f7NnVmwiXU6h8u9lff8XNNpM8/n5LXzONIFJFn7Oumtb6NNgxyB6boMjgc0Bg5GlqELRTGTDOd1ptU6jlVQuXNM2KlzJzqiYrcQ0SFlkSAiBxk0YG6ym03RCGblBCFAac12ssM+mqP4gPVwA0dY2LO7WNmcpttmlI5wnC5zbWIIAylznGiH+fAmQfUc0+6nKIXBsSoR87eYZzFO0sepNUjHA2zDQZTqfY+XJexFs70uGRVDXp+8Rstt0bbOxi8/bwRWyDAZIYTANR4vpqpaNQbmCYUqabotsjJdxPIBmUo5SHbpJydsBBt0wnOIyjmY3oHj1xeOeVYIZUkhW7g9DzCJ76dIFK3Pf4Y9T/NaOsIsM7aGb7F03KejSnbuvULkxhTHc8aVy2R2SdnssmPNKc0aKp5SmNCqraLcJsI5QdgOVm5weW7Q9Srs7txgHFRY2txCt86T+ytYk5sU5OzNd8CUxKbH+WCLH3Tu6ycnZGUOZc44H9Gxz8anHzd8O2CUjZFC4sp3GlWMcoZ58hoARfuJUzFaQW45ROkUrQT7w3s4uYm3+hSolPi7J+Qnt/F+5TnypXOYq5/DEA6WtBZrA9U1ZNSn7D6L9rsot812dvJA7DbJx7SsDko4lEvPkY1eIZEmkVIc5wfsJzsEx98nSOeEVhURNJlZVW4VCU80nsbQgrf3oDQDckNyGB9ApUtRJngItNBIM+Sc26LrNrGFg0YxzU5QWZ/QqmAW0SIhaLoNZUIZrlGG6+SD2yDAcmrobI4wLCxtYpaKDJO0fhXZuIqlz0KpPokIIdA/MED1Te/BzwMroGo26AUZs2LMcTxGYOJqj16wzDAaYslFXV9jopyQjp0DGszHr/FrYWIlRxg7/5UMg6SxSdY6j1FbJot3uHH0Xc7Vz/GVva/w2dp1/GyKOz5ENq9gtC6TN66SuC2K7Dbb1Yt4wQrOeAfsGsKtkkgL166CWVuYJaiSudQM5ruIJZvtgz1yBmw9ewn/m4v7nbJ8JA5zWozfEdzFx1TC+kdx+M8448fmQ4vN/v7f//v82q/9Gn/v7/09bNvm+eef55d/+Zf59V//df7KX/krfO973/sotvOMnxJCl5jpMdpwKKx3RDMHaspXh7cpbr7MbvscX9r4AgwH5PcM3PVfxOpcwbBiClXiuC3i8BzDMkdphSctPhu2SI7vMk/G1K0qxAkrdxT+5Wu8NHgD7m1T1kus1TZL3gqZI1CVVfa9Co6sILpPYVVWsVRJYq5QvR8D755cmsk+ef+rDKa7qPYWefsadeFRDl/DCs49VpTwg0WWwqqB9bYgZzH1OLMa/uRTmiFluJAoGpQ4hk1cJAtFOhJdv4Q8uYUuE4alyQEO34nuE4RNWkaJBvSkyvLSX0ALAyPOsdPX4PD7rGx9iioWqvUC9oNINo09eRN193eI0hGp1+VIzTlwOtScBihFvYwxnQ7drb9EVubUvUvM42O0EJRFzonbI2j0KC0fu7tEcfwKq/I+4eyA4tPreK6FNBJ0+o54VGjJerjOUXxIxa7iSR+jfo1AFRRSYNSfPissfswxyhlmtIcrNLEGnc+w+l+BPIbONbIfiItMTcG90sOuXuAkl7RaNU6yIU/Vz9Hc/w4zK+DI9HBOiy5SJYij70CRw2QbufoLKMPjXHiBSbEQBSvpQz0mlx5aSO7MbzKe72GO77FxdRN3MsGsFKjBERzs0j53gYFXJa/4JLMRgbCx0xNsZ4WxMKH3PDL/E6TpIyyfaTEm1ym2cKh7Ddadi2RFTmBU0N0AOd1F+50HNsxNq41VsTlQCe1sggLmfhvX+tELJVWzTsMdE+cJy/7K2X3xc4bVcODou2hVYoR1cvMiYvkyRnwXlQdY810yf+1dv2dgcj64iEJhYEAAw2RIuPwZysEtetYyiRlSaV3GNRtk7sJF7P7sLcbSReUxBSmpSkmKlJPomKbdZqW2zKQ6ZZJNaXltOiXI5BCKRQS4rAbY3QLSfSxrRNN5mr3m0xiNK7jBOnz7xmIDhQnjOZWNHonXxLv+S9jdpxDRffb2/xitBd1ihlhfwpY2tnRpOV1qTh1V6SDTEYXTQIlHxWZZuEZCSqFLPL/7IVoSzviZoBSy0qaUz2C0rlJUVlFmFU8ljFRB12vhxQdwfANhu3DlF5iqKvby81Syi0SZYEvO0efWaBRVUGO0aRHNYddUfD++jZdAev9NmiLkM+sr2DqnYRU03C65WcOmQzS6hax28ZWFavcxdn4fo3+TYvUZouUv4Cw9Ryl9tFgEFRtCIvs30HkK6QxM40GRf5ifME0iIjUlLVM6ztKZEPiMnymhXaGXDpgNb1Nz69iVAzJ/jVTH7E5PXXCKHSqN2mOamgRrzgpmcYOJ8Die7OF0r3JUpEzckLlf5yuzbWpOjarfIeg8TaEzdtMTTHeP6v/mBcJMIfP7WNMEx66RyRra20RutKCyRTZ12Colfv8+Xq2CU2ouVbfQ8R6eXaewO+AshHBCCk68DkormtLEW/ki6fg2ptfCsZpk1QaWHSA71ymNkMJ5TATPGe/LfrSDRNIZ3kV13t05fcaPgdukWHoB561/y9XP/j/4Xw7+M4P0hOaP2HRyxscfM59gHL4ElKjOs+QPxaaa8QHFdBE/7/AqRbBC6HQInHcifPL6ZSynQiE1x3EftCIpEpQuMU4XlkSZIL0lrlSvoVBEas59t0rVrhGolOicS2i5tNY+xWSUcGt8g0Km5INvUw0caDeof/45gtLlxF44Tc0r50nOOWRolFUFZbAWrPHG+FUm6QRT24SySt1a7I8SJmXrKtg+Ukqy2mUMI6DlNlHZEHe6j50m1PM5YedpDsqMe65Dq5wSBhsY3hpbTpNMpdROGx9zstP4QJjnEUqXeDI8de7JCN8javOMjzdayMfOX3+QilHjWu06VnwE3jJJsE4pHaylz1KcwMb58+Sv/AEVv4U9FhRvf79jcVcckxyNkNU6V//qE2T3v0e3ucqJt4K7fJUiS5GTPQhWkJUN2uPb5K1LhNrCmt4jckwmw1ep2T5B7RzrwTkqyQiOb5CRU/c6rLSvc4BkI1jGNwPeGn0ft3+XQZlh5Ql5/TwDYVAxFg00AEU0Zz1YJVchncKmiAYf6JhJDApydme7aK3ZK/ao1etYj4mp+2DnQCH0j+asf8ZHR9vq4tV8DGngisc3zjnC43LtOlrrxXUhCprujExl+JbPNw6/RlZmlNmMbjjHNBpk4TlMuw7SQN9cNHsbzCjeXAgCrN410kNNxTiP02ny7Oh1wnyKMx2gkhGMD+jlIU61ih2YxMqmn1nsuD5Otc5emtFtLnO+cx4jK+Do+8S24K3lVcy0z/pgSuP2ALu3RcUaYr32LeQLNUBThOuodAiyYBYukeRztNAI/ej6VWCFDJIBUkh888xx9+NIx+4R1EJMaeKIh8RmD6cPTLcJ3ZCW08GSJrGaY+KQpRGJVvCNOyAllCUCCP7dV3GvfgkVXFyIuxDUvSp2dYVAhKTSRZ8K+SukTLPp4hoxPIQqsKM9ZDGlUr/IUXJCKA2iLOYkOaKS9jFm+3S9Lk5jfZGoYHnvauZV0kWvfh5sj7FhIL0W6xcu4aqCfnzM+uQu4Xgbq5Fx4jfYKWIaQYNSQ6N5DSM6hOPFvWZmM1T7UyxthRRCYHobyOlbyMHrCLdCtvzpB//uWe3ok4NUMWZ0RGm53C3nzIoZK/4aNfOdWkQga1ypX6VUJYERAoK23eEoOsTGY17OuFjbom60cUMHyxOI/AStwQ020c4q6ILioUY5Kz0BrSjcNu70Jubd34W7v0dZXSa1LLbrWyRoQiuk5bUxMAmNkBiLqHYO166jvCZx81NoYVDRmgu1LZQqwawTtxSoguXxDdrDezjVdfLWBYy1FyHZIxrfRNbXOIiPia19jKIgCeG92r59w3/QMBLYj7PfOeOMjwcfWmz27//9v2dra+uRny0tLfGbv/mb/M7v/M5PbMPO+OmiKCl1QTC+jR7eZq7mZN2nccPzmMJiVs7oeyX2c08QNq5xnFcxCkUnttFZgWy08fIdPKGR4wNE7TqXapeYlVN643288V0q2ZBGdQPTC0j/+l8HwGiGrIuA494y54INPHMV/MvszG4wEBYbbkjoNqh4WxjNxdJndT6HjfFj90M7U6KDOYVWC1th6RKM7y4U7ZM+5uqLFNYHy5Ceqyn3p3eR0uBceP6RAd8Zn2wkBucrF0nKCO80ViCvrlNe++8wkkNKIyVKU3qhR2CFTPOIYVXTuHzpNP8dzOw+zH1k5iLLiEQabI9vshws07A6yDJBT3eRWqOjPrbXJFcZZZFzUBzwtOnS77+KEoLNlc8iqpe5P3yTnXBIHLhsess0WUXliyJI4FXZqE1JLxwhd28QXjlP9WKDcjgH20Nf3nywfzWzSb3afDDALswKovt5rMccizM+XkiVYOx9naCYsyRL+q1rdBWQnEbsje8j/NXFua1UMa5cxs3WIb/PnfIYaZgkvqAhusTzHbL6FRwNq4aDbVRRb18UWjPIT5gnCVZ2QMPbxBIOrVN3jhJFJDS2UJhCok8dwMzVNfa7Xfj0JperNcJ7r6DzArf3FM94y4xW2+ynewTH36WRtgmme+QrXyQ3m1ibFYxizpvljOnsiNAKqLo1LGFTqHxhV89pl+4PdOoKJFWjjgraDHb/mNDwqWiXYrn32CjEH0SjKHSOISzkacSggcmmv3UmZPi4UqliXnmPKMfKe7/HRbeL8+UvY1gZ8kCBVgi3AvVPo8OCPI4WH5zcRwRrjz334tQDFqDnrLLkrpGphHlZEB1+n04BjrtCZr6z6OWaLuNsgoHJevUSnuWzPz0gMELmxYRkNqFq16nZTWb5GDvbxXvxKdzrLUSWoasFx7u/RymWsMQdjidrNLz2O53X62tYv/o3iXwQxhB79CphbtOREjHdZaT3cVTKREsiaeAJiYPH5foVdDHDM0MK4YP5+GM3KsbcPS3mt+N91rxzP/z8nPGRkumUQXqCbTg0rRY/2KFsjd6gHG0jpCRf/hy5vbgWm2jqKAxhwN5XQBULUVd0ghI+x0aI6dfo6glrzhhZ8wHNyf/1b/Dt5B6+4+MXBt4TTzONR2zKHhvVTUIlYPASQhdYR7coVr8Ijom/ZIIQ7HBMbfAWrhvgnf8sRdhjp7JKVSjCh6OOhQA7hDwFaRC4bXwUGk3L6TJJbjPOxliGiWkaLPurCJUjVIH6OMTR/YjPpTMe4hN0DE1p0na6NIL0EVdwC5O6lMy1xjCshTD5cQgDadepFDmlLymcDte3/iKxNLinC5L5Nml0RMNuMPUjQGDO70OxjdpM8b0O6tZtVnrnCBuXMM1LyFnKdKnJV/VbpGXCi3nKUnEJMGhqgTvbQw9uE5MQt68igjUCWcEV/iPxQBKD5e7Sg3eglpD5Z3HiPy470TZNu4Gd9kn8M+eInzTZ+pfxj1/myf3v8J+lyTdOvspfXP2rP+vNOuMjQsYH6PzU/Xe+Bw+Jzd7GKOfI4S3E5AirukrWeppUx9yd3QZgMzyPI1xawM78Hl2vB4jTqKaXQGvM6pCs9QylLrg9voXSin5ywlbtEqYZMi4Xi7BaW3imh65XGC9VqDktaqamQhcjmvPk//3/SeG0sO0Oh0EOZcK6u45AEMgqPW8FW/poFKAwyvliIVYY5O4SubtEplPuzm5RzItFTI7bw5kMQfjYtkvauMrh5C4Im1H9AperV5EYVLEwiojSKFDCxBEuHb/DKB3R83sYpwvKrvAfxFWd8clHUZKqGFu6GD+wvCPm99m/+zsgoLfyBUT9KbqVy6grTezodfTmU4isgGtPoEQI3RV0UWJ/6UuQRpT1gPnoLYq1OhXf5vzKRfLuFWR8QtH+NLm/ghaSZu8FynxG9eA7UCpEtkst7jMq5vQu/QoVWWOS75Pke6R5hm2dI6xe5qpcuPAJAaFVQ9hVZNzHNH2WaxeoZUNUEWG7FSZZTGflCk1HI7TG922iqxnKMFASRP3dz4aHMYSJY9gkRYpjWA/uhw+DRrEbbzNKR3T8Dj37vZ3lzvhZIAiMx4toEx3RT07wTI+m1Uac1nlMYbLhn0cImJczBALbtKlP77F7fIOOt4K//mVyeyF6MDsdnC9/GYsj6J1eQ+3L8GQXY2kJe36P8uAlHL9NkE/Z9mO8p67TdC+wHI2Y+HUSAbGbM412yE2fC/UmF2vreIaE+E3Kva+yP72Lsf4lXm+ULP3SF3FzQUcWiMOvwbVLwBRZxpRGgOo8Rxn3SLMxK/7yY4WQTbONX/eQwjhb1/qYIpCPv36th5yYLJ8ldwXf9LGESawSDqNDOlvP0Pprm4i/mj+obUcNn76M8Fd6jOJ7HMeHlJQ4wiMtMjrVd+aAUiX0zAZhvbJwAtNQTl4hvff7OPGISvsJnrjw35BIgzcnbxKrOYe2xVbzInG4zEExZ62yybK7Rq4zTGE9uMcAAnuZdjPHzeac99qEZY4Y3WJlvoeYHVC2n4bRXaTfINOaI2+JzK1RsepYRfzI4dBCIv3z2CzeHWp2jK4vNAqiiHlMoNUZH2OEAOvkFfT8hEiN2Xc8DnVBplKebbQecThzhc/DJReBgWM4FKqkbjeomA0mxYjtyQ5VPAIzZNXbQGvI3YBYzRkn+/imRytPEAffAzRW+woi6VNiIoMOpeVwx3E5iLZ5tv1p1vwNXui+yDSfcBwdYRkOBJvEMkRrRalLDDRCCKpG/cE2KgySckQ+eBVP2sjpMdRniCJBHd9iGu1gVqqYlQ3a558mRLCUVLC+HCEcC3OjhSomDwwYPBkuBHe6xJMeigL54WU9Z5zxkfOhr8qtrS2+8pWv8G/+zb/h9u3bCCG4cuUKv/qrv8ov//IvfxTbeMaPiFFGyDKhsOpo8d6dN4XOuT27SV5mbM0PMFVEPzrCn91nWkRUaleYx3M+ff4XycqEhtthL56jAVk5R91qocoIc6+PLhK030FrQVIm7E8PUPEuy9Uq5AZq/BqqsYLY/BS508XUOc+Um5RmiEIyKobcmr7JbSJeLDXOvZep1K/jrDUfuJJpPwA/QKOJyhm2tB90JaUo1OX/FhHtEVk1Os2rhMkcp9CLBWeVfuDjN0wHpGUGJYyzEV3nbFD+88Dbg29bOEhTkJYphmFAEKKCkIJVHF3Qyg4R+QBVlMzKOa9Ht+gFK2wG55EYpONDZvdfwa3U8FavsW3XyFTOXrRPo9YhE9BXc4KgTbuxTl47T26FJOkUrBC7yPGERXb8Mv3JNuLSr3A7OeTW9Da+6XN16SkC+zxKgZX1EWpKZ/kZSjNDN1p4dpUyPqY41wIhUGubj+znmXjmk4ksEygyTCy60qcZXFhMmoy7UBYIv43WIMsY6SiK9fMIYFWtkI7fpKUFI52QCgdh9TDjGbbpIKMx5eAriMYmae0qefcJZic5uVvnMB4SusvY4m27ec1OdJdBMsQzXS5WrrAarBOYR7g9g0ERMVle56bp8sSVz6IxyZ02hcihTNlQNSwxJxzeRPbfxJYe8eqfI/eWKciIhq+d/iuS7dld9k92cbTH850X6djL73lsSgpm8z6+8FBKo4r4NDDk/cRmmt14m0EyILQDzgVbjywan90rH09UEELw/h07UiWY0SHa9MjdLkWrC60uJWCv9CAbo4IVCqsOxQS5f+om5vc+8LnXWmMJh57ZQPubCGkgixlCFw+6AXvOCp4ZYAqT0KjSqfa44E9QKO5O7lKxXSbRjKvNq8jJLSYn38G0fLKt/wYzOE8+fxNDr5BrReyEWGXK4XyfRr0NaG6HMannMlMTdDInmt9is3aOq0aFLPBJ0hOGlR5zw6XafcfBspJFiKOF67DufuoRV4gftr9n/OwQAnZn9xlnC5GxVTOpGPVH/p7Tv9NKIfII7LfP60IqqTWIoItOJmjTBMsnSHK2wk0mZUSzsgllRtnpoHTBK3KHr8y/T6UIebL5NMpb4nLlBdbdVcJ4tBg7+WNEkWDkQ2S6y8BtYfktLOFQRgmoDvHBVyhTjVp7gaMiI0+OCf13BERaQ95+BiM8QVsh0qpx2Wo/2K+skqCFwhY2JgZ1DcbeH6PLfOHs+TMWw3zQ59IZ780n7RgW9csY0gHDfhBZ5Y7e5Nz4PrntIZZeJFUxQsgHTgpSJUiVURgV8s4zGEmfNgX6+HVEMYeghu80eabzLON0hC8rHEQHVNyQ+6MbzPN7PF1ZIq61kMY1UhWR9bpM2+dp2kvcmb/Cazs7GEjOhx0ue09jmgGl3YbZDQpyDud7aK/KqMy4Xn9iES/xAyKDH/dRL1WKUcworeq73DL/tLIb3adzWpcow7OF6J802q6SrX6J6q3/yMWn/vd87eiPz8RmPycIFGZ8gFAlubeMlibariGEBDS4jUc+n/tr2K0CkZ1QRNPFPDldjFeGyYA4X8R8D9M+y+46BgahWWMSzxiZfZbK/J2HYBE90nz0dqrBtBgzTicI4Cg6pM0aK9468QWX1cClzCKqQpAZPm+NbzD0RjQbbTrzu0zzOZnWDOSAZXfx3K05dW5PbiGFIEzG2KN9qK6QLH3hwXxiWoyJTgV2/eSESnCRYvl5RtEdjpXCzBdxyYUusQ1rEQeqc8zDb0E6w3RCiuXPoYTFqrvBqruBRpHlx5jCQpr1j/Q8nvHTQ6G4O7vFJJsS2iEXwouP1DhmaZ9U5QDESR+tI3SvgbO8yugkZrY/oOYv02otw3gPUd6lXH6O9ZW/wigbLJKeDj3K0V1UuIzoXsPWGpRC2/6DNQYbD0OWi1hLITGSCZ50MW2PnvCJ0j3ulwXKqRIGDspt4aQHWO6ifqk1bNpNyu4zlBTcLTO86T3Kva+htcZpXeLy8pewcFHtxXzBbVcYHJ9we3qLrMxYDwzqP+RYGZhcqFwiKucERvDIcfqgpDrhJD4B4HB+SMvuYJ61837sEQLuT+8Qnb4TnJr7LlGP1uDLkBeXvkA/P8bd/hpKC4bJCcFDa0hv15mUzrCnG4vfdaoIy0d2uoxf/RYNw0cM7lDW15EXrrFjVtDVC3imzxvDG6TEzIo5lt+jLQMuGR5u/1VSlRKQUQKu32KkE5zOeaJWi5vzfWwJbdFATvfoVCykKigNkEhWvU3W/Pce1wsh8MQnZ+51xjvkwRrm8mJeUbjdhTvZacNrYNRo13pQg/zS4lpvtyv0+1NujV8lzhNMQzKb7wBwEh9xrnKBh+3HrHgfcfQKQkpYepob8SEqm7A+u09YJozyKa18zjDZ5V4aYzrgGh5+ZYNM2rwyG9D220yTKZXsdSbZDOkvs+qfezCWMnXBeasFTg+5+1VkNsFIhxD0ENmUEo0OOgRGjbXKGrnKaDvdxT57PazOdShiisqjdaBFvauHTmZgWij70aY1hSIp5wT5mSDnY82poDAvMwxtU6gCIeT71qQFgs3wAvNyim8E73KZL3X50DNRc296h6RMEQhqpoOFRkgTmY8ow3VoHJNXuhy6Pq/mM1bSCVYe4dkLN1nfqhBUKtyb3uPW+Cbnqxc4SU4Yp2NaXpMVd52HG4QznXAzvgfFlHJ2wFMrv4BpeJjZGIFk2V8hc0Iay5/FO3oVkiG6skrWfALz5CXi8V2c3T/GbV+lsBsUVgNHeORkvDl9g6zMWAvWaFg/nsO30AVWtI+WBrm3/Mg+nHHGj8KHfuL+23/7bx9EZv6Nv/E3KMuSV155hb/zd/4O//yf//MzwdnHBKOcY+x9DYoMq7ZG1nzqPT8blXOifOH0MfCbLGlNRRTE422s8TaB9HEtl3ke0bF7uPGA+PgG+K1Fhj1QGj569UVkEVOeRlAmZURVKLJwmUG0T2PlOcrJIeXRK1SsOmWvjnn4DUimWNUV8taTqOErrCR96lYVa+er1IuMSnRMns8Rdh2jjCiNEC0ke8k2x9ExpjS4VLuCIzw0ErvxLHl1i4a0MYWN030eOb4Lbv0DLbK+jWlIxsWQwAjwzLPuv086Ao09uYmO++jaOQrbY2+2w6BIaLh1Nv0LvP1SNYVJz1ml5bSJ411uRXO09CjSMTJ5GUu6TChIO9fIgBwTpAGlomotJq6Tckbm1lCTuzC+TWM25ILtMTcq2EEPWtdwjr/NXGtmAupxn9BZXGeGYWDKRQHESo8wd/4YMd3Fbl0k730KsNGGQ9m8gpgfof3eA7X7GZ9MBAqjmKFNH9E4B7MDdP0CpbDBsjFWP49QGaVVx8xHyP1vgiqx29fIwk18GbIWj4n7r7PuNXDXv4yo1zHKAsoZ5f53F//QZBdZv0zh9pjWLjDP5wSWh/nQIqGifCByiIuETCd4MmQ9npGP7pBGR8jeU5hWi8xdxiwmmMdfp5/1GVkeQZlxWZaIyV1yr0ly/DLl8gtIo4aJzeXKGvN8Qml53Dp4g1E+ROUjjitHdJwl0AKBRqgcJe2HjhHMpEe1dQkzGaE7T6J4/wiDUpcMkyFKKybplMxP39Na/4xPHlb/FfTsGCEk5soLFPY7i1GZvwr+O7GzhVlFrn4RWWYU1oePjykqm1hlijG+TdG/iZ3MybqfQQsDKQzqD1l9oyWhUUej6ZoHeMN71EobWxsECnLLRQqJyGc449eQ4/uMpUszbHHYfx03mVFZexGJYFbOmGRTTGkQFXPuzg8537mOkjb92ibq6FUmhkVSucy01CAs7OFriGyKYQiKYrHQIOJDcFooylOHv3cmkjWzyVqloCgLmk4bgVq4Scmz9sCfBZr3Lq5oDTQuIvUbaMsnf8gO/mHS6ham10VI4PgG8uSQVmWZSusZ0BrDryCmO6TNi0zjewDM0hmbXhu3f5eOOCFIYtR4F6kKZGMDhjeR/ZtMj75LvPlF7npLXKxdoeetMJreQjXOo4QkT/qYbovwMfeZkjbSrqCk++BnUsVYx9+jSc6JKMlMk8CsIOMB+nRxQMz24cx56YyfMsrwKOtXH/y/1AVM97G0hZUWjNNj3oyHAJyvXaCpBWL/G4iixG5dIqtuofxVxPQ2okwwBm8Spm2WKgmVpWfYLZ3F+8OpsxftMnBrhLUN5sEqfb9Hy2sxn+4Qzfbx7BDZ6S7mpoZLXMQUjS2cTKCVQqkcVd/CLGc0M4dYpWTxPmY8xQiXySqnnd+6eDCnFig0imExRaGom02keP9FWKkyzINvQDrD8ltkvec/kNPszzNaa3bm2zyPjzYctNf6U35EPhry1T+DdfQSnzp6nf++4rE9v8d6sPn+v3jGxxor2oPD7wNgNyPS2hVyt4e59iJoHkknEKrAHr4KcZ+yuQXCQyQjVPMKWkNgOtRQJMLEOxXYahR5uRgPo08XMOubyHSAql9Aa3Ckw3WvRTa6iRcsEcsQSxpYWhPaFUgXDvmBvYRc/fPYZUyhFcngJSZ+k8ywmd35HVa8ZTZ1wcSu4T0U65kVGRWzRlWacPM/IkqFntzBal4lcxZjOe+hmJzQXoyhMtPnrtJoDWXap+O1qZh1QrOKQCJUBNmpc3MWIVQGxjtz+9nsdSb3/hADQe/8X0L4Z/fLzwOlzpnlcwDm2ZxcZ4+4FulwA7N2AConrq9zb/g6AMuVJQ4Nj3DlOaZ2QGO0i1AlOisx0iGB26I+3keXCSetq7jNqwTuMtpwsQ++jor6aAHm6hcoTmv/pRFitK8i5ge4jV+mPdnGdqrYhy9hTrZZ717nJb+JpxTm/rfwg1WsJZvcW8bMJyQ7f0hRJORBk6nXo5LP8FSCqSDP4geihYeZFVPiU2HmKB/QtKqL9YjT9YIfxBYOtvmjRWcCWMLGM13iIiG0gnc5yZ3x8UWcigsFAiHee2TWMDt4hs9hZ4Q9vk8QrpGfPpuNcnGvlUaAFjZp9SLO5CbsfRvDMJDhl5C1c1ROvo8evIFluVSkAz54xqKeYkhJf7JNmQ+pCYtKlqOkRzR8i4G/ROw3aWz+Iu10gGxusRFusj/fp1Ql++kAs7ZJu0gZ5ynNg28h176IEg72/D7M9iBYJgvPnu+fVKTK0NJ6ZD6lkeTuaa1HaDTvH+Mry5gAQYJYxFuaHlrBueo52m6buv1OCo6cH6BVgVZQzg8oKOnMtpGzQ9xijtM6T9l9hige0J4dMLFNpiqlKBWXW5cJZAWBSU/NiLe/i6REdJ8i91awhYNRzjH3v4HOU8z6EkWRoQ0XmY3RukS7dbLuJU6kQ6ATlvCQ/beAe6ju0xRm9Yde02n1IqbXQxn2I7UlgL14m358Qp8KS3ITix/9+X/GR4PWoNpPIEe38a0egTS4oHM2gnMf6Pd/8L1eN+tYQY8wPcRIE7TVoTRDEI/WV3N/CSeJMPqvoPIxNCTZyp8lJ+Ot8atcSKe0h3epR3Nk/QKyTCmVwaFrkwsLV0iy7JBxMqVEcRL36bhLWFiMiyG5KqhYAaNsyizo0aysMmxdoSUscm8Jq74QssnGJSiyB1G5TPcRjYscjV4niYd08gkVXSBxHqx1zMrJg7HPSXJM027/WA2E9vgmengHAdg9vVhDOeOMH4MPPTr+zd/8TX7913+dv/bX/tojP3/++ef5jd/4jTOx2ccEmc2gyAAQ0TGiJd5TFeybPp7pkhQp0l9BNp/DG7+GcfwqoXQRWcSFztOkKsHXCjHaxQl6mMKiLh3U6fcM1JxYxTRwqKRzVu/9LqPokLJxGXvtF5ilO4i7XyM0PHQWYaXH6GQKgJ4dYQaHeONtonjAiu0SLn8Ob/trUKZIUWIffRMdjTGqS+TtZ5ikiyjNQpWkZYJzmj0vkYRGhb1km3k6pmVXaHY/84iN6/tRkDOIhjScBpawCYzg/X/pMQixEDr8KJ1TZ/xkMbIRun8TEDjZt5HDW3TKBHPzFxlkM5Sv3nWe/MGbBJNdEDF7lU2aSZ80OmY/GeF3r4BTRRc5TuMal6wmmcrwTq8V3wwY5CNQMcb8mIpVxUgmBEsrqCyiECbW5i9jC4OwnFM6DZ6uX2Et3EBi0vOb7I136GRTKtkYIzmB7QNM02W+/IvvbORDgzAhNCA+8EBjVk5IypiqVccWjw68NfrUQvlsmeSngTV8DUY74IbkvefRjWuPnMfSCOD02pLJCMoCABEdQbi5EEhqkyRYIitTzDwCp8NeMcYSJV03QCZDTF2i97+ObF1jq3KRVCXYwn3k2peYdLwOx/ExVbvyoGg5j/c5me9jSMmqU0d6i0V/Ob5DNtsji49o+VVyoOjfx0ATJSOSpafZiw/YCH28dIx98DIVrdC9Jzlfu0AxTQi8OjW7vhCa6RK7/z30/ARRWyetXQEhkJhsVi8w9pqEVhUlP5hYyBAGdafGIBlSscN3XetnfHIRggdClA/qXqqk+65CxAelNAKoX0ZNj0AriIcU5ZCBKgjNEE/+YMeoxlQxG3mCUZbkcYQRH3PgtyhMFwwHy6kg3/pPONmclaUn0EXJeW8VxnewpvskwXkc6eIYNgUFHa+LbZqMoimu12T81n/CNmzS7nV0UVKxGlTzOYzuoQHtOAjDQGuB9tocprscxydU7Spr/uaDWFmBWER2Wgshgn38EjoaIhrnSKuXfqTjdcaPhtawFmzQN09wDOdBxPDbSJUhhrfQZQbhElq+13ROUFhVrGL4jhPa7BjRyDHSE4ppH6MoMPdf4tPVFkHvc2C7VOZDiAakRUqsYuTwLtUSHK8ChotSmjQbYUQnaG9pMY4w64SN60xmh0ziY8LaeRQKNAzzE2pW88G15ozfQg9vY5gOxfILlEaAGR+jowE+gmvVNvPaJQIjRBUzDNNGlwU6OIukO+NnjxIGhD2Y7IJTZabfKV5GxYxytk8yfouGW6c6P0TUttAaCn8Zx7u/iEMJ16gpA0uGCC8lGN6kmsyxa11OzCr96jlqjUuk0sVPI/LZEeHwLfxsimU2Wa5d4S9s/GWkillSFuVksYBsKEW29Dlsp4llDVCTPS74PYxyBtltZLgGSMyjb0E0xqq0UMmEWTlnGPYYC5MiLOj+EJfZt5FlvIjoBXQyQqgU/SO+W39eGGVDonLOUpqi/GX4ELWHMz4E0iK9+L/l+iv/L4LKF/iToz/kb57/Oz/rrTrjx0VlD/6oy3f+/LiGOjMfoid7AIj+TbKNL/N2DUTokvbgDpXZDiLogFlHAx1nCSkMpJA0rBZaGGi3gZruw+H3cLpPIKYH+EffpnDqjKeHOGseT+cJKjqmVWvSN2rvbK6032nIWPoCkyOBlfSpGw7VIied7WK0q/jRiOK0x6liVvEsF1XOseqrnOx/D+k1sXTyYCbun8bkKF3iyWDRICIkVafCMBuwP99DKxCeSe20yaWUAWbjPEx3oLq+mK+cIgRks320KiiAMj7APBOb/VxgCouW12SQDGk4767nVewe5cqLzIoZI/IHY5W0SHBNlyJX+P03QBVk80NU/TKm0zgdky8WPjvTIWnvhcUXaijzGYfJLlmZ08yu4Fjv3BNZuAmnogBZu44xeRP5xv+IGw8wheKZJ/8O1ck+MtzEljZkE3JvmTQ74XC2h0bjiRInXMdIC5pFQZnNsdw6+WNEAoERYEqTejZhaXCEt/cdCsPHqK6RtZ7+iQvgDUy2KpdJVYJreI8VwJ3x8UNr2Ag3GWVDHMPFl4+u7UzKEfN8Rs2u48uQeTHnSAmorLNZvUAgJFZ6hDj4DgCy98w74p/4VCCgSkQ6oeOfw3KaiNYTMN3Ft6skecKx6RJUL7FR2UTkJ5jSJDx6lfrsCPf8nydJ2zTKmBRN7gSYeUF3MqTwL5I6DaI8pmpVMaVFlE7puC10WSJUgUTByeugSojHGF77kXfAGT87Mp0ySE+wDJum1fqha5L27A4MbiGcCnnnU+9q+Ex0xN3xbRSac5Xz+O+qO54yPcDY/hPWdUajuUXh9QjMkLRMcQ3vXSJZHXRhdgyGxPKX6eQTmqN7eCc30NU1qF8Bv4O/80eMkwE10+Ry91NM0Jx3NwnTuxTRAZ5bY9/yiPI5FQSWsBeOtenJwqEeTRmPEfV1xPwA1bhEri0KnXJ/fkhfmNjGCU8LG9LFOrGc7UL9/UwVFvWuWM2ZZQdUrCqu8BFCMMneXjMuSHS8iD8840MzL6fEZUTVqj2UhvOTI7db0G0hgfM6RqN/JHMAoQrswfcI5jv45YCJ7IGWqNYziCLhQrjJMB8v0kjMBkVTIEe3keM7iHRE0biMkFWeb72AkcZ4g23k4R8Q52P6yRBv6VNQhjRMiXv8GhUzYC1scd+qUrErmFhMyhF3JncA6Hhtrjau8sboDVyzQmifprUJi6zxxIPtljpD+nWIxxD2SNHE1Q1sXVJKSS5NjFIhigjsBv7p2KdQBTWn/mM71evyoTWUh+ZiZ5zxo/KhxWaj0YhnnnnmXT9/7rnn+Mf/+B//RDbqjB+f0mlgBS1IpujGxR9qP2lic7F6hVIX2MLBzKe4kwPMPKasr5DXL2Bg4stwYdFuWLRKjbR8tFy8rGM1463RG6Q6wk1cnp2NSI++j1QFTrCELCLc9lXE+b+IWRSUGJR2HTNoo+MhoraKEjYVo4Eb+lheC0salJ1n0H4PPb1PGg0whY0xO0I35lS8CmU8xDdDAvNR0UGuM+bxgEr/NdJ0irn+JcrqNUpdcJDsorRiyVt5EL8Ji4g2jcbEQmtFoUuUAo8E6+RlTLNCVr0Ixge7bRSK3fk9xtmErt/9QIX7Mz4aBvkxRdqnpRM8I0SObyKjIWY+oRrtY3VfeFRso4tF6WB2iNaapnYI/B6OGbA7vEWpS2ItKJY/xWpR4o73UBWJdFsMiyMMYVI3WoSN6xjCxnW7ZEZAaDmUBy9jVpYpAe2s0rzw1ynI0DLAECaBXaMkY2d+h9F8xkwYPF1fpzz6LtOgRTa+hdv7LEL6FGQorbCFg57dRA5vYrkd8vYzD+JsSl2A4F2TikRH3JrcRGtNYA24VLn24O8ynXB3dptCFWxWzhHIhyKwUBQ6xxT2WYHlJ4SkREwPFwXAZIqRT8nl4ydCORnCa2BbHrrMUZVVCp1xc/YGVUfgRFNSadPPjmikBifzweIXWxdZTmbkwzvk8SFGP8FVFh6KsvPsI93iAEvOKl2nBwhynWELmxOvgXCrKMsnczv4b4tUTA9T+nRRZMM7tCrLYAbkjcuklsO0cRmz/z0mk9uUZkioskUXdtznieYzPL38JPNpisRgUg6plwo9PQBAj7eRtfOo0wKjJwM854MXT3IyRtmAil2l6/awhHMm/v05QmvQ7evI0W1wKuSndus/LvNyiqIkNKrvKgopw8OsLKFnh+iwzc35PtNiDkLzdPNT2LjM1ZRpNuDc4Tex9l5G1texe9eZJHMKNGNhUCx/AYA4PiF3PLx8iolB0XkG8/5/QVsV+vGAydHXEK0nuVK7yp3pG8zylIA6V5efojO8z9CuEUfHbGBA/RrCqiOzGUpAVkZYVgvdewpQJFJyMn6LUpUMsz6Jimg5HVrWo8dN5AOy2c4iGmR0D1k5jxJn3dsfNVIXi8VPBLZwWXbXHvs5Ix1AMsaIdhGH34bzf4Gs8QQaSaZTjpMDTMOiY/WQwqA0KuC1Fx3PlVWUsDCECQjkfB9t1+jkkkblPEdulXRwA09KDuf7hN2rML6HHfYosgS3uYWKDgiqbaTXZG2+Sz1YRQG+vYLY+hWM0RsUB98hkJpBF+ZKsFYpqVtN+vkRfv97VIWJlWtkNqb0AjLLQ1geVp7gmhXEqcCuMKuotS8iVHFWOD/jY4Igbz6BUT1HaXiEOsXJZ0ghcQ2PEykI7IBRNqGyskKqUpIyJjBC9MqXsCprTAevkVZ77Ec71Gb7HPdvkLk16rLgy9pBSsluWXKYR9xBcq7aJRvdIrVCrOkeRv0a5we3UUffw6ptkhs+uszRlkemMyxh4Akf37EwhUWORrghGgujGEM0WuzJ8BYYPmU5w40txn6XQufsxvcpdcmSt/yeReXSrCCrqzA/QtTWf2QR988T9+eL4vLq+D4qOOsK/igpaxdRved4ZrzHV40/4K9t/i0seRZn9kmm8NcwaxFC5RS18z/0s8r0MUwLihzDq2IffwdtuuS1S0iVoKPB4tkVzynKOTMhsKVDz3k02lbEx3AqbDPGNynTHMqcaHKLqV2lPngFefQ6bvUcenyPst6mECZo/ciz0cThyfYzoFI6wx0Y38VtPYUpPIQZMFZTpsUYqQ3W7Qrze99kmo1Qq8+SestERcbD8q+4jJjmE3K9S5QlNN0m6/45HNNBKY3EoND5QzsiSGuXoX6Jo/SAaH6TrreEL0O0hrB+kXJ8H1ta2OHmg2bhMz7ZCCSr7gbL7uppfePR2lxJwUF8SF7kCAmOZZAUCYFdYcXbQMQ7WONddtMhltdmUF9jXZo4VkAc1BmaisKAup4QiioamLe2yPIBOFW2dcalh+JnEzXnKDvAkS4Nq0lejPGLGaYpMZwGTaMB1QB39BZy+yV07ylKr8vMqWLUN5BphNG9ylb1Eo7hYybJooLpPL7ZxJEe1+rXMLd/D0eDPnkD2dyinB0hGjn6I3DnNoWFaZy9a37W5DolLiM8893RaY/DER41W3N3cod9djlXuYAng0Xde3IHpRXDpM/V+pOUqsQSi+9UpWLAMfb4dUR2gMQkiPdQboe5HhOHFfysj23VwWsi5wKWvsBMfh3Db5JPtynjAWHY4cY0Y6tymSe8izB/GYmP3bqOMd1HVtY5KRMoUpz971CE5yBPcfrfZSmd0650yRrPAgLbrGHNT9DhEqURIHWOMGy0ihGG9UOa0M74abMd3eEoPsKVHrpSYkuHQFZO6zALBAohBGJ0ZzGXiwYY6RD1A871o3RIcioKGecjLMfGwsKebyOiY1S4QuEvQ3QMqsTSBo1Ck52K0k3DRqM4yvaJ8jkdr4cvA6ZuE3f9cwixcAZb0yW2sLCkicYkxiYRCsf2CFVA3WnTrl9FSQ8r7XNw9FXSMmU9X2Op/RR5EUH7WTQau/89mGxjqoTCbqGrG2TheUTzKazJLRjeRng9ZoYNSlHqktLxkW+/y+wP1lxekHN7cpNcFVjyiGv160htsuyvsDffpeJUCVT4cHroGR+QVMfcmtxEaYVv9blUufaRrgM+7M76YTGKKUx3kfEeZf97yO7z5NVVkuOvIqd71IIlqnYNpfvcd46JVcklNcVRCmEHyHRE6flYwsOrbCAPXyMNWyTZgL4ASxTcG7/Fc0svULPqGFg4WYndvogrFgL0UpVoFKlKiMo5q94mzXZ3cY9r+dh3lxI2efd5jDKmNINFOHd1k4HXxJMmxvgYEVQovO6DY3S1fo1CF7jCQ6OJyhmWtH8kY4WydmFhSmHYFGeuZmf8BPjQo5Bf/dVf5Z/+03/KP/tn/4xGYxFVFMcxv/Vbv8Xf/tt/+ye+gWf8aChpk3WfR+jyAy0QGpgPBjxyvofKMzKni3AbFFb9ne8VFsftLfaGb2LYDucosRePQhI95zA5pJgXdKRPx2+howGR4zPIRtizlNXO0+h0QunUkMJCV9ehcZHUrIMQWEvPYhcRpb9MpgtklpBnU/YNk4KIZjamY1XZuf0/cGCHzJwKL3QvvUtIYwqLOiVZPMAzXeR4B1W9xiA/4Tg+WeyzNE8zlRcLy3emt9DA+eoFQlllo7LBNJ+wMrqLkSRoTrDsgDz4YBE+qYroJwuhx2F0SNvuIM+stn/izLM5B+kernQfdHc+TKpjtqfbaDRJY43zVhvl+4joD6n7yxSN66T2OwUMZ34XefBttN+FSgc1PkR6NUynS+F08VdmqGLGGyphdXrA/sF3WAvWsZIhu801Xup/D4Hgs0sv0vDWOBYWuv0sntUmO/gGurG4J2U6RPkecwpsw8N65Np4Z/CWUhL1PkeWDOmP7yDcJvN8QmCp00GfphU0MXb/GJXNWfIjnHAN5S0xLcfcm95BIjlf3cJ7qItLafVAhJqrnLkak5QpNavOOB8RPbBlPSHwF4u+GsV2dJdROqbmVNnwL5wJzn4CKAyorsBoG7wKpfX47p1hfsL2bBtLWlxcfg5HWmRCsJ/scKP/GoY0aNVWMEyXqBhhFe+c7wJJaVdJyhmH833qZBilpmJUkfPHdwxJDHbie5zEfQLLJ/Q77FOSq4xrD4lus+oWtuVQ2ZuAAnlyD3HhFyn8NQonxB6/yWh0k34WsbHyAp5hYWoD7S86zFtenWzW5/XRDQpV0LZDLrghJDOE30SLD1fQM/Mhoswp3Da70TajZATAxdpFHHkWn/nzRm43ofvuZ/8PQ6OYFEOU1lTNBoYwAI3UBcNyyv70Ln4eQW2dirP5A78ryVpPIRpXyKUgHnyP3WgHoaHnL7Hhn+P++C69MiF647cJS4WIh7D5IhOzzc1sgGGa+JZLxa5yNL2PoTVWZZlu91MoZwln7RfITr7PaLoNtTUm8TFrswOaJ98nCLoMwiVKVaCDFdrNpxGNBN15ntTqAFDYDUatDWbREanlsCIVe/Md5vkMaQhsabIz36bldIizlKARPugeK3TOXnKMnY0JhKBdfRr9UKSaomSQLcZRTav9geLWznh/nPGb6PF9RNAmaz71yDH/QZRdwTJNGO+hgxZ6so+oXkQbHgfxHoNkgCEMzIqkafYWRee1z1K4fUrhAILc6WD1nkJ5LnEywdRgWDWOZocIu0GzZWOh+EZyyHLQ4ygZUvOajMoZ6fITePGI+vBNNvzzyMGb5EsvojX4ooI9P+F+OsSUktH0LirYoFQFb0xf5fboFk+5LsyGtCptSrvBXE0YzO5g2tBqP4HjvlPkUChGxQwhoIr3oVyKzzjjo0IjKcwKBTm2cLhWexLNoti9J212Kx0aVgVtGIwnN0nKhIodciG8zIlb53tuwGC6jWlKnrab7MV7nKTHXPKqDIc7dLw2ts6RwRpjcvb9FTqVDkX/dWRtE5kfMrz9v5JnUyrREd4T/0cKabEtCo6Gr7JpefSqXbTTJPG6yHxOYdfRQlKaIYbfQsdDqJ9Dz0cEsk5WXadtVZBIDuJDAKSQrHmPd8DRQpK1nkY2izMx8in35/dwpUtzcp+099mf9eb83JOe/yt85pXf4itlxMvHX+WF3i/8rDfpjB8DJW2y5pMf6LOlEcDKi8giIhu/STa9jyM9LKtC7q9gVnro6RGi0mU7O+E4GWJJkwu1CzgieOC0qv0eYnqIkBLl9dDRHcr6RTAK+P+z96cxlmVnei72rLXnvc88xTxkRk41F8ki2Ww22a3uvpB8pSuJxm3AhnEBowHDgCBAFuAfNtwQJBkXaAmGDP0QJMCQIdiAfxi6kq5wdd1qWW11X/VAsjkUizXlGDnFfOZz9rzW8o8TFZXJzKrKIossDvH8yow4cc6OE3vvs9b3vd/7SsnJZJfVyV282QHj5n/FjelN9uKHNL0eW5Vtms7CpeAo22N/foBA4LSuErVeIUl2EaqgCFvcmrzDnfFtukGPa0KQZzMKaS8GDJyQlvN+cygzCXend7Gk4M70NuvhBsfJMR2vR89ZgUhQqJxe8KQAZ1qO2ZstHN9ynXO19jypTphZAY3Lfx2fEP0BA23n/KwinlpjNhjux3e4Pb5Bza3R9nvkZYIwNnuTh1SbdTxvGenfxyQHJJUWw3JCQ43YzQa8Gd8kVnMqbotWPueXe19BGhv8JYatqxSqpOdUF86t5GDg3dmbvDt8l4od8UrnVYL+dYqgjl3EiMoS5ANCbEyRo7wWZnAPu7NL1HqVcuk1nOPvUR3t4cgGZbiG6dpgSooPEW/bwsX1u5hkAPU1sAOoraDPxcc/tyhKbk1vkJYZgR1wuXb1mYZJx9mQVC0c8Yf5gMD/wSGmRV275XYo9MKJqeJG3BzdomFZxPM9bMvBUivk8+9xc3Sd3ckuLzWf51crLWoP/gy38Mg7L9O3FE58hJ8c49a3mJ+8RW318zyYPiCsX6HVeQlKRS5yivgY0jE9bdDhKiKyoTRIL0DNjwEHe7SPqO6grAgdXSCL3hdka+FQLn8OnR4wtV0sUxD8BJMccpNS6ILQis736Y+Qm5SDZJ+j+RGBE+BaFoUy1NwqFyuXAYFdjLAOvwOAHdQoi0OwfZT7pGtZ6CzcjJCaUTHgOD5mw6uydHxj4eoaD5CbLYh6GOsmACbsPvYcMzV9f42gCjq2y3y2h/ZbrFWvYHOaHGFFFNULyNoKg/oSb80fguOw5W1xx/VoY6gJj0M15ProJlrnmLDN9tJrGL0QIEs1pZg+wMZaRM8uf4bCWWgIjDHk1YvIyiZGWCwXfSbFmJbXwlhNzFoIiEWd9xkwRqPMQkavjEKhkUDT6dBsteg0a/T7sye0ZplJmJVTQit8SkLFOQDaKPTpe1vqEoT5MaQfGRI9RwrrRxKbaTvElYYyHpIvv8IEycAFce/7lCojmO/h1K8SFxMI6syCLse1dVbCLYyBwrIxRuGPr6Nnh4jmFvcSj5kU9KMmmSUZOxFHxtDwapg8YxxWuD2+TeSEbFd2aFh1lmROXyUoXTJVY6pWHQxoSm5ObpCpjMAJuFx9/7PLCJvy1ERHAGv+JiZYROYWlatPuJfZuNinouj99D5H8RG2tLhcu4onT5OJ1JRUJ1Tt+oeK0JRdRXU++0O/7+ec84N87Mrgt771Lb73ve/xa7/2a2xubuI4Dnfv3mU+n7O6usrv/d7vnT32P/7H//iJHuw5Hw+DwPwQxV/j1BY59gaM+6QAYZTNcO2QzMCsnNJyfDQazyjaZclE2gyjdVr1KxgJ358fMBjd4KK9ReDWOSjG2OWU55IB0/kxhSWQq1/GWBVwK0TB+w5gcuVLjObv0N/7Y4SQhPUd0qzkePQmbthgIleZlRNC5/GFgcRiqXYV0xhglwWyuoaBxyYI7EcmPqbFhFIrACb5mIpfo2G3adht3GQG6QNAfKzpKFf4+LZHWmZUnMr5wvtHxKCZqymWsM9EU0LAnckdDmYnGOBy3SGyHp9+kMLCkpJSK2IZUFQ20ZUtnGgDpEvuLz/yWIN9/w8xo/tI+xbq6tcoN76Cke5Z47faeJFwegOVHFNYAULYGDRYLtNihjEGg2FeTMnKHDA0nYVgJosaHAzewHI8HJGST77PvEhJ7YhL9StnynZbOOw0djiYv0k1HuEevcFk5fNktXVi6bEkJbNydnbOHs33WQna6HxGIcF1Fu/PKB+ePkYxLSaPOUKFMmK9us68mNF0Ag5HN5gJi7EzYilcRgqJNpqK8/77WZqCYTbCGMMoHbMcpD/SYvAXGW30YiN3umjMGtewqlto6X2gyEDN79NOjsj8FlOdkFKyO9klFzFSSkw2xKs0+MaD/4R0a9TcOluVHQyGttulwCJdeplyvsREGPz+rcXC9yn3eQCFZpiNAOhnfapejcAKcITLvcl9nmtUkdgo4K6UNPyI2uAdvOoKSmlUuExkVcAbcr/IKHTGfjmjvv6XQXpo4Z1JFQuTLzYvwKhMyZdew1YpyqpikEhTAgYtHAQGqeYY6Z05+L2Hkx4jDr4NRuO2L6Hk+6tyfT7Hfc4po6LPvek9DLBaKVhyl3AGb8LsEF1t0BzfoZgewOQ+1oU2Ska4yR6olDJcRVsBRvpYwGp1jUk5oeZVuDO5hStdPMtlZkrarR3o38bUVtHd57ix/33mZYynA5Zry9SsgD1jUCufoxCSwmlgAXm0iZKCvmtxLzvhVS/CjPdpOTXmyYhh2ODB5CFTr8HFjV9FYD1mtS+EYE8rcqcGumRajpnmi7gzqQXbjQsYIxC6JEBjP7I+SXXCoEwJei9RGE2t9eJjMSQn+dFZkYoKdNzHpy7P+fhIk2FGd0GXmMk+Vm37sUGPH0RZEdnyF3EBnaeIqIOxPKTOqZiSwnIYlWNujCasBHM2KxdASrT0masph/E+vh3QDboM8kNsKSBo0fR7rGZHZLNjqCxTrazRGoGsbtCfHTL2qhzOdpkXU7akvxCwmBLP8s4+y+zsBLdMiOI+1NZJgg6+36TiVLkxfpd5OecNDF/e/BUKbwMjbPTkNmLvmyhTMpcWuVOjchpV1c+PeDh7CMBmVdFyPhn3wnPO+VGZ6wl3JrcJgAvCxncaiHCNzeoWpSmwhM1BvHdW3MtUxmH8DkX8kHi6i7FCXNlgHjUxK5+ln00J3Qrz7ITSlCx1rtF0G7QF5OkRt/OYoNrDz+agC3R1CdOfLhq5lXVi4HD4JpHQzO/9T+TBEk6k0ZXtx1wBjXDIe68hdUph+diNERJJzWlQA0Zl/+yxzjO4I5wLzd7n3myXJauCAFT16c6U53yCWB61nf+a7ZM/4I+u/9/OxWY/h8z1lIN4n9AOWPLXzkRisFgLxVIyzofk8R51t07LsknJmDW2qTQugR0yGr4BwGF6gBIlFavKVmWR3FD4S8iNrwASLRwcr4UymsKL2Dv+OhvZjLm08etrTIs58XSP6eQ+1aXXGGcjmk4HW8cE012aOmfut8l0TmJSjooYz5TIvH/WqMt1DtEa3coqukypuU3yySFeklGs9RBG4RdjqhjmRlJzaoAgckJsYSOxWPY+WHhjCRuBwGBwpItGsTu9RVJm2MLiauN5ziU4P30IAdqYT2yIMzcZEzXkJOnT8bskKmY56vFguocyCo3BGIOWPmb5Szj1Zb4/fpPJbBEv1U9PSFEcJAM27QpGa3Kd4wsbTyzEPaUp8GXIVI3YneyCVBzE+wySPrmbU5iSwKsyi5YJ7BAVdPEf/glYDWRQQ0/2kZUOhddBIOhqm2J+SDLbp5jdxu58HitcJq98uMuhMVB0XsZKj9ErX0BJF2P5/KDL2zk/P5SmOK2zL9bWyqhnGn4LnPDsGgvtxZCdK3y2axfOYjQlFlJYrAWbi+c3CUIIRtLhsHMRpRUdy2U23WU8f8h8vs9R0CGNY2j0MPMJVnVM019nYgSy/QLR6CZCSji+jtu+QnX+EO3WGa88z3Byh9HwOjWj2Fr6LLK6Q+z3kDqnFBL78M8hm4BXRUsXqVOkKdHSQT8iHijskJs6J8umiKzP1dqLZ+5sP05SE3NzdJ3SKJaj5Q/9fPpFI9cZNbuBXbGxpIXEAXLiMsEIgzACOd/DFCl2cgB5FauyRt5+8alu7hVZxbYkg2zIvIhZCVYZZlO6QiKNRlgOCAsqHdT6VzDw2DkCYAsLDKQmYVM6ePvfIcum4FbIo3Vsq05p1bA618jjA1K3wo18DMYwM4Z9S3OUjphyh6stjxOdM+o+h6dzTmobbCzaUyhK7iZ7BCYlLFLajatPjUTXwiY1MQhYCzdwjVwIjN32x3qvHeGxWd1knI9ouK3H3A6FkYv+9g++9tPWRz+Ba+ZnDV9EbFQ3mBVTOn4XYT75vvZJccSD6QOkkOzULj3R0/0wpE4RRi2EuNKjWP0yRloMiiNip8md+ITLlSXK8X2IumgjcaSHtD2EhGl9k7aIGJFxb/6QltNna7yLNIYZDmnved6c3ccpYtbdOq3qGpmxKVe+hNA5u7M7KFUwyadkOiEa32R294/pWRa0YoRbx1jVs+SUQi1cibMyQ6E+VCj93nv9QUF1Ao3IThjNbnGUz2h6bTKd4slgcW+e3MAYQ9Udcqn6pGDtnHN+XHzs6uBv/dZv8Vu/9Vs/jmM556eEIlzFXgvALNwxACw1x5reR1gua/E+h8ffp1ZZplq/hDe/jygG7AzvM8qHiLBDpbpO5K6yG9/iMDvBkhYGQ6lKtDFgSvK8j5MdYY/vMilmDHqvMlWKrerW2ZSgsQPE5AHB8A5xPqdS38HCoRW06Dsh2/mMRnICzgozPeUkOSJyK3SdJYxVRa79GuiU/FQh3HRaWDVx5mbyHjW3yiAbUOqSqvP4B1vZuIrtVjGWR+H1nnnbagmbS7UrC9WyFZ6LzZ7Co2Kbj+I4P2RvtocQgp3aJSqnEUvaqLPHmKf44jq47NQuLybzrCoSCwPk4eaTL6IKcCKElMi0jxm8jS3shdUvC9ddZ3wbZ3ifZROTeHWci38Jp9SUQYdVEvrZGMeycSyPQTwEwJUea26HVGeE3Wu8o1Law3fJDr5Dz23QbWxjSwtRvYoT7yGKGbXoElYyxyQJhV2i5g/xsyHN2hZVp0NuUlzrCGU0S9EKIxlSr67jVi+cKeJrTo1BOkCZkljP2E/v0/NXTp0ABR1niSUZUTz8I6bT21jNi2T2NhWrztXGNbRR+OL9jY4tXBpenVE6pubVHouhPefZmakJ949vkM01m5ULp5shgbI+2HXLLidU+zfI4yOqfoNa4znS0Zt00iGToMNz7efw4z5jtYhPQisEku6pa58wCmd2G6kL+kGTkTFcuvCbaBlROk0sFWNN74HtUURbGCGxsOgFXfbiPVKVcDjfI1YxkVUDFMpopICJGnMQHzGL1rnUm+H0H2DvfR2CNnn1Anl1h872X+A4PaIIVhnphKp0OE7uYkuLhr5MIEN6YY9ZPqMbdEEGlKcTGXYxwTr8NsaUmN7LyKS/EGa4EeXy5x+LbhLFHE4L+qRj1rsvcGwd4VneQlh3zi88UzXmzuw2/fSEbrBEoQqkimHyEIyhlWWMizm25WNRMo4fLJo9h28ghMFOh+Td186er+Msc7le8tbgTTalgz76LpX6KoP0kNn6LxFs/QZ5/TJ9lSCMIZjv0bEDouo68cM/pDLfp2YUIlzFT2OK7mfR0mPmVCn8Li2VUUof6dVwshlRpYPCAzSzfIaKnCcm2o0xrISrPJw/JHIimk6TqT0iiPepWT6RsrlS3Ubv/wluHuMal+JUVBZYIVW3wryIqUcrmKc893ucCzg/GYxwEGETMzsGN0J/yGfBeygrIl39KpaKFxEaKsbe/yYrOqEV73FgFEFzm2R8i9Lv8GA64XB+QmYysrIgKRNaxZDi/p9QCIFY/gx2MGVp+JBSp9iiT1l/kRebr3BrfJ2o0iMvM5aCJWa2S5BO2V76LG64SVG9gEDjzO7jTm9htGFp9QschS1atat0nWW0KJHSwrMdmkGDiv/+uRWimRqY6wQnPuaevMWF+gVqVpNSvx8T9Z7A/pxzfhqY5GO0MUSTuyTZDN9p46zYBH4H13Y4mh+xUl2lKuuM8hFYmvHd/y/F0dtcal9k3FujW3uO0AoZhhMcP+UAjepdI0YShF12lI04/B799CEXoi5q9IBAxZDNSTe/iuq9TNG4hCM8HKFpeDXy+AG5npLlFr5OsdrXKH+gaGuEROYjvPkDyKYoI7CXPkvpNKjbTbbrYLSh/she+ZyPZnd2mytKYywfE3Q/+gfO+ZHRlTU+O9/kXzHk6PX/K71X/vanfUjnnOKkB4h0gA5XzmqKHwch4OH8PnGRMM2nRE6VmtV47DGZShlV1nAsi30hyBzDwfg6pS7phl3WrArL0Sp78wd4toswFpN8Sq7TMxcLLX3G5YCsTGj6bRx8AmG46HfxmlewhENZvYDjVgjiGY2wS1BmNP0WWpTM9v+Q5PjbuNImX/kCHbtKNj/ASQ6YTvZpda8iow1kQ9BwmtSCDfxwB0tnsP8tXAFGF3iDN5CDm5AOuVjbYLL0Ejv1Sxht8K3gmZx7Qllhp7FDpjLqdgNjDMXpMJcyGs35OuqnjbRMuTF5l1zlbFa3iOTThwCfFYPh7uw2aZmS6pjQqrAdXqRhdYn8lGyyixetngnhVbpPdu8/sVaM6LWv0Jjep21HiGCddtDGtVyWwqXHXDEc4RHmM0Ryj4lcDFAWKJp+k1IrIidiyV2l7h2ghEeMhbA8QhmAUQvHHKeOyWeYbATROsq2SUY3GI1uIqtrqOZlNmY5orr92N4T3peRCV3iTO8iTElR3TqP8/4FwcVnpbLCIBnQCTvPLBCpWU2uNj2MMY8lftSsxhOfLe/hiYDLjUvsx3vEwRLTfISLw4pdQYSrBFrwObtGjRB0CbaLdkI8GdCrXOJACPJyTpbN6JoCZz7EHz1EZ0O0LdGVDrXlF1EiYNZ6nsBeiGyUZWOrOanvEQsbKi2W9v4QkY/QRY4KV1FLn6U8S8QwZCbj1vgmxkA76LLibjDTE2b5lLrbeOx3/qRIVUJ52o+Z5hNW/LVzQcMpoaxQdxtYhcVKuEKiUibZhKVw6X0RiddAiruI+BgTdijnI0QtgaeIbRQleVliCZuT7BBLCrYqF2D1C5COUEH7bADIWN5ZSfxRAlmhGVWYTAdY97+Hc3KDemObqbKY58dkdk7T6WCEYDB7SG5H7NgSr0iw0yHD4ZSl5mX6QqK1YcVfJ27FZCrlYuOls9fJdMqkiPGiZbxihHQc7HxE4T0uIstNyo3RuxhgzbJYHR+DEKjeZz72uvE9s5Bn53x99CwIIWg7Pdo/xoHPebEYitZGk6j4mcVmdj5EHvw5GINcegmhFeRTWPoswpwwTjTPmQxPetTbV1DhNjI+wRaChldnb/IO86zkqNhHGIHrNRgVKXVbMxvdpVZdxw1W2Crm9KRLT/vMcAmq2yA8jOVSd+v0kz6RG1KYjNl8nw1poe/+IXY+J5J1DjseD2f7WFLSChvMsphG2GAvvo9v+XS9lceGaZ4Vd3Kb8eE3qed9ksYGWhjC0/dOaXW2dspV/qH3ZakznNldjLApos3zKOZzfmQ+9hn0ta997ezf4/GYSqWClE9XCp/zs0vpNJE6xet/FwxIHaPmY7SeYwvFUtDBw8UfX0fc+g+4lS6ySEjwIEu5OXibtFmQlhktr0uuM55rPY99/AA5uompbRBKl/LgdZTKIOzgl3OmwidTKcI1GCNAK7peE9vrYHldqnYH1b1KmGxj979PMd2nPHiDyFvibnrAQbJPrjKutq/RdFrEeUzNrVE93ZIKJPUfWIBIk9MY3eXlYoxqXMb8wEZDS5e8sv1DvY82LrZ1ro5/Gu7sLkwfQmWZvHrxIx8f53Ng0ejOdErFqmEMXKxfhHTxIV35gEVJIKMnNld2OcEI+zGBj5YuxdJruF4VPT9EaQsxuotn2XByA8IWSGfhkockLWOOnRob1U0SNSfOEz7f+wKBqDIojhiwEJtZliQ+/E+Ud/8Ttluh0r6KA3hujTA+xJMuTiGwsTHDuxhRkszfBeVgm5ypG5Dtf4fSGNT0BOfyJaQMuVp/HoPBxqHXWHnCzrZut3ihEXKUHXIUnwATPMun5bzfALGyEUqlxOUUM7pFUVnFoBeOZT9wWxcINsOLLAcpjvCeWBAlekaiEip27YfKCv9F4Tg5xHgFszxhWowf+3t8IEZTlTWCio9lR8jkBDG8xyQ+pNnURLWvkKYpJ0mfbrRMPVzhWu2Fsx934gdw8i42cKmxSd56AYygPP2+PbqOmewvHisd8nAduxiz2b9FS894GPUYGUHLjujZAa6/KOxYak7A4txIhCERPlHYQk33YXgbmc5QK59n4NcZUyJIuT56m20E1vgBhF36jSYWEdulQiQTjF0ldxaThLnOaCVHmNNYVznbh3iwUKlmM6x8gvbfLyyW0TJOfARlgm5cwBPBB0ZAPQvu/B5ifoCprJCHzxahfM5PN8PsmIb0aecTojymG22ipY8V1CEe4Qqb7vqvkxx/jyMUgzJhRaV0Kemnx+RmhtXcpGUvNtwSSUcGfN4onIffJnbq+MkxwhiG2Qy/fgG32+Fgfgsze0hj8oBWsER69A0O+9fxpU0r7uOFm6h4hJWNcPIhzfEdLjuC43AZ160x7i1R1YBTpZHuMcrG9MLeU6NTLBXTtio0mi/hZkPk4fd4USqyeIIlUoS8jqxuInMN+DA9QDSvYYSDhc2FymUUJbZ50v+g4/UAA0LQdjs/3j/WLwgGSd55Bbs+RdnhYy51H/pzwia3I8bFkGo6wCoy7HxAGI/p2pLk+B08p4IV9nhgXCZpgtFz1mZHqHRKtXWZ3ImYlwlNaSGMYZT3GedDGiZG3fu3eNV1tsoUGZ8ga+s8cF06RUwjOUCUfbTTYqxTGtkJ9oM/xJruQjoi8HtsXf2rxO7K6e9oaLot2m4LYQxOMUbaFlo4uNEOG70Jo+SQQbSGwZCrAixoez1KXSKEpPUxp1zPOeeTYlicEJdzWl7nbD9RcWr00wHSKHx7IY4XpkSgyIuSwI6YZzFbjYss+2vsTt+hTAbEKsGdn/DZ6hWMv41GsR1dwOgR9N8iVYp9v8YwG7OmBJYxVNwGihSncw13fB8xeUi7ucO9pVfpFzEXyhuE4yOeEzkHJiGsbZPd/c+k7as4wxuUPxCNYBcTxOH3YHoHyhw6LyKTI3AaHGX7HCcnNLw6DefjRVT/IjPJxwzyE9ZTUJU1OB8y+4lxqfcV6gf/lt+/96/47frz5Nt/8dM+pF947HKKOHgdjMaaHaDXvvqhLojS5Nij64giRTWvUDqLOo9n+cRFsoinfMrP16SDiQ/Znz2kbO/wnaNv0Q2WAMm8mCECaDtd2s0Wh+kBB/NDIifCfUSUkugZd6d36WQDptMHdFsvc+D6yIffJPQbRK0X0L3PsBRJ0tLCy0aIqIsnPSb5AbX0iLJ/E6ELtnqfhcPvL0TB09vU6psER+/S3lohbXzhrNmjLdBWgNu6iBjdQURdzPwI4iNMOiUIl3CETyEqfJDGTOoUqXJKp8qjRZuKrFN55PazWdlikPapevVzR/qfQobpkFm+iPc6jo+IKh8sNtNoJuUQKSRVq/7UYWaDPnV70tSdFtu1bSJZw9Y54eAWqiggvoX2l0ktj8HgDbJiQpyNuDDbxyag4cDK8kvc0imzck6WFcy92dngnjQZ4ug7UBZUSNDVNhOVUg+atP0O27ULtOZ7uLt/AColqGyQB6uIwkCZQNCgnOwDDkwPkM1rGCsgbz1H6kbk2YiwmJHX17Ae6ZAKU+D2vw/pEKyX8CbH6MEtDDa2LsmbLyBO96jngpefX4QQ9NwVlryVj/139kX4RI07NymZTolOB9MfJTMJD2d7jMo+cTEHLelFS2zkba6WPm69QZYMmMuUqLZD2uxQjr6PVyqs5jUGxZxqZQO7uEkQrWEnI2T/bWTYJj+8js43GaiMnRf+GyrGQqMxSOxihHv73zKZ3KFsXiScHWAmD7FHd5BLnwOTY9I+nIrNJDY1t05ohYROSFmW5E7G7fEttNEM0j5XG8+fDp1/clSsGlW3QqoyloLl8+vuEaSw2Azfd2ZsOrAWPG62UASr2GsVZHUJNT1G2C7KeXqcoyNcumGX25MRO7XLRFaVyK5SOk04jacUAEWKe/jnmGyCbj9H8UhyVKJn7M0PsecnPIyPuFpbxdUlprZE3n+H0qvxoLJGEB+QCEFVGMKD16llMZaBqhuQ9G+wFK1jyYBARlQaNSyssxQpd3YHZ/qAK5Ym6b8NwxuIaBvZeRGn+zKlUz9L4CpNiRAwLoYEo30axiUQFWRyCD/EkMLHQWKfrY9q5+ujT5WO32VezHGkQ+003UGcun182C1FpiegFh0te3YfNR0ABplU2Xj+N6ge3sV5+G0EArsoULMRiYQ7XkhRDvAsj2Z8iOpfJ3IiapWCUXWVw8o6lt8mMIqt8QN2RAgFmDKm0rhIfha5KlgLNuj6PZQpuDG6yXLUobs3wKusIZXBUoqsjJmpCdNkSs1/nuebL3Bzcp2smOLN9tHODbzWy4jZHqqMyaI6+D1s6yOugXSIJSzQsGbXkNE29um1FVoRq5VV4mJON/hwoaA9voUe7TJXU/LWAKvx3I9FnHzOLw4fe6VhjOGf/bN/xr/4F/+C6XTKv//3/55//I//MWEY8ju/8zu47rmw5ucFe3YPpvsYLITIAIvDfIgXtpjMjthYuYg8/C5isgvJIdHmV4nyCfdtm5N8hj07oOW32HJr1AUsGcF8cI9lPEQywbIbWBtfJT9+m25tm12nTlM6rOVj7ON3EbUVyGaY+ZBe6xqqfoGs/jxauviVTei/jbAdFCWTcoQrBW6ZUUp44+R1HOGyXtmgnw54rhHiCI/3NJGPLvDs5BDGD5CAxR3y5aXzRfKPGUvFcPIuGAXZFCvsoawPz0jvhkskKsWz3LMFCEDFrbIabHysv5k7vwfHb4G0EMuf5VAo0jKh7XeR4TImaCL3vo0pU2RtFXNyA1NmMNlHLD0PzS2K9CGFkUyzEfelYpiN8GXIKB9zrf48TaeDVbMxLBb99vwIS9iYPOG5qMeRU6cjQ2pOCx32UKVGmBxx8gbz5AG6scaB3WTVqeI1L0L/XVAZvuWf/a6PbRafkptuF2O849dpFgOy6ipjrMVi5BGU10Q4VSK7Ca0rjMyHT80KxFMX4rlJuTG+gTaayIm4VL36iUUB/LwRORVmLAqF3jNOYJZOA7f3PHY2wkRrmHJGICusVzxktEZpVemHDe6P3sR3mvSCdaq4YIonoiaBx86XH9SKvxeZZ83uI2cPqGJY8up4YZfV8X2C/jeRboTuPE85HVCzLLY7mxzrErf7EvrwDYQqUXYExnB/dpvJ4Dq5ThhJl+drlyge/imWNohkiLf5WUyp0SdvMS/HWPMHiK2IG9O7lFpR2i5L0gKjMUEbYfsw3AUvQv1ABKiWPvnyFxa/x494H7fUHI7fxhgNyQi53kFb55vQn1mMwZvcoNf/HsqC2WxIJ1zGHT8g6/Yoe68hixnaidDCZb5e42h8B200c69Bo7VNPFbIyjLF8DqyHaBllcwkDA++jhXvI+MBa711Sr+Fzmc4nqHUOYWeMC/mlLpkks1YCpaZFDFZYw3GD7BXX0MbG+FYYFmY4S7B9A5+NiJcfpW7quAAyUZ1k7ZwWQ+2WQv1U23MnWQfcfQGSIm1/DnEyduobEyqxqhshBuuYwPaqWCFLUwygtoK+pHPE4lE4j41gcTCZuk8IuETxwiHwv34wo7DdI/D+Igqhgu2oSKbC3EymiBoorWNthyc0+L5urDo5Cm20TjZjG79Mh00uv4cMyE5qrTJUg2zPaRVIcRQe/h14iLFX34Vr/s8eZkRm5KOMAyyY3anNjsmozN5gAak0dDcobRqGDSjYgDAxXzObHSTtmXjDu5B0KZceg1lhYjlL+OZBDW7T0s6NE6Lpq7w2HikUHvOOT9pYj07jV02TPIJz9VfBARVq87V+nM4lU3C0XWE7VHOD/H679ALKhwIF1tY2EYhTUonXKFc/RXawRKt2kWEt4EBJBY1oRns/zmHw+vYUrC1/CX2izknXoOqDZHsYHkBcvoAa7ILk304eRM/bNJ36oyPvkEVBwZ3CHo7ZBjS9nNEQffDF0NuFaEGCCHRXpOSgqP4GGXUafxWb9GYO+cjuTO7BcBm/ya6/dJHPPqcTxJLSD5Xe54/FIb/1R/8b3D+y39JeboXOOfT4qM3YXY+ROiC0u9gzw9gdH8x0CcEZfdzAKyHm1SdKp70z5zIHsWd7dPJS+ZFTH94mzxoEVoWvrBohQuHFbsYUR5+g4qK2Vl6lchfxzKgH1njuhgY3KI0mmn/TUx7h1RnxPmc0G5ipIM0isSNmGEQxuHB5PsEh2/gjG6x2r7K1Ggcr42dHHKYT6j4Tab738KurGAPdrHC9SdipPLKBWTtIkYp3CLD1C8g7D10fQPlfbDA3i6nyP1vQFngtXfIapc/8LE1u0mtcu5S+dNKYPtIIVFGE7of3tw7OU16ANiubtNwHj9HhCnx0iMueQ0elCk1r05V1hGmxDn6FnLvzxGVZcoz8YEhdysM8wmBUyfwe3ilYVpOkGrOjclt5sWc1craIn7tKQgsPOnTsBymg3fpVjZIZ8eY4+8jdIkZ3UNW10FIVPfFxUCNMTjhISYZIWorGGFjcGis/xoMv0/mhIhgCSt6fCDZyfqLYWUh4ebvI2UDMby+GBhH4CYPESfvgl+j6Lzy9BrYOT83fBI9m8JkXB+/Q6kVTa/BdmXnseftZyfMiznDbEjNq+HLAE8E6EoX12th+n9O+vCbYFvsN9ocFftYB29QcSuslDMudV9gV7rUGztQZJj0W5ju81AmNFY+h+VWqBQ5zaPryBKsxgZ580Xc0TtYyQlOPoV8juPXkKN7kIwR0/tIv4493cW4FQpvMbi86q+j6opExViWhTLl2e9h+ORieh/FFg47lSuLmtFT+hHnPM5ZH0fFyGyI9uqUTg3VehWrOkbbwYc4NApWvHXCVsC9yX1KpfCtpzw2PsbMjzEGxPAmInxflCmNpuk2GAYpQX2TufCYVdocPvw6K0mfChb2zn/JuHGBmhvR9hs4g5tIMULoFDuPCdvPU06P0cGAxK3Tz46RQtDxergqRx6+jhzdoiFKRNQgLTIcNSWa3KdUJa5XJ+99DiMsAhlS8Srcm99lOewyHNwjDGto7/01S24yJsUIz/IXIuuPkY70UZyvjz5BjMHJjgFF6S9hPsbQVSRrPN946eweYqk51vHriDJD917+wFjVuRuiiAllgPSaiHiMVClGCBzLWWgAkAhLIqb3wekwTvfwWheZOXVwFIOsj1/OWQqWqUfrdKtX2J3dxlUpwY3fw7Ui6L2M6VxDuR1Kp0ai5wyyEwI7pOV08ERAbBQGwxEO/vqvUpkcIqSg6LyIZwsGSR9b2gzTERu+wZEOXjZGjXYR4TKeeIMiz5jPdlF3HjCvb7F88a9h3NYHvpe6vkWUTVmN2sTNqwTO0tn3BJKeuwLPKNHJTcpRcoTIO0ynu1yrv/DRP3TOOR/Axxab/ZN/8k/4d//u3/G7v/u7/O2/vbCp/9rXvsbf+Tt/h3/4D/8hv/M7v/OJH+Q5P1kUJamOmeoJaXyPlt8h7L4I2lBkEYduHae2RVK5SNB/C5HNEGVG0bhAUNshGbxOW5XUnSYVKcj2v0WqFZlJwfFwlItlMrTjIrqv4C1/gSza5IJOsfe/vtgg9p6D2QEmGaGtgByPsnYVqxhjp31E0MRe/zL50bfIEOwVKRfiY+rTfSZhnTtulUzlFKrEFR5CCEqTcX9+j2k5YTlYoesuI5AYy1848xmDcSvnQrOfAEY6CMfD5DHCdjHPYH0dySrP1V/8oReXBo1CYRkbEZ8sLEVVSZbscV/lALjpMfXpEITE9F5CS4/SreLkc6zBdex0HyUVwg5Q6RAVv0vYucRIKu5P71H3atSdBsJkCBFRtxeNY1X0UbM9rOQEq7HN0O1Qr17Aq15GZSN01odiioqPEUGIooWWNoXKiIM2Ey1oXfhN3HiAF3TJrWdzDZOzh5hsThUb20CrfuGJSBxlRci1v0Cj9yJjrbjgNn+ojaIyJfrUqzlXGQhzvuH8ALreEquVLjM7x+PZm3h5tAnRIv5VuA2cjsLRJUV18bWW02WlvgNIllWGff+PFg5+rcuU0QaicwWhFzED7zEsTjhKDulFDZZsH2yfMljGUjG2ijGDO0jLouk4eJN7eEgm41so26GmU6S/TFwU5BOoGBgIibP9l7DTE8gmlJUVwv63CY7exDEFG5tfxQiXVrSGW2bYbkQ97DEsYqZqxiA5wXZrVPMTqsWcqR2ybwydjV9B6JLMjhauOJV1tPTQQpLqGbZ0T+NIPyzTXiGM+dDJ+kcx0kZYNqbMEZYD53bCnypTNSIuYxpuE08Ep9Gvd8FyKSrbmA8ogr+H1ClmuEtVBGiVUvc7SBGAs7gGtXDQbhO7GGLpCVWvyWpllUIVdLwuRWg4KAe4D/6Irl3FKRTFyi+jjMJYLllZ0uk+hxUPUF6D1uovsT+8zoFbJZ4/pBpWUZVtel4X2wno6xml0azaHsJEiMYmid/ASIsqKeLwdYRXwypi7HwKbp2kjOG0bm5pBVKgT++zUiXYs/vY8/soXWC0RCQnCDckiR/SL+YErUvElk+jcQUtHPLea0idnoooz+/XPy1IlYB0PvJeZedD3GKERDAFZsufwzYQD763KOD5PUKj0eOHXM4dGtFFqtiEd7++WH/5LYr1v8BBfsJwfp9mWOOO0fScAEsIPCSOygFD3Qlw0LSHt4mTE9bdCJmOGRUJfrhE3wpo957HaE1pSXTrJWZBi2Gxz/70gCoGf7TLqruEdfQddPMyOhkhywTtOBgDLgE71SuLe7gwpzfz8/PynE8XId4v8EkhefSsdISLmb/L7cNvUjeKWnULoT1WZYzbfZm6Lgke/hlGa5q9FymXfx278xpG2GchxJaaUz74I5KDb1EvM/LGNrWwhxICMXlAKTVldQnjd/GOvg2VFZgdYUU9yriPrtfx/SYmyxCuR2RXcIMWUa+NW2rK0zXie2ijmFqSSu8FymzAWGrm0qfpVnCxiZyQST4lsP1njiY6B+5MbxJKn1ZyQlrb/rQP5xeOzwQX+dP5Df671Rf53/4P/zWjv/4/ojovftqH9QtLaddwll5GZEN0uPzEesZJD7Ef/E9gwG1tYVSBsSRKaZTloNFIJBb2hzuA2z7CWLS8Dips4oc91kcPqSsPIUKyWh05e8Dh+BaFLnHckKq9j53MEY0tstplAllhpbKJUz8izBJK22EsPaLlV1EqZVrbRu79Z2blIa5xcZtXKaXEiqeYPGEe9KgHLTrrv0rhb4K3RzmS3LItHBWTCY9lCoQQuNOFKLWorBObkljNOUmOqbo1VruvYLcuY+wALdwPj7zJxwtXSsDMD0mrq1g45/fsn0EafpMrzauUShFaHy42K9T70fK5zp/4vjN6B0b3qQnJ86ufIz91oLbKOToZI+qb6GJC0d3BWBVsoNZ+kbklcSyPYzy85JAci0Exo+bV8e2AyI4IrUWd3In3EMUE2d5Bzg9xoyXKfIw3+j7p0XfpH36X7ctfA9snycaI+hZWsIw134eD7yG9KuXS54h7L5OXI47zGeXsBhedKk4yotN4mdJfQqDR2JhT4ao0Gmv2EDG6gXAjqDVRwkfWt5GNDYraEvLozcWA8OwYq3qC9leeeI/OOedRUp0QlzMc6TEr52gU4hF3s/fEPL4V4AkfaWx8GWAQFE4dbUBHDY6SPm465EQJVm0Pb34I6YyohBd6VxiM73BCgSClZddx21eo7P4B/uAm1pW/gppMFnKw2SFu0ITpITqZ0KyskS1/FhEuIZMJRkpMtExpNdDZHDnehd7iM1JiUfdrjCdjjubH6EBzobbNtJhRdxvPFMX8wyGeRV9+zinClFiH34Jshm27mLUvo6X/zLGRDatJWAEtHTzrKU6YTgWkBUpB0DxbS7jpPv7xG+xQMO8+R7T8FR7M7rE3epctt0LZfwevfoF0cp95r0fYfhFrcA9ZqsVA1eZvYk3uYva+h+1WKJZe4SQ74jA+BBbn37LTwMmOYHafpLqEqGwQrgdIt0JJiClLSIZIlTC3Fqu8NaeJ7fWYWQFy8wLKXyG3QkbFEQaY5mNG2QQBdCptZumcTtCj/SzpMOf8xHCTh3D4fcDgdK4+U3rVYzzSO7TiQ0jGi6G88V3ovi82c7JjRHxE7ld5Jx3gNi4S2R4r0RrW0Tex5ye4lgNlhrYDTHeHk9k9IneZMEnxnYipdLEtG7TEql4hcNuUfhurdhkbhwvRDlb2OpFfR8wHmHJG5nUo7RpCwL35LkmRLo6n7mALG0/6bFW3SFRCUN9h1p0jrBpChlRNwnb1IkorqnYNgWA12KDQGfZ8QMWOoP8OzvQhVb/CzLLxBDj3fh/CdVTv1bNhFWmKU4G+IPc6nPSuMM6ndIRHJCQlBRbWU51vP4iydhEpCqygytBrYsvz+us5Pxofu3P6r//1v+Z3f/d3+fznP38WnfnlL3+Zf/AP/gF/62/9rXOx2c842ih257c4TA8oVc6l3gv0hYVTvYxGEqplZskRVbeK49TR0Tpm9TXwapTGwxdVPtv6PImK0ZTsjd6AbEDDbVIWCbL5Iuz9MdODbzOvb1LrvYJY+iraaPT4HVQxJzQF4uh1lFNFNrZRJYhqD4lGHH4PTcbR4TGifZl08C5oQacrEcmIVX+duk4h2kJJSd1p4Nsed2Y36efHABxMjziOj3mt61G32xReF2flNYRKKYKlj3iHzvkk0MKhXH4NKxtQes1njoyCH05opo3ibnyHaT6lG3bZrK4ikgFC2qigA7M9BAI3PgJ9+hrZhLJ2CQyUjUt4yRE6PYGj74NXpdHYwQkFqVsjly62bWEJg9//PtnoDvXmK6j6JZRw8LXBVC+TWREzy+FAl7TiPeqD++TllFgUjOb7lEbTLTOGURe3s0Mkq9w2BXvjt+m6LV4xGnP0Dm51RN5+6aOnBbwaC027TRSs4dgtwJDoGVJYZw5lWtiE7srHkD09iS9DViurTPMpvaD7VMedcxYoo3FYNCl/2I25ERZxZYNBfoKr5tSlS8Wqc63xAmmZ0h3vYuUj6F9HADIZk69+9bGXUygezh9QasXdMqWortCPT1g9/mPa8Rxjclh9FU3BYHCLqeXRdiSlV0F7dU68CqroU0rBLC3IB7dpex3scIO8egmChftRTwZY0QpYkqrXIY82qVUu4mQjtFdHeBFaapKllxduOk6AvfddGsWMqL6O3fksSobMmbI7+j4CwYXaDoGwOcgecDg/xJE2l+tXccXTJ8HsYoJ1+G1AobuvUnzItPh7aOGhVj6PTAcov3U+HfspkpqY2+PbGAzjfMSV6vNYoxswWUx3O9Ijj9Y/9DmMdMGvIpIRVrAMzYsYn7iIUQABAABJREFUrSmC5bPHOOkB4uC7YAxu9zk6lW2Mo0l0TKYTmnYF1wqRUkKRIXSBlJK0vk4UVLCGd7lblqSTe0T1Nb5rFVAO6DkuFxrP02eCIxzeml7n3rzPZWnDfIxxfMr+9zjKZhhT4Heu4W59FTPv4wmBDHsEQtD2Fk0De3aL/v6fglslXP81HKuOM3oXM9nHSIUsZ6hwGR100ZVNcD2yfMyh9Gn5TWqnDn1GWKiPaGyc85PFnd5GjHfB9im6nzlzU0z0nEkxpmJXiawqVnyf0YP/hCc1G82rxOEKnl1l/+Hvs7f3Dapujc7GX8DFQ5SKqnBReY6KOujui6AKSumTqSl78wNsaXMwO+Ilr05+cJswXMLz67wtoFFZpjndJ/DrNGZ9AqeJF/cpWy/ixA8IMYThKmW4jc6GqKDD0OTcGb1DTkqhCzyrinFDjDaI9iWM9BHR8sIB8xGMWYig9+YPCZ2IzWj7E4/8OOecj0MgQi7UL5Kcip0fdQYwGPaGb3IU7zHQJVtuhaq/gh0s0XI6uJObmFNBgJwf4uYT5Pg2erKLqm5ir/4yqY4xKoPKMpGRNLd/g1rzVcqb/wYzfIt4sodYeQ2v8zw2DsbvILsvolov0ui8jOW3iKqXUMk+iUiJT96kaG1x7NZwHZ8ty39kt2C4n+wyTEcEtk81aHAUn4CKMVmfFX+drcpFUpXgSf/82vsY3Ji+y7pcCLf1Dwj8zvnx40qbL0SX+H2j+GuVZZb/7V9l9LV/j2p+sOPTOT9eimAFgqeLPez5fUT/HYRXRU5ukrVexiZn1rnCblkgpu9yobKD/RHiqSJcw162qRpFaru00z6VUgAKJvcRtcvg1XCckCKf4VouZnYIeJjRXWT1AlrY1J0OcuXXsfIRllNhhZKjbI/DdEqUDFgbvo0b7+GIkAurXwZvicRtUEz3cVBcD5scxw940W8Rheu4XsDx4Dusrf8K0fAOpRTIvT8gLgoiERAXfW5JjwfxXdpel6RMqTsNInsRU/hR9QHltbC8CmUx5dgT3Bu/iYvHpfqV8yion0F8EfJB4QIazbBYDMq2/Q6FKbB4MlpeCCCfLv5j9CKu8vTyUXaEFbaJ44wjf4WjbMSqc0zb6VKTLezGq0yLCVWnyi6QqwJLWDS9EKkF69HqwiUwHy4iuKVEpkcot42Vzrm2/jlOhm+C00QKgVE5t7qXqYf1xbBgZRn/5CY1sRhUMdkJ72R9jtIDAsenZdVIjl7HlXWsyT0sr4rJM9LuJd7NZ4Dhst9GTY+Q7ReQKFi5itm7SVHdILYM4xv/mrrK8Krb2LgY+3x/e86Hoyg5Sg4pKEnKhI1gk7eGb9IKWqx4a4BYrOXriwvJEtZZDV2jeRDv4rkhE8djQgNp2TjBMm71IpXD76KtOqKMyQ+/zXj2kLGKWa6tMp/ewiuGC2fKPEcdv0WOxHhtvPplyBNK6WOtfgEVtrjuNemM79AJ23ij+xgvw8r20W4T/IVAqTQFN6fXSfSck+yYrre02H/LAMt1COSi0j8q+2Qqo+m2PrBues6PF2FKOBWqmLJA6vzMzeyjjBUEGrf/Bs70AFHpkrdfeXLgNmyi1n4JUWSU3sL8wC7G2Hf/A9PBOyRRFxG2cPxt1oNVjBSUfpWOFTBTUOm8QFi9SAULU7xD4S8DAhNuoMd7yOoK2vIxKsdYBiHBEQ5TNaKaD3Cr61jZFDdoERcz3h7fIrAClhs7hMJFRR0eFntMZjGh0exMD1gvM3TUQjReJhOGW/O3uDm6Rcdv49kuYJGbnJP4BKMFe7OH1JsNbM7r8z81lAlni9cy/pGeyjjVxbCf0Ri/fvZ1qdNFrV6XGFEQ1NeYGQDDfnwXmU4wQrKmEqLhbez7b3NcDhk2LnIgLC5GHjW3h3ECloRFYQruT++S1S4gw+2zwRhL2AR2AArwG9C+Rm5FJGqKZ3sEwqYQktJojrJDpumMyAnZqV4hsiNeH32LaTFlu3KB9XCb+/N7WJZFJ2zRdRfrKUvYWNFVnLUGcnyDIrFROsfx6zjCIRQ2QlbQZY6MD6FWw53dgcEthFej6L7KjJyH84XYM1X3ScI5x/M+Da/ORnjhmd0steVD4xWi6hBZJjR+zBG25/z887EriP1+n17vybzXWq1GHP9oN5RzfjJkJmGUDwksn5r9fmSPRjPVI9IywcbmJD9hUOvScBvo0zJ11WpQrTTef67ea9hIjHRQlUWj1xEeju3x7uwN7qUTOtUl6jgEq5/l5HCXQmdIBE1dYA6/g+P12AvqJMUUKz5g26/guHWUDBBeB7VyDW0FWOUcOz0gH98mCtskRYInPCI/IrBCvDCAbEq1dpVLtRcRQmAMPEzucXtyi3E+xHd8lCzRlKQ6YfGxZSj9zrmj2U8YZUWo8CdTBMhMwjgbA3CSnLDUeBF7/asgJK6wuVBzSVVG029hjq6DJdD+IwUcYaGwsaS7WPA0dsBvEvptZOMKw+F3yFRKWRboyT5xuEp77+uI0W2c5jYqWMFqXqJwYN/xmOoJayLAlCmFyknKPrma08+mVFa/CNkYOzmhbHS4PnxIoXMqpkAnComNmR4gG5dORQIf7PyRh+vYa4v3+L1JmX5xzF78AIHkQmWHyKp+Iu/xezatPfd8gvDD0CjuzG5glQadWlyoXEZ+jKmDRzlIH3KS9AG4WJfUrEUTNDMJU89HoPCcEONUFsLE09z7mRpTmpKqXcezfEo9x7c9JtkIYwzx4DoVp47jtbDjh5TpAMcNKI1g1LpGuforpPmIA53RsKskJqedjJBC0o56WCrBUvMzEYvbfJ52MSGf3CU/eRukj6m9SB5WH4vwrEbbJJZPmA6IZEDVqyBklew0ImKcjyh0efbvMIgYp4vrutAlqUpw7acXTWRygCkSAMR8D55BbAaLyXwqT5kYO+cnijb6bLJZ6YVFNY+4zTzLPsoIi7L3Wax8jHJrT7WoF/ns/QpPPgHgKD9gf7aPMgWBE+K2ruBnM0z7MjOheWf8FmhBLCIazStk8Z9huzUe6DlpmTLJpqxXN2j4DUrbYlwMsSVcSEdUkwFttwPCohSCsphhjCYWknnQQfpN3NUvsX7qSPleBML85A2m6RDSIcx2qddfAb3wyVHGxl5+FTk7RA7eRDcuoatXqZUjAl080Zz4cWIwxGqGK10c8WyOnL/ICHEaX3zyJkYXiLBFWruGouTO9Ba5KpDikOcaLzCe3+b26B0Mhqu1Lar+Kg/TXVwUQkjiMsaxPTIrIO4PEEUDovpi7dXYgekeorYGVoW2SVCHb1GrrtOqXiB2WziWRyo93syO2ap0KYSFrW1qRiDdOmVtHZSg3XuNWvM5DJISwFmsrOfpfQyGQC4cEWpOA79+GZMnJKfxx0a6T4jmhRAcxHsUumScjYn9GVWr8RP9O5xzzg9SsxrUnnIexmbKMGxhBXU8u4qjC0zex4SfZ6KG+K5LZFkIDSasMzn8Fm68x+zkbZTO8as97lkejcoadSug41aw51Nsr48vbRIj0ChO4iNCfZnSb1ARNqz9Knm0gbACaix2AqlbYT8ZYRyf8eg2fvM5xtmYLEjO4uc0islpMzopUxrB+wVc/9Q12cL+xPYGvyiUuuT29Aa/moOOVjH2udjj0+C1YIc/j2/z/7z8G/zv3/p31P/NX2b0P/89dP1jTtef88xoo0h0jGt5Zw7Tz/RzToQVLSFsiSkdQKCCDg+FTWwSKBauXzX7w5/TIBeiNqABSLuGNT2GIobqKnZ6hOjfYNlvMVn5AvgdvOKthbtr2HqsSauli/YXde4KMBIDBHOUtLHCFkUxQoYreDggA1x/A+vy/4J3R9/hndkDWvEeyeQuzdpzTL2IQEakZYJUimnWx0qOScIO0jEkxRzjOvhWgDIly8Ih1Dna0kzKEbawiGTtbLj7B1FWiF79ZfbiW7w+epu0yBaiaBXjnd9/fq4Y5ifcn91HU1L3arS9HnW7+YRrhTFgmlcQ+h2EW3lsmMoIh7z3OWbZCsfJMQbo54eUuqDhNgllhdBbrBO2qtucpMdUnCo9u4p19F0Y7UP3GsZaCFaElIhkiHGbzLM+ZBPay19GFyml43O7TJApCNtjkMxY04oVt4JXZgT+ErHlUOgCR9qM0hFLtUX8rRs/QMf76N6rGCVJ+2+RR8tooxnpnMCN0Pkcqj1YepHSWuWgOGF4/f9Nko4xwRLN6jKidhVlPRm7e84575HoOTM1ZpSPFtF8tiHNMwpdcBQf0Xa7uMKDU4+9TGXUnebp1xbxm4N0iGNXmHdfpRl10Z7FlnsJrQ3aqWOG97C8EOYHSCEo0cyyKUG4jDQlpCcYr8LMCTlSJdTXaFY3CHSJnZygVMlR2GaWz1me76MO38BIbyH0EcDyq+Sng4i5yUjLFEs6NP0WTa9J029yffQOpVGsRMtU7Bq7k10AZsWUS9Wr5z2wTwEtfWhfgcm9RayxvdhzOdkRov8ueHWK1nOYpww6S5VipgeLntT0CKsxfyKeG0DZtccEzDI5RDsBSTbBciJmQlDZ+/eIPOPK0hc4qD3HfVnHNZpefYeqVV04cDd3EJN7lNUeB+WUZtTGL3MSoZmLlMP5gEkxouZVyZIcR8WIfEaj8xLSryCKGYEVMcpGCK9CtXGZg2TC/uA6oRtRlyFZPl7UerKCEsOoGC32r2XKIB1yuXUFGwvfChglY3KZ41se1o/Nqe+cHwYVrWGnIzAa9SMOXRV+F3vtlxC6oHy0byMESAEaPOGzFC3jlCm9YImH8/tUOldhtAuti5COQSvsssDLp8zcBmW0zgQLS1h4wseXAddqLzLVQ07yo8dEuMoIdPcVEAKDw/1kl1E6ZqWcs5WOSCyHsvcyu/MjAOZFTEnBfvaQbx19C4xBaUXdbTDNZwDEImEqx5S6oOl2sIRN4S+jBUyPv4sqMww2nfWvYDkV7Dv/ES0EeXuLSdmnMXwHW4GJ+1j5CMerY0uLUitc22UQj9BGM0iHLAUrH3v4pGY1qVnnQrNzfnQ+ttjsl37pl/jn//yf8/f//t8/+9psNuMf/aN/xBe/+MVP9ODO+fGwO7tDUiQIBFca7lkBei+5x3FyzKyc0Pa7vBz1aLltKlb9A5+rtGuotV8DHlfgu8kDlvvXSdWcg3CFRuMSQ6/Okc6wdEm3sYYY3saubjI+/jYnjRWG0mZp9TXmXp1wuAdljgm7j7huLNqsjt/GkpI8aNGtbxPho+rPUTgVLJWS2z6aAtssilO+7WGMwcZjLdpAUSK1RT8Z4Eqf/fkevuWzGW1/5PTkOT+buNIndELiIqbu1pFY6Eci8ep2m7oNGlAbXYywHhMiKCtEdl+E6jLC8cmDDYy1iDfISWjadTbNiPn0DmvNC4TGRowPkG4Fcfv3Me2Xyeo9vhFUuTe9R5uSorID9Q2Y3GQYrlGaZWomRzsVkpPreFEFb3Sf7doFRvmQut/ClhnMB4hKFy0DcpNyd3aHUpdsVS8QyieLKj9ox9zPj7k1volA0PAa5w2lnzCFzonzhKrvExcxypTIH/K+o4w6+7c2mswk3Jrc5P7sLr7t88Lyi9S7V5gnA8LmBpVTodmt8S0Mhl7Y40LlIkV+QjTeZVpMOAh7WLV1nDwHy6JwGming6Un1JZexQk3QAhGRR9vdkAC+F6DzK6xGnSp5Cnl8A7W5ACx+kVKu0ZuVznwKxzv3ceRLtt2iKi/+ERxwxU+XW+JgcrAFjSEg2i83yCqOBVOxAkAkbOIclgKl3g4f0BgB4SPFBUNhtIU2MJexCV7jdMoLHM2AXjOzw6BiNisbhKXMW2vg0BQNi5h2x5IjyJYfabn0dI7ayQ9DRWtYM0PEbpEVTcRAqanojNLOLT8NmG0QWTXGamYO9PbHCdHgKDnLVM0LuHYETOd0033MMN7qNo6kf3+fda3fNL4GDO6w8jy2IxqsPwymBgnPkEKmyzocOd07dMpY5Zkg8N8j6P0kK7foVdZgel9LDsArwFA1txhqqco6dHOJjjxAGvwLnK6D62rNFsv/XBv/o/AfvqAo/gIW1pcrl89d1v4CIw5jenLxgjLQaRDqC20lPr0hmkwGDQTr4YdtMBoxn4NlTzgKD4hETaX13+ZyG8R1K7xzuQ6QfsScTWk6Tawgby6Q1Hd4O70Dnp2i+7kPnGZUgzvYTWep7X0eeTxtzAn3+Av1pc5aF0lLEuSYkKy9Bz70iIjpFfp0XOffu013BbDbATAhcpFArk4nwv/w9ccxhiqbp0sOcGWFt5TRKHnnPNpYak59uBtMIaktcOt6V2UW2fQfZ6t+YDi/jcI/S557R1u24um7KXll6hbNW5nD5mkR7R0SuD4GCdgajsoAwd+j67XxJ4cYpc54uQdrNUvIJwQq/scqRMxcGosLS3RVwV+2KZuBShKDBobF+F0qXdfIB7fodd8iUOtCZ0Q95FrSGLTC7ocJcfU3Rpde5movrgmK0+LYjnnmbg33yXXOduDB6hzYdOnhittvhJd4/emr/NfvPa/45Vv/F9o/Ju/zOhrv4eubX3ah/dzhxDwIL7LIB3iSpfLjavPLDgrw3VM9yWEABF2kCpFxH2WJ/co/QaFdPGtj++5rqVPufolpEpRdgX3+Nun7pI2NXxyp0ux8kWsMqZwapgPmVZZ8lcQSIRlGAddNCmW9nEcn7uzG6Rlwlq0gfTqJOPrmMEtpnbIVEsmfshAWHh+l6CyQTK6Sdm6jPIq4LVxozVEfMB6tMmmzvD6d3AmAwadLXZPm1IX6xc/vOkjLGJtqNp1MnWCZ3tU7PO6zs8b5jR0e5SPyE3ONIvZrkHDfnJ4qHDbiNUvP1VAYoSF53Vx8ikFOYNkSCwzJvmEK7VrZz8TyRpRuFgPWPEDiEeLbwzvUK59BWfpBUw+RdVXmfbfYej5nMQnrNe26F75b7gX3yZMxzjCopQFbdFBG8We61LRKdIkhNKl5laxpeRifYflZEiIRdF/k7SyRHL4bcLuZ3CqG6AUAoHtVClXvoBVxuRODeSiXnuSDvFr28ySb6PcCF3Z+lChWUGOhfVjjBQ856ed3KTcGC/SH4xQCAGdoMs8n5OrgtAOsU8dbuZqyp3xHQyGqTthp3plEScrXCpuhaRICMMOc13wQu0yg/GI/fkBtrC4vPo5PAKc6JDIdZlZgqhMqB+9ixnuwtIraCkpioRaMmTYvsTu/BbGGLaXXsEXAWV+iJdPmKcTqpVlSCcgA1R1idx7v6bli4Cm12BSTNmItlhyVxmWJ5Sn9eJJPqHivP/5oM9VZp8qeWULUd06u+8KwUJols0W8Zph57H6pqJkP3mAUjkXohr2bIwIWyj50eukghzLrWKsOtbGl0hqGxiVcDy4TWk0bdujs/4X8Wo+Euux/lBe20E2LnFz8i6T+T77CLaWr3KQjJknx4yyES23Q1EmBJbHTNbwawqdTnCHh+BU6HaeJ1EJWbBCzaqgzJiqV0MZhXLrhM0riHiMaV5ECxtHLnrUq5VVXNshzhKMMXRrS6yKKfnsCK9xifKHHNg/58eDskJU7/Mf6c73rJTOkzoELTzM0mcQyTHGb1N1u1RdEEZzuciYZ1Psja8goh2Qx3D0kEawgtW6RtOqEpdzHs4ekumYilsjtCI6fpvb4zvA4yJcXVlDxgtjh7KywnR2F9uy0cc3UXaNmrIxJUz8Nv20T82LuD+7iyIntEOSMiZ0QiKrihQSbTTSkmeC3yzIWQsWorzC69Lf+CpR9wXyMiOrbhPufx2dDsCNOBre4EG0QiFhCYVlBygnwhEel2tXSXVCZFV5EN9jlI2ouJVFitI553xKfGyx2d/9u3+Xv/k3/yZf/vKXybKMv/E3/gZ7e3usrq7yT//pP/1xHOM5nzBGv9+wepRxPkEgqdp11qIN6laDZ7ELcWb3IBthKmsUbhtpCjh+h7b2kOWM9e4lKtE2SivGYYMl6xpF/xZh7RImHTLxUqRTZRofIv0avuOzsvoFLGNQVgVFwaQY4wtJvboJTpNq2CKILmFFF8mtGpaa4iUPybMRRzrnRLoLJxG7Tcvp8vmlLzIrpkR2haP4mJwcpTUH8R65KshVwcQb0/oEcr+NMShRYOE8s23lOT86UudIFS+mOE4dbxQlen4HL5txrbJGXNk6Vap/8N/lgyLFCn8J/KVTxzwDBoblMQfxPg2TE8z7dN0lQlHFWfsipfsG1mwPUV1GCkMe7zFWU2b5DEe6lMaQt15kXO0Rz/YRwlDx23SFR2M+xPVg6jYI7YCW36LptCkiD6sVk0qbadnHmd2hMt0njZbpZyeEwUdP8NnSwRIWljxfnH8auNKjE3YoRcJS2CVQMcbSqB/CxnwlWMMWDo7lULOb5CYFAxpDqRUTDDfyPhW/SpBNuOYrCl2c3fuzMsX2XcJkDPMxdTRhKClXvkpSjCmFQ3D0JuQxQf0KVuXqWVF+2Q2p1GtoNFWrjsZgISn2/jPggCoR+RTsGsqU5MYmcquosiSMVh7bgGRlBibDG91hnh0ycyuMGxsUwqL5yHR2zWpyrbGIKHpvqrDpdKg1mmjU+w5xKmbS/3MSlSHql+iFWxReD3v9S4tYXOe8ofqzhhCCltOl9ciAn5YBee3KJ/o6yorQq18GA1M1ochP6ARdMpXj2z5dK8DVGm0EpSkpVMFKuEquM7arW0SyTlitslwMob+L79Sxi5KK977joy1cIq9HpX4Zk43oOxLbcYisiyxf+V+CkByVMyjmGC1QWqFEwb3ZLvvxHncnd/j11V9nqbJGaTn4ThdbzUjTh1jpCUJYpEELV6VkKsFYZiGga730w6b2/lAIAZNsIdQrtSJT6bnbwjOQN65hz/soYWHCRZFRYi+E59mQqlPFFT6tyg7H6xmagqpTJ1U5rvSQwRJ2dZOas4xGoY0mdgJGxRTFIS23h4vLpBgxK2YkekpejJHZmFbQI7UdMjSVdExUFISDPRpr/wXJhRd5OL7BxLLYnd7jQrSFP97Ft/YoajuoU/c9gcGZ3cXNJ7xUXaNwGh+7obMabCwmC88d8c75KcOaPcDMjgGwHYdYTRkXI2xspBE4dogwhikJWrjYuMyNoWKH9CcDjipLJHKN9tqXcOwqDSdiy6kxLnPaApidoI1C+DVCZeEEXfLgCjEST8JhMqRRxIjxn2A6L3A9m1MaxVZ1i5rdpLr8F6gs/yogqZkER7hPRGEueWt0vaXT61KcDZVJnSLLBOXUnoxkOedDeXv8fVzhsDF5SL72G5/24fxC80qwzXeTXf7vs2/z93/5/0z9j/9P7wvOqh8et37Ox0Ojz5wSc52TqwzHerbmhrKr6OVfgkVJBXf4JqQxdQxh5FHUrzEvpxwWe9Td5pmzpKVmWJN74IQUlc0n3FEBtHDQ9mLDYIIWzI5BSoy3uNdp6aPdJ/fdBTk2Nm56gokfkjgObtAisqrsBmustdYZxxNuzO5xL35I1+txEO9xpXaNrJ1SlxF69IBMFzhegyIdIGwH0/wM7dZlJvkIvCaW06WC5Dm3g0Tin3wXgwtGodMBthOgtSFXBR+2fDIG1qNNfMvncvMqHad3LqD5OaTptlEVhV84lKWmVIu1/QfxYU1eV/hcrT3HVI25Xd6mgibQ+Qc+Xrs1pOWCLhFhF2Og9DvY+RyDzXTlcxwlA7TR5CrHtl02g4t09S3K6V1SJ6Lv1nAsi3o65nBwE9/2uRgsc6HxPBqNX86w0gdo4TEVklQbdO8lRO8lAn+Ty3qRnhPICA1o1z9zxleULIVLHGpYbl7EduoclXN6duWpEYGD4pgHswd4lsPF6uXzPcYvKKUpz66hyK5xpX4Ny9god5F+41sBlrBRpmRcDkFqbBxmesL95C5dr4cnAi5WLjFWA7519E3SMqXiCCqlhy0kpVHMyimZyKiKEle6tI1BaWcxnJiXyHyKrK5Sy2YMox7R/JiJ06AwJaNsyJIX0Ha6+DWPMJ8h4zlFO0R1X6J0HhciS2GxGV3AoJGn6/6qVaPqVkjLlKVgmUhW2axukqqUtnee7PNps2gpGY7zAwpdsOEF2NkMhETZHorybA83LoZniSYy6nCh+QJKhhj54S39YXHC0ew+nWzESq1Dw72C44WYyS3KfEJqh+RejQBJzW6cHdfjx2lQp9eLxjAXDokxONKj6lZwpM1WdJVM5RipuD2ZsqxinHzMptPErmxzqXYBT4SLkcmKoVAFbb+NL0IUAt0GTIFdjKjaEReqFylNwSAbnCUU6XyI1d8lwMDJLWSw+tSkik+akgIL6wk30XOezo/7vlK4bfiBpA476yNG+zRwEIP7FNElaO2gi5ACiSNdPGyOkgMEcJycYEmboiyJnPfr04+KcEu7hlj7lcVrmoLlyjKj+JjVsEUwuo+qbhNbiur0Dg0DMynYK0tsYfHLK7+MBjb9C/gi5GrjGqVefL7M5IzCFOhFJgQAEotW9SJjr0VkVyh0ylG8j4yPqKsG2C7KaA7CZdrdFbTdODv3PRngycXvsBlusxxmuMI73w+c86nyscVmy8vL/Mt/+S/50z/9U27fvk1Zlly4cIFf+ZVfQZ6LF34m2KpuM8wHBFZw5moGsBKusDffI3IiKlaVpwlypEpxprsgbfLqFlY5g6O3KMlRs4eIjd/EYIET4ORjOl6XMtzGnh8zPn6bcXzMAyvkK9UVTLgBQYVE2iRasFZdZX92yLdm3+bl3itseovJ4L34Af10gEBwrfs8kRYIDPben4FS+I1l9Og0dqi9tVDRr7zGKB3SqLTx4j1W8gk6Wqd0ajiRx3F6SM2tkZqUSb5HYIUE1g/fBHXn9xDzQ0x1lXsSjuIjqm6VrejC+U3+J4DUGdb+1yGfY9VWyNsLu9P+9AbF7h8gDaw1LhGu/8ZZJOzHQVGSqJhYz+jHJzS8JlW3yt7RnyHTEV7zEhW3TiQiRNAm93qI1S9DMcC59wfY9/4D7dYOX1j7HO/6dTp+m5a3EDbW7AYzb47SJW2vgxIB3vqvkdHnO4O7nAze4FLzEh23y0wnhHbErem7+NkI5/DbKKUI0jG1yjru6B1wQvJogw8S1K14a2T1FIyk4z3p8GPnQ6zxbXAi8vrl84bTJ4xAshZs0myFjG7+Mfv7/wO2W6Ox/ZcR9ge7SD4NV/hn0xDvsVpdpebX6JQzZuM7TAQcZTM+07iMbRQ1p0EnmJOpjOVwFUvNcdIjzGwXFa0g3SZ72QnH8TFSSJ5beolAC5RdfWL6+1HXy/fOEjusYw3fgLBDfFrUd4SDV1lDbvw6DWkjas9hWGzcRnmf3ZMR1cEh3dkYUU6JohpH8SGD+QArWqd54a+eTag+rXA4K8fcm97DljYXqzsEk+tMD19fHJeQqHANG/epFuPnnPODGLOYYr01vonB0PZbPN94kSS+y947/y9sBOsbv06ldpVe2CMuYy5WLxHJxfklkAgZYNkBS3SxdYzqXweGhA++h3Eq7DQvUzRnzLMhx9E68eQezzWrOFYVYwyZPmGQDai4FQIn4Nb0BtNyBIBv+8xUwpK/jsPCcl/t/Qn+4dcx0iFNx1g7f4l47bPMXJd5NqbZusx7QRBWMUNbPlr+eKed3ncefEhoB4+5u53zwRR+F7P1G2D0YxN9FVmjxRSm+5gIIrfFheol0uE7TG79Hg2/wVbvVXJ/ha7VxB2+idAFrzgWu4PvoetL3Ji/iy3vsFnZpuE0saSFkyU4nefJwwE0t7k+P6ajY3wbfCdAVdZILR+siIn0kEAv7FIvh3DvD9mbHNJc/Tzi6v8ahIud9eH4bQDsdIRe++rHLjpJ5Lnr6jk/nTwimE2lwBMBVaFwhMPMrtCWLnmRkEifYTrgYuMSTbcNRrBVuUiuczqWy3NlgTn6LifKMJcOSzt/jb3shBNfYvIJS45h6/jbRPExFcsjuvhfkVgueTrCOv4+AsiKGKe5Q4nFSX6EbwW4wkecrsh88fi0u6VihFGUdvWsEfUeUqc4+1/H5DFWdZm88yo5BbnKCKzwfC/7Ebw1eoMt4SOFharvfNqH8wuNFIK/WHuV/8fgj/h3+X3+6pf/Wyr/+f9A/b//K4y/9nvoaPmjn+ScZ0IYyXK0zMH8gKpbIXgGh41HeWxtcHZvFThOg8wo7k7vLuLzsjHPN17Ewsbuv42ZL1yubdun8D/875lH29heE7ucouf7OLpYDBD+AEf5PgfzA5q2z8bgBsfxQ/bmB0xXPsta8zm2qiu4J39GOnhI0NyiX05xkz7L3c8hsNiJrjK0G7Qa1zB2wDw5YSXyWAuW8UfvYO19A8+rI8M2pdNA1zfBXcSf6eo6Mh1gpE3s1ziY7tINezR+QEygUSjUY+5xnghYC9537ZOmWIiG7ei8hvNzgsYwySakZUbFjaj6dRpO60d4RkFF1rnq11F7X6ehFU42pWhcpTg9Jxevq3iQHRPJjIZjIyqLARh7fBtG9zBAt7vD1IswAlpeG0vN8CZ3qU/vMChi9sffJFn5LE51k5HJKfMx7WyEju9jVy9gpSdw9BayHCKiJaKdv8TM9pl6bVa9ZUCcOSP/IMN0yNujN8HAdu0ChcrZnd4FFu7/W+HjLqNCQD89QRtNUmbM1YyGfS42+0UkkCEr0TLTYspSsIRlFmtiSyxi5I/zA06SI5CQlwWTYkKv0kOnCUV5yIEquCx8yCfoqEmmctqOi337/0c1i2l2XmG/8xJJGdNPHqD6b9Ed38NKh1Q2v4SVpYiVl9AGDDb24ffphB2ysMPryQGjfEzNXdQ+BZKK1UD0vowupqS2TWIggCe6GgL5mCDGFi47lSsYYRBm8fWW04Un0xnP+ZSYlEP2ZnsAGK/GxZVVUil5N96jNPfZrm5TtRo4cmFkYTDYMvjwuvZ0H/fobfBbDEVJNT0h6V+HoI43uo92HGLbpwwahJVVZOczZKrPyfQ+yqmyFm5hiff3icbAZmWLfnaCb/mLGhIWpS7p+c9hSYukTHBtj3kxZZANEJbDputjeTWINhFicR8XCHruypPHbBTu0bcx8QArbFHpvYYRFpa0ScoYW9qEbgNsB8ocHB8jPp6cQaBxZnehSFDVTZT90UYNg+KYh7OH+LbHdnXnY8XFn/OTw9geQlhgFLgBevI2w1nCrrG5PT+i4ba4UNuhE3RJVEI36uBLH4yg7rSwq+6ZCHcRvTlH2wEah6kasju9SwPNS5NdnP4ttFfHihoMb/1b4vt/jNO5it+4gte6Rq41K97mY7VMTwR4FnjS5V31FtN8gis9dKDOaiyRrBJ5FdzkAePZXUxtHSVt8sYmsvkSlaxP02uB0+ODxg2ksPB5+l7MSQ+Qk/uYoE1eucB7qv1HXfLPOeeT4mOLzQBu377Nzs4OX/rSl/jmN7/J66+/Tp7n/OZv/uYnfXw/NFmW8ff+3t/j93//9/F9n9/+7d/mt3/7tz/tw/qpIJARgf/kpq3ldGk0WqfuMI+LCjKToChpTB/AbB9ZJrjSoLwlSlGyP39AYbuI7B5r/g6iuoxIjpGWi12Oof82g/gd/PmY6dIL7FZ6rAfrVOwOPTMnnd9hmPe5N9ul7jSYZRPwFve/VGXAQvWfAp7bxJ3fA7VQAovpA6RZuFr56XQRmyYEda+BnZ8w3/tTQBPFJ4jVr1K3mzSqTaZqzNHkGN8OWI5WHhPefRwsNYPjtzFGo5M+cWMZbTTjbEwaJE+NNjznk0WWc8jnAJj5CaKl0FhkZYoUAmUUpSmxWZzLBvNEEyY1MfNyRsWuPhb1ZTDcm99hVPQZZkNaTpej+BhRTvH77zJJx6TZnM6FvwLaLBrFBoz0Ke0adhYjtcI8+Cabfof68qs4webZlIotXDbDC4vfQ02ZJdfJ3CoEFQ7TPtNywo3hu0zTCaFdoxt0KVSOJwTGSJajHm60gju6hzm1uXdXfQq/hzGLRbWdnoC0KdwWgYx4rv7S6fcev86FANl/G5Mupkdsr04RPGUzcM6PjCUtJsMbZKogS/p4yR5htY6dD0HwxLTaRzFVIx5M76HQXPSbNIe3KeIj1i3JshNQO3wdezaCpS+yHmwhBCijSU6+zmy2T6uyhBM2Sf0mcbzY8GqjmWNw3GcraEpTIE7eRc8XTmlO6x6q/jwgWPHW0d4KGk2sMwo95+Fsj/3kPqvNZRylyFSGIxxsJ8RK+mAEWT7ByieoU9c+RcmkGGFLm+rplPsg7S9suFXJRI2pCJfQDkjKlNCpPOHqcc7PPyU5hc7xZPi+493H+XnzvgNgqjJiNeXh8HuMZvexhEVzeoeg/hzr7hI2fZSRjNWEXGfU7QbCDhCrX8QdX6ecDxCT+zB+HU4egDZUiiF3xw85SPZprLuoaB1pJIhFcX+QDKnYVWb5hIP0IWVpqLtN2kEXzwSnAwELsuQh/flDGkVC6Ag8t4njVBkLyaB+gQSBclusAc7gLRjfR7oR5coXfuzTgE2nQ6PZQhjBszjlnrOgfIowzy4mcPg9ZuUENXoXd/t/RqEKSPoYozFa0cMhd1dwZ7swuo+wJQzfJjM5xHvMqxvUgjUGyYBlb5WX3BrxyZtMRveYdHaYYJMVe5jj2xxaLmud59hvbPEgOWRJwOX6FVKV4Fg2avgW0/EDhJCMxveIyiGus7SIwrINSlnwA9O2VjlDFlOU1/yJTKKec84nTRGtY6+4YAwjoUlntyiUYrW+TsdqQFbQz+6iDt9ie/ULrPrrZ06sbadHq9MmPPgTZnf+PyTH38NvXyFtvYAuBhzEe7w732OWT/llv8NGcogYPUCYErdzjbL5GTaqFyDcxTMSLSW27ZCVE1Secz1LuNS48sT+BsDJ++j9rzMtRthLr+JUn3/s+1YZL4RmKobxLqp1mRuTO+Q6p+k3Tpu25/fwp5GqlJuTd/nNOF1EaD6js9M5Pz5WnSZfDC/xr0bf4MWVDXa+/N9S+c//R+r//V9h9Nf/R0z4wXHq53w8Os4SrUbnqfXDj0NR3ca2AxCC0l9CUCARaMB67Lmf/hpS51h5H21XUI+uoYRYDFjsfXPhzjTZQ258hbHJKHRB3WlgYXOcHKON5iTv46UnnCQn5KZAGcO8nNO0m9S9BrkzZZ70uRafoLEJuY6MLoGAmtvG9zdRoiTSM+ZFjJ7eR4wPMNMD7PQEPT/AtK6RJHtMVr5Aw2mReS3stV8lp+Bw+DYdbxmUQD/STipMxu3pom6wXlk/S2NQlPSzYyxp0bbr2AffgnR8Khp+5anOb+f8bDEvF+cSSJQyLFfWPmKIw6DRHyoSF0JQKzVSBMjh24uoyixFrn8FLVwMmsP8IfnkBnp0h0RYbHhLlK1XePQaVFozLZJF7dse0Dj5Pmp0BxkP8FoXKIUmMAWVfEw/6NJbfolydkSczomm9xDloi5rjESkJ0hZY2npKs1g7bE6ZWYSZuX0sTrtKBtSqhIDTPMpwSPDAPZThJbGQNNvkascz3IIrYjSFOQmwxcB8lyc+QuDQNLzVun5GmEWf/fcZMzKCY7lcDDfRxnN0Wyf1coaVbtOT3ikh3+GUim9pZdhFgOG6uQ2X21d5u7sJvLkHcZFwQYeV1e+yuv5HpoCR5ZM4wOk9Ej2vo2/+itIVSLdCKEVorWD8TvkhWLFd/GDJeZ5vFCUnWKETewEXB+/Q6kVnaDD+iNCY4CclGHaJ7ADanbr7Ldd1GHO+WlEivc/o5W0yf1V+vkBmVo4Tg6zIdWwQdVqsFPfoTTlmdMrQKJnjPMxkRNRtRqLVdPhGzAfYWYnLC9fYYwkcGtYJ+8ynx9g5vuE61+mmB8TNq4i0Zzs/geI+zitC0zdBp7lYQv3LIrPEwHL3irDos+oGNL1VrCEJFZjHsaHJGXK8WyPZdtmzW9grAi6LXJ/+5nWIVInmGQEgElGSJ2irIiKrPF84/3elV75PDIfo7zWxxab2ckBHL+z+HeZoLqf+9DHCwHH6THKKObFolfYsH8UoffPFwutksF8zPvL0/o5PyqlXcNe+zyymDHJBwx2/4BUzpDRBkPpEFoO5fwenWiHSuNFtDHEakqq5ozzEW2vS8uxEWjck9cx0wOkX6dc/jyDbIgxBmd8BzV4F/voOvRehOQEXSTY0kHO+0RLNdYq60jhnQnNSnKG+QBXOtSs1v+fvT+Pkiy7C3vf7z5jzENGzpk1zz2qpW4NiEYyQkJieAgENvgZeO/6XswzsNbjIsBId2HAwkJCNouFuGDww8/XYAtjg68fk7DliyTQ1K2hWz1Ud3UNWVPOGfNwxv3+iKyszKqsyqEyKyKzfp+1enVVRcQ5v7NjnxP77LP3b9PQNeaa82itqVhlIh2taXvY/gLm9S+RDiss2mnKo09hZQ6SN7IUnKEtTeDt6BaK7sRIQ4cYcy+iIx+ai1iJAUK7QEe3uFB7jSiOV7LkC7ETtvwE9uMf/zgf//jHMU2Td7/73fzVX/0VJ06c4NKlS3zv934vH/jAB3Yjzi376Ec/ygsvvMC//bf/luvXr/OzP/uzjI+P8+53v7vXofW19W5KG3GNF5a+xkJnkW81EpTmn0NhEkZtgiPfgTd8mrmZKlUnRWvpZcYmDkFrkVC5EASooIXGZCg5TC2MUYaBxuB87TInCgkcw8ELAjJWjtH0GANuiYFEtwNFa5hITzLduk7SSpJdzqQTJUqYbgZCDyM9gHrtz1GWhcqMMDn8OgbcYSyVpNG+yEJnFrRm2ElzY+6S1tAO24Rxd8BaJ+hse4aHVhaYJoQxpumStnPUojIpK4W7jaXxxNZFdhY7M4RulVH5A8TLDc9c5hDt0YBM5GEXH6YSN7hQuwAaDuUOUbC66VdDfKZq54l0xLyyOJk/s3IuxDpi3ptjpjlDLaiQzmfImgUc22Y+aGMZBiOpMZQ7gq/WVqLYTEHxGJTPQeEwpuGQC2L85O2XXjNq0rj8Vyw1rmPnJskdfzsH8weZql9iIDnAbHuOI7kMDb/OwexBFjqLFA+9nbS2iDOTMN/N5GR5C7D4dew4ILRzmE6asHIdlMIefaI7m1evHWZmhTUMr0qUGEDZie5gM6XAkGlPu8keOIHRKWO6eUgO4bSuwuwLADgjj+KnJja9LbN5leLMM+DkiIYfQ2vFUGKEJeURdCpUgm463UTYJHYctO6m1faCBqq9QNKrkdIPYXhf5ND441wkImkmyW4h25pWBpgWOo7AMECtvbGMiXit9ipBFGIaARqHg1aa5MwLJOwhEqOvoxnWqWqT7NDj2OULDBVOEbo30yTPtK8z3+4uYXUsf5ysmafgFih7ZcrBIk7bIZkeZWT8m4hURJw5zu3z/tZnxB2s9jyxnSF0pKG9V4X4nKu+ghf5DCQGOJQ+suXMSlkzz3BqmHbYZiBZ5EL1IqGTJXJS5FSCOHcItMae/xq6tUhkxsxmx2hrsLznGAoVunCEMDkKtXlAgZ3AcBJEMYQqBh0xkh6hrn1aQZN6WKVglzCUQd7Nca76KqBZbC2ScbI4OsnRzBFcI7VmVl3LzRNZCdqlM7jFQ7iJUYhDUrMvk/MrOKOvo5gYxCDuZmCFbhbQoE7sbtxGUcQ41dfAqxDnDxOskxHzrp/X8qBrRyhox23m2nNYdpqwfY2R1EGaxeOYQZucM0Cc7Gbr0IaNArQ2iAyHNDZmKsPB7BEgQcbJYygDp10nUg51f5HppQ6OX+W075FoXMEpnqKJSRlF0a8Sxh1SpbeQNNIE2ueqU2DyyDfTmfkKavRhrnbKHI9iOrPP0KpfxCqdxBo8jbl87hlxB2v6i+jQx0oVCIbftLLkuRB7hcZYyaSTiWtEOsRQCi/wsJ00aBh0B2gTo3KH1kxege59dqig5bdIZMaJMMkMHOKK3yAgJGvnOG6lyNeuksiMYLYrxH4LKlewUwfAHcSaeBtGewHtpslXz2KVX6UetMlMfCOdqEPCun2wmfLKzLQvc6V2GTtqMHK0wLDdzVKi0MR2GieZRV1/CXIHUdXXCJaXTKn7DeLU3R9cP8heqjxPqEPOzL1MOPnNvQ5HLHs6c5opf56Pz3+SXxz7PlgecFb4P7+Tynv/DJ0c3HgjYlN24tqgMdZMcLNxOJo/TiOok7VzmMv7CEtnMN0sWEnC5QxlipvtcdOyYfwtROYtE2tXjVVrR3Uu1K+glCJINhhJHGYgMcBcc46OjumMPEapMwmGxrDzHEgfIjKzkBygmIpIx1Wa1edIxAHJxACtuMXZ5Sxsx9LD5MsXyVVeIzF4mjYQmA5OZhitInR6gqZfZpGYpdYMM8Y0xU6DvFclXzhF3s1R8apk3QzWqn6lRlSnHXYn4Fa8MoPuEHEMc50ZZluzACSTLZzlCYO6uYAqBWhZJnDPS5kpbMMmiAMKieJd72ljHXGlfYm632A0PcqgfXsWv5X3Jkcw7YsoJ4FOD7P83BgzbqJmP0vOW2LWyRJGbYYSg2B061KYP4Zt2mjDouomievdCb+L3iKp+mWC2a+CmcA68BTF5FNUrn2ZOJFhtHiKqpUhGc8yqlwwbeJkCaO9hBFDbOXRUYxqL6GSN5c8jgk5Xz2HHwc4hs3pwkOYWOSW72U0kHGypI0Mh3OHCeKAor3+9X3YzDPceRUz9IitPC8GZTqhx0CiyMHUEZRSsrTgAyDUPlPNi7TDDgcyB8hbRaYaF2kGTZSCtJ2i4bcYTY+RsTLYjsNgrOnYOUIrRTaMQIHhLWG0ywyqJO1EGrN4FCrXIXeITuxR9WpU/SXaToYjA8dIKhvPdDEjn2TkY3hLqIWXMEYfJ7CzJMI6w0BkpMknbh/U0onahHEEQN2voVIKvVxh7dZlFueeIUoOMOUUOJ5375gVUPSPjJHnSO5Id3LPcsbKtJXBUiYRMTnnZgaznJlBY6ysNhITcbF+ET/yMZTB6cJpEioJNzI2KpOcPYQzMkoyM0NkQBB1SMQBIVBws8SlR5mpvEK5fgnHdHFaCzTjGpfqS1iGyYncqZUl+haCuZUsbEY2Il++SHXpJVqpAo30EKXqRQaUwm4tYow9hZM9tekB77GZwsyNQ30GsqPEy6tOmVETs7NE7OYJrVw3o9u2VytZ9QRMbTxASmsouAXaQRvbsEmZW8veu58ZOsCefw46NfTgSfxVv9kbWfs859iODDgzwzpm5QLadPDw0Whc0yEyLFJWisn6DNl4Fqu6gJ54C8pI4Mc+1xozKBTJoE4JhzhZWsmeTKeKETbJO3mqXhXDShJnDoLXgcIk4chTZE2bCgFu4RjW0BvIWUNr4rrWukq5U14+VrM7QTE9zlJniVKitDKY8wYjaqGWXiURR4yXjpDLn8TU3XuBrbRNquESl2qXADiSP0LeyKMtByIfDAO9/Jy3EdTxowCAsr8kg83EjtnyYLM/+IM/4KMf/SgjIyP88A//ML/xG7/BO9/5Tj73uc/xUz/1U30x2KzVavFHf/RH/O7v/i4PP/wwDz/8MOfOneMP/uAPHtjBZoYOug2TbczYaYUNlrwlsiiChReJpr/SzR6WHsUMW0TJcWZTRVpBi2GnhNbddPCqXUVZDmFiGGOsxJjTwQpNXK9M3WviWAYqamEZSQpunkqnysncKYYSw2TN7kVOE9OJWmTsDAPuIAYm5WCBmdY02eIow3FMYvbLaMvFVOAYCazZr2Mog2vZYRYNGBx5HOXXaRVOrkkMmbcLlO0lojiilNh+h2NsJIhHn8LolImSAwxbWfLJUWzlSEad+0QrG3/o9SgdEK/qVMtbA+RLT7IUzjMdeYSxv3JD1gyaFI1uJinDCMnPP48OO8RDD62ZDWgqi6yd4VLcxjEdCsk8R5MnmW5fY+DwO7G8Kl7++JoOwZW4MGiNv41kZhSqV4jMBHFy6Lb3ARhBCx10up9rL2EqOJo5TsJK0vY6WEmHrJkgZSdpB20m05M4JPFvbKD0CGbiGqoaEwc+avpLmMVjqDhEpQ+gIx8VtGB5bIGvO8TEpLSBMf0MhD6WkyIcfRLTHUDbSWaMmJnq8xTcPOOJA7JO/Q6K4og4f5xCZhJDJUiYWWi8BMvZlPDr3CED7m2Ugmx9lnYc4Tavk9MPoUcfx/IqGKbGrE0RlqcgPUhkr8q0qDXVxCCFUYt25TKGYWJFIenI4HTu4S13tmlMvANvw02PEFtJvMzxNa97kUcQdkhWXyKoX2Nk9M3QXGDETeN7Tc41pzivPcbSY2AeYmL4rSgjQ7zqxjCIV2o8YRyACUV7iDivcZoOXuhzpTNDJv8oW5lhrxTY88+jW4sYysSaeDOhLctu7kVe5NGKWkRxQNWvEKfjlWtXREjZX0Apg6I9eMesZ4Yyu9c8HRB2rpMkJHAGcY6+k5w9hJU8iNIRePXudoMWZuyRQeGVX4PUIShfIDzwTZijj2O1Z6k0XsEPa7jjbwQrR9aYppPKc0nHJMM2s+0Z8k6RSEeMJcdpRDUqXhWXBMPJYUrOMAmVohnXWfTnyToZ0kYeJzFOZ/KttOIQM3MIbWZxrn0GC5tRdwjtDuKrVDc/Qv4glC+iEvk1SzTejeUtoZfOd8vFb6Am/85tS+qK3RdaOfTIY9jVFBU3RRg2GFNQMRJEQ49gJMdIL3+nQWoce1RBFKJHH8GsniObyZOaO0cnaGOPvxkAnR6D+iUi5UByGKdxHVO5lEbejHLTtEoPkV/8Op2FV8i7RazUYYLEKA4WRxND+DqBlz9O3KxDoUW9VcH3l6grAycKMWOfGy0eI/bQ4fL1u9NA6RCtHCy/TICHb+dvG5gjRD/SWjMfzDDTuk7CTJJQKaI4JjZc4tEnsTtlzOQAoXmzDRETUfEXsYhID5xBHftm/DhkKTXEjNLkdcSwmef46BEGpr+KYySJfI058hhxp4Vv2AT+ItotEtpFlFPEmPs8XP40du0qiaEzDPgVsqGHUi2iWzrEdXKIwDAwrSSd5ACNsM6wDUbUxpr/KipoQ26UaPBxdBzhdJqUCpNUvAqj6VEZaHYXX116liEjxWDQpDn4SK/DEcssZfLewlP8fxc/zcfn/5L3j3wnjRsDzv7k26i8908lw1mfSxkZUu7aFQIiM02UP7Xm3xQxeHU0MUvt69SqL5HKHqJkFogNh9hIoEYeg/Y8OFl02MBWBgONyzgLL+AOdxjNnWDAKVGJlrhWv0omPcHx7FFclez2bSqIJt7Ikvka1pUvUhw6g1m9ipkcpNaeIdYxGo1fn8Jo10gbFkbjOnrirZCGqPQwfmIQFbaI29eoxyExMc32AoWFC5Qjn0wQcXTyG2mlxnGUu+YeJWWmcQybSEWUg0VerD5P3imwOqGEbyZQmSF0awly48SyJM6+4KgEpwpnCHXQHUhwF+24RblTAWCmObOcdXD93+/QztGZ/EbquSHiziKFwhlMwyE990Wis39COmhw7OR3Mn/gaQbcEfxU92FyZJjE6XE6aKr+dSwHwjCm6A7gJQawSicJ3DwqOYHVnqXkFCm4RTy/jVl6iLH8SQxSBKkxtDIxJt9GHNYxZr8KKkbfstRxpGNC3R1gE8Qh5XARP/Q5kjvAY5nJ7monRhaNWplIfCdWZx7aje52K68SJLvPHOY7c3iRBygOZ45gyyDNfa0R1an73Xow156lkC+u9DFqDSPJUYYTkDTTNwcDRC3SqTHCoM5SqgBpg+GWS5wcxA/r2IFD89i3oSuXqeQOYzl5ku00TVXnJX+OmcIYx7NHGTUL5GIDwjr6wl+BlUJXL+Mom8hrUIqgmM8QuzcnHQdxjZpfxbASFBIFvLDDATuB4S8S2QPdrMTzLxM159HNWVLjb2KlT1n0BY3mWvsyNb/KaGpsJTupUor8LdmyUkaGU8WH0DrGWU5eYbenMRZeQttJwqEnVgZjsTwxSOvumgwaYOz1aH0J7WS7GZ+AIHuMwE0TpIeJO2WIOvh2joYKmFcRmdwEyThkeOxNvOy1AQjjCC9ukwlbaGXSiVss+QskrASWVyWqX0UHbUpNnzg7xqCVIFWeIh10SDSqBPkaXjK5qWeiGoNg4BFU8SRaOWgUhg6xZp7F98sshHWao69nOHNk3QzemxEmR7CGH4awTZg5sKnPjDhj5IsFLGVjyfqzK0xvAd3oDhhTi+dQBw6sPGddj9Ixlr+INt1bnueE3GsXQyVYJLH0AslWGRuXTHGC9uij5F2HOHmYJ1WM99qfU9MK10hghi1iJ7EyeqtARObSX2K1mqjhhwnzR9G166jUAJGVoaAsUoU0ZuEkRnOR5uQ3cDkOafs17OIxvNQ4s1ozDgzoiKXgOkYcUUiOEy0nt3ENAxUH5Owcg4lBBpwSY+kJfN2h7C91s1Ga3ZUfzKGHullf06NYOCurrWxFM2yufK4VtMglikQjr8dszRO7+ZUJOWkrjWWYRDomt8lnA0JsxpZHwlQqFd70pjcxMjKC67qcPHkSgOPHj1OpVHY6vm05e/YsYRjyxBNPrPzbG97wBn77t3+bOI4xjAdrwITTvgbzL4PlEo28/vaZfnfR0S28uEPSSWBFmoSyMXITxLFCJ4cI7TwJZfLGoTdT9asUnCImFkFyHONgCTCJlUWsQA1mMRbqjBlpovg17NnnqXa+RHrsKQ4OPM5I0kMTr2QbA6iGFS7XrwDdB8gH0oe43rxObARUll6D6jSJxjVyhk3VbzFIBydWlDszGCoiSA/TTA7gpicZTI6vLReV4GT2IbpNsnt7cBraeVi+OCvYdgNIbF93MOXajoGYmAvNs7yw+CJZJ8vx3DESpkuMZsAt4ZRfRNeuk1Aew3FMVUPWb9/WkDyQOUzZq2AqkyhQqJRB2s5wpVPGSAyTWTfTi6YZNTANE51/GCN7ApRBrCx83aER1klbmZWHq6FbJD9wAqN2GV06jmMnebn2IkoZ5N08D1lZ/NmvMutVaA6eoRbUOZk7vTIgKLSyhPnT3awh1XPdrAd2Aj3yGFhJlMoSpLqdN4E/x/zSCwR2hqH0KMUoICai1p6m6c9SyExgKpPr5Re62d5aCww4gzI7asdozlfPc7l8HddyOZ7rdprH6QnM1gKNsEHV0rhRZd2ZHh3dIoxD0mYGhYHWYKZGOVCd6maTLF8kKjoEmUkK01+g5lXJHnwrZvYMelVrvugM0tFtXi0vcDQ3Sac+y2jpMQJnYNuzOmMjQ6gNdH0B27nSXQ9+WdJIkTc1U9NfIe/maC69xInB15MzPM43p5j1NHUdkbWbvGHgUSxlo4FGVCPQPjmrwGiqex13TJf8qqVGM2aWWMfMtq8zwACz3jQj7vit4d2ZBoLm8p8jVORtO9ul6C3TsGjHLaqdCieKxTWZtRa8WaabM92/ZLvLmt2JQuMsPI/VmOWwGRNbLm7gYefyBCmHGIUunUCVz5NMHyCdKhIGDQazh9AhqEQerbrtoTiosuDXUE6BbPUy6foi6fw4jU4TbSWY82Y4lDvIuerL+FGA6zhEEYCmmMoz5hzAUCYhARdr5wnjiPm2ycniSdphm4NmkoRSBMrtPhQrHsdYOAtuhtC5OZjey53AyBzoduJsMquUNh2UMrqdWXaqOzJzE9eHZlxjobNIzs5QtNcfZC22xkwfZTFqMtuaIYPNTGeailcBIOzMcHp5wgcoglVt3uHhMXLeK5ytzRIRE5RfI6tsojgmnHgL2dEzvDz/FU47eaKpzxHkj2Gc/vtoZ5RR6zJhZrKbTS/0UGGdYOZvsXRMXhnE7iC+grmwwzUUcdzAUJpOKs/EqiVtIiuLWTwMjRl04Qix4eC0rtK8/nnmOnMw9CjZwUfJmTKjTvS3EJ+Z5gyxhiAKGMsWKDgD3axlq+4HV1v0Zohmn8VrzNAuTHLWSlCPajh+mVErS3L+i9iRZujQt+A6Q/jtORaCJRJDT5LUc8yHVebCBk7zIkdSh3DaCwS1KSw7i1YGE4lhBmILf/prKMtBj38DoelQDcvYyiZj5ckc/S6uV14iwmTUncDTbazmJcx2BVDEXgPcLCpoogtHOZAaYzJ1EGT5nTsKYp+vLD7DG9tNouxhtCMdtf2kYKb5nsIb+UT5c/zu/Kf4R0PfQuMbP0zmbz9I4Y+/lep3/Vfi7OYeOIn+FWOiB08SLr1I0yrSVDbOtb/BUCnswlGi9BgsnMXozKGsJOkYDueLNJvTmIbL0vxXSGfGCVFM12ZQmCjMlYFmN8x3FrjQnGMwnaN99QVcN0sy9Ehpg4Ttcr15lZKTpxbWGbCHUAPH8OwxQhtWejfNFLZTJBfMEsUhSdNGWddwlcIwHQLDJIgD7FuW403FMY+aGWZocF3bnF16mYHEAAcyhxhLj3WXRbSH8IeGUbFPbLjI0sf7h4W97sTWW7mmi2s6eJFPzsnecVLVDYtBhek4BqdIWwdMAkqHWGgSXgVVucDoyBsJU4cBCOIG1SufIm7N08rk+UocUPYrvH7oDSitsEunCMImmeQYRuoAI+kJwKDdnCUx9ChH0sdQmDcny0L3WYFdxJj4JtAxseF0syG3ZtF2GtxBDmQOUPHKJJwEV+vXQGsycxUGZ66j4xgGT+Jnj21YPrGdxTBMiCPs5Ah5J0HNr+OaFu2wQ6zj7hJxzuiG2xJ7V8JMYimTUEdknRw6VhzIHGKhPUfayZAx87dNso7MFPH4N3C9/SqfmX0GL/T51rFv4GCjzmKzwpI7wAu1VzmSPc5iGHNaGUxkxtGWj689TBwy7hB59xABYLSu4mgfo1MmLjxBbDjdTDruCGYQ4KEwoyZ27TWa5Zfw/Rb+0COMDDxEWHmVytRfEzgZBg9+C5E7hGE6DCdHaBJCepKkkVn/4EVPtOMmC+1uxqTrzesUCgN3nchj46z8hCsFqjbVnbQX+lidefz0QQxMDuWOUvUraGKC2CdhJMHNEmQP39afbzujqNECevErzC++xLwT4jfOM1W7xEMYWH4dmouMFo5xrnGRSIe4zSuopWtoBU6uRNZOU4o98kSYdpoxr0KkcoyZBazRv4MdfRa8Om3D4mp7mkVvnoOZQ+Q3kTFJo9Y+z9MhOvRpBg3afo0waLHkLTKe2N6zVo2Bnz64xU8peba7Dm2lUabVndiaGrzrQDMAp/oqunwRZZiMjJxgQfnknNya5zmrGXGbsDlFTcW4mUMkWf85ZDOqc6l+iZGoTaM9z0RqkoRTYrT4KKVSlsXFBrP1c7j5o3iVi3TSAzjL/TRFZ5AoE5PrLJBs1SAGKlPEk28nyh9HG85KZr4bgz79TJqZzjUWlrOVZc0UbR1jKIOkmWKp8xoz5/4rOuxgHn0PE/mHKTJFcuFl0vVZrmWHaGqTycwEaSPDufpZmkF3ucuTBRvlljByh6FTJi6e2rBc76ToDFDxKhgo8k4BWJ6sk11bjkkjw+nCQ8SrBrYKsRO2lXbJtrs3OqZprgzc6qcBXPPz8xSLRRzn5k364OAgnudRqVQYGNjcOsubyKy565Ra+/9tbaN2BeIA/ADTWyROb27AiFJwrXaFht9gzBnnkO2QDE1w8ujMCN7oW8EwUSxnkLplRP6NhoK65ThSZop0FBO3ykSAX7mIWzyDJuZc5VViHTOcHu5mFVGr8mcojYHCsU1eWnqFgcZ1kmGHtpsnzE9yNTlMZKUY8qdJmkk8N4ejHCbTh0jdtbG9tcLdie+k3+2VY9vou/B1h0bQQOuYhl8n1DFnCg+jlcbQBrQXu581XDKGT9IZhMwh/Fu2lyLNgFPCCz1c08FSFiV7iFQxhYm5klp4tXl/jmv1qygUxwrHyCwvARsTcqH2Gl7o4Zg2p5ZTwaMsouE3khp6CpTCNCIMpYh1jKlMjPp1dOQTeRUSfpW2k1n3uMPSw1h0iE9+B3hNwuwRguJpoDt439Ah8cwXoDqFayZoHSkxMHiSdvUcFXuMhXYFT5lMJg+SdlLUvTqu5eIYzj3Xi34/d+5XXFrF1L0aSoEXegTawzZsIidPZ+wpXquew/dbWOEUZ4qZNbOBGlGN89XX0Foznh1n2OkuORIWz2CFdYzqRfT0cxjNRZyJJ4nDgJKZg04LP7f2htbEpGiXKDiLlFGE4wcoZU6C3n73tOWXoV3ufr5yESN3dKWRbCqTQnKcVv4w7eYC2koTDj4OZhMnOU5l8SVUFJN38liGhVo+3gvV19BoBlNNJpOHOHJLxjSAhEpyOHsEhUZpk4X2PMOJkS1l49DDD6PK5yFRIEyU7ms97eW5sRv77OXx+FGHglmgmB1AxxrDuLnEQLwqT54mvmt8BjF0KhhKkVM2NMtEdhbq1zDyR4nNJEHmICp7CK01wwAJMFIHIWwQOHlQRnc5w+xBEsFhiKYInBzKa+P4bdrpHKaRYCJZwrFcFltlFIpm2EDFJhkjR9EZxDS69VgtH4eim7VjqnGRZKdMa/o5JjOTOIVj+AOPEKbGUQfHYHk5kNWHqc3EyjY2I7JzqImnUH6dMLW8ZNEGH46JmKpfJIhCqp0yyYE0yVUdNf3yW9Dr/W+VwiBn5wic5VlypoupDGIdk7Wz3fesc0xKgZkexHUStIMOWTuBOfM8M63rxIWDhMVTnCmcZOnip3CLR0hlxsiabndbxVM4WneXrEqPUa++QLV8DoVicugMudxxPCeDrl9mLizj5U9wOH8QpeyVdk+XgV88gxp4CK27bXsV1PHiNugYM6jTClub6ozcdvn1Sb3rtQf9+DfrTvXFUhZJK0EraFFKlBhLTmw4a9uJ2jRqV1BaE1YvYuQmsZRNJ/QoaJdBM0nayWC3FohGnmBx8Ss01ChVv8OhkUe4VrtKpCN8v44VvAKVK2jDwkgNYpdOExWPE5Snu7FGPmbc5mowx3xrYeU+JG+P8OTwEOhu9pNXK2fJxR5DUZWiVYDEAEHhBGi9kr1SobbVIOzHc203Ynm+/FU6UZvXzbxAcOhb1y+qVcv3KUk0sT33UIaHnEH+b/k38F+qz2IsKP6XwXfQfPojpD73v1H4T++g9p3/iWjosR0PuV9sp9734/m7kSB9gCg9SqX6CsmgjtlZwkgkoHYZ03QgaKG8GqpTpZHI0G4ZNJTG86vYqRE6UYOElem2TVDdh7u3rLikuldELpk2hcPfxGCjjJnIk8oe4qAOieKIShTB4Ely6QPE7uC61wRTmYwuT4iKCImODJH0G0ROjrONKfzIJ+dmOZI5jsJAobHmvgpenXzcpFY8iELhmi4KGEuOr3morM3Erg8z2wt1pJ9ju2Gny9HG4WT+FL72cVUStcGGk3ZyuYZpUlYKpaBTegxj/BxxuUCAQbK5SJQ+CkDgzePVLmMZJrWFl0gPnmYxjvBjH5TmYuhhDjzMkpXgqJXAUgavpYfpOFkCr86xRJ2sVVg3Fq267SgFOIsvoJvzKGVgj7+RAWeQAWeQVtxgXs93fwv8ZjeroQK8KmoTCekjpwCTb8aIfCJ3gEMo4nRM2V/kSv0KBoqkldwTdedO+i32frxWJFWK08UzBDogaaRQQM7Kk8tuNGHAZMavUO4sAXA1qDA29g3MVFwuVM/jK49m2GDAHsIxHK55FZpeGwuHycxBUmb6ZjkEdYLhpzD9RZQyiVQCc/hhlJUlHjiFoSKs2S9jLL6IWbuIM3gK1akQ6ZBWcwZNTNOvU/SX0KkJorE34HTKWG6RaJdXZ+jH77SfYlmPbTg4pk0QBWScNOYmJ33eoJIlaJfBMImd3MrxZswsVcostBZYZJFjhWMMkr1jedgqQbV4hhlTcbl2hZE4YtAdwF18hbLXQs19jUJ2nLyTwwsCytWLuMRYOKigwZiyMWZfRmeaOPlRLP16YmWhq9OEB99OfPL7MNpzNHWHBb+BjiPK3iKFOwwquhttJlBDp0hUwFJjlJXFwDauz/1YX3dSL44rsnMw+RaMsE3oDNw1BqWATnl5vnJAtX4F18rS8Tz8VOe2hBZKgZr9Cmev/Q+8OMA+9DSnh95225KT3Td3eywqyRGG3AJkDhG4oyillv+DtJNmxi3ijg9TyB3BWR7DYGIy4o5hOIOYo1NQvYYunSA2XbRxcyzDrZJ2YqXdVHKGGE8mVp4JN8tfw18eiBbVLpEoPkk2VigSNLwqEBCnx1n0Fii5Q8T6xrMJ3c1EZlj4g48vL+m9/bVEUmaah4oPLz/Xu/u1ZvXA1u3Y7+eX2J4tDzbTWvO+970PwzBot9v84A/+IKZpEnVTMPSFdru9ZqAZsPJ33/fX+8i6SqXsjsZ1L+4tloOw2AFlwdAYpDa/rQWVwfC6321BOeRSDqSPQmqQ5OgWssYsu3EcsXOUevMCpl+nNHwMZ7BE2JknEy1f1K2QwcEsRZ0imbYJYp+R1ChJO0nLHqOtGrj5YQrVaww5BebzEwyYFtpKUpx8HNuwyBkmxwybjLM7szr6qX7stL12bHeKN4gT1NQotmtgmw6PDJ1eWx/Mx2DxVUgUoLg8Gy5VWveXMld4Ha2wRcbJ4Jo3Zlzc+UZuaek6ueWsZXZKMZjtxtgO2iQDCxcDhSKbd0nZ68+WeGTyDO2gzWCyRLp2nazRxEk7tIePkSscuXPdtk/A3NchlYKRg5BdVT5Bh85CkiDKEKMZzA2QKxyk0xrDq14kCxRSKYbyOfLFR2n4dZJWiqS9c8tb9Wv9up9xderDaCDjpBkvDGEZ3Z/jdmCRih0S2sIxHUoD2ZXXAIJGnWzcHSxiOBGDq2NOPg4vvQr5PBSHIZuDOAdxCIOHYJ3jK+kMbkbRDtsMJYfv/XrpAV4Rog7kD0Bp7faK+gTafi9Be5GhgRMMZLuDVw4MwLeWDtCJOoykR1bOsbjVWjlex1YMDt75O8pGDk2zTCfsUEoOMlwobDH4LExsPCt2N/Xi3NjNffbieLKRQ8eq0wnbjGfGKWVu1sFMeJRsM9FdJjM9jm1uMEtcPQLl85AYAL8BQQOSgzBUAuNOAxmzwK0Z07JkBr4db3CK5PzL2MUJyB0gbcABv4pjOCSTDgNGliiOGE2NgdKYhsVIamRlsBmAk3mYil8hb+eZql0iEytIWiRSFukkcJdzZPu2ts1IRxR0Fi/soFAM5NOk17m29Pq3oNf7345MeJL51hyWYTOSHuFAaQw/8sm7+TX15HZZjrzu+2mFbZJ+m5gXsCOFYUX4bshk4iCN5nHM+nWcbJH80Ag4KSALY5MrW6nHOTLZLHHoYRRHyE12l417tJBmtjFLM2hgLM/mHsxuUL6pE1jxHKo5hz9ymJHSGHl397+Tvfi976QH/fi3ar3yyhUeoxk0ydgZXGvj5ZYy2RPUWhegUyaZPYiXTBPqmIyV4XCiSH7+7HJb7SCUhpkxDxH7NbJAKZ9HuyFVr8pgskShvoCKk0Sxg8o/SiszzHB6BDdbgPIFSA3CyATTlVfJLWcXTGZtBlfd/8+2OmQilxiXoPgkucwBSJZghycP9lNd241YPvfKX3PASDASh3DwKbDvXBfS6XtYlssLMC/NYE7NY15fxFioosoNVLOD8sPubCLbRKdc4nyauJQjHikST5QID42gB3P7ohd4u2X4ZOYojmvxR3NfIDBj3n/w2zG/7ePwPz5I8Y/fBd/5u/DY39/haPvDvdT7fjp/NyuXfx2dTpmMBXbkQWYUCuMQXIXEGFgJnKBOszhOO5/DwSBMFChmM4xnxklkjDveE0c6xenx7gTGilcmKh2iUDhGxsmQjjyqxjydsEMhOUixsJX7ye5D2KpXJaHmSJDEVJpCMdW9T4kCKCtwk2R1guzQEQYGD2AaBqOpMdJO7zLP93Md6efYbtWrWAfJMljIE+uYgltAKUXdh7ngjSQsjY9JcXCM7PK9pdMaJyqPEbaWODnyDRjJHJODx5jMHGAwNUhddR+yGkqRLyZxTIc5Uig/JIlNsZChkNjEsdY03FgmLm1C/sZnsiQyJu2gzZCZJGWchciHkdOQ2WwZ3v6+IZ1nZGAAwzDJObs7UGe39Wu977+4thfPcfM4C8EC6IgjA4cplbIctCbxjCYp6xhpO82ZwYewTZtroWIsMUwzaHKkMMlEdvLmAFBnAuJ5YAKKx7vPIFY/hwg6UDYgGsTSZeqZAczJh8mVJriiTxLqGkk7RX78FFYqu3w8E3eIenf003faT7HcSaHwBO2wTc7JbdwHeauB18HoATBdSKy9Rs0vGiv3e4lM97nB3cqjqFNYKU02nSJhJEnaKSylievXMJ0sKpMkHcWYIdiJw2TaZZJuHqt0nHZlimR8iKyThUQS7OFu/2huAgYLy3sYQvk1CuVXieOYyewIg5u+Pt9i8GFyhx4m4VU5COTd7WeQ3gt1ZDt6d1xb2K/9MMy9SGwnsRNpMnHQ7SMuZG9vw2pNba6FNkNsE5T2SGQNiuu0HUo6c9d2e6mUpahPMO4NYxsWGecOMRffB50qOBnSzt2fe3bbTQVAk19uN91gWWeIKy+iI5+J8Se6bSdnHKJZ7NCgnRog5yYZz4xRymZ5NHOG+dY8aTvF6HKW4r1qv55fYnuU3mJevj/5kz+56+vf/d3ffU8B7YS/+Iu/4EMf+hB/+7d/u/Jv58+f59u+7dv44he/SGGTD6AXF+vbXkpspyjFcvrHe4hFa6ywhjZsInNrKUBD7VMOlnAMh4KZxS6/ggo7RMUT3aVCNmnd49AeZtgmtrJoZRLqkCutS7TCFgcyB8mts3xcN6aA6fZVwjhkMjWJYySJifG1h6XsTa0Jfi925DvpobsN1rhhrxzbZr6LmAhfezgqsW4qeYVeyf6yk5pRncuNS1iGzaHMEZxVKYGXgnmWOosU3RIl5/blxe50XFZQRRvWppbCNcM6KHPdc95uXUPVrxCnhwkz3ZmKmm7a+EhHFJ2BXTmPennu9FO9v1EOc4uVboa9W6YSNKM6zbBJzsndlrbZ1x5XGpfwY58DmUNkzLU3m7a/iKpcACdDkD+Jin2MOCDc5RluqxlxByPqENm5ldTDd7JRnYiJmG5fpR15TKQmNlzKNSIk1AGOcjecxdFPdvPc2Kju78Y+e/07qdHExJhbyGx3J915SwpDBxhhk8jKrMy+3vQ2VpWHETYBTWRmaEQ1rjSmcAyHg5kjKAVRHK2bLXM9tahMpTXLUHuePC5x8dSW2ma7qRO3qQVVUlbqtuvU/agf/XTN77Vby9uIfczKWSqtaRbTQyTSYww5I9TDMmZQI+WOoIz17xfaukWlOYWLQSF9FOOWZX1C/C3VYUX3Oo9Sa5a83Q29vi7dD1Lvd85O15fVvyGRMvB1BwcXQ5kYUXtNWy3QPpVgqbtkuFkENNHyb5oZ1rCWzqEtl7Bwsrv0zo2YuZmVrB03mW5dwzVdxpKTazK9hjrgcvMinajDgczBdZdsvxe9ONfud1tnunWND37lp/iexWs85k7gH3vv+m9U3UFSzaa3qSWoAVSzQ+LFS7gvXMJ9aQr78hwq7n44yqWIChniVAKdsNHWcubTKEZ5AUbLw6i3MCsNVBR3P5NJ4h8bxz81iXf6AP6pA2h3D60Vv40yXM9r3gz/pfoso3aB//fQexhSDsnnPo5z5f+ic+L7aH7TR9DJwY031Ed2o97vh99KI/YwojbRcj/jjWtsZOfw4zZXW1cxDJO0nUZhULRLd11y8NYyiYmWM53d/My93oNqNNfal6l6VUZSIww6Iyuv2e1pVO0yJAfxs0d7Pni013Vkv7R1el2O69HEXG9fJfDKlNws2eTRNa9HuokRNDDsQSLFcva9bhaOhWCWqldhMDlEwSoB67VnNmZ7i6jqeXByBPmT6FuyAN0ot6WlOjq+2e55EPSiX+de9GMdvxcxMdWwjNYxeWsAU5krbWo7pSgyTMbo9sXUogpzrRkyTpYRd+y23wUzrAOayFq/n9ZuXUfVr2AksgSZwyv9+pGOiPCwcVHq3vu6tupBaOPvJTfu9xzTZTw1wXCpuKnyWN1f6kV1FuuvEZoOI+mjKKWo+BVSVpKsmV9+t8KIfazKq6jQIxw4gTYSq9paa+t3gE+8hT6h3bKXr0H7pa0DN5+7duI2VX/9PuIbLG+O+dnPsUSIPfQ4B5LHttSu7uV3rqIGRhwRreqTN6MGSsd0zCQREQ7unh5YttpulfVm6r7oX1seTXBjMFm73WZqaoo4jjl48CCZTP+sCT4yMkK5XCYMQyyre4jz8/MkEglyuc0/cNeavrlo31ssisBavtBtcRsmDoP2KNBdwtgrPrIqqK1HsvY4XMIbs8E1mFgcSR9fef1Ox2tiM5k8svL3bt+rgUMS9D31QW5JP9WPnbbXju1u8SpMXFJ3rBsatSuVJmVkOZ17tJsu9pb4itYQA9mhDcv51te3ch6HZvaO7/WTE5CcuOV1Y6VTaLfPo36tX/c7LkOb6+4vZWRJLc+6uPV1G5dj2VN3vE76dqmbdWllJ0kiI3n/LoxApBJEVmJL+7xT2StMxhOH1j2P1mNg4WDd19+CndSLc2M399m7c11hYO5IHbjRgR1hE91Y+mObG9YawhsDJjWkjdya3wk0mGrzZZY1iuSyRXTmNN7NgPuCq5IMLc8Mu9Px9Pq3oNf7v99uHG+kHKLiY6SKj5FCw3I7KGuWwCytvHc9CVKMps+s2eZqJs6W6rBe/pS03++fB/34t2qnymv1b4jSdO9Nlrcf3dJWs1bdf3f3ffM3LTRzhENvWBXg6j/e7LhMqDRH0idX3rP6EExsjmZObnjPfa/6qa7tdCz/9fIfk8PmsfJ1/Dd8/x2vXyvLPm5wjbOmF0l+6RWSz76K+8oVVKwJi1mCg0N03vNGgvES4VABnE1238UxRrWJPVvBml7Evr5I9v/3BfL/8dNo08A7MUHnsaN0Hj+Kf3wCzP6doLHZMtzIMXeUf1B8mj+ufpH/7fof8j8N/h3e+PqfIhh6Pcmv/w7O1Cdpvf4n6TzyP6PvIXtCP7mXet9P5+9WRcolWtXPuPoaa6kkh9Mn1n5gk3XrRpmo5cG7qz9z7/egionEISYS3XbZ6rL3E2PdzGyr4u0H/VxH+jm2W/VXrAbjiYOQOMCt9bD7ahrsNDE3r83d/ykG7VGGnNE1x3N7e2ZjvnNLf9YdPhfHoPX+eGC7U/qrLt3Ur3FtlcKgYN6sm1p329THsicZGMiwuNhYOc6sUSCXLaz08dx6+Hfrrwfwk+OQXLWa0PL7DEyMVfcQvdJP32k/xXK/rb7fW7kmb6o8bt5bOkaWsfwTN/skgSFn+Tnw8n0o3OhDemTNViJredLTLfuzlpfn65fvZb/Wkb1yXDeeuzps3EccOMMUDryXotLd3/httqt78mzFyBAbrAk4NLrjZUy6vxc3YttP9ko9FPfHlgebBUHAr/7qr/Lv//2/J4oitNZYlsV3fud38ou/+Iu3LV/ZC2fOnMGyLL72ta/x5JNPAvDlL3+ZRx99FGOHl4cQO0suTmK/udtDdiG240GsOw/iMYsHx73Ubzk3xL2RhzRCPIjkt2P7LtbP86WFz/Edi1dh9Cl0orTxh26lNfalWVJfeJnkF17GubaAti38I6PU3/NGvOPjxMV7mNVrGMTFLF4xi3f6QPffYo05X8G5NItzcZrcf/08hf/4aeKUS+fRI7Rfd5zO644SDRW2v98+N2Ln+X8MvJ2/rH2Nj89/kjemjvEPxp+mOPIGEmf/Pekv/XPSz/4qnRPfi3fiewnG3wpbXe5IiHsi7TLRD7ZXD6VtIR5EWrNupho5H8ReIvVV9BMZTC7E3rTlwWYf+chH+PSnP81v/dZv8cQTTxDHMV/96lf50Ic+xK/92q/xsz/7s7sR55Ykk0ne+9738gu/8Av883/+z5mbm+P3fu/3+PCHP9zr0IQQQgghhBBCCCHEHhLEPr937rcYiWLe0Cjjn/jhzX84jHDPXiH5zCukvnQWa75KnHTwTkxS+cZH8I6Nbz5z2XYYimikSHukSPtNpyGKsa8v4py/jnNhmoEv/RlKa4KxgW7Ws0cO4z18mDi3/rLKe1XScHhv/ile6lzlvze+zs9c+wO+M/8G3vXo/0zi1N/DvfgXOFP/jeTL/wexk8c/8M34h95JcPAdxOmxjXcghBBCCCGEEEII8QDZcm/Wn/7pn/Lrv/7rvOlNb1r5t7e97W24rsv73//+vhhsBvBzP/dz/MIv/AI//MM/TCaT4Sd+4id417ve1euwhBBCCCGEEEIIIcQeEemIf/3q/85c+xr/r2vPEx7/u2g7c9fPmHMVnL+5QuKLZ0k8dwGj5RHlUngnJ6m/+yn8w6O9W8LSNAgODBEcGKL59sdRbR/n4jTO+WmSz75K9pPPAhBMlPBOH8Q7PoF/dJTgwPDuDooDCEKMto/yA4wgwkhYWC0frRTaNNCOjU446IQN62QT2YhSioeTBzjqjvA3jbP858oX+cvac7w79zhvP/k+sqf/Pmb1NezpL2LNfQX3/H9BoQlKj+IfeTf+4W8jHH4ClKyaIIQQQgghhBBCiAfblnuJtNaUSrcvFTAwMECz2dyRoHZCMpnkIx/5CB/5yEd6HYoQQgghhBBCCCGE2GNqfpXfe+U3eLH6At8/8wqFiXcQDpxZ8x7V9rGnZnEuTOO+ehX37BWshSpaKcKJEq2nTuGdOkA4OgBG/y0NopMO3kOH8B46BIBRbeJMzWJPzeG+OEX6f3wNpTXaUIQjRcLxUvf/pRxRMUucTRKnXLRroy0TDAO0RgURKghRbQ+j7WM0OxiNNka9hVlrYdRbGLXlPzc7GM0OKoxui6+wXsxKEacTxNkkUT5NXMgQDWSJipluXAM5olKWaCCHdm9fDjNpOLwz9xhPpY/x+eY5/qTyJf6k8gxPpo7y5swJHjn1/Thn/gHKq2LNfRV79hmSz/826Wd/lSg1in/k2/APvQt/4pvAufvAQyGEEEIIIYQQQoj9aMuDzd785jfzsY99jI997GNkMt0OlVqtxr/8l/9yTbYzIYQQQgghhBBCCCH2Ei/qcKl6lq9d+0v+dvGrpBseP3L1MhOJJ6BRIPnM57DmKlgzZezrC1jzVQC0aRCMDeAdH6fxjicwTk/SUQZ6g/1pQGuItSLSEMUQaUWsFfHyn2/+242/d98ba4hjtfLZePk9sV7eJmp528Dyn/Wq/d6gVv1fkYHiMKoI6gmwooDc4iL58iLZcpn0fJXkhXNkmk1s399S2YaOTZhMECYTBAmXMOkSjeaIEi5RwiF2bWLbRjsWmCZ2wiYIQ1SsMeIYIwwxghDT87A6Pmbbw2y2sWYruBemMWstzM7amKJ0ojsQbSBHNJAhKmSIc2mifJpENsl3ZYZ4R2qEF40FnmtO84Xmq9iGxXF3lBPuKAcHJhkbeZRB48fJls9hzXwR59InSb74e2hlEQ4/QTD6JsKhx4gGThPlDqOd/LYyrwkhhBBCCCGEEELsFVsebPaBD3yAH/qhH+Lpp5/myJEjAFy8eJEDBw7wW7/1WzseYC/1Q7/QjRj6IZZ7sV+OA/bXsdzJXjm2/fpdyHH1xv2Kq9/L4X6SsujqZTnsxj7le11LymOtfimPXu//fumX8u41KYeuB/34N0vqy/b1Y9ndLZboj/6Q8EO/ePtngCPL/333mle+cMdtlZM55jMlwsCEiwFcvAp/fXV7Qa8Tj8U2OvB2QRto44BTAqeEEwUk/Q6J0MOOAkwdd7OgoYgMk9A08U0Hz3LoWC6Rsbz8pF7ZGOAt/7f+/jZmAGlQaciDkwnIdRrkOnUSoY/Z7GA2O3Bl/q5bOQ58111ej4Hqyt8UMLn852m+MvkaH37Xe4iNFvDSpqK+mx9680H+7lOTG7/xDrZzDvbj+dtrUiZr7YXy6OfYbtgL5diPpNzurN/K5EH5rh6U44T+PNZ+iqWX+vG76bX9Xib79bjuxX7/zvuJlLVYj9JabzTJ8jZBEPCZz3yGCxcu4LouR44c4a1vfSvGjU4jIYQQQgghhBBCCCH6VPMP/yOV//WnNvdeJ0k1kaWSzNO2E7scGYBe7sDVKDSo5f8DSulb/r37vt5bFYm+2fusUWvec7MX8vYe6lvfi159ZLdsZ2Vn2+vpdiOfbKdBxmuS9lskwq1laVvtywce5Vfe+ePEhrntbaz2v/ydY/zDtx/fkW0JIYQQQgghhBBC7IZtDTYTQgghhBBCCCGEEEIIIYQQQgghhBBCCPFg2VQW/ne84x2b3uCnPvWpbQcjhBBCCCGEEEIIIYQQQgghhBBCCCGEEKI/bWqw2bVr1/jABz5ANpvd7XiEEEIIIYQQQgghhBBCCCGEEEIIIYQQQvShTQ02A/j2b/92SqXSbsYihBBCCCGEEEIIIYQQQgghhBBCCCGEEKJPGb0OQAghhBBCCCGEEEIIIYQQQgghhBBCCCFE/5PBZkIIIYQQQgghhBBCCCGEEEIIIYQQQgghNiSDzYQQQgghhBBCCCGEEEIIIYQQQgghhBBCbMja7Bv/4i/+gkwms+H73vve995LPEIIIYQQQgghhBBCCCGEEEIIIYQQQggh+pDSWuuN3vTN3/zNm9uYUnzqU5+656CEEEIIIYQQQgghhBBCCCGEEEIIIYQQQvSXTQ02E0IIIYQQQgghhBBCCCGEEEIIIYQQQgjxYNv0MpoPooWFOv0wFG9gIM3SUrPXYdyz/XIcsLePZWgou+F7+qXub8Ze/i7uRo5rZ/Vbvd+v3+92SFl07VY5bFT3d6vey/e6lpTHWrtdHv12ze81qX9d+70cpN7vrP1eX3bT/S67XrV1NkPq0b2TMlzfbtV7Ke/bSZms1cvy2E9tHalX2/Oglls/t3Xu5EH5rh6U4wRp4/ezB6kebtZeLZP91Na53/bqd74X7UZZb6bui/5l9DoAcXdKgWkaKNXrSO7NfjkO2F/Hstft1+9Cjmt/k3K4Scqia7+Vw347nnsl5bGWlMf9JeXdJeUgtkLqy/ZJ2d0kZXHvpAzvLynv20mZrCXlsTOkHLdHym3veFC+qwflOOHBOta9Rr6b20mZPHjkO79/pKzFemSwmRBCCCGEEEIIIYQQQgghhBBCCCGEEEKIDclgMyGEEEIIIYQQQgghhBBCCCGEEEIIIYQQG5LBZkIIIYQQQgghhBBCCCGEEEIIIYQQQgghNiSDzYQQQgghhBBCCCGEEEIIIYQQQgghhBBCbEgGm4me0GgiHfY6DCHum5iIiKjXYYg+EhMRS50QQmyDJibSIVrrXoci+lhMiEbqiBDizjQxMXJf/qCT+xIhhBAPipgIreJehyHElmglbXbRn+Q5r9grIh2ikd9/IXaD1esAxIMnImSqcYFm0GIkPcKwM9brkITYVZ5uc7F2nlBHHMoeImsWeh2S6LFKp8zLlRcBgyPZIySNTK9DEkLsETExV1uXqHo1BlODjDoTKKV6HZboM+VgnqvNayStBLnCY70ORwjRhwLtcaFxniDyOZA5SN4a6HVIogdacYNL9QsAHM4eJSX3JUIIIfapelRmqn4Z27A4kj2GoxK9DkmIDfna42LtPEEcLLfZi70OSQhg+Tlv8wJNX57ziv42611jrjVPxslwKH0EA7PXIQmxr0hmM3HftaMWNb9OpCPmW3OgJOOC2N9qQZVO5BHGIUveUq/DEX1gqbNEEIX4kU/Vr/Y6HCHEHuLrDkudMpGOWGgtECmZQSjWUgrm2nNEcUTTb1Lza70OSQjRh+phjXbQJowjFjoLyLjlB1PVr+BHAX4UUPUrvQ5HiL4U6YhrrSsseQu9DkUIcQ8W24uEcUg77FAP5R5J7A31sEo7bHefK3Tkd0j0j07UpuZ1n/POteYka6ToSzER8+0FIh1R9ap04navQxJi39nRwWaXL1/mxRdfJAxvf+gVBAHPPPPMtrf9Iz/yI/yTf/JPVv7+0ksv8X3f9308/vjjvO997+OFF15Y8/4//dM/5Vu+5Vt4/PHH+bEf+zGWlmSAR79ImAkSlgtA3i2All5tsb+lzDSGMlAocnau1+GIPpBxsigUhjJI25I9QAixebZySNspAHJuFlNmY4lbaL3cxgZs0yZlpXobkBCiL6WsNJbR/Q3Ju3lkZeYHU9rOoJRCKUXaTvc6HCH6zkuLL/Fzz/4kP//Vn+ann/1x/sULv8yiDDoTYk/KunkUCkuZpEy5RxJ7Q8pMYykThSLrynMF0T9c0115zltw8ygtuW1E/zEwyDnda2fSSuBKVlMhdtyOXP1nZ2f5vu/7Pt71rnfxvve9j2/6pm/iP//n/7zmPdVqlR/6oR/a1vb/7M/+jE9/+tMrf2+1WvzIj/wITz75JH/8x3/ME088wT/6R/+IVqsFwPPPP88HP/hBfvzHf5w//MM/pFar8XM/93PbP0CxoywcTmRPc6pwmonkwV6HI8SuS5tZzhQe4nTxDEV7sNfhiD4wnBrmdPEMpwtnyJr5XocjhNhDTCyOZk9wqnCaA8nDKElULNYx4o5xuniGU4XTpB0ZPCCEuF1CpTi9fI9SsoZ7HY7okZxZ4EzhDGcKZ8iZsiyTEKtNNS7yTz/3v5EwE/zdw/+Ab598L1dbl/nQcx9kpn291+EJIbaoZA9xqniaU4WHSMqy0WKPSBppThUe4lTxNIP2SK/DEWLFjee8p4tnmEge6nU4QtyBYjJ1iFOF0xzPncJUVq8DEmLf2ZGnU//sn/0zSqUSn/3sZ/nMZz7D93zP9/DzP//zfOQjH1nzPr2NqbKVSoWPfvSjPProoyv/9ud//ue4rsvP/MzPcOzYMT74wQ+STqf5y7/8SwB+//d/n/e85z28973v5fTp03z0ox/l05/+NFeuXLm3AxU7xlQWSSONQrKaiQeDrVxclex1GKKPuEYSR2ZSCCG2waTbjjKUZDUT61MYJFQKC6fXoQgh+piFQ0KlULKG5gPNUUkcuVcVYo0gDvhXr/wGpcQg33f473Moc4SHCo/yD479T9iGw6+9+Cu0wmavwxRCbFFCpbCV3COJvcVW3Ta7EP3GVFb3flKe84o+ZmCQNNKYyEAzIXbDjgw2+9KXvsRP//RPMzQ0xPDwMO9///v59V//dX7/93+fX/7lX15533Y6MD/ykY/wXd/1XRw/fnzl35577jne8IY3rGxPKcXrX/96vva1r628/uSTT668f2xsjPHxcZ577rltHqHoR55uc609xUIwi0bWAxdir6hHVa62p6iG5V6HIragGi5xtT1FI671OhQh+lYrbnC1PUU5mN/WJAsh9oqYmDl/mmvtKXzd6XU4Quxr5WCeq+0pmnG916GIPaIWlrnanqIWVXodihB71mdmP8Vse5rvPfG92Ia98u9pK8P3HPp71IMav3/+93oYoRD3rhIuSBtDiE262Z+91OtQxAOiHTe52p5iMZgDpI9RiF6LdbTcF3qZQHu9DkeIvrEjg82SySTl8tpBA9/yLd/Cr/3ar/Ef/sN/uC3D2WZ9/vOf59lnn+Uf/+N/vObf5+fnGR5eu8xDqVRiZmYGgLm5ubu+LvY+peBa8wrz7QWu1q9Sj2TwgxB7gRd5XKpdZKG9wFT9Er40yvYEX7e5VLvU/d5qF4kJex2SEH1Ho5mq37i+XaajJdOB2L9qYZnrjevMtxe43r7a63CE2LfacYOp+uWVtjNKHjKIuwu0x6X6jXb7JUL8XockxJ4TxiF/duW/8HDhUUbSo7e9XnCKvGP8W/niwt/y9fLX7n+AQuyAjm4xVbvRxrhITNTrkIToW5EOV/X3yIQrsfuUgivNKRbaC1ypX6ERyaBgIXqtstIXOs9M+3qvwxGib+xIzsBv+7Zv44Mf/CA/+ZM/yTd8wzeQy+WA7oCzj3zkI/zsz/4sr7zyypa26Xke//Sf/lN+/ud/nkRi7TJj7XYbx1mb7thxHHy/24nW6XTu+vpm9cNKEjdi6IdY7sVuHIdpmCvJWQ3UfSuj/fKd3M1eObb9+l3s5+MyMDANgyiOMJTCMPonybJcQ+7MwMBQilhrDMNAqZ353vZiWeyGXpbDbuzzQf1eFQrLNPGj7p+VYaDUg1sed9Iv5dHr/d8vu1XehmGs/A5Yyuz78uyXetdrD/rxb1Y/1RfD6LbBtNaYRneuYD/EdSf9VHY39CqWXpXFjXssHYFhKAxl9M391lb1Y33aK7ZTZlLeN32t/CzVoML7hv4esFwmt4z1fTj/KC+Wn+c/XPy3PFx8FPMBWN5+L9SRfo7thn4pR0OrlX4eUxl9/3vRL+XWj/qtTPbjd6UUy+dIhMFy+2ofHued9OOx9lMsu0EpMFX3+adCYRrGusfcj99Nr+33Mtmvx3Uv7td3bq56lmka/d8Xuhv2+/kltmdHBpv95E/+JKZp8qEPfYhf/dVf5S1vecvKa9/+7d/OwMAAH/jAB7a0zY9//OM88sgjPP3007e95rrubQPHfN9fGZR2p9eTyeSWYiiVslt6/27qp1juxU4eR6ZwmvnWPK7lMJQc3tYyrfdiv3wn69lrx7bX4t2s/XpcrzvwKJVOhZyTpZAo9jqcFfe7vPfW95slmX2Uml+nmCiSdXY29r1VFrunF+Wwm/t8EL/XZO5hFjtLpO00pWRpzWsPYnncTa/Lo9f7v992+nhLOkMm6xJEPoPJIRJWYuMP9YEH7Xu/1YN+/FvVH+WVJZmxaAZNSokSaSfd64A2pT/KrqvXsfRi/8nsY1S9Knk3T97N3/f977Ref4d70b2UmZQ3fO6V/4vDucMcGz4MQC6XWvd933H8O/jN536D55pf5F2Hv/U+Rthb/VxH+jm2W/U+1izJrEkjaDKQGCDjZHocz+b0vtz6T7+WSb/GtV3J3Pr92fvtOO+mn461n2LZLcncQyy2F0naCQaTQ3d974NQHlu1X8tkvx7XTtjtshnQabLZBEEcMJQaxjXdXd1fP5N6KFbbkcFmjuPw/ve/n/e///1offuyDm95y1v47//9v/PCCy9sept/9md/xsLCAk888QTAyuCxT37yk3zHd3wHCwsLa96/sLCwsnTmyMjIuq8PDd39B/lWi4t11jmc+0qp7knbD7Hci906jiQF8GGx1di5jW5gr38ng4Mb/wjslWPb69/Fnez34wrqipQuEvqw0Lg/KaD7qd7v3e/XIkURzwePnfne9m5Z7KzdLIeN6v5u7PNB/15TFNE+LDS758mDXh63uh/l0U/X/F7bzfI2SWGSouEFNAh2duM77EE4D6Xe75z+qy8OKRzafkx7h9pgu6UXZdeLts5m9LYeGaQoEviwUO/vOnM3/Xcu9o/dqPdS3l1Vv8Lz88/zrvFvp1apkrv6lwRzrxAWT+Ef+lYwb66kkabAqdwZPvHyJ3g8/aZ9n92s13Vkv7R1el2Oa3XbGB1f05E2Rt/q17bOnezf70qR4mZ/9v49zttJG793bjz/vNHHeKsHqR5u1l4uk/3S1rnf7ud3bpLGBOqeT52traa3H+xWWW+m7ov+tSODzVZ79tlnd2Q7/+7f/TvCMFz5+8c+9jEA3v/+9/PMM8/wu7/7u2itUctLSnzlK1/hR3/0RwF4/PHH+fKXv8z3fM/3ADA9Pc309DSPP/74lmLQmr65aPdTLPdivxwH7K9judVeO7a9Fu9myXHdX/c7rn4th16QsujqRTns5j7le11LymOtXpdHr/d/vz1ox3snD3o5POjHv1VSXtvXT2XX61h6vf/9QMpw6+6lzB708n5m4QsoFCcyx0h99gNQfhUjPU7iyqdxLvw5zTf/U+LM6Mr73zT0Vv6P8/+aZ+e/yBuHvqGHkd8//VxH+jm2W+2lWPuJlNvt+rVM+jWunfagHCf017H2Uyz9QMrjdvu1TPbrce0EKZv7R8parLbjg81+8Ad/cM1yhqsznSmlePnllze1nYmJiTV/T6e7y0UcOnSIUqnEv/gX/4Jf/uVf5vu///v5xCc+Qbvd5j3veQ8AP/ADP8AP/uAP8rrXvY5HH32UX/7lX+btb387Bw4cuNfDE/eJIsaI2sSGi1Y7Xk3FA0rpCCPuEJtJNEavwxFi3zG0h4ojInP9ZUaEEPvbzfZbAr3PMzuI9Rk6QMU+kZHqTncTQmyJGbXQhkmsHtzlGMTeoHSMEbeJjSRayb212D++uvgMBzNHKL76nzDLr8JT/5iOPQ6tGZJnf5/MZ3+axtO/Qpzp9luPJMc4mD7Mf5/+ywdmsJkQAEbso3RAZO6NJb6F6AdG3AEgNhI9jkQ8qKTPRvSKPDcSYv/a8R6hd77zneRyOd7+9rfz4Q9/mGeeeYazZ89y9uzZTQ8020gmk+Ff/at/tZK97LnnnuN3fud3SKW6F6knnniCX/qlX+I3f/M3+YEf+AHy+Twf/vCHd2Tf4v6wyy9hXvkbnLlnMHR/L8sj9gYVhzjzX+nWq8XnUcS9DkmIfcUKKlhX/wbz6t/gtK/1OhwhxH2miLEXX1huv30ZpcONPyT2FSPuYE1/AfPK3+DWX+t1OELsOU77KubVv8G++jdYQbXX4QhxR0pHOItfW763fg6l5d5a7A/tsM2rtbMcd0dxz/9XggNvh+IRAHRqlPYj/wgMi8zffACjObfyuScGnuR8/VWuNKd6FLkQ95cV1rCv/Q3mlb/FaV3pdThC7Am2N4d15bNYVz+L7S32OhzxADKitvTZiJ6wgiq2PDcSYt/a8ZRRv/Ebv0Gn0+Gzn/0sn/zkJ/noRz/KmTNnePe738073vEOBgYGtrXdX/mVX1nz98cee4w/+ZM/ueP7v+d7vmdlGU2xN3R0i/n2LBnLZbg+jdIxulXBCBrETrHX4Yk9zoxb6OYioNGNOVTBQ5vJXod1T+pRhSVviZydo2gP9joc8YAz2osQdtepV41ZSE5s8Ik7k7otxOaFOmC2Mw3ASGIUSzk9iUPFPjRmQMfo1iJm2CS08z2JRawV65g5f5p20GEoMUzS2J3sA6ZXAa/R/UvtCip/ck2WayH2uxv3s66VYMgZQW1xbp9qzKLjCB1HGJ1FkGuo2AGxjpjzZwjjgKHECK6693tgM2qhG3Ogu/fWRrEtmW3EvvBy9etEOuL04mto0yYYf5rVLWvtZGk/8g9Jfv13yPztP6Hx9EeJk4Mcy50kbaX5m9m/5geO/nDP4hfifujoFl71ZezONHmrgNGYhpSsJiPERlRrHuLupDzVngO3tO1t+dpjrjODqQyGE2OYO/+YV/SZAJ+59jRKGYxs8zs3/cqqPpur0mcj7hujs4jexHOjdtxkvjNH0koy6AxvuU9FCNEbu3KmJhIJ3vnOd/Kxj32MT3/60zz99NN8+MMf5umnn96N3Yl9QCm42rzCYmeJK40ZOukcKANSBWI70+vwxD4QGSlUugTKQGWG0ebeXpomJmSqPkW5U+Zy/TKe7vQ6JPGAi5MlsBwwTHRmZNvbiYhuqdvtHYxSiP1nyV9gvj3PfHueRW++Z3Fow0FlRrq/s6kSkSUPnftFuVPmev06S50lrjYv79pKCZFbADfTbcNnJ6XTUjxQlIIrjcssdpa43rhOPapteRs6MwKGibIc4sT2Hz4JsVo1LDPTnGGhvchM+/qObDMyU6j04Mq9dWzs7UlcQtzwUuUFis4AI1P/g3D49bBOv5F28rQf/ocQ+WQ++zMYjWlMZXIm/yifn/8sYSzZfcX+daO9s6QU1bBDW3vo9GivwxJiT9CpITAsMC10cuietrXgzbHQXmC2NUfZX9ihCEU/W+jMMt9eYO4evvPIKdzss8lJn424f+LExs+NlIIrzSmWOktca1yjsY0+FSFEb+zKkHff9/niF7/Ipz/9aT7zmc8QBAHf+Z3fydvf/vbd2J3YB7QGy+hWRw10CqdxCiaxkUArCyuoYDSn0YkiQUJuYh90SgfY9anuw9LCQ5v6jDYs/KHXY8RtYiOF3vOj4hWmMgkJUUphsEtPjoXYBDNqYrRmUQNHiRJDhOb2BwkrwFpTt/f6uSrEFmndTSnuN4gzE4RW9q5vNw3z5p/N3s1m1Rj4pUcxCseIjSRamRt/SNwXpjJRKDR6pb29k5zW1eX6Ok449mZU7BMZqR3fjxD9TGuwDRsAxfbaL35yEnNyAG2YxOruE2OssI7RuAZOBj85wa6NIhV7kt2+jvKqxOmxNe0ES+3Mb4BWJv7g6zEGWt17ayXtdbE/vFz9OoeMFEZQJxh+8o7v04kB2o/+CMkXf4/MZ/5XWk99gIcKj/Ls4hd4ufp1Hi0+cR+jFmL77M4sqrOETo0QOBuvRnOjvVPBJBh9PaXMJL59b4NmhHhQBO4wxoFuMo7YSGz5/FttdfvO2KH2nehPtreIas+Rsw3mlvt1jG32t8VmUvpsRE+Edh5j8htRcURk3rnu3eizVCjMPXptUzrCbl5GRQFB9iCxkeh1SELsuh0/W3/0R3+UZ599ltOnT/O2t72N3/zN3+TEiRM7vRuxD00mD5CxMjimQ9rMEy3/u6FDzNmvoAMPpS5jTaYIrVxPYxW9ZdenYPFcd1RKJgHG5KY+p5VJdA+DYPqJgcnR3DFqQZW0lcHe4IGUELvJWjqLbsyhATWagOT2zzMDkyPLdTtlpqVuiweO7S/C7AuAxugsoca+gbtNNizag6hs9yFvwd7ecvU7RWPsm9/Z/aSQKHCkcJRO2KHgDNy1Pm2V7S3crK/tRaLxtxIre+d2IMQeMpk+QMbu3s9mzO3dr96t4/UGpcBY+Dq0q4DCHncJXHnQK7qsoIqafR60xmzMkp98miO5wwRxRHGLDzLvRiv5zRf7S9lbYqY9zVtDlzg5jE6P3HVKn3aLtB/7Udyz/4H0336AA2d+mAGnxJcWPi+DzcSeYEZN1MxzoCOM+nWMyW/aVDt+dXvHMYv3IVIh9o8bgw6sqIma+RroGKM+vXz+bf5R7ZAzgpW1MDHJ23Ie7leG9lBzX4UwIG8ojo09RqCce+r7i5UNpvTZiPsvVi7cZZyk1nAgfZiKvYRrJkgZe/Ne025dh/mzaMCKffziI70OSYhdt+ODzf76r/+afD7P9evX+cQnPsEnPvGJNa9/6lOf2uldin3CUg6DzvaXXhPiQeOqJEOOLFki+sAOp92Wui0ebKvOp02cWwYGA/bgLsYj9oOcWSC724lnZAkG8YCzuI/3s/q2PwixDg0o8pYsyyrERl6tnQXg2MzzhKXHYRPZ47WVpvPw/xNn6r+Revnf8PCht/Js9CzhsXBXsskKsfO23o64r+0dIfYtfcuft3YuGpiU7OEdjUj0Ia1X+lkMDHJmkdiU/nKxf9k4DDl7fWUzve4fhdjPdvzO98Mf/vBOb1I84GJlEQ+/DtWcQScKktVMEGQP4ty4ESsegWrQ65CEeKCFA6cxnTRYScKkdDoKcS8CZxBn+CEIGsSZSRm/I/pa4JRwRh4Gvy71VYj7RGuIhx7BaFwFO0PgyoBjcVNo53GGHwWvSpQZR8uS9EJsymu1swxYWfKdMq3iyc1/UJn4h99NnBnnkUt/ymcPPMS5ygucGXjdrsUqxE6IzDTG6OOo9hJxakSyEwtxH4VmBnvkMVSnTJyW80+sLzYS6JHXoVrz6GRJBpoJsQcEqQnswQDikDB7sNfhCHFf7Mhgs9/5nd/hzW9+M48++ijf/d3fvRObFGKNwBmAHVzyQextWjl4uRMoBdgJQAabCdFLkZUhKpzpdRhC7A9K4aflZlTsEUrhpw7Axiv/CSF2UGjloPBQr8MQfcpPTUBqotdhCLGnnKu9wmSk0KZLnNt6WzwcfIwBwyHfeo4XXvo4Z77xX+9ClELsrCAxCom9nkFEiL0pSI5BcqzXYYg+F7hD4A71OgwhxCZpZeJnj/U6DCHuqx2Z4uh5Hr/yK7/CW9/6Vn7sx36M3//93+f8+fM7sWkhhBBCCCGEEEIIIYQQYse1wzZXW5c51Fwiyh0Btb252fHAaY5ZeZ7zZ7Gn/tsORymEEEIIIYQQQvSXHcls9hM/8RP8xE/8BK1Wi2eeeYYvfOEL/NRP/RRLS0u86U1v4i1veQtvectbGBuTkfpCCCGEEEIIIYQQQggheu9S4zwazeGl14hG3nxP2zpSeIyvVL9E829/BmfyC2C6OxSlEEIIIYQQQgjRX3ZksNkNqVSKt73tbbztbW8DoFwu84UvfIHPf/7z/PZv/zZKKT75yU/u5C6FEEIIIYQQQgghhBBCiC270HgNV9kMdyp08kfuaVuHnCEMFM+ZId/0wv+H9uP/eIeiFEIIIYQQQggh+suOLKO52vd+7/dSrVYBKBaLvOc97+GXfumX+Ku/+iv+zb/5Nzu9O/GAUDrCjBoo4l6HIsR9pXTcrfs66nUoQuwapQPMqAHoXocixH2iMaMmhg56HYgQPWPEHYyo3eswhNhzlA6X742l3ST2N6Vj6NS6/xdiF12ov8a4clHKJs5M3NO2XMNm3C7y1aHTJL/66xD5OxSlEP1C7mXFg8vQAWbU7HUYQtwTxY3nTWGvQxFiS1auwVr6QoToJzua2QzghRdeIAzX/5EaHx/f6d2JPtXRLQxMHHXv6eKVDnDmvoJuVzCzYwSlR9GoHYhSiP7k6TZN30ARYy8+h27MYaVL+INPoJXZ6/CEWCPWEZ7u4Bgu5naaFX4be/oLaK+FVTyElz+980EK0Wfc6ivo8hQ4KcLRp4iNxLa3FRPjxe3tn4Ni32v4DXzdwWb79Wyn2f4SavYrEMfo4UcJkmO9DkmIPcGIPazZZ8BrYhUO4BUe2rV9BfhEOiShkiD33+I+CPEJ4oCEkcTQGmfxa7DUwImzeKXXodWOz5cVAq01F+rneMxrE2fGQd17e/qgM8jziTqqOY177o/wTv/fdyBSIfqDW30VXb60I/eyGwm0R0REQqV2bR/iwbaVPk0zamHNPIMOOlgDx/Dzx+9TlELsLLv8MlSvYrpZ2sOPExgKlyRKyT2f6F9G1MaafRb8FlbxCF7+5K7sJyLEjz1cI4GBPIsVYjN2vKdGKSU/Sg+4pWCO55e+wpcXv0A1XLrDuzSNqEojqqI3GIVshk10awl0DI1ZlJZZgaI3KuEil1sXqUeVXdtHLSpztvwyLy2+SNOfQzfmQMfoxsK2Z05FhNSiMp6W7CFiZ2liLrcu8UrlLBfq54gI0cQsBLNcaV+iEVephWV87d15I50KeI3uNb52XR5lir4S6oDrnStc71wh3KGZ2wqgdr1b570Gpl/b9rY83eZC8xXO187xWu0VIpmVKG5RDud5fu45zlXP0oyrG77f1x2utqeY9a4R72JWVdVZgDCAOEK153dtP0L0mhe3u+eUf514B7J0m0ENOnW8uEm7cg7F7pynnm7zSuUlzpZfZs6f2ZV9iO3x4ja1qEzEvf3m36/r/VbieaVyllcqZ5n1pjHiNro5D2h0cx4jlntZsTsqfplaUOVA7TpxZnJHtnnIGaKhA86Pv5Hk1//1jmxTiO2KdcSsf52r7Sl83bmnbXXvZa/dvJf1Nr6/2IoAn1pYJtAe7bjJK5WXOVt+mYVgdkf3IwSs36d5N4ZfQfutbv2vX2P1I1Bfe1xrX2a6c5WI/sj619EtalGZeJfuF8TeZBBBfRp0jN+Z43rl67xSPstscG3X6ktHt7javsS8P4OWlavENpl+9eYzpPrVex6HEuAvX7evrFz/YyIuNs7zSuUsl5rnd6QP505C7W/83EyIPWLH0x9orXnf+96HYaw/ju1Tn/rUTu9S9Jl5b5ZrjWsA5N0C+ezAbe8pB4tM1acAOJQ9RNEevOP2IiuDmSqh22XIjqKVszuBC3EXvu4wVZ9Ca03Vr/JQ4ZFdySDTDJpordFo6nFIITuCrs+i0iUiM73l7SkFVxpTVLwKljI5UTiFq5I7Hrd4MEWE1JYHyjSDFoH2CeOQq/WrmIbJxcZr5M0ilmFzqnAGC/v2jSQK4GbBa0JuXBaEEn1l0Z9nrjUHgKlMRtx7z9KrAXITUL4EbprIyW1rO772eKXyMhcb58k7BUrOIL7ukFSZe45R7B8XGxeZ86/hd2KKyQHSTv6u759uX6fcKQPgGO5d2+j3Ik4MYViXIdbo1PCu7EOIfjDdvkZl+UGsm3MpWKV72l5k54hcm+mlS6jiIUx/jmFn5zMDtqImYdx90FD1Koy4Y7JSRR/wtce52iuEcUTOzXI0fYLtZp2baU+z1OlODtzN6/1mdaI2Qdx9OFvpVBjPj6HSw6AakBkmNuQeVuyOqcYFACbr14iG3rQj25ywBzAxeH7sdZz48u9gLrxANPjIjmxbiK2qhmWmG9MARDriUOrotrd1272su7172fXERFyov0Y7aOOaLsPpIcLlwdB1r8aQM7Jj+xIC1u/TNO+S3TJ2CphOGoI2Oju5pm284M0xvzyJyjYsBp3RXY19I55u82rlFWIdM5AocvAeznuxv8SYkB2D6lV8O0nLcDAUfH3hOYYSo5QSAxxIHdmx/SkFVxtXaPgNANx8gpxZ2LHtiwdH5Baw3Az4Lcgd2DCJzUYWOrMr121L2Qy5owSxT9PvJvxo+E2iVICxA6u33Uqjudi4QDNoYhs2pwqnsZBxD2Lv2vGREh/+8Id3epNij8k5BQzDxFIGGbv7wLMVN7har6K1TYIUnejmTKp23ESFBhkzi6VuH4iglYU//AaMuENsJmUJTdETShmYGIREmHdYvqMZ1YkIyZh5jG0mjiw4RSreErZhkzOL+APjGIU2nmFSDuZxza01yLXWtMJuAynUEUHs45rSUS/uLiaiHlZxDIekceeBKxY2Q8lBFtqL5N0cjkqgVQuFQgF+6IMJURxSDhZQ2qBgD6y91jtJgrE3oyKPyJSlEUR/MQ1zzZ9jYhpRFROLtJnd1jZrUYUgWaCUeRPKSKPXaftsRhD7xFqTd/J0wjbFXEEGE4s1lFKguwMlldK45sZL3Firlus21mnvBNqjEpRJWkkyxtqBaxEhjbCGY7gkjbsPkA+dIsbk0xDHxNIuEfuYZdzscjHU2iUYalEZP/Ip2EWsTU6oigyHudIx2qkCHW2RDpvsRp9k2syStlN4kcdQclgGmvVAoH0qwRIJM0nW7F5vg9hfGQTYDtrdcWbb/G7MVfXRVMbKvWzWLCy35O+vlJkhbafpRB1GUsPEGPiDr4OcQVCL0Tu/MIMQAFxqXCBtuORDn1ZmYke2aSuTMbvAy5ZD7ORJvPIJmoMf2pFtC7FVq9v0lrr35aA6ueN4yTzacEmuMxA4xKfil3FMd0v9lxERXtjN7uFHPq6RJGklCeKAUqK3A6LF/rRen+bdRGYKPf4WVOwTmek1raXVzwqM5QFrnm5TC6qkrQwpI4OvPVpRk5SZxtmFwQur+bFHrLsZeZpBE6XUPQ/MEPtHUHwII3cYUyloXsIgIONmsEyDZtBCKXbs/k/rW/qZttmm3869s9hfYiNBOPbm7jXYuPdnSObqvprl5EmO4VJKDlDuVBhIFtcdr7CRVtygEVUhVhSc0rrX+1hHK2Mkgjgg1KHUa7Gn7fhgs+/+7u/e6U2KPWbUmeDp0W8iJqZolwgJOF97jXTk0G6GnM4/xIBbohU2MQy6GUP0Alknw7HMSUB102VHLZJWGhsHrcy7ZnUy4u7SmrEhF2SxO2wcjuaPUw8rawYf3NCIqpyvnkejGUmNMJbY3vILSSPN6cLDDAxkqCy10RpiK82VxjlqXp2UUjjZwySs4ia3qJhIH2C6eZ2skyG1zcER4sFyvX2FhfYihjI4nj9B6o4DzhSj7iQjibHlNewVSSPDkfxR/MhjODXMUrtMyk1yvvoaGs1EavK2GXVaWcTm7U0SQ/uAIt7mYBwh7lXRGsTIdm8489YAs53rzLZmUSiO5Y+RMe+eJepWzajOxeqFbvZKN8/hdKH7gtYY2kMrB32HAc23SpkZhlJDpIIUaSdJ0S7dNpBB7E+tuEGoQzJG9q7fudaa47kTDFIA36ZoFLuTN4w7d6KPJCZwzQSWYZGzCmteUwou1S92O6tRnCqeJqFudvBca11mqVPGUAYnC6fWvLaeWLkgVVb0gKEDQBPfh8680eVzyjFscqt+MxpRlQvVCwSxTzaR5mT6oZUHU3cz789wtTHHkrfAZK7bBtsNjnI5nj2NJl5u44n7SSm43LhI3W+gUJwsnCRpZEiZGYZTw9S8GqPpUdAbDwrzdJsgbpNVDlqlubHm02hyHNd0uwMileK16jk0mrHMGCPOvWdy3SpL2RzPnkITYSx3VWplgJtFq/q2B9UJsZFLjQuMaQvMBDp5b9knV5u0S5z1ruFPPo376h/SfMsvwjp9SULstpxV4HDuMEEc7EgWy/lgjuuN6ygUR/KQM2/2TyodstC8xNzyqg2H84dQGCSNFPYGg2tsHMYz4yy0Figmi2SMLCdzp4nRmNIWEbvi9j7NWzWjOjERGTOHwuj2T5qr+ii1xog7DDvDmMrGVN1JtjERF2rn8SKve3+cP8nF+gW8yCdpJTmRO7Wrbey0kWUwOUgzaDCeHpeBZmINjSIy05jAiexJXqm/RMtv0vKbPDn85i0PNLv1We6tJlMHKFouhpkiY249I+aNe2eAZqJ5Txk6xd522zX4Hgzaw5hZE4VB0e7eAygMDiQPcMApgZm+64SnUPu04iYJI7kyWLkZ1blYf43ztdfI2FkOZg5xInvmts+aymIiPcFca45CokBCJo+LPW7n14ATDzSlI8y4Q8keXLkQB9pDx90WShzHxMS4Ksnx7ClacYO61yImph120EqjdcRrtXN4kUfSTnIie/fGt+UtYMx9DYUiHnkdgXN755Amphws4kc+A25pw5kqQqzHUhbzzQVCHVFzGxzLnFhpfPuxj17uAW+FDeb8aRSKkjO0qZtHjV6ZQW5grsmCAN0R7gNRG3P+Rez6Nayxp9GGjTbsDQfi5K0ihUJRMhKIDVXDJbyoQ8XvLqEW65gg9rnbpCOlFOqW5kTOLKwMIBhxx7neucx0cxrQpJwkB9n4ptD25lBzz6MwiEaeIHQ2O8DyLrHqaDlLZkqyZIpNMZXJgD0EaMyoRRS1gG6992N/UwNlNDHTjessdmo4prPyWxHE4cpsQbf2CrpyGZUoEAy/blMDIBSKicRBrjHFfHOBRVXmRP7EXbMRir2vFTc4V30VrTVDqSEOuGMrM6sBAnwWO/PYps2APUjOLHJ08CBLc/OYM8+A34CBY/jZY+tu31IWJWd43aw2WkO4vMSZRhPF0co5oBS0gjZw87cjIdkqRR+ygjLmzFfROkaPPEbgbnMZV6U3HOgTEbIULACQsfKsfoAVExPpgOvtq2TDHEmV4nD6KEbUJjaSdxx43A47mMpiKDHKsDu6YRbBe9HNVCsPd3tDEUQhsHy9XV5GTKEYTxxgInnnbAO1cIlm2KRk57F0xNXmFdKLLxOGHUZG3oSXPw2AicXg8pJki8HcSvukE7bXZsvbRF3fKd06J92U4v6aal7kcb9NnB7nrje+WzTplPhC6xzXxt7MsQt/ij3zBYLxt+7Y9oXYLIVxz8t4r+aF3UwcGo0XeWB2/2wHVcylF4kXnyORm6SRGuV66ypeEJKwXE7kTmNucI0ftEcYKoys/MZJS0TstvX6NG+oR1UuLE8sH8+M37Z0vSKGma9hz0xh2RmGh1+/0kevCVfab1prQgL8qHsv7UUeEeFyhqfdaWMZymQyeQiVunuGqnKwQCfqMOCWJFP+g2RV+z4mJgxjSu4IBorEqoyVZtREG85dnz1FhDef5d5hIGW6ep5U9SoqUcAfzm15hYcb5xJAuKov9U587TFVXcTzYwp2CSUZksU6DGVSstf2Byli7KWXoD6NSg/hlx5Dr5rk62uPJW8B13JYaC/QDFprlsH0tUdMvNIvGumQ7qyp26/1A/YQpcJQb57Zao0Zt4gNF33rpMf7eP8v9g/pxRE7xtA+avZLRJ0lnPxR/OIjANjK5VDuEJHjMagSK2sP61iTa85xvL1APVnAzUyitIGvPfyom6nMCz0ionUH67TiBucbrzLenKcUtHBUAtWag3UGmzWiGpfrl7ufC5sczZzcrWIQe0g7btKOWmSs3KbSV3dTmi4vWxK2lzvkuz+8ebvIQKKOF3m4VoLrjesAqIxa6cR32ldRjVl0eoR2chRfeySMFJ24xaX6BUzD5FDmyG0j2bWGA+lDhPVrmHaaRGRgV84Stqoo0yEce5LIvPvgAhlo1n9C7RPoEFcltnTTo3SAXTnXXXaycIzQ2vqMoPV0dItLtUtoNK5l49gOKStN1tpc5qaObtEKm2StPPaqgTJag2U4jGfGmPfmCOKQWlgmt0F2PtWchTBAA0ZnHu5xsJmhA+y5Z9HtGmZ+Er/48D1tTzxY3MpZdOUyB1yHbCKD0Zyl4AwQ3aV/JCLEjz1CfBbq09SabfKJPOOZcTphh6FEd1kyQ4fo6lWII3RrETOoE6/TlllPNVrgbPVF/NBnMDGCF/skpQ9lX/Nj7+as5KCBXf4C2mthDRzDyx1npnWNxc4SAGbO7M7OW3wNd/oFdNAhik1UdQqVO77u7OZW3GCqfnGlTXJrh/PB7GHm2jMoY3mZzmVaw0RmkunWNVJWmoSRpB03cY3ktpdJEGI3GO159PISTao5C1scbKa1Zs6/zkJ7gYFEkaSVxlAGWTOPoTVO9RwELaLiMebi1so9ARnWPKDKmgWG08O04jYFp0A7bGEvfg3q81iZIfzS42s6NW8YTgzjRx62aZNfbkvFxHhxG8dwN3yIK/qXESzhL30dw8lhFh7jUPYwc5050nbqtqW773Rv5+kOF2uXSBFjlT/LgEow5CaptRboKIWuXcHIHSde1aEc4pM0E+QTecIoZDgxuvLaYjDHTHOarJNjMnVIrudi36n4ZWpBlYn6HHF6ZzNFTtgDALySTHMkOYz72h/LYDNx32li6lGVWGvyVnFHlkkeSnbvOy1lkbJTvFJ/kaJfZ3LxHFHtCpnCJOnGVUpK02YSD/DC7gNXcxNZXFf/xsVEeHEHx3CxpI0j7jMv8lYG47fD1prB+IoYd+F5mP00Jhni7EESM58jSo/j545hYHEoe4glb4mcnSOt8gynh1j0FhlODDPVuESkA3JuloJV2rVJg3d7HtCM6kzVpwCoBzVO5R6S5wcPgDl/mvnWHHm3wETyABYOE5kJ5jvzFN0i7nKSDqd2HpbOg5MkHHmS2Fx/MGKoA9pRi0iHGJEi0hEmCqd+HrwaOn8IXbu+qs+zseUJ5TmryHjGwws7DCVH7lpPQx1wofkqlqto1n3MvLUmA6fYn0LtU/fraGI2mjziNC6h2ovE2QmCVfe+ACryoDYNOkLXZzELzTXP3q61LlP1aliGSStu4pBYswxmzspTdEqcKCocM8FE8gB3G1S8ui57uk0zbJCxsrueLMetnUOXL2K66e75bSQAzbR3jaX2IgPJEmPuxF1jF2I1aaWLHRP488zNP0eMZkgHJAqnVka9560BBgeyLCzUVy6gVlhFzb9KAU0xqhEU8sSAqxKMZcZYai8xmBpcSb1664j11+pnOV85j29YOHGTkp3eVMr71Q/GxIPL1x6vVV8l0jFpO83x7KkNO11uLFlW9+qMpcfWjPA2sTiYOopSMN25tvLvN95hRi2YewkdR0StWa4XlliMAkqJAZQy8CIfom5n52ji9sZ70kjjFM+AH4PlgFftNtLjNmZniSgtmWz2knbQ5pXqWfwoYCQ1zFjiwKY/a7emoTKFBkytCYdev+PxKW1wKv8QepOzGALt8VrlVUIdkbZTHM+eXnM+FewBMnaWZtAioRJMt6fJ5+5+o6eTg6jadVAK7Q7c0/EAmEEN3ap0/1KfxiicWvOgTTxYNpoFt5pBBLXroGPcVpWx0CMMFSy8AonBdZf5jgg5XztHK2yRclzcxPJyUFp3Bxus6qSMlQWZEaheg0SGyNrc9dzTbb46/xUiHdGJOqScJNkdGnwq+lfWyjOQKNKO2oyaLrrT6L5Qu4LKn7jt/VZQhdpZdKeOUbtCXHoIMndeRmPJW1hpk1T9CsPu2jZJxswyzxyVdoVap7FmucysmSeXyxPqkNdqr9IO2wwkihxMHeFeOii2cr4KsRHtDqCMS6D1tpZLC1XAbGuOWMdca11Da7CVw6HsIYYDD12+CIAZ+xgDR+64HYViMnEYG5uKV+NgogjTXwcdoxtzmIUWoZW97XNJI83J3OlV54TmausSS50ySSvB8eypTT3IFf3jRvdEY+bzLFUuoFCMOlmS6eMcSt25Dq2vWzESQZO4U8VN5YiCFlFmjEwYQXp0TfvX1x7nqq8QxAGjmVHG0hMrdSsmYro5TRiHLHWWKLmDtw16E2Kvu9y4BMBk7RrR4Z29r04ZDgNmhvPeHMHYW3Au/Ck8/atwh8yVQuyGalDmUv0SABMZnyFndN33baW9nVApTmRPoTXMdK7RCT3i+lUacUAqDkgFLbxWBU2SYRzauSPk3Tw2G0/yXU2jmWpepOpVyTgZjmWPb+nzQtyrglOg4dbwY3/NYHzoDkiIm3PgZKC8gGm7BGYO3WlhOTmCxAhZs0A2VQCgHTdYai2hlEEratIJO8x1ZpiqB4wmJzhVOC2ZxcSui3TIbHOWSEcstBcYTAyRUKluhiXnZoYlpRSqdhmtI/AamEHljoPNtNZoFbHUWeJ44Ti2crA6s+jF17rbCpqQHUdXLkMiQ2xtPTO3Qt3Wl7ru+xRcaU4xVZ9CdSJGrc0/bxF7V6A9ztVeIRlaJKIsY+6dv3crqML82e4qU+0yxoHBNffH2nRRmUF0fRaVKhLdYcWGSMdMpCeod5prlsE0sTmQOsxBdXhL/ZiRDnmteo4gDkiYLifzZ3ZtqWUFULsKOoZOHdOvEScS+NpnrjXXnWDZnKPkDG0qQYsQIIPNxA5qKgOSRXSnTCeRx9mgk1sbNhhGd8CM6axa/7jbeBhxx9Aa6lGFq43LuFaSQ6kjmMpCKbBRmMriio45MvkNRPbYug98ATJmjoPZg8vLaA7u8JGLvSjSAZGOgRszleINk7MrFAcSk5BUxHcYhKM1DLkjGBgYyqBod+ubVhbKMNFxRIimHXeXRan6NcbSoyvbT1p3XnLKT05iHSh0z5X2HCy8gjJtIrew1cNfIybiamuKRtBgPD2xo+n1xfqaQZNgOX16xaswnjx4xwf/t9KGvfLIXls71+BLqBSHc4dph20KbnGdgWaaGe86i51FBhMlRtxxbgweCHW4kvXPi/zbzicbh+O5UxjaxIt8Sm4WrW8+XFvNIEYrgyA5hnkgB6g7Nuy3IrKyWIk8eDXIjMpAsweYrztM1S8RxRGHsoc3XIIsxkRnR6F6BRIFYgWEbZRhwh3qkR93aIXdJTe90Odw+iCJqE7RWb8NEgw8jJk7RGwmN1wa+YYwDrEMi3K7TNbNczh9VDLaPABWD243whbKuYoOOpAdBx0zmprAMRys5axHOu6AMrqp0QcfJh59PeFdMlamrDSwuNwmWa8zUdEOVy+XGZBY1XzSulv/b7yn6teIUjHmNjpJOrrFVOMiCsWh9BFcQzrfxb0L3EHMyW9EERNukBl4PSbdLB4Nv9E9D5frdhAHYDh020YarARFu0Sc6d5vlJyh27YVEdKOOpiGAVYKlRlCN+ZQqdJd2z6rm4wRMVW/BnSX2PR1h6Ta/HHdaHfJgM7eCHXIleYlwtinyPIyxQqCbS4b5qokR/JHiL0qBb+DEUF24DTJ3CFU2Ca4ZUB7J2p16y5Qbi8tz17uMjDI2hnKXgXbsHHM9e87FDGgZIl6sSdNNS+SVA6F0KO9w5nNAMbtIq95M/jjb8G98H9izX6ZcPSpHd+PEHfix/7NP0f+ba834xqX61O4psvBzOGV1Ug2cqPdkLSSoCFODaNiMEafwsmP48++yICdxXZHbhkkv3mhDqj79W6cfpNQBxBHG3xKiJ1j4XA4fXzdwZjadCE9DCkbnT5ObCbQzaXuhFnj9vOoFbUIdAgawtjBVAZe5JGyU8Q6JoxDXPNGi0oTbzKb7Pz/n70/iZEty85zwW/vfXrrG++b23fRZsdsyKQkst57LBRYgxppIgFVgiQURHEiARoIUJEQQLKEBwgCBA01kd5AkMCSIEHSE6mGjxLIl0xmZkRm9Lf1vrXe7Nhp966B+fXrHu63jXuDEZn2DQJ+w5pjbr7POXut9a9/Jbvsj/epulUWveXnmpxRUCUuli4S5RE1tz6NB77MGINAn6ivno8UioId0E8GeJZ7bPJx9BYnfjZQWoLOfYTtkduPzyGN8xDLuCwFK6DF5HyRzsTwwxiwfNLaTWRp+blyni+GIMrGNNwmmRXRcBuU1OnP/lnOmSlfTMZ5SJqn+Fj04i6L3uPrbEZax5oEYTmYTxWnDJKk8TaqOiJXwaSmeyLeXQpW8dUhjnKo2Q2kd34u5XmvpzkZ2VG9ONHpY6e9PQltcjbH6wzTAQvB4nFd+sxnAygvQmcNnIDcmTSuW8IisHxGaUhg+1jT2tmU5+BzWy3D4ZDf+q3fwnVdfuVXfoXvfOc7n9ehp3xOeHaN1txXkFmMLF/gaQ4GuSogFr5GNN4mcet4n9oOPRQi7Ia7xHlKnKf03S51q47d+oCbg21m3DLjymWq3iXyJ2wMBJK6PQOvci8z5UuFLwssFhcZJANmvJlnunnb0S7y4H1wAtKZrx7Zi55FYTHrnk5UaumQz38DGbVRXgU7aaOSITPBDHVrFr9amBR2ZUAva5ONhkjjnykzPCyK5cWLKH8GI2z0OUHs8zDKB7SjDgA7oy1q1eYzC5+mvBglt0TRKRJmY2aDuef6vlN/Hnv+bUSekr3khHjFqlN5zM4gMQl74R7GGHbDPWpO87i7wZfB8fnUfMz55OJzuXyVTGcEjynuOsP7iPY9COokjTfPCIgzEnppF1e6FNXjA93z0NIhnf8mKh+Tv0AX1ZSfHjpJm1E6AqAVH7LsP309JLUbREGVRFhUsXGH64hxG7P3pzD7lTNr1RU+Na9KPx4wG8ywVF7CTQaPDTYN8rlH4gaqwNXKDepek7lgjoKcupr9LGEMk8TH4s/jhFuYzn2cqIOY+Qpz3iOxQK4CWPomxt4m85rk5zglnaRmNfGqPlLIY8ey08c1rJZW2Q13KdgFiursunOFT82t0k8GzPgzjxWaGTS9rAMGynbtzHi2dtxinEYAdNI28ydEEFOmfBY+i4hdIrlUvMI4D1FCshftIlHU3QYpDvbCVxBpRFpYmMQEzuP3av20Ry+eCMV2x/sUGl85kdR8emxi0AyyLgU3YBxHFO3CczkiOKN1ROs2+FWS5luYV5r4n3Iew7xHL+4B4NWvUfRnUXYRE8zTSvfxVUDwnGOVyqoGQQ3pLZKbhPzhvts6+/cNVJGiU2ScjZkL5j+1TxGsFC7S8Ea40jtVjHqIHe0hD9/HWB7ZzFcf63gwZcoXlY3hA2aFC0h0MPfS33/JrvP7gx8znr9OwangPPiPU7HZlM+VutsgyiO0yZnxzo4O3w/3iPOEOE/op71J7vw5qFh1rlcn9wevIciEQkuPijt/tB/69L3l2dFkeI5DmmU07BLFg/egG+M4K8TB6ou96ZQpL8C5QgIkaeMtKEE0MKBTLH8X4wTnjggsWWV8yyPVGbPuHE7g0gya9OM+RbtIoApIHWMfvAvJANO8SeI/Of4d5F02hms40uUgPKDhNs+N4Z9E1W5M62VfMhITMcj6BCrAl8XJNJ21H2F3OujmG6TnXOsfIhBcKF5mnId4yntiw2pcvoYqLmKk+0SBWNEq49keaZ7Q8JoYA5lTw174GiIJSQvzaCT6c5jEMMlXXWB3vMtCvUGQ1E9NJspI2R3tkpv8hc+ZKV88CmpSZ5MCZv2ZJ9bZJpqEn0PGXTK/iTknX2mEOs7R29E+8vC943jXUT7zJ3KuL77HyemlHaSQVKwajvBYLq3QjTvU3fq5sffTCPWQdtQGYDvcplZp8DiNRly5gSounzq/JYrLxWuMdYgvg1fmrDblp5PPTWyW5zmbm5v8zu/8Dv/0n/5TvvnNb6LUdLH+NOEIj4vlm2hjnuheINAIk6JxOJSCB3kK4R4LQjD3qSKSMVC0C4zSEVJIXOmhsiH0NnGxWIwNmbP41G4PTc5+vEumM2a9uVc+83jKFxtpJirxkw56T0MIEL37mCyBLMEaH5AUns+KN7MrcNQJctGuogONEha9rE036VJ1aiQ65kH/PmXj4+dl5t3lx77f45z8nhdHulhCkZmcol2aCs0+B1zlcqV0HW1y5HPfigWpv/hKPteTsISFb/mEaYhvfbq7QTBvz7DgzNDNh6yF96jYlUnS4gSu8HEfc3uQaETnHiZPYLCLVVohPeFEKQRsDNfoxX0EguvV6/jPWXwzwjp3JNWUny18y0cgMBiCJ7hJnqSX9bg/2gVgobDAapZhkhiIUeEBeen09VgKxWpwCe1rLPnkc3ykBxxGhxTtAg17BhBInWCEeqLYQCCZd5dY8JamHag/wxhpo/tbkEaQRljRIUnwqb1DoUlacs+sE4EBE3GY9hhlY2a8WXxZIHiKK1JBlrlaKj923UmhWC1cOt7nPI5Oesj6YAOA5VJG0z5d5PWPRAsCcfzzlClfBBTWsdDyYnB6pFPqzcMzhpqu9JBCoo2mYBcwQpJZJaSJwQjMU0attdNDNo7OocXiAjPO/DN3ZgtAtO+g84h+92PGjk1QuoL3FLfPKS+Xk2tAqTK15usYDJ8MPmScjpFCcrN664XyF+18QC/tUXdTSur88fWWsLlSvI7h/JhEos4VFR8/3nuASWNIY6zogKTwxSn+S5MCYupmPOWJrI8ecDlLMMEsPGXP/iIs2FU0hvWkQ3Xu67j3/z3ht/8/L/04U6Y8DgvnaKT9+QROgV7SP865vwgP8zInPcc+vR86WQs41+L+U+Tk3O3fIckTlFAsSA9GB1D2oX0HEazyMBSJzZiDaA9L2sw688hnEOxPmfIyMEKCV8IMBxipSEoXH/tcR3jcKF/H6Axx5Njt2QGzzqO6hIpbmLAFgOjcRQSPz/X08zbfP/g+w6xPySqyUrj4QuKEKV8ujNDc799lnEVYQnGjegtnfABxD7IY2V+DE2IzjeYw2SPOImb8OTwRnIplTyJ1gpHqkfhGiEdNK0/AFg7XS7fOxBOpO8tzTk9+KRRkmWulMo1yicPDASdPoYlLuc8gGZ5xdpvy5UUJiyul61RqHv1O/NQceebU4BxR8EO6aYte2qPh1Wl070AaTuLd8T5J8cJL+cz70S674aTOcKlsqFgNGvYMzRPjbJ8XR3pYUpHpnJJd5MlmQOef30qcf32YMuVpfG5Zl0qlwj//5/8cgN/4jd/4vA475XNGmMfrXY0xCJ1hH76LCduIyjJ54ZEQIT2yifw0894yJbuMLR1c4aNFinFdiAdYXv1ca+JP003b7B4ViY3RrDwh0J7y040dt5D770w2zHNfJbNrJCZCCeuJ3RzGgPAamLALUqGd5x+7cxKBRAlJahLWBmtoo+nFPeaLjwqtD0eavGpc4XOteoNEJxSeU7wz5cURiBcQmv3ZMeluuMJYj890N1hJB7X/I7TJ6RYqdFB04y5+NTh22Ji4ZxsSE2MJ+0x3hBES/DoMdhGWQ36OCOjhCAiDOR7bOWXK81JWNa5XbbQxFJ5xhFp6YlxHqhOMX5sku4XCuGcFjJN1rp4otAFAGNYGD0jyhE7Uxq8GVKMOHHwEjk8++7WnOvBMhWY/2xgDwm9goj4oi8TyyEieOgJHoHFa7zHu3yO1JP3iMuM85Gb59WdaU097zsN9zpM4uffP8uxMR3XVauBUXKQQzy0unjLly0BBlbhevUGms+P7kTNcg9Yn4BTI5r72WCdl4HjMAoDW5pmFZg/vUQQNou4ndLMRI51wOFrjRvm16X3lc8SXBW5Ub5LqhMJRUtegyfJJHKiNJjfZ00zjz5CYiLXhGsZoOvEhr9XewnmMClIgEC8ak/h1CNuT+Nj+7A0d542pehHs+AC5/+OjmP/rk6avKVM+xTgLOYj3+W4YkhdevqsZwKxVQSG5l+xza/6bFL7//0X219Dll1OomjLlszLrzFOoFLGk9cLuLhkJBh5btBcmwzl8BxN2ENUV4srNp76nISfTOUftMeSWj7GO3j9onhIP7I536BxNa3Cl+9ixUVOmPI1nqQ+8KCofofZ+OGkSm71F4k8axE6NLrSLCGVBnmH8xmP3REIItkfb9OMuGo3vB1woX0aZL0+OecqLoY05zqPkRpOTY5wSJEdxoHdaQDPIumwPt4FJnelK6fqZdZWR4Ix3sA5ug+WSz33tuQ0OHsYTL2sv/1l57LmD4GLxCmE+wlP+KznXp/zZIBA4ygHiz/Q+j+JogzPaphnuIDvr6Pp1MudpIqxJ3etZ7iOZeVT3PVlz+CznjyNcrlduEuv4mesdU6a8LKZX0ymvHG1ytsbrrOcpzdihMtwHwPQ2qZcvEPkzpDqh6lYBgzPeRowO0IU5Un8BgTg1Lq2nQ3aDKp7rM1u5ivsMHUsni13qFXQrTvnyIMKdiTsZIMN99v2IndEOrnK4UrqGLR7fcpFUrmL5DYx0Jq4D+RirfxeEIitfeaFxlkII1MNudqGo2XXyIMdzFQXrfIV9TkZmUhzhPrao1EoP2A13qDgVlvxVxFMqFBPHqalryBcBgcbu34d0iC5f/EIVRyzhUFJn17kMdzFpjCHHizrgNVHI447SzGRsjB6wO94msAp40udK+So2DnEWE+sxNh5J402s0gq5FZwR2BgDy4VVDsZ7+HZAUU0dyqacxUo6yME6uGXS4kUMAm1yUhJsnOM1+bzClZpTJ/YjMpMz682TChfLrWGkdWb85WG6x9ZwC0c6XClfxT3hRqJNzuZ4jUE6ZDFYpGY3saQiyY/uB1JBbw10BtEAFbfIg6ml+5Qnk1SvYwUzDEj4ZLSBDAWXSlcoPOY6KdB43Q8Qh+9ie2V0fwuvuIg8MRqhnR6wE+5QtkssBRfOjLh8oc9pYgQc77UaTvNIWG+ou2eLQkKIx/4OU6b8tOCJgBPN44j+GkZnEPVQcQt9ND7HjveRg21M0CAJJu7KDffROdTwJmOvNDmpSbCFe+5520oP2BpuYguLWqFCrlbZT+oIAxU5naHzZ8Gn4zCJYrV0gdb4kKJbwn8BtzkhJArJQXpIlEUU7TIXi5dPCZGfJaZ8Gkn5ynED4Gd1D85NxvroAVEWslRcpayqZ54jdYTVuwNIssrVx8bfYnQi5h/vH7uLT5lyks1wHYDF3hZ69huv5BhKSObsCvfjfdLZ72CEwln7PaI3/9orOd6UKc+LQH4mB4uRHnC/dxeN4VL5EqVPXbtTE2OnXczwAADT3UCWrzxxJBscObKVVulGHWYtF6+/gSrNwexF0vh07vKk6758SrPLy+Aw3WMv3HvmfOuULwcHyS7bo+2n1gcexskVp8xFqwhbn+AkNslR/ulxqKgN8RAA03tA4jexcU7twTKrjFr6eWQekdmPd90BgyMdlkurjNIhNyo3ccyfgYXUlM8dheJCaZXWuEXJreCJgMwJYOUX0MXemXWjTtRNlbTPCFlGusdaf51G+wOaRuHnBVTUIi+cjT9iM0YJdW5j41iPWBs8QEnFheIlnCfU1z434hFO+73JSMQTdTuFRUlNY4Mp5/MwjjYS7O4mmSpjN19DNK6dOyJZmJyo80N64R5xeZFerrCVxZXytSc2Ac94c+RGYwmL2hNc1p4XR3g46slOtRkpucmODSKmTHkZvHTVzc2bNxHn2CEbYxBC8OGHH77sQ075ghPqEe1xm6pdYCfvUfYKiGiEDKrY/fss5SHrtsdGf41Fr8rM3kcYk5OPthkvWNh2FetEEDpI+4y0ZiRs7Cxi/hlWcdmqcbEMmU5RUnGQblNWVVx5uoArdYLUY3JVfOLoqilfLsZ6xDAbULYr2F4dIbYmD/g12uMDjDFEWcw4D7EtF2E0zuAeJh2hy5fI7Idd5pLUeeTGZ/XvQ3cyusa2HNLCRWQ+REv/TOI7MympifFk4VQiwsLmcvkKo2yEoyab/kV/hWb9yOr3KAgI9RBtclzpc29wm3EWMRM0WfLOdsRqcnZG22Q643B8SMNtfGZHkMREgPhiBAs/5VjR/sTRApDJCLH480/sajDG0M87pDqjZtfPOCkZNP28gyd93OfoVLXSPkZaRNJinIdUdYY92MQ4ZdLSpVNJFOPVEWIdiWS2dhNlefiqeNzZOsx79OIeB+MDfGvIor/EOB+jVc566xM63SELxUVmnPlTozM/TUGWKBSerZBl0MQmwhbOtFPpZwQBqIMfY5IQ2MaySyRug7XwPr24R9ktcbFw9YVEMwqLJf/RaCgDpE799PHF5DP0kg5a5ORkjPLhqXEkIz2kfdR1vR1uU6s0uVi8TC/tElg+Lj6iMIcc7SPSLlmySObNYPQY22iw6zy3vck5xGZMP+0RqMIZMU9uMhIT48lgmjj/kvBwf9Iar2NEjhaCLGnjjNcQSkH17VPPt6M9OPwAMdrDi4cszb9Fp7hCYFUxZjKaYftoH3GQH1B0i1RV4zlckyI0+pQ7Qj9v80HnPbTRvN54i4qsYwmHZf98Z4+cjETHuNJ/KUK3KVM+b1ITM87HFKwiuUkRyCc2tUiTIrMQCjMQjyYur07l+DGx/2NMlpIO12DJB3tSoDp5DmlyHgzv0k8GNPw6l3OQUQ9dXiZ1mggBnbg1ccsSOfcGDyhaFaRTYcafpenO0klb5CanZjfOuNBGJkQiX2ik45THY9D0sg65yana9aMCSJVSsfrC72njcLVyFT3IsITNMBkxzsfHTSO5ybgz+ASRR8zYBerFa5jnvNZOhF93J+9XvvLMrxNAjibWIY7wjmOXQd6jHbXQaPbCHSrlKgDDZEg/61JQJZwT8belHJLy1fMP4tehvwMIjPvykvdTfrpYHz1AIZkdt0mD+Vd2nHmryt14D+wCWeMNnAf/aSo2m/JKOLkHFwDP4DBjZX2MUE91sYlMiEKd2csM0j5GGGI95jDew/FdMlK0NiDgfu8evoDLjiSIYxQ59G6TlS+h5ZOLnFWrQa3UwNn9HiZsowUwszzJ15/4veb9RVzlYUtF5TFNuy+LnJzd0Q6Zzl9avnXKs2AY5gOkkASv4PsWAtpR67g+MMpHVK2z+/aTcXI/7qPbn4DvQH+MZZfI3Ab28AEi7qFLy6TC0NUJtl3EcipIyybPxuyLjM32BzSDBrPuPDk5jvBITIStXNQTzsfUxGQ6Y6WwSskp4yv/lEnDlC8P2uQkxDjCPRN3PYmSqlEqfupa51fJRurMNb8gy1wqX6KfdfGkR2LiU7WdQTIk1Sm5X2c82MW3K2ineuaY7fSAjcEGllTcLCzhSo/shHPSYXxAlEeQT3KiJaeMJifTGVJIfFk4NzcvmFzOBRp78ACR9MlLF84V9Tw3nbvQ2wBzFDeUnj1emfLFJCMlMyme8DmZG3+Yj38Z2DgslBboph1K1SvQOyC3bFK3wVgPsaVHqmMc6aKwEONNWlt/gsHQH24gFn+ecRYRZiFl6/FiM1f4XAguIzDYg/un1r7UMVJH5Ko0mQT0EonNmDu922Q6Y6m0RNN+Ne7OU372eOnV13/2z/7Zy37LKV9wVD5E9R4gLJekdBkjFMpEqHAfo1w8t4prO6wNHhBHGcXKLRZnmuThFlvrf0AuNCW/gpMkqOolhIQ8z9mLD2mPNpFWiyul68eFprJToRW1EEDJfnr3lTAJzmCdWSE4cAvcGdxjo79GM2jytcY3j4MUqROsvT+ZOImU5kmaX3liR8qULwepSbjbu01mcg7VITcqt3CWiyAkmSrSFIbt4aRzyTtyUrLiPUzrNgAqC6H5JrL3AKGcyRo/cscTysYwSbSr7m2szf+BDmbJ7ALMfftYcJabMa3Wj4iNxiqusPipwqoviyQy4X7vAUIIrlcug34UWA7zHnd7dzEY6kGVcRYB0I26E/GDOb1OJZKCXaAX97CljfUCjmsn6ecdHvQfYCG4abl4RpEVV5841mfKZ0AoHoZbQp3tOvo0Q93jfv8+AJEfsuxfxAiNMAIQbAx/wsH+e3iFWS7NfpNAPDkJIXSG3/o+9LdJnQr7pQZdJLr9ETOihGAHyymfEoWl3hzWyi+g8hF26w4LOiOffZvsaD/sSg8pJDNulaU0pBTuUSpeoJeFZGQYDN24w6w7/9LstrejDQ7CQ3zLe2o3yZSfEgSYh64sQk5cx0xCP+kDMIiHpEH8Sjp3nHgfe/dP0MrG9gusjXaouhWulW+cep4rPSypyHROyS4iyXGFy4zzqMAVl68SRIeMQsnOxn/HnjskPPwIRwsWV/4cpvLGM38uO9pDjHYhaJK5DazxPtop8PF4h3EWI4XkZvW142RTRsKdwSdEWUzTb54RMTxPAmzK548WGQ/691FCcdMbw3AwuZ3UasCjNaZGW8jOPZTQUFrFkxZzvW3Seg0tQBhB0S7Sjlq0k0OcgcPIHbHsXzx6B4MRBmEmF3lnvAlhC1NYoGv73O3fwRjDhdIKs2kM6ZChTNgZ7QBQ9zaolE6LNU+Sk3F3cJswDal5VVaDSy/sujNlyp8FKQmf9D4m1SmWJankOe64TbN6FRlcPvN8aVKs3e9D1IPyAmb522TKP7HXFghhMczbdLIhxc57VKIetiqRlS6QHAl9UpPQTwYAmPCAvL+HEC72eA/ZeI3EX6ThNgjTMY5yqMoaSZbhK585d5FB2uPB4MHkvQop8+7S8WfspIesD9YRQnClcoWCfHEXlJ85jJncj3VG6s0fx5IP6WWTWAsgCRIWvOXHv5cwk/HJ5+QpnHAL0gG6sEhmlRnlIZ2owyAdcr16A/9Eo12kx6g8pLD3LlEWYy3npNXXHntYO9pHjHYm+wl/HoPEGqxBd+IMZSubuHz9aV8EbvdjxHCbA9fhvgpwLIer5RtY2Ahh2Am3Jg00zQrGTJLha511Or0hNa/ONWk90hc8wYkv8ZexlsvPJKCY8rPLxnCNpipiYYgLr05stmBX+dH4PpFOcOe+gffR/wbZGKypm8CUl8dI97jbu4cxhhtejUpnDZRLNvPWY6+DznANDj4EpRDz3zhb3D+657TTAzYHmyghuVK5eiyusqM95seHdLMO98YtBmmPUTZirb/OrDdHwQmOPpumU79JKRmSd7dQ/TWswRp5/RZaeZP7o7+AEQox8SZHH8WdxgDq4fVegDhbylJYNJ3Zl/I9Pg2JILAC+skARzrYnzHfOuXZaKWHbAzWJyPwyhepWI+PJV8EY6DhN4/qAzbBiUkLdnSAyMdk/jxa2hTsAv24z2w+xu3eg1CCvYyRFlbcgoOPAINz+D5DleNmMd2Fr+GUb+Iu/gJx1mVrtIPB0Eu6ZOMWzmAD1yuxa1exLZ/LpWvnCnMiE3Kn+wmZyVkqLp3KI035cmEwjxpjnRIXC1eOJzG8DKysjxxtY+wyjlemHXYxdBg4g+NRmnZ8yGw6ZCQlHX+WmcYbZKqKPmfyTT/u4UhJJQvJ1v8LnlXGnvsaqTcRqgRWQIsWAkEqEj7svE8r3mfO9lHdNeZKF6nN/jzyKPco0NjtDxCjfUz1IsYpw+HHGEDFffKlP/fZ6wMnY67ppKsvPYmJud+/Q2oyZoIZ5pxF4GhE8cG7CJ2C/y3g+euVKh+hxodot0pL5Lzffo/W+JBB+TLXF14jsBt8NFonyRNskVEdHeIISXP2Oyhh0dAxaRZhla/RRhDYAYH1bIYPVtx6tPajHmbhW1g738MkIbKyTFJ/88xrJDlGnBWXPgthNjpyx4du3GHGmftCjL6d8uXnpV9lv/nNbx7/PBqN+Af/4B/wzjvvcOvWLf7O3/k7L/twU74AWJ1PMIM9DGArH4TB3v5jGO6QlS/jL/4cC8EiSRySG8l+MmSmcIkcTWZyfKeI6d5H23Xs4T5m+RdoDddYT8BP9nFooMmQR0KBoixzq/oaILB4su22JscfrGFadwDwq3MMkz4GQ5KnhNmIwDkSm+UjiI6S86NDRD3FSOcLM2t8yothyMmNBiYd3GBOjTxr2nNUqlWUsE4U0S2OeyuUi+rewfR3Jmvc8kkKk9E12q9j1VcR2ZhssI/sbzJMuxxIj6C8QCm4ihAC0btNuvMDJCDngeCsQGyYDjEYqjrBbPwXGK2g/BtkVplYx5ijtHqW55TdEsNkRNNvnnmfCYLVwkVCb4QnvSN3KYNGv5BQYJgO0UZTTgeMDzbx7AZWlpDUn13wMOXZSd0Z7Pm3EVlIGiw+9fm5eTTXPdMZ/bzDxmAd3/K5VLpEuvVHVPvbBJt/hJ2Oseb+HJldPfe9NDneaA2x+T1MPEQ2L2FsgfGaJEajRY4SNkaeXUeZKiJH2xD1Jxvk0QbCT8ntCr4scKN6E2u0gX3wIZIE1blLMPMGIT1GIqHpNV/etVYYulEXgHEWEeURxXPGf0756cIYyGffRoW7GLtAZlex0NTdGp24S9WtvhJ3RkmOtfmHmIOP0NJQnX+Di8WLR915k2t0rnMMBke43KjchPiAYhrCxh+CUyCd+coJR0xBLl36UQeEJI37xEkfpYqkg03s6hvPdK5IEyP2fgw6Qwx2cAtV8mEHBPiVOcZMnBE1j64hUR4RZTEAvbjLcrCKMYadaJN21KHu1Vn0lnl5PWNTXiZaw3JxMspFH+19gElR5mjNCECPh6jGFUzvwUR0NjhAOGVMMEsSLAGClcIFCk6AM3LIdE4v7rHoT9bx2ug+YRqyWFxkBhf23gfAGh+gaqtgDAaDHu9Cawsw1G1NwS6S6RTvKUmXRMeEaQhAPx6gfY36HEbiTJnyssh0cpzAC+Me870t4qRFq3eP0qX/O563xMm9uczDidAMMMMD8trNU00dWljkc18j7b1PfbyH+ejfgLIQpcsII5HFJbT0sIVL3avSjfsU3TJq0MIyEezfhizHaUTUytcoVitIITHGMNYhvvJRWGQmOz5mrrOTvxLDbBKrGGMYpSMK7lRs9qzY0S7svAsYnNqQuHrz1OMn9/JKp9jxAbldQkvvSOgtAcFIDybjaYTkYunyKfG8nbRh7yeAQY4OEUvfZRD3KVs1ilaJuls/5RbvKZ+agTgdU3GryOEeovY65pwNhjQxYv/HkKdYrfdRxQW0CiCoHQu/zDnF/0+j8hGmu0ZuUkb92wQLX2eYxcR5hKVs0jznQukSmhznaP0nOj7+fkbpgLT8Opa0J/ujYOlJhzsz5nzKlE+zPnrAnBEY5WHc6is7zrxVxQBrySG35r6B//4/xd76H6QX/udXdswpP3sM0xHaaIQQZN3bmCQHxqhwj7x0VugOIMaHk1xjniHjLpwQm4V6yIPBfWxpYYTGYMhMTpiH+LKIykeI3XdxyZnLDtGNWzwIN4l1QpLHxCbCMx6ussl0ju/WyHKDkApx+AHCKaFGLWTQJM8NdiMmK61iH7yLTPpQmieq3Jw4ONdfw3IraMuF0jy0hp/Pl3red4bkQvEyYT7Ck/60qfFzIsomsaHBEOURlVegG5lx5rDLNrujXe4P73KxcJliOkLs/mDSOFDuEDfeZrVwkdgPKW39MZQvgxojS1eI7SpW2kUICTpGmgS9+x7GZMxlY6zKAVbtJmlxmULaZ5SGNJRF0LnDYLhPq92jsvgLHBhDomP8I3HMyWbiMBuRHe2L+kn/pTbsTvl8yUzC4KhJaJAMSQsJLk8WoT9rjVIAav8dTDxCCIE1/8ZxXSk1kxjVSjuInR/gGc2NYp149msoY6Mf857LeUhr5wdUlSAWNu3BfRrFBs6R2Kxhz+BVfIQQtOMWuckwCMzh+0T9XfIswfHq6PJraGGj0j70Niafqn0X5r/y6BdUT673PjP1qxBmgCINntDMM+VLwSjrsRGuk+gESwnm3cXJcgl3YdybLPzuGrg3nvpe8Gi5CXLU3g8hHiKVhZm5Tq4n19kwHzEUyyAEURZhKYu8d5+8t8MYiXHrCG+OcvkSWT6iWr5OvXTjU3XmJ2OkmkwKNAYsFyfcwuTxpKYw2kfWJ1mjhziDe4jOfQhqJI23nikOP0nBKuFbHkme0nBfYi1uys88r1TS+w//4T/kxz/+MX/xL/5F/t2/+3f85m/+Jv/4H//jV3nIKS8ZK+0ih1vglkmClXOfY052lCqFaH2CSYYQDZD+AJMllP0ZFp0ldpNDZoNZhJGI0hX8hT55ntEoLDCTJFhOhYFdZF0VmDFdBlvfY756Db9w+dS4qqcFcwbNdrRBJ+pyKQupCYGUkqIqcLFcRghB3W2eckbLrRKqOIMJO4jqCrmwaaV7dOMOTW+GqtV4whGnfFFxhM9qaZV+2qfu1pHnXPY+bQOfejPY828hsjFpYQmrd+fRg0fFznT8gPbaf8OVNrO1S6jRFjg+se2B12A7HXFVpFg4uDqn6tdJdELBCs4ViFXdGr24QzDaw9cC0hHS7EK5TNmuUna6JHnKnL9AIIvkhfSJ58HJ+fM5GWvDe4TZmKXCEjX78WMKz6PiVOlEbSyhKFgPOyKnO5FXSeovPPNzy1aNhUJEkifM+fPcH94n1RlpMmCY9Ji1K4TZfawsxs+ZCMKq1TPvs5/ssB/us5qPmAsaiHSMZRUoVS7hDDZpVC/gyBKZP0Nm10hNzPZ4E4AFfxlHuBi7OBFYKhur9SGZuIcszJPM/hyu8LFVCXG0bo20cITLa/XXOaSHeplJOiOYCWbZHe1StAv46tnHh075cpOrAvkJa3SBZDm4wEKwNLG3/gzuSEJnKD0mV4XTNtbGkEnFKOsgUASFOVzlUfcbOMJlrEdsHN5mNIi5ULpMedxC7L+P1XofU79OlkWo+BDtPxKXpvVbFG2bMO0TOz6leICba5zadazRBsQ9dGHpKdbyEiEVRmcYqTBHIjJpYMFrYExO2S6dGnXoq4CyW2KUhswEs2AEqYk5CCeFiIPxAU13djpS+QvKrDfHOB1jKwsrWAL3YNLBWb0A7REwuXubygp6ZwchHUTvAaIgIeohTmxPFBYNe5aBPWBztEHVrRLmQ2Qe4XfvYKPZTg/Q3gIzIsVDIPd+TJD0WSzNsGeXKTtlYHKfKFsV3q5fJtcpTffJHdiu9Kl5VfrxgGbQnDrqTfnS4ckCM8EMvbjLYvEybn+DePsHOFZAVr+B8RbYCB/QTwbMBrPM2bOo0jxmdAjlRWQ2xhrdAbdKcpQYz60iQTBD2L2DBdjRAGoOuAWMmOyhOmmLzGQsFY/2+1YVep9g8nTi2H3kjmwfPR/BcbwAUHMapEFCbjSz3unztO7WGcQ9pFBUzhmtMuUJZDHHsVM2PvNw1a6TBAmYnIXeBmI8wHYC9prX2BwfUHKKrPgX6cRtkjwBoJt0mHNPFqQexWYCDQYafoNhNiI2Kb20i0RRt2eAIxeY6uuoNEJEIaZ66Vyh2QSJkBI0ExdLfwYTt6G4ADO3QIhnKuAY6YITIOMh1dISQ+myIG0K0sYJN5mN9okFdIRF7Wh/U1QlMqtGFGYsBstooUiKF596rClTnkZucrbDTW6mAu3P8iobKZpWCQvFg+SAG6W3yIM5nLXfm4rNprxUHubttMkpFBch3pi4fTuPHzmoi4uIcQehbHK/SWYS2uE6Gk0kJEmekOQJdb9KIjNsaVE6EvIKo4GJ81ndaRC7dXy3TJwlLBQXqKgq16WFl+XkpVW0LJMWCjhSIdIumXBR40OOG33zMSpuI6NDxO47CAnOdZu4fI1M2DxQgkHc4spwA58/2/HIJ/OtUz4f6m6TYTZEoqg5L78+M8h77I/3CPWQLMsRSHppl2Kuj9U9Jg0RApSxCGQZy59FD3eh1DzeB2V2FWf+TazefYQfUO3cJ7VtZJ4ijUJ07mKVLnC5eB2ZHiK2v8f44H0qbhU/mCOTkkW7iHs0sv5ho4FEcql8mZJVpmAHxHlC05uZigS+xFjCpu7VaUftZ2qMHek+u+EugeUz5y0dT4A6H/NIlWbAlz5LxSXCbMysNzsR2OQJHDUoqiTCwj6OJux4HxHuY/wmqTePJKfQO8D1ZjFJm1hosFwOpOJR64egoEqTQ7qaftxFONAsLKANuJ3b9JOQYLaD3fwaWrkI28OkEcKbTE+x5r+CSEdkwUsSUVoOSfHS9Dz5ImIMTrgByQBdXCazn35PTclIdEyapyQmfbTE7eJE5IuGZ2qIMxwke/SSLjPeLDVVOorXgTynavksFhYJLJ+l4jJ1p4kUkppbZZiNmCsskfQO8G0fWwVkJmZvvI82OXM6PVNnfhqZXcM+WvsybqMPPsAabEHtKlRXEHkIRyNrJTmicx+TJzDYwyp1T00eehYc4XKtfBONfqqRz5Qpz8MrFZv94R/+Ib/1W7/FN7/5Td58803+2l/7a6/ycFNeEgZDYiJc4aL2foRJI0BgLRfJ7LMBXVa9jmUHIF1Sbw7bb2HyaKLIbVwjKywgUdyo3aCu55FmsuyU8Kk3v01Ojq01MumROmWkVLiWi5uMqRVWqYgKJH1wnt0iOTUJh2ELg2HTcmkEJVTrNga4svhtlmcvIYU4Hv8Dk27cZOZrCJOicYgZszmYFMiiLKJcrZwrVJryxadmN59bYJWeKPpnlWtYVgDSJg0mIqBO7x5JOiRHkLQ/xipfQJucsLrKYZ4QWAHq6IYtisvM7v0Ik0UY6RGdc7yCLHGtegPXKWHvfwIIcCcbLRuHK6XrgDguAjxP99woHx6P1NkNd6hXZ55QTDj/s92qvoEwOY6/AXlCVrr4zK+f8mqRSOZOjDkqO2XG6RhLKByrQHHhl5ixy4hkTI6POadAqMnZD/fIdM6W8CjPfwV37mtk5Us00xAZjiauUa4mq78JBlrxIZ2oi5IKR+4z7y2T+otYiz7OeAPz0fdQUmDQCJNghEfmz2PPvQl5TFaYfGZLWljCeenB36yzQN1pHgmMpi5MP8sI5GfuOBYmwzn4IWbcnozabryFOUruaGGxP3MLYSmMU0QXr/CaN398ne3EbVIrJcpiunGHctzDGINxCpCF4NYxdonUJAgxub5r6aMqbzJHBghE6Q2kMRP3m83vAQY1OiBf/guPHfmthU0+/zXk+ADj1cl1juzdB6+G469w4ZzklMLiUuEahvx4z2MJm8D2GaUhBTvAes6uqSmfH74scKv6OjDJLSbF4kRAJk//rZPSFYxXQ3XuIkrLaCYJmtSdOfU8iaLhNUl0TJKmbAzXeF0bep37uGbMUhYR+4ukS9/AD7voyiUs4bOoStSrb6CQMAOkI3RpmblndJmRSFaDS2h/4vokxPQaPuXLhUCw5K2y7F/AGINdu4Xs3ENbATLPGeuQdtQBYD/cp1mdJWm+jWikGGHjbP4fRzH4JtZykdwq47TegcEmgRaYC/8TQkqyxpuk3hxGSGITshtuoTUMk5ByrYpwZ8gbJSz1MSJPycsXn/i5FRYL3vkNZgVZ5mb1jUlTgZk6DT4PeWERlQwQWUxevYJBk5oES9hI1NH3vozUESr+ZPKaZEA/3CEz0Im6NN2QglXgkEOEEATW6ZFoqV3HmXsd4j55cRkDlFSNaxWXu/07DKIRo3hMqVo+ToAb6ZPP/jyCFP2EpPhkP/F1ZLiPKc+je3ugLLRbfS73MC1ssvmfQyV9AqfMrcF9aN3H6j5AGwsrT7loOywt/yIc7dukUFyvXaehF9F6Wima8vLYG++SmpSFYRcdvNrxe1JI5uwyD+IDKAuy2a/jrP0eI/7XV3rcKT9beCLgRvU1jDFIJMadjG1+nKs9TJoc5XIDhEQLi3j4Edn6HwBQXPomvaM4s+Y0WPIvIhHHzVuZVcKeewsRtbGCeebdiQAoJ0MJiRO1YPtPAbCiAeniz2NQhMECcuXP44475PZXIGwjdEpWvgiIyRgsnWH8BmbcgvI1YjOmHXUQwP5onxWrjJg2o/xM4csCN8uP4tzPijY5GSm2cBBINodrxHmKFhmJTvBVgcAOyOwCdnUVkQzJa9dPHTtpvIldWoKZWfIBj3T/aUQa9kmljX3lV5DKh6hLnsRQXsCYSYbSTmPQinL9LaTQ6NmvkHcfIIb3EMYiKV+he6bRYJGrpZtHg2an58CXGYFk2V9l3l94amOsELA52mCcRgySAUW7RElVH/t8gyCfffvYQCRzGswAJ9OimTuDU7s0aWStXTle21JHiN13JxMS+tuo5RLaKkBQRw0S8mCBQXmegdEUH+MK+zBuzEhxqm9huj9mFEeMhIO7/ce4WY7wZ8gWvoVMh2ROFYMg9eZfZALilC8hdtKC/cmEBDnuIJa++9Rre0mVWQpWyEzGgveoDpZ6c1hL30KaDBoXn+p+GpkxW8Otyc/ZBqXqG1gzt6C/AcEMWDPcLE9ig5OfabVwCYNGGYnylhA6Iy+scpgdklUvIdHs+mVm0U8Rg54l9eYRvkBs/BcMFllpFVG/hOmso1r3UY2rkzyuUBDUYbCLsDwy6/wx6U9DoqZNvVNeOq+0WtRqtZifn3TEzs/P0+/3X+XhprwEDIb18B7dqEfTr3Hp4ag0ATzmIqmlS3LCRSStvYYpLqAtn1wGxy4JUkgUFgbISJBYyKP/agnam1zELeBy6SpCFfDatxF2gdSfe67fY1IYDYiyCN8topME7c1BniOjNqpYPteYySAxR4lWhYUlFZnOsZXzmdxQpny5yMlPJVEma/yR7bwQoAsLWMNtLJ0jgzl0NpmV3QxW8IXAU/6xwMXkKZk3EamJ4QGiejY4HuUD7g/uYjDcWLhFub5EGj4aezV5/otF1J70sKVFqjPKbuW5hGYPkSgQ6tS5PuXPnvMstOfdRSp2FUvYOMIl9X3SlV/FSruAONUtMhmfZ5AoSk6JTtRFWA5Z6QYcjdoRIiQ3RxvlE4IFW9koqWgnB/STNqlOWQkukjk1VH8Nq3YBM9hDFGaOR0EZxLFDB7z6QXzTDo0pLwONRmY9TNgCwAz3EbUEc2LEWepU2ToSUF6UFsaY4/1PYAfEZohAENgFtApQYYu88RqidpncqdEh4UH3DlIILpWuHHcESiw0GQhr4qaWR8fN35wzzvbTZHYVThYYvKcX0wQCcSJEkCgul64R5WM85U8D0j8jhABtNDn5E69tz3qLT+066WwdOfMVVNIjt4snRrlO6GVt7vRvszfeZaW4gqs8bDRLpQvo7seMjMU4HSGMIm5+FZW/g9ApuriKRGGApHjhxX5f5FNHZ2oyBGoqKJ7yuTMZgKkxx92g56/Bh3tuXblFZWlEloZYzbeJpINnuURZTMkpTorCCIxwEZhjJ2WEQAiB1GPM8ACwya0SYu6rhO7c8cgETc76cI17/XvU/DqzzuxxAUorj6Tx9kv5vSVqam78AmjpENdvHGU+BDvRBp2og2d5XCxeQR3dc7X0ELWL0FtHFmZRXhHGbVzl4iqXgirhVT2kUKdGaAIgxMSJPnh4bTSTu7l4lMewpYUSp+/hRkgMT+++zqwKlCsINFaxg1YeuXr+5LaWHtrzJut6sDO5Z8UjpOVNBoYKC3HCWeH4c04tCaa8ZDZGDwBY7K6hV375lR9v1qpyP9kHIJ37Ou6D/4Ds3kVXp/mVKY/nYTz5rJdAYeRxqPisThcn9/9u3EPnkxFrpTTmev1NhJCnnLBPkvoL4C+gydGkWNiTe5qZfAZx9GnEUR4pJeFe/zZRFjNfnGfOWQT/tDNmuvRdbNsn12Aql9HkWNLGs1ziLKboFJFaTrcjP4O8rK2AJufB6C6DZEjNq7JSWMVVHnGe4giPq7VruNLHFf4knq29fv7nERapNwtuCQaDRw883MfrlMxdIa7cQOZjVB6SWo/ysZnXxC7UIRmRNW4BGplM3HXEcAtRuUJgFRC0QHDcaCAQZ4RmGQkKexoXf+kQz9QYawy4ymOcTsw9lFBP/ZtndhVq1ce+Zy40UfXG2dcLAVJMHI0Rk1qpmYgrrfIqRgXMSkVVx/hPiAV6aYeN4QZKKFYqV4nDFv5wB8tbxmQZDPcw9RuTc2jKzx5CcpzcfsbmUl8WuVl9DW1yfHl67WV2dfI2z/BeEoGUAq0NtrIRSCJ/Dukv8jCvc979RkxeiRGQFS4e/39XldgJ5umnHWS4z9hILhQuP7fgzBiDqV9HtD4Gr4oR9lEDIjDcQZSvnDoXMxWg1ZNH706Z8nny0sVm3//+949/1lrzk5/8hL29PXq93ss+1JRXQGpiulEPg+Fw3GFp5nWc8BDjlJ/JzhImCcvUaaDJ2R4/oJO2saSkokvMiGW6SYf98R5CwpXi9VOJUmE0Uo8RyscEF8iC1cl7PmbjNBFaTELYk0gUF0sXuTP4hE7co+8XKI/7E2tw79kc0mwcrlauE2YjSlZ5Kjb7EjHSffpJn5JTpiifvdsaoJ91WB+uY0ubS6XLOMIjNmPG+ZiiKmEJG2OgWbzK0JvBtzw60R5h7wF+aYVAlSiIiZvTYbrHKA1ZcMoU3SIkY0x5+dwNyyDrM8yG7I93CfWQoLF0rpDoSUgz6QD89EbDER7XK7dITYIvp+MEf1oI9ZCt0QaOclnyV4/dhgSSQJ4dlfDpjtaxHnF/cBeBYLV8gRX/IjPeGKUjWuN1hBVQsxvcTVr4xTIN5TD2ZtDJPjW7Sd1uQtEw7PTwVEA37rHgT+yCdWGWdNxCFlfI6m+iTc5Q97GFjX/OZ5sy5YtKbjIehPfI8hErnqKaAYVFjHRO7UGazhx22UEKSVlViPWYzXCdUI+oOBXmKvMsWh4OPpmCfOnPMUncTOiPD9FGow0Ms8Gx2Gwv3mI/PKDklFgtXCSzK9hzbyOSPklhlr1kF4CGM3NcrH4VKKzjzzTl86eVHrAbbpGSYmuHheLi8Si0z4IwGUKnnypGGQ7TfcJ0TGzGk1FrbgPXdnCEQ98rUhIWVmke0dukZHnIYJlMFdGL32XSuvL4BE9iYsJ8REEVH43yewH2kx32wj0KdsCFwuVXuv6nTDlJYmLu9W+zPd6i6TdpurMsuMtPdODLVQGx8OcQQHYk571avkGiYwIUUsenhPn57FeR4Q6R7XJvvItr2VwqNpDDFpRWiN2FU+OcExMzSkPm/QUyElZLq+cKgxMT044P8SyPql0Hc/5n7uddDuNdAlVgxl2Ynl+fkYNkj53hDp7lsVxY4u7gDnEWMxvMkejo1N44Ll9DVK5ijGDB5NTdGVKTEOYhJWWdu4+OzZh23MJXPkYYNoeb+JbPxcJlLGFzuXyFUTakYBWPXUtVHmKkg35Ot1LDJNcDk1hiP9qnYAc07JnnypcYY6C8Au175IVZROUipCF5sPDEe8iUKS+LjdEaZVWgkI0Z+6++0DlvVXhn/IBYpzDzNkbaOOu/TzQVm015DKmJ2RiuYTAsF1bPioxfAX7pMgvlXYwxJH6DrfE6M+4cnvX4PGJqYu4N7pLkCcvF5eOpEqnTxJl7A7IR2m+CzhnnI8ZHI723hmuIoqBklU7d21K7Rrb8P4Ex9PM+6933JmKF8ioSyWJ1hm777EjqKVOelcTE9JMBYz1kp7vBIOtSdqs07Ro1u0FBnlf/Mqg8REtv4ixzgmEyYHO8hqtc6vYsabCMPWNA56TFSV1LK/9Mrr6VD2gFFWrVFRrOPCofo5wCpBGmNKkd1Owmfi1AIB57DdhLttkb7VG0C1woTuPin1aW/QtU7AqOdOgmXQ7Hh5ScEheCS2eaSZ7GQbLLbrhLwQ64FKyitDlen1q4mLmvIcYHGK+BVt5xfavpNSlIHxvQMqefdSlaxXMFc924c5Tj1CRoho3rjGoXKIVdxDgkLBQ5jA+puLXHCpqn/HQS6zF7JqLWvEAxF+ji0jPXP13hn9vnl5Mxyvp4yZNf/7AWZkmLalBhxp6nmx6yOdrCUx6Xilcmq/mc+urjKKgSFyqr/OBglyRN8e2A1MTPtW+LzZj98S6O5TK3+hcQKGQ2xHIDTBJD6dF3ZIR1HI9PmfJF4qXvPv7yX/7Lp/79t//23z7+eToC5YuJMCnWkaOBLV1qXpU46TCbJ1h5SlK58cTXWzpEjnYwVjDpajpimPc5HLe4M/iQRKcsxnPogmSUjkmG6+ikx0aecqX6NaRQCJ1iHfyQcLgJpXlU85vwhORnTsbGcI1RNmK5sEzFOi0ii/KYOJ10ZN0T8MbyL4K00OLZnW48EeDZ0w3PFx2pY2QyILfLpFJyv3+PTOccjA+4VX393GKmOPrPwxu1ykeo0Q5Z3kMjGWdjBlmfsiW43fuYTOeUnCKXi9ePusRtqnaTjISPoz7aqSLiITeDCBefUT48HsNKNuJ6aQksh4HfYJDuU7RKpzYdJatMNR/j5xmB8vj+7veoyTlWgovPFCiqbIC1+4PJzO7mTZLC6qnHbeF8pqLulC8ee+EOozRklIaU7NIp4YEQYGUD7M4HGKvEuHqLyIwZZUNKqkSQRaRZG200pB12tu6x1HibqvTZffAf0Tojnn0TXcoYJENGVpG1rE8x7iGTAVbJpqxq1KwZFoMh3aRH1Z24qcFkDK1cqgMSLR12xuscjA8QQnC1fG0qWpnyZ85YDyeFW6uC84TRUaN8yCDto8Ntwu59iiLA9WukWY8HSYdhOjzeg1RP7EPaySHduMPGaIPFwgLGTlm2Lj9yqzwRHVtJh/l0QCYEI6Eo2eWj5+S04w65yenGXWb9MYEskvlzWBhGo3UOdU5iDKIomHHmz3z+5+2Gn/LFIyNle7hFP+tyEO5zpXKNg+iAWekhR3sYp0TqnXUAHusRa4MHKCXwy4+6sSfxmEHkEdben0IcYleXyP05MqfKUD8aI29bCikkvhWQZjmHWYsk7nBNFcmCRQbFBWzp4VoP1yw8zuHJyvoQHbCZDekBjrK5UrrxYk55wnAQ7pPrnH48YOyFFNXzNRdMmfKi6PAB3mgdoyNakUBhM+8tnHKEPI9PC2gsbLw8RO1+D6M1ZvYNUn8BIQS5Uyazy2yEdxmmQ0aZYKbQoOEGZKrEp+3FHOFSdkvsj3dp+E2cxyQ2W+F99HCHB9kQq7jMjfJrxyMVHxKZkB8dfp921Kbpz2DXHBr287mMTznNwXiP3OSM0hGHyQFJHjNIBzRNHU8FZ9zizJEI0I0P0eNttk3GAMlScenMvV4IWBvcJ0zHCMC1HbTRhGlImA8pWzVc4ePaj9aEM7gLrbvg+GRz33imRLo2k4KSlJKyqiKEYH30ALIYwh2KVYVvzwAGow12tIvIY7JgEWEy1Phgcr9yHu2V4vI1QjdgK27jkrJcvop8zmLZlCkvysZojdmjRjxdOLuHftnM2RUMhs20xRV3nqzxOs7a7xO99f9+5cee8uWknbToJxO3pJZ1yOJjxly/CFInWOE2RrmTsWVHQWPqzGCv/ApjPeS/7fx3Ep0wG+zzreZ3sE7uF4zBHm8j8pjQn0wVMRgOowPqThNjYJS32ButU4/b+O3b4JXI69dwlUWYj9EYdoY7HKpDblVfPzWiexK7CsbRHsUsZKhcwjRk1p3Hktaxe9uUKS/Cw33zYW8Xz3LZHe3yXusnLBVW0UVBITgrNnO7H2G66yi/TDbz9WNHQCfeI739Dp42/EhnvNZ4kyXvIknx0qnXW2kfOd7DuFVSd4bcZGyOtjBG04lbmLKkYc9iFr+D0Cm5elSLeqIQRxgOwgO00RMBXT6Ni39asYRFzW6iybjXv4c2ml7cI/YjAp7DbVgY9sM9cp1j4j60/wBLy1O1pNSpg1NHmIxsvEk+WsdKxxykAwqVt8hIuNO7TapTCnbA1dLNSa0sG5CGW4xtj5JbYpAOsZUFxjCIRxiR88ciZbk2z8BAHO7STbrcKJ/vHvgkpEmwRlsgFGmwjBESIcTUDfkLjhCwPlpjlI7YAa5WrlH8jDUiIeCwf5so6dKjzpxaxWES31rZABm10G6NzK7QT3skRw6uOgfHddk7yi2O9IgsOaBw8Mnj66tJGxG10H6TzK4hTIYdbuOYIVprhtmIUjbEke6RaZsg0uGkqdwqPvZ6vj3aJMxCdGJwpYcSgo3hBuXKAivuAsaa1tGmfPF56WKzjz766KW919raGn//7/99fvjDH1KpVPhLf+kv8Vf/6l8FYGNjg7/39/4e77zzDouLi/zdv/t3+e53v3v82j/6oz/it3/7t9nY2ODtt9/mt37rt1hZeXmB2ReZx7khPXQN09I/7oQWGJzDdzHDA2zbg8XvsBpcQg73scMWZtDFXvzmqaTgSdzhXdT930e4ZVJvBmveI3NqwETcIoVECIlv+eQmR0lJVWR0Nv8QV9kUtcIuXEDtvY9yPUa9e+xGLeR4H6+0TN1bPfe4MBk72I27CCHYCjeIvYiKPUmmCjEZHegqhzhPqLjlqa3kTytZgrX7fUw0wA6qZLNfe+pL7KSNPPgJWA5Z8220FWAdvoeJBwTJIZXqBQbKJ1ABmUnJdA7AOIsm43Ly6KgT3EaicJVLkie4lnM82kqJo0GcQlLp3gPjIdJD0jwiLa2wVlri6okia0VnuGGPTtSll7yDs/JVhvGQsdunqJ7uxqfiDiY96u4bbiOKq59JXKBNzl68TZLHOLaDjUPdmZmOT3tFnHd9fhqe5dNL+ggEzonRB1LHOK2f4Oz/CXrUQhuJcwve1xmpTlnMxgSjHkWTMFtdZHf7ewgkg2GL2szbCJOTZ2PcqItfvYotbXKTU3KLNPo7iOEOBWGgUkMiWS1cZqmQorBOORo8dOgQAsZ5CExcDFKTHP1/85lF6NrkdNJDYNLxd16ByqA5SPYYJUOa/iwl9WwunVO+GOSkdJIWQsjJ3/gluIzGZszt3m200RTsNtfLN44Lu5/GtwIcpSj1N9Hb74A/gxrsk8/vorwqqRWwPdqmWq2fuua6yjsafwa2dCai+nM+u6VHqJ0/IdCaq65LuvgLCFzsaB95+D4rjNkK5sFyccXknLLDbdj7CWRtaoUGe97MxEvqU8IyK+sjD94DIdDN19HKRej8VOLycfSyNofRIVW3RuMlOGhNeXEUCtdycbVLYBeQQtL06si9dyEeIITEWvr2GQfiftImMxlxktGO2vjUjvY/74EbgN/ERAOESVDrf4BpvIHjVbBq17ClTapTXOFzsX4JbXI+7nyMJS1K7Q8RIuAwbtGdeY2BdLhe9Y6TJpEJ6SVdCnaB4lFXuNQJaudPSbI+9eEagd8k9evo4mXa2SH9uMeMP0NJ1cAYlA6P91nnYgQVt8LhuIVnuXjKO/95U6a8ZOz4EPY+wBltseS5RMVlSnbpmfbHI91nP9wjcArMOvMIJDI6wGSTfZEc7WIrF3n4E1AuWfMtPMsHujSyMdX1HyJ33sOZe4N05Rc5cMr4qkhBTY5fd+vEeUScJLTsg3MFyIXOXfYOf4JOR9gXi/TSLk3ntJAs1cmx4VmYhajndL4CIM9Q2Yhc+ZipOzg1t85utoerXEpWhYYzwyW7zEJ/F3f8x+Szb5Or045ldtZD7L5DmrYokBPNvEWcx6eeM8oHjPIBiMmN3wAFu8BhtIYQAuuccdtCgOhvYkwO8RCVdND++XmS4226gXa6z+ZwG4BL5YtU7QaetHBbPyYftyjHQ6RRGK+KCOqYg7sYnWLXYkzchbCNEApr+dtkRwJlhOF+1CLNU0ZZQt1tTgukUz43NkZrvJErjPIwzqtfdzNWGYlgLT6ciM1mv4730f8GaQjTBtcp5+Aq99yfXwZW9xPobSAQ2AuC1JtnrEf00x5Fq0QqQEiJhUWUjxHy0RhtIQxWdIg8+AA13qGej1mYe5M95TNnF5A6mYyPbr2H6NwhOvwAu3aN7UFOYrs4bpXl0gUe9B6Qm/yxn1HlQ2r775EOt2lWL1IoX5s80LqDs/E+Opglrb12Jn/2vBMiHkdkQnbDbWzpMO8vTt2ifoqQKC4WrlJyS9zr3aGbdxBH6yhMwzNrSJJDfxuMhrCLSvtot4mVDXFu/2vGG7+PbxQ33v5/kg/uEe/8iKC4jG68hZE2wmjU3g8x6ZhUZOw3rpFYHjOWB+336PQ3SLWmU1XU7RmEZU8Elc+yjo2g5lU5CA/xLW8aF/8MIFFU3ArtqE3BDiailufBCCpulcPxIYVsjMoSwIbB1nEtSRwtQOfwXVS4RWHzfzAurxCUh8jaW2idMWmlEoz1mO1oDQuwt/+IZNxBCwex+ou8Xr2J379LvPsOuWXxodAYDNvJAEtaSJ7dEOQkQoDdu49p3wPAnhWILITBFpRXiEtXn3k045QvDi9y/26lBzDeJdn4b1haUFRvkpYXcJWP0Clq9weYdIy0bOTSdylaJaTYw2Ao2SWMgapXZXe0iy1t/DR8VF8d7Z6qr8p8jNj9wSTXYa9jln4Rq38f0VvD0THXghJ7hSrzwQLCSJzBPUzvHiOZs+PPghDcrL52rhNgTUf4ez8EO8AvrrAe7pHkKYd5StFtUP1sXy1jPaSf9ilapakBxJRXxkvfKW9vbz/x8cXFxWd6H601f/2v/3XefPNN/vW//tesra3xt/7W32Jubo5f/dVf5dd+7de4fv06v/u7v8t//s//mb/5N/8m/+E//AcWFxfZ3t7m137t1/j1X/91fvEXf5F/8k/+CX/jb/wN/u2//bc/1e5q0qTY7Q8g7qEbN0ndR1bwAo3Tehcz3McqNEiaX8UIhTAZZtwFwKQRMhtjXA9/uAWt2xivSqbfPv94OoL2PUQywIxapAsBUd7G1hWklPiywLXKdeZLc4zSPpVCkWJeZ2+ww6w/R5zHLCoL78F/YpTbZEkN23YhlsjiHKHOeZLEJtYRkQ4puyX0aJcoHtL3uywEy2yONgmUz5XKdXKd4cnHCc0MVjZASxd9tDmTOsFIezq+4ctCGkI8BMCMB9g651L58vEYTUtYHKZ7JHlC053BER6yv4ZJQkhCVLiLLl9GxS1Ed416cQG3uELmzmALF4NmtTBDnvZw3UW8wRq0biNsj2zu62AVuVZcItv/Pt5YIb1FMruKL4tcrlwh0THNsI3MM4b779JzA/JshBPMotHHxSmRpwQUcDwHS8ccZC7VzseUBjtYzbdJ/dPXzsiEpDqlqMoIBNqtoiwHk2dQmP/MyZVB3mMv3Ccj4aB7wKK/RF7UzDmnP4fQGVbSwiifzJ4WB14EYTRO6x3M8ACrOEPS+Mo5gjPDdj+m4tkUnMmamfMWKdgFLGGfGpuZju5z0P4x88Md3LADhUXIxmRCoJD4SQdpSbw8YE4VyOwqOk9xhAS/RtOfx7fHyMZNXFWjUhSEQuPojHj3IywrwOvukpciMmljhndxexuoYJ60emtyXzlxDTUGFoIltswGgQoAzfjwj6j017CxQf1fgNoLfXft9JDN4cSBJy9qZp2FM88J8xHbR8WxcT7mteqbjx0bNeWLx0G8z+5oMipSlMRnGh2YmZSDeI+MBCEEwgjKcQtn+79jvAZp9daZc8/G4XrxBmPvDk7tCl40gNIcKgc7HYEVUHImAWqsx1jCRgmLmt3ArthcLF/AGFiuzZN1I0Q+IlMFjLCQOsY+/AmjrR/i1leQah5lJEaC6N7FpBFVDAWnjC5cRAkLgUZFB5APKVsVpBWgiouU7BJ3Bh8jEKwULmALFzXaRHU+AZ2C65INO6Bz5OwbZ+4pp74nUjaHm2Q6Y5gMKdaKLzS2xaAZ5gNsaU9t8T8DAsml0hXCbIijHCQKT7gI/SFGKhQ5Mm4d3YMn1zY73qex+0OkiejWr6DkZF3LwToqbiMO3kUsfoXUKSDHA0RpEdW9g1GKMCiSi4SZoAlJA5FqHMtntbJKmAxoOmVkKkjyCGlyjDH0sg6t7JCKW2FjsEGcx0ghuVm9hSM8hEkxeYajwYRtMq9GYdxFpF02h1sAhNmY16pl/P4dTOcBuAWyua+jpY+VD9GoU40jS/4FGu4MjnCnxZ8pnx86xREey8VVtFckqb6JjcfjHP1gcu85jPfZjjZxcOglfQqVIrV0jDXchHAb7c9i3ALd1g8Ju3epu3Ucf4bULHK9IKgMN7D7O5Pr+WCL/PAdsmhIv3kTt/lzOHmOd/Bj6lGLYeUCSX52foQQUJMBqVdHALYRWNbZc8cTPkuFJYp2gaXCMhXr+fZowmSw9T3U/g6yuEDaePNnNq42ZuLakpuMy5XLFGQJJSyuVRy8zgd4uQ15HzXaJi9fP35dL2sTDu5TSvYp2xUSHeLZNnXv0biM1CTc7d9BG40QMF+Yx5MeiY5xhIOSFr20T+B+Kj4zGuUVMOMDtD9D7kxEwVY+BAy5KmCQqHyIdfg+MgtBKfzokEp5hR6SVGcYA4tOncikBKVl7PZ9dHEeOdhA5SG59NHlVaz2TzDJiDxYQOc5QqfHH0UgKNlF2nkHW1q4jymW7XTH9MOUuv9iBakpUz5NP+nRS7sspC7an+VJ1/CXhSUUTavMg+QAgHTuG/jv/1Oc7f9BcuF/eeXHn/Llo6LqXK1YGMxLFeKmuWbYH1A1GXY2wCR9IrfJvf4dUp1hyX1eK13kF1AMsxHV2W+gzMSZxu3fJup9QuR42HkX1V1HugWWohGLtTny7R9wmA/JFr5BgCHPc/zSIhYg/Dpj6ZBnMQVZ4kJplTALqTg1ojwkN5qCKh43aMlkSAGfpeIyEhdjlZEmhc5tTBZDbwNVXDpueJc6mTj7xwNM8xap0zz+nXMyMpPiCPeZRz7vjrfpxj1g0oBWt5tPecWULxMSyYy1QFAv0E+69NIuwigWg+Uz+XSNwpTmobcBboHeOMFNtsHWROEOlnIpug28/hq9LKYlfdJkwIwAHQ8RQQPNRFjZiQ8ZpXOQDVltf0y8/2NK1YsMWrcxlWv0s0PSg3cI4gGF5ht0vRkKVoHMZJNc0zlx76K3QsOdwRbONC7+AjBpsDZn3KNfHoKV4CKz/tzx3zwzCe3RPqQhQlYw8snrYMlfwVISKx1j4iEqicD1SfMMJ96F7vqkeSTqYxtFVToEdoBtlciSA8br/5UZk5DMvM5a3KMf97BMwnLUJUz7FK0KJoso7v8IsfaHWKV55oImzFxhOxqihMV8cZY8N9Tcx1d/BYYsT9gdaObKHpYUOKN1RPc+lkhJpZrkOHWI7jyYCELb91CFRbR8Dre3KZ8bxsBq4QLtpIWnPAqyhDY529Emo2zIYrBESVWf6b1iM2Z7uEUtaWEhyZGoMKEutmD4I6isYI5czMhzpE4pWCVuVV9Do4/z3HPuAhW7ii1tVBYhrDUwk0ZDa/33SOe+Tuo0EGjQBis+QPS6yMIsavAAvfMeQaHBSv0K5cICRVlG6gTad9E6IhquU1is0hcTM4fUjGjHLQLLp2o1EULQDPsMpYstHAphi4pTZJSGSCHxnmCgk5oYEE+cZpUfuSGmOkWJfW5WX5tOv5rySnjpO5Bf/uVfPmNZ+fDfQgg+/PDDZ3qfw8NDbt26xW/+5m9SLBa5ePEi3/nOd/jBD35As9lkY2ODf/Ev/gVBEHDlyhX++I//mN/93d/l13/91/lX/+pf8cYbb/BX/spfAeB3fud3+IVf+AX+5E/+hG9961sv+1f+wqCiA0x/UlAXrU8QS7OnlLdmuA9GY4aHqNqIzCpPHAOqlxDdB1BokNtlRDZG2yVEYQ6cIuYxFzQjHIRfwTSuE4Xb3FGGDw/e5Y0ZzQX/Cp30kEhHSCGZc5e40Fhk77DD0PJw65eZTXOcXp+w32bQ3sVbfROrNs9C/W32jMMs5wfTVmufcf+A3cEn2JahXBrC2veRSUrh6s+zLyyyPOEgG2BZigV7GWlytAAh5Gnnkd5tTPseynbJ5n8Oa7iB6W0iijOE9RuEOsaXAdb0AvzFxS1DZRkx2IPyIrnyKSDwvQLdtE0/63A4mowLTPKYi4WrGLcMg10QEuMUUelgoloXBpIBll1DHAUFVh6yuvYHyPZtzOovkuBjjIY0RKVdYsuldfCnxAc/oerWmHWrULmMVgFFVWIEJM1bMNhgWJqll4b4tkeTEs7uASKKYBxiFKjcIUMwsC5RasWUwhw7ANG5gwgWj9fuWA+507uDjaEezDDrLpNZJUaLbzOO+1huleJjv7AJcjSEQf/8B0tlLM9GIpFS4EgLAxhtTr9+OMAZ3cZ010FaiIWfIzc+lMrowtM+wZSHSD3GDA+Ors8HyFr4KXcDw1Y3ZqsTsqcE1+fL5GpAmI6oOFX8EwGUELCXhZgspldZoVG5gKhcIa++wUreRw4fUBlsYPV2UCu/gC6ssnL5V8n7G1iFBaLgImp5jkAoxkITHfyfpN27DI1Bz3+FZX8OK0vBKYO02R2vITb/EBtYzMf4xGT9FqI4S1J/k5iUJOwQhDm3TJ2xnbLV+gmN1gd0999lprAI5Rpi5pfIj1plP+0OosMereEWCkmNMkqDkAIhcoybPfqWHqOwtOMEq9tFG43rlpDxLjxcy09Yq087R6Zr/PNBG33uz49DoFHpAK08tJwIhntZh0xnxDriIDzEoCl7JVxjMXO4hdEWRCOsYI7UPZtEtkRAffGXUZWbGGlIRh0cA3OztyhIl0CVOEz32BpsYUuLK5VruMI/DpCFgGJ3i9HHv4eJekTzb9ItXqA5GrK39gAj5kh6I4L6KuwdIEpl8Kow7iKFje00EDvbmK0tbKuNGGwgxYi0vkSeVZkhZqc8GXkL0LZbzLmLWOkQhrsYnUHvLp0kwZE2xdEePEFs5qZ9Fvp3iZXLoLiEesGRVvvxDjujXaSQXClfnXZPPYacHMnEDfVx2DjH4+J7eZutaJ2Z+iKzg/2jBIbBQZEULwAgu/fxjUVITj3tstndwKfPnCUptD5B9A4xnQix8F2MXkWEHyB33iGuzpHyQ7RTZ4uElcFdknyfqm/QhSZtu0RQvcTsOGS2scK6dJlzfXaHuxhjJpb0OibMQzzlYY6u67kqYM3ehOEugV/ETXOwPEKriBKS3GgcNdl30N+aJAmjASoZYOkW7L+PlBI9/43jgpJAnLr/TZnyqjBo+lmHzOTUvAZ+/TJ2MiKvXgb8E88zGHLkp1Ish/E+e+Eu++M9Gn4TV/g4yobdH5AkI6zqJZSO6B+8ByolSse0422kep3BcANv9A61IEFaFUS2jcli0vGI4e4nlFtt1GGAV4hx+h8hRjuUHQdZe+vs72FANt9m0SpQUDkPrIBhbxOn4iIAbQyBKrAePmCcxlSsGjP2wmOLslInyHxMbpVOCbVVNoJxe3IeD3cRtesY+bPpshDqIbuDdXrhiKE95EbpDQAKqoTjzcOgDQiMPdlTxmZMomN2wm0SIzCVJQqyAH6VJEu4P7jNjD+HMnKyho5QQjHjzKGERSc9xJM+zaRDffwhVl2xZylynVN3mgTDdbJBC+mWMfWr5KqAM1rHWvuvEHdg6duMZr6KGm5iwjZitIFwihTtgCTtE/oNXOWSmpi74S4zxQWIOpTrlyA3MNwjq15AJEMsEnItQDooEkzjJqlTR+XhZCyPVWY5uEDdbeBK70xRzlm/w+FBj/vtiDzLkDNFZqI+YmWF5MLVz+3vOOWnj41wDYDFwQ46+PwcfOdOiM10aYU8mMNe+/2p2OxniOMcg4A09BH98UNzyjM5BiEExSe4shuR0007ZHlCzalhPUNzUJJrPtkb4KoVvGgbWwlMbwPLr6GP8inaGOzhNjOJYlbUMOGQxJ00nKfdT3jQ/RBhecw1b+GUZhFuA1vbqA/+d7qd97G9BlHq4lcv0dQCVA0WvkpQWiSKB8z5DSxjKEufRrjBqHebe9oQjXNWiys09aQWYKRGZRae0Oi5myTGTPYbboVQ75AgsCTHvjhWtIfp70y+u/ZtxMJknGdGwt3+baIsZjaYYeFT40hzcgRn81An3YKsE8KNh/vC3Giqdn06/eFTPM8af5loNN20BUDFqj9zDqMgyhTcMgvuKikJe9E2YT5g1l5ECInSETKPyZ0VRKHAoRjS//Df4WoXuThLdfZtAq9CMR0zCjtUkyGD2lWUABG1kdvvIJIx8tL/Qm4snOJVxv0RF7J93N33CYymHw1h4RpDkdHu3SbY/jFZntPpPGBU/wojW+Akk/3elZk3sILTjSACOW3u+4Iw0j3u9iZuWxfLlyg/o2jmWbGTFrJ7D9wKsnIVgyQlZX1wh+bubZL2HovNt8lmvoE5cQ50s0MO4n0KVpFZZ55IR+wO9wED5QVWhofkvX0cPsIMdiFPMVEPVb+AHuyjVv8c2B5p5Tqj1gcMRvsIBI0soq0qpET04xg18xb18T5WsEhQWER3/wSlLBjs4NWvMe9foeBGRw2pLoY24zwkUzbWCVd7g2a8+wF2+xPCg0OErrPpXORKIUft/xGiWiZrNFC1C2jpkxaWUYP9iRmFWzg2FJnyxcSVPgve8vG/h/mAw/Fkas3mcIPXqrVnGoeqhCIm5G53g+q4yxIL5C2XwQf/mQoZxv0AeeWbRGrMyAnIySjBccz5UAQsURSOJg1lloNe/i5+5yfoO78HWmPrhPTCr5KrAmruDcR2F2E1kJv/HUmOCSqAmZyXHI1zFTbCK6HDEcVCA7wyy84kF/RR/32iPALAqXgUVAnlNagkIVbvHjrLWK5fpVC9im9ynDwnO0fFM8i73O/fB+BC+QIkA7z+A4pWhbx2A/3QfMdMzqnJj+Y4Tztlysvmlcjd/+W//JfU608f+/YkZmdn+Uf/6B8BkwLyD3/4Q77//e/zG7/xG7z77ru89tprBMGjjdTXv/513nnnHQDeffddvvGNbxw/5vs+r7/+Ou+8885PtdjMWP7E9tdo8CqnRFVa+VjFWcxwH1FokKtHxZmkfAVZvogRavIa6ZA7JQgWwfbRVnCujaXKhhAPwAi6K9/mx+1PAGhFh9SdJtvhNpujDSyhmPMWmK3XUFjMOwVawTz9VGHtvEP/ow6zV+uE4w79u39As7rIyuKvYFSMPvoT52T00y6WtKgeHpL++E9J03W0b2NWGlRyiWmPqIYZ8azP1niDj9ofsRIuM+NuYga7dN2AuHqDxWAViZq4qQ530GQk8Qg3OcD0NkFn5P1N9izYz3MCO+Bq6fo0gPyiIiVJ/Q1E7Rb6xN9oP95ld7RLqEd4yjv6m08KIWnpEpZTxkiLzK4hTYx2ahgZIJyAWEAv3SdQBeqjLcTaH4LOEHd+D/WV/xdJMqClh3SSQ4wIacUdrLiNslzmR5vI/i4yqHJYXWFjtIcQgtnyPGvZG8wmA/zOJqVP/phx8TJ+p41e3yVNobO0xHZeIIrbzDctDtMEoVLKnxrPFumIetpDtj7G9uvIC/831qN93u/8BN/yaWR9rpVu4Bwlm2IzZpgNKFqlR+40gz7Zxx+f+5VaN24QBAuU/QKH4zGzxTka9gzNE26JDPrk9+6RRx9hRp3J/4srZJGHdeMGTIU4z4yWPqZQZtxfJ6hcwKiTxfNHQjOANDfca7cYqw0cBe24xc3K65P1jUYlPSynxM7MFXaTIXONt1j0LyORVGWNMPxTunvv4QiLeniIzGPE4Sco5ZJ7k0R7pnxiM2ZjcJ/S4Qe0x1vU3Rl0OqI/dwsvS5FeAykk/TRkxq/jHbyH6Kwh61cR/uLEYr68yt1wi/Rwh6Az4qKcYzsYcT+8R4ChHGVQUIwtl71kh53RHpawuFi6fMqp7WCwzvbHf4rl+ZjiMo1BjhPdxUQDFt/88+T1eQyGhjPLeXj9mIs9m5iMUp6TjR6N+37iWn3KOTJd458Ps97cJPkrFXXn6d3EdudD6K6jHJ90/lt0TMiD/gMAPGeSvBBIqnadpjOLM2pjRi1QFtp6fDE8dRp0LZsH/fsUKgssBUvYokCRiZisE7UxGBKdMs5DXOtksj+ntfdDhvs/xvXLcP9/JyoscK94E2/UJu1GiNoV2j9pca3co7gC6dwNLK+BUR6ZXcba+ojxv/k3mNkYM9ilc2uRtXDIQf/HXL75Xar1b04+p0mIzRid7JKGe1g6RFSvcOA3GET3kdkIyy8/VtYkBFjtT6hkOf3xDs3q5XMtvp+FLB1RNSlj4RDraCo2O4dOesjWaBNXeVwqPf27jkzI3f5tNobrFOyAW9og8hHNvE8xHT56olfDRDvYn/xHctvFvnJdJnoAAQAASURBVPLLtCu3GKJ4Y+E1BNtEf/h9MiKyvQ7ejRqi1SUuxeTfucLO4SGr5Rms9h3S1vu0rIysOkvl6i+znWdUZr+GMIILQEzIR+kHDOIBDa9BI2hwmOxTdCfOm8LkOO2fwKiFqV0kKryNirvkThklfa5UrjHOx5StI2e28hJ0HoATkDtl7PaHE5F/rpFRG5wXc8KcMuVF6Wdd7h/dR5IgZqFy48xzcjLWhvcYZSELhQWa9qPRlEIIDDDjz9HwG8w4c4zzEXvpLmq0zwVxAZPFtLI2D4Zb0HiNUt4g/LhL0YsJhxvcc+FSwceRy8T797BbOxSdBQIZoP/9/471qzcJ1/87nmWTVK8Q62gyzvkIYyJk2iO3aqSz32Q/vE8UtQFoJfu0wy4Gw2p5mTAdo41mlIZkpFifGm+SmhidjSjtvwfJCFleImk8ErflVgH8Ogx2oDiP+RlO9gsEB+EBu8MDZguzGGEQR+66SXEV2y5ghCJzaiQm4nbvYzKdkYkEVwR03SbVymW2+w/oZV32wj0OhvdZGuxikpBLl/+v9GSJqls7Hndatev4wRjVvoOvCoS7/ye9mUuMtSY1MZfjAcZodAZkkyS3DPcQo11MnhF177KlBB6aWVIsy8dYAQJFKBzSLGd9sMaF0gUqox3S7hqq0GS8+Oex4i7KKZBHI0T1GrnfwBx8iLAC8vprJMULWEkHufunoHOcmddICqtUjSDLQ0YiwVfBcd7l8KDHh//y36Mu1IjJuP0jTSxzlr8LTMVmUz4DG6M1bOnQ7K2TrfzS53bcObvKh4MPyEyOJRTZ7Ndx1/4TI/7Xz+0zTPkz5kSOISv7ZP3x8UPPk2PYT3ZYH91Has3KqMUoGTIz922S0pXHvuah0CyMc7QbcGBc+pFg1oqxspSL5Yv0kh4Vp4yKR8BRHeAorjXSYSRhkA5BQN8KeP36/wM3z7E27mD2+9jSIR2N8FQXdftfQ3cL89X/mWywT636Bg3XQ+38iMTEDG1F2LrNMB+SGpd2WqQUG3RsU9Q2ziAlVS7W9ddJgzlSM8YVLuHMLbZHA2LlkIw2uFkpI1EYq/CoJuKWiPQkDyoFRFmEAdpx56jAPbkXD/Ie64MHKKG4VL5yys173lvEVz6WtCjKR6K/XtY5zi/EQXyqYD6Fl7bGn5d2esDmYDL1YLmkT+3FzyMno591sYRFSVURAu4OPuaj1sQk41sL32ZVlnBu/xvMuAPNr/LDvMDW3vfwB/eY9+fQuzFr/gK11W+xuvkn0NvAsl1Ks28ii5dIt/4PkrSFrz3yjQ2ieBbXk1RmFU7SIx1s4dgFyq/9BXpOQDw8YKBTPGHQowHGKRFnB+zRZtFUiaMx42CBUjCNh7+oDJLhcZPsMB08VWyWkxHlYzzlP9WVTgiBPHhvMqlndIjlVmlZNlvhBv1wg/JgmzTPycMDpB4fN7GP9ZAPOu8T6TGB7SONpGRXGGV9TDpEWz5ZmiGMgbiPsP2JG5SySIoXyUoXaG/9F9LDByidUC7OgxBoNKnts5QnOK37+EGTqHKFYOY7kxqF0VBcJNcavIBk5i2McCiqSc7Lar/L1s4fk1se+eK3WCrdOG5y6mcdOr37bP/o/4ctHOYGJfqHd/nQ97kh7uBdX8EsXCSu3kIfNTWZ+Z9DJT1yp4IR1s+or/YXj8mUOfPECUyOdJFCoo2mYBeeSWgGYOFQtItsaVjb1uyZERfyNcpul61CTDqIUIMLmKVLDJMQ0b/PzbqHh89ID3kwuIdEcVlqaN3BLyygm18nFzYRGqEjbGykfFRvTvxFZO0a8s5/AqnQpTlE2CJxPA67H7Pl1JgrzDHnLBLPvMVuB4bSIkpibgSTvYSUAvJJrkAeTeFLKtdxbQ+d9MlVAMND6sEMZu8DwGDPvXlmQskgHRxfb7bDDar9LQbtu+DPULEdMn+JzK6ghMWF0iV6SZeyXcZ5Za6LU37WeSVis8XFRRqNxtOf+Iz88i//Mtvb2/zSL/0Sv/Irv8Jv//ZvMzt7uqjcaDTY3Z2MWTo4OHji4z+tZHYNa+lbiCwk807//gZJ0ngbWQsnwoZPdXiIPEYlA3K3ipYu2czXUUkXaSKsrf8Bbpm08RZaPiqCyXAbnSZobMpJTsNvkOiUleLq5EJnINcZSimMMWijsaMDnM3v48UdYv8CW+oShZkim56gGn9C4sWsW10i9YAZZ4mH4dzuePtY4XzVUbitAVdWr/Jg3rBvIrphl8uNRWxriTlvjk8G73PVb3Ih7iM6D+gIhyQ0RH6T0K1TVBMxXl5ZprvxXzFS0NUR80ENhgcYt8BATy7WURaRmwz5gs4eUz4fHgrNpE6w+ncpxgf4dgEjfepeDV8WqLmT65JBkrqPOli1cMkWfg6VdMncGmvjLcbZCGkUhcI8VnEWffAesn6B3K0xXKyzM9ohynNE1GfPEti1i8xULpIO48mGNuwS+QFb43UAil5AOVjAG+1TkD67nfcJ7Iiwe5eGZbN+6XV+dP8j5ldu4mYF+mOJO/8NdnyX2Ht0LgBUrBr+aJ8sCynkVazex6ATbGFzEO3TjiZWtJcLNzDk3O3dJtUZjrS5Ub11xnHh/O8zZxCFWLjkKdQKjVNdJgAmTTHlSwiTT64RugBHXQFTnp2EjLt2gKxeoGVCmoOPWCwsUZClU0Kzh2Q5bPdD5qsejgRpMuy4hRrvortbLCjBsFRn5M7QGvdpehGeCMjRjP06gVdFa01WXEL219FpDGmMCveJiot0ok2y4S4jHVKoLONnA2RQYy3tsjlIUVj4SZdr5RvM+wskJsEZ7CAqs5hwBzuLJvccPSTOY2yhKIg+0hHIOKeuahx6NgtvvE1SKLFZcLnXv00n6rHgL9JLugTeowSUAVS5xGa0S5hBtdBA7086wq3OAxaWvvLUsbFBPydAAGfHSk35YmPhnOk+fhwCEMO9iRNjMkalA3L1yG2lqEqs+AaZZ3jWRMSbNr+CVdzFirvQX0eXLxFLiRLqTLKnHbfJyfmg+yF7413eqn8dXxYwBhpek3G2iascCup0AjUzGWPLJS/PwXCHREnudu5RdRrsN5fxSgZGs4zDhE+04bULCkdI0hN7uShQDFbrWL6DbJaICy4H/T7dYZfIyqladWRZshmu0w37WOMPMP11GtVlapV5Ot4cXs2ghrvIZAgFc+5YM2NAWy6H40NSkzGOe8wWzooNnvq3MBmLg032259QK81Tqtx6rtf/LCAE7Ef7ZDon0yOG2ZCq9SzNOoZu1KapE4Z2QM1vMhSGQunReZJUrmL1PyCVksPwkGp3DVV9g/Jom63efYKkT/DtX8b+0Y+wrtYYuU3E1QpOapHK66wGMb7qMS46iFDgiwq25aO6d2jalxFaY4QiNTFro3v0sx4og+e4rPUfkOc568k614o3sbIheX9zIh7o3P//s/ensZpl6V0v+Ftrz3u/83TmODGcyIicx6os24XLBpq+XO4FZLvhthi6P4CEwFJLgNSy+QASAiPZn4BCalqYD7a7kW53q7ul21wudBuDMS5XVWZVZlZOkRFxIk6c+Z2nPa61+sN7MoaKyMzIrBwiq85fCsV73ncPa6/97LWf9az/83+gtEke3An+h7J0D8E4rT6GVVrHSBctHHS0jJh1EZaFCj4/9ZFTnOJ9KHPHty30HUVVqTOc8TWM0QyjFuNsAsDh/JBW9Y6Nt7wOkU6xVIbvn0EJeK33Xa4XY9bCMpX2JcLRLdLBEV7zMu8Umg3l4tmCxAlIa3VKakS/skRrcMT8cA9T6+DbZeK0zPH6FB0fUW6cQyUDMlHQz7qUghoAmZkzvvnvyMa7tGsX8Nb/BGUvYppPwRgE8nZ2a5KnrJRWOJofUvPqeOJeEnZmEt4dvUO5mJFOr9NyO4jZMbKpbs/FjLBh7WWUe4yywp/YEpqwCJw3/CYisgntEqmJ8Xk/YVLco6aa6pRCK3KTIzCcqZ4hVjO2x9fJSABDYPn4yRHp7JC0yFkd3mB97c/cPoZA46Q9POEsiLkqZ8ycN/tv080HVL0a9ebLtLI+SJs0XEYYjURh6RgjBDPXJxYOfQSlzhNYVgUjHQwZg/kB6AKDIRQexD1mJifMM6x8SuYvIZbaixKc8yN0PiNrbXKQjcllwSoFbjoAtXiOxLyLK2304at053vE7Scowg5noy2GccH1wxlitcJ2cpM8y2k1l9HbBZ5foXZyzdooCnIc4T50abRTnGJndoOOU8dSCVm4/Lmdd8muUqDYz4dsuE3ypZfwtv8/WMP3ULVTAuUpHg7KFBzODslUjoi75JN9bCuAwXVkaRMt7o/33U0084OcW8m7pI5LMx9RMRHh7IC6c4FysFBJzsIazsqidGZx4rcbYTFtPkmz1GJoFKWoxduzPWzL4fGggi9nBGmG1XkcP9M4Mei6RTp6naT6MhaKaH6AyROmeQ9hIjKTU9KacqnJMLPITcHOeBfPDXksWEPGOYWAa9P3mGUz2mGL9WCZiROSKYV7VyAodxvYq19FqITUq3N1/C7jfEyiYzzLxZchraDF3WVz+2mPXBfkFIzzEW33DtlMYlF/QOnMu/1CZYr7fj/FFwOt76jgK1XwUeGL7fkV3uq9iWf7fLXzU9TsBqlKb/vEqUoQ8x56dAsBJPuv0as8ycD20X7A0CqoNy5hMkmGw7i8TGJSKtEqbrROYTnshVVKlSUadpWKaaHHNpOyYF+NcA7fYIhko3EBx2REr//f8bwSzXN/nMrSEzhRxh4lhsMejzUeY3K8T+hXiPjJVAv+sqDiVuklXQyGqvvBypSwWHe5NrnCLJ8TOREXyhc/QujCLMi/2aLSDrMdCgmFkThuA0opdZlil9bI5b1KdyUv4u2jH5DpjNZ6kyVrhcuWC8fXARtRO4cwAbp2HuVUsdMu2q0u5nLZHuP+u0hp4w9u4Cx9jZWLf55e1ue1pMf60Wu0hjuUvBal0lkSd2XRWiHJms8xjOpcme+Q9P6IS7XHaTurCGFQsz1yXWCyCSYdosoFQToCY8gF3MwVSviobIaqnyW5mTM5GuNcfJxLq4+jVl++TTQD0NJH+6fPx6OEmZ5wc3IDz3I5Uzr7gcm1ngh4rHaJTKcfK0l5oobEWcG8ULiWS7w7YHpxid2ow7w4Ii1VWUn7REUHEFQEuPt/gKNt8uoymcrxbcGtG7+LbyRB0mepcp4dUXAzH7Da3GDJqeIvf+We82a1J3DWjkhnXbzqGjJoMytmZP2rOCtfYZ7NwAUtXWLLw81nKDu8raS2GZ1jmA9o6YRS93WM3yAtb5EG67jVLsz7UF7BZFM48TlE0r+vQknVrdJPeggEJaeMkYsXnyslcv8VpHsTt7NI7ipbVcrBnTHphOP2ketppzjFx8GnTjYTQpwwVj89/NN/+k/pdrv8g3/wD/i1X/s14jjGde8dnFzXJcsWi8gf9fvD4lO+jE+E99vwsG1Rbg3c2mKf+w4m0SeLOXf/JnWKffAtyBNkUCNfehljuaiwg9z/r6AVzI6xS8cov4UwxUI20rIQxRBlV/DCZX42egGNwjIOBo2OFFW/TKEVDa9B5EaMsyFVu0KSF5jEMDqE2bFEb1TJa+doliWzySHT0Q2cyjp1uYUx4BQzlqY7IG2MtQxKUzqcQgTb3bdxHB9RaeN6Adcn77EcrGL1r+MZCLSkZmn6QQstXTzLv92fmV8jtT2KIkX03iTb/DM4tRhjhdSKLiru0Qpai+DlD92LR8E+Pit8Wa7tQffCmd2A4TYVk0NZMilvsuSvfGSGiHbKWDpDHn0XO7nFkRtiO2VmtQskl/4c7tKTTIVNrf8u1srXKOaHCKNYjjpooZi6dcZ2k6JS4E77ELUQXglrat8ObFT8GlH1Iu78babSQmdz4nzGpLzEce8QozW9uMuGVwED08xF1QRv7X2Pi+0lLlbPIJB4+ZQyQDxD6j1yr0IwucUTncv8YTGkEywxy+YUUYYAbKNpxAcIlSFL60i7iiVTlCMx+b1l6YRtYZsBVu5Q8yv04wGhE+JZ3r1jyvvP0MxGhM+AUphM3f7tQTb0qD87n1e73j+Pm3VhdBPphShj6Oo5w3RIxW5wOD8g1C67w/l9g3lR2KyXzpJnM1brq/i9H2DiPtboCiJYRhpN2zSZKE3ohLjSRQAuLtVwGR77c9h2iCpfRMx2EbMjEJKJDVdGb2If/CEVpViSDuLMz9JpPcugmFHJJhzEu/hWgCs8UpPQ8JpIr4FVCMysC6UWuijQwsKdHrFcWkLPRjSSIcFslyU1QtZfINY+7wwH6JLD8azHPJ8zyYYLkp0b3XMv2laDQRARFCH2NGNcg44XYtI5lJfu6dMHd/iH//aB+37S/T4Bvshn47M45xf6rNc2EYNr4JVQXo26sMijlMIUrEsfd/97i2xnpclqlzGWi9A5arSLAGI14l3Lw7c9zlcu4tw1GS47JY6TA4zR2MLCDN7AMy66do6m26baqCKx7gsQWcIhbV3mRpayuvQU+7t/iFIDhlJhjMt295Ct0iKQnSQ57xzPeayp8O3FcVITczW+znx6g7xzibWZwE1zViprhH6DrWANrxhSLyaMhMVEKMbSoomm6L5L4lbZNBaTZIBtbNzxPqpyHmU/eBKf1R9DF2OMZdMXLi0KhPh4ZDNLxbhZxpnSJiBRaNQj5kd90ecHqHlVkjzGsWxCO/jINgUiZL28Tjk5xhveZBpfx6z/MXTtMQrnbsU6iag/jlt7nU7Sw119iYnl4qcTJhqsvMDX28j4GLECmZvQTUN6/ir+UUrT2eZg9zXsss/swtfpyBry8BbFRBCGU+x8QO61iIsFSW6STshVxrK3zNPGMBpeJ2w/xUyN2ZsfUMn7dJwKXtAGaSGFwBiDMAo7OVoo+N1WLBNoOzr5BEW4gjxTB2GhhfOJaSuPit190fhJv/6Hxd32UnPrpFFCoQuWg5XbvzmzmzC8jgDKQuNZLpnKqHu1e/o5UDFh9xqimGD13uXYAs+GsY6JteKSE+Gv/DRF2OFo3iPQE/rHfTzPoyVbxCpAj64x2t0mvPASYZYyLTLsvM6wf8hkdEyqSnhOSGx7xNIhzWZYch97so+2LZy4i6ti4uktsuQWt5IRrm1zrvzYYgGtSFBG0fCbBDKi4y0/MKM4VQlKF8SWR8kvIaQN1Q2MsG4/m0KwUAt1SmA+3J36vPBF2b2DYMUOSWTMKB+wN7vFWrT+wFJHJatE1S9zZfQuHb+DSo5wu2/RUAWT2jk2a5eJsxm1sYfqbmP5TcpeBUOxIPgB7uQ6dN8FIZGti+Ra08+PKGY3GaTDBTE+PkTnGYYUO+ujnTJqPsSs/xxSCnTzPPPpMZaUEK1S3NXWs7bHJJ9QcarYdkCz9jjN6T44AYVz4r8LiYzHmP4VhICezDkubaCTIVWvjhe2sNybC9JaZRUR9yhMTqoS7HTMyI4Y2glXj2KE0RgbdLYocZaqDCEk146nnItzqqHg+vQqs2xGM2yy5p/51GORX2Z8kq74SXlX3pxtsyQWPr4OOx8+Tok7/4sfcUFm2V4s8tzMjjnjNlHtZzHSxb35v5DUvxxksy+DjTzKbeOH+u+eKiIPGWOwhEXkhqg0xy+tUVdQMg4yqIG07rPnVBmudafEucJxNEf5Da6PrnLoBjxf3eCot483mbOczZHrXz9pj6AI7hAxBWDlY1YnO4yKKVHjCYYqp9AF0mik6WORIMhxJ3tMOy8wT2/i6ICsssksGRGoKZFfQ0iJ7wQchx1qXgUxvEY2m/LTtSd5e3+XcuBhhECfUIhTmTHPZ4DhOD1kPhwR65jl0gp1u3lPuUTlLeYTymQorRhnQ5Ii4WL9Eh2/Tcu9l1xacSuMkiFCCCI7eqj+r7sNsihF6YKlu/zCLxqPSjs+DRv/JGh6rdvkv5bf+dDzCAGH86MF0TCbMivG1OwGFypbZCrFt32m+ZQbumDFdTGzlFn9HHbsEAYNjmyBZa2yu3/M2dpZdicDBkGVmr2FjjagiKnYDlfTCV/16qS730XaY9Klx5lOR8xEyqC+RXm0j4naiINXqYUd5vEx0f734HAbMsPy+p+irtcwh4rCP4ssNLaWmC/oXj+K4/+j1BaAyCrxeP1JMNxWHf4gKJMT5/EiDlnMURT3lX+9mxAidAGVZWzXhalETbtEakRQv4AlQzYu/XmKUUohPUDefhfY0mFajInVnIbXZJAM8cUe5e7bpMfvYNXPo+0qeuVnbs//cnuRyCgwHOQTSuUVwtkeDddFJkPUcBtH9cFy8OyAPB2j3Tp2PrvnnghpcT074tXu93Esl5pfp+l2sLBxquepp0Pmlo1d2SCMjxGHr1NoBf5ZfFHlsHyRpnIYjSLy6ULMYe/KPubZr3LWirA+YO3JmEfTXj9NfBmu6zg+JFMpmUoZ58MPrEgDi1hnIAIsNcVYPvohYtA7kyOuHo1ZSttY0iAZIzPDe7ObmNChP91l6exFzpbPMlcx1uBd9rtvETkhZdfCsiIUCr+0Qq33Dk4+Qqg5Iz1jLx0zKK0wCFe47JRx7urvQlq8V17D8qsEboX14oBA5YSVDaaWSydcwtZzrOSY86NthvGA1eoZXOljAN8KWAX8t34bpocQtXG3SmTBGnn7BYROMZaPlQ+R0z3QBhMtIwQ4yQFisgdhCxGd4YnaUyAWlQEHDY9SuEyYz1DTHgIDSR9ROnNPvxUmY2d2k1xnbESbBDLi4+LH/fk6xSfDp042M8bwt/7W38Jx7gwIlmXheR6/9Eu/xJ/8k3/yYx/z6aefBiBNU/7u3/27/OIv/iJxHN+zTZZl+CfsZc/z7iOWZVlGpVL5WOdtNh+dcj+falu0WvyzTxZQ5zkEAoIATApVF9wAkjHoLuTH0LgI5QB6r4DOobwGxSE0liFaIl4+y9H0FlJK1krreJZHm/sZ/JWV82D6mKnHjl7GkYfYNY+dvZvc7MCF1hbzeZ/ZcJtzzQu3rzuaZ/TMGNs4VGmQhS6guOSvU1mfI7SmZUoIe8by6CoKcCpr+PmUqL1K1DhPWOpwwSkRpBPIjqG0jE5ctO8wy1KqvkOr2UTIRUZsk9ZiIeyHRs1c5cyyGfVGhBQ/ntmzj5LtPwzubW8J8gAIsEsN8sBC+Dmth5GZvvk6qZXQmO9RlstMSg1qkcd0MKcYX8WLlvAaT1Nvt6lWQ4psQtR9l8Zsn3FtgzysUKlfwtUabI+l+IjH7QKBYLncYilagpULpN4y0/AMKhvSiWMcU8OrL+GVDnl2uYk7SunHIW7F5YY+AEcTiyFu+QxVrwyjIdSWoNKEdIIfltnyz5KW29jtTXpxj8iJaFYDPMvDywNm4x4lJ6KuDkAfUQxfR9kZurwFxR3CmbSHWONDbK/Ls0tPM1s+h2/5uNa9BN58HlBU7i4Td2dCZFcCnNYH29Cjal+fa7u0phK/BzKBfMxTjQvcUAFLqoUvXNbVHDvfJq92mJngAQcIKLst1molwnkC0gbvHEyOQOeE9irtzlN4YevOvZsdQ/8GoCFqQacNpsW0XgXhMFNzqrZPITKwBRXXpV3tMPNCjkZDPEtyPjqLMoq6V2fDd3CPvr04dnOFUa3KwCgqvXcpz47B7vB063nyXMHu23B8A6dcpSRy9t2I3rRPoqfYwiHwfM7Un+G5zvOU3XvvQz4P2erXsRiBByW7jL/+VTAFVvsS5WZpMZOUDx6P77fVO/gwW/2k+/0o+CKejc/ynF/Is956DrJLCx/nROq6877+xeA6lE/kop0U3r+HsgTZ4l73rJxytPBfnNDQChfbGGPQvR3OTq+zKR0816Y+O6TiViC9Dis/+6HNqukQIyHPUpQAMUvQVkRDT1lv2wQCuuniWa2WA1qNMr67aH8/zhASWmsdKqUJznhG52BG/UwHMa8QDN4miX8fW2VcFILpuZ9j3n4Bu7qC1+tQCZq40qZe3YJ0BE4JWk2wP0g6uwzll+nFPVa8KiulDw4IfCB0BObCYuJcXoF2575n9It+F3zR5wdomMc4k6/iShf/Q8q43o1qvsn06FukaQ+/8wRubYlg9eL9C+zNF/EaK/SSLjPHp2052JynlvdxnAJ3HOOf7xD33sL4FUIChksr+JGDN5+wVfeYqgRQdPOcll0lcBIq1SpOqwVemSi3GYkuSl6g5JbZsCKqx8c0ym0ik9BzC+KioFjaJPRbhM3Hccc3CMe7WGELpAPzm4CAta9A6YPKnXx69+pRuO9fJH7Sr//j4v3+WuIB8whRPplzANUaLzfOM87GSCHpJ/u4lsd6nmMdfRuYgwVpfEzmhiwZn7PVTdbL65xvnyWyfWrmiFY25W0tGNBDuJqq7XHW9UlpUigPM51ipTb1VJH3RmShw1ilTKNNWvXzzNM+rltmtd6m3ruKkAVmdIhyJMXokHZ1iWH/Nc4GZQbBKkFJ0giarLYfTjWwqnxSZ8o8n1Ff/VNU3PoibvAhffco4Atpi9aw/11q4z1CFAfVDVJRkDoT1msPHuvc5AKWZ7C0obH7bazhDeLKKiUnY7W1jjc7wswd0rXnEekIz7EhuwprLy0OkOTwvu9a8plXNjDHMzpWh1pYpRE06AifMunCd+5/h7yyjiqHeEYhwiabK5dpFmewhU2mMw5n+wROwFppjZb4oX6s/RQkQ3Cie+3AKUGy+DuWJSYlHyEES5USpekhLJ+D2jr4NZjVULqLDmBQX+NCZZ1aEqP8Ab3IIS5sNp54hnw2J+pqivQI13VoNSIsJ0HmirLvU4iEauP+OetPMn4Uu3+Unt9PG5nKOIj3eMlfA8sjaiw91EpJFP3oJWciPJrDEvsMqVZDIITl5yjt/gdKf+L/+CMf//PEo2wjj3LbfjjGUC7f+fxxYgzV+tNMsymRE+GpAvIp+PU7cf67z3n4Fjq+wtRbZhAtczSCzcYG42xEu9wkSGaUbKhUSsi7+q7QBbvTXTKVLpICe8fgaOpOCEWXw9oaN92C5mQP9/B1LEdCf4/ctZj0b5J55wjcAXrWp7TyHK1mB4RAlX3aSGrTfcS8i9faIu8fwN63eKG2wmBwSOhVKAeb5IHL0E2wbE3ZLTMtpkgpaZSrLJVbrJRWPrCPrPAxnMGC++RbDkv1FnX/3v5tUWa12UYKSejcIVfnKidTGYETPDDu/0C/8AvGo2L3n5aNfxIs8zAq4Qtc4gL2EHzb42xrg6pfpqI8hK+YZBNGyZAkLDF96r+nnWQMjjKaU0HFOkvdqjIaj3hueQ1H7bCapAg3ZNK+iLRszsz3KGW7WOUm+dF3iAR485v4Mxe/u8OF1jJJ62nqtYuQHaNNjJnv4rcu4zolhB5hJl0ce4JXr2FSs/ArLesz78OHwaNia/BoteXjQpuI1D1DP+7RCJqsVJpooxmlIzzLI1I5HHwPhCBrP07/4BXS4Q1aXg03KgGaslyltvYkllMicAJ4QOhuZzygEzU5M19CS4cL7XNUsowwqlGU21hhFWfjCajeX+K20AU3CmjV13G63ydPx3hqjlXdYBmwSnWyUo1OqUXFbyDaG0SNu+6JMaxMLJ5wHOZeiSDwaDeri3G19RKVjScxloOwbDh+Cyo+SmvmusDbc1i/HmK0Jt8/wLbvrDuFvk2rWcaSd/lvqoCj1yEeQPMxqC5KHH+ZbeTD8GW4rthtYmYZAkGn3rjvHXwfDt+A0fZibrnyInjR7bj+g7Am2uxMBswPD1jfKci35/hOzPmNTYZMeaH5LE/ILc4un2OWTbmVH+JMPbQpqDU3eLl+Dm00eRBipccLsZD0FpfWXsSfX4fRLZZLbVqNCgezA+IiZtWOsJIRkaeYhxUSYTGvP0XLCakHbS5IC6Fy9M3/xGSyh9V9lY3qBl52DJGB4ISfMk/BBUIXrBRKAdR/uH8q0F5moWroQZ7A4D2QBSQT6KxBcMcfuf0OjIew/wqoHJa3oHzvcfemu5giwwZie8RG45OrPH8Z7PAUnx8+dbLZL//yL9/3nTGG7e1tfvVXf/WhyWbdbpfvfe9792y/tbVFnue0222uXbt23/bvl85cWlqi2+3e9/vjj3+8Ej693uQLlxIUYvHQflptsYoZ1tErUGSY9hPkwQoCC0e2sbuvI+yAfPtV8vqTOKN3IZFYKsSYCDWaIAZDAOx4m+J9Ql8x4qa4wcFsUaY0KWk63mKQEtyhkjebZXpzi6T8ODviJsdHh5hqhtsrFgSv7Rmi1Oacu4FvG9rOOsfdEcoUBJlDxbRAQZ4b5vMM47lEvX0uDI+wax6Ws0sxDehnA2ZqTL3zNMd2i8JtE4gNmAvIe+S7fwhGI8Im+dKLRKWniZIupnqJXn92X59lJmU/3gUMHX+ZnekN7AB8VWLVP3Pf9o86Wg8xKXkUbP9h8KDnQ+g2jpdSmJw3Z1OS6T63xCGP1yXOR9SkdjMbOZ0SjnrM7Qbrt95Axgb/6DXGThu/kKT2OuNuj1THRLNj5t0DAmMT9fcxKmJedBk7FaBgkiccjnpIKWjJVbrxoryOTlzmM0Ph1IgqX0HdOiAtDthwDf23fpclZ5Vm8wkOZi1sy6ISGGwtiaeKfDJB6hBHRZhkhKw/jZ4cgKyg7HUq2uI4GyCmfXav/19o+cu41XVs04IMJvMMMzmCWYI63EMvr1LMTzrPsvDtMULlMJ5jnAF50SAjBdJ7+34cU4zvJf2+D3scY7qTh7pfnxceJbsXAuxQ0e3vIrMZda+NXamy6WwQW3Oc6S287i4CyZI75vViC3WvAB1tP+dM/A7FoGBWaaHmXUS4iihXMekU0x9i3DHjtMzi3hns+SFyNENaFnLyFkUecGR7bI9vIBC0yy2G05R24wVa6Zip7fH9/j5H2TElWUELzYXaeVzhERCR7L1BMu5iT2+h3PfYTnqYpWdICjDKgcTArXfI0xpOeAEZ9tAmQOc+JoV5nGIngnMrZxmOZyzby6RjSLnXdsQ4xjpIOFNaTBStg4TRyY3yOmPk6/8z6BzTfobcu7+E9yex1R9lv0+Cz/LZ+Cjb/yzO+UU+63dwf0kLqUqLsTObYkor5Cf3UJgWjncWjCFzXaaTIzzbJXcE3fkEYwwTNaB34/eYDq5SciNWovOQuIyTGBGVSe+yh7uzd99fu2rWfNaOj4mnuzTqZ/mv+T7jwx1W02O8vk+u+1B6AddxWCkLppMZ05OUVY1Nu7xEMf/3RMJBmAmWayN6N8Bb4hhBNrqF3X0bt3aBamkfL3oeSm2c3CeZHZHUzlEES9jOmMIpo4cZkIExuPNdTDFHl9ZR1iLIrowkMjXsJKSbfEJbt7eQtbNobLjLv/o87ONRGvM/GoKMnJnIH6o9TnyAk4BHGcZDstV15r3pvUe8bYMVfLuCbw04uPkdEgFR/TGsqUF3u6h2FTmbovMEKyhzfpCRNCyiZhtv97vUak1Gu68yzsrIlZ+jttxiWt8gn2iS0T6ucLGVD7lNqhRhpYOla1RMCKKGyAPo3kD3rjCtnGGQaezdPyJA0AnGWH6EOkkgMn6XPLlf7efTwqMxLn22+HLZ/aON9+2l2xsxV3Ns4eKKexdw73535GKJYfeAG+MbHKeHtP0ODhJ3uE3JSKzxAaK+SRFskE5uYWptKlYJu/C5cbzLmtKIw7epmoKnyZjYXQLpofOM+e4NymKAU9skjGOyN99E2A5irUblVsLZ5S1cb428vUWYTRFugG8iJvEVTDZnMOuRuCGi9Sy6v42jCjJdED3xvyGzBd3Z/WO8wXCQ7DIv5iwFy5SsO0l7bdYwjkEkkm5SwA/7bV/As/ZF+DofBakT7MObVCIXPeySySpjLKpG0C0e/F41SOw8wJofIKdj3FRjD3vo1XNMhhlJmiMmCVY2QyjN/OA9RD4nn2Wk9UtoKsxGryNtn1I1Yu9wmyxWtGWJdRES0UG4bcbTt7BH75EjuTX8LnbzMfzyOuXgHLo/ByATBe+M32aexQgEpiYIrQeVA/IQSYExd/lBVHD8LdApVrhCy+R4loc+uMm4d2Wx0TQhq13CnR0hEkPorGN5W1iTKey/QiMrMHbCK8GE0dvXKZVq+F0XLIsLdRedZBSJwaQ202xKK2gy6icIkT6gjT+e+Czs/ifhXbk9vYY2mva4hwraJLOPqIAhFkSz2SyFT6FP2rLCu5N9RqPFs+Y2n8f/wb+mt7cP7v0LvY8avmgb+bL7Ou/HGIRYkHAmk/h2Wz9+jMFhQnbyFg4huT9uZxUzrFs/oGQU8+47GFWlJKpMcnipvIl9cJ0aQ6L2RUbhRdRd5+8Xx+xP9lBGMxzNuGQsxKzAOn4dE7YIRhPW117Cz/qYzKXIJKJ8jlQ0ybXkKE85E12i3VpFNM4y3/k+e/mUvh2wlQ6pJglSWmgpkEdvoWcJ7tGbNFpfpdjrES8NOHBdDntT8koZg8WSs8qV2VtkqaJtrX7oPNUi4rL/LDM1wRI2amrTnX7Q9or5SU8WJufq5ApJntAKW6wFj0bc/1H0dR6ET9fGPzvUzQpPRhUc6ZBPLbrTCcfpAbvTXWxLMi2mhLLEqk7RkwHRaMA0qdA9LmM7Ps+uNugc/0e89E1mUnEwP0/Ja9L0V7EHN0kEtGwLs/oN7O3vULg+MvfBCalkguV5FUPKjfEbKF8StZ9kvvxTrOQTypUb0HgBfbSNKm5iShukeRtTqC+0D099/E8fZVqUnAYil/R6U3bm2/TiHpa0eAaBMzwCYJLkTMd7uLMeA68gWr6AMhITNCnmPkIUBM0H9YeGNKGy8wZfVQnR6rOU9RqTYg9rcAjBBqp6iXFe+UC7qpgmRXKDIomBhCRocuvwTVaiNVrNLXKvBf6AMYZc1THdEfvxLqKYsD47Yu3WH+C5LgkRDWuTfu+H114XsVuhq1i5izQQNs9SC9/h1tWD+9qzslxnTc0Y9O+NgTnJEWL/ZJ4xmlCcqdL4kvq0X3Zf5334VOlI+RDv4AUx3N27iilSLDGF4/8HOuxQtJ9H2SXAUJgcS9gnuqdQo85Xli+yPUmZ7/XZvOyh9/6Iy/oC/bzE+vw6ta9W6XYnGAwz2UDXn6XiBEysdcREYwz4sxQxGqKNZmpVUbWUrdSmsFexez2OvG3emt4iFBam9yYrdoMqMWnnMq8PfsArRcHFxhZPVRZ+vKVmZN19juIjlmTEcLBPufU0xe47ZLXHT67XwW19Bav/LjQuEqsa9q0rkI7R0TLK/mHRpAxpCuxZAXmMkTZ6nKIeEMsBC1F5EWE0OrUhvXebVGkm4wSDoVSq0/0E75TP6n3wMLZ/ikcXnwvZDKDf7/OX/tJfeujj3Lp1i1/+5V/m937v91haWmR+vvHGGzQaDV588UV+8zd/kyRJbquZffe73+XFF18E4Nlnn+W73/3u7WPFccybb775gW37IBjz6NSt/VHaotEUJscRDs78GJMsXsZivIPxVzBI8spFmHYxRQLDW8jSOsaJAEnhVMFrob0alu1jVE5R3YK4v1iwrV9EkBPrRbDEkhbGgDu7iehfgaBO3lqo0wmVIg+/RzjdYdXuMC0ZxisWDbvNOfsM64NDOmEDyjWOsmMGw+8yNi5tr8J66zJCuqidISYMuNVQeNaITtPHvfZdTGUVb3WFmldjNB+zUyTo0hkCfxkfsQgMFRlGn7A2shnaWKT1p7CLMXJ+hC265F4LaXKstI92SvSLEf14sGg/gnkeUwkC+vGAFX+DD9MvjvWUuZpTtqu4H0F0epTwKNn+w+Du9hphk0Zn0RQUwzcxRiOFRGB96DVJHSPyGBk2qKx+DU8bnPkNjBKEShFIQVG+wL6e8L3DP2B3eouXK+e5YBIipZFKkRfbCPsA1n8Wg2ScjxcENwOTbELgLZyOKXOy/JDa9ABRaTJ+bIViOGalUPiRQ1MdYPktRs4FXlx+HGklpCbh2ug9al6dlrOEbr+IMZrM5DjRWaSQGAOpGpHlBXJ2wCzp05RVlDaYpWcRKiOPVrC1QPS7iOoyKhfAQhXKs3tIPcWyJBM/YO4FhFohxf1ZBB9aQuIj7OdRta/Pq11CwI3pDebVTfxkgFvbwrUXpVN9QhwZgZEYoOy5nK2V2O7OUGrRuMC1OB8OsXozDKDSjGz9j2MAd3IN5hNS1+awGCNSQcvtMJhewRm8R0dPsdOUwi5h9l+DziaWZaGURiqLS/UnsDSY4feJj9+gJm1ykxCJAC0dJvvfxnIqONIiSkfQfQ2Zz9FLT1GQoYsxsV1F2QZpJNgRxIZRUUKf+TozP+PWbELZSjjfuIRbXuVM62l6YoLWD+5/YRY3x53k9/0m42OMOiEMjXcwrQeQzT6hrf4oNv5J8UU8G5/lOR+1Z11JH935CtpoutkRKt6l6bdxcEmjswA0gLLTwhI20lgYYD/dpZsckpsUoTPSwiH3O9jLq4g8Jo+Wb1+nG+9SDN5B+VU8r46YHCIqa+C1YHKEayRidJO6DInCJrPDG/h4CCTVSoBbnTPs/if8gaHWfpqZzvDDVVZTj+I4I9MueqWJdpawX7+CvVIiJcTUzkERY0pL6HAZg8RoSKuPI2qPgy5w+29gxV1keYWk+gQGgZMcYQ5fB8BKxhSdl0jMnPeG71IYxUpphSV39b6+lDrFnu+CdMnDNcwDCxAJFCdKxw+wgy/aPr7o898NOx9h9d9c9GfzSbT8YJUzbYVgldG1y1BeJpel2/2bmQQxvUY4OcK2LLJoGdsOcPb+A6WjKwxdD2/jpzgUE4aVHqulDu2tn6L9zk2KocM8H2CeGOE4Em1C3OER9aBK5jap2xn7QmHrGfP0mG7cw7c8pARH+Ivy3wac5a8i8wnKa1C1PDaUQVgB+WQXUz0Lfo14dogRNqpyAaOuI9yQwl/6XO7Ho3Tfvwj8pF//D0OYAme+j7Eccu9+dZsb821uTW5Stqtcqj2OK3wMhtxkOMJBn7w7AEbZCGU02mhiNUfICBk00PMZuvkkeuVrCJWw3J6zJxTlZEBSZEyzKcYqMSvGZMkRNZ0SjK8zL8qUoia2N0eSEtVaqJ1tRKWKU7coKhnTpSpiqYaY/BHD/UNKyz+FJ6sYA6rzPDLuEtdWKaZ7uPkEETQJJn1cO6RqN8hxHmgPEzXiYHYIQFbkPF578q7tBHY2QaiEwmthPkDp+1GytS+iLVq4EC2DGFIqn2epskVLCCKr/MC2TNWITGd0vBV8p46cDsntErqygvI7CAOZ28ZZfg7yKTIbI3e/hapukg2vMiEhHV/Dr26w69aoqxjbcpjpGRy8zmGRcL60hVj+Crp6HiyLuH+Vwmh8kzPf/yPqbciqF2+/0y1sEIJ2MiC49fs40QZ540nMXXNDJz1GjK6DWyavPoYRFgq4JQ1znbNCQU0bZPdV7GJGoTOMcBHv203/KjpPKNIx+1KRqRnlZJeSVaYdalKTgzZMRkOW6+c4ZxVUZmNyAwKLs9EWRbiIdYH4TBIoHhU7/rj4Uez+UXp+P23cmGwvlOfHu+ig85H8sdtzQvOpcM1Ycqp8a/YeyhikEORLLxK8/n/C2fk9svN/5lM4w+eDR9lGHuW2vW9P5of+X/zx6bdbSxfL9pHZnGa9xDDQrCc2UpRxk4RW/C6RHiNGPqrx4u39DpJd9uM9DuN9IjuiHtTJ/DN40kIn/cXCr8oRWtGPGoSlMtH8HFbFwp2NkGe26HevU0t6NN0zDG/+R+LpDcoqo7TxDazpPvZoH11aJT/zx3AO30PtvYJVqSOEQYR1ChNQcXPU+Dra3cAKVzBashytMDMpo2REKagBkJsUKazFe+seSCJZvb+vPwSJSpjni2SYfjJgJVhHmEe/qsmjYveft40/DAyaUbFY16nYdSQSiUV0kkxxp8ynIDFzpLI5V9mibjeIxjcwZkBFGkw1YH8qWK4p1vNv4R/+e6jUyfOMsjFMNbSdGnMT048PyaI2datBa/VpUu1h8hQVHzO1GxTpDIlF3noa42veFbAa9xm5IaP2MzjH27RVH9vyMf3vIla+TjKOvrA+vBuPiq3Bo9WWT4yT+L8A7Nke7WzGxG+QOxH2+2uOTglHCMRoByuM0VZAFp5hUBwzGfwRvrBwwmcxxj7pD4M1/AG97uu4XkDJaDy7TjTpYdJXkTpGV86ihQdZgTELsY33x1EnOUaomCJYpma3cNovk2czZmmPG9ESxnI5cstkUlLWBU7SR8RdgmLKWGXkQRUrnzOa7lNOZ9jZFOFUUTpHC81UjREIIllBCEFhcq7Pdsn9MivRCnW7yjk7J+nU6B4Nb3fVynKdtd2ryPwF1A/dd235i/UrrRBe9bbP9mNhIw/Al+O6Hv4dbABT2cAMtiE7QhQZcngT13KZtb/CbnyTfjKg7tVYDzdvE86sYszS8BWKoI+wNcVsgszf4nznOfyDbWz3Asx22LMkuc6JyqsYPEw+xu29i7AkwhKY2hqJLjgKGnSH21wU4GMRS8PQxOzMbtK0Pdo6wxhBRZRI7YhcFbiWy8H8kCcqCmEsChkhmxfhYERceQKVTTFJFzvtovWiippBktSfw6o/hX38ffxb/xFmBxROHWt6gFr9Y/fF2RU2YukFZNxFe3UKGX7g5MQgAfnA30uyxoXqRTSKklX5kezoy2GHp/i88KmTzQCOjo74nd/5Ha5evYpSinPnzvEX/sJf4N/+23/70Md4+umnefLJJ/nVX/1VfuVXfoXd3V1+/dd/nb/xN/4GX/3qV1lZWeFXfuVX+Jt/82/yu7/7u7z22mv82q/9GgC/+Iu/yL/6V/+Kf/kv/yU///M/zze/+U3W19d5+eWXP4vLfaSh0dyYXWOcjal7dc57FaS0QGtM0Lq9nZE2uCHkc4QboK2AwqnhrPiAofDbGAR67eugC7QVQLR5O/jmFT0C26Md9ygdfx+3+Tyi/x6myGByiF1eBxpYs328eISXxzhiiFzdYuzssjdK2OpImtfewBmPmCYtxuU1RvvHsPIyB8mAeu1JXOFhtxz0z32NyfgKqb1KxU6olHwMJVTQoGgvsdR3GMR9wtoFqs4dOcnCa+I2zkMyRNfOYwCJwjp4BZPHCGFhb/w0Vv9tzPQYy3YpdR67vX9gR5TcHIGmFbY+lGiWm5Sro/cojCKwu1yqPA4PXIw9xWcBic2F6haTfEzJLj8g6HAv7Nk+enKIRmBHy1huFRF1EPM+xgrQYQeiFjemuwySPtNsynvpmJWl5wgMqN57C8leNAKDAWpunWE6wkJSdu4w0p2oSj1SVOM94p1vEZz5OWR7GT9qc/ZYMjvcJh/d4MnWGQrvAso43BjeQBm1IDvWq3gmYC/d5Xh+TOREnCtdwMImskrU/RpSzalnKQiJtF3MdB9j+wtyafMpbG8VPc+wTriXlsyRe3sY7TIKfHa8KqPpPsuRYdlbu7/DyhXsS5ce3Jnlj1ey+CcNxoBv+xwZwdRr0vDuLV1UhCs4nQJUShGusjJ5j7IccVOsEcsqjy2XsZReSAlrjQkat33HrHwexw0Z7v5HSPpM6hfwLY+i/y7++CbD4U06doBYepFEzxgkPXbTAZuVs9S8Bg4uthqiR/tYRUbUe4eqHWHsBIuUg+kxoUrRlQ20AsuvoTrPkaopfn2LI69BuXIeUV1Mlgu/jRETtlOF8Vz+sPc9qrJMySpYa1+i5Ddu98kH4sNszc9h2AejMX714+//YbZ6auM/ljAGBnmf3ekuAIUpWA8279nmbhVMhaIbd1HaMCuvs1E9h2dVyP0lDA7cxQmSpkAffpvpwbdxdE668hV8SpBNoPHHyCzYH91ElJcpVzaZp1B/9r+DbkKpVqOhjxnrAdP5ERNH4r77f2PkNZg6IatLP4/73/7v6CbvYEcNZvtv0n75Gdzy05TXz3Jd9nFWv8Km2yb3Vu55powBJ+0jJ7fg8DWktHAfj0hLZ8HcJZtoNEJAnM8pjAJgnI5Y9lbve0bt4bswurX4vGyRBx9cwuQUHw1rfB0zHwJg+zWy8oUP3LZwKtirLyOKGcq/8/4oyLg5fo9o7w9oCok6fI28sUW9skoZSdkY1uwSRwberLRZth1uHn0PKzjD6vMvoUWdXbNL6s5woohao0khN3ArDTaEy6hsyOkjtr+PsSCoXiZWKW2/SVLkBLZPaEUo4aLsk2w0A51whXT3VWw3YiocduqPsdF6GhWsoqwSIlw7DU6c4guDM7oCgwXxwFl+9p6xbJ7PeWfwFtNsytges1k+i2273JxdZ5SNFiXF7wp0vu/3L/srtKIOgQywZAmTDtBuCWVFYEVAkxYZ8yIlUxntcAlllZjUN3G7Y6a5Ippcpbr0HHbooHyP1K5wrI+of+Xn8MTLyMPXGTPE8TTZ9FXibIDNjDxcxq0/B0BhV6BcoWpSxuEagR1QjK5h+deRXpXCaz2gRxawhL0IghqDb/v3PKN2NkDufRuMwqltktWf+CxuzZce78+5KEuysSbggxeq53rK1dFVDIaaP+ZseAG18jz7o4iJFRLNb3ImPAdA7i+Dv1CQd7Ew4z1yN8A/+A7ZwSv01Rz5xP9A0Sqx5KxyU2xT82qI4phcZ3jpMWqwRyFtwtZjBFwg3n+Fih1i+tewomUKexF03iidZZb1qIx2cI0L412s8gaFu4ivCAFW/y3k8BoIC7wKWbDGVI05mi+UGHa5RSNJMPMhhbSwyssUfoustLEITkdLMLxBLBQzIbmeTzjrReRGsLT6JC/83DpvdA+ouzUuOw2qkyHizB2VGYn8zJL6nKyL7L65INI1nkTL0xKdPw7YmW3T8Fr44++Tr//s537+JbtGYnKOizFLThVdWkNFa7g3//2Ximx2ik+I92MMYlFS0B7HdxYCP4MYgxYOxfJLmKzL9XSIKXbJD1/BKxostyr4soBcY4zBznqI/rsgBMJzaA7eQ6d9iualhcIlkiQ8g7tiELMDqKxyfX7INJ/j1Te5XLUJbr5G3IgYTt6i3Fgm673DfGzjqQlyckiaDahFS3jhCqZiI7wyRbCKXH4O4VZQXg1Vu4w2PhJB5ei/IN0ANR8Stlz6lsQYQ6EVzknZ5EF+zM70Fo60OV/ewpMPLu/9sPCtgLJbYpbPaQWtLwXR7JHC52zjD4NB3uXmZAeA9XJBy3lwOfO4mFMohSHHMhaO8CgqZ7GlBeWUSFe52LFwjv8ranKMbqxjLBt/7SX8PMWxXbRbZ79+jnESkOdzgv7bdA9fB20xPfcNjs9/DZEqNgOH5nyC8AOOohZPqhnO4AaD+BiqF9BrT6P3Y9y9V2H5WbSc4V18jOI0FvljCzs5oDncoZf2WG1cRNSfwbgtEALHrSPjHmbpJSwrWozHZs5h/3Xim7+Hg6BGjFf7OgCWmmP6b2IPr+JU1siQhFaElDbF9JACgRU1MG4NHa5wnB+zN93DtRwedxuIg9fAGOzKgKz5LIWMcKMzaCDwKtxC4gjJcLzNWb+K37uKRQJHb+A0tnDTIXnjPGZ6RN68gMSQNy4xLmJiXXBzchOAs+Wz1JwmczVlli8Uzw5m+zRqbezlJR7/kz/N9dyhO5yz1CyxSYwsXrhnLvA+CruCvfo1RDFdrEWcxpi+dEjLW1jRKnJ6E/nO/xOExMRDKEb0kj7GGPrJgKVgBVcsgvFB3MXyNLKaENTOceB3WGm3cMU69jMdoEt28G2SUoueZfP28G3ORGexki6dzMDoHfrFnCxsw9JTHAiPQiuGzcfw8zlHKuPG6CpLpSUcLKLoDCKOMaUVQneJ5+2Qef9dVpZeQmh5Z+m/8iSV8ga5inEPv00cd5kP3qUVrSGi87evWaZdzPQIYwnkZBfRrINWH9hH78d4flRE1qmC2Ck+fXzqZLPvfOc7/PW//te5dOkSzz33HEopvvOd7/A7v/M7/OZv/uZt9bGPgmVZ/It/8S/4h//wH/IX/+JfJAgC/spf+Sv81b/6VxFC8C/+xb/g7/29v8cv/MIvsLm5yTe/+U1WVxfKC+vr6/yzf/bP+Mf/+B/zzW9+k+eff55vfvObCPHjR/QRC97vCVv1fuQmZZSOABimQ+JwDX/9ZxA6p7DvLMwbJHn7WazqaFFeSfrM9RTcgFDekXK3Z7uI+TG6vE4e3FnMTFVGLc+RvetkbgmhbUR5CQZXQbooO1ps6ARYwmElWIPaWXajBoFjWOkUlC2B3a8iMoXruoRBlaltkxsouyVssVDHSBsNVCPEm0jiImHo16ivvogoYnT5DOH8JpPxLWrSoz6fokt3+sYISVq9BHdzEowB8/4grhE6h3jRZxQZVTzOVc5hgKpdo+m2qdQ8JoMPl9tXqNuLtbnOUWgsPrjO9Ck+ffgiJLQl+iQ7ycV7oEoXgLEDBAuVL+U3SSsXkSbHG71DbvQiA1trWlGb4/SITOVsRKu4wTKpCHCFA8kAXVosyjt5j5oV8HjtSQTynnvvh22q9Q3Y/rdkKiMfX8NqbzELG0h1AW/Wp+y6KFugJRgjcS2XpIhxLAtbSJzR29jDN6lHq/SNIdUJoSwhsTgTnofwHHZtjBYWov82ZnYMgOOWyaIz5KUW3FWlwZgCR21CMsLYhuTk+0IvyJV2vFA3KIIlDBIdlSD64DIPGs1cTXGle9sBPMUdnK2cg8TBFT7BXWOsG+8iJnuYaIms8hjOfBeGNygBZ22NXlnHlZLCqmPdNZa//3ozBsT0AG/epTAK3ythVS/genWEeg/baHR1E+FXSIIqEy1Y8gPKVnWhrqRisDzcoMmKcHDUCC0rYLmQJ9R0QSAgsH1Ao7ShMBbjxmPsq/wk8KcXC2EnKMKAvFIBqYlKTZSRuEEDp778UIs2H2ZrKWBHdYQpyN36A7f5KFv9JOc9xZcb4p7Pi7+kzrCTQ4wdkrt3FPIsJFW3Sj/p0/KXqYSrlOwyjpG4o7chn6FqFyicGkZYSJPjJCOEEyLyKYXjI6QNQZVx50nSoMrcCii7ZTbOXcLCYtjUNIffRiQpshjiex4JCo1BGxaKH7UqWftPMIu36MU9KitbEK2TOU2CbMQlZwNjeRgDP1R1FwDtRAiTLshlXhWTjYHFmO60LkERo8pnMAZKToXIiUhVSidYfmCQRqj8dsxYfMhE+BQPCefET0Zg7I9eICmcKjj3EmwLU5DonGpQp5gfoaUgR5JojQgaBM0nsDvPcOy5RFIzSwdUK02i2hl06wxF7SLp0KXQBcdS0tx8CStXOMkxRmc4R99iqfkYh/GAkuth5xO80jor3gYdbxULi9xkpGpCaEW3CTjGXyI88w20kVREiYvVRfLF+1ZzGgQ8xRcJkccnY5lBqHvndpnKaPktMpUROiGRXSI3KdNsiick42xEERQ4J+U1y1btHr//tv8sxCJR6wRSxXiWy1b5EtoYBAJtoChvMp3u4E33iTa/jmUEJp+RZgOK0kWS0hrp+mWEEThRipUcUkgNgylykmDpAu8ki9tJjxCjbVIvREYr1E2OEDWy2lNY0QbaDtDS/0DVplCW2KpcJNUJVfte/0oW0ztz53T0pVZ++qxhkOCVMWLyoZJIhSngJHc5UylCwEw6dKW/IILn80U/a4NlUrRwMMIiazyBXVpF2hLVewNHWHjCwRc2caGQrs1TVkgmHfzmZbzyeVSRAwajc8CjXjuPPR/jTPdAz4mFYqSOqFg1gnxOKEJktIaZHiNsH33XO8oYsLIRZnQLhMBKuhCsYQsbKSTaaHzpg7OYBxutycub98wT8vplrNIKUmjm05ukWjOuniXGp1K7wMZKyBnfZjJKCF2b+3WOPxsIAaJ/BZPOIJ1hhy2ycONzOvspPkvcmF2n4yyS83TY+dzPv3wSh72RHbN04ssVSy/hbv+7k8n8j1/c+hR38H6MQQhwWmVM98PLD/3o71iDzCdkRjPVioopsBxFM/JwXQfWfwoTD1BeDTndh7gLSJbjGb3JLWb5nKhygcAKyMlIVUxQWsMqnSSfj98GII0idNhBmwlZMaQULDNXKW7RIPBKxF4NWwrK/ktEeYycH5H7y+hwBWUkycpL2M0ttB2hrHBx7Ri0XiOMRyAtlBVQsyNqYcRQzChbC/+knw7QRpOqjKma/shkMwubc6WLKAps4/xIx/pJxMe18c8DxV3xilzlcPu2GhIT4+AulO2RRCdJU9bJ2oGR3iIR7GRdvgEI5yxy5wqzvIW/9iLDuEfgd/BGQ4pKRmqHzN0aRZEuiGrSwoqaWLaDLFfxKw617lvYRczyPGKpuomVDCEZId0SXSnIXQfVfhrtVzDSRVea6GadqVDYJjmNs39JIU0Bpnigkr3QBZFVIQrLSLtOIpxFiUoWMUyv9SKWuw2WTx6sIMjwdM5M5wjLW6iH3X5naJzxLZgekOdznGf/9yinjZwfYA9voNwKuCV0uIxyq/RGu2ijSYqUVE5w3n9oi8UcxMn7MDkiED7nkpxo5Vl2xrfQ6EUsNT1AShsTNHCtkKXKMqPyWcqVxyiKKbvZBI3hrFunn3ZPrkmQ6oTMpARWiGe5pCqj7jcwxpBtbsHmFhvGEM1zmpFDjrmz1vSA/i2cCpyIPZx6U19CCIGyIkz5Av7619BFgRaSFE3o+Myy+IQjcOful/0WuZqCZ+O4Luf+mz9PbjfJhIvovgLTQyyTYRmNMgW+5WOMIZUOiJwiHZNbFuNsgjKKwPZJRU7oLdGji2JMTVSZ5hM6TgvXbZJVljDY+GrOVm6joy3syRBVnyzIYCcIRQXhVOghmWsQWYzI75SRdeI97OF7CFlQECA2fhrjVNDR+j2qZk7ava00qMVn65doCjKT4Qn/dkz3FKd4WHzqZLN/8k/+CX/5L/9l/s7f+Tv3fP8bv/Eb/Pqv/zr/5t/8m4c+1tLSEv/8n//zB/62ubnJb//2b3/gvt/4xjf4xje+8dDn+jLCLsZYR98DrdCdZ+5ZHH0fDi5Vr8o4HVPzatjYKMvlQZwnLVz0icLOWA24PrqOwbBZ3sS3fHR6jDj+Pn42wxpdQ1/4s6iTSVzoRCSORWJiXO0sFJSiJazJLYx0EDoFIPeXsFdewugcO59w5sbv0gkqTJpPE0kfff4bTPe/iwobNKRNuPGnQPqE6RRndp08m7FPzqGBpdISZ+xNHOFxWAwxpkzDConiIUE8QVoZhVsh/Yh+1MJGd55GTvYwQZPcqeM2LyIG72HCNsptUr2LoCRYqBJNRf6hEyaPgPXyOpN0TCtonRLNvgC40+vo3jsM9ISj6nlsr8JmdAH5gJdlHqzgrDqgc3J/keWkhUNSvYwrHKxsiC6tsO51KLfLuNNt/OE+fmGTNZ8hC9chXF+ct/86jG5h2S7e6tcWSgYsFn6s6R64Eab2ON7aV3GSEaPO47SjM0ROiaNmiablIh3BRLhYO/8Br3KOjdIG16ZX8SwPOzlG9K8T5BNM+i619Z/Gt/x7FjGkTpHpEONEGOf9SYzAWA8m9xhhk3SeZTh9j9jy8KQkxKLtL+FMd+D4zcU1tJ8gK20+8Bh3Yz/e4TjuYguLi7VLeOJHC/j8uMG1XBrOvZk2Uidw9CZGFzDvY/kNkC6ckCDDsEQm79juQiFjoWazM73BtJjQCTpspkc0pj0ckzBdfZG3h29zvnGBcrSEN95l5kbc9EoY28OkYyxjUXMi3O4riGyCnQ0o7BJO4xzKqyG674DtYVdbLGdTCBqoyhaFW8FSc+zhNap5Tt2PUEgaP/QusnHYKK+SDl5jU/gkURNdufhQTqvUKc7kBkZI8vJZjLjfbSmc08y+Uzw8EjNHGcVqaRmMpOEugjdO/weYyQFCSOzVr95W7QDBRniWTrCERLAX79GLe2xJFzO4DiyIamL5p7DyCZ6Q4Pqo2jraL9F3A4ZeHfIZrtskkoesj97B6xXYqz9DGqyzbA6wyRirGcIpoxub6MIQd54inHQpV8+h7RoAK8EaoR2QmZTYsgmOvgvzAbZfplh+GXMy8ZQ6QaoYZVcxQqKsiGLtG9hWRGH56PIiE9Agycrn7+kjhwUJwqCRH+C7FI3HsCwHYXlkwfIDtznFwyMrX8B2SiBscr/90Ts8AL4IWAoqpBNNrbSCqm8x0wrjRhzMdlBegF1aJ48PqVstOpv/K1ZnY1wRoKMOUf91nhKKXbdEWxe4k0OYHyH8Knq4Q2D5mHSKU17FtiJM/TKF20FRMMlHaAqOp0eU8j6pG1GEK7has9L/Hnb3PXT7cZLSOqdhv1M8SlD1LSyjMbZPEd6r0Fj2yqwEq5SdKm2/g4WDBM7MD5iPdwjbT2D/kF9in6xeCaPwJ+9gxvtYcQ8napJ1vgLzffoH3yKxbcTqV2n4m1gn+3TcZZK1P4VVOcNkcI1GkeKMd6nVt5i3nwY34GB2Hd+t01h+Dp12MW5ItXYZPx1gqmfJw7MIYZDHbzCI94mTY3LHRRWasPkY1ZU/gXHrSJMRHf0hOp+h6pcW85gfQmSVH5jxWvgdnKgF2RRdv/CFLyD+OMCXPsKCaTHhTLhJP+uijaIdtpjmM1bDNYw2REe/D4evQ3OLeOXn0NIl99r4023s9jM0hMWkssZ7wTobloeX7OP299AEyEJSlM6CipFxn4KckedjmYR69RykY1IL3tz5n/hWPuZ/Xb/EpckUkj5m9asUKy+inNJ9i2OqtoWMBxjLQ3kLxeJQltiqXmSmJhhjmPgdIrcC0iY/iTcJo3Gm26BzitIZHCvgcrXEmcomcRYTOiG+WBAOmoGD3dvGKEkRLH9gouWnCWMArwLxcJFV/37y5Cm+1NBGszO7ydeDhVKgDh+sbvNZIrJ8yjJgOzvmq9EWAPnyS3jX/l9Y/bdQzVO1yFOAomBvvkOiElajNSL5yWIe7nwXDl8ntOBpqTgO21TXvkYpV+j6BXK7hJWNUW4Vb/QO4vgHCOlAtUEwvMXl0jK6eg7t1Hlv/A5JkVJxy1z0lrBH17jsuByGS9h2wMRA3rlESIGJ9wilTceq4Bkf09xiWrtEaXgF2b+CKGLclmS29jMAGOGQe20ykzJPbxGlI0JviaL9PHZyjHYrC0VkoBW2YX5HdbXh1ZnlM2xpUbI+nWTBRZlF93Ta8mOChtsk0ykzNcGSckGQQXKQ7nEwO8CzPLYqF1nyV3Gkiy0tKk6d3eTmQuk9XKHu3KUI3HkOKywzyo6ZZ2Mak11c3yX3qtjpgE2/hW97+NVNqkrgltaYT3aoumU6pYtYaoITD2ByiGUSiqiD2PvPqOkuUdhCnvnjCKeONG+hpITKGlaR0d/+t0xtn3H9IpvVx07j7F8y2MUE6+C7GJVD53Gy4N75Vx6s4DZjTBFTVM7et7+yIlT9ydt/ewQstV6kqXJ8VdBYe5lxsfjNSB/TfJLQL6O8Km6wgUhHqMEOTljDnx9S7HaxSvvI1uM0g+ZtZTPHX8b29xAqJa1dYGd+A5ENKRXHTNIh5foFSlaJpt/E0zHNyT7GijDFFJafgtIG0l+nJizs5Ain0DxWPo8RHiBouC3iIqacD8j3/4Bu2KHSfI6LlcsU5Pg/ZNeWMKwV1zF7x/TCiGvaYAnJxeqlH5lc/DBQ5IzyIba0Kcvaj6WYzWcJjWKYD7CEPEliu7//DJph3j8ReqmDdEmXvoKV9DkSGdvjbRzL5lz1HGWres+6bu6v4S89h0ln6LBNubVOd6wQxiDdAKGmWJV1mo0n8U1KoTPmWUypeg6dxVjVFYr+29heCa90lra3glVMscY7+OkOO/33WIoarNW26Ox/m1CWUPXHSFvPY6SDHVSwx1fRuUIMr6Aazy4qyJ1AqJSlaJVMFWg7wi6fR7GI2YujH6B0gTQKuXKJ2F/F/JBIipP1EPvfBaNPlAaf+YzuFORkXB2/S1KkdMIOq/5potUpPh4+dbLZlStX+I3f+I37vv+lX/olfuu3fuvTPt1PNOT8aJFpCYjJLWjeTzaTwmIzOk8RZjjCfWhGalzEJ4UAYVKM2Z3dwjeK1fkO/qSP8Os4s11UeQtFwc5km+vTAy61n8RBMqmfozw9RBUaSJHzI2BBUMm9Jugp9o1/B8NbBJYkyDNiDTOZMPMrCAQlrSgZCzE7RPavYB38IfgVQjsgWPkqw7jPam2DbnrIznQhh2xHGVEypmhfYpzPUY5H6Xbl87ux+C4zCb20i2t5NFrP3O6fLDqDKG1i7oqeO+kxIh0sCGg6ZFKMcKT7gc69EIKWs/SB8syn+GwhBIjxDlqnTKeH+GGHvhAUYf6BpTbyB5STMcJGe1XM4AbMvoe79DQjPcPZ+x6mSFjVCqe8cSdwDoj58UJzsEgQaR8/2wZbkhy9idW/gsRCrDxPHq4jvA6l0har4Trbw3cQ2QTLAhNUGV7/QyQFndFVis5lhAyZFIqxK2kKScNpUQ3rHDtl3hm+RTNo0XFXFlkn3dcxsy5CSMzqCwingrFdcu+OPaYm5jg5wrVcWu4SQz3npipAFdTcKpulRRkvoeZYegbCQhXxQ/X9JJsCUBhFqhM863QS/JEQFsKykflooa6hYjK/jbPyPKJIKcIHEzqG2ZB+0ufW7CZJPsWdHbGy8jwqG7FfzNlJBqRFwvOtr2DKl3hv+hazNEYUGRvlDUp2laCIEdkY5/CP0N23SNdfRjsesnoZ1lcW6hzX/9+QTiGNSWqbXFEWK723qBkPa3zIVvTcbcVLYRTObAeMoog2qM6Pid/7XXQ+Ig6bBGd9pmKPVuUSUCbWM7rJMa7l4suQwA4X2YXjq6jBNSQWjrTISuc+Udc6yQFCZRThymeeBXKKRxeagquj98h1jiMdLlefOCkVBuZkzMJohE5u7zMsekzyCTW3TqpSJtkEIWBoCpaFAFNgFTMYX0XqBNV9jzxaxepdpVvkTO0jspWfZpKNCaaHbO79Adb1/x+0n0MpQdg4R9p7i7FXYR5VGHsVrqRj6m4LW1g8ceZrC/tPDhEqpQhXmKoZ7w7epm67PDvrE4oSJFOkitG2g12McW/8O4zKkc2nbk9GM7dFvvnfLC7zI8gBAoH4EJK8skqoxtM/2g05xW0YIR+6FKmmgBPtpHshcCd7ZKMjDoHO6ldptZ5nfOV/BGbM4wHV5j7DbAzFjDTJkI0XyNwO4e7/grn1HUI34MLWf4tJpuhkhMkzqFUpagXGa+AmE3xZMHcKriZ9VooJzI+YINjRMeeNIj54lUxoSo3LlPMp+cEbSL+FVBlafvLxV1EwK6YEVnhbSeoUp/hRUdgVis5LAFhqhjvZQ1hgigwr2GQlWATY3h8znXxKIyuo+W2s2ZSkMaenJkzyIY7w6PjLBCLA7b2G2P8jLDQmHkA2wnLKZMkRuUm51XsX6YZkLZsWDmEeI4IOmTBcNw7t2hb+4Crlygae5SLzhKP9V3CjNkf1LfqOy63JLTzL5aX215DiLiKMMRjLJy0SLKMZZlMc4ZCOdylWMlwCvN73Mdf+w2KkVxlyY+m2fyRMhjPbWxCDwtX7iD1aemRLXwHEPXPlU3wc3BufGGYDjBKUZJXDeJ8kW6jsrZfXF6W+dU40eAV7979QYKP3XsVpPkXqryKEQQyvIeIeKs3xCsOTlo1z7X8GJ8RoRe40ELaHEXKRbb32M1yfXWFvts18+AO+ESxTFj5xtkukYup+hWKyjzneRmgQ4juoS/9bFA7DvEuiYhpeC1s4dKMlKht/DEu4dwibJqE0P2SUHHNseRyL7m2f63048z3ovgOAXaRkzWdwhEdVeFR/WOyhdwVx9DoYcDqaLLqfHPlZIK9dxg4aGMuncB6soHyKLxcO430ynbKSpRjpYPzaF9KOZafKdnp8+++i+RTG8nFv/HviU7LZKYDJSckogL3ZHo9VKp+M3F3ECMtB9N4gsH3WlINa+ylSu0JBjoWN9hcKfwqJtfQMBRmj0U3y1mXwInrGMJ2+TX6iDpWoFKv/A8x8hC1gpfMMfTVnNHiXxIlQ4x3E9JB6eYXdxmXK5XNM+m8wQhMIm2C0jZgeIlSOV9mi6Pw0sIgj7s9v4R28Qjw/InRCSsvP4Rh7oRRuV28r/xljmKkpUgjqTptKNcCf7SHmh+TRxn2LtQ8LZQq62SFCSFpu5wMTr07x5YItXBzLJY4z4mwfq2zRcpcZnDxjqUqJ1ZyKXafjLXyZmZpwPF+M07uzXWr1BsLIBUFgtkuPlMwJia78T6TFCDk+xNr671GHrzIuuuyWl3ClQ718HmFcwvAcZBpr7/cXa3lOCTpNdD7GNgl68B7xvAtFgpjewKlUyDovIYzBmV7DHlwlVQWeGtFKjtBBm4md4UjnNjn/FI82ZNLD5Is1FTHZgxOymTAFznwfYzmk5a0PVDi1swEyOcZ4jdvrV6HdQqz/dwgh6NszrnR/QNmtsOKvM2huMXFscrdMrZixVKRoochG1zHJgEIlWJZGzCu0Wi9TrlUQQuCPblAki5holhyS6JTA5FyLahgv4FgYzvZe4YK/iu7ewMl6GFVAOkLPBpgkRa62kcUccfAKGIObDkibzwHgyYCL0RnG177LYN5FTI9Jo1WmVoht2bjOoozy+7CyEaZ/DSEgmVzB6zxHYhSpSfH47NeaDuI9juOFGtv56gUqVu0zP+eXDcLkOLPdRfJstIpVTJFxHx002CnGHM4X1ZLOVaBqN+7b/+5Sx2ulgra7jLJK6FKJ4/FbAOSqQGiNn+5jEBThyqLyknTI1n6eZL7DkckIZreo0sbNZ6jeNlhlmE8Jmw7ldIxBkJY26WZdJsLQqlykVrlEajLG+ZCd+XXO9N9Gzo5Jjr5P1LzAG7f+C8+kE0b738H1l7GcCNF8ZkFK2/824uAV5PKzFPEQS80o5J0qFE7vDcz0CF966PYL5CeCJAgbYTkYXaCdEkJInMlVdNChcGp3OkcniwolAPeoF376SFRMUixkewbpgFX/NFn4FB8PnzrZbG1tjddee42zZ8/e8/33v/99Wq37iRyn+OQwXgUh5GKE8T84+CWRH1tet+bWGWVDtDbU3TqDZMjUQNF8AuP3UE4VfeIgLcrlzblkMoJb36Yob1C2ypjKecRoFwSY4H0inGE3ucksGXFRQElopLBRwkJl+0z6byOqZyhPD7Eq57GPX0NKgbYEVjrEyqdU/RJTIXDDDqlOUOaOHLIz20dPbzHpv42/9hIHs328YAXnrjJ1vfyIg/kBda9GrBIm6WSxb9W5x2G4O3hu6Tni4FXQCjm5xY6fcnW0ixCSx2qX7nHsc5MxLkaEVnBPebxTfL4wBiitYGVTylGLPceh5IU4n4BoIpLBnXIxyYDYAj9qk423SYTCsu/cfwOY+ham9zYjR+Af/CfUYBtZJLh+mdF8n1q0BhLi9IgCSPWEvfk21dkO0eA6YryHvXSZhhdiZodg5iT9K3helbx8HuU3Mct1RD6jCOvcGl/FGMPB7IC601iQ6d4nhRkNWpOV7q9nvz/fZXhSZtetuLjSRSAwGDz7zpghVLqYCAkB7SfvO86D+n4lWuHW7BahHZ7WAX9IaOGgO89g7/4+2i3D4feRa1+/rbT3PhIzp9AFkVVCIPFtD4NZlGKSDlllDZXm+NUGI2ICO8C3Q7RR5CZjVkzZiW8Q2hFnxRkcXIzFotTT8Dp5OiQb3mTUepKqyXBOMjoFGivpg5Sk+YTDfIqlp/imILAqKMvDZD2c8U0cFaPiKUYrbK1wsxGWGzHXMyqWgxzfokgnmNmAbqjYnu2TZCl78S6b5U0qls9ysMx0fhMxeINSaY2PenI/yOF2kiPE/vcAg10dkzWe+rRu2Sm+ZFBG3/YZlFFoFNaJK2xajyMGV8CtUHiLgHtmYm5MbmCMYZSOWKuscxQfEBdzwtYTUFvGne/jp1OC7rvIqILwaqj0GO2WMVaAJ12UJReE/+NXyUc3MONbeKUlZOsC6d5/Ji8SZknILHqBoQhpRR6F0rSipROi2RFi/1XA4NRGWEWXFpqjtM9h4LOeg11a4UDNQMesj7fh+B0EYFkeovn0bQnuD5qUCqNw5vsgIA9WMeJULvtRQm5SpLCYqyk3JjewhMX5yoXbCQ9SJ9izAypSMBcW2mgcO0IYF7t1iXnvO1jlDk6wDNmQcPgeJSSyfxWreoZxPAQ1opRphMrRfgvdeAx7tsMw7jJzK4S2hy6V0VqxPbxCFlaZHb6NLxy8ouBi4wJlNaeQHpHtER29gZI27vg61uAa6AJrPQHbR5uPF7AwGLanV5lkUzzL5WLlMvYpcfgUnyIECuvwFaRKkUffw9QvgO4iqy+h7iI3ajvAcUvIbM7Mc3h18AqJyhikA6pujbTIOFdaZ9x7lVBPqEkH4Ybkfhs7HaDGN7F7b9FqXeLYLTGK95EHP2CKIQwa9NpbyKJLpjVQIIY7SEtgIXCkS56OCaRFPxtRqJREJQyzHoF3h2xmEKjOs1SjGj01JRxfw00T7PZT2CwSbozJoFRBanuh2nTXYqozugqD7cXnJR6oerZ4l5wSzT4KORn9uEdh5MKXKAZM8iHzPGU5XKbhtHFnN2lOb5BZFl3p4UqXhAXZzMpjnGQbuxiQb/9/Uft/BJUzyNazGKNw4j0KfwlKHei/izAKaSTO8WuYG/8ZHBcu/TmK6hYm6Ny+zwbDrJhyNDsEBDcCzXOuRX74LnNy6vVz1FZfxhrsIdMRyq8CkrlevIMAZsUMS1qMkjGOdHisdhkHSaxnzPZ+Dz26QaYSaqtfYWhFGAqkLjDSW/gk99Q0v/PHqOiTFDE1r3EnqU/dpVWvP0q3/tODERa5/3BE8FN8OXBztg3A6ryLDjo8sOTD54Alu8ar8XWMMQuFDMulaD2De+PfEb/wf/hC2nSKRwuu9JBSAhqkpjDF7XnrB+FB8ZAiWsctZohpGWMHWPNDKGbs6RmHs0MiJ2SzdB4Lm9wvc3R0jJaCoLbBfNZnVlqml8coUxA4PlJIOkGHPJtxOL+BFDYt+QTF/rdIhtdYcko4QZtlL8QZXmU1bODMe+jxdRpxl7SyCZ0nEbaPsgN0Orm33cbgCs2UAjG+BvmUbHKI334B1r9OESzm6YO8y+5sD6UVZytn6UyPbquOO0BWOvuJ+v04PeRgfgCALEla7mny+I8LtFYYNL30GCMLBJJ22GF/uo9v+4Q/pIrnniicFVoROgHiZP7q9H7AYPAW42yEXrqEIwqm+YSGW6eUZwjbQ6YJ63nMfHKF/mh7kSZm1Qj8EmJwE/wSaMUoqGFlx9j9d3GjNoQt8mxC1nubRpKj1n4We7YDx2/DeIflSodp/12sfIo9PeBK62liY7hYvUholU7Vhh9xaK+OtF1QBeYuZVVndAUG2wjAWX6WPFi9b1+pM6zDVzBFhpFX6bUfYwKsu23CpI9xXG5kU5IiIS4Sqk6NqXDoujUAykaBVyJ2QPohKu3ipCPSg+8jVIYurTLUKd10xBmV0kAjkLgYKoevoYqYih+wG62wNngPLQ6Q3iEGi8JtYgcBJmmhtIQiQxZz0BmYk0hkNrtnrDdYhG6VSTzAtgOMJW6PvXbZpubcEVQxlgvW4v23HLQwOiH2OwhhOEh2KTuVT33dSVEwyge40qPQxZ3vdfFFuY6PNNzxNUz/2uJzO4PB9UXynu0hm2dvb1eY4oH7313quDAFEzXClwEOLsvhMjvTHXzbpx4PYHAd22TY1T5x/SlAoJwy1wTEhaKSDLCEh0OOJwsq2QhhBxSzHVT3KgJIG6t0tcbGIBB0vBUSNWdncgMrPcbf+0Pk7IiGWyUVgnZlnbkbUQvbSDwor6KFjZsOMckU3DJisINY+zr6rjViIbhNMDVag0pul3HOBXTra4ikSzNaxT54Y7HuZt9Cr/0sCoujbI9x1mc9iqgaG1O/hDFgFROs0bVFpZHq1gOrAP0wHoakFloRZbfELJ/TDtqcEs1O8XHxqZPN/tpf+2v8/b//97l27RrPPLNQUvj+97/Pb/3Wb/G3//bf/rRP9xON3Otgr//UQjnmU8609ETAY+U7GXVnSopxPsIun0G7BwiVo6p3FGZawiLqvoU96+LkBSrcRLQ7yI2fAcTtgTYnpxf3wRjG1TUcx0GETbLBdUz3dazaOboowqBNWDmH6L6O9uvYxRzZvgSzY8phm41wiRt5zN5kj3pQpRMuJpyVeR8VrmHpOfNkiIxHhP4KQligUoryOvuzfQpd0I17eM6dxYMPGz6FVnd5RJoknwMLGf5UJfgn1/f+Ytgsn2MJyaXaEx+oonWKzx5pZQs7WmI432GWT7GSKXNv9kAn1AiFMSwy14zByQdgNIXXQEcrWNMDwJCGTSISjmvLSMcicVu0TEKNO4s8WXSGkSM5fPd/ZO34B5TTCcotQ+MCftBC+k2y7hsk/XeYhHXS+jpXhkNeRFErEtykj5VNmPpLaJUynO4jvBIrfhOqjxFZZXIbbGnjjW+wolMOpE/VcoiG74IR0HwMMdoBt0zhNXGSY4y07yoNB9Zd2X5SWJSsKlvViygKStYdFr4WNrp6cfHHQy7uVu0G1Vp9QV47nfA+NJQdkcsQVAFCIO4i0wJM1Zir4/cwxrBaWqXjrlCSVZ6sP8VqaRWlC8JqA2WVEcLiOTWll3bx7YDIKjPIexidUhQp2goZpmMqYROMQQVtxPJLxJMbmI2f5titUzs5rzEC/NZigpeMcKcHjOyAelAnK3JmQUiv6BIcvoqeHXNOeFjBEgUOlpovVCydKkFpmdHay8wPX6PptejFh2STW9wc36ITLREZwbnhNfyD7+FWNlBOicIrgSXBfXDGkkazn9xins/oREtUZO0eFc9FGeeFEYoixi7GICTFp1Ri4RSPJgwGg0Le5er6OuOSU6IHhF4DgeTG/Bq5zlkL1wmXf+qe8WqxvL8g4EohsbQgckoETsgwGRHLgKrl485vsBFtLmTtL/8PeMWI1OS00ykiWkXbLtOD7yJ1RmygcvnPYtpPkBy/jR7dwM6mtC7/WQ4sSegFJHmM0ob96R4iNDTzKWU1A8tBHr/OimPh7/0BUWmJYP3rDNUEVxbszfZBCGoqo1JegniEqKzfJpp9GLzJe5jhTYwqcNrqocoln+LzQTc/ZH9yCx+D7UUUuqCgYJyPaDs+Tt7H6b5OkaVEJFyIWqjaebLK4xig51aIV14kTgpKwmI5WCF0buCOthnv/Gd09Szl1a8yb2yhy5schnUOkiGrrcdoNbbo3/xd0mRE6lVZCjswvUXUeIy8+xazm/8Ru36RevkMYnCdsl2m0XmGKQL76LsU8RRR3UJEbVT5LN7B76OliypvEpcvIKXND3vgAoNUc7T0bgdNtFHMT4I0qcooyG+XKzzFKT4NCKOhSAG98MG0WnwWd14Kx9kBx/ERS40zLFsl+vE+reE7pFIwFosAni0tBvmEyPKYT/aw65cIzv4sKIUqZhxPPKzmJaLOE+hwA7IJqIKxnjJRMw4thXP0GsatE5VWEPkMRYAlBWt+icR20bbHRjZge3AVv7JBSd5f3k9ZEbLyBHWTcOyUmZicTnQeiSQvRujD72Afvkaw9DS6/QRGLJQaALgroH7P51N8LCgK3hu9i5dLSBfj1WF8yOF8n/PVC+zN9miXbOTBq5RMxroT0Fz7aWyrxJE4wBKC5f4V5OQAS02YmRzdeRpZXSNrXSI8+N5Ckaa+zNuWz+rGi1QnXXBCtIoRQQ10QWq7vGUy0tl7NLwGHW8VF4/16AzH82Mc6eC5TYyyyEtnaKiYTeFT6+7D8rOoZI5xK7zvS0shKeucwGj6WYoUklo2wOm9jl3dYqxm6GyK1oqyV0IIl2q0TtR/GzM9wvE8CqeKCTvQvgwqoygvfI6ZmrA93sZgGOcTHqtcXnRm/TwMRyBsimjtC7ibp/hxwY3pdapOjVJvGx1+srLlnwaWnRqzWUpPTWjZi/KI+dKLBK//nxHZBOOeJuv9pCOUJTZKa7w9eAulNLviJmfC8w/cdqbHzHqv42UjGo1nUcGdcVJbAUnjOdxoFefW76G9CvTeYho1MRhENkRlx1juCntCcr3cJFcptfIyF9d+nplK0NM9JBar4ToVu4adjRh5Ibpxkczx2CnGlHVBTdo44x2iqIM+eAXXcrBf/79i2k+zVF5nPu9ijKFoPI3wGhRODdV4/C6imeZsMiRPZ1TdEkXQIJvs4xgNag4ni9TaaA7SfabpIR27RK4SzPuqH4sDLRKpptugMlR5E2U9SPnJoIw6iYuezEfumpacLrH+eKHtLxHrmNQkOHgcxYdcqj5Brd5AYiGRWGqGNboK0kFUt7hYvUSqEiK7DIjbxAEpJeO8T55PiDe+gjXaIa6e57xrE9z4I9ppj1k+pYiPiZEc1S/RbJ0lPPgBMu1jdv8rauNrpNkUbYWkas7q+tchPsZkcxItAI00CisfYyyJqZ/Hjdo00jmMbzGYd1ktr9C3Qo7TfeIipxO0qdqNU0W+RxSFU0Wu/QxS5xT2nfe8KJLbKTxCLRJOhNFYxQhtBYsS9sLcFsWY5hOGyYCZsEhG1wmTHCmgubJBH7CkxdxMsS2LZtDAkS5tK4DdbzGdXaPovkUQtIncgIlSWNkY+j9gcPgdLK/C/vILNBqbCOEj3TJLboPcyXGckEZlHevodSLPwXgVpFZoLLLa44h8jui/hwlbi7UnY/CqK8juG+B52Gmf3F2oWmnh4Cx/ndXaeY5MxvF0h5pVxkISZH2EXbutUKmsCLH6Ml7/dZjOWZ8MUOEaO70fIJMhg6iD13j+U40P7c536Cd9BIKz1U0QCwJq9VTp+IEwOr/9WagErdTJ9wUtt06CwJE2Ned+VTOAhtsi1zkImORjDmeHiyTT6mXKVp0nqovypdbgLWw1g6MfINI+YTFDuXXy8llCOyLOYwSCRMccTA/Yci3y42t4Xh3XJKTOEpO0R5EHtEa7FOmU8urL4K0ghUVuCkQ2ZOCV8IQgaD9JpnJKwsKtXaDcfAEtQ7JwHYMmCTtEy8+gBiXEynNk9aeR+RTsxXNrzCKxXQ6vgVsmP0lst4oJcbzLYTEnFS6FmsL8BjaKpXBBNi3IOJwfoY3milPmcv1xXBbCIPbgCmZ6iAEcJyKLPrjcpUazH99iVkxZCVcpf4gyn4XN+dJjKHJsTqtJnOLj41Mnm/3CL/wCAL/927/Nv/7X/xrP8zh37hz/6B/9I/70n/7Tn/bpfuJRnAQmPmvUndbt+vRZ44eCMgbKOscaH+HMeoTlDXT9HApNIiWu8G4v+zvCoe7XSZMug95b6GKOe/AqKhuR1y9ga0196QXseQ/ZfZ15MaXvBKyoGdbwJhx9H9F+Gnf5ECs5puTVGcQjHq8/gSt8jNPA0pqKI5jnGWUkTtqjmA4W51cJq7Zg/v9n7z+aLEnS9FzwUVXjZocfP87DgyeJjKTFq7rRfW+jgJaLK5ARCFZ3ejcbiGAxS4hgi18wAhFsZ4GZxawGPX0hYA0070bR5BEZPMI9nB5OjJvqLI5nZEZlZGZldVZVVrc/m/A4/JjZMVP99P3et5iSeh02wh0W1oRGPiJaHFFG3nIQ9zOUVg179ToiGWCiNbq1GsezOb4KiT62Dwya7HRguHRQKeBMbPZrRFBZdVLEM7sABRoVP6K/eMQdkxP5q5yPLtEc30He+88IK0Du/AO024b2ZUpvlQfpLuN0TJ4cYOIBkTmhCtfJVYQU4snFOCsTqArmtU3a4gDRe4W+dHCal3CyjLn1mONsTOEE5LogK0vKcBXXa6GcEAdFpeGB00R5KTLs4XSuY6saqlpgJUeo/juUxmFNlDTWXsPPpjBedpsbqch7XwfAmd6F0dJy2O69/MQpa93fwrN8HGlTPxWXPUuIVzYuYyER0vpisSVGnHkefEG09DC9l5CLQ0y4QqWeXkDMdPpkghkXCz4c+/kywnc/Ek9pALO8fd33KE0BRhBVMc70CK9YkAhNYZYLi2pyGzHbRyoX9+o/49Bf5aLlEMwPMHa4tOj2mjA7WObED+/y+uXfRxz8mIfxCZHTpN+7Qq1YsFjs44bbbDe2QHhUfhMxPUBbNXA87OgaHdVGznepaBNbLh2vS8ftcFkbwnv/GdW/iZuMSFsXyb029G8hCXHWXicPn3bpW1QzBnGf2MTcnd7ixdZ1toLzyNMrT+GvYTeniDLFliXq0R9TOXVE71UK55Px02f85lOaggeLeyRlwma4SdteWRYO9/+GWllQj1bIa1c4yY4ZpcvxwbE8ZCe49NTr2MLhUv0ycblgpYpRiwPWrYiRruj4bWbplIXXobP2OqiQsnZ++Zu1G0jA+AYrO8I6/jE6eUScDGmvvoQUkhKb3PJQ2Rjh1hns/5iV1iUWGx0WZhmvdRDvY0kbWSwI9Bxb2yAFQZGT6JImEv/4PXLhoeMR9c5lxthk9W0qFYHlUHwoFP4MnNld5N5fQLZAd55H/wpdQ874bISAQXKCnN4lS8bUVl9kbhyMtAmtCCfZg/4txPgWTtBC9D/AVAlicogJzpG7PRSStaogyROsquRyPqP0W5RUzAc9+tmIosqJz/0OMtji0fgW2mjuVwVR/SKr7eeJ0yF271WE3cFkE5zFPo3RXdL6OdJ0Qm21zXDyGK0c6t4GVuM5vGgbdfQmMlohky7W8Tvo+TFGSCb5hH2d4PodNr1tPr6cY4/eh8keyq1Rrn4NLR2UsFiP1jmKj2i5Ldwv6Nh8xhmfhxY2ZuUaZrYHV/4hIu5DuIYRNhgoKThcHFKZit1kSNRapdE/pJjsI0XJd8/9Drm/RsvuklQLplKhui/hOy38YoGenKCrMdIJiAlJrBY7wQX61gll7wpm9oAqXKPIxtSEIq9ShkVMrb6Oo8EEXRaHb0GVYGb7BOmCF6M1ktLgUC1DGcUy1tLO+ogypvR6LCbvMjj6CcJy6a/bnItewJQj4tEDfCfC7P0Av34Zr5Wihw8AEL2lUBVpUYaf7Kw/4+ejNAVZuYx3ScsUg8YWNkJIKlPRshtYVY4c3YIyI+xcRlgNDIpN/xzKpFj9P8KkI4Sl8Fevkxy/zcnsAM9fAZ1Tt+qMp3vMalvcMJJLm9+iYTWZDX6AtfE6tlvjph1we3YTSygm2YQy0pwPLtFUXb69+lvkOqNZJOh4wKrTIHdXqSqNrSvEeBcTrlNpwFSEqsYLlkNx8D6hU6fZe5F+NqI2eojtdJHpnGj9NfrNC3hS0qifw2q9hqoSzPQQpWPM8U8Rq69j5ieU534b/TO1EnM6ezRoBBorOQTLo+i+iubMdfWMvx0P5vfoeavI2Z9TbH7v1/Y51q0mAPezkydis3L1DcTb/w5778/IL/5vv7bPdsZXByVs/NMGuazKPtWVYrbYpTp6k9xo/DzBO/9PPnFuraxoGUNpDKrM2dQZU11gjt/DD46xVl6ikR3gZxOGiyNauiK01wii84RWgDGSUNWw0z7i4MdY5Qj8JqVqUTt6CxUPaDo1MjviOJ/h+S3UZI9aBTJsMzMpZvvbRARUCPK172Ck/STCG8BJDlHH7+HZDQrlIVbOo9xHeEVC1X6B0lujMDmDJIV8Qe34LdIi5dK5f0TZvo4lBEIo8nBr6djdv7XcjlVO1Xnlqe1h0OynuwyTES2vyaZ/bul05a4ikUghn6yBnPF3AwuHbf88WZEzr2YUZc4w79Oxe08eo8Z3YLoPgG0HmHAH1/qo6XUpHHgRf2RQtmDutng4v88FJ4LDn1AZDxOtYxcpDW0ovQ5m9pgqaGEdvYOYH8LiGNO8CE4Nu/8eaeMcraCNqV8l3vgeZrpLtyowtfNYw/fRyQB3/pCqrNBWiGxfxZQF9bDF+PGPiIIV4jKh8Nv86PiHrAWrnK9dpvaxBvKfB80yCcMR7lPNu2d8uWj5yXXHqnkJZTRGuZSnQhNn+A5muo9yfIr1by3XClZfxp7cISTC1iUohfqwQV1INvwVSssh1xl708cArPgrrLmbqHwEVUndbTMocxKvQa2xRSgskvo50qMfY+mUk9EhF+yAzGrhB9uU0TZO4wJOPKBqnaca3cQygmT0CL/zEsXKtxHGoIUFDojw3EfrQAK0FaHdHmQZcrGLU8wxyiP3uiwsm4XfIRveoHb8Lr4psN06WvrYnZy89VGyTmnVUSrEiCkYsMoF4uhtDOAmQ2Tr+hNzBIHGjvcRpoTm1S+8j4SArFqulRgMAvmJWvEZT1PVL6KMAaHIa5exrAixOMRE6yirxY712SI9S9hs+ufQlLw3fhdYNpkWOseSNpwaWVS1c9iz+xC0QDpw/A4m2MIGNuqXaTgNVtpNjo73qB2/jUkHSMtD7P0Vwg6RF3+PoRshDVTpkI7bJUrGlC2oqwbPNZ9n6kboImOCZMUKKEfv4nodssFdRtu/x0qRIifv81DAVJec3/oejZ1/jMbC6b8J80OUE1CsfRMtveW6U++jtSdVzVH7f4OVj2hZikHzCvtlQq+1gxneYu64RMkBZbCBb3ksihhXuVjYaEoKU+AJUCZBWxGV/Gxx8aKacpIsI6H35ru82Gw9leb2swjEmdDsjF+YL11sBkvB2YeiszP+7mMLh6bwKLe+i12lWJ2XyIJL3FvcZpj26fgdLgfPk5Yp92d3SKuUndomsnWVfPfPME4E+Qg5fUSy/joi3MIspkyiDczoNi1SyiLFRD2Y9aCxA7MDwvgQpY7o9V6kNngPgjYzf428dYGI53An9wBD5UZwKjZTVUpvNiSrElyrQSkimnoMg2UutFXmFO1r2PNdqFLK6BxaLScWhb8B/gZCQLeKeVV4aLtB8bGfkUSxUzvHcXJCzanhP6PT/IxfLcbAueg8w2yAr3yCj0Wb6sUDdu//If30hFrrCgdG0/NWaQ1vQ5Fhigxnco8qexsRn6A2v4UMuwgEtbJA+V0iJImecX/0mNCK2IkuEsiIyFtDrX8HLzmAy/8UIyPCbEhZvwTxACs7orP5bbL2RQ6DNTaKDCfcQE8GGG8Dx4ugtoPjRojOc6BL/MM3kSuvIEZ3oYgRo3u4todlBShVQ6iP3AeE/Khoo/IRYvYApKJqnYdTsZklbFactc/dhlp65K0XP/dxZ3w5FP46+M+ObKnbTWrOiLzKWfE/39K/MBl3prfJq5z1aJ2tZMHFYJ3RfIGUAfMspvQXuLM9RDbF5HPs9W+y4m/gHP0Qs+gjhIHeZfrTOwRBEy+dYzevUPc6GKdBWWQIKak5NYbhGltuAxVtkrRfQ5gCa/QBShkSCbPmJi455vQ7enqGsSa4YY2eu4EnwuVildtF2A2aa6/RmD5GRqtU8SHq5KdUbovqY11gjnSwlMXJ9AhHuYzSESve6pPzrxE2eesazmIPc+f/C8kYq3OZIpvAM8RmVjlBzg8wbmO5L874jSOu5szzOQDH8TGd5gqyTKA87bZKJwijcdRH0cGe9bRznkazqKY40mVD2IijW4DhUlBjsfoGDi5VeQuOfognbKhfXYoSPoadHiIO30LN79LwbWam5Dg5ZpQMudh7FWf9G5j6eZjvY832yEpNYCoatfOcJCdsyi1MZbCSESJPMI4DrUsUSR/hr1EZwAlZqySkQ1ypCKNNfGuFzD+P1DmyTDG2hfmUgqEQwGwf7XaQZYZ0Q/Lo07uizvjVYgx03QZH2QLXDllLCrq95zFWDVu4mPwhaTHENLdwhEI6LjoXIC1EPgW3x3kD+fgRYQbd8q/g5v+JY/vMdr5NcfV/p1PlxPULbJclcnCDbUsxROFLEFaEWf9tfLP0tJHJY1Re0lBNTG2HRzoltn3eUQpfGuYmQwVNovFNdDIgW3mBOJ0SBF1MuIU73aWoUhKhSYF5MqDnrmGfxhRKUz4RNZNOUMUU7S4Xerr2Kt3GWZTNGb88Phx/uf2fQKFhtocVRuTuGgqLlu0xL2KMdLBx8K0WXm0HhUK5G2gRogHHahNt/jbW9AGO26OKl8U9VA1d7zJQPk2vhWU06+mYvhFIGZLFx7wUruFHG5RVxbhzjbxMWFchJhuiJw8Jkz6sv4FtWWRlwkBAkhzi6IRpOmXLcumc3FvGUEXHeGbZ3WvKjA89PWxnDbn1TezHP8Rde3U5l53cpqzy5Xklm5K3r/+6dsPfGRzh0gt7lDKhG7QIVcRhfMC5sEtDBtjOCjo+Qq68hCjm6GgNhHqSTiqqDN04j2UpTDZBFBWlEQgrwBrdpla/gJUcUutcQmIwQmAJm1RnvC8lk/oqtuUQWjaWssirnDW79pRSwRMBngqwpnvosiQNNzhSFQzusOnWcSf3EYMbiAu/R3a6MBZlOcZuI4zGXxzTcmoYu4Fmae8XyTp262VoXUcJDwNUSqCCFnqeomo9RD7C0hmmnKPtjwQRgYzYqe2QVAltt4M130WcvA+xj+2cI4ue7erzy0SgEVWGUe6njqXO+M3AGMOjxX2+1riOLBfooPf5T/olESmPmvS5nx/z9XC5gKnDdapwE+fRfzsTm50BQKSWrsJpmbIarH9qYoBnR8TSRlQ5jhXwrIyvSgWolRex5ruo47doDd6nHbXIwy2kEVj9d6hrwcV4wmrzMr4K0cWU4f5/QVYVjdVvgqohigUYTU3VsZXLQmgsI6jcFsp2kcZhGj+k2vganc7zWAhGyma3cYWZrrhQ36ZhfVSDEbrCKocIIaF/A3SJnNzH6b2ENe2Du0K29QoVNotyyKOTHxD6Pm6lcfHw/CZ2PKXsuuTNFz76wk9FNX/y3F2aZeqKNppBMmTFW8UVPgqLnntWA/q7ii0cdmrneHf0Nr4MeDx/TL3ZfDIX5WN1dD4WS1aanLhaoJRiphNk5yL9oSYrYl7Oc8KkTxRP8JvraG2QQQflOFTzAyzlUF8c4x++jfDa0DwH69+CuE+9e436+B5W4xyFFISygWm2MCyPUWtxgsBQJHMGQZPZ6H2aF/8xNaeJtXhMs/EckbQ40iVxGZPrjFJrhtmAWvDzi80qSu7NbhMXCR2/w5Z/5nL/q6S06pQrbzz5v0TDog+AyRNUMUe7HpVdR6QLZFWwKQs6698iDM9jTe8g4iPsfE5LbpAsHtLLhkzcNh9OLCqngWpfwE+GbL3+L0iFA9EFSgFH43dZCXq42ZgrtXN4w3tY3grgYlULitZzmI6HxmAtHjJRHnZti3qwiUFxmjBLaTKG2YBQVNStNpUKMU4NcSpCUnGfcryPEIJpZ4sHRU7getSyKQaJKRZIIRmLlCg5QbSfFliXjUtYpsSKjzDzE9aVxf1iRk1Fy695+jnseB+O3ln+3wOs819ofxgDm+E2R/EyYjf6gsLNv49UKqD6WP0gD89BuI0T7+FMblKFW0vR++cgsVgPl02mTbeJJ5+u01cqJF3/LSyni1VM0NI9vcZLpFDUrSY1p0aOtfSrdOq4lMv1UH+FUhdMGjv05rs04gEdPLS7QPbfomg9T8vq0qp10fVrjGe30A/+B63ZMUk6w5z/h8wmH9CeDZmUExw3hNoFjpIToqiFNCVifIvZ6CaVE2G3L6K8j2rrBs2w6OOmQ+pVQqAilKgIoy3iKuVkdohQAU3pYsWHKH+DC9FlEh3jS5/SlNyd3sbRGWpym3qeoKRF5n12jdSWDlJIjDG0LQ+h80+sXZxxxpfFly42+7f/9t9+5v3/8l/+yy/7Lc/4VSEM/vQ2YvgBNM+TNK8/ueg7tYv48QQw6NplMjJ2Zw+ZZGMO40PWvHXKVDHNZkRKku7+GW4Z09r8Blk2p3CbxG4dp4Keu4aqp+TTh6T1dfrCZsUTGGEhrvxv6M5z6MmArrsKqkLOp6jRLar0hHj9NR4F67S9Flvtl5YfG43dk1CmlMpGLsb4MkSUOZoClQ8oyhHairCNXnZAnbwPgF2mZD/TASVNBgc/hfEUIR4it773RJAGUFMtatGZrepXCU8EbHrBadf/8jZjYJKPKKqKtMxwdYFvB3jKRXeew5rtg7IwQReO3sfoEjG+z7nmZWzpEtg2ncmQoWvzw/E9pkXCWrRGLe9jew6BrFFvv4I60ZjxCbOG5ifkmPF7vNS+Tq+6An4Pv4xZLyFpXUeoiOJcA9tvQehTeBdoNZ9DPvhPqMlD5MrL6PF90BmmzCFoY5SzjFmYvI9xusjeNYwwUMS4xz9ENy+AKRHZeGkFXuVY5RRRzKjczjOd/M746mLjcLn23M8dTZpUMVm1dCkaJkM2o3XkZEJHhhROF0u5SOmi3DomnSH8FmZ+gBVtY83uY6qKNH7MtDgk6d8g7bxAICDa/gcEzir5OnTiA6S/Rs/fxMj3yI5vUJuPULUJ9vwhDG8xwTCUguM8piX22Qp3wAgaVclOPmaaKXLHkLurqJ3fhe5zGL9DFU9R/hpycYQQikJ6qMk9qs4ry3mkABefC/VLCAlJkeLbAY58hqOkKdB+B5nPQUq0/8noFIFGHf4UUyQIIbE2Q0r7V+MgesYvRna6kO58zOnIUz62tCl0QcNrYAyUTgu7sYWITzDtK2gkddXkUuMymuoTVtIHyS4nSR8pJC/5XbwP46Mq8IQPOmX0+K9x+zdIipj2xQgVrqH9j1xglhb4BhNu0az5lNEO00d/hg081ilb9cs4aYodGiy/hxeuI+rPIVVAPWqRmphxOaSdj1B5DEWO3vwWWf08ZT7BkpIiXCMfPUA2zhFMhnjRVUqhkFWCffgDTB5jN9aW0SFei9x9emHNGKC2gc5jTOcaZfdV9Mcm9AK9dMdMx+jGeQr31xc59PeVjrtFe+0bWPMTLLeOsFpPIgUOLEVpMlRe0tn5PkHrKqr/LtppUXnLfW0ZSTtcY54PYN7H6BLSCWEJ6fl/wKQsWDE56vgWVnLAZpmwKi1Kv4OpDLJ+CRUfYuwaldvBrq3gJnOctU12RreY1jZ5aObc99v4VkAnG2APb4IwxI//K3H9PHr4Pqudq1S9l8EJSYShMJq628D6WKFDCwtq6zDZA7dGdXb+PePXgf5YFNNpLJOTHnN+8ICMErX+DRCKSWsL21bYTgeRTZDDt1C2S7n+dVKniVn5GgYH2w4Q+QJp1+g0rxFKB1vY2JM7VMO7eIu7WEmfEEFTS0Spie0IISBMhqBy9OKExvZ3YXwH4zaQWKS955kZRWo00+l9AhkxyPqEeo4vPORin1bnKpebGm3b+MEFAIT0cC78M5zV72DGdxmlfbL6OuX0BuvhOuoZ46MzvjgCyYa3TafpMLv/Uyj2adY2ESfvYcoC0blEEW0h3MayE79+4anxfWXVkPVzSGUjZo+QUtKsbWHN96G+TtK/QdG8gJ9mXOmeQ7tdfBlRkHK4OGCYDwitADvaZJ4uqHsRvaBH9xmNRiZcx4oPMdWYzG5Rrb1BkQ3JlIcRFlY8QAhDZQxp2MFJ+lhljM5TdLzACttob4Uq3MCwFNo99frCIu+9jmrHiHKC3P8hxushj95BbP32ExGXEOLUUf/DjfAxp9Uy/YLbH37O6dKnv4bROIO3MPMTRG2VvHP9THD2G8xJekRSJaxXyyNDB5/fdPfLZN1ucD87fuq2svcazu5/+zV9ojO+akgk697nNwE1vG3Ci7+Pk89Q/halePZSTx5sLU+OD/4EdIVIPazAQgubUgl0NmdDusgsJvcb7GaH7O7+GVJIrlg20dr3qYJV7PoQk05ZRD1O8gV+ldOxalgrXyNwamxT0Dcl6clbyEqT5TOsMkFIF0t85JYhTElw8N8xR+8ja10qdwVdP48dNBCqoson6DJFJidU/lJAocePqHKHRvMlGivXkemYRa2DoHzKiaPwN7BXKtAZ5TMaqZSwiZyQaTYjdMKPxEZn/Eby8To/GKbVGK01dauJFE+LL10ZULOaZFWGq2yUkE9cA8vmFSzbB2lThutglo5f9+d3yYsEJ92nZtXo23UuNS9hdMF6XtJpXiZN/wotQK+/ijAWHP4INx5iNbaQwwdYzfMwvI/22+ThOXTjOdwH/xFZLODoTazDN5GX/gnxyjeBpeuyqG9ipo8pVl9kMnmEiNa5l015rnkNu3YO1X8Hp5ixgSSwIz6QLsJI6l9wDp1WCYsiBmCcjdnwt86iOH+NaCSmeX6ZUOM3Kd1TsZMxYAwCgU+AbTXQ0qOqDGgFsz2C+APsPMfonLbXwfbXT49vSdZ4HtFcvoxkOU52gZf8VazyBtHa15mNHyK9LlYywe5aFKPbuMkAEXSZtZ+jal6i6UaEdgsTfiRKtPIR06O/JDQFs0Ufz+vibf42hbeKtfktBJpycAPI0aYkTicY5RFnKdvdazgGBqnLUCrieESvdR71MwP5yqoho3MU8z5kMYXXIGzsMHcbiGpKgMaWDs7HIh35+N9fgEBGXIg+PyXijE/HTo/haOlSZmUzqtP0pc/j85pMK6uGXvsGs7JPOHwfZzEgL8cU5QjbPv2tuB160TYc/Jii9wJyS6KtANH7Jtu2TTXv461/E51NqXCwpg9QEuLWUgMgjc2K08OE57DcFYxecOyv0C4WxFXMIDlhVs0p69s0Pvx9oimEhmKOY3vMyxmNjznSTssRu7NdHCHZ8ULalcBrX0VabSJLU++9ges+IDp5H2P5OEZA93WsU7HjuBySVRmeKRllU8JgGyPt0/b5T8cTAVcaV1HJPkH/LkrtUq2+QfnhtjrjjC+RX4rYzPM8rl27hpRPF2KEEJ/yrDO+ehgmxQnW4oDIrjNwfIh36b35/8Q1grnfYvIC+NFlXOlT2k301m/DqXWqJ0p8y2WaS+pODYzAVR7dYkY0uI8e3qSvfOL5AWsv/gFi8AHx9D41bwUtXarOdWTzEkHWJ+y/iysDsCxS42CmQ2R7C5NnEK0iTt6lmu+j3RAnGRAFG8zyGSKAylRIFPnpAEiYErtIEEVM2bpEcvxXHA5uEYmKyq/j1TcJi/RUFW14ZonSfPx2w1lQ4FcfZ/EIMbyDCupUWQzKpuxcR4cbuL2X2Swu4q1c44K3RVSVGOlTPf9/oXC6YEq8ySN0njBxXI7jA/xglbZYIfUT8GpEScWizClMwaQY8XD2gPP185yvFCZdADAb3WbguEzyMZEXUpceUbpAHL0JjS18I8m6r1PYbaqN3yFs+RTjDHtyGyVshDbo5IgDxyX326zbLnblUyUj4mLE/NF7aL/N6trXMX4PM3xASYEqZujGRXRnKb7E8pAHP4CywA5a5KvfxPDFzs2ain5+jDGGjtPD+pRi1hm/HH5eoRmAb4X4lk9WZXSDLvfLGUMh8dpXWPdXcYXDUXpI1jpHo/waogLhtxGHP0FbNVT8AMIu43yB2zqP8QKOog3eWzyiUU5w4hOKYkbleFxdlHiP/ifCqVMYhRq8zTw+QB6/jd25jHFXQMC8mvLe+B3aXoud0S44OUwTLKdB4W+Q1J9HNF5A6AI7/isY30PnKegSGiUoBysfoU7exiibqvsy9SrjalmReE3qxsKaPaIMt9Dyo6JhGW7CyiuYzvOUjcuU1icjY0+38Mf+PTu/f5WZlkPuzx4gEFyoX3wSFeAIj2u1bZjtYVeCAjBCkbevIzriKcvoSH2yEGdVc9zpfTrSZmj5zKwQb+UFFukBSdCjHj/EqSqUW0e4EYKKSbXAloKP9weVwTpWY0ZVzjlcWaU4vk87WoXhbaRVx8omJMWcGYKoex3VfJFJOeFgcZ/QiihFxq3RLfJkzFbnIr6IMNIjPLmJM3lMIWBs1znUFU46ohsFGLk8H6tihsljhLKRe3+BtAJIRqjLv0/ceA6B4sPWv7x2CRWsYaTzVJQJgJUNMYM7AMh8htj63S98zTjjb4tANF7E1DJy6Ty10H1c5ejusoPQkxYyuozttJDZEHFaWCvDLfABGuRFjG0AKsqt7+KqLnF+m9vzPXaqIZ3pY1TQxswOmJqMqppjzR8i8pTSlDRblxFJjBOGiLf/37iixPfbnLvyfbIyxRaKo2pAlp+QFXM8AUU+JhjcQxsAB201uaA0634H420hMdiLPTAlZbBJ0XoBWd9ZRkWcjS/O+DVQdp7HcnxotSnNstApFocIbfBRiHTIbPge4/F9qvZlwtp5VkdLR21TJMzih9wuMyyhuFy/inRb2K0LGDtCq9rPhBIIgqBDfvRTymANZ3QHuRjg2jXqtXWOp/c5LOas914msGqoldcphUthDGV4jnRxiCUUNbfOOB0xNSWrXkB9dgjBCvlwl9radQqnh/mYs4fGZhFsMLcdHszvo41FuP46jegcnn0mNvsyEdN9stEH5FVBPTtBa4mmZDH+gJlXp7P2NbzFEUYXCJNihAsIDJK8dQ1hB6jpLnJ8D3rXcRubjO7/d4IqwV/4sBjTaO6Q+stucQuXZtDkMDugLmsIIdiJzmNJm8hqPCUE01T00wOCfERTFziFoZ7tcdJ9iWnjPPnoLrqYoWod0DHHyRHDdES7uUMoS/r7P6bttdlUHfLG8x99Z6Oxk2UMVeFvYITECPtJUVuqECqNkJ891i7DbewyhtClss/93Nv8w7k/QZu89dKTsdEXRVYLzPwIjMHMDpHNy8u49DN+I3m4uA/AZjLDSAfj/XobRNesFj+M76KNQZ7Wyove67j3/wg5uYdu/Oqd/M74zUQgsb1tcmuImT/A9XsY99liytJdxe69iJkfUzXPk69/h0xKDsY36MQHlGWC760igg55MQBgXsyYmxwnPyDq36YShpPWJu/MH1H3akxXLlPZTWS4iSVsCp2QF4dMswGjeEY37LFjOZyTLkq4aACTIsdvoWf3sZIDSA5Rz/9TWJzA4Bbi+G2s3jUKpw3rywXqmhXRdwJKyyGSPtXqC9yb3CY1hmj+gEu1q09qZUZI8ujT3ZkkkvPhJTI/xZHumbDmN5jcpOzNHwFLN6K0irk/fQDAerTOqvN0JHxaJayEXSQKCdycvI9vB1jCQiDYsn3ckxvYsz2K7isUUpGUKd18zGD/R4T+Cs32VcL6RSKngd3zEMU+5drL9MsE58F/oyltMBJhB4iwR17fhPkR0vEp3Q6kQ6rGFareK1QSzPGPkP46zB9TrqScpH1c5dJqXEXVL1BIQVy7RWoqXMulNAVCBYiVV6j2/gJTFDTyQ17e/iaFdHGFzxfBUz51p8a8WNDxO2e/h68Aef0SItrmpBwwmN6iG6zQsVcwq68gkhMSN+Q4P6HuNFCWQkgBo4ewmCEXYzrrL2H6N8nKkrtenVwXXFIungwpgnWsfESR7FNYLvnRj/CSI+oSvPo5tLGXx3U6wJk+Ricz9OB9JtkxP5KGQpe83OmwzbKiKATIwfvoxRFy+hC/trk0bEhH4HSejP+t9gsw+oAJOTMvwNZy2Sjsb2PvnGM6u8FJOsLv+szsGs1nbBdtByipoCqpgh6HThNjDKKasTvbw5EOz9Uv4DcTMAV0rsDsV7jjzvgYH5vjGfOpUeC/CONqwMG9P6Q5fkArn5HVLzHPxoj286zQwAibrPMccTaAIqbee52qfY1ShYRVgvZWGM4P6dRWiPrvwMGPMRtfx/LXMHaE0CWV08XqvgjZlKC2zppyiGRALm0cN6TyIgLHp62WtZOynIGoyIUhSwfUhu/Rz+cEzRcIcQnmu6wUE0Z2k1HzElFw4cnahEDiO+vYTZ9q1l/WQRdDRDvDnBrchCrCtzziqmBz4xuQZZj6uWXD7ufgyxA3mWO0wegMmfThTGx2xi+BL72C/6//9b/mv/yX/8Ldu3f5nd/5Hf7RP/pHfOc738G2z+z5fpOYV1M4+SnFyXtM3CbTxjoim+AmJ9R0iXZ8DrNjhBI8F14DBDKfIud74DbIwi0uN5+j43doO10iVafthshyQeW1GdkRrdkB09oayf4PGLUvkimLsR2yKcBFUqkIEfh45j2M1lSD28juK1RVRemtU9ZbJHrBtNal0blEfXGIO31Mwwpxtn6bveQho3RM22uz7m1iMEihnmR+x3rKdPyIwWKfvhQ0OtfJ0XhuC9dWoEuK+icnp1p6sPYa8BDjdZZuIWd8ZZFUiMFtTFXAyQ2kdKjsOso/oFW/xLwXoIQikEvBgDr8AaZI0EIhtr9DqSLSC/8EnexzkA3p6wVF/0ck43vookQ5IZfO/y7XjaAqZtwpjznOxgig03iBuhtBkeI1rsL8AZa0KKqSfcflUrSKKHYwbgujc4yoEEYtF4MsB8gwXhuki2lsMeueJ46HqDhn3LyK07+NmB+BnqHDFezhbYwdYtUXTPWU4/gEJ1qlHn2LUC2tZY10kOUtAEw2R5gKIywyk3CSHuMoh66zivyMru1h3md/vlxAMMaw5m3+CvbkGb8INg5X6s8hqjlOlfN+MUULi7go2Ag8Hs0fMSlG9JMTXqlfYMNp43gb2Iu/oNKg6xdRfkBzcg/GtyiyGUIoQlWjM3tMOb7FcTphZeUa00rhKR8zfoB1boN5lXAYDwjaF6h3ruI1LtHTFfvxPsJITuI+q0qTxydIbXAX+4j4hOp0IccIC71yHSs5plQBCAONHYrGZZzhe5h82XlnJ/ukg5sczh7RkJK526KpmlhFTH7qcAmghfO5cbAGSdV7Fbk4ALdx1unxFWdeLjDGYDAsivkTsZkQYJ/cgGQCPMbe9ChOI1PN58xuBQZ5/BbN+ASdDdnc/h6RVWfoK+7kA9qLA4r+TTb8TdrRJtPWBWbZiNiqkSXHPO/2nhTntHRI2y8wyI+JqwlhMqYdT7BUHW92SC4U4/yAHAutF3jFiHfH7yzdCKUgqxL254/x/DU6bgfP36byuljV+7i1HexswqHlEja2ifZ/gF3M0c0rVOEFKqeBFTShzJCOj5kdoY1kNrrJrsmxnCZbwXnEqXDs0xZPjXSWsSZGgx0sN+6ZBvPXgHimE+lGuMnB4jGRXSOU0TI69ehNTJkjpLV037V86L1Cas0QVUrVvEpl19FomPyUef8djr06sePw6spFXHxsx0H0b5A2dyA9IsMlNBXx2FCXIRzewegCL5+RBV1c4bPqrzMtx/zXg7/hWrBOUzSI/B6t2RGhdCmdVSzXQZkKk8xwD29i1n1EVcDxacdjM8F4LeR8H+N3yaOdpRurLiid1pmjzBm/EioVoVvXoFvD9GfLc17QhdkhyGVEg1wcYAkDo7tUrecwzfPowQeMSHk/3kM5dYTxkOk+3uHbmDKhcjo4669gjKRymhS18wyLA6ZJjL/+Bg0kVnyCsCMqu0ZVxNyO92nEAx4qi46/xcrGdzE4aK9BYLe4aAfszh5hY9Pw6jS1pBh8QHHyPk42xb7wj8ir6imhWUXJcXrItBwzzxfL+AWd0vG2cOz2r2/D/x0lNiX78wM0mips0bQCFosJg6DLyfwxvjrCHT4mMwlD9xYEXXpuHeOfPxWAa4ROWfTfpRAGN+gSNS5guSFi8hhd20CPHiGji+jThVJHWNTsiLp0uJhO0KVBt64SqQhN9WScMilH6JOfUIzvkyUjgrXvsEpAo3GZo3TIePPr9GcP0bZHbXp3OR4AplXMcR7jBR2OdYHf3GCR7RPZEaGsY88fQP8DAOyVkjw6/2R7lHYDp3cdsglVuI75jAVNrXzyzqvQrVF9+Fv8HIQwiOHtpQv49AAr2vyFXVm1CrCCDmYxQISdp5xfz/jN48H8HnW7QW3+GB2swq95TLFht0hMzmExZsNZCt/K7nWMUDi7/530TGx2xhegIGP06L+QL07wrZDVy//smbUMLW1GW98jnT9Cem1qykcnu+RGMwpXsZIx54SFViGNaIvClDSqhJl/Dmf4LvPJA+JygWdiLumKNB0wDLoMyhwn77PqrbMXP2I/3kN5NS74TYRdwxkdAQIqQ956CXHwP5jd+o90oxYsHiO9LoWxwFtBaBBeCyltpFt7Ihh2gh1qnSGVSTiRNg1dEOsKgKzKvvAitkThyzMB8W86w2zANF+qSXxrgP2xKMyietrVaFHNuDO5jcHQ9TtkVUpeFSyqI/KqoGY1aCcnOEUFRYoVH6Fr51kL1yAdsFPfQWHhOE3s06bF0uuBV1E8+htsIXBG98jDFbxgjUnY5XF8gltldDa/hV+7wszkpLagdfQXy7rj3p8j4j5FFqM2v8NuvMs4HVOaktVwlZbdpm5qXEWSZ0NGyuHG6AYtr8WOt46SFlQVQllY0keKZ6Q8fA4Ki/PRZSpTYp/Fq/3aWegp82KObwc8nh8gleDHxz9kI9jgUv0qttfixuh9KlNxb36XNbdFw9QJjUUuYiwrQBQJhYqYje8gGucIq4TpZA/PXcPtzDGjG8SThzi1FapiymKyi1vGqJWXiOvrqKO3sYaPsPIJtC6hrSZ5MaOwXEpTMi9mVF6FJSTGgBKanvJJatuooIujGp9IEymdFv3WBfYX++iiohM02fR2kEgqAz1/m7wy+FZAzXp2Lb5SEWx+G1kkeG6DCzrGEhb3Z8uGglznLHSJar24dDx0azA7U5v9Oii9HvbKi1DGlLXtL01oBjAvZxRxn0rZzLMpHiVGuUzyEQBCl4zn9yhMQuJEFPVVotOat7F89lrbaL+Gdmt49/47palId/8Ss/k1nPkMqQVpZ5t3dInvRey4HZqnLYNV8xqPRc44nbCWl1T6Nl4yY5bssoiPcWf7dDfeYPL4h2TRMdIYGrKGGu/TrSY0u21sb/3J2oTUKaqYUzkNSquOU9+CxQkiWkWVM6QpKK06tnC4Un+eigobh+zZm+ZTMcEKzI+XST/es2s+sZ4zK6bU7DqB/PzY0zPO+Fm+dLHZH/zBH/AHf/AHDIdD/viP/5h//+//Pf/qX/0rvvvd7/L973+f73//+1/2W57BqcX/9A7kc6rmRUq7+amPtbNjRB5TBqtPxT9+HC8fkQ1uUo3uELQvMzIdRkYTbn6LOjBpX+SDZMiWFTH3ZtRUDXX85mm8wWMKUZDO92lYNm6pUfU2ejrC9G9APKKx+TUGtVXsyuDhkBvDwK6dut99dPURxqCVh7EkqnYOEbTA65LaPlk1I6kWHGhD0X0BU2Y0vXU8IcmwuBcPMBhOkhOUkpws+tSciG3//KmNsqRoX6ZmUrQTUnkdalYdNXlAmS8nJDI5AfsZHY+1NfIs/FIvlGf8cjBCgd9cXlD9JqYsAYGxQwTyiTgBlscbpjr9O8VKjzCeoFIRVXiRzGhOZndoCUlczJFGEpiQRragMbhHFh9xod7hJFjFUwGVCig2voPQBa6UvGx7VNMHuGWFdB0WXoSdTXCSIxa9l7g/epv12nnq1vKYE2IpfDBOwEDPIB5wcvAjmm6LtaCLMRIdbZNXI7zaJrapME6bMlmQdq5gwi5Dt4ko5jj++vI10cjW+WWUXPPCEwX8/mKPST4FwKm7NK1PX2wSn/qfM74MnMUjRHyCjjYoTvfbL4oQBrvMsPZ/hClzdgKfO14bz/JwT8//cRGjjWaKwJE2a8LB9K4jprvgNcBUhCZlMLnFbP8H1PMpfriOki7e7JBW0MUxksCJMNqg116jXHmDND1ALY7J3BqTaIe2vXYqClqwKOdUouTYb9AkRsoKMT9EGYWSFtWpKLiwW5id7yNnj8AOKaIdDBLjNoADjIBcCDKdLo2DdU5pquWk0pS/0DYrnRY4Z1HIvwk0nCbjdAhC0HCaT9/5JAbNPIlB+1mkybEWBxhln/7WBCAQVU4gI8IgQrtrFB8bLktd8OE4xdIKt3GNdPQOTr5A+i4lBUUV4wufo+KQOOkTmQQnCMlqm1j5BD9ZkMUDjm2PYTKks/46s6O3McP7NOodbmUTuo7HxSKlXqSImoPpvEIulwVN2bsO0z2M36YWNLD2/gQ7j6EwyKO3kefX0dKj6H0TJ35EpRdYyRDTvsyoyEmNIUuHrPireOJpwXxuMubllMAK8URAadexN76GyGcU/urZuOcrRtPq0Gp2PyaiLD863o1BoJ9am9fSo3Id9tM9rNEtvNkj7PkhLXLu2gGN7sv4WnNBvsgcw950l/Xe87SLksiykWVONXgXy++iN74G+Ryz9TpjbZBYLPKYtEp5WM5wmldBhbQ3fxs7niKqjLx5CTW4iSkqwCyjZj8cdykLKztGz3epKmBxgqsk5ugGmAqnc4WsfvlXuHXPOOMjcn8Ttd0EJOrkR4SDe0CB3vldpNUit1dJ3RoP5/dBJwzTPtfrV/CG9xCzx5BNUW0X0X+XMi+wgyaT7ku8azTHpuR1JfHHjzHdF1GzQ3TYBb/Nhd6rkM0Z5XOkNPQXj6g6r9A8nZ8mRUJaLkuN4Wljl5PPsJwaoiwATeWvIITBGIGm4iDd5Sg+RlMxz2e0nC5XGs/RsXqf8u3P+NuQ+i2qtVcQumDf6xI0XiTN9tmb76IoEKcn6Xkxp2YZig/+jLKqCM//Q5LN38VYPqVfo/S7VHnCJLLo9F5ClBmVqqG1Qrj1J/HKJTkKC6OhlU4IK0XdaqGLnFuLByyKBevhBh17BVtI0sUxCRadxha2LcibL6FESMPV7BZDLCTd6SFeZEHrMofzI+pOHadyiIWLZ7k8Tk5IigxbKF7ye1jZgBJDqhPK/ARLb+Alx4ChCDbIg00IflnNSgL8FsyOwLLR1i/eGGiEIu++hmrHp40wZ4Ln32Tuz+6y5q+j9v/yEwugvw7WT2u2d/OjJ2Iz7ICy/TzO7v8gfen/9uv7cGf8xlGZEl0kABRVCiZ/cl9uMhbljKCa4xjJg2JKrDUiGfByPMSf7NHKh8Sr12me+wcYVafwN6gJibPyHe5MblPogrYTkpQZWgjIxojFiMiyWDOCqRlQO3ULFMCmsjmIp7xph2ylfV4yClf4CF0uazWLY0oqMgN+6yKliKBKyDqv4xVzZLxJGY+pkMjFMdTr5FT0tUW93mMyW9ALfdajdeJ8QS/49Mitz0LqFGtxiHECCvfDcZDBCIMwZ+f83wRc9ZG4ylMuNatF6qdUpiKwfcblgLpaxmkWpngSOJaUKXWnxixfYEkbjEAbjfTakJ0sm7Wd5WJ7z1lHrbZR3m0wUDYvo0+L4VZ8AOkdrNo2tWxI5tZw0zGmc4VFZdGf7OFIC8vtYNUa6JOf4oxuUw0+QBiFnh+xaJ7H8jtU0TrZ9B4mHTK1HGxlMYrHvOy1sYePsMgoZ/uo7guMszHrwSZq7Wvo7IjMjlDCekpG/XS86GcjkcizONlfO4XJuDu5izYa3/awLYtpMaHQOYUuGOYDVr2lc6UAFvmcxG6SK4/tsIVdPKZqbFIJBzPew7VDSsvDzid41vK3ovIJ2cGbSBak+3+F3ziH272CHt5jMryLSUZLFz0BeF3E1tfRxqcedViJH+EIh7bXRZ3WSZ1kD1NkWMon6r1CVrtCKeQnHJeEzgkmN2nFh6T1HVzpPWV0UFMNXmy+DJjPPGYrFS1FZ0BNLY/ZXtDjYHFAaAWE1plI5quA4bMdRv82NKwG6fob6PEDot51HimbkS24fLqGZsePmR29xcFin2b3eaLFY2xCcnfZhF5Ij9QKCPIFpneNtIoR0QbTsqJRJbjSZza5TxVtkOdzGLyJi0PVuAhWnQ1/C1d42FWCOvwJyqrB+CZ5vUfavUbdbVJqiUbjnjZvCwQ11QSrSX4qCpY6xT74n5g8xg675L03yLuvULXm6MkHWPt/hSMDrI1vUtqNU0fOX8x5Mg+2UNtNDOqZepCSgnvTO5S64kQe83zzGhZn4uMzvhi/tGySdrvNP//n/5zvfe97/NEf/RH/7t/9O/7Tf/pPvPvuu7+st/x7jZUdYYZ3AZBlgtj47jMvzFY+Qhz8FIzGDo7J177xzMcFZQW1TSpT4tU3Wet9hzQ+QHWvg7vKuOjzenKCKnJsIDcJMz1gnhzhC5tGP6XWfw83WxB0nsPNF8xqdfalixu0qPlteqvfQs0PwWuz4neppQc4du2J3a+gAir0yquIxT6V3yL3t8h0wu3JTUpd0fQbuMphajTr3RcZTB8SO02oYgI7wM7HhMYwS4aUumSUjlnxEgIREciIqvUiReMykR1hi2W2PeqjE6mRX7wj5IyvFsZA3n0ZqzYitwOsxR5SSDL/I1v5Zb61QAsL3buOnO+j0j7lyV0s9ZBq89vMdLy0k5bwaPGARu8adW1oOh3qANPHuLpiTVt8q/MqwgoJVW0ZxCcVNnA50xSLCaWYU/pdjsZ3sKsEa3ybrFpgNc4TWz7NwGOWlIxOfkgnGWEtBiQ6p64stqNNIqeBq9rQXUXERxTeNo+N4GLHgTiG2ho6XGdgBEqopwbaBknefAHReuGp3776WLyIEp89cGnZXUwE2mg6v2Cn+BnPxipncHIDYzQiHiK3W890s/n815mi5g/oF2OMcgjzIb6MqOUVL669gDFL54MLtYt4jssinyOMpGbVKci5l4/QXsCV5IRisssw3SPy10jCAV7jInVtwFsjWGvhhh100MGfnYAVM/ND7s0fcq62Q3Dh+2gqaqeRTMqUXBaKe8Wcqe0x3/tLPEvhVAqh6sypEGQo9JNJZ2nVofXSU9+vCtZw2gkjpblVzOk1t2kEbQqvQ1MoTCWWk4Az/k4TyhrPN5fHxscnXMaAXrmOnO+CXaN0u898vjW+A+OHCMBeO416AnTvFcRsF+M2ltEdLOM2z9V20GXCitPClAUnYYvx9Da9yT2CZIjjtbiDYlRmtP0mOpuyMbwFpsLNauxH57m3/i02hcEa3SMdP8Tzu+gspuO2yUzJdmUIok3aVCyG97mkPNbdLYysUVIwyke4lku08urSkaQq6XZexerfRyiXyq09qSoaITFFTFVUCOkiqhLdvUymDb7lYf9MMdGguT+7S1ImWFLxXPNFbJylK9ypM9wZXw0yk1DkJ9TzBZbboXC6GAQHeR8TNWhXOWF0iUqFn9CEFyanH/dZwbDIE7bqGySNTWpWSLr/Q6zGDrr7dSKvQz2f43mr2P2/Ri+OcHROsfoGsXSwN7/L2PK5lw1xpWEruMxK2KHrNRFoTuIRQRBhSZ+8+TFRQes5lJAYy6cIlmMxRxeo/tvoHOTkAay8SIUFZfJEjEY6hE+m3j7BzvqgC0pv9UwQcMYvhUqFSFNS5Rmy/QI1nVM2r1GcnksPihEP5o+ojOb6ystsujuowS66dQkRHyFb5ynnw+WL5TFO/IjzQkDYpZAWqBo6WbBobJGmY+ThT2nFA/KVq2wEXRaLEaPxQ4yykZ1vYpJ9bKFxLZuiqlhxV2kEdUKhwL7JrGNhVl/BWewjRnfR0Rq3HYdBPuAg3mc72Gartk3Dbn1mk8kZfzsafgtV3+IkOWEr7KERjMoMIUBJcOtXESIkykOq+Aijc2zpwGwfoUsMNpXqYNqXcXWB6L3CJLzA/flttKqzYdWxww3yok/TbiORuCLgauN5evmUYDHHGMiEYZJNADiMD+g0VghVE2/9G8jpffzjm5jFBCedUp7/p8sxVu0FyuF9srIiXAxRLZ928yWkkMhyTiEOkX6XG7NdAFrFZNmsYoUIR3BcWUyFZHX0E7zpstPc7ubktUu/tO1tDOSd61jRFtoO/9axl0ZalPIzLj5n/Eagjebh4j5f73wTNX9Efu73ft0fCU86dFWNu9kRvxV9FENbrryKe++PQFcgz6LMzvj5cIVPbes7mMFNgvo5KqdDZhLm5ZTD5AA/GbC79+esej3CziVip4slFDI+QWGx6qxgnC6Fv81RdcI0u0/X7hKqBhfrlylMjisdYhQCaJgSSwR4QDHbw/a6hKNdjPTpLfaY7P9Pegrq4Qb7boPLjXVcEaFrm9iLXeTq12nkC5Tto8NNTFEuXTjtGovNf4g7u4Pp315+udMavS1cVt0aTjKg7nSwsZcRic6ypgufNMD8MNbZCEXprz7lkiwE2P13MIs+QgisjW+SO3UeLR4wL+ZshBu0z6LFv/K07A52Y3mMRKoOCLb8HSblkPvTpdvRWrjGmrtJXTVY8VdIq5T1YAPQzP0pgfRxZQBIXKuJCUcY6TzlDlhJl+pn6pIAyNNjSgTYMsbuvYGePwanQVvUuea1yK2AhlGw+1cUj/+CsLGDJRXGrmFf/n0iu4luP0+/SGmcfIBbLeh1LjEyNhqNkRIQKCwCvwlGsO4E2FXCreyAO5M7dPwVVsqYc8FFQJCZhEezhwDsROdxxBevK5/xi1NRMi6G2NKmJpun5hqfj0Y/EUSWVcnlxmVGxRBtNI8Xe3i2R89d5WLjArN8zkrYpR8PWc/GOIv7lPu3EKvXEeEaeuN1bBWwoRQyOk9ttocRiiJax2pfwRm/C36LYdRjo7aOU+RIy6acH5LV1wlXrkDrBeL2dUbVMlnk6+1vYcyy/iqEwBjDdLHLZHqbut+hiYWWDqqa42QjKrf1RBhWzD7g8eO/ZpKPWRWGoP7CU99dmmIp/lUehffznXvt7ARMyYq7SrvZQaCepDec8ZtFZhJmxbLx+fNctSLZwln5NlX369ydPSSrMmw0kX36PCFpOk0sO6CTL5CTfarpgP3WNhMk2/Ud3NkeanGC9tbg+v+VXeljWy6dSkOl8ZtrdOJjaqZCLI4ppIMNlJ1Xabtd9haP6GRjyukDhNOh2Xke1/bJ6+c58lcRs4d0nAZ+4xolAktIhLLJw60n30NW6ZPUHpOMEbqklIp7yT7R8CYmnbIZbmMVsy8l9vLD3+KzMB8TeerTBJkzzviifOliM601P/nJT/jTP/1T/uRP/oThcMj3vvc9/s2/+Td873vf+7Lf7owPETYfhh8Ly/tUBbjQBQgJGKjST325KlxlMXbJgjVGjSu0VY3nG8sLfWXgSjFnPnqMLW1cr8ePqykDk1OzLFZqG/iDPRp2DTuf4873kCc3UKvPsebXmMkucbRB5K5RuctFptrsLm7/HXJhKDa+g6dqqKMfUxVzzMqLFO3rTz5bZlLQmpbOkHnMc41rVKaiomLf8kmNgfiI6+EG9D/ARuHbIxbRBra0cORHi6s11QC1jNWaVxMMhnp0bvkYISj8jeV2QyOrZBmdcLaA9RuHETaF18OZP0AP7qOUxC8WZI3nUJO7iMUxpnmBvHaRwu0hnQbs/hmCClNWTNN9HqRjADZrG5wruvha4+QT7NkBWnjYGy+jswy8Nk17BS0dxFLCBrrASg5wxzewhg9AKBatS6T+Cqgb5FIypGKtWFA7egthP+CgWedwcItR0OS8hE2/R5JP6AU97NaL5LUdjLAp/QYni10q4K4bcaH9PEZ66CrlUuMSvgyQzzjV/+w5YsPfwrd8HGkTfU5BXQpF1/nFOgfPeDYfZtdraSOlhEojlAXPyF6XpsRODzFVTuWvfmIRxUkeox7/Nf3kIY8bmxwkE644DTZEgdd6AYz9ZOoVCJ/nZJsy6lGoEAubfn7EoowREqbZMXVlYztNHJ2x1biI17iCaFyBfE7mrYDTwp/fxer/BbP5Q6pJB//i7+NMblKfHZFhoPcqpbdKMLxJMb2HvdhnZf0NKlMR2nWU5ZE3dzjOpkyBXnFC1372MSbQiJMfUyVT5ukRwep1DnG42H2ett1aLjJ9yfvny+LDc4L+BTtRzvgkHxeZVZTMyimudPDtBrQ+ezImquzJ9El8LGKhcNrQ+dmFd0Hb7oIN2t9mZmLuj27QQGNN9qid3KByQlbdkFm4SVmVbE3u4d77z4iqIHjxn7CXp4yRzKXFyxvfoxmuUTh12laA1b9DzcRk2ZSwLDBBm0mlKXUBeoGz9z8YMuM4WMdIh7pfY5LMKHVFEa5x7qX/A2v6AGFHWOkAIx0Kt4uONnGGt8BIKqvBRlZQ713HwXvSifghBk2hl7+eUlenMQpn3a1fNTQVJ7N7rD74z+jDN7Fbl5FX/zmT+nkWiwP8MuXAbbDhdz7Rh6aqGFcqQidgJgU7XU1eJBxLD2Vyeq0LrOSQmowH9UvIxgUqUVHTCpPNMckJlRWg2s9RBOvcm95bxr4ClVdxTnVZid9lkh6z2rzITDgkZULjY4daadcpV9546nPljas4s31ElUHrItS20OEWRrkov48oU3T9/KduEzs9RBy8CRic9kWyxnNfyrY+44yfRQsLWhcxo/uYsEN5KkgWAsqqYj3cotQFLbuLlh5m7XWqdIBZ+xal08CW7yPmR1iOS3z4U3wdc755jrx+idiZof0Z42SITKdIAX5VEmmNOH4Xp1jQCFewszWsk5/wqP8msSmwNr7JpfYruMbFG7+FOblFX2eoqMZk989ZsyMsq0W1OCKuXBwVsBFu0gtWWXU3v3B3rKRausyeFfJ/LpRQZGWONDaPZ/sEzYBZMcfGBb0cs7rROuO7f42dTWj4bbBr6PVXMWp5LXdWX6Z+UlEgcPp7jNBYu3+CRnK8/hqjyQd4MqQMUjaFz7mgzXG5oFa7hArngAG/TTB/QFymNJzlXE8gsRov47pdOLmFnO3B4pCgtkEWXaDyuoTeyrLJBEEhNLYpMVjYx28isjGWHXF5/RVO8jlrmcSbjzCHf0nRWCfuvUxsIM/jJ3MdfibS6kOe3P8l8OHc/4wzPuQ4PSStEtaFi6gydLD2+U/6FbBht7iTHjx1W7nyKv7N/xfWyZuUq298yjPPOON07luN8aSHj0c7noGogfBJBTyY3qM0JY/mj7hsSooqp6KiZsCJNvGUj+WuIPo3EE5E4fWY6hE/OPob4jJhs7bJK6038GWIz7LmtN56BfvkJ9iLIZZU0LkKxsJQkEhNGT9mNrqHnU7xozZUJR1/FVovUcgQ+/CvEckYIxXW8/8HlXCRw/eR1RGyvoaVHiGyGZXfo+wZcl1iBRsoAUrDufkATy5Ii4TS20YrH6ucIY/fQpiKqvcKldNcxrpVC5zpXfT0EHSFvXqdPNh6eiOWSzc4jEHonEU1Z5yNATiID2g3zsRmX30Ekfpk3af8WNJBVi1rHFIoNv1zCLGM23t/8hb3Jvewpc0bvW+w4W2hjWZgWQgMkTGfKxIq/TUIHYw9plRXEHt/Shk0sB79Ge7kAX5tHdO8SiUCtLDodl7AjG9jNy+gey+Su10W0QZ5MSGa3ERbLtoYuiJA+h185SPtLmbdQRYp9bDHy/kQdfQemX4fHTZZFItlbVVFaDQSxSDrsygWAIyyAaveL8tR9oxncZA8pp/0AbjUuPxUqs6noUyObwTna+eZFTOabgtXhKw5IYmfULPrFGXFtJzQsXuE3vI1V5w1wskHMD1G+zWc2X3KwS3E1nfRK2/gCQucgKzzUROufe73KJsbjIfvM4v7pFhcXH2DgJw0nSORiPoWZRqTPPg/mdQ3GAmXq36LOi6l18NgUZBzpGzqfgc53wfp4tghDG+TZH2E7eNs/69Uwgad4ioPgaLCItMZ0cemodbwBkz3SE1Mtf41bP8c4jMiz+3kAHH4FmDOXPB/zUido9ITjB09M8L7Zx9rxY9BOhTB+rKuIDQPpvdIyhQpJM83X8Q5df/SVGR66Tb2Yd3CKmc4J28j0KxHLYaVIZQW9ukaWhFs0tj4HvWjv4b+Q2y1YNq+QFnE5NJlmk24WBqMjNAa7PASq24bCwtdewFtDPXRe3jxCFNNSB/9JQtps/JCl2k1xlDRtNuo6QGmfQkxuIsznKL8DY69gPtVyqGpaIqSV4mpqzZ560XgQxdyjUBSWXVkfROxOIHmDlo6QElSpniNC1jlBxC0KX9O8eXfZj5t47BTP880n9BwGticrQWc8cX50sVm3/rWt7Asi9/6rd/iX/yLf8HLL7+8XDgH5vM59fpZV+Avg8LtYq+9uszkDj+9cCKEwTYxSJtp5wKT/ISG1UKdnowNmjjdxzp+E8o5ke0xHbyP5ffYM5q4jFkLVulUmsZp1F9ZLoirBQ+LMQbDC9Jip3UZJvfR0SrJok9AifPgT7BbF+n4PcrRLrIQ5PVLCAHp7D53xu+TVRntWptVdw2RDzlZHGFXU2oXV3FYdmFEqsZ2PiDu32YlXMcJL1BaNTQVwvLQRUzNjqjKmKpKsFRAiwCrfgVL2vjZBFFlVN4K1alz2aQa8mD6AICt2hbdcPtjW81gD9+H6WOsoE3Re+2T29WUqOrDeIUzEcGvGo0mNxm2cJ+y4P0EZYpSAnX4Q4zfwy0WVPEUMKijH+PYHrm3zkjPSDyFPxvQ6lxjfrpPpZA4VUbz5AZpNsSYgkNVY9XrENavoYWH8TsYaSOrBOvkp4gyQyqo8pJqcQjVlEKXlCZD+D36W98hqm8h5wc0onXC3KbSOTKfsbBt7gxvkvVe5zmj8CprmQhn1TDCxkn2CR/9V9zhe0zWX+Wnjg86Z5RPqLldhJE813z+s7bIEyxhs+KsgTFY1QytXLQ4c/b7ZSNNgT18H5PPMZ3nKZwOev1ryHRM5Xc+YTutqgXO4z9FHL0LnauIcBW99u2nB5Nxn5GeM0oGKMejFQ8Qdsh47Tlcp0MIWMUIWcSofMxs9AHTYop77n/B9raoUXGvHPF4cYwbbdByfVZKn6PxfTx/Dc+pk3sb8LHGOO11QEgcv41lKrb7b+FkE0Ynt4nb50lEQdZ4nmvFBBuXrtdiJhTdrd9lgwUj7bPvt+hriKs5MjsmsmqfiPgDOM4fY00fYAmoWwGJMUinTqBqX+mIP1klWMc/RZQJuvvi3zoi9YxPsh/vMkiHCCG42riK/zndUFXzMgowyqUIf/79odHMqylKCWLt4DW2kUVClY9QJ+9RWh5bZkh38AGUCcIIBALPcnF1QT3vM3h0k6BxjjDYBOHAWh350/8H/vA+/vprHNQ30L2XWJQLDoe38YGD2R7FquZASKzUoi09Vo2NXcYYY1HMhtiLtxF+m1KF2GuvU3g9xLnfpRy8S4wmt20C7Cfjvo8jsdiOztFP+3i2w/7iMb7lseptfva19YxfCaqaYw1uopWgLiuY7lFlY/R8H5IjvPp5VvvvwNE7hNEq5fM+ibeJPb3LydFjiqJivDhGWRHba68TVgXx7Ij7k1ssohXuSLjub7EhfOThj6lZNn2vzZHlsHHp+1i7Hrllo+cn2Csvk8uAhtvgOD7GkgpXeczG7zMc3+c4OSSocsTGd2i6z44lFqZEUKGFizEG0bmMuvMfQUh0Uy8jjQG99m2WfXaffgyKIuWJl0G++JK3/BlnPE1eu4is7TwlHDcGtoN1JosS4dRpqCYAhdNBOi00ktykDGqrhM3zBOPbpKP3aGYTVg9/QrH5beJolff6b+Nnc+rbv0VaZuRlTDV+SGT7NGaHuNEGRVmyyB8xzPqkZUZ7cYBKxgTSg8UJcnyHyPUwZJTzI6xgDWm3sYViJdriKB2z4qyybq8g+KQLyGdhJ/vI/g1wAoqVV5eNWGd8JsYY0ipFYfBNgalKVoNV+kmful3DlQEiG1AUKYmwGHoN4s1vMikndOY32fS3Ef4GQn6AKDKEMniP/xLr5F0mXp21ziXmVgdbKdTwLQ6meyxMhV7/FsdaEkaXsLM+/sGPuKYUefsiOOsIUy6b6ayQwluFlSuU8T7uylXE3f+G7L2GWLmG8BswvAV+A/vBf0XYbcTKJebjmyTFHOF1aeivsS0snHiMmN9nSEpWJXjVHONvUq/vYKZLQU1ZezpOReoUe/AuRhfo9oufu0Bxxhm/CA9m9wDYTJfCkq+K2GzLafPOdJdE5/inTbFV6wrG8rEf//mZ2OyMp/j4IqJB8970Le6O7tJw6/xW60Xs+cnyzskeon6eQpdUumIj3MSSgq2ywNYGv/0SdWf5Gyj8BnJ77bQlznAy/4BZekhleaRliqwSpOBJ5JKjDVYyRxgD44eUbg29conDxQELv44wJaa9Q1WMkMpj+9z/yo67jiM8VDlDpSfoyR2yZIRo9jCN17Asl6oyyNEDrOxtKitCe7u877cpTcX28EesFSCDBtbgHdxiSOWuYlZeRysfGR9ANgNp4R79DYUMkY1t9PAOYnwH61RIR/l0w70xoLsvISf3wa1TeCt4psCWNoUuqNu1X9m+PePLp2G1SfyEUhes+U+f841ZChgKvRSkVWjGZZ/D4T6e45FmOUoqAttDGMVasE4onz4eYj0nqWIadgPaFyj0DGMM9ua38R/9V+Thj5F2gIjHlGIP3btGJTVKaMbty+wlI66QY/ffIz7+EUYpbo1usalLtja/h9V5Hfdj7vKFtwYeOPEe9t6fgxBop0ZU5dScGpEd0fW7T8QYvvqoYOtaZ65mv2o+bOIEKM2zGy0+wuCPbyAe/wU4dbpbv03Df3q8HNl1JtkMKSS+erpObguXRbRBWhzg9e+RTx5ghduwGKHaMUYojLSeWuMpvFVsCpg+olUPmSN4J++joi3Wq4qOipbPy2OKYoETD+hGq7D/I4SMsBvbzFuXKcl5rOfkfkgjdahrg9N/kzibMEjHrCRHiOQQ6URM4xEtUeFtf5e0dp66tRzzz6spmUlwFveZx7ukZYodreBbAR27h0YzLUcIBHWr+USAJsqYJzPZYv6L7agz/tYsXULfWrqESoW1+a1lQs2nYE1uw/jR8u/VpTDMGPPkfGyMQbNMN9BoHszvMs1n1J0a58NLSKGQ8QFW2of+Tbba5+iiEDJAiRC6bYyQVP4GlrWCaklkfILXPs8UjYUgsgJ053nk6DaVW2OgJEqnLHTBUXxEw6/RjvdwqwXjRR8RrhALcCQcTO/RWRyxpSBt7OCcvIPwWujFMZjHyEWOu/VNSp1g0gHzu/8//KCH3fsGJ0KzP9/HtzwuRJewhEPeeRnZWcqEYVmXvxBukM3uE+z8L5jgwueudQmjscc3IBliWpeemOd8eJ+q5mjlo8Vnx2LWVZO63/y8XX7GGZ/Kly42m06nAPyH//Af+MM//MMnt5vTboAbN2582W95xikfDjw/DSEEon+TwjhkRcz+9BED5dHyZuwEy7ixaTlmPnwPM7lP1/GxRvdoNS4hxnfYd2zyIkHIkmbtMlaxAF0iGldpJ/dYLdZwlcNW7RKOvcLjxhZZNmNlfBd3dAfmu3hCwd4PEN46VX4HFa5SqYjU72DbHqmteFQuqJUPCYY3qVkusX+O4ew2ntOhW6RY2ZhaMiOPdpC6RE5vI70eRbDBxegKqU5AGD6Y3KXt1UjLjJWVl/BkiJ0eYh39BHHyPnZ9jezC/05pN8irjwaBWZnxcSsIaXKYHYDRmEUfVc6BjxbOhClxjn+CiYeoWo+88+pZfM+vkMpUPFzcZzHfo2EHbDdfwTzDiSXRC0aOxWo5wspGGK+JKXOE5SJnj8CUcPQuoptwM97lKB3Srq/yfNCjY9UJkiOsRZ+2tNFWi6MqRekSx+9Q+h3y6BKqGCMPf4RteYhojSoZoqXEi0dou87Ub1Et9pl6NdTiBC/awbhd9oMUr3Ye2+liHb2Dbbm0e68ixQesBl3GyuVxmbIuCjwVot3lgNyaPUQe/BQrOcQ1mue3vkn/wX+loVzYeJ25salMhfUFjAfc2V3M8A7KcinXv/G3jh4549MRaKzkADPdB0D130bUzmHskLx24ZnPUdkQ0ilUOWJ+AP4K/MxSoQ57zPsaE23QjTaw85hicYQY3mE/TLgWrCP338KyJPLgLykwmPo2k9ku9UWfcHbAdjXCaV5gLhzm3eeZT25QjO6RZFMctbQOVtUClQ2pnCZaOLD2MkH/LRazA+Tx+5SiQrkhpkpIbI+yyombOyh9h0JtEDQu4VgtHjtj/ufuj7GKPr1wlXg+o6hKHkzv83zjxdPvt6SiopgfEGQjZDwivPz7bHdeA6OeetxXESs9gXSCAcT0IZyJzb5UhICkWi4gGWMoTMHnLYGXVo2y+xoGzaA4IS1Tut7KM0WOGIMTP8ZKDjjyInazBSUl69EaKvgtzGSXfLaLDHqcyydMJ49p2BFO8xLaa+KFq6yP9mjZksXkPvHRW7h+C7f5PipLob6GERZCKpgfEoUb3DAxplKsCovJ+B7d2iYjv43Ipmx6G7iHf0Nd+jSzGCtaQUzvItMTtBuCDBCnndonpuTQsXkwuU1H7dCc3+dy7bln2ss3rDbNWpub0/dJioRpPiW0a9RPhRNnfDnMqhHjfELTaVBTzxZj/Sxq+gCzOEEAtfYmYuPrWI6PdpvM+zcIvSadssAIQXr8NlXYZdG6THb8LilTVkbHjOtrtMWU/NEM3/ZwJ/cJbI+FznH9LspyMCe38I3FatjEqm8R+utUyRh6r2HN9pAXv8GodZGD4Y/wpMXVxgVsGeJIl8dCIi2XwGmwFm3jFBmhNlQ/04ehqgXW0Y8xRQYrL5AHW1RY6FNLeREPEJ1lLMPSPelzOsrDNex0gCkzquZZhPIZXxSDNNUnBP6fxc86lApT0Rjcor4YIKIuubsFpsIZvgOLAaZ1nlvkxEWMLRUdq6KqUpzJLjod4ykPufl1xtmcqS4JKAmUz12TUvaeY316QNi7Dq3LHBQxVW0bpxgRhT3k/IBMNTDJBNm+BGVCEDUpFieElcYuC8reNUq7yYoK6PrbuLNdxOO/RpmUqnmFvHbpc+evQoAY38OUOZQ5Vjr4pEPIGZ9ACMFOeI5i/y+wkwnN0tBoP8dWnoIWlH5J6XRY2fgm89kD9l2f43TMOB3hCJt7VUrb7WCFdZrJmAaQG0FdCxoqol67ilEuu7P7HPbfo8xnKBT1Kua4StnORgQHb4Jbg2SMPb6P3vwuenGMSEeI2jpJ5xp3a+ep90b42YSO10BmY0Tap7TraH8Nq1ogshnCaWEd/xBlWajFHNG+zIlYUD7676gqJXBDxuWcUZVTczpcjC4hsMjbnxJpvniMmZ8sFxWs29D52q90/5zx94N78zu0nQ7R/DHajjDOV0NEsmV3MBjuZIdc988tb5Q2ZftFnL0/JXn9//5r/XxnfHWYVRMO431CO2LN26QyBYO4Dxim+ZSZgdCrQTpDhF2EcNmp7TBMB9TcGg2riWq89mTOPC2Oqdt1HOGhzfL6n5UDyr0/57lkgO5cYsWtYe3+OZb0YfU6Ip9DNkF5IYxPiBUcjW6h8gHHloX14IfMTI5YfRmz8XVcWWeMw5rwsLMTxOGbKAFJPmVeWyU5eodm4wXcbL4c7xuNzEeIKiVXLWp+jSA5wVkcgtVC9t9CpEMox2B3n4xbjF1DCIE0BWbeB3cFOboJZYEOeqh8jGxskkefdHYqnDasfORobguXq43nyXWGf1YL/Y3GCM26v/kJN/cPcfDYiNbRoqBuNziaHzNMh9iWRcddwRM+j+d7NOw22lRcrb/wZME/Nwl3JrfRRjNyBqx2l8eQE+8hB3cw/ZuY9hVIJ+id72D6H5Df+UNKr4mVjNC6wmk/jx58gJgOqLsWpRuiLI+p9KF5icDpLBtWsz7ablA5dYQuoX8TDYjRA+yNrxPUt7goYD3YeuJACNCyu9gNB4EkVF+Na97fJ9aDTaSwcJVD43PqPVYxRfRvwOwY5ADVuPiUWESakp7TI2pGKKHwtUHFu2in8UTUM8MQAaNkQjPaREoPaj1UNqI8eYeZTijXXicKdlBYCAHO8AFtPJJyxrl2j6N4QIZkt3aOqHUNO+kjpn3qbhfXcRCHbxIJC+M3mCW73LcFqZlzlBzgSJfz5QL34X+CxnlUbZOOF2BSmI3vYucLrOZFYumz2XiRIthBIEj0grvTO8yKCU3Po1W1yUxFZteR1XJ9dpAf83j+GCUUW5GmZS/nFGW4iZ2OMLqgajx7DeXL4Mt0X/47iTGQz5Z/6wpRZp+pOBG6+ChhxCxFZRK1HLNkA2p2/UlNvjQFs1Mh4SyfU4YlmJKRWRBNPiCqUqwioagWxHaDZnL05H20dKD7PNXkEXr1dY79Os7sLmH/bXxvD9a+R7H129yb32E82wMMtrVMAro7vIFXzsgm96l1rnAQdbGkwzxcpzfbw370p4ROjd7619Err1HGA+zyxyQUgE1XWAz9FueTBUU2Yj8bE0iLXb+JMBaLIibWMXXlIE2ONb6FKDOq1hVKq05nsoeZDWE6wWw2l2J5IZYNYs+ojVr58ImAT/ZvIs6tY4xAYLBH78HkMdKrU65+7dQ97Ywzfjl86WKzP/7jP/6yX/KMLw0DTgh5TCUEpVzu/rzKn1w4DYbKqaGkQkiPerhNqRokjo9bjNg+fp9w/4dYF/8JJ/VNbKEIhUNghaz5G/iWT1rlHFoZob/OoMzRq29gui+wUl/HTPdxVl9citQc54koSDYvc1Iec3Nyh1Y2QGU5jigR2Ex1RTW6TSLuMYzHdJ1VpHRQQiJ1iZ4dooZ3YePbmGCLUNWYVRMKozkO1vEtn4bXY1HOiIoJdtJfnqSTEeXiEQ8cfzn4c5euOF1v5emOMeEgot6yGzdoUFlPTzhVFWPiIWAw8xNkK6VSz1ioPuOXQlZmLBaPMYNbTIRgS7jQfPkTj3s4e4BTxWRFzPbqazjJFNM4T+Gv4Q4jWByiijn036E3e4ATrXKcz7GVRWBKxPQxokqojMCJVqiJjCM3JFAOrrHIs8fLCKgigyLDeCFH2TFZEbO6+TVsLUlym0lti2E6YF1aWMKiLDWRaiIQ6PiQWZVgmZKu7fFi52s8mN/h9uQmawQk5YRa1KMc30XUNjFhD7waVjHDijZxjSZQHrnOMMkYGax9oax6IcDMD8AYTJEiszFV8LcvsAjBadb3V1sM9CslHmLv/SWKElPFaOWj0hE6zxGYZSeI3XzycGE0wuRUThPhr6AaKTTOUXVexPzMrOdY2UzWX6efDbkgFBeiKzyc3yfQOXJ0ByUUwmTI6QEIicpm+NIicWpYw7tYk0eskyPbz5G5XWblnBvZhFprhxW3i452UJRYRz/BZHMs20eFDXSeAt6y0FcusL0Geut7TII2lopwhGBh++wFLbQ25JMbrPqrDGZHDJMhGk3H7xKpBlWlUUr/rI4OhaRexIwMBPUNaioE8+lDmdTE9NNjHOWy4qx+woK7JCcuF/gqwP4lO/lpp4aUajn58juf/4QzvhDGwGa4xf5in8DyidTnO+lOqxFZlWEri73ZHgBJmfCit4oc3wevTuo1WeiEQGush/8DpnvYrTVqzcsoy8M3iokdIje+hQnXGJRTtBWAFhzPdonWXkcFK3jKwzIxdpHjo5lXKXaVYYYfMCpTtIkJwzaOMcj1bzA2hvN5zuDgB9B+js36OeIiQzpd1oSHmT6kaRS23UNULAuPXgsTtBFuExGsUZy6NozzEblUJMIi0RmhXo77Ps3OxhjwlEdSJAghnliRn/HlUJBzf/pgWZxOR7zQCp9pUS7QqGKGVh5auqA+kk+6dpN45x8za51H7/2YhalQowfU1l5DLI5JnIhMQ5X2EU6AyGeI+iYIgePUqIQgXhzjYdgKN3Drm0Tj27zkruHFfWRZUPcbVP4ax9kQf3qPaHhvech4TQ5mD4knd1kIQd0YROMljrND8ENGnSs4xYzF5D61PMMqBXrtm08V6FQ6wGSnDmSzPWS0hXYbOJ6PKVJ06/Inrm2fhZYe2cobZ4XAM74wwmjs4buwOEY0tsjqzy0Hrl+Q5XxwABjMYoBsJ8gqxTr8MXkxIcsOUGuvAqAN9I3A2fgGla4QyZhZPsWpbXFOKLQpqE0OmRRjjqb3Ga08T7ryHL3m15BlziQ7ZlaV6N5r2FLRSOdMswmNaBXHsjH1c5jGRdzF/8T1WxB2MEl/uaAKy1iU6UOs9BgzuIOI+xSbBVV0AVd8ukzbGBB+F5POQFlo+8yx/uelLmxkZYPdhngE8gbpdB9Xelh2nUW0xonXRQYrRFRMF49RgeTxfJ/N2gZv9X/Kqr/BSdDjZSvASkb4m9/B7V5DBZfwqyGZLok6V7FPbtJsXuB+sSC0HG7t/hkvWBFRf+/UgbuJHN8CY1CjD2B4E8dvsgDylVdoiwp78pBasTx+VecyWlYIp4bRGW7/JyAkxfwQvfYK2m0zTMbU3IhiPqOvK5LNb3JQJbS8JuJzSo5a+aR6zjAfYDwfkR/Qcz7ZkKGqOVSa8uc67gxSZxjpfKYr5hl/f7g/u8Oqv47af/8r42oG0FYRgXC4lR58JDYDyu51vFv/n2XsrPpsF4Iz/u4jhGBvvktWZSyKmJpdo6YanG9c4NboJhvBCmUx4bi5RduqY+wGBkFNNbEDh3uTOzwWezjSpuutcjg/wDEFYrbLmr++dJW06njFHB0PUQiK4X2E3eM4fsxWdAFn9gCdztDaUFkuYucfED/8z4TDu9h+nXgxZFou0MWcljZMxFLkEp0KO2U6QCUHGJMj/BYTFMpvYXSBae4s1wiUtWwCTvoE0SrdyUPy+ITGok/RdqmqGLe2AVVA1b1GpUIW1QycgPrmN5BVQnX0LqLKkEWxdDtWLsW53yMPzz21TY0xzPSESpc07NZTkeK2cLDV2WLsbzKjos/ufBdb2lysX3rm+HauJxzPB/iiRtNus2eWTcCBFdD2WtjSwRiDkoqKnP8/e//xJGuWpndiv3M+rVy7h1ZX35uyKrN0tUJ3Q3FmbDgEQI5xRRj/AHAFbIAdrFcwLGAGw4aGMQM5xjGjkRgO2BDDRit06arMSp1XRdy4IT08XPunv3O4iFupM0tlVnVXxW9z/bp7uPiUn/Oe532eu/M3aDtdmkaHSlcorQDIq+KdeavKBpT5ACdaoTx7g3LpGSQCnQypauswP6XKF+jGNn7UxlQmVpEjT1+mWrrD1Sol8VewpXNRF+6/BPkcy5CY0gQrRLshaTVn0Vojba3yKJ0gMJD6mO3gvTGC748XzXVKrnJ8I7x0rf8F4AqfLf8nE0BpaaHdOoYUYJpUwTIVJdNiTH1xiD09QwQdaD0DAozTbyCKBKeaYUYblM1b1EyfIh0jmldAGqj13yIPr2L3v88kHzLOJjDdpTADOvYy03KCbSo8wyNy2ojJKV42wpifEV35XabFhNBpY218DUOVBMffRbhLyNkB1F0mfnSRLJGfkaucSTykCpep4iHGoo8hLKqrv0c1O0QnI8r2dVJhEkYbKPfdtapKl6A1nnTIywTdeZa0SqiZAW3niahMlfSKCXJ+iiskNC7uv6gBvfihGpBAIVQOP+Y6Pq3GDJMBoRPRNnsfGZlrZWeI4dvg1Cmat9GXtdEPoRGo9m3E6AF4TUrnk9c7ysY1DATCcMj9d+d8kdEg8hvve64lLNpum1E2ouk0sYTFaXpMX8Hm8udg9IipZRIriaFTUtelis/Q2iFTKQeiwu1cpWV1SdJHGItjimRIiYOYH6CdFlmVPfkeYJsGg3hIwwS1OCMxHZJsyqBzi436DSKjAZM9RJXjGw7y8FsofwWztgIrL2D1X8JNx9TKkmc6L1KKPdRkH1M6ZKaPa/nkeYFt2HhPHOLF4oBs8hBHSkwhqbqfh2z6ZONWmLNHVJMLh3B76Wlyf4MPog3nYgxVlWCHgMAsp5jDN5CjB1ReD51OkOUCZV+Oby757PjUr5Bra2v86Z/+KVJKfuM3fgOAf/pP/ym/8Ru/wW/+5m9+2m93yU+C0KAFWkPRfgbTP8WxPDydI8qEJW/lnR/lutmirF/F8Hs4Zo1CS1A5c1NiPXqD8uyHCCMgOf4WRfsm8eAewo3Iwx6lNDmKD+hYS8T5Adfq17jdeJpBccrZ+S5eNqJSiihYQ62+SOl0UdJG64J8cpcgj1kJN5Gqwj57GT07xHDqrHRvcrr3DYLGNjJcAq0ojYj58nP4wzexj76LoTJM26Fa7yKqhPbsEZ7QnNh1ml6P4+Qxp3GfQEiebm5gpEPioM0pKfO8YqwqdupXsKTJw+l9bMNmM9zBwkYjyFvPYNR3LkRkHxhYVEaIES2h52cQLaOMS3viXySO6dCwQyZCUvfaWOmc8oMDTQE1oZDZlNDymSLQyzcxqxl+1URLGzHvYxoa5V1hye4QFAmbG79DTbbIiiNE/yXs6T40Nllc+Vu8XV8jLDOy09cYmBbl+AFWY4u6niOxqNwG496zNFTMKJuy0vo8pbyC4y9xRWgMb5moyOhYAcd2iG/4TI//C/P0/MLDI+6jjVVG+QiRT7l7+EfU6jdhdoJcegHORszXvoLx3P8JJxuzMAyqImFDG4zzOQt/nQTjYuAu3t0OH1yELXVxIT5CXjxW24Dzu2B5qI+JvvppULriIH7ErJiz6q/Q4bKjCoDZERQJJRKjuY32V6jG9yG9WHz/UXcHgFQZ5tkPIJ1D8wrF2tcpdUFlXEQEGtUCIxmgnDqJ6VPqlLkqCZ0Owu0wME+JohaDw+/QddvY8RBDpaAVyo5w28+Q9J5i2V3BOX8TnY0JwnVWrSYzt82j2R6RWSfRMbkXcZgckhUz1qshHSEwlEYe36VanFM21qjCDpPsjLnts2w5nBRzpvmQrrvM4eyQWTHBMwLG2QhP+pSyAgMsbdGy25i2jZscEM0eo1RB2Xge8Y7bhqBZu0GUTBHCQLgf7ZIAF8f74fwxs/yiC8atu9Te01GmUezOHrAoYhzD5kbt9kdGC35alFYTc/2rUBVU9mVE0GdBIGvcqNV+IrHJopqxO9lFowmdAPkkOsQ2LOTgVXS6wJw/JlkcMBUGaulpanqBYSiaVogzP6BKRmSNMw6jTU7dEEdskAg4LFKeXboD9VWS+ga7SnFDVHiA7fZIe7doOBFSK6bTfc5HfbIqYan5PH60gW+H+PN9BsO7GEArPscWHmflDG/8kKgCU9vY7gradknCHnmZYdttQKCXPs/M8kjUjEgYNJ0W83zBdn2HwAxY8dZBf7KYYt3fpGbVcKRDqAVapSh5Ob75NBAIpBAozUXjxMcUe63RGzB+jGH7FMtfpIh2ME0XhKRvSvanu5gIapaFqwR2sETcegHbX8cYvIxKzqg1bzIXNk2ZUMoaS5QkSuNMdtGzQ+LaFmfpmLZh0igF0eQEYYUo26Rq7vCtwXeJi5h6VWLPHuOYHllygnAd/HyISMYUYY95vI89eYA132ORzyBaYppOsLAInxSQfmTfXhk+ym4gTQvKktJrcG/yJq3JQ1oKHLtB6fU+etvpC0dQgNJf+ZCI4FJodslPi1HOYXoIgB7vY4QbCF2hzE+OYQYw8xGymFK5XSojwAgv5oMiWqIyXOaLhxiLPQbTXWxus1DXabldAivEEJJvLvbJdn6L9nifDMGyNPCyOWGZUnMayHzCarSB73ZoL8451C8TuysYjk9bm9SsOifJIWXvOUQyIW7eoLI7OGaAOXmIjtZQ43uUxYTq4X/CvfN/IFv++oVrcbgCswOEaTLUBcVsj2T2iJXuC2jro88/gLxxA9PvoQzn0v34p0AZHmbUQ47uU/p1TsuYOD6i5bapmzZn6Qn7i0cYwmQn2uGF1peYlkP2jD1cwyXXKWfZCavBOo8tkzRs0vVuYERPU+iCx9NHFOTsobl5478CEXB1/pjJYoDrtoizOX7nGtrpsigWzF0Pe3ZErZhiNa4hp4dcWXqWcTZmmhwhDRtzdBc1fITXf5nq2n+Lng+Q9VV0FaOLjGa4QRltUrSfJ6/mDOubRGGLVrDKoNQ850R0rSfXf1Viz/fQqqSsbb0vfvXcdjkN20xShe1GWMkZS87q+wXHsxOMx99Aa4Xde+oji+zvorFHb8D0EOG3ydvPoeXlwtCvM6Uq2V/s8ZtLfw1j/L9QNm/8sj/SOwghWLfbvJUevu/+svMM4o3/AfPsJcrlL/6SPt0lf1nQWuOZHlmVIYXEkjYg2PFusOVuMn/8n5hOvgfhMvd6t0njA5b8JTrWErNiihKKR9M9bNNmXizwTJ9wfk42O0IpC2ntQ/NpDLvL7c6LzNI+k6BJbnmsuCG2WpCdPeBs8Cay9yz1+g1iO0IFLUqVU+U5m7UtTssU1/IpzJBnglWCvEJog3H6kGT6OlExwMXFr2/SbV7HKhbYj/8YLX1E6yaF6SAWQ/BWkXlGw2iA5zETFnGwDH6HmgJ/5XfJxSrjcsLudBeAjWiTtruGuRpixfsUkxO0V0daDkW49aFJwkyNeTi5iNdd8hNW3E/6XbnkrxJCwDAborS6EGiWcxzr/WKzeTVhXAzR+iKsLa0yvtD9EoPshNCq0bJ6WNgsnBnnRZ/DxWNOF32uWSG1cAvbW6PjtyjKkhW3iTF+hDUfMj7+BurgGySbX6Fx5+/C4oQciVVbR5oeYv02VjrHdbrIYB2EAZXCND3E4B6V28AOM5zFgMpeYkTGiDmryZxAeFRGgmjvcG4ZnOqYB+M3mGRjrkU3MUTrozcIkKmEe5O3KXVFx+uw/oGIxh+HFgqhLwVqPw25zshVii9DpDA+8bmF4WA2NpAqA8tDFlOGi5xhPiM9/i49p403LTBqWxeNrWWOoVJ0/02EAkNLrKUX6ay+yGD/B5xKA2E6dJMTDMvGc+rIKqYUAi89g2zMQZlgmxHrboLndSjHGT1nibmO2V2cEOs+DbfOqreBa9SwvQZ6XlA1b1Muf5Fpuse9k3u4tsUkn3Ij3KLMcjI7osrnyPZVnPAp5rd88ukjYq+NcOuURp1cvOs3aBsuhiFopAO68QQnzdlc+y203Xznsr1kBszGBwgU4fQQw1+jNIMn9UnNWd5nns1oex1qsoY9fBU9P0VEy9D6ykduc0XF/uwRpSoZ5xOCRogn3j+3FQLE+VuQzSGdYXrt9znOXfIuhbeC8Fd+onpcZYRU7efed59ZTCE5Zm6aaHcJT17UYgSSdW+TVW+NXGfcnb1JoTMylbLvdFjf2uIgPuUgOaPuhpT5iM7gVdasTSbZ7EJkCZg1k7TMMJw6oWHhmS44DbSGK3aTef4I21+iTM8ROmdYJKj4lHqZEUabmGlKLZJYpofdfgE7HiPzKcJrwfgIYUAsBFl8ijAtksUBMr3Bmtulqu0wo2DhNtjwt7ACC0tYgKDQKdNqjOz/gCQZ0t78bWg/R9m+wbT/PbRTI3qSLgTAk/SSD1KaEebKlxDFjNLtoDUYk4eoxQiZzzAsnypYo7J+fI3rkkt+Hj71qsu/+Tf/hn/+z/85//gf/+N338Q0+Qf/4B/wj/7RP+Lv/b2/92m/5SUfQ64zHs13KVTOVrRNIGso6bzT0bMM8AEjF4GgYy2BtYQQgkJrtNak2WM2wx7B8ouIIqOwa1DMmGanKL0gLqcU9R1C82IQpbXGEAaZSpksTmmOH5GkE0I7Qto1Crv9boF6dpf542/RFJqocw2zcQ33/AE5glJaTCaPcZpb3FscsNneQZUZornDvekD1gzBlh/C4BR18gqu16EqCoz+y9SyBbUrf400uMJhceFYstCKfvt5dLTJoDinP3tEI49Zql/FQNJfnJJVOVmVMy3GtJ8U27WQ71jTfnB5VgtJ3nkO0czQhnPZPfsLxhAG67VnWMPFSmfQvPqhwY1UBZvxiOnsBMv2OQxbxP1XkOmEO82nwYooo22USpBaU6gCHS4xTsY0ojayKlFOHZXNqUZ7TO//e8rNr9CvSnYMk7zMkH6DqWVj+HVSu45pOFimi977L9SEwpw+ZqV9Ax1eY+G2EIf/mXR6gOuusNO5jhIZx/UtTA1jUh5WKfPFXZJ8gWVFdIJ1mrpCJmeI8R66scnufJfT9BTTNPGrkIXKicIukXsdJQJWrRBPXpxnk3LIIB1Qd+q0zR4VFbvxPYbJgJ63zFZwBYlBHm4j/Ys4t0+jYyNWC4bpCIDjxRHX9PbP/Zq/ErgNEBK0pvKXyb1VTMNDzh+DXaew3i0UGNkY4jEA8fA1ziyLyGkQ8mTx/vQHUMRQjSndiEQX+IZN4nZo2R32iwVaKwIzJDRDhCopjIBjaw6OQ15v4QlJd3FCnkwh6mJaLtP0kL1qhtQpHSGYypA0LzhJj6gXCfOzt/CFTaO2Su6tk0iDzGsyDJsYyZAwHpCO7tMsE7xwmYUZYWmP5WCFwAgJnYA4S+iFXbaCqzh41GQDU2dYj7/B4Oz1C2efO3+Pmr9FEW6jESReh377CpkqqEvBx5VUtAbjPYtLHxR0VJQkZQpAVuWUFB9rsf9pURohfHKd4deOipJFOcczvE/FXe4nFZsoqieOiyC0YLu+TVpmtJw2zM5BJJAOKXXJJB/RTAfo8UNEmeI01pGjY6hyFvkYKQUPpaBQBRveFju2RTS8R3/2iDI5oeU2mUYrLFZuMiwTHs92MYMVGpaNCJeJek+TCUly/gau22L06E8QzW28bExmecSGSVZlFFWJYXos8hFNET4RNd/h/ngPLxuw41sE4Q4TO+Du+G2UVjScCTvhVYJmiEC+7xiv1IJMl7hG+L5ubrg4XwpdIKZ7lOMDHDNELb9Aaf38IuRfd0wsrtauMy0m1Kz6+/aJUS0wFkdg+ojFAA3oPMYoZpSeRxmsoTXM4l201lTCIbryt2hrF2U3iVXCnoqpGuvocAXKiqt+jbB9ne8fvcbj+BEPJvf5zdp1bnRvIRV0rBBz8BpCg3Rr6OYWWaWZeHXU+WMMKg5MH6e1QyokZ/NH1POA5Oi7JItTynyOu/lbiNOXqOJD/No698e7rPTukKiSg7BJVJzTGr5JlaYYTo209zzzpdtUVUxqeBTxgHR2yMxwsSqJUcYo+8PiRmvxCM7eurjdLcnDn65QfsklH0SZHvJJ7JT0m4izV9DJBKO2DO2vfezfmdWc5OCPmGZjoto6ztrfoGpdx7QcNAakx4h8Qtm6SmE7pNEa9vSAq911RDoj0SmrzipvzN7CcAPqdoswG5PnC6TK8EyLwF9ixzDo5wnT2QHTs9eJtv8ab0xm7NS3kBJG2Zi0TNhsbDERkqV0QDUbIYUD1YykTKnyEdP5Ps20j5kNkUzQqkBtfBWd3maRPOb48C+IVYqXjqlf+TvAh510pMrR0qKwW5/ojnnJh9FI0BWogiQeYEXL1OvriGCZwlliHr/O8eIIISTr0RoSg4bZYS2oyNIjXhAO2vDIDY+Xz14mrTLccs5fi64jVclSckSzSHnLNvnh4FWetZuszc8R+YQg7DFXJZ4VoeurnMfHDMuYqHUbabj4MiSzXGzhsOp0GDz4t6h8Rjl7TG5IlFLYUiENg3j/j8gMB6u5je5+HiO6hVElLGnJudDsVRlmfMSzzRdx37NgY8UH6PN7AJi6JG8+/c5jaZUyswL6xYSWStnx1z7sbJmOL7afBpIhfILYTOocpkegKvS8j9FcUMqPbvKYlCPG+ZCaVX8nkueSXz0O4n1KXbJit5HJKWr9L1cT9Kbd4U9mr5OrEvvJ3LVqXEObHtbRX1yKzS4BYCPYouE0sKXzTrwUgKVKSC8WU6vkjCxZoZQ+J4sTWo0OoRlxLgaY0iIwQ6QQGGqG0inLtn8xBzT9Jw0dA1w3JIjWmNsW7elD7Cc18mHch+Y2lRNyUltlPHtMywwpqgJDLBCGjdl7hkE6QaocefwDHOFRxMcszr9PMdpFIjCDVWZHP0BUBYPRWzjTE/y1L+NPHKrVr2E2NiGdUDWuUUnFdPgGs+AqC6dBiaYvLQhaGIlBWqVEaLxkgGWYUO9SWnV0uIMx7UOZo6Llj3RLLlX5zu1c5Z/9DrzkF4bW0HSazIs5pjAJPtBAMlcTHkweIIXAtkwCI2LZW8UVPqmZcjw7ptQHrEuXmr/CmaoYpGc00fiDN+mPHiC8NpPmU3T8Lo3RLhgLjNExokqZWR61Imbyxv9ErXkdc7LLxF8i6D6NsfQllDSRk8eUswnS0EivgVh9gXyyS2xHZPEJRTvGEIoDPUfNH9P326zlU5x8ijJusLDaPBjuczI/Yb2+TugErHhrKBRn2TFpldNx2xdCVRmQ6YzySUPzLJ8i/J+sbqZRHKcHDNMRba/NivPhKNpLPkyuM+5O3qRUFS23yaZ/5WOfm+mE3ekDWtNdllSF9/hVRNDFClvoxjWE10JVFcL2qao549GrGLUQnWrsqElgOMyJ2Z+9Rui5nEQtHKNBY/IQnU5BQ0NUDI2Q2uBt7ChmoTR1xwME09EutVxjhD3GKuVYhLy9eIwUMC4i4iLlSnQFOs9h1iYXIi/h0rG7LAU9RvmQm80bTCtJGjUZR6tIw6dvRVwtzogqzUm0SS4gzmb0yxE1O+JqdAOtYZpP0EriJgvysqBhOJDPyd9TdzSlT89fR5cZlhCUR9/ClDZ6+QWmpv1uSkUV87zhYQ7fRDlN1Oz4Yq3kPRjlDGPyEGwfW0hKQAr5kY3nWoNwauhsDkKizY93AL/kZ2/8TKsx6f5/RFZzZFGgl59FWA0Mb/2Jo7VAYjLJ+8zLOZUuWQ46dM02hhHhlBlNrXAsi3E6Zro4pV2eU7dbzISJRjAtx8TljJUyIUazMDXa7yCrCcbxd+lpjT1+xABJUI6o+00mXhvPiciH92i2b+NP9sh6S2gNqlJQZkjLQXSuk7oBw+FbCCkxsjlOmTDTGclwj8HkgJKSev0qobzQFhQ64+HsHmmV0qCk6dRQlkeKQOicIwFntU0qXdEyNSu1LoE2KIP1j92OpVWD9zqAPzley3AT0btD7m++Ez9+ySWfFZ/6quq//tf/mn/2z/4Zv/M7v/POff/wH/5DXnzxRf7gD/7gUmz2C2RajFkUFy45g/SMwP/Joi6ELrGGbyCSc1T7JqemRXv0CnL/G7jJGaK2ycKyGFoeua6Iy4xW7znaAjbjKakjyVt3qJUZVTkjEhJ3doQzP8YPTbQd4J6/TOw1KVSGO3lEIz5h4jWQKkPO9phND7CcCKuxBfVNJsN71Oo7vP7gD6nbEd1kgNf7EmdKsOL3cMwjDF1QTQ4w0wFaXQyidTJFVAnL3goH6jGu6RIaEQcMOUknNIb3oSro5Smh0yO3fMb5BCEEzk/h4KGRaONy0PHTYFTzi9hAp0Fp/pxuV9KC+h3KxocHN3Z8gBi8iTnfoxluk1VzFiqnymdoVQAg/DYiHmJIm7KxzcxvUCII+j/EnPcx28+iu8+gx7vkXoNUCLpuhxOlaLSeRRQLRroiOvkOSZFjOhHS7XLdCkiqFDXZRQ7vQ/smwu/hbv8Oxcl3Wcz6uN0cNdYY6YBNrTjqPcduNScoFkhtc8MKmFYzgs2vwsnraKeJmOxSrTzFeX5OP+4jpWDFX+U8O0e4PYq85Eq9Td1sobVGUfJ4vk+pKmb5jLAZcZ4NeHv0JkVVUKFZ9lbe6Rz4NN1rHOlgSYtCFUROhLwc2FxQX0etfeVCLGBF2IsD0CVl8xayTJE6Q4mL/VDZNSzbJ8tHnFsOZXzEbL5P0P7CxfYsM8wqprr372h4daQTcBZtEPXqeIsTroz2mNkucuf3cCrNuSkpz17hPBng15Z58Nb/k81wm8bKC/QNg9roIaYzJC4WGI110v730Sh21n6TXbtNZNfwqhxtRchghdJfwszHkA2xgxa16RDL9LCCHm58TnH8PdLeHYRhkYeb1E2HohizUZVUfptGc4Nybrx77mowVEZNQpKnxMk59UxhWhGF02FRzukXFzbHedKnbXc/dlKz7m8QmAG2tN9nIQ9gYrMWrnEWn9F0Gzji0rXpF41G8WjxkGk2w5IWNxu3MD8iTvCzoFmk3DQdMmkSej1Mo0ntid6q6DyDGZ+gxQ7h4Id08yl+maKSAaIsoMyhcx3j4Jt44SbmeI/l1lW0t8LK4oCuljjHLzM3JbX5EYfJgGjlcxx3prxWxmjgjhHgjndZErAXH7NjRBeOH/O7uE5EbrpY9jYzv87AMLHLhJ53k/tlxfXlZ5FFgZifIgav4xuaIu4zsBt49JHSoJ30wWuTVSkgPrRd5WKX/uP/jDIdZitfZDm88b7zaF7NOFmc0JvsUSQD1v0tZDqCS7HZp4InAzznw52T5uC1J9HsAqO+QjkrEG4IAuzDPwPDoew8Q9vtsCjmmNLEt3pUwr1wc5w9RBdzpvN9WtEG7uBtCvEWo0mT2AzR2ZQvVJr24G3U+JCGv4Kz/RtMq5Ta4E3U4ow0n5FEGywmD+m5Dc7iE0SVMW1eIyxnVP0fUkPQNgNOrQjTcLGESS1YQiYnCLuOamwytwKK87cQg9dwi+8gH/0FMlqnWPkacXbEd0ZvMs2nrETL1MwG1Ldxsjki7FJ8XExamb17u0o/s/1zya8PSliUSy/izPcQVUqVjAANi7P3H28foKpizhanKBTV7Agnf4Tz+BuEyRiveQXz7e8hsxOKcAkHsLIRukixZ/8BFW7go3kqiGg27pCZJkI4GEVB1zzCnJ2SCEl19m0IV4m6VzlNh0RaEGlF2xS8ev5DtpwW28JHWAHz4QNmThvXcGihUZaPqXz01m8wHbxObjj0dcW6NFAnr4BWTIyC896zxCyIVYEjHfIqJ64W+Ebjfd/XGb+FnjxGBB10tArn9xBORNG6jRKXUQw/DqErjMkeeviQ0LbQUnKeDFkRNpbzkAjJRm0LicCVPxIRCHrOMtX5G5wMH2NISeC1MEyDjrTpaolVxQSTPeSjv2Cc9rmx8WW+70TM0hEGJp7po7MZo2xM6DZonn6X9slLBPUt1IqDU99idvY6U1Mzm97nltukU+Qcq4y0vk5shczcJvXaFr7VZ5ocMl70WQgDqQqeHbyEffodtCq55gZ8f7JLaVhM/DVc99qT766QVYrWBVpYpDrlPD+hbjWxhUPTbjEvZkRWxGqwSvhRwrBwCSwPoSpU+MmOAlpYF8fp7ATcOsrwP/J5JTn7s0dUumKSTQkaEfan0PRwyV8+Hs7uYwiDlezCDaAKPhzT+stky+pQorifnXDHe7KIJE3K1i2sw78g+fz/5Zf7AS/5S4GBScN8fzSV0hVjlRA0dnDnR4jaKkdSkOs5q84a53mfrMrZiDZZD9dJypRFdsb84FtMpEkvWoXm0xTeCvb8Eeajfw/H30WbNp2t3yY9/C7F+CHF+osYhs18sof22nSkwfLiIVZ8St6+zkIrxicvU+qc9c5NQmnQmp9CWWAZ4ORTRuMHLNU2UX6bueni6pKZBtewycsU4QecZyc0m9exhY3WcJIecmo3aJYTWqc/YKZL8u7z7E/3WTW3aTkd3ONvU8QDGlWFIxwKb+miOWr1K8gqpbQaH7k961aTrpdQ6Jzlj3CqkSpHVimVFV42lP8VpGV1CRs1DIwPiUiKqkCjqbSmZjTYCq4CF3PxWT7FFyBOfogyfaR6GWf5GbbCK/jZmHL0gHG5oMznWO2nyMoFMh/DYhd71qdt2Fid2wSd2xiVQpUJZTKidNsweAPz4PtQW6dY/QrICjG9j4z7YPrQvs4wHaHnZ8wP/5RrdgsjXTCrrVKXFipfUAbL6MkBq6tfYlwbUaoSVWqW3FUsaTMuhxwvTlBUPI73qBtNPMtlO7xC3akTlzErwepPLArJdcZZPECjOYvP6Dgf7358ybtkKqV8si45K+af+NwkPyeKT3Esn7wa40tQbouudNFCUq18GVc4VKbLbO8PkeWCbPAKZfsWRe9ZStNjl5LXBt9jpbaMVCY5C1akoBq+QT59jGv7hO1ncBZnqCIjEAa9za9SqpyaBpkNqRo7HJlNEhWj01Nm1ZzQriOEoJ+fYGiLttPBEy52ekxXa241r/PK8HXU/IynkhktJMFknypcJWzdxJl9B6qSrd4znHeeZm9ynyaKtJpznvdp2G1c00FpRRmtUZufghtRuR/4rZMO1cqLyGyMWhyhFyOoSkR6jhFtIIW8aLRFoQd3YX6KXPRh4zfQpoMWMTxx5jNHd9HzPgDXlp5i5Lv4hv+xc4C8dQfT66BN/7Lx9jNACMHx4oimLlkcfJOmU8NcHKJ6L2CbJ6i130Q9uYYb0qCaH9Ge7NHWUG88Dc1r3Ap3EMJCGS7fqRSb2TEMT6l5S1ztPcXcDjBGb9KcPCJLzkgwmc5P8OYPOFWKaHwPFn0806a9+iVq528wTc6xDRchHEyvQXB6FzE7w6jfwCxGmKO7VNKkoo1af5rxdJ9h+wp1nRPmM/Sijxrfg2iTarKPaUfMtKQhFIOsT1zNOU1PqUkbJU1U5wZGMsFq3iSXDqY0L9ZwyzGF9hkKh53GDrWPmdd+FHl0FcsK0NIkd5YufuQuueQz5lMXm41GIzY3Nz90/87ODoPB4NN+u0s+Adfw3vnBDX4Km0QzG8L0EA3I87eQ3ZuYJ69gJEP09JC0cYU87jNxu6zu/G3MYoLhtFh+9GdY8xFe0AKtUdkMrQStwGVsWqROSCXAHT8gEFAcT0iLBWVji1q0Al6Nt+2QzWyCYwcYR99FJCOC7nPk27/HcPqA6OwVluZ9Im1iL32JqR1R1H8XO1ynOr9PadWRmBjNCFXmqHCJVBpM0ylNt8mSu4LUJj13maycIaVPT1T401PE6CFLwQp2/TqmNN/XLXbJp4vUBebx99BFgmG5qNWvoeTPv1DxwQmTEMBkD12VKKuGYTuY4VV8USLXHdrpGKt2k6R2Haf6HjoeIM/v0u5cYzrZw81jDDFFLE4oV/86VvsZrMU+NSvkGIsrQQvb6qDVA5azEcJb5bDaI0n7NM5eghJk2MaVAlUVkJzj5AuckxoqGdMOuxAto5Mzipf+rxhOQM+K2G9e4TztsyE8Ro/+hEHS5+bKlxhQ4akK4TbB36BdjVkUM1wjYD3c5IodkWULFrbNSXLEUXXERrSJLwMsw6ZUCaY0MDEpq4KG07gQ2lgevtafiUGBJRxu1G+SqYzgMm7nfZTWRdyfvXgM/dcA8Ga7FGmGYVqUq1+iMkKU4VGsfBmqKdX0PuL4+xjCwLRqnAUrNDtX8PovIQyHMhlSE4LEDImsAM7vYlUlrWKOarYZ2Iq96R5mtMHC81GzY2xhAZqpykhrPbxywRiJZ3nYOuNocYglHOyTl1l+6n/P/ckEq7bBqr+OV5RUtW30yQ+waldJD79H1L6OjEfklkd1+goNBFlZIUWInU6YHH4TPz5jYNVYb1yn0bvCAAUqp0z2cdIBAoltBRgbX6awGui8REsDKz2hlQ7IhOAcQcNpIKocMxugrfAdB8ofYWLTtZc/dh+0rR6dRu8yeu2XhEITP+k0K1RBoXLMT+G34MdhpSeI45fpxIdghxRuF7Xy4jvHjzI88mgHKz1FVhqhNGWlMOqb6DyGqsSMllC9pyBP6C36yN4ztLwW9UkfW1To+gpNQ5JPDwntOmaREucZlmHRsHy601NawSrF/p+y6jeZLE6IOnfQ/jIyOaMY3sPo3CazfQ7mp9iGQyEENbfOSZERzQ4IC0U42yesd3mjium5GxjSxOu/yVI1hqPvYvaeQ7pLVPa7jh1CQDV+gC4SrCKmWPTR4XXe691qPnGpLf0lnGwBloP6hNjaSz4dftQsAZrCX6Zq3EQLG/v8h+hsASww4mOC6Cq36k8j3rPPhCpoCUE+eAO5OKKZTxFaUCHIZoeEzVsE8QBrfkqvKHGa2wyzBYVKmAUNjNMEz3CYD++ShxvY40esrryANfoOWTYhbyU49TWK05dYVCW9K7/PUqUYLz+P9pbxjl9F5znp4D47tQ3U5IDJaBcrXEVMj8BpwvwEw/FJhPmOs6TUBh2vSxDsoFHEhvexLpNVtIFZxiAkZXgZd3PJp4ORj6nOdxFUmDqnMCKIVsByEWqMmZ2hDe99C5bKbmF3b1Mu+pTNTarJI9TiiHk2Y7maEudD6hjIdI679CxRkeA4K8j0BKkT9PSQ5qSirk3KpWeZt9c5j19nbAicqqBTxFS6gqCL9Je53rqJXeVkB9/G1Blb9W3qowcoLWnHA6zaFtn4MdX27yLaV5CH36C0ItIs4XjpGTJp4/kdjGpKm4JS5QyLGZN0xlhrOpu/jcim5PXr1OX7G6ikztCTx6DKi3O4nFMVCbJcYHpNcv/DtZ9L3o9UKaXdwGxfQ0hJ6HTwzBr65GV0FrPqhsT1TYSwiN7THKGFwpEudcsizhcUqmTNX0Ie/AUdIyKsvoNBgR+tUEkJVUVgBUT1DQLtIIohBzqnJQ0cDeXoAWU2p3H0bUwtUHadY60oB3ex3Da5XCJs3qaRnfLYsXhbK1rhGjfdDq7dIpvsMipTSrfOhtbYJ3+B/OH/AHad2tqL9MIO43yKk83BBdBYw9fQ82NMyySJlrmvNFl8wsyccjW6gY3Ltejmxff9mPF45dY4X34GoTW+2fqQ0/x70Ujy9rMY9aso00OJD7v0AQgMDCmpqgopLuKtL/nVZHd2n667hDPdQwsD7f/lWizvmjUC6fB6evCu2AwoW0/hPPz/gFYXjuiXXPIBBkWfo/kRhuWzvf51YqXQiwNMAQjN4fwIgKzKuF67QShBlXPmCJQqqQyfwltGIxHFjLyYokcPqJwQe3aAaK4TuTUKu8Yi2mA0e8zGdJ+g+I+440cw3MWprZNtfZ2sSlk1bczFCHd2gjXZpXJbiPYN/GiFJcvBbFyhqj+FyE44MwwMy0W7bYpwmdfiAeXsLps6Z93dBsA0zIvY0OkxgXAQeYpMBuS+hzAltrAJnQ7IEGO2j05nSLuFufZlSqtG9QmLsgYma95Hj19klWCdfAedx8jGxvvcOC/5q8OPxCMazaQcIYWkZtSpWQ063pysyul579YKtYauu8RIHVKzfLzxYyqtcBwfq3kdN9oiSYdUi1PmYZd1Q7AzP0ZWMWQztHAQbo9G+yocfxsxvIeVjsl2fg+EwCgSRDKHxQnS9siSDJIh5cnLF2YLboOqvsbbozdYtgNGo9e4Fa3xuJwQ3P13zEe7ROtfYdR9hjIfcid8jlVvHUvaWNrk8eQVMgmxmmEJG/TFd4+L5CIqLrx24eyvf/LxjiVsPMsjLmJ8y8f8FNJPfh0IjJCW22RWzFn1P7lJojE9Ih68yRyIdn6XsvkU5uIQc95nqRLopRaF20WqFENKdDJE53NUNiMtYqrGNfb730ZrzSyfseNfY9lbRZRTdJUyXRyRuLexbRfRuYNMpqAK/GATMXyA4XYBUF6bjmlzGD8isAJWrFWG6RA7MJjFI1whOapSnsnniINvgxPRi2ps42JRUkMQnr2O+egvMJeew7UjxuM9tCrwvDq11k1ux8ecL46xDJtHjQVvacWt+h1uNG5Q6Yqg61JioZ6MeRQVCzXDzs4p43M8f4mqtgnJDCElldfFlg7X6zeIqwVtBIxOKBtXkYZJ0rrF48l9TofnrASrtKwu2ni33uwI651Eq49DC4vCv3T0++zQaMMira9gBx1sfwniMbb00UohUCAurlsNs8FyMcMsFlTpCBVtYMwPcJMRenGK1oLnetcoyzGl6eNID8+o4SannN7/Q4p0TK22QjfaohrtUtk/JHTqOAaoYkoeXqGYHWDkM6LOlxmqlPHSFwjOXwU8lFPHmd5FFzHUVzGyBWX3NtXZXSaLQwI3wM7nzIf3CFo3qM2OEb0v0N36GkUWI4JlzrJTjuZHaKOiLCYYg/s03Ba9pa9SrlwjfxKv2bI6GDWDQXZKkmdUWpGWCbUPNAR+4paVJrn/8U5ol1zyWfCpjxJeeOEF/sW/+Bf8wR/8AZ53UajMsox/9a/+FZ/73Oc+7be75BMIjRo3G7eodIUvf3KRhzY9hGFCVYLbJLJCKq+NbUVYnZtU/ddwwg7Peg1E1YXFAGvWR1geiT7GHb7FzJTE/VfR6y8ynZsUtXVyU2D7K9jJFHV+F5WOcDe+SlwsmAiTOFrDTM+ohrs4qsD2usStmyTzPrXaTXp1l2g9oRg9Qjav08ShG15Ha4gbz+EIH2aHqN6zpLUryCrFKOeko9dIECwAW9gsVwq7jAnDGxQ3lgmGb2AO76H6r2D1FLX2s6hL4cFnilAFurqwKtdljtAF/IxuNkmRcJaf4EiX6AM/ulqD8HvodEbldTGDDkaRcjXo8lBK9q0aE9tlTVwUFGT/h6AK2uESUf0GMqsAAZYPQlDYy5japGY4BHYdrWExf53H9/5nPNPham0H17Kwww6jyR7CaYMQuF6DhhMi7AhWP0cRj/HRKA1HKqejC2S0jKrKi853YbNdv4KYHDHOxhRVjo7PKJo3GHYC6vVbLOwG7ZPXqU+PCbvPEOEgzo/IqpisafL2k0i0+eKQJja3rAbnbhffDDCFzUqwhmmYvOB2aA7uoscDdPvOzxVJpdFUlJgfiN6xhINlOJci+vegtHr3P/rCwl8IID4HGaLLHJlPqLwfuc05ILss2efkThPf9Dmf7nKgKw6AFzt38NIRZjZCIeh5TfLoBqTxRQSnaZPKC8fLVCW40qPn77AcXGVLhlQqJ5cuxxqy1S+wWlWE/galZZAtTpDplLKxzXh0nzA+ZWo6HM+HrFktfHLE+StYVYHXvEnpLpM2S6raCqnWyPkpVWMTK+pRnX6XWTHBmx8jayaPJw9gdoRgmfT8Oxwff5vlaoEVjwiMGrYMaUXbaCsEJMXxt2C2x6pWLC99EVFvY569jI7PEYaJ072NLnMqf4nKCLCyASIbo/zeh4RoP0JUKVZ6hrLqTyyaL/lFYWCwEqxyEp/QsOu4P8VY5edBlBlCaHQ2vli8sQpkPoUPHCOiTHGMiLYwMOuriOScMnuAHr6FMd6DxjaF4+Gay9imy3l8yiA/pSMFUXzGzHJw2zcQxQJVX2fdX6U5eshSCc3oKur8TbAjnCxGr38F126QVSmz2T74PeI8Y8XrIoRFpStm+ZTAD5lXUxYGeOf3MNIRke1wtX6VMbBc30HOBzSTCToZcr44ZHz2PczeC7Sti0KS1uCGq3SOvkleznFXXgTF+3LCPRlytXGVtMxodJ6jEBcLtgrFuBgC0LBaH4qnveRnR2tQnacRsz0WBozIiUTGWXxIk5QmJYlKSNQCU80IZIRUOSIbIE0D5/i7bFYJaTHn1G3ixSNMJ8LMhpQrTyNEyJa7SaQ9nPkBqv8K9eYO95M+I62Y1ldYN33CxjpFNsa1HWaTPZakyWMnQquYxK3RbD9FmC9YJBPs1nME3hqGu4qK1iCL8bM+nN8ne/THREEXXRaw+gVG/dfw179I2f08DWFwq3WTYTak5y7Ttnr002NO4z6WtLhev/mR3aWVEVB1Pv9L2DuX/ErzI0dsDKpgjar7DNpwQQis8Vvo8WOEkJirX6S0LzqaBSa1pa+SVHPq8SHF0Z9TTo4o29uUfg9TaTJdUbZvk5o+wdJV3NE9xGgPkY7Q2ZTKapCVfbJFSD7+IUYyIrNCHL9FYtURbouodpNauEZ29DLW5CGVHbDdvc2JyjFVRd0M8eIh0m1SCjCFJqvdhHyBnp0SyRrb7Ts8ria8NXyT+4bJF+rLhKpipFqkKqNpN3GDdQxpsIKDlU0p3fY7Th4XTlFt9OwU7UQot4E1eYQeP8LQFXKj96m6Iv8qogwfGS5TAjpYQvltZqPXEK6HMXgZzwzYCnrYfhMxfpOpZTN3akzjIduWwpaQWQ7TdMBCWNjJBO1ZpIffwAnbmLNDQmliRVt80W2RO22GZkRdbNF78D+SH7+M7tzBiNaIsjlmPgO3g0znNGtLzMoFE0Pw1uKQjd4tFmkXBXRUStfr0LRbVFi0rv1dzHJGgqYnTchn6NY1hKqw2jeJ8gV21CR8sigjdUU8fcDB7CG24dDp3EHlQxbpOSXpkzhz8WObPk7mxzyY7KGBrYgfG3mphfFjx/QGBldq15gXMwIz/IU5617yi+fB7B6r/hrGyduoYAX+ki2WCyHYsru8kuzzd5tffuf+qn0H+db/DWP4JlX7qV/iJ7zks2ZajUjKhKbdwv4Et/WKCqtKEEgqw6d6EgVZaU2qJVJKpBSM8xlN1UQKSVrF9JMLZ52NYIuut4O/LbHKlNBbp8TAqBZgh6T1DcTmV9Gmg3RaBPMDnOEuurZBIE1uheskw/so06Hqv4KVTqi8OpXlEUY9RKUJvWUY3CXTFWZ8htz6bZpel1r9JlW0gxIS7+CPMSaPyNY+z57tY6gF03SI0oqxPWLd3SarprjpOZtuiNHaZnbyKs1shMpaLE+PWbTWWMzvIYIIhzaimFBKH3SFqFKEFWItjkAXlP7aT9XcbBSziwYzQMz7iOZlcvhfZc7yI/bme9jSZie4St1qse5tI8SHRe6hGTE0bJLWNvNyjuOv0NWSyI5I7S6T+jXyaINVM+Dm8Ahx+F2o9VBuk8IowLaw4j4IC6klwnQxtCbc/j2svf+MGD9E1zapzIC4voGe7VMvYkRtlWR0DydsEUVrhNLHTwbYScKyLBlUBd3uLaxFH7+rOFwc02j0aJtLGOkp8eG/w5kdcGY76N7T1Ny7Twk+AAEAAElEQVQ2dWuLSTahYdcxsZ5813cLPrGacxIf4Zoey84qUhgf2nYSg6vh9YsasuFd1n5+QiTGRXSm+Ghxn9QFWkg0Bg4G6+EmGoUlIrL6OroqIMtBa0QxB+8igSZc+Q1wm1iOz5nWeLUVOpXkWW+Zs2CFWhCwZK5j47JfDNEbX6asCtxohXN3mRW3jjU9QwQdEBKzOKd0I3ReAoJQ1rgVPc116aFG95C1K0wMj2H/zwiQNKMV5PQQcfoSsrHJUhaymw5YXnmewG5jHb+C6NymAMpomfH8GFFUSM+nPPj/EZy+ie8HDFSODtqkWnK0OOJO42nsYoZx8i20MFC9Z0lMlwejlwiSE4L+m3jJBAyL6Or/lnz9a2hh0q9GnI5fpW7XWPU2AYnuPQv5hCJcZa5yZtmUUpUcx8e06l3Kxg1MOwDpUHgf35h+yS8GraHpNtnLRyzv/E2KqqThL6OKkjJcYjc5eEe02bQ6NGs7uPNTjGQM8wPiRR8nWuU0OcMzPBrGszg7v8eR+AZHaJRZUpucU482KMuc0mnitm8RK7Ckhx33GQqT0PAYTR4jNr6KEy1jI3Hb1xHT+2RuyDxPaedjjKlA7P0JaXODonkNN1zCKHPalsNYa5zN38YJVqnGD0jiPsH+H1FLF5iLc+TyCZPmDrnOOa0U61ZEZPq40kfMjtGNW5QXozIEkobZxpEuj8o9XGnQsFufyjY3yykyn1A6HdRlStslnzKf+iz7n/yTf8Lf//t/n69//etsb28DsL+/T6fT4V/+y3/5ab/dJT8GR3h8YuvnR1CaEebqlxBlTOG0MYRJ0LyNOP4+uW2yaG4z3/0javMB1vbvcByPsSTIsIPfuUGhEh7F5zScCKdMiLIYVV/ncOXz9PsPcbMxizKlCLpMDElt7WvkRcwkOcY9ewNGj8hWvoBZu0pJhWvXsMZv0BrcJZ8+xrJ8RJETWy7n+TFNs40pbKa1DWZBHYGmCRgqh+OXMIozIsMia90kKOeI03uARsR9jmqrhHaNJcPBcGpIlWIf/jnKa1E0b1/aZX9GVIaP0b4J8yMIV6h+RscrIWB38pCj2RkguNG48U4U5I/I69cx/B7O8HX0m/8W021StW+SBG1yVTGIz+k6ywSWh1icIIREz0+o2i+gViwKcmamz2D6FhvZmGg2RAgDsfoFMqfOaXzIopgRF3NWnQYHSR9nss+qNLDyOfO1L1MVOUHPhXLBzO2g8gyrscncaXA8uouwAuqNDezWTdK1r1On4vHiIXWzztL617iSzxFFRpmMmdYaOO4KyWKXxeAtAPzhAwyrdSEgkD6iLJG2hdSC+vg+lAaWkPTWvsxEV7w5fRVTWtw0Q9yzXei/hQiXKOwIEW39TC5PioqH83ucJEes+CtcCW4iLs+fD6FRHKeH7J8m2FVAz1qlDNYxi4RCJcwNgRw9wnO7VE77Q39vBVfwWxm6vHCwU1rhCUE23EUlA8x8xtxvkh1+CxksY3SexZ2+jS5ThuO3mEofz3RZ8pbo2EuYwsLY2iI++XPGJz9k2XBpXP/fYFur5EAD4Mrf4Tw9oWX6LB7+e6aLI+puCy0MEmES7r2EjjbQ+Zxq6WlyfxtdbDM4/C8EwTLZyuc4LnMah3+Gc/4QaUqypacQpocZbHNYzdgwl0kWx0zyMYkUbPlNTLsJS18gdy8WrIz8jLO4jz95hDADonyOUUwgmz15fAJnr1FVGsM9QXafQRz/AHSFMT8iW/kiQpjI9wx9BBrz9AeQTpCGibH21Z/5enTJz0bb6tGu/3wOA/NqCmgCI/qJrjulv4IZjUFqCiHRhoN2PjxxU06IKAbkcZ9pax22fxvvYY472iXXmgYGpukwyMeUb/4/MKMVUm+J0gk5CztMtOLclLh2k+L0JW6EQ9qlwvI76KpE1jbwbYc0OceoKorjl4m1JjQd1PgBtfYdkjLHja7ycPqArrPE3dGbGNJEOXW+bDsI5cHJq3jX/zaLaIkH1YTNehu7GFA6dcrJY7LObQbx0RMXv4sLfOWtEC59ES0EajGnbJeoDwiFQ1knfFKX/5E8dliccTA7AEBH6sd2Al7y01FaNWb1TR5OHtKdPmQyfAvH63JS24HODqN8zkRV2ItHWFLSGLyJNbxPT2iEAs53CVeeYurUqXTJTEukU6fwGkRmE8f/MtXJtyhm++QaquOXiHTJEIXhNukffRercZWgcRW591+oN9Y5be4g0nMGQYdRNmatuYMyTEKri/JWMd0NoKLqPosVtFFnr0Eyxtag/WUqt8ZbjR2s+gaxCFhSE8pK0XWWuRbefuLOJhhnY+BCjJ1WMbZ5GWd2yS+G0lvGbsfoMqGsbVNJ/93pcza9+FcrZLmAJ2Izs5xhLw6pqQV69BBjdoJobCKiTR5nY5xoDTfscuxt0UpOkPMDtBGSSYvZoo/duoorBAweYR5+B1MXnLo1mobJIFxh1nuORGmuJTOCo5eopUPKeIglLRpachr2MCMXefIDqsY6cTrEbVxhP0+55ubI1tMY/hLaCvDsBufnDzicH2AIk67Xpma3yKuUllsnK3IG8ZCmylDTU4RwsVtXyeo3Lr46krz1LEZ9hjICECDP30S3r5FW6cVYzLkUm30SJRUHboSybVw75GBxQGI57NSWEfND/HCD4uxVTOsB5DHzKqXfvclmPkPe/w/E033sq7+PTEbYzav4yy/gJjOqsCKZn+AkIwwhCMd7DMb7FK05fa/DtmHhJSMcw8FJppTtK6iVCNG7jamhuvL7hGaANgwO5of4oiAdP2SttoM0XDqGSdvqIhAkao4WENnL1JForSiWn8eK++gyJS0Suu0bJG4Py2ygueioPnUsxsMZhmkT6oTw5HuIbIK9/CLzcvqhmPv3b7cLF75CvRtpW+qCXGdYwn6fu+fPgit8XPvSzf5XmUU55zQ95oX2FzHH/+5CbPaXkB27xx9Of8C0Sqg9WfgpmzfRwsA6/ual2OxXmFjN2Z3sXrgv5WNu1u58ZD1urqZMR29i9l+l5y9jLX+RjruE0gohJE27g6Lkfvk2tnCYJzGb9U36ySmFqpjlM8bWkJ6zQuRdQaoUGR/hl3swOWSuU86VorzyN8jKlJtuE2d+hjZ8nCzBzjPIxrjCZKwF1tLzVPE5Wfc2b5ku9wzBpr/Es9IkrC2jTAthubhFzHl6Fxrb+MnBk9rVQ8piSn74TVR9A7EYcHWyi9KCbus2FSXT4z9jev4mpuHA2pewlj/P5PwtakriS4PB8FWGJz/gQT5mY+O3aa99DYZ30V4d7XSw4iPK/veRGJiNhLx55yfeJ5XdwPIb6HQO9c1LodlfYYSAR/M9DmcHCCHoeT3qXNR9fnSe5TpBI3CEy6KaMcxGvJEMuBq02cln1IsCo/8AfyUi9noM8wEtw6QsU0zboSpn5PEU5feQZ68wtyMiM4Ll56m0YhZtME7m9KI1/J2/TuF1kcWc6ekPqVkO5dP/PcnBt0hqLR6evoy9/lVa6Rhv+IiyOsNqX6ez83sE44fkZUF68B2WbiwhhXHhnNv/DtnR9yjyIalbQ9S3SO0WFgsqXeKbAUIICp1jCInERAg4XBywKBZM8xmBGVA3P1rIYAiTwIh+UbvsV4uPEJpZyTHi7HWEYVEtfZ6qeZGuVBqShdfAAlS0jpGO0MKgClbIdEKpSgJ3iXKlxaFTp0IgFiNU/JB1BI32NkHjKkbi8fbkLZIqZe602Xzmv6csKmx/GW31UNECY76P8ej/S3z2BgiD7OZ/h203MMsp1vkrGA/+FxJhUvhNzJUvEgoTd7KLmB+TLE5xXZ9s/ohx9ALr5hpKOhwJg6t3/ncUsxNmbsTbfhtr9Tn88weY5w9wyoy5GzCbHaF6dzgp56wFV/EtD4G4mCs/EfnKxTETr4E6e5VF0ieYPMKsoHLb6GSMbghKaXAyPaFUJYPk/CLiU4YU/io8cZNzyTDVRf2/bj9JsZAOeXjlF7P/L/mJqKoKoQ1OzQhV6+C4FyYYs2rCcHLh0HoUH9ENbezZEXr4AB2tks1OmLXvkBgWhd8lNkz6aoqcz3kpGzAtZrTKKc/6G7S6T2G2r1M2rlLYbbrKwF/0ke07JLNDMqeNGzRIdv8MUd/Eal9Dn7+B3v9ThjqncefvMDl+le78mMIQZLpCiYLFwZ9SLwscqWlpi++qiuvLz5LlY4Zlzq3FMVmW0EpH6PFDgrO3WA06tFdeYBouEeU5UWVQ1lc5TB9znoyoOREb3jZSGHgy4Fb9qY8UR/8sGFWMPPr2RVqLW6dY+Qr655xPX3LJe/nUxWabm5v84R/+IX/+53/O3t4epmmyvb3N17/+dQzjwyr5Sz47zGKCKBdUbvdj4wM+jtKIsMoEKzmlcjoUWY6qX2ey2Cd0GsROjdRrgGFhOQFe2OaBFbLuaBwKLMtnYQWIxRHTk+/Qnuxx49Z/wymKc6+BvThnEq4wDFYphMNZdoyjQEuHoL6NlSdUyy/w8PS7BKffZacqUPEZMlxFBW3i7k3+8+g14ipmK1zl2eAaJ8WQtycPWRQLnu08yy2jBVpRMxuYhsIPNwnLjB/1JC3yEePMJ0djmC4dp4vIpiidQLaPEW4QmzazcopvBHi/IMeVXxfycOtnFja9l/KJK5RGX8TNfACNQJkBKj5HaIWOzzHbEFgeWTYjsIOLWEmng9F9BlHlKLdJrGNeW+xztDggcHxW3HVGk11c6eKWiiobsleccyZtjM4NQgyMaJtOPqGRx+j6NU6yMfuLPdbDNYJ5zBxNLDRN0yQrJcwOWfWXmM4PSe2QIFjmOJ2yXb9KaaT0J0Mafhfv+HXk8B4EbaLGNSpVEBgOpdMkyycEXh0sD4IWs6yPDFrcdHuUwqC2GAIZaIXQJYN0TFblZFVOXGXYpoe0Q1A5hCs/8/5IqphHsz2m+YRJNqFj96hbHxZL/bqT64yzxRlRzWW86NNqdBHCJmve5t70TZIqxW9ssdW48ZFdrUraZO3nEAJ68SOcdIDr1lGnr6DsEKQky2eMUQTDezTMOnr3j9FFTNBYpdV5ioF0aNkdzCe/C1pIojzB1QqjXCArTW5dRP4IXdIwu7T8GkYx5FR6dPwO2nSYlwVB3AfDgv1vkjVWOS0WjIoz2udvkKYDZLXgzIB+cs752Wvs1LfQRUp/6VlCo02pFBtOg3LygCjo0Cu3eRD3WSw9w436beruu3bVud1E9W4jHI9CVWjTprTqmJ2biNEDhN2iiqdAiagyNOoidgRY5EMeTN+m1IJr9esXQmxA6AqexDhSlQiVw6XY7K8Uk3LI7nQXgI1og7bVQ+mKaTXGFBah8WFnCyVtivZz9BvrDGaPQVpsSMF7pS1mMcU+f52F5VAYNunoHgfNa3jLz7HhBMhsQd5+irxakOdTrHhI7tRwjAWB1sTDXSJdYnZu4cxPUXbEQpUYZYZTTfGCbcykjxq8TZlPwe9hVDGGMJFOA9NrIaaPaT+q8K7+TY5lgAB8M8IUkkUWs0AQFhmR18Lxm7wxvc+bw7u8GG3weSvEXP4co2LIa/mIbbeBmQ0u4mqdJZQVUtk1SCZQX0P/hC4PVVW+e1t9+Df3kk8HUxo40wMcNFUypAiWycMVxmWO1oqkWiArBzXZJTl/CyUEOughDAuFZLT6ReKDPyWf7dMJN1CmB0ozMCTzcIPN6AS3mFFJEwebrldHei2m0Qbpk2JiVS6wkwn21iaLxhZZOkDs/wm2FeH7y+jGDVJRUpISDu/D8HXG2TkyXMI0HazWf0df5ez5TXQ5ouH0qFTJ/uwRQptYwiAISyyzjRYGS/4yj+N95sWEVCXUaL6zPQQKa3EIuqQM1lDi0oHmkk8PLQyy2vWPfqx1HTG4cKEs3AtxrRAgz16hTM9ZTN5ChKt4loMnQ0Zel3K8y2FySitbodUC+/7/imMGyN5TlL3byGTAYPnziHKO0f8hthtRDu7hNbeIu7c5Mhy85ISgqugP99lx2uhKkbWuo+vr2OEKVzHI8znCqZPOjlmYNoXpXSw8CYkS5oUYtJohqpRld4XN2oh5MWWaTzgvxtwOVlid9ZnpiiMrxCxT5I+WVLPJ+7eDNCnlu+dk2X2WyeAlFBlpPqTldD/R7UBczMhQ/HrWg5LinDTpMxeCg/FrFGVF4Prctzxu9Z4iyebYjWuo2Rm+FGjh4po+9vgBWVUQmT5pMiRt38ZXgm7nWQyrTjl7hHPyXQop8PIFlQA76ePpDcpywn6h8AyTpjQI2jehdZ3qwX8gKxaUndtIM6J0uwgKbHlKbbKLTM5I43OWV76MsJvIKuawmvFwepcgPmbNrNHrvIjM5pSmT243KKZvIosZ+vE3sbrPY+GSt56+cAGPthiqglIY7KQTfC1BuFjJGOsTnGZynfFgepe8yllr92h6DQQGs3LG0fyYhltn07/ycwvOLvnVZnf2AIBVdwk5fUzRfe6X/Ik+mit2Dw28muzztfAiVhbTpWpcwzr+NunT/+df6ue75LNDa/3E5RGU0h9bjxtnI4xkQF4mxNmYRjLAcnqsee8mEygETadNWmZY0qJmNtGu4PFsH4HANS9qIIbKsE++iTx7A5mcUlouadRlkgyx2rexo6toLVGtmxjRCtr0EZNdyhIQmqB9g5mQWEsR516DVIJjeGjDY1TfZigE+vRlonkf5Z9S5HOK+SNOkOx0btNobBEO7xN3nuKbk4esp0OsYspmsEM9r8gDQbHoM85G+FbIUjFhbLYwGts4lUI3N8kHjxlnI3JVME8HlK1bnAZNbF2xlh2i8zPG88f4hs2q42N5bSqrjtT5O473RrVAS/tD6yVK2uS9LyF0jpIOk/LCda1uNj/S/emSv9z4ZkhgBQghCc33i6Zm1YTd6UO01mzXtnEMF0NISl0yCVbJxQCRnWAlBxT5Nabk9OMzBlXG815InXVs0+L47FXc0x/gnt9l4bVwtv8m+up/g+7/kDw5xHN8zpJzVuwAy6tTZlNq+QQ9ecSocwOzfQ1ZxqzWdwixcE5ep8pmlPVNkqDNkdNjR5oEJ6/TskKkWSNDgBAorTFrm9RnsNy9xSPpsmyHTOOLptyT+BjtKfZmjzCEwdX6NVx8XMNhUSwQiHdqw5d8dggUsoqRswN0VaCr4iIWONph1tji4fQhjO+yU9umZrWoVn8TBMzLGQ/Gb6G0Yi1co2P3KKyIRbGgUaUYmEgM2tqh5naYnr1FMz2lMiNSLXGcLQL/3eNeTvaIB9/FePgfSBrbyGLGqFpQ1yn1xREimxLPDymsgJlOqSwHy2lSlm+SWCZ5bY3U8hhZHue6xDQMnHxKNDvibLyP0bzKXnODJBvREiaWNChwaZgG0/o6ZnMbV5V82VumadcxMaFKkIaFpkILE21HWNIiNGzGVYG9+gVcLZgZNueWwDNMJJLACphkE2xpvzOnyHRCXC0IzRq2cLjdukOf0S8sRePXAalypEqpzOhTESo1rTapl1Cogo7zbjOzI90LIaYqiawIGQ8IjYjCX0YKTRqtE9p1Jn6PVMM8OcIrE9IC0ipjzXDoKY0LjBs7nGcpKs/ZdGzscBOV5+jhPq3edQ7tgCzuY3du4LpL6OQMo5wjDJM4GWOdvExpWDS9JtoJObFs9PQA5/SH2HYd03A4zUas+21O/B55+wZuOmPevIJz9gYpJZXXYD55lVa0ileZeP41hHeFRTXiUXzK+ehVanaTUVrRc1Nq+QKxOAGvTe59RJSr1ljJEaJKKYNVlPzxLmVCZRdJdgBFjNDVT7wWcMklPwmfydFk2za/+7u/+1m89CU/IWY5vVCqqgorWiL7KSNnrPQEcfLDiwjAqAWmoBIO1Lc4qa1iuzWktEnCDeLZd8hGU55rXGMyPyewQpxwm6nfphUPiOw2TrCCE4+YFgm+v8Tsqb+D7XTYsgPkyQ9o9V+mECb2yosEVh2zdoPZ9B4uJl1KRDLCmh+hVUE+eohlhUSWzVkxhdNTzqqXiYIe4omgcZKNyVrX8NrXMNIJQWMH22xRmQrZvoEoZhC0KOMzpkg6a19G45NP7jOePMRwQmzDYHd2n6TMMIXBzcYdLGEjdQHxOUJJQGBm52jT/diItks+np9XaKY1bNW2KRKBZ3gf222jMKkaVzGKGGE5VL3nWbNqdL0UW7pIjIsM9uUXIF+gGteJywWzYkalFdN8Rt2KaTWv4A7uYqYz9PmrOPUtls0I1bpDO7qBl81Yrb6HNAJUmTA3PCy7Rnr2NodCsiFc0vkx5dmbOI3rGHmB1V2mtjhhNOtThWcEwYV9dWB6CDJ8baFtD9u9GMTJxSnV2f+IZziEpomuP4WoNOr4Fc5czbFOSN74v3Oj9zy19b+F7j2HnDxCu3VKu4VPwZjJheNhuIauQHkNdG2d3Fn9mfeFI118y2eaT2i4TdRl3f8jMYWFa12IyDzLw3hSrBICKl2htSZGUF2kynz868TH2KdvEqIxpIOoZujj74HpEZoOi/Z1/MYO5DHoixibdj7Dme3Tbd3Beo+QTWFgBl3M83uIoEOZTjGljzz5zpNYnGvo8WNKCrzaGpRt+rZFbrUoVM50ckJg1UiDBiO7RnP6EL+YMDV9Sg0Nt8mRqtho3SQwXczuBp6y2YkPEMLByRrs7v5H0iohqC1zZfv3kUc/wJnPcVYtMm8TRYXEwG89wzjcoiVNsC+E1JXTxGjfIrMbGO4hIh2j6lsUZh27dweRDJlYkDwZUM/LGY51MQhXwoTubRg/QvgdKqvxmez3Sz470ip993aZggUn2RH9uI9AcLV+9X2uGVKXmOkx4vweWi8owjWyMiUuF+8cF1KXGKc/gPkB9uGfkEWrGPmEte7zxNNdDtIJ3foVZOc2YTbDKabYq19GSI+G36Y6v0eteYeF18JSFnMjIPAMMuli1BsUWYyQBkrYLHrPUUweIk2HbOk5mqqgOnsV+m8gO7eh/zIuBs9sfY1Tp8N6sE6RnFIYJjJYY+bcxawyFoffIcgHhE6Nu+mEZ7tfRFcFvmrzfJUTVRXW8bdQwkLUJ/T9LqJ9lSYO2vrJiwRtp0v5RNjdsj85xuqSn43IqLMebtAYvoU9PqaUktrGb4K5hFv3WBQLTMPgcHqE23kKa3ZEVtvEsXxUJ6RaepFJFiM6n8OsbZB4XbQU1ISN1ooRUK1+jSudpwkWJ3iGTWh4VNkZywiqqoKlp1hIl0xaBMmM5+2AWXSVqnZIdfgdaievk8+O0GaA3piSjvdw+6/iJKfIra8zmD5GX/k9vlfOaadTovN7KGliLb9AbtjYwqI9e4Qc7WIHa+S9z9OwmhzofXwjYhAPqFvNd4TB1uIQ+q8BYJYpeeP2L3EPXfLrROF0Ees9lPrApEVrsiplbvg4TkSx9iWs7ov00xFW5zbOyKDeukEzj/GtiBKIywVl5wbjbE4x3iVvbBK1b1BUCbVn/49MijlnwsRMBoSjPUKrRsPrUhk19JW/TpaPUGdvIAZv4GuoLX8OY7RLmY5pXfubDNvPYPrbGE9KPPbsIZzfw9Ixt5wGq0bIXmudaV6y0HNas0P8ysTRJV63jQifxhF7UMaoxs4nbpcsWCE9+guyIkao76PCbaT46AKnVCnW2csX0Z6dWx9dLP1VJpvhH38fZ7KLaKwSOhHDckRohqypBBXPCS2Hwu3QkS7y9BWEabJhNamt/Q5mVlCKilnrCp50MI9eohmuY658lbz+DJnpEBYJylkgVIFd26A8/BZNt0ksJY+b15j1nsduf55I+uThD5ilQ8yzV6lJC9tfRfRe4Fr9JjKfcj4/YlAOaM/eInj7f8J2O3Saa5TJEJGcU4khZhajRYCWArH8PFa4hBOtorIUJTx0MXunA/tKdAvPCpAYRNJBzoYk1hyr/RSGNjDjfbThUbjd9282lZJVOQJIqoQt/waZynhz9DoazSydIawzpIwuI0Au+VgezO7hGR7teISgQgV/Oa8/oeGyZjX5Qbz7rtgMKFu3sI6/9Uv8ZJd81vgyZDPaJC5j2s7Hz606QhLbAYVdw3PqaO/D7tISgyvRNeblj+KBLdpWB7fuIoQmrTKS8pDG8CHi9IcY1Qw9PaBqrGDEQPsW0m2wLQPM2WOkgEoLqpUvYvg9OPoBZbDCfHLAoixY8Wu0el/heSqmwRghJC27S78OC7eGLFPS+QEtt0V18n16fo/y6CUSXRHs/B5TClZMAUhkVuBbDXDbCG3QXv8yJSVdaZKe7bIdJLjNHeR8gKE1UespuvkIWcSI2jZlVWKpgvDsdXJdocIVjPYNnKRPls9w+j/ELGdUMsBuP2kwOL+PsFzK5Rc/5G6vhUQLl0l5zu50D4CVIGPJ+ct5Dbnko9EaroTXqFsNPNOnZjTf9/iinKOeNKjOizl1s8XtxtOsResopekUOeb4m4DEWnoebbnUszGNxQntMkMdfJuFE+FtfBkdn2NtfBWvyIi711CWj2fXmMaPqc5fR2QLCq+LNd7Ftl3awz0K00D6yxTxiEVVse52cYwW02CNXB8iOrc4cNuUWnMWrOJ1JYbpU4U7F+Ms4eAufRnLb6Oc32cl2GRZmhQq57h6BUOYLFlLjNIRSiuUVizKOa7lsxZsEFoRlrQvncs+YwQaa/g6TI8wLUlJhTZslNMAYFEs3kkgmJcLambrQoKsIVXJO8foIp/TtZe5El4jVguiaBt59iYIQRWuwWQfTn/IcjEhrK+xaD1FYIQf+DSaqVK027fwypipYaKm+4yDDepWhJI+XPvbOMWcqnWTabiOHW7iuAHJ4Tdxa2ssbJ+Hx99HNDaJ1r6COHudMp3QKjOseZ+bzW12x7uEVUkHge16VGt/HZ+S8vjbbMfHRLMBOv8OavlzWNm3qcoKES1TtJ+hsLvU0Xgbv896bRfXabNnGsyzKZkWrBUTWlaHrWCH2J1TK+aY4wcUXot7yTGlqgitgK7fY7ooMbiMgP20MKoF5vF30EWG0dohq9/88X/0415TmKx72x+63xYON+u3yFSGLwN0MUFoE3f5a4j6KjLaRmvo6YTm/p8wK2akeUGx+Ry/s/QC5tEPaKTnmCdvMm/fYFFb57CY0ilCjHSKjI/R432EaVI2ljEO/gvm7Bhv2eRkuo+pC5zuHZZMl8QKcfIZmA1oXSWND6jPDylUibQ8VDan03ma1AoRVhtneYVK5ezFJzQ3foujYkRnMcXraVK/h1W7aBTQQnJexgT5COPsLSoN3a3fwUUg+q9AWcD0GHO9RvkBsbSV9RGnrwIaK5v8RNqPympgtK6i4wE0Ni/WxC655FPk8oj6FUWUCfzIcSKdIIR4Z+DyUWgUJSUWF0pwUV04gFmGxnjr/0UVrlwsqq79DUo1xW/cgnxC9uiP6MxOsJrXCSqB7a6AKnGdFsn5mxzqitXl5zHsEDc+o1ZVjMsMK9xhzWiSjV8hj/ucDd+i6Tapya9hOD3IZxj167j5FKoY7TSfOFTZZIM3UPmMnllnaHnYsxPOy4prTotr9TVOq5LVYAOJedGlXnvv95TktasA2Fpz1apRaUVkNskRDHQCUiHTEUzeQsmLU6TSCkWF0AXm6ffAzrBVhBYWenqIkAbm6pcorY+Pgbjks6Hu1Nnydz5ZuCYERfMOVW0HJR20MDDgnchNRUUhBLrzOeDiXHHVBNMwKCm4XrvBqr9Gy2pDPKWa9xEnr7JByUk2x5MWLWcNJS3M2h0sNYPRXTy/SdvwKYoU2wrQs0O89k1aq19DLk4xes9hYiO7zyB7FpNkylKwht3/Br3T7yKVwuo+zbRcUJUxcvl57MFbSLuJOH+Dwm+i4lPsdILuPYc9OaZTJsydiDQZ0sinFxn03XcdxhzDxbJMfMPDMhtk7c6nYsdqCovPtV/gPOxjS5e60fj5XvBXFAOTq9E17FCQzwXyRw4PWrAdXWGYneOb/ofiYN+L0hXD+BHxYpeW06KRniOzDISJWpzhdW6xVtuC6Ca5IcnjK7jpCNNt4ysXMemT1y48HgudUVFhuz3oPk2pMkwhsRe7mGcvo00bLRW5djDUApUumHafIyHDwCB2Wph2j6LMmXg+jeljgt0/piwWrHauc6gV1umbPNXaob7xFKQTplZEOH1MVWT4Boj5MXmVMkzPSQxBK1jBQFFWMfH9/zdq5UV2rRApHbaiK0Re42I7ALJKMI++hS5zTL9NvvQiOnp3EpkHmxBsIosz9HwPR9gf6mbMvTWEv/apWBJf8ounZbdZFHMqreg8WajMygsBmkaTq5wfnWZW2scYvo1x/jrK6+JTELkJ2HUC891zzqhizPwc7UY49auI5hVMKXmUjZidv0XLrJHOTmmokizYJIhW0VVJlA4wDr6F2biCyucEveepxsc0rSXsxdtMiwmL3T+itv27MHmEYdo0igVZY4cDAbHfZTp+hHS6NDa+Rt2yya0QEQ/wkylLtWexR6/B+DGlZXDc2uYw7NE7v4uDYFW6pP4SzWgNzwgx9YzJ6T0MXdA1DBgeIW2fxLXZf1K0ysJVevzkYxdT2Kx5m5/eDrzkIxA0rBa2v4ZsKSzDwRA+uRCEok7oXOwvvxHgDyvsjd9BVgXp2m9SOl201qyW5xws9omtEFPlXI0zbGGRhpuUQYUAzHhISYBRLDDLlGI+oHTa2J3bnBg2+cZv45y/QT2b408fo70WphVRhBvIdIxQGfnhy6T5mEbnKZQUuOES8eBtqsYGszJBowjyGbYwsXCwK8WmFAgJZqVxhIOOzzHKmMoKCKRHMH2ITIZ4Tg31o6KTftdRj0tHvUt+QRSqYD9+yDxfsB6uEz1ZoNIaqvYOgZ5TRE0e2Uv0wiVys0XP9xiaNsteh+DBf8KyQqzGGlMk884tFiev0HGamNpk4rQZrXyVngQ5PqRVVpiDt5mFSxeRNdLFa94kdnxm/VeQhmTh1mnNHyMrhVGkVPNjsmIO/VfwRYRVWeS1qwgBLI4RQiNGexiNTRpFyjWvzeuGSdttU1uccjJ4k6CcU7cd8DXF8otojE+sGwBYSmEKkxRBiMTiR97hH8ZMB+h4dPGf8e6v35grneAqwYq3TK7Acle4JRwawSYeI1SYYuGAESF0hgq3cUWFjcEDNN61v8WS3SJA4J1+G9tpYCsJ6QBpNzHCW8juEDW9j+6/TGA65NIirTQrXpOm6eFjESpJKU0et7ZR5zk1KTCqlPnZyygvpBVdRzdvk+fnjMsF6uxV0skuy1rjzR/TNgxU3McxIxwzoJSCsYJ+2GZav8ZOsaCV7GHqCUXjC+/sYxOLDfcirkYDrP8Wvq5IDQ85+AF6fo4QEmvlRYr3CC18I6BmR8RlzJK/BBlYwqbh1pmkEzZVjHXwfYRhola+RGldNv5d8mEezu6x4q1jTh6gkX9pYzQBrjnLfGtxn1yV2D+qQ7Zu4z74nxGLU3Sw9Ev+hJd8FgghaFldWp9gLGRlA+yTN/B0grn8earaDQrx0XHztnBpWe91yBcERsRpdsjx4oR2McdYnNJoXkOnZ1RhjzQdEidDXMujJj3k6cuo+SPK+Qlq6QWyySPU0hehuc1b07ss9v4zy94SaTrGVwrDDGmlh7Doo+sVIlzl29NdJtmELa9DMHpIu7aNKHNSr4kzeQzJEMtpsRqskpYx14VDICWxaXCSHxJjUrv2X8P+N2gaEkeBHD9GaQmTfbza51nrfpXi5JuY42O02UCrCvI5kdcjy2b027ewVUWtqBDl4iIa3fURyRCqBK0VOo+R+ZjK+2jXm0KV77ld/Cy7+JJfMp4MWH/P/i3IKVWBJ33qVoOhMQStaDgX43xHeHRNDyHAKF6h8pZAKVgM2Nr4Dab9l7CVxpgcIsoUZUgqy8Xq3CaZHkF3m7ePf8jS9ISodoUVJHlZIOtb2NNDMHzEyX2MjS/B5AyFZD49pkDhjvYwt64S1Tc5a12naFzjZnLGYtHH6N7hkdMiURmRnpPMB2Rlxg2d48ynsJhjuWsURp39xSPqdh2FpuW0iY0Fk2KKIQxCM6SfH3OenNFy2zQvE0k+c4QqYHYCWlGUArHyPJXVfEfk2rZ8RDGnMh3qH2iArpkNAmtIoXJqXo2H87vYhsOKtwaGSbH29XefXJ1gTvcwkjEt08bv1lEfaCot69eISJg2N4nHe8yLGeX8BK9MUH4PkwJvdkxmOpQH38DOE7yVr5NmCxLTxV+c4bFEz20T4CDtHudRQt1w8I9/iBGsY8iANelTjt6mCpZR0Q7KruMUC3rOKsb0DGlDVaSYWiH2/xzhLiHKGNNpUfg5D8oFpS7Z7DyPFD4ifUysNaAxn4yRJAZ1TIyT10FX6MkuZm2ZEih0zu7kIXXtkywKbtWffnf95ZKfGZlP0cWThu/ZEaJx68fWDX4eLOFgGRfjncJuYax/DaWrdwxf3MUu1uM/RvRfI1h+kblh4wWrOId/BPMzlO2jtEBi4+mMulMjOn0JNe9jFwlV7w6FGdIuZhz3X6WwApqTfXSwyn46QUZXqBkm1WiX5cUZ1Byyu/+WqLbGQOesX/+vOE8nkM0JvRZh+0UCu0s/P+YsOadSFfO8REmXx6FP1LrJpr9NiXmhxdAFkRUSJyNCw6fptvGFh5EOMXVOKU00F6K09yIEoCveqcBU5U+0tqsRZPUbiMaNX696zCW/MC7FZr+ilE4Hq74B6QjVuv6+C7/+/7P3ZzG2Zed9J/hbex7PfOLEPNy4c44kk6OogZRLVrvKKMldBlwFqOBuAX6w3/xgNOy2IRiWXxqwXwroh7IbaLiNMqoLqOry1LLslkxRJJVMkjln3jnm8czn7HnvtfohLm9mMjPJTCkpklL8ngIRZ5+zY+191l7r+/7f/0OSqRQTC10YlKrg0fwBSZmw6C+yYC1ReksYtSlido8CHZFMEXnEXrrH/myPht3gqRIMI8CobWIbAcXiZ8mLCfOkjzAU5uwYk4LTqmQpWGKe9vHKBH/hOUpzEWf331JN7qNVEb6/QiVMRJminb2KqHL85c8hlr6KUQwQ/bep3EWM6S7Fss9OPkPUV7lZW0OWAm1+xNjQcZ0lXnCXcZMBYvaA0lsmFzZSgaVrKCQKhYaOEILwXYKYREbMVIo13UXFQ/xsztXFFzjQoWY3sIWLXk4hnYDloLIpQj02PJePN69m/WLC55PppXzJnwyF5Dg9ZJSN6Hk9OuZFgE6vIvTZHhgukb/Iw9kDsipnOVimbSyQlJJxOaFtdum2erTtFgvmCkJJdMNAxKcQLmMUGT1nCVNKSEZkzVvQXkMfvEXVuIqsEgLdw1n7eWpJhL/8ZbR8Smw1oPsc5uAB6cm3GTgettOi3X0Wa7ZH+eB3KEZvUa9dQdVWeGS6eLUVvDJjefE51PlDKq+LNEyi8Q6RruMO3kKvrWAl53SSGfUrX6R6XCXzfYSA0/iYvCjIi4KGNaFhtD/2vSpUfuEyInQKb/XJoscRPivOD3dCuORCrNFyQ/rR7D1j72o+K4+DILGck1bJRRvgH7A0j+WcE2ESup2LdpnN21jJGE3XMMqIorYBlYU2ecSgtclhuIVf26DTv0MNgecGaDJmhmRv9ohGPsHQTEo/YFLozPWcG2evo0b3MSRo3acxpILTt3H9JrXpDs3lLxMadQQ65ePNaxOJVaQYeohWVSArKtMjwcQqMpqjI+IypmuOMGsb2KMjJtWEzOhiLT6NPzvErm+xgA52nXy0S6KbjE9ewlp8nn1VEToBPXP1yVhoVYoqcwBUNuE02aefT1j0lmiZ33dIUCRViq1Z+GbwRFT9bi7n659dTGGzHV4H3rmOi94yEoWtW+8J1qjZHsP4EE9TuNmYMFzHatxEmvUnTjBCQNn/HhRzzDxCXf1V0Gvkckh/fowfrJMm59xYeIFEd3kweQOJ4kptG326hx4fIlMDlr9IabWx7AFKMzDEMuX0jNBfJK9yqmqCLG1MZSBzSVX2SWXOyK5zw1ikL3MKfwHt0dewnRC7cRUBiPkZo3LIJB5zQkxsBcSWRxNBbq1ytX2b1SwjO3kJmfZZ9ntUmoc+2wG3jpYNsRCs5UNiBchLd7KfRpSCqvUUCANlBRTu+xOMvnAw4jFVJZA4gPZkvd8w2lRexVlyQm18n0Il2GqEo7sseqtoGujsoISBHvdJ5vsU6ZBy8RlGySme10VIA9NdYDLbI49PwA7xzBbG8heQ8300maIlAw4pCaoMu75KcfRtpKajGxbD7rM85W+zpbdgus/UDKiSUxgl1HUHs3GFIpog3CaV4aGhc9VukqZzbKOG2X9AsbaORKPwVzHLlHk5YmLbBDK6bG9/yY+dSTphmIxQwOH8iFuNJkpBKmOmx9+kmp9Rd2rcXr2BerzH8MuUME8xMBGVQhVTCrPOYP0LnOcxnaBHXiRUusKNTmjWb6AJA3N6jju4S1pMWHXblHabhrNEbLXZO/wdTs5f44a/zJq/gNl9Br22hbQdktPvYiqJlKBUBfEZor598TysraP6d9CCLmp6BPkc323xzPp/QQnsyhi9sYQbnbM3eUQnm+H6SxRW631j8YOFa9Ks0138PO3oCFHbIv8QV7OL19bQdOMiCOp2/lytuRIV83Z6jibntAyXeuspavND8niAMY/QF59HFQlC05k5dQzL5iy6x7TKEUyIEsVECDwpaRg1ROMmWv4maBrKu3h+KwXSaaJO+lSzQ4TbJggWoblNLViG0zdA6FTKAq+Bm845b17FTIZk0RGe26CcH1JoNq5/hVG4yoPpPZ4PFpGjPaRuYLqrNKoCYbXQ0hGyqlDpOUb3OjsyxytGlONDSqsNQkNq7927aDLFnO+hhEERbFCKikez+wSTB/hVTsfqQZW95xgdg63gGkpU9MIm/WyGQLDuXaH0cryT71zsQKoSLZ/Apdjskh9AKsnD2X0+1X4B4+A7yGAZtJ/eVmHX7WX+8/wtXkv3+Ix3IdAsWxdOrubpt8mv/Fc/ydO75CeIKCJQEhMbkaXvE5pF1YxcZtTMBjrGByYcy8fFGqnpU5o2o6KivvJ5ZvExydGLZLUlWtkc32xRZMfk8320Micvh4yMNuX4dUR0QCljOq1twjzG7z5DoQcYxQQ12gFADt8mskw8w8PTfRbHD3AHOzjCQ1t5jiA+QzgtKs3Er63RDraoDV7BOX6LpEpJsj4vOw3aTpekSHh+8fNo/bsIJ0SqCuIRmB6FbjAdv04WHdF2urjpjOX2sxhliUjneM1NjHADx19DH95DGibEA6oqZ2IZCOlQy6YYZkhlNT507JtWm8xNKVVF17kUfP40UKqCVCa4uvckhvNRKVTKvcldclmw5C/Ss1e4Wb8N8D4hilJQ9D6DWcwAnbJxjbiIcMJ1GpqNYQRoZohWX2HUvk5159+hZI4a3qfevIKlUuTwDay4TzXdJwvXqdXWkA9+H1EliHiEFnRQzWs0ugdU0QDHDpD7f4TuNugs/RJZ3qd/9gpCaIjThO+aOrksaGUtFqxFpILpbJcuFiiJKCKk1aCUJaW8cMNSKJpmh6ARogudSklOohOkkpxEpzSs1hM38Ut+POQCKr+OOe+jO3Vyu4d6V5w/GD3CjWcg5oiwoPh+sWzWx0773HbaFE6HR7P7TPMZMMM3fJrmO/sqIYBgEYIeuq4jZYleTpFWh4qC8+wMFJiGwQEGfrCMm8+pxjNkY4OGv4wWnaGkgixFTPeRCHJ3H+nfwRQCc/SQMRqtYIkr9RtYjZvMjQ62NcQ4OSEzXLLpDjLsghPQ6t5G81YpqxKpu0iziYmCoEGZTtDaCmk40HsesgQRHVOND4gGb6Ha14gRDLJzXN2jbtVxdBdDMwi0d4plL7IRF4NgazY9f5F+NqHttjicHT0em0tXs0+Kym5iOCHkMaq+8WMVmn0QUnex4gO06AgZrqGdv0oVDdGdFkY1x134CvXZEfHxy2TxEXp9jVnQxbObWO4ya/mQ2ukrqEohAbnkU2geRmOT5c4zqGSEufx5mljEXoOycZXxg9+hbQecJUNc+xgrPiV0aiRVzrR1i9FolyuNq9hLv0BudSlU/niOVSRVguc6ZFVO3WgSWBcxTCEziv43icqUrL7N0sKn0JSOLiwEAnn6GrKK0YOFC/OUx8LUipLd6CHjfMh2eIWF9jVUGVPVNj9WjOXPUzzmkj9dLsVmf0ZRQidvPf2Bm8zDZJ9+0scxbLZr10mqmKiIAOgn5yxYS6RCMastYpcSFRSEVkLZ3eLt0VvM8znTfMa12ja+siC4Qtl7isLu8iAfMdc1mvt/SKNKsJNzrK1fZjw6Idr9Do3GBno2oZafo/r3cMspsQb+9q+Q6h5goh39PlQlethDD7ZQVo9yuUWFYoJkd/gdJvmE0zJmKZ/idZ7l3KmDt4geHSOUQpzeRSHBP2dPexqlKpY6FvvRAybZmM3aFgvmO/bXucq4N7mLoen4hkXNaePrNYRRZ8t5x5680gP0cBHEDLwm0mkjBm+BXae0O+QqY3++Q6Uq1oNNHOH9KVztSz6MTKWcxWcAHM+PaTSaZCrF7b+MFs8QaEiRkzx2wenHfZTeZHcQ0W0bF1VsEiznojLQjI/I8wpn+dOoeMBUaxAN+/itJRx/gYNslxExSni0on2UaZGZDWKrRr27xRvTuxzkfYQcIZIJX2itMJzf5zA6pqtbpP1X6AgLt4jIDBdNtxD+Igu6w5kqsHqfJbU2MTt9SqGYzR6RWz6zMqXTvsF8esxS4xnMjk258Dmk9t4glFLgmT5REaMJDUv74GrIH4U1eYgaPboYk4XH7lGXfGKkKub+5B5SSWr2iO3g+ns2kK4QuCpn3ryG4zQo7C7F1n+NqiYcTF5ntPP7LBRz1mvrGMKgUhVTBV7v8+jnu+STCUH+TYruVcr4gOHxdzG9DthNdhtLDKYPqUtFaPdwDQvD7zFWkirsENhdlpwlcvOxSFEoUCCURKOirN3CWTtBjB+ihE5tcB8lNbTtv0gyO8ewDEIsRP0pKm+R89kuleUzNcFY6KJNdjifHtGy6mjNDabzITXH57V0wFBJTubHLDSXMGWClo6RVg3qa4j4jLS+zHE6QCnFUXREo9FCQ6dSFYNkQKUqpJqTuQkuH+4cd8nPHt//figUEokQgs7j5zgIhsU5pmZimCbDtM/UcOksfgo7uIYwwveEFefVlNn8gDKf0nW7BM4qophhDB5Qmz4g6dymsfhZCJ5inJ08qXbO8hEM7lCl0UW7K0Oj2Pv3+GYN26whrvwy7H2bpPsUfXJSqaB/h5ZU7EUlwtPouC1Ks8ZdJErYfGd+wDM3fw1bCpZRIEtUc4v5wUPscAXhNjGUhrf0ZY7yITvJEc7sIQ1lMIxP0GVFI1OIzEJb/hL6fAdZtDGGe9Tne1jNbWreCpXzviG95KeA0mpSLX7hPet4oSqy6D6Jktj+GlpQY3j6CDdYomZ676lbdTSHQT5Az6Y4IsOzGyA0Yjlnf7ZLI6izKpuUck5imaRZh0nrGmE2Z9R/QM1e4sy+ysT12KhvUE32yJRGZC0znUxpNZrYjW2adh2jsU0+PyLXdDK3yXFznVQTONERxXyMKRzccJmz/hs4wztMy5xWbQ25+kWU5ly0SVMx43yMp0o0maPZ9oWYXYESJoNwmYeTBJVN8WTOjdpTl0GSS36sOIaNJjQqJQks/8n9FldzBIpRPmCYnbPSfRrLamLIAuvkO1CVKMdHdG9DNEC1ruLYTcpyStK9jZ7PkYcvIWenLGcpcvWrzP06iSaQbpv56eu4y1+k9Nd52J+AEWIKA2v8iEk6Qa8k9aUvcs9u0bz1f8SKh7h2C0tZUF+jVAWFTFBeF31tAaoIfed3yfw2paaho5HP75NHJ+wCS/kcORySmRXrq9p75pFcZRykj8jKjLa9gKt7zIopoVkjrN9ANG78yO9hadbQV76EVmUUPySh+2eRUTogNXKK9jVS3aHj95iffIMo6eOYNl3t00w71zhNjplGD3EMm7umia2FWPMjeu4K9SJFHH2dkzxB6z1Hc2GbST5jlJ/hyYim2Uar36BY2EWmQ6qqxF/6PNbqr6DOvo2YHAIK06sj43P0+BBNBbwVbNNrNtBP/ohgfko7TzG8VWzdpmbWeUNEfPG5/zOVu8w8PoZsjF1VOPNTKruNlBUDy8MRAAovXIU4AttH6u+NgRiT+6jx/sXPaJzMLI7OjlntrmMUJ9BYp3xXEl+TOXp6jjL994kABOJCcFFfh/xtMGwq5/0CyUsuOUtOiKuIZW8Vffg/XYjNforpGCELRo0/mt9/IjZTbgfpdi7FZn/OKb0epncCZYJsXNwbQkkEFZHKuD+5h0LRcqbUrDrnyRl1u0HPWgQunCx6Tg9TVeQoXssMzOyQ2qPfpe44eG4LUVWE9RtoRcEwKigLh7C9xVljk1gPcI6+jiVzunH/Iq7vdploMM2P6BkhtmFBmZPogqPojFIWZGSkQpJ4bcxKYiCQVhs1HaCwqKwmod7AMWoIJchliqoqPMtFihKhCSZ2HX/tKyAEosowigl0FxmPzhhqJp7hMKkinHAFJRzKhS8gVI7UHCxAGjbZwmcB0Jolw+yY3eQcQ7dpL2yz4Kyj/ZACFh2DFXfjx36NL/loVJQ8nN8nLmICy2c7uI74CO3xFJKT9JCj+ACEwBAW43zCorOCpnRKcqJqjqt5GMJEE+qiQ4rVpdz6dYQsiEXF7vgOonLxyiWuhD3czV/j5XSHtJrynK4j5nOc+hqG0yAb3GOAxCpyzguFk0XUFp8jP99HGA6e26G0e2i7X0fvPoO+FCL2v4ZKJhCdoS9/gVEVUynBNB9Qr/WYZ0NyWbLsr5CrHKF09NZ1xPgETJ/C7TIrJzTcBlKW+EbtSV7K/L5IVVQ4hkNcxNiG9b7i5ks+WQpy7k3uIHWDXucKC/5V1Lta1wkBqkguxI4KlLwovtBkSnL8dQbRMZ5do7b1a1iGjcorNAwMXSeRc2zhYhVThBBgr0KwRDXapbRcovkj0rpOVqacRCdoQkMYJaWoyEodu/scfvdThGadUGtS2gVRFSHCFqZtUmg6M5mTRDFpnlGrrTHMJsytgM7CZwitVbxyitd/QDneoZwfw9LzDLIxp+Mdem6b9doyQvcRqkQJjYhlJn0fOzBIGgmxnLFhenhViZodotCwdBP9sYPZIDtHVgJNaNxo3HyfMLLUfayl5yAeIr0eTatNy15GKbDqDppTIXTr0tXsE0JqDsXSFxGyQGqfTCBZCMVFl6l3fhdVMybFmMDwqRnv7PPS6AEnO/8R1/BoZ1NUsIQ4e4tKc5Drv0zhLoE6RGo6E80Av8v9znW6/grLWkBy9hpeuIIa3GXUucGp5THSA9rA6nN/kzw94cRu45tNymiP/emQ0L/J2eweTvcm0mnguB1kMmS5scap3aO+9as4/hq5daEf0IVGYAXMshmWbjHJJpzG55wZpzgzjyv1a9yY7jN7+/+NoRmIza+SrP0K7tpXkUpgRAcAFwIzq/Ue5++4OGc6fIUUne/lU77c+woG78zhCsm8mgIQ6nX4AWfD96EUydmUZJzitAK87mVB7yV/Mn4sYrOqqviDP/gDdnZ2+Ct/5a/w6NEjrly5Qhhe9gD/0+Z9wV+hmGRjANIyI6sSXMPDMWyyMqfptADFTv8t9gd9skzxdH2TN2cD5OEuoYrJRkf4XhviZYrCwkoVSqSo9YtK76PoCKuIaLghieGwX6UseAtE9gJlYXHl7B7G4REGGiqKaDaWGB88IEnHRCufwhA+htCR/SF6PSIz5gwOvoam6dRXfwlTtGhWU2qjQ/wU7IbDeqkQD36Pma5jNzbQ8xnR7IDz2TJOs2B28D3Oxi0eWQbzdE4cj2iudZ843FSqQCpJXkmi+jVWNAdhBOR2973jKTSKznNQt8jHOQqBWF2Cx6K+UXbELJ8D0E/PWb3clP5EMbGwdZusyvBMl1k5ZX++z0J8SrMqLwIbmout5xTxBB2P3ZO9i2s51VjoNalpilpuo03PEINdzMHriHSPzG7TPxGI9hXyWUVQfZOZiHhLVegRXKndJMlTwvGUbbfAOn2NlWxAXkXseCFCetzzdK7WNqBIEOEq89O3yYRO0NpCc57HRnD00v8dz+8RXPtV2uMY5+6/pPJC7oUOWnnMWl7QNDq8kZaI+iJRkWCHC5jlkAXr/W0ilpxVamYNU7P+2GJI9e52VuqyndXHRzHJJuQqx+T9i/NSXsxHAFExJ6kiXOFgjt9GS0d4+RBDSiQGhluDndcB6IcVh5N7LAkPZYWk9W1CTLbr26TRGLV/DzF+ndhqIGUbGlPybIIxP0OaPvOqIHE9xvMBj/wV6ssCjIBJkRJYNvXGVdSkj3cQIe//Lo/oU+mwbbUJT9+CKkWufJpCg1J5qP4raMEik8rhZCzouQGGmFF5i0TRIzaDbRJreFHZpAniMkXmM/T5IaYxw9z4RcyFzyHMAGf2iFUhCAwPZ/QaxuE3UbpLFW5QLH8J1XqaUuUYk7cpVEHbcHEHr4FSFM2r1O06k3xMPz9FTSRXatv42qUDwk8zWjSH2fSD/xjWkP57BYOlKtiJHlLOB0wmJ7gp1NwGluHQn51cCNA2biAXnmamcnBbLBrvX5dGRUTSuo4zPyYPlyidDvb0Ec1Zn2dKReV0qcKnUOiEVsh5co4QgkxlHBs6Tb8GVY42fUh0/C1St0mw8BkmMmZcX8c3feaTPcbpkFS3cYwGpTKp6ZA+eIV2ntJbuUK/+zSe5SGkoja4g3f6TXQlyY069cUbnJx/l9r+d7m18mU0Q+Pfzh9yMj+mbdXQaldpmg6R0eKBXKejbyCSOXWnDqNH6JZFoAe4VheU4HIW/+nlfev48WucH3wdJQTz5c8wszzM5c/Sl4oVOWeaHWNpJj1nCUt3CPQQzzRI+m8zdQvspc9zlp5Q7dzh/PQMt3mF0jM5jwZMDI2r8Zj6ycu07BaHZ9+FZsS0tsmbmcYvmgtkw7fw/IRMlsgoRoQrLPa+gh49JDp5FdG8gl7fQDWvUKPGLN8jnu9cCFPEJlXrGiI+R3MaVFmKXsVw+hIoiOs9TooUGXZpaQalFbBWJdjaRUBRF+8ECH9SQfGPOy9d8n5+lsYwsEJuNG6SyQxfe+d54Rshg/Y1qnLKitcjOnuZYvyIvLaOKKf4wqPKM/L1/wKhSqTuczh9G1VpjKoZtmEyzUcoVbFAgVAZk+gc01+kBWBmGLNdRgcvkZQazbXnMNf/AsZkh/zu72OlBUXrkOnBKxRuQM/T6BSC7OqnmRkW45P/gDh5GT9Yod35NMppk9d6zLIxJ26d7vhlzP7bOMmQq+1t+o2ncWXMVA9JMgPvsQGsELAze8Abo9fREFxvCbIiA6UxEANuNm9jqve7xX4Qle4/qcj984RjuOQi4uFsj5pVY1CmNFvbjE4HxIZApnv4e9+gMT/EXvoMefspAsOhNz2hPZ+yZEnmes7R/rfJDVgVBieTI4wSovVbzOwaRp4TNK5SmCFm71lsVaKhI5MzzospWr1DKHTcYAVj73WcQlAzJEEuuH844TaSrg6+ikjX1EWRSjGjbtUp7A5zI2CQDBDZBL2xxdLSl9Cn+wjDZlol6MUcDY2y+xSyqpC6j9QscpVxmhyhawYbVE9C3VVaIkcOTafB6SSifv3nyY13hGZCgDl4FTU/R2g6rHwBeP96LXdX0VYXUEJHicsE0iXv5/7sLgLBstFEm+9TLH7uJ31KP5JbzirfjO6SyBxXu5hfy+YNjJMXf8JndsmPi1yllLJ87Nj7wUlBqTnki5+/ECLwuFPD6XehzDDa6zzut0Ghcg7m+5SyQisiFrO3MSuQ3WcxkhPaBy8xMlu8cZCw6Z4wnD9gpdGmufgMmdthZz6nd/4W7sku8+iMeakRWNfIBncIHQ3dbNCrjsjv/Xuk18MSOnoyJmvfxFh6gf78IQcyImHOMB3imDZvILnaWMZo3kbEM5Axemsb2tcp/DUAsubTBAs7BKMd+lqD7Hyf3LAI9BYP3nqdzc1P0zRaqPNzhD4nP93DxSYaH1LobbpLV8jtiySvEhpKvDfGJqmoVIUpLErdQtc0Hk0fMrBrRFLjSnAd8aMSspf8VFCqgqRIAIiLhFKVmOJHr0UzlXIanwEag7TPur/OgrNw4Q5LxYPpfZIywTM9rmkm/aM/RNhNwpWvYOghSjcwxkcYxwfkMYT6BDE8Jc1ukJqnvBnfx7Fr3Gz7TAZ3sXWTc8vnwfgRK+EqteWfI+73GR7fwy1NtMkJhVUjP/k60nFwB6+iRQNkY52ZaaNjIYd97mU7rBoBS7pFVnls5ClO0KRmLbDkryCVwtdr5MEtEDAuhjyaXhSG97yFd3V7eAcNnSvhNnEZ4Rr+x3aHu+TjkVcZubzoxnFaZrTFe+WRSoFs30Yf3wcrpLDfMbwYpX0KWTLLZ+hyRlGlSFHS9lqcxWfM8jnbg2P8119ClJJo4RmgQug+8/73kKd3md/4i+iNawBUouB0fkRaZmyEmyzra3iTHZSYUDZddssIM2yjqil+cxvDCPAP3+Lg5a/R2LzFUv0ay9ExSVYxHB9xaBxx1Q4w0hNiTcfq3KJq3mScnpLJjInKGPdfxhEBzuPio0k/x0vuI8e75InHtLnCW7rJ7dZzaLV1ZoOXyaxlgnCNru6zN3tExkWOpJAFtv6O2GxWjTmY7+EYHuvN60/u5e/H0EK9Tqce0u/PLosUP0EUOkr7ZPZeVnKA6N8Fp0bReQ4pTCQVu/NH5FXBOYKbTfexyFAxSM+RsqTIJjSKAVrrGcytn0eiUzgXAnu6N+HWX0Wf3eOeTDGHd7AqRV5bZxYfg9tGW/wUk+YWr6UDQqtEUmH4OvvZhDw55wZtvImBPSlxpudIWzGrbTBI+kRZn1CrCI5foyV1nNVfRlldVH7C5PhbuDJj2+mShx3uyJA3h6+DgJpeo27VScoE8hlunJCO+/jeGc6d30VLL+YJ4ZiYPSiW1yjrm0/GSggIhncRp6/iCZ3W5lcpVfGe2OiwGLA/2wNgI9ygaf7wTib6/BR17xs4QqdQz6GaLsK4dAK85I/PJ76iOD4+5jd/8zcZj8dMJhN++Zd/mX/2z/4Z3/ve9/jn//yfc+PGjU/6Iy/5OChB11vgNDrFNz1c/WJheb1+k0IVWNiUlOzNTxkMTjAygyMsdo/7mJMB1xoBG3Mbu5zz2t3/AVnmrDa3WPuMhrnYZLNMqXtdHMNBDN5G13WORjvEZo/NrV+kkWZouzukr7+I8+wGrH8GDr6JhU18OqCwVilSQePeI8RWB9WbUoodapqCKiab3CUUTcKzO6Qnd5HmIfXFEiOZMR/fwW6skcz3ybwuCSULnsPgzv+Kj8lxdoC+uM357Iye23uylZSqIi4jQsdHUxodp0uhNz98CBFgOiCKJ5v977dIdnQHQ2i4qiTUP1rw/ZIfH5lKqds1LN2iaXTo52dIJZk3tgjLnMrtMTRs1qxVZkmD/ZcfIYsLkU8FHOxrXO16sOaiRkOKew8xw4TcbCE0g442JREFp2f3Sbs1bDVlpXeTmYo4H+zjuyGdoIb/6GXs5AF5ec7G+uepOV0GaUFrMkOO7iNMhT2foMwNUhLGfgMZn9AZ72ALExWP0PMZw/mLTI9fwWs18MuQ8d5bjMs5KxPF6i/+d7wd1LmbTdkWoMWntO0OaZli6zYmBub0ESKfYtU2KR9XnGsyv6j8M4KPtPi24kOEUGhhB2mEFP7Kjz7okvdwnp8yGw6ZzzKu1q/hau9NrPp6yKK/yCgbUFLx9vhtrjo1WuM90HU4v4PVvgXjKdXxA9LvvQWAe2WFnvWIQf8uq1c+hZUNye0es1TiDXfw830c30UWE86MZRJ0rDRloX6bVOZETo/O4Jgt3WAsSr4Rx5yVA/4rq4adzMn8HrUqpPgP/4qk02R67y7+M88zF/cw//B3QUr0L405v3mdmAHu8m2UHTI2QiZJQRgu4Ez7cPoKtYVncXSHW0ogvCVKlbGbHDNyO3huG+F00ZIEvblGKhQ9v0epStaFB6M3qZIRWXUEloNZjsmtHqawuFa/QVoltOIT1PQYAMNwWGvcxND3KcnJVcYoH+E7l2Kzn2pmU8o7dz7wT8aNG/ADgoS4mjPP5+izMWf3vsdK5DKzHHyvQXF2sdny26sM9JS4jCkm9wk7rfeJDutWg3E+IqtfoWeFmNN7aLaDqgpsq0VVaWRCRynwtRo3m7cpVcHe9AFB0KEYjHGdOsc7/xmrtgRmyLS+wmB2xCCasO1v8AwVSXLG3G7x8izh/OicTzsWncERftDEzXSMYIkr9W1asx1kdEYmx6SHdzjIdUL1PLWzh+SUJMm/xll6li/Uahw3ruIWCWY8prQaaGZIPV1AlhVWdUZZJRjNTbBclNNBCYsyvBTF/6wgVUWVDpFUuAqy5JRhVWecTbjRuMFRfEBaZNR0ByVKLN0htAPms0NCu4aUJcb4Dh2vx87pGdm/+ddom58lXs9I7QLNa1Ld+ZcUG59GO7mLXrqk8Ss8bRdYykKeP8KenJLFI7bXn2eMQJgrmA8eEXVSbCTV/AS9vsGiscQJESemy2rnFrECr7aFLTOqKsZPYgrPQx3+PtZ4H1G/ipuaCN3nuIjQwjWQFaqaYc0PQLcR/ipb9StkVUrdbP5kAoYfc1665AP4GRrDUpZkMsMWOlY5Q+oeUrOwhUuv9jQYIf7gTfwqJY8LCq9N0blOms2o/AUM3UOgIcSF6CgtU0pyxpoBvafwK8le0GI9PaeTTojLDMfvUJ2+hoFGz7SINZfJ6Q471SqtrS9QswfYtSb5t/ZQu6/iPr+NVZwjTIFmjDhvLDG+96+pJUO08SOU5l04mURHSBRzw8BQkqCI6bpdlFXDNjaYJDNCAmzzIkErlMSaPqA5uceK4XJYxOhoj9vvXHz5LtOyP5qm0abuupw5A0zhUMmK1K3zkmHhGx6rk0cU011ms31cp47Teopfaj5PFf0hwdmA+LV/yeDmZ3EqjbE552x0hDzfo1Hv0Ski7PiMSmmIMsfORkyiY7wypnRaCCrO7Ca12jKZ6dFL52RAXiUcnA/RvDkNNojKGyi9QLY2MWf32Bo9YNFtMCwTOpqOlo9R528iUZjZHFl/ljK8yqA6oUjH9IIu3XSGf/QdlN+D2jpakXBUjhmkQ5SqKGybmu/QdpZQzjK18RGNSR+720HXuyQqJqliQr12UQyYPRakygqtSj9wbIUAqV3GWy75cB7O7tOyO3jTXQSKqrb2kz6lH8nTzipfm7/Jt6MH/EJ40UKzat7AufM/gSxBuxQF/FnBKMZER2/Tn485VrAYLLNsfXjHgHeve/WkT5KcklUp3txiqXGFeRGz6C1xNL9odennE0QaoVUZ5sH/l6hKOc5LHr36n7i68kUyQkKjxmCWEbdzOPv/saxC8qSNX3q49SVMu438H/4V1s89R/nlp2mKFHtyH1kkGMWUePwIbX6OO7iHuKpxZrr0y5hmMeM5w+NASE41eFUXuE6ddXcTbX5IadfIvVUANJWjlzPKswn5H7xKufaIDWuR/XLGSHdwd8+Ig0UaWglvfJ3y7DUKU8dfe46nDKiEwnavID/E4LIg5+H0PlmVsRws0zK7lG7JOBsihMYwH7BJdSm4+RnBEjZdr8soHdJ2O+9xdPlhGMLE0ixyCVvhNleCbfTHx5aqIH3c7URRMTj9Dlk2hXSG1djDqD0FgH02YSuT2N4U48GriFmBbRS0NJeW4yC7m3D6OnawzJGSKH+BaDzgDbPOtWiMNT9nRQuxmFAUMbJU6HqB69QoJnuMZwf4xQy3eZVsuMtZWqJPZpyV9zC9Zfw793i6/mn0lSZRLySq5rSNBQTiSV6qelcxeP7YgV9SMS6G6EKjZjQRaBhY1IzLNdRHQcgSM75wGiq8VdTHfA67uk/LaTHPp6x6bcwqo/oBB+DSalI+dmD8Pkp3MJY+SzndR3odMk3nKD5ilA5pzA8x85hGfYvZcIfwD7+O9mgPce0hxWmB88VViuRt8u1b6JN9mt3PYQQaJ/kxLd0hUCaLxRRn/AZVNEMIDWmUBPmYxuF3OI8OqcqnUeYG5cEBvWRAd9Yiu79DGZ/S6p6TLimwM96otahMwULYoeGtErSfYll7lhV/AQuTYrJPYVo4VYlWZWi1KePT7+LaJjI6wWv30IwAlCDKB4xGD7FMn8qs060vshps0E/PCM0AX7+IExTkTPIRB9EuKI1ZMcUxLBbt1Q90Ovygrl8/SFTNyGRKaNafGJNc8uNFCIEY3EOVGczPMb1DVFUgTe9J61MhBJpSWMk+ophjWy2yhaew0tGF8/vDfwO6Tekso+uPkO2nAZiHm3wvPULsv0gXg+7slHlzi7LWY6pbpP4VhNRZH72JSMdYnWfQyznTvM9ZOsRzYbobU6tOic/uo2s6dtRnYa2LW3OpZo8YuDX8PKFWZhQ25OevYiVnGJMDpOMj9yYsX/+vyerXMAxBP+lzlpzwTKeHaj9HPbiPF/cpv7VP8q//X8hKEl9fQ68knV//b0mefZa0SnAoUVIxKI6pJX2uNa4T5RG+u4gj3Pfc3/m79s3fF7n+MPT0BE0VlHmKq40Q+uYnfp0v+fPFJ76a/of/8B/ymc98ht/6rd/ihRdeAOCf/JN/wt/7e3+Pf/SP/hH/4l/8i0/6Iy/5mCxYS7TNLprQL/oAq4qDeI9pPqPn9xjHBUWmI4VkubeMM3RoB21UWlC8MsILfNL0AFlcWLvOqgjhO2gnX6N2+E1MJ6A0fMaazniyx2b9OsN0wlS4zAqDNXIcTTFvrqBe/leY9RaSCbXnvshePmPSXEG7sooXazjze3jzl6j6b1DEE+Sn/nv6MsUe7FMzHIQswAt5a/gK9bBHQ4Oqyoh3f49K89H7/5ag9xzq6C0cZ5XAXqRe6mw0tjGwEAKGeZ+D+cXCcTVYIfwhQrMfRd1oUVM7yPEebppSLjY/MVvRSz6cD1o4lo+DCqWsMDWDZr1Dy2oTlzFKSYzGKm/Pd8ln+1jzMU5aR8j3voesJPfPY/QVnZYQKFmQ6C7Zw6/j2hKx/hX2D14hXKjzcPIAr7kB2Hy51mB0/PsUwuN0kuJrOb5j45308Qf3qOczuuMR1tovsSunzJIpoaZD7Ra1ZIa193UGYZfMX6Br2OSy4jSbojRBvReQnr1ONHXo9jbR7v0RYmLiFSMcc4Wl2iLH0RFdr8N+9IhxOsMxbG5ZbRjcvaiEzGdUK7+AVkbox3/EODkha6xhtJ4h1BsfOs5GMYLT1y5a1VkeeeeFC/HlJR+LWT4DG6SSxFWMEBrjbIRv+oR6A4HGor2CrdvsTncvjqkKWrqBlAp94RZCONBqUz28cFI0Oh5OfMo1f5XELPHLFlIYHMZ9dk/fZjXaoZ3uIk7vQPsqc11w7+SQTbNGkJUMtJi0mqNG99CVSXNwl894LcrmJhx/l1FW0mlPqecKdfIAI3W4/pWvos1eIxQu+gvPUb7yFnK5xe7h1xhXc8qnfpGsNJgTIW1oZmOM5BSvLFntv45++BJ6uIaV7nE6m7KiGyx1b6HiObrmIYGCguP4hNFjR86lsIGrGczqi5D0KaoE5+iPcNpPk4dXsISNZdho+uSdAdcvet5rQmd3uodSisafszZOfx5wdBdTMyCr2G7fQJRDFrUGViQQYQ9bt2jlMHEE5/MjYrmD8LrcCp57z/vYwuV6eBujnKIdfBMhC0Q1hcXnKCtQVu09zxsTC0MYWOS8efB1WsDmtMTxWsyLmLRxhSUgPnyRq0VFc/yQ5uQYr3+XlmHSDLc43Pgq2sFLFGadaTxj4LaZJefcNuqcnLyMW0UYImG4sMLx3hsEZYLQJrjJEK15g5O9/0itvYXjL7DYvg3736ZrNpCbN+l3G4zzIaWoYfZHlMJBtT/1HivuH+SjBGMu+fhUlBwnhxRVzqK3/NjB4KNzkOyBHdDyW3jJmHE0ZMMIsJwuuq4zj2aE0x205JzMX+IVw2UpWOJK6wb23tcJxBQjj2iluzjd68TWOvVoiDEpiawJvaUtHHGN4WGfmukwkCaLXQf36EXmg0NaV79MGfv4Rsne6A4jzaBl9ikLC1WEzJNTnOEDHFkxadxgtXEDW3M5zyb4pkdX8xjGp8zNJr67gDd+iJfPsOIT2k6HMPgcG6bLYrDAMBkROAHh9BCmJwAYiwY1d5kP64AQVbOL9n5W7T0uVJdc8sdld7rL3vSA7nQHS2pYToey9zmkZmFI2JqPMA+/g8omDHWTYPFZZm6Le2WBSiesm4MnjgLr3iZClwzSPmdpn2EV0XJbrCpBsfu7eEcvovltUjMgyxN8pbCtLp3kFH3pKe7PKr5+5xG/2NtCu/+fKU2N7b/4VbKjlzGndygWt8mrBCM+o+620Q2HmrvA1AnRDr6FXcSYMqfTuUnur6FKibB8DjSdRA0IFnx6bhvdvAgPGekpanCftioxlcZS73P0nGUKmTPLp4RWiHEZiP+RCCHoBYts1bYZpEM6TpfQ8LnWuI6XTWjODgllhdu+DfVtXH8boRS63SN1jxk2G0yPTyg3NjnUx2TDlPZgzvL654g1k2S0g4dGvtxDArphEs9H9OcHdGvLyGiP4+kxK60rHMY6/eE+ml7QEBHp8ds0lxd58aUpR1drfGp1yNK9/4RXjHCHD3A2fhFd2liLX6DnL5GXCUG4hpmcUoxfZTK6Q+wtkNVW2JinqKpEn+2jj+5SCYdmvcO5JhhmfcaVxjyd87kqZX12xkK5S+rX0aoTyuyQu0kfqSShFbAdXEd2biNG98FpUtrt943raXHISXxMx+mybK89EXVerl0ueTcPZndZdlcwRneQuoty3+/w8tNGTffYtLr85/mbT8RmZfMGokzQR3eo2k/9hM/wkk8CTZVop98lF2Pm5/eYt6/zZjqktdT5SN0HMsvhLB9QlQUJa/TsFXr2RVxuI7hCVM1olj2M9A202R3yYkp+9BLtpZ/j0FsgmfoUE5voyhcow4KofxdmezTcRdbsgHG8j5BQmF3sv/yLzLx9ylf+H+iNZXw7RG9uktfW0Nwm7mgXW3fIswktA6Iqx+2/Ta7ZLDh1HloWtrAZJWPa9R5O6/aTudrMBhhH30CM76NXGVY7oJaYDCpF0/Tx7BqqVtD+fnGYKp5M9KaYoe7cxQTM5W1SPvi7kZQRSZmgkJzGJ3QaC/SsJeb+lEfTR3iGx6QYfaAD1CU/fQg0lp01lt1VUB89Fm1gcq1+naSK8fTgidBMPvZ4X/R7jPMx03yMpVuM41OWaxsYTuPicwWkTsb4pd8h7Ph03BzL1WH4Da5rV1l7+tMIoai8LrPJDq67ySC8zcyYUqeBLhrc9vcx7v1vGLVF7LVPoeSIcnyHSdHG0QxyzcJUFelkD2NyhpkAq1cY7r2GpiY0fY/yfBf3ygovHX8LieJ2+yluBO98p+pmkwUvpZAFi49dfs6yE06ii/30Zg0axvvXVZd8OOZ8Bwb3Ln7uVOTh9sc6flaOsXWbdbeFdfwmANri8+9xMPs+717LKgX1+tMYwQaWsC/EN0LQURX6ZJd5OWc+e0Cv91kmaz26zS4gIJkg+4s4VYjyWtQ6t9CFS1KdIeIh1tF3uGY4iP49ct1GbPwiaryLGH6Xmt+FySMWlWA2mTPzNLKHd7A1id3eZhQpqnHKKNDJbBdEzigdsZec0wjXeEFAbfiAhdYNorxiGJ/QcGq4Tg/hLTM1TO5X+1h2ylG2S7u5zaTMuF7rUlEx7b/G2fwAS7e40r24r2t6SCffh+E+qhGTh9scxQeMszGpTFFKYmZTqDKmdUXdeaeYtlAZb/T3GE1nrPubHxp/S1XMg+n9J3uRq+GNyz3FnwJKKZTXgckB6AZadEgVTdGE4PriM5xb4Js+XhHB6esoYNENGS98Bj8+Q3/7f4MygmyMdmUZ+S4hqEAjsEKcYJ3F429jRGO0ZEi18BSzYs6VIsXRDM6ljqwquicvI+Yn3A6auP4ycucPqRsgFtZJioLxYZ+nV69x+kffRG4JwqVNtHRCt75K6XSpqhQzPsI+fhHHcJmRM8rnyOkDap3nOUmOmGZThNI5j/osNT+F9J9F/uH/DfYe4ly/yVFtif3jNxGajt6xOY0eEhcJruGQqZS7wztsaBrXrIDVzqeZOSvcnb2FQGM92MAWLi27Q1ImCCFoWR9hrvfbhMshVaHQ1lYoL1O8l/wJ+cTFZi+99BL/8//8P6Pr72QCTNPkb/7Nv8mv//qvf9Ifd8kfE1OVGPN9lOkxMT2G6QiAvekxMveZzzLMyKJCko4z6kYDvT8h23mb+S88w2LZYWJLSsegpTURmqQ8e5307A0KDfzrf5morFjtPEtk1OnUXOzxIxIEbH2O4tznJDFp1DuMyilNt0sxO6JZzUmV5L5b5xmni5rso6d9xGQf0dwgjc6onAZGuISbDBGNa9ytTGJ/EaO+gFIT5ukIP59hd1ZJyojzUtHY+iXq4S0enTykJhtEsxyrfA3SCV74TsK1UvJDRuyjIYTCjkYo4UE2R8+nSOdSbPZJkKmEuIwIjBBT2ADo5RR2X8GMcsrWbSrdR5M5CIGZD2mlfRKrQawUSkhMbLb8qxeV0EiKKqcenXKy+wauaNDx1jmd/YDleiU5nGTUDJPIWsA3S5x6C72zRVVMWNSHpMtfYhSFjK0FmrJObbLLPJoxS05ora+yX1siyCrc9jYimxILHTkfkcUHnDVWmCUaWWONxdNDWnlMrIE12qNvL+Ns/ALR6CGnowc4bg+73sWZDHGnGba3Sd1KyESfLI5YS0ZM5YRGsIkQHifJKY7wyMqcuTlHryb4uo+hPx6/bESSDYjSU5xBzMhpEtbqP2TTLi5sDC4X3X8ium6XEef4liA0azyY3COrcoQQ3GzcemwPfOFw5pseeZUTeEtIdw0jPaNUFdLpUg1TqF5F79YxxQFycI5eBLi1Leg8TaEUauf3WSGjVCW5W0c3dOKiRCYjZqKHslxaWsxZuMhsMsIodLwqo2nZNNI5YSXY01oYZoE/OkRZLsXztwlmKRZHZGJKeXKIsfRF5MIL5NJA2RbCbtKu9ZgJj/5kB2UbHOQCW8JCkVL5FsVoD9sKGJXHDEoJlWKlfRtz7ZeRaZ89ldGf3AFNoQkNqSSZZlIsv8DDfoX023D2Gld1D+YniNqVJxvCwl/D6BkIFIW7DIApTFb9VRQK6/Ec8m6EKjCyAcrwKI1L17OfNSzhcL1xCzXSEd/+Jpq0UdkElGLN0EHLMZ8u2JzuYSYjzrq3Kcsf8sxXClAYySkqn4EZIBobDIJFZDUi1OsYVYIen144w1gt/Noa8fyMpHeLor7OqEpwrQDr6EWuypIij9D9RarJLio6RUkJhYPJGYf5gDyfsLy8wZ35BGlnLNVWKKqYh9WMTnvrYk4QNSZHO3S6V3H8gplhUGQzKtNDVSWqyMjtgMr0kJrGbrZLXuUMNZ1nVj+NofmUH9LKTJMp5uB1VJGiOrcprA8pEf+BY5QwUOKyGvxHMS3G9JM+cCFA2PSvfvSDhWKWTynQMfw1PBHiVylkczYWb3EQ7dMyHYJsRiGhnByy3tqgdv4qMp3iNjapDv6I+OBrZO3r4K1T7xk4CxKnjHH8HmdzeGi+wMKmx9i08bJzOo0C/Y1XQGTkBUQbfwlP3WVn+Dq+4ZFVBUcZGGOPrrdAcvYmlZJ4k0NOrSYbwRUyN8HSHMxyTis6pCEE51qNQjeZlzlB71nk8s9Tuis0AGjRsx67HcTffbLkED9kjV5R8mj2gFJWnCfn3GrevhTCXPInQoiLVuYWUEXnlHYLK52hVTFSsy5awCZjlFVHVDnN7rMU4XX2y/hJOyvKGHv8HVSVoXeeol5pWLNjBuUc02/zcLbPohmTFzNy0yQX0BcWK0svICe7ZFYdoxA4py+zvf6rpOmEONkl4pBmVGFX62RnhxTNDareVTK3jTa+B5rJhtfFCFbYKVPc9g2KyR6dYIOqdo0DWaGWP8eb80OqyUMCy2VPs5hWM7br1y7EmsIABI7wMN0WueYQl3MaRhvfuRRzfiykZFlqLDmLlFYLpeDznS+jzr/JUB4yDxZoLDyH7LyA/H7b4PY28dF3mAYaKhH0Hg4IyDlyM2h+Gunf4mj2IsoOWDNDhrVlzPo6enJM5jTJ0gEpAiud4zlNZDRnrnxkHrOytMzQggXPRshXuf2lZ7k/m3IeaXQAv6qQSsOMRxBEVEaAu/LzeNmUUqso934XOXgdz7SJ84gyXAU7gHiMJjPKx5tFt4hIdZ20Splmc1bsOuXoAQQ3ULLAsgsqzSYXOvLx/J5WGQgonEXE8iJKXXwX302qYr5z+iJpmbNnPELvaqwWBfpkH/weeeM66gNcDeBxq5b5GTJYonCXfowX/ZKfNGmVchjvc7vxDPre/44M1+BD7oufNp53N/lfJ99mL++zbnWoGtsooWGefudSbPZnBgVS4dkXezJTaJhWQCmLDy2qgIs2mUkVoZsO8eILaLJibni0hEI8juF9v/gOA6oVH2EVTF/6H0lyiZnNMBa+ytlLfYyuTn4GLaeNIZYIHUXT9LCyAt8UjPtvY9gOjjshLGZE2RQxTjlzm0ztGroT0mhexXU6KGWjUdGe7FO3XHaFxbyIMHWTleYWnu7TkBLn5DvoCHI3QKUTXAxEMqDKJgi9hrIDxKDGWpSxjgBjzmClw0k1oBOs4OQuRnsdDJDK/fCBeheu7mEbFkfRAXW7zmG8x7K7RqCHLLkrlLKkqHJ+0CDLKKeIMqG025f73J9GPobQ7PuYwsY03okDVqrk4fwecZmw4C1wLbzJ2+PXiWtXCd0F6o1r2NYKo6LPIOtTMxJQiqwyqRbaZHmCOHkNJyjxzkNyA05Vwo5bJ9dchod7PB9f4Vibsy/63J49wEjPyKM+2sbPQzZFS6d4KIzr/yV1K6AQOrXBQ5w5qNoGsyCge+O/5Hz/VRaXNnHOX8UsroIJSknm+fS9rocYLDvvdfEsHzucGZpOLrM/3nj/OUYo+a54RPVDX/uDRNWMnekOCoWZj1lS1cXaNunDD4jNrHgfxhcFsd9fyxqyoK4FSGGQq5Sr9atIq8Z88oiiqtCckKN4RnSuaDUWMeIHsAbFRsi0+AJzu8mBZrEsB5ykB9SKOYbuYMZjVDYhddp4qiDSJHk8oVakWLWrVNgcazfpD3RcYx3TkMyHLtrGZxC9Vc61Hra8xtU1gZf1STTws4g8PufUmLJExSibUVQFCBe1/AsUsiAcfJfV9JTjxafJ00XG/iqOHmBKhRQV0l2g7XYRmkngLqInxwhdR433LwZp+BAtWEUpiVKKVSw680eo6REzs46WThEb6ygERjklmd1FODppIRlk56y6HxwHLWX5ZC+SV/ml0OxPkaJ5G8NfRJku4uS7F79UCkdYLNqPReDlOd9PRgo0Ar2O7uqUtQX60TFu7QZ2c4vS33zyvjoG18JbVFaHTlmiOcfIYkZdSVpZQtX/GtJtEKqSoHUN7fhldMOmPUkQIiCppuymE7KoIrzyBcJ2yVE+xQgEKrNx3RXSxS9BsIXEZjh/A5EOqOk2lh1SSKjCFZpmiHH0HdygyaN0zkLQw9Yd9uNdzGwHr17Rch1Eck65tI7heJRJRGaDN3wbLxlD+xp9UaJQ7KiKxsKzBO51jpP7DPMBvuEzyoYsOiuYwrpw/RTmk9z5DyP31jDW62iaRqn/9HQYuORnl098xew4DoPBgK2trff8/tGjRwTB5U3704AQYPZfQ0V9hBD4y89jaSa5LOi4NUJ/iXw6pSxMnNSlpKQqK3Qh2Hxhg+XRS4jdHbY++0u8fnLI/uSU2ue+iN26TTW+S2m6nHpNzNbT1N1NxPAOPPz3JPEuYZai2wfoWZ1IM1BXfoVaNaFSiuzOvyf0Anx7gVK3yTQb16lRWqtUMqW0fGbNK/jCw8oVMrNQkxmuZ9GwfJKTt9ha3EboOaz9Eqm/xNC/hjY7ZzzrE1QJRmLQqHssGDMG54+oWzWMckhn8RkMZdG23l9Z8HFQSkBtFUY7YIdUVv2TuWh/zinJuT+5SyFLXMPlev0mQmnos32QI4gSdOsAzWkiTl+9ELtmI3qqIsnmiLVfek/SUakLlftauIGMTgi7S8xPCoQqgHfEZrqlQ7vCaQ4pEoMg7lOUI6KsQbMqYLiLl8UwuofXvskwnvB8s42dzFgxeizUPM7tFg+GD1j1NsjzHN3IiGVJ5Ub4tStE/X1Kf5We0OnVm5ijjKhqYi09Q0lIbdbH7d9FqzfZN+s8PJvxTOs5/PP7iG8cMbcC5PYyZtCAwz9EVyWqB3G4zpq/xiid4FkO99IJrcYqdQxazWcoVUVhuSQUlKO75K1r1Pp3EMHNDw2mlGYDa+EZyKdU/vKlq9kfk1BvsNZc4mw4RqC9k5RUvPMzF4HCq+FNFBINHalK1HgPVaQIfRfNuY60dRynjxi8hdHdJB9nVAp0VcOa3KdtVhzPB3itNc6qFla3RLN6hI0rfE4zWBmPqQ526HWajIwWevvzhA5U+9/GkwZycEg3XMGwZ6TS43zQx11fRT87o0oq8vNdqsYy8cIC+h+8StZ6geVqRtdxeVCU5HrCSnPtokpF6ZzZbRYNh73hQ4L6Mn5zkRNDY7j/bRreEqXTBLPNTDc4m9wHQEhFz+1i6CahXqPMTqiXBZUVgLeEbQQQrrxnQ6jQKLz3tnhtmC2WvIRSlSw8rvJ7N9bgddTsBKEbGMtfoDQuk6k/a5hY6CmkGhSOhVFWUJZQVhgdG23wFip/RJMEp6jQws0Pfa/SrGP1nkadX3wrqwpmquL+dBdd0wksh17/LkEFhrBZXH6e095nsDopA2eBVJQMkwH1yT7ldJcqOsP3l8GvkFaA01ildBex7BViz+HtxKdt2dQWriFVRK2cMJ9D0FgmdFzKwSOKDDZUHdO6gfPt7xLVAsQLX6HzzG2U51Oza0gU0/kJE1XRNjwoLlpRSSnJjBDEhwfmjfgUNT8HQBs/hIUfLjazoj3o3wHToep9mupDRGyXXGBo5uM2FwpL/9Eb//egBD1/kZPoBNNbxC4VThUQ9p7mocrQhMZ+dMpn/CXCCo7kFDebkSVTQiFIkz6V16ayHE5Nk5IJrRsWvcO7uEqRzU3ykztU9RnetS7x3RcJOmuMnDZNr07Na1HU1wgMnUT5XKtvQ3OL4uwespwi/A0KfQNbCfJoTq7ZeKaHho6rBWiqxDp7hdbhHxClY7av/AXihc8igzV8KySyV57k1t5d0Vs2rqPrNujODxUGKN4JAqv3PEkvueTjU6qS8/gYaUs00ybs3MRJEoS/QGWEKBTnKsa1DILONcysQ17roYRx0cK+SgFFp0xR8zMA9PFDOiojR9Hs30Od32Fx9fNkZkjsBGhej6K+yCToIdPbrKp1wsnrJMf7yPo1euO3OExO8GybBAuzaWGUAt9R6G6TWe0q89ois8l9VsyA+c7X0NpjqK9wtPLzLDavUXgb+M4CNwVMyzGdPGIyvEOOZLP7KYaWYl7M8O2Q3GlTLFxBFRGnmslwfgTAtbqFr1+ujz4ORf8t5PHrWDLFMB2mjU3mzgK2FVBKEGaDONykYV2sTYWAdHiH2fkRjPaxes/S+s4hoW+S1guyV/4zd7avUF/6LM7wDWaaTpUMKeMxdpUROC1kY4vCXaBt+CSzU6gt0q3f4NH5KTsnAzZ9GJ88Ymz75KaBvXYFvVEjrDZxTiaUGz9PIgyq7m0KKix7gRNRMDh7kWZ6wopu07FCjNZVnMYtShGgZ0MKTWCefo8KUOEadjqi6yxhmyMaVptapajKHNo3UMESyqxRmjaePaascla9tScJ5A9P9Ch0YZAzI8lLknzM6ORV2kYL8kfo/iKl2XjfUXoVwekbKCUR8QBt7dKB/s8yO/MHKBTLzjL68E2K5Z/7SZ/SR+aavUSgOfyn6Wv8nzpfAcOlCjcwTl+C2//9T/r0LvkEkMJE9Z7DFmO2/SsYgGf6P/T5WlHyYHaXtMwILZ9msE4/P6duBBSy+MBiulNKKneZ9uaX0dI5Z8bTPPrDPmZDvxBATBSxSGjaDZavfZpelSO//QcYwRlG0ENMDilICcs59vpzGOWUU6+DbrjsxedU8i06a7+EbjRRJ19DP/4OUsDm+hcZC5sjXcMVBhvzAxrpDDuvmOoaxdmEMwXLYQ/DqMhUhjANLH8N+eoDhFKg60RXlzg8vou13SU1NLYyCUEP0zVIxxVG7xYgKI3vu5IprPgA8ogqXKXSA0xhsxleoVIVspL00wELziItu3uxXhOC1g84fhvlFO3oj6AqsWrLZO3n3je2l/zsk8iYqIgRwCgZsOSssFHbYpQPCYINHLNNSc7B/IBKVUSTM9Y//+s42T7TckqIQEYnWAq0XszUaILpIXWdmdPCiHSaxRF6fIjXXaIQV9GnZ1iLz5Khk03OqNdWMO0asv82WqVwtn8Vce2vkgfHvPzoD9k9OuLlYsxXV79Ivvcyvgn14TE3rj7HWBZcrV3/kf/ngrOIouIgOqCIcgQaXev98dBLPpgi3MB4LDIrgo0f8er3cxGbkMxMmyCZ4BkBwn1v7lFT5UVcrSpQ2Rzd76GVEZy9hTAs0t5z3JvvUsiShl2je+UvMx+8xjklC3OdVm4hSkVVnTKaTdFGIeO1z2AaNlJJRoPXWJsdUxkGQW0Tv2mTWR4DWdJ320xGD2l5HQy/i9f7EsIIELOAg7236Hk30FRJXLZ54417SCnZXEv5S45iKBzG0malfhUrmzEef41cZhjaOnZtAS82GdR7eNWUxcFb8PD36Kg57vqXGfY+h1tVWP1XKQdv4y59Hrv9NDgd6m4DY7AD6QzNMMH2kVmEcGooYbHsreIYLq3+qwSFYjY5IOjW8ISNQF64RJ98BzPvY2kxfv0ZXOPDXUN9PWA5WCbK5yx4vY99jS/546OETvF9UVn3WbTZHlg1ync9lwurg9V7CvIIGVzkfko9YLjyefLZEQPTx7MbtIX1JEupULiah3I2KLf/G4zpfVqWT5Kdo538LxjRCblTR7NrMO+jpSPy6SH1q38RLJN5OiYsC4JwgeXJa2RRwrzzArG5yvryOmdOjTgf0pU9ZsUxZ1mfwHDQDBvTW0Y11/HCVbzhAbM8QhtM+YW1FzCcBUIzZG9ygJNXaE6AWtYQ1hJLLljbTSr7FgtZwTgZM8vn1KeHPLX+F9CETk132dB8ZDXhcH5IPz0nNAPW/Yu56Tg54DzpIxBs17cJ9B+tSyjNS7OFSz45PnGx2V/7a3+Nf/AP/gF/5+/8HeBCZPbiiy/yT//pP+Wv/tW/+kl/3CV/TFT5uJpBKQwJ1xo3yasMV79IDD0drnH3YUpZXlRAtNoGdjAi1GIyYx1jCVhzGaQavuYyLmZ0V3+VPFwmkzmW1OhM9hHjUyQJpabh5hc9mKFH2qtzPtxj7Ia0C4vV9JTF3gvI9IBjWaDP7+DWr1C2n2fsXWVmOYxm+xjjR7iNZ5FOm9jRcfOElaJPMT1F5CV64dPa+CwPioiz6YQGgmjwPRbtRaqz13hu9RfQrBGzJMUuY+JyigqWGUZjtmpbGJ9AxVJWu44erCE167IC6hOiUhWlvFjc5zJHSokuNDB9yC4S45g+IjqBqgAqRDLC9ZbxNItCBHyQH0aoN9B7X8Kw7lGzE97cEUDx5O9mSyOrDphHOYeVRr3rkw/PEK6HTYt08IAiq9BzDZm7bLd8LM1Eei3spVV8EtzBIU3Hpv/oJcyldfYWVtiZHWDVt3hGNXjG1TGcjOrkbRyjwvFNOo3P8XCW0jEtpvM7lKrCifost57i7fM9Hk7PuPr6hPj5RU7EFH13j5sbIJMhQZHhr3ik3iIr9iZLTsW4HBIVERN8StPH0eHB5A3m5ZTVzjWcKiOrEtY050LQ9CH3bapiTjRwgx5141JI+SfhYL7PW8O7pFXCordMYAV0dJ/a+BEgKOvbSM1GIBBPUvAVqrqYk5ESoSS6UVGe7FEs9cirPuL2V9BfH6NLRWk6jLM+SivZ1SE1FjA6C1xzO9gn32NDHmIoyHSoTWKuL14n01yimWJBf4RjTCl0iIuCXmuJR2fHRNMjTFa4WroY82P0W3+B1Fnk4dGU5o0F7P59jub3GVgJ128v89L0jKXuVXy7y4LbwxAmcRmTC5ehbjDTAZmiNr5MDQv/5DVU0MNrXMM1XdIipectsmhfCMc0VaCfvYkTHZNUOWL9SxwJh8Bt8KPk7DoGK+4HBwcEwGOHT6oSUSZwKTb7maS0BA/COUkWs7y8QvtwDpUEJYgtnUk8x9BtwnAF/Ue0zc7dVaqVBsboHmgGc6cGSZ9Uxkyic7LJPQLNYN3bQskcNI0ZOqFl40iTwAwoDYfKbGLYGdriZ5HjPWa1FazYp5QmaZ6iaSNMu0Hs6DSkx3J1hj4/Z272GQmFaKxjTx5RSwTMPMy7Ieqgwk0H2P+f/xHr//p/IfncZ+nNDsjnd9HskEpBkfbZalxnlE/wDR8HEyM5At2m+ABLbWW4CCEungOWi1IK8YOWIo8RApjugywvnFyzIZV3KTb7YYR6ne36NoUqqBsfv2V7x+zRanTQ0JDBFkLmCCVZevjvaE8OyNd+jlprC396Sugsk0Z9rCRmYJmoxZucDB5gODV+b77Hc84qMzHBtjWKwoKpIktzNlsVjf73EG6JNn+FpPYCE6NOgYExP6UxuIu79jyWqqMGD5GGj2g3yCoT29oiCE3KUDLzr9Gw3y0OqxBlilNpuHYbWUgss8VMt3l7+pAq6bMerjLN58RFwmqwRqjXqYyAqvmjXTwMLLZqV5jmE0IzxLx0NbvkT8Ao73MWn1EzXAKzTti9jVQ5lWai0IiqAdHR1xnO9lleuMVkllKevs5CWWCv/Aqb/kV7FT09AQSSktI0sCqJN9zBPvouWnsbZ/8bjDZ/lXTxS0xafe5FJ7Q0k1Vb59s7Jb1yAyceo2ouxuwhNdemmI1p3P7v0KZnyOMzGtio83OOV08YLG1jtm7hzXbJgh5JGRE6TZTfo2YuUTxeTyoFgV7DshvU/HVsw2auObj5hK6sMPSAASWPshmGZhCVI2wuAvTqA3dUl3wYiYyYDt7GqYZw8E2ycJGd4RtU61+l4XdRK5+nEILQW6VQObrQ0ZSO6bQoHJ1MVnSNDvobv0/89Bb5+S4AoixpCw2tyNC9NuN4hMznCMPElTZe+/NUZp0yuIZdTjGsDmY6BK/J3nHCyGsRhxVHk2Ma3RBrck7HD8lO38A06hTphGT954iOXsSq92ksfJHD+T59pSi9Dq32DRqNZ5FOjb30lLE2YdVZwTv8GoweYIRdTLPNuhkiszPkyX2kGjLt3CRwl5joBrOqpG7ZHE4foVUFuuF8JCGjI3xeWPg8R8keQmgkZYU03QvnbcNC6h8sIFNCB12HUiI0HcQPsQ+65Geeh7P7WJpFN4/QyoiqtvmTPqWPjC40Pu1u8fXoDv9N8wuEukvVuIpx+p2f9Kld8glS2B3obKH3Z2x9hCqJUhVkZQ5AVCR0XYM4SxgnQ+ZOxPXw1ntEupoqoIw4VjBZ+2WWzQDvWKMov4WmiSfdCnSl8VVTp5GY6FVCOdnHXn2KehhwNjpBJoLOSYr71FeYb20jol3S+T6tKsVQCn9+hNIj7Pkp+fkrCN1CLD5Dw/FxwzXStE9079/ghevoeY7qXAcrZDrbw62aTNs3MHu36R/cx3dnXA08EIKzFZekY1E4LSzAMizMVoA2eplcaIjGOtmBCVmO/ThEZqbncPo6AEY2QS5+HqXAxsHTPabVjLpVRxM6uUxZ9dYwPsjxvozh+3G3ZIgQAnVpdfNnDlfzsA2T/fkey/4SD2Z36Ofn+EZApM2ZZENabhdLN0grSRC2eTB+G45ewrV9nmqsIW7+GqoEJSSWJqisOqvZlA3Tx11Z5tH3/j1+zcYq+xzXbtG69uu4ukcxvo/bWKE6OMSKBhTLz1KM7jGfn1C2brMgFfX4gM9UDgfBMvXSR79/RJJMCbaf51bzMyhhfaAwvyB/nN/z0dCwhE1oNnC1ESgYpgMW7MVL96aPiNRs8satP9axvh6wEa5znp8xLQ2yxiZdr0vzBwSuSuhgeZBMwDBRmo2Y3kXJEpWXkJwi1UXHD21yDz0Zsx32WG8+RfdbL5N88y2y5QXMX34eWQ0w7ADz7C1cbYqjPYcY75GkEwxNJ9z+P/B2mSFry8yriEgqBq11XG+ZhbJAP/wWWusat/w17FttXvpmQD7OkJOIZrdFc9mnbUzIopcxDyuCoMMkSWnIkmn3OplRZ47EHO4SlTG+32Z/fg833sdSMb4I8I0GgXOVfPomZ9OLFq/V2cu0r/wVaHQv4vH5WxfjX5bQe46onDEVBp6McTWfRXsFyx0hckWr8zyqdZ2itk2BjkaGqkp8LaDmBXjBMuYPaZUs0FiwlrgMIX04qYoRiCedeH4clGYDWo33/0EIcm8N3qUXLMgZaBUP5RyZT7ieN2iYLQwMBsmAtyZ3aGgmq3qAFvep3CXKcJ1o53/HWvkSYr4Phstw+BCzvoJRW8X0e+TeAnmeIbu36FhLiHgAu/cxkHRsn53ZgKpTJ/Mb6Erj9eHL2JpHrDLGzTXEwm1q3hUK3SQq5tQMm0VvkVwTiOAmblnCyZsg55w4Jv3lp3AdRePgEOPr/4Ge5yEaA8xP/QpNu4dv+BjBGpXe4POtL2KefBs1eJXStui5LdbkOcZ4j3ZwnTJok1UXeg+FovgRbrmXXPLj4BNXwvytv/W3qNVq/NZv/RZJkvA3/sbfoN1u89f/+l/nN3/zNz/pj7vkj4FSILtPo48fgh1S2AuYaJj6O0/Vplax3XG5fx7j2oLF2hmzew8YlxFrbYciuoM6jVnvXWOPc2p6QCYEh5pHkE9pnL2BHUVM22sopTHTQhpbv4A2PsGYmESeRfN4Sr5s0BMlQeKialeY6yHx8BGh7TPXC3RNUukOk/iMRBUw32PkLJGurVLf22FsVCyPXsPWAqReIRkyqCI8r8EX5CKT6IhErVH0UxbX2vjajLNC0rcEYukzGCpiqoVIJSlV+ckMsBBU+ocr5v+8o1cRQlYfSzlt4bASrjDORnTsLvpjMVQRrEOzhfJTcruLKTTE9JgKHX35s4iyRNZWkT9E9FcZIVX30+jyiNXaKfc9SVYV1CqPxYbJzqRECTBsh/3zRzjWMrYmScKnYTtEqAlF6ymeXVqnnx0zjc8YTV7BOXkFzl7DWf4szaKN3W1Tzk5YWlhjhEApG0fOaJ7fY8Ix9c4q6nv/T6Qd4LWf4/qV/xYZT8mDBoO9BxiLN0gHd2iVivT1Nxh+6at8zzjkbHzAM7c/RSm6tDttIlVQ1rbpCg+lJBUVJ/MjBvmApt1kxV9lmk/JqwINg7OqYq2xSSuZoLVuUv6QCu/d+SOSIkUguN6wcLXgQnCg1KXL2cdAUjFIBoyzMbN8Rmg2qHtNmskYNd4DwNQNsh+oUpPCRi08jRadgtemnJuISkd2uhyPHqF3tjjb2+Xqwga5VUJ9nbKccJadkVYxzdn3WG48BUXOAn1ElSOEgeFY5M4m7qjClVPqDY1ZJilMQZUeM/VNHG+NYP0XKPQe07u7iJ0Cb7nJpHQ5++7v0/KukeUKuwzpajWuuE302TnPWgZlOqYuKhbdJfpKkKmSxKnRlRJ58k3eHr9Bu/0sSnNQogPjffRgkVUjwJE5bgX54zHQZI4hYMFdIZExu2XJVM2wqpTbjWeeuCEkck5UxoRm+JE2QwqQ7Ztogzsot035EdoHXvLTSSRyomgCQD8f0LFrqDihHMbk9c8gu0skus3UX+HD6jmroo8eH2MZdQp/lazzKUBRFccUIsM1HKJ8it7axqkkSW2Vg3LGzmQPNMUg7ZOXBRvhButLX8Z3F3Bnu1S6iWhfx58dolVTkv4+Z/U1BtkM5fZYqXfYvvsmWk8nzgbYzQ0O8yktbMpgif7kbbrXn8eIDzAyg/TuDKoKa5ZiyhJtfoI1eEAxeUSOTlBVCG8V93ErBXP0OmL0AE3miLVfZGb5zIo5Dd3Ciyco06Vc/jSn0S7nqqCVHz0Rev4gSgH+IqQzhGFeOrl+RD5KZVlUzZDFiFqRYNid9wgDNXTMYoy1+zuoKkdrbKAN96CKCId30ApJWZbUizlJ6xphfZWjos93oh0Wmls07Do/h8Ac7mIvPMdYm1M4Tdy756w83EEt+UxMg/PoiKXtX6Kq3yCpJA4l+mhO2mpSVXPY/wOklNTsNnr7NtHoAZN8xmx8RF151P0GRaP3pCWxFDZV9xlMDRBQNW4j0ZnmE5Iq4Sg+IFERSZHSNNscx4fUavWPFQQPtBqBc1mVd8mfHF17JyqnCx2EQL4rGWnkI45OX0RTGu5Jimn3KCuo5Hv3koWziLb8PCfxPm8kB2xVGdumg15fQ0yO8da/jJUXJM0WMyRdJVmKzpm8/e+4araJms+iB0+hLTdoFQ+J9r9O4KxhjnOGZFidlLJZJ4sc5uMd0uQaVw2bvKowamsYQY/DxjabRhftByKNAg239hShskCW1Gwfjr9NxjGj5IT5wjPARVuRnruMJSwc3SHQL79jH4dZMcXyO3DwPdJiTjY9RLavEMuEutTwa5tE+YxBfs4sneMaDlvBVeLGFbTwFqZVcvbii7Rdl+DRCQtPbZFUCTf0Jt7u1xGj+4jaJub2VzmnIu3fJbYsvHxIKXTOJ6/D6CFhbY2w80W69hLCUbydLSLtFa7d8qi0Evf17yKbJZrfJZqfoGorzM7f4CA6wpvu0fQW2MwjLMvnzPS40v0CmdHgwfQVHo0f0EXQa+do0RGUObL/EKNzQi3cQp/uMC5z4iIhLCLiWo17k7sAqGJIePJdqjKF7i1k7doHx8TTKUYxo3j8TGmbCzTNDufZMame4699BZUnSKv2oW5liVCU7Sv4ZYLhriKF+YGvu+TPBg9m91hyV7AGb6KEjgxWf9Kn9LH4lLfFN+O7/KfZ6/xa47NUzetY+78HZQLGjy/Rd8lPL7ZwWPR7DNMhXW8BDY1BdsY0nxKVMVvBVYzHvSCNcop+8hILlJjhAkMzxHRXqY+/yy+sB3zjJGWjvYnh6/xi3Se89+8wjGVodIl7babHb1Co28zCp5kmd4lb11geV2jmIt1GhzM9xJQmNhXDdABqTE83EcESmpJU0QAnLzHHO1T1RTJZcTJ6wNb1X8Nd/ALDMmIxOkQ3fSzD443pA1Q8on12QtJtUOhwOtzBpIt/8xq9pS1W4gm6dUK8YHI6OkKREq58CffhyYeOmaKiSE/QTJ81f4OR3cfVPEblgKPZERqCq43rOOK98fvSbmOFi5COUO3rl0KzP6PowqBptan8ilKV7EW7TLIptmGiJKyHG0TzhPXaOgfzPaZGziSbY6Qzlha2mQzv4RkuVrjIueGSlCm145eQXgM3niAdmytP32Dw3d+h1niKUrr400OEEujTHaysjt1+CilAOgH0XOaNLcyqxDp/i+uGYCaHbNi3ib57n9jdpljTGbk1mskxK+4a4gfaQxcq5+7kbQpZ0HJarHsXXad83cc1bLKqoO12LoVmf2oImmaXSlUcZIfEQKLgB8sOFYJy4VPo6RBlhVS6h+4vQDICTcMrIq4kJ8y8LtV4h0klEfGIleYz6OM55DnlPOY08ZktteiEHr2HD9H8LmgGVrhNxB6m7lJoDkl+Tjm9hxIath2y2biJkcWond9lbjrY+7+H2PwV3Kykfs1Amwq0SUhYW8NwjrEnMVGyh7W6gTfNMcoIoTTsrA9LnwVZseKtMSumTGTJ6MG/4dhqslHrIf0NyvazF/+400DTHWSVogXvCCCV7kJrGzHZg3CZmRnwdnSAVBIrH3Oz/hQaOkXzJobbIjNcBCDSMboZXXRc6D0N82P8xTWSqnt5z/8JGBV99mZ7CCHYrl/B1/7ksd+CnEk+xjFsgo/5foXKuTN5g/uzewhNIZRGUiXMygktq81xdEwtHaOPHyLiM7Rgi0oPqEyLM11iDffoGj7B0mdZrm8jhEZ19CIyTxBFhB8uoglBbDjEiU5NcwgMB1OH9uk59d4Ztt9mYNfIlI5veAyiU/KqYGzaHGuK/vz44lyDHlftDo7VvCjU7X8LsjltKlQYsvvGHfaKHHv1Ov6hjdI1kqtbTE0dtXCN0eyA2DRZl3N8DFR6keswspytmkecxXhWG234EM1fZ8lbweSQgIqGcVkMfsmfPj8W26Xf+I3f4Dd+4zeI45iqqgjDP547yOnpKb/927/Nt771LWzb5i/9pb/E3/7bfxvbttnf3+fv//2/z8svv8zy8jJ/9+/+Xb785S8/OfYb3/gG//gf/2P29/d57rnn+O3f/m3W1tZ+yKf9+aI0G5TdT3/4C8IanTVw1iA++CPa6SOstktfa1LZkCSLaJQsLW1QX/ksob/IWRVTqgq9vKj8FppAlBmpt8ystsmh72OFCZ36IfbZAZ1Nn5XGEo3pPq43QJdg+DUcc4V46VkelDpaecwN6yYLzWtMZjsUtXUiv8n8/HsoTZGcvk5n4ytoZYU52mde1Th99B/od5/CqN1iqbXCOPhV7GpAPTmB9CHLvVsYtS7SdnAMlzI5pak7GJrOuDqniYuZjZFW7UmS7JJPBjPrX/TglhJr4Ta5v/6RjhNC0DF7dK3e+1rlUV+hKGagoPSW0ddqKAT5x2rnpZC1EG0zoRgPGUQ5ays9htEQa3EFP2ixKnrEL6QMkgG+E9Kw2wwXauyPhtRFzrquUZQSXQhSIRFaCZ5DVo6orzxFcvgKphtiTw/YVqAbGu3qHMM4Q68vIFwf/ACBje77+GHB5Oh3ML06Ky/8Bv1oSM+sc7BRQXeNcmsbpiautkTsLGHVPkVVC3AFqPM7UO1AY52otoKFZFt46GWJLVwCQ15UtCjBRnyOLQX60s+RWx9e6fF9dE2/aHGFRJMZ5vkrUMyR7Vs/tMXVJe+godNwmri6g+GYmMLE0V2UFj15jRLGhZU2vEcsGds13PgYfXAXy12i3LyKsd6hNXuDWFS0rJCh7jDS+lhznbC+SjVNWezfYR4fU8mA1a1NzHIZNd6lrF9FhjeRMniyINBFgtBPuTs7oLF8HTHZZ3D4bRYWP8Ose4WN4CrBmkLjlNb8AK48R957igW1wMmCgV7exI5O8UuHshxgRsdYu7+PZf5HrM2vsKMbaJrJLX+DvSKl5bTQy4LK7xBlU1ynzfn/n70/i9XsyO57wV/Enodvns6YJ8eTzORMVpGsWSpLtqQrD22rh3uNfvGDG5BKejAMA/argRYMWbYfJMMQLEO3rw0L19a93e6WfWVLlmS5BlUVZ1ZmMufMM59vHvY8RD+cZJIszkWyMkvKH0BkJve3944dsXbsiBUr/isb49/+I5LxDZze42hrf4FS95EHLyCiIYbloZon0fMUITQMad7dnZuRcm12lbwssDSLs7Vz71hkfTcyZwWxvvrAmXi/UKminz37nsfeC7exROXp50jyiG5lBTPx7+Zi0qptRnZCoUqW7bf3V3myRRL2sbMp2dY3ia0qubuMs2JSWC1iYvYXB9i4tIqCs0JjMdlFz6YoXaNdPY2UAiEEaZGhFIzjMQ/XH8VKckyvQ3j7FfLWKdTJn0JMJ1D5Lr5KiUyDmumxVhh4qz5lcIusfoyksoy0NgmExlRomMuPYcsU8eg67fU1zL92nmKSI0+dJNMdhJAYdg8rC3GUjtIqFHeUO4QAGY/QRpcgi9BkwaIsSOsnmAQD7FIihU7aO8eOkkDBMBqwZK/cDeL8ftLKSXS3QynNB6moPiESFXF7cYNG/xXiNGDFPY6+9rm749GoDMgPv0F88F18zUdaDpq7RCWZIvwNEnLy8UsgNdaWnqIvbaI85UzjNFph8ZR3kuH+JQJV4uk5cvM8xf5VZo8tU33qWSKZs9s5hhc/zG3T5VCzOLv6OSq3v0mqT8jXvkwoMsraMcrJTZqyJJjfRhQTaJ2jn9+iWo6JJq9ikqAvP0Ns1dGUQW41MfIIprfQ7Sapt45vVChUji51qmaFSTxBGODp3v3pEPwB+6UHvIV7WIcFObN8giVtXPneeqgNo4WsSipVCxG+fVG/pGBSpFTtFmEyxayfxamdxElmWM1HjzZ1UZCpFFNYBEaFW2XGOJliklNNp9Sra9RXnyXHwAoPKMWTrLgdZJGSTb6LXalSXYQsNafMYofu5Bvkpo+3/lnixMLo+Ny4+d+gUuccHvgm9c5juLM93MNXEZRMpEXWfphmdRNDWAhVEAeXGeULdG+NttGjlCbpHeVAd/QCaniFMBtRrn+BSTyn47VQpaBr9zDFgz7+B8EzPLbSFF03aB//CmkyI+ucp5CCqlXh2uQ6hirYnlygYdcprC5RGWJqLgunQbFxhvXPfJnqT0ERa1TSEgyDrGqRjApMbxXdcDDShDw6pN7YILn5hzjjy2i1derj68yFwSIe06ieJV96lFrZYr3SZjy5yal0F0f3OfzMT5A2akzMYxTzW2Rui3JwCS2SLHlLJIPXaCudqoTNta9gaXWUOgqwXMsCnPku1ugqWlGi8piy8zCx4XBp/j1aZYipFGv+GtI/zvwt9WPEUxq6x0IpKnmBfBdJASPuEx6+SDSfYi99ltw9DoBE0ntLQHzmvH3pTokjVVuBoKTgxuwacZGgC42zusODULM/uyiluD6/wvn6Ixg3v0lRWQftR0uuwpUmj9nH+L3Zy/x09Qm0+hmEytEHr5IvPXOvi/eAT4hFumCcDXC1yrumwXw7gp61ypK9hlJHadlaTgtLt6mZNaIipHJnU4uMRqgyRZ9eY2m2RevUXyYTFmJtjQ1dw3i4yWvDmGd7Fp38ED00YPIKJB5sfpFgdJOJb3FY0ak1nmSUC6x2kxolAg3bahE4I0qRI2/+PnlREPQeRVt+GlGk5LrNov8KtdpxtGROY/2LaEKiOk9S2seoA1qWEwxepWXVsJpnOUxdzIdXqPtt0jLCTY4x1griPKadHpDkM7KeSyEL6FXBPUlib1A/fh7RPUpJl9sdjO7DkAXk/jrB/n9nfPgKhuHD+ufYT0OWsjlyco2O22PoLRMVIfb3pVdTwiBpP/lA0ezPAZZmkhclmqZjaw6xFuMZHnlRgBKYmsUwGhFnGYnIWTQbNOo/iWc3yaMF+2XGUjohK0NU/Tj466yEO2g73yaunUD32zg//j9Sjoe0KwLGI8o8osyHmNY6ZZYBCerUV5i5PUo0TMMi7FrkszFmkmG4kspjX2S3knAYb1MzGoziEUvOMvr3jZuSMj5SswHm6Qw8BUpgCIsz1XMUKsf4wL7mAZ80DbNN5uaUqqRjvz1No56NkfMdsKpH6k13Mguk/gl0u4WWDCkOL9FA0LBK9twu0XwPy6pRaBbm6VOYv/L/ZNqyOBhdxopLjJUl3IYkT7aYhQekrYepVY5RGj6h6eDP/4SD0UXaiwG5XcdceoqKt4yRjChym7DMSIoZO8mQtlfBECOWPA2/c4oDzeGmU2U1T+mYdezaMbJ4hpxcR8UxSTTFWHoGPcupqIz96DZaEnKYZVR6T9I4+VegPAqSNI0lWqd/ljyPcdy3bwpIK6cQ1dNHfbCKUG84/N/SJyuhkzkr6MUCsf0NKAs0axu9fhw134HKMjROwmDOA35wFvniKB2sUgRZiGd9vGAzIWBrfpNZOr8jZrGJ8z6+mYyUIF9gaxaGsEnKiKwssKXNLJvSttoIwBAmWZkR5xEi2saUAisLkeNLUD3OteA6u7rHhtci0SwOd/8UsfocbaXT0KsYto5a7JPtPI8nFKK+yaL3LK5MaFhVCr2KZS3hZ2OCZEE1iznWPMmiLKm0HuXG9AbzbMZJ/RSWfpTVJ9MdcmflKDBYAWYFwjFSGEjHYflnPgeLfZylz2B95otMvIyt+ZjcmpNlYwrdg7IkLEIco4uoH0NNt8DrYjhrNJ1tyFOEXUMJDRebM+GEMhhCMCHrfvZB1rUH/FD5xK3t137t1973+Ne+9rUPdR2lFL/0S79EtVrl3/ybf8N0OuUf/IN/gJSSv/f3/h6/8Au/wObmJr/zO7/D7//+7/O1r32N//gf/yMrKyvs7u7yC7/wC/ziL/4iX/rSl/j1X/91fv7nf57/8B/+w3umA/rzgCwT9LhPafhH0pTvgRBQej54PtV0TDWykGxSrY4wVj+HVBmN+ksIt07utKg7a6T2CrX8gHRxg1S32TUs/LXPQv0YSIdGeIto6w8o9QZZCY3VTbwyxqo00dID1HCEJlN8Eob1Fa4HN7hu2HToYs8vEGYRwlthLjUeyhP0LKDMI6rHPo9RO0a6+zzKdBiEu8wpsKVOpklUb5k6BfpcQw3GCMdCGAV1/83Aww3XZ5Dt80e7f4gtNJ7Nc9qli9RN5OoXHiygfoKIZAJ30mGKaAgfMtjsDb5/ni9QRynvKDGnV1DhEOobpM67K7HcPU+8eS0lCm4tbrLIFviuhyMarNZLYlsSCgdwyIROXPXJaGNULbwiJ1F9UsPANhWdMsNPRiy5bSbJFHPtcxR2jWRxFqtxioFmEy/lVCjRd/8U3Cat5S7awUXQUmR0wHjlMezH/m+YhUB1H0ObXiDNxphRglVfp7n2DDeVhlrWOeauEpchBze+R1CknOmsQuMhUgRGtAtFSlJGGIubNOMDaofPU1RWiTAwnVVw13mofh5jfhsjPTiqk8lN6L5/sNmGf5xLswsEScCBfkBV2Ed1DojJNYS7fH8uDt+HnKidoDpPUKPXkUUBskLmeRh3AkOUVcHY+W+gFGX3CTKrxSjrM59dw9p7gSVvBTNUlOs/htHv45cV7MlVtGqH14I9RG2DMt7FOtxjU1NEVg1pzelVq2hWlejEX0NPD1EYZFb7be+EzMa49qOcVJsc5BPS0XWadp1icUCtskoYX2Fn8ziHYp3TcYu61SCrP8JURby0+wcoTfG4X+e4sKmXFiKZksZDglQnGLyK3XmUmSoYIjjWfoTDdI+Zf4yZ2SSL53hS4OYLytE1inRG0n+NfuMkSjNpx/tMiwX10TYWOutFTHvpcQxnlTvJMFGqoCiP0jzlKr87KX0jeE8JibHYgjIh94+9rY9/w5lYqKMFaVNaHyqlzwM+ed4Yh3xUZGOZU40OucqwhE3xFtVFAbybrkFRTLl6+7/iCokxuUavLEhmUwq3h56MSA++wyyfotc2WBIa7vg61SJDxn3myYRFH8p4zOfWvoIfT0mKiJuqoOa0MYSLqq7C8DtEJPTDfZjdoOm2GS+d4FoZIwRoaYwhFbm9RuRpTAyT70qTquZyonoS61yVUXhIMd1FTxcUeoS2bMKTn0VNb6IPvgedc4xrXeJ0E6uI8Sunya2jfl0pCP0GKSm+46EvDjFNB2/vO+C1QWtAqTCVxDVcoiyiYTffM9DsqELFg6D8T5hSFShVQp5QqgLI746bAA6SPYwyQMsDhNSp+KsIo4pQOXHvWZLRC8RCMdI0rJ0/oXrir2BqFnXHx1dNpHQolMRwu+i6jVJz4pqOLgvK04+CFMSD7zDff52q7vFQ+xFadhO3eQxdTEmmV9jvncPsPEy98wiaKvGyBYu8R2J7nKitYYyvU4a7CLdFf/o6W4ZP1+1yPI1Q+0epbcTW19GaT1LR6pxtbPLqMOX2ZItz3XP4skpDO0ot8dZv0/3AD9ovPeBN7mUdboe3GcdjpJCcqW3iyHffmCKQNIwWbRUym16htDtk1pHCYK5yDrKY6rGfxCkCKo3HsO8s7ip1FNB2fX6FIAtpOy1WnDWaTp1bwXWysqQoUgppk++9QGlW0f0e2c4fEKcpy93zNNsPk9VCUs0iTCbU5Rh7PCDxaiQqY7F8grRzmo3iEbJwhG5WycsMU8WE4ZAAqNodKo1jYNbQjKMAHDF5lRs3fpewiJArn8XsfYma3kQWEXp0AEEf1XsMEe2Sej1UWdI1VzDEj1aAxv2GQGLZdbTVL6HFfRyzQi9JmVtLOEri6Bb59Aa+abM7ukyjkWPKx7CEw4lHfwZxdoi79wp5QyCqy8wapxlnI8bBAcvyHPU8oFLZIA8DqlLH2nsBMbpCufc82qP/E6KIaJgaI8MlmF/C013Eo6dZMnyWbl3FSnVEPqax9gSxStnLYqTVICqhs/GTGIvzyHiImO+SWV1G0YQw2GXFt7Gkw8nKGaLRZeqlwh1cgN4TFLWTZGtf4Ha4y2Cxza7QeHz5KfYEDLMpPcNmo7JBXMS0NAs7TnC0KlRP3VUyfrP+SvL4gMPpLYIopjq9QuVOsNn7EZRzbs1voAmN45WTGMK4q2JfqJKS4gOu8IAfZYbJgFk2ZdlZRRu8Sr702XtdpB+IZ7zTvBjd5I8XF/mLtXMoaaAfvvAg2OzPCBkpt8c3UZMBRZnTbT1J8T5+hzfGxG/4KwSSNW+Dg2AfR3dwNe/ub3K7Rpz0SUYXsZtn8KY3KDtNrtVyskqNY3aLn2pcQiuGFM1NNPkU7L+Mqq2iV6s49acwnArNMufw4AXKoiDRVjlId1kkC+rBDo3FLjKeUkgDogl5WZBbHnthRNPtULag8Deoi5JxUSDNCqlVx6BAEzp6MKCqNxAYnEgj2r1TaKse1uB1nALOto/zPdPEznPyIiUsF0xUhtV5nD3HwhcdNionKN6iYq8Qdzc0K1EwG18iK1NEtkBLJzjSRA1exzFs5pNbtCtrVN5nLvsg0OxHlzeW/j6oCRtGG6N2NNbVpU5cxOh3VI2TIqGq1+gnh0ghGRUBxh0V7anTIa23qSdTFl4PMzjEj8YUrYeQu1+nXBxCEpKvfQ6yBLNikOaHGGSUZYq+8XlEdYNcOpSaR2GvUneOYeYjJvtfxzEl2sZTyLIgrNYoeysUs8t4/YuUust646dxFtsgLTJn5e4Du5pHw6ozzxYsectv8+VINOSDFOL3BA2dZftNT+QbfbUAtMNXUGkICIxV722q9rleReTJ0Vq2UiA9qus/iRsfMheK16bXcY5ZzJfrhFlI5fgTNGYTamEfRodEuoGx8y1U6zFyd5lS6EzSXWxps+x0mB+8BoaLFQ7I8oLZ0tPY6Rxr7XMURUxj5VH2d7/LcVPHHL3MzM5I7RrWsWcpVcHtLATd40Rvk0qZUXpLSM1AxCNG/gpSVmjZFdz5PrKIadfPU9wJNJNljNF/ETON0N0a+XQHKqtHQXb5DBnuISkorC5YbU5UTxDkATWj/s7N5GUGd9YAZL5Aja5CFkM8hd4x4M9vLMAnQdNqMk9naEKjZtbf83cfxXeXqaOgWIWiUO+clxnxPiILybwlrgc3ScqIvWCXFXeNU9XTNK0GdaFolW1MbwmsHrbw2E6uU8xvUpvcpp4GUD2FMjyE6eGnARQxSZ4zCEdMkjnlfJuifobq6mdJxq+jxyNEdhFNaHiui1UcMiinhOEUz/Lx6h0IMvTBRTS/yW6wjylNVjoPYUYzMn+JOI1QlIR5gCZ0cpVhlzlClWS1s1iGg0xGtOwak3wXXa5gGDWSJ7/CKO2zCA8BaJsNhsUIUzep6DWivM9NXeD1NulYa4BErH4OmS3IzAYKgVbGlOH4qBKj6VF6dP3BmtYDfnh84sFm/+Jf/AuKouDRRx/Fst4eLf9RAr2uX7/OSy+9xNe//nXa7aMFh1/6pV/iH/2jf8SXv/xltra2+O3f/m1c1+XUqVN885vf5Hd+53f4xV/8Rf7dv/t3PPLII/ytv/W3APjlX/5lvvCFL/Dtb3+bZ5999pN72B8hhACj/zIqHCKlhr763LsuEAblnL1wF0ezWXbWKIwKpt9DhSNE7zlMe4VSWqiTG+iji4hpH6Zj9BUdceM/Ye//KaUQmGd+hj0VIbMAI96htf8CU1MnivrUvWX04DpmdZ0kDhBljKqtUKqUTJTMwiF26zRJckjdaaKlGToKmSasVY/TDIbk0sWe3CLJIqJkTpqHGFlMa+05poZH7i7RtZcx4kPk4DWEblHogv3okLzWoqpCKlmMSGYUbodpNiYvMqQmWYQHdJwTqDxDFsl7Bpt92MnLA96kdLto8x0oc8rK+weEfRCyiDAGL8IELL1LMboOgOhfQq733jV1ZqoSdsMtSlWy4q0xSccM4kMKVaBKwSKZs+QtkRYJLafNdrl9tJPObZOVOXpZsBZPcOc7sNinKkr02gZxcEg83WFeX6aXZ7RFFewu/dY5tvOCM4ZLL5mTh3tM6xvoeYSKhvTLBF+Atvw028KjUjmJ7Swh/DV8PcO99geY+1cgXTDOU9L6CiKO0O0upVJs+CePBmZ5ieJo+FyadUrHYjIfYmsezZ2v4x68gjJ9nPP/I1kWAqBjolsNEBJUCfabu8G1IkBJ8x3pRTR0RKnh6RVmyZzMr2JJ7Wgh3G4+eBc+AlJIrOFVVJpBso9yV8nsLql/HABzegmVHeVaF+EeWC3GyZhCGjiGS1YkWP4aSmgow8XSLHzTIReKVuccu2XMUjzjYL7FvIw5vv4lTP8kqrpBZh19U1NrmZKC3egWcRGz4q7ioyP3vktZ5NQsG1Mrye0GiW6Q+y3E4Yt4iy3E4SusLT/FYDZEd5ZxsVC1FVzDI8pC4koPW6ujBpeRWYi18jRxvMCsblDxOnSEiTu6iFvAZvsc+84ml2fXac9vow9ep1FZI1r5DHJ6m8RtMcRAlApN1ykSRWLXyPM5vvAI85Dh5FXqZh3bOYkpHI5V1pmmU5pWCw0dPZuiHbwAqkTWlimGtwDQs4i09fg72mcrvMUkmSCE4Ext830VUB7ww0eIox7vvfocDf1uuuUPQ6ZK8jIn1x26UqDCMb63hOg+ThlNGAb76HnIOcvH338ZFgcUzVNopo84eJE42MXxe6jZLbLJNkE0pNc9T5+AuTFBr51l4ZrM0hihmTgqI9j6Q6Iyodc6zbbhc6a+jpfFMBtRGi66LjFUgK61qBsN/BLqiz7SsHEXA+T4GnoWo8UDimBE4a+jTIcrFORCxzEqnNQ0TEoUkpKC6wpqS0+QLg5pWzXq4xskto9RlJiOT+H2UM4KpwV3VXke8MPFFi5tt4u5+hlq4QzhrpC9xaFTqJxrQuPYxpdw3SUc6aLSCQU5xeA7hItdJsOLJG4TVT9OA4OztXNUahbJNEHcUb5JJ7fI/C55eIhZRLSsKobmc1AEHDOXkLXTeEIikxmJn1AdvUZx8DJFHuKKkmLtK3TGVym/888RecLaY/9Xstk28tL/m7x1hmK+S7b0JGU6YC2bkQlxNAasdlGzQ6htUN5xdsdZRkWvUVKyO9/DlXPMqsU0nRDlESveGp584CB5wMdDCIiLCIBSleR3HJzvhSxj2HsRJjOE3EJf+SwynmKaHiveMvO4j+ucQAqLq/PXKVXBKaOKQBFlR/fRogPixRaO0DhT3WQ96qPCb+NLA5EtKIMDiuHruKf+AmLRx5CKWTxClDn5qZ9mEvbRoyFOe5MgniPXn+EAxcb8Fl44PRrf5CEiWWBrHl7tBLE0cTSdyfQ2YTjCXc0wqo9DGgAKpUr0IqOgPPIPDF9DBQPQSqRmUuk8Tlbd4JRRxxAmipJExRjCRPt0RPH/TKMLAykFE3S8NMXPCrJ8l2MiIz/4FieKkrzzMNeCkLq7CkbjjjIvWMLBUBpCCUChgh0WWsG8zLgdHVJUj7OwapzKFQSXqRgNdLeFWVkmq/TQ8gSjKJF5Rn35IfLdF4myBdlkBXXyL9OwDJK9VygcH67+b+wbFl4yYSo0Vv0TVOqPc6B2WAyP1NcMJ8dpnsEOtkHTwD2LJ6u0Wo8jZn201Wcp0SlaD1Mmc/Ttb7FKzKLzMLsi4TAY0rY7HIQHPFx7jDekxbK1LyLKjEJ7+1jbSIbI/itkIsMybOJMEFg1qh9CaWacjEiLDMiYphO61jIblQ1GyYiqUcUSD9IQ/lnmxuIqAKt5gczmFLWT97hEPxh1zeOcvcp/nL7IVysPU1SPY/RfIr7XBXvAJ0Kucsw8pjh4mVSVyLykXPkK6vsWxRWK3fgWe9Eey94yy+Yx5J3UeW2jR6PeRkNgZhMYvg5mhbTaY9F+CNIZc6WwrQrTfEKQBxRlgRq9iH7rW6BKdHLypaeR0kQUKQY29WRM3r9Aks3w/SWuJUPkYoeJ4UKWUo8G6ME+wltCn1xlPr2Fqm+QaBae7jJAUVt5Fk16pJOLREXGfHSJuumQ+Rt0Kw+h6ifRBy+jh9uERYNpNKa28gTG3jcR09vUOuc4//D/ne1kiqlbeP460/ktBobP8UaPFiuoUtytpVE2YJHPaNkdPFFlO9hCb5wk3vsutdoGu0owjA9pug3qyqVhr5BXNlHvoqj5gB9tUhVzafo9FvmC05XTdM031x5KSlIVYwrrTsCKwNfeVOmx35J2zJeKdH6Rejyg4i/RTy3mccBeuE2r1LD94xQ9n2DruxiDC7it85R7z1NZegLT9FFej0l1FbKYhWFhDy5ixlNs3T7yYx2+RpktKBtnCHqPYgCV4CbGzncR6RRDlcz9FUxNZzsZIMZXkHmOK3J6sy1Ij4JrjGWNzF4CwErGnFEaafU0vMemmgfcW8zgNsxuI7wl0sop1BsBgOJoY/QbvKGsmNkdjKWnEUVM5i5hCAPp+RxMXmWSDXltegtLswnTkOf8z2Asdig0G0cz8K0W0ltC7L0MSiFaJ3DiQ4LKKqWA5c0Kw2CIWVnDEhbVoiQOt8CqYc62yRYHnFp5Bnf/FeZ2hWC+A24TLw9wJzcRiyH6EuSGR5kG5NMrWIbLKLhFv8wIuo9zrPUUy6f+L+hFSKY30UiR8RiZB5TJGDQdbv8JonEWlVxGd7pohy+hRX3U4AJZ/RizpSeYO3Vm8RRDGu/wz+d6HbO9iYjHqMoyDC4fHdD0O8q27z/vf8D748nqndSlkncL3NOKEH10EcqConXuA4OblIJ1b4N+fICju+/Y4G8kA8TeS4BCi/sUhsMinxPnMYfJHn6oc1prYMQBZRwRz/vsNUNKw+Uw2SM7eJ7DaMQj/gZVt00hTOThq7RrS0jDQh7/KuX4BkkZsS1MKprku6ZFZelxVobXaSzlWEJQjPcQWYqQJsNkyiA6pIgXVJwqhWFQiJIoi7EMidh/ibRI0YIh9ul1xomgbrbQEGjxPuLgIotiguo8gpwdYOUR5vB1enaTtNQwZEE+u86y06RwWggEjuYy0wKEEhiLa0x3voFt+owam9h6jVk6YZaPSYqUZZHTM5cpNQetuooM9pG6RqYyjPgAkcfk7hKlfODjf8CnyyfuMfxP/+k/8c/+2T/jO9/5Dl/72tf4uZ/7OaSUH3zi99HpdPiX//Jf3g00e4PFYsHLL7/M+fPncd03pY6ffvppXnrpJQBefvllPvOZz9w95jgODz/8MC+99NKf22AzlIJscfT3skAUyTtaXwg4CPcIs5BFusAzKtT1JmnnSdJyTjp6Fe3mC1TddfLeZ1B3osZBgUrRkjk1u4GWTNGmW6Sja/h+j7EqiMqUyjygUT1FGeyT7b2A9JZJVj/P3O5SMzwWiz1on6WuG+zrDufc8zSymO7wInZRoOoniGpnkHmGPk6J4xmFVSNJZoj6KYzqMW5XTxMXGRvOMWxhYcxeoigLimjCpL7EqLpMUBTo4Q7VwY0jiVV7h+Xew2w72xRlQWvti6j5FOH1SHUXRf5O53o4wtj5U5SQFJ3H3uEcfcC7k+tVitUvIpR612Cwj4Ie9yGaguFAOjgaRBY5ynLfHKx/H+N0yCQ5ym+N3GYWzynIGSUDVpx1qmaFnrVyNHQScLqySUmBjkmpCo6lM8rxdar9i8ROhSgc0XS7xLrPQbiL6TUIp1vI2Q660uitfp7Wyucxtv4I+peQ+YC0cYyx5ZOhqFMQJlOSaJ9ebQ3TO4MyOiDA6j5G2T4HQR+ZLGhmAWq+TxKPsdMIbe0v8rBVJ0/nuNUNCjIMdMTOfyHY/jpu/RgL91HqZY6SFtLrUeYhhf/mbprMbKGvfQ5RZmTmUbCZubgFg9cRukG+/Nm32bYuDJpWg3EyoW7VwOxSrj6HKBLyt+y+ecCHQ5gVVBqD0FCahSxjlLTIKYgMG0soJBrKbgLQslpM0jm2VcUzPMraCRSConYSc/QK6fAKk8MXiU/+JKHTJrXrtOw6vcl1iult8tVnuZYFVMU2y0YPI9plphaMswgdSTC5QNPbQAmBNHREfMg8GhKVMaHXpWrWaQR7GPEUlcdMb/whneYmpu4gigRLWpysnqCx2KU27SOzW4x1gxIDy/FZaBV03We9sokZD6mlCQwuEI4KkuN/iZ7fw75+DSdP0cc3qZz9y2TdZxnJkiQcYOchudMgFJLCbrOchWRWg0U0JD94hbHQWD/5M+TuBg2jQ8N4U6lPRgeo7Mg1L6LRm23Am4tVqUroxwfoUiMrjrQVlFIUd5QQHnB/YER7yOFFMHyyzuOfyGTJ0mssr32JMDrENjy8to4oMooyobR8dCnx4yHm3CK/9Ufodp1UMyhP/UWyMsXK5mhmDb//KvFsD+X1mEUDDKtLlEfUzTqDcIfDuI+hFHVVwHybpfFNQqUQp34CS1TxvFMob4G29Z+5NbrOkuWS2U3KyfdQt/4bfplSpgGa30HLUuRiB5qnYXGL2LQotBPUNJ8oGdIcXsSa7JBXlzjwl3F0m2mx4NCqsFQ7QcVewfMvo4dzVFmQNR4is49SkEjAKzJEOqKwWx+o8Hq/qU/9qCJVzjy4TJDMGWgubveziLekrhtlfdIioeJ1UEWJabURygAKktH30JwasSgoV56gUt1gXjuDIUyEAG98A3nljyEeoWUxYecsWTjANWxyIFagTa8wdz0WMuFUmWOPrrKIp+hpTLH8BPl8G8ZX8SrLpLvfQEvmGGaV0pLIZEE0uYjndtAWB6RrXyD2lpD738We9+l2zqKXFspfR61/mdg7fncxrWrWGMVDUApP8yhLxTgbMYqOduTtBjtsVh96YGMP+FgoBWveOnvhLq7u4WkfoMqo1NFmDABpoPdfRcYjGF/nZGeTVNgobUa/CfN0QSdfsNj9Dk2zzVqtzVg62P1X2AkPcM0KbvdR0vltuo3TSNMnmN5CH11Bdh9BO7yIWWYYlMxmt0nyBKO+ziXNI0fy3OmfplUqhgcv08zmWFGfyXyLRv0UnreGVewTlQWhXSFUPQxVMM4CrOFFlCZIogF27QSb5XOMigDaj1HXGghKZL5AGBKUhGSKFCbNmkd+x4m/E91mEA1xdJvTlbMfKZD7AWAKizONTfbLIW001OQGQTwgCobMb/8JdauJofusdx9hkMyomR6VbEGh2SgEudVBr3VRs+vkyQx58Y9ptx4ib29iGR5tu0cuTAxdxwxuo3ZvIcoSZ/WziL2XMEpF3H4Ia/g65fAisVUDAXvhAW51hUjTiLIQd/o6QedhiulNxmaVdaeLMb9FTUgioTETOh2rTnbr95DzQ6rHfpxytUrmrJB5G1jdx1nsf5NYCAqZUgsmtO0WVjqnollslQpdKLx0zJL/9nevFBZo7xzLicU2KovRRInVfZikdGg6yx9KacYzPIbRECEErnHkM6xoDSpu4wPOfMCfBa7Pr1Iz6tSHl1DSoKgcv9dF+oH5nLfJvxz+V74VXOEn66fRD1+810V6wCeEjYNp1hlLnapRRZYFghL1fYotQTHj0vgis3TGIOzj9SoY0mCUjPB1n7aw0fsvo48vUvpriHAXrf8yhmkRrjxLVRpQPUl1/Aqzg++SVFYQZhVKhVBH88ksh3LtS1DmqP5FfM2iSOeIaIhW5Ky0ThKaDlW7hhFcRkxuYI2vY+Qx2drn0SyfKByRC0mq6Sz1nsGqPYJx+C30wSVqeYpl6JSzPcrxNmqzR6Qp8mxGNUsI4usUTpc0nREnA7x0ThlPsArBhnvibl00rRZuGePoOi8OvkNPOCzb6yyk4ML4VfrRgIZd53O9LxIXEZHZxj/xM+ROk3xxSM3oELjrSKNFYVRQ8n0Cj5U6UlYp0iNFIHkUgJ+TY2DwQCnn/iMnQyA4TPa5Pr2OUiUaGrVmE0s4KEq2whuM4wm+6XPSP/1OhaS3kCW7HN76r0dzVGeHR9a/yPX5DdzaOnqeYZUL5vuv0Kyto+kmRlHg1o8hdr6DnG4jVUlNc5gJhW6tEtt1io0vI0dXcdwW5cHLSNMn2f1TSn8JY+XHsW/+Adr215GthyjNClr9BLv5nCBboBkejuFSMRsIw0elM0oKRvEOo3LBhl45CtBQJZZ7QLr07IP5832GLGMYvH7U18YLdK+H6j2BDHcoy+Rom6jKMIavQTymbJ0jc5bJ7A6yTDAWOyjDBrtHxfS4OnsdS7eZx3M0KSmkQDld8v5rlNLENl2C+gbT8U1abo/w8v/KSNPpVFaZLz3NJItoja+iRQGNWotyaQ3d8jGnO0hlsOwugdnEXn6GmdeliAbMauu4wSHeZItwehtHCWpmDSa3UckENIvZ4WtgV0hRhJpDJxOoNMCTBUxvoZw2ShQsdr5FaTfw6xsIBcKwUNJE5hEynRCXCeNkxHyxw9Von67dY3exS73ReHsKWSFIKyehAoqSRTtDRAO8ynGqhs2DYLOPz/v1lVqwg1ocqXFJ8xY0HvnA67nSZ8N9j7V0lQGKlASRR6w2zkBUMsunpHmGP7xKWmZY8z6icYZxMCDNlynyOa0shNZ5wvhFqkUKpUKzdJTXoTbeoeLWGK002K2X5HnEE06PvdEVptEWuyqlUXkI2/TQJzeRVY9y8DqG41Ffe5ZJ/yJISZrH5LMtKLu4/jJ2dQMzilkuIpTpoRs9HFejPPjOkcKe22SQHZAUGdrsFrLMsfqXUGWGap9DLj1BPrqBGt/CWuxzbO0rqFIxnrxELY+QhoMcXsIAkqCPW12nJGcv2eX27CZVs4YqBdV6FUf65I2zmOEhRRyh3/4jlFWlzDKM6pik9cRHb/wHPOAj8Il7C9fX1/nVX/1VLly4wK/+6q/yW7/1W/ydv/N3+Imf+ImPdJ1qtcqXvvSlu/8uy5J//a//Nc899xz9fp9ut/u237daLfb39wE+8PiH5X7IuPlGGT5+WQSqcx4xvg52ndxqgSgZpH2iPGTFqODHU5Yn15iWKWHlBI7UEAKEkOwGB1j9SxR5hIGGk88oWw8htWtguORWD6O9ib81wF//IlFeUEqLRZmSxUP6VoPVzjn0yim01/4N6cHL6O0E1p9Dc1qM9m5haRrWpd/Brp+kvvFldqMRxeH3EFtfx62dRlp1wsFLZOEAo0zxP/P/IDi8yLyxge2uYDtLnHS7JLqLI1zM8fcQg4vo8YRxc539MuBGMmPNW8eROkIVFCInjA/IitN8oftlNKFhFClC7BFKxeuzC4DgZPXU3VQrQgDT25DOEQq0YJeytvlxG+i+4tO1fQ0lPv7UXJkVhHY02CntFqpxnjQ5ILOamLz7M9i6dfe+ju4QiAChdI5XTrDub2AJBzPeR/QvIKwqWfsxSnk0gNWERlN6aEadvMwR0ZSG08RsbmKFM25XOryUB3yuiBHhgKwsSZI+okyw0jlKFZT+Ej2rQSkFiddmOrvNxLSpH76KyGY0mo+ilv4ChShQdg219ByaAqkKnCyge/V3KdwmQfcx6tPLuLMRw3RAkpdcr8Vsui0WW9+gzAMW+y9RW3oS/cz/QNnbpigE2fIXKHUPAcgyhWRIbnoI406gmChI59fRVYKWF2jJ+Cjd0R0EknVvgyV3BUMYCASFUb27M/2D2vST688+HX5Y5XrjPnnnMaR/CJqLNruBFhyiKktsmQ7DbEqztcIx9xjoTQTQMFu09QMEJiIrEcEuwmqBNFBIYs2kwEEqRSvq4+QlNWmw73bRsoTJ6Apzp0WSxyzJIZODFwmzELu+TiVPcZIFRAFGGaLPt1CmTWN0iUIVSLuKCiqo1nnK2U30PKap6XjuEkoqMpmzM7tKJRlR2/omvt0hsTxKqTBtl6RUuG4L22hQ6A2E46HpF5mVCybKpD+/zmEy48e6j2GPb0I2oRhcQLd2aW78LI7dwh5cQI9mTDUH3V9C806RlCns/gFZmWAZHjIL3r0drTpCaoCiqB5HeAkUKTO3QZD3qekNBsk+g2gAQNtrITUNV3fw9eqn7kq8l+/Gp3HPT+t5Cgry8ffQsxiZJ+jJgMz9eCqZcNS3tf1NRGUTe/w9uPq7yHhIGeyz79cplh9F+C2Cg9fwuo+SlDnJsS8ycJZoNME0HBYqZZbHOGVCx6lDdZVauE9Ts9iLFOPhJYbRgFXdQxoORqnQBDDbo5OV6K5PrrnIdIQeDjmbLYgm146cLghUviDvfw+jex69uYmwmkfpGYqUUNMIKEiSKetmgUnGjIJBekg56LMwHQ7CgFIBQqAbDtJskrSeQHP2QLfJ7Q6CI6e6zGao6Q7kCdJpkC09+45d9gBCFRjjixANUI3TZO67JSl9l/q+T74F9/r+b8WcX0ff+ROidIpjOMjOo8RFiGUcBZslKmA/2CUrc9oYbAR7OPMAKsvI9mkoRpAtaMQzVPscr+sOjxsVzKSPlCXc/C+I/iUyMpA67szG83rMD17BWxyg9Xz2J9/jT6c5FcOmiqRrelimjzW5Rp5OsU58FSkFt5IF+sGLqKXPIttnUN4SZfMU1uElwuYZVPdRbnst6sMrNBf7uEogwzG50ojsCrpeQWk2hUoJixBX8zhXf5jj6jhb89sYukndbDCJJiilcI2jhaCP2173i93da/48P7+vVdmsVj/UwovSHVh6AiFvg9uF4euIyXXIA+i/itZ6lCJPcfMQiUDLAizNQBOSJa2KW2kz2s1IiohZOMfXnqCWhBTDq+RuE7n6HMXKM5TJBKIJqogx3DbrVo1MakydDiesBt5in2oS0Jhep3b7v1GsfoaB6SHt+lFaKCEQQse0WnTiBalRw9YN9HiEchvsxAMaw0vsVjc41n2MovkkoFGQUkyvYcyuYx1eQHQ3SaxlRJEh4wHCalBSME2mCCDOYxIVva/KoEChpWOQOlC5r2ztXpVFCKiaVTJToOp1sKqk8RL57AZSdxBWFel26QiP3vwCsigJzC0OvRZDs8aayEgPv0s7HpDPtjF1i0U84Kz7kxjuOqgS8/AFRLpABjeIFUgkRhqToGEagsrut4nrJxCVNQy3ydztoWs6SneYUJLFM8ylx9F1g/LYl/CiKVJIyvkerspZO/ZFyhKKtE9PGhSVNnkZoRUZQkCpuWS6ZJhNuV4kiK3f59jqF+glFVyvy2XDZzDf5WkKesEAOxckepXc6b2vWp6w6zDfQ0idXmMTI/ffyJBzlP51dBFUQdE8S/F9iv1No43TcJBIrPcLJvgzzg9i938WvpXX51dYdlfQb79IUT2BkB/T7S3e/FP8kBfuu3qV01aP/9/0BX68fgrz1u8h8hAM94NP/pT4UbCR+7lsbyCEoNM8j3u8RAUjVPVItf77i25KE10e+T0dw0EKuDW/SVZkjBnRNBxIZlDkyGSEiCaUTouWcGgXGWrWR4+mZIstomQM6YzpyZ+mfuxZRNinsFtoKqOcvE62/Hmc2U3EYoxh1TG8VWK/i3KrjM06djThccOizBao9nk0r4MmDPLuU2jZlMH2N6m4baqYiOnryKu/iwz7dGrrLNqPszPZxjVcynzCbrhHU4UMRxfwnTrV2grl4DVEfY2kyDFaZ1B2/W3vnKv5WLrN1w/+gNZ4h8XwCnH7cZylZ4nyiCMdOEWYB6x6a+xFeziaQ9PsEtoJYR7S9FbItDspxt+nfYzkAHHwMqAwajPi5sPcDm4wS2a0nCarzv2Xmu1+s/sfZl8xy8fcmt1Ck5KGW8fUdJI8xdMdDGkgOFIInyUzBBCkCzISbPE+fak48sOAQkrJirNK0+oiBFwav0yx+wJZsI+dzmlJg9SooS/2MSfXEVaN4vBVSqnjlAWT5in0IsFezLHWv0S++x3MznnE5DpadRVvcgOzeoIsGmPYTYgncPavMhcaN4uAeLHL6fp5Npa+iCk9CiHR9OuEKmFHCdJ4ylSP6FEemWUR3d1ED1BSIBAIProYyNuq5D7s/++nsnwgUkeYNiQLNNNAHXwXJQ0SmbN78D103WJ5/cuwOFq/luPLSG8ZpcAYX4D5PgKBufI0695xsjJllA3JnIyO3aZq+CR+F297jkjnhNU1tlRMf34N07LIyoK6Koj2n6eBpLRq2GmClwSUt79Bv3EMWVkhNUz8LAVNog1fJygilqvreO1zXI+GaJqDYVU40X4EVTmB0CpotoccD8i9NjW/h6474C3TzULk9PAom87+q1BmiDwjLWZklRVSBGXjLDV7icJqogfbR23q1NGth8mEQey0scuAUuQooSgokCJHu6NO+FZm+YQb4QBNavjZkEa5+qNlIx+B++a5dOfNshjue5YrKgOEEO/f7wK53SVvLjGc3CIyXVwSTExW3XU0VVLZ+TZytovmLVHYNSy/hRISb/clqoaF5lXhzF+DyRZFkSGUgXTqqHTG0LA47D/PxSJm1V1DKYjTPpPpNvXGcZzxBcKDS1ids1h5QqlbKKOB0lyW6xuUky1MJIZQ5OkCp3mGtP4IolA4yZTS7SDTGZWDb0P/dSamQ6pSzHiIlS5I2g+R203yxT6hykATVMoCLdxDOS0KIUGAubhBZXIDfX4badcxhM5yKVjUjqPqD7FAMQv69NIQs8ypuBtH3zoBQh2p2SMEoogQyjvKqJxHSPnJbRS/H78HD7j3fGpbU8+fP89v/uZv8q1vfYt//I//Mf/qX/0r/u7f/bs89dRTP9D1fuVXfoULFy7w7//9v+e3fuu3MM23Sx2bpkmaHimRRFH0vsc/LK3W/ZOy5ZMpSwXWztz91ygakaQD2uEe+uQ2vlLYmkXDMNGzHZxFCEtPgtemj4fVO0kxuUHV85DFAdLpYZ778tHF4imMXcIzX0EphV9ZIfFcJsmMaX2FvTKmaJ6k4XQ5tfwkmhTEuoNqrNPoPMqiDPAPL1BIndnhCwSmjWF5WCpHeV1Mt0E0u8pk9ApRNGK5+wTW6Cqzag9lOzgqoBZeh2J4pPLhmTCZQe8EJDMG1WW2kyExAbNyhNU8TcWxGI5eZ2H7TMUQx3ZYrqzCra9DOmKx2Kfb2WRu2GCntKtLb1blqEK14gCCqOYzNPo4msOSt/SR0sXer9xPtv/eVKBZgyKl6rQ4jAfcnGbAAeuOxbK//I4zWsqnJ2aoaIxfa7HorN1Rnalh6XfUQ26+BK4EAlC7YNTB64FugvskMGGWniOVkorTxVU5sW2gBWNOd86hey2E0yCY75A3V4ndEvvkM7DvYu1+l2j/u9iqxH3kfyI4/mWcw9dQ0Yjp3ncxR9cRtSVGhs5kWuXkmS9ROCbZfA/x2v+KDPZJF7uIjS9SZCOqFY/R9BDHLLHkFDG8SbWxSjS/TaP1FH42pRAaonsGc+Vp0O/sGi9Lxlf/mNuHL2FbDToP/VXq/gqvj15H9wyMZMRq/RRGbxXsT94W7lf7+mGXq9FpAa2j/nPxKvgmWdEH0WQ/22I/g0ZzjRP1t5TLWIW8DyhoL0GzglKKafEZpEywDIdK+yFa+y9hGDo6Jst6m1hqzKtthnnASIXI3KboP48jJJWlsziZxLJdLF1iHt6iGF0gne9h9B6l3dpkLnW0xhLONCN3Hse6/P8lWGzDMtgnTlMkByzpLbLFTVS1hZPMybwVpqTopaKdTsDxiXrrLN+p577xORJbchDssmcauI7ByNvAbq4RX/994uHLeE6T9uZfgCwA5uDpNISE1hp4R8+elGcwijGWZuEsnaDmv1s7VqDdOVIpcerA0Tdwd3IFAKnn1Ks+iR4AsFzt0POW3uU6ny734t34NO/5SV67H/a5Pr5C11SY2ZjVyjFkuwvuh7tHURbsB3sUqqDn9pimMxbZgpbdoma9mToB6wTEjxLtv8ws3ePy8CYLEbBU2eCR1SfIAE0pTLdDr32KzukvI6Uku/VHuIc5hShx7SpLaYA+v0E+fJXa6mdYtB7Ci8ZIt8vC7+FXOpAvaNaP4SxuopULsM5Cus+sdQx98DJVp0k438Jun0dlc/LmCUTrLKEuqa08hqFKOHyVfuqiTAN38DyeWSGe3CRKxyT1UyS1NW4nN/AMj47bRRc6Pb9F27UhLUgapwjLlKphYwYDGL1+1CeVMdSWQRTQcEAz3lmp831QA7CB9DasnYWPoGZ8r78F9/r+d8liGO+CmlOkfVRlk9wxWOksYekWo2jEzuQWE/osV1do5oJ2WUGXOugprDyJNfke8eFLhMmEquXy2ImvcDy8jVakgCDVDAK/RpkGzDSNnIQT81vouoNMpqRCUaQTzomSlJygscLc8ejEU4o8IbHrhF6dQ8Om0p/Q0Szk/vNoSlAuPQq1VfJH/hpxmZL7Xfz+BfzFHnL5CUQyJzOr7Ac7TPM9PH2OrfXZDraP+m0cVv019hdDlhttTjXOIISgXa+RFAkNq44RDI/678ryR7Kxd+O+afd7xJ/3539foglMboHpQeMkyAqV6srRsYoHTCAaH6Xj8H3QTLT2KvXFNqZ/gnY0xtZt6G2iazq7q2cJBzmF3UAZOqFTo3v8i3iT25TpmKh+gsSyicXjiINXEVYF6+L/TiIUlq7RXX2GRhngxQHl7T8BCXK+Tb70GL7boIxmFIsd/DLGajyFbbjEQoFRYew8Sb7/PGJ6G5waFimL+U3KepdU09kqxnTzQ5hdwazUsEwX08jAb8HSOnhHdhKZ6/TDQzzDY6XewXi3b8EbDF6H+WUQEnydVqv3abfYh+Ze2/2b928golUW4Qba0nkMNNqNU7D13ykml5HzXfLjX8TSqriuwe7tb2CXC9yDl7GtOk4yo3Lu/0S7swaTG4AikguS8fMQDsidGmm1zcR2EaaGM92msvwUTj4n8iok+YI8zqnrZ/Ham1Qe+lnixS5FbYPj/hrXogNqmoMzuUFVMwELmhvkk+ssFhPCyVVkNEJrbRLWHHy3oJ4umGYjsnRMQ0hmlS5hGRAtn+JQwtXxJU5WW9Sv/REVIMtGTKs1JmbIZmMT33yPXe3tR6C7BEIHp07zrcf6OyBnR38vD6H9bhsPHvR1H8fu7/U784OSlzm3ghv85NpXMYb/C5z+GXT/k0kZ43n3JvXMj2nn+Ze7f8jr7Yd4SpW0s2uw/Pl7Upa3cj/byP1ctu+ncuzRD/oFP+Z/mf3wgJpRo+f3WGgTkjxBIPCsDk7eB/80eEukKObDSximTk0vkRUHBKSppBAputdlZgncjZ+FaESx8zz9a/+JmWaAJTnp2Qi9w9xzUWVG6rYJ0hnu7BK99jlubX+brlunatjks+uYZUG9c46gvclKmeBqNlqjSTq+iWaaaLMpUqxhrD2NX+mQazoXb/4uw2xOw2qR+i1cr0uZjMkW20yKAmvpYZpek2bdPcpg8Rbm6ZzGYYG29XXydIrudmma8NljT7E936FhN1itd/FMnw1W7p63TBul1If3148HUL3jI3YEoirJswhNKiJ9TqVuYen3Vzqq+9XufxjlGo128SpH64B1r8pPVn6CuAjpOkv41tE4oyxLDqnRD/us+ms4js40PaRiVek4nbddT+UJ4cECd/k8hVVBqx9nLIeEWURe5ihD0ayt4s+3EYNLKKeJo4/IwyGh38UuS7KH/jrRjd9HP/FVvHBIcv0/o7xlpG4jB98jzxJYewaVh+RxnyS4TqW+SpxOEKufhTzAF4rPC0Gga6zWu1RbpwEI0gC9/QxxOqE9vIyWRbj1daqVBiQTqJ+EylG97y522Vvs4houp+qnMbWPnzr2frK1+6ksH4rqlyEaHvnSwkMgJ53cwnZ0oEBYJdWaD6o48n288XyBAOFQlAWpneM3a2TmCovRBAuDUis4jPucjvuUlo2WB+gSvp0PqK6cI4oThEioTLeRGz/G6ObvITvnqNlt3GJIUm2hJ4cUumIYDUiXniKLRuh730CZHvbkGvbqZzmv6WReDTuq4OkuNFeg2YFxE9Y/i9Ic3BM/TjC7hdp7iUoaIdpnQAqUWiXIQgrAqj6JCnbRDA9/eZNa9WjjanH7GjM9Ak1SWf0xOk6dShGxjuDy6HU802UrvYqpmVSsKqdqp9DkW1S3wpia8thZbDFJwB+7bDY30d4jA9KPMveN7bcegkbtjr9u5V39dYfhIXvTWwgEJ+onaH9fn/sGSR5zdXKbLS2gsnQCQzOIxAzNgQoOTgk1y0V3XIQp8Y49Tsd0kMPLeL6PHN8gnkZkJ6ok/e+iqwJ76Wnm7TNousJOpqySEMkC6Zp0ag3s4hx1qfDtGiKLqOiQBLvEZ/8Kie2A0NB0nb3JFbTRVerdpyjDQ2x/BZWMkVWbmnvk9zic7WBd+A+w9S1sIajU1pk7x+jnIxyjgZsN8U98nmvllP3Bq1QdyenJS3hmiVEM8DZ/Dip1yCTVeodcBSi7huG2wG7iLz0BpsM0mfLo1CeaXsFVDsd9F6fzluyA1mdgtg32E1CkkM2hdeZDr598pOa/X+zwAfcFn3iw2Ve/+tV3DN6VUuzu7vI3/+bf5OLFix/5mr/yK7/C//w//8/803/6T9nc3MSyLCaTydt+k6Yptn00EbAs6x2BZWmaUq1+QLqM72M4nN9zyVkhjl7aT6MsYZkgB7ukh6+gzbZJ6icp8hma16UsFbNwDOVV0oZFJxbEiwCnukkQjtm9+kfomk7nzM8hzTZCKYoM9vqv07R9ssk+aZGSdM9ykC/Iy4RhnnC9/yqyfpw13cdwWuSVJ5lnHnrvq6BVCeIpJZLS7RGVCZXWGSy7SV4/z+jwedw8oVoodKUIrRoXp7u4WUQ1mRMWJlo+J2tuERo+ZmsTI7wJRp3cWmE+3iKn5CAbcIkrLPxjxP5ZdhY7pOEIV9Ww0znGdAZpjFQ2SZASaJJS6gzS+Ztt0jzJNJYgJJcWfebJUYrSpF7ga7X3qfV7T7v9wR+B+8H2PwxCSFqtDsPhnMN4zGwRAdDPxxixz6KYcRgd4Bs+HauHkc2RO6+DUiwmE7K1r6DhMg8zpiomLAPqSYkx3Ae7ihq/QClNdE2Qm3VU/SRF+yuYqY43vYwmfbKdC6jqOtWsQO1dRjNrBL1n2WlGTNGxp2MOCsV6UVAJ+hCOaTROIJVEtZ4l013sV/4X9BJk9QTD8RaJ3WRSKdnJPYa5wApn9Hrn0IqI1O0yM3xCfwPSHNuTjJwW0e3/jpIGNW8JffXzlNKnf/gqh+EB+mJMxT5xN6+9KBNu7L3CYLGPYg/Vfoos8dgfDVB4uNWHMSunMRcSFvNPsL0+vf7sg7if7P7760GUJUZuQzgCt0VcGqRxSd2uEy4SBvlb26CGXnkcKMmLBgzmzPMp16YTtMZjeKbDur2CZuyyM7qEo2sQT9CNKr1ujaB0kNJgGOwinA5BkeEUCmm2iK7/PkZjg6oSkIaUwQCQxFlK4LVQ/ZuIPKRq+4wXfWxnhUUwJAsjilTHcBxkBpq1ROzZzL0l1OFLMLrM/mKPZDEmtRpIuUqmUg6TCRPNw+w9RiVNcIXPK5Nt9u0Wx6w6IpoTesfQRkNU/0i9QDcM0uXPkUcWRHNKCm7NAszqI9hliraIceL3slkBaBAcHZ/kc2azoz5DJTonKiepqhwpNGTkMIg+Odv/ID7Nd+ODbP/TuOcn/TyxCnlt/Aq3Z7foOk1OVM7iVs+iQgPCD9dOw6zPZHYTK5kQ+8tsZyklih19n3O1R3hjR5zARronWVSmpCInjQ7YzhKKNOTM0k+ijV5jPvwe88Et9Dggrc8wjDrK2SSvXUV568iygprfJL39XUrTQdSOo5bO4B37SezJTfYPXsZrnaPireBqNkkYkuQLVLmDgc5huMBqbJIXKdKwwahj6yGJWcM8vMAimmDXT5Oc+llE+7PYWpVISKSuo6IFcRIwstokbptbUpElMZNoiigMWnYbO3aZ3fpDimhEX1fseCs4hstD0kXOIkBHxyZPdFRtg2wcA/E76lQrFHKRIcoc4fmk4+BDtfcP41twP/X5H4RAYaQGmtZGszSq1fNk7iPMJylzUm6H28yiCAMXlWl49lnC6AbEE3LvGNkix6+dx+hfx9Fr6IWklmrEN74JwS5a8wyR36bvdBn2lpjtv4xMZqx2nsKMRuCtIewe7fktSt3ASTNSS3FQOcGBNqA526aIA8zWo8xVibf6FSz3OvrtPyYZX2cmDaJCkG78GMNwTL3/ElkckmKwmO8R146z77ZYeFX2giFy/3kerp3lwvAVVqunqeh1tsffYWu2hUCQrELPWOZIn8ch3fkO2fX/AoZHceIvklRO/mD1fA/HID8sfpTs/n5DCDD2vn0UcAaoFUFt9dRb6stF9H4KPRujNAdUSaZJXtr/HjcmN9CERtB9ig33JCo4ul4i64TVE9hZhLXzCrbVwrTrZFHKQnns7r+KXHoSWWrYbhczPNpMEKcLjEWfJE3RlUuoMjwk2eGrCKFj2W0mg4vYuy9hrD1LtPQcUf0pbiQHzBc7VPUWtm5zo3qc9fZjiJ1vUp0d4Pgb7AQFpSjISJCixlL1BGkwgiRC2Svkeo8ksuHOGMhVDdY0H00ZTN/jW/AG1uEeKohAQLU1Z5i4PzRbuxdjnQ/DW/udpIw5iPfQhEZW5oyjjLoKEaM/wRy+SpyGaLqLUUhmssUijNCdZdLwCnFtA7d2EqrHKOvPMbv1Csx2KVVOaBRE49voTo1JnpEtbdLf/Rbtyhq12gaprOKYNqFmcHnwKrP5LhVniUJ5tGUH13MRw12swYiHu+dIzRVUpcp8vgtuE+31/wyLPcx8xtSsEBkVhtEQueiTjPZ4WHfQUw13+YsIy8EsYortl4mdHbLWQ5jKZTTv0zMq9OcHCGEyLk36kwEyM1i1N45UGsItmNwEt0tWP4NCAtZRHRaHTMcjcruHEjpGqBB3xvCYknTwwxuz3098Gnb/o/6tvLW4QVZmtKZjKDNC/zRqkXy8i4qjQLMgSOAe1ElHVVnW6/z7xW2elAbB1W8Qux8UoPTpca9t5M/KWOej1aPNEhuQwWyc0FYrTMsJru4SlDWSyuOIMiczm2wnt8j806TAaaVw5gswHOLeF6i6awS6g164DMYxQlkY4YzFbIfUrhMNLrO//CxivsWoSIi7jyKLEHtwC1MVlOmrZNJjf/QaQmjIYMC0fpJaGJBUXfqlSU23sQZXiYIDnGSB13kc1XmaNFboiaIMrxOmAdP5LpNum1r1JPvRGMP2SQpFV3MId5/HLnXi7cuk3vo76m3NXyZvPUxzeBljskOQQUNfpup0EEIQzRQRH++7IMo6htaDLKLUj5HMMoazCbvzXVarq4yNAJ2PJmjwcblfxzrvxQ+zrxCZxXweI6VEaTqm9DGpEM8V8fwN/9+IwWyKJi3KRPDq+CJ5kSOE4KHGOSzxphJqMn6Zg60/RCBZW3mOK5MB43TMXrDLqr8Mix1GwSEb9U2ku0QeDdDMGplR5dboMp0TP8ZYKZzz/2dsbwl18AKmUpjSROY5ud0g10Iy0yOrrhAvDgkOLpCsPIvur2DnOc7gOl2/Sza9jdc8TXTrOyRlnVE2ZXu+ja7pnHd6NPeuU5YZbmIy6DwNzhokQHL03FemN8jyjDELrKxCVa//4PV8D/r/HzW7/3A0McsQZrcBUI2HSAeX0dwWgb6Gqq4gs4hcb6HujHF18ziEV+gXC/aGe1SCGFOzkIlNSclB0QetYCuZ05nvAxq+1+MhaeIiKPND2vYyMlxAMEAVKTvBgKrZwqpskFz7PZqmT16Cabrs7TxPXl2haTfxpEGuBHkCPdshkTWksXqkzLT1EvlkgnRX6GcZyqzgah28bA9LOKS7L6KkTdp7iunyCXYmlymtOlJz2Gx/jlKalKnN4M5zxoXFeNIHzcaLMqo4uDjM8wkkBklWshft0rV7jNUCJ6tiSYdMJRjCQmDiqRp5ukVFrxJkCwbDCRofP8jyh8n9MtYpKchUiimsD1BGvFPeUfCuR/ejAbPwaO62VwzhTgzH9zPNRuzN+pRIdoN91rxjNJwW28E2ZVnSrGww9zYYxyHSaOIuptwOL1PkGauYOGlC4LcZ7b2AbVTpmnX245BhJlmRPrXZFYK91zjeOk3VSTFv/+94UoPOaXKzDrsXCIVLWQpmSUrYeorG4jbh8BpV6WE3zyPMGrq3Sqz7aKWOiGwG4ZxR2ufy4NucHt+kFo5oNM+iLT9LWlnGHt0gP3yV2eyAonKaS+GAa2nICTlnJQkIC0ViVGhECis8QM8tUFVE/RGUUkRJRlk5Rj7LgTkgaYsmqbmKp3mU0ynT5CKF1abUbKB+V2gB/c5/IR96/eTD8Gl9Dz6M7T/g/uUTDzb72te+9okqO/3Df/gP+bf/9t/yK7/yK/ylv/SXAOj1ely9evVtvxsMBndTZ/Z6PQaDwTuOnzt37iPdW6lPTlrw4/JplMURPqa7TO4eUEOn9JdR9dOUuks5ugmUcEftQ5/cxi90ZJQQhQeUKJIyY5QN8XSXqAwY+Q0wP0MwvYlKpxwG+6SLKrFhUTWqaLKgCIcc+hZq/cssm8eOBIkVZOEu+ygarU2y2jFKw2XqrnC11FhfexhZlCwtPYm19XWs2nF0vUaSBaxWVph5XWQ8Q6QZapEwSadMkhFV28ZPxuh5SSsp+OzSM1yZvM4ZYVIZXsDLQ/zWZ+kbB2Rpxiya0NFryNYjWMMXqc8P8RKbtPUwpay8vf6FIDOPIoZV3H/T56TkfWMzH4f7yfY/DEpB3WgwM2booqRt1lAKbs9vkRQp02SGo3nUESglQCmEkigl7rbdVniLaXhIJdznjN9GSIjiMV4Rw3yMqp8lPXyJycozzJtr+PkYEU/ots+i2y1qYh17cYCOQaokuC26wsSUJrvBHkJI8tZpql6X0m5QhAFuPGEyvEFYO4YZTfCqawwG38PXqziVL6Epk4mSOF6DRBa0nnmOfaERaB4yixgZHsdqX6FSDKg3TpFd/o9kuo3nnyRunoTpVWqFy7R2gkk6olKO0YIBpdfFap8jD/dxKiuYYR8711lxW+xGI0yrjq7VPpYNlBTsRTvERcyyu3I30O2N9rof7euHXa437qeETtp5Gi0PKTSXY6KgmYXo09s09CGJ1QYk+p18pZlRf8tF3vwjL3MG8ZAgjalVVyh0g9n8BlE0oStMOuGErmawEDYWCoEObhvf22Dcf4nMruPnOZ5ZIe8+gVr/PIHdYFZdJ84WyNE1EnKywKBy+qfI+xfRNv8y0jsOi1uYo2vo3ip2OiFLBESX8arriPku0i0YapAXEbNiyiuDF8njEQ3DZVPXMSrnuBofUpF1SiW52TiB53Zo1M/gaSZClSg0cqNBrr+ZAitVKU27grb/PFa8oJpkZL1nUO+za0kpxaKcUpYFXa9LUiT07GVEqdMyencr9F6Y6L14Nz7Ne35S186LAql0fLNCUCTo9TUKrfqRUtloSuEMLlAkM/TgALd57sgFrcTbyqiQhP4afxreQtc0ZG2Fs0hOV85i4iClQ5zH6IZJNRoyGlxEGlXU6nMc630RffebyGJB6vXIOqdAtzDzGC2NsJOUbLpNki7Qp1vU/GXyoI+MZyzKmG3fx3I7wCqqdZKq3qBpeRiTW5RaE5cYmb5GxRTIJKAAoup5ZOU0ligxgwOIDvCqa/gypTA8TgwvEgvBgb+EJyskaYpmhqhwQkFGPD3A9FYIsoi4dgy3fgLyiKR2isKsomUzjPktSvvo3Xtbu0gffeVZRBZQWK276a2EyjCm16DMKKonKPR3Vy2519+Ce33/u+VAkLWfpKyeQJk+uXTfOACAr/uMGGMJh665jC48ksYjxCrk2vQqRIec9tdorH8ZfXYTWudAGMQS8mSMblZQUkJ1nV0SjOXHOS9d1GxINNtC3/gi2ug6lTJBH9+gMD0K3aMazRjpNs7KcwSaTau6ybKwEAhK/xyFMCicl8g1ydTQGQa7nK88ilEWxMPXyHyQdp3pfBeKkLHKSISiq9sMRpew85Q47nO6e4a9RUDVcKmnC5yoj9KWjmTfATG+ikojSCNkeIDyf7Bgs7v1fZ+0+73iz/vzvz9vzOMER7kG3l5fSuik5tEu3KCcsz2/xV6wR6oSTCyyMqMsYVFMycoETZN00OgEQ8x0iiwSRpV1aKyjZrfJauv04yGPuh1c0yczK+hpiDvfI62soGke88Vr6GmIs/IEud9imkXo820C3cdefpqgskLcfRypO4znEbbZxBh8j7ZmMtd14jTAsHrU1x5DCcmK10FJC0Ma9KNDgpN/heZih/Lmn6Cm30KuZlA5/RYbEUfO+Q8xLiqqx5DJFDQL/B5qfv/Y2r22e6VgL9rm1eFrGFKn47YRGBjBPmE6JzRriJrFdpnSrW3QrZ1mGZ2ps4KonqQlHXThUloNCmGBPJoTjNIhu2YLY+1ZrGRKXumxLXSWlj5DOttiVD1Gz2jD4HW02RVOlCmz5hkuS4vT0+vMJzcgPMSrHQeqyGCIcI6R2stgL2NkY/QyR8x2kLVV6u1zROkMrX2Ki4PLGJrOse6zNOrHqecRXv04i+3/SmnXMYVOTbdoyy662yM22uiVQ6zKEosypx/1MaUNSrJuLaP6r0ORQbxAuj1yo45WhFiTC5AfImINvTombTxC6q5iLBmgCnJ7CVUqpEpQwkSJj6d++WeJj2P39/qd+UG5Pr+GRLI2ukJptSid9gef9AHcnW/co/khQvCUe5Lfnb3AVvMMncOX74u2uZ9t5H4u2/fzg5TVFA4d07l7fqYf+e1lGVMdXGARjVGN0yxqZ7D84wDoRg1X2uhFQsvqggJZhIzTObHXRuUxc9fn8vw2m92zhGlOmmesmRVSJIaQWFYDVVnHjAYkZhVP95D1Y6QrX+BAt2n5Tbj+B+QCIrvGvHGCap5QelXS4ctYt79BU7c4azs4/iqr/jp+ntOvrrJr+KzW1nHGt3DcLkVZkKuccTbE1py7abfG2ZCZ7tCpHSeNxqjKMZxgSm4fecw+qfdUCZ2k9uYakipzfK3GqZoHCrIyQxPvo/Z6D7hf7f6HUa663sKte0ghMcRRUEmhSmb5GIGgqtfJioxClRQFJHmK4Gg9QCCO1nLecr1pMWMQDdCkpFIu2A1nHEaHOIaFlc5pxWPSZMrY7eE1ztI48RVkLtFHr3OqfZq96W20+jGGzXOs9q+y0Ks0z/xVpO6gzAq63QCpMw/2kf4yZRbjUJIKjaz3DJX+66CPUbe/jkqnDNM50+ZJtPA2SVkgJMRlRJyNqeKAdCCZExRzSqXwtTf9NhWjyiA/xJQ2tnQ+kba4n2ztfirLh0GWKXq0T6m7sPIMoFBmi0bjcSQSHZNcU+Sag4a8OwaJdZ9RbZWrkys4qiSPp2zWNwntCKUKlkWFQi24lCn8s3+VIp1heessXf4dzCSgfeovkSYzxrUTpJaJXPsCviqxdIO8KCk0k9Lr4Oy/hK5S6D7Ga26X7um/RiEkRXiAN91h5tbYR6dr24hwAXYdXQnmpke/fY5YSKrxiNNeD3X99xBIkvEN+qbLd0ydUkG5mPNwbRNtvkWWLZhXerjmMoawmBpVJkufQSEwFIgyoxQGnlZlvXKMtIgxdYsgDXF0G10Y3A5uMk/nVEyfY+5J2sYSJ/2YaTql7bSRqXFvxm+fMp+27RfkXJ9fIcwi2m6LVXvjB75W3WwySSYIJHWz8a7lFiqjFk/olDkDzWGtts6yswYKKlWHIBsTlymjyhLK9JmqBLnYZj/cw9YcTG+NRjNiFG5h1E+jhIEta4xsl6CMCcMBTWHQNFoI6aIPLlJObiE1i6XGJmH9FGb7cYS5QyEE5Auqmo6epxiaS+I6TJceZyoEmuVAWRBXuhTzq6y668yyGXMlSFtn0Z02ZAn59BDfaCHqJxgkYzLDowwOOF45Qa4KzihJOT9Ey2KM+knSIsbde4kyTxHVJZL2ZwAwg9vIyTX0yiqZdRT/otUeoqI0tDKmWAxhsofuNkmXnr0na5sPeAB8CsFmf/2v//VP7Fq/9mu/xm//9m/zT/7JP+Gnfuqn7v7/xx9/nN/4jd8gjuO7ambPP/88Tz/99N3jzz///N3fR1HEhQsX+NrXvvaJle1HBT2foU2uoTTraIfo902G9MpDOJpPSUHirVPeGZTrzhIoRW7UQIGw6qhwTFmUlKufJZ1cQ7MqJNEQkY7ZHl8hdVpIStzxJczgkNbSY9y2KvgoljWPTjnnZnBAMLlJaTcZCouKXmWSjTmIb8FiBy0a0NAdLMPnBaExy6cMUpuqrFNoDl7jLPZkB5HnWGadbmWZhl3D8izSxSF6bYMkOUBL50z3X0CFQ7LmSeJpQVE/wUN2h+b1/wPCIXLvBcxHq5RKUdMdqqPXYXiVqNpmMrlGdXITe7KDqXTS5Tal5ryjfpWCdW+DsTHC0iw87UH07Q+bRbpgnk/xtCrn3FW0gxdQo13oPoypmSRFihQSXerkwsVYegKRTCjc5Ts7pgGhCPKQVAVspQM6IifaeRnX71K6bezaKmUeMNUh2v9jDoJ9RP0E+vQys3yKaKwTl4qGNEiFYCsP2U77SOBs/TyeZdCfXaelJJ63TG7WSfMZZjSkUlkmH19B1320IqFtNbH1Cm2zwVQ5nPZ6HG7/ESkxL/ZfwTn9P5BnEbb0MKMDVHxAZX6ACg/wOg+h2w1EMsOM9sjTlHlRUMR9clPn5u1vsmzWqIw0qhtfpLlZox3NCfuXaHkRS3KTev0RNKF97IHCLJ/Sj/oAKHY4Uzn78S74Z4ioDNgPAlDG3d01SujkxpFDwFIKOd8lzhMWw1cIyoCizGhVz6Bb70wP62tVjlU2iIuQSTolzVPGSrLWOIOt25i6j65gd3iRYXjAiWNfpJIq0vomrtMkd5bBuU5/fIl6uEvi9JhMbpMvP05SROQ736BtNxH+MkW+YJYnRIbP+pmfhXCGGPwekywgmdxAX/0cRimQMqSRJyT2edJH/zbDg//OQbhFUMyZTV7kMDqgP73C2eoJOl6XJAk4WSj66YzCaJCPr0GaYOkVxOKVo/QJ9TPk1TN3bTNWIVcnl3HIWcpTGlYP4hmyjCi090jJA8zLKden1wDoul2Ou6c/4RZ+wCeNp/ms+Ws0rDotp01F1j/yNWp6HceskKNR0eqYXo/9MiZXBbvxNkvWCvJOkGJcxFiaS5SHNJw6rvQ5CA7xqh77Esz6SSIVkU93UEpRJDPKZMjM0ag5HbIiZTC7QG76aP3v4Usb7/p/IamdIRVw0mxiSIlc7BJsfQNr9TnGtWUOgy3m2RApDTrotCfXiIoEyowFkoZZwVz9Amq2izAssskWprQYljOCcIJn+zTNOtQ36UwvUd36I4p0Bk6LNWeVXaXouR0K6aP5HfRgQK39EFNh0HOaRCpj5repyTqRitDzMdX9l1BZjGZYlCtfpJRv3xGY61X4viA0I9iB8Q0ANFVStB7/QZr9zxWlNCnt7rseaxgdnIaHRGDe2XFdUnCY7GGIlGky5WqoeKjzNHr3WaJsgH7wDQpRYnYeptA0atPbhEqy7Le4bHqkms0sHaDlC7TwgLRYkOo2WtSnNF3M8Q1aRh3TbSMHF2mufBmh9KMw5XQIZcHM65F4TWaaxjezKU5wk57dpZ4OUeNraJZLnEwgOKSdh7SOfZVpGuCKkklyhYbZwjRqaIfP01vssKZb5HlKY3ALobXI3FWkSiirG4hwiEJR1o7/8BrlAX+uUAry1sNo9g4YHpn1/gEKs3RClg04SYmqrKHbS9SMGpcWrzJJRugqZ21yC3dwGa+6SnH7W8zsGp6/ToyO0jTms+u40kQmAZWipHDq5HYd5TSJhI1M54zLHKdYoM2GmEYF1+2C22PV8Hkt2GJse8jxa5ytP0zFdvGCPmYyQSZTTpke/d5nqVZMRJwhaivUzDdTSnneUd9dcoAoUyIVIDRBURZIoSHER3McZlYHsf7jRzqhVgXmfz7Vpt6LpIhZLiJkktKpnyTFQOUVJrNtlFRkjVP4qiAPB7juDnOjQRuJOdqHoiBsrXOrnNPLFgSzLWzTRDnrGG6bnewQVTZQaKwYLu3+FuMkwBheZrTk08sXmGWJNKukZp1Ny8eZ7bC//d+xNRNR6ZLNbqP5FQTl3TlyaVRQRYLQLUpVwtJXaLkdDqav4OgRtmZzmA+5LTJ00yFYXMN1KojwAGGboCRn6pvEeUiYpshkgSsmbFo++MdJi4xFOgd7DQwXiinoBqU8Sk2mjy/B4AJk+2jVc+Tp4o5dCjL7zTSt1vQSanIbYdfJuk9SvksAgFAZRrSPkjaZ/e6pWx7wo8+N+VU6dg/36p9QNM/yhnLxjzrn7VX+cP4a/0f7GH+r/+K9Ls4D7hF6PkPG43fdBASgB7vU0hxZKtp5jC105N53UHmG01xnyWxRWD1kHqP1/5RCKmYqYe6uoDd67AiTYXRI22mz4Z8gKBageZRLD6OSOWXtIdphH6vxMEU64LB5irCyykxFlMkEMduiqWnUDQ/HaXPLrLLfXuZCMuKhYk5T5BTzQyplh431L8Pr/x+yNKB0GtibP82g/xq2sijLFM1tsTf6NvtmE9ftcbpyFgOTNNrDzQ/JDA+n/hCO3ry7SR4gVzmjtI8mNRpGG/m+SiwfTKIiwiLA0zxqVo1hNKRqVjG5v1JoPgBMYZOUEbfC149SzJoue4sDADYqG9SNJpEdkpc5HbtHy2ozTadHGxrLGRcXt6iZNTbcUwR2B2vlcYJkwkUyPE2nYlhsOkssDS+zKAqMaI7y1qn4HcrhFYpb30DZDaJgD+FU8afbONLDr5/Avb2FqK6iZzOyS/8es3YcvX6cWuUELEbI9nmG2QJN5Wwt9pmWC065DYRZJWqeJCsStNoG+mIHs3aMFwbfxtBMms3HqNXXUdGEaa3H5cllQHGieoKa3iJWIUEWYOoWa94qhnhgt58Ei3LGIp1TM+s40vtI5+rjizDbRQiBWv7M3TmnydH6tlKKvWSbQTSgZlZZd48jhcZBvMd+tMc4HTLTpqy5R0E4tmahpVMao9dJVcA5d5lDqwJOg1a0oJpnVOwO5WSLK93TeIstqrGOvvQUjfkuRbRgms1xT30Vsozy8BKG10HPMrpmE91dRwbblNOXCGyXfLGLYXr8NxWw5DXZnO/TSvbQM4/U8KmUKesHz2NICUsPU0z3yYQid5rkyYiqU6Oi15DBLW4evkwRDSlaZ7nZfpTHap+habZIyxQ/X9AaXEDnCmXvSTKzSdPogAFdVZC4EYYwGeUDbsyvHM1ZZY9cpRjCYt09zqpX0qvVGQx+FNXv7j1xERFkIQDjeMKyvYbkB0tH6kiPc/VH7kSDv/vY3JxeQtt/iZMUrB77EqW9SlLG7M2vIfrfIQ4OSfxltM6jCM1EKYVUGkvOCqmKqXsbGF6bxsAkyUu63UfQS4Eo5yRZgKp2mCpFs6Yjoglq9zsIpVBCp9RNLk0u4DoN1uwGtXSBfvhdovEVjMZJbLuL668xCId8NxtyPT5k02mRLm7gOusoCjzD55zTQU1vontdVDQnMVz6g5eZts+Q+z1SYF/EPGq16LXqxKPvMaIgFYJjpo9flKj8jmpqMEK0CmQWoA4uAAoRjZBrX6EUOqW0mTZOYsYj7Hn/KHA6XcCdMOoHPOBe8ENJo/lW/uAP/uBDXefatWv883/+z/nbf/tv8/TTT9Pv9+8ee+aZZ1heXubv//2/z8///M/zh3/4h7zyyiv88i//MgB/42/8DX7zN3+T3/iN3+DHf/zH+fVf/3XW1tZ49tlnP97D/Qiija+i7gyuDdMn9Y697biSOumdnU4AQpUIsndMXNP6JrrdYqAmfGN0kTWvS+3gFfyyIA32GJchntOh23wII0/BbhBqNossppYuSGYDlvwGU6OBr1Xpz3YI8wJXd9GEwSAPWTId5PUXSZI5Zu9xase/SmnUOOWfpLH3PHJyi1p9jWL9Cwi7BrMd7N0XsVVB8dDPkS0/RyZNVDHg8ML/C0+3ySyPVMJ8dgs5eJWOt4aexxjzbdICFv0XyavrRNmcbjJG6HUmwys4uskiD7Ds1lGAnnzvj6kpbHrWynse//+z9x/BkmXpfSf4O+dcfa9r9fQL9UKlzlKoIgoFYU2A02jaELQZ67Zpjs3QbLAjN7RZYQMjjVxyQwOxgc0syNWY9cyYNbs5bBCCAIFCoWSKysjI0PG0cO1+/cpzZuGRkRmVmYUsIEri/RZpHvlcvXv9XT/n+/7f/3/OD49Yz3jQ32U8iekEXS7kBSZdLoTE9ICtzktM8zGu9J5OwuVeDz5UnAbACJpeg7vjWzSdiOngHtpyGJQLRKWHrSJW7IBi8pjR8Vs4OkN7VWS+QE8OCSaPKVa/yLTzAjgNhvPHHE+P8G2fb/W/jjGGnuUyz2d40Q6UMXG6QI7fxRo9hMUId/VV9OltZBbjbv0CdrSCGs2pGYnxO9yZvIsUglo8JLA9cmXIDr/BHHDiAXWnih204fi76FaJtRgS2FXWhc1IOnxzsk8zOUNPd7nmrtKa7JMOb+OlY6JwdengIC0kf3OhGYAt7CeTYgZPucu4yPO1DqlZcGf0HlHpYhLFpegq37sI1LO7ZEffgjJn0d7Bne3y6PQd8vBt1q/+jwj1vYVFQdNuszQ+2+WsPKPmVFgZ7mIffQuMIe1sczI4oShz5umUmrEJRIhy6oz2/ojR8Ba93qssZsc0tMCrrlCuvMjwwe/jnLxNYdVYu/b3OZ7MyOqXwPYoj9/ByhaYrA+2jwpXwHKZBm3Sh39E6DVw4jFpdYcztXRrODn+Dhe7L+E6LqXyaIeruHZAVmQEg13WSIhNzBuD9/DsCjuHX2MwPUbrEivs4Cl/6XSDhmyEwrBAkvoNRGljwh5aBd/3HBS6eHo703/DWJVzfkQIOs4Knb+J87lwCFd+Hjndw/gtPG+DbPIu83zOlBmhFVKzmgD4KqBiVfFlQGh7pFlBrgumxYyZLsjcKvuzKa9Xt2D8gGq0QpxPWRy/gRsPsDsvs68LvPY1pvMjbiZ9TD5kqh2ajU2KyTHJfEIlnaKdCsKyiE++w2K2h1/f5pYdsNV8CTF9yGh0j2njEs3qZdj9E0SWw8WvkJUCoQv04DvcP3uDii6pOHXy6ALBbA+RLQiVgx7vo0SI0IKeW6V0VjBCkbVfRzRTQuVyXQhmxZh743sYDFXvjEkypyJgKxsQigBT5AiTw6exn5cf2l7In6yJ759W3l/DvM9e/Ahmjwge/SFNyyXf/rsM0jNcy2PSfxt3vIs/PSCVimZ7BzsGxo9Zsy3ORg+orHyGpP8OarJLpmyS6hrK8shWX0ckI1bCHsaqUp/sQTJGC5+8nWDcGuLoTbSJyeYPGZYxZ2VMr/siC12SzA8pDr5GMd3FL5rYdEiKlAALRwZcq17ENjnHiwnTfEyuM2aDe5wsTthRLqayhRIWRqfYyRHi5G1KUTBae5W+tPCE4FwicM4Pi9KKKGvL4QghgDLHmd7HaE0RbT0jtvUsi+mjPyKJT9hu7LBy9Tp3pwc8WtwnzudsA4Ozt9DpnAprUL+CV13BNpp09z/jKZdGZRU3WqU6fwex9xfI4X3UtV9HKAexdZ2Z28T2KuSDd5lV1wiyGcr1mUz2cLw2WesFHozvUncLTpID2vEYJz6hMt0j699CORVadsBs9RdwmhG50/zY3zuvXSFZO2KWThgGHar5KbkumOQTen6PutX61MfQGHFe2/wYCpHTLhLi03cI7JDVeELWepk7yYzqyutIoagHLdIH/xkjBKN4wLD3GkU+Y61crlVHg9tYjS32H/0+tbJAliV2dQNz/E3S6ip30xO23Q6mXgUUpdYklCxmB8jBu3TnfaJLv4qVLpgNv07p+tTq2zjJkHL/LxGdFzjs36bXuIqwuhggRSNbN5lLybgssPWUZl7hynxAZzHjrBbxcPSQWTZjp7HDWXLC/nSPwhJcDjvUygXGaGpWk17+NmLwCKGOkRtfIHIqTLMpK8EqGknRex2V9DFO5YMhP2Mo3TqoDOwA09j5yD5VmgIz3gNdYuI+Kp+iP+azbo9uw2gXIQT2yuvknyDwPuenm/vTu6zKEJmckbb+9z/ut/PcsITiRX+T/6If8H8Z3oYiAevjI4jO+dlEmhx19M3lEJDlotf/zlNh7vsYO8DCoWG3EP4aOptiigypFPLhHyJrV5BBG+NUMOmcVMfooENWW+ebs8f054esROusBCsg4Hh+TCFS3hvepWpXeT3v0+3fWYokipR5uWAy3SXa/jLx5IiK9Gi4VdTZe7jCob3xZf4sOcNzHP4iWfAPWzsIcxfj1lDZmEIbdJkjhWJRZsySIa7XYq1MSc/eYSQhj7r86eQdbKW4Jmr0ZsdMj/6EXFYI1n4OU71O4X6wTjlNDzmOTwAQFbEUJ/w10RTcn9wlLTNc5XK1dp2ut4LFstZ5zk8e/eyMaTYDIDUf1PpynWMJm83g4gd3FuB7EQjDHx79OeNkjBSS6lqNitPkLFjnFJuNxRD679KwHNajDHP0Jp4QlBtfQNcvcXT7/0NlfoDUAkcqrKiLPXqAg8SJh7jBOpkpKQ+/iXY85KIPbhXMBvajPyC99CvMx4+YeRHHpIjshNSyaVouvSt/j1Exx3IDBvtfJVQ+fjHDt0KEgWmRkDZeQzQFg/gxCz3nbHGKVHCzVmGSjUmKBIBJNqXmf/o1/TkfT2ZS7o/voY1mkPS5Vr+J+pTtdSGAYtmzwhgoP1qP1pT0F30QMC0mpGaBLyJyXXAY75OWKQ3bByS7i4fM0gXtbMQoPuVK5xLxbEIsLR5O7pOGPb7Yexkdjxm0LmGMRk73cIuCWjJlpjymGPbQ1PxVnMBm88qvIuZ96s0dnGgHtGZ49E2idIh59A2C+mVsKdlMBhTVNQ7Mglx6tGZjrqysIc5uEQ3eQzz+r9C+gbzxD3GEIjv8Jlcdl7J+gX42IV8cszF6wHDyiIZTJa9sgTBYOGz42zjD70JhMGSI+Bg+tLaXQuGLiNPsiPvTezycPqDm1mnTxno6cCJQKEpd0s9P0drQdFpYxgDmYwdTznkWT/lUnIh5HtPyW39todlTjCAzKaNsadjyfv39fazpPmb0CAkEzUPmwWUm+RiZTRiPHpLpFKfMyRo7vNz4LNpoduPHZEXKTvUq9mKPs+OvUcx2iWRAZ/yY/PQ2ndoG4wu/xHfymJ32dXJT0tYHmNpFlJToxmVO/Sbp7IgUkH6T6uyEZHiX0fAeEQZvcwMe/QkuKdcdF992KCbfpem1SNfb7M1n1KwmN6WkluXI5ICFLDkRBWdBk4HJGVY6uNLhopHk9/8TNafGgWOReU0qdojTuIkWFazqKsR9TOMyGoWQCqQkK+f0kwHj+XushxeR813GR3+J9Fu0ql38LEHXLy/rMeec82PiuYvN/sk/+SfAUon927/92/zTf/pPabV+8MXMH/zBH1CWJb/7u7/L7/7u7z7zs9u3b/Nv/+2/5bd+67f4jd/4Dba3t/md3/kd1taWgp+NjQ3+zb/5N/yrf/Wv+J3f+R1ee+01fud3fue5xnv+tGCsD4riRtpInSF1QmlVMN+zOZI6xT79FiaZQfMyWWUZU6PRDPJTkIa9eEhSLJjNC7rAophjZVM6tQ0KoG0FxPEQJWCnG7Hhd+gbRRTWKGTBinRI/ZCHdkggXTKdElgOjt2k6itKr0nhNFmUJRtuk81Fn1r/HazdP6EUkpPJPskr12mG20SDe5DF4ISI+REm3MYgqVk9/I1fYnb6XVRrh7OyJD74KqteHRX3sdwmyqljr7zMUb6gqkIyK6KibVSeUVohj8Mem82LGKtNGaw+dXw75yeLTKeYJ2a483yG8VYQyoKyxPhtbJyPLS5InWCN7yGEIq9dQotlQWY7ugyA760jx7sYy5B5bbIyI7U8an6PxK2gsKiG65j+Y5wixZQ5ZnwfJ+qhwss0vRnHiyNc5ZKUMUJI7nlVbtR3yFuvMDr+FjqZYI93qRhDnM1oZXMKnWGFbbKgSXl2C+/R1xnPT8kbmzj1y6z5bfYOvkoqXLZ7rzIUEmOFlOKMeTYmau1gZVPkbJ+idhkRdbCKAqptxiffIOzexEljSn8Le/SArtPFWHWcqEMRrJOHm8/t3ISqwuXaFXKdUf1w7OPfcgpdLJ0BgKRMlw25722azE+J/S5OscCrX+T05C1yk1PkKfNsSOR/dIr1fda8DTpuD1tI1Om7mMUIAJXnrHZeQKVDXLuC1biCzPoQn8LRX5BRMpsdUuu8QH52nyLocHD0Bt3qNma8SxisYYZ7hHrBbPePqe/8d9jJEDm8j7j4C4Rhj4FTp6xtcTa4i/K7TKRg2/ZRWKy7TQZeh4ZbI05nNP0ur/e+yE7rNeisYx6+AcA8nzN3q1SDLlXlkTohg7NbhF6NUkgcDBYGu/82arrLmsw5rV3C6n2RXPoY6Tx1Y5jrKZNsTMWpEsnlMcvJSMqY0PWWQmH/o05x5/zskntdeL+5+GQKcJ7PEYgPFSXAFT7X6jdQ+RBz9C1O0wFp6wYVq4YbeZykxyzKmIHV4Gq0gR7fxzz6Y/rSxvPbRH6LXvPv8u7ihMuXfg03PqNJzmj4ECfoUSYpru1TFAWzICIM1nCzGb7yKJIxL3de5qqRiOkho0Ufz2uQekPc6RFxsaAcP4BwFb//gIWesOEGiHSKR4mtAgwKlIuUIWr7l8GAnp2iZmOkCsj9VWZ6TqoTmmQobDJdPP0+nRYzQDBDUDQvQ5pAtEapPt3UZh6sYfcAnVOE68/5LJ4DMMtnbM9OiKf7eCogGD1gEV0k1xmWHbBa5uj5MXllkyzPkZ2b1IM1xos+G14LK5+j2y8jpI1vDEU65c1KBz9s05Qusn4NqyjxigVSeZjhA2T9ElpagEEIm0Ap5ofvciHqkBcFyfyYitUk82skgxIjBfbWz9OcHJD7PcoixXYdEA4rK79MR2Q8Hr2HE45Q6YCydQ3HaWDcFYpgHXvwDqbMWeiY4ULQ99rY8TEdt/c04vCcc36ojB7C2W0wYJuStPaBS2+IRcepMy1zsnSBj1yKWIRNy29BkVKtXaRxcgsvnSMv/yqu0yXOjsilIslG1IMXiWsXcBZnSL+OmIfk6YSsskZi11irXGXoVljYIfrhH2KURWlAVjeRxtBym7T8DjuNK5TpmOzsLQbFnJt+CzfsUU6PqMzPcA7+HKOaOM0rZNXLH/k1SxUxbL3McXxCqUsck3AW9wHYK/eoNRoIcx5N+NdBm5Lbg9vcOb3PapnR81dxlYOPA8Kj6VXJUoPnt+moEIWF0QV7lkIjiO0InBJRFphKm73FETumQAxuE7pNCHtExrAhXWpGUpkc0rObhJu/gB7d41DkxLMTdsMOYftFIq+KXpyQjh/gNC4QBV2mB9/A9irova9Rvfl/wN3/M6x0Trz+eW5lMcpWVJsXyaXPLJ3SLB4TLVI84SGTGRO3yiybLWOqnBpzb46WmsD2WA838OWTqLcSZLSKyGNkuMJ2cBETmA8ia4XCOJVn3ImLxjUsJ4DG50npUuqPfg61UBB2YbIPbkRpffxaReSL5SrHGMTHNPfO+eknKRMOF/u8Lppo5VNWL/7VD/op4hV/m7+M7/H1Spubg3couq//uN/SOT9ChM4xZQ6AKXOEKeB73LVybwV77bNkesZIBTiixHMkgdYYp7p0cU1PSfwIUc7w7Yh2MkYPT3nFr7NbvcGl+iW6zhrfPPsah/NDPMclcHxAUFMuMpth0inCs8l0RjMZ440eE0wPSL06ZTxCuk1EMqZmBFeCVcT4NpvSRYYr5PvfIoiHBI1LZDf/e+xswjis863xA3bWvoA/O6Wwq+RHb9IMIk50ge/WOJodc9G3qBYZLafJAp8i12hlYQ/eAqdKFm0/U1oz31to+wEpTEmml8c81zna6KcRjef8ZOKqD0S4ba9DrGKUkDSd79+XtJ8MyxlACklpNCvRCp7y8Q+/SiVYR1gu5WLI3A0okhHCa2DrgoV0cYXCC9vozsvQvEizfxc3maH7t5C2SzI7xBICMT+lrF3Aal9dDspWxuRFTumE2HbEui6ZnLzBugpQ0RpnRUm/0sZRDk2nTVYkjGdHrHVeZJQO2Qg3AYEx0PE7PJjfI3QihLGY5hNCK0IKiTGGinWexPN8MB+69YM5CBkDunEdJe5g7JDC733kPlJI6l6Ne5M7LIoFoR1xIbjMirfCodsi1QnzLKZ0S2zpIkhInRp1r4VUDn7rImpxgAH2kynvrn6GbW+F+5M9tso+cXyKFhZmkpNe/jWE0VS8BqayQSYspjqjagRi9BDf+wZp53WqXouyiHGDLlZ1k9n0iJ7fQgzuUqldJMkTFiRUrDrC7yKzr0IxR+gEc/IGahGz3d6hNJIhNpmqsKcc1hpXaNa2mQuby+HmM/tN4zURYg8QmE8QSWZliitdqnadulNnzd9AfI+b5Ul8zO7kMQZwvRntwUOM0Zjuy0/jCM/5eBQWF6MdSlNgPwdxnhCwN3vEJJsiEFyp2c8khJXVDVT/Nka5lE/q9r4KGFk+9WgdUcwx0TpRZQcQ7MW7LPI5a+E61TxhdvgmLPr48zM8fw0zO0KWBWq8R82UNLwGU1OSWxZR+xJRpUOsZyR2DaF8LKEojaZmhWAKPK9Bc+1zTDC4uoTZCX51lToS4a/iuV2YnZJpeGg3lhHbbh3pRKANx401HlCyV8y4WsRsz8c4iz6BUMh4hGm9SEDOXrhG7je5ZC3jRdPWq4jWB07jpQqRK68znd1lLBSTbEHVGRKdvEmxGMJiSHLxIm79KqX85JSf72Wh58RlTNWqnrtenvPceO5is3/wD/7B09v/4l/8C371V3+Vzc0fXMDwm7/5m/zmb/7mJ/58e3ubf//v//0n/vwrX/kKX/nKV37g1/1Zo6hfxbIrGOVQOjXsw69isgWqsU1av/HMfVU6xMQjAMT4IUVlA4lklI/Ym+4hhMC1XDp+FykV3XCT7PgvSSqGWr7Au/LrZPGU3uW/jxUfIhYzVDkgrPUYFCNm9/+A0m7g+mt8vrFDmY5AeWRS0vV3qKoQ+8Z/j+jfxo9WiCe7zPu3KPwGG5bHaNHHb1xhbDQeJd7qF1BljkxOkYs+ztkbZK2XMULhtj6L33gRLRxWFg8Q6Zy68qi4ATz8E7QTIlF0N36eiTbUpUKtXkeXMdP0kLRIOHFqROG1Tz2x9INGjZzzNydSNXK5ILEKVoJVclVHrX8JYcqPtZV/H2t8l2n/LUqtqUgJ1as4wmOndo1FGRPYNYLGi1SLGWeTW8iTt7AXY+y1L7C68UtYySlWkuG1r0Nlg2Kyh/TaWO4KORab3iW6KyvMyil3xrcZpH2u1y6yFV3BddapdEsyBJ66yGz0mHBtBbt+gTwvKLIJlilJ3/2fESd3sBsXcabHVOsbBJM9ulbEcb7gIJuxufll5rNjpt0bBEaQ99+jvfYZzGKKCDssmq8CUAF+ftVnUcS0sjkspqS9lxkfv4lluVC/TvGRzbdhoedIoXDFRyNkP935qfI3HXz4WSNQISvhCtgF7Ur1aYMlMylKKBQWdrRNazGglAK7/hp4LayTtxDRKsquYuVDtAo/Eme3RDwtgJXdl7GTM5AuVC6x4oaI0zdx+vexh48os5TSkpRGsWb7HIdNEg27yZiGX6UtJWWZUa9eImxcBamY3/2PSNunmB1hOjeRTgDDuwSLMfbmLzKTESdug3DlZULpUDSuo4xmrfoSbRWyXwyZWw6h1aDqa7P3jgABAABJREFUNAhkjVwXHDsOqhJSlhZTr0XiVImciCMtCeyIRNoE9as4ZUKZnlBOH6KMTVe7tMJNCrtOaXh6vdYUPJ4+JDEJu/EjXqi/TCgrHC8OOFssG6id6spH3IKeF9IUGCRGnDdnf5JZCzaI7Aq2dJ7Z5E7LMUm5YGV2hCoMqypCSJdC+fgyoGY1Wfc3KSmonHyX+5NdSsdDphMy/xqz+lXqVshrbpf+/JiDWgDliEq4zpGqc3Fji1BLsguCbjxAULIeH9EQ2xx3b3Bh1icYfpdSKtY7L5HpEqss8FZfZzZ+SOE1MF4VpyxITY327DHpZI+wuoX0I4raDhQJZXMbFhPU/IASF3QJRhPrGXcnd2gWC+TwLj1vlU7vZWK/TV5mNIMWR/NDcpMycOuU1QaRrH2fI/ksBkkWbPwwTtnfGlIWzIopNVXH+p6mxqQcEjo+OqjT8LrYVgCVdTynjTEakXwLOXmI7TWRfou8dQ2ExjrbJUpHOEKixwcEl38Vp7IGecrZfI8uDvn8hI7dhP2vcVIsqNkOXikR4SpZZQ3HqmEtzqAscYKXiMoSVWbobIEoEsJ0SOJ1qF39dU6EojSScdijYtWeEfcaA9I4rFV2SP02N9Z/nkz6hMonF/5SdBB0YHaCYwcIvw0Gam7tXGh2zo8OYxCWjSlKzIc2ec78MXb/NpcqW0yqF4jqlxBWj4s1n2bQREmFMQbfepd5OiP2Gsh8Rr33FYb9MZNoldrihMV4j1XhI5wmpraNiFaxohV0+0VGwiMyGV1ng9mKwg57zIf3cCf7mOkhXtCjG6zy3/kr7M/2mUgbaUpa0qVQLvXea8joDKFCWIzJwzrMDhC1pdhM6ByVjSntCC09mk4Xg0EISc2uM4pHFKYksHzEp/ybS82CQXqGpzya5geLlPlZZaFjxsUIDNzNE15u38BDUTSuoYzh4rxPOT/F0gLECBFtILMprfYlxpZPzW1zFhXYCKbxY8JFH89rYq/9HK5TwZoPaVYuErVewNMCL36AdXoPGjcIcoOdDeiHKzhYGH+FeaVLelZQX30NO9ogDbv4Rcq4fwtr5RWUcpC7X1uK1nWKtfZ54lJT2DYWHp5ykCpC6gyvjOnVr5K6EZuVTTpOl0QnFLpEa03L7rCSDLEHD6C6hW5eA6PBrVFUL2PMcq+phIWHwjr6OiQTZHWNvPUSBoG2K2T1G9CqoM8+KZZVkDdfRFUvoC3/qVOBQTMvZ1jSwhMBZWMHZTTGDiiCjzb3zvnp59HsAQbD1uk7lM0bIH62ChFtq8qaVeOPmuu8fPrGudjsbxmlClDt64jZISZa/cQhoIVb5c74kGHxgLRI2aiu07PrtIMu8XwXTE6x+8eIxmXK2iXC4++yrSpMck29d51OsEVmUppuFYmmFILXmy8RlJqGCinqOxhSRlITkJMMJCKPaccjLCNxei9jBneQbgVGu1xVNpNCUmibQIOqbKMNCONgGi+zsKtESvG61yJZDPDbaxSjRxTdl/Dr6wS2RyeN6Toh3mQXRg8R9TVKu4tu3UQev4HJYmAf247ouj0kEikljR/AmfXjcITLRrTBIOnT8trnQrOfApp2C6e2dJ4LZZXcyhhlA6bFhJpdZ5KPKUxJzamjTYkjPIQRvNr8HEfBPlW7Sllqdme7AKyEK2yu/SLm4X+mjM/I115nJgSz+mUKp8pFp0mn9wqz1jam+SK18Ap2NsJqucj+W2SxJOu/i1dZYSEdUttBpFPy0+8iFlNk6wZe1KV2dovSCmhOTzC1K6jdP8VJZ+xVV7GyKUn/XXphlwltrOZFIrfL9doNXBkwL6f4MsARPteq1zmKjzHG4CkPX0bcqN9Eo//adf1znsURHheqF5jlM2pOHfUDNj0Kp0HR/fz3uYeg4/c4ig+p2nWm6Yzcz3Glz6vN15mlx2RS4siAhtWi7SzIdErUfImh7DO79ftslBOatXWO3Bqu8nCsJt0oY5oqmmtfgMkJSec6XuUie26EUT51ochnj4h1QnH6Bn5lnXB8G398D6fzEkTrZALmsxPK1kWCeICrBffGjwmlTXD5S5ijbyPLBax/DiMsDBpjR4i8xC5yLJ0SnNyi59ew6jcJqztU4glWuEERXHnmKOT+KmqzCkJQyo+v27fdLnmZU+3UaLktaqq5rMULsdzLAOWTYX8AGR9j8uXAiZgfwbnY7K9EIpHP8btPG0Pd5AijSc2McTIisitUVZ20ehN7pw5AHixrh5Gqsl27jqhcwtegnQoGybQYMU7HABzFR/T8VTzlUA3aVGwXt7IN1W3Y/0vC1dfpND9LIEtuj95F5xZ37JCdcs5R/y5lmRFsSS7Wr2BhE+YJZDGq1Fi2R3jt72PHKeZGG2bHxNVVbKeKdf8/Egar6PmcpLWKLSTNZI5Vxpj4jLCxwsSUrLkt1vIEXSq8yTFB+yquyhDSpdG8wgVpsxqsPdUUqDLGTk8p3Sb5kz5F7raJRcLJ9AGhCvGsgCBYwU36WHZIfbKHOH2IqvTI2q88Fap9ErlJuTe+Q2FKQjvgSuX6uWPrOc+F5y42O+cnCy0csmgbAHtx/GQTBswOEfUbz8z5aKeCZXuYPGHieeyN3qA271OJelhCUBhD1WpwoX0FS9ogLOaTB4yLKUqGhCJAta8wm9yhUi4QpQKdcapszk7uUM0mzIf3add6dB7+CYvRHcjnJFLQ2P5FhLHx3VXk+i8wOHmTCgVVK+AomdBf+xylV+FdbXCEwFcBmapibf8K1tE30EUB0yNU7TIIkKdvLdVfnZdp+JeRFzeROiGPD5Heu1AkqNpVivAC18Z3MMP7ON6ISfs687xAYJHkKQjzqZpadjZA9G8h7IC8efMjdubn/HCwhMWN1g065oP89U/jvBKTcro4QyCQxYhAZ2jp4MsQX4ZIncDRN7HQNMd3mU72OZsfknghlhOi7v8BNWWjrQhR20SFKwSdF1lE2ziTexTljLkboSyfptfAnx+Q3v8jyvpj/MaLuMkU03qRid+l0o1xkZiDr5FTMAg72PERoZBQznHH9xGbX0TtfQOneQVQmN6rFLVLZF6XIFjhaHrMmdCsta8TTYcod500WiU36VN1esvuLWMWfcjr8HB+n6J1lVIIelJglVPick7VruEKn7P8hL3pHlJIrtR2CH4Adfw5n4xAsuKt025XODtbfm7P8mP2Z/s40uFy9QpE21h+GyVstHQI7BoiuowEqv3bmOkx0qtQ9D6Plg6akkkxBjS5ybFRuFaIDjYorv8jZDGnVCFOeoI13scAenwf0byKmPfx29ewwg5F0GRS2jS6NxHSplgcMxm8h1e9gN+4wcJSlOMHaCEpgVoywozuIya7iHAVOz4j3PglXmxeZB5u4AobdfxtyGOy9iUW4QZb6iYC8VSca9C8ffYWXzv8OnE552rtBr4ueNWqIM9uMypisnCdSu9z1GREvPv/oz87pGm7eHYT119jguHh6C1s6XAhuvj0M69FyaPRAxCCml3levWlH8k5theHiNPvLqNGu699ajeoc370KGwadvuZ/5eY+Kktfl5OaOuY0K4QK8nbg2/gWx4XoytPr4km7GL1LabSQ134AmX9Ku/Nd1mbPqY5eJeozLjvRCxqHfaEx1atwcKps5sOGM0HRI5La/9NsrKk4fW4qi2Cx39GXixQbhXZeQE52gNdkNUvUG58if7xG3izU6oI6v4WMhsivC4q14giwX74v6GNQPtdirUvktevoaaPwfIo/FVKPcEYg5UMyfIFOCVqMWTjQ0MIlUqN9ya3OJ336YshN+o3/8bTTsYYYj1DCGhzPln7SWTE/NnxnzBOxmxWN3m98XPIJ8WCxMQ8mjxEG4OILtJ58SLGaPLKRSQSISVBoVG5piwK7NYL2KWgnN1lmg1ACKx8yqLI8Qe3cewuJGOEkPhliYj7yNBDH36dpHEFYQJONj7P1Hik8QFbkSQMA4LxY9Rsgu3WMKMHOOmIqhViTw/IlUvav41V38aZ95Ern+NC9Spaf/R3dYSLY68AEM0eQP87aMdl1r5O5rcJNr4EQtGVNg2T4snz6+k5P1xKCqbFhFAA8QFqfoRqXmHxxCFHAGJ4F8oCDx9v9XUybylciUSNZj5EjO6gww737IhYSgajOzSjLuP4Pk64TtG9ydHjU0Ih2VqcUaqIbLxLAcykxYHtMSqmbJsCdfJV/PgUp30dZ6WBmJ9hLI/Du/8r4eKMVPkU8yOqQZVFmXKxskUpHUwJItxEe01kOgShELV17P5byGSIUpI8iZG2w0njEpkQdN3eU3HrTv0ai3JBpCp8mol9IWB/tvtkUhla9RqfKnb5ZxxbulhY+DKgUq3wsIhp2E0uKBe3mKNnp8TlBDleEDV2KEsDKsJzVtgJ1zlKDzicHeJIi7XpHkwH5Caj6rbR3hbD9S/zOB2R5DmvYWHlOcLzYLJHmWc0RX3pOHnpF9Ao7o5vsZZPMVmM17/DbHqIaVzjqHOdxK6xnS8QpsSiILBdKmVMPrpDdT6g1bpG2PtFtDEoP0JNh5S3/9806xeZtl+kaLXQRnPZXyPOU6wyIT27g6UiyGbozV+k2PglrPQEcfDnDMWcd5WDZ9V5KVzDSsbkZMjZHml9C7U4wR/tI8I2NL5fUw6MkBT2s4Nmp9kxB7MDhBBcqe4Q2nWK3hd+mKf7nB8zD2f3sIXFyugB2Y0v/7jfzg+Fm/4Wf1QdsTj5FuKF/+uP++2c8yMmC7cg3Pq+90l0zKyc8HD8kHk+p+d1EMN3GS8mOFGNwa3/CVFmBLMj0vZNxOIQa3xAt32dqvSZPP4PlLqglQzwMOj2C4THb9EobUTUQbevcDR6j2PbYViMaQDV2SELJyBqXKX022BFiP2vI6xdjFsn9HsYrZGVi5ieQucTpHIRB9/ADhpM21epTQ6pDx+R1zZxOzcZpmPGymc9qLFdVazmKfbgO6BcYq/Ou0GPIjnjqtTLxpYQGKGwhMOKt3TWliYHnaPl0u0qNynH2SEWFh135VNF37XsLm2nez5Y/iPCoElNgiVsLL6/k05mUsDgiA/czASSiqo//fdBvMcoGQHQjeaczM4waA6tPXQBda/GVnCJiqpRCZfDdf3s5Jl3ZKyAqeWQS0k2O2Wy/nniIuaC16HRv49lAlZXLjH0rmOdfQvr8BvIbIJJjhCDO8j6ZfT6Fm7QJS40iiMWtYsUtW0Kv4Fdv0qQGSrJHhQxQTJCBRtIKeiVGYvBewyGD/BaN1A7/xDpr6OwKEzO3cltkiKl4dbZDi/RdnoEKsKSFqUpOc2Ontb4z3l+VFWDqmo89+fNTMLD2X1yndP2W0zTmIZbxxY2Ak11eJ/q7AgRdcma2xghCVWFUFUQAvJ0RJFNUELhzc6o+OtM0jmFX5AWGbvJGQ861+isfIYekq502Q420Si4/f9kd/fP8FqXqW79PFb/FsXd/wWJg1yMyXovcaoc5mGDWTrCqfYIYgc/W+CEXZyzd7H799DVbXIUevNXEDrFpFNMrYFsXaY8u0u1iPEOv0Fz/fPQ+RKi7lN8wvX1r6qlu9LnQvSBSM3O+siTNwBJ2XuN0qnRDbqMwhml0VSEDfM3l80Iv/nJT3zOc2E5+DNFCYUvI4yBy7bP9PAvcaRiXKac2FXOxBnX6zdxhEsWbpCblJNkH0sqOu4KjvBB+RQK7MUJYvAeNTcgsCzisqDq1MicFrPmNmr3vzJzFFmSkLeuMGleZSpstiyfAJAIHk0fsYNGjXaJipRF2OEoOWWUT9gIN7nobWGSIVOdcZYmTOZHXAm3oaiSrnyOh9PHVJDUG9eoLwao4W3Wujsk/fuofILe+ya6skJz+JBXgy5iekKn+zJZrnHaL2CrCHPhsxT1a1SsCoHIyHUBGKQu8B//L4jdr2K7Eerl/xuJv0lBxml8hjSC3BTLumj3c6zXLiClQh98Z3nM56eIZoaR3vc7NRSmoDAlAGmZYdCIc7eQc54Dz11s9vWvf/3pbWMMb775JkdHR0//3+c+97nn/ZLnfEpKt4bl1SCbIcMOqpg84/5UqhCz9kUoY96cvoN/8BeU2YzK4iKXV15hYtdoOZ2nUVOGkqltMZruI+2IptTcmT+gMIJ6bZvryQDSmHRwl7C6yePJXVajl5lH67inf4wfNin37lBpX6fY/TNOG1dopzNa1g6tfEG6OMNtblOvXuKxG9BPEwQ5dbeCJkdhUVoVlNeA6TH4dbTlY43eg2QCgJrtYSoXsEZ3ELrA+A3K1gsIDDO/ysPJe2QP/1cC4bASTKg2rrAWrTHNpnT97qeODJGje5hkgkkmWF7zqcDvnJ8sVDlH6JJZuIHq3CQ0BeX4IdZ8gu59hsJZbhbS7JSz8Xso5bDmN1HiAqEpMcEqaT6lXltDzY6xXJdsekSyOEMEXWzvCNN/j2F2gm/Z5GVMWymOjEZLgWs01um3KTWMshPu17copc0rTotpNmRSpvi2z6S6RZ7HZNUNZGWVOJ3RcBtIY6M6n0V1X6efHvP4wX9EGsH62mdYOB0ip4aIcsbFkDvJBJO/w07tKv73NGffL5RMEWCgFAWPJo/QRjOwB1yt3GCWLqfHtdFLt7dPEJsVpuAsPV6KB9wu6q8oCJzzLELAMBlgjCHXOXE5x7G879lUCXwRInWKmS9duUimyDJGS4fDxR77iz0O4l1CJ6Jm10jzjJ1wm00twQ4wVpXc7yHb15iM7mAaWygvoubVcbFRyYKXxZRdy6KoXWAqPNwyZyUeY5f3iNsvgajgNq8Rz0+o1y8hsneg+yImmS2dP+wAOd9FxUeIYBVRWcEkY2I942j/vzDsvELH77Hirj/9DI7KAbvTPXKTMc9jNCUtIxCDe8wOvo6jHITwaGnQZkEc99G6YKRdamuvI5x1TuYPyMqcrMyZFGNadheJxUqwykl8jGf5TxfNPX8NW9hYyqZmPf/iAICYPIIyhzJHJX3K8Fwc8aPi0ziMWsUENbyLsRyK+rWnDhjvU+oSgyExMe+VGTXXJlkcctgf8VCUjLIxqc64UX0JR7gU0RXqlz1MOUM6VcbZhBo54XQPMd7DTvq0e6+QxEOO3Cqz7IyZ5dCY7xLM9jj2KsSWxM4NQVlg58vpPyaPEWGPhbTQOsUcfJ1p4yJRMqLltrAQTKMOun6DStjEO/oOQhpKDWJyBAKGsmQxv4sfXSJo3Hz6O0aqxkq4gqUULW0w0sYE3zvVZyh1+eGj+zc7OcCo6PNo+ggBeJFC8cNxFvxpJy7mTJ6sY0/iU3QjR+IiywXVs29yZfqISWOHQZmR1F7kw+dGljE62oDtX0aYArPyeUb7f0asNLP4hEr9MgthU3U0NpKFG+JQ0ml9hjIdYKXfJVNDssoahSmIrYABINGcJaf45ZTJ7p/gH72FFTSwKluI2jbl4ddprl6mHNylalewyoITt8pwMWDFqX6s0OzDCAFi9AhMwen4MTMFY6fKtdoNbOFiwTNRt+ec88NiP37MIBnSLmPqZkrhtiBdYJQLZhmcYoIOjPfAcijtiJKCk+QIpXN6/e8SpxNkcsSivsZZ+wb9uMHMsjCjW7zcehkrWKez+kWK6RFZ+yWc9Iyi0iXTJcdBjYCCtbJAZKfsDt5ClyVNS9CQVSyvx/Twz3DDNvFkj1rYpeqEWIsxth1QSkVoFAKQfhUjbQqvg2xcpBQOcnwLNbmHnB9ir36e/nzI1AsYoxAIVr2lK6UrfFzrB2tMfXgaVoiPpMT/rcQRDjeaNzkTIx5MHmAZh2k2Y15MsVSVhWvTHwxQlTXysEfdikA65MEqxizXJEoImvNHBKdvE7p1ZHgJr/sqmdfjMD1iqg1QMqlfpl4KMikQQROVJssI2GAFg4umQFIyyhJCJ6Iy3KUZrpIt+iivysK1sJwqcvOLmOkjhtKlMrkP8ZC0TPEmh/j1U0qrgs4WyME9ksG7KOUSOQGzMkYrD3H6Jl2/SW775KTcnx3j+20qJmGWjQgP/wKTTTmZ7WI1LjELBAu1CZ7LyeARVmOT4/F7tE/epCY9GkUCi8vwA64Z4mwOLGuSiV4842B7zs8mD2b3WDUWUnmU9as/7rfzQ+Gmu84f8CbfnN/hsz/uN3POj4ySgqRc4Erv+66HJ8WAh9NHTPIxNbdK3atTQVBZzImLBUxietEqpTEov8N+MsO1IpzeDaqqyvT0mxyevU2Uz/CEoi8K1oMW4/EJtegCMh6SNHfY8zpElLSTIZ3tXySfHZMMHxJKF5EOYf+rCJ2hBKTtl8BrYI3vUyZTytXPIcuE8vA7ICU6HRPnAyZnb+FoYHwfq3GVoNbE04bSFBzHZ7jzQ7rFHCdJyXrbTLMFpdEMatt0wxJjR0/ruUIYVD5FHX1zGT3avUnmb3Bv/h63+u/g2wGvtV+n56x/quN/LjT70XGU7HMcn+BIh53a1U8cdpuWYx5M7gNwoXqR6ocEZs/woZNXPmmsF6Zgkc0JZZVROmbNz555nYbdwlQMhS4YZ2OKIqWWjyiGD6is/RxhsIVnN7HzOUrfx8rHiEmBstYgmSHymLKck493IVpBAOP+e5jHf87q9X9IIl1U0OJoeI+563OyOOW11hbi3ncZWD5eWKehBWpyiuW08U/foRH0IJ3iWzWKJ63c3KQkxdKlaZpPKdEoFKGqkJuMO+PbFKbkTJ1xrXYDeS4k+LHjLPYQ0wNMuLIUD38P43xEnC8AkLbDjfpFLGEhkMhyDtNDMBrzxGxjphTGaDwRIoSgXrtEWn0XL52QeBViYZMaQ2FyThZHnMZnpGbBZmiRndxnYteoa42srJNPDnAtl3J2xLiTYWVTKsbg6gVYDiOTszd5jDYLFtVthvGAl9o3CHWJLlPU9Aw53UfmM/IX/k9oY2OcEDveQ453KeMB0qtS7L3JcT5k79Ef07ADNppfeDpYCcs9JBjMpzD+EEajijHaCtDCRcwOnjqXycUxpVPDUUsBsjGggXKj8jQNaVwMmOVT6m6TUJ7vE543/fx0mZSG4GLtElVVx81zXLuNpmSaThB2jaop8KaPkP4KhV3lODnibHEGgC0dmnYHWH42ZP8WJotR6ZRrKy+ysCOq0wPE7Fucej6LqMNs/C6bQchYa5bPkpKV6VKY6YT0/BaV01tMnRrCDLGal9gvE2bzEbNsRmelh735CwzNnIEwmCJhdPBVes4abj7mquuTnLxJw3VJMxCqwuDRH4LfQQB1N2KST7C9KiuLU9S0j/J6qJXPItMBRljk1cto6ZLqBXdHd8h1zmq4wob0l3XReACLIWp0F/zNZQ3KAAgm2YiTbJ+G1cL3NxCmxIm6mHkfFdbROn0qsv8kfBmwHq0zySZ0vM7598M5z43nLjb7R//oHz3z73/2z/7Z09tCCG7duvW8X/KcT4mWHvnK57GTI/LT7yLHBzi9F8n89WfuM9HJMlLKrWAbTWBXkFYT3302bkAYxcRvc9baQSuXeHKHVIZkOsfzNzH5Amt2TMexOWxscenCr5KMH0G+wO+9iLv3Fxi3RjZ4gH3l18gXA1Ib8qCNbQwhGn10C6ldOmuvMVQZOhniju8xznJ62/8NpbtC1noFVZ+hVbBsGjvvLxAE2BHWbBfGe8uCt+Viuq+AyTkhZRIfYvlN8nhAYllEdkRXuHSdVX4QjBPB/Gw5TWWdN09/ErHTM8TRt8Bo2s0tbANuFqNkCMUyjpUnxYlTUyJrm6h0jFYWgb+C232ZJJ0RKReRp1jSxUifRWgxlobYcunqBA9wbBdnfkx89jaWkGxtfolxuE7VayPGjzCLKdrE7LsecZmw1nJJ0iHKrqLQVEeP8ba/zK4uiUd3aVQ2mPdeJqjugN8lsEOOp3dQQlHqDDceUq+9zDDrcyhyjssJmUixcZkXM3zno2KXVX8dVzkgDA4u+om1cKkLEIaW3yYuY2xpU7U+OT6tnx1zFC8FxZLl1ME5nx5joOm18LMR/vSIlvLR1SbmQw07TYkQAi1dRG2DfPyAheOSkFITmqRMl7bZ6Zio/x5+dRNRvYLsv40pLSQW9tpnyd0245UvcGJ7GCtAWy5+XiDiIbL/bQZTgWNXSWRItXGNJJ2QtW+iyBFH36Q4+y6N1g0alQtYt/6/4LfQlod4+X+gUCF61kcM76CbO5DNkVKSKziLjxl4FU4XxwRWBO5yk5DplP3xPpEbUnNrXKpfYTPYoildmB4h3RAhPaSyMcpGlCWN3kuUZ99FNnawnB5GKEInYpSNkULiyQ8aoy2ry6ut11mUCU23hTFg49DzPl1R8a+L8NuYeAjKQjufHOd7znNm8RDZv4vyu+SNmxhpUZqCQX6KLR1qqokQAjW6h5kdA2DZlY+Iw0O1jIM6TY6xrYjR/l8QKpdysosIKygpUSiSMsaxlh9m39tEEnM2ehv76Ov481Mcp4qjC1T1Mm23waS5yWo8xcoN3dNbOI9+n2Ey4kLrKkcbX6LbjJDBJvrkXXCq6K1fILFCVJFTdF8lcSMeLvp00QS1FWSRMlMO4fFXCb0u+tKvAgKO38RqXmKRnnIoSu5PH7KqC15qvPa0YCMQrLjr4K6jqjcoMZTi2c2oxOJC5RLTfELkVJ5LbEhSJh/cLhaE52KzjyW0IrZrFziOj7lS38FiWfx2Zg+Qj/+cMB/jZTMa1/4HPiw0s7MB4vAblEZA6yZptMXELJhLhVOMWay8TNJ+jfZ8D3X4NovJIaXRnEWbtJSHufMfEMJwnCketHcYlxlbrde4TMZicJde1KWvE+ZZjOP6lGVGqCzi2R615g5aKEz3RbI8w9QvkJQFon6Jvs55f1X9YUGowCDLBVp6S5v3yipmeJ9cWqR2QKFLMp1hq3O34HN+NAjB0wJ/pnzyYk5mYhZOBV1OCOXyOz1v3MSK1tDKp1QBw+yE4/gYRyjQU7K0j7ICPLeGkoKmG5KmE654q4zjAdWgxUm4TbV+ibkKOTn9FlQ3mGVz8uYOk4d/QlNZyNF9PJ1QCXvY2RRla3J/Bfvi3yWfHyJ1QaV+BadI0Sal8uiPcccH2K1rlKVE53NMuIrRwOwU09hB6gw5eYT0qpj+u7gXfpG5sMFolFTLNSfyB45RMAbWwy0C6wzXcml4Tfrz2fM+RT+V+LaPLwuqbo3T+BRLKlzpYYRi1LhG4jVZIPFNAXmMMFOk20DbER2vh1cmpIe7zO0abjKj3q0xH75LEo2JwlUm6QhLOYjoAlOvxX58wKQouLTyAnVVI7EcChPjCZ+V6DKiO8db9JFuHaEirMk+jrJoTofkXo2pUuj+bQonJG/fQIVtquMD3PgUTm+jGhcwtS2YPMAtpoigTjHdR85PqUQrjIykOtlnksfEjo9oXmYcrDNKDlhkKWtC4GUjWl6DuVvlcplQP3qTaVBnsfZ5phTMijldt06ajDHSAjuA5K8+1h+mE/RYlAtc5VK16z+Uc3vOTxYPpnfZmZ9RNG+A/NkM8QiVxzYOf26VfLbMQZ0L8X/WMRgeze4zyab4lseV6rVPdOSaFXO00XTdNaRvaLldVt0Wdhxj5x569C7CbRGUJenlX8ca36NJhjl9gNr4ErHlEyiHhXGxhKDMFuxh2G5ewJSKstLBlh5rYRce/xGWSZnN9um3bxCtfp5JZYPKwV8iLR/j9GD1ZfLWC1jTR6TpjOlsH4sEu/0FgkoTdfQGWWOLYTonrF8iG95FOVXuJae41Gg6bU6TIbnOSHRBXL+AZUXQuIwZDZZJFU6dLFg61Ag09vAWYnaEcnyKIgOjEdNDRLDJKB0BsMhjcp39qE7hOZ8SIcTTc5TpjEUZY1sfvw+c57OnNex5Pv1EsdlasIGjXBzlULcb2MYlNzmGgmEyoeHWsYTNpBgwL2LqTh1fRrTtHuNiyEF+QC4ht3387osYo1lLZ3ByC2H5aBEzP3kDxWVENMeEPcrVz8DkLiMMc8ui7kZMD96g075Kcf8/YeUplhAE658nnxxyJY3xgjXioEN1cUwSJ0zWPo8frODkKUXzGrkTkoQ9lBK8PwbuyoCm12CSTekGXRTq6V5bUz6NDyzN0jHnfQyGRM+fuO+ef4f8qJA6gZN3MLqEeIjymhjhIIo5iWUjpEtg+QghMMYQ2dEzNTgtfaywhZmdIoImI5Fxb/QQY2CrskXL6eBYHjU7RIweIKXNajHHNF7EEwF1r87+fI+aUyPOMlxjkEJghCS3G3jrP0d178+J2xfpC4kVdrDDVbxohbT5Avu6JOy+gJw8pGIH9KI16umc3cEt7Oom8vTbrFR6OM0baOGQROt42QRx/z9j8hRZXaO49PfITMzB3p/hhW3GxZw1CiQOuUmZpidURncJ8wKa1z5WkPdhnMFbmMkBygnIV78AfgMm+4DAOB/fx3p/sD81Cx5OHmIwjNIRN+ovngtunjOLfJmuZjCkZQIKymAF5R+jypxmewdlCuonb2GVZwhrF73+ZaT4QHz44dvGAG4VshiEQllVqskYRo8xQI8a/zWo49lXuSMjKr6PTma03S6+WtaeN4MLCK2oNnKIT5CpxEpm1DyfRFq0/DYLvcCrXcVcFuwPb7OuXOpuC4RCSofm8TsU+YykmBEXKYaEYNEns0LSyhqTV//PjHSOli6t9/5nIuFjUMikjx4dIMsZ7uQxpdNk3tgi1zkAo3TEanUVei/D+BEiWqGsPEmrw+Fi7QK3x+8SSJ+/PPw6F6oXuBBdom63yNqv4YR7lKe3Sad/yKK1g4i2v4+IUtBxVug45z3cc54vz30H/u677z7vpzznOZIJzdn4PbLJPdpemzAd4RgNRUoRraOlj28FtKVHVJRUyhIpc0bzuxRmytgoWl7rabF9s7LDbHHKKJsyzBdcbu1wFvdZC1ewj9/EzI4Iwwa9wV2s+ABtBPb+N0m8FonfACdi7DZImpdwxA2mts9xMqIThjTzPo4tUErhGRuDxor77J18l9VwDTm6h10rMdmc1GvwID1BINkINwjWw6VTkNvGmT/+4ABIl9xbKqLt4oBxMWUeNthpX8Ou3qQULlInyGJBaVcx4tMtNPLaVSy3Dsohd1rP+7Sd8xwQ6Qh0iRCgTt+hoiqoNEa4NoWyMF7r6aI+sCvsVjbp+E2K8RGejFDH7xBUryIygePWMYsZpdbknRcZaphgUXFrhM0t2tmYXEAxechMF0grpLP1K+SP/gj77F2cyipebROlFBaSe2mfldoqtXSMLWxq2QJreJ907TUOwzoPlMfV+kW2/ItY+Ri9/8c42RFnlQarTpMouMhJdsr+bJ9R3ifRCYs84VrjKjX74xfYjnDIyoxBMiSwpmxEq5STuwRGIfMZFavOjXoVjPi+DSchPjyBcp7v/YNgz/cgn9EL1zDxFKFtZP8BqRNyhkRKQWHyJw43ggvVS1C/wZHjcpaOKKZ7rFYKtCho+w3OHtxlkozwy4zNxotEwkYiAANPimnKqrAIeszzmKZdpYy6aPshg8nbvD2+j+eEbK9+hmD8iJbXIsNlNr0LpqRIpuj5AXE6RjkeldF9pO1Rtq4zb/8cqjHHbl5Bj3ZxVI7ov40Riqi6yWFQw+QLukGHvfghJZqW18RgqDgVLkU7XKrscBjv8yAbsVFpoeVrJF6TZv0a4uwdiEe4QYvO1f8RjYVAoClpOE3CeoQS6nvs4QUNu0PjY+onslygypjCrn/q6/ynJateRvltjLTPIzR/REyKPotHf4jOF6xkE5xwhdzr8jC+yzuD7yIQ/NzKl2jbK0t3mieYj23QCFp2l4bVYpAd4lW3iIqMwvH5ihtQzg5hcp9qeOmZRz2ePcIa3qWcHRNNjzCbl+HCRdLOa0hgbXqL0vIpyXCyMVFRYqOIRcDF2hVcdxuNINtokNVaqNkhYZZgWjeYKI2xJZ34mDt2hKMzmkGb9ekB5sF/RlsVnCv/O+LOz2GteZjFAaOjPunsmNCpMC2n3JvdoebUadkfOJhJnWGdvgHZFNW+/szwAfDUkv+vQ2JiRumQ0A6fRlk03RbTfIIUkrbfYZH/FXZXP6PY6QkiHaGfTO69T2oW3Jne4mRxyuXqJV6sv4zNh0SA0gZj8GSA8DuU40eUXps8WFv+PBmyyIdYi1OUSBGVC0gsBrULdLyLOKJK6PRwnSbpfIS198fI6QO8bYfk8AQhFWL4APw6D/M5yqtS93ymd/4MowtkfEZz8+cpLvwSQTLGNQWjxRhHedC4TtZ9neTgT9FFThG1eU+5DNMhF7MzVrwN+vkpw2RA02vRsru4gzeQp29DZY1k9ctktauocJVAx/QXJ7SdGv75NfScHwHLhkyBjctGZZPD+T6eHeC0Xub+3huMsNDje9xsvIAtHAzqmf2e9WQdkRvNtHUNO1ynsALaRYqIR8yDOtGsT3LyHo3mVdq1mziRQzp7zPH4AQ1lMyxj7MoKjtMiwVAvM+TwEa3GJbz9P2OeTFisvEqx+nnc6BW6SiKFTWHXcIXh5L3/B+X0gJHXYG12wNTvYCmfUMqlI1vYo7DrWKuvQXJKkc4hbKNar7Gp5+gyp5qccjK4xSJcYT26jPPE5UGYHGf6CIwmr1xAy48XHzvCpeetL50Kz/cEwDIO5/FkQFEK1rxN6nYDRzpPHTRa3goFEAhJK50vB+SkwktOyIWP1biMFWyy54Q8HN5js34BOTthtBgRTR9jta9xOVhhPn6IBmZuixESRxiK+IipNeYv5o8RQnGz8SJdZ42k9Qr3J3fJkFz221SMgLJECMNi9gBz/Ab4dQrlYHtVxkGXptcjjs9o5BOYPCZZ/yWK6iWc6QOsxTH5oz+CxQkiqNGM1nBG9zFOhTkpAwomaZ9rYZs0SxFS4jt1Ir9FpXGd8OgW0hR4k31U/QKhVaEUJae1NS60rzFwaviWC6Q/0LEPZYUbtZc+levtOT/9zPIpZ+kpvzw9pNj89R/32/mhct3u8r9FKYv+d/C758khP+uUFMzypVNjpnOO0wMiq/KxEW41p0Y/OUUhuRhdxpchBih6n0flSw9TSk0mJNJI2osR+em7BG4dUUqcxiVsp8JKMWWmUxbJEBG2OXaaJMmA4Ogb1A//gs21zzORit35GUmZEmdjVi1JdHILnAjT3EEvjkn2vsrEaFyvR2nm6KxPHnukRZ9wdoJJx5ijb9HY/DschOvUKmuMcNlb7FM1GXG2IBcp/fSMWn2DDROibZ965yZXxQkg8MQHw0uqmMFoF4PB5BOEV8dkGSbsYYzhUuUKpSkJLZ+uu/YjOoPnfFqMMXSDFQ7m+/iW/33rEFWnRj85e3K7/rH3mZYjhumQqlOlbi3X7e9HrBoMq16GJWxSk/DgqehkyPX6C2it6acn9NNjttwKNbeKynKMVyce38VNU7LkDG1BHnUwyiLSc8x8D4RicOHX2EtOyNI+Y9sldJv0vQrz/W/gDe7Q8Fo0J/s08hmqSODwTeygQaEUdmOb+8ffYX3zF7DsDmfFVcb5kIVwuPih9YxEshVcRAcaiWJajjiKj4jskBVvg63KFpN8QtNtIj/U/t1fPOZscYarXK7UrmKfx94/F4wxDIszZvnsmb7pU4RCKHspNlMWAoM6+hrj+S4T22PY2OFi5QrX6zfQpsQTyzqInRwjkz4m6JK1XiWpHPEgO+Zk+C2MhqbTIi5iWg6Mj99kMn5IWMQEyQlh7Rrxk0SPK9F12k4FOX6IbflYlS0CPIpoG6kTSqeDd+FXGHgRs6RPR1rIyiXitV/GSJ9ueoDa3aVMJjiFRAZr9Id3Gc0OKIs5cu013CSlojzO9JyD0dvsSIuOE6LLHDBop07Z+zJN2yU7eoPW6BF+eEgebrO/2EPOj4hP32YlWCEc3kWEW5/olC0pWcwekZYz/CzFzmdk/gbWehUEFFb1+45OCcTTHuCH+1rn/M3JTcp+vIsRJY5l4UqPut0gMTHjYkzYfYGKrKGATjlHaRsoMbpEmIKet4otbSxhPZNIk5iY47BO6FpEbhdjVXHKBVJZSFMg7CqD+QGjYgZ6jnMyouP36Li9p0LCUFa5Ee1ge11K8RYnyQQzO+Uztc/xMLhASsz+/DF9dcqmHfIF5eGnU7wiRUUNdGUVMX2AOPguju0iV16hFAphRyRas8BwTyj6+YCeG9C78mvoeIa2IywM1vhd7NE9TPMyMlylSUzXb9PXBV2/w2F6yLy6zfYX/+94skr+oYGpSNZZdZpMh7dAgJSKuIyp2y2MkJhsRqEXHM/2EZbNQJdcr72AEj+bAzjn/GTyQ/m0lWXJn/7pn/Lw4UN+4zd+gwcPHnDp0iUqlXNLyh83s2LCxA7xLZeZSakqm/L4bQDsfE7aegUbh22rSem0yIqUg8f/hUF1jcQYxOavMMun3Ki/iDCSur1Kr3GTdPKYzGTMsznX6zeo212K6kWkFWKKIfP5gObsCEfnqGy6FLdd/GVSqciiVcaqgq1ssiInNwVHbp2qOiRPRlQWJ5RuFZkcE0br5KPH1Nwabpmgb/1PiCJm1rhI3rkCZUoxeBdUDdN5GYA83MDqKQSG3P/AsawsNav+GgTr1Jwakd1Flgvsw7/A5AmqukraevVTHVcj1DPPfc5PHjrooiZ7YEp02ITZgNJpIXo30VYVNXgPp3gb3XmRutMiqAXYxRw3jhG6QFY2lvFqykZXt5B2BP07eEdvUWvfIKyuUx89hPkxnL1LXFvD7r2K5dRIm1cYDh9QXQxouxG+sMmMQuqUOF/gyTli9JjUGFrTQ5S3gvEcpigSOwSjqTlNBvkpteFtRuPb3O6/hWhdZ7dbZ83foEwPgeW8ko3NStTlSjIjHH0V09oh8zeePR5oJtkyKjMuFqxlhvHhm4wxqGRKsP5rnypGtu10kdFS0tSw28/5rP0MMztGnLyNMQYVDzBuDYoBhdDsLo4ZCc3edBff8omcCF9EjLMRnhuQAoUxWMri8eQRIJjmIy63XiCbHlF323Sii+hgk3L8CMupkXtLZ0qFxaXKDqlJlo520mEWbfGofZXAdtBuBa9MscYnFBjsapsorCL2v0roN5gFKyRhC2t2Rth/F/xL6INvIBvXODYaL1qlbYeYd/9fiP67WLVNrPZ1Vo3Dpc5LlGWBGnwXa3ZM2bnOpcaLCL9EKIdC5wySIR2dsrf7x0RWiBVBUTMQjwEwiyGyzDHKJjMpD6Z3ycqczWiTuv3phL6qjLEOvoopMpwf4Dr/aTEIinMHhR8p43yK7dUp8zmpKbGfRH9NsjGFLgCY5hPa9gp5fQfbiTDSJvc+OsWTmgXTfEJohXS8TcRGD5GPcPrfIn30h2TTPaK1L2Kih4jGK08fp40mCFdJp0fUm1Ucp0Ve2SIPt3HGtymlxD34NqK2iTd8hOq8QCAVavNXSJxt3neoOi2nnKJYK2PCMiU4/ibO+C6nk13K3guseU0WaMTenxAZULaPjQXJCIDCrqPGD/BlSMNa0LBDRk6TSTplms2o1GtPBQQqPcPEy2heMbyHCNafS0PWCM3D8X2SMkUIwfX6jWUkm/C5Vr2JEBA6IQumf/MX+ynDKiaIw28vXYTsA8qNL2OeFD762SmPJo/IyoyH4hEddxVHfdAkn0dbhFf/W1Q+xcxP0eN9xOQAaz2isKvMvYA862MmDyn9GpXd38dSEVZrGztwcfbfQ3BEv9Yl9DyKIqawXLIHf0hw4x+yn41p9V7CbP0iq0KwHm4QqRa55VBkOa4d0a3sgLtBefBfyMqMRjqlbwXkUmAlh5SzU5TJwfKxlcQqFFmZcZzt83j6CEf4LIqERj1C7f85Zj6A0SPsxlVSf4PCqhJR5aa7ijlXB5zzI6Ag497kLmmZshKu0HVWuVpdNgeU6zKWDkVZUBMG9/CrKGGj2y9RWMu6hhBQtxtcqEBJSWRF9J0+9XRAdXBEnp7SkA7DdIpv+5j5GYP0APIY6/g7OMkZ5ewQL1yhXP0CfuUCKzrBHT1kMbxPfXaAXAxYxAPU7JC5cql6dWwcNICBAkFR20HXtoiEIItWSbIZCzfkpLXNiruCeCL6zd0Oun4FyhjpNnFO36SbL5BBjYOjb1IUMZ4umHrtp+Jke/YY07+zvA2ktZ/NeLrnjRCwO31Mc3JCevAele4rRM3Xlk6OT7CFy4a/nFiW5S4AigJGhxCsIc9uEa++zqLzKkF9i2NjYPgY32TIyTHarWEOv00qFPnwLq0rv0Fg+zTiIyrzAYfxPrWoyyMh6ad9us4a02LGVJc0TEp6+FXq/iql38bolOT4EBX2kGWGLSE+e5cwOEOvfBZ7McSM7iHVDZzJvaWD7OQEIXMst4Ib9VgYh+bGL2B6n6U+eUhWzkmDDp7RNO0OUejiDu/iWnVkLnBEhLAjTBbjuS02azucZSPiLGamY97Ohvh5Rjl1qdP72OP8V3H+VfK3g4ezZZzaWlFSNnZ+zO/mh8tO9Sr/qb/HW4d/wOfPxWY/0xg082JC5AXkecFCzzmeH3PKGZdrkkh9MFhaUnAcH6GkTdtr4csPBja0dNBuB7v3OiI+xngttOXjqSoqWEdgKOyAhr9OMLyFee8/gBK8cPXv8WZZMM3nlIP3aMwOkIN7mMljguYlAjsgbexgq4B2PMQnILcktu2xuP9tppbN3Ik42Vpl04vIxg9ZTA5p1I8QZYLJFtjSoioku9KQWiG+CmmZBFe4JDohK1M2wi0s5aGjq2QAUi6FdN9zfdfKR7khJp1RhiuUnVfAmKcDgF1nlWa7jXoyuHjOTx4tu0Oj3kA8iXcHSE0CmGcGSwMZcb3+IgDqY9yISgoeTh9S6pJhOiSohzgfcnIXiI+N6Hz/IzXXMybpjK1wm87Z21TwyWXOtHaJ+eKAID+m5q5QxMeodIyXnaFKgT6+hbZCKl4N6dXwVITrONwtczQlYfsql/0GlWiN4OweKB92/xwqGxTJBKRmdvZdOiuvcVoW6EoDWSpG+QBfKdyPvGfxVESxN9slLTPm+ZzIrtKw2x+t0QvDOFvWVtMyJS0TbHUuNnseJGbO4+nS7GKWT7lZfwk+FAWphU258hlkMkC7TdAFIpsxz2eU+RRRu0is5zSs9lPzelXGWHt/ipw8ArdKcf3/yINsxN3xIypehYN4j3E2phMuTTW0Uth2gDW4u3SAaryIKqao8QPEos+67ZDHU2C6jBcOl3sQZ/oAkgmKEpM9pqoLhFbILMWeH5FVLtHNMyzjQOkQhxFHdg2NZL2ywSLscBCuYlUq6GiV3fkprpDMB+/S9BoYx2e68SVKlo582/4FdDhCoigm99HRUgSaKxdfPfk79ZufKDQDOM6POWGGPd+n3dih4UQIeDrMaTCUJv/ExzvC41LtEvN8TtWunbuafUqMMUz1iFzn1Kwm1scImfrpGaN0eZ1Zj9boPqnt3Rt/d1kjRnCzeRNHeJQqRHVvImaHmGiVUgVLEdqHHLeWQ2yGg9kew2zI0eKA9TBhLdCsOC1sclicgVfj1dYrPEoescgSTmdnzNIZRVB88FymxDr9JjoeYFuCdeHAvI9IFqy2L/C1k79klA5Zj9ZpnHyTRf8O0/FDupf+WyrJFNm/jchmuM0dsrPvkvfvEay8jrZ6CD1nonykUayGq2xGFzCiQlGbUSofMXuEE3YwxQymh4jZKcKuc0GPWF37Ikm54NH0NgC3ioSb9XW+tyu7tRgxikfUywWmcoma03z6Mx2sIqb7SCckDdqY7/sXdM45Pxyeu9js8PCQf/yP/zHj8ZjxeMyv/Mqv8Hu/93t8+9vf5vd+7/e4fv36837Jc55gMGhTfl/Fqq8C9qVLsvI63bBLmX/owqM/uPgar40b9MizM0x1E10sQCk0GiXUMwumyKpTd2IEsF29QF21ltNT3ddQ8SlOfkZz90/w/RbGb5DnKW5tG1PZQKZT5qfvYLeuMrcaNPwqo3xMaNd4ZzHEVjbXgjY2FteUIh4cEm78HdzqVYr+LWSxwJQFsphwMtulshgxTGfUwsvI2S40XmBWzsGtEsjo6ZT1SXbI/myPWTmj6/WoPnF/UsUckz/JaJj3kS2N/sil/ZyfRgqrSrnxZYQxYDSWf4ixXDJvBWf2iDw+Itcp7ugOdFs4wgfbp1z/IrJYkFjRsjFvhZj+mzA9gHKBZdVYWfRhESOyAUZ5mCLBMQWHVsRZ9SIV5bGwQsKwR5HH6MYV5jqj5qwyLvbx7RAlHAohULULmOplVOjStQLujx9gS5vj9Ig4SegV8+UGwBgKZeGgEQJaTofCFDT9OpN8RJBOic/u4bs95Nl76M0Ok2KOL31c6S8jL4MOJ/EJVbuCZcqnCxFjNFY5Rc5PMG6N0q5gje+CMRS1y2j1wSZfomg7f73i/99qjIEPHW/dfhXpn1A6DtP4CG0KDAbP8ih0ibQlLZPjnn2bS27IQdDDthyO50ecpafM8pii/SpBZUizep2+MZzND2jGh3TTMZbXJHe7GDSZWXAw26USH9FOY5q1y3TqN3igfNpem7qxgPEyyrPIEPEU2foMctVjEbXZS2d0ozUaOsfMRoh6j7P5Hnu6RCCI/AZhWYLlQTKm7q0Q1V+gUDWyYp/58AEGgzV8RKX5GZrVNmfZlFQnRE6Ijue0vRaFLrGkxtgR1FZhegLVFcZkKG1YlDGLYnm9PktPaTjLqEyBxo4PQecUwdpHHDhkMccUT2IT4j6ibZ7GC57z00ndqXNYv0ylsopTvfJUBLAdbTMvYhzl0HSXBRgj7E+0Yy8puDe5izIF4eQhXp6hu58lrVym5raZejWcZLxcZ9nPRkCuhWsMLIcLysfPUnSwQl7bwSAQuqCc7KJGD6CyztRkKLdGEWyRR5eWHen334MuOEtPKOMjGlpwqShQRiPKBNeUKBT57JB0fsSB1+ZKdR2cDkX7A+GbCTtUZidUnBZl61XGi2VsqCPt5Rru/fvZEUJZUBYYv/VcG7L6/Y2t4ZlN7t/6pq95+h+gRBjzdEltC5vak5i1FbtC9fQtVJmj2y9yKHIOZ4d4lsfl2mfw0z+HPOHDMZqxdEnbLyCkiz3vg7EwlqQyPaVqd5ikMQZDPJySVC7SbF5Fnd3GX/scB7WLFDu/zszrMncDPpelRCe3Ke0IufFl0nRMGG1S4GHlByhjEaoecafOQTHjtJjzpXSK71SXIjRj8XY2Q2vDfryPwmJezlCWwreqSGGB34J4hPAbYDRO/42lQ3DtCuY80uOcHxFxMWdRLKMz+4tTeu7akwlncJTDhcpFJtmY7vwYlSyjIORsH+rX8eJHqMOvYYIesvfFp+uNNS/AKTVwQGRFTBF49QuIeEAZbRDrkjU7ZIpNO+6TpzMmjRAvmeLMvsmdYsphsMLaYkQtWiVDYNxDBvWL9MsFNQRm6ceGhYUxgqj1GRavrxKkY0anb/M4OyKQCkrN2GgqJmdmprjSZ15dIZ0f0bQklckpAoksYwI7YF7ECMzTqIlz/mY4wqAG96BMiPu3CKJNcLofe988XMfqSUyZkqNAa3AiHBVQYnFclkthe+clLmYTvGQI08ckyuagiEnSjDI55kL1KlGpMXFCaIVULY9Q2nSfDJ5U7Cqe6uOP3iMoNUU8hmAF4/jUnSZzy8fr7DDe/0uSIkckM8bJiDzskuicBhZi0ce2QB78MVQ30OEKYw3V5g5aVsncKqbTYzq/S5JOCO0AR3h4Tojbegkz2kWELTK7iVz5LCIbc6Bjjkbv4TsOGk2py6cN0LIsPvaYnXPO+zyY3sXXJbXaDtnP+AR/ZNfYzBK+Nb3N53/cb+ac54pBMysnCAShrDIuhzycPARgJeqiMotZNlvW/nnWITopF0+HSU/iU9pO7yPN89ztwJM9MYDovoKob6OVTeH1kHoBZ+8h0hlKxwTxhKhxAa1BRevYs1Ncy0NrDaPHhKagaL9ANVwjKI4wxQLhRGhyaF4hTQb4tU1uzR/hGYPj16mqCoGMKLqvLmP/nJAsOcFZ9BlV1um0P8Oq9xpn6SmWUgzTAYtiQdVZWdZ6PqFsI9DY4zsINLKxTlq9/rFOrOexgT/5fNiFa1IOeTB+AMDF6gWq1geN9Y8TmX0YJSQlJQr5fZ2LbOHQq3TIi5y220MYiSd9bGlTliWedJgsBgzzEWU54l6ZslPfwq9exToRyHyMZ1JMniKyCUgfywp5JRlBkbJwruDMx4zjfc4qK7wdrdH2eujJCYweItvXKf0eRdAkPX0Tz2tQJBNK5aCNZpiMsHDJi5JZOaMhvY/8DkKAZ/kUpkRJifPks/+91xSBoBf0OJwfEtrB+Xr/OSKFQgqJNholrSe16WcprCpESzGUMCUq6lEzCwZuiLQ8ou9x8xMCVHyAHD/AOBH24hjXcmh4DSb5iLpVZyPaZpGl4IDTvE55fBu8OtqqIxYDVD6Cyf6yvp+eImTlSUnqg8KcVAo1vrtMHum9wKxMcdIYt0yw8xHi7NtYekFR20GGc0x9lX1jCHov0XOqGMsnSCbkTh3P6RKkc1QxR6UzEqfB4WLGLJ2SF/e4WrsBbhNlVTiePyLxA+LpXbbCbQbSI7rcw8Mls5t8EkIIjuZHPJAuYWuHvLpFVXwQMF1S8Gh2n3k+J3O3Cfj454pkjcj9+DSgcz6emR5zf7wc8Fj4MRv+hY/cx/lQgogSy78FI5Z/EEIamibH3f9TbLtO3n6RLNiA4FmDDIRBljn24G1IJ+jWTZS0SMuEvMgRCM4Wp6xFEUUpl2ubxYyN9os0ogaPR/s0nDaB8lkLP3huqRP0YshpeowpHdquj1d5GaYHeEED13IITEBpSgwwF1C1ArQpkbZLnuVgVxGWg0w2CarbFFYLOi8iTQl6ShLvM42nmFKwU7tGoDOc0T2kUhRuB2H2sSprGL9HaZYu9BKFJWwsqSh0iatcxPfoEYQAmec07S4N24C3Sv6hwYLCaSA3folqOWVczLjo1M5dzc75kfPcP3H//J//cz772c/y27/923z2s58F4F//63/Nb/3Wb/Ev/+W/5N/9u3/3vF/yHD78RRrTC3t0nY932fKFy43aVTI0vgzJLY3dSqFcUFQvPr2flh6L3mc5iurE4ztUTUml8QKpVaVq156ZAuo4Pbyah0Q+YxNbqpCyEiJOh7i1i3iOIpmNUBf+Hsb1GBx8nfnpW6ysfwH6dzG916FIMEXO/XzC5QtfwUpmpM2bOJTYg8dEwkVMz3hkVyllSrvVw8kzku7LlMWYihVgZcuNCE6FcTF4msG9Xdl+OtVxujhFCZuKVWM9XH/6vgunhhN10Is+81oHbdLviWU756cZg1o2dQVMwx4SiQ0Utsvx4pi0TAiiNq6ZcLo4IbBCOk4PoaLl470uTvyYstCY7kvI4V1GZka+mGJJBzU7YlFdobr+Ina4RaeyRd0KUdiciEOyoA1b/w2HyQn7+YBGOmHDbtGsv4TyNyiSPolbw8liVL1DmaWk5W20gXE6whUBfa/Dxco6V7qvcCIl28HWMjLLclnzNslNxmAxQsuAuc6pkWF7XR7OHjJLzlAq5Gr95nJD7azRcbrLBYwpaW3+PCabEbReRB1/G5POEULhNjYoR8sJnYKEXa9Jza59aiepcz6GqAfdFyCdoSsbFDKAygUEcEF5TIsZba+Fwqbm1vGlS7j3xHVxChvrXyC3mkTVCo28Tj8ZEpd6+Vmy20ziu7DY56T/Bm60TXtYgdUOu/OH7MWPqQiLav8+UynxS4vtzS+x0t58YiOtARtNyRk5xeQRLVVH2G0qwUVazjHaGIqdbezxI0qnwUiWoJ8IGewq3ubPMR3WyWpbzCortKwKAoiESxD1SEpNEG2wEIaT+ITTbMgoPsOSFq3WS9T8Vc7mjxi6dd46+Rodt8Xl9VdZFCnJydcRQhK1X8KWFoUuqbuNp3tlKz6E4zeXt+tzssYLzxz6wqnjRF3MYohpXHoqNBMYZBmjpYs5X5D/xKIpmRZjHOngy+W1uaLqBLWloPzDRfWmvcLn2nW+dxL2kzAYSl2ylvYp7v8B2muhihx5dYOydp18dYLu3IDqJUR05enjUrPgwfghHprJ4C621YLkASpcXRaUnAjLrSPXP8skHSGkZJCMqFYuIssYUcRot4sRkqpdI9ULDv0G5Am6dwMzvk/NryG6L+O2Xmd6+udMipignPNe7zNYlSv0vA6KjIUpKL0VnM0GRii09LhkVZmXU0IVoT609C+sKmr9i9jp2XKyPDl+6oL4N0EYyYXKRUbZkNAKn4k3+dtOYVdxui9CMkSHa+gPXWvazgp2w6FsFHTjKTK+gwHk5BFnjkVpSub5nFkZ4/ReQ8wPGElNPz+ja1lUrTqD2iVcaVMxUCQxlBqlLMCAWIoXgrDD1xYnXNz6Ba5d/ntor03L7TD3V9Fac2l4Hzm+iz7+FknYI9GvYa18AYlHvzzh3vQurXSfjaDDYzviVnpERVbJvTbd0IDOKas7XCjGpHrBUXzAXM+ZpFOEEVysXgEc8s1fQtUuLCd7kxFMDgCw7eDplO0PijQFBok5j0I451PiWyG+5ZEUKU2//RFHvUhVCb0qTmlgcgoIcCKkMKiHfwjTfeAOTrRKUvnA8Sv317FbBaHOmfk+J4s+qrJOxeux8iTKoVbfQJRTSmnhmBKdDNClxI9PyFd6LLa+gvE2ybZgPLoLEqx8zjA/Ickz+ukZVbfKur+NL0P8YAfp53SKnJCCgVflQXpCw2/w1f63sZI5Pb9KquqkTh0jSgJhsAyUtQtUDPg6oaxuImXwVBabR1vYgDCGPPp4sfY5H0Vrg7JdpkKQ6TmmdDleHLHhLJ3prHyM0DmF21xet5DkwTo5YHltRD6l8NrYYhlz1PCrHM1OWEgHR5eQTJhP9tEXvsL/n73/+JE0S9N7wd8559OfaTM316FVysqsLt2CzUs1JC7uHYLkHd5FAwQIcEFyzSXBf4DghlzOcoABBwMMMMMZksO5bJK3m13dJVOrkK6FabNPn3NmYZ4eERkRWaKzuiqr/LdJz3BzM3O3z4695z3P+zzSdSik4Hvjd7hqUja8Hp24iQkgUgHfFIqOCNBAICJuNe/gCQc5uAdCYN2YMlhFbyiSckTidXBXXkGdvI9f6zNWMVoaAuUhlYuIO8hHf4gwGsYPcV75X+nFlzFuDXN24QgEV8NNMr+H69TP67O8eQdZv4aVDhaJxmHulxxM9pHCIS8rtmpbCAQGTa4LturbZDN74Xh5wQt5OPgBm9kMvfI7v+yn8hfCLaP4rySUpsB9QbTxBV8+huWAnTNnnCv1K1RWn3+v0pqteJsjeUToBNTPHEthuRcdlwNKMhw8Wn7ruS4tAouophSzezhuTFW7Qek/4XxkJLZ7B5meErk+1dpv8Uq4Ra4zVOtlwpVvoQY/xh3fIz95m05ti1o656gR8XGzRZD7dOeHxDLGtK+jGr/LTtTDLzOmboeeExGH6+j4MpVUuF4bJ9lnsPP/YTR/RJkfsxN1eK3xddaDLWQ1oSp2yIQgSY/oa43w6lA8+7upcoYdPVzWLmUBzdsXMcq/BizKxfng2qJKnhKbfR4Kh2uNG2eO9bUXRkUKAY/mD5jkExypzmM2PeFzu3WH0hSosE1x/GMC/xoPrKYTdfgoGTFYPOTrq28SOYpZdoQwEF/6DqJ9k0xPmb7zfyH06rS2vsMWIS1/lU0RQf93qcoZ1fobVOkJVdxjsvoG8/omfVsxP3mfoL7JilREMqTjhCT5HKVcIid+7u9hLWyGW3xQvU1SVsyqKb4bMihP2J3tAkuxXtPp0nNX6bS6COQzYoYLfn58EXK9eY2kSp85N30eViiK3pv4nVfpSsEK8pl1u5IRonMTm88xXo3pYpeJV6cXrXDHv8NRcsTOfIf12JDblL35Pnm4Qr/3EjUhGDa3KHXCpuPgmBJbv4JQIaqcYiRIlgYbRTYgcZbyzZrXIA/bdJIBjq6w9/8zYuU1KiERYZ3DEg4sVLKkkHUSt0vHbRB5TQIR4+JzvXGT0qQ0REA1e4RtbJAIhbAasFROA7vxdWaTmJlV6CJhHszITU7ktameiE4EnlnLrbWshKtMigkWw2a0/ZSQONMpZTGnqRNm8yNCvwU/RXLPBT8Z/URdUurnO8e13R5Oc7nm1tWn4kpJ5EUcTQ5pzw+oiHCKCic6pqg97v0ZDLvJQ+bFjKtK0ZwtB6fF6CO21r+J73i0/CZVZenGXbSKkc3NZXpQY4NMKkbFiKo0bMWXWPWejszWKsQ218jTfWTUYa+YsHr0fUIrKW1C2NxgLgQ3WzeJa9co/BY1N8arXaY0Dpy8hxYBrLyCqF8GrdG9VxlJw95iFwQMilPQlkxNKE2KPH4LW+ZoBGLtNUTvNhkuwpZQJJj6FtYuHc8vNS6zKKesCRe3HFO5j98L1rIU3Y3vIrwaxXN690Y4RE6b6DPvoScpbM5xdrAUHwcbOOJChH/BF8cXfpr6ve99j3/7b/8tSj3+gHRdl3/8j/8xf/tv/+0v+uEuOCPVi/MpppP0hL6/9pT7GIBTTlFHP8BDE6y8QenXlsVN4/oL7jNjkCcQbFJKh434Bo0nPpyFqXDTfQQGz29TqsZzx4yEUrA4gdwivDZVY42T2T3mxYjQ8Wkag+fUEfNjxsN3SExFZ+U2+15It3mdbV0hj77HLDtgWCQEUZOxyXkrPaThxwxtyQ2T0/AaCLdLt/kKRnhkXoOD+UeMqgENp0mqU9pn62fbbzNLT2jpkoYxfFrPWeFSrHyVnfldhuUcOf6QW607T9ktX/DlZ1Se8Gi2gxKS680bSK/JYvUrSFNy5NZRiz2SImHMhKgZUVPNM6vVH8D8ECc7pmreIFl5meOgg3f4I8rsGCdu87YjWdiMN8KIwGTobEE/WGUj2AaW2eWPint00xG1xSErXhN1/GP2u6/wUIy4Pr1H9/RjivQSeX0TIcERim7Qw7UejnQIgnXWsfRtRWPyADt6gJAKZ+PrWLdF4Pq8P/mQ6/07rMeXKf0+5d5/RM6PIWxRNW6cT4qfT40JSdh6c/lvtoJPi0Zr4OzQVlNxUowZIRjn42esyC/4GRCCIr6EPdNgaCoEy9ej4XSeaaIIwCpv6WQjJFY4KL2gPnifOpb1zi0KFZxbwcduxMBaYumSVxkiaJCbjGE2whUeg2JEwwF0RilSFPJ84mH5uXCD0+KY/cUem+1LLE7ew+RjMj3kbnpIvUzxVt6gtfJNANbNgiA7oC4kkaoz73+De36D1GooZtRtjpcP2L//7/Edn17nFiZc49Hp91Blm8XgIY3RI5SKEZf/ClXjJgemYKpH7C12lpN6WUw/PcGcfgCAH3S53XoZbQ3+k5b4T2x+hC6e+dN/us4Lq58Senjj97HjHVTYoFr5redOwl7wy+cg3eUkPUUIwc3mLaIzwdmLJnb8n2GNcnC5VL+MpxfEtQ1UZagcxUkxBKXYcRvgNvCMoIGltAWu8MhNjrGGSkhKJ1w2Q7yIoZkyTYdsCajHPbRW5DUPp8rR6QComHzybxHJMc21r1Kt/zVCGdOP1rlXLNipdSgdwZHno4KbNKqUO4t77JYpXu82u1ZTKxdE2ZhLk3vkxz9Gt67wqP0yl+vXzuMyPeETVyNEekAVr2OemIa1MsAO7y0nccUjnK3vPI6Hw6DKOUYFP/P7IZI1oqD2M/3MbwrPndxjeTDfcpYibumL5WevXTrbNP2QrDrCVz6hiqiEz7hmeDC9v4ymNxXX67fo+dvgb1NaTbi4h0yOycYPCc0I2b1K5bYppaalCxSW+/vfxZcBvjDYaAW6r7IohjimQOkMXSboxSMeHOa0jcSEMd5sD1lfYxQ0OdE52mpKW2KDFo9UTOSE1N0Vtr0WH8zeoxP0OUr3aXgNmm4Hc6ZEKPw+rCwdfrzRe0/8IX6+7ambHiBO3gU3QPffPI/MueCCz8PF40bjNtpWuDwbp/MpRbSNuxECgtLrgq2YS0uaHVHzO/jSxZs/wCqfMljDSocq3kBScbx4SGUsFQ6bThOB5CDf49QsiE2JibuoqI/NR6zKkG59A792hXa4QSVChLWsuXsMf/R/Zs0NUDg8cCKc/JTw6HuocAVn5etU0WWMcPFwSQzk4z1W/CaL8fvU50eUp++RSJfNrd/jkVfnk3yEbG+y4ffBXwcM3skPcXa/D40Nys6rWMSybqo/v19wwYspKThdjGivv8lAfkinfpWJLlkzBVE5RRx8H6zB7d56ph9TndUbn+LiseZdot1eQUmFm03IpUvqeCzQ7ARd0tkevcGHOOM9plu/zWlYZzo5oXP8DsiIbmGQW38Zi0VaBfEGSmdYv0kWrCIEvJvtc298D1d5/Pb6b9PrvIGUAUV+RKYzovZLmDJFHP0YqgTKlCpeQ3ttVHKMXLwDzUsU0RZuPkCe/pjQGvTKaxT+siFurSUThml5ikQQOTH3Jvc4SPapuTUu1a7ScFu8O/4x03LGK+1XyXTGe+OPCJ2QrejyU8L5T5G2wJ09BARF/TL2onH+G8X9xQNeLyt08+pPvvGvATedLv9JzPhg/C6vdd78ZT+dC74gcp09/trk9Pw+RZSjTUU/WMMTAZejZ6/xg2SPcT4hkDFr8Ro991kHTaUTnOMfsjj+LolfZ1EWbFzzIL5yfhsjPbL130X13sC4NZSKUUDgLJtWqSzY6bxMp3mJhtfGkSHHQvPB5H0+HL3Pb3W/AskpjjPlKJsw6txgNznktXidIBkhrea4nKDMmLbskbtNdvU7aDSzcs6K32GazdCNDK8sMfv/O2Z6n63uTcr5AUIEeFUK67dxw2sU/uOYLaN8lLNMmSCooaoUOfwROD5l+85T+98Lvjy0vDajfHT+9c9CICIC78VDb5qKSTHkJDvEFT6VgcIUuGq5H3DwcKRHGXhMWjOyKudq3CPPBnT0MXGRkUw+YGf0Lp2gQZXNyONNagc/oAhC8CLM5C62e5OZrfhwtkur/xr6+L8iDn4IMqR/429xr5xjvAaNfI7T/yrdaBtpXSQB4vR7rKUJragOzZvIzxmgzEyG0RJHeBwnR/Saq+TV4zUl0znNs/JJfvHHwRcAsWwSez+9U5ZFYKX3ua9G0byNTMZUUnAqXLCSrMjJnYLj9AglJUbDpBxxUp5yf3FAq7XNarzBvMw4nXxIzYtojk+Q1qKiNnq+T3rv36M2vo5a/TpZNWIClFVOT3mseBs4bo9KLKjMXbSZ4co6ur5FOngHp5ww0CmX4iscpLsMi5C747usxqu81HyFttdByTpF+1Vk6w5RtkM7OaTduHZ+7bnFjCAZkmZDmutvcjA/wAjN3uIR11s36bvrCCRufoIYLWNBy9Yd7FlSw6q/Tnulg4OLEg7CVqgqQauIULqsTO6Szg/pmquo/nW0uOjvfxE0VIu1eI1cF6yGzx9UFkgaTwjiP0VXmpbbwQsqynRMICTWfbpntzBTPpy8R15leGGfugBpgaCFwmXN22LFWzvv3VgERedVZPslhnrMo8kHnOgD6rQ4TU+fEptVtuDu/EOmNqF56U2mac6GG2CzOWPhklQlNRkyNQZRJaTa0o76NI7ex52O0RvfhPU3UPNHiEf/DasLdP0q0/KEB8UEBu9RqxJuN7cp57t4o4c0w02s9BGyQlUzbHZK3ryDkWd9p3i5N64oqGzJg8kDevmIyfgB/WADd+0NyuBxrVN5bar+1/5cr+EgP+Y0HQDgSo++/3zDogsu+Hn4wquLIAgYDAZcvfr0Buj+/fvUaheHTr8oAhUSOD5ZldPym88IzQBkeogtlzEhYrEP/otdiWZ6QmEyAscnKOe0pI+0j4N/ALz5feT4PuLkbVTcR2x+55lGtMAgTI4qJmBAz6cM5nsc9m4w9kLWO9+m2bqNl6RU2RGezqmXUxwEM3+FO8EGzs6fkOopMwTu2utMvZhJtcAHNsuUIJ/RNwVmcJetzleQratoa1nMPyEUYmnxLTSdJ37fjXATOd1BLobIxQ8wm99auo8AVggmOsXYpTF5aUo8FVDapWjBuyhQvvRMyykWS2wK5ODHGLdG3Y8w8yN6cZ+jswtdCkmcHuOnn0DUxeZzZD5GLI5xuncwna8wnz/EWXmJNaV4WE64d/JDturb7CcHhCJGotDWnDeFpBSEek49ndB48F/wrMBu/x4ialEvp/gP/hPZ6B7VSYPg1v/Eoliw0uiz4q1RV09vWlzpYrPx8n+MRpZzhNsmVBGXa1eJTMXClvg2ZcNpcOIlNJyYGD5juv80RjiY/mvI6S427JLF27gqBkpmegFV8ROtyC/46ZnpCQ9m95FIrjWunbs1AUhhUPkIK110/w3U4hDrN5buOJMP0YtDAFw3RjSu4szeB+nRjFeIalcIo1WsEAgvpnb6DlsO7BEQxuu4QZdg50+Y2CP6ow/Q/a89NS3kCIWxhqwqQEjSbIiYFMjZQ8LFEHH0DsFrEVntFrEMaSVT7OwIEQ9g5U1cNybJJzS8Oi4e8+SQrErJqpRgsQ9ac5Lv4smEXjqkKBYomeHmA6y/wWZtk9HkhMDxmeQTrjd86m6dVLp4yiWUIRoP54mPO6ecIHSGqvWopEfVvPbcv/ny8NQBa3GLAQKDnR0uhR3JGFXNMN6Fc9+vGkJAchZ3Zq2lMPm52OyLoum0yZu3MVcVtpwxsJBNPiKN+3jKo9AFLb/FfrrLIBvQ9BtsRpfoBR382QO6YQcVrZLMHpDc+4+YlZe4H7ZprryM7y+IHEn16L/iOwFpcog32yNbnKCFJPQ6FK2X2I4uM0hPGWUDci/ntByz6bVpnHyMmJ9wRSfcVYoo7uHPR6xEm4jdPyVJ9rGTXaLGZXKTEQiBKqfLiamDHwMWWU44qS033G23u5xlfWrk+/HX7vA9mOwgvZhq/RsXTfq/QDKvQ7F6C8eCF11mDWh7HVy8c2GlIxQCgcUu64EnXkZ//DbV3p+gHcFCl2Ren8jfZu7FBLYiUCFuNlhONFcLRsMPSeqbdFXEsLnBRn6C59awjsvMGgIVMK5mbA4PKLMJ3s4fUd/4Gl0p+ErUoedGZNmYQZEgENxuxzjCwWow1rIRbSGFJFQxfQvuyQ8QXni+DuvGJaQbgXQpo2Wz42d1I5DTR1hdgi5R6Sm6diE2u+Cnw9M5avwJSEXVvPV8ca0Qy/ipMxY6Y9Z/lUbYYhK2aZc5cnQfgcBdl1gVIA/+FFXOuBXV2HVrzN06o2LIOL/PzI74aL7PK4016srhRMWouEdNxQR4bPlrVCJEUzKuhvSn+zRUQFmWyPk+7Y2vEx/9gN7en6AQ+Bbc+hAdrVCgEVJQYmgkx+h0Sj85YuGG1N0mfTxyBK7bYlenSGlZFRKnmmEXp8tfcHaIaN3EXqz7PzeOcGm4EbX0CCk9tHJZ8ZsEMkYUJ8uaExD5+Kmhk8qWTKsxnvSoO82n13YRInVGmY2hsYHrOhw3LiFMyXUZMjbgGkOcTShUnXXHRymfyKuhpINz8gN0ekrS2qLIF9TTGXZyhLPVxXh1ZsUMi6XQBZkuaHnLa37V33z8JIpTsAbTuYPo3aFo3cA6ddThOwg0zuQucuVVhJCIyX2YHuKUU8or/xNWOBwWe3wy/ZDSVPT9Pu2gg7GW1XAdKQXb8RX200c8nD4E4CP5Prg3yaucrMppem1az3E2cWcPsYNPll8DJuwh0xOs337aueeCXztG+YCx0Kz5K/ATYtV+XejEW7QXP+Ttoz+8EJv9GtH1e2RVihCCjtdF4ZwPrX4ejlzuDbTRBDJ4rluRyk6x+YSymKHKOTZaRdvimVtqFaFfEK13nB9xnBxzCFzf+CZd4bOf3eNg9AHaavbSY9rtNcTsCNO7xr10n7a/gj38ER0s+t5/oYp6iDt/B7d+kyI/4cQYmt1Xebl5iaHb4Np8j6D8Y7xaDw3EQR2ZDQilh5svEPkEAHf0PoSTpdAin2Mal6g2voEspmi/jTv6AJsMl38fr0FRf35f6IJfbUIZ81LrFay1z3Xr+/Nwkh9xtDjCkS6VKVmPNrFYxtWAhvPYHdDF41bjDoUtCPDwR5+wyGZMiwTH8UAXTIoJkQrwjn6IrFKUG9FuX6EI26RBl7kSLIIaD0i4MjlGLY5JXYdiscZR1OZ2MSEY3KOIutj2NSKrsCfvIU/exVm5QzArsM2STM7xpg9xpHcmrH+8ZwlUiK98cp3T9pfCvF7QJ9MZUkjaF/3NLyVF/Sq+LVDpgNhxObAFvuNykpwSOTX2F/t0PUvNadCSLWJvQD3oYIVkUc3xlc8im+JXC+pVhQxCxidvUeQj/GSf5KP/KxOgHvcp+q9RhGtok+G1N/BP3yZfe4OR16DevEL99BO8xYCeY2m0r5JJl77wOKpSQi9Amxxn+gFOkmBqq5j2K8hqTu/4E3pSIar7FGurWAtqfsRWpdgINtBEfCAX7C12yaqMcBYRNWs0nCZy8D42X0A6xgk7lMFZrwh5nl4hbIV3/H1sMkTVVqjaL9GXNXRtm44TMzEZqIuz3C8CKRRrT+4LfwJKz1HTR+CGrEV9Mp1TtK4TdmOMCp9y7gKoTEVlNKWpOBUgtr6NzAbLiMrZXapoA1T4mWFzgREOi3zCWjqgnp+SxNH5OghL44+jfI/TZJfG4C7CFHx141uM9t7HVHOi7g2C9su8nx2wIh2Su/8eq3NCLyabD/E5xq7cIamto6qSSOeQTaCuyauMtrGMR/cpHY8NIalUjC9ryNED9Ma38AY/xo6G6PE+rvDJW3fOn9tRsc9xcoxQlsykmGxArnMEFooZnInNMpswKcbU3NpTyXI/K0o+/ts58kJ4fMEXyxd+Rf39v//3+ef//J/zz/7ZPwOWIrM//dM/5V/9q3/F3/t7f++LfrgLznDwuFm/Q0nxQhcP67fOxCEWgjZgmVQjtNU03fb5hOhcT7g3uYvFcsVxac2Oce0AQfjU1K3VOaJaQJmCKWFxjGhcf6ohqqo5enaK48bY8Qfo/puc5qe8P3lAs3ODRfM2mddGZ+/h13tU0/vEVmHKnFjGWBkgHI9AxLSrMdNigQw71K3kRuMy5fH7NHFoHHyPvSrjaDGnH3SoT0+pj9/DmT6gufENRP3mUzFOwkrcIsOiwGhElT9+N1jBVrzFYXpIw60TqZiZnnB/usykvt68To+nc9Qv+HLR8TukVUrz5F3m5QSNIjAFsd8nLAzh5jcZuE3qwuLv/WgZK5gMUO1tGL6PbV2nzDMCo7nVeonKlgQi5IoZkQjBOJuwGq0yT5eiiOWBsEWPfsDx8Q9p1VYIwhaq1mcxP8ZXDjXlsRh9hMiniGyE9mukQvAqivV8Smzyp3qnSi9QySEqamF0Dk5EGSwPBEInhPku7vE7TIXGdl9BSMttfx0ZNCnkT440K59wHAEo4mWTa8smzMopNaf+QivyC342JsUYbTQazbScEvo1Kluwl+7SmO/SXgzxRITd+NpTa3AqLUeLh0gEa72beJNPYLK0SK8rl83aBg/nDxBWcLr3R3ScDmtS0Nr+FhUug9HbTIWi7dSw+expNTHQdNtcqYOyKaE2lPNd6NymuzhETPeIGlcQg4/Rfgt78Kf44/vQuoVOhiiTczm6ShHleMJHoZC1TZyoB1WOal7hk8kD9hcH5Pkhm603WC0rdDZkUc4IbUrdadJx+zRbbUpTsa5iApFzde3raLdBWX86Zk3aCnX0fWyZU0mF3vrtn+hs4yU7cPwuIHBqTapFAX4D7Vys8b+KWAsb8Qb7iz0CFVB3fvqpwZ+WuZlwd/YIT4Vcmu0xme2DEARb3+ZK6zUqWyGF4oPRexhrGGVj1sINrjl1RJphLej5jxjaglGyhzvSnIgbfOgrNvIJ3ZN9imrOZHAXcelblI0NQmtQQsLgI7xszHrYR4SrHGA4PXmHb62+QU1FtNOCQIYYHMLuVfpGYXoeXvM6TvQj4mJKFraQbo1YBjjH34dkjCMrtBNhreWknLA711jA1iw9bxXTfwORHGCDzrnwXmIQ86PlslAsUOUM41+IDv6i2EsfMcxGCAQ3/B6xqj8TR1pTTa42r1GaguZTB++G0elbFNUEZ/iAWFcY7+ucrrhMhj8mXBzzSucWtv9VnGJCdvg9ouY2DxFYJ8QP2kwHn+Cnp9SFZe3a3+QPj/4MTyj6VcX1+mWcZAZOg9XslKke4Jhj6tpDCYH0YqSQuMJjs7bJSXZC22+z6q8BAnfvv2LzBU6yj4nX0FaiBOSNW2fPXrOfPiStEjbiLWL5063HNuxBMgTlYPwvfm244NcXNb1/HuPqOOFP5eJVUfCj7BDrONyKN+gm87PvWIQpEVWK0CVyfJc4a9IKavhrrzFKdukVGQUpV5vXGOmClc4t6tmMcTZGLY4xyQiZLXA2vs1BMeQ4OQa/Rq9xiUCXsPYNrkW3cKIfo3WBKxxUcoqRMbPxR4zbl3Edl63GBtaJWGQZfm2by/VNpIiRxYLm9CHWJHjFDFHfR2/9VYSKUVEHm8+Q9XXshcPrnwuJ5Lr0cOdTykKgSkt+VrvqaBUnOoQqY1Ff4YPxOwgE1xo3OM6OGGdjkMvaoBv0WfM3zsUDUhdMy5QKyOYn9PoBRsVsdFa5al0UDqL1Cl52iBjv01URXusWJl7DHH/IqDxBF8eY5IRAxfj1axhbYQzcbN0BIai7NbreCgj7zBCjDjoEyT56vseodYmH4SpryqPvOMh0CPkUuxjiqhIW+xjHxZQ5SicUTswgHVDpikk+puv38IRPN+gwL+dsxFsIK6i5NawwZFVGzasTesv6QwqJL/2lmb59ZutyjhCgjn6wdG2VCrX1Oy8UT1zw5Wf30f8bgNXmS7/kZ/IXh61tcuv4P/Pj8dv8r9YinpMwccGXD1+EXD+L5Laft8id8elgxnqwtRwkkS41+fwa2HhNpHQJWjco/ZBmbRsZPxZgnS2rn0usM1ayUyqvQelEDKSHLhxKU3G7fYeNeIO7h99jUk7oVAHrjW0c6zErEygTTDlFmBb1xRE2W34uXJYVh9P7xMrjjXrAaV4wKx/hHb9Fbgv82irz5g3q1iKSAdZzmU13KCtBmA4Rhz/E9F6hyqdUm38JHZ71f5xP1/zl/uaCLy/Cyp8QSPjzoY3GYlHW5WrzGr4IuTf7hMwkrIR9Loc3zm8rcQiEQzh5F+ejf4eTnNC8/leZOzW6k30Kz6N37W8SJmPE/BhRJlRrXyUoMoQFE6/xaPw+sXQo6xuIbEzTDcniFTbCVbYXAxyrGY7vMw9a+BjWkKiwuUwVcnIW+/+NgpLj2RH9oEso5FN7Fk8uRXFPngv6IuRG/fZFnOyXGGELzGgHTEWLnNXuFZwyIctOMPE2nd4rbIVXCWXItfo1sqTEGMuV2lX6wRqHi32UmuEOPkK4bYz0UauvMTv6IQtTUpgMRzUwQKt1B0e6fDz+iP58j2pxhMLB9GokMqQjJZfyEfb4PqgaBJpFOsQj48BbOjVNTj6iVAHp5CMiP6LjtNiVGUm5YNPfJDi7Fm2tj1icouwyBWtD1hmXA+puDYmDEmp53Xo1yBcIIbHq+Wu50gk2WTog2sUAOgLVvoEz3UG2rwAKb/QOIKmaNy5STP4CcQYfYBcnADTW3uDl1muAxdjnm2CEKuJS/QqVKegFK1AmiIM/g+E9nP6riNqEfOWrz32sVVtxMviYlSgk1iDCTXKTMiunTKsRWVWg0hOqxQGO3yGYHbNWTJklhyR+nUH3ZbaiDXqju5TZkMzxqYo5YW2FwsB9Eu4PvseqLbjef5lWlSGlS1d4ZI5gu3WVnhPhzw/RXoD117Bxn0pGyHAN5mPg6VrLCsNpeoqxhsHiiLpfZxDWuSM9rNtAx0txpUFzb3qXQhdIIXmp9fJ5stHPSs9bxa27CCFofk7c5gUX/Dx84WKzf/JP/gmNRoN/8S/+BWma8o/+0T+i2+3yD/7BP+Af/sN/+EU/3AVPoITz3EiBTyn9Ps7Wt8EuoxmmesT96X0A+lF2PjFV2WXBDWDyKT4uFhDFFGlSnMl9hFTo+jbGViidUblNaGx9poC1pAJCL2DOBvNGm32njrv6GmvlmBW/zbrbRh98n+P5IQ2hqRpbYCUdr4kKt0E4VOtfJxi8hS1nOEVCMnnAWEouT/foJ0OS9nV0PqBBgBAKaS0UU6LZPjJPCGeHqL566kPMAqb7EmJ0F8I21Wdc3ppOh1ajc/77zMsp5mz6eFbO/hyv0gW/CtRVm9vNBv5ixMF4SmLmFOUC6UTM9Jw8O6ATXcG3FpQDVYGQDkXtGu7272FmxwjpIqoZ0XwXG6+R+R6eCHmz/XWssHgETL0Rpa5oe12casbO3h9xlBzSXOzRWHmVzFrE2hsUKy/h+qsoK5mtvES9uU258VuETkx//ACnLBGDD2BtKf4SApzTt7DJGC0EbH6T0mufX69ddwVH3kd7Ecf5HFHMOYo3WO9dQ8g69s/hSPaTrMgv+NlpuA2G2RCBoHYmchqXIyb5BG9+wLhI6Ps+opiB91hQcOyEVKtfQWA58epsVsvJTYTCyYfUk33WhUFLh0xn4IBSAZ6IcYTLWucrOMLDzRaYzs1nmosCScvtUtgctlYIyzmFLrl2vUPgtnBUnTzqcXr6I6aDt+nlY/p+Ddn7KkaFSCQBEW5xijx+m44b4l7+62jp4wqfMjtCJQ6d2jqlW6esUhKxFMbFUZeN8Dqh43GcTrhUv0R0+hE2m5GJCrOxBZ91mbRmKQwFsBZhP8+/74zi0/XcUnltdOc1jAyWbjsX/EoSywa3Go2fu2EmbYURCl7Qsix0icVisBij6YcrZKYgjNaXUQrCw2Jo+U2G2YiGVycwGmf8MWL4Lqa+zUQpqtJQ82Jmfkxe5ssY470/w6lysmxEtvIK80rTuPE/E832cfZ+hA27yKO3mDW3KIsTfDRrZUZr+JDV6/8nHB1ikxNW21+jDDeQ1QKtomX07a3/hSA5QEQ9xqbgYPEJa4tDQhFQaDiJA0b5BL+2gc2XQuhP65rS7z7jdmuQ0NyG8QNE0FzWeRf8hSAE5GcRwBaLpgLOxLHZCBtvLl8zljb2TwrRrbUkdk5a6xMkx+T5jGr1TaKow9xo3JP3yMuEaTak6L9GWOQ0Vr6Gm55we/MbJE7IdH6IW1tluDgk9SLCeJOVvsaaklT4SBngRJsYbWl3byKO36MetgjTU6IyxZsdYvIZu/VNHL/LncZLWCuwxqJECcoHFstaRCrQFp7wVZhWE07TpbvS/mKPW407P9X7vWhcwwm7SyfQiwjNC34GhPQe10A/ZfM5KRN6/gqFKQhVgGmv4ygHnJA8WFvumb2IXGhmruJgvkOjvEX7+MdE8yG9qMvpld+nVD7X3DWQJYs6iIf/mShYZZ6dMpi8z9BRGCp2vRbR7b9D4DWxoo6hYtK6RnD5L6NNiYlaHC52kFKAzrh/+iErYY+O32S9+xrCCanaL6GtQe38VxpuFzl4QODVmU8PIDnE1u9Q9V7DO/kBZn6IE3Qow+fHKvyszoO/qUg8al6NeVUhqhRv+BY2XqP0+wy7t5llpyTVmNKUCCTTakyhC5RUPJo/ohW0qbSl4TSJ1XKPULoxqtGl+vi7uGEHZ7rLze2/RiTqOOElLJbSiVnNZ4hgYymCD3rooI9y7lHmJb4KGJucY50T2h6eCnGBvrtOt7uCFJKT4oiT5Jim32Iz3H7slCMEVbhG6kYM0xNcKo7yKb2Nb6Dmu+TTh0iTYIa70NiGbIrpvoRWNSSSdtAi1xk1r0Y/XKXj95YCOSGwZxeVJwJut18iNzlNp8ml+mVs6uJKj8hK3MM/hXKBWXllOSAFlLXLLIMzBVW8gRo9WD5faxGf6+l9wZedR4f/hZqtiJs3fvKNf02wbo2bZcV3TcJResBatPGTf+iCLwXWwklxyHFydLb+XkI8Z986KI8Z5UO6fpe2u0LPezbO6sl1tXKbqM3v4JoS5TXxrMBJd7DpCV4xx5QVtnODIr703OclbcXK8C71xR7Gq+O1X2OnGCC0y7XmVQInJHJjCNpMkyNqAmK3i1CSePPb5MmQGIHrtqHzMnr4CAePnvKox1fxpM8oPcEoF11MKB2PidskD3vsC4XbvIIvfQ5mD6jnRxhvBW92hJPPsYN7qOYlJBqDXMZqNa7jeDUQzlPOtBf8ZmGxVOQo6yLF085oK8HyPaOkouG0mVdTDtMDZsWUQTZkPdjE+0xspSjmGLeODA1CKFS4QrnyGg1HE5UpUihU9xa19nXK4QOcsI/Rlm79CneEYKGn7M4e0em/ToVkmk54OdrCR1AlJyid4TohCzdCihyCCNvYRh9/yKIawWIPP+yT64TwbF2wGPazHcbZmJWoT997una/qNe/7EiEcrGmwgqJXyQUBz+gphxW3C558w6u8DBoemGHzXiL/cU+u/NdrtSuEtYjgvwUt/c1MkpG2QnHvZdIggZx0EaM7uFqTW3tm/iqxULPln1CKfGES82tY/0WvtuD4BCRjxA46OSEJDlmIhTNoMvNaJsUhRNMMdkE6dUZ6RTrNxhIBUKy43jcPFM2F+EWaruNFYpcSh6N3iNWTTQFl+uXzxMsys6reF6EnB9gB++jeq+hncfpFkKAVjVUYw07P4b6OkYF5I2byOYN6DVwPvoT5P6fgimQwpC1Xv0lvZa/gTw5DPFETfIiAhFxs36dSucEqomYfgxGgzXLMzFTLfulJgUk3hOCq8hpsCkMZjHARpcx1nJ/epdxOeTe7C6X65e51HqJViXw8ZDNa0sRu9WkKiDNxmw7PhQzGsIDp0G58VWUrLMvLB8nexxlByz8BjJe5/XjE8TwHqH/EVfu/C+Iy/8H3Ef/G2W4BUIgOlco6su9SRlv4xqNsObcOGE5PCVpB20GySme4xOrBlY2KFeuUKrHDucWzs+7rLWYP8feViJpuxeu3xf8YviFnKb+wR/8AX/wB39AkiRoranXLxxCflX41LECoDL6/OvSFOdfN1ST1WiV3GTU3StgPkZUOaZxGWdyH8YPsYCULlnnDUT7VSQV+jOOaof5PkeLI9r1Hi25wswX7EyGVMUUUxY0Jh8QOg3kbJ+FUJR4rPbfwJ3tgQgZH/8xD4M2raBDzVUcJY9QQuGtvUE7n5DqHFe5mGLKZOO3qZczIq+LDC6R1WdUpwonbONH21TyWfV7Ga4jovUXFt5P/nvDazLIBggEDffnt6q84FcHYRVm5Q3qvs+4GCOcgHFygorWOM4XWHXKWrCJWfsaMhuigy5a+tjOK6h4AyHM0hGpKjDzfXbaW8yqis2oR9ffZFQOOUj2afhNJAqjAhyvgUyOiN0aaZGQdV9Ghl2cxg3aTpu11a9z/+iP2OneJI/r3KTBXr4gIaXVMTwuocTycdEMsxOK9CGpHhGqmK7bx0/2UckMNT9BiopJMWOrE4FqYn8hM2EX/HloOG3utCKEEOducZ7ylrntjS2C2RGETXT4dJMsdhs8cOKlE4JTp2p2cJWHxKIHdwmrKc3R+4zrl+isvgLeKoXf4aQaonVF11/Bdr5K+TkHhuNqwKPZIzypuB5v0fJ6ePNDsniLmRswba2xGM6ZVQsqr0ZaX6UMIzatxjkTNcrxfWyZQZlRi+cUtS4auLbyO4h4jXoQsmZq6LDPg5M/Ay9itNgncpsM0wkuPkmRIqxmYeYcJ0fo2QrNlr8UWpxhpIftv45YHELYofop3MlMbQuZjkAITLyJVhdx318Gfr6GmcUfv4+d7kNtlbLzCvY5ESNNt0U3mJGbgmjr9wjTMbHXpHyiaSeQbEVXWA3XcYWHO9+lSiao7stYJTior3K82MOVPQbAjwffoxuuszp7BGlCrb1NqVzS/uuEskXVaILbQZVjdJlwmh4RKJe8SGmqmIaKMFaQt+4g2o+FN+aJa7x0W5TNFnM94XD2CFcq8B36ZQ71VfaUTxUGtPBYjZZ1TOcsHutFooG8eQtZv4QV3p9LpHzBz4a1sBVvc5QeEDghNdXEKSfLmsNaZHKC3PxLmOeIYgfVMbuzXebK4cb279Lq3CLEobX9JmnhkCqPCENSJgggERAZS9i4xSQfs3P3/0WnscWkvsbMFoybV+kh2G5c5SA5wA96PKw0cykxssI3LtfX3sS3LiQH1OfvYXTF8XQHi2S/zKk7DSIZ4o7eg/kh1PsQ3aJy30SUc4SAIn7sVOlJ7/xwLHTCn+H9Lqjc1hfxElzwG0ZRv4brBCDUeYzrT6LmNvBkgCcDGl4bg4spE5if4LoRRbiF3vgOx1GMWBwx90MG+Sm/lY4ITYVenLAlfJSzgtz9E4TVNLu3of917PhjJo5kYAValxipMRh29YJkPCD2Q5IiYX9xzK3V1ylNRcuLwR1RBDFa+PSjFWpOnTDeolr7Fua8H2lxWpdhskfc/wrz2T4tJ8T3e1SALMbodCnEl6OPn7tXXpgZu4tH+DJgK7qEI9wv7LX4dUMIC/NDZG5hcQheF7E4xm7+NsnoPdTp+zT8CLo3GesMjWYz3uI0O2atto4wEkco3HMRpGUneYhyYmhfpek0aIdblGJZDxROzO7iAfn8Aet+g45XByHQ0fqyxt34Ns3yNpP0EJGPKQwUXhNVDFgNlpEoSjhoW3G0OEJbzWl6Si9YIcIDNNaJsY0t3NkOblTj/eyIjdoWmQyY1rcYlRPq5ZRG2MJzu4jmLcre61i7rCPWgy2kFCRFQqjC82HJJw8ftNWUpUbikIsSKSQNp4W14CSPsMlg+fcd30Os9bF2uQ/IGzfP70P2X0ckhxB2qS7q+19fjOZeusdG8GmKw28Ol1QTZS1vj390ITb7NcJQcZgcos1y/e36PUL59BBFYTN2Z7tYLEmZUms3n0odWLpZHzJIT+mGvXPxiVbxckjFAnrM4YP/gCOgMbpHuPYtxOBjZLzJuJqwqBY0vfb5gb80Oc7wY2rpBBFl5NZQdxscpYeMsxlXal3macbLK18lCBpEMmaYj1C4nNicqn0Tv3ubJFvQ82v0Vu5gixmmtok/fQTZCNn9BmmVEmEhXdDUOceNNXpecxkrLQ4oLaRBA7e2iXFr6PomCA8T9VGP/jOOX6dceQMjfcrw4n3xm4xF8970LXZne2w1tnip/tpTUZye8NkMH4sra26dwPEpTUDTa1FZjfeZ9nnZuYPX3yE3GYvVN5bX4OgTnGrCeHiXlnSxUR/bfRUpYnKjGZYj5ukAVzl4xqcVrGClh4vLq93rbNQ22Dl+G1nfJvA8PLdGXL+G9adUx+8hhg+AnEU5g6BFXSkaMgB3eQaX24yTZDmodbQ4ouP1cLiozX9dMMJFr30VmQ5wgiZhuo9UHk2/wenigB3nLZCSQAR4tVcYZgOScjlcOikn9Lw+Ioqxbcsi2WXgdkl1yczxEdbn0qW/QaRi3LMTp0jFbNQ2mDiCluuSqwhZ2yYWDlXYh9Yd5PguldUUro+XDMhXXqXbuEaZndIJV0iFYN65xsPFAcNijlNbxepV6kEHYXIECiOc8wFBY1O0NVhrUdKj/oRDp5Eetsyo8gzIUOkRul7DYtnPdpjmE9aidTrd1xHtAiv983OvT/8r9RxmSxdzlRzBZ8RmAo2w9rn9tQt+Pj7tMVedl1BeDZyQKug/97bSVlgkVkiUnlM7+iFCF5j+a5hoA1E7wlEupn0d3bzJpBxyf/ZgeRbWvE7tLFKyMjkTGeB7HvMqJbIZpa2YFlMc6aK1oYqbtK/8zwidk3tdXFXHDn/MVBj2qxntKqWHj9v7LWisc9fxKHRK3Q2ouTUezBN64QpCeJTJEa6uIJvgFKdUo11sVaGqIVVtCx2snp85WOFQNB4Pxcz0mMPkgNitsRqso22JLAWOVNRUg0jUnk6OQ3G5cZVxPqLm1s4jZHObMswHBMo/E5BdnPle8MvlC19F//W//tef+/1/+k//6Rf9kBf8nLTcNnmUUpqKlaCPxSCQSKFYD7bOb1esdYHloY+fnmClA1gQEjcfkC8ecCQFVbDCWrCJRCKEYJgNsFiGVYFXW6UUM0IZ0YjqqGxKMbjH1C3ot2+zLSyiTFCLMZaQokxZLHZprLzEaab5sBjRa15mTVgoMzaCPm6akKs6i1qfuYbNyuLOdxAG3pEezpW/hlPOWWndIJAviBb9KQ+wYtngpdarCPhMLvQFX2Yqp45pv8pi/CHGGvxOk7JcuiN5ark5q9wmPOHoYoSLYws4/AFy8gDbvkNqc4qqYiU5RB99H2/1q5Q6oZWOyKIVErdNrOp0r/6PNKYf4nl1gsEuOQtUfZsgHSLsCadxn+Ha19id7dKtcrK4S2Pr95BVzmm8xqep6NZa9MrrpON3SaOY97NDjoY/5lr9Jk7DoZ8N0VWFCLoEQQuQOKWhuCg6fmXxPmN/21BtrjclBkPY+xbl2YTmU7dx2rzUiuBMpGZYxpA51RQ5fIBTZTS9Fn68znQx4IHfJbIz9mf7CCGorGYzvPTMOviU8GT+gLXkhKCYoE8/IGhdo5wdc7jYxfdqlFEPr3WNSIAUhvfLkm42oe6O6bhn4ji/CYtTEBLrPm6UhrLGq7XX6ZafMD18H1Nfp+18gwMhSMsUT/oIBBa73Bj0XkeefJeWqxhZy6KcPyU2A7AygNoWlffTWQFXbhOx+TvLn72Y+Pu1RukUOzsCXcJkD9W4/JQA/1McJFfdLtYJ0MKj8Naee38Seb7Bs+5S9KmNYFrvkgiPym/gOgEmPyZwQnJgFq8Shy62e4d6bY1aUcDpv8dID+XFVEWO6t4iLtcYKpd2mbDqBHj1m5SfblLtp7/PAlmlVN5yGvD8+UsXT3nsJ7scSIdZa5uV2jp2uk/HZPSSI5qN25T+cpLptDxikA3oBT267rObf/OC+umCLx5DhTQGb7GDZyri+iXMp8MSQvA44Ea9UPw3yScAxE4TUdvA73wNIQROt0n76IRm7w754hDP8ZgcfJ8wXsXtfYXMqzP86P9GrjOOxg9o3/gbZI1LSGOITc5uMqUyhv35Pr4KKEzGw8kjtmuX+MRtcKvxEireQBqNyCeU1QLtRUuRBAo33UMuDjG6xE4O0Nu/g8oG2OF9cANkuIE+q7siWeNm8xaFKWj8AqJyL7jgs1jpvNDJ46nbnXkNShzqqslLrZcBgSs8nGQHZ7YLWPTkISLawuAycerkNcUghZ7XRq7+FvrwB2ihSCf3aTQUlc0ZFQOcsSHa+uuo+mVm84+p8im5zojPhMUPpw/o+avnbritoE2hAq7nR0xPP6asreHVX6PldfGjTVSZoKM1tAGnnCJsRem1yZu3kc0bWCtYK04x0sMoH2/yIUpYjFw6Edqg89za6Dg5JC0zUjIaXuNxvXfBs2RjqK1hRIGY7wGglCKcfkJvtsuJ0TjpjEZVMBMux/MT6s0Gl6JrbITbVPkBYTrCSQeU0QYGzaSYYoVPp/c6taCLrn0aoWRJ9Zj66ANai2PK5mXKrd/HKRZYudxnaBUjVUwn3CYJehwvDpiqkE31tKOfFIrYjZgWMwLHJ9Ql6ui7DNMD8s51otbL1Np3yLOHrOZTqsowOXNoO5Eeo2CFK16LDgG6cRljH39m5SblaL6MU0mrnEar9dThL0CsamzUNkiqBf1g9amIQOPWl+4kViP81gvr9zLowwsONZ7kwqXvy42z/8d84od8NXh+vf7rjFPb4Ep2wDujH/HXNv7WL/vpXPAFIThbf/MZvvJxP+vmDigcXOlQmBJPuajPrKElOQeLA6y1HC4OabudZ+KWclNQmAqUS6FcQiFRYY1Uz7g3u4cE1PQeTa+HqV8GU2Fb1xDeCTZawciAhvR4uf0qda9OWuY4juDu+BOafgtXuCz0AhdvGZfsRMym97mSjRBv/2/I5nX0rb9D6XWh10UIQWgtW7ZACYVuL6MTV4U4X6N16xYrSlC5FamzTqmamHyE9euo/T8FXWKTISofYC6EZr/xJHbBJ+O7GKu5N77Ltdp1QvHigVRlXd7sfo3T9JjYqxN9RuQ5qUYcp4es9W+R7n4Xs/9nlGuvU25+k/riAcF4D5ueYlRI4a9h1vvkiweMdJe8SunqKZvzAXk+prH124jwEp4MyNKH+GEHV80poz6t5qtLgUJyH3SJlFD6IX54Ey1dyvE9hKojpnsQbOAJj8Dxyaqc2I0+N/Hogi8nldOA+rJ32XBaeNsBi/SYmeMyLkZUtmIj3GSYDYncGsNsjBCCQC17eRZJUb9GEtRZzHbopiNuezXcxmWE04Qn6nSBJFY1ToziR7okzQ+5JHxuNkPicAMu/1W89Tcoxnc5nT7CrW1AY4NxcsRmMcHNSxzRQOdzWl4HEDTdOq24x0oxwf3w3yKcgOLKX6V02ghbUivmXK+tclqmdPzuM+eu1msAB0tnrLMzhUTPOUmW+4m9xR6tdgfxgt6lrm2h+i8v3Zn9px2dnGqKOvwBWI3pv3bumHzBT0aaDGmKs0H/M4Hfmdh9lI9YCVbouCvo5u0X3oebHSKP38U6Hnr1TVRyDPl8aXIz3SVf+Sp68/coeCwenKWPsHbZmVmUM9qiOuuJK1KjqYTACImLz+XaZazQ9MwKngjoe+tUqn6uiCnqV4kaVxCLu3SLGafWUlcRnqoxjftUsx2aw/dxdck3V9/gZvMOFQq7GOG0riCCOSboYvGXSXLhOsp1MCtvPve84VN254/IdcmiTFBKMUzHy7+HI9iqP3tOB1CTDWrh4/sUYnk/s2K+/NmmR01d9E8v+OXyCxGbvfHGG7jusyr6J5tEF/zykDpF2pLKabAebDMuB9ydfoyrPK7VbjyzmV0ucGexmlEXb/QB1gko/Sbi8PucTD9GC0Gy/g1Sr0ksG1hr6YUrHC4OCZ2AFW+VqLnJWC2wFnbynE7rMlFVYhqXcLMpGg+hc6TycKWkNnvEuEzob3yFxK0TzQ8pH/0R6/EmZe9VvMt/nXk1YSIMV6SPGu8wKsdwOiRYe4NBqZFOzMrnLO6f8tM0GS8K9l9PAhHyam2DHIHntlno5Yd0/ewDWtgKpRNK5YNwEUiqyT0OF/uE0tDyPZzOmwTZMUweUfdqyNkh8WKHYZUTZ0OC7leWoWyzB4jBQ7yghVp9jUAEqGKM++A/IE4/ZGX7GxysvM6V+lWu9S/jFzWO/AGpb+kEPSrK8wmlymuTd19jd/I+48UxhS4YFWMQYONNZHICtoV1QhwNlVdjN32IEpJ+sIZ6waTTRcP9V4dPi8RPX45Pr0Wt4nNxiXd2ePTka1Y5Ddz1NzHpBiIdk2cnjGurzPM502rAzmKHyI1YiZ7eRAmrcccfIPIpor6G9trUh/eZl1Pc0/eprX0DJo9Q8Sat4gg9+hhTZfSv/Y+kve/wKLuLMz+ksDm+DCgpGOUDvKhDL2iB9J+J4lPV2YSRKTGLEV7nNjWdcjXoUZdtbjQdCpvTdNoYa5DaMJse4s5PabduPnVfbn6KOPg+WIPbu0VRv85Pw8X1/uuNEIApccYf4iweYcI+2mtg1LOOpwDu8F2Y7IIXY9e/cS620mgEFnlWCwhbonSKVjVKv4e78SamnPJxOWZn+gnrtQ2UUEQyoh/0OXE9bsXbpIsJrldHjB4ibAmjuzjNS9jFISJax8yOaWz/JaRO8GWwnJj6zHNUeo7a/xOoStzGJkX39fPvBSLieuMahUkxBlJTkumMtufTP75LJCJU8Rb0v8LCqbE338Nay161R6PVfOYg4oK/GCbVkJ35I1bLBavzAQ4ujikp2supy0/XdZFPMEEPVc7QTu0poSFAL+iRVAmeDGm7PQyGUTkmmU6oTR8xOX0foRTuPKHlRtS0QIoQ7TRwOrdZMYaguUEzL4jTU2IE4eSYti3R7ZuUKGJRYKmoeTESReTEy6lFt4ne+is4+YCOsCjp0FcB0fguYnwfOXuAaN1E+w2sCmD6CEwF+RyVD9HR44juSNaIfrMMSi74Faei4P7sLpnO2Yo3absrT62XqpzA8GMwBideodQZrim5Ur/GpBxR2BJhHZL6Gs6gjlGS+XyHZu81qvkDbH7KpLFOVg5Y8da4FF0h8WcgBXvTXYywbNW3KErNSrBCWmYIK3ilmuI/+hE116Hw21inRoVAB+vos367mx8jDn4I1uCt3KGoXcWgQEBx1lAPRm/B/BCtDXSvYdwG+gWxU6EbMSmmCMR5HXrB8zG1DUjnGCng0v+wXPOmDzGjXRrpGD/sghNz4LZQVQ5wHpfmCod4cB9bJCAOcDYjSqdJL+xxmpyi401MdAUhFZiCYfKAqpgQ7P4XZJZQKxf4XptqsofjNWDlZSoVY9TSMTIIL9P2WnSFIJAhx/kBjnRou10Eksu1a6R6QaBC3PkBSXbKJB3gjCT7XpOb9Tt4MkDrEQKBr3xCFXEiTxhXI06iTZxwi0As1/aKAonCER6OVFRG4yv/cTznEwjk0onHO6vjsilKp1QyovLaOJvfQuj8PFL658XNjxHDj8BvUrZfwl4MFX7pGN/7vzN3PNaecEj9TcHEG9w8eIf/3+Q9SlM84YB4wZcZgeByfI00WOCr8LkORUo4XG/cJNELYqf+jGBXCYdAeaRVjq88fFMiqJ6KmXecDs7mNymTY9j+HUQ2Q08PID2lcC2yysjGO9jaTZx8Qbn6W5jaJlYEiOYW5ux6C0RML+hxKo6ZFlOstTycPOR2+zZb8SWG6ZCrJqf34f+DRnaKYwpsMcWdPUKOPqBa7WCEe+5u+el5xHmL5olejREeTvMV1np1Tk9nGAsmXKOyFZXvI7JDav4KxrtII7kAfAK6YYfTdEAv7D0ViWnQHOeHVKakH6zhnSX1xLJBHD99/Sxnviy7ix0qU5FM75GXc+pCEuVz6rXrRLNPoKgQm29S9L/BTjVhlA1pOgolIxrHb7GSDfGMwTSv4y3m5HEMNicefkw2+giTjWneuvXYCae2gcpHyOO3MGGHpJjgbryJUh4zOyfyN7BWI4XDjcYtMp0Sqvi5sbsX/PpghWQcrzN0HfJyRs3GKOmAtbSNQVmIGzcRyjmvwT+l7Xap+yPE6C5ifkx+8hap36W98dvwRBSzI51zt1hHOuemIsvHV5SDe0STT7hUX6Ps3uH9ZERuCh5WY9bKE9pOizi+jKdTrLWsBOvEso6797+fp2V5zS2qlW/inf4YOz+h6wW0Vr+KQVBQ4Dzh1lnWr+J4DaxUVO5ysNyTj0WWkRsi7Iuv+yLYwF39BuiMqrb11Pdkcow9c4KTs324EJv9VCg9x9n/LrYq8bvXz92lCzIO5gdYznrM7eZTr+VnzxzldAerC9AFKjnF+k2EUGANNuwAPGO80PLbjPMRQghWiwXi9O3l9bn2Fdav/nWESsmcLZRwaDhtXmu+SaIXKKkIRIRTTZfDdp+KE62g5XWZ5nNyUXEYrzBRES23Sd3cxU1PKW1J8fB/o9N+CTHfQUZrGBFBe5Wi/QpufoI7fwhenXLld8mdEGvnBNo8dYb36d8gcCJyPcGRDpaKgoxQRUROdHFGdcGXml9IN+Xf/Jt/Q7f752v8XPCLwSknyIM/Ba3xVm5T1q9ymp9QGU1lUubV9HNze8V0j9J6UBpkeoS1Fk/5pLqgbXIaB3+GClcp2y/R99bpOk28cobQBQ2vQyEFpS0QjuCotUkuJN7x26wlp8S6QFcGu/lbmHAVt7xFB4WvPcLONdzZEVG8jWcknvAYS8WH2XQ5Ze5pNl2X0XyE09hGSI8rjRU86T9TXD2JpuIg3SXTOZvR1jP25Bd8uclsQmkKYnk2Af0c/Okn2MFdQselWv8GynnsiCRMhXfyA+azB4wdh2n3JS7VrqH9GoWtqFRMHq/Sc1fYdts4KzPUfARejYbukxcDhHTJTI4hZzH6mCofkJuMvnmVMl7BSx7B0TvYKsM5+YhL279P4dVo+nXM8C5XxntUQrCHYM/scS1s0xQRld+lppps1y5hMehIsxL2aTptSkciN/8ShZCocg4Cdssxp+nSWtuVHr0nNhIA0hS4w3exxQLbfenP3by/4CdjMcz0DEcoQvn58S7CVnjH319OatZXKXpvIHWCc/ouYNDdV5+KjSz9PqXfRzQNpR4zmj5AKsGiKtisbWGspvMZ9y8nHyJm+zijD2Evobzye0yKKbEX02legdEjbK2H7voovcqsTPClwsknuP4K82LBtBhjXY0QsJ/sMspGAMjmNRrPmbAQaJA+yBzt11iJtukJRSCX63as6sSc/V5W4wmPzfgSCIUVIfrJ+yqmcJZhL7IJXCR4/0YjMHjjjyA5RgUNqukhld9BKge99nXMc2K/JAYxP172tIsFqpxj/IDUzLk3vYfFcKVxjYYIcY6/B8kE1VhDN68ij95mkh3RiVdIgi41t8a1+BaTakjb7xCahEFlOWivcjVepZanQI6R4Cifwg85XjykufIKWA1Y5Avcq2w5JclHuMrFS0/PIwc/xRcxL7VeY5QPMbLidDEkwjIr5rSiCA6+jy0WRGtv4EmPXOd4yn3h5+QFv3hOs1Mqoyl0TqqTM8H7002V0u8jvDbu8fcQyfj8s+DJONim0+GVVgMhJONiwE7yiL35LtdXrnC5GsPp28ySE9Yu/x5S1XCdmMqr4eDSXP0WZe9VGvkM/+QDam4defIBpnWLrrX4fgOVHjHc+x4t5dO//PuE/iqxWjbkDZpEz/G9BnF6Qn/8AcSrkJ5iUej6ZWTrCkltk0l1iuuAzg/pRutI7/HnQ25TSlMSq/pFs/yCvxAslrme4Aj3hXvBeTVnUSYAHKfHdLyVpxqBWobI7ksIU4HfxNn9b2AM8cpLuPElaq06mU5pCBeCHzM6+C7N3quki10mUjJEUcz26XVeOt+fFqbgctDj1XyKsRWi+xWMp3GsoYxaCGtw9v4YEfdQi1PcsM17i0ekVcl2fZum02GhZ9TzAe55fTSGz5Scbn6K3P8uzE9YdC9xnEaUymVbyOe+A1f9DWInxhHOT6xff9OpvA6s/mXK0RxjFUKASE6hyDHRNu7KS1ThKm3pYPNTPOVTUw1SM0cK+Kx0RAjBmrfJir+6FIpnjzAmY3t2QHryPu36KgifVrOLF7Q4GX/EKDllKxH41RyEi1n/GpXbRiDpWIk8fpeRHjOJVlkAqqFoOh0Uzvngi/HbOE6IFBITreBLH2uh760RNaOnroXt+jZiDpNshjW7XK/fYlicsjvfxVMOV+s3udm8TaoTas5PXufdZA+Gd1GzHLH6JqXfo3IbvCghqrA5mU6IVf1zHemFADn4AJsvIJvhRD3K4KeL0b3gVwRreHj832H9KuvuT+dq/euEqW1yMxnz723FR9MPeKX1+k/+oQu+FDy5/r4IX4b48vnDUwqHa/WbTKoRvWKEv//HaCtRKy9RhI8jk3ut19FNzaQcMj34Pk6ZELoh68E6uQqpuaOlkE0IDIqi+xVEp3pqH11RsDvbp20LqoPvEns16u2rbNeugLVUcow4vYueHxGWM1T7Mhy/hyhStM5xjr9H2f8a9nMiuUtbkJuUSNWecXEDOMkPGDghtfZVerVL1D4TnZzb9Nwp9mKI/DcHR3h8o/dt5npOXTVQOJQUpNWCwpYcLg4B0NZyObp6/nOf7kUjVcOtFjiDdwBBN2pwqEtEuMaV2QF6foqTL5hOPyHPBkRRH1dLCifgdHaXXjHBnr7H5doawq+jZIQc3cXIEBP1SO2Cg/l9VtNjatN9AhXB8AFZ42UsktLrYle/ga0KnKpk02uQ1i8ztAp58Mc8mHzM5qWEqPtNHDxq6kJw/JuAQXN/dpdClwgBr3a+gkIRLnZof/jvWAyP6F75S6T9b/NZzYpAEokIxxiSZB9tDfMqwz35HuHmX0Od7Tx8EXK5cRmlYF7MaEaNx5HK+QiMRdevI8I6ae0yUXrEophzYAW11dfJkGzUb3LH6jNf/rN1O1wBIUF5WLeGsBqbjhhXQ2yliR8ccFImVJ3reJ1XzpMXLOI8mQGWZ3Xx+CNeSY/JWpeR8RU+Nz5QCIp467nfsn7rGXHTBT8ZmU+wVQGAnR8imjexdllbONKhNCWe8p4Sw/vTT2C+j61vnpsD2KgHiwFIifGby6Gi7e+Aqajc1nMfO5Z17pylj3mDdwC7VLAVM0zzJr1eneHxAJmdoL06RgbEanlA5M3uwuBjlHLR618/dx+LVY1O2OI4PeQ0O1k6RqqQS9Eak8URpsqQ/ZfJy4SGDMip0CbFUesYFWOH36UK1wFDJgr+7OS/0Rx+wKaIWOm8TtF94zydwlq4FF1h5k+wGB5NdxBWYDFsxZfPRfYGw0JPcaX3XG2DtbAdX2boDPDPeggXXPDL5qLK/g1AmgIn2ccqH6EL0BUAYnGMrV2l4TWZFwscuXQneBGlLcBReFiE8pA6w7QuEcYxuCGt8T5Gl8gix4n6lEGfaPQxdroPjgutvwIIhuUJO4uHPJg84IrX4OVkwgSI8zmsvsksG3HsRQid0PYayPo2seoSNa6ijAYnZNJ7nYnJkFKijSazlmL9a5RRh1woVrIxHadL9RMa4NNyzGk6AOCQfa7Wbn7u7S/48pCaBR9PPsJYw0rYYzN8dtpViGVRBBZbFchiin5CsOMVRzjTT9A2p0wLqC4z0SO8xmVyk6Olx8rZ1L/AwfS+Bs0RifIhOyIbfUwW9shmj9isbVE2tnHLBBV1l1n3QBlvE6y/AaP7LHo3eZCNGM4f0Mxj+iefsJ4vwBR4QcS2KRH7/40sWCVYeYOycZO+t0HUjDEYWrg4yT7aa57/HpW7LDaknp3/Xuo5ggInPcLOlpttOf6ESVcwL+d0/O6FCPMXxEl+xN58H4HgevP65zYUlU6wyVK4ZeeniHaOmu1ikyEA0t+F1kvP/JwVktjpcLWpKG3GtKgxzibEXoQvny5WreMj0Zh0gAlqnAw+pujdIc/GxCuv4Y52yKnYP/ohh3GPljAgJGPXQ+s542xMKByu5hPi4VvMnnBOM2cnssKWeLOHoDOUo9An73DqlGRel3tuRDp+n2utG4Q8e80Z6WH7byKTI2zYoVJP30ZHq6jgAKFzTPMnx2Fd8OuNKqfY0X0ArM4QaCwOJlhBpidI5VJ+xrXFIKG5DeMHiKBJdSaAmZZTYp3gFjNKJ0IGq5CMl/c9P0GFbWxV4CsPJz0ljl6m43UpbcGsmNIpMoqjPyEvK+prXyetbROsvcpw8Dbhpe/gmJK5FRT1Te47Ifn0PbQ2NPw6V+MbCCSZTRjmAyIVMtcLHEfg5EPqves4pnzmQNUXIWvBJnM9ZShG5ALkxldhfoptbINwUNmY661bJHpOrGoXzfdfIk2/yayYMfc7bEUbCCTlc2L9VJU+vvYWp4hOgZUBFkNhc4QQDLJTHKkYF2OM1WRVRlIm5I6PdOuEzZixhdVLf5lS+OcTfb4I8Z2QYHQXcfIjHCFg7WWqZITf3EaHa4jBxzRUgDQlblUQRC3gzMJ98ZBhNqLuetwa7aG0hfw+qncVo3fB65LUtjmcfUQ2fB/jxURrb6DDFi4ldTS5yc5rt9VolfXg+U3BCy74eRBW46YHWKGowtVzoeZhtsdRcoQUkuuNG+fNyCcJVYgrXUpT0npOdF9Zu4QLaFOAlCh9tHzMxRHEl/DKKWE2xglXyZw6dF5iKiRkJwyzEb4b0Wheoa6aTMoBB+k+FstKekyUJvg2RR3/d6osw1qD19pi1rrFImoQcBVv7Q1Om5eYz/cBGGZDUifhKDmmIeC67+MZgak/pz7KBxRBC2UrCqkYOTWKbMhquHYeF/3U3xFB/TMx5hc8H2EqmDzCWeSU0QbWSqreK8sa3o0o4m1A4AHrfh9v9oDF9D47UpFauNO9Sj2bg9c8b7gLIXBwOS2P+GD8PrHOkeOH1L06s8Up/Su/j/voT8iy8VKIqHwykxOYEicfoNOTc1cAOXmAyYak+S6u0Mh4A3vW4ZYmxUmOsV6N0usit/8qq9WEufSonzXmBZK6aj01pe7gUOnlOIirXMbVkEFxgraatNIsqhkNt0WofrqoJ5ENlsMkpkLkI/BfPBhZUfDx5ENKU1L3alyr3XqhmM1awG9AvgAhsS9wvL3gVxfn6PvcVZa28Ih+A10WrddgBZc6indHb12Izb6kSJ2hslOMW3/GBf7nJbcpe9kj9OQewd4PkfmCYP0bVOkAzsRmANpWaFFxkhzTrG9QDT6kEXSJhYtrLPX1b4D1qerbAKR2gcUS4vDpwb5A4koHd/ghskypoWjhkJuMRbkg0YYFgkbn6vI8Qljsrf8jOh9j8wwKvXSudJ4vNisp+GjywXn9dbV27ZnbWAutco7KJ6jw6f19YTM+nnxIZfTZz1+/cA35DcITIR1n+flu0NybfkxaZVhZETgB2lhc6VDaYmlkgOHj8YdUVrMS9riaJ0tBejXmqu5QW3kdz63jG4Nt5gzTY+ZBncANMUlCq/sqAoeW30SO71L3atjDH4OSmM4tuP430bVtbDFmcPzfuVcu8Fpb+MkpYdBHR6u42QnonDJap5IBrP4WMjlEBR2UcAnzEwbZgAJJMrqP230Dn+fXMBbLTI9ROM/d31zw5cMCjlBUQmOxKBSeCAnSIaSnSwHX6B6i9zXscxxPhSkQysP3ayRuRJWeonTK6egtvPolmtmYKDnBeAFKKBQ+82wBoQUr0GEPx4uoqgX7SnEw/hjPUyyKOY7JIB8jozUshtIWOE8IicfdVxBqOWyrGrcxwqVobTLZe0gjbHC0OKYwGmdxzCBco+f1n7teO8UpTHZRQG20Q1G7+dTw7c9C6ffOxE36C/sM/k1A+x2coA5FCo1LT+wDXW40by4Hf5w6k3JEUiWsOgHe8O5yT1d8gorW0CqmiK/g+B2sdM7dVytV4zm68qf4VMBo69vIdIiVLjpaO3tyFe7hnyAnD3HiFfLN/2HpxioM1XwXaStkZZH5BM72tONyyCAdMaum7M52edWp4+oEg4/uv0pVFZjGNs1glWOTsSimSKPpNbZxMDhKYsuKyokYmYwqn1DNjiikg4OLbt6kch+vwUo4tJwuCz3DYnGFTyBDJPJcJHqY7XGcHCOF5Gbz5nOH/DwRsBZsPvPvXxSf9pjdZ0bgLrjg+fxCTpUODw/J8/z8/5VS+L5Pq9X6RTzcBT8BZ/whTHYRCET/DvgxtsyxjeUBTt9bo9FuooTzwsUjtykfTz4EY7jau8JKOqEa7zMrjthvbzGWknW7wMyPafgtQmnIzYR8dpeynNOgBcUCbQN25o94b/AeLb/JXAhkrY+jC0ZRm0k2IGxd4lS4uP03wW/gB2s41YxqcowmIjOWj7MBqdXU/IhI1en4HcpqQTfqEo7uE2YpcjZAbX4brV4sOHOli0BgsfjO87O9L/jVQdsKIcQzNvHPozA55myKf14tnhsPaS3QvAynH4IXov0OSi+wQi2L8pMPIRkSpIfEW99ioiT3p3c5TU7Yblyi6bWecgIs0HySHlHogm7cYRRvoK1eRlU5MUnzMotaG2QNbRa0ZLCMr7n5t5HFnB2hKcqUWTGhUhkNWTIZvk0YrtJOT0gWRyyOfkjZfYkibBGe2dTWVBNpK9z9P8IWCY7jYzd/G3PWdBVC0PfXcKWLQtF8zuSvdcKlTbI1FK7Hw+lDDIZpMeGl1qvwOZbEF/x8JNUCTcWimjMuh58rNtMqRtVXsYsTqK9jlQ/eE2Ir91lx1qfXspY+w+yUUT6m7sVcalw6uxaeLgFy5ZN1riLKUybFnHlUY+bGWBWxGm0i52PK7AjTuMSJyVh0brFaW2cvHSDTMZebl6mdvkf06E/w/S6X1t+Ela+gpEPTaVFRkgx/QH70I9ayEV59m/nJ22S9SxxnCcdtwSidYIThTusVavLpqQyL4VBqsqBGz2/y2SMFrWLM+nfObntxvf6mY1SAdDyoCrRTx67eAp0jiini6McgBO7aVymDp23S8+YtZP0SVnjnk0dt5WGO30aakmaZY7cuIWor2MUQ6utUfg/l1wgrj632JvWww735PhU7DLIj+umILS+moVxCofCcFnOZkOUz7OBdqpN3iNe+StW8TFJfRWuNwiMpEwwWR8Cj2QOSMsWRDrnNiDq3OZjvEOdTVsQ9rtVu8rxpvlBF1KRhVC2YResUK29S6v/OIDvGcS5RQ9JyLpwsf9l0nT619nLa3gqP/AW3006Mqq8tPwsaG1jpA5a9dIdBOkCLHKxComgEMdK6XGtdY7u+QVRFTDoPKLMpje6rlM9zmxSgixTXGvLkkHLcYFZfIZs/ZE9JXo3q9E4naKNR+YyTcoDruGitMXpOXg44SXP60kA6oRF00dEWpnELgMzOcU7exc53WJQLajdW+Gj6iEjV6AQdGl7jce1WzhDhRdTxBV8c3uwedvAJAnBXX6OIlnvhpFo6lhlryE323MMYX4Tcbt2hshXBcwRYVrichG0ezh7SNIZLjsA3Cmqr5NkOo/v/EVOlrLdvEnZvU2DxgpC9YINoqw7CUuu+QmYSpnrMqBiRFAuu1jdRwsDhuxSNDvPRfYwEP93hdHqPceclvEafVrCO6wS40qEymnbQ5jQ9wRMSazWz/leoO51n6iODZo8SU04Jgwam+wqFLql58XmU1QU/P+7sPlR7iGmKu2Io4ktoVUO37iBNjtILKhWhqYgWe9jBJ2TlCfWoSxKtMULht15+7n0rJUnKBZ4XM3AkVAmr/a/g1a5Q9TIMFXO9YL7xVWq2YP7Jf8L3WzjJEap+FS1cjBtylO3zaL6DjltovaDuNBEC3JO3sMkQISTO5reo3CbKC/j0k8OgEUjmesrefJfQDdmKLhHLBtea16hMyagYcn9yn4We0fRaCCvxlc8n048obIaQsBZu0HFWXri/t9EapFNwfEz4/GjXTylNSWmW4eNJlWLRiM9peZadl1HhCtaNXjg9f8GvLv79f8dHtS5r3osFiL/u2HiTa0XBu+O3ftlP5YKfB2txTn+MXQyRUuFsfvspt/qfByFgb77DUX5END8icVxqhYAqxUaP0w0ym3Bv+gmlLQjdkFPbpLn124RODf/oLTQGz+tStO8AcFTs8r2jP0MKyRv9N1n3luJ1hcNqbZX5/JOl6Ey47OUT7OQhoRcw1QuClRt4sxN0pamsxliDg4P2YkTQeSLe01JRonDQtuKkOCAxCXM9xRch83KOwTzzO284MYvJDgJLY3APHV7GnA1iFaagMksB9KJanAmqL3pFv4lUtiLXBRbDIBvQ8poIIam5ER+M31sOeURdKru8XmbFHOHVKYp9RvvfJ+zeoVu7RO720bXLMPgIN+oyUxFF+xVapkXhrTMuT3GVS7f/KvHJO4zKOUV0icxW1JqbdJIBZvgBfrLPetTg/zs85K9vf43A20DKAHHyLlaXuM0pRftVKq8NXhtLjtj5Q+o6wRcOabQKzcs4uBQ2Y1ZNiZ2YQDzuDR8XBxzMDxAIrjWvXQyL/BowryakJkEqxZXo8nk8bFXfhsUmlEfY7h2MfL6A12RDMqEo3S6t9jp+VXA02WFw+i529WVWjj+gszilUB7h9nco6tdoeC0w4OgZRvqUG79NbmYcTu4Dlmk+o+t1aZz8iMgcsZqXHMqA3Wy0THyo30CiuDffIRMeGMttCkI8yvoNZhua3JQ0jUYWC8raOs2g+cI+kFURQiowGoLWzy00+5SfRtx0wdMYFVKufxthysdxlE9wnJ5gxRGTfIIrPAon4LYbQJEg3OCxEFKIn0vkl9uUpFpQc+t4W78PwFzPkWYOlUSdvIVNxojpLm7/DXJ/jb10ByEtXn7MWv0qNnjsZOeevV8Ekht+k2T3uwxrm+RuTCF8POXS7LyG8fs8Gr9N6bUAS90WRNMPqdIpslqgenfwgj6VustKrU99cB8dlczm77PjxqyHG9TV4zPZSNa4WdsgrzKicPX8mhcCFuVi+be2htzkf+GO8pNqyMPZQySCa80b5+6GF1zwefxCxGZ/9+/+3WcWeiEEf+tv/S3+5b/8l7+Ih7zgcxBVdqaKtcts7fXvINAY8elRvfjcqEmARC/ON2iHQtERDjLZoRi8RVBNSTs3OKpv0AvXGXg+w/kjTrIDrriSRjJF1VfpRl2y9BSM5FrzGvNyzneaN9iqLLP0mE+yAeNGn63WNkFRYW1Jx2ucPW8JCCySigKNWSr4rctmuM043yN59IfIfErXCRH+BugKqfPPFZvVVJMbzZuUtnxuxNsFvzpMqhGP5g9xpcPV+vXnTto/Sc1p0AnaLMqEjWjjhUVqEV9CRqtY4eCmh3D0LkiBXfsqCEnVuIpfv0Sj/zWmJmFSzMh0zqycI6wDocVamOsJqU5QpqAmJWWecKt1k0znpCbhg/H7jNIDGvkY7cSM40uEzYi4zODobYwx9FeuMRaCy40r7GYPmQnBSVAndhQ3dEEQriDrl8CNSOLVs9klS0WFZwpstTyetrpAmgKrfNzpPcTkAdTWUa3bT8VtPUnp93A2voHQGblfx44/ApaF1jPeyxd8IfTDNXYWOxhrmOQT2u7shdNmViiK3lcQ7RyrfCySItrCXV+u41Xw9OGLmzwiO/weUnmIjW8xKaYAHCaHpDpFa8uVxhWazqfFtWF2+F8Zn7zL1JOI3isYt85m3F+KGUVEufZNlM0oskNuFWP61pJqy+JsV7ai6qz6HaS2yNk+pnODtWALay25Tbk7/5hido+uXjBPTwk7N1H1dRwV4LVug57T8huEKmZezKgFT4vN5nrKzmwHgEyn3KjfflZAetE4vOAMIwP0+jeQ5RTtdzBnMSP+bOn6grWIKnvhzz5JhI8MOhzPDxgkR7RMitf7KqKTY1VAZTXuxrdxJx/B4CGO+Jigsc6JSdDa4jev4mWHJIsFiVunYzMiGYArGeoF0hSMsxNk6wq2gtCJwEquOB7R9C42WlmuxYAxhs36JqNsiBUCT/qkVbrsmT9nrZbTD8ju/wfAstv/Cv21v8ygfRM3qZPt/ylxZ4zofQt7EaH5S0UIQcDn1+LwxGdBp8BKH4vAoBnnYyyWwpQIq/FlSMvtshHGuNJhrdvl9HRGeOVvMJndY4jLtp6cxXU+cf8WROca9vRtiiCCxSEyOyZqbrOSHZJP93HTU4KVr7CfnjD0m6TFCS0RII6+S7vMqa2+ygdOyIbfZebX2XTi87i3aT5jRSnqbp1+tIp0W0R22URJdcKWc4mGXyerMtai9Quh2QVfKJ/WyQDox1+vRWuUuiRwAprOi6PYHDwc4WGtxQiNYrk//ZRpOcFYwwho9F9jFYU9ehtZ7NFSgkEFWTZGrf8eXaGw00eI9IiD2gZr8Tr3px/zR0ffBQGXG1fYbGxhoytYr4B8zDE5XtRglgwI/BrJ/JC8ucndZMg1IZG5w63WHYw1S6fCEJKd/4wq5rRxKTvPRoOUtmC/yglWv8pMCC43bnHbajzp/1TDPRf8BMwyXkSjkU9cc6qa4Rz8GVpnzOodHkqfqxg6WGpug9zxCd2Att8hMXMqW1FTDeQT+7i26vGVlTfYT3aYd14mdBoMolUCbw0ZH+HmM1bX3qSUklGyS+Z5tGYPiG2Bi4KV11nUN8n7r6JrPQ6Bq5/GWloQOkPpOdYJsbp8KrZyXA7YXewQOD4gyHRGpjOaXpOW06Wh2qBgkJ0QCEHgNOjXNmmoFrnOKE3BJ7OPGaSnXK5f4SvdN+i7G0ibY6X31H61DPqwukk1TtAvys48I5Ahq1GfcT6mH60hf0K70wgPE/3ipsEv+MWi7v0/uXv5Br/r/ubGHun6JjcnH/BjTzEpxjS91i/7KV3ws2Atolgst3BGI3QOf06xmbUghaTm1CnqSxdXp/s6pvcKopzjYimDNVKdMCxOOU6Oqft1vtX/bVr5AnX8A9zpQ3TjMpyJd4WAo+SI4uwzbZqdsuWuoYWHEDBMR+TRZSK3CWELXeQ4QpFUc1aiPtsn78DDP0R6TQ66N5i2r9Bo3qGpmk+s+cu9wiAd0vKbeI7HO8N3KXRG5EWEfsR6tPHc2sQRLm23C9YghEI/8b1I1eiFPWbFlPV442KI9jcYF4+1eI2T9Ii218bFx1jLvJqjrUZToa2l6TfJq5TrykHrlDReo2xdYWwtm3b5nihql5HRKq5QbJkJXugySyoW1YDT5BGfzHcIVcjvbv0OubWMkn3mQYPBbIdmleAfvUNHTzHha3yntgZ7b1M2E+qujzl5C5rb6Cf2LRbLwfwBzB6grPn/s/enMZJl6Xkm+Jxz7m7XdnPz3T32LfesjUuRFMlWL1IPgZYGWgbQaNQNAQIFEPpDEZBACBAoCRAICBCgHwL0ZyAIMwOo1YLQUlMUxKbYFIssklWZVbnHvnj4am672d3OOfPDPDwiMrbMqEhmVqU9QCI93MzuvWZ+7d5zvvN+78vKwleJFl+j8GcC0g8G73JzcANf+fzY4k9QUbP7YlJMj1+f6ozyfGj/uWAxmCMXsh9sO5Yrw48odDGLURazWpBEzSKSX/0rpN3+0Troo9e6sRkyUFCk21SdgHzSJRpuEUnBvskYJl3K+ZDD5ADrVRmN91le+UlqsoU/uII9vIZyA4qlrxLmKadMSscNKfwWB/3blLMxzWgDipxJeoiPJD58D9m7htt6HSEBzZHr8Oz4XOGxWTnDRI+p1C6gjCWVEl882RCkcCs4K99AFGOK4PkaDsTRxzOvNz0/FoWVj57T3fSQcT5GKcE4H1LzmmQC9NJXkVkP7dUfiuP+tBRkvNv7PolOaHhNzlUu0MsPuTW8hUQQxZeIyqtQZIh4CYODFYZR2sf6MWrpNeL4DMEDaTkVVed01SExy+x0vofy6oCkZy3F4ms4yqHuL2IxLEWLbE+2CU3C8Pr/ga9TSjJCKQ8O3qGpvsaPLf0sfrQGwRofDK9xcPBHdOJ1DpMDvtr6CZyjOa2XHeDvzKJA7WJEHsxqwtbCcmmF28NbRG5I2fnkmgWBwZ3cBZNRRGszV7fnYJAPMHYm8R/lQyJ/Ljab82xeuNjsP//n//zI76y1fPDBB/ytv/W35mKzzwHdOI+SDjghWbCMFQ72U/7pY6dCyY1IdUYzaGGCJdTB91C1MwjpseaWMMEih+kI33EQ2YRJPiYrpvSKhIpUIBWBCmn5dVaKKW2vTak/hJ1vkzqavp5g3ZBMa1aiNtOt/4vB1rdpL32FvP4SSfscQTbCugpveB3txqz6a3g736ZUHFJMOyRICixeVAGvRu49ecHgHnMr4R8OukkHbTTaaEbFEN99uthM4bARnUII8cwuh3vCSzHex1o9G/wmXfTiG8jJDsavcKdIGBQDNJpaUKXiVlgMF8EK9rK75JO7NIfXaRQFxeE1nOYFgmAZ16tyu3cbTU483qboXkXg0tqso23GcHgZN+sSyZhoOuZS81VcM2RJJNwyDmM3wgsq9FovsZDlZPEqvWiBRriKxXA3uU1nekjdr3OqeQ4xvIOIl5D966hijBzdRcsIujdQpdXjWM3HURx9XzzgZPUUk2JMzasz7/z7bCipmNVojVE+Jtca81BZ7FEsH494EY+4Mt1j2P+Ig/EWAsFifZNGUOcw6RL7MdbMJqmJTqge3Qqkzcl6NxkXfTrDbcrVDVIpaDmLcLTgY4UCUeJUdBK397vYdESl6OK2zuALh8aH/xZHgW1fwCQDTGX9+Ls3yPsYYzhwY/zaBkutV7CqRCgcZG2BcrjBpp5ypXeZxIwouycZH0W/3rtGPxiD86RInDlzHkQ75YeikQF0/QzS5ggnYhRWSXSfWJWPxVyPo3DKJPWTSCxpaZFOMWHJqWNVyCDbJtn5Nr6QLBqw1iGwltgUpG6FUHpUigynvM6g5DHUmlJ2SHx4DTHax4+X0PEqh26IE60hjGYxXGZReLg3/zPO4QcQNTl3+n9kx6sQqFlRtOW3qbgVRvmEpXDpsYVzISDtXmGY9hhlQ1rNi+Qmx/diijsfofMparCDUz4kD57uFjLni4NFYh8QREoUzbDJ/mSfJX+J0CnhSpea20QiZzpEa7mb3GFrcptu0mXJX6QYXsMN1x6Kk3WzDqZ3F7X8JkqPybe+RRBUkZ2PSKsbiNEeA79EMtkmbf80ywffoX/rd1mon6XjlYk8nyTP6auIjlMiPBpfFeR00gNSnVBqnudkw0W5NZJgiZbaYlKMWSmtIVGcjs8d3Tvm1/k5LxZdPYGjU6x0KEr3BSYlWeFi7SXg2QVni+FueofDZDb2Xg3Xj+8fNa9OL+2jkARuDUbbMLlBuPNdnMZpVGUDd/FrOEUfrv4nRDZmob5Os3qafOv3WRpc5r8LYt7J+miTU3IjYjcm8at46z4ML3O7eRo17SKzEZXVC1zJukgEB9MOrWDhyI1s9t2pWEWNEsKPscM9ZC1/pNjoCp96UKOfDmj4dVzh4Ykn3w/nfDqK8iZ7oy77jsAowSIWgUClPWyRUtiUcfcatC5xxypqrXN4FhbiDZrSY6QHXB9dY1qMWCqtsBE8GB8mOBGepR0s8d2DP+badIfzfpVMwKB1Dl96uIS42S5jk+OMO5jJPoVTQmVTVNrFi9YowmUCJ+CsctmMTs4W8gVIkyKGWwi/DPKBMbiA/WSPwmhG2YTYnxXFpZB4R67a3nQLt3+VSzZj1LtC4TWoROto5SKUIPJCcp1S8SokRUphNX7/Q+TwFsLxSBZ/7GHhvxtgRP7MBiiBZDlYZyXc+IFdDuZ8sVG9K2ylO2TiLMuPcW3/smBKq5zd+m1YWOO93vf58fZPfd6HNOfTICWmdRG61xBhg9x/McLJ1Widw6xDUNqktljHCIHd+X2YdGdxSCtfx3d99qe79PMuzbCBtJLR3h8ymuxTdxVlPyarngZmY6OzToCLRQVNVnvXMN0t3PZXycNlIidimA3RXp2F6CRLTo+sGLNSaGT3MqWt30NkfWzax668yvemHWp8wI+3fpp7Y5aCnM70EGMNh0mXdtyaiZN1TkOEnKteeGJjTuGUcZdeR6RddLR07GpmrWWou3jS40z1/DwG6kuOEIK2t8yivzKLJ5vu0fAq1NwmN8x1ekmPalDldHwWb7qH2H4LgyHzPaaLr+MKiSmfPp6hFtLFTK4THnzAWE6YljZxe9eoJD1e9UJMYNm78Zt4lQ1s+zyyKCh0QWYhCKqUqWDDJRjv47ohJQrEYA+CMmK8g17/Jp18D2stNa/GYZHQaJ7HDm+jqxvgr6AQ5Daln/UpTIG1ll7WoxLOriWLwRKZzvGUS+1LfK/8PDFo7oxvMsgHtKNF2t7yc2/rINtmnI/pTDsslFrcmdxB2bucLJ+ZibP8EtoxT5zP9rMeXemhahtU9j/E3/ojgvZLrOiMbuMV3ks7LG/+DMFwF+v4GDcmMAqpJAzvgjXYbII7uYvpXKNpDY0g5x2alP0lgnYAeY4qbxD4JeTgOt6kgxMsITsfcGrtx+mkHUIV4giH28k1POmz6K0QCoEz2gLlI6KVZzaSF24VnjP2UukRzsF7s+20Lj3VpGTOpydQszmcNYKz9XMoXOpeAy1CdPhoKs+nZVT0uTW4icWgbcEZzs0asJmtdU2LKd7S13DCOiZoUngNpE5pdj9gp3uZaPENnI9Fzyub0OhcxpqMSv0luk4ZWYzIgzq5ECxFa0z0iOvD6whmJiGj3bfIkj5dN6ISlBB3vo1xyzhuTLT232DiM3QnOwixzFYxQZkcYzmq0M4Q0wMwxf2fg/sOtLGscKn28qcWRDqTbdj9PgBubYL1ymANeWkN+ylEflWvRi/toZCUn7KWPGfOg7wQsdkHH3zAhQsza+XV1Vnh9vd+7/e4cuUKxhguXrzIN7/5TX7pl37pRexuzqekcCoUrTce/6CYFTyfdeEyVtMImkROTCgickCu/gzq4C1KAurVl/DdFkWUY63hpr3OqdIyld3vIYSkPBlBOkThcEYE6MkAPxsilWLiOIySA0RQQXgRC0Gb0WiLvH8LgKR7hT3P5fJoi+WgysLdD4mSAZWwgS/K2EkHT2jqQZWxkaj2a2SNV8lMyrjoEqromS5Yc774VPwq/WyAkpJIffLByacpNJvSImK8j5ASHbZmg9dqlcRO6HTfB6DuNjndOoOLd79b2iTou7/H4fZ3WPJK1OJTiCxHT/eQXp2qV6GX9mh6NWQ0K8Yo1+O7ne9QtRnldJeNyMeL2kidILa/zUZgUcmUq5t/Cm0d3PgkhaxQAuKjSNBcZPTSmYtCJ+nQrl8iKJ/AHd+BwWWQDjIfY4IInADjfDx48Cmft6pRmVtsf6ZYO4uO2RM7hE5ErJ5v8DY2Q/YmO4RuRM2rkegEEdaR0kUol8StsBqusxiuUNic26MbCNSRkHCGER7V9kV2bt6hWjlJF1j37wvNPnbkYHKctIMd3GQxWMCd3MFs/SFGglj+CmnrKwj/vhAudmL2rWCpvIbr+tjwNEX3Q5j0aegMk/S5WiQ0vBYOisRMj13MTlROUHOalGSFE5UTpDql4TXnHUhznovCrSGWfpxxMeTK4ArGGpZLSyz6T3e20PFJ9q3AAifdWTFCCEHav0bev00mBK3KOkIoHC9mpfYqbeXjTe6ge98lmQypOi3yeI1ykTIeb3E37ePJGu9XFnip8Qo+IU2g7jQReQ+3fx198D6JX8I0T9Na+llGxYCbwxsALIQLXKhcerK9vIVp1GQ13mRgM6LKCUoqpuxUMPVziPE+vlNGP0O8Pefzo7AFw6KHJ/3HN0cIC1aw7K/S8ts4uI8V42Y643B6gCc8kmJK0+5SmgwRahd3+XXyYAkA2b2MTXrkgNc8SdHOsbvfxg53CZRPEDXYcyIm9bP4VqC6t6ipAJF0KYd1EqFoty5RcZskOqHuNWbnoZ5wZ3iDneku2+EC9dU/TVnUkMBauPlQ1Pns/3Oh2ZwXj1YxeuErj33saWOKxE5I9JRYVWbRO9PObOw97bAQtI/nmWVV42LtJQQShSINy9C7gZkekOdLlPwGu25MIx3iuCFkY6wuENkEr3OFVrJNsL3F2cYpwoU6/Uww9saUvCrDoM7NpMyg6FGrrNIqnUQiWBndYlQM0FazWT7xkPDYOCVUVMdOB1BeemycikSyEZ2kiAocHATyeFwZuRFtf2Uu8P8ByJTHVrxAT0eIbEQtmhKICB00cLwInacQL1OYnGrQJI9OPCR+z0zKndEtkmLKIB2wvLyKKx6ezwUipOE3qbp1xtmU6/Yy4yzBkYpz1Qs03BZOnDCpn8WUFlHCRzguhV9HINiITmBYR1iFEPf/1loG2Nr52T/s/dgya6EW1Ml0hsWyGm1QBDmu9AhEhJvuo7Z+H3vwPkFUxmZjCrdOOrzG7bxHxa9yIjpLabXE7dEtql6NJbeB3PsAsf0dMAW+4zNd+PHn/tznQrMffbwbv8EHpRYSwdKXOALVxKvEumBRxbzb+95cbPZDSB4uQ/hi3Xxd4bPorwAPaHT1zJEJa8FohlnCqeo5dsZbBG6AFIKhdMiKhF3lIlovoY6attx0H2//Ni8RYieHbE179HTOSlBFhMssBasIaeilAxKTsRZuzgTEt/+ApJjgeiXkcI+8usqBVyVNewROgMEcO5UpHKp+hW7SI/ZiFrwlXm29xmHSYTlaIzjKdUjMhJ3xCGNdXO7fD/Ng8aFFWoCxGXB9cGP2czHiZOnsi/uQ5/zQYq1l0V9hwW8jURgMDa9F1a0xSsZMgyn+UbKPRNBwKojGeQIVIoRPTsaoGNDND/H2vkM+uE2jVCOy+2TphMZwizQfUwiFbl1iuvt96id/nsCrIIXCkz7FdEQ/7zL1qrSiNqWDa4i997A6hcYF8vp5DrDcHt4BwMSGpdISu0LQqJ3BPjA+d4XP6coZCl1Q9atUndrxew1kiXOVC/Pa6edEZlNujq+yO92l6tXYm+zR8trP5x4tLNNi5uRUdsuEbkCSza7rw2KA7z3ZCewesRvTT3vU0gkKjUgOYNpFNF5mceEr/KQZI63Cq1wgu/07NLIh1d4NslYTW1mDzlW05zKWFseM8UWI1JqyF7M3PaAfNFlonyfFYcFaqPt4kxHCGAgbuAQs+asIAd/vf5fL3csI4MeXf5z1UQ/6s/PdWVKze+NnhBrewU46xz/r2oXPbF9fRqpOg7NVD4ulJMsPzS9fBBbBanmNQdqnHSzg4NLwm4yKIUooGn4DPfiQIpmSp3cYhXUCk5GP9wiVizvcwtgCHhBeOeO72NEeALETMqmd51r/GsooGkGFWFbYSbbIdIYQgmk+Rpba0IuQSEzQBCcGrRH5GCskd/MO15VLRzq0aido+k1Ww82HnLdt1EYMt8DY2c/i4brU81y7xQPzdic9IO/N1tY8nZNWzz32NffqXWVVRR0J9isfq23NmfNJeCFis7/yV/4Kv//7v49Sirt37/I3/+bf5MaNG5w6dYo8z7l+/Trnz5/nn/2zf/YidjfnBdHJ99gZb1P2yqyFm0ihENbMBATKI3PL9PJDLAXbox0KqwmdgLOVC0gUafk0UWmZUHrH9pcuHgg4V7mIMWeRxkeND1FRkyGaQTGkYTUOLsarITwfU1mnMEOszQmjZSqqjgkSbNjCJod4lVUuD2/RSwd4+YhFk2GwyGKK9EL20h18mxBXT+B4ZfbjRaq24NrwCtMiwZMu56uXji+WD+JkXWTSwYYNRNJD2IK8tIFRzx6kzfmTpeEuUKrHSKEe25EmrMYd3wKdUZQ3H5sZ/izycBm5PrNKfbDz3xUekRsxySeEToRH+NDCS9WNuZscUPF8phZiL8R4MTaYiXnWohO0gglR+TRefIsczWUEXnabrbRLqX6SavUMYniNsh/hFAWuDGgQUym/gRYPv19r78eXTM2EQEaU3Ih+3iWRU5oqQAqJNQW2dRFbDBkKyzDZph6uoT7hpX+k+xgMZVV9quvPnOcnlCU2o9MP/U7pMTIbof36M+1uhYA741tM84SD5IA9ZwdjIPICypt/CiscYjfG632E75XJolU24xOMizGW+wNQN9nFpgmrS1/jXSzK8VgMlugVHXpJl6pfo+7O7KkNCtN+lbQ4ZGzbiLzHknTACbAmx7QuMameJPFrlDAIJKGMWStvcK3/EcG0TzIdkFsgO6BkVlBuhQjJpJhQ8WYRO/cYFD2UcIhVhZrT/IwCwOd8mbAWEpNgjiZh43wMz9DiVp0652ohAot3JCxwJndppl0m+YipX8OUT0LlNFZ6GOHMAtasYW+6g+speqaDtG3Iphhyxjol98q8Wn+dJW/9of2N3QjVOkuRHZL4FdIiJckOcYRiasYM0wGuI1m1a2TTW6CnBHmB49dnFvpHE3qv+QZjv0bDLdMMZs5RWHDaP4ZKOxgnQquYgoxJMZ65Ys27vr8wbE1v0k16CCE4Vz1HKI+EjtYwGn9EJx8j/Aar0eYT/24Ww950j5QEX/icqZ/B6908GsdYRD7FBIZh0aPqHm1FSAq/ibfUIp3ukTkxnjDsrHyNW9kI5bm8LqDWOIuVJaZRmb2F1xggKOGx6jSoyQJ3dAthC5KowSmjWUkm+JFHXjwcyTYvgM/5opLZhCu9jyispuKVORGfJnZLDLIhkReRmik5GbGqkk+u0ul9hIzbjFWFyIuorP84Ujno6ZCpcrg5uMmB8rm08dO4SQddPTOLuLIQy5iwfIo4PsO2caionHbvOp57yKS8jLF2Fm1uXSqyzsQOsFIzyAecLJ8gECUEBieZzeULt0rW/hrSJBgV8SQRp0Di4uGme4hswB07oV/k9LMBkVOiPG8+eW6UcIncEk6xQzDZJ3ZiivIZtCqRLL/J1vAqe3qIpwxL0crxfMspBogioerFhG6IRVP2qpijsfvUjEhNRtmpoFCUnJjD5JBaUObm6CaFLqh5DTKT4qmAmr9J69xfRmZDjOOjZemBOYZAWkU4eA8xPaCoXyTz2+jWK8jhLfDKFP79iJrUTjlMOmgKTlZOE4oSD9WfrcEIhVIOidUMMYzzPiM7YVz4DLIhcb3MorvGQmOJcTGiEArhRbPObi/EZtkjxfbZ+x4zKobETplQ/uCd8XN+ePGu/wc+aJxk0anifomj4K1XwXhVTmnBu73vYa194Yt6cz57PutxsLWgF15BDm7OrulBk5IZIiYCRzj4IuT9/rusLFzE+DVcv8zUCehMrhI6ESsWNCmpTtDKUgpqqPEOUs4asQya/ckh2mhuZ1cI/H3crINnC1TvOunCRcTJk4jaOWrVFS7lYxb8xYcEFwLJenSSxTDBEz6O0ZwpBHgr5N4SFkFOxuXBR5S0Rz6Fs5ULCPvkOqV9wA5TW/PY+4rFspfeZVpMWQyX5/eWLxH3FvwlkpJTopMcEjoBvgiYBA0GUYjOx9Rqm5SPBFwWy43hNZRJSHa/TaRTUsBKFxsvUcNSGXYwtTWKbEBPBQQqJxSCZetCOsTEVe4unuGj7vu4dkyoLa/X1rEWlOMgHY+8/Qq701scpLuUvQrDos9GeJJWdfGx72XF36C9tIyxxXGt6h7zefbnx2F6wCAb0ku7eNJlKVxFPsfaSjc/4O54C9dxCJyAWJaJ3RJ3s20cZxal+WB9H8Bg6OUdLJaa08QRgoXxAfXJIapygsNkQNF8mU5tncwFcNj0Z4JcN9lBBWsIk0I+YqT7dCQ0ly/RLSb00jGtUp01J0aWT7Pk1aj7LTzho3Bw0wNE2mUUxOjl1wgNFB9LUkh1ClikUATTfZzhXaxO0SpC2KenvvzAPNhsO2+8feEIIT7TFLGKqtEO2jS8BsvRKhMzwljN+colpBCUnIBhNkZbw+7kDuNRDeFGGEcxmI4pyusspAe4IqTwm1gE1omO66O4JaydJeoYa8iPIsSRhrEZ4kqHm8Mbs0SSs/8TIS55kaIW+gibki2+ytb0FrcnNwmciGUVcLJ66ig5aCbs2p1u4yhJOx1TqsyaDsRkF7d3FVs7/VD6xKclj5bxGhOsztBSwfQmAEKP8YZXsW7puNkYZnP7j3ofYqyh4pePkiZmjzk8f9zpnC8nL2TJdjgcMhgMqNfr/L2/9/dYX1/nX/7Lf0kczxZEOp0Of/tv/23+7t/9u/yLf/EvXsQu5/yAWGHYHm9TmILDpEvTX6CkyniDy9jDawghSdtnuJPOnKQO8wMqTp1M5/cnbEKgn+AwZS1I6UDr6yS1fe7mPYZ7b2MzlzRosNo4hTU5aeUUqIAw36OazQqwuSmoestEp/5HXJ0hnCr1wXcY5RPwajQq52gMd1DVU+x6ITquE2z/MVtZn1zFGBROwyPVs5tBbgoK8kcENlJPkTt/BLrA1SO0V8PqAkfnZPWXjp/n5D1U9zLWDclr5x9SPs/5k+VpDnXu5C7sfwCAY3Lyxqe3GgUeK1JTOJwunyUzCb58QGhmLcHwQ8TOtzhfO81hdZNhvAyVs1T8JYy8H/8XyhJWQlp/mdymlPZ/H3lwnYYyOLVTHO58i2AyYmwFm6tfBVdBa/ERodnRBtlLdimMxrEuq/Eyw2zI3dE2ALJ6msbK10AnmMke+72bDPMRwlr6TomG++xBS7845PrgOgAr8coPZPU855MjTYJz99vYIsGNGmSLX3+qfbS14MuAKckshlOAoxTWWpYr5xFW4N39HWw6BgRq1ePGZIfq6BY66VNa+xlssIzcfxevSCjpPi+1X0aUlhnkAw6meyg8+vmAUq2Md+SmMHYr3K6epmSvItCU138Ov3YWlM9eZYMrg5uQHLIar7KkKjjdDynpIWsYsr13OCQlarxEWjtBubWJZY3ToSa3KR7BrFswH5GZlEE25HDSY6m0xNI996kjN5/nZah7dKYHxH6ZptOeF+W/hFScGlW/R1KkLEZLz34BzKzpj5Bo5MF7+FrhNy/SaJwlL53DyvtjDW96B8a7xOVFpr7PTlZwon+dvdEuRidE7Ze4LAVvCsHd9BbDvEdJVWgFC1zpXaZeWWMp6yKnHRKviisdYqdM5IY4SiFQZIN3ONz6A8rjbWxQpxKfxV0OyI8WhiMZU6q+8sj90AgXczTBNGiuD68yzicEjs/ZyoVPLEqe89khBCRHwltrLbktuDcKcvofMLjzf6KEJF96g54XMUiHxF6ZlttmoPuM8iFVr0qQdcnu/AHL2qdbWaYoXIbhIjq9TlBukEdN9pJtdiY7+EJybuEMgdcg95oA+Jt/lnH3e+wqh/eTLlYYTkynpHffRUsXZ+VrjBqX2BltAVBTs3GLO7kDBx9igVreZy1J6SCoTHpU1LyoN+eHg9zkFEcF72kxRQrJifg0qZkyLIZc68/Gyhcqa2xd+bdMsyEDMyU49T/QT8t4C28QREuEfoV3symYgqnJGVbP0/erJIyx2rBx5k9TmvaQxRQ/3mCxska498c4u++AX6XsBrTCBsNsyGpplaL3XSa9qxSeS8mvM0oTknBCbXQX27mCEBJ3+SvkfusTRYM4eR+x/V0EhgpTetVTaGtwHtOsNeeTIxCcjVfpTr+DYwNk5wpO2KZwKiRWs19M2Jvs0/JidPotfMpQXcXuvgO6IKys8rXWj9HNDomdGF+ETM2Yy/3LGGtoBA02opOsRZu0w0U66T4Vt8puvkPgekTy/t++kCUI7tduNDm7yQ6FLThlCsQH/w6sxu3doLj0Vym8OjQfjVzqZV2m+ezeNEgHlMPaA2/YUgQLuO1XsZVlRo6ia0Eohdu/SrN/F9M6y266Q82r0Z126aZdHKm41HqVknKxWYJuPuraWpBxdXCZwmhc6XKxdumhzvA5Xx5E2sPd/hYfvvpnv9QRmvfQ8RpnRgd8K/a5M7nFemnz8z6kOZ8zFsN+tsskH7MQtinJCoVbg2bt+DmxrHK6dhZnoOhkB0zyCYGK2Gi9QqRiPup9QKITuvQIqydISlWKBGTjFKW9d5DSR4x6ONVDjFfFkw5jkxEOrjKY9ImVCxSIhbNMG+eYhg0W0oSl8ZBW/eJx1OU9+sUh42JM1a0hlcLpvw/9WwgETluQR6sYqzF6JqjIdIYxBvWU6O9YVVgrr5EWCa2g/dj68FD32R7vzLZpMs4/xTV8zo8qgrXoBAvhIq7wUDjs5wdsuWWEW2FSTNg8KstbzCxpYbKHTbocFikLjXN4J34CTyzS8+ro8gpkQ2TQoNG/gbESd/v74FXR2mCnu7wjE3aHd1hKDlmMVtlqXOSE76Fu/S62dprEr5BJRezFaHIm2ZRrxWXOVi4+0RXLwX3MetVMgPxZndMGjUbPmxWfgKMcFA7L4Sqr5WXa3hqf1sFdCMHO5C7GWrIiY7N8grKajX3K6i4H+++Rlfsc1CUL3I+VPMz3uXPkjGfLliXrkXfeZ5D3cbISo6U36S2+yd3JLXy/CcM7XKyX8USI9lq4xQh61zDVE+wPr9E3hkEmcZWDxrDrVqjWzhPJGAnHQt0iP6B3899TmAQjQ3rt1zktIDy8DJU1svgk1sK56nkslkUhqB7ewqgIKRNE8wzZZ+hqBpCXNnCWZ7Xdj4vg5vzJU5AhUE9xz3r4OqaEw2Z0GiGgX3S53r+OxbJWXmPBWwTlYFoXoHsZ/BOMZUhkNM1ohZrfwFQ2cHa+g7Ae7sIFsvgkebiMu+KCycmDRapCsFbOSIuUVtBmpPvsjvZp+A12JtvU3RaHSZeFoI2RMUgfJ26jsx53si53TU6kSoyLEUvBKnVnVlsVAu6O7tBJO4jxbUx/m9iNWa2coNBAkSGLdxFrP/tEp+6h7tKZdqj41ceu71rhkFZn7uTSZDhIBBqyIfQ/QgiBs/KN2VyfWb3rXiN+UiRH+52vkc15Pl5IdcZxHJJkVnD69re/zb/5N//mWGgG0Gw2+ZVf+RX+4l/8iy9id3M+RmqnDPMBJad07HjwNApypIWyF9NNerjSxVNHlh5Jb/Z/a3DSPu3BDYSF1sIFUuFRcevPXID0RjdJJ7fZdwOyqMWd4VWyaQe3VMUXdfpFwkL1LKoYY6Q36+C1MEyHjNIRDh5L/iqeKmNnD/FS9XXWSycZ5j3ezzPWG6eoqjoeKXcO3sdOD7GDW4SrP8VQeXgiYC1eo5McUPPrjxUpCTSYI+W/zZ94HVWHH2InhwC4fpW8tP74J875nLl/E070mKuD94mcEsvh2qfuHOkXh0fxTzVCrbEqAOE+8v1yigH2zn9l2nkboxxY+wbvWktrOmBDVWmLAmEtudd46HWu8FlWMfthlZ3JHuVJF7/IyE2KK3x0uAjlGLauECUHaA22tEAWrjHUXW6PbjM1Y3wZAIqSqtAz/ePtG2uO9ynTAUoqhFAoN8KRn+yyn91T7gOZTj/V5zfn+ZE6wRZH4oJkgDA59gnuZhZLYTNWozUqXgVPenTzfT7ofkjdrzPRY0ofO2cNhlIxouhewyBw999GVAbIYkiBS8VtEZdOciXZxiQdRtNtqqVVHBHg6QmuHlB4zdnio1uiUz9P6PjkwTI6WANgmu0c72+iRxz2PqLofEgzaNLwQvpOSCgCBnmfO67HatRCTQXh8DbheBfKq8honfOVS3TzDjeOog8m+ZjMS7g5uUaiZ5GbK8Hap3bdM2huD2+SmYJe1qdUi2euDHO+VDjC5VR8FhDPFbdkkVg3RBdjUgSELdwHrq/CDBjd/S9gIE67eEvnWQjLOIMdYrfCRAom1tDyl/lo8CGjfIQpci6EbcY2QYuCnckO6fSA1WiF+uQQFnwMmiyfYpJDdARC21kTgDGQT5ndC++/HzftIHtXsF6ZvHYe+xj3B20106PrTlpkFDZ/rBvsnD9ZrIW10gY7k20iJzyOWhZittAauiUmOqVkDVvju2ht6KV9vKrHjcENjDUMsh4XRrvoaY/xuEcUxXSdmL5wMO03uKokXue7yGSPhXCFAxXOBDDpLsXO71Aub5LVX+VWuIhFU5eKYd5jyTro0V1yv4kYd4iWFrgQ5RjpEnj3I5RTO2VvukspcKj6LZpeC/yYTIY87VsnbIFKO+SOB05tHuM351OT2AmjfEjJiX8gl4pIlVgsLTLKhrTDJbCzIIFQxhwU+8fPK0yOEhKLRTKLI3SkouK18EUJowKW3Vlne8Ov0806dKc7JOOb1LMJ/dIGvlPGKp+7jiBNdjjTv0kx2aU/uEwSR2TRGifrL1POpnT33yHPxtRSQeJVCRwfV3gPzeVFPoYHHKkex9SM6ec9FmxBaA0WaLhVbHkNJTxCGc+uOXYWdjXn0+M4Ib5bxaYTUO6xo1isYs6YlHpygK+nbPfv4sYnqJgxxVF8k0gOidWrlIJZA5O0OSrdpQRIq0GP0RQcpgcoqShJHweP9fgEK9EK8imOT738kMuDDxjlI+rhAov3IjeKlAd6Cx9ZoAwcH2MLpFBETgTMFl/vJnfopT0WwgXa5VNQPgV2Sja5TTM5oFxAiqB7eIXDukdv2sVzZp9FYTQTQLa+wdgMmBYJNTKcBxYvrbWYo4Mx1vC4M9LNOsj+TaxfJa+cxM7P2R9JvFu/xVBKtkXBV93Gs1/wI46JVzl597/ilN/k3e735mKzOUz0mLuju8BMKH+h+vJjx9IlUaYclHm7+13KbgUFOHa25Ospl0QnCAQWwY5bA7eK0rAarqBkDWsFFktip4ReSMmP8PvXMYDq38BkY1KTI5oXKO2+hSostrSECpuYcBbzKU2CSTvsTneZYOmpLheqLzHM9rje/S6hE3ByYRb75BGwUl7FuAmN8uIz56sCSctdRDopspiiXf+R+4IjnKP3aPGUPxea/RAz0F2mxZSa9/g1oHtoCvp5FyUUFaeGQFKQ4wn/WMgVOeGRuMESu/drqhLFZnmDXI+pBotYBLq0SrO6wc3dm5juB+ymXfzqJmMLy1pTVVXIB6isi0xHSLWAE5Y565bIDj4kVFXo3SbLh0gkovMBUXUJG7RxcLHC4SDZIzUp7WiJuvP0sf09enmHrckWsVtiPTrxfNGNTyG3KdeGl0l1zmq8RvMTNLV/2Wi6CzgVBwFUnPpzJcZYa6l4Va6PrtJLe4RuRFyq4RZDJnsfIrIueXKIrDws0DLmvtOZNgXWKdErBgzSHo5UENbI8gTjVQmFosh22ZmUaIYrlEWIdirQfBkjcqpoHJMSjnepVza5E1RpFxNq3cvY0jKF30ToBOvGHEy3KbIhw6xHNWoT2YJ0/0NCpwYHl5HhAoc2xVjLV+pfx8v70D1kb7pNqlxUWKHxGTvWWsQsennO506/6HJreBMlJacqZwhE9LHHD7kzvkPslNgorSOFd3yftnbmkHfPFCcpptybOubRKp6ULPYv42Y9YukSpQmJyQjSCdijJ2ZDpE0Rpjhu2DZWc3NyhX7WYyM+gS9CUmb7KQpD6EQIwFM+rpzpKZzpHvloj710h2R8i52wwVp5jeXSMov+0rGWwlpwpIu2OY4FKQRGp6jkANIEW1rCuCV4QrXUUHBzeIvCFPSzAaV6/NT7nZEeWe0CQoC39TvHH5wwxfFzSqrMYtRmlI9YipaYC83m/CC8kJWk5eVltre3WV5eZmlpiTt37nD69MOxYNvb2w8J0Oa8GAyaa4OrpDrFEYrz9UtP7SgY6B43BzeQQnKycoKW355dHI9eY2qnkPkE3BIlFZKmI1zlUdt+GxMuYVp18qccj5MPkIcfkUxv4yuXvniZeu86xXgXkVSJVn+eVrCEe/guDLaQYZWi/VV6eZc7w1mGcD2o4SYOoncNEdTIqudxhUesYm4PbrFQjOjfeodKaYPm4uuo5iVSt0LF8dFrf4qKVyUe3qHsRDTLF57oCqRVjFp8CTE+oCi9CkUCpqAobzz0POuWgENAYOUzcrbmfG7k0SpuK0eYglsiZZxPGOcTKl7lU8W/TM2IG4MbWCzj7vtczJlF0Sx97RHXMy0FB3bIYLqHG7Xwgib1I/eAKOsgO7dxpcb3ItLqBbQ/U7Ib4eDEy5S3xtTcEjuHN4iCOnHjDG75FMprwv53EeNDuP0Rov06drSPs1FnZ7JDpnMkDq1ogYa3gCd8VkvreGoXT/lUnPsdvlnlDFWvRHlym2K4R2R9smYZ+4zCTN1rMA7GaFPQCtpPfe6cF4d2K8jaOmK8h62dfGKMpsFwa3ydQTagEdRZDTcQSPpZn7a/hAUGeZ/Ij9ELryFHW+BXsN4iC2WNGNykDHgH76C7N7CNs8jSEnm8hlUBrdFdhrd/h1No4hMtqvEy3tYfgtG4tU1kZZMLkz6ZzZDxq9gHChe143NH46uAKZZQWDKTUK6+SVA6ySTvsOdISkIxzsfUCw0HHx7lGw6R6wsYGRCrClW/SlqkLJWWuTW+xnuH784WnKqWhtf81IvIAolSLpgCKSTqSxy98qOOm+wgsgEmWqJwKo88PpukPl9F2SIwC6+SH/whZrJD98p/oH3yv8HxFpCmoNP5LunhZSKrCYTDkgrwMkG6+tNEw23qToBfqjMxCe93P6CCw0b3A6q771BeeI1evMCuEEjhIazCuiEf9a/gOC5L412S7lXC8IDgxJ+hOe1CeY1S2MQGy8eTZCFAdN7HpkOYHOIEdfLHdAm6wmOptERnuk8jaD7k4Dbn86Uky5yOH7agtxaonmRldIdCgC5v0MtGjPX4kWuateAHdZZNk0D46P2rlKImavnrOKrEQf8qZu8dtM0opxOc1W+ibcH2jd+kP9mj1b/OStBkrbRCb7xF20BNNsidgvLK1/CMg62dxhvdxDu4giMybHmDrHqGPFpjVN3G+BFbQQNqdRrGQQfNh+4Zj8M9/B4HB99nbHLk+k+yUDr3VNHEnDkPoim41r9CZnJc6XC+dum5IwCUzthME4RTInOqD90xFsJFUpPhSIfAbbN6+hcYDK7glFfJ3QViJybsXobebZQb0F7+Bq3yAtbCXvoe3vAWavuPMG5IMO4hgzZdCg5HkmtuRC2uE+dLiHHBYecKunONPFzAOk0qQQu3GOPkGavhCiI+iYvCVjcQxRSUj/FKuNO7aL/12PGkPqoj5CanIxSvtk7jpBNEZZ3qUfettDnu/tuQ9LHNc2TRvOnqU6Nc9OJXkUkH49eO55NuNqQ9moCRkAzJVMikGFMK2wg3xRlvYf0STnoAOsMETZy9t5HTA07mB4zyKXG8ykAFbKdDFqb7NLMRF0vLTGtniZ2ni3AMhsPprKHuqnBpn/l5xLhD0X4NYy3e4BpM9qCyThbNGkoslkE6wHN8Yq9E7Ujok9qE/clMfLkz3qHhtXBwKVnBhekAMRkgxge48RpDV2EwCAQLQZs9M4uIilTMxIy40ruCxTL0B5yKzxwfryt8Nsub9LM+db/2kBANZmVxuf8ONpvAaBfHr/xAESRzvrh4N/8jby1cAGDNm4vNTHmdsBizGSzyTu8t/vu1/9vnfUhzPmeUVEghMdbgShf5FGcjXRg2SycosgGt7kdU+nvY1kusxyfoZz0Cx6dmBP50n5FOcNtfgWgTO7oDfpmRE/IHu7/DIBvSDhf5SuM0dtzBdSNGSR+tC3wVEikfMdnFCcqkzmxhVNocZ+cPKdIOVTOlaFzAQeIle9wVhqK0RE8pth3JIjOHnwVvkVarzMHB8BMJw6Se4u78ATabIqvrZI2XH3o8kjGnq6cpTELlM4z9mvPZMjXjY3ebXtblfPmlJz53L9lmd7IHwMnKSbTV3BndwVcup8pncYVPSVY5X7uAsYboY/XGhWkXZ7SPCOoUzZfI4pPEXpk4H9Hr36acHeLuvoVovQYrX0MkCbjryO77iM5NlOfztfYrdFVEKStIiow4XsDVTeTeO6BzfOFzKl6lQDE2Q95L32MhbM8cdarNZ6Y8CCHYnmyR65yu7lH3hlSOokBfFGM9YlrMGtMPkwNa3sJcrPkxBJLa0ZzqB6EVtNmabLEcrjBKx2RRgpIe5aDG1ug62g0ZJQMm+eT4NQ2vRWFngpKm10YLF738FRjvMHQrtGXMcrzJCa/J6Ob/wSjtIbOM3aYkjs9iG2cwne+QHV4lNBPaUiH7Wzi54dzq1xH966juZTAJzsrX0WkymzN4Mc7Cy5Qne6jaCYwXUQ5bkBcI16dvJtw4Wv/N44xFbwW7cI5x15BEbUbjbWq15pF7scWbbEExpSitYebu+D9y9LJDtNVorRnlQwLvvthMCGapbLrATW5hDt4liFbJWq9ij1wca26dgddH24LmA/M+N9nB+fB/Q026rC5eQgYxunOZWEhov0IhJjPBVdTE3foWqhggSi20lUyYkqWHDBG8lRzy88v/HWVVYSVeIdMpZ4IzGGMJpINrBUZArhz2km0G2SGyukkjalKQczjpMUomD9WjVsN1IjdiWlohKu3SLibkmUXoHkIK8tarT7mWClypKEyBEvITi4itBd16BTW4ifVncer3tyhYDtYR4Tx2ec4PzgsRm/3CL/wC//Sf/lN+/dd/nV/+5V/mV3/1V/kbf+Nv8Oabb+I4Dm+//Tb/5J/8E/78n//zL2J3cx7AWns8eNDWYKx+qgC1n/VmF3GrGeVj2v7Di465v4BY+1kQ4I5u0XAXcPQQsjFCdHF3fh+nsoYWLjZskfsPi1CsVKjsEHf/PbRyWG6em3Vo9HdorH8dL43Q4yHi7nugc4gmyPqISJVohi2stTPb7N13sXmKnfZwghZ5sIAjXEInQPVu4SUZqugjxB0q0euo+imME6NFG7f7HnZ8AAicZY88WECORzAcPPJ5FEgon8GEjxdCyvEInddQboFQPkVfI/p3ySch0rroaC6g/KJghSIrz0SuYnIVih5SSNwniHU+jje9A0mfJKojkgkiTRCjW4jERVqDmAQUeYiISxjXh3KFYQh3GxeJnBpDr8SSf4LNNENpTaV3gJd2kdf/E0iJf/LnMIVA+zFm/WuIySFF2ET3r1EL6ngqolS5QFY5j7EZSBeERHjRLNIk7aBHdyi7IeN8ghIONa9xHGvoi5C18MSjn4t0sNEqXucjXOthh7s45d6xGOFJOHicOLKlnQ82/uSwSLL6y4j60yUwmU3opT1cIRlnfXRY4OBR9ip0kg4SQdmdFcsKtwr1mZ22HI8ojTVeP8XJ9hB77yFlFdvPKNoVnIOPEKNrtMUuUdjATgeUxkOkPDx2WSA5xJECO+7gAwTbWG+ESLqIoIyXjLhgXXJdpZcMSfsHyO4OXlDFxilFvMag1GI6vImwMzcQK8ugXCgyhOPBkRhy5j51htmNzWKswFc+02KKK52Zi8enRCA4GZ9mWPQJVYQ3F9b8SOLkfcTO22ANarSDXvmpp0bSPgulJ6jhTVAeeXwCKxRqcJ186w+xo23Cpdfxd7+DsCGOJzGmYFI7RSgM2imD1ThuHe0tkjUXkeMR9YMBjqNZykNqukdzdECYFIRBh3b1FCM/xK4u4ro19gYH6A/fwStV8SbXcXo9yr7B4wp+2KJorpOFqzw4CLQWhFeaic2EnLl0PoG2t8yiv/JcLm9zPgeMRssyQpVRvducXPwK/bxHIMOZQK16imE2ouGEiO3vENqCZLDNbtBEjPZZOuyR724zDXo4gwmBEbSGhmJ6yN5igDECmYxReMjhNou9PivZPrgOuV8H5cHGf0+hc3S0hNr7DkrksP02YnqIU2Sk7a+SVc6wK24hrMB6DbIniP+FNbijG6BTTGUDM9lnlA0xWLLpIVkpJSB67GvnzPk4FoM+cmmazY/NczdoOv3L2N4dLOAuKrJo9fixQEScLZ+/P06OTtOM7jfcCUCM9mZ+k3mCzEdoNTuPl7TEd8pE1VPYIiMuLSG1oDAJSSHIxh3uNM5wrv0N0o7H6OBDajKkcuMajHYI4ohor48VIabzW5hLfwbk4WwOXF1FlzeQW99CTfdwvZB85WfIj5pe3LyDHO+RB2XujTY1lmm8iVd+uLFKpYfY0UxEJA4vI0ob8/vEc6CdEkXp4cVKq1ykdKm5DTqiwLTWiJ0QrEEqRaElctLF3X2bIlrFLTUw2QQpPcqTIaVSG60Vo2xEgMX2rmO9CpXr7xGrKXry6HGIjQ2yzZmAq+42uVS/QGYyQqfCpH4W0Zo5Ljj5ADqXAQvpCLnexkiP3KYcJl0sln4ypAhyXDFz1Qscn6RIKbkRCgcn6+Ju/1dE5zK2dQlbO4lonqfs11kd3yC2kpiAVu3V43NK2+K4Oz1/wGX7HlWnQfVJIjoBOD5kk9mYRz6fwHTOFxxr8G7+Ju+d+iaxVFTlfGxg4pkY9JRx+a3BhyQ6IXjKmH/Ojz6BiDhdOUNippSd6mPreRKNRVL1agyyIQsomukBwqS4O7+PaL5EUFpFyxKy9w7ltKAiHGw6IausQP0SAKN8j1TnMB4yHSU4foNyEZFGMZPMYmQJL0+wvbsIkyLCOsVR/K3UU0jHOPi0pMEL6tSzIXL7LdzkBklpgW0h2XBinM4edm8PBCSRh5xk9104222K5uMbZFU+xGbT2fPGu4jmS9iPCXWqVuLsfYDVOXbhpcc2Z835onP/JLdmJo5/kjN28YCji0bTSQ4w1jAtUsZ6RM2ZjYUDET00f5DjEWI8wuv8Lnz4v4N0UK/9v7CjCO0Iyn4bL17B2zvABm3cQlMaWXLRxs8P4cP/gh1uIfev0nQXKcWXUNUqjjmkGA+RnofZ+DmscNH9HnUxRticTHeZFIJkOiLwJdIZY56xFjVzZCuT6kMcqfDVizdOiFQJX3lkOqceNObrBp8hnghYDBfpJX0qfgVX+BghEUs/RtkLmbgxIysfmqM5wmUlWMfJe8jeR+BXKJdOk7s1IqmoOPVZY6LWIGMSlUMyJHJCrAVTXiG99r8y7V3HKxKcoIacDGA6Rqx8FVmMsJNDlOcjtr6F6vWwwSonojc5pMAXS1T3c6zeQ62vYRbLFH6dVA+Pj7HQR+vZpU16OiHPx9TyAcHgOkW8icoOYff7wKxJJ229+Sf7wc/5zKm6NfrpACkEJefh65q1EHsxYusu3q1v4dsImbyHv9hBTx3ExgZsnuFM+fzx84/JRlghAYvNxhRhA9F+FYBCxuTLr4MFd3QTVYxg5/vIsAROjGemlIc3SIIqYv2nkVkHd7TLatgiP1p3dUwPtf2HYC1m8TX2lce4/TKhLZi4JS6Ultke7WCn2whTIMobcBR/q4RDy10EdxERnYHpDmb7LXDKUFrDPMXoRqI4UT7NqBgSqehTrYkVXp2iVX/i4/Nr+JwXwQsRm/3iL/4iv/7rv86f/bN/ljiOmU6n/P2///ePH6/X6/y1v/bX+Ot//a+/iN3NeQAlHE6UNzlMD6m41adaJwJU3CrdpIsUgth9fNfOPaOPvLSGs+Risi62exOndxkqy3D536Par6D7W8j1n3rI7UmrEjZsUW5cxHF8PCtxnUWKtEe0f5vJ3m8hvSbWupjOHZzTL2HcmEXKyOoscqThLYB7G/IUhMIeDfQVDqcrZ7GZINg6wOZjijyhmFw72vsB7sUQa4sH3smROGI4oPjww8e+X+f8eSg9YaA+HJB/ePkBN7dZPFxRCbErGzAXm33hEBg2onWqXh1f+o9YsD4OJ+/D7jtgLZXJAZvBMsO96yzpJtz5I5jsYeMD8m6MWjuB9nycc+fwowVcUeP2ZIcWMdEHO8RJjsoztEyw8QCbTDCEiM5tzEhDaw0x2gY3puY0EBWBCuoYGc7iM5nZnLL6dYy7hV35Gk7vKkYITOcaG61zxNWzuMJ95vf9HlZICBsw3EE4Htr55EXZ+WDj8+FZH7snfBa9EmLnO5QQBF6bIlymompcrF0CIR7vcjkcoG9dJ791G+to2DqESoBJLNP3/wh/IUOoDHc5ohLGmDDAeFXyyiYyzyAfYWqnQSfHm5QCzO73ERjU3Vvo8mnswQ4Ui5R0REmN0ZMQp5dhsiuwWaa2tEgaJRQ2ZyVeJRlYxPLXkGmPImhgHnDee9B9ajM+QeSGSCFY8Jef26nEEz5Nd+7Y9yONNfcvYPeEkj8ATu8ydjCLI3GlTx6vwbRLQynS8Q6OLVDJkMJ10dOMxVITHbYoysu4fhsiRaEfmNgdjUtCKTlR83DdiEragv5txFqdSuUcp22OK12ECPFv75J/6w8QYYnTy6tw9waOpygu/wecjUXQPdwV/xEXj7zxEk7YwjohhffkiSUwFxD8EDGL9z5Sg7sxDt5D17SSrFIKqjj5AKsLnMoi4ahHO2zhiACxNyT7//1bli+2kN4+jgiY9iG//P+h8Rf+J7LGG1SDJqVMEV75HmK0T6493KZCrCzOor2D5VmwjtVQWYe0C66PcWfiSiGg6bYIqgFSyKe6ULrTuzN3S0AVCaZxgXLWZeL42GjhWFg/Z84nwcFjo7xBL+tSdWs/2PljH7h/WPPow0+5bFrA1k5A7wYyqJB5tePHVNBkoXcbWT6DCJsUpVUKk1GxGerwGu3eFs0OiP6YuLbJS25OWAQk/9//SDbJyZfqqORDSKfI+jJO+w1M2J3tt7+FDGqobIDo3QAnRPkt9PKP4yR7uB/9ryA9qJ7m9NLLdHRO2Ss/9nMybgnluFDk2Ghhfp94gWgVI1a+jp8NaAVVtHAIt7+NzRIEOVLnIAKEnrlG2GyMaJyGw6vYpdcwyRi8mEr5FEkxpFo7SSnNYNhl/B//LXrv8JF9lv6X/xmOxGZBNuZif5eMAmfpJDwQ7WOki3QcKHJwA6ycdU07wqPiVxikA2peFeeowK1wOFM5R6KnhKqEQCAnO1jhIr0IkXTJWy+TRZvEaYdyZzaeYtxHr37zeL/xUdf4tJjQDpZmovlPKBS1ForWq6jJDtaLKdzap/yLzPlhwNn7DjLp8H4QsurGiE96gvwIY50QE7Y5N+nxn1TBh/13ea3xlc/7sOZ8zpRUmdITnLrcdA+5/32s9GgtvkGpdomgGOGmbyMnu7ML7+F1nHSEXngTjpzIrAWch4WMkSqxUdlgOM5Z6UtKN95C3/wjnNWzqLVXmfYzRFHDVtbQgH4gukw78czVf7RDVDmNCjbxR9/FAivBGuXKCmfLJ6iqJnbvHdLf+i0AVOSRTu4Lkv2f+zl4gthMezXcqIFNBtjqiUeEZgBqejBzxQTk6C7MxWY/dIQyZqO8waSY0PCbTxSaAbTDJQAc6VB16pjAMMmneMolUk9JTRgOyK9cwXo97HgCUmH7PYobH2IqISZaIFz6CdxoET3u4GWK9Po+JttBehqZV1D5LTQKu3sL7+a7FLKGrfvYUp0iy3HLbfSkjwjaFDe3cfrfxUnHnKg1mDbOEB5koAafaC1qNdyg7jfwpP+ZNNh6IuB89SKFLeYNvJ8xAsF6dJKlMMUVPvJozG7dOuWFr6DTLgtemZJXYsrwgdeB2nv76PomCFbjR0xHtN+gHFQJelfQrXNYr4HFYosM5VZmRghWIxpnwdnFelVyv43Tfg2VDDGejzy8jD3cRx/cJfvoQ6JOB4DR0T5K/8v/TL52EYC68smiHGM17aP7gSNczlTPYQZXCPsjGF3BRWDcB9auXkBNd84Xj5rbJKrFSCEfu76zEq6TT2/jX5tg3vm/SMOYQu1S3Nk/ntc+rjxhoiVM8yIq2ke3X0G7NUT2fYR0MFH7/lJBUMeRDkiBDRuIPMPLMlaqJ/CURy3eRN39LpgCMdhCrX0TrSLkdA+bZwjlIMe7RLUzbDtlZD5ivXuTynhEXFlgL0+oeWWiw6ukC1995DithTxYwl1+E2HSTyR290WI785d/uZ8MXkhYjOlFL/yK7/CL//yL7O1tcXh4SF5nuN5Ho1Gg9XV1XkR4DOkrOqUo6cvIN6j6tS5WIsQQjwSPfBxLJI8XCYPl3GiNVRUQ487qFmfNtbzcYZXydwSO8rFlx51t0Wx8BoSReBFSK1h3MNtnsLioDuHIPvo5lcRrSZ57QxGuChgyZ91igsgX3gVJ9nHuPFD0VcOHo4pQ+0SeSIxk+ThYzYG03oJ6d0CJ6J4VvyfELimi+3sY6P2vIPphxwnH6B2vwNYvPZr5M4njdcT3HNOEtbSMDHlvofKNaYAW8SYO1dRi1/BjTVOsY00Cxixwhm1zrrVuAcForgvSywGBUnjEv6GD9NDTOMipO/g6C7aC0njkzhuiBWS1G8C4iGBDWGNvKTQRjMIdimyAW3Xx7GWWD0aByesQRV9jAofifu0FrLmKzjldbQTHbsqWGZuD7PIrc/2Gi1t8czozjmfHIlinQAtIxzhIQY3EdHyTHcg/Ecc6QQGp+iDo0kTg2peAvaRpT9N3jeM397Fv7SJwzYi70Hlm5jFi+hwkdxrYoSLWPo62Hs9ggZHBRhh0U6EOrxxtB/FbHn16HzKMtzSKr5IoBSS2xh5dPzLwRpCzDpVEoYUTgXrlOnkexR5n4bfemTh0xcha8GJz/zznfPDT+HV8dqXIO2j47Unupq52SFidAe8Kllp43hV8+PfoVlX1BFHUSSitkG6+2048TOY8gbCKcO4iw2bmNabLGLRqoSRQLNMftAFq5EohBRI30EqS3X/HTAFpv0qpvomef1lrAyJuT+BbE0cPLGMHBQUt26jqotkVuH7OzALFuFx13GpE4xfo3AeXWxw8i5yeoAJWs8Uos35YjC7lypyv4W7/FWEnlIcFcwfPGedYubmq90yqn4CxAC78afx3CrGCdB730PGEeLue5jJkAxmUR+AM81pdgL6vk8yPqTARwUVzDAhX/wqxcpXsDJEmgx3/y1sOoDmObK1n8Opn8UWCaa8cXQsgqqxyOE1cEvk5RPYBwQN97BCzs5eIUA55KVNKmfW8U2Gg4ufHCCyITpanDkFzpnzDJ7qgPQUPn7t17WzSOEilE8WrXyqbTnFAFFMUHZCf3SIcSRBaQ3h1Mj9BeT6TwE8Mm5/aeySCQ+vq8EU0HFQ7svocQ/THWJWltB+gLf6BlIUpLsakQtEvQzJEFFqkvttVP0EYryNrWxgjUYIMROfWQPTLiqeEIuIIKw+8T1oFcPKjyOL6fw+8RlQuDU4EkW5tjg++bSKkPUlDALiNiKdYBrnyMNlRLyBtQJpstncSkjaqoJcbiOzPowihPoIAFmrggDT7SOCANT9qA05vossNA4CJgdk1RYWQzfvkOqUpaXX8bMxUqe4h+9iKpsUTpXN0inyMMWV/vFirqFAoojV/XNJuQ6y8z5CSvTKGyAjvOE18Ercm3cjHr4fCCRtb5lnlKmeiFYRunzq+V4854cC7+ZvknhlrpoRf8rb/LwP5wuDjtdYOLxMbfUs3+++PReb/RCS2imHaYdABdTdWX3wRfHxsY0c3MHmGZChJnv48Sbu4DayGKOqK2RZAUUGUuLkPQQG2TpN4VYovCZ+/yOsztCVE4ROzLnyRcS+A+98izywyHATc5ARZgnOQYpcraBXfgKrU4rKGpAD7pGr/0uIxqVjEZiunkTmExzHJ6689MgY6ePIcoByUozNj2O1HsRIj2zx6wibYZ7QfGD8GlIphDEQPT0BYs4Xl7rbov4JelF9EbIenTz+d9mp0IwmeCp4djOr1iT+q3gnNdaJSIpl4L5TWu63EOUcRyqMLmH2DxCuix5njJOzlDZOUgx6qO4OVmiscnG9APIuAo22xWxePS1j9eXjL2/Y7+F7UEzzhw5H2uLhdYQHHxMPj8s+CyQO3rzO/yeCRD7WcCCWJeKw9MiY+h7HdczHlwtnTnoGZOs1fD3Avvf/ZhAvM154mdry16hXN5HxGllpE1XeRpkMlR6Slk4gztTxdAJeA6frk93Ywgz6T30fCoeVYP2R37t4+HjYYiYktkARLOG2prMYzfJ8zPejytMaAyWSuJcx/V4Pp/UKJjUUWwfP3KZ2YvTKTwPi2MxhvCJIdEZJOdwbWRROBbv2s7jVExRWI90AlXQJsgkrQRMdLIO8Coajbc2+RNav4UqN6LwHpASVU5yvXsDpvI1jA0w2JE59YhGjCoO0XUx2SO49vj6VP0u/8AlwswPEcAvCBln06Hdszpw/CV7oiEBKyfr6OrVajX/37/4d169f5xd/8Rf57d/+bU6fPs3GxsaL3N2c58R9ju7uwq1gm6+h/NvYximGUjHY+yOKw/ewwpC232BHeoRlgd+7jkUg/QpF5zqqtAajATJqgb6BiBcwmcEWBudjXUVudog4eA/hBuTNlx+ZWEo9Je38Vw6336G0cIkg2IRkNhBxQnDzXTQxWf3lT/S+nEDA/vehUkWM9pDr9WdOZud8cZGTbWx+zyL97mzAm/eRaQ8dttBP6FIq3Aru4quIrI+OlrGd8ez3UtKvVknzDs2VZRzHRxy8O4vj2ROoxZNYDd4wfWSbwndRky3yQmPLr2CGLo5TRkY17OAuIj5FHj570aqbd7hTpChpsKUa7ScMsN3Dd2CwhXID8uUfeyTL3grnoehMi+X25Ab9dEAjbLAarPNZCM4EBvfwXRjtIqqr0PzaC9/Hlxa/hutEoDUibM6srtHcnd5mWkxZKa1RkrNFef/we6ib/wWyHGpfpdhxkbu3SK98AFLhNl9F2SHZbo/w3CJycpfi2jaieQHWfx6OC5RHA2skPb/EjcF1pFCcXXqJKB3NrIiTPkK1ya/1AEM+lojgEhiDTfVjZAb36ReH3BneAWbxOQ8WgT4pwmrc6TZWKIpw8bHChjlfDrLSBjxFcyywyL23sXkC3MX1yqReje3kDpN8zFK0TPko9q+oncFxfJD+sTB94Nfo1zbJJgcE2YDW0s+g6hOMimYOlYCTdVGddxn1PW4YjwTFufI6QfdtZP8jVHuVYjxzHzHdPVJ1Ekc/rjXL4G7tH/9TH8yKOPnyIm7zDLJ9DpOPcaQ7i84FvMlt2H13JqxffvMh1zNpU+TOH0ORI52byNVvzsc/X3C86R3E/ofgl8gXXn/onu5kXeTBuwg3gKiJ3f8QEIil18hqF6BVJj0Y3hejATZJEe0F7GSIiGroB4Yyh+6U7fEYRQ61dRamZ+m3pmxjcSdbbManiEfXEN0P0H4dulcw8SZp+cxDxywEyMN3YdKb7deNyIOlR95bES7htAt28306wtDK96m7C3giwMkHiJ23jiJxtzEr3/yBInHnzHkSYzPg7niL0IlYjWaxZFqVKOovfeptCQGq8x5yesh063dJqquo3nUmpWWq5VMUS1974jXX0QLHZEh3gpExxdRishxVFIzOrXJT9Fhe1LTu3sE56KEWX8VmBr34daSeoFWMFQ7T5lfwyhsw7WDCRazJcfMOqncNW2pSNE4f3y+ehlalJ86h5nwKrMVNdxE6J4+WH2nCMcJBL76JnOxg/DrpA+4vDwoF7i3I3xtn3H+9O3PjvvVtHG7ifv0N7O57YAz5xde5OtrH93ss23RW1A9qIG4zayKcnQdDPeDW8BYAiV/hnKpi9t4DQCYDxOo3kVbiy/vzzKHucnN4C1fOYj18EaL0BLnzPUBjwwVIhjA8cqOvrsHiq5AP0aWVuYv2nE+Fd+M3eHflKxQY1t3m5304Xxh0eR3/2v/OyXP/Ld/rfgdr/9q84fuHCCHg1vAm43xWh3Sr7gsTiTw4tlkJ1pBCYcMGjPZmDVReBVUMsYNtNA4mSRCtc9giQ5eWUdt/OPtZOZjVnyDsfR+7/z7aq+NYjW6+hoOHSi3pZEIRLKFKMciAvJOC1lgNaeUMWb5P/8Z/gCKltfGziHBW23zQbazw6ogjx8tn3R9k7OPJLeSOwatosvZXH24QO8IisE9ZBym8Ou7Smzi9yxSjbRy//lDT+5wfXWbfvRvcGt9glI14tfUaJ6KzT3VGS3uWzP0aZAY7LR56TJkJ7q3/E3t4DWUFcfMr2MOb0Npg+NGQ4STAjULk+gZFbwsRWfbHu6jaCvFkiHFb0L2JDC5SZAW6egFV6mKcMsX0gePG4nbfg+E2lJfI65fmdc8vIW52iNx7G4TELL4BfLwpzyAry8jkgCJaP44wfhALmLCF2/sQefdb5GkPsXAJO7hFx6vRar9BWpm5kql8gu7fQVNwUNtmG5eVeIWF1Z9C7CmSqx9Bnj+yj6eR2ZSt8S0slvV4ldLR2CWPN7BCkpVPP8cnM+dHDTMYkQ1Gz37iAzxYM5yaEdvD28TdK4yRlNb/W/RRHURLH129gDQZzs4fYNIRsrxIXr+IRSIX30BM97FB83ittQjaKGEZS0gnO5SnO8j4JE7YphjcZW+yS1qus7CwSeP6f8GOd3E7V7CX/h8UzosXAUtbIHffnok1h9s4q1UKdz6OmfMnzwuXn3/00Uf81b/6V1leXj7++Td/8zf5jd/4Df75P//nfP3rX3/Ru5zzJ4RWEbo6y0HuZjtoYzFWU5gUcRQr4uQD7HimMLbjHYQbgtUYbwEbnsYutii0i80etT/1ki3crd/H6BTt1nHCXbL4YWGN1EMOBrfIsynFwQeI5ZP4CchAofrfB6eKEl3MyjcfKcA+DoOAo1gIpPjkOQ1zvpBYv4o4yuTGr80K3dvfBl2g/Biz8pNPnIDl4fKxXbpkVuTpuSl3OwWlymkyv8HKQYFTVczaPuRjCxn3cPwc07kOgEgniOZrmMEAXYqwumAW8erMogeLMVoFx514whrY/wDv8IAgrGKFQxEuUwSLj+3WkxjEZH8W15MnqGL0iNjs42Q24TCZxe10ph0Wg6Vnuh0+D6oYQX8LsNC/DdmnX7D7MiH1FIE9dp97GoVbQ63+JEJn6KNopkHR42A6s6y+O97iXOUCIFCdD7DpEDEa4Dg7FDa+f+1TCmssVkYI5WAnA2zsgcmRWY+jFo5HGKY9GpNdRDFl3HoZp3ph9oC/jJzeBXM/vsd+ygkn8NwFcm94Hdu5jADcxVfIjhaM58x5FIGVLpDMiu1CMdZD9iczUded0W0u1erIfIAa3Dhytlk9vvYXwqFbO41XWSNzKzSki5W1h/ag+tcgHTLMu/hem4FXJx3dpjQ+wGZTSEcIP0SSISpNGD7++/Ykiu0uhWoj+3cgHSOVMxOOqRCmh4AFaxFpDx6M2DRm9t/Rz+Ix8XBzvjgIAXSvY3UGkwyVdDDR6vHjqn8Nmw6x6RC3GJFbi0Dj9j5ATXbBP8PHlZc2SUm7EU7rdXRiKPZ6Dz1ucouhRJF56MJys7+H9ReYZkOY3Mb2biPG+6h8QrH6zcfG680i0JyjbkIBT+h8tkhG0QK3uvtAQTLaolyvzbrLrT5ebRKmODbEmTPnRSLEbNw0zieM8wllr0yb2qPPszlKJ2inhEUibI7Xv4o1ObpyEu3MYm2sBaSDkS7CL6OUC0l/duomA6SeYpzHuydImUPn+5AnqKiGiS5iMg1S0lVT9HRKMTVMPUuZmVOxYCY++vj8N/MWwJtd+73hdcy4C7XT2FKbQs+v+3+SuMkOYudtwOLWR2S1i488p3BrUK098vtPIsgSAsR4d/aPyRAVZBS9WV0mrRsoIM1HHKYHLAWrZOEqzmoMiMcWo8VxneTI/Vs9/nztJB200dSyAUz+ELd6BlFMsUJBmoA3ggdicITOSD+lS+CcOQBisoe7/xbvrP0/8enT/gwWa35YMeUNBJozhHw3PWB7usXKfA78Q8yLqUsLAXfGd5jmU8b5hIpXoaLqZKVNHL8KQlE4FaRJkV4JsjFETbLSJhaJmx8y60YRYCze6Bb07yC613FqFsMSXvddQGDU7EZVHE4okED2yPEkw5ukk6P7UucDgrXHN9J+UhGyDBT2sAMsY6c9pEk+UR3tcYjkkGLcm23Xuw3P0Wgw54cTg2aYjcBaBtmQLEwecpC6N9YXkz0IJcXUPFzfFAJsitRTEBJ7VEtS6SGm+x769rvI+BpO+2WK3S7pEArPQy2/SVrq0OlfxkmHOErhAiJqYvVRvWkiKGgcfZ3ufzGknkD/zsytuL+FrJyYuRHP+VIhxneR4y1k0sf6PiyvPvS4O76N2b88q+j7T3ZOyhsv4+kBprKG3t7FMzkDJBILoz1Ew2KtQOgMC6Q6IcnGuF6FyfguttZGT8BOpk/cx5M4TA/oZzNX/o7Tw52Ly+YAWIujRxj56Q1zHo+gNDmgGO8hpYsc3kI3XnnoGVJPIJ0J2sy4g2gUWOnNBOlpDznaOmruriGLMeNkj3H3Kk5YZ7wJAZBF60yWCobTRQY4KAu1IgUjIB3gpIefidjMCgHinoO5ADkXH8/5fHjhYrNf+7Vf4y//5b/ML/3SL/HGG28A8I/+0T+i0Wjwj//xP+Zf/+t//aJ3OedzIHJCDpoX8EdbLFfX6fqLLCtBYSXWcRBFgfFbCDdA9Pewgz7EBYV2cdUIG7nkyf1iuNIj2Hl3loHcu4FYiDHOw2KZsR4ipSKobaB7A0T9NCKbDbZVKFCjKYgqpigQNueT5C+YqcZuvg4hmKD1RFvtOT8c5MESzloE1lK4VZy8D/pI2FikCKufKhD7OB4OeZbRTRKWazV0b4I98RKCCbY9s3Q3yjKoCALj4I3uTzgtDsJxocghqM6KNWtnEOWIov3K0blmZ65fg62ZE+DiVxnYhDDZwyS3YJhSzyZstE5TaE3DW3jscRoktnYCcfgRyg1J3GdHTLnCI/ZKjLIxFa+CepZd+HNiVIgM4llHe1AFNwAmn8m+fthx072Zewsgl14nf8pk8B5aleABtwlP+gghsNYSOuFRoc5iW+dnxYhyiHZqjAODXHuFKHWxU0Fxu4d1y8j2K3grLWxcIESCXn6y80ZDJ+x3PkIAFa+KKJ1+ZmHQeg4DNUWZMaF81CWj6tRZL2sKU9Dwny/CwOoH4pWL5MlPBNxkD6FTimgRI1682HLOFxsL6MXXUeMdrFemcKu4doIUEmMNoRMBFqf7EXa0hwVcJyIrzRZvIhmzWD7BtJhS8+uP74D1YhjvEboljIqQQuIFLXB8ZBxDUEVUT0HnA4qD65iViwydhBIWaXLUdJuphCRWKNd9bKegkGDzI1sqrZE2xxBiy6vIyQEIhY4WH3qNUSG2/QpisoeN2s9dmJ/z2ePks+KbKC1g0xEoB+t97D7vlYGZQ4EuryP0TdzBNexgipIOOFNk5avoj039zHBCNnz4njxtRBSBZqFyBneQ0Ug9yA21UoMuEDg+rrUYXcDCq0g/Jq9femgbbrJ/HJ4ae5cAAQAASURBVPFZNF9CBXexTviQG9vHUULhSpfc5HiOh2JWLCncGt7CRUh7mPLaQ+4Hc+a8KKyF0AkZ5xOEEHiPaVqSJsPZ/SNIB8jKKlnjZdzJXWx31lyirEE3X0NTMNZDSvUzhEEH1TyLEBo13iWcDBDx8vGCkMCgsj5W+cfXYWGL+xEi+ZTjPhljKBPRpc/YlllqLCDMiKxjeNYM1sm66OIQKw1OOkTEK+DXXsRHN+cTInTKvYVCUXz6xZgHmZgR2hbEqoJAIk2KKsZQ2wT3LURrFZ14oBxEGFEKIei/S5it4Kn794EHne2UHtFMejhRiyEODb9FLnzcpdcQ+ZiitPzQOD81U1KbEnsxRTbA2X8fP2wh0pkrTqFKqJWvQm2TpHwWT7jYIqGonPiB3vucLy/ezf+ERfCOq1gTDeS8UfQYU1rCSo9T40Mc4fL24XfmYrMfIqyFjXiTbnqIr/xjd/oXsd1IhUzzKZ5QRMUEhY8sJohiQhHO5odG+hTLX0cVE3K3gkXiDa7C4VWU42L9KjpeRU+7IH2cxZeh1MZKD3ozN0xHP9sh2w9bKOlhTY5fXn7osZyMaTEmVCXcT1iX0aMCp7kJjgfVVQrpMdI9XOkRiE85t3Uijjta3Lmb65cFa+FEfIrUpmRFihLykXuLO96ajfV7HVThIaI6wubkOsZmGr+mETt/gOPFmIXXsJs/i9h9G+tcwlz946OtSLAPuKAZQzGxjEtNZEOjSyWS1qs4skTuVBB7e48caxa7JLKgogxK+qiwMnMP98tzh/ofMgoyJsWYUEXPlT51D+mGiMEdrLGzRtN0/PATHrCuN8WYQdGlZjL8pEsRLJB7M4fYmYPYKZxpD6d6imltHX/cIdYaWzt5XH8pGudRysNXCiio7n6XsnDwRIh5TnGLp+5f7301r8nPmeEPr2IPr6LcAIIfXDhlsVQqS9jxHrFbRniPinO1U0aVl7DjA0Rt/X5aSXJAcfAOmc4I0j5i9WcQJieTEUH7JawTYh9Yh5XBIuOkD9bgeDVY/wnYexcbLVB4j7oLvggsCr30JnKyi/VrFM8pPnaKwfGa+pw5z8MLF5t9//vf59d+7dce+f1f+kt/iX/1r/7Vi97dnM+Jkqzi1l/B1l/CFSEVO+Gj3odsW8Na8yTLTgPt1ZDbv0teJMhRD9Ec49HF7l5FCIG7+PpxX0ZGMcs69hqolSp24c2HhBb94pAbgxtYLBsLb1IuVlG5xOunqEAi998Fx8VxcvL2hU8V9VHYEqYy7679UeFBu/PCqeC1ziImB5jK+ixe5FMQ93LORJtoAfFBCsZSjEG7NRxiLJab2R16w+u4rs+50ibOeLY4VAw1avkNJClaVVC9dyjGXdSJU5ijQYi0BcXoFsYmyCRjmt7lyrRDQye4eQ+XEKF8Gk77mVfrorSOO96lSEe4nXfIFt58qo22RHEyPkNuMzz8p9qE/yAY4VIsfg1VjCi88n03rTmPIKYdMDNxpJgcPLXz6ElEMuZs9RyZyag80C0xqb+B98oyotujt9vh8vRtTL9LE4flre7M4Uhr9DhH720BPmbpFFnp8d2mAIETs1RaxhUurlMhfYrQzPiKLFD0nISDwTVwBpytniX62ABYIGm6P1hWva6cwClSkA55vPrE57nJPmLnO7OOmWqP7GNdLXO+HGgVoyv3o/8CEXG2eo7UJJSdKtaCfaDoYT92Das6DapPuT5nlbO4fpVao8bi2LKIxBU+YvlVxMG/R9+9glxNSNMRqavpja9xkLisFhUWe7fp996nk3QxeoHoZIvKR9uP7MNkFtm+NCs0RQvH98HcayHXfgYrBJZHr70POnrO+WLiTu8idr8PWGz7FezqNzDKf2Scm1XO4PgVkB6J10BFayiTw/YfIbCzGGMk2hbkZJTU48cHemOZP8zfZ7+zz9LCJq+UTqGGEzCGlWlEe+METnkFMFCbYPMpWePcQ0J+Nz1A7PzxLDKu0iVtvvbQd+xJOHicqZ5lqidEKkbcG8MIMXM6jp98P5oz50WwEq4TuxU86RHJRwt0shhDMoswZrSLrF98yK3PSklix+xM7zLMxigpOVM+hycCQoDoNNbmZMI5jnVwu+/PFmodD1a+MbsnEaHaFxHTfUy0jJnedyCrXd4hPLGG7Gj0zgHa2mdagDjFkHTrt9md7FCOWkQXf4EgWCf/jIqdcx5PEa3gVIeIIkXXnn1NfBJD3eda/yoWy0q8wpLTxNn59qwTO17AtL5Ouvch5uY1vNWXkAs1+KO3WIqbuIXAEQEf95iXtsDZ+WNsNqHmeMSrP0mOIrVTCJcgfHiemNmUy4MPKYymFtQ4WTuNN9xDaQtSkkfLqKWYwmqKYAGLJK2cfe73/ElI7RR5NMaa86OJf/M3mNbPczk/4KdLjzoDfqkRClNeI+x+yImlM7x1+Mf8D2u/8Hkf1ZxPgS9CloIn1y4MmsymePhI8clraivROhWvRm1wDffu95AiBxViigI33idd+Mps+zLAeDPBihDA6C5YTZGDbaySh6sot4KjUwrpUNTO445uHe/HymcvL/nhCRbP/9+RpkB47eP1AIPm2uAy0yIhcHzOVi6gPsFylU0yUhMj3vwGee0Sd5Pb7E/3kUJytnqW8DFjuY9jMOQ2xYRL+Cv+bJE1eHyT75wfTXwRcan8MtcmV9DacGN4nc3ySay1eATwwLnthJL87ltgDF7rNDpq4+z/HmIwwVm4SF5ZZ1p/FVm7iNjfx1kKkZU7aHeR4o/vPLLvclfinPsKttHEV1Xyo/nBx6vzReRyNb9Dlk2ppAGnxCrFwldQxRDtlB+JZp/zxcViuD68yjif4Cufc5ULqOf8+2XRKv7KV0AbCiGZ6BQeMBLISyuQ9VBWcFMJTP8j/Gv/EU+D234Vu/6zx6KSLFzBLnlgNTZYIKwxS7N6YB1Nq/jYDWpjuoVxq7i4MNxCOM8nFKu7TdzqbB+xmsf+zXlwDGKw2QT1Se1On8C9ubMQglMrX8d16uTBo02wBsmweQGnaZCiRGqnKOEgpGV7sk1hckqeR52ZGKtR3STb3kOEFWQyIotn2wxExPnaJTQFgYiYNtqo+BRWuZ+pA2XhVKDy/N8hN91DbH8XrMVbfIksWn+BRzfny8ILH400Gg2uX7/OxsbGQ7//zne+Q7PZfK5tZlnGn/tzf45f/dVf5Rvf+AYAt2/f5ld/9Vd56623WFlZ4e/8nb/DN7/5zePX/N7v/R7/8B/+Q27fvs1rr73GP/gH/4D19fmX5EXiPVDIy0yKsQYpJJ0iZaHUYKJH9JXF2h4Lp9eJNy6htt/D+kcT6PYCeblCJ9/jzvAOS3GTNRVgonXyB3LEhYDMZNijqehUGFrNI1vVJXAYIu7exlImLzXJo0cn6LoSM7i0ikBSMxHiwftU+SkX4nIF5/z5h38nwKmECPvZOEHNeYEIMct3/7Q2vEd/d5Ek1KcPO36IuIRwfShXsBimyqJW1zCAqa7iFB4yT1EIjOdhEEhhkO4dqEXgOgiTg4JD3adPwuDwXZYaFzBitpjUVyFZ9SJO6lGUPpkQUuoJdjpbALOTLsLm2McU26VJkCancMoonCdOaqZmzLgYU3bLD1mIPw9G+hjPn6fUPgMbthHDrdnPpecTXEmTUTEG7dQeERtm/hKyHFMohfA2cdI2hfAJvrZC10kRnktdBIjOd9FRjE3TJ8Y8jfWQG9N9auVFFt0yVM49/IQHrp1Gwq18i0HaZ+zkVLw6uTWkJn1EbPY0hPhkkQpaxeijoulTt2eS+9Fs+fgTb3/Ojz6hLD3kvFfUzuF4JZA+ebj0qbZlhZy9plTGnw6PzzEjBaLWxirouVOGDR/hQr+8yOXkFmJao52NyXSOtQYVR+Q//xOMfsJQVyF+lqEzNYvAXFkhC1chfHT8Y+aFxx9qRNqbxWMAZP3HjnHh6DwL7p+bWvoU5TVUOgTXg+U3SacFVwYf4ZqUxRWP+l/6S/fdX4+YVj2G+VvEqye4kuyi/ArnLpymqWfXajeoYISDAbL6y48/aJ1ibMFEj1GpgxIG7Ox+9KzrrC9CfOcHG3PMmfO8SBQ1p/HEx41bQkUN7LQH5WWMcMijZdxFi9ZTrtqUbvc9tCwYpAMGSR9HOpyNLxyLJx9sfBFCIMYz10yKDJkN0WEMcRm98SbIWWzVvau4GvYIGw1EOWBAQkn4RGMDUiKWnywcFiYjL6YYUzBOB4y8CssfE5oJDKoYzRabH+PqNucHx0jvhTQ2pDq9XxcpJijhoooJWqrZHLC9SfgX/sLsyY4DAlx7hqC/hVi+yPRxY+8H3PTQOVqP+WiyTaYzlkqLLPoP33tyk1EcNciM8zGqdAqx/A2YdjBhEyN8jH9/Hmqspl90kUJQcer3xcQviH7R5cbwOgLB6eopSnLejf0jh85wb/0W3zv7Z8jtkM0nOL5/mdHlDZy9tzh99s/wm3f/PcN8QPkxEblzfvgwaK6PrjDMRtT8GpulU89sFr035lY41NwG3uQtLCCyEbgChAf5ZBbBbHKknqJVjBVyNlavrEHnMjgB5sgJVTvlh+osWeUkrvJmYsfEw/+5OlZJuu7MXb6eBwhtEO37tS3pHDnpPHCs2hakenYPSosMbYtH6pSi3cb/uZ8DAX7koSfZ8UZsfQEhBZNi5upjjmpNzxKbWQx3Jjc4TLqUvZiT8RnkYxq05vzos5/v8l7nPTzpcrJ6ig9772EMrMQrtKMV3DZQHmLSCcrOzm9RqSFKLeROG/QeNulCOBMbGOEiSxXyxddAvo5ME/yfPnV/h2GEDWbiTjeqYD4+NitXEJfO07NDPOVQsgZvlKG1JnEsxmqE9DDe862zzvn80BRMjxI4Up1SkH8ice3jMDIg//+z999Rtm13Yef7nSvunCqHk+PNUbqKCIEYDBMMxu3Q2Bgbt/v5IeH3eLLbNsE9PKDBYGwau2VoGrkNlsEY08I2FgaDQAIkoYvivdJN59x7T65cu3Zeac73x65T59Q5FU/tql3h99E4uhV27TX32nOtPcNv/ubwsyStW1zTLeKlS+RMhUF3BI3mzc5NGrZLzs/QiUIqcYs4XELbOazOPCoJ745Nuy8L/YY7A/kD3R0bghYUjoNWZP/m96z5ULUcI9BM6pi4StbOo5xSd47IWOTt0gO9fnE4GQMmPwnhJfDS6PGhNeuWuif2ZD1BEpBDY4B5yyGXWj3f1kiWCHVAbEJuNWZwLZtypsJMYxbHcjiWnyQafhQralHNDFE0CRYOiVfBLj4EOr5vVx1XebjLO64Z1K5lNOslFSzdGXvuLIIEm4kH0PMZqL/1t/4WP/RDP8Tf/tt/G2MMn/nMZ/joRz/KL/7iL/L93//9236+IAj44Ac/yGuvvbbyM2MM73//+zl//jy//uu/zu/+7u/ygQ98gI997GOMj49z8+ZN3v/+9/N93/d9vPvd7+ZDH/oQ3/u938t//s//GSXRDrsib+c4rUOi5gz54ScwBppxkxm3QObEu8ArMHbiPE0vi7XwCsZJEZcu0FGG2cY0acvGzL9CwygKpQQ12N12MDBtbjSuYZSh6BeIdcJA7jj6rpTYkYnw7AamvQjl0+g1OoezTpObdh2AE6USZXdr27PpbA6y92TeUeAO5tFz9dU9ZHForPW+r8UCxgbOMJWeouSX8FMTaCwW40Xm2jMM6nny7Qap3EnMuXdB7SrclXWm2qnyppdDjTyGyU4wqBwKXh6NJj90kU5t68EviVPALox1070Wj625JawTVbFuPd9dhTX0EGF27YZZTMjl2mvEOsG3fS4UH5JBlz0Q+QNYk+8GWPX+KR3j1V6DqE1SPrPu/u6W7uDc+iyELazS5JqBADqbI5s9RSnr0E5aDGePMZ20uV7vrrI7nh9hrPIspnYTciMkztrXQSOuk6CZtdMYv8QACVGySM4qYCl71TUUmoCl6hQmXcbSbVy/QN5Okd/yPvWGmXCKpaDKYGpoy/fvzUTpUdzSEipskVTOS6CZWJe2fMLc6TV/F+g2N1rXsG2HnJsjZ+Xxrc2DZeLSMZxwjiiYZz5TouMWKAY3sRtTnEgPEMQh8eAFirYh0SH1wjHmgyqFokLPv8RobhB74BzBFjJGiYNLZ8exG9MAJFsMPr8tKj9MUjiFsX2yuRKdxlXySQPr1udpWzYDD/1Zwnsy2zloLrZyXK2/yWDaxfMHWfItyrnNj+1EVezq6+CmqOcrLNQaBH6eYrRIyRlgPpphoTNPJTWw4wyWQvSDVh7h8LNYuoNe3vLSYBFmJmkmdapLr6KwsLEI4g4Fv0gnCkhIcJYzCzaSGik7ja/SGGMw5TMw/yrKzxP73UC39foh4eg4+lzCpdpLtGMbR9k8lh3HW7oGXhtl9JqTArFXJjv8JMHSq3QKEyyESyTmCuPpyZX2fTfD2jVsL000+la0LUGfe0WT0EhquMpbCXR3wwWspTfAyxMWz65aQFJyS9T9GpEOGfcqWDMvYFVfx0qXiUeeJiich8nztHWTG63rpGyf8fTbcZMQbaXXrCPaSsHQQ1C/DplhGsomWN56Z6GzwGhqEnNXQzlj5xhKD1ILa4xlxsEoYrcM7toD6XPRDDcbNwE4kTc9a8vf1ohq3esJQyNqkvUl2OywcW/+MVZU50v5ITJRwLAjQVT3SvIn8K7/AefsAr8DfGnh87xr5Gv7XSzRA5EJqYcNAGphjTgbrUxirmUummaxs8BAapCKO7SqvaHTp7FTadz5VzBeBStuYc98Hjp1rMIE0cBjGBRh7hR2egRjuevuEGGUS5g72f0mCwyMMB/NcKNxA200cX5wS21+V/mMZUeYbk8zmB7CXWNz8HhgGAaGUQpSg3kac/XV4zcGxrITXK9fI+OmyW/hHpEQUw26C3brYYPQBNvfflMceEpBI2hS8os0wjqWpUiibuWqBosM+cMspPKQypMnhZv2UHGHuHyepoppRUNUrCJu6UlC986ilbvb83rNI6/mNa+imtPo/ARRdpxb9iJz7RbDjev4YYdJx2Nm8Ay5zMgDZ8IS/efgMZ4bZ7Y1QzlVwVc72wI1dsssZhPma1coYKgGCwx5I8Q6oh40MBjqnSbj+XE6GDLjb8VtVjEjTxL7awcrxiakmTRW+qxr0VaKaPRtWDoksTNQAI6vn+ghMG0WFr+CPf1FAsuleOJrqNVvkk5C8oNPEHsyPiTuCPOnsTPdLeK1cmDy4gM/10gS4My9SKwTKie+YdXv2rrB1NIl8s0bBKZNOn+WwBhmWlMYLCIdEekYp3CSpc4SI5lhrOVwmiR3DCdqgoE4v/PArMgE3Ghdw2CYyBxfleRnPc2kTkJC3i7seDGXzoxgN26BjtHZ9TPtCrGRnrdO/vJf/ssMDw/z4Q9/mFQqxU/+5E9y6tQpfuRHfoRv+qZv2tZzXbp0iQ9+8IOrBrYAPvOZz3Dt2jX+/b//92QyGc6cOcOnP/1pfv3Xf53v+77v49d+7dd49NFH+Z7v6Ua9/viP/zjvfOc7+exnP7uSGU30lhcsMVivopQH828QTp4g7xZwrVnaOmYkNQBRG6t+BSyXpHCSyLK4vPQyi+E8aR0wENZIp0YxzVlUJcRYKWY7M9TCbpDYRG6CYX/0voAAo1zCoadRJlk3g0es4ztfm3jNxwjxIMruEJXS0Eq9NEpzvXEVm4A3Lv8WRSfHRHOazIk/QzzyNqykg7f4IiqJGCmMMuPlWDIxnpOh4g2STmVQCnJeng71LZfDKItw4AlUZf3rwOosQtKt/6o5DesEm2mTkOhudzg28crqebH71goSdDtTmMU3AbB1RDyy9ueYHdUh7K7mVI1pVOURjLk/wNrG4Xjm1Mpq10Z4p55FOiYoPYxVPI9WNvcncO8ajhpY1csk2WE8Z5LXll5DG81QepCJ9OqtzlzlMpCqsNBZZDwzwbHsiZUsN1vRMe2VCapOcp1iqbTSuN8Jo9z1M/MIsUVzwSzNqMVccxqFxaA/xIXiQ5tu46TtNNHY28GEBM0reMEC6dosrjHkG/OooWfR3hCMDFFRkNINFoI6XlQnDuvgVjCNW6ji2VXtIjecw6q+Dn7pvglqcfDEbolk8j2AWXMr1I0YFImdWckqmrXzLAVzTDdvkPcLhK3rqNQI3tKrENbRpdNE3gCnMxeYzBzn8tJlYh1TTm2+YlopsBdexrQWAeiUx5gpX0AbTVbH3YGT5YmndtyhUCrKVmfiQDLKvm8bW4CUnabg5WlETUYzxyl7g9SCGgPpARwcwHCl+Tq1sI5j2SufE2H2OFZmvJtJZPl+7bVvoOo3MJnhO5O4d0pAtNyvVcpCzX0FE3SAGRy/uCrD4Z2/sEiKD1MuP8xrtVcIwwZz8Rw5N0fJGUDRbTcaTHeriqguwWZ76Gb7GnPt+eVtv86TsbNYcy9igibd97VEdNcKbEd5nMqeRSlwOnOYoEmcPwG2Q1S4M8kz1bpJI2zQoEHWyd0X4OVES9iLr2HcNFHpPGFmEjKTAKQJyboZ2nGHoczwfeNxCsVE+gSTma0tjIqSaOXr3RiLKfllqkEVpRQFyeR0KHlv/hY6PcQXdY1T3rAsIl6DLnT74IWlNxnPTPKF+ecl2OyQ8FSKSqpMNViikqostyvWFpg2N+o3MBja8XXy5SIu3qr2hjfzOYyVh/ocnneVpLM8HtScQVWSlS35Ent7gVfKRGQWX2G4OUW7cII4iVZlzVmPQVMNlkgSzXxrgcHSCM5W/vAeOavAQ6VHtryI0KE7TjXfWaDoFfB2GPQhDiZjYDA1SCcOGM9MMpk+zrXkKmESMpgaYiGc51r9GkopjueOU1rOUqsUvFn7CnH+JK2cT8EaJr/8nMrEuNVXUFGbpHyW2C1tWAYnrsPsSxijUe0q1rEKkQ5xlMI0pkjcAkXtUUyPEvY4YF/sDa9xBdWaxuTHGUxPMlQava99/aBydp60m8JSFqXUAMZ0x+ErqTKLQZWyX2LQHcYqjULxMdobzJ8aDG80XqcZNXEtlwulizjrBDcb5ZDYWxub1ybBDhbROiJGEy28TGvxTVpAOolRx/6MzDyJVbbbBlmP3akx4o0AYMIW4V3DHIlJyLamiKpX8GyF71So5iYYSI9wqzGNZzvknSKe8hlPTa5qXyR2hmTw6S2Xww1msJbehFSZsHDmvrH6hWBuJQA+Zc8ylprc8PlqSZU3ll7HYLpZOL31M91vRewUSMbfhcKsmchHiK3YlVD4r/u6r+Prvu7rdvw8t4PDvv/7v58nn3xy5edf+tKXePjhh8lk7tx0nnnmGb74xS+u/P7ZZ59d+V06neaRRx7hi1/8ogSb7RJjeShlYYwGxwel8ElzofgQGo2rXFi6BkvXu6m8LZu4fJYwCcnYeTynwMBglqXqm1iFIinVXWft2XcaNJ7lrdtpNKgN96gf8odJdIylLCrSMBc9dne9VEaRclI0whaW42MriwjQVnewxGnd6F4HQNH2eLryVrrTQDYW9spzBUnAjfYVEq0ZTY9vaVJ2s+tApwew3TQmidD59aPUPZXmeP4YS8ES5dTAA6d0Fr1hLG95mwSDcdYfAEvcIm6mhOnUoXCMZtJgpj1Nxs0y5I3ct8rhdl0bSA0RmwhQDHi3076v/57bSRN77k3GSEGrSa1k0Mupdltx675t0hQWE+njjKbHu3VpG4FmALZycCyHWMekbL/nW+8IsRO+42NZinbUpuiXiHVCZKIt3bMXonmWgioVv0I5NYBbr4LRmFSO2L3TUTQG0irLZH6SOFhkKApQiQWF4/dca2DNvogJ29Ccx/HLRCnZZuig22nAYMe0eHXhJmGocbOTDOdPYgFhqkI2mMEsvgGAijuoiXdjDHh3teG3MtljDLDy+aQopoYo6RBb2ZSXt/dwLZcgCXAtF0vJ4IU4XGwcTuXOUUsWWWwvkPVzTGQmlzOPKIzStOM2ALFOCHWIa3c/J+5uc1kmgJmvYnQMrQWcVGUlIzKAhcPx3AkWOvMUUyXcKOwGmykF1sbXqtaQslPUaaBQuOr21g5A8Tgsvg6pPIknWaF2gzYJ08FNQh0ykh4jpbrBwM24tfx7TWRCIAt2CmiCsjDrvK/GQOIVcTMVTGcJVTyxamDYd1IQ1rrv9RrPYS++hmnOAuB6BcLsnRXZDh5n8xdIiNedYLpdhq0YSo2gTYKlrJ5nNQPILgcYsJxbUBwyxuC//l+ZGXsLV6M5vjX9zOZ/cwQZJ4POjOLMf4Vzx97CH03/AZ2kQ8qWAJqDTqE4ljnJeCZebpevH2zp4OJaDqGO8G0X+6574u32hrmrzZ54BVRmANOpogoTG44DbcZtTZFtLhKFLXLtOVIDT27p77TRdOIAA0Q6IjYRzjrZ1Nb8exKmO93P19H0+LqZeO6nmEgfZzg9hoMj40xHWNkdIl8urozLny9eRBuNjcNUcI2OaRHEAYN6gBLLW8EaSNtpFqMOkQLHunPtuO0pqF7FALZJ1l0wfJu2XCzbhlijbAeUw2h6nGmmKAw9Qra5hEpViCSr54HkxHWYe7k7Z9pewjo2SGx5zAS3CJIOw6nRlezGD8JVPucKFymW0tSrIcZ0W8STmROMZSawl+9v3Xb7xvNGhoRO0t0SsHs/jnHU+n2BrUpbWXTlPHF7kbybo50dQVWvoYzGcrOY7pSHED1nsiPQuIVCYdKrM+hl7TxOdoR2Y4qiV8ItnGEodwILm1J5YOUzAVb3ewPTZqp9C9dyGU2Nb9r/VMp0x+qjoDtWn6oQ3bMNsntXDIRvbz6fECbBSnKQdtxhgy77lhksuQzFjuxKBMGv/dqv8au/+qtcvnwZy7K4cOECf/Wv/tVtZzb7zu/8zjV/Pjs7y/Dw6pvDwMAAU1NTW/r9Vu2HxXK3y9DrsrjBLCQBcXoEs0EnrpEsEeiQolPasLOXeAWs8WcgbKAzwytltrEJTUCgW1RcD9Ryt9jx8VWK8fwYC+0FBtODzOiIJSdNgMVwNM+IP8awP0rK9rGwydmFBz4PnvI5nj31YH98j916T/aTg/LaNnsvIhPQSTpknOwDB0wFuk09rpNzc1tMqa44mTvFUlyidTpNutMgWzqHsVPdzAG2f2dsyPG7gZj3PoOC2dYMc+25leDMifTaWcispIPdmcW4uU33AE/cAmbyXWBitJXaYIgKKt4QFa+3QQr7/drZq3Jt9zzE6WHc8SchDkgyY+v+nbE9opHnUCbE2GmuVV+kE3dYCpbIFjNYlo0xhoyVW1kNbtC04gY5N0/ZSuO2pzevS5aLchzsOAHHJ+MWGEy3acVtxpdT7d5bRoWFtUbLdyvnwsPjfPE8raRJ1sljrbH9z0HXz2tjN46536/1Xhr0hvBsj7yfpRMH5N0CGTuz6v661vmITMD1xjW00dSjOrnyI3jjz0LYwGSGUNa9J08x5I2AN4LKnSVZ4z6uFOBmUFG7O0HteKuOmZiEWryIUhZFp7TlAXWFxunMgDHdduMOB+L3S/3o9/H3yq3mDYwXUW+2Gc4OEx97J2k7hZs50Q1EsCwwmtC1mI9myTsFPOVjL/9vq8LyeWLXxfUKkJ7gxD2/P1s8RzOuk3VyOMrBTlpYnXm0VyTZg0w0+6Xe9dtRf/1b9UD1RRluLF0nSiKWwiVy5Rye1R0oVFhM5Ce41bpJ0SuSdbLrtMNtlOtBGGNsB2N795Wh6JYpLm9XGA/msNNTtGxD3dIUiHGUA8bgdmaAhDg1urJ14nhmkpyXw1UeWTu/8pxh8SxWfhKjXIyyN+wjbHoa9uG11q+y3H0ulpJFZlozABhjOJXrboM9mZ3kRvM6GSezsu1XPPw4dnMK3AyJX173/TDKJRp5C8qEaOWvep1jqXGybhZXuavea4CWboANvjLA/e0FWL/tvhltEpbiRTJxg5y2SdIj+NaDj8VstT7J4qj7PUi934/Xrz33AnbjGp97+NtR4WVO+8M7ukdtm7rzX7XPZ2CSwkmcuRc4/8h38QdTv8uXFz/Pc0Pv6Okx9mMdudd+Lttt2z2PW70nO8rhbOkcrbhJzsljr7HAIylfwPYL4PhE/ggqNbrm58i2OR6u8hjyhyF7jFB5y+2RaRITM+942LaDMjZpO70SwOAoh8ncBDPtGUqpEmlr/WCxtc7bUnTn81UpOJFZfyu3NZ4RrxcztPvAfqv3B+Fecbe7t6ZVWCvjjrblsNhZ6G63GdWx0neCDiazxyn6BfyMgx3Yd16r7S2PuRrwMjhxDStcQqcqJHaW0ATUoiUyToaMlcPYKczos6igSpKuYCyHFA4nsqcgcxIzEBApD6Osvf38u8d+fE/3U1nWY2wXHAcVh+C4KMumnlSZbnbnqWOTcC5/fsuLODQJ1WgR27IpWCWUUljKxnd8Girs9gF1RJwexdpmoJjN8v24NUPJL5HaZO5oqwwG/CEyZ74FlxRGKQZTg/hxiJU9TkLv38v9WF976bC+rp1Y6z2P/UGsya8BpdDKXT2GjkWm/BRFfwSjLOLMGPbyeLeLh0bTiJfwLA//rrbJdPsm1U4VgLSTvi+xjUGzFC9igJJT6R7TTaPiAJSNtt373r+KN4BXcjFA3i5goXHa06AUcWr4vnH4slemkaoT65iR9PCe14fDfn2JB9PzEZmf+7mf4xd+4Rf47u/+bt7//veTJAkvvPACP/zDP0y1Wl03gGw72u02nrf6w9LzPMIw3NLvt2pgIL/5g/ZIT8tSn4L5rwIG3ADGnuz+3JhVd4ilYInZhZvdLTXsgIuVhzZ54vvLWO1UmVq80t38xx/l2Ll3gI6hMAG2yxB3Jpdu1K/TtGs4QCWfYzDXfb67H7Of7Kf60WsH7bWtVd521OalhVeJTUzeKnCxfHHb2y2ESciLc68Rq4iWrvLI4KN3ostv9wLWec5RBoCz9/+icgFKOdAJFCZhnZTD080m+Xy3IVPJ5hksrPOeXH0BOvMQ2HDs7ZDeOOBsP9iv9Wuvy7W9422/bBWTpxEpFAqViZludu/nk9ljjOfGAZhuTrFQm8JWNpWlWxQNy3XpHZAubVCcr4HWAmQGIF1iiJFtlw9YuY42Pxf7s870Wj+ujd085n691nutWVsk0SGeY3GiMkHRXzsrzN3nI0g8BnWBjg5wLIfBSh7P3ny7wk3l3w6NKfCykFt9XV6tXWExngED+UyKkcwWr9uF16H5cvfrjIKBczsvJ/2vH/0+/l6pOgUW2vPk82nGSyMMpB++67clyHt0OgtciRq0mSWgziMDj96ZnLqnf7Ce1xanWMwobKvFxYIi6+XueUQeWB6ESWK48qcQNSDy4Pi7wetNmvzNHJX3fT1H/fVv17rna43rQhtNWefoxB0UioFSftV1ML9wk5RxSKyAbNEl465T5/PvhuZct02fqWxSwjyLHYfri69haIMTc758HqpXYOGl7kNSwOCFlb8YprTuc/XSfqpr/S7LwEAeWiFVlvt26TyDpW6ZBslzknszTueBnS/6Weu9nm/PM129hltIc6xwjoHcKBTGd3ys267U3iTqXKd140/JZgapWOfh2M53F+j3e3gQ7eSc7avz/cLvgJfji77huDXIcKE/44PZ7AHY/nv4PEx9hhO5NJO5Sb5c+1O++aFv3JVD7as6co/9XLZ77U5Zt/KcW+h3brEPsOq4hQzEQfdzxfFh8Qq0XuZG/TpW6QQvmoi8n6eSrvBw+RFcu7v4dpA85zm95SOtOm+tzsrnazmTZ7B4cN7/Xtqv9X6/lmurrHbEBdUd2y+nygyUV7+eenWeW80ZHMvhQukiWT9L91pId6+FdBlu/AkkISTTJCfewVcWXqejOjS0xcPlR5b7BHng2H3H34/203u6n8qyvjxk3wPBYncMPVWENiyY5ftWKn9fvdrI60uvU41mQUMxn2Ywc6fPMOAuwdxLgAE/hpFHt13a7d6Pt+Ja/RozjZsoFGfL5xhNlYHN+rm9cTDqyPYd1tfVC9s/N6U1f3pl6U3m4+61dqF0kbzXfd7aUoHEDQCoFHMMZlYf71bjJgv1aQAyvstEfgLy7+yO1acKkF27nz/EXXMJ85eg9Ur364wNlfuvydGttOV2mdRDcbeeB5t95CMf4Sd+4if4+q//+pWfve997+Phhx/mx3/8x3sSbOb7PtVqddXPwjAklUqt/P7ewLIwDClsc1Bifr6+5ajy3aJU96LtZVnc5gKq1t2ugXiWyKvjtG6h5l5C+QWiwcfRlkc9rrG0/LjYg3mz/TJMhbeYqc3jqxR5r8U83f2Nm3OzGDQ5u8DtpYIuecqMoBQ4nSxznXpvXnCP7cZ7spcGBzf/EDgor22j96KZ1FmodutQy4ooJLN0kk43ReoWU8OHJqS61EAbjaUsFqw6rgpxoiWs2S8BFsnw4yTbTmVd6v5nsb3u6xqqDFNvdDDa4AUF5ubuvx4U4M7PdjuwgMksEqV6e1sPdJvYxGTtHBul69+Kfl47+6ne79V5KJtRbFPFt30a9SZLje79fDpewOt0z8d8UKPWaONZNo3qHEp5RDrCy86R+BtltHGAYWgCze3fqy0d4M59GcI6+dPPMh8VNj0Xxhiauo5C3Zeh4aDbzTqxWd3fjWMe5M9JjaadNPEsb0tbYSoFU7VZGmH3fj7NApFr3feYu89HEldRM59nPAlplc9gZSeoLQZA0KNXMQQd4J521EK7Tq3VLeeCqWG3thbc4y4toGrLn1fWAqHZWftsL+rHXt/ztUlo6Sa+nVq1KnqvtU2LKAnJOQWs5ZVvBTVANp+l04zRDZe5++7ZWdoopuvdjAAtK2Je1bFRuAtfRTVnMMUThIX1swQopbhVnSGMIwCmzSIFZ/2Ta+kQZ3GxuwCFDjq7SOwmO3rtmznI96Wt2k9tnYNuo/ritm6g5l9BpUqEg4+tyhI+yAQ1081U0K4Z2ty+3gxT1TmipHuNzLBAzl6vzlvAMLSA1tr324iQIOmQsbOr+uy6YzOjF9ELV3GXat0MymqeUO1dv7of11o/2jpbcfe50NplwBoj1jF+lOHy1FWydrYnW9Nsx0ywwFKjhYOiGE7jTV/DlE4R5reXeaytmxi6GZPvttCqYRoNwlabtGljmRmiTAPzgG/AUbh3P6jdqPf78XyXvvyrtEee4/ONK7wre5Fmo1ft5S1S3UCzZjPY/1s8+ZNkgeYbn+VM9gKfmvok16ZmSDtb3VZwc/2uI4elrdPv83iv2ER0dJu0ncHGwYmqWDNfAuWQjDxBYt+7iGQ9+e6/agiEuLV5VL1NvdUmsWvMmQ4mttFtmxmzuCpTyFbce94MmkYckKeMhUM2Kq85dnoY7Ne2znr2Wx1/cC5D1jhhEpKPK8zN1QlNSDvpZg+cqs2QSru402/QuPYKSfEMUfkiZvlacKo1rMUaYMCKCHNLLCx1s9EAzFqLGLNIykrteZtwu6SN/2DczjRq9isoL0c0VEA36qxVr7ZqsVWj1l4e16MBrdTKe1NbWITbc756ntDuPm9sQppJk7SdwdvCOGevTTfmqAXdMs+YBRLPpqWbWMra4i5C23eQ70GHpa2z13r5nvutq3Su/wEpv8hC/jjTLLBkt9BGk1ElinS3TzZNn7l7xmwWgjq1Rre+p5MafnB73ngY2kB78+vdqy7A7XF4e4FQr78Q7c71ncXbo8+R3bq+tlL3xf7V82CzKIqYmLh3ZSacPn2aZrPZk2OMjIxw6dKlVT+bm5tb2TpzZGSEubm5+37/0EObZeZazRj2zU27l2WJ0yM4hSpEdRayFarNKxxfvIQThZhoFis7S5KZoIDDOQUt2yeTOY7W2ztOQy8x156jGTexXIuRzAi6CdVogSu1N7FsRdrLMJGaJKWyKCxKTjciVxmN27reTfuamUBb+6/BvZ/qR68dtNe2VnlTVpaB9ABLYY3hzBCXqpcIdUjey3E6dx61SeBUZAKWoipDmSE6UYeiX8LB7y7uq9/AdLr3M6txk7hYQJuEwLTxrNTKNh4Kjdu6uVKPWypmuj1Fykkx7I1tWAZLWZTsAcxyzIId1bA6C+hUhXg5uM0AevARVPV1SJWIvIGevm/NpM7l2iW00UzkJhjyRnvyvPu1fu1luRphg0B3cEnt6Hk6pkUjqpN1sqTvmexx8Ki43c9F1/VZcmskOmHAG1x5nWV3kCAdoo0mNfoWpm/9CZGfI4kaTHrD7CTA0A1miIMF5mybjuUzkhpfCfS027Poxlx3oez8a1B4ZtNzvxjNcaV+FYCThZMrnxd7wdIBTmsK42SIUr3dXvZu/bg2dvOYe/F6rKSN07qJcbNEqc3vUQrdDbDHEKXHMPdsLXKjfY259hyOZXO+eBFPbXyNGgPD6THC5Cq+45O3i2u+5oX2Am82ruI7KZKFV9BzX6Hg5RnyKgTZc+uep45pYWOvG/i20T3gXkP+CLFOcJRNyRnc8nuTZI/hBA0wmjh/vGfvab8/C3p3fMPV1pssdqp4lse50oUHCjhzwwVUWCdOD6PtjSdejDEEtLFxcJcHE9q6wWtLr9FJWqS8FGOpCQa9YSwchnNjzHW6gwCxialGCzjKpuCUUVj4Js1EfpJGUGcgPYAyNla0BLWbWHEd5ltY2XGSdSaEjDGMZSa42bxBzs2RtfMbnttEediDD8HSVVR2mMjJ79kEbr/rXb8d9de/XfeeL6UUav5VlI6xlt4gcm2uuzkGU0NkrQIuPgPLba/V51kxlhnnVusmOTdPWuW29D4oHeO2bwCKKDOBUTYxIa8tvUqQBBT9IsezJxnJjBIkbTJelq9WXySlNAXLMJIuEGWHUTrBWmMrrd20n+pav8vSPbaiYJVJrJhLtZdpxwFpN825/AWs5S2L13q/H1RCTKg7+Cq98t5bOmQgqNIyTbB8cq0ltErBwmVU9hh6iwuyavECb9TeBOBE/gQl906bfCg1ypzRlIY1OWOhy+fRevXJ75gW0+1pUrbHkD+2Ehy9kX6/hwfRTs7Zfjnf9sLLOIuv8PyZbyCKX+ecP7bn8V4rW2ea/R9rhldAp4dxZr/MhYf/Kp+Y/j2+MP+nvH343T0/1H6pI2vZz2W7134oa0LMpdqrtOMOeS/Hqdw5UrXLqPY8xs2SNK7Tyk2S1QanPYNxc0SprWXIbmeGaNZfJ1WcoFk4yQVlCOOIgdQgnkqR6IRqvICFRdHt9ku24vZ5m4tmuV6/jkJxqngayzj7/zrdJfuhLq1lv5brXkvxItVwgaJbWtWuAchZJW5XzVh3r5cgCRi1bU4rm0YcES69gXYHMItXUblJmpaNqzyMk8ernIPmNBSPYVSa4/kTzLfnyPo5ppvTLIU10o7P2cLFDbcFd6IqVnsOnR4gdvu3q8l+ek/3U1nWohSwcBkTBZgowM7NkmQmgdX1yhi6263eM++zluHUKB3dxlYOeWf1wu04M4aTX4K4Q1I6Q2xiAt3mRvsGzaBJyvE5t0E9s5Mmdmtq1X0+NhHTnZsYYDQ9hvMAY12D6RFacRvP9si7JWbDGa7Xr2Mpi9OFM8vJSHbHfq8jD+qwvq5eWOvcrJ4LGMeoO+0Ng2YmnGIxnKPiDTDqjWBmX6NopZmr32CoeBJLKV5efBljDMfyx1bGfG4f724Vd5AwHWKMoeINPdD7FOeO4wTN7jaaucl1n8Ogeb1+mWbUwrd9LhQvYm0S8hMTEemQjHJwmzdBuUTZ8fu26twKqYfibj0PNvvABz7AD/3QD/FjP/ZjnD9/HoCbN2/yT/7JP+H9739/T47xxBNP8PM///N0Op2VbGaf+9zneOaZZ1Z+/7nPfW7l8e12m69+9at84AMf6MnxDzqtPMLKY9SSRV5feh1LNclbMKzAKBvj5lBG40x/gVLQoGQ7JNlTbCffgEKjwyVUYhjyRyinylTSFRZr09itW+Qdh+cXvkQ77nCudJ63Db571SCj07oF0y90vy41CcvbT/sqjjYLi8n0SSbT3QnYG/omAO24jUZjs/7gvVLwZv0NmlETpRQXShdXr7Tw86wE4bh5DIZb7TdoB1WUk+Nk/mx3AviueuyVGkwRoU3MFA7pYpqCXV51zPU+nC0TYN96HhOH2G4KPfEu9HIWhSg1ghob2ZUP9o5uo003yrQZNRjafzGfB9JiNE91foZ6vcPp4mmyVvGBnich5vXaJcIkwrFsHio/jG3WfpM8leJ84eJ99cRRLpPpE1i6Q0e3uFU5j9YaO2owjl6Z/NouJ6qhbn2BejhNpCyqg4/iWR5DfjcYSLs5LMsGk0C6vKX620k6K18HcWcXWjD3s5I2dlzDrl1BN+ZRSuGOv4XI63+qYtG9b7rzL2KacygU7sTm743bvA4zX+l+PRgQ5u9ka1JKUQ+XAIh1Qifp4DmbB4QW7AKP+6MoyyJcvjcrk2DpDtpOY1R3W6nFTg0sQ95x8C2bTtyBVGnd552PZrlev4alFGeL5+4LJuveAy4TJiGOZXOx9PCGAz+eSnEis/10+ImdIRl6Ztt/d1RoNPWwAUCoQ8IkwLW394HpxDXUzT8Fk+BmbhKOvn3D++J83B2cc5TN2dJ5UipDoAOM0cwFc/iRh9I2vp2i6JRW/e1MZ4rpVjel+6kCFJ0BlFIMuiMMundNHClw6aBnX0L5Wezhp0gy9y8oum1ApRjyhkn8EnoLnx1hZhKVXX/QRIj9SCVtVHYA+9ofErXnqAWzRGNv4UrU5OHSY2DWD9Ivu4OUi4PbOp7buALzr3a/HkoIc6eIdEiQdDP7NKMGoBhNTRCGN7m1+Bo3ogUyXpGwfJo5pQka1yn7DY5nT215ElfsoqSBtZzhzovb2O1bKH8YbXn3vN+aMHfygQ6hSXi9/hrNqEXRL3Iye6bbTlr8KjPTz+OZBHf8aZSbhtig/MKqAffNtOM2Znk6v5W0Vk3K+irNROYMZM4Qr9G/VQpuNK5TD7srulN2mqKzN9voiIPHf+3X0G6OT7swQpEBZ6vZlY6upHgaZ/ZLFL0PMJk5zmdm/2hXgs3E4RGbiHbcHWtpRi2UbqIWLsPcq5DKMpsf4EbtMidqV6gkNko5OBNv3TDYxQ0XQCdcTZaopofJKsWYN8CwtzpIbTaa5lbjFgDH84aKu712UjvuZv0wGIKkwwMOX4kjLibkav0KiUlYCmpkSrl1sz/FRARJQB6Duf4Z0plxrJRFNTXEdP0WE+USM+E8NzsL+LbP2eJ5KJzBTVcgiVBo8naJfK6ENi3qzVtYyqIdB0QmxF4n8N8yAdbU5yAOsZw3sSbehbZ2tnhZ7D5j6I75dZbAstFuds3HWTrEnvocJupgOx568l3odepgM27SCro7I1TdxVVjONryCQaeQClITMIbjddYCpZoJg3KboUgDolNhK0clAIrbmKFdRK/jLF9nLkvY1pVlFI4E88Ru2UWwjlm292kLo5yGE2tPya0nqyV56HiYytzX90+LGij6STtTYPNVo2vSn9W3EWZGNsExCqz4dbfbvMazHy1+/U9cwHdZBuvMd2cwnM8vmb0PQymi6STkGOFCjp/jltxbSVTdyNqrAo2u5ejPCbTJzcstxMtopKI2B9csx+e2FmS4Wc3fA7ozgvcbsOFSUhkIvwNFpBFhFxaXrh4Nm5RaXavRXekO0YrxE70fKr2F37hF5ifn+fbvu3byGQyOI5Drda9GD/1qU/xEz/xEyuPfemllx7oGG9961sZGxvjH/7Df8j3fu/38vu///t8+ctf5sd//McB+PN//s/z4Q9/mJ//+Z/nve99Lx/60IeYnJzkueee68lrPKiUUoBZGfC7HdyljaZZOI0u5TCOT+wUsEy8sjUfSYIy8TaOZHAXvkqp9iYJIQvl85S9CkQd7KnnKQRLJFaA0hEZJ021s0BsAjx1J1uCMndC29RyauGOaXGzeR3P9hhLT2642kOIu6WsDMOZYZaCKiOZ0Q0DzaDb8I11tPy1IdHJqkGLMHMMdyKLQRF7ZYyu49z8E9LBEnbpNFHueLeDaOKVdo5Vv4rXniOKWxRHn1kVxLMULzLbmabgFRn2Rrk3m5TSMSbpXgcmibrbTtl3tuzZrYnaglMk6y4Q6ZCh9PqNKLE9jbiBcQzaaBpRk6z/YMFmBk2iu1u8BqbDleYb5J0ig+7I8v3+nsevU0/cYBY19UUyyjBZGucmCSPZ0QcONINuYx+ju5kUkgClwLbuPF/slnAm3oaVBDB8AhZamz5nxR+kEXUzCpb83Z+UskyEM/U8JCF28yomNYwxNiTh5n8s9oy53VbBLG/Jt4nkrq134tXb8BhjGM2Mc7N1k6yTJbvFCS238SbMvgwo3NHHiVNDeDOfx7Sr2IUJwsrD2JaNbdnUoiWUnyF97J2U3QJh+sS6z1sPljAYEmNoJa37gs0My59PQGJ0Nzh4Z7sdiwdgYTOWHWOqeYu8VyBtrz2AuBGVhN3gW4CovXzDXv/NXAqWgyJNQjNuknIz5J0ipVSJWlyl6JfQiSYxEa83XqXqFMkzgIVDclebPjZrLyXxmldh9mVMexaGLxLj3SnfWufABDi3PouJOjipItHocysZeZRS626fJoFm4iBxg3nU9OdBh6j8ODozSLs9h60THCfdzX7c64Mu90cA1PLXlrIxdsJSUOVi6SFsbJyoRnz909jNWzxcnuCm5VL080w3Z1FY1MI6STbBkcH5vnI7U3jTX2YyWaJdOkG6ehWXGVR2gHD4Lfe83w/e3gxNQCtq49ouzahJQoSrPJK4TjWapxMH5II6xdG34CQJsV/e1sRNya9QjaoYTXecZx1r3eONAde6nQVcYe9xxj1xgBhD6tX/QG3s7Xyhc5W3Z8/1u0QHQlI8gzv1GazWLBeLj/DxW7/NUlil6JX6XTSxT3nKZygzRLWzyGB6EEdD7BSwK+eILFjAQgHtzhLGLaOMXhmnv1tEyM3WdfJhlcHqdRzjUilUMBjc6RdIpQdxx96xki3n3j5Csq15h65Bf4h23MRRLiVXApfFg1HY2JZFkiRYSmHdNfGvSbjVvkEn6TCemSBtZRjNjpK0blH2C9iWSxhXqZcfwsqOEJQvMNvoLnYPkqCbeThaQE19EVB4QxcIsiexkwb+rT9lLJiinh8jzJ/E3yirvtawPPaD1qvmzcT+FpUu4qSHVuZc16JM3J3vAUwSd++x9joBj3fdf+MkBvf+xxgDkQlphM2VwDLf8Sh6JXyVoqFrLDVvUJ79CkUrh5cbJBx8BuJw5Qlu3+fvHst37J3Nxd6+5Q+mhmhFLRzLpeCWNvwbpWO8uS9gWgs4+VHCgcck4EwAYOkO0c1PMN+4QWboEdKDb13/wXfPBdwzr2Mrm+R2fccmNppo8Ans/CLazZJYGYquTdVdJNYxg3fteNOdflt/zHMtbjCHuvU5MBqvcoageH7Lf3svB4/x3DizrRnKqcrGnyNAkLQJkgCFoh0ugbK6Cya3Mp8ixCZ6Hq3zT//pP+31U97Htm3+1b/6V/zgD/4g3/Ed38GJEyf40Ic+xPj4OACTk5P8y3/5L/mxH/sxPvShD/HUU0/xoQ99aM3J96PCDeexZl8EJ0U0+DjaTpO1CpwuniZMIspuheiuqFetHMzQI1j1a5j0wIbpW+9l6Qjqt3CMzQhphjITJHa+e1OP2ji4DDsZ3jNwjpdaMxzLn7hvm6ooM4ZXbmF0SFzsZuGYbt+itrwCNuNkqbi7t5WZOFwUFuOpY0ykj2/5w/94/iRznRmybo6sfX/AQXTXwLoftsjqhJo2ZNuLpJZXnySpIVK2gaCOyY4wkGhSloftl3CXV21oEq41ruIYzVLYJF/Kk7nneImdxR56CNWcwuTGNt1eq1dc5XMuf6E7c7ZBpgaxPWWvzAIBvuPvaNDXweNU7jh6/vO0a1dIiqe56TbJlwuk6GbiUybG0mF367N1PgNVaxZ0jAWMaJty+ZEdv9+RV8YbeohiZwErUyLlFines/I1dgooF7C2NsnkqzTnCxeBvQlQUDpYDvrQ6OwEystiUgPEKQm83C9U0sEMXcSqXce4eeItbHEa5yZxohbKJMSF+wO9yu4g5dIACrX1erac1QoMKmpiO2lMa6H7o/ot7PJ5zpTO0my+SK4TkLp5mXLlDF7+0Q0HSQbSAzTiJq7VTY9/LweXE/kTLIYLFNziplt+it0z4A4zUB564Htn7FfwBs5CZxFdPInZJGRlMDVEO+4GEhSW64aNw4nMGU6mhqnGDWwnw2xrptt2bsdobMrOIMPL283ayl5zUkYpoH4DTELilbEyg5AaJsqMrVseKw4w0XL2ybCJMhFg8BZehPYCZuA8YVpWyYmDTXVmIYnRWOjMMLZyGRt+jIX0IHmniNqFaF+dG8Um6U4YZI8DUA0WcLTHoDeC0stBnUmTlEozkRmAmVc5eWKC2BsnTjRLQY3BzCC2cSQguc9UawZ0QlHlGDSK2C51J5Y6dRSauHACx8SAIsqtH4y+GV+lOaU0nanPkyuewDUWBqjmx8m3z2ApMLlRXLdC5G6/Uvgqzfn8w93X9ACVajx9jIyTw7M9cvaDLboRh59769PYtSt86qHvIAxe4ZHUsX4X6UBISmcwKOzZL3Jx4p38/tTv8Nm5T/EN49/U76KJfUphMZE6zkT6GBhFAthDD6ObU5AbxSOhFSyRmngrVrsFfpHYvz8D2WIwz2JnEaczTy2sUnGHKOHhEmN5RXz87udgagQ3nMOafZEJx8PNj6BQDxQslrayXCg8AsgiFvHgbGxOF87SiOpknRzOXdE7tbjKbHsWgBtc51z+AqP+BFZqAscuQzBPZeRJZpttUukRPGeA4UzCVGuKrJshbWdRrTlQCjdchKt/gJl4NzgeJmpTtIoUtUOUObH+bie6A8rGDD+K1ZzGZIdJHmCBm+gPoyyiTcYqEzvTnfdp3MJkRzd8fwe8oeWAM7Mq6OVenvIZSFWoBkuczp9jMn28uzhKKa7Vr5CK21TbsxS8Ftb1V3HdLMnQY9i1qxi/QOx3MxdX3CGsfHfcsriN+/Ttent7Z567Za0CDxUfZSudUztpYZrdzGqmMY0qX8BIVr8jR6GxkjbaSq9kAlPhIjPVyyQmIZx9EVV5FFg7hiHOHcddnuOJ88dX/S5t5Xhs8HFuNm9ScIsUnTIaG33X/I+nfM7lHwLuLAy2kybO3AsQByRDjxN7W9veWEVNWN5JiuWFxDsx6I4wVBrd0px32s5S8PI04xapocehuQSWQ5Qd33E5hOh5sNlHP/pRfvAHf5BcrrfpzV955ZVV3584cYKPfOQj6z7+Pe95D+95z3t6WoaDzFq6gglbELZwWlOE+VMopbrb+K0zzx+lxyC9/sTSeozlQn4UajdR6QLaWW4g+QUoncJq3sJuzzEZJUwMnCZKn+XexoVRLkHp4qqfedadiH7HWiNsX4hNbCfKPGvlyWbyW3ps4hWp5E5R8urYpVMEyxeVHSwQxRY4RZyohZMqU3QnibKnWG5SoLAoWxbWrS+g4pCcV0bn779/htnjkD1+3893nwIZtOmpnF1gojLMot1EmZ2t5i8ZhWoH3Ixj9MJrZMfftpJ23dIdnOnPQ9DAKZ9cd6WEyQyiaje6X6cHexRYqLpb/+ROkgJ61Q3cywHExM7ilE9B/Tq6cJygcHbvDi425bWvw8xXUbZLMvrMloPitZUmHHhi4wcZta3bni4cx+osoWybODuOsTzsTAnTrkF+FGO5ZL0sQ94greqniKM21G7hFBeJ1hiovy1vl3moVMBCrbv1WcEpU3C21qEVu2wH906DRVA4t964yH2KTplcqYC1XDtu89o3YOarDNs2yeiz1JwUhDUA3OVBPk+lNkzpbgyQG4dODeOXCQefInY2bg8lbg67fBIatzDFk2grhduZwdS62+Ko+VdRk5PSnBAHmkkNoqxrAETFs92t7IHd2ljba12D2ZfA9kjGnkXb3daUa7skJgEDznKm49gfxC8dx7/xh+jsJEltHjc7z7HMSSYzGmXsI73wbr8w6SFUfQo7qmJaCrs5DYXjxKUz3e2HrTRh+dEdH8fGMNSokniDqHYbwiqRP0jilZgudtuzo16FnUQf7iS40lEug54s3hAbS730b0kyY3ySBie8QYp2pt9FOhCMk0HnJnFnPk/6xDdwOn+OP575hASbic3d1Ze5e/xxEs3EclsizK5/7789Tt9OVxgyoFQaCqfImQTVrIIxmEw3MMKqvoEJ29hRyHEdEAUhKjNPOPQUZoPtn9YstnQwRA+kVIaUd//njKu87kJEDCk7tVLftIGwcAalzjA4kOeEqa/8bsgbZcAbRGGjUCSZMfz2LMy9gC6egMXLmPFnsdwUJg4hN77+ThTtW6iZF1GWTTL6DMHgU7t0BkS/hZljkNk8sN5RLhPpzeeHFBbHMieZyCRY2HfVMUPKSdPUEZXKGewbn4PsKGbxKiZ3nGDwyXueR1He5hbHt8el1PK41NrjtVvrSyROBjszgGkvonLDGMvbVlnEwafQePMvYOpTOLkhwoEnMcpCeyVSmUFarVmswiTWBu0HbaUINpgLKFlDlPJbSWxzp97arSlMa7H7de1N4sGtjc3HmWHc7AxELXTp9Jb+ZjNbnfO2cTiVO4chwcIhXDuBohAPpOfBZr/xG7/B3/27f7fnwWZih/wCNKZBWZh19gfvFYMiqjyCVTyFtlIY5XRvw0oRli7gegV00I0ktmo3UYVzW+ocjvhjpJ00jnJkBazYV7SVIh57G0oHhHetPtFuDsuyQCfE+RNElUfv+/BXKCatDIGdxvNK2I1pTKE3DQ2xf7mW2+3s7fB5tJ3CcVKMpMcIUhkqhTO4dDtedliDzvIKidp1VPH8mseL/GGsyXeBUmhZHXQXRVA8jypd2Fagqtgbqn4LoxOMTrDaC5DfegbWXoudImriXcCdwe5w+C1YuoO2M9zujJb8QXKls5jmLGmvhHY2z1K52bbP4uhaq26o+k2MjjE6xmovMJo/RsZNM1AsoJvelidjwtwJ7PQgRrnoLQzmGSyC0kOo8sMr90vjpFG2A0kMqbIEmokDL/IHsY69G4zZ9SzDKxkGdYLRbezOAkm2O75Sdgdxii7GGApOCegu1OqUH8U3GrN0Aywb42RRWN1gZYkz2xei9Bj2ZBFr8WWS+jSkhqFwsjup30NGWZAqYTVmwXFJltsbRafCqYJNYvRK3RFiP1KdBfzX/iNXzv8PfDW4wTcXnu53kQ6UpHQWZ/p50JpHS4/z0av/gauNNzmeO9nvookDaKttibJbwSnaGGPwKk8TYq30PazJe9pPfgGacyjHRjcXwM5gmnPY5SaxK+P9Yv/I2nnOFM8SmXBbbSfrrinXxM4QDD2NEweYoAVerjuGNP5OlIk2zGJlNafu6t/PglwfYlvUqroI3THLY5kT1L0lUoXTYNLEQQP8LNrqTeTJveNSOxmvNcohHH4GS7fRVka20DyCrKSNqU+B0ZjGDHapSezkMVaa/MlvxgsXcfwKntrbyCnj5roL+ozB+Fuv49pKE468pfscfRgoVShU78OChOh9rTLG8IUvfIFice3Gz1ve8pZeH1JsQVg4jeMVMbZD7PY2A4YTVQG1qkNosEjW2HoQIPEKOF4GE7Uhv/7qjXtZyqbkrF47bifN7lZY29jmU4jdoJUL9uqMe7Fbwhl/GyrpoN0MTmeW2CutrNSzTIQVt8AfJO8PdbdRyY3KyjyxZdpOk4y/DTts4PtltLoTFJB4BRw/B2ET8mMbTvTv9qSpEy6Csondrd2rLd3B0uG+uLdLoNn+ZLIj0FoA20Gneteu6bYr9KaZnO4rzz3VxChnpR20Mi5vLNyRd2AHi2g3u+GgohMtApYMtot12UkThSG+q71973VhLW+dWUnnmWvWt/X8G9VPZSKccInEza0KUr77fhk7+W4bKG4R+buV+0mIvXV/UL7BCatg2T1tsxgDZEehvYSyHRK/tPI7hdXNTn4Py0To/CQqM4R2svuiDSXul9gZnMwgTvV1ACJ/e+2NrTAGosHHsfP3tjcUebvU8+MJ0Wuplz4CJuG/V8ZItRo8lJKtXbYjLl/Au/772NVXOVU+R9bJ8Uczf8B35v56v4smDgFlNHZcR9tptOWh0DjhIsby7mTcNqs3SLi3/RQWz+H4ZbTtQu0K1KZQmTKJIxkMxf6Ts3feptbKxQw8DLpD7A9hlI1RNrB6YZcT1cAkK9uxmewQNGbAstAp6VOL3nCUu5KtLBp9C3a4ROIV78xX6RA7qpG4+QcKQNvKeK2lQ6ykTeLkV7ZFXPf5lL3uPLM4/LSVxskNYeozqMwAyV3Zjh0ri+e52GEN7dnAzvvWTtIAFPEm2xVHqRGciedQSUy8zfuzTDWJw2hXQhg/8IEPrPlzpRQvvfTSbhxSbMKw+f7ga7GTFnZnDu0ViN3Sfb/32tdh6kVQ4I48TpTefBAosbOYsbdj6WDVBNl2ueE86tbnwBi84UcIM5MP/FxC7JbYLWBbDs7NT2PiEC8/Sjj0FCoJcaY/C506qjBGPPkO0DGJnVtzwaClQ5z2NMZJb7jtmjh6EjtLkr6/AXw7456VdEicnXfKnHARK6oTp4fQ1taD07zmVZj5KiiFO/okUWpk4+NENaypz0Ic4w2eJ8xLpj9xvzB7HDs1gFF2zzLyucEcaurz3XbFyCOE6d63K7Ty0JtcA17rOkzfbls90d3WvAeU0bjtmxhlE6dHZEXgAeYGM6hbXwTMcvu7W0d247q4l0LjzX0J05jF9dJEY29b91ixk4dtBm5u12Z9FSF2k1d/A+ZeAWXhjj3T0zZ6mDvZzTBoueg1Vum64QIqahCnhwFrVb8i2Wy7aNFf4RIqWIQkwq5eIh4ewPQ4/dxW2hu7zYkWscI6cWpo1xe2iEMkiUh/+WdpTryHP2i/ziOpSdxtbqt31On8MbSdxp16nqRykYdLj/HpmT/kL5z8TlzZfkrsgMLgLbyAqd3ESuWJR96KW38Ts3AZZdk442/Z0gL37hxFdzvlpFLELp4msTPb3kLzbjJmKnaFMd2+tw6J0mMPXEe9pdcwC6+jHBc1vvY14namUVNfXJ7nepgwe5wwPYl9rLyr/XtxtGkrhU7dqVvKJLizn8O0qjipPPHoc90EC9uw2biUpQOcqc9C0MAujBMOPL5mX8gN5lBxmzg9sqWM++LgUibBbd/CWA6RP7Kc6r3LKItw4AnsUrMbV6Ds1X83+3lMaxEnlYPK1++oHG5nCjX1pe7XW5jDit0ybO/yEOLQ6nmPXSnFH/3RHzEwINH2B53CYM98ATo1LNvGnnjn/VkOOjVuL1lSQQ22EGwGoC1v00aCEy5iVy+DlyMsnr8vyl11FkEn3a9bcyDBZmKfsuIWJg6737QXUEZjxU3odLOMmMYspvII2l6/4+jPPo819QWM7aHOfRuh39/JA9EfbvsWVv06JjNEuIVtMLRy0c7OW71OXMO6+TyYBDdTIRx9buurMIIq3c8JgwprsElD3QqrEEfdb1ozqMJpWfEh1rRR5qUHoYI77QraC7ALwWbQ7bxatWuY9ABh7tSqTjQAwRIrbatwCXoUbObW34D5V1GAO/KYBOkfYKqzCGa5DdyZX1VHenNdGLz666j2ArpwfNUAizIJprXYfVTYxkrafRv4Xt1XcbAn3tHz+4IQG1Gdajdzh9HdNs4mk5vKaLzaaxDU0aXTRF5lw8evt4LbiWqom8+D0biZKZLK+Tv9iuYcqhJjtjkpIPaGhcauT2Hq00B3mxk1lGx78tIyIU71NVQckJTP7rtMdk5c7/YddIKbKRGOvK3nAXXicPJf/VXsxg0++fhfo976Es9kZOHRtimbpHKhO5H78HfxePkpnp/7NJ+b/yxvG3pXv0snDjBlYkxztvtNp46VtDDt+e73OsEKG7DN3VSMsrb3GVa/hTfzEvhlwsLplQVU7sJXMPUplLJwx9+yaRtLiK1wg+k7i7zKDcLSQ9t+DqXANKcBg4lDrGCJJHN/G1+FNTC6+01QheVt1hM7i5W08ea7ARBx6bwE8Ytdo3SIaS9nxe80uuM9DzCvsNG4jB03IWgAYJqzqMr9fSE3XFhOMqJx83MEg0+t+Vybjq+KA8GrXcYsXMYyCZnCEIlxlvu43d0+jFo7k7zSIaZT634TNCFqA/Z9j9sq1VlYuQ+rzvymc1hCiDt6ntJAtps6PJRJUFGn+02SoJLwvsfo3DjKTaO8DDrbm8lQ6LYLrPmvYpqzmMU3cILp+4+dHka5KbBddE7S6ov9K/ZKqPwIyvYw5dNoLBI3j8oNgWWjipMbrhJRCqzqG5h2FRoz2K2pvSu82DcsE6Fmv4JpzsHsy9306ntEJcFKYANRkw335LyHyU2i3BTKz6IzmzfSk9QA+DmwHChMSqCZ2DPddoUPjovJju7KMSwTY80sX8dzr+LES/eXIzdx1zXTw/ZN0r7zddzp3fOKPaczu1tXnbAKc69imnNYcy9ikdw5tnJR5VMo20MVxkn6GOCwuq8So/T9fRUhdpMuHOtei6kCyRbaOE4wg1l4vTuoPvfVBx4L77bLliejoibayd3pVxQmtr36XOwdjYUunoDyCVR2EDP8KPoBsmQ4zSmoXsU0prEXL+1CSXdG6fBOAH/YQm2n8yCOriQk+6c/QTD2Dj4W3+CUN8zALmdIPayS8kWc2utYrVkq/gDHsyf5xNTv9rtY4oDTykUVJ7vtjewgiZPFFE+iHA+VKRGnt7+jynYoDEy/AM05zPxrOGF3AYxSYMJm90FGQxLsajnE0aHigNsDoCpqb/zgdRgDFI53xzhTeRJ/7UBInRkBP4dyU5jc6oWBTuMq1G5C7Wb3ayF2ibZSqPJxlO1BcbInO6XcK3bzqOzgXXNia/SF7urvmrC5Zr95K+Or4mAwcff+aoeLUL2Oacxgz7+86XiJtlKo0p36ir+z8UmTGem2aRwPk9mdeQEhDqueZzb7pV/6JYrFIu12mytXrqC15vjx4+Rysq/yQaOVgx56GFW7gkoPknil+x4TuyWSyfcA9HSlqjGgnBSG2nKkzf1Z0GK3gJ54NxgtqVTFvmaUQzj0NMok6OXo+u7PnkHpYM2tcVb9vQE9+BAqaqH8PPEDbIkrDj6jrG5jN4nAtjHW3m0nEvsDeJXT0FlEF09va7oo8iqoya8FtvY5kdhZ9NjbUSSbXhtC9FLsFtETX7Or7QqDhXE8SEKwLIx1f0BAt231tcuP713bKimcxIkDsGyi3ETPnlfsvdgtd+sqZneCSiwHLBt0grFT9225GhTOYhVOrbRp+uW+vopsoyn2WOQPLbdxrK21jSwPlNXNhOakHjigPvYH8MqnIKiiS6fR2+hXiP7rFM5j5U+gsEge8B5ubHelhWCc/feex14Zr3IG01lAF0+iZetusQXpFz+MVb/GF5/4m1ytf4a/VHpHv4t0YMWVCxhl49z6NOGZP8vj5af4zesf5WbrOuOS3VjsQFC4gJU/ibF8DIooPYZ1bASD2psMls5yRmV1py9tDJjBh7AWL2G8PPHyFp1C7FScGcMp1lBxh6R09oGfJ8ydwMqOYnBWbQG36lhOATX+LlBgzD3Xku2t/bUQvaYUQfEiVvHcro33GOUSDj+7Yd81Tg3jlk6gwjq6fHbNfvNWxlfFwaCLp7CTCNI5kjCAJMJsZbzkrvpqlA3WzvqckTeANfk13TLJAj4htqXnM9VPPvkkP/mTP8kv//IvE8dx9yCOw7d+67fyj//xP8bzpEF0kETpMVRmbMMb+4N0JpWiO8iuY+xgEe3l7kuvGg08gpMexDhpIm/tbVm1cpDdGMRe6K7GfvA12caAuaeRblCYLW491ak8jpsawVg2UaobWa+MxgnmMHaK2N1fW6eI3jPYxCNPY7fm0KkiiZ3Zw2NbBMULULz/d1u5Nrb7OWGUg7mniWKZCDtYQLv3f14IcbsG7nSAe7fbFUZZJCNPY7dm0X7xvrq8m/f1xM6RDD3T0+cU/fMgmXA2o9A4nXmM7WHGnkUFNZLM0JrX1YMOPFrongYdbKWvIsRusHQHO1gi8Qpb3som8iq4o0+j4hbRciY0hVl7UmkDRlkEpYurf7aNfoXov50GBUapUdzRJ1FJRLRJhvnN7rt20sIK6yR+uWfB9t2+w/k1+w5CrEW1Zsl89n8jPP4N/GZ8iyGnwClPFtk9MDtNUjqLe/OPCc/8Wc4VLpJ1svzB1O/ynaf/er9LJw4ypdBqdXtjO237rfQFnLgb3BP7A6sCcwwKxp7GmDe6QWV3ZViOvAEYWXvuQIgHpS2PsPLYjp5jpc/gFzDWxn1og1q1k4SFxiiLKHsCdzmQJkrL7j5id1kmxA4WUfeMvyu1PP7fg7GXzfquRtmE5Yc3fo5NxlfFwRE7BeLhZ4Hu1qgqDkgyI93MpVuobxq7Z0P5Ow0ys3SIHS7K/JU4cno+S/GTP/mTfOITn+Bnf/Zneeqpp9Ba84UvfIEf/dEf5ad/+qf5+3//7/f6kGKX9XryxjIR7uyXIaxj6w5xbHAcDzPxTvRdjQxtpQhzJ3p7cCEegBMtYs98GZQiGX5yzT3Cd5tRLmF29QpUt/oyVK+glI0z8RZit7zn5RJ7K7FzJPn9kynUDeexZr6MsT2S4Sd3rRGtMLizX8Q057AdD8bfvqfBdmJ/s5Mm9swXUUmIHn6MyBvsd5E2lNhZkvza14q39Apm8U2UsnDG30rsyX1d7B1v6RJm4TJKWZixZwjzJ3v6/H7tNVi6iskOE5UfwajeBJ1JoJnYa8rEONOfh84SjpclHn/7lgclo7syFFu6gzv7RYha6MFHiFKbb8UpBACqm01mw4dg8KovQf0W5McISw/dFzxs6Q7OrT/BRB3cTJlw+K09uzcLsR25P/xfAHjt3Lfxpbnf5FsKT6MedK9hAUA88Aj+pY9itRdw0hUeKz/JH898gu848ZdJ2RKcLPaeV38dVX0DMgOElcfWzPDkRDWsm58BneAWJ+8P9PFzRPmT0v4XB4JlIpyp5yFo4KTyRKNvw2xx0ZjXeBO1eBnSFcKBxwglK6XYA0qBO/tlTGN2efz9bSR2Frd9C2vuJfCyRENPoq39kVl5o/FVcTBFqVG85lWcG38M6TLhwGOYA5JlrDt/9QVMawHH8TET71gV7yDEYdbzUaTf/M3f5Ed/9Ed597vfTS6Xo1Ao8J73vIcf+ZEf4b/8l//S68OJA8gOFjCNGdAxav5lFGDiEGt5b2Yh9hurcRMTtjBBE6t5s9/FAZazA3aq3W9MghU1+lkccURZtauYqAOdGnZzateOo0yC6Sx1v4lDrKSza8cSB4/dmoZODRN1sJau9rs4D0wpMEG1+43Rcl8Xe++u+qeiZk+f2tIdzOKbmDiEpevYcb2nzy/EXrJ0CMHyPTpqYSUP1o912jOY1iImClBLbyBxFaKXrKSFqV7DxCGmeg0rad3/GB102/KA6dRRRHtdTCHwLn2U1KVfp/3Y/8xvtl+lYKV5OCWT6juVDDwKysK98UcAPFF+hiDp8KmZT/a5ZOIoskwMi693P5Nqt3CipTUfp+IG6KT7dWdR2kbiQFM6gHC5/RU0sXSwpb+z0KiFy93rpT6FE1Z3r5BC3EUZDXePv8dtlAJVvYyJg24QTWe2v4UUh5oC1MKl5fvfNE6w2O8ibZkyMSbojnWaOHjgcSIhDqKeB5sZYxgYuD9tcaVSodns7aSFOJi0mwXHxSQJZuQpcH0oHiNxZY8FsU/5BUCBUhhvf2xXaQyY8lmUm0JlB4lTw/0ukjiCjL9831YWxt+9a0MrByrnUK4PxUlit7RrxxIHj/EKsJyFw6QOblvCGDClM3fu62nZOkjsLV081a1/mQHiTG8zLBnloZavT+Vl0JJRQxxgiZ1BVU6hHB9VOkHi5B/oebSbh+XtdFSqIlk6RE9pywd/OSOyn18zA0Hi5KF0HOX4UDmz4+09hdguq3aF/O//HcLxd3Fz9Gk+03yNt2bPYkuGvR0zToakfB732scBKHhFzhUu8PFb/w0jHzhijxllo9IlAJSTInHWzlSfpIZQ+RGU66PL56RtJA60xM6iyie6fYbyKRJrazs0GGVBppvlXjkeep3rRYhe01iY2+PvhQlir9y9D6cq3QdYdrcPK8QuMQCZ5fgSx+3GEhwQWrlQObM8fyXxDuJo6fk2mm9729v4qZ/6KX7qp36KXK47sFWr1fjn//yf89xzz/X6cOIASuwcjL8dK27R9iqgbKTvKPazMHMMZyIHSu2rIJcoNYyaHIYt7l8uRK+F+VO4fgmjHGJ3dwMxw9wJVO6EfF6I+0T+IM7E21EmIvYq/S7OjkS+3NdF/0T+EGryvbtS/4yyiIafwg6rxO7aQQ9CHCRB4RyqcG5H7ZLYK+NMvA2VhET+wf78EvuPUQ7xyLPYUY3ELay5bZPBIiw/gio/Im1ssfeSgMJvfzfGSdN+8gN8rPZ5UpbLE+kT/S7ZoREPPU3qlX+HVb+Ozk/y9MBb+fdv/BJfqX6ZR8tP9Lt44ggxKMLBJ3AKVRInu+62Ulq5hENPg0E+l8QhoAiKF1HFi9uqz8ZAOPA4Tn6RxMmS2BJsJvZOmD2Oyh5fVWej0kWczDDG9okfcKGVEFsVVh7FyY2jnQyJfXCCzQDC3ClU7pS0YcSR0/Ngsx/4gR/gr/21v8a73/1uTp06BcAbb7zBsWPH+Nmf/dleH04cUImd3fEHhR03sJs3wM0SpieQ3NpiN8VeeU+O47VuoKI6ZM8B9qaPNyv/J0Q/KKI1gnu81g2I6ujsRE87oVLVxXp2O9hxK9xgBtVZQKdHdvSZIfd10U+b1T+Fxm1egyQgzh1fd6JoLVq5aF8y9onDoxe36tgp7MKozMbczhQqqKIzY8Sy2rZvLB3iNK6CZRNlj2PU5n2/7dKWv6X7rjQ7RD/kPvm/4My9QOPd/5RFy+IT9Zd4R/Y83hqBkeLBxJWH0E4W78rv0Hn0e5jMHGc4Ncp/v/kxCTYTK6ykjdO8BrZPlD2G6f1GOAAY5RJt5TNJPpTEIfMgVdooB2P72I2r2G6eMDPR83IJsZZVYz7ZY2g73V086A/2u2jiiDDK3lJ7YT1u6yYqqqGz493xlj0mzRhxFPW8Bz8yMsJv/uZv8slPfpLXX38d3/c5deoU73znO7EsSYMuekMpcOa/imnNA+COeUSyjaA44NxwAaZfAGXAbqIKz8ggizhw3HC+W48xWK151Pg7pR6LQ89OmqipL4JOsJ0b6Mmv6abPFuKQcVq3YOarALhRm2BAJiqFOEicuIaa+hIYjV2fIpn8ml2bVBYbc2uvYxbf6H6NIsyd7G+BhNhDqa/8G9Jf/b9pPfl3SMrn+K2FP8ZRFs9kTve7aIeL5RAPP4l39b/Teei7ULbLs4PP8bHr/4nrzWtMZo/1u4RiH3Crr2BqtwBwRl2i9HifSySEUAqsmS9DUAcU7kR6zcW+QvSa0566a8ynRTDwZH8LJMQ2ONEiaubLYAxWcw41/i4J/hJiD+zKcjHXdfn6r/96vv7rv343nl6IZcldX8tHhjgM7qrHRvevGELshDGs1GWJMhNHhIKV+m4w3a8l4ao4hJS0VYQ42O5up2FQ3U8t0Qdm1T1U3gVxdDhTnyX3yQ8SnPwmwpPfSC1p83v1F3k2c5qUJYs1ei0afSvezT/GvfGHRMe/jovFR/jD6d/nt2/8F/7m+e/td/HEfnDX55GS9r0Q+4ZC39VClLai2BurPgfkM0EcNObOPtzKJBs/VgjRMz0JNttOUNnv/d7v9eKQ4ogzBpKBR7C86+BmiVOyJY84+CK3gjf8MER1GD2PafW7REJsX+QN4A0/AmEdnTsm8WbiSIjtLO7I46jOAiY7gra8fhdJiF0RpcdxB8Pulgr54/0ujhBim2K3iDfyGHSqJNlxNL3fulFsTVw8jaMslOUQZif7XRwh9oRqzVD4rb9KUjpH+/H/GYDfrn0RgLdkzvSxZIeXSY8Ql87jX/4NomNfh61snh14jk9M/x7ffuIvMiDbYh15cfkCtpPubqMpWc2E2BeMgWToCazGdfDyRK5kNRN7Q8Z8xEEWexXckUcgqJHkJiRMV4g90pNgsxs3bvADP/AD5PP5XjydEFsSOwUoP9zvYgjRO0oRZo+jFJDJQ6ve7xIJsX3L9ZhsvwsixN6K0mOQHut3MYTYVUZZhHnZ4kqIgyxMT0B6ot/FOPK0lSIsXex3MYTYOzqm8NvfjUoCGm/5B2C51JMOv1N7gafTp8hYfr9LeGhFE+8i/ZV/jTP7ReLhJ3m8/DSfmf1jPnb9P/FdZ/5mv4sn+iyxsySlh/pdDCHEPWK3COViv4shjhgZ8xEHXZg5Bpl+l0KIo6Vn22h+8zd/MwMDA716OiG2TKMJdAvPSmHvzs6wQqwrJiTSESkrjcLqd3GEeCCJiQlNQMrKoGTvPyH2RMe0sLDxlEysif0pISbUHXwrjSXZj4TYd2ITEZlQ2m9iywLTRqHwVKrfRRFHUPZPfgT31mdovPPHMOnu+PHHlr6AwfBc9myfS3e4JaVzJLlJ/Jd/mXjoSTzb49nB5/jD6d/nmye/jYpkNxMHgEFTC2vEJsZGttwVe8dg6OgWruXhSN0Th8jKmI9KYykZ8xFiKyITkJCQUhLRJsRtEhkhDjSD5nrrTV6pvsLl2mskxP0ukjhCQhPwSvVlXqm+zFTnRr+LI8QDiQl5rd6txzfaV/pdHCGOhMVollcWX+bl6ldpJpLFUuw/moQ3Gpd5pfoKV5qvYyT5vBD7SkTIpfory+23q/0ujjgAFqM5Xl58iZerL9FIav0ujjhivDc+RubzP03n4e8mGXwUgKWkxX+vf5lnM6clq9muU4TH3oe78BXc6T8F4OnKW/Atj/909T/2uWxCbM3N9nVenn+JV5deJjJBv4sjjpAb7au8Un2Z15ZeISLsd3GE6AlNwuv117pjPq03ZMxHiC1o6QYvVb/KK4svsxDN9rs4QuwbEmwmDjSDZinoDpS24hah7vS5ROIo6SQtIh0BUA2qKCUZBcTBEyQBnbg7UFcNljBK97lEQhx+taiOwaCNppU0+10cIe4TmZBm2K2b9bBBbKI+l0gIcbcgaa+035bCJVAyOSA21ogbd9oesbQ9xN6xam+S/93/F9HY2wnOfsfKz/9T9U+xULw1I1nN9kJSuUBSOE3qxf8LkgTP9nnb0Lv445lPcL0pQcti/6sGVQDCJKSdtPtbGHF0KNNta9MdPw2k7olDIjIhzagFQD2sEyNjPkJsphU30UZjMNQjWcAlxG0SbCZWGGOITIgm6XdRtszCYSgzhK1syqkSvkr3u0jiCMnaefJeDtuyGc6MYszBmORJiEmMZAEUXWk7Q9EvLtfjYZTpfdPAoIlMKKukhFhW8QdwLIe041Nwi/0uzq45aO1KcYenfCqpMrayGUgP4KrudiGaRFZzC7FNK/1s07v7YdrOUvDz3fZbehiMLHo5CPp5D634FVzLIWX7FLzD2/YQ+0zcofBb34VxM7Se+v/C8gK9m+EiH6+/yNuz50lbXn/LeGQoOqe/Batxk9SlbjazJyvPUvYq/PLr/+bAjGeJwykm3HS3kpHMCJayyft5sk5uj0omjjyjGE4PY1s2BS9P2s6u+bAIGfsQB4unUlRSFWxlM5gexN1HW8R2PxPkehK9sZU2xlblnQJpx8exHCr+QE+eU4jDwOnVE/3Wb/0WudzmDf1v//Zv79UhRY/NRlNMNadIOylO5c7iqP3TwNjIqD/BsD+CwkJJ/KTYQ7ZyOJ07jyHB6t3tdFc1dY03aq+jUJzMnyZr5/tdJNFnFjYns6cx6F2px93tjq+wGFQp+gWOZU5hyb1aHHF5u8jDpUdRSu1KgOd+MBdNc7NxE9/xOZ0/i4tMJB4kCotjmZNMZBIsbEARmoA36pcIkpDx3DiD7ki/iynEgTAT3mS6NUPaSXM6dxZb7by9ZeNwKnvuQPVDjrq776ETuQkG3OE9PX7WKvBQqbt9Yfe+LsQuM4bcJ/5/OIsv0Xj3T2G83PKPDf9u4Y8o2GmezZzucyGPFpMdJ5r4GvyXf4Vo5BkoneXrxr6R/3jll/njmU/wrpGv7XcRxRFUjea52riKa7mczp/Bt9ZeSD7ojXC6fJylxY4E2Ys9NeSNMuANorBR3F/3FsJZrjWu49sup/Ln8JRsDS32P4XieOYkOpOgTHfMZz9Yihe5Wr+CbVmcLpwlpTL9LpI4wLbaxtgq30pzvvgwxhjpUwtxl56MSo6Pj/Ov//W/3vRxSikJNtvHZtuzaKNpRi3aukXePjirXWWAXfSLQqEOUP1bCpeIdXdlSD2qSbCZANjVYN3YxCwGVbTRVDtLjKYDyUIpBMsTvYc0gYBSMNuaQRtNO2rTjpu4jgSbHTxqVRu7nTRpx90t6+fbcwx5I0gSDCE2oQxz7bnlfnaTtm6S61E/+6D1Q466u++hc+1ZBr3hPb+HyoC42EupF/8v0i9/hObT309SOrPy88+2LvFC5yr/Q/E5HHXA6mQY496cw5mpYtXbqESjfRddzBKNVUiGSmDtj8na9YTH34e9dInsn/wY9a/9aU7lz/Bo6Ql+5Y1f5ELxIYZSsphA7K3FYAFtNEES0EjqG04Ee7aHIjis3Wixj2009zQfdNv67TigmdTxHAk2EwfF8pjPPmq6LAbzJCYhSRIaUZ2UJ8Fm4sFtp42xVcpY++mSEWJf6MnI5Mc//vFePI3os0qqwkxzhpTjk7YlEECIwyjv5plTcygUeU/Szovd5yiHol+g2lki7+cku5EQR4AxUEkPMNWYwnc80rYMDh0GaTuLb/uESUg5VZFAMyG2wijKqQqzrVlSToqUJffDo0ruoeIoca/+Hrk//PsEp/8s0fH3rfy8Gjf5xflPct4f41xqrI8l3CJjsF+9TuETL5L60mW8N6ZQib7zawXqrmtZpz2C85N0Hj1F56kzRCdGVrYO3Tcsh87Fv0L6S/+K7Kd+mOY7/ze+buwbud66yode+uf8g8f/MSk71e9SiiOk5JeoRXUc5cj2mOJAKvsVmmEb13LIrLPNphBia4peiVpYx1JKPhPEjkkbQ4i9IctgxYoxf4KKN4CjXGypGkIcSnm7xEOlR0AhQT9iTygsjmdOM5ru4OJhHbTV60KIBzLijVEql6VdeYh4yud88SKxifCQSUghtmosNcGAPyj3wyPOUz4XiheJ5B4qDjln9osU/tt3EQ8/RfvR/2nl54nR/Ozs72Aw/JnCk/0r4BY4txbIfuJLZD/5As5MFZ3xCU+PUf/GZ4nHBkjKOXTGB8uCKMZqtHHmazi3FvCuzlD8D5+g/O9+j3iwSOu5i7TfeoHg4nGwdyeb+HYZv0z7kb9B+sUPk/vk30O97Yf5tuN/gV95/d/wf7z0U3zfQ38P35bMPGJvlN0hsqU8lrJxcPtdHCG2bdAbIVcu4OBiK2nrC7ETZXdw+TPBks8EsWPSxhBib0jrR9xFydZmQhwBrpIgM7G3lHy+CHEEyXV/GNk4MoAuxDYpLLkfCqC7BZMv91BxiNlzL1L8z9+Ozk3QfMs/AKu70Egbw4fnfp9Xglv8j+V3krH2XyCTagdkPv0S2Y9/gdTL19Apl+ChEwTf9naaowOY9QLFXAddzhOW84RnJ2gBxAnem9P4r1wj+4cvUPivf0KSS9N+5hydp87SeewUutjf7DcmO0778b9N+qV/S/7jH8C98D/yHZPfwa9f/3/4Jy/8r/ztC/8fRtIHIPucOBQ8JUHY4mCTtr4QveOp/ddOFAeXtDGE2H0yyiWEEEIIIYQQQgghhBDigbg3P0Xhv/4ldHqI5tv/MTjdifeWDviFuY/zudbrfGvhGY57g30u6R2qFZD60mUyn/oq6c+9iopiwlNjLH3Hu+g8dBzlOqTSLrSj7T2xYxOeHSc8O079z7wV5+YcqZev4b98jdwnvgxANDFAcP4Y4alRomNDxKMVkkp+T7OfmfQQrSc+gHf1d0i99G955NL/Q+7E1/LrwTz/6At/j68Z/XreNfy1HM+eRO237UCFEEIIIYQQQvSdBJsJIYQQQgghhBBCCCGE2B6jSX/5Z8l+6h8RVx6m+dwPop0MM1GVz7Ve57/VvkRHR3xH8a2cT40/4DEMqhN2/0UJSuvuj20b49oYz8X47vqBWsagWgHObBX3xjzuG7fwX7qKf+kmKtFEYxWa736MzuOne59xzFLEk0M0JofgfU9j1Vp4b0zhXp3Bf/kq2U9+GZXcfj0WSTFLUsyii1l0PoPOp0nyaXQ+Q1LIoktZkkqeuFIArwfD+rZHeOpbiMbegXvrjznx5sf5O0mbPxw6y5/o3+Hjt36bjJ1lMnuMwdQwo9NDuHGGoltiwB9kJD1G3i3svBxCCCGEEEIIIQ4cCTYTQgghhBBCCCGEEEIIsabEJFxvXuX1+mtca15hqn2Lavsm7c4CiUlQj34DlpPG3Pr3tHVIjMbB4qHUBO/OPUTRzqz73CqIcKYWcKYWu/+dqeLMVLEXatiLDaxGG6XNpmU0jo3xHIzrdLe9NAYVJVidEBUnd15LIUM0OUT9G58lODeJLud6co62QhcydJ44TeeJ08uF0diLje5rXWpi1VtYjQ5Wq4O72EC1A6xW99/tILuV11HMEg8ViccGiEfLROMDxGMVorEBTHZ7WwaZVIXw1LcSnvwm7OolvmbhJd59/WWuWQlvpkvMdBpc86/zStWhFreIdLjyt3m3wKncGc7kz3OucIFTubN4trfjcyWEEEIIIYQQYn+TYDMhhBBCCCGEEEIIIYQQGGNYDOe51rzCG/XLXKq/wuX6JUIdYGExpHyGOkuca83h2RmoXESnKmhjUAo85VKxs0y4FXzLRbVD7Oo89nwde76GM9sNJnOmFnBuLeIs1leOrX2XpJxDF7LEQyXCU2PobAqd8jCeC46FsZYDybTpBpHFMSqMu1nPoribKex29jOnm/lMZ1PoYpZ4II/JdAOxDBAmijBUhIlFmECYWESJIkwUcWJhbJtO4BFpRaIViQFtFNp0n8AAtzeYVAosZbAUWFb3a1sZbIt7/muwFd3/AspJY40MYo+aO8+x/Hy2BRYGhcENAtxWG7fZwq03cZcauNU67pVpUl+4hN1or5zHpJAhGqt0A9GGSyTDJeLBAkmlQFLOYVJe9wD3UjZJ+QJJ+QJgGG3NMLn4Ms7Cy1i151FoktwxmkOPMV88yWy6yIwJmepM8bHr/4lAd7CVw8ncac4VLnAyd4Zj2eMMpUawlb0LtVUIIYQQQgghRL9IsNkG1upz96sM+6EsO3FYXgccrteynoPy2g7reyGvqz/2qlz7/TzsJTkXXf08D7txTHlfV5Pzsdp+OR/9Pv5e2S/nu9/kPHQd9de/VVJfHtx+PHf9Kst+PBcHjZzDB7fROauFS/zfr/2ffKX6AomJMWyeMQwgFUd893++wVv/oIbSoFb92dUHLqtR0Cp5tEsu7ZJHmL4dkNQBOjTrOWanMmijgWC5tCvhXXc9k7P8z1/vSEBj+d/WKSC9/K9XkuV/O2MBhe6/NDABfhwy0FxgoLnIQKNK6pXr8Mr1HR9JK4VWFh979Fv45bd+O6YBTHXPzfncp3iy+FucU4YzCqa9DG+mC1yuv8rl+qtben5b2VjK4r2j38BfOPVXdhSUdhDuF3JvezBy3ta3387JUXmvjsrrhP35WvdTWfppP743/XbYz8lhfV07cdjf8/1EzrVYizLGbG1UQQghhBBCCCGEEEIIIcSB9OLcC/zAH/2DLT8+F3e3S3RCzQ//r5fItPQmf7GxyFGE3tZnJ4z2MKYfGbH2Yrh872ZpvCTCj8PNH7iBwHb5n/7KP6Pl3b0lasKJh/8Vth2s+TcNZ+vbaVpY/NKf+QgFv7ijcgohhBBCCCGE2BsSbCaEEEIIIYQQQgghhBBCCCGEEEIIIYQQYlNWvwsghBBCCCGEEEIIIYQQQgghhBBCCCGEEGL/k2AzIYQQQgghhBBCCCGEEEIIIYQQQgghhBCbkmAzIYQQQgghhBBCCCGEEEIIIYQQQgghhBCbkmAzIYQQQgghhBBCCCGEEEIIIYQQQgghhBCbkmAzIYQQQgghhBBCCCGEEEIIIYQQQgghhBCbkmAzIYQQQgghhBBCCCGEEEIIIYQQQgghhBCbOhTBZmEY8i3f8i38yZ/8ycrPfvRHf5QLFy6s+veRj3ykj6UUQgghhBBCCCGEEEIIIYQQQgghhBBCiIPL6XcBdioIAj74wQ/y2muvrfr55cuX+eAHP8if+3N/buVnuVxur4snhBBCCCGEEEIIIYQQQgghhBBCCCGEEIfCgc5sdunSJf7iX/yLXL169b7fXb58mYcffpihoaGVf+l0ug+lFEIIIYQQQgghhBBCCCGEEEIIIYQQQoiD70AHm332s5/lueee41d/9VdX/bzRaDA9Pc3Jkyf7UzAhhBBCCCGEEEIIIYQQQgghhBBCCCGEOGQO9Daa3/md37nmzy9fvoxSip/7uZ/jk5/8JKVSib/xN/7Gqi01t2J+vo4xvSjpzpTLWRYXm/0uxo4dltcBB/u1DA7mN33Mfqn7W3GQ34uNyOvqrf1W7w/r+/sg5Fx07dZ52Kzu71a9l/d1NTkfq+32+dhv9/x+k/rXddjPg9T73jrs9WU37fW561dbZyukHu2cnMO17Va9l/N9Pzknq/XzfBymto7UqwdzVM/bfm7rrOeovFdH5XWCtPH3s6NUD7fqoJ6Tw9TW2WsH9T0/iHbjXG+l7ov9SxlzOG5LFy5c4Jd+6Zd47rnn+OhHP8oP/MAP8Pf+3t/jHe94B88//zw/8RM/wU//9E/zDd/wDf0uqhBCCCGEEEIIIYQQQgghhBBCCCGEEEIcOAc6s9l6vv3bv533vve9lEolAC5evMibb77Jr/zKr2wr2Gw/RAgrBQMD+X1Rlp04LK8DDv5rOUzR8Qf9vViPvK7e20/1/rC+vw9CzkXXbp6HfqwElPd1NTkfq+3F+dhP9/x+k/rXdRTOg9T73jkK9WW39OPc7desB1KPdk7O4fp2o97L+b6fnJPV+n0+Dktbp9/n8aA6yudtv7Z11nNU3quj8jpB2vj72VGqh1t1kM/JYWnr7LWD/J4fNLt1riWz2cF2KIPNlFIrgWa3nT59ms985jPbeh5j2Dc3pv1Ulp04LK8DDtdruddBe20HrbxbJa9rb+11ufbreegHORdd/TgPu3lMeV9Xk/OxWr/PR7+Pv9eO2utdz1E/D0f99W+XnK8Ht5/OXb/L0u/jHwZyDrdvJ+dMzvf95Jystp/Px34u270OUln3Ezlv99uv52S/lqvXjsrrhP31WvdTWfYDOR/3O6zn5LC+rl6Qc7N35FyLu1n9LsBu+Jmf+Rn++l//66t+9vLLL3P69On+FEgIIYQQQgghhBBCCCGEEEIIIYQQQgghDrhDGWz23ve+l+eff54Pf/jDXL16lV/+5V/mN37jN/ie7/mefhdNCCH2jFL9LoEQq0mdFKJLrgVxEEg9FeLwk+tc7DdSJ4XYGbmGhBBid8l9VgghxN3kc0EcdYdyG83HH3+cn/mZn+Ff/It/wc/8zM8wMTHBP/tn/4ynnnqq30U7kgya6c4tpuZiMkmRvFXak+NGhNjYWNh7cjyx/8SEWFhYh/NWt6GleJGZ9hQFv8iwN4o6nLHFYpsMmthEOMrd0zqhSbjVvk476TCWGSdryR7s4mgyGKY6N2jGDUbSo+Tt0gM/lyYhMQmu8npXQHGoaGKM0Q/0t7V4ken2FAWvwLA/Ju0IcaQlxBg0DofrfrsQzTLfmaOSGmDAHe53ccQmYkIUFvYh7dtKf0GIjW3e9jfMhFMsBVWG0yMUncqelk8IIQ67hJh6XGWuPUfeyzOSGut3kYTYdQZDbMIN5xIC0+ZG8xq25TCRnsSRcUpxhCxGc8x1Zin5ZYa8EaAbeXZnHs5DIdFo4nA7NKNUr7zyyqrv3/e+9/G+972vT6URd2slTaaaUxTsNPOtJR4uFsHs7s11MZrlWuM6nu1yOn8OT/m7ejyx/9TiRa7Ur2ApizPFs6RUpt9F2jOahGuNq8Q6phm1KJQKpK1cv4sl+syguda6QjWoUvKLHMuc2rOGbi1eYrY9B8BNc4PzhYuyp7s4kppJjenWNABRcpWHiqUHep7YRLzRuEQ77jCaHWXYk0FOsVpbN3m9dhljNE7uIpDa+h8rw7XmNaIkohm1yLtFMtKOEEdUx7R4vXaJRGuO548fmsn7yIRcb1xHG00rbpMvFfDUNu4TYk8txYtcrV/BVhanD2nfdq3+ghCiaytt/7ZucrNxE4BryTXypaIsvhX9dXvQR9J9iEMgMG0u11/jzfrrjGbGaERNCl4RKPa7aELsGo3mWusNloIaZb/EZObEmgFns50ZamEdgIyTYcgb3euiCtEXiYm53rxOopPu+Gm5sNxXN9xoX2Ohs0Dey3MicwpLSbtcHF6yRF3sOkc5WKpb1VJ2ateDG5SC+WAebTSdOKAZ13f1eGJ/WgwXSUxCpCPqUa3fxdlTCgvf7gZYOsrGUW6fSyT2g8hELAaLaKNZ7FSJTLBnx3aVu3LvTzspCTQTR5ZreSttIt9JPfC4eytp0oxaaKOZa8/2sITisKhHNSIdkZiExfbi9v7YQGq5HWErC0cdmvVJQmxbI6oTJsvXUrDQ7+L0jK1sPLvbR/AsV67zfa4aLpCYhPAQ921X9xfS0l8Q4i73tv3VGp0IR7k4y5NYvu1JVlrRV+7V36Pyiw8x+H8Ok/78/97v4gixY424QRh3d1BZCqt4liPtZ3HoRSag2lnqziUEVWITr/k4z76TycyzZB5KHB2Wslbqv3vX50JMzEJnAW00S8ESIXs3DydEP0iLSOw630pzrnQeL6cwTXfXBw2NgbJfoRm1cJVDxsnu7gHFvlTySiwFS1hKkXOOVjYOheJk/jSNuEbazuBKZj8BuMqj5BWpBksU/MKeprTO2nnOFs8RmZC8I6v+xNHlqzRni+cIdIe8XXzgNlHayZB2UnTigEpqoLeFFIdC3i3gWNMYYyimStDazl8rTuROUV9uR0i2I3GUZZ0cruWQGE3RK/W7OD1jYXM6f45mUidjZ7FkaGhfK3olloLaoe7bSn9BiPXd2/Y3a3QiXOVztnSedtIi5xRkux7RN/bcixQ/9peJKw8TDz9F7tP/CJ0/RnDuz/e7aEI8sJyTw7U8hjOjDKYHGfZHpZ8sDj0Xj4KfpxbUKfnFdQMsh7xR/IKPpSxylrTjxdGhsDidO0NjeVzFoTvfZmNT8kssdhbJeznZeU0cejKiKPZE2soymMkz16pveWI1NAGtpEHGzm678T7gDpMvFbBxsHewyiQwHRRKPgwOoKJT4aFSFqXUyof8bkpMTESIr1K7soK0Y1p0kjY5O7+lICEXj7Iz2PNyiINLoTiWPcVoOsC1fMDQ1k18K7Un22tk7fyGv9doanEVRznk7MKul0eIvaJNQi2skZBg4ZCxcjvektDF42zhArGJ8NdpIxk09aSGAvJ2EWTC6UhJW1kulh4GDMOZQeZaG2X6NXRMG1s5uMttJmcL7QhjDA29hMGQt4uSQUMcSmkry4XSw2ij+9onNBhq8WI3I5nyMcrgq/SOntNTPp4j/dz9JjQdwODd9f6WnAEypRyWsnA4WNkCtEmoJUtbauNv1l8QYi/EhDTiOq7tLF9v/a+XW2n7A6RUhpRz+LbZFQeIMeR//wPo7BjNt/0jsFxUZ5Hsp36Y4PS3gC3tDnEw+SrNxeLDJMT3zVOZ5f60p7xdXcBxu03lKlfaTGJdESHNuN7d9cYofCuN9YBjNZayOZE9Q5QJ8NT6O1YpFEWnspNiC9FXMdFKO3u7Y5s2DgqLSEf4drcPr7A4ljnJSHoUF0+2theHngSbiX0pIeZy7TWCJMC3fc4XL2Jvs7rudHVJNZrnSv0KSilOF85I8MMBtFcZvSJCLtVeJUgChjJDTKSO9/T5QxNwqfoqsUnIeznO5M4jQQPiQVhY+FYajebNxmVqYZ2Cl+dk9kzf942f7txkujWNQnG6eGY5OEaIg81guNJ6ExMH6I7Fqdy5nnUwNwuoX4jmuFa/BsDJ/ElKrmRAO2ocvC1t1ToTTnGzcRPHcjhXPL/lAJalZIE3a28CMJmfZNAd2UFphdi/HNy+N71nl69TZSk6cZOUleV4/jhlVxaXHCa1pMqbtTcwGE4VTlGwyyu/O6gL4KaDWytt/DOlM5LtQOxrBsMb9dfp6BbX6lcZzYxhpRO8fRBwttPFtELsBe+N/4o783ka7/wxWN5WqvPQd1H4+P8b/9JvEFz4S30uoRAPzlbOmvNT11tXmGvPk3ZSnMmfx1G7szBgKrjJTGum26YqnpW5KnEfg+HN+usESYeZYIqiU2YoPcSxzMkHXhxoYe14kZMQ+1lkguW53ZCRzDBjqWPb+vtV/d3iGXLLc1oKJdeOODJk+bnYl7RJiHQEQKQjEpPseRnqcR2DQRtNK27u+fHFwdFJ2gRJd9/talDt+fPHJiJevgY6cQejdnkvWnHoxSaiHjUAqIcNYqI+lwgC3QG6HeNIh30ujRC9ERNRD2oANMImkdm7un37cwkglGtKrEMpWFpuu8Q6ppVsvc17dx0L4mCDRwohdipcvt6CpE1HB91MZ1Gtz6USvdaMGmijMcbQjA7HGESQ3Gnjh0n/+xxCbMSgCZKAThIQJAGxiagFS/0ulhAHRubzP008+Bjx0BMrP9OF48QDj5F66SN9LJkQuyPWMUvLnxPtuLMytrkbOnEbkHFTsb7b7RijNEudJRITsRTU0Eb3u2hC7FvtpEWQdO+p1WARtZVVu3dZ1d+Ve7M4omRJlNiXXOUzkZtgoTNPJTXQl1W8Zb9CLVjCUjYFT1bfivVl7CwFL08zajGcHu7586etDKPZUephjeH0KMpInLDYGVe5DKQGWOwsUk6VcLewNetuG0uNEesE3/IouuXN/0CIA8DFZSA9QKRaVNKVHWdd3Y4Bf5Ag7qCUouRJOnuxNmNgMDVEJ7lOyva3tR1HxR+knbTROmHQH9rFUgohBlPDhEmIZRdphg2MUVR8ubcfNkWvxGKwAKb79WEwkh4jNrfb+KV+F0eIDVnYHMsdY7Yzjc7HZKwsg5lBOByxn0LsKmfmC7jTz9N47ofu+1147L2kv/R/oNpzmLRkZRWHh2M5DGWGmG7OkPNypO3d28p4LDOBpttvL0ibSqzBwmYyN8l8Z44z5bOoxGIwMyhb+AmxgaydJ+/laEVthjIjGLO9RB+r+7sypyWOJgk2E/uOUgpjDAPuMIPeMNu8t/dMziowmZ9kMVikEddJubvXWRAHm43Dqdw5tEnu29ZgPpqlGiwykBqg5NzZwux2Pd8KhcWoP8FYaqJv14M4XBQWk+njjKUmsJVNP/eGinTEzfY1giRgMneMFJmVbd+kvouDRKm16qxiPHWMQsWnttgBs/m1Vo3nme/MU/LLDLgPHsDjqzSncuf+/+z9x5MkW5aniX33XuXGzZyT4BGPJs9KUtVFemYwDQgEGwhmhQ3mn8EaeywgAxFgASLg1d2Y6e6p6UZ3sazMfO8leS94uIdzd+Om/F4szGk4jwgPqt/KI8xMTT1C9eq55/zO77z05wveT15m/WzYE9TqdQTyUqMVbBxuBLdPufYPSEzEavgcJRQz3vyVjRUpKHiXuEysv8dQ99kYreHbAdPuHOJQfOaJgNuVexgD2s8xgCqKBh8cgSzzae0LgCspCkVmxNpoBVs6zPhz+6OgXuZ6vSi+LHG38kkR1xe8FwghqFlN6pUmt9EYNBN+g61h/5xPGrbSDbpxlyl/kooqCk0FHx/e7//3aH+CbOZnx15LZ36G/xuD8/RfE3/6v3wLZ1dQcHVMu3O07CmkUEfi9/PQJmc9XiHVKVP+DJ44u/ZUxFQFF6FutWhUWmij0UYjUZd2aroIiYlZDZffWp6nqB0UvA5iE7IaPsezfBZL11+qSfxl1+ar3IMXFLxpCrFZwVvBCH3MnUmT83z0jEE6ZKE8T0U13mqwoMlY6i+R6Zxu1KPcqJwb9Bd8vAjEMaFZYkKW+0sYDKN0RLlRxcJiPVllJ9xmwp9k0pm58He8+fvBjDVIFxBHFLyPHL9m3wbb4TYbow0MYIxhtjTPUv8pUkgWSzdei7OlEGMr4+JaLrgKcjKWR88I05CFyiJlWT3yuhACV7kIEs5bxjNSlvpL5CZnkAwoN8q4wr+6kz8LUdwz7xsZCc8GT0h1yrXSDXxZuvBn5StsC8+LTzajddpRBwBXecdjn+JaK/jAaKdbrI1Wqbo15rzFg6KTMAjEifeMELA8XCJMQ7pJj5JVoqLqR96z97miM/3D5lX/f81utHFSsXMtXKGzO+opsAIa9gTdbIeV4XMqTpU5fxF5CdHxhc+pyKEXvOMYNOvxKu1oh6lgmpY9hUAixcXuh1CPWO4vj3/OQj6vV694rTa8zYaxgoJjZBHu/f8zyY3/MYjj177xGuSNezhP/r+F2Kzgg+TC+VVhxks4gl7eZSvaZD1cZ3n0jD+Z+AU2Zwsdipiq4CIYM240VxeMY16GrXhjP8/jKY8Jd/qN5XUiM+JZ/wlKKK6VbmC/halYBe8Ir5hP3AjX6ETj/bErPSacl5tIcpm1+SQdREHB+04xi63gDWNYjZd50Pkd6/FzOFR2HeZ9tqMd4jxmebB8JYr7yyCExJZjRb6S8p0QZRS8X0ihsOQ4yWIrC4kkNhFrgzXiPGF1uEpqXn6OtwAk+jWd7VEyk/JocJ/fdb6ml7Wv5DsK3i4CjThX+nL1ONLeL4Y5ymE72mKYjugnA9rJ9isfX5ucp8NH/K79Fdvp5isfr+DDR2CQ5Bd+fz/r0o7aRHnE6vA5rxK+SCSOGscb49jj7QgK1uPnfNP+iufRU8wVPWcKXj+dpEMv7hOmERvR2rnvf1PPAVsdjGrei60BNJql0WO+aX/FZnL++RYUvA9ocp4PnxPnCZujTUI9nr3WSTd50PmGZ6PH6BOeMcaAq8ZJcoHAKvaeBS9BbEK+6/+eP3a/2b/2DuPIg0KMJS3AsDxcJs4TtsItRvnYvekycVBBwYdAbCLWhuM8zcpghYwUuPi9YAlrv6BrK/tSTrGXITEx9/t/4Pfdrxnq3pV8R0HBy+A8+2+RSY9k8Z+f+p5s8gc4K/++UMsUfHBcdF/dz7v8vvM19/vfkpJgC5tBPqCf9BilI3binTdwtgXvI5L8ncjhH+agbqp4Plri952vGbyh2GQr2mSUhvSTATuvoXZQ8P5h0DyPnvJN+yvW4+cv7RB2NF/5ZnIwg0M6iOeDlWN1hHelZldQcBmKDGbBGyUxCab7kPL2fYxXJbv2P8FSFWCc+JRCoo2mbJffuoWkMJKblTv0s3FnuY1z/ocKCg5h4XC7dpdhNqRslZEoLGHjWg5RFuNa7ksLCVQ+Qm38GpHH6IkvSb2p13rug7xHLxkXG9bDNWrVt+s0WPB6sZMd5MZvQSryqR+SWdXzP3RFNP0Wt+q3SfOUql2nmx6IGz316p1JoR6xE42PuTZcodWYKBx0Ck5FmBRn6ysIO5jmbZLyjXM/4x6KXwK79EprpUTtxh59SlYJ6y3EHhkJ66MNtNFsjraYcKfenrtawaXwLHfsmoTBt852432Tz4EJZxqn6iCFpKJq+38f6xHb0Tihvj5ao+lMFmMBC957JJLA9unFfSxpYQsbMCQ731DaeYAIJogW6gQndK8u+tep2lUc6eLL8ps/+YL3nk7SJkwjAHbiLeb9ow6XM94cvvKxpEVF1RECqnaZ7byNJRSudHG730J3GVOaJG1+iblCR4SCgncFCxtXOcR5gmd5WEicnW8Qw3XIb4O8zllOYrZwuVO7yygPqVrVS41Ruwy9tMMwHQHjQmspeHv7+IKCw7jf/V/IarfQlWunvieb+D7ed/8nVPtb8uanb/DsCgqukN5z7KV/wFg+2eSP0Or03MlWuEGSpyR5Si/t0rInuV6+Tp7nBFYJT72co07Bh40driC3/gBOiXTyh2j5blwnLWcKu2rTz7psjbZJSNkcrVMuX31s4lvj+0wgivvmIyUxMZujLQDWRxtMuJMvdZwpZwZPekipqMja+R94DThynB81GEp2cKSO8C7V7AoKLkMhNit4LQgMdv8xIu6iK9dI3dbBa0bj9B9BKvDlNH5vmWEW4oUaN+mR+2OxmSt8Pql/SqJjSrsCtLeNI1xa9uEHlWEzWWdzexk/r1KSxWL/8WJwBs8g6aEri2R2/YXXnpCHm4xcn9CuUrPGBSWFxa3KXaJ8RGCVXnq0ggo3IOphANl7Aq9ZbOYp/5D4s1IIzd4QVtpBdZ+AUyap3Lqy4o4YLGPSCCveRJkEMfGjI+u2RrMRrxJlIdP+7KVGsb0MFVVjb7Jy057AqTkI5Gt5FjjSxZY2qU6pOJVdIUZBAVhpD9V7BHaJpHIbIyRW3MEMNgAQ7YeIynXMOeJEX5a5V/+EVCeU1MXigp10k27coem1qFnNI685wqNlH02WOMNnEHcw5QVS5+j7XzcKm7Jdopf08S0PS9jnf6jgnaAsa9yr3yM3+bnrpxg8x+wKEuRoFUdsjeP46vVLXWND3WdztI7vBEw5Myc6eUgkdau1ex0v7V/HtnRxlUucx5TsMrIYB1XwHpOYiNVwBSUUC8E1IjfEUz62cJEmw++t0M0irP4qpTzBnLAFUMKiaZ+cJBU6w+k9wOQxunbz1KSj1CFW9xFCWiTVmxhRNEx9DNjRBmK0RtP1WUei0QTW8fhdomjYE8De2MA1Ep0yX52jKuu4BkznGegMes9R1etk9ssn3e14E9lfxniNCwn4CwreFpawuVO9R5iPCFQZKxtCd3k8mqf7DFWbIpMBMg+xeo8Q0t5dYw/iZF+Wd4XCBmfwGBF10NVFUmfipc4pMiPWwhUc6TLjzSFReMpDCIExhpJdiJIL3hGyEPfpvya6+784+23NzzBCYa/+p0JsVvDe4wyfQdKllyyzNlihalfxKwskpdMFlyWnTDfpIYXE3xWlzbnXqLbqJ+ZAhc5w+g8xWXRm/F/w4SIEiM4jTJZAlmBFWyTBwls5l5NqBXWrhS0c2qKLNpqSczw2kTrE2/oNIu6StT4jDq6/8rk07QncmvvaagcF7x+WsPEtjzCLKNkl1Evmrm0dMjVYRSiPpFLBXLhWO9YJDJI+E/7Ukcba8/CFzw8tnyzcxi4tHvFR3qvZAcjROlSLdb/g/aAQmxW8FqxkB7a+HQtfog5i4a8wuwUjO1yB7ftQ9bF0j6nm94ja93GtMthHF0tX+LhndICcR24yIj1O7KsruLyH+YDn/edUhc/GaIfPa98rHHI+QnKTQbSC3vwaiUKFO+Tzf7kvYLGTNmz+kXayQWJyejM/xlUuk84MMBYxOtarOTYZp4oQCkwO3usXHngi4JP6p2Q6I1BXKzQqGCMEyK3fY3bnxFtOmdSbuZovc+uo/D70nmO8JnLzN8j5v0Tvjmwa5F3WhuORZqnOuFf99MKCw8iMMMa8gkBNUL5EgH4etnC4VxsLmX0ZFMLJAmB8v6md32NGY9c7yy6R+nNoO8CynHEiJ2idKzTbwxMBnjrbSSolIc5jlFQs9ZcwGAbpkM8aFSxO3xRbaRs2fg8Y5GgbsfCXmCsazQPjzsDr5VuE+QhPXk08VXB1XNgNya0Bz0EIlBDke3F83EMcimnORMCD3ndkeYpKbIJa6dQEi5W8eB3/FRY2d2r3SPIYXwVXNnKqoOBNsBGt0951Uj0c9wMYoWjW71HqPcN2qxirduo9pskJ8xGuco+4W9rhGqb9GAClM7LJn5z4eav7CDrPMIxHmySVW6/l9yt4t9BownyII11cDGLjK8hTSkLyxcJPSS7gjjfI+6wOVgFI84yp+hxG5wivhhltg1M6053jPCQ5cvMrTJpAfx3LrZHZxx39CgreFWzhYu/mabQC6ZUh7oNbRe+OoLV6D6GzNF5jlU1SvnnsOFbSgc0/7uZH27v50XGMk5MR5SGuPL+hY220Qice5wZ85dOwJyirGp/UPx07Kl9xQ1hBwUVxnv0bRDYinfuzs99oeeTVm1hr/wBf/Ndv5uQKCq6Avb1tQkRu2iRZxKbOmbfPzglNOtOUamUsaR1yjz89B2qHa5idR8DJ8X9qknGuU5WQxV76g8QYEH6LKNxAKRdpvz3hyWm1gpKqnFlDcrr34cl/j9E5Kh1hXWuSWa8mEBPI11o7KHj/UFjcrtwj0uFuPvHs/H1sQrTJ8UQJcWhupbXzLWawMY7tLe/CYs5QD3k+eD7+OQ/5vH5xnYAVbyO2HmMBIvkGvfDPD/JDbh1YASEwTiE0K3h/KKpHBa8FIyyEkGA0RjkvvKb2l3ojJVnjS7zyPFp55K9RxKLJeTS4zzAdUXbK3C7fPbdoFZkRm+E6jjUuCJwXmFvSQu46DTnSobDH+fjIyXg4uI+TdKnGG0y7MyCt8USF3eth736wpAKhMOZgjv1lyUzKerQKGKa9Waxdd4LUaWIt/BKhU1LnapL2Y/HnlRy64ASMAaGc3ctIgLi6R3RSuoY7r5BuhTw3CNS+i1o3a7OTbjDKBwSqjKOcCwu0etkOj3tPALhRvXHMseltYQsHWxXOHgUHGAPsXxMCdos9uSrB3C+ReUh6xLHy1YiyiF/v/APtqM3N6m2UkmR5Po4rzk0KqrE6zhiQirNG+LwuFBblC7q0FbxfRGbEerhO4PjMLPwcgUKjkeIxGD2+Lw7FNGexGi3TjnfoJh0WSotnjwYX8oXreIxNsT4XvL8cjtOlOlibX4z7DYJs4ke41ZvkdvmM0SeGpdET2lEHVzncrX2yLzgz8tCe+owx40Kog9tXFoH8h8ry6Ck70Q62tPm0ehtbyPH/u5A4wkfJs4udAJaw9h2SHGs87tUISTr1Q1TS271WD9Zng2Yr2WCUjZjyps9tLDFIjHSAZNeWobgeC94ftLDJpv8EK+vD1Cymm45jo8PX8Wn7danGcY/Ru/fAONY3GJ4OHu26B/vcqd470tTRTrfopV2abpOKamAfuv8sefA+TwRvYjtQUHBh3Mf/b/LKdXTl/AJt3ryHvfb3b+CsCgqukN29rTSSgVslq38+HqPptM5cnk9zYTLGsJNtMUh7THiT+5N0jsb/R/fMqYn5rvstqU6Z8Fss+Ddez+9W8M6xEjQYZLPkymVGSc6P8q8GhbU7LcTgvlArOKuGZISFkBKjc5AK88KeIDYhm9E6lrSZcmdeegpQwceHJWzK6vya61B3edB9iDGG+cocSZayV2t1D8XYL16bZ6GE2p8KZcvx/XDR8NxI+6iW4lAONildw1qoAIrsLYpLCwouSyE2K3gtZHYNe/ZHiKRPHszsu5oBZP4MztT3IBBkpjlOYDqtM472cqQmYZSGAIzSEZnJsM8YGyIErAyW6SV9ALyqd64wwhU+t2t3cEoCY9kUGZ6Pj8ykjNIRkXSxJj4hd5qI0uKRADuzq9izP6YWdxBugK98qlb9pb5vJ9liM9wExqN1Zrz5g+95xS6QgnePdOJLLH8FYwek7suN27gosT+PPWUj4i65P41BkpLwtP8EgLJTYdqfYcK++IjWURZidqPjUTZ8Z8RmBQUnkTY/x/LqGOWTegdjy3IVkJ/jUnZZ2tEOz3vPMRgedu/zF3N/RZhGlFXl3ERKZlexZ36ISHrkwfSRGKug4DIIAcuDJQbJgHYEbu0W1V1R4V4cnwUzFxIYCwGdqEPLnaBil1ksXyM4w0Uns2vFdVzwwXE4Tp8pzXCjcgMhxIlxvxHWubGdRtNPBgDEeUKiE6xdsUHqz2BPfx+hE7Jg/tRjpLVbWMoBIUnf0oiVgitGGPrpOIeR6pTQZLgzP0KGWxi3ceEYxpclblfvkOiYql3bX/u1cNAnXKvDvL/fvR3lIZ9WvzjzeWEQ5FM/RI02MG6tGP1U8N6hpUvqumB7QApAVr2NpVyQivSUtTizqtgzP0akezHPmJyUQToEIMxCMpOidgVriQl51n+GwdBL+nxeqzDjz+FbAZa0KMvCvaPgHUVnOI//muT6f3mht2eNT3Af/zUi6RWOHQXvLXt7WyvtMTkxTTyMqKjauc46pxGZIUv9ZwAM0yGf1b9EGHlm/B/piFSPn03dpMfCy5vRFrzj9JI+XemAMdTy0Zl5l6ukpCrcrt0m0Qk16+LGB0ntDvLO/xSRDklrd47tVdbC1QOHcOnSsK+2HlLw8THKQszuxnU9XCXPxk0gSlg4jXtYdgksj8yfvvAxHeFzp3aXMB9RtS63/h/TUpgXXy/cwAvePwqxWcFrI3WnwD0uSjAIktICTFTQW/1znRIEZmwTeUnXMEe4TAQTtKM2Lb+FfY4lvTFHuwPPdGM4RElVmChX2Ir6xTi2jxBHuEwGE7SjDlblBrkzd8R6dY/UnUR4kwTG4L9CQVUdciSwVLFkf+ho6V3ZuKP9brhDf/fiuq2QKKFIdYptLFrO5KVG6NXdBp24AxjqTiE0K3i30dIjKV/9eDGBoWxXmAwm6cZd5kpz+KJMcIkOpdSbBu/im96Cj4+LxM+HY1+BOCJ0PC2OP+tYs8Esy8NlGm6LlnP+Z4vruOBD43CcroSibr9aQ5VEMVOaYW24RtWp4B1xpxKnChsOo4Vzaiwpdjtmiy3se44RzASzrA5XqNhlAlUmUwpeIildVlUuah6ghNp3Mzgv1yLGFlDkVoW8WjRIFbwe3oU1TMvT19jDpN4kHGpmAVDGZiqYYivcou7WccSBS6UUCiUkmcn3XQclimZRcC14x7HX/g4Zd0hnfn6h9+e1OwBYW1+fP3azoOAdJvWmEf40tWqFieR4jWj8zDIXarI67JCjpHVoFNvp8X+gStTdOoN0wGww+2q/TME7zYQ/RZiH2NKhal2N+Hwvdj8vxiqr2oX3DnsY4RDWvzz1deuQU+zeRKmCgtdJ1a7Rc7pok1NxK6wNNoBxrVVLn6R656WOG8jyS4s/L5uDLSh41ymUCwXvFHa8idz8BmyPdOKHaHXxtgyBZN67xpy/gDAXC0zm/EUCq4SjnGLOd8GFGF9n15nzF8+8zoRJcba+hrCDad0lCRZf6vsa9gSyMh6LUrcL8U7By2FlfeTGbxEmJ5/6Adkp4wElFrdrd+inPcpWBYvLjX/1RMAntc93UymFa01BgZ1sITe/ptJo8LPG9+ianIpVvXCcUlBwEexkC7nxNcZyySd/eKarzYK/SNkq4yj3lUel1u0WtUYDYQTFml/wMdK0J/fj9Mt0d5/FhD1NqzGJRL7WxiaVD1Gbv0VkMXrqe6ROIWB4n2nZkzQbrTe6/vqyzK3abeI8omrXT70+VT5AbfwWoVPyyR+QOUVndsGrc3QN+/6VTEu4aoQQzLjzTHuzx/YCFg63a3cZZH2qdq0YIVXw3uA8/pdor0neuHeh9+vKIkY5WJu/KcRmBR8sUifY219B1MNMfELin90w4gif29U7jPIhNbt+IYcchcWN0i2MMEV+6QOnomp8Xv/eIRHi60XlQ9TGbxB58lZirBl/Dld52FK9tj11QcFhSnnGZ71NBDmZN4NbuV7UWgsKXjOF2KzgajEGJ1xGpEMo3eU86bvsPsGkEaQR1midpHLj0l95mQDbEjYTTuGwUHB5zrvOrLiN6a+P37tzH+nNYg2fInROWrmOlu6Zn99DIgv74IJXRo5WIe5jANlfgmb95PflIdXBElXlkNpTL9U1/rK28QUF7ztW0kaOVjFug9Qfd5bKzmNII4g6lHQdu3zj7Z5kwQeJ7D7dj5/VaIP8jPjZEs6lY19ntAxJD11aIHvBka9IbBd8zAjElcTpwshLx2B2tIaIdjDBDOkJ7rJqtAFhdxwLdp/CZLG/eN95G+tvRdWonNOkp4ZriGSISruorX9Cz/45Wjhv6AwLPlQOr2F29yHCXsc4ddJg7m2f2qU57d71ZQnfKb3hsykoeDWcJ/+SdPqncFE3GqnIqzexNn97tSdWUPAWUfEWZrAJgNh5gFiYP1Gkb6U95PA5OBUIFiipy7rBit3Gg4IPniv8f1ajtbEwEpC9JZi4oNhst+5LMkSX58isl2tmVFhMXMApv6DgZTlcF1P95zSa33vpYwmTYfefINCk5RtoWexzCwoAiupAwZViJ1uw/g20H8P6V5wwbfAo3q56XUiMczELymHeZ5j39+cu73HudxUUXCHaDmBv7KXfwhotw9Z3mJ2HWN2Hx96fk9HL2iQmfsNnejbFffRhYOzK7n+mAPf0ApHV+Q52HsHmH7HDFTISelmblOTNnWxBwXuINBlq49fQfopY/wor641fOBTX4L6ctfaL5GT0884797woeDsIAcat7/7h/Pg5MTG9rE1mLrauW0l7N5Z/itr8TSEnLig4BY2mn3eIzOiNf7eVDxBrv4X2U+T6b5AmO/Ye41T2C8H7a0bBG+HN7acMg7zHMO+/qS88+SycCirrw9a30F3C7j99q+dT8GGwt4YJZSO6T8Yx98ZXiHTnncyjFBR8DMjOQ6zOfbLpn13qc3n1BtbW11d0VgUFb54XYz1jl/drAsZvnSg0E4Dc/AraT2D9G+xkZ/+1Yd5nkPd4u4OjCz4Wju4TjwrGMpOO6wInxFl2sg3rv4P2Y+Tm10UNqeCd4vD1eNG62EWwh0uwfR+z/RC79+jIa8aYU7UKBQUfOoWz2UeIPXqOyIbkpXlydbVdc5EJQQ/xLzgOM6newnLrGOkcc044iU66zZP+EwCuV67vd5aHesjz0TKe8pj151HFpV7whslVGeb/FJmOSJ0G9mgZYWJUuI0IKqRoNOMNpBSS9dEa3aSHLW0+aXz6tk8fGN9fm9EGNbfOlDNDMSLr/SX1Z7HmPYTRpBe0CNZo1vrfIXvPibwKE80/QYqDsZqhHpAbTVlVeNVrIzUxy8MlAOaDRWxxMee/goJXQeoYa7AEyiEtLWCuoAcjqd7C9upsehkPe1vU0bTsox17iYmJdUigyheIVwxPh4/oxX1saXGv9hl24RbyUaJNzmr0nDAfMVeepebWMNIms09PnORkPOrfJ8piSnbA7cq9U8c0hXpIbjLq6Kv6FY6g8gFquIKxy6T+++dSUlCwGi2zOdpECsmt2k20hpIqo8TxdT02ISujZYSQ47iHo+u41CHWYBksjzSYv+Tz6eSkZupOYM3/AqFTMrcYF/GmWB+u8aj3jJrTYNKZ5ir3UzvpFs/6zxAIblRvULNe/v851iGJSSjJMlJcbpxf6k1jNe+AzsitCsLkOIPHYAxpeRFzaD9RUHAekRmR6pSy28Se/wXSZGQbX0MaYjCshyusZPE4j1L/FIt3Oy4WJsUeLIGQpKVFzAXvr9iEPB8uoaTFvL+AVcT/Be8A7tN/jZE26dQPL/W5vHoDZ+nfQp6CKp4JBW8XsyvWt6WNJ4JLf/5wrDdhTyOEILOqqLlfILNoP+62ozVE0kMHM/sOUAJ9LHLvZjs86T3BYLheuUbDnnzVX7HgAyfRXfor32InDmlw7cKxxR6pOzXeJ5qM7JBDtsHwePCQYTrEVQ73qp+duLe9ChITsxIuY4xmPriGU9QJCi5BqIesjJ5TFzCd52DX0fM/RxhDap89qvVVngmdbJunu41Wh7UKBQUfA4UC5yPDTrYR618DBivcRs/88sTuitfBQHd5PNqmWZ6gZbnUpr+PGZ79GYMkdY8uwkJw6jlGeXT059096uroOYNkwIABJbtEwyoW9oI3T65K+4LONFgg8B5hdEIWj7DCNZ4rwcpgBYTB2u14SnVKqt++i5QmY3m4RKZzhumIaqP2UpvugneH7JxgGiCr38OyPFAOsTeF8+wfSPorpAhkaQG8awD08jaPu48xGBYri8fEM5dlO96iE3cB8JTPjDf/Usc563lR8PFx3vVgde5DdyxytKclSbDw0t+lhUU+9aP9MZp7yUODZOhUWUkeMUiGDNIRlXptP1GSmpjvun8k0xk1t8at8p0zz1mjGaXh+LM6IzNJITb7SBnoHpvheDTHsnlOqfr5uetfZlLibBxjhFlETn6i2GyQd3nYe4gxhvnyPPPTX0LSIy/Nv7be6sP3pxCgNr+CsItAYM97J44BLCh4VxECRulw92fBt90/oIxDxSlzq3zv2Ijx7XiLbjx2wAxUwJQ7e+R1u/0tprcKgDVj7Y9mPo1MlbFnfoCIdtDBDPqUIsBZYtSC109uMpb6ywyTEYNkRKVRvdL9VJiN4wODIcojaruXwWXj49iEfNf9ltzkTPgtFvwblz6XqP4ZjiohMGOnhM0/AuAYTVy9c+njFXycDPM+D3sP0EYzU5phxh3vEa3pHyKHK2inwlY6doLZy6NY7/goG6f3GLMzdrq3MSTlm8D59+lmtEEvGbsWBlbApDNz5edaUHAezpN/TTbxPTpo/nfrf8238QpfeAv8162/oqy8Uz+X124idIrqPCBvffYGz7ig4Dhr0TLrow2kkNyt3cWXF3ekH8d6SwyTEcMkpNqo4TI2XMitCrk1Hotppd2xC7HRqMEa+dyfYxDkkz9EDpfBqe7vf6M8wuzuusM8olHoMQvOINQDemt/y2D0BFv7NOf+gqR849LHOWmfmJMRZePaa5wnpCRHGmRTp4Uz/QUkA3T55FGxL0s72aYTdQDw1Aaz3uLrO3jBB8/aaIUwCyltfc0Im7JVw8z9/EJ5xvV4hbXhGlJI7tTuErzwTEhLi9g63x2jef3Ia4e1CnEe72sVCgo+Booxmh8bWrPX7Wzy/KUPY9CEenCmVX2UxeRoNu0KG/4U+PUzjmfQHB33oU3O8/AZD/rfMdKDEz/XcJqU7BIlu0TTPZgn7u5uagWiKMIWnEtsQp4MH/B09JjsJccFGvSxa/jI69Iis+tkqoLJc4TR+0UpjKBslwksl2ZQx5JvPxIRKFw1FkNYUr2xzpWCt4tWPlHtDnHlOpbyqDkVbKlouHVsc3ANRNmh5MduYWv/GOSM9IDMpBf+XudQUcB5yc7WTrbN/f4f2UzWKKzmP240mtVoiQf97xjq3ulvNIfioFOyItrsXs8XeDZkToOk/vkxUYASEtsaX9eOtLEOdRkmOiHT42fHKB3u31enIVHMl+Zwlc1kMIEnDxxqjdDkvHxsV/B+YQsbsesL7yn/Qok9V3hMl6Zxlc1saRYb58RrPNbxvuX7MB2QBAsk9c/PEKoYcpNx0bV3O93gfv+PtNOt/b8Teu/aNWDejJtaQcHrwhiYCeZwlUPNq2DLcQw9SkO0Ob4uO8ohNxmxDrHkUcFnTsZOtM5a9JyEGHHC508i9WbGz6BCqPnOIIXcj2ttaWFd8X6q5U1QcUtUnQoNp3nxeOgQmpxe3t0fO9JPBi81EscIh7h6h7h69+iafsHruaAAINYRevf6GaYHnauZXSepf04eLO6uvTaTwSSefHPNccaMc5jmAg6wkRkRm10x6JH7QWPQbCSr3O//kV7WPvUYjjq0X34H8kUFBSQD7JX/H93pn/C/Xvu/cz9e5Yf+db4Jl/jfbPz1/r17Erp6AwBr+5s3dLIFBScjBAyz8fNFG02koxPeZQj1YH8dP/p5sb8+j3PnpzhKGX2Qc9IHsVBiB8T1z440Pu7VugLbP1LrOovMpCyNHvN4cP/E8yx4v9iru540uvJFIh1hdnOKcR4jTolLxjHL6fmayIx4NPiO5fAp+W59y8JmtjyLq+xxHkm8ICIWgiRYJKl/tt9w+7qwj9QJThcvFxTsEeohw2S8nruWN27303q8LhuA7NycuRAHew5tNHF+/JmQCXhk2/xBwvCFWnDTbe1rFRqFm3zBR0ahHvjIyLwJ7MnPxorzyuKFFecZCcaY/dFmm8k6K4MVlJDcqd3Dl8fHcdacOj2nQ5KnTHinu95Y4RJb7d8zcqvYlZv7HXq9vLvv2KDNMveqnx47X1f63KuORw4efm3Wn6dkl7CETVm93mCn4P1mfC1zRIS4FW3suyr5yjvmLnAempynw8cMkgFTpSmmnZPHP2XNT1CWC8oj9WeZNCOiLMZRNgv+NdZYYWu0zTAe0aidNuLW4AyeQtJDV66R2fVLnetFEQiul28xzPsEqnRsvE/Bh0k/7/C0/xRbKm6Ub1Oa+gU1bwaVDUjjNsqukltl6k6TbtJFk9M65EZp0DwdPqYbd/EtjzvVT450PWlyUpPgCBdxSO/ecFqomg0YKuryrhuajOXB2IlvkAyv3Dmi4N2mn3fZircx2rA8XOLT6hcnxjt5/Q5KWgjlkpzgGiMELI+eshO1cZXD3don+HEXMVwFr3lhJzSFxd36PYJsHV+VkIfuCV+VmPBb9JIes8EcmPMrug17kmZ9al8MBJCYiMe9h6Q643rlGhV1vpNhwfuNL8vcrd0j0TEV66LrpmDGnWfWW9i9fgzL4VO6aQ9POdws38XCpmrXqe7G8JP+9JlHNGieh0u0ozYNr8G8v3hkfX+R2IQs95dp6pC4/R1q4gfk/nXyqe8je0vgVEgvmFQvKHiXqKgaN6u3eNR7SD/t0XKbTHjTRxo27GgNMdqg5VdZtWyUlsR5cqTjtZu2afstSjqlGzSpv6axsumuoLSI6d8cAsnd+j38fBVLOKhXbG1W+QjVe4yQFkn11rFxlMYYkjzFGE1qUmIdsT7aAMZFyNPiof3PY3g6fEwnbhPqIRPuBDP+q7sUpOXr2DrHAGnlxqsdrOCjomrVqbpt4ixmJjjZyatpT9J6IS6+aowxrCXP2Rpt0fBrTLgz+Ng4vbGTfV69ue9w30kPxuncrN2iXr2BhUEISVpeJNKjsds9EGXP+LxePdF1dtKZwa26SCEpy8KlsuDt4yz/9wid8N8EFu1kwP+q+Vc0rTK3nCn+D+3/wL/t/47/ovq9Ez9rnAraa6Laf3zDZ11QcBRjYNqfJc2f4Vk+VVU/9p6tdIPl/vKJLjcSNY71sjV8VToyyjkxMUooFBaZ08CZ+hziLnl5AYNgO91kfbjKbNZnUgRQvUlm13GEd2Kt6yw66Q7b0djp01brL+VKW3B12PHmpfKIG/Eqq8M1LKG4U793Zn67qupsNO5gJyUCUSMtHT9+J91mebiEq1xuVG6fuB9cH60yyoeMshGBVaK5O/5vwp5msj7zRuMsgIbdxKpZvGydoODjYifdZKn/jFoeMCnnmHHnCKyAkj+JP9wmcwK+jbaIRysslq9Rs47mzJ3REkRtTHmO6WCGJI/xLP/EXGsv7bAVjhtnBSvcLN/df80VJ2sV3hSpSUAUOZ+Ct0MhNvvIMIhLW6kO8z6P+w/RxnCzeoOq1aCXjDtjc6MJ89G+2CwxEalO98Uptyv3AMGLTgeRGRHnEXVhEa/+isFwCakcBlbApDsNRowdGxAYDL7lnbpAn/T3EkXdKgpVBUcZ6j6Pug8xGG5Ub+5vIh11MPf9cMfoRQnzEd24S07G0uApzebEsYf6IO+h0VQan+0XYUuiwmf1Lxmn9g3d3fsqyZNd29XjS7Qdb8PmHwBQYZt8/i+vzMPJES6O5Z7/xoJLo42mn3UAQUlW991p3jY78TaZzsh0Ri/r4jozSLeB7j6HYRcrT8lbP8QR7onBszaaQTJ2ogyziETH+HJ8HedkPOrfZ5SGTAQt5r3rGAydqE1qshOTOhdFILGVQ7brEFI48X285CZjafiEh90HzJSmaVinC+tzVSJvfHHqsTR6f1xNnCdk2Qi58RUmS6C3grVQPbF7LycjzEd4yttPNgZ2QMOeOHYuEsmCfwMRiEslbyI9IsxDSlYZG4d+1iPctbffDreplAux2cdAIMvHLN330OT0s+5uXFM58tretabRbMbrLPeX8Syf2WCOsqwfieHPuy5Tk7IdbmMwbIfbTHkz+2NiT0JhUVEW1vrvUFojcgszX6YrHYLm52cK1QoK3nXacZskTynJCnWnxYR9INaUOkKsfw06I+88wG9cY2Ak3bjDnL+w/3ywpc0ASb80y3QwTU0cvycykxLpEF8FR0T9pzHQPR51HyIQ3KzdoiwPnl17brRlWUWe5sZQ8NI4yqETd+lGPRpencXgxkuvc6r3CDpLGMBWzv74PRg7sW7Ea4zSIUrYdOI2DbeJEON13FOn51PA7O5VcwZJH4EkkBWuVW7j7Y6CehW0dIjrn77ycQo+Pixhc7t8fjzypgqge/lOR7psjbZAaH679VtmgnW+p0rYO8sAKJ2Tt34AjB1zDhzBR1TdOkn9YGygwmAJRWZyXOWeuj4IBDXr3XRIGOZ9cjIqqn5sbHTBh4vz9F/zbesefxM/5V9UfkDTGu9JFp0JvvAW+H92/5G/rHyOfUpskVeuYe0UYrOCt09F1fi8/n3AnBgrDeJxTkjv1sBe3H/7tr+f69HkjPIhoR6yOlhDCcXt2h08EZCUrsFuX7kQgo3RGqVswHD1n6j4M5TiPvn8X2DMybWuvbW2rGrIF54V9iHHS/sl6hoFV4c02YXyiHsIwX7dNTM5UR7iWaeLzZSwmK98Qqv1U7a2+ugXrh0hxqO4M52T6RHDrE9JlUl0stsMO76WYkIedh/gWT4L5aMjK8+Ls2ITEuUhZVV9bfl4gXylOkHB68EYQ2iGSCHf6ab+QTquRRkMoyyk5NTG2gALEneO7XSTXu8RkQ6xQ4ta5SBnbqVdWP8dYJCjTarzf3nmM8GWB5qFwzXlPd6GyAzGBhKPe48RCG7VblGShQFPwZulqMYWnMsg65PtWvx2kx4V1WDanyLOIhzlUtkdqROZEY+6D8iFZsJrMevuFXjNkdELiYl40PmOzORMOyUWLBdH2uRCUbKr+64eJVXhTu0uiYmpWvU3+0sXfJD00x757uiOftKjujvadcKZxq46SCGpvkS3hCs9XOXwsP+UultnefiUG6U7+4m2Xt7mcfcxBsNceY4p58BBxxgztkUWgplghtXhKmWnTNkp0+W4VasRaixMMgaj7JO0nAXvAWvDNR52H2KAG5Ub1O13Qxxbtat0oi5CCAK1lwU5SGKYQ5vGk4JnJSymSlNsjjapOtUjo0yiPGSYjgBoRx1mvQXWwufE6YDhIOFu7RNccXJBS5OT6gRHnpyAF0hulW8zyPr4VlB0cHzERDokyzQzwSwCmA0WXnqNFEYyU5phbbhGxSnjqQD2k+USc0Li3KB5NnxCN+7iWS53Kp9gi/OdTA4nbwyaRMfY0jnR2SAj4UH3PqlOKdkBdyqfEKgAJSTaGCpu0fVXAM9Hz9iOdlBCUq+X4ITinxIWqc5ACKQQZFqzt8TuxfDnYQmbilOml/SpOGWsc653S9gslm8igsc4WpAJzZPhEl2dMx1MMestnvrZnIzMpLvjG4piZsG7R8kuI8TYSSo4VhSQIAVo8KwSJbtMlMVMBzNHYqqKqnO7dpvsFCF+TsbD/n3CLKTslLlVvnus4PQi/aS7P86qn/Qoe1VSEkb5kKfdJ2g0U8EUc2fcfwUvR5RF9KLeuMEi7jLrZ0ccti/F4bjjhRhkOXxKJ22zFq4x689StisEssyd6l0SHVM9wQ07NWO3u37W41n/6dgxyfEZpTE1p4pLMbKm4O1z0Xjkqol1yHedb8d5zGCKqlthI9oY5zoNdLMB+/IDebBnbrhjR3CJoObUjx3XES536vcIsxFlu/reibX6eXe/oXO2PHuqy3/BB4YxOE/+Ff/HWz+lpcr88AUXpV+WPuF/u/1v+NXwEb845PhxGF1ZRBVis4J3hLPENC1/klE+wlUOrnIx6FOEwYal4RO6SY9e2sa3SmhjMcwGePbRfYExhrpbJ86GWNLGUS5Gnl6mHeTd3RyyYTqYZtY76l5VVQ1u1xS5yYsa2rvIoTwiJzQSHcYYmPKnWcqX8C2PslU58/17nznrtZpbZ5iOsKSFJW2+7f6RTGdM+K1x86uAPDNM+JMoIS8ViyQm4v5ufFR1Klwv3SQnx3lx5GbBe0k72+JZ/9mugOn2O+sy1/JaDLI+nuVR4/g5+sqnnW4ziAcEtkdq4v0Jbgg5VmUaAyiMONrkYowhIcIWNhKLsqpxu3ab1KTHHNLeJv20fyjn06fkFWKzgjdLITYrOJeqXWNLbqKNoeaMF+uKavB5owZG7AcgUR4x1ENWBstshmtMzExin5CgTHVKtiv42ckTrs3+nMXSBLkQaHfqyGTxkqpQ4vygqqDgIlTtGttyC42h5tb3/14gqL9Cl6glbK5VrpORghYM0iGGHLG7xCZ5st/NGmURezoYO1onitZYMhlDFLdqt/m8/iVKyN2upBPmgjsN7JkfIpIBeWn2ranlC16N6NDM91jHb/FMjtKwJ/EbJRRqP+hOg1nsKQ06ITvBjvtFpp05Jp3p3cLnwQbVUz4Vp8wwHdHyWyih6Cd9HEuQ65w4j3CtA7GZnWwjojZp0OJRtMEwGdLymyz41zlJZGALl4ZdOPF97HjKp+yUkalkMpjEMq82smrCnqZZn9i/nvPpHyPDdYzb2B+PcxiN3u+oirJ4vIG94NgsYTT26Dk7yTrLRiFtj9vlu8c6AzOTkep0/B15jDYaX5b5tP45Ofk73W1WcMUYgx2tIvIIo8fiXm00SRbDCTG5MYZblTv4MsCzPMrWyS5pZyGR3CjfJtYRrvTOFb0A2KqCNfdXyHCDnq3ohm1g3I0o/JOTpYmJedS/T5wlzJSmmXbnL32uBQVXTVXV+az+GQaOCei1dNAzP0GGWwivxazTYBp9oqi4vJvEFSbDHjwBIUmDBYyQY1ezXSfLUToiJ0OeI7KvOjW2o+39n4d5n8e9h/SzHoHtg5ZEWfjq/wAFx/Asj5pXoxv3aLh1rFfo9s9qt7GUC9IiPTyCRxj66YCSFvzELtP0mji7ie+SqlBSx/Mpe253APXdRLQ2mpJV5UbpeBxfUPBRYwxi+IxmuEnfb9JLetytfkrDbeAoi5XBCm5pnmprgYooHdkzB7LM5/Uvd/VyJ99TngiOCRHeFxIdH8p1hRQ9Xx8H1tZveaZH/Noy/M9K95AvOPVPWBWu2S3+3eB3p4rN8sp1nMd/DXkMJziDFBS8K1RUjU/qn/Kw94CHnYf7kxqEznDC5yB9hGmRA/10MI6n7DKZzgks51Sx0Iw3T+Q0KQfzqDQ+M8ef6OToWvsCQoh3VgTysaOFdSSPmKnzcy41q0mlXkNwOeHXaUw5M1QbNZSwiPKQTGfAroOaDzIbclMnlIVL6NTwT8h1nsbhOm9sYv7Y+z2ZzlkoL9KyJ1/53AveLsNsCIwdw8Js9M6uMyVZ5fP6l7SaFXa2h8fWUk/6LASLpH6GyQ2ZSffrXplVwZ79MSLukAfTmN38jNAZ9miZbt7lcZ4jlMPt6l0c4e7na94l9nI+AqjYhdCs4M1TiM0KzsWXJT6rf4FGH5k9L8zRYlLVqhHnIUJIPOUzzIbUreOFrUCVmQqm6Kd9pvxJ2sk2cucBVauMnWYkM794YwKaUI9tQE9z0yn4sAhkmU9rX2CEwbpg8f/ix67QcJp04i4tv8lmvIElLZr2BHWnwcAdkOqUKX88TkemO8Qr/5FB2iFQLqOJL+inPUru+eLK1Js5qWZc8B4x5U+x4bYRBprO63U1y0xKrCN8FZxYwDyPF4UqBklSupzTxUnfq7C4Wb5LblJs4WAMzJZm6bJF1a1QOpSAUfmQ0fK/I85CAq9JWp3DYGjvjpqSRfhScAoKi1ulO+S8gnPIC0gUOdnYvt4OUPbJCfO9758JZlgfrVNzqnjy4kkae7SE2fyG/uApteZt1pkg0iEI6CUdSnaFqqrjCZ/Z8iydqMOUP7kvRrOF+5qfbAXvG3a8iVj7CjAslqskfgvf8ql7DTqjk4UkU84sDXssAN5bu2MTshNv4ymPutU6cdTz/j0hfZSw8C9xrQNkdg3sGrbJqOYZYR4x7c+cugeI8hFRNhZn70Q7zHgLb2xsVkHBZXDO2FdmdgPsg+5XicIYQ2SGKKGOfdbpP8ZsPwDAnjQk5es4wmUimKAdtZnwJ8ai6nNqECVZ5dP6FwgECov1eIXM5DjKYWRG2NhMBnde/pcuOBUlFddLt0j9BEvYrzQqWAuHpHLr+AtGMF+aI1v6t1jxgCCMwZ4gc07vtB4kB53PAkHVGcfhDaf5UvuHF4lNuCuGP/5syEnZjrdAQMuZvNAo2IKCq6KdbTLMhjSdJsFp42b6K/hb9/GiNWwd4c78GRJFVTW5VsqR2OS5ZsmyuVu5dTyWMR+ucLNmNeh7fdI8ZcqbedunU/CGcJ78K/5f03eoSp/PvJMbQL70F/mXvd/QyYbUrROeBZVFhMlR3cfkzWLUcsHliMy4sepNNdpFWcwoHe+n9yY1eIOnsPMdxD62cx1dvslMaYb14RpVp8V0MItCnRjnDHWPXtKlbFfJ/UXyc8pSNatB0+sT5zEzQeEg+b6R2VW4pPjjdcTjBwg8EZCTMcqGSAuklswGcwhArf+aatwnEDnMf4IWFxcAB6rEdDBFL+0T2D7box0AOnGbCWfyWEy0n0dSfrEHeA9oui0GSR8lFfUz9pavi8wkbMebKGXRtCcv1My6hzASeYpzoEQx48+xHq1T9aq40iPUA5SwcYRL6k6Ce1Qc6QyewM59BqNn1Jp32XRqjPIhjvVuCuTLsspnh3I+BQVvmuKqK7gQEuvcpV2i+Kz+Jc8Hy7jKoXSKUl8gmPMWET5sxGv0hhuoaAs8TSO/vCrYynrIcAvj1kmd5v7IzvPqT+10k2f9JRBwu3absnz3FMkFr5/XNTt+jz2XVYFgwb/BQmBYGj5lOxqP0FFVRd1qcaN0+8CRFcPW6Dmj4TKOUiDAkRZV+9WvQZmHWKNVjF0i9aZf+XgFV0PZKXO3cg9jXs8sd6lDrOEaue3yXdphlIbU3Bo3Srdeqaj1upFI5KFNa81qcqO1QGdnhD5kaxnmPTZG62A0uYCac5eteEjTu3gB7OB+K/jYkIdEM68DTc6j/gOG6XA8sqx0B3nCCE0YO/LNxyNmKzfJ1CU7iXSGMJKKU2FocspOGUfZfNf5llRnKLHFp43PsXGZduaYceeKa7zgKCZjb9SUpy3uVT/FGLDOGMkhBDjCAZ1hj56CUDzSQ3rJ2KHPrjmUX7iWDYang0f0kj6BHXC7cvelkxlKWNwq390dC356MTawSgR2QJRFtPyJQmhW8MGwk22y1F9CCsnt6p0jLlQmTw/euOtoKZDMe9dY9Oexh6uY0RKpP3fm6B3gSKPNnnP5KBtQsSsIoximg2IM8xXhRBs4yZAsmMVY/pU8uxv2BI43A2LcyW12HQtOo+JU2Yo2AWi6E/vr/Os4t37e4VH3EQDXK9ep20cba7aSTVaHqwCIsmDSKQQqBW+HTrbNv1/9H9A652b9Fl/WfnhyPKMzFIpZfx7cFvEhV/ySqmKLdXKRcc0Y7P4TsmAOLT8Oiy9L2NwIbhd774+M5Mm/5G9mZ/jT4AbqlMLuXXeOf8Vv+cfRI/6L6veOva4rYwdA1f6uEJsVXIpetsPj3hMAblRvUHuFSSUX5cVJDRI13nvvbV934/QJe5qJxtSZ+1qR9+hv/gOp5fFElfi0/vm5jZJKWFwLbhVrbcGFOela2YrXWR2uoaRirjRHw54ADEKnGMAyCmM4MnXqRex4E5H0yYNpclVCIJn1FpnzIdYRg3hIqlOabvPY918mt1rwblCSFT6rfcneYmdH64h0vK/V6vWbt6xHq2yGWwDIiqJpT7y2Y9ftFg2nhTGwkayyMlhBCsnd2r0TG6SMzsBA1amyY3J8yztV7/C6uKiu4TRet7lKQcFlKMRmBa+NlISSVebT+hdYwkKiSE2CEuM+jhfZWzR7lk9r4lOUsMlb37/UYirIUeu/xiQjhFSw8HMeRZskOmahdG13zJShZjWOCS4G2XBsQWzGI0jKRXK94JIMdY/l4RKB5dN0J/BlGWkke4XeMYJQDxjlI6pWDVu45GjWjaE28Tk66TM5/WOmvLlXdmsSAuytrzCjHbTIUXM/J3cKy+J3ldclNAOwt3+HGWySmxi3OsVIugySATrQpyb/Lo4hMiEKaz8BkptxAesk8WY/75DpjKpdv5D4QAl17N8hVQFi6kvkaJusfpPZ0h0m/Wx39NB5neGG9XiFnWiHyWCKCbsQXRa8GplJGaXjztmDkWUvxjWGPNtBrv4tlpbgPqU7+SVGKOp2/WLfU1rEymKaZoFS7TpTqozefZ6kJmY92qHilpj3r2MLt0gyFhwj82ZwWkNMOiKv3UTrg2TFSYz0gKXhUxzpcidLYOcpQkCt0qAtwJL2/tiGzKSkJsGTARkpg3Rspz9KR2QmfUUxvwADGQmCk/cNFg53KvfITf7aXAsLCt4WBk036wCGYTYWdmqjCfPREbFZVr2JhQYkWfna/t8nRIy2f022/jUT7iTuREJcvbgzmS9L3KzdZpB2WRusk5MVAxOviuEmYu3XGK0ZOvdZqizS8ido2VNnfyzvE+uIql1DYhHrEY7wTl1rjYF84vuo3hNwKmTe2c7J+4UDMXZl1UaTmXGs/aqNKqNstD/qaZgNj4nNDo8Deh2jgQoKXpZRNkQbvT8aCMOJW804mGBQn6I7WEMFDXwzYpgNKFsVXOFzr/oZVriCtfYNAFZ9QNL48grO+Pi+/F2h2Jd8PMjhGv9B75CLWX7gXT/1fYF0uOZM8OvRkxPFZsapoZ0KVvs7kqs84YIPjlEW7scZo2z4RsRmB5MaMmwxLuZveWVSWxDbPurwNIgThGaGcZxlSxuz/iuy7W+wpUN19qfnfrdBE+kQW9pY5t1a+wuOk5gQA291itJevcpTHvP+9d1cOuwFObnO0bsPboNAT30f2VvCeDXSU9yrYhOSRWuU17/GNjbKW0PP/hKze0xjQAjJ3donGAz2CXO1D+dWh+mQjAzntTq4FVwNu0KzZAex9mswBjvYIpn52ZXGf5fdJRo0Ybr3fDj50+PrFPpJHzjIwZwkNsuq17FMRoVrWNXrTCv/tTmAD7I+ZVXBlf6Rv3/Wf4oUgsXSDZwLOAzGJkRwtrt+QcGbohCbFbwWYh1yv/cdmc6YLc8y7cyxmayxOlzFszxuV26f+LnWrhDGlGaxnEmyS16SwuiDjm+tGaZtunEXgKXhY6J0/NpCJTsmOGi6LfpJDyUUNad+qe8tKBACVkerpHnKHwdP8FXAtfJ1rgU3mQnmcaSDrWx85fNd54/kRhPYW9ytfIZC0Qom2cBQq91CeAuXsoU9kzwm1EPWw3VMf4JmI7j0aKuC9wshwGTj9JwtHGpWQB/BpD/xWpz8NpI1VgYrWFJxp3aP3GQ87j1CILhRvUVJHhRF+3mXh92HAEz6I+b9a6cd9kxKqkrS+IKkGlNxWwgjL5xQj03E6nANgJXBCvVG48gI6IKCy2ILh4mgRTvq0PSaJ16LG8kaw/4S3uAZE16Tzd5T/kifwGlyr/4Jk5wvaNfSIWl8DhxsixVwo3KLp8OHOJZDNxrgq22m3WJ0QsFxjJDE1dPHvL7IRrhGmEaEREQ6YS9aMDqilyd4ykMKSUbCg/53RFnMhN9iwb/OZDDJdrhN3a1fKAlyHt2szbP+U5SU3KreOXEkikQVna8FHwTtdGvssA1MlFo4ykad4HKslX9MsJCamN92/gm3+4h6NqQrbCbzy5Vpx9//DDBMliaxsGm5r69ruOAQeQbGkJDQHfVJSjOsDFaoNRqndh5HZsTD3gO00VSdMo7y2Aq38C2PO5VPTo3vM7tO1vrhhU9t7zgGzfLoKe24Q82tshjcfKW9ac2p047aaDQN93gBuOVMQnksNGs6xXVX8PZouZPcrN5kmA25V//0xHurl7d5tLPK/dEKc5UFSIeknW8QRuEqh3u1z1BYWPqg2iayq5HObCbrPB88xxKKO/V7b2x8XEHBYZzHf81/21rkrjNFSXlnvve2M83fDP5ArFNc+cIzTwh0eQHV/vYKz7bgQ6Tm1OnEbQyGunP1QrM9xpMaxrmgjJSno02MN0XP95iThtN3xIaVaIntcIemX8MePCXVGZnJWQymUOfkOtfiFdaH69jS5m7tk9ey9y64Gvp5h8e9xxhjuFG9Sc26+rGDLyIErI128zzpuHGlsesONeFOIhBIIY84RqVOCyZOb1TJTcaD7n3K2ZDB8DnzwSIqj4+8p51usTRYwlE2typ3TtT6jHOrE7SjNk2vOXbYL3h/0NlBd0EeXclXTHtzWNLGkhY1++Lru0HzfPSMLA0RiXPmftYYmPInibIQR7lUTpk0peVBLuZ1ZSH37qVUp7jK5V7t032jhq1ok+FuU2/bPj/vv+fyKYTgZvUmFVV/TWdZUPByFGKzglOROkKYnFydLFSx8gEYTWZVCfWIbHdUQyfuMOvNsxVuYoyhFG7AcB2sL4BJcjLWo1VSnTDjzx0Zm5CRjAtJF1zCtbAxU18i+yuYYALsGkp0iAkZ5jGu8slyTZqnvJjLLckKn9W/BCOKjtoPEI1mI14lykKm/dl9wZWVjZXrmVU56+PnYgyUrIAwHzJMR1TsGt2khw5yFBZSKqI8xpIWmUkRKHKdobIeqIApZ5YJZwo7D7G2v8IIRVa/i5ZnJ2vOOyc98SXR5j8i/Co70sFKu/huITZ7F4l1yGq4giVsZvy5sasAORp9Kdvb8f/751id78D2adQ+pyp4pW4LO9lGdh6DV2Moxwbamc4JsxFRHpHpHIBe0qXkHXLg0ClIzSgdEuqTkt8GK+2hpXOO3bIYb4Zfwv3XwsZVDnGe4FteMae+4JUZjyy7zqy3cOJ9JQQk8Q5SSMTEZwyzHmF1kt5oC9eKsbLhuNjM2AVWYV2qiFtSFab9OVZGzxmYPipeo7/xa+zyNH7jR5iiE/CDReUDjHCubBSTb/l04i4Cga7dArEOyqIncxq7hdLMZOR5TpIl1NBkcQeC68y6C0y7s0gUKu2Qdr4hNJq88QkVawpxiqVaO92kE3doeq0jXejteJvc5OR5ziDt4zlFAbXgzRCZEWvhCq50mXbnXqug8XA8lVRvY3bX/kznVNEYBMpYl9qTRlmPks7Zdmp4JcF05RppdRGDZjvdJMkTWu7Emd30/bS/7whhC6cYY3iVlKehdRcraqMtSaYzSnZwooPjHplO0WYcf0d5TKpzLAkm3mDg1WmJEqrzEOwSSe0u5tA1+zLPjcyktOMO2mg6UZcZP34lNwZPBHxa+3x/PPKLOR6FxZQz+9LHP4vtdINe3GXCn6Ci3nyBr+DNYYeryP4yJpgiKR+4K2UmZS1aQRvNrD+HfUZR3hU+36//BIRBmJNj807cGe9JhWCUjajYFZIMlJQM8z6r0TJT7iwimMWp95DpgLRxcrMtgMqHCJ2T2dVT33MSRmR0kvbu75gzyoZ4dhErFbx5nj/7//CkVuW/Cm6d+97b7gz/ZvANf4ie88PgxrHX8/ICqnP/Cs6y4EPGlyU+rX2xH2dclHa6RSduU3cbNOyJS9egDqNQeJbLKB2Nm813G1zteBPZfYJwA7JggcyukZucnbCNNpp23CVo3qI2qOJ4VYQ7zUaySq4zJrzpY25QQgg60XjtT3VKlI9wrEJs9q4yTIf7MfwwG7wVsZkxEFg+/aSPEAJHHlwvCpsp9yAG37snGm7zmBOxlXZRnYcYyyOs3SA3OT3l4bbuYVQFXbtNalI2441xTJQO0EYTZTGDrE/TPqhvGQwZKTY28941Zr15LKOR2YDcKu+6o120XlDwtsi8CZzWXYh75LWbF3I1y0jHQt0LrrOWsF+quTojox21Kdsu3ajDnDfE0ZBbJWQ+wmrfxyibrHYPLR0qqsHnjdoZOZjXdz2mJmYz3tgV0NXJzbimluoUjd7/l/Gtg+9RSvJk9ABXeuO86wk5qr2pbcYYhumwEJsVvHWKCmzBiVhpB7n2j5DnqKkvSIKFI6/b8SZi9deAwZn+gpI/RckOiPOYKW8KrQ1Nr0lvtI6z/QDbm4TNP6BqAdt5yMZoY/9Y14PbZKRsJxtsDjdxLJebldsn2q2eROrNgDdOkJeAmfIUD7oPsKVDLCKm/Vla7smjBE9LKBW8/wzyLmu77kapzrhX/RRrtIpY/woAe+YH42vnFZj25inbZTzlEqUpk/4kEotOts3zwXMiHWLICewAX7nciYdYy/8J3ArZ9E8x0kZ375P3niNRWJZPcokROCeROk30zJ+w2XuCRFB+RVFdwdWxFq3SjjrAOKAsWxUe9R+Q5hmL5cVjG70zERITDzHDNrZVxZRPH2dwFhkpxmS4m19jkhCGm8xN32MoFa5yKVtVLGmzKTYBqDhHk+SBFdCJOyR5jJ8E6FJ2ZDys23uA2X6AtGz07M/IL5lkvwhKWNyp3iPMRwRW6ZVHARUU7HHa5lglPWa2vmNzuIoz+QVi5p8RDZaYFRb34j7Nta/BDNhSdZ4PNwnsgJvl25cSQrbsCTbkGp5w2Hz631GTPnQeM+3PoLyF8w9Q8N7h9B/B9n2E5ZDN/JT8Cp7nU+4cgVXCEhauLJO0xi7A07qHGK0T2AFlVUGjuaZHjNa+ouFPYpVuktk1JApNzmDtP/Bs85+QKEo6R00GR0YBwrj4G5ohy4Pn5CZnkA75rFHed56sOXV6SR8pBCWr/Np/14KC01gdPqeb9ADwLJ+G9XqclgTAxm+J0x72cB3LrZPu7klndExn8/cgBLVrc5gL7kmFSalv/5HRzu+pBk2ymZ/wOM3Q/cdMlaZY7j8HIM4jbpZOdzlsegcO3y+6qRW8ZqQkqd7BVGDSxJTzEYE6Oz4tqQqz5VlGyZCJYIph3qHz7O/JO0+J66tIfxoTjwXBllsj9cdFI6f/ELYfjJ8bsz87tWnwRSzhUHOrdKIuVbdypjjn4ozHI2+nGzwfPMe1XG5V7lw4x/MyRGbEcn8Zg2GYjfisXj1T1Ffw/iJ1gtj83XjKwWgby2sQKheDoZu02Qq3ALCkxZy3eOaxBOJMsULNqbFjImaCOWZLc1RljVE+ZDV6Ti+J2RptgxFcc2cwUY886SP7S9A4vrZaSRu59g+Qa5zJz46I5M4i1EMe9R6gRUZGQsWuUbFe/z66oOA8RNzl3ycrlM1Nbjlnj4MGaKoSNRXwu2j5RLGZLs9hr/3dwVyrgoILM44zLkpqEpYGS2ij6acD0krKWn8Nz/IuVYM6+HbJzfJtRnrIXHOSYXfs+CM3v0ZG24idB9jTP0S2PiUp36Du1tiJ2gSqNN5Pj7oEww755j+wbpfJjUYbzbx/8FxITYwxhulghufD5/iWT6CKffK7TM2psRPvgNFvdYrSuF5VQQmLQJ58zSQmPnJPlBqVI/eBan+HGY7jKd+tsFheZCfewS0vktsT5MBGtLRf4635VQQCS1pH8jna5DwdPaaf9JnwW8x5i1g6gbW/xSRDnPot4vrnuL2Hu/UCCz37M7IiznnnMEjiS9Qtu9kOz/rPsKTFrcrtIyMjXzcWFnWvRkbEhFMmWPstIhkgq4tAjumPa8SWXSIp3wTO1gWo3rfk299iqwA99/NXuh5XwxV2oh0AnIrDYnmBTtyh7jaO3HNNewKn5iCFYnW0sjvqs4tvBdRPGBdds+t0VBsQ1Jwip1Pw9inEZgUnIqMdyMYjKNVwFRtB7jXRuw8FEbdhV4VL2Mb2F7hT+RRDvi8smHbnaNlV/OEOMkvpZzHtrIeQB5edLR1iE/Kwd5/HvUdMlabIU02YDbGt8wN9YwwZCUpY+0VgVx6MDWy4DRb8G6/rn6XgNWDHm6AzMm8aI65OBKKwEAgMBkc549xF3IbdDhMR7eyLFF/EoElNiiXsM91nJJKKalAu1zDoQ6KacZKkn3XwlItFjZbTxNtZGydRoh4q7bNsQkS0iRotMxPMYanXk3yvqAaf1QMQ4koT+gWvhn1ojIAlLfpZnygb21Bvx9uXEpvJuINJxxbG2eApbS/AV6VLjdZITMT97ncYNHeJqAAIRVV4/MBx0N4URjjYyuGz+hfj3+EFy2uJoulMoI3GETaHfbOFADPcFRpnKTLpkttVcp2TmBgL+7UJw2zhYhfdfgUvgcHQzcabwJrVuNA1KZMuAR6LpWsIY5NZTYJqGSsPcZf/DkGODndQeYeakHSBMB9SVpfZDEp8VSJOQ/o6Qacjam4Lqa7mOt97DtrCKdxf3wJCAIM1MBqTRqik89Jis4yEOItPfE0gTux+K8kqN8vV3fdonGiLcpqRlm8iDRB3MFaVvu4Q5iOkEIAkzEMCZe3++YDExDzofkuoQ4TQKFwsaR0RcDbsCUr1CkoIVBG7FLxB7EPxt/3iiKcTiE3IIOtTtipnuj9lImU7bTMarFDz6jQOOU1ZYY8JZwqkBcmA5AxjY21yMjJsYWNlI2Q4YN6fJxewIR06+XjUAmmXVjogskvIc/ZYZVnls/qXCCGK5qs3yEXjU4Fk2pnDOJql0ROifIgcbVFyauh4gAhmxvVVIWD3mhUC6K+MG1CyGBl3yINxTkSTk5lsd1TN8We6QLAY3GTGj7FxXmqEpsoHyLiLdhvkarz/iBnxfPQMKRVhGjLKBkccLV83CoUSkszk2HL3WXSJQnTBe4SQCGWPxWZSMSTm285DAFrBwTV2kTX9PGpWk9naJF2zQjrawip5NOwJBIIkHTsXSyFR2QCi7vhD/TVk/VP0C2M5ZdzdvSYNItyCC4rNusnYeVAKi/nSFDPuQhGfF7wV1OO/5n+oz/CZN3durAFjV6br9gS/C5dOfF2X55FJDxFuYYKTm8QLCl4HSkgsoUiMxpKKXthFCkGSx4T58Mh+4KJYwqFmOfi2z5DxFBVjeeikTyIyJCnWaBPKN7nmTbMISKeJNAaZWyAthoNN3EaJERy5p4a6y8PuIwyGG5WbfFH/EoEq1v53HF+Wx+6+vNq0kVdlXK+qn/keNxsxmQ3pWT65VEfif4NmKFJM3iNQFZAODXtifxznHkIIMpOOG5isGvONRRTWkbHksYnoxl2kkOyEbabdOQbDx3S2v8EWFnPKQjY/260XmP16AYXY7L1nJzo0vSDvX6nYTCBZDG4SVBXJ5hoifjR+YbCKqM6RkhLmQxyRH1tFNTm5yXAQWNEWqZKsbf+WZLBJy29SfcXr8fDaLgTUrUka9kkxj9ivEzh7e3wE1inO+yVVGbt88nbXm4KCPQqxWcGJaG8CZT1BCIPoPkIMtrCCOun0LzAItD+NspfBGHR53Ek7Np08uKSsrI8zXEXWbxKZhC074flghZpb53b9NmmeUbcb9LIOSZ5Sckt04g7Xyzfx1YFAQpIi011bVTFeaO1kG9F+QFdlPFYlLMvlVvkOlrCpqCrXK9dJdUrDbSHQ2KPnkMVk5XlU3EFkI/Jgdj8RWvBmsMNVxNpvAYPTunspNfxlKakKt+u3SfJk37bYBDPIwVjJroMZpEmwBksgJGnp2u4IEsNKtMRWuE3FLnOjfPvIA1ugcXoPIdwhqy2SeTMIJAKJ1AnW6DmTQpGWpxn2e4ySkC4dblRuI6pzmM4S+FVyu0K7v4LwJ6kqm6S0gCmN3WmstAcn14WPYKU9ZLiGcWqk3vSR115PR3rBVTLjzeFJHyUVFVknliG2tMh0Tt29mNX2eCysIXcbWLZPnoesKcVK7xmWVHxa/3zfNeYk7GQb2X6Acav0ypOkeiwyXq8uUBFlpJTojd+hdI5VniSZ+inGHIjMrKSNjDYxXovUaeHpjO8JQSgtZOXWkXvHGKB2HdI/gu2Ruy00Od+1v2WlvUnTa7HgX+OkItjLYsdbiLiNDqbJ7eqFLJ730GRFMucjQAiOXBfb6QbL/WUArlVymvb5Hdu510S6PiJLEbVr+/eIsCxEZRoRbiLDbeo7y4RCMT33U7wXbLilyfA3/w4Tdcgnf4hJQ5A2aWlxX5g9HyySkZJd+89xRtuo0hRid4MqTIrKBmirjBavVlgzaJZGT2nHbWpOjWulmy9VeC54eYwBKvOQDBCWS+a+XHF+oHs86T6imvtMMEcgjwrWNOPGEScbi1VO6tazB0uw+XtEso3j1cmcGrnXope3edx7jCYnqEzRdP4ZZWGoCgu3+4i0coPMqiIEhNmQIB9RjzrooEGpeo1Alo7GV0ZT6T6GuIuu39p3gCoouGpm/bHDny0tyvJsEbAm40H3PqlOqUnFPekjrRJxMM+L8UuYhWzXbhD4NfpOZewGu/u8MeU5nMESDJbI6/Onfl9OxuPhQ6I05LqElighK5Mw2EZW56lh0ZUSgaC1+YAsHaCdANX4HE2GN3wOeUJWXthvGttDogohzjtOTk437qHRTE/+gNJwnXJpnnzyZ8hwC2N5pO5u0UenOLZA7NxHlxeI3druMTIeDx4wTEdMBVPMuie7oUrkuaMzX4yZ9nBGy9hrfwu7ifBs6keMglkedB/QTtpEWcTNyi38CzqtvSy2cLldu8MoH1GxqoWQ8gNGC4t8+sfIcBvt1Whno/2xVWjDzepNjDFU7aN7aisbu1juxTvCpOM4B0jL1zDi5BS5zGLaj/6aOBng+hNM3vmfU7MbXKtocp3TcCbIjcYK6shkiHJ9GC6Tlhb2jylMikq2kNEaujxHVjlY+6WOsAbLoJzxZ16Iu8tOie/6O3SiDrb1CTPu8WdOQcGb4P6z/wfdkssXpdNHxb7IdWeSr3rP6OUjqi/k4PPybg60c5+0EJsVXCESi9u1u/sNIyvREo86Dwksn5vVm2d+1sp6yOEqxqnuu8m+SE6OG29i+WWS2hR51mWQdChN/QCBwVv9j4jOE4zfJL32P0IELUzYplS7y2R5mkxrmu6BkGdwaBzjIO29lXGMBS/H+yD6UPkQtfqPzOZDWk4Ac39+ZPLCTrrFluVRLk/QKs/juVPH9gHGmHE+SRpcy6Zm1/frD3v5dCsfUhkuc9fEDLrPCfxJbGFY0hrXb5LFXdLSFFILqF07Ui+QOsIaraBMThwsHBtlaMcbiLiD9qfJCqfud5K6O55eoKR87dMLhM6wR8sIk0M6gCxBN+9SchaJnQYiqGPCHqI6R1y7y2bWJtZ1usmAu0GMs1s3zU3Go8F9MpNzM9qhOhyS6AF2eZI07BIpi7J31AxCkx9r2pM6QeZDcqu6W18ej6KVozVu2D4TGIQV4FoXu1bngkVKdhlbOmc2qr8P603Bx0MhNis4kcyuouf/GVa6g1759fgv4wF2vIkWNpnTQM//BcCxbj0Ypz3kxlcQ99FCkM58Qd/qAxmxjqiqOnvrcaDK+LaPEhNMN6ZoWdMoYZGRsD58RrD5NQ0NbmmOZOqnIBVm82s2+g95PlrGmfs5IzPJKB9SteoI5BGlvRWuwPo3AHjhGlk4ApNjlXbQ039yKfFBwashshH7VY10cOXfV5Y1DufpUqeJPHTdut1vMTtjpbuNICnfQGY9zHAFW7r0kj6xDvEPWQ5bSRuz/YBOtkO/83vSxb9gLrgxHoPZvQ+dZwigMXmHqqqjLU2kIwyGuP4ZqnIdLT2MUEz6k6wN14hKc4jyTQwSZ/gMsfV76JewS5+ROCeP8hFo1Po/YdIQISTWwi8Li+H3DCfpMmUEqayDEHgEfFL/jNzk5xZ7AOxoHbH2GwDM1PdI5/8MrSM2+o9AZ+Rak5sc65Q8tBAgtv6Aifsw2qHujdfiJEsoe9Mk9iR2tIHQuy6Wce9IUVKaGLn+K8hShHqKXPhzrO3fo4ZbuIBxZ0m9o5uJJFhALkxhhIURklgP6ed9jDG0ozaz3vyRDqhXwcr6iNVfgdHkvcc8rl9HSJsF/9q537GTbrKya1N/o3T7tZ1TwbvFUPd5PlzCUz7zwbgDL8uz/ddTnZ3x6QM29YitUoPAcpn1Zva3egZJ0voe3s5vobNCMGpzo7ZAbrfIXhCBut0/Yh79OwCc3lOS2qegc7ysT1K5Sa5K2Dgs+td5kmUMSz6t8jVgLNJxNn6NGW0jgzrp1J+cWiy7CBkZnbiDMYZO3GE2iC+0JhW8XpLydZQ/iZHOibH2Regl3XEnoc7p5T0C90BsFmc7bHe/xcfQ6G3iCA97+nuk/tzRg6S7QjSnhagukjY+w6DI0rFTpUTh2zWm/ev4G79BrvwdQinU7M/pzfyA5eFzGrZLefuPJPGQyWQWv/YDtDxq5WTFW5j24/ExsxCx8M8xRZBe8Aaw84zpXJMrH33Oe3OTk5scKSTl7mM2wh0yndG88V+igqOFKl8FKKfCtpBMl6aPjGnLrTKZkeBPYdpLWKVFshPcC2MdMUgGtPIRg/WvaZSuIaqL5Iv/DKv/lPLq77inBGL6e6j2Gq6qkht4OnyGCjdpdZ9TVjWsLCJpfu91/HMVvEEsLJp+k+1wm7B6A1O5xnIWM6kHTLzgiOQOljDPf4UJd0C6iDQEVSbKQwbJeB3fDreZdmf3k9JW1kNkEZnb2k+Kn8ZOuslmuEHdazDtzLIndLHSDqr9LfL536EGy+jW52R2DXv3XqlZDSqW5nr51n5S/yrxZfnI3r3gwyWzKlAZr5s15bATbWMw1N0mJXmCeD5cRax/Nf55+vuk/ixO/ylm+/747zAkleMCmpEesL3zjLX+U8p2BSvpY/IYoVyah1wJtIDB1PdINn9NtvMtzeE2js6Iq3dQ+RCn/wTdW0U7TYTyyfyZ/b211bkP3eXdc1MkwVERsi1cyrJCEJSIkpQsyI45jBcUXDUi6fEf4xVawQIzVv3Cn7u2m9P8NlrlT14QqenSLAaB6jwgnfvT13m6BQXHcIWPa4/zGjqH2WAOhSLKE0qn6NMFBrXxG0w8RAiBNR/sC1sMhtVwmd8vbVGKM+aW/g4nS8m3vmYw+1PSLEHZNco6Qm58g4kHiOEmcu5PSaZ+gtQRWvk0dgsXVtJGmJzUbVG1q2zLrd3nWiE0+1iROkElHbRdfq2GGTKPIc9wcHFzRYp9ZB+c5imhMYROHcuqkOoOK4NVynaZWW8BiUQLTTtsYxmHJM1JdYIlnf18etkuc6e/hoxDJvoPqTtlYIQYrVMJptma+JKyVJjKXeBwvUBhhMLd+S3W9h8w2w9xJz8lufEvyHfHyFr5ALH6azAaZT9Hz//5S+fMCq6Ohj1JqVFGCnWmEcLLYA+fwda3KBLEaIs0mEOiYXYRLWySqZ/trrEBGs26VSbTGZixixm7+9JQDwl1yE60Tan3jLI9hSddOspnNPczyqV5Mnlw7/XzDk/7T7GlxY3yLVzpI3WM+/xvINxBNe6STP4YMKj1X2OyGCfepKF8chVg7PrxnOsJKKwj+4yCgveBYhUuOBUtHVJ3CqdxEzPaxPJKZKv/hGQvOXP2wihMvucQT6B8pkslRLzDpD99RODlCJd7lU/JybE4cOPoJG2iuAODFYQVMCUDpI7IRYnYkoRpSNmusZUnVO2AwDo56BLmIFwyeXro5+Ql/lUKXoWsNI8ddTA6IT+nc+iqOBx8mkPXBkaPu5VW/p5quILl1wlbn+O8UAw10gEl6A67CK9OJ+7TcEeUVAWhs30tji9sql6V1eFzqm6d5f4Sn9W/ID/U0T3lzNJ0WijsffckEe6MW0VMDnEHThWbGdjbChhzcpt5wbtL5yny+d9jDDjTX5AEiwBYOKeKw15ERDsHY2HjNjqYA2WzWF5kJ9qm5tbPFIgYA8IJxmIzIZGyzL3K/JG1OHNb2PVFCDvo5p2jBhjGgDb7P0v0/vmMOblkqw+NkXKlR1mW6RPR8Oqocwpdl8Lo/fuiE24RlaeI9ICKXTkzYBdCsD5aI9M5/WTA0OtTLboIPziEgNXRCqM0ZJSGVJwKDWuCpjtBqhOEEEc6S08/zvh6ifOMUZ5RdY9eLwY5fu7UFhHDIaqySFo6wcVGKJBqnPW0XYyQWIPHMHqO6q9j5v4UrXxc4XO3+hkGs995KHWECdvj44y6qHz0SuJjC4u6W6cdtam61WIc81vkVROKFbvKjtjeddA8ELIIDNnq36I7D3GVRWyVcGwHEXXghfg+ryxiJX1AkFVuYHZFCnW7QeRHZCZlxp/DzmKEZnftFQidsDFaZZSGkIXcsqu4dgslXbITYhajXISQ48/bJQrLpYI3gdQJ9trfY5LR2MV76mdnim5s4bJYXqSXdAksl3Y6AmA72mC6dPNIOK6wuFm+S056PLkqLFA+RoegLPQpo95c6VF2Sshhn7JTHouEdI62SjDcBMDKDUaDaN3GDNaIyy220xEtPRYOV0q18b6i4D1EMO8tMu3NEOYjHnbHYwLXR+tM1I66WmuTIu0Aoj4IhdkdB+Upn5IdMEpDml7zQGiW9pArfws6x64tkjS/PPUsMlKeD56Tm5xwsEq90djfYwijQWtQLsYOxqNhjcFCsVheoBN3aLjNQrRecKX4ssQn9S8QGOQpaW4Rt4/snfFnj+xdhTl579pNuiRK0pr/OWKwTmv6pwh1cpy9EW2hspA8HeIqj5rOkHmItfK3oCOs3hOy6m20c9Rxez93Ci/sp8fYwqXhNenFPepuDasoqBa8BcSD/xt/W5vkx/41hLi4s15V+TRUiT9Gz4+JzVAOOphC7T7fCgreFE23wTAdYglF+TzHnb0GXMORNXqUD9gMN9jSq0xmFhO95yReE086xIBTnsFXFTQ5pnUX0X4CpUm0XcIIdaQ+YIcrY0G0MTiTn0P5Op/UPx+bORTl248SgcHe/DVmtINleZj5Xx5r2HtZMqeO07iBGW1hGjePCbX28qIALW+S77p/JMlTwjSkZtcoqxoKScNrsDXapuSUcKR3JJ8+SIck+QjPGIRVwsIiFxIjXVr2JLV6HYVCHHKJOFwvEEbDcB0wkIbIpEfu796rRnNgGX5eu1jB28S5qj3g7v+7kYeuXfsgf3p4jZUorleusRVuUXGreOLgfb4K6CYd2lGbQWWeOAffm2Oq+QlNIY9oFQB24m0ynZHpjH7Ww3V87HgNsfKPY/FjFiImvg9Csl8X0xmo8fUqdHG9Fny4FNFKwZkYJHH9U0TjU9j+er9wL9IBnPGsMEA+9QPkYBmcKpnd4nq1SilpnqiJEUisF6ziHeUSCkWptoibRFCdO7BMnfgRElDKYb48x7Q3f6pt5MCtYzUX8HJIazeQow1IBujajUKf84bR0iOe/MmpIzjeNFn1JhYCISRJeREr3oY8o+VMUJcOeen2kaAXxh201szPCUotNoTEUhauGqvhs9ptlFAIZZMGC0yT0A16aKMJ7ODE3/nF4pOuzCHDbbB8tH/6+DaNQk/9ADFYAa9+rmVwamLCPKRklY9YIxe8JeLx+Mvxzz14CT2BLs2gBqv7P+9Rs5rUyhcbuZY2v8DyJzCWT+Y0EHBkLTZCkTS+RDSP37Naepjp7yNGGxh/Ytzp0foM6SyBHZB5x6/fUA/IjaasKoxXfsW95ifUzdTuvfD6xoFkdg1n6nMI2yjvBlEyQiBw5NnCGWMMdbfO+mgDW9p4xbjlDxJjwFc+AwYIIfbdNhzhshhcXAx9keslr90GXSJzr5EE149uhneJqnfw7/wLSIfEjU8QUZt8+JhQBbhZhMrD/RjoxXhHKw9Vm4feKpSnyV/RnlwgWQxuMOPPYgmnGKH5HlNRNT5tfk6zXqbfSQj1iFSnVIWHm8UIBKlyKdslhO0eeZbskVsV9MzPAV4Q0tjM+9f2/5zZPnLyCywvQBtJXr+LpYfAkBiJnP4JKuph/IljIxDGn69hz/0UkQ5J/al3Ik4s+PCROsIk4fgPUR9h0nMdnhr2BA17gsypYGmNtjzyF5qp9hCIE7t4tbDIZn6CinbQXuPUwoHC4lb5LtpfJPBmxyMxq+M9rKndgJ374JbI3RapP4+o3UXrCKv7HT2nxo3ZH2NEmbx6/cTjH2AY5uPnYVC4Qr1jjK8hT4KrHOI8oe4c7PsSExPlIdXSPGL+F6i4R1a7vb83VFjcrtwjM+kRJySRDfaLpyLaOXN/rlB4lsswHWFL+4jjb2o3kM175DoizxOEV4fyddLSAg1h0Sg6sgveEOqcMTI6mEUN1nZ/Hsc7aeUG9u6ePC1fJzcZIz3Ak8H+/VKyS0S6x7Y7w63pX2LL+qnf4SqPHa9FtXEL258gq15HZhEmS8iFBY27mOYnZC80nmT1uyhpI5RLEhxv6pVIrpdukQUJtnD3GxULCt4kf3z8f2VUD/isdOvSn120W/whWjnxNV2eQ3UevOrpFRRcioY9SbleRQmFYexW40r/mAurQZBP/RA5fA5ujcw5aCy0pY0UisAp088N8vqfoTrLyM/+K8qVm+T+NLlQGBTp9J8gqjcxbp1MHXczFungIBBLxiOfi9z9x43QKSYaXwsmixD5kL6JcKWHI15NdDau936GaJwc/x/OiwoBvhWQ5F2kkNj7OXXBnLfIpDuNJWwk6kh+VCCQkz+G4Rr5xCcYITHKI/XGe4MXRTwvktVuI7Meov2MvH6T3D2oc2RWFWf6Swjb6PJs4Wr2EZKVr42dtDEw+QMwmvSEfOYeFdWgUj5uJKCwuVG+hS99UumQ1D9FiRIGTZQPUCI+4ppdsat0oi5CCPy9/L8RUJmB0TaiNImR9tifYeqHiOEKevIuOh6O43z/9HMsKHjfKVbiDwwr6yPyiMxpYcSrFwftaA2RJWSlWXRlERW1x8rg0vl2j5ldh0YdGAcmF0GaFBVvYawSVavOzeodqN6gFvcBhdA59uAx5DEzEz8gFBae9I8JgvaIdcj93gMyk9PymiyqA6v9grfHu1JA1NIjqX+6/+fMbeFUphFRB9H6BAPYgyeQDtGVRTKriszH3RSt8g0c28cWLhY2VtpFmIy0+QVmN/nnYXG3do9Ex1TOmcltJW2ETsjcSeTiX0KzQt4OzzT2SJ0Wdskg0uHYGvaUQlVGwnfdb8cFZqfCzfLdIkH5tqkugLuEYOwu5gyekQUzR7p4ziOzzx5nfBG0dElK18593+F71sp6yP4S2CXS8jVwW1hJG5UPx25KjS9OPEYvb/O4+xiDYbFyjdZu8cmSFo7wDr7DGOx4HZEn43+TF0aESB2h4h20UzvSCXgSSekalK4RoLmVd1FYlE5I7LzIjDdP3WliS/u1Wz0XvDvMevPU7RJ+NsRG8rK+LzPePBN2mWC0jrXzDdqukVRu7I+yzFUA0z8g2eqf+vwzwmbU/PH+nxOhyGuLqO4TKLdQdv3U7zdIksYXyNq98ab2NazvAvHKCayCdwMvi3C7Hdqx5rvhKi4GozwmJ77HouUhStPIyi0YrSKSHsKpY16Iq1XSRuQxmTuJEQqpQ6zRBsYukR5yAEz8eRL/oIA6R5OKXcWWDlKWSc7R7qZOC5zWa/39CwrOIrfKyPoiYrAOtWuX6ha37Cmq83+FTNqUUGiTXWqEsVYBluqhRisILyN1Tm4UkCikKpHUPjny90n5OjKY3V/3nfA5RG2sYJZ79U8x2YhS1MHYwbnxUjvd4mn/GQLBjeoNatbFmhYK3hy2cLhb+5RUx3i7ozxyk/Gwd584jyk7ZW7XvzxxjydROC+KKC0f23EwCNLGXYwBmYfjGDxso90axqljEGROgxuV24yyAb4KjhaHhCAuXUeUriF0eqm9zBiDHa4hdE7qz5woyC8oeB1kztG9szAZ9uApxmiy6g1yafNk8B39ZICrXO5WP8ESNlVVZ7rRpGONcPDGOddsQO60jl7vxjCrNU07IJn5JZbVRAPGdpG1BWS4jfDKGMtHv1BgzVWJ/JQ99B4SiSM8ZB6i0j6520CLswu1BQWvC9l9zN/qNlPUmHgJB+1Fp8XXvWeMdEwgj4p5dKkQmxW8HWzhAobHw4d04y62tLlX+/TYmOLMaYBzXKTgCI97tU+wyoawn6GkRzLLiTmZ1J1C2hXc7gOs0XOyYJ7Un9sdaT5E+1NIb3PsdFmexo42TlznVT5EhZtot0ZmFxMYPmS0dKB5G9F5AuUpnmZdtsI2llTcq332WsbTX6Q+ZwxcK91g4PZwlXfErVjsxiaHmXHnmAaUsLC0AbtCGkyf3lyVD1DhFtqpIdM+JD10eYHMrpNN/yVyMjlyT41rx20yp4X2F176dy94v9HSIX4hP7KnP5A6QsY9jB0gw22MFeyLHE9i3luk5tSwhY0vxnmT7XSTlf5z6jpitjSH7V0HIWjakwSN0u7+2kXqCOIeor6Ibt4lbXyyf1+lThP2cjxnp2NeGTvZRiQDMn/qxObegoI3QZHJ+YCw0h5y9e8gz7Dr10jOSVachx1tYC39B0S0jTXxGaPZvyCf+ws4oevVoNlJt4iyiAlv8sJjEqROkDomU2WEFNibv8UMNhHKQs3/kpKq4AyewubvAfCqE2S9LQBcnUDrh2cePzEx2e7YkEE67tY274rSqeCdwwibeOLHCMYaLztah80/ACCTHnL2l9jrv4XRJrbOqV77KzrKMOx/R7D5e0qyjD3xCUnloNPPlyV8eXZEYUebiLV/AqNxmrdI6p+AOro8W1l/7BRol0hLixjEWOC2+iswGjtYI5n5+YkbhVQnpHo8QnaUjdDoczt/C64Yv046/8+wRpuY1V8BBqvaIWl9/1KHeZXuHWE0Kh+Qy+BChR1ntAzpEDVYJk/GdtqWHSD7y5j+OspyYO6Xp459i7KIxMT0ki6uY9G0WycKhe14HbH6G8Bg1XskjYOxPsLkWOu/gqiHZXuY+T9FX2CDLZFU1cUTMQJ57n1b8P6jpKK5/QzTXwPLgblfnFuQPwmBpNx+jFr9e8RoCzn1BUhBXL59/ocPkZOyFW+gjKG29Tv01m8wYYcYRbPZHgtxzjiL8wq8UsfY/acgJEnlOqYoUL3TSB0hTP5S1+T+MUyKWvsV+ALT71KuLRLs3CeJulD/BDH/n6GVi7X2nzCjDgDakqwY8C2fpj2BnezsW8Lb9eukzc+xN7/GjLYRQmLN/3zcYHLS96OuXLRiJW3kcBXj1klPcAMpKDiLPbGuaHzxUoNbq3mGXPsDmBxVWyBpfu/Cn3U632Et/w0m3EFOfI5Z/M9AjAXK54rWjMEJlyHuo8sLY2PY9bELuRyu487/JXb3Kaa3AkKgZn7EqtTkOqPlTh0rToyysbubwRDlEbUiS/ROYmFjHRq5mpIQ5zEAYRqSk53rEgAgTYZc/y1ZlmCUQ+42ECbD2vgnVPtbxGgb2bqDSUJypzl2DggWjqznnXSLPO1QdVrYVgODwLwQhzjhMkQ9dHnu1OeEM1qB9a/GPzeHx4oGBR8edrSOCLcxwTSpe77AXJucrXTj1PXrMmhhIdBYWR8VbWC2xwIXy2jS+ifj0d9AnMdkpPv3U8kpEQqNzIbj8bN5hl2aIJn+k/38y3gP+xU+Br+ekzTG94sRkqT5Pdz278k6TxG9LeyZH5D6s5c+f6kj7NW/xaTR+PunfvpamkwKCs5D/v6/4e9r0/wkuPFSn1+wWxjgQbTG94Ojbqt5eR7n2X83Hon1GprmCwoug0YzTIeM8gFhPGKmPE3LOhhVLkyOPXg6dheuXD9WxHelz0RQYWs0bizUp1zCQoCz+Rvks7/BGIM18xPktMCsfQ06R1ZnSeb+DDvZQa79EzpLsYPW+Dmzu84Lo1Hr/wTxAKkUav7PXilXUPB2GOoenbhNxa5Stc7OUyeVW4jKLYwwdDtfA5DpnERHOOrVxWZ7qHyEQZwqUlFYF87ruOEKrH+DUgIRbpE5LezSxpGYaQ9BjrX+T5h4iK0jjFNBZykq3EHP/TnWcAnSIXl5gdyqjEeLbvwaM9rGdnzS2V+8ttGiBW8XqUOs/jOQFmlpPBFE6gRpEjJ1Cef1NMJa/TtMmuCkbRIV0M37pDM/wi/dPHEfIYU6VjMapSNaWR+z/hWZ94TSvCIJFgGOjOG0eo8xnSUyAbTmSd3Tp1RdFVbWQ6z8CkyO7a+QzPyi2B8UvBWKNOIHhEj7kGfjP4Q7J449u9TxdITsPsRkKUgLa/JHZFblRKelYd5nqb8EjMUs96qfnvrdQqfEeReAyvrXmCzBbd4mqd2G6P/P3p/FSLKl953g7xzbzXz3CI89cl/uXnuRxSIpiZK6h9NgS0KPHjSjN80IgsQHgRIgCCAgQNAIAwykh3mQoJfRI4cgGw1BraG6SWooUsVirXepu+a+xO7hu9t+zpkHj4zMyIzc7ppVjB+QQIabu5m5+bFj3/mW/zdCSAuJgTJGWRXQ2f3Plvnh/49rcTIo9pmUE5pei0hWiawqLb9JXEyZC+cZlwMiq/pYJbQnYRcjZD5A+23gRB3tZxnDbMHZLweYvDvLbscCM7vPRP9DimyArHe449aoTreYxDusVBy8dPDcw0OXYxQptuVhZaNHtgsB1v57mLgHgL3kU/gdhM7v96Yv4mPvTUvFRAjmwzmG2ZCFcOm5E82EUTjJFkbaFP4Cn2arwz/PGMPB/HbQnriMP3GL2VmbSvXUeU6gcfffmiWJhS3yzleeGNh08h7s/ASkhUw3KS2fgcqw1ZhaMhuXlDmyjMmlS6wm1MsJtoYiWMIIi4bb4qr5EIWiVIqxGlI/ZmEtVI4w+ey6lNnRbaaAPAbAFBlSZWj701tgn/CzzWGCpRVhhIUwGo6M3+S5nHXCaKSKsdQUe3IHMFjTLfQgxHZr5NGpZ1K5UZQz52Y5ZWu6TQRExQRXFyTZkJq0QOVP3c9Uj+lnPSI7ounMPbLdHl3H9G8C4EiLvPLs7UJP+HzQaKZqTEWl2DvvgFJYnZcPnRrPjVGgCsDFNw4Ny0flY5peE5PFCJWC5VEYRaGn+DJgJ9lhz8yeH17dp1nEh7aGOGjpQZkgdYYwBdb0LlQkpV1jWPYZFyMaXpOKPKp6IIzCUtPD++/TQKKwdt/EFClC3MZeqVA6z6+2cMIJD5pedjlb81FZ42k2ryjj2X0GiHyMrcbHtsZ55HMCRNbDFAlojSgnuIP3UOkU26+RzX35yXZZ0YOddwGDTHrohTcOztUAcmZPlvHBlzNMix6bRYxlCfayXVbCddrO3OH3q3lVxuUAR3g0HlBuUJRMywm+9WhboRM+OZaaYIT71GRxYTR2sgVCUB603pAqwZcenbDDIOvTCRceSTQryEnKmNCKsB9MMDclRhWz4aJKpC4wQpNnfTQFjkqx8hEKGzCQjeCBWpJET5j234W9d9F2wOLZv4Z6SF3DLgaw/RNmttEuavWXj3d6P+DrMepBu9/QK7okKsbJ1uCkpffPBJaOEdtvgVGIySZy5ZeeOv4HZZ/Nyaz9njKa1eBpbYEfOuZDAVSn/x4M72LZoEwxK74QEkvYLFWW2I13aHhNvAOljqkaY6clxljIMrnvc81GCKMP1WCFylEUDIsBVuLgNS/hqBwtg1nXiTI9OCODeIxdbxdDZD5E+XPHFnDJMsEUs/2YdDhTwDnmWWEwTNQIRzpHAmInnPCxUDkf3v4PJKsXeSn4eGuSphURSY8Ps61Hks10tIxQGXKyga5+zDXPCSc8A8qUTNVRu1Zi0Ynmubt3m5pbZWe6Q6PWPmwZ7sRb0P0QAFtl7DdOMcyH1J6QKCRNCbp4KHFHzJ4DAlAKTIlQOeagpTnJAHd8A3twFWvzOxSty6jUnrVSPHhOCjSimCB0iibA6IwxJa50n1n04YQvFk3JzdENCl2yn/a43AiwhM1euoPB0PEWj7Srh4N1qhGc8VqMRtdxwg6hfI7kGyA1MYUuqFi1R1SQnXQbsfM2IDCLXz6iXH8cUueAPjbJS+oUWYzQQoAuZ7Eqtw0HhU0PkugJQmfYZTo7I61mPlpmBWF2vg+77wJgZyP04jcRqsCks5iyyROkenyXnxN+urCH12BwB2FyXFNSRivYW9/HlDlu+zx59RmLuYvpLG4kHUh6pH5JL91Hx13GVvDYdYQwGqkTtBVgkLT8FvHwIxzHJ7IrmHzE2BvgSu+oup+QGA5ieY9JmE9NzH66h28HB11+Hl0T318DtJ87iVjo4tAnddy9dsIJnxcnyWY/Qyh/DidsQz5BN88fSVj4OAkMZbCA0zwH2QBTXeOJ/fwemCStYyZWS8WQSaROSTf+C3ujm9Tqa4gsIZAByeBDikoH01zH3/wTRJ4i/QZivk1ZWccuU+xyjJYuVmsdJVzKyurB9zKAIDUxt8a3MBhG+ZDL9VeQWKyHZ5moIdeG1zAYlivLdNznqyKUOkVufw/KAsurwPxfea7Pn/DiIkyBpRKUXTnSNmpU9BllA9quR+4FiLlX0AZE8wzj7puk1QWS/kcES98k8ZtUgibSDtH1xzs/hQBtzBHDXqMYJls4ez/GsX2iy//nw22JnqKNIZQRBsNUjQBBwMz4Lr02bvscpEN0/fQjd6iT7iB23gIEpxffoHjCuT0Jd3wds38VAbgLr5OHK0/9zAnPRhEs4jRGiCJGPTRvPy8TPeTaYDbPrVRWaLsdYjXBld4jAUKhMsx0DzCYuIel4lkLzGMwaMZqhCcyQuEgHI9pNoKwzbVswuXGMsFgC4IWuVPj+uQqQbJDsvc+y+Eqbjshq13AFR5nK6eQ/WuoyTZOeLzctXGiWUVTEaMXXj2yTUt/JiM+vAXVJZR9kvh7wrNxXIKlFjameR7RvwpBi8JtPPv+TIm792NksosY3cHUT2FVOxjv59BeA1WoR+4rgzlQWJ0lFQ3LfYRJkf0bTIspu14F266SGINsnkFIiVtZZr+6TNueVXU9LiBnhObW+Aa5Kthnn6AZPhJcEogHnhMnScMvIlvJHfaSLp18wHI5wcVDTHfhmGQzYUosNSvMMI9xahjLh/nLTIoN9NwK7eoFXOPC8BYm6jCQhqzYZugF+KpCJZonsWuQjxAIhBCUQQen0pm1FD94TllhAzG6jtQZ+eAW1niXbOXr3BrfRBvNIBvwcuMV5MFSUxiF2/0xZtLFrTRnyk1ulaKy/kjLzufh6CNTnAzrEz4xUqfIre/PEgHUNrL6ZdQxSlH31tbKn8OpLSHzESRd1J0/xjTXKWsXH2nB8yDGgK6fRpZTRNpDz70Kk22snTcBcKMOe14dZUrqsoGfbCKyPoRz5N4SDw92ZVcRi19CZANUuIDCRrRewhJXMW5E4c/hqE024rtYWGgFXt2jYtXITMKN4U2M0VTD+gPOU8Pt6c2DtkI2F+svPfE7nfB0MpNQ6pLQivDGN2D/KsJ2KZe+jpYe7ugGxijK2mm0vO/EdiY3DwOdbifHpGNkvIMTNFlpf4ll/9FnhKLk2ugj0jIjciLOVy8eFqJo6UPnJcR4ExMuUNpVRqrPxHeITJ1GfR2/dh493kQYUNWjaz8hJFbcpdQKVIaV9h9JNpu9kdlELR4/OZfhCnY9RqicsnY/CX6qJtwe30YAYliyIp9PLfaEFxRj7o+LJ1CSk6qUwAqRD8x3x7WJfRgn3UHEu5iwA5gHAqhfQXkNxHgHYwyqtJDN0ygrpKysAzDnLDBXv69oMyx73Jnewso1HWuFObeDU19DxHuY1gX0AzZMES4RV24xmWTkfp2Fne/gJyl2ZZ68/QaqeR4LjRSQB48Gci01RW59D1SJ5VfRi98CKY/4B5RTR9ZWZsdvnHmsyvlOtsn2dBspJOfrF547KH3CCQ/iXf2f+bMgZE4GH6uFJoAQghWnxUfp1iPbdGWmTGwNrp0km53wmaHR3JheZZJP8W2PC9XLh0k9TXuO9eg0pS4PEgYefO5oKPfRRoNY4NboFqUp6aU9XmqEeA+1hbXUBHv7h5gyg7nL5NHs+WKMQc2/jrAspARVO0fuLeDUhoi0j25fxhpew+y+ixESZ3ILfe6rJCgmxR4Vq0KkcqQUiGwf2XmN68WIbrqPLSwuNC6dJJz9FDCLCM3Gl2UJEj0lKzO2420ApBAseI/GXKQpaO5fo5HHkG1QRqfRzygkkOgJV4ZX0EbT+Cc/AAEAAElEQVSzEHZYemjdIJL9WaKXtLBHVxHWFqayMmsB+BB20cfa/hFGa8zCaxT+4uE2N9tF7r2DKBNsN0TZDWR9FVEU6PrZI/bMvfgFwIXmKs1kggovYywPkY9nSchlQqpjSlMQmTpw0Fq0eRYxvImJOqiP+Uw64UVEYKnJzD8vwCoTyoMCC8abUDvDsBhgMNTtFpZKEehHE7P8BtRXEZNdzNovQNLFCpsM7JDmY9YRwmi8/TfRkz3s6iLKq5KOPgSvifBb2H6bTdvm7vAatrA437iI0gpb2sjaWWxpg5AU0TF+WwG3xzcP1ZNnPpj6ke2yfGAN4FXQS996rgLd0m3its9DOkDXT52omp3whXGSbPYzhJYe+eI3AIMx9yeVbrHDIOvT9uaOVbp47P6ER7b+l5HxDsatPTYRASCSVc7UTpOqjJbbPmJAOOkOcvctGAa4dodhsofRJeV0D1NZYpj0GPoL7Aw/wNU582VG228THCZAVNG1M5R3vzNTVrAdytVfphSSO9NrTIopK9EKoRUetsmUSIQQh06sVGWYgz+SMobn9JNLnUN5UMFYpnCv8uSEn2qkKbC3vw/pCFlbpmi/dvhAtoXA3XuXfjGllqf48wVYkIVrDJrnyKY7yLBDLZgnd+pUahcxVpXiMQ/00hTcntwgVSlrlXWqVgOYBQKS4W2m/jyWlLhq1u6ym3T5qP8hGsOp6jp2fZlJ2UfbAZFl0wAG5ZA9qak315g/5t6+t2A4/P/HlHI1h1W4gMoe/8YTnhsjbPLmy5/KvtIyPZznUhWzmdymm+xjS4uL9cu44n61j7E8dGWO/e5PEFGbUFqPNQj2iz3ieIfW+Ba+0VjNC4yzMdl0D6d2hiRcw6q9hDGCkpykTIjKjEk5Ziu5gzNxqFRPYQuX5TxnMt7BkTbRpEvRenRMirRHYdfAbkA6eaSvfV49i6idO2mJfMJzIVWKmTyaYJlXTiGq60fspmfBKqeYaXemMJn0UNESqnZmVnU62kBErSOL3v1knw/GHzEtxtScJhU34if777CQ9JCDq7TceeabZxHVdRzh43htrlo+uSqYi3dQd/4Yz21SLn3j2CongUDeU1YQ4thgXFE7iyMlRlgUj0n2POGLQwiYlBMAMreKymLAxlQWH3mvNDn27g8hHmLVlsjbrx9xKGg0O+kG42JETka37BMaxWvhEqZ2HlE/x7AccH14DYRmkPdpBPMMhcuFyjphto9v+YSyggay+a8eJtcIQE32EdVTmK0fIJ0RyrWRD9jG8khi40wS30z3wbIR228iwg5G+th2SOF/fJl5g4Va+PJhG80nrVVOOOFZkLq4r1pTZrMK0YdaDt9fW7dpOvNk7S/hJhuw/RZ76TbZzj4jITlbO499zKIzMwm3JjfQ2nBm5RfwZQRGE47vYlSG8KskyQ7X0y4A59wuwd417MEVkA5i7RfJWq/iLLw6KzKrLGMMM/Vh/36SROk0KDtfA6CCZqUiyUyK0bNnhDxIUs10OgugAeNsggg4TIqeFlMACl2S6wzHOkk2+7jEesLVg0DPSnWFlckWGI0pUqxsgKULTG8WdLGNJm++cv/DD67Fismspcz22yAkbjRPFswCmaXJ2Uw2ULpkPpwnO1CFT8qEkhLngfGYB6sQzGyBqRnyJzt/RC/dZylc5mL9EmvBWUT1AvBoXpAvQtrzr1GWBZHXQPuPrkNLp4HTeR2Rj1DR0mOd3lp65K1XH3ldHtoyBinkJ1Z/PuHFQFkRcvFLiKSHCeePLaKYJUpeISlTKm6Fs5VzrFfXUVrRdJ+itqESxM7bFGrK3u73cevr1NQUV/iItIv22lBbhsFtTFAlq19+orJaoqbcHN3A8QUTmdBqL5C3XkW0Hx2PRjiM6+fZtSuEaMx4G6waZryL1ZhS2jUsr47qX8fOfgCLXz+iXiYeeP6YYspueoeRylgKlw+TxYyQ5O3XEXPmsWsXITicu7XRpCo5STY74eNjDM6P/1/82coKr39MVbN7rDot/nj6AaVR2A8EUXW4gBEW1vA6xdpf+IQnfMIJx6MpD4P9aZlRkHPPC+oIl1PVU0yKCTWnfqQbSF4MGE82QBe4rXMIuwIGHGGzl2+TFAmEZ7kXaLLSPuagGwPjDURl/fB5UbhtRO0savddyN7HWgxnc/qBjWPnPSgTtFNFz79CWl3j+ugjMpXjSofXrZCdeJtEGNrllOmB76A0ilxneI9pgXjCi4OFxZnaWfrFPhuTDW4Mb1Lxj6okHYtRmAO7fpDt0h2+j+W3WfZXn9q9KX1grTcppodrvcNdh/Pko2skaoTTvUXgL2HFXcTqLz9SGCiT7uF5iOkOHCSbWWqCffsPoHcT5i6iglPkrdcea7un5f047Z7lEXYeiIscXI5ECnqVNrJMGFVazB/sK6+dQ9TPPrcP94QXm7J2Djvvg7BQMkBohXDDWeJubY1e3uP2+BYAF/0ejb2bgEF2Xjvaml5a5K3XoDWzlWVD4xX7LDxmHWEwDJLrqO6PabgNKtNNVH9MluxieTV2l75GpXaBvcH7s/M0it1si148QArJudp5oqeorlkHNs+BF+bwdY3izvQmMh+wmPeJrCqUGQKNeY6uVAZJVrsAJ+7QE75gPvdks1/5lV954vY/+IM/+JzO5GeT2UP8/sM2Nwkb4w0MhrhIqDZrxzq9H0fpNKDeeOr7hBDU7Tb1eyPKGGw1RlseIunOEl6MgjKlEi4yKIZktUUqC99inGzRzWNSPSbX0I46aG2wKnMUBwHVmWLDQY96aSGEYKrG9NMBAFvTDV5uvMHZ+lmmxZS620CY+5N3zalTdfsUqmTuYwS1SruGO3cR4l1MbRUcHyieez8nfHEkekKsYqp2DVf4WGqKVYzgQH6XyQ6i9dKsjQJQsWv4YYc8HVJ1G4dSqFp4eMu/yDTexHbq1GUT6c0MgCf5v8flkFE+BmAn2aZWbWAMOLjU2xcZbf2AWjiH9NpoICmSQ8N7WsZIIRkGC/imxNfZzCCZ3KbUJZN8SqVRIbQqRxcMUQdx0HLCBB8/mKtrp7DKDCyHIlr+2Ps54bOl5jSougMKVTLvL3JjdBWAUitSleI5PkKlSF1Q2lW2K0sMpCY1klbeY9mfzbcCjVVM0JaHlh6FKrDTPgMEtt+mXebMB8vEYY1K9RSRVT0cdzYui9EiU0sSqnMYpdn3W+hySMuZx5YeDWdWHfW4RbTx2wh5E7TBhPOHr2s0o6IPAup282O1Qz7hzy/a8rGrC5jxNqIyfyRh6+M4KZQdYoUtVDbCXngdgnlU/TzKqSDrZ+63zGEW9NmabjHNR9we36HuD6iUFeJighZgI3GkRd2t4jtttKxglVNWvQZ3swHVfIwnfEyRIvMBKjhGUtsITtfOMswHRE50WNX6YHBWS5esdvH5L94JnwvGwEq4zGB8A8dtIpuvURpxfHuCMoZ4MPvcZBfRyjHCY6wGFLpASou9pMu4HLKTbtGM6vSyHqlOCGQFYwS5KpBCUkMQeg2UcFiOVrHxWPAefdbfG0cGoLqEHt5BLr6OcSKorCPsBudq55mUY2pOjQdTmLUMsSudWTvwoHHQCkQ8Ue3mWSmdBjQan3g/J5wAUNrV2ZpvugPz59HKP2LgZw+trSvNOg4uym0g3YAsKdGNUyRlSq5z7IeSGISALN5CljGxEexnPVYdiUBRzH8JWc5a5aR+c9a6ECi0RuoMk00QYQsT7yMaOXm4eqS14T1ykzEuh4RWSHCQYCCQNOw2rzYq9PP7yaQAkVWl6TeIiynL0fLhvS6xWImW2Yq3qLl1QuskWeGTkKrkgaS+ffIwQJZjHBlSek2sZA9LxWhpP1LJrKrr2GUya6NZPYM9vIExJcKpYvLpYVCmX/QY5kO00diZTSfq0E97zAXzRxLNHqab7FGqklxljIsxFXfmqX7S2taJLuKdXQdhUYpH1f8AinAZwo+3dgxkhTP1M6Qq4XR9lWSkP9Z+TnjxKLzOsUVwpckZlgOklKTlrMAtLmIUmpZzf034xMRDMVM5nZYTcq3QbgU53aPlVTHBbB9Z4zJW9RRaekfuNUvFgDmyRgjtCpa0cC0bW7oYNALrscefcztYSKSBamkQ022kV6WU/qwYdnQXtMbk8axVTnB/EldOHat9AZN0iaMWm8k+BoPhLheql4/6eZ6wdjEGFsJFcpXh2R41u/HY955wwtNwbv8+H2WbTOQaF49ZHzwPK06bwihu5V3OefeT45E2OlzAGl77hGd7wgmPx8ZlKVpiL9ml+UCr5HtEskbkPRqpz4RmYM/m6kArztXPs5fuYqRmY7yJK11uj2+xKs8DAu3VsdxoVrRdWXzkeSGmuxijodTIpAdOE6FSLJ2T1i7jXfofZ8WM9XOUCAo9S0J2UJSWILMsVJnStVw64SJb000qTmWWpHDCTwWBrJBaKc5BBxKhJWvVNTDmsSIhWvqI9gUYXiWxlxgY0PEebW/uqe2ya1aDyNtlkA1oB2uPjMnS77DROo8sp5iN77GgEyJZO9beMn4bYd0EbSBoY5cjlF3BygYYbIQ8GOOrv/TEIpG622DkDmbFtY+J0xamYM+pglMlNJrOA+dzkmj2s4e2fPLW61j5DzBaoaMlVHseoYuZCnF2XxnVxN1Zm1aY5R0ERzuY2cUIJRyMFSCQR9YR9zHY5ZgxOZvZmJZbo5v1qdVPIZWh7mWktkPLb2Obma90c3qXilujOFinaKNJdfLE+dcYWI9O03NmPpgH3ztVE/rpAAuJV50nIoDaGvoxa+vHkZmESTkmtCIC+XwtOE844dPkc082W1tb47vf/S6/8iu/wl/+y3/58z78nzuksLGlTaELPMtBPkdW7MPkZpbg8jQjBmZt9+hdwbJcaJ8DywHpoMJVxtEiujrPhkop8j3mwzUSNmjKOuN8gvCqBPs30ZNdHP8OeeXUrAJy6cuIfIDMR1hb36PaWMGWFqVWLFgeTv99Wm6VyjEt/lzhcb566RNVw87UdM4idQqjLaR2UA+1pjvhxSQ32aFkcGAHvOrUETs/QdgOlutSFiXUltFHpkQbf+mXqI0+wmAoVXE4Y1adeWqNDsYY7KIPRjGxfWzpYR/TagfAs1yUKNBGU3EeXHAKguZXqdQuYeRsTAmg5TcJ3YBSKdreHA6C6t6PMdN9WkpRzi/iWR6lLrGFRZT1sAdvI4ImeeMSBknhziFXfxGYJcl9XEq7dqiMcMKLy715DmYKj0vhChvxBlU7opPs4Nz4jxjpUDhzyPYFLDdkYmaKAe4DShVO/z0Y3MFyQ4qlbzLnzTOqruKkAyK7RtH5MsKt4Vke06LHbrZFy53DPjCGO+4SuEvseR0m0w1cXRAdJEsU0drsDjGK4qBdycMUbgu5+osIo444+3vFHnfHdwFYrypazsdPoLyHRpHpBFf6PF7b7YSfBQySvP0asnH+SCLYx96fcMg7X8VSCbkVYYTEim/D5DqmcgpzJJkNqm4FS9ooUzLOJ9S9JnPRHLkWnK9fZN5I9HSAufMdrOYpVO8mDSFoLH0V2j70roITYJwqTrqHdkKUFRHrCaN8SMWtUpE1fO++jWaXI6z9D8CyKVovH5u0dMKLRXuyS3uwC9aAcnn5WBU7YObQC9uQ7GL5dZQumZByfXidCprOdJtFleJUl2bJ5kJTD1pU7fty7Q2nhcdtyt13mAsXEYvfonxg+5PIG5dRUQdlObhW7dCmiazqofMkNTGDrE9gB9TtFvncG0iVQDnB7r0PfpP4KQolJ5zweSB1hjO5hRE2RbROXjmDrJ2BZhW64yPvtXGwpU2mE3JdMsz7tJw5sCLM8reJ5s5zN+3Tcqr48uia2Z3exum+hSxGJEWGM/8SLV1gb/wJaA0Lr1Ks/woGgSsd5uQGpS6IwhWUVcPxApSxMeEc5qGWPXY5QqiMwm1xY3KNpEiQQnK58fKRVuqueDSZVGLR8RdwwkfXMU1nntbBmueET0bVqVN1KyiVUN1/n83RNpXqArWVXwYZYosuwrKwjKYI20c+q+wKav6rh38XC1/H0obS8tHBffXLRjml7L6L8Spkrk9kV3ip/upTCzQCO2K9eoqaW+NC4xIN2X7i++/xiF1hDG5yF/IpqrqKesYExcwctBV5qP1TzWpSt5tEbkTC0XtRoLGzfYzlnaha/oxwN77DIBtgC4t6UGWaxcwFc9jGOeiUbXBHVzHTPaivzxJuH0JLH7P4FdzJTQpdsCsczq//RZRdx4p3cJM9yuqpI4piAE7WRWz/GIxGLrxGEczmyZrV4Budb6K9HL+oPtGfaqkYp5gw77XQwkG1G1gmRydT2P8B+dxXcGrr0L8GbojymgzLHkmZ0PRaeCIgq52H2nlyNYb8CgC+FTy3H7Mia7xUf+1EEfCET4YxRD/4f/DdzmVqMmDxGdcJj2PJaWAjuZJuH002A3S0hDU4STY74ZOj0fSLLkor2u78YatMgHl3kY639Fx2rV29RLQUU6iMoPUKtnAYZkMQhm66y2K4jCc9pAB7chuZbCDKLjJaIY5OPXp+lSVEvI+QFiqYwyrH2Fvfw6gC2bpAWn8Z0eCgOB3WKqtMs30W+tewyju4fotR+1Ust8ai3aZZP1lP/zRSterU3CqpSukEC1StY9rRH+DkPeR0GyvvUSiDXQ5x3DrC9h4pJpE6R2YDlFNF31O6E6CVIZARW5Mtao3mkTWfMaCtgP0ipb3wJYQdolWKvfmnmOa5w1aZsZ4w0gmNpS9TxULsvoPMY2RjDVU7DdEiwgkR7Qvk3nHJPQ98J1zOVS9yL35xHBWrzkLYISkTFsKlE3vmzwGlU0OvfBvQ99eZ1mystrw2mUpRaEI7YjL+U5TOCcMDQQM07vQODLawhmMEoJe+Qekcb7t4wyuY3nVCR+BHcwybF1nP+6g8hcYCVXmKeuUUWvjY6R4tJ6DReANjDFM9IlU3caR7xMf6OJxjfDAAnvQOcxuy6mmK6Mxzj3ON4vroGpnKsKXF5cbLzyU0dMIJnyafe2T13//7f8+f/Mmf8K/+1b/it3/7t/nH//gf85WvfOXzPo0/N9g4nK9dIFZTIvvJzpEnEesJN0bX0UaxXFmlfUxGsK2mYDTKqcJ0C4yZSV1iodZ+EV0PKUYlabbDu5M7pGXCuBjT6aywHK6yl+4yF8yznCVI/FmrnngXKjPjvPDmcRCo7kytx9tPubz6LXKVU995C7IJILBXQkq3iV2OkPEu+A1yd+5TMUqEyrG3vwe+xi48dOcbz9VD+YQvBo06rCQvdQHJ3kHbkgzVPo+KVg6M8KOVEVo6lJM+6BIRD5Grv3iYtGWMwUm2EDtv0c12mTTWGPpznK9fesDYNxhhEEYSlwkNVWClA4KHqjaE4Igz3lIxkfK4WH0ZbQwCgV2OCXUA3iLEIyydcrp6lkkxInJCnLvfxRQZJh1iB/MU3mzB+XCSWW4y9tJtbGkz7y4iT8bv586w7DHobyOVT1U2PtV9z+a52WTXcNo0Gi0cnWC9/f+G4XVEPsa6+NdRcZdm9GWsuo0x+rDiWQiDmOxgAJPHWPkIx+/Qrr2KrFzEoCms2fw8KLrcGd/BRhDEm7SdNkW0cqgOuCh9iuEGFgbHqpE3X8EIi7xy+vB8BVAeVKM8yHFJMYW6ryZZfoJWxnY5wgib0gq4Nb3BMBsSOSFnqxdOEs5+xjHIxybvPI5MJ+xlu7iWy5y7cNiqEmZtcEt7llhj5V12b/1vJGVCNfqI2tn/6Uhwd626jt8fc6Gu2cVmgk3Tb3KuchFjBKr3DhyMcTG5PWsbboCkS16/hOvX0dLFGlzDjLawLBuz8g1ujG9S6BKZ7HK5eRkXn3vPMjm6hYn3AbC9OvlTpL1P+GIRAphsz5xtZXageHH8eC0F7NVXqOshftrH3vwuYuEVDIZwuk0x2abjt2gJnzOtN4iqHjq2MPr+mLSFzUJZglPHaFBZHx7jiHkQqVOyos9H8S6lUaxX1+9X4ApzaG/fGt8gKVMEgosNj0BGaDvC2n2TMk0gTXHClUN75YQTvijs0XVM/yYAjpDkldOPXTdawuZ87QIb2W3iPOHu5C6iImi7HbRwqHprvOSvwkPV1m7eRey+jR7dopzepbLwKm0nJCzV/badcZcyXEIYgY1gNbgfoMqjVcpoGaFStOUfaUlo533k5vfBKJzmKUpm+9NGo0wJjyk4kTrDnm7QVQNuaYFt2Q+tY2acJJp9Oji4nK9eIi932bj9hxijseJ9qhSzXzPuUuLN5tFsBO7jgzS5v4g89VcBedgCUAiI+neRwmUw3cX4c9zOEmRtpmr3IMJonHgDTEkRrTLvLhBZFeyGjcfTWzDNbGnrEZvKybqw85PZe7IhevGbT/XBjNWA66PrYOB07Qx1+/HBtgdxBx9h+jcQwsJe/jql+2yfO+HFRAjI9UwloDSKObfD6bB2ZC61iiFmf+YLpPgAubZwbOV/4baxW206esI8EIgId/wRYvctjFuDMiVvv3H0+FnvIYWE5YNELcGcu8hcu0q3O37seJY6QW7+KaLMKcOIncZpmkjs6ZCxGrK/e43YCVipXaASLaGlS2xSbo5uYjAk5ZAL/grKCjHCIbKqnK9fIDfZJ1ImO5m+T/gkOHf/f9jb3+PPvvTXOO8tztT5PgGWkCw5Ta5kW/z3HL0HdWUZq/fhJ9r/CScADIp97ozvAFCakmX/aPvX57VrpQxozX9r1nnECHKToPQsvrBWO8VSsMSZxirp1l3y/bfg5v+Ozic41TXccJEsPJpwVgRLyLUmCAuhc5zpBvqgLSHTLUT93JG5u+G2WSqmyGyKceu0tMatnsK1azwcwzj8jhj28m1ylTPvdx5J5j/hi8cWDueqFw/H1cMIo7HKMUgbufNjRD6G3odYC1+hrW2CaBHhto/6sLXG3vsxZtrDcXyK5Z+fJeGjyVSONhop5Cw+9tAhV8I1qm4VhGF7eB2z9QNafoumyhCrC5RoNsc3CdIufQwq7KAmN6i7ddzJNrr1Mmbp50CX95PceLIa7YPxi+OQSJb8T9a++YSfPh7X3t7GZS08A8BI9dlqnEZg8HTGKcBOd2H3PchuYCkPEy5ixxuoWvWRYvOZ73ULpMRRcNprkkmL6uAOExWz1x8yWv46yyiqvR+xv/8evlMjXP8rlHaVSNZ4uf7avb0djnOpEux4E2OHR1t7PgZX+Fysv0SuU0JZeUa7/X6sGWYJ1vfiakprtFGPezSccMJnzhcSVf32t7/Nt7/9bf7jf/yP/JN/8k84f/48/+gf/SPOnj37RZzOzzyeDPDkJzMsTbpLe/89jBOQuVV4INmsNAVOto1z988QaQ+z9i1UdQ3yDxFuQOk1iY3m7vAKg9GUlcoqNbeCI21qdh0wbCWbDA5aYkbRPHXXQyqNrh6tVjSWh5DWrC2nE+EIH8fykYcNB2cVj9KUuJv/Dbv7NkYbxCv/F7Lg0crH50XqFPKY1IbBeBvVPE3FXeRkFn8xUJQIQD40tXkErFXXGGcj2sEcFDlMugghUcHcI5WtRznU6J39e+CnFsUY0MTlBJGNyZwamUpxLJeCnJvj6+QqY726DuUYtflnYDR2kSJPn0YLGzvv4+78GQgoOl/HCInc+gFUXFzvNFl0atbys/8htp6g7Co6WkBbAQ6SpjM3M5KcCIoMpIWxHq9itpNssp/2AHCkN1NjeA7c6W3IhujK6olT/2NQmIxbo1tUqh7Tcc7l5iuPVcP7VDACbcC4EdoOQGdo20FXlgBBzWoAYBcDrN6HGCfEDmuY3XcwtVNkbuNwV1o6uKPrEO9CfR1jz8ZZMx/A8A64HfxiiMICOwTLxboXsEx6iNbDi0zDVrrBrd0pduGz5K8RqynjYkTkVAit6HDhLAS0vflZ0BRBy31UceFZKrfd6W3Yew+khV58g/FBa9tpEVOa4kjV4wknAGwmdxketDJzax4Nu3Xs+xQlqZoFyRKVUTEF1kGA3ypHyFtvUr3+HapAXSjyxTfwky5GS7a9Cr7n0rAtpLBR9TOwfw0hBCro4CSbsPMOluUhywEKj1LFmGJ4ePxJOeLa6Cqe5XEqOgsIjO3da0AOln+ibvCCYwyY+inYv3KgeHH8WAPo5126yS7F4AZVy6flzFM1FovRIoHJaWZTgtEG+C0yDc2gRXd6VBVGmhKr9wFi602oLqCWZgqmmUmwhH34bHKyPcR0G4IWyq1jb36PMt/jrDDs1U4zKSc0nTmmesyt8U0sITldPfvIfP/I90VTUh60pHq60mCipwzzAaETHT67TjjhU+E5J0ZPBoSywkhNiIBq7108eZuyfXlWPPJwotn4GqJ/A3tym9y2SaRFhiCxHHBCCjPFt1zKIOKj/jv4ts+5YAl3dBdhOeTVM1jFGKv/IdrxKZuXEcLHje9CPkFaYuZUBGQ2ZH3+ZfbjPSpe9bGK5LlJCfvvwXibeHqTeud1egSH65gTPhuMgf0iQ1SXSfo3WF44T9D9ECNtiObR8R79ckSvHBAVO8w5C4/d14OFGfee78KrEeYTUNuMyyFT2z02huPEd2H3XQBcVZDVL1KVHs7wBsZoytqZx6qheskdzM67ICR6/iLx4Cqu5eDOfY2jB7vf9rIgxxhzRGXvHtNiehj4nZaTZ0o2EwJM2p/9YRSymMDJuvSnGmNgNVpnN9kmsAMiq/bIXGqkC5Y9S9B1AsxTCmnvtRGWOkXsvgndKwg3RFQfDf7oYB7LvoMxBhMt4o6vwXQH6XloGUFlph7+IHYxQk5uY5yAHZ2QDT+k5TdJxj3seJexgGp1jaS3i6ytkBiYljGB2zn8zgCOENR7HyHUDQrPY9C6RM3rzNRiebQtz4k9f8LngjFE3/u/c73zKl1y/pK3+PTPPAMrTov3sw2MMUeS11S0jHvzP898/fKkIPaET4ePUzBxbOtAAyBwki3cpMtlr8aWgabfpuE08WyfFIOMd7B1isaQCY1jji+S1dLHTfewt/4bUoBBEUsPpzZrcXjPP5tYmi07oLLzJgtJH8k2ztn/jsBuUZiMbraDY7k0nTZSyMPzHpV9NiebAOQqmyU1nTw3XjjujavjcPrvwvAuwq+BLjDSgbAJUmBFK3jOAuZhH4rKIZ35Lk2RIlWKlj42LuvVdQZpn8iL6GXdQ/X5e7gqY2G8w5SCMRIhBXEZ03IrIARussti90dMdt9hHDaRc69jLBeVD1hsv4wxYlZ4bt2Pb7jj6zDdgeoKebSOQZObDFs4jy30ljrFHt8Cy6WITn3ijhQn/PQjMDiTW5BP0NV1SqeGMYbkQFTEfXixG8whJkPseAclHRylyFuvHXmLMUB9Gfvud0DaePbXsK0AaXkMs01ioUl1Rqpjsv6HpPmYcT5hfXoD19gUQYvMbeLi4k6uwXQWJxPjTcy0i0DgLDtPLKy9F8N2hYf7hDjug5Tk3JrcIC1T1irr1OyZSuF6dZ1+2qPu13Efk1x8sn444fPgc4+qfv/73z/8/8LCAv/sn/0zfuu3fotf+7Vf46//9b/OP//n//y595nnOX/jb/wNfvM3f5NvfvObANy5c4ff/M3f5M0332R5eZl/+k//Kd/+9rc/te/x543qeIM4HVAmPRZalw5fz3TC1dEVFqebzO+/hW885M47pGf/D+zMnSUxio6ASTEglznKFIzyIV9qf41eto9ve2xNNxiqARqNNppbeQ87mmMlWiR6qE1aaVexl7+BLCaUfhs72QZj0POvIyab4NUo3BYWBbJ/BbP7PggLu/s2+drqE/Ll72OXI+T4DjgV8so6Dxp+yq5gN9fojt9lGLbYnW5z1gqpWJ9MTvyET06ip9wYXcNgOF07QyTvt9MQQtB2OrQPxlNhgVz7RaQukVkPGyidRx3U2gowC28gkn1MOP+I012HS8jJLi25xnZlkbpXIzhIXJsUI6bFFIDtZAtfZSidMirGNIoWqtxhVJbM73wfZ/d9nHwya8fW/spBVa2Dnm6TBnPUxrcxkz1KXKgsUDRfPaJoYAwU829gp3top3aotHMclrw/7VvPWZlo5/1ZlQAGK+6iVv/CkfM44ekIIRDyQHVISuSneP2EUbM5UToUD6jnKRlSnP4VktoCsVdl4ndYDDpHlqVW/wom7mGpuxjbQddOYxVjnPENitpZtHCwi9EsCQID+ZTW2i+iq6uEI03VbSIEyOFNlDkIUi6+jqm00ekA0Tz/iFFbmIK9eI9K1WMQ79Py2twcX8cIzTu9N5kPOpyuniWwQu5ObmMJi5Vo/VHFDQyb2S0yldHxl6jIx7fSEXF35nBSJU42Zj6cp5t0abh1XHHSYvDPG6Up2U7vUqiCpWjlkaC81CnNbAhGM5YOioKS/FhJauN2qK3+PPF0B7dxFvmA0oI1ugm6hxzeAukQCEOAjUqnxMFHJHMvc8epcmrhVdpOBy1sZLg8SxaVLm5/Y6bGqVJEZYl4us2+0AyzPsuVZVKVMchsaukAmQ3IhOBGHmMjuNC5iGdV6dkOO5MPCO2QJW8NcTJ3v5DkldPIcBEjnGOVcw2anWyLvWyHiZpQa57HTvrI6gJuOmDNlKSNV/CMjbYjVJZjTe4ASyhKMp3iiQApLKSKUdMewquDMoBmv9jl7vgutrQ5X79AgI3cfRtT5jDaxGmfBRRB7ypFMcYtxhRBja30DqUpydWsKnuQ9zlVPc0g7xHY4WHA1xjQ868hx3fokTAe3yBKd6jXX+FJy1KN4sb4GrkqDloDvnQyZ5/wqVHWzuJICyMsiujZipPm3AUEgvp0gzCZYkixnADVfOXI+4QA4j2MKlD185RhRG/560yljWd5bCdd7OZZIsdjqmMMhkk+pUzfwx33MYBjeYjJFslkg91kB1GOadbWCLZ/gFQFuraODGvo8R26Tot+us9adBpL2ChKtpK75CpnOVrFFyGDcp+7k7t0JjfpaEHDa9DDHFnHnPApMt7GiQfkfofE5AgpGNUv4tUvYKkMPZ4pkOJWiVe+wcb4FqnRjKfbtBpzT1Wmn+ox2/EWvuWz0rxMKAWCKcP9j2g2S6Lm649+6FBV2FCoBI3CndzB9K4DYCPIG5ePfMQYQ7fYQe6/RaWcULVrJHs/Yn+0gUCw6tZRzTdwO69AMUVVVjEGpmrMjfF1WsWYBeHg185TPFA0Uncb9LIeYGg8Y8KYMWAa55DlT8CpUARPbtVzwk8HoaxwOjr/2O3KChHL30TmQ0pv7pkDkMKoWSviqIEAisr6ke0Gzdhy8VZ/HhsLqTLo/oAivg69a5jVb5BbE0Tta4frWSFAdt+BdESqY5L6MlZ9lWnax3NDbu6+hRCCVv0U/plfZWu6jSslNef+OjWUFU5VT2GKIbXBTTbSWwxHY5ygxUTnnA7PPXKeO9kWw3zIQrDwiGLhCSd8mjgb/xVn+8/47tf+r7hqh1Pup6NEvOq2+W58hb1yROcBRWVdWUboHDnZQNfWn7CHE054Mg27ha5qlCppP6WV38NM9YjN6QaBHbIcrB6xwSw1Rey8DUZTtRyCtV880klEuTVsv0Ey9wpaxVidL5OFK8ceR6oEb+/PoH+FwigmzVPcbV7AtWEJjdW/AkmPfnKXoH2RSRETVpapOhW0E+Gk29zWMb20j2s7TPWYvChoeW2azhzygeejJe2TBIOfInKTASXeZHfWcSQdITuX0HlKufQVSreJke6jiWYAjg+tc4j+TUzUQTk1Smb+mapVZ2pPeK//LlUZslQkNLwmsn4JZUXYvQ8xkx08ClQUMmqd5aL0UNXlmWhC933cIsNKujSCJr28T9l+mbZbJYsuPnIqdjmC/Y9mRns2QQYdbmc77Cf7BE7Aucd0FrH7H8FoY/Z1pHNsy/QTfnoQpsBJdjCW/7E7GthpF/beB2aFdWL5F6jZDdaqa+QqZ+5gni/9Du78y+AbVC7Rex9iVImY7CJbCv3QmtoojXIbM5XJ6Ta6+TLJ4uukA5cdFZMVQ05Jl3LuAvbOuwRhEzPeJCkS8t0+SbRIvXkJugdxsjJDWOIg98CAebSLzz2Sgw5yx8Wwn8S4HDHOJwDsJNvUa02Mgbrdwo987k7vMBTDI7Ezg2E73WBaTlkMnxwzO+GET8rnnmz2t//2337stt/5nd957mSzLMv4jd/4Da5cuXL4mjGGv//3/z4XL17kd3/3d/n93/99/sE/+Af8p//0n1hefrQ/7glPx3abrITraGEQdpvDZmbpJq3RTVy/Ru74BPhov8VETdnMZoobmk06YYed9A5XBjdYqiyTlgnTIkEIDcbCEhb1oI4tbHrxgFIqetObiPgtqtEKunYZIyQj1SczGY1gnijZPWzTwPxl8ubLh+erhQOd1yAbYNwKxg5nOWP3nENGYanpgUz9/dtACJB77xxWAjh2SOHPcy8nxxhJ3nyFaaPObm8XbfQDmmonfJEM8wG5no3MQTYgCh7/8JQqwRnPFAZKJZEG7JWfo3Qe/UzhL4B/fFV5aVcRy7+Ah2AFhUQcqnP4VnAoT1x1a9we30I0TuNkfW4EVbp7P2AxWsKX4A0/QmoLOdpEdL6CcUMKo9mwDZuDDzgnNB0Vo6d3yDyHrLaO91CCo5Eu2q0fkSs+jgV/CVc62MKh9oxtSg4R8n4qvLQ4UfR7fmxcztXOI/wCYbuPqPA9DSfdRo43MeEceXTUCeeOrh4EiQTO4htHJHuTYIH3wu5MLjsf0zLZkcQa49z7v8BIG5l0YXADjIUjLLLaeYx0sNSYYnqXsraCQjPnLCCbTSwZMVEDTD7FTSe4IqAUkmthk9T1qIuCh5++lrAJnRBQhG6ALWaGcKpSpmVMSyv6aQ8j+6hiytgYQnufjne0Gn0zu8X3t7+HJW3yRsbl6jFBtQN0dRmR9BDSRgXzLNk1FrzFAyfSyXj+88aw7NFNZkFeKW1OHUhyw0H11N6PacddAp3SX3iZ28M7ePY252oXH2lFUJiCid/BjpZoOAtHlZqsAIw9S15WKRiNzAYYx5lVKN7bBwJ9YJMIlWONb4MdQLiAmOyAEOSNi2xH8/SzEUqVKG1YsGt46TajnR/gCQ+KFKt1gUSXbFsuy8E8d0bvcH14DWM031y06Tgn9vCLyuPUZABSHbM93cYSksAJcGtr+O4cZnwb1X2PnXSLPF4nDuZoGwtQYAfkKufa6ArTIqbpN1gPz6CtEBZew4w2ENE8se2xObmGkAKlS8ToCm6WYYkCrWIy22doCQJLU5U2zdYlpsJilKfEJqFTmZslMQoI7YhARgT+o21AhcoodQb5Pmb/KlNjaJ2JUJXHB5iBwzK8md19Ynuf8OmhLZ+sfunpb3wAW9gseMu4SsGwe/Dio/euMUBtFdIx2vaRjddYHF9FJT2coMN7TEgo2Yp3MAaaWDSDRRz1YABBYtwIVQyopvtk5ZB+f4TZ+G80nAbSQDn3El0Uk+03KRa/ytCp0nLm2c022YzvEtoRO8kWp8JzDPMhpS4ZV1epFwl1fwm3egohnUdUBk8qYD8ZTroN+x8iRjFxpc4V6WNJyUK0SICg1r+CiDcoww7GDpB2ZaZypnKqbuVI6+6HEabAHV2lN74B4Tx7jKk4Fbxgjv2t72IZi1IZ4nJK3T5aLV1Gq9gqY5DtsClKzPgKLwn78GjimCSenJTNySYtr0kx3iIM2hROAKMNJIJYKKb5Ls1o+UjwaD/fRRYDxN5PmFoVwnSCXPnlQ3snkBGX6zM/ztMS6x6k8DuI1b8EzzFG7XKMls4Tn7MnfLZYaoo1uArSpqxfeGyrnMdR2jWwny9IoqwIr7GCTncw4Rwi6cEDhYab6V324j08y+Vi9TyBzjGWwAxuoLI+27f/kKktCatvIB9QJBfSniUESxekZLeyxtzcG/jZHo3hbVzpkRhBxZnnUqN1cD8fXW82nDbCaZKEd5lO75D6DUY6oc19X8+9efieDWgLQbb/Nq7bRldPz67JCSd8yoQ/+H9S1s/zI0tx2prDPqYI5uOw6syUdK5k20eTzaLZ2tQaXjtJNjvhEyGFNVOGfc4GEkLAxvQucZEwLWKqTvWI8hOIgwmZA1W+h2wl6VLadbpiFztcZhAss4bBxTAse+S6oOm0KUyO3vs+cniDsPcRTuclPBXTi++yObzCV+clp5wADAROxL50sDqv4mNhl1P07T9CBfPUKg2Gls3tyQ0mgynnaxeIi4Rqs05F1jlTO0Ouc5rO49XST3ixmKox10ZXEcDlapNotI/w6+ThGjp6tgGdV89C5QwGwVgNuTm6gRAwF87RTwdkKqNdTNG9O5hoGbvUqM7XQFpkJiEuY0J7nkhDv/s+af8G1fW/iOtE4DVRzfMU1VWs1iUqXps5/3i/opYu0nagyLFNAqMrSDUB4REXMZlOiUSIpSYoK5ipogFH/DzPaN876S5yfBcTtMkrp57+gRM+N5z+hzC8gxACZ+lrz5RwJozCHV2FIkbVzx1U782C+uJA+VQgZ4IiB8NmFreXs99/rkq2t4/jbUM6hPraYaLZWA0Z5QNqbo22HWCEi0YxFTlx0cW3I7p2lZpXR0i4NbyJQrJ65q/i2x6Da/+ZrOjNki/nXkUJC2wHyhykhZp7BTG6g3CiIyIQDzMsho/EsC01wRrdAtunqJw5tqgmsEJsYVEaRc2tHVkD76V7h4lokdNj3p0p0k7UiJ14B4A76jYvN177WKqfJ5zwLHzuyWYffPDBY7flef5c+7p69Sq/8Ru/8cgN8t3vfpc7d+7wW7/1W4RhyLlz5/jTP/1Tfvd3f5df//Vf/1jn/bNKQY426qn924vGJRyvjpA+hT/LGJamIOxeYTTeZDLaoHLpb1Jqg3abGNs9DDg1pEVdOAROxEplBW1gXIwQxmZcjmjpCDUZM1+r4wiL0WSI9iRq9y0GZU4Z3aXtNRk4FW4MbyDThIHlsJJP8EfbuMIht2+iUwcnqLPpDOhl+5xqnWbeayLQ5N5pxNYmglm+jDN6DzPawa60KVZ+HhU94MyR8sCeEYgspRzfYaPYxhWaOXcJr7RZrLsUVg03qFM9UTV7Iai4VWSyC0DVqTzxvfbwKgzvwv7bWK2LlMInn25zN/6IyI6oGJvxtEdFhkSJgCDE+AdO6VoNHd7fvyr2yTG4TuswQCOnE6LxiJfteQpKwr7Ecue57aZMKx12kx7SZFwbX2HkNviF03+BJM/w/CWUVUUt/wI6zNm++wFg2LJ85qtz9LJdxnffhrSgU/8yEz0lI6Zh1alme+h0H+lXKBe+jpYeRmgw4oiCjYXNnPvxJPBLp46z+AYiH6HCxZNQ78cklBWkU/Be9yNCK2QlXH+m4Io0BWL3J4BBpD0c7WEGMWYyBSGQ2TXMaCaVjrd4JNnMwqbltxgMNqji4u8NsLOd2WeBtOKgvSa5vYBjoCG6JLUVhvk+oYkPzs6QOz5920OpjDi+w2rlIoWU9Kod7o5zPN+laVksVy8xcSoM49n59NI+i/4KlrAwxtAruozyIfPhPO16nXRssLA5XTvLsDho84rHSjFG9z6imk+xFl7HO2jtJIzGKidoO5gpCApBqQu00U8MjBb+InK1NWv9cxDket6EvxN+dnAeSPS6N7YKk9HPe0S2RyuPsbCpWRV6RcpYDdmIR0RuxKngHA8GjDaTu4ftwJ2ae6g2UJiMsrpEVhqGVp262yDafXMW7JzuYC/9EkG4yDIw77Rx8y7KjrB7H6CmO0gkZvFLTNxlxt27BL23aQrBeHIbX9rM12JG8VvISoV5o3GDOWynghACKSQVp4JAUJqcQuUIIYmL6XM7X0/4Ipm1mTEGbOFgS4tSK6pWjba7wCw10lBQkqgMC8Fd6eB3zjHJx0gvoqNS0jLFMim3xlfwhgOW78RoaSNMh7yscm3z/0saCQYRXGieQuxfo9QFTDYRjbNklTrX0xFO0OHipf+RsDQYURKrHCkkLXuOZqONFBae9DHGoI2iV3RxhEPdaWLpErH7FrJM8UcfUvhNhDFYZcHxTUZmSCxO184xzPtETuVYaXipEqQpn6juesIJnzZFuIK95IBWlMHRZPjMJGwn27jSYWnt2wjpYqd7hIOZs4/uNRbmzrA1vkZRxJzSBq9/h/VGjr3082BXQdoU4TIiWiDaeZu88Nh+9/fprP88RWaTSzCWR7z1YwqrQGhFzZSEaDKTcGtym63JBqET8eW5WfFMzauwl+6Q2j6m+SqZCB9JadJGsZneYVpMWY5WqJ60rv14FCmzqCQkcRdRXaPUCl8GtCfblGmKHXaQ9XWScGWmSFq/RKYyKqMEeevd+/uSEm0JZKkR8/NIP8P0bmJnO0QqIa6dRQnFlfEWXriMlU6IiSg3PyBQNYIUWOgwrHtIYeE3LnJjkFPoEoop4/p56vM2GE1eWXvkq9g4VG2XRIBe/QV0dIaoHGJ5LZSE66WhmNylCHOW/Nnnc5PRT/fJyyk67THX6AASg2En3yQtEzr+IoF8NDFZmZKCHP8JKpYGmKoh0yKm7jae6NNyJzeg+yHSctBLXz9J0PmUSfSE0igqVvWJrbGt4Q04WK/aTkheOfPY9z6Mvb+L2d09dptcXCRvth+r3JtaLiZo4WgLyuTItkE2mP1HFcjtP6XMphRhBbP8NbZ67zKebNG14Gw5otCaYrhDawy2CrByF8euszSq0zI5USMgrl/GW84wgGhcmJ3fwWpamgJLTTHCprQiNBqJRdJ6idwNmZRjOkGblWCm5LFf7NKNu0R+gDQS17appCPs3lWMn2DlCWrxmydJwSd8qlh7b+Nu/BE7X/1HXMve569W3/jU9h1Ilzm7ykfpJr9QuZ/or8MORlhYw2sUa3/xUzveCSc8K8ZA5ERkOsMWNoXJ2M22aLgtXOFRZgVZsIiXT5HePOx2kRh61oQ7kwzbbrK09A2coEJfWFha4u93SRmz2b9NEU/JqgukRUKl2GE6jTnfPIuULuV4l0Y2Ilv8Cv2sz6p3CsszNOQZhAxIZMpgfBOx82O8LEYuWrTqK+xYENoVclUwLsYs+UuMij5JmdLy2g8ly53wopOrMT6GxMB20OJU/WWMcJ+o5Grv76L7PYTRpLdsZFKANiAE0zmDkgoMJCpBacVSuMycSmgH6cynIiWFyZlU54nLLjlN7qiUi2VGN+uhnDrp8Aay83XCZJFe+xxjYzDaYt1bOuz68KCNphzJbbpYQtPxQ9T0LvHO93CFomycxw+a+NLD7b6FGe8gwzp55yukKETjPI7tz9pohk8vkLXVBHv/XVSRw2QX22tQOidx2hcBIYBiPPvDmFnh9TNgJ9uHatuWylHuOWRRR5QxWoWI/rsM/IxpxcGphCgDwzLFFjar0TpQxQiXfOHrGJ2SSY2DwmC4Pb3BtJjQLyoE1csEiw6DfI+bWlGMb3C6eprTtdMkZcxEjSmYxQR8A65x2WtfpBZvIUebyP2P8J0AfeavIfMpymuh7Aq0nz7vVp0K+5MxZjigXrWwsgluegUz2gLAu/hLpAsvP/I5X4RcbFymNCWBPKpI7z3QitN9oJjHkc6hGIpv+5wU7p7wWfK5R1h/+Zd/md/5nd9hfv6+lG1RFPz2b/82/+7f/Tv+6I/+6Jn39b3vfY9vfvOb/MN/+A/50pe+dPj6W2+9xcsvv0wY3r/pvvrVr/Lmm29+Gl/hZ4ZET7k2uoLSmrXqGi3neHlhg2Yj22JQDJgP5rmflyuwpctStD5TGfCXyayZo7ACnK6fxp7eon3nj3GM4sLFXyGxCjwpcXTKtJxytnaeyihDjDKCzTugNecjl1FdUkw0RmbImoedDaiNb7AsoKsNxd5bpGkGUchdNeR2NyaQe5w79RV+0HuLUpcMowW+3PoagawgtzcpP/wQAMsXlPtvgSpBbCDrFw+TzYyBcu41rMkGOBXKsWR/+z3c+CP04DbF3AXs8jxRzWWtEaCiRdSJGs4LQUXWeKnxMgbz9NZKYpZQqGvrCLcC0Qo3JnuMrn/EMAwppMK8+xG263FZL+IGNUyzhR0J/EaMqNVJ219Gx3fYvvUHYNmI1W/SjM7jywjGI8oPP0QCHiACWNJ7uA2b240G+1LiGIfT1RXuju/wdm2N81ZAOzxL4bYQAiK/QtWroMuEebdKqWE8HlJ2u2AvEae3GSbXsLrvMQnr1BYuziSTswlWOWFopdyZ3MKRDqcrZ/F1gZX1wbJBKUq/89yVxDBL1sH/eMlqJ8wQAu5O7pAWKUmRUvca1Kynq8wZBNLxsHbfwpQp0mqSftSl+GA2t+n5CKvYBctFLN5PXstMQq4zlvxllhwbef06jvouMo8ppzCcq/CdnY8o61WMECxPQ86+9E0Sx0Ibw4bRnDUZAVBoxUgrrCKnNCWlKbg6+ohh3qdEUbFqEC4zH63gmZKKGzHNY1p+E5nvcWNym5GcVQFqDdNiyvrcMqVIEbqgnfZoxT3WvBZp9TTR1vcxsortWuDUsazWTHGq95OZkoJfZW3+EpPKGITgTOXRdp0P87hxL3WCnXYxtocoM7RTP1bt8ISfbpysi1ApRbBAVTY4Vz+PMiVVq4EQcGdyi1E+RiIIWmfwR9sQtnHCGuOdOwS2zziboO19guFtjOVRNC5gPRBYu9e2YKJGXB9dYy/fwvccLOXTsR3OOxFJmVN6Eab/AQ23ih2eI9z4Q8zuu7j1BeLaGhvT2/i2R0u8yrVrP2T6e/8Jy/W4lM9z6dwSblhi25sUlT6xJ6hX17Ga53GiM5y1g8PnoTFwNjpPWswcp63nbCdxwhfHsOxxd3qX0A5Zj07jCI8L9UskKqFiVQ6DqsZrENouC/U1bgUdql6Nj7IRhQE5usNCc57TOmVz47u8Ul0iHSd0/+gHVN69BYBe7hBXRuhTC0zPtxhV57CSbZzpDqHWmLiKJ0FG6+QIcqdKJd1hyaRQaWO7c0QGrKzPyHF4L76KLSxc22FwoBZ8piaYMxo7H6CES6V2jrDSAWOjjklseJhQVgj944sJ7KKP3PoBaI07/9Ijyp8nnPBZYZAz2/gYtpINBulM6TuwApJiHxVv0Sz7NOwG0vZoFVPU9vu0ZY5tR/huA09JRD4lr57DLvo4ySYqWMDejQm/+yZLCxGjnffILr3EWI7Y6/2ERusc0khWWhdguI2fTFGNZRpFigjmsOzgYK1v6MY9BJK8VLhZD2/8Pnh18tpZrHKCzIf0bPdQ+XNjssFLjcZJMsPHQEVL4GZQDgirC4hsQMWpEFoVhJAYrShxwG1wL4HdxsW2XOT2LbI//EMAdCXgbqNknI1YChdYll/HXjBATMtfIIyaVGvn6ec9Blt3UO9/QOvSq/Te/yFymjCpNLk4jBj98pe4W8ZIlbI+9yWafou9ZI/QDnGtiLxSJzUxhY6JrOoRZTVPxZwfbpKXE7yFr2L33kf2rlCNGowsm3aZIbwaUe99nKZNGSxQ5tt0JzcxdsTq6b9CYNVR4RJDPWVrMnOm5yrnYu2lI+MrNxnXx1dIy4yFsMM8xweNMpNwbXgdbTS9dJ9LjZcR5jEBuenOgbMnR2aD51bHOuHxTPSQa4NrGAzLlWU67tJj33tPDWz2x/NVPpjd3cN74kHKVpXNr66TyQ7r1VOPtKJJ9JQuKTUbqsIQuT7S5OgDVe2FcIGt6RZt6eDF+/SzHcYTg33q2/RI2K+vkloWp1B0J3dpbLzDaGcPdzRPoQqkzJG5izOIEX/pL+E3X2Vh7psYOKLyZxd9nI3/iuhdRc1dZrfaYVO4rPt1PF0wX1lmUfjU7AYCSUnOxmQDKQU/2nmfpWgZ3/ZYqCwRTvsHxb3WY+dmuxhiDa5hnICidmGmmnjCCc9A8M6/Qwcd3mquoLvvcdZ7vDrHx2HVafNBunn0RWmjo0WswfVP9VgnnPA8aKMZ5UPqXo3boztIYTEuRlyoXeLG8Aq9q++SNT1a1haR9ugUc9xJruKfXiX2cuqNBo3WNwjJCPe7uFf/kIIhbaHY3ivJvQHSKZl4krnKGYwcIjd/QDWscar1NTKnxUIwj739PvrmFWiu41FwLdmkSUExntIMIbMhdkPW3HnKsqRiV1mMFqjYNa4PZ/fQOB9zqf7yY5OwHyY3GamKiezqse0NT/hsscsR7Z13UNMNirnLVL3WMynx9sYb3Pzx/06j1uYiJaLXg/oajLdY+MobDOc6FAI63iIddxFTDGkYg724gNaKPFri2vgjkmyPYdFjPjxDJCTVxmV0GaOEZBy0mJMBZaWOXfjk8R1aXg1P5zjZLsprHbHRhitVdsa3cKIKd5cqdGSXXSb4boXa4tcotY1QE9LeOzhYEJdsjz9iu8xnKvz1C08sXLiHk/cQ2z9Adn+CaJ6nlD48xtax1BSDfGo3oBM+PYwBWV3GyvqoaIksOL5r1CNIh8P2ZLaP2d1l+vvfP9ycLNa5mt+h+bUzjG9doVpZZVJfxXLn6TldVg8yFzSGn0ze58bwBkvRAq+1vsyd8S2SMsW3A85XL1EESwzJ2R9/xCAbEroeFyqvUrdbjNWQrLjJnM5o772DPdllqb7IVrhMp3WOoswYWT6yGBBG5+6f/kFsSTu1xyY+RrLOZdUh/+AWzv6fkAmJqI8w+7dBCOyFL8Exl8skt7DHdwkra5ThUd/onNvBq/tIxJG1kC9CztcvkKmUmn3i0znhs+Vztx4uX77M3/27f5e/83f+Dr/6q7/K7//+7/Mv/sW/AODv/b2/91z7+lt/628d+/re3h6dztHFULvdZnt7+7n2L16AHKJ75/BZnEuspig90xEY5UPa7vHBx8ykdOM9AHam27TdNlLY7OR7NCoN6qM7iNopYjs6NGELk7E5ucv8zg/obv2QpVLRrnd4ZeW/x+u9j56MKaWFLasYYyHzAdg5pZyDaU4zs4ibX8KpC2rNVUT3fbydt+lQ0DjzV9jp3yKeJCSmzXb7PLuDLSq2ZJXiQPFhlgSRmAk2Nt69E5MSy8pxF5YohgNw62jhHbm+2q6gG7MKKzHeJLQdxsM7GJVjjbu4rXOIwbvI3EPQg+Vf+FhJOy8yL8LYfxYevj9c4T3+zQ+gGuexbQ8tbcrKOmBojP8LXiAZOy5FPlN70lqjpUD4Nk7FYFvbiNtvQxThG8VEFxijiLMRWf8jBlqwWl2n/uD1syys5AbEXZLhPi33W5i5s2RZl8log1AXTGXCuH6JWrAyU98T4FgOp/0meuMDfG1htS8yf+ovMom2gRaBUFjFNkokZJmNdD1kOQLLprBs9tM9ClVQqIJJ0UX0r5NnfRqTLrK6hutvky987XM1Mj7L+ezT4PM8r9AJEaKPROJK99mOLWzisIIWBX61gz3aRjzQsqnYm1K6HYzWeEogBKQm5qPBh2ijmQvnWNMukjHW+EMskWIZw6BcIp3egdbLDPSU+bBGAQzCBYJiQqhypBBoO8Jb+Rbz45vEbpVmtE6mZ2o5ngwQpCxVFmkctCWxhc25ygVKSoJ4j/7+W0zHt0nrC0g75FShkZaFVAWWyfG2/hjr+u9BbQ1qFwj9eURtDVHERN4iKlpBSYE0JSLena09sjE1Y/Gl9tePtLF9XmYtE9+EpI8zuo5uXpqta1a/hbIeVVv4tPki743P4pgv6r3uZF3E9g+xJDi8Q9l6GRmtH56oEKAoD5a1hthvY1fPYgy0UVxuXiYpUhzLwRvehMkeAnDcKsvRCp7t40qHml1HALGaUJqcQdbHUoI0z8h1ghW2WZAKt/8Typ23cNMh9rkqDK5ix1sweB95+hcIOy8xEdAtR+h6BWHZCCmxO02i0XdhkGGdPs/y0uvs+RbO3MvI2ksoJA9bJVW7wVfb38AIg/PI1s+XF2V8fNHHfxpCwHa8RakKRmrI1B9Ts+uUuiCwfZyDIKkQIPsfoZUgNBYX/SZlsMwkn1AClpQ4tsNcnhPaAWLzR4RBB/3VVXItKG5uEzYkry4vs7O4jPFCdoqM+tKXiEd3sYsp0/51FtpnWLctdLRGc3wXufkdNop9pvU1Jo1L1IzEjocMrJIyaKOkT056uDYQaorcfh/cCjaacuHrlA8kPn6Sn0NmA4QuZ/uJ9xCVR5PNXpRx90Xz5/37Pyv3rpNdjpCD6+CEFLVzmOdoI+VK53BcG0uzN95FCBvRPE3NmyONOuid79NGYaZDap1VRF6gvQjlt3HKEXLz+5SWxY57HXvxNK2V1+loTdVUuRGGXL/6HylRJMUA9/JfZ8V4VEQPufkdxJbm4txlJmGLurFxp3cpqqfQRmFj40gbq/sOlMB0F8cNofs+oswJowa27aIMRG545Jo867V7kcbaF3UuRnokzVfoOz18GfJKuIrEQiAo6mdwpUDqjDxcePQcBahmhUkoMPUq/Y13wRi25R6nnB7i+o+RxZBg7eeRjZeIxrexyRjZNmVZ4k0KrDjDjyI6FYXPlJGdIPsfgdaUdsDqwreZ9zvYwkZiEesJVwdX0EbTiTos+/cTgWXSxVKKVOUk/XepjjZxpnvQS6hVFtFOhEz3caw6cu8dvHbK9v7b1PMJiZDoaBHlnwbAVrOkfoPBse4/y+6RqYSszBDAIO9jjHnMb2hmlfKARjFTAj3+txC1VcjGYLsov/VCjc/Pio/zHT/O/ZupjFlZFKRlzJNcMkXjHI4TYIRFGS0/37P/MW8ehYZJOsSoBnvJLpXK0WSzohjgbL9NmnZxwg6BvomTx+Tt1wGYdxeYc2p4yR62MDjZFCuosaegsfSLeCrhTGudJC7w4y1U/xrWfhevVaG8fQXyBLvewcyfwmELe+iA34DxJqlrs+lUiJwaS+O72INrmHRAPt0ip8QO5/lg6x2iPMcO5zi79t8dFq3Y2ISOP1OmFQJbWEgsvPA09oKPKWNUZRUhINYTMj0LIt1LErD6H0K8P1ureFWKcPV5rvbjf4YXcI5/mBf53O7xol5HkQ3xP/ptsov/J36SbjBnVWlY4dM/+BysO23eTG4yVgm1BwL/OlrCGl5/4jV5Ua/bi8CLdk1+2n4rIzSjbETFqqK0oTA5vggozWyNOS2mqMUmm8VNatYcdu9D3NbLNEWdBHBtG9dy8ONtfGOwhz+BrT+h7ruYSgdqbeZEiN76gOFcg1qrA3d/hMmGWJUWlebLXGq8hJ92sSa3sZ0esncVmi+Tij47/jyd6DXKWp1epUORDngpXOGlxisoNK5wSfT00L6SUiCf8eLnJufq6AMKVVLzqpytXOC4h+6L+Ju+SOfySZjZ2ZplfwGYdVN6GkLAXtEjaQYEQcx43KUiDXa4Q7a7T7B9nZeXz5NHq9jCnbXp230PtMIETcrFb5KZlCLv4/auU3Fs2n5M1HoNz2pSPf2rjIsRi5ZPphOwNTvTbYQWZKqH3H0TJ0uR9XVKZ9bZQdYDGpFhzmsgvABMgj93CVdMmXoRk3JE25lnY/g+XjFEjLforP8yfVUggFE2Qocltni6z1JkPYRW6PophONB56uoB2LTh7HCdAu23wEhMItffqZWjj8NvOhj3857mL0PKIUzSwJ8wDfyJEp/HmfpDShTymgZ9q4c2S4Av+nj9K6Q510s2yOK2mQu+NYsRibELDfh9ugWEsFessvd+BZNv0WgUiKrgiMtBDAfzHM3vs1SGFCUmszERCKgrXIatTNYk02c8TvI/hWa45vUlr7C0G9j7b2DjPdxiyn+Us5uUCeVhuXBFmKyh5T2E2NKbqYxu8ODvzSlmsPqhCBdtB3hTm+BEx2O11wN2L/5v6HKlPrwBo2zv4Z6oHhKIKnbjWOPFVkVIuvJXcCelxfxeXDCF8/nnmz2b//tv+X3fu/3+Df/5t/wH/7Df+DNN9/k13/91/mbf/Nv4jifTk+fJElw3aMPJdd1n7tNZ7v94rRh+SzOJcgFmTOmUCXrtRXmwoeOkQ6hf5PCcum3GiRlRuRUmG832E+6lMUAufNdkuFN5iY3CedOQ3PmkBykCr+0kVEdY0uccCYh2Wk3YVxAeOCojwTFdISeXANAdFx0s4NIejRMHav1Ms5CC3pvgm8RyYBSQ+CvkdgjrMo8O66H8gTNeodTwQL+XIte0kUKi5Hpk5gJl+pNqAVIN4Xtn4AQOJ2zKLOEXQ1x5o6/vkUcEOyGtFa/ihncIXDmIPRhEBOENexAQs0B/8UZK58GL9LYfxae/3yr0HnAuNz7ED/tMsr2ONVYJbXbdOdS6jKivp/ievvI4U2kN0Y257BswAWn9RJWvs2o9JnMn6dwbOr5HeqklHMBJmeW4KgijOoz783RD0IcV2KSlJyEeTeg4ldYaneO3IPTfMIwvorJt9BulWVrit+8RH1ntk85uUruhOQqwW+cwqku4JQCLAelNllpr2AmOQJBNQi4u3Mbk/ZJbbhUDUEq+IJ+5xd1fH2e51XTPg23gWt71NxjFpHDO1DEUF0Bb2YQTvIxt1ILtzZHbApW66tY/R52+PAiTOKFLv5clW6cUilnHn9pK2oixNQ8xPYd0BnUllmzDWbpAle8Cm1/AT+3WKg0WXdS4o0PCOyAij2eVUfJczS4X7FRqIKp1ScuY+bDM5yqnTr+C+/tIYuIWyZikG7xStAhyoYsRAtYo7s0wxaMr4AsYXQFb+4sNGsQnILls2A5s3/30Odn18hvQGcJ7E+YPKNK6GuwXJhks2eUkFCxIfr8xsUXcW98lsf8Qu71bAyjDfCqUFs5um3Qg3oF9t4DlUMUQHsOqvdVaV6rvszOdIfADliqLB0GfABqjdeY5GMip0Kw/xHIyWxDs0693maR9pHDufkSqTVmX1VxLYcBA+phFbwIN6oiPvpfcC2okONaKSxegt47ZDpmsvFd4tWvc6M6T8cpacqE5ldfwd6XBPtTpK8Rqgfv/We8xdOc/cb/DaKjx3/R+aKfBV/08Z+FJWue/aSLJS0Wmi166T67Bw6+C82LNPzG7I1JE5wMENCcg2qLSu11hvmAihXiSxd/4TRR70fo6V3YfBvT+jm8y5p86SL67T8g3DGc2T1D6//4t4lXT5EWGUWlwdX+NWphhZ2sy+XGGhVfwrDPUKb08j0y06IUY6RdoVb1mROCxLMRrs9adY1pOcWVLkvGwp4ezNW2D8tnPj3PRLQOehd0AZ1zVOuP/21/Gn73z5I/79//eWlkN0AMoByA25nZQs9ITV2kk7RwLIeaWyeVY9IyxXaaONXT3B5eoRKFOPsT1ipNZKUJrfOzf5YDoy2outxFMY7v0rFbOItT7Nub5FYLqdtUgxZYsFo7Q9A+xbwSiP03Ib4LlQ4LeZ8FC6AEEYPT4rXVl9iL94iciHbXILLBgc3jQ2wBATWpCZdfJROGut840nb6WXmRxtoXdS5pmfLe/ruUuqRq1bjcuoy4N+/lCYz6oBKiVMHqz88UqA+IKx7XGimTSQ+KOrXVVbLdLdr1OTw1wLFTsD0QGX65BXqPitEEzQ5J6zzVuyNq8+eww5Rw40OctGTBXCatNbGExZrvEbSqR+bhnTimqnzq6RA/ucZccx6ig6TgcIU4u0Y8nFDxWiRljyjfwWqdByEIm4sgXZBiZk/7gna1TjzqI/yI1fYSc8Hsd5ijSqXmkauMpt86aOlxn6pyie0haZmwGC0ihLj/G5Y5DG/Nxmz9FE54iXE+oR20ad57Jh7LS7B4ahbs+KTrhp8SPsm4f57PVkoH42XkKud0/Qx17ymfnf94bb3S0MV6ZN0LyvUZ+C5OLWAxmmOudvT4Ud9l2ykpS2jqMbX6BbAV3PMBDu/A7e9ANoByhHvul7ApmeucZa66jBSSXrLPjrlBVKlg1xrMb2c4roWFAtcGk+HVCuzxLdzShsENCstid+8m3tJXSEyKo/fxbAEixmou4teWiHRBnEJo2WClBFWL5gO+xWrjdSb5mHPl6YP7pUk7aAL3VdGH2ZCd3p1ZtwmZc0H6UKZQr4Edz97UaEDt050HX6Q5/mFe5HN7mBfuXH/4/wGd4738P/CT2/8zFyuLRJVnK+p9Vi55SzCCu9Y+P1+/eH9Dcw267+M9xj//IC/cdXsBeFGvyYt6Xsdx1lljN94lsiMit0KucjpRh5pbZX6yyH+9/g6xjiny29j5NmHP4fL8ayS2R9BcJGAIyRUQFmW6gam3YHyb+dobNDd20VGIGfZoRBVsI6CyjvQsrJU3cJcvUwmbsHkT1fsRZutDWPkS+egD5uvLDFybSnSGSSDwqh5tp0Kn3cA6UghTJahaxEVC228Tuc9WODvMhgSlQ4CDJQyNVoj9BDXMF+k3fZHO5RMRroDaAqNg/jQ0n+173alV2I7v4Lptct/F3Xkfqx8gG3PIwKPaaEKjDVpBHEPFndnQeR/K65jmOUq9Qi/b4kIwx4rtQ2ftYH1QRZl5Ptj/gGkxwdc+c806cREzN9ykMr2Nq0tQEVkwj6xH2EEXbm9ydmERYVL07oQ0dODiz9HFIKXFYmWOwfZt4moTtz6PXLzMguMwzke0gjYLtdb99dITr9lpMF3QVVh4/VH/L0CZU0uuAvsQdsBJ7tt/P+W88GN/OIDqgf3gFs953e/HydI7t47Y/+E0x1lcwa6XWLqB7dVZOf0LGL9B05+tMdrtKnnpcSE7y9Z0i17SRcmMpcYCda9Gw28wF8z858ZUGFtnGGUjPMtjodXC23sXJhszlbX2RdgFkk3wzkB8F2vxa/Smt7DLgmqyTTJ+j3SU0xUaEa3ycu0gkb5iPTam9Mi6Ji8hd8F1CdQGbjGETEHj5yCaozuZEEQhOtcIx9Bs1g/jhV8kL/w4POFz5XNPNtva2uKNN97gX//rf82v/dqv8S//5b/ka1/7Gnt7M+Ws5eWn92N+Gp7nMRgMjryW5zm+/3T50QfZ3x9/4dKCQsxu2s/qXJbEaYxlkLFNNx4f2ebu/hCmXQBWFl9j5M4RENHfj5mqnOlUUYz3MbliMhmRD3dQqoZAYpC4ZcR+cIZTl+fJkzHB2rfY3x9jO6cQ44/Aq1JkFZy4RMU5VrWCPb2DvvMn4M+jZYhaOI0aN/GbX0LEMcZtoEwLgkvUym2yYI443qUmIvxYEI8TGv4KodPg/f67GGOQQjLQPnKU4PpTiGdJh6I/IqOOPUow3fEj1wZAjBLK3hhhz2F5LcalxOym1Ocuk5gc466RTwRMjv/8i8jcMzzcX4Sx/yw86/1hqSlGuujHtGpwB32Ylnh9hbDHuJOA+Zsp6Ji0EsBwH+1YeCisVpPCr5NVXkIM+7i6Ql36pNMJjsgQo13iwQg9lWRmBbRG+vM4kYtnebScSyhh2JMTGmXKfO0ctcpZrNhjtPcupkzQ1TV01aZXOlRMwCCZEtBAD2PKYQyWhadLzHiKE71O4V1AZQ5xrujlu8RZjjJVFt11LGGRpBlT2URIjfBDxqWPrq5RPGbcf1Z81vPZk3iRxv296yASn9xAl6O/g5PtITZ/CBhEtDHrM29msuY7scKvv0IoLcZlB6bbFPGjidQqzpl0xyhs7MKHckxHxSTTMSqR2LVLWCiEGuJff5dTrXmks8D+fkoSCX648w7nXYtWGUKeE1/9E0q7gpl/lcI/quU7zxrKKrBzl253jFVOMdbR+03qNk6+y1J0DkuCF48o8j65BF9IeonEt9vgLmFVFyjqL5NObZjeuzYKSO8fVJ5CNhYxwsUMMiD7xL+L451BpDexF75FWQrwmxSJg0k++/vks7w3njb2P4tjflH3uhDgbPw3yEYgBHr5m5Tu/WCMMFUc0cQ2PtquU4zG5JUhMguOqOI1WAAFvWx6zFF8ppTE1iq2Z4PlUOQ1OHY+FazZ53EbIWPTZ8FZIi5SttJdMqfBq2d/lWD7Tcx4n0mSkTd/nuBszuT2f0GFc5Ak1Koh3jjBufM2wQ8+xJtboPRb8NJfxlz/PWiskQ8z4nFK+Zxj9WnPxs+Kz2N8vEhz/iehyhyW9HGlSzoybE/2GWUJADv0KJ2Zc1m6Z7AKHxyfIotmSZdAlBWIvT+GWoVBdAmv/SXs/evIQqB676MHCuFdQFk+pFPENKMxFVSLJlvlgEmeIKw6ZQGxyclMiL76PYS0yNw2jbXz/ESNWXQWyZ063ekekT/Hot/BEhZ2GlBn5gAZGo0jO5AOMNEZiv3Jp3ilLGTtq4BCF96x9+MXaYN8XvysjPsXgXvjZZxqzCgBBCbKKYrnm2cdqihKdsY95lgmlxmBibi9v8lbO+9ScSMurf0KI2MhFZRmHt1PgRRhAhw5T1b0iMLT1K7/L8gb/xWrdHHWvsHcfhev8XMIoVkIX8M2a4zyLazKeax5gUx2UdFpEIIy0ZAkmCijKOqHz7l+cAnL7IBboSibuM4qTHehvkaezJzDwzhFECPLBG35T1V3+yLutS/C1nkWEjOh1CXjcUIsCtpmiMTCKic43beQd/8bpraG8nJKv3ektYvIFKPphCIrYafH6uIi0rIJ7mYkF1YonC6UBSq6iBoPKSZ9bBycMiK/0SUGQhHiywxja+4EBToe0Vx9hXo8IXfXmT40DxvjEqWG4vZb1Pw2o+l3KFd+CS1swEM1v87AapHFuzh2g+rcIqKyhIqWUF57ptCdj1DhAkY4ROU+a9XXMLXTmKlDd/rg/ePi4DJJCyYUj1y7BdZRVomTz2yUe7+hO7wCvauzN83HWJXTNIhQE+g+k09G8WmsG14EPotx/3Hv345YAwuKMXTHn83aScY52THrXutmj9MvvU4p1/DziO5DNoDUNVrBRRA9XB0T33kLs/QNku4YS02wN3+EtfMeRheISgeTlAT10+R5nd7+dKYW7qZk4yl+llOpncGEVcZbFk7zLCT7mHAZphlO5JBOUmxLkCUZRnuUqZoVEk7HBI1XEe0vo+a/RMUK8HRCQ3lsD29QqV6kmMhjxrGPayTbkz02yh3WquvU7Pvrm1E5YjiaJZWFYspotA/GIKM2KjoLlkuRVx6zVnl+vmh76mfF1vmir+PjqP/w38P8G1xLS7rFmL8kXmE6+XTnTAebuhXyo/0bvMx9xT3X6eD3/lf2dwcgj7c1XtTr9nnwoto6j+On8bcKabFqzdpIilwQAvlo5rNNRzGtIsLTiijwaTuKMvWxdz+kZpaIkwFlbYl02McRPq47x44zIDi1hBlvUx3uo6M1rMuXEKpLtr+Jrp3Dmv8G5dw5itjh/8/en/xIkmT5/eBHRHRXtd3Md/dwjzUzMrNyq53FZnfztxDDDSQw4IXDGy9sEOSBIED0heCF/wDJAwEehuBcOMAAM5jh9puebrKbTXbXnntk7OG7u7ntpruKzMEiPSNyr6rMrOwq/1wyw81UVUxVVPXJe9/3HvEUZ5ZghVvgT5CyTqrn5LlAj1OyeMza5rOkso6Hz/Asfmr8BgPCITAeSa5J+GzPfYPALUPG+ZiVoMdokHzk9y5s/C8SF1l/BWFKqqp2/s4WaOz5LqZM0dEmlQqQVbLwd0qPZuazpHqYicJdXaWwj8liBxVY6PZzTMsG1v5dxMkbCOWA30PNDyjmZ+Txa7jjCVH7Rdr1ChP3GYdbT/lpSlNwMhxQmYoJCTfaN4hkRd11KOUuZTYEZ4V0oMnzCtfMMWmBOB1iNQOKwwFifY1xPOO0yum4PUZmRjO6yXH8Izy3gxbLtLVDQ3WxCpuzz+wnsqD+MtIYdO59yM4RAjrVLvPpFNHfg0KSN16h/JJjYT8Pvwq2jjARtuhCNsVEl37OGKSBolqshyt9/lfnPgSNNVi+hm5cJa+6MIdBPKPVDnl9/y2GyYh20KJZ77DLHklcId2SmurC3HpqXbpUNohEiCVCssOHVLvfR0sXrQKkPENE17A2DKYq0KKJzjWNpe9A/110kZIWGfnxT0mkQi8JJuFVcOoUifOxMaWPW9c4nZDq8AckcZOqfZ1qOKZIXCo8ivbLmNkRUfMK/amBL2jN9Vn4ot4Hn2XuX/DV5UsXm/32b//2uTrZGMM//sf/GCHE49L4grfffvsXPsby8jJ37tx56m/9fv9DrTU/DbOoyv+V4PMai1VMkLNHYNfIoy0Ei5KRH7lvI87/LrEJZWPRqQAIRYNeWGFd/StEJ68zsD32yhg9e5NINWg6DZa8FU6A26lDZ+kazze3MGczcqdDtfINxsUQR89pWF3E8vMoMaDKZqhihjRTytJG5oeUZp0kvIy8tg5GwEkfa/5TirOHJJNdOu02Z/GENKpjG4vKgI3LerTBMB3Q8bs4ZwUlUOo6Tucypsqo3A1I9HvdFz4S8fjvptSUJcDixabLOsXyJapoZXFCfsX4Ks39z8InjdeZ3Yf+uwjLpVz9xkeWLy1r29j1E0TbphAthCrOs7x1nGG2drBEH1MV5GUNI0K0cJFVicFB4bDurWGUt8hQN4BQoBeD0qkmo4awJEFyxIa0EUGPcdhhoCtOpo+4Zvlw+g4KhcnOmLjXkV6No+5V0BXDMubqe1UFqorS28RyIirlUkxsrJUOuldjMr3H2G2Qxyd0nR42LpZyaXVeICnndIM1MlVfnK9f0jX+qs6vL3Nc2mhOsmOSIqbrLeHL9+el0dX5QExZnI/LxuVy/SpxNaduNxDHw4+/hI+3kVi4ykMf/pDT+JT1qoYwq1T+FiYZQelSjUeI4Rndjk9SsxiXffxCcxpE1O0CK0vJpQtFhhw/xLjLHzwUpakQVPiTB6jh21AkVOvfJfMXmUWV9Kl6r2CKIw7Ofszc9nll5VVQdWhuUwxmzDa/R9C9geV0Kfy1T5mfgkp47w/gcyD31xDBGplZ3P6/jHvkl3FvfJHH/NJ/jwF0+fjamUV5ePPkxzZZ4yZVtIWePeQgH3EyP2bJGFbcj8iC+9DuNaUpsbARwiEPt5788EMMiz7TYkrDq2FZgnmZ0fPXSEa3sUYPmXs+pd/BthuY6QlZbYe79UvUL/0GZn6CV9tip/kiIjujYS9B/iZSjGHvmOTRT7Fe/m3Ke2/jvPgsM2ljmwrJZ2vx9lnejV80v+x3wS/7+J8FgSSUi6w+UaVs51PO8hFptEHdapyPvxIuVbS9+MeTv2m6hylSsiRHm33yzouwcojl3Yf+AdUgpdw/hZXnIZ1Q2S3c6dtUu0OMLcmCFQqjcaIV2v4yUrYwCExVosIN0tYON6SDkop3klNKy7Dt12jJiGFxymFxRMfr4AoPS1jo5s0v7PlaYQHWp+73z8J1/yL5df/9PytF81mU08Aon8Lp/czztqLk3vQ28yKm6Ta5FO4ghWSYDgmckFk545EdMlINthuXcYV7fgyDIms+R10YovHr2NNTLHcF4Sa4bpvirT8hCOt4+TWKbxXsxw9o2gG9YA3jtMB1mWZjbL+LKgukHX3oN1TSf//ZAWS1q4j61fN7tKRAm5JoeAcmByi/Sb70CuYziJS/SnPtlzUWT4S0/Q7J/JjlYBVhFAaQ8SlVOkPWNhDFHJZeWdi1T4xR5iWb7ion1oCaVSN8eIbIcmTdR8RnVBt/jsRvc0ZFJjJE7hP4HdpnEcK2wbaxyj3y0xyz0kXKkNPSZWQEwco30ZrHvh1NPz8hLRO63hKr/gYq3MZoDUaiecInpJp069fQfo+m26GQPlXrKpXwcSe3MYN7GCegCrfQ0qfsvcq06LM/2yOwzrgUXkaJT3ZBVqakpMAVHgr7/NjvXUOjy/fPU1V+ZebYV5FfZN7/rNt+Kdfh446hNX4ClayBAY1mXA4BaFgtjHDRy9/Bzvtkhz9BhA3MrI9olRgj0FojWzuIyT7V0ivknRfRyKeO1/baxNkZ2dldrJnB5IZqmFApibDWMNMMGbrYN6+j25s8lBXu5BH1okIN3qVqX2EYtHBnx1j+JQpZx0JiSRcaL9NovYLW5tzf+tTPo2JUDpkWc7TRHMVH1Out83Meqjq9YIm4nNOVNkb3H58WQxFuMa0mnM3vUbfrtOxFdf+KktIUOMJ9KuHmZ7ocX6Fn/Af5Ko/tg3yVxiriE6yDPyZ56e/zRrKLRLBpd78Ql8iW3eHtdP+pfVfRGkLniOke+uMq5j/mq3Tevip8Vc/JV3VcT2Iw5CbFFg4K+yOfxR27xdzqkqs2S/YKttvH+Ipy9hAH0LrkxJSkStJwbGp2RFabkUmLYrqPU9i45YBZeYae3sNZ9dAMUf0hKhsiVl6gdLtU0SbCWUM0JZW3ieu2kPEZTV/QKj2sUhA8ft89OcbUxDyY3ENj2K7tEMifpeKNYM27xLq/iM9+2vX6Kl3Tr9JYfhGcZB+SASZawzzh0rOSY8zxWwCIfIoMVxatMKVELL9KLVbcKJcoRIVz6lGKZcgmVN4mZAHaSMR4F1NkmCKDaJ2idY2D4R2KbEgraBIimdW20bUNHPynJpbCZjlc4SQ5oeW2cAkQUqLDGsWWi8CQ+iuM47cYPdOkrkPaoxZWqshEA7W2xKC5xVQGFMUcW1kseat4IqC5vY3WZhFpNaBwfqZreZIfchKfUHdqbPiXkB+VEKVLqkrC0svQ2qawW78ycdyv+tw3WGSt539u/19FyaP5A5L0Lt2NiPbe7FxwVo0TcnsHvXTzfN8GzVl+yukgZ3+2hy08Tudn3Gw9h1sPOEz2ycqMdyfvcLV+HYtFVTFnehfO7lC3PWhfxRy9gbEixGyfcuUlhFNHnj2gCtYRQpOvfJ1svo+lBe7lv4zIxgTZKcwOqVcZnWCNfOmbn/6bP+ozKZDJEabbAFMhbZfU7Z7H97rRTUTtuc/0nP6y+KrPwwu+XL50sdnv/d7vfeHHePHFF/nX//pfk6bpeTWzH/7wh7z66qtf+LG/yggB8vS182oHth1QuL3zzz74YCg7z6K8Olg+hbcQ6mkqZtUEWzg0rA40Owzrl7k7u8c7w7fIdMYL7Rd4NLtPy20xySY40uc0PiWrds73vRc/YpgOkUguuQ3mzRpNrWjFu6iVKwhKlPaoJgeI9ceiiSpHxscIU6AfV1N1K0mjctmix7JuLpyij2nbXUpTMMwGSEdRkxKdV6Sit/jBiV789+fp4GPMU8e64JfPe6LVp/8GTPfBaEyRoLIhVfDhgHqlQsrGMyRTG5TihD5yzWZl5CKnMfnERq6/gp3dRRQZxllBKx/duIyFASEpw020sLCXSpBHFEcphaPoW3OUUHRTF0/OMae7FEWApiRu73Bncpud2g578xP82SPqtoWuTnhkJSSVR8OpEaXHiPQRlXftXEZQpYaKJkiJ7WVY2T5F5wZznZAVMZETnDvzJZI1b/P8Pr8wAn75jNIh+9M9DBBXMc/Unzu/LkJYWH4IQpK3n3vqeoWqRqjeU/kvnOjCtnDaEkxBkXno8ftZaELAKB1TR1OZiowct6wo9BJKtdBnd1DtKyAd3GPD5W4boUrmBnI7oui8xN74Dcb3/jNdr81a5xoAdtaHKqPwe+wmewzSIS2vyY3ZI6qjH1HqDFuAvPw3qISinx9T6JxZOaPrLGGAabiJstugLE6zIw7nRwDs2C6Njzlv2mgmeogrPXzx+YtjngxoXfBnDwNUva8hp4/AbVC4H91WslQR43CVoyoFoxlnI1a99U+87pUpeTC/Q6JTVvwVes7KU98vySl0gScXVdJSEzOcPsApZgyLBi9d/g4TPUVObjPd/5/MLZezUYbj99BFzJrfYVqMGRUzJv4KjeZVLoeXiUevEVcx2dbXcDdOKZlh5m+BVOS3DijObPaF4Hj4FqEdcLl2DfUp5v1nfTd+3pSmpJ8dIwTUq8tf+PF+1bAm97FGx6wBIrLJ+AxtwLwW89Ftjqdj5rLBst9BBCvooyn6+JRSh5S5Jr93gPQ8rOUYM+sjzRqN2TGVHZDoEtv2GMZjVpubeMtfQ+QTZLDKmh2Qm5RBeoQzuUdRZtwpMm50LCaTe7jJGUPXY2S38C2fnegqyjw9PzOTYDB4IgAg0XMGWZ/ACs+DoplJyHRK+DjTHGBajThJToiciCVn5ecOll5wwSehlUcVPf28qig5SvbJq5zVcP187n4UhcmZF4uqA5N8QhVWCCOp2w2SIkUg8IRHUqaM8iHLrv/U9sOiT1zOWXE6OMvfRc9+SLX1dZL//HssmQL7ao18zWMQjFGxxUPpUtY3aJo283v/iVk+oVKS0crLKJFzhS4uHz9eAFEl2NNHlMJwz+QIXbE1ukNNRJh4gCrnlHbz5zuhv2YIBFebV6mXPdIqoTIlSlgYp4YwgsLtItavkYU7H9q2sgRWqdmu2qijMU7XQ5oYq1XC2V1KP6Pv+zywfU6TU7aiS/SNwfYrpldt6rbAUqvcO/4p5DFW8xXyqmTJqaP1+/6fWTVhf7YPQFIl3KjfRCy/hMhGVOEK5gMi9kjVQdXR3hY5IHWOV5wgB7cojYJshspHaN9HCDiOjyl1ySSfMvemT1Vk+iCFybg3vcukHFNzQi6HNxYCzCco69tYRi/W39HWx+zpgl9nBkWf3ekuAJu1io69hBGK0m5g2y5FPgG/gRGSSgVMOpuYJKC2+T3mKqSqJkSq/pRd4ds+K94qOiiRg4cUSiI8C5OlmGxR9UmnFcbyyaqEYZERVQWzLKHh2ljxiLyIGRYprckZln9IEbyf6KIfJyk68T5kY3S0hrYCiA85KgYc6BxDhSU8as4icbAg5WC+j5KKVW8Dy7dAa0THYMqEvLbBtBqzN3tEWuaM0hF+K8DG4e7s9qINlt9lw/9kUc8Fvz649/8/ICTF2nd4a/TfWbfbOJ/QSu8XYcvp8h8mP2ZWpURqEbfR0eKeUOO7nyo2u+CCz4PUxJzEh4yrEWgIrIid6OpHJvBFhcP1WQthDKaIyR7b03Z4HZoeVdhhL5+ja5uo+Bhr9IjR4B28pRcIN14lbxtSmREf7WMJzVnZJ6w6JMWM5chmdviHnDau0Gtcp9b7NuX4NmZcYkUlL8icSlhkRfWhcS38UDmTckJaLd5Hw2xA4P/s7dU+GFO54MvBKidw/AYYjZyfIDf+wuOqwvCeIiUzCf14D5JD2lWOq12KZA9sRX1vvNhPkJNUXYS9RKodKjfHNwWO10TMTzAojFtnLCVxZ4dmMUcmR9jT13mngkwXbNQ26di9p8a35C78n+NyyEGyS8Nt4UqP2G/jy4B+fky/uM90/iZJeImRCbg0MphsTGFZmBfaSCQr/ho7tSsLQRvv2z4/D5qKk/iYUlcM0iE9bwlffMScb12BaYxBUgYX64YvCqkz7OlDjJAU0TZGWhTk9NNjpFT0nGWEkWQkKCxs8em+zCLvY0138aXmKD2l47Uw8yeqOX4gLj/XM47nR4TCJa5impZHaIdILBp2i93ZLqXWlGSkVUpdVFjxAdb4LjOTMJrsUvdcPEpyFKPWJrtujahKubR8g5PJfSZuHX/8NvrwDQSwsfZtdOfriGibK04HqpSqtk1pFjGEWTXBkz6ufNrH8x7Ctkk6AVKD058sipZYEVUl0c1tTPMZzAf8nBfP6Qu+ynzpYrP19XXm8zme56GUYnd3lzfeeIPt7W2effbZz+UY3/zmN1ldXeWf/JN/wt/7e3+P3//93+e1117jn//zf/657P/PNPK9B5RY9OgGnPkjxPAuJlyiaD17/hCrVEhVv/7U5gfJLv3kDCkkVxvX8GVAqnOm5RiNpu3UGCcHlMLG6DZKKTAQOiG2soECISB/bAAjNT+ev824POYbQQ/VXaZrhVSTu8zSh/i1hUJZYFAnP8Zkc8hTyusvoDY28HBYiVZpm4qgcp7qgzyvZhzFhzycPMCqDN+7+QrN4v2He6kMR9Up2pmwZDo4H3BkAlCrY9248fTfBFh1H2G+3LZTF3wMxuCM34XJPqaxRV678uRHUFuH7HH1FvejnduaivscM68n5IEkyjuUgUU92qCTuuAHGM+jEpsoH8qot2g7Jmzy1nMkes7e7B62tNgIt3DoIN0JA07ZTyfYQhNE64R5BzFJEEIgpM20nDDKhxzEDhMVcHPpJmLygKOkz/T+O3hbf4leOWPef5vQDglVl/KJ+WgkpOIMffgDrHiK1S+4svotkjLGU/6HFsgX9shXByUtBAKDwX6iOoQyGZy8RllmIC2MtNGmYlKOkFJSk83z6qDU6qgb13G2mojjHwM2TmOF3L2C6C4C9MZAz+9y0tzAtgSZv4HPMn7/bQSQb3yLM3KwLRJKQt9lR22R2RZ22GJaTfjh5AHN7jPEStGorxNmfcThD8AYrOYa48clIEfpmDxsMsvGaCWR5NQEjMvBeRALpZHCQgmB94SxXegCg6bQOZlOMWgyk2IJG4v3z8/t+Zu8dfYWvuXz3ZU/T119fMDqgl8fcpNynByipMWyt4LqvPip24QqIrRD0iplyV966vlYmIyKChf//H4blqfcGr1DTzlU/Texwx2qzgtUVo3cZNwe36LQBcvhMqvuBrbRBKdvUOZTan4beekb2LNHiNED2mVOKG12rZC0c3ORSdu6jq8zLKEoTYVnhRTjt7l37//NKBvRW3qVrd/8K9STFPvl72HsGmXmQ+Ry2pyC1CRFQq5T/E/JYn3v3aiztymVQrr1j/zevJqS6ZS61cT6HFptnuUnHMVHCKAxD/C5uH8/ioqSXGd4MkA8kREhhDxPfvugw+E9SlMyKYc40lmIL90QVp6jsApGiaY/f8R6UGd14xrZ0nX2kxlNp8by/Axmx9C9ipAxRs+pKwdrPqBu25xgkE4NKSSFvwr+KpqK3fg+42zCRj5gfPoGSpf0/C7SaPzBbdAFs9NDoq2/yFhrkipeCBUeM6mG3B/fB2C7vk3DavFgeo+syoE+XtNDCYvbo1uUpqLu1rkSXcNg2J09Iq8KpvmUqPGkEPuCC75YxsWI02RROUZIwXZw9RO+bdCiYF7MuVq/jl2VCAkr3tpCcGZi9if7CCEI7YXo9z0RUKLnPJo+wmCIRclmow4vfAfLvUb01zdRYsI8fcQsfUBx/BCRb+I3tzlUiqkxeDpBScWclHk1ZZgco4HrtWdxhItBk5sUSzpPiUCt8V0Y7ZJWE8JoiYHbJPbq1AvAa1JZX34lzD/LGGPYix9ylgzwLY8rtevgdrE2vg26onSaH7UVu/WC4ZUanh1wI3wV5/D7UARYnsB4PjmaCrCEjWe5SCHpeC1G+RG2e0ZSpVS1NlXtReYIGr0bXHfXkE6X16Y/YJKOebb5PL4Kztck1uPAVuEtg/d+JePMJMzKKZFVwxX+U0le/uF/hf4tZNDAyJDK71E9/k3GQN2tk8YpllS4jwUF7/HBhMekiplXU/amj7ClQ6AiLgVPiz219Mlbz/3M10GbisykONI9Fy1nOmFWTQmt6BNFoxd8NRBLS7i//dsf+9l7VKY8//+iKnhvKRkLjVh+npPxXWbSwYvvUJicfnxGoCK89JhJNqYwFVcb11h2nq56nDeugKlQQY/99YxpPmfdW6GWLGwyZaXI9A72MKAtSpL6BvV0iBESoh5u3CcUi4o57/lin8QqRoiTn0BVoOJTrKDDfPAOVXJCe/UVJsrhav06/uNKgvOzn+K4dU79Hp7y6TrLICRZ/SoVJXcmt4jLmKSaU7OaGAwSRaoT4sci6FE2Ys3f+MyVkS/41cZ5+F8o289S2TXeTvd52d/+wo51yelhgLfTfb4RLny42l8IQ9XoLsXmR9/rF1zweXKSHnGQ7vFa/zWWg2W2a1eY6jEN2eJDlQlqdaydDyTMCYFdHCDMFLvSNNyIs3xI6ET0sxGN+hKq1eMs6PH7Rz9iO1phtfEKgfubDKSh1C71eI/y9HWqcBm3SJmHq0RhDXX5CkIK/OEfYXa/j6Us5JX/E1nt/bV0Sc7t8btkVUbgeNhSMaumJMypKD81CfGCXz6piZmmh4TFgLpVR4mn513prWD3MtLkgIlysMuYefaAgR6TVD1y33DlL/0vWIXGDRyqOCd3BA/i+1RySDC/R9fvETeX8Zw6TaeNb0rmbkB47z8ji4Ts9DbNK3+JM+UxzPpEdoQrPDDiccz4DsavcahcUl1wkpwQWD5pmbESrmDpnHB2n0T0qXktrOe/iXO9eS4GWm8tUWv4OI/XnKPyDCklddXk56sAsiiqUHNqDNMRnuViy4+I6QK4IXnruYt42BeMNb6LGT0EwJYWebTNSXLEaXIKgIosEIa96R6WUFxuXEEK9aGYz3tIUxKevMFo9C5Ooal9/Xs4WYPEN8zLhLoIyDotHkxuYUnFlr9M1H+d3uge0r3JpWibJW8FV/rIx9WKl4IljufHhE6ArwLs/muY6TEiOSK1JZm0eChtLnUv4xUxU6HJy5xhVRDU1tlzGmAMWTamJSSlqTBCLtazKLL6NQbFKZPsmK6oOElOmORTLKm40XgW+wO6A7G0xOR//Sa7k0dIKblSfxWloRAWquai6x1K+/3nvUYzKYeAoGE1L5JtL/hK8qVbHf/+3/97/tk/+2e4rsvf/tt/m3/zb/4NYRgym834h//wH/J3/+7f/YWPoZTiX/2rf8Xv/u7v8jf/5t/k0qVL/Mt/+S9ZW1v7HH7Bn12MWVT8UPMDjBVSOB2kKeHsXUxVwOgRKlyjdD46+CcEzMuFU0KbhSggrWIeTXeRQrHhdWkObuGWBUm0Sukt80zrOYQRhMagJgeoyqGUARvhFsfxIbnIse0AHYYklqG0HfJyyklQ49ixcItT1imwUaAXTqOhjDlhzLwWctPv4fdvY9kW9/0642KXS9UVGqqNJS2yKqUyFY7jMw8d6t77c6CfHXI610iRorJTAstHG3O+Xd2u44QRhNGHzoPdraH701+Z0qt/pskmMLyH0QYGd5HBGlq9L2LJox2Uv4SRzkIg9hEUJmcqK/K6z4PZXRpOm+7GMqp+hUo1H3/LcJIfMcnHLOmQ+hOG7El6QlZl5FXKWd5nOVxj4hUM4gpTZcjjNyjyA/rL3ya1l2irgFZtAzF6nauNa2ijqdl1JBZqskujTKmCOkYasirHURYdtwOuj249MYeLY7LJnEgPUIBXdVFG/UwB14+qavjzUlEyKgZYQlG3WheGzyfQcBvsNC+TlikNe9EGQ8YPKE5+hMynSHeNRcVdwUl+xNF7Vb/qOzSsNgA6jNBhhIgdhD0AQIRdqqWbTx2rZfc4tU8YRIJHxZw/Jw8JvYVDeVyb80DajPMjbuic/d3XWGo/Q3fzr2KwcYVDy23RT/q4wTIWLqI8O580Kk/oNtY5TfrUnToTv0t6829APicLepR6yqyaoKlQwmJD+LTcGsZfRon3A05L/jKzagxFxSgbk+ucfjzAkQ7XGtexhYsQgqP4CBAkZcKkHP9cYrOKksNkn7zKWAs3LoJLvwKcpMecpYt7wJEuXefT26ZbwuFq7QaGCvmEOZzoOXfHtylNxUZtg669vBAI64Kd+ITW9Ai/tsp8ukulJFbnFdIqPhdM7s93iayIJoqeXSOTFpFVR+kKVYzJD/8U44W4jQ2W28/wjkkX9tTsNpfDq9xoPUupCzwZoOfHzIopcTFnWE1o37iKo57+bYfpLmfjt5hMHvJM+5mPzZj6IGm0xbFJGJcpTnrEdhgtFuGPifWMO5PbGGNouGMuR1d/4XeFeMJxJj8iyHbBIkB6Z3qLpEzpeG02g23ec8AV9R0saYFQFOHmR25/kOwySAekOiawQrQ21P0Qy/JIzYCqKtmTPsnqDpNsSlj5FGVG6gus3g5CKYar32E+uU919FPWooja2X3qpUYuv0L5xBw5K064M7mFRlNLYy43rhDnCb7bxOiSJZ0i5ie0mpfYFxLf8vGkT2EyxsUIz/KIi3ghpKmmHCS7+FGAkgrbCCojEEJS6ILSLLK4k3JRBQ0DrnLJqwIp5OK8XHDBl4T9xHxzHq8HNNW5AOcw2SetUtaDdY6SQ2xcWo5Hp5hiH7+NUDZy5VVCq05IjbAZIYXEEz7Dss/R/BjPcfCVT2ZiRvmQzWzKYbzPIBuy3ugwu/RtvPiIwwcPcKuCwG0ilYtv1dmtNGOgt/Ub5PNDRuWUt8Z3+Vq4RruYk1czHMtlPL9FevADLMujs/m/IawGT8Y3POXjWPai7WPvFUoZoKWH+agWJRd8LKUpmWQTAJIyJTcZlrDIreAp++NJNJqxC3rzEjGQNdZw5AamzEmVIAkbxBhUfZ1mlrNd26ZutZAozmoJgZth5gNUqThZeZG5gV5rBc/d5E7yFn+8/0dIoZhXM55tPEcv6mDj0nTaHxpLZUrujG9T6AJXObzgdrCPfwxOQNl7BY7fwORzqjyGm3+DMth+as296q3TclpYwjnPYjfGcFocMUgGdIMuXXshbPOtENfyEEJSd+tP2SW/CAbNbvyAYTY6rwILcG96l6zKsKXNjeazHxnsuOCrQ9lZgs5H2/hCAGbhHxlnIyx7EcRsu4sErEFxyu50l1DkyGKKcercmxzR85c4TU7YiDziqmCYj5iWY6Qy1Jo1Avl+kGc3O+HUlNiBIrUtFB12bYsbjWfQ2iDTPtXhKbmeEzk+bvsaZ5ZPVuUEVc5GZYCCpLOD8dvns+0981rqBOvsbahy6D1Labs40sERElPl9KINAhmhqjlmcA9RpOj4hNBrY8un526uM5IyRSDxrICVaJlARjjCRSlF3akxK+Z0/M6F0OyCBVWGs/v7pNf/z+zmfeY6Y8vpfmGHa6iAtgp5K907F5shFTpcRY3ufGHHveBXG03FIO8jEDTtDupTbFZXugzTEU23QWZSMj1nd7rLwOnTtjtP+bV1GJEHNpNihKd8alYdVc6Q9++gAp/k7IysuUKqS/LGNk6V4U8Pmcz30XrEmcqY5UfUNv8cttWlS8UsmxF2d/AfxKSTPerd5xB2iHYWsShpSvTcgagOloeo1dBPxKiyKiOrMsblkJM041Jrk5OzE47mR5g2XIs+n6IeF3wxCAH7sz1m+Zx26xKOdPFqV56oagZGSPJoBx10mY5v0S/n9Frb7M33KGeP2GlcJl25RKBCvG6NWX9KXs3IRykApS7ZnT+i1AbSMY47I7JqLDs96ladqixxpUs7G6Amh8jmFndMSj894XK0w9X+PdTgbap8yvrmt7jvL5GZjFlZcpKckpHyzfp1lNfGXw+InDbepReplM+wGIAx1K024eN78Tjbf7+rSX170TXr5zt7bPrbtN0ZWZUyyge0ne65TSOrBCsfQvbrrQX40hAfFg3KD/h/h9nCZ1+aioNkl1mWPBXzeWp3OkdVmrVwA41BbjzHEXN+0v8RgRfiWBmmGKCkhY1LXsypzyd0LA87ndFsPY/F0/tcclbpOj0EajG2qgCg8Feg2WWMokQivQ5yfEQY77Hc3MF167TKgr7ySKoEp3UFnDoRkMx3CZMhqvcSUztkd7qLwZBWCz+/wZDrglznOJb3VFWysrPExJ+iG6CBXVcQZym21FxrbOOIp5O0BsUpe9M9ALZql2jbP7uN9nnGgC+44KP40j3z/+Jf/Av+wT/4B3Q6HX73d3+Xf/pP/yl/62/9Lf7jf/yP/PN//s9/brHZrVu3nvr3pUuX+Hf/7t99HkP+laJS0VPVyoxQCLeGiQdgOegPZJs+iTGwHm6wP99FSLCkRV5mFCbncHbES+EylhZobLx0SuEG/Nf932PFa/NKkkDgoVKBXv0uvgzZjq6S6QRlJK7y8MMusbWLkYL+5BFZqqmCJazJLVwcVNikGN0mqXeYKAthDHpwC5OnjGYnjFOPuwbyquCF1st4IuBa4wZCCDzhU/9A1rCtLHrZEDE/Juhc4QE2uc5oURGd3WUqHZa3/zKl9dEVPy74iqBcsH3IYrB9jLTJdMIwH+BZHk2rQ6U+OQPfER5dr005fptlq8bMaSKtgNq50GwhQDiYHQCQlo+42ayfG7FNpbDPXmccH1Kuf4/TmuBgekhOSqvKCZw6VVEwH93jjheSlWOeD5bYiLY4mdymLlwu++vUHv4Byu2ixID20su8bUX8eL7LZtCk53rYQlAWp+xmiyAtgFfEWF4dUWWI1vbPpH+c6wl7811c6bEZXDpvu/nzcpIechyfALBT5xdYNPx6UFdNaucxFE1//78Rp2PqpqTbvoGpXUYrnyLLz7cpdPmh/ZT+Ck4nxpQp1Ue0GxACpJTszfZRQjL2XAKhEUZRqEV29YbyaPRfxzKG2XSPZnaIJyOkFfJy5+vEek7TaiNRlMEKVn0I5Rzdus6K06TrLZ8HaMbRFrN8StNr8mByn1kxIXIjLguP1ugh9vwE4bXINn6T6nGWhsmHWLv/nbaQWKvf5DieILHJdU5SxdiWS2kK1sJVDpM9QifCUc757/tZjOVxMaL/uCKJFAdsh59UkeSCPws8KTSx5WcPmAgE4gOmcFzNz4Uts2xKqUuG6YAtCe2iIlQOUTzk0AVdpTSn77I82ce1LX6iLGzlcW98j9XaCoRt1PyEqHMD3AgtHMr2JZzBbarJPuG8z1Jtmf9Wjkl1Ttyb4RGxHV0iMyl926O39k2CfErZuEwgIwpysmJCTZcIu0muc1p2h7rdpOsufeaAUWFyTop0sfjN51RBgXxigV+Z6nwhnJXZZz6nn0TXXkJFEgQshyuMsuTTN/o1IzMpSblwDI7zCeuBPr+mWjhPVW/9IE6yTzS5R2XXmOmSylQIJFIrnu89x7vVHYZnbxGWJ7TdGrbJqQ5/BJaHjWFuVzjBKlNdMLB8Ws1LmGJGZvsczg+IBi7B+joCidEJ+uhPWZk9ZNcJydrPQqFZcbv0gwaPTv6EaLrLhh0iqoJm0KEpQ6S0uDW5xbyYIxDsNLZBGCb5lMipsxc/4lIVc3r4fcLmDg7PI5RPL+gxy6esBKtgFk6rrWiHaTHGVz6u+Gwiywsu+DyoqSZXGlepdEHDbhHrCa8Nf8y8SLjeus5Zsmhzvs8+nuVSGY1EYsV9QGCKFJkOFoEjwJchTnaMOvr/4uV9ml6Dd3TMUvMFtCwpKKjbDqHQaK/BTGj66SNC5RIsvUQZraAtj56/Ttq6jp+c4CoPz9+icJexJnf5lvJwjn6K7/ZpiTpFu0MxvEOZjigBM9/FM4eYdIiob0DbwZIW3WiDlgALhw837rngs2BLm17Q43h+Qs2p4UiXR/F9xvmErt9lxVl/SoytTUVsprS8BsN0Qs2JsGQNvfwyIj5moEr+5/QR82LGmtF8q/kCzuwQrJgi2qRnL2Paz6C9E6qgxZXpAQUCFV0icxKMMdjSpjQlhcl5NH1E3Yr4hnQpjv6U02iFxF9izd/Eiw+psjMikzNkUV1THf0Acfz6orq4HWI61+DsXdKgwYEx+NX0PDEGQCA/VHG1IONwfogxhoPZAY1mE1u42Dg8U7vJsreM1ob25yR0qCgZ5wvB37yIKUyOJSwKvQgylKZEmwo+hyquF3w074nBPs/4RknB/dktotkBq8ZGNna4G+9xmhwTOTWuLt04714wyceEwhCdvEWeT+hEy9B5hrKCy80r9NwlpBQcxPsczhc+n6bT5mZtUS25MhXjdAQs2j691xLXURbvjt6h0AXb9W3CziUmo9tI20b33yC1InIU9dFDYiQn8QnGb+MAm7MBwmhkfYWqMghhmDXXSZNTXC/EbV1bBNoal4gbV7Af+7SMdMD2qZsmjt8hq+8QqNZTa2JX+rS9NpN8TNdfoWevnp83hcVOdI2SAvtCYHnBY+zjHyDKmHLpFd5OD7CQrNsfFiB/nlxyeryR7D71Nx2uoUZ3v9DjXvCrSz8/OffbExk6zjIVJfNquhDyfCDRtOeu8GzrWW5P3wVjkMIirebsDh6wHmywEZmnAvpnk3dIy5RTx0MIxdrsmKW0D4XGkh5x5vIw6zPMB/xG6zn8+RnR7JjCVGi3TWr7LLmr1OUiabZngzPfQ6kanWAZ7bXIZf38Wa6FRbXyMtpWyPkh5XQX21taVBoHfBVQcyMOkj16fo/D6SHaaLTRTMsRD+d38SyPJXf1Ihn8K4gxi3WCwTCQHq3GFSzV+MjvhrLG5foOnuVxMN8jBZrKZjOfUZ/tU9V3zr9rS5e6XyPO56wEK5xlAybVBEuoxfEMBMEq053foD47xOreJD78Ee74Hs7gLeyNb3AvPaMqSrYsCITCDns0jWA9XMa1fH54+n0qU2IJi1h4LK99DzM/gfomYnbIYPIWD3TOobR4ufcqq+4iWbIy77c+fC++YYzhrDxhkk3oel3q1icklRuDk+xBNkVHGwxNyt5sIcDRkWbJWUWYEuv4B4h8BsUusvYy1Wdo23jBz09Zv4wtFUYoimADgCVvFVvaCCFp2W2UUCRlgqMcqsfX/smYz5NUKkB1blBN7jK2PWbVgHE6Zp7NSWUKOXT9LsezYy7XryKdBogjAhFRb2zTF+5HxoneS/Sy432k4wNNtN/DjbZY0kNOk1POhu8QJgs/zur0IXoeUMljbvaus+83OZkdc7+KWcnnlEev8awT0pnuE6y+iiMtHJ0TljlufZnXBm8S2RGD4phHswd0/R49Z+V8PB2vxzyfYSl70UKTReefTKc4H9Bo5NX7scHy8Rr2Z8HOThCju+A2KRo3FpWXL7jgc+ZLF5udnZ3xV/7KX2F1dZV/+k//Kd/61rcAeOWVVzg9Pf2yh/Nrj0FQ9F5CZQO0U3uqItR7aFPRL04odUnXXWLVqXOSHPOn0//BerRO02tSmpzKqtHwlomEJIl6/M/hbR5NH+LonEE8pRdcpSrmJMUA5bSwhUM9PuLZ4T6EXe4XgsIYdBrj9G5S5DOujh7hD/aQQQ9x/APO4jOszmVmnWus1q/hShvSRziWSy4dRFUsVM3ZGU4yZslr02h/G+BDAdguLml8hkFRnd3H71wjx+DEx5TZBCEVYr4PjQux2Vca26Na+ToiG1M5LZAWjyZ3mBdzAK41nE+t9CUQ7AiXIs04jU/wK0HQeuGp71jCpiYkwfwA1wqwqjn26B6UOct+g35VYoSHNd5j4rUXrUiwkf4y9awgsDyOgxZH80fYyuLO5F0uuXWWTu8gEdSmfVSRYWZDGqsv4V76Dd49vc1cJ5RWSDo/w8sM08ltZrVLjPMJN7061tGPKSiJG5eodHY+y4XJ8Ua30EJS1K9i1IcNraP4iKRISUipO3Xadu8XuhTlE0KoJxcQF3w6Qgq0U4d0zMwKCRqXsewlVDVnK5tQNzlJsEbLaWPQxNUcS1q4wseIRbnej8MYWAs2mOZTLGFxJm2Wa9eQwiZwArrJEWuHt6gOfoATnxFc+6vI8X1EnGBbHrW1bxPaqwg0qpyilUfe+dq5Q1sANu8v3DbcDZziPuXJTxD5kGPLY0SFsMDOYhjtgj9B1e5RdV8CYDJ4C5NNGBRTtuuX2Oi9xPH8mMDyz+9fM7mFvff7vOD47CrF/mSXIiyI85glf4XGJy1IH1OYjFHRpyDHkz6u+phS2xf8mWLJXVm0RRKSutX8hfZVsxr4dp+iKqi5NXYfZw6dViWbwTIOaxi/RmEHpHbE6oP/AxHPaQp45vpv8cfJETWrhpc5FE6TzAmISajtfx+pU0QyQicD7MFt1PLLOEKz6kWcSMUgHXBZ5FRn75BKwby2QRxcYnlpmZa1aPd9b3abqP8G83mf9cZ1NlZfQQqJRNH8QEDAzk4R8QnG7y5aYj2BI1zaXotRNqbttT7UJjNSdVbDFeIiZilY+Vyyn6RQdJxlhOCiEtXH4Emfhttgls8W7Sg/o3jQKkZw/DptnaBMn3Dju2jAmx/SymeIeEieDmmNHlJUMaIs2YpWKJSFCnqMlcWpU8OTFs3j76PLhGFzB6u5SfzwD1AIxpaH0PGiMkZ8hDU7wc1idqwAo2oUQRcxPcI9vkWobCZCcp+SFbtOfP/3cK2Q5vI3KM3CMWIwKGyuNq5hCZuyKnFUyezoNShL5v3bBK3ncb0N1r0thP+0sNjG+YXtlgsu+DQqSuIqxlMe1hO2Tk01cOe34eg1Jp6gnwwoTMnu7CEN1aHQBZ7lYSkL33FZ99pEx2cwe4Rp7lC47z+vpU6x9/4Qjn+Km+xj2lfxdIxuXGOYDaniM949+glfq2/SsUIehV0eDO9Rd2t0gx5ebYulaBtjXFzgZhgs7LjyPjLaYiVYwZ0bWrUrOMLHyofI0ZusOjVOpALl4UkL01+0tKVMyDd+C/O4ke/F0/oXZ9ldo+ssIZBkJmWQLgSJ/bjPkrNy3ubITg7I+t/HlBmW3+by0rcIZAQIJpbL0A2ZVmO0Kc9tWDl4E+ZjACzlUHpLuNEOo0pDlZEkE4SUWONHnDktlt1VvrX6XQwVw2TIOBvyfDbEvvv/I9UpbnOHW5vfxSoGrJ7tYuOwriroPEvDaaLiPlJUSJ1T6Yx04y9ill7gTnrGNJ+iypibjfonJjEpYeEqh7TMcJXz1HcVNl175cPbVHM0Ci0/Pjny47Cw6fpdzpIzGm4dR3hIJFvRFsNsQMNtfih7/ILPD6kT7NPXoZije89TuJ/Pu/sgfcTp8F0mhz+kCpbYKQuEqyh0SVpl5DrFUwthwaodkA/ewTYVQf0KSji0wsucFEMaTpNARpxmR1x26mxYNYSxcB8HqoQAJRS9cIn707voQrNZ2ySyGmRlykF6CMAgG2DCddLxbQ4f/QGWtNm5+lc5sxu0mjuo8R4ISaU85HQfsgx19ibySEGwTOG3GaDBqZNaDpEV4ax9dxGMfuJ3a2FTrXwdmY9wnBaW8nFmD2B2ANE6eXRpMb+DbfQTSQtPXRMhsM1F4PWC97F3/wDt1Kgal7l18p9Ys1tYX3Al0x1niR8nDzgtJvQeJyFW0TrW6U++0ONe8KuL1u/7ofXjheNe/JBhOkIKyY3mM08lKUkUa/4W8zwh1znHySFtv4OSkr14l4ZXPxeb2ek+9uEPqOmcKuxwWLvEdLpHEHUIBndQvo0zvEPuBqxbAYz38KcPyfI5zfEDbjZ2EMEKaIvycYxfmAKVHkM2hmAZ6S8hdIF5wjczcjsM3SZm+ACn3GPdbiKC1UV3DBQ74RWMMcRFgu8FdLwuldGLqm3ZCJlLIrtOKD97B5QLvjzW/U1CO8SWDtHHCM3eI5B1Mn0f21Jsupd4XisakwFidneRdNtrL6qlzR8xzWbY0sZTAZfCBjN3sqha/dje7adnDK0motmiZQeQj5CjB/jRKvbsmFfCHvbpG1hr30I5HsyP8VqXoMqxpg95WYUcecvEVUFGRlLfQTWuovIxcu+PmcSPkNmQ9sqrVPkZwt3AmdxhY36A70XMvS5Ne1GgICM5r9gUlzHPNuuoj/GD2cUAjt8EDDIZQPf9girv3f9CF1A8TmwtU4ROQV3YPF8kWrpkTxS3gUVyQ/cJYVXDahE160gEg6LPQXWA/0TM54MUtUvsEuNMdhH9N3Fra2zWN8mrnJoTUZaGS/WQ7doOjqyj1xooHTMvJojxj5H16x9ZfMQqJnD8OqWpmKuSYWOdpqjASJIiYyAE4/yMtbIiKab4lUL0XoAiwcgQjSGvcnJlUVM21fQAU7uKGu5yc+UZ0v3v4yQHDA9KWl6DSW2LcZnhOS0O54c07fZ5te9I1nmm+TxSSEZ5n71qn2UMrZPXkV6HovnMuSis5y5R6AIlJG3nZyvuIYRAnr6JKVKIR1heh8L79I4wF1zws/Kl+w6rqsJ1F44xpRRKqfP/v+CXg1Eu5WND9T3kfAbTRfbnUE05mjwCoBadoCbvYmen1OsrTPM6HbfHK51vMi9n1Hau4ZRT8vkuNyw48+pIp44f7VCpin6geDQ/wMv6eEVF48Ef0s4Udnmb5Us3OLnzX6mEYHP1azjNVayshOkh0q2jzcLJI7ThkrfESniZykiE2yNUFpdERjsf07Ub+EdvwXyMSFLcte9QGRctoZQaW0tEWMf4DpHdQM0OMH6Lqd/F15plp0YWzwmdCOxPNvQu+GpQqRDjLwyIRdLsJwud3mtz84G/4uCxFm5CsEwiI46zA6SQdOweblxwbTYnOzvAEx5eUlIOjwGQyxvUglWm2Rzt1mmWLu1KEFcxPecqYecalCU9JdnwU4bxkDw7o3RmOIMhojKYhk1eSmy3g7TbVEd7RMJiNVyngyQs1MLR+NgZb0kLe7SLFyyTnr6G6jzDARmrZFi4BCffxzz4fSzlku38ed6xakROxJq/iZsNENmYjqWYPj4f7s/huP8gy/4qQgiUsD4kerjgkzFaEG38BnL6EMfvYD0OoFuj25jJIT0Af5Mci+P8gMPZIVJIrjWufahawJNoNMPiFKqS55RLVhZYtS0q1aAC/PmMS3GAlylmzjKurCP9dZzBKUJIcjJEOQHlYw/fQcyOkLZHufQKWnrn7wqRppAs2ixbaobq/xArvcdy6FF6Nfzm/0ru9CCawzhABytgvZ9V6PgdfKtGqEJa9atgr9JtLsobCwSWzmB+xDwdMZ7cx1l+iYKcQXpGVubkuqDRbJ5XvPk4DpMDJumcShc0wxWWnY8vqf3ke/BD1OpPla+/4JeLRP1cJaQ/Cke4XK89i0aDMZyoE9Iq40AnyOYWrqnotV8iLMb4piTyupAVaJ1gNER2hCVtOm6HB/lDDub7LFUlA2WwCwu7voqdDpDzM0SZs24qVFUyLjOmkYMa3VuU9a4yIq9F5TSpqyaN3UPy/hHCHCKGP4UiwwQx8bQg82y6my+eB6sBpMkQJz+FskBM9rE3vk2papjHLRkFks1gmzW/etxe4ul7RyBYdtfhQo/5pSJRbIeX0YH+uaqNOsJjyW2TuxtY+QAxHpCYmN34Hlmwha0EkzShNTklOXhIc3wKnZhpbQX0jEyfMc5naM+hGa1yKHzKpefpqJBEefTeywi1fNasGktVTtF6hlm4QSfuIwZvYvVfoxW2cbd+AyyXeVGgp/tYdh2SAZeWnuM0OSa0I0K1eI6uhmukZUzP7VBGD0iGd3HcJrbzvh1+Ue79gi+bSlfcn95lms/wLY+r9Rvnz1lVxZjBfTAV7mRM2/M5rip63jJr3ga5yQHDw8dr6DJ9QJkXSK8FTkRpv5/MJMsEIy0kAk8bGtE6l0zBVLm82HyO+/p1lBNSiJAy1rTPTrDGx2RhTqwnXNXrhKEiv3QVAYjRbfLBO7hlQrias9p4DuksYxsLUSYQn6BGD1DxGRvLz1G2b6DtFlI+Al2BHT4uG/tLOOm/wpxnUguHwA6Ii5i6UztvK21VM9Txjyj3/3DxRu49w7y2Sux0adk1jtNdRukc33J4zg2ZpCM60Tr25Oz9SyUERijy3iv4rWvEyUOiwz8hL0sqt0ZtMqP9aJ+GoyhcxZ0qY0MpgqKPnI0xYk4SdhkmRxROxDgf03V6RG6H7fAKBqi6N7GHb6M16OkZdAW5v0qSDcFUWFJRkiORH1tFQ2FxpXaNuJrjq/BjhdVyPoPZhGI0Rz34AUoozNKLlLX1n9EOF6y6Gyy7q0jx/riaduc80HXBF4eVnGLiMwDk6B4sfz5iM0faYLkoy134CZXPRm0D215UEHyvtbwQUB/uokuwiwoij7J1g0E5ox+fMUiGtPwmk3TC8viEqqyw9Yyu3X5qadlzVhjYZ+j+MYO7f0yndgVXSAbVIcKyMe6cNIjxlI1reYQqBCTb0TVEqFHhFnUdMzCGjtdBHv4EVaaI+go6m0B9E7e5RnHwQ3T/Dn50Ga3biOnkPSfXOQaoanW08lHVHNF/G5Wewvgu+spff9ydQXzkvTUphxzMD859Q59Xu9oL/mxj7/8hZecFDIJ3sgNe8re/8GNecnpIBK8nj/ht+3kAdLSOuvf/WrSTvRAHXPAz0nWXMBikELTdDkII4seJ6Npocp3jfqDIgoWNZ3kUecm1+g26fpfXy9dwlE1elRihEUYixscsaUl28Aaqe4W4MBxJh3qeMBYKK9hgyzLo+hqXTt7GmZ2SFwkon2w+Igwk5uAdyuAF0HW07WBVffTsEbJ5HcvMyJMJ1sH/QDeeQ88zMCCsgmKe4iYJIBC98On4HRZb4Q5JNSdQIbZwEQLuzt6llBXTcsy96W22ox1q6tMTdC/4clHComN/NtFHRkJe5URWndCKCMoSGD79JV0QF1O0rsiNOZ/zT1YdBvCtgCEjBIIOMOnexLV85qakFa3TLOa4so17dAhHtyCdkyQJzXGf+OQWYecyW1uvcs+yeTR+RNMbL9YK0gZl0XJbWLZLNj9iNU3wKptq+AgLWC4KyuaL5+1CFRaWUJSmwpY28rFv8qN88oIpYnQGvo9xa7TcNqUp0MbQdRfnUSsf2ldhuguty1TiQmj5VeE9EWHHXqLVbJ/HfD4KY6CRDJme3UIg2AyWaUaXaVjNhR1cjIiyMTJPqCqJnibMzQOmh39Mnlesrpyho2cgiFBB83y/QkqQFmkxZZDPGCZD8jKlF6wghGAkBJ3OS+jj+8ySGDefkQQjMj1gOZthWtBqPU9OTr22RWM2oCgAJ8DRAiEk0+F9MiWYxadsKR87HSNkiLf66ofaO4+KASfxCU2vyc3W83h7fwR5AukMy++ei8Js4XIpuLw4j9UMNX8EXov8MwnPDDgRFCkIibkovHDBF8QvJVH1d37nd7BtmyzL+Ef/6B/hui55nn/6hhd87qhqjtV/DVNV6N7X3nd8TyeUj1uT6gZUkz08z6eTPMQ++QluZwthDBMZ4CoXV/iEoiAd36aY3Ufv/wlNy+frW98lczuE7VcoQ8X44Q+wpWJSTohnM5zJjNHpKV23Sy3oY+UKE2c4+QkyWF+00RQS4YWYoEm7tUnSuIbbeBaFhRGQum2O0gMMhs3gMq6RC49SHFMdHaPLR+SV4KE9YhoPaYVdttdfxoRrSL8FZYxRIesipAgWwepgZwMEFPaFIf5nBWEqhCnQ0uNStMMg6+Mp/3E2+Hvf0dijtxDzU0zrCnm4df5Z6S9j924iyxgdrtDPjjiKH4vJIkFvWqEOTvFPhyjPRltNqsNDlG2QvoUXtdi6/JeYBSv4Z1PKtx/Q8UDNv79wDrau4WQWW9tLNG2bxuyYpmoQVyHueMAk6nDSf0R3rYf/zvepIkHZ22CrsYybJVidq2AktWiNdZ3hSAfX2BTZDL30Aulsn+nwFtaliuXmC5AOFq0qypRZesLAyZhXM5aUQ7j735DzPmuNdezNv4AU9icKlj4rjvDY+BKcUr+KFCYjR1JvPP+BCkPvG93viURm+QxXSBxTkVbJU9fOzk8WmdJ2jbx2mX5xxDvjt9kpc+zJCV1nCew2ee1xAH86obh1CxOt4De+i+vYZOkaxH1G7jETr0WcD7jktLAndzFndxBhD1pXKT0POR9Q3LkP/T7V/v5inMsexA+wl2KUJViPlhjt/ynN1k3S3jexms+ALij8VaTOoPKoN7+G7/WwUeCsYGd9qDJKfxknOcB69F/x57s817nOST6lXHqVwOvxJ8d/Qlwm7NR3PjUoKgTYj6speTKkrurIT8rWfeI9+EGsGzfgQmz2K4VAI3S+aE2DXCyCBVytX2dWTTiYHzCoSlq6wj74Q9ZUiIh6KFMg623M8tc5FhYNHeApj46zhKkZhBHY82MECcngTcr6Fl59k6B9nWx4D1kVBMdvEiy/SseqMQt7nPXvsFTfoKFL1iaPcK0GZneX/P/6b4le2sa61sUPZuSez/FbP6W21Sa3YuyVb5Mrh6muiKRzbuTb8T7V0Q+RXou8/QLmfN6LX7h98gWfPwKJ+hlLmpd2E2fpBcjHVOH64n0hBEIp5qN7lP0TqpWSdm2DRjqh7kTkP/0+RekhZxXa7OHUod6IqMqEuHaNqZRoNJeMoD7eww1X0DWBAbQd4QZNPFFS5TGWjEDFpMkJ83QM9WVcKmbeMpFnWCpzvAp04xKBiNj2PQQV+vF7rWP3zst2uGu/jdd5Huk24SID+4JfIqUuiYuFkD4pU0pTnD8ztXRQbgTpmLq3xksrN0lMRctaVCQMgUk1Ot+XsX1gAtJC2yG76X2SMmYz2Caw61SNyxg7wvIjHGUT2SEbwkeevIOqCqz134D7/51esI148DqFFTM62+do1ODo5KfUXv7fcJsVYnyfSTVgcvYmjXxKMz7G39EkrRfIuq+gKLB2/xv29BGinFGioDSUfh1r7RvIfEbhdy/EnZ8TdnoM+7dwqpDMX7QUeU9oVZoMG+9xu+Mc0BihiNw203KOpVziqqB28N+YH/+EWn0DtfwKKp2SHf6UhnRQ6g7l8ndQTgSWT/nYGW2EQqqAqPYcDX+LtByTOm3qr90i+w//AR3HxFdXqdZsrKiJn00QG9/FcxW0NnGNoV+V9FZfRhUFcn6Ae/I/yLuvoia76MEDRD5DbjYXvxOHq43rzIoJ03LMO8N3aHstNoJL58IuVc1Q2ZDKbVM9DoY2rE9xdE8nlLdvk7SGzPp7eAXIuQ07tZ/ZDhdCPCXKv+DLw9ghQkgwGrzm57JPOx+wcXKXiIry2l+nJWpU/jIryqPmtBZisydbbAuJQFHVLmF6L1J4S8ym7wALAUJlSmqmwh8/xKQDVG0T+j/CFjVE9yqc7uPOUwJhMTo5ovqTH1DxiDKwmfkTZksRjalmvL7J2ovfZl0FaGnh1m8szoGQaKdFgzZNU6BVAOsKijPMyZtY69+kal2mHR/RdwJUVaJnh6AtxO5byOyEqtZhSICfC6y4OF+PGmGjyhmMHoFbw0qOKWsf351hb75LXhWkSUrDaVL7lEoqF/waUGXYJz8kffb/wkExZK4zNr8EIa4nbTbsNj9NHvLb9ffEZmsIU6EmD6laH1+9/4ILPgpL2Kx6G+f/NsawEW1yMD8gdEJG+YCpmLDkrmI9tumlUGxHV8h1iit9SlOyYTfxB7dwxSG2u0JiBRwUcxrTEU2/h9M/xNIOM2+LvdiGrcs08wlmvM/lsqCWjxn132akwb/2v9OONtE//H8iOtvIH//fsMIrZOENtGVQMkU7HroqEUqjTI7qf5/ibEZpIjxZp+64mOglGsam5MPCJEe4OE/YVMbAVrDNSX7IfDqnqgx7sz1uNtsfkXh/wS8bqVOMcD61rd1pfMLR/BAlFHXHR9tt1qImXbdHEW1hhg+Y3/8D1iQ8DHs0ww1G+YC5nLHkLSPN+3bwst0mqLvUs1O8d/8LdUdR1rcwdo1Tp01n8oil6T307o8RUUDVn+LKEipF4+hNnGJCsbLwGUmjmOYzdKgxKkCufYtaOiIyU8zpbZRwMekIlAVVCXbwhE9ykYhzpbFIQqlZjcXayOTYg1tUB0cUZYQpF0UlSqVw3DbKa6KXnkMaa5Ek+wHy2mVk4zJ0atCfXiRRfcVQ1RwprXPB4XtY+RA1fYhx6hS1HdpuF8/vUZicYTpkKD3q9Qau9HCGDxfJLEJgeVdIbx8QNwaYwRmZrhh3Rjy6+0eopWW2L32dUNawkwPk2S2U6+JGWzjFnE4xwj37Cc3aNW52n0HGR1gP/xBmU2xrjQMf7vcnpKPf4/lZm62br1KuvW+fVFGGysdUTh0wyHAJO1zG85tsKMWKdPC8dfIqx7Hr6CcSQSpTsj/fp9IVR/MjWm6bwA4w2RgjvXNRmDQFQkgqFAKDOv4pVnYKo4dYG98i6X7jqXvqgxgDRfdrWOEJ2o4oL4rrXPAF8aV7W37nd34HIRaBhW9+85tPffa9733vyx7Orz1qvo+JR6Q6htFr2P4q0oqoxPsCh2asoL5NLSiwHvwIVUxoD/dxr/w1Bt4SNdVAGI06+QlJ/Ija0Q9RpqJMRixXUCYT3L0/xJVzNicnFDonDZfom4ixvUpv+zLq4AeYe/8H9bUdSuVT1tcpvA1UuIac3Obs4X9hVMTI9nV02MUz1Xkp+bP8lNNk0YJVCcWqt0G19DKq8jHVMmViKCLFPJuigoBpMaVUBktAVRYgvIWxY97vd1w6HxaZ5WaRReJetFj4pWGEBiM+pHqXOkUd/RDyGDrXINpm1dv80PaqGMNod2Fjnr2LDNbODRuDpAjXcfo/QRx8H6ve4IOPyEJ3CLc1YnybarKLdel5NAmnxQCZGWrZjHp1gDh+E+VZoHPMfIjtJDAYIUzEZfMdyvSM/GQX59Eu0dJLDJlwaz6gGMbY9QnCrpjOhgS9ZQa3/h9cDtYQzZJi8y9SSEFDBSgsimYNy+9Rn93m9v4fEaBgekBau4rffhZVlRhLcRR2OJ0e4CkPN9pEDB5gdAFVQXP9tyjsC9HML5OSgtvjd8l1TmiHXK3doKJEIChaN7BsH+SiAiXAuttievx9VJHRVT5VY5Ed7swfYd//z5h8QtW8iu2E7KePGKYDmkVCxKLNqXii3en5GGaacWONcTaj5pTURIeDVos4DKiKmLyaQzpclKKeH2PPHmI/+M+Aj+2llJ2Q9MTCFCXFsEQsPYO7UqLP3kEcv0OtuYnwxljpCXl4aTHeZB9x+hbMGtjBTYS7cArZ6Sni6IdgDE57BzV9hBk9RBRDanaIv/7nyL0dBiZlLVinMAWhFT2uWPjR51iXI8rTH7CKJGpsU9p16p+h7eYFvx4Io3EGr2NmxxCtUHSexzwOjgohaFgtcr9gOLnD0vgR7ugQ076ONXidanxCBYge7LSuEldzGsLGO/4Ra2VM2NokiXpEsmRYCcbxkKlQ9BobZOkZzE/xtSZ025y4baYGOl0QbgN7PAQUDG4jHAeKgtZb+5iXVsn6PyQvIzrXvkZ+8CMare9g3fq/c2R5xN0bHDpNbi6/iBUfoycSnWeQH6Lq25R285d5ui/4gsiDdQgWjjY77yP7b2O7NlY+Z+SGBIN70LxCoAL0gx8T9W4gs1PMfEyju4Y7uMcsa5Et1bBbl+m2n2PZQGv/T3Am+3B2m8rvLoTCk3eo7v9nipPXcKNNnMZV0mCHauObxNWUuJhzlo1Q6oyJcGiu/QYlFiVg63hhsxUp9J4hD56214z0kP7WR/zCCy74cnEtl+VwmdP4lKbXwhFPBHGERbn8CiqfUDl1AukRfGD7umqwXdsm1zk1p41TJIjj1xk5ircmMbHRTMsprzS/Rd75Gq59l+LsbWrpKfSeZT78UyxcqnJMY35AWsX4R69jGUl6539g9Tbwo2fRUYZVl8jdP6AsYw5Fykr3OsnDP8DNxriDW8jWc2gkFTaq9xwi2cMIgRzeoVx6BYDSbsFFotXnxqLC6OsQWjDNsNYblFYNMATjezA7xDS2MHaIOXsHZQT0blLVlnCkRLkRIu5THP8YMTvGKwuc9jO4TpMz5VEZjSMElQypms8Ai7avmpIgHSL6byGlhZDgZwlhcwOh9yA8RO88w9vzE4q3p1idNtpOKe0Vqu2rTINN1soRm2VJWKWks3vow5/gWxGe24D4FBNtQDGD2hKx0LhoPBGADXuzRfLJMBuxGqxj4SB1hnX4p5giw3ICzNp30R9o3/1xpKHkjJKiGFILuzTtJkKAE++D0RT+KuaiNfdXmsLpYK1/B1FlFN7nI2CRk4eYIqWNDUTk0WUqQGKIrDrCvB+wNQbK9nVUcYqsFkJiY2DJXyHTD8h1Rstp48/7lPVLSOXgeRGzo9fo2Q727F04/gmuCrm2+RuctTcxchdn95TBjS7iqE/Vdhk0HJquJMdlbeU3z48N4EzvIkYPseZ7lG4L09jBuCHlbIgI1hHxEAb3yOf72MWUkbKpHJtuDnL4DpqMw/gt4vZNclyuuO+LDbR00L3nF0E7K0RXH17rv4cQENohebVoKeeIi8pRF4B1+hNElVF2bvJudohEsP4ldSq47C7zx/N3yXWJIy2qaLGWUaPbF2KzCz4XaqrFM40WB8kux8kJALaw6bnvt3dTWOdJvI5Q7EiXXAs85SEnj4gbm/SzlLmzjevu4o37uGf79NZX2SsLwnCDePZjZHKGf/omVnONRmub2BhulXOeVzWcaBM0iP6bKJMTLdcoh2Pk5rMU3R0Y30ec/BQ9vkdp1VGjFCfoolSDblpjUN9kZEtqVsVHPbkNBiE47/ZgCYeOs0RfDdBGE9rhhdDsK4g7uYMZ3kd4EUXvVbT8+PeyFIrVYA2Rn5HOjqjkmP3mdbz6Bp60KQZ3EKdvEMaHvLD9mxyFK8zTCfbwLqVTJ1j5c5RWDSs9phy+S2Q5+MkJJpsSTM7QecKeski6z2A6lzEP3qU4jKkig7r+24jBG8g0wY3aiMZ1+pNDnOYKx9mAF+pfY5gP6CZ95OQQy1JUpUYlZ5ThMjpaR7stZD6h9LrnyfTv4csQX77f8tAa34PTt+FkH3vpefLy8Uq7qshjD8u7hLY+XlgPF5Xxv6o48R6cvIVQimrl6+fCJyEE6vQ1TB4Dh1hOjbJ2mbpUHMR7DO2IrFoU0nClB1W62KExYErQGhmsM7/8CmWesIvNyJrS1CXTYkLk1lCnb6KGt5DlHLe5Q125uNP7qKJEjU6o1VbQwwOc/gOKH/x35M2/wHR9md2Hf4q3+gwnz+ygQklzdh/skMJdQksX/URLSrP8PVTnawTZCS1/CSfuY87uELhtSufp6s5SKDzlMddzbGljGwNCoKSAxgqx3cDO+9jHP0RO96i6N8l6X0cKA8N7kMeY0S5W/QqF+8mVo7V0ycMPx8ovuODz5Ev3yvz9v//3v+xDXvBJWCE5OcfJMU2lmQ5useStI5wd3nNRiKKiNQZXSwwRVbgJ6zcxwWUaj40gQQW6xBMeVXMbLx0T+F3ycBX37B5CuTB+k5oIMdmUyr9EXbnE7jrO8R5pPuaUAaofU2t/D394gNn+BtoO0ZMjciSUGSfZgDTpszo7oiV9RP0ylnxfuase/3/ptNDuJcr4FmCwUGSdkOPxHuv1TZReiBJ09znU+D44EYW7/NSpceaPELNDTLRK36txf3IfgeByY4cuF5UWvmym1Zjd2UNsabMdXcZ+IuCj0jNIF6V1xfghorb9kUalUS5YDpQ5wq19KGtElVPMbCFcXIoTTOcKQjq07C5wDEKgT+/Cye3FBlfbHHoeWdxHiwRfGqzBXchmmLMT5Opzi8yNbIxxW6j0EHn6FmryCLssKLTLkAG3997CrPYo2gGZu4Tn2KRMKTUsSY9moVH5mIme8u5kl5bOWC9LHG+FvH4JoddYClaZZVPccAlXemS1q4hgmTvJQ96d3GUpXOKKFliDu8jla+h4homW0fKzOfov+OIoTUGuF9U90zJlUg25P7mDEjaX61cJP9D3vlZq6rKF8ARMj9GN50CAmDzCSAl5gixmpAJmRcy8mDLyuzzfWAEZUtQ+HMTXvs2DZJeGrUkGb9Fq3qDhXGZORuSEOFZE2byBsOpICWZ6ghjvYuUxZpCgTA27vUp+UmLykmy/wl3t4egA0d3EdgIO8z5ZfkrdbxHKOmKyB7qEIkamZ+cVCkSVvL8qzKcQLiOUjYlTjN+lmg5Q/oDA7+FIB1MJWm77YxeSRmgGZz+mGt2jXsYsZVPyzf+F6qJlyAWPkTrGTA8X8256iGxeoVIh43LIw+kDDBXXms+wYXWw5RCKh4h0BF4HxiegbIxycISHY3k40weYeR8B2OMH3HPbnPiaTucqzfKn1JwG2mlxEqzgCEWt9yJZ79tYlNSOf8x8ekCjvoUENDbCa2CqBADVbJBmuxyN76LPYq6uvIj2mjQrjdYlWTnHSgZkyie16zjNDk6RwuwUnHBRSeELP5851ugWosyoOteprPqFo+dLRg7vYrIZhbKotxaiXeHVyaqSskzoOjX07UeYcoC0SuzIp+zuMBzuEekVYieCwz/BLzJsJ8TEI3BCzPwUpUKG+YzI5BgMKIU0JQhB5XaYrXwDpGGYntE2FUpKMJKD/Ih+0qdLxWaRLoTPkz1EuHkxPy74yrLsrrHkrn5km24tPbT3SUlI4rxFn9Q5+ugNiM8o8zGN5gqxdKl0hZUdY40fks7uc5aeMZo8JBUpXTskm+3TClr4OiOaHGCZOjS2sKwmVrQO0xnmrbvIV0agK2Y6JVead92A7eYOjrtEUV+nEBXqsfhC2xGZs4KwmqBsKnmRSPXFoEAuzrkR8jzb2KqmmOHdRQXqs3c5Cn1O5/fp+Ut0TMUbQlHqirCqWA5X8Bs7ZMkEO1zGj3bAW2N9DcoqRbWfOw/WZDrh3vQulSm5mZ0Rje4iayvo+RD8JcT4IYwfYiYDpHuPoLHOeD5FWTbVpI/uKZQIuRpdwzp7C5GeMS+PcJJj8nwEQhBUOaZ1HUYP0XaXPWGzN3yblXCFFXcdiaTlNRhnE1pu87ySmDQFplwk9pkyW9j/6rOtQXNRMUgLaH+NzA2I5jZeeYo5PgDA6aRk9QtBwi8NYRB8fMLPe5R2/byC6eeBcRswPVq0gnmcOFeagofzeyRlyma0+VTLqEH8iOngLo60WZMWYmMNXwZUlUYai0fTXV4KVtDTE5J8inB8aspwdvxTGu0dZHyCrBTW0oTuJGPyaCFYqBcW/aUeRZ7QDTsoP6Dj9p46H0IIxPgh0uSY0SNky6KaHlI1voPqXIP5MdKLkJMHGCcktrvM2zeonBbdQoCyqExGWZZoBGkeo92n17F57TKWNoCmrG1//HkzsBFcouW2caX3dPW3C35tsY++j1EOVeMK7579ActWA+dLEvFec1f4g9lbvJ3u8WKwjfE6GMtHDW/DzpcyhAt+DTAG1BNzWslP6HAAWHYL22osNnRqBCrCs32SrI8JapSzDGTJ8mpAnRXasknu1qiKKbq2xDyLMX6bml1jY3zEXCQ0VQ+77qBHpygzh5M34OQE4yvM6vMURcE8bKPHd7HyCa6SOMUUYyKGVswjccS900d0nDNeqEdPveMyk/Bgdp9Kl1yqbRPKhQjHFT7XmzfIdUakPlmYc8GXj8DA+CHoEhOPUPnoKdHKB1nx1/CkwCtSxqpkanLO0gPKoWGncZm2HRAmp+TzMzh9h3ZtC9Ip5fwENJTj27xtOVjpMWkxwc1KrrstwvoaYjCjqK2j4j5N5RIbhbE6VMMppvIo74+wigo7FODWKeeCtCfxVIuNsM44HROXZ5THP2TNX8M6fgvRe4mydgm6N95PMHwsLJI6wxreQuiCqnX9cULOE5gSlABLLWLOPwPSFFijdxGmgOhF4MPr+At+eYj5EcZUmLJCpoPzOQFmEbPNYxCCUhpyoTHRFXDrFLM9PMsmVDWMgar7AmryAJwaZRIg7DOOhnsMgpyT8Rk7vQ5aCixlU7cbGGGQlsQkI4ylIBkQ1nZwLY8yGWKUDZVG+g3QFSJqoayUjSojvf4tvi+mjEY/5dXMR6ctOs4y9to3KD7QxtIgUFYDZTWY6Ql7OiFqr7MaXkbJp+1ugWAnukJczfBUgJtP0bP+Ig4w7SNbFTLpL2yi6QHKUqj6FaruTVRygskmVG4LbX3xfv4LLvgsfOlis7/zd/7OJ37+b//tv/2SRvKrR0lBoTM8GX5sv+MPkgfrlKsler5MOb5HPrjFrBYTdDc+/N25Dd3vYi+F5KvPP6W21yj00otEsz30yitUKkCqAKk87OkAXWVQ34A0Rzh1tDZUrkfaNqTWMoH8NubsHeLGCnlcse72wBi0FWKCNk3rBYRjcey3WJUO3tldcJeQ2ZzOxm8gahIDtGWIO3kXIxSVfCxGEoJ+rWS/fx9h2+g4peoZFFDYdfLaEvbsEDvZPzd+VDWH07cxRkM6pupdwxiDwTAr5r/opbrg5+AsOSWvCvKqYFKOz3vax0XM1HaI7ABRJBCtfKyzs1IBrH0LmU8p3DZGiKdK6WoVIv0GKp8h/Sbrwof5McbTVAJMZTDhMlb0CGP7lNEq9eoI2Vwl7l1lHq1hTR5hWxVW1ODECXC2X6Sln0Ef3cNyQzQWorGN0H1kfYVxARhQx0O2tm7iuC3GUtGKtjBBgec3SdIx3so3OCtjJALr9C1iYeM5Y8Yi4WFZsLz8Eiv+MsbuIh+LaGIhmWQpoRUgshm1ZEphHIbZCfSeI6xfRXwJwoMLPhlXeCyHy4zSIUvBMo/m97k/eYBveXTcDqG/WHTZWR+RjTF+C9waJo8RtY3FFDZA0KMqUiy/S7X0NaZWQNNu4zU9AitA1l8ioSTXKWU1otAFTaXPx+F7Ic7gJ1TZDF1KWiuX8BtXCFSEMJKi9zKqvk1lKcTBj3DCJaQaoHoRMxoIrXFbESa2KfsxWdFFRS8julsc1iV78SnKZJRpnzCoYaIVRDoEaZO5EafZIa5yaXrL2PUhlDFV4yqxE6BuRvj5CD0ZgJRop44tXK5H17Bm91HzIWW9jpYfdJgbNBWltAl1QXl2G61C1PgeVfuFL+sSX/AVRwsPy29j4jNE0EY/DrwP8wFH6T5pmbGkc9rCobLryLVXMO0bZP4yTm0TlM+ktsEwOySwA1p2gF0MFkJj/xpgmJdz1idDGO2R16Bmj1j31zH+JqZ5g4lOcJTLqt1GRxZaa8rlr6GFz0RJrPo7uDc20ZUFwRrtjVewhOJ0nLK59DJm+QZy/ID19IxR2GMrWMJFoZHk3ZewGhMqK/zETMknSfQcIcSiUsnPiBXvw3iPWTVhnB0ya99kM7x00b7qExBGo6oZlfIxn1rtxVBSklUpjnSxP6IqReWGZLNdXBHgdr5GGHbYnw2ogjZnjVWsekW09z+QM4MeP0B02linmrXLf56iVSPPhgSHf4oxmnnzGv7mdzBVhXYC3imP6BcnPLv+bTyvhb3yKnlwmbmeshsfMUyOabkdvrb0DaRqUncaaGE4iU/QRpNVc4yZYwtFGS2f22xWMUFOHy4yBGvb59UFL7jgl85HCM3eQ5lsUSlcuhT+GghBYTIm5RhfBdSrCjk/YK7g2JZombDkrnOl9wqBTlkN17EO36YopsTxKa5fx3ICIqnInZDaygq+BnPyJqJ9Hd2fYNwd8qs1SltRHbyDlVdU2iXZ+Aaz+BDHSOJwCfnct5lWJffyEdX4bVbDFZqqS6kinM5VzOwQapto9WGxgRAX2eC/KFpY6OVXwZ5haj6VCqgoOciOCcyEGi62XadAUFcSISsKx6PMhkghiZJT2nYHtf3X8Dd+G+M0qOwuxhhmjR1KXdKtctTkTfAaDCyPcTHCNRnD/htEcUxZJuSrLyGyAhW1Qd0HQOCzPnOpNbbwywDb86G1iVl+YWED+R1UfIAZ3WMe9HA7NzD1bcpwg8LtYt1ok5Yj9OQ+a/ExubSY2zUeTh6iRcFGfZ2W6p230HxvzjE7RNfWmJDjorA/sjbH00S5Iqt3OZsOadPEFAVU+fnnpsq+mAt4wadyVpxyND+g5tTZ8LeQn9C+5echNxmjfICrXKSQlLqkYbeQKIraNpZTQwvJWFnYJiGpEqb5DICj5Ihm/XEykjCMqxJLOVSmZGRp0vKQumoikNTIqc1PECrEWn2Jmokx8YA8m1Fuf49RMkL0nsURIdrrYuz37ZP6NOHF1SWO7YLJgyNkfekDvlizGEO0gh7vYdXX0HYItVUKFVLt/DXc4ZtU8Qg53ydSLvnKKxjl03LaqMlDnJUV3HzEcu1r3B6MWKuvYU2ffkBr6ZK3bn6m86qwqKuLKpYXvI91/AOqxjWQFu+kB1x2P17s8HnTUTVaKuRH8X1eDLYXySvRBmp850sbwwW/2hihEUbQtZewahYSSeNTKvkW/ir2mgu6JHdbTMohnbBH6FuE1YT0yvdAOciqhh1MKWZvk+UT0qCHSofIxiZ5VaDTKdn0kFVVIoIOhfERq99ChBqSMzCayrHoV3OiqEHSP8ba+DZVKbB1hM5K1PwIz8mJAg+VB0hLMS2mT4nNJsWYpFgkJ56lZ4TB+8IyTwR4F37/rySyihG1HmZ8hHR8Cjt8+nOTY08fYYCidgkrOaQ+fUiobDoiYi90KIRLZTTjfIRYfolg8y/gDN6lrG2gjEWnvoVIxtjKYUhKKQW5Y/Nu/y4hirD7LNutr6G2fpNsdA/Pjii1pshOmK48j9V7SBEbqrt9zEoH40fkbpdg7Sr+xjWIj6nZNWZFTCkkxg7RRkNtHaNsrHJGlZ4h3e5Ta05rvo+Y7mMMSOXAB/zzs2iZaeDB8jJ11UWln93et+Z7i9biAhiE4FwkpXyVMNEKxAOEVFRPVDw2Bsru11DxEalSvDU/RJt9Ljcu03V61Jt1pFDnfuXSaVF2F89ylR6BJel4kmaZEkQtnMLi6+6zhOEmczRvjV5nOeyyuvI1lBUgTYmxahStPw+TQ1QVQzmlbGxhLv9l0CuY9ADvjR/Qun6F1solJuM9clWROC7Y5qk1aUlOUWVUyS4imxI1rqAHb9LIZ0zDZYbljK7z4WexJezzzjuVbbDcCFFlUFtCoxCWA+MHkAwxbgiWRWG1KXf+MrP4LoV0qSmXz3cVdsEFPx9fetTn5OSEBw8e8Fu/9Vs899xzX/bhf2UpyLkzfpesyuj6XTb8S595W+VtEiibef91fDsiMwZpWQhAehLbDEBaJE6HkZFE9iWMelpxXpiM+8UQ5QYsBct4IkSzKI0pnQD8VWh9nfhsj7HOqaSNOLvLwe4fY5yIavObHFg5R/0H/PmV79LZVSQqRZgMp3GZ9PCPGM9GrCw18Kav0xwe4Cw1KWRIojNqVgNL2LjjW5jBPQAse4kCKBs+e+U+fqNJNpsQ1mpYlcAAg/yI4v5/QhcJa+EG1maN0m5ihL2opFNmCGUTOA2cfAJC0HSan9dlu+Bn4P/P3n80WZak6Zngo6qHX86MmzknwVlyUhRdoAVIN2YALGakF5gFsILgp2ADwRZYTc9AumUwjQYw6CpUFaoys5IF9wjnxDi5/N7DVXUW19IjPMM9MjIjM7KIPasrbpccP1T10/d736pfY5SPkUISnk6UEhvzcLDNcDJjpbvFuuqg3U93ndOqilZzjvs/YO7V6NYuUD3t+jHSQ0YdmB/AzKKSATrPEGIHFV6jLDUmaGOaV7FW4egh1Zt/QFoPaDrwpuvRlwWrtQrd2jLb24sCydLqJWzvHJEfsuxJFA6JPs/E5nSkpbraJIjqaCU5SvYJZ3eozRpEF77K26HPWPqsmzHL3hoajXEc8jJlPzvCSXx6Rca8skKsfCofW5z1ZUg7bOFkDmv1Ng19l0G8zVS4TJwqDWtYeepeOuOLRCBZ9TdYCzYpbMZuvIMjFYUpCL3FZMwpJ4j9H4E1CL9KufrVRQeQXFwLczOhX2nQiZYR6TE2m+AoScPzqeVQi9YwaO5Nb9PP+mQmpe12mJeWdaXQrkS1mnhylcZkzlRnnCSH7PZP6IVdWn6HnrOKCRcOkM7617CDKrPDt5iMb+H36gzu3aMpc2ozi6ptIP0CbWtk0Rr7+hGi/yFlNqZ58fe4UcypuBEX1r8G7TYPD24xSscAXG5cptp5BUdPYPKI/mTEgYyo+w0ur19ZRIWcioH85AD6i4Uzx5bkrRcf71dNyaP5A+bFnHZjAxeDrzzw1xBnjn5/JZAmBaE+cxTTs7DSIV96HVXO0U7lsftI1a2SlhkbQsLBm+TRBn7UI+9+Ba0WhaBZ9zUOkj12B+9Q8auQCaJwHSfoYr0aWTpgKHK8LFu4p82PCKwgW36dQXqMkoppMeBoNsURihe61zCjD0mTI9LRLUz7CifzMZ2T71ELtwmqG9yZFtC8hgoabD4qkO4KRWUTNXyA79TZmO6jh9tor41eeYPSbVB4T49COZVjonAeLwqPij4Ppw8BuNC48HMvSFnlIwUcp0eMVJu9yS0aQYOW6v6ih+ivNAKLN3gHOzlABnXKlS8/85w2VrObPmJ3vk1uCjpej6uNa4/dXp1igsiO2FcQ11dwvQhRThCT+0ijGOuAOyZnbzLmiqnQPmni/N1/wujRH1HbvIo7OOD+7B2uOm+QznYxBorGRdL2JerCY1+WvHvwPazJsbUeL278LpmKwM6Iy5ialTTdJkHrIn6wSSCjRbERqLoVkjKhNtpD4GNNgTkdUwsB8uRdyrSPsSWOG1EGZyOUM74YUhuTm5yqqiE/Y5lOU9LPj3CP3sKNT2i5HdxVRR4s82B2n3kxx1cuL8wOkUXBSfyIYXuL2POJm5eJ/BZ2esjh9IiOIwiMj1fMMcqhVd9iHA/oqgr1vKAImlTzEZQJabPNw9TwrlcQxgmvvfQCnc4GJ57DNoJIKTy3QaSquN4Sx9kRuYDD+Q678SOWo1Wu116E2iVE/dJTBWXD4oSj9IiW32LJW+GsG/wXp3Qb0N2gPJmChXk5QYzuYuMBJmzgLH2D8t5/wBneopz38azD+d4r5MkRzfE+pTxGBj30+rcfH6uTcp8bg/dpunWC8S4NQrQo8VZeoJad4GdTnKBDHqxxYhKO3Ag/8DlXfwG/k6GvpuT9HOfRLrXVDru1AftWc6l6DidYQWBIRUEWuCTVLuN8RK1zndrSV5HO4jleei28YkR+8i7TYso5KZiGPSZ6yP5sn2E24iu9rz92TUrMnKy6RlDdYnj8HdLhDQaNLdZrz6PEp5ckZVpyKWywpCPsaFHQ1/4y0g0QVlPWz6xvfh1YYdif71GakkE6oON3qaif3/1fWI00GVqFfPxeIwTszB4yyackekbkVrEGlqOU1WADi6Twe+wkDziZ9XGE4lzjPI5QlFZT9z7mqmsFQWWFeOVLuHbOD7IR2dEPuNS6yPnmeZzd7zAeP2Bv/JBy6TrD6TZNqVjpPUd+/C6ecJhd+l2C6jWsqpFMbqBXu7ijGY43wL59g9UvP89qZ4xTbOMkBxTJMQckPBCC5XCVzeYV3MoGmBmiSNDRGiAW0TtuHVseLtxMlp7HDzfxT/eGmt5Cf/CfwZRUl1/m8tLXeTjfY+oLtpzzZ20cZ/xScA9/SLH0BsNyTl9P+bZ7/Qv7bSEEV/1Vfhjf53+2v4kUElNdQw1vfWHbcMZfZCwzvUgxWThzfbYxqaYkMymZSdmb7RI4AeeqF2i7z44ZK2xOaXMCGSGQZN7i9+7Ht/lw8AH1XHBdNMlUyKNSYEvN9VaGOfge+XAAjmLWe5UyrFGM9/FMSaWwtKMNoqBBcfsQm8Z4HRdkBVFfQXWusd05z058jCNcVre+xAezbTzjceUkwkQT/OwOoVennhxSSs28mNPyG09se+SEi2vHGqqnbp9n/MVE6Tlqch/HFujJAVZKvGqTYtpHHb2JXXrjsSjLnT7E9hfrSq5NONj7HkWZMpYua1f+R1ypice3QcNJrvmv+3tc3PgGXq3HJB6ROy4r1Yv4Xpu9+CH3zJz3996kHXWoty5SFDmFCiiCZQpAROdoHP53Hh38Oa4TcKS2aFof5+QQgDitM77gM2lMmKhDznOZ55svY60lTh+Rje/S6L2I8paYuh7Z+CZifEB1vINjBXnnFWBxfR6XQ4pkm8iNqKlPrmHvFxPGso6eTdioJXR+nkbEj9f71Vlc+BeBNClOfIj1as+sPf+EPNxAbbSxwvlEM7RWFXTtEkfpLqUpUUpxe3KTqqpzvrKGO7nHMOuT1TZpBptoq9G2ZFvfptlKWdnfRnuGNdfHsSVZmiI7guP4kFwX7CAIll+iKUJKvwdSkVsIkJTHN1GP/gw37GAGhuxAIPb3YK2NKV2K/WMS1xKsfomuFyL8ZYpgsUaW24w741sYfYx++Ec4KK61LhEah0l8TEMIwvo1UhvzcLZYwzpXvfCJ5m4jA2z3OdT+9zGTfdxg8Rti41vM5jvEfp2knLPktNjLD/l+/30slpd7movhk6lIZ5zx6+ALn5v+x//4H/n3//7f86//9b8miiL+5b/8l2xsfNJF64yfj0wnZKddneN8zEZkP7UL++MIJEuiSuLWGNVdkjKnLhQqnOGpPgzvU2KZrbzEKM0whNRYA0CTAoK9dId+fsRxfMzD+SNeb79OJxsjDn6IkSHu5B7ETY6O7+NUeoDB2/0OkU3YTYbY+TpJltCVTfp7D6m1znM8uYtVI0IBuQzRMqZeJljr4XaugeOy21hhd/QBoRNypXb9qS3YR2bEfD6iNDEXOte4OG0iLCBgVszwpIPBktsC5zRW0UiP2fLzFPM93GgN32lzvbkYzKuf0bEpdYKTHGG96iesNM/4xem6S1SaFaRQjwvXWZmgT+10J0XKSvizorosfrJNevhD8vkBvt9g6Naonnb9CAFmfgwyROgMY1MMarHwJBZvsGlMPlh0DHktiywtVa/OSOfszHY4SA6JbR0lM7TvkAaCaVhSmc4ZZxPkhS/TNjUeDd9kMDtkPShpuQXe8E1sq0mleYHxeE6RuySze3yghyxlY9xsTtH1UUjS3vM4s0PqSAYnt3AQiPSEewg2KpunsZ8gkWxFFzChQaIwK028eY9Up6TWsuaEyOwAm88QlU2M9J+x2yxufgLWUga9x3EtZ/xysdaicGh7bZy6ouJWaMjTQbrVCJMjizFIQykUWnkYDHFxxO7JjxgLw4kbcX0yZV7OSIeCUAg6KKplzrSpmBcxxpaMsxEdv0uhM4TrcC8ccXv3Q1ZqXV5Z2mKaxgyx3JveYVpM8MUev9lzCSb7xMqS1s4jvRYHaUIqK8gsp9LqLqLa2ms4kyMY32EuMvK8TtuD3IAXdCn697C9lxmmi22IpKQwH3UpWexCeHD0LnlySD7fo7H6OtNCklUuoD62EKyKKcKmC4HQT52X83LKOFsI2MbJhI2lb+NULmFtSREtnmFSpzjT+wghKeoXP7do6YwvDi/ZhaMbCOUsBFXOZ4sFcIohQmeUfu+xqAzACmexKPwxOm6P17qvouIDwtkQhYtBYpzKY1fMUTHkODlmWAy4M73Nst/jst8lMyVJOSOzBdqv0BaSSXzC8sbX8JVLFm8THrxL5tXwWlNWjMQ4IfP6OU70jMHR23jKZ91xCVQNm/SJl6qkUUniaA4+uEXNq3N5OyL+H67iY7B4qOQAm/WxWiObF7Hp0UdW9bZApX2sW6F0algs2/EDRtmYdtBmPdxEIIl1vIhHZOEe+vOKzYpgFXdFoic+j7IhZZlSmpyzVqunI2x+GuFtIR0jyznGbT71vYmJmWQThtmQ3BTUnDqpSXGVjzQp3v6foQ9/TIWS8srf5535Dg3HZc2v0wk3OA6qRPmEqd7leMWls/wce/tvcnh0RG0659zKC3Rkh6iIqfReQkvFpLbGXPmE3gr+/H0uZzMIW7RUHdfCvekDcmM474ckJzcQwnIS7zFZmtKJlpimU6RQnKufRxpBbT5E5AlaCX6yYCCsQZRjRtN7zKRLrRxRO5PDn/EFkNmEW6ObGGtoB222op8tXDFo7k5vMZrd5VJygMZhUPRxiz5u2EHb8jRWzixcsq2gLSWpLhB+k8q8jzodc1fLhLzSpeKV+Okq02xEL+nT7L1IhAd7PyCUijybEo93mQXnyBqKh6MDLgUBd/p3qA8jyukdWo1z5Ce3aYRdttbPMwcqXoWT/JgWBWk250Abul6XteDc4zmTtppRcYKxlobXYGe+gzaapEiotxq/kMPlGZ/EyYc0bUwxPcArE9TBQ1yvQ89rkWQJUvro6TZ1r4qnPA6yAakpaDmKnywbCgEPZw8YpAPSYs4VCdJqjosx6XwXb3CPFb+O71QwSy+jZg9ppkOGUY8CzUAVbKcnLL2wwfJGlVGumezeBODETFgB3PkO4+0/YT/Zp9G+wNAPicMl8jJh7WPVQ2tyamWB79SY64KGX2M2nCGlREnFID+m4y0zKyc8nD7EonnZqRIfvofB4FpNUbuMwsFgMJQ4z3I60wabf9Q5bqxDeeZQ/GtFWEHNqzJMR7jSxVPPqCN8CtIWuEc/xCZTnOYm88YlDAZPLJqK9KlYvbQlFgNIclN8tA1CMM2np+/RYOFq8zlKWxDKJ+9bq6qGxGFXayrKYTr4gAc6RrcMy+TMixmBE/Jovo/sXSMvZ4SqwizqgQUvH5LlUzy35GR6h3K55OXnn8Ptv48O1wiHezB8gChTROtPGVjYHd+kXH6FA2tpex2aWOz+u1hr8P1HlNUVlIAy6CGXX8ZiFw6ZT9vffoBwNMNoxvbshJr2qOkxPT6qpSs9R+YTtN9+dl3njDN+CpH0UdNHpNf+CXeyAwA23E9fKP5lc9Vf48/jO9zKDrgerKGrG/gP/vMXug1n/MVk+LEmuK3aOdruz25eMxgezu4xL2PGxYCKqlHkJdNi8rhW/tNkJuH25CaFLqgGFSpOhX7SBxbi6iWpcMQcXV9iPpziGocqKV5ksekhyjEklRWc+hpCSsJ0TpzNCOotSDJkPMXteBjRwhzfQsR9ZLKHDpYJ6k3wOmQ24bv9O+xMd+iICtXKZVqTE6LJHsX2H9FrnuNL63+ToVsjlE8KyiqywdXmNeZ68lTXc1gIfLTVeOLs+fDrQFiDm+zhTh9QpDEi66NMgY7WsYN7WKcJ6RSVDzDh+ic+b2GRzsOiWXYsNO8O3ictExpBnd3JLsoH60qUU4N6A2MMLZMj/Q4n6SFZPqbhN+kEHRpOk65fsqkNTnpA6XdAugRGUnErDPIJoRwivnQeryKYV6rQq5Klb/HwzvtU3G8ybXUIzQ28aIXu0Q2IB+hwBbu+xmz2ALH7A8T8gGLly/jiI7HYpBhxIBx0fQVjcnQ55IqZPDaCAKi4VcaAlIoAF36OKM0iWsNdFosozs5VGJ25IP8qEQLc47ex8QAhJM761yndT6/P65/htthw60xVn6mJyXWBaxPcnT9k+uCPyKMaO7U1flhb5lz1EgfpDvHkmMYso+5o1q1L9vAddGWKW91Cc4WKV2WcTxBCgNelOG2QcdMjZHyIk59g0wPE7AHWj2A+xcYJNJ+nrAaMdydckJYr7SWWzDJJ9yJC1R43bMd6uhAs51Nm6ZDSlPSCBivhOS7UtnCVR6FztouUpEgBGGYDVoNP7geRDjHGIvUUdfQDyvbzJOtfZ3/wPnMv5GB8E6k85uX8cWNvXMzgk2b1Z5zxhfOFi82UUvzjf/yP+Qf/4B/wb//tv+Uf/aN/xN/7e3+Pf/7P/zmt1pmV9y9KqCrU/RrzImY5Wv7MQjNYqI/l/g+pGEUofcyF38WJE3AnKJlAsUfq12h4KfF0l/RwTKexRqznxDv/HeGHzBvnOJjvM8pH1NwaZvg+pDFicBcvqIDRUPRpAGWZ4E23cZSgk8w46lxENNaoyiHVRsSK0yOXHpmKwabMKufotCVajxi4Aa0iw+iCstblnckt5mXClaCHEB66soaSDhYoVRfnWowvR7Rnkpo0bNQuEFSqUFuIktpBj2HvRSrZlKB55fFidUnOh/MDtLU4yQHP+d3PFP8kBLgnb2Hj0Wd+wJ7xWRGfmFBVnRqZmJPIgqXw2fGZP8GbPUTufx+3/z71xgazMqXmfvRgtxaobUJ+iyEZk9oKbj5jqfU8mDrecw7SriHmqyAd8nCL4KsV7PQeRdBm3WsxzaesVs+x5ZxnXlU4gw9R4xtoPWZuA+quQXh10m4NrxMxSh7iupqiGOKP97C+pN4IqLfOs1/f4MokpZbuUhUHRP4Oh34XqUsmx+8RIFlxIoqwjRaSqYWT9JiW2yEx88fCPHU6qC+dOl7jRVbMjBUEYT7h8N7/l1zndHsv4K/89tP3W7ILh+8BFrf3PHn1szsnnvHzIZCsh1ssBwWO8B7HcFinius52KzAKAehU6yK2I0fIg+/Q9x/j6TMEOtf4WF8gIOiGrQp4xFONoLRLlGesdFc47j0WKp08WzIUnsd5WmG6Q8xusEeBed6m9SMT98e0sgatISiWs6pDt5nOLjFdj4mbl7i2sprtOpdMt9j0rlGc7xLTQxg/hBx/SskXpP+6AEm76MrW2w2r0CZMav10FYv3NvIeL//HpnJCH2Pttc97Vhc4AifmltlKhVL0fITQjM3PcYMH6KyMY4XkTQuP7EvAxXiSofClNS8BsYK8ujJSbszfQDDB1jAEYq8/rHvqNVxrl17+oGqnd3Xf92I6R7WlFhTIpPBZzombt5H7P0QrMFtnvuZcTMCyUZ4Ae2vEbk9RBGj6xfRVp/GFQscoZBCIZBcDlosjR4hSsOo3mOSCKZ+wFKRM9n/Lo1whWoxY3J4G6dMUNZSlw5+bZmdeETdjWgPP0AjGEsHbTW+GyK9GuGl15k571AunWdWqRAs1dmqnOfoxZyJM6aSD9haukhxcIjwl+H4A5qzbZxJD6RPUd1aFABmxwjloNa/QSwlw3SExTJIBywHq7jCo+W1iYspFknT/wXG5kJQBCu4omQ1OcQRDqGs/OzP/TXFCA/qqzDZQ4QttPPsbmRP+UgUS9EKs2JCK2gRnbrsSVPAdB+pNb5JCIoJvahHsfenfDD4gM3qecT6V9meP2JleQXfH6PjKZFp0wkvMg0a+Od+m3UnR938X7EHb+G2L+Ft/S4Nv0FWDKn377FqDNXBXSrxDL39PVZra8yq61g3ZCNY4jDZJis1J8kJuc0JRZUSTVzM6XkrsPQazHfBr1N6i/PLndwl1RlCOlS6Vxnbks78IdapUPhnjnhn/OrITfa4SDcvZgghsE+ZUAi7KMQjFHOvBmVC5eg9BsWcDa+J7T3PbPd7eJP7ePUtcmXohWvIyhZmdJO6zHDiKaKYUgZdvNE+tr6GOL5BFPYwzfPM9Yzo8McYN4L5ALX1bfLmFeT0LjaoY/0h6dI5THODatgHDNLLmLSXaHa3ODQlWkrG2YQsvs92eoSnPF50G0yG3+EgOWF15Q3UT7m7joo+27MdAKzQBMpnbmJc6eL8DNepMz4bbnoE+z9GodlyHOxkBxl2KaykVtvA2/gmJh1SCMnw+AZSQtTaIjeGo2qPwObEOiZJ9lkvUwK/TSqhOhsikmPcsMZUhHSFwj9+n9DvEVQ30Ds/xBGWxrnfwRUux6HG/fpzHD76Ds7SGu3uixxdWsGYkqC3uthYnVKIkr35LrNqmztexGVjiJyP5szSFjA7wPHrOEISN68SUOX17pfYmT1iVs7oJ32GyYhaUOUkO2SWz1mrrtEMGkzyCfWgjS8CSltwf3aXpExYq67RdZc/2nG1Os71a8h6SBaPcY3C0+pnjvk+iqaOsJ/zHFblFJWN0EELrc7cQj5CsBmdp+PP8WXwmSJRfxpVTLDxCIB0dId7oiAxJedr52k4bTarW5ykx6w5KxSlprQFK+FHQnRZzrgsBEcYyqBN5dSd8mkL6U7/Q/T8gCDfY92mTAe3WTeSY6+OqCyTFTOcyhqO43J7fIfQCRDKoS0DKsJSK0tGe9+lWHqOcTdA+KscxztUGhsEpkS0VzE3/xg6SyRKMEoGVL0KcwFVJyAyGqnThUs5GjH4ADefII9v4Oo5ZuObJKu/gf3YYqwFypXX8b5aQY1vMVMh5eQD/M4SMyR+pfnRvjApzt73sGWOGzXJl776xHedccazcE7eBkA3L3M7u09DRdSeEq/9q2TdbVGXId+f3+F6sIapbiDTPiIdYoOzdaK/zmQfi8rOdArP6A211pLaRQ1copgVc6y1eNKntCWBDAidZ4sbUpNQGs1UTziZHFF1q+Qmp+Y0aIiUbPd76LKgut7APfcSwdGfoicD/MMhYu1F4uMfQ3MLXelSG24jnYg6EidaJsgfkSY7KGWwnYu4Xh2pJVaAzae0izmX3A3c0tDz2lTEAcILqDdXKUSJiStQ1HCjJvUopNG+jnzK+tS8nLM93QXgQv3CEzGbhc24O71NpnPWKmuLOfkZXyju/CEcf4idPcSJljBBE5FPsRJs+yr5+BHSjRAfS1MqaudPT3lBWdui7dfJZns41R63ZjvcGd2iE3Yp0xLf8UFoAhnQCXsczY9p+g2kFGQmY6OySeC4VNwKba/DJanw9t/C6f8xsn0eN+yRrn4L23uJikhR8T75YJsoG6G+dJl0NkO3V1CzLlGwRRgElIc/5E485rxbxc9n6JObVNa+gu1H1Ee3GQmBChq4YZOy+VGt3ZOLVtkHVjMqxtTmlsCtc63+3ONzu+suUVl9BdW4RlA6sApWCbAgjP30uYC1GK+2aBJ2POBMbPYrxQJFfPraIMzn29/GTImOf8xzeULc3uIDm+LYFDPfR1ASD+4Qts5xGB+yHKwuIos9l1EInPsSopgiQh9Xl9CokFYrNFyfeTjFEQ6BXIxxpM0Rxzewk5vM939AUFvG1JZJ0mOCS6+gVnuQlvhC0AtzJuWUoNbkYXFEMTZs1DboustM9ZCDeI9ReULgNglXX0ekQ+KlN8BtEd79T+g8xRs8oHX573B4us4XOp8cawkMqpgghzdRJqHsvgLHH6JWXyGtrnF/fAtXeuzP91mrrrJeXaOwmq3KhY99x0eH5YnvthonOQDpUPhLCxHDGWf8kvnCq4d7e3uPX//+7/8+3/72t/k3/+bf8Hu/93v803/6T/ln/+yffdGb9FcChcOFyhUs+qmDzk9D6hxbZqCqCOlg/R7WnECzjZYNpDK44RK5NMhanUbQgXyGGLxNtvsdDJr2ld+naJzDjwPqXpMwGWMMiKWXwMRorwEiplFKisYmxfghA63xtr6F7Fym7TZ4vYRq3Ec2z7NXXeJ2/118bTCOT9F5lWm6TT8+IqguM52dkB7f5HKjy40ywTn4IbG/Q6W2hZE+ImhhKnVspUnHLuO0lpBCnGYgW5z0EFMaak6Lavs1hBWYj7niWMtjV4/Fa/PZdqa1UCSnrw3C5J/+/jM+F47weL7zPCdiAubJYtpTF4vyKcap4te26FZ6VLsvIz5e0Aby6jlkZYnd6R3mZY7jd2jPdommP0aiKUSE7V0mr15ACMgPdrB6E52dsBL26K39BqGo4GVD5OQByfENwkoPJ2jQkwFq+pB07Txr6y+xH+9zGMdE9SZlOSQePQChqK29jnP5txiNDrmaneCVGT3r4OZzEhUhpKJR2UQhqSiXrH2NzBZYY2gFbQbFCY+mj5BCcrF+kap60q3nJ6K9otwl0xkegjQ5IZRgnnaqF3MeD1OK2ec4Ymc8Czc7RiQn2HCJwu88jkSD0+Lx8ZuYow8QfhNdGGSZUEqXeTGjmSWEboVZEaOlIOlcp4FkGjRoDR7hJyNEcxXKnK3pHpvxIdZrYRsXySo9TATn05cxwV0qbkS7dQkXnxe5wHL2kOz+f2XFatTODzDCUJEOUwzj0QPWvQ64NbZcH9U4T5kOEX6TvNpiJEpmS6vYxgaZsbRWv8Th7CEHZcJGUGPF3+QoO2BOzN3xXVaiVeqqhXAl1oLpvYSc7bLkvUwtXEX+9GKRybFIymAZ4Tawyn9iNO2JgKuN58hNRvSMxSEh1UcfkU/aLplKFSpni0p/UbGVZYgHoBzMZyxCiyKGU1EB+QQhnmqI+uRnkDgyJK8vLKmHxQm7o/tETsi5ykUaTptzNUE36iD77+NZlyBPGcUjTqJlQplzQbiU7eeJswKdT/G8CnJ2RLD1NfR8hJulnAuWcEZ3MIO7tIMa9Y1vEOcT7iYDDtIhr53/NnH3Gvt5n8LMEX4N2V5n3Egw1hAXMe+jsZUV1PAuV87/FrM0Jsw1YnAHUd2E06hadIksY1yvTc2rMsmn1L06zqmzXz2f0hwfLBzQKhLzC85Bl7xVQhXhCPcXilb664OgaL2wiLSTPlZIxuWA3OS0vPYTTi8uHpebV8l1hi+DUyHI4gCVTg1v5RVkMadavY7XfBVHGQ4P32K18yKmLEnKgriIOcZhIxQUXoumu4VzsYoIOuzvv0UvqCPiPjbq4VbXaQwf0r//B2Tti2iTsVrZRMVjpDVQJNjJDqHj47Wu47g+lVTR6l7mkdVsVrdI4jG5kFRORXSl24Dmk+MSsimOVQxtQaxnrAxvYnWIEOqsceOMXykVWaMbdpjlc9ara08VmgF403vY/u3FZ5ZfouVFHOkS5dXJoi4mHpMVMenwLq7bxDghrnTZLucYW1BNByx7TZwspnBaCCFZ97uI6hYqPcGcvEcRdpHtS0x2v0+jeYnUqwARupxhojq2foFo/WtEwQpfzVfYnjwg6lxlLkMq3VdZPX6TOI/RnavcshpHSNIyw02OWJ0OaWMxqoLxPpr7OMWI6vQuXVPSdypoYzlfu8S8nBLK6NlOU2f8fBRzsBaZDbECxPm/gR3vYBGY+lVk5ysURZ/x8Y8o+7cIhE/ut7mnY0IL+eQ22mS0j96nyPpcrKwQrn4JZ16ioxoOCbkb0Kwuk+czZH2DaHCLli2xusSYjBmWzsp59o5OcHorFEEb0Whx/urri9il02aPsrpFtXGVdeVwHHV4rXGRzfDiE6JxYXJUllIJlihMQSVcxK22nSVqrSa3hzfJTQ4YQidCW0PVqzByaqyufo2mFZSVTQySWI+ZF3MAjuJDes2Vx9ehrUS4bkrfn3M7GSAdyZXutccu509jEU39Lnayj4qaFEtv/MLOxdLkOAc/xBYpjhti17955oL8MSTqiSahnxftVHGCGqQzsqhFajTWWibFhIbTJhARG+Fpk9tP7XaBRR29RSWdcEEoTOM65adZ6ErJXE85mO7RrnTohT0qVoBbI7YObvsFqpV16hY6KsAtZuzqHNNYp6ILJtmQwLq0i5wPwoD1ygXqJymFNsj282Trv4239gqjos/NfISgJKxc5Wr7OZYnRzi730eEDWhtQjbD+hWYPELNdzHJELw6XrRC0n7tic0uqsvoqIFjMvJyTENrXsj72PZV6pXVxzUvaTJsuag92nSGsCX2Ge42Z5zxcZzjt7FOhKmscnvyXda/YFczWNRurwVrfH9+h/9b+1vo2sKxT41uUa589QvfnjP+4tDy28zLRQ267T87OWZQnrB9WgO/VL9ML+rRT/qs+xs0/Rau8B67Zj6NqlOj5lWJzZSq28VQMi5GVFWVnqqA18T1XYQtCbubVLNNrF9DzXYo66sMAg/lN2g8+G9UtMYJltBSooMeNjhibmsExRw9vIfoXMfpvYKenoA1OH6dpaMbMLxDrRzTrq0gfZ9K/RxxbY3MLVBehb7fornyEuIZQrG0TD56rVMaHyufzvWctFwIQAZpnyX/Zzfrn/FLRp9GwVfWcKImZe0COuxhkezrIROhKaXHurD8RBZphEtWv/L4K7zgHFWjGO99j2Vpudq4wEjPeb71PG2vix85qCzExafbXGamJ9w6jSQ+Vz/HpcpzXKqAo6d423+IzPqIqIZI+9j5MZ7fIeu9hlr6OvrRf6LhhrjpDfLUx6+2ma9eoJ23sdMt8vo6+vgdUp1hTYmpreNYi4haJEWK9WrU0j60n8d2XsfIj8buFVXjUv0y1SDi5uAWraCNNZ+QxhBGSxCBAaZ6xPb0Ia7yOF+9+MSayROfshrv5E3s7ASntgSdb/2yjuAZz8ACpvcCcnQfghbFp9yrP87T1m0zm3By8hb2+B2afoPOJGJz+ToH0x0G0SrdLmxGDXaQfDWogVPhsn+FvJLjSg+/egWn3SD3/jtmcJuZytDZbY5kl3GycEMOZMSqrCDLOdJxSOcHiHTILO1TrL5OXr/ESXedibFU/Q7LwTlaCFrAUbZPMV9oW9JyIYAeZANyrblmHIrZA5zmFbbr4EZb+NkY27+DsgYtHWo4XG0u1hZ+2lAFQJUz9OQY23sJMd9FqxDKHInDxdplEIa0yCmNxhcBX+58a6EZOzUdcsox6vAtrJCYpVeeSIDxJnexg7uAwF15+Zluymec8Xn4wsVmv/M7v7OwLPwYP7mx/Kt/9a/OxGafA4FAfMohlToBoT6Zh+xWUa0LMD/ENs5hZLCIGOslZGWM37oKQhF4NTb7NxDCRVfWYHKTrExwvQhXOUSiwteXvomPS13fREw/wDYvMqpeYXzwI4Jqnbx+kYryidvXKYsVho5HJ1rlqg0Qo+9jpwfILCHYeIO16jqD9IRRekhXaSrydDGtSLCmJJQ+oii5UlljzfpI4SIHNzHRKjYe4gRtCr+HFIqW20WIxaAj2Psj2PlzRNRFXP2HT426dIXHhfoFpsWUutf4zIV2i1gIJMYPIGhS+F/8RP2vG0IIhJVPKLaP8wNOkmPaYYdlb5WfLMSa2iYqHVIE19FLryCeIUCxeCx7NXbMmLZUuKNdRDaE+ASx9Cp2doCqrCLTCTJqY+IhHX+VWus53pzfZ5pPuW4Nq34br3WZqLmOE/exsxNiv4YYvU29+Rr1+nMoJbg1fUD94t+gkk0IjCLtXuf9eI+92T7X/S4NfILD97HJhM2Vr0LveQQhpGPKznOYYIkVO6OhZzRExF62sPs21pDo5BNis8f7Ltqg074ExzcIlIfMhhj3k6INXd3ASUdYqzG1zc91vM74JFIniIO3wJSI6S5y49tgBcIWaFVBZWNsPIbWZZjtIJqbFF4bR0DVqyE717kwrXFp7bfYjVokpWZPp2xU1vHqz8PSa5TjPZQoYbyN7H+I9Kvo4/dxrv6PDP0aXX+JTq+HK9zHgmWBZNVZRoSbuGmf0m/i13qIYgz1NUK3g8x2qM0HcDwGN0DU18CUHJYJ887zlHZO3QtYDdYZ5QM+THYxxiy6qdwlGl6DQXqIK1xCFSGTffzZESZoMVCWuaOoBU0qHxOaCWGxVlAGy7it84h8jm1s4SRHaK/5xDPOFR6uevb9O6+dxxUKhKSIziK9/zKRV7ZQQRsrHIz8ZOFQWI2TDzBOhD51firDZdzaMeQzTOvyz11gM3rI8fQGsZEUuiANp1SdFg2nTcNp4zbB7d+H4T2WNl+nUC7u4dv0syHNoEK7dokg6CA//H9hamuQzXGWXiezGaVycB2FyiWBkYjxPreTfaw1yN6LBPmcc9mInhuw7y5RaE3LazPK7tJPB7zYukphDLvljEl9g0Zlg81yZ+E2X+1hrMB2riEGt7FRl9JrI4XiYrSO8WcIt7sYRwoQw3vYIoMiw0lPyH/Ba0MK9URH7RmfRFMyLSd40nssip3pMfcn9wGYh3OUlSjpsBysonBwefZ9Le68gVu/iNQJRvlUpMf68huYe/8BR1Y4wLAULuGJgEZlmcZsiHGqjMMOeZkjipjUC3A2v4kzP0StvEa2/0Py+T42H3O0/iWEU6d98W8hpo+Q832qwqWSpZR5htEKN1yjaR3+xtKXaO5/H5uPKXqvUTylmPJ4PzQvIospkTiPbVwh3f0hhafwrP+5OyPPOOPTkEKxEZ5HRE+Kj3+60dN+bAFH6IxKtEF34zdgfkRe36RhNI5OKaVl6DgIBK50mGQTGlLhTrfRdg/3/O+A10FHyxgVURHvIrb/BOpr1OrL2MYmYTGn6L7Ah0GPc71NomEdP5/guhCqFoVqEIVVXDzG2RTHqZCnJwzH9zFhEz+dcm7ldU7iEcqLmMUH+H5IJD3ysMuH4w8J3ZDNcJ1y/7s4xZyeEPR6z+F4PRQeTeezFYnP+GzoaAWn0ke4DkhJkZfotTeIa+fw3SYgcJ0OYfdVKn6Dit9CVC+zMrvNPI8pTElTWCrCIL0GNaeJdLrQSBDzY2TjHNYkzDAox8X4FYLymMredxEocKsEbpPVySG1yjKz1TrKFKjey1RkHWlyLAJVTjFYku5L6GqTFpaN8MJjoZmUAmPsYn7Svow/3cGvrZM5zcf/V9d6LFdWOI6PaAZNOk6Pl9ovMsqmhE6F1G+wnw1Q5YCut0SoKvjKJ9PZYrHpYxeiN74No3uU9GnXrnNiLYlO8J/SCf4TFtHUR4DFxkOkjjHO0+fCPwthi48EPGWOMAWoM7HZLwsjfcqVr6KKMY6UOPMdjBU0P+bq8SwEFqGzRQ3IaoQuPjWuvWg/j5UlNqyyX8xZ8Rps9d4gjZY4MQWO8Gk6HUQ5of7ozyhH21xceYGD0uImR2x4HrL+HLqyyWteQDF+iMpjXFwoUoxwiRtXuT1+l1uz+4zKMZumzqu2JJk8AJ0RpRrZukrR7OAUY9xKG5OfYOc1rApAPmPOKhSytUk09xDxNlMi2vMZk/ou29mIZtBi1V/Ba55bNK/Vtz5R8z3jjGfhHL+NblykwPIwP+a3ay/8Wrbj+WCDH8R3+SDd5YXqOhaBMzgTm/11xxchl2uLtIFPq93Mignwkxp4zKq/wbK/ivy0B8MpiZmzPX+ALz1e736JUTZiL9lhq3oBaQWV6nmqS0NMOsZZfp1RMaTavkQ43kW3zjMjQ+sq6c4Pqc728Ocn0L6CWPsaWjjE534Thrcx23+GzEa4d/8rxmtjOy8gbIlx6+jJHbTno9KMSGuscZHG4KsK25VzqHNLCOVQ9drPMnejG/SIyxglJK2fWueqqAqh45Ppgk7YPROa/Rooq1u45SI+L2lexXzMQXISTxijwGgSHRM9o24ihEAMbuFbAbMjLte2qPW+gbEWRzhs1tc4OZli7aIhIC5iLBaFhHyAFBFGhcjxA2xZImd7SAxFWSC2vgn5MbvpI7CC9bWv4xuDawGpqHkOZnCXRmUDvfm7DKbb1P0Wy8s93OYl7I1/T5mOsEGDmQgY5VO8lTeoN59Df2ye8BM8GaGsz7n6eRyhWAnXnzBP0bbkIN3FYlkOVuknJ+SmJDclk3JMx1166j5SOsbOTwCLnR9/ZAhyxq+Uwl+C5acfk6cx1UN2ZrtU3Qrr0dbje3WqEzInIFA+SZlA1MVoS24sR/UtVOc5VobbnC9nkFps7zxTAcfJAVWvjoMLyqHw24wwDOe7OJ5HHnx0TdV0htx/B2sKiloLce6b6LCJo1zSoIkJl7H5nMrReyAV9sLfQZw267X8NrNiimc1a06AwNBxqvhpH9m/hbIFbv8mX7ryf0XJBmbwx3Du2zB6gLP+GqUx1IxBFhPE7Ca2ukweflRvNypE+hVMNqOsX4DaKqhooW+wgq3oIoOsj6f804Yf8YTpgpzuYPMYISxyvgeNjzUFlafuc1iETn/uY3zGGZ+FL1xs9gd/8Adf9E+ewWkM3tH7CClRtVVKa9H182hVxSLJmtcRreuPB5wJKbeKGcYaur7/uKNQrC0t7mMWRPd1ahf7uMqnUsJaWVKICirrU04OEV4bjObtrE/RXKdRjFje/iNE1KFpMxJrqdU2maRT9uyQXjGFbIDb2qImAw7mO5S6wJ2+TWY9On4btfQ8orpKbXoISM5FNfL97+PtfJdqUEfVN7CzXXTtHEZ+pHJXOsY5fhtZzlHju2hjsPMjVHryVLEZQE01qanmz72vC78HS72f+3Nn/HIobM7+fB9jDQezA5qt1uPu59Jtotd+4/E5DOCUE+TkIdJxQYVYx4PRNsvTbZbDKuXyl3BGO7jjWwgpoRih268i9v4cm8fYqAXrX8EonyEpj6YPMcZwP2ix2djCnzxA3Pzfofc8CZb45G2GyS5yvkN74/cX15YRlKYgql6g43Z5MH3AaplR3/seTuMiwm9ijV24BVqBsYq88+pjVx5tSx5NH1Af32M4P2at9wKJV6NWJvTKFOGap8YoODIijDbRLYujJcRH0HiK2ExVMKdFnrNJ6S8fgeXx6NBanGKGOHwbqwtU7znKcAknqFJmMeLC3yKrXjz9HGwGq8jJLsrt4lpBND5krhx2qm0OZkccixMuNi4y90KWJ3cJdLKIWkNA0KB/8iaP6ltIJNea13F1jtRjSreJFQqtIrzO8zB/hMiPcIb36F74H3Cji9S8JWywDtt/hLYSiyDuXeakmFI4AjU9pD64x3r9InJtnUOToouUXnzEUpHjhav4wQZfXvkyde5QFimd4UOsiLCD9yizIdapMFj7CtXmy2AMwfGfI0YPMcsvkzaeJ28+h7QFzv73ENkML6himlfQXh2tnm2T/xOscMlrF39Vh/aMXzGfFmfkDt6HyS5KObD2NbRTw0iPrPv6Z3I0+2lMfsij2/8L8+QI0b5Is3aZ2t73cb0GRe9VjAywXhOaVwCDr10u+i3uFzH7SZ+5slQ6l6nOBohSo7DY9vMU5YTDwx/C0svUOteoqG1UfYuyKFkThvn8gOWoS2P4AFVoKklKY/Uiud+hnx3jEvCi36S19ya1cIlO5xKmVaGBi+f30Mkuk+l9AgV5/SVUtIIzvoc7uomtriAP3lwsoLYvkjWuLfZL2Fq4oEkFysGLd9B+67Fo74xfHnvxNv10gJKK58NlfFXFiMXJKRD0s2Mc42IBT3p0veXFmD7pYysri6LOxxBWI/ofYpMRjl+F1a9RV22CjW8xmI4JC8ulxjXaNmdj0scIh33X4zgbE5iE3sqrVLIMb/MK4ug90vkR2BTf9RgoxYlyeFhOuV5d5cJM4gw+RDohNqzC5NbpQm+dauMCzsm7iHv/P2yeoCzo+nXMM+LMSreJWPsWavQ2JBPk8su4eY4IOp+5M/KMMz4PH38m5DZjZ/KAPePRYhmfCFM/hypTkIqiskYgPI6rG8z9NkvRElJVGEtJqTwKx+VKuEGjLAndADs+oqysQrBGISLyxmLRTAjQwkNU1sFAWCTMD+6QNTaJa1uMrSGTAe3pPbjxv8Hyi5Td5+nn+wSjO5w3GhV2KIXgUT7DMZZ6OqAbLSHv/jeW65sMaksM3QoyaNOqLNEXgrRMSXVKoCQ23sfHsDp5iDM/oFyJyXpvYBHP2FNn/CIYFULUQccnSJuQ9S5zI88opg/Zqlnabg8hBDVvGTqLYrZlsXBY6D0Cm9Do36FmNCuAzUeU6YC8/RKiDXfG79KI++wevYunPDbcOlaMQDjg10E5qMkjRJFRiyX++tcwqoZF4k3vwuAejjJooxhlh4zam3w4O2C1ssaxPORcVCWfvs/k5H3CxgXq9csgFHr1DcqnLIh13B7dZu/xdbXmb7Eu+0T5kJOb/wtKKNKll4hbFSqqxtX6dQpy/I+5jggBNh2idEJnvgt5ibf8GtWf4ZRqhQe1VcT8AOV6ZJ8jSlCrCqp7Fab7UFv/THOLM34+VD5BHL1FZCwvrbxE7nVRnyH61CAx3ReRk4fYoP04lvsnOOUYOXkEXpWieh4jfPzKBk3pMHFC2sEy8vgdKvf/iEqli1l5A12kCKGpTI4RQmHG+9Rra0wnD6isvISa7WPcKpEfMnJ9bP08RtaxURsESCQNp865+nn05C5YweHkLs3pI/LBXcLNb6BPnVqtGzLb/3NEOidoX0b1XiZrXFnUAsrR4vpyqrjpIeroHbQVzFurDOZLFMmAas1lLx2QmZLD+SEtr40bNBHZBGFKBPbsPn7GZ8I5eQfdfo4H2TEl5tfibAaw6jRpqQrfmd/ihXATU1lBDW/+WrbljL9YfJa6TTfoMS/mONKh7i4E5p9FaAZwlB4SFykxKRW3Tsdf4ig+Ji8KpJC4+QSnlAivy05+xGx0jBKQWUXVNnGcEBWuENS2qE72QfoYEaEHDygu/y36j/4bJH1a7StURwqVxcjRTZSwmOEDlJ5CfRMxuIVdeYU86DKpdOk5IdJKztUuMiunRKryqZHVvgi5Wr/+1H3mCp8r9efQtnymI9QZv1qMCsk6ryBsgZMcoZyQwlvcb7vhEolOcKVL/VMaJKy12LBLUGRs1C9hGtfYzaccxkfUBHSye3hFRF69gJUOTb/FOBvTTg/p9j/Ele9QbP0uShigxJYFabWLO76PufN/oIMGDSW557VZKWKUFdC+iAiWCUxGEPdh57ssCUuYjzHGJ9SaBIVuXyea7QABdK6QGcuxcAiEIipGqMFNrFuhaF3DCpdYzzhJTgBw1WkSwsfO20FxwvHp36VQVP0ao3yMFJLwU8bjpYrIAp9iskujcxXcCJh/3sN3xi8JgcFND4in97BORD/NaPgt6qqJsJp2PieXLvH6V2l7DfJwi7rN6akDhE6oBOeBHRx8QGKE4NH0PrkuGGdTqq0qUEdX1kmrLQZ6zBjNBRXQqZ3Ot/MZGE2RH6MfvUvcvoi88g8J/RWqeo46fIt058+I/QYGSaX/PjocsOv5nBRzLgQdakdvkR3/f3Cb5+h5HTp6zshq+kZQ4JBrQyAstrZOaXKchsE+/DPc3TdRa2/A/ITSbUHcR220H88xjXApV76MKqbkbuMTzSOeCFgJ1p+9g70abrwLyQBbbVN8bD6gGxdRZQ6OtzAZOuOMXwFfuNhsff1TLogzfi4EBne+C1ZTVNaxn2LpL2YHWKNRySHkY5ARTpmje68/fs9PBqOxmTEz41MbRpgXs8fd3oUtSPScULg4wTrVi/8Q7+hHqCTGjnbwpAuOv8iet1BKSHTCvJizOXlAND0kOr6BW2Y49TVmaR+3so7OjikqXSphndyr4+qCi/VLpNkUOf4RKgihSKgJiXaXyDuLm6I3/oBQW2TYQ8bHlK0q+DXsyitPRO6o+AibjDBoiNqQp4hKl6Ly+c9HiyGzKY5wFwrqM36tKKHwHZ+kSPAd73Es2E+wLAbomgJXuKj++xD3ceY7kPQh6IAUmHl/0UXq1FFuhDUam4yRtSGlFYh0gMqGWD0jOxUa+AbWKxvMyimNaBlBFZ1lKKeKHe9gtr5OP97n1vgRy6YgXP4aobfMUtilWsY4ThstIwI3QPU/oK2qhFYRrH6VPJshvRBbv0gZni5CnF6zJQVOmaLGOxgszvSEF5eXMSePEBwjOiVZ/fJP7YfT8zZo4k6PwJGYoIVBI5HwU8XJn1uYYTWH2R6ZzlgOV5+IXjnjSbSKkMuvIJJFbJnIZ4toY0DM9jGVLYqVryFN/olFDlXEyHiyOFr9d6D9PGE2w3NchAqxwrIf77E8uMno4R/Tra7gX/07FEVGWZSknosxBiMMbnKAe/AWIpvg1lfIl76Mdurk1XOExZjZ5ICkmOPs/5ha98sIJIWqLra9fwvj17lfJsytJbQ+WzrFCTsorbHZkNxmnJMOTjIlUnWq412KYIO6X+dC5TJQ4s2HFHoG8z2MCtFlQnTqauNmh4gH/w2sQJVznNolSukvHHyyCQqLPHprEXUjHez6NzCfoZDyiwiPPg9f9O/9dUQIsbieYBEZWczRTg1hDcJkWBWg0RQ2xxch4lMWY6TJccoxWXpIkk2QVtDTlnVd4pQGWw5x4kPy6jmsCnGyQ+zxTUTrAtnyG7S714hNjrf0PIEIYHgXXd/AlHOMkgxyTRr2EA//hGz1Vdz2c9yvbVE3CStjlzJYxs4SHGEoAYTEUREIn0AFC0/byQ5ap5DNaBcG7fiove+hbcb0+E1GXgMmO6xe30Alg1PrbHDLCdpaEBLmh4jmQmxWNK7hhF2QDvLoXWw+x/Ei7No3zuKjfokIsRgjA3SyAebkNtKp0159jay6TqZTrLT05wMAHOng6BkcvreIap8dITd+43EBQmBROkZk08W5n82RJsVEK3hihMhy8uoyWEmlKFBGkOgplphOMUElU9rtFyjXvoY4/CHJ0Q1yaQm71xGNC+igzTw5JNUJaXpC0b+BJySmTCgGdyiSEar5HKy9jjl4G5sPkNMdRNhB5DMcPSf/lOKpN7lHb7hH0xY4K1+haJ7NGc/49TDM+0zzGaIMMeUJa8EWpVOnXPoyAG52gpPtcilaIo8qGDSTcsxQBBhjiIykNXyAHN0n6L+Lqa4ik2PSyjpDXzBPH9EO1lDWQde2kCsZyuZgS8LjG8jBXUR1nSvr36BRJtj7/w3yKWx/Hy78LlNrGO3/OY5QtI2H7VzD81zStS8hBjehKLGjh6igiT+HB2GXYOkVwtr6wqWpPEYKiRQKb+l5mtNtykGOjEfIk3cR3VexnyL2OBvH/ILEx6dzUHcRLyMlwgjyMkU65VPFuE2ng45K5sNbjOd9gsoyDO6juy/D4C6ysoGRHh3HIyxTroVLqLCHrzzIZ9jn/i9gNLQvY3d/jE6HlFtfw8gQAZwU+7gH36OmAsLJAXmlR64T/GwKWEpb4EoPTMxw5zs4ZYKY7SHmx1AK1LSCXvsm9ikLuh8/R/z5I9TBj3Amd4mSE6wbYhpbqNMIeyUc1E+VJq0F27iAmN6nEi2h/VUaJeQ/YxxiEZSta3jpMTqZ4hz8GLv6dYz0EJiFG5bysXw2EVpevYCoXTg7539FiOQIygIAFQ9Q/tPjwZ5GESxB8EkXBSFAHr0L2SIux3GqCJPC4ftsYBHLL2HLAjHdwyZDnOwIrEU7DWR7ExM1yPo38FZfomxdwNcxMy+iMh5QFFOGwxsUa19j0jpP5PcgXH18fmz6K3Qp8KsajaKNZiQ9VPsyqfLJbYyHRzUfkR1/QKkz0nJOcP5vI4WHN3uIOvgBQqeI1gXs7BhObqDaV8mGMbPuCzjFnHnjPCKbgikJnRAPgTi+gdUFJMOFEPkpjvVnnPEERYwa3yM//3e4mx3goFj6BZ0gPy9CiIW72fwu/3P7NzHVDdTgw1/Ltpzxl4+KrPNc88VFQsTPIbQVAkInZMgQY0sKCrCW87XzjPIRDa+JM92DMiUnpzo8hO0/JZ0d0GpfZJpnNDd+g/ONDqNzfxPVvka69+dkyQBPeqhsSOPwTYQuCdsXUd0XMaVGDB5AZQVxcgv0HJvNSbwKaXzCpP0Cs6BL7zQWzRchvnvaQG8TUpMSyOon1jrg08fnEoUUn02Ad8avDnf4IYx3QEjctS9TeG1qqvGZz9+i9TxOZRXrRhhVIU2PEUJQnTyiSAwi87AKTOUigYi42rxOuLuLHN4HY/CjJjov8CgQvWvksyNUmTG3hqJ/E2/lNWpBD2/ve9g0RSsH8fJXsMUEsfsDMCVmdkw1bIIZkA0+ZGYSIs9nFDTo1M4TqRpOELDuhFSdGuroh9h4gLCHBEpQhqv4ToQjFaXRRE6EOG3D/wkfbzxwpEPXXaLaqiJRnxqJO9JjdvwmQa/G0G/hlTGTckSkqp+Ya5zxxWKFwZvvweG7hNkBrdoqx9Ey3mk90x3fguED1gWY1dco/RUsEJUJ54cHQIkQB5jlVxHzQ/CbaBniSpdcL8TB6nROapXPtHmNgfJQSFzh03QXTaxaRrjRPv70BqlOEQ/+lCjsopeXMNMHiGxMxW/j6jl+1ECd3KDwdihrK2RBh9HsAWr4IdlkGznfRYYdXC2Jlq8xjlbJgzpGLbYjr18iMBlmto0sYkSZIooUigTrNbDSwcon78tGBhg/QJocNztGu7Wnprk8DR10UbVNqG2g5xNUc0bpLBq1SqdOufyVX8KRPOOMZ/OF32WvX7/+iRjNnyCE4MaNG1/wFv3lxZ3vwtF7AHg6Izvtkn4atrIM8z7WjcCtgjafuJkBzPWEvemHtPofckEppu0XqVbWF8U+LKPRu0TDmyTW0Gq9gGi/jPJ7kDxCFVMY3UNbhWqsop0GRdSiOXtAza2zZFIq8wmekyOERyWb4oZtIluSZXP0+BGltRRr36IWD9nqvMjIHdFa93Enu/RdeHf4DqFb5eXmG1gMRzYhEJqeF6Eqz4NXx0QrFB8rUrl6iiqnWMfBlJB3XsZs/R5aRhjhIqzBG9+CfIppXqJ06jj5CVaFlO7PnmgfZvsczA/wpMflxlW8sy6RXysSxaXaZeJyTqCiTwwmjdU8ih8wyScsRT22hEKaclGMtBqTz3FqXZACUe1iygIrCijzRdFeuli/hScNxuSLxXidY2RARVbouVUKnSKKEq2HuJ6Pra1C9zrT7gtMDjPc+IhK+xpS1dlPdygOvsvu8C5LtXWK5a+yUt2g3p4hpz/CHW9jO8+Rr3wL87GiuD9/iDe6gXGruLXLbHk1AiXx8hn4NXRpHk9RbDFH25KS4rHL226yzUlyQtvxueKAzGOG2QH3kj3qXoON6Nyp6OwXY6LHHMZHAJRWc6X27PvTGVAEyxAs4+YDVD5EeC5lYbDVVYBFVKCSSJNipfd4gcQ4FWTYxKZj8sYG29MHOI5HvfISt0e3kFIhZQ8VH2PKlCIeoowgX/4GbrJPk5KxyVm14B+9g3P0FjIfw7SOTEfo1hXS1svghTTqm1TyCaJ1kVRGWAtuekQ+eBedj6DWIvJrxPFCWHbi1lDTQ3r1GrnrUsSGerhCJRzQdZcXzyIAaxdCOjzS3osc9t8iXHkDOd1hqbKC2zh13ZQOuFWkMMhsgL//J7DyDQ5NjPYV9bhPq7qCNQZ0iiwzjPvs+7GmZDd+RKJTNiobVGT9me/9ZSBNjjv8AJvPsZ3rj7vYzvjl8JOhpbWnHX/tK4j+LQgalEEbYUu84zexyRBTX+GWcpiXCd2ww0Z4/unfaTXx/h8yGT2g3dhiq32Vg9k2te6LBLKO/oqzLQABAABJREFUk9wGnaEdb/H9yQ42GS1cRLRGjN9HpHOWN76Gv/ICXhah3Ahz8h5F1CYVAt+v0SsamOWXmaqAndEt+n7E7eSIr+mEBgFYg+5eBSuwboXSbQKLRWhbM8ySffLpEVZ4tPwGsojBaFxhCbHMhMS6AUgXTguMQipEeowaPYLqKmXjucfFSSskhd9D6Tni1HbeFinC5GfxUb9ErF0I1Pfn+9TTPqEKwRpkNqF3KhA3VlORNZQQ1J0WVqenSg8QSiFOx/LSpDjHbyLTAZ7N0fEJYvkF2PlDRNSh39rgoGI5lobMTEij5qLQXUIWuDza/RNaXoNweo9xWGM1rNGgwIx2mK+8zFB5rBtwqyvcnx+gR/ewfgV0Thm10WVGnE3wHAdHKLzkEONVkJf/NnK6h5EK5/hNypVvLsZRFoQpnxxvF3MkCl8o0Cn613lwzvhrTaCCj71+Mq7P0TPE/o/BatRsD736JW6Nb5ObgsgPUMZhLezB6IdIk8L0AOG3MF4DGwSI9/6f1OvrmIt/DxWeJ69fwfVb6NEN5oMPqXauYf06kdPB0Zb7RZ8L3Su48RFO6yppdYOT4XuoYk7mRhi/hSMU56Ti0MRQWyYZ7hDUe0zTY5ww4ooQOFGboNQ0/CXqXh1tM8KdPyY/fAu5/DJefROSGNG68EwHQgA37yP6N8GvUbSuf2qz2xlPYmobiHSCcDx02GE0vUvPr7M2eYhzfBPVWMX4LQq/hxEuFsteus1BvEvkhXRqawuHYi9EJYfo9nNY6SKwrE2OSEtNVN2C9nMM8yEpluToA9prr0M2x3oBiawwnT1itvMfaa99m73ZAUtBjXSyQ9OvMNc5mQSntsUryqXuNmm5XYS1dMMG2cFdhBMi00OUv4wRhqj/JsatkdauPNVJG0AkAzAZRoZUvBpS+oTtF5Di053CimAZufU7ML6BmM2w3pO1mZ+e3z7GakxRABLyZDF/Eg5e/+1FpE51haLz4mcWnJ0JzT4/Hx+nfxwbdhHjndPXvzwnU+G4ULooR2KLPkbbj3r78xm6fgFbXYLRQ3CDRZ3Ugimm7EYreI1NUptwb3KXbu8Kq25AFG4h04Ra2CEf3UTkMWrttyhkiMDipkc449t4RclXkvsMZruYpZcZBxEUObrSZfbwv+AoH3/1W9SWX2N+/DbBymtYbyGaU8kR7vAmEg35MVnrBYRbReiMxvKLFPkY3JCq16XiLjEsT+infY6yYzZdHycfInRBcTaKOuMz4Aw+QFiDblzgdnaPVbeJ+hxukJ+XF4JN/mx+kzeT+/xmbRP38Ie/tm054y8fwv48567lKD9gnI3oBl0uNC6wH+9wPD9mrEZcqV+n7iwEuzYqmAzeZ5iNqFXbeMojamwRqJCRmTLIRrRyD19WuRcuU65+idX4CGUNfj5AeBF2vI2QLsbYhcig+wLCCSjrPZS7SeBWCZMTtJA0lSKuXsQpZ6h8hPFblKqKSvc4fvBf0MphvPw6a/Xnfy5h3Rm/foTgsRAeaxBlDKd14c96/lrpUAQfpSmtRGuYeJdK0CCSOQ8n24xnIaXVbFbO8XB6n3UhaAiNH7YROkdNHqCLBInGbV9iXuuS3/9DvKWXsI2LbDkRvt/CpvuUQY3Z4Z+jELRbG2i3jpYVyu4reEIhXZ/+7AFoRWE1kQDX77Dp98hszGD4Nq3RDarxEIlFZAdIr4NY/jJX6tfITErFqSHLOe7wQ2Q5Q1c26FRWUfXzGGtpOk380U28+BiaF8ijjWfuHykkpTXMEPhScHP4IcPxjGbQ5Hzl0lPH9NKWAJ86Bz7j8xGbGQ+m9+mmA5bIaPs9ql6TdvM6IQ4WvTBeALAgiwz80waSYg7WABKyCVK5yPQEkR4iBh9ypfc8J36HUIVUyoTs5CYnkyF+PuY1XEQ6olWklB8zCTPdF/DTHYr3/9/Uow6uE/He9C5eGROmh7hC4fReojK+T1XneMkRtdYmh4ANuqjaGmbyiKy2giwSrOcTSY95EPLe+DYbOuXV1pfwdIbMx0gpoboEQRPtVtHnrrMX76OUT23wDlH1AgCimFOGS1jp4x6/iY0HuF5Ecdo49bMw0kO7tUVSiR9i1GcTqZ1xxi+LL/wu+u/+3b976r+PRiP+xb/4F1/w1vwlxxSPX9qPvf44p+Zk5NEGarOFlgoVn4DJKJ/i6pXYmGh4k/juf0ZLlwsvrJDWXwFAllOcg++jj95DuFWM10Y1L1O2ruH4dciG6PEB0vOQRhPXNslMQuRFpGVMtP4NpLuGHd3BSImgxNn+AUI5hCsvkg3v4gRNKGP0yjeQ1qXt9jCNNndcj3cGb6NNgZNNWa8c4QiPPWOJOs9jV99guX8fkc+xOgchEFbjD97B2fsepr4OVsDaV9BOiNAl9lRl7GRH2OH9xf4qM7yoix3eRwiFs/7lT+0IFEIwTBeOE7nJSXWM55yJzX7dOHjUHZd+ccysmNINelRkHWlyMnJG2QiA4/iE1c513KANrTXs/lsIJ6RY/TpS/hCbDBDSoNvXkbM9hJSUa99EzPYw/XuLOM76OYxN6ecprdlDwqO3uRC2saEinR4hWy8hwxrTzotUshGX/B4XNleh92V8p8aD+X3MdI+0TNCTR3Ra15nmDc4tv042PMJO9zGP/hTnSofcW0wo3OwE787/BvtvIWtruBf+Br6wiJM7iDJB1zaZdV8gqvaQpiCtrXJzfIPClKzX1ul6S4yzEZEQ+EmfJBnhSZ/Z0XvQfYFBOqAXLH0uNzJHOKedKZaqdBeTZOfZkXdnLMRI4vDH6LJACItd/zrF6f1HWI3Xf2exQFJbpWi/gEVipEex/GWkSXmY7iPTAVPp4QmLIx184RJojbf2FdzkCO1WyZoXUckx5vgWNeBq79Kiyx8PWV+DcYpwXOTu9zCjh3hRDzN8BNmQEhjGI6LsAMdfQfXforj9HxYOOkmfi9UtVuubHPpdjjSEq19GBR0qKsIYw0TVaK5/C+E0KKNlhDWw90Ocg21UbY1x4xwHXmPRmRUu02w8hxISiyV3u8hrfw9n+09geBex+z08AYeVFcpwmUFlHV9IgskhtrKMdj/9fJuUIwbpEID9eI8rtfqvdDHJSQ6xk73FsR7ehuWv/up+7K8Z0qS4J+9iywzTfYHSa5FHG4toMgTWglOMsPOFDXsxuo9tbgIwysashfqpMQulmTEcP0SbgqPhPVaf+4dckgHIFirdxxYJSAc9uskk/xHu9CHudAebTFCXf5dy97u4R+/hd67i9q4j0hPKMke3L6OVh0iGWGMIZUCBRu+/idz8CrNyxnLcJ0nHVMsSd+M3yCobCFM+niwKLK6ZUSliDoJl3LUqpVuj7jXBFESugp0f47W2qNeWKZqXQVQoqyEOIE1M2b8LtXMgJWW0+on/v1YVVOcKTHdP46POHCp/2VRknSv1Oo7XRh6/A9JFRx+5dEihaLtdYHHMhSlg+SXI50g9w9n7M1R9E6QH8Qg520YLge6+hL//A8zemyhb4F39PZwkRXY2ONIJ7vABVSuIgiWOkTSXXsWZ7pOELaZWUmpN9cLfpiwnxOUcsfsdpsESPWGRyqUyOyJtXSV89f+BKWKmJsO4VY5qazSG7+G6IWJ+gu09R5Fl2OkQxDaq+pBidBe3voU0GjvaRgiJs/4VdP0CqkxAehSVM1v3M349CGFpOG2uNF1q9QAzd54cGxh9WuwEdEFazilMiUAgjeJq4zoyn+DYDGaHyAvfoshzROc6ev+7ZPmI2v4eod9EL8Uk0QrR8Y9I9n+A64cUYZt48IDOUpuJ49CfDzHnfo/VzW9TqV0Gp0alMmVlKyTo30M3VjDju5Q7D5jrmLh5gdrWt2mf3KaY7pHd+a+0LvwO/u4PKCqbqLCN032ewfQeevdNKMaIk3tw+e+iVYWiuvUp+4aF0CwdQzrGDdsU4TpnOpzPRhGuITe6aAkPRx9QUw2iLMHMj1GAc/9trKrgrLxKvPQ15uWM4/iI0pYc5TO2Vr+MPL5J4S4jKNCd57Gny4xSl0SyihKaMj0km2xTcyKcra8hpvtw+B5SGPKoxXx0n5PpNmGli1J1RtUtlhsbHOIS6wKB5ELtMj0+EnA5+QleNsfmM8LWefLjD/AbCZ4Xofs7SOUSXP+fSGpXHn9GYEEsxmCmtgnpAInCNL+MW9/CfFoEyMcorSW2BXgBxm8+/vfMJNyZ3KY0JRu1dXpOBysUFrHo/m5dQkweQnUF7VRR5Qw7PQQsTPeRzctnsZhfEE4xQh6/h3B8iu5LT3TnF34PufEtYBExZTGc5EfE5ZxusERFPhmbKk2KMhmFU+enndgLmzEsBzhCseZVcMZ3UA9+QBmtIje+TBE0wBpMdQ0jfZKV38Ztv0BpDSLpI4TABlWq5ORpn5OdH5DolHH7Misv/d/RRQ2ZTYjKE/r3/hOOcEiHN3FqF3CnjxBHb8HwNt7qKxR3/xAnqDKZH5G/8E8wImIc76KyKWF8F7dI4dzfon7x71Oo+sJlGCBqIWyBPXofmpsor02y/iq6dRU/nrAyHSyeSd4yRWWdUTomLTIOimParXM00wHWqyOPbyCe4Tp4xhk/wem/j0Wga1vc3f8OV/xPzge/SDpOlTW3xZ/NbvHt2hbqzv8KxRzcsznoGb9cUpuwN1vU5lK9y5XGVYxZ1K9zXWCsfuysVAZLnCy9SFKmZFZzvTNCHd9AS5fmlb/PQOfc9QLi+APSIiWJ96gf36RWpDhpH+lV0V4LquvovEBd/ptoEaDzAXllBZv28atLBEfvoeSAQHwfWbsIRx+i5tuIYo7a/A2KdEBWzKAAFR9C9RKOTtFO5az54y8J1oLtXFvMp7wqxWlqzRPvwRLrGZ70PhF5qikZ5n1c6VB3WggkNaO5Fq1hK+fQeof9bM69fERkChpBg7hI2A46iI2v0bY+ormBnB5gixS99AqidZkjJTG911BW0Bk9ILAn2O51ROd5YlLmw/vU+x9QTvdwaptw5fcpnZC8+xLyWLM0e0BWJJS6RDfWsH4Pb3qXuP8WjWLKzIkIIotjIXvwBwSVdZzWefzqFr5czDfc0Tu4j/4A+jdRm9+A1ku0lr+ERaDy0eN1W04+RG6uPFMYVlcNztfPU5gCTzkMzMIEYV7Mn1rvd8oJ6mDRSGaWXqLwP+mYe8YvhhAWe+rQOMqH5Dpn6NWoIWiqGm7rCn46Qhy/j1Aeon0RazTCDSiiVdxkDzm4DWEbUe1BmUClgzm5TT67h8knqN6X8GaHdDuvLOYbez9g7iYEB+/je3XaQuAahS0K7IV1VHoIxx/imjnWaxCd+21wfOaNqyTTh8ylR7n8KhXX50Z8xDVhYLaNLxzaVnGpcZlIVRBb51Dd5zia79MuS9yDH5PHI4rZDm5tg53pNlca1winh5TxBKobsPoV8up5ZDZmpKBfzGgc/BhtNfXxLtarYYocNzqgXHoVm04AsHmM1OlnEptZ4VAuv4HKx2ivfpZMcsYXzhcuNvvKV55u13dycvIFb8lffsrKBo7OwGh0/eITfxO2wOu/B+kQ27lGHn60SKgrz1aAN5wWU+mTCkXoRIiPPYkVUPWaSK+OVIqZ0OSj92llGdS3yOuX8PMp6v5/wToBuhxzy69xFB/wkrHMRjepV64zP/fbTPb/nEZ8ROgobPMypZBkFoqkT6g1hf+Rw0xuM8bZjCtG0z94i6XeS1RUhBIuUkhia1DCxWgBqgp5grAalQ0Qw9sw20ON76Hr53Fa5ylH+2A0XvsSWeMqVvoomyOzEYRVymwhPsBqRBHDp4jNrLUsRSvszXYJnIBInYlp/qKQmDnb020A4jLmVRFgBw+ohjVWwhqTMifwG1hVI6/XyQHZ/vLCqSA9RqgGVBuAj5rtY/wWWlUwZYHIJpj6FjI5QVS67JmcSXJEdvAj6m5IPDui3jyPH8+wumQe7zAYfkhTZ4T+ErbQOFlMrtqs+3UyN8LRGc3WZfLBh7j5FBpt7N4PYXAX1TpPkc/A6yFtgTRzTFkgpUDoBBXvIrIZwg0pixnj+Ij7s0dUql02ovOMihPyU0HqMB3Q85a5oFz2H/4BwqsjZIggIKhvoI0mdAI8+flEk1VV51LzErpM6Q5vI+KbONUedH/jcx7Zv8oYMIt7rhXOEwNJpecfLZBM9hGNy9hTtw0rHLSq0rWa8fH7VMMWNnoFaS3V4Qd0pU/ZuMj+xb+LMAWeydkqUwDmZkY2vkMhXXq+oEgEtvcc4vBtKGc4ysGWMabISUyJLmOEUqT5BNdtkKfHWFPiuSH+6B6O2yIYHbJa3SLxqmhraAQ9AhFxsXGJwhTU3CZMH+Fu/3dUpQVmCKaEyS5R4xydqE2cx3SiFbysjzx+f/FMWXoNIzxM0EDFh8hSQ9Sh177EbjwEIdD1K+SNF7GfQTXmy2CxqGAtoYp+5a4F1gkXzq7WYr2zZ8UvE2e+/1hIpsb3KXunXaj2o0Uo41SQQQPSCV59E9+rEedjumH3KUIzi1POsMLFbV+B4T385hqD7f9OkYzobXwT67bRp3Hd8XyPeZHixCcoAXLlVUTjCv72n1IUMXJ0H5tP2U37VLIBnWyGsjkuBjePMVIRS8lxpUs3m/GyOCLM5sRhl1JWkNEqzuBDmB7gVLuUrat4J28j975PM+qxVG/zloBlt8K0nFBV9UVDQS+hn/eZacNxMuGF4gP8+Riqa2S1S7jTY2weI6KlZ0am5bWLiPrFT1wfwha48QFWeQtnxjN+Yaw9XWxd/00s8pnOMN749iIC1fEQSy+g9+8sPty/Dauvg3LA8cGpYE0JOkMKC6bENRDago3ZAaXJUbMDhn6bptPharXDhw3F0tJrFCJA5jNqTgBBB7X7PjIfIbMZiRfhJQM86RMkA+q1Jczd/4zoXCU6/1tMDr5PZbZH7jaYmZKaG0A6QdkC7YeY7iV2d/6YvIxppCcshUsL3w1rkMWcPNpAr3z9zEHmjF8b3uQuYvwAW1lCtl+gHTY4mU+feE/pNvCWnkckA0xtDd+pE7ohuc7pBj2MAScZUFgf0X2FMqpj2y+Qy4Bs/gB/fB9rLblyONz9LrZ3FTc9oWIFdnCLSWUFll4kdxXR8fusSjgMluhKH3vwDoFIWfWrzE9uopyQdHpIPZ+Rx4d4QjIpU3JrsSogAyoCvMEd5MHbOOcjjMmgmOGkR/i1Htk4xamuo6MeYryLk88pW889tZhpLeCfdsoqF2e2izi5iW2eI69d+mIO0l9yFvvV4iuPuSkp3QjlRMh8iJgdYv068s7/TiA8dOsSDT1hevg23cYmmbVI62B0unCx/sk8ALBLL+Ft/yFy+gihPEK/gRMfESoXjm+AV4d0gtvcwmZjPOkx1ZpKELA+PSBIZlSiGo/CLnW/hWuDJ3Q8ooyxXhsZ9bDjXeL6OofKZ3l+hLQx8yRGxjuo6jkc4eGmR8iT98CNKHqvUvotvNZlis7zlJVVzGd0bzAYhv23cfIDKATt9AhO3V1jPacwi8gUMbqFm2YQdsjbL2GlQ16/hKpvYq3AItEqQkXtRYxPpfuZ40jO+Pyo8X1sNsVmU5xwj7z2ZO3SfMxBcq5n7M52AYiLhOcaLz7+myzHjB/8HyTZhO76V5HNVx//TQh4OLvHh6MPcYTDt4uElTJBDO6gsOjRfcrn/+mpA/LiM1Yq8mAhrpF+F3/nj3Hu/ZiOySk7F5i3rnB0coO6kfQqS6QTiw4CZskc322idUoSNahZizN7CDrGcVw4fgd/9SXms2MalR5qdgizPr3OBWa2xE0GqGgdM90j637s/2CLxcJSbQ1mB9igQ1pp8dCtMJju86JOCX6y7TqjsDmB4zMv5gvBs/Qo8UEbhNSock7p/Gqdu8/4y43qv4+prDFEM9Bz1t1fv/P6i8Em/+f0XQa1bxMBzvAm5dLrv+7NOuOvGI5wcKVDYUoCx2dajpnpCZ5yWY/OPSHysRaqwRKj+Q7SiZDVC4j5FIcSM91lJDR7bo+d0SOWoiUu+XUabhVObiDSMcZrQO9FpHIQzNCjMU5zGfofood3Ue3zkE0xOkNYgZjtog7eBARisrtwBB/v4lbbNPw6ic6pN84RHL+DjfuoqE2+9MYz6zln/MWi8DqItW88s+YxmbzPNDkm8Vuca1x/IjLyINnjODkG4EJdsJRPkAdvkUsP1l4l65xjMtrBJicEbkhVVqhIBUaT9F5BWw95+GNE+zJC+pRegzzcoiNhrKrUyoRQHgECnaYUm7/FNHmEnOwi8xhpFmlAjB+SDz5kVNskXHkDke0z3P4TnKiHcuoIPUP3PyCa7mH3f0SzeQ7jhZTWIJWPNClidBsPj6L1PFYopMkWaQpaQ5mh9Bx2/wQs2N71Ra1Llwi/gv3UOFhB01k45VphwNHk8Qkr0dObGWV8tGgiBuR0D87EZp8bgcUbfQjTPaivkzWuPY5KTS0U3ZfJVBMAZ/oBVuc4k3vYrA/1c2Ttl0AoZP9DbJEhdI50XXRZIk1BbFPmJsPBYvMB7c71xe/qFKzBk4Igm4K1OP3byMZ5TDFFmTlMtsGUaGNQZUpRv4xonsc6bdaqBcfxEcuOiz16h6VijK506EtJvdLDz2PqTgM32UP1b5CQk0ZNBm6BjbpI6VAXHqHr4+KyP9+jphwqegYHH2CWruLM9jFZRs33qFZ7CCwVtwq6AHPa0FjEGOHjtM7D+NFnMlMQtkSaDK0ijPQxwdl5fMavh7ORyF9ijPTIm8899W9ONsBOD4BFB7LY3PhMi+8uPq3138NxqrhGkC29QWYTHBwSKWk3LiANpFGNorqKPrqBLhPC0T24+LdAOhhcTFlQntzA3foWvilJhvdJozqivIOYauTedymUh1IeTlBn1LqMO94hT4akUZP703tcDLrUtEH4TZbdKnrWp1JZYQWfWjam9Do813oBbTJqxiAbM2w8xLYuYYSDZ3LEdBtJgaguoRvnEZNdhLVYqVDxLqFJ0NUtRFADq9FlgWyfw5Y5+HXK8GffnDtuj14ETjbClPPH8VZn/OoRtoCTW3jTlDzaxMqPbmlSKKSQGGsIpIMdPART4iQDNqePOCFHrnwFYw3ydKBqECAcbLCE1zqPyScknsLd+Q5hPES1n8O0r2Bal0FnmNYlitZLyHSbUErC+iZuHrPZvkRRexERnkPkQ/qP/k8KYyhsRk7JtLQ0ygu0hgNWZ3uk0QZuZRVncJNBmUGeMG2t4VSXEfkU4wRYv44yGc7xj7FZjFh/A9s6vxCYiRCpd3EqLbCGvH2eTArKfMp6CBVVI3R8Ml3QDbqLyXI2o0JAmWWMli7Sbr1IzWvzXDkmivuI5Igi/HzOIlXZwJECEc8AsMkAivRzfedfZYwMsCuvIOJDbNB9wkVosUDSOl0g6WDVk2JAISAYb1NISdUYJsmYda9FWBpCP0LO9pGTu5wM73Fu4+v8/9n7syZJsjM9E3yOHt3V1HYz393DY4/IyAVI7EAtLFZVk8XmNCndnB4RylzwF/CWwn9CGRFe1MXIyAy7ORQuQ7JY7K5CFQooLLlHRMYevpub226mu54zFxYZyEQGEgkUkEAB/lx5eJi7q6maqZ3zfe/3vrS/iCzmmKVLPnlKVmYoq8LcaZD236bavYWx6CPat0j9bex6TDj2yP06WTIgESXD5ATPX8Xd/Bqh18Dtv0fx6D/irn8eoV7jUngV+GFBP5Q1kGDoHEaP0GWOWgygYgMZ2q/xaHHArIxZ9Veomy2MwXeW9+Miw4wO0cMnFFYLo3EFbTiU1V1WZZ1arY1pmBjYn+qzDsA3KlypXaXQOZVfcIQmQO60sda/CGVKcb7w/7mirR8K+XDCFz5GCYti9YsYZUwmXXT0FMuwMV4Q7e5M7qFHj3Etj+bK60Sdz0F0RDn+C6RhkA/vYe3+I6zONXQek5nblAd/ySLsUDEDzPrLqMoFvGAVMx5S+E0mw3ss0gVFbZ2wdRE/nmOQIvb/CmWH+J1rNOIBXekSJAlMDqhJl3L1VZASEffAMiEaYDmHEA3Q6QIBeI7HVvM6qU7Zix6z4q7RrWxhFgk6kcy9DoEuUae3KQwbkQwRXod87cvIIqIwKwhdfGwi1srOMCZ7aLdGHl78IHxo+X/jezDeQyCw1l4jd1c552/GJ9n2CwF60Vv+o8gQRbwUIWsonS65VcfY+Bq6TBAqxZ48RNUuYKgC3byM19hifT5mojLC0V2atV0CDKxon0o55mvSgXlM6Thsa42ZJzjFFOl3GDo+fghju4JR2SR6/3/Dr+6SjR4ydquI0QPa9W3Sk7dJyxx/9+9g+A3y+QHDIsatb+O2X2bsrVKOH0MREasM1b6JGDwAp0r+7J74otu30CVmPkZJ79yF5py/MYZOAeNjU56GypZrE1XA5GDpGEjthb8jC7YhWDqA2cDV8Ppyv5GPMWb3wXTBNDGTM6xkj2J+gFW/yFn7VazqLsX0KbLIIewSoRioBKOxiRXU0HlMJR6Q9w6oVLZYb11E2w6zk7cI0KTHP8CsbdNwK6SUmGVB5oRY1U261Q3m4QapdDFWXqcZbOAXM8RkD9a/COkc0bqGnvapGgFq7cuYl/8R2nAw7/0HdDJFdF8Cp0ZWufD8+Qo0ZrK8/xSNa0i3iRSa4uSd5QOGjzCCjXPxzk/AzEcY8RnKbXMhvMS8mOLLAMLrlNkZ5AnG8DZUt0kXx0i3wsZixKk2kJMe1CeotdcQ2YLYskmzYxyri4VGZFN0NiWP56Szx7i7v4tlGBjTU4z6LsoOEfWLBPVrtPMBOptilCXd6IwgzQCDShSz21rlOJtxRo+23UWWKdqwKbwVhONRSAfRfQkjHqGtGrP2dez+W2inwaFdp1aMaVld1OQ+qljgFAvk4Z8hnBpFusDQJaYQZC/YYwqdY2YTSqvy/LVU6gJtBXgnj8iiCNovM1dTptkEz/TwTAd0STjvo/GWovzqDrndxEpOEb23EIakXP0chdUg634eWUaUMvixwu5zfgF8MGQjxDKu8hOQQgKaXOdUZMAHy3uALD5mEi+HS0bD9+k0X0OpZ0NZQhKVEXmZYUtB6VQhGlO0rxKrgry6ipjeg+ljEr+DqF4jyKZE5YzCXaGmNGJxDPEQmU2RZc7VSpe1i/8AGtepGBYJ2fLpOF2Kzk3MbIIdXsCMjtBZjFlEqOiUSfMylukQ7v4DtHTxj7+LXPQxy4ygfY1CeOROG/Ejw0dmOkJNe8ThNpbfgqIkylO8s9v4nZeZeat42Ghp07NMDkbvEdoVtqvbOMLFlCF0rmHE/WXz9PDb2M1L52Lgc34s5vAOZXWHB+myd7D+CYPWnxU33A3+2+wdviUz/q+AHN45F5ud83PHxOZy7SpRucCRLndG75IVGSYW4QtEug2rTbVWRxoSMTsB08PIJ1SdOpvpGa6CkVkhMGzEeA/hNxF5gvJamOEGhd9CYyGTMWr8EN37DsaF3yUUAuE1iKWFsfoath1SVnYoywIrXIHmJbSwScjZMyS0b7JS2cSXVXT8AAAdjzFUQvkJ5geZThmmZ5jSpGl1MD5ljPg5vxhe6LCVT7Cn91gM34U0IqztkFR28ESBTMeUToNCF7hiOZwoiwnG0bfJ+3eY+1WmtknXe5XtImY96GIHu4Sl5tq0h1IplreKSAfoPKXIU6i3yWrXMFSGUyQ0rSZefBe52ENrA7X92ygkNW+HbCfAbVxEHH0PZVdYLI7olQlpOkH7bay8YK26i3QbxG6DfnyIk4/o5gvc1lWkIcnDNfIswmiblMkMkeUwOcCsrJPbLdLaFVg9xmpfxnBaYPno+TJJimSMWv8yIptRuM2P1CU/wI72EYtTVGXteS/LwOBy/TKNcuW5judj18KpIwwJWqH9n1+c+28yRrlAj/eWbvCjp8jKFnWzhdvwEAgc8cMhE+13EIsTdDojr66Sz/Ywaxcp7To4NchPMVDoxQAtfdTkBFY/RxY0SJwQKf1lbQZI7Cqp71MxPYLVz1HOe5grr8DwIboaIPIFOliBZIqya6iVlzGKOUoG2NP7rEuHbv0l7NM30EWGl6dEWkD7OtHwARVDIZIe5pP/Rjl+CFLSWnmJk/FTVtwatimprv4+Wgp6izPm2Zwnbp2X7IBp2GSaL6hGfdzgAmaasdnZgN0/worPGJomIo+olhpd3UEDafUKRu0ySn/89f6R860yzN73IJ1h1reZ1i4QFQsCM8QWDmYxxYh6aKdB7rR/gVf+nHN+CWKz69evLxuC5/xC0aaPeKb6xmt+6uY7gDDrlBt/RKpT7k/vk5YJhgRL22TjB7TNBjqdYo0eE6oEO54gjAAxekRZu4DpVjHKlKD7CnYpudK8hqsUZT7krJyQTk8J7BBzfkq69mUMd42scZ3UbWEJeJrFmCon3f8zQlnHcipUV14i81vY81P8uId599+QSZhvf4NKOsc8fgfhNlC7v0/mrmNmI8jHqNZLxPkIw/LQwsSo7aCjIWYZIXtvUSZz7PoGee0y2vAgzyitGuXm73xqZwVDJZi9N6EskOYeauO3PpW15Tl/c6zpEygOYRpjtfRHpmQd4XGpepm4jKhZdUhzmB5iFBGzfM4sX2CMH5LbDZrWD/PuhS4w8yl59SLHxRnJ6V9j996kK21qrask7iozNcVdfx2HAJkPafTewJjtY9d2MOuXyesvoQwbZbeQ0qflNRkt+hjhNqYdIA2TKDpmMXxEo0gIq9uIs9uk00fYQpBP98jbFzC6tzCyCFqXMIsIcfYeHHwbUb9AJtoUu/946cLWexuhBUX1Cj1/naPZIQda87nO5wCwhcOV6g1KSiyWr03DX8WQFkprMreJsttLC+bh42VUIwJr3SJ3OvxNKGUFWV1Fz5fxj9g+MP8b/c5fZ3KnC06XeTklzU+pWXVMbLQwybqv/7BB8iPFgURFPE17zMb3aHodLmx8g1hFGEGLcTSm09hGjs/o+F3CeIj54N8ipU+gF4yOv4/XfQXh+tjaxwhXyHq3sd0mqrqFEjaGUIjFmGK+h7P2eQbxBMdTTLwWhe3RKTPmsxNcw6CY7GM8/ROsC3+PzP64qEoLiXBr6MXZUiC69Q1UOGMKTKYPAehHfTrOKngtiIZgSJRTR1guKosoGleWogO/i6E14fH3EMLA8OpoFGWwTuas8KPxKj+Kb3y2DmO5fb55/UWQu6tLIZ/Kn4tW4FnUThFRWDW0kChhoUyLIjsly6bkGk6fvdbEM5cNIQRi0cMwQJUZTh5heGvI4hHzwT10mVO98b+wlxwx0Qkr4SqhWaO/mZMWKQMZcrF6kSCfka9+lbK+TTK4h/nkmwhdMrNrpK1reIsBRj5AZwlC2BjBJkXjIrMsRj/57/jSQ3grGPNjxP43kYZGz07RfhPl+ghVYlgm2q3htV9GqJxhckbFrLKf7+PWrhK0XsNR1/DSHoFhIuZHHEz2MJ2QGhmOUQepMXvfhTyG9nUyf/PZedAYp2+j82UUnOk0yO0fTruLPH4WnaYRZfbZXezfULQGajsYowfgBDDZR1khhs7QnZeeOVyalDLAjg5Qs2M4u0dZ20D4a9izI8TxHSrhKqveGqJxBb9/m0H/bQynTm755PUd8klCiMSfPIUiQrpNjKBJz3I5q26Qa6i0rlIsBmReDds0yL0tlOVTi6eoSofSrfF+sImOTyinD+lUNmikA0JhMVv7Iirq41d3SJ0NxObGMua2mGGU0QsHNuzhu+jpEdK0Yf0r53Gu5/zMWElvuWY2JOXq5z/yetOGtVybRAOE5VI+iyxGa8x8DMKkMEMMtRya+LCwSmDgpaeYd//fy5jNlVtLB+Ron/Thn4IXohqX6dauM+9cxahdwdWKNyfv8HT2iJuVJrYVEp3eR1YamHlOUCbI0zewyznGrIeobpCOH2LZAVMBMyfE9FeooIlHTxiGm6R2hbHfIchS5mpGo/k5yvlD5NFb6HyCuPg/kFe2EdEMQxeI6hVyp4se3QYEFAlGOqEwPyoas6ID6L0LgNm5QVa5QKlTLNtDZzG4FbQ43/t+EobKkCc/QBc50t7HW/0Clrks9pYShN1E7/4Bsn2D+eKY3nwPu9Km41RpFV1KFI1CIQ6/hwpCJpOnRFGfWvs6HeGRLU4Qsz3KoIl2byKCNolhY42PKGoX0dU1yukZavwUv/sKG/oxxfhdPFlBkzAoc6xglZO4zzibI4SgGZ3gTE7BrlCsvM7QrRO5LcrJMY3ONSb+BjNhEF76h5wu+kvHd+kwzgckaoGVnbE2OULWryKmjzCR6MUAw699TGwmUNhnbxFPn4LtYWz8HTA8LGHhWAFFuIb0HXQ6Y2+2HJKRQnKtcR0DgyAv0bPecp9gSIRWiOgEVIFWBUZ8BlZjGS1y7vT0mZNVL2HaIRjWj90LfXBvdQyXwPYYpzm2dFBaIT7Y93pdLK9Jmc2xG1cwsiludEQ52kMbkusr19BFTGN0n8CsQ+MCiVcnFZqp26b28N+zGD3CdBvoK3+P6eAJk3SM17lB1HoVq30dFfcQboAYP0G7LSpZymLwkL3TvySv3SKovURY5oTzIVor5NlDRG2bslTo6i5JETHMFlhuFe2v0MHG1gJDg8gW5Kd3YeUW1K6ROy2sbEhpBksXAiugNEqORk9wG7tUyXFm+5TTfdxwDbN2jdTbRQvF0egdlFZM0ildd5VALodtssoulnRR8wFQIiZ7iOrln6oefM5vDnJwm3zr93iY9qgaHuGHXAZ/WfiGwyVnhb+MHvI/+yuYgzukv+yDOufXEkd4OKZHpmMm2ZhJOqHu1DF/zACYFCZoKLwOsqkxiDH3v0V7fkJl58uYa1+hZlaxpyN60TF++xp+dRO/sk6+GJHN9ql7FdL9I1wUzI4hHqN1jpHOUIs+hXSRzSlGuE05GFM6LWjsMrM8hvEAMKBI2LFXkNV1mJ1AZQX1EwayTpNjzuIBAGZoUrfO65K/DIQukeWC0vA/YpYgKJG9N2C+Rzh+TN64iEBTNRzMo++g8wTT9rnYvMBk8D7KkiRZm75KsI2cKBuR+VWmT/47any67O1c3sDIBhTFglwVWPNjdLiFEHvLP+pUcZJjOLuNLnJ8vwqn76HjM6TO0WfvYguLLNjGtbqkrS5x8zVGk7tkJ9/haD6m4bSwTQcTg8RpIe0KSsMgm1Np38CtbrKiDMzB2zA8xAxqqNoVjOw9xHwf4XcRKsMevsPAKOjVdpFasVK9Sj2bwGKEIU0wJIX0EY5EvyCFR5YLOL2N1goRDTG2mh/Zq3/SEih32sjNryN0eb5H+DmhDWdZs0xm4FRQz66ZKz5+n8oqF7CcOnmlxf7JG0i3RoWMyjMHNFnpU0ob0XsHigT8xjIRbX5KmUcEq1/Gnd7FUAVP7Qr7loNhw5XOSzTtVcr4EPw1SqeFLhVZeAnT66ANC3fwBhx8F1vFKK+zTC7ZlEgK9OSEMD3FnB8Tmy5i9TWSZI4dHSIxMDBxBSA9NtwAY3GGly0w8pKtlZc5VBlH0TGlKJg0dhjM9hGGw6y5ilVojMomwmqgLYMDITheHONicrEYUjl5G6exyyRc53C+jxQmm8EWJi+ut8h8snSeB9Rsn32hmJcJnulwrXoN2XtjmWgiDMzNr1GYLx7QP+ecnwefudjsj//4j1/4/fF4zD//5//8Mz6aX18KM8Rc/wqiiMmdn80KOyoj0jIl1znDxYALlV3y2hYiiQiiBMNpYasIs4S8ugtWQOZ2kZtfR04f4fYf8KrfIpOS49kZ9Y0bRHFETXqMpwesrW2gywJDWogyY2xYdAyDRnaMZVdwiilZMsBQHWZZlzw6pWaYqMH7KLfF4fABRqXDZHqElya4QiBPv4/lPIDD74LfZuG3GUVnWG6IqccE7VcoVq9RJHvke38KqqSS1xFhFwwb7beXi4ufohYjdPnc6lIrBfwYufw5P390+aGvP37eAxk+L7zlzVvI6jZFPqU8+iZGmVE4NQwh6GVHZEXKqtOgfvJddDrH8DoYjQ0mCNrVDSLpUPGapP0/J6bgCOg0rhNGA/JkgHd2G3P8FHNLg9tGIyi8NczRXUzZwK/VMPwGo/v/jjKbU935OoMyI9UlDcdF2QGqeRVjeB/RuoYVDVDNHYzaBsbpO8jTdynql8HyyMYPGO2skpUjGv4K5saXSYsB8uw2Zh7RaFyna3k4xg+LRQbyI1Fxhb9N58o/IVEZll1HYDybHM4/OKGgi7/5JRIGWesVRDNfNqLOxcY/kUjNeTh9gNaaiTPmUuXqMvLjxzRIBBpVzNlzqlRXP8+p5bEtXVqLI8b+KkX7Gj+Ih1QME6lSfKVQg7sUZYKdz1lr30Qff5/SrOC1N5FGTu4sndWUevYeS+cou4JhVzG9BtWkhzu8zaq/AUWCpMA1DPT4KSrcQKgEMx1+RGwWqTlKlwQyJO+8iqyOUXYFvDrFQmLrgsDySYuMjo6YHf4pon4Vc+MrYCybvLLrIdMRmVNDmUv7bGt0B52nSJ1gDN5FJVPM6jZsfJ0s3AXASk4QRUrhr52LgX9N+dHmlVHGWMffRucJdnWNsnYRUUQYZYrsv0sz7WO1b2A77edCM1jGYxs6YXHwZyivhrH6MgKQyqS59TsY2YzEqXOyWE6An+gTqtUasTKwkdTmB/jZCOf4+xizA+i8RFEqxOwRm6uvEzstzHQB9V30rCQLWhhFxlDF3F2MKXTG59dew4/ndCkxlFrGL7ghGALltChnx0SmSdHYJfA3EOEV1soJQhpEaYyNppze5QyDlr/ClXRB4XU4bl5HOSEzK4QipivrmOkAkunyyU+eIILNZTFGs3RQzFMQxkeKYQBl4woSjTY9Cv/c1eyzoJQ2ooiX9/zsjIWCWCUU8QmhGfww7kOXlHYDWd9EVLqoIoP5CaosMYRDu/0yI9slzhZ4loeVzymr6+h0Qeq1yE0HmZzC8C5ZNsXd/gqRrNC2fHbG72O6dZRZYVJGuFKSbH6JNJljX/67mKfvEJ++ja6N6YWrhH4LFkOKyRHWbMrG2udJu5efv+e0Bis9Qxz/YGl537lBVtl5/pwFGqJlYZwiw8gX52Kzc35mxOLD4pP+8zg+AI0g734OmY4orBD9rEBtzx+h+/fAkLjtK6jhQ1CaYvUlnpYpQghWvTXcxQmkc9AKEY3Qjaso00dWOwhVEGdjtEipK0lmtgFN1WrwVXvG9ugRttYEzUu8Z5hEUZ9NadGwAoQqaCZn5F4Nd/XzWN3XqRYRY8dlqiQYJpuVGJIJk8oGWTphY3JMIDzsokBEpxhSojNQ02MwKmQbX0fpAvHsOWqvRVHZRNoVytXPf9ypMo8+9rUSDsXqlzCyGaVTP3eJ+okocpWSlkPMg3s4xRyveY1SGwingj5+B60VRec6C7eKWemQ9N4kljat1kvk1UuIkzdAFcTTp0TjuyTSJVgco8w6vaSP5zVwGxchHnI2OqQpCrJLv4+u3UQf/xV5GeGmCv/oz9B5hBg/QVU2mKiIAkXm1ChFiS8EWliIyRNQJiQTZDbB9teIjfewpIMfXuZKsI1g6UIVyBApTHwZsJc8Yup2aDlVMtPHzxIMoRF5DIYiT+fP3aqEVpjZcqgkjg45WhxAJKg2r1ANrgCCWniZKhGLyZyyso4ulkNLQvCs1G+TtV7Bqo6Q0SHG4beQXhMqq+jp8XIN47zYrUfoAjM9Q0ufwjpvMP2i0Bif6ID7gRAYQ1B0b7LIEixhM07GrHsbz5srptmkcel/oigTwiLHevJfMU++iwzXKfw1qvGYb+QplJrSkuijN7GCFpN8gW7exCkztMqgTNDZgkhlVLMx9N9BpDHZ1u9xWmlRj45IHv0JTnpGvVhlnE1RIiId3kMHWzgapC4BCbqk8FeQ9RnoHLa/TqX/HrNkTGN+SFa/Sd7extJzZLJA2iFlAYXbxer/AD3vY9oBJ+2LzMucldYOvikZ+ytY5Yz06Dtot4kbz7GxUIDQBk2nTjHfxwW8H4mTUnYN0/aXYuBw/bnQLFUxmU4JZPiRutA5v5mIZIiMT0mqOzxMT34lXM0+4Ja7xb+dfJf9+kXWB+/9sg/nnF8zSgqeRg8YJkN2wl0qMqTrrdJwmrjSQ2CQ6IiT+AjHcFhx10lUDMWMWpZgSokxeYwwNLgNhOHRkBZS1pdRg36XVEo8t0YeDVhohZ2N8Af3yIXE2fgyWXSCGzTQ4weIRYTfuYaaHaMdF2W6YAiYDlBWGxSYThsrnVBqRc2uLz9Xm7cQjatoYb/Q6emjiBd+ec5nh9AKe/AWena6jD7tfP55jU1oDZSUTgO3ssla8xp5/Tqocpn0AegixVqc0pQ1etERwqkz1SXToMkk6HA8e8zvs4ygT8uEUudEdpWzbEBZFlStK0jbZ97aJpQWreG7WMUMo/cWZXUbnUpUfRtjfojWarkXnu5jhNvPXWSZ3MbORpw1L7Fjusgio1mUOK1rqP1vo6wKo3JKxfaZZxFB/TKFWUOlc4SbMNcxQpSUnVtYwkZ0b8LwPpIcKzrBaV/lcT7FLs7wvV2cFYE4/h5q+BhveJdc28hwjbx16yMD+FpIkBIKhZAShESjUR/uGX4C5/Wlny9KWBQrX0BmU0q79hMjfnOrTj/cYi4KTvM5rfiYm3Z3mZz2gUvd+leW5gtmiHn4TWpGFXKBPX4fce8/QjRg/drf4/uGgSgU0t6m3thEGQox3Uf4TUq/i704AEMgUIiDb8HwISLsYAzeQ1lNrMYOeXUHu3WEmBqUQFAmqGTMaVkQiwtcWHsNq1JH+S1cK6ATDcBMsCaPKYoFdrHg2u7fxZYOEpO+6WPv/j7Z4hRlmlC7RfasditUQTU+oUxHYAWoeQ/MBoyfMrZNZtly3xtYAR37xXup0qpiuiGkc8pKl1gt+7ppmVPqAtSz3q7WL+ydn3POz5PPXGz2pS996YXfPzs7+4yP5NefwgzhBWpVoRXW/AkUMXG4QiQsKrKKeLbi1CgGeZ+0TLCkiVDwUriFe3abltCYWYmyq3jjJ+TCYFzfZOHVMGsbhMWMMhrB+BAzOkQMNUb9Eh3LxRk+wRnvgRXSufqP4ewxslTEyYjD8R1iNPbwIWuGTSI0c1Wgp4+xpECnMdIMKA2Js/p5ysUJVvMSE6eKXRNY0Rgx2kMYAjG8j9ISFn30rf+V0vaYnd0lMH0q8RnKW+F2NqCzehNzesipF5CqlI2VV7H46eM/ShkgV24hFn1UsHIeIfIZUlR3QXsgE4pw5xMfq4VBYdUprDqV3X+IyscU0kcDx/NjAGrT+7gH38TSErnyKl15lWntEmUxJ0WSLE44TYdkJ9/Dru2gs4i4eQPH9BFZROm2sKd7YLWgyHCbExi8i5Y+pfQx0zHVMkWbHqmwCWs71Is5+uQNLAXCdMgv/DZx7z3s6iqlADl6uBRPbnwO0ilZ6yp9Ih6ZJmr+Pn4RU4knNOw66WSfimWR50NKs8sin1E3W8/f2z+KMOt8eHZRa1DNlzDMx2BVKNyVn8t10hho4ZzrzD4lpS6fF4WzImdZDXixAlboHLv/JiI+5bqledcyuV6/gjveI508Qk3vU67coqcL7O4X8IRGoxg9+E9I26Nih+g8JrcC/Pk+Mu7D5BBbWsRrn+NAL1DpAZutl7DTPk55BWV5uKdvki6GuCsGjjYphUW+8irmxusY4yPEyZsITOydkJFdJVJzjmbHaDSb4SZta4XS6TAu+zw9PUKlghVnk0vhVeLshPH9f0emSrLpHivX/ikZJgaK0qxQmh9yI9Og3caz6axnRXOllu5U8QDC3WUD4/hNQGPWpmTNl3+BV++cXxVksUA/i+0tJvdYzB5iaUkoQGuHVbtN2woZWT6LcvZcmCyEZl4WJM2LZEiy6JAVZ5UyaJE8+Y8A2F4bL1zHz6ZUxw/w8pzd+jbpwZ/hZAvc/hli8D4qixFuHW/1dWRzCyUDHNPDHrxPPrjLQgiEXyVVgmxywFZ1he/HY/Zq1+gE21Squ/iDh4hwg8gUpNJASY1TaXB4/B2yMqMuFLPx91kM7lAJulwIL1Ef3mY662FJG2P6/4NSYbVvUFv/Isd2A0MYrD9rqiq7upwWLAuE330+9acRlN3XkNEpWB5ycYKhjyiquyjDobBqFN0vfvYX9jeEVMecJac4pkvL6jDMz8jP3sCKj6g7TRLLp7c4xArXEfkUd/ADvNpNCqtG7rXR5m0iLyBu7OLkU9KZwHarEKyjgi3sp/8eyLGERIRtTC1QdkDSuER7cYxOZmi7grIDRkVCafpcFAJ553+nKDICv07pr4ITYO19k0yALAvio7/G6dwisCsE9V2qTpNAP8ZLUhQl02KMmk+oumvIMkXN9ihUBDrBwkIkQ/iQ2Ewj0I1LiOFD8KoUP0YwcM45nwq/vXQAMAy0+/FhLCUs1DN3zOdL1vhZfIcqkbMDVLEs3qnhu1S1IvbqfGfxkEvCZ6u+iZ1GqO4tSrOKIwRkc8oyJfeaqGyG9FcoKSnzPhftkFoeUz74r4j5Ef6F36Wz8VW+q6G+8jJ1ZWCc3iG0FGryCHXyLsbWb2Gtfg0vOSQthuS973KQzNGGxDYucdNfwZ4OiHSEc/ZdPGGBLtH5jFRKpNA8jQ+YpBOaXoMNd5vcXcHY+l1yQL3A1aSsbGKmM0BTVLd/+H3pkXv2uWjhU1AIi9NqA6f3mEhq3NFtVrMJmG2kKSiEAVoj4iG6eYFo8QRTJ9hWh1IJCruJDOrMRu8TSwuneYVosk/YuAJWhcr4NjPb59AJ2I2G1IspeTzmSPyANRRDIuL0jFUtcMsMkc2XA3PFjMyvEccTrHjIlaiO6t/Gqm5g1C6iR/sI26OwQmzZon3lf0YCwqg+f48IIQhlnWkx4r3ZO1jm8vUgixTPb2EYM1AmqjgiMgxs06TUikU5ozZ9jBgfow2D2AsZDWZ49W00mg+kX6UZIi/8LuVwTGEEXFAzZtmU0A6fi5C0MBFZhLj/X5Zu8ysvkYcXUFvfQGO88HUNYA1vw/QQYUjM9a+cC85+SYi4D6ogVyksjtkRJdn8FKdxEZOPRh7booJtVpDRfUQ8WMZyZnMMN0FMniDe/3eIYoHRfQntNlCzM9p+lUWwjlh9BVulKL/NzKtDmePkU0p/FU8p7Mk9jGLE91VCs7FLqFgew+gJ2tDgVbFVRNJ/G5kcYtsNVOt1CmGjGjfwet/Gn52RD+4u30OzA4xywf5b/w+MoEMz3KC28hoq2FoKn6MRAFHSYzJ3AMHs9C0EUMnmzFdewWjdIE8ndLw6CTl5GePLgG1hU84HSCSG+YiscQt4FpWWjwg6V6kbAepZPTjVMfcn71PokqbbYNu/yDm/2cjh+wBklU0eT+7wjeDaL/mIfshlZxVHWPx5o8s/ffydX/bhnPNrxrgY8O7Zu5S6ZJpN+cbqb9PymvSiYwInQFFyvDhkkj0byDMU7w/v0j67w5oZsBtPKYWJTieI5gWUGUHrGqL3fcrR++CEVOtbvHvW4/LsCLt/G6d7g1wISlPiGQZmPCI5u4MrTEzDRC2GlJtfAWmBWQe/jS41mBba6+IaPlfq13CyKRKTgmf7ZPFxl6cXsequYRkWlmFSM8/3078MDJUsE1/Q6GiIVBGF8awmJ0xU5zVEdESx+jkyb/P5z9mtyzA/hnALhUJGI9qmw5n0mK++TlQMOVr0l2KU9a+Qyb+mWWbEo8eI9k2mK69joEhMn2zxmEk65XoyRu7/Bca8B34N8/1/S7H1DZAVyot/SJyeMYwOiZ1N0uk9tiu7qNPvoA//HLE4ZWf9CxSGSWB3MKY9JpZm4biczN4nPkzxGxf5vHBxxg9R2kLaHgudMzJCtDTRk6ds1K6Rq5zK8C1k/x71xhZz26ZpV1nEQ3J7HVspSmEjhUafPUA0r6PnJ4jGVUrDXJomYKAMF7X6BYxkROm2yIXg6eI+URaRuTt4nL/mP2uU4aLcT98fD90W74zfo9Sa1uIYNTnEbdwgqywNBJT0nu/nZNCFyQHC9hB5hJgdLdMSBvdpbn0ZZZYYWlLMThBJAu4qiV1hPPhr9PAuhYJGpYnjN7FG9/DcFrpxlVKYJMUCS2vKLMYwbKq2g0oUvelTjM5N9uMRW/kh48kBlfiUvCxYOFU8Q5CMHyGkQ9G5QVDkSzdMNFEZIeIzGuM9QlnDkI3nyVzWYo9wdATFFLt5CddfhSyFoINnWKzEp4DAr2y+8LxZSQ+RTdDtmyhhoc2AtbzPKBnSdttI4aG6ryDmR+A2KKwasNR+jPIzsjKn5bR/OLh8zjl/Qz5zsdk5v3zM5ATO3mehpvRGbzJsXafrrLDqLm9cs3LCwewAgF3LYSUeYCaaVPgYyQmTxQlpbYdu+yqLMuNg+hQqG2TxGdcrF9F2gAw7GEffouzeRCVjqlRx8ox08ATduEye51DbQU32KfwWB9kYjxLm+yTRlExnmKuvMSkzwnkPa/yIeedV2mgSb52DtM9RcsBBNuXLG18FZVEcfRcjGWO6dSgVeA1ksIW0AmrzU+pWHe2vMMzPeG/4HoXIuVDfpFEkzPt/zULnXKhcXU76qQQz7qPs8IWRPj9K5m2At/ELvGrnvAhlONC+RSZnnzr2FEDLKqFcLurn5dJqtNQFk2yKNF2sZETdrYHZYjesM0kGVBYDSh3RMCzOymwZyRb1Oa1fpNW9SUUrLC1Q1U10miEN4Oj7CMtFzI/QG19jRoo2LAwhsBpXqcUnOA+/RfnkT9Hbv0WmNQvTRnRf4cSAlmGQSxdZXUPPB2SX/oip2+EHg3cYLR6zyGfcmJyQljm+28EsNZFp4xRQNWss0imZm3wkD/0nUVhVaL3601yGc/4GaK3JSZHCRD77SK7IkPXKOlG2oOOvfGLshZnP0IszFsUEM5pzcf1L2LgIYpxkiD89ovRqbDUuEJOyHlzhTJSk1/8vqOkhebhO06qje2+iZkdkbm25IQy3mKRTKtM9GD9CBm2i8VPE5CkibCOsCrPykMIoqJoeTpoQC4OsFLSjPpm0iPrvkLkV9us3mKsZeZnhy5C4iMGCRC/oLQ45zY+YJgk3GyWXKtewDQ9DmMvYV9NlWkx4tDjGlQ4XwkvPo2A/IHdXMTcDcq2Q8QnG6B6lVUFVtwAQKuMDsZ4okl/MhTznV47CrmNXupRxn6kZMB4+RWiN37pEmWtM6XNqSPamewgEV+pX8Y0KWgtcSxL338P22mB+Ha1hUMzI3CaFKmjnC3bCLaIn/xFR5JSLY2qVFYTdRaspys6Q4RpiPkBXL5A7dR6lB/h2m/Lo2zTtJnk+5z2/SjefMXMbbEibjgz4xto3yPKSwKljmE2ybgPVusajaI9CaWw028WUllWjtGHR2KXsvUE6fow7P6MZzTCn+4jxY4L1L5ClA2Z5Tm1RJyxyvlhEaLtKJjw0UJhV5MbXEWoZI/5hShlQhrvY0wfo4TLi1hKCtPar04z4dUQIOJzvM81mALh1j9PohMCto2cHxDpn6K1z5AXYZcrW6RtIq4ZMEtTGbzEfv8ej478mL3Mals0bhkm3c40de52mt42RjzFGj4jKCCZ7WOYNfO1RX3sZ31vBO3kH5bbI58dEwRqF06HtNhhOn9BWOaRDZPsqXvcV5uOHCA0zYWBKG7t1FT0/ob35Nar+Dp7Zwex2MEd3WBgG+eQRi/ET3HCLQMPR/ACpC6xglYblIsKPr6VLr41VGaEN56cxHj7nnI+ReRvIrfonik9+FF3dQaRTtOFQ1C5AegdZLnCiBex9E2nZWLu/xztGirP5VTrOKoUZYi/20Is+SkMejzFX6xy3bxGIkvHoewwf/xdqZpVm0EL6HcwiQWtFK5+z3tglrF5ETU8prZBocQSH3yK3G9Tnx8gyZsPbZjGfopIx/XhA1++yawjMJGJoKibjA8p0gp+X1FZfZxp0mNke+CFRNEQKyTAZ0XXXsLA/8XyUMqDsfuEj3zPTU4bRISfCwHfqbHhbP4y6O+djTMoR+xrMcJX5+CE3rZDIMPEBZQWAROQJ1Dbpx3203cK2G2jTQlV3UMAjO0A3LnKYjej6W1Tbr2GGlxD998jDdc7GT1nNIoRp4giDvHMdp1CkT/6UvXxOu3OVud2kkiTIo2+hpcmRaCCFTVOatC0HY/9blEWBXowoL66SbH4RKQNG5YKD2fs40mU7vMAkO0ZrjW8F9KITKqbPJJ+QFBHTLOe1YIVwfIgRHaOzMVHSJ0OTNa+Qo4nTY87iM1ZHt6lrCxsbpW2qa59nbLqsfCgSHQDLXboOaAiMkMD9+EClLiK0W4PFGUKXKDuk/IRYKSFApOPl54oqEcUczsVmvxS01yGfPuE46mOFHZzRY1pmFXN8RBFcRb3AEUH5KxCuUZYpZfsqUXUN7/QdbF2irQDDb1PUr2E4PfDbDMqUMk2wqzskZYxOFgyDTW5WdwhGx1gqopj1MZI9apbJu27ARX+HsH6TsHqJ6eF/Yj54H2f6hHnvPdJ0gt2+SbLYIyomXNca8fTPyEVOalrMkxGyeQVr+pgoGSPSKXltB6t5A1MvBXSivoOe7CGDDRLDpqIyHKtC02yCaZGbdabta3imC8Eaw+M/xxVQCJOKDCg1aCEQeYQd7YOGPWKG6XL9eLF2iQ9koZnKKJ45fMzz+Wd0Zc/5VcYc3UULg6eOR6YL1q2fLRHlF4EpJNecNb6pT/i/RyeIZPjCIYFzfnMRQvzM8cCWsJGGpCxLLNPkjcF3OUvO6AQd3uz9gKQZ45s+eZahdMmiXJAWMaqImKgcbdhgucQqxWy/TFG7jG8XZGdPKE7fBVVgpC9xo7qDefR9bDvAPPoBKlwjXwxZrH8JoXLm0YCqW8OJxsjpAWreQ3RusjA1XpZRXvz7iCJFlxEn0Rgx26cy2adpd7HWXid32p/6OZvCZsVZ/8kPPOcXhjY9RLi6jH2vtD/mppU7LXA+Hm+ahZfIwg3OklNsw2BNLbCMgPZiTKPxMqdll3VZo22GuELhZQn5+DGZdGk7NYJgnaiIaHoN7gzeJcqnzMsMYRiw6EFtA+01KN0VinCTs/Y1elMfw/aI4iEVs0rfdkmnD7Cmj8nyhGaZUQ82MFNF7vqMhaISD7DTMeVKaxl/nBdMe+/ibX+N0qrQ71xmUMSY2mKltktfKOTen2JMnhKWc0wsarM+hT7FcHrI6nUKt43p1dBFhujeQhclotJlXM55Oj3ANmwuhpewhLPs3T7r3ybljGk6QwCni1O2rRroj+5TBQrQ6POhqV8qVnqKyOaYwSpXatfQyZDi4NsYwToMHmD4ax8zdckbL2GGW5SmS5qeYrYuIJIJafcWnhkSiymhG2KZdYhmIE2OyjGL2SHx9Ak3pI0c3yNBEl/8A8TKF8jH+5xNHpCbNm58SMuuclzO6QrJ6fgR4+gY26mwG25j730LKxvjlAk6WGU+foTVuEi08gpOtkBh8LSMsU2Hlt/iYHJEkMeoMsK2axRF/Py5KJ2TlDGBWcEy6+Rrr2IvHqPTmNXpAfN0ARr8ZEpqf9QQxCymiJM3QSsM54Ri/bfQCNrWCh175XmfPHc64HQ+8rOzcsLebB+ARCVc8C/93K/tOb+ZfOZis+vXryNeYG+jtX7h98/5lAgN+lOeP2EAmuPoiInlsDd9ykpNYJclhbfy3AXJkTb+k//GbLKPF3SwvVXGlk/htZkbFnbjEovRfaZhh1EZc8WuUAobvfJFRNAEnTEaPcJsbDAzfTbSIbYhEY5PMd+jKFIiv03PqVE3l4nHldZ1tPEU7TfwvSbN1nU8YVBmI57Ibd4qcxp6yqiI6GU5W1ZA+ug/s6hcotJ9GZXNKVZehiKlqF+msLsEdp3DtZKDfEpVxBjKYLOyxWnSozo9ZDY/QWlFvX6DaT4mFB7e0/+Mnh+jKhvo7d+jlJVPPqfn/K1AlotlBJNTR4mlYCUwqlysXWSeT4mlxVz62NLBWf06GomdnOIcv0k8vEelvk219RLWtf+VUqWMvS66KNH92wh3lYiMftDFp0fbbqIm71NMJ7jNaxSdV5k8/N/QnZdQWtHQ4M6OydMpZnULZVgUKMrRA9yNL/NEmvT0gmq1AyLFrm3xID7EkQrHDijjIV3Tp5UnBFrhuk0sv0uoBZEUuIN3yZUicJqU3ibPwqg+ci5k3Ec5S7e3kpxeckKuCla91Z9KoHbOz04/P+F4foxj2lwKr2AJh1E+IMoWtNw2gfHiLHWBRuiS0gwwnQpmOYVghVRp6tKirF/GnT+iGrXpjZ7QCrcYOSGe9ADBSfMWee0SVrjFSTZj5NfZnR1gn93HXrkF1R1yp0H15E10OiMvI0ynhpzvIaVAdm7grH2eB14TN+jSzFPcbAbxGVn3BsXeX2I1rzBC0MyHhNKhb/p4pkv72SLXzSbUT75Pmp9itm4yyUfcnbxD11th9eIfIObHOF6X4973aNoVBlaVRTEhe2YB3LI7zwV6H2TO51YNUb26bDI9a0zk3hpWfYYoYsr65V/wFT3ns+aDpeOP1hq1MMk6n6fUKSfT9wnyhDIZ8dRtMfdN1sMtBtHSVVejyVUGBpRk9KMRZfsarqzQlBViHfMgGxFUGrS0QHRfYZ5PySwfkRxRG93GUjm68xLarVFY11DSYh4f0jMttOmSOtfpPfkLKskIIx5T2fwaWT7kwGuxmsxwnAp9p84kXrBb3aVmNp89D5Ba0JofkwhJU9qEe/8nzvQJmWFR2fgSZ1aFRDrUnRoWJqKyy6ohKU3JYvOryMFD0pWbuMO76ONlTJFzzSCp3QRYNmN/pCFrqARZLCjM2rN14wcn/NOJCWblmEF8RuhUaZqd8zX+T4HWYHzoPAutqTsNemVObe0rdKpb2PEJ1dmYil0lziMcdxW0Iidlkg3xnQouEplNMeyAqTA5I2ea9oiiPVaCBvFkhrHz28y9LnHjMiOnQjU6wk1HmPMjxO7vMmleA6dKrBYMe99Fr3+eTh6xqF9CFAXB+pc5WvQJ3RBjcAdHBqRXf4tJGZEu9lHmmNXhHZie4Ng29dN3sSoby5jusiRXJZkhmdUv4tauYhkfX2/LySPUZOlAa5keWeXCZ3Qlzvlbzwv2xz9tTEbudhGbv7t06UVgbLURxRT5/r8htKtE5PhKcaJicOoUZriMuvVaqOoOUqWw+ip5dYdaeIGHi4eEiyPsMsJxasQIwot/Fw6+TWmHuMmELymL4r3/F+PKGqZWqNoOSMl83mNuSmwdE2VTpsWEyKsTJAMsp8J8eIc0SzguJhjNXcrjN6mbFlgWp/46Q+mxvThhdXCPIRlF91XsfIbE+qkcnay0T3n8HWazp4S1bfqhouuuYp9PxH6MSM15f3BInGeEhk8abuPsVhg4dVQWY8oKsnaNuaE4iY5oZWeslRE9aTPsvEI9vIAh62hKFmVGIWwqXgtflrQnBziTY6TfomO18CslhrQxRAWjehlXLajZDkPaBALmiwFm5xXGxUOq66+hkzlmpcu0ukv38C/QoyNEPEAaNnlth3464OncoO21mOdzClVSqAUn8QGjeLL0XTYUKINJNsKxLfaiJ5hYxE6F1vwppHMM10PJDkn/Hah0mfktgvkB7eiYyPZJ58dU3QbZdICdJlwK16h0Q+JyQaJiqmbtJ55ngDLcQnQ/h6ES8s4rnyg0gw8cva9iDO6CW6dwO5/4+HN+ceTuCvH6F5nNDzC1Isxj2lYLMNE/Zv1YmFXKC/8QU005inosypR16VBdv0Vp1xh2bhHPjvClwKiuM8iGhPVt0tH7eJU2PafKOB9w7F9ic3MHkY7g9DZZmWOYLo5waFoOzcURcrFPnsVkVkg0e4rwW4xne7Qth9SyOYz3CZIRbcdCRGPSzg2ioINl+XSMkPbu76N0ibn9+5jaQqM5iJ9wWg65sHqF9bTketrHKBY4ZYa0S4r2y9gnb9NRBdqpEekTytEjrHSMFiaqcYkiOiSzfLzmDvTeBaBarTF8wb04NHxWvCbjbM56cD4kew7I0fuoYJ2H+QADwar16e61nxU33E3eTvZ45FVpDd4j3/itX/YhnfMrgeYkPWKYDGh7Hbr22k/9G6qywVdXv840n5ComDtnd+gnPbTQlLokzmOqdpW0SJCGxBEOgVOF7i3CImXkrxKlM4raBRLHpZ72cQePKONjZPsyUnrIfIaRTjDbNxDDB8Smz6kTUlQ3OQs3aVseKpuRuHVWpwdYWYQpTObJkLlhMSgS2vE+/aO/wtBgVjZRRcI0nVCzash0As/EZoZKnsXVVc+Tdn4F0WiO4j2m2YT16jrN+hWU4aI/Uu9RmPkYJV1K6ROrBVG5oGKGuIbH0+kTjuJ9smxBkQzpWDU8PASCDRzE+AxDjjBPv01N25TDezTaN7CEw4a3gxAwyk65ns0o5z0qzavku/8junoBbZmIxgXKYJsnjs9gscckOuDK6D4ineHEM8ygw6K6TlN8lViVRNVtzM7nqOKQS4vy9K9I/Dam47G66OGM95B2ldKyGGRDMik5SqcYQLe2yiidYy1OqApJJG18t4VoXMLLR6RJH5FlJFkP371IvvpVhC6X+3AVo6XP6fwepSqJVcy8mNGwPrrucaSDazqkRUrDbSAK4yP9MDMfIXtvAlCuvEbxKxQj/evMrJwwiPtUnJC21cXMx4jjN0ArZHTKxsoXWEiXSm0XuxRg+2hhfez3iHzA7OgvEUIwa11mdPkfkCcjXL9DPU9pVdeoGm1yJ8QtE4z5E4Lj2xR2QLtzE3H4PaZ5Qli/RFG7SOLtUJguKj7BHj/F9eqYtokUDeJwBTV5RM1rEHVfY9VqMK+0MWY5WdDBsCqQThg0L+NrRSZdpt1rFPM9RsLEskyUyFlkQ+zhbUZyD7O6hmR5b3hiaKRXQQpJp7qJXWaowVPQGqWnxNkMDPvFOWxa/bARokqWJgvPUut+xindREcsijmBWcEVn7yXPuecF/GZi83++I//+LP+k7/2nGbH9KNT6m6ddfcnTxWXXhe5cgvXczgip1um1PsPwOhh+SeEK1/iQvUCUOKYLpldYRqNqF/4fQqryrHKiFWJtKscV7YwDGgKWLVbyHKBkh59r0Vc22FsWpx6IU0FlvboXvhtEqtCsfdnRMEKzvAOYbCOH3YxG7fwNWQKbLtGtXkDa/j/RRx8i7K2yTydcNa4SEMrrhk2laBFMrzLIh4yjobI+BSz+TJF6wvEZBjCwBHQi495c3gHpUpWy5xLtUtseBtsVbZZM9vMzJB+PGCYTdiseaj4CcXwLjIvkKpElSlGEaOlQ2GeT7v+bcUoY8yjb6OLDCtok3W/gEYghKAqG4SyxqkwmUqPFW8VzbP8bGHRcNtkdg/bboC3idH9PHE5IYtOqKoFQkcM0z5pESMqK8yFwnRtCstHqIzMAKdYsOI1me79GVbzGrbbArdD3L5BHnTQa69x9vT/pBp0mUY9VOsi6WyfU7+G5frUZkfQf4dW8zorq69TdUKak8fo6gZtYZFVNkiaNwl7dwlne/jjJ4iNLyEHtymNx2ghKbuvUcoAQYns/WDZAJAmcuPrDNSc0+gUACkEm96FX+LV+s1ACBjGQzSapEiJywglFfuzfTSaeTHnZv0Wxo98VMtygez9AFFmqM4titUv45URFaEwdYZr+OTSw7YbOJjUtCAWDgNVYgoLSzhcCq+jRElRFjxITgiTIcP4lHbrGvHKl0BBM5thFhGqf5tEWRh+iyLqkTUuUpzd58C2WM9nOBio2Qnz+IRq93VOF2dUrv5PlNKhojOy4SNCw2Zr44ss3DVcwyPTKfOzNxlHx7S9Cg0kynSR2ZRFouhOhxjZHPPsAYFXJe7fprH+ZaIy4nTxLHa7wguLS0s7+R+eMy1MssbNX+i1POeXQ6pj9ud7GAg2gx1s4SzfH9EJ2qoso8GEy2q4y9xtY4iS3vwMrRTDbMF6sMFxdIQnXcJnzcxBOiAP13AGcyw3xLCqjLMRUltMK+tUglWCKCEd/TWGzjANmCY95m6LxrxHvvo1tIZZOeDd8Qg/yemVEbVKkygbYdZ2sGu7HLSuodSUxnyI0FN60z0c00P6q0TFgprZROgcKzrGnD6mnSkKkeEnR8tN5eABVvcl0mhMc/P3Wa1fx7SalHaIPb6DGLyNikcov8X88t/HNyvo6B2eb0CfufwJ8fGNqKESxNE3ybMZdnWHovkKphCgFVllm5+EouTp7CmFKhhnE/x6gCd+OoHHbyIChcwnaMNh3d/CM31c6eIbVXw3pOG0MIWFU2Zsjw6Q033K6jrp6udAVlDhJQ7iHiOrQru6RXX0iCIe81I6w2QNf3qfqVPlkdBM6zvs1C4wtANip8HDxQF6tsfn8xjX9nCCDmf5nJPpQ3T9MoaQuKbLk8UJltfFSGYEXhdpBsTdNfTofaS7geiGnKVD9qVA6oLayXdQJ29javDzMbnfwp7tw/rX0LVLdGZPGBkCp7LxQqHZ8sR8aNrUODflPucno7Wmlx0xiM9ouE3W3I2f2XVLo4hUjClsLGGjDJfUdvE3v0Fw4qL9BmH9El9xWzTMDoZKKHt/ydlsH3/18zSlCdEUkWtkMqCKoji9QzOZ0zHnJH6XTLpUWteIZ0eYpsfJ8D2qyZgyHmGHGxheTH/9S4zjM4RZJ188wSkLjLhP4DcoRoI4nlLJExKzQs2uMfNXaIXbpIbBoszRfh1PCWrjHtMyx0gnrCyGxP2HVM0G1sor5N6na9iJMsXAoOWGqGSIbFzFekEh+DcdIWBv9hTXM3CHe+xkU6zKFrP257g3usfCDJlLiytlTBQP6CRn1E/fQPbvUO/cYnr5H2OJCvNygm04dIMOo3TAKF0gkimnw4fYlU0cVcUoM0LDQycZ2m5hFhNUaaOkQ8UsqXtd3NVXeDeZMiOnkkzZCi7jhm1yO8Qza+jZHkW4jVj/Aql06ekMpTWTdEbdrRHlCYlaMMlglJ9Rt5q40kEbimk6osIqgVlhxV9loTSqso7hZuThCtHJt4kqa1DkbKocOdljHJ9QmC57rStUlaYRjdgI18jyOU/GbzHRCq0EVSdktfOTHW1KWUGtfvmnKq7n7ipic+1ndkc55+eHbbVwnQVRHlHf+T10WaK8lU90nJiUE6L5E2rREc0sQUweMwraxIbLD5IBjWAN27SJkgGWYRPJkqy6TdWuUbE9GobJYDHE8i1WvU2sjiZMG9xPBzSlS+XsHtb0COPkBzSaO4jaJeYbX2aYzmisv07fbfFo/oh5NiewKki/id+4gK5sYB18i4a/RtD9ArL7MoXdwJR1AGK14N74LuNsRDK7D3HCireKM36Kal2lQKKFhLIgI4VshBd2CewKPiW+5ZOc3WFsB8yLjNXkjA/GBJtmncSpYUv7uZO/WUyQJ29wAU3avcFcSPSyEvYLvqrn/CpjDu+iKps8SE9YMWtYL3AQ/GVywW7jC5s/b2zyT87eORebnQNAqhN6ix4azcnihIbVwhL2T/7BD7FQU3qLHqZhUXWrSCFpuE1W/TW0gpVgDVvYVMwqhjCopQt+193krGpzGE/pCYWBpjs5YP7oNkF1i0dJj1QL1puX0Kfv4Tg1jPFTZHULHabknet4ToWnQYeGMBDJHEGB03sHI1swP3sf0b6CU7+IqSWpW+cg7XE6eYIQkjXHp6xdJixTpFNHBd3l0KUqMHvfg2SG6VTI175MgfEsvu2cXwWick4/Xtaw9xdHhPVbGD+yL7VG78HkAGnaFOuv83D2hEKVuNLhWn1Zy07LlKjMyLs3KUsFlR2UYeMsDtBSAgJUiVXm2K2X0eE6memiUaANmqokPXmbMhlRtapkF/4+TywPcfTXZLpgxc2YGRbH86dcUxm1eMKmkIhgddlHGx+TF3Oc2jZH4SY2At+qYQIr/gbpvE+7uo2cHlLWbzAe3yO78A2yyT5qfkjbqVBWdpnEEx5O7+NqxReDOoH9Grpxjbh+i5Pen/L07C3Myiq96IAveRfR+of1/VJWSHWMZ7rEeYwQBr758Tqjic2V8DoLpkzSAf1kzIa39dxUwVgco/Pk+dfUz8Vmv2i0UOzPnpA9qxEH9YBqWSxr2wBFihQWob2G3Kiiswml01yuh3+ExeQug2euXJ7rcTebEQiDS0ePaJshDesSebCGPXwLHZ2SHn+fFdPF1uA2XkWum1RnPaTlkk9PEMZ9lGEQ5TFeMsCdHzGqrCJsh3tP/pS1+gUWtV10uIVtrTD27qLcNlZ1nTyLSN06UzOgc+kGp/MnqKf/B2k6oep0GLsVHLtOaPoc23WqdhUrHtKuZxhIxkVC6a3QEgrn9HvIEkQ2pLQbnGJQNC8TZnPKcoJQBfpD9dBcCOJGhyIeU23eQAgDPuWWNpQ1tsOt5zGaAIqCR5MHZCrHNmyu1W6cf5ac81Pzmb9ivvSlL/3Y/8vz/DM8kl8PCjJOFktnrn50Rsvp/FjlqdAl1vguJCN04wrVla9yIRvR1jnB6QN0WUAeIRDUZRN3/BZRMQehsbe+xDy8RH30AHtxiNG6CtYKM2vBPF+w6tVxT99Ex1NkdYOs0qZnNXGrJp10wNhw2K9tUI57NJITzPkx1TJFhau4sz3suIfjtmByii9rEHSIx+9RqDmmHaCUwrYDapaD03+LQjtc8jv061eZz/q4yYAiKGD6iNivc5SMqIwe0PE7VOu7ONLmLO8zyyeMkhFtp0PLWsHorGFIl0pLUFgVZvmExeKIWtCmkc5x2jcQcR+GjxFCYq5/kdL59IuQVMfPphGqH4t+O+cXT6YTRtkQLRR2MqGaDvFlBZ1MsJMeTPfBbZBVLwEGK84Gq+7GR4rUudPG2vo9vOZVSjukCHbopccMZwc0iwlW/12iaIDnd2D9y8z6bzGb9zCDFpkTonKbVQHBwX/HePJfcbwOuQzQRYycnyJxKC79Ax4kpxiNS5iGR52S2qP/A1WkxDu/w7iyQn/8F1jZjPjJn7JhVGh3XiN2EkhzevEIIW3mySkNMqRZwTR9lJYIodBZBFojox5leBGhFRTp8gmWJULlmB9awJnCYl5OKHVJaNY/thE65+eD1tD22xzNj3CkjSt9BAIpDApdYhkmBQVnyTEGBh23i8RCRn1I52jAmO5BVWNM96l6NQ5UhtIFoV3jUriLaC0IhEbXL3LZXXuewx7MD2B2SBF2qJgOtaPvU46fMnVCjNZFdKlxTJ/K1h9g6BIrm1C0r7MvJZOkx4btsCEkYjEkFE8wxnuMsglV4ZE7NcJ0Rn/jBsnBd2gZEmdwh8P5Y4bdWwStW/gyZCY10nQIkAinxtGT/04SDbi2/jpFKfAAa3yXNldoVFYotGZUpJwJg8/KJMkoY2Q2Wbohnk8J/lLRaJQuP7LZGaRnzLNlFMzIGrDqriP7b0E8QQgDsf46R2ppUd1x1sh1ytAYobSmZtcIjJAr4bWP3PNd0yUxK1RtHzePkKc/oNq5QV9ajJMhs/kJi/E+rUWfaPQe040v4xgOlXwCpkBryIshRu/bvNT7LuMiJTEtqo2/T+vqP6KrTJ6WCbOT77EbDQiyGZFWzIIu0XyfMyG4VL0IgJzeYTG8hz/dw65ewRAOVLcpKFArLxM3r2EbFk40pKheZyxKlC5p+SsYWpKpiCCfY433MXHQK59DmA5IF4JV3On7iMUJSvoUrZvPHX+KfEBvdI8SRZsCv/UqWWX3U18rgYElLQpVYIjzYueP8oEz5Y/GQtmTB8SDd5irFHPz66y4Ox/5qQ/W92ZyiBw9YJOCk/iUQe11bpeCy1YFUU7IBMRulUawinH4fZq2T1U66LREjB6zufNVhrNHWEXG1sl7qEqXte3f5q/KHOyAfPIEY3ZAsrCpe1VG4RoXK5dJWrdYa71Ebnuks2PmR99FRocEzRskdpV0doLQJWf1bd6Ke6wkPa5aPtqqIUgR+MiiRLRfJWm9TGH4WK02Ky8QPH6Yon4Z0/JAWCingTN4axkBW7/6qaMQz/nNoiDjNDp9tj/u03LaP7Nj73F8SC86xTJMrtSuYYvlWiBuvIxtVvCTMRetDoW1jDUwkz6no4fY+Rzx6D8TtS4x11OiJKIcJFhBF7fSoeo3saI+aTJgPHhINVxDlTlRvmC1LFBFQqV1lezkLZgd0PXbTMoYUcxphtvoo+8znT3iUuMyY7eBLTwqncsoYTDyO3TcKpbbZ7A4xVdDjNkeO83X8EKI4wGOXUVrhcQArRDZBOGtLF3ZfkKcSO6t4FY3aR0+JnUb1GanFOG185jbF+BIB1sl6NETtBOwGN5F+zUEBjXDYG1wG3f2p6yrBCVNOPwuplVBjg8R2YIH5T6DZIgiJ7AqKC2whEVh2fh2BUPaYIfkwmFQjoizCd6ll6nlHeKTHxBgkYYb6GzOaPyQ0gk4MEx23RAjaGFXr9GQHuZajFlpoZwGx+EmwzLB1Dkr0z2qaUSnus5qWXAiHc60QcUKaQctAukyP/om5fA+1e7nlu4BWlD1V1GLOQvVI9E5evXzVE5+gIjnVKb7GL03sKXEre9ygElqWqyEXZzDvyYLt5Cje/TdGmvuOqlKOY1OOUvH1K3m873Mi/hZNGPnQrNfDZx8xiWjQlnfRWlB9hMeLwRk0wfUjr+D/ei/UWldQWiNOT1CX/w9Gm4DQy9FVaZhYSCRSCzT4cn0Cb7jcdWqouI+vuNhJcD0gNBrcqG+Askp7ewRxuIQsehjVztUu69glopYmJx6DSbpDN8KGGcj3lgck7WuYQmPdjJkLVin5qxi9t/EzyJoXiJrvUosXaQu2VAFti5xTI+0mDApY9YsgXj/f8doX+awcQGrWuVs+D6itotjmazXtnEG9xBK4jQvslgMkKZDWruAZy3rtlOvgURQsxrPRdbG4pg8nzIrJgx7YwbBNl2/y7q79Qu/ruf86iKHd8nXv86D9ISNX6EIzQ8whMFVd52/bCz4v529/cs+nHN+BVCUTPIxhtSgDFzTRb5AiPBiNLNyAmgG6YC0zEjLDN/2uNW+hWVabDo7GFhorSkpqHkjnGxMOHyExCFwXZTXRivNFgKnTBCmi42mGD6mZVdJxwvyxSnG8CFubQudzYg7L3FU6TA1LLbymPjkLfzZEfXmVco8Ie3fxaq0QJfIfEFYvYCRLQioYlVWiTBwV17H9XZw659H6Qx5dhtD5dC8BOkCgDKbcjy/T7/IWaus0bZWPvmUfIhZOSEpY2pW49yp+OeMbThYhkmuCnzL/0h/xYqPMbIJMj6lACgyRDalVEsBTq4LlFJ0/Q7IkrRIKWWICHYoFFgnf4WYH2ElfVRlAy7/Dxgn76P8FlMB2fAdisU+te5XKVWEb7q4wRpycJc8W7BaXWEoNH6R4QkLV9qYhgnTHumiR8VwcMcPyIXD1vSAVMM4uYNXu8bx4hgZStBQDS9RVykcfhORzShqF0nbV5maPnk6xTFd1Ogec6eNbZqkRYYwHNAF8zxh2n+HMNji1Otw2LmBMCxuWf7H1vWpXnBvcp+iLGgGDdbdrR/ba9VoHozf51F0HwsPC4stf1nT1E4dIfaXj7LrP/+Lfs7H0QJTWmQfqhEXbgurdRWRTVHVned7slIGlN6PH1bWdg2EQCBw/XUuuBlBEeNPTqk4FaaTJ0TDI8JkgJj1sKRAzvdo+F1mx29i1C+gOleQwwPM+Axdpuj1r7Nq1SEdkI0fEY/fp7bzW9SdBgEO3eACyr1IKQThhT+imN6DMqGobTPMUyxDU+qCaTzAzzNqdo1cpQwXfRaLU6zKBtXGBUzpUYbrCDROPuWSFTDNJrRO3kBOThDtmxB00dVdCpFjzp6QPfwv+HYd+0pJ1P4yAHa0z/joL5nkC7KVV7Dme9QG96G6TVbZ+bHn7gMEBrbhIIWJfDY0WGqF0ppSZAzzKZGeEYpzIeY5Px2feffn7OyMf/Wv/hUPHjygLEtgWeDJ85yHDx/y3e9+97M+pL/VSCwCy2eWzfFM9xMnOsx0AOO95c/13ybY+AaB2cA8/QFmfIyubZM3bqIBKzujPPgW87OH6KBJYvpsJ2cY8ZBAeDA+IQtvcqFymVLnePkcHd0hUguMaUyzdhHDmWEevkeI5CA7YbH6Enp6AqdvI8JV8vYtrHSKOrvHIlxj2PseLKZcKkri05TToEFZJDS3v0qjfoFNfwPftEgPbpNGZ+Av6Gz8Ac7a3yEY3iY+eg/fCZl3b+HGfbKoT1wWtNwut1q3OFjsU6iCdwZvsuav84V2FUd6pNVd8tkTasmYUlqMrAo0rmA6VVTtJczTHyxPoC4x8tmnFpvlOuP+5H0KVRJYPpfD6+fTgx9ClnNkMqJ06pTmi6MC/2Zons6fMM0mHCz2uVq7hPAqeMLGqF+Fs9voPIXFGabbILdby5/60GLWWMxhNqUESjahgFF6wMP4Ee20h1PMUSdvkjstDplwSXYxsoLG4gw1eYpx839hVrtINU/hwX+iOLuL0HcQXg0xbxGN72FbPtnpm7iqwAov4Dav4x5+Bz0/RgqP0azHI6dCEbSp5BFe9yWEkFjpAtH+EtJfZZH1eSM9I8sGdFsv0SmAjS+jZIBKR3D2PggDbS+nW5WwEOFF6D9A+C2y0YKK1FzSdUpdIkp4ED3AEAYrQcKKvf6RM5uTcTy8j4ojNpxVnOJHNvhhFRWcR89+GtrWCrV6HSlMjGfNvUu1y0RlRK5THi/uk+UlpSoxDUnbXkU7VYQhQSmEW0ecvosuc4rFEeuiJEpGGM0rZN3fxnTqYEh8YWMUCaWpMFSMOHobFnOs0wMu7n4FbddYaIN5Mqc2fsrj/tv4MuDS1m/RK3IilSHObtNfuUUUj6gGK+zkBSKLcAyBEY8Jgy2ickYkHXRRMu3dY2RVsGZ7+KbFbHGGHO1xWEpuVHdJFhNaVoCBQvbv0TYrnFkzFukEL40QZ3ehcwORzTCnB6gCanZAWF9lLz7FlvZHojR/HB+8j1/IJ7xWDZ1jnnwXsgWmU6FY++rHxCHnfDaUFDydP2KRR6wEK88d7Vz5QwGgYzigQZT5suGtFdPsjF62LL5JYdJ11rhRfwmNwk3GiPSA3F39iFtSzWxQz+YYg/vYyoCVClUlWKusLQX40qdUCWY8peJ1AYlUOdH4MX6eI/xVktkTnKNvYw7vslLZxAxXmZcZmVEnkiVeOWc6esp0fB/fX6FhNynMOtLfwspsvPkZljhm/PjfczrdQ9QucNEy0AsTNa9icJV05ya2XiAf3UG6Tyk2T9m3qsSqoKys09j+IvH0gMywyJIJDatFISzyrT9Cqhh58BdY6QAme6jWTaQTUtauAzA3LER1DRkNiCqreIb5qSekAASC3colZsUET/rnBcsPoXWGOXgLI5og6juk1SvAM4e56JR+3CNXJXryBGG38H7E7asgx0gHGIaBTFLc1i5FXqLRpCqhQkaYnHJqmKz5bcLKCla4iV8sSBYTGiZk6QxbuzRO3kbs/SV2dRtbSxqrn+dOlrDduMa2HdIZ3GM079NN52S9/0CULqjYFeadqyyEQSQMqkVEZXFC2n2N0q4gDRs567Nd22Qt3MR2dxDBDuXoDjrPIZ1C4zKl8UPhT6ELSl08F/GAZpgPyMuUptPGEs5zsaM9voueHgFgmi5Z7dov/qKd87cOKUw802ORL3CtF++PDZUB6icKySfZGIBcFSRljG0uHy/zCXpwj3F2xmz4FvnWb7PuX0BZNXynCpNHjJ0KyXQfp77D8Pgh/dFdrrZewW9eZfbgPzB164iT72OvvEo+PSEQmnQxwG3dInfWEPE+Kp2TLnrI8SMqg7vEpaK6UaCSBCMPsGcJm5WLNGWBLjXCMGgUOcrsUqz/Fv7gbaajOyTHP8CeDTAv/2Oq/gqIDKvMCfoPQQhy28E4+O+YLJ2QC/vH73e1sMB0IF3gaEHhrPDh2IZzlmgNW/42wo3J6ps8OX2LuShJZisEbgOSM9zFCaL/Lo5TYWxYeJ2bqPFjjOZlEq/OwfgOIRpvcJfAsMgaN6lW1gjKgprrY2Yjcsslae2Q9mf4QYfRZI/eLKOSmaSWAaM+ce9tFjJle/NzPPKa0HqNxFsK2+3oAD0+ojh5h8ILWUz3SVvXaamMbp4T64zh7f8P7saXqeqSafMaplklLTLS+RHp2fsE0qMcP+Lm5X9CxVk6haVrdY7H7xKZNhKbK6sWsshhdA/SKabhUKtd4nOdL6LiU5z+PTQ2+fgJftBhs7KJM0+oapv7b/w3kiRn5ta4yjq028TNGibmz+xaeM6vDlZ6hjj+PmiF1bxEWrv6wseZg1P06dKJHSEIrTPU6T6yNLGiKbp9HddrQ+0KNytbKKWxpMUsnzIvpliGyXF8hClNLgkX/86/wdICJ48RooJWApHMWF97hf74IaMyAWniX/4DaF5EpQlWGrGtEtqVgNumIKSgUXNRwuEsOcMyFLFWrOgMFvcxkym5cKD3HqU0uWf6NBb7rEen1IuEQb1BtnIDy6oyuX8X4dcooz7O/Cl/RcZUSMzBE6rjM3RWUJlNaRcBdLborL9KFrbw7A6ZazAuBjyZPgEg9/MfismcGmfpGUW5YOEF5Cphkc8R3s8es3PO33KyOXJxRL+yTq+4z5f8y7/sI3oh15113rSesDe4w6+eHO6cz5p+esLx4oSSghV/hVV3/XkN9Scxygc8nT0FoOYt+w9SGMzyGUm2HMRuyDYVuXS7j8sFk3hGUxVkk0dUipKGv8IlZ5e8VKzkM4r+bWTUw1h/nX64TihcXMcjjc5QQYt+5zVEkjD1WpxOBxj9O5iGomEH5GcPAAO3epHZhd/FsX2yg78iz1L06DEOBnZ6mdKs4nsdarGNObyHshtIpuhosHxi81NEY5di+og4aNEvUkqtOY16tGtd5uWUkpLACDF/jAtxrOY8mjxEo5naEy7/yDDmOct0EeD5cOZPgyVsrtSuk5QRgRnywX7JLKaI3ttorUDNEW4HrADDXWPL9JimExpui1gteDJ5ikazWd2kY62gNUyzRySTe3QXfVxMlNOAMiNLc8z5E6zJI8ZenblVw7YDDswKO0EXKxkgB3sY2sDP5tjtKxBNMOwK206bDgWFMJH9B+RODVMrMtNAeg0M06e0XUQ2R7pVHk0eIRB0gw7rgzvkx+/iGIDfYSK3MEsbQ1kk6YyhWWcaHXK9us2V2kUMw0Sdvc8knSxPVHrGhcolDAMOFgeUhSAdH+Afj8EQWMUhKt2na7v0dYWyVeJs7CKKOcpwPha3mOuMWT5jlk0psillq/jh/3nrmBvLOlthnSdYfRYIBBc+UiN20fDM/OODxyhkPkdJB2X8sIb8kfU/4NkWjfBziEoNN7zBStbjuH+HhqiQT86IghrR+AlzFbNZxJTNC5TBCsb8kHRwh3jykKJzi/bkLqG2KRvXQNoYQZvI0sxmT5HBGsPFGY7XQfiraG+Vfnay7JMqxeTsLmLymAqaKxf/kEGastAK4YU0tr5KNU9ZOAHjdMbG+DGVJIKV13icjxkM7/CFfMHm5JSalrSDOqXdQsgzSEYUretk4SXqFFizPQy7hi0cRDr+4bmaHyPRlEVEmE8xZn2QNcTZu5hOjcKqf+L1mJYjHk8eo9GsBausOBtYwqYTtHmr/wa+FXAwO+RG7Vxsds5Px2feNf2X//Jfsre3xx/+4R/yr//1v+af/bN/xt7eHn/yJ3/Cv/gX/+KzPpy/9Xxws47LCFe6n9h016aLMCQyHSHSGHn4V8hKizKZkdtthHApnRr2Yg9DxSivjePWUHaVwGkgem8T9/+auH4Zp3WLTM3R2YCqcMGwmFol907ew6pfYCU7Yl2baKsJ4xHrymLRex+xmJI2PodePGWWTBCNTbIy4v7kMaZd4XrQQkdTDBliT59yXN/BqW3hPfkWgeFjXf8HHNWv0D/7FqrSpdJ/xHYG8vAHVPMY8+LLWKZHYgoEGY7pgFUlkD5lWXKW9il0iWnYzPIZju2xjkU6PcLAwJA+d02f2PeQlV2UsNG1ixj5u2AF5F7nhefWUDHm/BBMh9zfQGNQ6JxCLQWVaZmhUMhPuRH6dcfQOebx99B5jGm56PWvo4yft/OboFQliGUT1y8zinkP3JWl7ajpQp6CkGjDQhYzjGJOabeeH4uOJ5T9e5ippFiUCNOk55yxWzVojO4jDQOrsoWtbMraK/DeIfXWDnlxm8wK8Y7ewL/5TxHRKQpFafnIxiVyaWPO99D5jEQnLPyQKBuxElsU9lew2rfwF3tEec7M8XiUnqErq2y1bmI//iZlFJE2ryKByA54WvQ5S4aEdsgiHdORdZQMKOwGwq5jOnW0YX4kBjZPXYpTF2XHPDa+Q5TMWKms051ZjK+vYJglIh+TFx7aXmVajBFCEMoaw/SM8eiI8vAAMxywPv2okMC8dg3OxWafGks4aKHQehlnEZY5Mjphv8w4KPp40qNq1JaWuEBuNzE3vwYqJzdDrPkJlDmeaZPMDzBUjjPbowwf4y/OUF4HNT2AZIZR3aBo3gAN5fExwqlQGidkznWMNZ+KHXKSTRmlI0zPQhczarZDdvIAr7nLokwxa1dohldQk4eYg28Rlwlm8zLKChgZkmjyFKECUmXy4PAOonuBi0WOOb9HJDyuVl/GvPfnrGQ9AiYEF/8OKlXYnkuUj9CGw1TEhOH6UqAsXXB8tGEBAqWgZjaJ84RMpUshzI9gqARVxoxRuPEc+97jF1bTP+m1KlQK+dIViyxa/luei81+GcRlxDSbAdCPTuk6q6AFTauNXVverwOjigZU52WM6VO0UyWzK/BMbGYYBplOOIz2qeYzOqNDTEzsxpy0fv3539IabLOK2bgK8RAqHYRKaRoBAyDNZ6iV18mdDoN0gB+uMxs/RJQz+rMnOIsD1Oh9iuketfpFpNdhWL1AIm286T7m5AhLZ1yorOIrBzuZsnDXcc06+t5fstnYwJseo/QZmVIUKgPH520MqodvI0xB68TBeNJneNWC9BHbl3dwDw65FG5y0r7BXKWU7dc49laoZxPqsxMsy0AXE8qyhdA5qBItXVBqaV1u/tAV17PqnDVfomxkBP7mz1RstIVDy+r+zNf815FUx5yNbyOO/5qO1yYYgxFeQAkLrUHXL2BO76OkzdwJMZ5NaudkjLMhlmFyEp1Qi/vU3BqdcAPf6WBLC9/0qauYybv/T6zBbbY3v0LaeZXm+usIewXDs5D3/gQmTwlP36UMttFuG+F2SXOFyqCxKMjTAxa1C0i7imM4ZG6H/OC79Htv0bbb4IXUpEHLb5PWtnDcNkXjGrnKsZXCEg7b3gortauMMDnKp6y2XsXFgvFDIikYejV8NaNiVMl1xsPZPdIyYy1Yo2uvMSsn7D1rBkRlzG7woQaY+aH1hjwXMZ7zYgwkFyuXiVWEa3gfa0SZ2Qij931QGr3yKrn74+9VK/4ah/NDfNMjkMvmlJX2MQfvIdSMwgDTDBikEzrGIaZZoXLhj9DVNQYnb1MWCQvTYaoyQKOEou9WUbUdziYP2W5eRpsV1uoXEPMTrM7LLHKFHh8g/DqZs0LmC8x0xnTvr1gJLzCrnZJjUlIwnSSsTR7QNhN0fkyw+RU4+T5FfR9j83cIO6+QjO7hCQujTLGjU5x0SscwyP0N8q3f4VH0PtnJtwkWp+wEu8jFEXyC2EygUNNjRPMqpGNEaxd9Lvh5IaawaYct7rVfoTAMFsUMRxWM0hFdw4NFj1IrDCFR7Wv0rDrOlf+Rit3maPAWTbdKMXpMW9jYpaJIR1itVxDj2xS9dxgseojkjP7m71APGuiDv2QVyThd5+DhYxy/wuVLO2AZdPIcZv9/9v7rybLsvu8FP2tt7453aauyfFX7bjRAgAQEgHIMXlKhG3MfJuJK92UepGf9NwxJ73MnNBMaE7pxg0YiCIpgg2iLalcmq9JnHm+232vNQxaqu9HdMCQE1/l56MjIPOfU7r332Wut3/r+vt8ZrtOg5W8jqxwjHyPLJagKUaUYlcAvXMzJPYxkiCFdllJQC3tkJ39H227htZ9hFW5xf3r/3MXUtNEoNlvPI+z+0650JR1ORcX+5C41y6MdbOFO9rDdBrr/LJVW5I1rOPgYdg/pb2CUBTVTovsvct3dwT78kMndvyXP9ymygqzeIi3PmL58lcMnotIr4bULB9XfcESx+ihG50ebjk9YqjnD9JTQiuidDcn//M9BgNnyqW3XIbyCKUzoXEYNniOTLg+omE0+YBAO6BlrSCk4jU9xhU1kGkR2i1Zyil0WmMtj/NYVHDWkSubQ3EGsHiPLlMfJmExY9Np3cDZepBoeIFbvIWdHeCrnkh8xPXuHK7UNHkXrNJwGeZnhOyEns0eI1TGt4fuY3hrq0reJdUWpS2aLPcpkTKxL/PoOx8JC2iGNqI9z9kPsMqOcPWIQtMkKUKMxARXj0wl2zWIlBfP9I0KnT9D+yLmm0iWxWoLWVPqjZ3jhrSEHz+ONPsCaPabvtmn6gwsxwRcYc3YPgA9dHxJ+LZ3NALbtDp4WvCYS/lmVXcz9v+BUT8YJAxNXupg/R3pMrj7yy/SET6++hmkYHC73SckQiKdrbzh3fREIUivACgcY2RxV5jT2H5AtHar2iPnsgNx0qCUTuoaJWYwJVAdTWKj6ZSSSWZEytVzIxwRxQtXZwCzm6HCN3N/CqEJcJ6L0HEozwjVNCtNB6BIxeUBg2OTrdYbv/e90VjaGVUfc/hoaAWiwQyZBj8dkKCqSaomNR8NpMilG7C4fsLd4zFqwznOtFz8zCanSCv2ks7CoSvjRZ18AgJUeI47fBARy8AKF+7M7xv0IWzjY5mc/v0pyVqaN7L+MaUZoBC2rS8s6338cFadPr88yW9Ax+8yrCX8zeocN28LNTezgErqqAIGQktX8mKJMySa7uOuvgNAcpQe4lo1NC8sfIADhd5GlRpkhaXzAcPI203RGv30T487/BSMZshQmJ9NdttdexJke0pUGZm2TwyolLmOENthbvM+GaVHLJ6hkSlXboZ1VZMJiYq6TDTwe5ic8l5zCdJebrWdRvVepzAjj7C20XSd36rRkjZbVI7cUWsNk8hjjz7+P2fFh/AaGa2GFgiC6Tr9+BXP87nn8qBNS9r/0CYGSKz1aTgvDvomLT8P85Dh3ITL75fPTasTV+HXi0QeEXgdj7XepjPPnlT49JfvzPwfAbIeodoU0HdxLryI7JsNkiBjOeHT3ETtbd9hbDknznEtBhGyso7IllcixV2e4QZdYSjytqKINqnCHhdCYR3+GmB2iswnKjliVBZEf8HixSykqiuQ+eV5i6JKaXSfI5+SLA3CbiEd/ge31WZYLwv4dkuU+tgwh2OB6kXCSDZnnCyK/RSxMNJoym7AoJoRmhBQWKuwjLB/dukYRnDfaGpgY7Zex4zlQUnaef3qudLhGGI+RUYCoX8XPwUjOkOkETB/RfYbC+fxznVfF0+dKWn00PtbMBn1v/YkztHneFH0xHFzwc/BLr8q89tpr/Mf/+B956aWX+O53v8s3v/lNXnnlFf7kT/6Ev/zLv+Rf/+t//cs+pN94DExC46cPkpUZIQYvIBa7VPH8PEZPVWAYUFVor4M5/gBmeyhhojtXScIOadBhkC7J0lMmSmEIwUNRYp69hjHfx8zn1MwGy1qLfOPLxPkMf3YPkUssx6KodQmH+0TzjLzMoR6QtX6H5eFrFNMPaFz+Jr5fZy4d5GSfbHqAm8/oDu5QmS5RusQyXKRbw5l8gItA927xoJqwlb9NRzq49R2y0YeUQciJ1hwLh3r3DsdOnU7QIc5G5LqgYTfRtiaQIcGTjVVZpXjivDtBlCW3Oud56D96mBZuD7H5bXjygP2snm1z8gH8yGlhYFB463jSZz1cZ5ZNn8TfXQjNfoRQBbo8H8x0mZ9vfP8PiBm9FF1mlA3ZCNdoLE9xrRpCgVieUHZfxEhOyS2Hk+IMb7pLK6+w3AZ5/1UKCvYm3yU5fY+1xg7tYJsyruj4HYzR97GlQZAuoP9llNymOq2gyBGJj1f62PEe2q3jj+6T9r+Me+t/QS93SeIxVjbDrnK016agoGEFlMsjVukQ8+ivyfuvsPPK/43s+APeSB9ztrjP5eZtakpS1a8xVSVROiaa/yXz1R6+ZeOYNrqIMc/epLJ6GKaP3PgGStrn4qRiipWdUTrtjzaEqorYguViCsAwPaNnbxGYAf7k70jH9zAaO8wvRTxcHAOwHV06dxB6gvMLFwl+cRC6wEwnrAx4mJziIdgM1jBPX8ddPKQr4HGtT6JjBuHg6WLTyoagckqnhxYmVf9liI8pDKgLSbp8TGH5TN/7v2NVEBguRfsGsUqwVocchw2SoElz+wb1osVpteD09BTHa5JHNZZyhde6xpbhkT7+HjVpUmx+mUlZsKM9nObLnM3uYg3fQlOgz94lXp2xjAa839zECttcKzXbeUnZvIHOYEpE4q4hspRmkmEXOcNiSen5SCFx6tuwPMFxOjhBC7n3HSgVhH2q+ia0bqJliPB7+KSs4jNCO8D5DEcSs5gij7/P0eoRWfMq+7HiWmhjLwqkbSANRZULdKV+4vWpjACzeRkWB1Db+nt1sV3wi8E1XFzTIS0z6k4D9I9GYvG0+/RHFHYLOueFhKauIDp/bcNsEy/exRu9h2M5rKoVdaMORfzpfzDooIclwmsi0xHG+D6h6fJs0CNFYrlrnDYL4sRgZfnotZfpLA6xERT5krRK8cINitkDtD+gGa4zNQ3sMkXpkrbXpzIjlionbPfwK4nYfw2V17FGJ5itnMLSGCrl0G1g1zbZrApO7/+fSMvBbryIu97mYDXk2p2XiIffw6gSjLO71KuYyB9g9L5M6XUp3RZR7Qr63f+EOL2LtfEy+82bhK11oqLA6txE2S3Kj4ktLGx2ohto1M/cLXzBT2dZLlghiOyAebEgbFxHf2yDvPA2qV//X5iVS9ZM72ns3/7qEbNsjpQQlzH4fer5jCof42ZTvtS+TR520Ks9iKcMgj5RvkQcv8m0Kll0ruLWX2C9eeU84jSdU1dzlP0lsptXsTwHXwrWJz+kb9lki3uUx29gZSusxjYzOyTq3sJM5xjtazga8g/+P+T9Z7GVplF/hroGC4/F7F308pjJ8jGivsOZv4YtbbqtZ8j8GkfpmLJMma/2uF57hqRckT6J9R4nY/rOGiDwhaBAnHf6fowiuIQlrSfn65Ouqxdc8HEM8fnrY5meQVkAIOIT+Alis5bVod5oPt10EoA8e4eqSHHm+9Qdn7HW1IoZi2zCw/kB0dpLrHe+StcdsBQlU0NA/wV6VcXUb5Iff5+t1g5+8zKJ4bKWrxjf+9NzB50qJpMGdHssnR6Ft4UfusjhD3nu0j9CZQvem+8hrSbDaIP2RFI8/gFqUENaJjI5Q62OoQK7dQ0RbBF0X2A1e0hQ28Q4+gHmwV+hLR/RukF244+5O36fvjRIkhE9f43QbfzkkyskuHXKIoXoEpU7+PRrlEKqlEo4XDieQeT06UZT6nt/iaUFsvcMSyFJzBCn9wK6ts1i/StMi5gty+f4wf+P4XIPM1pjfe136O7+JUayQFrnYpaqmFMuj7HiUxi8iFklhIsDsuUR1SqmublOHPXpBm2kqgjzgmx2jPLX8OMZebEgmH6IefIG0gnQXhMxuMk0mZD7DazFCW27i5ImRa1HHvYxTt6CcAcnXSLqNVpekx+O3uLO5u/RKCuy5i0cBAKFUDlC2hhAq0hIiiV7CrzmFYzJe0yP3kTadYzp+9T761SGj1j/HebNbXarhGUyZyBP2Kgq/LOYrUuXmFQZIgr5YHLKtLDx9TarYkWsVkQ/Nhe84DeL3O+gPA+rKpGNK09/b6aHrGbvUtoN9tMZkXN+T5ktH7O4h3zvMfLqq4wqwWI5IsoWFP2bTGf3ARgnQ6SQnMTHzIoZK50QrHKeS2MaMsQI18BtYuZLOHsfY+1lOHkd5/SHbNkuXm2TtH6FrPMyRbvP/mpBUC5wojZK5aj5PsNkRKpSsEMcZ4120EOrHGwfPVpQ1K9iNnbIOzfRXge52qX0G/hKoYQmdhr40kMYDvcb29zwmlCkWNrkql1n3dQ4fo00jsnqGmkPuHv8Hqa1xCmOuMIdfvSMFQhMYVJS4pkfOchqDS3hsUKw5a4Tihq5ceFU8EXGmHwAwAeGJpAODePTApRfBwwhuWY2+Ztalz8c/ZCy9/Kv+pAu+BXSeyLykULStDs/13ubdpukjNFoWk7nqaP2RnCJ0J7gGC7+xxzFAyPiZjhApxNCf5109BCVJ0jbwbaaUIJd38SybFCKUFQ49W30yV0ct0mlDNzlESqdopctStMj6vSwbYdlaRJ0bjAzLU4dn3ZzmyAeYm/9LovTNyicGgGC+fJDLMNAHvx3pNuirARGllCadcT6l0ArSrdDUgyfigUG7oCet44jXI7TQ+b5jEpXrMoVs2KKsASOcPn43DwwQjajTVbFiq7bu4gX/zFEMn4qiBfpCP4eYjMAKx8j0hHK61FadUqzhtF/ltPJO6ycBqvlLjfrdz7VQFG3GsycKXlZ0PXO/+24ilFCcN8OUVu3qPvbSNOD7josY5zWNeJijmsYqPoOYwXZ7BHL5lXkdA+6t1CNK0yDHtPZI4zTN3G7txkevU/NqWGP38MrVowffQcV9Aiu/xGzsqTp1JimQ6bDN9m3fLIqo2a71BZHpGf38C0Lp/EiOp+hs5jiOKH2wtc4KHO+0XyO6YP/Ak6Xyfg+652Xybwd3PXzSMT6EzFYYIZIIdFoQnk+NqlKotfW0KspfdWgMQuwMwPB0Xm9KJ1jFAuU89FelUByq/4MsTkjjzU182Le8+tMpmOmp29SFCvicsla57mnYrMfIRwHHY45PHgbrSG6vElT36bl1EicDGezgTtasd6uc6w0nD1merTPRsshX7/FsVPDDnp4UhOfvI1pGMzUkjRfYh29QWUHBJ3nkf07eHaN072/oFydUKYLonCNyem7xEWM1b6JF6xje/vo2hamPBcIS6GRixNOD99AhJtYZY5X30LGM1Ip8YXgRcsjs0OsbI4hKlZCURVnnFU5RucmLX/nEzX4wu5QXv2fEVqxUAnzdI+66WJJBza+jGOEKGlTrbUxx29TpW10kSLiIfwEsVnDahK7KypVsmnXkLpACQtPBlypX30aq3wxHFzw8/JLF5tpren3zwfHa9eucffuXV555RX+4A/+gP/wH/7DL/twvjAIFNb4h7A4Atc7F5hpKIMNVOMmQuVUVgP79PtP4qdKphjs2nUoCjyvSUfaVF6TqXHevaqKJR4VcTqmsEuC3KGTTsjmu1ztvoA4e0Qa1JiHVxCOT29+ip6lGDWJyZC1SpHFRwSzIUXjKrcNSfDgbzGKFVgRlnudru1j9W4iV0OK4dusRm8iGs9SLxWtIsGaPGSKJGxssJAupeGyrBbEKuH9xWPqeYPnnQYSg2kywzUcXui9SFmVnKQnrHsGC8vCDSJcLZDN68hyhZLeeSH9Cfrpfz7n/Krq6Z/F040xQc9eo++sXTycf4zK8DE6N2F5COHgFybiEFphpifncTBuH08GbD7J+TajGnI1A1Whgj6V4VOFl3m4/JBVfADT+1i1KzSyBWm14Cg/YaxXlFHIUk6Jalcw8oqByhHJENuVqOZ1lNmB0xJRPHGxmwuCtX+Ek39IEraZxse4asW4/QJvkvOV2R7q3n/BaezgDl5GDu+SSYfM9FlozbXhO6TLE8rNl9GGS6gUG3YHoU3C+jUm00OU4VLTBfnjP8MXBr3+HSbhGmtmDbX3GolMCKUHnN+LVnqGOP7BeTRF+8YnbGrdUuK5EWm2pOk0YaWwlSDKEjynhcxixBNHIcMQHCX7rHkbXKlfpVzYRCsBVL+Q6/dFwx6+jVqcUKg5fScinj1GtK4ilyc400M8teRm8zJjpw36fJPz/Fr+HWiN1bhE3rxDafgck1LlKQ3DwGleYWQFeMdvoKRHqTUjkXKwvE/UfYZpNqPIc46zJZthjVJa6IUmjVdEeQtl11DtAensPg3TQJQlfbNO6IZYzTvkZYw+/BsMIbCWJyihUYaJabnIImOQL8hnM+zYZ3P7FgdJjhVewp4doZUmqTyixjXEcMwq6HHfgB21pFal1A0Xd/wQy+shnSaFklTeJiq8QuGcF5TW0HScHibW02hiO95DLI/Q4RpUFVQ5ZZUh4yHoJoXQuI7ESj9EryaYrUuk/LQigSCr30Q0bl0UXH7FmNhcj25RkD8pjv1sSGE87ZySusQZf8hseUQmDdq95xDKpmpe/dT7dLagdDpY+RBO30EogWVyPk5YNY7CFm9MPmD97C36RU60/hXixjWKxR7L4V2CoHVe9BBglxpf+PimxAk3mC/2WaRntAc3aR2vsOaPUYsjRNtmSUG9vYOKj4lNC9rP0Ai7WG4be7iPtF0C6WJUFe48w9yssbcccdUOYXqMWd/Gz1aI2ZuYRKz3X6Z0mrizuwgpkbM9FgcxuWHyvnTZiDZwDJdFPqdWzT+xWXsuqvjJQjOhC6zkBG24T7+fH8fKhoh0iPa6T6Oqv8gEZsixMFn2nmfTbZK7W0+6kj/ClCFt+6NCtxA8dckFSdNtoipNZXlMV6fI1RmN6X2s6DK6/zy1ra+i976D77TQJ+9xVOuwO/+QB3rKP7N7dE2JEC5u2KP6zpvYl9uIg9eRySPsIGSeacz1q5SYrKRFo3WD0l3ncPIu08EttnWFvXhEoQr0+D4LKyTSGoTJon6ZUTVDzw8pyLDnexjBBqY00cJAO2284+9TrE6IWlcZuR0qXeEaDrkqaHtttIb26hRn8oDK9rDXvv6J86OFJPc3/0dfqgt+y9FOC2E8Onc28376ZtUnRLcCtOUxjfcwkzPcxpdpauhKj7en71JVBZPFIa3gCl50ExdI0wcs7AYLoahP7tOYPKJaHJC3brGvJ3TcNqUpqDsNnNkey72/Qvp9WP86kVenfPQ3+LaPHSeo+lV8MtR0lz4ST3RoXP0aWBlFq4lhCLQCYdcQiwPE/Ahjtku9cwe5PEEIce74adroZIZTZvT9HkfxMTuXv4ndeI7c+mwn76fnT0Pefg4z3ERZwafWcUJXcPga5sk+RrRB3vxIDPFFxRI2W0TgXqEg42w5omjdQF79Z+ispKxv0XQ2aLlgJseMVEXdblBpsNw2RrgNXoG2QsyD75KevoYePINONzAcD2kHLL0mcZXgOh5u5nDNsaF4SDqdYVompgLDDTiwAhbxPtHJa1ind9GrY/L+MyyqnKxxBUM4eEWMlTxArn2ZRvslqnyEX0lm+YTcsbF0yqZ3Ca+ZUuz+N5aqxFMlZ82K3uIAczVBhH22vB7H1fukboiZp6RVzqhYciAURTZkp0qQ5FjzPRCCpdtguTh3pM2q/HwQzAu6B0usyOe90fsIQ2KxjdKKwArwDO+nnP0Lft3ZS0+Zug1MYXDF8nEAKx/B0ZvI5DGh2yBr38Z40jAnDIXMMnSWkJEwPvohYuMO8/iEhuHiWR6zfEJgehzEj8nLnJZX542D17llRAynB9RbL6C7LyENgXr0VxiqRBcZYvg+MtrAno7peh1yGVIadZI8YZrP0Z3bTCbv0zAUMlzDXZ3QqG+zazo4aDzp0fUvMRqYuNKG1YSR7fFeNWU8PsCXJoawWERbNOwarWAby25iFFOc2QGlYWNrRRhuY0iXxun7qKN90BlSgNqysDYjFo/fxoqbaJUjnjQC5lWBLVxsAWWl4EmilFQp7mwPd/IY0bhC7n+GQPiCLxTG5AOU0+KDcsSG1TyfG/yaci24xP+rGjM+/mtqF2KzLzQm9kfxwD8ntnC4HHw6LtYWDl37o2dioTPG2RBfSton70KZUzoWk6DJ3DCpIo02BVcXczJZw/PaGPEJ5uwQU3ro9VdR8RjTrePuv09+9AZrlkWhDZJySbk8JrVqiOl9vPVXqE9+iHn8PaTfQroNMq/OIynZCNaxshnZ4d8xwaJz6ausGk1mokkNjfGx2ktk1vGtIWVV0HQ6T93LWk6bnt+nUDl1u840H3O8PGYQDujbHzVtCSQdq0/ns1M2v/DooI9cHgGg/L+f0ExWyXkdvyoxrD3UxtdRwiJ1uxx6PZRWCF1SUT5NrBK6xEqOsQyXq+F5vPiPytKRGbEdXiKrUjZrl6mMHkoAhknWuIOoXSNf3eO0WNE8e5sQzW0jIFCaavSQQnis4lPuX/kn5PmEXtinsCKazauIg9cwW7dQ+9/DchrIconc/2vqbpN8cUQ52yW4/A1ioO8NUHqF7wScxgc0DJNydYxZu467HCESqMUnhPvfp1q7Sbf9DJN4jum3qYwQIc6bKWflhNha0rK71Mw6d5p3UFrhnTwg92zi9YBde4BWIRvODrXXHqEV6Noa6fgDTK8JH3MqE7rCqFZIM2C9eZ1htfgH78teODz97MzLMYtiScNpEMifzUGuUAVVfQs5uY/wGlR249MvEoKKEq0UICiqHITCWx6iR/eQp6dYg69QSoHyXEgUQWmgnS6F12RReTwyTS6nM7p+j6MiI3LrHJ68wWZjG706QdYGqPrzIASe9w4d4eJUOY3TH2JKi6XXQk0ecOp1sNp3aPWexTp5m87+63S615h6a9RrO8yVom6Y6PkBrc3f46iMcfMVa5mBqWPOkhNmSGqWy4end4nzFKecY2/3qf1YQ4hGUgrF7uIBaIUxfp9Qelh2nWrtq8C5wVBRv4FIXwdpgt/GWT2CKqcItz/h+gdgCottfwdn9j56//tg+5SDV1HSJTLqF41cF/y9+aWLze7cucN//s//mX/7b/8tt2/f5rvf/S7/6l/9K/b393/Zh/KFQlbJufOWVpTJCr3x6rnYxnAQWsKTInHVuoGBQFseIhwg5ucxNtrpIa7+Ma35AyJDkWUxiRdhOA20LpkUSyLDZCubE0ZXkYtjtF9jDMSTXVLZpbb+LHZ4DLvfwa0FdL0Gx1WHIhmynki8wEO5AUoKjLXnqWRC4rZ4p1jRDTt4WZ9ytofKpqx7t+jUJCeLKb60kWZIqmZUR++wsfkCItTMizkNs46fzvG04k5tm1QYTIspSZ5gCQeDEuvsLnE6J+i/QGt5iDE/xPRb5N2XPuE48ZMomzcwTAcMl8Jb+8TfLiYjn00eXkJEl36h58da7sLwfQDs/nNPNyQTtWSlMxobr2JrC/XxorQ4dzAygg7CtFHtq+yu9tBoVm7ETBzxnNJMH/0ZW90XMBYPUH7I0o/Q6y9j6TZyuI+SEhGZWOWIIrPJtr7O0fQdhNdguTqgE2witUlq2mivgasVThljrYasVEXr+h/QmT6A6UO8bIURdhBlztX5Pq3uLUyvSxKfEmy8iuWvMdn/DkIVOCLDW51wWRfgdgg6N3GMEB1skknJWbpHPT6hrgskBuLHoinMuOCqO0BFAr9aIM0xWu0wGLxCOv4QL1wn97ZoyzN2lw/wjYDHi8fcpI0/+8nOUBf8BFQF6QQ4j3hdrI4xdYk1eYAZ9Km8OpG7w8JuYmLTf1IUFlXy9KEi8jn2ahcjPsSe3sddHVIaHqG/xlqrhrP1Nfxkzqx5ie9nE1T7OkiDTWmQSZCeRMZ7NGyH9tZVioUmmpqILYPx5C6uaTBf7FPadaLuHWRwnapasFw9xDQsKFfIcAN74xv4QoDb4lZyQD0e45iSJDJ5lJwgSod0ckxUbyK8He6nJ4ycGlnvNlMRMy2XNN0eulqxZoQoUyI7a5RUVOtfoTCbVKaLePqsEFgfc0I0qhjO3kWrCuIprL+IMD26/hqTxha93MM/HmGYBXoxBEDPD5H1n63QfiE0+/XAEOZPjAr/OD8qBFjZKSKdoIIBlRkR2i0yZ8aqyljVdhDuZ0dEaq+PWByiSwvdvoVYnqKLMQgbdElWznFVQTh9jJ3MkVmCefkbnCVTpBRMw3UO7YDL0Ra+t4WIrnMteY/D4TsIK+Qk6pPO7mL3utj7S8xQMy1jFu1rTIXFlQis/BQjXVBEmzSsGn1zg/Wrf0hZJDDzKHd/yK1yjdn2M0ytdbo7/4jScDGO38HrPoNIRxjxAXJ1iFrsUUUtjrNjCstmNX2fqnmbaTkmSzLKSjFOx9xu3sHL5qAKSreHFj9ZbGZN38eY7SLKGGPja6TeRyIgqVLE8eugSoS5j9z8Okp8saNPXOFzs3GbSpc4wvuZwim0hq1wm2F6hmu6tK0OGkiFxps+wJQGulhixacUi0Pk5X+J5fSoihijZ2L4Psei4Cg+4TW7w/O2g7uc0nz0F9ibbSw5RugJuSEoVAWNNcLBS6ycNrbjs8wWOOO72MEasyIAY0Fe5shok5rXwNj6NiuVcRQ/wJHQpEDYAba7jmV5dKwA24iw0lNKvUAnJ3iWjZVMOFnsswK2wk1qVgNLOOdxDrM9IumjC4FIh1SOoDSj/7EX54IvFIXTQW78HgL1cze8aA3T5g4TUqKgw2J5xlrzBlVth1o6ZFqssP0B9pPnnZUes5UuKL0uIzRb5gmuNFGrIbJZMSoWnNYuEa1/BeV1SQ/+GqFL8sUekedjjN7Hj0e4OkGGIfn8PpeiNXK3xio1qE0f4M4XJF/5Ng97fVSxZCvoUTNDOH0dzDrCqSEWj1BVibAczFt/iFqNoXGF0urxQrPJjfqcZjrDWA2ZeTlzoWlZXazPeW5rYX1u/KhRLmF1ej7XnR8i61dRn+FE+0WhVCVWeoaVHSNkRioEmdsmLhMO7TrbzSskKmZ/+TaeGbDlbDFY/yrpah/VfgbX2kK0pojJPYQbkq9mSL9LtjxF+01KGWCP7nLXb9G9/S9ZrlKujU2kfI/p2d9i7zyLoebona9RyQAdrVM/u4tRpRiWjaqWGELgGA5ydUQkDNL6VZQMUcLClT7a8Vms+RzOd1lpCFePuRbdpGc0yJwWQsBo9ojEbXFy+gbr/gC5OMINniHoXGUdiXQ75HYdZbmobIg0XSZene35Hnr0IQDt9nWWXpuiKuh7fdAPnp5HM84JojrL5YSeqNNvPYslbAxMpEox0hHarl2MF79hCCFYFksqVVFRkasMx/DOo12BvrdGahrUoys4h7tkQLlUGLVtjJqPMHp4l75BEfjI/nOYWFwOdxhOlzB7wFRXnFKyEa4zCLbJ0hlB5ybKrEG0TeW2sJSgrBKEW0e4EUZ8grIcVqMPcIIu7uMRmZ7STqYkWjGwQvJ0AmXO4Orv8/ryFEdIrkWbtKw2YLLmbSGNXZahw+78AUXYx09PaJsR2qxz2azh2i0ydwMQWNkhlfSR8tw58lF9jfXlCbZSCErssETtv4HdKGjlq/MmqjxFVgnlkw2kttNhqebkVUHDaTw9x0Y2o6w0onULaViUP1avvOCLhzG9RxFt8CA75avB9V/14fxEdpx1DP0D3py8ztd/+ssvuOAfxEGyzzSdUhMar5jgC4tsfoBoXWKRz7i3WLFlxpwGJcKogVtDx/uMgjaR18LZ/n0qq4a5OsDe/S41r49hBeSjD7BWQ8z+C3hBj6C+SbU6ppw9opztUa69jNTgScFtqYmTMf767xLnJS3TpZBt9ooa2WrClcGETmpT2Q2UtLGFw/Xo9qdc6R3hcaf2PNdrt1iVSx7OHgIwTkYMnI2LOufPSGG3kZvfAECJn1+Rl+sMU6eY6nz/5Dzu8okxgLDZCjeZZmMG0sQvM0rrfM1kTd+H6WOEEJiDl5+uu6bFiEW5YCPYwJchprTQWp83YmcLrHgfqXKiIiPVCr08oe40aJuawush7ABVVeROk1oec3zyFmMJXV3ibfwOGDW0cHD8DrpICaqEKrhMtdpFOAFG5xqJsLjSuErNbBCrOWUxZ7t1HV3mxGYDexZjdy9jNRtURx/gixzO7mMOvkS1toPrdNDSYVYOOUtPOE1PGJsjtD2nFs+w0aju82ipcfwp8/gxqoTd0iapHF5s1rDkjEklmTY3mAmLy6LExUZohT16E704xQzb0PrGP/geSNSKo/gA23BY89YxuFBmfh65zthdPEJpxTSbcLvxDLnOOVzt09Q53Uoi/MF5IsnHCIyIrPMCVeMKgdOjkBbyxz5bpykml1i7VaeQNqa9jdKassoQhSJLloyNmONswRLFzWvfojH5IcJzsa0689oG7eFbROkST2v6jcscuQM2t34XFgdknTs8DtaJ8iHr7hbWxj/Ccxswvg9SsFrsMXNrGO0rTMYP2XaaLKe7NE/epAoGsJoQDTxU52Vqfp1q/Ai53Md0fHqbLxGe7VJJC0O7NM2AUTqkVbjUpg8Jwz7S8AniA2TgoaSLWUwRxYrK66HEuQGFiUZlM/A8VL6CagVP1gGF00Funs+U3PFbiN0/RztN2Pxdsuazn7pWAmB+cO7cmC0xstm5SO+CC/4B/NLFZv/u3/07/s2/+Td4nse/+Bf/gn//7/89f/RHf8Th4SF//Md//Ms+nC8MSnqYfgu9GiK8JqnhsxvvkZQJm+HWU7vS0qxT9r4EgA/cavpoNK7wyQGz22Z5739nHp/RENBs32QRrDN3A0bj91HpmHJ+hL70DZRdw8jmuMJGvftXVJ1LCDekImOWSMzONUp3C3txRCqXeE6JWB1juHXE2XssMahmD3Cu/VOScsZ8ccB6+wpy8HuM3/8OWTLjUnMDYV/CWpxQDzs4YQ9TBgThOq4MkNmUzvghWpdEomLc2OB0eUpaZuxE1wgqSTw/Fzqao3cRzjpaK/RqiNFaUZo/m5K3MkOq5jP/Iy7dbzW/iLVNVqaMi7PzLs7yY3FoZQJAQc792T0SlRCYAZdrVxBqhSfPN5cG/jpaVPjRq7jOBhmKyeo+y3xJ3xvQa7nU917DtgLE9B6iOGV58n3k9qscpjvoo79kY2mTrT/HYnoXMT+kT4Nqo8eo/yKt5QHG4fdwa0NuN9eYDF6lK21Wbp1VkWCtvYxp1Yn9Hv5sHyuPsdM51eBZDG3heOsMZEQxfsAyWRBRoaJNjGJF1biCqGIKp0Nt+hjbOMWp32LR22A3O4X8mLwsWCGwbIsIB1W/9KlzaKQFnszh+C20EFiDFmr7K3i1W2jpYArJlheQlDFxkSCehAld8A9AGujWdcT4Hm70DEaVYg3fwlCS3Khh9F9C1XboBBu0kU+/K6U3wKpN0EWMdEOq03dZjr5HbNrMlwesR5fw549Q8QEzDEZODSNYJwROypQdr801b4OkERAvjsnnP6SYP6LV/zqSLQpaWKN9CrVittqjbN8klx5ukWMlp8Qn3+Nosct62INkjGNGEPRJms/hak19d59kfgzLQ8yNr+FlS4JaSDmccjyfYMsU1f8Sw+GMut2m17tFPRDMYo2z/lUKq448eYuyLKBzk9jp8mj5kLRM2Qq3qZnNT3UUFUJTihILhWHYFGYdNr6OqUs6hos4OqQsTqmkhR11UasxoraOKvWnFi8X/GazqCbsL/fwzYDLbgdx9Pp558/iELXxdbLe8yxkSW4FnMZn3LK7TwUBH6dw2ucxxDrHmN4j9lqgS9zFEXYe01wMaQXrNNvPEEzuU0XrLFWB132O3JBkXpuVGTDy+0T+dUBRTB+QZTFZOWPDMjg5fJPdyuHV9nWMR2/hC0FW22acg9ZLXK+F6dS5Fe0QLw9YPvozGo8e4mYW5TCHjSucRnD0xg/wfv/beGt3qGNgdV6B/e+iixV6+C6G5RNXGdMy48S0WKUjNta+xFwqVvmSg9UBl8Id0GBnI8TRm6A1dnOHrHHrU+dGo5iVU6QQ9LIp4uSt83NsOojLmx8JqLTmqSWs0p+fQ/4Fw8TC/DmLlK7w2fQuoVGMijOyMqNXxpyZDTqdNdzjN6jKFKkKEioOggbWaknRv0NSWyOc3WfDNNFakKuSbHiXhgpxfQ+RLtF+QJmUVFf/kFFlMTp4H9PW1JaHpKsZbrxiZ7NNGA3QRskyaGMWGY2df0bh7vBgdZ/T9BRnuUe1OGLgdakVOYXyCUe7mMsz0viMk/gxpe1zMn/M1uBL5MI4d17WBQ7yvOSqS0ydwtnbEHVIhhWGNrDWXv1M97wLLvj7ov4Bbkja8Jk6DfZNSb/WZ6ENyuSEtfXfo4mJI1wsXWJlQ/TxG1hac9PyOO7fwokn+Kd3KbVkthpxafAsjclDsvkRseHhDl6iUgWW3aTMFriTx3hugCwWcPR9lFMnVhaV65FbFUNTY7YFXvyQ9xc5y2JFHgy4ffAdytUZpi7h+r+EZInIZijDI1n/GjNRIbRBKCTh8oD65APE5AEzv8UhMXedOhvRBs/VX/pcwdnnnlvTB6cOJIigjZb2T33Pbyeao/SAk+MF0fE7OIdvYqPxNr7KyqmxSs4wiXljMmZZLThaHGEJC3cg2MpzLO0jipLCzijnpwjpQ5Ej/Sa2dQur9wyr3b+gmD7GHbzEHWExnXzAmrlGmh2T1FxM+xrMH7KwI3j4fcLbf0hQrMiyCbpxFV2mVNG3KbXE9nuYxz/AyEuCrXXyUkG4RqEKltUCjWL5xO5dPplBa6dP0H6GLDlCuVukCFw/5PHyEbXGZfbSMzLhMxOChjQZLw6wTYNg65+D0BjCPRclPsEA1rxNSl18yslWLmJ2REjmN4jowRPnDqEV5skPIJ0hTBu5/rV/0Pf7gl8OUhegK5R02Qg2OVjtE1ghgXEuFizdDlbnJma+wK9dovxYvJmOc9LcIXOvIFIbr9HkZLNBUmTE8WPWnBr2yZskxRK3jLl2+Z/T9NZY87bJSDhNF5TCoL88wZzuU/TvULgDrOQI4iFllZAZDhJJnMfok7+kshx8u0Zg2jgHf0t5dhendYPKsBg0n8OhoH76Jo62qHrPMJYmXnMTY3FAb/ASp2WKnO8zTKd0u88z334FYXy00aa9Ls1gQHrwHeaWD0XKaedZtlqXUaKOzt+DqIeK59hWhBifInZC9qo5lY7p2n0KXbBKE0qdc2/xPjeiO9jCpXJqKNuiSFf4jRs/U7PDBb/dmJP3udfYItMFG1brp7/hV4gjLS5X8INyeCE2u+Cn8qNaYarP9wZ+5PL1s79foETJSjqUrcvMjn+AKBcUH/4dgdfgZu9Vznb/gmPbZ9u0mBVLkiqnsjwi28H48P+NlBbT7a9iXP2n2LMDCqUwO88jVn+FpTXm0TsoZUDoUkiJaF+l9Bqk4QBr+D522MeZTlDTA/zOHyCTlJHlkE0fErguwdnbiOU+lt8m77+KRpCq+NyRzQxoWh+tmbU+d4QLjBDP8sjKjI7XvRCa/Zz8fURmAPNqyu78IUII7nR28NMYFQ4+0YTZtLoM0jn65AMQ97AGL1O4XUQRP0lZ0ogqBSDTCcPFLhmKs/SYttvmLDmjYbe44m/A3g8RR++i0jFe6zk2gyZV72W86S7l4ozT8jXs7d/DUhWyeQM9v8d2/TJlVVBZdXa1wXPb/wRndYxYHlKzY7BDdF6wypcUaGS6oH35n9MJ7gCQKJ/49P/L0f73KaRPa/N3MBoDsg92qeIz7PU2VZnB2m1kdI2GWaN60nhpCMlJcsTDxQOuNa5jxUcUacIwOUOoFW13DWO8Rxh1yMsT7MZVsDychok4e4dlUaEsn6L7HGmV4Jo+UiXo5Rmg0fEIihX8Ayv/x/Eh83wBLAh+7Dt2wSf5UclX6QqFRCM4SU4oiwXJ0d+xtCJq7uGnmpEFkrbVQ5lt9pNHzPMFfb//CedJOG+gMN6+iycMzNYdquSERrZCdzagfp0j7fHo7HsYwib1BerhdzBqPkY2ZevO/0ScxSwPvofr9zCb1+g0b5HVLnESPmCuCjytnz4fCwRnZoRSCarIkBuvsrI8jqoCv/ss5vBdNqwaunkNkYzR3ZeZtG5TFEuCfIJEY4VrlKQM9/4OBNR8Cy0Ett3kSm3AyeIYq/scDa9Dlsxxql2MJKFq3UIe/C3oCisaoDovcbl2hUU+p7vxVYz5CUPL4CDeo+2lT90qlXSROoPFMbosoTw7NyD6DDRAbQMmu2D7VM5HGohCZ6yqFYER/Ny1oAu+2PzSxWavvPIKf/EXf0GapjSbTf7Tf/pP/Omf/imNRoM/+IM/+GUfzm8VZrlAVCml3UaLTw6kWkjy7ksYzRWF4TBViycDJRwnxzRqrR8T/mi00Dh8slCnNeexUCrHn97HMh2ay2Niw+DYNEmdAN/vIf0eM8PlWu/LuA//AteM8KcxVX+LSe95yiolCdY5NF0GRgNfTtnLT5k1t1hzm7TiJU4Rk1UZbdNjb3GM3brO1KnjmRaP9t9GBx5xahIqSd/K6CxHxCksTr+PtfZ1LvtXMc0z5PTs/NhlwsiKOF0Nz1X9XouG0yWKNsjyJWHtKhgezBKE3/hUNvQFv34IAQ/mDzmYn0dnPhts4hcJCEkRnDusKF0xzM+YpBNaXp14HGMJm+1om6bV4Sw55nB5RKUr/E6AQKJ0SUiBb5hcycGQFvbiFLn5AtXuLqJ1k5nXJE1GGFXGygZVjXFlRUZF7gh8ZbIRbGDNdvGCNfTkPbrxKU73Ovdr6xzv/gUbjR36/Rcww3UmVclQSNY3vkSlK+ZCsjj8a1h7hah5hTgdMSkPiPIYN9pirDSyexvD7+MOP8ARNo6zRqFhujqjMBwynSCRrITDov8i06pEk9GlOp9qG5LSNTGK6qkwwKz5yJPXsIyCavAK5ceK9ZfDK0zzCZ7p4Q0Tyl/JVf/tIQ+2wd9Gc26Rbbh1qtkh5Au0t0np9lD6k89yJW2y9gsIAcX0HVbVmNJ0MNGU7dtIr8M8T1icvIlpWqTyGoGCnfAKN7x1msMPkdPv4Vo9hB1ioDG0pJQVPitKs4fhtKmrjJUtCaNtfOFh1G/A/BGV1lQCkmzKvsrZXhwSTe5RqIKTaI0BOWk2wSoLhpM9el6Herlg9vivCcI2j61LfDB9H9OyeEU22akGVK06IzGnabUphIVc/12ELqiMgFGxz+P4Eb50OU1PkL7kYHVAaIV0nR4GJh8uH+KEHRqqolO//ZE9sDDhY/oWlSly5xrSVxS5OI/bvOC3BiHgMD4iqwqyakrfdD7qN3sSb63MiJnXJ6syHGlh/ATnLiVtFDYn9TUeL1Mc0WBbVHRy8MuCq2EL/cz/hnt2l7Kq8KMuB5bLSXLCcrmHZ7s8Xu2SqZRtf4fSjTCkTS1Yx7YiDCS2kqh8jlxOcFyfyJRodw2hLPT0faxkRNAYwNk7yOl9hJsj0gJdVsiuw0lywrRjc3j0DoE6YxWf4QTbtP0OtgwROkdKi1Ux5kSnPOpcwREWjwyYJUPKqqLrdem6bVrCwsrjjwqPxeozz8u4GLK32AMg8BtEtg+mQ2l90klEGR66/wIiGaL97hfa1eYXxbKas784b5DwEQycNoZhoXqvUFk1tGkzzA+ZTT/geP+vaER9bL7Jc83nGZenPJrt4fRfpqkqvMpCDw+AlHgZs/LWuD9fkhmCkBWTdM5VDGrRAFONsbw1akLz0A5ZxILNWh95ehdnOYWoxaqcY+uKVKUMszGOXcegwsBGJ+eOklmZMK+tkwZ94tYdusImSkdEx29jGB9SDb6EqDIKYSPWXyBZnXCyeEBkN2llU7gQm13wa4Jn+OQiY3+5j2c42KMPqDldUtOmFdxA5UPkyetILZDxEYU3QFExTkc0nCbCDBGOgbRDno2uEO79gMnygLKc8/rm71C1rnDF7aGO3yNq3USaLtVsj0o6ZArmUuI3nmc/OcOME5x4yqXmZSqdgRDUNMSzR2RljhVtYId9wipHxhmyvsGjYsZJfIolTbp+A/PgOzRMh1AVOFKR5xk4kBQJSRVjmT+n2ExYsPkVlHNGaYR8UaX9hS44i8/oBDbD1QnNYkaMpFYVrLktWrN7PNx7nVr3Du9ToLQiUylWsTjfHAGYPsYI1gB9rtnW50702vCw7v9naskYGlvM548ojv+O7f7L6PkQEXqUH/wlXLpJ2XqR0fgYy5GEjZt0wg5itUKhmAnJbPIIv32NyA4wnC7C8qiCDaraVTLD4iS+T7UaU5oe27VNiqoksuvnkT9Cchz2OJYVuUro+y3O9BVE0ONAmBg6R2IipMEyP59X5GXFZrTOolgQWXVyo3buVywkcbTGvfl7pGXOIBiwbpzP08rQY9g5d79sDTOMQvGjWbzQJRRPGs7KHKlzFBdis19nzGKOcfJ9dFWhe89S89aoN1qf2PzWSPLoyud/SFkSt5vs2QukB1XqIWqS4+QAigWiSghsD88Nwa9TKoVrOozjM2b5Ar+sWC2PqJtNmOxi2qeI6X1Wo3cYRV2UHeAGa4h0RlEmYIC2XPpIbK8LVgBWgC1tHMOklS9x8hxNRTL+IffsAFkuuJ7PcOKcm1Gfx8LDkxlJkbBaPaLjKCq3hdISZfosggarqM/+8ph2MgIrJJebiMkeZRljtG+hbYuqqKG765y1brAfn9c6jdDAMRwUFcfJEXbuYOFytXadTJfs+W0sr0HghFyEaH7B0Qpjep9315/HYMGa1fzp7/kVc9Ws8+dSk6YjPK/9qz6cC34N0WiO0n0WxZzIiThbnq8/d2qXCcwa42yIEIKm1cEQBgrFMD9mVkxp2W1qVv1JQ5hmls1wDIvjYAO/dYPqw/8nFAsaQR8pPaxwjXk6YbgakjW2OaGg3XmeXEvcYgl5QjF+n9lqjhweUu9uUEoHDwNn8giyJcL0iN1nWAQ9Th0f2X+JaDWlZbiYp3cxFmPK3nXymUGZ2ISWZKe2g2trvOKA3E0wswlClyhhsrt4cB4/zhC34eJ9TKAN54Kz69FNKl1hiS9qE8gvjoqSXKU40vuEm9yPsyoWKK1Aw5kZMOjc+OzPS8doSgxtIooluF3KxhW0SjCsGpV3PnJ7y33EwX+lUhVp7wb7ZcJxcsShOCAUFX4yZJQO0YsD/MYOPj1E/yuQLsiciCwdEQuT1G9jFzGxrNGu7yB1wbtlQrJ4zJq3zjpgzXdR4w8p29fItr/BSE84Gt/H9mpcsxsISkb5GRaCfnSZxHmIzlPyysS8/30M5VLGBfnqEubz/yvVxiXE6C5WtsT2G2S9V1EaXNOn4bSIy5TKrZOsJqRVijQdTouE9dYGpcgYdJ5ByibWcIkW4fk6RAqWxZSSgtA4j2tUhocZDdCLEwi7YIdA/Jnn/WfFMV3I5wgElrxwNftJWMJhPVrj4fwBrrRJ1QrXsCkQoBWmND/VjKxQTIohlarwTI/xkxSgk/iEtt39xDdMVDG6rNBUCJUgJ/fwtI29XFHsvsf62nWOGls4SlANjxG2B9kKI+qRFSv8xjXU9AGZ6ZNpTVmteGf0FpN0gus43Gn2WZYz3l29ySydUYmC06DJFadOUqVUlk9ohxiVZLP7HFGSU/SvUdV3iE2D09n7eO/9J9Jszvr6l8ilR2l5qHjCqZCEpkOZK8DANGrU7RQhfQK3iy8SQEKZIFUK+slqN5shhMCXIb4bgrvOPFryaPYhqio5i8/o2v2nzyKNRRX0Mbq3EUKQNz7fwTar3cAIN9HSfiqqrSi5v/iQtMxwTYfrtVs/c8rMBRf80u+Uw8PDT/38rW99C4Dj42PW19c/830X/GTMYo48/BtQFVZji/wz7BG1MJlIze78PSwpqcT5RKZmRZ8QmlWUPF7tsipWbATrNK3u07/lumTZukkgQTo+xnKMWp7gtq8RhT1yKSmsgFQ4+JaPIzzc5g2YzzADj7x1g1mrziw/Yz9LuelZuI2S2LvKO0nI8uxtklqXwO/hje7RGjzPPLzK5sbvMjx7k8SpM9Ya74Xfp0pOcNeewzh5jyJLSJsBE8smnu0im1fo+dep7A5G+zoiHeJEN5H5gp7fp+U2Ca2Ivzz7OxpBjdu956i8y1QYGLVLVIb/M0doXvCrQwhQ5bnkSWtNbNgYvVc/8RpHeLTcFgLwTI+8yjENi7hc0bI7TIsJZ8kpAEfJIWveGs35HmcnP0DXtnHca4jGdURLUgxewGhcwktOWbbWQCiyxTFF1MK2C/JSEmyucxSsIQKDdbMBnedYHn6XZHWC57XwF1N6lksYrePMj/Bat7lv2CyqnHr7KjOl8PKM/fm72N2bHIZN8vmH9P02bTvAtDzspGLgBcyjLZbLE5q2h33tj6nSJaYTokwD0hkNq0nTaWFKi7SMOX1ajDTp1eqcXm8xjM8I7ZAd+yrOehdzcY9KK3SZI5MhWI2n59IWLgO7C1QQmpg3b372hYl+tkz2C576/qCFSVq7joXEmNyjWo4wyx9Q9L78mVF2pa54p5xiSEWj9wyJ0yQRJqnTZL77Fzjd2wjbQ9Uuoy2fltHGLvZQRcIwO6XITlkMbhA6XyLIbmFUFTKb4xvvoYPrmP5tKixGpk8Y7lBqEx32kNMfsi1Adm8jxw/BXHBQjFkdHXHKCxz5bXYufxORzpFZSsPr4Cwn5O1rJI6DcCJMQ+IaHr3GdaRVo+P3MWL/6TikpA3YpDrmw9n7PJzdp+7U2Yq2OVgckJNzd/IOdbvOZrhFVuakGCxNm7oVfnpLM6p96l41Pva3C3470BpCMyApEqSQYLeg/ywkY1SwjhImBnC1do1lOUcLzbQY07Ban7twynTC/uIxh6tjbMNmze2jszMQJq6/xdKKuN+6BjpnXlYYZYInXY7LY1J13pH3ePEYc2CQujXm7U0cu87AbbFZaDxpExczjLVreFEfSUyqT5h5Ac00RMcT/IO/pXAbZN11lLRZXG4RyQ6YV2mbc5bqmNB3yecPMZGI+T7p5W9jexpt+cwcl9H0fRakZNmI0G5jaouNcAsjHbOVzegXH1KlCRgmRtSlKnKq+mdv8BVV8fTnkdPCv/k/o7M5Ktz8lFNC4fbB7f+CrvAF4mPWcHO3TS+8xqJaoqsVYV5CuEGpZujVCYYh0UWKUS45SU4IfY+W1WHp1Cm6z1FOHxDWa6hlgRG2SBvPEISXOIuPKBvbxNNH7DVvsRNuM1iNSZd7EH9ImxofNtapzt7lerjDaPg2tvc7rEfrGMEAZVrMdEns9OkqTbt2DYTAnjxgZ/332PUjmtKl4wxwhIc93QMFWqXIbELldXHTIcnZ2xRBRGqF5DqhHnx2XN8FF/wqqKjQlcCWLmJ5DKpCFTFRkXKUHqBm9zFn91kPt3Hrmwh/jZFlMU32WRo+G1d+n9VijzjoEmQTLK9OtjQpnQZeMiKZPEA7Y1pRl73VhHpjnai1SbH5MlNhsihA1zbYK4/pDrbpIQjNBl8dXGNZLmmaTZytKfrsbVTvDnaZIYYfkhgwn++S+zUMQzArJowmJ1yyJPHqiO3sDDdxWN94kUmR0/N7+D9nzOhTTIfSqv9CXKx/UzGEiW8HpLKk7NzGiDap8piy/wKehsPxByhVkEzucePSNymRGFLSCC7DfAr5Ch32KIwQq/ccRnqKmD5E77+GFTbRTgsjukJpGMyExDA9iuSMVdCkdHzynVvYZoDp96mcDg3houI9dH2AXv8yq2rOWdjGnD9gYvlc7nwJ14jQhktRu8JcKA7mH1Ae/hW1MsczA8Joi+Mq5mT6IU2nwVZwiVE6JK8KwCQwIubWlLvzXTzL52bzBot8gWvYWKZNmSyoOzW8ckl5+haFXWPcfZFm/XyeviqnFLqgEgW78X2qVp3uH/9TxnLF6ejRuQvrs9t4tY/GBCVtaN+A2SNE0KMyL+b2v+7I5AxdZOc/L4/AW/uZXFZEr4fz7W8DoE2Dt80HPJ5MiDzJertFJSSe6TErK7z2LUS+QPkDDpdHhEaNRTlDy4J78/sE0RU27Ii8ypjLjHL4IaYhgJxlNmHVe5524xaDfMHIa2CKnFk8Ieu/gttLsXsvUNkBDa9HTQlEdBW9fBO0onQiTuND2lXK6fIxUgtq0qC28Sqz8YfY4RrR8duk5gOmQYuydpmN+T7Ts7eITJNefYeo/xLSqjMarGiWNazFVbRKUINXqKihhE0emqDPG4ilkERGyOWgQ64SfCskLVMqXZKr8yitFPHU/f+CLy5yeYCoUt6zDAZGHesnNF/9urDjX6KM59zb/y88d/1//VUfzgW/hsTVktP4vK4/K6bYOIAgLhPiKuF4dQyACAVtu8esGPNw8YCj5SENr05o1ih1TqlKmn4TrTS25fChTlnrPccgHZO661j1HTxVIYohYWOL6uxdGn4Dy29QPv4eenqEufYKld9lMnyPZqvFwpSUzUusmd8mmzzGEBrDDkkbG5wUC1JVIFTG3OtiSgO/WUJUIM0KN8yooitU2qEFaFMzihPi+Agn6lEXEok4j2CuzusFQnx2k4fEQP4GfN9/3akoebD4kFUR03AaXAqufKJO83FqdoNxOn7y82cnJ6U6ZmyCWU7oBhuYfh+lKx7kI2K3Ts2O2JImUoC5PCGyIrpVTLEcctYMuJsPCc2I03JFNxqQLCb47ZskTgO7cR0tDIqtr2PPH9MxbnDmNtlw2zyc74KAx5aHZQb4KqIubJSqKFcP0Q//C8oOmC0csvQEQ1rsNC6zrO1QmDXifMg4HZGVOc7gS9TNJqtsztHxBzQGA9qFwrnxPEVwhTIagAYzm6JOfsCyWJKJHKP1HA2rxcyYMXDXwN/GCLZRy0Mm0mXbjlh99Y8YFQc8Kqcs8hV3rt1BVj2qekKZHeCHaxTCRD+JJkUY5O3nkI3raNMF+Q+/5wfOOr7pYwqT0PjZErC+yJRlhYVDXlbM8xl9dwPHcIl26rhJjA56n2hGnhbjpw3NvaCHY9hkVU5kh0jkJ+b/0iowpmuAQPWuosUSUR5CMcXY3iFQ8DvXvs5ZktIpZ+jkJtQiqirDHd5jGtU57d0hsBwKU9A6+Wu2qpLCsCkUjNMRZ8mIR/OHXG9dIylWbNkRxtFb9CyfRr/HodlAmEDjeUCQGT5ycY9k9gENQzBe7uNIi9Wj/8r40jdYLUcErUtYpktcv4E9/BAKDd4Ar/0iMl9S2nXM5WPIF6j6DqVVx6pvQTpFta5/ap1kCQfbsEnLlJpde+o6DueGQ0XnRVR0CWVHVD9Wz6l0xaycIBHUrean/q509WRtD3lVUOkK40IjccHPyC/9Tvn2t7+NEJ8ehLXWCCF49913f9mH9FuBKJdPIwhEMka0PjuicJpPqVRFpSo2gw1Cs/6pInJcrZhlMwCO4iOa9Y/EZqlKOFWKqHaVIr9L2O5D0KEyHYponbG0ud14FgMTS9qsqgVFYwu/1sfUZxgnD+j4Tc6CDQZFTHX0OmmxxEhOubX2Io+aNxDRgNXJPTLDxF4eM1w95MAMOK1vYZoePenSuPJNrGIGo3vUklN8t4Utbap6j4mqkCqmh8bMRhiLXcR0FzfZ4JnBS2S1G7jS443p95lkEyaAabd4LrDQGsqLAuVvBFIlmKdvcVkukFaLzG0/jV34cQbeOoY2GegUnZ1R+C6GYXBv8QENp07DaeKYDpaw8Q2fYr5HWsbM4xFJ70t4ZoZy6xSty2SdGwgBkYayPGNl1xGqYHX8GkEQsbt8zFltgzJ+TC1cJzM9ksELWCojn31Iq17QjW6hc4Vh1jgZ3sN2WmQqoSMcvDLGat9krTXgeDXhJB3TDgZ8kEy5Wr/GWFo8194m0Tmnk/eQx68TS4MtEaD6LyFP32RHFfRa1xBO52lE3FG1/9G5E5LCdxjnipq0kWpF2grQxivYyQBOfoiSsLRMymr2dDJtlnOM4x+gqwLde5ZicCEO/kWihE0VbKDHj847GNIFQuXoH4uCMYsJOj0lzeZM3DonhsWrzWeJZB2FQlwCY/gWs2JBqiqyZEQjalPZDSrTYLFKCDrrGEffwy4S8u4daplCmzOY7CJiC+PkAOl1Mdo3yf0NXGFyWswR2Rxfg/3wrxCXf58yOcacPaKsbxGXS+rJktJpIda+Tk86CA36+PuEeoWo90n9iMP5fV7uvczKtTguDrie2JT63Db5411hcbVkmszYCDeI7JCaXScpU0bplGk2omE3mGVzOn6HSTqh5/eQH5vWiCfSFxWEEHyys++C307WvC1qduPcZUB45J6P8Dc+MR+yhYshVufFFSD3M9bcrad/N4sZMptSeW3Makl/+B4dQ2CGa5SGyb3agLrXwLNr7K92OUtPicuY26qE6QGhX6cM16gk7C0e4xsBh6tDelGXszKjb0lO0oyrl/4JSbkiHr6N07tKPR4xKZaU2ZSk/iJ16VBSov0uVTrhJOhw1H8e2+lRul2a2mQnPWUwXRB7LZRlY5++jWEZ2MIgb1zDKGekB39KmhzhtG+y6W/RcXvUzAaH8SG91YSaESCG72I4NUqnQ+mvUQYbnysQaDsdMnW+Qdiw22TCOc9df4KVnSFWR+C1yb2NX/Ql/kITyBqXa5fJqoym3WaiUu4th1SUdN0u23abvg4IBq+yJQRmvkJiUGIwQ9By2tjZjOnRa1SWwyxsEPlN8rWXEcE2HcNhOYswqjGHaEay4pZQjBa7OAf/nSTqoeYll27+T3QGryCWU2pOSDa+j+/UkYbkbH6ItEO0OmYc3cBzfazj17HLEqe2xXWricznVEpTGUCwBskMYZhUTgMtLCorwujc4iDZJ27uIPwBK2ly4Y13wa8LFjaXostUsmQQ9hgMH2IIC4JL3I/3MK2QyI0odInZeJ6V32d18GcMZg+pR+vYusRSJfnha6Sd28xrGyjDJvPrbJYpTjrHBJLec+zV+uw7HQxMOn6LUTzBNV1Mr8WzgUd4+DeEZkBWHBFVlwidDXKVITa+SeB3EZXAHd+jig84mT9AXf42Z/kYgaBSJVoK3rFsnvebnGiJZ/vk8YJLrVusueufmFdd8PMhkeyEV3BCwcK4xCyf4Rke0mwiVUIrvIxjniKiAQs7wlMm28EOQtYo134HVc04qFYUyYcMnA0iFIJDQJMnZ1Smh919kVXoc7L3HTrNa2BKVJqQCAfqPc7SGc3udbJ8iZweYSGQw3fIN7+FU5mweMBjO8TweogqZWfjm5iTuxgnP8CzJZ35IXY6I5cmoZBYqmSSTtBoJtmUS8LgUjLkTBj4pkHn0Z9S91qIxjVyJPNiga4Eqyph3Wyw2dzGFBbJ7n9GLY+p9AFGtA7WuXjMN3zG2YhVucQvY0g+IHGbBJe+gvbOm3SqcJPS/qQAOQ+2EeH2F1rc+JuE8lpIwwSl0D+PmLxmIYM2pdMjJaccT1ByyUIY9JtXiMwGy3LB48VjxlaA53UoK4XUGaaUaFmxO3uELW1mAqqN32WejTnMl3SCGergb5BeH2PwPKbXpeVtIjyPdhmz+PD/wcAbUB18j8NgnXbneUylUfNjhEzRdoTa+CpCF1h2SKQWlJUFaYTOU3TYw/L6bF6+TpQM8dKKw3iPkpLY8pgvHuHZEbMyQ2x9DSfY4d7iAxKdkvS6rEce0nTJ+7exjDrW+B0G8QSvvkniNGlaTezRXfrLY2qOy2PHJ/Qa2LiYlkXLXZBVKQN/7ee6VlY+RiwPwKmfu7Jf8BuPMf0QgPeJuW5t/oqP5mejGVyiNfs+7wxfuxCbXfCZWNLCFAalrui4bfKyAC1oOE0m2fhjrzyfKEghqHSJaZhMsgkgmCRTLMtgXsxxhMfA71NzuxwaFrO8Q9tpo2zJcVjHll3MYJ1G63nSxT2ap69T5DFi88uU0RrO6AOejQaI5TFyOWSmKpaNAfbiAJkvsIwadjpBpyfkZc6znZfI65eJgjWqXCFWB2i3htI5wl6hmjsAFDrnsbmBrK1TKo2p5pSqYjPcYpkv8Uzv544OveDno9A5qyeOuvN8ThUUmHy2W1wgI243nkEjMD7HAW1RzDnVEqv7ArnbYNPwKXTyNI1qms0YeMW5gDJcp5Xskx+9z5kX4auC5xvXCMqMLJ1iX/0WcyKGZc4Np4Y7eosyj8HyKbqvIIWmh8IVLreEZLp6zMgNGWYFo3yM0opImjjThzQblymTEWrwAmej+7QF5MogchsY2Rmdg78kWp0yW/8S93LFYHCH+eqUSGbEVYbdfRFdfwb5xC1J6BLHtEjKmMwJWS3PqIIFzzSf42r9GkJLPCNAIunYbdpa48uQuLZkOMvpGwOuCsVadAclXCo0eVxnms1oWDVMTJzZB7DYh9o2We3a50gAf36kMGiYF66aPyuRHXGWnKHRhNa5EKphtsFsU7ol9vIhdjKkqu08SRX7mLOx0lyv3ySrMjzpA4Ky3YP2+XqhAgQvnb8WEFqhvQba8SBeIoIW7VtfRk9SMlUwr2aE2Qzr9ANENeb49C0eNLY4SQ74RjzieH5MP+xztXEFq3WDx7NHOBjcsUKuxFPi5QkNr4kyHAZWk2k6R1kNlFYoISmNCLOYUo7fxTh6Dcd22bj8T5kf/wDdu4ORx6znKYVQpItTZsmEhl3DrXXIgi2UtKm8c11GVf+k82HeevZpNPSPYwqL69FNcp3hSA9+7G5X0kF5A8xiiqkXlOZH++Wj4pTD5bkB1HakaH3MZAieuNOF64zSEW23/XRf+YILfhZ+6dXDP/uzPwPOxWV/9Ed/xJ/8yZ9cuJn9AqicDlbYhWyOal7/3EJbzapxFO+jtCIww88U5zjSxZImhSqp2Z8UXvlGQM2OWJUxncv/lMSIEFS0simuZXHV7qH1+W11kDzmLDnDFAbPhhvw4P8kHe2R1dborH8J0+tieB2sxSGGcIjGu7RrG+ye3WOWnuInQ7TpoHTJUXJIQYWbz8DrslMp4g/+D6QTIaMNvHyJ0BrHrjO1axjZgqF7Qm96H3t5gl4cY0gLMxkRWyEVJR23y67YxZIWNfuL3Xn9m4iZnEE8xoscvPkhp9qkqhRb/iXEj3kb9ew1utLD2v9rhJao5Yj3pM1KVchC8GLnBaqyoIPCrEq6a6+CLhF2g3ljB6vdQwv7aTztj+6VprBRp6/zcPaAjtekrCDqPsf9Kqfh2GQqQwqBszqiKlc4QY8DleOM7tHq3ERXUBRjpFCsC5tGfIyNjzF6QOi7VItjvtW4zKnTp+t2iKwafXuAMkKUikFaIE18OwTTYDx+k2r6Lm2nQ5TMQAFlQhlu0nMHWNJECEnTaiOADQGL4zdwDZvQ7lA0G+TeBsZWg9NyyN5qiEjGXKlfJTLqyGSELs67YeXyELyfr1h5wedzPi3UVGaIbGydO2XUt1E/JjQzqhXy8DUslXNZT3ksFb4VolSFkBIDSVtbZJVgnq5o6fsUToBRzhlRIvovUNUHFNPHuJNdyGM8r0ceDIhXK5qOhTHZIzAgpyIocxxxfgyG4YC0YXaI17pGY3VM5jY4cFb4hsPzVh1nNiLUS9zVmLz1HAVQbf1jiv6LPM4Peef4e/S9PtNkytgakxYp7wzfRmQ2CEHXb5OpnLrZIDRqbEVbDNMRfX+de5MHxGpB5ITU7AaVrmi7bfrOGmvuxieEamYxxzh9HbSi6r9E+TGHvgt+e5FIoo91miVqxUG8j2u4rHkbTx3MSv1RhGqpPgoEllWCPPpbqEpM28cMOjSljZFNcfN7jHmI7D/DX40esu5vUOiSo9URTcuH+T5CaQbKZr12m2W1oNGTLLHoeV2UUWBLG0NaeIaLL0Mw4A3TpgwHXBECv9IYwkKG26zCS8yOv0deZky7tymloDz+AT27SSfYgmSBkZwhosvY8QwGzwAGEhP79G3KvkOajpjPDtBqjp4/QrTu0HH6hLJGWIvwK4WcnaBrG+iqBDdCOzVElaI/J/bSEg6X/M92PZO6QJy+CWUB8yPMzdonFrUX/MMQQtAw25RmTq5y0ClufsawTNlXCZfsJu7qCLw+cbDOXI4J7/8f9HsvsbZ2m1ntJRZHf8ZRPmeZFmxufo1J7TqWFWDrCtBc0xWPD1/n204dypJAHTF3WyinhjYcRNBHCpO4cYW1fpfi9HWq+T5mckZhWogyxjr6AfSfx1OSpSGJx+/hmx7rtoeY3ENXFYZbQ619jTy8hOF10NJEPSli6OY1mD6k57c49jcRhntR4Ljg1w6JxCMgUysKO8IUASRDev4aR6sDvPWvYngb5MLDIcGJzyPuw/2/xrF8mN6nHg4YDt9lcvkfkwVtlDK5PvohpRmwXBzjlAlO7TJVeb6JNnDX2MRGSovKamMgqDd2YHgXVWWMwwbvo2gZdXbKlHq8wipmiOUeBRWqfpmHhmSRjnmu+QLH6hTbtGg5TYo8xVf3mZYrYstmsToitENqsvmJbv2KkkylONK9iFP4GTAwabgR1WqJ4VgoXaG1Rho+/s4/52j0OlNKpuOHXG/coNTnXcRK2pwVBZPlI+LVMdPaCdeDy9SdgDQ949RpsbTrbPt9lDRoXrJpDN8mPXkDGlfIl6cY27/PMj1FypArjS2iWJ03s1g+QijMkzcZJCOsYs7C28AxPYzkBBbHIE3csx+irIDAdGgXOVpYiHTCpXLFmekR2T7G2XuEQlIxx1ydslqdUF+2uHr5WwydFoY0OFgcAOBaHiY2AgjdHvPVAYssocgWCH9GZNQxpEnL6RBZEcbpG+TpEiksumXJIBgghKRlf3ak8kUt5zeH0moiN7+O0NWnuuk/DysfIw5fA62wGttUzdt0vS6mtKjZEQ2zi+B8nuQ3QoTQLIslhSoILJ/3Zu9iCotVscQzfUxhcapm7OeHLPMlUlqEtU2KqsCa72IHm7hljLd6gJmn+LXLjB/+Obbbxuw+Q1IWNMINhIrRw3epZE658fsgapQ6xsUnpiLuv0hbGxTHb6GnjzBrm+SNGwRem0DFjGoDHianRJZHUOSsr71AFV5BIyhViUZzZjepN29wEA+JF3vctE6pLw4xizltIN28iSzj8++urvCSmOvddconkVIGJtv+ztMNq8/buPpxBAp5+ia6SIEDzM2I8jcgcvGCn4wxvceJEzJWKZvWb8bmuZAmV0rF2/kJ/9df9cFc8GuJLVyuN26SVgmhWcPAoKJiXkyxDZtBMEAKSfPJHKJutbhRv8WZfYI0JKt8xTJbYgqTrtvD0BYSA6ENalmMP/oQQ+zj9wuG2Yy65dOILuMZXWryBDNYQyynrPIV5dldqtljhBVirb1A+vp/xO7eQdkm+foL+GVOcnaXlBJ7NcX22shiQevwB+DVqTZ+B5Weos7uAQphemitmasJhcppug3G6YSW32B3vkulFIEVcC26+bkOWxf84vhRes4sn9HxOpj85FjFn9a4E5ohnmlTKkVonDdJW8Kh6Z43V7fcJtYTwVYeXcG3XUwkcrmHbfoMZoeYRYzrtnCRuIZNQ5VYR69TnL2FEaxRhZfJ8yMep2MUBpedkGhygC8VraO3aLh1gtqA/WyJEgYKwUw6GIMXGIV9bAQtZeNIj7OqQq3eJxveRaLh6G+otr7NMB4SuCH7jS2W6YSgSmitHnIlvA4ItDDJBl8DXbFanZBFawSmQ6FysiojMj9yZ/I/FgPry5Ar0Rbm0ffwqwo7ych7XwZhsO1vc0meYkgbrRL05CFoBeP7GMEayvx7OnRf8A8ikDVuNe+A5lOxvVZygB7dA8DQiqr1HA2zRRWeG+N0nC4mNtIwSFWCjfMk4vgjPj6FnagJj+ITQrfOTusmwoyI0xFJmTObvk2RjMmjTbq2RRqXWI2rrLIJHbeDVUpKjnGli7IbTNOYZ9rPkg/fJCoVxf53kc1LkEzZsmqY6QqrfZvKa+KVOb4wUYCWFk5Voi0Pq1whDIvRs/8bJ5ZF8Oi/MbVc7EffZVVbR5zcxwg2WAVbNLw+ub/FT+J83i4+0wHaECaBVqDKJwlBn8RePoKzd0EIrLVXKJzz8a/62B5IpapPvQ+gY/Xp2v2L9fUFPze/9ArhxsYnXQ4Gg8GnfnfBz4+SNnnvS6A1+mOTS6OKMRaPwbApwsvnDyIzQqOZ5lNCr/Gpz7KFw436LXKV4z0t/mgKXWAKi53wOooKA5MKMIevcXj6Op4hwPAJm89QtJ5l8USFr6VmmZ1SL1MKU+Iv9jCnHfzkdWy3Qbb+CvN0gjPZ5bRIWeYjlO0TNL+MiYPKl9ywG/QXjynyGKX3QU4IrYhkukfj8jcwP/wvKFXi6ZLO1X/GYTbhZHmM1ilbboQ0LJTlcUzGe8PXULrkRuM239z4FhpNZHz6PFzw642yIgxhUFQFiyfiyEk6YeCtf+ampCns844KXaKFAKkwhMTAoG628WY/RM8PQRrUBjc5Nh0MwyerBMr6jE13rfEWe7SLjLndoDQcDju3CKwaz9s1XMMlnj/CVQW1dE5m1bAn92mWKbp5leXaV+ivjllPSu6dvEYz2mRJQU2UmIbFOB1TVpre6EN6xh7jxjVGlWZ6+NcIBbXNbxHULuOREp6+y2r6AGp9VmWCJWd0qahO3gLAyueozst07MEn/hc6Rp1GuImBiSzzp7+vjIBFdnT+v4mmUDkYoNzGR13I/ieV7xf8/TGqJcbJGwhVoHovkDefQbTuoPWnCwVC5aAqJAaBltyq36DUgqzKwQR78QA5vYc/36dvqHML9f3vEVvvsWjucCodXNsicAI69cuI+QlLNHd1SbD1ZeTikE48Rh6+RqByloMvo1EIDJruOqtLv0c96mIf/ABj+B5+bY21/pfJhMDzdsCOnxzoR4JPJUxm0sAuFV8zfQrh4DVvkxfnk9qyKmiXKSqf8tbih9yPz/jd9rO07SZXoqs803iBs/SUBSuWxRIhJBv+Fv2gT9caoDWfEJoByPgQnZ8fi1weQLPxP+biXfBrzVF8wDJfsmRJYAY0rfPFVcNqkfsZpSrpf0w0K3UB1fl9qasKafpEVhszyxDFiCCdUg7f4mrnGqfSJPK6+JZH6LVYszuYixGm7WOM3sM9eI122CfZ/joLp4XhlbT7A2wtaY7vYi7/nJoT8YLl89+rJYfhBletkM36bbTZZJUdMmrdokJQiAJ3eUQTG/IF0/nfIBrXaBYxBRlDnaDOXkfs/Xe6fhelbcDBbqwhhUFVKTxvQCZ80jIhtGvYwkU1n0U6HQrDpbIjpC4wjn9wPh50b/3Uhe+nOY9t0ABCoH8BlvUXfJKCnHuz9yl1xeXVIdH0Q2ytsC59i+roe8wWuwT5Ar+xieXU0FVFJU2sMmNRjHBUwZ2ywG5sYTtN3NWY8fi/Mmxs8ufFjG9ph1vCoXjwZxiDV1CtPs3mBpPuTYwiIZt+SGd6yJp/FXH4Js7sIUFtg5O4AtPBtzMMv8VCVXhCsDJMbCcizWO020Cn53MLUaZIXWLEh6AVRbBJphMMYUDtBjK6RCBMtiiwhP2pZ/wFF/yqSauUSlXYVU5WZnhmiCgTQnOT0A2ZFguK5WOuVRnu7BFbUpJZLaRdZ1XEeH4Ps3WNcRWD0HjzIwbShePXceb7OJtfpYiucbt2m0U5p0JhLB5hDx+Qk5OGLaJiRbQ8osrmDJeH504JG68QTnZR6QIz2IBkhArWz6NX/JCJLmjaNXwr4FLtEpawCIwauU5ZRZc5mn/I49UhTb/B3tyh4czZ9C4D55EKu6v7LPIldafGpeDKxXfzp6BQ3J/eZ3f8GC2ASuLZNlWlGfhreN4GZ8tHBFZAqRRZlT2t0AUo2P8uvq7oTe+x9N5H91/BjJrI2R6BFSLSM2rTY8xqzGJ5gqUV7uqM1vY3WNkBz0dfOxcGas2kn0I6x6tdwS5ijCrFNxsYwqTu95FWh+PsA0iP6Hg9vHCdLdPGmC2ZNK+QZEu8R39KJ9yhFchzB1X1Q8TqEHf6AFMI8nRKJU4Jr/0hrgItXYLGDYSQT502tAbdeQnHAA/NxHBoPFlrCi25HF1hnA1p917CGj2kZtewshmb5hbFhdDltwb1OU0Nn4coV+cbiAD5HENItr0rrHk5lnA+scH+o1pQ80kNR1HhCA+lFV8Z/C6WNGk7DT6YfIjOl0R6RSu6zmz0Lq5h4lcVMjmm3PtvMD9FVBly56vY08fklofOFlgNn7J5E+v0B6yyIcn+X1HWNqjXn8fQJr7pc0UV+NPHRG6LqeWi8xk8/HPi9j7t7X98ft8nY27UtjhTkqWhGRoetbO/pSsdrgd9DquU0IpYKcXqyYZQLATt1SF6eYoQBkYxpzJCzKB9/ju/SSU/7WxTqIKDZI9CFWz6G9SSCeiS0t/4zE2qWC2Jyxm2KvCMGlw8738rMKb3eKd17pK0af9miM0Arhh1vm/kDJNTOlw0M13waRzh4ZgfNeuO8rOPubdcomV1KMg5TPdYZkv6/oDbtRcoyFFewdXaDSpdsspXmNKkYw9oWV1ynTEbPzr/0HzF8/UrtA++RzTew9z6Frpa8f9n7896LMvO9EzwWWvtee8zDzabm89DTIwgmZyTyklSqasaKgHV1Y2+awF1lb9E17oXWmqggW6gURDUakElKVVZmVkkkxGMCMbss81mZx73vFZfHA+P8AgPDslMkpG0B3DA3O3Y8WN7n73PWt/3fu9b9t4n8SrI9m3yR3+JH3ZxF+fIwYf43ZfJvCqMHmId/pCweweARJc4299ko7KNNe8BEWbeQ1R2ScPLWDJgWvS5m/dwFnMOZ8fMsil3Wrd5of4iqU44W5wzKyYkZslVcwUhnu+wdcHfHgLBbrCHDkqEUXzWUeiXpZovuTM9AcvDVG6gWQ01XbFbFHYT7BoKg0FjkCydDke1DZywhvGatHsfkStJRYb05kecLc9Z0yX7y8c0pMFeHBG072AWR4RnP2VpwX5tj53RW3RMiX/6E7zmTeq1y2RRwEl8Trt1DTvaZJonaLtOa+sWblYisx7p2du0bMliegDpDGvv+xwtD1fXT6HpSg8vHuIJi9SqoPIhskgpvA6FimD7H1PRMwKjqeRzzk5/QO42GHhtrldvfU4wKYSgKXyktgELE0+ROqFUIc78AHofkIuMvHMbz7KReQpOgJEXw4q/SWycL7g0VteMUBao1abX1gmbZQl2hJw9xqC5KwsezA+pOTVeaXx15SL/Kaz4iP78IY9IaQsb6/wuRfUSk8YV5mVCOJ0g3v1/0skTVH0PvfMnOLvfxyQjXhUll/01dDrB77xMP13QFx66zHEIWHM2MXbKwPYp8hhjQdK8jk+ANTtjO51SGBczOydf/yalCrE2v0lteYI++gihFZutF7mPhQnWCLIZVrTBQTGl5kTMdEqgi6cpRgZNZlIsYX9qmM8wKyeM8yHLLKbuNejaG8+kBdrpAHH+k9Wj114l/8yaTiRDDAaMQaQTeCI2a7ldSqMRiC8c4oKLQa4L/mZcjKP+PWJ1E3j2Tm6N764ENICtHAonIC8LfCHwlqfYVpXcbjLOByyKBU23hS9DbOFiq08+mIfLB2TzQ0TQpB3dfnrzE0KQx0OM7cP52yTRJqHVQEXbbIQbnMTHnCyOsb02eX2bilunKJZ4x6/jJENM6yY5JW7jKtPLv49e9phbgjDaonb4I2Q6p9m6Rc1rYJ3+FG92gtj8OvbGd6B6nVptD+F2KcMNSCeE/gaXwm0K6ZMWKT2vTbdxB3v9m6SWw9H0PsN0iABG6YCmdRnnycSf1Bk8yfhWyQDtVCkvHDl+aymcBmx9EysU5ONzTDym69ZW7hziSRRaNqXw2mjlo60Auf4qIh1wbGLGWYwWBS81voISNiIdo0yCwUHlGUrWwEDJ8z9d7XyIHj3Cy1MuFwtGJiMZPyZvvoApoKqXmNM3yHWK71Wojh7gzM/IN7/GwNg0dIoeH1L03qBb7TD68N/idl7C2v0T4soW+flfUS2gOPxLjBWiJoc0977H2+c/IVQ+Xa/Ksn6dSrxgVBQ0bMMyz8nWX2HhBFhSPolbkVDm2Ok5GMi9DiCI9ZzYq1CrX0XkKWX9+jO/35q3sWqiSYfak8J+YTeQW99FmuLCreZXJCszpsUYV/pEyzNIZysL4NkBtJrPFZoBGOlgRU1MHhM17lDRGVpo6k4dJxtg99+iwEJ1v0KQHGIe/EfKZIz7wv/INF+wtHIWicE4TeTmt2juupxmUx4uT3FmR3Srlyh791j4DZZOnWERUy+nVFWDwuQ8imcUfpcNHWPFA8T8iKB+DbH9R+R2E7trQBcU4bMilZpdQw/fp1wOqdsORTIndwIuh7tUrZTjh/+WVM+oC8Pt6jb5o//Mwooo1r+B2/k9ak6dUTqk668R2RGRcFkvCgST57qWGae2WoQbwK197vsX/P0mNTGZTvEsj2k2QyKxnzRRhAAL65nozI8prCpu5wbEfVSxpBjewwrrmM51ePRfqC779BBsJzOi/b/AW38NV7lYpYb2N6C+xGQjzNEPoMgQywHZ8oz9bEZgbJpijeb8EHnwQ6zxu1CmdBvXuLX3++wDY6/Lht3AOv0RUTKiolLecQLWgnUcv4sQh5ylI/a6dxgvJ0SXvsvcqTDPe9x////FXrRJtUixwzVU0gPnFmvX/jv8YsJJqVFCENmfTAlqYZN96lq1FudPRZrMjhDhzi+1wdTColx7DRmfY9zmcxtdF/xqZGVKWmY40iJf9Gh5a0yyObLQWAiCdILdf58imxDVdtB3/k+IrGRe3eR4dkp7cYYJmninP8U7fw8nXCdJBszOX4eNVxlHO6zHY+prr8HoPlp5ZN3XCLw1ysHrOLK2srMf3aO/PCNwIwLbxb7yJ+RlQtr/KSLoMNc5QeMKzekhhB3srasU3g5ukWLymKJ5C7U8xpy/S6pjkvop96WPEHCtdgNPBgjAfbrfWP3+FwWPC/6usJOVoKAI1tBf0KiRpsAIhXkSS+vGx7jjfZq2g4wPMSYmUwWHyZBeMuDl2mXywT3c3gNwPJzdb3MUrWEtTlFpn8lygHI9mDwin+xT2lWkEThaQzzGFCUWDnG54Dw+I54f0SpjlM4Rkxnp4EMK20cNH6Aqa0gEl6VHmkwRbhsjHLj8h5TDfaRXwbHhVpmzVBXysqBldVb7g2yB9NY5LVN8u85u1cWxbIqiZJxO2PRXQw4lBfN8QUunOEc/wG6OMa1XvvB4XQBxueAwPmBWTpglSzpBl4PZOWveBv3lKVfqN+gEHUbpCKMNjU8Viau4bPtrqGKMOX2bflPgDN+nKiPSdEDQ/ykVFSKqe1jCxhEO/WCNSvsWZ06browIcHB6b7GY7zPxa+RWQGd6l2A+QSzPcMix/HVkOuZxOWOUDqh2XwJlr2JUH/0ncjsiP30dZ+OrzPMFIZpFNuX96Qd0J/fZEwKZTsD2UXaA6n4V5ieIeIEAKpvfpLCfjbPXysdrvsJgeUjzU3tNgEhWcTwX4W0QhZcQRz+AeIhYnCO3v/fUBfOCLzfiSY3F/IJN2sJbw670IZs9TXKQQuHirxy4yiVaeZjPONzDaihpK9zibHlG3amxmydkx2+DyFjMj1gkQ1QG6dor+Oc/5cH0HmsIytkRoyymbgfosIve+T6izHAbV1AqJM56pEoxyZbYjk1aphgMrrR5yRR4H/5/UPGAtLKJ3Pku6fg+KuwQWiFy8pD58pxRfEpCgaxfRysbtRywOPkxvteiFs/Y2/o+Bkh1zNDqk+sSL9zBNK9hok1K4SCKJcaqkrW/gmosKFWAEZ8v9Y/zEaNkBECavQeTAQBWIyGr337msaUpuD99QFDdIkiGbDZeRNvVzz3nBV8+rPE93qt0aFsVgueIDH9b2Q33ENmHvH/yn7m1c/U3/XIu+BKwismUYASFzon1nHfHP+Vofshu5RLHiyN0qDmaH+EqhyuVa9jCpfmp26cSFm71JaJOhtAF08YOzuQhTv9DbLuGGvyUJJuh+u/hSYdZuE5+6ft05wfgNTG6RDRvYeIe9vlPcecn6HhAWNlkEazTaN7Gmp7gjY8RyqOsX6W0QwySNOjwF8evcxqfocnZq1yFDM7jHrcqNr6S1LyI5XzOlTKnePT/pVK7StG4TSl+ttvWBb8qYuVY9pklTElBblbpIL+oy5ycPELkJeQLiM/Joks4y0M4fweFQHauYkb7IBTl2qscF2PeWBwzz6dcsRy+3X0FbzZgHlQ5ziYcLQ5wKntsNK6BN2ZR3+Hcr+Md/ohSL4knA6Jok2XYxIweYZU5wfwcSwU4xmCk4NRvsRVZTIuMaWkINOThDs7oPhtSoscH1OpX6UubtHmN3coOHa9DFYV48O9oLk7RtTmVyh7q6McrV9rqFlnrZUAQyCrSpHD2lzA7wLH6WOshxpSI56xfSitEVrdhfgqVDbR6UmfMZhTkHM8O0Y6PqO+wq+pot4HQKVZ8AuEmF2L53x7yYBOvMUacv422LKxwE3X2JiZbYpdzCqeO1imxWDLGME7H7FWv0LS6gCExMX4+Y3H8v/Fo+C5+dZOFLujg46ULZnEf7Ag3m6LKHLE8Ww35pTE17XIluoavU7zTt1Y1+8Yey9o2bnxKxakSSh/phEg3wt37R0jbJbcr5PmSaHSAFAX6/n9GNK5QNG7hxIeUdo0s2EbU91DTfUQyRo7vkVd26NWuUNExCyWZTR8RKxfHlLzc+RaF10bqnPP4gKN0jKc8rlVuoITFMB/wcHqPg8UBO5VdknlKo9HE4ZNhHbE8W6WKAGJ5Dp8Rm+nKNjIZghVQfsowxBEu2/6lX8v5vuB3j1+72Oxf/st/+fTrPM/51//6X1OrfdII/tM//dNf90v6e82zPRlBVdVYD9cIej+lmiWI2QS9+QqP58cYDNNswu3ai8z1jEHSp2pXqFs1zPFfMZg8JBeS4qbFVngLEAidElg27WSIWH+FTAPKRVsBNRUQhJIwn3KWjZhGHa4HezTP30RSkmcziHur6BFjcKeHyGCTtdYtNosciYO06jjJFBOuUS0NCAeTa8rqZWaOTz68RyM+xeu+gi4zZGOPytkH3PB8Tv0uoVvDWC0yVgWtNb9DMHtAVKTUpwf44xOsxjWEcmDwAUYbpG1TpinKcjBb3/mlpy4v+PVR2lVUtcJWGrCtBjhnbyP0Q2T7GnpwD8oC5UXs17dZFEu2w1189yq98TtPhAcOUqhVnIkAMfwI4VaJ1l5lw3Lxhh9QW/RRbZfcWwNWokRVzBA6x2Ah6jcIB++hKztki3OUzqhlQ6LZKU7cZxI1McmIhdYYqfCTBZ3t72NkiEwHePkSlcUsgg6RsjDHf4Hl1AivfIfhZEB3doIrLKRtk44esuc1GGrDVBoeje9yw28QzQMqbhu7fYeZntPPCvplxstRHTeLwQ+Rj/8MpEJsfoOBW+XB5D4Gw1a0ReczjmcAvlzZcH+2sauV/0SSecHfHMP98T2OJudY0uIlr40l5Gpa+2cIo6QpUGdvUKQLhBfgzk9oJ+f0ww0m2YdE48NV/F85g2yMzAeUToS77MPRj1i//Icsg22muiAvSnSwhhYKU5as+WtUvSpheJtyR7McvMWQnJko2Vye4ogxsVdFSME5gu76q5jFBB200PEEa36EXd4jr18n/0wcw6wcM8lHeEIRqIDT+JQ0PaNBi9r4iLYrcKq7xHnMYd5nQ3rU0wUiiSmTAavNaMSt2gsAKKFw+m8hFmcYFGx8jcJ+9rjl/gbWVgCYiwjN3zFSE/Ph+AO00TT9BjuVLcbZmLhc4JqM4Wyf3I5YCy/hSBdhSlQ2plTBSkgwPcKSBjM/B6tCMR9TNF7C2fsjxL0JlcmMrPceoVcjePhnqPXXsOMFqv4KI6HxLI9a2FkVQqqbqGxGa3gXV90gcxuARAgQk0OM38KaHLFnVyntGpteG5UNIZkxK6fM52fc3vkeaZ7iVnapdl+iO/6QbN6nWdvFeC20E3AaH3KjukNy/DrO7u9jWcHq2pidYK1/kwa7VMoJ3vgj5Pnb6Obt514X2q0jLQfKHMK/mWV2Ydfh4pr7lRnlPSbZhKbbomp90oT3VcCmE0GZ0AlahIN7tG2HwvIp175GhYxcpzhFTpTl5F6XonMJE0ny6TsUThUrj7GyBYUd4YwPCKqbNN0KoRdxZLnc2f195NFfAau1s336I6hdg3AH5mMQmoEbsZg+RpczprLLo8Ux3XxBIx6hxw+p1C/RKAv8sw+QgHTqFLMBZTLDOB6lU8daHLMoZ5zH5yxEjG7dQmvNJB/iOZ8IFVW5wOq/jdEa3X6J4qLZecHfMnbSQ5y8ARis2oSs+eLnHuPO7qNOfwReg2TrD/CUTzXJwOkg9RJDhpg8xpvcZa+xy0RaSOniOSGpmbCM+xTZhHnzFrnlMT8+A7eKp0u0MZwt+wT1Bp2NV9B+Fx2uo/MEVY6wD/+MxuwQFW3gyYAoX1KkMZkwYIXI7e/S8hrk5RJTCpxgFZ+m65dIoxvI8Ar25C6V0YeU2ZjmxteoqRB3+Rhz/iGgcVoL1ipbGGOoyTqlyZmVSxpejcPlPoEd0LY7rAVrqMM/x0MjZ+cQ9NDBhUv9F5GbhOPZESezM67Wr+FIm07QoRkPCOYnRHlCUGSsK4e89QLlp4RUpdNks34Tzn/E1G1SiQc4W9/EWhZsWlWS9CHLwMWdPsJpvUjcfpHQpMR2RFO6NO02VjqE+RmmyKiM7pILG9tyUfMBOtqCwTsIFTE5/wk1Cgbjh4iNr1O0X6WwQpTXRuQubsvlrHmHjXAde3xEIQuSWLPwG0ynhzQsH+01Ea3byHAN8fA/YDlVssYLmHIJz7lve5/ZawqTY2UTYqUZ997CLZao9kv4T6a+hTFPskR+sWOfmpjT+BRHWqx5mxcufL9FWMUUdf4m6JKy+5XVEOHPQUuHtP0qUmhUOkaVC0oVIozGGbyFmfdwoiZldY/CrqE/02hv2G2a9TbCaMT5n2GlI4LkHEvHNCu7mCJDWj6xdKn7LUIpCP0WRs6QtUt4gwcs8pQlGpGMOTz7czzl0K7tYHZcSreBE27iDN9DZmPk4gg1vo+ZHmN0gbwWkV7+I7aWE5zZMcKakJoCUHj+OlW3hZ1NmQtBIRS2tDHSQpoUNbqLawpu16+SKJez+Ii5H9LVKa7fpXBXe28jFIX1xWskRzkIBAaDLT/VCvhUnM6nEQimSOZ+l5bX+TlBYRd8WVCjj3jn8kvsfEkiND/Grl1h++B13u/9kP+e/+k3/XIu+C3l4wElbQzLYsHp8oSaW6Xu3GaSjxBGgIBZMWMv6jBI+mijiYuERTmnbj0raBdokDZsfI9ZOeX++B5byqPmN5BuG5H28CeP0ZUdzPychrDIOl9FFAnl8AgtJGllk8RouvXLK3dvp4LWBYEb4U7PEfECXbmELBOWnevEFESYlZeVMCyyGZ7tUXFCyrLkWu0GKp8gB+9yLR9yWafkp2/htW8j9/8r2fwBy8oObv0FHHHRz/p1UZic+7OPiIuEtt966gz9c/EasBiAUBjnyVB/MnwyZWeQ40cU+UpQIpenSDfEt13mBVjCYhJsIGsvcji/i6M0l6tXuaET3N6HLOwQM+9jC5/ICenMDoh0yahYsESQCdDhGjLaRHstuvmU3JSkyqGnFAty2naTptteDcdHHdyTHyKcGlT2qDe20LMTtvJHNLav4CdjbKMwqo6KJ5STQ4r0FIoFVtaDaIPMXYlehDF4y3O28iXEPQonwhURZbiOKFIKt4UR8kn0tyRrvohs3EJ/SoymK7uY5RkiaBL7TZIiYz3qYhmDOv1rRDaH/ABZfY3y4lr4rcAIic6WGLsBaYwVn6PzZPW9fIFwaigUdbeGUyypuTXsJ/vj8+yU4/kxHZNT06t0pjxL2GjfZHuwj5g+Zq1zE+NEqHCX1qU/wZ7uIxvXKaSFsVyCfMY8OWUZH1G3m6hlj3rjNnWnRWYyFv2/Ju+/S3U5pbp2m5m7ibEirPpLlFYV+eDfIeNzSEYoJyIRLo4x5GbOWTajVr+Em6cURhIuh5z7LaJghz0pqQ4+Is0ymrt/SGYU08GP8Cb76GTMWus6E1bDJYGqkJcpUihsaZHrjNAOUcICDKpcYqSD8VuIySEIMF5ztZfOp5RWiJYeudvB2vwm6vxt1PFfIzu3yPyLus0Ff7f82sVmP/zhD59+/eqrr/LBBx88/funrQAv+NuhqN/AsjxQLrm/gRSSDW8bRz5AC8MwO2c+f4hQLqYEKSQlJf3pA1Q6YWSHVGpXsYwhKRMc5ZJlC3SokSis+IwySfEqN8CLcJq3MdIBIVbZwNMP6B3/OY5XI9p4lezsrymciMJrkdcvE9QvU0lHiEf/mVC59L3HtHe+gwy6BN1X0dNj5MbL5MWEzK9iOxFWfZc0GzGPe5jRRzyUkq3Nb+LWX8E6+q8IDZXRh0SdO8yV4qxMqTl1PBGwg09ZupAvcaYfQec11OM/A68K00OobEBqKJ02FBmyTC/EZl8ClFDY6RyKHKkT1PgeWq8kUct0wDytkOiS0+UJ1yo32A636SU96m4dT6ycNErhQPvlVQ3bwCY2ItWAhuFHiK010AVW73WIRwi/iVm7jU6HxOWI/vKEtqUwyzNqowN09TLCqyOE4qS6gTu4i+vWYetrGL+NKBboaJM0qGPcCi2dIwYfMs9i8vinbDd3CK0WrlIYnaLcJmfpjIpVIdj5Jg9LQ0trxlKyef2fskAwymckxYJRNuWKW2U+fYyUdbzzt9HD+xghsRqXyG33aeb3sljCFww0fpHQwCqmqOGHIBV58zZa+s9/4AXPRaNZ5iv3oFwXDG0X0bmKLy2cnzVdYArIE4RSWOkQncJ0doSvNYG0kOdvgL+OiJoUuIighTU7ppQKygQ3jrna7jJ1ArQpaAzvwrzPdctmc+MruFYDgSJrvoQKKhzPHuDOHtNbvMEl/wpRfYfMLBmVC44b17m8tYQsRoRt5NmbmMkBdvcEtr6DnB9DkZE1r/No8ZhSF6RBndfCJmYmmWKojh8SZwn7uY1nNxHVba7V/xDn7IcYXEpRsLQ8SrFaH0izahIJNNbwPczwEURdTPc22J8X6X1WgPZpVLlEFksKu46RFyavf59Idbqa/k8GpGZBw23zaPaAKpKrs1PydIFV2WBohyRlSjR4j0a+cnMRtW10OqdUFpbJKQHh1zHSRcYDJumEoHYVx2vg5wluEWO7LWzjMk5POU8nuNkM0bpB0H0NlQ5wT9/A0RnRZB9r+yVKY6MufRdT72Km50i/hu10WVMgj/4Sg42yDcPlCL+yxvDRf2KvskvXCijTJQwOCLIRYjnEFJJqdY2mv4nvPqa68Q0cq04pPfr5FG92D8uP6LlNWtkYNT3HILF4F6V80JqieYvSWjmOFFYVufUdpM5+ZrPqgr9bUhOzPzvAYJjlc+7UK08dhb3FERv9u6SLR2RBG6+Yo6ZDZJJjbv8P5Fv/mMAKkcO7oCzE+U9RZUYluM7lcJ3Ub2MXI4wdwGKErq5Rlw6ZTtiwKuSywsip4XodmBwj+++D5YNxwKlQbH8XbWL02V/SCSqkWnPWexMrXMOyI6LlAEdLymSOMzvExGdYwoaT19FFwqCyRp6UNLovQ7RNkZzg+zW06zLOp/SSMdoYao3m08g1tTjCLMcAyPk+ND4vBAJY6BmzbErFiQjlhaPlBb84Qid8PKIl8sWz36NECY06+QEMHwLgRhvEjVcg6GCSGdqOkGWOiSc06l3s3od0rv0J/mSf7OCvULZHEu0y1gmB8vArG/idO9izI7SyObA9gvbLzLwK9xs3WXM+xCsNor6N0/sJjcED5OQetrLJNSTJiLB/H2fzq7D2FeL211HFAnn6JiYtMHYV2blN5q2KiVpYkM0BMLokyKZYh39BsdhfDX3JACtf4omAvfDa6nEYdFDw0eRD0jJlmAzxawHr7hZO4w5MjkFItHXhYPmzmOcLNJrIrqBLzQuNlynJkKP/hKvqiMEHSGGvBqjcI8rqtac/KyggjzG5wa5dolrZhPbXSZdHxMtj+vMqBYpK+ybR2tcIZUQITIohx4sjSl1yWXlY8wPqZYqJ6hSzU6zKJYTfQBYLRHUTE59TdUP62Zyu38HPJsx1ypicVvc26uRHVPGpxBOE0RjpYecL2pZE1vfwpKLc/Abn8z5Z52Va9/8dqkgIFj3ovsCJKKiYGFd8fr/4VGiGxum9iVn0kTKhNjsgHd5DTh7DtX8GcokJKk/rMtNiyLKIqbuNp58Vn+UsOWacjFcmx8qnaX9xTMgFv17k8hSTru61cnEIv4DY7GPs0UeY0UOUshAb31jFts/PyMsps/t/Ttm+TTW6jFn71udc04wBg0T6EfnRB3gYws4tRlKSROskuGzu/RFr6RIzvs9pYairJZbOkCdv0lQ1svZNTLbAURaJSUApqmWOmuwjECTxhKmQ1NIh0dor4LdQ618lFy5O5TqqfEiRlxgtCRuXGambxMLm0vA+VjzDtxTq8p9gl1CGG6j5IUwOMIASkgPPoTe5Sxsb3bjMRnTrFx4Oqao6V2vX0JSEMkSIEKNzyuqVzz1WCYu9yhVm+ZTIqWBfOFj+/aBMGcfnnEjD7/2M6KTfSpTH5dLwk+wMbS7GXy/4PJlJOJzvA7AWbrDIYtruamjcoKnYVXwrZDe6xEa4QcfZYJj1ifNjbGkTqPCZ5xMmx+m/hVmOEI3LJF4Vg+HUCgmv/COCxSnxR/8zQTbHru8g9/4Q47UwZ3/F8vynuJU2RdBmJCCf7yOn+7Q3v4bovYesXyEMtyiTGcqPkMP7pLVt7i3OccwRtuUTBZd4sX4bT3rU3Brb4SW+Um8hjYUcvoMa3yeMz8gXZwSWjRx8ROJWGSz76OWQuddhw9/9wuO1EvH83Z2P3zVSnRAXK9HMp52hx8WApEhoOE3c5/ROsupVLLeBUc7TGpwJt5DLHqAwtS3o3V+td5waHbfFXuUKXW8dW3hIBCqfUleGj+Yn7IgKjf2/Qo4OCcIOZbjGQf9dcsC3QxZBi3H/A7pX/xuWyRRLOoDE0wU7owPSIiZpbLFf+hgjaDgWfr6ksB2y2k38jUOY7COUjaMFLRFhjCCePiQ2yao/FzUQ0ibWGVY+JO19QLH2Cnb/XeTmd9HCIsv6TGxBJBsE0xglAuToPdT0EUbnmNoe922fTGdsh9v4MnpGaAZPBl13/hiZnmLSMdt+l0HWI8smrCV9QulBmSN0Buqit/vbgvFbK4GlVBReB9mUiPkRZevbGKEQxtCKunw9n+FIj0hWEQIm6RiAoXRotl9g228wDztUnDZ5mjEpZnD+Fle2/6/MTAHeJoXJn0SqFqizn1BOPiK0HIxYfWb41RdRs4ekOmbguLA8J5ofE6cLZLxOy60Qey0ezO6xpzOa9V3y/f8VE66hkiGE60wnj4l1wuNsxnb7FgEuDWw2gwpzZVFS4M/HbMmVyN9aTtg//RFemWAWJ9Tqe9i9N4nCbarSp6jdpum2WZZLIiei7bUIVQ2FhTv5ADN6DG5IsfY1xM53gJUxiNN7AzPvYTsB+cY30NJDJiNMvDpujB8igq2L+/4Ff6f82jus/+bf/Jtf93/5O41WPlnt5jP/Zgzo9h3S/pvM7SZD4VGYjJ3KJSpWFQtNZfA+8bJPYEc44TpR+wWUGzBzm8jgk8lQo3zEU0eeBhiNPHsTZ3GAFoLl+Rs0qxv0lz3cMsdRLuQZwcZXeVzZZOI1aT76T9heleX5+7hb3yCMe8wGH6DXv0m59T1Sp0bvg3+NjHapC41DRnz6Y+qW5GzwHr4VsNj6Fk7vh6T9nyDzBOm2mC6P+bD3Q/rdF9nwNrlVexGjbCzhIuw6SmtKo0HnYIfI2RFal4i1O2BHCL9NeeGe8KVBew1skyFGdzGdO1hBk6IEL6ywvjgBY1DKxpgnk61Oe3UtoDle7iNdh3XjESEpdI5xqiAUmBK8OsaA0imL+TGD5Aw3PaPdusay9xajZIzy6xTZnOLRnyPCdWQ+Z+S3SLs3OV2ccnPnu0ityUaPmc/7OGWJlIb95RBLOjjb3yCwQ4oP/x1CgJYK9ej/R/7Bv0U0L5PaHrIoUckIb3LCVmWPiW2xEW6hZMgH4/cY5QPm+Yz1sEt/eQbxEOMJXGlDtAYIEsvlPDmnECmRqtF94tgGYGcDRBFT+N2fGYkjp48xiz4Allsjq1zY2P8ySBSb0RZq9gFVoThfHDMrcgSCW9467hdM3GjpIdo3UId/ThqfsjSaSnWTwo0wywGyfhWTxVC7hJ4MyAqBc+OfIoMuOlmggy6lU8WX3io2+Enz3ipyKkZRoJA6we79BLU8xpc5ptQkRUJGwiw/4zAbkJU5cZESXfmH1LSNSvqo0X8ABAiFPX1IMR+Ckojx+/h+lTgz3JYu1sGfYyUj1s3byM2vI4Z36dVbTJ06pfK4LSR2uWrulv0Pcb02h/UrnKRTKk6FK8EVLF2SmRxpZlipeLJx+AShC+z4BIQkDzY+F6eiyiXW8f+OKTKc6gZp6yt/B2f5gl8fBquYoaWLli6RqiDlKpwnsELmxZRFtqAmLMpyJfJcbbZyFtkMZ3HK2IAngtXQg5CYsqTY+jbGrpHbFQSaYjkgy2eM5/us7f4hlWADFXYpFzOE12ApFGHvpxTZAp3OkZVdzPwcd3LEVv0SkV9j0X+PYjEiUxbF1h9imb+A8SOKw/+C8ev0J4cUbh3lV/mosUUtnbMVtmlNT2ExwqpuYrwqVjZEOwGZVFjGouuvEzSuE55/RKYcBmEEoxOI5wwe/y+0Wrcw2RTr/EOW1Q1i0SJLY1pOC+WElJ+KztHSuxDZ/4aRQqGkpNAllrAQwKKcIYVEzQ85WDxEx+esuyFmdoSIx6j6FYpsivY2yBov4ElFcfw66WQfWySUxSnNRFBsfJPS24Hrt5gPX2dx9GPK0UOira9SS2N6jmZhVyiDLnRvk1o2kyInLBco5WDlI9Lhm3iP/zc0OaFXw442aZYZIj5AKRcvclhgka1mwXGzGWX191jMHoO0SKJNhqagJRzs1sskj/494XTK1ahNEF2iNJDpDO/jeAQrZGVlY8B+foR3Qc7D6X0KXdKLFbcbd7C+SEl/wQWfIffXsesTRB5TNj6JlS8XPeYP/z1ZmbLpPWkOOAFGOTjLQ4wQsP4ymVNfRatFP2Hw6D8yVgqv9wHhoofMpowGj5nv/QN0OqOejRkv+py4DSrpiFqW0Er6OJ2bzN2IJBnwYPKYS0Gb4L3/B8xPaHgVgrJgWRSU0iItMzxTorIMjXoSmSaxlYUs5oh0SnkusSpTsuZLAOj6VWbxIWnQoEynZOkZcRETWRZT28MO66R5n4bdRCARCCxhY0mLtEwRCKRYrafyxgtYfgdjBRfusT+HutskjCMKCev+Jl56DmWBrOyipycIt4IuVxXfVAk+mrxHJDTr4Ra21oh8gYw6pMtTJpUd7Ol9xsc/RFMya1xiYfucuAG30axapIajxSFZmZMnI7byOaq6h61n6MFd7GSIyubMN7+Bb7mkR39Nmk0QG/+EYNEnKGImTpNRMmGazmh4bcgWmGUPq/cu6BxTFjS6X8FvvYo6/hF2HJPM36Xc/DqPsjG+34DxPmXUZRZ0OFqc42VTblRuf2GkkDDl00K4J12YHlFojV2WGGzY+ip5fwYGErPk4fQR5km0yq3aHT5rd1ZmZ8jhe0hKCn8TS164mv02YZzqkxqiAbf+9N9lGa/OmYqe+3PKZFijD9D5kpIGMp+S+xuooEXc36d0IqbpHEsc45kM8ymnQIFBi4JRNqZS3abWuoWOe+jZGc7tf8rBcs5aMaN59hg1OUUETVpJHz07plj0mVc6FEWJHXUZ+m3ycopIRhTjh9h3/z2W8skvf59hPCTxWoioxUI52HZAFLaptL+BNgLjjjDzHgUFYylR8YAbYRcnLzBIvMKg7TZZuBLgKTkCDFY6JM8cXFUnPHuHeb5ko5tAcA2eEzn1RUTqSSMbSD9TJ/4soaoQquevuy74cqImD3k3Wr23dr+EAtw9q86fC83+9DERX77Xf8HfLcN0wDSbAeBbPi2/yTAeUXOrOMJb1VtrdzCYp4NcHWedaqOGhf3ENQakjrHmByidUi6HoEsYP6a2823GTkReFpSVq/SLKfVlj2z0ADdoIvI5jO6yPHkdISSlFFi1TYrzN/Aq62gnYhaP8ZwqQl4XN2QAAQAASURBVFiodIywK5i0RFcvs9AJHR2Tnr+LxOCUf8nl1h0a9esslY8wcH/6LiGwYztYRQLYuG6dpeOxrGyzoGA2PSJs3gS5WrdrU7LQc1zpPnU6G+Y9Bkmfhtekba997lhe8Mvjq4CqW2GRLen4bSSKRTnj0fQRALN8xo3q5wXiBknuPns/y90Wcuv7GCEwKIxT5Tg+ZZ4O2HUirke3mWQrN7RWvkCfvUmyOGRv7zXEbMxK5pYBGcqvsG1AWz4mmVBLY+zqDnOjGToefh4ThOtQZFhG4ZoSf3iXVLnM/Iik9zoVZx3VfYFzJ6Jl2TiORz59iCty7KxkYnn0dIIaP0CHXRqigLP3sMf3yaXCCEgGH+E2bmOEIifj/cVDzOyEhhuwF7SxhcIWOcXJGwijKaVhVtmm0CXnyTmXgk/WhiUFy3KBJ31sHLrOBmvuBrFe8mj6CIFARS0CLaF1hZLqZ6O/LvgNklWuYLlNUPZqzW/XEbWrT6+NVMdkJqPtbiCf9HOMgbbXISkPcZSDiq5Sb7xE1WiCMmOcTWDwAcJvsOy/B/aNZwwI7OQMmcfI8SP08oysdgl793vMixH66C9J0zFR9w5Dk+F0XsCkE2Zpn/MHb5KFG9jbf0AvPsPzuvjX/gnkM8TwAWrRx7/0XQ4HHzDLF9zF8JXKBnHvIx6M3yVo32QY7BJbkhAFQiCUjS0kllcligcEkyNQLpEYUVqn6Op1bOFyObz+jChYCAPTo5UGI5mhsim51wVWKVxmOVodq2yJLONVbd+uIpUFZYHw288VmlnlHI1CqwsjkQt+dS7sPH5HyZ02+eZ36I0/pNQlTadN11lfuTrphJZdZegl+MpHHf0ALUKalcv4nZdR5hMD9dxtY29+DYqEmRPinf4lXjxCJCOE8lF+h7bXwqrvoZo38PqP0EWMKta4IjzKaZ/YjVjmMV73BeTGKyzu/gfsoIn+4P+N3Pg2zvrXsDsvMD39MYGA2WAf2+8gnBB/97soYyGVQ7L/70m0puqGZGt3OBm+z1wYHk8fElqr8mth17E3vgrZnCyoQ1lgwjZy/BCx+x1Kq4Y2UK597ZkYiwt++ynsBqrzAsIK0FojhEe5dgtx8Gc0z36MsHxkR2KCCYVde/oBG5cL+nEfIQSOXuLlAs7fg/WvoLe+gShjCreNnZ4jkwGl7yEyl7K6SaoTZJ5QFCmLbELFqWHQZEETK2iy7jc4P3mHayaj4tQQ0mcyfp9l0CbJlnQ2vkJZ3WEmPZraQq19m0IpUl2yL6Edj0AqyvEj8hf+R7JlH+NEuHnOlWxGniXILGPeuoExBgsLYQR1bFQypRl2MV6DonodMzkA2+FASJI8RWGzVlnDl6trw86GiOMfg9FY1S2y1stfeKyF5X+yTv+C6ZBYLzhPTvGtgI6zhviM4Od3nQ3pEk4HaF2Qioxl9fKTCc2fvQMqvBaxE3GaBQQmR1evUm+/itd/h3IxhGqVsv4KMhiRkzKaHxJ0XyGo7JFFe+gnARhaOojGHmb8GBF2KJ9MUKl0iFmOCXDZKmL67dtU/C6lU+GDfMo0mzJOx2xF22RGoLIRpsxh9zuo6QHa8Sj8FiKekfdfZ4bB61yj0bhGp7dPfv4h7bBDjgS7wbxzh7K1waAQVEzBUC/wgirOcgBuhUUyZBmf83hxyp7WpOZt3MpVlkqQpgtst06Uz55m02cmRU3eR40PkSjsriYLd545hrJYYIqV5TLLAaJtMObCWfU3ya8yVelO7mKGD1C2S7Hxe6BCNv1tPBlSlAVblW201vjKpu62cJIZNK+TWG3OzQhTv4y/GCCiLml0GeWtgdHPRPoYYGTDcbhO2L7N/fZtrta/SqYNorp67c1iwEQbXDsgMBIRjynLEtG5g20rWA5R43eRfhMda0TYROcp5Bkszim8BnghSx2TWA3icsnlMqG1HKLyJTq6A9iozW9QNPYgnqJsl6R6hbq0ceMUabnMkiHj5mVKr0nVQJYOSGaPGJ2+hV+7QmEgDtZYzN6i6lRxrIsN5W8bNg5Xq9dYFEsqdoVhPuBwdogjLfY8D4NkbAUEXoNg749QiwGFV2XoOATLe4jze+jpR5iwwcL1sJIJsW3hl1VkNqf0Q3JjGC/H+DpHmRyTzWg1rxLMj9goC3TrNpP2DdKkjzx/h1wW2CaH83cxy30iAePzd7H9Fr5Tob3zBxSnf401uU9ZppStWyTn71BuvEboNtBaoVu3OAvWWGrN5Sci4aAsiFQD/CpxkbBUHtIOiT7V3MyCLexNF4yh8L64sWS+4OsLLvh5GGGTPccxbz68z2h2hAHOWzfpXv/HlNLDOHU4eQsw4NfQG1sYFbLsvMR4uc/R6AG78QBsD5PN6Gz8Hk7jJn64jX38E9Lemzjdm5zoApGXdIqUejrlPZ3xaPwRl4oF9qCHO10VHmXp4V/6A+ZenbETUnPrmM7LaG+dXIsnQyoe+ea3cOYHlONHUBYUiyOO/CpSKNa8DeKNb3K+OKVWJoTZhFzFDBs36VsObjYjLQZQMTTtVbyJMbAXXWacj/CU/3TPYIRF7m/+2s7Pl5mqVnzfqhC7LoHwnrxvgOoaqrZO6VbQIsBIi1OTEGQncP5TMrdBpXENMz+lSIfkm69yKj3W4x62lIzSCRQ1ho5PFTiYPeZa/SbKKBCGRC+oqCrKqaMXc1JTEqdDEAIpBefzUzomQwtI7JBlluBtfJMIm9nkXdzBm9Sql9DVm+BVEcUSsgkmTzB+G9PYwyoNavAQU2ZYzcuYcJ2gWDLY+Cbt2mWU0STn79BuXGGq7GfkYHM9IS5ianYdR3iryMPGFcT4EURdwhv/PUH/I6jskLvPOlWaTy0YDZ93txFAcvxXqPkRNUqi+g0qsv63fWov+BXIvXWsLf+Z9badDRGnr4PWOGsvkPnbn/s5a/jeyvFgdoK11iHx2hihyDqvkUcNktFHMD2krO8wKGZUbYVlDM7kI6z+T5kKw6K6y6lT4TU3IOoPIWgSxEvK6h7h6V/jpUtIJpRRhyTs0Ldc6oszgqjL0N3g3G1zvXqDt4oRjbMZYtkjcCLKMicuYs4ae2R2gBVtcN7/L1T9Fk0rRGV9KsseSBfWX2JpUpLRXYrhXcbjfbY6L1HGYMIOC2VxuryPZ/mshZv4zRkMMsp0STUdo7wmltugjkdpCsynxGYfh4VcuBZc8DzU+B5vRS3aMiT6Erq8bERXUNlH/HT/z/jWxv/wm345F/yW4apPejie8mjYbda8TRTqqdj9eZHajvAY5QO00TSdFs74HkwO0SbDdlxyDYRtLOFzrbIS6R7Fj1lYPuGVP8ZZnCKLHG35lMsRyq0yLxLc5hXs0QPaD/4LsZQsbvwfKddeYdK7j2UKWoCYn6OURFZtKoO7SL1AKocomUGRYi9OaOuUeOM73F08wJz8iP3Rh4iNr3P58h8ixvsYIVm4Hg+xcATU2y8i3S7VJ+6Fh/E+w2SIJRTX6zeRQnE4P0QbzTKPqTSqz3WfveCXQ6K4HF6nDAus5wRPP2/N+rP4tIvXmSnolQVQsEh71KfnBNkc3b6NiMcII1AInHRBarno5m0WOoPqBrO7/5FW8xqqdg12vk9ldI+smFApwVT2sINN7NoNBm4V2xY0FkNkPKBKQbT5GsMsZS4nZJO7nAbrZNMDNmePUcdvUMyv4N/4J5SVK0zyGbuOj5qdk6dTzNoLWPNz8GrooqSy8QpZ+1UMgkJnpIBef5m+Lqi1X8HFpjY5wHL2oYiRYYdSa6SQdIs5bv9NdGWTqR3w09FPiMuEjrvGjdptLFbGEgqFJRSFKZn6bfLabWhVoT/7Fc/uBX+7iGfq7fDJujUxSz6afIg2mo7fZsu/RGKWnMUn+MrjVu0OtlAI5MrBWEBheTjdl4mLJZmwaY730d2bz+wZS7eBHbZxozXQMcp2OBs/pFEtmZ+/he+3EPf/I5WN1xDJDFW7xKKY8DhfEMV91ssFSbiJMYJyZxPr4M8wwiIdP0J3X8Hd/jZX56fEZY4Ukodpn2W5ZDk7xKpeJgk2wK7hW1Vyu8Z6a0z56D/htm8j4gFi3kMM72I6L2OEeua4fNwvMUZAdQueOJuVzicGOc/2+NpPe3yFXUVtfRtZpuRO/XNnwlkewvm7SCnR61975ryUFIyyIUpI6k8GEi+44OdxITb7HcbF52r1GmmZULXqT2/sK8vKDH+8j7P+FcbJjIYVIpIJlrFBF9jzxwhTkke75E6L3E45H75Js/cuy9kxaxuvoaRNrXObUfM2XcsjsSYIv4XovcPSfIht28jSRgzvk62/SlYWhF6DedDAzxdkRY6UCrU4p9F+kcx2iHvvki/7K9v6xnWqiyHaqzJzK4iwzbT3HlTW8Rs3EJaDNhlbpmA32n26qRjbLvvJKU6cshPu4TReRtVuYY3eR47vYnsRJulRPqfAdcFvN4W/hjVbxffpyia6TOgvjvGyKbZOiYzAoFHFDDXbB8snj1bTztoYbCMQrBxxhCnJ7RrYNWQZI07fQouMYvGISm2XZHaCi4vVvIma+pjaNkKUpF6LeH4E5z+h7jbYsiJip0YqMhJpKDe/DqYkKAtovIBfJoSmpD19TH/0IcOoQR7uoVSK376NZ3lMog5vlCWbUZfLswmR1YDF+Sr6YH5OUNnmUvUSs3yKa12nMd1nmiyY6YJO8w5JuIcI91Y53svHUKSAwMIiMUts4WAX8UodD5DNEQLmxQxNSaSqzywqssoVLDsAocjd7ufOgxBwsHjMMo8ZMcav+VRU/dfxFvjyUCSgNcJIOlaIDru40vu5m3ytAqzqLjLukVR2SIMOLelDtIUSoKMdSulSeuuMBj9gefITxkKTxSf083P2wit0nA0A0up1ZOUyRlpP7//arqAsB1lkrLW+gh1u4ldfYFLMKCbvUXXqhHbItrvG+vkbyLP3oXEVLGd1vZQaYyRUG4hegrfs4ccnCKfKURmzu/FVjBDYW99A5xLWr2C3NgjHfQphmC7OcfIZm5f/Acx7RM0bxMrHkw5q+D5Eu5SzQzKvTbL+MkttCE0JQG4y7k4+pDU/xE3PWHM3QGefP/ROA6eyBssRpnH1Qmj2G2ZcDOjF51SdKl1345fawAgBzE8Ag8kTZDah9EPWvE085WNLm0jViGo1SkrcWg0JGAQBcK12ndIUBGsRmVCrwsenpp+kzrCm98FoxrUruOmA5egRleljqL4CqKfXjmW12Nn8Bgw/wtR2KO0qxfB9xmSE0x6ymKKG99DtFzBFRikVpnYJVaa49W10dYte3qFuubw1fYCfzbh/9iOc5is40sNxapjmDbJ8htYK119DBk2s6UOEGyKn+5jZERQTtlo3WKZT2tLG6b7CrIiR+nWmix7G7zJ0IsLNr6P8bfLgWcGANiVH8T6zfMZGsEnjSzj1/vcBX0ZURIEcfkRKQguDffoWOmyhNr9BVSk8oZDjM7SrGUdd7idjusmATVJUsEEuMiZRE8ut0CiG4DYp3VXxwMIhaF0nW/YJq9tkrZtMjv53qvGALH6dWedFivoWZ5NHWGXCJekg0glag+20UE2JrVPO/QYLv0m9eh11739mPD9ALPo4retU6peh/uQeq0L86mXWTYYSCl9GuNO7MH6ApWMKq4pfucSl6m3Myn+Eo2SfcTpmLVh7GoHyRVjYXKleYZpNiOwq9oWr2QV/C1hhGyksUArLbxDXv4IRFnbaQ6yCJkn1grScE2JTnr9OvhxSaV4h9Zqcj49xd34f1byKv/4HOPNHiNFDLFPgLnrsNq9RdQvE5JjF/IyGFRJXd2lHm8jTtyjcKna2RBQJ+uwd6nt/xLh9m4PqDslyQLNUqOb1T9Zw0iOrXMJOJ4h4wiiq0I8HGAye8mjbXZyKs7oGG6+QlyPmZYFrJhxM9ul6LaLFEQ4DysoupQqwhUvHWf/NnogvMen4HWajN4njnJ1u8bTFKWcHFHhgTmHtJXKvi5f3SZMxpS5XRfRkRFm7gpVWCJSLIy3C+jXqpUQ5ZwyqW8yX51SdBtbiMdP5Plb10hOBfcBGdYsFFqN8BFaFdvgnVM/eJCtiKrZHHG0jFiN66ZCeyNg0CZ5dpTZ5TBKPUWmCqL1AtvPHWKOPYHkMo3sQbZFXriCyGaZ7B5lNcaRka3jAVuMqE6+CK22c0SFNKyRf9Gl1vsbH7mOJWXJ/ch9jDCN7yI3KHWAVIySrl9GsHK9U4yWMdDDy2YadL0P2qnssiwV1p8lnXc3AYEuL0hiUsIhUuHKuveC3ik+vtwFEMoSyWH296MNnanFCAEVMYWxE5yuY9p2nTrwxKcZtEaz/Hrr7Mq+P75INfszN+i0ulxI1/AjTvweWwBEC3bhF5rWwLAczPUAmA2qNr+BW9jBliUhGZLbHwt+g6L9N0n4RtfUa58sMS1oII9kxFqWwcKtbSKtKqSQLr8a5HXArXONSPGd37RXGk0ck8Ql6+CYn/XtsBTuo1i3KcA2j3wfAtTwKf428/XUQgv3pByzyBTDGrwXYTh0hXCwN9aBJVLuGsxwhqpefcSNOTczj2UMMhkvR5S+MmL3gdxc1vstb1Q67z6nhfRmQ9avsHrzB20d/eSE2u+BzNOwWdm21Zli5OIrnin4+yyjvsT87AEBHJdtP6uJGOJS1q6h8hrbClQvrk5VcpnNSFTFp3aFpwAqbJLKKjBx8J6QMW6i1VxDn72BlMZEbEWhYzsfo2haxXYHRY8reDynb1ygf/gdmTp15UqHSvIbyMmQ+oxw8JKvFnPX+itx1mE3v0Yt76OO/prH+XdzN7yFRGL1AzB6hpaISXcZ5Yp4ghGCRr4Q2hSlJy5TQChHSoIsST/m/0DG64BdDfOY9F8iIS5VLJGVM032+q9AvQqD8p4LJShFjloPV/ze6T9K8BPNHrNeuYDp3yIoaIpsQFzNEscBNh5jFCax/ndJIXLuOVS5JswW9YJOoepmeztmf7dOoblMZ38Ve9AnckKldRbgVHKfKJOiQ64KsfQtpYoTfoEwGjGfHTOs32CwMJl0iww3i6hrp9AjXD1B+B/tSh4Nwi7ycsmlXCY3kzmLEZHGCt/lV9pdjtNHciFo0tr+DkS6mfpNrJsUqZ0THb2KMQMR9Bs1tzpc9cp3jSJdcZ1hP9gq2cLlWv8GyWFCxqnBR6//Sken0aVT2PJ8jQziaHjLLZoyARpngDh+D7ZO3v/LUjcurXEeGh1TKjErjCqc6Izc5rvAQSLRwOG3ewMQHBMkAE4/xanuM3CaNtVdQUpEMMvw8w06myIqD5zbYqF1hzUB1eA8/3MZUrhBHe6h8THn6Bnb7OoXXYMfbYjY4oCoEZTqjqKxDOsHpvEAnXOfR5BCFZi/p0VA1CDdR9SvkZYbntShzg2jdRFvBSkT3hNTEHM0PkFKxHexA7SYq2kFLByOevXc/7fE96W18jJEupXQ+l/oDIJY9jNFQamQyhE+JzXrpGaeL09VfKlz0Bi74hbgQm/2OE8iIQD5rU2+lI+Z5ytjvYC2G1LovQpqjG1cxPFG9Du9hjMbSBVnjDhqNFpKZXaHauYOOJxTVq5jFjEpdUAgPz7Mwbp3UbSLnh5TpDGvrW4ThDlpa4PrsWz7HjV2uO3Wy5ZBAGkRQxzn8K9byEcsyX0X7uE1M9SpO91sMh28zOv8JWfs2QfM6VvUyKrjGureJSY9whUfX+aSZ2k/OScuUtEyZOhPaTpdSOtC4Tbk85ny6j5we0rr2zxB289d8Ri74VSitCnrzOwhj0MIiNUvS5lVsrwJORNm4Rmk3cM//+mkMZGD5XK/dJC0TapXLmOkBwvLI/I1PPbPBEinZ6F10viAbP6RSvYRKYkztGlbjDtboQ5LJY4ztoZ0K5egRpfIpLJt+npA2bjFxa3QsG+fkLULlUBm+T+hvgOUzGN4lyWbY+ZQ03GQz2mG2vcNs85s8Xh5hFTkLyyffukWmQsTkPmraW4kq7ZC6iqhbK3cn114S+durjYxVJeOJy4eBTX+byI6whc04HdFPBniWy43oKm5tB7IZpnGDSTHi4WRVrNyKtp5pNBkhf66jgS0dIF7ZF/8S0Q6/M4RdqO9CPMFqXqPr/GIFP4NEtF+jWb/K0hS0VQ1ZLODsHUpTQjxBbjXR0kFaPkpKBumAzHE4nh3jCJeqXUcJRWEKPOE/YwFTWhXM5reROkHbNWpPFqM12+Jy5SrrwQZr3hqNbIG17COERicj7KCCOn2d0muyqNZ51HuHbaMpxg/wtr/F2fwYVdulpwLq7a+RW1WEAAXs6h7T3kPG5YzA9ZgNH3Jse4i1VzjzuuxEm3h2hXUrohqnCMvDbt5A2yGhW6cMLgErsVmuc+bROhKNCbcow8+Lho2wyDqvIUyJfs5k4wW/PjQlh/NDCl2wyJdU7Rq+fH50zvMwBkx1B4b3wAko3dVntkQ9sxH6dASMAebllFQnVO06AdEXuiBZiwMYPQKgI3ex8pLUbdLOJe7sIWURY/w1cq+LNCnF5BQhfMzkjHLnGmdrCh0P8c5eJ096WJ0XyGvXmadD+kmfZbTJ7vpXsWSITM9oL3o4eUzd8shljXa0yywZEW9+G9n9HjOdcjIds0mCmh6gRj+lqF9fOVt2rwOaavASeZHg220UDp7X5vW4xwt3/i/kuqDe+gprVoSnPMrnCHKWesEgGQJwvDymUW9dFGl+AwgBqvc2Jl1QJcMWBQtdUi0EdWmRj0+ITIoqYnLLZzr4iOr6V1i4TbBCtLYw7RuIcrk6750tFnOJfnIuhRBU/WuIG1cAGOTHaGWhpGJRxhg0p/MT3Ooe9fgNrMH7CH8NsXYHlc5IghrL2h5lOkHWrgAO1K8zHD6g3rpOWdnhrLJDsRzgTw7ouGvYQuFU95gVE6QpcMaPodQsgV6lRm4SNgZv4PhrTL0GvWUPgJPFCc16C/lztq2hrBJ61Z/5mAsu+GWwqtuEV/8hwfg+3uQclf2YvPtVcreN032B2fKAE2UzHX/EHSeimJ2jhEvNWLitrxDnObkuSdwG28ZAsIFqXcaKA8zsmHG+xDIFvqxQKc5Q66/QOP0pxrIo2i+Rz8+p7XwLffYBZaXLLGrzYH7KIp8Tu2s4lkc9GWJJl8KurRzOcMi6X0OYknl8BHEfSyqUVEihnu4VAKoqwDUxp6MzJBI/7uOlOeBilQnlRcz4r0z2scsQhqVbo+J0EWWGEQamZ888tmG30Z1XkFrgSo+8dQeO/pwiGeFZFV6qvUDurbHYbNNbPGKUzdipbNMSiqL3PkvpYS2OsTpfA6mY51POijkfJWcI4B8ISTk6wLcUdjTnUfAyW+3XSOb7uEYziie0nBZG2EjhEDoB9vyQonqFtPMa8Bpyp8AIiUYi7SoinSLcOsX8DFPkqMlD6lOJff4WlEusxm2K2nVmSDKT4ggXY/TTSfNSl6xWZqsDpT8uggtBqVZOegKgyHAmdzG6oKjuUbOa1Kzn12kMAn/ju2yFG+BWEd6lv9VzesHfDdrvoJx9TFGio88LXI2BsnkbJR+AHZA7HZzlIXk24sSkCF3SGD0EUWDbPj1T0EvO2XN3MJaPUDaBGxJUdmj5LaTfYiL/N1Inguk+4UZKXr+ODLqw9T205TJfHpJ7Ldxwk3arSz7o4asQhU3HW6eM/5x82afc+Q5nyylJMuSOU2FnuI8a7mOyPlbrJueLM7aKGMeUaGlQGEJVwdv8LjLaxlUBub+1agwZsJUN+apprVAU3jpOa4kpYmT10krc1oDiMxuYcTpkmccAjNIBG96F2OyCZxmOP+TM9fmO0/lNv5S/Gcpnr4Qfxadooy9cNi74DIJI1X7+wz7Dx8IGgFIXlPXrKOWAcjDZHD09A86wlfs0NWHD36Inzon9LjLYATPCnN5FYLAtj0puMJM+eu3ryGAN5VRRQmCfvUUWNikv/WPKdkC8PKGYH5NaHrPFISLqcu51sDdeIhi+hzaKR8kx/cRjoEP22ndWQ8rVHc70jPlkQM2pseXvcKv2wucSA4wxrIebPJzdI7IrRFaFk/gQjMS2FXuVvYt6/d8hQohVXfJX1PNVrSY36qvaXVhqkIegC2LX5Z24h1vdYT1c53rzOv3+jNT1sbe+jzz/AXZ1G+k0MUWBqGyhjn9AxyTYrZuocB1fVZkVp8R6STceE7sNrMoWXmOPaeMFqu1XsWVEN+0RTe+hgi7s/bdgXBY6Zi5d7k7vsissnHRGYlJUtuA0HVDPPOoa+tkCe3bGZO01Gk6DID6lXioa3i7z+QCCNXaKGc7d/xUVbZNe+kdo6RDioJAIYYEpEdJCSov1aIPessdGuIEnfSbFkNJo6nYDTwR49sX658tKqCrU3TrLYsFGsLkadn0iJlRCYU0PMXkKeYoVn5NFq31eqSLs7T9GmYS42eLuwdskRUo36LLp7YAwHMz2qUmHY8vjUuMaTvNFFk4db+//gJ3G+OvfRM0OsZwGufSJ2r/Hho7xex9SGR9hpkPKHKQd8lOrytor/zfKZEi79TJSukR2jUF6ziDpsWhdB63YrF5CaElpSjrFnHj4ATV3C+mFzKYPsccPkO3b2NVLFHlGnvaYFENqdgOMoJecP42HtqSiateJVPVpvOhn0Z+5n1v5GHX2xmr/3X2F3P1k/ScE6HAdsegjlKL0n10brvbpT742JRdc8Ivwa19R/It/8S/40z/9U4Lg4sb/62BeTp84E9W+8Eb0WbQdELktJAJR3UQ2XltlbD9ZsMpiQja/R+nVcMTqpu5Il060g1iLEcpiNjvF1YZS5PSyE4bFEXau8C0XX4GdTrGkIlseMdv9IyLhkSqL0ew+02Cdg8H7+G6XsJSIIoaywJYByrFZAqayS9tdQ2Zz8tPXmS32OTMF1uV/yKvRNQyrSdY9//pT9f/HBFbIiDFCCLxP2SzP9ZxF2qMsMwphsdALIi7EZl82DOppX9wRHtSvcxx0afsdQvuJM4b41LUgBK7wcZ9EQ2bN+ueeUxVLSBcUi3OMziiqT4rWykLbVdAFi/EHjJM+StrYzWuEKmCKZli/QiYNweQRzf4Ev3EVjSLKE8zBD4hrO2T1TYxlQQZBtEOrco2rzV36/RlGGyqFpm/OGUqLx8mYuDwmsnzWWrs0w8sUyqckBSTzYoYfdqkoD4QkDzZIdcxZcootbda8DepWi9jMebR8gCVshBbEFIjmi083p2l2inkiwUjK5Jc7BwZ2gl0q9hhXuZ8TtP6uk+qY98cHLB2fzcaNlWPkF5CZlPPkFIFg3dvEXxwhJo+wwzXc+o3VZILInz5eIJ7mZ1Sqd/D2XGR8xk+SHqUu8JSPRnNvfJdc52xEG6w5n3E2Uv7T6ZBh3mOWT2m4Ldbd7Sevacly8Rh7dBc/i7Gbe5TTE0Q8RNkB0zJhqTNG0Rp26xa2WyFMR5T+OsvGTQIrwEnOQFrkTpNh732G8RGBHeKiUG6NtExJjCEuU0qjuRreQvjXIB9RWgGOCnH8VaHn41qKL0PafptpNsFe/xa5/cVFVGN4OpV4wW8OgcRVLoUusKTCEj/bjcigKU2JwnrqUpFVriDDTYywnomR+SJiveD+9B7GGKrOmKuVG188YSgUBTnjbIhVtmhUryHmA6QboAcfgFGI6Sly53uAXLlHGkAKDBIPC9l/B12k6MZVxpUuc6tEe1sMpEeWz5kUS5p2SCtbYMYPyU3Krfoux9EuQbTLfH7CeWWLNQoW5YLcxJSzRyzLDOI5AzSpUHTa12hsfw+Ui4XB9D4EIagGl/l65QrzYo50GpSyys+6I7vSxZIWhS6I7PCp2+cFv36MXL2fHeHi165gFe8zykY08i5OGTM+/AtCkyHbL9MK15BuFem0MHaH9MlzrKk6QoDnVZjPn40PGOcDJvmYutMgSRPKzquk2RR74yskpSJxHaY6pygLSr9JY36K03yJud/mwfQe0g5olTHVfEZx/gNKv83ll/7PzFVE3LzD0eSALoJlHqNdjRCryJF5usRWii2VQ3yOcivMUPhnbzCXFk27h7/9dVzlkJYZoRUgLu7XF/wasPIxavIInIi8doVH00f0kwmV0SPW3BbecoQsFmi7Thbu0peaSTwADKmyqHltEGBV9nDcdUZrLzOIe2wHaygUvWLKoHmLKO+AMYh8xjCe4nWu0gy6RNkSkphROqCsXqa4+t9QKo+F0yQ1JWNh0RFgpTNqTgN1fpe5MaTqbYrmdZzRA6rRJXTrFQohWffXyUzMNJtR6oLnXUYWNp70aLhN/HKOTpIn6p4LkfHfBnbjBYwr0UmJqN4kexJFKssYywpBOc8M8EhvB7m7Rm5gbBbEQpBjaJdzPpbNJ6ZA5Ck7ix62ExLVb9K3AozW1NwWpVvhJD5nVk6Y5hOM0GAUjtOk6a6RJyeIPKW+PGPhNLCUS55nWFLhioDG7h+jZo9xe+/R67+DnDwkuPzfIYTLkpy4WFJDovKYvPUiqYmZL48psmNC1cTOY2QyRTgexrIZ1tZ5MPoABFypXSEUVXYruyyKBS23xS/yXpv332N2/jq+CrGMJmu88DMfX9oNROtrf9PTdsFvgJmy6Ne2cKVFy2s/91O/sOsUndcAsNMenL1Doef45Ai/SZIOaXot2jpn7tZY89fJnXXoGKzGVYxdoep1qSBJ9YxR7SplNiVwQtTpD1HSJ23f5Cgb4uaaK+mUwuScpX3OlobCaJIyIVIOyqow0wmxyZlPHhI4DQrh0/Q3sLOjVeyNHaEti2g6IBfglGBFa+SVVS3JyIBesIYlFQ0pn1wJhjVvnYpTwREOoapggLR67Zlj8by9i2f5T9btBk9dRKJd8HneTQ4RTsiu8+V1p9i1O/yZSDlcPGYnvPybfjkX/BagKRlmq2HyptN+blTmz6LhtMmDAm00bW+NEoeyfhsAZ/jOc3/GFT7b/pO+QDIDXSB0ihw/QPTeR2y+yuO0R7T1dZbKxvZqdN7+v+Mu+jjLNtnVf0ZaucZISfyzH9NfnBJ0X2Levs5YxGSLu3QrGygL3IkiSsbk0sHd+BbTaJuTMmHee5dLlT36cZ+O18UV/nM/G3Kd4wqfLM9Z6BnjdOWiiwat9XP3B58mMwnLckGooqeOaRf8+ljoKbNsRsWuEqoKhQS59XtQJowpMYsTCmHo50PcyWNKrQhFBeF0sdrfYJouWaRzKo6DTs7IbJuK3aZeCPwnqSfK5NyZH1GZHuBG28w6t1mEHYy0qcg6whQEvffx8xQWSxZbr7Dc+j3S5JyZVWG6OGRRuYzfuoJnCtJ0RpKcoaSNRuIpn1JKlJIcLg6wsxmdckJTNfCjS3S8gNr9H+LHY0y8wK5foWh9FYBShcj11xDpmDLo0rU8HFXldu0FQlllUgx5OH0IQBrEbHgf9wlWtWPzN7WTu+A3gsLicnT1mXtZx+tiREloR3gqxMT3QEiM82xlWyufFEVeLEmLVUV0nA1xlENcLFFKMgu3aGxWiCp7mPASARIDlO4cZ/wBIp4h4j52ZYNJuINVzgi8EUaeQtDGoBHSxrN99nWGW71CPdhgUS6YVVsUuQthhzSb0/brZEVOw6nQ8OrMxseodApI1vxrJJZHJj2MW6N28hZJ1GZUxhhLUS7nBPXreN7qd0z0gn6i6S8HrIfrrLkb9LIz4mJJ11vHf1Jj+CwyPl+J8wCxOAW3g8Fwmhwyz+esBxvUdr4HQqE/45TW8VY9dCUUDaf1uee+4ILn8WsXm/2rf/Wv+Of//J9fiM1+DUzLMQ8nDzCY5woKvohSRbD5bYJiSeE0V/aLT27yRTlifPwX6OURdj5BNK+jl/d5WCY0+u9hkhEZCrP+MmtYTETJD8cfMc4GvLzxMrHd5Oal7+OkSwbzU0yRcX/8IRtujYbTouO08aXHTqFpah+DRNs1sM5Jy4R3KDnQmmrS5ztkuELScFuM0z4Vu0qmGpRozuN9BsmAqlvlkn8F+am847bTxa8FT2J8VjfjeTnl/vQRqrZF4FVxgg2k3Xje4bngS8RKoLPBprfNpwvZZes20q2sYjS9j6OZDHZ8itAlub/+tMkLq2jZzAo4izaxhGHRfYlm/Q6l1aRUIaVJGUlJVubYTg3dfBn8HeZFn3Ms1uNzGqN94sUhWdxH+21yFWHbNovFMfOwSdK6xdZmDZw23qemsZz4COv8A87nHyFrO8TVLVKdchafsS8tvhXt8mj2NkfzQ2peBZ8qBsON2g18GSEE9LMzhk+cajzl0bDbnC1PycqcftrnVvM2nlwVJD++1utOk7k7o9AlHe+Xt9m3hEP7F3Tr+l2jn56TWgumSYynfLruxnMfJwSMsz79+IkLn1D4g48wuoDsISpcp7DrlDJArr+CSAboYO3pAlEKGy+6xYmw2bQrGAGb4RZpmZLrnNKUPJzeJQ0S1vyNpxGeQoBKR5TJCdN8zlgoZtmc2/UKiV7w1vDH1BbHRKJkrdKk5XUwpYR4ignXcMNdpBQcj+6itr9KfXpKYHlUlueM3X3644/oLifYeOj1W4wsi7hMyaRic+1P8OIRc72gj8GX9ieuVFJRuO1n7IABVLlExT20U10VfC5q618aBILLlSsrkawKsH+G2EyjOVw+YpJOafsr8ePHgrNPR8j8PEpTPC04ZGX+M63s83CHadYnLupMpEsaduhWL1NKC3Hy41Xcj1wJPLVw0GtfXW3mvBZa+TSXJ5RWiJQeeZlzNjngaNmj1byC6n4D50nUFaw2cFWnxofjD/DtAFWkLMMWR2jePfsL1v11tqvbyMFHJEjmo3tU2y8QVLawvBrHGrzaFdSTsUnLbYCQFFaVGlCzPr85tPIRMu6jvTbFE7tsW7jcqN0i1Qmhiv7GVv8X/GoYA2X7ZdTyFONETN06x3qBRjCVNl2TkOuCvLqJUIJZtEHF3/nCIgOsnHVWfo6K3KQcLA4odck0nXIz7DDNhpS1S1TcDUy55KZyOVg8Imxepzf4iKC2g2X5LIsxw3RAZfwhvfkZXWGzFBqJRXs5Itz4FpUgAcshKxzqm19D2HV+Ysa8cfI2V+pXcPB54NWoeXVcfyV286XClR4IgRI216o3SXRMoEKctIdIJ5TBOqVV+cLf8YIL/qYIAbL/LiaZAmC5EZmbkSEQlXV0niOCFqUVUlJwEh+yKOeEboCFje1vctyMybMGXrSLrxNGywkWLoN4wJq7SVIkJAYSu8XlS3/E8fA9HCdgbEom1UusTfeJTEkhLRa2j9X5GkcaJtMHRCbFLefY41OaOqUZZsxmj5kVM+zGVUbHf4VflJTpAt+CXp5ionXGyQyB4HBxRLXW+Jx7gRIW1+s3eDC/x6JwOQkFW24bKteed5gu+CVxZMTm3h8yGMzQnxhnoJVPVrv53J/RwgEBaTZkXr9C4EZkwRrFk/1YpKrY6Zjl4pxaXifzzql0buLpEr/1dWy7wlnW552zd5BCcLlxmU1/h9zbBreN7r3JvbiHPv0xlhsx14KG32DT20Fi4ckIx20yQTPJZkidkuUDIqfN3clHeCZH995lze5gB20OatssW7eYxSfYymE9X+I6LtLvcuZVeGvwJp7ls5kXyPFdVO1FGnaLXGecLE/o+iUVVf/CYxjrBaPFKYu4R2AvWJcX782/j5zFJ4yzOQCWXaP5BVEtqpih4nOkKNEYXOlTVQ6LoEMjWRDIkL3uNTpu88n7SpD7m+SfeZ5S2py0L1EkY65jIeIZhgV9seCNZMAdQM/P6C8H2O0bPMjb1GSHoii5Wr1GxWSMkzHL6T5h6zrO2guoNGFWvYRfvY4dddDA2NI4ZcJ4dkCzeh0d7ayuceA0OaYfD1BC4dRsItngJD2it+wR2AGXo6vAav1mKH+uw2vNanK97mCMuRj2u+C5vCVStkwVX3554+Y3qjew4rf46PB/Yefm//SbfjkX/BYwyHoczY8A0JGm6zy/vgqgTclpekxcxKwHG4SygsJiw/skEcGIlQOrRFHUr2IrB6Ns8mATK58gigWl20Y/uY7y6mWQVUwuMLMT6L7APB6SVDY4Gd+lHW2xMIJ61KFc9pCOgykWHCz3WRpBt3WTtcZVTp2Io2TM0fIhoR3S87rUDYjBR2RlzJ1GQNW9wjIrIF+SFsdoownsCEt88QBzWqzqBquvUzpBl7PFGaEd4Ksvrh0AaAruT++Slhm+5XKjdvsXPi8X/M2w8imimFO6bVIJDyYPKE3JQPa5VXuBkoKHywOysmAz2qDh1TmcHzDOM46TfZbLlOv1G+xF10ndKqf1qyg0B2VCQ0qUyejNH7DWvIxvCpSwcOeHiIMfkpQZnrCYdl7kSDqUs8fcqVVW1iXGIEyOTAakswo/TieUlNyp7vFqtE4+PYbxATEau3aJ63v/La5Tx7YCatmC0pI0TcnDPGEiLGTnDnX/Etqps44grF/HzAagbIz3rPFH7rbBXa0LLXim11RSPhXaf/w+/7h2PE2nxM4WFdpcDFJ9efh0DVpTsj9/SFykzNMFjfotPLeBUQ6F9WyqQT8/42R+TE0HNPw6/aRHqnMezR7gCI/A8elUtnDrHvpTUfN2PsA++QFSl8iz1yntOvHkMe+VM0bK5cXGZXZbtyFfYpwKhd1g166w9BZ40kMaycPZY2Jj6BVLbmCzVd2mPxsyZU41OeV6suDY69JvppzkCbq2S8UJkEEHy22jtWKmFHExZX76Y7QV4WvJ2va3cWqrnkl/0UdjiPMlc2vG8fwYWBmE3Kq+8NzavXEbCKlWB9VfXVeLcsbZ8hyAg/k+ldpLPO/6cITLlr/7K57NC37X+LWLzYwxT5uDF/zdkpXZJ85ERcxz0pK+kFKFaCsCzFPbGCFgMX4fOd1nMj9lPeqST/aJex8QtW+SxEOEySm1oTCQ1K4xiPdJyxTfDtlOFojZQxbRFvb2d2D8iKGOaZQpHL1OrDyu7P4xy+pt5rbL/vguftClGu6ggnWMXrIY/JjLyZjm6AGRvUbZfJFqbYc7JmFe2WISdlgUM0Zpj8nyhNPFIe3NNhXxiXBMIInUsx9IhckxGApVI6122K7ewOEXb15f8NuHQXOcHDBMRjTcBlv+DgKJM38I81OobDHz2pws72MJm0tGIM7eBcBpLkg/1QCQ6QhhCarRJsf1XebCRTgbiGKJpScYp8K8dQtR2WYkNEUxIwiq2KJJNR0QSXDdKsnxY9J0Rnr5ElHrRXT/Q5xsBFbAEonyd7CFixCfWiHkc1IdI4TA0jEI8Gyf82UP3/YZZgPuje6BgPPROS83X8FoyHRGSIY9eJvG/BE62mCgPJRcCS8tadOwW9SsOhv+1uemv2wcrkTXV8fyQmzwt4qjPFIWALhqdWNefS6ap8daFTNU721qxZBFsMZEKKSywItgOQbLQatP7lG5twZPhJOpiTlODljkM/bsKlaeUJZPntgIIisitAN66Tme8hglY0CwG1zGiY8Qs0PE6EO0U8VLh0Trr5EreLy8xygZYiubo3zBntAMdE7gBKhwh0V9i1PLQwE79Tt8YAylTlFFQROfaT7DCEmZjImLGNtyUXnMNGiSb/4etu2TWQ1EpYkDXKdAIBFIVLlAnb+JKDN092XyJ1MVAlDnb0IyQUqFtfUtigshwpcKC+eZWK8vIjMJw2QEQD8e0HHXsf4GfvQ1JNe8KkMjaPlrX/i4kpxpOVk5c/TfpWp52Nsd8iexI/baa4ikj/E7LCmRJgGnsfrzMXaIwkNsfB1dqTB88F9xlYVOxuzpJWGSItwpqe8x95uIxlUqSpNMD5CTxzTrexx6AcfzI9peh3uje3y7ssnZ8hi3+wJOtMl4uk9nWLBWO2M0fYS39i0iu0lh13/mcZAmRZ6+DkWOtB4jt777VLTnCBfnU86v0qTMyxmDfE7dqVFRF2L8XwelFVE+cbIQZMyUR6FLXOkQbHwLGa4zSYfk1W1iodD5GN/9pGAs0KhsQqkEg2XG3el90jJjM9pgko1ZlDMiVaFmNNHJT2iMH4LXJL/0BzjeJiU5bW+NnzgP2dv6OnG6oDp6l7C6TT85xzI5WmdIr4qiROYxlsmQvbfw/CrdJKUwKSboMGx0eHj4Ll2nyun8hNfWvs5kOWOMYNtucNmv4IQbePEY49YprCo2YCtnVXA9+QkYjZqfoje/+znR8QUX/KoYA0I5gAZTYlDsVi+RLktU8FUcq0YmfYxQjPNz+vEAgKbfZNe/zFLPOc0TEA7Z/CE1t8FZckzHXcOXPrlOEMpQypy608DzL9HwOhSLx7T2/xyv/5jk0u8jr/9j0jLlzK5Rz5fUBIQUFOcfUDUJtXgMKkT33kP6dfLpCLuyDotTZuND2mGD5eEP0MbgtK4j/TbGgKMcpHi+y7k0FmmZAIJzu0alskukfDQFq53zhbPgr8ovu5cSaDoGSidkZl+hEe1iEORkJNMPqU4PaKVzMqdJvOwxHdxlhmAnuoplN6m6FVzbxpIObadD222jpE1cvcNkeBdHjKk7HvPzd+jUbzDLEtzAB51jnf0YnS1xvCrCDzmxbMJ0gGNFeNJQKTVpNsfYLUhnhJbA6j0mn9yH9i3OWy9Q2/kTJsWY18f3cB0XZ3mGMz0n8LpYuMxqe5wsTgFIy4Q79doXRnYXumDqN7A6dyiRFNULsdnfR9wn606BwJHPX9+v9n1vQTpDSxvZ3AOtqVZ2CO0qsnITjUGpiJ8Xqr3I55TGQ7sd8iJByiUIGJuCQhdkUjLLpkghSdGszYdU4seIaJfUbNLMUzrrX+W4fgnhNThWAbGl+P+z9x+xliRpfi/4M9fqaHlF3LhxQ2dGqsqqyqrqZiuyyX7N4XsUjzPgagYkMVxQrNgACfSCQDdBguCCILghwOXMYkDOgG/mvSbBZjeru6pLdFWlVqHjanX0Oa7dzWZxoiIzK2VXqsiq+AEp7vFz3M3NzM3NPvu+/0d4jNt8jKrwyKNj1OQVdK9F3W7QDzrIyS5mXSe3u0unMN0kmN4gPP0Bdu85xkoglWSRLZgWI8bJmEU5wxQOPbdP6yeUuwsydEwky7ShEknX7j2yuT/iXah4yMtehWe0L7atRKttcmbyXW6MfsSf/7wL84iHgh/vewEfqmK0kDNOohM0oXEaHxEElXfM0RIVcWt6g2k25mx1kxX7DLJ2iUwlFOkB/tFLmErHDDpk3S8vMyYIE1oXWeQ+QTJALI4pLBOhW2gnL2CEI7zes5TNy6DbLPwVRHzC0PA4mw4obvxnLCOgvvlLXBeSXObo6Ag0ShQ1o0bDaGCbFU5mr9FwajiGzUrQp6JXcTQP/QO2dztuj6RMMTSDmtXAxKJldtCE/q5MQD9JoQqycumunZY5xaNUap8qRjFHO/z+MruT3ybrPv2gf0sUSijm+Yy4SNE1nWk2Zs3bQIY7JMcvUVo2K94q5u430TsLRPNJDE3DGN9mzQoI6+fYb57HQBErjX4+om118Z0OhV1FpAuEt8LIbpEpha0tM0pIdMre04ijbzHJJfs7f0ytuclNmRAXERf9x9GdEs1ZQ1JSYqE6zyHUcg0pjCHmwQ/QVUHf1NgL1vG9HsXbRD7i3tcx/Q6xECROiw+SqNFkBkIjJqWIDqjqoFtNevYyDfuPbccCGMZDXL2G/mfZFH/EQ4NEkpUFmtBQKCIZMRQ5eR7S0a1lRiuWPgvDZIhUEj8NqZ3u4cuM4+oa1+e7XGpcIi1jJumInlVDmA4KDa2M0ff/BI5eRjU2Ue0rSMNhqApaRYw326U0PdLW5QfCBgpJWN5PbSlMFApDGDi6x5cND/vkBQqniVVZwUqn6He/TYlBQ8DN1WfA7UC6oN54Brv5LKJMyYoQJ9pjPx+iD2+SFinSsFCaQ1Wz8LUKeVmQlgk9bwUBD5wszQ9wNs7tDvqZX0TI8sFemamZaEJDKoljOAghHu37PuIT43NJzP27v/u72PZ7S6/+i3/xLz6x6/z+7/8+/+Af/IN3fPaX/tJf4t/+23/7iV3jYaZuNgidBbnM6bnvH9kBIFDo+RSp2UjdZV5O2Vvs4BguG94yh7tSoBcFReMy1eoGll1F4KH0kqmSGK1L9GWGZtcorSqWlAjvDHGxYC2dUH/jfyOSirJ9ldPVr2C5z9A0LKzRLSLTJdA9rMUOo+gu317cZT+bclbk/GLlPBW9QSxSrpkV6qdv4HpdWJwgvAOK+QihNbHDKQvrhFBKgtl1GN9lrb5FXqQf6mhXNep03A5pmbDirT1yNPsZIFc5g3iIUophPKTr9HBlAYMboCSkc2btjEk6BaAvBFWVURouqlimjSxUQZSdIk6+iyoyLN2mbXfou338aAdx9BKl7uI1NzivuwwrVcJkwDAdMBrcxcoigsYV0BzK/hPkZchRGdJSJVpeUBpNPKuKZlVoVs6RyoSb8+s4hk1QW6YHSf0eItojLk6YKmjtfZcLdouV6ga7Vp3ArNBymwziAedrW/imj625VIwaRnSINr1HKx1R13S6a7+IfT9yfMVdwzVcDGFQ0ervWYePJhufDm2rQ8erMRcpvlZlXk7YW+ziGh5n/Q00DPTwAJIZPoJNFInXxTHaFJ0aejpCWtV3qTkJJAI4jPd4c/QGa+mU48UJZ6qbWO2reErRDI8p/VUuVK7Q8bocTLep5jMauomuMjh9g0jOSI5fQHSusOa1mScn3BIFrydTVoI+RVnStmucFimm00ZLEsLmGm+MpqiyRItHdO0e16w2o50/wDIDppWAIzxOiikX6mcop7sI28UViovBBodqQcWov8PY8fbobT06hmSOpoMxepWy+xxSc5b3XMbL5bcsMaMDtLJEBmsUZo1H/OxgCgvf9AjziKpdQRd/9s1vI5+iHf4pzbKg1TxP+gHG9oNoj3E6oTu+RUUT5MUCtdhD1gKcdIo0K+S1y4zzATvjNxFCcL52AV3o6OiYwiZ32iSVOnm2QK+f5fy5X2Mxvk3VcGB8kySeYOUjDpqPs8hD2qZJr3GJ7PR1XLfFpJBcrp0HoZHlOVuN8+wXEW7ncRayxEkjzrubiPAlpllGEt1BVc8SmG9FAprpKaiSwuku0+7+GCl5ILMiJaiCcT4glzlNq/0gOtaMD5EnLzBPTik6V7mXTLjS8DEfGWs+FYQsMBfbIHOK6lnkfdVRA4vz1QuERUhgVrCwWVh1JoubbM+28YTNVXSseE5ROYvUXazpLdTJD5knA+ZnnyGWLjYme4ttlNTQlIZveawLG314EyFLRBmhJvfYrkVEecxZ3eY54WDlKXEaQnmAYVq03DaZEdCornKKhe7W8OMp8+3vYPltRDrHELAfHiPzOaq+xjWZMR2+Sbf7OFIZ9IIejnCpmU00NLA8Mus9HEBV+WBCImSx3G1+ND95xKdA0byCk0+QZY5MTqla59j0L6AUvE2UClfTqVOSCR3rvqqBi86ZfE4hM6Z+E6EEa/46FatCy2rz4vh5DhYHXAvW8ONTUt3H1hy2wiHF7IhEN/FnO4zXfo392R0MFGvJAHd0m0SmhFrJPC9x8jl60CUTMIxOmAoTHZ1RsMam3V1aWgsJ6Qwjj7ncv0oiEzw9QPBuZzMhYDfcJswjptmEa80n8PUK+9k2u/Md6laNs/75D1RN/FCUwooPoIgp/LUHqdp/3jCKGVoyQhgOKh6B6ZMHG8tG4CeiuEcvEA/eYMVusLb2ixzmUwbyBEPX4eRFIpnT99t49TPY6RDTcDBY2mpySsIk4UL1MohlkMvB4ghbO+Fs5SJi9Wv40xvI09cwNfBn2wRnzy1VPFQBeQxKIooc5VjYUlLKgjzcxjj4Lolmsd65gl4YnPg+hyfPszG9xVXDJ00i0u4FFqpgL4rQNB0vnXHZ7RAUDpoCUWYYmvHAyG3r9geO6YFRRbMKjjKDmtun/ACD+iO+uPTsVVzDx1USX0GJepdjuUaJkPn9dV9B4fYfKPMKlgGz7/h+GWPMt0E3yYNN1NvWDq7hYQgDXehEtTZ39WMs08c0XbwyovB6tN1VClmAW8cfvsLubJdytkPHbhBPd2jPJ7T8Punqr/NGeoIlBM10SjDfwwh3sfKQi0GfOJlCqdDHu8iqhzZ4HbHeo+euMi5e487Bd7E0i7IsaZ//TQ4XAwLLI09OSZMx96IjNiobHEeHtOtd9HyKyBdsqxn3omO6bpe62eAoOrpfF+IdKj2PeATA9vG3WRgWW85Hy3jy0CJ0NjWLHxRjpJLv60j/iJ8fWlYbFShQirb9wdk1jPvz5kiGTMMRrunTNVdAKEb5gOPkgGk+4SQ6AQROzaNptbkzv4WXTpkvdthwe+iTW1jBGqnTByE4CQ85jndZzRc4bhNZxLQXh2jTAzyjjpMMEVaAprv4uk5Su0gzn1ILdxFmgMpjzCzi6dWvMy+mhHlE3WzQsjv4Vg07Oiac7XB4/EM0t0Vj8zfpWavvObf/SRzhcal65R3zzJ9UOn4/LOGwVlljnIxoOm2sD8hE8Ij3Z7nnOkNq1geug0SZLLMnAKRzTAzOVc8xz+dUrRoGJr4RYOkmw3TAJIN5saA93SXOIiwhMY9epLBbmNEQUZ1xrkhIhM0sPMTSNc5oOlUs1PweFZVgBhpl5QLu4/83tHRMUdlkXUA/PsR2ekuFP1VwJx9CNkHPpji6yaTMaDtNkmLOqDih7nYIKh3EfJ+ydoZEvc1eW2ZwXy2wo1eo1B9/VzCT1F1uWxUG8RAxvcWF2sUHWU6MYoaWTSntFlq+QJy8jNB1YqMkO3kDW7epb/0l7Pu2M0vYBJZPmIUEVoAujUf2oy8gGhITgzPBGY7TQ06iExbjOa7uoqSgUCVnva3ll8uCnq5zM52SnR5jFDYqGVFz6qwH6zScOieLU+zZdWbzA2rtZ8haT6PJFKV0CHpo0SHFypPMsgjdqyNOXqeuKZrzQyz7JprQkVnKQi84lJJU5XT8Ln1rna3qedJshDF6k1E0wcszViwbf36IcfQSpdug0nmay9Ut9tKIml3DEOZyF083KHWfmQbbp4d4tQ2uuF1U9bEHCpq6MDjrbSHEWzaDrdp50jKlZtU/cP+21Dze/qqwhcvF2iVSmVDRa4/2fh/xifKZO5v91b/6Vz+zKKtbt27xq7/6q/zO7/zOg8/ez8ntZxFDmO8aiN5vf8aa3kCN7qAZJnL1qxxFhzhljBUeUggN/f7gXWk/TQ7omoVR26Kc7yC1PpXKOgEm5tEPMbe/g+b3yZ0uzdYFrs6OcIavIcJjtCzBaF9msPNNSs1h1a5QxaKRp4jKGWbRCZNwh7ZKuCUUSZmxn+zQs0pEMcfZ/hYcv0ChWZQX/zKxUNRsjzKZMBIxr81ucMntUJ/s0bVbLOIFwUfYkNbQH0lD/oxhCJOKGTDL5gSWj4ZgJkN8TWKVIAwbzbAhBVdo6LNdCA8wzIBs5TkAjpMDZvmYMh3j5hFVr0/VbpIu7jLf/x7B9BCzegaVjTHNOp1ql3taTq0MsY+eJ1UatSxkISHXPVT7cbw8xG1dQ1ltjOld7PkOrkwpCskNyyEtM9Iy4TA8Ii8kN6c30BwP37zCxmQbZ3FMPtmnGY+pX/lbCL3Ns+3nWBQzakYdW3MfPO/KDNBm+ygS8sErkIwRW/8zymyjY9AyH6W5/DwQaLS9DkRzEhWzF26TlgVOEVOO3sQRPqK2ikRg6jbW6B72bIxopaTVC0j33QZCkR4jTl7E0ByqlSpnhKKaTVBC4GCyoQRytAtKoYenyNVfoKY3qBoHlKNj3GiBrlfAdBiN7+D0n0R4NZLZEcPZDqiYwu+jY7AWbNBvfQXT2cDKc0Tr6nLRa/nERUzVrKALCzeJmZYCpSLuRSfc0gwyleLbLlqtR/76/we3KOhf+DU6q38FeV/RQNz/V6lKCpVjCRtlVtANHXH0PMrvYgqHrPdVJBqyfQ1tto1mWJTjHZAFenRKufbLn9h6UitjjOgApTvk3tqHt7F45Kz5SaNjsFW5SK4yLOF8JMPaT6JlM0SZoqdDxDgnr51D3ldHi+WCVGZUjCqGMEjKZJly06mSzicchkeYjXOsHX0HtzTRkBirz7HI58yLKVmZ4tgWUZKgCcFG9Sy1ZMzw4EeAomNI/DhDm+xg1jeQr/4/yQ2PpHkRt75F4+gHlMPXqfirmJ2nUON9nLWnEfY63+itIVE09C670T0mykXXNDrtJs5kG42CSb7AsHxs563oQDPaRxy/QljOiRvrqNplasbSEU3qLqr7BCI8Qfldxipje74NLJUx192zyzpbHCJlicwXWOkUze0uHYMe8bHIVEpULvD0AEvcV/OI9ygmr5NO9/DsDoYqyBrXHvzG1QJc6620SFW9gY3LmrdOLw/RBrdA86EMKdtPLh1zt/87vswwLYOssoo5H2C5DY4q65zkUxqqgXTW0b0G2t63kV6XsL7Ky6eHrNg1jMOXaBYJjK5T6z9LUW8xVzlVq4rrdTgOj/Asn0E8oKo7NGsb1PMYObqDtD3MSo+516eMJ2zhk9QvcTo5JPMHRJrNlfrjH9qfCrOO1bkK6QRZWUe9j/rNIx7xUXm/d7RAkmdLNS8x3Yc8eedxVWKNX8UfXachQwrNQbfbZIAdHtCLFszKMeNswA+KiCfbTxAYAQfxAUmR0NRM5N53yHWD1NsnrZ2nCI+xohm2aZH4PXShcbl+GW9+D+/kBYpb/xW92kf0rhFaLk5jA3H8CpYwqHeuYhk+Q7NGNTlkdPQqhl1nrXGJeu0cWuMqpeYTFBladkrhdB8YLN9+10mR4Go+nuNTMxuE5Zw3h68zy2YsrAUtu4tr/fTOZmZ6CsevAAoznZJ2nv2pz/VFRVM54uiHZPkUZ3EE9YuoIqc0YLtMSWWKZ7qYmk3b6jIavk6eTpjnMyrRJvfyKfuLXRzL4mmvhhgvwAyQkz0qKHy3ztRts2sIqirGMVwKWZCLhEk6pBeNcOYDnH5C1WxS+quIosQ8fRVZDmF6TNZeWwZydK7AbBctS7FP36CaL1BbDay8oD09QJQ5eusq+cov8NLRf+PxIqa4+98RVpPa1f8zCy0glgtKKbmiuTjTPSqZgRV0yXWPorp538h9kbiMqZo1Pii1jUBwtrqJn7Ueza1/htGBfnSMNrpBqXno9U3S6sUHx614DzG4jm45SKeCdDoPVHxH+SnH0RF1p0Hffmvz3ZjcgNkyxYyp2WT+Ww5YlnDoBG0Ooj1eH7+JQFAVEr0MWfXXcIRLvX0eUSxwT14kWRyz4q+xn02RKmGSDDCqGxiGj7KanDMrqOnrWPEUc3QX3TTg5GX05BS7sYUyXHK3RlzMcN0NQGEJG9OoE7gdsnSGcOu0rRUatRr+7BaTwx8wTEd0WltYhkHdbKAVC7SD75OVc8bJAeNglWk65ZnOM2/VpfZIjfIR7+bl0Y/wypy+f/bzLsrH5py/xv8oTjmcvM7a29ZKj/j5RMekZ300J0pPC9iobfDq6GV8o8JBuE+lVkHKkt35LrEMmeVjak4Vz/AQAiIVkpYZ0vCw6xuIxTFTw2Ry7/9Hf+0b2LIkOjliZfeHaItDtDym0tgir2/gNlOkXeFI1zlz7zuY07volQ2y7nNUJrewB2/gSony+5SVdQqjySAZEGURGhrn3LNY01MkOenhSzh+nTybk2UzSq/AwCIs5xQqx9AMBskQ3/RomZ132Ms+zvypbfboWL1Hc7A/A0opJsWAqIhp2i3qiwPU8BaabiBXn3tX+r8HaDqmbSGLnKJ9BYWgotffkW6+VAVVu8o4H+JrVZI8wvC7NNMZhSFotC8gomOM6W2MfIyMZ6Ay7mklzuA1tGROXUk0q4413SVyb3Cz+ziO1WSt+QxCKfzj7yHiKco8olj5BqGKGSYD3NpZdKDh91mprFI/+C7l6Wvs1ncYNx7jSjJBEzbq9C6a0yPRbCxhUzhdzMYmIltQ1s8v/QJ+sj8JxXFyyGl8St1ukqtsWSVljHb4p1Dk6E4Fzaogy2XggRXtASDLFCtPwFmu83V0zgUXyMnoVuvcO91HSkXTaj1S7P4MKFTOcXIIQM9ZeUea30ylTPMxlmY9sE2/Fz+e92NVaHaeIjKqnHLKcXxIx+0RaNUHAegChRp8j/Hxd/F1m7S+xjgZ0nK7pJVNWt4qutAojQXB4mC5AxANUbURudVAb5xfOmNlHtNb/53craP1v8SaYSJv/ld8uwbJHBXPMKpn8Ba7bLgN7uQzhv1nUb5g1TmDY62Qex1kdII2vYFnOminNxErX8aMR7DxS9S9Cwh7xNHiiG11mw1/E00ZCAGjdMSKt4YSJYa/ucw49xPPydvH4Ypeo/JTdmdX8z9eMOEjHvE+fObOZv/yX/7Lz+xat2/f5tKlS3Q6nQ//8s8wPx6IrGgXMbwJboOs9QTqfiSDEKDCZa5eihyRzqmaDvnht8mTKVaRkrUKEuVSi3QsLoKEciq5kRZEJKTpG1zw6xyOX8GZvkm7XOB6fcRsBzcviOIFvrdCreIQV84QvvH7eE6AJwqsWEBtnYmCk+HrpLZDy23zdHUdU7MYRxPKXHDe7yGAxK4jTYu5HfDd4YtcrmzQDhpcDw9wVIo+uoFZZqjhDVYu/hWU0USxlLkc50OkKqmbbYyPGMnxiC8mGhqbwXlSGWPrDtuLe0zTKbWgw5ZVQ3NXaGguhmbjhnuo6JjUX0XXXcr7GzEKSSElx9V1zmgWN8uExd4fclEWNHOJXhbUspjUbqKQxMkAzW/SCE8p58dYSuFXVsg1A8uwiI0Ksn4Vy11HFiGF7jBLhqT7h1gUNOtXmU5GDJkzoqR6/CPODm/hrH+DvJgjF6d48yMy4RGVI7zDbezwlADwV7qUdecdE4/QsMj6lxGnL7PQdPJ0igz3cevtT6yeS1UyLZbyxHWz9aEy3I94i1F+yu58j0guQEE/XWDkGUpoKFmi1r4K8SHFKAcUKjxB1C68a5EfywX5yQ/g9FV8v4u1kHjphLpTpeGsozsdlFUHtXQkQRZEcs7d2T160RFt3UZDJylmDGs9SrPkVLcYJmM2hUYsY3yzwlbjPGeNLv3tBdr8BDQdTTdRt1/BBs73WtzyIzJtxDiZ0TED6kGPRR7iVdcw4yFZGbM720HP5viTG3SdHpPBG+Srfx4DHxXehuENDLfFHTtgViT0/B59Zw2tdQmVjJBGBbKQQqUgjGX6UKeHkY/RpsuIbj5hp3Zz+BoqPEUgMFcscuf95xVmNkQMXkdYPnnzcaT28+Pk/mmjY3zkKMz3onDauEKiwgHKaWHO7pFWLxLJBd8/+RPm+YLz9fM8XnkKx7TZj/aoVvv4hobtNjkuMy5M76AnKTS2SIsEdMlJckRgVhjEx7iiymlyQiEyNosMx7BIiwwvmWEpB104UOQkeoAUFjIvcWcnpPvPYxYphGMSVaKaVxDOOlG54MXjF9HynK/Vn+ZM4VNVPpZuQaRI5gNsrUo7aJD1n0UZb/XNLBsRFwPm2QwZWgw0h6t1HwsdKQxGlkei96iZdVQRPvhdqd7S8FFeGz08ZSXYYF7dpOmufmCahkd8OCUFt2c3ScsUx7C5WL2CnYeMd7+JKubo47tEPYfgJ96nqYqZZGNcw8PXA+IyZCVYZRCf0jRcnDhjUU45DkN2igG/qEsczcZQBUUyYzWZkwuDwOqjpKQsPezBITOvxE8dtMZXQGbMk5LqfIZnZZiLCfpoF5IFqpITtj32leDO7DbnnRrrg1fRpse02pcoOtcwVp9DP3mDQvdZyJS4uspEGax5Xay8RCz2kW7GrfgIy3QZZl1c3aX6QalZhSALzkLwxd8ce8Tny7QYsx/u4hs+6/7Zd41lUvfQnBokU/DbYNhA8eC4ns8gHEAywRq9iWHVkEqgb7X5cbrJpEjJNAtHdwiLmKP4GKUUSZlwzm3QsuvMsgmD2T38xiZzo0Lj/K8TmwYv53NOTv+Ic+YKj+2fks/vESYLIrXNfP3LfDsa8Gt6habhkoy30YROZeuvMUmGNKVJbHrUTA9DFWhpQTh+E62eox3ed/QKuqTtL72rTgLbg1xSM+sEem3pCGt4zPI5uqbjGR/TEKlKHlhKZfHz6ZAvc4bRPotsRisZUFGbJHKZqul6NsO3vGWqorzg6e5TaLUNrOEhemmg3Cnh6BUKOWVumRzWL+BWV3GcJpX5CY7wWJiSO26N3dkbWOEdHms8TqoipnFITbfIRzdoeH3co1fBqoPuY7TWYbaPsJuodI5QBWZ0CKNb4DWxyjn+bB9bSVq6g1AlkyLBBbzFMaX2Mpfme9hlTlE5g+62SQQMsxMaZovztQvYkzdxrC4Cg9yscOL3kCqhjrd0oNaCD6u5R/ycYIa7aAc/gMkOevsyRXiKqF1cpjgWIEa3UUVGUWSo/lPk94OvJAX74T6lLDkOj6mbjbc2T+4rHklKtJ9YGs6KMafRgKPFMauioDy9jl9Z4SjoM57Nudy6zK3pdZrplLUiwipjvHSOvfENdibHbErF8PhFjM5VrFsvINIUzRhjFnOE5aLSEVhV0nTEXObkWsCosopCp1JfxSjmeLpP4K7RuPB/QqVzGrXLgEZ4+Cekg9fQ5jv0aptUzQrCbLLirKFlYygLBBp2kWMIDVO3aFpdzIqNUoqm9cnZeh7xs8OL8TYXkgjN+OJn8TjTfgr98L9xe+f/eORs9og/M4FepW13OEz2maRjFsWUVX8NUEzTCYZu0nSarLsbjJIhUZHgWQ56kuO4l5kWkjd3v03dtBmX36SXK2zPpIhO0ISBKFKsyhm0wU2qVoWJ3SDOBTLLUNRBeZTzfczd7xAv9rB0G1U9g1yM0Gshh4t7jKMhbbNJWnYw5hPCYkatdQUhIKmcIXdaGJgsyhm3p7dQKEoyDGzGyQin5qIJjUU+p2JWP7ZTwc/dvP1jEskF2/Od5f8XEbVwtDxQFmjZFN7D2UxTKeLoefKyBMultJv3Py+Q922gkpLt+T0KWWIKi1guqKUSN2tgW48RiZLxImJ1NkejCsfPI88+S5KPoH6Gu7t/wgXDw851VJkShQccTlISy+BVDCrrVeoE6OEB2vg26DZl5zKn+YJhOkBSsNX/Eg3/Aira5TCZcZqMsUc3kbXLZGWKrXRyEbM7v8NIKdaCdVpmh6x+lZKC3XCbONmn5/VoGm8JIMyLKZawsQwbQ9epGfXl/csMivvr8SxG1TZgfgRK4va/Sm94A89yMVSJzE5Qw1sITUdrX8MwfEbJkN3ZDgqQQUnXeivzVyQXhMWCqlnDFj+fytufBsPslNP4FABDM+jZyzm7ELC32GaWzREILtTMB+p1sLSTxmWIY3jY4zuoIoNiiJ4OCewK83yOJWx8zWXd71A1l1kRovyU+enrzNIZucpYNM8Q188wN1p0vVVcTKzBK1wYvwZlikgTlDPhaH6bY92i7/bpuU/h3f0jHM0kVzlKGBiaQ+G2KGSJio4phYYTH+BEQwpyXAROkTNNx6y5Gyg0xvULeLZDdghhPGKlcQbDaiPObhFXr6ELjWE85CQ9ZnRwl6m7xuWwQWWc0KpKDma7VPyAjn9AHvjM6hvodu8d9fSTSMr7AbyP9mMf8fnzme8WKaX4gz/4A27evElZvpXrO8syXn/9df7Df/gPn9i1bt++zTe+8Y1P7HxfVDSZYEb76Mc/otR81DzFCNYfbJZnMiX0qhjpCYHTJ7Rs4niKViR4VsBi/9tk01sU9jpFsUInjNHzCaXXpTQjdqPXsRtNbpvrVO0AUVknrK5hBivoQkM/OaDiXUFXEblZQ58UVE4XVBoGTuss8vaLaHaXwWv/A2UuqFQeo1j5Bo+Zde4t7lDXqnjFKYPRCe1zv4I5PstIN3ixDMllSakUB5RkQsOWxvLF4fexvC5lZR0hdIQqScNbzJMRE90mc3NWnTPvWV9mfIjIZkh/hbmmEZURFaP6IA/0I744aOhLI7aCpIgAmCKYuV0qeoAGVMIDjva+T5USqxhT6T6B1F2EgL67gi50Gl6V4eIIb5HjHbyAoQns1nkKe4ux22GeZVi6RG9cwsxmpPOYdu+XCARMOudJF0foaDT8Pk1nBT2foXST1LSIhGKhG8zDI87XvsxmGuCT0BjsE978I/xaH+e1/4TVOo/md1HdZ0jwmA9TtJ3bOAeHjDtr7KsddP0cm8EWprBRQnJnegfbadJuXUQJk8xt4XnvkaLqYzDKT9lf7AMgK/KRWtqfgUW+WOaT1wKaboO+p7BOri8PmlVyq4nUbfRwtFTXqJ15z0V+ls8xkgHlfA+yOUbvCawsJisEnPs6hwo0YdLtXCaND7hXztg7+n0a7hnGToNAmOhmhbtC8urgJXShcSVYZc3tI606jXRI7q2x4tRZ3z9GvfBtsoOYPCpInzpHsbeP9/oO0S88hXGtjjX6PhXTwel/Cc+s4ttncbULVDtzRvkJ3z34LoHXpLv6HEU0Jll9lnuz2/S8FdL9b+NHJ/iypLH2VaZmjWEypG+vkXlnsDoxKh4xqzS5MXkDUzM5X724jJYyG1i9JyCbUwarn5iq2XJTNL//l+LtG8/vhTa+hUoXqHSB4bbJ/EeqmQ8LUncpWo+D5qHKAuSyLcNyxiSdAHAYHnCxcoVRPKFldaiEQ5Lhbdq6xnndIChTUDlkM0a6YBLN8Awf3/IJLJ9xMkSKgqzMeCmZ8JXmFj1hU8kHlPe+he5UUME11NW/SbF/ndzeQHvlLoFoI6a3CAOHMs0po0PmImYRH3AmnWNJnfloj/q+Rk0p5jWd/fyA6uwVet11AtVGCgdJjjm5w7Q44WYe4eQxmtIx/VUcTccZvoQWzcjrq9yTKaWUjM0RFypXWA0y8jKn47z1nsj8DQy7ji4MKrr3eTTbzxylKsnlckzJyhypSkoVk5QLMiTNzmPorcuE1VUMJAINMxtxe/hDYgQ4HQxDJ8kzHMPmUvUKutIQep0s2WeanGIowRvZlLMbX6OxOMbxW+Sju+jJFLN6AUdVae19Czm+i97ZYFy9ShBKTN2iVxS4914k97p49ibSEETtjJ3pBIVGfbZHe7xNK+jjTQ7Q85A0GqFlEZ7lYTcus8jHDKTNFJuVoEvLXCFr99Aa50mjbRpFiKTgeLGNLlzOVTXq0RDKlLKy8a5UWI94xMdFiOX4npU5WTmh4bSovi1KHEAKk6L/FbQiRpo+aG9X3VNMVIJezmhWV9Bmd8GuIg0foUryYAMTRU2u8GZyQrXMaFgNlBRkZc4Tbp91zaVsaczHNwgdn1RILvafRs33iMZvMDn4Fsrv8KYzojZzaCcukbvBtmOxPTrkmuXQCk+wpwfIOKXwJdbxGzT1gEiHqhngZnPSIiOe3mMcrOHmQzrJKZYsKXRB9rbUdImKuDu9g8wLzNyiHrQQNvh6hccaT3C2skndauJ9QMrpj0Lh9jDblyCPKKtnf642rITKYHAdGc5Z1FcRoUnUfQzHapEIySifUcqSQmQM4gGGUsjklLq/RlL/MvYf/QjzP/4/2PrlK+AWFPMRWDk7fQ9x8Qy4VZSSHFsu27PbJGSYusFheIgjDMoy5435Ls+5DUpKlAZKtwBFYdQR7ccxxjchPcU40RDj26g8RUU+Wus83e5TCK8N+z9CSUW/8xjlcBuVzZns/SHoNq7fwl37c2RlzIHf4WixS3l/M0evP4ZRKEAycqscLbZxy4RC6+OlHfymgSXHKMOnMGufd3M94vNEFpRmFd1ylyNUbeMttXa1DH4g2wHdQJkBVrQL6Yyyuo5ruCyyBaZmLv9JjhHphNirMitcIpmhVMoq5QNFC1dmrEYDKoZNePw6DaCSpWjKoLAqaJpOnKVkuo2KjiniKcpuYychvrQY7e7hOAnOzT+gsZnCYB8tmpG5JcbKY3Dmz1GMrjOqrzHVDaLaKkdoOLrNYXgXpTQ2gk361hrr/jVM4wQxOyT2U5JogOs0UOEhpuEws9rU7qdCLswGZn0DKx5yrnMV27DpmQFifhfXDHDslUeqHY94F6N0yDYp/2v5s7ERafkt1vKMG5NX+KXPuzCP+MKhY7BZPUdKTFImvD56jVk644nuk8zlBE+vIEoTQzcJ8xiANM95gj7la28w2+pS+D0iy0NP5zQkcPe7GJ0rWIaDaFxigSA3fYTyqUwmzPWSovkljOk9tNkewf73KN0qSWiQOgETr4koY2qj13ludJfUCribSvTimMgoKKMRY/8cplij6Z1Bc1YAQS7fmtlnMsfSXaSSIBR3ZreWTknaKVfrj6E9Chj8zNCEQCz1llBIRH0DdfommA6F/T4O4UqBVKAk5Ol9Re3XYH4IlT554zGkKkhkSFbm1Kw6eZnBzpvsfvt7XDyA1lqN5toKNjPK+T3EtStIMyAJ2kwtj+7ZX6VaKpTdIYkPSaIjBDnO7IBzlR4yPiSzO7huA+YesRuwPX2TQwRrXpNaNKA+26PIM1pOj8RbQQlF6nWQuobR/wqEx6SmwahIkUoyToe0rQ5KQVSGDJNT5qNdUv06tY2/gH7fqUwXBpQFq1JRLRW6KpFCpzCr2K0LS5GU2gapt46x3kAJnUz38J0VzBv/b9TOD7ArTdLqVVSRoIf7yNqldwTSlvItP4Rcpdya3kQqyVAfcLn+GEI9yuDwSfB2hd2fVNv9cXssn4y32kOh2F7cYZbNcQyba24dLQ0fzPt9zed89SJ6mVIb3aQ3nyA6gtzp4s1u4RlQcXscehWOrIAb4Yh1vU6liKiUJWp+jJllkOWI6irTyV2S+R7zWp+0jBmZAVdXn6b0XKRZI6mfpVU5g1Fk6DJj5DWpJlPK4Q1EsIqHQ9cNmKJYlTl6OqKwGiAEiXAo62fRwlOiYJVqsEVe2UIJDRS4hss4GTGeHnDw2k2IbC5dD6nmJcG1Pl6g0JsOu20HVcwogzEVt4ty1lDCQFM5Ch0lNCb5kL1wD89wOetv/VTB+fksJV1kODUbw3+UKvkRH4/PfKbxO7/zO/yn//SfeOyxx3j55Zd55pln2NnZYTAY8Lf+1t/6xK6jlOLu3bt8+9vf5t//+39PWZb8xm/8Bv/oH/0jLOujPTifUbbPj1SGj1MWc/wmhKeIPEbXcgq3hzK9B+c8iPaYyhKnvsVabZN5HhHKnLS2zka6oHAqLFAUi7vIZgO/nBNMB4jpHqvXvs4gtzhKhhgLDdfycFefY1jbIvAvIlFoPZ3o9puMZvvM5rfo9dbZcL+BsSiQ8QnKWEGPNBrS5G4lwDVdGk6PutGmo/vo+/+d+fX/jOb3Ga19hXn9PKVmUC+nPBFPMPd/SLu2ylZti5nhsioE+fEr5HYNY3GMqlzGHN8gOX0JIxnS7j+Dn08xdZ/Car4jutrIp2gnLy0/CA/YCdokRYZjOFyuXUWgfSJt8rDzRbm3j9IWP27f9coGx9EhvhFQMapv+XvnEZoqoYwR7UuU/goZMafzbYL4lHW7xZsiYWd4m3o8YFUV1PIILTxgPj9kL43onf1ljmqXuOCt0hMe0n+SfHbEwPe5p5lUKuuo41eoDt7E4w1mqgDNxFz/OmPXYRxPyUyXsCxph0NE+CZ2u4ddWceXAstto5UZxegWURRSBJeo1s4RD/Y58jNiY0iubIoipoi28awOuV3FEIJImIyCLTr9r1LXAhz9vQ35QgjUT7H7I1X5oC6lKj+0Ld7+34eNz6pcP75O02kxz2bowqBj9xCai1pbqrsUVh0BSMNHrX4DoYr7ClmSST4ilwVNa6nQGOg2Y6mwVr+K6XXRapt0nB08f43dIuU0HgKg1ze5t7jOveMXSUwDR3PAWiHtXmNRFmTJCbqm01HgH71I26yjWRaLNKRi1hgg2Z2/QT85xrAhuXqO+dE3UYD3F79K0wRfC4lmewTZHDG9h/LOUVa/Tub0qdYbdPpd2v0CGQ4ILv41JkpxKGcczO5glAkbhgGLQ5TpY4UnVJpNArd1v840ssYVtKZiNnqeWpkxA+JygW0u1cNyfw1+HMz+AW2gqRxkgdTfGb30fs+Baj2OZt0Dw6dwex8cL+JUEfEIhPaOd+0H8Xk+G5/GNR/mZ70IzmDIDKEkRW0TIaBuNlirrDFP55ytnsXEJDA9wizCLHM6lTOowRu40Rgx2UPVNilaj1EgUVKx4q2gNIksISlSSlVwGO1j6w57XoduKTDGr1H6TUopmZQZThpiWwFqfoBw1mG0QXH2KovpG5RhQtqrcBLt05/sUJnepTnapt79GkXlEvkMsDKqZUhvdQt9+CZaGWEUM1QyhOldBvMbFMLl+cTlXGeLNdnlvKOjj19ZVsTkDlZ1nYTl2K0JQc9eRvlNixGD/BhTN/D1CoFVBSU/sTiph6V/fF7Xt4XNWrDKMBnSclpYms1emSAaF8njI5Lu09wrS7LpHdpemw1nFTF4FRmfIvII4VQIc4WBRVlkaNE2Jjalv443v41+8ipNt8qweQFHr6J1nqBz639HT6aozlUGtVVK4VE3YNFqM5xso8mASW2Ts+Ep7vZL6HevQyUjQ2ey+TTPp9fJkoiN6IBueEwvi+h5JaWUqHCIv/YLVIUNe99HWQGydZ5TYaFkQVEWCAsQOkqv4+QjAqXRDO9hL47JrSaG7SOGtwAwihjZ+dIHV+JPwcPS7z5vfp7vv2IHpFGCruk4mv2edaGESWmZy2NSYsiQUnOZFXNuhwd4tQ0izWCt+zREQ3BblOYyOj2vnscAvqoSIhnjah6ZTMjzMfWjl9GlgZBzMr/DaTZn5fD7hGlO4LYxhnfoW85SOaq6xuHOLao7LovVJxjVoKHprB+9RJFOcepnMDYeYz7fRSzukk9PWNv6GqrzOCe738LVJXkxp5GNkVkDbbaDOHge4+JvYuRfITcbhOUIGe1xrpwxHE1ZiDaz2RzDMLAqFnWzSd18/9QWH8S7nzWNvHr+reM/1Vk/Hp9Xv1fjNxhPXiZdDPHal/me7XGlsk7N3QIZUZndwa45SC0nzVPsMsXLUqqLXeYyYrjYY6VbY/Wb1+l1myzOrhC5DppdI0UxrW8Sj28Q7j1Pz7a55zY4yY+55nRpjreppQNWWlscFAlKCwhMj+biCOE0ib0+ml2lXBygZwvY/wE6JSqdU7otSFqoLMIo95HJBCkFwqmgznydMB5AHqM0m4XuY1/6q4zSU8bhEZ1sih+baHYPaQTkK88BkKWHNEbXSSfHCNEj9X4Fe3QTJwhB6LD6tQfP0tv5vMfuL7IS309TZ59XfZeVDQyVI5sXKGtnKfTKO8aKonEVw+8jdQchM8TJa4DCiAdsrX6DRbnA1T3cIkE7fpFcxoyLOa8ELcIyZi0d0XA7BHoVIaB18D3qB99joUHZf4ob23+MqEkawS/RsFqYmsFpuo01uo3htbDUBlOp43p19HxEt99nfOf3ceeH2M2zRKe3UGFI3O9g2A10u8f8TJ/5yQuUGmRmgy1dZ5Gc8EYyRiqBqRus2GvoZYR2+hozrSTOTnH7T5APb1G7+n+hrG3RQqdqLG0DCI28+ThCgKHgrJLkB/+No+FNNMMlPffrNN1PVwn2834mPwoPc9l+zGdZjy+Pf4SmFOe16hdf9+L+DWxoPq8QLRVT9UdONPDw9fuHeaywcakaNY44wNItWl6LQXhKWiQMkyFPt56hZtap2B7zbE7H7yHGEjSNeCAYaCuUBjwe9EmjMcp8ElMY0LxA4a9zOxsyGr9JNrvB0+1nedypwP7rCD1BaArv8EWi+gqNoEtc26Cwq1hOE2P7j6ke/hBpeDTP/3WC6T32D/+QJJ2jNWeYvTWMEtT9Sq1ZdTregqLMOO+eJykTHN3F1hyUWjqhKSWXDmmfQDs8jG36MJXlx3h6wLnaJnGZUDcbZJqLttF74CCivcfcUukO9K4hohOU10UAYraHVsaIw++jmzbbmsDSXEqp6PhtThcDyjJHKYlzroO+/yN0ew+0EjlLUJX/heLsr2AhqUd7aG4P2z9DjMW9+YvLNep4n46A2t3XCLKcueliBOvYrcc4Du9R6C6jeJ+NBPSdb2LoHv7K11DhlKz3FEa2xUyDFauOtNpopoedjWkqiREe0kKhyQypWbi6g5zPcPdfQinIcTG3/ieU0HB0h7quCMuYll7Bmt8lr11AopPVLiDqyywvAijNZSCUALQyhMXxsh8sjtEajyOxUKaPEND1ukyCOVIquk73QX9RSLj/jJSqRKHepYL7sPMw9n2AltVBry6dzOpm8x3zjjOVDQbJKY7uvGNvVlISFRECmBczDoI1Wm4N22xTGj4GcDbYRC3u4AkTTZYwuYtdS9B2f8i8mOL4HczOM7QtmMYhnuVSsaqoIsUQOcgMvXGGUthLgZn5HbqsYCYDZsmI69Vz7Fg2RTknWGwj6o9hnPsLJLNtxvEhG6ev0MpihNtG2/plOkaV2vwAYzFCpAmsfJX+dJ9peI/TfE7qtxnuf5/HmwsCdLLaJQDW3DVU4zI7YUp4+0VsqaM0DbOh4Ed/gHbuLKJxFqVsfNMlPPghwl/DrM/AacDgTTA9yv6XOI6PKGXBPJsTunNqxgdkjHgPZFYy3J6gpCKaxHSvtBH6R3O6fBjfB4/4/PnMZ+S/93u/x7/+1/+av/gX/yK/8Ru/wT/7Z/+Mc+fO8U/+yT8hz/MPP8FH5ODggDiOsSyLf/Nv/g17e3v87u/+LkmS8Nu//dsf6Ryt1seL4v0k+VhliS0QJlS2oLIKzfNgv3W+gbCR1lK1K6i41LQK2SREtzdYKMF60FpKRFp1rGiIefJHBN4q0j6LlwlkdYuYI2rTbWbpmJXGFdbXnsHzoTh6mUl2hGw1SIYxhmmQaAbu6RRHpBg9A221D26LqvLo1S0W3UtE+oymX8WLYqx8TiFAJqe0TYu13kVeGL1GS3cwBgecMQXO4FUy02DF66AXCWV4ADJG974ErQqEBX69g53o6HqOH+9j5yMIesuISK+J3n0SkhRmLqCIUXi+iaV0dKFTa7jLtFWfRJs85HzR7u19yzs/huF1sKu0u4+zpb9bzU76X8UrhxSzfVxDw8l3GQcNgvwQOb1BaTepuBV0ofCNBhseuKe3mXkFxegulfYlCq2kWnHptuq0kyqHxw6n7SqD6JSa51IvM1YcB39+g+UoJ0gEpCeCRjbFqZ6BxgYrSRU9PaRqWJThjNrWX0eXKeLw24jkAM2qYMRzgjRl5uvcTg5Qlo3R2UC3LNbFnOb8gMA+hoWGWyyWC8x4TKCfh40/B8ZPONsqBSevwfwA6mehfflddRRmIQpFYL071UmlOIe7MBBCsOavYX8EWf6HtX991uXa7K6x3u4hhHiQax4+uAwn0THj6QloYJuC8/ULQIWm9hcQe3+CKRcQVIEWaAUzB1Jz6VDlBw6VuYfl+oRFiO9VudQ5z2l0Si4yOvkJZzSFYXrYokVDsxmO3kR6bfZOvkOw8cvMkmOqzSoNIRHhDhQJptAw4zexd3P87hUanavoJ6+guS2UKHA8G9cJ8KsurZpB5WREQYGfDmgEK9y9+wPW3DbOYpu4nFOttKmsPUe7SFmxdUxbQ7SCt2awozuo8B7DeERz9RlqtQDbEO/ZP9+TeAIHz0OZQecxaGwuP5/swPAGOHXoPwW6+bYfVWBl7aOdv/El6KyC4SzTcP0Z+DyejU/zmp/UuRf3Zbb9j9rGH0a39RMfVGjUf4WkiAmsCqZuUm8+RZSHeGWJNbwB5RSmO7D2ONTOweaznLccXN8gziOE0DiOjrmaSJonb4AVsN9/glXHXqYwKxLsMiRsbCHiHdS9P8E0PYzBkFBexwq+jvdfXsZ+fIPkmfOM1s/Q0qCSuqzMTKwshvE2cScgWbtIO77DnXSHyWiH7uqXcGSCoy2ACLI9zvg1Sr1Cy7I5556l6/Rodx1I96GIUWaFx0yTWLPwW5epO8sN3lk2YzQ8Zi/ZBeBCsEl7dh2/SKF1cTmH/IT4vN8Fn+f121SACw/+Ho0sJuYKglUMp42TnOJgIEVKve6iTU0e9zcZ5Av87kVyXec0PGE1i2hF22hCA1eBY1FZe5akTDhpbDDXdOw8Ia2tkUaHZPmUXCRMyiHdSo3K8V1UvU7k12iYCd7oNlQq2LU6yheYF1Ygvcflqs9kMGStmGIOXqbpVhHhCVW/jbf6ZbS159Amd0BNKZMJyrzAZmt9qd5peOhyTE230bwOtcbjyxSA9/4P4nSC1bmKb+lo1fvOv74H7Yd/XPqi8vN8/w15lWk6xdatD3yfZGW21IU5/CH18BT8DqJ+jqpa9lFpBlTaj733j+cHMN0HywXPB38d0jpEu7A4pji9ztpMsV7fZFYmWJTkyRG17kVWZE7NqXG6900uNOqYecHmiUX/yGRytU9VuJjlApHMKTd6VIjJR7sERkA9WyCNNmFzndKpUa00CMsSd/wmlswwTAPSMZavM5++itz5Y3ShkU3usVp5Et2okRkOtaqL3/pkVCwfpr72eZQlzmOOh0Nq80O8oxepznf51cf+BkF3i7pTJ8wMDO8cvuHz/MmPMAyBSmY06iaZLpkejYjDEcWVPj6HJJttVFPhFzusB9/A3niSSXhEenhE4FhEi1M2mufZLxbY2YC6a9MPznPiVHlDU5yRAu/m72GWBWb9HO7alaUtJFkDOQa7DkrAyhVw2lBG0DkH020QOfg16F7ECrrocYN07TGCMqVeWaXRqOIpn8ruHiyOaGo5lr721hwbqMQFo2ODrNrEmOloFQ17llCt/HjsF1B9WzstjmGyDW4DVPD59Kf50XKdbAXLtYH5xVK6/zh19rnU97vm5z/J/aC5aADz+/3GCqi2G/REkzhdIE9vYZfHFF4DO9PpVJvI+JRGrUKv2cQ1XUgXMH4DsiFmkTOzv8GZ1acxg1Xs9gb9YAWpJCtGgsiP8JSgLOu0nTphNiM9vkUgS2rVPnFllSKVeKmO6lzGq9eodTdIOx3y/R+yuriLtjjG3/xV7k3uMJ/tUTcM5s0tetU2bbkH4xskYsqBYbAXHXFO3+BK8wxOPETExrLvue8MGFyujTR8YTI6yvBcCyhxLUn7U5xDvZ2HaYz/SR7msv0kn0VZX7n+POfiOdXaJQjsT/16nwXn6+f59uIG6fRbrF/6nz/v4jwUPKz9/mEtV73xBGvNPsfhIbksOAwPwYCW3eAcCd7w27QEqKCJ5epUS5ei4hAVJjXlcmf7Jq+f6VJWVlidRwThEYEO02SXyPY5bWzg+T2ySp/01u/hTofoa88iUolIpnj1r1GO7yDn+7R1gTQdAgrsbEppOCiZo+saK16bsRdQrXdwk210w8FsXXrgDd872YPZKTgG48Y6uSpoODUM/wqzdErdadB2f7oAkvfjYWrTh6ksb6f9Xrb9PIGTV6GIoXMVvJ+0F1eApUMKZQ5pD/b+FCwd8iOaTkDp2wTYzOSYWF/Q2tii/f17GMkEVRZookTFM9QwRRQSr1khS8dcqV2gZi/nElJJfjQPmVQaLBYmF8IBgQI5fB3PrYGmUW1eoFsPiJ0aZ2zoz0/R0PHCE3xRYPo2m71LvDa9hVPmVONt3KPv4Jc51Daoq5JSl9jhXdBzOPN1sNsk002OD1/AwqKiC+p1G0yH4+iYYjjFkQtIMyqLO+Qn3yJe+RKq/xQ1p/7eFV2ch/nXYHwH+k9haxbEp1BxobFsg2trV9/jhxU0t2SezWi5bVru+5z/IeZh7fsAXd5b6AIqnOG9My4V9jkOwgPmWUGkxUSa4vFWFc/0HvyWwIRiTBSfUvoNHC3FTPfwhQ6VDmZ7i9N8xrnz5+gH/aWdFEjDLrGZo3QTv/MEjeiYy401jMldwqMX6HceY2xuIIwSyzDwbIejYg9fM5lkR1zQbSq6iSUiDNtByyaI+GiZLSWbQhiBFpEMXoMiIXUrKMOiUesReA7VwH7Lxnn0Es1sRA+D6+vniY9PUXUfXYZgaMijY+w//1c4++RXiNMJHZFQtapg5VCegm8AGZgxa+0ep9FSOKLXaH7gvlguc6I8wjXe8m/I4oy44qAU6Kag2QzQzT+bQvLD3A8f8dnzmTubLRYLrl27BsClS5d4+eWXuXjxIn/v7/09/s7f+Tuf2HXW1tb4/ve/T61WQwjB1atXkVLyW7/1W/zTf/pP0fUPf3CGw/nnHsUoxPKh/Thl0c2z6JoCwyE3zqHmwHz+4HhVdchLsDQbFVmUaKwZm2CAgYluJ1QO/gfzwU2s09uUSUg+v4Xcusx2lDAsp3RWz+DkCWahmMcRw/mUYjTk9PgFFqNDlLWB8+Svk8wG5MMYTm5QVGaosYM+vYtSBpNWlzu18+wOd2glc8LpmECVrDsrVOqPobwmVK5SDke0So9YgW31kMmEw7xkOtylk0tq81O0xQiBQTY+JBzMMYw1tHyG7V5AoJNG+2RGhjb4AWNNZ5GOsaMIv/IYjrsFyRQZrOHLglk2peG0mI1TIP1E2uTz5KMYn74o9/ZBbSEEmPvPQzoHjlCFR+6uvOscmlIYtafQM5tskZNpEYVokMY5ZZwRoKgHTTquhl3mON5lVKdNKubUH/tfCcwaJ1aDcLpgL32FRqnjNuuUUYmo6IRhxlmviXl8nSwaoNwK0m6hGxqTwV2kEnSp4VWbpPMFRaPD5PRVwGYRltRDk8zok/a6BMkc58yT5EcFu6XO7WpAbMNWnFF3feq5iUx0wnQG0QnYDczD7yHdHslshJxNKSqb5LXzKJYTLiOfoe29ASiYzilkE6m9ZUifl1PuTu+glGKztknNePcitXZ/ojif5Mx5f6fhz/PZeZj6/ceph2keMZstpdyNPGJQzJkUQ9TgNt7+C1T1Cvb0gLx2iVIKKg2TmV3B1Cz02GUleAIlbOI8wcttkrvfQc8TtGCNdP86Va/NYnFCpBmUhk4UbDCYbiP8LgvpYjYvYCQx8fY+QbuFNA1UlGLOIookQZ8s0PpX0JpXIZ9RtK4QO09CbiFdjYPhISend5lkA+r+OqvRgjW3x3Q2ANMmziVCD9CNOnY+ozzeI2EPmdkU1rLvWeMTzNyjrZtkmeDFvddA8b798ycxF7uI0Wj5R3GbrGwhAHP3BShSYIRSDXLn46SErUEOxPMP/SZ8us/Gh/X9T+Oan+T9jPMBO7MdhBBs1bYI3ked8ZPBZBZGaMUCpbtIYTLDAO8J7G4dS/shsizIgytkIRAmLMIpcvAKyJStzmME412S49cxdQezusXe8PtEw9dYVxKn8yxFpU+x+yfo1U3E7B6ZbRCKANUwma7Vqd44onLuaYwLWwzSE7T6M+iFQZko5uNT5knM3ckNtvwCfZpiO13meY5ZOYvKdORogGF08CyPfv8rtBc6ItORnsZgVqJVnkIvQrThDYzkhIoQSG2Fwf0FZSRD5vOYWRRiCJOyHDKf7FHqAWLxCpnsPEjB9tPyWbwLHqYx/6MQqBZpKbE0C6+sQzomzCP6fovRtMDwrqBFx7SrF8mLFkYBG0YNa3GdxTxdnkSPQetAlmIE67TsK1RViaXmpPm3yP11VJFjTA+oVS4wPbqDoarIwqRut/B2XyFONcw8Rlz4VYrZlOTmf0FaLrXWOn5rBZVMUc0N6k4bFZ0yL1KMaEGuN9HKQzRvk3k25qjUCUendLwueydv4hy9SGhVqHaeIa1fIhzvomUpTi7R45Kp3kd3dFSRUJobyMFHGzv/LHzR5+8fhS9av/98MIlRxLx3HxtlpxyEB6zoOlvZKfEigVkM+jp11SGVKTWjxeA9+qimcozd76PLBHHyCrJxGbn2VaZuE8NoUmeE5q/jzLYxpvvos31ip43fucJO5QzbZYp5/ANq8Yzxve9hNp8hMA3EXZvxusdBYdFpnaOx+iwHO8+TyTktlbPW3ETVr1EKG627ygSBW7xJPSuxAwNpaKR2m6L3JYpFTnz4JuVgG1Ol6E6bmu0TKYuyYRHJgvht9yaUxJzehGyKqm2Rv1/ql7fxeTxrn8dc58PIVMJYb9E2PUqpKOcnVIbb5PVvcLwYc2PyBrksaGs6DWGSGKsY1TaSKrnnUab3EJaDHR4iVcKi2EOpmDt3f8iaD931a9xMDkijAW624MnulziYn7JePUuCyyw8ojQsKl6Xy7pAHH4bMytQ4QkpHuk8IssTNO8a+toqWjZHyBQlDKRVReku5umPEO5ZcNfBrpFWn6LUA6RZUKQHuIMXMYZjZsMhd/0m5vgEN85JyoJ4MiUv3/acKB0veBxX7lP2WyxMD/vME8zmt8BpkKce6n7fEyjMve8vN+XEPapOnWHifKZtKASYBy9DMgGGKFkh998duPZ58mn0+0/q+dVkilZElEYFpX3SZmcb072IObuNTOaUezeJnTbD0+9TnLxCy3RoFCZu9+usq5IzjXP4RoNwWhAyRy8jnNpFtEIinQpFlrM3vEUtiTnTfo674R535jdpagZnUx3CQ7xKjSRJUdEhZjwj2blJxa7hODVk2SZxVlEnKfSfYOQ/ye3j2zRGt3Fv/Fd8QBkB0qmRZCk9s0q/doU+XWa73wNZoPKIwvPJRcBk94fE/ipqvI9sXUEWLlnjLQfncT5kZ7b9YG1Uq17DziSl10LX+u/5fvok+bznUz8rc53Pqh6jIuTl05f5y+GQpN6gXKSf3sU+CwT4vk3bPY82v87zb/xnnOavft6l+kx4GOc6H8TnPVZ8FCwqnDECdqN7LOKI4/iYp2oXEMf3mJYpUXyKvvYcx+kJWurhRwkOkpVaj0IsU7IVixCEDZhE13+feOVpsnaDZv08/VwRnL6K0n0yT+EmM2TrGnL1GcpyTryYY2kOZppQ5Dqp26M4+0sUyiBUOrp9htmKhqtJZJIRb99FFzlh7RyFWUUvQ/Td66Ak8fiY7dqIGYKO12HN3aCOCyEMwk/mvfBojv/xMBfbiNM7AIiwIO1++QO/r7mP4dRjymSOmi7wrFWMVKGRcjc65DQakoxT6qUkCw2saou8CBDtTWQ5p7Cq7N/4QxaayUyzudK4iiUcFAqr9NFkiOg9ixXNIB5RTG5T2n2C0Q4LUcdCsVmr0Ks8RRH/ACuNyDSLLJ0j7S7e/g068R4TQ2dy43/HEga6MiipIISAIiEa3kBlJfMwJOx/iWqwhbfx6+jxCK19kcE0B3KSsmRBHccCfXFCNNljHJ8SR3PGmaTfeAxXvHdAlOj+KlrnF9CyEHHwp8vP7r5ALms0W/X37SMmAU0C1Cf4jHxSfBHmOprMEDKl1N8mDvAx8HPJxcTgTmkzikMEgrEREokSMz1FTO+CXafwzzEe3iOcvEzP9qkF5xDpjNLdQGYBl1orDIdzJqdDtCImszwGw20Oh6+jC52us0q78SxC3KK8+d+pCZNwcIujYI3AqFI3mpRIkjilpCTwz2GiodldErdPaTWYD9/E06tUywyGNxC6DpMD5PB1hOVTWf0yw+pFWtYKSvcZ0UMO5kt70cEdKHPU4T3cm6ck+0cc1Vex9mPslcdBlSRJnZw1TKsDVsksnaGCDUQ8gNkRylju/wZGDV13MIVJMlMk72PjUijuLm4yS+f4lsf5yiW0ZXglVsclW2SYNZvxNPrI7fVpvQ8+q6CZR3w6fObOZmfOnOH1119ndXWVixcv8vLLL/M3/sbfQCnFfP7JDuz1ev0df58/f540TZlOpzSbH74hrdTDI5n/ccpS6D5F/fG3neydx01s+vb6g2MK0LEefFWLDtEOXybIEnS7AmFMabZJnSY3kz1kUdDIbeg+g784xHK6lE4fyRChMnwTlO/gZiZ60sGcHlCc6xCvbGJHR+jTEaq0secpLbtO7lepqZTwzu8xL3Nql/4Xqt2/DwLE3vdBlWxYJpHrY+YJSvcoVp9FFin7/ipV3UZNdskMB+nUEPmUwqzD6i+gFBj5BC2egWkhdYN48CpueERy9AKecEmDC+AuDYlNoGl2HrTBJ9UmDztftHv7cXmFKpaTd6XIgw2wAlQyB6EhtXcbqI1ijn70IygT9EqHQvMoK2ep6w5R90u4fh9HeOSVs3y5OEUOb5Makl2zgipMjqYmTa/JvEzx3IJy7/sshE5p2VR6X8ZWNqZu4xZQun0QJqKMoPs4WRFhpnOyosArIsTOd7CznCQ6Rcsj3NYZJkpSSpuhXQMZMXU6uLciqsOCRDum31hnbKS4mUk6HVH2v4aWX0eZFrrMUEpAdW0ZpT7bQbpdVHYL3WmSW8vI4VKz0QwblSdgBkjMB/VUqpKDeI/T9ISaWWOeLajqHz8i6mHtX59duRS5zH+q61X0BitBTl7mdJ2lk99JdEILSZpnqGIIGoj4JbTO4+hmnRV7dfljqXClTt1eZZjt0UxOMaIJDaGTFwvs2lmID9GRTLtfY2G6xGmEqqziez1W5qfo0zHmKEQGBur1H9LoNyniDuUpmBvrlMFF8tMB2vQ6+uoW+Vofrd7GL2coYkJhEXcukc1MhtUVPGVxwe5gqxqLahs5vsvcbSGDs3SiN0Ely3SUGG/1S/8MWjRG1zTmVhOZLB3Hwjz80P6ZqxRlessojrIAr79sBwCngZofgW4gdfdz6aOfx7PxaV7zkzj3Il8gWZ4ozCN87d3OZpKSpRC6olA5jnD5aRN1ifFLjE9ewfbaOGu/itRcNJmg7X+HYnIP6hvL9Lbq/np6vkMx3cFEUM8jzJObuLpHbrgcC8lCB0szicoE3fDB2yTYqiHf/C/E9WcJ0xDXr5BMh4yMOfmlPp5h3J+brbEoZxz3v0ZbVsn8I44TRVlEpJUtRCsjsiv4qxdIm4+h5QtEKcmxEU4XW29gv626ln1dRwoLIYtl2yhAygft5IqAM8FZfCcAKfGEjROFqCIHt4VUn5xG9uf9Lvgkrx/JBeN0iGf4NMw/m6IhvHsuvulfRFGi3R/7crMBtcaD40sEeXAWo1huGhWVDaTmoFUvUAgYJMdomo5hdvCe/r+iv/T/YhQeoh88j1Od0PJ8JouURu5hjDQM4VOmczRqlMdDsHMM16I4eh3DdsmtPkYxhfk2ZXETp34Ow66B10EpnbL9BGXU5rAcMy1jdFUSFT5GvkCpbPneC0/JapvsKUGzfQ0tn5Kv/zKF8Ci8t6V9+hT7xefd7z5vft7v/4MQAo6iI+rZhHLwJrlpINwNlN1Aaj4N/S3D13I8Xaal+bGhTikBwoAspFQFczlDRTtMw3tUh29wKmy680OC5jXI5mj9dQqlCDtPs5fHGKaLF/Sxowh0F5kV5G4dagaD2SH7o112/Md5ghqlXyOdjHCcHmoyRpr3KLf+HFIoAgF0noVwQGo9SeH20MqIUvfRZIqr+2B5iFLHrW+Rt66gB2fwKFEyR2pvqSAbyQA1ur8pksWw/ivvmW78vXiY+trnURYTh2qwQdl9EuPkJrruUdYukikoVEkqc9r5HHXyGiv+CtX2JUqnh2m2MYHz/g6RdZe6VqKJV/HLBtSvohsWhmYRC8Xu/AC7cQmlChbhBDNPMbLbWJu/RlY5g5jdwzh+kZrhopw1rHqGkBmyuo6UCqWgFBal3Qe7DyxTa2ekmMIibF7EOH4RBw9Vv0qhBaBgO7pHOLuFOXiV8/UruNkQXVPEwSpSFdSCVYTTwZreQAmDPDiLEjpp/TG02iWkMHCBggplZeWttnnb+00JE1SCEBoI4zNvQ6VA2dWlIrLQUPfnfl8kPk6dfZzfajJDP/pTSBeYQZes88yDQLcPIpYho3SAa3g0zTbvNZcXKsecb6OXC4okRskScfI6cv2r5GWKkgXDNKLS7uPPh3iLAcJvkXXa/HgKW2ge6eqfw6ieI3YrDPd/SCs4h2W66JrDjcXr3J3exRQWTucZ1jvXINvFm84pVzdQ6jrGjXukRxFi8xqLoynlwSnG3jHq/GVypUjKjNwMqPgtVBYjZUGv9RRKtxDtx2m4j6OjkZgm2mwfN13QM3Sk1yYIEnSjihJHSGGgzOAdbfH2tdEiD/G9LfyzWw++81n104dpjP9JHuay/SSfdllfGP4IieTqYkzpdj7NKfZngrh/A7Zms1Iqrke3+PoX/aY+IR7Wfv+wluvHSCSTdMaKe4a20+VcZQsjeQNNzakHKxybNpNkQjY9oesKutOS1bmBbbdQuqDqeNSHr6NP7lH2rzGxfAKjxkpWEBy+TDG8C5rErK4jJ4fI0wHRhV9jW+vTXGvgV1wWSuCVMyhiQnTSNCSqeQihkZyckM520MyCoHoeDIeJjJjFM1pWjcCqLAUTTI9EaCilSIrkU63zh6lNH6ayfBjKuG+nVApleB9a7lJYJM0n0Oc7YDgIZ5Wz45fI5/tE5ZypHeBoikQvcbePod2kGEvki/fQGlWs0RvkKscUOu7qsyyKOUkxwDd9zgVb1O06ju4wrUvsMqKNxBjdxghWyIWBfvAjtGSKpkq2zRpW7ymUKqiGI9j+JoZwsE0brxijglXS+REELbCrFI0LaNEAgWCqCYbhEYPZLn2/T3vtS2Rk7CfHGOkhbbOLp1XYql2lUAW+cwDxDJlPKZwGKRp5meHo7+1sptDIlEFOiitKLKkv9wPVcu75ReojfxY+z/vSyxDj8E9RRYrWvEhW/XgZMPQyQhz8EMqCM6bAbF/BMSpYOKBAnLy63LdcDFHNdWbxGIBM2mTBORIvIXMamKoAQCsi9IPvo/IEvdolq5+nQk6oOwyFRVXm+M4qZu8raPEpabWH66zglQlt06HinGFezBgkx1TtPpbZR7vaJhy/Shbuk8wPsBs+mR1g1jcR2QyVxwi3R+nWkM2r9PwLaJ5B9uObVFBioPs9mO1j+33S+ACEwNMc1PSYZLJsUP8X5H17k0XafPLHQpYIq4nu9ZGajdRdUEsbPnxwX8jJmWchClhkEZnMsMVSJdrwLQzf+tBzvB8/q8/XI346PnNns7/9t/82v/Vbv8U//+f/nN/8zd/kr//1v45hGLzwwgs8++yzn9h1vvWtb/GP//E/5pvf/Cauu3x43njjDer1+kdyNHvE29BsVNBHH2+jrXyN4sIaUne4lU7R7Aan4SFV0+RS/RnS6uPowiBQEImCMDklKqZUGOOf+zqLRUynseD28DVCwya49BUu8huYowN8r0G3WUcaCjvcYVjkmJqGXAy5q9folSHV9Bh0B6lqlPMjonREaTfJnDZTzWLFqRFVH8fyVgizIfNohLr7/6XXepKs+SQgKMw6Yu0Xl7dWJniiZGF6ZOkCIzpFBhc+uD4e8VBglAuWFum3Nn7MxQ4Mbiz/X5Xkzccx3DbK8Cisd+et1uIhKl+qRJVFSdZdSusKwDfaUGuTAYXKmTo55qUVfFzCeYaUAUJo1OqbJGKG0GKycsFpOiWaZVRb55iGA1y7SzXYwFj7Klp4AvUNKsLBdTtkco5WFojTN5GqhPyEoFJDK2yM8Dbr/Q1kd4Oy9BmpEL0o6D7RxMoEDWtBLAek+SFzO+Bi/TIL02HPNXGPX6JnNWk1rpCtPYe22IfwLGVpIO5vjCmlCOUMK5+iN7eYlgumwqCqInyxrNNZMSYtMnKZEZYL6vafLff3+6GQZCrHFBbiYyrkfNGQlOyG9xBFgSfrtM33lg9+P3Sh07XeUuhTCmp2nWERsbr5SxjpggJ96RBS3yR3Vx98157f4uDwj4mVor3yDG1zFS9TCDTwtpDmkOHgVYbklNObNFZ+kVkakwufalHixHMGnmS2GtJ75nE40HGkhmNukJdN9IaLrDUwykPEQYQMeojFEVgG8+0/JBE6tc2/yIHf4XZ6TFWWNKo9tEoPCg+ERmLWMIRBoNcpe0+jhUeEps6ClBoFOgaFWX0whtvlAitfAFC3PvjdHpZzbs9uoZTiQu8Jqrp/f+M1Q09HlPUtRLCyHC+MR5EUDwsNu8ksnaIJnar1bkezWIbcnd8mlzmmbpAVBSt+n5793mlPBVBQcBjvUyrJiruKJWwEoImSk9OXibMZZFP67ccx3LPo2QwRj1BljpjuINRSwVEpaHp9htrrNDUDDRPZvIxIBsRnvs6hU2OfnPq5P09p+5TmJrFdZ1FWcR/7mxwd38ZJFzjxXYQ2pv2Vy7yOQVYvOFsuiLMB95IRUinSxjkq3hZWdsSqYdDW6pT1MySnf0J+8gK5ZaNVr2H2n0SUCbm3+q5712SKffoDZJ6gOTVKtwlmQG42KYsRc5nhmFXqZou6+VYqI2l30YqY3Kx/Ek36s4dQ3JvfJSszBEOcuour+R/rlBqglSlSAyXef7kmdZes9dSyGAJQIIXBzfBVbk1uYhsWVxuP83TnCUbNa+TpDBGPkaaL7dn0z1ylMDrkhYPUNtDyKSidMJ4jtTHe2ETUVlBej3z9y6TxNpZM8FG4K19GzI7JDA/99CXK7pdI65ewTr+DtfdtbKuCd+7P87Kc0xIlTctB1jfRMUB3yCsrJNMMf3Abs98gf48xPFcph/EBmhD0nVUMYb3rO494xCeFUtB0W8jTV5CqRK9uUHobZMEFlHino0RJwfbiDnmZLR2FjBZSGJT9L6Ev7jLLh+wXU6qaJN3/U+R4F2FVSPrPYTQuIq0AEY0wTJsjw0aVCyzNYW3zr0H1LvHqL1MuFrjaGsY5RS9YUBHXEIZFtdbn1LiIXm+TT+6hXAtt8DyJlTALeuxkE5r+Gbr+OhWjgil0NGP5/ix1A7P71NLh2K6SSUVRvYCx2EE7fYXMtAg7V7CMOqbRWDpGCA2UBNPjU/UE/RmkZjSoXfyfWDib5EqS+hsAWMJmPVhHO/kRrtMgyUNUPMTxNx/8tlpfo/KVX8b0E8Rmm4puo9cabP2Ff4DmtamYHR6vrLETDWm4bURaUBE2VTvguIw5Ssf0hq9wmoxpOF3W1/8cRTGlbD9FYQTo5bvVqCWS7egO03SGaepkeY5fXeeMt4JrL9cfQsA4HTEoYjYqHaLiBG/neXrAYvU55p0nKNwtnPHryzSYCExNJ/OXDsUFglkxwhAGtmYzzaa4uov/dmdOoOw9gx4eoewKeA2I3gpM1VQBqniHGvenQV6/guG2ULqzDF58xEdCK6NlqkpARaPleKN9+Pt7J7xHnCcA2DUHX68gVIkmE6TuoRCY820Y3kTJBF1ICuGRGJKFjDAbFxEoqoZHHvSJdr6JLUycCIxiSmHUUGLpHJw7fXKnTypjkk6IEQ+wqhtcTw95bfAqmtBQmmQhCkK7Q6W9hh59G316gu73KH7h/44pEqazG0ybc4qvfZWOvcFxp8L102/RUjmeW6esbqJpFrJ5Ddl8hk77qw8cdqflhAOnxmrZJjV9mngERgO19RVI55T9LyOFR+4sgxjE/fG3YTeYpRM0oVOz6st6fp+heVqMGSUDqnaNlvnRVbuNYoYSBuX7bOwmRUJJgfbZbyk84s/IDwffY13zqCpF+H5pyL6gbJgNXpMZYnIbVf94G92P+PlFQ2fVX+UoOqRp9wmMNmX/y2jZmIpVJyznTLMUXJCVCsXZFijFqhToZcaCKdOoia1yZJGy8OqYo5epZ+CokHT9K1jlAmHVKUdDqARo7YuERYI0G+zaBX0F8vAlRDZDKxPMi7/KotTR9RInMRHuGprpo9WuEjbWuBsdEZUh06LKY71niZMDRipHqIwKFivee9vCHvH5kttdzJVnocwonI+2F1AaAUX9KpmasZi/Snn0Izwr4KwR4NUvoYjo/fIa5nM5pmmQ58XSOcc2EMYOHbfOJJvhOw0Oo2OSIgWtpFAlruGwHY7R0bnWeJJ8+BocvYCuW9idi4S1PqVcYN79b3jVdcKVr2DHR8zHh9QNF8IRrn0eWW2xMAe4zatkva+SOauUsmBmegSGTpFOiHWHQhaIMkXTE47TYwbxAACjYtA0Ow/WAlm9hvL6WPmIocqoGlUqmo2mCuR72MaEgMPwHlk6wayusGG30JyVD8zI8Nb8qE7rvsjIIz46WjpZOn8BLA4QtfMfy+FIqAJkCYAlDVat1bcC4ARLO0S+FCPQ3T6t5iWS6ASz/2Umhsl+eMgimVAXdwiqVxDZ4kH57PkRq5bJIE9xg1U0p4UtHArDhbO/jigiEpHQDE/QBm/StupYHYeRLkjynKP8CCMwwfSY6hrhdAfLcsmjYzLdpi5s4vWvUsqCiuYus4+4TcJshKNSonSO7rTRhE5gVBDNx9Grm1jGMRd/5TzKMvAiEM8mb9XHxsY76udBQAnah65JFZLT7JgwW9D1evhaFROTtttmmAzpmx5+Mkba+juCDB/xiE+Cz3xl+Df/5t9kc3MTz/M4f/48/+7f/Tv+43/8j1y7do1/+A//4Sd2nWeeeQbbtvnt3/5t/v7f//vs7u7yr/7Vv+Lv/t2/+4ld4+eFzFtFbf4ltI2U3F1DaiYKRTZ9HV+6nK+vcK6yhSlcTN3FTI7Rjl9CpPuUhk/paHj5hOOd38N2V5mrAw7VDJEpTuWQ7tpzBCvXUKffZXH4R2AH0LrMWn0LV7PJvBbm4BWy0Q0wfTQUqnIe++Am+sH3EGe+TrN+gd7wJmLyJqIyJmxdZX5yirn3HbCrlF4XpS4xlwmWZuOwNJqUmoPTfAYzjdCVwHJblPEBpd381I2Xj/jpMZNjxNGLy41V92vwtlzgehmhTe8ACaXXI/PW3/c80mmgGSaUBcp7/4n+YbzHMB+BBudrbdbrTzFORssoELODmx0wSSbo1TXqCx2juoo4fgV9fJdK8zFmdgO3/WWM+gzr3n/ByEMMYYDXp6ivETsu2ycv4Ad9amaVZlLHq1SJJq9Rts+yGlyjXsaYwsQQNiVQJ2Z78iNWyzqWcLFrK+wtdphPd4lmu2huQs3pkTefQtl9tPpjWOE22mwfdfgCRXOdYTLGOH6e2PKJglWOnTZzucfl2mMopdCEoCwla94GLbeBr318BxypJHvRNsNkTNWqctbfQvsIkc4/K8RlxCSZULVcjsMj2o0ufEyloK7Vp2rWsGqXkCcvko/eQKutkVcvkquU/WgXT4O1xV3G6YhpMsaudMh7v4ww2ygEkdtCTU+J7Aq2lDTMBs2D52nmUyada3jeGoPpTV6avkG3fYVTLaNuTZD+Clz4RYxkjhzeBDknX3kGzXZQ6Ryt0sfY+yb+jf8N1/SQfode7xtkQYYjU9onb0I6Qrc2cIJzbAUX31Iw0wNmQYebk1vAiLYbse4uN6oeqDBpAVdqy7QiP1YWeT/CYoFUEoBRGeFb3WWantMXlhshhkWx+o1ldMgjHhp8rcqV+jWEEAj17rFilk/JypyoXKCXGo7mM04m9J21dy12zWyEdvoyiYpJ/A4LJTCEzlmzjnbyMkIo/MoKSR5h2HXkfec2aQao1hUw7kFjk9x+a7PGqFzm7KaFPrqJiI7JyhlR5wov6haWMmk5fQ6VJLUd6lrBeH6Lo+SQOI+4tH6Zfp5gX79OZJdgxAS9L1MgkPvfRCUTKo7LdcOiZ2h0gz5bxiXk0Z+SZrfxaiucFiGFLEhPX6Fdf+yBg6kQS9OKUssNIwBzfhdx74/RTQfVfZpi/UtIdIz5LU72/pBSt5l0n2K9/jgG5oN7LO87Zj7ivVEK9Lc5omji47/TrMkbqMkuulOl6D77oUaAeTnlJD5C1zU6To9hPGCcjogWITWrzmayTtS8iC3nWCj80RuYnWtkx99G1s9SnPnLaJoLnEEIwe3JqxTSoG1eo1MqCpGRLW5he3Wam38Bc/e7yKNXyA2D6HAHP+ihFSWu51M9fJ4gGpEaAclsj2lRcOTViCtdeuSso3G+chF98DymVkErS0iG8B7OZoP0hCwdokvJRHNo31feecQjPi26Vh/RfRpjfBvbqRF5KyihP4gmBRCqpEwPsfMZ3ukbZNqLmJt/mdxooITBYrrLgVJ4us58/09pZgtE4xxVzUFrPU4cnAUEOKuM8wGH8200YdA2LCppSNm8gttZpjhJZcJUhrizm+iHr9K0WniORV562OH/n73/apIsO9NzwWetrYVrDw8PnZE6S2QBKFRBN9kg0SSHZ2Z6DtlnaHaOza+YG/4B8o7/gEYzms3NHJoNL2aaPGQ3ye5Gd0EWSqcWkaEjXKut15oLj1SVWQoooAqoeC6qItNF+t6xfe21vvV+79tllIwIox3M6nliVVDp3cAf71BtTNnVCQKXkl16ar6duIvY4QrMOojaWbQ0sY7eRHWvkRZTjKxPN5qwsvFD8vA81tKriGxK5i9+bBHZzIYYvRtgOVD5+FiYrxRSEgfrz5y7htXCXnid+ODvOEq6xKaDjPfZ9NYR+ZRs7Qx64zw6GyD3LVAKe+EK1WAdMx8hd3/C5WzCJUtQDEc4zasorTjuvoPc/jF1y+FodB8rnTLwW9RMH8spEcUdZnaN0K/ioDCyMSKfkrsLFCgGSY9hNiTPUkKjgpQBEyF4ODvWGpaCJVKVcGj7nOndI+rdpmR5BJ1rLHgtUnsJc3iL9PhtdPkMUl95dNyHyT6Hs0ME4NoOUZpgSpPzlQu4T8TjFEZAUT73TCqLUUwxD36BzlNYuEzq//aiLbUwyNzT+85npTBLGKU2etpBVNc+1UaGEI/XcgKBFAKpM6yjX6KjIUZllbT2OK1BSRdRaTMxLR4UM+LJAWW7xJnlH1Hogluja4SWg54ecrbsog5+hWV65IuvoqTz6H0c6bFcewldzQHNYfeXlKwKmY65aoXEd/+Cw8YlWuHfxxjeRRy9A3mEeOn/wVC47OqMPCxRXayTF0OS3rts+HWOD94lr5yjufl/oigUWWl9vkF6MhAIlWOmfQSaoVtDz3qEdgUnWCMzqqR+9anzYyVHyOP3wPQoL7zy/LWR1lhJB9Bk7sK8yW2yRa4KRumYsFZ65GLwcdiT+3B8HQwDsfTaM5tag7zL/eNjptOUs+XzT31vT/lyMcunvDd4h3+QWyi3CX9gdbfV0nne0EOG9/4/lL/+//yiP84pv8fUrQUa1dYjMXBh+BTefGxrGA6pl5I6MT015u3xL1h2qmyODmmIkMS1oLZMkQ5xgfXJMUU+w3DWQBe4lUWEXkCNDuGlH6H9JsXCq7w422Kw+z/o33mTXnWdlXjIOB5je03E3f9G3XTJ65dp1pYQe29he1WSpZdJpGL34G3iImGU9dkMznIrHZKrAkNIztbOz92AfgdEakKmM0JZRoqPr8eeMidzPruwqZcdUBz8LYPBXdYNj2mRsOg2KA8O0KUV0rUr5EJQbZbodB5H2uloH3+8g+cvEHtr7KbvYwiDvWiHVKX0kx5nnQapNrln3+HK7BAz7iC6N1BJB1XdZDbeR7s1FkRAxV+C8nmE+gVeNoO1S0h3CdNr4OqIQgYkwgWtmUV3ifd/SWKHeO1vYuUx6/mUhaMPMPQNyrVlOifH9+E9IY0ktRtIu8GqADM6RDz4McIwKBZfJbeebkIWKiM8fpt4coSorjGpXCCUzkdKzRT5h+ZH4aeaH3110XzYbVg5NQwnhCyC8tqv76SMYlKMMIRBtXkFMTtClVafWjtoDdnCK5izQ7QdktkN/JU/IaRgEh8w3P3vRJN9jKWvcXfUwXQEvnBZCKqk00PKXo1g5+cEGqhcYvZEY3pulrFUTuPgXRrTbYRbQ2sLMT1AVJaJVcQg6RG6PlWzge00WMSgM7jHQv0ihwe/QpTXGLRe4sCusBKu4EuT8d7f4mdDZnlCURQclpokwRplq8L50iW0WSJfLeE3yxi9a8iGSdL81qO6u0Rh5iNENqFwmp9JFDYtJuxN9gCIi5grlZcBwZKzyopdw979KTpPMfw66eLrj0SZT9a7Tjnl1+ULaUN67bXXHv38gx/8gB/84Aef+78RhiH/9t/+W/7Vv/pX/LN/9s8IgoB/8S/+xanYDOZFDZWQO60PdWlr7MkDSMeo8hq5+fDmLci8pafeQyA4U96kn/TwTf+pWCtrch/dew9XR6wHTcZeicOoSzMaYmz9hLBxkVetkE6Roo2QEIkoBmwd/YKomBHN9pmU11lf/xPKdoODeB89/eV823O8h2hUcNIpe3u/Qrhl7Fmf3vQ+K5MDDEz0+BCndoHpdJ+ZjvBmMxyrxFZ8SCfqIoXkUvXyo4mEsusYaz/CyCeoo3cRWYzlV0kXv/2xKvhTvjhE3Jt32ANEPTi5VrNwDXO6jaaYOxZN9qBW/cj3ya0KcuX7SJU942QkdIHQGUrOuy8ekugEVSiqbp2qOXf6yosMS42o9O/gpSOaKqcA9uwKenZMRVqY8SH2dAfduY2wbOR4l2j1m8TX/oYdJ8RdvMr7SvGKadOorsHwFkY8RR6/hR7u4NghWf0llJg7fdwaXacX9ejEHS6WL+EaDp7hMQsWcP0mDbeB4VbQcYfMaaIMDyUcVDY3cC3G20RqRhQdYshFjGxGy5wSTHexzYDEX6ds1lgvaXKVUbc/eyzY80iLlH48QGvNMBmS+clXalJvGw6OMZ8klp3ybyQ0s9IeqJTcaeEKHzM95l7/be6M79Eohiy3v0OURmTJEHo3iOJjVoSJrGySeC1sMyQ1qxRkvNN7E5VPWa5v0nSbNGZHyNv/P0ynQuCvMHVbTJXmytI3sa2Q6YO/obr4MsXkCGd0G6UMNBryDJHOSBdfR+gcc7KLpRRJOkUKgcgm1Nw6CkUQHVASA1A55vFbEHVQ5TNkzgJTNeLBeIuU+QaUqTWGSp97Hj5JZPaQsl2hE3dQWlE9cToUukAnJ04JeYos4lOx2ZcQifGRZiqhFSCFZFmalCYH5HYZu/m15y6S5GgLnUaIYoQnTSZuHcuwkLMDSMZoICi3ic9epFQkeJ3r4C+Qls4SL30PufgqhVl6NDfQWjNK7hN1foU32iVQgrHh048mXPBbiPE2qe1y6Da4P7xH1RiTqpQomzLKRuxOd2h5i3jNFynpHOUG2MLGy8eYRUHgVDmebXGp+RLh1l+D18YsLbE9vIOVT8iyY2LLRuYZWbnFtJgQygr2ZAvRvw1eHe234Og9hJSYWQeRD1CFjbZdFMZJFOgOeT7vxDXT0dxpU1jPnsBTnotAcKZ0lkHaxzf93/ieJnWOHu3N5znRACMboZyPvgcLITic7dNNO+xP9rhQWmfVX6QTHfGKdNgc7WPd+QuE1SBX4KRTHJ3B0TvM+nfJkwHT0jLJZJ8cWFj5e9iGRVzEdErrNMvrTLf+K2kyZDjdxWu/ghcuo/MpaXyEWVoCw8ZMOojkAK+0Qjzep2YG3HVCiviIdWlSFxbDeMCiN7/vW6UNxGyEkJLCe/7xlXWO3v8lVpGzWO9gWi2K+kVys/wbneNTTvkoBBLKL0CwCvU6+ShlP9pmlI1pe22qZg278yvs7vtYIqWLhaskYrwLtdrcjUApalZAvP931EprhGYJp/V1dP0qifl0cdyU83KMi8Y/fBshSphuhWFtjdnxmwzyCZPKKvnxu8jpIVILatMjXhvvkB5/QL+0zFHYxrYalJ06k7hHzS7DrEtQO8NAxUwyQa4zbOEgdYYRH2PYHmlmMoh2iQzYLEYYsyMcyyFVOYVKYbiFKJ0nc5rwMWPQQ4zBHfSsO7+vjHaAz+be+1VD6YJ7xYSiucFWX9OZ3mODiPrRO9S0i11qkza/Rm5VMZe/hZl0yZwaZj7C7r4NkwdguIjJkKxyjnS4zazUYBr3KemCdNIlsnwSp4JuXsEZ7dEb3GdSxBh2CY7fxstzGO+SO03s8hKqcRXbtjgY7rNaXiE0PdbSKYudD5BqLp5JS2dZFiGNNGWKRtg1zMoacryPMF3y8RG2vc1A5yR+DWmaaK/EQ8l6Usy7tjWatEhYKca4wwN8aaDKL33ieTPiLjqdzf8w2kEEv/4Gxym/HbQwSJtfQzRy1KecT2oNG+EZ+mkP13DxZIiR9tCzeUwO431k9RJZaR37ZFEwDFq8NXiX/dk+nuUyykNa3iK2cEmKnLh8hlLlLMn0EDNLIU8x0iHKnTeNSBVh9m/iZaP5NZRPuSozbloeNTycW/8Zwy4hkjGq/TKYFkR98Oqo0TaD2hlSCg7jLnY+Rk2OsLMp4cED7PI6nuGSm2XS+oWnjlWgsHvvYIz3WBYpw+aLlM5dQWv51PzGzEeYgzsIUoTKybMUsgQjOqYIN55ZG9nRDhy+N/+59SJxsIIlrUcChE+7Zhazo/m6vsiR8QA+LDaL+yhHkRUZk2yCa5+Kzb6svNn9OUoXvDQeovw/POeWVaeN0Jobhz/mNU7FZqf8ZjwvJt5Ke8j+LTbtkMOwznuH7yKTAe1ph6BzjdRuoMImk7PfZ3HcQ0cHZLf/E2FlBW3uI0sb6LgHD/4OsfAiGCa5EWKmA+TkGJ2OkVEHo7SIrl2gJB2ybIw4ehsdTwhrCmtyDPUrFMJAFjMcs07VqbAz3WGSKaZqiiVNclXMxdpPCHcUin46r4HWnebcYfxzIlITbg1vobRiwWuyctIYfMpvTqQmDLMhgRlSNqtEUYdJ7zad6ADlt7lw/ofkR1tochhsI0vrKHMu/LG7b0OeUtQvzd2ihARpYGcjLltlOtLAsuEn+z/homFRbP81bWeJZSEwigzbq6FNF50lxMmEZOOHJN0bVNwqptNGSRen/gIM7kD/Pobbp5O32S9yLGlxqXoFS1iI7g3krIPfvUaVjFbtKroAXWggp57npOHK3KXVqiF1BgiUMEl0xNbkHkppNkpnqE720SpHqxwZHcNTYjPNYHaX8fgBhpRUkwmh8J5bPhY6wx7dQ6mUsjToMZ8fGadCyeeiUOxFDximI9r+0lMOcIXho5e+Ayr7jfZQjtND9iZ7CARnK2cphfNxRGiFmRyBtMnsuSFMGj4eYzSCAhMx20NFI0IhEHEfXTlHpjM6WULmlUBq0nRIXecIpRAf7mJivsesi5TEMDCSLoa/hm05rE075NJk1XCwDt6ivPB1fKeJ0XwRv7pBv3cTe+EyhdckkzZSSAIZ4EYPGE0OENExhk4oglXEtIsZbpIUCUY+wurfRpseRjZEHr+NMbiLuXSXaOOfIOMucrqHGN6jcBeRQYt08bVn1rtC51iDG4h0QlG7+CjRy5QmUkiUVtiG/TiCUwiMPJs3bAE6GSNO3AL34x3G2Zglb4my+fmkWp3y1eR3Ijb7l//yX36q5wkh+Ff/6l99bv/uhQsX+Hf/7t99bu/3h4AVHyMO3gStsOtnSSqXHj+WdOD4AwCMuE+x8gMKpYlzhW897DLUmGkfLSSuVWXJfbqwUFAQJ3101sPsXEMtvkyCoukvYvVvYagUI4kpNy+TaU0jiRAP/oq+oTG8CsloSFA9g3Cb1KSDcfQmy0KQtr+Ge/Qu1qxLEQ0QdYOl6lk64wcQLGKODqAYIWWALm0QS5PYriKql0kxGFXPMY6OgLmzUqoSnCduhkq6SBEhTiw2dTJF6Bx9utn6pUT5bYzxPqAhbMOJ06gWFln5AiKOoFDgfPRmpFQxWpgo6X7IxU6TpBGl7luQTqF+juVwFcs4xDYc4mxGLx5gCInt5ziZpuGEdI+2sGYd5ME7+M0XEY0rmKU1RLiIGY/R3dtoy5g7PkkXXVsnjwcIKyTLI5xsQk3amMMtcr9NNtijcOsk/ZtMqgnh8R5OOiBpf4+MjGE2Jstzlvwlam4dR/isBBuU7Apu/RUasx5F9z5ieIjVvkrmLaPcOtK0ocgxS2tE8QHl6hlM6VBbfJlo5yeUjBB9dA1jrUFhBNStj99cMrMBxuAu2CFp+dmYoQ9jGzZVt0ov6lN2ylh8tSxbLWwuVC7hlU2SMY+LxFojdYIW9keewyhX2IbAEOK5Y/lECvpkJHlMaofo2S6es4Cdj7C617DL6yjLp+rX0EkfU0UgS4zyPruTbQpdMHIq/IPSOfTR+0ySAVY6QpgGdv8WpcE9xPA+ZqlNu7QO7/0HTH8BqSzEhf8LeTQCy6Vw62gEWlgot4rtr+IvfZPCraBKmyhlsmC3MYwQYzqEdAhCoicdZDJBrP2Q4/iIpEjRWtOyITy6QcUqYRgVMvfTR4A8iSv8Exc0/SjyQwkT6hfm0QtBi+I5MY2nfLkJZIUXqy9g7f4VhnJRcYwsIHvO7Vs7FRgfEJhlqJwlsKuUrRq6mM9B0WC4DeruEub2X5HmI/LJDrZbR1m1Z7qJCjKSg1+i4iHFcJsgaGH5i8gswo26qCxBxn1qdpmZV2chMXDtKnumi5pppumUPSenbIZYnfcoW5e4WFrDwMSL30D3brFSP0M+7aJ7dzC9CXhlmsWYovsBg/olKsvf5KaKcO0aneFdXqxeQfRvzxeQ4wNMnTFTM7LZEaHlYLgLCKdM0rg6PycaZGmNhahDJArMyllscers+llxhMei8/kIVZUwobQEwx1wShTWfC4jiwgjG1M4VdRJnKRRTHH3/oqz4y2sxlmkYVI5+BWLwTLrC68w2fslpfFdXFMQhBexgjKFVpAkUFuFwRbaW2A22aF7/D5pkWG4FdZaf8Qg65JkFtIos1Be5ygd4BaSZNpBTe5TdRcY+0tzN5LedaZaUlp5DZMS5TP/mEF1hUk65TtmeS48Gb9Pdf37j66vzG0j16qA/MhOvUoBtl3FjTs4/R3ykokc3oOT6NBTTvltUZhlsD1mRZ/D2XwNuVNsU6uWMI7fQWZj7PF9woWXyJxlcObzh9yqYlXOshCXkW3F8OhdRGAirTKpVUEohZl257F8ZolQVjhXOYeRzYuOx+k+puoxzvaYDu7QnQ05KwUjYeBaHq5TxsynuPs30LM9KkXOqHWVbOWPccwKNW+R8niXiWNyN5nQSYZcrl+eF/0FWMfvIMbbiN51VPMi7L5BpX6emenhVS9iByGGVaGFixmukXwWEY/1cAwUYLnw/B6BryxSxRjpiMKuoqTNVI1J4i5O923q41286jpVBdF4jzBYxp52EfUcpIXR/YDZdJdISkLTQymJkYzRgYdunIWsYOC6DJQCBNKtE1Y3WBjtYtbPEVRfZtJ9FyUKQjsgnO5hzKYQLMJoB7lQQ8cD7GxAZf8tXlIpR/GEM7V1GsMB8vgdRJEishTTrWMM7mHGKT4KqucQwfK8wamQFFZA7pSI84ihFhh+E7PICE72cRa9JXJd4Eibtu0itv93zOEebneb7Ooimf2sICJKcpJCYUuJcqon69kMgo932zvli+PhWvCzYAuXRedxDHxhhpheFeIhhG2UMACTpDwXbyXFAEs42KbNMB2w4CyyG23jSo92qc0kmVKxyphaI6bvI7xFUutxg6E52UYMt2B8Dx02kcd3CIMKbdulQCLRlIcPCJohZu8OafUsrH0PlUzR9QsMLIcHtYuo+ibHpsNZ6SKHNyl5Fer9e7D5j4iDZ2Pthc7Q0y4Sg4b2aLit+ZxvvI8dtkjrV9FCYgzvITvvwGAbw6+Qls4hVYYRH2FnY/LyeZTxxJw9nT7+OZsiMdgsnWOcj/CNAOtTRpGr0ioiHiEMi9x/thZUcWoMOMIyLEIr/FTvecoXw087f8uqv07twX8mX/zDcxx1pcUSNtfyfV6P+2j3dIP0lKfRKHKdYQob8SEzASHEcwVmuc7oJEeYhslS9yY6nsCsR2hZlK0Kjck+9Vkfd9ajEBaudRZthdTDNvn2j8ndkEKBdutk032c2CVNplhRF2UFpLFCTjvIxnnKkzXMhQlx0Matv0xeu4o7vo7QDm46xMgTkA7G8TvEfoNxv0TafIX10hkSlRGaIYN4yNnSeUYnY715UmNPdcJhsscwGZAXilznLLkfnfzyWUlU8ig5YpbPTl1xPicUBffG90iLFCkkl6tXsP0aedCipgtK1fPgrqPdISruge2jHzq2jnYQwwdorbGEpoiG6CLHiDrIPKYQmnZ5kUrSRWmNh0nmLXLeaRJMuiRFQmYFOM0XkaaHvfJtDvxlGtXLdFSZ8snemc7GJPEhxeGbeJVNSPoYjctkKpt/37Ao+8s4gztYaYTTf4Aed6F5hdyYu7wKv03TnjcmWUkXefQWICgWv86hjphlEQC9pEPZb5IM93AtC+0+7Yaf6oT9dErZW4R4QLl2ieI5808zH2GN76EGOwgkZypLBKW1p74zpzxNVEzpRF0A9qd71Kr1pxoXlDDB+M2kJVE+byDSaJIipXTy9vboNrp3B4TAWvrGU+kiTxJ4K2T2TUIdQOkMSuX48QzfajK5+18p8hhVXiZduIJQmr5fJ8kOaVgL8yZDQHkLxPJ9uirFaL2E59Sod7eQecLG7B59ZZDYPnbvFt7qH2O4K7jxEdPWS0yPr6GUZGG9ScmqUJ7sYHTeZ7mISSsbBBrGZojfPMchFi1vEWt4Dz05AiGQfoCY7KGTMXpygNV7jyLXoCIY7iGtCioZnRiuPL1XaEUHMHiABiTXEe3voPV87+tc+TyJiilZlafG5cKqIKvriOkhunoOJSymxYijk3rXttrmxUqVDzvZnXLKp+ULcTZ7HoeHh7zxxhufq9jslGcR+eyxI1Qy+tCDBvPBRINhYk536EQm96cO5xddBsU+/mSfxuQQV/pY7a99KFZAsz27i52PcMIW9XSI6lwntHyyi/+MRv08+uA6FIrCW6Ke51jjLRLHZbd3m151Hbn8Ldb9FktpgtH5K5Q2yIWHW99ArnyPxFsiVhEjaeC98H8njHuM0xHp0TWK0jpWeY209goSzbi0gbRK9BMLr2ex2FjhaLZPaIfPxAEKMR9wjdoZmB6hq5ufugvzSbTWTNUIhaJkVB7duE75fMntGmr1j+ad82EN4vGjxzJ/GXPFA80jVfeHsWfb82gAy6VY/MYT8WCavWFC0t9lOe5SckzEcAu3fI7ADBllQwqRk6gJ9biDefgO3ahEvVklM12ioIXlVRB+k6z5MrpygVgKwu41TFK08lCb/wRlumR2iJsPGOz9nE1pYrZeY11Y2HvvcjAqqC5cJXc8+oP7yN4NRJFTH9zG8ZoUtZdYDVaZpROqdh1X+vPFBDYNaz4BU9ke6Hneuchm4J04ua1+H6FytDRxVU7SajK1PUZZhJcnJFnEUjiP1PkkhADZeR8dj4BDTKdE5i597GukkKz5Gyy6S5jC/kpFaD7EFDYVp0RnPH6kNXNGN9GDLYRbIWt945nxZ5oV3DwYUXJtNps+9lNj+fz6H5FyXL+IGbQwx/tUOrdwygVFFiP9Nmn3EGvtZfTRTSzXI7avkVcvofMpr7g1DouUUrjEuJhxoHK81lV8v84Dy6E8PmBFWBjuAoYMobSCufASuXDQVkASrKCD9XnUlCqwB9dAK/LKWWar/xBn4RWQBoX92OWiMEJY/h44EfmtN5ikfRJLIYoBgRkyYIht2TQLNXfPLIDpPvyaYjN4vgtaGm4gSmeeW2g65fcDUzpYVgWd9TCEiTKeXyzISpuYdhktTWyr+qikkHlLJ/cNTW7XELoglZrd6R7CsClnXRpRBy1t4mCJjAJHuEhhYJke02yfUutl8uVv40qPBVPSOXiDrd67BHaFpv0NXjI1s+2f0XAWWG5/jbfxSHVMmkRsjyJcscSiMvDTjMLxKQoNpXXcTINTwm29gJHEaMM92dQdUwOSw3doGib2cptjMmY6xvfqMD4AyyYvrdEd3sCUBjMklcZl3KBNYYaPxK5p6Ryu38YR1mey5z7lt0dWu4Isb6CkixYmUsVYez9B5zEEVYrWNzCFgz28gd59k4CCTcMkrGwg5QBXSawkwXbbWGmEISMSUmK7jN9+jQRFlseIb7xG12vip10Oi3k3tGkGjLIBb+7f595BzJ+2DEJ9SM3y0W6FB7Njyn4Lr/V1/GCZQf8DDtIRljSI7DJ242V8o0aiZxhZgpiNqNkNXMPHMCuQdBFxF+01yezGx54H7bUI/GVMBNryQRUI89R98pTfHZa0MYVBrgs805s3qpQW0Hd/MXeAVArR2CQ5ifLTQpLW5/Fm9nSTmtsiNUx6yRHd6W024yliuIcwTMylb5FbZUpGFW0EHHllRskxDoKgUExmM0LlIsZDHDLMcIVp+2scz3o0pEHgb+AuvYxY+fuYRo0CUPWryOp5kqzDueN3OSs9fKs2X5NqIO5jjHcwpod4rssEQZpFuGZIUb8EYRuvdglZJCQnrs+pTpgVE3wjxBbzzYznbSil5QtYdglt2FBehc6YU6ATHbM/3aHRuU5QGHMH9da3sKSNkfXpD++jtGI9nWKOjwl0PnefPIkfNFSKjA+Jo0Mi20cXMYkGq7qBs/gqubuIUAn95IBePMRf/jYEK1j2AkvFBGGUOUr26ZkhpeoFlospw+Mh4+27rF0oIxvrdNUYv3qRSv8OYQFJMuaV6jlqky4mMTghOp2AtEBaaHO+2SQw0P4qmbdEXiTk0Q7H+ZB+2uP80teRUY+hv0zFerwm92TAhdKleQS1TnC1iTZCBBr5HBfjtNA82BsxHM24uFgCs4xc+R5Spacul3/gKGmTLb6GUUQUZsCHNz4CWWLBayElSH8NLRTXB++jNTiGy3da38fSsN+/iaFTqqZEyMdrbEPFqM5bRNkQ3JC0mGAaiwhhMy1mVJovUNcSUb0EKiWz11AX/gwtNLkIEIMRmeoQmGPqRYpZO4OnM4rRAXa4Rp5rlBkidIE1vn+SILFBblYQlTX0cBsRNCmEhTxxtM1G26jyOsKqg+kh4gEaSKwaHWsVR6SE42NMw8QtItLKxUdxUkVpFTOZO8EV4TwiyBYuDeuzNZFk3jJytYkWEi2erQnVrAarlUVGZvyogeuULx/DdMC1wXv8qPVDZDpEeX94zmYA626bd8Ix1tZ/Jb30v3zRH+eULxEaxW70gF7cp2SXWPLmkWiBWWKcDTmcHVB1a7Sd5af2bo6TAw5nR0ghKUtFCCAkvt3gVW8RP8+RO/+JQjvo2jmyoEW7dx/duY1VXkfPjsi9KnHUx2heIB3skaz+EDesI/OE3X6E7VvUV5p49fOYCxcpBWcopD8XwwyPMWubUF4nO7yOMEyoxsT5lKzzPiO7QljZpGY1KFRBYAVYHxrrczJuD2/QSY9JioQlb3nuWPk5UjIr1N06URGxHKycCs0+Aq01vbzDJBvRdBcI5LNz12fWVSe1fikkw7xHSVZh4x8xi3s4bhPDKBEvvszR4DpjYVHP+zTtFuQxRucDNApRXkIJA02O1BkxOXuzY+qzPfaKKSqfIOrnqflLBEZ57nA96yMaZxle/FMOswSsEi17iV/eH6CjB7y66uCXlpgEDZKBgTRsYmnSCFeQRUpVaPwiJjN9dP1lSoaFDG6hOzcRtRZZHKNWvoNGUhiPzUvE7OCR25KMDvHCRQQCjcYzfXaiMkP7a7TrIWX76fNnCgsMl0HjChXDJC9feUYmY2Z9xO7PEcUUc9YhC1axpPto/+zjMLMhcrwFVkBW2kR/hfawbOlgSYtMZQRW8FvZv2u5bdIixZI21SeddNOTOoLWiHQGJ3rKQueMiyGu4eEKn8JboXbmn9JLDulHfWb3f0IQ1Gi0r2JZISNVYCgB6/+AnWiPg3QM6QyrbFEx58LF3KrQa7/M9e77zGbHvOqWiWc7lNMRbpKSjGP8qokolTlOjvCKESXLxxYuM3cBZXrQ+QDtLxKNtqlmMZa3iNv6Gml4Bg+JI20qD7/nxhFSxci4i65/BzZ/CIfvosM1lBmiTYWa5ZitKyinhq5feu51pw3npGlegxk8NYYERonAKD37GiRp7UVE/aVHe2CWtB45oXmmdyLE/jx+u6d8FfmdrAz/9b/+15/4nL/+67/mjTfe+B18mq82ub+IFR6jsxhVPffUY5ldx2pfReRTxKxD584vmEQF5fZr3OyMKKI7nO3dYTA5ZEVXoV+g8/nALFZWyFbWSIuUqHIGUxqUDBcZHCLKZ7CtCvHyMonXZma6HCZT6lLS8hfZuXcL120xxKUUgzu7jxhsIYoZQkus5W+ij96msMrI2gYH6ZCesGjEfdaFge8vUYQTLG2hpYcW89vfcrjJnaQM0mIcQX5kcGnpBWz59LSjkx0ySPo0nCa16hVE7cqvPaiOih73RvcBWC2t0rRO40N+Wyhh8qT7qVHMkNmUwqmSWx/d0SYEMNwGlUMywYh7FEHAQ6HZTm9G2Qg5jgSQU661yYoRu5Mdcl0gDE0p6iEPrtE53qLS+jaHnYjZ6lnyuo+x+A1cd43Ua3E/2iUuYs5Fe1R6t5GWR9Z+BUY7DA5+SuqU8M78EwLpIVRBLEN2HEVi7LNn1DDSY2aLL7CapxT3/gdMUmQ3xinPOJsLVsMlkkFKkBxiLAqSpRX62Tz1fqG0ipmM5wVVO8BKOmROAyUcMBws4Hz5IomKkUJwM7qFaL0M2Yy8/sr8eZ+A1iBMF81ofmI/pUBTIE+dcwCh8nlB2HLm3cyqQM9683iPJ+KKplnBnaMxIOhNEgDO1Vu44TFkMboytxIuioKS3aRilmglBTYexuwAc3CX6XTKpP4idhIx3n2PwHFwF15ge3SX6vE7lHXOolNFttb46eFtcquFEYR4lSX60wEb4TL1cBG/v88wGiJyj3Dp/0yeHVO4C4h33sNcWCRbXsea3of+fQBMIUmrV4i8tWeO3ygmGNkUausk7Zc57l9nYpfJRve5Un0Bs2yyNb7HvspZ0tO5SNj7eGHCr8up0OzLh5xOYDx6/oOlMip43EmvNWQLr2DODhFRhr6zg6G3n3mZaLXIGs8vKOQnC1uhM8ykx7R+HmUaFFZIPryPjjNyMjrxDvvSox22WbSXqS39EdVwGdOukvpn0Aj62TF33DKz6jqitMydtM+P7EVSf3VeN0pnrJZW2dv5O6Z3b7CU7TLOG5hpg+rK90GYaCuARGNaLoZbhoN3KOwyZDGOtUAQTBGmwdRrcp6CbnTErl3i3vAebv0CVlBnkI1IREHU/iZxnuDnERWnRupvPDPPeSy6PuXLwLwA9/gal3mEzmOmxYh+d5cjWyKlw4tS4nkl0nyG9Nu0qy8hYo0gRzsVVLhBXt8kcxT7gyN6WmIHNUylyO06q+Eaq4ZPoTQXrSoZmrJ7lh/v3eCn1/dYcAwe3N+i7Wao0XXMpRc5owumk30yHMxmk/3MZylcwdh/C1OWEM4mOGWqQQOn7OA4Fbz+FjhlcruCsfsGFDnC3EaufP9D7rJPUxgBaul75DrHSHsIlZN6Hy9q/23yWcalU57P79s5tIXDheoloiKiZJQhOaY3PaDkNSnyKUcqJ82ntHTySIgF83lF7i4ia1Pyg58QpQkOklkaUcJAaI0Z7WDkFZThEdsVjv1FyKf0HvyYwF6kVrpEZK7w/vVbXF4qIeMhM7vPuFShfPn/ilUoivI5PLP0aB6jxXzsaI7uMYiGCAHldEbuzLVmoroOgxuo1W8j7DJlb4nMcLGbL6KEQ+4tooSNMufHUpBzb3KbQTogtAIulV/iON5nmk9p+8uET2yYaGmS+qs8J53iK4siZ3u4hYpHdCe7BEEbmU0ROsWVPo63iHYXsBS0S5tk8Qy7chHKq+ikjPnmzzDNEbJ/DWN6h7D9NQ6ri5hqBH4N33SoCQsMi7a3hiUdLMPGO+nWFsZchCKEIEETWz4iFmztH1MJznLkLXLgWQROyDidULJtmk5rLiiOI7TKUUWEXP02hXQo3Ba5ESKqF7GcElra805zrZE6JTl+i2J2QCVcoNu7w1KwSt1qknxoXflwDlIIh2LzH2Mc/YqJX2G7mFDOulSt+Xw/KzS3jsdI22KWFtw8HHNxsYRtfNiZ/JQ/WKRJIUvPzFulzhHCYNXbYM3foJd1uDu+TVZkHM2OWA3X6UXHVA2beNZB6wI53qHWSihOXBgKLSiaVxgnA6huopqXqFt1atIgNARhAcoMYPgADIEpciLDQxzt8f74PnePh1iewEjusju5hfSqXDz/I8zBLnrawWjOXXOsuAOdG/PPnYwRK98nqV5Gls+ipQVaY/h1ZuP7dKSiP33AWtlAlDeRZ35I3r/LXrHIlnAIowOa6YRVNYCpjZz2MVe+Q26WKIwQ1f4O8Ju7y3xS84lneUxFfroZ9SXmZ52/QwrJFTFf4xX+r9+w92Vm3VvlJ8k23a3/L6VTsdkpT1CQ04v7KK2Y5hOuDz8ALfAsh0Jr0iLlcHpI1arhySdrIfOJrNKKuHaRMMzRpktmNxBZwbE4h7XwMpZOCYI1wnhCMOlSCE1u1pBrVzGWrmJ2rnF7PKFXep0lAUZcZpJBQAclKqT3fsFoeo1ZNiY4+/ep1l9FTveRxQRx+1dklTWS2hmsaIytNMnee0jTw6lexqu9xMXKJXKV4z+njpPrjFRllIwyUo5pes25GOlzxMBk3d88dTT7BGI9ZXv8AIBpNuVK9SWEfiwc6WbH9JMudadB3VpAYrBRPssoHdJPO+yO95HikEvVyyw6j0V9I5VxgMTsHtB/sEVbL5OYHcjLCKVRu4eI1iV01SJ1SuSDa4h8Rh42yQ5/RdluUASrpOEKM+HjHb7N0LQZGza3JjuERokkmbAdC2bjCaWjX/D+geLqC5fIFi+zXb9EubxGoAWNYInKwZtzUZn7Jua5f0pmVYiqL2O7C5hhm6IooHKG3Hh6rS+EAKeMITVKOii3TtmocbFqobRmPLV40J0CLsPjnE1SmsHjOYrE4FzpPJGK8KSPeI7UQaQTUAWFDDCqPqJ6nixY/8Tf3UODBeIhAKYVfMh05Q8bS9hcrFwiVvHJOPP5L/I9GXCx/Ow+fFE5i8wihOmSBfO9dSFga3qPUTJCCsmlymUc6ZHbNSZqxuDgLkmSUXgG+90xC82rVOIOunaO1AhJnjDV+HCcZqw0ll0iKHIOiwSnvk4+2kGJmFncYGat0zcquKMHdIdbFFaJpldHhhs4+ZBo+w2EhrCyCOMR2imRb/xjipP1qpX25k0ldoOsch5vtg2zKeoX/52i/Q2E9y2IYtQsRyOQC8tEaz9AG+5Hjq9Dy0Y1zxBiIoPPFmP85B6YIzwuVi+RFDGhWT4dz0/5jfjStCE9LzP3lM8fJV2ShW+QkmJiPaOLzU66HSYHD+hP56pyQyUYRsDubo/KJGZtNGaqUjpD0MOU+r0e/v/8f8N2Bpyb3qcftBg1Xiay75Nocx4HZdrEB78k6e2gwwZGuMm9LKOjNxCtBqGdcWn2gKrrk0/3yaRA4KFLqwg7JEqn5PkYJ88YO1Vq2YT2tf831vgAY+17ZBs/ohAWqT+3qc+UYusoYxY9dj+I0oIb+yMuL3o4okAZHomO2B3votFEWUypVsbUv76rR1I87sZN8hhOUzh/J8giwtx7A52nWOEC6cKr6I+YBGkNhIsQj8C0UE6FJ4VmAKPCIW+8RiIzNvIp7v4brOiE4/IaSpgYyqMfW6yXV5HSQFYvsT0uKAVVSqVVUnuJREc4o7uEk11U1CWrn0UqhcrGZONtBlEPK+6hw2VKkz5FntMzVtktlhF2SKZHHOdNlishqW3QzmLYPiT+6TukeQ/Vm2/UmUACeH/2Z3SbNruTXRQFU6/B0tJr+HEPefguVj7EqqwTNV5Fn+TRW8LBMhw0irpfY3eyzVJ5Ze6A9inPfdZ4AdOtoy2PzHk2ZuGUj8bqv48e7oFhIsIF9HAfnJDiiTiKaVawfdyjMXgfnU1Ja5fpTGqAw4X6C9jd9+DwbayFF6i7TWIVY2jwaibxbECoNX1jiSldhL9CkfRorn6bLJ0xNhoYOkLnEabhU9YB3VgxjWBalGgENdpunX5vRMcoqNQX2T3egbduw8EbbLz+LeJ3/hytcmqbf0w1fRWW109cMucIKedOgnlEHqyhTuKLjWKKsfsGQuXExR4Db42BWycrclxpIJh3VYhCMyoi3OYlPH/jc3cwkDpDqOyprqpTviSMR+Q3bjz3IfPSJfiQIEFJlzTcwNh+j+S//bfnvs754Q/hI8RmMF+82p130eNDfEPi1jcYaE1VA3GXtEjI8hRtu/SiLmvCwzz8OVorVMklObmMbGljGmXicIlpPmXZKrMjBIt2MHfdDJaYxAVHD/Yx44ij2YzK0otM4wmjm39Odfk85cVXUNEhhmFAochq58lUhheuglUiXXgJIcA7+CUcX8N3HDabl9l3XIoiZrb/MyazQ8zqJqX2N/GKAtdwwayjfq1fyClfJIVVQZZXiPoDivomd0YPqLo1OsKlITWZ0Iy8Brbl01j+OrJ7neLoOrJ+jnF5BbtWZjyN0EVGpBWO4THLx1ija5izKdr2mZbapEg6gxl37yXoWUzFD6j7i3SPbiPxWZAllGWQ2zWsxIR7dzkTVnD6tzGiKVbvf2AkHnrlKjoFs7RB7m2Qe0toLUFlj6vR6tNVMebOGjbqy1DY+4zj0inP4Ut4Do1iihbGR4pXHOHhmA/nLwmjPCOpnAWpSFpX6StNqZjimBZm0kNLGy0l5t7PoJgikikJAmO4jbH+A0RvBzM+hJ1ddDxEtK4SemVesgIG4QoDb50kM5hFPn/5XkzLbxPtpCxfWYPJiKC+RBqeI8fAjPYo9v4a021A8+soYSN0jhSC2olgh4d/pxK0tFGGy2y6R1ZaxF76NqZ0iOXz50EKxd5sl0HcRwqDprfwKFZ0u3jAC9WXTwX7H4vAkAYTYdH2qsij9yBcRmV9tNOmGp6ls25go1BWHe/wXXKdkpNi3vlPFHd3iGstrGvXsMoBcT6hOHjAqFEibLjUhrewwoLMbWMLh1WrjpYmw2JIPxlQsatUzBpNu4UIBdv9mLcHUGv5+OWcu9s/I9Ej6svnKWUxRv0yYuESprTQo11E1J87cvtrTzmGa2GS+k83khhxH0dpsjym2btDOtojn/ZxghWovvCRZygOz5KGS1zvX0clE4ZZRLlaoSgMbh6N0XlM4GhGwCx5UnD21XEW+KpiFBOM43dAKVi4QiE9CsPHivYQxx+A5VG0vk5h+ARGiI3D2cp5XNNj2V/BMT0sq4JVP4se7hI0X3x6zefWETJEmBkTu4xXOocRjyh3roNhotqvkVhl3GQAe/8NMR7hrn2fX0VN/stf/jlozQsvvoCRxeiZQRzFMBpS1C6BylHSQap0HoGuU2KdYsn5PS7VCcfJIVJIVoWJ8Eoo/wq9NCVRBeN0QuiEjL0N7sTrxHLMvcH7hNJG+wtUJjmeXUKqAlHEcOJEeTocn/KQvz36K86VLhBOD+extt4fZq1uzWogNVwbfcDrRQbGaRH+lDkGJlWnQj8e4Fkeo3iEQJAUGSU7IM1TEIpUJ7h4j9zNWm4bQxgYQhLaC2SWRuiM2UnahGfZFKUzRGmMoytcSIaQDdDjA4z214k2/iFK+ozlMf3hEOweKtmjvzMjqb+MLB8S9G/gpDtEszHu8ovE2RSj/wFmdISMjsm04vDgNlEsmDkBL4oWoXOBmc6pmw3kSfO282xwAwCu8FgK2vTjAev+GRrWb8/Z8PS+8/FIYTxyDTKkCfrxXlWqE3YnOyitmGURpWoZSzgEskTglhgkPaBAaUWmUhzxeI/TNwIcw6Ho9Qnf32F288fIzTrZ0TvzX0rzJeQ3G+SvnYjQW9+FyhmO0gnnSqukwuL9tI8VTbDyPVayIbk0SMpLuP3r1MtnuD/1GE5yVvwY048xFdzZ2map8XWW/VVSldBMBojj6xiHb1FojTEZwcGbSOlhLb9G4iwyaAQIIfBkiCwikCZaC+z++4ikj5GNUXmGdB1Se25q4oqAw0l6IjSbozXcO54A4VOCM1PYlD4i3QKg8JqYfh2yKXnzClpYyCJCmR9/v9AahGGdeAKKp/Y6vio83Df8bfK8MSS3a4iV7z/1uNaaOJ/HqyqtyHSGg0emNONxiAzOstzMcA2XgbvGUV6lVC9joGmRs+St4BkeprQonTRkaTXFHt/mwuAOZa0ZVuexyIfH73Bt61dcqK5QXv8Ww7hEcvOn+PaU5XoDA0HhNxFOCat/h0hdR1JgZinS8ecGKTqfn8PZHuLwHQDs1gtk4TqZ8DH2j0n+7m/RzT7p9gCjNm+uUYMx3j//56hll48ypMzVjP3hHWYIDGlyWfxmvnOu8HHN032xU35zvjRis1N+d+wnexxNj3Atl3Phhbnl6AlKa3YGMbl9BtvPwS7TFTWKTLLhnGHyYIoufYfb4+uM790AIXCXNwhlhB518bAIohlJ81vgnUPVu2CWyJN92PkZ/vENRHkZq94jCr/BNDdwpIO/91dYZHCww8ywoHmOoLoMwToKSbf3AWkR4xtnOROcxRy9jxcNkZjowTbFpvOo4JkpxZ2jKaMoe+bYrWLK8MYbtAKNvfAiebCEKU0ylWEb1qOINYUiUTMs6WB+BsVYzWkwK2YoVdD8DaLeTvlsyCJ6ZLmrowFCF8+1/H9IGp7F9BZQ0kZJ5ymh2UNmhYXCYHr4FsngDaSeUr7wT0m8rzOxGrRWy2TKYNfZYJiZNC2FLBQOJSI1wdeacLTNrHMNs7yCEx3QUznjrkXgetRGKU4RYx6/hbDa7PdjCmuPxkKI373ONOvRqFxkNluhF9msrC6hZ79AeTlq6/i5xzXf7NEcxQfkOmOcTLgqLOy0S969RjbZQjtlKF1+6nUCiSoUJbPKMBozsgZUT+xkPwklPdLS5qd67ikfYtad/7/IUf4iqnQWZbiPOokfRmfWsg7ZeL6xZw/vYla+SW+ScJx1aCcdJAIxfIDlt1Cq4CA+Yl9IKuU1FpVmfHgLYS/iSR85vo2pC2j/EQdphcSMWVh8mUqSMDLb3DqWLDqbhN6Ald6bFLf/iu+2LrMXfo1b3QNkMmVqRjQtGyufMkvnE32ZDnhoZZEFa1hCgFbzKKWD+aTaSickzW/Mn5/NoMjJSNg7fJODusY0bdr+EqFZQmIQmiWC5IhscoyvBTo4O48hme0BgsxfRouPnk4X5MRFhCPdp+5zDzGKCeb+L9BFitG4RBp+tk6QU74gTIPIzJA6xRKfc+Sj1hANAJCFYtlssOA2idwjUqHwrHUSIZB5QttrYuy9AftvIqSJEBaydAZleIRGhRdrL3EpW2B07y+R45tIv8Ko/SoCyfvdbf6PD27z/foKTiHxwgVyp04qNW/dvsbG6ICVV8pUD3+O2v051cUXGVQvMFEZwvFZ8s88+shGeRWrf4NS5zqm0BjL3yUsFFkWzY9nfIC/7OKZlY8+pfkYGXVQTvUj46dP+WLRQpI2rmLW1hlMHmBlY3zDx0pn9K0SUwxkMsLUCvKUIp6iUfT77/JATRnJOpulTfLZLk7nPt24y0LtDMWNvyCWJoPKKnejHabGIpOhgSdC/nR9Bbt/g8HYwVv7LvuzAmU3Obe6gD+4j0gE0V6BP4mxRRNzfAsKDcUIsfWfKVSGWNhktvAiQe8BthFStL+BXnwFER2jvdapM80pXzj2bBuOPjgRFnzzURzZR1G4bZaWXieeHXIUlnl3ss1S2MYzAqzRPejeRAiJUVujyBOU4eBLl2W/CfULCO8c+co6bP8VxqwH6QQzG6JGWzildbTdIvPOII/eZFTMWK9c5f1dDVjc6Ef88Q9f4UywgsRASugd/h2j8T6GuMdy0Ea6i9j7byCjI2TQJC2fZ+aUsQ/+FiPLMfMeQ8tlXEyIFIh8wpL70eO+LWwqdoUon1GyStgfiln4yAroKcC82/589QI7xQFeMkI1Aw6TQ6b9a6hyxJp/hrXyFWB+y05WffamDzAOfoldHJBOb1A4Bt75Kywcx4jrMW2ry+Afn8Pv3yWUHmIyxlzxkUkfOtdRhqAXNhlLwSyfYMkjjCJmEi/ywb35XL3HAmF0m/FkRDMUWMMDKlYZ4+5/QdY2SJ0ljFIdERfz9XIRf+KxFm4Nz66zWhIUpEhh4UgbUV7+xNcKDKQQKA22YZMrwa2jMU7ax+m+hTe2aIaX6RTVU8HZVwhjugfREKkijAf7YFYwFl6A0TYUGRQZRtylCOZRNmfL55kVUzb8s0ghCY0KAoG1/EPEssbAQRRD9HQXw10g9VYw1ypUEJTMgERNSafb2CdzKZn0wCoj4x7kEUoV9I8esJW4j3a+hvtDahuXmRYpldoq4zSikhyiw0UIllG9dzhM+uA7RIXN1PFZUTN6SZfj6JgSmnxwD6d7j8A2qZ75e/S0ScUK4fCXHO5sUw4X6JUrdJMj+kLglV8gKK8QRlu0FpYoPiGS/JSvHjvTB2xPt/jT9f8FufU3aLcBn+BW9/uKLU1WjJB3vJDv7f8d2erf+6I/0ilfEgSSNX+TRS/GwqJjHjNMBjTdBUpmhcA84ijqcG94j6VwiUV7Pl8xMCnbFbRWmCohP/hbZtMuE/cygW4QHP2So8kDdPMyQ0pY4pjJwQ2c6hpKOmhpMTu6yfjWDapxl8ZZn7d2dinymM32Wd678TPOVX2cfIbjlpmZAXbQxurcRndugW0hK8sk2RG5npEf71A0XsCovkCQgBZLFJ/i6BedFdruabzlF40jPM6WzxEVMypWFfGEMYIhDCxpkRTJSZTd02Km1XCdg9k+gRUSGGUUBYOsjyEEZbPGxcplCCL0nbfRRUG2O6SozBs88gdDvG8+fi+JpO2s4iYfIHffQgVl6pUzxBp07w6Fs0Cqc4yDX9AWJvKD/8SF8BK9UsbPkg7fDjP8/i6y/Cq/vLXL186tsOhZmN3bRCpFtl5ETg7QhjWPFSwUIpswEIqt8RYCwQumTdDfQ5gO1M6hR3sIw5ivX+ovobN5c1QuDQ7HTwvNHvJRgrOPQ0mPtP0t0Bp7dBu6txFinqSVfcIcKmu8hOntoU2PzPnDjKP+oslIGaYDXNMhlI9rMc+OXYK1cI2D2QGhFRIYJTKluX00YRwVQIs8bNOoOAwGMbPkkJvbRyzXPExhseC0adgLxCpCaYUiZ3TwtzQ672DtvslK62UW6lc4YIXxLMPSkoNpl4E3IYuOqGqbaSJI3DM0ylVGvWvknfcpWi9RCdto6SIWr1CMjtBWCHEP7CYiG/OoZpKO54KyhZcxGseI9ph0b4q9XkOOb6FqZdJzl9HGRwsbhc6wj9/E67xHUFmjHz6bJHTKKV8UvxOx2eXLlz/RuUxrfepu9rtAaHpR98TJKyJWM0Lj8UAe54qjYYzSNczq6yilUScWGMWoILvdZXdFIoL5oCeERCiNxgYjhWIe2wMCLQzESf51IDxEnqCzGXY8RaQGo8RiH0GbLmJwD8sxUKN7RLUrMHzAgRuSiiPqYYvD5kX6cZd4ssP3w/N4pcuY6z+Aow/Qq98m9x4Lu4ZR/lyhGUBNHWMfvUlhg2saWOE65ysXmOXTRwIHgN3ZFt24h2s6nC9fxOTTTWAsbM74505thH/HFFYFq7wMsw66dhb1MUIzAIR45JAUF4qDQfTcp+VaYsucwaRLyQ+QSUSvSMkSlykXqRtD3OkDDKdON6uChrePrlPyFE2vwoVgGTU+wsQmMTw6eooabpGv/xEb9ZRs/y3swR5F2SJTIXmlwvHwA4zeXc7U10mnKZOSiSJn1tvBG9xHGhHCttFp+sznrdsL5DojEymu8MhUTlxawrVdRjphJkzi6S7NcBPrQ3EmUhjkaq66Nz5GwHPK50jjIqJzE7wqqdNEPyWI0hyOYrJck5seljTQqgCvSnEyuAxyj2ph4BsK4TdJiphxOiUpEibZGNf3uR4HVNvfQyER01uE+YRiso9d3uIgi5moDLtRJlj6Frd2p+S6gMzAFyl55y5FEmH0trAqF+nMYs6JMq3yWRb7Y0rbGdbSZZySg6d9sB9GOBmkJxa+VrT3eCmtHvsp5XYNq7xEb/geB16FB9NtVoM1GqWFR51ervC4bFQpAh8rTtHZFCM9gO7N+XsvFB8pEFMo7k/uME4neKbH+fJFjA9NeYy4j85OvvuTPUTp2WjBU75kCMFRkHI0vIk0+1yoXHqqu+83RSPQjYuI3k3wGmR2jXEx4s54B4RF0wo5461S6AIHiZYmwvYgSxFOiJaPx1VPhljJEY5ZJlEJfjzkg+QmQhq8d3zAJMn4yyODVxvfJc4mhJP7VGWEY9l0MpeWyuH4A5RKiDvXyKvnOXJqePmMjckWFDF5uE4RrmBohWP6WNomzHNSp0q9cg53to9RO4+UHy2eEBQYR79CJ1OkNDBWv3caqfklxpdVLpR91sMzpCqlojRCaex8hmpeITSrFMLBcEKKbMTYrZGrgnE6pmw2qaU5KHceTznpokybJBliqAxteJS676OOD2mXXsQ53iLavoFXWeJwK+TN4RJ+w+bPVlq0llcRB/vo7Dq5MjC8dYw1ExH1kFEHHJuclOPeTY7zCURdrpRfQkY90tIZcE9j5k/5ciCmh+iHwoK4B58gNtPCgsY30Y0p7+/9N6I8Ym98wItlhUgG8zKiVvPnOSE6i8g3/gTTaz4aWwssjOpZdBEh/Cba9JB2Qn74Jom3xAeDIdnwiLrVpCSGCBGiNcyijJ/eHLK+skzFnjeJJSeOa1oYJIZFGHexD3+OjgeoYJlZ9Rx7g+sYnXdpB0tYmGiRERkeie3jy4/v0NYaXqi+TNtr4xg+NaOJW/GJVUzZqJ7Omz4FoR3StBYxq4I8e5NUBcycCnEyZMnLsZ6oM8yQdIucllNllt/BNGyiWUJnMqBmrWCGHUpCUFENpGug0/ik7V7DdB+0grzAyUa8HXdYsl32j69DbpHqVRzzdZJ8Ph+PaLJcqTJMhxBu0H/wS8JKiBrsIdttxHCPHAtdgBzvwCdEGBdGiF75PrZKIZsgnZvYakLRu4ejJEn5wke+1sLmQuXSSU2mTG+SM41zytkxRZagLI0VH8NJ5PksKehOM5bKv91O+1O+WLQZIhDIbIK2y6AKGO3Mx81oMBcJ249drwOjRGCUnnmfh7U8rVP6W/+Z6fSI0CnTOPfPyI0QqTOMnT8n71yHhcvkpARWhcKdN98VtYuQHaLosmW+wHSvYK22TqELvJnPB3e2mcY26egQXbF46fwV7KBG6i1w9+inROmYPTVlZfGbpBpSlSBP6i0SMOIeFClWqtgQHq3yRZwiotPZJ8sLrNkRmW2wHm5SkFO3lziIHEyvifRCqqe1m1M+xI+P/ge+EXC2dB5j/P9C+X/YG+Qb3gq/Kg0w7//5qdjslKcQiEf1opa9xKKz9GjuagqbvJjXwGfplIfTsXEx4O7wLhrNedNi2L1Gf5biOilh/TWyKKdpN0FrptYivcEH+P4CztG7uPWLGPs/g1lEIGPGkWSUm2TKRBomR0hU7SyZFZGYNrNoicx6iZBlZPEeukjJlYNuvEjVvspg8C7r1WXsrR/D4qskag3jM8y9T+fpXw5Co0xoPJvSYWBytnyOWT4lMMNnatYlo0q5/Hi9dZQcsD89AOBMCapWA3OWEz3cH1KK/KD/kZ9DCIGx9zP0cAc5hHPldXbcBgvNF8mGOyhpoQwbO8sYjycs63t40T1eb3+DvcM+rlXD6XexKgNuH1ZobtYYB1WO++9jOmUWLv1zXC0RnWsINyTzWsTp3CzBkJJisAVKotMZoojm8zilMVovIYQN4QqF4ZMVmv3h8/fpYH5d7w0iKp6FJT+dlmB+DgXEJ+dHK0Q6hk8QmynDIy2d+1T/ximfHSFge3yfUTpGILhYvYgnP9rpvmTUKJdrj74Twyhl/IQGoKaOCPbuIJVHp7rMXq4YRTmyIlEU3J3cYprNCCyfBa+F1gVq2iHNI7xZH4nBBzszyvJVzpZNYplyJ3UQ0qLuCnRici9epTn9G/TwOqJ7i6kV4p77nxDeIubgLhQZhWmgnSoARbCMMeuA1qhwFWC+J60Wie8OQAikHpO7kv3iAJW6WO4VPqpiamQT5GzMglMnjofUlr7zSM9wyilfNL8Tsdm///f//hOf8/bbb/Nv/s2/+R18mq82UhUsuXV2og6e6X0olx58y+B8u8TtgzF58eysNCwHrI8OYaoYVddxlIG33afIJLP2i4hshu2voXSOQCBOBrvCrlM/+yMSIwRp4wYNauUQevfwSSkWXiJXU9yggh/1kWaI27tF2PYQokUiDTwh2dACM+1TeBtMLv2vmBdScuGgnzCLbAYWad1/xqkKQGqF75j4RoGQBlqDiUXFqiJPvg5aKIbpPKIwzhOSIsH8GDvW53E6of/dooVB0ngF0dRo/dlEq64hubhU4sb+mOKJSCchQArBuPoKi8aEUTHDq25yxqnTP+4QJHt4013GcYHNA4LWd5GeiaZACEE/GTJbep3QKqGKHEMU2IN7FF6I6daRyQxHSZRtoxvnsVc3uDs4BqvEYrlFLiWW36SRbdGqhpTG+xBH6O4djMpF8uNnxWamMFl21/EMj4PZPnWvjmktMF37E8Z2SKYLhnadGsUzfn3L3gqe6WFL66lOglN+e6T+KqyvAOK5HRsbdZ+80PRnZaqLryN1Sl9W0cX8+qw0FnHcOkqlFFYVB0XZLqHIKdtlfNNjo7TMvYOcLNdUwzbW8V+hTIM0y6iaU0qVMgqFnQ+46nfYnpocFHViWaJaXUN0ryPKyyhjke9sLOHcuYH/9pvI3ohcCEovLCH33yOP76A3VpmpF/FlCc1c8CXcNlYzwUiO0aaLUUwpjAAtTaLGCxzbNpkcYgw6rPkLSFU8EotqQJY3MLo3IVwgc2pYcRctFGiBVMn8eUIhtIAnOsQKcqbZ/B4Q5zG5zjA+JEJVThXDctB5BmH7dNz+PUAYBsOsC5TJVUFUzB5Fm31epP4qIlh7FAuW5xkahUaTFSkFBYYwUBgUrVfBb4Htk4SbJ057mkhNSFRCzasSOk1KqmDs1VFRgVDw2mqb1eQOqpAMM5vpwS36SUxRctnc/Ab+8lkWgxrm4lXk3s8J65cZlZZxsoQNaaCP30MgsfKYtP4ycv2PMY7eQdgeRXmTQtioxW/jqPQTnaOEVug8RUgDo5giJ9uo8oVHccunfLmwkiPsuIfrLZLbzbmwZeVHlIsIY7ZHWjyga5cotb+JpRUq7SDiHmWnjKUcCq8Ko/t4sswkbJDmM5qmT968zGo6ouAmyrApze6jvBDbL2MZEDtLVEoO/9M3l2j59om24WTQLAqSWUhR/hp2/u5801ZOEZUlho7LTBcY432UIcGt/lbPj9QJYHxy08Epp5ygwzbMeghpUrjPFpsjPZu7ehllzCfcNCUGljQxhIV/EjmgyuvIZIg2XbJgBV3aBJWhDJeUBBPFw4CDtHQWUd4EBGYxxbrxH7C8KnneY7m2ws7BB1T8GodRQODbJGnBasvnT642KDtyPknSAnfxdXKvgePUMJ02croFukDkMwwvIM4mRIZDxasQFwnewtdxggVa+ZA8GhBgfaI7git8lt3H4n5Phh9bBD7l+WRuC9Z+RBZtE8d9Kk4ZS5pPmcP5RkjDrTM1TNbyKjPvgGSyzQVxHvP+TYrpLsYkQRZ/j2Lha8jpLjhVcrOCHS4jsghTmpjBAhWdEQpIs4SS5VBz4HYsyJWgUJoHaYNq+etkOuXnyuGfXPlj8mSGqSK04aCqZ9CDB2idoU+EClprcpFhYD66loXOsCYP5scYrqPNAMwA2fLId/52Pp/q30OGax87J3GEh2OdbAiXNFmhSId1TOMBQhrkToOHOeDtqke7/Ifp0nPKYzJ/GWvFpcjH0LsHeQJhmzTcwPCaaGl/pgaJXCfkRYZt+czSGTUVY6oMp/s28eFb5ON9RBYTv/S/YjsrKGGSk5I6Fbyr/xvpYMLCRCHuvc3sdgQCUpFR2awyUROc8iIXqxoThfJaKONk3pWOqYRLSDOgbs6dGEIzxJb2XAghbdA/BSfEUAVONqawKtRaLVLuo5w2gbfMaHpAzWmSJXOR5UrNp+r9epGB6qRmJfSpUO0PjVzlvHH0N1ypvjSPAhxvkddf/KI/1m+VTbvFj40bbO/+d5paP3LcP+WUD/Nkza9sVig7JdI8o+W3H/39LJ+hTyZnE8PEsAMqGvJyi9goYVkuKjcQ9gZSK8LAwrJWUEGVsZDUD39JWH8BUXKRlfMcU6HYfJ1pNMUsGiR2jrsYYqWSaOJje6tUg4B86XWkVigzAKOJc3TARriBsfcXYDrkvT3MZuu5nsJCQKGLU8HB7yFPzn+fx5PXbHZiEACQ68c/UwrRhoQ4QpZ87KaB1gphfXgs1OAvwPgYGdRxrBor7jrCWWXiL9BNBkgVU8qntLAZ3XsXynXsvTfZaF1h1B0hrQqtVoPNpTJKwb4VkC69Ti4khjBpOi3E2hKg0RrqTpNxNkYg8avnUL27CNNi5ATQfpFQCWZO81G0JoBtCC4ulrh5MCJ7Ym+6ZGeU8wOE4dFY3PzUQrMnUZUzyHQClkfmnTZAfhnI9FwsptEU+pN9G5/8TjypAbAMidm/QyET8tmYWtDm64tnWTfGBMmU2AiYncRwpkWKaZhMyutk7a8TlJbIq5fJwk1e8w3euKNJ7CpumBGlW5SsCg+iF8hswevtBkGnAqUVkqhPGLQRbgs6N8iTCYa3gNG8TGLNBaaFWUItfw+hM8zxA+y4Qxqukrkm2nMRUYw2SqT2kCKdUAiPaTKgLcSjfYmHKAqUFSC9KkEkCMrLZEbt1Gv+lC8Nv5NK/Ouvv/6Jz0mS5HfwSb7amNkA4/BN2krRbF0hd9vPnYhWXfOR4Ew9MaiVAoc1PcY6OgSgcWwSXV5je8PFqWd0p4eYhiQbv403O6Y6OmShdgnZfB0lHTj/J0TVb4AGZTjU935CEN1mmk3IF15mEDeIg03WjSPMZJtsskM36ZBNAl4oX0CMDnFUjnN8i516TDdPWA1WqVoeZjZCZGMix0dJn+XKvADzYcGZUVrAN19Fk5OVN5moEfdHdxFIzpbP4ckAoSWL/iKHswMCK8Qznp9ZLE7+cypQ+PLwWYVmDwltk0tPCM6kgFaxjTN6QHt1E9n6UxpCsJUcM4tvshDfRI1SitGvyKoXQDuUXJPFep2DeMw465MLxQejbVbrl6nZddCalfpldHJMriFa+CbakHSjfW6kB8TFiMVSG/uoj6NivGCRcbxLLU0pRyVMc35sMqiRjZ/v3GfmI2Q6ouE0qFdfeTwpkT5O65tM4g4tu4IrfBIdcRQdYBs2C84SprBZsNvPfd9Tfnt83DVrCMG5hYA7x9CfAgRwIjQ7sxCyENgU2HBSZJcYnAnPU+gMS1oIJFrDlaWC20djhlIhl18kGnUIC5MLy5foqZiGW8fZfwedRawqMP3LJHHMweJVZrUNtNPg4sICrmFgTu8Q9UaYzQrSV0jXpBhOSC4uoYbXGN/NkCvfZbtImGYj6m6dksiojHdxcTHiEWrpu2gNUluU7DKuaXGhFGDv/pyhzrBXfoDjzC3sU38Ny66gpUQLi1HQYDy+g2mYVII2o6zLznRnLqwLzj4SlJnaouW36MU9ym75GaEZQG6WUMvfR+js1Mnp9wSd57TCJvuGxrICAvNZ94LP5d954sbuSIdCphxODzAtg/d7b+OZHpulC+A0yJzGE68r2Irv8kHvA84HS9jSoVHbgPEOFQxcy0BicUnD2VBxdLxH5FuMFqp0jo+ZyirL7ZdZqswjzay1f4S58Aq5u0TVDIniB/RG26Rph4bdRKDn8Yr1qzhFgoqHEPUQ3hJaGGjj+UWrgozj5AitFQvOIkbrJazuO+jZCNW7h2W4pOEZRnmfftqjYlWpWqcRPV8EAo0Zz2OUteUj9t8CXWCYe+Sr3yXSOY7hYvevkc+O2J/cJ21d5cipcaF0iWVvjUWvTatWY7/T4XrSxa0us+S3Cew2pfrX0BpcIWjO7jHza/Sj20T+BlnawFheIPKWKUmLH50b4I5+TDGTuLUXycUTogGlQKegJck4YrwcMGycp2cIJumUi5eugrdJ/hFz6s8DO9qBo2sI0yZvv0phnIphTvlkUm8VudoAYTyKMX/INJ1yq3+DQitKdsi58CIPhe02Lq82v0UnOaJhN7CFR+Z4iNU/BuZOmQAYJvejm3zQu0bFKfPNxrdwhI+V9qBIUE4VlXRR1RVUqmgbOSNVprT2p/SGDkulYyrZLq3zLVbYJd19n/ved2mWzlAyapiGjwhXMAwfiUQZDsoKyMU8mq1YenUe57PwDRaCRfZ0yiDeo318naoIkJMerHyP4nP4bkZqylF8hG+61PRv77v++43BireBZVr0Zj12pg9Yd+oITBLDRCBZ8TYQviA7fJP41n/AGh+TNVcYry7Quz6k2m7SEGIee30SfW3mYwwVQT5GSZe6WWbRXcKUgvr6H+FlOWHjRa6m8ObONqHtMRuHaLfK9vQ9LtTqFM1vUShBZvrMdMQoOqZcqREVmh4x6zqhm3Y4mh0RWAFnwrMYmFjjLejeAsAtZhSzIQB64QpYPqQzhFtCC/sZ93ejmCJUQW497fYgEKxUXXZZYmz4iMChM5q/sF31WKu5T8UQnfKHS2bXwa5hCwuhMtJgDY0gt56N/xUqx0yOwXDmr/sQrtLUhSad7eOs/hHCrGDs/g16soPo3UWWmsiwgee2UJh0s2PuT+4wSUaUxj6+qtD0Wvz981X+4pbHbBJRapVYDB026q+w6mUMyx5p+zy+u4bQsNT6Fr3yJot2SMWoYwmbdHaP4e7fYNllqqs/JKpexQrWMY7fQvV3MKbH6IXLXHdKsHyeXmpjp2VWnRp5oSg0bDQDFku/nrPfTE24P76HADbL53DF6Xj9h8Tb/TeZ5GNern0Nkc2QUQfltz75hb/HLFk1HCTvyIwf9W9S1C990R/plN8DTGE/mts/Wf+p2jWG6ZAwm9ISLpMz/4A4G6ENj+Ekw136LirPiA2JP/07eqMPWDINjNarGMJg5BwQ7f0lgdtCzUaUZj5rS+u831V8sHeLf7R8BvutX5B6Bs3WJoF3EY1g4i4gzvxDLFzEcQ/UHknk4da/QdHbRpguWj8rtFe6YGe2xSgds+gvsmC3maox/aRHYAbUrObv8Kye8nkgBKB5RkDScttorTCkSe3EkSv2TW62MpRWnLdbhMkIffAeAKZ6nSd3j7SGtHkFR+boSZ9oeItjofCcBo63iihSdKHRsy6yeZaGFbB1/zb1hbMcyqtETR8RTMjcI+I4xRcODStkK51iSpPyyXz+qXqq8LhUnkd79rMeB3mXbj6iGFyjZjdYCVapCeuZgw1sg4vt8iPBmW0VMPkpx91bnG+2KaUBqbnymc9t5rTm63XxvKb/U36XjIs+vaRHzaniGjGe6T/XofjjEY80AHv9Gfh1iPeRhoVfqrHpzJBH95AYhM2cdtCmEx/TT3owhPXyOlO/wf7kACUslkWOa9p891yN61tT+iphFpmMJmPWSxGvb67TKkn25GXUwKDcepk0GmGPHiB0ehLPaWJ0r2OqG1A/S1o6h9Zgj7bQ3VtoNKPkkO34AeGZgKX7kDwYYl24jGwo+of7rLuLzwjNutkR+9N9Aitgc/EbmEVCYYaP605PYCUdUBm52/rERnKzmKCRFNLDSo6BgtxdfMrY55RTPi2nbd9fIWR0hM7moj5z1kO5H31T/rDgLHQtLpQkxYnQTLgOzoUKPX0Ny2+wNd6iXH+RcTbk3vgO5wcPkMLB1YJG6Ry51553YpjluRsC4E8foHb/AiPLmJZW2Q2/zpLfwCo3sEY+ftiiKx201ug8ZnHSRU8OSUt1krCOlgY7sy3CoMDef5tJ2qUvBd36ZTZKZ1muzDeZHgrOWhWXaq2OyktonZPbdYbRA3JVAAWjbIjnzAUHC3abur2AnBv3P3uCZl2svZ+gMSgWrlL8lja8T/ntEusZUTGjZJYJbfuR4MwRGXb/Hu2yhTncRpXWmJk2naiLIw2yYoJyYnqmhRNWSd0lzjWr2FJyzgiYdd6lV8QMq+foJl2qVgMn2kHc/N+Zbf8Nov11xJX/jXtOnUMd807nV1ytnKNy9EtWpxkHZsDe8S0qfg3LlojcQy19DXouyS8HqPH4mWORjoT9n0OeYrplsvZ34IlIhZJRpRRUH/15b7rzyMHPMVyq5qmQ4MvII8EZMJimTwnNnodEIoXzaGFqxUc4nff4Ooobxw84TiLKzXP4y68QukuUAYHi4crOMRRraosH/QN6eZ+k9Qrr0TWC4y6i8TIAIvCx7GPU8T4qrmBc+T5GI2NqCZLoiGx4i9tFhJSS9/vv8f3yZdLZAavBOrLIHi0ihRAsuatUai6j7l+yPdlDozH612kttjCEORcPHL6HQGAtfZ172ZBRMBeireqY49kxucoZpWOm7piyWXv03m1nBUua7E72mCRjzpUuPBMfO99YPnVG+H2iMtTUVi6iS0u/k43GcTZmEI0Q2uDe8A5NpwVIpsUY23x8PZnZgPzwZ8jZNmvlZep3/hxrNsCqbJLUX6IcdXmp/AqZWUWMbhJHO4TxLbQ5pmtvcmYtZD0sU/IzMuYbx2LvZxRFjgyG5K2rHM+6mGaArKxRc1uo0lliPZu7V826GFgw3kNUz6M/xj2kn3Y5OLHfh/n3UAQDSOddZEJl5GRsjbcodMEgGeJXA2zx8S5pp3z+WNNtOHofAKN5AXUygGoUe7NtjpIRDbfEpeEtGD4g9Mr0lSYpEjQKiYklHAxhMM5GJEVKAshsyoYFhXBBwGz4LtPdHzONj6m1r/LuJKWX+bhlBz094DXnDpUHI8JKg1wWGOM9ZovfISmbeOMC09UYR2+CiNDLqzzwbW5O9mj4C1wuv8iC00b9lr+vYrSLVjk6zTGiLkV4KjY75dOhPkKYm6l54R4gLpL5AvaJml/VrFMxq4yLIeNiQMmoPFPsUxTcH22R5DFHeUy/3GVNzxD7vwStMGTCg8k+nlOj5YaEssTX8pCW4XEsrpPc+C8stVY5R0TeOWRQsTHjPkdmQKlUZTC8hjh6l8j08Dd+hHSXMIImcfd9kkIhZ0ecX/wBhrAodMpbB/8dmSfI2S6Bv46jTMSn6CD+JISA3dkOk3TCAGhFNeD0nvE8NAVH02MKVVBOHqAO30Kh2S8vM5AWi2EbX4Zzd6RoTB5HzNQMqT1E4zwTv0ZVPx7fpIqR+z+b13ome1C7hBsNuFR7Aa01tjvGOHqbonsd7ZbxSz1+ufOAzdJ5DO3zytIZHGkwKWIcq4UQsDPZJux8wO3Oe9T9FrL9KiN3QCfqoLRinI6Ji4jAKD31tRBRB5J4/vP0mGzpWxjpiNyuYqbdeUy5UyarXZ5HgBz8HAqFvXCZNDzz1Hl6LDiDiQKto1Oh2VcUezZfD2rAWtDPXCsPsYY3YPAAhMRaepXMeXqD3Yh6eEYDp1bDwCU76RwdWy558wWcxZdBSsL9X6CrZxkWU6zZEbXuB4ihC63vcjg94GqU8feWHX4ee4S1Q9Lue1xZWWF8ZHFkLaOaFS45DVzhE8oylmdxZ3SLPbXPRmmdovMOWTwii0cE0y2s8ssUhovIMgxDIg7eoog7hF6ZI7eF5yjKjs3RYL5l/FmFZgU543yIJWwCo8Qg7ZMWc5f8QdKn7Z6Kzf6Q+OuDv2TZW2HBbSF71wFQ/h92U6khJBv2Ar8o9/inW/8H0anY7JRPyXwv/+kNfUd4vGgvILpbMDzGqC7xZnbIJJnyitvAm4yJxSKhKyhP7xB2rqGyEZ5dY+/MP8YsEmZxB8+0MMb3UdYmeXcbY5iyWvEx0jGhPsBPUsqJYGZ8l4N0l150TFoUrJZWeSgP1VlOYi9jLNRROOSRemYjN9YRvZNowMPZITW7wdb4HmmR0aWLV/NPRcW/R0idYXXehXiAalwm85YfPWYLhzV/86nnD5kST+aNHj2/Spg+OUf+kCvS7D67D/4HYe8mQWmR/e6E3HI5SkdcqbzExfIVesd/B9MDeofv0a5tsn72Mnf3u+BGrJodZLSH5Z1jdu8vKAyTzKmwsPJdWvYSfMT8/KHh5EF0wHY85Dg5pOpUcU2fVD2b2vOQpwRnIkJmEbXAJMrGiCed3Z5DrnMmxQArUfChfV2NeFbJd8rvlELn3B9vUaiCAYIrtSvY4tdNLXksODscnaddW8U3bEQIu927yNkOa6VljP2fsF65gFVZJMtzMpXzYLLFMBnQi7u0/RWCdIDr+JRn93hF3+CDwREdc5WjQvN6Y8zq+Of0U4v70mAPzSvjXfS0h10o3MYL4OVIcvLBDiAQwy1E+fyJcOwkPYWUWTpBqYLe6IhWtYW536W4/oCFwKeysYECMhIsTub7QnMwOyBXOcNkyMRdIDSfn0plxYeIg1+B1tj1sySVj54T2dEuHL4HQmLXVim6W4DGal4iLZ39NX8fp3yV+Z2Izf7jf/yPn/icGzdu/PY/yFcc7dQR8j5ojfY+WVhSczSvlDoMZzHVhYs4uoH+sz8DwHAVHP8CgwUsBM3aMoFXozs4xJYOieVjKYlrldGmD2hGyYgH0/soFCv+GkXQRNU2cE0fRcp5a8iC65HLJbLaJVQ2IBjdpp6OCb06yg6RXophhViGhU67DFTBXp6xnk+Y5RGKAtDMiimBUXp0s0kLxXrNRwrIrceDcdku0417AITW05tSxsfZDw8eQDIFDcZsn6J8Kjb7fSPTCbcHN8l1QWAFnC9deuRwttefsry4iJkMEE6AUYwJpyOWpaCrC8rN8+TjfQ7CRX46i/ij5Ta2nF8vcngfq1DoaYey38IqzfO4RXRMPriH1gUMt1FZl9R0iYuIzeomC2lEWBSU1BhhKkRzhby8jJGmEKyRum3MhQznHz5RWHxoGaw0cqGGOrmWSWcInaPF0yIaqTOESimkj2U8jlx4nuvTh3m4ZDidj//ueSg4uysEVd/6SKHZhxECxOAOOkuwZnuseiYfzGJ8M8d9IipKIylaX0NO98DyEP0tlut1ot6E0J5ijYYIbOTgNqyvE/6L/xlx/HOEehEhc3T9CpkfcHTw52SZhW+anE0zRKFpWyGOirAXLqJkGV0+j2bekTFIBjS9Bk3jDDJoI4WBlgbKqSIeRh9E/ZMKkEYkA0K3zDAdIYXElz5lp0w8izGlgfMhcY0Q0Im7KK2I84RpMaFq/nod4Kd8AZTKmJc+YlHklT9SuCJaLZwf/vAjH/s4hNB8ONbWM1zKdom9yYRz5Ta12QTLFISGj9T5o7g+MX5AmvRxspiNIkON9/GdFgy2kI2rYLgnggbBzKvi1DYpDJNROqEhRuTZEFfayO51rJaLOboLSX8uZk8m2MKkbJcYpWPS8hly/wyZTrk5uIalNUuyoKVMZLiAFR2ihUnmLz23G+lJEb2U85/z8gamzonUlH1ZYGXHmNKgKAoMIZHitKvpCyF77NCrigK9eBUR9RCmRg7uUPIa6OkxmVbYpk9ZGAzDNnVpkKgYT4YY+QiOd6krRdew0RRUrOqj95U6wU/7TJUmFwYqT6gHVTZqC2xNprzW9PC6IEvLyOiYZNplYlcZjG9xUKlwce0CbtRDmDU0NVLPZxRUKOJjJALbcPiowuPniQ5aMOuDaaKcZx1PPhc+blwqlZ//96c8ze/ROSwnIy5S0LV8yt4KPMeNtpsdszPeAWA5XGKaTnFNl0V3BYnEQLAartCPe4R2SMmsIKIRQhqAJB3fpUAg0x7D+AjbWyEQOUvVJWrSYH91hRW/IGyuMnMDLLvAlZJGHiFUjjPeZZZOEOn0/8/en/3IleV5ntjnnHP3a7uZ7+505x7BiIyMiNyqMru7SuqZbox6RsAskF4GEgQ96UV/TOtZgABJjwIESIOuVm/V3VVTXVVdlXtkbNzp9N1tt7uec/RwnU463ckgI2PNsE8iEk6nLdeM9577O7/l+8VNDjD1LnrxffLkmFy5qDzFFR7WCnJT0sGi0j5++wqOvwbRMuULhqZO9w2voP5qLTjy5H6IQEnnM+05v6sIJDW3RpqP6aVHBAgOyykqHXCgYGamBCLmeqtB40//d+jxfeqtTe5OZiTtJRZry4j2wunrSZ2BMdiwA5OdaojEjRG2GpqT4wfYfAZoalJT2gmXejUaRvPTRs6kzBj6HWoqQlDFQUq4kI3wHZ/Q5NTTQ+JohTRocTA7JHRCAlkVBIraJdyTpkzteJBWzQ3Wq/G4OGJWTlnxI5rHH0E6hnSEE3YRZQa6OkuK2TaDoEGkwjOFBoFgvR0wLCGWsN6aN5p9J3kmFqKYvvBhIh9XuQprEGWC9DUWedoEbII2UrlIo7HRIkY4mKV3cUcfMQtqlI6PPLpN7C8jDj6ku3ILPxlwnCf4oqRWzNC1BeSSy2qp+dNVj+xoABvfp+zvEN28xshvgODMeTopx+S6Ujs4To9Yqi1xdPwBjvSRXnXfMzLALr6NGH4CtUWUjOmVJalfZ81CXDwiqrewfue1Fc12kkccJkcIBNdbN4iduDo+AbE7V/f+Q+IwPeC3g1/xT1b/GQBqdB+LxEQLn/HMbz9X/RX+LNolu/cv4L3/89d9OHO+ARSk7CY7aKNZidbwX6ORQZSzUynWLDlAS4srJeX+L2kHa4ymD2m5PjZsEvRuopwAURY0rGHPbTBTPrETEnSXqfnLiNplnLUZXRWjdI16fUhNJNBcYyj2uTMcIPIhl1UEUwmNG2f2S0/SUw5AvUFmZ+Q6IXKaeNLDVz6Zzqh7tSp388TqXAjkPG76VqHSA+y4EvqQx58g1ldfqsAVLa7h/6N/CNbSXbiBmllU+RPQGr1y68xj83yA0QWyvkKRTXAaG8xURMfk+JP7mGgV48Z4RYKxGmsMrpS0FraomV3armB/NiUY3KZ0fWbZGIlhnPVZ9FZfcIQV1kLTbzJLJJ3M0vSayLB7qtAGkNuMmZ4QqRreyaD4k4azh0ODu3YTfxxSjxfJo4vfz5ttI4ox+8qyk88Y2ANWnE185g2X3ySEEDjCQVPlm8VnqG9d+BoYpE7Q0scIWG36CAF+2KbjSW6PPyL327Tbl9HJMVLVsbM+zbBOU0CQHmNFncKJ2bf7aEoiJ0aiUaO71BzD99sBdUeRNtZZGd8GI2ByTKN3nT0hIWzhJxOU8Cj9DoXfQ+kZzvQIqwtEY/VUoayobeJai4OhVCC6ht4//q+oFR1EWe2Jy8DhbvmQrJYyPvhLbrTeZMFdwaCJPZ9xXqKsgy9ffD8TRfJUSjyfvPxLnB2CNdXeKTnk9G5TzF76tDlzXsRX0mz2z//5P3+lx62srHzJR/LdpvB7qPWfIbCUr2At404e4I4+JQLkLCBbvQ6rlwCweobanrFQTsk8n+bKDwlVHaflcm90Gxsv0fA6+OEWhVNje3aPYXLI3uiQttfDVz5jv0HY2CDIBnRnjxBSYmb7uPE2Jhmy2LxEZ3KE1TlueRfbu0Ux3sfUu/RmB8j+RyzW1uj7PUxrg8YsIg1qKOnQUQFeso1x66w26xj7tC/nWeqqzRutqFLNEa+hbhOcFEOEwLpz5YRvI6UtKE8m+Z8ogAgUNc/h+lITzPvYrE85uwu//r/hh11WG5dZbSzjHN1nXAxY7N3ijzpX2Qw3OS2k+i286RGrtXUe+zUej3ewNViN1nHWfoSLgeX3GQRd0lmfutOkE3a4bARh+reYfBen1gPPcL9M8Dpv4LnV2lisXjq9BktydpPHWGtZClfxhYc3BDvdg+bmOSsgaVKc3b+FfIbTucJK/TKBinClQ02+vLjnFEPU/i9ACPTCu+esTuZ8+SghuNqLL1zHnmek++S6oOW2cYMWJANs2KHp13nP76EW36N8Ts3riRWPsCXh4BOc0afcWn+PrLGBnuzSH35IGPjUs0cwu0O2vg75DD9PMWGGWbyKV/9n+NZgypSVdILM+oRejfvH99HNTT7qrnPFa1DYhEfjR1gsSTFjo7eCrl1l8cZ/x8TmBF7v1OLZ1laQ030QEh0useA2qLVqleqZCAiCiKbbwpPeOdUya6EbdNkut/GkRzS3VPtWYeIaxK//b1Z2F6H7+lYhXrKNOPwI/DrDzmUmRtNwWzScDu903udmK6U7uI/Oj1FZibf395R5imheImveYKJgb7rDRI9ZDn/A2tZ/gTi6j974Gbp7CxaXMWOLU4xw9n5Lf3qEU1umZwp0vMhs9+ccJvss15ZRez/HlDmOsEhlMPVFhIGt2lUKm+MKH4E8Vd3JgIPWNXrxJcR0B7v/AQDuoiGPN8591rbXgzpgbfUzYGRI2n6D3w3U2taaAAEAAElEQVR+Q5lPEfmMy60tsjKn5tRw5gqAXwu6voGTVSqkZX0NrWq40oXHf0utOEBmfZzlH0Eyo1AtvPoySnnsTfc5TI55o3kdf+8XEBiiack7jqIsUpTbJXPbjGe3sdt/Q8evsxY2WaivI5d+yIbXIE72eTu/T773a5RUOG6XWfePELu/JjUFKqhR+i2yZpOw3cWRQ9JiwHHcI/IjftC6RNddJJavPpCRmCmTckzDbb5WQQAgr13GCboY6WFeouz3+/B516U5T/kmf4elzRkUAzzl0dMaefQbWqMZrQjyRvvCRP8TdRhHKh5OH6CsyzAfEbs1Okag9n/JLWHZWPkH4LbxRYTUO6jJfaxXI1//CeNHf4Ub9+iPdlGzHVbXtvDiHvXxFlGrhvJjZss/QZiSlXSPcv/XeGIGeDSbm2Tjh0ReHeV10ICONojbb+GXU5zuOxQnTXKR9Lk2GzFIBjStg1j6X5A7F8f0Sk9xdv8ztkhR3euvNNm6Hm5Qc2r4jk87aHM4Oa/EPKdqNtuMLyPy3xCmU+TgEc2lmxyFHciPCFWMMZas1aa9cP3UenKLktIW+KJSZHLKETIfof0OriOwh58i197HEGIPP8IvpmStW+A1MDxkZmaE0WXedFYZJgMup0O6kxlNW7AZrzDd/nOG+ZR47WesResUqz9hefgAPzumLCxq9wMurf8xvfYijnBRJ6lEIz2y5o3Tz+euVWt+XznsDj8FQNsHtPwGNh2DkFgVYrwGjv+QspzySMCv9/6C0I14u/0OXXfxme9LcGWxxpHDhQ2fc/7w0bV1nGyEtZpR1GJa7NN2u6f7xSeY9nWE+RDh1RCmwH3w5xA2KXrfxwiX0m0i1/4B0haUJ2tf6XfxtCRMp4giJXyS5/AjWu4S7d67rKk6tThm2LqO8FYoIonT9vE++n8Q7v8cUV/FXv9HsPgjtCmInIhRMWSab9OLFomdmHE5ZJgNaYY1BuESYvWPMNLjWPo8aQMqwhW03yYoEpyjD2gufI+a18Ju/z1Yw5rjo7v/CPMa350QkJSV2qDFkpucltPh5olC4OvGWnO+2fzF3r/DlR5vNN8CQI7uV43I8g9/H3fVX8IKwa+T+7yd9rHBlzR4MudbwbA85vb4E3Zmj1kOVlBCnVOEugiLZS97jLEpa7U2bqlxOlssJnvMygnLbY8wEwQtB19p9N5jvOljZH2JUmhiq+j13sNvXgFjUW6MwGFZxayexHNOuo9XvwajbWT/V3jTj7iy/D6j4T2wDq1gjNy8Srl8cTON1gMG9/5/mHREufwenc4PuN68QaYzQhkhrGKrcYVhPiB2499DLWjO14F1awjlgC6xYefC/eewPOY4PaLpt+gsXOd6bx1hNWv6MaPdB5jmNbLG9XPPC6I1ugKMtYQ3/mua0QZBfkxj7zdIjlDRIa3l90Eq3Hi5ck3JByxO7yMu/YxiNmIlWsM0VzFYjvf/mnGtS8txz72XKseofIj2O2hVNXp5SBb6DynSAe1c0Gv9kFy49IuqyWU32SUrcwLH53rjjdO9Ruwpbi50MbZJ2bqJL4KLrQPzY9j7NQiLMgOczi0slkIX+K/fyzTnS0SiuNK4yqgYUnNquK+ZbxYYvKNfU44f0Zcl+80tFqJVVho9Ot06/eMJbb/Do2JGEi/hOHXEaAeEJPSXuH70G0yWMJsdobvXafS+z0q4RihqOOPbiMku4vFf4S+8yVKgGflr2DSALKMVLqLjVRr1S5Q6o964Ad4CxclAr1YRrP4x3tGvMYMH+MaStd44s2detZqFq5u4wkc/Mwye2YRy6PNg/CllognVQzqtmNn2fyCY7iA6V+ku/PClPQxlvIybHWOLFN26+tLv0cbLiOkBQkjK1g2EeAi2RDcuvda/x5w5T/hKms3+7b/9t1/F28x5BV5lMvkJwtqT2VZ4PrrRKkKs/gQ3HyGC3mlRZ8VdJK9lDNMh9wuN8mY0kwNsdoRTDxnnE5puByUV205Mb+XH+Ds/Z2V2jOjfx/Qc8vEYRYAzfICjSywuVmvK1k1M6w12xx9RHH5AaXMayRGLC+9AuInqShatZhlLuPMfEUe3odbDbvxTeIE9CnDaLf9atK9gVyUGVTVpzPnSyWxComfETv21g5CLCGTESm2FUTZkMVw6k6z0sgPk8B65Kzk6+hA3PSLKx8TxOiqbYo/v0sBQW3BJam8hn+nAz5vXcII2KTl70z0smr3ZHr3mO8ir/1vklf+uUrcphkAfR1RNMCJaRSzlGK/JWE8JhEPDbZGXOcK1CAzGStx0F2EKjpTkMDkCwJUey8EaWfMGonXjws2IygaQnXS0jx7iNG/Q816tIUNOt08m4qufac2bzb4OXqXRbKKH3BneAWAaTNhq3sQJehSOj1ERAk35kjXPyQeUhUE0rkA6IWgIknJCFLSwkwPK8TZpckBqC2hvMcWjiSQwkqi+yTAbsOakREmKsgojFb7MUMZUE90nUysFKdoaVnBRg/tI00V5SzwvAlx4PeT6nwCcKkiF8mmRWiCJ1YsbGXruEo1WCyXU6UZ1zpznEQJE/za2zMiLAYekHDoRdW/AtfpNAiICFSHFQzJTIHQGiQYC7OA+srFJ3+8wWXqTYT5hikUv/zEr6/8UrWqVo3FyjDedgtXYIqPjLSH8JuHyT7k//QR3tUZSJgyb67R3fgemQBQjUC5ivI1rwHbeJpDh6RofqZjleJlxPmIpXKZ0mkjz8OkHe4EkvUSeKeSefg9IXOlRmgQlJaGo0fD+8IsT32S0ijHLPwaeDcWrH9puj3ZQo4yvYvxlZDGjDDpMxp9g0CTljKke0dAFoJA6xWYpSsWI409JghbjwR1sekyej9lY/Sm0boEtCZI9nMGngIs2FtG6wqS2wrbfY7V+SGA0xfSIjdZ1aqqBRmBXf8Zh+oBJckyvf4dWsECtt4zGXpgMfJ7C5twefkJpNYfqkJvNN88Vkj+L8gWNM3PmvArbyUP66QCBIA47NJ/Y1pYvtvfo+j2yMkUphbYxw3RUKXvhICcPTuPnejIm99aQtkTu/QKKKVYp9rRGbP4vuZ/3Wa5dqva8boD/+O8opUIs3iKJtyqVSmEJizt4+QTtu2ByHnghcul9UuEgHJeInIFNiVd+hI9D8UzjpUTS8xbpiBpSOJiXTMmrrH967Iy3EY0rL52qB3CER89bQsz7gT4TicKzEuN2sQsNnM6brNY26ZGyO93BVz4Nt4mwBX7/QygzytYNciUZ6D5t6SN3/hbKHC+qU+Y5NK9gxwdYv4OiQA4+RTcuk9c2mcmC/eSIUZmzGvTY6lwlOPoNZDt4QmHSIw4GdwHID3/JwsZ/jVe/harfhO3/gMpTwCKs/czmlOJEoUCZCUIIrLW40idvX8cJulgnOs2fmNWfkegRD45/Q1ImGAxH6QE9b+l0ChxASoE40V2b891Dqxi9+COG+pi7w5PzNMpZCdbPPK7wuojVnyGMIXz4Z1hdUs40KutjgiruNSrE8Nw5rHMiWatcC5avIya7GDdE6gTbfAs/XCTs9phOHaytrMxTM0Adf4RJBrgqxGlsULgLLAEzM2F7sg3ATM+42rxOx+vR9rvM8pworDN1GligK88WaI0MMOEitiOxhUYl/VOVSCl4bcVIa2E1XmNntk2oQhonljtzS7U/PLTV/Ie9f8ubrbfxVLV/U6N76PAP20LzCXUVsqxq/G2jx/sP/w3Z9f/h6z6kOV8jh+khUgjyMifRM1z14pzGk6Z+gLEesjvdBSAJ21xv3EQauOUvYazGt2DTQ3LHJev/jrB5DeNEeLUWea4RVlfrq1etsYbK0sxPjiijZZz8GLHzC6yeoCSMixnpZBvjNViKlunYGAeFeYlFoE32KSaV8pU+/gg6P8DBw3nmMwYiIvDn6/zXzbPn1qtSOg2c1T9ClAmlf96VqqTgwfgB2mpG+Zhau0aAQzj8EA7+Bil76P49ZO28CIGXTfEaV1EmQ8zG+I02tVIjnlj1lQmOdbH1t6H2BuVsG/Z/DZ024GBXf4TQGTZY5KjoU7g+jikQpsrZPKnbNaWLOtmnKL+GWf0pFoUnXTIrQQZ40gNrOD5RCXeUYpD3qakGuS7QVp9x4RFUrjwvz+uf7N0ttL0uYy+iF7WpFY25Tc83EF+ELHifrxlW6Aw72SMrZ0yTXbzaCvuzfXrtBZQUqHLMcjalG6/iHH2EzVMI6tjFdym9Lp6xSFwaskUcbVB6C09ViXVB6bVwamukXoODfEKaTSgba1ySMdZr0nDqPE4fsj87ZBe47HdpAtLkOIOPUTqB4QOsimDwEFXfPG26BJBC4T+/Hzn5TpbjJQ6z3UpkQXp4WZ/D0UNKU+KPthG9H7zQOMJYzdDMcDs3iFXtM9efIlhCbrQAiREuLC59rnVrzpwnzCuvc15IUb+EiwVrKepbT39vMzKTEakYGT0p6pSk+3/FrH+XRnudgdvGkYr4+CNUOiPO9lHhO7zRfYMlf5Wm00HGDpN0n3ZtGeG2MUowri2ST3bR+T4r9e9DeA0x3cfWV9EywArDWAhq8SJidki3+xaEm5U8vq0St8pkiP1fQzKCyR7O0vvgdTHSx76CXeArIQSF35svvl8RJTmfDj+hMAWxG3GtfvOMDdjnQSBZ8lZZ9s9KEgss8uDX2CKjIMVFYBZuIRwfs/IjbD5AtbeQ0sE4zTONZlBZEhb+AtgML+1XUtZ+jLYlCL/6z0JDtbnSlGhb0lRtQJA23sC1ilo5ZljzGE8GrAR1xM6f45YG2VhBH98HoNFo40ifAI2vnh7Di85J7TVx/BrkM6ivn0ngfyZ+g9NIxjtbyJUmReqc0q3zwmhnzleGtk9T0KlOuJ/cw2BZU+u4wgGcalLClEQqPncdaSfGdbzKws+LkXf/JQwfMs2GRKs/RrY2IR9gozaj1hUWsgT8HkW8yqJwWfJXECZHyBrGXAUJ3WSXYdjhslvHtYLjcoQvA2rFmObwAQ4JDm105/sXfibz3LotrEaa9CRQ/+xz7nM1FM/5TmEt1dR3NsVIRXFit1rokuocq9bLo7jHJHmMp9o0S01UGETQxAiH2KuxH/QopUtdBlipThtfvOlDSG/DKEE21zCuD2UB8TqlKXEdn2Plg/ToOW3s0vdwBreR+Q727r9G+XXszf+BmR3zeLJN6ESsess4tmDFX2ElWDtd+3V9C8eUWOFQxusXfNqKi9ZugeRy/SrjckTsxK+n+DrnS+P523Xh9/AW30LkE0x9HWsFWtXQJ+qNq/Eavzr+OQjYmR3RXXgD5ATrKXT/HpQFNlpAIij9Jp4T4CkfE/QwwsE//AVmssdk8FvSxjrN3nWcxmWC9htsmSmoEGkNCyrEOh3KJ/ZUwsF1m0QHv8WO96hPdnFnR+jGFfLO21ihkDZDlinarZ+zeDVotK0McrUtmWcE53yVCAGFqQo7FkviNSC6ARxg6psvjK99EXK5dp3cpmQmO1VbjVUd/CYnfmrYE7UcYQooE2w2wVDgSstwtsf1fIyZ9XF7bxJZhXAcbKmxeYKNq2vFTXcxowMcoVASssYVnOKII+kjEHQx3Bl/zKzIcKTiZvMWz7YxGBRm8b3KNj1ovVSpWPttHDfElhnUX27fMufzoZuXcazGSocy3iQ1CXvJDnW3zrK3hDIZ7ugu8vb/VOUw9IjbQZfSlBgvYvmkCdIUJUpJTJFiaysoDDz4G4g6qOPfkffe5Vg6TJwAozXalEgcdOsGSgWgXApHIcWvMNaggg5P1l+NQvbeRowfQ9imdJ8fC7mY3KZ4MuBa4zqZSWk4LaxwKaK1M4+zKHzVZKO+TmYSWn6bmtt4vX3qnO8MVVxe8eye91msBXf6AIb3EbMjnOV3yF5iFWkt6IV3kKP7lF51jcjZGBjjWovJZ4gyhcaPkMZDlDkHZBzkKddW3kO5IW7vFkrVKU5eUwmFFJVxmaMU1lp8J2CST2j4MQaD57ks+Iu0nM65YzJeA8a7ICSl34HFGiLrY+KVc/viVyGWda7X35iv43/g/PL47xgWA77ffr/6hQU1uku59KOv98C+Qq4F6/zn5pD/070/g3mz2Xeapt9kmk+41rrGUrRMz7mo6dJykO8xyPosBIu03C6OcHCEIkATSgdzIiWpcFDCwQjIwh4fDX9H6EZ04zZrtR6IDNISqzUCgyrGGBWg8iFi5+eAxWkOwasDFiM9LBnGDfGVomhfx6mt482OEdkQ9n6F23uDIlgmt+np+wN4wRKtaIE0G9FpXzxsPufrJzFTtmePCFTASrj2WsPPpVMH5+KhaonEkQ5aa5SUSKFwpzuYySFYi5w+xqxcwsrz72e9GkGyB/f/PdTX8Ovr5PElvO41yEaY5tZpBsYIB+23UU5EoWfYsIEQEhsuY5FETkg+LShtQRhFlBSndbtF5bJZZlXzTpEibIkViprTxdv8x6jpNqG/SOE20NkuSiiMsaxEy5TG0g26nyuPX7gdvKW3IBvj1da54jfoNuscHo7nmaVvMEpPsdJ/rRjXKh9RW8Qb5/j1NUbCoRO0qvWwzFG7f4fNEzwpQHlYo9FGYIWPRWAW30GMH4HfRLvPNJoBZX0T12TYuIt2PdJiyMfJYy65l1iKbmAxFDaheGa4W9vqZuHMHiH6H6EnD/F0CrVNTHMLIy8+n6UtkHqGVjXsSX256y7x06U/YVRUeXlRFixEyxwnB4SNLcKXOEfsZo/Zn+0jEFxrXn+pOMMTzAUuQXPmfF7mzWZzXogR3jnZ1cJmfDz8kNJo2kGbSycyxEV+xOH+r8Aa/KOMK1f+V1g3JpoOsChiJwAhmRhFrGpVQtxdoOctIOKrMLmLnj2mfPSfKLyItLPJR35IM4ipx++dBmXCSlZqmwyciKb0sP4aPF+skj6idRmrP0ZEC8j0GLX3O5Rfp1z6wQsX+NwmWJhLyX8DKW1JYar0XVpmGAzq92w2e8K5m6gQ4IZQZATCJ1v7GaVO0fEmuWog3SZ0pmBKdGMTeNK5/hGizNCdG5ROA1d4XKpvMDEjDibHTNIPuNq8fnp+CSFoqFZ1DCf/G5spj0SJF9XxXEXkFjzY+Rum433W4nUaE3M6zRrjcatM0KPHxCUUvYXTwOQijAopV/4IYXK0fL0Jpzxcx1mLQUDuNsjMFF8GeOX0ZKq+wO9evVCmec4Xh7WWjASF88ImkLrTYqW2QlpmOFJwMKvU70IVsuSvkpgJnww/wVjDam2VRe+sfbVRIXr1h0h0Vdg6+oBaYwO/6GFWf8K2KUgbSxwqh6V4Cae9Tn5yLVprKfWAoH8brKTs3ESrmLB+ndbh32GOHiGiXXRzHW0sjhVoc3JGl8krTU9Ik+Mc/B0kI5zWRmUP9HkRdm7HM+eUonULJ1rCdXxqeoYspywEZ5U1JtawF1bKCLLVIxQxpdfgUfKQSdJnKx8QIShrXTxvCTixrClHJ/cwS2pL9OpPcC3kyuf26GOSMsF3Pa7WruEIj3v2EBPVubzbJxQSpItwIx5OHpAUKUUxY6X/KSorUM018tZbPJGS0U4N3X33pZ/VKUcvXLs94dN1F17y7DlfP4I8vgTP106FrRSZZIOu3yMtcwpdMHZr9JbfID0cI8MVpE4p3TaBkHRbt/CjHvH4ANIhMlzGFimD8og7ekzN99mpbXKt9R7e4a/wJw9JTMKRlPi1JQLHxXuqg0zL6SKbV5Bljnv4MUTr2NFjVGMTKz2cnb/GFimydYm8/dbpoec2QQDr9TXuTG4TqYipnlA/iZPmzPmysRbW4w325B6B41Nz2tBrkPPZjVaZSfhk+BGl1SyEPZphm8RMMdEq3kn8XLqVkpOVDqZ1DdevMTr+HXbnF6z1rhOkE1reEmo2wupD5Hgb27tFXn9qhSx0gTUlhd9FxEuo9JAr0x0WoxZDv8n2dId7k9t0vC4QUtr8XLz4xDb9s9Aqxq7+FGGLc8roT+NRdc7CfM6ro9XT+7XFsj3+iFJr0DN4/O9xsoRLYQtrBJgUdHYaN/ctrHSvYad7KC9Ez0qkF1J2bmJ0huweYmWAzWfspdvsTfeZ6jFXGlfpegsn7x+hW29U9w4rWLj+31KaBO+ZBnagGqLyXxwXpHZ25lw4yHd5PHmMpzyuNs4nub3JfZjuQm2FPL6EQLIeXGYl3KAwOb74cmyQ53z7aXsdiihDW81i8EzjgLAn/ZFVLFKWY3aVxI+bNOurTKVA2eyF61XptjhuFDycPGS5mLJMhouPNBkmHWEF6MOPsf0DhDb4jR6JcNnpvstmtII73qc8vovyF9Aqxhch15rX2U7uM0onfFp8zOXWVWQkSfSMB+MHAIwZ03PPN0AUjSs4QQsr3aeKrdHFdmrP4hQDVP8TrBtRtG6eGbSdF47+8Pl3O/+K1XCdpRMlM5H2kfkIE383lM0Abvgr/MX0Qz48/Fs2jQY59037rtJ1Fqm16wgqy8CLSG1yqkKZ6ofUm018GbCmxyT7v2KxfgXlr5yq0RgMmUkwaEqjGSMJ4wXseAeUpnRq4Pq4/Q8qJRsvxDYv8aSBXxQzivZ13PQYqzNGjRV2W2sMdEIQr9ANr6CtD5M+kCBHD+g7Dg/GD3CEw7WTeoJxmjS3/hs6OqXw2vMmmm8oO7NtJvmECRNiJ6bt9r6Q15UortSvMtFjYqeGg4dVHlZrWLyFNRF55/vnBvsAymABazSEPayVyOwYG2+9sJZTOg3StR9yOP4UHv8nYgTdxR+St98ikBH1IGQvGfF4+gin5lCYAoFgjMJ0L6OmR9C49Ewzi8APLuFNj7FHd/CyCWt+TG2yjWmsE0ZXcaX3yjGLtiW5zQhkVDULCUEebcBJyUvML45vPN7oNhzfBi+kXP7RqXPaZ2GR5J13kK1rdKSibTKiwT3kaAf8W6CrGrK1Atm6hB3vIuIl9MmwXeF1oXteOXBqxjyY3MP3QjY6b+JYh3T8SxZ1DastEz1kP9ljkk/pRi3qfkSoYlonuR6kz3jygLT/CeHKD6k11ygWfnBhvVbaAmf3byEdQr3DpPMWvowqxxGe5uVLF7yN/4JVk1G4nUpwRxiEPX+NJ2Vy8v1YcpO9UrPZnDlfJPNmszmvRWZSPFPQne4i0wNktEYGlMrBDTsUs0O8aIG6v1xNTy+8TXb8a+5nDiM9IdBVgsV1fApy0nJGTSh0/xFuuk84OyB1lpFW8OH4NlG6w1q4wVbt6qmVTiwbxNGLJ7EtkK7/Y1Tve+A1Ebt/D9ZAOkTlw1MJ/WcZ6wF3R3ex1nK5sUXjggnDOV8fgQhZra3Sz/osBgtfqh2etVD03sVJ9hFejdjrnqnnjikR3ZtEMuZJQtOZbcPwERZQyqHsvsvj5AGHySH94pBesEiuDbNyiu8+bWaUOsEOPuAwO2ZSW0E7DpnOSXVCw42Y5BNcN0Ypj9zk6PoW6AxRZtj6JYKdvwcZw+QA1Z5+pn2UES4o96WPeYKmpLQFnvARSEqvjcFwb/Ipo3xM3atxU4RwMlVvJ7uI5vV5IvNL5Kjcr+SlheJq8zqhPD+lLU8U+/DgqDgAnlqtAiQ6wZxMXIzz8blmMwCt6ii/jZ0ewuL3sfEKJuwyVC4Phx9wb7qHlBJfNln1L53+mx+V++QHv0AcfcqG3yRI9yjat9BBDzM9BsDOBnQ71xl7DfDqNLwWqVMwjhfJyyGxqr9UtVAVI5gNqtcaPUY2b3yuCe/DYo/d6S4Nr8F6tIn8gppX53x7seJElRJoSJdABQTybPN5x++RlAlCCGJ/mUL4GEoG2ZB2MWB08AGNeI1Y7pGFlwDYTu7jlBPsdB9EwF1hmY4+5XrzBtiCtEwBmOYT7k3ukpkUEBhtaa28j1PfBL9DGS7iFEdYNJExiGQAIoTRDrJ1E8Orre0AMh89Xbune/O1+1uGsAZvfBtbJpjGFqXT4KjYZ3e6Q92rsxQusxgtsT/bJ3ZrxM9MxWoVn2kcqTsN3P3fVAkOBqigie29SaH7SHWdD63gklIk2T5isk2hM46SPsnaj7iXHrEy+pSFcOHMvcTWb6KcOkQ9yjQFN8SoCJUPsEV1vovJHqL9FhYY6T53R5Ut1mLcwyekKDS7sx0ajdb83JzzlRGIiM2TQarXaUXPTEp5orIzzIekOmWcT+iEbVpum9CJT1doI1z04ruo+/+SJGyzO32EDWNMOaHptFB6ghnuoL2IImiin4nty3gZpxghygxqK7DzCwSWejpluBCSlznL4QqlLViJlwlec7jkeSrrlfPDDa8Sj855PbaT+9wf38diuek3Sce7KOEysxa19BZCJ9B9l67NScoZy/EamWwgmtcR+3+HLQs0ILIJRe0SXvcW5GNs+xqD2UOUcGg4bRpOC+ekATG3GfcndyhMwUb9Ep7XIhDLZya7P4uj4oBH44dIUU1PR6rGcXaMxZLpjJme4jlPG3yUnsLhh6e5Gcdvo6Y7WJ2hG1vVvWPOnBegcFgJNs78bqz7PJg8JFA+m7XLOHgc+DFJ1CVD0vd8jvofnp6joaxd+NrH+REIw5HXoBl2cWWDwg0Rs7/D2oJ+MWZ3eJtWMaVdrrCy+kekKCgyitCFIkVlx+ioWg9jVcMYgRIOpdWUuqDpdNC2PLGErdTOLsIiTu1oXxUhQB1/iJ31AXD9Jnn0YoXjOX9Y7CU7fDD8Nf/V2v/69HfqJLbW0fl8zx8qi06DjvD5n+MaV/f/M+XyT77uQ5rzNSGEwMXjzvgTpsWMlt9iM75MamZoq4lVHUc4uNKhMCWe8pBCMjVjsuPbGG04Ht1nvTdAhxEWw8PZXfrpgNAJWK4tMSumLB59jNYSSDCta3yspzQP/56u08DNQQqBdMGYnKJ9DSMCst77CAEH6WP28UH5NERUKad5DaRUYDSEXY7TY6y1FLZgWk5O6wnP7+nnfPPwVQCMEQhc+eq5uld6bRniP5OrLPwlvJV3IXJIdQOLS0nOrJye7EOr2N9aS7n4DlJr8AKK+uXPfK+Z0eT5FJmPmUmH3nQf0Xmb7fQBf/n4L8lNxlbjMivhCqu1VQ6zA4Z5n0/9RS6t/BEOEm98B/IxurFBgUFPdpBWIof3EG6NtpYwPKBs3MK8Yu6npODT8UekZUY36HApvjzPG30Deb62+CxCCMToAdZqyCaovI8JXj1msUKiVQ0FeMkOZrRNYhKcvofoXkHt/RIRLzGLN6F+7ZXOj4Nkj0znZDpnVAzoeYuEKqYoDQawGMb5BCkk98cPiGRM6RqWfAsCsmiJZPU9pBdzpEucsIuQF4tFyHIG6ZCSgp39XzFUDvVoiRX/fPxeOnWg2ifv5zvsz/Zp+S3Wwktn9u7L0QrGGgLl03Bbr/xdzpnzRTFvNpvzWkSqxlI+YjZ8QCvoYEaf8pHOMdZwaeMf0tAFvr+EOWkMK/0ed2ur7ElLkh6zFtQJnRhNyZ3RJyRlSsuLue442LBDPV7DbWxx22uRzB6zFC+xmzzGUYq1cPOVm4y0itDxFgB+fRUG98GL0d7FCcxpMT1twNjLdhgWIzp+l/gl0pRzvkoEi94KS/7KVxI8GhWS1yrVsswmHKb7uMrDFS73x5WN5WZ983QyxSr/6a1dBUzMkHuTuwROgCd8LJbA8c8UfAGc0R2Oj35Lmg3xBIzq1dShI1wuN69Qp8XedB8aVwiDBTJvCXtqd2bwaotVd37YOeP9/fuibcnt8SfMyhm9sMd6uHny+4JxMQFgkk/JmkuEQR3yBJovthia88UwzIYAlFYz07PPLO513C5u0wEEdVUVK+tuk7pXI9MZi+HSmcdnNuEg3cdXPosL7+C0puROfKoG6VPS9Jq4yiNyIupe48y/+TAbEigfJcAMbmNVCAe/Q6z9GBqrMN5F1BaQTpsrJwn0fnnMJ2aH3+z8NYvRMlcb11jwzk/f9otDRsWIRa9BM2hANob68udqNDNodqe7lKbkOD1mIVh4YeFhzneP3KaVQo3RtIMWW/HV0/PcFyFX62etCkqrsVKTSkvHjXCEhz1JAlphmBZTmoe/Y+gYkmyEjFcoJcz0lJbTYSFaoJ8eEzoeaZ5SUFCZnXkcxRu0Ou8hhMNDPWRWpDiOQy/ewC/syQTU618Hpd8idQxZNqRWvzqf+PuW4aS72KNPAVBFSrn8Q3amO5Sm5OH0AYNigDSSq63rhCJ+aduAtSC8CJsOTyqVflXgXPkpTB9ySYAUktuzHZZEyaLyqLW2OMDQDbqUumSYDc7EZ1Y6pPE6fcdB5AMa0SpKeoyVwKiCsCyJWjdOp7CnxRRrLVJIMp2dHlvNrc3jijnfCmKnTtNvVnFz1OXxeBclFZ+MPqbtdomdkGuNN073sYWqIRZ/QLj/9wibsq98TGeVzcYbOIe/I09/zXA4JFu4jqP7NFQ1KWuER95+G6gGVhylQJfMZMnUJiglcGzAm623CMTFMWJqZxwke3iOz4K3/Lma7cfZCHgSj07nzWa/J1YYBtmQBX+RmZkS1Vax0QI6HTPuXufYCdFC0nUD1tXKGSVga8HUVhFJH6FcdNjFCkXWeoPcJuyne4RegM7MuebjUTFgWswwaH47+AXGCJajZS5H1186+PEs42yIxaKtPdmb1OgGXR6Xj/GVR6zOxtdWOAjlYssModyqCfn4NgCOztELP/hivtQ5fxAYNHvpzqmS2fOWSkLAXrJHoYtKybUY0XQ7HOoZH0mI3IBNIU/P0Wk5I/TO7/kmesjObJvt6SMuN69A/D75ybrmrP8UaxL27QE19xPy4R1s6wob6Yy89y7SCMg+QTgepdc6fU1rYTlc4ZF5SOgE1E724jXV5GrzGqUtTlXuvwisBevGQB+EwKq5QuB3iX+3+68IVcQbzaeqwWp4F6t8bPjdGaQWQnAz3OCvWhP+9/f+DObNZt9pCpszLWYAjPIRw+CY+8MHWCzr9XV67hLXmjeY6Sk11UAgcYQL9TVE/jFxtID2Kvtwi2GUjQFIypRLziarwTp2vMfB8DZZvcmxchnlM/zaCrPpEa36EnZ2wMPJY1KdEzfuE7ohh+kBrvJoeS2G+QBtNB2/yo+WXhtn/aegC7TXolMcMS2muNIlduY5y28TK+EasRvjCPc0BvjSEIIiWCZtuGzv3AEhGOZ90iIndAKuN944FfDIWu/gxJsY5b9SHSl26kyiJdzaMm0rsc1NwDIppkRuxDSZ4CqXmlunppqM8gGeCBnmY8blkIXSwOFHAIwmd9luXaEnChq2oAxqyGJGDRccH8urq1FmOiUtq9zRMB+hI336Ged8MyjJuX1S+1+IFlgLLp35e2st1NegfxfhBmi3+bnfy0qfQXHEMBsyTXs0TYKrajAd4caPyePNV3qdyI0ZZEOEEPgywFq4FF1m7A/xZTWQ3vDrpGVKaQuEECRlSm5TQlFD4FC03mTmNKkpHxo3X/he2qmh6ssUo3vYxiqlcHg0vY+1hkV/+XRA7MxzbMnedA9tNYfJIb1ggUA8vY5jWedG441XyqP2i0Mm5YSO3yGWX/IaNec7w7zZbM4r4+R95OQhdekzjpaRQGrLp5PcZc5mdAWobA/30m20NfiOR8Npslzrse5dxsUjt0+DglGRkC19jzLp46z8GJwmSzbh3doie9M9knLGUXJMpGr0nrGlGpZ95KkV4YtLaXnrDVRtHaOCStnpAppek+PsmMwkJEXG1KRM8glvtt6a26x9g/g6io47s20GJ00+9eBpMSXVKbhVEvTYi6gtv4lvHbJwkQejDyltwfbkkLe777AWXcLFfRrc24RpOWFBgpSSUd7HMQlLwQpu6OIql6V4CZVELLprPDm/n/34TyRjVfMqWkUvtdB8HZxyDIMPqRUDcr/LIBuwGq4jUTjCpRt06ad92kELqRoUy3+MoDzn8f0sBk1pC/y51c7vRS9YICkTXOlSf0bpwmDYz3ZIy4SlcOW06CeQpwXKJ7h4XK3dqE6pZ9Y2IWB78pBRXiVQ/KZPw3uamJzoEYXJ2YgvsxQuY6wlfm7D3AsWeKxTLq2+T3j0CUgXpEOJQXdu4rauY6VXyXmfnMzDfEQqErTVZDphVs6YqjEGc9IgJ8hswoNxlRQa52PeWv4hrs7RzucrbkokNbfGIBvgK+9U9W3OHzaakt1km9JqVsJVvBfYNOUmozyxqZoUU+wzFoFw/j50mO1TlpqRqrG8/jOkiEnDBYbFPoUt6IQtUD6+Kgm9GrvKJXYi2rrEG/2GLb/FavsdhkWfe/k9HFw26uu40idSMRoHIQT96d3KKdNKtHUpln6E0snJdfB6ccoIzcPaGqq2grCaG69gYTvnG4RQnCzioNxqrffqHKd9tNUIKymtZlKMCb3PXieL9i2coEOuXEZSEtmCltMlbtYBy0eD31Fay37jEq3aOm23SyRK7o/ukuqUhWDx3Pkz0kMep3sYA3Gyz1W/ZLL7nxBejYNmh43axqnSU9NrMSiOOUwP8Y3LRn0NR/hfflJ2zpwvCIXDldo1LBZjDImfMi2nuMJBIknLnMykpDohUCGRrJHXtnDiJeLJbRrZMXW/x9SNGGTH2M4WxsCxDAnzMY3wvO2lUSFm5cfodJ/75ZBxliAkvNV6E4dn72+W3GZIUamLH6S7jLNZparTCGidqHlLk+IMbyOEomhewbzArh2gG/SYlrOTePTzJ4XnVOQ6I/IC8ixjLdhgwb9MvtXDsTn7ZcJxcggWojKhodpoayhshicCBIK+HzPubuK7MZ1nmskeJ9sM0iECwVZzi5bTObNWByo4OS+mDPMhSZEySPush5svjJGepxt2mZoprhAszPZxzD5L9S2arbdQQp0r+hjpo1d+iEz76KCDKCanEYxV83h8zln6xRF7s72TP1nWw60zf28t1N06k3yKFJJAhZS2IC9KthqVWsdCsERWbONKh7p78SBpZjKyMsMVLkmekOoUKRz2ksf4GNayGT0vZbDwDp5Tw8gYKR2shbx+BRM0mdoCTzk8yXakdoYQgjebt5BCkZkUgaz2oV9SfFO238Dxm1gVUPhfjF3XnG8+mU75i70/53vt7+PIpyUeNbyNiVbgO6bg/lZ4ib+afcpv9/4jFxvDzfmu4IuQTtBhmA3phl0KXZzkdmBWzMCtHuM7TxWiAhHRWfoZtvs9fKeFPrF0kzj0oh6Hs0Mafh1fhFgLD6MuQmjyRpNchdhsylGwQKf3LjPVoNj/j2R6BkYy0zlHs4eMs2qA22v43KjfquzObMqj2R1a6QFtPGz9KhZB2+1RazeQVUb+3GcsybEW3JfE7S/CWM3EjPGkd6ZZYc4Xg0TRcl5PpfT3ZXdaKR4ppehnx9SdJmmZnShLVTG5FZKJG1TCHsJhOVx7qbCHwmGtdgPiqwhTkMsALCwHK6T1hCvNK1yuXyOS1TB67NSZ5DMcoQhUiDUZQgjAMNM5WsJBaxOtU4rxNo4XoOpbeNEmVrz6/SpUEU2/ySSfsBgtzhvNvoGkOiU5cfIYpH3Wwo1zNfascR1VW8VK/4U1+2cpybFwqtZ3+vtolXThTcinjGqLxOMx7kleP7EJDyafUPcbdJ1FhBBkJmGqJ9Sc+pl974K3RNSMcaRDiIM3/AjPlHiNK5gTNcHL8XVKm9PJOxzMDml41T3hCT13iWkzrJrpXpKrt0KR976PbF9nljxmVhyRlRn7swMUiqVg7dxzpFDEXsQoGxM4/rnvAV4tt5/a2TN1thFvNN+aX0NzvhDmzWZzXoo01U3BSh+1/wtskXJcHJLUl5lKl1q8jHfSUdvxnzYm9ItDDpJDABbDHquNFbTKOEwP6HqCSMYsx0scpUd0gja3k0NmxYwlL2JZdIlEna2ghi/8StkJgXqmmeYw32N7sg3AVn2LlvviAM4iTuQmL/g7axnpY3JTcL1xHY3m48HH9Mop4fQRrteiCOfy899l5DPnXdvvYnQ11fRk8mh79oCj9BgpJDdaN/GFi5IOTadDy22zGq7jE5BNb1MObhM21rirNakpmLgxtdYW7eY6A6+JQlJTzaqh4BTBxAxJy5Sm28J9rmHLCslzT0BT0s+PcIRD022/8nQ6VPYLTPcI0l3avRAVXz4NOASS9fASK8HayfUosIKXTp+UtuDO5FOSImExXqTHvHj8KrjZAXL0EBt2qgkMIWg6bWqtBhJx5t90oofsTB8zLccc50e81/7Rmb+v1PkO8J3K81080+z1BGtBPZOcfFaGt18e8OnwEwInpO11TpXuoPKYFyZHq5im06beahJs/0e0rCGTQ/K1H/Dr6SPkTHClcY3wuXOx7bexNqMXdWn7XSI35JPhxwBs1C/RdReQSIQQWGtxhMIKh9L5fRoXBZfiLRaCGZ7ycS4Izuf84dHPj07jEiXUmfP4WSJZoxd2GecjVqK1M5vh3GYMiz6xVNRFjFYRjnROr7fM75K7C2wnd7kz/pTjtM+l+iXe3fovWVQp48xl3e8ikfiP/v2JpeBjHLdO0+two+UB4pxKTL/cJ2HMOB9jDGzEl06ug5errzrlCDW8Ayogb1zDnlzjAkluDRZL/TUSOnO+GRT+Iu7S9xA6o4grRbH1cJOuv0BBzqPxQzzlUndf7X5rpMcsXub28CMaxzsYU9Bb/GM4aTheidfYn+3Q8Fsot0eBYZgN6AY9Gm4T9ZyFa2FTPh3/jsPsgI7fpeO0cQ8/wA4fUlhNuPZjPJ0hZPXesaohURir+eDwt8waCVfqV1/Lym3OnK+bKqknkEJVNh4YDvIu98d3WYyWmMweclSkFMCN1s2qqCNCLtffYCVKCGTIx6PfEbS3kLN9nHiBXChW/NYL37N0mxROwHTwAWBwhYeyAn/4IegU3bzCIz3mYHZAYicoXIb5gIVgAWMEhc04zPdoui3i4W0YPMACjvLI61fOvV9BzmG6h5SKm603cXBea48x5zyGktujTyitpubU2Yg3kSgCpwVAW02ZlBMkirbXxWC4P73DKBvRCppcii/zYHyP0mjKvE9qC5b9p0NCUA3pCeS5xHNNNbnZeoPMJPz88O9Iy5xm0EQ9p5bq5sfI0X2s16BoXK6GRk6QOOS6oJGPGQ0f0nEXcHSB23vvJI9UYOTZxrXSaUCtwcxMGFLQ7W1RwyePlznM95FC0nY783NrDs4zeRj1gsG6RX+FmtPAkU5V/MfQ8pv0swFtv0VTdai32kghEPb8OWWp3A0iLwCadPwecdGnPPg5SimMzhhOD9nsruN7K9jVf4gwBeWJRaWh5MPZNrku8NUhN5pvUNicjwcfUZicyAvwVcA0S4i9iK3o6ml+SWCQOsHI8LUKrC+iEPDYUVibs2CL0zVgzh82/+ngL0h1wrudH575vRrextQ2XvCsP1wWnAbLuPx7p+DmdBcTn1fNn/PNpbAZg6KPr/xzg7Ovi0BwKdrCRBphFSU5I29EaUsWgsUXPs+TEXjnm6+WvTUWvWWkkKcxSqE8Rm6DhhuwLLu0W138ckw4fMSenXDktyjrqzTjJait4eri9PXkybqvrGacbGNn+wx2/g4n6NHIEsTqT6vYzVr6xRGBE1CTTSyWw3yPcTmq1HW05nJji/prfl876SMOkkOkkJUV+tzt4VvPk1jJaMNqvMJResxC2DvNeT+p8R5ke/TTAQC+Cul5T68Hb/YQMT3A1FYowsrSsNpDKKx8Gos1nQ5vtWIeJQ+5N7hPOxiyEW2xHKzScJtIKehnR4yEYmX5e6gixXEl945+ie94yP5t0skhpdHYm6ssvaZbj0SxFV/BxgY5b2/4RhKqiLpXY1rM6EULF4u5CIFWr7b2TM2QO8PKInyrcZm6ejr0ZhH4jRscTh+wEDSQagu8PYyQfFwOyXTBMB8RtAOm2ZSjdJ9GMcXMDlnuvkMZV0Mq4pmhEHdyF3t8B6gaaPL2W/SLQ2bllJbfYdlfZ9FfRiDP7FuH5TH3R/cJhGE5XqXhvdga1CIZ2ZyaVyf2Q3bG+wAodfE5LRBsxldIgwRf+a/sAPc8EnFaZ5PI6n40H0Cf8wUwX43nvBA33Ufs/RKkoFx8i74Zo3TCzBYMvCZDoQit4I3mLay1ZxKTz/qRl6JkmAx4lN5DaY9JOOXN1tu0vR5CSAqbMynGCCRH6RHL/hrCGtzJXS4VE+rxIqWMabpPA+dc509/Nk9/fl0mZsjd0T0AkiDhUnSZm/V1zL1/S6R8xN4HqI02Ws3tQb6rrIZrhE6IK11aqkO3sQBAaXMOi132sh0ULsZW52KgIi7XrjAsBoQqIhARmRnTf/jnlMWMYf8Taqs/IUUw1jk6WmKYjhDaoi5ICCZmyu3BbWponOxXLNWukNU2GZZHuPs/Jy5yvPomefd7p8n/vbSaZgG43IDm60zTyGoKfSlYRde30N7qcw8Q54oQLyM1STU1BvSTI/SJEuKcFyPRyINfY4sMJvs4fpPyZP1TFzT2KRym5ZiD5IAelsNinwX3aVLt8ewRwxPLI7fh0nQutlJYi9aJnAhPutRkFbRrCu6MPuXR5CG+Cqh14lP7HqUnODv/GVvmqN5N8tomCgnSrZLmoUuRHdMrEkbhEtNyck5lp66arLYX2HCvIq3Dbvr49O/SMgEXXOFztXGNmZ5Wm9aT78BiOC4OyXVOx+8xLcdkOqXj985MlVz8HStiNbdJ/i7x7KS3K1+8hkmhWA+3EJE4mUSqEAIeTe5DPsQcfkDgNgkW36cXreHVIJ48Jp7soZs1cpNX65615DonFR5y4TL7O/eYpTt0vQ6edADL2IxJiwMCN7jQzjUj4ZdHv+DB+D6lLXm/9wMmxeSF1/GzqP4n2El1L3DdGnlcFcZiVedy8zJpmdL2OnNVs28bQlBEZ6fcpHi6ptWbTYQQL51ME8+p2RWmIMxH6KOPmAmJkDFi7U+xFrruAr3W4un1sJs84iA5AOByY+tMjKFNwuDwL4kmj8jQfJoeEcoIoXyWoxUSnVKXHnL7ryrLt+UfUDoNfBVQ6EqGXglJYcov6tuaM+cr50nCUWtDzWkSDO5hBp/SUjGT3luUpuDJ5WkwjIsRmZMSOD5DnSPjNa62rrEiws9Mnj+JkablhIbXxJ/tY/t3KciwsweUtqQbLfGbfEjdq9N0W7SDNoEKeTTaBgF9t8/b0nmaX5QXrx37ye7pta9qzpnCxJwXY62lXxySlAltv3tGPUJjKK3GWENaptU6+0wePpQxNxuVLVpmMnazhzyaPqDm1BlmI8qwwJUeqRnxYHwfbTTSOiwHaywHawQqrBSd5MUKdL4I8VXID3s/YVKOWCxm+McfYGtrFF63upcc/Bqbz4BdHK9BESycPj8zKcIKhFBkOge3slJ2swPE7i9AgF1677zKkrDcG98l1zn7CG60LjEq+uxMd6u/r1s67gJzvts0nDZbDdBW03IvjnsF8syeTiBZjzZZiSqljtNo6LlYd2rGDPMBVpQcTI+JZJPl1jqLTpN455eM8kNM2ifuXD0t3grhkUdnm3dKq08VkQtTYKwhNxnGGo7yQw5yDQZW4tXKgs3r4012wQnJ0z2GgzvEzU3kwk9/b6X64+yI3ZNrSCBYvkARYc4fFtZa/vXjP+Nq/QbNZ2xcKVPk5DHF8o+/tmP7Onk7usy/Mxn/473/ieCt/+PXfThzXhEh4OHkPqN8jEBwveV+AQ1QooqlBbj4XK1fZ1D0GeTHKF+9spJrdXziTGHfWliPNxl6xyy02jCtBmK93b+HfEo+vU+79yYZiq7XwfXXKW1BeJJzbagmSs9wdv+WaPYYL2oxEgolJOLJkKCA2+OP2Zk+xlUu73d/RG4KtifbDIpjhBC03S7DfET9AiXkF38WmJVVnr66b+VE8x7/r4znczFfFMu1Fab1AoGgtCVpWTDKpvTdQ5a1Rez9CqSg2d7gWEhKcoblITW3RiAinHIE+x9grUEkxzjrddToEdYayublU2WnJ2gMg7RyAhpkQ1aiEhePWNXZSR+yd1KXkrU1evWruHpEy29znB5TWkvkRYROncKYU+H+VyWzCcfZIYEKaLs9XtftYc6XT6X+fgNN8YUM+Y/zyWlNcVyMzjSbQVVfutV6h26nxuHhmLx2GbDI0e+AAk+5bE8eMc5HjLMDOuM98jzDGInjd6uBqGfQGMbFUSX+IDbPqIFNygkNr1E5QHmLCMBNHiOSQxzPo62nqIPfoLwWzqV/SuldvD5P9Ih7o3tYbDVIVq+G4l+074Hqe/1961meCLnavMK0mFXx49zVbc4XxLzZbM4LEck+mBIMHA8+5qi2Qpgc0269Q2EsTVnZY0rUuXt602lzuSGw1hBN7jHof4yNAratQYpqsnY/3eEwOUJJhRCVtVkvqApWTroHhx8jgG6Zky3+CGENTnaAdXwWgkUKkyOFOlWY+jxoa57+fFLYCmUT1+9hyxyU+sLsCed8O3GEx4L3tHHH2kotZrL7l5TFjFZ7kwElS36P2snN3hPBmecIIRHKg6JSUgrjBbIio+t3qTtNhm4fT3nE8nywoK1GCEE8uEc+O8KmJaXUHGcD3ONPSJ2QFRkgWjewKsTJ+4TFCInAYM+c469C0bmF4zUQToAJ1n5vZZFQRsRuRFKmdMPeC6eS5zzFIrHSBbJqF/oZ31ms6lxuXCF0QjwZUuqSZ4VmnlXnky+ZmnY4e66rcow6+jXryQ426DCwBSt+FyfZR7t1VNrHFkn14PE2or6JtaAXvo+aPkYVQxjcx852aPc8au03L3xfX/lIW8m/t70uk2KMsZZu8LQwFav6uWB6VA54OH4IVAWDSVolS5Iy4Wr9xryBZs4ZnsQlxhqazmcn4uwFJ5BBszTdQRx+gNe6ApPHyPgSi3kGw5MJJGC5eYnSFvSzY9aiS0SqxjAb8mB0H4NllI14a/Edisk99osJx9mEmn3AtfrNc+et1hqJxFM+ZVniSo+G93RTLW2OygYYNz7XGP+sJZV9bjKqodo05svxHxxKT3GLKaXffmH86k3uwngH6qvktS0AAhnSCnskyqPlNZHPTZY+ez2YZ5rG9XMn7Gz0OwaP/zN7s4csNDehtcX2ZJtbS/+AIOjiuhFi9BCMxhqNTPtQa7AeXiJ0fMbFiFDGL02uzJnzbUHbsrLrGT2ipmIynbPseGfimYNkB9H/HdnsiOWld2nWL+HLgFic3xM4xaBS1PG7Z9Slno2RrBwiBYyTA1Q5o8QiRo94Y+tPGWtLw22wGlwi0bPT/XtpCvLGzWpYTCqK6GJV72djyJfFk3POMswG3B/dxwLjYszNxi2wFm/0Kd70gBu1Fo+FQ9tvX2iD9GSZ3UseM8gGWAypTliLN3CEy2btMjvpA3Kd4wqP0lY5DUe8ekNgrBo0jUEe/AawyNkhcv1PKvVqx4d8BkKeiyWaTptWMCLVIasbS2AdymgNZ3SnyiMBIjmAZ5rNpE6QxYhYCJ6MDAohzuxZzXw4aQ5Vi8DnsaCqWgteXNQyaO6P7pCbklIUYC0OHj4BDaeLUD511cKJfHT3bdreI7AzBOfPS0/4rNfWOc6O6PrdSmFSKbphh1HZp+E1OUwOsFjaQQe/fwemR1gF0+HHDJCM0hFrnVu42mKlOh0ye13kM2r3Us7X6O8CHw5/y+PkEf+brf/xzO/V8C4Cg4m/mw2Hb8fX+PPpR/zl3r/hH8+bzb5VPIlhLPZLGVQel1VhHy7OGwoMTnaElS6l2/rM13NPcqi9sM7hdAyAshkc/44Nz2ecHeOnU6LDe9hgDdzmmZyrzPvYfEbDqZMaS3TlnxCVljJePT2ug2SfQTaojr81Jjxp+IlUhKZACUXTu3io4EVYW6mXPxo/JHJD6s7cgeSrwps+gNEjiJcqJWnxxTV5uNKl5y1iLeym2xQnSnraaERyfFrj7ZSaWbzI7eEnSKu4r+9ys/4WVjggJWiDkA5quoftV0pSjhDkrTcR2JNrRGHcJk2/ySgf0fZbOM+0GYhn9opPfo5UjaVoiVE+xl35Cf7skDBewa1dfq1mFyHgwfg+02Jafe6m/6VZlM/5bKROcI8/AGvQnTfOOHAIxBfmJlP3GhymB1g4kxN/lvN5fMHl+lXK9DGRcPgkH+MIj7rXwnPG1FQDRwboC0Q1dhyPorGKsJoibBEgQICwglExICkSQKDqDosyQOz9GqyhoSQ4kCCJVYBMD+AFzWYWc2rvXOiSbtz7ympZsWwS+69375gz57OYN5vNeSE2XECMHleSlkGbsS4Yhz3qwQo3T6wdXrQACiRNp4NTDGCwS1ka6nnCwuJ7NPzlkwaWKpDQRrPRuIS1loZqnbzAM0GGUFWH8OBDGNxHSEW0+iO24mvAicyyPiJSNTzxetZqNadOK2xgjGb1iRS+9NDLP0Qmh5iwe876Yc4fJp81RDEzE3KTU3caeOMHmOkBZT4k8mssLP7opSoznohpbv6XmMkjomgF/DWuBU+vn5dNbvvKpxU2CGYhDbtwcqyKRDiE8RLkE4gXscrHnT1G7P2KLgVOa5VZtPzaBVsjK7u1F1HYnKkeE6n4labAlHC4Wr+BtuWFBZQ557EI9NJ7qNk+1mucm664iOWgssyxwIJ/trC0Gq0TqhBPemcmPz7rnFfjBySTx8RmxvVoAdl5n8bhxzAb4HoRZvEdpBuQlWOKqI40JUo4aBWjG9dhfJtYHuDXLqFqmxTibPNCaQumekTwjDilJ3yu1W9W38NnBNjimfvE3GpnzmfxJC557eeJ6kqxFrb8Hrr8FYFXx531sRsnr/ds0V0oYtngZu1tijhlpmdoW/JsyC2lQDtNZvUtjoafApaSgmF5TCTrZ2xvIhVzo/0GsR/TC3qs+hs4+CefyeIe/go7OUA5Hqz+MfqZJqGydRPHq2GlR+EvvfZnn/P18zoDnkpPUY//CsoCr75EvvD+uXVU6SkcfgzWQDZBhQtoFSOQNGo36V1tUeYDjv0GrskujKuXwlWEkLjSwZMOI92nrlpVbC8UoQpZjpapNbdwwlVCFWNUTN6oEiyeKSEZVMpmQfU7R7gseesszcOEOd9gcpsx0xNCFX2mgipU14oUezR7t6iPj1BeTBlfRT8Ts0TljMnRJwA4R5/Q27yJOZPstIz1kCDro/Y/ICkneIvvQOPiBv4iXMZdfAdmDabHt/GyEcv1NVR8DWR0uibEqsZ6fZ1pMaEXLGLFxdaZz7IYLOFKByEkbffzD3t99xAIxImdZRW7qmKIPfoUgEYxI770J2hebnknhKgmq70my/Eii+4GAlk1u4SX8USAtprF4GkRU1MyLkf40j9n0X3+DSRGmOocc9Vp0afsvYOa7WLd+FwTjBIOW9HVU4WGJyG9jXqI0Xb1c/hMo5nJcXf/BpvPuBxExJ1r+E5MICIWAqey8hCStvecEtqcOV8Q1TUxJCcHJIEIacUNhFUsBEsY4aCX3kPODgiDNtqJ0LMPoOZhjz7FCRbP7c077gJdb+F0fZUoNsLLLIXL7Mx2WY5WiVUECJj1gaoYJmrLiOkhTm0RlRyR7v8KKyBY/Sll8Ly6/GfTcntQq9aazvwa+k7wrx7/Cxb8RS7FW2d+7/Q/wQoHE38393+h9HjbuPxLOeVPyxTlzHP63washY14k8PsgNAJT4e5vywqC7Gzv3NHd+Ho42qvu/wexUvsNp+gbcn+bI/cQkCEES6ysYlyPepOyETmlKJEXdBUZLwWjhehipSoeY08usrz3j3r9Q0sEDoRoQxpqBaX6pcYlQPafodY1j9XM0dNNniz9dZ8SPcrRJoUDj+qmr7SEU60cCameHKKfBH/Jt1g4SQPKeh4PayVJzVeIFyi4fjEqnFmf6JVhFj+ITI9RkcLyPT4mWOrBhnd8V04/AghJP7y99mKr1JGOY5wz+TlF/wlHKFO9o1VTCKRXI5u0Pa6TIsp3cbbRCpmqiccFnsooaipOu5r1nY/r0hCSc6kHL/y3n7OxTjTR6eOGtK9D+23v5T3iWWdN1qV4rfzGfvmM8/LRoi9Kgd6rbvBg6BF5Kyx2Po+xewRY7eGK30kVfPXWA+RSIR0GQRdClOyIRx8EXKlcZVZOSU1M/pJpepX5WzFiWRhldvstm9gS4FFYIMXx+Q11WCttkZmKpX7cTmaN07O+VYzbzab80KKYAm5/g9BCBpCsJIf4Z40K1gL0iS4gypJWjavYdT5G7OVHkr5tEWXRneJo2ATcxJ8LAcreNLDUZLZ+CGmTBn4bS43bkKwhLf0PShTkBLv8X/AmT2mVDWsAVlMwG2jKbk9/oS0zPCVz43mG6/lV7yXPGaQjFAoxt6QgenT8trgNqv/5nwn8KYPEP1PsdECRfst7HPT+qmd8enwE4w1tIMW152IltdGCYWsreO/gkpO4C1DZxmd75Lv/BuCoItsvo19iZ2bpbIYmRZTyvo6nXoAqoaKV1nxjtHhIi0nJldNLBJRjBE2xy/GLJg1Uv+LnWQ0aO6MPyUpEzzpcrN565UsNSUKKdQXObDzB0+fgsQLaHu1c2kDNzsEaymDXhXQUsnorgQb51+Iatpu0X/qES9siXf8G0iOEe1NbDLCKp+idQ37TEPgTGp2ZzsAdJfaxDKGtJrWs3mCFYrpyg94MPqEiSmpze5ytXb9dGNcxJu4olqRz6tkWO5P7zDJJwzFIStyC/ekgeZVN9Z11eRS/RKFKWh7HabuhFxntP2vbhJkzlePMCVOfohVIeWXfJ928j7q4FfgeJS9d5CqiesuwmIH3IC8VhXmi2gdd9GCKSnj6josyfl4+BGFKal5ET/u/oCt5hYmG9GZHeCUv6HRvMZmfZOZnjDKRtwZ3qXh1blSu85TyVhBVuQo4zGYjem5BY580mxm4GSDS5kjdXLSbGYZlMfkOqddW8P9gibJ5ny1eLNHiOOPIeySd04mTV+CLGZQVtOrJH2qNrWT86hIcZMdrAoQjoctUoTrY+XZcyPxu3yaHZBMHuOro3NxdWYTBnmfptfEYvl0eBuA1doqi94KceMWZqNAJAcMgjax8rlcu0Y02UYkx5j6Bnl8CRV0scLFyPm5OefbgcWwPbmNSo4YuTVW229/ZpLTEz5r4SUINrCtGYX0MOLsc1rRKn60jLQlsb9A8Zwi4XFxxIPxfRayY9z0PtZKWjt/QVhm0L6FOTfIUdns+mEPGy6yMN0hLAr0/m8oFt7Bng5RCXruEj331QvRCpfeM2oMc16NVtBiq7lFUiS0/Mq62koPlAO6BDfE2PNK8c+zHKwy1RPGaR+zvw/uI5zO9yidBgqHVX+lUoEvM0q3ihMeze7TTwdIIbnRunnGwvN5SqfBoL1OOttlFtRZHP2c9qiPiJco2rdeqvb+fNxd+IvI9X8AQpwZ3JMmxeaVKrKTZyy6Twf7XLzqepkz50vkyTXhOA7NoEnL7Z6z4SmdBjSqQo8yOcpRVZO+410Ytxg0/ewQELTc7qmSu0fIZnQZM73DwZ1/iQ1a6MV3WPSaSCdA+g3i7Ajfb5Md/ZadJ/vu2TbhBc1mTjlGDT69cN8OoISiO7c3/s6wl+zyq/7f809W/9mZITwANfwUE6/AK+Tq/lD5QXyDX6Qf8Pe3/5/86OZc3ezbQihjNsLPaI7/PairJpv1TXKd0Xne4hsQ2bAa9LIGUUwQfg9v9AnkU3TrygVqZ5Z70zuIsmQ6ybnZehPHCRnYDA9J4QVMRJfUjVlUwbmdg1YxTmMNOX6EscWJP8nZesRasFk1lEn35H4lyHTGIBkxTMZcbV6lpj7fnnqeN/1qscIBN4BsAs7ZXIhTDFAHv8JKB73w/XOuBa9LFVdvnv65qvE+jc1DYKuxRVpW+5MnlF77VIVJxHF1zlpDXqvynCIfPXONTBGBICwT1OC34MXkjWtYoVA45/aNSk+Q+Ziu36EdVmIKUz3ho+Hv2J48pB12WPAXuFZ/44kJ+mn+KXRCGqo6LmvhUm2TQXaM7wSfy1LQYrk7vsO0mOJIxc3mrblAwufFeaYfwHnxXvMLeavXaDJ7gigmVRwPBFnOZqNqhhvqMZ+WGbZMuVzOWExnDB3LfSQelivpgHo2xiy8hX8yaFdXTeqqWVkiy0OUVLTcLhqBXH4fkVW12tJt4S37CJNRuC8+PwWSBW+ZvWybR6PHCARXmleoPxHjuYDUzhjmA2puTCznvQtzvll8d3cec16JJw1kLrDkn014OJOHMHxU/Sxd8tYb556vVYRY/QkyH8LyJnZswFYJGSWdqgEi3SHd/luwJbXudUz9Gko45NE6Eo374M+xOse4dZTV6GjpdLrEWE1+IgtbmAJt9Ss1v0DVcJzoKtkplOWT4ceEMmaQ9St7i7nf93cCaUvE0SdYncPwEU5tlcI7O61fmBxzEpjMioSyeQvlhDSFPDkXX+1csZQcb/8F2WQHiWTdb2GjrRc+3mDIdAbAqNRMW+uEsgZQTYa4T1735PHxMv7O/wzZBJsOkCb9QpX5DPr0eApTUlK8VnPnnFcjMRPuDu9isYzyETcab5wmAdzZdiXNi0Et3KSsXX3t13eyY+xoB4TE2f5PlCfqd64bk9eebkaH4SJ26ftYJH23QSgDRPsKDB9ga0top0aqJ4wsgCEtkxPJ4up6sNI5tWh7HissaZkClbplKYrPMb0kz6gCem7A59h3zPmW4Q4+hOFDhFA4az9+JXuDz4sa3cfmM8hnqNkuef0q5cqPUFmf3O+cqs9YIcnjzTPPLW1JcWIhlZYZ2mqaTgd39Bgz3sMicZyQdv0qnvQ5mB0BkOj0jJzVk1jFWovFUtri9D0MCtu5hujfxka90+9irJ+xh9AzNqPXXyfmfL0IQBx9jC0zKB7jxKsUwYtVUAFKv43XWIHZMbZ7HXuiSiOwsPP3mL37COVjlt9DFAml3znX+GKsJjuJq3OTn4mrLZZ7kzskRYpAsFR7WtDMyhQ8kMJF1K9yYKqpvlD4NIyGg4+wWGQ6QK7/ye+dPJ0z56vGoImPPyIfPUIqD1nbAPcVlWOEePE5r5rUL/1TZDGk9J8OETyhOIm786jHaPgJneSAPVOw4jSI/CYmvnzhy7rCx42v406OKPMp5Ec4yT55PG/m+TpoOp0z1tXP5khKv3du0OkiHOHh4bOsQR/fIQ8XCERAufADALzj32JHjxFS4az+EdprMisqi3ltS3KTEqgXFwCEgD2pGPk1+tM95PARjtehURY48QrFBUXZl3HRIKJ2asjWJcRkF5obcwX5OV8pQghmRZX/K0tDK+6cazR7Hmd0B5uOqsbQ3k8uPGcP830eTx4DYGuWnve0iVcIMMcfUBRTKKaUjQ2K7o+wFgIgiKqmtkltGWfQAKmYBm0u0tdQg08x48dY7Ll9+5zvHv9m588IVcibrfMKIqr/Mab23bTQfMJi8xrXj/+a/+/hv+cHN/4Pc/vvOSeIM7n05zHNTWQ+AsenjJZx0j3s8R0AZJkiVn96tkFLQFqmhL6DNppc54wbK+RkxMO7HA3u4Ic9xgvfo2Pzc80s0qTY4ztooyG7B/Ey1mmeUWryhH9meBhO9t5U+/Pc5PDieYA53yCscNBL76OyY4zXPDuQMX6AzSpbSDXdQb/EceZzvTeGQrlnajhNp0PzJSUdK9S5nL6ub6LSIVa56GgZIUAd/w47GwDgeHWK8HzDvNQJ6vFfQ5njRh3ypR9jEVXOyZQUtiQtEgpXo61GCgVYHkzuMS1mCATXWy7RSU3MFyFLwee/z9ln6m2l0ZQXXJ9zXo08WsNdcSpRhPCbp6iqoyWcaBdTJJjmU5GG3GZVTC0dzP4vQLXIsz0a3RsonVFO9mg6bcTkmCy+fuY1HeGeW5cLvwcn+2WnHMHOz7FG4zWOyLrff+kxpvrV1nSD5s7oNrnOkULyRuvWa7u8zZnzZTLvEpjz+Xl2qk9dHKkbNLkTo9wG+DGMx0zNiPujuwgpCJ2Q9bKkFdQ5SPao6fS0ex2oJjrCJkwO0DLArFUWUaUpSfSIUEas1lY5So/oBt3XWmCthZVojcf2Eb7jUeiqKKytwQqLeA2/8DnfXqxQEDRgelhNq16QGI9lnYWwx6ycsRytYpCYcAWDBsyZc/ZlGMA4T68VK13AclQckpYJ3aB3ZuJcoViP19lL92h5TQL54gKBtZad8phMlERhncV8htRVs1lhM3KTE6oY+XvYDTp4rNfWOUgPaPttPOYFgi8Dc9JUAtUa+mwyQ5RTDJqjbJ90YLBuwPJnKNhZDDM9xZGV7K9xQpRyQGsI29jy5HHPreM1t8G0vs6kGFMXhkF5RKtxDdG4dtrgGKs6i9Ei02LCcrTMRY2XqZ1xlB4SOiEdtwcIhJWs1zbYS3ZZjJcI8+jVveLmfGcRAsgG1R+sRhRT+BKbzazfgPEOCIF1q6SGVjV0VPvM5wYiZKW2wiAbsBgukuuc7eQBdTNkNnuIFJIleYOpHuNKh6VoiXExYilcObWugipWWYvX2U22SXVCqhPqqoGxFokir20iaptnLh+LOf3ZGMOcbx8WIGzDeBeUg3E/W9bfCoes+y6ie3Y5FRiOh3d5NHmI7/j07Pcx0XklzH55SKYTelGHcT49F1cLnp5PFkusYtpBi9KUtIMOUz1GScmkmBB4HtIqVuP1yrJBSjAaq7xz09pz5nwbcHDpWElfecRuDV9rildscC/JSXVKqKILhzRKtwFu1XBQRYAaiYOmxAiNlRrr1EmW3mc0vMP06AOcdBcv26UeLb/U9kP4LeysD0Ke3sfmfDMonQY4F9lk2JNGX8XzcfVytMokH+C5NWJVwzonSqcCSAfVg4xG6CnWNlivbfBwep+knPF4so2oqRc211TxxgbJaIbvRATRIqYoqv2x8+JzLDEThJBn9rDD8phJMaZ1Yu/09JMJ9mqL5GGDpt+Z7yTnfKVYa1mvrbM72yFyYuJXsanJR1UxOA6xxpLblMIURKp22gxg7TNx9zM/T82YYd5nMWjTcA/Isbhhi8fpI3rewplBKz/aYLDxJ5S2ZCW8eG9vpcNBtsesTGj2tpi37X93mZYT/uPev+MH3R/jyrPBiMinyMkjipU/+pqO7puC5B/ZkP8rOX97+Ff8ZOFnX/cBzfkWUHhdxNqfwok9uJQzTicBnYDj4pBZMaXj9yp7civYqG0w4ICFuEekYobFgJkbYfIZ7bBDrnNWgvZpPr+0OYfFAVIIFpwejleDdMhUFjyY3gMVshVffamQwlK0QmFLfOXTeAWnlTnfHLSK0dEFd3CvAWyf5B5f/w6vrebh+CH9dEzXWzyTx9GUPJjeY3KSt194gVK1xWAxyJP9amkLUpOc2cOWXhu99ien1wiWE2WrASDO1oqfQZoUyhyDZjx9wCxdoREs03CaLEerSCmIvRo9b/GZpi+Bfib/ZL9AKT75GvW2OZ+FoAi+PPXzsR4wyoc0vOZLFb9ehFYRe50rHCYH+MWQTa+DRNFwWvTCCbkpaEcr2DSh4XdIvDqOqFNLptX57b++epgoZ2A0Bo1Ij05sm5+ev6UtOMj2EEKw4C+yFCxTmBJXurScJ0qDlqmenNbynvBk32GfqR3OmfNNYd5sNudzU8SXcIUDWIrofNf65KSpTAnFleZVoEo09rM+Bsv90V1iN6bweqxHi4RWMI6WyfI9lk6aJyyCrPc2k+AOheNTFw7Sau5MPmFazIjdiKv1Gyx4S59L/jeWdW403sRaqDtNpuWUtt9B2Hkh7LuCRVAsvIuqH2O82okF2VmkUKyFm5X99sl5NjUj7o3uIoXicuPKS21JnqBwaKz8jDJexfdb2GCNiR7ycPwAgFk540bjrEJg0+lgQ8OsmFVBvrx402Gk5rfDT2j5MXL4gHrvTTy3QW4zPhl+SGFKukGHjehiBYRXpeMu0PUW5nLbXyKxqnGpfolZOaP7nIqAjtcw0x0S3SeJlpjMDljwll6aiNjPd9mZ7CCF5HrzOqFTh9U/QpYzEq+BM9vHKpcifDqVsZttczA7oO7HuNKlnww44pCWf8xCsHxaOBIIVoMNRHixBLsQ8GB873SK3Gv6p/7zTadDu9mh26hzeDieh8hzPhNrwbZvII9+B36DMvxyrWKK+haOV8dKh9J93SSeYMlbZdlfRQh4OH7AweyAj/MB13o3EMLjY5sxGX6MIxU3mm+wGq6fuY4yk3CYHeA7Pp70mGQz9qZ7HOdHFIWmG3ZZDdbPKeHUVZP1+jpZmdLz53Y631by7ts4tVWMG6PVqzeJPL+WGiTDeAkxPKKoLXGvHBCg6bmLJxOjsF885m/2/ppABWzULnGz+SaY52NhwWb9MsfZEbETUVdt6lGbgpSPBh+eqFTmuCftA1ebl4hlgxJwV36IyIboaOGVFHzmzPmmYYFw6UfExx9hg+45FeQXoW3Jp+OPScuMhl/ncnz9jFrBmcdScn9yh2k5YyVewRrD3vQAR3g03AZL4TJHXgO8GrtlyrSccqsc47+kGTVv3sAJOljlv5b1tMFwmO9RmpIFf/G11WfnfD4shu3kAf10QDtosxZuIJ5p0A1lTNT5IU64jtA5ZVTF7taC6dxAHn8EQetUhayuWiyFOduTbVKdc5wdUY9efB7UZIPvtd5lP93DbVtqRqG95guV+frFAffHD85YfmQ24d7oHhbLMBvwRuvt08GsiR5zf3wfgGEx4mbjFsNywPj3KCDMmfM61FWLRqP1yrkM07qK1ClEXRK3waeDj0mY4Sufa/XKmrbrLWKsRSDo+pUKrRWG++O75Lpg6ES8ufWPSYTlL48/INUJb7Tf5Fr85un7uHish1tn8k3PM25uMM0PsNLhgTbcRL/y0OOcPyz+fPdfY6zmve4Pz/2dGnyCwKLr61/DkX2zWG3c5M3h3/L/uvt/5/3uj3Bf0AQxZ86z2NP/q5Rq3JV3EUXKOGhwf3QXgHE+4Y3mWwBMygmlKhkmMzreAov+EodC0Fr5Ac5kDyfugt89jed2sm1+c/RrrLW8t/A+a0vv4+QjtrNdxroAPWEajF/aRBbK+IwDxpxvNgbNQb6HMZoFfwnnAgWtoraJ48ZY4VRWlq/JqOzTn+wzmiZoo1kPt07/LtEzhtkQgP3ZHgv+0pkBV3jSkHaXST5lKV6i5y1yZ/Ips2JGzatxtXb99Bx+9hoBKNpv4ngtrBu8UAlZu01k6xKz8W36fo+D2SE9a1kLN1kPN9mIKrXW58/pzfoWR9khkROdqpp9UbTcLm2vO7+OvsGU5Nwb3UNbzVF6zJvtt3B5vXu5QbM73aU0JWmZkQQzYlVH4ZzG3jJYg9kepSvRCAKnjli7hNXZa6t7A5R+D1Nrczj4GNtYoGlmZxrGjvJ99mZ7QCU0suAvc71+88y5uJ/v8njyGCkkVxvXiFUdiWKrcZl+1qfm1vDFfHRrzjeLebPZnM9NZRv14g3scXpEYUoKSob5kDWqgmfTicnzPp70CJRPAowX3uIgOqQwJavPFaEOixGPigSKhAVcIi9kN90hljVmZUJpyzNJltTOyE1GTTVOf5+YKcfZEZET0XK6CHFWNQQqW8L2q9qhzPlWUNicRE8JVPRS1TsjXEy4hMEwLA4BaLqdcypgT2/6loez++ylu9TdBpO8T+RKjPT5LEvN0OlB5+l5JpAIRGUvJc4/d2Ym3B9VzWjPbmifRyEJnJB70qGx9C5Z8yYuksykp1Zuo2L80mN7VeaB+JeNoOMu0LlAMUOrGLP6M6bjO4zzMW2//lJLACFgkk+AatI60QmhrKGdOtqpGsaet+AwlBwkB2ir6acDYi/ESs3BbB9tNLN8dqZwBCBMibDlhdYiTzakSigmesgwH9Dxu4Qy/sxzaaT75Lqg5bZxxNwjcw4UwSJiffErWYcsksJ/uXXhZ77GqR1mtb5LFXDoNQhlRFImgKA0mlSneM9sFIWA7dlDRnm1btf8CCkkVmpGxQxrLEeDA+KFiKY62/QwNWOwsBAsn7n3SZsB6tT+c843GytciuCLkKEX0LlM34RM9QSSYxwxxqk7dNwFhIDD5IDCFBQ6pzDZueTjEyJZIwrPJvmSMmVUjkjLGULCkl9jWk4YFANwJLGqU3gd8DpnnpfZhMyk1GWAsgozLwDN+YZThKuI9dXXuv9MzZj9dA9P+qhcYWONuCgFY0v62X0eTu4TuTX2ZnuVYqw0GKpYKpYNTLDKL6e7HBQpPSEJX2KLCNV+vQhev+l4VPRPbeFKU3Lp9xxWmfNq5DbjKDnGYjlKj1gKls81+hW2YEcYpOfRk+p0t1qEK4j1FYQpTnaWFYGsEtsCQcN9qjJW7XuPgbP7XoXLSrB+8pgXk9mE4+IIRypKo5mVM+qqVdlAP5nefm6PIsXTfa9AUpBzb3QXYw3HaZ8327dwXrOAMGfOZ5HZhHExIlQRsaq/1hpeeF3k2j+Cbp3pzn0KUfBgeB/P8QhVyEKwRIxkzV86Z03+5JrKsWT+AofZLuN8BEA/O+YiabKXHZsRLrt+hLGGZb/2eynWz/n2UpiCf/34X3Cr9T1i53zh3el/iFEhNvz99rB/CJTt6/yTu/9v/i+1Ln+2/f/hv9n477/uQ5rzDae0BTM9IVDhaW6mCJYhAGMmpzGMkpIn6ftxPsYNQZ/kdFpOh2V/ndxb4BP1MbkuUKM7XGveZFKMGORHZCYl1TOO8gNW/A0K36FupwzTPo5wXmp7/oR5Xv7bw3F+yM5k5/TPK8F5lXmL+L1yj0KI0wYwgUDYpzl6XwX4yqc0BZ7rcpwf0XI7ZCY5rZV60meYVTHK/myfptckORkanxUzSlu+0GbSSJ+8vvXS47NI8vZbJI0VDob3UFKQk5HaGYGIXng+hzJmPfzytFzn19E3HVGttRakEC8c2ntCamdsj0dkumSST3GVR89boOE1OE6PCRwfX53dW1tbqZ8V9Q0+GvyWwpRIcUTYehPPbSJtUV1Lr2GzOrUpu3GHzHuPTOeIYvj/Z+/Po2Pb8sLO87vPGCfmkEKz7tWdp3yZ7yX5yAGwsQEDxhSzsRuqjE03RTUJvbrcvdoG13LRdC/SuFYttxuw3VAGu4DCFFObwXgsNzbGZEIy5PCmO1/dQbNijjjj7j9CV1e6V7NCipD0+7AeqasIxdnnxD7n7L3Pb/82I86LYDO1oY/8/FnBy3WxFXSX1U10gp90yJjdfnzGyJPx9pCdWYg+kKdNYk80Ce2kha3sPc9sztk5VjurKKXIWN2GgRF3GF56j1ywwkzxHMupETJ2Fk9lMNMWGhhyNgd8bQzACekwW1vGNmwacY2r2Rs4Gy72Hd3ivcq7JDrZlMXpYf3B+vrHbjFFWskyIqddTMTdtUwCnpXiav7GrjM/V8JFHtcfAzCdiynbWz/kbcQ12mGbWlDFQlOu3MXqfB7y0wSlW/sqZ8bMcSE/Qyf212dUbIw5e96Y2tih3bIxrA3eKH2I5ew8pmGTft4IMbOU3CKNsMHkFhkIxcljaIsL2UsESQdXeZsyHrxMaxj1RvHjTjfF+h6yWhiYFJw8K51VsnYOZcBKc5laUGXcm0CpzeeRGTew5j6NjgIYuUmQfhGErDXMZC+wGqxgGPCk3u1g14P6toGTzzXiKveq9wBopZrH8qCznTQwlLnjklSi/07igMBM/gJxx+C8uoBnet3gy6jO0+YT0nbmlYcFWrOedQpgKDVExDxLzVWqYQXbsHHNFLP1x6SLufXZXe2kyd3KXTSanFPhytrsKLszh5r/LMo0icc+tK8MN+Lku1C4gB2kWfKXWG4tA2xY/gnKqVGq6SqJTjiXm6EZdQfZt1ry72Wu6XaXWIg6jGfHGfZK6E7MUnOZZbXCjeKtVwL+A+1zu/IuuaRDsnqHUXccPfYGoSOTPsRg28/9R6OZb89jGSar/jLny+fWlyXZyNAhnWf/Hn/1NqPpErNJwFRmkkhH1IIaBgorewHoZq58rfQ6zXydkls+sj7txolZO01qEL1l45B1stSDOjk7i7nFRItFf5751gIARtag7Lzor5rBKubcH6F1gh77AKE7SsbMcaN4i4R4Uybujf3ec7mEYXvnoMSEmHbcwjVSaDS3q+/RjOoEusOEN01xLQOsozwuFS7TDBsUnOKm/nfayHIhf4FO3KHkDIFWGEqRrPd/d36AIMT+aR7U79GOOhjK4Ebx5qbJHbtJdDeQMhs5ZKw8GSeNZdiMpMos+0ukmgu0lt5lMjeDNfHR7vK4gNIGF/KXqAYV0lYGV3mU3REmMhP4sc/5tWv6fix1FlCJgdYRGSuHnC9n0+8t/kfqYY0vLG+9TKa5/BZJ/jxIMCKYKYa8CT7WifiN2V/lC4c/xriMiYptaDQPm/eoBw1sw+Ja8eamDDrehjZM0Smt9wnG0xNUWSTn5shtWJ5ZrU0q7E4sN5hrz1Lp1HFsGz9ug+5O6EiiVVILn2M8bDE0dJFOdoJYh6Ac5Dp/OmzsV6kj6lcVrBKZlEslaVA20tjP/jOEHRi+BtkZrhausxg8Y6G1SCecRWcTFprz3UAYFJeLl0lZLp3Ip+gWcEkxkh5hpbNC2Stj0ZvJ33mzyLn8OZ62HrParlDvNLlevCFj8GJLFjYXc5epRzVyVn7HehgTcbd6h3Rk86QyR8roLv9q5S2m0zOMpEZwVGrbMU4Nm4LZFAorXOtbk6BHu33r3TTiKnerd6lHVRzTxsTENjdvs+yMYmS7z3u3S3xTTo/SilvYhkPWkuAycTJIsJnYk7nOE+ZbC1iGydX8dVxj90ZAyS6TLmVQGLhG9yGTGVSgU8XBRNWXsYpvrK9ZPOxsHdhTtIfROY3WCaZhUmnXSRtZJrxJJtzNmdWCJCBZW7u4GbbWA3MMQ0G8Ft1/iOMgTo5YR/hxAIAfB8Q62vTgfsu/WcsA1v053uGdChOby/mrTBgG7srTbkez9gSjcGXf2TkK1jCFba7GnpHlYuEi7ai9qUO7FdtwaPht2tEKLbfFxczVborV7OXu/PZtMpWIk8fEwttjCumcWeRWsbA2y2kvdUAxnb7ASGoM10xxu/oOJbuMZ3rkUwXG3IlND47Mzgo6aHX/UX8M6c3XZUelGHMnaScNFHPdwRZj93JE+sU5GCXhjsuK9MJKuMij+qNuiuLCJTKGBOOI3vFsjzF3c0acku1SKg13A4q3qNuT6Wk8y8M2LJaaSyx0FulEbca8CSzTwNQOvLSIZqzj9XwmYRytf67ReIZOInQSYbQXQYLNzhRTmaSNLJOpFCmVwjRMivaLTGOjzjj54QKGMpltPKAeNNaXqt8tUN9UJmVnlCG7jLGWmXOptbzW7ugGKLwsTAIiHeO0V+j4NbCGUM15kGAzcZooTRgHZM0C+UyJkr310put9kNWVt5lvjXHuGGQHfsQk945ZluPyFtFAIIkfP6hFO1hitt8Vq/krSLnczNESfjKRDBxdAxlcjF7GT/p4BqpLTMXbZxkol7Kim20F9GR332tOQdrA+JbZfiO4xf93mhDH3gr3Qew96n6VTwrxVR2miiJcA2PjJHlUvbqpntF1siTdbceFC9YQ5v6vRdzl2lEdXL2zg8QhDiIhGS9fic6IdkxX9/LNI/bD1ntrLJKgXHjPFczNxlxRwnikIX2HEblPaK4QxjU8NorkHtR71MqTcp9EeDpqSwfGv4oMREu+3+oqpSBoUwc5WFKEPCZlOiE33r861zJXWdoq2WdtMZceYdw8ouPv3ADKh66wZc//Ne8df3L+cd3/iF/8/0/iLnLuLA4mxKStczzECYRURK8svTqy22Y7u9KXBieYnW5id4w5m4rh0uFyzTCOnm7wIN6dwlOnShuDr0PQ5torTD9CvgNFGDUZrmfdAjikMnsJKPOxFHusjgmJbsMOdA6oXRE/SqFwUR2ArtTx2o+Ab+7wgm1R6jcDGjNw9pDnjWfMuyVGYvHN00ospTN1dwNAu2TMtKAYjJ1jklvuqfPkhQGw/Yo83oOg4REJwSJj2tKsJnYWsbMrWf12okmIUmS5/9Yy7LdjQUwMHZ9hmZicTF/iVpYI2tnsZWL0X64oW89v9633kmQBGh0N0DMjHFUitnaLE4htb4UrIFJ2Rnf8XOyRp5bxffv41meEP0nwWZiV0qtpQU27W5a4KS9p2Az4JXI9MTJYzppdNCG7MR6oNlOjLWGCHQb/xOZgE4cMOa9GpyWNXOUvWGaYZPJzNT6Q9aZzEUq4SopM7XnAA1xsjkqxURmgpX2CsPeMLZyXyzpsY1hZ2R9MHJ4hw5AxshxPnceP/YpWjl0swGdGio7ijZ6P0ieN0vkzdKu7wt1sN45bgRN4kyIhbN2HkjD5EzbZ+ew2xDPgIbJzBRPm08YtoaYSp1/JfAgcYsYlgNxCJntl3zzjCyXCpdoRS2Kzu71OW8VmchO0Il8xryxI89m1QhfLDfaitpkHAnGEfuz2z1mS1qx3V84yl0P1GxFbUpuicUkZMgdppwapR21yNq5TUtOZcwsU9kpWlGTkQ1LMOr0CDQWwDDQqaGtNifOABOLEXerQQ1FSqWJCOjE3cGUVtgm1MGus0wtHGayF2hEdbJWDlu5nM9dYMVfImfnN2XSeS5tZhlJj6BIKActwEJ7Rxs8I8RxU9rgfO4Cy51FsnaelNp6CZAaCsMpMqo1XvECWe8CaIOyO4If+7imTdE53uu2wmBom1m24mgZmN02+AYb2xcjqVFMZWIo45WZ0NodQhkPQGu0t/P3N+yOEOkIUAw7Oy/bk+iYRtBtJ7ejDqayGEuPUvVrjKXHdg1K3sleHyAIcRAG5q5tku0kJOvL2QdJgI+PaTjd5etNcA0X32+QiXxcp0CSetG/3a5PYCtnU6ac/RhPTeAYDpZhkbd270uL0+cPl3+f+c4zvmLyz2/5ulF7gBE1SfIzx1yywRWVbpC5/xv8F6nL/Ez90/zm7P+Xrzsvy2mKV5mYTGWmmG8tUEgV1gJu9vi3ymSrMfeMkSPjdts453MzLHUWyNhZ0maGWlgla+cwEoWyHHQUEqRLhGuTAepBnTF3YtM46PM5Bicx0/9ZtvG55nFI3AKW5aKjAJXt1qEgCbCVQ94pgNaU3BIlt8Sqv0rKSq23jzz1UqjAESQt0FoznZ3mafMpGTtLxpB+gDg8C4fz+Rlip02+NEwUx1iGvT55by88I4vnvogb2K1vvVV7P28VKaZqBLGPZZjU1gI/23FrPdhszyRpiDhhJNhM7KoVNxiN67QWPkOmcIlsceelz7YS6IAgDojNNMnExzCSDrG1/8aEgcGYO7XD6ybT3gVUenPj2zU8xlwPpSPMsEpsZdAvN6DEqTPqTKx3zpzGQ1TlHjozSli6id5iprilHKa83QdmlFIUreH1K2g0/mGMuE1sZl/KMdOVkLAaLKFJKDpDJFrjxT4oi9jcewd2N65KUfaGqfhVyl4ZU9sSY3ZCaRJWw2WiJKJsD+HEHRIrTbLFcjpHLWcWuVEobjugEVl5jKkvxkiC9aVDEhIiHWIrG4WB0iHOyudx26skwzcI95Ai28BgzJnkgOPx+zacGqYR1jENk7wlgWZi75ROsCtvoZqL6NJlgsz5A39WomNWwiW0SihZw1jKwTXSDKWGqAU1PjD8wfUlnvNm8dWyYDDijK+fN1ZUI1E2QXoa61yRBJNEZg2eUprVcJkwCSm5w5sfZvoNzKhOtMMDfSus4Sx+hktJlbnsJE5qCEe5RISA3hTU+LKXgwVyZoFcevvrqEIxlTqP8s5jFG4RA7G5dSCOEINK6RgzauzYPssaebLpPJqEyjbnZzY1yvzEF+DphEzuMvZaFqq04fG+OIHqQ3RBEWSPfjlxMViUjrFXPo9qL6OHrxF4U5jY2wQNQ+iWMae/BEVCZG4/mG1F3fbuXvq9AKayGE2PsOqvkLGzpFSaiVSGSe/oHnh2z5kVQh2SjSTjmTi4rdokMSGrwTIKg5JTXs8iqHSIGbWIzQyGYTGWHmOhNU/BLeLFL8ZtIgIyZo7C2JdgDr1OYtgkRnd5Trv9DGP5HfBKBEPvQ/eo/24ph1FXstycVVprfvPxr3I+c4HJ9NZj4vbiZ9HKIs6dO+bSDS7tlUm8MS4uv8PHpv4Uvzb7S1wv3OJ64Wa/iyYGUMkeYag4ciRtm4yRI5N+0V9OrwU0xAbotfFUZbo4jXdZ9VeZcMcIEh9TWRiYOP485uJnSOw8Ufn9PX2WIAZfomMiovUx9p3EZhY99UVrY/TdOpdSHiPeCK6ZYjw9Tq7+CFW5TyYzRVi6te0E2KOSM0vcKOy8es9umkmNRtggbxdemagjzqaCVaI8dJ6lpTp634/9Xx1PDd0y1vQXYUYNImfz5FindhdVewS5SVqFi2i6AW+WsrmQvoxSUIsqdCIf27DlOZM4EyTaRuwoJuJp/QGZuc9g65hCu0LgzxG5I3teT7sSLjPbeEQxyTKqpnCN9L6XGdyvrRorSkc4C59Gt1YwM2WCkQ+hJf38qac1GDqCldvoOITKI8zMJNEeMivtVaJsEmv7QcTVcInZxiyWYTDbeshY0CFXfcSwM4ox8Sahs3M2D91NBou5y6xxhcG0d4FJLz7UDPODCnSHTtIhY2a3XQNd7E01WuVR/RGWMsi2P0vKjzG8ItHYm30JONutA5gYqfUB9kTHPGzdoxbUGU4NMZ6aRDcfomoPsXAwVt5FTW+eoZcQg1Io3b9rcsbIc7P4GmhZcFnsTxLM01p5m5ThYSy/h0pPEim16zV7KyvhEvfqd5lrPmUyN8kbpTe7M7TSF0jSyb6u7U7jASy9g2GYJBNfSGQX910eMdg0CY24hqUsQh3xsP4QgHbcZiZ9CQDbX4KVtzFrLYzR1wi8rR9QGY1H4NcpYJA3PMLUDM24zv36XbSGC/mL5MwXAyQxMQbGoa6XWkuQmTiZFAnO8mfQ9TmMVIFo/At3bJ/V49qG87PDTPpF4Jgf+9STDi1lUtpwPplhnWT1HlprjOU7GJlJki2WQxQnVztpEOuYjJnb8sGR5a9A7QkajV5+GzU9ueXEpo12e/hot5+i5j8LSmGMf5DQ3Tmr2XN5u8BCe4Fqp0rRqZAzD/eAaDe1qMLD+kMU4KShhATZiN5Z9BeYa851/5GDYXt0bbzwD9CtCmZ2hKD8BYw445TdEUZKBZaXG2gN9XiVB7WHGEpxKX8Zb8MkWqWAlbdp+svYYRUrM0aY6tZdrZLu9bwP4zTi5Ptc5U941HzAt174L7d9j7X8WeLcNBzxePtJEw3dxJr7FB97/XuZbT7k//Pu3+cH3/iRboYfIV5y0LZNqH1aUYu0mcVa6xPstb/8fDzVopvdvmiXeFyfZVY/ImcXuJYaw3r4b2DlAWZ+Ep0uE+cuH6yg4sSJiXjQvEsjbDLilZlM7T65deMYPYChTM6nL5KkE7zOHMbt3yCOGkT5c5Atwy5L+u24rbV6vt9sB4fpR4Q64G71LolOWDKWuFG8Jc+hzpCEGKCnbepaXH1lPFWhMSt30LVnWKkc0diHSQwHM27Byl20jvFX3uJJ0qKK4kL+Arm1SeFad5M33Czm9/ScKdIhrbhBykzjyJiPOKEk0kbsSAERGjNVoBZUud18yOcb97hdfZdQ+3v6jIq/SqIToiSkETVeeT3UPs86syyF8+gjjKU34za6vQqAbq1gJO1Df6ZCY4U1jKRz6M8SR0crE7WWuhrLITFTO/9BD1hRrdv4ALTurhmeqIRaUEO1lqn7NZIkJOksMtd5wkLwjETHr3xOTMT9xm3ernyWpXB+T9vuxwBmqH3eq77LvepdHjbvwbHPizldnqfhdUiImwvdX7YrGNHerluqj7FSAT5Vv4bWmqpf437zDnc7T7ldv0MzqUFq88Op1c4qb1c+x7uVt+jo1r63ZyQBVlRFrZ1nh6H04QInxNkTap8H7TkWgwoL/jzazfCg9YC3K59lOVzc9+e1dZMlfx7PSdEMW7Si5torat/XdtVaWIvmiTD9ClZUxUiCfZdJDK4F/xl3q3d5r/IenaSJsTaJYlN7orMKOkYnMc36fZ52Zre+1trPs+AoWMtSWY9qRElMrGNqQXX9ravhEm9XPseT+jsQLiP3fHHWKB2im0vdf3SqGFGTSrjM084s7aT5yvsTnaBQmIaJ3nB+KgXznWfcq97lvdV3mes8Xn+tY2ieBcs8aT3Cdyw0rwazGUkHK6yiOHwbSBwfpaCRVHmv8h53qndYDLbu4yW2hzYtFv15nsR15oJn+1+u++Vtt5dBJ5DEKH91z3/XCOukkxhPR1Q23A+OysZxod32OdIhc/5af5pX+9Pi5NIkLIXzPOvMEuxx/HFPn7uh3/i8fplxC93q1m3dXEEl3e0ZmKgNnetKUCXWMWESUQtr679XOsQMK6yaCXOtOZ61FwjM7nW7o1u8W3mLdyqfo5nUe7Yf4mzQWvPrs7/MpDfF+cyFrd+UJJhLnyEpXDrWsp0E0fAtjKCGs/IOX3vuG4l0yE+896MkPRg/EqePJmE5XOBpZ5ZAd/Y0turHPneq73Gvdo/7jbskJCyHi7xd+Sz3G7eJifa8/TCO0Fqz1Fkm0gntqEPcWYDn2en9OjibJ2tZYQ0jPvwzLjGY/KRDPWigtWals7rntm49rvKk/Yh6/Lzd3h1T1O1VtJul0l6i5q8w217c9JlKh2tj7LvX23q8yluVz/Fu7W0CfXzPRjf1E0hkOOoMaSdN3qm+xTvVt7Ycd9mN0nF3bFyHm34faZ+2bhKrANbGVlQSohtr4/qdOkbc3V5iOOB2J3h1DIM2+pUx0xfb2/05k0bzoHmPe7V73Km+u7a6hBAnj4T8ilcpvXaTVhhYTOdmqNouRqbMYtRiob3M+Uy2u963+SLS1tdt/MR/JatRwS1SD+ugoRHXqfoVpjLn1jOjPW0/YbXTHei08lZ3ecIjEJsZzNwEujEPuYmeLCPlVG+jV+5iWg7R5EeId1iuQvSPRhGOvIHpr5A4+fXvXqm1BmqP18B2mo9g8S0wTNT4m5ScMnE2QeuIZlRn2XY45xaIbZt5I+RZ62m3yZ8zGbZHN31WK25SC7oDkvOtecqFsZ6WtVdCHRIl3Y5IK2yTsL8MPGKzvFViMhuSJDHFYRPqC6jMCLG1ewaYSrjMkr9IwSlStsc2DY5vTXcji3t0HjjKJe/kqAcNCm6e+fYz7jUfMz40Qyo9gVG6tqlmLLeXuwMqRFSDCil37+ngjcTHmvtUd4m4/ATB8Ou7ZnwQopeCJKCaJCRjHyRJfKrFK6zWHgEw33pGuTjKXkc+OrrFUnMZSFj2l7hWuIZlHuw6GhPRyJRw24vYdh6js4BefBvDzRKNf5jEkJlSp0E77A4q+0mbxc48jm2Rt8sMO+X19+j0KLSWCYw6c4bBcmuBRljnQu4SnfhFNtIwO4NlZcAw1jOu5uw8FWuVIA7JO90ANKVgobOAlwSYz36f0C6QHX0DP3/1+A+AEH2S4EB+EmpPUJkyTUPxsPoQjabqV7hZeI2Ns7vzVoG061IJqpxLTaNUd8lxtIFjOYDCNiziDUE1y1GL+sgtnLDFUnaakZcycptxE+vpp9BRB1WaYTU3iW24e84+Lo6f1prlaIGKv4plWusPStpRa8tl42MzSzjxBtVVj6btETbnGS6Vd1zWuJU0SLbJlqYU6OwYqjmPUgaxN7rNp7yqHPvEc3+A1pryhT+35787qLxVYiobEiUh07lztKrbP1hb8heYa3WzVBlZg7IzmP1lsX+1qMLjejcI1098LqSv9ORzR9wxQJGoCNt0iIlQZhYzN4ZuLkJuEm26gGbBn2N++RFelCdnFinYBVY7qxhKkbe7mZG6WdH+EN1eJlQd1MSHaBsWLcMlA1SDCp24G7xW8VfIeNsvay7Ey96ufo679dt808xf3nZsx6zewwgbRAVpj78syU2TOAWsZ79LduT9/IXpb+QXH/wcvz77y3z9+b/Y7+KJAVOPq8zWZ9EkzLefUnCGGPPGyBj5bf8mjAP8uDuprxN10CTMNh/QidqESUgzapC3ilv85atjsTO5C91ly50UlU4Dz3Ix01NE6VXMyQwULxJsWE7dqd+DpfcwTJNk4sNEtmTsO21cI0XWydAMWpRSxfVnLc24jibZss0fEfCgdp9Yx6x0VrhZurXef9DpUcLCRSLHoTV0k5UkYkxHGMrcnOX1pVWhYh3xtD1LmIRMZqZJqTTL7WWiJCJKIupRjWH7eXKHbi/nqCZzO8rlQu4C9bBGwS1hKglxOCsqwSrB2vW2Eqzipfa+UsLm7PQvMpUBVP0aYRzSDtvM5LpZ6BPDQRWm0NXHqPQQ8Vo2Y60sorE3Mf1VTMsmbD7GQJPbJmNqpCOevXTubJTomPZacokgCYl0uJ4h82Vaa1pJA40ma+bQSvd1lSAhNpIrsdikFq0y25zFM1Ocz1zEUjYZI4/tudwLAxy7STluMeKNkN4QWBVqn9vVd4mSmLyb51LmCs8H2Et2mVwpR+S0eXfuLhqwjTnOrS0fYmxoeBxlRhmtDILh96NK19GGe+iABKWAtdT7OgowgiqxJ8FmgyoxXBLvxfIbCTGzzQc0ggYTmUmG7L0tIbIXqrXYnSEbRxj+KqZTYsyZZDGYI2sWUdkCreIV5iOfFX+VVthmyClvWf9TRgrHcAiSgKI7uJ1Gz8gwkh6h5lcZT09IoNkhmcpk1OnW1zg1hS76aMNB75KQNNYRs81Z4iSmETTJlfKk2D54K9IBD5v36cQ+57PnyJmHX17WwORC9gqRDkhIWAmXiZKQlpulZuUZU5vrRs7JolAopcja+1tOzYha4HczZurmEmooRksnUxyjtJllxCtTC2oM5S5gmzlswyZMQgpuEa31njMNKhSGMinYwxiGyVJnmQfmA27lPrCvMikFj5sPqfh1soVpLuQu4D35/e6LfgMzapI4Emx2Goykx/C1TxC0SGJFmISMud6mYJPILsDMl+JnnrFSfQBoEh1zr3aHTuRTcAtcyl5Ba0WYetEW6ugWjxuPiHXExcJFckYR6CbLKzoFgtYCxAGOa6Mbc6jC1SNdUk2IgaIUQekWRuFyt322YSa3oYy1wfUXmnGDpt/BxmWhOU/NqlMLaoxnxjmXukg0FJPohInUi2VuM3aWeUyaVnbLpZ6MoIaOuttdWfkcj1REnMRcL96QgLMBFdDhSb27LKZj2eTcLFESMZLaPjhK2yV8bxg/bFFwc5hbZLh7rh5XuFe9h0YzlZ1iZMOSOImOedx6SC2oc278fZSsEZJ9tJldv8WUN4VGY4UhR50n1cBgxBlHKUjbaVpsnw1qYztLppycLhsDa7ZaavagLOUw7I7wXvVtFpPl9bZQUH4dNRSsjxe2kwb363dp1qtkVIEPDX2UvFXiZjGDUgpr7Xw04za6tQooMnFC3crguMX1MdOMneneG7QmY8uYodg7rTX//NEvMe5Ncim7fbCltfCHaNMlyZ87xtKdFAbx0C2cp/+Jzvv/a2ayF/mi0T/Nr8/+ClfzN7hVfH+/CygGSve+007aREmAiUOYBNzIv2/bvm7azjCeGWels8JIepRO3KQTtXnWfMZ4dhxvi2QHMRGPmg9ohU2mMtMU7e5kL8/I4HndcdHA8zGVicIiHP8IETHJy8urtRaB588fKiDBZqeOicWl7FUiHWKrbmBMLV7lfvU+Gs10bpqRVyZaqG77WD9vJ79oT4XuKGryTxNFS6y0Vxj3ythr9WpTltfWCkbSITa7zxRWwxWWOyvd9xnzzKQvknPzVIIqhjJIr72vnTR5UL+HYRhcyF46sn5p3iqRtw7/DEOcLBk7s/78NLPPZ0gq2Zidvo4Rt9aDzZQy1oOCHfViRSy/cBMjf+mVZ3KJkSLxJnCAG8V8N95hmwlh1WjjufOMmfTmZZBNZTGZmWKhNUcxVcJV26/IVY1XeFB7gKEM8m6GRtCm4OSZSs+sLWcrRP/IE1mxTimYb88RxiFhHNJI1dazjDnK5UrhGmES4JnZV5J0BElAlHRnm7bC1lpUrSImItYxruFiOS/+yLFeNI4n0lO4ZgrLsLaZ6bE3EQFhEpIyvG0HojQG2ujNEopagy5cgKV3wUkTu8Pr5ahHNTwz/UqkshgcrbjJaqcCwLPWM4aK5X1ldtIk1OMqCkXGyBERYikHA4MkO4lqr6JMm9h7kV3EMWziJCYGfMekFUdkzDxpK8NU+tx653IjW7lcK14nTAKUUoTaX+8EDBKFYip1nmlPHXp5F/EyRbLNdSvU3cEHY+12bigDx3BoJ20sw8La5SFSPa5RD7rBWvPtefK50oGCBTQJnaSNbdhYdM8DR6VoxFV0pHhj+AtoJ23OZy9sysYQE6GUYqZ4Hk9lNzXo9yK2c5jZEXRrFVWY3tdDMyG2khDjJx0cw92UpXU7CsWUN8N0+sW173rxBmESYBk2EcG2Hc6XucrjUv4SS9Ec76xU1tLkLxHlgh2zmLxMa2iGTTSaehLRAdKFc+jKI5RXJLQlm8JJo0kIdbDeznguY+S4kX8fT9uPmW/No1DYxhaBCJZDyhriQh46cYeU5XK/+gCAVtRan3e6UdVfpb0WyFIP6uRSxfXXRt0J/CELI2xixAoKM9veO17cH5z1h7JCnA4v2mcpleZi4SKtqEXRKb0ygcQ2bAxlkOgE07JY7ayggbnmHEPFMtdzt0hIqIYVfN3GM9JkjTw3ijcIdbhlnzJ2S1heARU0aafGiOIIjSZIfNweZPAWvRUT0Yhr2JaJTrp14lL2Snc5mx3a3iYWl3JXCZIOruHtODnPj/31bGmtl7KltZMWK2vZ5GebC+RLY6g9tvlDApJ0Ea+RBhRJerAyh5XdMQxMDKUo2eXd/0CcGDmzwPncDFESUnJ7twJCqH1acZ1EvzhfuufOS+OFSrPQXsB2FX6wQqhDTGWtP+x9LjYzmPkJdGOBbOE6F0qvkWwYW8oaBW4Ub6Bh24euge7QjBtkzL33iYO1sYC99FnEyfR29XPcqb/LN53/SztmrLfm/4C4cBlkPGRLYfkD2HP/GXPlHeLhm3xs5E/xpPWYn3jvR/nvX/87lNyhfhdRDIicmWcmN0MjrlH1a0RxTMr01ttqvm6jUOvX6VhHLLa7K0uMp6a7S2AGC2TMPFeKWQpOYcsx/GZUp+KvdrNFtZ5SKpZfGUt3NvydVhZ6q2t9fho6NbBTm54/iNPFwMTZMHF7Y5u/E7VfyZBsYXMxd5l6WCNn518Zh9GGS8mZYsid3lTvYjOLmR/vLh2YmyAxX7RHHPPFZ6TM7gaHrBEypSwm5no9X/GXu5n+4m7mqbJrEyQ+trK6ATkD+EzrZTER9aiKY7ikDZkksFGoA2IiUsqjH9N88maJG6VuvdyuTa21ph5XSXRC3noxNpOo55nKnqAyw5tWKJv0pkmbaWzDJmduyGSpFMku7fLn4/UxEYmOX6njtvHiBHXNrT9r2B6hXBzd9ZmqvzZGayrFbGOWnFVkubNCOTWCJ3VV9Jn0QsQ6rSHr5GiGLSxlknppkNrCwTKcLVeD2pjZYzw9gdIGofa5V7+NH4dMZie4MXyFy4XLRDrZFFRm4TDqvsg49bz/vJ+Ah2Ats1qYhIxlxphwp/ez6wcWZM5jpMfQ2GhloNHcr9+jGTaxlMn14s0T0Yg6i1zDXc8+k7Oz+15CcClY4EnjCZqErJul5bfJu3lm0hcJvQmM6WFQxqbgl7w5xOWCSawTslYOpR/RDjtM5y6R3SElt4VDbS2Vt1KKq4VreMb+ovf36vmMl4MGjEmg2fFZDZeYbcxiKZPLhau4qhtoeyl3mUZUJ21ltg1QUar7HacMb/3hZ9bOHTgrzZz/lPnmPLZhc7VwbX3gJW3mGPaGqQc1LmevkjE2B7k8ac0ShW3q9Q5XCtdw9tlP0coiGPkCVBJsG5AnxF5pNA+b96n6VbJOhkvZq69kadyujbLx2mfh0NZt7qzeQSm4lL9Mmb0FeGXNAk+aj+lEPolOuFa4sWMWk+1MZaZ52nxCzsnhmTn8QgEjN9OTzK7ieGkSHrcestJZJe/mmElfwtgw0Kg1jKUm8CwPS9lkze3bEwVriILVXb6v7DWoBzUm0pNbtoE860VQw/NZqs8lJNxvLaIzk6QNm3OZyW3zmT7tPGaxtYhjOFwtXJN2sTi18maJ/DYZYlMqzdXC1e7StVaGu+Ed/DggZ2cxMNAa5v1nPKzfZ741x/n8DNOZ81jK4lH9EaYyuVy4gmdk1u83iZEiHPsoihAvbuE0H5O1s2RMCSgeRI9bD1ntVPB1C9t0CAKfalDZcrLRy0ysPQ0eF5wSNadKqENGX8qW5pjuerbsnJNFbdP3fbkv6Ov2egb7mbEbDNtjAze5w8RiZMOSUuL0UBgM9TiAsJ00uF29TaJj0m6aOIq3bQu5KsPl4lXaqkY6lcPebkmb9VUU1rKibfFZzg6ZPWIi7tbu4Mc+rulyvXgTQ++cKX4pnOdp4ymOaXM5d1XaV6eQ1ppfffgLTHhTXMptvzymChpYK2/jX/n6YyzdyZIUzpM4BezHv008fBOlFF8z/fX8z3d+kp9878f4v77232EoyQgiuvedkl2mZJcZdhr4SWf9GVYlWuZh7SFKKS4XLpE1Czxs3IMoolH3ubaWXbjgFKmFFcIk3LZ94poutajCSnuVC4UZYh1hrvXx9/U8zJvCODeCNky0rDByZhTtEnWnRqQjht2tV+rJmLld+4UvP8Pptmc+8KI9s2HsMGcUuVLoZlh7nlFMKfXKaippK70+juRaLvfqt+kkHVb9JQr2EOezMwM/OeRpa5blzgpKKa4VrkkQz5qObnGn+h5REr+SRfs47ZYtrxqvrE+uncz66ysHodS2mcoc5W6KT3ju+fOz3QS6w93aHcIkZCo7zfCGFbTyZpErhStEOiJvFrf9jL1sp+gOUQvrGMpg3HZp+i1c090U0CZEvwzWKJHou3F3krxVwDbsfWWY2SqzRytu0o58AJbbyyh1lZxV3LHR3NEtHtUfoDCYyV7Ycxk6cYswCQGodFaZTE0f21I+G1MYaxL8uLvPkY7XUtzKoM8gspXLtcINgsTHM/afgS5Y+54TEqrBKhYuVb9KmA5w8dbTsG6klCK3oVExk76MUnvrSNaCKhqN1ppm1MRzeh9sFumAR80HBFHIudw5MjsEwIn+W/FXSHRCoBMaUQPX7ja2beVSsre/7tTjCo8bs6TtNNPpGa4XbxAlEWnzYHVKqe51FyBMQjpxG8fqXrsNDKa9GVT61ca5UtCO2th2t0Ed6fBA2+9lxkpxtoU6oB50l2lqBE1CHWzqxAba53HjIWESci47s+MMt3pYI9YxaKiFNWByT2XQxERJxPn0BUIdMpaeONAS4wVriGJxeNN5JwGZJ1NMxKpfQaOp+jWCtP/KgJ6BuZ6N+GW1uMLswh3itmI6PYOJteO1+bm8NcS1ogvoVwbXEh0TJiGJToiSkFjHmNsEH1T9CtDNgtyO29iWtIvF2eQZ2fVz6UrhOkHs45ndTFEAftwhSHxi3b0PNNbuR4lOSHTC0/Yj/DCglBpm3J0E1NpkJ5ec5XKrOCSTPgaUUtAOu7OQ/TjANVKAQcVf3VOw2V7ZOFzOXQNe7V/aOFwtvlrvNooIeNR43hc8T8bI0Y5b6xnsl/waQ+7UlpMPhTgpmlGLRCeAwsHhYvHqttdOA4PruZu4WfDrrGcT38ph+qTP21WahPnOM8waDKdGGbZHt3y/UrDcWSbRCZ3Ipxk3KUr76tT5zOofcq9xh7944dt3zmo29/soEuLSjWMs3UljEpU/gPPkP9B5/3eBYZKxMnztuW/kF+7/DL/26Jf4hplv7XchxYBJG9lNYz6NsLE+Lt8Im2SMAu24g4dFohPCJMQ1vW57LLt1e+w5U9mMuGMUnSEMbVCLK8w357ANm+nMzKasZrvZ6vmDON1s5W7b5j+srdozWmsWwmcst5cY9srdSSvb3JZKdplUMYVaC+Bthi0iAlY7FTJmnhV/ZaCDzZTqrgYA3f0OkgBPYpEBaEXN9X5hNagw6o4f2/P3/QjicMPPweYX95CpDF6t86P2xI5tsWbcWI8JWOksUXZGNh2brNmbJY5d5XEt323vxTqmneoGm+1nNRQhjopcKsUmCoOMmdv3UmbPbRykSZtZPMvFUAbD3t4GUZc7S7TCNs2wyWqwsuftps0sWSeLaZiMpft3ozMwOZc9R8ZOM5EZJ3WAICZxfGzlkDFzmzKE7FU5NUreyVFOlRlLdYMBCu7W6bF3ste6OpQqYxkWnuWSO6Il0GpRlZpfpxN3WGjNH8k2RO8MuUPdZTNNm6y1t1k2SsHT1lP8uNvRa0Q1XOWRMXPbLj+8G61hLD2OaZhknSxp89WybDWAr3U3+1LaTjOSHtkxu58Qx8FRDsPeMKYyGU4NvTLAVwsr1II67ajDYmfna2TOzmMqE8swydt7r9sGFtOZc+SdPJfyl0mrg8+gk6CD08HEouQW19oZeRz23s5QCp41nxLGAZW1a/5Gu9URz8hsOYvTVi5T2Wkydpqp7NSOg+Gj6TFMwyTv5Mjs8V4lxGlns9YH2ZCBYMybYNQbZzI3RcbKMuQOU3RLGMrANBStsIMfh8w35/F155XPlGv+4NIapnPnyNgZZvIX1jMLF92tM+EddlvbVYWt6t1GtfBFX3BxrS+YsXJk7DSWYVJOjQzkAwUh9iNn5/CsFJZhMZx6ddmyl5lYFFOlbYPqe6HbrprCtWxyTo5OFPK0+ZSEaMv3aw3DqWEMZZCyXDIHnDQmBleiE37l4S9wPnOBmczFHd/rPPtd4uw5tNObB5mnVTTyBkZQxV749PrvzmVm+JLRP8NvPP5VPrf6J30snTgJSm4J27BwTZeCUwTgXPY8aTvNWGZsUxapndpjABYWeScPiSJjZ6gFVdpRh1pQpxZWjnZHxKmwWx3rpZCAueYcQRwy15wjJNjx/Z6RJaXSOCrFUKpE2uqO+1vKZmjAly3WGiYz02SdDCNemVyPgoROg5yVx7M9LMNkJDU6sP3CIWeIUqpE3skxktp64sZuNtb5+eb8rnU+Y2ZxzW4cxFCqfKTH5vm5b2CSMXMSaCYGhmQ2E0fGVg5X8jdIdIxl2DxrPKMatCjZw9sOcHpWN4OIQpHaZg3jrVjK5nL2Gpp4x9mGx6FgDVHMDw3sDVf0hqs8Lj2fqUTCWGoSS9kYh4zhDQmo+CskrRZKv1j/PG8WuVnMYSiF0kcTJ+waqfX0sGlbAiUHXckuky3mMJW55+ue1pC1MrTDdjdQzejNDOghe4RisYTC3FcWpqyZ50J5iqWlOlp3s1vWgioZS5aBEv2gmEqdYyI1udZO2VyXXTOFQqHRpK2dH+rkzAI3S7cAte2SO9vxzDQld4iUlXqlDOLsURhMp2cY8/bfztAasnYGnyaGMnDX2tZ+0qYaVkjbabLGwQbPhu2RV2brbaVsjzFUHN73/UGIsyal0tzIv6+byQyNudZfzhRzKOB+4y5R3MK1HKwN9xVNQjVcJdQhQ3b5SAMixMFljTzX8nm0hiQVEesEWw3WwLBjuOt9QcdxWPCfkbGyXMndGIhxFiEOItQ+q8EKKStF3ix1MwIUbpLoF9fZQTBsj1J0hnh39e3ucrd2FrVD+cr2GIViEUOZmHJunjqfXPxPPG494tsv/bUdM2kQtrHm/4Dg3J89vsKdUEl2ijgzifPgXxOOf3j99x8Z+WIet2b5yfd+jP/+jU8w5A5uxh3RXxkjz83iawDrz7XyZpFL5XPrY5p7p5jyzjOamsBSNsvBArCKQq332feqGddpRg3yToGUkrH8sywmYjlYwlIWRXvowJPKX2Ypi5SZoh21SZkprD32Nw0MzqUvoEnQWpOQnIgVoDJGjqu5G/Js9yW2crmWu4km2fbZ/iCwlMNM+hJKQZhELAZz2MqmYJf2fE5067xLO+p0M4ftUucdleJaoRsHcRLquBBHQXqk4kiZWJjKYiVYoBouUau3ibIRY87Wy0kN2WWcgotC7TvQQKFQA1KlpTFytiiMfaW43smT1izVToWGscKImtqUZtXEPNJlSzJmjmuF60Q6IiuBPifCQRqwE9458k4B23B6OhBx2AdQCTH3a/fwYx9DGdwo3urZeSXE3qlt63LOLHCteI1Yx3tqoxxkdpFG86Bxj3bUQSnFjeLNTUt5irPpMO2MCe8cZiaiY8Y4yuvWseY92uHh69he27sSoCDE3mjdPd83Dt0+D0i6mL1CK26QMtObAgtqUYUH9QcA+J7PtDdzjCUW+/H8mmlgYQxg7G3WzK/3BWcbDwniEEMZ3CzekkFzcSIpBY8aD6gHDRSKq0WbtJFF6cF8RGZqi6uFa7Tj1lrm8Z0vFHJenk5hEvArD3+Ba/kbTKand3yvPf8pVBIQlV8/ptKdbOHYF+Le+3WM9gqJ182uo5Tia6a/np+5+z/x4+/8Pf7m+38Q29jfZDFxdvTy7rGxj192RvEKHqYyt8wsvp1Q+9yt3SHRCUudJW4Ubg10EIg4WvPtZ8y3FgAw8oqCtbeVpnZjYHI5f4VW1CRtZfZVxxRGN8BHcaJqpjzb3Vr3+fvJ+Ca1hvnOExbbSwBczCsK1t4y63Xr/NV91fnncRBCnFWyjKY4FolOXvy8trbzdmzDJmXIg1Vx9ii1+fxISHZ49/5oNL5uk7Dz+ecZGXJmoWezX8TgMTDImcWBm/GmgUR366fWer3Oxnrr5UOE6AfPyJI9xDUyIcbXbfQ2kcNKQbzWZtJar58TQhyUQXc5e3etba0UxMnx1zFft3dNPS/EWRQR4uv2ru+zlE3eKr0SeLpxCbhY7hlnSqgDgi2WVD0Mz8iQNrPr9ep5FgIhTqporS+p6bZ5Yh2tXXMH8ymirVzy1tEu2ykG2799+i+pBCv8qbEv2/W9zqN/T5ydQacGe1myQRGNvgGmjXP/Nzf9Pm2l+bpz38Lj5kN+9u4/lqXJxbFTGGTNwr4CzYD1jFEAWie8fG8LtE+opQ9+FkRJRESAYXTHKuMeX8csHPJWSZbsEydKvDEmQe/cp/V1m4hw/d9S54XYH+m9imMx5A7j2RapqM2IO7bt+xaCOZ41nuGYNpfz1ySrjThTtIapzDmWrAXK2QKun+/RGKjmcesBy50VMnaaS7mrstSCGDgmJjP5i6z6K+StHJVgmbnmPI7pcCV/VWZuixMvJuJe4w6NoMlQqsS59IVXg9a0YiZ3gRV/mayV2fdgoxC76kMdWw2XeFR/hGkYXM5fkXotxBpft7lTvU2UREzlpijb2/eTt5OzikxmJwnjgJHU/v9enEzNuM692l00mpnczJ5nae/FxjZ5zspJhlVxYmkN5zMXWPaXSFkpHMPlvdrbBHHIRHaCUWei30UUYpNaUOU3Hv8qbwx9iCF354w0RnsFa+HT+Je/7phKdwqYHtHoh3Du/yada38RrBfLFU6kJ/lzk1/Dbz35NSbT03zV1Nf2saBC7I2jPGbyM9TDOkWntCmjeDVa5eFa9uPL+Sv7XkFInBwJCbdXb7PQWkQZMJU7T9Eq9btYQvTduDeJqQws06awwzmxFM7zpP4Ey7C4Urgq/V8hDkCiDcShJcQ04hq2cvCMzJbvMbG5ULjIUrj9GvZKwWpnpZvNJg5ox00cS4ILxNniKo9pb4ZyLseSX0cDjbiGJiFr5g+UTScmoRJUAWiGLYKkIw96xUDKGnmUo9BKs9J6unY/8GnHLWy5H4gB5Os2ftIhY+Z2DeINdEAjaAJQ9WtMeQmmevWanjFyZDwZCBRHZ7c6prWmmdSA7rJq7LKM025qYRWNJkpimlETz5E2iDhbtmvLt6ImYdKdPVvxVxlxxva9ZIepTAmYOIMaUX09k10trPUs2KyVNIh0SNbIk/XyPflMIXrl+dijY7h7ztLtGRmmve44ZTVawY+7GV5WOyuMuROyTJIYKL/66BcAzReN/uld3+s8+tdgmMSyhOa+BJNfQvrZ7+He/y38q9+46bXXSq+z4i/xiw9+jiG3zBeWP9qnUorjEhPRjOv7uq8MmqI1THGL5RLrYW09k08jqkuw2SkW6YBGWMfChkRRsoYx1MGWOmzGdRLitRUdDjcOJES/OcplypvB120aSW3LsXulumMxGk2YhLSiJq4twWZC7JcEm4lDe9qeZam9jKEMrhaubRtwthutoeyN8qTxGNdySVvyIEqIarTC/dp9AKZz0wfKeGBiUk4Ns9heIudk15fSEmLQNOIqd6t3AcimPMIkwrNSpK2D3VeEOEqB7nC78i6Rjsm7eS5nr+74wMrBpegWqQU1hrwhzAMO/ghx1KrRCg/WZkGfz51nyB451OeVnCFqQR1LWeRsCV4QZ8tObfmMlcOzXII4YtgtS9CD2LO8XWDZWCIhoej0JnNBK2lwp3qbRCeMeCNMeed78rlC9Mrj1iNWOisYyuBa8fq+AwPSVhbP9vAjn7I3KtdcMVAe1O/yH+f/PV828ZV41i51O45x7v8WUfl1tCXje/uhU0NEYx/Cvf2/Esx8JdrZPNb0p8a+jFpY4yff+zEyVoZbxff3qaTiODxpzR7qvjLIim6Jir+KgUFe+uCnmq0ciqkS9XqHolvEVvaBPqceV7lX7WZOnshOMOZM9rikQhy/QPsbxu5zXMpcZeOEWq1h2C3TDjs4pkXGksBcIQ5Cgs3EoSgFzaibpSPRCaEO8MiQENOMG7hGal9LYQ7bIxRKBQxMDOQhrDi7OlGHelSlE7c3/Y6D9ReYSE0zkhrDxJaZKeJYBdpfy/yU3fW6HiQBem3tWAuHW6XLmFgHyugnxFHwdZswCciYecIkJFrLKtKO2mt1d/vrq6lMZjKXiDIhNvaO7xWin/zEX/+5Ex+87fFcziowk7+ArSxJRy/OHD/ecD691JaPdch05hyOkZLlwsW2OrpFlERkzOx6m9gzMlwv3gINpurNsF6Q+OsZMFpRC6WQYBwxMJSCZrhh7DEJSJn7Cwqwcbiau05CjIVzFMUEoJ00SLQmbWRRStr7YneJTviZez9FOTXKG0Nv7vp+++nvYHSWaN/49mMo3ekTnP8K0kufwX3nZ+l84Ls3vaaU4s9PfR2duMOPvv0/8Nff9wNczd/oU0nFUerFfeW5tm4RxZvbav2WNfLcLLwGSmHKM7ZTTWFwuXiZbDyEqQ8+hu7H/vqYfCdqs9+m0ovx0tzAnAfi7Il0QCtu4xlpLGUTJsGGsftOdyj+pT5uyS6TKxUwMCQmQYgDOrVXfd/3+YEf+AHefPNNvuRLvoSf+qmf6neRTiWtYTI9jWenKHvD5Mw8mpj3Gp/n86uf5b3q2wTa3/2DNrBwDnVRN5IAu/MMK6of+DPE2RARUImW6ejWvv/2KIcMYyLeXX2Hu9U7NKIGeTdHxs5QTu2cWcRIOtjtZ5jxVvujsHAk0EzsSa9qSah9ble7dXm29YDnY+2GDrE7zzCj2qb3560ixVSRtO0xmhpfq7O9a6o04irVaIWEpGefKU4WpRPszjxWsLrvv+3oFu9W3uFO9Q7POo9Jm1lG06N4VorpzDTo3c8chcLGYX9nmaYeV6jFFTSJXMXFthTQi2eaJWeYvJNjxE4zqeNt2hWbNeM6lWiZhPiV1xaDee5V7vJe5T0acW2Lvxbi9Co6QxTc/Ctt+Vq8ynuV97hdvUM92vt5YcZN7PYzjKTzymuB9lmNlgj0q69tp1fXDXE0mnGd9yrvcqd6m4Vgbv33WmvacZNmUl9/KLQTK6pjd55hJMGm32/86nNWgaHUEJ7tMZmZlEAzMVC0huns87HHMhlj66wDVlTr1nUdbvm6gXmgQLOXL5MRAavR0itjSS+u7e+xGi3tezvibPrtuX/Lg8ZdvmLiz2OoXcY/tCb13v9KVLyGzsgy2gehnQLBuS/HvffrWEufe+V10zD5+vPfwrg3yd/7/Cd4r/p2H0opjtpe7yu7We2s8t7qO9yp3mYxmO9Z+RJiKtEyzbj7fMtI2mtj/s09t99NZUmg2RlhKAP7kGPoJbtIOTVM1s4wmhrf19+G0QoLS59mvnqbef/ZgcvQD+2kSSVaJtZRv4si9mGrS2CYhMzW77C6/BkW62+TEO957N7CxsBEa73+/Ggv/WwhRNepzWz2d//u3+Vzn/sc//Sf/lOePn3K3/gbf4PJyUm++qu/ut9FO3VyZoEb+QJ24xFq9rdZtRXPdItK0GQ4PcSc/5iyM0qZo09BqdDYS3+Cbi6hTAtz6ouITVl+TbxKo3nYuE89aGApk2vFm3vKwqd0gr36eVRzEV26SJC92POyhTrAj7pBms2gxa2hWzTCJtWgguGYW5ZT6Qhr/g+gU8dy0uiJj5EYRzdbVxxcpANma49oBSEluzxQs30UCU7lHajPQeEcfv7qoT4vSALCpNtZawQNdEajlMJe/BN0YxFlWlD8Cp53ESxlcyF9+UgyKdTiVe5V7wFIOvAzzKi9TXX+jzBNh8z0nyFyR/f8t524vZ7xoxk2MDzFZOocyjvazB8r4TKP6g8xlMENEnKNKuQmCIo30BJ6JtZYYQVz4U/QhkU8+jqxefDl6B3lciV7EevZf6befIK209jnvwJTbd2mbiUN7tRuo7Wm7A0z7V3Y/PrajHGtNX7SIWvKMh7i7HCUy6Vstz218V7xIiMmtKPWnjIIGkmA9exT6LCDlcoRjn8UvZbVKibivdrbLLUXyDo5Plh6E3OXJVTs9lOM5XcgVSQcfj/JAZdcEQejSVgNlwiTiCG3vBaMvpmfdF60PYLGeoaBWry6vjzrZHaSUWf7gAMzbmI8/T2II+zMMMHoF4KOcJY/B51V9PA1Am8aE4vz6YuS0UwMrJxZ5Ea+uG39tKIaxtNPdut6bhy//MFDb9OMmvDgj7CrNeLyB4icEhrN/fo95tvPUMAHy19I2ui2uw5ybRdn26q/wi89/Hk+UPog05lzu77ffvqfMOsPaL323bu+V2wvnPpirJV3SP/+36HxZ/4+iTe86XXbsPnGmb/Erz78Bf7eW5/g/3Tz/8bN4mt9Kq04KrvdV/aiE7XRax/QCpv7zga15WfqFvfq71EJqmSMHNcKlyksfB46VRwVoN0S2nAJR14nMVKH36AYeAkxK0E3iH3IKfc8+5LSCd7qu1xuLsLQZXxj789TlU5Q83+AWnmXtOURT2dRqZPRn/B1m9vV90h0Qt7NcTl77USU+6xz6vdQlQfo7Chh6RZ67dlaEAWkl94iaDwDK4VKn0dZxT2N3beSBrWgijLhWb07yWsy6+/YzxZCvHAqg81arRa/+Iu/yE/+5E/yvve9j/e9733cvn2bn/u5n5NgsyOidIJauY2OAjqNJ1wcvcHnYx8FVDs1mmETXfVRsUv6gDNFnjOaDahvPftb5XPgr70WRxhRW4LNxJY0STd1KhDpmFiHsIdgMzOs0Fx5i1jHZFdCjMz0vh/M7FSHyeVxs2lG0qO0m08peyO0ow4P1h4mtOM2F9KXX/kzlYQQdGfV6rCNkXQk2GxAPWs/JYxa1OptzLxJwRre/Y+OiRk10KuPAA2r97v12zz4kmeekWY4NUQtrDOZnlybPaKh063/KokgbAEZGkmVdtSmYBdxeDFYstv5kmT2FlARxC9mt3civycDQOLkqdQeUPW7Wc0MfwF7H8FmObNAwS3QjlqMpyeIdMRqsIKlTAp2aV+Bo/up1+HaEmxpEsLld9FmCSoPMbNTRJYE7Yguoz6LXmsHmM1nxAcIFtYk1BpPSdpNysqluXSP5cZTlDJx3GlGcte3vOYGSbA+wN6OOq8EKox4Y7SjNo7pkLMKB9tBIU6wMAmphCvYhk3eLKGUouiUqAVV4iRhyC2vv3en+4OZNdHhWtbwoIVKQrTZHdLRxDxrPqERNqgGVa4WrlEwt29jKgXGyu3u54XzmJlxEk8C8Y9TNarwqD4LQBD7nEu/OokpbxfIOzn82Gcs/SLDQLAhQ1kQB6/83UZG3IF4baa+X0eRYPor6LVBdLX8HurcufXreC8esHR0i3pYI2vl8PbxsGpTuZsNaNQIWx6q1kY9L9c+2v/i9NmpfqpoQ13vrG61Ss6+Ga1nhJ1Fqq0l7IqNMfIxtEqohSssthcAeNZ+zJXsDbRm7dpeI07iTdf2A227R/1gMbi01vzTuz+JqUy+dPzLd/+DOCT1+X9CVLpBUuj9xNezxaRz/S/j/ck/JPOf/jsaX/IJdKq46R2O4fBNM3+Zf/7oF/l/vfV3+J4b/y2vD32oP8U9IdavW4oTc/8+bLun6JbIOVn8OKDsjVKJlomSmJIzhHmQR69KM1t7yFxrjqpfYzrrkMQdCLoTuIzVByTDKZK4idWaJ8jOHG4HxImwHCzypPEEgCSbHCgAJiZkNVjFMkwK1uYxTCusQPVxt920fBsjPUWi9lZ/lY5wo5i07RHGAcNO7tDn1XG1gcIkXJ/Y04k6Emh2Ahjah5W76CSCyiy2VSZqJqCg3VbY7RUIA7KRjdusERSKwM7X+oSI+7W7hElEpAKUNjCVRRDvb8U2Ic6yUxls9s477xBFER/84ItZbB/60If4R//oH5EkCYYxOFlkTgutDEgVobHAUGYC3xniA+kpGkGDWCc8aT7GdDV+M+F68SaO6gYSGEmAGVSI7dzeAxrqNaJ3393yJev6dfTw9W7gW3qEyBnq0R6K08bA5Fz2HAvtefJOnpSR3tPf1VVEJawTR21ir0hWHWAmyS51WGWzXCxcJBeW0bo7c/05BVjBKgpNuKF+J6YHQ5dR1UeQmySyjj6ToDiYjSl4B60PkxgpDCfdHcRwsuhDBiwaynzlwZlGocvXMVdvoxwPUiU6nQp3q3fRWrNqr3Atd+vFH+xyvrDHDmbRLtFKNQiTiDFv7MD7JE62sHgeq70MlkeQGtkx2YAZtzDCBrFbIlE2prK4lL2y3kF91nnMfKu7TMKFHBTtfQSO7qNeD7ll2nEbSyXk05Pgt8FOHyoQVJxCzlrgoVJo+2ADb6vhCo/n3yZ+8hi/OMOwGkK1HqGzI7SezYOa3PKam7cKlL0y7ajNZGbqlUGcjJHjZuH9+86Wo0iw/GW04RLZElgpBo/SIZa/SmJndpzg9LT9mJXOCgCXCwY5s4irPK7lb756Tuxwf+DGDeyhi1B/ii6c33QfsJXLZG6Kp42nDKVKuz7c0hq0N9SdrGJaB75uiMN48eVvt8C7hcPl3Ksz7EvOEK1UiziJGEntHDgf2SXswjlUaxE9dIUEE8NKdzMMxxF4w2itMXSIuYf6vJuYmHvVOwRJiGWY3CjeOtCyhc/PhSjvEdXa67/eT/tfnC2RM4Sdn0J1VkiGrvWmr+1kWVhdZrm9jMqOkUuq5Mwi57NTOJ0VLLeEqV+MMXev7Td687CyR/1gMbh+Z+G3+ezqH/EN57+V1B76dqk7v4LRmqd1/S8dQ+lOP+3kab/2nXif+0ly/+H/QuOjP0iS35xdzjZsvuH8t/Ibs7/Kj73zP/JdV7+XD498UZ9KfAJsuG6dlfu3Z3tcyV8nSaAaLfOg9gCAIO0zmXpRn+xgBY0ickq7fmaoI8qpUdCKsjeM55TXxvwfwvgHiIMQlIF2Tt/xFFvrxXJ+8505Ku0lMlGLVP4CKXdq/bXY9LAtBx0FqFQBvY/nXYnh4AzfZKKagsw4gTtx+NIeUxsoY+YYS4/SCBuMpyWD1UmglYNK5dGtFZSdIm4FRO/eJcg5PHryhLT28Do1is4IcceEfc539Yw0npPqXn839LO3eh4rhHjhVAabLS4uUiqVcJwXA1rlchnf96lUKgwNyQWh17SGoPwBrNwqpp1h0sqgNdSdCs24QaA72IZNR3dI1oZSlU6wFz+NblWwnTRhj5b9C9LTqMyLmblCbKdgDVHMD+1rINBXJs3xN3CiDtXMGJljWAIxZxY4lztHEPtMJTHGk08C4Iy9RpCeXn9fkLuMyl+Ruj/gxr1JAqdOXscUrMG6HyWGQzTxYcygRuzsr3O5r+1YGVQUQNCG5XdJjJH1ehslMSi9lgWtdyxlcz59SZYGOuNy2WusXhjGNmzSO2QVNJIO1tPfQ0f+2pJTb6IxNtWdWMcvfibe4lN6w1YuFzJXANCp8+igRuzkZbkzsUmQPY9tZ9DK3NMA9lYSHa3/HMUBRqeEO/5l+GGb0Wj7nPMGJtPezK7X1/1ee53qHfTKXZQysCffJHQGJxOoEAqNs/QZdGMB03Jg8mPE5taTV+LkxbkV6xdhRftuj2iNX7iOKt54pb2vNVzJXKfsjGAbzp6Wqw1Lt7DSY2jLk4kqfVCwSkznIsI4ZNgd2fZ9W9UTC4eZPbZrtTIIhl5DDasX7W0rhzn1MYywRegOodDYS91l7nerz7vRJOv1PNGaRGtk1W9xHLRhEQx/oKf9vTA1Tjj5BcTpZaqmR3qtbk/Vlym2mgTtBt7M5uAy6WuKvXjaeMr/cvenea34Olfz13d9v1F9iPvOzxNOfQl6Q6ZLcTjaG6H9/v8G7+3/mdxv/59pvf5xwvNftuk9lmHxdee/mX/55Nf5ifd+FD/p8KfGvmybTxRn0fPrfrzhBrCx/e+0ZmH+8yjAGXs/QXqKbWnFxdwlVoMVLuQukje7ffsgdwmVv0ygY5mQdQYNO2V0VoPu/nwQSRIz1HhMVHmAUX+Gdf4r11dLSEyPaPKjGGGTyC2h99l4D7IXULmLJ+6ZlEIxsYclFsXg0CjCkQ+uJbDJohcrACRKo6OYpU6Ml7lMIR7D2eOzJQOLC/mLVIMqWTtH3ixu6k84rScw/9nuz2PvI0jvvuy5EGfNqQw2a7fbmwLNgPV/B8HOSwxspAZgQOx5GQahLLtSNpH3ItpXKchbxe5/dp7AalLMW3hrGaQMHXSXcVBA2MJMOmhzD8FmOx0L9fxY6SM7ZifqOzmgk7Jvvfou9vP3eatIkJkkiAOGU2MH2/ae6vCG/8Wg7HTPLbvyDus5yMPaFts/urp/WIN+7hxXuVzlMlkosxzVB7Ijo80UkdfNPnlUh8SIGpDE3Q10VsnkLnA+d55m1GDYLaNQLza+x/NlPwatDvbz3DiKbQ7yue4olzF392XCzLgNsd/dB7+GQUKiNgcXj3njKAWmMik5Q9tW1S2PxwHr9XGcn0dtUOpHv7ffe4ooVV77acNv93G8h9xhotw4YTZiNM6igpDiEnS7jOGerrk9Pa5BZe3zEggbKPfgwWaDUu/67azv/17tpb4YJNBZq6NxgBm3SKytg3OmMtPY5jyu6VKwiztfvw/R102ZHuPmDg+vXvk8c73/3quqMYjnWr/KstuxUBiMOIfPtrv3/dtcbxIrS2J1swIYxNCpbqjP7W3r825sbC4UZlj1Vyk4BVzDPdDnvNwvXu83HbD9f9Ycpo90Go5vr/ZBKSgP32A1us+40b2GG4BqV8iuPaDVcUx4FHNAjqAffFgnoY4Mctmei3TI3/39v0PayvDlE1+16z1YRS0yv/8JtDdMeP7Pndh+4KFtGCNSvRxLSw3R/sD/EefuPyfzh/8jwcKn6bzxcfSG+6CpDL5m6uuwDZt/cucn6MRtvnLqL/SwEIczMPX+5fHsU37/fvmaWLJLhBmfSEeMpsZfvB7UNozl13c9DmkzQ9rbKsusBmUQpbqTFI7zcA7i9X+QynLULGzGtxnL3Ot3M56ZxF/4Q5RbIqNSqKiB2hCwmFgZEqtb7w52aHv4TOqQbaCD1NeTVJ9OUlmPgjadF+MYqgKA10o4N3KeRXOVIaOAUff3dd/Jmnmy3uYA3vV6FNZfXMODOurgScBPhUG8H4j+O5XBZq7rvhJU9vzfqVRqz58zPDw4s3sHqSwHUWar8udAvQ+qDyE7DqMTsIclTsOWR5TfOr24lfewy8dzrE76d7KTk7Zvx13eMYqH+vtd6/Da/my5X5mrYDa6vfXxa5A+Wd8VDG79Ou5yDepxOBbhRWAVggYMXWE4n2eYrWfkDco1/zj0o04c5TZPdB1P0qCuQHMRSpdguLTFm3JMsvcZhRuPx1mq19vpd/3o9/aP2173d6g1TWS0ugMp+c1dxWOvm+4tWPgcWGmYuATOwQIfNjpr3/vLzvr+79eux8t4P6zcAW8Yxs+Bud3wSo4pdl7q8LnTcn8YpLrW77L0e/t79rw+p8swNr1Dfd5dd/zn/KGKE7Y8olz3XMjlXpwTJ+k86KfD1LsTU2eP0QfPvX/zL8zXYfldSJW613/r8Ks0vGyQ7weDXEcGuWwAWmt+9I/+3zyqP+S/fv9/w2h2q37mBnEI/+5HoL0IH/1vyWRl2bxM5oBBzDty4Qv+K3h6E+etX8apvAt/9v8OQ1c3vetbCt9M/mGWf3b/Z8CJ+N/d+HbUADxtHZR6//J166zcvzce/9Gtnhmkr4HZ6j6ZH78K3sk9DoNS12CwyjII9nQ8rD8LS++Am4fxGbD3/qz8OPWqDXRa68hp3a+D2FhXck0YNUa6z03zdu/uO5krG57HXj2Rz2OPgtRDsdGpDDYbGxtjdXWVKIqwrO4uLi4ukkqlyOf3nl52ebn/WWeU6p60g1CWw9h2P9QUqjjZTc260tzbZ9XaRLX2lq9ZtTZ6qd6DEu+w/RP+nZT3cIM9Kft2Ur+L3eowy/Ud9stE5d4EQLeA1tHW917q5/c1SPX+pNbbXlOZ96MyMJTf+Vj0+5p/HI6yTuxW949im6emjttXUcUraK3gEPVsq+NxFur1do6jfgzSNb/f9nu8Va1NVG1t+drx180sqvBRUKBrMdDb8/C0kXrfO3uvL6Oo4igaYHXra/q+t33C7w/9ONf60dbZi5N33el9fT4MVWsT19vkch71env9GJ6E8+A4HEW9P3l19uhtf0yGUcUv6p4vFR/we7/tAbwf9LuOnIa2zr968pv820f/mm++8i3kkhLVbdrd0M2G5H3yh7FW36Fz6ztIKECj93XtxFDdQLNm04ej+o7z70e9MYn77s9j/ObHab/xvYTnv2LTWz5a+tMQmfyzd3+e+eoS3375r2Go3SfPH8agtnVe9vy6pRRn4v6992uijcp/IQC6CTRP3nGQNv7g2t93U0IVP9YdY6mGQHgMJdy/w7aB+t1eOYzT0NY5Tq/cd2qtI7jvWCf2eexROKrzay91XwyuUxlsdvPmTSzL4o//+I95883uReDTn/4073//+zH2kDnrOa0HZ63mQSrLYWy1H/tdA3zHVNnHeJxOy3eylZO2byetvHutw9vt1wna1S0N6vd13OUa1ONwXLR+kW53p2MxKNf849CPOnGU2zwNdXy/bZQdP2vD8ThL9Xo7/a4f/d7+cdvr/g5a3dTr/69Hn3fGvveXnfX936+9HK9eH85BOwcPapDqWr/L0u/t78cgFVO91C9ed4KOZz8dpt6dpDp7XLYeyzxag3w/GOQ6Mshl+92F/8Av3P8ZPlL+Ir5g7ENUq60t65EK29iP/zdSb/8c6Jj2re8kKVw89vIeGa0hjFFBiApjVBRDkrx43TJJXBvtuWC+eI6zfk7ooz3/dGqY9vu/G/fer5H+w79Hp3KPzmv/ezDM9fd8ZOSL8cw0//rpb7Lir/BfX/8+Umb/MgQNSr1XL923z8r9ux99hn4ZlLoGg1WWQbDX49HrMZaj0Ks20GmtI6d1vw7iuO47crhfJfVQbHQqg808z+MbvuEb+MEf/EF++Id/mIWFBX7qp36KT3ziE/0umuiFXB7r+vVtXxNi4EkdFmLv5HwRp5HUazGopG4K0V9yDgrRlctj3biOlfe62b/1i98LcSbI/eBU+Y/z/xv/9M5P8oHSB/nTY18GgPIrmJW7GM05jM5y97/6Y8zKXdAR0cgbBBf+PNrp/fet/BBzoYK1WMFcrmNWGpj1Fkajg+r4KD9EBREqTjYHgimFNhQYBhgKvfa/oHgeBabiGOIEFcXdYLIw6gaW+Wv/G4Q7BxJskKRd4kKGeChHPFpEnR8hGSkRnBshGh/aFIzWU4aNf+WbiDOTuPd+HbP2gNYX/k20++K7+MDQB8naWX599lf4xGf+Nt9z468z5o0fTXlOiufXLYXcv4UQBydtILFXct8RYiCcymAzgO///u/nB3/wB/mO7/gOstks3/d938dXfuVX9rtYogeSTBYy2X4XQ4gD260O9y6PjhAnn1zzxWkk9VoMKqmbQvSXnINCdCWZLCqbxS7n0EuyVIw4e+R+cDpEScSvPPxn/Kunv8EbQx/iK/NfgPvO/wJzv0u++gAAjYF2CmgnR+IN4V/4auLhW2i3dOjtq3aAPbuA/XABZ3YBa3YR+8kS1sqLJaC0giTjkaRdtOegHRttW2jLRLt2N8BMrWUPeZ7GItEorVFJAvFLGzVU9zM8F20a3c+xLbC7/9v9z+z+3rK6AWOGQgNK626gWhij/ACj7WM0Opi1Fs7tJ5iffId0q7uUaOJYhDNjBFcm8a9MEVyZJJoYXgt+6wVFNPExdHoU992fJ/fvv4/mm3+DuHxr/R2Xclf5tkt/jX/+6Bf5oT/+m3zb5b/GF438aZQ6myO7z69bSiH3byHEgUkbSOyV3HeEGAynNtjM8zx+5Ed+hB/5kR/pd1GEEEIIIYQQQgghhBBCCHEG3Kvf4Wfu/mMeNx/y5ZkbfMnDT2HP/wMwXRh9jc7YR4lz59CpImDu9nE7C2Os+RXsx0s4D+exHy1gP5jHWljtLkusFPFwjqhcwL81Q3M4380WVsiQ5NJHlyGshxSQSln4S3Ws+dXuf89W8D71Lrnf+n2gmwnNvzpFcGWK4PIkweUJ4qEcHCL4Ky5cpv3G9+G++/Nkf+dv4F/+L/CvfzvayQAwkhrlv7r8f+DfPv0tfur2P+Q/zf8233rh27mQu9yL3RZCCCGEEGKgndpgMyGEEEIIIYQQQgghhBBCiKPmxx0+V/kM/2Hu3/K5ymcYw+G7Fmc5f+d3iTOT+Fe+kbj8BplCjrjhs2PyjTjpLmXZCTBaHYxmB6Pewqw0MVfrmMs1rIUK1twq1mIFlXQ/Lc6kiEeLBBfHaX30JtFYiWikAPYpeAykFDrrEWQ9gsuTL37d9rGfLmM/XsJ+skT2X/0+ZqMDQJzzCGfGCM+NEk4NE04OE48WiYYLYO8tyE87BTqvfRf209/Bvf9bOI/+HcHFryU4/xUk2Qlc0+UvnPsGbhZf4/8392/4f3zmb3E9f4svHvtSPlD6IDlblvISQgghhBCn0ynoZRydQch4/LwMg1CWwzgt+wGna1+2c1L27bR+F7Jf/XFc5Rr043Cc5Fh09fM4HMU25XvdTI7HZoNyPPq9/eMyKMe73+Q4dJ31/d8rqS8HN4jHrl9lGcRjcdLIMTy4gxwzOd6vkmOy2Uk4HjuVLfnk75H8/idfLAWpNTxfGhINSQKJBp2g47j77ziGKFr/3yT0Waw/JQ7aqHYdwgDCGKIEFSVYkWYm0nxnmGBHCWbUzcgFaaAC/Mu1/2CoB/sbuyZBIUXzyhD+kIc/nCZK2xveUYXVKqz2YGMDoGOaRPHL63ZuUAbKBXi9gF338RaapBaapO48JvW5B9v+WWIooqxDlLaJPZvYNUmctf8sg8Qy0KZCmwY+F1HtJaI/+g2W3/hNtK1I7CzaGyHrZPkaM8Vbpsena2/xbu2t9W1krRzl1Ah5u0DGyuKaLpZhM+QM8Wcn/hyumTrwcRm0c/IkXCt64azsJwzmvg5SWfppEL+bfjvtx+S07tdhnPbvfJDIsRZbUVrLCrZCCCGEEEIIIYQQQgghhDhdtO/z9NKVfhdDnDL/+K+d5w/eLB76cz7+xvfxVRe++vAFEkIIIYQQ4phJsJkQQgghhBBCCCGEEEIIIYQQQgghhBBCiF0Z/S6AEEIIIYQQQgghhBBCCCGEEEIIIYQQQojBJ8FmQgghhBBCCCGEEEIIIYQQQgghhBBCCCF2JcFmQgghhBBCCCGEEEIIIYQQQgghhBBCCCF2JcFmQgghhBBCCCGEEEIIIYQQQgghhBBCCCF2JcFmQgghhBBCCCGEEEIIIYQQQgghhBBCCCF2JcFmQgghhBBCCCGEEEIIIYQQQgghhBBCCCF2JcFmQgghhBBCCCGEEEIIIYQQQgghhBBCCCF2JcFmQgghhBBCCCGEEEIIIYQQQgghhBBCCCF2JcFmQgghhBBCCCGEEEIIIYQQQgghhBBCCCF2JcFmQgghhBBCCCGEEEIIIYQQQgghhBBCCCF2ZfW7AINsaamO1v0uBQwNZVhZafa7GId2WvYDTva+jIzkdn3PoNT9vTjJ38VOZL96a9Dq/Wn9fg9CjkXXUR2H3er+UdV7+V43k+Ox2VEfj0G75veb1L+u034cpN731mmvL0fpuI9dv9o6eyH16PDkGG7tqOq9HO9XyTHZrJ/H4zS1daReHcxZPW6D3NbZzln5rs7KfoK08QfZWaqHe3VSj8lpausct5P6nZ9ER3Gs91L3xeCSzGYDTikwTQOl+l2Swzkt+wGna19OutP6Xch+nW5yHF6QY9F12o7Dadufw5LjsZkcj+Mlx7tLjoPYD6kvByfH7gU5Focnx/B4yfF+lRyTzeR49IYcx4OR43ZynJXv6qzsJ5ytfT1p5Lt5lRyTs0e+8+Mjx1psRYLNhBBCCCGEEEIIIYQQQgghhBBCCCGEEELsSoLNhBBCCCGEEEIIIYQQQgghhBBCCCGEEELsSoLNhBBCCCGEEEIIIYQQQgghhBBCCCGEEELsSoLNhBBCCCGEEEIIIYQQQgghhBBCCCGEEELsyup3AcTppkmohMsESUAmnOl3cYQYKB3douKvkrY88tZQv4sjToGYkOVgCQODIbuMocx+F0kI0WO1uEIrbFJwinhGpt/FESeY1CUhBl+kQ5aDRSzDomSXMWS+4KkS65jVaIkkSRhyRrCUDNEJsRdaa6rRCp24Q8kZwjW8fhdJiBMn0gHLwRKWYTFkj6BQ/S6SEEKIlzSTOvWgRs7JkTHy/S6OED0hbRAhThcZyRJHqh7XeFh/hALsOgwz1e8iCTEgNA9q9+jEPgrF9VKKlEr3u1DihFvyF3jWnOv+IwtlZ6y/BRJC9FSg29yv3UNrzYq/zI3C+zCQoFKxf/6murTCjcItqUtCDKD5zjMW24sAGDmDkl3uc4lEL1WiZR7XHwMQ64iJ1Lk+l0iIk6GVNHhQfwBAPaxzLX8DrftbJiFOmm4bYwkAM2dStIf7XCIhhBAbRYTcr90lSmIW24vcKN3Cxul3sYQ4tI1tEBnnEOLkk2mx4oi9GO3RMvIjxCYaOSeEEELsndw1RE9JhRLiBNBb/CSEEGebjKUIcXh6089yTglxlIz6LPnf+i/J/4tvw6jP9rs44gSRq7M4jaReC3G6nIhgsyAI+Nqv/Vo++clPrv9udnaWv/pX/ypvvPEGX/M1X8Pv/M7vbPqb3/3d3+Vrv/Zref311/krf+WvMDsrjbh+yJkFzuXOM5YZ43xeltEU4gXFhdxFxtKjXMhfkKxmoifK7hgTmQkms5MMOTIjRIjTxlUeF/Nr947cJclEJQ6sW5curNWli1KXhBhQY6kJJtLjTOemKdpD/S6O6LGSNcxUdoqJzDgj7ni/iyPEiZExcszkZhhLj3E+OyNZzYQ4gHFvgvG1NkZB2hhCHJ2wSeHXvh772e9hz32S/G/+ZUiifpdKnAAWNpfyl9aeH12UrGbi1JA2iBCny8AHm/m+z1//63+d27dvr/9Oa83HP/5xyuUyv/zLv8zXf/3X873f+708ffoUgKdPn/Lxj3+cb/qmb+KXfumXGBoa4nu+53sks1YfKAyG7REmUtOkbQmmEWIjz8gykTpHwZIGlegNE4sxd5JRZ0ICB4Q4pfJmiYnUOdJGtt9FESdc3hqSuiTEgLOUw1hqirI9hjH4wzdinwxlMuKMM+ZOYSm738UR4sRQSlGyy0ykpnGV1+/iCHEiWTiMSxtDiCOX+f0fwazP0vji/yfND/8A9vJnce/8Sr+LJU6IjJFnInWOnFnod1GE6Blpgwhxugz0WXznzh2+9Vu/lUePHm36/e/93u8xOzvLD/3QD3H58mW++7u/mzfeeINf/uVfBuAXf/EXee211/jO7/xOrl69yic+8QmePHnCpz71qX7shhBCCCGEEEIIIYQQQgghhBDiDDDqs3h/8g/oXP0WkuwUcekaYfl1Up//6X4XTQghhBCiJwY62OxTn/oUH/nIR/iFX/iFTb//kz/5E27dukU6/SJT1oc+9CH++I//eP31N998c/01z/N43/vet/66EEIIIYQQQgghhBBCCCGEEEL0WvoP/ge0nca/8o3rvwvP/Rnsp7+Lai32sWRCCCGEEL1h9bsAO/m2b/u2LX+/uLjI6Ojopt8NDw8zNze3p9f3Sql9vf1IPC/DIJTlME7LfsDp2pftnJR9O63fhexXfxxXuQb9OBwnORZd/TwOR7FN+V43k+Ox2aAcj35v/7gMyvHuNzkOXWd9//dK6svBDeKx61dZBvFYnDRyDA/uIMdMjver5JhsdhKOxyCX7bmTcBwHkRy37Q3aMTkr39Vu+2nUZ0m9/bN0bv0VlPViyedo/MMoNO7jf4d//S8fQ0kPbxC/00EqSz8N4nfTb6f9mJzW/TqM0/6dDxI51mIrAx1stp12u43jOJt+5zgOQRDs6fW9Gh7OHa6gPTRIZTmM07IfcLr25WUnbd9OWnn3SvbreB13uQb1OPSDHIuufhyHo9ymfK+byfHYrN/Ho9/bP25nbX+3c9aPw1nf//2S43Vwg3Ts+l2Wfm//NJBjuH+HOWZyvF8lx2SzQT4eg1y2l52ksg4SOW6vGtRjMqjl6rVt9/NT/xCcDN7r34JnexteSEPpMrml3yP3xd91LGXslUH6TgepLINAjserTusxOa371QtybI6PHGux0YkMNnNdl0qlsul3QRCQSqXWX385sCwIAvL5/L62s7xcR+tDFfXQlOqetAcpi9aaWrxKrBOKdgkD82gKuQeH2Y9Bc9L3pVze/SZwUvbtpH8X2znofkU6pBqu4pguObNwdAU8oH5+X4NU709rvX1ZK2nQilpkrRwpw9vyPWflWOzmKI/DbnX/KLYp3+tmez0eWmuq8SrJALTbjtJx1I9Buub321Ee71pcIYwDis4Q5oB3K8/CdUnqfe+chfqyUUhALajgmimy5v7GTF7Wj2PXj7bOXpy2evS8bZ+zc7hq67Z9r522Y9hLR1Hv5Xi/6jDHZNDHZw6i33XktLR1+n0c92rQ+qcn5bgdhUFt62znrHxXO+2nai8z9On/Cf/qN+O3NNDa9HqqeAPz/n+gslQ/vgIfgrTxB1eID6mAoKXJGIfry50WJ/kadFraOsetl995I67ixz55u4itnN3/4Iw5qvNrL3VfDK7BfiqwjbGxMe7cubPpd0tLS+tLZ46NjbG0tPTK6zdv3tzXdrRmYC7aBylLNVrlfu0+AJ10h4nU9BGUbH8G6Zge1mnal5edtH07aeXdq/3u1+PWI1Y7FRSKK4WrZMzBvEEP6vd13OUa1OPQC6EOuFu5Q6RjUqbLtcLNHQcmT/Ox2I9+HIej3KZ8r5vtdjwGsd12lPpdP/q9/ePW6/1txFXuVu8C0PJaTHsXevfhR+isfe8vO+v7v19n4XgpBQ/r96kHDZRSXC/eIKXSh/7cQTp2/S5Lv7ffC6H2uV25TaITPCvFtfxNFMaxbf80HMPjdphjJsf7VQc5Jo9bs6x2Vgd+fOYgBrmODHLZXjboZR3U/umgH7d+GNRjMqjl6rWt9jP11s+CTvAv/gW2OgRR6Tru/d+ETgXtFo+jmD0xSN/pIJWlX5SCB/X7mGFCo+5ztXi9J3250+K01pHTul+9cNhj006a3KneRWtN3qlwOXdNjvU2pB6KjY5vdKiHXn/9dT7/+c/T6XTWf/fpT3+a119/ff31T3/60+uvtdtt3nrrrfXXz4pIRy9+TsI+lkQIcdSUgiDunucaTUy0y18IcXQSEmKdAM/vRdLyFGI30m4TJ8nG+hrEwQ7vFEIMMq1fnMNaa6JE+hDiVTExem0kOUwiEmnbC7Gj7vjM2rVVxmfECSX9UyEOSGtSb/0TwskvRrtbZ7aMi1cAsJY+d5wlE6dMovX69TnRCXES97lEQpxssY7W+71+HEgwlRB7dCKDzT784Q8zMTHB93//93P79m1+4id+gs985jN8y7d8CwDf/M3fzB/+4R/yEz/xE9y+fZvv//7vZ3p6mo985CN9LvnxKtpDjKZHKaWGGPXG+10cIcQR0hqmM+copgpMZMbJmcV+F0mcYa5KcS53jqJb4Hx2BuNkJlIV4lhJu02cJHmzyHhmnFKqyGRmMLIcCCEO5nzuAkW3wGR2koyZ7XdxxABKqTTTa237mdwM5ild6luIXnk+PlNKFZnIjJM9JctoirNF+qdCHIy18IdY1bsE57982/ck2Wm04WAtfeYYSyZOG4XiXHaGglNgKjdF2sz0u0hCnGgZM8dkdrL7TCs30+/iCHFinMinv6Zp8g/+wT/gb/2tv8U3fdM3MTMzw4//+I8zOTkJwPT0ND/6oz/KD//wD/PjP/7jfPCDH+THf/zHUUr1ueTHy8RiMnWu38UQQhwTz8hwIX2l38UQAoAhe4Qhe6TfxRDixJB2mzhJDGUy7k71uxhCiB7IGDkymdOzvJs4GsP2CMPSthdizzwjw0z6cr+LIcSBSf9UiINx7/0aiVMgKn9g+zcZJnHuHObKO8dXMHEqZc08F4anWFqqSxYmIQ5JYTDqTIDT75IIcbKcmGCzd999d9O/Z2Zm+Nmf/dlt3/+lX/qlfOmXfulRF0sIIYQQQgghhBBCCCGEEEIIcYY59/8F4fgXgrFzJtgkdw5r5e1jKpUQQgghxNE4kctoCiGEEEIIIYQQQgghhBBCCCFEvxmNp1ir7xKNvbnre+PsFGblzjGUSgghhBDi6EiwmRBCCCGEEEIIIYQQQgghhBBCHID95D8C7LyE5pokO4XRWUb5lSMulRBCCCHE0ZFgM3FkIh3SThokJP0uihBHrqNbBLrd72II8YqQgHbSQMu1WIi+0lrTTpqE2u93UYToCU1CO2kQEvS7KEKcSd3+h9xTRO+E2qedNADd76IIcSZoNO2kQSRtKSF25esOjaDR72IIsSP72e8R586j3cKu700ykwCY1ftHXSwhBkayNo4U6bDfRRHixAi1PN8Tg83qdwHE6RQRcKf+Hp3IZyg1xIXsxX4XSYgjsxou8aj+CKUUlwuXyRj5fhdJCAB83eZO9T3CJGIsM8aEO93vIglxZi2FCzyuP8ZUBlcKV/GMbL+LJMShPOs8YaG1gG3YXC1cx1Fuv4skxJmxHC4wW5/FWLunpOWeIg6po1vcqbxHpGMms5OMOhP9LpIQp96T9kOW2su4psOVwnVsnH4XSYiBVItXeVC9Tz7yGFJj5M2hfhdJiC3Zc58kKl3f03uTzDgARu0BjH7wCEslxKDQPG49ZKWzQspyuZK/hiVtHyF25CdtbtfeJUpixjPjjLtT/S6SEK+QzGbiSPixTyfqzrKuBbW+ZzdLSHjWecyD5h3aSbOvZRGnTyNqoNEkOqEZdrPWPGzd53H7AZGWGaqif/y4Q5hEAFQ7VZTa6d2axWCO+43b1OPKcRRPiDMh1jEPqw+4V3uPIOkQ64RW3Op3scQp1dEtHrTu8KT9iIT4yLajlKK6ttxHmIR0pE4L8YpA+8y27jPbut/zDID1oAZAohNakZx/oktrzVI4v9aeX93X37bjFpHu3jeqfmWXfoMQ4tCUprp2LffjAD/uHMlmmkmd+43bzPtPJBuCOHKJjnnWme35+HsrbKHX/q8Zybi+GFBhC3PlbeI9BptpO0tiZzFrD462XEIMiISE2lrbpxP5+PHRZOluJ03eWX6bp51ZEn1042Li7GknTR407/Cs8/jYYh7aSZsoWeunB7s93xOiPyTYTBwJz0xTdItYhsloehSl+1vV6lGF+dY8Fb/K4+asXJBFTw25QziGhWe5FJwii/4Cq50VltrLrATL/S6eOMPSZpack8UyLMbSY+gdVsRpJ02eNJ5QDWrMNh6BkuVzhOiFRlxlvjWPa3rUozpp2yNv7b6kghAHMdd+SqVTZbG9SDXcX6DBfmitGUuPYxkmeSdHxswd2baEOKlW/CWWOyssd1ZY6Sz29LOHU2Usw8KzPPK2ZFUWXT5tHtcfUw1qPKzvL+g4a+XJ2Bksw2LU27nfIIToAa0YS49hGSYFt4Bnpnu+CaVgtv6IalDjWXOORlzv+TaE2KgWV5lvLVDxqzxpPe7Z+HvBKeBYDrZhU3Ikq5kYTNby51E6Ji5e2dsfKEWSHsWsPzraggkxIAy6z4otw6ToFo+k7QPwrPWEWlBjoblATSbUix5RCp60HlPxu+P89ahyLNvNmtkX/fTUqPTTxUCSZTTFkTAwmclcJEFjYva7OFjKRqHQaFzTlQuy6KmMkedG8TWUUihtYBv2+mvWhp+FOG6WsrmUvUZCsuu12FQmhjJIdIJtOGgNEpcrxOGZykJphUoMrhduMOXNoOTsEkfEMV4sZWkaR9vVG7JHKBSHMDCkTguxBdvc0Ccwe9snyJlFbhVzKDn/xAYmJqYyiHWCbdqofcwvtXG4kruOJsEYgDEcIc6Csj1GqVheu5IfzSRd13LpxB2UUlhKzm1xtCxlvRh/XxtX6gXPyHKz+D5KpQyVlbaM64uBZC19Fq1M4vzMnv9GeyMYtdkjLJUQg2XUmWDYGT3Sto9jugREKBSWkhAI0Rtag2N0l33t1q3jee5rKemni8HX8yvt06dPd3x9cnKy15sUx0yjacRVTGWRNrLbvk8N0KUvY+a4XLhMkATkrVK/iyNOkYSYRlzDMVxSdGdjDDuj2HkbUBSsYl/LJ4RC7Sno11EeVwpXacct8lahLw8utdY0kzqgyZi5I+t0CnHUYiKaUR3XTJE18+TzKRapUrBKEhQgjtR4ahLP9DANi5yx9wx6ge7Qidukzey+BkwGYVKJEINqyC5j5rvnSOEI+qB77W1v6q+oo5k9LgaDrVyuFK7SilvkDtCeV2s9h71qJw1CHZE18xjSbhcC6C5pHiT+2nmx+/l0lG0preFc+jwFp4pjuHg7jOGKky8koB018cw0tnJ3/4MjkDXz6+PvBbu3bR+lDawjnkwjxGFYK58nyU6D6ez5bxJvBLN69whLJcRg8HUbP+6QsXKYR5wDZ8KbQnsd2kZMdh/jYkLsZip9jqydxTGcLVd4aMZ1NEnPn2vtt58uxHHr+VX9y77sy1BrOZL12jQTpRRaa5RSvP32273epDhmC/5TnjXnUCguFy6TNU/GDTtrFpDrsei1J61HLHdWMJTBteJ1UiqNgUHRGu530YTYt7SR3TGI+KjV4lXu1+4DcC53nmF7pG9lEeKglIJHjQdU/SqWMrleusGkN0LS7N3MbiG2Y2BSssv7+puIgNvV9wiTkKyT5XL2mgRFCtEDakD6BFv1V8Tp5RnZYwkoacZ17tRury2rPMpE6tyRb1OIQddOmtyuvkeiE8reMNPehX4XCUs5DEm/+tRLiLlXv0M7bOOaLtcKN478Yf52ZPxdnFXm8lvE+fP7+pvEK2M/+Y9HVCIhBkOgO9yuvEukYwpugUvZK0c6PmpiUc5MsNSuyzis6CkTa9t2dTVaWX+uNZ2bpmyPHWfRhOirnvc6vu/7vo+f/umf5iMf+Qjf8z3fQ7FY7PUmRJ+1ozbQzXAWJMGhO5CB9lnszGObNmVnTGbEihNDKWiGLQASnRAkAakjWmu+V3zdZqmziGu5DNsjkjnqBNJaU4mWaEUthtwynpHpd5F6phN3XvwctUFWoRUDQ7MSLtGOWgynRnZ8UK/RtKLuvSHScbetJMQAC5OQMAmB7rVXE6N26SY2kzqr/gpZK0vR7n8wjRC9luiE5WCBdtTe9bo/yE5if0Ucj1D7LPoLWIZF2R7F2OfyekHir08wba2NEQlxFiUkLAXzRElEynJJdAJAM2qiFPKQUxyLmBg/8gEI4oAoCTF7mAVsYz0vu6M4fcqcJsQgs1bewb/w1fv6m8QrYwRVCBrgSPZJ0X+RDln051FKMeKOYvZgcD5IAiIdA9CKWmg0yARHccp04g7tpEkrbJJ1PQk2E2dKz6MMPv7xj/Nv/s2/YWpqiu/6ru/iN37jNxgeHmZqaoqpqaleb070wag3Ttr2KLpF8j1YIvBZ+zGL7UWeNp6y4D9lMZjD1zJYKQaf1jCVnSJlphhODZHdInXqIFEKnjRnWWwv8rj+mJVogcVgjmZc73fRxD60kgYP649YbC/xsP6g38XpqZIzTN7J4dkpLNOkFq+uP8QSop8acZ1Hz8+7xn3UTmMiWjGdmSZlphjxyqTN3gwYahIq4TLL4QIJcU8+UwiAlOExlhkjZaaYykxh7BJolhDzsH6fpfYSD+sP6ejWK+9pJQ1p04sTrdJZZbY+y2J7idnGo52v+/sUE7EULFCNloGjbeectP6K6B2tNdVohaVggUhHr7w+33nGQmuBp42nVKPVfX9+zipSShXx7BTj6YleFFmIY9NOmiwGc7ST5qE/qxaudsczWwu0wibDqSE8K8VkeloCzcSxsXGYzE6SMlOMZ8dxjVTPPruZVJlt3+VR/QELrQWetZ/27LOFOC1UZxmjs0yS21+m18TrZiU3W8+OolhC7NtysMB8a5655hzL/tKO7w20z2IwRz2u7Pi+tJllxCuTMlNMZ6ZBS6CZOBr1uMpiMEeo/WPfdt4pECQBGvCjoC9lEKJfjiSfcqlU4gd+4Af4ju/4Dv7+3//7fNVXfRXf+73fyzd/8zdjGJJF56RLG1mu52/1bNDkeSazUAfMtecgUaxYy1zL35IlfMTAy5lFbhaLJ2IQUWvWZ6xrNIvtBTphiKEMbhRv4CivzyUUe6FUd5V2jcYwTtc10lEul3PXmG094FljDoArhSsnZrlmcXoZynhx3u0hpWvBGqJYHELr3s3Vq4arPFgLMA0zIeOuTOIQvaEwmHCnmUzt7aGoUmq9/d79eXMtD7XPneptEp2wZC5xvXBzT+eNEINk43XfVL0dw5hrP2WxvQjAxbyiYA319PNfdpL6K6J36kl1fRmPjtdm2pvZ9PrGsRZ1gGhKS1nMpC9L5iZx4sQ64l7tLmESYhs2Nwq3MNXBh8c3nz8G59Izcl6IvijbY4wUx3pa93zd5k71LomKWOjMMemd73m7SIjTwFy9A0Ccnd7X3+lUtx9gNJ4RF6/2vFxC7JfacI03drjeKwWPGw+pBXUUiqvFa6SNrSfbGhhMeTOotLSPxNGp+lXuVe6SoKk5Va7krh9rfXOVy1hqnCiJ0YmmpzMWhRhwPQ82+7Ef+7FN/z5//jztdpu//bf/Nj/90z/Nv/gX/6LXmxR90MuL9IQ3hWum0EbCfGOBhIRYx2gSlDyYEifASWokT2XO4VkejuUw1+jOmkp0QqwTyV58QqSNLBcLF2lHbYpOqd/FORJB/GLZwVhLBifRf2kjy4X8BTpxh5IztKfrfq/vDRuzksTJqxlKhDisvdZZpQ0u5C9RDSpk7MwrweoJyXpWyu41/AQ1lIRYU0yVmClcoBN1GHKGe3pN33g9f77c2lE7Sf0V0RvxhnoWrS2VvNF4agrHdDGVRcE6eJ9C6pY4aZ6POUK3nZKQHGrkMW8VmcnNECYhQ043Q42cF6Jfel33Eh2jtcbEZjp7jnFvkiG73NuNCHEKmJVusFmS2V+21yQ1DIDRlIyBYjCUnVHMrAEoivbwju8NdbePodEkexi/l/aROEqJTtaWaIUwjug+7Dy+SmdgMZO9SC2skrVy2DjHtm0h+q3nwWaf/OQnt/z9m2++2etNiQHQ0S0UCvcQGZEs5TDqdhvidtahHtYZTpV7mgFBk9CKm9iGg6Pcnn2uEEctJCCIfTwjvZ6V7DBsHMbcSQCcnMOyv4RruaQMyWp2kuTNEnnzZAWa+bpNomNSKrNp9ncjqOPrNg7dOqg1TGamsY15XCtF/hAPv4TopYI1ROGllnNCQjtu4hgutjraTmTJGSZMB8Q6YTQ1vu37etE2E4NNa01HNzGUuev3rLWmFtQIdYBF79rAKZUm5aa3fM1VHudz56mHNUru0K7LcgoxqIrWEPoI5j6NexOYysA2LSxlEevoUFl1XqZJ6CQtLOUc+b1J7J+v28Q6Jm1kOMrZPgWzxETGJ4gDRr1X2w2mshhxtm9P9EpMRJD4OIaLKfcDMQBs5TCTm6ESVCg6xX1dJ7e6vioMStsE32gS2kkLcw9tNiEGkWdkOJc7RyNsUE6VyRj5Ld+3n/7JRtJ3FaeFWb1L4o2Atc8lbK0U2s5gNOePpmBC7JOBybAztuN7EmL8uM2oN0rVqpExM2TM3DGVUIitFdwCU7lpmmGLkdTI+iTY7XTbLi1MZfUsZsAzMnhuZk/vTYhpxy1c08WSwDRxwvV8pOeHfuiHmJmZ2XK5zHfffbfXmxN9VI1WeFB7AAou5S+RM4s7vl9rzVIwv3axH8UzXr3oDtkjDNkjPS/rnP+U+eY8ljK5UrxGSm39cEyIjSIdMN+ZQynFqDuB1cOHQHsREvBe5Z3uDNlUiZnMpZ7OALGUTd2vs9JeJUknTKTO9e7DxZnTTGosdZbJ2dlXruONuMq92j0SnXAud57htddXw2UqywvU6x0uFi6RNbrLZaZUmnPpi8e+D0Ls1+PWQ1Y6K9iGzbXCdextOqdREjHXeUKYRIymxnDUPgcgARNr1+t0JVzmYf0hSikubTinxOmyEi0xW3+EUorLhcs7fs+L4RyN5VWajYDL+atbtr+PgmelaUQN2nGbrFnYtFybEGedqzwKbol3Kp/HUCZ5q8Cl3JWeBeLM+8+Ya85hGSZXC9flAe4AaScNbq8tMzyZnWTU2V/2i/0wlMlYn5fcTkh42LhHLaiTdTJcyl491KTCarRKJVil6JQOlY1NiO4kkv0vYfzi+mpxNX8Nd8OkvVD7LHTmMJTJaGocE4uFYI5njWcYyuBK4eq2y0sJMbgUw/Yow/boju/a2D+5UrhMZkP/JKa7BGesY8ZS4+t95tVwkUf12W7fNX+ZrLl1IJsQJ4FZvUe8z6xmzyXuEEZrrsclEqL3KtEy1aBCoH0WmvO04jYT6SmGs2UUssSy6C9DGYw4Y5Ttvb1/JVpktj7bl3a65v/P3p/HSLqld/3g55x3j33JPasqa6+6S992e4O2ze9nGJkBC8aoDQMyEgJZwvgfZGTgHxANsoyQDPyBsDAgMLKEQAiatjQj0DDgAcN4cNvtvr3de2vfco894o13PefMH5EVlVmZWZVVN+tW3e74SLc7szLifU+8cZbnPOd5vo/mwfguG+N1XMvhM9XPHdhXzJjxaePUV4Cf+Imf4NatWwf+7fbt2/zlv/yX+cmf/MnTvt2M18goG2EwGGMI8/CZrzVo7g3ucbP/EZ24zf3hvZe4o5lkAfNipaOEgEE6ACA3iljFL3HvGd+NtJJddqNddsY7dNLdT+SeBk2iIzKdkaqEbK/kST/tM1A9BqqL4XTK7SQqJtsrxdZPBrMy4jNeGiM094f36MYdHgwfEOkQRU4r32ak+0QqmpaJGmXD6ftG+WhPalsTZs9eR2bMeOMQhuFef850RqKPty/aUYutcItW1GIz2vzYt9ZG0cvbjFT/wL8fHlMvZzvNeLNITULOk/LCYTYCJokcUR4d+76JDTzpo0pPMuZeBM3jfjZ4ofcJAevhI9pRm43RBkPVe6H3z5jxnYjB0M87DFUPIxR3h7dZH63zcHCfVMfEOjwwzl8WISb7BoBcKyJ1/Bwx45Nnv00cpqNjX2eMYah69PLOtBTIx0GZnMR88n1BmYzRno0fpmMy8/J9PCPd2290uT+897GuNWPG81A8HjNPxp8Q0E96ACQ6ZjfdJjZPbKudeIvdqMX2eJtu2kEIGO2Nc2008Ww+nvEpRJHTzVuM1WhPmfPofeX+/cn4qf1JN+2wPd6mFbXYjp8E1AyzJ3vXF92nzJjxpmH176ILz1aDOg7t12fBZjNeC098Pv3nvjY1MfeH92nFLW50b2CEYZQOJxWlnnM2fFoY9KRyCs8v2Tnj08dj+/t5imSnxXAvZuB12CEGzU6yw3a4xcPBQ3bT49eAkerTy9snKlU7Y8br4tRlen72Z3+WP/tn/yw//uM/zs///M/zy7/8y/zrf/2v+bEf+zF+/dd//bRvN+M1Uvca9NM+EkHNfXZWaSvdZZC12BpvMe8vUHKLdLJdtNE0nDmEEIRqhCsdBBIprEOZ3dvpJlujLTzb5WL5EpZwsU6QFWvMpFTJI/WAwA4ozSRdZ5yQ/QqNlpz0NYMmVCMc6bwClQDDevSQTtSmKxs05TJ1v8YwHVHyitzp3cGSkpXSCg372VmF+0lMRC/t4lg2Nas5LcdZsEqU3RJRHrNYWDxV1bQZny5iMybXOUWr9MKZSBqFACxhARlSSCwhuR1+xI3uhyhyfnDp91N0CmQ6Y85/onrWcBt0SPFtTdWtHbp2ahJsYZ9qWeUZM04NI1guLLMRblB2ShSs4zOghJiMK0ta2FJg0B8r62872aAddxDSUHSLVO0aJbtK3WswSPtIJFW3NlV29W2Pi5UrODNZ7k8d/bzD/eF9pBBcqlwmkCWa/hyjbIQtLapO7dj3GgMNv8ZG+gDPdSjbx6sFHLUObEaP2I1aCASXq1dOXBbBmCd2E4BEkpkUiTxUKtBgMKhZqc0Z3/G00m3WR+sAXKyexxMeVa+KMorAc7nVv4UlrOk4fxYGTTdrkRtFw5nDFk9Sd42BBX+B29ktCnZAyZ6p6LxJlOwKRadIplPmguP3cwPV4e7gHgArpeSAAtpAdYnyiIpbxhYeDu4z96iJibjdv0mmc1bLq8w5L3cQ+jJIIZgrzNGJ2tS8+scqTyKNxBIW2mgsIZFipp4w4zDPsysUOdqoY9SIDaEaYYRiffSIOE9ZKi0yx8R+MgYWgkXWw0eM8yHduEc36nKt9hau8LHkk3vawtp7/QKxivEtj7Lz+hWHH/uGfMt/KWW3Ga+WSdC5wOaEkhwfk8wkxDqmaJWO9blsRuu0ozY5CbnWlO0yl6pXDq01j/cnnuVSdg7uGWzx5NrWvp+bfpNROsCSNpW98THWIwZpn7JbPrZk54wZbyLW4B753Lsv9V7j12dlNGcAEztlrEJ8K3gh/50yitTE2HgvpCq/FW+wM97BtVyaQR2MpO42j7TZhZBYSLSxqPs1SnYJp+TgWwE155NQHDZ71SW6FN0iF0qXTk0ZfMbrJzMJtwY3SVXKcmn5lSqAP2Ziu4RIaZACFBnWng32qn2VEpuaV+EeGVW3gm8dXYltpPvc7t/GYFgsLMwqU814Y3klwWZf+MIX+Mf/+B/zEz/xE8zPz/Mf/sN/4Nq1a6d9qxmvmYIscb36NkIIhHm2oy9VCdKWXKhcpOgUKbsVHgwfTP5YmmTaboXb5CJFa03ZqXCpfGXqABICOlEbg2GUjbg5vIHRcK50jsoJyidU7TrVem0vKXEm3zTjZMw5C1hlC4Gk5kwccTvJJpvhFlJIrlSvPPcw6EVQaHpJF4NhnI2pWBnni5fQRc12tMHIGrIePqKfdnmv6VC2nvR9ITg2WOzB6B6tZIed8S5Xa1e5WnkbCxtbOFwsXcWgZ8E838WM9Yhbe+V8lotLL1RuZ6j6PBjewxIWZ8pnifKIwCrgyYBu3GEr2iZXKXf7d/i+xufxpAfmyRxctMqsNhboWiE8tY7spJtshpv4lseF8uWPdTg1Y8arounOU3ebSOQzA3bngjnWqms8GN1lZ7yLMXAmWONlbZJMp3SzFrf7N1koLuAKn/PFC1woX+F69Z2pbdaOb2EwRHlMlI9x7Fmw2aeNftpHG402E+W6wC1RlGXerr2LMRxyJO63B4SAdtTB9VzGUUZWyI48XA3VkNuDWwfKugkBsUqAiZPlRRVkzgRnKdpFXOmSm5w7vW9NAmmql6fl7HOTcXd0m1jFnCmuUn+qBPOMGd9JpHvjCSBRGefLF6n6VbbGG2wOtzHGULKr03H+LHp5h29032eYDLlUv8xbpfcOvca3AoyCMB/NAgreIFzhcaV8bbL8m+NtgHRP3RogVU/m39iMudu/i7Dg652vsuivcKFygTAfs3XMHnWswun1unGHefeTSTJqZdtshpsU7IBrtbf2Dsxe3hdjCZuLlUuM8iEluzQ7XJpxCGVy7oW3GecRK8VVmk/ZFZlJuD28SaoyVkorhwIvO1lr4qcUhrEKKcgSnbh94DV1Z45KvcbN3odTOyk3Oa6AeW8RWzjYwqK6d+hatmq8U6se8EU+y3fzKhECHgzvEWZjBIKrNfdU/VkzPh5D1efe4C5CwIXypRMnebwsmUm40f+QTOfU/Rrni5cO9cvJfiBCSkkv6uHbAanOGOchnnMw2Kwoy1ytXuPu6A63+jdZKa7S2BuDVafO+fKk2kjdbex7T4XrtXeRSECgybk7uE2mc3aiHd6qvYMjZvvXGW8+Ih0iky66sPRS79deDbv9wSm3asanDYOZlp/3LI8rlWsHkoqe9b5b3Zs86mxT9aucK1w8ccBZksdIC+6Ht7kxSLlUvswoG3K5fO3QmuDgcrF6mTAfUXYqOMLDEgIQz9zXnBbKKHpJf3I+nI5IdUIgZ/uB7xTGKiTZs627cYdFb/mV28tlq8b5iuD24Aa/ufE/WCot8dn692Fhv3JfpUahleBS5RJSWJTto+2+TGVTpfNkn09pxow3jVNPBfzyl7/Mb/3Wb/G5z32O7e1t/o//4//ggw8+4Mtf/jJf/vKXT/t2Mz4hMlJyskP/LrGmgWapSbgb3uZ2+BGpOVhKas6fp+SWqXsN1oqXQD8xQDSaURbiWA6duE2iYuI8YayeyK8aA/OFBRQZiYnIdUKuc3bjFyhtaPaMnxkzTogUFk1ngYYzt+f8YFoGZCKvepIyCIbUJCeS95VG0vCbSCEpu2V8GUwOko2k4c0jhUQKyMlZHz+cXN0YWtk2N4cf0svaR15XCEE7mkitDtIB6b5SbwKBxEKjSU3C/jIRMz59KJOjX7BcXryvnM9YRcQ65FF0j7ujmwfKghxFJ2mT6ZxYJUR5xLy7RMmqYAxcqFyg4AQ0gznKdhWBOXLzaUv7kMLTpM+29krExcT7pIxTk9DOdp/bthkzPi4a9YySZobddIubww8ZZL3nboClkPgyQCuJQNKNe+THlCCBSTZVN2sdK2VfcsuE2QgpJDvjHSxsEpXuqUc9sc3mg8naUXQKFKzioc83sddm8/6bTN2rYQkLVzqUnX3Z/UYcciA+tge6WevJy9DYe2pix0nRJzo+VNbNGFgprFJ2y8wHc1TsGrCnCHKCdcYWLk13otqzFa+jjSLT2YFSyn3VZZgNUFqxPd6ZlfOe8R3NnLdA1a3Q8OvU3QaeCPCET5iNSU1CN23jSgvP8qfORIOml3f2SinqvSsZYj2ml/TIdMZuuH1onzHOx+QqJzM5sTq+xPOM18WTA5mc7MhS13WnQcNvUHUrzPtPFNCM0WQmZWu8TiveJTcZvbTPeN8e9envvGSVCWwPKSRNf+6VOO1jM6aVbTM2T+b47fE2SiuG6WivTR9/kg9kkXl3aRYgMwOYBOd0s9Z0DgzVkGE6QmnFzngT8ZRhMVYhcZ6gjaYdtSZBX2gy0r3Sf5P95WO7SwrJXHD4cMkyNivFVUpukeXiEoGcBNFb2My5C9ScJgI52UmY5IAvsp3t7tlqL+DLPEX03loyKV042wO8SQzSPsoocq0Y5i9Wwv5lSHSMwWAJi1E6OlCyOTUJinxvP3CGgl1grbJG2Z6sJ8VjDkTDfMTG+BEPw/vcHd6e2vaTBN4mc+7CoUDhSeLr5IXGPFYS0YzyAWM9ZMaMTwNyOPHR68LJq5Dsx3g1ZDRTNvtuRxtFmE1skUQlJ074y0zCIBlgMPTi/pHve2zvPM1SYYVUpVjCQmlFpMbPtA8KssS8u4QvCmiT08la3Bp+ROdj2DWxGdPOdvfOpY7HEhaNoI4UkqpXwZP+S99zxptHwS4R2MFkzxrMkeucTrZLqF6NLTA5C41JVEIrak+DGcd5yFiNCLMQpdWk2sMztrH79xKRDrkzusGj6P6Re/ynUSrHMi7S2McGiFacKnPBHGW3zFLw6tXeZsx4WU499Pcf/aN/NP15aWmJL33pS9PfhRD8iT/xJ07tXpubm/ztv/23+cpXvkKtVuPP/bk/x5//838egG9/+9t88Ytf5MaNG1y+fJm/83f+Du+++3JStt/tDFWXu4N7SCG4WLlM4RjHXjvZ4d7oNv2kT5gPeaf6PdNNpCcC3mq+RcsMMWbibJ8cbgqabhPXcvh255vUgxpS2/i2d+hQtObUadk7BCLg4fABC/4SVe/1y9DP+O5isbBEqmI8y6diP7//bScbbI238S2fS5XL2M+QQBZCsOKfYd5fZL5Wod+Np+4eV3hcKF1ie7xFN+pSciqEaogtbdaH61PlmnK1eqhE1Wrh7KRcQtyn5tXYTXaw6LAULGPhoMi5P7rDKAuZL8yz7J35OI9oxnPoZLvsth/h5AFVq3lq1w31gLuDOwgE58sXT5wJW7GrVNwyuckI8yFfaT/AFjZFq4yMtlkrXDj+vU6FXtxDCHFozl5wzvB/W/sCo2xEQRZwX6DsrDGGZjA3VTZ7LCVs0Nwd3ibKI2xhca329izTdcYrITUxd4a3yFEIDA23yaK3Mi1DHJtoWg4tzh9QrlWeK63tSZ+KW2aYjqj7tWkA0FFsRuu0ojYCwaXqZUrWwRIiFbvG+dIlSnYF17GoOA0qdhVPHHS2LLjL1J0mlrAOKFhqk3N/fIdBMmKhuDCb999gyladt+olBGJqV+cmYyvemChSBis4wiMx0RN7IIsp1yvYxuVs6TyZE1KDY234slOl7JZIVcpC4YnKRyCLXC5fnQYmjPSAe3vrzMXKZQJZPPJ6jwMYW+k2G6MNjFAkOqFsVyntldXZSTfZjbfpJLvU3CZVf1bOe8Z3Np4MWCtdZCve4NH4AUvBCoEdMM5HxFnCudp5Kl6Ve4O7VNwK54oX6GUtHuwdXp0tn6XpLLCdbNCK27i2jS8LnC2vYYmD6poNr8koGyKE+IRKmsw4KalJ2IzWsYRFyS3xcPgQC8mFyqUDc6otXM4dYYMHskTNr4BU5EYRqYiaWwUkyd4etfzUHtURHlcqb6FQJy/HIwwCcaJ5OSfl9vAGd/t3cSyLzy/+CBWrQc2rsjtu4Vkuvjz5PmDGjJMwVD1u928DsFCIWPHPElgFHOmQ6YyqVz8UZF+wivi2R6qy6SHW3fAW4yxisbhI05tjlI6wpMXV6jUkNq48esxU7DrVcv3gGBGGftajE7couEX6SY84T6YqaqlJWB89QhvNOIso1aqf6F7WGFgrXaCTtAms4Fi7cMbroeJW6cQdhICy/SrKR0588JOfNO24xU68je/4vFV5exoE3c52WB+t40iHS3tnAI/3A1kxxcI6tjKCJSVhOiJRCQaFMvkLlZ+yhM35ykXujW4jZJH7/QdcqNqUrcO+11AP2BlvU3RLzLuLhxIYZ8z4JJGD+8DHCTarI5M+qASsWVWH71YsYbNcWmZ7vE3Nq57YfnaER8WrMCCi6h+2LZTJuTO6RZRP7J1Fd2XyB2EmPp/KFe4PXEr2kKXiMoveyrF7AI1mO96gle5gjGZjtMlq6QyPRo8o1yrHlCk/nsyk3OrdIDeKwA64Wrn+jPlcsOKfZcFbxhbOC5ULnfHm4+BypXJtume9F96ml/T21HivnmqykTaKe+PbDJMRVa/EcmmZtB+zECxQsIsIBI50yEkJ9ZCdZIt5dxEQGMy07ynzZC+xVFpinIYM0iEwpGgXqTtzx7ZBYnG+cpFe0qXklI89N7NwOBOsvTZl5BkzTsqpB5v9t//23077ksfycz/3c6ysrPClL32JW7du8Vf/6l9ldXWVH/7hH+Yv/sW/yB//43+cv/f3/h7/5t/8G37mZ36G//Jf/guFwtG1b2ccTz8dTMv3DLMBBe/oid22HAbpAGM0uVbEKjo22MHCZtFbJdIhtwe3aGW7ONLDMz7L5ZXJwehT3VMZRZJPZCPPFtdYq5ynwKuVFZ8x42lKssJb1fdOtMALIWjH7T11pohxPqby3BJmAmUyvtn+JuNRylrxAt7e5qJglVirrBFmEUZDZjI84WFJi1znuNJFSnlIpCaQRd4uf5aslLEVb9KJJgpovu3TdBZIdLxnCEE7arPoLc/Kar4iUhPzcPiQctlnNNzlrXr5mQGIL0I/7ZPrSVb3MBucONjMFi6XylcZ5UNu9m9gIenEbcrlKr717LbVnTmCegGJdajMpUbTiToM0wF28cWl5BfcZWpOA1vY0/5oMGR6komVG4UiP/mh2YwZL8AoH5KpnHa6Q5zH5IHCtwPq9mSjaGFjS4tcKxzLPZFzW2JxvnSZ3GQ4wuE4hY+nyxfm5rCyrI3LlfJ11koX8GXhcVGeI6/3tKMpMREf9r/FZrjJammVdtRm2V/9RGTvZ7wcNgdLJ3TSFq1ool5mS5sV/yyWsLGlTaYzXOvJvBmIAmdri7Ty4bF2i4N7ZJkEOGjr9JPedJ3pZz0C73CwWWYS7o3ukumUgjvZd0ljc7F6hqa9gCVshIBO1CFTiqXCKsvFJRr2yznmZ8z4NNHPuuyMd6a/rxUucqFymTiPMUYzSIZoo+klPZYKMZl+kg2bqhThTvYWSmnOBRco+yXCJOJ+eJczwdo0IDqQRa5V3pk5JN9AduNtunEXgJHqo7RCoRhmgyPn1KMoOzVGScS54nlWi6uUrUlA4bP2qPIZwQFP081abITrlJwSZ4vnn/s+ZRRhNiLTKQpJP+1TCRqs+GdpuHM40j20js2Y8XHJD8yPE7vZER7XatfJdHbkAe0k8PI6yihc4TFSfUbpRBWwFbVYrC3vlaM/2dy5/zWtbJtWtMNmtEnNqbMZbVB2KhMVtbjNvLuIjYUtLVKlcfaU0z5pfFFgxZ/5xd9EylaV6/W3EYhTnzPHesT94V0sabFWuoBA0kv7NNw5BGKqVCYEdOI22mgSlRCqEa7tT/v683wvnixwsXqRTOf4VuGlAsBKskLJKtPL+2g0uc44ahl6MLxPolL66YBCtXgoOWvGjE8Sa/gQI22M/3Kl67U/seVk1EKXVk+zaTM+Zcw5i8xVF3gRRWCB4HL9CmXVxMY7FIQ11iFh9sTeWXAX2YjX6cZd5oM5FtwVrtcnATaueLZa2DDvsTPeZiN6hGs5CAypSihYpele9EVQ5ORm4mPKdLYXyPOszypnSeffwTzeswoxUWCFx37xF6vi8zxSEgbJ5Cx0kIa8U3+HK6XrSGFNYxKu1q/xze7XQQvWR+uUaiUMHLCnMp0+2UuMW9T2hHEEAls+35YryjLF4GTndzO/zow3nVdS1Pg3f/M3qVarvPfee3z5y1/m/fffZ21tjZ/6qZ/CdU/pUL3f52tf+xq/8Au/wPnz5zl//jx/4A/8AX7rt36Lfr+P53n89b/+1xFC8Df+xt/gf/yP/8F//s//mS984Quncv/vCsSk5FnVrdCNu0ghqDjHKznNOQt8Zu4zDJIhJat8ouj7TtImymMwMFJDHMfFkx4Si5wUyzhT6XtPBJwpn6WXdGl4daSRaKkOBaXNmPFJcDLn40SdaTvcxrM9CvYJnHrC0InbZHZKlEX0si6LXjC957J/li29ge/5FKwCqY65UL1AkieU7cq0dNqhyyJxhYezT0nnsaqOJ32KToFxFlHzarNAs1eIFBa2nDx3x3JONfuy5JRpiUnwQdk9ebZHToY0Et8KKLklSGGpsUzDncMWE+W7Z82zvji6X8d6TCfuIIWkFbX2ytG+WN96OoBNYnG2tEYr3qXqVfGYqSTMOAHC7AXhntxZU7RL2NLClS6WMyntMQkQm+AIl8vVq4zzcDL3nnAsy725+FkYA6uFM2yxgWf7VKzapAyPjnGlPx2PlrAJnqGOdhy9tItSGo1ilA05X750ZKCZ2SskeloBsTNOj/1OC2fvZxuHy9UrjPIBJbvywvOtMQbEk5I6R83tZbdMO54o7pWdox0i/aw3dWS6OqPu17GEpGHPT5VXjYFm0GQz3MQRDmWrPlMjmPFdgSWfzNmOmAQqrxUuMMwHBHbAbrRDN+9Rdku4wqPhze2pgxjmvPkDewvfCejFAzCCftaj6tWpWgdVzIyZlEzW6Jc/uH4BhasZz8exnnwPJadCmnWRiKnq40mYd5fwKz6WtCiKg4fr+7+njJRcp3tB6SefYzfHG2Q6p5v0qHvDaRnl4/BEwNnyGsNsRNEuUnMn/VAgn6GA+fp5bOdY2LM16FNIxakxH4SkOmWpsDL9dxsX+xg1MpgkjDy2R3wrILB94jyh7tWn9vBx811mUnLz9JgyaKHYDrcwGFKVkloJBbtIYPukOmXOb2IMSGwula8QqhEluzzzZc44xKtKpOskLRKVgoJ+2mPOW6TiVugnfSpeBXvv4N4YaPhNojzGkc7xCYx75wVHtf986fIL75GfZqmwgsHgWd6h9XGYDklNjGd5JCpFCjn1sc2Y8bqQo3V0MA8vGURs9gIUZLQ7CzabwfN8lznpIfvVEhau8I+0YYI9eydXOXN+g9Sk7I4nZS+3xzs0vfkT+9cnNtTEHySEpFqoshQsUbZrh+wabRSJiXCEhy2O3ot6BJwpn6Gf9Jnz52dnUjOAiT1ypniO7fEmgV2gZFUxGBQZYPYSS4ovrW7n4lH1qgzSAXWvhsRGCnHgerZxKVklQj1GCokUFrvxztSe6qVdmt7cdC9R82os+SsEdgFHOJSOUGWdMeM7mVO3xr/4xS/ypS99CSkl77zzDrdv3+YHf/AH+Y3f+A2+9a1v8Uu/9Eunch/f9wmCgC996Uv8/M//PA8fPuSrX/0qP/dzP8f777/P933f902DlIQQfO/3fi9f+9rXZsFmJ2Q33WJnvE3Vq3KmsMb1ehGJPGw0oOllE5Wkmt3gQnCF1E+whXMix8nj4JuKXaVerlKx6wSyyN3RTUZZyEJhgSXviZHddOapOw3ujG4ySkPKbpkLpcvIl9zAzrK9Z5wGR/Wjx/8WWAWWigtUncYzD+wNmo34Id24R9HzkUgEguCpALVAFrlQuoIyOTfDD7jdu03JLfIDc7//RFLFi/4yvjU5nCjLGjBxuF4qXyUz6XODIGZ8PGwcLlUvYwUabVknmicVGd20gy1sqs7xB/IVq8ZbtbeZBMWczEnZy9s8HD7EtWzOly9xsXSZ3OTYwuZeeJtBMqToFLhYvvLCznBXuhTsAr2sQyfdpeyWWPHPfuzDnKpdp1qalYSacTKGqsuD0UN8y2OteGHqSH8engi4Ur1OZpI9Z7tNyaoiJWg9eY0vCvjOq1EGeDzXw5689+g2w3REyS1xsXR56oBR5HTTNra0qdonC9gJ7ABL2KwEZ1gtrzLvHFYezE3G3dGkZO3j0j8z3hzqTgNZkWAMlX0l8sJ8xMZoE9duMR/Mo7Sm4R4t277fdnmsRjZUfRzhoBWcr5ynah/MzK5Ydd6qFRBCHGvT+FaAFBJtNDW3cWzfmXeXqDl1rH3qlTNmvMl8nH3j4/eWZZWL1UsonVNxasBEaafhzANwtlBkMYhxhDvN6n1cSlEbRTvbwREu12pv4UqHh+F9tqIttkabKKW5Xn/7QKBoZlLuDG+RqpQzpVXqe/c5Kd1sl41wg5Jb4mzh+QpXM57PnLuIW3YRQlCxayy4ywghXijAQABhHtKJO8wFcyy6KwghDvTR1CTc7H9EpjPmC/Os+udOfP2KW6EVTWwL3wqI9IhRPqJklyhYpSPHwbJ7lvmlJcB8KoLUDZr16AGduEvNq3K2cGFWiudThoXNarD2sa5h43K5cm1Pddilm7VQRtNwm4fmu9TE3Oh/RKZzFgoLrPhnyU3Gg/AukYpwHYcwiVgrrdEImpRkhW7WZjgeMkiH1O05pLDwZDBVrp8x45OiYBeB9tTHKJGsFS+SFRIc4R3wqTedBSq16gF1j8c89lsO0yENv8GCu8LTPN4jfxy7yRcF5v0FvtX9Bg/DB7xTe4+SVaGTtei1dxgNE9aqa9S8Op70j02AnDHjk0KOHqH948ulPQ/t1gAQewFAM2YcRzvbYWO0gW97XChfOtbu3j8H27icK5/nQXiXdtyh4EwC4qM8pugUsF4gKalkVbhUu0SqMop2gC28Y84LDI+i+3TiLr7tcbl8DSEE3bSDJSQ1p4FAIoSYqLnNfI4znqIoy1wsTQLOtVHcH9+lm3RQ5Hj4NIIGZ4Lzh953EvtDCou14kXywqTySKwj7g3vIKXF+dIFPBEgEJwvXWSQ9wmsAp4IKNoFWkyUywp24cBewhUeAjmtiHKaaKPo5u3J9Z3mC+1bZ/EPMz4pTj3Y7D/9p//Er/zKr7C8vMyP//iP86u/+qt8/vOf52tf+xo/8zM/c2r38TyPv/W3/ha/8Au/wK/92q+hlOILX/gCf+pP/Sn+63/9r1y+fPnA65vNJjdv3jy1+38no1BsjbfIdcbNwQ0iNWbRX6ZiHz7c72S7bIw2MEIzDkasemt4++oLD1SHzWiDmlunYa4een/dmcOv+YCYZr2GauKMMcbwYHQPS1jU3MbUAZuZlDAdAzDKRiiTIYWHZiK5ehInuEDj9m5gohbULpAGs6yR72Ymh/UthJDUnbkTBy9qo1iPH7ITbzIfLLDincUWLk68hejeJvMCHglBajRDd3RkiaqeajPM+lScKrvjiSrVKB7zmbm3iG2Ni4tBHwogSE1MN+mSqoRektFLuxT852fES6wj64VLrANjd8arwxcF5kplWvHxJc32sxNvsb1Xcul8BWp289jXniTgcD/tuI0yiihXjPIhTWcBV1hkPJEBDrMxucmwhE1uMkI1xD+Bk7yf9TGWZhyNqDoNdsctam6dWEU40qGOh9P5NowDLPc8kXTYTXawpc2cs/DC8tuxGdNPe5ScIkU5yx75bqefd0h1SjtpkamMTGUM/cELbfpsHGzhEDgljMkZ7/xPktEm5aXvxS5ceuZ7M5PQznbItKLmVJk7YdnvgeqR6ZSq3ZiqT+bkjPaUosI03NvETsbHVrTBbjRxSF6oiEPBQRMm2h0T+0hQsepcrbmAIZBHqyCO1WiqTrU73ma+tjRRvprxStGoScDAMSqljxFIak9910LAbryLMop2MiDMR0hjkwQxS9QxGAaqj0TQTTokOmW1cIZAFulnfcIsZJANsITFJWys9d/Eq71Fv7zCKB9Tdsp4InjuOlOyKlyrTUpUedJlK1nHGM28tzTNZg3VkFE+pOJUX3jdmjHjdeBEm4jebfAbZLXrmBdQLRiqPlvjDYpOiSV/lYpVm5aD0kbRy9uEeog0Es8KqDg1+lmXTGc03DksYWHQtPb23QBny2dpOgucLawxyAasFs4AgigfHwiCDtWQKI8AaMUtGu78CzkaN8abE4WruEfDG1GeZed+bCSSmtNkqLqsRw+puNVJn3gBUp2wO97FYNgZ79B05+imHfpJjzl/nrozR6zGKKPQMmMrWmfRXzpxENhKcI6628SVLkJIbvRvkWtFU8DFJEbaBbLGW2h5sMzOY/W8nJQwHxFYk4CGft6bqNO8QfZ5bnI6cRdtNN24x2IQz/bC3wWkJmZ9/BAQrBbOYO0lyVrCppO1eDh8gJCGUA8461/EMhq3+yGMUoysT0sb95Meq8FZRvmAQTopwWNLmyu1q7jSY6j6rCcP2BnvUJQl+kmfJIgJxNFKf0PVZ5yH1Nz6rB/OeCXU7Tn82iQh5HFglkQe6G9jPaKTtCnaBerOPJr8kC8yNQkM7lMb3EcX5lErTSwO2/LdrLWnRl9jwV3iWSo9IzXAoClZB5XQ1uOHbITrSCkJTHmjNAABAABJREFUHJ+LxSuMshE4oI0mzhIWvOWXfiaRDhlkfUp2+XgFtxkzTog1fIQJjvfVPg/j1QCQ0c4ptWjGdyJCwM54a+KbzxTjPKRiH7bve1mb3XiHildl0V1GYJCdb1Lt3iCvnKfjFLlUvkqsIwKrgECQm4xO2sKRzjQQDCZCIyPVxxYOhT3/YUlWed7RmUZPbaQ4T0hNQj/psT3ennyWsqDmHD9mYjOmHe/i2wFNZ56n15HUJAyyPgW7MG3XjDeDFzmjfxYjNSDRMWW7ijIZ/aRPqmMejh6wXFghjzPOFNaeKBNjuNu/y9Zgl8VgmfJz9tj7K4/sV4DtpU+qTDnCo+ksTN9jS5fV8kR9NcojAlnAFu5UNflV0doLMgUwZX2gTcchTIbT/RCSIaZ5jcx9+TVqxoyTcOqjYDgccuXKFRYWFgiCgNXVSRDP6uoqg8HgVO91+/Zt/uAf/IP8hb/wF7h58ya/8Au/wOc//3miKDpUrtN1XdI0faHrizcgsfFxGz7JtlgIym6J7fEWqUpIVcqj0QPeadQOyWQbozEi527/Lt2kjdfwWXAnmz1Fyld2f5tB0qfgFFioNpDSQ+iD1kjBmhgEiZk4wgMroOAEdJIWGs1WuMk4DzlfnBzsesJjvtCkE3dp+A0c6TBWQ+4N7yKE4EL54nPLNdhpH3p3J2ZK60Oss4voEy4Kr+M7+aR5Uz9bbMZY2FPVptP6LlrxNlvh1uRaZWi6z1+wYXKAc3d4i3bUphN38Js+S94qsvVtyBNUtEmpvEzX8slNfqidoerzOzv/P4bpiOXiMjWvTpKllNwijaDBB92b7I53qbhlzhTOY+0LvvFkwGKwQDtqUfNqVN3a4edwjLT96+JNHzufVLte9Dkoo6ZbKm3Uqbaz7tUJ0xHSkhSd0vTajnGYL8xP+5cnPcDwYHSHYTrEsmyuV986NkggNSkbo0cIITCAJqdgF9iMH3Gze4NcK/5wcYXKuAdWgJXZbDs+7WiilOlUHBpHBEUeh0Zxd3CbNJ+UUbhef/tTpdL3OsfGq7jn6x7roRpyb3B3kuljG6TYK+VkBS/dpjx6RHf79wDQ6/+L+auXOO68XpFzc/AhN/s3CKyAs6WzLGfzJCZCIo8dN8O8z73+ncmmNQg5WzwPRuAKh/lgjk7coeHXJ4e/03s9mR8M+tDnM2g2ood04i51v85qMFEXLFjPtpMCu4hveyR5QsNvAubUvs/X3T+ebsebwkgNuDe8iyUsLlQuvlSGfsOrs5lNlPg86ZIrjTKTg9GdZIPN0RZK5KQqIZBFtuU6F4pXKdgBlpAUnSJV28fZ/D2KTo288yG7ekDHCHzb41r17ROp5/l7B1e7yRbbe/YVGOpeEykldwe3J0FxVovrtbc/kTJSb0q/e918t3/+k7K/vwgMsv0B5AkkQ5ziPJl3vEKYwezNywIhBOuDByR5yjibBG3uL0nYTne4ObjBIO2jTAbAaukMtvFQelJ2RGvDMB3iONaT+d7ovbZZnCut8XD4AM/2KLuVA274gl3AtRxylVPzawc+20moumXaUQfHsvEt/0TvfRPH2utqy3HPIjMp9wb30EbTiVtcql2hIEvPTHgyQk8DkV3LpeAEjLMxRaeAEjmbe87ndfWIaq1GySlj7Iyvbf8eC8ECNafOlcr1EwUbWkhKdnnaVmMMlpB4/btobCQDbL9OVj5/6L0azb3hbcJ0jGM5lLwi3XEPgeBK/eoLHwa9qv7kCIeKV6Ef9yh7JVzhvlF99jR4mc/zJo7fFyEnJTM5gQg4Krilk7QYJANycgZ5F9u4nC2fpWo30OQIabg7uEMlruDWPNawYPAQygHFZEC9dpZRMmKpOPF5+nv2kzaaqlulZJVJTMRvb/8WWimkLbEdm6bfxLO8I8NtEhNxd3AbYwy9pLtna725X8CnoY+8yW17zCf9HIUQFDl+/jUYHozukuQpbWBcCumOe4d8kR4Sv3eHOBkS5AnefIhyD+5tlclZDx+htGKcjak2qsfua3p5h3v9uwCslFco2xVcOVHJCawAx3IYZgNG2ZA7/ducra0SkhE4htpRPtATosi5M7xFrnIsucNb9bc/Faqcz+JN6/efhrniNHj8+WS4Qbb4Ay8/e1sOxiliRe039pm9id/pm9SWT4KdZINQj+gmXVYLZwnsiYrk/u9GoXgUPnwyB9erlPMEp/+ILGohs5Ba/SqOdHDkE0Wz7XiD1p4Igqw+SW7ciTfYDrcRCC7VLp24NKCFxWJxge1wm4pbxpcBPdoIJiU/tTj+fEMIeDi4xzidnBX7Ne/AfQ2Ge8PbRFm0dwbwFq7wD11j//9/p/Gmfq5Ih9wd3gE40Rn9sdcxY+4MbmGMoeR2uVi5RMktECchtaBKmIWUvcl+9fGzGKkBu9kO4yzikX7A29Xaie5lhKbgFBDRnmLZnjrr0zy2WUI9wrNcbOOS6pize0r0RzE5y7Y+dpKt3nc2+NgX9DycaAcxeASA6HyEXPmhU1M4+04fXzNejlfi2bftyWUnUv5PSlmeJr/1W7/Fv//3/57//t//O77v85nPfIbt7W3+yT/5J5w9e/ZQYFmapvi+f8zVjqbZfHMyWz7pttQa79IaL7EZbpDrnKJTotkoH/oey7lD3B4xlnM0/QaOD3ONSVvDNMTvWuSWiyMld/q3yUzKucIZ/PEOnlOkPP8W/WRAmI3ZDrcwGC7ULvCDje9lJ9xmM9wk0QkpIaKY0AwmwQfF1CFRCVW/ihSSO/02VqYnZXvchLna4ZJQB0gEjMpgcvBr0KyCfLHSbm9S/zht3sTPtjHaYGP4EEtaXK5doeo9MTI/bnuHfZeKNTkYLZY85sonu56TaMpxgUgMaQRVyuUCzUoZxgsQtShRQMxdpI5mMc9APyIs1Kn6dTzLY9jdIRYhrifpmw6/b/EH6MZdDIbuuEtsjSiWXBQJfkVQ9Q62a8F8P28tX8MRDoHzJCMxyiJu9W6Sq5y1ynkawVFKNwfpRG1iFdPwm/j2i82VL8qb2L/gk2/XSe9XyC6xEQY40maltHpgM/hxyHVOErqcD1aZLyzgWS69tE9gB1TcCvNUyHSGLWyEEOQ6Zxh2uZfcpWAX+Kxo0sCB8jJ4Bx2Xmc7YpUKSJ9Qrl6j7DTpxmw/aH6CsDNe1yRxBpTzpt5V6g6oFyolJdEKx5JxoHGqjGaZDsjxDRymFwMERDtVqQNF9uQ3N6+R1jI1Xec/XNdZllFLRk74V2AXOls/gSIeiO+mn2mh2o12M0bh7gZQ1v448RqlmO9wm1QY3cLGBWn2FJlvgV6B0UOo9yRP6SYQdQzHwMChKRZ923GIz30QIweXalemhf5RFDLIBJbuEzl3KxifKIh6ld8mciIu1S8wHc8xTJc1T3KeyFoP0EpvjAo50WC2tYsuDpn2URaTZmGLJJWNMoWKfeGw0G99LpjKKTvHU7Xh4/WvB677/0/S6WxSKk/ndeAlzlYN9yxjDVrhFplKawdyR32PTlDiXrWBhsRvvkKqMpeLEJrZ9qMgApRV5nGKF95ByjmGtzlrzPM16BWUURctHSI2Vjoh0jlP0qUiJJSyq9QDXmvTBOI/pxh2U1tT9+qH2jNIhbiipyACNZmwGxGpEIAoEJRspXKSwqNUKePbRjhelFa1oFxDMFeYOBN2/LG/a9/5J893++V+U6fMaz0PUBmFBowFBmVa0yygdUffqVJMh5CnjQpPbowfk+okNPi/qDJIBAsFCo0bJffId9Hs7iFiBzulGbQp2ge10g7XyeYp2gJQapTOKrostLJZqC1hCslo6Mx2Lc5Rp1iqT0rV+7am1rIxXkqR5wmJxCYMhzEJ828eznow7Y8yR83xNv80oHeJZ/oG9xgs9uzeA190WvyxpRbv4ts9CYZFxNsZJwBhBJ25zL76Bbwd8dv49gqfKcyujuNe/Sy/uMV+c51x5UjawWnuPcR7hWz6DZEChZGNLh8AOmGtWMBiqaYnvr6xiZ2MKTv5CzyFVKaN0SM0u8G7xOv24x2LBoRJOCofQrEPl8PUSleDkgoo/6S+WZajYj/fZLs3CE1/R49KcJ7FLXsV32Gh8ZqIGaAeH7KfvBD7OM3vdY+ZlGKUjbnTuEWYhK6VVLtUnyaq5zhkkfTzLo+lXiawB3aSDZxfxLIfIHnJpbo2K8sg6Y0aiQdNvYgdQ9ZsQFcFoas0lvnflPZRR+/bjZRrVIpnOqHgT32Q/0ay0HMbDbYTT5K2lq5yrnpu+5/H+1ZUugRMwSA3l3CfMRiAz6vUCtvX8/piohO1wC0tYLBaXjuzDYRrSS3qU3NIB/9lp8Cb3kTe5bU9zVFsfz7+BXXjhtfdZhGmIQlF2Dvr2U5XSjlqIRFOWPlprMhkf8kVqo3k42MUr12l4LnW3jFMpoItFtsMtUpXu+ZUKNE2FWMXY0ma+XjvW1o8GPSpmsldoqU1GqktBFrjWuM7l7AKOL+nFXWxpY0ubZqXORe88ST0mymMqnje1h16EJE8o5T7aKCSSavV0n/Xr4E3t929qu04VY7DCLaz6Cn71Y5R0DeoU6VOce7Of2Zv0nb5JbXnVZDrj/s6QuXKdQuCzFDRxi4a54MkzqDeK9OIexdwFM1FdnW/U8FVGvxtQ0kVk0KRerdEsHnx2nY5LxQ5IdYpyI7wSlN0yuy0zPTMrWCFOuo1bWiKoPL9K1BxlrugL03OFcupiDSZnUH3Toui5nCmfPfK9VVPCzvY+V6184Ews1zmBcnD05PdS1aPiHt0Xjuojr9I++qR4U/v+vX4LX038dsqLmKs+54z+GHpxTjmfnE86lsV8o0a9/jm6UYdHg0ckKqHoFmk2S1P/h58KWu1NyuWAsldhrjGxXfpJH1valN0yuc7ZDrdQRrFYXKIbd1gfrlP0Snzu7GdwbZfyMX0p67Y4Z40ZSk3L0djS4BYs5o6ZszefcZb9opTyCxRDF4E44As6ik7UIVYRJaeIHxeJszFp0adS90/tTPExb2o/nPF6OHWPijGGH/7hH57+/If/8B+e/nyaB1Xf/OY3WVtbOxBA9vbbb/Mrv/IrfP/3fz+tVuvA61utFgsLJ1Mreky7fbISZ68SISaD9nW0xaHEvDxDoiNKpkK7PUKgETrFSBezl3m7ItdQtiBPc3y3Sqs1nF7javFdNscb+K7L7f4tsiSnyG3cwTa74zZzF/5PdmWFgRpQtssYDRtqF3wflzJFEzOIHiKw+L0H3+RS9TKu5XKzf4Nc5SwUF1jxz9KNBnywfQMEVJYbtPLhcR9rilV+D5kNUH4T3QlP/Fz2fycij7HGW+D4ZP7LLZ6fNMctgPt5E/r+06yPthkkk4yGTdUic+ULjw9hNEInk5If++ajwFTxVTxRnEmKtJLn958JkmuFzzBnLRJYRby0TKs1xPIu4EYJxqkg9RJzg5tE7W+zPnqEWXiX++UzNP0mDweb1N0mG6N1VktNbu/eoRN32Il2OFNboW41GUQRgeMTDzXZ8Kh2CVJyQp78rZ3t0h32sNHcie+ji882JMZ6xM3uDQyGsrfF5fLVV/L9v8757E3q9y/zHGpMgg76nRiIT6UdrXSHR8OHAETFnDAPGSZDpJBcq18/VMJDmZw4SRlFY1aCIsObv4lt1yG4i1r6PowRaPGkr81zhjEjCrJIP+zRHg5oOgvsqm0a1hy5f5G+a6gWbLq6TKAMD/tfpxW1GYQhVlyYllzbz/5a8xvxQ1S4QW94F792nhDNhdIZooEm4qTj+PXzKsfG8/r+q7jn6xzrAAabqpkjUhF1e558ZJNjpn2ik7V4MLiPkNDLulStOivllaky635CNeRm7wYSwfzi76MhA7z+OoO7vwdCos58HmVXAMhNys3BDTKV4TiSJfcMgR0wL1cZZ0OGwwiBZFPvkruTsmg3Bh8SZRGOZXO5eo2CqrAd7TBIxuwOPiCLDaZs83D8gFE2ZKW4eqiU7uP5odeJpv8mTI4wObl00YmFSQbUVESqt4meochzFIkZIEx6qFzWy/JJ9I83ac4/KSazGQ5ihBAoadFKD85hw7zHN7rv00/6nK+c5+3qe89of06BBgUgGRpKTSjoGp14QGCVKQ9u8mD7m6TCIlMublram/MlPVLs4CpSdFBeA88kJEmfetBk0E2AZJJJOrqBGd5hnIwo1q6wUrk2La/czzvc69/DkhbVQgVXuLTGLTKVMCTmTGWVcR5Tc2uM+ikj0iM/y266xfpwHYHgTPnMiZVnj+J1z0ufBJ/Gfv+m8nR/kf5VLHYxTpk8tEiGO3zY+wBjDIvmBmeHHSQWw3KNHeFhMOj4AbroUGcJWwS40iMeQLzPPtG5RCeChj1HpVSlFbWpm4AsSSlSo+nNc298jyRPaAYNavZkvn88Fp14hyzZYYOMXWVYKi6x6K1Mrz9SfW73bk8SWUpDojymF/cIHJ/L5WtYwqaXt9kI1yk5Zc4E544oY26TP7XXeJFn90nwOmydk/D4WXy4+QFJEhIZuFxT7Ma7ZKlByQzPFLi5cwdLWviqwDl3CWN5GCZ73bEec7czyUgeDCK8uDIt05GZnK/0/hcb4QZnSqssF+aoM0e3MwYMlURg7dxDm4xlOU87ONlzMBjuDG8wTEd4tsfVynUaLECeEEqFKqyQplVoHd0nqnqO7Wibul+nYlXZTjcJ7AJ67NAaD1Hk3Oh/SJInk+tXrx+rcPlJ9KeY6PkvegN5Ff3+07xW9rI2H+x8RJiN2ehtU1INLGweju/SjjqTg57qVebEChW/yfZwm4GOKJXrUx/mojhH7kKcxRSdGq3Iwyl/hmpg6ORldPux3/Dp/bjNoLOOSLoot8BK9yE7/XsUiwnjco++Wpi+ZytZZzfcBQnXKtfwEQS6wOZoh7Jjc2fn4YkUvjfih+yEk3Jro3JyyEbSKG4PbzBOI6SUXK+9Pa0Q8HF43X3kO8XWOe45Ggx3RjcZJkM8y+VK9To2Nk68CXmKKq0e8LmclLEecat3E230pBT3vv6yHt1nd9zCsiQVz6PmVGklQzpx94AvMjERtzoPWfAWYfd/4xUsxL2v0V54i9vdWwC0gh4Si1CFlJ0yi6LGqBcz5OhKM5YJEImDMglGSQYqYkBE3XR5MJqo2gjLUHQLBBQxYxvlKH734fukeUbZK3OxdOWl1ACbYpFe1qfqVgj7J7dzXhdvqq1zHK97rvikEAKafgIqIaRE3h+/9LWKdoW8s8HoGPvqdTOz8V83Bpm6tKMWvbSNlbqsd3a4VjP4VkCzWebG5m0eDdexbYum36BhzTPqZYyAbvEKI1MgdktE3RYmOhgEXDINojzFSULofMgt7xGZVyPVGblOaTpVhvf/BxvjXRwnYP7q/x1pVabvlzrGCAfzjATBVrrNbtjm9uA2y8VlxmGGm5SPLLdYN4ugJ+ra2VDSeupMrM4C7WSXslsh6UNLHPz7cf1Vo/io/wFJnmBJ69Tso9Pk02zrKGUxHE5s3qa0aGUvN58ZJGXTIExHNIJF2u0RANrY7A7bDLMR8948HVpI4aCFjRCwVjnPBzsfoeIhD/MthvmAjeEGQgguVS9D1qfX+YjcLTGqJOxGu2R5RpcRbrVIxXZJ9uyBSZ+2MXt7b791j+HuDQpGs7z0LvdUiG9CtukeuZc96iz7afafcT2PChPb7bEv6CgiM+ZG90OMMZTdMheLV9jo32KQQPHRB5x7hgrbi/Cq1oOT9P0Zby6nHmz2a7/2a6d9ySNZWFjg/v37pGk6LZl5584dzpw5w2c/+1n++T//59MAN2MMX/3qV/lLf+kvvdA9jDn5YH/VvK62+BTw7b2sDKNx2t/AjLYRpUXS5mcwSCxczhcuTyfH/e2cd5aZry6zlT4isDxWohbVqEMe7uB4FZJ0wK6MyHROLagyiPsIubB3Dcm8u8gg6U9rfOdGofOYTE1KAvXjASs+WMZmtXSWct6Hzf9NWmnj1N5jv3S+eVwCaq+sYG5XYO+A+NhaWM/AGHDa38KMdkAI7OXvJ/NOXvbtTeZN6vuPafpNRlmII23KduWgQ+YE7c30gHzjf+GkIcXGOyS1t6Z/s3BZ9vYyKcykOwijcQe3IB2hahfJndr09e1sl17Spek1qTlNCn75wHtl/z55fwfYwbYKGJWS6xyNQeiUTry7J21s6I17NN05hnGIZ/XJTE6sYnaibVbq51jwVnCljzT2oW6qyInUGN/yD0i+l4RF1vkQFfdprHw/5jmJVblW6L2rp3n2yr//N7F/wSffrk/ifpYKsXu3MNImr15By30bKLN/6hPEeYwBlNFkKsd9aq+njMbFo+E2kVrjCAtjwB5vw8P/L6BJFj/DwzxECFjylrGFS39PLc2zPJRx+Gzjc6Qqw7F8RNaD1g2sGPK5q/TGA4yG9dEjLlWuULaqB/r2UPXYGG9QtIusBGfI4y7W1u+SjB5RiYeY5c9TsRpvZP86Ca9jbLzKe76+sS5pOAvgPGnHfnKdY4BMJ+RKISxBN+2glKbuNQ4EWprHa4IluJf2SfwC51WCYwCjQSnM3liJVUKcTzZ8Mrd4p/49CDM5LC74Lne5zzgfsyJWMGYyppI8ZVKkbZKYMe8t00k77IZtcp3jWwHDfEg76iCEIOl8iIuPKS2RBk8yCSM92XgHsoRUEfbO70I6xmpc5kL5IrL3G8RRi3C4TXD2x9DOyTKqpE5xdn8XEw+x6xdIKlde/Os4hte9FrzO+4d6wCAdUHErFOXEFq3Zc/j1AhKJK/xDbUtMPC35vR6uc63yDsIcnKhDNSRSYypO9VAZAQub1cJZfCug/eg3sYVFmEfUhMHGQTMp0eYkbcTO7036/cLnqHvz1J1JgOLjNhmTM9/6Br3b/09MoYGNJi6dx90bO2EWojFonWNrlwV/hdxTtKMOVa9K3V6gYQtSk3BrcAOA1eLZQ0HOmcrxgcroEcVsiJwroayPkS3O6+93r5vv9s//ojx+Xkp4qODM3j9O1oXH/wmVTdcKRxlSOwEDBac0CVTDpmo1p9c7gBaU7CoSie0K5kctss3fw/LqBBf+KON8TMWtUC6WKVk1jAGd98jb36CAwUQdwvX/ie+VWLzwY4RpiNln6sUqmdr4YR4yziIMMM5iEh0TyBLro3WU1vT1gJo7onzC0ignfXZvAq+1LXGf8ubvYSd9CnNvoTEM0iFKGyw8bNvBljZLxUWK7RvY6iYUF9gtn2Ez2abslik4BcJsTMEtIJjY30PV5154i+3xFrnKaY3brBUv4+BhDIR6hAMsBHMUZQWtFGE+wpeFaTnk1CQMsh6BVaBoPXHsKqMI9/pKnCekJsUfbWFaH5ED2BWMe3TgupO2Wew/YNGvkLpLGCRrhcuTP+6Nk9woUpVhgFRlKK2Q4tmuyTepP31a+DjP7NP4vF3Lm/hipMS3AnKdY0mHYTqa9DutyHRK2aoBUKnWUeT4Iph+VonN2eAiTt5Htm+SOy47xXmUV0fnzrHPROoYsfU7kGcYK6XSfUg23ETIAkU7INM57XQHS1j00i676TZ1t45sfx0r7FNzJLWgQaoNcR5hTuKp37eXn+wjDv5xO13nwegBNa+GrV2UUS90ADD1NcngyASwN7mPvMlte5qn26pRhNl4Mv+qlFSn+EkLtt4HwMpGqPq7L3yfMBujzEQCZpAOJnvlPVI9mY9LecJ89z4Fq4RsXkQHFea8xakv0maixueNe7g6RUuDVmPQT/piqjNGSQ9XSNz21yYlbUsrZI13p0XG9+PgcaF0BTCsR49oR22qXhULm1RlZCKhPW7TCOaYd5fBTPYZkRojpCTOY5TRWFggDMZw4sCzkqxR2lMbn+5x0Owkm4yykMXCEiVZOf4Cbxhvar9/U9t1qgzXAdB+82WOl6YYt4wY777xz+tN+k7fpLa8SmIzZnO8ji0dzlfOsRFbPBjep+rV0JjpMwizcOLrzBW28AjzkFCMyFRG7niEQRNtoOrUDj03B48z3gLhrV9HtW9hBWUG175AX8Fc0GTJW2B7z6bK8gSR9XG6d0FaCKeAad8GNyBf+D60dbRS5DAZgpC4lkeiEhb9ZYSRR44bB48Fd5JEddR3XJJVSsUn+9bj+sHTfcRgpj5hpTXK6FdT+u0V86b2/Yqsc6028UV6+2zsF0GjiVRIxa4z50zEXR5fJzcKy3hUbZdqFiEf/n+ITEI89y7F4jkyFZOmOQk5bbtFtrfnVDpnJ3pIcfN3EckABxunsETFqdLKWzjSxpNP2uuGDzDtbyPsImrxe1FWEZVHFOwCtuWylWUEdolhPCYLsiP3sg2/yTALqQnBfP8+trV74Gwu0iGPwoc40uFM8eyplPNWSqH3PkSiEobWAjtWATCYdAiFSazMafGm9sMZr4dTn0t/8Ad/8LQveSR/6A/9IX7pl36Jv/k3/yY/+7M/y927d/mVX/kV/spf+Sv8kT/yR/gH/+Af8Iu/+Iv8mT/zZ/i3//bfEkURf/SP/tFPpG3fqUgVYYZbYDRmuIWsXUJZT0qnPWtiabhN3qleRu0+olS5yFbSxy4vs+sERPEQx3LZGq8zjlNa4zY/ulqiLOsYAyvFM7jWNkKFYDIKdoOyWyLKYxYLixgDc/4CqR7D/a+gjWS3v8VqYRmzl62VmoT7oztkOpuUJTmFDaMQYPYOlScza/axrznjeMpWnbdrlUl5XvNiJU+FgPbgJvlett2q9LCqV9DPcGrbyTamcxsAmceIvbrWqYl4NHyIwTDOxpTq5UPGgNDp1FAWJkdVLhDonGZpgUd+EcsYdse7WJbFUnGFQdZjJ9zmTPUsZafM+ughnuURpmMWCkfLEhsM90d3GKRDfNvjSvn6NMu9mGZ4MkAHHv6oT1oHoWMQ1pFZkCWrzEpphSgfM+9PxlRucrpZa1KS0KlPDyVeBo1CmRznFIymGS+G1b+DGWwAYDsF0tKTDIa608SUDUormu4CBTtga7xF2a1QsA6Xs3GEy4XyZWpenapToRiFiKQH5JhRB4BocJcNJmUYepUOQlvEOqbkFLhafYvUpNzofYQ2miiLqIVt8AwkEUEasVpepTXeZcErsDvcZFtuT/u2EIIHw/u00l1sbCpuhTm3wsBI5oN5AmPRCD4dCpMzXg/CKIROadhN0iDFCEXFraFMTjfqMpYxo3zElfK1qU1TtMqcL59nN9kiyl26yZBq5QyLaYrxa+RubXr9wCpQ92oMsyHzhfkDa5Vt2QhjUbTKbIVbNGrzWNislFa4O7pJNxlRHBc4V7w4cbjUBIHtsxqcIzcZtrAoSkPQv42x5mHcRp5poK1goiI1uAfAWmWN+SyBeBKkLwYPsStrxFnIbjQpfVXNdimfMNjMSnuYcW/yS/8BonoZY06/pOZ3Ezkpd/p3UEbRilq8VX97akf44vhAqrJdZ7W0SpiNOVM6M+1f0iSAIEJxe3ALbTSB0+Zq+a3pYUuYhnzU+4BcKxYKCzRWfwjRrrBSaODXP8v9cFJ2arW4ymK0A/nEphXRNnjNQ21xVEw57jMGnHEPjGaUdzFGU7HqVN0a/WyA0YaqWwUEK/5ZFr0VpJDTdnWT1jShJLBbLPsHSyjM+QuURw8xUY+CEliDe6j62x/j6c+YcTp4IuBC5QJhFlJzLiGdDYRO6QUl/GyIEIKS/fyszIpdY7EQk6iUlWAR07rFHa3xszHRaJ1No3FlQOpnlAv1SRnM3a8QtT4i1il12yZNB0Qmxgzusnj+vaeuX6XotsiVYsFfZmQP2R3vUHEreHIy31TcErcGt4lVxGJx4dSCzWbsEbZoSp+BneHlGbaosBDMsxvtUnErLBfOMu8vItMRtUEbYxz0cJ2upckNjPOY5epFhLHx9w5uMhOzET5kmI6QQuI7PkvFZcp7iXSanIfDewzzHkXbYtWGoV+l1fuIldJEyXWiUHmbcRZNVI1rT1SNLWGzXFpme7xNzavhCR/0Pl+HOlqhRgiB3P0mJh3DaBvbqZL5h4PSXOGxVFziUXifhr9wZCDLjBkvSiBKfP/876Mdt2j4zb3AfcNKcZX18BElp3QgqNIRLg4uipxu2kYKi7rTQAqJbH8IUYfdaJ1x8yo9Mc+idZZAlI68tzAKlAJAjjvo+mWqTgF/4V2Et8J6/IDdcRuNIiNmkA5xtcZKU9AuhWTMcmmOrvBonDCBdcFbRgoLS1rUn1I97uQ7/Pb2VzAohDB8T/N7DwX0PwuD5u7oNqN0RGAHXK5cPVZ9cMbpIrFZLj6ef6v4MkDo9vTvIj96/n2MRqNMtqfS8mTPVnEqBE6AUhnNp+bl5WAVgcVCuIlvbNJ8RLf9bbrFZcZpzFu1d8EIJBaXi2tYrY9AWgzaHxBePItSfc5VzpLmGRW3yp3sNoFOsaIOwl/GDDcRtSuYY1SyJ/tuwYp/hkVveW+vIFkqLPGV3f+Nb/u0Ri3m64t4wmeQDugnfcJsxHvz34OFxUgPeDC8hyNdzpcu4Iijy3Y+j1CN2NxL7klVwlvVz7zUdWZ8lzGc+Fy1f3jf/CJor4oc755Gi2Z8h7EVbdBPBozyAWWvzN3+bQpOkVznB1435y8QZhGu5ZCZlEejHXKZshNugpG8N/ceK/7akUpiANJoysmYkRB4SpFnMW3p41oeyAKVM7+P3d2vU65fxB33MYN1NDmeFOTahniIlXbQwdFnWc1gjtEw5HLtCgveAmW7xv61SpocdHZssNppILFZK6/RiTuTPbE4nQoOM57wIjbnUWxGD9mNWtjS4sq+CgqKHAuLldIK/aTH4jgkSgfsRDsIJ2BoOZwpLSEQSEuQ6IiKVyPKIxITkasclUZYUlK2yhTsChWnRt1t4Er3ie0gNN327zEYrFNxK9SqF0iLHpteATtykV4Jp7aGPe5S82q4x9gcZavOW7UKQfebMJxU4bOdgKy4htAprWSXMJuoJpecEnPu4sd6bgAFq8iZ8hnCbMScv0AgCzT9BqNsxErxzKkGms2Y8TSnvlu8fv36M8tlfvDBB6dyn3K5zL/6V/+KX/zFX+RP/sk/SaPR4Gd/9mf503/6TyOE4J/+03/KF7/4Rf7dv/t3XLt2jX/2z/4ZhcLHy4T/bkdLH7vQwIQtRFBHy6MXDjsfIPIQ5c1NA1s8EbC68D0Mu0OiwX1E8zMMKudwHZcVWWU32WaUhiRqouKR6pTHsS2+KNAIN+luv0/s1bDP/V+4WLqKQSOxEAJ8EXC+eJm29z7xeBfX9kE+megHWZ8wm0gZ78Y7FAtHB5spoxiqPrawKD3D0d5P+twb3aVemadpewi3TOZ9/AVhxrORWC+lQgeQWj6uXyOP+4jS0jMDzQAQzlTLVNiTDHFtFKEKUWRIbBzLPtJAz6uXsAEjXfLCMlq4dKpr9JMOviUJxx1s4TLnNVkIFvlq63e4WrtOnmpWyqtcr7xLueJT1IcDfh6jTE6UxziWQ5wnZKRTB6ByK7huHZNGmNIydryF2P4GwrJQi99P7hzs/wI5KR+3LxZsO17fC0yACxVB1W6c7EEf0c6t4UfopEOpco55XjwLc8bLI6TzZMg8VZddCos558m8VbbqVCp10Ao73sFYHrlTP/Cemt2clvBL9y7njh9B2AMpMYUm262vMlYRW9EGVbfOxmiDwA5YK1884KRWWkNpCbItsF2k1+S8V+RS3Ge49S3c4iqd+qVp3zbGkJHQidpY0iLVCRV/jcrajyGiLlTOkZ6g5MiM706mCl3REKd+jtXqdWAyzY9Un5vZrWPfW3OaSCkZp5PygWkwR1I9XHJTYrFWvIjes0/2YwsLW9goo3GkTRw9wlEZyhbcHdwlyiIsYTPvL9Fw5mk4Tw4BLGFzpnKGjcEtQpVSkGMKsg7CQghBlEeYvZEe5WO028B2fEyWQGkZZSyy5nVsk6P9OqH0OKkwtXIrOG5hbz1ZnAWavUY8Y/H7CueIhcT2lwAxVSEDcOavo/cUC5TKMGjEXj+M8jFKTw5BB8mA1do7+IVLk9/zLv2kjwC2o00Wg0XoT0q2mWMc5koGuLV3aMR9tFfkXnmF7nAdV3a4WIXt8Q5JHrNYXCSQjw9mxTQo/jETFRJNrCOUUHttfhKk6eBSDFbA7RHpEWHeIc92D4yPGTNeFxWrTsWa2ElpvYYQsDP4NrmajMNYxU8Uwo+hn3eJ84i618ARBdzKVRaiDqnlMbQ8pHoS4JOZBMJ7WL3bFHq3UbULiOZV8rhL5pZwC4sYDfuXn07WJlU5BTvAEz5Ft8wKDlLriUKVgLJTxbM8inaJ9rjDQm15lp16mgR1bLtEQ/hQuUQqBIveKvPeEhIJCBadVYStcYtDzKiFLMzjOEWa21+HuEPVWKjGZzHAg/EdBsmAhIiyVcUVDldr1/f64pM1WkjQ4Q4jYXMjqOFbHijFKB0SWAUQhmwvgEwbjTZq+nYhBHPOInPVJ/uEvHQOey/ILC+fAybqau14l5JbpmkvTFTkbR/SMQiJsY7fb6cqxRE+3ahH1em99F5zxncXdtZDqIjcncfIw/2r6Sww5y4cmMOqdoNq9fj+tRNvsT3eBkCUoe7MTfoxewrwwpqURt43Rp5GWUXsxbcRox3k3CWC7i1yu4Zb/wy3x3e5H95llIUs+csUrCLnigUCy8N2Ehi2CHTGYq9F0da0LIdGsPLMBASY7A/2l01+jBDQTwZYwiJVOTW3Qc1+MbspNznjPf9pnMfkJjtkw814dTw9/2aFZZzaCKESVO3Sse9T5Nwf3WGUhcwFc6zsS+Jwhc/V8ltTP/p+fFlgrXABxyoixl8Do1F7il+PCdWQzKQ0jcQfbdLur5PXz/DtaBdHZ1yrvsWSPwkuuFq9Rq5CqlmGGQ8QpXnMnoqHnXYROiH3FjDi6YTWg3uFmtPkQvki4yzGtbzp35TJqbhVEBDlEcrktMY7pCojVRmDvE9zn3Lbi2BLGykk2mg8y3uh8lYzvovZCzYzfv05L3w2xq0iO6dzbjrjOwt374wzVQlS1Cg7FTzL47zwCNIB+BOboWiVeav6LkLARjTx6WQ6o5N0KVolNqJ1tIbALjDnLhwSFshlkeLaH8Lb+SaUVhDVq3jS3QvWNzw0Fmruswy0oiEMnWSLKItYmr+KF2XktiCUBof0SMGBslXj7VoZwZMExMdYKsTe+h1MniDmrpGW1l7Z/Fu26pSLH2+8zng1CMGTCmdakZgEj4BQDbk7vI0BLlYusuAt4VglRqNtpOWQuRVsYC6Y42r9GjcHHzKIRwzjMdfr10l1wp3+Xfz5d5nPx1TKV0mdBhL2JaMYWtkOo2yAsCwsDEOdUvCKGDRdY2GqFwHDdWeRufoZpJns5+GxrZRRsarIvXKytgFbRRg1QlklhJA4278N8ZD5co2udDDGTAI6T+P5ISd25L7zvrOFC9PqfzNmvEpOfbf4hS98gV//9V/nR3/0R/mpn/opHOfVZSlevnyZX/3VXz3yb++99x7/8T/+x1d27+9GjLBI5z+HVR+j7MKhGtxSRXjROmx/AyV9nPISydzn9r1Aks59Fqd2GdcMqGZjlvwlQhVSFFCKdug6KYX629SsJ4dbQhh0/yFG5+RRCyvrIdwFBBahHvJw+ADP9jhbWKO+9ofJRg/w/AWM/SRYLLCC6Yax5OwrEUFOP+viSpeSVWUn2WR7vI1AcLF66cjMbiHgweA+3bhHB6BxaSrFP+PNxBhYLF1keLZMFYHwV58bs5Z5czhL34PIIrLiMgPVYTveIs5S5oSkJgylwuqRwWbKLqOa3zP9PSfjwfD+pHSBtGgUaggtWfCXsHFoenOE2Zi6HbAw7lKzfazyeXQcHBtcJ4XEWIrN0SaXapcPZGJoKyBb/jxSxyi7hLv7NYzOMTpHRrvgPF/ZL987sAamh9cvQ6YGWJv/G5OGqP5D1NLll77WjJMhdYozuo+RNlnlPLYTgLDJCoeDY57GGAi67yN2vol2K4jVHzmyPLBBk5scW9ikhTPYZ2toLHzLZbm8xcPhA4SxCGyPut+g7tUZpSPm3EUuVC4yyoYU3AI7WmE3l8gTj0RYdHq3Kbbvoo1ip/NN/Moi1j4nZMNbwFQMtnQmgWtCkJUuwdFJ5jNmTLGywT6FrnVk9SoaiTFQEBXWymskKqHuHV2GtWLVuVS10GjK1rPmUDFdF2IzhvAhgYpxg2tcrl1hnEdYaZv27f8HQiusxllcy6Udtch1jiOPVoCMs4TUOIi5dzHpEFO/znq2Q2/YpRbUKDgBWhvqXhMlCpiVH0LqhHxPWccrXUbbRTSKOe/kznct/QPryYyPj43LxerFaRnNk0qlO90Pof8QR1jo1SK5U8cZ3EDELbTXwB/3uO4ERCrGrZxHYpGRYmNR86pU/SphNma5eDCQxLN8EJr18QaLhQWG7mUKZ34YmByeHoWRNunC92M3rjJAkUUbuPkkqzbSEe1kl1xnyLFkyVuFY4IU606TqDhmJ9qmM+4SyCLNpwLJssJZrEXBzugeXbtANnxIoV587iHsjBmfNMbAUrDMI/2QwPafs1ZMgscejh6ijWaQDnmrXkI03qFRXmFgMip2kYaKiLMOc0mHwXgTNW4hhU154TOU65dR8z/MuHwWlY5oC58yB232VjQpHdFXGXP+mEY6Rmy9DxjE3AUeCIOfdFgWkr7wKHslUp1iC+fEZahmPIdCA3XmRxAqJbef9Imn95BGSNK5z2HVQ5QssJr3SLXB9RexhruYekqEphf3MRgs4bBcXqIgSxTkwfVZYnNJ+tzv3iE1MY2gTugWiIkJ3IDb/VsTf4dXQKkYUTpDICfzfT/vsBGuU3bLrATn9gLiJvvLtPGZfe3VPBzeI9U5vaRPsVYkMCV04yoO38J4dbJnqKgqo6dB0DPH94yTYKdd5MZvg9E4tbOkx5QSnHQnQ2ayE81l2qjpz4/LDGb169helbmFt9iUhrNS4SVDMr90yA8KkJuUuzohCwJWC8uUi+fwTM7Ysvlw4/81KXElFGcKcyzFMZGVI8oXUKKAqPTId94njHfZ6e+QexU2tOZi6epLPSdjoOAUOVdeIzc5lytXX3g+t3FYKCzQjlrU/caxig0zPj522kOkA5Q/d2ypeCMc0mco+ypyBlkPLdT0gLYTt1nyVw6sNQIxTUR5TDvbZXe8TdUvs+it4pz5YSygbBJkPqbm1gjzEbf6NzEYpNEs1S9Tcx36QQ1le5RlYTp2YBLY5to++cIPYqkxyipikDhJC7H5u2A0bv0CSe36M5+NxOJC6QqhGlGwitPExZXiKvftR/gmIM1z2ukuRbdEL+1P1D6PSYw/Cb4ocLl6hVhFVJzqLNBsxskYbqK9GhwRBP0iGK+K3Ev6njFjP0v+CoEVcLaySmvc5lzlPGfzmKBzH2fQg6XPAJM51Uk7iGiHFb+KCuYwoka2p1zvCnfvPLNLoVo8oPgKYGddMn8RLl8kc4oYLIpMbCkjJucAqcoQCEbVM4xrFzBScsOtcaW5xL3xJsNwm2I64nL52pH2x3GqalbSxaRjcjI6O79N28SsFs++Mr9PZhIG+YDACg7tpWa8PoyB5eIy6+E6BbtAca+q2jAbkO/tHftpn4pjgTEUz/wIKYrQCOb2lFt9WcDGRZHuJYxoylaNC9WLaKNw7TrpERWcQj3kwegeruXQtX1WV34A4VYxdhUbybnyGr20Q8WpEuZDtsZbzLkVVrOE2GQ80CmJ0SwU5vfOfF2c3keo8RBLOljN8+RWARH1AKiM+1xa/QHYq4Lyap/rzKCZ8eo59WCzv/t3/y4//dM/zT/8h/+QL37xi/zcz/0cf+yP/bHTvs2M14QR9lQVKdQDdqMdSm6ZeWcBp/U1iNqI9gdYjWvouHcgarYdtdlKWxTsEu3RkIQxd0djrlg+td1vEcZ9Kn6TxlyNVNgY9EQe09hUGtcxeYrjV/D3SbHujLeIVUyqU4Zej7o9j1VrIDDY8RYYQx4sUrTKXKtdRxs1daQCbEaPaEVtBIJL1cskOp58TgyZTjnK/jEGXGtyMCj2HSrPeLPxRIDnT7KwT7q8Zv4SDtuMu7/DzWiXj9Iu71Yu4u7exHcq+FFCtvT5Axl5Gs1OskmiYhaDZXwZILWgacbEeYTy51nxD9bhvli6QqwjasP7iO49HKFI3Jwtqsx7S7jCw2BQZFjGQQhBqIbkmWbBWyTLcmRBHnCEaOlOa4Cb4gKEuyAlOjhZ1vhysIItJI7lUrVfPtvDNwJLKRSCALD0yweuzTgZ9uA2pntv8vO8ICyt0E3auFmXmtPg2JRsQOoYq/VNxPAhMmigswE8FWxm0Dwa36eb9Kh5Vc4WLpDvGf8SOBus4eIhsanaJZRnGKR9lguTzOtAFhjQ58Pet7BxGVBl2V7DRoLtYVeXCDs3qFcvofDJ+7fwS+dRVoklfxkL8bH75YzvPpRTwvZKkIRQXkQLMV0MhBATFYPn5EeU9gUOONEmIu5iiotkbpOMlFa8hUGw4C1PSnm0fgdn47cxxnB+dA1n5Y/TdOZpD+8R6BQ7i/GyhLO1s5wpnuVc6fyRhzkZKSkJviUQWx+BXSDL3mdYXiQxhlbY5u3au0hhTZ05WnqT/8gxe1niK8HZQ9c+CfvXkxmnQ1FWKPonL+kuBBD3Jr8YhcjGOMZM5vreXWTQg8oKldZ9fBI6JuOWJRjGQ5r+Aj9Q/RwXi5eww4cw3EKXbXK7gp31cbMB54I5hJBII+kkLTz/+X3FCBucBgUUF2yfdtzBszwCyyfSIeN8TCNoHg40E2bfvwksY4GWaDSpSg6NQyMkWfEMg3xAmifYwsKa2d4zPimE2VsrTnZQX7XrVGs1lA4Je19H2wGl0hXsfUoddtpFhptYXhFH2mQ6x7VtNqKHeNJnwV2ishfMEKsI2brBdu8OUkB97i1GRlEIVhD1z5ALi4XCBVpyl4rtH3JSNvwGO+EOvu0RWAEib/F48YvG29jjNvFonaZf58zZP8g2OR/0vkXVrXC2eGEaaASgyOimbYSQNJz5WTDaC6CljzlBiRYjrGlAmnSqFMtnYdyfqMIIBweoeBUGyYC616BpLyIQOPE2ImpjCgtk3hyKnDRpo8nIdU4SdVlu/iCBVWQ7mqhvVEyO3PgqTbuOyCXp4irGwHr4iFRlJFGbBcujlOcor3E4+NgIbMsh1fmk7OBen5X9u+TjIYyH2F6DLJgku+RkSOTUd9L0m4zVkIpbITcZD6K7NL05ivLVOtpnfHqReQiPA1riwbGKQ8YY+uNbxN2beIUm1fr3IZ+hyjW/pxZrS4uaW2crWSfOY+aLcxREhQvjdaq9+wwGEW4jIqlcAWCoerTTNtW9JNd+0gdgV2xTLF7eC/1NKHklvtX6Fg2vQWHwCHscUzYa7DppsUzuNnCCOdx4m5oT0JU2tvXidrcyil7WxmCYc+cp2xUsYb1UKSMhBEveKkv+yrEJAzNOgWSI3PxtjFJYfgW9/EOYl1hbt6JJVQLXcjFWjlKaeX9lsobrjLT/DeI8xKu/jbev5KomZ2u8wSgf8v7GVzlXXeOd6rtUrCYVilT2FCd7eRtb2mijyR0XHn0bGY+o4fK5+e8lFi5N72CyiJUPsdIeymtMAzRFtm8Mp4MTfTZHuNSeUr4MnIAlf4WNfBOlFbZ0aDhNirXSS/f5/RwVxD3BkJNhMQvIn/EUo02M//EVWrVbReQRZGNwZolVM54gsSY+S6BRmdj/bvebCGysZBeibegX8XobiPZNlHCQ0nDuzI+irSKL3ioD1eXe4A5CTEraW/KgT8VSI+TGV0ArjF/ibmWJQTpiobDAkreKMJK18gU6SZuSUyKQNbZLqwzTEXW3TGoVGO6VFM90Rivd2itRPndgT3kcA0uQ6j5aRUTls4zSkLbVYjU49/wHdMDH9HwMhruj24yzCEtIrtfefunyyzNOn5rdpFZrTIIc92z9sltiN5qoDdecEtb2VyEZISyb6uoPU7IKPC62JxCslS/QS1o0dEY57pMHBSrPEYvpZh0eDB9gjOad+XcQuAjpY9CAnAS0WwG+7XO7f5tc5+Sdb5EmMbnOqFcW6QQNbg1uoEePWBIWhSwlV4pceGCVUG7lydlEaYWi3N8mw1F+p0iH7MTbFI5RJJwx403hlehgX7p0iV/+5V/ma1/7Gn//7/99/sW/+Bf8tb/21/ihH/qhV3G7Ga8IYTKc3g1ENkbVr5A7NcDQyVokKmY73gIt6SV9SrUCbhahhYtVOYtwfHTz+jTQLDZjNnv36Y/GaKkIrID7vfvMWw7d/jbndE4pCaF8CaMUbvSAbrjOjuVieQ3O1d+hXr6AtoJpaU4Ax3FJs5DcKG4NYpaDMavBOdzwIex8a/Ka+eukpQuTDee++VoISPZKQRgMuclY9JdRWuFKl8ozAhnOV85D7OBI75VHHs94tQiODz6z1Bi58z7D8DZWtMvcwlvoPKZkeRSsIiKLEWjMvkV+kPfYCreASZaEzFPmw4fI3m3SNKSw+FlE5WBWoiVsilYZYSbXGWUD4qRPS2UIJIv+8lQO/7GR70oPV9rUx5uUlML25sn2OXhyk9FJWxRRWF4dzv4wRthoebJa9K7wWA3WTv4gj8OpsbL6I6jhQ+zaJXALwPDjX/c7BGFynN5HT82zH+N6Quz1ySdsjB/RjbsAXKpah5QYFTndtIVAsKwyGDwiHz4g12MiN5gaCkLnONHGJDMkGyANdOMei0F8wKHXcOeI8ghbCnp5j3vDe8z782yGW9Rrc3TSFt24SzvqENg+Dcooo4hUn342ZBAssHr5CqM0pbD9Pq5TxB7uYlZ+GFeeUr+c8V2Hlj5q6QcQWZeHeUin+3VWiqtTh81xHLVG2PkQsf11MBo52kSe+T+Jwjuw83WEV6I3J9hNOoyzEJ108S0PpRXddIOK3aRevoASv41lMgpugyvFK+RMgpXXo/s0vDksYdFNOwRWQD/tIcN1miqm4dcJtIPSGl9Ixkbh2/6BQLPHhHrAvcFdQHCxculAsP2MTxfGgGlcRbY/AL9KHsxjZUOUU0c2fYRXRgsbIaAd7dINFV+NdzlbOosXPaJ7c52ys4zubU36bdwlnbvM8N5/oyBtqn6djcIcuVH41snsBIBIj7g7uINGc75ykZKs8Ci9w/Z4GykEiYqx9RgZboFToEPCRtLHd8qcKaxhCUnTnydSk1KwzSOUNAGEkZwvX2KYDSnahZkjcMYnws54hw+6N/Ftn7XCxeeWEJMmIc8H7KgIt/MNxu3bCGHjXHSwCxNlX4FC7vweYbwLQvLu0nuozgNSodgsLrNlJJ70pmtTrnPAIIWFY0seqAgW36FZfQfbqmPQjPMQV7o07eYhx+Oyt0rDbWKLiSKsKixjF9oYnSFq56F/HwBX2DgY2lEHbTTdpMdSITlg3+3E2/tKzUkas9LlJ+a4/aadD9CWhz5iTtPCIVv4gT1VmBK9vEesYpaDZVYKqzjCm2jUqBCx/T5ohRhtIFb/AHei23TSFrZtk5uckSVpGAVG0PDmiFREORtQ3lMs1dmQQbZLEO+yqlMeIgmkhb/9dcg1tjtRTN3vhxEIzpcuMcj6BFbwpK8cSCyafOp+PnHcO5bNhfIlXOGzPnpIkmdEqgP9u7gaOvWLFOvfMwtumXEkub+AU16CdIhuXD5ecUhq8q2vkEe75N1bNII5pLuM3itr/PT7Jn6PyUHmdvaIb3W/SWZS7o18LpQvcmVfnzb5JDlVk/F+56u04w4Vp8L3zH9uciCGIdgXIODisVa6QJpnLFkBQfcOtrbJ/QVCNaSTbFB3m8jGW/hZD5l2KHdvIc5d5EVT9HpZi4ejScksXdIsuM9XNX8us7H4askT2FPpEFmMMGqSzPGCpHt+7UiHRPkYTwZ7AcACRrfYefS/APCykPnV/+v0exVYFJwitwc3GWUjdsIdyvYD3q7UDiRVSynpZhO1pUvld1G1q8hsjLJLzLnzbOsxvfF95vIU25tHuWXsza9g8uTA+pEXFnFKu5CN0c8oB/osRmrAeNCh7JQ5X5kEZZasCr2sTaATKnEPkhBdPU/2Amrez8ewHj+kHbWpuBXOFc5Pg6xnzGC0NVE2+5gYby/hIG6jZ8Fmbyz9vMswG1D36hTlyRMIj0OaFDvcAOmQFZYPnDEdRWpiRvmQWnGOUvsbjJNdrPE6hXsPQRWRg7t0ig166RgRPWChdBVLOGyNdsBYjPOQi42LhxTDhMqma1KS9slUDSkk7ag1DT4vyjLF4Mk56PniJbJiiit8BHC+OMc4GZLYLtujTZrRNrlwKM59jsxtchyZSbkx3sFvXEXrEGNXMSrDt58dPJyZhHuju2Q6Za18/sTfh0GTqonamzITxbaZj+nVIPb+56TCWlLHSJOTW6UD++eirPJW7RreeAs76oHOJn9XCqHzQ4IxBVmiavqInQ8Bg9scTxNGniY2Y3pplygbs1RYJtUJuc55NFrHkhJHulScKncGtzHG0Ik7lN0i3biPhdxLakkZpj12ZUbT8hFb79OXDmWviSzOY2RAFiygpUe+/PuRKkLZJUZqQKJjHMthffgIS1qsPY5jYK/C2ugeUR7TpUtQDSg9VYlNoHEHtyHuoivnyfzTtH9mzDg5px5s9uUvf/nA7z/5kz/Jb/zGb/DTP/3TfP7zn+df/st/edq3nPEK0EaRDj4i3H2filPBAvKFH2CkhqyPH2FjMcj6VKw6UkiEsNFz7yD791CNi2SVS+h9jgltNGZvibBxcKWHY7kETjAp71c+i+M3UXNvIaNN9N3/N64jWSifY73xFmmQg10hNRHG5DjCQWdt1P3/QjUfs1NZYOxUEAaW3CpWtAWWhVIKsujIz2gMrBRW2WID3/apWDWksLhcvvbcBdCzfZruwkxS+1NARkqsogOy649xo0eI9g0IGqSNdw85dgwCYwQVp0asFcaf52L9MzQKPYh20ZU19FPvsYXEtixsy2KsIla6t6F/h7x9A1k/zzhssx1vsOIfzszIqxexhcRikVEhgOEYS1rEesw4H2OMoRW1WPCW8ETA2/4cqn1j4kza/SbWyu9HJh20W+NR2sKMHpHtfB0vWCBY/QOn7Gx5NqmJ6SRtPMujVrmOrL1F9ond/dODE21B7wEGsIxCLf3+l55XnLSD3P0GwvERtRUy6bLj2AyTHQwagTyyJGor3WFztAlA4Ddollbo6QRdPcP9qMVFpz4phTC8A52P8Ho3WS428Lw68dw7hzZkrvC5ULzC5vibuFEHoRO6SZua00TsZY07RvGeWyNzPJZLKwRJka1wE2ksEBaWM8eqA557HxcXlUcIk8Jzys1lJiHW8ZHjfcZ3JsIo7LSDtnyUfXzwtzAau/NtouEDyiToyhpb403q1eMPy93wAaJ7C1OYJ6u/jZqKMR2MXBdC4HVvMgi3IdymXr1AV7p4pRUKaz9K1Rja5Sa74TYt+rxdXKJUuQpCojNNySrQ1SHb4Sa5yQnVgDCPsIWN0JI5kZBvvU8KeI2L4DSxCguslFao5SGe5ZOYCF8E7I+q7yU9Mj0pbdjPegTeLNjs00zmLyDOPLE9tdPAXXgbnQ7RpTMYaWGnIY5r0XcsyipmyS2TPPyf9IIqqEeUi2topdFC0xo9QscthkiW7YCLlTU0FqV9SRSWCnHGD9FujdRbOtSmQTYg1ZPVvZd0GdkDWskOjuUwzsYUnALW7vswbiMHd1F+mYpbpFO7hLYL+K2bOMDlhfcOlJc7Ck8EeO7HUyqYMeOkCAFb4SaZykhVxsgbULWPVyyw1Ah76ytsD24h6hcZj1tkOsGRAlsrUpOgUQTCZ6iHrIcPCPwaq1tfpdC5h0o6VJfeZdS4theYNLHbGt4cUe0inlMk9ooY4eEZRRpu4BZ9OmbMw+FD5rMe4/B/Uq9dJ6u/M1EEJKWTtLClPQ0MU1YBvfSDALgG5s/+QazebbzCIom3SE2ndOMeZbeEIw7aXPttyKPsyRmHEfmY8PZvYYZDnPnvO3DI4g5vQ/smluWSL//A1IZx0g4GQe7WJ6rydoVIj7g3uIfB0Hd6XC0/u5xae9zmYdIj9MusNq9T9+eoGoEZPwSvyNnCRFHYoQBJn92gxHjn9xi0b1ANKqw2rlAorEHvPikaN7dA52AdlJ50hcece3B/mTffwnIK4ATkwWTd6MRtlFGoXDHKhzRdf1pyrRR3SfsPMMKm6ARQ+9ypPPsZnz7srIcwisw9WolbS5dk7nPHKpo9xs1CyiZlJ2pTkxb51lcpOnWk0SjLR82/d2SCl0LRilqEWch2tMmV2lX6yZCwskbVBaEGROVVUjPGQhBmY7RWhNkIC4uz1bNIIanKSdJqTooyihXvHHbVIWh9HVcUIeth6j43VUIabhJmI64Uz0EW421+gCJlbBcYrfzInpL3yQK+9L6Hol+DmvzzvpcZR1BoIuYuIwePMEf4Fk/KcnEVIQQpKdJYCOQ08VtIC7mXjmjJ/z97/9UtSXamZ4LP3tu0ubk+WoaO1ImCIFAAilVNNpvD4Wo2b3r1XNT1/B/+h1mz1szFrB6yu9nFoSiBKhQ0UkZk6Dj6uFambe+58MjIjIyIhMgEUCic5yIuPPyYn2Puvm3b973f+1oY88knSiDY8fco2ylqKHEsF1d+UtvRaDIdM06G1FSDXE8Yz+8RdK/i5DnGazOi5GxxQqf3HoMyZSPYQa6/hXnSxDdl9vT6oaVHtvI1EIZUJ9iUv1LNpjA59yf36JY29tGHbDhdWHmTo6pHNXgHZocEkyPszpvIfI7Y/rOXOsX9qp/XylQMnwjyx08E+R4XYqALnjA7wbhfPHnBuEsBgUz66OjXc6W/4DdLZhIezh4sXVSzMa80X0N+wdqzNb4L4+UAkLUGRbD10udqKh7O7pGUGefKZidoMs2n+Isejq1IhcZdeYWYirJZZ5gnNHSCpwJsqSi1TdNuPZPa8DGV08TqXkUsjgnCVTrnP6MA7I1/AkZQmfK5IVcpFC7LGo2bnrB5+i6ZkvSj1aWYZngX7XWQ5j3E9j996borkSihiHWBrRrsRrsII577PTOTMMqWjvpNq8OkmLAoFgD00x5h8JnnVxmpiXHwnhnKkij2ol3Okx4Nt4EvL9bz3wR2eo7svw9OjaL7Jlp+vqDPKkbIkx+B1jirr5IHOxQmY5j1sZXDejqB/h0MYDVWKYsCghXKz/QCpM6RaR+rmFI90SOYIgaev/4boXk4uU9hSixLshZ2sYXHopwvRWdFSaYTDPWn02MGw1awS8tZUGtcw5odk+Q9CiugIyVSx0gkNbtGZUckq2+RGkMgHQTLoTJt2SR6wb3pXTBQkmHhYCqYFhNWPlX7tJ5ENAsE6gVCdysbYgZ3l3/7L9j/fBqBwcqHT5LsGr/w+Rdc8Iv40jux/+7f/bsXPr6xscHDhw+/7Je74DfEsOgT5xNkPgIMHbmBPXvAwkwYzx7RMYYbretY7gqeXE6yFp4P3hqwFKuBwTKAENRwuCYcxq5EBltM8hF7jV0CGbAaXoE8IQvWMcrBGd3Hsn2C0x/hDu9yNWgjmq8zq8Y8mN5nVk6InDqb6ZA87pOVCZHjcpDHuDUbq/dzzGKISs5h7Svk9Zfbrfoy5FLtWVXzizY+lSk5z5ZuVWv+8822C/5hUpmSw/kd4jKnbbns4mPcJqXTQgBi8BGmyNDFEYSrGHcD8SkRgVY+Zv1toqSP4zfYclaRwiKvd6B+BSGeTKp/6jMzLWb0sjOm+Zg3vHWcsx+Tz87Y6FxmWN9C1jYw6RBeIDbT0iNv3sQWmk0/JRALQhXyePGARXbGTlVR99dQRmAEWCrCUfWlFb3los5/BskYy/aw23uYbEypc0ZZDxUfIl4iNrPzAaJMKP1VtPjiUWlCwMH8EbN8vjx+w6Em6s/oM/7QWeQLHszvUC9juqLEMhbGCn5hwcvKR8j4FOO1KZ6stx8jJw8xeYzJY+je4ECBmT+gRkXhdWg5q9StJstQU1BCLd1y9PJFlZCUyiPf/WcsJreZuA1yXT69kTS6QFUpZDH1+g4uCu1vwQumrvLinNm9/8jx9D7XVt9kurLDDbeONzugW1ulkU6pFmeETovmTp1+Jmi4Tab5DCUloVXDFQHOylvEk9ucW4pF8pj92lVcbbDSc7Rdo7Q/KegU5Hw0uU2hCxpug0vhFX7Z4vwFv7/Yow9hcoBSFmLzn7xUsCJ1ilkM8HVOev4z/MU54e6fvfS4kgoxuIOpcpgcUgYtbqdDELAfXaax/jYiHVIF61QomlYdTyi018SxWuy7TSbFFDe6xjgfkasZfmkojQZTYNk22miKzg3ux4ecpIecx2e0vTazxQwLC5DshHt0rDqpU8dWFtLuUHbfZDG9xWw0QNW2OZgcUOiCjdoGq/YGpShQWEROxCAdIIUktAMM5pnCkFVMkcWE0u2i1YWI5/cBY5ZCAoPGEg55uAtPNIR21seEa9S8V9guxrSjLeJ8xKSKiWcTqF+nanQRZY5bv8E0fkyzfQ2TnXHgR6TzA25YIbaYUYYbOItD7KP/hundwXgtePX/Ru4965JRsyMs2UNKgVAV987fwc4GXI82SMI9Vp01KAcInSPSKV7QZL7oUWtfx4vPIVs6ncr5ITRfLp644ILfNsZAzYk4Z4QlFN4vWCNlNoEiRQLV9Bh77U067hG236H017g9/gAPza50sIIWG2mbLFyhrCrQGt+JmBpDaVIeLR7ScmZsBluEswfUTz9AKwdR28YqE2q99/HtOtZ8iFy5gSslYngPo1zKyX1GtkXuNsl1Rj8eAGDVFY0n0VnP7DX9DY4FJGXCpsnZCS6x5qfYOM+4mgCs+utIIZBS0f6cyfQLPiGd32HQe4ckKVizXNTaPwWeaNYXZ2CWbgbu9B5p8xWs9BzO3l/G26x/hdxbW67teZ8AQyIktllOLwvAmj+GKkOsvobJphCs4KQjriobwk3mZcJutE8LB3301xzPH7GwbWYrb7Lub7LRvAEI+otblFkPqWfEixlhuMGZPaDh+Yh5j07nGvZnvgMGzaDokZUpHW/lqTtCpUKq1rPr+Wf3+BjBfnSJUTagbQeocESuc2rRPtWXdO5LimVB/mL45B8UUmfY80cYYVHU9p7G69npGeL0Z2A0zpNkgs/ycXPo8+6XVTlFH/0NlgrZbe4j/Q5pusAvz1jEp5ThFtG0AZ3m88cHFDZ70T6doE0oIzzLQ1l1dL3GIr3D4/k9pkaxXd/mRvMGvaRHzalxFp/yeP4IIQTfaL1JM+kxzfr0nSaNaId1bxsnnELxiDKMSMNN8iexm5XRGOVBfQvRe4+5cphnY84Wh6iaes694GW03Q4VFcYYur/FIcPKlBwny3uRzXD7OaeUCz4HISAeUWUpDO+h/FUq9aL4xidPNxr7SRRy4W9ixLIO44mA/fAqFSV9+xytK1bcJ7Wi4DLru39KUSWoxo3n4x8FXAlfYc3bINclDRmiWDZSD+OHLMqY1MRoUVGd/4SjxTkDO+KV1/7vWPYqohojDMtrkZAYrdHCRXauwvwMEa1jJecYK6DwlkkMw9ltFvMTTNBlM7qJ9cQ1MzUx/bSHbwV07C7P13KWX/5GPIDFMUo4mOljTLSGmJ2iEVRViVMuMLWNJ4vG8+cxNTFH80McabMZ7PxS1wkpJA23wTAdUnPC5wT5F/yBMz9Fr3z1Cx9GO8v1XqSDL3ysC34zSORTJ9Nl/+hXqzkLoxHoZ8TFQudPlyphyl9wBPN0oLSoSuLaBjIeU3oRJ40V0skAVd8ksyIGyYDQ9nGkhzCSS/WrTPMpgeWxSI+x0gFRuINx1p4cWWDyGJ3EWIPvsRFtkVc5XrFgNH2Pw6pE2D574SU0BlvYS3Ezmn52QuPhf8Qe3iY2wKU/ww5XaXodalb9hbGwdtpDlDFlsA7S5XL9CvNyRs2KXpjKIAQczh8/22uyQ1aEQC5OaTrPvkZBzq3BPXqjMSvBKpveswLOSLWIal9cJHrBixECxPgepkihSLFq5+TB54toZToCo7F0ghi8T+W2eZCePI2qbwrBMofBgDaY+i6ltw5CUFE97U7Zg3fR8x6aChWtoauKqnGJSTniPDml7jZYddafChCFEEyKIb3ZKaFdZ8vbRdiGTKe0/BaRHeFIh6Yf4cRnrKoQN48Jsgnaa5E3byLzJnpxihSCS+03CYJ97HRGGjT4cHKPUlesBatsfOpzWJny6XCArRx0tfxd/E85+hkDO+E+U2eMqzz8F8R8G+UghAJTgf3L1/bt2QPo30YIib3xld+qSckF/zj50isv/+W//Jcv+5AX/BbITUqmM0JZe2oFPbYCmutvI6waOllgZu+jkmNuOB6j2SErxsbavoaWDuNiQKoTWk4bA9yf3qOuUzZn5/iqhuXYOOP3yOdDpnt/yrEwZFVBZRtk803y4GMbb01R6+IWbcL6BoXbQQ8fk7XOeZifcJIcUpkKKSS59On6KyRlgqlf4XWvwSKbcTj6gA13FT/cxdQvP3OzbhVjZDIg92vkVh1HPL8AC1NgLw4BQRFsY6RFPz9/GhtiScUaF5uR3wfU4gHe4feo+R3sMkWrOkq6qO1vU6mQwqvRm90jJsekG7jCsOY+O0GSuA1KJ8QT/jOFGVXOUP13QWvMyuvIYoYpM1KzwOil87Bbprj1SwR2RFrboLIaJOfvs19b4AqXyo7Ig3Um1YRUp9SsiKP5AQUFX62/jbYU74x+xsnimK8YaGUjmtMTFDZx601Ku469+TVEPqdyG8jjHwDL6cFVu8Gktc9gcgeJ5NhULCURzzaO7HyAOP7RcjPX2CZvv/GlnHv9TBX4YsT1s5wlZ0yyKVMhcbvXaIng6fT/Z7HKKTLuYbwG8vwdTJEhxGOs7T9+ZnrDuA2Yn4GQGKdGZ/IO57f+3ygnwr/6r+mGb7DQU+5P7zEpRqz562wGO6y4aygM0eQOtekZTm2VjvTwgbXGZWzhokXJsePiBXW6G69hZB2rtkb+klhWnQ2J7BqO8iAds6Fd1OnPwdg4yTm2lhhVR+il+6QwHuvZgoalOHNCJsUI23Eoon0+rAbcnzzAKmZ0vC61wUNMPEBKhbX1zafiorzKKJ447CyKBRr9tFFaURJXC1zp4VxYY/+jQQgQyeCJdXaJKObwErGZVh5WtIHz6F1WgSzcwsgaLyvlGCT4DZj3wHKY6vKpg9MkH2O5Kxi3gSs8rHKGrkqCYB0pNPngNjWvgdN+g4fJI07iY5RraLht6sJmfvjXWMqjpjU09himPdwq51I8YFU4PLB8XKdFrjPWw1VOsxndzmUi4aEb19GDn3By/D1s6VBufY1+GaO1wU0sBILTxSmhHXA52OFtu8ZMxzyaPMa1z9mvXUFhoaoF8uTvoSqxvDrFxh//UpNPF/xmsfMhcvIAnBp5/drTJtLHZCbh3vQula7YjfaeOF48uZaf/JjSZFRRh1b3qySDu9inP6YZbtL2W2inwYGwWAjNZWnYi64w91cZZD3G2ZjO9C7TZEplKmqNLVTvNu7wHiafUykPlY9QbosEiKuY0KoRyJDICZkWEw5nD2mMbqPT5WTtpRv/C4HdQa+8gZw8QPgNwqLEbV6jbNxExj3gaPmHOZ9cy5Z79XOM23omHvyCC37b7NX3UKmHJZzn9g4lObKY4CUTjNdGuy2EU2NFbDKud3hoNGLtq6w4a4zzPhJBY3iH2vwxzvA+pe0xtTysm/8zhLtU5YwiO2c6vE0ebqDReOUE+85/wJ6dYNpXCPU1rtV2sMaHy8ZokdCQIUWwgVVbIZ6dksiKaZkwLxI6jksgBLFZ+otrNNNyjCWW4gUhYFqMOY/PATjhiMu167jCZ1IOWZQLWk77abHfxnmmOHrBLyaT1tLFlIqJhCw9pOuuEMY9rHyKsDWmfwddJNhVCbZPQY40BfbB/w8/2kPnKU6Vc9l1yP0W3vAus+lDKr9DY3qCg4upb5J33sKeP2Rx+rcovWC/cZmqfpVOtiA0C06TI44Xh9TciCg+Q5YFpbuCJTx8y2PU2KNt+8RFzsxtk5YJttNEd1cp7Rrbn/nb5tWUw9kysi8uE67Xb75UBNS2VwhbNZRQWE9cigNZI/BrgMG2mvimovC+nKG+WTXm4ewhEsnl+uUXFuUv+N1gTe5ixo8BsKUiD/cAlnv4J253Ip3Ap96y0hQcJ4cUumDrc8RMGs1wcZ90ep+aG2JZEWXjKkF5m2ExoZAWi6SHs/b2C3e8Bs2aEuhsRtS4hrGfRBDrguPb/4HD4T1yaeNv/Smy9xOuVIq9xh7zcJXbkw/pZT0iq0Z19veY058hkxG7G18hic9x269T1beQbh0jLSynySvFnFKXxG7AR9NbrASrrF3/N8iz7yN1SWt8F1H77Dfv5Y5MCpt19+VuKL8pxuWQQTpc/g7yhL3g14tH/INEV5AvBy+oSmSZfq7YzJ1+gDz8AcaNYP1rz4kyFRZrzuYzjxlpIRuv86IKyDQ/ohf3MJbPpfAKnWqMPP57EIpi7U3c+Jiq9zNcv0Nt65sMtOFB0sPNp2ymh6Q6IakSVmqrBPa3iZIJuVdH2zWk00LUr+D0fgqzU4QQmI03SYUgO/grRJlh+y2KcB9L2QyLHu+Nf4Ytl3uusG5RT0YgJEW4gxEKW7hcbuwTHf0nxHyAXCyQ9W02Jo8oaitkWYy7/2fo2s6ylv+Z78nH353T5JjZk/Me2jXa9i++3xBIdoJ91vx1bPG8IP+CP3AWZ5jt5hc+jHGexGgm/S98rAt+M9jC5UrjCvNiTt1uvHAt+HjQ/rNrkCrnqPOfQplhVl6j8JeDfGXzKhYCI22KYJOX4SRHiNkxN/2QI9ul5tSJVMipE6GEYiJnLAoLUZa8Em2w4q0t9zFYjIo+/bRH020yzs+Rd/9XZDZDNq9R3/8fKa0IJ+uhhu9jhIuRirxaYKQNvfeZZENq/grn7Ss8iu+zyBNqTkhghRhRMY5PkeUcWcW4OBinRmE1aez+C0SxoAjWnjkfdj5AnP6Y0uQQnUL3G/gyxHc+P43h070mOzulOPkJG1kfEe7i9h+hva2nPYK0TMhMBsAoGz0nNvtlUdUCIx20sH/xky94ijGA24BkDEKhrV98P6a9Lo78CM4+QDf2sIa3kGHz6f9ntW08Y2NlI6p4iJj1cDoxw9oqD6cPnlznO/j9n2GrgNLtUkZ7lN4Klak4GL9HqUsWRUy9WceXNYSRrIQrvD/+OZN8SlbmrHnrFFlO3W7Q0CAmH/FQlwidk5+8Q1HfJih+gLG7WJR4QQM/z2gELXpujd78hNVgC7tIMac/pCMt7rs+R3HGqreOYvlZClXEZm2TuFiw4q8tpaxCPnevs3QTf9Zw4mOEgMquIza/hshnFP7qL13bF9lk2U8xGpHN4EJsdsEX5EsXm/3whz/83P//+te//mW/5AVfkMwk3JncptQVba/NbnCJttNFozHG4NodmP4NAkkkHVJtWPPXcbTEmIJE5xwuDkjKMSe6oBtdJitTqsUjRvEIz99Hxgck0wMWswF6cofHloODw4ZycIfvY+yIvLaLAcaiopbNcKeHuDWDWf0qs2IKGrRZWkfWrIiJcNjc/7+yikVfCU5nH7EoU3T7OqPFCU5jBysfYwtJ4bSXmc+nPyLOR/SKKbP1P2I92idSTbLFfUSV4kZXcWaPn1pP2l1NHl1GfqrZJ17g4nPBr46q5qh0hHabz9mdflEqShK9IJo8JFIeaTaliUApC7RG6AIUHAVdFu3LnOQTHD1Hz+eEdo1I1rHnjynzAScCBsawEa4/I0RTi2NIJsuc9/O/43z8kJbbYivaYOQ0CC0Hx27hGZsy3GFWX6c2vEvotPDzOXp0D4xi0j7hR2mPstJ0ghaPJo+RSALfockqla7wlSQaP8Z58FcUzX0sq45sXEdLbxnH8sRdwGlfRUwPINpEWG0Cq0Zvq2BmDJW02Fzm8jxLmT4t7JLNvpT4A2NgN9xjmA/wlPtCe+Y/dD6OJ9BGk7tdcvuTKD9VLRBSUQoPaUrU6U8wRYJ0PIROX7ppLOqXsJw6RllUTgv38SN0OkFmc4JsghDLWL1pMaEX97CkDUZyvX6TDStCxinSsuHgeziNPWxsTHiJsT3l3vQOp8kJK94ao+YV9tyt5QQ2YjlhGx8DFYW/hVVOkIM7sBhxpXmFYbRGXs2ebjhMmVK0NjFnP8Wq70HQxR58SNF7h0fT28xqKwxrG7zWFKx5m3hScVVnOEbimRKK5RQTukKU2dOdjK9Cun6HST5lI9h4etNvMDya32eaz3CVy/X6TdSvGVFxwW+GX3fdMQZM+yqifxu8OqX78khMg8R4dapwHWEMXj4jEwKrnKKlh5bOZ54vKLpvoWpDtFNDkSOy4dIlQ0lujT/AGMNefY+ukcT5mFnSo7Y4x1//JmJ6gqpfIjcpZ4tTfGOz5ViodI7nRsSP/xbPWt5ArrU2CPr3UVVJNRvz1Y03GPsbNJ02w6xPlQ0Z9z5E2A3q4Rbz+IxZMUebko4pqExFXMQ4jR168TnaaOb5ApG+jzXrM4sfEK2+wcAsRZeRaiyvg9UTqV2RIEz1XJT0Bb9dhADR/wCTzYBzLLfxXON9VszIqxyAUTZ4KjajTDGmYlSMcUZDUq1pxEc8ToZ0TEGc9siMwl8tmLprCAS+DIlkRb0qeDcfYVcFaTagVyzYpSIZP8Lr3kDNT2D1CvOzH9I7/h7F6iv0CfBtn/1on3E2ZVHNmacjalVO5NbYDvbwRYQGSreDWemQoxFVhlAuFpI82MbeWg59fBwtJ02JOvvJUlQtFWrnO1QXkQYX/I5QQhGq6LnrU6YTDmZ3qZ39mLqwaDqrsP1tyo1vYcg5mt5FVwWHswPKWo6rPALLwa4y3PkZzI8QTo1WtIupDHHnqzB5l/7RX6GyEateAy0NbtxjkfYwySly5jJTBesqwm7tYxZDTGMXo0LaVPTdJspr89hkWFLSzhesnt+lNMDmV/GtNmfZMaeLUwSC7foWRdKjPbnHZQQnwTauWg4QpCbmeHaAFh/Hw7wO5kKM/OtgR5fQnkDPhpxZNbL4DFHFhP2HlEZgK4VV66IpqYoZWesy/fEH+MO7GLdFZ3qIcgJmVUISlwS6INcp49EZNctmnA1ZdTee3hlMsxMeTO/TT85oWQ4drfHSBbNiSs1rUdcpYdBGTw5pWQNCYXFc3+LB7D6DeEhV36fjd1HG4mp6zvD0x2AH1Pf/h+f+tk8315R4eX1EoEnzM2IEkd15agAxKYfkOqdht8DfeOnP/zqM8zGVrqiomBZTfPdCbPYPkk8trlWwjvJOEVWO/kwywaQcMXwiZjr7jJhpUc3QVNRUndyknGpDu7lLkk7Y3PgmfcvjUbOkyns0/Dm+2yELd3jRuNQsPSV59DdQ5VjTI9TuP8exV6iqmNPZY5IyIzMLouyUeHCPc8snKmaI8J9iS0WlC5SlCNMSy0gafhOV9PBrG1h3/j1EO9B5hbx+FXfyEfbohIKMST7BtXyS0V3Kzhs43gYqPqFZ5IRaUH6qj73QUw5mB3iWx06w98w97e8qxtKWzlOXl4+vIxf8kkiF7txEjO5h/Dal8/K4bqlz1OA2ZnaMiBWi88oXemknH6Lv/0fWkwF69XUyp4U/P8WUy/sMOx1ije4ynp/gJANandfobH6DrIzxaluc64L7vZ+SVxl79V2+2v4WB+oxvaRHd/oBO1aE8tYoiymLcoQlLXrThxTSQukEicIzBk/aFCbnZHFMP+0ziPvs1S8hZ5J4+AhL2rho8tolDIJQRQivQdG+hON2YPIAV4ZYWuGvf5Pc33junlajOU4OmOVTNsOtJ5/TCQKBLV8sHpCmQOicSgV8fOESCNwXDKxf8AdOPociXjqBf1EsD6M85IWz2T9oQlkndF/c58hNysH8EdoYdmt7z6wZKu1Dtqxny9nB0/1vpWpUnbc+9zWlTuH8A4wuCeIhl3e+TaVqjIsBw3iMEpIo8lCyou11sHGeqt6WqT9L845cF7STE6rhRxTZjI7XRuiCKj8lPvpbapaPmh0zW3udU8vFqzKiIiO0a8RlynoZo/MpmV3n/vQeW7Wd5fGzE5zGFmtOgN26xqHTYttfoZB1eFKnTaopRTHEc7rYVU5uUk4WRzikREIQWQ2K6NJztdmPMQZ2a8teU0XJ/PjvKOMBYnyPmtMB61lZta9CQlFjIXJW/V9PROPM7sHgLsL2KNe/RqU+Xwz3h4z4OK7yUz2ronkTy+9ilEdp/+LeYGnXUZ3XocgwwkEYw6a/jSNdXOXi2R3y9irM7mH6t1hUc0hPGNqSQpdMigHd+S2CdESrPMXe3aGwG9iLQ5S08S2PWT7HEuqpqyoAGjaCLWzl4kgLW9p4tsMwPqOxOOFg0UNJm6K2hm0SzpITdDLHjiTN6QFmWkNojdtYYeXgMbVog/7aV6gNj3G1xMwe4LT3se2Is/T0qfBRmYoNVady1nmZS+LLxKuw1HQ8nj1CCsFOuIfzOfvIF6Hru8h0jFEOVXiR5HbBF+dL7yr9+Z//+Uv/T0rJBx988GW/5AVfkFxnlHoZWDAvnsTZoFh1lpseIUCvvYE8/4i6s0aoJNbiHJwV8v6UxJlBOaHef5csHhJuwSO5NN62q5Q8HUG0RTm5h7BbJDLi61WBV8SExUOmsxmusPHWX0dP7mErQ3X2DoXbxPZbmPoWldfFTBfcjLbpCosg2EEIC2cxQNserqpzvf4KD3jAh8khr6y+xcnjv8HKcyJZJ9j4Z2AMYjREyil1UZAZw6JY4GQD5g/+gsJoOutjXOeTqSaRLpCLY7oSJAECQWtSUVSPkcamCi4Kl78O0hRYJz/CFAnK8tBb337pZvLX4Sh+zCgbs07Ful2nbUXI9mXMoo/xO5TW0ppaKpeJVWNWzPCKGF8FPJg84A1ZQ9z7PrnKcEyB07zJrD9gOz7G2A5GKqSawdljcteQrW1Q6opBOmCneY2vNG/in/8YMX8M7etktR3S+Ue0shF+niCFogq3SbMhx5NHnOcj3lYu9WLMptsijwe0ihLfC1lVHrvJmPrsFD/oossCg8d0+Jh5mdKx23iVhQlr5NFlRP3y0w2Ig8tm/RKzYk5pcu5P77JvOfjGonhShCn9VezGDhQzTOv6M5uXwmRoDK54vmgoF3OYTdHKMDBTANo0UBqI6rhhjQ3v+UncC5Zs1DZImxXCCKJPRWM407vYB38JZYq1+12K5g3ME4tsU+Sw9jqkc4zXek6kaZAYKcmSU4wE2bjCbnQbrQsItzAGWsqjqHIc5eBpi2CeIuITEBVJvmA66dGREjsrwHORVMTT2zhCk1UZSTLELX2s6SHoHAobOX6IOHsffAe19iqm1Kj5fSw3Io92+NAIxLxPy22ykkiEu87pnf+MySaodMy8u4NbxWi9FM3YgKtLlFw2rhrpmKPeB2ihcGr76O5riNE98JucS02aHtJxV3CEy7a/z/Zn6n/aVCyKGICsyijILyJ1/gExKvqcxWc0vAbr7uYvLei2yilqdAdjuRTb38FIB2M+WZteSKAonQ5WDbSQWAf/DWF5lN4a5cbXnyscaGGj/eX0UJ2QV5rLtXCUj9BPRLrzYk7L32VSW8GhRAYt8irG9VeRFGxVhrK+wePZHZKDn2CPH+G1X8HqXkcaSSIk/ukHBKN72EVOc/1PqEwTx9ugMDm2chD5hHJ2hqpi1OzvsVoerwRXmCobnYZsFBVV6zI1WUd5MWUe4wmXKj5jXAzxbZ9Sl3iu+zQKrrIbqM5VzKIHzb1nbPwv+N1gDAjHR5ZLd4/yBc2P0AqxpKIymobTfPp46a9iNbaIxmPM6AFkU+xok47fxktHpE6N4byPW+VsiYpwcA97IDDTn+LqhJsqw25tI6ucTrDCmd+hsXIDRJ2ys06+mBKf/hDTucx8dI/VxjXKxZC5kiiRYUmFEQ6NrT9ho9R44Saj+S0WvXfoNG9gr3wHIxTmUzFsQnwiMvsYaTLMk3sSjFm6X/4DmvH43PUlqqPDi/uC33dklSwnuD9nTUx0TKkLTJUz1TGR3UCYCllMMEbjKIvSVEzzEcPUoawqLjcv0d7551TlHO02oMrJV17h0HIIyiFrVcUVu8ZQWcyN4Gx0RuG6REYhw03Ga19nMjhl/8ffx2gNq69TnZxhqx5W+RGhOaAII1rb3yHwV2nkd8nLFFs6RHlB6WZUVQosy5jF4oD185+RnL1LKGxeu/FvlwM5+RBjEtpnP8Yom2L1zQuD4i+ALwK2N77BQ+uI4Wg5zCaFxLaWMSFyfADpBCkt9O6fEiuPs9ZNuspHn3yIYynKVo1eMqRVWyM5/FtCr4XjRMydOitrb2OhKJVHnJ8ycAO8xj6h5XNmYDWJUbMZLiVDoRCtb7CmUwIeI47eYzx4zHzjVR4m52w193EdnzVnE1u6OP2P8PxNjDHIIqeUKfpTjsahirha38eUC+raoPIJpf1s3J9VTJH9HzKYPSaTNsO112h6mzjS4+H0IQbD3J1xuXbthQV0uZjDfEoR+4hpsoxqg1+43tbtBqN0hERQ+5KH2i745bDyETIbU/ldqk+9B2XjCpa0QCjKYAtneg+RDtH1PYqNP+aTVtWT4xRjGkmfERCnCX7hIafLGMGJlfBw8gBl23Ta23Rruzi2z3lth/bKm1TeJtbsQ8IqRQwfokxJU1vY2Mz0jEk+xrOWa3Rb59TTPpVymJYzkvgMe3GMCQye3cRdf5v47CNW29dISlDnY855AM2bjIvvEwrFP6m2MV6I3NhFWC7hyQ/Jhnchm1NKD9iB6QGicRXz5D5CYS0dKM/fxcHgjB8j3QauFSwHZOZ9RDagIgApOMsfk2dTcmC26tCMdtCm4iQ7IiljNoJNQvnbHfSrqyZXGlcoTUXdav5WX/sfA0WwBcHWLxYKmorSaaCau0vHzNrz7jejss8w7xNZdVY+FQ/1MXIxR83PkPkUxYLm9Iz54C6htAlUiCVsdDIhly5JOqOhQi5pD201cZAcqRp6/58jVROlBEX1CIBSl5AsmJ4/oIbG6r1DZddxnDanrS650VSez9wJyLRhrfM661qhWtfIhA2Le+yM7xFJhzv+JhuizXR6Sn5+h46CMB8h3TuchFscVkMClp87tejjj06Q0lBuf41UWUghn2vXxtWM/hOnqKPFITfrr+Kr4KnT62eROsU6+xFkC6zWHlnj5i/7dl7wB4hMlg7B2m1+KcfTbgORXIjNfl8Z5cOnMY+DrP+Mm5Z2G0iloNIYv/OyQ7wYoRDKAp1gVPhUVJsvetj9M0ye02hts5eFqHyKkR8y6broepO61cSxHJIiQSHpSJti4+u46ZSGXSMefcDE8aiKMYlwWVl5i0nrCkHvHex0hghW6UwXdOp19Ml9BsUUVvfJ66ucxkdY0uItf5Oo/0N0WeGbEW90dhD3fwDKpVh9g9i3OTv433BnJ6hok3LnX1PUN8Hk2E7I7PznRP42llDk9avA8pqVJ2NKSvzKQRjwhaDSPXpiTk1oqnKM17qCbO5jgr2nrmYAlrC42blJx0yeOkl9mrmesCgWNJzmC11zhQAxO8IYjcljZD6m8i/EZi/CzgfLJB5poVffevo+GCEpvF9N6JcHm9irJTIfY7wGwWLG1kJiVycUyY8wwSraXiOzXYZmTmn72EWCNZng2hlhWaGdBjpsIVKDd/5TzPgjNBW7e9/mJFjGYtqfcq4PrBpNq03LbbHh1hlM++RVQcetEU5hkWW4rkfT7+J5XcbZjLT7FiadgPsaevqIVBr8kx+Q9m+TGU29vkNmGYLcsBrtkvrbTPUn2SpyfIh49NdY8zl2a59Cbj5VlInVVcrOKqmJOZg9xpKKrWD3Obf9YdZnUSwAGFkD1rxfzeG4cDqI7T+D39HAygX/+PjSO0u3bt164eO9Xo/vfve7X/bLXfBr8umpt1BFRG7AOB+zEjy7KC0daj5ASIfK3aV8eIDDKdXoAIIzsnrKwfw+zm5EPD9hLdzAjQfsbv4RC79LHl1iZhwePbpHa/Xr2FZAJ5OUx39PIlMMFb1KIaRg/aOH6MkBImxgta6gJwfQeoU02ic0FdtBk+nDv2BS5ISdVwicLnp2uryhbl0hcepca1+jNbHwz9+jOv4xjrVCLzlhU1xFjyqCZoB7/FPSZkQtHRA2rmOd/w3V2Q9xgzZklyg6X8MyFQJBlYeUt28DPA3ONJxQ1n3M5i5ciM1+LcSTBg2AqXKEKYAvJjYTGIQpMdJhUSwwxtALVml3VhB2F618CJ+1me+6qxgMl5qX6Mc98jymNBU6S6mOj3EchR05mLzPemGTfe/7iM4aVZqRuS7+lQZWNSDpHdBa2yW3fEzrBn42Qh39gKqYYeITent/ShT3yHu3yP0OovM6JuhggojcZLxpKUYHf0XXW6Mz/xGFsOmaguTKDXakzcTAIhkg0hF2/RKxqDh/9BOy0uDKmDAWcOM75OF1Mp0xzofY0qbtdAhlA20Z7k9O6BRzBv3b7IS72M05efMVjLBJ2jepKLFxnhZmFtWMe9O7GGPYjXZp2Z9xDJpNKW/f5rxRcTI9AJaK+M5EYt24ARcN189FCklDtZ7ZzAkBavoAMz8FY5YirugSZuU15PwEE3TJ/F3wn/2Zj49hlVOmj/8Tw6SHE67Q2fwmRfd1jLQJ52NMC1rjR9TiBTtUFG4d69GQnBllYHOsLURRZ2I57Nd3cNvbVOc/Zzj4ASMpUCs32apt0T4dUz76ESorsDo7VAfHyMVdZNnHjM6odr/C6KO/QXYaWK1VVsuU8uBnzOu7JO23qE8nTEePl3FvTMnnR+TS52r3JjvRCousz/ZiyJr1AFPepZ0PKcJNdFkihE3hrSE21xgXQx5NHwCQ6Yz9l0R2KGGxUdvgPD6n7tWoTMmyW/X81IjUOUZaywjFC37jaCqOFkeUuiRdpDTt5i8ddaRGdzHzZWHPsuuU4QbCVE/Xphdy4wZy65uY+WP07ATZfxfjtTFWhspGVMHnFw48bAQa40QM0gHGaFpui5KKNOySDT8irXI2wjUsJRHv/T8I/ICGrWh6Adn0GKtMKMoFoVhjce+voLNHM1xj1LvPitfEiAaJDrk7vU1SpnSCJontYmtN//gejfUG3q3/RCahvv0d+OvvU/yzt8kcj0F+ipMlhINbrHodJuEKuRvgOBusrHyVDRE8FVoaBFn9GqLx4gbvBb8ZSnIqU718Kj5YRfTexygbkY2fOpdiDNIUBDLgZvNVtNE4nxKCG2FTtN/Cnd5ltjjHy6ak7WsUq28zMzkqPce2Iupel0f3/k/KeUU3eIXhz/4rZTqj++ab5NoQ9N+nYE5r65tkqkYsFnin70LjEiIvsLVgI9omOX+HhiUQR3/Lam0Hd+c7VLVLuJM7WFXJQmS8c+f/Q5JNWJ0f8VbrFYy9injibjaopgzyER23+3R/4cwfweAjlONgghY63PjSnW+/MJ+zvlzsfX7/cWb3YXgXbJ9q/WvAiz9/oRWhLJ+kcxU/HnAY1FlPz3F7d5kU57j1Dc4tl+1oh3m6FLtrbSj9LXpX/w1idIdCCo5sD6qcZnzMWjZCKY+65XCKRT7pc5YeU8PFd2vU8iFOPqU3OyR8eA6Hp5T3QdiKcOOM9opg0Ypo7EBi1ZlZAXkRI2RGUAyxDx6x7XqY2jqhkLhnPyTufYiePKJoXaO5OCebTRFCEIYtOlaNTOfUhHMRsfwF0UbjSo/daJdSl2zMTxHn7yMWxwjLxhQplBlSSDzhUfciRnKHXdnl4MOfMr3/IdaVdcaHf8tscMx2tMbKa/+K0emPEV5ED0VeJBRuhGUFWOUCK7xCV3ZoLhQqNwTSQL5GO4mw+hlSQKVdFpkmG5+jhOY8PcMogSjhWu0SRBvI0QOEE8D8AOv8PURzn6xxHVg6MbfPP8Ae3caEa5TCxdr8JrldI65m+Bj84+9TnPwtLhXz2hqL+QlJJai5wbIeIC1KXb3ckenJmlvWfcpp8vRhdfMGWaCeRgN9lobV4mYzQAixdHa44LfKMqr9h6ArLDdEb3576agrFFp65I0bwFKQxuAjDCDzKWL7T9Gfdsx7cpygKrniWsTuZdyPjijzc4SlSJslpCMeFWec5Ofc3La5XLtGbjIc4eFO7yEGd5E6RumCwN/CNjaFSXk0e4BmGaf3lnLJ7vzv1N0mq+19rOgVppQkj/8zVm2XYfsKfa9Ovv42dW8D99FdFjMf78YN8myO/fP/wOr+V4inI4JygwPXxQ9W8Is5pYCgyrE7VwmExNSXoqKyvo+FQSGohyuE8ZhaPofFCWXjCqJKkbaPfvD3MJgg2q9RLMCLcqbzYxAKt3ENIpjrGb24B8ChOeBm/bXf+t7+RYKdC345NJq4XOBI55nG53PPUz6m8wqV18GEqxT2s+4ViV5wd3qHw9ljbGnxxxt/QqBCSl0SqhoCiVyM4Of/B7pIUCsrBJmFZ3dQ0zkq/q/MpUUhQggj4rv38ExOw23juTXu3vsLdNRmFK6x1bmELWxeW32VSlese9uI/pT2qCQ2I6xkjkigyueMUk3c3KTyG3S9JiJLCNo3wVmnFIrzxV38R/+Vxvm7dPOU9f3/nkGaMC6h4Wzg5o/Jew+Q1W2KxpsslOCgGHBJrhFkC3Tp4dZdzsMmjxcnrJryuchvWzpYQlGaitAKUdKiKV7u/qHyKaRP4k2nR4jGzQvd/QUvRT5Zf82XJDYzTh15ITb7vcVVn6zj3mfcPku7hdpa7ok+NkH4ZTFCIYMWYjym8muc5WeU0nB2fofT+z9nL9qj8fAO1aMeFTDYrXOW1NE7e+zVNrhcu7JMACpinMEdZJbhuC1yZwUTn+P2T6HMsLo3qLqvspacsrj1/8XMZtR2/4xCXcd5/A7Z9F2c9i6jbMrBJKXh1fGB9eFDePC3uPVNWHiI0fcpe4cAWF+pkdod7NkhxclPiXse7earFK3XWLg15PyItl1f7l0+5ZacJkNuf/Q3lGXGen2btZmDEII8nHIaTnDCOld2voMKd6j8K1QvOG/qiYPVp/dF0hRkpuD+5D7aaAbpgKv1axS6wFch8kk/wBgwtS3Il85m1aeGPS94FjE/Wt7TAjI+h/qvP/hgkJThFtb8BDE5wEpKqmyFxfRHnM6PEErR2vtX5Ov7lFEH6/Rn1NKKteAm/cVjpovHrFPhF48o2MOtF8znh0zyMQvPZ9i8zCgZ4zUCfLnsAXgi4FrzBu70HvnRT8imPfr1bR4nhyjtc6XzNlGRMXh8i7juM1m9Tk8Kbmx+l7wsiL0mheOi7k1QlkfNbZKj0FWOlAqn+xoNO6SmK9rOCgU5g7Ofkf/4/6AZdmjfuUchrgAGpMD+2rcQ3VVG2ZBFsUCaiqkV0HW3yExCqUsCFeJ/apj313UXNk//ueCCL85vzcZACIEQF4XK3zVSZ9ijDzF5jO68Qum0yE3GPEtQOAziAd3GMl4HQI3vY+IxBnDlFJneRS3uoWWHanyCbO9jdIUrW9Ral4njAaXr0k+H9JIerzRvcnt2wFlzwc/nj7DiKf929atsjT9gIg1y74/pGx/L9Zkc/ZRQSqxZj7R+BWf1myTRBneP/wvl4Bara2+wOn6EsXxM3MOoGgjDIp8hdEVaZlRlxab0mBcp7vpXUaMznO3XSYWHaGrKMoaiTdPdpOF0qKTLYN7H7VyHYoHTvIKWLlW0i4p7SB3/7vzo/xFTqQDVvQmzI6htfGEbWqnTZe59toDOdbZr2xzHx4RWDeVuooV65vn94oyz+JRSFMjKwpawL2AUnxI29lBVF9beRFUJXadL16qw7v5nKn2A6O5RHRd4LY0cf4icPGTl1W+RY+Nt/HdUKJSYU1EyTPsUsmCyeMT09Adsdq5hSxsrbJE5EY5dY3f+EbnboBbuEhqQwqZhN1B5jKxyjB0xToY4GOz2Nc6m5yTDD6B5GSvN0eNTzMJBTe4jNq5zHB8ySSesiRLin+I6Lcr2Jez5ISru4xfTZRZ3sSzYl6bg3uwjkjJlJeiy5e0BkFQLlBBULGO7nhObPcF8akeiL3YnXwhjQNf3UYMPEQYqv4NWHtqKnouXkTrDHn6AKdPlWm43kToneRIxqfOYAkHDbiOqAmPXKIRAxWdYg9v4QqD9K0yU4AFnxHmF3ajBvMQoReluYkkfUyxolyWehIVRnMUnjOd32fTnbFuCyjll3l3Q2FxBDQUVJSUJ9saryO46pQrZywoeSYuHvZ/T9BrMrHWCra8Qxqec10I+Ss5ZZCmt9X9KJ9imcfS34DaQxz8CO8BLR6yvXqXw11HN15+eq0/vKcQvaIR27TW8ms/96T36Zsh2tE3Xfjbv3p3ewYweIoIWefctjHhxpMIFXx4C+YmNtbSwfgWHS/Mpi3RJgX3015iqQtiblC/5GUssYDFGu02MXv6cwUYol9L9/NgDOznBGryLGN7FaV7h9Y1vUtrLwv2D+R2sMqMsJqRGE6Qj2sJGZ0MW8WPyxg5R5xLR5T+j3f8IN9yhGNxlFs9R1UNqV7apd7+KbbfJZjZpp6DQJVJIJvmMiYHCXaPeadJ0Zhg9oeYJgvKYxfWrTGenJHaP29O7vG43sbMFpQrJ4z7n0T6WsnhVRQhjsOIjhNFLd0tp/Ua3N5lJ6KXn2Mqma6+hPnMt/kMjNTF3Jx9Rac12tEPHXnnuOabKKb3l4yKbLbUuxuBOb9FfHDO1BPX2W0TWiydhVeM6nZXJ0umycQ2hYJ6esNb5J7SpkZ6/A6JiUI5RckbZuoZdzSg2X8EdPcZxfGy7QTw8JG/vcj69z05nE7eY0dz9ZyzWX8HzI8r+XeToIbPZIZWwqGcTzuJTHj74C2pOjc1in6CxS9G/RTfcwDv6a4zbInOb6OkRucnIm5c5LA6JWnVs4SDGDzC6pEpLTPMahf+8Y8MFF/ymEALE9GDprJfNUdkQePEUro3D1egmh5ZHz26hjaaVDQiKEdnoIxwdE3XfBAyVyGkHbaInDYUUw22T40mPlgqxdMba9BGq/xGJKOlLgzd7yHZtg7poUj76OSawWSRDhtg0GhGDHQ+Ej3cloPXhCdR3KKOEpLHC4eguhdEsdExn82t4xRR9/EOsCmhc5lq4jhq8T9G7RS/apOa3MatvUxAg8gXW5CGFtUe6OMCp7WC5XYoXnYP0FFFmlMHGl+pO/Y+NipL7vXcZTKeE/iob3hZqcJfKDiisAC9oLwU4To3S7VJQMk6mFLrkPCuoUolqNCjDOtJ08OcT+hVEkxOMLnnQe5fQaVBaHnUpMLMeQSnoTM7I3S5GFxgS9OQEr5Fi7DcoCihrGzirLl1iUsdl1/c5mt0jTibMwzEmPkPNephoE93YxZw+SSeYHiCbV9FGIpM+i+QYOX2Ar2OyaI/R4h592yXNMppVzOXxLQIMGqiae5S1LeZZQpBNaJQZadBm3Q6xjr4HboOieRMjf0GJUkpO6HM6OsGzXK7Ur79QUPbZye8LfnsIXYFeOneZMsdOzuD8fYRSVGtf+yRGR1ogFegKo7znhn2EzqEq0VR4pY1teeR5hXQUTvGAzqhittrBjARNu8G0GNN2Ok8bR2RTbFw6ykKtXaGqQJYLqrOfYVmawmlhSYk9PyHLJhynPSoF5fpbNM/fpy4khoLF5B5i9TK+DFn3dnAW55x2r/JecoZ98vfs712hGj+AsxMWgcGNakzrl1Hdm5j+ewyam4yiLleMRyOdIGvZUnTXXMYgKjRhfRc5eYRo7VJVFaa+i8xnOL5Ayx5aH1FaO7SJiFc2sRB4enmvaomlm5M2Gl/5F6XL3zOO4sf0kwG2tLjWuPm5a1fubyFe4oImhKA0H1+xJfNyGblqjGGztsmqs4EwJZgcix7m9Ahe+5+wqiE8+j5lzWc+P0P4qywmPdw8p1r0UI3XSedHJFGNKBlSPBnwepQ85r3+e6wFq+z6l8FkrMQu1nqdVNaZlzn2+mtsWQGZW0Ftk8hex0tvYU7eR3iHFGtfWaY1VAnl+CFSOLTmZ9TzBcPGDmfWGp1iiJWfgeVgeR718QG1ekQUrjKYGib5Ed76axwKD2MqJtmUTf+TEn5uMkpdcrVxndzkhKr2C78jlVPH8qJlfbm+dVHlvOBzkcnHYrMvIUaTJ2KztP+lHOuC3z4N1eZaw8GgqannBTeVCuHXKIvJKkHPzjDCpX/2fe4NXE6FYdvb41UZUfMVw6JE7bSIjiaUlCAEVnKCykY00hnatuhJQzJ/yGawSUPZGOnglwvyfMq8SOjoHL04w9YJTWroIkfMx8hwQqwSFibB0gmZ36ArSsb5nEB5qN4tAlmHwTHVzT+hnGZPfnMB0kGpiE64Rerco17bROUzzPmPuGIHyO5XscMRCEkabFCaDEe4pCajLJfHGecT1tU6pijYUB0GgYP2AhZWhDYljybvsB5svLDG9mns5ATRe5/SCxHSgHQpdc6D2b3lsK/XZif4xKgir19BhesY6aAvegQvx20CxyAExvniA6NWPsA9/utlRLFsosJVCksu+5nSZ2FpxvEZUp/jmYzSlKT5KWI2oaWhHD2mMhLp2ujV19AmQYVdZghynePgUZonKUIYDBpbuFjTEwQODgXGLLCxiLVHWW5hn7+H9ASPeu8u+16NPeqyTdW4QbryJmfTR3DlXxB1XqH0O2gUtfEjztIBuYlR0S5r/g6VkEyrBbNK01zdQ1kF9uouehEgBx9AkVOEX+HO9ANm5ZTAVJjBRwRFQtGxuD0/RiDwXBsHj936Nq4ICH7Jwf0LLvhN8qWLzX74wx++8PHxePxlv9QFvwZWfIqZngCgxvcoV7+G+dSdlkEjjcaOTwAN9tJGVAgB+Qy9mGPZEVJnmGgTJ1e80lqj7yjuqg2E16ayPEJd4kqX4/SYe9OPWJQLVmtdQrvGPB3RDdepKUE6PmRt4xv8PJnTaO5Tb1/D9TcQsykePlOvTnr+k+WkyPwExw7QeULod5g3L1HomEbj65xZEQ2h8FWI462zGuxSjk5J2zsIq8O78V36xYgbjctcXt/HC5qUjatLG9pghTidYUeXKIMNbECd/wzSKWIyxvI2KJPnz+WnEbrESs9AORTu529sLliSh7uI2u6XUgxT6QDiMQBi8pB67U+o11svPHZlSk7mJ5Sm4PHiEZfrVyizCaqo2KtsGJ+jvQ55FjCt+WQmZaOYQRZjkhlKz5CeB7O7GM/CVAVunqDql8me3DEU7grV7nep+j/nTNmMZse81ryKpzV5mdMb3KI+PUJbFofDWzhBh3rnBlJYqLWvMB3cYrp6nYyCKNjF3v1TrPYl5tMjYuVg4fIwm9OVAVobMCA8H3f0Lt1igCMd6od/j0rHyNar1GyXa1adqhHRVDXwG5TNpS1xqhOScjl9ME7HbPnL92RaTjlcHND227Tcyy89993cx0RbCCFoZy68VOZxwcfkJuPe+Iws03SctadTMwBZ/Rr2a6uIKqW0my+9mbHiU8zsFHiylq98lcJp09r4GmZ0B9G6gqcilOWCLqjCVbQ2mGgd5scIv4Ushgi/JNWGg8URfrVCoxbCZMGgmrBubxK4NVaEYujWue7UuTcfkxqbZnOFs3hC5khGyR220ibdqqAwMyoScrmgGL5LtPtHtOQaQz6iCjcZJxmtsOJ8nlO39xgHgruTu/iEnEwfsuJ0kV4IVYEKO+jZCa422CagDC9TfCq+J1INdqNdCl3Qcn6xBXlaJU+jDxfF/BmxmTQlZvwIdImZ97Aa0+fi3S748hEI9sLLxN4cV3m/kvtE0byO7UQYaaPLFIplEULEp8vm1ZMm18dI10L23iULJdNiBjvfpdb5v2BVyQsLB1LnGGFhnkzWydkhYn4K8RBhBVjJOdpuUFESlzFSSMrGDq2yZB7tEhUlfmOLOiWT5g63shGbTohrRYQIrNVXsZIxVriGE+xgD10MEUWqKKVmWo7QQrPrbeMqh1P7CFMPeeAk7GxuM5wcMg9qqMUJyrrEcH7GitdFIwldRWg1EK1LVFZA022DEdjxIZy9B4DTSZfOZss34jfSmDpJjhmnYwDcukvzJQKpPxQW5fxpbP04G72wEFYF61hBD6qcqr4Uf0uTkcRnPJ4+XDZRpMfNzttYOGhhUZqSSTnElg6ieRPbaWCkjfDWSKbv4+iAypQEMsLvvkWW9IisAZZoMy3HlNEe+eN3qec9Apnjda5S1HfJqhGzScKis0mczLhUuNTHffLuK7iNbULXQ9ohjteg9LrM5g+RlkNWTFE6p7VyE9W6xNa0R3X6DtNsgLX5FRZGQZHg13fJ7QCJWn7+ausweoCwHCrnwiHjgt8uxgDRJgzvISyX6ok7gTAFVnwOlk/hfOKCIRA0nRaTbIojbZxgD9m/Q6exz5HfpKYUvcWQk+SE08UZquOw5W/zePYISzq4IqDjrxAW91Enf89cOURBFy/pM58PcNycfmMbd/crGL/G6PgnHGQp5trX6NkTTu/dYr21Q7sekU0Ckiu7TAOLE2XQ6Sk1OyIIOjTHMX64hRncQzkecvwQxo+waxs0LZvh1rexm6/iFSnW4D2qaIMPsxgnXKNq7LDh1FAmZ1KOcZVLTTaw03PEyc8Ag1Ufk3fe+h28Y78nLA7g9C8J0pJy/W2Mt0nVukw/OcDyrmGvvIYoEvKqIHJ8rOk9bJNTIJgnEy5bXd7pxDx6+CO2Nq/h76zTooV0fNAxldemauyjqgyv+zrq/BbNRIMFRhuUbTDDc6zABjPFuArhzDAnd9B2jLKgZfm421fx/U1O8x6W7SGyMWL8YBl/GBTg1dHFjJGj6M/vsRlsUzkuvWxCLeiQeSF9UdIrZ5wuHrJT22UeDyla+5R2Dbn6CmdOxLCYcMVvstkfoITCpBkmeYDJFpBOsYIOhbfxuadU2BajdAR2jbTMSKsEW10IHv8hUdp1nJVXEEkfHW0hZ8cYXWJ0uWygPxGblVaEvfE1RD6l8leec1Gs7CbzRofp+AFOtEmjeDIQqzJ0/xQHuKIsRO0yqVujn/bJi5K9aI+m3UE39rGSHmJxTqk8VLRCmc6QOuGSXWfgd1mvrRNYD7G2ZszSCYPuTfTkIWp2hje4h9A5Yu1tzuNzrtWuM01P8boujxYlgzzn1Z23edB/F+qXcQdDyDKCYIWFkkQbXyduX+VBMiQ6vcUjJ+TV2jVUNiLxGvTSM2zlsK4iqtmASgQIt4Hp3kTbEfLwv8HJD5BxTKkjrEaXYxJm58sY0Vp7iy5bBLLG1cY1cp09FTZf8PtBURUcxY+Z5wsaTotMJzjqxWIzYwz94oxhNmTFW6H9mfsITwTcbLxCzapRs2v4MmRoxgDE5QIcqPBw1q/D6Zh4/Sb57BHBZIZjryKiOqL7CkU8xU17OMIi2PwqpgqZGw+rGlGXipVFH9d6xI/zHot8zok2jFtDIuni+JpZ/0eczu8T1ndZ1G2mH/x7gqjDvhthOiswO8PSMcQxJr9Cx19nsf4GXjJAzyaURYIXWzRmHxG0v4Ht2sh2gvY7tJKUyOoT5S7nxZC7kxgpOwTGI3JC5kXMWrD29L42Mwl3xrcpTcVasPqc49mn+fSMuZYexfo3kTqjUs9Hq11wwacRcQ+ExDhfTqPfOHVEciE2+31FCEGovpjYZlT0mRZT2m6bSDUxaE7LEZIFKusTWzYLU6F0Tp0Md/GQyfxDQneD49TnemuVztxAtIrFmG6ekg5u07Mg9VpUbkAmNOnm15iXBQ1T0hgf0PJWkSfvUs0GmMYe4tJ3wb1H0XgTYYdU/QGjYo7vt+iO77MibZxog/PaJVSjB8MhVfdNsriGNhHWmgfCopAtAlXneOV1fKmo3A6nwvB4dBtLOVx3W5joKplOuDf9iMKUbNd2aBEQBS2SImbN7WLSZb/JHaW8vfUqw1AgFBw/6Y2cLI5pNdvIz1HzydkBpirw4imXu3uMlY9ruRzOjgCWteLP8EUNMv4QyMNdrK0IhPpkqOQLIKbHiCKGxTms7KDjBLvxRwTRKlJZKAlpltBobjKbPMbLcxYmZ23zdYL5Q9AgMiDapGy+imjvkCY9rMYWa3aduvSWzt7FMZN8RFaUbIVbNMIm894R0q8zWsTE2ZTNzibRuUG0r1DnA5reNu8kfZrGoJ1dTN4nLSd0xh9wvjhnsvo2YftN1hanlGVOksdERcz4+Efo2hn26h8RhBtYVgjBKs78mOLRLZz9qxTzEQCj9Ii42EaiCChZD3eI0oxBfIo2GiENd8YPiKw6ba/D6423v5Sa/qQcMc5HNJ0WDevLEVBf8IfFly42+/M///OX/t+Fs9lvHmEqBCX6JdNQxvaX74MxGGd5sfRlyF60x6Jc0HY72ItD6D2ZXu1cx6y/jTA58vSn+Ot1crOBcTYoUgtr/AHhfIhgg+HGZaZVn8vxEGElHLg10iJhlI1xhcMiXzBLxhTRDYwdwOMfE17/M8zdv+Ka32YeXeVhbnFlFiC0T7l1HeH72H4Hk/RpqBoNVaNae43M63A7P6EIIlqzQ6J0Rnf1axgsKivCbH0b5RyjPjogDsdMqilJOuPcHhCqNTbqr6HKBKv3Hl1/ncWVG+A0sGQDnkT8GABdsfR2+vxINXvyEYwfgRDY63/0K+dR/6HyZTW3tdtAWg6UOQSrn3tcKRShHTDNZ2yE61jCohZsEMz7kOeIsIsuJYtQ8GB6HzBY7Rabng+Oh3Zb6GoGjTWq8zuw9hpi+08o65eROkdLB1UuwFsh3voGi/kRV4WNNXpA0LjOzJoxn8ypZQdIATt2iBIW5vRnpOEGyq0zc5so22WeT4lUmyjc4/vzA1aa12iV4AiPuvbJxxWy8zZEHkInpB/+P6myEa2db2G5EXY8Q+RzKrtBTcWYeIhpXKbsvoks5kidUi9jttH0pU3L74IR5CZhms5Y9dcRQj5jy/pZVFKwnnws0rgQmv0ynCRHVGXKdJ5gRw5N+1kBRmE14BcUio3lPV3LsZdruUGiGm+yEe5ilIuMe5RFCcJDxH2oXaYKNqB+CataIMYHRJM++77BCTsEaEw2xTcl9uCn2M11hpbLLNohVB5tb5tqcsZi+hHu7tcZBxuI2Uc4tS6JiKhWr3OQTrHGQ44GJ6xsXCMtC6S7jdz8LoKEWl6xZdo4qknmSGJVEFgBrvHoLk4wozNwbGQyQFcapRRltImRPtp+tngjkM8VWT+Put0ksAeUuqTrffJzUqdYWR8rbFFOzxFOQGld3Ez+trCETf3XuIkxwiYPd9GmIkkeIc2cSIYIfwX0S2IHhGCYDYjLlCzpUdkRTauD1ClCWE+bXE58CL0PwfGpVv+ISgWYoAuLFqhjjFPHuI1l9K2xWA+XMa2qdY1xBTU7wi5TqqO/YpCcYSgI127QSlJqVYGzGJCtvIZc/SdkszPE6W3C5msUCwfpWaSz2zRVxt0qp6Yitms7KH+d9PR7OIFguvUNhkEbff4eV5pf41Jth47b4iyd0q7tsNp8FRA4qsYWy0h01f8Rqlq6bhosTJVhp+fI/vvg1Ci6b6Lll+sCYolPbjOkuIimrVkRnuVSVCUd78XCu0qF6PVvAp/skYx0UG4DJRWldGgLiXv4PRQggg699Jyx3yGRDje8LrYuKWybbPQTWvmAsdtFIJBSIUWLWrSFHJ9Tm3/AWneb7FyzyA16fMzCdvFWOmT2Bu8vTihWrpIN73ATh2lyTMf7CrqIacdDsv6HtNfeQnT/iJm3RWgyHq/c4FIy4jjuk4we0d7/lxgrpdAFpbCwrBpZPGaz+xrDaBffbj0tBubN66hwA61ctPz1LOAvuOCLkEVXsYJ1tHQxyoE8xn/8FzB6QBXtwPZ3nhGiR6rJq81lM0GiGO5+i5Ozn9N2I1pKcZaPMVTYMmCRzThjOfDVT3sEkY8tbKoqIy3mJJMBW90bZKN7RKNDbFdT4ZGOFixq+/hb/4LrYkFd1JknZ6zWmzglyKsR8v47hM6/5WT1Cnb8iJUixTELGo0mXWuISIbI9h5F5ybi7v+KGt7BhOu4e/8d7ebbGOVRyDrV5ncR5z9BT+8wVTZaOWwLycHiMZNsgkBwvXkdR+d8nLUgyvTCBPxz8PIpWjmU0hDpAoxg4kQcdF9Haw06Yb1Mcaqc8dHf0rKabDqKg2ib9WADMX4PI0bIOOPsznv88dZ3WHn/nOA711gJd5i39jmxAqL2qwSyi/a3OTt9l5SMbiGQloO90USf/oyg8qCvEU5IyQDjuIzjAeNC4a3ts+V20NLgJDGPjOaV2jrYHsarI7MR6bxPolrMszk9eU7XWyHe+BqVKSjLORmCg/iM1aCLKx2C2gZqPqWsRRzYIYuywBc16tNT7PN3l5+Zq/8So83SPUZIzC/R1DdFSddf4URkBHZAIC/27P8QyWt7UFuK5h1dwKIHUqK9Z/f8hdMG58VxdhWae9JFt25QmYobMscFtHGwvBomnWMTEFk1hjqmoEKririKadodCqeD7LyGMQrKEhn3secPwa5Rcy9ju1sIo3HyO+QyACvDySZseqv40sZy66TeKvUs5S0Dwf2/QLhNiniMlxh6csTt5jbtlW/w/mzOja2vsLFxg6J5gyvHf4ebzYiKmDhoM7UdfK+FEorKrS/d6LMpAF5ks+rXMfEYnIjC20CVUyoRoJrXMPNbSEcgXQ9lCizLxrHUM/vsQNZe6GhwsT7/w2aYDnGkS1YNQRoC9XKxSk7K8fwYg+GwPKTeamB9ZlCrZa3QaizrHLnJmDoT8ipnxXsyZGcMaRJRrLzO7f57tDob+HrMhggpoi3SaBuY0slCbDNFm0vMvTZH8X3am68iZw9ZS2P04uf80e4fMU7HXPM6rPc+wF4YyqCGGUxpL86IdEbVukRVTOknmp18gHP6Q5z8nGp0sDS76bxGq36NSfMtRmsFbm2Kg4WfnCBbO2TzmExb6O1vAAbv4N8jTn+KG7Vp7v9L9sgpy5S608UNr2KeBPEKk6GFS1IllGY56DMtZs84nn2MpuIwfkxcxGzVtohUc3mqhEWlfmthQBf8HiOTHnhN+JJc3LXbwBocfinHuuD3j8wkPJ49xmCY5VNebb5OplOOFmdkQRNp27TsABYHrIk2V6w1VO5znE+RbokThIiJRo3n7BZtVKOBmj1GWy6WJSlsFxN2MWnM8eFf4jgN4nzG9vbXscoUefd/Xwoosx7J/p+TnrdJrTlJ7y9ZWblCvb1LkqdsWA7O+ITp4A6bV2to7VGFVzD1PcoJgMFYLrKcYDFjVkX0iwLZuM7A8hDpOSAodUmiHEJgUc3J9dKhc5QNWDENLuUdjNVFTspPFnAp8SvDurdJTklPDih0QWiHzwzzvwjjd2AxBClpuGuEdgtNxcJdMC/mbASfP/RywcspnS8uThKmwspHCEtRhZsgA3BXqBIHOdasWQIzeYS2juhc/wp94VDf/S7FdEpz8Bj3o/8Tv7ZHXnuFstkiS3yUbmJWX6UNdATYs0dU5z9jJEua2QiRTjCb3yIf/py+U2ex8gpFkTA4fAevEDhxgSUkZnKEZ4Ws1AVvrL+FAEoBczL8/rvo458Q1NYpZkfctVwGwuPy9rdw8wlJPia0QxQW6ByFxRU2IHuAOJphtF6m69gOVCWe23mS4CNp+6tEs/uAIPJWqRczCjKSIiErcpQUGKHB/HI1d6ucIvMppdd9pu5akPNo9hBtNJNswivNEFtcDHRd8Kvxpe+cb9269cLHe70ef/Inf/Jlv9wFn0JWCdb5jyFPoHuDPNx97jmFu4q98TXQOaX3iatL0+48FTwIffTUJtronMK/jH/wv2Ee/iXy7CPsG/8j2cLD0AGhsWouDeFwJdjBKjVeLsmyBOko3ikzvr72dbJkRjofUVct0tgh7fxzbHcfU82wjY0oSjwRUwuuYubZk9fWOKrOpb1/hbv2dYL4DK3FUlBncvSjvyeorzPsf4iyO8zPf04UXkIrn1LaoFwcZ8GaF3BcNMiqnFD5+HqZ8S3772OKDJlOiDY3mUufWM/xZYBeeX1pY2+tUD6K4YXJ358gisWTjGODqNIv4d284FehUjX05h8jdYa2I+z0FDCU3trzcQwI9mqXiasFnvSxpIVEUgX7yCqmsuqIs7Mn8ZDLb8KiUojt17Hre5j5AV43IJPrWCsRVQZOaWEdfQ+jS1h5FdG/xSw9xRQLovU3aRULQn+XMo/J/Bq17jVU3MMy0D75IWb9TRazE5Tfpjj5EXm0RTBI6G4v3ceUULjKRw4eUPYe0XC2aNXqDGvrRIlDrhVOfoTWJQKBjUXpRrC5RdW+QR7sIIMNZDnHqACr9zNMPMSTFZVw2agK1lu7lO4WsBR/hHbAoohpOHUUz7trFZamiBycRfmcg9AFn48S6umK8nkibE2FMQYlnr9UF97a07W8+NRabo9vwfgRRklYexPhBKBjSjegMBn4W1ibEWZ2HxYfIo4/pLW5h5s8ZG4CPBkDHr6/jRm+T2JJPLfGTAV4XpOrsSFnHXF4ynilTm94zLbW+H6EPDthYYVI1cDpvIroXiMNuhylfapJn0gUtIPLBFOQhcbLIQgUf7z5babxgpXFHEvOUbMjZDqkKitKAcYK0O1LX3iq1BEu16NXQRgwy/MuMFjnP4FkQiklbH6Fwm596aKbC35zjIo+B+mIoHWZVa9Ne+oBz4vNdFaiL72BxRFGSmYoVoR6Ep/6AMsSlO1XKYMNmDwGXUI6Q2UDqiAgqe3iuG3U1jfQKgRT4Zx+HyyfTusatXqEI1w0FQob0f8xRVkgtaFuFLvRLtsyxc5/im3AFCnT4Tl1q8TNhohMYYs6MmgQLvoUZZ/X2teIUVjYXDMRR4/vU642KR1FFV5Giy6SLep3fkxtf4fNzlWK9htorfj0qqzG9zCLHpWyUF5E5TQp65dQvXcwRQpFilU7Jw9ePu3967DhbeEqF0fa1J8U7v+QcYXP9foraDTWC66rH/PZJohBIlpvcDnaYFZVdBdHiLJE5n1EMSXPRqyagjKb45UJ2l8nnz5garmYKmNnIyJqvoFZOGQmYW12jDW6BdrCbnUxkwzm6zibLRiNMJmFlYbscZlzL6ZywT6/jXQCijjGiQ8wg0eEuIjJCenlfSwj2RIORFdYzH6EyRdIIRBVTr75bSK/i1UlHAfrdDc7aGedxmeubQZJaV84clzwO0QISmspHhMA0wOYHGCSMVJa6DLh2b6uwU37gKby13hc5ljhCnH/XfpnC/ajTUxjix2nQ1u6DHWGI12uNq6xGW7TiHuMe7fx/TZ5Y5+58mlufhvP2aeyGxzf+QGlyWmcPmbNaiFHx7jJ+4SbKwyrFO2vYX30LmYxxT67z7Xr36abjVj07qO1JqhdRpcleC1K6SDTIWW4i7HrSK9Ovvo1VDZCjH4CfouicQO6X2G/uc/YlARWHVu45PrJvTmG0pQU3jp2a4YoYqrW1Qshw0sQRmMtzlidHhPhU0ZXKQBfBjjSIdEJ18uUYnALWwhsy0Uiacs6UfM16N2mSAt2ygZWoKiHLVofDZChQJx/hOXPaOiSaP2rVJVNIQ3HOmFYGKrxOW4rZJgOaYqKRm0VNXyEb7uUcYqItqnqdYpwG1HBaCrZv3SVszIkFwohJTpYR5x/AMd/RyUFlXAoxwe4wQaucvFEwEbjKn7vxxRH36dSIas7Xyf0N/H8Pex8iLRGVG4Xjwoxe4wlLWytKTuvIHVO5a9SeiuoYBVjB89dA7QSVIFD6lvEWPipQeQVa6ZFq9VBYv3CptIFv3vyYAdrp4UW1q8kJpdIIidimI7wLBc3W+6dqlRj6m+gmiWJ8jgZP8CLtumTIqWg9SnxWuU2UEqBstBxn8rtIk2BcZtoSiQlpkhxvXU2kzHa6WIqe+mWZzdx8oTVwAJdMJ0c4xe3ybMFtWnO62tvIouA8a2fUvObrA180hUPOb5FNbxFks6ota6zs/oWM/dPCYykVAFaeljCWsbLS4NQimL1q8uIT6uGEYrSbuK0r1Bio5wuZjrHyu6z27hGx4COz6lnQ7KXnTzAykfI0S2wa5StG+iLhtE/OIQQKGOzW7tE22svm5AvwcLGlhaJTvBU+LnOLbCsfVyNbjwvrso0aW0Tq1tSCom9vY8u+szGj9DjQ4R1HdimiKDQNvY8Z621SxFErIsCc/RTZHOPrbjgX+//T0SjuzjTPmYxxNgWTvtV/HwKZYw9eYxb36Pb3sYqS0w5RicTRHOXUnpPb3rqdhuCy5STY1p6BMWCqv8Iq/E6ZQKm0khpEJaDtX0DdI5bTVg7PsQIsDrnpN1rWFWKOvsJFCms3CTyN6g7EUmZsO6vv3C/Mq+mDNMhAMfxETfrzYt9zQW/Ek/FZl8SxqkjL5zN/mCRKJSQlKZ60gsQWMLGkoppaSilg6+afHNth6CssAcF2t9mbe8a0jKszxOkbUgrD6qKovXq0mV27SuslHM8t4Y6/QHxok9eTrGrB+R2G2M3qXSBdEJEPkYbiT15jzhoM+u9g5v1Gdz+CdHWV5H+LpVYoIRFu3EdsCkzja4EosxANrAcg+i9g6kKZE3jr27jWS5pmeEpl3rzNU6kg+/U8LxNAEKrhm95FLqk43ZgXiCKElF8+gRJXKuPPDlBiitU3de53rhOqjMCFQKfb3ST1y5jeV2MtJ46lkkU+7Uryz6guTDK+V1h0NjDdxHTE4ztU1365xihyBOL2eIevuthplMoNTJP2XU6dJqXsbDIk58TpFOc8QghHUSVY5JTnNomFZeeeR0xfkClC2rzQ8zZOxgqVoVgZjdJq3tY628jS8m3gi0yx1CvWlhujjV+CNJiq32NzFlhVBXckRaXDehsQug3YXFOtvY6SlhMteY02mDTepVKgDN5AMKhDLeXv0elqeY27vW3oKpIejay/gZIiPIO15o7GGMIVYTeXgcEWBFXvA0SvSAtcwqdEVoRlTa/VDqvqmLk8d9DVWJ5DYqNbz0dupdGooRCG40S8mJg/IJfi9/amMaFq9lvHpUNIX1i9zl59NKIwsLtfu5xitouVrmcWC6jPY6zAzrJOW41xvdDlFRIMpRb4toupncPkUk6VY5IzsgxhG6EVySs+C2KyiOtAhKvRTaas0KdbJaSu5cItlyMqSGSExLlcqLO2Nho0NQ+qZowmY8Iswn14X28xRDquxinhum9R1CVMH5MJ9pGpjmu38ZIh3E54HhxzOboDu3ZQ4KB4VvXvkVaW8UqBGKsQElwIkSRYCXnZOMP6FkOPeGwEa6z5m7B6iry9BhT3QYhcPwMUUzQL4hWq5pXkaZEWAGFv/4lvJsX/Kpo5aOVj7N4DOfvA2CvvEJe23/uuQqLSD0pZi9TKDHSfSowEUAYw8bKZSZWxmp8hj66hS6PSXdeYzS4j27YeKZG2BvhV2OqYpm1KuNTtK6Wid+mQKJI/Q5+MUUtzrGCfeaLUzqTExxVg/VvYMJNRDcjd5uUDUXddvH9FlLVCGa38Kb3+W64wrT7CsFgTjDOEZZNNxVYfonK7oPVIdz+Y0wxobf2Gp1gl0wEGGFjlXNKZVPadSxdYNLJ8m+PB8hwHYNAFtlTXzKFxeXoGrlOcaWP0inW9CFCWuTRJeZmwYPZR5TxIfv1Perj39jb+o+SdW+L0pvToqJuNV/4nMwk3J/eozQle9EuNdV4rqD42bVcCCAZMK8mDBZDnFqLjdoq05O/Yzh9CBsLuq23waqjGzfwplNEdx8rC2lGDn4GXmkjG42lC0bqYcUj0qok3HiDQjr4dgMxO0DU6qzkAY7s4tz/AZ5voU9G7Pzpv2Gm5+yEl/GDnPL0hyQqJDfniCQjdCsO/Ix4fYNVs83VsImipPJ3sD0Lcfv/hRYWJlxHUKHtJpUVUb1g4l0I8UwM9C+NEUiTIXSJkS7k8fJhXbIwBbnJqHEhNvt94eNPQGwg/QVNlNIE+GvfIi2G7Embhopg/GOs5IxqfJciG6FW3kaEq5h0BpZCOw1O80N68Tmblsea8TB+gDW6C9kUOb6DM/uQ1KlT+R3CUkFtg7JxGXfzq9TzEeOVV9ltXsLVE8TKH1EClvHYXr+MevyfsYVD7rqQLyjCJqp/mxWZYzsN0uYrhNpQGUGwf5VxOaLMNKp08M8sAjUBryIVmv7oLiPpsBvt44kAMDjT+1jjuxjLp9SSovXqU/dV5TYgGYNQaCtgWPQodUnb6WB9CQ0pJSxWnIs90aeRqF/YHPo0HztSGGHh2Ot0bLC1QS4mqHwCOmcl2qaIjym0Ju69T7WiycsJxuqitaEma1jSYqLn1LMh5uDvUKO7yMYueXKIrsYQXyH+uzHsr3HcWWVWPWK/3mFXbnHkFYRVhnN6l7wTg9vFal9GUiBNjnf6V8yMYX70PVYEWFf+B6p0TuivIO0GQtXI1r5DWEzZtVyM8Lno4Vzwu0BTUCweYSsX+TlRSnZygkwHEDrQ2l/uN1qXKf21Z573sQumEgbVukRghRRyjNEahURnMftWi+3RMbrKSD2Xwq1RtyMwhnL0EaHbZkqJv/IKhVVjWpUk8xF+mrN1+Rsc3vs+C2ETuBnupXXUZIFPwoaaI1womuvM2g5za0GWnLAtHCy7gS0dPGNhnBraqoEQVP4qoCjTKaZ9DS0crCfDV6QTLK9L4a1gO2t87P9qDOyEe5ynp/hWQE3VMUjy5iu/uTfqHwnC5FQVqLW3MIsM88QpWgmLK9E1VDEmvPsT0ukJ2vFxd/8UjUfVvMxh8oBH5XusXPO5Pq3YVivI4YhyxWIYtQiiKWEyw3HboA1lFXMnPaYgI7VKbASOcADDVPt44TotYcASiGgNPZtjxTaifp0iibnsOtRG93ij1ebc7RB6HfLRR6j4hKSMEU6NGEO7cxU/2qRpLfcRkVXHn55QlQWVyOmc/JwqmGJFPcrFCK01olnQar2K3wqQCBxvHTO8Q+XWqZw61uIYY4eU9rPT8LlJeZjco7DPKbTGzGZ0ow22qgCMec7R54J/2JSfcWyyqjno6heIzAXbwT4r3iq2cLHi3tN6hU4rNALsCt8JibOc/ZXLXK5fwS8zRHZM5XYprTp68zsIU0H/55h4RCUDYqm5PfkASyhudi4TPP5LVLGgOH+PbPVVSuXj+itIk6GiDej9jEbYpsxtGtoBxxCqVeonE3RjCzUNEO/fQn7rFcpH38MkfZz6Jotam0RJAtUBIdAshah7QiFFxkGRcTw7Jmhcx7JbOMkhpGNMuMEoXKE/PSPoP2AvaqAOfoSyc+bzMwbzBWb8IcHWVxE6QyV9tNuktJvLMydAjW4v3dIYY3nNL32o5IIvTtfvsvv/Z+/PYixL7vRO8GdmZz9333x3jz0iIxcyM8nkWiyqVlW1JLTQGs30aATMk/QoFKBHCUIBBUiQoDe9CQL01BpMY0aj7mqpUQtVxaK4JnNhbrGHu4fvfvfl7MdsHm4wk7tIVlYVi+U/IBA34h6/F7Bz/Byzv33/76vtkOuclv2j6/RKWPTCLk/mB1iWxTDvU1U1XPnDUwiEzrHSPsYKKawPYq3CSHJJlcTD+3SKLkV0hIkOcVo7ZFvPUDgZc8vwoJyilA2zGD2ZU1m5TleDWZzgUlJTTWy3C2KE5dkoPQenRuo1ULmDhaSx9QpF/RlUcoQY3EF7dUTrOsZYFNXlNSmQeMJbxt3mc4TMEZaHkTk8bdARJkFGR5iTVxFrz8BoH5QN6dM6rE5wB99CjO5RBD3M5AlWuMWVynWMMIgf4vjhSBcpJNpoQiu8EJpd8BMj43NwP7yGKePWEekYdAnyw3FLu+AvD7ZwuFK/xqKYU7Vry/qRUFyv38REh8j4FOGELI6+yWHUp5YpZr0uWX5CNxnSPb6PtDxM83m0lMzNglExRUiDcjxcDI4Tklsuyuki8jkdp4N0GxTZAuVUkMUCGtsIk2ELjV3pouJDFC4QYkzKQfM6Lb9B3esim7dxZ2PM8asYkWEHDYyxQYBwA1A2FjbXqjfJTUpYZljplHbjWUpVBQSlKYhmD7h8+jqBE2K7TUh3Uc6InDY6W7bTSkdghvsYv8v54G0m0iCDFTb8LcSP04AixA+cey7v/Rfahb8oSgoOF3t4/TeoK48qoGVI5vd4Mn2dUbxPXvdYaTRo2SUN0UHTwBU+Gv20SS4kv/wi+B56OMYkERT7YH2CYXFOlEc03CbtyirOKEEGK5RujS2nhuXUkVadeTaFMuJSMcM/vYOxKmRhGzHdAyQszlD+J5hbdQqRIoWkhsIaPyFNBlQ2P8XAX+Xa4hCdTBHBK4zkcp+V9ksApGaByqdYro1fH2GO34PKBt7qDnrQR8s6FOX7jsV2coYo4mVjPMtr1RMhm+E2s2xC22ujfswas9AplE9XU3mEMCXmaROwEhZXaleZFzMqVuVHNkBccMEP40O/ar7xjW/8wP+fTCYf9ldd8D1op4ayHChyRLjy0y+SpE3eehaDoCBjOBuRtq6xSomXztFljNuqQTpCLM4QdokpY6yH/xuHo3tYysZa/xj1whA++D1M76Pk7hZea43E8hCWje4UCNchf/L7SFdR3bjNI51yHJ2y6kQMkEh1i8ezQ54xMEnGtMIupZ4zs6tUpc01q0pcWUWsv4LKU4xTJxUZp/Ep2pRM8jNkR1CTHol6wnH/Hh2rRq93HTN+Db3xAtLxSETObHaAKlLs1Zcp8jGOcMntBlRrWDdvokSGPPoyKI20h1jXPoIwH3RlFk4Tsfqpi4XpzwJF/MHrPPqBh1j5GDV6gLEDsvo1IjIsYeM8jZ8V9Tr21WtozjDpmMl0hLixgTVJscOYNWURdWtweQXx4jMcODnO7AlNuwleBxOsUp/X8cmJlUMgJc47/y/mgzvUn/mfmCqXpLaJbSSqfQV98FUy2+NcOaidTyEXQ0zg0zr9IuXb/4GsTBH1HRrX/ke8q38dTE5hdbCMwIkfYEaSIk8purd5vRwxnB6wUha8UP8o3vBbpKM7TC2HYfMG69WrVBs7MDlA957HCAV5RNm4+v74qHKBFDbq6cRGTe4z7b+9FOFJxdz20K6DXFtjEdZprXxPbGz1T5/P/vOMJSxWq1sMstlSRGCWk0c53QOvSVa7SpxPyXUO0vBa/xv0vDUuV6/g/4B4DFi6TRgMNK8ynT1ABG0GwqaR9pmUCVqX2NkcER9hOe1l4b3SQ+68hG35JLUd+vP30MqiOz/D75/C+ZQVZZMVCbPzd7GnBxSej/PKXycTTaQp6Xo1VHULPZ2R3KyQVXL8yRlNVWJNRsT7f0K1c5PMgGVi4gz2Zg9Ipx6zq3+Dj8Un1EpFkir0+qcpey9iohEoi2z9ZYoyxbIb8D1FVGf+GDF+jAl75M3b3+dgCEvB3jgb4Vs+NdWkMAUnySFeGdEb7qG0gO4z0L0F413mjsO9+JwyOuNy7TJ16wdHulzws0XL6aArGm1KEIZH1oDVZ68QFD/AOapawxLO+wIoDZhKj3L2gBEli2yGNd+j2/0YdtLHeA2GouC1829SFZLGaJ/CX8N124jKKmp4B85eo0iHuI0rWMkI1fkI8vC/QW2doyLhxKtwls24uTij5fVQ3RsE8RDSDO/sTXBrmHSKWG9C9SZFOaQ2tTHjJyitsSvrZMXbjL069zZ2MFkd11mh2tpgs/4Yd3GMU99gJgVJuEZULK/7VTfAyqcwuE+hfFS+gK2PIUyGGL4OQQvhVqF3g9LpMhA5+9N9ADKdsenv/DmexQu+F6kT7ME7mCJFd26/v3kIkAWb+JVzCp1CEeO5DSxvhXJ8j7S+zcxxSZov4WhN11thHqxwNrzDbJpw07KpVjdJ0xG25TL1Q/StVbLgGXQZYtkeA7HHRnQfLc+oKY+rqkOSTal4oIsxIp+T1Tfxdv9P9MmbqOoGfvsa/fEuqbRpTA7RO/8T1unXWJzfJ5KaanUbN57jOh6lCtB+m7yyg5UOMVK9LzL4trhOlREqOsM4lf9uk8yfK0/XBT/svQt+tlkMXmVy9CpSSNYu/yYi/HaXqwFpQEtUuUCcvgUmg8EpqAamfYNk5bNo8cFzxSqmWKN3kcWIvH8Xpo/YvvF3mDRuUVMB2fyYpLpOYFeh3KefnpHkgmrwCsN0iM4yXEpCnRDaFUajR8jpE2rVDdT5WwzjGf76i8Sv/CaVskTqCXJwBzG5j1XfJGGI7RbMX3mJPTPDC+rIbMK8uoWVz4gBE3TwsFHxEcbkjIohc6/Ghu1hTR5j1TTYFchTUBZCLu893+s8FMgKl4Jrf34n6ucELVyo74DpY+x1SuuDObylc9z+O5jJEYHlUAabZI1biPkRZnKP42JEJHPy2pzC0dSSY2j2mOXneN0Ke26DTneFKh6V8BJjZVEZHWDNT9gIenjPfZ4gdwmsTYroIZViivQsprM9LNuQ11x8WWUjgM1aFXnyKmY6JRiGdLc+wZ1yyqXkiMp8H+anpOsvM6n0SIMe0ewQVXNpaLCHd5Fpn3T8EHflBbRclhfF/ASED2hEvgB4KoKH3PUR60s5o3PydUw0QAiJtfEJcrvGKO9T6BIpJYkFpt1gpAe0/U0WysXevIkJLqIz/zJjZwPE0TfBaJzuM8vIzR+CRH6w/v2eZ7CSOTLtc8tbZRqE2H6TSnSCOn+LEgfpN8hWXkHLpTAx7dzCSgb4xpCfvMoNJYlMyRmGjlclKBYkw7vMetc5rNT5iKoxi06onL+JmuyySGeojU8i2gG9iYtRFqZ8g7mT4W2v4F3/KMKOmNU20BQkbsjR5D7F8F22t38Fp/nSco4zvcvp8X9juDikuv4xEhmSlAkNnVCevk5WpniLE+ad6yyUpHr5o5S7v4flCvLkBFlvgWUx86v4QmOfvoZJFyAls5XbpNKh5XQwdgUYgRDvi10v+NlCCknTbv9YdWQhYJiMsbHZn+5yqk6o2w1u1m9/X8yRKhcY6WAP3sbMThBSYW18Ev30d0hICM6OaNcbyGKI096k9DQ0VhCLXazpPgUFQXWTR04F2ZDockxYTGhnEcIIynSGyqfklR38bIic3IP5Gdq9jtz6BOWTr1KkQ1R0QJpHCMdD+k1EOqacn2K6L5IKCekRIh2wXw5I2xJ5PsQSZ1Rdgdq+hKUrUK0h8hxdX0VyCxHWMJ1bqO0mpkwp2jewJ4+Q44eI/ls4jStk7W+L4gXiRzjVeCLgRuMmmc6oyCrGGGKzQCDwL2KaL/gxEFH/Q3Y2qyMwiHSE8X+G1sEX/JkQ6TnTfELVrhHKpcN2ICsETgU7PUNEjyHoIJwa0ekbLNIJjbCDTiaAYSZjxmsB8dyjl3mo8QyrvY5qVIjWVtmb7TLPJ4yzMQjD1vyUtRIck3PWvskkj3hOegidYClF1L2OHbexhneRsoIbKtrrv4TeeBZ/cQpJxlmryRvzPYKgyQutq6zYDVwiTKhAjHDXAibeFmZLEfbfwHETyjLGsuu4OkcdfxO0wXZ9WH2FUrgsyinh4E3UyatIy8eJhxSTAZa3juzskNtLoY0QAqtTkOXnxMoQS4s0GbLir2FfNKL8pWVRzBilE7qNS8zGj6jXr5G5VezB6/ijN7G2t3l1+gS3e5msoShUQD0UGDT96AHB+JvIYI6UFkedbWpKsBUmUFvhoT1h//QBDctn4a1RDzdwiwnkBtF9HgtJvvk5sukerhfgLkbIgy9jpVO0vYO74qKb19EDhbSuYbwK6/NdRmGbSuUq9ngPIT2EHSJ1Ri86hfv/maJIUfmUw5VPkJUl1+pXcWeP0Xt/SKFs3PoNlDXENF2kN8d0FIUTgmNTrnQoATvtI05eA2NQtT7zxo2lKYiwaNtd2nb3B46nlY+R8RnGbZK7HxxT2nVU6yomOoPGJfT3pE34MsR3LuY+F/z0fOhis7//9//+D33vwt3sz5bSqmI2PoMsM0q7+lN9hp2cIM/fwdg+RfdFlHJpeHXujU9oORXSo29QqWxA6SNqO+BfAkdAdRM9PyTTmgiNJy2q04eYosCYAmXNsfUZhZljzvaYV1bxkwkzUtzZKeVij5XqBrf9JuPjr+DVL7EI24yzIUdug2dqK+SqxuOgQhGf0RaaFb+D23qOTLWZJ484mg2JkLSCJmfzOVlrB+f4DWbCkM/2mIqMpliQ6xlS1WCyz2mtx3xxjIXBqqxQVZLV/kMw+zjVVbLui5iwgigXiLgDpkQ4Lvb6Bnqc8p3WDBdCs58NdGUTK48xOqeofX+UrBCghncx0dIqfS5zHpQFllDcqF+lMt5bdpO2rqNNkyQuyYKXKZMhbi1c2q0WcyqWpux/jUHYw7K2iJuXsauX8J5GUTqmgNPXKMrHONUVSKa4bp2sf4fGc/8PVDQmKmaoe7+LEJBmLsquEBtBc/geHB6jrRrkU5LZIVTXKPIxYv3TAEiTI3SGXmwCc2bllFk55Dg6Is5TXAG2vYt19BWmo/tIqfCqG8yKGU79Jll1naP4FFs5rPnPIo2FQZNN3qY8e4eK30atforSqjIrF/STZSydKWfUgh6DsIYJqjRql9HyYoP1JyadYZ98HYyhbD+D7L+NyVNEOiFIThHplNSyeGx7WMJGaE2cDfG9ZbG9LIbk2RDLW8cIxe78MbnO2K5soy/9Kv2ov4xlqF+lnYwYFzENaVHd/QLaskhXXyKd3cV2qlBmHDsZXyEmxOO2ZajrCE9VCb06SQa2clD3/zNppUfRPmd2/f9KVdXJVy4jjUaVM+ZkqIM/pqoWWPf+CMv2cW0fmY7wnCYymVBWOqRCElR6FLLgyeQBCz+gIXrIMiXvfgQr6ZNaDu/M9yl0Scf/buFLVk5YnH4NxyjCPEVVNiid5vfdg3fnj4nzGIHgRsNhXszox3062ZhxfErH6SEWJ6S9VxDBJv1oj/KpXX2msz+3S+GCPx0SRc9ZY1qOeTR5CAIyR3Kze/vHei7nzWcxfo3k/FuURUQarNI7e4syXcBiREFBxa4gsilQkuqEKDkhWP0oYesKOjtjsfcQTEZQZsTjR4ROQDnZp7AkaVIybVnMszlnaZ/T+RnPG81mOsfRMZiIdOUa0/oai2SflhAIr46wQ2wnQI0fIgf38JpX8Vef414sqHoeMjtBLu5TjvfQk3tUL32OsVylaXLCpxvaRtqgFKY0FJVNjPKI9v+AfnxOI5tRtm7hCR82ut81VsZcRCP/RWMtTjDzMwDU+BFF96XvPkAoxOAewgkpVl4ir2zh+HXOswFvLI6oCJuG16LXeJYsPaQ2O8S2KrybL6g1N3HDGvX6Fv75e9heyJN2wFEW8Wz3Co2Hb1LO9qjNBE42JxNQad1kOt3D9mO86IRpdIZVJhCdY3ktrPo29WiAlU6xR7uI2rfI0hnnyTm2XUEM3sHMz5H5ArPyEtn8iCQ5JO7fo+V1sVc/ztgJOI6OqNhVtsf7EI2fChA++TMTr6nDCoQ/WPR9wc82QkAWjwDQRqPzKQqQxZBs/79QpHPs9U+jKldBCOS35wF2hTIvESbjfXcNAWrwHjpNMcO7RCZlYnIq0SGVxkfRjSZ28yOgc87iPaSIEVJw7tUpdUTDqVMbPmIanRGgcfMFTv8elfoWDoZSGCzfQ9selmdRzoeU6Yhy748pKytIZVGsPcu81WUU1mipBudHX8IaCIJLv8jpeBdlBejwEInkZHCXkhzmB9D7GOOzd+h4K1jJEN19HqprSJ2ij1/HkhKz8hL5D3CUveAnRAiyxk1ofpRsFGPMdwhqiwVlliB6z1LGA8qtX0DEIxg/QSjNrfkep/mMVnUDu1KFyAGvgjfYZZCcMJ8Meae2SbWywSeDDqEpkbNj1PyASpli9T5ObreWa4p5jizn5KP3mOuUiuMyDFbY8hqo4RuQDBBRH4NCBzUG810K7wbz09cwkwe4Th3frVHXJY/LjL35YyypYH6In85RyZBw/UWSxSlmcY7bCyg2fhERDUFn6OZSHGTlU0SZULidZTy0EB80iRmNKDMmjNifPQGg4ddQwbKmdSno4U6ntPweZdB7aud8wV9WRDIGUy5fxwP4UWIzUwAGLez3n8EClhvxx18GkeAN38FN2ujqNpzdgeFdVOcmpVRgNCCZFEN2p7s4UnFj+gR79phs/4tQXUWtvIwMu5hpxqx9hf3zOwxWnmXsBLjTFHv3v1JOd7HWPsY4j5CXfwl1qUcweI3x6AiJRkYQxTMC5wYVv81Ry+FY5MwHu2hd0jv6E8RigKn1yGdPQEhqTpVJNqNSvYqvAkozp5/0sUVJaQt6aR+iJxTVFcorv0TRf4B2HM42P0FcZGh/BaHBFMvn1Swb0o+OmaAwFUOveRPba2CU97Ml3L/gx8KgGeUD0jKl7XZxcGm4Dc71OZnOqdp1Cl0yKydIJDWrgUThzB7C4AHC8RHLdkSEACs+JatcwoSr2JMHWDUHURp0bZvScihMgqU1TtaH+/8J3wpYu/EbjJtbzHRGlM6Ryib3agyLGXk2okaOIwRFlqKEQc8eUVgp1qJGEp9ThF3qo3uIcIOsPyDs3qZc9BHKR0zucuw3sQ6+QqGn9JMR49XnaFkWzc4lEruCW6uivaXAIDcB4vKnENEOqnuJzNqkFB+40dvJLnq4h6hdRjQvQ5liH34J07pO7q38kFFe4okATy0F0aP8nL3ZPgLB5fplaqr5I3/2ggtkfA7VWx/a5+mnLmky7lNeiM1+rilNwePpQ3Jd0Bfn3GrexsJBCBBlgjh5Eys+hmRMcekXmGZj8iJGRyP81efpn72G27mNqa7Qt0o8tYpyKnD0TURSQbgZKpVoQCpBVhaQTkmFT6kshlGfXCiS09cI85yi0iKyfMp0RDs6xk5jbNumqH4a42wx1DMW+YTz5AidOkR5hEQgo0PiYkypZ1iVEFXrcGzl1E+PyM5fpxJ2cWyHYe8lmsLBSadIUjh/gtAp6dpnKc2Csn+XrP8egQG6L2DMKYQOptVFh+sIlg3DutdDFBPytE+czWi6dSx+QLPxBT+TCPTTplOHwl7uJ3oqwJIW53aN1Uu/QuptYy0OYXpCqGzi7Jwrm8+TTh/S3/8jjoTNM5sLOpW/jnP4NczR18n8OsOww1DEmFqPrp9TGEkjOaZ/+iazYsHOzq9iz88ojr+CHt4hu/JrWMrHG97FrayTlnMYPkI1LyOcASYdMZ++jdj8HG53G1NGTM7eZBKd4CyGZP4m2gooPR85fwjxOVWliKWLlpqsSHGEoJLPsJNzyv7bpOOHSGMoa5uYnechGYJbpfA30LUIYbuUzaf3fp2BWZpL9Bf77CuFI22u1W7+UOcxaQrU6WvLPUahUFufeT8y1iBJ6zcQjRsXOoYL/kz40MVmd+7c+bA/8oKfAC297+tG/kmQk71lsaIs8CZ3KJTPTnWDWu8lqnf+F8I8Qj38ffjo/xOlY4zfANcH6UClTU/HRK3r9NvP0nMamHAfOd6D7nWikzdYpAscXZCWIQ4GP50ghML2GqwUJWJ4H704IylSxs0dcl2wl0zYWf9FlFXjncP/ygtFRJEMkZ1lTKh9/hrp8F18qRk3rpB5Adcb11ksbIZuG02CcgICr4FTWUNoF4oS4dUZlAWsfgShc2qNZ1g1AmkOloMRDxFGY5CUKkSufRSRjNBhDywHSD+Uc3bBh4dVTJFn38KYkrL3EUr1/RuCxoCxlp2dQggivbQPLUyJiU9gsixwy8F7rG58GiUktnSotBzsoz9CjndR4yfI9i2M8shMSXL6BgunjufU4anYjDIjW+wjxvto+xW8nc/hTvYod36RqHWLoXpELbKQ/gxHKTzlMmldYV1rzPl7eBIcGZF3nqO68hGOm1dJghYBGlWmWKevIuIhWWubeXuTUTbl3XhIZlJc2+GZIkMOHiEme4ROhdxojLSfZtjDYXTCJJsCEKiApt1hVo5ZnL9NmQzIy4RuOqa0qkSVDWRnjhGKhd+lLSvcqj+LgR/bqvWC72G8B9FgueHkHGCUB2WBHR3BwSO82hYbtS289lUG0Qm902/S0AZr83PEQY/+/f8veRETtq5iVj5OohMsNNn0EWuVy1TrDSzpkJiCbP0zNOwK9Qf/O8yOWSiNik6YLwbUm1dR9WcQlsea7eOevYPwajjXfoM4HjMK2hRxn2p8TuhWiIf3UMpjEu1TqdwkGL2DnD2hrF2iUrsMlR5O/y2QCp3NsDY+QVHfITu/g+w8i9W9zWd2Ps9EwsNsjtV9HpOeUIQbKKe+nPgGG5xlR8yLKa4ImGVTHNmHuA9eld18gicEZXTKZr1CJmBvdhdHOqz7W1jCwmCwDLhSkmoNGOynjiSZU8N2ayAUprIOLO8Lba9LXCZYQtG42GT9S4clLAQCKSWu8n7gwikxEaUuCVWFb1ukGyEx/hb5qs08m9Lze8gkwrAABJ4d0tRtrKCNsX1OFid49evE6TlellP4K9Sf/Z85jc8ptj+LNT5G+G2C6SmB5xMETVpOlZpb453TO2Q6ojCS/OCLCK+FF/Yw0kbt/RFrYRcVjXDyBaUVYLI5Qijk6beoezXWlE975RPszg4oVUwpbRyngrICVBaxcfotMn8V298kC+qUKkCuvYyV9Mn9FTCC3BRIIRBlSqozPOEgypSa22azWpCXGR136VYpdIFVTJZOVD+FI4IqI2Q+obQbP9XP/1XG2B4CARhwvnsuIwTodE4ZNkiKBEGKEg6EV+iFmzzrNxglY9bDdTxlweGXOH38f2C5TZwbv8nIcamGV9mZHmENHpEJyZp0ec/2ifOEzfpVhJFUkiHonGy8h2NKakWKaF4mDXso22ORj6m4dYxQmNo1an4HZ+9PELMDytM3sHrPU01P8SwHNdpDFjmizADJrJhTxoJ5vsCWDs18yn5+TqFL0iKll43wEEsBgs7/Qs7BBT9fGAO13keRxQLHCrEqV5YbsP3Xifa/DBiMUDg3b2BWX4T4BPpfhaNXsVY/QvYdDqvGANJCC5ukdYs4G5LZPpFTeb+fOtMZh7M3GC9OqImCji65goVwW1S9HpHc50THRNMzhN+k3byCZ1cwkye4bh3Re47UaKzT93CiE+h9FLH5cdLpIUXnGbL6ZVLp4Cob7+hVrKJAV7bQ/btQpITZFG+3D5U1am4FlQ5RboVzEhJSTH6OfX6H8uwN9NXfoDRiGdejS0QygIt50IeHWpbc5nrK8eIAqQQrdodW0KSIFWL7I6SVyzjRcg1qa0M3m+FFA6rCxqzeoAx6CL9JlYR4eJ9122NoBwQqZFHMsOwKPWWRG8N8+IC0e5ew/RI2hmz8Fvl4l7C2jgmvMFIeqnOLvMgRZxlydoppX0aHPbLaFofFgnk6wdcZpVCs5wvk/pfo+C2sS21EuIkQksN8SjOdUXeqONGIyeyI0u9S8VsofwtHeliDbyHPX0M2rmFO3wGj8eprlNLFeE109znkZBelBAWCIO3TTQZEXgsLh5uNHbQpWRcjpos9mE1hxScLNn7kkFv55Du6uS82an/W0EEPNT+EMkfXNn/ocVY+Xm6WGI3pfYTc7b5f75GUyz9JH/H4C1DbwO6NKL0mpra2jIXp3Hrf/Tov5rTkcvNWuyHF0SmVcIW0yPDIGQ3uUUUTuG0qbokKNyj9FXx5D20kXvMGorZJtvIyhXAYFX1sZWHWXgABRTREijkmT8h3PsqT7IxZfMxcFzxjV8njAbZ8hD74Y8qgQygFNK5T7T5P09tBIIiVg9u+jPvkizgn38TWJZuXfo1kcU609jFoXmWYjJgbG9yANX8HLSxM91nk7AnSXkWaAk8IjDEYYZMFP3x8L/jZZlZO2Z8tXaeTMuZyeJ2es0rdbrAarNJP+riWw9HskMKUdP0Om8EOzA6IyzlWGuM1ryKFQs32WJxNWIzv4bRu4p98DcaPwXLQtcuU5Ywym+Cdv4PTuYqobGL5DQLlcql+lVfPvoUjHR5MHtAIt4hlTuk0GScDblg1qG9TTh9hNj+OlUcsnJCwsorjtRBuDbTBkhYkE2xLoEd3YPgu25uvEImSKBlSQ5KUOa4T4MVDXLeOObuDtRYylqDRVBs3Ua1noCp5eHQXA2wG29jCJatfw115dnm/EA7MjqHMkYP3EJs/fvJLVCzTMQyGuIjxZcCiXBCqEPs7xG0XXPBtZPwhO5t9p9jsQ/vUC34WcdJT2tExidtgKiSFKTiMDyh0wY7fw6aE6SFICybHWL3blMkYFa6j/Q7arTPNc4SGa40b2CKFg1chnS3NMrI5l6pXCJNTThPJopgje7dw5xOC6hqhW6GbTqnXN1GTc4wEa7aPIx0sp0ExO8MuUyQlBRkPJw8pTcm8nHOjdQNLWDTsFtbsDaLTd1BCETd2EEETlUc4toXOFlh5jJYWjhFMbJ/Q8VAnb4JToTj8KgsJDxybW60bhMrHkpI83AKnhW7doPDXcYZvIRbnmOaVpXDabrFu1wiKAY5wkWWKVcwp7RqqmCOSwVNnwJ/OjOWCPzvs6WMY3EMIib32MrnbwREuNxq3KHSGJ8One7cBUigadptGY51m/Tn2sjEL4YCUREWEpUssDTJcwctjVPsWI9ejpXPseEoARCd32HJrzLw6djYn1zly8giKFC+bU+anZGmEKzx2bv9tdPc5lC4oaxOe9O8wivs0hndwNz6HnRYoaVGzHJpugD74IiZYI29epjj8MvnJG1Q2Pom4/DnK+SmVjU9QO3sXoj5BmjKRktQJEGVG1WuTOyVlNsaubqEb1yGZUAYr7zuOFd4KdvMSJpswsRSlLol1SW4ylPhhsp5lo4GSAAXaFN9/xIXQ7II/I/7cwlezLOO9997jIx/5yJ/XV17wQxBorPgUjKbw1zBCIoxedmwHbYiGKGkwg4cok2Effpnu6sdwm7eRR28ies9iFufQvo3OMszx1zDzA6Kwx6xxFR+bdrDGODrHTqfYnRsE0ZSZ7aGNRI7uU9WavH0T3b5BRSnE/p9gt65xgCRvbGM1LjPzO3hlTs2q48kAq1jwMWVTiWKqBuy9P6a86kM6Z8XxOZk8pNm4RJTGZHZGrXIJfyVBpTPioIcbruPZHUw+JSkmlG4Hkic8TPpspxNW8gzZfgFRXYV4CK2rZBQsijm+CsDtgdu7aKT9GUYujiGdYQA5P4Bm44M3jcFOTxG6QDeuYUuJsRx8v4c138O3PFy7BUItO23dOhYOa94W3uwh9r3/D6KYInd+EdYW5LXLUCRUywzPa9LI5qh0zlDPyXRGw6ugihRV6VIM7lK4TbTfoz894PHiiJXmFcrHv4dIxpitTzFvXiZSFiRDGn6LYnSfvL7DsHmVrJhDdZOJsGmbhObiCdbpNyimjxCnHuL638AUC7pS0rPX8IM2nLzB2KS01z+BIxS11lXc6jWspwUST3nkYkqOIsBgx6coZTDVVUQ6Qdohpbfs4qu562QthUDQcJYiBCXUxeTkT4P9gS2tsUPK2iWc6ABOR1DpwfwMu/ccDWeVTnyOHB+gjEKIryAv/RL5UyeAfH6GvyZg9pjG4gRZGlTQx11/gb1iyt5sl4bTIrB9btdWkIO3cO0KMwNxbZO6U6Vce5mWdKg6J9h2DZklzLQh2f4cp4tTpISe10BZHmF6g7FdwS5z3OgI+egPEbaDMz/GPfkqhQqw7BpZ4wrS9phV18mUj1x7GVXdQnptgvN3aWqbbmud+8YQrN0kLiqU5ZSKWsbnnEfnpDpFWRY7wSYcv4mdDjDTXWrNDUaNqzjVDYrmsxymAxbZgkQmVOwRLbuLnU+4OnnCIp+i1j6GJyt4MuBybVl89xvPUxjzXQIYH4fbVgNtBRQX9tt/6Qhkhc3aOgfzJ0gh0KZEyaf3KWMoogcMJ7vM/RbtyhYtu7s8RlgIJCvOOqvuOsZA0XkOtTjG2CGev8YtP+HO5F120zEVAa1izGYs0dkCoerMLM2TzasczY7pNbZ5KVilbN6i5newrAqdckZQTnnOb8BggD3ZJek+QzQ5oOOGWNkcJ51iJWOk28SYEr3xcazoDD24h9W+jg56+PM+DO5xq/s876HR25/BevQFzOQQaptIt7e0jk+nEIAwGjl+hF6co7wBluvTditYtkOx+hJhFoO/QuG0kUg69grYkJuMSM+pD+4i5mfYlkOx/inKpx3fPw7S5Fgn38BkEZZboVj75HdF0F3wo8m9Vez1j2F0xtj2oZxQUcvCszGg/SYH/QQtJEW+YI0U2zgQP8Gen9AIO1SSM7zzdyE6J/RaDKM+q5ND7o7uctXtYiVT2P9vhO1rFEKyUd2gUqQ4fpfa9DFisgt2leqNv8Gi/x75xqewswVOWZA1bnNmEibxEFu69I6+jkeOWByh8xzp+Ajp0O48w0n/XRKvhWUGBOufwWncQkmI8imteES90mKiI47jIxZ5wuXaVei+gJ4dkDsVjFv/AUHJF1zwk2M767Sv/F/ejzAHkE4Dy/IoigTXb6NRlG4HYXJoXEbLNlqGCKGxF09AKPJgnbx1G8trkBDxenRIVpbcVg5Nsey5Ph+/SbT7ezjRkGbQxZmf4fvnhHmCyXP8Spso3MGuXqayOMJdnJGXCfMiJq9t43efR4726QU2KYLErVLu/Aq6TJh7dcT0CCse0vEbmHxKfXGOqm2B7eEYENMhdv0KqZE41R7F+CGL4T3qvTHx6iss+t8CIXCUg5ruYbrPY6Yao1y0dyHO+VDRGjs7Z7Z4wnk+4zQ64VLtMpcal2l3Gu8/Gwt/Dbc5RUiJGD+gJmsIb5W8vk3urSLyCbaq0PW7VC2HqHGLQgQkOiGenuFnM1Q+w2vukGUjxmdfRPs9InLKoIFRDpXaNkV8zvl4l93KOpfb13Hrm2QKBkYylgpqW/impFh/iaHy6QKuUQTxBH//y6jecywCmFQ2yQLBxPGpCIO6+5+QyievbmKXMdbhn6COX4UiJl+5TeR28FSIOP4qkdfGVi5q8/OYoEtx9g6qf5+a7VEUc5rGYLeeX7o7SBDpAUralMZ84Ib2Q1h2c3/zB3Zzfy/LyOZjjOWT++s/8BgrHyOTIdpr/8y4bP5lp7CqlOufRRj9ffEt34mMzzD5ssFTLE7A7SLnR5DOli4dlSZICdUVRDbHlDlMnyBa18l6H4d8jjN7SOZ4NPtvUzl9DW35+N0XKK79dfKH/4XA9mG0D7VtIl3gVNfJ3CaeFPSjM8r6FXo7n8O1LYqVz4K/wt7kAdUywrIdPGkhR/dRzRu4qx8HU2Dme1wq50yjc6LtX0LPjknP3qFjV8lsmwfFgs3aJZqbv4RlLKz5HlgOxl1BCkESnUN0jmMEYnFK361hRyeIh/8FK4tYXX+Fg+YNNBqJIffXEP4qlcHrtAfvIrw6Qf3Dc9m54C8egXj/lSuW7vFrRjHL+jx8GreRlMvflYkXMhy9g+VUaIVrBJUdimTCabRHkQicsEclOgcjUVaI8CpIb4fw9E2soIvQAnHjb4GxqW59Fm2vsB1OiPSMtfkx+vibZMqm7K2zlo1Q+/vg1RnufBZn9w+R0QlBEWGlM4qiwAI6tS2kson6d6iUGdJvYM9PCHe/gB2uUq9sUg9XaYQr1MZPsEuQiyGmcgUzu0OeTllYLmn9Oj13lfP4jEE6IC4ifCXYMgHGqpBu/TIymyIsB45eXw6ZW6cwGZnO8aSPeLqqkDrBik4xtk/+tNEKoOV2mGVzpBTU7DoPZ/cZZ2M85fB880XUhXvOBd+J0YhkCO6HNz8wztLpRzxNXbjg5wNVzlFRH+3VKewmVjFDnrxNt5yTJDO627/MLJ8ySpZO3CfK4crqywidoqVNanJODJR2wI3JHt54j7pX5cxusOatseKu0XbmxK3bCBxwKkhlERhNzwoZGI+qrXi4OCJtX2eajPlsPKRy93dRysPsfA5pCuIix0R9SiFJ/RaOkIhsgrIsAgELJHW7yU7lMpWyRCUDiriP4wak2ZysssJxPGS7sk1au0Tt6m9gj+6TDh7gFAVi7QUiQirNazA9Ircd4uiEhnuNVDn4zSucNK9TWAEVsULhVKkWE5gcLJ92wwfIcBMtLBbZCfHoPqkdEkRD7NzgeCGmLJbrAGsPur0feV4u+PNHpOPluTQakc3haWOQjYMtP9iLKZwm1voriDKm8HpIo1hrvkx74xwR9xGtW5SyQr33PIlXwatfwmo8y8tBgbr3RZxogBg+wGy+SHH2FqJ5g9ivE2dzKm4N2b6JcUNcpejPTqnJBe78ALIETt5k7gfkUmDyGaUteGf4Bp6scrO+SrOcog6+QiBd6BrisInfuoZ7+hYqmzGpXmVWv8XlxSnVWR8dj8n9EUX7JkXtEkLZJJV1Tu7975Q6pzp6SLv9EYr66neNlRGKrLGMBXfTQ6y4T92p4YrvbuaWJkfqGJEtAIOqryH2vgh2uBREV+sIk2MvDkHa5MHa+w05F1zwYfKhi81ee+01fvu3f5sHDx6g9XfH8CilePvttz/sr7zgJ8ReHMDZO8vXnZQi3MA+fw2TzKF5CbPxCdJ8gDl7l2DeR9g+Zn5G2rmFd/XX4dHvQTzCyiYU0TlitkuBoYhOkdVtdLCCGt1jOnqInQyoCMCpsmhcRp7fxTIau4hx4jPmjauUj76A8FrI83dp3/wbzJVi3wnYUhWeb32EUBdY+/8VkY2Q0sKan+MJRWZ55MP3cLMZ7uARK1sfx1oMsYXCffC1pRNEWWA76yh/HddeTjBOSDmI+8hkSOB43LTrlP27pCUEuBTrn8Qe3UXPjhgUY47LElva3GzcwroQIPzMYGdDBIbv7FIwTnUZyWEA57ujHZ34CE6/BYAb1tGzE2KdInq3uRmuEyRzQKA3XkHkCwr/gwmpnDzAJEOYnWLqO5ReF5kv0EEPU9tE7v4hMksoiojd6UN8kTOaHdCprhIXCf7siLTMsLIJwnGItGZWRDTdOkoI5OQJXSQ1x6cfj2gkE4Krv87Z9IjZ7AAWpwhh4fgdjNvGzE4QSR81P8PrPYPY+yOc6gaX5ifElRXOy4yscYPZ6CFh7Qa0XgBT4OqCUrlgDDvJhGi8i+O3cZIZOpnT9GqUnefQ1SsEfpdSBEyKIYUp6Lor71u0WvkUNXwHhE3efvbCseanoXkJs6aRZUTur6Kli0nGSyFvNkPsfJqk/REMEmU3kVYF8gT8NsJbpdt9lmh2SGX1ZUw8ojk9Jpwd4ioH5a6gB29hOwHzfE5Jwd58RiZdVsMmrl2l5QQEaYZa/SSx9BBAB4E5fwd0Qa22TpamdLwe5ek3MXf/M2lQx938JF7jOn7tBmryCFFfQ86PlsXA46+j6tvMvTqL7rNYbhVpcjh9i6J5hYFf4+z8VdT5Ha43b1JLmtxe/Ri2b3jj8G2mxZSe38UXFSplQsOq0bECGoMHqPQMZkeU2ZjqDGSlx6JxCa0CAhXhJg8R8xPqqxbYXWR0glNoHFFBxAtM8QiKhFZ1m9JeugR9b1CgM3gLMztBKgu1/klK66ID6mcfw7ycIpBUrCqDeIjRkkE8ZNWU+OMjjNeEoEt89CpBdEzDbxE5IbvZhHm2YCVcoecs4zmMgZyMfrnAq3SpihBn8QRbKlaERPXvUh0/pr3yMmEnRDkuWpdYtVWULnnG69DKplTGT4jLEq32mK/e5vHJV3BH73DF2yTMYtJSE+cJ7Z3PUy7O8Xb/GDfsodc+TjYbYhqXIB6g4iFq+oQy7EF1nfL0G5xJG5ecyuqLzPOcUeMSrtfCaV6lkFWkAYImwemXEJaPmTxATJ6gKMH2kYs+ra1PU2QJxqpRVLcw4oNFZm4y7k3uINBsTe7RVg1MkSGL6CcSmwmdYvJk+Y8sQugM1M9vcT4zKdN8gq98QvXh3DtKK2Qx3WewSBhLj0u1S9StpdtQWr9OUc5ZmJy95IR8UeWa8Jk++WOcck5vUiFYnJOnMaFt4zauUO88T1pqXvS3CcsYoRyclWcpaztoO2BLG8LBHUwyILv3u9gCSuVTbLxCIF2qixOKzvPk01PCpM8k3ic1mlynWKRw9CqlEZj1lzDKwYweY8endGa7DJ2QYe858tplekGbjhZUZvtYQmD1H5GNn3CjfY1dz6cXdDFWj3fzKVEeU1s85nJ4/Ts22i644Kfne8oTFM0XqL/go8sYU3vmfeFD6bbB9DAxmNZ17MlDzPARAHbPkIVbZNWrzLND6vkMxzHMixlnJ1+gkcVURMp5kdIOezSlS1C9gqqtIs/fgniKGfpsXf9VyizFLQv0k6+B7WHX1hg6Icc651rnGYKT11HVdbSRLOwa41qVyeIIdfwV2lpjl5qyLBFKoBcnDBdnWGsfR21/CivJqZgIr4gxOmdsheRZxGk+YlRd41Y6Rg4e4QhQQoBOMK3LxM6FoOZDZfgAcfgGQXpGs9ajLxSWtEjKBCEzFDmlCrCnj0hHD1mYjNrmx1HRFCFtZDpFGcN09BZB/y0i28XkCe3CUGlf4+H4LpvjByRn71L3fLJsAnt/xIrlY/wmRkjOkiHO5ieoCpeTo68jLI985Tmmq5+iUWiO9v+QWBdY6Ywrl3+JVPq0K5eQTg/fFKjTu+jRY8a2jX/6OmH9Mp4QTLvPUKlcRWQ5we3/G5lVxfK2UPExyg1RZUwRnzHLd4j9DkaVxLZHOrpLli2od25A/m3fjgJVxDSsFsKqkQkXY0DmU/LJY+TwDrL7LEn4g0VhH/AdalIMwnzgC2JlI2QyQPsdSqeB1X8bEw0QCOx15/tc0KROkCevQpGjLAe98QtoeVEP+jAwyO+af8IHcylPuVRUHeM2EVItz6f/1G3RqQICVczB1Cg7z4LTwkrOyb0OcvQAoXNUfII5v0sZH6Idj7mGRhbjSZ9h1Ec3Pk5r/ZPYwwek0qaeR8vI+xFUwg7J9JA1Y9DSJe4+S+Pa54lnhrwYsZqNqZy8irB9ZDpiPHpMc/iA4Nn/mcH9/0Lh1SA+I2rfYBOJqOwQlgWMH2PZAWvVNdLqFq14jDz+I2QygkKgrvwqxt3Aat3GFAWyfolk9SXmUrKeDECXBMIinx/RW3+Ro/FbGLfOVnAJ22iyxTGzPEanM1T3DM+/9HRcEwZpH1e5NO32+2KbH8Yy3mjwNN7o4nnwF0VV1diubpOXGa3vuTfZaR+Ov0locrbDGnOvxYouUfmUkVMl3/gkMwM2BseqYNU30ekBprLGQLlsXPo8jPbI3Dpl5SpgUK0bFNEpYKGDS5haB1MkWPmUwA0IihynfxfblFwyCrd9G2fRp8QlnT9hInOKMqNTv0Enm1BaFeT5tzCTR4giBjvAHryLbl5Gzg4Q8Qzb8ciPvo7e+AT+5ACn9xFUXmJjI4I2Mh6SH38ZOx3hd28jvCa4q7hYlGmfzBjM6euU2sGSPnrjk5R+D6EzxNO6buTVuDu+Q65zVsIV1tyl2589fBczO0UIgbP+MiRTKFNU7RI367cRCDKTMM5HHC+OUUKyVtlgxf7RzpoX/NVCpOPlPOPDdDazQ4xQyORCbPbzgqBEnb4O6RypFGrjM/BUKOzLkMB2KUSIk5yQFgsmdkhdp2hVJ975dVQyICfCnu3hFxH92WMcPHqWS7N3E088rdOFHXS4jrU4Q5oSffpNZDJD+qtca61zKi2Uv8I4m/C8kNQe/yHqyR/DysuY42+A8mkom2L1FbRSBFlEaSRivE/l+Gtc9+skYYtpsENYaOzjV+mnJ1RNTJKOUX6HvNA8WTxGkRDnc7phj9X4FB22kW5AywqYL87J65cxfpNUlxTKoRoNqBQlmdbE0YAyeY/T8R71cANz6ZdpWg6myBBubWmaglmO6XgX360tp/5OD+IxwgnJSFmkY/LoDGMacFFL+plB13eQ6RRjuZTBjxYDFk4T+CDOuprnzHLNcZrin7yFqF7nzAmJ65cBwXUM636HqXApgnWs6T7F9Bin+zyD9jWu999BTs8Ql/8a/uSA/NEfoKVNc+MVomRCOryPn45RZYqTlHRrXXy/hTPeoxeukTkpcZniJxNcr4549PuI2T61W/8jpRGocI0sT5AHf0SvdRNXedC8TOzsspg/ps+UovsCrtOiFAGisoqYHVL4DbQKsIoZc5OyKCMCp4EvP9jbXnE36LqrKCNQxYxSBRhhIXWKdfoNrMljhLLJ7RYiqFGE2wCIbAaAPXkAo93l6xVz4X58wZ8JH7rY7Hd+53fY2NjgH//jf8w/+kf/iH/5L/8lp6en/Jt/82/4p//0n37YX3fBT0OZfPC6SFDZBBONl/+ePGFS6fJovmAnqOCNJ6gywaquY6ITtHQw7ecwWmOnY9T0Cbg1iAfIS5+H7kexa7dwDr/CeRFhtW9iyoxBmZAlEZX2DcTgLjqbkQQdBn4N0drGOXgVVV3D0gXVxSnbXgv34E28LEe6AYVbQd/9/xE2djCbnyVTFpN4hMpmFEZTEeBoQTMfIeITkkd/iNe5RY6C9R4i6i+dyYBFPsdH4BURFb/G1LIwUjFJp/h1ibs4QY8P0JSQHCHrV/F1ij19gOWtULjt7xtSaZ5uxFoVzI/ozrzgw8GJDuH0raXLXGCAZfEl99exNnyE0eT2siBp5RPU9DGqWFBKC6NL5OKIvP82i3QEYZPp4D1CWQMszOanyJ9Gc2g0/eyUVc/HFwLZvUHWuIoxGuv0HcTBVyjCNvP6NgvHQUWHeJUu7ul7jBeHzL0Oon2dsdcliM5pKgd3fsLtzU/wwK5hr76EN3gX4VSQj34ft7qKFayQyWXHCJufwiyOWCibIjqjFWwyjE6p5zF689NYUqCnh9Daxs5iiukBdatGYZ3w9cDQ7j1DL7iEP3kX+ncprRqqd5vC61FM95mmI5zojEZ1C4mCbEFTVRG4aKMYlSMeTx8DkAYp694WAHK29/49w/KPyKpX/xzP/s8JQiDic/ToCcp9AqsfwyRzitplhM7QjVvvRyInwRbuzb+NzMZk1Suo+JxqeImw9ykiIXDiY0LpoprXqOUZuYmYzifYecqzay9yNzmj4TWZjB9jZXPceESrsoNduUw6f8J9HWELuBYPkJUVRHSOvftFrGRBtbJBYQSpMGA0WR7THzxgVQpEmiHGj1HxMaZxlSzoYJkCz3KwdI4e3sGLp2St2/QRDEZ3mSiLphMQ64xqbROBItURZ8kp42TMJBnz1+rXmZ+9gysEjaBLZgqkXyFQq5jjY7z5KfHuH+GsfpTHtYhr4RplPEWpCuHpW2gjEZaLFhIwSKEp+3cBsIqYsvvy958OgKcdZJQFsogvxGZ/CRjlffaexotcrl3GUz5RHuMoG2f4AJMbSBcopagKCzk9xBQxjdEjzitrlEZzFp3RdVcQRiIEHMz2GOZD0iLhFSvEHp8jgK3GKn6wTmAklekRMiuQjS3k7JSq47JS38Y6eIsGimL4iHFjk6TMSbIegS5xhYPRBbIsEe1btJM+1vm7KCtAN29AfYeyeQOrkaNPX0WNdhHCIJwGZeMSkc6Joz6d6ia7QjKcnWC8Or7OUY5PMtsnW3mRsnaN1eNXMWfvIGwfy6+SG43wajC4g4mnqOoDdO0KcraPM3qbbOPzTIIO83yGlJDrfBnnU11DZAX4LXKn8ROdm1KGWM3LMDuE2tYPdRX5ecBg2J0/JMpjpJDcbNz6vk6znxQhwO6/ST6+g1VENNY+TqIjqtSRKJSwaDduM1s8YEW5JGmMyY9p2D7l4ZdwkUhKIm8Fiin1G38PPTzASc7QyRQ36FEoha5vk0dD8kdfZGv7k+h0hjV8gNV7Bn36Jrqxg45P0ZMHGK+Fnu4i13qc9t/jMD6iVd+m3XsBs/8VisoKVjqlWJyR7/w1mAwgGuP4XazqCgRdBvmIzpN3KYd7VOZHUFlDjx7TvvKrZGVBr7JJWiRM5ZAoX7rXJFmCXd5HJRN0fee73AcuuOBPixE2ee02AKmJ6cf7uJZLx+nC1qfIginaSJzhdzTMfUcUgSpjvONvkKZT1rc/gzl7h1OTEgYdrjQuoWdH2O3nkLND5PA9hJRgOZCOKO/8J6z6NtL2kZ3riGRCvPIiJ80dSp1SlBnCCSh3v4A0mkr3NmqQ4QqN5TbxF6cUYQc5H0J1nfz8DovxQ0IrYL99ixfNFLn/ZazZIcZr0g67LLb+Go5tkeuScaOgbtURWQzTxzAfIYsCy6q/vxb6NnZyhpwfYvw22dPC5QU/JukUgI7ToGrXqDWuUhrFis5QT/4bCIFcfRmyOaNsjJWNGM+fUO19BEf66MFDpMhIZ3u4doAzuIOwQ9T0AVnjGa66IWp+iE1JthhgWtcIR7s4MqKMznGqG4jmDYzXIRvtEtgV7P57GOWQ203ytV+hEW5AfEJHWdjnu8jqKmr8AHP6Nlgu5uqvsXA8iuF9LDPnJB1wEJ1RKMUladM7eBNZzAjdKtnqZxCWvWxuVAqz9hGorJE6VVxpU7SvMJvvQa2DNbhLufICXmzjBZcxfhuKjLK2s3QgRDOe3WMw3cPy67Skj7aCb+/P/UC0sNG9FxCLY/BbFNaySK90jH36dTAgJvuYzV/AvB/TbJbO5t+DMCWUS4Wq0eUPPOaCDwch4Ml8l1k2RwjBjfpNcLuorc8idElhVdGmZMIC17epRpoinmMWM6L1F0h4hvbkIcJrEekCe/IAe3FIOt2lrHaxnRpFfYtEKMZejSSdUZ8d4S7OcWsb0LhMtSyJZg+pxCNKt0Z2/Cql28CtrEIeAT41PKzJLuXBV6Gxiaqs4OkUpIvJYmQ6Ab9O6Da4NDkkHD7Cb12jxFomFbsebrBKHq7DwR9Q7v0BEoFp38SaPiArJEgPufl5imCNuLKBmT8iPX+HRjbHad5Er7/M6PEXsfMI1b1J4nXwx08w08fUTcm8usVUSLyn43ow32f67Y2muk1VNX7kuXCmDzGDB98Vb3TBnz8CScvuktvZ9+UdiSICo5Eo2kbRnvcxWYo9vMe6LugLjdV9gZpVJzEpe45FvPoCszxh0/HI/Bvo6rWls6ZQzJ/8Lkfzh+y4LRLjIKbvIacG221QK1Ouak0c1EmloNrfJdz6BdTx66hsilAVys4zxFZIt3kVf+8PMdJDbrxEmQ6RYQ959CqsvYhwaxRIcr+L3b5FObyPDFcoMMztgGE04dSt8lznObzBHdR4Fx9DUWaE2RQ3m0M2pHH2Gi9Oj5l7LUwyR9t10CUqGyNHb0AeQ/saWfUqUTEif3qvnyQT1r3l5qrJI2K9jMwMF0fo8REASueU7WUijyM8un6XWTal5bXIi5wLY7MLvhMZD5YvvA9RmCvk0tn7wtns5wZhNBRL90lKjdAFhV3HXnkekYzR4SrWYp/64D4yH9GprhKdvg7eGmrlJQp/heDojxHn36BSW8PPFygdkzjPEooQq5igxg+haKBEiZEO5cHXscqM3Cikv0I7mePHfTIy0s5zrI7uIsoM0X4Wqj0K5dFfnOPW1lBrr6AKjZ7vYbIEkc8Q+Qx//BC5OEJf/00GwQarZQ46ZnH8KoXbwHcb5H6DqwKco1ep5iOC2hXi+jZOPKWSTMgf/T5W+wbHR1/Bchv44Qq6dZ0gnRLmmpgIpRySeIiSijKfkxYp5canENmcwmlgkEg0VSxS20MBQfMaJDGmdgnjNRgMXidyOpxGx6xIi0Be1Pd/VsidDmLz8yDED0xMchb7iOgcXVkn99e+6z1juZQYbOlg+y3U7BFkIyYoPBVSmBykwnRfQA3fhs1fQJkEENzMc+yTtxHKxt7/EiIaYEuHQiyvJ1nbJNE5dqrBtrCli2NV8N77j2TAlcu/wF1dYjlVLCWQ6YSy0qOsbZCdv4fsPE+u36CYHVCtrePs/j6uuwK1HqpYcE7OwdnbbPurTHyHtcY6pvcipnkVL9zEWjyhGLyLTk+xioy538bb+R8Q8oOmb4XAGX4LMz1BBQ2y3suofArJDMoEszhD9LqUThVhBKbM0dWtpVN3EX9guvD+GviCCz5cPnRVzP379/lX/+pfcfXqVZ599lls2+bv/b2/R7vd5t/+23/Lb/7mb37YX3nBj4mdniGic4RbherqMkaztoNBYjsBJovIwiaP5o9YmJgoixmEa7SxUUKQzfoYu4pyXFKviSwyxP5XyS0Lc+3XqHZfpjF7gp4PEH6DLa/F3FbcHxzR0CW23WFUxFQrPeT0gCIbk2VNstY1sAOk5cO7/5Hm6gvYk0Nk1F+KBjIfMZeo6ho4VWZejaG/QSEf0a6uMX/0B4TdW0jpEHSuY45eRdkeeA0crTFlTBkuCyQlBW2vQXr2BkE6pRH1kZ1nmK1/hrKImTWu4mAjpERqli44ymHj5HV8bVH6K6itX+A73bSEKbDOvgnRGBV2yLovf1+X5gUfMtkMMMtO1+EjlDWn8LdAKAr7A8W7EKCG72GiEaXJUGGHUnqUJkR7T8hVSSoKHFNgmQzKBXkZg1VFoMnnDzDJGSfDfdbWXsQZ7zItItTilLrIMUkfPB8rn5EJTa5srDJi1a3SGM3JtGbSvcGsucXzfhUx2ScrZ9izPpurn4S1y+jm61h3/lesYoGurOGoAGkHYIVou8YTL6JZ26CufPpBjYbXplQVTmd79JSN0jni/B729f+BPO4hF3sEZZtLSIpwHevsWxD3EdN9bL+BOUvQG59n4fpE05jCb2EFbepJjKntYM2fYAYPkZaD1b35/ljm3zkRsb490REY5f35nPOfN3SJmJ0sk9TTOfbiCdILYBFRNK9/T1FXkFWvYMxys0+cfAswxNEBd50ajlA8s/5JvPkpmSiZD+6SKgtjNFvBJvXKFV4fvIoOuzjSYhsb4dYRxZREg/F8rPkRusxRlRWsdEgen1Ms9snHu1Sf/XvUrBBtEmLl0soi3MOvYRmBWBxTKgdpe5iNT6CTMQhQB19BIVFuHTnZp9K5Qlc6PCkzNtdfpGY1WEiYZWesVbtUnSpxEdFwW9h5yrq/QWky0vkeR0ffZCVYodz4FF51C+ZHFNkctyhwdE6MoeV2kEkfGQ3RkwO0HaA3P7XcOyoiBIcIAUIanOgAIyS5t8pUT8jKnIbdxG7fQAzuLYU1busv6MK44Cch/g7xfFLEbARbVJ0qrvRw8hKTn4BU5MEGdkfTKhO03yM34CmHVCc03DrCfPuZLUhMwv50FyEEfeGwiibWGQ5NvPo2ruUQDR/hK5Cn30KrCuL4Dfygw6IsGJqCTm0d36sgy4jo7G0uWz7VEiQZWe8ZauMHmOEj3PomRmgyDNQ2sGb7iDxGHn4Tihm6cRm981lyv0WexfR2fplJbZNFPmXNqbBWZARek+jO/4osC/J8zuFqTMPEBNEplCXllV9g1r1Jxa3jUCCNRrduIScHiIOvgFdDopitPMNIQ6ksal6VKIuxWs+S262l+8R3dAJqlputEvXDT44QpPUbiMZNzM975rIwFHopPtFGo035p26cFEYjy4SG36WMjpmYmIPZIX2nj8JGobhUucyKt87B/IBGPkXPTgh0hjRQmBJjSpyV58htZ3l/H7xLNtkjC7rEmcItXaywjjQlNUsSD+7hrX8c1X+b0m6hrv46WX0LNXwIWhMbTWk5qGqXyvguH69tUWZzssEjFmEH1/Ewg/uY2g7GKKhuINIzrCKjPdiFyjpnJscdPSSPh5AvwPahto0TbtBu3eB4vo+tF5TDe1wJ2hwIl23HR54+WEakZzPE5ucvLN8v+NARAg7nT97fkHfrLl1Rf/9aK+uXsShR6YCyiMiLIYf5ADHfo0indPwO7tk76OgYkgED5VCprRMKi+Lwq7iWB+MDTO82eE3mwwWpsqiev0VphVjGIK7+OlGR0B08xO4+Q3V+QDF+iBAlxfgxbqWD49bRoyd4vevYykVYPlbnNnnzNuX+F6jVt5iHHXacOvLhF5CTPUQeQ+dZ0s4zTGqX2VI2/eSMuCZo5TGJEpTZgtwk1NwawpQINPZ8D/IIU11HnH1rGVE3P8VyG+8LeH4okyc4o0O0v0r+Axq1/krhtbDL1xFFipVWubJ4hxO3xtgUVIoxFVVDpOfg2NT9Ctn8CROnijc/J3c8ZtmAlcoqDcujlCE+hnx+ghzv4qzFZLMTojRCeg2C1edIyoKVjY+jzt6m1Dl5HlFaFpHRxG5Ir30dWxekQZdqugBT4mz/ChvpGWa4iyrmiIMvYglNbnuU+ZyFXkB9k2S6TxF2aWYz0tomD+wQJx4gsgly9AATtrG8Glk2ZkGCKz1EuIX022SDdyjcFjghWbBCpUwoRMHjeAJhj2v167h8t1C7MAUDBE07YJbMqFY6P3BT4nvJ3S643e/6P3tyH3H0KgiFXHtpGVnefQ453QO7QuF1v+9zShWiVm4j5meYysqFm/efEVKn2LNd6vEhmVMnNYbyqbCvlAHffuRPyyHJ/p+A0bA4JazfIJWS+fAdFtImDbo0oz4nk11EfZNOrY2rDJldIWtexWlcZ6gL+otT1ssFqkgQOkXOT3Au/3XK+SntyUNyO8SaHuLWL2FbIeL4G5yTkHdfoYqLXVlDXfocuc7RlVUafpdMWqRuC//G38RJxpR+nfDJV3DKAn3yJnLnl5HOlCCdIsf71Cs75PNTpF3BjB8hLn0ek0yZZhPEZJ9q0ANvhSifE+Y5qQqJOs9iNW9i7DrtMmFmCY4H75H5barTAwg2yZNziuZ1ms5yLWvM8vm2KGYUJqc0O//9E5KMl38bjcgX78cbXfDnz0LP2J0+JjELQjtkK7hMKKsU/ip2dYDJI6hfwpy8g5AKM3iMV7vEmvARdpORiXkyf4w/OyCOTlntPo8nlw1AfZMxnT+gbTmczveZZ1MeADerW1gxEK7C+XuI49eRfougsUkhQFXXUWEPc3KHor5DSoGudGhKTWZSUreB9bTBSta3KY5fx6ptIpSL6L2AFgJjVynCNmURo5WL7DzP1AlJjEEJiUxG6GiKbFxGLI6oNy5TWiFFHOEM/jess9epa021vgPd5xClpAzXMWLZQAsgZoeI2lUCVaHiVIiLmF7Qe/8ZMm1sMk5OME5IR9m83xYlvnt9ux1cwRYuWZHRdr//OXHBX21E8m2xWeND/Vzt1JHx+Yf6mRf8xaGFjek+i5wdYILO+66hub8OT2Pcw8l7yOF7oBM8kzPPE0z5BDfqodIBJp/QcLp4iyHab+NKH9uyUNN3seMxOp7A+DUkHnp2hOzdhNomxq4DFnE+5mi6h0SwVb2ENXoCdgXd2EJUNkiUR5SN6NfWSPScq5VnKIIN3POvkKYLLC/EO36MLFP8g6+wuPwbUNugEuec1TZwlUe9cRm383FGx18k0QvK8WMqdg0Z9aH7DNn9/52oSAmkwKlsYqb7xMmANBkxX/0Esn0JR0pUMma7c5v5/BwTrtIoUpyjL4FyoP0c2umgkSTNK+T5BBN0STofxS1zcrsGQjKojYnzmAuJ2c8mBvEDm4esYgrn72KMQURD5HYLLdz33y+sGt7WL+HMHlOL+7j7f8KWklT8JkX3OXwZoI3mTEItbBNE5/hWnaC2Qjl7QN68gorOUYszdOcmatHHad8gVy7e4hwhFTqLyaqrTIMe1XSC69ZQlocRHptBHSsfo5IZsS5xqltkTgU6tyjsKvHq88TjOsH5OyjLoywTGD0hzs7R8xNavWfwvDba9vGLiA13BRM8nZsv7iKkBYMHS3G+LiE9x/hbCJbN8SqfIYd3MNJBR4Y0O+OwWNBxBDWzgqptgt+mqF5CN0MEBvv8DczsBPwKstpFq4Ai/NEurbFeMM0nVO0agax8mKf+gp9zPnSxme/7KLWcnF+5coW7d+/yi7/4i7zwwgs8fvz4Q/2uLMv45//8n/O7v/u72LbN3/k7f4ff+q3fQgjBu+++yz/7Z/+Me/fuce3aNX77t3+b55577kP9/r9MSJ0gz99G5TOMFZCtf+a74pDytU+idMqj5IQoOSfJx/SkphKdYarbGL+JSE9I8jln7dsM/S7bk0esbn4COT9AhGtER19DHX4Z1+8gw1XycJWz6TG19ZeJy4RK6xbNxRnScsmCLiOt6Rx9nZFTR1BQC7q0tj+Nm04QQiLr2yTRGII2rpLo8S5RbZNDt4J99g2s+Izi/C2c6iYzb41mNkPsfgnl1xA3/jZCKjJnBbk4Rjz5IlZjh3t2iKVTrgmJNz4Gc0jHDhjUtrC8Ds08QUwfYtXWyP0ejtvlyuht5GwEeYxUDloX3zW2qowgmgBgoiFSJz9R1NQFPzm6so6M+qhixGT4gCfzb+CufpR6+xOo73CWM4blZBQwwiWv3yD3uljxAaeTXY7TglEZ80JlBXH87jKGc37MULjI2R0YvI3MU1bDNurwqxRWCKdvIJWNLmLsxhXyfMZCGOLDb2AFK2zN+9SEiytszo3GLi28+JRSK6Tjs6LamGRMfX7CiWqA7eNaNqq6hTYGtj9NPj1hrHNEOqRXlthOA4FEG0luNAd+DZNXaBiDPT9GrnyUNJ1h957DevJVkA52NMWl5GjxhLbt0MjGyHxKEa4jz9+i6H0E5VSIpIUKN/A7PZReYJ9+g1IqKDLq2rAS9EBnbOQp1vQBeXWHvHYZywkA66LT9adFKqj2UIP7lH6d4fmbFHlMK9xA168uC2WwzFQf3YF8jmneeNp9sJyRL9IRrtukNAl7dp1LiwNMMmGaT9D1LUx1jTOd01QWm8E2uc4JjU20OEc+/H1UdR1n81Okw7tE/Tus+B1s2yNWLlbrOmWyIG/fYhasE3Y09t7vUTn5GuHqy+TjxxSdWyiTQ+UKxkiSZECQDMgtF9uposIuJo1wghqzs7vYjstHercxp3cZKgstXca9F1moCVuVLRpukwoWXmmQXkA/W5A4AXltlbkV4Cdj/PoVwrCLHQ2YTnZpNq/i2k1M9xnk5BHGa2HyDKEKSquGAYRdwe1cRY0fIuZH6PkZYrILjQ1mXoO+VSXyFmwHlxGbmz/KLOGCv2DG+YBpPqXptqiqOm23wyJfIISg6bZRWDStp06X7WdR4QrGCllYDotwhdbmp3DjOaK6zrbTIid734FKlXPU/ICrQnDs1lDSwvhrnA8fYAnNwe4X8L0Wjd5tSGZEStGsryOmR1itG4yzmLxzmzIZohtXme79Idnpq2w5Vbx4SODWwGtjz3zM2duI6SGMHzO6+mtw9VfwkjH2yWtoIclXX0RFJ5jKKkmRktbWiQ+/iqtW6HkbfC7cwN77rzjpnJISf/Vl8tFDTD6najdYWBXC+iZmusv09FvML/8ymTa0nRYinixFwq1rqNkBIh5hJaeEJykFkPReYLN2Cyu0EEZ+X9xspOfsTh+BgMvVq/jyRzuW/dwLzQBhJNvVSwzic0Kn8t8dkx8Ha/gucnZImA5x1z/OqQqYpyfcnR6yEW5QtRqM8xGFznEsm47q4McRRijsq7+JGu+S1TdI5kfk4TpBmaDziGl0irJddPsK/uE3EVkdU2py5aO8BuNoSLX1DEUR4Zy/hz+4i2pdwygbz/ZZrDzP8MH/wYaykY+/jHBr6M3PMnXq6NEj8vO3kfEYa/uvEdWeQ3h15JM/QTau4WQLwmoHv7KCdXYHOrfIV1+hDNbIKpcoTYYlLPzB25T5nHZW0tp4BaQL4jGYEqNcLiIQLvizwBiQQmLQxDqmIPuu90sVoqyQYnKETh4zjo94R8/pWh5btXWKLCJNpqSNS/jlOtPWDVrFBG//S/jKQ5UZwnbQyYBs5QX6lS6T0UM2vQpBEqPdLrnXYTG+i3XyBm1TIuzmUoTh1cmv/CpGl9jSYaOyiunfpxw9RBiN3vpFLOsYJ9zEcicEXp3g8X9G5iPyIsVqX6NQNmfD+0zsKnbYQxhNlk54d7ZLoXM6jctYjSsE4Q653yObP6A8fQtPBqgixihrKTYT8v056g9DFTMYfgsmC+TsBLn5uaV7yl9BBCWMH1HaNcT0PtLySc/eJHR8rPo2Opljam0m2Snjk7dYCTrUKit4eUrq+Ny1BHUFVv9duo3nUNU2YryLY04xMmRmFgzKKWPbwfVCNoIe1Xf+32ihUNmEIlghb+yQhC2G04esG8k0GtGqbeFPTjHGRZ99GUs42DpGRueI+RGF26SQPrK6yVjAvgxoipS2tBGD+1jt6xgNr5ic9vQJVrGA2hoEHfL3/iOmfYU0HlM0d9D1dWZ2iMJhkozxaqs4+YRkfogWkmp1m2EpKcoC93suLUvY4NaZV19ExlBWrv7UUmOTxdDYQSQTTNhDS2/pIt164Uf+XOZvgn8RM/JniT19jBk9pmUibNsjq14hVN+/sSGMxFgeOh4h2jegfh2ZjVn030OgydY+wrz3HHnQ5E4xYMVpsCE9Virb6PotBuWESTHDlxmN03fxTYooIuL1j3I0f0zYuE21iFE6xW6FjNyAqH8HWcZ0z9/DzVOw6sj+uzB9jDKa+e4fYLw29pVfo5ge4G58GjPf5fDsLTbqW5jHf4CsbeMIg+k8u2w2icaYIsaprlIk55ibfwMxG7DQR5T1LdT2ZwCBEx1RtSByGhjl4tgeMhshHv8XmtImK2JWrv46ZyXkjoef5rRbtxHhKsV3uPA13BanySm+9JllcxrWj67f6MZlZDYH2yf3L9xk/yKZ5VMKcvan+9ScOqaUPFN/Di0d0s6LCLGcvzg9DYszxPrL6GiOdAJmUvFw/BA33qdy/Do1wA83sBsvgdCkk/s4/fdIdcam5dKfHlG7dBM52iNNJ1RMiWVZqMY2SinySo8gy5Zu3dNDrM2PMc0yYhac7P8e03TEs9UtnP7bJF4D3/4Yk+kTXF1g2QHW+XvLRJTec2ipKA8fYzsVrDIi99qsGag6IUF0hptMoYwopI+49JvE8Qnx6AFN20X070F8jiM9jC4pTt7DrL1A3noWWUZYToDJE0xlYzk2RnNbC7RVJbGqHMR7CAQIwaBxFWMMyq4Rdm+DTikq3+3eauOwE1wGvs9g7oILPnAfc2t8z9LhT4Vx64hvu6Zd8JcWg2ZajBFCUPVXEN/j0vRtBBqmTxCTJ3hSk2x+ktrZO9goGD1CYKHSEWvVLkKtUR58FeVU0aOHHIVrrKDx69dhPiWvbWC1SkyZUFoVrCICqyBBUZcSr4gw5ZQnEnpuFXHygLxxDVMsKLY/zYGxqBcJzuh1nMUpw/iUB4tjLldWkJaFBrTl0XSrzGs3eDyz2PLaVE5fpUgmOIN3sWvrmNEd6rNT5On/gr/1C+SzI8zqx3CiM6LWVezGdYL+uxROSK5Lpjpj5LWxzt6inOxTWiHrl38DlY8R+3+CfLqeklmC3PoljHLYN5q0eQsXQ/3oS4jcYNc3yFrP0fAaJCam7XUIy+rF/fsvCVrYaKEZp2dYbhWf76/+KXeNVbuNd+8/kBcx4uBVVlY+ip4P8K7UOfdXGM128U5fwy0z3KoL8wMWh6/ixOeotZeIkYTZHK0sxOHXUdLGUi6yd5v5/AgrG5N7dY4UtC79ImGhYfNTuEdfxho9grLE792m0AKtE9LTb2GXBUX7KkdKsrryPDqeIIsMp75NGof0GtdxurdQ2sbLZojTOwgpmW18goNsyqofUE/nNLrPMy9iHMtmMr6LSgb0hIUcP0QWKVpnMD3AbH6K/WTAvMyZBCtcX9nGslofjJhZGuSYxfI5peM5euM5IjvgLDkiMxkVq0rb6aK+QyJUkPNo+oBcF5zLM241nsW6sHW94MfkQxebffKTn+Rf/+t/zT/5J/+EF198kX//7/89f/fv/l2+8IUvUKv9dzpgf0J+53d+h6997Wv8u3/371gsFvzWb/0W6+vr/K2/9bf4B//gH/A3/+bf5F/8i3/Bf/gP/4F/+A//Ib//+79PEPzVFAEJKVGzPZgeIqwAu3sbtTjEWAF5sIGWLlKndGb7y4e0sLGffI282kPFp2TTCk7YRPsd+sWcrEg4q+2gwxWMzrHKiHCyixncI6/O8YTCrV2lozWDqE8tXKO5/8fYw10Sv0k2P6IetMnzGC19up8AAQAASURBVNcKOCgWjC2LWh6hzu+jurcoa5eY3HwJe3if4YPfxb/8ec7sEOwaVaeCGj9knEX4zWusORJz9oA0HqOGC7j9f0dmM/JiRnZ2D5eU8uwbrF77TfZVndSr4UuJ8VpYeNyo3UKUKWr/iygyxOnrWBuvULgdTJFjOrcQ0Rl0blLY330dl6qCqq1h5mdQXUNfOD39mVNYNcTGZ5Hj9+gPv4w2mjRbsChn1Kyls5mdnCKyCaa2A14DiUYnfRydsvB7TFee52xaZ6pTUuWT169jgHmc8+r0PtfFOV6Wsm5i1PA+rlOhLAWW5VOgiQtDuflx1PwUzwloO1UsXeAthiROhSQZM2lsEouCtTIlymLqloNyPApdYgbvMrZrFGR0wx7CqSCckPnRq0SDu9Sv/wr5wVfoSgudTljUtlmt7JBVbM6iU4qjL1ENW3S3P4OoXcGxq2TzJ5TVNSrTE65e+izv4mK1b5KfvUEcthHRCKtMwKnTLHKCyRFaSpxwB1FMkUdfQ0TH2HZAHm6gvS5r0sOdPsAMd5fjCmS1a+TeD14kXfBjks7Qiz7SrhI5PpPJmLJIsG2fUHwwlbbjU5gcACC4t4zY8AMMkkptjemT/8o0OaWy8iKzyWOqRUK30qOvbObSITx7k0XU51LrGmOvQX1xQp4njHVGGHSwsag6FQonxELiFgVllkJzFeXZyGANRxtEfII5ew0zPUC2nkH7HdI0xrr0OVwcxOyU1F+B+Qnab4PfI25eJ9QGMXpMrUxxZIWhchkUEZYMKLUBVXB/dA8rd1hViur8jEUJSrlM21c4HT9GOSGV1rO47Y9SYFEIgzz+JqG0qEQxZQPE2bvLDdVyhujcpgw/EI0ZJNoIdAH27AnSctDRiDKoI6Nz7NWPU+j8/WLtBT+bpCZmb7aHwTDNpjzTeA5X+Nyo3QK+/9xp4aD9dUoKHk7eJStzjqXN7dYt3OgMT5+h/DVAIARY/bcx0YgK8NmVm4yUR2hX2NMFweAt0jJlB4169Iek9W0iJ8SxAirRGeL0LXqXWty36tTCVZwsYV0FpMrHLnNcDHL0CBNGqNoWOpkg1z5KUWaMh/dwLRdzfn9Z+NEZavMV5q0rRJbLsd8kGt6hMj8iOnubq06Tit3GpDOy+Qm6volyPErLpVZo/PPXsVY/QRlukc7PiYA4npK6NWp2k4W0kZaD3XwB3/aQs0PIFtQme5jmFTpWBRtnuTD9Ab8Tk2xE9u0okmyM7/38xmP+JFRkjUr44axzpClgfgLJkDKdYRYD1po+T8qUl/02aTKhrFTRouQ0OgNgage0XRuZR2hjUQZdiMfEBubRABUEyN7z5I7DvLpFx62joyEyGmCFbZzaZfLaNo7lUTS2sYfv4RQpFAmY+8iT10nXXyEXApIB/3/2/izokiw7yAW/vX12P/P4z3/MU0ZmVmZWZtaoKoHQlZrb3UL3Yqb7gF1rHmjU/QqYYTIwvWA86YWHNgweMBOYoW4DrnRpLpIaJFCpipqych5ijvjn4czn+Oy+dz+cqBxqrlJmZRQVX1rk/0ccP+7b91p7+/K1116rSGNcu4Y8fJlS2Mgn/zrxUYFZ26Bw6mgBUueUThOCNdJyQSgl9uAGu0XK5hN/nVTWyNtPv1ti1RIOZ+tnEbMdXLOKwAAMcrOGtfYcIp1T+t0PZNl7zGM+TNb8TSIVQqHZnx2w1vqORfb32Wel0EghOMhmtFeeQ2cJcThAJCeo6hoV26c228FAYFgBdJ4gLwuicI9o96ucNNY56D+BaXicXUzA6zD0G9hjTWTY5NJED98mO7mJLqYY259G5vkyQ7lWkKcYta1l0L9pk56+TljpY57ewKmtom7/IaXlU2x+hrC+zUQVHM72WclH6P1bCNtHBytYhoUpDY6SEU7vaVreNXaiu8j4FDM6ZC1Yx9Gasv8sMjpFu40fXhb5/Rm+heDnOUBUaA1aI1WGtEyEIfH9Bsl0j9jr4DfOsWh0iGY7ZCohn9zBaFzC8aqEtTb3Fve5ZNdQyZyWUmgs2PxLFIsHKL/LzXxO5taJKh3qfg8zHmFFI4TlIw2P3KlzUOmzOPoGnuHSV4IUk9Co4Lh94sl9uuEBwrIx4jEIEyb3MStrpGf+T+Rrz3N7sUNWZtSExK5u4tp1lLK47LUQRzcwUOjZLnHzDLqIyPw6UTxArj7HbuMcc+GTFDMuVDvY+QIvGsLilD3DoVQlhs7ZqJ4nMCrfZXcIBNv+Wdy6JJkpSqWI1IJA2LizB2hdUtTO/UgZx1T97DKjZuMieePKRyj1x/zYPJwzXOHj2itMzQrD7JSqVftAWfKa1cTY/CKV6W2cLKZMY0zDoeEG7Cwe4JcJC10wtxxG4RwhHYqgQ61xiVSH3Ji+zSQb0zU8Lo1vo+IRRCPU0etEWwHjeIcnw33c2QOU6WKUMXW3gWXaiJO3yaeHuJufRVkVpHShWOAKD8xg+R5qtjCOXyKXiq5QRJZHuf0FqlmEqK4jzCaiKBB+E9IZ5WyAUdlC++tgKRQFkUqwhIk/2cGYHhEUJWtrz5Fd/J8ox68z2f0SQTzEdloErYucOA2EtGDl06giY7cYczzbQSA4X7+wzJyIxBXL8rOlLr6fFN5lWd7oF+Hxu/HHTt1qME4HmIZJYAXYhvXuPJnrlHk+wzcD8DfB3yRDYeQLlOESqwUKzQomLI7peH3cIiMuQmbzOfbdLyOyIV73PB4m/tpnkKoky2a4hoV58gapUliVLqr7CUaNM1T2/hv54cs4nauo6jaydZ7D028Q5jOsMkGNbhHpgoqGLI8w21eZpiGJ16CicuwsxMrmpOkCM1uQRUOksJCTu/hpTNWSqDRFqxzVu45qXCU0bR5kIyrVFbRh0Vt7AWfRAiUhHiPcDqQRiOXGAL32GYRKKR8GrJrT2zDZAakh2sEqcmZuk2plBc9czi91t00mvv9z5PE4eMz3Q347s5lThyz90M6rnaWv8jE/24zyAbvzXQC2qlv0hIMZHSKSMcpukNUvoIWJ0IrCbqJ7T2PpgrJ1DRcPVSrk7C5YFXJ/Hdl5CqTEmR2TGBAOh6BhZLmsti5ApYKYzwBQ2OiTV2BxAHmBu/UprPomevgm5sE3aQddhoWEzRdw5jvIMsVIRpxfe5EgGmLsfA3yBa7jsuK22d/7KnltA6tMsVpnMZTCyKckRUKWDtnd/yZ1t01dWCzOfBGntkFRW8VBIISJLBSjtWcZOw0qtTM0tIk72kNN9rBqK5jVbQxps3g44QoUsggpJ/uYWkMyRnhthDAQApSGlttif7FPRSvsPAUsWBxTNM4SzXboJGNKS1J6LeSHHwLx84nW2PE+5AvKYJ3S/HByx1nZEBEeod0mp+2zLOY2mVOnXkxpW0ufjNA51vTOMglDbQtd3cQ2Tex8RhEeIesV1PQu1Fz6+Qx5748ozQri0hpi/2XE8G201yJOppjSpWxswIOvIIQks13Gfo+616SuBQulOCzm/Bkl1ytPcCF4gp4R4xkOCwwcWcKDL6HP/BJ2PMDNCzJpEWjNpmGDYbEwHcrqKl1ng9rqZ1F5iDHeQZgFenGPbLaLpy0KU7KorHNTa66uPoNnVnGKCcPDrxINblD3jpGTe2DUEPMHqLVPo7tPU7aeoIwPgJwC0GaF7/S7KGEhGpvoyS7Cb1FaVYbpIcN0wL3pXbpeG9vt03VXye1lNnqNXiZDAZTWy4pMj3nMj8iHPtP+1m/9Fn/37/5d/viP/5jf+I3f4N/8m3/Dpz71KQzD4Ld/+7c/tOtMJhP+7b/9t/yLf/EveOqp5W7Ev/k3/yavvvoqpmniOA5/7+/9PYQQ/NZv/RZ/9md/xh/+4R/y67/+6x9aG35WMMoF5mIXQ5oIy0SrBDm5SRYnCATWmkPhdjCGb9NIYuxyQa3aJ1Up48ltnDJlLgy2izOY8hzbKqSY71KtbnFQ5Bj7X8MJAoJKH1afB7dBsfmLGJaLmY+x4gn9+REuCp3HyMUxzuZn0W6NTAkq6Yxe+0m0sJjFY+pCYGURlh3gz3cQKsc591eQ0x1WrBplllCvnCON57jVPtnRa+h2QKELlGGgO0+igy5J4xw7h6+zHVQJ736DwmuRnbyB1XqW1N6mXKtDskBXz6MUCGFiejXkwdfQeYSaH2FWBxTtKxgzF5pXyatnvqt/tZBk7acQrQwlbH6eHeo/TbSGvHaWqhgTmSMif5XOw4xyZjFDHL2yTP1vHZBvfB5r/8sYxRyZTKlsfIa2vwWGR11ldJWB0Woxi1PCxYIzhBwbdbb8LkU6oDBc5vGU9sp1AreNVgmj+REPFoc0WmdpWm2qnScx5zsw3ieMjig6n8BpXMAz+8Smxp29iVaK8vRNOHkT69xfxq5cxSgmyOEt0jwmqK1jpQsajXO4cYIXjkDlCKXp97qYJy9TpmNsu0fubZDt/FcSs4ZblUwbF5ilY5zwgFZzG1PWaQrYw6JSXSEc3cN269QrPUTrKazjN3DHy1JBiDtoaSOGJ5RIpFujWHmRWTkny+f0KHivyNxjPhSSGSJPUBqKxQlq5RN40QDfqWPNH5BXz6KkjTZchJCgFdL00EevUeQJGAbkCzylCLXE3Psas2hAo3UJnczA9NgITyiEQ2YFNOfH1IoCScCEDK97HRlNELWSMq8Q+OexXQ89n+HVzkOpmIzuUuSCxN0GKQhal5Zl/fwuwqkTzqcEh7dwG5dRqkLdClDrLxKlE0YqwzEt3AyE7UOth2VVyC0PY+UTFPmczGmQJENqbpUgmSJPbyOiIU5lA0Nr6jpBVtYoLv0GreA8SksyHqZVtqqIsgC/gywWmJMboArK6jZF9ewHFkJluCCLF2TTfarSw3JaCN/ASi1a1Ral06Djdh87ER9xJBIhxHL3sTDenYu+U24yXMBDBwtAaWrUfIBUJfgVTH0TJvsIwFp5mLp+eaaHJzCoaQPX6qCkzXqwgRKCC4AbDkFI8tkxtM5hDm8SHbxEzW7SXH2BJ4Mezt7XMKwKJQVG/2kkIKWFER2SagMdTTGu/y+U6Zh48mCZ1l0YOO3LJHuvYQU95vGM9OQV0vomQfcaC69GU0us+hbJ+BC8kmGW4peg7DaRbeM3Epz9b1J12uiDb0LjHE5jC8uq4ARd3NolpuYtpvGQmbDolxG2twZHb2KQ4TXOYscT9PyAwu1Shgekiz2s1mXwz73bn4FVQYhTBILA+u6AAysdIqIjtNsi/z47Nx/zg1HCRNQ3YHID/A4am7bV5dNewnz/JWzLYdWco5I38VXOwO/TWuyij95CxIdou8Y4nWFvvshw8DY9YnK9iZWF+NVtwu51jOkR0r8IyRFUzmDGCaqSEg0eIE2XmmOQmS6eUwO3ia5ukQU9TKdBSxcY7cvoPKX02ky9FazFKVawgisMROMsycmrOElE3H0Btf5ZKKeEd/+AcPaAmiopKhsor4syPGIVEpURNbOGJ6qYa7+ADA/AqpI/LAOV222wf85L8T3mI8eRDlKZCF1QUpIUKfBe2Ya8so2FQKKRtqQ6u0fbs6nYHWwjJ57eJ3Ca7FgV2mnEQpi0GucRloeuriFH71AKjTY9zvtd3PAUN1hjRo4Vj4niY/LV52hIiVwMl9k1Dt9GVbYwtYWs9mHwFtrfQFQ2keSI4U3UzT9EbL7AtEhY6V5DLg4RboNCZYjaFvfqZ3Hne9R618nSKV2zgZvN0dHbEJ4y1wpn4/PYWYabvYVJwdjwafWuU9p1itqlpV31I24cLI0AVp4FuUfp9VHi59i5r3NQCjMdghCoIkXXL9OqboIqYXKD/eSQu+ObXO49RRCOyLIpU50zDkuuZAX12S4b2sGaHEOUMPdrnPpbGPYy89HCrDBze7Qq58imDwg2fgGRDik6lzCURaUsGaUpPcvCNSuoHAqjQuH3kGVGPruJPdtB1DbQlg9WFdU4h26dozDqbFfPMMnG1FQTwoTM6WOQgxUgq2vI2QOUEzCyaojGGQq3hhAG89oac11QUtA1bJJoQG1xTLb/NZyNF2laVdL2E1iV8zStHvbsLsSn6NrWu7aZDBewmOHFHkkYcy++R5xFbHoGvTRGIDERZM1rP1QUudt7GEAjHtv8jxh57QymkCAkcbDCnelNCl3iGA6X61ffLdtuhBH10MAahehohGCAWr/Kkdac2jVG8RGfw+ZSNuWC3WFXOFT8HrZw2Qnvs8gWrBURQTzBWn0GdfAKsneNUmuM2R4b4TEyzQED4iE1lWE4AbbhItsXMJUAw0XIBVnnCnk2w0VRSh85ifB8A7U4xkoekArFfPU5atVViihEZhohco7Wn4LFMWtZjBQSFc/Q7Wuo/lUqJy/jJDmyyJB+D6ZHiDzDmhdMswHTcIQxvk/FqdFunqXoP8dq/QqmsJEYlE5AlC03IWg0xcPAsrrZZL2SkZUpXa//I8lEP/yfmU+Qi31w68ssf4/5qeLJgMu1J1gPtsjKnJpVR+tltpx787uEasY4HXKxcYV15wwS+e7m6Kps0Pf7CJ3TPfPL2OEpcrpHufP/wqhs4lLDTI7xtYdld2mUU05Nj17Xxx29BU6dcLZHXDSZCI9FUvB07yl8JUFoxNEr5JSseE3itIPdvY598jaOl5E7dVQ2pxYvMDZeJPRaJGWKu3Kd0vAoh3cwTRer9xQ6zxHJFAb3kBRow0OHc6S3iSojMGfkeQpFSbkYgdsmC86TZiFWtEBkCWX7aazFHuiSwl9jGaqslqXQtUZRskhPWQx2mUiTZusKZu0Ml2qbwPcPJlOUTPMxpjSpyDpCPPaGPuaDiHiIsmtI+YOz/v64aLuOMb7xoZ7zMT99svJ96e5UijF4Ezm/D/MjaF/FsnyyYAsjHSJNF6qrlO3rKGcLo+Uipg9Q659FqxJMd+lfEzDuXmE226Xc/BRWmmLJFcTBMaez1zCLGW6lT7oYIYQi0hrPtjGSMbZbI9p/GW05+M2zTNw6qrqB0op4doCdTDGlxFUCKS20UljCxbcrBN2nCOMThNdmEE3pJ69Trc8527+Go2a0Vp7BLVN0Macy3mNhtanULuDXriOEguomlSSjVq3D8C6m7VK4HfA6GFZAw+qhAXP1eYygi2u3KUQTY/oqSrSRZ34VzAAjieCdP0JuvEin2qfWaGChsXKFjieI2hoSgXv6FkW+wMyPsbYuUD4uBfihYGVDOH4D0BjJGLXy6R/rvUroEmt+H1ROUd1GGR5SF8jjV9BFhhB70DvPwFkmEmkLgyQ6ZTY/oadCxOFNTEKE9zo0VqG6hrY8xPA2pirR+y/jVNc4jEZgN7GaZzDmD9CGjVPbRlfXUN2n0HlE7q1gXmoTqZRhGbMLbJsureZFVL4g0AZlXBI7inRyxI2DP2Gz0aLl1cgOXkELA2NxjFj/BcR8B2Esg+fN8BjpTnClTRpPmHtTvP7T2BgoYXES7WM7PpPpDv3OE3jjXVanE6ZmEzF1kMUetregnoXkpoMtDITTQMUhun0V3Dq6ukVp1TlvWIRlSC0Z4By/DNUNMv+D9npav4KsnUULC43ElBalVmg0q3mEGn4V4W5grTxN7q0uM7rWzjDLptTt2nIz+mMe8yPyoXv++v0+v/u7v/vu3//lv/yX3L59m1qtRr//o73Y/ii89NJLVCoVXnjhhXf/7W/9rb8FwD/4B/+A55577t0XASEEzz77LK+88sp/t8FmQpfY01uQLSgb5yns5rufmaMb6MUp2mtCeIiqb8P4ASLYRJcZaLV8MEgTA5Oq0URXL1OeTVHhMXMefu6vo+7cphW/QWqEjNUbtM+9yGIxxjYcRKNH8tz/gyJPcCpnGCWHZFlES4A5fAfbaZD4XdTac0xLgZ+EtMOMorJBS8eYkzmm20EbPmb7InE8Jjl5g5pTQbo9lOVjjG5QG99HpzZeYwXr4E2CVCNGYxbTMdT7hGYFnAqT0Q5HuopVv0JjZYSaz/FKi17mUd/fIdOSIgYzAKqgMSg6T2IUIWV0ijJctOFTGhXK5nslWL/X66VGoN9XQ/oxPx2UdOmc+yukg1M6mJjffgA+3EX+8CgEGmlIxP7rYFrIw69Ac5u606E73EVqGCmXifKR413aMsPrXaYInifZ///iJSfUG9sweAddPUdeRiSdTY7KgreLhM/UO7TyiFMEQXsTs3ed2TDHHxkYgyG3pvcwKwF1uUCM7mD0r7MwKqQyxhKaSaJx7BoqzbGtJhWrQTYbYXldjDRErX0CGR8jhnfh7iusXPoVTitr2PUniXOJNVKc1HOGjXV6+Yzc8mimE7r2kzStjPn4BtIKUK0LjGtn6JQpiIDy6BikiS7nxJ5DlEyw8pTGylPMy5A70ztoNJnTYLt9AYC8uvW9hfGYHw+/TeI6pNEIv/s0idOigok5OcBIb2PM7zKubzN02nRXP4FZ5uRuCyP8CqBBKXLpkGtB0+tS6pSa6WOadYxahw2VouMRpZFhuj2wAshT8lxT6iaz09uosqSTv0Ytsjk4GtB+6gnK2QTLSBHTN1goyNUq7eyUcvwG8XwfxwooW3Xiu1/Fiwscu00S7VN6DqLZokymEB7he12SaILqf4qZHxCdvIFbZvgH3yTf+ssMDIfe8B0q8YjKxnOkdgPTaeHXtvGzGI0gkB7W4gSr80nQy3BHo4wQRQJrz2AkY3JvDbnYR1fWIDxBVjrflXEjiUfcuPMWNctl6gZ0Rn0Mmgid4nevsfHYcf4zgSUcztcuEBYLanb93YWn72I+o7jxnmNOCMF63WBczGk3zlLkp2QqwpMeolxm6NIayvYTSGcfKzklP3kLy75PvvoiDbODWfGwT25CrpZlS+yAsnMZx/JxygyEzcL2yHe/THH7D6laHun6C9yloCVtWo3zOI0tVFaiKz3y0Q7z8RGZzonKgnaRkek25blfR6gBpgktv09h+qAl/bRA2RX00R6LSoPjwCUcpRSyCTtDGlsbBN2rZEVCnA6pSoV9MgFh0Fr9JE7jGYwyZN90OXGbaDS5zinTEdK0KUuN9Joou4ExeBt7eoeBIRmkC7zwiNalVeTD3d41o8nVxjKDq/0dO8ClzpEn7zkJzM0qxfcog/SYH05au4y62kWGR2jTp/RWaGUzatVNPBQiHaOGOzR1Qn39BfwiAinQi2PodinRTPwu3Z6JUUSYiyN0ljGXPhdKSay7JGUHe+0spcownAnW/ldwhUvSeYJJGCGsPs1iimw8hfQuYPgOavQO2egGbiMlrW+hvFUMt4WVLVB73wDTQh+/QdK8iE4GDJvbVIwantlgxelgBhmuEeD2n0cLj1yn3JneotAlFUNy2T9DYdaZBF3SMqWpU2zhIHWBFsbjrGaP+UjRGtYr68sd0rZPw20wjObMiimOdPBkhay6DL7VyT5Vo7EsFawlvTTkYH5AIiRGEWJ5XezoFKIBVFYpwgOGhodp+ui1T1FM7lCJx3inNxCmz8RrUPPbVPa/gRENsIUkc5os1n4By69jug7qtd9FxjPYsJkH5/GkQtz6Jqq+QhKsYTkeEYJWfYvC9BFunai6SVDpcipdJBabKsSOFpThDpY0EdMjgtoqVZWjxvtoDDY8n7y6jvQ7CHed8icpXFhbJcsqP/dBPeb0HiRj9N43ELaHQMKFv4oRjtGTXfL5Pn7QoRGsIDXEpk85fQC9a9wMx2zef5k814iyQVmzyN95mXlT4j31IqS7bEmD9Y3PMe0+g4GF1V9likeWDVnc/RMaTo3W9qdx+89jJRFRKtjfnyHdBKu/Sc2akWXvYDQvk9VWKPrXyCb3KaWFNb1LYrrUFbTDU7TbpFz/NLpMyS0fqxgjhu8gGmcQeUzdb3Hsdpg0t8gGb5Ld+8+sNc8QdZ5AC5+q08SORgR+jyLLqGx/ClW/TMNqY+ZTGN5EUCLSOcZGC5nNIAxRu/dQNRudFySTfcoyI13vUEqNiUR8nwVeqTLMcBeEQR5svvcM+TnXyUcRJWyy2tLXUOiYUi+LuC+zcL1PYPMZ+c2bSKdATo8QpkFYu8itcURYr9DV0BzdwZ3soW2bi72nsNwNNIp5PuWcU0MMX0dqSINNrDNfRNz5j4jKKt14RBCsIkd3ENufwShSfMMkffP/jW5soiwf0byANkzirGCw9wbS8vFNjRGcJU1dTFFgB13MSpVaHmE6qzj9Z1DHb4GCWC9I9t5kHp1QLTMqraukQR9az2EIE60tTLuOGN5BdC+hL/4K89JkdjhBWBG7ZYjf/RSlH7CXKIrRkJ4/ou+sA8tn2Jq/wYlxRCcLaUQnqMAhkss5vGJVefCwdPJW9QyB/MHZKAQK4/hldJ6AEJjrFQqr8aHL/zE/GIlJzWjy/ldfjaIUOTcmN5gkY6I8we17dK3Vdz9XFKy665hmDbMsEVoxu/cyo71TmhdgkSwoy5K4WEMndVrrl9F6RnzwdSxlU4qCyuqnCe0NrKzGZtBFVKvkWY5dTCgb63DyMmZ0SrP7JO5ijBGsocsC2bpAdvQ6UZaTzav4hiKb3KO0AnT3Klb/KWRldVkOyu8sF5vjBWp2Aq0zCDshT22K3RtYUnLmiTb56depRBpVDjncfoLJzZcwtGK9cxljNoLsEEGJZ92k0Bb4bbL2dYr6eRAlRSQp0jmmSmk6dUyz/UNtlKPkgJOHWaTP189TNRofkZQf87OKTIZo+8Ot4gSgnDpW/Diz2c86HadLqlIE0DBr6LJACAutSoQuUcJACIE1ehtmO2BXUebSn507PegtMzpJnYMu0Q8zwQ79FSaGR6FzNjFw/+gbTM+aTGZvgi/w4xlG5sOZp9Brz+MmY4TKKe79KV61D62LyOEtfCyM/CZzw8SORrjnfpmTImFslKz0r1EsBuwPJuSTIRdaNnGuycoZFbtN4DsIQ9If3UMcvokEinv/BdU8u6yiY6xS1DYIgw0Ux0TZCD9YxTl5BZ2E6OoGsn2GstSoytKOkSqhefo2JHNUp0se5pRJF1kuSKMqRvIAPdkHwKisQrWHLRwEmqL7CbQuUYaLqXN6bpvEsOkEHT68nIOPWdrlDx+eSv3Y37aifRjeBMBUOVnryeUH7wvmbtpdSquGKQx8s8rNvS+T7z5AVT3WJwPk9BbG6kX0wavo/jYDocFp407vE7o9spv/B07vGfLgAvlsF2n7WIaD1X+aN5rnMYVmxalgVs6Quc/z9uwWqc44jo7YFCaqsYWRLkhVl3OUrIYxm+JbhFZGrCCtbENfL8dx7zplGSKSKabXRTYu0YwXFAqy5jbDw6/RD9o4d/492uljNDcp8oC3shnd7rPkUYQz2cGfZ7TaV1B37iEvOpi1iFq1QtC8RFHZokAj4wFZbRONSWn6WNkA9/Ab1EwHHY+Xa2HJHHO9higSSruGkkvfvXpfzELb7mEJk7pTozm9T9NpAxqRh/DQxV8zGtS8xo8t38c85kMPNvv93//9H/j5r/3ar30o19nd3WV9fZ3f//3f55/+039Knuf8+q//Or/5m7/J6ekpFy5c+MDx7XabW7du/VjXeBQ2rXy7DT+sLVZyApN7ABhluox8fzj3C9NCOg5k8TJDgrQwAh9RXwXDo/A6CKBoX8O2bURZkLotCu8LjOZvEZy+w6oZgBAIy8CMRhzM7uEGLsXoNqudi7hOhVRnJPf/FNOpEEfHGPWzFN0r6OGb6MZFDMtG9J9jZ/cbWNokiA6xlI2I9piTI/MIs7nNid9lffIAY3FIQ0p07zp2dER+9/+HCLrkyRS3cg5xeoSgiqqfQXoeQdJiZLfAqXJ858+ZznZpuC7j/jP01j5Jvvsa81lJo7hFOTrALEqs7ifQ4r3+zQ2bqe3AIsL3+5hW5bv6/keVyc8yPyv3JgRIIfGl/wFHQWnXMVaeWDr3g3WUMFGtS5jjW0ipmZ2+RhqPsHpXCfMpKg8YJiGVVoCxuE2ZJzSqfca0iHBw0zHp6ZzSDPCmNyhnu4jsHG5tjWuVbdz9L5EObuJV+2Qnb6IaV+ka5xHRKUbVRfZa5EJSHN/EXnsOhSTuPUFy+4+JLJe1c1+kJg3E3f+GX+SI2U38bELp+ZSdi4hbf4AoIqiuI7WDI6p0wg6G2AY7wrJctvIxE99msvIUnTRB1M9SOh3s2S06WhHPdrAtH6kNRLwAKqj+i+hSoTLYEackNPAqDraOcOJ9DAGlhoXOyRtX3ptT/gLyev/PR42fVruEgKlKecdtIZ0mtoDzThsrGSNVgpjtEhswWewSrrxA5rZZC5a7Lo2Vpx6mFu5gem3csy6VbEJdCQSC0m6C6WCO3kSZdcwiRLTOoswG5u6fYasUHWySWS51z8A/eofcaOGeuUbe6LEYvEEjO6bExPEq+LU+7uwuIg0xFodEZYISBnO7TVsvMDeeJJwdIaa3KG6+RuPMp+H0bbS9i/fE/0JR22ag5su5/O6X8Jrn4PR1VtafpziYI7IQ8+QdirVP0aj2caZHsPYc7H6VynQX0b1CObqBMh3K2jbG4Tce7oS5jYpmOJUuauMXKIUNtW0I1r5LjqVQFEXGqIB5mdJGUaQKsDC1fCT08eMcGx/FNT+q+6mYVSo/LE33+68pBMo1qcVQL5qEwH3TxDMF7aCF63ex4z2QNrnbQzWryN2DZbvzCLNYIItTWOwgigQd9IjLGXH9Isb+10GVFF4bs3ududvCGryJ8BrEWmE2ttCLA8LomHxiUeteoFQKMzwhlwZe5wqN+AS92KV48DWK+iWSMuR4eMBWp4nwqrinb6IGb1F1GyTzYyISjLUt3BtfpeM5TKWi09xmMjkg9DcxmucwsNHxAfn9L2MZLrK2hVU9j9j/GiuGBNejCNaY51NUOqAhoWavgNfDmD6AZEJudZmNbjG0PNpenRKN8b5+db5PmRHB0qBaVk173+/fedwj8iz4uK//AxGC4juyeZW1M3jRPnLwFqQLDCvAM6vw4EsIy0ebJvrcL1PUz1ExBdP5EQ1VUC0FerpLuhjT6FwhPfwKMisw1ztke1/HkQVlEVLqHN+qEtgWoX2RRa44aT4LcZ3kzn1kS9IzQkRZUORzxN6fYwiXoHMdJgcYGy9QDt6m8FoUpsXEcDg4+gptw2Kr/wX8tc+yHR4hTQ918haUBbJzhlY6BErKZIY12SdvrLNTLtO1J2XCZW2gJ/cQdkDe/QRKWD9pl37g588rP+/3/8OomQ3qzQYApjTZj3YYxWOkkFxsXMKTywWAjtulpASg53SxFwe0tGCaTthef55ydB+rdgZx9CoinSAWe5jRAN27xiKb0hQGZhGTCwOjsUW/SJH3/yt2mSKtKkqVOH4XX6Yc3n0F58InoBTIYI08j4nihKg0aH/2/05eCMaNbfThV5B5hgh6WBufgzyhfvImldE9VjtnKCcHyPomhgXZ6RuUpofZOofjdqByhmJ6CIBrBJyvXvhgOcOHmUV/FB7FsfaxtcUwwamigy7YNXTQg8k9dBHC6B5G9yoNo2Q7j/DtOiIOeSefUZYxcwtktUd9fBez4iH0MXRrtGp9TNdGjAfIbEFaWSWvn0dKFyV9Jn6HeHKHen2NQErkwdeYDO8S9Z7BqH0aKgfkwTqN5DZyehtz6zPcyCIW7XVezwY8ZweIeEJ1/A7CMFHRCd3ZEZQl4sqvocwa5v6XEUUI1Q3KMkZP9jC9HttpSB9NuBhRBD2kNsmSmKnjUFbX8WtbsPYZLKsC7adpiYcbxQwLKzuF2T40t5GTt1HzY8zZCSwOkMdHeLXLnG2scj+UWPXzmJ6P0Jq8so6dHiNmD8Btk9fOoRFY87swXvrHbAFZ5czHpAQfHz+J3v+0x69QBVa4C2jyyiau9NiqbTLPZjTdFsb7MyMKQGtK2cSotFB5jrc45Wr7GgdWxKX2BpXj20h5SGA3ccwGpVbkaoZreuTxiHBxQEM4DL0eXvU8evsvUZncxXcC5nmE5QWYx99ECIvSsDGqq5STHcT25zHn+6iDb6KTkFpzAzpXMPMCde8lXCR54mGUR5iXvoBe/xRWsE3qdLB7YCSnqOEb2MevsVXboIwOCWsJ42iM2UroGG0sy8C492Vwm+Q4LEyLN6cn2OmAbuCxIXz2tI0takSzQyxPk6nsA7LyjYCLRh0xvgVoZDxmN2gQZhEFy002JhbD5IRK8MOCzQRI+W41ZPHQrn8U5/jv5FFu27cRD/X5J2mrgclqsMad2S1MYSAQCL08p0KxF91nkkzpeW22pnvk0ZQwycj9PlbXZmg7DIRE2g16+ZjJPMNa7bBqdPEaG5h3X0FlE8LKBqpssbawsFo+qdtiXu9TOdjBWezTcKskCPT0Ab7bRN/9KkWjQ1HbwDdNpoO3MOwrqOoWdSFQx69h+F1knqKCVeTpG8jFKer8L6G0BO1gLA5QkwHG9Bir9llSZZKmY9zhXbLFgErnOoODV6F/kSKHhbtBXRUIAUYRY8T7y7KarYsUzYso00O3nmTm1jFMnxVp4LY+gXoYtCFVihGfoK2A4mFG5W+TPwwSASh08cjr1aPWvp+FueIvygeCzQSIDymgXTsNRDJG6ALko5Mh+FGU6aPUlu/EFg5ng/Pv/UP3KmXYwOhcQvlrlP4qUmrkYg893QEhMftPU4jeu18xigXG8UtQpIjORZSCLSmRXhNTmDTDBUnDQ9s1nPNPMs3mhEGX7SQmWpyQ1p8gq27h3v4jCruCYbkYwiS3faq1VYrjV6m6DYKNz5JlM+y3/4i0eY698/8TtyKHVrHAqUiKIiYb7GIKm9q5S8jpIVZQo5AgtUKi0OEA06li9p9CjGYwzSmSHcbljIUBtu2zMbmNkyuEYZKufYrSrGLP72IefwtTFuijV6FMkYZE6jpFckBuraPiEsNtgDgAaaDt6tIm0Qpr9DqEp1BbJ6tfQUsbZ+1TeOERfm+TuKwsn5EozPh4mQXTW0WLZRS3VAlCl9+1cf1R5+PQ/cLpYPefWCa7qW782O0QQrzns39oV1r5CLPaRWlQXhtp+nREHYCcDEMImm6JXS4wN64jgiplESGFpHQaSAlJaTKSBpPxbVRQx5Sa6voLBCMbtfcVdNBCbH+BmhCke/+NcLJLrXcd6ba5WN3iuNLjnL+GqVImoz9EpSWrgcKSsDV9lXz0DlXHphrtYa5/GrNxkcLQHOdzGuM7qCxEKIVcfw5HPEtq2RxlYzBs1PwY0Vzej1JQ7TxLMH2LuGGgiiHq4OtUsxyslLLmYpkTxO7XMFp9aFwgrZ5bep2q57EHLyPmRzgqwipD9P43UJ0n0KaDMgOEaSJHb6OjEdKuUKx96rv8pwaSutVkmk9YuB3c/ADHaVJWVn9MWX7w52MeAx9BsNk/+Sf/5N3fj46O6Ha7GMZy8hZCfGjBZlEU8eDBA37v936Pf/yP/zGnp6f8w3/4D/E8jziOse0PpvizbZssy77P2b437faHU3f4w+CHtmURQ+QDGvwmfPv4yQ6Up7C4DX4P6t3lzOY3cR0Nm0+9d44oh+kY0Fjzl3EqK3SCVYqTmwSzW6jZHnbjBYRep9ntEMf7FPNbyN4zhPUG8uir1MIBth0gsjGOY3Kn0Ue6DtVwAjrDX3uWi6fvUB69iSsFMmgzO7lNu9olmu1ibX2GdnWb4s6fYuscI88xswmxYRE3t3CSGWX7PGacYlVXMLWJUGPK0MSpX2C1UWNU38AO3wRD4RiSUZlyUBS0nS7GzEBneyS2T89MwCmQNQ+r6UKRMUsTZrMbaJkzn93izPanMIPuTyaTn2E+snvTGuYHoAqori8d8B8C77ZXlaAVGBbwneU0qlD963D0Co5tYJYJwrXxa88yOxkS9NdxyhnGmSeItSTXFm6thZzDtEhxXRO/0iYwPTANKtmcq9EIHU2pCIGSCiM+JcvHWMUEl33E7E3EvTdZO/M5yu6zyNZlRHZCKQVuMuBSpc00CzEpsXUdz9tAVzxUPIBYUXhNDJUhBm+h/C7S8pBP/CLy9JhEvMygs8ZqliNO38RPDC6cfY63vApO/yrCbSBETs3fRkxeplZfhXAfdArtCxTjKaazCnkOjqRuVygXMQ0xJ5jfpmKvImsrjNw6a5U16s6HpxOP6tj5abZrFA9xK8vnlGsay2vXn4DAJPct7oUHjPScmDFaWvh1A9/ygSqwfFmtA8Qm7O4u9d70YOsKSAP6G3D7j2EWwd5/gdo6Re882d7rVEb3qXSfQuRDmB3RK2fMGhb/dfiAvmFTyhq+DallU0kmMNnD6p1Drz5DFh6R6gSrdx5j+AAdH1Irjwktn0LHmItjDDSyiDB0DnJEQEzSOYcoXqCqBcL1YXIXFgfEpkNoWPhHXwXTxeldxljcgyBAuxapSEjyB9R1BUv7YMVQJLB4AF4HiiFUPGh9Ztmx1TWQH8zAkUY1spXzLPIFPatFLQScZbCMWfOwOo+OPn4cY+OjvObHcT955FHUlvIdBJq9cA/LdDhvrRLZgBeQ1K4Sey3W0lOIlwuR1BwI+jCtwOgOtC5Cvge7X4HGFrT6YLpIlSMG7yB1TqkycuFiHHyJjmGTr70IlonlNJgWIXXDJLACXNOEB39OxQooowG6fh4xvodSOeb8CMOUCBnB4h6NwGeeRMhOn8r4FsKpoaQBlT5KLmDygHOVFfTkBiv1M8Qnb6O2r9FNTpkLSWJpaG5Tm+1iKIVZznCLA6jYgKZrOQzaq9yd3iF1VkiqVTYaF5djZ7oNvs9ExTjtDTxdomubrPV+QGZirZfPdOPhC6z/WVgcgdeC2soPlNXH/Sz4uK//g1BaMc/mWNJazv1lDtMh2AasXlva934H0JCPl/aU34Gn/mfw21QOX6VNCgh0Mgd5Fb8yQWUhmZLYk/sYJ9/EpqQMJ1j1PmWmyRwXa/SA6uQbeIbPzGwxt9aoNwKEK4jbL9DeehaSOdmNP8A2PQyjRJoVUkx06zKhW8MwDGTQxhrfRBku9UqfSecisZZ4hqSd2yAcqvM7GComjoY0DB8V3oNkh9Xtz7IwLVZUSvXBl8Cwl+VcnRRqrR/WfT+QR1nuPw1+3u//RyaLocwxXM2KtLDSKVVzQaP13ry2Utbh8GU4/hPIIvxqh55cQTbOggQWh+Tt8yit0MmYam0NbTk4p2+gq33clWfIpcTOFziTe5SLIyzLX5Z9UiU6PMEqoSESitMTjHO/ihGfYjTX0dMZo/EBlnWWMJfkfI2uVDgqQcx2mLsVTK9NVWS4eYSzf8QoOkFnpwggd1wQAmPjeYLNT0N1FaY7kEdQ3wLnYVbKMoejVyCZQvvS8nn4I/Io6drH1pbGdZhUcT+5BlqAtGD3yzA9hf4lWHsakPiGAaok7F+kXm9yZBj0C5NuxaViujA7ROYFVr2JExTI/a8iTEFWX0FGh8SjbxLkCXm2oFMoBiLFXuxCpY9MRtScGqPJHmZbY1TbGJUK+e4dEhUym+xyq7KKxuSqNKhFO1QNB11fRdcauMk+NgtMywY9AUNCfHepK50rlI0nmOk5YnELo2jRKhpUDU02eoBRXcM78xnq8ZBKeIDn9RBrV6F9Ef/9/ZRb0DsL9Ta4TchOoRZQjsYomUKe4Bk564WmX72MFaxibT3UxbKAu98AI4d0AaK6tGkKB8qHwfFV9z3/2M8RfxG9/0jHTJHB+O7Sd4OC7MHDDxzoXKHD9772t218aaUQJ8hAQHGLp8SzPNl7EWfzDLTOwPTSMqu324DBK0yjAVXTZEfn6O4V8jKnWL3K0C7wDr6ENX2A3bmGU99GGybF6/8KquuY7UtkzS1E/0mk1yYfvIWubyDtGWVwlkAqZH6KatZJSx/j8BVCIWiWKbZZ4IkRDF4DpwH1Bu7CJbA9nHxB0b3CbPQO/Y0XMMav0PB6UIyhsw15jGMVJNUqQTyjZk5ZHLyGnwnOrzxDJ+gy61jYFYNevYlXr77Xr1pB4sFimcmgsCR+YGO4mlLZ5CrHNV1WKh061R9Bxv5nlv47twH1D2YDf5Tm+O/kUW7buwxuwJ37tCt96D31XT6MH4aVKj5vfpbT9JS22+Zs/SyWYbHIFhR5QsVyKESCaxcU2uZwESDWniGtz7in75Psv0w/qGIn+1ijAsaaSqCRp6+DVhjSpTbewd/YYKonGMmAYFBBlAkUU6z4FHHwNQJhUDzzv5Idv43d3cYExmVKXMSY658kVJJg/UWM+T1swyLf/yp26zLu7DaM3oGgA/MdSrVA2T4kY6TWUM4w/RJTOEyLU+heRlgB0mvRxuVY5wTVMzRzG6e9jeW0IBzAaQjlDPQU34kh3IHaBlZlk6TVoeW2sc33rRftvgXJCaQS1j8FwXsbfZzaBfbme9iGxVZ1A8v4yTa8/LR4VPX+UW3Xh0I5hWBZWahe83/IwT8GzT6g6fgZVJo/9PCfNo+STB+ltvxwrjz88x2sXwPPBsODdp/K+5/Po1NwNQgPJq+CXQOV0934DKFX443d/0hU7nHe2mQRnXB39DYbm58jTCM27B62SBG1Nmx/knK2R56FRE4VGR3jJhNw65iLA6TXwDh+A8+y8JMx4zKlWe0xqCU4NQdneJtW8xKtaptwlhJXG/RGr2JYAVn/HM78FPvZ/xtmPofoFI+IqP086dv/GmVoRH0F3b6I7pzFR0L3CXy3gOg2RHcgCGC0s9T96AQsRbE4pcwHBE0f5Wjw+ujgsyAkRq2HFZQweAcWNyDoghpA3QT7g2sn787q4/sQPayC4QnoXFkGqR28BLqE3pM/1rvux83Hp/tP/ORfbV1e+qbLHBpnYL4Hd/+35Xtl6yKIEOL70LkMdgW8Fs5shXLwGu50H0fF0HkCygxZ+wR+rU5p+8znEVZ1ldH4ZQ4pOGvmSGWTOBWC9nkkBcn+lwnWn0eSI0VCPL+LUBGt5gq9/BSSfWZI5l4TOXsTc/w2G842Ao1TX8Oc7UKRId7+t4gn/jrR6evYjU3ywWu4eYrdu4yVHEMxR9hN5OKIrHURz/Cod68itYL+WWrVFdY7fRbRy4hogXntaVRiUIwEs/MBwoqpFA3cShNaa/jfXrNSCiYx1Dw4ubf0K5BCPoRL//PSB2/5cPjS8hgUVA1wv1tPpukUVWQo22dUv8Zq5/pPbOP8bM3Bj/mo+dCDzf7kT/7k3d+feeYZ/tW/+ldsbm5+2JfBNE0WiwW/8zu/w/r6Mt3mwcEB//pf/2u2t7e/K7AsyzJc1/2xrjEczj/20g9CLAft92uLUUaAojQqWMFVKGJKu48azAGwT25BmGGmJZgKVcwIpWIRTmlWS7T/3nmtZIyYhpSyYL7/FcaVDRr1i7h7b5IvdvB710nUMaHTpXRT8sFrMD8k1QWp8QL28A5+sIo1vg+HL5OdvoN57TdIhu8Qzw8Iqh3St/8ANw+XdYa7T6KTGe7aL6FH36B95pdIhg/IkxK7fR5r/8vI9gW0KnFO36FcHKMu/585Njzqpw8I8njpJHdb2EojpneQso938jadoI1unWUsbUSZkh6/RTo+xq9cQ3SfpXr8FomokMcO5nyM+earyNM3kUEHz2kyGO/RqKwyCwUqnv9YMnnU6fwIgRUf1b1Z0T7i+LXlX1rnyeqX/kLne78sZD7HPPkWMh6i+0+RVC58j29UsN1tbDukY3tk3nmswS18ncDoBqezXeLFHZLmBdzmKuHUpNv/BYQFcRYh25dJhId79z9iuVXCDKQoye7+IWZlBWPzM1h2EzM3yA2XopxjOg7G8ZtIFHkeocgxnBp+OsU5+iYVt4fR+QT58dtMJ2+h5Bqm18KWBZnfwS9DRPMsMougsko5POR4csBcRxjRPmU6oZgdU/avoRczTKPL4WzA7uCARr4gc+rUui8ibvwBpDFGOaBwN1DuBtHe5N1yow3XQTorNPUpIs4JFxmu69F1NsjnMJjPv0d//uTy+mmPnY9T778TIaDZalLTLeb5HKls7h/vUTHqYJwhbZlkwiMUGQfhgMDocePwJufzEqIhunGG3FuWSDDzBXIWLeVoKYrRHKUlzuwm1v0vY8RDVB5BPKU07pLuf5PU2cYUFYTVxLLEcrf2zpe4cP4LJP4V3KLEtpuU0qI6fQl7+BYkA2RzkyQ8weg9TVBbQx69ihXuQX2DoJgQbH8RYZuog5fJFUizhnrtD2C2j11bR9SvEGuNdlqI+R4imRP5BtngTRZFQTdPmFkdymyOPX1AmWcUrS0OZhkTK2DVO4M42YE8xKxsURQ5+CukZYUyX+4mFOMQ4IPZOGYJ1SNFVVagjJm9TxbmLEYPvr9uW9EeIjxBB31yf/1D14V32/gRjo0fpvsfxTU/zrEuZjHFLEaYBrvFkEW8ABZUqhXq6QpKlChKbLPKbLS/DNYHtD1GjMYwmSKMLkZpUgx3McMIMX8Nw7IhnWKGJ7gqI6uukdQ3sMqMYnqMlcdU/BVyZx1djOD4ZartKwTJHGe0g9HcprjxH2D1WcTp6xQHr2B3LlK6AQiTwq7jRhPEyetUP/X/ZK4V7oX/C4xuUHoNxkowmB6yufIZ1PRN5OQBKolIz7xAmU5IswW1LMEOWkStLtH6ZwjnR3hGC3F8H+130fEE3VkhCyGNFGmRYgcrDPI6jEKgjdH9HFqlxMUCs4joOOsMvs8YkWWCc/jn6CxEdZ8iq54FHDC2IQO+z/d+GvrxKM35PwmHyR7H4TGGNLhYv0RttgPjexhSY6RDZJ4i9v4jQhhQXyfHh9aTpEc7lPYQIRtYyR7l9CZTCY1sjJ3l4FRwBm8hyxjhteDoFczWefLqFlZlhTLXWAffpCwSwjCkMNeYO3Nq5RwvmhCs9JF5TCEtxPbnEXtfQ935E8TmF8iVIh7tUFCQV1qY4YDVPKbGgnQxYXzyH1lEAyynguxcx4xCpAywCxPXqZDMbnI0O0T7Pbxc4Ikq3uQBUVJQRgcoWaWog85+MnvkZ91+/1H4Wdf7RwU72oXBO9QaTTreOvP9r2HlOUxixnkVJS2MIsYM97Bu/W8QHiHdKkgXTt6kKEpSu4u5GJEHPeRsD+n3wLCxCo06eAma57jTNeg3ztLY/wbG6Da6ex3d2KLUCjU9Qi8OCccx9spTSA0kR+isRNz9MnWvglf1yNJdPK9BbvmYh69gFRmZXWG/soaUNgGSjVKiDJcSizJNKGrruH4Jpkve/iSDvAajkFT7HCczrGyXvruKxMCKjxFHD4OyZy+Tb7V+aIazj2OsfRy2zo+CENDuXGI0mGAefR1jcgepc4SsgOmgwxAZHkI8puw9Tdq+yp3ZDifxiMuVSxijW1iWjSFm5PMHGOf/R7IbL2N3XISZoRYnSLdGIxpRZHMyaZBnGbr3LH51DXH0OoZOqTQv4qy+yN69W3ikSHGP6mqHyckYKS3OrVzFnN6mPXwL4Xeo+tuUhWBw72u0WudIXU1iBYhcYsxvweQQkYWUzesszA6JUaWyuEkZjsjCU6TTwPJXyCqXccs6LgpRTJjPEzDHZHqORjEtJqA1UoCdZHhJiaVKROMSenQXs3kFtbiD3fVJjSa5apIPppid9+x3gcaKgTTGjPZRcYGSb6L7n0AYybKMpmr/QHv/Z5WPQu8/qvG7zOK0LLxjz+8uA20A0/Up4jlmdAhJTlpWKc0aQvBd1/+2jS9tiddcwdr9DxCNIZ1Txg+Yxc+yaJ5jZvTwpU99OkLMQw7mR5iOx8gU9BtniRTU7C7/7eRlnhAmjhnQSSLoNcn3v47TOItWOXLtedxkRu5UyFUBp+9gSYnw+njVNsZb/4oiHGJ1rxC3z6Erv0KQnVBEC9TJTQhPEff+BDpXKc98kTwaUxQKUV3FFD5O5QymtjGmE5L91zGyOWWRoztXKIPzFGIF05xiloKKqBInQ4yspMxiutE+MoQ8jkjXBWiFPH4ZrRX0n0Y4ZyBboLwtalozyoc0rCqeHSwzZ6YVBumPMiaspV2f865d/3HbU/892DpSpZh7b1ILLGZ7N1G6Q2HVf+TvF2S8PXmLsiyxDIu63WM6ToAERYlKDBbZgobbIAouI4sdGuubvH1iU0QRB2VAWnmaXqfH6VuvYQDd4gB1/y46HiM9D5SFXhxT3P4DqmtPU7z6B2gKrAt/FdeqIufH6NZ5yjKFNKawK8jTG6jmNjmSuuGSFhk6WGVeLJCTXVxA9J+BYINMGIjV5xG3/w/KLER3roNTRzhn0Lf+CG1XUYZmhEYHXcrpPpbooFOL1bKkWrlMMdSExYK0l6ODcxhBH2MyQfpVZGUdXv13MD8ir/W41f8EUwzaXptN/wyw1GVrdLrcYABob0QefzBxQZcNKHi3fz9OHlVb5/vxcc8VPw3q0yO018IGprPoQyvVbZQeFWC8d5ey8yEGsf0FeWzjfzQY3hVkow6WR54GkM4RusRMThC6hFiBKjG1CcN3SKND0rzgpP0EYZKiLI94PiSQJWeMDp1kgRsNyasdysM30Sc3yfvXENIiP34dR4BYnKC1QnavLDc5CRPbrtOsXSWzfQZFhCxqdPUZHowGrAgHc7EHQuLW13DLU7JoQupozCzHmO5ihMfo2T6lEEjhYfSeg+Y1qsUQP9hgWruKtjvMNOSGg7z1FSzLxxq+RZlniPYFSn8FvG3w26iTV0CYqMFb7KcR0g6ot7+IOc9xognWy3+IWBwi8gWqkVE2L5PNCjTf216x5hPEbDnfI8ZkYo4120NMHq4SqAdkxaMR3Pnfg63z/ekvN+bNCtzTXeRsCqrAKO6QtV1ENkcOdymMGjTPYBQBztEuOpqgk5AsERTTEOuZzzM7vIEpJJv+RcZhlSTo42RzZsmU88rACicUZUkenzJoBOyXMev+ChUkthKkWERpjognSMPBPvgvNMMT8rJEBhukeoTYeBbj6HWcSo8iXWCpGH38Op5KmGiD0l/F6FzBnOxTJDewVIxRllSTIWHrMsbap5lMDylVieVuUaQBQue48Q7y+H+nTApU8wkmznmOpgdUFq9S6/fpVs+TmH2KwWyZbRiw7U0Y3sKx2zC+hwg2Kdc+R2ydRSkbEo1trCBme+jqKvlCoBffbe+XKIpYEOURbc9jOo75cW2cj+p58KPo/mMeXR6dXKw/Jt1uF8dx3g00Azh79iyHh4e88MILDAaDDxw/GAzo9XrfeZofiNbf7eD4uPhebbGyIeLwW0vHQv86mbcO3y7B+/BY7fUhHFHWthHVNUKpmSVjvMkdkuQUEe0wljYNq4m0apiNc5ThfVK7xWg4pSL20fULhMpDLTLidsk7x4cYvSbnqudYlJJYOkymO3iti8jaOqJMURjk6ZggHTPXCp1MIZtAqVFOH5IItQiRrgvf+lOsC0+hxwUynKN9IMvQq59H58fIIiXLF3j9p8jiCWYQMAkuoes+8uQ1lCNpRafIyR3k5C2s7c9RcZvse2vs5SEbegHaJbXP41VWmJsWYvMyQWoyLSV+cUw9OUWGR0iVUa1/FvviC0i7SSmc7/uy8Cjpx4fNR3ZvZfreefP4Q7vGvJjB5B0a43eQs1NEMsU645P5ax84zihD9MnbFEphFCm+s0CnEZ4AN95nmCsWuQuyzThyqOQT1vwmdu8zoCOK2hXk5CZFsEUhbayT18FtULYuMy1CKmWBrpzBSASnuYXd/SSV5AGqUFhZTJHOMNQCISVaSUqrRuFWKbNTpk7OoNqkns+JtUuXAs/0iKsdjDTEjU5Qkx1ifwvbAjfRVPwmjtQE4SEETUb1bboqRhY5g3jI5PAlGtUzBO2nkCvPwOKY3GmiV1+gPF2AHr/XN0lBMwHT6yE6AlXvUvgbH4kePKpj56fZLikkHXuFRRZxuDhGcMLFxiV8WcE26wTSpqsUZrBFkqd0tUAPl7u+Rf4WYrOHwqDMDKS9jlHMKN0e6vgYYWTo4Tsor00pBbKICMuUIl1Q2gGWIQhFnUD7mNpGKImhErayIXL4NqIwGEwNWs/+DxheG+U0MbwaiV3Fu/h/ZZSFyAd/jju6icxCqG4icjhNc3K7gX3hVxGlRsQZrcEJIh6jtUfcuMZtKanpiK5lI6sbzNwKDcsiH91F17aZWh6p38FQJU2rwtSpguVR2FW0Vog8AqdKEayhu9dJnQ6lUQENsoyxBq9DmaA618kflkEQ+qFwy/J7CP37y9woQzh+C61LCAeIjRbK+N7lAz8sPo6x8VFe8y9ybhkuYP7wpV8IJkZIXCY0jTqu10QFlfeug2ZWjDGEQVWDsg0WHvhemzCdI6WBpy0cJblm1kEKUnzK+gWMskCbDoW/hhkdQFmiEUitMSnR7csYxQy9OEZM95b6Vekysiscti+xWSZ0Dl/BCvqIIsWYvUm8OMKa71EgMIJNhDJAqaUTvXsV7v8JNLbJpY1qXWKWaSxRME0iWt0ncffeRm0+yfGlv8poeol78SlbpaDZuM5O5NAqDILmFpYhsA2LRTSlsOZo6eLmKfPj15gLuVxQKgt0bY39ygpmfY2G1cdCcrF6hULk2DgfkFEhA5ABq2br3YU+WYSYw7cBTdG+SmlUkDrDO/kK7H0ZJSwkAqpn0PpHz6H9cT8LPu7rfz+EgGk2QwOFKonLhGqRgoaiFNC6BqO3keEA7QaURUZ88ZcwpkeczF4lKTMaW79Ax6uQDBMoI6IyIm+cxRndR6sSt7ZFOdrDeOp/JT98hcXe26hujNN5AjpnKQc38S9+jtLtwmyEljNEPkbs/RlzNMr0CM58kcXwLg4O3myA2b5IadhY8RSss5RaUa2sUps8QI5u0pzuUNS2KIsCVb+INHaRoxtIu04ebDFtrMLJm2iviXL6rNh9LDcmCdaZSE1UXSNNTtnyKz+0D38Qj6rcf1p83Pf/gbn9O6nWPjC3fxwIAXq6hygL8nRMkpeUeYwUDqJUUMSYw1fQRYJOdlFqhhIa064hZnsoy0eM78H6Osr0MYoxQztA+R06/eeQ+98iqJ0hkQ6d2iZi+A7Z9AGOWUNWV8mnBySTOzjrL7IfWUi3QBibHEzuciGACnPKIgJrjenRm0wa51gVp/QblymyhKS2RqEKVGOLLBnR8TtEThNnsktgOow2nmfk9jiz3oQiJS2zdz1CJ/EJw3iEEALH8GiabZTpIaUJZYHwWij1oyvPx61r7+fjbosoE3Q8QxsuaryD9qoUOkONb+FZPsKpUmIhnQ7dzrN4RUxwus9sNsTrr6Pmh5RmHTHZJehdRTHH2D6PefgqqoypJiPiLMQ0XUTzImkRYXkr5MZdMl0hFS2shc1Gp8Li8AZhKNg/PcRefR7PrXJufAM9e4BpuoTzE3TzMn44ZjtP0AdvoC/+Kkq6cPoOYvAqpuVTeD204WOVmkUWkYWHWFaALnOy/pMYyRwpFBk5BBtYaQRoimATrWGSj7k/v480YJyO6botOkGH1eoVSuEg/DMUg2NKp0LUq3B3vIOpI9bcKub75KkRFL1PYMSn6IlNmedAgs4zsvrV94TwiOjiT5O/iN5/mGNGqhjr9HXIQ1T3OhrxrjxKv48pTShCigKM8V0My0dHp9DYJvPey6Yl4wQxHqGBUphYSYYuBfLodXDaqNkux1IzKDMsafIJaWKO3qEiBUf+Ng1T8tb0Bht2k5XxTWpCcLdzjmuNbZz204S2j7nxWfLwGN28gJzvs3jwX5bloc7/FYa2T6O2jSVsEqXReYTMZsTxnLHVpEcF0d0iURPMIseZ7y/7UEiY3GURdCnQmPEAf/MvYUkf4VSwjn8fMbuLctvQugDVNfKTdyisGwS5xmldoDrpUHZcyryDDAtIZ+BX0UpBkSDSCTpPlx0VHpM2r8PDalAVoOK9L5BJfjiy/bjn1R/Eo9w2AIUFdhVIwHQpDffHaq/SGqX0ciwohdKab+dFExicrVwg0ym2cMmR0O0jKJGLb/Gt+7fY6m7QtSpEh+D3rnPBmWJ6knIokekC+k+gDR8dfx0920fUjpDxBOlWEMmEzG1gXf1r8NrvQtAjn+8sffjCIhUWjTJn2r6KiEJct4t39BrW+DaZ38NvngWjSqkU0q5SrHyC+eIQd3IX3MuYJ2NE7TpGfoS48/8h2X6ebw4MtprbPFUK0nlJ5NuczoYEpY03jhFxgtJQGAF6/TPIPEIWEWb2tWUS7mSKoUq0NIiLh4FlD3VEdZ5AjG+DXSN3uo+03vwwHlW9f1Tb9WEgkyFF/czyL/rDMzWU0wBARCePZN89SjJ9lNryk6AoGasYy+8RyApWfIQoUkQZokcPwLAwqi2UUSG3qxjhgFllhdnskKyyhqo6HDhzGmtP0p2fsub0YfIAUSYkIifKJiTzPVyhMdIZtunjFBHYASIaou06hZsihEG88SKYDuN4SDs6wl/c5Gi2zoq/jlikhHEFtTigW+tQTg9YjG9grz6DnZwyWxzjU+JvvEC58y2U30XFHSx9DX+9SbH9LL7dRwFDNWM4vYkb7bHlNmG6i6xtUQiXuPc8g2yEQLOy8hRCnjCZvEyWxRjSIrJyuvltzNMhcvGAsigQfge98jRp9QqJSkjLhIr0MIxl0plv60jhr2NVF6AKitqZ5TPA7WAYO2hVov3+z5Qu/azqvlQZZrQP0qYM1hGda4j4FNV/kmIxJk5OyC0PR5j44SlKV9CVS1DeoxQKZhFiMSeJjwmjA6rREUVzQu49QTwdM40HbLYD7J2vUEQR9uYVkpUnOZSS6WIfI15w2aqQJXNkmaLsGlGe4sXH+KXGMGtYfkAkBMKqMLn9n/G9Gspu4Pp9mO4i6ttYhoW38VnS5nkmeUqUzGkUC3Q0wmyeQYdHS98uOfPohDiPWLFrOCs93NHLWIu76GSMzDLK+BCneokyytGqQlw6xI0zDHb/E1oa1Fc/j2G2SL1NjI012P8KstsAaVI2rlEK++EDSJDWLiFqFz/wvvVdMsDkXPUiuc5whPdj+fG/k59VPXzMR8PPbLDZ008/TZqm3Lt3j7NnzwJw9+5d1tfXefrpp/nn//yfo7VGCIHWmm9961v87b/9tz/mVn+4iGS8LF0EEA3A++6sK1llG9NtUggLZXjE5ZRp8g12F/tU8imVA8GweRE7/BYVZS3rW69+nnFYsFbeRaeaeJ4gnVWGtLm7e4KMxxSnA5Inr5OpMXhtzGoVVV1j166yKS3s3T/HbV0k9No00wjhN0ijIwhWKcwWydX/kUjVqZ48wKqtUTy4hXHpOUa6gcoj4moftIkbnEcnM6zqFmJ4h9CtovZfxtj+NYqD18ge/DFO9wqpkAgzoOL2kI11bKVplUOahsNJ4fFce4uqmbBo1BnOX+P49C02W2cY1TaZGD38bIqzOAJVIp0Gwl3/wS8J4RBrtoNy2hT2oxH1/rNA4a1h1eZQZpT1sx/KOdMi5d70LlVdIuMBTUqk24QifPeYYX7CJJ2w4lRpIhCGiTQkpdsEw0SrEqt9jTPmCb16m8OySjwsOGsNcO/fpPRGRL6BraEQJtnkGGN6D925QtF6EmPyKoa2KeMQK7qFGmQIo8lrwwEXLjxJ0xoiXZ9s+AagceqbGMIhtw2i6S5qeAu7soJnOoSt6/iD2zjZmHwqKfIGJENEHjErcwo5Raw+Q210SGW+h1mEaBWwmI9R0SHh8C3KUtNbuc7UsJBCLheTVj6NkQxRVmUZKMACbRnkrsTMNTJZziVFrCG4xLxWJSknVEUdWzjv9qVZzEEXFFaD9wqtP+YnQQhI1XLngEZT6qUMnMkdemFIl4Kw0mBq1WiZHkz2loEwlse77sT5HDG4y+L4v5LW2ow2Psv0cMg5T1E3bfLRIcKsk1sukfRAeGTOGQZmD8OrcNX/JDo6wfaqZOkcPbyPFY/pXPkN5OlLJLNDvM1nmSUztB2Q3fuvdKt9ijwhq63jlIoyTCj9NrNbdxlsugjHxJuWWCe71MwVzKBCGWxxki+IkkP27QrHQYPzT/wGg/l9Tg1FISXCaqAqPdIS1tuX8csUVI6BwK1eRO1/GaPSReqUvExIjl/B7D1L+XBh2oyO0NEQADm9D92frNSaWcyR8QnC9tGGhKJESBOE8RcT+GN+POYzihvLrAdJ1eRueBetFWO3yrUzn4P3BSScZkccLA4AOG/WmbsJx7N9RGiy2b1Ada4x5xl2vo+8+Q10FuNd/FXi+hMU/RfePU8ebGJphaFSyvFdhNJIQ5NvfB5549/BylUMv0NW2eRuNiPSBedOb2GuPIvI5qjxPfLwCNncwvNqxGYF6VXRhgWVJjrokjcusvBbLB58mWbzAsmN/0QmHKLrv8YiAn9ygtPfRIYjMqPk1WRCIEzCwZv4pwuc+jkMu0kZH2BUezjFmMLzCY0ambRpZRFtSubhMVnvKQzH5TTocTJ6C1SK0X2Wur1GWM45TU6pO3XaZg8hvns+//YLo7HYQ4eny9+tHcrmNazJTfTwFjIaIv02yqn8hV5Qf+7RGjOfgDQozBorXo8DvY9reFSMKmX9HKZWaMMirZ7BFhJn9T7p4CaJHXAandIoJhRFTF2l2KevUI73cHWMykNSr0apBKJxFkMIktM7WO0rhIsYs3EGWaTMLZfZ0StgCVa2Po06fIVJ9A669Rlc30KPQeURnsoZzh+gNz+F3X2KZHKM2f80xe59qs5ljPO/wMgqSRyPbHyXapmjhYUbdKgbgkV9FZGO4PYfovIUgi5l70Vs02RoVDCFSc1aFjvI6hfIbYdJss5cWOhsBoFelqN7zM8m75vbvxPz8uUPzO0fB1oDQQ+SKamGIRKreQnCYxrdS2hhIJIphVmiJnfIhneXZWzP/yqB10bN94iCNgYpbnTATOcY8ZA8W5ArgVNto9N1SsOiLAvyoIvhttBOHb95EXFyC9vukZgtItdBJDmWqGDrlCydkdU2ML0eYWZB7Tx9UVCkCaUG5+JfRcUnqNZVMiEI8piT8JR1DghHN3HcDnmyYGR26UZ3GQ3eItMZrbN/hXqyYC3cw6msc7MIOYr38Ss+mDXMtRcRRUzutH9o/z3me1NIl6LawpjP0Zuf5MQw0cmIqjVHhGOssmSYj5inRzTcNsnimLQ0adS3SO2AvHmG8e1v4TcukN8sqH/6kxQqwqysYQvQlHjJZFn65eQNXHcDYfjoxjaL0YhxElBxNfbkHq5VME1DZnFM1xCYRy+h4xGGpZHVNazN50nQmOkpTjhCtM5T7n4Z1l6g1Bq8DoVKKRtnEZU1jCJCV3uUncuE0kJaAZnhIKsVptEJxYP/hDrzBVYba1gioDQrKBQZKVJItC4pypzM1IyFSV8uN/uZ8QHG6UsYFNyLZ8zmy82ktaqP8x39WxoBZSVYlsAZ3UW4FQqnQaIjDAws8Z3feMxPEzM+fe8dbXKXrPccltYIXZJVtjGsOiKcQVlgCEU5urP84uk7yM0VlHjoto4jyv19ALLIx2w9gUx2UbU+OgPhNojQmFJSIaGYnSJrZ3GLKbXqBl4+xpYunfEesX5Ax3DIVp+iOH2b8Pa/x115msXiBLE4wnWbZPEpcXgIbhMXqHSvYto1ksTi9u032Fj/InUWFPUrzO69SZlN8ZJVSjMkq26wfe4vY3WfRKkC1T7P7O4fYxoWdm0dVd9Giyq5LDDb5zHcCnp8H+23yfISZUBx8FUqwiVLLazWBazDt1H+Brm1iW5dRXghurFF4XQwhUSYe8T5iFhkCDUnkB/MDKBRDPNT0iKh4/ZwxEe7ieox3x8tJEXvWXAzyliifsw5yhIO29UzzPIpDbuByQdLH2m9zPiVy4wGNqCJBOycHNC1NUZ+g/HO23TcPusbF4nv/zfcXg2jfx6KCWr/FYrOZcrueTLLR9WfwDJcBJqkd5U4m5AdvkbVrZM7NRK3Q9DbREcTuP+n6M4ltN9jN8rYcAOMPKQYvIPbzIkwsZ0G9J8hz8ao3jVMFMKpo6UH+QIpY8TON8jXLzO99ye4258j0/fJ7+/h6IKD1S0ODgcY2uBK0ceMo3fvvTQe+jtVjLH6HGJ8G7P7xDKQo4hZC9Y/sCia2x3ESufxQuljfiJEMkLZtQ/9vN8ONpPRyYd+7sc8WhzEe0yyMQLBFauOffwOoDFFSi48jGwMxwcop4voXqHsXCM8eRnpNSikjRxNaN055uV7t7lQOcOZ7S613btM9m5g9c5D8xyW3yK3XLzaBvref0a0ziKyBF3bxFAKvfYc2fHrHGcz3HiITKbU3TaOCAjLhAezCCFNWqZD1bMwtaB0ArzudczaJoMyQ0RHyMoW0qqhWtexg23KwSFmPqCMPEpsMp0yLUfM8xmxtPF6T1KObqC8HipewGqLYT5hb7G09ZTh0Z6aiN6zCOcOmdfCNWMG+QHNwsVrX0TEE2ieI6lcJBOae5Nb1Bd7lPGAfudZaL34bl8r6ZK2n/5A/xdWA7X+OUAtN9Y85idCoDCKOcpwP2DTJPE90nxOUDmL+dAuNSc3YboLgF75BMn2LyOkQYlFUjlgELUxx3ewijl+80X0/QnhfYXpbyOtCsx2wWozsXs0sn2SxSFxniIagsvda4zSARdEm567hVneQhy8Cme/SLV7GXEyZcXwsNMQI8+Isojj9JhTz2PLXkWqDCuNKSs9wv2XiA9fonn2F+DgFUqzQrL6BYJeHTU7IPOqTI++zjg+QTQv0exeIbZ9HLtCHg3Ra88zrq6gwj3M09dxgxUWtoUf3kef3qQ8fBPRu4Q6PaaMWhT/7vfoX1yn3OzSu/Y5FgjC2XIs+P4tjPZSl0sMDK9BOV2AaVNY350JTP8I67UGJob4mQ0NeswjyoeuUX/jb/yNdxes0jTl7/ydv4PjvDfJ/O7v/u6Hcp1z587xxS9+kb//9/8+v/3bv83p6Sn/7J/9M37zN3+TX/mVX+F3fud3+Ef/6B/xG7/xG/ze7/0ecRzzq7/6qx/KtR8VlNfBMHfQWqGDle97XGG+Z/gGZo1jy8KzApTSlLaLq3Oy2Q742+STHQ6yFXCukJZ3GZ/exjEamNZlTnYjlNvEvtDjvF7QzU0Or/wyL+19GadSw5OSoEgI4wG6exVZSrrRmPlij5nKcJqX8MoUqeeMj0aIziVEw8JMCjK/QuSA0/sE6fErhJGmtv4CqraOGN9B1/poSk7m93FNh8Ky8YXLCYKmyiHoY6QKtj9H1nmayfHLlIsDGl6VttVndHrCSm2dUSDJo4zCNRg7Ck/M0Qc3yP0O1pW/hlbFcjf35E20XSfz1/nOgBqpMjh8CTGeII37yPXPPTZIfkSU8d2G3YeCgIl08M/9Mo0kXDoYgmVWs7KcEE5vkxkud4uIZ/pXKXf+iHkW49guzubnkWVGPjjCG3wda3oTN+hjrH2B4gRE0yCZvY2YJiihOW48T7V7HaOxRpZmKGGhdJUsnyEmBzi1dQxP0MgUl5/6AmZ6g5PxKabsUDv3eeJb/4HByVtUNz/PsHsdTxcE0RjHvkjX75DULlBvXsM//TrjwWsklolz7hc5SWc4SlEcvU26/yUMGbBIJtjZhFgK5gY4eUwlmmBXesTCp9b/JK7pUzauooVN7r43T+hqjeNzdYbhKb4TcM45h1E+nLurLndmt1Fa4VsDLlavIhDLbIoHL4FW2J1LZNVzH74sf47QGjaDbY7jQ3zTp2o2lrsOVIlY9jgVWcFxliUz1eqLyGxG4XbeNRyFISjDWyQiYz65xbzeY+S4VCqbVKmyf3qLKMnZal9aZgArNVFwlS8PXkWFGsPN8fpXMVyXTjFD9K9g6xxLzElmd6isPE0+uUfUe5JBPGCltUl8cpe8dwUzrzN1z2KlOYnjoIyCmhAkVpd2ZUjj4FuY2kVtf4Gp7TC9/5+Y5UPOrD+D5fiIIsYb3ebt6VuY7ScYGBbP2XXaRpXe7AHs/BkeArf/NGWRYRZz1OgB2vU5yeYkWNTqazjB1rI/7QApNEY6QeoAlQ3I7Q5Ua8sFbEBIAVLzMK4Pqh90DAk0xsnL6DREC4lYuY7OU0q3jZIfLKnwmJ8ey7iSpQdYP/zv/aTFe+mec9cm7TUwassxIqtt3HoVBMjsDXS0zOgoxncQjSc+4FjWwiCrnsPOTjAPvoY2bJRRRZclyeanCXf+lNPZEc3aGbzmJXrpBMP0UVmOoXPK8AgjX5B5XUgXTL06t8IBlzdfxDp8CZEs0H6PPEuINr9APLhLZ+NTRGnCcaY4cbfxu9eIZ1Py+Ihj16Tu1eiVmr7pIcWEigix7RzbS0l9g0NSIqdJUT/DmuFAGSP3vkogTYbSIYrHiCKEyX1AY7g9VKfPzmKHQhXMszmVZhWXH1CewXrfZ9bDhakiRVl1ROcqdC+T9j7zE0r3MQB2+ABO31mWh195mpN8TFJkuIaPIUxKs0rZeQZYOnJKu02x/jmm1S0GWQhlitF9mlq4vyyPOt9D5FOS2QOyc7+MrWKcap9RnjDNWmxduUY6HpDtfIOZBd6Fz/G6hI045KxRYMwfoIsY2zBwqjajeQNHZvidHrFOUYaNsfcVDNMjap9h0bqKXz2P1HPk6DXU7HiZ8n7tMwgN+vAlVPcyw2CNwewIC0nP9NF5ihBgZGNqqcKvbKF4b67VSBzDpTG6jaMV/sbnv2+gmdAKgXpvUfoxj/kJyarnMf0uTiOgPLzJDIP+2qeInB5JPqXu19H5hATN0PZxhIFluuQX/hpq708ZxxOq4RFEY2KVYtdWkPMD0ukd/PkDCGe41RWUV+NLizmXtj/HRplhKYnc+CTZ8DZZeEJ9+5McrSYMdm7y1LVfxM2OmO69jH36gOoTv45XXiNM75Icf4Pk3n9m7fxfgSxHje9zoX8daVRZ6Ai3voZVxGDYGJaHaUiSdERehIh0iJreYHjvS1QRrNU3mK5/ikWecZQcsOKugVlb/nnMT8xMzYjTMUF4RDi5w2TtE9zLF5wNutjda3hZQl5mTLMFgbS51nwS9/iU149eId3L8Z/9H7D6n+TNwz06T3e47tl4UqGkj7QdCHoYo1uUR6/C/Bim+0gZIHrPEp1/kvFcYrktJk4Vw6tjeiZCdrEl2EmEKObY9R5mbQvLDJjd+kMiy8Vd+QQqzTDiI8T4LUT9AlgSvBaGaVNMHqA1jAKf0HDI8zmeKmn3Pok5eJO8zMhsl/jkWxizY9reCs7657ibT5hmM3zbYi0rOG9XSdw6gbuK1iCERg7eRoscYce0V7YYejZSgVc7A9731seseh5Z2UBjMSgG7M33MITkfP0Cnvx4A1l/ntFWgBAStAK3gRbmB/wIylvB6j+FUDm520SGQygLsHz0+zb7yFoF//mraGlRTFMS+wxG50WkIzCrAt26zIoBBydfh9N3iKMJ9K5yVCQkZcn56kVc4VKJv0rL8pkmU3QyRe9+lf1kzIqUOMIkRqOGN1k0zyLO/WXMxlkO7QBfehTKx7EKeuub3BeKAy7QyiI6jS3S0Zt4tsSobJJU+7xR2abXvMzi9r+nvvcVNuyAMhzA+D62/xoHpkeeh2TphKZZJb7wS+xU12nPdqkri7owmE13aHWvYA+/tsyKZpaYdRtRluSbv0AW9AEo7BZClmTzXSgWDAyXSu3aB95z5uWMvfkeAGmZcr566XGAzceIkjbU2pTZ/CdKh1Q3m1SMKgU5ipJFOcMvU/yi4EAnZPMH2GWKSiMMWSHxL2LZdZSXEhg5sWXjNyRWvEuuIqIiwDdNIr9OOd9Bss6OfRmrt4bEIu58hn69Qnb/P6Mth1MpyLc/R2V6QKhzxuMHdFaeQienlJbHwnJR6+dJdIZTlNTP/TLKrlOUGY5pIP7/7P1XjCVZnt4J/s4xbXbtauHaPXRERqSuLC1as5tkcxfDBWcbXMxgH/hCkFjs+wIEwYfGEnxaEMSSL8Q8cAFyd8BdzjTZPS2rS+vUITOU6+tXC9N2zj54VGRmVVZVVldVV3W3/wIZ8LjCrqeZXbNz/uf7f9/gO2QH36BonEM1zpMfvkXDs1Ar26f3gWqAjAbsrFxgXNtkNZtjNwOYn+CZCd5mgzxxEe45RCX4gP3rEa98GrH6aZSCFWD1A+J54d3Hvtt7dfa9OONDUebIbIb+GYjNMF206Z+Jzf4akesMjcIW764fCgGxWvJw9gClS7Zq5/C+W/e0qyA9RFZQSOfJ9UmRt1+iXlvn9nIXVIpfbZFWqoSNNj3TgskuTrWHd3X1VPhTpDSARTxkEI/odp8lu/+HuE4d3bpMni+YFzFJdRXTNJkXMR1psBQ2eyf36HSvsuPW6GctKucvYI1uk6RLXK3J/SYnVsDD2R5m5yoX1l5hsneXllhBLg9xaqvoB7eQa1U4+nNm7UvsD2+SFRFmbYex1WCtdp7M61JKiW5eR6l3xcO4LublywSA01knK06YFTm6WaVUU1aanyOvXwNVooRJoZaYOkNNH5IbDnp5CNkcnnp/fjBntf6fHGv0Nkx3MSyXfPXjKMOjSA+4/+hPUbogrO2zvfabgECU2dNhj1DF0zV1oRWGdJgKE924TMdrkLobmJUcY30H5dhorcHpgtanTnmNSyTDO8hsQWppilKx4a/RWR5juBmYPRZWFXP8iJ21T7G/8QkGu19FaUW3eZFytsfk4Fu4zR2W/Xs47StEjRuMR31St0P7wq+hbZdy9XnKHNTkmGz7FdzFH1KevEkjGTOUkpa4R1W4sOiT9VZIzRgMi0k6IY5OML0GtoA9rSA5wjMhr1Yp/A7L9ot0RgL9369hRYp2tI91/Cb1+gXMbEZih9hO7X37O29exwi3T7/jP+D8FbrAig7R0iD3VjHKGCM6QtsVcufHS/8744wPy0+9Gv+xj72rGP7oRz/6Q175k/Ov/tW/4l/8i3/B7/zO7+B5Hv/wH/7Dp2K3f/tv/y3/7J/9M/7Tf/pPXLlyhX/37/4dvv+Lk3P+06Cw6qiNzwDqQ3VCCV1iLXbpSp/Z+mcw0Zi1bXSe0q1dQmcZeC0yJfCG3yaNptTLCWV7m3nDRtc0tazKuWBBOIpQo2OqzkXq8wjTXlCvJFT3vkUlneAaLsLfQs8eE00eEeYTLLuCGtxCTI9w134FMb2N8jYpe+cZmxWKckFoaCxSivSQqP8N/GKJLhMe1FZR7ifYOPJJ0hnB/DaWYXPpyt8jkwaD6RGtDMzBPoZpExURWZlhmS6taJeaq5G+TdP2may/SLvawXYqlPd+n/niCNG4CNWrUMSIx1/ATKcU9StYqza5+70XYPWuo1ypTvPTz/hLR6Cwl3s4SnC5ss6wSPHtkKx5egPWGqROMY++hTW+RcNvE3efZ6FjhtkSoSXm8Cbd9kdQZhVH3ccQEaaaYS9zipM3wXsWLcA0DMwsIR7exDIrvG4aOPYmV2sO5TtfQUiLeusCRrFEPP4yRvsSees5mkmfcvQ6ZpmyPNpjuHKFpHEJ168xUgmOVcN2W4TSxlE5un+fajJDr76C2dqkMt/Dyhak+1/HDFeYpwuiyT12Os/C8BELAWL1YyRujVm1RmVxQMXyEEBeXaXmrCOMOvv5IcPJQ1pem661ihCCInAZ5ZrSbjAHknrtaRG+UAtUop78XJzmEGqBSGenHeM8cVY8i9H+ifFkwHZwnqNkn7cnr9P1e/QaVzAtD224FN7q09dqaaKlRAjxNN5O6ByzWGL036SycgXltZje+xMq5QJRvUqt+RIVlaLcdaxHXwBlUJyvMibDMGAQ1FkTGkvnlF4PV0Lu1lEH30THY8q9L5N2bzCOT7Dbl5Cj+/grV0hzTW60GU5HlEWEpVZxTt5k011BbH0Ce/w6cvAAvTzBbK5g9LaZxkPOdbaoDN/GXxwSVncQiyOuVc8Rl4rzXoNmtsQKGtjLIZgepHNAoSyHsrKNkB4LN8Aa3cLIFuTxgEDFiGyKsioYzYvI0Vuoh1/C8m/Bxb9HHqxAUMEoF+jjrzNLTtC9Fwj8i8jvcSsT772+a01pBBTu97uGnvGXi7fUbFV3iFRKkwApBO+983a8HrnKMaRJ1VvF8APi5R4VM6Tqbj0Vn+RxiRq+AVpjNC9+YCFZoGH0Drh1ZDJG2B3ywW1Edkg0vIUlLfL6Fpe7n6a0RxjRjEUlJxhFGF6DUkA0P8BxKoyjAZ7tox/+Efn0AFNaOO/8N7xHX0BvfILo4t8lffga7aDKpEwxdUS2GNKst5k3bzAqFozjEc81rtDIXyN6fB/v+iry8V2kl2N2XWwMguoWtfkeXjJBq5KoVAhpEQiJtfIKgeEgK+uYhoWi5P78LpFaYONgChODH+7al/sbmKsWaE3hnS5qlY1LgEBZLlntElpYP3QbZ/xwRDI+FVFqjcpGLIsYgWSeLSiDHPM9Aiwz6cPJW+SGQejUKZtXMb0O/uQROhqTBR0q6Qyr0kV7dfL4BAZvoWfHFFsfZ7++Rj4+Ymv4Bk5xQhCcZz6ZYrY6tCoVzPu/h1qe4Na36DSvc6QjatKmSGvE/jZ6/C06Th198G3KdEr7wm+R1lvofIGxHJBO3kSUCU3LIq2usy9M6qsvIt06E0pMx6WwQsrNT5/GnoUr6P7bp/shX1A0rmIJ6+n305wd0JJVtNCILCP7gP4Oo1xg9l/FTE5QjYsk9evvOoCeccZfgNKs4rghF8LLZCrDEhbvzO+SlRnCcVmrP0Na6eCN71B6LcrmcxhGgyklx/EhXv0i9sYreJMHJN1nsGb7OCc30SvPY7TPE7tN7pZLHidHtLw1zi2OkYu3KNMRygiQx1/CzQb0sJG9l/Emb1AZ3yQoUrLeFeQ738YsPIq2T1k0sFY6lELioXEOv4mWNoRr2MWSbLaPkyzQfoPK4G12GgVh6zpi+pDIdCmWA/xySTE9xFUFjXCbRbjOIOkziadshps0rc7P+5D8lWWaTpnkAxppH2N0F7uIuVDfhPkhYbpEeB2Ws32m0RGq0mHcuk7PXUUuZtQSk6jIyPvH3A9r9N2cWX5ImVd4oXMJt75NGW4hygzba6BVhCFMxOAmKmxjje7RCZ9FVhq8Fh+wXjUJTm4yjZvI3gXGMxuHEyorz2OPbqIOvo1V36bpNijCDUS2xBzfRwmBPvoWizKliCdUxwLLdDGTCfPqKt3a8yxWX8GYPcarnSd2G3Tr54jjIY+CFv78gFKp08WldMCsiBEIasmSbPA2cR5TbV5Gr/aYlxNCo4qwfIzyISoIcFyTFh5eeAHXPI3g+UF8ty42S6doNIUuicroTGz2cyS3W5jrH0eUKbnT/oBXCHL/3fmWufakwcppva8z3yz3EMe/fzof3vxNkrEEJdF734Jel9yM0d1nCPMMExPlhijLY1G/QKxKmgqekSHWykcxixK363InH9LqXseYH2GGq5h+l6Y2UGXOslgy9zpYtfO0shFSZUTHtyk1lLMRseNTGlssW+s0qkvCaUp48hYL7yM4yyE1t4c5eBXn6Du4hoFwG9huDZlHqFv/GWfns+wP32bLXyUzHSYnb+AtD5mVBcH6Z/CAinsLM1ylRHEwuUelKJELTSUtMCtVcv/X0MJAqhS52KcYv4OeCLrtq983z5Hv2ZenroI/5QN9xs8YTaoTTGFhYJLrlHuzu6RlSuB4WGXBcu+r9NwmVakZL09OXeLLEhVeRc1HXDYrGF7C2Ajw6zFurYPSBaZrYzgW+bJPMTtAtS4Td27wcHxAaQWs2zaBZeEdfwv/wR8wN12aV34bw/DA9PD2vo7bucGxauKtvkDgtjm0XITSmLM5YT6F+Rix80tUpE15/AYqOqHUClmWyHSBS4hAEyX3GToN/LBFWEwxB/u8WFlnFm5ydHCP7soG7SLDsC2K8DLGqERZH7we8r3RTu/9OdMJiUoIZAVDmBjlAmPwBpQlqvMchXUmsj/jhyPS0ybGHyQ2K3SJ+ROkIyi3iYyO/8LvP+MXh35xyO3RTXzT42L1CjXzNIVDa3AND0NKPOkys6q0Gj4ij8nqFyntKmURweQ2o3zElJweOXNMYq05mT9mA4tL9iaGF6IOv4ClLUpcgu413LwgPX4V07QJWxc5VgpDWtC8eCraiQckhsfYclkuT1g1W1StCgRdHmfgrzUphKT68A/YXrmEvT9hOrxHp7uBcfwapd+i0TjHHSVw/Sa7R7e56jWwFnfRKgUVoTeuEk9vUshNqvmIDib98T06bpON9hXy4U1m84fozg10vM+KVUVWVim0pun0UFUTqVP8vZuQjVD5jOz8pzFNh9LdwNr/ApQ5qvss2mlT81fwww2qwzvYeQbpR4HaaZ2Xdx2f5JOKsvoRtdAzfjQCjVgeowGdJxj5HGV4lCo/bfoWJmkRn3q56NNaspQGwnDI/NM1L6EL7MGrWMsRN6otZrXzVMwqAlCWw7IV8Cg7RAjBtrWKoUCaDk7zE3SVIi4ilq2LqKyg4mii1/+/jGaPafo95Llfp6iuY3pd8se/hy8ks+41HA0DNFm+ZN1wsZ2QKBkzXb5GxW1RKWcERg/n+C1kPCKrX2K4/goTXM4BpsohGXKxewPHqmM//DzJ9AFlkWJf/rugJZHt4B5+CxH3EY1LuFaVvpI0wx4n8ZQ3Ht1lp7aBmR2T790jvPwpogcn1I0u9oM/p1pbp2ZXSfzt962BaOQPGKdoFuUMgaQx34PxQwRgrwjE7DE6GiGExFz/KIV1ltR2xk+fn7rY7J/8k3/y097kDyQMQ/7lv/yXH/jcc889x3/+z//5L+13+XmhfozFPWu5C8M7tISmVt8gq17BwAQLhLuBKpdoM+RcnrA4hIkREDWuUNu4xjePbrOfD/l4tUm8fxOxmNJY/TiGNljd/iRlYNAyJcuoz8z2sRrbGGu/hJw/wp8+wLDXcIAinmH5NRqVFmZ7AxHNUKWg4kEyOsGMbbQTQpEjw1WSva+gLQ9RzDCTMYvj19CVNYzDL3Knfpmw0qKCpjPvI1wb7TTBcOhVe0zKKs1S4RQZnjCYpUdE7UusuG1E/TqyWKC8b+KUBabVpGxeQB3dwlQFOk+AEj6glKmkC73nQD0Av0NpfH8X1Rk/e8z4GPpvQdUjVDXsJ44f7y0gyCLGyDNWg3UySjK7ymj2DsIwAInZuIAWNgKQ4nToKXSB7FyiXErwwFAlDiXzdIrVeYZoehfb63IzPuGcXSObDSniBU73NxBHb2A7XYpZiqgJsvkBRq2HHt7C7z1HPS9JejcQFEzsgMn0Ma5WNOwO5DFCFcjdP0epAhwPY/0F3Df/I5ISBcS1LbaCTZxZn3ntCq5lMqht8IXBHT6ycg5n+pigSLGTOZWj72A6h5TNSxynY3w0s+iIRq2FjYOBSdNtMYgHVKwAR74bo+DJgO1wnTI+IfBXkRqsaB8pNNoJQOWo6uZf5uH+a02qE5LoEF8r+stjCLoMDWg4Ht0n7ZVSpdj7X0SmI2Q+J2tcpWy/gCxjyigk2PnbzH0PYzFjU7aolx6mWyF06+yLNtPp65DNsE0fB5eWW2fNKljLF1TcGoFdwT25RbEcEBcpLorM9hG1baQwaLgN5qpkfzGgtzymHu4QS4tmq0b/3us4tkdp2ThmBnIG1Q1obSJthWp1mMqc9tbLmOkEz2kg8yVSmNTzAiuesWj1iB5/ATOJkJ1nwO0ibQvdeYm0+wkKWYHGVaThYDkBk/keqRY04yn24FWK5QTDtKBxHpUsEHaAMA1EvoQnwgRjeUR/9ohFvsAYvEWx1qJhvX/BQ2Ggus8hZ3tot/EkLvbHwyxmGNP7YLhk1Yto+e5QS6oMofOz+8aPS1lSn0AdG8uPsU6+him2yFs3UMLCFf7T7vxcp+zOdilVSSFLjPcU+A5Nl9nOr2KogtDr8MFTK4EoU7ThIzzIpvdYLPsETpVG+xpFtsSrX0FhYzhdotY24d7X0NEQmcyw/CZxOqVonmfTDvGWJxBsUEZjLL+LHt3FsTzMbE6qSlILsuO3aYeb1L0eleQe1sNv0HH+FvecKs8EW/j7b+CoAnXxc2gRYplVZL2KzhKs8V2a6QRneYCYH1KuvoBd22RmV9Hbv0RhtXC0zVotJi8T3ixnZNkSXwa0/TY1s/FD46WEzrGio6fdUN91ey3MKkXnpR/rMOY6ZT/eQwBB7cqP9d6/7qjqJjIZg7SQwTpm9A5HiyMu1C++LxpHqoRTqaVA6gIpDKrhBeT0ISrL8INVKsUcc3wHgcTe+AxVHZO7DbLxXXrNc4xHd2gYNv1Kl5pRx95+mZNHt8ldl7pjQzKFMkdLl4d2m/uv/a+c9y9Qq1zBS/qUywFWniK71yln+9hBFz29g17sE+UTcssl8FuYEoaDW1TQHBsOa61rbO1/gSQZYZkV0o1PQUtizR8iKMijA+Ziwa6hUEDLadN1VtFuA+bHCAT6ezr6vosRDzCm99GTx8jZHqbTfnK+nnHGj4eZj5HJFOW3gBCJgSM8CnKCZEQwus3UEMy6L6CkR2v9c5hmC6THspwzrl1m02ujh3eYeT1U5zrj+R69oIuwgtO5gXToWx5rs0N+u3KebcOnMv0GZTSkrK0hywInaFK6TcaT+3QaPv5rX0ZFM6wiwbn8PHgSPdujVutRhr9J2m6RuTl2OkN7LUTcxxjfwa7vUCjFTMXo3CRL5jiVHUQ8p9L7COn4NifJkM2NjyHl64i1T9CQDmnQZRCPUVoxTSfvE5sZ5RItrLMu8A9BScHe5BE3hze5KKBre6w2r6G0pG23UaqgiIdM0jkN26etFWMNo2xIxVlhRbWZbzTp9y6zYpdsZh77/V1qXoA5f4QoCpL8hGi8y6ppIJIZhd+B7R7m0U2oX0AXJlk6oWMVpFnGcSZxo5Sel2HriHw6IfHqmHmKpXJkPIX5CdJfoXQrCNMDBIlbwcrnp/NAaSEHtygcHxlJFvkcr/ks88oWy7Jkp8wwR4+oLA+5YjqcNK/R0G/gWxVSv0slGbDMIjzLZZHHACi1pD96g9TyKYVmW6bUvSqCkvz+H4FyKNYEot37UCKZttdmWURY0iI8c+b7uVNYNfiQpcviiZuilQ4w4z6F30MbLnL+CBVNADCSA5BbIBSUJaWZEx9+nTIZUKut4ZUJdh5TliUuUJ8+pDO4hSFdMAyEXSHwr3Le3Ca1K3T2v46c3KcYP6bc+XVY/QxhfIKZD3Af/gkJKfirmO11osc3iQcT/JbHxe1Nvs4hq2WJqDURiU/D6+Iv+7jzA4rlCfX2FYzxPbKVF3HSCDF7iAh7WPmSRFhonWMIF390l3TyEN2+hpgfMa1tMVocYGMQ9q4zdwMMr0V857/i1y8htEDo/DTeWWU4QY9WsE5R6WDKKtn37NdAVjlXPUdSJjTss1jkv0oUZOxGDxnFYwIr4Hx4iaSMToVmgHnwVdrCIjcMRtkAG0mhYvxgAytZUto2a9WQ3de+Rtw/obW6Q7T5WW6PjsjVAd3GOtWwTZpNWfjr6O45RJ7zQq2HNXrMdPaIsLWFMFyE26VimMxMn2awhjvdw5ASqVJc10ZTZzLdo929Qc1rszZ+hBzcJPcbqOljZPsaUhcY1XUoEtL2DdzWFYTzJsP+bYZeQMmcqDRR0yOsIkfHYybSprb2UdIH/wsts4JhnSctMwr1w6OiBOq0dizkqZOHEOQ64+70NrkqqNoh5yqXMJYH8OT6IhePoXHjZ39gz/grjYxP46G/V2z2negh/3H8ZQ7yMXUj4Derz/O3qs9jiB+vEUo59TOx2V8DEh3xcHofmU0wohMKpwVPxGYAXafLc94aWpi0rJDc777bNKehNHyOKz2OlhqdLTHNATW7Rj8+ZJpP8PDYyUq8b79D0KqRJGOyVhM9LrCaA5JkhNE8T641bnWLZfMczeO3SBZ7sPNLWJUVDNOl1XI5OXmdyLA5V92gnWcERY5YLqjoDEdajLMJie8ggjZU1yjV6UhDrr1MNVngFUOM3EVnC7TbROQLrPOfotgfII6+Q9U0qdhVuq0raKvJYHafZHnAosxYXxyjFyc4WrLZvkrU+sjTfSRUgS4LXBnQc21KNI6sIKNjdLo8/R3mBxhmyPpyjGV66Np5SmHC/ABTKuTxqyANyu4LoBXG8XcATdl9kcI+E938JGgEurYD4/sIt0ph10+fcFqo5hZFkbDdevlpQkFhhvAk9cool8hiAtJAL04AsOYjKrVLPJi/A8CG6TLSc5J0AcBJvcX4ZA9jnrLdeJnaxm/gpWN60kDaS2wWFPVtZHRC0bmK9pvQuA7RkI1kymzvC6jpNtHFv4OwK2xVVrH9HnayoJg+orv+UfYe32HLruMsjjCTMXrZJ2tc5fXjN7lw4SPQuYRFic4WVE/uUrz4j1BHb2ALMGrrqHf+N7Tp03FDMifEtWuoZEYwvAedGwz8SxwND4m1pqoVOluezmdmQ+h2MfQQYUiENmE5xFAZ5ZN1W601SzUHNBWjynsT2cb5gEfzxwgE14v4aX6J0Dl8NxFGK0RZfOh52Rln/Dic5Yz8TUIrzHwGo3uY6QRduYCSpx1Ro2yAZdg0hMQVORUxxl32cdau8Pj+17jk5XQrLnUdcVIqLlXbiGRAMZ1jtNc5qW9SeC71zjWi6IRx9Rx+ckKgJbVwiyKLyL02edCirG3hejbi7f8PevYY+fz/gPH4S5DGOKIkF5Kod4NYgGUaOLUNgjJmpHJ6dhVDeuSbH0PEE+puyPDeH6ESi9bGiyANZDGlHD6mTPpUswWFERB5LWZrH2E/W3De61E16mA0Ma78A8TJq6S1bbTVxast0LaDbIOubFJ8n6vZE2obZHntrBvw54l+Vwgo9Af3N09QZBY4aUqj/RKT+AR1+CoIg9r6C7iNlxHfvSmXCWWqYeUTlMJH9M5jCome7DGsrWP7VWSRUpk9Yltl1BqXWZg16utXcJdH5IZANlZIl2OcxrNMKjbJ9A72LKe29jL5eEig7+Anj5nOHhBc/DXScAs73GYpHexsBvmUIqshkgHQRMgxWucQj3DWP4qlSqRbw1I29dmYAxweuEManS3+y+6f8A9q53Fnj3Cra7iHryLO/SZiusea55Ptfx3bdPH8TaRSiHTClt+jU+9hCBP5HgcQAaxMD9Hzo9MOxPomun8LBYjOVfLK1ln3x09AplPujg+J4oyus46fTgmOXiUrM1bXXmZ3cYjSiiRPqDXqOMJDqhQxfBupEhi9g2HV0E6TUjSQwSoiGuO21kDkqGqLuZFzaEs8fwMTxdHCQIQX8CyBjcErKx/lYvYIP10iBm9guFWEzihqW2SULHu/jYyPyMyApd8ljEaE0ZBuPMASNmW2YJkNaZgerUYXrUsaskDEA8TRVxFeC6PTQ1/5ONngLSq2S1ZdZyKb+IsC37XAtNCtqwytHCtPGR29StNtYYzvI/wUJQ0y4dLXCxbRhI7Xw209j0DTa0wp5/vYdojK0tMdW+Qoq4LZuYK8819QRQWp0qf7XTs1TGkDAu3UkT+g2JPbbWh/UNf9h8MY3UEvn0yS7AqZvwE8EaEdfhNd5hjtq2SV7b/wZ/xNRVgmcn4PbXjo+RGG30U9cUL47v04UxmFOu35ifPoafcUQFamTNWpUMcpsw+cXOU6I/UD/Hufx8+XZJ2rlKZHVl0nyAsEJ+h5n6I6w5g+QI5eRQ7eRE0fo1deIKmsMHYrEE84f/e/YS2OsNpXEJ1n0V4Hgi6W10SFa0TZlCQ6omqWWIZHs92mvPXnoDX28Vt8/Po/YDF9BNEh7nQfS1QZhZdIr7no6R5hscDUPkrlKMvHCFcQboOkdh6VjujP7vCgyHm58wph9SIaTXv8bfJ4SOG1advd9zlmfRDW9N7Tbiirp9/nPPHjMkwHTJIJAuhHfQKaP/I9f1NYWiGqvoY1uY8cvIZjh6x4a6RZivZOT2MrOUYcvw4SRHOV+aM/Rdk1gqNvIRo7qEUf6bawEo2e7pMJiShm5N3nKee7pE4Te//rNJMxvhPiNq+hsyMmkwc4/bucj3Ly7W38xkX06B2Kxnn2oiFOWMX3qqw5BU48oRzeQ/ZuYLhthLRJDAc5uoUa3kRT4rYvIYqMYvqIip2zqGwjNz5OObhN3r+JbVUwsgWGWlKIkDxYx5/fZ7nMkWVOZXqPQ7dJVhSn3YzBNqZdA2mcLkB/ANqpPR0Xajs8cx0+48fGSo6Q2RRm++g8xXB86LwrsLIwqS52GWdT1oslaZHiFQmet4l02+SrH8OSNjGSpQZP2khhoYZ3MUyDsWGibRfLOEciDaTKCcaPaS4HVOwGMo8p3Rqidh5ZWcEY71I8+BPCnU+Tzk/QQQdzug/NqyizAYMvk09uUSxeRZ//35PoJneNCtvrn6Dp1Qke/BFIGzV9B2vto0x7z5KmM0QeQ7YgsEMs/yIdYZIXE0aVDZruKlpLnPZLtOyAWbIgFwVN911Rgj2/D8O7CNOmWH3lNKL9jB/IvJwyTIbEZcKBXYHmBbDqtJrPsDrZozAEj90WtYbEOPwaJgbN2R7ZuV9jz0poVS8zthyih98mLB7imZL11gv0onew7/8+qdvC7Vxl6XeZj26jAVNojHCb0WyEXkyQwTFNs0Fx+G28TpNOfY147uGJjOHsPlVngdRt5DP/I2J2EzV6AKaDtiuo5QAaF5G6xJKS+fQ+CYpg5SXIY9TkLpXZHg6ahVR8JR5TsULW7Drl6CaxWuDMKnRMD+foFjIe4inN5c1fJw4MbGEh1nPKZIyZTjEPv4FTXeWWVaVZFmTZnNWns3WN9z0uNT+M0GhwrV5FIhBnTpe/8KQ65ig+xJYWPXcNO58hDr8FWmEFJ2S9j6Abl8H/FtgBpdWAWFGkBvbacxhBTGGXRMkEgaC1+gnieEicztiUFoYyMYockj2KZR+dL5CLfU5Wnid++KdURneRR2/iX/gNzJNXGdg+B06Fzd0/RTz8Y5ywS1HdRjgetcufZTb7Kn7WZVyYuMmAB7P7eJUOnbXnMKoXCbSJsRzg7X+N3HQoW5ex4vGpy83JW+DW8VtXuLzyCu3lAbJ/m4rTxAzajJMBu3pJKjVH9XU80+GCv8q+aXMrnfGJ638ftIeqbKGkix3vw/EbFKaLvfFJTMMiD9a+bx8LIaiZTWpnqwC/MGitKSmQP2RpRqPYXT7i9uQWucpZCzZIygjfDAgsn8pin4o2yIuEmhMwJCAK1xFljum0yKvnUdJBRseE9Yy00FTFCenDfTZtjR9W8ZMC0wsRwkQrG2UFJP07NHSCWBygyJmFIX73eXT7KtJp0PR6OCc3YXqMvfIy2eAeIkqxyHB2v8kmJaVTB9tH9Z5HL4/Acil3v4K7OET7HcSN36F0N1H9t4jMEKN5jmh5TNUJkWVC2N4ilT5kKVb8NpYyMIwQMZ9DC1Rpwne9PrTGUBFKOugnruZldoQa3ySJBlTwsXvPk/kbFDojf+JmHxUxGgVmwNPCgXUW4XDGj0Ym3xWbvXu+/On8Lf798M84b3f529UX2M/H/MfxV3g73uOfdn8TR3741X3tNpDLo5/6733GXy5aa9qWT7x3F53HNIwq0j/31DykOj+kMj3EnD2CxmXKyjpZ8zrfFZAY5ZIQwXfPBNdwMYWFY9k4ymEQTXn0yU1qr4HXvcxxeUSUlbQXCRea10lkTGy6zNY/QmLUsdwOxrlfoZw9xhk/wFQF69qkCLvM/C7VZAL736KrFVk8wqtuIbYuo7IB3tpVHmDiB23aQiKSKXOnhn3wdVSpcfKCgWmyeuFziNt/gpIuYvebOGELVISIhniuhTs7YXpuk9HymEZlhTIeYNY3qR29iVAghjexqztkT5rDSyNAdq8xn9zCFBJr9BhT9DFa5yiFAVqhvSbm7AFM91D5FGFYp07fXhM53HtiKgIyOoKnJiMgo0M4E5v9xGTVC8hwA42FfrLWcpIOKIwGGBAh+N6We6NcYhx8FYoMXVtlZBYUyyFuY5v7y3sUWqNKGBUxvnHa/CSEINc5UkhCw8CY3MJTChVPMco5snGePNnDrW7gdK5Sntwk7r+FSGLy7lXM8R0apaIoCg7yhGVtg/bwDvnjz2O3rlPp3qBMFqw3VrGn99GYqDxDWz6anLVmj9rJ65BOEVEfoQWl65EZVZaX/y7W+A5OMsHUAjV4G7t7Ffa/RJEucCorOOEGIhnTOv93uBCe43KvQvdoghWNWW5XMevbeIlEeQLpZxgqQbWuIPpvYHZuUFh1psWIx4vHKK3YCrfe1xSYlKfntUazrKwSSA9t2OTuCkangpw+RDshR7JkvrxHx+sSyLOmrDN+epxNM/8GUYabWAdfQXt1CsPBSCcob4X9eI9JMgHArFm04yFaB/iVTZajEyp+A2/+HYLUxfHXqa1cxU4V+UwTsSDLZ9xfPGA4j7jUuYyvrvAMAuPwy0zdBo3aGiKdkGrFvPMM9f7biDxFOD7asCGdYZsWorqGWhxgNC6QZVOOei9QK0vq6YxO72WcyS4ivIoK2iz7b2MwYjneZaN1A/PgEJmGsHEZffKHFP3XCNc/Ql7kVKpbRG6FieHjAM6TLmwhYDHbZZYl2IO7YAbsWlW6tRcJS42MRxj54vtsKc1sAoMjjNz/gYteZ/zsKbxV7HYKnqDg9Maa6xQN2MIBNI+jPQp/BTNYRQddqrPHxJaPVpoqPvq9i+xFDEVCOZrDxV/H2P0GLA4x1y+RFQV7hmCrjGnZIZXdL1GLBiw6L+DYJVZcslwcMvEbDFavMZMuq8mEINwgnz+mdDzE+jOI5SFiPqNQCcn8kKldoey9QmV5TFGmxFri9G5QZjHuuc+gRvtIJEZ1k1jauOE2ya2v4wgfsf4yxycJ0WzBfjmg5jhMyoRe/RzW3lcxNJTTXeTGZ1kp5iROC8dwsBcHlLMj0Ipkdo959wUqVhVbvjtBFrpAR6cTZ7IlMp8/tWvVefw+oZmVDhBlQuF1UeLM4eDDcJIck5oLZlGMJR3W8wVtt0WpSjwsTkyHPBvgJzOk3wJ3m9KsIOo7EPWhrsF0wAnRmSDT64iNTfp7f4pZCcjrHRZ+yGJ8G/IFpbCxq3XWrEukWnO7NKkV+yxsG/Pk29gnryOEgdr4NLq6xshxmDsek2JGKARGMsAvUpplgWf6CFWSt6/SSSdw/4+pizriwt+FxQgZGJBNKKMIMb+NLhKkLPGnjxHzA7rrn2akbazqJmX9ItlknzLfZVHdptZ7DmH4uH4bOR+g0iml7XES1Yg05Cp/6l5VtF7AqJ4ns3zM6Bgxvof2O6dCMXuJWPkkICCLn+733OkQnv/biGxMadepmj+bCaU23v0evM/VLJ2giyfit+UhItw+Eyz/mOhSIdwakIEw0Nb3x6P7RoWO12aWzVj11552TwG0nA5pmYAQNJ/E+AgURrFAGR5KWIzSAXY6gyzCKGOK4V2K1jXG9cuUw9tIp4If97HiQ4r9z5NmY/x0hlE/R2ZW6NshR4bJjSLGyxZYho8sM6TlUZzcQnauoauXSITB6PgtzPUXOJkfUg3bGMO71MqcvNLG9OrsP/5zzHiIVCWx36JQAbaboEePsMImS3OFWD0kCteprVyjcvIWZp5SGd6kHN2ipz7GilPHHnwT3f4MVpmxOj0kKSKCIkW4K+Ru+4deu0WZflerh1D5T3T8rPd8N2zDgp9sc3+t6CdHGEffooxHtL0WfrjB0grwbO/UeVWDiPqnMb8KJtmckeHg5nO8aBfZew69+jJE+xS6RG9/Bst0iZZD5ie38NpXWURjQnXqaCkQTLKIqS4xB/coLRO3FZIqmxybonqJIsro2Ttw6QIUEbPhCVWhkK0LyPZV4vt/gjK9U4eb7nP4lovMFog8JTl+HSkM6uE6TnMLSzoY0qGx+Ums5REiGlIef4ui9zxSVomsCjrooPe+huuFrLWeYdJoYkoThPiR3aa51YALvwXTe+B03hdBfcYZPwor6SMOX0WWS0QRU7gdKHNQ74oWF2rOQtgYwkQlE4xwEzm6hzQbaOljFEtsu8Wl+hXKfI2aUUMojSESePDHZNUeh2sfo2G4uIaLiI7wZvuYx68jKqtov4Ph1dFBCzM6QqQT9PZnSBHIwR2oX8IIVslEQJZOsYM60agA4REnR9jGDp0sYep3aTk1hOWRHL+JXH2R5f7XGW9/mknrCi0tqTst0mLB8OH/ilXbxOm8hD78OiKdo80WaIUjPC7XrqFQT90VhQAWB6cF/TzBSCeU/pnY7AdRkLM73cVwJY5p0i+XFNUNVLBJbDVZX+lh5QtsUsY6p+OtIEe3kV6dfPgQa/SY5fQezfqz6DLFipbUvQpNrbEXh4hkilvm6J1foiJN8uYlgmwG0wMKZ8o07JCOJogyZT0bsmq1sWSACCvsBVuYyds01BFm0KEva0j7GcSlF7EH3yI7eZNCmjjnPwtWDZFNEcWChcoxtGZieNiGQcUOkfN9rLt/gF/kfKJ5kdn0MaJ+kbR7id3xXQzbYzsZ4aQjdJGSJiccDr5FWTvPqrtO2HwFmfUR+18ntyoU2ZxmuMH9bMJ22CEPNmjqJUZaYtRvoDl1jNNlhBcPwPTJ3ZUPPAY/Kib8jF8cDuN9JskUOI2U6pblu82FRQRAYmxgXfr7mHpOlocYbkESROyVEUF4jmZqQTpAVdeIwhVOpvfBqzFBcM500HGG8kKS+SMSw8Qd38NaeQ7DqSKKgnDlJQytyaVD9vhP6W68Qh6PEL0bBH6bMl1yXMQkhclK73M8ejSGScZ6s8V8cQ/b9JGlJKtfxvI7WF//v6NsjzKdEVsefhGTzA+w5/vgd6BIqRoKPR0hw3UcwyLO58j2Fd5UKb1iigBqw9v440M+Wd9m3LuOa9RR6Qjy5LSxKpmC1mhVopI+pVlD6ruI3ivviyE94xcLheLu5C7742PaXocV54MbekpKlllEy2tzuDzANV18I8DE5mJ4BcMKWSz6SKlwq+doSMFJkaDCDaRRRaZTSm+FpSkRsmS17lIKMEfQspaEVoiZS7Kj70B4Fdlc49uju/jzh4RBC3ftRaLdryDDFe7aHtsf+b9gLfYx+29QLqcY1RVKw2RS6WBpBzV6G7faRU0e427vkD/4E2S1R7r2MoP5IZuUZON3MK0Q0iUOJ+SGRTF+SDo/4kJrC1VkLHe/RlpZx1y5yHD2GFNbVKWHLUx0Y52sdpW4MKhVM6z8Hmo2oRzvYjgBRe9lpMoZ3v9vOLPHuG4VFW5iFqcOOLb0qLoB82zBerCOxCDz17HWXVCK3P2LNx6e8TcHkYwAnjpv30uO+J+Gn+cl7xy/ET6HEILnvR2uOev8z9Ov8f/o/z7/197f/tDRmtppYoxv/cx+/zP+crClQ9dpgr9BYLp4wkYtHqO8zumaYjzELFNEPIVwCfNDZOMSSjhPmg1fo4bmeucKidOgYlTJdEZoVSnyJdL2ub37NhfCCtP0EWae4ZUx7uo1ktpl7jcbjMuYMl/yYpGzOP46abhC4od05Tbi5A6N5RBz7QXW3DpmdR1rfoSYH+E0tiGNYXqTfDGl3HiZoHuDk8PXCIIOlZ2XcLw6oRkwy0c4VgOjsslU59TrO6hcotLZadOw00Cc3EaZIXrzJbC7yGzJSeMa3bU2odPCTiNk/03UZIE1fIts5XMs1YyTuI8wBAu/R3P2ECs5Yd3fpBQ2avOTRMWUEZr1PMFRS7TbQNW3UN4KNDdhkQL7IMSpE6FWCLELgHbqP9fz4xedaTEiKpbYpoUrAgLj+8XYAo2ZHIMq31eHs413EzTsDxDaymwBxak73nx2n8PGRaxwlf1sAsmMaT5lK9jBkS61ucQJLyC0wFQwE0OqJwd48jpydoScPiTKpzRVwsPkAEqJzhPyPEflU4xwk0F8RGvtFUr3LrYVUHfqdOaPccoCVd3GO/wmYuBj9J6jbDyPKiSlGqOrM4rKCnnQplldo/bwbSgilNeiwKAMusjJPQ79JuHK88wffYFuYx3XNBBuHadxnjIeoZwGKl0wMwN0tI87O8RI5jiLCaa1hdO/hbr1RdyPvADDI8rKNeg8Rx4toZwj54+hWWdWTBhlA0I7JHuPwYLQip7hkVkBhRB43hqpfx6zXCBVQm43odNkWc7Znd4BIC5irtWe/SmdLWeccSY2+xtFiUWx8hH0+AHC8ijtJ1E071vt1iivjRE2sAyDeut55HSAkD3coEs1PibwO+jqJrqW4YmcE79KvnxE06/zMOrz8dpF5J3/QjS4jbP+MfKDb6Cmj7Cal/Cv/XfYRQq7X4F0BNf/PkW4QeaGlEIgZ7vMhzfR5QVk9gXKLKaonkPHEcHG5xA6J73/Z3iH32HFb6DCTdzmDbLGHWJhEsohunEFUyWUwQp65WW008MIViA9Ik7HmMNv4qcZZeMKGSaV5TF6cUAmIeq+yFuDR1yaHtIwQiwzQG18GvUkYkqqBHH4DahYGLFGrX0GJc6+Rj8PtJBk4Xloh5SDOctyyjvT+wDsVHeomQ0802eaTimQWMLGCFbZ9tpoYZBWtimebEvqHMkCNq9TChcjcEDMIHDQRUrl/Gc5LJdQRJi7X0AWOXrygLbSlNEERyvqHozmM07SAyatSzTDNZy9RwReFTndRcwOyW0Xo75D0L5MWdthFY3/zn/D1yVpkqDDdcami955mcbmR8jsuzgodD5nISSu7UGnRZIX2L11VMelqwp8t6QyvkU53cd024jtX6fARHsNynATM9rDtxsgQHkNmB2S6ZhFlmDufR4Wh3jrnyFtPIcyXJSwELUt9OQR2m9w4tYx/QkVs4KuvuvGZGXDpx3HZnWdrPXcu8cHxSgfkpUpLaeNLdy/zNPjFxpLWnx3OGgKgyMJWRHhSIFT2aRjwvHuH2NkM5L5Ad7F36EwQ7K1T2FER5jLPaTWGEWEqq4hr5xHqj71kyXz5ARThEz2Xsc1fVxVsGhcY2e2T3t4i+PZCR+58psQp1TTMSRjiqCJIRxS12eZzpk5Ltne1+nOHpOPH9Le+WXW6lexhm9hTPbJLR8m98kWh3heDUN4SD2CVgXyCNY/S/roNWT1AlIVWOSnFvN+G6OMWF99Ebw2cf0qI8tD21vMkgz7wm9iDO6i4ikeBcXKDVRllUSfdphKKXmwfIcoX7IebFKzGyhKji0buXKDutnEQFL6HQxnD1FkqPD9RVttNgjeIzKL1IJZNqVih1R+St0cReMKphOiDYfc6T19XDkNDMtFFzlU1s6EZj+KsIp55QqFoRjqGRJBkxqlvoBhF6hK4zSS53sQCNa9bTZ8gf6enWwLh53g4vses8Y3YbKLdALK3svU5+9gnryBZ9uQZJTd6+SNHVLLZlRZofLgDzGDVbz5HkXQpD94lbB1GbP3AkIbFLLkatQnsHzkpd/GyOfoIkc//iKysoJWKdI0CTFZ2/gIryNZmA4rpsHto9u8vHqDmlMjql+iOHmdUZHSXvsY7uyQ+fAx7u4fY9kuav/PcC78FpOtV9hXGV2zAk6bml3C3p9T2gHBbJ9s9z+h7ADnxQLV+gimNqlqjRg+oMTDDLrvu3Z/L2XtAoZSaNOm8L/fJeHHoWm1sGomCOgFK4yS5U+0vb9OKK0w3TrEI0zp0KtfwpUmNetdF13ttRHzQxCCxGshV57H77+B9lrQv4lafZmF28BdPKScPkKWKUuvRSjWkM1LdCspVvENVFJFVzcIx/cpa5dR5nkuCBvL9ljsfx3hOBi+x7AaMLV9Wov7pOMDRG2NREnM+kV0HmE3digqPeJwkzIdUQzewk4iqK2RqYys0kNPHyOne8jmJSyvhxdPEMO7lOEGR7P7TCyLMuiAIekIk6CyQli/QGrYtGuXcISHUUYIVXxf88d70Wju5gsmhkvNEGyLMx+bX1ieXNt/0HM/D4TKAE1p+Ji2i/A76MoqWC7fVcUqrRjXdgi8FkX7AvZigr36CuAjKh2KJ/NqR3hI00A1A+zkAOvm/0Rl8pDC8ijG71Auj8hLhdl9lmS2h1fmkMcIw0MaNuad/wU93UWc/xVc2yFUGtV9BvKc484Njka3CZdHtFsXcFrnmcweIS0Xf3iHxPDYLFL84T00EvfcLzMvM5TXxEwiblRvgLARZcJk74uIMmE5uEkYbmJIE4kBujz9D5AYp489QWsgXIf0LsJyKJyzLvAfhkBiSIlteRja5lxljd3ZLpGTsG4LxNF3oCzYdEOilZdY6BKhS7QhCEXB1FA4Fy9RsVycjc8QZBexD9/GaG8jZgU0L6PbF3CKhNStsygyvOFdFv03CJIJ2flfZ7+a4QRruAhq0yXu4avo+gXWKjal0KSTA0ohSTZ+Be0ElGaFk+o5lnZIIi16VsjKoz9CTx5j1tZYSU/IojGzxjaifQUqbZRKKf0OdplQjwdYiz5ePGaSR9idK+xWujS8bZrCgGzGyKyQSItx1KfptLBxGKEJ/Cpd00U2LlJaFgfCZCQscqvCKzufZTmcoxSUuuD+8h7h6DZ+PKFt97BWXyL/QY70Z/yVwHpP44MhTQqzid04B9kMVb+A1mBUbMyDN2H0AL+xgWqfpz98G1uaqLJJkYxIoj5HXpUy9TG7N1AaTAS6fY0oHzPWOUF9mzSeEu78MtJs0qqex+3MEU4NYYdkh9/EXh5RuiH2yovYd38PIxkh7BpW1MdqX2N68QWies7Scbna/ijVxjr66E0OiiHO7h9S3/pVrO5zlMevIhttLKeGtAKMwW30+sdRtW3K+jbB+DHKr1HaIZKSwm9wPH5Ed+1lTGGzYTcxsztIz8Bczmg0q5AOmTz+U6SAsHEFVb+IsexjGKAz8/RanUwROkO/p46J1ijDQ6OYlzMEEBo1OBOk/VxIVcwkH1OqkpPohK7T+0CHMxOL1coqw3jIRm+Lnr3y9HUCydSqMG5eoLE8Yj6+Q2O8S1DfQUgXNb8PaKz6lFJoJlLgxAfULQ+708TvPsf85A2EoSijCdrMWZqKvHOObmMFa3GAkA6V5/6PHB29RnMxwigV+clN5sWCWlClHN0hNm2ycJWD8BzbjS38RZ/M8ZiXCWF9g9yts3SrBEGbZD7AdWpEQQ/r8CtIu4vjVyjSCbpSZ3byFq3OczhuwFJoFpU6Vb+GsRziWnXEWh3CLg+XU4Jygnj4h3hDRSXsopovoZM5RjoDAQ4K029gje5hShfhnSBqVziOD1ikMbZ0cI1365T5WbzsGT8GMhmihURbAbkq+XeDP2bFqvPr4bMI8e519ZzT5e/XPsZ/mnyF/9foS/wPrc9+qO0rr4m1d+Zs9leZTKfcn98lLwsutK/iFRpjuYca3EGaD5Hrn0LVdhDZDNnYorBC8HvoJ2MiEQ9BlQjAz2JMf+d0w0JTVZJw8pj+bJerq89TdXcINdgnr9Exm9TH38Y8SeiuXKe0V2gJjT5+jXG0C8tDFhuvsJgfcqX3DDJZkqCxln2cyUNKr4mRjpHpGPwWyvRw9BHVbMqFZMTI61LkEerobfzqDp2V5xlO7pMEq9SXY6wsgZVLCLeHlsBiF5WcoC7+HXKtKDrXEdicDy5SUmAJGzl/gF6coJcn6O5zlHmGEILd+WOkylioFNNwiCrrdEwH7W5QBOukUnB7dnJ6ve+/yoYWSA1pZZvDfMzjk9dx7Ard9Y+BkE9ryObGacPUmYnIDybREQ9nD8lFytHigM1gh3O181SN99cArOjUYRfAaidk4QUA2nYPu+pgCOMD11tKt4lV6UA8Rda3iIoUwzDQwiCQFUKnwna4TTU2EBdDvitzs+P7VIIWZvII4gXaq8MUPL9DpHKQBrZ2Mdw6ym1SMT2sygqH+1+ExSG+U6O0arQHt5HCQFg+Wi8QrYvI4zfh8FswP0RVd7C8DokhidMpx9GQSuMC9sqziMdfIA92KDrXmB29TnDyGqvVVe6M79AJN9n1mlQ6L9AcvEFZahAmbH6CcTTADLfR4zsspm9RS0eIZz+NWwpU9DykUyjHiEufROgE7YSQxKdNkHaVkpJRMiIpYpIi4XLtMkqUGFpijd7Emh1w2atSrLxCiYWVnjZVgkZ1LnBsuNimhRQCpTWWtBDiwzuHn3HGj+JnrpLZ39/n7bff5vLly2xvn0VG/bxJa5cxg7WnghKANX8Tx3CxDYeqWaPQEnXhVxGqRKZjqo0t5uVF5MGXKKcTZoM3CFc8is3Pod0ObRVxYemxO3/MxfoFnBLmGFhOiJWMydwmRjpFu3XS4T1CIRD5Ah2uo/MItf9NCqmIhUWl9yy+Kpi5ddqGwYoR4KQL5NHvUcaHFOufxi+mlNUWUhWw+TIzy2C8jAnGD7HmFk71Eubq51DtKwTxCKIR2AGPZ4/YKhPie39AxQox4yHhxifIh2+h289wkCWU2YSsiFikUywL6sJBqAKM7xZp8ncjG8sCdHF6wzjj5848W6CeHJt5NqdqNNgKdlg4MxzDxREeYnmfTJ0O2mUyBKsOgDV/iCpiZDmE3g3mjauEy0cU8z3kynUCM6BnGMylxPNX8Dc9jOM3MWobWKpkrnMQJonf5FKeUEiTaqVDbfOjGPEYUUYYloucPkSpEru5g50MCaeP0bMDZLZEbH0G0+ugO9dwRruQ/SFmvCSb7TItEwyvBoO30Cs3SIyAUT5EtK5jWy6vVC4g8hKlYmZ5TNm6iKVdRNBF7n0RVeTIxgZJ9TxIH7snEXEf0iFy/ysUywHCCDGd1tNBYVq7jKyeY5CPebzYRVgVVoMVusZ7jG+L5N2O42zxvgHKvJyxO38MQFLGnAsu/exPgr8itOwuLb/KXCQERo3bywOarQuU8YRCJcR5QSVbwMlNcA6xNn6ZohKSO13MbIrsv4Hov4HsXEc2rlJYVQzHpVrfIlvuYto1WkGPutMgcFfYtyzqw7cwR3dYD9bIsgnq+HXyk9s4q8+TBWvM25e4C8SmyYrTYiWPcJM5qnGewG6hvHXUxgoqWUB0jGycx6usYPbfRHsdtCkQy0foPKVIzzO58Zt42RwG9wgrq0i3ilaK+bJPtv5JwvAZhIATpbCkyTwfEuQR2fQBwmuSjx+Qao0IVtiu7pCrHCUKjpZHoCVH8QH1aoNhesL+Yh+AslLStVcpjQpq9VOnjlXpAHtyExWsUjz5vmutWagpuU7ZXxxQKoWM+1yrP4MlnB984D4kSjpklXPf93hhhqj1TyNUTml8vyPXGe9HBRUIKhwnuxxHTxzqwhYtq0v5w98K8H1Cs+97Hs0oP8IavnbaJZ1qrPQEuZxTxlOU4ZPuvMzSkDy89/s0/A5W7wV06woymVEefQe/sQUbn+bQkJTBCt0ywzx5g1IXZMe3OG5eZs1toIb3kaaDsivo41cBmIVrmO4OG36LfjLjMHrMi93nSbM5u60r1LRg1XRYb76EkSeIeZ+gfQ45jDCkBC0QR6/SbZwj0Dm1co6dzBDlEt29js5mWEiE4WLOT9CDW2S1a5idazC/j3aqlGVCng7QokDqDx7LFGZI0Xnpxzhy7+e99wWBpGo0EIIfGGP7N5VVb41J26bWuIThNImEQ8Pw3yf0yL1VjI0qWhhUpYl0hjjRBDeZIZZ7RBWfWzhsWj6O30YnU1ynhmd6uLtfIh0doL0qevIYXUSYzSv0atvMTQdx8E3sPMCqrXFsaGaGycAJWQ8c2tM5ue9QGOAGK6STRzhKkMQTxOAu8upvU+YpcwR1nZGXOWV1E7u+xejgVSrpDGGHCLdLOdtH1C7A9D5O8wKp4RFlU0pVouoXWTcdAuEjm9fIhY+ZT5CH34CyxO5c+cBrK0ChM6bZqSPKLJ2T+ymO8P5Sjt0ZPx7fvbb/IlE4HdxKA8qCrPUshVVDfM/ae2jUWKlskpUZ7cUuVvYIUyvE9q9SxhHW8bcoW9fQQpLv/zllHuHZNsJtIHSJshxUvmA+uo8pbWpOiNr+NGpwG22fLvaLIkIISZkv0fkSnc1JS4WqnUOaNvrkVZpOwMi0uD16kxcqm0yLiHWnRmBXCZIpZjIgH93Ddqvo2g5ldZPx4piwc/3U0Vk/iVLLp0yP36S+8jzzwZvkdoVM5VjVTYTb+4FFx6xyDsProqX9tJbwXqQu4EzqCZy6ap2rXUS4OaGuM4gGPNN6hlV3g6pSUBYYxQIxn+B2r3PPqrHRvoK/91U8JJVqk9hts6xtIus3kHufp6yto4Z3sOITWHuZ7MGfUtY2mGLQ6N3A0QpT2mSWi/I7tDxFU2Xkhk8iJalj4+ZDPNHEiB4xslzyfEE/P8GrnqcClFZAlI6x8wjLnFBEfQwNcnGAiSZDUh/cYk9JcsukvfYx5OIIE4V3cpdK8xx6fkIQtNhbHLEV9OiOb6PSGGVWMQ3JwvBwDAsLm1E+YG9xgGHXWW/0aNqrVMoZBieUSuFbp3NPWSyRqiQSgqxITxee8gUNu4mhsh95PEoKkjLGkafxQ2f8dPhpLVCseKt4pocpTUJZQwtBWr/6/s9yDLRaQFBBkYFMqPsuaZkidYKJJk3H+PGEQ7vOpfoGqlTU7SZaFTiWS/3wNQorwL7+36PdHTZUgWtWkcPHaGmir/49IqdCRJdp/3WuVFYotMJCwOgd6q1LqCxmJkbEPZdGNiM7vsWwKHDqHY6iY7pZQG33DxCAXP8ksWEwIMee7tJpX0EryIIuzqMvoYqYPNzCbF9G7X6dZtSnVl8lynJkfYORLqm1r+MlGXmlyUJnqPSYWTZGa4VMBjjWy5Qbn0NohTl6C7E8gdrm04ZZKx0ijr8NGnTvOY4Mwe781NFjO9ymYZ25OP08sKWDK1xmxFTt8IfG/basLm27+4HfNYnBTLrYeYxT5qDAUBqyiPzJAqTII3TYQeucOO3j118maD1L0vsoujhhcvQqfqXNrBIyqqxCNsItE2xvFTl+yKaUbCqQXov40efJ4wGmHaJWXiCOJ8wmj/HcOo1wBd19GWNyBzW9Qzg+JM0j/EqXFhZL6dG3K/jZFNtyyWNBkA2R49uo1kXU8hDHbZDMj/DXP0Lauc4tYL2yRiXbID15izArscoSvArB+ASZnqCdKrnKTocfZoXSqWGlQ1ZUDsmIYvuXUMqHIkOgWeZLlFakZUaqUjz5izUuPeOvBjIenkZoCoPfH77KUTHl/9z8pQ+sc5xzuvx6+Bx/MH+NS84Kn6hc/pHbV04TmU1PU1jMs3ntzxMzHwPiaU35w5KUEcmTdItHhkXYvoKKxqdriWWOVBm526Pc/FXQClnGlGbw1JVU+z3E4gCpUoTQGNmUIjvGmz7inFoyxKMZbuMP75A34cbVv0NWDDB3v3Qal2dVWG2cw1y5RhWDeHQbQ5qYbpNAQ6txnuzwOySWj+3UKE9eRy/65NV1yjLDLnMoUoxzvwbty8hoRLjsY3ZfxBjdIzZNsnLO69GIxLR4dnlILxrDoo8K1lHrr1COHyItD6P9SU6Wh0x1yVSlbKkFnqw8rXeJ+ARlBYjaOXCaqOYVDLXkwvIx6eA2aWUNZ+OzpMLAbzxP9nQsfzoHELokLpYk/jq2rJDplJPkmMHiiChJ+dTKZ6m9RyR1JjL7cAgESZFw6l+mScuU7zOOLuIP/FkiqZvND9yuRjNXCU77WWxhYiG4UI4xsxnCX2OmNTWrji1cdAA6CEl0xLJYsrYMMTOQlSuU4QoLt4GodCGN8OtrXIoPWE4OGWQRdG6wZze4msfY0mSEItIFG2EP8+EXUAqUAYv2dezpIxzTR3h1kmTITJcE3evYXp1jHRPnS6R0WGgIW5eJBm8i8ojAcjCnD2irBB2NSO2QtHYOZfvMtKbSPE+Wz5HCJQ836TQukozvUYRdAimQYoYoZ1irF0ntHYxyjjh6HV2m5GaI6D2HMgJyp4UUGt8I2Kxs4Rgmi8OvEEcjeqsfgWX/dM/GU0S+AKuBSCegSxQlw/Etjv1VpJCn62xlQfU9zc1nnPHT4GeqkvniF7/IP/7H/xjf91ksFvzu7/4uv/3bv/2z/MgzfiSCwny/5aUtHNbtFvn8HsfzB5TBKivOOm5yBP230YCsr6LDLVgOMKIjtG2jTA9r/oCiXHCyPMQQFidRn3p4ju7Ks5jFnLy6jmd6pCrFqW9REVW0v0pWP0euSky/g4HEyRc41Q0Y3SNxKiiV4WcpurKKefAtoiIhuv0/49Y2kEGbLJ9iGSZy9BbVdIY1vEUxfUzWuIhtVVArH8EqEsRkDwBr9A6e5VDJF5jzfZQZYobrpHYHc+2z6MUJK0GNImyRLofQCfHyhNipsChGhIaLxKAwQ4zONZBztNdAyTO3pl8UanadUXIa/Vh/YoNrYFJ7z8BGSAsNGMUCOXsARUxev4pWBcJwyA2TURnzzuIx69ufQkQDZP8Nuirl3MlbPBIQuTVUdZNObQfKEt19ltywOBAa6/jb9II1ov1v0yo0slAou4MhS7TTwPZqlPGY4ugNqq0rmHlMLgTTcAUraKHWP01l+hBrcpt8tESmEWNV4jouMptTju/jmA6pXcczXbKgzV6Us+r06Na3mfS/xTLocV/YnKudp5FOocgoyBmObjKTip60OARiu8KqV8cd3sEpFHit7xNOKmGhngSo6Sd/3kvh9bBqm5DP0Y3LJComKWMqRvV9/bHirFv2fRjCoB2sYMRztIY1u0r64KtIw8AuJfXVl8ja19B5RK1+iTI/nTxJncN8H+Z7sDxBOo9QXgctXHBchLdOw2lQVDa4ZNcwzTpRfZv29CZGmQIaIQWGU6coSyq9G2TpjPLyr3DL0BwthxhZyrPGgEBWML0VLKdGUb9GFmwyLY6ZUGJ7TdrRAVQ2cC/9FqaQMLp/KuxtXKDUIKMJ/WWfulsj9ztotUVy8C3K5mVUvgStccev8sxil7m1jel0ECdfplk9R22+R9K5TN+qQDygKyXF4pi9bMhBPueK26IhvB86INZCni7gHb0GWmEsjlAbn0VhsFQz3p68ySybkuqUdXcTkPxljK+VsMA4W+D6C/NTPEiLcsr+4oiu1ySfH7DWuEZht5B2iBesoYUgkj7z5QFCg4NBq8xwDJNifAdh+RRHIzY2P8FJ6yr1+R7+/lcwxg9RzfPE534VaTjkpQbukkuTPFtSZDO06SMPvwOqJKiu81zzEkVa4e7iDTIteKbM0IN7BLokX46ZZjGeF+DEQ8rLfx85u48uNdr2SaIxZjIl6r+JXdtB45BVtilmd0g2P05N5aAVqdsgXO6z7HwKEaxhjd/mZHaPud2G+T3OW020WaE0fIxigbHYA9Mjr2yi/wLCASsbERcTHqkUx/BZczeQHzIy4m8ilnDouOsUZNya3iEtUxpunW3/PO91nCifCL4NoGb1sJvXUA9+j8LIOTn+DsvWJUZei631T+FkEbr7LEX/TchjZDIiFwo6VyncOtpvIx9+kbC6ji4VOQussEdQ2yGNj2mM7rEZT6jYHswOKGub7BUZyvaROkdIE0uCevQFis4zWL1n0cIgHr5DFB2jO5ep9p4lWJ5gSBPlBNC6CqO7sP5RDG3QS4eIoMvcqeEO38LOC4SVI8slZjFDppPT5g5ARCfwA8RmprBoOg3G6YS6UztzUz3jx8Ja7lIsxgDIfA4f4JoJgobVQZoFbv9VzOUQdAYHX6P0t9F5jLR3iUyL/vQ+LoqKCqF7g8SQRJ1neKhjtvIY2+thGDZ+NkOuf4wiTzAffR42P4ksUoxwjbK6RTF9hJNOsXXOIFngTndx/AarwmRp15npggKTaZFhV6uU2RCVjdG968Sj+1hBj1vBNvjrnAiDZ578n8gyRdttGusfw54dkBcpeTpDbP8yWbhFZfI2pHN089JpPPn3UL638eS9+zE5RvbfBMuC8DOcueWAJ3zaYYibzunZG5S64CDe5biIuVzvoHffQVV6GP23Ob/yIsboFk46Rw9ukqy+yLi2yjfiI65mUy56VczZAVpp8sYNpCWIuteZ2zWKfIaFIndbiEaBvfEJWumUYHQXgnXm0W3s6hquV8eKh8R2Bau6iiYlkiaKgkwnyNJibdGnN33EtIiI45Cyvk1teYLZuog+fBNPGsjqNrVoSlAuyOcPyRH46RTLdCEaof02dplyufcCzvFb2MmctEyYhhsIt835yhqGVccQJraKsMjJdEn+pImpYlS5XLtCoQtCM4TFMcbel9BKUetcZj06QghwKy2OHRfHcvj+UJd30WgeLe4zy+Z4psvF6hWMs5CHn5hpMeIoPqJqhay46z9ULPOjMLBoWh2s+BBRPqDw176v1laYNazNTyD6r6MbF5BuHWfyDpFlYdku/smYLoJI2mi3Td1s4lgeVnKMOXobe3gHK5qiqyEimqL3/3+n8eTVVVTvBShTCsMlqZ7DmT/mUucZZo+/TLPI0HYDtfkpiv6rZL0XyCcPWTMk5XSXMI+xrICKaWPVzlE3TMrDb5H7PczaNqnUqDu/B8tjlhf+Fl71Eu7ymLKywXT4Njqb4akcq34eCwXaxi0MWA5p1q8hej3m+YC7y33q47fpJccETsDcqZG0LmBrAIEWBlnrOWSrRL1nJVAkJ++OpeIBqffuAmv2IYSaZ/xsMDC52rxGXQ9xhXfqhPRD5rpKKxblDIGgYrw7TgmMkO3qDoYbEsyPEcEGudvg0A0oxvepGyZB4xJTcvLVj1KxfLKywHebSK3wAN+tkCyOkO2riGzCy3ish3Wsg6+BztBWiIjfRGRzDCcgMjwyrRDVTeaje8igTbWyTvXRl5GNLfTBd7CTA7LpLlZ9EzV+hySeUvFbZH6XfvsKM7/H9SxCpjOkENhmjWjzAmr2kDJPGeqSt/IRt5fHHKbHXLJ7VKI+0m1R13U6ZUJWLAmdKnaeUmxchbWPo8SpGN4YvY1aTBBWDUtrUreCql9AacFqsMbefBfP8gjNDxrzfTCzYsw8n1N36gQ/JVf8M/7qIpIR2qqSqYL/d/+rPOtt0vvAOcQpL3o77OVD/v3wzzjv9H7oawG0d7qWIZdHqNoHz4HP+NljR/vQP3VtsrvPkvkfHHn8QfhGhcDyoUjYVAUyGUH7ymldP+g+FTwpJAiJ+p712txpYa5/Enn8bcrRI1LzPkkyQsZjGkELu7ZNPLyDdppUZQUjGpGXMdTXkVEfaVUovDpxEVOYJlHjKp3aJitxn/Hxm6RFjDItIrtCOx5QZEtoXsRonEMaJkQDDKtG6TYhHsD0MSrcwK1ucFhZYTm4jelXKSg4138DZ7qLKgqKxnmMYoS192eodEnpr5MnS046zzJLZqeiJZVSLVJQJcquYUmNnuyinYBi7RVmVpX08It4+1+jrkqsZIbwV0m6r7yv4cnC5nztHA8X9wm6z9GPhvQ6l8EIyNSpoFggmWUzat6Ze+WPgyt8dqrbzIsGE6eBJ33q1veLx4rKJlY2B6UoqjsfatsH8WNO4gGmNLlcu4ItXJrTA5jugWnhr32c8j01vYKMe9M7p81+J2+wAeh8yTTocTy+zVhndCobVA6/w2Y5xcBhVOboPGIhXOZBl9QOUa3L6HAL3whQRgBSoXVMlozJ6jtkO58lnz2GaEge9ZHFgtIKMfw2C1UhlQbr7Svod3bxDAujjBFlhPablHf+C0HjInW3QTPL0dEek/oFFvEIwzBYDG9Rt6u48yG228TPl8j6eWxdIuMRxTt/iLj4GyR+D9cJUZlBWUaU0kKaHlZ8BJbLSjamXywwbR89fkCmNXH/TezWDZgeYIqcIjqmrFZQXg/D2kPoktx/957jywDL+MnNFs4443v5mVZY/s2/+Tf803/6T/lH/+gf8R/+w3/gX//rf30mNvsFxRq+zWH/a+RaUa68xNKs4pbv5v7WlodQZpimg9G4yGR+RGXxCEaP0XpOW+S8I02aXpNz1aukB18jXvQxTm7Dlf8djzrXqZoG7TJDigblhb9Fblik9/43AmnhoChG9ymXJ6RuGztYwTp6jTxLKVWJLmJEbZN5meO2r1FEffT4DjoeYM0eYYfrON3rlGYdEa5TGgFKRxhSYSqJtKs809whm9/Hu/hbWHlB2X6W0vAo288jGwl2csL5eZ+VoEVht0gOvsDw8A7G6B309m9Qd1YAyCtblE2ffBj9VBe+z/jJ8GTAM/Ur2OM7iNE7lPUL39epkFXPYZs2YnqPPFcw2cVy6mi/B/tfpFAJ+WyPVbuGOvgyllU5dRIYvA0nbxP6DRZOjRCT4vFX0JUetK8wr5/jzWifCyvPMZkPsfKMQmm0LlmaBg3TgdJAeV3kZB+reREWh+juc8h0juG3OWxcw0JTSydkx98mTQYYO7+MXvQxvC5qfA9jdkiw8hJe9zkO8znNaIRv+8jJTcrFnIUSFKZDqTVCCEqnieGGpHGfIlzBPnqVQTbEtJtknWeZWSuEV/5PGPEhhVEh/56INMVpN/lqZQW0oO28P55EC5OseQMhIFMpd6c3KVRJ1Q45V7nIVrhNXqY0nbNu2R+EENByelDZxFAgpEnFqpF3PopJgKkFOjiNYtRCUgoLc/0TICT0XiSXNnM1pxJcwEyXOFmKMz5E+y2UyIkosUb3iR9/kdKwcNc/zmh4H98JyaQm2fnbfKOMqKZzLsyPWDFsAm2hFgPy1iV08zpZ4zS/fZLE9IWmrhVEQ3wlmR+/SbP3LI6w0BufQVZ6WLrA3v8ada+OUb/CUdJnOLqHkU6o5HPqwSru8iHi9n/FEZpGOaO6+feI7Ju42QwhPOT8IavVLRJ/BfPw60TLPlY24aOdy4jBbTr2KsgqTb+LrpxeiFvfuyCqn/7Fey/Wmc45ifvkZU4raNLw6jTtNvZ7XM1KXTAtxjjSJTB+2PLVGT9rOs4KUhhIIWlYP73igMRAa03f69KtnScLLqCFgVz5KEZtFZEneP46nXxAgEQYDoHVYDd5B7++RdB/iyjoks4PKG2XeH6E/+jzmEWKiAdY658mDc8THX6FRX0HWSywSo3TfYYiGoAbIo9fZSNfMFQao4y5YFQY2h6O6VJJ5uTZlDyLqNfWiUfvYHRfpnDXKKrnwemh0ynStUmdANu0UMsxRm0dKV3q9RvY2kUrCcev4yYzciUxmi9QGgHzxmX2JaAVO6O3MScHGEGXZOfvYI5uopcDAEzTIXdXfqx9ayVHyONXGS0e4jfOc+y2qNo1qkb9p3b8/rqSqey0W5Anjq2+etrtaeYzZD6lcNoo47S7eaYX6OUB06hPtXWZQmlyy0et/QrDMuLh7AHrbp2dpYsI1yk6lzksc3K/Q22+R6vWO+10k5plNCK1q1j+GsHymJXxI/xkjjHZpbRc0sFd3JXnuD9/jLX6CrXKKnJwCyuLUYtDVHWbYngbI51C8xwqXWK3nkOoN8hnj5kOb5L3XqQZriJyTW3wOhXDRSb3WQl6kEZoLZGzWxiT+6jKKunmryCdChQpKtz4gftNINnwt1nx1zExz0TuZ/xIzHyM0JrcaqCL5N0n3jP//SC0NJG2h5jtnhbdkUh/7dRx0/LJbYea5WKN7pKXLQy3S7zza/xRckBNeORrH2fV8kkOXyWZHZLFQ1pug2xyHykEsnER5fcg3MFejimzXVS+oGOH5MLCDTaIm+eoWA7D6X2MskBZNWo6J3n4p0RFRO/CbzHrXcPVEKqUoRZ0g3fHSEOdEpsSM9VsBB2qi2MyKbD7r2PFYwptUpQZcX9CvPpxQqP2oUQkcr6HLrPTWNLFMfDj3Tv+ulKqklhHeEWGTvpkxYK50jwQBa7lki2PaAuBLz6O1X4BNb5DErssLYf+6A4r1TWO97+AX73CRtCmMCWGUyFf/xzF2hwdHZI9if7TwzsY9fM4yRxv97/ixzNkbQujcQlLa/L5IVkyQgzfJlt5CScZ4hQJzfFDws7nsEa3keN72KPbUF9llI456bxAsfYxCmcLq/UCQmUUdovm+Bbm5BbR/ABPgFHdQSFRpk8ZbmMakqKcIWf7qMUJsnkOZXqkbkjH7qCR2LN3kMdfplosSVdfoPGeaFZPnooaBUA8Po0P0WBNH9LJFIuiYCot+m4HNx1StTs/sBGlJGeRn0Z3x0VCrjOMD+lOL3WBFsZTl4kzTtFCsbfYJVcFcR5Tteo/4ZxJk0cPyA++iWcEWOGUtP3i97xCEHU/idF+CS1MzMUDhkGPZTaHNGJW28I1LmEUKWGwjSE8pADz5FWM5SFaa0ylUNEYuTykGN5BCwshNFntIkIVpH6T6sEIqUqMNMaSDnl1naz3LLtaUK/8OvMswdAllrYoqmsEsyOcPEItBlTmR5hFynR4Gx2s4DXOY5/cw6muI6obyHCdsnYJ7bZJ5g8wszGx00LPHmFmOTrsoc3wNM7YqSFQaClYAK6A2uQ24vh1lDDI25fYjfusmR49693Fb/U9lhPa7SCMXYxigbYd2k6bpIiRQtI8iw38uWIbNq70eLx4yDxfsBas0bQ6H/jaYX7C3vy0mfpcdYea+e6xC40aeDVy7zw5sCyn7E7vIcNNxobNVbtGVZUcuAtU8zJ+NKFcnOAlQ8T8gPjRFxGrL9OYPsbNl1TjGCNooZMRZTzGnO+eXgeljzQrtO0m9F7kjt2FnV9ldbFL+ejzWJVN5Oge2vZwigqEPRbSIkCijt+kvPir5M2LTJQm0Smytol6+BVKYVCagngxpDG8j8hm5OEGXqXJWrBOUiac6IywewNLGIjV56mOZzA/JhUuefcapmxQyOBp1Ud5DdJyjkGOVd0hb7389B5RkVWu1a8//XeqYyTyfS73UmjM5f6pCDVYJxHwcP4QpRWTdMzV+g2M77N3OeNvEjIZou0qX1zeYlpEfLL2w93KhBD8rfB5/n3+Z/w/T/6Q/9vqf4fxQ9zelXsq6jCWh2dis58n2fRdC9dsDj9GSIUpLC6GV7AG30TOh0AfvfoSxeonPrSbkEKishihUohGVKMjZtM9omUN49n/kWrrGrp/B8t0ybI5s+keRpHhPfs7yOazvJVMyaM+sVpSsxp0x48oH3+RYHmMfeHXOFzsgfvESSxPySqbOLN99PFbWH4HtfkRks7zlOO7UKbIxT5WkdG3K8Tt08SSZ2WJ8firNBTETohp2JSLA3R5FzvYRBdLyvAGXbuOiA/ppxFREVHMB9hKYzseeraHCHvk3iq6yDlRfZxsgeV3kIPbGF6bIkswl4dk4fn37aNA1hDaoG9UkNUqntMgxOZS7TJ2alCmgi4CO9oj93roM4fjD03VbFI1m2w8MVf83vNWCFDSJW1/+DQMIQSzbAZAoZ44T1seIjo5vYcXOTJbUnrvuo6WuqRUClMIDErK6QEAjuNRzPfI4wHulo9IRhieTxHNMCsrTByH9aBNNryJKnOScIXc75D7F7Abp6Iyo7GOSGeU0uSm1mSdZ2mohEvj+8j7f8xUCPTWp1jUdni2uo41PkD7Neylg4rGCF1g1C+gui9iO01k9TxFrilVynIxZtR6hu7sET3tUxECkcUYBMhCUQZdDDLK+DtEtsNi8CZJK2etdRWWuyzdgEE2ZLP/OqLUmPmQuEhwywSxch3DciFLcf0Oee0Kli4pxo/QowdY0iILL6DWT6ObazpGZBMqVvhTSfU544wP4mcqNnvw4AH//J//cwA++9nP8ru/+7s/y4874y+IECBUhm045HmEoRW2tCkqm9jFEqFKymyJrw2yZZ84HpMaDrXONeblHEXJxeZ5WoZJN8/x4zGp18MIVtBeC2E4NFTGuCyorX4Ob7pPmS5JswlW5wrpdB8lDQqnhmlYVFqXWUR9KnmE6L+Fuvp/ACdAJBPMPEb4axTbH8OKj7AW+7grL5FMHuG1bmCsvExSu0p++EfEi0PM5gU8fx3pblCXNlHVIpIOWoFZOffkJilPozL7NxE6JZw+IN34GEfLA5IywssNLHKEOC0W7y4f8SgvCFSdptX9wH2qKJFIzjq6/3IQKOzpHczRLTSSQtgYQN5+gZIcQ1uUIkcKkzTYwU7nkO4hyNHShGJG6VZwooxqOkXOH7FcHHCSLamtvIBZtDC7z+IXGVb7Gaz+26S6wOi/TlHfxo5PWGRTHlk+YbtG4LdRbp2J1+Jh3Kfl1bkU30FZPuLy30PZVWR0CIN7iLCL71aoDW7Sqs6QxZJs6xOk00ckaPSVvwuFJrCquOEWhhOijt5gbe1lDhYHmOmCUEu0tmnZNSLTx6/u4P//2fuvZsuONE0Te9yXVlvvfbQIjQjoRCZSV3WJ6aqunpoesrutzUjrG/6GvulLGv9B3/GCNqTNmJFGa3Kmh00Oh1PVVZMlUhRSAAkgEAgdR5+t1dLLnRc7MgAkkEhkJrKqpvI8VyfO2Sp8rb2W++fv974yRGbniGgDs3OVdHmGWSzxrYgkX2L95Htu1Z9l1n8YjeIwfsQoHRNYPpeja886wLVQCP3BolhrKHRBqVbhdnGZgICW1YGLOfzH0CiKqsBOz9Cju+A2YP01RDpCGBZGNgZ3DbnZohTGs64djUHVe5ks2Yad36U0Qx4vHlCqnG48pFPGAEiRUtz978hsj8beV9C6xNz9GjKZoVo3mA/uERomZTwkP/kBveYlepNDzPiUTp4yWndIG1vEXg1larbHf4Nj1gidBtOd30aWS3q6wnj4n9BeB+l2qIQH+QJd34XFgKB5FR2fkvkR4zhmqCv81iWi3d9COutQPEFLyKuUIptxrmOSoEVQTWkZGm23IFjHOP4+tteiaXrE0sKvCjy7tbqyFjMMNunZG584zqVVw+69CNkEFWw8K7w3rDq70R6nyxPado8d79LH3A0O4sdMsglCCK7Vr+NfRCv8nWEKizXnAyFsphOG2QDbsGlb3U/cAF9tDMpPdeQKjIjL9StkVUbDaqCfum7ZyyfIR38CbgMZzQia16j1XqNymixFRc1rEhPh1ncpFgP8oM1g8DaOcKH7AnJ5Bm4HPbwL0R7D5h6zNCCsZsyH9/HzKd3OLeyzHyFUgWG61LMlkFOlCyzTw6ldw9rIsZcnLIQmb17Bd9eohI2gJLd7eNEGOugwFBpv+hjHcJFbV8ncHobdAW8NpnfJqpWNufAaFHYNoSowVq62TbdJUcwIRg+RaYyOJ1hrr/7KG6qiiNFK4xgOcb7A8HvY0v6VXvM3AalLPOnRcpvM8jnbfhcnOUObIVoayJPvQlVS2AaL9nP4QjKMzwkEtBq7mH6PW+mcTi2ixMKaP+BSfMzCX2d865/TGB4gzn8MeZ8Bishtki3OkUKitr7IcnxIgqAhJFa0jZYWmB7asqhMl5QSq7ZJMz4nyWYY3Vdoe+uUZ29iNraI52fYzSuoyQM8fxOzeQOdTUlnT8irVfyHHt4l3voy/mKCaF1Bmj7i6Hvojlp9DsOgXByhrQAznSE2v0mx+TWEqlBPzyGpC0CgfkooIJBYXJxnF/x8rOQEcfYmaLB7t6hqe5hlCoZFEXxyt7pQJVZyhEGFLgvU+ivo5QBV30PXL6Mtn6kd8Gj2kFZtk67tYvYfIuWUxvSIr7QvU52/Q236Dqbfo5ZPyRfHVJ3rpNJHr72EbTgox6eKdrCkjzBcgq2vk2YTSjvCa+5hdm4xqe0zWZywCDbZtiPMeAKmgxms41QpmVakbpPx7IQo2sYI1jCEQUWJpUqc2V2yaJtJZBK6TdqnP8SqUtToIdrwMAyXkS6YSZ/+7DFb4fZqTg8s1QwVnxItTrGdDkX9+motxVMHhkUfpASvAcknDuVvFBrFvck9huMTtiZ3qc9O2DYdDre+SmqG2M19jHhI2r6OrzV5dIXlzf8t1fAdJtMneJ3LWPGQS8LESQcMpvdY1q7imyY1t42p2rSNiHb/DUzDRN38F2hAL8+hLCDsgtfEaV1BLk+RWUJq18ibV0BIomSMl02orJC4jAkBbdiIbIwXuzSKBbL3Irl0OE2PqNsNaoXESEfoaJPDwVtYjX1sO8Ta+m0sLOTyBLI5RuMqtayPET2BcIu0e53YW0f562jkKqo26ZOoAlEWOFlKXhWYhkJRYj69ngsB+GtgeaBKVG0XOX6Ma9SZoqlQ1OxPjwAxsVnze/STAQ2nvpqzfQas5BjZv422Pcruq8+E3heA0ALP9CjyOaYwsH7Fed6kHDFfHCKSM1pei1rV+EhEp9Q5RtJHmz6lvRIllsE2QWOfLBkwDTYxVMJw9BCjsUdTutiLhxizx5jLY1Q6B63J977O0vYJiwLTMFabuN0X0U4PJU2c9IwyGaNUjrQr7NoOpc5IyyV5kbLsPk9LKTLDR5YZQbHEaL5ENXlAdf9/wFp/iSIZ0e7exPQ7pPmSINjCzCfE9UvotW9SSB/pNHDJWIzfR5sm5uSAsnmTUmrExpcxVIke3qWqfsSwvk6BxjMtxvkcVabU3QZWmVCmQx6qkka79Sw+XKBX8c1P50mF08bp3UIN76HP7xF2Ta5E1y9ic/6eEFcLxtkEgJP4hFa9w4fryKt8AUX2IWF8VuVPd3M0uc4xhbmK7nvqcucYHq7pkJU5a4aJnRxjSYd9bwu9PCWucqLsAGN+gLYb+LUdzOYl5OKMIE8Q0kPqOmkyYWnaeO1rOGWJUSxRhouo7SCHd9hPTqjQMH6MBYjkDLXzTVgOVo0fu1/BEBbx9DEi2KDEZITgKD4isiNE/QbT6B6xKpCWTzI/xbNruAgMf43nipKajlHtW4R2Cx8Lw2pBVKfMQsz1rxGEa1SlRjWvfKQX/IHbxr/0u6AVfm3/qQPgB/zk/B8XA57MnyCE4ErtKoERoXTFZPIW6eG3abpNouYtaH0Q6ysu2louAEQyRNkR/9/pm9wKtmmZ4c/1I3CkxR/XXuO/Gf8F/6/p9/kvG1/6mY9V7mruLZfHn+OnvuAXRYVbGMs+AFXwybXnT0MKiVH9JCdGgy6fXX8EFYKPi8Q/8v7She5NzKO/wLAchkWKHfUYmCEiHdIsUqJgHWqbWJO3yPweVZWThluUhgkio1WVq/Qnz8IoEpxgFaWXGibe1T/mSMNGdIOw9SqpWqBv/3ucIkHPTikMi1IrFr0XcfMJlhVQjt9lrSzwmrsou4HKcqzeK8gqx3JDysl9KiGQw/cQ219Hdb5I4XSJzr9HPnuIrTVGuEZWpbgaxHKCQMHyCKJ9KreNXU2ZN7YZqIQrl38PW2nyfIQUBavMIoFGUVHiFDFXpcUhmsAKqKsKbShqRouvba6zPHuMeX4bXWRYjQl584XPduypEMiLKz6fIDLTBdb4Pchm6PaNT3RD/9mvpVn3NzhaHhFYAYEZobVGt64hhu+DWye2TNLpW9hOA9vdxREe29E2k2xCsP4qk3xBaYXU5sdETgO0wrNDQqdBqQvS9VcwhKCaPMIuK/zRHZpVgbUY0Vj7KnaeUV36Q7RhUw5uE4op/ewEyoR5nFIPtzGKDFmkNFE4VkA0O2IjnpAUMaPxIyKvgRlXCOlRRuuo9VcxTB+NwJ4+Qbg9erVLK+dBfwt/eY6QIM7fRpBTeV1KIG/ewrhhMz79GwaNHZ4IQceEeVkwGt0lMj2yfIpl1iCbEXpNJlmBazdoXv5nGGWCcNaeOiTaH9sH+cl6IBARgftBY5BatUtiCONiTXDB58avVWyWZRmuuyrkeJ5HVVW/zre74JfEio8QumLLXyPzW+SNmzhVgTW5jRjcofK6GNEGajHE3fgS5eQBYbBOYkUMvAWgyRyf+um7GMUS8/hH+Duvke39Lu78kOXihKnXZm3zS2Rnt9HFguror1gaFhtbr5M3L4E0Ucsz0vouNdOllswgW1C1r5P5Lahdxj3+Dsb0gGL6f6EUEm37lEISFwm6c5OJlPjCRmYj9NmP0NPHqNkB8Uv/O3xpk+uUd4ZvEI3uUcNgx+2SGw797JQQ6EowhvcQ0mR09D2s5hW86UOi7vOclynHs/fo+h1GyZia5XG6PKHV7IL+6KTjPD/hPD4jsiN2vP2L2KhfIxrFyfwEBj/GfvQXSDukyhNE92WUYfJwcZdFscSzHbKiwDEcLoVXkM0beFWMSsbo/g84mj3ER1FzI2reFczDbyEXpzjBOtrrYixHYNcIdl4kbr2GqU1SCionYja+R7A84bf2f48jFGcS4grM6QOS4VvMm5eJUkGRTnANC5ZDysv/mNit4VdLLC1wnvw1a7Vd5MFfQ7iBZ1mcrr/AHaU4mT/iZrjHpdoO65ZP3r+HkC6m5dAslixQxNYVAr+Dq1Icu4XOZyilECc/pNQZYzJmravsrr9EO8lIwxZJdInA+NnW70orptmq02BZxOQqwxUGZ/kxg2RA022w6e48E3p40mfN7zHLZ6z56x8Ro13wAYqKJ8uHZOmS+pM38CtJK+0ivB6YAfr8nVWcps4ohIfs3CD3d549vzJC5v6qq8M1LKZKsZ6MsQ+/hVFkJEEbq3mZvJhhRD3MR9+i8rsk0Q7DnT3O3RYv7nyV6OjbFHmMWAy4uvYSxGeobE7shEhRYFgepS5p3/6/kmYz7Pp1unt/gNV+DUtlmHf/W4p8ichmiM0vM1r7LSpd0loc46YjytPvkpkO88kj3O4NarZP22nQNVvIdMDQbaB3XiNfHjBr7HNv+AMkgtLv8oVwk3Y8I5AOQWRRLM8gn7C++zsYwSXE4C20lqhgJUAyyxnoitJqfmy8c38L/C0qXTLJT6kvjvGzhNca+8xrN7GEjfl04v1swS8gU+nT32kqXf6az4oLPitCwNHigFk+B8Cu29SMjx53e/EQRvcRbp2i+8pHLNZXaBQKicSTHmmVsKzm1IwWUmjE4F30cgjLIY7loY776LO3cdp7QE66PMNXFZbfwQ8aJLMjchUzSE8wrv0BG9kSMTtHFgvMw28RlgnCckhsEw8Tv1D4pk9V28EwXeJsThg2EMc/JHdqZMLlJH6CH7aoLw4I3Q2yqiQpJzj5AseL8CYJ3Pnv0RSsd68x0QbzszeIR7eZljnrN/4lIrpKXrtK3HsJs3ODzPZJa2tEpovJSpiz5e6i3Iqgc4I4+T7aa1PZLQp3jVTmaMvHcdu/cChS6W9g+QPajo/b2qdhd3DFL9AC+huIM72Dnh5gBR322y+iAoHT/xF6OcDSOaKxQ6khoyAulqiDP+coPacbrqMME2s5JGo+h60MnJO/wW1P8PvvMh/fxfAaVNlV+v0HNFROTWmc2RFR0KUc30U0r+IJk64UVG6NoWFz7ra5sf875I+/Rbn5OlU8QOz8NmYJ2/422fKAdP6Ee7NDTFMyn50ShS2OF+dc3XgN1+kg+/cY2QbLoEbo7CCmq2hWY/SIYvt3yYtLWMsjzOYlKulROiFHtR61YoqaPKLRvIIyXDQGWq7m0lY+RJ79CBCotVco7I/b+F9wwc9DFPMPbvrZlCrYpep98VOfYy0eIyf3EcPbGFEL3CaF5dLXCTo/wYteZ5gck6uSxOkglMYKF+jlgDJo0h68R257WLoimTzAlxLbCcnTObL7IsqyOQu6jAV0Fie0ihEi6mIO7+P2bpKNHyMm71ON7uBd/WN22y8wzA3U+duoSjNSkuatf44/O8JQisbx9wl3fpv7QpEtV13CVmSwffht5On3qCgpb/wztNcj3/5trPE7T8WsXYzWLqXOuJ8OGC/uU/ciWlaHkoIni8c0zt9inkzYCXcw3QaFt5qP5eElTKcFhglBF5L5r/lI/v0n0ynH8yMcXTA9+z7LeIBvRexvf50k2OZ+lWEFPTYrMA/+HBF0Ua1bjHsutd4rOMUSMTmkjMeIVgutK8piQUYHpQCdYZ5+B7P/Y/L4iOX6Szzw23TbV2haHlU6QqsK4+yHIC30zlfJpeSHXoeXl0fYk0eYRUq1+zscLw8waxsk2TmNjRfxZ30Cu4U7us+jSnGoS5LlfdzZAAcP0dii8OtMRu/ilz6t5IQsus7QjQiCLt1khK4qysv/GebsCaIsWJudY9SfowJkGWOlfXrLc+bNSyz8Hq7h8HBxl2URsxFssCF9jP5bEDro3suUZohRzDDLd/F1ydr214nM4JkL2qex5myt3HI/oxONECAmj9BVDkmOmQ0+sia7QLAXXGbuzvAM7yMO0b8MhSqYWyHtzg1G+Zi+ZeNlJ/TsDYRWeGffRccjKjOAjdcorSZKeljdb9IkxRCSe7O70HuZrMwIixHl4F1klVEsT8lbV9F2QN/2WQzfoZMldFvXMNwmWfN5SuGuJD3zdzAdFyPOsNdeRB+/QaFKfJXTdTqYx28w9bdoVym24VFaEfeEwdSvceP6H1BmKWHXYzg7pFmkuPE5zE5wui9B60VyuZoPm9P76GmfRnQJ6UXo+Rnn/e8wrW3RPPlz2osziK4wSU7wRz/iSRnjd55DdV/AbFwjWBygJg95PhnRv/ZfUOkKBEiVYp79AIoYujfJvS2EVpjjuzB8D1XfpcpnF5tKf49wpIslLQpVEFkRHxaalbrg8fIBSZnSC7qEdoghJI2n89/T7Jiz+AykwpUuEpP96DIWNtdrz0E+wD39Meb8EWY6QNshSe8WfnqK6N9G1zYQSMrn/zfkyRDJAGd6AK0r5JOHZF6AXb/GabjDhreJHQ8QsyfI/jtoNObwbQy/Q5aOGVNhb38Vt1ggyElcj/z0R8SqxNGCqPsyRbDJWRVTUWJIycjrctq6glnlrAnNZj7Fb15FBpvouI82AhqzR2jzDEJBNTlG2TZ39Tb9Zcq2v4fX+crHxlQISFTKoe2uasBCfqgdRSNVhparDdlZsYp001oTV0sCIyJRMYt8VWMapWNqqsAWDpfrV1jkc+p24zPfSy74h4tMh7wVdTgpJ/xR7xX4jFueW3aLrwbX+e8mf8NL3i6XnbVPfqDlo00PuTj53D7zBb84pVmneuoM9Ms0ZWoNVesmhvkATJ/CXR1vsxhjnP0IgGrtVUqr8TNfowi2EY1rTAZvIRqXKb2QuekTpjPyeIgUA8T0Hlajx1awwby5w0mVYj36n9jVFbYdMEmn2OmcaPNLWNZtdG2b2HBYnLyBufk6uTQQ0sKdjhH1HZSUlE5EZUiq+/+BphOSWBHK9imO38AxPcT5W8hok7x1jWmRsmZ76NMfUc4PCWpbLLdeZ9G8gistluUQNbuD6L9D3W1QdJ8n0gKjiJGjR4zTMWV9h7y5Q2T49AyfZbVgVtvjrvRp6ZhSCSb5kv1qQmTUOYgfU2ZjuoP3aJl1bgVt9HyELu5CY4ei9QJOOqE8+EvE/ATVuoHKFx9pZvhZTIohh8tDPNNlL7iMFPJCePYhzLS/irwExPA9xOY3PnVMf9qUpWl1aDRbCC2e/S73d5D+FjkV54//A+X0ANNw2bz2vwJ7nbbVo231mOUnxP4aKp1irr/GmhHgkWPOD7GyBUZ3HyudcD6+gyXAK1L09DHrVggbX0UuRjB+QikqTpvbVF5A11BYDuxO7rIzO6W2/TrG+D7YPkRbOKZH7+QtZDrB6lxB2i5JsE7Qu0mezpmVKc7hX9IKN9F5gY6HWJfWyWovsP6T/1+jjTv8EZXbQ1Eyrzv0lUJaDlt7/5Rha5cfDH5MYDv0tca2PMbJKUW5oNG+CssZau93aFYVreSYanbOXCvm3gYtsbJQKKJ9LCHQCIpw92cej0wlPJzfJyoXbGQLXG+TsnEdMzkDrVYOg/LXKhu64B8on/tZ86//9b9GiNWXKE1T/s2/+Tc4jkOe55/3W13wGVFUFDrHEs7TC/sHSF1C/zaqyjDnj7AxMcrbSF0iZwfIyX3M+WOq6hZsfZPScAjCe6AFQ7/HmaoodEYWn2GVC+Tp9ylNn/LcRl35Y4zqW4jZGVvGDGtyiF0mlF6DzHLoWiHi0Z/i916hMCTV9BGGTikf/hky6K1EFmimuqTIBqyPnyBMAz29j2xcIkuHjHTFRrjGcniPyrBw6tdJ/SZGmSIA03RxtYEG5uUMOx0hsjEYHnL2kMNwzrvDd6i04vc6z9GrEirLp5g/YtncJ17/CtJpMI1XXQxh6WEZq43ryIkQiI90rigqzuNzSlUxTid03QRfXDji/LqYVzPi6ROs4XvofEK9qhDrL0DnOnM7YjZ7gCkMDpaPicwasCog2GaNMl2glSBfPmS+PGaGIDMk2+P7aCvCbwa4Xg09eYh88p1VB4vVgOarzN2QsWHRKmLcKsOMEzYmj2jaPoP4DDedcZ7Pnl77pqjsmFRl2P330L1bpP230c1dyrN3Ecsz3I1XkIaLsF2U1Ehpk268yvD0x0zTM0ZqA9fp0TFsjPk5CIlOl6RViVvFqHxK5TQx4iXm8RtQJLD+EqWU5EVOXi5ASw7MGrWdl5Ba87NK8hUlBgYSg47fYRAPqDkRjnApRcF5fI7Sin48oOP0PtRBK9lwd9j0fv6k/TeZpIqZZVOmDNCqRJcVvpPjmi4iHQFglAk6PoNgBzF5iAh2no3poppyf3qfUudsR9vsBxvI8R0cBbm0mVsBlb+FtfYKzfgUOT0gXZyTXvodbpcJRj5lXq3EgYY2CdauoeIpsnmF9PwtVH2fyuvhL/s4Zz+iyuYUo7vk/jpulWILl3k1oJKaDIkwfYQdkU3u4MWnJIM7eHYN8hmFs4NORrSMiNbaC0Snb2CM/pwk7TPf+xrDsMfb2TluMSIQAcIwKTUc+2u0vA7W8Q9geUKWzTirbTGfP2DN75B5IaXToGP4uNkAcfJ9lC6xurcowpW9fKKWLMslkRnhSI+T9IgyPiE5/hvWvDXCIsXf+W1kscTov4UWEtV9idKM0Bq2gx1O41N80yc0VhEmRjFFS4fKuBDN/F2h9aoz8Cf89EJfAGL8EF0V6OUAozZGuR84kJY6597yPcxiQctuEwubwdPv3ZW6Qc2oo7w1jPoEdEHV2IfTH1NYBnn/TXSVUC9iivo21eg+Tm0Xw3A4LaZoO2RZpSR2HbcRwNF3kPmUcH6I2PgSDT+iFA6h7eMefRvVf4fKa5EFXWYH30WqHKEKHF0wf/wt3K3XGRcJYfw20gmwDJe0/xbG+BHe9tdXG7WYeEKwNB20kJTSoiKhVPmqu1yXiI2v8LCccndxQEfBWnLEjv9BDIPEIN36bczWTbTpUdhtzrIjTqQDVcV2PqJj/4wC6M9AGR75+usAOBf3g5+L1Bl68gRRxcjxGCPaQ9tNSCeY5QL676LyOWZjH5ZT1PyY2DLxyxQnmzJd9skVVJMnOI3LcP4mzO9jzw6JliOc7deI0ykLaeBlMTKfYdghJENcVWDlE3Q6pJo8Yqk1wu+xWSzIR/dh7QUmZcGyvkMatqnFU9bG71MsjllkYzxpkozv4NX3eGCt425+gdM0o5vMiaolZqa4tzij5ndp+TVC4UM6IC1G3FmeIIXkxt5v4+cZldfkfPGISed5/GgPr3ULYXx0tiKWZ+hytaYU8RlciM0u+CVQ/gZycY7QFVX06eIRjSLXObbOESgkGnX0fQq/SYLixLIpDr5F5PUIrQZDhsykSbb5dZx1gXH6l6jb//eVk+W1f0K5+UX0+CH26H2K+RleM0CmU9Lj71Ouv0BtfoCcHlIa9ipO03QR40e4KiWbn5JWMXOvjdHYpV7E1HRFqVKWBBy5XczRfXrJiCAZUc6e0Oq9wPFiiC0E9eUB4vz75PmUSleEVckkG+G5O5Rr38B8Gv+Tuj2qcoQuprTMDlWR4OR3MXSBLRTCCtDJBC0E/JSbUWnVERc1eAAUJU/mjylEwVkx4tXeLdKD7zDxamBa3Jveo6gKIstETA9AGejZMVZtn9bT+67I3meeJxS6QpQlevPLaK+F33yJTMfMD/+UjfQca3IHwjWsMsPp32YebWC1rlK9+ZfUUYgiR7sdpBWius9DmZHnMaXToDJy8mSM59R5koyZOzW2HZ8d6cDwfSbHj6iSU+r1XfzZMXm2wDdCrGKA2btOsDiAySNE+h9JrvxTzquKTrkgnJ8TVzFF0MPJ5jREgI2BjM8wyicYuqRQJnb9OZrBGk3pkz35EwIJRrhFlhyQKIGTjsCpIapjVON5zOUJFRaVsLCSCV79s89RfhFxgNYg/A46nYJhoqyf3aT1m4ohTBrm53MfblptDHtGbhmc5w0kkllyCloTJCc4h3+FLEuM7k1UmcDTJiMhxEr8iOJSMWcyeA+rdZVJsWSaDwgRWF4DJQ2sxSGSilq4Tp4/odAVMh1gHH0L26mziLqMD7+DPbiN3bqCoxQ2EhtNZrjkg7dwTRcn3EInS2zXo0AzTU/4TnLCA7fD1Wib7vlbFMs+7cjFDNYpkwVKacT8ELyfuDUL0BWFcDGVIOlc5+D8DXpeg0dv/9dY/hrh4oRG+zJFNqdVxjh5wt1A4dY2adz7j3jLAbauCK7+F2gZYFQLnMGbMH6fyuuhJw8R/hZmOqSKR8hyiZw9ptz82udyzC74fLCEw/X6c+Qqw/upee+imjPPFwCM0zE366vox5/UhobpEK01p4tj1oNNUIJFMUUgyfIhm/MjrCpGpFMYvk/hNxCze5jRFlmZYg8foje+yNypc64qQivE9FffabNM0FVJadrUjQCxOCKvDNywiyBHCoE+/yH5+CHlc3/MhIrTxSFbizPWxk9QVoDZvo4av4+99U3MxnUUFbXpY8amjaVLzGyADLZpzu9jvPvvUV6PudK4l/4ZYvAWzvF3MMYPKGs7iIO/QgXbzOdnVIFJXDgMjQHb3mrMMp1gCAMTG6U1yyphlAxxTY9rkUWlS6bliMb8MfZ8jPBb5J1XaDkt5vkcQxjUniY+2NJBOU3q7WuYwqJqr1zNQlkjdC/uBReskOmQP+lt0DZ8Lrk94uVn3/f8enCD+9kZ/8f+n/B/2PxX2D9jU195XeTy6PP6yBf8kvyqzv+lVaNsv/KR38nlCbpIn/58DI0GUhfIYoGywmdNs1Z6hk5OqfwG9c5N+lXKIlxDCAM/nRAUMeP5k6dz5QiCHtPhHazJfaZoHNMmVAVFpQnLJaPTt+jIAGmAnj2mnU9h2WeRTKiN7iNUReaEWG6dxGnQvP//g2xKmQwpGruUtHDdJoXKsLwG+eh9lO2z2P4dekLg9N/Hru2S9d+lMjyqShO6G1h+gKGhBBxMPMNjkM9pqAyZz5k5IXNpME/P2LJDGkaHDWeLNE/RWpPYbfpxH5uSSlUUMmecjqnrjFk6oh6GWNmEqiwBA3P0HlLlIGMq6WAYFoKCqnnj5+5ZCQFn6RmlKpnnC/r2McN4gmVYXA6vXEQQAtrwEEKCVmDXPnVM59WUJ/NHSCm5VLtCWOQIVVI67Y99tyoEJ+kBi8URWTai7XagTPlwgIFjNTjvvIhWBX64zaxM0bN7WItTZHKMGoNdu8QuBpPzH1NKB2v/93HSKVAiZ/fJsEhVij8/QM+PiWsbCBRZ/zah4aJP3kQZFrJKMfI51eIUqVLS/ruo1mXE+ssMGzdQ3jbpnf8zZf8d5Oxg1daeZyi7hVbw4QYCs5hhDn6MzmZk9S2OlGJuNVifPUJMD9mJOpxGW+SqIHE3sYXDRrTJ1FtjHGxh1WxOlkf0bJPupGRaDhhO77Dc+joazZqzhZI2We3azz1+83JGpSuMwW1mWuNmBa7UlKMnANjt9DO9zgUX/DSfu9jsy1/+8rOfX3/99Y/87Rvf+Mbn/XYXfApWdo7O5zwh57yIaboNdv1LH42ckgZYPpQxushWVovZEmEZCJUhigXkCm04iPkRZedVys5rAPhUbPgKe/mYcTIlr29TLU9YSpvcDCCd0jR8gloP6/gNrCqjiLY5RlHsfoOtg79Cex0Y3EE2tsmkRTB6gnQblIszLNNGGRbJ6Q8pL/0+884lGmWCWBxj6gq5/jJIyWPDo1Ht4aiKqop5PxmzsfeP8OZPSIMNFkLR0ppC5wROjWD8mKZhYdeeI/dqFKoA4FgLWr1XEbMnrG19jTO3Q8t00UoBK7GZKwOu1TfwI4kaTRH5jPJDhUeJpGZHjNIxrulgy4sJyK8ToaGSBqpSuL3nwW6TbX6d0ogwdYFneiRqwTxfME8X9PwunuGttoqC3kqF37gEhiQWEr/3IroSVIP3kIN3MKwIpQTCb6+sjes7GCqmPH0D33BIT95AlimOLrHiU4rTI9baV5lYPmtOyI+Tc3KvhW94GEZKajrkSiGWJwgpUCondUKE00AUKZaqkMs+VbvLTi44j7ZounUCabIzfYBM58j6FkXzBcp8yiQ5pRocIuaH7GBjFCk6nYEQqLJAtK9jZ3OEKSl1xbrXQX/KDPA0O6Kf9KnbNbb9fdbtLbrOGgbG0+uGILB85vkCz/QwPyHn/kJo9uk4hoNtOBjaJGk/R10byPpVSrOGEUrMfI6mQhsGKNB+d1VQRHM0TcGOmZcTFvmUVnrORnAJu3FjVQYvF0g/4FjHtC79Du3z2wizRlDMyVrXifMRVT7CdNugcqr6BpkqSMYPaOQLNAZpsSRYDrDHB2TxKVVjD6E1cu0VisZ1TvND3jj9HtejHlev/C42BlqliAd/hsomuM1tVDbBDNbxnQjRewkjuArSwUqGlIO3mI3u4hoG/d4trjeuk4glrgp4rvECw+yUSToiGd1HTh7hujWKKmdcLLEMh/HD/wh5jhWsM9+J8PIZk2KwslK2TaJwl4qK+7O7lKrCMRxu1G9S6ZJKmNiGDWi07aGFgVwcorNVAVcuj6F+A4BA1rgSfnBttyd30OOHYFqIjdcpzYsi498Vm/4OvhlgS5vI+GgEsAZ00IXpIcK0qayPFuxPsyPm4/cxzt7CdtuEW18BKTG0idJq1f3TewVV20FbEVoaOHlCKlJMWbEcHONlc+yNV9FGiiF9+u19irxDoMGcHGEEO4hwncryWBQLRFVgVgWNaJfzJKMsJmQnP0DMD5HJEOo7jKsKywlpOA0GhkNNJbA8p+6FiPF9jOAFzHQI/XcxnBpF9ybGxitQxpRbv0VDC5Leiwyn7+NaAdJt4I1+SDUfEaiS7c42sbtJJ59S08dIZ/1ZFJTQCmv+BF3G6No+VnJClPUZIch+bhDEz+biXvDZ0cJCugHGwQ/A8pGLA3SriWrfxDz7LjposZAS17SRIsAIt/Gf/E8YpktmBdSaz60cLVo30ZbNKJ/h6Ry3WJIEKwemqnuTevp9rN7znM/7GEIRqZzS8jFMDx0PmY/eR7SvcpKd0T67TU1bVPGStimIVMV7s0Peymf8XtigFrTJiwVzFF7rBokTcqAKavEpL9hdomqBzJe4VOxHW7zjNuh4HYyTHxK7TeT4PbRdo1AVAzTr0UoAuRftMUyHBOEewup+fKy81kqUAWj3Qmh2wS9HaUaIzVVd4tMuVUorDpMnHC0PcXXFC0GDhvEc82IEKqOqYmppyXLzizxeHvBCs8WNxg2EkLjCp5BgOw2U5THHIpsdcnrpd/GFZidco4XAmjxGDN7HcEJMVSHzmCIZQbiJE22u1irn76HcOnLri6jFCaETUUwfkp2/y3Jxwlptm6D7Im9rk73eq0Tv/T9Rlk85fUC4OGA9vEQjneCMDli2rqDOJuTNq4ztAFEun3Z3Swp3/dn/3TcC6mYTpRWdfI6eHWAAl5sbDHuv0mw9h2O4VPkc07Av5kWfQKEL0ipmUPTJy5I3/Q7O3tdQ0kInR1hK48+PCE0bKfxVKdprYqR9RBlTuOuIYJfm+lepok1GXo17CLZql/GMFuPiBLIZ2fwEWxU4eYwYP8IppkxUwYbTZCFNAlVi1DbRVYnhBsj5mM3kHN25ia4UjjBR+79P09tnpN7jYHJA33BYX3+N5fSAzAnxpIVenJLpAlHF6GKBkpLeo//EPBmiRg9w15qkyRDsBqtgIMUsm2M4DdJok1pRYLlN1OTxKuLTkAhKtHQw3BZqeA+zUgTpGH92wGk+IW/fYpYNYemwDDw8ALcB4hAQaKcBgFEtMOIByq1/otPxL0tev4rhddGGTWX8fPe0C355vGyE339ISY6MOhwLA8e0OI3P6CR9bK9OPYsRbkT5oUYSWDWTTJb30Odv0rDruPGEO2aA7D4PZUrhRDiD2xjZnOz8hxSd59gN1iA+YTZ+hNG6ghNPcbe/hAksnDqRUuRUTOJzNAXB+vPMq5Qpko18jtvYxUynRKbFWvMK1+M6hpbsSYHlNrCf+1+jsgWlsJFug8Jpg9975qZR1q9iGTZaWlS6QvV/RCYlUyGw7IDEsNG1TUw7Ilqe4+Rz0s1v0g72WeYz8tZVTFUQ1K6QOlvkCMzhe+hsjlj2kYaNal1d1REMB2WE6OZNRNCltBuffvO74G8dS9hYxsejaD3pYUqDUlXU7PrK0fJDtN02Z/EZbb+DgYkWGtMweTR9TGf+mNPpEbtSYjd3wCiRcZ80nVFWTzC7L6PsiIldZyAFR36d3uYX8U0brXKCg28RVi6REZEHeyizhjW9jzj4LmVyirU4QfZeRHpt8qDHI50TTB9jpFNmToQM1xiqDLO+zcCwCYoJ7umPuFlMWeteYzK8ixAnXPHrVNWqiUoszqja11lmp8xERcuvUROXVq7lnevoQmNbAXMrgKLEM1fr2WFxzuH8EFMaXKlfw5UeFhbr3ioaXQBHyQFJNiY7/SE9p423qDAaCyKrwa1GyKp9diVIdlXBpfkZRbbEad2gkBcN5Bd8nGU+5buG4pve3jPTjc+KIST/ef0L/FfDP+e/nXyPf9X6ZBGwctsYi4sYzX+IaKeBEAcf/KwrrPMfoOMRZthA1a6gDJ/i9HucLJ6AtGld/gO24iGikpTRFQgkCytiEa4hl31cNEG5wC5SMl0Q6Yq58DAb++h8QeG0CJZjKsMnNw3Gi5KR49GYPqAtLM5Fhb14QlT/KsXsGHvxHkIIrCKhQlM0LmFUGbPaLk0hYPyI1PLJiyW+1BDeRF6r4OSvofMcdrbAqlvI/juEekkuJIUGO1hjGp9il1PGR2/g+T2caIv3wxbD+JhCGdxoungy5Ln686RVzruj99ECTENSsxoIJJETssgFO2svYlYGZX0fMT9CpEPARC/64GmkLimjy7D2yrMo9k89Nhrqdp2kSDClQVKklKqkVCWzckb7E+pUv2mUdhNz83VEGVN6vU997CgbMC/n9JMzgnyCOx9hY2N1nyMPL33ksZqKSTqjuf46wehd1pvXEd72R6atjvC4XLuBosLEZsoIP5/hTB+SlzlzN2eaL/FND6d+CWmFmKpEei3U6dsoqUndGpnfxh7epRzdRZ39AKNzA19r/No2rt9DTe4hqpw0GZJkMxrtW5TRHlU8oDy7TZcQ6V2maN4gLWKUKsn9Lm53A4RL1n2ZeTXBNhxc4SGXR5RmiCxSUql5oirs5RHWcoBhb6LSO2y7FqPZAWU3oAq7lMsBJoLACrk3vUtRFZxXEBqK8XLMVMAg69P+BSN+AzNECIGwQjxVMa5GkPs41aqpTFfZL/R6F1zwEz53sdn29jZ/9Ed/hG1/fKF0wd8eZjF+GqGXIHWG2brBNJtR+uVTcUDOYXZGXMbsda8R5TvQuoyanSLCDmV9F5GM4fLvo/v30EWC0Bby9INJrgR21RTdf4QSU9KoIr/2X2LEA+wyoTZ/go2B7W0CLmaSMqqOudfrkmPR7r2EPvwbMn8NQwRoPcPc+hpi9hizdYMinTNZPGKBQgze4n7nJbaXY9o3LhMef5vHg3c5sDzM7k22shmtLCYP1qjEFodOnbHYpG620ItTwmYToSVCm8jGJaQZUWKyF+6zLJdIIek4XXKrh4j20RqeTR0MuFa30WgCGSGFoJEMmB29gUZgrb/8oeK8YNvbY8NuIGWAwcfFOBd8fkRmHd+zmF/yCSrI3N6zQrApLK7WrjMuB2glKHVJx+s860AoWs9jRLsIw6HVG+NUKQ1nnaWwyWyPyvGpzc9xzh9R7fwhldujJETd+zOq4Xu4ooJwE8P2kBqmh98lLVNqAlwEor5HV5gopZHpAsqK2KpRNa9RLI5Z87tIt0FaZJy6LbL0kG0E1nzIbP4WSjRIwx069Q06KGr9byNnM1Sh0dd3KA0Hx+libzYY9x9SyQV6/UWk5aOKFN28Rh5dg7Bka3nIupRo56OTD4UiqSbYGqRRI18c08pGFFVG5q7hyQDzQ+ewRLIfXiGtEhzpYvx6k5j/QWJic612Azu8wXi6wJYO8mm8XGWGVL0vIcQqWkZUGZVdR6M5HKecTBJ810YZkl0U7uARaf8Mp3GDInwFnbxP8ejP6OZzjFv/nLL3OlZZoLXGjxe8VNtiJh1mpz8kKEsolkyEDVYHJUx87WCKDla0hxw/htoui96L9K/8E1rBZQLhw+IhxjKhKk/JywX16RmG28QOWgyXR2RWwNSwyBp7RM3nMFtffNapotZexBi/g7A98rLgRTNksygwvDqxv8NMFWgkQtsk0iAzwInHBNf/CMuOsA0fPbyLQKKSCaasKN0WueUglc/UiTCrGEuaVE8rsaUu0Wg2vC36wiTa/31cbVJ6a6vPZX8QVaGt6CPHSi4XMJ8hpEQM70IyXf1ePkI2LqOCi6Lj3wW2cOg5P3shVTSfxwi3UaaHku5H/iYxCcoMTI+mYaLjc0bSYqu2Q81cFR2UdFH+1rPnTHuvcVzrYJ6/TSEqHCskaF4hCC9h2i2i+IjE9OjkC6LJD7BmE8R+jaq2hZ4fUO3/HlnrGiOvRi4UiZBsdJ4jLxLs1lUSfw3dfJVFloDn0zl/Ez09RWuJbF5mYHsEyz5OtIkd7VMUGcxTTLOHKoG3HiC2thi3d+hLm158zrz/PmFZYPhdSuESVQbXDBdj+gOs+TH28pRq6/egzBEqRQ/vrsY2G1FlKa5esu03SZs3aVmdz/8gXvARNBJVv4zIZigMWPYRbU3hbaD2/pDZ2V8zz+eUUrJlSDwiZPsFlBWhLA+7exNreA+lTAppYjR2UbriPOwwMUNq7RfYXQ4orAa5DmhtX4PMROVniNkJ2fGPsNpXcK//MYdeg7eWx3zN8tGTc/zIITs/obIkzTIntB3m2Zyaqth2miz8dRbZiBM0gRHxYlXhL2awGKBsHyMZ0Yq2eaX7CowfM64K0njAuneG4zYolCD6UNNGZDSJgp9dACzcdcyd1bW3NC6uwRf88nyWffa8yplkI44XTx0Fale5ufFbLOwAp/8Wym3SMgzSaIeW5TPMB1z2r33EPamoXUNsfgUjPkf3brAolxDtMnDbROMTdGVheHOk1OTCJrryh9jh2+TTQ5SwCS0PJVyk30XXthFWwKR/m+74MWGwQSksuPdXhLlg//o/oYp2Ye+3mL/5X5FqRdV4m2a0Rytfog3JsLAorvwR70mTljDZ9TcBQaWWCKGRYrWOcoTH9cYNcpXRivvABABX+HS8Pdz4EfL9/4AwHKrmDdTWN1HiYl3wYRzh0nBb9KsTdu2Ijqoomje4Ew+YLc/5ouFgnb+Nmc2It76B03sBoyiQg7sIBG4woxgWYPvo3GY+eJta4zKzybvsrjk09TGlaYGQ0H4BEfeRay+iHv4nLG1wqjWN1sssjQqZjMmWD5HpDNPz2A5WMfPlra9RCImZD7Fn92gYJvv1XWzpMrTqOFf+gHjyAD/osTl4l0E+gnCbyeyERh7jLscY668glUDUrhBFl6mJjHlp0HJq+Nk6fStAWhFl9xpa5ZjzvwCgEiZ66wugIXdaWMkEMy7oOW0SaTGrcpbLMXF0g7Joc3yo2YlP6dkmRvsVtOdTmjUEFebZD9DZEmmYGFtf+9yEYRr5mTalLvjVEdkEtMLEZEv61BrXyKqYh9lj5l6HhuGgVUBurCHOzj/ig5DJMWX+kEwX9GcPubn2ZTy7RprPUcEWbbeDzuaodIzrdEmcDtKMGDkSwxnjVTmF5WIJj273JaaN64TtG0yXRxidK0wG77GYPUQJk4bpEmqBNTmmevxtZLTJ7tpvE0T71KwE453/hljFeI09CruN7TgU619Et25xTs759B0abpM1e+OZY4BAk5tg15tMTY+1F/81usyYu202H38LnSd4/haTvMbsOCdhSFR/kXbjGmbzFvnTSC6EoKpWTWKifYU8WG3glVYNc+tLyGJB4fYuGkL+F4QjPW7Ub1HqHFd+3F193dmkZXcwhCStUkxpYggDKUAIAyWgivYp0wGVKlH5gjLaZBzsYjS+iSEzECPq8ZCoTPGaL3BeavJqSOBdxqxs9CxH9k+pwg70XkVN3qa89x8oTQ85eYS+9i+ogg02D/7fHC/PkK0r1K2IZNGnG2zSD9cpzQ56dh+5OMWZPKDphNiGR0xOU3gIy0Pv/2NUlaPDyzwc9RHFkvP5EIIOdX+LtPlFzOUpQZXilhGBgmhUgThhavTRQlOokrhc4lo+u9E+o2xI8DRqOVdHFIhVXHVRgFtHmat7hfypuqYs5oiixJA+YnmOaIlPbNr9LFFsF/wDpSr4th9SCXjB3f6lXqJr1vhGeIP/z+xHfDm4xr7zcQGL8jrI+cGv+mkv+HuC1CuzCyUsCm8TczsEvbpPG9USnUyQpkQ++StonCBb14hVRqUVphSo8fvIdPUalhmSB9voyuPsuE/ke6z1T9GzMe1yzKzWoL52g2GZcGyFeI3naBkevnqLSlochBv0R+9RMyTR7IhUWlRlRr/zHNKp0QnXMKOXUcNHmI0byPZVtJTMRncol2Niy6PTusbQCnCdFnGSIpJzKkLs9pdwp/8jQhpYeYYuEgzLAV3i7P0+ZhkzHb6HmQ4w2vukVsiwTJFOxDoBICh1hVwuKJdLDpYxxuQ2QdqnuXYJUZ5hunX2/SvkfoaNQyGNp67EWxgqgZM3oFiuGi+bX0AJ9xdqjlpzNqhbdUxhMy3HzLIFpjDwnjbtXrASnPEZ1kmhVSMp763it8uUZTHHttor19WfKulJTDaDTc7jU5q7f4jpbCCWMWI++6nHAVENFdh0FBjDh4gkJpcWM+0xzgy87pfpjB6iww5ObR3x7r/HWByyWH+eB2aLuRPxku1j+R1kuSAvlsQbX8S1AuKzd9Czx3jtGxSzY0LDo9r4ClWZUx39FYbfxckztI7JrQiv/Txq/cvE4Q6Vv4dGcJg8IZ2fEY7vse6vIcNtlPRQwQ5zv05rEeMWik5iYw/ep9UKqc6fkKZzWri4ZkDb8DGERyU9fNNnWk3JMcg3voAOWkgpqQtB027/QsfOkwHXajcQ4R4iPuMkH5EJm7a3JHA3KGuXfv6LXHDBJ/C5VwT/7b/9t3zzm9+k3f7FTvILfnU0GqUrDGEiqhK0wsAiECVjYdBwarhVhnH2I+JsgAjaxGbAY/rcqN1aZSPXn0MLA41Adl6gnB5ibn+ZKtyjmlaUd+6s3uzpqkqEJeX4lLW1NapglzK6hVm+TZU8JBi/T+7XSaoCNl6iWIwR61/BWywprIrTYIegkVHYPu5sRM3pMityJmlC1yiwms8hLBfbcXGUwqpyFtEa9XhKXObkVg2bgo1gm/rRjxFViTk/4craa8yEgS0kcVngGDYmFg27SepvYNWv4ggH3byKJyJu1V9kWc2JzJVDyictFgPjoyIEkgmw8i8X+Qw+1AnuzR+gxw8RbkTRfQ0lL4SXnwfLak5cLYmsGq74SaFFsBasYyQBWkP1U88xMGmbPWRkMC1GuIZNopZ4MlgVj6069vIJncEdOrZH2VtnxpJHpaJjeqTKYL32RbIDiS5OsEKD/uQ2SvtE3SZmtEE2f4y5/hpplZIWMYHlUWtcpzp9i8thG5Vm1MKrqDJjkY0Y2xa2oWmdfJfSClDCQBVQeZdYemtY1V3y8ZRyAcowKKyUyLcw3Qaz4RGUHsXZEbI8ZTR4g0Ln9K7+I7LwEvPaDkHjeaSEcT7iZPo2u/mUxmKKhUSvmRQfElFM4sfkh3+JLmM2dr5OY3yfWdIntEO85vOfeBwMzI98HwQKM5+gDOei4/szYgqLlhehltYnXm+0ZhXVaPgfEZoBxKmg5l2mZgqM7AH2bEYVn5ELiWMeYJ4/xrYkYvqIcvObiOQ6RdxnkQzQjo12OjgGFFJgVDUM22A5OkS1d8jHMXqxRHUchBNhVBlFPGDqr5PPH3CjKNjqP0Z5ETIpaC1GiCd3YPM62u+QdW8xaV/ncHIPT2psYbBbLQiMCEXJA+nS2Po64fwRvtfAnJ8hBw8INp9jwhFzr8PUkBimz3ltm7rfojIC4mCHdbtBXE4J1l+lmp+Q17boz49h8hirTMmbl4ntGpuGg4nNbrTDNJ/SdNoYmBjCZMvbAz56ncj9HaxNH4Sk+Ok4tvns2T1P+CZiNETYIXkxRhozuBCb/b1DiI9uDAoUQpXP7sNr7gbh+leopTPk/IRJWXFp88tobX0skhOgpODu5A5pFSPCFj3rCwzzOQdmwAveFt7ZW9SKOaKaYwdNnOY1qCooYwzhIP31leisfpmFOiNt3eRx1mfevsJO8zJJPEJlPrNhk0xFnDaXvOz1EPPHDAa3aYRdVOd5FtJCFCZ5tYEUAvtoSfboTygPhqAU3r/8l0QbL9NP+2hVElohhaHIREZqCjLLolGm6JMfwfIEMX6IG48p/S2E41Oh0QiEVhQ643RxihSQhAu69vrHxuWCz5/SaSHc9iquq3EJrZ+KdKXLUbBBYjfQStFde4lg/JCydQ23ytHtlzG1QpYFpZGTLeck7esks0dM0SzaV9lZHmMP3kLNp9hbX6Fw1tDvPyROJjhCYzcvU0yeUHjbTKYDFqZm5u2wMNbIDIE6e5eFqlOaDq81LmP2f8zJ6Y+Iwl2a0T5y5x+zKRStqmR72ceIR2i/i3R8LKdFtPENPNFmNPtLJBVRnmBF+1yp3cQuxhhFQums5mWfaawuRGYX/C1hGzYNp0nLChHSJLACLOmyDLepypT26A6eErScJneTETWngStctr39Z6+xtBuovd+FfMZxOWWyPGdhLNHAVn0bWeYo5zJF+3lkNWOUz9i01sjUu1Qnh9itDYSfI6yAUf99ymRCTVXko4fYtT1MrRHhPmQOkYaFNJgHPahvkyMwLI/a479GDe4iLZvutX/KudPmJculJpv081POJ2/jnP8YC5P27u9j+Kv5kiM8HMOjDEMsJGhNEe2SqTli+DZuNkNogfR7qwiNi/jMn0Kw611it9khvv0/4WvJYjmkFXYJoxA7GSGFxBEOSTHj8fIIJ52wJ2pYODAbUrzxLkYTFtYhaXKKmVdMvW2y5SPOx98HodhZewmhDKrFCeWsT3j5D3k8TwnmBrXaLQo1ZDHrE8/71IJD8HsEs0dURUK54YI0se7+B4j7RFGLUX2LDNgJ9vBqL0CwQ3DyNzjBLjXDZ9q+TsNfQ+QpevOL6FLBzRfIwx2GUvF48D6u6ZHJgOudL7CDwJbuqllEuuj1LyDSAdrrUDwtjAsBy85NyvSUpSrQg3doBmvMzE2yM4GZHmGlFvefgOqFrO9toKLVhpHQ6oN4ZVUhdfWxmsAFf/9R/jpq9oRFMUM6NVzh4Zgul2qrDUfHapGd9Slvv/fsOdK3EZaJm7/DcfUYYRvUtr/MonmLy1lMNTtCekumlo/Zegk3usRye4RblehoF3fxhEVjH+yARhajtU228TKpyinPfwj5FC8eU7k1pkXM/vZvMXr819hlST2ZIMopYhRj21vU7sZ4vQJGR1RWheHUkP4WTJ+Qb7zCVCgOpgerZr/FCY1mE0esNiw1grvFjKNsyWR+yKEVcrVxjevje+TTI6w0Ibc8FplPmQ3o+fZKMd26QRZ8UNspWzcxnJChijkqE7rFkOZT943Saj6LHv0JVjYAXVK6vc88B7vgbx9L2FjiZ9WUBfbTZtrA+KBJ9HLtKpnXpRHtkVKQp+eYWcrUaTEPLjNrfYmlahLJJRvzOxhn30cqhZtoksxhInJMSyHzCb6xTnX3CcZVm6Hrodo36F35z9DLIbr7IsKqYUuPbNpnozTITt+mXHuZanSf4sGf0Lr6h+St56nCLawyw3BqpHadUApE/20I11dzibRCOVcoDk38KOOJXKBkRJkIis4+4TKm+vH/jE5m+PUGhfMcZVJReibG5ZClntOy2oTmqlYZyIjA+6BuueVvc56eYqx/CUeGlGbwLKbup6nsJqbfgHSBru9/otBsXPQ5jU9pOA3W3a2PJshc8A8ekY74s9YWl4RP9CuIT77sX+N2esz/afhn/O83/gVSfPQ80l4HOXjrV/24F/wdkOmEXGUERoTEwMqHyLMfAaDWXqGw25RmjVynxOWQwAhcY5HiAAEAAElEQVQI6luI6WOwA7R0YDnC2fwqzugdCq9JHJ9TFUMaVgshV+dK/Txh/8GMcKvEv/OnVKWm2LuO5e/z6OANpuWYvfp16uE61cGfkA7uY7ttltZNlt3rrBUpNbtNhUVZTrGbl1icv0fb8KmmZ+TrL1MGG4jgMkY1xlcF1fgRMtrGXP8q/vQuEyAsbOLFQ4ZHf0rdCekpBzGdUC4eIdub6KCGaTpUVkRVFfimz6m0CTsvkT11xwqtEE8G+FZAaETkyz537zzGdyuM0RPm2QSVKURrDXoCGYS4rPYHf3KZVmj61RyzuUGrAtb3iZcKpTW/yO6sQOI9dbXsWD2CRogpzIsIzV+CttXlxfbLnMVnpKqgG5QobERt92c8vkensfbBvfdDezMACIHpKcytHqV/HSMdkI8HZDMwtvZ5JC9z3F/gVA5b2T5Ou4OIz8Cvo2YPUNkc1fJ4a/Q2671X6Zk2zskPUOfvUtsJmUuHUuVMoza95mVk5xba6RC7XXK7Tig9qvkTpk6AsXiIP3rIKB0i1p/nqJjix/fpuevExZIw6VPEA3ItsYMt9PbroKFu+6j5WxRnE6amhSgWOAdDWov7WEELCxfL8JFYiCKj1LAb7LNwZriGtzoPvQxZLWlbHrNyQlHmeFZAXuXY0qJmtD7VddMSDhgOWWgzmyxRWjFvXCMPr10I6S/4pfncxWZa61/YPvaCX52KkseLByyLmLVgjTV3Dbt9DSOb0qzv4do1TEyMxQFkC0ytMRenGM3r+Kb/wU35Qx3JWf0GsnaZQpjEKibmMX5kIYBzZtimgzZMVL2N60e02s9jYOJKG7kYgkqYi5AH4/eYtZ7jWmOH+uFf8YX1L3A/s7nbf0hJwFbq0eqfUoYL4uSc+fAhulhQCy4z771CoGPKxSHVwV/QjNaxm7cYr73AYnnE1I14uSixigwhNBRLWrNHhHnFth0wbd/ANgJslWEYPnvRLUR0E6ErcmFSUvBgdp9CFQzNEddqNz7Sjf4zqW/D+QFCGFT+BxuxQmiYPgFVoeMJRj5BuZ9uJ3rBz6fQGfdn91Ba4RgDbtRvfqbjJMRqghiYIQfzA6YsGBsznqvfQmIgBDB9DKqEdI6RjbC8FlpI+tEuTW+d8ekJNaegVCFlaeBt3kSkp1BMEXmC334dFV3HuLbJYPgj5qZHY76gJepEzlXc7Aj0KcquE2y9yp+N30VaNo4T0h68hzc9xvHXOBMdTszr7NQrXG/OxNvislmncfZtfEqWrW0Wuy2WaUq1uEtTLDErcAuLpBQcT89xQpON6BKeaHC4PCSQkmVyRplPaNs95NPI2J+gk3PKbLL6efyQttulJm1Mw0Nr8ZkK9db4PZg8xjBMxOaXP1OnSKEz5uUc3wieFVkv+Dg/EZr15ylSCpRaXajLNGTuPMeNrQhLPSEXTXRaYLSv0MkfMMvHFIs+0/lD1sJtptN7pIZFQxh0J7dZ6pIy62Mpk7bcp77xZYz+XYrZEhCIbEaRzpmlZ8yLEZnX4EalMI/eoKitE4yrlVCyuYZ+7ndI8Tmmxd1GjbPkjPXaDrEWGEJiaoPi9Jjl4m9IjIRBfZfMe47n5n285TlVPoRsBtkZzI7oBj383d/DkhaHi0NiYNdp4wiPuZ5x16zjdNucp3320ymz+RHb4Q5hWdGuPffMba9pdZ8V1z8VISjdzs+dSOeJh6x/Aa00Oq0uSol/D7HSM8T4PrgNisZzCEqs/pvoZIJo7pPVrmEq6BYKS4YUreepygUeEPkb2PEBYnGKDjfI/VV3aqVLcpUjhYkUEUb7MvnyCFdYFFWCSUo1f4TWBfP6DkvLp+tHVOUSefiXNNwOxfqXmQgXy7AoDc0Lbov5+C75+AlVpVhf/gUd5zbnrSv82XCK2fC44tSRfpPDYoa390csyoJrxyny7gOsNY/q7ncwtELuv0x5HgMrt5krtWvkXhtrcc6T7IR7Go6XAy6NT9jyLdrNLVyVkVcZMl8i5JBS2IjeLVAVqd9DTe4gRUlS2yEuk5XTTRmjDO9iI+rXiBI2ee81hK4+svGR65zAclGiIDIaeMIlic85WhyCNImidbqLCSKbo+2USW0HOXvCeXyOVtBae41w/BjKFCPsoGqbFM4aJg+ZFRPmcUzH0kS1S5QPb3Ol0aX20r+ilqa8dfTf0/GbbF76BkmlGamA6OT7WMWSmmEztB0MKfnx4hG2cLjueDijd9DLY/TGl8jbr0AyQAuJUCWW1gy8Ho1WB6P1Av7sPsajP0M7AXLrG2TRFaRKAXnRqHHB3wlWPkAsTsBrUvjbSCG5hMtmUaENgeltoJFse3sIq4aTJoCJn8zZa+wTa1g+i6Vc3UOezO8iVI60ImpGSWZK5vkMM3d5sBhyvbaPji6hhENbehRGjzuHhzTVjI4zplQCnWtUGsPyiGXjEo3GLunJOxwcvMHmxmuY5Rytj5klR7wX36c5eJ+1zk06QmIZDlY8ZFCMUKXEkoDh4EiXQuecLE+wJ0/on9xnI9wgnz3Ceyo2+wlamOTRFQBSHXN//pBOmdNqblOvBHrjC5/6nRVaYc8foIslqnaJ0vrNitzs2E1mMgINbRnwavNlbsfHpH6D9p5PDcWdcsZfjN+h57bp+us0nR7y0T0c8Ri2LqPvH9Dbuc5p1KJ/csyjTg1PC6J0QioeY+Oi7DrCaROEm7TmpzhmwHGRoQ3BniEQzX3i5mVqpo0Y3kFax5h2RNW8gk4noEHGA/bXvsBUSJwywZ0/xrNcpOEixg9olHO8jTrlzqtkQqK0QIiV40uqY46md1FaUWVjNvSc0PSZCkWVz2n4eyi3izJc5tk2+TgnXMvxywPU4ohTQ3Nse5wsj9ltXEVqF3tm403/BDPNqFUupfs8D88XyE3BT3xXlbDQ3ecxJ3eRKqEc3cFo37pogvpfGJVd53Frj2WxJEtHXHVahEaduvlBE/OH68xOW+KO/xzSCt24xLrcpF/NsLw1AruDPP8LJDbz079Bjd+j33mB7egKfjykn004lwY7wQ7dIkOWoHuvc1LNOVo8Is0GXFs8YV4kiLBHqEqUZTPVEFdLKm1j17cRQRenjJHxGdK1KMQ6/uXfwaim6PVXKArJLFjnQRGTlY9QogBtYEkL46ecIJt2i7k1JUxO2cDEyQu8PCX3dllUXaqdb/Ddx4/Zj0AdH1AkHnyxA3wgNqsMn0W4xd3JHSDjaHlMrdH8RDd6KzlBnL4JaOz2NbLa1c98rBSKftxnWWUEsv6Zn3fB3x6eDPGckL4wOF4es9bYZ8NyILMpvHVKsUk/u099cYKzeIQ/PcRo7lGYBnGhuJ+c865QfDkIcbMBW61VTXuezxjbDfqX/4Bry3P8eR/e+b8R3vjPcTZexx+8jQw7qCLFjs8RRohKYoJkTDW9izB9ZPcancUps2KBbt1kPH5EzW3SzyfkizeJ1q6xc3Yfp9niSHQZTqf4ZUEkFEJnVEHChBhRfx6SinMrZjbLaHZ6tNwmqUqxDPtj4i9PBuz5q7mM+tiIfRQlHYrelxEUqE8QFlRUnCanVFpxFp/TsJvPRAkX/GYwnj/g3bDFH5u/mgu8ISR/EL3Mfz3+Fn82f5ffq73wkb8rr4uMz6HK4ROidi/4+0muU+5O71CqiqbbYM+/gojPnjVHGPNDqlaNQggej35IOTvEiHpsNF+gWdvHGLwD2QLduoJ2t2hsdrk7v412W9SlwcIOCG1/ZQqlFP75Ejs/hdpl9LKPjC7x6OwYt5iy0d6i43UoszlZOmeZDujaPk6W4YwfcJhM2eg8T1jkCG8NTymE2wazyUImjBanlGgwbVpnb6AO/5p68zLarRMe/QVuOmOrfZksSxmox8j0hJnRo9Z6Dl9ZlKVBpSP07u+umpPO36VKDAL7Mp3Ny5y5dSqtKKqKhgy5FF5Ba8grxfF0QTh7E2uW0YraOIlFlYTcX8CltU/eFZyVEw7nhwBM3QZCwO3xuyg0+9El6uYv41gs8OTFuuIXwUpPEXEf7fco3DU61jpRrc6o6PO+sLGlyZ4VfEwAKKsEpIn6cFKYFAjLRFcKlMJ0NebkLayqxMrusgwuM3WvgBtR6csIIyJwNWfLmKY7Ijt6i7C9SSVcqs2vMHObuKbPXm2fsTao+W2s2TFelaCUIK3vYscntOyIkdJEx3+N69RY6Jz7/jZXGpdZOD4HyTHrs/usC1jz17gXn/HjxRMiO2IRLOn6XUjr+FZAIA2q2T2q+BS7cY3w7C7hcsDb0xMKnVHGT+gJA6f7CvXCQvkvQ92GbIqqX0brlflH3fzAJGHHv8Tj+D6jeMiP4zfZr11iOr+PK10MYXGlbhAZjZ97rPQYNpJNRKhp+j9/f+yCCz6NX0vWwde//vWf+bfbt2//Ot7yN56kWjLL5wD0kz49Z/0jBYOfXKKV00AaJnbl0+vs4nrrzxy9PgklLAqdc396F7XoY1czLNtlNj0n6nSwfZvl0mWIjw3UAJXOEaYDooW2AmTnOURaYZ/8j7hFhTv8MRv7v89goXCigDDchVmB3TEwGOG7DUTnefr2LuN0Qiv0UfMzWrMDzGRIOXiIrm9R+V0SJyKZPqBme4iHf0qx/TrjJ/8zZm2b8ugRriiwKwOZp5jNfbL6DTQC/bS4U+lV5jasolIU1WcTmwVdiu3fRmvxLCIOWP07XIPJAcL2Ke3frGL6rwuFeqZor3TFZwm/SdSSJ8tHWMJiLVhfddv/1NO0BhGsobMlppqjl4dEuuJa4zqzYsT53f+B8eFD1us7rLvXQOUEJyOUk+JYYCz6EO0xc3yWlWDir9OfD/FVnRc3XmYrOcVOp6jFCKNRYk9Mnqsq3jMki/WXWZMWS6tOenofpw5hFJEc3yGbTnB2LbS4RDE/5aSK8WwY1y5Tnv0n3FlMYddobVwlXwqSxKVZX5If/hVm4wRz83fZkSAe/EeoCpzOLZZ+G+9Dna8Atdo+jN7HqCrM+jWw69jxOdrvUn5Kgf4nQykEiGSwGtaqRBRzMsNCIn9mt0epSh7M7xEXKZa0uNG4+ZGozt9kNJpMJ9jCRmJwOEnJ5uf0JnfA9pn418mlRIiSpLB4c9zgiqkJlzOEZVGdP0Q5a8RJTIYgWR5T736dxdZXCBZHiPf+HwgVY/ptxvNzpNXDOvxzZPtFtG1jtOooo0bhXoaNFD34MbJ3k46qCM7fJJs+Ih++g733j3g4fJe516VLjcCMWJo+hpJ8KdyiOzlCGxZW8yXyCeTnb3E6eoeh0aeoxjQ6LzFLzlfds70XYeMLWMMD7MUpvtYERg0wuFa7zqQYM80ntGxjJbjTiqwqqdt1ykrT9HuY2BDuoTGxkhPk/BDtd8nD/U8db6lyrPG76HyJbj/3zF3hkw+ORmXl53m4L/gcEYAcvIsuUkinmF4HhEQvB6sHTJ4ga5cx01P08B6V28bMxmxsfJW8/hyiSuD8NlpXLKslY5ETOB0CGbERrDNOJ3T9HmVVUFYlldAUgC4z8nyMAmZVxqJzFYEgfvhnBEGLTm2HMl/wcPEQx5NYVY4zvM9ieY59/mOCoIeRjCjmR6z5Bl9zPR6rgKP6HjoZ0alfxR+8zaa3gVlZZKdDTJVBnoLvMVqXHImCvUgTojlcPmGeLzANk8SNiAaPWTt7j952nR8MCm62b7IebOOrCqMssbwONPbJgv1nY6nbX4BwnTKfs+euYfffRC/OMcMeeftltLgQnH2eaBSJirGEhSWcj4yvEHC4eMw0myERNOpNkC7KqaMWB5hBhyybosocFe5QRG1OhGC9vkdUTHHq+5jxCen5jzCliTItisa11QsD+nSOUeswq3Ia0Qbl6ZvEokHr3vcZJkt2O1dI41NOkwmzZMFar8byyVsUfhun+wJW6wpHdg17+BaBAOn2ODr+NiWKBiX14W10uM+ijEk2Xmbo1/AMi0W0hSUqguE76GQEyQijeYpl+ojztxFSUq1/kdL65PXJRWTNBb8OpC6RZ2+uNgFmR5RbJpO0RM4OMRUM4mMq502C9hfwZYgwauB30fEEL9ojdNuU+ZSW26LSColE6wW94dvI8UPM7nM8NG3qZUVz8hjr7B2caJdCBLhakNavkuZ9prOCpZzhiwELLYimZzh+wEDlqN6XWAYbvJkmbKgAq7aDqDTLx7exN9aYHX0b0drnYHyHoHEDp/8eXvsmQqd4tR7abnKUDhHLPunsiPW1Vwgtn4QGjuGjU4n5c9wsC5VTVAWTxj5aZXiNFyh/2gH8pzDTs2dxzUaZUK1/5TfrO2x70L2JefiXaFVizw8Q0mCqK5beOk074uHwO+RVxkTlDFtXqWcSFgOkA/nD71JgIyXczlNyM2FkOVza+SLG4D0wIpThIoRCh7vYRYOrSnG/GPJ+/pCFzLGiazRFg1BJTASV1hjxGcoOKb11zI2XkGdvUW/tE5cZVm0bZ3yf+fwArTW12jpZeorhNhGLE6SqMObnmNE2eXQZAAMDrRUbwSbdyT16lSY+/msWQjBUJVfbOa3JHfIkg7hLUm1iVEsC8y6lSqniU6KdL3GkFaM0xREuxfIBzuQRjSDEzcA2NKnWPOov0M2cbrDaoii8DUQ2pRo/gnyA4Rwi7Qg5P0L7PfJw71MO0AV/Xyi0JlMfl4H8ZM0mhocQeBSxgZXeQz/5NlSK8pUuCTbB2hfB7iKxIFzHmLxPNT8iF7v0xu8TnLxBoXIMr4NaPGKa9XGXMQITaT+mLysiCraW5xRVTlClPBENrI3XOJndZiOdYq29SiuZMF5OcPKYan5OGHsUgx9hPv8HzJOYmW9TGRZObYfMDEjzIVILuv46gRHiG/5H6h+ZSqhZdV4N98nHD0nTGQ1xyKz1OsXpEG01OIkjLGeC6Y4YLvts+duc9vvU2teoOR+U9U1pY0mTQpV4pvsza5uijHlWHCsWv9BxOk9PiIsp81nKpfrlz7SRdcEvh0YzLvqUqqJldzF/wbhqpSq01hxIj2n4RVzLICakuXgHNX9I3dbEg3urmqjbYlbfJZIKMx2xQcHRg7+iY4VsdesgLlGzG4yyMdJZx54PYDEi1znF4glQ0Z8e0sqn5L1XqF/751jlkrly0fmMYnq4cgBvF6hsSTh5H9P2VsJMwyEpE6S/QXz0XfRyRnf+Lub6Sww39qmbNVQpYeca/cHfILw648Vd9qObmBZoXZKrjHuTuwRmjc1wk5698auNvZBoPrmmWemSSTFini/YCXYwL5pkfuP43uh7WKriuvurnWcA23aLl7xd/v3kO3wluEpguM/+pvweAo1cHKLql3/l97rgb4dcZZRq1b6/KJYAaLeNEIeY2Tl6CVY6oVp7mXJ0l9wyeXL8HZaqYK/5Mu2110mqOdNyQU0vOI/PmOVT5vmM9/IZG6ZLbf6Ym40IKQWLKz101MK6832KKkI9qdjYWEftbBJ6DnW7xvThnxJKgdx4CaOs2HTqlFaAJWxMbCoh8YjwtYfa/kdU2ZDZ0V+SlTlGMqZyQ4rhu9heAx5/C6uIKeMxJhb59AHp9m+hj++i1BI5vY/e/D0yt4VYHJB3dhjogu74HsXJgGxRINY38FvXuVl3SVRMVqWEZu2p0Ezz/tmcMBlQLiaUgOmFVJ2XWGQ2i2FM1c650tWY8qOGNx9uTBBCsCwWKK3QwKKY/ZJiswt+gkYxLkaUqqDptLE+wS9OVgni7C1QFWJ+itz5Jkq6uNJjmswpVEGhCtIqxjY/uM/a8SH030UYFtX6a5TmKl7Wmr2FFPdRQZdcdRCqwFATWMQkpsFEbhETUamcyu9yMH9CPMvI6zlHo7toK6NulWztfQNzMaFuSGheppcMyeJjLGHhd28hFifkSNTx95i7HdT8gKi2gT99QmkFOI092tEWeb5gphKydECZjpFlhVG/Qp+U5XK8iguNDKSWmI3rlK7P0ewh8fg+JpLd5AxJgJweU7c1J4Ocxu6XsONH6NEROnyeMhZUu9c/9VgIAVmVAayavVRFpT/Yt1rtn386KisZH0xXTWcjibwl+SyyiAsu+Fn8WsRm/+7f/Tvq9YsOp79NHMPDNR3SMqNu10F/srtcadWRW99AqgJh1fh5R0mhWKgpqUqwgaoq8MyQsN0iG3yPXCU0GldR4U2a8Tnl5K9ZFhMyodFWwNLvkNohe602tfEd9Ox9cDy8bMbG+g5H2mCaHRLaQxzVJFMG2uhgn02I1q6zsGwKIdnaeJ1SVThBh+X0hMiOCK06gemTtXskRUa58SoHlkfg1WHwHrYw0bNDhAbH6sLsCFG/8RG9kY3LZrjJJBvTcTsr0cJnRCM/UfJUNG9hhLsow71wZviccITHXrTHrJjRdFrIz3Dp6qfnJEVKQkpk17hUu0RcxNTt+keKbnn9GqbXpDr/MXoxguWEYOfrxNJBVpoKSFSOFjaCEiONcQGJQbn9CnH7Knfnh2hRYUoT17aJaKDzFqlp4Fv3EEUfXRU42qKbzVHtq9xbntCyXNrNPXJnBOu76MPvo+dvE7ReorAicrfGorWBGj9kGdRIlMLFREhJPh5Sd17BOxji7dsM3ccoE9J0TJBPWI8nTOfnJGWCqu2Rbl7HeeaWoplVExQmnSv/AkMVlGbEQi2pbJ/AiD4xCUfrHIZvYCQzjNYt8mAX3byM6N8BJ2RkSO6PbyOF4Gr9+id2flSqInvazVOqkkqXmD/Dvv4fMkmRMCjO8aX/rAvyKHnMIBliGyZbwTah5yGPHlDEE4gn1L067+Qp82xJx2+x6dax06cTSaXQCmTpYZg+sReQWAEPFndpuk2cco5tOozTGSagahtYugORjcpL0DZl/TrVfImJh9r+XTLbgnTOej6mWg5QQQvLvsrMaeDYQ5pIlOFSRddY5AOKMscan1KevIWwAuzaVQqzgTACkOBaHsKqYUkTMNDRFtpqsWxfg6xi226hGtconn4/Z+WUR7NHSCSjvI8UJi2/gScDWnYHpSvsxi2UKimNCKlzxPnbaFVCPMR0W5/qtGemZ+jZCQBifBex3v7N2vz8h4QA7BCKFITBUlZkuqRpOcgiQwddFAZa2ggElYKq+zJ5/RYAUpoIw6AQJg/jY1LLg3TKzcbzrDlbrLtbaA1DThGGpFIljmFxahgkToNYxfTzEYVQWHaNZtQlnj4hCdYxhUGlSpKyYpGN6QrYqFKkkEi/DRqSxQB3dJ96mXOj9Qpi/0tMzPu42Zx5MuZkdJd68DwNz0FbNeSWRG+1WRaQLaYcJ6dcQ5GUKQBlVXI13Gb8+Hu03A7+6Jwr3Wsc2QVHVsTz0R49a43Cqj8TDv/k3BdI1p1tNlyQ5RK9OAet0ItzZDOm+owRhhUly3KOa/jP4l0u+Din6RFn8TmmMLjWuPExt8/iqSOpQqNYuZ5V618irG8xURWbdoQo71Pqgtit0zUs0Gt0Oy8zn71Pdvw9pjgYloXc/DqFUV9pzaSkfr+PcbmHFdWx+jP87hai2UaNR0jtQJEg/Tbe4pAwHWGaPp2t11k8/FPKKifc+CpVGRPPDimEwLGbTN2IMh4yzxNIpohsxmPbh6nHYTrADLcQZLSmDyhtn67jUeqKLOjgLY9Blat7WdKHnxKbKRRn6TFxGbPurxPIi4aOCz5nxGr+sayWq45oMWLbdaimMamqyKVNnJ6x54doYZH3vrgST5kBXUrmRczR/JjMy9n29vCKDDm4TRoPcIuYxu7XUXlKmi3IdYm/PKNq3kKbHsn8DtXjP0Upjemvs/TmGOdvIo0u1e5XuDd4m6WqSJOUfauBMno0/JDSqnCDBqYywG1geF1e6b5Mx7CpmruczJ7Q6d5kbgZk+QJr8gCKglLlnB/9Ff7O13CjW3j7N5CFQDibnzpEgVGj5/dYFgsC/8rPFZp9MK5PW1XkJ0fI/0Ol0gV3R3eRxLTMAImJnA+4vPUFJuVqjWosTtgwG+T+Jq7foWV2Vg1who3WEkeHOFow0x5WBbFvUZQ5T5Tg1voX8cfHKDug6L2KEg7y9JhCFeRSkeqCUTqiX9unIbqwvsWD8W3C9hWa9R3Ooi6z7JT9zW8QSBdj/D7r6QgvPWMuNMP4jEqXLGpdzijxyhledko5/DE16dPNYwx/jcoIsITD1fo14jKh6+eY8wELQEuJ0BI/PoPT25QoytpNykYDKULQNrZStKINShny+tpXEMrlZBpznFbsdq5T/f/Z+7NYy7LrPBf85lx9s/vu9E30kRHJ7EiKktVYvpbswrUhS1UPVZBdQBkF+UWwIQhlGDYgyYZhSH6yAT/4xahHwwWUUbguu3SvrhvJsiRSFJkimW30Eac/Z/d7r37NWQ/75ImIjMhkJplJJsnzPZCRuzlr7dXMNeaY//hHOUCGV5iNFsfVNCW+9b5MuOXznnhGWC4cvfHEnKDxkdy3z/nu+G7E4FrDWrDB0BzgGM5Tz3gzPp2zxSOM+RGFeQnsJpgO6JTcrHDs98itKg21WHTJ6tewnRCvzEiKGdV8hhzcQ873CDd/kjtliGUqjtIDlpxVCsMiS/tUdr8M/bfwW5c58rscVJfZtFwut66T9B/SqW0zH/xnZpMhy0FIdesvUD58i7i1xaxIcOtVHuTHqPgYK+igsgmq/xahcOgFfwnzCUcCgLI44Wj4NpHp07N8uvYywtZou0o/2OR+/a+RPtpFH5Z0LrW5Pz6kazpMjZJ6fQXXeroIxMLmcu0qSRmf5nQ+IC/sr2AFA3SZUda2P9a5SlUCxkIIlansfFHqU2SU93k4fQRAoQtW3PWn3s90ylFygEDQc1eeEaO1nA4lClvnmA/fZTScsNKoM53O8Ckw/BCntsFRcsxMGszLKdeiLi9xhdg+wKissenVCOI+So+oGMtcr99Aa0VCiZw+JMbnjhSE/buMswmFkHhuh/z2I8q1H2PuKxrsE+QpOumjvQ7GvE+aDIjrL5GMdrFf+nm01aV/cI9tv4UxPkATYadT/GKX48oyq7LLOya8JaGB4mKlgnP4TVYjCHpf4Nhx0ada1bRI+KDUfqZT9uOdRTtzb+07aok2yUc4eGgTHMN57mL7OT/c/Mn0ba7MRzid+ify934meIG3kz3+l/Gf8X9pPjbwUN6iW4MxPReb/SDhy5CW22SWT1k+LfrP3R7mxl9AHb+OiqdQRjj5jJX6NvfjA1r+oqOHO7uPLO9zLBR9YdJP+pjSIJAV/GDRYtw3QkxhIID9MOHL0evoWPAzL/0k9TcHFIdTlk/miJ/7ixir15B3/z+EyYxC5fjBEn2vyvHBn9FeegkvSRDhJjI+RB59E+Xc4GE5YVDOaBsOjoaGU2GSTbGLDOP4m7jhMml0gsQgsxz2KBlPHlJ1a9C4gjJNHuURLSPArL/ArTymmB+Aimk6EOVTMjumaeRo7eIKH9f0z46fKQWha5HJEMd2UHlG6nc5VjZSGIAidC2M59TBVowaG5VNcpXRdFoEjoVlWGitqTvnQrPvlmk55uH0AQBxGbPpP2dcEuKswBX5+N+FLqi4PvE8IrRCfPPpNUMx3UWrEq1KZDKAsIox28EY30Hs/DdkfRMRXiY2bkDzIiLbxWheIi4tDv1XMNQJx+kRR/kRXhCA1uS1LWpij4FhcFxELHWu0LGXqGpYETZH+Zh0/IhSa2yniVm5SD0dYlkhUUVg+k3ovEAeLjHKpwzv/EfC5nW6qz8ORUw226fvtum5HQw9Yk2scslpUSkzBIqd6ICHswe0iwg93yW0KtRrK+ikjzAizJUNmqEmnM1Jbo0Xx8G/j9j66W97LrSG1WCdg2ifz7kNXMNno7LFPJtjGzbVjyCsFFIiDYkqFIYlz7sVnvNd86mIzV599VVarQ9xCDnnE8fC5nLlGjkZjnA/9LPK8FAfsaf8fryzCGwMkyCs0Z45+JHBqGkwyRKcXCK9EZYsmBx9jXk6RgmB3bhA7Pjs65Ldo7c4svqEW3+Vam2bNJoQZYqDdMjrsxGfdxrMR+8yUx1CqUiHR/Q2fpryaEL98hXodLDjY2bZmNlkH7t5EbP7CqvhFkZyyN3skHd7V/Hb25TplH3T40Z9mziaIIUkdNtQCspKl1k5xjWCMyt5IQQde4mm3WQ/3meW36PnrXxXC6Ma+SPXHuR7Qd1qUbc++rjiWz6DZIBA4BouFaNO1Xj2QasRlFYd+V4izjDRwqQmG0Sdl8nKkK67RnGsAInVfpHCKDBWVihaq9xK99iNH9LzllgLNnm59QWsxCKb59jhEnnZwCjmqGQI8wG2UQXDZ2k+osjnJIPbxJU1RidvkpBwYe1lZHiJI3GVHSJ2hWbtwpcoDJPOuERP6rSaFwk0ZG/vUVZ8duUQN1xlJd6F+QFQov0lak4Hx5wh6xdxrceJzXEx5N7kHgBJsMSSs8q0HHN3fAeNZjVcpfM+ZwMhYDB5h2j/T4lVzEY5wwvWyLw15MairVA/uotGU2rNvJjh2c+KzRzTYa2yxkl8QsNt/ki20dRobo9ucTgZIITkWv06lrQZpWNKXXB3cp9c54Rmlc1uh73Z8cKR0RUcDR5iSpMMm61WF+tg0UJPlyW5u4HJlHD5cxxUINUGRT5mVkypCEm3dRGddjju3WCcC5YmFXIzR5cRu57BcP6QzW6H5ugbGNMxrhkg85iDeErcew3H0CT1m7gTwc32MuOdPwF1iJ86uF6DWqVKEe+itIY8QUmJU3UpxCusdlyOmTNyXPajY6q9V3BKyLwWd+Z7TKTFUmudzhMVqOo0WygMeDh7SNdZJityVutbGBgYwiQhJhcQCEBLhGmjswKk8VQruueeB8NDCLmw8rYrP1KLnz9saA15+3OY4TGxIXl7to9C022ssel0KYzFMzl3u1jLLyOKlMJ/4loTDuXSFyAbUiY+SpinjTf02d8XKJzxHdZHdymrGyRlyjhcxjWdRXs16eBgIy2PbwQdwqCD4S3TqVxmUyTcT27hunV2kFwiJZsec9A/oHX9LyOyjIN3fheBpKtzHu1/lVF6TKAFc7fKrIgYJ0cE6x3k/UO8FYti5xGGjAibGwRWgMRgNVjlKD6k6tRoWl2Wul8kHw7BdAmXbtLRBaFVxRMe6vSZd5If0k/6tN02Lav71DFV0sMMWujZCSJooeRHG681mgezu0yyKZa0uFK/dp6Efw5CwCRfuBIXuiQuYxzz8THWGtaDTY6SIzzTJTSqDPMTHs0eYUmTi7XL2Ljka6s8mN2hn4wQCK7Ur+DJENNfo6+/Rta5BvVlis6XmOmIvckuoTulUw3pTA4wywcklQ73pw9xDA1LFzm6dwtPbCFaW6Szh4hgleL2N1i5+VO0CoPcqgEOhePhBWvUnTquv459fZtkdp988IAZijBYxndD7t7/L/ScBg2vS9/tkhUFj4IlqK4wKBLuTO/yObdOV5SYhotyn4335uWEw+gQgLzMTxe7vien6pwfAZQwKXuvIONDMlkyzWIqwInToL3508TzfaYaVp5IhGthUViLWCMpZwtXDgT97IiizFl2qzSDDSrahHCZRvMFpt4xjs7IkwgjbCEqy6jpPayd/wZ5Qg3FoUg5jCM2WxsY1NgtNN8w64DiC2bI9Pf+M8Nuk/xKSDGPWNl6la32Jborr9CM9vDtObnKmTcuols3OPY6LM0HID2E32AYHaKTPjmSWZ4TBArP6GHYJmbw4WO1RLLiriO8jy4qyZ0O1tLnEEVM/j6X5R927ka3+Wr/j9Fpwc9ZDVZ0BcIentnENRfP4bzisWFJTK9F1V/GlxUKWyC6nyffEwg0ITHprMlS/z5OxyVIBMoXDM0q3vqpc/sTohI7VjihTVtU2aqvs5I3aQ4lu+2Cu7bBemsblUVk/beJwlUmwqCy98eIqI9KD4nrW5yYLk73JoXhc8/0Ud0X0IbJ29mUFwRERYSyHPQTxXWeDLFsm6i2RWhXqRhXmaqEni6wx4/IpWSWHDO1M15Pv85LvZepul/AyEYETpNNMzi7rvxmhfn4kON5itt6kZ2HMVopbMvkSjfAt59WuOTBOubyIg9WOA0s495CbCaN8wLAT5lCZ+xED8lVzlqw8R23GnKEx5L77BihzdM5G4BdReeK+byFf/P/jhAFZdmm7VXIvZCO21t8B8nMXWLceQGpMkTcR42PMS0Xv/c5hDT41uyAy41NwmALEaxRzwY40sK16/hpQtBbp+t0QEkajW2+PjngpBiRFnNkdEDbWmPn/tuowCVyW4yPZnQ31vDsdY5NGzOf4c6OUf07SKeJPbqL6jzOsRjlnGLnfyCmD6kFXfq9l+kuvYTOppTBChXDZLPp8fYDhVYa5oKTuWAoVnhl6QU21B7y6BjVvEZhP85z2cLFNr99TjjtfuE7Egh2vWWm4gTT86i/Tzx3zieLfqK8WetnXf/66REn8cLJ25Y2Hefx9TXMTxinI+pOg47SaFtRehZlNESaAUYaEus1oksv83D8pwxESV1nyCJitfBRs6vUlpYx7v8+ZVEijr6J7F3CFBb76SMO84R45VXqTpXbw9u8EqzSSsegbQ4R+GuvsJMN6fcPkJs9gsYaKvxxcq+HXd9ibhkc99/F7L7AROWsONs0DUFolOTXN+DkG8x3XsdZfZV+MSULO9wZ75HXO9xVc64bwHyMyAva8wivc50d9ZBcFXS83gce02F6wjAZAeBIh2V37WOfF8dwMISJb4RUPsCJ+ZwfXg7jAx4UQ/7PswHadD9A0vvxCA2XL/qX+L3JN/n56udomYtiDuUvxGbyVHR6zg8GUhis+9tnrebfo5AB0l+CeIawHAq7TrP5GtX0iIfZAF8YBIN7aCR2PsTpvUKpFUvBGofzAwIr5EJwlbiMqFoLI4VhPibPYwAeTo8IpEu0VMFJNUGqKTEQtU3sk3dx/CrKDnkweoeD+T7UVlitXWEtPcbov4HV2GQ826VfjriNwmpd4Yq0SEd3SXf/BKly6kuvAQLpNpm3rjIUsC81u/17dCvLLFuK+1GfcrxPRp01awml9cKpM1gmrKwzHZ0wlqBlH59nC5ekgI2Gz6NRnVntZdxA8ufpIdPomLpf54WlDdZcnpr7vIdA0rQW7W2FgJpTOc0b6Y9kXHHOh/Pk9ayf05Raa81BMURVW7SUwg8vnLaj1jyY32WWzfFMj81w+xnDFx0sQTwCw0Q5p/Gl5SPIIYspTAPNDI0kyrdwL30BEQY07S7Hb++R6JjRaMRGa4NMl6yoVVo+xK0NxsS4WPSTwdl6Z1TEWNjMxo/wa9vU7CpF6zraquAP38TzWuyHbRK3TpwOmR6/QVbERPMDGmVOblpM0xGhHTIhY5xO6QhJt3+XptlkkidgBzjSYWrbNNa+hOfU2LWaeO6YTFb41re+QsNv0VFruH4NHU/R4crCCfYjEMgKF8On76GG99HbOwtL0rrYJI8ynNBe3HznnPNd8ImPsr/6q7+K7/tPvZZlGbZ9nuD5tDGEeSai+iQQAqJijkAglEHHqBKOHgElfq1K1Fgnzvr4rU320gGrEqTQaGly4jRYDrtkJ9/ADFeIpjl7lmDsXGYt9BnlU47G92hZIbYTEHodtOFi5EM8K0AN9hHVC8hSozApvC6OUWfiFxjSQTjLOLJC1xd8c/ANSqXISbnSuEzLquBZyzjRIcJtos06uYp4d77LfHyb0A65EF4GFAIDgaCf9s8m6aa0PtaEM9UxJ8kxnumdBjTnA/NngZbVwam5GMLAl893YhGqwIr3QQjKpdeQ8QDlNlDSxQA25DplnKInj21I88QCw8WylhgbFrMsolAl/eSEa7UXcPDBBc9dLD5lLBKmRiUhC3axTAsrm2B5ddw8BeFxnM7JDQM3aHI3yfGCNZK5YhqnXFl/layccL12nTK5h5JtzHcTsmjhYDMKYbz/ENXbZqhLmv4SxmSfuPcqzot/C1uVZMEGgsclH7kqQJacJMcYFvScZdIyOUtmRUX0TCWgRjNHMyrnZNmME53Ro8DERp2WszadFtNshiUNKh8iuGxaHZpW50d3kVho8nJxTSmtKHWBrV06fofd+SNCu4qBSZRHyPY1elaV/aniYT7FsxzmxZTtdhNvpjm7MoVAK4NM1eA4o9poM5MRCIWByR2VMWtcwHcqxFqybAUUB0PUXDOvhOz3bwMwY0DTDSF5iGxcQLltbBSjMiVq3aQnNmHnbaRn0Epr6LIA32HdWWboOtScK8hSkUuTqR0QCIFZC3F5CTF7gMpP6Hkr9EuNcutULR/FHKUVR8khSitCs0pgVKiaDVbDnEyllKoADY5hI0+v5URHvDt6B6UVHb/DqrtB0XsVI+6j3Pq3FVXnThtr5QtQphRO59M62+d8j1DSIfPXiMoR6nQsm6qcwqo/Ndbk7mJiOcr7zNM5TaeFJ4OFSNyqsu41GJ9OGBOVMNMTRsmIrpT4kwPm6Qx3dI9q61Wkb3CAoOZUWcZACokpTVp2jAampkdLulSEy0a4wZ/tvs4sn2FZAU59hYkxZS8zmOCx0b7JkmEwq10gnnyDSj5HVjexezfJkxlMUkQyRvgOarCDlJpeI6ReXcEvGyAEDatN026j9UImV/RexawPKZ06rhHiwlMJr0yn7M520VqzW+xSrdeequ6e6TnzSo96bRXH6qLFR7Mu0CiiYpHwytXCQcc6X+h9Bq2h5/XYKXfwTY/wOQ5BngzY9BeOE4qCcTZEaUVW5syKKXXTYlbMiNXCMVSjKU7t0h17he7lv4HMJ8juJg8GRxynR4jSIJkd0lgPcN79Jmm7y1Q/ZN5eZlSWiPoKxmabkeHxoP+AK06DeLTHtfpFSnsN2QZDa1S4Rs1uY7s9yDPSYJl2NqYiHOLKJSxhM7I8jNk9NsM1DGFSKQSmt8zB7ADX8pmaLveitxlnE+7ZVazeDRrOMko+u0hqCgspJEorXNP90Y0hzvnUKKwaWDVMHePzANe0aRhNLBGwYlYpdHl2n743lmoU/fyYtEyouzWiYs4snzNRU2bFnJeu/CLWfJ/S6+HYLRxnnbxyhWl6wEjnGPMj/MEbqOgEYVhg2LRa1ymn+4z2b+E7deJE4GuXWhbRHibsFAWFb6JNk1uH73BXSsZeh89bLQK7YJC/zjSdUFQ64NaoSQNz9SeQZUZhNWhTMJvdZ7eYE2lNw3TJazniYyQXn3f/ZTphkPZxTIeWfmLuJQS59+GOaT+MCAGzfEpcRKRFwf3mVXr1V9BGiH7ChV5Lg0dZRKEdjmZ9avUWvgxRuaQ4nJ59LhyPudRaQekK/dJCWR4Np4ni6fbLwjCYVDSmFiy7PfQ0xamZ5L5kTswMTTa8TW74FPkxoVPHdJuocAUpbLSekwqNMD1k/RKeUWXbsNi3HUbJBEsanLhtrntL6ODSU8UdWicM+18lVSUH/hKbwTZLp7kRZdRRZU5ZbHLXq2HBwlXbrFCaFUCjdHHqQC4ITItXahu8u1NQHhVopRdCs5ZDqMtnljc0gtx9LJpfzO1P5wTPeaac88kxLkaM0kU1/lFywKZ/8WP/jeeJnt577WzOZu+RPhyCLtBZyfzkvfOasNzZRL1vnBlkJ+wXC6czGldYc7sowyWvXKQWv0upNUoGFEWMNb2/aG/f2CKzfKhv8cjyQMWsuGu8PXqbfh4ziQ/w6hs4uso87KBu/1eMVofMn1P0jyjES1j1HrU8AlHiuSlzYS7GA5Vi6wxTLGJiWSa42sCzXHQxZ9ntkBlNeKItW12UXO743DqOsKc2G94mtmNwQ0mMyUM0LYzRbYruF06P2dML29+O7ySW8oTPevsGJyfT81jsU6ZuNinCglKVtJ8Y397DkOYT/348T8t1yqPZI5RWTPIpldoVXL+Brx4xdddJWENkMSeyQWCVjJ0KhcpxtY2VFug8ghxywyY2QwxKXMPmvVx3djrvEJgoJbhUv4QoTUZpwWQ6Jh8c0mltMJ8d4Ng2+fE7TBsr+NMBqnaFA69JLEEu3WTotNi0O1hiDpOMfk0ynKS0tQPrLzOdRnSdOnmR0XBqHE7v0AgbJPOcxNa4hYTTVnDb4SXg9LrWGivZR5Q5RbBy9qyyjMX/K0pm5YT70W2WvdWPVQRbMepcqV95Ki4850eHPz35Y2wEl/OC4hNc//mif5GvxXf5X0Z/xv+t/RcXLxoOym1inDoJnfODxfOex1nlIobfQwsLJZ3T2H2LrWALMx8jhgegFc2gw5FOCZ0aoahSqzbOnrmh8Xi9ZcVqc9BcI81T1q0l7q6NOY6G1Fs1bjgL97Oo9Rqu10Orkpntgu0ym7eYq4xrxYzR0RuEyYgsGVLU1rH9BiLuk5o+WBVOZl/GdXt4WBiNyxjVC+xTsKc0pSiJ1BRESJ5bDLwq4/mYdmngOC5OVvCC4zEzXcxwg1RlTPMYCVjy6QJxjWZWTrClvehwFEjuuwEjVTCNFi2/bbekJ1OEflKO/Zxjj0KdzhYkxod+9pyPTtWss1ZZIy8zWs6zcUlGwv5sH43mWJhct8NFdx0UUR6jtCIpUgpdkKspk3xMaFWoGDWycBPDa6GFeTZ3y/w15NpfJLcDxsNDUqeOLzVOXJDrKipYwQGuL4fcLkNM1yDWMcvGGutaEB5N0a1L5M6EtEzput3TfLmibtcZZCNMt4lh1citJnllC3O2Qx5HCAEqPeG4doEZgkZ9EzG8T6t1gwGwIw3c7osMnAaR5RBN5limySAf4JoVwkKxWamxVaaYXgvtLbE/36UsUqz6BW4dPaQoMnSpmCcxtthC1gRlP8P+HgbYpmdieudCzHM+GT7xK+lv/s2/yT/4B/+Ay5cv86u/+qsA/NzP/Ryvvvoq/+Sf/BMqlfNA/LOGVBlC55TG0xWIWsO2YTE6+RZ2ZYWqfwl51QcpOM4fkfgvM1Vj+pbF4fwQt3WVi06dwzKiJ22Wbv0uTZVybPhYnYu00hGl61JWL1OXimvNLkMjAWHS8C7QMlOi3d9H+ZK4ucmdMKcSjFinh1QFTlgnyI4owjapFWIAjjK5IW3G+QhR2yLNcybxPkZoslW5CoACUmkzP134jPOY43yfo/kxgemzGV7AfGJi/t7k86MgBDycPmB+2oPdrtmExnll02cBgaTybc6FPbuHPhXZyO4NssoWAFZ6jEiHGI5Erxhou0FutNBoTuSYMnmANfz/ofMuTcun7S5heF0csRDaSpWBSjhWCwFXT5hM9n+fk2xM3rrJSvUyta0LWLNHmOMdVpJdDqttdosUR9k8nEX8eMvET/eYJZpe8yo9JZFqgri4QnF5ifdabwdugT1t4PshVVNQMeoMRMq94ZvUnCprweZTQjOAht3gzwZ/wkl0TJTHLHsrVK0mVXtMrnO67nMqAbUg9Fc4XH4Np8yJvHWElk9pKytGnRfqizFefpt+Cj/KiUmhJZvVTYr4AaFVOav+7tkrtKw2g/wYPb5LzXQxtUbWN6g5OY+O3yWUTa701lhxlwED8+pVEIK+MeV+toMpTC7bW4Sey2z+JsN0wEWheWF6hBGuYFavsm7VeNS/xbCVsb65QUUrulHKSAkcQ6GjKdpeQbsVRm7IfnONcTKkHQ2QaopzdZNc1JDry5jpPiLtU5ZvUTVeINBVRtIlF4LJfB/pdfEIEVrimDYNQirxEbLUeJV1XLNOKVPmRorSiv35AZY84Ub1CpZWZxUnLadDVMypmLWzdiBpmZy5n83yGcJjsWD1RJwRqzmH8T6u6dF1ls+Eau+R2x9SjV2pLo7vB7x3zmeT0KixHCwR5RFdf+m5Y02s5jyYPkCjGWdjXqjfPGs/HsoqoVdlN3nIcXTEXrTDC+Eq+fSAanxEy6nhVtYpjZCWUaFVW0ywUx0zzAYY0qBqV0nL7Kmq6rXqGg/He4yHY+7LgM9t/BRWNCJLR7yscoyNV+k7VaZRwkbwGvHgHTyvS+h0wd+i4ZUkf2mJXEXU3Z+iv/NVCNqE3g1E3WJ0+99i+W28pZ+CU8FYaQSU/uPYzp3dwnj03yHoEq3+DIbhYkubtEyxDevUkn6BouD+5C65KjgQkuv1FtZH7JMjMVgJVjiM9qk6dVzpf/sv/QghdIFUCcrwqZstao0GQgs+rFihnx+zN99FiwLXcpjlU4ZZn2FywjSLKEVO22vjGcHjRQ+tkWmf/vAt/nz8Tfa1QBqSwAqpb60R9rZwavsM1Bi18iIDlaL8Nhf8LrV8B3P0LS6GPe4aL7G2+iot+zKl26ZsXQD02aJN5iyBA2Yxgf2vYusC122QL/8EXQTS7mJqnzKbIDovURMOy1gI6RI5XUbBANOwcE2fwgzOEksCjZkN0MKksGp4MuBS7TJpmVA162fHxor3EZMH4HXIqxeeW+F6zjkfB0d4XKleo9kM6fdnaM1Zy3MAO95B9N8Fr8motkR2+GXiZIRqXqJV3WTnaIeqo2k7XQqzTt9XTPIJoSzJyhzfDLCcNpPxHQxdcJz26TgV2s2riOomh8JFhzbr118mnwVUPIufZ59qmuKoBu7l6zxQezTUhNrWBjpcpxqsIxAUbo+4dQUzn1M1DfzZAE/6mKP/QuF2EZ2b3MvHTMqSwKuzbbcZp2N2Z7tUpcFauMpcC3wz+FgLr0LAzuwhk2yKAFr1Kh/Yw+pHBK1hK9xmrAaYacH1eMpo/L8xa1ygWr1MICukOmZeTChEQlzOWEojfGkiq1cR3S7OX/pLT/3N96Q1nW4PFVSw0iGlkZFbVcxihHn0TYoiYVg3mRZg2VXCToW3J/fIKyU9a53JbMxUwKYZUrN9yuomjrtC3vsixuQO09XPERUxU9NEY7Dh9LCFQ2BUuKfuobWi6lYYYTAvJ3QMH43CifaQR3+KGx+TlQVOz8BUCjOeoGpbZMEGhtumGt3jSnLI2GrS8xcFfhrFTvSAUTqm6TVZddcBgR94XHlhmwfTDJVkXOkEhLr8SHF4YVbgPPf4PcGWDgsPPo1rfvtxw57dg/khVNbI/DWm5ZDd2R6B5bPqbyCRHKZ7HMdHuLZLx+5RMys4ZonXzlCVLQr9vu08cU0Y6SFG3KdhOeyfvqYNj6ixCcA47zNPIxxVsKbnzI+/hVtE+MKmbF8mX/o8b6kZh/EBS+46pcqpOTX25SEdv00gXFreVSpWm+KnVvCtJvXSJt/OqVVXUH4PpUsKcmbuhKbT4Hi6w9dJ2U73WXEX+1FYDfJKiyI7oahvYyiF//5Qu1JlaeWEasfl9rxKYK9zseHh5yegh4vfZocIFNbwLcT8EF3fJgufbo2pURxnh8yzGV2/d96K/AcEKQy6Tzi/v5+21cWsWEgENeuxu53EwBAGSitMYYB0uFfrcCAjDMvEVTDNOqzVfZYqJp7zKmk5RxYlh1s5XaONqSS7HJM3XsAuIrpLn0eetulc8lbQaCq6TjM6ohAaM7iArJ8gPIk3fkhD3SW4cJ2HZUQxibgzucVyZYOaNLk3uYOtJVXt8qLdZL77h/STAdx8gakWxJOSeWlQLyLWV65ShFsUuqDd3ORKo4qgZFQErCy/hCwN4lqP8fBruPN9KmaAtLvg1uHgzwEw8xlZ4wYADauNWbOYFGOG0Yi5jhGIjy2S9T6goPmcH36+cvJHXFE2tuk9Lv79BHCkxY/5l/n92Zv89fprtM/czXoY04ef4JbO+X5TGiElBbvRXaI8Zr2yTiCr5GYNa/kVRDblmJQyjxnHUybWmLp4nLsuKZFIBIKuafBXuhdRQQ8dtPmTw/+KCAOkZZC1AxaZQUHiL9owmyhqzZfouTU6RUpvuksxvk8cdBHNS8iggTU/4oJToxd0QTapNi9RpGNMp4pht8iDdeJiRJ4ecpwc0PU6tJpXSNIpjhnw2uWfpZLGhGYVY3iHYjomju6SC4Mg3GK7uoVCU39fm7/9ZIej6AgpJJdql6mEAVdWUwazCV73CifkXKv2cFUVwg+O8RUlD+b3mOczMmcLj/onfxJ/RBFI2lYPPmDp3BDmohuPSrEM52xtcNGJY4WDaJ+qU8ORDm+P3iRXBcfimOv1F/DKFGPwLtqwKBrXUNIBBEXtMvs6JQ37zHFYDtoES+FZ7D/MTzhWD8mWY4yTGtIUrDS7+NJmlERgz7kYXj4Vmc+YlCPG2ZBRMqbtt1m+8AvIdIrQCdaj/4b0a8isj85jur0bRHaFS2WC6a5hXP8p+obFN07+lMP5I64Em+hgmURnrNZWiOIRm6ogP/lz/Cv/R1qDR4g8xhjvoxsJYe0ypbBRKMTa59l1GjRFSJMuZrZY3zIA0X1WyAeLtYyj5ADX9OjYPUZ5n0KVNO3OM63Uzznn+8EnfhX+1m/9Fv1+n7/7d//u2Wv/+l//a/7ZP/tn/NN/+k/5nd/5nU96k+d8F5jFBGP/q+gyx+hcJws2zt6TuiA4eUAgQvR0gqqVFEuLakE/StBZn3y0R0d2qLausFW9RH98l0IapP03Seb72KVgZWkdVIpvpAwm9xgEJiN/Eyvo8vrD36VUii80r5Gf3MGvtgmEwcNmj1uzQ8xRn5rboNu/xeDWv0faPqmW0BpRk0u48z0upoq4lCBs/rfZIwpVkKmUzeDiQgwD2MKh63cZpkN6fo/D6JBSlUyyKVE5p2G1MaoGWkPVajz3WH0Q8ol+xu8X9Zzz2UaX2eP/OP23Uc4RB19HSAM5fIeiso7OJsjVdcZSMp3sUfRf5yg54uLQp1nbxDMr+MEGJeDEjzD3v8xMaFKvzbFdw0wPuXf4VSbZhA23hq3BsWqoUpM3LnCsV/hW/2vsxwc03Do/2byMGr3DaHwPNx8j6lfIBl/nKHoXKQw6G5fA3wIgBLbLbRSKWllSFBGPsgGFKhgkQ7reEo7wiNWMcTYmsEJCo0poVInNhcAHLbCFwxV/FVFmFNJ/btVHw2zzue5PMy2mBGaI8ZxA5tuJzM5Z0PJa6NB+RghjCpvVUiDnM7SegXqXrPUSDc/ixd4lMia4pkUgq6hAYNqKkoKD6IBJMmaqS6ywyabfZNQf4AiJ7N+m469gphmO8DgqYyJDI+sV5uqI5uAuF6RF3LwC9RdQyQkaSNIT9ia3eJid4OoMhgfEbgdHWui1a6hYo44ekg/fIHcC5OGMvL5FUhbEZcQ0Oyab3mc12CAuYnbnu+TDN5iM7tFy2qy4q+SNLtdb12nS5d3h2ygKQkqsvT9GFDlG+wpZuI0rfFzracFKaFapOTXiImLZW35uNfxutMMsm0E6xjM8ah+j1YcKQgjOk4g/aFjFlPV4DHaVAgsjG1BYVfQT45V44rktkadtMnnifZjnc2xpYRs2YvAOR+NHGJUltFfn0G/zZJMfjeb+9C5xkSAQXGtewxXBU5WMjunSstuISoI7P0AVc/pELA/e4OTwm1S9Jt61/xP7fkASSZb8ZcyTu0hl4G/9H+g7OdnsTYrJI+bKorzxPzHRknW/hXj035DDO+SzXYzKBnZ45ZnjIoRG7vwRerxHNrrDxLTZq6yxVdkkVRmBET7ljvusSO/jKYSbVodWvfux3BV+FJA6xzz6KsQTjOoKWfPmWaz6QQghOIoOKFUJCEI3IM5jkixlmJ+wbNZIcWjanadE9mYxZr7/ZbLpfTzH48gJKQS03RZ9ZXAj2MS48pPEszs8dD0eaJPtcBnLAHnyJkweYo/vc/HyX2Xf6zANm4TGB4+JpUo4iR+RlRk9A9ysz1go0jKhJzWu6ZAJE6P/LXQ0AsBf9rhe+RwTb4RGU3si4WjN7sPx2wghsZZepnC7BDJ8yq1W6gJ5/OYinouGGF6T4mPG8eec8zy0fvpZ8R4CEP130XnKMP4Gab7H8cFXKJSmZVjcVQV1u7aonPV6ZDrhwewBSiveHr3Bir9GqQ7ZrG0iENwnxW5ewtGS6eyQS9GcFyohun4RypKTyiotMcDYPeZQTXio7yP9Hlssqmc3gi4Vpw4rr52O2wK/dpVk979iHz3EL0qM+jZMD9AiQE/uMBAGGs0kKVn3t9mb7dJUGebB68wMi7J1ndtmhav1a8+0t3gSO9qFbIwKVynP20g9l4bZ4W9c+kXG918nPvwax/EJphAcW1W8wOPB9C578S5ROaMZD8mmR0TzMXUsstZ1aHUxyggtrTOBr0Dhjt/GfPf/i0pn0Nhkv7IK832aaYwlbVzHY1xpISyHvbzPDkMc6SKSPkveCpm7Quq28f01TuJDimRIq3YJr3Wdh6O3GBcj+tERN6ePyKMBbvNVPCNku7JNrnOO4kPSIkEjKFROmgyoHXyd1XyGP9+nbF6hIg2M/n00IPM5cq2DER1g9nfZLmeIwCSueigWTquDZIhG04/7dJ0lLGGjghAvDHnxgsNoFOFbxnMatpzz/aZi1LhUWyzifLvCS7OYwMk7i0E2mWJstNmZ7ZKWKUmZUHca2NLhcH7IXrxDPs1Jqimh4aPne2gDBCeopR977t9PixPGd/8Dli7oOk1urP80seFSOXUBEQKOkyNaZYpz/C4i7eMFPUY7f8hy4yrqzv/OUbWLHbSZC0HmpEgMbrZepEj1wnlcm1iBz4M8ZWX9ZRxr4ZDta4UVPURM7lB6bSwzQFsVbqeSbxVjnDKlFU54z39NC0m/ssmJFVCUBd0yfmbxzjAidLaLB1zrCBx1hIFF0nsF2eyAyijcHkYxhdHDRbTev430V59qHzsvZ+zN9gBIyoTrtRc/7mk+5zOIFAZNq42VHCLi2yhvicKqYgiTi7VLzIsZoVlBo7g3fcBJdIJrTvmSn7PmS+rhDUrhsuKucpgcsJfsgQ0iECy5y0wmQ2KrBbTwXJ9mOUdJF0d4bPmXkIPX2Tn4MzKhqJmv42QTLkgTo0goRm9RK2Zc6Fznj8IlDNNj5FR5SRoYSKrTB+jxDuV8n2i2z7eSA4JyRNF9mXpvmUm5RLO6TcZCWCqBTf81VkhwAoN0pkD4ZECcPCTd/VPs0R0S0yVY/mkkOe81oRLvORyyyNlXjcVc4UT3gUUL0nPO+SjsRTvsRo/4ydxEWd9Zy+gP41Vvmz+Z3+I/jb/O/7X10wAor4Mc3//Et3XO95dpMWaQLETj+9EelyvVUzfXLjhdyuge5Asx7HsikkIXPIxvM84mNKw62+4SKt4F30LKMe72a6yYL+L130TM9/GTXVRl9akOBQLJkrNGER9TOXmT8eE3qNVWMYMux9Ulorv/lVkxwbbr7JlVao0m4erPYw9ex9j7U0Qyp3Dq1KorvDN5g2Eywleai06DsVkwskyC+CF+EiOlgwxd4kgziacUSZ/EqtB2Ojyc32dePGSlVLjeEnmwxjxfuJcprchUipQZqDF1Hxwj49rWz6DVwlTEKCOsbLDoZCGezqfFZcQ4HSOAo/khm1btrLj4nE8XE4v16hr3p/cQAlKVnBkstIwaXd+kNMOnXCFNQ3KUHrA02cWbL5ySTadCFl4g0ym38ofMXHCDVRzpEvjbZ/NiRcnufJfChFQLGp2Qil+l4jWIdv4H0eQRxrxK5NWYlhmH0RG5SrFMG7TgJDqhW7+JK03kw/8C0kbPC7B9sKvIErbNCtPhlzlOhoRJn8P2Njqbsj3apTIdUl+SnDgruEZAQyZMlY3htQmjEwytMMo5HL0BZYYlDHRlC6RLr3adpfoLgEaUGebsPhpJXtlEvzfv1znW9AECRVHZYmf+6NTwZkQZ5AziIZLF2LDirn8Pz/Q55zyfT1xs9od/+If8u3/377h48XFVyPXr1/mN3/gNfvmXf/mT3hwAv/Irv0Kz2eS3f/u3AXjzzTf5zd/8Td59910uXbrEP/7H/5ibN29+Ktv+QUcmQ/R7E6/ZPpyKzXKdUqiMquUgkgwMA306ATPzIav9O6j0mLKYMs8Kur02xvg2o/0/wRIWdvMi1LYQyRRV20boFHZfZzLaRfk1ZlYD0zEpVIHSioKSniGZ7LzOzPLw64v9sAwbR2sm83201BQnbxFIE9Rp/YhWmFhUjAaFcKm7DebZjJbXpdAF1mmCXCBZcddZ8dZAC1In4Tg6wTHsReIVSc1sfezjpzWsB1sMrT6u4RKcW2j/QFFWtzBUAcKgCBcPZYFGa0Wuc9ApT6oQwviQ+eHriDIGM8BEUgoDT/oYeYSw5tjv/nvE0TewvQbe2o8j3QaRIbEMF8/WVJIhZp6jh48wmtcotKTeXMKUDpvhFr2wx6q3zmjyFlJYhFaAX0yZUzAv5khh4JPz5LT2vaRuYYC2NY5OSdIJge0vEvWU3JveIyszpJBcq1/npdar7M4fENgVWlYXMx8h978CZYndukRavfzcY2YLj5b10Z0Ozvn4CK3OhB5CPe7TXncc4HG7RyveQxx+Aykll8pj3ONvIVtXwbARCi43rzBLJ7SKHE9bWGaFwvCxRYZrm9wf32c9GTHc+Qp1p0HgNonrFrm7jD1/SHn8JuPBN1luX2Xo1rAtn8AMwQpOV1sttLCQQRtx9DpluAaWz8rSq5zoiLlVJcpTTpJjanadkoJcZQQYTLIJWpz+tiLDP/oWV+a7xLUNXNND5IeL96a7iMr2c92pDEwuhJdOxSzPThy1fpw4XEzQP7pr5Tk/mAgB8ugbkE4RusBxQ8o0wQ47ZJ1X0aeCcFf4bNcuEBVz6nbjzC3vPbSGSypjcPQ1umEX5TZw0hlpMkbWLzNSOStCn7pRLbb7nsseQF7mxHoRF7jisUjSN1zU/ITR/jeQjk+ztkquc0zDQKCRCFb9dbr1Nuadf492q5TSRaZDTK8O8QAAWwiyMqWV9KkO72LP9smTISKdYpkOz0eA14bRI2I0meUQ5zFRmdCynm0jK4VkOVwhLRNCs/pUe82PyrnQ7FlkPoNToRXTA2Tj2lMtyJ6H1pqaU+coOsKSFqFZpc8IpTU3lSI7+DO64TJ2dZNER2QqxcCkWUwxT95Bzx9Rq62x1X0RJSQ74x06bhft+hTTIwylWPWWSO2AzcolZBkjHR8hBKZXIytBKYUpP3zaOJEWaX0bM5uR6RS5+4cLNye/xejef6ZpNbCjE8rKylPSxUUM/qwQWCTjxee0wkgHiOFtRJmhui+duVJqYaAtd1EwYJho4+Nfp+ec83HQAG6DMn/Eg/ketlfFtXwMDAKntYhhlIFvVqhoiYwPqQJDSgqdkeiYUikKnXOhdoF+HvJumWJlc7qqJFcpZnSImg1AlfQqI3Q0RPTfJrUUnmmjD48xpzt0axcQlYu4TodMmGexUtWo0BQVROUicr6P8FuUp+8ZdoNAFMyyORU7RGqTlWCV7OhPCRCIk3fQ2ZxG72UKXZy1e3s/Zj6Co2+C1hizI8q1n2Et2GBg9nFMm6bbpD+ffQ/OyGcfU5qYdgNLuggEpR0gJOQ6o9AKQxgILZFCoNAYUp4pvu3ZPejfAtOlXHqN0ggwo33Ezh8jDr+ODDrkc4/M9BCmz2R6SMNt0qptIswQxaIdPcC2V6dn+hxqQYqgDNaJ5/sUj/4QISWZNPGqN9iqXGA/3aWTzReCX7eJKUOy1kt4MsQDCrVDdvA1hOWR9m6Qa0WqS2KnQdUM8XtfQPkrMPtTsnKGMFxALMZzHcHxm5D0MO0mWfMmlrAJbP/sunx/zF7zbfIo/ZF2xv6s81HzYEraSMOCIkOYNhqTwApIyxQpJJa0F/lE00adOqVpDVpaLOZ7Gm1+cFvUUTpCaoU9ukth7FOpbmG3XzubA2gNVaeGHt0BVVBYVSzTpdq5iSltcsAWLl6esda6xEawQUua6PEDKlhEymBWzshJMbTNQbRPs7aIo614D2v3jxDZGDufk3Ve5SRsoYWmbjdoe0086ZHr9CyurtsNxtkIS5o0nEU+MtUxcRnjGwHWe3IZIahM36U8uYvW4F6EeedLTxxXB8N00UWCcMOnimxgMQ6914rcMZznti0957OL1ppEL3KB73cdNYsJ4uD1xfhq7VGu/TQa+VSxXklB026jlKahIuK9r6OUJlAJnr8Ekz3qfoUDYZKTU5IzL6fUnAqFyqhYVdqzfcRoB9OroKtbaGGSG4vrTEiBOz8gHu8jgiae0jiGC4O7mGVGrdrmbWnQsTwsbLaqFxDJCU6whBSagoJClWi7wjyf81L9FeznuKtKDFwR0PYrnESP27ha0lrMOy1nIcoQksJfRmAhypSy/qxrWUXWuVC7SKmKp1zhzjnnw/jKyR/jSJfLyRBtfvLu7bY0ec2/wO/P3uQX61+gYngov4e1/0ef+LbO+f7iSOfsueybwTPP5BV/ncCqYBsW4akb6XG6z7f6b1CqAl3dYslpYhsGuihBGthK8VqaUIweYla3kfMxojmnMJ92M9Va4xo2hTAwhWQ+P2beus5+dMyKHZKUc3zbI8FCAykpRnyAMT+i1CWqdwNT2FSsKlEW05ruYUczvGRCpS2w0hECD5AY8yOc6UPqtTXuWyFtKZkUY+Iixj/6FiOVs+ydYJgBS/4yO7OHuKa/WOdSExASqRWhXyU9Tbka5Qxj78tQZFi1dbLm02v+juHgmg5pkVJz61CcC82+l0RZjCohLlNG2QDPDRC6wDz8KiRjTL+O7n6BreoFZvmUo+SA4+gEo5jSVRGu9NFyESeP8yHzfI7AILQrbARPrw8JJL7pMcmmVK0qnWqHTr2OmGrG2aILWZlOsbUiPZ0TG9LEkAalUlSdCoY0kMffQkweorMYY+0L5NpcCL6UQkuLfjogLucI1cQVLkuGT1zkVJ0K7nyI6W+glaJXu0wy2cMUktKtIdxlzP43oLZKbrnIvf+B6T9Ed18k95bPcubu6A04egNlV7CEJKtcAMCaPYL+LTRgao1lvld8JnBRtAfvQDbHX/k8nIvNzvkM8ImLzVzX5eDg4CmxGcBgMMA0P3k7v//4H/8jv//7v88v/uIvAhBFEb/yK7/CX//rf53f/u3f5t/+23/L3/k7f4ff+73fw/fP2/i8H+U2MCwXXeYQLuy5M53y7vhtClWwWu2xWt1A2ZWzNpsyPoEix8GErMCutIhUzp29/06RRfiWy9Ty8Fc+j2FUSN1V7GJM1N5nboYcRsfkjZgl+yI/tvTjJEXMVcOB7B2qGpzGFXJ/k1fqLhWrgmt0mFRWqJYvUrotjOY1nHhC5kARbmDpcjE4V7e5oZaZ5YsHjPW8SuzTheEVd52m3caSNuYHeX9+RGzh0HNWvv0Hz/nMURoBZeulp14rjJCstcV4fAdz7YvUcHC8FUq7htV/k47dJLVC6vUVTqTAGTxAunVKfwkjHaBUiZQ2TpFQbVyg43YwgzY2xqInfT5n7/CbtJMRgVrDEjW6zjI/vrxCqfKFrbv0qG/9LM7hLdLRfRrHd5g2VhjWVlGGg2e6fFANlUCwGVwg9WJs6SIxUJRwKoTQWqPRhLLK1crjilaZTaBcJDN13EfULp8nIL9P5N4yViuFMqGobPKescZ750OqZNH+OJuB1hRqjr37Z7TKCK9/i0nvx3h79A6h5XOhdoWwdhMziyjtCpk02Z3eIVM5pmmirQqpYTJVMZgGLuWZQ6NnBKyEK+RWiF27xnLnxzGymNxb9LjP3Q50X8Ssr2BaIQgDz+5SNl7C1Cn5ZNGitmLVKHWBbdh43Zep+n0aToWycipojE7Qs0NcbeLN+pTLP4aw99F5CpW1D70O33Px+CBWvHVCK8SS9rkY+EcMqVLIzcX9Ew8RqjgTzQNUjTpVo/6B33XGR6xYS6TRiEnzIlZ0QpFNUcO7XNz8uafdqLRgs7LNMB3gmx7HyRHjdIIpDK7Ur+EIl93pLt/sf4M1nWKZFo50KY2AyvZfod17DeG0GFcv0XO6jNWcaW0NshkdU+C4TXwR4Kz9BPrkLfxwjaR+GWv3f2AJA4lJdf0nUdJFWB3K5/wmrSFd/5+wa5sIqdgrC0wkvvF88fBBusfh/BBLmjRr7e/8RJzzFMoKMPwmOh5BdRn1HIdQIcQzQr1ld5WG3cSSFiY2Rs0CldDYP0S6G4zTIfujd3lYzmk4DVQJL3gtqp3XWKuuMqs0sQ0ftOBm90VWvXUMawlTmRjFmKR/l4udm8zKOW8N32Jt6QbbjQtUvWVKv8Mls3YmnJQqQ5YJpRWeLd4COIbHQ6+D6XcIT94GISizObZXY+HJBlqVlPVrCHMXrIDc/eBrS1U3FkUxhr2IYZLJwiFn8hDap2IzBGX3ZYykj7KrlOctW8/5HpC1XkSEPTLf4046Zqt1k4uVTXJviZtWg7iM8KSFc/B1SGdsmpq01qHi1jiK9+l4XQ5nR7S8JpvuJYJ2QFpEVMNDDqIRFbdGbTZCYiCKiEILrKXP0dIR+0WMffhNfCNEWQGpbZO1LuA8MWQoYULzEgzvUix/ibx5EyMfI1RB4bbYRpHrBEd4CAQ1s4nV+jzWrE9ihczdBu0ix+LjFZfYwmXJXUWI57vC/SiTu13stb/IUjnmdjkhS6ZovYdjmehMs1pdRuplKv4a2A2K2sVF/DLZAVVCNkemI0o/WBRG2VWU10IaFmZ9i9RtEGmD9kqV+0VBVCRc9DYYZgN0KfjJ1ivUjt+gYRSsenXm3ZfxZYjOb5+NzV65SMDbwmXD3SYPMogm+PJZYU83mTE1XExtoLKMPRTl8isIGZB6KxTWYlEr6V6hP75LbFfpFEMa4QZWeoKeH1M80WpcYrAdXiJTCY70nikC+LYIfe5Y8AOCki5q6QvIdEjhtVDCZM3fOHU0s89ijYuVy3T8NkmR4RoehtVCL3uIIqHwPzj3Zjt1dPcmlDEy3EDNR8hmSmk8jg969jK68xKGksQ6Zj/sUTavUjF85PQR5eht0uoK25VLrMgax3f+PaaREdhdmq2b1EWNpEhIipSq/djJzVApevQIWU4hnSGq21RNzcxpseSvEDoB03TKO8lbXKxdxpOLdsVXqy8Ai1i9IOf2+Ba5yvEsj6uVK9jtq1DEqPnjgrT3T5CVdClWvojMphRO4xmXD1f4XKxeIlUJVat2nuf5AWNQnPBo+hApJBerl57Oa2jNYwdqddrQ9mkMTC5VrrAcrCDme8xPHgAgBQtHPKXwp322lm9wPznmYL7H/fIeFbNO22uy5q4gTv7bQtA2eBedjCiVwO5cw1//IjvzPQLTJJsd0K5t4jeuY033UKM9DLvJtfp16lZA3W5gCBNfhBidH8OY3EeYLv7Si2zGBwyFxUV/6blCsydRWj0lmLTtZZYu/BVkfIxjVSmdFrnTAef5bahgEadUjTrnjRnO+ahorfmTo//O5epV7IP/FeUvfSrbec3f5svRLf7z9Fv8jfoXUEEPOd+HMgfjvID2hwVPhlyuXaHQOYHxbGtrA5Om9XSuRGlNYPpMsgmGMDCMKuXS55HJAOW1IO5jZCl2uLVwIGu0z9Zy308jvIpakbjtFxiogoFdwZclvreMnRwzNBykZaF1yZ3JHdrpjEprk7zImBQ5fjnnRv1zNNyHVMqC8WzAahlDOsQwfQwlwHbICgtZu4ZFxnqwQmA2SXWMFAIpJGkZszN/SEPfpGKscb1WPxvfc7uJtfwqoojJvcf3m8xmUCy6E4noGNF6On9mYnO5co2clJVah2E/+iRO2TkfEd8KFrkADb55qiVQCaSTxQfiCVKlBEaF0K0wzkZEZczA69CpbqPNKrmzmCe6xmJeqNH41rOizPfWQOfuFNfwcKR7Jkhv9F7DHbyNUVnFsHssWQlaL8TwHbdDoYpFPkQvCqKK2kVkPidvvQBKQzZFhatkpk/Uuc5kvsuJ3+BFf42eVcPSJk6hMJqX8JwKhtVkohKO6hvMkz4BiiVDUrauUBgl1XRMVESE+Qm1+SF4Cx2GUUbI0R306D6mE1B0Ptgwac1fJ7QqOIZNIxkzKQuUNKnNh6jaeSHJOd9/PnH11y/90i/xD//hP+TXfu3XuHHjBgBvv/02//Jf/kt+4Rd+4RPd1mg04p//83/Oiy8+Fkz8p//0n3Ach7//9/8+Qgj+0T/6R/zBH/wBv/u7v8sv/dIvfaLb/0FnrqbM8j7toEYgXDJvMRFLVUJx6hx2XMR0ak87HGm3hTDuUxpNjPo6mHVOTElW3cCZPiCyfHwh6O/8EY7TxW6l5LWLZN3raG1R8eoIt0PHatNW+4giwcEirVzAcjsY4Qp9r0UUn2AJB20CrReYOT62DPEIwV4EYkrapLWrZ/sWiirDZMB+to9VsQnkswEbLJTP79l4nlf1/WhhRzuQDNHhCrn9rJud1prbpNwXOU0UF8NVOs7yIn8TLuMkE1yjxo7T4TCLsFovgr9C0wgQVoFq3YDqGtS3MGqvsARoFF6rRlkOcPb+GEvlyM518rCHFVxkZof0pw+xDYuWvch2dJdeoT9LqGUlBhYyS7Ab106T75J+ccQ0mxBaFVpWh3k5JVc5VauOgYn3ZJspDDarFxilw0VQ8pzkTeF2MN0aIo9R1c3ze+L7iBYGWXUh2I7VnIeTNxbnMNzCLzLkwVegLJCNdbTloXRJWV1DTHYxqxskeQzALI9Ykz6m8Mm9xViYqxlJkSKQ9Lxl8tBFWh6RdDhwfPTkz3FFwFawjt9+gdXyIrOgg2lVKbEpT3MbVrxPOnqLge0h6tdobP016kkf7fXIpU2AzdX6NZQuMYXFW6M3kdqiRNJe/WlCUUO9t5Rkh2hpQlmA16IwAuLlV1FlhGV1MFBYsweQz1GVjWeqsj4MU5g0n+PadM4PJ1qD6n4OOdtBWQF5cszxybegvkkoSj6K59G4GHAQ7dFlRiuf4scjsByQFkb1KrbpIic7lNaUrLqFPnV98WWI74UgNHvRPgCFLslVjmWYPJo+4jA5ZIbg1d4rNL0eebgF0kE2F/FI/XQfojxiaNdYbl0iVyVeHiHcEDO8hgivUgiBocEMN9CTXUTrBYzqGsLtkBsfLLYppUtcv4mJ5pKKMIWJQtHPjwnN8OzZIASMk4V9ea4K0jLBMc8dLT8JlLDJup9HqgRleLxfLDvMj9mP9qk7dVa89bPF8yfjVli0rIqEoG+BmfcpzIBU2iTZCWnpY2IzM32C1R/HKeaMfYEzGVDqkgv+ZermInGphU3VauAYHpZhMe+/yUoesafBq10lCK9QUyXW+F1EOoHqOgxuobMYWV8na9w42ydbuFypX6dQGTXhw+gBzXaVe67P+sWfReNStl4hN6tQ//bjeG43EWs/CwLM+BAhdkArtPt0i67SCCiDT76NyTnnfBBamGh3hVUTvLRPx1nCN59wnjUdZBnDaTxmliXkKSezEzKV0rSrdJIJ9uQ+1nJIx1olN1PeTKbowGMoJDdbLQQGmdvCOHmTbLaLTIastS/hXPirpLM9DouY1Ak4nLzF9eoNqk84BGbhNqKyhT4dQwr7sWvHNB9ymBziGS5r/iYSg9xpIbb+CtbJCvU8Q9eukH2IYKyw6ljdzyGyEWW4iv644qAfQQq7wbQsSWd9QDLPZyRlSs1oME0m1KwGR3YL7bVZlc7p3HMFsttIJyB3F+cw95ah9yq6dQVVWSe3m6ypBEXJg9l9YpEgyoJYxXScHggI8xl1o45GkScDDCERSOzaVVbjMUgTI7z4uOUYktBqYpou0g4oKLGnd8nDLQqhiAyJ0gU1w8dIxjjJBKNxkbJ6jeKJ33y/nHArHxKKnErRQ7lNovYXsNwuQuUUlY2zz75//vpR0Gh244eMszE9v0fb6n37L53zfaewqmA9jgMkxjMFIJZwaJlLT2Wsc/f5C/uJjjhJjmmg6E2PKEwHufJTyPkAUV2hfKawQqDdVY46GYfpEcM8ISw1R24Fo/UiAyfEFCXO8B2EdBdO4wYk0YDN9XW0cMl1Rq6zp2KzzFvFbV9CZ2OIR5jpkKblYOs+eftzHGcjCrUoAFyIkhfffTLvUuriLBebFRkFGl3ZYjd+hJCrrK8pPKtG8r6CSTiNh7wPjocCo3JefPUDyixfLNAqrYjL6KnzWFg17O5NSIaocAX1AeqpsJhTHd6lcHzc9Z9ElhlG7Qr66FuQzpBODduoIvWQQseM0hE1u8Esn6M8E6OyBOMdhOVRCgsooMxIvTUQJvdUxtbqlyhGjyidFebt68zCHtIOmBk2jmEhn9i30ggoGzcQAkyV4BkBDenSEi7G8E2EYZNVtp9q/wYwKyc8Or5FOldshNuPu5n422h/m+QTPvbnnPMe92a3OU6P+Nnln0ek/y907VnHvE8CXzrcdNf5z5Nv8tdqr2L6SwitkNOHqOe49J3zg8uTMcSHEas5/fQE13S43riBEoqe3cMSNoVlg1VbFKnYC3fkwltGrmySVS4/JT5XumSuZjjSwRYusnINXUxpTu9SkRaENyhFyVvDtyhFgSpiYh2Rlzmz+jZlcog2AqamS230Dk1lk7oOw+o2VbOKmQ4QR3eZ64Toyv8M4RpNfYc0OWBiu0yyEa5VwxMhF6qXSW2fWf9tMqvCg3zGJXcREz0ZFy2Ew08fj9JpYvktdDpBNy4+U6gpxGJeYQoTQ5wrir/XVI061+rXAc5yzMrwMaprMDuAyjLqNG+tNWyEWwzSPp7hYlht8ifyChWjxpX6VZRWBMZinqh0ybgYYkqTUNYwhEnVfNahtKhew6ldRSMWrsDCoykg63+TPFjCr70MQqKBsvsScrpDZNnczsZIabBRu4AlHAqdkNgtTLuGIy1yVTAqYoLeS3gywDi5TX3wCFFd5sirMhSCI1WyWsZMijHDeMREmgSWx7rpk6iMavA4dyRUSmFWMdpX0IZFEayevZeH61haIVDk4RamsGnbp0J6G+p2Z1GY5nXPnOylyjBH7yKKhLJx5awI7Jxzvhd84mKzv/f3/h5aa377t3+b0WgEQKPR4G/9rb/Fr/zKr3yi2/qd3/kdfuEXfoGjo6Oz1/78z/+c11577ayaVgjBq6++yuuvv34uNnsSoXkwvU89OmD/5G3WglVsJFn9GoER0nDqzPIZy8+pGlws/vwFRtkJcw1tt0ugEnarq9wXBYkueCWbYZQ5EgHzQ0T9Il7zCpM4R6ocXxrsnXyZxughgRESG0NKr4Z0m+Ttm+zNH6KEYpQOyXXGKB5jSpMXNn4GjUtuP/sQgUXP82m2aNlxHB0RhIsB9YMEZfb8IWJ4Bx10iRuXUfB8R7RzfuCROscoZnD0LdAaGR0j137mmWRMQcY8m6NUyTDp4zU+d/ZeFm5heG20tFB5H7KIQpVYp9VFhVVj2L3KJNrHDlfpsGjvJ5A05kcY+39AMt9ld/wQz6lQ7XVJ/FUezd8k0TFF7nCSHdK0W0hRwaxcQKdTcl1iN64RpEMMKZkXM+6M75AVCWuVTQgUu9N9NJq2N2fN23zm9weyQuB9cHJRGR758o8jdPlcp5Vzvj8M0hPifJEyG2YDwjyHIgdAJzOytZ9G6Zysukxl/2u4hkfD8jnJ5zTc5jPCQlcGtL0W43RM1+3RtrscmFVuj9/hZHIXqQ0uVC8yLCboytqiVcH77hGpC9Txn3Mwvo1CozBwWi9juU8v8DjCoxQFpc6RUjBOR7iWx8FsH8cYsuqvY2KCW0Wt/jgij8ntBqmOuTW+Q6FL2l7CtnDh+G0AjGxKufTjAAhVMCqGTIqIptPCf98CVUlBXEa40jtvofkjRGFWob5wCDg0DIaGSaY13XTAkrv6od8VQrA332VWTNmRglcrHXzTpaI8TDugMEIMFVNMj9CcYEmDrPI44TcuhkyLCe2gySieULUrGHmf8cM/xZExttYclAn7tUt06y9javnMPsRqhhIlLRRZ/xY1r4s8+RZi7WcXk2TEWfF60bqBrG4RG+7C4vtD0Yt7V5iAwJMBJQXvjt4hVzmO4XC1dh2JgdbQ83vsznfxTBffCNEs2r6ZwjpzPzznO0ML47kVpoqS3fkeoLg7vc1JesyFyuWztgnv/+ybo29xWMyp2QGXei9SRHPWgnUc6WBKm6rZILMW7n4VL8KbpRi2JNMZBRkmNmWwgpkM8QRY8THNnT/BthzctR8jsHweRQ9YUgXW8D5aCKx8SKEkigI920E0bpy5J+R60arbkyFRdRNZWeP+9B3eGr7DG8AXlm6y5nw8lzx9+j+528Nc/RJCFxT2sy03zznne80k79OfHZBpgeEs4qRIzYjLiKpZxzI8aF2GyQ5WuETNsakVM3zT57KwYHKPmtvCGLxD0fsxTGHR9tr04xOkZfKuAFtarNp1dPcK6e7/znT8AHdwi9aP/T944ATsRAfcndzhauMaD6YPuFL3nor79HOcnoQuyY++Qm12QNm4QOS0Fm1KgMxuIZe+hNDlB1bBP0nur8CHOAyd8zTD/IT703sM0xPafpe21+Nk3ifXBU2nTWD65Kqg7S4SyEJAVr2Ia5owuI0xfJuscZVSGhTVDUpdYgobqRdiX4Cu2+Pt9E3yMiNVPepmgyVnFWErjKLgaPgmU3+J4egWl+tX0XaTdPUvYEgb3lsMoGSQH+Pv/xGhdHAHtxFmAFYd03Q5kpIDaVFtXsIyfSqjA2zhImYnqMZjf52cjEIpbMOhUCW+vYjTtTDOWoN8tyRqzkl8gkZxZ3wLq2FQNZoIJFLni1bL5zHLDzzTckSuCmpWDeN9XQmEgN3ZI6I8xhy+jaONxZywd5Oi+bkPzGvE5ZydZIRhOCTlkI7XxTNdEpUwy+dU5o+4d/IOsddjpb7FXOS4tWtEuqSfPMA3fRpmG4GgIEciwXCJt/5ndDZkmvfRR9+knU1pDe6ivB6Ea8zz2WJx7FQsJHWBFvLsOnWEy3K4zDAdLhzysYhPr3OAQbjGjfpN5HNS+aUu0EJ/150bzvns0XY7ROWcXGe4z2kjm/lr4K8997vv6cbl8RvoLEJEJ9i9Fyi9FQpsit5LmHmEthv4KmZjdIdEZyy3r5MKh57fo9QFNF7AqGyS6xw5ugtKUYRr1E9boh2aFQojJM5KXFVwMnnIcW2DB5P7BPmEtEjZDLfZqmyfCYvnasp+vMNBtL9o02y6tIsMPTliXIwo1RhRuXTq+rP4IcfxIdrJmWUx03x8Xlh4zveMPz7674RmhXV/E5FOUNbHE8h/HD7vX+Tr8X2+Mr/DTwYLobUxfXAuNvsRRAh4NH9AdFrEtBwuoUpNorLFfPNJqsuo1S9BmZM6LXI1Y1rE+ObCdGA3fkg/GWAKg8v1qzjCwxy8jZ6f4ACp4ZM6LSpewDeOv0FohUR5RNfvMsuneLUvchydUMtneNM9UmHRSG2O61tM6jX0SYYWJTElu9EuU53y0tINBrM6x0VCkU6o2Ytx25UeylniJJiitKJtuB/Z9EBJm6z3hWfWr4RWWKM3EdEJunGJPHj+c/GcT5/3r0VpJFnzJrJx7ZnY3JM+K+4HF02/X5R5kO6yH+1jYHKhdoGq8XyNQKpjHk4fIIVgPdhECsHs0R+SJCekg9sE7jLaXUagUWZA2rzGndnbRGWCLA1G+ZCOvbRwbw+W6Cd9Om6HB7N77M53SPOULzUusxafLMT00YB1Pcca3KUWNoikJrB9pskU3whIpUGytk3N65KZj51XS6uGUd2giDyob1M+4SquhUVWvfTc31dY9UWOtEwpnjBTMaN9GD9CA4aQFJ1XP/DYnnPOJ80nrigwDINf//Vf59d//dcZDAZYlkWl8slXT/3xH/8xX/3qV/kP/+E/8Fu/9Vtnrx8fH3Pp0tM3YavV4tatW5/4PvwgozUYUoKQC28ZIRGnaneJwVZ4cWG+/QHtCIYq5n50DECmc7b8i6z7WxjKotAFhm3TVQYy11BdtEEL7IAb2OSjO+wXMaq2zjAZkVoJY9vh7VKyGqyxLhSxnnB7eIvQrrLKKmBQqIKJdKg/R638Hq70znqeB064qJKK9hHD2+A1yevXz1T9UhfQfxdd5qTDd9jTc4bCYqu6fVZZee569sOBPbkDo3uYXoWS8jSZJ59bhW8Ik7rdwBI2nuk/K2A5VdJ37WW8moeBeVZZmOmELw/fYpbPqKYjfmKpgSd9ZBHB4A6yUIjpIb3aBVKvR+42GOeHHEQHDOIBm7UN9uYRo2RIWLE5JuEbRBQ653Ix4ULlEkor3p68hS1tVkVM8/ib+GWBEBYaSMv0O75uNQJ9LjT7TOGZi4BbIHANl9KsYto+usjQ1VU0EikcalYP4a2hFFjj+7i1ddIiodAZlnhcBiQQrHlbrPmPx/cle5WBM0Cj6cd9FJpSF7w1fANLmlyoXnpqopALBebiGSIwKA3rue1uUh1zb3IXKQWFTgmtkFkxIxU+8zyiZteoWwvRQGmG6NN7Ky1nFHrhrTDLZgjX57QBGwgLe/QWxvgeBQXzZETWvs6DbML12k3eS0IqFPdmd5hlMzzT5VL1KsYnH/Kc8xnHNlwStbiWnpeYfz9aayp2lUHWJ9aasddFz4dUbZOi9QK5v4oYvYMe3F184YkquUynPJjd5Sg5wJIWL7Ve5Wh+xOzoKxjzYwLXY8Op4QXr+EaAQD7T4iTTKbfGtyh0TsuQXAy3kAqw/NOA5HSzKOzRu+joGOpbFP76h477AoU1eBOm+1BZJm++gEYu3BP0wj0hVzkl5VnFecNqU603FotnwKPoHqN0TN2pse5vnQvOPgUkksAKGGZ9BskATwbsz3e5Uq0+axcvBKUuyVTOQBiU2uKFxougBVKIZz7fC3qk9ZJ3hu8SZ/vMnBkXwytk0ibq3sQTFtYb/0+8MqdMRrhGwKP4mKJUaEq2pcQpRhjjXYRTZVokDNvXkNkBHXuJYX7Mo9kOlrRYCZfZn+9TlorMSE/3Vy7s6T8CBRmFLnDF085vhVX74C+dc873EKkyrMOvUJs+QjcvERddXCPm9vjWYg5qDbhcuUpe2YbKNlpDm4ytMCNTKZ60aPjraK0pLYdER7jCY9Vdxy1j9h7+r0yKGKP3KqmOSbI5XcsCISi8OoW0GQsf6Xaoo6lYFZTiI7UeNPMx9vSAaT7DHtzBbX8BeLwYrZ7TMvGcT4akjBFImk6XttOhZ69Rt1rEZUxghljYixakKBj8OSIeYDSvoUYPF854828y0TNulfGi8huTltthK7x49uwOzAo1u4EqSw5mR9QbLRzhoYUkrd/gyBDM83jRKkQVjMsD9mf7i9ZstQsYwmKWz9iPDujoHJUluMIEeSpeERIpJKXWDKVD1WtTSWNIplDbeCquMTFxhMOav45j2M/MqT8JLOngGDZH6SFaax5OdlgLoZdMYHgX4dbIOy+hxHkx4Q8qs3LM3fHd06K69jNFdVqDIQwUCm16iDwHBLmUpBTYHzD/s6WNKQ2KsuRq7Tp1t87d0T0sadHym8h0QIJBqgqoXmDjwpcYDWLeGr1BUi4KwZyai0wPmex9BcutUlv5iyBDTqTBsSpZ8epED/471WAVNXpEpbKOZ/okZcIw77OGhTz6JhgWZfflU/duQddepucsn8VylrRxDIe0TAlMHykM3j+JiNSMe5M7KDRblW0qxnnM9MOEI11KpShLeDR9xNVa+JRL2POQKkH0X4cyR7WvUlg2RhYxyPv04yPm2ZiW3+J4foJnumw7LfzpDi3toLGR2mMQ9Hg4fYghJBvhFhVVII5eRwuB6r1MaQQ4wOXgOhv+Fjo9wS/NhWg9qIMGz/JJyxRDmpRakZTJmdjsINonKVPG6RjhSKzSQiFIyxnDdMhovsNufMDN5kssOwvRQGCFzBgihcQ5j1nO+R5RqII/Ofkf3Kh/DqOIEJRgfXrO2m2zwrbd4fcm3+Anlv4GWkiM8X3y9U9tk+d8hnnPnavUBcfxEVoLJvmIy9VrWO+z/SqsGtoEc3aXo0f/hdKpMGhdZ7t+g1k+XXxGl2QqxTE8OF0jjdWcvWiHftKn4dfYCDYBQa5ytvxLCG8RczWqHXR+zN2d3ycpYtY6N7hcu47QEo2DMhwOZvcZGia3h2+hFHSDLkUeI4XEld5ijW62R62yyuXaZXKdnRU/fVSet35l5kMYLUQ24uQdZLD8nR3wcz413i80s5IjxOBdcOvk9WuLrjcfQqpiHszucRgdnbXC/KBwaJCeMM/nAAzNPq7pMCgGnEzvs1pZBykRqsAefAMdDZj4Psc6pZ/0uVi7iGssYoyCjIpZo1PtMSlH7M932Z09oucvM8FAB02IZ0gvxJ6esGI1sOZT+uFljmcnXKxfIi0zQqOCIQ3E+4rONZK0fg3RuPax13ILs/qMukebzmleSKM/wjrIOed8knwqK69vvvkm/+bf/Bvu3r1LWZZsb2/zy7/8y3zxi1/8RP5+mqb85m/+Jr/xG7+B6z5908RxjG0/nUyybZssyz72dj6kc8T3jPf24ZPeF4FgK7xA33JpenVso0Yebjy1nYUI7fnfl1KevWUKiRDQsjtkXsq4GDFV8Lrns95aoeasYAlAlcjRfYxSI+Jjytoa9saXmMQn3FURURFT6oJBdsSD8QOOkxOqbp2G02SaTfFVjj96C9Nuc+I10EJSt5pnC6EAoVnhQn2LWTllEo+J8wkXBveRRQnZDMvvkrunlU/CQLgViAYkKFJhoLViko+pmXWOswP6cZ+W16ZjP3bs+bTOyWeJH5Tf9mHnQmvNYbbLJO2z1n+HGiFlNEK2r1AqhfKXQUgKnTHKBziGS9WoY2CwGq7RT4+p2fWnLHdLXZLqGEcuEvy19wkfFQWg0VpR6IJcx+xMHxAYDuu2xaTwSXs3yDsvcWT4LBsBk2SXQuW0/SZaaB6Nd7ANi83WKv3kmEEyAOA4PmLFX8cSNl2viydKkjtfJpY2nXHIxtLLREqxVsRYwzcpqhdQxmcrqPis3zvfq/168jgkOkJiYIvnN/hrWm3cuosQAl+GKCBf/QsIXaCkezYOa2shXhFSMZWCLM9QWhGVc+rW8/62INZzxvmI0KywVdnCM122qtt03SUO5vtorcjKjJmaUIgMS9q46ZCj468y1gW6uUqnepnAXWJeTEl0TD/q0/badO1lonLGtBgxyccYUtKyu0TlDNswCc0KjuE895oIzZCGW2dezFkJVkhlhay1jlGk+H4HcfAtxOQeIp9hBG3cZEBRWefJR5aiIM4jBJAWKaXOMb/NpOX7yffz3vg0tvlZudcbVgunvrj+n2w3UuqSfnZEceog8uT9t+qvU7WrDLMT5nlMd/uvUhgB6vQzeW0byzBBGOTB+uNqcQRROeP+5B5SGjS9BgKDut8hnR+Qq4JquEYiDaSp+froy7TtHive+tlzRumFE+BBvMehFtTal+kKn7lTAzJMYRKVc9xyDqN7CMA4+Cq60edIpxxbIavBOqHxtBOWUUQUk/tExQR7PMWubVOaAY5w2QjXGWZDmk4T+32LsebprD3TCaNkhEYzSkcs+/kHjlkfhc/K9fH93v6zCDbDLapZZeGJqg0C61Rw/MS+zsoJURFxpX4V13JxpEPL6SC1wJjdI473KCtruN4mAoEQkBYJd2e3eHfyBqvBGl7pkpNxe/ouaZGyHCyx2bxOkY2Q0uHY9Mh1hiEt5tJH9JbRd/8jk+iYIj5GLX+eabiESk9Y8pYZzPqL2Efl7MQP2JvvUXearDqr+K0Ax7BZctee+h2ZTknLhMB8vGCWqJg7k3fJy4KVygpd+5NLEH5WrrvvNz/qv/+j8mHXi5kN8POUmVaYs30qvZ8g1wVaKwSLe/TW7C0sabPub2IKi7iYM00XbbB2LEl95VXybMLtMmI2fIuVcIWm3YTZQ2Q8IEmHXGheYyft40iH/ZUvcq1xGWmGjCnohE38zKHihRzOD6haNZQo6edHmNKgbjZ53kRemw5NfwkjOcKprGBJl4yUndkDlNasBxs48rtrm/xZvNe+X/vy5LFouE0mxcKtve10EGLRzsOV7zmKKfbiHfLoEdb+10AJlsoIP1yjSMfERcJUF2RFyigb0nRa2NmUjBRPLJ4VljAxhUGsMxzTwZIWhU4Z5UNcw2MlWOMwPiCwAkIz5Cg5QABSCN4av4GlHQLXB62ZNi7h6oJHQmIXKc1gnakTooopS5UeBgaGdEl7r2JqzVRnTLNdalYdTy7mJRcql4jKOZ7pL9yMASvaQyQnaH+J3O0+c8zm5ZRBNsAxbBzpUrEqTx3LJ7GwuFy/ih95TNMppSrROkeO7qFVDtEJZj5etOD5EeQ7ue4/a/dvQQ6nJYK5Sp+7X2vhBkHax6us4aUJkSx4JzlGxUds1raoGQ3m5ZRSl1TMGgKBLRyu1q+RnMYhR8kBoMlVRt2pkjevEdghLbuNWbuOKRdOsaYhMZAYWmAaktnR11DpgDjuU6ldwqxewzYtduY7HKqCV7rXUdpEGyW5ypifdmEYpAM2skUbQsoMI97HKB+BMMlrF9BYRGpKPz0m0TGGIVnyu8yzGV8b/AmXalepGY+dXqfF+Kz95qgYkJQxoRV+KiLPz9o18jw+y/v2Hh/nOCpdokqFRFCqAk1JQUFSJvhmgIGJFe0ikv7Z2JrPbnF48FW0UKhkj6x2le12k2nRYqpNtCrpJydorYjyiFjNCezKaRG6oLAchnmfQXrMPJ8TOD71OIZiUUgi5weIeoNYR/STY0pyHOkR9a4TGAFdw6daJmxWtxhlQ6I8wpEO1ffavQG+5ZEUMS2/SVqmtIMGwlrCMAzI2txNB7jSYpgMWHFXAUHTaeJbNlWRE5VzLGl+13HLDwuftev+B2Gs+Kj8+fCrRMWcF+ufQ2Zj4L0cLI/DbQHiEzQreNXb5v89/goP8yE3vC7G9MH3/Vh+Fs/pZ2lfPi02wy2G2QDTNDmaHnKcHzJMRtjSpuW2mRcRLacJVBaFK0LA6A55kaCLGKeySqkzal6VnekOXb9HaFYWsVXzOsqxmOqUnXyOi0Ji0PU7ZGXGsr9ydowTPed4egdjfJdKfYuxTvmDcs4r8UPaTpdj26G+/AXs7AJ59IjQDJEILCyu1K9gShNflYjhbUqVkybHpNarHGZzGl6MJzx8M8T8DotEtOkiDBOhisV676mQ7of1GvlB/11CgBy8BVkE2RTLb5N7Sx/6nZmaUjGrZE6Gb3vU7cZTGY9UxzwcD0iKAtu0sAwDdEYj2SdOBljtG/SCZSy/R2bX8fMpzA4RAorhbbzmJkkZE5cxpjRJibg1fhdVKtYqayRlwoq/hm3Z1O06NaeFqt4EnVGUMaPhu8TZCFFZppA5SRFzd3qbnt/jMJ3iGz4Nq33Wke95x+Q7RemSYd7HMC3aKy8hyoLCX/7UrpPP4vPgnO8/n/jK6+/93u/xa7/2a/z8z/88v/RLv0RZlrz++uv87b/9t/kX/+Jf8Jf/8l/+rrfxr/7Vv+LmzZv81E/91DPvOY7zjLAsy7JnRGkfhVbrk3dk+075NPZlEGfslxkHpocOmmxWWx/6eXVaAWsbNk0dEIYOucroeB2cU6XsEg1uDd7lweQ+B9EhprIxLI9L9YXbXKW3DtM9vPoNoqXrjFTGNLKRs0es2y366RGD6IR6WCMREYHjcbV3mWEyIL//B8znB0RCclRdYegGvBy+wlrlsS3qLJvxYHjEo9lDfCug5bRQoUND6YUDSasJT7YSrP0kRMcIKTmJDrC0Yr22hGdIZv0hpg8jdcRmdQXfftrS87N0fXzS/KD9tuft7yydcvvh2yRFjG3mtC3wgwasXoMnzuVb/beYiglTBc1aSMWpsnN8m9SIOS4jeo0WoR2itOLW8F3G6RhPeFxtXkNrjWk87gFfKI/PcYNROqLtdUh1hOFqEhKGS1ucDHOOdIWYIV/qXaPpNjjp71FTIbZhU7PrjIo+hjARQtKtNTEnAiE0680Veq0GUkjaVHg0FGSti5TpGOFZXF6+BuMHMNg7/WUBtG9+Lw7/x+azen19r/crd2fsTx4BcLlxmbr7Qa6NH6W/egVqARQxMwoq0dHCYabZwbeetSMuVMGj41vkMidWE15o3WCr97jFoOlpmC4EWspIOMr7WIVivX+bbHaXLJuSrf0YrUqNYbZPWqRMsglLwRIRY8L6BmQh09GI0ijwrZB6tcJYuxwk+4R6yiu1l6k5i2PealUYJUMO5osFsFdbnzsVSQgeTB5wWArA5YLn0o4rIFtQhKyHSyTtq/iNbUL7cTJda01mb9KPTmh4TZarbaT47DsxfT/ujU9zm5+Ne/3Z+2d/ts+sGIKEyLJZqT92xM1Vznzap27//9n7kxjJsjW/D/ydc+fBZp/H8JhzeO/VKxaLLEhqdVGN7iaa3WCjG921IEEutRB33HDFlQBBkAQI0kISJUCQAErQho3uJoiiREosEmyqyJpfvZdTjD67m7uN1+58Ti+uh4V7uIeHR2ZEZmQ++20yPN3N7rVr5577ne/8v/9X42Fwn9C5YpNm/up4aaGYp5HUycuciYpIyoQjS7G++ivUaxuMbJsgOWVnsk1cTJAWbIQrdLwmAFqHJNaI7HRC220zNEyk63ES72OWJg27wUl+gq81m76kJk0YHdNPt2G8T2v1zxKbQ251LrYL1YXDTlcRj0ZkjsNiw6F1FgvN8ebvqFQ+Q2OBYTqk7tRZbLUuCLG/Lt/1+Piuj/86Fmmxki2QFRlNt3lBKBtlEU9OdtFS4xouv3n730Qiq2RFdMzxzu8zTk6Q8XPsB3MshpVY6/HgMYfJHq2gQcKET1buU2qFk0scPDJjQvjwN1FLmzxLTujmQ8Z5Zfd+f/4n1Lx5Tk8WyMePUdKmaxQ8S56yWd+k1QrYsFfZHe1gSJNufAyWYqBO+Gnzx/wkvByLxHnM89MvKHRBKus8bH8EwOFkgldaeFgoK2Vu7t1/Rx/q9/5t8cv++d+WK69XCqQLdIoGorkJ8/NorZFewSgbkxQxucrRZOBnzAVtgtxkLE/JyoylYIlGfYP9aB81eExdeBRGzJ56Ri4ScnI8y6WwLFImjLIeP7HrWCn04ueYQ0HRuUcjqLHf3yaVMY43R49DMpGhtabhB8z7VwlsajwXD0mjFgfSwFOVU6dyciSC1B6x2rwsAHpn1+474rs+l3Y75KS/j+UKXNNirt3AMS6Ktk/jU9J8TGzm2CKpYgPfpnb719HRJuPklGExpjbRLFhz2NJmMVhgqdXGki/b5tWbP2GcjQisEM/y+Fn3Z4zFmF5R8vHcJ8y1HrA33mVknLC1sM7ueAetwCortycpJbfnHlCqkv1oj1KXQIBX63AU7VKKEkvaJKpgrHtkssZ6uMHR6RO01ORM+FH7x+eeXedaHydDOP0KtIJ4CIurYL3M05WqrNYnZsFn/T9mJVxh0V5kgda132Ez99kebyOFZD1cwxEjGO2B4cLcIjjvz33kQ+abjPvv+p55QVN5mB5kRcpKbZWaffV5LfMyNu8PnuJPKvcx6RZIO+NZ9ytOki5rtTV+Zf6nWIYF52JgPzPRgyqPvNW4TWiFlzaCOp0aC7LN573PCa0aPX1EaUtGwx4r4TrtziJuo4aZFCynCyitOFILzAmDxPJohgYds05WZCyHy9SLEuTwbLctgrwSJCMblO3bbB9/SU+fchDtc7d1n5P8kIN4n0IXiFjzb23+76bxuJjMMxZ9bGExLk8ppEesB3zS/PRG7s5fhw9ljFzFh3xur3Kzc60hvZJ+2qfjdajbAT8/+VMKXVATdR4GK4jTRxfm1v3MwvNsRvkIPA9Zs0mDBZaNNdRoF9/2cQ2X48kxtumw2lrAMdag3WGQj3mU9dgZ7zARMaYrKc2E+vwyqKrDCfMr0Kjxx8ePOSj2OJwcEpoBHa9DaNT4pPkp3rTF5SZa60v3VEs94OngKc9HGcv2ItLQtOfn0QtzFNEe692fM8wG+KFNs+0jhOAXJ8/oj3rsR/vcqm+RMebT9o8+6MLCb4sPddx/qOf1Nvz/vvgdNmob3Fm8BYd/DIDX6ED4MpYLgq9fjHcVPwk2+R/Hf8I/yz7nx/Vl/GQH/z2sjb8OH9J3+iGdy/ujxjJzKK3IZMSToy9Yas6TmRP6+hhMONEZq2rx5fXIb4McM1El7spDlCNI+xOWmgu0vSYLjSYAO6M+P5sMGeR9anYN09Tcnl+/cn/iUf+QerrHJHpGVKTEXg2vvkpmTuhxSCpTJsDDpYfMJfNsj57hmC5rjSXmvLmz80pg3GSv/4iBKvhq8jlz4TJ/OvwjbjVuYSmbH8//GEN+nXxjDRr/FqRD8Oena4wf6hj5QXyueAGiw0oY2OmAf/1ncjOYyD517bMSrrIYvhynSit+1n3M6eCU3fEO6+EGjmcTRF2S02c0nTqJYfBFY46POw9ZbLUoMgs76SDyCabzKftCcc+5Q8NtYvkahCIoKvFjaaes+UvkgwkNscXt+h1a3svjH0T7JBs/YjTa57PkhHHvD3jQfkDN9fgq+gUL/iIZEQu11pX31yAdcDDex7U81mprb51zfzZ8xqDoAlBrbbIYXC/ce1f8IMbhjHfGO4/G/+P/+D/mb/7Nv8lf/+t//cL//6//6/+a/+Q/+U/eidjs7//9v0+32+WnP/0pwFRc9tu//dv8pb/0l+h2uxf+vtvtsrDw9knTk5PRd95CUYjqpn0f53KUnfCo+4RMZeQNRZC1KSnYj3fJypRlf3XaF7nQBU+iLxhlIzbCTebsJQx8DHxGac6QjKN0n7iYENohSVJCbiIyi9Ew5qQc0enUOLXvIGvzTKRmOE4pdM5wHNMUC/jSQ2NWlVUq4tP6T7lV2yIZavppBGmBijNycvpmxN5kzKJ1hJu+tFodFD16gzGqkBxPTnHykEn4CWaeoq2QIjIgGk3/vtA5OTaucFmRW2ihIbIZkzGZ5OxEzxFaEOomS84aQoj3+p18G9xk4+778tmu+y4SPWE0mRDnMY/tJpvtn5JYLdSwBEbT1/eHI6IsBqAnxuSW5HjQY3v0HCkEc8YKFkPGxYhufEJe5gyJIf+S4/EJjm1hYtG0W7SteeZYwbNreCrgJO0yjOKqBWIt4E/jIYfxIXPeHPlEM0wTeqMRgzTCMxXrTpsFYw3XsJn35/n97T/mbvAQISBQTU5ORgyKHgC29DitP8TJR4SN+3SHBfY4g2H1WTAzMmPEh8R3ee98SOP+xXXYPz1mMJkAsKe6FM7XfySnKmZUjqgZNRzZYNUMMITJZFAy4fI4UJQMRhOKskAg6BsRsVTT31uErJq3MYXJF4PP6KZHJNkQNx5iaxdRJtgi5GTY4/n4GS23Q5ymjFWKbdiMBilKm3SMBQ6SfSzTxShMkjRnFI/RhaDXH1OYcjomft7/jLzMSdQzHllP2QhuUTdb9OMxw0k1ro91iVH7MdLdAqOy6JZGjWSoSV75nAFtArMFueD0JPra1/bb4H3eG28a++/jmB/6c3KcpwzP5kq3yOgWL8fOad7l+fA5AP3RmFvBXbTWDMsehSpo2u0rW7IOyz7jScSys0xWFHjU0EgKchKjxcCy0ImG3GCSxTwbPCPLC257D9HRCCEgVxmTNMPRHlGU0gzm2D/pkhQJUkgiMybNC4ZAUH+A0iaydMiiQ5KkJI1zfEPS7V68FzSafW8LaS4QSxtzGJNEbzfftFkhNDrYyqF3MnnLK36Rb2N8fEhz/tdDAA79s7nvBbGKGAyr6x8bBadyPLVhN7OEKE7pT0akWUL35Dki9jCkgWs7jOOYfnrKem2TvdNj2tYceQL7k13mvXm26ePJdXKd0h09YZAN2QgDRuOEf3nypxT+It76/xbPbbNTxjSkSzIpOT4ZYFNj1bxNoTNSnYM0sU0bmbh0k9Glz3CSHjNIxpRKE8ucOT0ELRgWE8aTBBOTlh9eGsvf6Ip+4PPSu+D7P+4/HN40XorwI9Ksx7AwGD7+X1nyl2iYbVyaHOS7nEaHWIZFZmi6cTWOl+QmhcixU5e94y5Px9tsj/eo2TVWwzVOxz0yo42z+Ossu/McSmgLj8IuCISDU44p0hOyNOd5dxdpgC8b9OIRpaUpBGwP9+glPbK0hNCetjwuKTiM9ykpicsJk8xie/KUtVADgqRI8KRPQ0O3GDEuByRlStNqvnV1+Xdxr30Xsc5NeHEtuqcDdk8PKVXJiISWPr3kOJSqgvEoZVKaBPM/5aTMOTabjE52QQtKHbJhLbLZuIuUBlqDqS0GpwmQvHJkl4iCiBGngyF70TbjPMJWHloJBknlyrFR32TRXKcwch5FX7AdPeFu8x6G4WMAVu7RmxxjSIPEUAwGE5RW2GbOYXJIVmS03Q411WE4jNFoLCPnVI6vbPFmlDHGKCUuhgzUhNxZZc5fn8ZVGk00zkhUzHgSM5EZx9kpD1qa09Pxtd9hm0pcPernjK27GLV5lOmhRgpGH9aa+F3xPsb9d/WsVLpkL9khLiYs+6sXXHp9mkzSI76InrDkLeGI612MhHKIowKNRkqX48mAnd4+42xEmUJDz9O25i69bkXcBqo9ypTxy/c7d026oz4yt9FasDPZI/Bu4y22cOt3GOctxt0RJeCrBlEWgW2zk2WoNCMuDziIDqnZdaTpcixdVO0hhnSwxwcwPKwO6GSkOiIaZWSFIk1LJuMU23KJJimlLtGmZPv4gKSIcQ2X7fE2GkUnnGcwnjBUVQ7qRA5xRP7Nv6Dz1/c7jqd+KLHO215Hi5B5QpjA0bjHab+a1yYyZ7FoYo4SUCWYDkV/Qm6sMmn/BEsXdKWFGRUI08EQPhvmPYQW6FxjmQGmsBj1M0ZkbCfHfNH7jOPkmM3GOkIJlp013KJOt2hh1n8KAoq8jjgZEY8L8qzELC0yVTLWCSox6RkRkSiYqDH7k11s6bDir2FgMiz7HE0OCO0adauOzB2O4x7z/sI09neo05JzGNJlNIh5wjZ1s0m330M4isF4xNiYILTBiRxjYBCriMN4H9fwWHCXL3RBedN38aGPF/hwY53X8V3PFe+Ko/iAPzj6ff7i6v+FwWCCeXJIAESFDeMURCU0i6L0Uovjb8qn7jr/y+nP+SvOPN7xFwze4dr46zCL8d8Ng6LHaXJCw2nQtm7uvrufPuf3Dv8AYQiOhye0mwtMkoRClfg2IF5eD2FuYSy08aSLKjz6cXeaAyWzqOVVDnJneMA4jhnEEa36AkvuGsXYpDt+OdYynbITPSNVCY2soMg0894CYfMO25iI0uRR7ymWtAiMGkMzwRct7jjhdJ+1e24vVgcPOM0LRtKiO97GkhFZVvCk+5SkzKjpJk3zcpx2MyTQhEGOEPn3dg76ocQ6b0I6dzFUHW0GFBMLJm+e41bkFgqFjjWfjR7hGz6+DMl0QnfYIxERSZwzkGMc6eJmBvuDAwglS3OfMt/+FVDwe9t/RFJMWLAWWHAC9nVEkR2zO9hj6IyQuYln+mRxSa5K2jUfHdmsmbertXlkXhjXcVFyOCnZKzImhcISDqM4wi1qiNJkNEwQCIZGQjG++DmFgM+HnzE5259WE0nNbL7VtTy/d3aqRxjx+y22el/Pg/dRcDzj2+Odi822t7f5zd/8zUv//zd/8zf5j/6j/+idHOO//W//W4qimP78H/wH/wEAf/Nv/k3+5b/8l/ydv/N3plUzWmt+//d/n3/73/633/o4Wn84C473cS6GMLAMG41AnqllB1mf48mZWE/vsRXeA6BXdPnZyc/QWhMXMZ2FRXrZCRpN02wTqRH74wMMaZCrgtv1OyQqYjfaJc8yGk4TEefkCEor4PPezyl0iW1YrIdraKoWmEXxlLzM2apvkauSrMxRUjFnLTBc/FW8xgaZlBzkE5aEpmPNX7gugVGj4TSxDItOq0PdaBCXCT2haBs2jq6CpP14F0MK+nGfQisWg0WWnTXQ1dpAYrIebJCWMZZwOJ6cMG8vX9hg/pDGx7vm+/bZrjpfB48fd37CXrTPSrCMtpYohbiw+NMaVv0NjuURrukQlwnH8TGhE9ApOniGT5xHPJt0KVVJJhLqZpPA9OjHQ4SUfNX7ipbbZpxNoFa1GBukQ2zpcKdxF8/0MTDxTJf1+jpawLy7QKk1hc4ZFQOEgKbTxMTmYeNjRuWAXnqKZVhMkhghBBKTk6zL9qhywlqvrbPe+BGxGtHNRoRFn3qwgQmk5YQyXMI691kHxSlREdG0W9PNjViNGRdjalYdV1x2v3pffKjj69s+r5bdYZAMMYRB3Wp87WOXuuDLwZckKkYI+FHrJ1i40/nsKgQGt2q36ac9QiskKsbs5TtIKTGEiaHPWvxgsByssBdvY1kBsb/CsjCYc+f40+yIk7xLVI447h3yZ5f+PAvWCr4RILSBgUHHnQcBUTnhq/5jojJiq3WLhtkkV8WFz2xLm4KCvfE+y94yz9VzPm41mHMWUVpjCEnL6lBggXnOrera6/b98vP9Lu6N93nMD/Veb5gt1muaWEVkRcpevMOiu4KkGv8vTtkUNlpXyaAnwycAJH7Kirs+fa9Ux/TSLvvZLs8Gz7Gkxadzn0BpUHdCJnmMFAZfnH7OMB5zq7FJy26h6prQCBjnI0ZqyDAf4ZkOvXiAIRzm/Q5SmFimSVJqXNNj0V9gd7yLbdg4zjKZcDCtOtLdxpu7h+nNM2ctXnHNBUu1LY7iI+asAF+Gb7/5iKw2966ZV96W73p8fNfH/zq4ImC9tsEoHzHnzoGS0++jsJvU1/9Neqd/SOLUibOUkTMkFDU08Oncj+gmxwgkx3GXtj3PvFu1RygKzX60x+3afbrpKZ4ZMMgHxGWEEiXjYoRj1jhwFR2vjp9aaA3z/gJCG2ggKWOeDJ9Q6MqxY85aRGrzwngpyHk0+Kpq0VwOqds1pGFxknZxpMuzwXMKMgxLYgv3vXw/38fv/V3yy/7535arrldBzuejbUbFkH7WYz3Y5OnoCRs1TdNssegsk6iYUTYiKWI8q4q7JSb22VpymA+IsgnL/gq2aTFnLRHbCZPCoN5eJFYZi5ZfubvG+6T+Cr/avsVca50/zE+RQhCYdQwh+enCr7HsrBKrMV8WnxPaNeI0JfcLrDOhWC8/5XByBEDba+B5AcKgun+15m7zHpMiotAl43LIV/1HKK04sHZY8tZoWNU65Zteu++K7/pchDaY9+Y5io+pn7WF7GbH1Mz6tC21LTzuNR+QlgmxjviXh/+Sov+YvkpxtMdEjQmtGsv+KnWzQaZSDGkyUD1Osi6mMKibTRpm+8KxV8M1TtJjmm6LUTyh7obTebmk4PPeZ2Q6O2vTt8oomRC7Ed2kS5SPWKot0zRaOMJjvbbBIBsQ2i69rEesY1zTqZ5JYQddCppOa/pceJVC+siln9Lv/SmRFXASn2JbdZrmC1cqwZzXoZf1+LjzCVrBSrBylte7+XeokSir9eKHX1q+ybj/tu+ZUTma5iF31DYPG5+gdTVGPxv9jP3xPkv+EoVKqVstGnYL65U5aVj2iPIxDbvFR81PUBoMDGzhMu/PIxC03Q4SWX0+FFE5xpLWVMB2Wh7xfPSMlttmw72NOLeW1BoylbET7eBImx/N/4h+PCQNFphYNUytkEgkJlvBPcogBy3pmocYQvKL/p9wEvc4jI6YdxYAyUF0gCUtHtS38KUN0iD310CLaq2e9bhdv4MlHAIjpG41Gecj5rx5Hp3N04XIcIVHoUoGyYjN2i1O01PqVh0b78rvcawGRHmVG3qTeO91fNfz6nV8yOf2Kl/nXF1ROYgNsiFL/jKlDJGLv4pIeyhvnhILT1ostX8NASxSCcslxtmxxPS/Ni/Xd+NyyM97P0PpktAOeNR/zEpQuWssOstoDYVVr157dt5Nt8l29AwhJJv1LTwZ0LDqWDhoXRW17ETb2NLGNKpnw3F8BEoyyiJqjTqgyVRGP+6TODGO8NAoclVQ6AIkDPMhoWywEqySmCM+nfsxFjYtp43UBgjYiSrB6kG5T6Ji1t2t6V7H6zjNjzmOj2i6LRbtZb5v+aPzfKjj/kM9r5vyj/f/R1zD40Hj4+pOSvtoJPrMNXLaOvMd5kle8BNvk38efcE/D5v87w9+94O5jh/Sd/ohnctNKCl4NnpGqUoG6RC/Fd7oOSyEYJAPUKLEFS5rtTVqRh3XdDGERVyM+dPuz2ioeXxZFb4q82UsXDdaLAYphcpZcJem123OXWCcR0gpCO2AmtW8dD1Pky6DdISBwThcxhWSsenzqEyxDZMnvSc0nAb9ZMCtzm1sPEpdMswHmNLEkNbU2TJSAx4Nn9BTEaY22WhssO7fYt7t8GT0lFVvnm5yQjOce2ff6/dtjNyUH8LnKrEovbPOHDf8LAYWEsUXw8+IixhTGDxofsTT8VOSPGEiJqzV16gZTZpui73oGa3VX6dbTPhSDbmT9xkWI/7w+PdxDAdVu41Vq3M87PN8vEPDblZOqoOfA/Bp+1OWrHUsUcU1xtn649VrHxoNbtfvsagWeRY9pVQlt+q3UCVs2rcYZSNcw8UTl/PxWlO9P1WxiBTmW3+3070zKav9NVVgiG8m/bmJGP+HMA5nvDveudjszp07/M7v/A5/9a/+1Qv//5/8k3/C6urqa171drz6PkFQKTU3NzfpdDr8h//hf8i/++/+u/zWb/0W//1//98TxzF/8S/+xXdy7O87Spf0ix6GENjCrfoE2wJPBtXEJi0EAo3GPtfawcBACoNSF5jSrJw/RpXzRxEWKF1SyozjuEfHb5NEKd3skP3xHjWnxn6yx3KySIM5lr1VSl056JRa0bA608nvfu0jFIqdyXN6yWl17LpB0+zQ9rbA28LSOfeKqjd5aDQufD4Dk63wznSSm5QjtqNnaCDKI+7VH3IcH9JLemhRMsyHNMwW/aTHiruOPjc7+kZIaNaJ8gltt/W9aME2oyJSQ4bZgLrVZKW9ee3fejJgw99irPp8OfwSEwuhFL4MkRhYhoPSCiEENaPO/cYDDG2yl+zQS05peA2kkBgG7EX7PB5/SZLHbIRbpGXyMuGvoWMtYQYeCoUrHQ7ifZIiJcoiGlYLU1gM8j674x3qePhWg7rVoKQkUylF+bIqtShzhKV5NnxGrgqORZePmh+zb9kcZKfIwVfcbdzDlyGpjnk6fIqmEsM9bHxMScmjwVdnos9jHjY+vrICfcb7IzTqfNT8tHJM1G8/v8RqTFREeKZXiWijHRSalt3iVnDvQnL8KgJZI/BqpDrmy8EXdLMjDif7+GbArdoWpS5Z9TaoGy0+bf8Kx5NjDsohdrAJWjLIhzwfPWU32uFW7Tb7o3025+9gipetfFzTQyYWSZGgdEEv7mMLF8NxMP2X401rWAyWeR49ou6GSENULT+0wBYOa151H2sU43KAKa1vVSA544eFQNKx5/hi2CXKI2CAb/o0zDY12eB24zaFKmlYTYBpzAJVm83p+wh4Hj1hkk/oZSccxHtY0uYn/ATbdNkb72MIA8+1SFXKYXSAJU2WgmWyLAfPQKOnAoBBdoJv1ClUQUbOweio2hjz2qx46/TzHmthtWgGQUnOkRqzpyNMbaHGBzSaTexzySqN4iDdY5gNWfQWz23ozvi+0rbmL1XA9osTDuND6nYdWp+SxacIDaawOE4PmeQDBsmoattXalZra5gYWNKmLBUajWO6gKZptSh1QVt3CKw6X/a/IM0TUp2SqpiD6IC7tft0/Hna9hzDoo9vBER5hNIKiYlWAktcbiWitKLUCiEkdauBZ/rEWcJ2vs1afQXQdJMuZmqQlwWL/hINs4knr2hnO2PGd4TSJYUuMIVJqQoKUvaj/ar1t35M3W5wmvQwMNmJdqnXm0x0dX/UzSYCiW/42KbF09FTAitAKOOsyEuxkzyjnw3IywJFiYHF3nifsNWg4dQ5GD0mKzPuNAMeND7F0FXc5Ysat2p3GGYj6k7jQjxmCgMhNbZhEhUTFt1lFrxlRvkAR7qM8xGnkz7QZ97voNEkesJxNEIrg7E9ZtO//Z1c7x8CJQWeEXC/0URg8sXgFxSqxDM97jceTtcBrvBxTZ+8yChVCQg0CoXiKD6unJomkufqGVK/FLUfJHvkKmU12OBBzcWRL2PkUDZY8zfopwN8x2PZWyc0G5jSICsyCl0iEET5mJrRRBqCk+yYXtqnVCV60mOpuVKJCswOruHRy7q07DZNs01axuyMtgHBVn2LQF5fjZzabfb9BnvjPRa8eWz58lkRlSN2RntoNA2nzp3GvVny+pcES1hIIVFa4Zn+9Hsf5D0GSZ9RNsSzPYbZgL45oFn0WfU3GGVDQquGQPBk+AQpBI9GX7HgLrIR3sIQPqaw+HHjVxkGA6QQ2NJmVA6IihEH0SFSSO417uEaHr9//K8YpSOeDZ9SX63TMl7GW0JUG1zrwSYCQSgb1MMGT4fPeZo9ZSXMWLArhz2BqAS6ApacVUCz5+xyEvexDIvQrrMz3AGqtUWkcszaxTnWER6LzsUN6CV7DezKJXZSRsRFhG95WFaNUinqVoOa0aTmN197rVMd82jwCK01/bTH/frHb8wbzHj/lBSMigGOdN4Y9woEa94t1s4Nj9yZA+eiE4zxFvk9RcnO+DmWtPmy9wWfzH9Cw24RykYV2wO78TMmRcSyv0rtLBcfFzGWtDC0QShrLJ8rygIYFyNO4hM8y+UX/Qn9eIBtmiwH60gh6eVdMpVPi6EKVeAYldv4IB0wUSNM02aQSKQ2WPc3mZu7Tbd70UlD66p48bg85GB8gNYQmnU61uu73BTk7I53KXVJPN6n2fr64ssZP0ziIuZ3Dv8xP2n9dNqyXCY9tF2DGzrnfROaRsAte55/TMT/Me1XQjen+d6PO+P9IRDVGpISQ8o3CmJfUD2zBxS6JComOKbD3mQfgPmgwzAZg+0xSXa5W3t4KX6WwjiLRy7SMNts1At+cTpkZ7yLZ/g0rTaFLgmMgGExoBQFUkg0mhRB7C2yN9mlmx4z58zjGC6O8Jh3XRpnxR4HyR5HZ3nOO407ZzlMGOcRSpeM0jFzfoekzM6uisUoHTOIR/za0q/N4v8fIFWRxwjzTHtwmnZxDY+W1eFthd4KPc3NF7qkpKRQObZwmau3mJMrhLJx1mnK5TP9cx7Fu/ikMP4KRzg4pkNapDimWRW6ImjYDbTQjPMR26Nn9JI+EonXCZmzrm9LOSr7pGWGJR1s5RKrCY/7jwmMOkrp6b7W61jzN6jZNRzpXHJAvwm2cFj2Vvlq+DmH0RGBFXC3dn/qdP+2JHrCzngbUxisBhuXinxmzLiKdy42+xt/42/wN/7G3+CP/uiP+MlPfgLAH/7hH/Lbv/3b/Pv//r//rg93iTAM+c//8/+cv/23/zb/w//wP/DgwQP+i//iv8D3Z5vSAMf5IfvjKhjZrG1yp3GXXGXThWJoNLjTuEOuczzD4yjdJ7CqDdhfmf8JcTGh7XQYFyO01hjS4CDeJS0yno4fsxFu0Et6rHir09/3sx41XeMwOqA0YcPfYqO2wSDr03Y6F1S2AoGB8coj5uJPUhjUrSaFzjnJjwjM8ILo4HxAMihP+bz/C0xhc7/9AADLqBYIprBp2g0kBgv+0gWhGVTCtdu1e+Q6wxbu156cZ3y7lBQ8GT6mUOWZAOuTs0C+wMC88nssKXg6elolFa06W41bzIVLOMKuHKJqMM5GdLz56YbOsruKbZlEgwEaRUmBVmALi5EakumU0LwYHKx4a9SsGra0cWWIZ3i07A4aRcOrKvpKXU7/XmiBKU22h5Wb2WK4QNOtoxG03ctWy0JIxnllxaq0IlXJywBFMK0SEEKgVHlO9Fmif5nLvr9DJMbXKn/LyXg0/IpClbimy3KwRD/r0bSbREWMpkScPeJzMkb5AN8MrhRoGcLAkgZpkWIKA6XVVGAJkOuMmlGjZ5wgS5P98SGL4TwmJk27WQX00qZuN9FUY+pFAjw0atyqO6zpFXajXXwzwJY2c37nUvA8zPokRUI/6ZGbGUveyqXE91G6z350gBSSO/W7BMbMXnfG10NrcAyHKI/OEj7V3C6EoG60OJ+bb1otUj8mUwVLbrXA1GhOi2MeDb+kKBWJipjz5qhZNRpmm0FWtajKdY5jtCoHqaBgNVhnyVvlVngHCxvX8DgRJxS6pOPMM+cuVPGIgL4YIETlgrkX73ASVyL824071Iw6zydP6SZHnCantN0ONi7qlQnlpDhiN9rGkR474x3qzeZMWPwDINEThtmAwAzxDJ+d8Q6FKojzmHvNe9SsOra08WTIQPcAkEiadgtPerSdNiAJZRX3pzqhabbRGtaCTZQoeDz4itO4x1b9FoHb4U/7f4IpDIbpMXead5FC8nj4JXGREFg+K8Eqp+kJaE3Dbl553rZwWA/XGWR9mk6Tw8khGo0pK0eepaAkKseEdsjz4TMAurrLg9bHl5IbCkWqJljSfmvHpRkzvgm2cFkOlzlNTtio/3nG+ZDS1QyywVkFqUV+5jrlGg4jNeTp8CkAq+Eq8/YSngxZD9aJ8jEmNsN8QElGWqY8Hjyil/RY9JdY9BcYpAOazhy2sNFas+gtk5QxC97SdF0C1Rr5Vljdz5My4ln8iJbVqp5JeY+oiNiZnLARbPJ89JzbjTvTTdjoXDtpV3qshCucpEeEVkhRFihV8iqJnjDOx4RWOCsAuAatNc+iJwySIZa02GzcolRVvJyrDK3VpfVpx1zgzy7+OlE+ZtlfY5gNyEWGLwJKFFopEAbjfIxv+sRlRFTEGPE+6+EGSilMYWMJG4lkw99iyU+xhYPEmLYQTEWMZzrkqmSzfotcpWwPtxnlQ7RWBEYd3/IoVUGvOMWQBvvjPdIyQ0rNSrjCYXzEKB3jSu+COP91TMqILM8JTB+lFb4RTNdCipdr0kKVs42mXyI8GXC3cY9MZdTOOVjb0iEwaiz6MOfOsx/tczh8yqHlUKicSZZiS4vbjTsIBImK6SWnBEbIYXzIpr8FVGvuptkmVmO+6H+BQJAywaQqLIzLGEd62GdiAoHEfMUNQGtYDpbJxjGhVaNmNjnJjqb5m6zMUCiGeQ9E5aT88t4WfNL4Mcv+MoUuifOYjt9md7yLZ3oEr+SNCvKz3NXVm2+OcHBNm6gYYZsua+EmpjBvJJRRWk3vuVKrypZHz8Rm3zVVwXXvTPx4H0++3/ZHV6FQzNmLLKzMU7Oq+1ArwYK7xKgc0o0r98Hd8Q4PGiG5zrEMk37aByEoeRkraDQlOR23wyjsI4QkP+tQ45sBDbvGyeSU48kptmnhWh6hVaueCVTFtbZ02JvsMCqGlcDZaV17/qveOomOQIMr/TeKKA0MHNNhkk8qwdw3dACZ8cPjnxz+T+Qq46edPzv9fyLro+1vrxDqR+4G/5/s99i3fdzhM4r55rd27BnvHonB7fodxsUI3wjeSsDRtFpIX2JiIc9t6ZvnnMPOC/ZfUJCjtbpQDKjRJCqi0Dk7k+eMijGTbMKpf8zJpIdGY1mSPFcIYKW2gis9TGnybPKkcll15zGFwa/O/RpKKVzDna4JYxVRkOEYHolKyNUxoVmjbjU4Mbq4lssoHZEUKaERYkv3zJykwJutK3+QvNjPMYTEsWwmWQKA1bAIjQapjhlkfQIrIJD1a9/LwGA1XOEoOcQzXUpdslHb5CQ5Zimcw0nr6LPYtmY0WAmW+OPu7zNIB3hGwK90/gylrgrxNoLbWNishausiGUc4XKU7tNP+xjiLJ9TDmhZcxc6np0nKkc8HjxGo/EcFw0UuqDUJcIQZGX6xutjCutagfxNKHROUlTHiouYQr90ur8pVfxW0E2OGWdjAALrlHn7erHdjBnwHsRmv/mbv8nf+Tt/h7/7d/8u/91/99/hOA5bW1v83b/7d/nxj3/8rg8HwL/37/17F37+8Y9/zN/7e3/vvRzr+05Rvmw/Wuqi2ux/RXtTuYVpPh/+nLhIkELQ9lr0J0OULDksjgFNzQ0IjJBedkouyqrKQ8BKULV2qDk1NsJNBvkpWZmTiglLwQoSg5Y1R8vuvFZkseyv4hgOljRpmE1SHVOoAls6PB0/plA5g6KPK3xswzpzZaqGc6FzevkJUggOo0MMaWAakppZVUrN2YvYdRuBoGY2KlHcaxaVBuZswfl9QzNNKggECM3O5Bm9tE/bbbHqbVxK6Bc6pywVK/4yo2LAKBsS5xlbtS1sKehYC5ce+CUlzwfP2R3t45gu9xvz2JbLSXLCx60fMe8uTK1VXyAxLrQ2WXBWGJVDomLIz49/zqQec7f+gCLMiPWISI2JVTz9+7iYkOQJpdYkTkTNaHGrdptRPiS0a5hYLHpLpOVThJR4Z1XtjvDYqt9mkkeVHayu2qFt1DYY5kPaTuu1AdOMDxOty3MbVTlz9hIPGppe2mfRXyRVKaWOGBcjDuODqqpVC+43P5q263mBic1m7TYNt0E/HWBKScNq0bLmpq5nSiuULKbjJJA1Pm5+wnF6xMfyR9jCwTcCbOFRkFUCHFXiGA4PGh+h0QysYXWvkdObDFHFI7Zqd4CqUjxVCXvRHofRIbcbdxnnQ7rykJpdxxVVC5DKheqlmHImNpvxTVj11wmtEFvarx1LQlTPklertI+zA/Yne4zSMYHtY2LRNNv4lkdo1LBdh6gc00tPGaRD/szSr7HqdEELFpylC3PuveYDkjImNOrTmENRIswn7Iy3aZRNpBCERoNRMWKQnVKYOc/HTzmNT5kP5qjZNRad5Qsb/lE54vngGbuTHVpO68yJ4ebC+ZtYZs/49lGUPB4+IiszpJA8bH6EZ7qMsjGmNLCFQ3Buo3bRXWJiefhlyrJc42BSFYnspE9omx1O0y69ZMDQGbF5lmgJjQYLZ88S23QYxgO26ls8Gz5jpbbCJIuwfINUJaR6gqWrasCHjU8ArhU0tqw5WmdCB68WMC5GBGaIhcuis0qtU2cv2mExXEJqg1IrlC4vFTvuTp5xkpziGDZ3Gw9mlXYzvjViNeZgfABUIs517xYGu/ilS5THFGXJveZDDExCs1orvyA9l2g0pYlnuZwmXRpmi5/1/4ilYJm61UAIQWD73PEfsupvkpZp1aYcWZVmCYN5ewmlSyYqwpEO1pmQKC0T/uTkj+glp3S8Drebt/ms9zmGEBiYFKpEvFLcNecsIETVAK5lzSHP3r+bHZKVKXPuxXWQouDR4CtylWNJi4+aH1/Y9JjxklKXTLIJUMXsUktWa6uMsgGWYXGandK2O2Q65TQ9wTNcmuYcq84mhZ2RqIRld5UFZ5FhMcAzXLpJl1E+ZsVfIdUxUT4mLTM83yHKRzybPMeSJncb93GEhxQGnri8+eRIj3v1j4Bq3j4tjummx6RlympthVv1WwRGjZ3JNqfJKUoXmGblQDUuBvzB8R9QswM0gpbXoGldLwSAyknfEhbCCKlZtQv5oNCos1ZbIykS5tx5tK5ikRm/HPgyxL+Um6xzr/mAQueEZoN+2iewa9SskPhsM6XQJYaw2KpvcZp1QVViMe+sxdl5Ep1UMQWCulOnLBWOdKmbVRHqr3Z+nYNkl4bdpCYvj+fT5ISyhJEesyee0bBazHkdCl0y7y5wmh+zM6ocy9Zr5TSHpNEkZYIhDD7rfUapClbCZdwzF/1cZZiyimOOsn0Oo0MCy2czvH1hzTCNzYUgUxlRNmGSx9wO777RVfAFngzYqG0QFREtp/21HNZnvFuEgDiv8n5KKwqdv+EVNyNSI/ppj9AKL+QhCzKSMsEz/On4khhs1e4wygccxHuclKeUuuTjxqd4MkDoydR9MLB9Ho2/JMomuLbFrdqds+LbakIvKXg2fkyuc74afc4oGdIJ5lj11/CtgEV3iTlnkXESo9EILdkK714Yiy1njlSniAk40mWYDwns6wV4hjC57T+kaR5jSIOm1bl2PSuQbNXuEBVjfKNaz8+Y8YJcZfzD3b/PR41Pp+JLAJn00da3JzZ74C7zD0cm/3N7lf/T8BnM/+RbO/aMr0+mU07SIyzDpmPNX8jDOcLDsd7eRfFWeJt+eoprevhmiCe7WNKkZc1RbzbwQxMVXZzHYhXxePgVpVZs1janz4Ld+Bn9tM929Bzf8hgXQxb8JUKzwTAfI4Aon+AID6UVtnCm7mTLzirj2pi4nLDoL9Oy2ih18Zj97JR+1mPem+Mg3iHOEmpWk/uNhzxsfMJauMrvn/weo3zEwWSfX5n7KVmZ4houNbP51tdmxofPJK/Ww0or8gtxjkALxZPBI5IyneY4bXE5jn9BrCL2xnucpl1Cu0ZvMuRu4x6bwR3majW66ejC+zeNOe42HhCXMR2nRctqQaBxpI2lHQ7TPbpJFyEEdxt32fTu4qx49PJjTuIeO+MdVKm4E3x05fmUFNOCKVObLAdLJGUTwzDJ84wlf+WbXr4bYQuHhWCB0+SUOW/ureOakoKn40dM8hjPeXn9bTnLtc64Ge8lI/gbv/Eb/MZv/Mb7eOsZ35AFdxFNVT3bsueu/JtC50zUeNp4vtSKYTZEoTmJj5n3F1ElNKwW8/YSdbvBs/FjOt48aEFRKlbCjerNnKrqeZD3WWi1kJNKMDAqB2yPn2FJm81wC1s4xCo6UyR7zNuLLDrVRJzoCV/2v6DUJQ2vTpRHmIZBLz7BtScMowF1t86Ks4EhJPvxLifxCbGKCOyAutVESsmCW1naS+TFNlKzBOYPCkOY3KrfZpQNqdk1tNacJlVVxklyyoK7fElsc/5hHNgBuSrYnWxjmyZ3ggdXbs4rrTCFRdvrUKicRX+Zmmwy58xXboFmg0JnHCaVk+Ciu4z5ippcIChUzlF8VCnNpSZREwZxny8nv+Bk3OeTuY/pOAtIbeCZbmWNDAyyITWvRWDULogkakaDhtWgnw14NPyK+82HWNjUjSaNs4D9RbLl/IbvjO8epUuOsgPyMmPBW7q2Mtk+Ewu+cIg0sVhxN1jx1hkWfb7of06qJ+RlTjc9YSVYwcKh1DkIB0VJPz/FEJK62cIVPku2z5J9UVATFSMKdVaBagQ03AaWtKmZDQSSut+hICMuY3wZvHTNO1tpFroKuONyQj8ZYEqbvWiPFW+NYTYiVTHPhwO2BweYhsGit4RnetSdOoUq+UX/Z5S65F7jAcvOGov+EmmZ4pgOdbNx6brMmPE2GJiX2hG+INEThvmAuIgYZRFLwRJz1uL093mZIbXBRm0TS5o0nQZlqVnyVxAYOMKjYTVI8pQsz0iKmKbV4jg5opefMGct8CIAcYSHbbhM1BgpBJ4M6eUnPO49IVETng2fsRaukzs5RaHoTk4QYSWYxxPMufPcDy+3Qi4pkcJkxV/DNmw2gq0bt8k5yY/pJse0nBbz1tK0UnLGh4E+c4/RWqPRbAa3GbsjPMO7ULGa6pjdaJt6zafjzJOWGaoUTNSAZ+Mn3K7foZt0CY06w3RI7qc4wiOwfCQmnjQIzZBGrUlSJEz8hLbdxtQ2Smu2o2ccxUes19Zp2k3qVnPqlvw6Mp0yzPt4hk9g1C4lWn1Z427tI0Zlj5PkhIbdvPw8FJphNqw+Y5mRlgmWMUuAzPh2mJSTyhkGGKVD5qxFNv3baBSjcohEnBVvVbTsNhN3QqkK5s9EW6fFEX/Q/X0saWIbLs9HzyjKkriIuV2/Q1rMsegtI4SkmxxzHB+xHm6yYC1faMHwZPIFj4ePcEyXX5n7VbQ6K6I5i90ylXE66bHgL3AQ7XO7cYeG2cQynAv3qoE1bf/2AoF4bQVrqdXUzafUlVuynD0mrsSUJivBCvuTfep2A08GONIlUTGH40MMYaLDktP0lDivKrzthottOHw5+IxM5TSdJreC21PhyoZfOWKD4CQ/4k7tIeN8RMefp5f2MQxJXhakZYJtOhwkewzzIUve0gXBAVwUB1vCoubUsYsE3wjP2r5WohYAKUzmnA65ypnEY3JVcDA+4m7zPg2rPX2vKmQQaF25JhwmR3imy7y9iC1c1uvrPB8/RVGS6mQ6xwtkFWvN9vtnnGPqhq3h4+aP2I/2CKwA3/Top31aThsLG8uwqXlNOvYCCkXdrCPOxiHAoOhxEB+Q6ZjAqLPsrhMadaQQ0/xIaDS4GzTQaHp55eLUtKt7RgiIywRDCJ6NnjHMW9SNwQX31V75Ulz8Yg0NsJ/sVO2kZMHh5ABTWAhD0zYXUVoxLsZ4dghCczyp3NKG2Yi4jAiNBoXKeDT5gl5yyu3GPRasZRa8RQQC27RJygkN4+K9fR2zPNCHhdawVlufju3AuN7R4yYoSp6NnpCVOd24y8OWhyM8Sl3w1egLkiKlbtfYCu9N14eeDHBdj6P0gJ+f/AytNU27wd3gY1zhc69xn0ylGNLgq/5XACRFimNaDJIh8161rk7KmGE2wrVsekkP3wiYpAkb87cJZZ1Ux+QqY6txi0keTwtiz2MLh3V3i3GtamvbdudQpXrjLpYpTBacKp7p5odV4aWQNO02C87SpfWyhU3TvPm9M+OXh396+L8wzAf8ufl/7cL/F+nptyo2s4TJA2eFf9we8X8ePPnWjjvjm7EX79BP+gCYdeudzDOO8Fh0X7bCfLFvClWsNOfX6E4uthgeFyPys3ikn/WqdYDQDLIhiCqv6TgtNoMt7jcf4ouQPb1LoXLW3BW+7H+BY3rY53ItoVlnzlkgKSbUrJBfDH5Ow26w6CwjhcGo6PN8sI0UEssaIJVkb7xL22vTCZpIZVO3GtwKb+EaHoERkBUFHzd+hDgXk834/pPqmKP4AFNazPnzJGWCYzgsBcsM0yGu4RLIGvpcbkFrjeJ6t+yoGFOognERoQU0rTa5zl77974R8qDxMaNsyJK/xN5kj9OkitnvNA12J8/pZX1aXpOfnf4R8+4S68EmcR7xfPiHTPIJk1rEsrd+ZYvLmtFkOVwmLRMCK6Bhtl52X3Au/TmZThjmg2lO9F0hkCw7ayy7q1/LtXhSRozO3MyKouB24zYSeSG3NWPGdbxzsdlf/at/9doNqf/mv/lv3vUhZ7wFlnBY82699veKksfjr4jzGNs2WAjmcWVleXpQ7rMULBEaDaQlz3oqQyDr3K7do+hX7jcvrOdf4Aofz/GnQQ9ANz4iK3OyMmdcDGnbHfbibaIsppf08BreVDGflMn0gVOoAtd0SMuMu517/Lz7pziGw1f9L6jNhfTSPrvRDoYwcKSLYzisBRss+ouz9h6/RASyRuBWD2uFomaHDLMRNTuctkq7iGDBWWbZWWNUnvJPD/4pGsUgGZB48SUL+0qxrlgPN6indZpui5psAlxwCzxODzg+s5o3pXVhIQBntsJKsVZbQ0jBIOljCZtETZgUEwqVM05j7tXmaJvzxCriVPZQWlO3r37QKxT9bEihSqAkVxmWtIlVxPPoKaYw2QhuXdiMnvHdoygYqQEHUeWUUeqSW8Hda19zZZJYC+IiPquokCRlyrw7j2u6LLrL07F8nB5yHB+htGYjhKb1UoCrUOQ6xRKV21PNDomLhHln4dLxSgoenbVRU7LANwKadpP12hrDdEjL7WBg4hounumQljnrtXVUKahZIQg4iA6I8xhLW6z4q6yKDUIr5Kv+l5ymPVzDpZf0aVptAqPOR40fzRyXZrxXXji2jIsh3aTLZniLg+iAdnNumqCecxbIVEZTNFnxVzFe2RktyLBNB0MYaBS+HfBZ90uSIqOX9PEaHq70p05mvaLL89FzBIKtxhZJkdDx5uimh/jKxzMqxzRxFmM1rRZW6FCUBQve5cQ5VOLjxWCB3ck2jmEzKcfT2Oo6CjJ2xzsorUjyhEaricPbV17OeD9IDDbrW/TSU2pmbbpJf1UC8zTtMkpHCKegVJKONX8mXK/aWJalIrA8hBY07MY0NjCwaFkdSpHxRe8L2k6bjt/hYfMh+9E+hlGiVAFKsuwvM0iGROGEYTrkQeOy8PE8z8aPifLKHeFB8+FrhdU1o0UteI1LjhYsBkscRPsEVjhtuTNjxrdB3WzgW12yMmfOeylYFkjqV8yxJjYr3gpCSExsFCWH0VFVEBOfst5YI9cZucqxhU3bmsO2q/tipHr8wfHvoZSiGx/zF1b+D1jYKAqEkOxGOwyzIZ7O+eOT38OXDXzb437rPt24y1KwRFGWnMQ9HjQ/5lawhXgHrZQtYbMRbtBPezSd1lu3Z/hlo23P0zoTt2s0z8aPOcmOOZwcsBysUerypVALgRCCXGVkqqr6HudjFOqVubXKubWsDhthTq4yRnnEID0mLmPuN+8RGCGTMuJwcgjATrlNvXVxU19RkusMSzh4hs+8M09q5tStJmiBBtb8NQ7kPq7hseAsIwCBgSUspBS03c60CKSkYHv8jLiYsF7bYD/aJ8ojejDN8YyziLKEqIzpWz0WnVmMMeNmhLLO/Xp9ug5smpcFU67hkumEJ9Ej0jxjvbZBaNQ4jPdJ8xTPqLFeW58KbrU+cxRGTkU3p/kx26NtAFStZIHGWavxdY6SA0I7xJMeCl2J2c5S4B13/syVStA5K+4VAkZnAnlDmCyHSwgtWQ6XGScxlrQIzZCSEkMbNN0mx5MurungGtW90c2P+MXpz9Fak5UZrcUOc84ix/ERO8MdykLTaLVnOc/vMa+O7XfDWccH8bLcKCebtlhKVUKiIrxzG6dCS2p2DYUmtENSlaC1RgiBJwM8GVBSULNDxnlEw22wO9qmn/Yrh7+5RRzp4pkuaZHxa4u/ziDpsxKs4IuQVMV8OficQpfMeZ1r9yeEENwKtjC1CeKs0OqG5Dplb7zHQbJLnMfcadzDkc5MZDnjRuQq4+/v/D0+anxK2+lc+J1MehT+8mte+X741Fvnj5PnfDX6grVv9cgzvi7ynGmB/A4LN2tWHUseobWi7jSBqnX2or/I4eSAh52PcKRL2+5M97XW/U1yMk7TY3yjjlKqaj/oVs8KA5Ot8A6lLvl5/2cUqiDKxyRqQpwlNL06ba/NIOszSoaUKAInpOW2+VeH/4olb5WGXWfRX2KYRmgNgVXlc0pdnK13ZlVMPwQO4j16Z6JL13Av7Of47kuRlcDgVn2L0/SU0AzfGM+GVg1TWiy4C4ROSGjUqV/jiCeQLDmrLLuraA1d1Z3+LirGxEVCUsR81T9izp4nKiMaXr0SbwVLnMSntN3Oa0dlVaS3yKPRF5zGPbpml7v1B1d2kdJonowfE+fxjVzcvhZfQ2gG4BoerumQFCk1u07deLNr+YwZ53nnYrM/9+f+3PTf/9l/9p/xW7/1WzSbzXd9mBnnULqqCLWl841b4RW6IC5ilCh41H/Gnfpd5mqL+DpgaAwoVEnghRfcPQBcEbBZ2yQpE5r2myeiwA4ZZEOkkDiGw9PoMc9GT6ft0s4nUmtGnbpTIy4SFp0lAqNGTkZcRnTcQ44nx1jSIVc5/WRAw26Q64xVf52OPY9AXNr0ysnopSeY0qJltd+qrdSM7xcSya3wDplOsXEuBPxQjYWno0ekZcZauEbDbHO3fo8on2BJC1NeFhD8af+P6SWnbNZvsRXeI9HxWZL+4kaLYby8H015+d4sdUlRlASigRY52JLHg0e0vSZ/ZuHP0J+MCI3adBPVkwEPG5+ghXqpkL/0eQ2Wg2UOov3qfjprpdlNj6fV8n27N+u1/QHRy7vsRjsoUWIYBmVZXhp3b0PTbtHP+gTaZzVcxREuHXtuurmoURyl+zwbPaPttSn0y6prjeZ59IR+2qdu17gV3OF2eB99aYOr4kU/+JKC3eE2C8E83fiQPzP/52ifaz1rYnO3/pBcZ9jCptQlqtreqlowE2MJi2V34yzJr9msbSJk1eZYaoFtvBRIzoRmM94nJVVVlSmt6ROjZoUXnh+O9NgK7qFRJCrGkkwtqhM94avBF5RKsVxbomV1mHM7mPIpkGEaBnvJDkmWMe/Ps+SsEheVpbhGExcxbadDlEcsB8vY0kJqk5bbYZQNsaTB7niXXBWshxtXtg8cFKckZYJlWNh4JHnG3mSPh/XmG+8fiYFjOMRFjG1Ys5YiHyChrBN6b3Y9sI2XSQtH2pjC4m79AWvhGvuTyknzfu1jbOFgCnu6yeoKn5XaMkfJPk27xeHkCEtauJ6HKwJ0qclUQctvsjt+Tsfv8LT/iLpbp5cdg5C0rfnLTnpCk5+JJ9Rr2mPelDlr8UwAKpklI2e8iqIkVQmOdK8VP34dLOFwr/bRa2OjVxkUpzwdPcVAslW/Q2CE+JbHkr9E4c5RiAzP8Gm6Ng23TlxOsAwXcdb20hQmGRmO4QCak/yIvWgP3/RYra8xzIe0nCZ5WYKENM+4E9xn3b1zdi0U8+4StnDeidDsBU2rc6FYYcbNUJRExQRXBsz5C3S8NnPOAi27Qz+riix8GaJQtN02o2zIYvBSVB6pIaNsRM2qExg1JAaLziq5zjhN/pSG1UIagl7SwxQ2c84ipjAodIlnVuLi8+fyZPwVo2xM222x7t/iTu0Buc5wziW9XRlwy79YBLPub+KYFkeTY5I8RjtVcDEqBvTTPgD70T6OYRPl0YWcjG/6L510zItCs4KMQhc4wp3laGZcycs4VpPoGEOY01j4RQw+yHq4lo+hTY4nhwRhjZpdZ5LHCA22fDm+B8Up2+NtLMPidngHSzgXXMnO/zuQNW4HNTrOPIOsR91qXHDNt7AviGc0itOsi2e5pCqlbtZZ8dcolaLtdNBelc99Pn5KWqasBeusuOt0nHksYU/zu7Zh4RguSRHj2R4GRpUntZpYvgMIkjLGNWdis+8z7zLHUbXFvM0g7xOYIfZZcYcjXOa8OUZ5n37W44v+F6zV1qbOmVCN84fNjzlNjzmOuxzYuyzZq1NjAQOT2+E9Cp1T6IIv8s/IygylSgpyHOFzt/6ARE+QSGI74hf9n9ONT9iqb1GcFZOPshHCf+k+eBW+rHO3/vCt430pDGzDwsDEMV3QIMXsmTLjZvzOwT9mkPX5v23+1sVfaBBpD2W/Oyeam7BhzdEsFf+sOOK33vznMz4Alv1VXMPFlNYbnd/fJ67w+aj5EbvJNjvDbUbOkHX/VpVLaVyVS9Hsxs/pxicgSyzhoLW+FK9XOnuJa7qMszElBeM0olAlo2TCx81P2YmeAYLt8XNqbg0hBFE+Qoa6ao8uGzxsfgQILGGxmzznNOnRcpqsehuzdcAPgPOGHy+ewa975FvCxpb2jbpqVOP6Y0oUtrBvHD+9+LuVYA3LOMI2bOpWFU8HZshJfoRSiseDR7imS15WBh53WrcpckUv6+G5AVfFI6UuiYtq3zUpUjKdgk4v5aM0irJ8mRMtv0FO9F1jYXOv9pCci7mAGTNuyjsXm/07/86/M/33f/Vf/Vf8tb/211hfX7/mFTO+CRrN88lT+mmfwPK5U7v/jRLqtrBZDpb5096fEFgBaZESlSNAk6oEARxMdqk16pdcLhpmm8YNR9S8vUjYrGEIg0IVZyKxFplKudXaumAhaQiTO+H9yqlHv1zc2qbDnfo9Fv0lFt0lDCyEOGvjGaxdagXygkwnfDX+gqIs0ArMhjFT6v7AkRivVcWPiyHRWd/w4/iIVr3D7drdqpWB9C5t4kfliKfDJ0gkz8ZPsC2b7rhqR3i3cf/CcdrWPEatuh8b1mXHkcAIWQmXOUmPabnzfNX/AqiEOVvNO+RWFZidV7i/cME5T65T4nKCb1TObR1rgU5r/oKS/cXCQCBwjFnA8KEgBHSTYwpVorVmIWziCJ+W/fUtth3h8aD2MRp9aaNfa02v7NJLe9imzaSIMAw5ba9c6HzammyUjcmDDAfvtZuTjnBZCBY4SU6YDzocRcfYpkOqYjzjorWwgTkdv6lOeDT4CqUVtxfXqdU7BGZ47nwFbWuBZqNDrCbYhnOloOY8qY7JVHa28TZblM74+ljYbNY26ac9btVvVQ6ths+rK8BxOWA33macRXiyai1iCefM0rtKokdpxKK9UlVmh1v0sz5SwvPhDgD7kz0C06fldBhlYwwpadotHOFxq7ZFqhI8GUwX6b4TcpofTxex3eSYZq11YXFdPaeeotGEjj8969AMbrQIrzYn7jApI3zDv/K5M+P7Qdvq4DQsGg2fclyNIQOTQDa4G1ZitVQnZxtRwdTZ4KQ4Yme0gxI5tmXh5Ba2dEhUCmetO01p4gqftWCT/WiXlXCdST5mP9lHaYXhS5pXuG9u1m7RTY4JrPCSc+zb8q5FRDN+GCgUT6NHDNPK1XgrvPvOx0qiIkpdEhi1S4lwhWKQnyIQNKw2w3yI1pqCkqgYExg11v1bxOUELTX/4vCfkpUZJ/EJC84KT4ZPudeo3GV9WePXF/48vfyUBWcJW7gcTj6nVCWjbMxtd4vfWPzXkUIyzkf00wEL3sKFeVsiZ2433zGpjknLlMCokZYxoeMzSkes+RtnmykCU3DB4Usi2fC3IHiZA8nJeDx4TKlLTmSXh41Ppt+1Jc5il+yUUTQAYXASV+PmXvMBcRkTGjXOxzKZTqetMvrpgBW/wMS+0XNfIOjGp5RKMcxGTMqImtHAkQ5SSJRWBFbAgruIbwbYhjPN8bSsOYxGte44n/fJdMKXgy/IVc5SsMSSs/q6w8+YwVF2wN54D1Ma0zzMixjckCajfEjbmsOzq/lvyVmhbjaw5Mv8SrUW71KogkIVjIohbWuejj1HoXI0MOfMXziu1lA3mtS95vT/lbpgosY40rsgPhsUPZ6PthEIFvx5Vrz1aSxekBEXE3JSonyCRvFk/Ii79XuERuPCs6VlzvNnF36duExYcBaRGGgNK/4K2+NtPNOftbiZQaZTkjImMEMMzMqJzLkYawska94mp5ZHWhRoNP20f0Fs1rLniFVCLzkhMEK2o2c07SYeL/M7WmtGxQgpBLcbt4nyCb7hYZ4V4BY658ngMQAn+RGnkz5wxLy/QMttEuURK8HqtUKzF3ydGM7A5E7tHgv+AqUusYVDw5zl/We8mazM+Ps7/y8+bv6ItnNxLSvyMULl8C2LzYQQfFoa/HOr4P+uiiuL2Wd8WFjY05a+3zUlml48QGnFSdzFMiUCg6bVIlf5tHgFzrrlnBWNoAxW6ys40r8ybyOo3CfH7hhDCp4MngLgWz7z9jK+GfB89IxPWj+m7bd40n/CvfY9vup9yXpwi757Mi1cynXKSXx6do6nzLuLr3XAn/H9YclbxjVdTGFe+wwWAp6NnhLlEcA0F3IdEhPJ68VrhS6YlCNcw78Qm0O1b7bmbU5/vt98QFImLJWLfD74jEV/mV5yim8EeEaIKAWOdOnGXebdRUxMonKMFHLaVtPEYjFYpBt3aXtt9qPdaZetreAuUhhn522wUd/iJDkmtOrX5mkSPWGcjwjMb547vSmGML+xmdGMX15mI+d7TslLYUCUT8h0+g2TyaISabU0e+N9TGngGwFH6T47421G+YCP2p/wee8z7jXuXbDbvtG7i0q1e1IcUuqSBWsZwzDPLBph1V+gbl523ah+vrjJKzFYdtYv9D6+33hAoYuzROplXlhV7oyfk+QJtxt3b7S4nfH9JNETcpURyNr0of4qvhFgSoNClTScauyZ2Fe2o4LKUrTttxnnQ3pZjz8+/iNW/DUKVTIpIlzr5f0nkdfatAsktnDIC8Xh6JiVcJXQaGJKg5pdI03eXN1Y6Jyvhl+QlhmBFXC39qAS7Lximdqx5nEbLoYw3vq+nfF+0ChGxRDPcisnPcNizv76CyqtNZEaUuiSutmcCq7Ot5wcqwE7490zIYzGFDY7ox1yv2DBXsYUJm23xWnSo+k0bmDlK6p+8M4qu/EzXBliCQuU5Lqc4KScUOgSAaRlypy1duVYl8K4Uf/6RE/4ov85SivmvXlWvY03vmbGjOuoBPSvF33GKmIn2ubJ6DFSSJbcZeIyxjIdQrOGazjkqqDtvnR9sYTDnL1IqQs8s8swH5CWKU+GT+m4bR42Ppner4XOeTp+xCgf03Dq3AkeTsWYjumQkSC0pG5f3W6laqULSmkeNB+SqpTAeLMT1gts4WCbs3bL3zYlBcOijy2cG819b0IgqZlN2l6NbjR6ZawIFCWPh49IyxRTGjxofowtbAbpAACtBZ7h4pkB3fiYP1v785ieSakVvuEzskcMM8lqbQNfhuQ6ZXv0jLTMmPPmaV5xTrZwadltfPPqisAZM74ppc4ZZ1WicpxFZy5Nr4+tFIqoHGIK60ZJvLEa8Kj/CI1mJVy5VOB0mh+zM6oExRt1RdNuMkj7SCGp25UYQFLFN93sAIEkLRNuN7dAVfeERk3fb95eZv7sGFprmk6Lo8kRtrTxjGDa/rZhtFl1Ne/yvirIGOVDPNOfCda+JlE25ov+5xSqpO6ETPKEUpXUndpUaHYt59d0+tzzHY0WFwOAhtmmZjbIVck4GxNaAYawsJA45uV7wBYuLbfJIB3ScdskZUyhR9SMJsZr1s4vEELQdBocT7o4hj1t9+fJkPvNB+c2ryRz9kVX/EynPB89P1t/j7gd3kVrSMp46n7ZT/osu28vNqvEFi+LsGb8MBEChlkVqxSqJC4muJZPaNbwTQ9TS9bcyrX+RW5QIC/FVlpDw2kwzsdY0jyLTcAUNqveJhrFWA3pThQaG64oaNJonkaPGGVjLGnxoPlw6kL/Iteo0ZS6nMZhipJHo6+I8xjf9jGkoJucElghjwdPuFXfpGG+XEMIJHPWEq+aDdeMFh83WhfW+zN+Ocl1xpeDz8hVQcNpsBXc4bp4IDTqeKZDVhZ0XmkTaGCy4q4RhzHPxk9wDJung8fcrt/DkS9bux5GVV5/vbbGgrOMZwbTDcpJUTncCASmNJBSYGDhSod5d/mdj1elS4ZlH1OYU+GlJRza5gKpikl1WrWqnW2DzXgDv3P4jxjlQ35j/t+49DuRnAKgrG9XbAbwidHgnxl9ftb7Q36l82vf+vFnfH8xsajZNQbpgFTG/MHRH2AaJqY0qJstQjvgbv0BpraRGHS8OY4nx4R2QN1sXyv4NcXL/bMHTZdMpQSyuj8CWZ+2TYzKMRKTLI/xzsQ/x+khCM7WHRahFTDMRgR2cKlz0IzvJwbWBTH7TXmx3v26VF17HjPMRpdi86twhY9r+tTNJqIJ+9EhQmryosQxHHzTY5iOME1BoTIGZY+d0Q4Cwe3GHWpGAyEEi/YKi/Yyuc74RfRz4CwfdWbk8IJQ1gn9l/n5q+L4koyvhp+hERja4H7zo1nXkRkfPO88yt7b27vw8+HhIYbx8qG0srLyrg/5S42JxZw3x0l8QsOpv7Mevwv2MvVWE0OY2MImyVNW/DWOUgOlFEIrEpW8lWilGx/z1eg5Wmb8ovs5lmHQcBo8rP+Ie7WHZDrBkf5bLzqVLjnNu2g0bXsOj2s2CYSmVAVte46xGDDnd67t6fx1eOH2OUv2fLfEKuLLwRdn4pM5Vs8p1s/jCI8HjY8pdI4nr99EyXTKYXKIJS1CO2QynhDYPqXOCaw6NfPyRr7SJQfpHnERs+QvT4PuFxQ6R+lqQ8nFY6W1gSlMlCo5TI8IzIBAvl4gUJCTlhkASZFQUlwZfAjkrNr1A+M4PWR3vIchDDYb64RG843uXdcxUn0en1WPLgdLLDqrHOf77E226TjzrLlblKpEKcWCs4hhCnRZOQ/ExQTsapysehsseSsYmG/eAJsimHeXkcLEMizq1vVVo6FZwzNdClXQdJvsnD4jL3OW/dWvJbZLy2R6H42L8SzhPuNro1EcZQeMszEL3uKVlvepinkaPeI0PWUxWOQkPia0Q4IzNz9HeNxvfIRCXTkfG8Lkbv0BvaLL/viAUpWXxm0pCnYnO/STPlZkseqv44kQ0OxP9ih1gS0tGtbL83vx+sAI2axtEJcJbaeDLTxsY1YV+H1gd7LNaXKKEIL7jfvvTRz+YqxoraetlEul0LqsXDzcOeJigiUkCoUA2n6HwAiR55aPt8I7ZCrFkha5yjhKQx4Xj/CtkFzlHCS701ZvUInpHo2+ICnSC47MsYrYn+xiGw7L3upsI2jGN8IUFh2vzWn8Qjh/vXD2MNnjcHKIEIK79XtvFHomRTpNgL6In85TlAVCCEpyno0fsxHc5qPGpyCqDVyFopd3icsJB/EujuHwsPkx894CWgtcwyW8Rhy87K7SsttY0r7iGfPuhGYazZPRYyZnBRF36/feWa7hl4mkTCnP3E6H+RAT+6xldlLlDa6JVzOdsBfvYiBZ9laxhM1WfYuoiKjb9StjDInBVniHTCU40nut22+iJ/TTHi2nxaq/zqSM+GrwFcAbXcUiNeRgckBgetxvPsCWzoVzcYWPe41WLVfZ1AF2UkzO7ieBb4QEVkBSJiz4C1WLnrcY0gUZXw4+J1c5oR1yJ7z/FmuZGd8ntIY5d56kSLAMm9Cs5m1HeMz7CzwePqIbneLXQoRxveN1y2ozcgaU+qXI90VcokTBKB3TVCENPUf7ig0zTUmmcoQQ5ConVzmmrB4MDavNali5pnXOOaQVuiA5cymO85h7zfs0nAajZExCzHF2hG/WbpwbmK17Z2QqJT9r+RqXEU+iL7Hk6+NqW7jcb3yM0iXGVetVTO7W76EoyMqCVOVkOp1ulvazU46SA9puG631pfxPaNbxLI+8zPgo+JRJEOMYDh1r6drxmumUXtrFNhyaZudG7bQADtP9KpajclqrGc2z90v4cvA5hS5pOk22wjuz+2XGaylUwT/Y/X/zUfNTWs7lwkN5JjbTzs2L+N4V8+4CS+Nd/teDfzQTm/0ScdPcdqwifnGyTRYrFt1VhnmfbnKMaRo0zBbr/iZLXsaz6An75T6GFMRFSpzHHCcGlnDYCu8gMViyV5l3FqoOUm8RRzvCw7ki76g1+DJks7ZJpMa4hkemMuIy5unw6XTdcSu8Q6pi7FfaDs744aM1bISbnKRdPMN9rYkMvP6eiFXEYbzH0Gri6QaToupiVcXm2TQ2vw6JZMneYM5eRiLIdDYtcMnJUCV8NfwKz6rySxpNUsav7BsITGHRdtv0kh4tt3ltPmpU9jiKj6nZNebtxamz8V6yy1eDR0gEt5t30FrNanVnfPC880z+X/gLf2G6GNBa81f+yl9BCIHWGiEEv/jFL971IX/JqVxlFp1lpJDvsJ+1mFYvaw1L/jI74202a1sILXGk+1YiLS0U24PnjNMRESOkFGyPtonLhEA2+ahZ/9obaqd5l51xVT2uQsWi/XpBo9CSjdotTpJjtuq3aZvz7zQBmeuU7fEzSq1YDzeQGLPK2u+ITKVT8UlURNcG6Jawb1Q10Uu7nMYnHEfHLAaL1OwGHXeee7X7WMK98v4bqyFHkyOgEp7dr3904Txa9hyZn6N0yby7hCUcJnrI7+3+HnGcs+Aucb/xegW+I1wWg0X6SY95f+GdqdwnakypC0Kj/g7nlRnnmRSV60apS5QCy/hmlTvZWc93gKTMKMj4k5M/YpAOeCqeU19tUDebLAVLpGVG023wi9OfkemM9dra9LUCeW3Fx+uwhcOyu3bl7woyJkWEZ/hYwpmKcaoq74jupIsGDGGw7m+99bFDs07TaRIXESv+yiyBOONrMykj9sf7QCVi/LjxI15d0R2nRyR5WomUzRb/2uK/iSfDC/GExLg2QWJg0jLniKyIyRXj1hY2oR1S6JyaVUcpXbkFCtiLdjiJTwBYC2+xaHkMih770R6hHbLirdOy5mnNwo7vFUJUri5QraFynfM+JIKxitiOnmFJm3V/g81wk152St1qIDEZFj08I+Dj5qcoFP/86J8ySocYGKQqxTvXtqNq0VP9bMqqVUTspQijaiHbK/sXWr0VOictKoF8XCSUlEgMDuN9htkIGBGYwbWusDNmvAmBZNXdYMlZPXNnun6t9yIRqbUmVckbxWYNu8nQ7pPrnHl38dLvO+48JQVf9j+nZjXYGW9Ta9awqYRag/yUndE2e/EO88E8cTGh7jTp2ItXJiJfjaEE8ttpoyA0eZmRkXAQ7dFwa6w6t97/cX9gNJwGba/NOBuxHKxS6IIoHzPnzl9wLUv0hExlhOda2RwnR/STPgCO4bLgLONIl6P8kFE2YiPcvLJIo5qbr8utaJ4OH5OUKQLBg9bDqaMYMC1kugohYHu0TVImjLIRgVXD5O3yOJ4RMOfNMcqGLPsr0+tgCou7tQdoygvC5pvyQugDEBcxmhIxEy//YGmaHerNBgLjQgyeldlUXBMX8SU3sFcZ5H0GyQiAQ7HPpn+Hg8kew2xEpmMyldMkJFXpla/v5aeMixGGFCx7a7jyYjvceXvp0mssbJaCJbpxlzm3gy8CltxVMvWYo9EBQku2eca8PYdrBt+oIG3GLwfn51UhFIO0iqtdw2POviySjNSInWgbRzqs+5tXtk+W2mTZW2Mv2iF0w2l8lOqEcToGFKN8RM1qXnptoTNWgxU86WNg077BulQI2Bk/O1sTgNWwblwwm6pKvKnR1XPgbBmeqYxCV+LmqIim4uYZM67iXxz/M/pZj//rxv/zyt+LpMrB6G+5jSaAclr8+OCE/8X9E5IywTVmBSA/dF7N8b2ugATgYLKHdnKGkxjHdNkd73GSHjHKRtxu3AUf2tY86/4Gg6yHKS1qdsDj/hMW/SUm+YRSF0hhIIS40Z7A2+4btaw5Wsyx4qzTK07YHm4DVd4VqhzqrBPPLy+O8Fhx16/9m0Fxyn60T80OWT53TwgBe5NdxtkIPclpC8lKsMrh5ICG08Q9Zy6S6phUpRfW3K/yYm/VFSaH6S770QE70VOWgpWqG5bTpigUlmHStC4Lk6uW5Rssu9fno7RQPB89J1cFo2xE2Kzhy7DKDecpC94842JMy25N3exnzPiQeeeZl3/0j/7Ru37LGW9ACPHeHQBqRpOPGs2zylLx1q0nhRZn7ZhGtK0OjnTIVcaCt4QlrUoo9y6caG7wBq9aVb5LTrOT6cL4KNlnlEbkKqdmh9yeVdZ+q4RmnbbbYpLHLPur70R8YhkWIJjz5vHNgFvhHRacRdCvD6pNUVWCaDSO4V46j8qi/mIw1U2OGWQjoiQmtMJpwftV94hAsuysseKuv7OWsKOycsjSaFbD1SsTpDO+OQveEkmZYkubxhUJuptwfky0rDaxW805i94iUhhIUY1N80yMLIUxdSo4TPfwZIBHwDiLaHid1x3mG6FRPBk9IsonOIbD/fpDDGEitEQKEPJl5tH+moI7A3NWpTrjnWBKEykqxz/HcM4KJi7+jW3YCCQNs82Ku4YvLycbb+JyamBy6zXjttQlUkvKUmE7Fp5xtjjWguVghUkeU3fqOGcLzt1om6zMSeKEpt2cOVl+D9EaVoN19id7+KZPeI2r6U14XVx9mOwzyWMgpm736VgL1M0WGs1Xo8+J8mhqNW9gseQt0zBbGEJiXrERdR5PBnzU/JRcZ/y897Pqc6GnuRVHuCwFi5wmp8z7C9PNU9uoxnHVamemkpzxLhBXbpxexZK/RF7muKZLw7zemRUqkcCd2n3g6nvMwmbZXWPojaoWtcJEnmtJqM+2Om1pkRUZq94Gt8LbVwrNLsZQNvfrH00/1/t20xZashwu87tH/wLHcOhOTliwl2eJzrfElCYb/hb6nCZszrooUjzfDn7O67Dm3QJerD0r7LNq7F56wigbA3Cadll+Q1L+SsTl9iRNs83k3DridWgNrumSlEmVh7rhfXYeiWTN20T4l/NKonoSXD7lG4x3V3os+gv00z4L/tLXEqzN+H5x1XfcsjuM8xFKKzrum8Xr5jkRvS2r+c0xXciG+EZI0zGo23Xqav7Sawsydse7WNhIJWg7nemG63X5zZetdl4WytrCZc5ZZJzGKEqO433G6RjHsLlXfzhz+ZhxLS/mVTw4SHc5yA8AsOTV8+DR5IA4j4mJqdt12tbl8Q3QMFs0m+0Lc7UhJI7h0nEW8UwXS1gXxvu4HPBoULUbXw6Xry0If5Wv2zpryVtBKYVt2DTOuaz5RvhS3BysXBB5z5hxHq01v737/+VO7X5VEHAFMj5BmT7cwCHnXaPdFj8anfAPOxv84em/4s/P/+vf+jnM+HY5n+Nr2M0ruy68wDFcEnIEAlvaWNJCQ5Vb0S/n1sCo8+fnqhaxSmna9gLHkyM63txbrfHO7xuthCss2Ms3fq3EoGmcX3e8+bWz7iU/bG6W19DsRDvk5+6JF3lvrcExbMac5RSFRcOq02kuXIhfUh3zRf9zSl3Sdlts+LffeG4vXt3x5nFMhzl7gY65wHxzCdDXnPOb18lCC2zDIVcF8ly+VWtYDlYoVclqsM7Sa4wdZsz40Hjn2Ze/9bf+Fv/pf/qfUq9/+5ayM94/WlcVSr38BFNU6t2buR4J7jbvYuc+jvQIjJAfNX6FcTEmMAJOsmNO4xM63txbC1va9hwqVGit6NivT4x+G7iGOxUWmdKaVdZ+hxiYbPi332lA2rLmMOomGmhazUpk9ob39mXI3cY9MpVSf0VQlOqYftbDM33qxsvfBWbIkr/IaTFgLdzExGQv2WaYDln0F690/HhXQjOApEymC5FJEV9qDzTj3eDLkIf1T4CvN0b7xQkH0QE1u8aKt44hzIuuYBr+zPyvcxDvVUG4vLgwdQ13Onxd8/212CspiM/ahGRlRkF+QSA9781zu3mHUpUX7oOriNWYYT4kNGuXnEdmC88Z7wJHeNxt3CMpY+pW48pxNWcvYtdtpDCoX5HwSfSE7dFzDCFZCzangrCreN24zVWGgV21PhHG9F6N1ZiaVefTuU/xZEDDbCMEBGZAVvYxhYH1HSQ/Z7wbAlnjXu3BN57PRmWf3fEugeWzFmxc+J1n+vQZIBA4ZyKvKh45IVYTpJDkKqfQBaaw2QrvMCqGU1elN6G1xsRiq77FKB/RsBvn5nzBorPKkrt2IW5ZclfwTA9L3NzBYMaMd0Ug63zU/OSt7rs3/a3E4Hb9DuNiTGiGF5yHG2ab1bBkwZ/HMRwc6eG/poq7pCApKjed9CyGEkiOsn1O0+OqAthfe29OZ3Wzxa1wi7hIcQ33awmLZryZ847ccTHhONvHkjZz9sJZvCGnG0zOOSeLr+1qoQW3arfpZacEZjB1tL+pu/C6v0nDbmBL57Vj90anccObbpyN+GL4GRLJerD52meRQLLsrrPibbzTtfGM7xe2cLhbewDcbH1Yk03uNO5QqGIqOD4fl9TMBnOdGt3u6MrCQc90ic7aDZtYKBR76XNO4i5tp8Oqt3FjoVjDbLFWK0jKCf10QFGWpGU2dRuZMeMmLNhLuIaLFAY1eXVc7Vk+g2x4Jky4Pr5/dT41sbnbuE9UjAmNGt3siNP4lDl/jjlrkVSdazeeX243/vrjwJq/wanZRcgXzrPi2tbiL3CFz53a/Uv36HXi5hkzzvP54OfsxTv8P279ldf+jUxO0PZ3tFY1XJqYrAqX3z3+5zOx2Q8cISCwXub47Dfk+JbcFXSQMhE5tnBounVC18fAxBI2LfNlcfmLqVAIwZy1yHxz6a3nx7Q8N88XN5/nX3Bp/+I1KF2yl2wzziJWwxVqxpsLw2Z8v8jJ2Bk/I1c568Hma/MaQggCM6D/mrz3srdGYIXMNRuoyELry/FLpjLKF26n+fhG5zdnLyIAISTzzgJCV/H4m+6ZcTkkKsbUrcY1uZpqTT7KB3iGjy1eru3Dr5GjmjHju+adZwt/93d/lzzP3/yHM763HCR7dOMuALJeOXu8DkV5Vp0qcU2XtjV/NtmDLTxCUzIqBxzFRxRlwX60T9N6aQ15E6GQxHgrBf37pGG2uduw0Ch8I0BoQT/tszirrP3OeN34idWYUpcERu3GbSJfONlUb/zKcdBo1IVE4ovxGxiXhTEAz8ZPmOQxAsH95oNp8NGx51lotRi5Kb6sMVHjaSvO3WiXRrP1Xitbm3abkTOkUAUL7mXL/Rnvjq8dNArNbrQ7reho2q0rx1hNNqkFzSvfomG2uXc2X13XMqqax+WNnBmvmrNNbFbCFY4nR7TdNo5wX3mNoG40rzMIPDuPgsfDx+QqxxBHPGx9/MaWIqmOyVRKcI098owZr+LL8NrNU4mkab7eCbCbHBPlEYYwGOY9mk6L7iSl0BLjhq2OXelP3TkW/SUMDMoL94DBYmu1ErhrWAs2abltHOle2VJrxveHNz0XMp2QqgTfCK90NhYCdse7JGVCUiY0nRYLNKe/X7CX8Bs+hjDPxrnm+fgpUT5hXAyZ8zo07HksYaHRWMJ5rdvBdXF6zWhSe42A+NXEjMSgZc5aZ8747ngfSTxHeDjWFS0OhXHj4ioTm+VwmePJES23jSUsetkxT8aPGCQ95r0l7MT+Wi3Ib4KByVbtHkk5wTX8aSw1qy5/t4RGnbbbJikSSlGwO94D4E7jzqV440W+AfSNNuBfhycDPPfNIsWoHKHRhEaNFzaVhjCnxU+XxoKoVsXiTYH9W3A0OSLKIjRwap2w6FzvkjMTFMw4PwSE0KhrxqQQlQMCstpIgpvHJQLJVu3OtNWxIUxO8yP+qPsHZEVGElbOC/Ubbo4KJHPWItrU2PKAk7j71m4jM2ZIYdA0O9c+qxedFQIzQApJ8DXclF/EOKmO2R/vo9HsjfdoNFs0zCZDZ0imUha8m8U7sYoodE5oNFhwl/m8/3MylSOF5KPmxzcseLnud7Pnwozr+ccH/5COM89GcOu1fyPj7nfSQvMF2m3yaSH4n/p/RFSMCcxZy8EfKpX4dpOW8/oc3/l9KCkM5vxFTuIRnw8+I8qjs72m+29sTfnWQjMdIw1J022QlRkL7vvrhhOpEd24al+7M97h41ecNmdr0u8//eyUQToE4Dg5YuM1eQ2tYT3YrPaVrrgnDEza1hxtr0Y3Gl35HoEMmfM6jLIxK8Hqhd+9bu/LFCaLZx2Cbmq+muuUx8NHKK04Mbo8aHz82q50FjZta/7KsXz+55yMuIjwzOCNe2EzZnxXvBf1yz/4B/+AMLz6QfaX//Jffh+HnPEt8qLq9tV/v8ppfsxetIdvetyq3UZrzajso7SmZjQoKPhy8DmpSpioMQ2jjW1Y04rpk/yIbtKl7bTf2u1MUZLpFBvnW68APC/aqCpr12eBzwfGWA141H90rd1vQaV2v8mmfakLnkWPmRQxq8EqLWuOQdHjIN6nbtVZcleuFLSVukCLEgPrgl28QNL2Oqioqp61hIUpDQpV4pvetCf5+8LC5k74+vZAM757BALf9BmUgxs7GV01pq8TmQGM1ZDnwycY0uRW7fa190OsInaibRzDYdVfvxBIV9VSi9PxlKqYiYoIzRpws2SNBhTq7N+6WmBeo3+7aI/cfu2CZcaMt0GhyHSCLZzXChhd08WQBifJEVpm/KuTf0EzaNCRS9wJH9xoDn/pznExhnjdPWBg3ngj6zoynRKVI3wjmInWPkBynfLF4DMKVdJwGmwFd3h1ItQaAssnKROkkFivtCcWyFdEYIJSVeMqNOtsBFvkKucX/Z/jmi63gi1MYaNRjMoqCRQYAfvxLnERsxKsXtik0lqTkWAIA3OWBJnxS0RJwagYYAn7jfEVVOuAnAxHuNcWvsxZi8w1FjlId/l5/2eYlmR3vE130sWzPDav2RR7F9jCwTZfbvKej/dWvPU3tted8WYkBhv+FkLA49GXJGTA1bkWIa52ecl1huJma9eb0i9OeDp8CsBmbYPWK8LjF2PBNmzWvA1yMp4OHqPQ3KptIYBUpdTMxmsT7DfBNbxz/56JbmbcnFHZ4w9Ofg9Tmvyo/WNq8nKhbFSOeDT8CqUVi8Ei8/YiBTmu8Lh2sXmGiU3dfBnvKK1wpUN2dh9b4mIspNEMix5SSELZQIjLxxBCsGAvs+gsz/IxM74W3fyQk+SEjtuhabWmLsUvnCwVJd2kS5RHLAfLdKy3LzItKSgp8CyXSR7jGA6GMCp31/AucLN84qv34KKzhDrLj+pp8/EZM94fo3zIH57+K/43i//WlXPyC0R8jHZfb7jwvlF2k0+jAf+w7vD7J7/Lv7H4F76zc5nx/rkux1fojGfRE+IiYS1Yo2W/LE5RVM5NGo16x0FEplO+HHxOoUqaboOHjY9Rr98avoDWmkgNKXVJ3WwhEJQU5DrDEd6VBe62dJBCorQisIKp0EyjOEj3GGZDlryla41QZnzYOOe6hLnm9a7d3zTvLYXBmncL4V+MT0blgO3RUwzDYiu8fcFh7OtwPnbRWiN4mft5dX2hdMl+ssOkmLAcrBLK+qW8vKLk8fBL4iLBM13u1R/ODBVmfJC8l8zgf/lf/pdIeTlhKoSYic2+xwyKUyZFRMtpYggDy7Com1dP8EIIDib7FKpgmI2IijFHk/RM4APrtXV8wydXORKDmtFgs7aBawRIDHKdsTveRWnFXr5HvdW4ceJU6ZKn0SOG2YiG0+BWcOdGjjzvi1ly6MPjvN3vpIgu2f3GasyjwVeUWrFRW7+UWH+VqBwxzCrV/MFkn3arw874ObkqiPOqFdurm07DsscoGzHKh2w1tvDE6yvLLeFwr/GAtEwIjBoazWneJStTOs489nuodJ2N2w8brWEjuMWpfUxcTEjK6MJG4Ku87Zh+wUlyTKYKUAXDfMC8/fp5+GCyR5RHRHlEaIWXnHBejKmCnK+GX5KrHN/yWOg0b3QuBia3alsMsj51q/7GcZ+p9II9shCz1gkzvhmxHvPl6DOKsqRhNdkK7165wOtY8xR+RqZTTpIeu+NdhKkxpYsKy7cSDJ8fsufvgdoN7oG3RaN4Mn5EnMeY0uRB86NZxdQHRqYyCvViXovQQiP05Rh31d+g4bSwpY13tql0HZu1W5ymXTzTx5chn0e/oFAF42zM2B3RNDv08xOejZ4D0PGbnMR9DGnwaPQlS94ybWsBU5h080P2xnuY0uRu/R6OnIkWZ/xysB/v0I1PEEJwr3H/WofMTKc8Gn5JVmY0vTqWcGjYjde6ixRkHE2OUFpRFgVNu0XdatCwmsw5Czeusn0XvCnem/H10RpW/DVs4wjHdKmbzRu9bnIW5yut2KhtTF3HvilpmU7/HZcJrVfMWQ+T/QtjIVc5ydlruukx/aSP0oqW22TTv3OjYypKutkRWms69gKWMFkKl0gbCoG8kZBzxowXPB0/5uTMEaPj7vEgrDYjlS45yY8pVYkp5VTYOcwGDNMBcZGwHCy9dDJ4C1r2HB+3f0xcRix6y5fyPMfZAXtn7oVb9Vs0rnFLni1dZ3wdMp2yO95Fa81ReciJcfT/Z++/w2TLzsL+97t2rBw6nu4+Oc+M8iiBAiD4IRmZjC1zMQLzMzJGEmA//mGQAUsXGxDx4guCi4kiI4lkLCELCRRGGkmjmdFIE08O3ed0rhx2WveP6tPn9Dkdqrurq6q738/z6NGZrl21371rrVVrr/3utaj7HpYyOZ27D0e51MMqxWYRgJu1mwzmhmGVa4rVNHWdueY0i948UWiQi2UYS4yvmAF1M2W3GTWW62DNr2G4Fkczxyg0F0nb6W3f9BViI5+dfQiA+3PPX3c7oz6Lnz3ejZBWpWN5sqVLHB57LZ+dfUiSzfrMrfumOWdgnWXzOqMSVih7rWUApxvTDLitvsTyvYLmHDErQdLs7Ox3/orxqNpSMlt7vx2lcJFLpUsAjKeaDDrDXCyfo+rXlh4QP3rPZ7kqzuncGbyoueJhm3pUY7o6DcD18BqZfK6jsyqL7smYOU5mTxERrjtrt6cbzDfncEyXAXuw7VWqVnN3H2W+ufLe15CzvX6Ho2IcTR+l7JfJuXlCHXK+9BzN0ONA8gAH7ri+qERlZpdWkLtevsbZ3H1cKrfG5e2lcflI6+Vr7GboEegAp8uT6wjRjo4nmyml+MAHPsDg4NoXzGL3aegal0uX0WgWzQL355637oWo1pqsm2W2NodjOPh4XCvfpB7ViBkJmmGTAXuIkcQIxaUlojJ3ZKGbysQ1HepBA8d0sNXqy05FhNTDGq7pLs+e4OMtd7jKXpkg4d/zNKHY3zJ2joxbwI/8Vaf7rQY1gqUklaJX3DAxJ2bGiVkuzahBNpZFR5CwEiz6C3ihR7j0VMmdvNDHMWIMujFM3HWfnoKlaeqt1g3bUrjItaUbvs2wwdHkybaOW+wtCsVsbRYv9FmsFzmbj6+ZlLvZMn1LyklTDorUgjq+bqKJ1uzQx6wYRa+EQuGsM9NaqEOCKADACzzC6N76sZa0mSUdz7a1bdJMMxgboOJXGE8elEQzsS1KweXyJS4WLoHWHMtaeLq5/HT4im0xyFtDLBoFqqrMsewxHNtmNDaC1tE9YzG+bjLbnME2bAadkXWT0TZTBzZLE+GFrVkYgigg1IH0n/pMwkwxHB9qPcGZGFtzQM3AJLPGEpariRtJJuK3B0SzTnYp6dAkbrbK+K2yARDRuuZrRDVKzSJRCFFSM+wOc712lcgIsZRBLapKspnYF5SCelAHWtfBfuSx3vhnI6zTDJs4tskX5j7Pgfg4GSvLqewZgiggbiZX/BaY2KSdNMVmkaSRIpPJ0vAbTKQOtX1zuFNiVryt/p7YGteIMxE/sqn3VIPK8gMWJb/UsWSznJOn5JUAzaB772fGzTgFiktlwcU2nNY1rQbbNIl0hNaakl/Ap4HNWgP3mkV/jlpQxzBhujK79FfNWGwCQxmkrawk3ohNy7rZ1tKYGjL27RtYhWCBycokACOJYXJujkbQYMDNM1m5AcBio8CB2AQhAYXGIqEGo40hdBOLMffgir/detAw6+ZW9Ke8yO/EYQqxgqlMHMOhGTZxbYebjRt4vkfGyRFqH5SLa8RxDAcv8sg6mbb7EkrBZOUaM41pblSnOJY5TrlZ4XDi+Jb7I2krS9x2CaKQA4nW+GzKyJCKb32paCE24zMzn+RY6iQJa52HtEIPwyuh3VzX4rpb5OawazOcydzPR258kKJXIOv0Lh5x2533TQvNAvdtcN90u+JmHNdy8KImWTezoo9899hOZ/ebZCg+RLFZJOUkuFG/zqA70taDsF50R/8nbOJFDap+DWjdp4gS4ar9rJhKEDNX1k1L2VjKJNAhMSu26gOYYvdo52Giydq15eU27ay9NN6pmfdnWpMjxEZJm1sbK0/bGQqNIoYylsc/tytrDSzPuFcKFmku9f8XGwuMxW7fo3IMZ3n2voSdIIxuj8v7UUCgA1zijCXHmK/PMhjfmUlHhOiEjiebyc3cvc9oM2N9PHaYAWcQlOJ84TnS6RiB9km7KZJOksn6NdJWmonc4dagPB4FbwHHcMhaAxxPn6QaVkmYyVU7G5qIq9XLFJoFYpbLyfQZLGXjqBj5WJ5Cs8BAbECW9hDLNJpFf55IRxxLncDAXHXQOm2niZkugQ4YjG2cOGspGxQ0g1ZHOXIihuLDTNUncQyHG7VJkukks83WU9rD7ig5O08tViWIfEbjo1s/qA2S1MRep5b/b72ScKtM+22WaWgl85aaRaaqkzQjDxuHtJVdXn4t0iFz/gxBFDDkjjAamyBppzCx1r1QcHAZT41TaC4yFB/GtVzKeGtuv5FKWKIWVMk6uRXJdgYmhxLHZEYz0TEmJmknTcWrkHZTqz5lXQoXaYZNcnaek5kzHNaHCHVE6DS4NnuTYqPMqeyZFWX1Rn2KhcYCAHbGJrfODAd3q0QlCs1FMnZmzdlm22VgcTB5kLnGLFk3tzS9t+gnCsVE/AgHEzvbro26Y2TtLJaysZcGMgbcIephvXXz3z3IiDPKrHcTC3spNphpTFPyipwrPMfJgZNEtRDibDrxQWtNKVzEizzyzoAsxyn6TqB9ZpvTGEox5I5iaovx5EFu1CaJm3HS1voDnUkzRTaW5nLlMn7oM1ObIZGJc678dGtGncQ4B2NHl7dXKI4kj9GM13GMGCZWz/o3o7FxknZyw/6e6J60ncE15wh1wIA7sJzEbhkWQ87omknspbBAM2yQs/PLbf2dXBXndOYssPosNcPuGHErsaIsnM3djybCUTF0QjHTuIHG5OnFpzmRPU7SuLduVMPK8syZptn6PWl/ngQh1nYwdpzkeApDmeTNOx+2Uiv+fSzVmnnP1x4Fu0gjaDKcGCbSmku1C9RrJewwzsnU2U0vCevrJpdLl4l0xGJzgRPZk3hhs7XcoFJM1q8w4A7t+CwoYv8wsTiROUUtrOJHTcp+mYbXWno7ZrRuotrK4XTuDH7kEdtE2dOa5QTjuBXHUAZDiWHmmrMYyiBvD2x6tpGb9Um8IMAxnU3dQNVasxjMUQ9qDLiDxNeZUVaItUzXb3K5epFvOvTt625n1JcS4d2defCvHTqWR0U+Z2LjfFQZPDL3MF87/oaexSNWp1A7Puu0rVoPeDSDBuVmiVE3bPUz/DmCKCTvDGCy+sQdW3V77DFL2klzudhKrgt1yMH40Q3fn7cHqMVqhFHAcGwUWzlk3Sxlr8xQfKithP5bHOVyKneGelgnZaaRq4a97+5Vy2a9m1TDMpdKFyk0CuTcHF859lpgc+MT1bBMEAUcyx4lbiR3ZDbVhJkiaSdpBA1GEqMrxnBiKsHJ7Cm8yCNtZTBXHZdXjDhjjLrjcn9L9LWOZ+F89KMfZWBggMuXL3PhwgWiKOLYsWOcPCkz7+xmMZXgWPYYNb9Gzs23lZ2vUMSNFD7e8trLg+4wR5NHebb4LF7oM888Z/IxYirBZPUqhaVpvE9mTVJmltw6y8JFaMp+a+nCRtDE100sZaNQHEocYTwxsXQDbHMdjogQX3s4yt3WlJyi/yz4s1wrXwMgJGDUGV91O1fFOZ29D9BtdXZ97dH0PRwjTt2vExKglMI1YpjKRKEoeIvcrN4EWrOBHHAnOJw4hlKbXx4hbWY5nD6MH3rkV3nKXOwPBibH0scpegWSdhJnncQQV8U5mT29NJjY3lMagQ6o+jUcw6Xq1Ql1sKJzXwgWlpcAiXTEwfgRMubGyS5KKYadA4y4984quFmebnCxdIFIRyw05jmTu/+emX6kIy46QWs4kjrWWsLVaiVe+rq5ImmsGpa5VLyERlN2SpxIn8bWDoYBk+FFNJogCmmE9eWZKgEMtfKGV7tCHXC5dJEgClloLHA2l9j2E055e4gBZ0hmD+lzO92uKYx7btjYyl05k6pyOegeI2GkiYgYdIZayQ3KZig+TBAEXGteIwogloutewMoJCDQPq6KAYpqVFpeYqEaq3K0zeXXhOiWueYM07XW0h2mMhlyDpA00pxKn22r/TSVxeHEcapelUF3kHpQJ58Y4NEbXwBaD8jcSjbzdANDGVg4K+pRr/o3BkZb/T2xc1plwlxO9o2pBGfuuHa9VrvE/K0k9rS9asJvLapwqdjqm5ScIifTZ1Ytu+sVs9XKgnvHAP147BCRjpirzwERtaBO0rn3Jq1Sanm8KGGmyMZzRDpadTY1ITbDwGDQuveaM2cPoNMRYRSu6PdaOBxOHQEUrorjUef84nPgBPgNzaHkYRJqk7MtLZVvaI2RuirGifRpqkGF54rPAlD2KpzNPrCdQxViBUe5OJZLwZ+HyGA0PkbOzq8Y47ZwsLYwQ+lE8jAJK8HRdOvaeK45x/Vqa5yVNAxs5iETpSn5ZUIdUg/qNKMGttm6nt1obL4WVbi6lKgsdUhs1SPzD2MbNsfTp9bdzqjNABC5vesD66VZzJLNIkdSx3l47iFJNusTMZXgWOYotaDeum+6w8lPgQ5oBq37UDW/0XoQqjbLldIVNOAnPMZihzq2v4iAK6VL+FHAfGOeidQ4eimj7u4koLVYyuFI4viK+2BHkycIkz6m3nxi3K0VgHzt4evmqg/OiL1jInGIuBnHNl1CHTJZmUQZMFufwTFiaAXNoLapz/R1kwul80Q6wjXdpevp9tw5RrMRS9mcTJ8mJFy+fr9TwkiRuKObs9a4vNzfEv2u48lmmUyGt73tbXz0ox8lm80ShiHVapWXvexl/Pqv/zrptDz9ultlzPyWBpYd5XAsexwjHoDpYCh7+elapRQGCqVYXuINWolkGzExGU2MMlObIeNkcO9IoFC019jfLSTgYvkcNb/OYHyQg/HDSHb83qF1tPzvaIOl+wzaX/vaVS6jyRHm6vMMxgdRSjFVmcQyTWJWjCPJY5T90u3PVrd7EFvpJygMBuxhOvyQitiF4kaSeGzjJ1FDAi6VL1LzawzGBzgYbw2ir8dRDsPxISzD5EByjNHYGEnj9uD6nReUd5bpdmm9/Yn5IqLlznaoQ7TW0mKLVW0lsfduropzIHaQpq7zXOFZgijgYPoQg0vL0kZEywMugQ6W36c1HEiOsVAoE7fipMyVN6kOxMZxDBfLsMlauU0dVGvgvfV71u4gz0bk+rX/3Wo7e/1dGcpkyLk9O+uwOwIZzUAsz2x9loSZAlRrCas1eLrJxfI5moHHaHKUA+4EESv7a52ov0J0kjJut7d33gDdTDltzTxymqJfIG2nqYc1kk4KL2ySdlpJZYv+HFcrVzGVwYnMKZn5RrDgz3KjdgMDxbHMieXlvO+8dr2zzTXW6GxHOly1z9JpeXeAklfENCwy9uqzgSSMFEczR2mEDXJOfkUivxA7wcBg0B655+9z/jST5Ulsw+JE9lRr1j43SZ0KScfd9KxmADYOx7PHKftlMnYWA6v1W6FYTrI0jPb78NInEpuRtfMcSodEUUTe6UwCr2u4jMYmlv87unOcdbO/J1pxIDHGjeoUaTu1dO3Q3ti8cUeismmYUjfElnx+7jMcT53CNtYfYDdqM2hUz2c2a8UyzX3ZB/jf1/+a2cYMw7F7f89E92WsATJdWlypNV4/zEJjgYHYALZyCHR1+fXwjna5M1YmzmesHIfTJkEUMLDJ35Y722mFat2/XaMbtFG7Xo1KXFx6eOZo5tjS0opiL7LV7b5HKSwAoLTBA4PPoxk0GYwNLc1y17477ylFev37xHfayhhNK1eh/Xtn0p8Ru1HHfwJ/+qd/mps3b/LBD36Q48ePA3D+/Hl+7Md+jJ/92Z/lZ37mZzq9S9HHFv1ZZuqz5GM57k+fZt6roDUczaycjUdrOJg8xJw5g2vGSJvtPS044owx7LaWhuhEI3zneuGF5iJj8YOYm0g6Ev0t7wziJwIiHTEUW3vpSqVaMwq0M4Ofp5tM1q4R6pDj2RMkVIpyWKTm1wGDMNS4Ko5lO6hUa1GQTg3yCNGuVtvWuvBcbBYYjx/ccNa+BX+OQrNILpbngDPO3Vd/rSfCNZEOu1umlW4NKurW02OH04epBBUG3IFNJYmK/SHQPtfrV/FDn4PJQx25UV8NKviRD7T6CkPOMFpDykxzMH2QRlBn0B1e0S8ZSYygBlyIFHfXJUs5jLhjm47DxOR45jglv0TKTmMrWWpwP/B1k+uVq0RoDiYO4Rr9c1PexOaAe5AD7gTHUnWKXoG4lVhOhlhNI6zRCJoALDbmGYsdJG1mGU+N44Uew7ERGWgRfWfYGcVMmSilNr1M7J3iRpK42/pdspXNeHKMZtTkUOIIAEWvgNaaQIdUgypxZweSzVR71zyiP8w1Z5mqXSdlJ6mFo8SsBBq9fPsHbiWxO9iGveYS28l1+iydlDTS3J97/vLSa2vJWgNku3SDTuwdd5f97VAKFhsLaDRe5FMLq+StIV408BI8u4bpubjr9GfWkzQyJN2VY5wJI8Wx7DHqQZ2cs/FDvRrNVOMaFb/CWHxszbotxJ3UGomVW1WPqlyvXsMxHSbih1ozGrsjaCJMrC2NCw3awwzkB1H69nVyc8XY/K3xq5VjPfE76lDeGZDrBbFpc40ZrlWv8I2Hvm3DbY3adGtmMdW7zoq24mgzhlGb4eTYK7ENm8/NfZo3HvyWnsUkekUxHjvEgdg4hjJQKIYSwxxIlgiigJHY9lcSuZOBybHMCUp+kZSdwlExBuzOLzd4S6A9rtevbTiOW/ZaM2O2/l0iE8/tWEyif2TMLEfTR/EijwF3EE97TFauc612jVzQ/niJq+IcSR+hHJTIOXfdU1pnjKQrYzRC7EId7yF97GMf4/d+7/eWE80ATp48yU/91E/x/d///Z3enehjoQ64Xpkk1CGNSp0j/u0lC2MqQcy9PVBTj6pcKV/GNAyGY6MoFJWwhEKR3CArWWmjY0uhu0acjJOm4lcZiA1KotkeY2IzFju47jYRIdeql6n4VcYT4xveQCp4CxSXln9dMOdJxFMkjCRJO0k9qDMUb73fVCaDzuqDPNWwjCZamu1GbvaILtChewABAABJREFUznONOBk3TcWrMhgbRGlz3aIW4DO51H7XK3Vy+fw9yQLLM+x1QEPX8EKPpJHGUGu3u4VgnsnqJEkryaHkkdaApj20rRu9Ym8rBosUGgUAZho3OdKB5fhSVpqY5eKFPgPu7YFthcGQPQp2q1/zTPFJlKE4ljoGpDfdXwkJqAZlYubay2PGjRRxd+3lCcXes+DNU/Ras6XOW3OMd3B5BGi1x5dLl1AGHE0dby0jpZs0whpJM43Z1gC7uqevv5aElSRpJ6gHDYbiI0szVBqMOJtPwBSiWwxWzuq3lkiHVKMyjuFuOFtT0S8SBBoLl0KzQCqeI+8OUPYqWIZF2u78DPEz3g1mazPkYnnGYwdXXaZK9M6t8mMbznI/vNQsUPOrNIMG5BXVqMzV8mUsw+ZI6hiOcrGUvWES+519lh2nOzX3qhC3VaMSV8tXsAybo6lj214+SWsYjA1RD67jmjYpM009qoBWnMyfZHG+1vFkls2sHlENS8zWZgG4Hl3j/mwOGTsS3TbduEHVr1L1q6TsFIP2CJWgRLHZSkBQWm2qWDajOp5ukjTTK/ogrhFbHpsfjA+u+VDhVldgEQLgsYVHMJXJsdTJDbc1qjeWZxbrHUXk5jHqMzimw8n0GR6e+ZQkm+1ymohKWMZSJnFjc2N7c94Ms7UZ8rEcA+p+DsQmdizx9s6HpHZawS/cMY47zZHE8VW3yzhZ5htzaDRZN9eV2ET31aMKgQ5JLfcVFDl7cPn1yfo1qn6Vmg8LjQVs2h83ydmDKz4rImKqfpWiV2I0Mdq6Xr7LTo/RCLFbdTzZzHVdDOPeQUqlFGHY/nSEor/52gP0ugM6hjKIWS5Vv4Zt2tiGQwNv1W0XmvM0wgaEUPAWcQybK+WrABzLHCNrDezEYdwbMybHUqcItI+tZI3C/agaVlhc6tDeqE2Rz95OYol0iI+Ho2LLT2a75u06ELNaT3WYyuJk+jQBAfYGy7kWgwUuly6j0RxKH+roU4dC3GJgcix5Cj/h4SiHjUYATczb7bdhY61oDzVN3cBS9paWErlbySvx3OKzhDpiOD7ERPzIqtsppbhRncIPfQphgYHYoEyRLTbkGM7y8hoxszNP3jkqxunMfUSEay7ZvegtLPdrFv1FJmi3bW/VL1PZXK1cpOSVsQ2b07mzG/6eiP3BNW73O9wOlek7Ld7RJ19sLjAYG+Zc8Vn8yCfjpDmWOnXP7DRNXcfCbjMRbSULhxPp04SEUsbFnjPVuMZcfR5DGZzOnVl3lj/HaJV/jV6u21lrgNP5GFrT8aUFAzxuVm8S6YjZ2ixD7rAsX9hnphrXmavPLZefuJFgMDaCUia2skiqFNONmzRDj2boUfQXGXZaMxl4uomh1Jr9FCF2u9nGzB1lv8jQGg/2bcaAPUw6n8XEpBZWuFC8AGjMREiCzo9JerqBoUysNrI+beVgKINIR8StBEopmclJdEVIQKB9HGLEzTgFiigUjuGC0q0xmihgIVxk0B3e8IHxW5q6zrniswQ6JB/LcTR5YrlMm1gyNi923OMLX+Bw8tiKcf21GNWbRH2QzKJjOYzqDAD3ZR/gL6/+OdeqVziUXH0cVfS/Ge8mNyo3UChOZE8uTUTQcus+lK1cjLseCgrwma5OE+qQ2drc8mome4Fj3h7HjVtrX58mjBT35R5AQ0fuT4j+Uw4Ly0ulTqQmlq9173RrrF+hcEx3W5PSNKMac/V5AG5WbzKQG7on4T1rDXBfPoXCWLPcBfhEOsRROzcDoBD9puOt8Ote9zre9a538Yu/+IscPnwYgMuXL/Pf/tt/46u+6qs6vTvRA9WoyIXiRYB118NWGBxNn6AaVEhaCVzLpbxGslnCSiy9RxEzY1SD2x2kRtjo6pIKCiVLUe1jrhHDMiyCKCB1R3Z6pEMuVy9Q9irkYlkOJ46hMMiYeU5mTTR6xQWBwmjrpmkjbLSW7ATqQb07T5eLfUmh1pwd6d5tb7ffCTOxYgD81oWwazmcSJ/a9lPkzaBJpCMAKkG1tYztKlcGWmvSToZmfQ5Lmbjb3K/YH9JmjpPZU4QEpDuYnGhgrrtsa9xsDYgoFPFNJATdaE4yU53BtezlC2Q/8gkiD9uQvoloDWyczFr39Ds6JW4mlpPJ4lacIPKWl42tBXUiohUz/87500yWJ3FMmxOZU1saTNmoPgmxGykFFa91TRvpCC9qEjPXTja7VbcjItJLdbseVbhQOk+kNYfTh8lZg2u+f7NMbJJ2grJXIW7F7nqwQPSaUiyPiSyXH5XgcPIoA+4ArhnDVXGSdpKFxkKrv7F0M6YYLHClfAVDKU5kTnVkCXEh+k3KTlNoFFFKdeyBEmB5DMeLvOVlOmt+rePJZov+LFcr17CUyYnsqXWTkaE1U/np3BmaYYOUlZFEM9EVvm5yvnQOL/QYS40x4o4TtxKYWEuzkUHKSbHYKGAbdisBrd3PjjyCpeXPqn71njItY/NiJ9WCGs+VnuZ1B17f1vZG7Sb+gVfscFQb024eo3wdgKPpE8TNBA/PfkqSzXaxutdaMri1jHeTW8MiERFXapcoNUtL96GOr3joz8QiaScoeWVcy8U1XZo0e3EIHZdZHscNSZvZdbc1JMlsT2uGzeX7prWgxmq3Wm/1TSxlMRgfZK5a3vL+bMPBMRy8yCNpJ+9J8rxlvQe6GrrGheJ5Ah1wOHWIfIdWBRKi33W8Nf5//p//h7e+9a28/vWvJ5NpDZKWSiVe85rX8JM/+ZMd28/09DT//b//dx5++GFc1+UbvuEb+I//8T/iui7Xrl3jJ3/yJ3n88ccZHx/nHe94B69+9as7tu/9ruxVbicG+OV1Z5axcchZA6gNptHO20PEcq0BoriRwjVjVP0KoMg73ZnVTAgAR7mczp7Fi5ok7hiY9/Eoea3OSrFZIogH2MpBKUVqg47vevLOIBW/tcb8UEw6H6J/3Gq/76QUzNdbU1Q3gib1sIZtbS/pK+fmGIjnqXg1xhPj6w6cj8cPkXPyOIYjT4eItrX7dHUn3dmvSZjtT4W/0FhYql8eI8khirpExs0SMzZejlDsD9vtd2wkZw/i5lrtetxIoYkYSYxQbBYYTRxYkWimFCwuldlm6FELqziWtM1CQCtxfiI1zvXKdZJ2qq3k0Lu3qQQVgqh1I7boFTuabKZQHE2doB5WiZlxeRq8z2gNY4lxJivXSdqJ5b6MibVi1vdBe5hYNo5pmMvJKkWvQKQjIg2VoEzckWQzsfcM2SPEs4kVZb+TMlaWrJvBizwOJMcIKp39/EKzgNYaXwdUgwoxe+NjiKkEMUuuCUT31MIqzbCVvLDYWGDUHVuxbKXWcChxlEG3imu4m0oOSxgphuKDlL0y48mJjscuxHqeLHyRSEecSJ/acFvlVTG8EjrWuX74VkVuDmvmUdBgKpMz2ft5ePZTfPuR78RQqydFiP42nBilGTVxTIeMdXucx9dNSs0SGr10H8pb8bC3QnEkdZx6WCVuxnFMB/ZIshn0ZhxX9J+MnSPjFPG1z0js3iUtoVUXMmZ+w/yDdlg4nMqeoRnVl8byN/+h1aCy/MBuoVmQZDOxb3R8RDGTyfCHf/iHPPPMM1y8eBHXdTl27BjHj6++tvJWaK35oR/6ITKZDH/8x39MsVjkHe94B4Zh8KM/+qO89a1v5fTp03zgAx/gH/7hH3jb297GBz/4QcbHxzsWw36WtjPMG0vrYTudu9l157rkMZXgdOY+YPUZboTYSY5yce6aRttWLvlYjmKzxEAsj7WFpaLW2tfJ9BlAyrrof1rDcGKEqcoUruUSt7Z/88o2bQ4njkNCoTeoBAbGjszkI8ROuLNf066h+BDT1WniVowRZ5yJ2NEN64UQnXZn2VUYjMcOMRE/fE9Z1BoGYkPUg+u4pkNyE4mVQuwHaTPP/bmBLbfjaTuDY8wQ6ogBN7/xGzbJxNrR5FWxPRkzRzaX36D8qHtuxuTdPMVmCVMZpG3pN4u96t6y30mWcjieOoVSkIulmatsfZaE1eRjA1T8KpZhkbLkhqroTwkrRdyK0wybDMaHVh2zNDC3NEZjKJOD8aOoNsaBhOi0JxYeYzg2SqaN+1pG9QYAUbz3yWbazaPCBsorod0M9+eez+MLj/BM8Unuzz2/1+GJLUgaac5mHwBW3hdyVIx8LEehWSTv5ladhfrWtVwnkmyE6EeOcjmRPg10776prRxsc+szq6bMNK7p4kc+eVcm0RH7R8eTzaampoBW0tmLXvSie/7eiYSvixcv8vjjj/PQQw8xNDQEwA/90A/x7ne/m9e+9rVcu3aNP/uzPyORSHDixAk+85nP8IEPfIC3v/3t2963aGWWd2M97G78gAR4GBgy5arYkIHB4cRxgriPpSzUGtOotk/jaw9T2Rhanj4SnaPRBNrDUnYHyum9huxRsvk8ZoeXPZMBRtHPNBGB9nesXt0y6owzYA9hqlb9knoh+sU9iWZLdWLAHiKTz3b8N0GIvaKddjzAQ2Hcc20dUwnO5B5AE61Y0lzsH1vpB6TNPPflU0tlqjftcqgDtNJSbkXfiwiIWL2s7mQ3PGcNksqnV237hegXNg6nMmcICZeXmO20bl7vtsZg5Zplv4t0xBOLj7WdnGVUJwH6Y2azWCtxwahNE7oZxuMT5J0BHp79lCSb7WKrNYMKxaHEUcbiQYfuQ/WHbo2tir1jp7oJ/lJeQKf74a4R53T27NIYjiwHLvaPjl/Rvu51r0Otkk6ttUYpxdNPP73tfQwPD/Pbv/3by4lmt1QqFb74xS9y//33k0jcnlr8wQcf5PHHH9/2fsVteyE5qxwWuFy6jKEMjmeOb2kGErG/KNSmpoVfi9aaG83rzNXnSNlJjqZOyGCH6IiIkCvVi5S9CoOxASbih9nKlL8b2amBRiH6kUZzrXaZQrNIzs1xKHFkRwdFOvE7I8RO0kRM1q+y0Fgk42Q4nDyGIQOFQmxJMVjkavkKpjI4nj15z3JwrWQhuU4Qm9PLJK9aVOFS6QIRmqPpY6Rl9jzRp+pRhYulC0RaczRzlLSZ6+r+5QaU2A2MPfJAyYx3g5vVm8SsGMfTJ6T+7WOXKxepBOW2ltAEMCtTRHYS3QfLGOtYa6ZjozZNmD+FUor7cs/jkbmH+a7j/wbXjPU4QtFJCmNPjQ92e2xViLUs+nNcq1zDNmxOZE7iqM62nfIgidiPdqTU/8Vf/AUDAzs3RWAmk+E1r3nN8n9HUcQf/dEf8cpXvpLZ2VlGRkZWbD84OMjNmzc3vZ9+mIL0Vgz9EMt2RCok0lFfHUfBKxDpkEiHVIIyCbe9ZLO98p2sZ7ccWz9+FyEhBmrdznKkIhYa82gdUfbKNHWdxJ1LVvXhcXVCvx9Xt+LayfPgRQ1KzRIAi41FxuITmB1a8nUnrDwXmpCoZzMw9FIv68ZO7LPf6/pGNBEavTyo7ukGhUYBjabQXGQ8MY6t3A0+5bbdfj46rV/OR6/33y07cb4DAhYbi2gdUWwWCJJNXBVffl1rTaQiTAx2IuF5K/ql3PXafj/+dnWzvBS9BSIdEmifalAi7vT+RtZ29GNd61UsmzkXESFq6SpytysHRYIoAKDkF8hYW08268fytFts5Zztt/NdDkrLZbXoF8lYuXu2aeec7KX6u5HdUEb6ObZbdsN57IRO142tnjelFPONWbSOqPs16mGVjLV3Ejig/8pSP5fxLxcexzViTCQOtlUyjeokOja8+rbq9v+rbkzSZ8XRZgyzdpNg6U/Py72AT898gscWHuErRl69Y7vux++0n2JZiyYiQu/oWHc/fjer8XVzxdjqWGIcZxNjq5uxW87JVu3V49qOdr9zpWChOYfWEV7YpBqWce2dTtRt3fMytLHqRE27zV6vX2JrduQO9Pj4OIOD3Zta9hd+4Rd46qmneP/738/v//7v4zgrLxgcx8HzvE1/7uBgulMhbls/xbJZU5UpblSmmJuPczJ/Cmcbax53UlQbJSzWMQyDidwoWXdz53g3fycb2W3H1i/xTpavc7N6k4Sd5GT+JLax+hPlWmsq1jgL9XnidoKx/BC2ee+2/XJcndavx9XtuHZif34Uo2QMU/Or5GJ5RnK5XdGJzebjnC+co+JVGU2OcCh9uNch9UQv6sZO7rNf6/p6Kl6F84WLRFpzLHuMfCxPGCUoGSOUvRJZN8tIPo+pNj9QtBvPx07q9fno9f67rZPHG+mIsnmAYqNAykkxmh/AMlqXlVprLpcuM1+fJx/Lcyx7DEP1z9Oq++17v9t+P/7N6sb5CmIHuDlznZpfQzsHyA8mtvQb02/6qaz1OpaN9j9bn+Va8Qq2aXMqd5q4HV93+35nNUZpWhV0pDmYG2Uovv3z3+vvcDfazjnbL+fbaozSsMptldW1zslcfY5rxcvYps3J3CkS9u5OGG5XP5eRfo7tbrsp1s3aybqxlfN2xD7ITHUax3IYz48Qs/bWDFD9Wpb6Ma6nvvxFTg2cIp9rc4Wb2hSkR0im1k6KSSZ3JmFmVYkhYv48sWyrTmVJcPTmMT63+Cm+8f5/tuO776fvtJ9iWU0QBZwvnKPqVRnpwlh3v5+PMEpQMkcoNUtk3AyjWxxb3Yx+PydbtVePqxPaOTdNd4LJ8nVMw2Q8P0LK2bkVz0Idcql4iUKjwGB8kKOZo7viXl07pByKO3U82Uwp1dXK8gu/8Av8wR/8Ab/yK7/C6dOncV2XQqGwYhvP84jFNn8RMT9f3rE1gdulVKvS9kMsW6GU4lzhEkHoE6ZDJuemNzU1vUbv2NOBBnEOWsdRSuGXDebK5bbet9u/k6GhjX8Edsux9dV3oTTnFy7jRwGLVIgHGVJmZs3NMwwRs9LYOBQXG0Dj9ketclxK7dwa5d3Sy++rn8r9Tp+HYT2Bb3k4ocv8fKUjn7lTbfGtczE1P8v1hWkAKuUGbjOzJ5ZqaNdOlomNyv5O7LOv2uZNmm5OMVcpAqC864TxVld5kHEy1iB25LI4X2vjkzS3HnPdzedjJ3TjfPRTm98Ld/YZdup85zlA0sphRQ6Fhfry3z3tcWnxGpGOKBaruF6amNH7xIn9UA/3e7nvpE6Vl3b6TxqbVJQnaWaZnJ8hEw3h9kGd2ape1LVe9HXa0e65uFi5SrnZ6rO7wQ0G7eEuRbhTLMbNY2BoqLrMVdsbZ1nNrXM4N18CvTcG5TtlJ8r9fvitXMlkwjyGNjRqjbK60Tm5VLlGcan+Ov4NhpyRezfqkm6MGfW6jOyVvk6vz+NOUwquVq6z2Ohs3djOeUvoPONWHEvZVAo+Ffxtx9NN/drXWUu/lvGSX+J84TxvmPjnFIvtjOtAunCN4OBR/Erz3hdVK9GsWm22hoC6wLFzULhO7Y74z6Ye4MNT/5vnJi8z4O7MBCDSx9+8aljmeqE11l3ewbHufq1vcO/18ADjpMxBnLbHVremn8/JRvZKX6fbNvOdO6SZsI5hYtEoaRps/Xp1I82ozpXFSTSaUqmG66V3bEa/btmp+tVO2Rf9q+PJZlpr3vrWt2Lbt2fpMU0T13X5ju/4Dr7u676uY/v66Z/+af70T/+UX/iFX+D1r389AKOjo5w/f37FdnNzc/csrdkOrfsnuaOfYtkMrTVZJ8tcbQ7LsIgZ8baOQxNxo3GdxWaB4fgwI87YjsRn4YLe2vXAbv1O2rHbjq0v4tWKjJtlrj6Pazo4RmyDmAwc4uuWv1vH5ekm16qX8UKPw+kjJI21k9h2g774vlbR7bh2an8Kc8Oy1S5NxFTjOoUdbosdXFzLpRE0STtplDa6NU7TV3pRN3Zyn/1a19eTtJIoZaC1JmmmbifstNFmt2huNqeYb8wzEBtgzJ3gVtLZbjwfO6nX56PX+98J1ajM1fJlLMPmaOrYiuVeO3+8qlUnWPm5JhZJO0nJK5N0EtjK6avzvBe/983Y78e/WVs9XxrNZP0qRa/IaGKUIXt0zW1NbGJWjFKzTNJOYPVZndmqfiprvY5lo/2n7QylZhlLmcSNRN+ct+2waM1mv91jiQh5duFZbi7OMZ6YIGd3bwWF3W475b7XdaabzDbL6lrnJOWkKTSLGMogYfau/vq6yeXKJYLI53D6KEljZ2/W9HMZ6efY7rabYm1XSMDVymVmGzdwzRhKWx2vG1s7b6pj42T9qF/LUr/F9eTCE2g0R1Mn2ioHRn0BI6wRxYdX3X556cwulisdz2MWLqzY3+ns/fzDjQ/z6elP8MZD37qz+++j77SfYlmNY9w51p3Z8bHu/jofmhvNSRYaCwzGBjngjgMKhYGrutcW99c56Zy9elyd0O65sYktb3+nZlTnSvUSUaQ5kj5K3EhuKx5LOcTtBFW/StJOYrE3xntAyqFYqePJZm9729vu+ZvWmsuXL/OOd7yjY8lmv/Zrv8af/dmf8cu//Mu84Q1vWP77C1/4Qn7rt36LRqOxPJvZF77wBR588MGO7Fds3njsEAPuIKMDA5QLXlsNUFM3mKnNAnCzepMBZ3B5wFKIfjURP8KgO4RtuFisvoTmVpSDImWv9UTgbH2GZHJ3J5uJ3aOpG8wutcXT1WkGnKGOlu1bLGVzKn0WTzdwjQTs0IyWQmwkaWQ5mztLhCamNr/Uh689pmvTaK2Zqc4w6Azhqr21RIfoX3ONWZqhRzP0KPiLDDsHuh6DgcHR1AmaUR3HiO2rWSqFuKURVZmrzwFL17K5oTXrgkJxNHmCZlzqzH417IySyqWxlLUiSVhAJShT1AX80OdGbZJ8bggtI9qijwxaIyRzKUxl9XSWgqJfoOpXAZhrzJBMyMwAojfKQYlis4hNHFOZnMk9gC3j+aJPPLH4GKOxMVJ2e22kUbkOQJjo3ayVd4vcAezaZyCKwDAAcE2X05mzPDTzcb7h4LfsmSXadjsLh5PpM/i6ue/Guj3dZKY6g0YzU2uNjcp1jtgNCv4iNb+1esNCc56J+PaSzQxMjqdP4kUNXCO+Y6u4CdFrXUk2A1hYWOC7vuu7OrKPCxcu8J73vIe3vOUtPPjgg8zOzi6/9vKXv5yxsTF+/Md/nB/8wR/kH//xH3niiSf42Z/92Y7sW2yewiBhpHAtlzJeW++xlUNsKfM/aScwdyC5QYhOUyjiRufX+HaNGEoptNYk7O11cITYDJvbbXHCjmN2vtuwzFQWcdX5+iPEZjlq68uXmcoiYcWp+jXidmuZDiG6JWknWWwstvojVu+W4TMwd6Q/JMRuYRsOjuHgRR5JO7nhgKLUmf1ObfuJ6b3KNV3MqJWAmbLTkmgm+o5Sirjqff2NW7fHjJK2/J6I3omZMQxlEBEx4A5JopnoG5GO+FLhcV6Qf3Hb7zHK19AY6NjADka2OTo2gNIBRn2WKHl79uTn5V/IX1z+Iy5WznMifaqHEYo7Wcrel+OClmrN3l0P6sStGKbaufsJQnRS3IyhUGg0CWvzD6GvxsSS8R6x53WtlR8YGOBDH/pQRz7rox/9KGEY8hu/8Rv8xm/8xorXnn32Wd7znvfwX/7Lf+Hbvu3bOHLkCL/+67/O+Ph4R/YtusPE4kTmFI2wQcLceIBeiL0sZaU5kztLGIUkzN4PZIpdQmnQ22s7TWVxInOaRliXtliINhiYHEudpB7ViBuJLc9Qo1WE0kaHoxN73ZA9QjybwDTMLc3MtxUavfTLIL8PQtxi4XAqe4ZmVCduJlFsvz2X3wWxnr1aPlwV52z+PmZZlIdSROcojdbsqWvbpJFdHjNKmlJXRO/EVIIz2bP42iNptrkqg7q1ntreqZOi/1won6MWVDeViGWUr6Hjw9BHiTJRrLWkuFG9sSLZ7HDyKBk7y0PT/yTJZqLnDExOpE+tOza6V69fxO6WsQY4nXOItCaxhQQxrSIMDFleUuw7Hekpfe3Xfm1b2yml+Id/+Idt7+8tb3kLb3nLW9Z8/ciRI/zRH/3RtvcjeqcalbhSvoxt2BxNHZfsd7Ev+brJpfIl/MjjSPpo+wM1Yt+7uw3dzlTVNg62KU+jCtEuS9mkzewW36250Zxkvj7PQGyAsdhER5IUxH6hSJrdWzapqetcrlwkiiKOpI9taSBGiL3KVp3rP814N5ipzZBzc0zED8nvgljhdvnIMhE/sqcSaACSTpK6GcmAveiIalTmavkypmFyNHUcZw8tdx9TCWQlZtEPXCOOS3uzLBeDBa5XrhG34hxJyvi/2DlPLDxKwkxyIN7+hBRm5RphfHgHo9o8HcujMTCqU8CLlv+ulOKB3PP53Nyn+VfHvgdHxnFFj609NirjnqK/bXUWskV/jqnqJEk7xeHk0S0/gC7EbtSRHvzk5CTveMc7SKe7d3ND7G1zjVm80McLfYp+kSFnpNchCdF1Rb9I1a8CMFufIZmUZDPRHmlDhdidfO0xW5sl0hGztVkG3SHcbSzrKcROKniL1P0GAIvNeRJxSTYTotNCHTBdnSbUIXP1OYZiw12buVD0v5XlY55Bd1iW5BRiHQvNeZqhByEU/QLDzoFehyTEvqUU3KzfxI8CfK9MJVYia/XPcoVib3ls4RGOpU9gqPaTWszyNYKh5+9gVFugTHR8EKMydc9LD+ReyGdmP8WjC5/jlcOv7kFwQmxMxj3FXnWjNoUfBRSaBQZjlW08iC7E7tOxx0Xe+MY3Mjg42KmPE/tc0k6x2ChgKIO4KZ0NsT/FzTiGMoh0RMqRZF7RPmlDhdidLGWTsBNUvApxO46t5GlU0b/iVgKFQqNJWJLcIMROMJRJ0klQapaJWa78LogV7i4fzjZmMxZiP0haSeaZRylF3JLrZCF6SWtI22nqfh1LmcRk7ErskJn6TW7UJ3n50Fe0/R7l1zAa80SJ/nt4N4oNYlYm7/l73h3gYOIwn5r+J0k2E33LxFoe90zIuKfYQzJOhrn6PLZh4Rp7Z/ZkIdohcxOLvjRkj5DIJTGVKZntYt9KmmnO5M4S6pCEPKEuNkHaUCF2J4XBsdQJGmGdmBGXKbdFX8uYOc7kz6J1tOVp5oUQ61MojiSP04jVcU0XU4ZwxB2kfAixOXlriHgujlKGzBIpRB8Yi02QtXPYhiMJ02LHPLbwBUxlcTR1ou33GOVrAETx0Z0Ka8ui+BBm8eKqrz0v/0I+PPl3zDfnGHSHuhyZEBszlCnjnmJPGo8fJu8M4hgOtvRpxD4jiyGLPqVIGClJkhD7nqviJIwUoHodithVpA0VYrcysUiaaUwlN4xF/4uphCSaCbHDbv0uWMhT3+JeUj6EaJ9SiriRkkQzIfqEwiBppiXRTOyoL8x/lqOp4zhm+32l28lmwzsV1pZFiWGM6k0Ig3teO5O5H8uw+fTMx3sQmRDtkXFPsRcZS30aSTQT+5Ekm4l9L8Cjqeu9DkOIjvJ0HR+v12GILvJ1E083ex2GEHuYpqnrhPreAT0h9hPpYwjRHqkrQrTP0w18LfVFdJevPTzd6HUYQnSEp5v4MiYkxAoFb5GL5XOcypzZ1PvM8lUidwA2kaDWLVFsBEWEUZm65zXHdDiTuY9PTX+cSEc9iE6ItYU6WLoPq3sdihA9J/VB7CUdSx3+0Ic+RCq18VPt3/It39KpXQqxbU1d53zxHEEUMJGeYMjuv6mRhdisRX+Oq+WrmMrgRPakzDiyD1SjIheWplA/mjlKxsz3OCIh9p6bzSluVm/imi4nM6fkSSWxLy36s1wtX8M0DE5kThGXZb6FWJXUFSHaVwwWuFy+jEJxInOSpJnudUhiH6iGZS6WLhARcSR9hJw12OuQhNiyUrjI5dJlAI5nT5AyMr0NSIg+8ej851AoTqa3kGyW6L9ZzQD0Ulxm5SpR9vA9rz8//yK+XPgi50rPcCZ7f7fDE2JVvm5yvvQczdDjQPIAB9yJXockRM94usH54nP4UcBYaowRZ6zXIQmxLR1JNhsfH+d3f/d3N9xOKSXJZqKv1IIqfuQDUGguMuyMoiWRWOxyJb+IRhPokGpQJe5IstleV/Yqy0+slb0ymbgkmwnRSUopFhsLADTDJvWwhm1JspnYf4rNpT5GdKuPIQk0QqxG6ooQ7Sv7ZbTWaDSVoCzJZqIrqkGFUIdAqwxKspnYzSr+7TGhilcmFZNkMyEAPjf3GY6kjhO34pt6n1m6SjBweoei2h5tp4jsNGbpCv7Eq+95fSJxiLwzwCen/1GSzUTfqIc1mmFrFuPFxgJjsYNouREr9ql6WMNbyktYbCww6o5JXoLY1TqSbPaxj32sEx8jRNelrDRxK4YX+gy6Q9Kgiz0h7wxQ8spYyiJtywDTfpB1csw35gFNzs31Ohwh9hytNcOJEaYqU8StGAlLkgbE/pSPDVIOKq0+hiXJAEKsReqKEO3LOjkKzUUMZZCxs70OR+wTGSfLXGOWSEfknFyvwxFiW7JOdvnhqKyUZyEAmG/Oca70DN8w8c2be2PQRNVniOL3JnL1iygxirk0m+HdlFI8L/9CHp59iO8K/g1xK9Hd4IRYRcJKkrQT1IMGw4kRSTQT+1rCShG343iBx1B8RPISxK7XsWU0hdiNbOVyKnOWiAgLu9fhCNERGSvP/dk0SikMzF6HI7ogbiQ5m3sAhcaQn3YhdsSQPUoun8fEQmH0OhwheiJr5bk/l0YhfQwh1iN1RYj2pc0s9+eehwZMuZYRXRJTCc5mH0Brjamk3IndLWlkuC/3ABqFKf0OIQD47OxDWMriVGaTS2hWrqHQRInRHYps+6LkKFbhwpqvP5B7AZ+a/ic+N/dpvurA13UxMiFWZ+FwMn2GkAALp9fhCNFTNg6n0meICKU+iD1B7pSJfc/AlEQzseeYypIbW/uMiSmJZkLsMAtHEs3EvmcifQwh2iF1RYj2GViSaCa6zsCURDOxZ7TaUel3CAGt2ekfmvk4pzJncUx3U+81SlcBiBIjOxFaR0TJcYzaTZRfX/X1tJ3hWPokH7/50S5HJsTaFIYk1gixpJWXIPVB7A1dv6Ku1+v8+Z//OefPnycMw+W/e57HU089xYc+9KFuhySEEEIIIYQQQgghhBBCCCGE2MUulM9xsz7Fq0e+etPvNctXidw8mLHOB9YhYXIcALN4kWDogVW3eUH+Rfz11fdxrXqFQ8kj3QxPCCGEEPtI16dm+Imf+Al+67d+i3q9zt/+7d/i+z7nz5/ngx/8IG984xu7HY4QQgghhBBCCCGEEEIIIYQQYpf7xPTHyNo5jqaOb/q9ZulKX89qBqATI2jDxiycW3Ob4+lTpKy0zG4mhBBCiB3V9WSzT3ziE/ziL/4iv/RLv8SJEyf43u/9Xt73vvfxPd/zPZw7t3bnSAghhBBCCCGEEEIIIYQQQggh7lbxK3xu7tM8P/8ilFKbfr9Zutz3yWYokygxjrn43JqbmMrkefkX8pmZT9AIG10MTgghhBD7SdeTzZrNJkePHgXg1KlTfPnLXwbgTW96E4888ki3wxFCCCGEEEIIIYQQQgghhBBC7GIPzfwTkQ55wcCLN/1e5dcx6jNEiQM7EFlnRemDWAvPrLvNC/Ivphk1+ezsp7oUlRBCCCH2m64nm504cYJPf/rTQCvZ7Atf+AIA5XKZZrPZ7XCEEEIIIYQQQgghhBBCCCGEELtUqEP+YepDnM0+QNJKbfr9RvkKwK5INgvThzHq06j64prbZJ0cx9On+NiN/4PWuovRCSGEEGK/sLq9w7e97W388A//MFEU8c3f/M288Y1v5Ad+4Ad49tlnec1rXtPtcIQQQgghhBBCCCGEEEIIIYQQu9Tn5z7DgjfPPz/0bVt6v1m8jMbo/2U0gTB7FABr4Sn8iVetud2LB17K+6/8Cc+VnuFM9r4uRSeEEEKI/aLryWZf+7Vfy4c+9CGiKGJsbIw/+ZM/4W/+5m94yUtewnd/93d3OxwhhBBCCCGEEEIIIYQQQgghxC4U6YgPXv8bjqVOMhrf2sxkZukSOj4Mht3h6DpPO1mi2CDm3JfWTTY7mjrOoDvMR6Y+KMlmQgghhOi4riebARw6dGj532fPnuXs2bO9CEMIIYQQQgghhBBCCCGEEEIIsUs9Ov85JmvX+M5j37vlzzCLFwhT/b+E5i1h5hj23BM01tlGKcWDgy/nI1MfZLp+c8uJeEIIIYQQq+lKstmb3/zmtrd973vfu4ORCCGEEEIIIYQQQgghhBBCCCF2u1CH/OWVP+do6gQHk4c2fsNqtMYsXsI79DWdDW4HhbkT2DOPoBoFdCy35nYP5F7AQzP/xIcn/xdvPvn93QtQCCGEEHteV5LNPve5z/Fv/s2/IZlMdmN3QgghhBBCCCGEEEIIIYQQQog97JM3P8Z04wZvPvFvt/wZRmUSFTaIkuMdjGxnhdkTAFgzj+Ifft2a21mGxYODr+BTMx/nnx/6VgbcoW6FKIQQQog9rmvLaP7bf/tvGRwc7NbuaDabvOtd7+L//J//QywW4/u+7/v4vu/7vq7tXwghhBBCCCGEEEIIIYQQQgjReRW/wl9d/Quel3sho/GxLX+OufgcAFFqolOh7TjtZAiT49jTX1g32QzgxQMv5fNzn+Hvrv01bz659aQ8IYQQQog7dS3ZrNt+/ud/ni9/+cv8wR/8AVNTU/zn//yfGR8f5w1veEOvQxPbZFQrUC6t/mI6Q5RMdTcgITZpozKsU1KGhbhF2nyxF0m5Fv1KyqYQvSV1UIgWo1qBSgm/FkeV6ii99ILUA7FPyO/B3rP8nSqkbROig95/+Y/xI5/XjK6fbLURc/E5ovgQ2kp0KLLuCPOnsaYfgSgCw1hzO8d0efnQV/LJ6Y/x9RPfwIH47pnBTewv0gcS7ZK+lRD9YU8mm9VqNd73vvfxP//n/+SBBx7ggQce4Ny5c/zxH/+xJJvtBeUSwbPPrvqSdeYMyA+I6HcblWFJNhPiNmnzxV4k5Vr0KymbQvSW1EEhWpbqQpCJE5Tqy3+WeiD2Dfk92Hvu+E6lbROiM768+EU+OfOPfP34G0nZ26tD1sLThKlDHYqse4KB+3Gu/xPWwtMEQw+su+1LBl/OYwuP8OeX/pAfvv8/dylCITZJ+kCiXdK3EqIvrJ3qvos988wzBEHAi1/84uW/Pfjgg3zxi18kiqIeRiaEEEIIIYQQQgghhBBCCCGE2IqiV+B3zr2Ho6kTvCD/4o3fsJ6ggVm8SJg50pnguihKHyRyMlg3HtpwW8uw+OoD/xdPLD7Go/Of70J0QgghhNjrujaz2WOPPUY2m91wu5e97GXb3tfs7Cz5fB7HcZb/NjQ0RLPZpFAoMDAw0NbnKLXtULbtVgz9EMt2dPQ41vsMtfPnaq98J+vZLce2a7+LNsvwrjuuDfT7cXUrrn4/D93U1rnocZvfDb0sEzuxTynjK616PvZBuV5Lv5SPXu+/WzZ9vvdo2eyXctdr+/3429XT8rLL62A/1rVexdKP52JXueu6WOt7/y7WtpVzJGX2XvJ7cNdud0EZ6efYuOv8Sdu2Obuh/PVKv52TbnxXfuTzG8/+CpEO+YaJb8LY5s6shadQRESZY+s2vyuo2/+/vGxbTxiEAw/gTD1E8/nfz/o/IHAmc5YT6dP84YXf5nT2DGk7s+Ee+rH+9VMsvdSP3822bbMPtCfPyR326nFtifStum6v1y+xNV1LNnvb29624TZKKZ5++ult76ter69INAOW/9vzvLY/Z3Awve1YOqWfYtmOThyHX4sTZOKrvmZl4thD3TlXe+U7Wc1uO7bdFu+GZXjpeHbbcbWrX4+r23H163nohfXORb+0+d3QizKxk/uUMr7SnedjP5XrtfS6fPR6/93W7vHu9bK53773u+3349+sXpyvvVIH+6ms9TqWXu9/t/JrcYJ0qy6k07frxG6qB720nXInZfZe8nuwUj+XkX6O7e7vVNq2renn77hX+vWc7FRcYRTyi4/8ApcqF/i+B/4tE5mR7X/o+SfByZAYPrTpO+jJpLv9/W/XoZfCzc+QrV+AAy/YcPPvSHw7/9/H/gfvvfxb/OQr/yuGam8BrH4qa/0USz/YS+ejU32gvXRO7rRXj2srpG/VO1IOxZ26kmz2zDPPdGM3y1zXvSep7NZ/x2Kxtj9nfr58Owu2R5RqVdp+iGU7OnkcqlRfsfbynaxSHT1X3t4ONtr/Lv9Ohtr4gd0tx7Zbv4uNyjDz5V15XBvp5ffVT+V+t5bbndDOueh1m98NO1kmNir7O7FPKeMrrXY+9kO5Xks3ykc/tfm9ttnzvVfL5n5ol6Tcd04vy8tur4O9OHe96Ou0Yz+0OztJleqE5TrpdJxyub58DndDPeiGnSj3UmbvJb8HK/W6jOz2vs6t71QppG3bgl6Xv17q177OWnbyu/Ijj9969td5bP7zfNPhbyenhykWa9v+3NSVh4myJ/Gq7U9UgWolmlWrTej1+XfGiLsDBE//b+rxk228weIbJr6JD1z5M37zkf8f//LYv153a+nj96+92DZutw+0m8/Jbu/rdJv0rbpvp+pXO2Vf9K+uJJu9/vWv58///M/J5XLd2B2jo6MsLi4SBAGW1TrE2dlZYrEYmczG08LeojV902j3Uyzb0YnjWHda4i6ep73ynaxmtx3bbou33TK8246rXf16XN2Oq1/PQy+sdy76pc3vhl6UiZ3cp5Txle48H/upXK+l1+Wj1/vvtnaPd6+Xzf32vd9tvx//ZvXifO2VOthPZa3XsfR6/7uVuuu6eJmcz7Zsp9xJmb2X/B7ctfs+LiP9HJu6q02Ttm1r+vk77pV+PSedjmu2Mc1vPvs/uF69wjcd/g5OZc50JMfLqNzALF/GH3/Vpj5vuZ3WG+SahRHKCyCKwDDQjgVmezOJtc/AH30QZ/Lj1J/3f6Od1IbvOJY+ydcc+L/4+8m/wzZcvvnQd6A2mNWtn8paP8XSD/bS+ehUH2gvnZM77dXj2grpW/WOlENxp64km125coUwDLuxKwDuu+8+LMvi8ccf56UvfSkAX/jCF3j+85+PYXS6Iye6Lp3BOnNmzdeE6HtShoVon9QXsRdJuRb9SsqmEL0ldVCIlnQG6+wZrEy8Nfu3vv13IfYF+T3Ye259pwpp24TYBD/y+eiNv+dvrr6fuBnnO49/Dwfi4x37fOf6P6ENhyC/Rpu7kTDCurmAfXUGe3IO68YC1vQi1kIZo1TFaPj3vCVybaJ0nHAgQzCSIxgbwJ8Ywj80jD8xBJa56TCC0ZfhXPsYzuUP0zz97W2958GhVxDogP917QPMNWb47hP/N67Z/spQQuwI6QOJdknfSoi+0JVks26Lx+N8y7d8C+985zv5mZ/5GWZmZvjd3/1dfvZnf7bXoYkOiJIpSG78dIYQ/WqjMrz+M0RC7C/S5ou9SMq16FdSNoXoLamDQrREyRQqlcIeSqPnZKkYsf/I78Hec+s7VQpp24RoQzWo8ND0x/k/U/+bolfghQMP8prRr8E13c7tJAxxrvw9wdALwHQ23l5rrJsLOOemcC9MEbs4Re7CTQyvlVAWJVyCwQxhLkXz1ARRMkYUc8C20IaCSKP8AKPhY9QaGKUa9rUZYo9fwKy0lg3Ulol3aBjv5ATeyXG8UxOtBLQNZkPTToZg5CW459+Pd+yfoe1EW6fgFcOvImWn+cjUBzlXepY3HfvXvHjgZRvOcibETpE+kGiX9K2E6A97MtkM4Md//Md55zvfyfd8z/eQSqV4+9vfztd//df3OiwhhBBCCCGEEEIIIYQQQgghxBIv9Hiy8ASfm3uIx+YfISLibPYBvu3Imxhwhzq+P+fqRzDqc9TPfNe9L2qNuVjBuTiFc34K59wUzvlJzGoDgGAgjT40TPWrXkBwII8/mken4luORdWbWDOF1ixpUwvEvniB1D98AaUhijl4J8dpnprAO3UQ7+Q44UD6ns/wDn0tidnHiT31B9Rf+O/b3vcDuRcwHp/gH258mF9/5pc5EB/n1SNfzQsHHmQsPi6JZ0IIIYRYU1eSzZRSXe+QxONx3v3ud/Pud7+7q/sVQgghhBBCCCGEEEIIIYQQQqwu0hGTtWs8W3yKJwtP8HTxSfzIY9gd4StGXsMDuReSsndmhiOjPEnsyd/FH34QFeWwn7uOPTmHfW0W+8o0zuVpzGIVgDAZI5gYpP6yM63lLieGIOESi9s06j4aiDT4ocILFUGo8CNFpFsruinAUOCYGseMiFka467bpTru4h8ZxT8ySn3pb6rpY03NY1+fxZ6cI/UPj2L+1UOtmHIpvGMH8I623uNPDBGMD9I88gZil/4XYeYY3rE3tH0+8u4g/+Lo/4vr1as8Ov95/vrqX/D+K39C0kpxKHmYo/kjJHWOAWeQnJMn5+bJOwOy7KYQQgixz3Ul2UxrzVvf+lZs295w2/e+971diKg9/ZCwfyuGfohlO/bKccDeOpa17JZj26vfhRxXb3Qrrn4/D90k56Kll+dhJ/Yp3+tKcj5W6pfz0ev9d0u/nO9ek/PQst+Pv11SXrauH89dr2Lpx3Ox28g53LqtnDM53/eSc7LSbjgf/RzbLbvhPPYjOW9rW++c6DCEQuHWf4Feyn7St/4dQRS1MqWiEB1FEAStvwXB0v988Fv/r30fbv1v+fXW/3QUEYUBXlgnjDtUaw0iIFQRPiFNFVDXHmVVpxiVmQsKTAdz+JYiNCGXHOGfpY4ykTlKRg9CyURX58BcBKXQhnH7gG8d9K3jAFQYQhihwhDlByjfRzV9jEYDv1RHVepYhVms+Xns2Smc6UmsiolTfhYjfHr5nDUTcSr5PFOHjzM/MMxsbphCPEMjNAhDhV9R+E8bBJEijBSBVkR68wXTNDQJKyRphySdkLgdErciYlaEa0Y4ZoRlgJUbwMjnMV94CqXBrlSJ3ZgnPrNIbHqB9NNXMRre8ueGcYcwmyfxN79FMPgB/PETBIMHCHM5ouwwUSJO5Npox0E7Nto0wTTRpgGGwYST5MDBb8KPPK7XrjFVu85cY5ZHpj/PQmORSIcrjsM2HAbcQQbdIQbdIfLOAFknR9pOk7RSxMw4juliKwtTWRjKwFAGKTuNqcxNn7dbpC1okbbxXnv9nOzV49qOvf6d9xM512I1SuudX8H2137t19re9m1ve9sORiKEEEIIIYQQQgghhBBCCCHE3rXwg2+l/jd/2+swxC7zm285whdfmN3Rfbxy7Ct4xyt+Ykf3IYQQQoid15VkMyGEEEIIIYQQQgghhBBCCCGEEEIIIYQQu5vR6wCEEEIIIYQQQgghhBBCCCGEEEIIIYQQQvQ/STYTQgghhBBCCCGEEEIIIYQQQgghhBBCCLEhSTYTQgghhBBCCCGEEEIIIYQQQgghhBBCCLEhSTYTQgghhBBCCCGEEEIIIYQQQgghhBBCCLEhq9cB3OL7Po8//jiu63Lfffdh23avQxJCCCGEEEIIIYQQQgghhBBCCCGEEEIIsaRvZjYrFot893d/Nx//+Mf53u/9XsIw7HVIQgghhBBCCCGEEEIIIYQQQgghhBBCCCGWKK217nUQAFEUcePGDSYmJqhUKqRSqV6HJIQQQgghhBBCCCGEEEIIIYQQQgghhBBiSd8kmwkhhBBCCCGEEEIIIYQQQgghhBBCCCGE6F9Wt3f45je/ed3X3/ve93YpEiGEEEIIIYQQQgghhBBCCCGEEEIIIYQQ7ep6stnMzAyXL1/ma77ma3jggQe6vXshhBBCCCGEEEIIIYQQQgghhBBCCCGEEFvQ9WU0wzDk/e9/P+95z3t46Utfyn/4D/+BgwcPdjOEts3NlemHRUYHBpIsLFR7Hca27ZXjgN19LMPD6Q236Zey347d/F2sR46rs/qt3O/V73cr5Fy07NR52Kjs71S5l+91JTkfK+30+ei3Nr/XpPy17PXzIOW+s/Z6edlJ3T53verrtEPK0fbJOVzdTpV7Od/3knOyUi/Px17q60i52pr9et76ua+zlv3yXe2X4wTp4/ez/VQO27Vbz8le6ut02279znejnTjX7ZR90b+Mbu/QNE3e9KY38eEPf5jTp0/zL//lv+RnfuZnWFxc7HYou4JSYJoGSvU6ku3ZK8cBe+tYdru9+l3Ice1tch5uk3PRstfOw147nu2S87GSnI/ukvPdIudBbIaUl62Tc3ebnIvtk3PYXXK+7yXnZCU5H50h53Fr5LztHvvlu9ovxwn761h3G/lu7iXnZP+R77x75FyL1XQ92WxqaoqpqSkWFhb4xm/8Rn77t3+bmzdv8vVf//X85m/+ZrfDEUIIIYQQQgghhBBCCCGEEEIIIYQQQgjRBqvbO3zd616HUgqtNWop9fHWSp6/+qu/yg/8wA90OyQhhBBCCCGEEEIIIYQQQgghhBBCCCGEEBvoerLZRz/60W7vUgghhBBCCCGEEEIIIYQQQgghhBBCCCHENnU92UzJQq5CCCGEEEIIIYQQQgghhBBCCCGEEEIIsev0bBlNuL185p3Laj799NPdDkl0gK+bVMMKCTOJo2K9DkeIHRXqgHJYJGbGialEr8MRYlepRRW8yCNjZTExex2O2Gc83aQWVkiYKRzl9jocIXa9SIeUwyKWskma6V6HI8SuVw3LBNonbWYxlPSTxO51e4xI+lxCtKsSlogISZlZDIxehyNEWzQRlbAEQMrMoKTsin1AE1EOShh1D61tQCbYEEKIO0VEVMIiBgYpM9vrcIQQO6jryWZvf/vb+b3f+z1e8YpX8IM/+IPkcrluhyA6LCLkYvkc9aCJa7qczp7F7EDRMiIPbVhouUgVfUQpuFK9RKlZwlAGZ7JncY34zu8XjYp8ImW3ghCijxmEoDWRWvlbUA3LnC+dQ2vNcHyIg4kjPYpQ7EchARfL52h0uL/SDYoQtUqdEqJb1mrXp5tTTNdmUChOZE/IAJIQ21AJi1woXkCjGU2MMhY7uOXPMnQAShFJYr/YIkP7aGWht3DzNCTgwi7tcwnRaQqN0kFrLGcdpbDApeJFNJqx1BijzniXIhT70Vp9+60o+PNcKV8F4HD6MAP28LY/U4h+N+/PMlm+TkbHGVCjZM3BHduXoQO0Umjp1wshdpFZ7yY3KjdQKI5lj5Mxc70Oaedo3bp+NuwtXT8Lsdt1PYvnrW99Kx/5yEeYmJjg+7//+/m7v/s7BgcHmZiYYGJiotvhiA4IdUgz9AHwIo9QB9v+TLf4HNa1j+PMPY7qwOcJ0SlaaxpBHYBIR/ja3/F9Kh1hz3+pVScKT6HQO75PIbbK8ovY1z+BPflx7Ob8itd87S3PaloP65I3Kboq0iHeUn/Fj3xCHfY4ovZYQQnn+iexr38cuznb63DEPtRq15fKoLeyXW8EDQA0Gi/yehGeEHuGF3nopX7+reuNrbCb861+2PVPYvnFToUn9hGncql17Tn9OYwttO139rlaY0S7o88lRKcZURNn+uFWfapcWXdbL+zMb4AQG1nu268yZrMVzfD274QXyvWA2B+aQfP2v8PmOltuj92Ywb7+cZzJT2EFpR3bjxB4FeKP/Q+Sn3kXZuFcr6MRe8CK8cI93D9QaJzCU63+/vwTKB31OiQhuq4nU0bl83ne8Y538L73vY8LFy7w+te/nve9731EkVTC3chWDhOpCRJ2gonUxLaX0TR0gC5ehShAl6cx/XKHIhWiExSHUodI2glGEyNdWTLKDCtQmoIogOIkKmzs+D6F2CqjPo32G2jfQ9WmVryWtrIMxQdJ2knGEhNoyZsUXWQrl/HUOHE7znhqfNcs6WTUZtB+HR14qPLUxm8QosNa7fpSGaysLIMHEuMk7SSDsQGydr5HEQqxN2TtPAOxAVJOkgOJrc9oo6pTaN9D+3WM+nQHIxT7gVIKVbgEoY+uLWA2Fzf9GbZymUhNELfjS2NEu6PPJUSnmc0FdK0AoY8qXFz3YaucnScfy5NyUozGx7oWo9h/lvv2voeqbv/6csAdIutkyLoZBtyhDkQoRP8bcofJuGkyToa8s4OzmlUm0YGH9moYNXn4UOwQv0bur/8ZyYffRezJ3yH/Z1+Jfe0fex2V2OVG4wdIOSnysTy5PTxeqMIGFCdb+QylG617uULsM12fx/7Xfu3XVvz34cOHqdfr/NRP/RS/93u/xwc/+MFuhyQ6YNAeYcgZ6UjigFYmKjGILt8EJ0lkJbb/oV3k6SYlv0jCSpAwUr0OR+yAtJknmc5Q9BcpBQtkrDxqB3N3QzOOEctAo4iK59CGDNaL/qWdLEoZgIbYygsJE4uD8aMoBVpDoH1uVKZohhFJQ5ZeEztvyB5l2Bnt60THpq5T9sskrQRxI4V2cyhlgo4gvncvzkX/apXBpXZ9qQw2dI2KXyFlpzidOdvXdUqI3SAipOgXyDpZslYetrP0QjwPpUlAod1chyIU2xHgUfQLuKZLqs/7vFprdHIECtdQlkPobG1Mo5NjRELsVpGTxrQcCDx0cu1rkFv9qtH4AeJGQuqNAKAcFvGiJlkrj7XBMqybsVrffjsc5XIsdWr7gQmxi7hGnEOpI+B6NKtN7B0aq9fxQShPg2Gg3f7uQ4rdK/nwu7AWnqXy2l8kTB0k+fmfJfOhf83idz5MlD7U6/DELhVTCU6lz3S1X6uJKAaLRFqTtfIYaueXH9aGi0rk0dU5iGWIzPiO71OIftP1ZLPPfvazq/79pS99aZcjEZ3WqR8NjcIbfAFm9iiRmSDaRYk1Gs2lygXqfh1DGZzN3bftmd5Ef5r1prlRuQHAkbQmb+/c03ta2QQHXoYRVAitFFr1ZFJKIdrix0axDn4loAmszKrb3Pq9uFa7ig6alEsNTmRPdWWmQCH6+eaNVhGXSxepBw0sZXImdx+4Q1iHvhKiiMBevU4JsZN8d2RFux4RcLF4Hi/ysQ2bs9n7MVXXLyuF2FOmG1NM12YAOJaBrDWw5c/y4gexDmYARWBJ36rXlIKrlcuUmmUUitO508T7/KE0P38/ZmqCyIwTGVsfz+jnPpcQ3RCaKfTEqzDCOqG9epJAqAMuFM/jL/Wr7svdj9H94XrRZ6phmYvFC2g0lViZI4kTHfvsu/v2QojNUwqulC9j+CHlcoPTubPEVOcnTPCSh7EOZtGGSWj2d/9R7E5G+RrxL/8OjTNvIsydBKD60h8l87EfJPVP/4HSN76/xxGK3azb14MFf5HLpcsAjKU8Rp2tzxjfLq0MvOEXYeYrRFaKqIMPCAixW3T96vUP//APu71LsQtpZRLswqk1NRFh6AMQ6YhQB9t6KF30ryAMbv9bB+ts2RmRsol2YZ0Q+1M7NzaVAj9qYtFK1I0Idz4wIfpcpDV+1PpNCXVESIgNBGYKdv5hLCHWdGe7HuqIQIdL/w6JCDHlpqgQ2+JFt68nQr39PpHcPO4vftQaI9Dojny/O01j7MrxGCH6UWTE1k3ajIiW24VQh4Q6wpBxxH0vJETTukPrhf7y7PCdIsnoQmyP1uBHHi4mWmvCKNyxMZtgjWRlIToh/uXfRZsOzRPffPuPdpL6895C8vM/g33tH/EPfU3vAhRiEwLt3/536K+zZWdpZcv1s9jXer6M5p2UUrz1rW/tYjRCdJaByaH0UeYbs6ScNDGV7HVIYocMx0aJdIihjB2d1UyIvUprOJQ8Qs0skEhlSZkyeCKEicmR9GHm6/Ok3eyOPBkrxHbZyuFw6jCF5iJZN4etds8sxEL0qwOxAwDYhkVWBin3lFt93pn6TRJ2UmbyFUKscGe/KufmsZXT65BEH0ibWcaSB6iHdUZjYzJTpBB96FDqCE2rTCqdJ2HKPSCxC0UB7jN/jH/wq8BaufSfP/6VBPn7SD78/6Zw8KtbT40L0efy9hDNuEekQ4aXxliEEDuvp8toPvroozzwwAO4busGhSSbib0gbWZJJyVpYq9zlMuhxLFehyHErhY3khwaPMDcXFkGT4VYkjbzpFOSaCD6W84eJGcP9joMIfYM14hzRK4t9qyEkeJo8mSvwxBC9CnpV4m7KRSj7kSvwxBCrCNlZjg6OCFjmmLXsqcewqzdpHb46+59USkaZ/8Vqc/8V+zrH8c/9NVdj0+IzbKUxUT8cK/DEGLf6ekymi9+8Yv5pV/6JQ4dOtTtMMQO6/T03kLsFCmrQuwvUueFEGJnSPsqRO9JPRRCiO6Q9lZ0gpQjIcRapH0QO825/CGi+BBh7tSqrwcjDxLkTpJ47P9DUZLNxD4i7a8Qm2P0OgCx99SjKufKz3K9foWQoNfhCLGmYrDIc6WnmW5Oool6HY4QYgcF2udq7RIXys/R0LVehyNE23zd5HL1PJeq5/B0s9fhCHGPiJDJ+hXOlZ+lGpV7HY4Q+9a8P8tzpaeZ92d6HYrYYYH2uFK7yMXKczR1vdfhCLHvFIOF1liSNyVjSWLLymGR50rPcKNxDY3c0RRC3FaLKsv31yLCXocj9iKtcS/9b/zRl6+9RKZSNE98K861j2HOfbm78QnRA7eusy+U5TpbiM3oabKZknWe96Sp2iQVr8JcfY5SUGjrPQqN7S1gBXKDSnRHRMi1ylWqfo0b1Zs0ou0nnyjtYzfnMKJGByIUYp/wG616o/0d3U3BX2ShsUDJKzNdn97RfQmxWWZYw/bmUfreQcSF5hyFZpFis8R8c7YH0Ym9RukQ25vHDDuTeFsKiszW56h4Faaqk2uOUwohwAjrrfY+6uxDWb5uMlm5TtWvcb1yXZKT97hFf4HFxiIlr8xs43ZyoRG1+tVqh/vVQuwGVlDG9hZQHU4Ga40lXWuNJVVudGQsSew/WmuuV65S9atM12aohKVeh7TjlI6WrkGqvQ5FiK6zghKWt4hqI7FUqa3dXxNiM4zSZczSFfzRB9fdzp94NVF8mPgTv9GlyMT+oLG8Raygv/o/K6+z5f6REO3q+jKar3vd65aTzOr1Ot/93d+NaZrLr3/0ox/tdkiiw2KmS5kyCoWtnLbeY5cuwvxzKMPEHnspvjOww1GK/U5hELNiVLwKljIxlb3Nz9M4s4+jq3NYTpJg7BVEhtuhaIXYmwztw7VHUPOz2PEBvJGXodXO5ME75u06HrOkbor+YYZVzKmHIfBwMuM0B1+44nXbvF1eHVPKrtg+e/EpKF7HtBwYfyWhmdze5ykbhUKjiVsxmWpeiDWYYQ1r6jPowMPJjNEcfFHHPttQJrZh0wybOIaDqcyN3yR2Lce43a91zNaYixE1sG98Fu3VcFLDeMMvQctiBmKfsvxFjKnPQxTiDJ6kmVl9eaitUBi4pksQBVjKxNrmWJLYn5RSxKw4jcDDUAa2sffLkV14CgrXME0LNf5KAivd65CE6Arbm0dNfQF0iDF0Gi99Yt3ttYaYGaNCZVP314TYDGfyE2hlEAw9f/0NDYvmsW8g9uyfUv2Kd6HjQ90JUOxpTvkizD0HysQefxDfGex1SAA4xu32VsbghWhf15PN3v72t3d7l2KHRTrEx8NRLgqDsfhBknYKWzkkzfYuHFVjvvVcRxSivBJ0Kdks0iGVqIStbOJGqiv7FP1BoTiaOkY5KBE3Ezhq/c5DPariRU1SVgZzlaZTaQ9dL7T+w6tiRI19k2zm46EAC7n4Fe0LtE/Tv4lZmQIsaBRb9UjFdmR/GTPPyexJAh2SsXI7sg8h7tTUdephnbS1fv/C8GsQeK3/qM2hBjWa21ND5e0BrKwFaNJmtu39R4T4+nb/TAgABajabKvfHXgYXoUwvr1ks6SZ5mT2FL72SFtZalGFZtQgaSZxVLwTYQuxJxhBFb3c3s+jBqM7koE0nm5iKuuOaw1NJSyh0aTMzLptuYnFicwpqmGZpJla9XpF7B0Zc4ATWZNIR2SsPNCaNU97rRmWdG2RSDcphXVcM0ZMJXoZLgABHlojN0xFVxheGaLWjMG6Pg+rJJtpIjzdxFYOBu0n6CoUR9PHqSyNJdkbjiVV8LVPyshgSCKwuMOhxFGyToGYsfV2OiKiEhaxlE2iQ+Panm7c1R/ZPqVA1eZa1yBhgPLLIMlmYp9QzTIszWKv6guwQbIZwHj8IGmnVUdi5u1r6lt13sRq+76bEKuxr3+CMHsS7I3Hg7yjbyD27J8Rf/J3qb30R7sQndjrVH2x1SfQYauN3GaymSai6lWIdIjaRL/+zveXwxKGMjm1fP8ov62YhNhPuj4C+a3f+q3L/y4Wi6TTaZRSsqTmLhURcql6nopXZTA+wMH4EQxMctbmfhyizBEMr4I2XcL4yD2vB/gYGJsaAGrHjcYks/VZlFKczJySTvo+Y+GQtzZ+GqOha5wrPkekIwZieQ4njt+zTaRcVO4IFK+hk8OEu6wsRUREBJtOGCuHRS6VLqJQHM8eJ2lkdihC0Q80ESEBJtY2k1c012qXuVG9xrC3yEhgMDz8UqINBuq3K7WJRB2xt0WEgMbYoa5wgMf54jn8yCflJBgeyq29rZvDSY1AvYDOn1iRaAat2RMy5trvX01IwMXyOWp+naHEIBOxI1s4CrEXaUDnT6Lmz0E8SxDrzAMet/rQtajChfI5rpQuk7QTvHT45aTNrQ/QRARokMQZsScETg4nPQq1RXT+OBqDiBCNZrY5zXR1mpgV40TmJBYOi/48V8pXADicPsyAPbzu5zvKxZHZW3cdrSJCHWLR/qw2SinSd/UNQiuDmRmH6hzkjnCtfoOFxiKGMjiTO4vbw+TfWlThYuk8kdYcTR+VgXux44LYMFY8i/LrRNmjq25zozHJbG2WhB3neOoUpmq/r2G3OZZUDcucL55DoxlJjDAeO9T2PrZPE+B34Npd7BRLWW2Vo/VMNyaZrs2gUJzMbm1cO9QBSikMTOb8aSYrkziGw4nMqQ0fzG2X1kvXIHPPgpsmcGVmHLF/hIlhzNgkKmwSZdsbmzEw8UKPqeoUrulwIn0KW7nMNG9ws3oTheJE9gQpMyNtvdgSe+oh/LFXtrWtdjJ4B7+a2Jf+J7UX/wiY8vCI2J4oexjDK7XyARLrj3NsTHO9dpXArxM2TY4lT2w6j2DWm2aqMoVCcSx7jKy1O1de02hCfJkURHRd10fttdb85m/+Jr//+79PuVzmwx/+ML/6q79KIpHgJ37iJ3AcqQS7STNqUPYqACw2CozFDm5qgOYWPzaKcXAYjXHPyvWL/hzXK9dxTIfj6RMrnxrUGtubAxT+Ji9UlYJ6uPTkr9b42tt03GJ/8COPSEcAVP0aSin0KmtENbOnMbIniDqcFLkVll9EhQ0Cdwi9wdOzgfa5VLlAPagznhpnyB5tez9lv7R8bspemWRMks32Kk3E9doVFpsF8m6Og4kjWx7I0Erjhw2sxgK1xCCTzgES2RPYSOK52Hn1qMql8gW01hzJHCO1zSRZyy+gwiaBO7y8DGygA/zIB6ARNAmiYM33a2XjDb8ERdSx349GWKfqt/o4t/pnnU7YF7uXlzyMkZxY6nffbneVjrCas2gzRmBvLTk30D61oIofedRCKPqlLSebVaMSl0uXWoM9mRPEje3NwCZEt6kowPLm0WacwM602vuhFy+3955ucKl8nkhDJSxh41IPlmbFNB28sLn8Wc2wwSZykcQu4ekml8oX8AKPg6kJ8hskFK5HKxNv6IWowRCtLKqFJwCIdIQXNXHN7iWbmWEVwysTunkiw6XslwiWZpkq+kVJNhMdZwUlVFBbGv+wiMw4/oGvQKGJVrlm1SpiobGARlP1azSi+o48fOrpJnpplLMe1FGKLi03rplqXGeuPkfWyXAocVRmVdujakEdaN1c9KLmpstxMVjgauUqjmFxPHOK+cY8WmuaYZNaWN1yErsiwmrMg2HiL61e4iUOYhweu+caRIi9xoiamM1FIidNaCYJzSTR2Feu+Zu0GqVgYak+NoJWfcxaLg3/zjrvMeVfY64+T9bNcChxDEMSzkQbjMokZnWKxsB9bb+neeKbca98GPf8X9E886YdjE7sB747gnHwq9GobfcJQh1SaBRI2g6VZplmvLGp8UPLW8Suz2EpRbDUB9qNQ+ghAZcrF6j6NQ4kDzDijPU6JLGPdL338eu//uv87d/+LT/3cz+3nFj2rd/6rTz00EP8/M//fLfDEdvkGjEyTmt2unwsj9nG4MVak9hFqySaKQVzjVlCHVIP6lTC8orXndo11NQjqKlHcGrXNxW71jCWmCBhxxmMDZC2ZMYbsbqkkWYoPkTcjnMwdXDVRLNbVksU6PbEjZa3iDH5MOrGo9iFZzbcvhZWqPpVIh0xW5ve1EyTGSeLaZhYhknalkSzvczXHguNRSIdsdBcxNf+lj9LaYNjRAwXLpObfZYJTKw18t9l4lPRaSW/iBf6+FFAobm4rc+yvXmMyc+ibjyKU3xu+e8xFWcseYC4FWMiNYFrrj9Ir1HbTjS7s67EzDgpJ4WhDAZiA5JoJu4RYd4zoGMXn0XdeBRj8mFsbx7YfBucMjMcSI6RclOMxEfJbjFpDaDQLOBHAV7kU/QKW/4cIbrl7vpiF55p1amph7H8ArCyvS8HZepBEz/ycc0YhjJI2gniRmsprbw7RMZJk3HSDMgMIHtSLaxQ9+uEOmSuMbftfq/WS+271hxMHSJuxxmOD5E0279O224MRtTAmvos6uZj2LOPonRExs5iGxamMsk5ue3tQIi7WEFpafzjMeyFp5b/3mpvVx/2VtpgMD6IoQxSTnLFEmWdlLVzDMQGSNhxDiTGupRoBgEB8/V5Ih2x2Czg0dz4TWJXOpAYI2knGIgNkLFzbb3nznZ+rjFHGIXUgyYlv8RgrFUv4pZL0tz6gx52+TLqxiOoqc9hN24u/321axAh9hKFxp59HHXzMayphzGiBrD+b9JqtIbB+NBSfYyRMFvL5I4u1fl8LE/SSjFfX2i19Y0Cnm7syDGJvce6+XkAgvyZtt8TZY7gj7yE+OO/1q3MebHHRR1KPjeVST6eR6HIuGlcI9b2e+3GTYypz5JfuMC4XyXnZsk7689q1q/3qmphlbJXad3jrc/CPdkWQuycrs9s9ld/9Vf83M/9HC972cuWExpe9apX8e53v5sf/uEf5id+4ie6HZK4y2aetDMwOZo6Sah9LGXDej8OfgNn9lG0XycavJ/A2fhpVq0h5+ap+XUswyJx94Xu0qxqoMGv3PP+jSSNNGcy90v/SKzLUCYH40c2/RSq0hF24WmoL6DzJ/Dj45va71afejWCKizNNkajuOHnxM0krunSDJvkYgPrJtPdLWVkuC/3AMCmln4Ru4+lHNJuilKzTMZJYyl7W09mJwPF2ez9uHGThpHEW2XQxa7fQC2eh3geP3ffhrP0CdGOlN1KwtJo0vb2ZjBQfhVF1Lp8axbufIVRd4IDsYltfX5bMWgfe+FpaJbQg6fx3RFMLE6kThFoH1vJrMFiY0oBzWLrP3SEahZwi5fRQZNo6H6CDW5e3fo9MDA5EjvBoQNHiIi2NXV72k4x32glvaWc3bU8udh/LG8RY/5plB3DH7gfbcagsdiqG1GICmpwVz1KWkkswySMIg4mDpKxspjKWk4QdpTLifRpQMbz96q4mcA2bIIoIOvm2vqe2+1/p80cZzPtfSaA0uHStesiOn8SP761J6GNsIEOWoktulFB6YC4keRs9gG02t7vghCrUUEVlmbOU7fa3TbK/Zg7wZAzjEmr3e30rGNO5QqqdIVTqTH87H1Eunt3pkxMsm6GhcYiSTsp1wN7WNJIczpzX3u/H0Q4heegNoPOHcNLHGIgNkDVq2AYBkkrSUwlyOZaD5Nv64Elb+lhca1RfhXav+8rxK6mdIButsq/DjyMsE60lPiwmd8Zp3aNieIVhpJD6MwJ1NKYe9xILtd5TbTc1qccaetF++zpzxMmRtDxwU29r3ny20h9+iewJz+Bf/Crdig6ITZLMRE/RCrrUC56KN1+Yq/yq6A1Di5jZpqB5Ml122q7cRO1cA5iefx8f92riplxYpZLI2iSd/Osm6shRId1Pdlsfn6ekZGRe/6eyWSo1WrdDkfcQUUBduFpVH2BaOB024OLBgaGamNa7fIUVKZBg1m4QDDy0rY+f8geJZPPYirznoHJKH0Qo74AhkGU3NoNXRm4F+3abFmxvAUoXAXAmHsGdXgM3e4A49xz2JPPQXKMZvYUm+kcBLER7NQweBWigZMbxm0rh9OZs/h4uGrzI0CSZLY/GBgcTZzASzRxcXAXn0bV5tD543iJQ5v+vCh9GLNZxE2lqa2SkKMAY/5ptN+EZgUrPoIfu7f/IMRmJY0M9+XuR6NxttDmrWA5mN4CKgoIxl58z8ta7/wTT1ZjFkqTAKj551ATI639YqxcelyIdWgNOncCI3gSnNZT07oyA4BZuEgw/JJV32dETeyFJ9FeDT10H77TGqw0sLY9hXbGGuBsLoFCSVkWfc8sXkQ3iuhGEcsdIEiOYpkKVblKNHgfzdi9yyPGVIKzufsJdbRmH1yuVfc2V8U5k7uPUAdtXYfZjRmMhWfAzeIN3I9W61+Hbab8WM0FKFwDWn1wdfDAlp40D+0MRu4wqjqNzh0jMlpjOKbq+vCj2CcCdwgnfQAaBaKB05so963+hdIR9uKXUbV59MBJvPj2HxYxdBPmn0NHATQvYMRHibo4E7zC4GDiKCPxAzjKlVmO97h2y7zpF9GLl1r/sXCOmFfkQHWegew4furI8ph7JxJWoswRzGYRTIcgcWDbnyfEbhEpGwZOogoX0clRQju7/DB6awz1BF7i4LqfYegA5p5Fhz5Oo0wUHyWwb0/acKvOS1svtsqa/gJh7vSm3xcMv4gge4LEo79CUZLNRB9RGMTtOFWCTc3nFSbGsBJzEDaJ0odwFp9C1WZbSfnJwyv3oRTG3NNov9G6V5Xor3tVNg6nMmfx9dbu8QqxHV1fRvOVr3wlv/M7v7Pib5VKhV/+5V/mFa94RbfDEXewvHkoXkd7NYz5Zza1lF57O4jfvuO6dBOrHUopXBVf9QnYwMrgT7waf+wrCSyZ8UD0l8iKgbk0qO6kaDdhzAjrsHAevBp68SJWUN74TXfu13BoDr8U7+DX4LvtdXhMZRFTCVT3fxbELmIok5hK4PglKFxFezXU3HOtgZBNCuwc/sRr4MhrCFdbnkEB7tKAvGGiLekki86xlbvtRDOlQBUuE7gjBMmD6HDrS8tuh7bioJbabjcjiQliy3x3GO/g1+CNvJTITrLcb1mn327Vp9HlaWiWMRbPdzwmR8Uk0UzsDrfqiVJoO45VnSaolQmyJ4nsTOvG0yosHBkI3OcsbFwVZ6NrRaVALTyLblbRpalWsnkHacsFY+kmpZvZcra8xsDLP4B36GvxUsc6GKEQq9PKpjn0YrxDr9vSjHythwSvLV3bPoMi2n5MWOC0luZUlk1kdn+2GQODmEpI8oFYFhkxsFr9EdOy0YutMR174QpOh2feC+wc3sRr8Q68cvXxHiH2MC91tNUPyj+AxsDyF+8YQ30Wg3Dd92tlgrtUbywbbax9PSxtvdg0HWHNPUGYO7n59ypF89R34Fz7GNbMo52PTYguC80E3oFX4E28Fq0MKFxBezWYv/d+l9YaYtnWf/TpvSoTuccreqPrjxa+853v5G1vexuvetWraDab/OAP/iBTU1OMj4/znve8Z1OfdePGDd75znfy+c9/nlwux5vf/Ga+93u/F4CnnnqK//pf/yvPPfccJ0+e5F3vehfPe97zduCI9g5txVGG2Zp+PpZbdSk9FQXY9RugDPzEGHozjVZmDD32MnTobSnj1wyrAPdcpMpNVdErlr+I0SgQxQcJrHufUg3NFGrsFaigQuAOtl1WtWG3kjOpYDgJdORvaXqczSyHKfYW21tANYuEiWFCs/3k3nZFpotpWhAG4Ka2PGXwnUXU0D5GUCe0UmhloDX4gy/ATM2hreSqdUyIXtIatJOB2iJaG2g7sfbGUYhTvd4q14nx1gXsKm7Xg2Tb9Sqw81gTL0cFdYJVZs4Re0Mn2nVFhOlXiMzY8kwzd7vVd/BjB7DHXwrax3dH1/xMbSVQygAdoV1pp8X+5WVOYTkZMGx8dwibaZRS6MBDLf0+GFEDq3oTbcfxY2vXq+0yIg8jbBDaqc1dr4sds9F1Yzu0BtwsNCso2126NNR0anmMwMpgjb9y6dp1aNvjLHItKrpttTJn+SXM5hxYcbzY6KptYmTF77i2Tbce4thu+VcmwciDmM0FQje7vISaEL0UmXGisZej/DKR0pilT6INhygxjt6B2Sc7/TNgBmVoypJQos94NezyZbSdWH7gW+kQ068SWXEiZROZsZVjqBv0zzWKYPhFmM0FtJ0mNNcZaxJik8zCBQy/srVkM8CfeBXhMxMkHvkFSt/wpx2OTogt0Bq7cQPmLZTOoVeZtGaDtwOtpHzDciDwUO7q4/L+wPOwkgdQCunfC3GHriebHThwgPe///185jOf4eLFiwRBwLFjx3j1q1+NYWxuIPRHfuRHGB8f5y//8i85f/48/+k//ScmJiZ41atexVve8ha+8Ru/kZ/7uZ/jT//0T/l3/+7f8ZGPfIREQjpna1kxuBgbWnUbp3IJPd+atcAeifCSh4gIUJioNgY5/TYTbpRSKwaK7MZN1M0vAgrjwAt3dHBeiHYYYR3jxiMoDMzKJNGBVxKtMjgT2BnY5HIJWlkw8XIM4zx67hnU5Odxhk7hpU8AEBJiYLRV58TudXc72C4rrKBuPAJRiOleJxp71ZqJLevRRGgijFW6CqGZRI2/EuWXW4mU2yyLRuRh3vwcNMqYmXG8wRegUUSGQxQf39Zni/1nq3VnK/zcGax4Hm3ECJz82hsuXoSZL4EGe8jDSx+/ZxOtm1gzX4BaETN9AG/ohW0nCQR2Hux19i92NbND7bq98CQUr2O4KYIDL0Ob8XXriu+ufj1wJy82gDX+IEbkE7Q5m6oQe5FWxooZdfzYKPb4yyHylm882fNPoiszKKWwx1+2vOxsW59PhFZg6PXrvhHWsW9+rjVbee4wXv6BrR2Q6Jhb142EAaYdJ5p49arXjRvRaLyB08RiaZh9kujGE7iDVZqZUx2LdSvXrt126/kryWUTGzEiD2vmUYyZJ1BBHXXiDTQGXnjPdq1r21eAXyJ0hztWtiIzTpTY/pKcm6WU1A+xtsDKYBgO6voniWKDGEoTDr3grjEdTUS4NFNSf4w7uvVrMPMUlJJYqQfw5dpX9IhWEZHWmJitPsnMk6iFqxBprPGXEzpZnPkn0OWbGPEcwehLl39nlF9peww1MuJEHVjWWYi7WbOPAxDmTmztA5RJ4/S/JPnor2DOPkE4/ILOBSf2tM3kEWyG3biJmv4iZOLYxjDN3NbGQCIzTjj2cgy/TOAOrNpWR4YD9QV08RqWkyQYeznabCWdSf9b7Gddf8z1O7/zOykUCnzFV3wF3/Vd38X3fM/38NrXvpZPfvKTfPu3f3vbn1MsFnn88cf59//+33P06FG+7uu+jte85jV85jOf4YMf/CCu6/KjP/qjnDhxgv/yX/4LyWSSv//7v9/BI9sbAjuDHx8nUmvMdhA2CfDRaIg85vxpnix8mUuVc4Rsfhm1VfaAW3wW59pHcUu3l+JR9QXQEegQ1VjowH6E2B5D+5horMKzWAvPYIa3l7r0tUe0wZTYG3KThMomihSgoTqDUlAMFni68CWeKz+Nr5vb24foS4b2cOcew7n2MezGzc1/QBRA1Fr6Q4XelpYBiQi5XL3Ik4tfZsa7seo2gZVu/V6sMZ17REBAe8sKGkEVGq06pKuzqC0syykEgFOfxLn2MZz5J1DRzpcjrUz82Nj6iWYAobf6v5eUw0WuFb7E5NwTBHitehDdu91qIkJ82ttW7E6qA+26QQiV6dZnNBeJzT2Gc/0fsRs38dlav6Wp6zxXfIov1iZZsBNbnuVSiL3KdwbwYwfQymjd/A8arRd061r6Tuu15Z5uMj/zEPPPvJdw/vPrtgGmX24t+wCoynSf3CLe35T2W7PHw9KS25tvbwM8zpef5UvFZyiGdSJtAhpdudn25NcRIb7e3f0Fyy9hT34K+8anMcNKr8MRfU7pABXWoVlC6xBVnkKp1e8CzegmjzXnOFe7TKDbu4ZdTy/650bk4c49inP9n7CbM13dt9hdjMiHKCIKQ4LIILqjD6+JuF6/wpOLX2aycRXdgWVlV9JLY6btf67dnMG69gmswjnwa3JfQPRMM2pd/z5d+DLlsIBdvQ7XPo1Vn0YpAxV5qKg1ngNAvYARtPrlgZVZdwx1I3qp7nS+Tor9xpp7gjAx2lqpYYv8g19DmJwg+fmf6WBkYi9b9Gd5svBlzpef7Uhf+04qvOPzgs3fL9VES+2rJly+37X6rGWKCFVtja3iVbGaCzgzj+Bc/zi2N7eV8IXYE7qebBZFET/2Yz/GF7/4RQC+9KUv8aY3vYkf+ZEf4Su/8ivb/pxYLEY8Hucv//Iv8X2fixcv8uijj3LffffxxS9+kQcffBC1NOqmlOIlL3kJjz/++E4c0j6iueHGuGFq5mIOXuIA07Vpwiik5JWpLS1zuR1WUEEvXkb7TfTCRcyw1SHXiVGwbJTltP59h3pU5VLlHJP1q+veKKuERRb82Q2T4vR258sX+0JgZVC2AzoksuKoWutCcsa7wVOFL/GlwmMsBnPbugiMYgOt6bUNg2IiyYXKc0w3bhBEIXW/TjkodepwRB8xG3Po8k2038BYeG6zq6cSWFkYPoNKjRANP6+tmRMausalyjku1Z5j3p+mHBYpNouEOmSmNrPpJIR6VOXpwpM8XXiScljccPvQTkNyEAwTlZkgUvam9icEtJ65VvPPov0GlCaxvMVeh7SsEMtRSabR2QN46Qmu1y9zuXqepq4DMF+fp2E4RKkRGtqDzDi6jUFITzc5V3qGpxefZN6Xm0p71Wba9YiQRX+OclhYMWtZhInKHgLDxLRdwnoF7dWpzT7KueKzPFd6Gm+TSewlv4gXtvrVi815QgIm61e4VDlHQ9e2drBC7CGaiEIwTyFYICJED92PSo2gBo4T3LE8raebPFd6mqcXn2TRn73ncxr+At7cUzS9MoWZL2L65Xu2uSV0spDIoQ1FIZniQuUclUiuGXoptDIwdB8qNYIeeR6R2vxNxmpQoepXCaOQaUJULA2GBZnD9zxBXY+qzPuzKx5M8mjw+flP8083PsL15qXtHtIdNNteb3ATjMpVaJahXsSsTnVtv2J3Cs0E0eADqMFjkDtGlD+J1vdeXCsFM7UZwiik4lWobZDIGBEyWb/Kpco56tEd46BKoxR4usFzxVttevduOlmNGXR5Gu3VUQvnl8cRAu2z4M9SDdf+7RD7S2ClYfjW79IDK26oerrJfH2BUIfM1xe2dEO4FC7wbOVLXKw9t3y9e8uN5iRPF55s+6F1pUAtnCdycxA0IPKI4sObjkmITigHJepBkyAKKHkF1PxzkBiERoEwneF8VOKmPweZ8db4ZnqU0Epte7+RDrlcvcDThSeZql+jk32valhmwZ8l2OUPJIj2WXNfIsoc296HGCaNM/8K99IHsWYe7UxgYs9SCqaX+tpVv7phX3uz/OQY5I5AcpQwv8bysEv99LtpIibrV3m68CRXqhc3TIYPiCincjRoohIDqNBDV2ZbM8svnl/3vZ3i6yZXahe5Uru46XFcIXZK15fR/P3f/33+5E/+hLe+9a18/dd/PX/913/Nm970Jn7jN36DgYGBtj/HdV1+6qd+ip/+6Z/mve99L2EY8m3f9m38i3/xL/joRz/KyZMrG5XBwUHOnTvX6cPZ1TY7tXqoQ6aaFaL0IdBwWkHOyTJbn8M1XWJmfNsxRWYM0461nsZ24q1pKWktv2lMvBaUWpGEEOJzsz5F0WsNoCftJDnr3uVIqmGZC8ULaDQDsQqHE6t3qOpRlcvli5iGyZHUMVy1/WMSvbNRGddoQgJMbS0np25GkD4KjTqg0FYSgNn6LAV/kYX6fOvSLwl5e+NlqFYTmknCsa9gwZviodlHcEyHjJMhbWXRkSaxtE9ZJmFv0db/n70/DdIsS+86wd85d3/3xfclPPYtKyuzSlKlSiWhFVo0asYAtQFtgBmjAUMGwsD4IBuJMWQmacwGWrSNviCQ2SBos0EwMhgaa4nuQTBaGJVUe1VWZWZExh7hu/u73/2cMx+uh4d7+BIembFl1vszk8oz3ve999x7zz3nOc95nv9TRkgLtML4zQPP9onPWwjSyhmonHzhuBous5ls8mB0n8XqIg23iW97xHlC3a3tlE94QrvRKBSWselnPbIdVal+2qUa1I9tf2gS7nsV3KDETHmJw7U1x4x5AgLwG5CtgWWj7cOzkJ7pKU8w/o7UgPXRA/pWiZbfxFch3aSH0gpb2iwEp9FS8X73FtPVaVq1y2T24XLdB489ZJgPsbDZjDaYcKfG88HHkacY11fjZdbDIvDwXP0cNdnY/SypXURWlzAqRiz/EUJAaNvkOkcbzSgf4DonC4LIyQjsEgPVpRv3eK19hX7WZSPa3Gmy4HR5/3psbK+M+TiiUAg41Fbazja5P7iPFjmpTpjyZzk1+QbWY26YUT4g3snA3Uq2aLn7y7h5VpXYq5OGG1RKE2jr6PdUS49s6i3ifJvrw3votE+iYq7UXz/0HRy/ly+GtLIElaUnfk+ZHCHEgf7kWwGOtMl0juu1SGtXETo7kHGdmYQbvevkRhE4ARerVxAIttNN1kZrWNLievc9Ts2eResP/uCFgEQn3BneItcZp6qnKcvqBz7eiXEenkPAzlp4zJjjSMqnSM//RYRJ0dI/dMwzBup+nXgU40jnib7Nft5lO9lG7SgWnqlcoJdvc390n5JdoupWidXDMX2TljvxQsZZbZeRQhZVIfw6xhTv6oPoLoNkgDKai/VLBHL87ny78TB5cO/ckpZPQfnUge86wqXslhmmQypuGfuQyifH2Q5D1eda/x2+uvlVGl4da9JiKTi3246taAttNIN0SKwiytbRc8fuefw6Ku5jpj8FZ74bFZdfZJzzmDG7lHbGWWMMJadS+J+kJG9d4Ybl8F73PWKV8N1TbzFTP4+RLuYQrY+971BOhoV9bFm5lIReUiTybscdpoM5bD58km5sQm7030cbTc2rcq5ycbwu+DbA3vwG6akf/sC/N8YghCBb/H7U9X9D+Q9/gd5/92+fYQvHfNwwBhp+g9XR6ols7ac+vnBIm1dhooraHBywEQaqy73hXXzL51T5DPae+IKcnO24gzaaYTYgJ8WlWGMfZu8sh/foIAkap1ionaemMsSO/W28Oh+Gh3trNjbHlTHfSjbpxEWCvS89pv1xyeUxL58XHmwWBAE/8RM/wZ/9s3+Wz33uc/zyL/8yP/IjP/KBjnXjxg1+8Ad/kL/6V/8q169f5+d//uf57Gc/SxRFuO7+xZDruqTp00Xof4DYk2fOwzY867Y4yXqRfeHXyRpXMPLJXcEWFk2/znbUoeyW8S2f+dIibX8CR7j7BumHaBTr8Srl8D6Vbo5nz5JUzh55DiMc8tnPYKU9lNcAae8Oq8YqnqkALBUyjB5wLw3pMKAkK2itcaRz6L1SZLCzbZvqhJSITrJNYAfU7UdBjlvpJqlKQUEv6zDtHZz4ntczeZX4qFzbUc9CoHG61yDcgMYZ0tLCgd9qFHdGtxgkA6bKU8x4Tz8p59UlbKcMQpJ7bQTQ9ltsRKuUnQqOsMlMVhgmaDbSNeI8ZtKfOtbBt/e6jLRYS3sYYxilI+ZK81yonsHLRljGILMtxPZ74FbIWpcxwmWkBvSzPlWnQsX6cEbOs+RVf3deVLuedB+UW4f570bmIbk3se977vAO9O9CeYa0dv4DNdqg2U43yY2i7baxhYtneRgUGIMtbJI84VLjMpnO8GXpgHm7nW0yyPq0vDZVq442ijth8T5NliapOXU25DrGGGpeDSFA6gR7+x3II3T7CrnT2G1+N91mpCJGCtysw6xfeurrOgl21geTkzvNV6ojvsx343mc83ldz6N+16JqNQ79TjbxOnZlDu2U0Hb1uZYPc8JlRPcGBK3ClhKHCwbnpig/LgS4asBUuoHZeJ+8MoldmUWLnDCNmCxNAhJl+SCOdjVqFFtJEdAzyDtsxev4dsB89TXglerah/KqzAUv+/xPQ2IKu9W3/UOTKvaS6WS37+QmL64z3MbJBmR2EyN9csvHmf00VvcaFTWioVOGdkDJLp/ovmyka6wOV5C2oGxXcEouwySi5UkkAoPBs7x9x0q7Xyfuvk+lcR5Zf/2FP4BXpd+9bL7dr/+knLS/DFWf24NbSASna2cpyf3KBbnOcKTFvdEDPNujn/QY+QPq9v7SyyW7jGs5JCoGoXgQ3WHan93d4A0sj9L892JUhPBn0ZZ//PwmJDiF/SaAqu3id76OSYaEzQU2sGjbPtXtWxidodtXyZ1ns2Z4Fd+1l9WWp70XvXybu4O7ONLhbO087h4FNF8EXG5eITM5vvABibGsA/1AmRxligDIXGUgNAKLmh1wKY9IR+tMLH7PzibR8e2xsj5SZ+TeowB4qVPs7W9BHjGqTRNmharTVrJOpbQ/YGA722CQDXbXC8cxVD0G2ZCaU9sXePD4Pcwqp3DcEiDJdtbfYw7ng/T7V/H9fSYICbh43fdQ4QqDcoukNEfTafNwI2fWn6PpNnGkg41LN9+il/Zoek0mqO7eE0uNqG++TTpaYdQ8h2d7SAmr4Qq5yuirHnW/hms55Cqn5RX+xuPuaaHGLMjdxoe6TOU1EQvfjchjcr/wI2xnG7zb+RZSWMyW5sh3/FMflI9CH3mV2/aQF3kfIz3iVv8GGsPp6hkq1vFl0ywszlbPkepkJ1jxDo50mPJmkMLCzvrIrW8ipE3W/gT6sQ1jIzTDfFC8D2mf2IxYSx7QdFt4MqDlN9gMtwicAN8Kdu+BVBFWPtx5DwRO5x1IBpjWRfLmZexgAuX4UJlBJGOVvsd51fr9R2GsOCm9fJsoj2i6LcpWhavNqygU1TREmBTcGtTPEIZ3GWUjLGGxnW0z77YQ6Ra509y37+aEy0RbXydyfXr1RbrhkMANOF05eyAh5SGe8Ki6FUbpiIZfxxYHbcAPQq4yjNHFfplKdxLxD482exWf6avUlpfJ0zwbEa4jow1U7exT9aFIp/yvva/we8N36amQc94U/0Pre7l86X+g9MX/G87aH5HPfOYDtf958Cr212fJR/G6ZvxZGm5j19Z+1hy5TyxgfbhKpjIylbHhriCMRcNtEMgyDjZNv44Ot2j07+KnI9YrM5TQtPsrYJfJWpdRVuEvTXWCMZoQyMjJvTb2/FsIlZD7kx/42RgM98M7dOMuraDFfLCIOKIwoWs5u++vYx0eD/E8+bi/X2M+GC882Ozy5cu7CkLGGH7qp35q3+fvvPPOiY7zB3/wB/zGb/wGv/M7v4Pv+7z++uusra3xT/7JP2FxcfFAYFmapvj+0ylctNsvIDPzhDzzttz8Ang5mC3wRlA/GIxzGE3zGnEW49keNgJ690BqqLfBOhhstjJcQcVbRJtfZsurMV9VVKtnwdtzPckQ+vfBLUN9EagCU0c3Ig3h7tfZ3v4mU8EkVussrVKbtt+mFRy+AdfQATLQxHnMXHmOO4PbxFZMaHpMVBvUd6KOs2GLzB4hEMw0JmgHR9/3V6l/PGs+atd2oL2jTdhaBQ9I7sD8+QP9s5f0MFlKxfVIxJB6y8eRx2QFGQP9B5BHUFsE5+F4st9R0zaXmWtNshVvIYRgsXoK3/bZDDcZZh0yK2PLKN6c+NTxF6Vy2qKo/z1Xb+L4l8lNzifan6Cx9T6MVsBywfbBTYFtcIak1Vnubl4jt3ISM2C63iZwXi2Fvle1f73odh1/vsc+669A3IHwGngO5MtQOQtBA9KoCECzPKifAnnQEI2yCEtauJbLerhGL9sEAZ4tON+8QF1fYCpscS45g8EwVZqifcR4OkyH9LY2MI5h26yy0JwmzENM/vB9GjE3cZ7pdgtjzKP+t7UGogsORftnF3ePOdVsE1kDBILpeouJ0nN4Fv0V2P5qkek9cRnaF579OT4kL+PdeJ7nfJbHHqWjPf1ujYXmDM4hdkfByZVyPzBaQ/c25KvQuQMTM9A8fehXGzpADhTTeoPJrWsEm+8TNE6TiJBaexrhVZkRbVQkKSdDpr0Mt370vbvXv8cg20IZRUd1uDR9AYHg4uRZbGu/aa+MIs5ifMfHEk9WKHyRvOy54GWf/2l4e/MOoTUq7NZKnYbfPPK7fu089wf3cW2XxcoCzmgd7n2FOgYmr0KrUBZgewM21yknQ5quC2e+D+8YtaSHJHnCrY1tylWXTGcEsgSUqLk1zlgwWasRlSdoVmZ27arhaIPOjS9idMZgq8vS3GXs0vFBc8+Lj9Jzfx58u1//0/Kk+9XrrlHSO3ORnzFR2//9craEN7SwS+zaRNPNFhX38XI6VSbbdR7077MVb5EwInEHzNRPF2uQ+39YJNFYPmnjHMqyC/uq/6AoKVidA//xzeMq1ZpPEvdodm/jDN8n8WpsbH+JZOoK8fAmkyLGcRzQazBxMn/ASXmV+trLbstJz7++dY9yZSfBrpQxUS7UsZM8wWDw7Scfx5gKthuRd29SCxrUWzWQkolen2ZQI3F9GiiciScca7j2yG52L8LkpeLft2/u2vMiW6dZa6JQzFQmmag+OuYwHdDd2gAHOqyx0Jo+cq0dZRG3t1bQliZjxGxzAtfavwGx/x4eHyhB1IXROgQtKH8whfGPAx+m37/sd+a5EG7C1gr30nuk8W1GgUOrVKO9zx4p/IJhFnJrcx3laFbzIdNJk7bYBJOBicA1BJRQnqQ8fxFHOszZU2yGG1jSYqE5w+nJBXKVUzYaBivg16EyfbBdnZsw+CYgYObNE/tmj2b/s1veuMl8c5rtuMNEo8FSe+6ZrAle5T7yKrftcV5EW+/2O/iqWCMqL2KicfJE2+uda2ROSAaooM5UZRaWr4OTAAnI7cK3YkyxP5BHNBqzbOlTuI5D4Pj4rktIDy0SXm9/khZXGWUjjDaU4y5WnhTj9crXQMUQTEB9vtivcIH0DsyfARq77fooPeMXxat6T17Vdp2UXtJja3sVLNAi4ZMTb6B0iTiP8R98E8uKIY2ptQSfbLyG5RksYTPn1ml0v1rY6Za7M74vgtGkW9dYT+6hYkVXjKg2z1GJtygpm2r7CtiHB2G0Wm+S5Mkz9e00TQlZUoRZyEx5hqb/5JKfr9IzfZXa8ipwovtx4/MAlBeuQO1kid5fGdzm/37/txioiE9XzzDhVPnq4Db/19X/Nz935s/xifdP0/jq/wh/6bc+TPOfCx/XPvLRva7nL4qxe29GGxBuQWmCoTPJ2kiTqpRYDEFCbkJeb30SW9q0zCfI7n0ex9RYHd2i5CrclS9B2KEycRkmpgu/P2BXLnJ/cJ/A9jlVm8eWNgf28QCSEQyWi5iH2twT2z1KR+RZRMXxyAip1N0j93RbpkyzUUUgaAftQtn4JfDR7YdjngcvPNjsX/yLf4EQAqUUP/ETP8HP/MzPcPHixac+zttvv83S0tK+ALKrV6/yK7/yK3znd34nm5ub+76/ubnJ1NQxAUyHsLU1eOnSsUIUL+2zboubOjCIQEh01ZBnh2cFCTRFXO1+IzYiKhR2Nr5V/EO7V6jsPMYgj7ixfZ9G2McWFoNIk/UztBjsXp+79gXMaBMQmLmMzJs8tu12uo3sdLAzj168TF5eouQ20COXzdHR2U1VJqgC2RD6g4g4i5EIRqJLboEREttUmLFOIYTEHHG85/VMXhQTT3Is82r0/ZNw1LOwVI4cZgidQ+CRdSIM8b7fKqPJosK53Q5a9LYjeOw7e3GjFVh/G3QOtTXS9hvHtMyjRWFEDLsZQzJClRD2utyJVqm5dZpi+shSI0JAmzX6t74MBiZaZ7Eqi3jSQw0tBusPMHkCRFgVCzUs3mVTMQyzHsNRQpZlCCHoWiNGIj/hHX2+vMx351Xq9097H+y0i1z+Q4SUWKP75MEMWB75IEePBrhbX4f+A4RlYyZD0mBx3++LEk73sKTF+doFQh3R70fFsbOITVWMczZlJigU98yII8fTzCQMBjHaaDzbo2OPMBjySBBmIa2gRb8zAgQGyYjiOE5soBeRk2FbU2Sbg917YcelYuxFIMOAzfDZZ6o6/TVEr1BfQK+Qmplnfo4PyvN8N57U95/HOZ/H9RzW744r75qZBCmsIzNDPygSVZRBEAJ/FCGW3wPLRVdvkOj2oddrmYQzzQX6W31UbBElGkZDrNoZegOFHo5oM4PYfAc7jYk7f8RowUIdsak8SCL6wyKAFG3R7Y2YKE3Q7UT7vmcw3B3dpBv3qPt1lspnjy3N8KJ4EXPBqzTmf1iEgMEgZJQWz7crQ9RQIoxGi8P79wQLkEGvE+P216lh6A8iEKukulgPuVGM/eDdwq7RPvHWkBF9jHCPVOkbqj53BrcY5kO0UZSdKgv1RYw21MMBg9U/BMCvx/RaDR7aVblWpMoli0f4XkBvqDHPYZw/jo+6/X4SPk79/mVz4v6SuwwGMQKBlpLN9GC/bjJD3ZsiUiMc6RL3DTFH2Fgp9AYhAFWTsZkNkCbH3lgBlRGbLdb4KhtacN5r0Nh4r9jg9W6TzX/ukLZK/K17pMMVstX3yZtL6Oo0ehgzym2GgxRL5OBI0s1n806+jHftZdg6J+Fp74WVegwGG0hLktuSzWjASA1YGd5AacFcbelIZde9lDtr0N0CtujFHll5ATsDmQZ4xiVSZXqbRd8ywtpXtlsbRU5Oebi6azcLtUIiirWtExvEIC76XXOaaXuxsM2SMpt7lGZSkzAcJGij8W2PrhUemZmdmYR+P0IbjWVZdOQISyQf6B4Kk+M8+H3IIoy00AufQ1kfz5KBz6Pff5znyoc+oihKSO0SvWFMzQox4cFN/ZyU4TBhLS7UyhbynHxjGWEs7HKDfBQDDrLSpLcdAzFVJhDSQQpJ1FeARqLQq3+ISYZgDGrhsyh7f7Cku70GO2tzY6+SZfs34QQGYdSRNt+TsNMAFVlMWLO0zDSdrfADHWe3PS+5j3xcbJ0XeR+NssmHGQmGtnDYPGa+lzoFIdA7lUuiKKcfFv1zJFI24wEy1oj+EAsbE0C2OcCJ1xErXwYMorzC6alPM1VbJCfnVvcmAKlj2BJDDJr74R3MaJXK5jtMeVO45QnysCgHxWgVY88gBkkR8Fxr7dooL7v/vUxeVVvnKD7Kz0qgETrFSJehGu36T1PHsC563BndZJgMOR33aKcptUaDfmTIM5sz7hUynVKNR/Q7PezeDbSKycIUOZmSl6axM48kztDCwlDC7ayTr3+LvDRHf5CSNi4f276IDzeOP06ZFmVaqCFsDo8eH8Y2/qvL0zwb/9YXKVsefd2A3vF9KdU5v9H9PL/V/xpn3En+YuN7qFtFgNrVxgL/uvMH/MM7/4H/8eyfYerL/xOdd34fNXncftmL46M8Bn1cbJ0Xzd5nLlSMde/3ir1h26Uy/zmQi2ipudm7gTEGx8rYtoa7ewtuXiIdpqSpRqUaoWzSXBBuraKmBcmOLdLJtlkbbOFaLlbiUZI1hBAIoxAmQ0sfIcBZ/aMi2E0I9Nxb5O7RScNQrMNNYjNIBtT9OsNexoij93QlRSDadjh6Rnfw5Dyv9+skfX/Mq8sLDzZ76623+PrXv84v//Ivc/nyZX7t136Nn/3Zn+UHf/AHn+o4U1NT3LlzhzRNd0tm3rx5k4WFBd544w1+9Vd/dbd+tDGGL3/5y/yNv/E3nuocxhysyfuyeNZtyVqvYZWmMHZA7jQOVci1sy7W2lcBg5p68+CAqNJHbcrTQ9vn4FH2J/AW/xjSkWSlKyic3fM58RoyXAenRJ7nGK2eeJ25XcetztIILVT5HB0teDC6z1LpLPKEmR1LlTN00m0mhyuU7n8R4TdIpz4FwiEQRRbHk9rxKvWPZ81H7doeb28uy9hzbyHSAcpvo83BzXWJzbnqRTKT4okAc8h3YKckZ+dbWJvfRBhVlOvIkqe6PwJNvXObxc51JtwyPX+CXtKj5B8zgZoc26SYPEVpRVkWTkltQDfPI7avQ9Akbl3FKm2B7dO3fW503yVSIZOlSVruJDbeK/csX9X+9aLbdeLz6QyjNUZrqJ/D1M+hvDpKeMVYqnKEtLG238PEWzhz30NWXgQBxgi2422U0SilGeQDWs4k89WcTGW0vcmnvmYbj7O184RqRM2pI0wh3362eoHMpJTzBPve7wKgpj9VzDFA6s0wmDxDL1wnEYYlk+LsyCYbw4nH3g+KKs1gDVcRKkXXTj2380gdYY+WwfLISvP7NvCexMt4N57nOZ/lsW08ztUvMMqHu/3uqEN3sk3uDe9hC4tz9Qt44tmoOzrJOnLjGxjpFn27eQU7HmJsD5Xlh16vE60gN96Gfg38JbTfQky9AY0l8vLirk1kIXFwkCJFpD1MPiS3Dp8jWu4EumxAQMttoozBE/6Bc6cmZZiOsKRFN+4xGyS44ulUfp8nL3sueNnnPynGwGL5NFv2JoHlU8XDWf0CJhlgtS+Slk8d+3tVmi5UXmyDLi/sXrRymsjpNxAqQ7k17P51TPcBwq+TTX16d5NpL4N0QKpySlYFaRscJUk2v8GkP40lnN37KR5bF1iiTGPpR8njVbxgFi38o6pzPHc+Ks/9efHtfv1Py5PuV81qcrnhI5A44mibWyAp7SSZHHe8hjOBXbPQxlCzmxgDChurcZZ4+5vcJ+d+uMYZ4UDWByTGKITOMfqI1ypPyLWFNfMpXNdjavNd6mqEdeqHEHNvoU1G7k8/837xKvW1l92Wk56/5UxRblaRwsLBLX7Tu0aw8gWkWyZ2K1RKjSefT+/pDKbwr2R2DXvuM4g8RPmT2NGOTWN5qOlPoawyipybg/cJs5BFv8GMX0fkMWqP3Zx6Uzgz34Udr6KQlJRGWRWMASEMIDCm8APtXS9g5JHDvo3HUu0Mw2xA3a0jsQ/cr5PeQ2EMRuXF9WsNWmFeTqL3S+fD9PuX/c48Dx76iFrJeTYlTNsVKrKGzEdYo2WMUyYLiqBKC5cztTPEJsKTPkk2ItUpLgGZVcXMnAM0uT+1e5+UUayMVgiziKnSJHP+PM7W17GW/wATTJIHs6AU5jGXpaosYD3ciCrN7rvvwiic7W9gRpvY9VMk9SJRuygWYo70Ye1l0p2h2qxjCxv74bjyDHiV+8ir3LbHed5tFWgavTtUB8tQmUZbjSPP5yQbiPWvIQBZn0PJgJnyDI70cKRFzWqwlW6wqmJa1TYz5UWEPwcYjFaPLkRnCMSu3XOqukSkIlpekZiVk7Mdd2nonFE2IvNypKZQ/RhtYhpnSJ0J7NmdOSuY+sBzwrcTr+o9eVXbdRQCjbP1DcxwDVGZotR8fV8fTnVCN+4B8MCfoFWSED+A8FvIqTdxrDKu5SKzENuWGL/Mlnbp9m4w2TyDo6fJJz/NVGWKkRQ0vClKo/tYpT4SC6OyV/5+vUrP9FVqy6vASe6HtfUOqrp0ZIJhcRzDN6K7/M/bv8dmPuCHKq/xmdL5Yp995zu2sPjT9e/gV7f+M/+visvfKM8SfOl/YvDf/Nozu55nwce1j3xcr+tZYAwIrUCb4h6pYm380C45XT3NMB9Rdxv79hbSyllsp0xNCNLBbQIDXn0RNf0WsT+3u77uxB0QgrujO2wm65yrXWTOmcDe+DLEA6zmObL6OVApWG5hI51gbBdYnCmdQZjbOLlBqQwtn3250WfJuB+O2csLDzb7uZ/7OX73d3+Xv/SX/hJ/+S//Zf7Vv/pX/L2/9/c4d+4cf+tv/S2+//u//0TH+aEf+iH+0T/6R/z9v//3+cmf/Elu3brFr/zKr/B3/+7f5Ud/9Ef5pV/6JX7xF3+Rv/AX/gK//uu/ThRF/Mk/+Sef89V9dNDCQQfHyzfK0Somi3b+XoHHgs2yyilslRQZerXThx4jsEpU7RpRFmK1T6Gz2u7AbOc9WPkq0iSI5a8gpt4kdp9QEgEwwiJpv4luJ9zuvINSGanKSEsJPieTf/VFiXnXxR69Wzggwy2sbPjECOMxHx1yuwb28f3JwsZ6QoaoVCH0HqDsMna0jtWaIKsfU35PGMSOk/3RMSLE4AETUY/u6jfw3QZO5fTxFyBtGK2B1gi1X3EtLZ9ClBcKNTMDulTI4PeTZXKtcISHjUvtBJnvY159cq+N076ISHqo+hKZu7/0WN66iLf5NbADlF1Bdm/ghhuQ9NDtK7S8FqNshC0sKnYVIWDS/XCbimWrSvmxQJiH75M1uoPJij4rh8vQbAAghOC+SknsMuQxYT6i7rw4o1lZZfTs5yj0np6fupPTuYbpLwNgz1hkwexzO9e3GyVZoXSg9NhBtpNttNGkRjPMh3jPqJSw7N/HZCmQYoXrZNXTMPk6ZEN0denQd0oOVwrlqDzCJCOy2c+RHdIHNRaisYS88R8xTgDbNxFzs4ce08Jh2ntkwzlHdOcgj1noXiNMQ+y578ARTy6ROObVxBMBc36hWmnFK5hwGwDRuYGoLGGOGdCVXYXTP0C2NcCKt3Hv/38xlouaehM1+cmirFRlBrH29o5NvI2V9tDewdJjVbfKRryBlIJRMmI+HTHafJdmZRGrfRWaZxAqRjXOHPit607gut++5czGfHxxn1FAM4CXdgjWv168o5NvoOxizkurZ9l0XTaHy9T710gGa1ileazGWXLpoyqLO0vsh2PBo4lBtS5hyRsYJ0D1b2MPt7AB07lH0vjkB1bLGfN82BsgLwSURlv0tEJHfRpanegYqn4WSwiEdEhLj8ql5U4DdpJAnP5dTJ5CnmKFG6hqmVhFjLIiM3o5HdCY+QwW1gGbxUiJ6twDY7DCTfTc57DDFeTWO+CUySbfQEv/0PXCUdSsxjNZu2rhYKY+gRwsY0oThU9gzJgdHvqIHq6mhQB78xuYsINA4Mx7u2vtsqwx48+xHW2hW4u4tEErVO3MoWp5sY4YZYVCyFa8zYJbRw/WEeV5ZNxBzi+R7rx/jzDkTh01/8coNMz2Y+V9TH+l+Gb3DrJ6GtA4G1+DdISeuHKCtabAFyfzk475+PHQn2kZoL8B9ejQ/isEiHAN8gwrWoV4C+wavlZM7FQxEQK2ky1SnbMqXAJpM7X5FYg60DyPaV+EPETV9q+Lm84EzT05LBY2Ta9B38DC9Bs4ooRqnCd3GsiWRu+oYOZu88A+xJgxzxupIsxgFYzGDNawGuf39WGNpu7V6Sd9yn4DMVgFJ4B+HyvawLK6WGtfQYTrqMoCsVtl5JTBslmXDvOAlh6ifI6Hni1RPovMFegcVTu4jh4z5llib30TVTs8YfFhkNm/732R68kqp5wJ/o/tH2DiCHu6agW8VTrPbw++yZ8++9+y8PavMRo+QFdOXq55zJgPixDFTs8+H4hVRk6/jgjXMeVptHyUeF2zW9Ts1oHjGCHJ/FmkjimN+ojqeTKjUdWlfcdueE0Gqk+cRzTcJlvxFovYEHaL9vTuQO0c0qsgO+9BfYnIO3i+w/DCVdh4HwBbZaTNq09/Q8aMeUm8cM/ib/zGb/Bbv/VbLC4WGyZ/5a/8FX7sx36MX/3VX+Xv/J2/w1e+8pUTHadarfJrv/Zr/OIv/iI//uM/TqvV4id/8if583/+zyOE4J/+03/KP/gH/4B/82/+DZcuXeKf/bN/Rqk0XmA/DcarI4QEDHj1A59r6ZE1ruIMb2P1b0FtCWXt3wS2sDlXvYAiZ6bWYnurcF5uZmvEg7vU002mkgFSOORaYkWbqCcoNDxE4NDw6mzHHWpelXI6wkoeoIMJcufJC1IjLER5sggK8Kto++NZXmHMh0NLH8uvYaIuWfsKWfsNzBGbMr28w/3RPQI7YKl8Zrd8m5YB0q8gVgdMVedQ/TVUK4JwBSEEWe0MWjwWdCMs8vJiEY1/SMkRgzwgX1Bz6mzIdbQx1E8QuDnmo4FBktbOHfm5siqk7U9ipTEmz7C8EvlwA4xB9G7Tmv0slUYVS1j0sg7vh9epOhUWSkvHliF8Wpx4DRGuY9kWSliABq+OO7oHOiMvL9AKJlgdreJbPqWXMOYWr8xzLiOoH0kcC3OyTcExz5bdAEtpUbGfHJx2UkzQhOF6Eejr1op3s3r2+N+UJxHhBggb47eO7YPKrqGrhXNRGEWiQ24NbmEMnK6deeqNImu0TNuUaDgudi5IjzivVBH26AHGDgpFh0IuATvtIEcPwK09UT1rzLPFzvvIcB3jVsn86X2faaeKZbuFqnB58thAs12EwCCQg7tFMHAWY41Wi7klKByBbmUdevfBqyCEwe28XTz70uJunyjLGlcaVzEY1qIVRHKNkhNgY4OBtHGJ1WSZrcFt2sEEM94cz33MHTPmFUQYhTO4DSpG1U6fuIyf7O95R8M1VO3RHBbYVRzpMuG2aJUdyrJG7rVJq4WNOFA9eoP3KSVD2s1LGLcoF57bNfKJTyEweHmEFTQgi9H1+XGg2SuOMeBVT7OQpWC7EMxznGUpjMIJ74PRZI1LmEMUKnePHbRgtAlSYrxi3ehbARW3zCgNqXpl3u9fxwjD6cqZ/UFwexRshM4RgOjewmQJZAl2vEFaWtxdG5hg4oUmX2T+DPgzL+x8Yz4aOPEqItzAlKb22VZGPVy7mUINbxfBfLDIdDDDdLtJX60hR2vIbHjomO5bAWWnRJhHtIM2WpSxgybKaHTjHGnl3K49BUX52NvDW+Q641R1aVfJfi/aKiHdMqQjRKmJkTZOuPwo6aB7E1E6PDllzBh45M8k6kJQQ8uDyUcyWWW7dw2kpKxHNIREu1XQwB5/hjHQ8tqEWYQjHeoqwwzWgCIBJlv8oSMVLIXROINbhV1UXWKhtEQWzGELh2yPv1MfUW55zJgXhZY+dqmFGW0igiZa7k8qkUiWymfJSxmOcCBXkN0jE5o1PUCsfo0pI/AHy4jSBFgl+rUFRirntNt4dBwVY4cPQHpovwEIhFPeFxAxZswzx2js7XeJL/3FAx/dTNb5l1u/w810nTmnyX/f+G7OudMIcbw/5ztLZ/nD8H3+Y32S/5Pl4X/z/0H41v/leV3BmDH7UOTcG95hlI+YL88zwaNEpyyYhadcgwqjcYb3sU2Mkj7aqaKtR/OAk6wznfSoB4t40iPOU9p+G2XXcNwSJo0wlRmETlGDDVQwB2mGzIfoA0knh7B3H8noo783ZswryAv3Ln7ta1/DsvZvbrdaLX76p3+av/bX/tpTHev8+fP883/+zw/97JOf/CT/7t/9uw/czjHFgGzPl7HUCA0Ikx1wWNrxKmy+V/ydhaip79r9LNJDEp0Q2CWUzlE7g6VGsTpaRQsbWZ9nIgshGiEcb0cVqlD8sFQhZ49dIt2z+fkQgWShtMR0MIdnFNb9/woqx7Lvoue/74kykwZB2nodq3YGbQf7ygUJMZaA/DijyIlVhGcVCmB21imCuw7J1DDCJp/6Dqx8iHKqRwaaCQGr0TKZyshUxtDr03BaGGMwQpBOfSeeitFrX0cmQ+TKF8m1xCCwhUW6ky24S30BWp2ihKJXxQ3vQx6D/bA030EnTCDLXG68hsHslic8jtiERCqkatWxj9mMGPPqYGc9ZLSG8Zpk3uTuv2vpYU19glwY+jrGH63jGhvhFyWYHFGMr2vxOpnK2FYdWt4EFevpghIzk5LqhMAqI/f0QakixNrXi4FTGqyJs2TeFFY2xKx/AxDYecxU4wrNRhtb2M800O1VIm9dwrI8hO2TjlXNXgpNZ2I3wFIeYuruZj2doPQMFGXFEZK0fBrba4CwyXdUAhOdMFIDSlb50HKdaWkRNediVQJEb4QlBghjkNEqxmuQeVO73828Nu7kFUj7qOoptpMOUV6oBHaSbWb9p0yacGsIJDYuHBOA7Gx9EzPaKBQdZl0yfxKBwVr/6o5KocCer47VX18Qu/c+GSGExJ7/LLnz6PkpqwJzn0WoBOUcTAY5FK2x022EWyYjIzcK1w1w4hWMXSa3a2St17CqSxjLx179PHJ4H5FFiLN/nCR4FGxo79gX88EplNsmKC0gEGTVJVKTsDZaw2DYjDbxLBdLOFSt2qPAeXH4uze2vce8mpiiXMhT9k0nWoGtawDYOkO133z0WfigKAtVntsNWLDyATIfgleFwSpKKEa2ARPiS58wD3Gly5XmVaz6ObzeXYSwyCqLu8ftR+v4G+8iVEgW9/AWfgRlPZo3DIKk9TpOdQED5M5+pdwxL5eclEHeJ7BK+4LLk/oFTKlJJizcnecpBGA0TvigKJNaXkBbPs7oHmy8A4CrEpL65SPPl1bOYPtNkA75TsKghc3ZygVyk7MRr9HJe0ghScK7VKwmuT+BVCFGSMTka5B2UdVTaAMiaGHiHkgL7VSROi7WBjpHDFawFmonDroc8/FF6hR7dA+kTVZaPLaE07PEUuFOf1SIwSpy8fvQsihBr6deR/bvglsh9ycwQtHPetjCoWxVcYWHhShss3i4a5thFMa2UTsleWxjuOzUyf1JhNMu/I1Tn8bkPSJh4Qn2eXB6WW9XSXAjXqdcOiTYTHrks5/BykMyp0h00U4VKS3QCoLW2HYacyz7/Jl25YA/02Rb9O/+J8Kki/TqRNNvUPGnsbvXwa2RVJYefhOAljNJtVFDCEjTHrYtkbmGUuvIQDMAJ1p+ZBflCWry07gnUN0+dH0QdXF6NzBurQguHjPmGWKERTr5KaxmiLJLGHHQbymRu/03q50FWSPxO6ymIVN+g43hA6abp3BqiziVRU67DTQaV0vseBVjBcjB3SLRS0hczyePQwzgWB5pubDvd/cupI+DKOw8ICsvgHTG4/+Yp0YO7hbr0MeUzf73/tf4f27/VybtGn+h8T2cdiefGGT2EE86fDI4xX8O3+MvLvwAwbf+Z8Lv+j8XFXvGfKTZ3Te0a7t+wOePwQ0fQB6Tl+f3BXodRqiGdJMuAKvhMhc4fez3BRor7RVK8oesTZ1oGbN1nRyB5Xik059BCwep46JdnZvoPCfwy1yc/R4yo3CFi0aQzX4WqWKUUwEEwq9jwi2EG6DtJ6vhGwxZeR5XpaT5kKQ688Lu+pgxz4IXPur/iT/xJ479/Ld/+7dfUEvGnAgBZu0bCK1wa7Mkexzlxed73CV7DPDYhFzvXUcKQSfdomY3CO0eE8whkVScCt2kS9drE05/lvJoBbH2VfTat3DaOVn9HPbmNzHhFiBw5tx9gRWPmlcY+N3kLvHwFoHl0ZYzFClYT8YIuW8Dz6BZT1fpJz2mgmnqh0hqjvloYzDcGd2knwzwbY9PyBJy4xoIgTP7HWSHlI3S0kW7x/cFY6Dq1IiyGFc69PIud8PbSCHxRcCpyhms9utYWYqSLrYO4WGwjTwk6MZySOsXsEcPEKvfwB7egvIMufBxpuW+kih7sTlZ0FhiIq5130MbTc2tcrZygbH6yKuNNDnW2pcwWYIQFvbi58itMsLk2BtfQocdtkTEav0speocp0tzsJu1bVhLVugkm/hWgCd8vEOyWo8jMwnXeu+R6Yy232KxtEfeXQgQYOsE1r+FymOYgpV4nSy8zYQ/RWAUQghcPt6l/JRVQbU+8bKb8W3PUSUjNYp7w9sM8xFzpTmazvFl/dzRXVj/1s4c8SkybwpFxkp0m0hFaBRRmuBKl0v1KwdKM3eyDZaHKyxu3qEcpQR2DcsOUA8DiRY+uyfQWZDuKbEcCI3YGZeDEyxMHyctzWMvFBvTRym+FhvW2c5/GeChuoN4NDcJ9tt7Y54zpthAhJ3dlYM6NsoqgfUUwYfr30A+eI9cwmZ9moGwaG9/k1aSI6SFPf/dhfqRU2weSZMiOrcAgdW9ifAXDmwICyS2VSVrPJJ1t1EETkCYhQjLcLt/G4HkVPUULWeSzWyNtdEqNbfGfGkJiUSjWY0fMMqGzJTmqFonDKAbM+Y5sx6u8073OoFd4lT59K5i8Ukwu6M3+xJEnGQTsfYNwGBH2+iZt5D5CGv586DyYrN2/rtYjldYjfu4+YihGhLnCW23zZnqeWxZJW2+duCcNSfAGtxF9+9Tal3GzGcHRg8jbFL34Jp6zMvFYLg1uLlb9v5S48quHTNSQ24M76ONZr6SUrGrPAjvM5mNaHeXkVjYeUTaer0IfsHQy7YZDiH3ysz684eqZCPEobaBxMIVFiW7mGOa+YhS5wZClPEbhUI3WiHa50lan9z9Xdq4iB1MYCyX3K4hdQpS7LhlxKGJUmO+/bD7N6BzGwBnSrww5Vwj5KPkVSn2JbLmdh1arwMw0gO+2f06mc6o201OV89QfWinP1SvNuAMbrK5+TbDPMJf+n7q5Qu4W29jBqtY0kLv2FWZMLwfrRDnCXWvzuny2d330bd8pJBoo6k4R5eb1dJHu4+UbnKnjj1fJB3kT/BRjRkDR/szDZqV8B5ZtEk/7TDllnG8Ovbd/4LZfB9RamBdXWCgU+4ObmNLl6XKGRzhcHt0k17So12b5ZQ3CU+wLYyQj7yNh/k/D2nberJCP+3v880LgJWvILY3AIk9H5CfNPlmzMee1MQ8GN1DCMF8afFIn9CTMMLet1d0HHa4DNH7WL1tWtVp7pcalByXntNisn6GqtXAovD+O923oXev8OeWGzuel8cixnbmJ43m9vAGg3RIYAe8hg1bNxipAdvVW4SVU0+9Phkzxt5+F2CnLGDB/9r7Mv+68wd8pnSeH6xcRX4A39+bwRJfCG/wh3Nv8MO3fxP37n8iPf2jz6zdY148qUl4v3uN3CiqboVzlYu8iH1DJ16DtW8Uf6d9kolPH/t9V3rY0iLXiuoJqjy5vfcx2zfAshGznzlgQxhhIQCDjXLraOkijMbe+ApicB/Rv0/avsh2eJ8wuse0v8jD+6Klu0/8Jpv6FFbaJbcr6CfMR6EecmdwC0tatEtt7g+GMLjLUk3QsMdJgmM+Grxwi+TBgwf8zM/8DNVqFWMMP/dzP8ff/tt/m3Z7/NK8SKTJwJgnqn+JPCyciQKIOjuZ3Y8M4dyfxp28VJT5qD8Kfsl0WjhNpMQLN6j7BivyyKUklmUWy0tM+JO40sPCQxsBwiPWIWp4C6u2hNl1jxsSHZKbCPcQ1RBlcu5FHRoTVzDxFtXJy4gPKDsc65CV4QoA99Q9qo36x1Z959sNIUDoDG0ywjQEINc5UXwPx4R4xsYe3AAhyU7otHPTNazRKsqpkZWXmPUXqDsNUmLu9O6yFi2jMZwqLzHIejj+NO7Ea+TJJv3SWYIsxZIeaWn2SHNN5CFgEEZjshG4ARhNahKUyQhkmQ9i7OU6R+/IsUYqZseSGvOKcSCTc/c/zK60rtQJRH0MmmS0gVtbooNg3vGo9q+h3Do9t8bKcAVflFAm51zj/LGOF40i0RGu9LGwkSYnyrZQZFjCop8Ndn30xhROcDPzadh+G1M/jREuYbTOmhXQbJxlIG3c+tmdY+cIrD3bsPsxaHp5FykEVat+6AZZUd5vGfwGaXB44OWYMYeRZpuYeAMtXVbCZZr144PNiDuAQegEu3cD03TpkLMZbaHIGWR9JrxJjNCsZfeZdGdwcREqwVgeozzEEmCSHomSeCIiFxmgi8ywPS+4lQ+wBvfQjoeqnKFut7jYKOy0QD65HOjed/IhTyorbgyo9mtI5w44JfKdAFUDqKk3keEqxqmOnfgvEINET30SMXwAXuPIZyh1hB1tot3K7neEzoh1jwhB3arhZEOE4xal0oAkGzHKywy9BqXRKtgToBUq6xFJiS9LYCS6fRUr3AY7INfFuI1xjsluNQzVAIHgbOU8sY7oZ13Wsw0AUpWiHcV6uE6mc7bibdr+JCVZYaT6rIfrANwf3uNqo3Gy0qB7EEbhDG+DysirS0/Mfhwz5kkIAaujFTKVkaoeQ6//VElIUWkC3V7E1SD3lEIXRU0qcjKMGgEG1AitEixhQTok9+pshg+QQqDSDibt0M0VVauEDO/h2A1yf2pf8E5OSmAMQX0J1ykh3SrR2LD/yGDQJCoBIDcKZVKCLESahDjZwEcRIoiyEcN0wDAd4md9fDUqlCN31gR5ZRGhIkYjQbc8gc46lJ0yVauxT5H4cXKT0s97BFawa280nQn8hk8wvIc7HCBQiNEyGAkIZLiKp1O03ybzZzDIfUlbWrqY6U8jog2U30BZ/olXrHvXPycUVRjzUWFfaZjjisI+W7T0MdOfQsRbmGBid8NHGIUwGVr6CAH3wlushisYYwgqJTKTFgeQEjP5SRg+AK+JGt0jNwkIw2j0AK80jxd3dk6mIB+hrBK5SYjz4t0eZkMwGd7gHkbn1GpLXGxcItUJmGIcd4R7IqUaLV3stIuddU/suxrz8eBZKgEbNB0kzek3acVbNCbfwHenYLBcnCsewOgeXcshUzmJyhjkPZpOi1E2oqlTRDYgKS/iWTa5Scl0SiA8pFH7ygHmwQzOtII8JqssPLFtsQ5ZGa0CcF/fp1wvY+FiJ9sweIAlJLnxnnuJqURHjNSQsl05VMV8zKvFZrJBL+0DENglpr25535OkXQBQyB8FuwKA0sS45MJi/lwGTd/gK7Mg+XhDG6hVYqySqigjbE8MkuSVebR/ZtoK8AKZhCi2OsaZcXeRZzHKMtCEzHSEVpl9JIeI29AzX7kK9A7+2jjfawxR2Ftv4uxA0xQ2OxfC2/zrzt/wPeUL/L9latP+PXRTNg15pwmv2O6/EB1Ce/avxkHm33EyU1REQGKMcgIgzhhdZAPxZ553egcTX5oxZKHeCLgYv0KqU4o28f7zYUAE20V/6FyZNqHx3zdqjSNPf2JHXtlEcukOMNbWJ3r5G4D6ZUwtiKvnGE92sazy7SdRxVLIj0iNzkVq1p4Y4S1T6BnLyM1INExdbvJVrJJotIi11hsFtVYgCgPTxxsJnWxbnlSvMeYMc+LlxL+/qf+1J/aDS77+Z//eb73e7+Xy5ePlvgf82yx0w7W2pcxGMzUG4cqhj0k9ybIyhWGg3t47Tfxtd6/0SQEJtxks3eTcOubBGd+mLJ/hrJVY7o8jd78Er3Oe9hBh3bvOvczg5l6jVHjAtPu3K7zUAUTaM9jvbdMVptBje4w11wi0RH4Je7E2+h4m7O1cwfKvklhUXICNk1O0Ggx6c/vM6uFyXC61xB5jGpcODY7xRbObjS0Z3mHZwGP+cgxUB0GwzvUtq7TsGqcbS1yU2XYtmQ5dwiyHvNGIUIPMfxCofDxhI11J17FufZvMVEXe/p1jHTJSvOUrSq2sclMQkqCKx0UOd18m27SYbY8x628Txp1CRwfYWKS/rsslOdpOgffRVWeK5QPPA/8FsKu0PfrvNf9Fq08ZCqPqFTOkFbP8jRBZyWrzEx5hkHaZ6Y0c+JycmNeDMrkPIjukemM+fICviihhY2efgMxXIagvauGpK0Aq76AHKwwOf0pQqfCvFentvJHcP9L2LZH9ep/vzO2Qd1pHhq4+xCD4fbwBv10QNkpcSmYQy3//xgO72DVZ4lLUyyVTnNzcJ1qss1UnmNXFhmUJhnU5qmoiKooYdXPkY1WWA0mma3MoqwynWyD+6MH+JbPmerZQ8u9bmUb3B/cB2CpunRAeUqiHpX3E/dwFqpkh5TAHTPmceysR2n5S3iDW3itc+SNS0/8jaksIKMtnMEKyg6Qy39EefaTCAQWNvOVQrH1Wv8a17oxS9UF3tI+YrQFlRkqjRl6o1t4dkA9GbLhlxi4dfxoi+nW1d25Rghg6+vc2/wanaRL68yP0Gi8caIgMygUZe8N7mLJosT4ScqSPCS3a7uKDgf+vTZ+t14GmduG1tEOBSHA2fg6JtxG7iiTaTTbd36LlcEdgrnP4FplvP42ichYnpgmUR3qlSXs8hQmC6nNfheit0rmlXkv3SaM1pkpzzDjzZP4c7jzn8XEHdYdyf3ut5goTTDjzheJJxg20lVSlTDhTzHKR9wb3EUgOF07Td1u4UmPVKcYY2h5E/jhMvP92wy9Gn2vjbvjAHGku6vsUXKCpw40A3DCZdh8VLIwPaQ/jxnzNBgDFbfKOh1sYeEfEsBoZ12s7g2MUyKrXcDslAopVKpuMcoTpJBcFgKLnJXoPplKWGjNs92/S+hX8ZK7DMIedcfgJVvI+mUqRrBQOUU8vIW1fZ1e1CVoLDKrE0ob1xA4ONOfIC0VJXY0it7mF8g232WODMIuCg8r3iSvNJ75vUlMxEa8jmM5TDrTyCOcp2NOjsRisbLIerRG3WtQ693F2noX0b9NdeIykzphvXWRdjBJP+vRS/sM3AZzk23QFnntNABauKjGFa7nW2wMbpOoiFTnNJ3mfkXiPQgBd4e36acDpJBcalze3VAPZAVZPo0cbWBtv4dpnMMRIcqtwHCNLNqmr7+O3zhNoCyon9nnW8rcFttC8WD0AD/tcKZyDlscrcKtjWI5vs8oHzJdmmGYDkhUgl25AGO/zMeCvHYOG4GQDmn5yQEnH5bUJKzHqzjSZtKdQe4ERCY6ohPfo7zxLeo4uM3LhLVFukmXOI9QJqcdtKnZjd1jZV4b47aRKsJb+wLB5nvYjUXeNgmbvff4ZPsc3vYttN/gthrS6a4xWZ5kwm/TTXtMlabwRiuYresA2EbhNC9xe3QTLw8J+3dw/Tq6eZm2t3CsL9LZ+gZmuLFT0vPJvqsxHw9GesBK+IDACpgNFg4NKHmYIN7LO/TSLg23sS8YZS8Sm7nSHJvSod68hOfOYBCYxe9FLH8JHXis3v88sUjw5t4iMS6+DJDYnHZLDB98npLl4kqfG+UW94Z3mbarLAxWaFGC1vkdP2WRTPPQbjkJtnCwhYUyGqTmW91v0bDLnOvcBksgBstYp3+Y1D3i2kyK3b2OyBNU8/weJfGTo8m50b9OqjM8y+Ni/fJYReoVx7Me+UBc6dLNtuhnfZpek6rVeC7nHAVVOhtvY7ColhdYsjyWw/s0jaK8eQuQWOEmttSIuIMdb8PsdxOXF7khbpOnAyq3/gMyjdHN8xi/QpiEVJ0KU6UpNqNNpv06neXPY29fx6m06ZZmsI3Bsx4FdEZ6xK3BTTCapdpZyvJoxcwx377YnXdR1VMgBEMV86ub/5lz3jR/rHzlQx/7qr/Afxl8k87C99G+9hsMshE4B8sUjvloEMgSs+WZHYXRGYR5MWux3J/BmYgw+ZB7ls1G921my7NMONP7vid1hN19H2EUVuMirlV74q6oMWDqp5HZtzBOQO4/2m9S5KxED4hVzFxpnpKskJEQbnyefPN9Zr0qlurSFXB3+30Cd51g6jt2/ZpQBI+937+OMYaF8gzz3QeYcAvbr5LPvIXesw6O9JD3+9fRRuHY9/DtgFTHeDJgwp9kXW0AhsYJk0qcdAux9pXiOqc+ReaNhZ3GvHheuJXsOA6j0Yh2u81oNCKKIn7hF36Bf/yP/zFTU1NPPsCYD42M1jB5EekqwjU4JtgsE4b33Dq0a+RZzGViPPY62wV52qMTd7CBrHcbY9WRTouW26ZjbGp2Cy9PsVwPY3Jk0ifKQiJ7yN3RHVzpslheIpn+NJ1Si0Qr3HzIjTwi9RoM8h6BBEs4RCo8EGwmECxVzhKpEb4VHFj8OeEKdO9iAMsY8qnvPPJ6HeFxoX6pOI9dPVJ5Z8xHByEE94f3qI3W6I5WCUqCZpLy2uQnuTu6TUemZDPfSWvwgFJWRM8LFR+IbD9w3J3sJYyGpL8v7dqTPlW3iiNP4VgOdb/O1rCLweDam2SmEMsOVYjWGgub9Widljt5IEtRWWX0zFvAowzGfrbKINvAXv4yjlulEmfYfuuJCjb72o9kxptn1p/fPa6d9YpyDN7EgXJZY14s3Xyb7XgbgDW5wlKpUMXI3Alo7RjDxuCkRUZG2riKbFzCEjbnRNHvxeA3i0yIPMZJ+lxoFGNb+QljW07GMBsBMMpCjFkhTbtoldFOU+LmBFpDnvZJV79Czy7Rjob0JkOWkxF2eYZT1SVqVpNLTp1c55SsMkLAerSO0oqRHjHKhzScg0ZzqtLdvzOdHfjcFDX90Cg2kk3C4S0atTOU5TgoZsx+LDVCpgOU10RLD5n2kVowX14kx0WUnly6J/PaWAvfi1i20UnxXpRxOV+/QGYyaladrt4m2/omACrpoeLNQrVsuELfhumoT5R0yZ0y97I+XdulUp6hGkzthlsaA7FO6CRdRvmIPFqH0jZT3uyJrnUz3mC089527ZP/bsxHFQM7zxutEColju7TD1cJ0z52/y7abSKEy3a0htSTrLevoiunmHNazKARRpJWL9PNOoT9mwD00t6uXZCWFon8Fne6RamFzXCTKXcGC5uB6rI8LFQPUpXi295OqwyximnKlHR0A1vneKUpfJXDxju0taCSdZhtv4Hc6f2+KHG+foFUJ1TtD7pZKo74e8yYD85SbQkZezjCxRX7VbOF2MkMDwslG9utkT0scS8M6Y5KlTa6UCZQQzZ3smhD2yIrzyIQ6NEK0jjclZKJ1gWkkZzKuzTtCSbtLtqZY9I4WE4TaU8AhcIBebTbFi00efc2eRYylBZu/RQjt8b26AGRlMyXTj3TzdHVaJlO3AXAq3o0nLEj81lQt1s0ajtlwjauFSX70ggnz5lxGwS1Je4M7uJZPqeqi7jSR1o10seOIzCU7QqZl7IZZQignw1AmAPJRQKNHW3hpz2GwkYbTaYzvD3BldoK0LUzmCzDpAmyMkPefg354L/SGd0DCb3lL6KDKarpELHwgzu2evGerIePbP9QDY8MeoAikGIzKpQ43++9R2BVyFXG8nCZSZ5/YNKY54+2gkPLAD9rLBUi0z7resBmUqjcONKjtZPEdDe6xWj7GvXeDSx/hmb/DqY2T8Wqc75+Ec9yWfCWDh07rXyEEgGVue9jOV2j7E6Qa0PXqdBc+AFG+ZDN3ntAYTtdbXyC+fKpYpMuvb3nSILcZGQqo96/y9rmN5gMpjHYxFOtIxNOhADSHRvQ6BP5rsZ89BEClkcPGGUjhowoO1UaexRXDYbl+B79pMdUeYoHg2W00XSTLlea5UOT/KBQsWy5E/v8kOHEZ7DbbzK8/R+I4mU8DHXpU6lewBc7JZZFhWZ5AWEkm6NlUi/Aj7epOymj4Qqt0hKidwdRO/uBlNgc4XG+cZFUJ9wb3kFrzSgfkZgE/Bp51UP500f+3h7t2QcQkD+hDNdh5EbtqrpkOkMbjTVeZrzStJwJnLqLADzp8U7nHQyGftrjauMTx6rjHMoen2vmtg/IrQoBN5IB5Zk3GAxiFqSkKsucr17CSrtIcReMQUoBq18r/EluGd08TSpgmI5oZiP6/fvU3Dqyf5eNUgOlCl/shfoFqvUq3eFtNnrvU/Vq2FowU5lGWo1965Ne1t31pXaTDuVgHGw25iDW1jtFsBnwb7t/RGJy/tvqp45RsD85l7w5/tPgG/xh+zR/SsW4d3+b9Nyf/tDHHfNyEEimvXlm9uwbfhikirDSHspr7FM+fRwjJGn1HAPVY7X3PgBr4RoT9f1zvj28B737xTxveajGyQIms2AWuTCJEdbumhWgn3d316ErLDNfWeC93ts4oxUqWY8ty6E69Qm2lv+IAAtbK85UF3H3BDInOt5Nns2yIWbHZ0I8QKoIbT8KNstNjjGGREdsjAYsBKeo+3WWKmfxKdGsF/EaJ41NEOEa5Nmjv8fBZmNeAi882Ozq1av80i/9Ej/+4z/Ob/7mb3LlyhVmZmb4sR/7MX76p3+aP/fn/tyLbtLHCifeQOQheWn2SMlE47cRsjB4jX/8wCOR2NImyiMc6RTlPfYeyxjk5OsEeZdSHjHq3MJJUpj7HrRdIm+cwZIOllfGFxmVzgphZZ7JYJq1aJUoi4mIqbldWs4kDX+CMA+ZKk1yt38Pg2HOb6K1wVgeGs1IDShb+41mC5uKdbiDxVjuzsBsMM7BySw3GWvxCmCY9mfxRIBnj+WxPy4YYyg5ZTKvjmf72JaLKU8gjGTKnyZWEVI4OBOfhN4dcOvk3hPKqgG6NItqXkT6G5jpTwECd3SfrDSDxiqyDI1Frgy+KGEoNqMCq8RCpUw36VD3alzvvccgG3G5dBljIDMJg7yPmxoebpgaA9LkRRlQK8AWEmUEwg5ACIRlgTw6S/z4+1P8r5NuI5a/AEbjNk+TnNBIG/N8cGQxbhn2Z6vtxY0ewNrbxd/Tr+1mihpT9Hs9/1lE/juI8gRJ7ewTxzZhFEKnOJbPZGmSrWiThtdA2jVKboOSilDlOSb9GXKdoYRAWA4lIbDzHiWtEAhyXTjktFFEKiwUL4zAAA2vQZSv4kjnUJUQgAlvklQnSCxaXpvYhKxFawS2z6Q7A0jUzKeIetcY6gbbWhGHq5yrjIPNxjxC6hh7+fOYPMUpNUinv5vcn8D26zhZhNW8TIaFVBF2tI5xq0eWoVG4yOYFRO82ImiTuQ3Ke9QG2vhcbV/iTv8+M/Vz2LIDYQdKbXLpoKRLkg9Jki7luU+znI84X7+Aw371MTn5JoEaEKmI1J/AlidXi/HtR+PE3ozeh6WxPOkfsJ3GfDTQaPp5ByksalYdEBgj0BNXEd1bCL9J5rWQJsGzqzR9hVNboFI9h964hgkqbEhDbsCVDk6yBWkf7bXInTplq0LVrRDlMdP+9D5Hkis9Sk6JMAupeVXkTiD63nJslrRoeZMMsxFSWLTcNmL9i/TWv4xle/RnvoNW/QKOtJFaUXICMhmwt+hNSVYonVDF7zCy0hzOpAKdkFeeHEQ6ZsxJsIRFxaod6lw1BrADoAMI2LPuFkZyqnqK9WiDqlvFlyWU0QgEUkoQkJqIpiwxI2w6KmHklEGALaBsioAhFUziCQ3DDsafwlgupjwJQpLvUQSyjUO9fYneyhexyjOIxjm6aYcNu0Iad6i5jX0b0h/+vjxyIUk5Tk55ljzsa6Z5Fq0S7Omr5KVpdP00q6O1wneSxVSd6oEEvIdIbBbKp7CFRcNrYuMwVZpmmPfJdEbNqWNRrBudwW3YfI9pE+I1T5OXZyhbxVgs0DjhcrH+dJrFslQIdNAmlwHO9Kexej6xgHTtG9QQ4AQ79UkeXU/dr7PWW8YgEPJ4Z7krvV2ly6pTJcuLNYVne3Aw/2TMmEOROsVe/QImDSnLDK+2SGI01s5GqjI569E6mTBIkzErBVRmcfCZKc/QS3q0/TaxjorSNk5j3/Fzt45bmSQJV5Dti4x0TMttU7GrGFP048D2ifKYulsrbKadQM+svIiDQeicrHIKT7hMl6YIwlWs0jS5MgjbwxZHl7+x0g6y1MA4Lto5me9qzEcfYyCwfUbZCIHYp6QBEKohG2FRvn4j2kDKoqKrJSykkcfmYhxm5+TCpdS+SikdIUpNKpVzSOHSyTZxpEPVm8Spn4a0j6icpdW/hdy+gR1MMOk3AQnVOYaqz2a8QcWp0bInniqgoaQFgawy8tqshetoLKzZt8CKMGWf3D64tnWSdUQeI6TcLSZujvCnPQlXeCxUFugk27S8Fs4x7+WYVwOBpLaz8Z+ZFCkkyqgdFd6nD6Zxo/uwViQVutOfIC3tD3w3BkpOiYyIHIOz814aA7nTwJn+JCLto0pTyHAV0bsP5Qlyq46Dw2RpkjiCufo5dB5jtc8TOzVMvo2XjQhQ3Ao3iHRG0DyDCjeZnvoUnj29L0gCoGxXkEJijKHiPFpX5yajn3fH/qAxYAx25z3iqU+xknX5z4O3+YHKVSofcIx8nJoVsOC0+CO1zY/WTuPd/A/jYLOPAc8k0Mxk2GtfhGSI7VXIZz+LFoeHpQxVn1QnlOwynuWRqISGd8iev9zjT7f2z8922kUkXVQwibIOqusZBFJFKCvg4dzgCm93H863PLaiDbSB+5bLmdZp3MoSqnYZPwvJBw9oT76OZe+3wWt2nYpXZiNaQ1kNdH0O2V+F8hTK2u/vLFs1pkvTdNItSk6FVKXUqBKIEsacPMhs95r8NkLeL3RRgnGg2ZiXwwsPNvuFX/gFfvZnf5af+qmf4tKlS/zDf/gPOX/+PL/6q7/Kz//8z4+DzT4ETrqFWP1SkXlR65C03zz0e5k3ibXwOYBDB1woAhVGegAYzlTPMlJDSrJcKHU8hvJmaJz+P2Du/n+YtBRSaUweIe0qs5WLpKUlPOnjt6u0OgMaxsIYGDoDukkPgdgpWSmY9R8Z7mdrLjp6QHnzOq50WKnPcG+4ghCrXKxfPLa0lJNsIuJNjD9J5k3jzL6JyFPy8syB726lG2xExaLcFjbT/vyRxx3z0WShtMTIa1FqXMLCId2Z4ANZ5nKtyKw1BrJg7sRGVO7UUYs/jMBghauI1a8C4DaHJI3LLFXO0M96BHZARdbw6j4GQ9WqI5BMuJP08y5Vp07VqZFlGQSG24ObhFnIUG4zJ09j42GpEdbalxEqwfKr4FaZ82ewFiYJVIqqXiC3PvgmLYDIho/qoie9D3UsKEr6DFUfV3q72Y9jTk7NanCufo7cqH3lO/aRDtndzUmH8NhtHtUuE1+dxRIOnjxeulrqGHvty5AOEc0zzNYuMO3NIpEoBHLhB5kyGWrHiW6EwarZeOVZqutfxWhJY+suZ6evoJ0qNavBVnyPdPtdjLQQ7TeoOhNMebPU3Sa2sA+dTwBc4XO6dB4o9qvuDG8xSId0AL/uU7Oa5HadtHGZ7R154tI4QHjMY0gV76q4mni4G6ybzX4WYRRa2AgMzsZXMVEXISzshe8+ssRGFswiSrMH5gh3eAu2rnPVCbgw/b0Yq0IWKCwVoqwy86QM3DKpL+mOemxlEVdbn2DGO5gdZtkt5hZ+lFK+idLmqVSe2s4kXr0o//1wA1oIuDu6TT8pSmNdbFx66vFY6hh7eBekS1Y+NVa9fAlspKusDFcAOFM7Td0uHAeZP4OYnXmkTurP0zz/Z6ibBNedBiw2ZgNWh8sokdB0SjS6N7Hu/T4IQdY4j5z/Pmwr4GzlIgZ9oByPhc25aqE65gl/t6RTWdY4UztDqlOabgsbl0u1q0R6RKpGlJIBjnRI8pgSGmSAmLiI1b+Frp5CP0WZ15NghCStLD3TY4759sSJ1xBJB1OaBo7fkMmaV7C9Bsb2yfz9SuFVq0mt2tx9PytWjfP1C6wk9xnEQ6p2naVwg0qcUBMZtcnz3Iy3qffeR2zfxGleJm2+hmpfARlgVA55QnqEQrff+A4qtUto4RBJnzi6g4q3kdJgUM/i1uwy48/jWR6OdHY39MY8W9LSInJxllRYIEQRZJAuP/KdyOPH0LYzyURjCmM0Gk2kQt7vXcdgmAjaLASnd040ACAQJQK7QerNk5iIRMW0w3Xs938T8gh76ftJZr8LZ/QABUWgjNsimPxu4nSLVnmOUg55aeaAbVO2S7S9CUCwFq5RqzaOXG97IuBi4xKpTihbVSIVosg5VZ2nux0d/qMxYx5D6hiTFf2ljsN8aRItg11VPSksprxpNhDYSz+EXz5HuqO2PeFMM+lOE6oR13vX0EbT8HvMsEdBSjikk9/Brf47DFVCWUpmS/O7a1tbOJyvXiI1CSUs3P77GGnv2NEWaeVRSVthNIvDDYRxoXmZYXURVVog0iNykRE8toa31Ai5/AWUVgi/SjZ15UDAwZiPL3PBIhWniiPcA0karnSxpUWuFa50WSqfZpgPqdiVfUHiT4PlTTE3+xbab5PKCrfD91kePcCXARcbl6k0X0MIqBhDub/MVO0StnCxpl5DeW1yp8yd7jdJVUYn7lJqBATiZH5Ld3ADtm+AEzA//WkajRaOdEC4MFEl2xzsusIe4sQbiJUvAwZTW8DMvIlQGVn5gyt+t5xJ2odUoBjz6uMIl7O1c4RqRNWpHVp29ok8wecKsFA6hSxlRLbG3/mCQOOM7kMeoSqLxRrYbSJn2qSTn0LJwn856y2gvVns2hWkTlF2lVo+IF37Bo4RuGtvU2mf4u2tr+HaFc4tXCGunEGb6IBfp2rVudy4UiQs75RDL/xBtz6UP2jMxwc5vI/IQ1R1kX/f/QJl6fEdpbPP9BwXvFl+f/Quo5m3qNz5j0XU81Mk0Y75eCJ0AumOQnsaFv9tHbRNIj3kRu99DIam3+Ri7RKJjslRhHq4z/bJKos40gZjyEp75vlkiFj5Aqgcy7uHnvsezM74b6cdrPABVrxNniTY9XmSxlUAylZ1p4JJSs1u0Mm2sGKH6eoS1dIkrjuPQNKc/BxMaYQ52K9t4dJwmiRZwmbUxSnPMlu/fEBFDYoE3ll/gVl/gb7qkKiEutP8wPZG5k8/Md5jzJjnzQsPNiuXy/z6r//6gSzYv/7X/zp//I//8RfdnI8XKt0NNzZpWCSVHjFAPWnQ6asOt/q3AFisnqLtHF1qE0Di4k6+idi6BkGLzCucMRY2gbTpqw697jpW7lOVhZNnyp2hVC8VQQemRK4N9p5s10CWcTMFWiKMwok2aFoBieWR75QhPLQtOkasfgV0jrDvI+e/l8w/GGT2EGuP0WMdMtGN+ehjYVOzin73eM/Z+4487YRuKLLlbL2ngImKgcJZPuk+CoCpPrYZYwxILJTSGAyWbaGNJlEpGkOUZmg3wckGWPmAON5EZds4a8u4E5/mQvM0/eoiZVklFx/ecM+DaZzyGmQhunHuQx/vQXiXrXh7vKD9EDyu1pgqjS0FcicbVFfmkDslmXTlYJDsWvyAtXAdIQTnaxeOzWKz0j7EO0GGvXuI2oV9zhgtfTT+rp9FCEHFqiGsCgoPoxIk0LKqZDuBEG7vJtFWUUIk8NsMnW2G0qXpTx8ZaPY4xoC9o9onEPvUdMpWlYv1S+Qmo3yEusOYb1+UU0M2TiFGa5jG2V21V4PAPHS4Cx6VIjMKcUjZ1r08PkcIAaJ/D6NVkaGV9MlKVYywd4PWPAIsb5qRHaLoMGU5WNLmXnibCX8KX5RIco1ni50GCdaHm2Q6Z+SOOFu5eKKMJoE8dJ5J8kel3DKd4R8zXdhZodCT71FwsHvvQ/ceAI6wSMuLT2zLmGdLtq+08H4r5mGfFEZjp9tYdoCyHmWxGWyUMdS8OvXMxow2ig1YlSDLIXInCFMgEIc44GOl8a3Cln9IqIdsJZuU7BKT7jQPMwGH+YD3+9fBwPnaJDPSIvUr6PprOFqjN99F5xnE72EtTKKssV0w5tXCVsMiecRo5HAZpo5ePwJo6R4b5Hgg6MaqUrMbDAkLpbMsopt3C7XYLKKJA6Ntcr8N/RVk/SKhN0XgroPW6Mox468Q5HvsvFl/gYyUjXCDu/17OHV3n10pdYqV9VFO5dgyFodhC3tHaXbM80QLm0T1CUd3sb0aU978ru/kuKS7hxQlPAQSi8xkmB0jPlbJrp9I15awkh5YLnlphsykXO9dI9c5brxBMx0WNshwGctvo7ZvA+BMQlo5g4XNhFuUNDnKgpLYKGUwaGzHfuJ62xcl/J35oWLVEAKUEmRaY48D3secAGVXsZqnYbCMrC1R8/Yr0QgEZyrnmQ5mir4mvH0xK8YUpW30TiJenMcHTyIEWlqoXCOU2VV+fYglbAJh43S+heneAcARkrS8f86QOsQM1jBGI4xDySpxP15jecePcqF+cTfgLFWGIE+LjVuALEEY9Whd8wQMmo10jVQlu2uQMR8tJBYN+3C1Ckd4XKhfIlExZbta+OLd/XOF1AlWNkA5VULj4FtHj6lSx4j1rxS2u7yLOPUWd4a32Y628GyfM6YIUHiovuG2X0dufBOcElkwSyg0G+FdMpFiCRuD2VGXejLFGvv+7hrbSnsEwdyTf6cTHjqsRD4iK73+TILExoFmH13KVvVDqXnpyjwy2t75+1Ef3OublVhMlBpshoNHSWDxOqwXimgmXmFrsIqPoGzVMEgsNUTmMbnbQgoLLa1de9w2hjKlovx5njDhtJkrz4GB9bhLau6itT7Uz763rGaBINlJwDyJP2jMxxurU/jn10ttPr/9RX6o+gnsZ7CftJcL3gz/ZfhNvtI+w/df62Gvf4l85jPP9BxjPnooWcZunoHBfagtHhmXkJl8d82aqBhbOqzGK4Viq5BcqF/YXQcbJGlp/16YMoYkiRFaFUfJE+y0i0Gi7QrW+leQ0SZ0biJnP43uLyPrF3dV1vbOFy1nAq9WJHTv/XeBgEMCzXY/F4JM50gEkR5yJ05peW3K8ui5qGY1+SDx0I8zDjIb87J54ZE1P/zDP8zv//7v024fXCCdOXPmkF+MOSm5P4XTPI1Ih6jG+Q+1IIrVI4dKnEdwXIU+YcAI0mAesbiwW5v4IZlJuNO/TaXqMRqkXG4WCmkPN0YzrbmxMUJKwdmJ8r6AMxO0Eb17IG0mkhH56BaTpUnKjdcfT2J6hDHsRkTo42+CRmMJi4lym0CWaDpjCfoxT09emseuDxEqRdXPYoxhqHtkOqfuNLCOGGrLVpUz9bOkKqHhNpFYzFdO8c7GfSpOm9LwfRiugDCEIkPnMZG0CFRISTgHAgs+DFp6pNPfRVGe68N5U4SAUVZkLGijSXW6u2kw5oMR54r31oY0A5eFpo8UgtyuIeaKrIXDHlm4E0RjjNlVCDgK5VRx3BImjaA6iwESEzHMB1Ts6m5m3OMYJHriE8j+bfCbZG5z97OaUyN3SgRuGXftq6ymA+zaIquTr7NUOnlA43ywSNku41rugQC8x7O9x4x5iEGSNl9DtD5x5JhWlCI8vP8ee2yhEaYoZUhlDtL3EbaH8hqHft8RHheaFynrdaSQ3O0XwVtRHjPvX+C91T7TtYC5ukeu092AoiiPCztlZ9UZm5BRPjz2nXycU9UlVsNVKk6ZyjFjgBveL8ryCnCmP0n20KG/796NPe0vg0lvmlzn2NKm6RyxwdR9B7p3sSwbMffWbrBjw2kh64JyxcUKXSLnLlbrFIFWmKlPkjtHB+r2k5z3VwfMt0pMVx+p6Nwd3CFWMVts4deD3bkl1cnuu7ZmV6ksfgeW2ckhNHuC8s3u/zuU4v0aBxSMeQnsHe+esIZ8GlKTMMh7lKwSE84UdtVGItF+jd7yF6DUInHKeK5FrX6KqrIRlSk6ieDGuuLM1GdolZ4cpLMXKSzQAkd4GAypTncdmMJonI2vYMLtoozFzFu7AdljXh2EgNHq7xJu38KyA9zzf5qqM3XsbwwGIdgt2feQmlVnqjRFksfMlB4peedOAzX/x4rfGsj1kHzHBtkqT9GauABZTN66VHxORqRCXB2dWEupYtUerXedk9lZe8m14b2VPv1+xLnJMva4dOuYJ2AQJPXLiMaVI9cAtnB2lc4Oo2LVmC5NspFsMBkc9BEaA6fKZ+i5HXzb36e0YIRGInfes+MzG7UMsEstiHrY8Tr5aoxtRnjNiyRGk+qEQJZJlea91QE13+N8+yIy3kJXF48sQXQYA9VjebgMQKISzlcvjYNoPmZ4IsA7QvFdmJx89feIwi2MNcUN55MsTtapecf0oV1byJCpnJbXwhhN4JSoPlbCMnMnEAs/wMM+f6//LqNsRG4ypsstms7E0evXnT2FhxgDVGahc7NYY7snU/vOghmcRh+RjVDNC+P+PeZDc5jPNck1760NqAcOi80ASwi00TsBEg/LNWdEqoctbbpxRO6V6ffusjgxi4VGPvgDUDlO4xRp87UD53QnLiLCDXRtEUtW+ETzTUZqwFa8RZQV+3Un8bMbYzhVPcVquEr5Cf6gMR9/7M57GMvlf8tXcIXNG/6zV4ZvWRVaVpmvWDnf51Zx7/6ncbDZGBCCpH4R0bh07J5jZae0ZJSHTO+olYX5o/3FRCdHJl0pY7i1OaJU9lhsXcCONpFBFbXyJYTW2JMXMcagLR/L8QEBlWn0UQGX4qAIxEloOhPIqiQxCSvDZQSSYTrgSv0TPJwjPohvf8yYjwIvPNjMGIMQY5nv54ERFmnjyjM5VsttM8qGKKOZ8A9XNctMwu3hLTKdslhZomrVdycMS42wok1yt8pAKlKTUE01pbSPq2K05WIPt2D7Hvf7NsPtIhf2dq3E5WqIbaXkE+fJKlNYC99bZFUtf5EZfx6r10PdeAeV24UXVuvdNompKfL2FGb6DUS0CeXJ3ewQg2agemijqdlNJJKtdJ0HwwcAnKpW9qnmjBlzEpx4HZENMUGDYdbFmJRU97nRuwHAZDBiPnhkwAsBYjhEDrex8i0mc0ke2WA2ULbDdu7iZ2VEqnjQ+wol1aVSmSabvEq/cRY37lAOpsgqpz9Uu+VoCIP+oZ+Jag1dPmi85SZjoHp40qcSceTvqdaYr8yzPHpAyS6NF7QfkoeBZkmqWE2LALKHAWeP2+hOulUEHAeTzJRmyU2Ob/nUnMaRapfCaOxkCxqnwalg0j5WeI9baZdYp7jS4XLjKnLHZBipAYmOqdtNbAyYHNW6RL6n5F8v32ZLSiZa52iYgHj9W8jhEJHewQvOIQcrYAyiVqNTyenmPapW41BpezdMmBooINr5vz0c0Vf3clxfP+73H/R3Y14tnhQ8m/lT4B+/ebuXbr7Fg+F9ym6ZxdJpkuo57NIUWnronbJWYd6hNLqDn+fkjcsou0Ldq5O5kkHep4bChBsop8mtB/fJw4wHGyAmysz5MOvV6ZAwXZreDTQT63e5de8PyfOUiUqV09oDKqhYIubnyeZOHdresqxxrnIC5b+kBxgwINI+7ASb5fXzhbqgdMhK4zLjLwNPBpwunz/ycyFARFsYwKiMOFljYFLqTnNXAWGiUuX94R0eeDV8t0wrD5h4dw2btf3HciVO3dAtl6C3ylkdcP/uLKJWYcYtxmxLWqB21Cb3KHnUnAZNv0+qE6ZLs7vvnpNsgslh6g0I1zFB+8iMu7V0mY1wg4bXYD5Y3C3bOWbMiyC3qzjTryPiDqY8A7YLJLufCzR2uILAkAVzO2WFDX3V3be+3IvBcGt4gyiLkEJyuXGV1o5i+Miy2WhewBhDXTg4TomV+hkGOsPOG9y/fg+Va25sb8N0heneGmY0OtyWO2QemApmkDqhlvZp5Ql6J3lMmBQT95AqRAy2MBOX0O7J50EAS4VY0QbGrZC5hwfBjjlIoda+ghGCLcdHA3W7daiCqcAgoy4SQTntUR7dh4qPyAYot4W29jumExNxb3SXVKUsVU/vy56WwmLOP1wZb29/8mWJ6dIUvaRPqTRNfO51rHyASLogHbZLNSLl0Vcpp010Yud4zWrsy9aO9JBYx9SsxrHl3eT929y4ucYgSlG54lYl4EKgcWcmSU8dPS+O+WghjMaJljFCkgczmGc093+YBDpBoUogtMWdwR3croWjS1jYDPMBJauMJ4NdZb+HbGZrrI5WmbF9ZoyNKU0ghIWtC9+qpWPUHjVJIyzSyU/jZNvky1/EGGhrjWUiEm+S1uo26ep1bvQUaZSyCYhmmdOuwp4awVPsE++dnyz5dAHMY54duz4GAVkYIPoR4uGzeI4+hjjbYmv7OoM4Rpoezswlrq8OuDBTPTTgTEsfM/MGItzABJNYdoNJfxpPBEwEE9h4SJNhjx5gpEOUQm+wDhKa+EyGNwiyhJ52mFqYp2KGCNMnC+aKeSUfEXs1bo7ukemM0840lf6jst+ZqGAFF9HCxcQGTpBjaIRN2rz6LG/bmA/Ay+rjz4tdJfHRgM1okwf9hHxgk1kRvX6EaFS4OUhItM3pylkCq8xNFeFWpqiqBOm6qNxGNV5DuWex1x8gNtdAWth5hsAhq58u9r2yYVGCVk4BAfQMsrdMmeIVCOyAByahVGmd2M9+Yn/QmI891vY1wuopfmfwDm8ES7jy2YcFCCE4407z1egu2cQbuHd/m/AzP/PMzzPmo8mTbPOHpSUffR/mynPcH90jsEpU7YPBX066hVy+ya0NQ289ZGhbDH2HixVJWV7DTu+STi6hkwFm+k3EaBU18ymUW0fZFThkHb6WPGAj2vxAfkmJpOlMEJuQLbFOPevjGRdhDEYIcjJu9N5Ho0FoTlfOfiAxkUgPCVVE1a7hCu/A58JkOOEyCJusNPvM1ldjxhzHS6kZ+Df/5t/EcQ6XyvqX//JfvuDWjDkMR3icq14EjpaM7uc9RtkIgM1onWqljjQZlgqxV/4QnScM9Yjt1nkmpE15410CXcJe+zr57Ftw7w948I23UcMU379CkhlMGZajd5hrlbDPb6Mu/0mUVULJAK+xBL37YDVI/vBLOG4PshBlz5BtFO3wfuiHoD1F6k+xSsoo3WbG9qnIGt1smzuDQsJ+vpIx6c6Q7SmZlT+hfNaYMY9jZ13E6lewbYto/Qt0vAYELazF76OKJhNWoSSww2a2RjfpMJ3YTN/6T5jNmxhdRsdzJJHNTbtGv1RH2w5qKSBPU0b9Bzi2Q7VylliHBLVzCKuJPrpZJ2PQJ3/vvcOv69IleMwBIATcHd6inw6KzTLVxn7vxpG/r5bnuFxvjJ2YH5K9gWYPWe09CjhjJ3MaBHbeRyx/CYzCCupUZj7L5dpVjIGB6rIWrVJxqkx7s/sMZWd0BzbeLUrClirk4RBDRqXaJpY+uVEoo5GiMGbf71/HGEPLH3AxHsJwFW0k9tx3kTt1hIDVcIVIK/p2lUB71PtDThlDGJyHOz3ycBOA6LUlNjoJvX7IRDDJfHBIwMyevipdC2lrVCIwSh/aV4/7/eMc+/sP+rsxH1uEgI1wjTI568O7xCrkXPUy0vKxu9cRecygNkPSvYa69r+gpE1t7nPEp38M4h5Ca+pYyO4NVrZuoZMqIy9FrxaL2zsPQE1VOXVmjpnp/Qq1+cYa0e/9LkGtCmqZdGCQmSQzS7g//N/AEcFmJ0VX5rBGGyAlqvSoRIS2AtLG5Q917DHPF2PANM8hNt8ldixupAOipM9kacSUN82D8D5bIkBpSWoMKRJvfYXyv/3fQT2aW7BtgnlB581TZGabfOUbKFlh/tSf4dqtOnqywtxpWJo6Qy/r4FvBPnVJG8lFq4yI+5DeIKtfRGZ9xMpXAYNoXyB5LHN7LzkZ66N1lFFsRptM+JPjEk9jXjhZMAfBHIflxjmje7D+reLviZS0epZuvs3t/m0A5iopU+7svt8YNJkq1pjaaIyOsU3CQArWwnWqXomSXaXhNniv8x6dbJOVjXvUh00W7CmCgWIQCq4tG3Teo/ne11GbRQl1qmWQFvQHBD/+4wfmgZKscCFJMIMu9HuYOY/MKxKxRH0Oefu3EcEEonMTMT2JQSCMwu1dh3SAbpwjc1sH7oPAYG18FaIeQkjshc/uqimOOR5ncBu2rjFUfQbVaTacKgvVnAln+sB3tRG0Z76bxoPfx84t7N4q1vZtMlHC9spks59FGI3UCZlV4X50hzuDWzT9Fp1km3Lw9Mk+Asmcv8CiM0RLHy0cnP5dTH8FBIS1JutOFYxCGXWYb/6JxCbkeu862mjqXpezlcMV+ZU23Lixxuq//V+wHRtR9ulow7VmhU98/xKe30W1LuxLdhnz0cQZ3oLNawjAmcpJyx/Opj1w/HQT2b0FXp20fv5Emy1CFOpfuclZjZapDH1UItFGkSmFIx2u1M7hGIOydsr5CM3qaBULTb7yBZRbxbVqMHGZfOU2Q3WD0K+gZr6Ltv0owNcIi9SdwGueQXRuUsLCHQwwKcSbDl//979N2B/tfv8ekEw3uPRDn4WlkwddVqw6Z2pnSHVK85CxfcwLYo+PIa8F5P1HyXTP08cQS5u4NE84vEO5vUhoApQ23Fwb8Hplg1LeRddOF4lYOyinhqiVUVYZAcy60yzYNZRVLnxH3WvQvYsmYxubd5bv0BFD3hAWi9sDnOGAialPU/fuo+0eAH6ri+oug1Yo3yf2m4XtP7qHf2O0L5k8fwH3Zcxz4CX18WMRZrfk6wdlLVrjv37986Sp4vWZM3h3v8rNdJnq7BSrc2dYKs2gVn4Pp7xEJjKGfhu59U3akYUXDogq51jpfpUpd4LSUCGtGLN9BzncwlvooOIh5ClOqUUuTpG9++6BNgTAlatXUMG4nP2Yp8fefoffbi8RmZRPBc+vutg5b5ovRTe5PXmFi1//54h0gHHHIgRjjuYodW4oAmYv1147dL1oZz3M8hdY+eZ7ZO/eI9+ok2cZo1xhnZ/lUuUe/jRYZZ94/jPcyrr4rs2kV0dah/svclLWwnW00cf6JZ14Ddm/g/HbZLWzmD3zi9A5FZ1z1fKINx9QtsvY3h3Syhm0UWgU/bzHRrhBpnIu1a88Vcnn1MS76+myU+Z89dKB+c3pvQ+d28Xf0xwoOTpmzPPgpQSbvfnmm5TL49JXrzpPChIJrBJSSLTRVNwqUifY61/CjVYRy19ABRPoUhNLa0BTcXzs1AedYlTMSqdPGCVIFaNnBHc3VrjcniZ8L2SlVmVOJ2BA6gQr65NVT0P9AuK9d7HcW5j16wBYTUPutjHpo2CxoeqzFq4DcE/d4Wrjk/sCy1JVBABNelPkOkcKScOtE+kRvgzGSgpjDiA4WPRJ6Awpweq+j1j/BtXpNxjYPu1wE3/rPbTtUTr1I0CRbf5g8ACNohRu0Q4fYI22kHaEqJznZubT6Qxxq00aNU3T0az2YnTlHDlVvGiNDRUzXZp+JnW8nxZjzG55XW00OeqJE8g40OyDk5MR5jF3NxRJejC0cK0fEcstfL1C2SnRrF5G6AxMETgg8hh2lcwM94Z3SVXGMB1RsatU9hrV+R7VjrRwZNs4TLoNMunS8Jo4oiivlJt8NxPF1SOsB7+HifrIiStkKgSnDgbqbp0oj3Glg9d9QDpQCKtGaSRIw0djcWbyHbl5SPaUbz4M6Uuc0buYsIfdPkPM06lwjBnzYTEG5uMt1tb+iJIwqNnvpZNssZBn0L1bFE5Qffj/s/cnMbIl+Xkv+DOzM/rx2T3m6cadc87KrCoWZ+qR1NPAJ6CF1kNzo9ZCiwalrZYiIAhaUIAgrQRIW0GANtJDAw31G6QWKVJkkayqzJpyvPONOcLD5zObWS88Mu6cU2VmVVb6bxX3erj7cY9z7Jj97ft/n5kyTE8oVEAl6+P2fwT9IW4ZYlqX0blhMCwRyTFmpUQI7/y62jkao1YsK/ZBDAOAnxrWG5sUVUl7PECMj7GOh/Bn8xVpclQxQrtVjAwoyNG2JBAhH2c3uHRb6PVfn33On6AIO+enQx6uITdWGBWnJOO7TMoRk/GQXn6MLg3Wq+KbiIWwS2lLloXGfCA0cxzcpRrC90hakl5WUrNjBBZtCkKRI4Tg7vEEtS6o2pK2233Cjcbtv4Pa+1OccoLOU1T3NmX3pfMxnnzyoZ9B4RC5FUb5mNAJzu87c+b8zKCzJ35+2vryYSSKrdomJ8kJbS+idvhDRD4h8x0mQQdjDa16F4+Qqhtxf7JLUXrUpKA2ehNOMioLl9mfNrk7ydFfe5nW+++Tlzl7jYIgcuiaJ4VKMBNL2PNjtmDK88d0tA6dF7FGQzZB2BIrXJzsCNu/PXu+zhGrv/zkfF7M5pmzKaaZzT/nfDz0bMNVmxKhc3DPzpun92Giq5fx1x3syfuIYoQtpxBEUCQ45Qh5+H1smaPaW/TyE0bFmKRM2Kp+ug0kAXiDd8kH7yK8Kmrllx+sEywsem0yBFWvRuWxKHtpUlQxQXsNjHjGB2J2zRg7W9ukZfJModmNkymT8ez7ci92uW+OkEKx2JLs7d1mqeXgWEO5NI/m+dJTPjy2fvh68JMiAHn0Q2yRQnyK77iUXpPyIyJdrYX1aJP9ZBctlvCVz8SmZDpD4hCaDGf3j1FaoLpXGUfLSAR1r0aaDYjMlOm975J5EY36Ijk5J8kJEsPJZJ9q4/HYnFn0p1tZptj7i5kQJ51wd9p4RGgmpMSthvQGMXe0z7qxSPnx5+0NZy4y+3mkJKe0Jb4InlnLzrIKh941zNoFpFoiz2aDb9UO2b3xfVabIVE+Qa7/BgaJm58iDr4LxiKXXkT7XZzD70A2QtbXyNsvInSOwdAvevSsw6gmiPsxw2xCyyo6JzFWDmE5Od99EtkYzGwN4hUJTqWL1prIicCMP8NvxeLmfax05oL4rzixmXBnfBslJBdqFz9VZFlWGu4OJuQfNAHbDGtLtNGUcUpaCrz+DXxZQZW3udTZYk+FNJ0KFeOSElOM75Pu/ohh1CZo/SqIFHnvbSQDZNVFB2dCgGwCwbOL6Vb/xK3nc76iqMF7/J+Lv8y216HlfH778pteFwfFG1GTa7bE3f8z8q2/+rm935wvN7lNuT25hTblmTv3k/fsZ+0vGp1xPIiZTjMoYqTTxhSz2kSeJdyb9Njefh2aVzk2MzfW8vjHZGGH2vpvU3pPrgcULlU3+tC6pEQjj38EZQ7THipoY5xwthZ2I9zjH2LjUyKl8b3ubN5ztt7xRMBmdYO3BiMWwgUkisI+WUd6FgZDYiZIITAWcp09EUcOwMO1qXm9Zs4XxE9FbPb3//7fp9OZxy18GXDzU8R0H4IGebj+yGMVWeVa8zraaioyQmU9RJ5g+ndR1VWEcmkvvkw/aOFKl1p7laR3gqltsBe7lNVtnOgY5+Iyd/UQ2Qm4NR7yytaLZLZk0HiBqi1xDr8L6RAnaFAsfxNhDKBAylnXkxM8MtlW5YTa5C4LekTfaxA6FcDS9jpkOkUJw7I764B1hc9mZZvSFtyavE91skst7tFpv0TRem5uMTkHAH90A4b3oLZM3rx+fl6Ufge30kaPbuNv/xZlkeCu/wJBbwffmY1xMu1jykOUV8NVDvene7jFlFa1S8s4yGCZw3GXfv8AgIXqBH34Hnris3Xta0yyIaK2ynE8pJHvkmWHlEtNHIJnHu9nRUnOtJwQqgqeCNiobp67Y0VDgf7ol5jzKShszo3RO9ztj4lUm1AsYx6bWTtKMOm9izN6i8QVtC64lNXLeJ0rkPYxjS3s2URTCEGgAnJdIIXEle4sbjM5xgZddG0Tp0xACIraGmK8i1U+Qe0y28KltCWH+R615ISWsVwMGpwYw6K1GL+NyBMwOWWwcH6tbNaWqTeu4Egfrz+kLDJsmWMfm3Y0RBURKmw2ouHXmegBkao/tUiqRI6d9gGwoz1k4+mbqw8jrEbJAq0UVs/P2K8abrKPyIeYyiql+5MXmYWwNLMM7XdQaR9rNJ70sEqcdRFZKn6H+6JOc/s3icqEdPU1gsERhT5EH99Cyf8ZHV2j2y6JgzpF6aJ8SZlqKhWFFLB/GlNb1lS9h64XY2i9c4AIAryVFUQrwLotynsjPFfhHH8X4gFOUGO69Arvjm5SGs1qdfXcaUeaFGd0ByEVee0C9rHN4LnI7MtHYqYUNj8TECtqbpPFypTpeEzda5LrjMxkNKkSyJC2PxPpOvERcT2it14nanu4t74PsWCy+etI5WEWL6KiFZYdj9MkYSnqc5J3eWdyH78HdT/kcv0qDrPCixAWMT1E+SHi5PuosEuZTbFOBaIu6BzduPChn0Ug2KpeJNUJvgxQH3OZ+mCt0iQP5916cz5bpE5Qk/sgfXS0hlPEYA1lbea803I7ZGFKaTULz4hkrqkWtWprFimbjWduIPEJbqVDYcEVHgJYiy4QpwH1yh4L9gRrYspqQVQcEVSWkQ3JePpj5EqfqPk8K/Ed7NH3EPUNVPAK5WPvay2Y9nModRvciCJ4MG/Sbh1VW0PER9jGhQfiIOnxQe66cMOnFnatFZiFF5HDuxC0KJ5SpJ3zgKzMGBanBKqCqm/jlDl1uUgcNuhIxYL/5HkjMLiT+2AydGUZWV/BlG2kFyKmJ9j6BqKIZwIaQE4PaURdqtLBlz4t95PX2uzkPZLeO9jxHY5QlNay2LyAaF9HqVvgVnCjS2yLJ7uepMlw9/8cm8e4lQ750jewCLx4B7IhprpG6TYBqKo6S5VFpuWUpXDlidcCOJ7mDKf5rL9KCMZeTnwyEyEky0vINGWYaNrNT75hPOenj5vsI9JTbGWRwl9A17dwdApCUVQ/nquZsBp3eg+MpqxuYuQzBOoCcCtQpDiiwB58D6kivMWXPrLDP5QRF6OrVNyAge7RDjsEIuQkPWHFFjilBSzp6Abv6xHGGLbrF3CCRbzhexgvIvdqTKwhaF/Fd2BUWUYgnhkfW7p1vMYmxEf01Ar94d75Y04UsvRaBzW6A1OPYZzQz0o64bPFnXN+/pm5W7xHYQqWo2WW/SfP66Q03D9JcewCAkFWPri5l9LDE5KjUcZWrYnGIrCItAd6NrMQ8TFShZDO3MmYHCJb19HNyxhbkOSKQDu8nLzFgDHd7ouEvRFicYliKnG8RRzvEExG2bwCzgEiPcVtXeFi0ERbTXQ8QnPwKb8Fy2lxgiiGdNIxjtdCYODoRyAEYuVbFMHCM55pmOgREvWJXEXmfHk4zXrnDSGDvM+S/8nmDsKWxIfvsZb1obtErqFZlNS6m7hyhVNZ5ULtOrVyl1r/BsXpXzKdbpOvfgN36WvIcQ83WCS98d+xRqOKAvIJKrRITyCDgLKyiIiWIT7GNi9iRx+8uWBSV4zMhLqsPhI1+3QsVliEne9lzXkUkfTYIeeG1Pzfwk+Qwf0pcIVi0+vwfTPkfw26uLt/PBebzXkmw2JAUiRUBJiTN/CDNfLqBexjMa+akpP8CGssC/4iQkh6ukESXUDVx8SBID8Y4qjZ+Benluj6i/QqVdqti+CEyPgEbUqksci0B2fzBXe6AzqljDYwKvzIuqRF4hQD6L0P0SKFsKi9P8MWKX61g4lPAIEuDbK5iLUCXVlC2gIjXBpOl1far7MX7xKqgLrT/FjflcVwP75NP+1TioKO36UbLDx1zNfNS7O1tHQpo9UnHp8z5/PgCxebfeMb33hmhOacnz5CiHN3DYlGHn1/VsQUAmetRuk+GlPgi/DcMEO7dWTUQJiLmKRH0X2Rfm2TSbJPeBbDNBYLuPgseYJ70QYDd8oo6XGUHxKnE55feomDm5KlK9eJVBVpMsjOupuy8ezfQH5a4i28jLAFeeI+6IBUEqf3FsPhOxTJCd7Ky3SqF7EWHOGx5S/PurHym9C5RF67NHs9m0GZQv8WE6NpDW6jqutPfN45Xz2kSbH9WzMVev/e7Lw464yzSMbNS4xGNyjzKaur38T2dhFmgjACW1uB/i0oCpSQXFl9mcwkKN3gWBaEK88jdhKae/dYWuhydDpB5COwFlOUDGOX09ZvsNgQtE7+P+yd/IjACWhHmzjVB7Fm0s6KQOYZRcvHEWLWFfthWCy3x7eYFlNc6XKteZ2aalKvzaIxhdn70OfP+fSkJiHTBQtVn9PJmKpc/qD58xxjYC1QlFOLi8LNEzSSrH4ZHtPUWAub0TbjYEggA0Ik4vANKAuEvI/d+FWy7tcePKEzK8QZq8nMhFE5IBnfp9j7LiJosxCt01j9NWQ5xlT2IehgO9cRpnzkWqlX19HCo6xdgqUxeCEJIVRKnDN3M6XhcvMyNr3NO/23OU6OuNi8yJXq8+eZ81IapOegjcKrLWDiPjQ2MIX5UDmwtAXu0fdg/xa+ckntwiOxDHN+vnGKIeLw+2AtdrJLvvqLeD9hJJ+1AlHfoK1LKtEqeesaFadF6YCz8ipC55SVFdrlkH1cEhKkTngudJjceYvCqZGc/JjW1l/nlva49f730XrEZmOTtisIht8HU7J07bcJvKeM59Zik4TsVoJsNRDizMlQakg+mCtNKIoh5dmgMcwGLPkrs3nQ6Db072CZFYDy2sWf6Pv4ODw8r5zz6ShshhDiXNgFkNuE1CTcGd3FWEM37LAeXkDhsBpsIYXiYHpIqCpcqF+gW29iY+8Ri9bBSo293m2WnAo2srT2xjRGx7zl/yLxHU23+S369/8Sk+8jnRNqa0sYPyFw6mhryHWGLzRW+hgrUWENs3cHFdShmCK8CrEXcSuogrBsKJePKu0rnE+00TNbq7yJLTIQ98/WKnP3gjmfHc7wBnawA4Baepms8+qjjwuX9fDCx3ot4zVwKk1sMsJtXmBQjBFIMhNzkOxhdMZadQE5WsTIkn6Ro7MJYuE6NVPijd8mOvw2ihrRykWS033S0S6hUqBKMpvgieCRCIXSbVI+PMc7wyLJmtcRreuPCMoKr4O7/DqijCkqz47oKfxFWJw7zH4UBsN7/Xc5HJ3iSJdrzefQC6+BsOTJfYZpH0e4rPhrPOxC6sb7cDyLbJVlRt5+6cGLNi2Jjgltie9VsGWGrG1xzXEoeu8SqAqyMnxqBOqzKRgefIc4nxCbjFAFTIMmI+nguI2nnkMPI02KzWMAbDpE2BxVxnD4I8Cipkfo9d+YRbUCbb/LUriCtE9fuy5WfZJccwpgLaH1EVIihGByYlj5xrdobm1QVh6I1aTNsMKbC+e/YD7pPE/pKeLwh2A1YrKPXPs1tIrQ3dc+0fu60/twPIsYc01J9ozId2uhWHgFJz6E9BA97s3+Mx/CM8Rm0haAwAiH1MYcTU5oNSpM4zFLtTXa3gKynCDGfWyZEYdtyjNRzrSI2ZABsSkZ52OoLhFUFijcZer1bWQ5ZlVFOM+wM3x4bK5qQz065YMAOvH8IoP4TXIzYTFosLUgqYY/lf7xOT9DJDo+d1kdZgNWgrUnhOKhI7m0WOPG4eiJJsZxGeCvfJ2NuuHUd7g7+BE1r8rFoI3jeFhjsNESxo1QlTY2GVDWuuQYHKeGWXid0fg9Knd/SHjzNisqQk5PYNAlHU7AZIhyTFlowEWO75O3X5o5jtkSbEFFRgg7QngfNLEYbGk/drPgRI/Yne6y0Hubo2zCWrSJq8D23sJag6yvPFNsdpwfsjfZQyDYbmxTV3MB/ZeZzM5GzIfdyyInokcPBFScT14PcuMDOtkdDk5PWClC8CKy3R+TCXCXnyPXXcp8wDBqUdvdQ0mBSnq4OuNEuCwtvIY83GOh9QLaKCInwvg1yuMfgq1iCzB+g0ljG6/1HNaCmuyBlJShw534NrosOFUu1yvbz9zILci5M75FbnI2qxvU5ufynIdw+u/yf7XXiYTLFf/pzR6fJdveIn80eZtp5zmC/T/73N9vzpeXUIUoIalPdvGyCXYa4yqXPHogihRYJtkhh/ER2pQc54cIo1iqLGEXrjM8LclqGd6agzkcIJRksuRwdNrnwvYGBE06To1y6WWEFYROHRN2AXCSQzj6MQBuPiHrvobCoaaiM/n9k0idoJ0Gsn0V60aIMjlvAjPpFFHtzswS6ptk7Zdw433k/l+ilItefp3SqVORVa7Urn2iVChjDaNsDAgc67EcrhLKp7sUalVFd175+C8+Z85nwBe+Mv13/+7f8e///b+n0WjwO7/zOwD8w3/4D/nlX/5lfvd3f/eLPpw5DzEoe+xPd6m6NdbCTYQQPCh6illHEAYn3kdYTVFZxT4kbnGmO8jxLqIYo5tXoLHFD0ZvczA5oBHU0ScF03FGO2yzHm5xoeZws+LSj3MaZUQtqFJPK7RCy3o5QVqLURWc5gaM9qG+glGVmbigLMkPz7qsAgfhutiiODteTaZzHOkiRUBpyvPYQZX3Z5bEgBjtIOqXsBYCGRJ6DRy/SdUUKDeicD5/56g5P/tY4YJXhXSI8EKMfPS82NND3vMjvCDCTQ/JxzuUwMLqN/CbL+Hu/g+gmBXKRcBiuMJgcBMr2+ihj0xGiDRhgxNod8m9Km5ljAoCYq/Lpr3J0uCUXCjyYAkFj7g+uWUfefDGTKC2+CqF/+Gd7KmNuTe+g8yHrFddvEmBU7FIPcHIOmUym+VY9HlsZmEKSlviCG8ejfkFUFERda/GtIx5eWWZ075DkTxqebvaClkNXsHYHCUUovbhnUmOcGk5s4k0JgXzwR/SIuyTAiyL4V58h0E2oBQ5S0Ke3QM4d/bTTg279stgSowKEVY/cq1InaAOvouYTDisVXmvPMZaQ2Qk2/UVgtEDD46szBgVQ0pTMs4njIohC/4ibryLOPhTRNxH166R+ZdRoaXM+UjhmCwm2PgUYTRmeIhsLmGyZz9H6gQnPsR6VQq/+6GvPefLgAE7E+UcTo84Hb7PYrRKx316ofnjktWvoqobONInKIbInT/CSgez+ApFMNuYb7pdnLrDu4N3kdLl+yLh+sJzmGSMFgrcgIVQck8JtAZhJb4ZYrKYpWZIMz0k5flnHoOz1MRhF8oU9+oLmFKhWpsw3MXWlnG9LlE+JtMZC8Hi+bgtHl4oi8+/23VU9tmd7hC5EeuVLeRPIwP6S86wPOXu+C5SCC7VrxDKiLEecnt0C0NJXE6pqNn9QpxHJ8OSv0rdbeIKF0/6dCs1TuLxI4WSD86AzFZoVkF2ItRAc+2Ky49OYBJrFqo1Am2QtTYyCmhVG7xb7iGsoJYP8XffQEQLpNu/Q1FZw21uU4x2oblMGSwwKsbE5UyA0M9PCYPPNq7hg/aYGeLjJMbOmfPJeHiO9BNMggdFj/14l1Z9hdXuS5zmfcLkaPZYOcAWY2q9tzmY7FJpvsqxE3EUXMSPBGlZ44Ie0/YCbKmpLi0Rju5TqdfQz/06dlhwzzHs99+mGTTYrFx8RHD2UTw8dgDP3JCd88mx1mDKjG4xwgpFYRN2k3sM8yEWizVwHB/T9RZwz5oszp54/uPj8/Td+B7HyQm+8ri68g1cKzAqxOv/EI8QtIXkGD6m2ExgcPvvUBnfx3VDRn4Hs/I6ExRr3sebD2tVQzbWEZMjaG5ihI8k5WzhAPLB/X8/2+VoekTg+FyqX3lESP0BUsBWu4JqRdwHxM0+F5c3EcbSHOS0CyirD9Y+/vBd7OAeImySL7z6hHPrnM+HfnHCQbxHzWvM6ocfd9w5Oy/EWY3x0/HgGrFPWcs+jJEBeXUL4zdR2ZsA6OrThWZudow8+gEIgV56DeH4NCmo736XshC44TpGRqi0D81tdNBFoPHGt0BImn4TM7zNjeFdqC/RamwRy5Aas1SFlus/9X2f+HQWHCm5HGqyTp1hf0IeQq4qTA/vs7K5SUdAPp/4fOWJVJXIjUh1ymK4+MypSjN0uLxUPxOcPfh/15GsrGyAA3v9H9LM+pANmHS6RGu/CpjzGmi++HXG+T6342MYvMXlxhVCWeVi9QrUJriTv0RMThFLC2dCsw+uTQPWoMoJ8vQENxmQLz7HjfSEtMxZri5Td3PuugcsuSXdfg/ptsjdNWzxcQRnYjYkCIkUYjZ3C7tYJ0Aojw8bIrJyVvO0WDKdMV+ufnkZ6QG3R7fAwnb9AvWz2OCW2yVohkghP1WEJgIcIVitOeyPFUn5QZQmGK1ZaockakySTdh1fDpljOtGWK9Jw2ue/y6jKtXaRcxoDzm6jfCrlHkbsbbNkRDEh39KrX2NzriHOHwX6XmUYuFB/f8p98uH5/DjYsi0mMUuHyXH1Gutef1+zjn29G3+W3udF4IN1BdQC7zoL/JfJz/iR+1tvvXj/zAz+Jjvs855ClXV4GrzOoG1OOUHDqcPxruZkcAbhJO7LIQN7vtViiLHEwHHyTH1IOOkuscN/yatVshW2MHe6+OEgu7+IToeMdYDdib38R2X7a3fpCTASA83PcJNDtE2xwrvfEB1k33kyVvgVSkWXnliL9hID+OGWFNgVYj2Ozj1VZieYBub5LVtZDvFqACLREx2sUZjjUamp1A9MzH5hGO0RNGtdDmJT6j7NXw5d/me87PFFy42+5f/8l/yn/7Tf+Kf/JN/cv5/3/zmN/nX//pfc3p6yj/4B//giz6kOWfsTXfJdUGmT2n6bWqqgV76GjLex/pNSqc+i0I4/CEAXis+7yCUtoT+LcT0GDM+AK+DmexT6plAYlJMKXSOxdLPBqyG67horoZDan6HG2MfoaE7UaxP9pHFbLC0CLLm88jmdZ7mYZOuttihhy8D1kYRaI3uvEDHcemZlCSabbZ9gPEaOF5lpjaurZ4P6hLFerSN2F7BzSeUbhUjPl4haM7PN1YoyqXXUfmQ0q09EdFgrGGkU7AQR4uARUiHYyFZkx568VXkdA/8BqXbYs1tslpV2L2bUD4onHwgONtfWeHEf4XQd2kHigV9CIBvfdbXfonSDXErFzFWs5fuEAxv0sp6hLKKiPfhMbGZNAkq62PcGtqpcZr1iIsEmU3oS1gNfWTvDSjSmStJ9cXZ83BYj9Y4So5o+E18MV8UfFEoHLarV7BoJA7tRcv7hxMm6Ww83ehUWK75GBEg1n8bwyeLvzMywC6/goiPsWEXrZ7s7tOUjPKZd7u0Cr+6Rm2zRs1ITHX1vLxvhAtqtqHz+LXiDN/HFillNmCaHXNKTpKNuVS9wISM4KFKXtvvsFRZoidOqbl1lBTcGL/HQv8d2jaHeICMJpR59ERM1DM/pxMhgwaIPrK+ii3OqoxS4voFoGe59syKNO7J97FxHyEkztovMPdA+3JTui28pRfJpvdI5BqZKRnnw59YbIYQ59eMmOw8iLCKD6H+wFGpIus0vSbH2RG1tE+WnSKzmM76qyinwTZ71NfXuD12KU6gCOqsLzSpZRNs+OGbu8ovsYMho6WIxD/ArxnqjevIxlUMEhe4XLt+PoZ8QFG/iCMdkIqisv7sN/gMEAL2pntkOifTOU2/Ne8U/xQM8yHGGoyFSTkm9CKm5QRjDUq6VL1ZgWEtWn+kUCGQVGT1Q1+7fn/IxuY2ujAod4MbrQF5MuGyzLjWDnivX6CiBqZ/SD0fUbEHTPUCbbeGK12S2/8HQV5g0xHu0n2y+nXUyjdR7g/RToQNmrhudL75XHnKveYnxaLQy19DTh+sVebM+czIxhA0kFiMW6OofMoucGHZjXcpdMFB0qPqtWkHXaY6RiJY9JcYD/dJkyOENYTj+7S8a4honazMibKIhZak/uM+tvkLuEEVc/MvkHqA2vgacesVjgb72G6NYTaiDPNHhUvPoLAZ9yd3sVjWo81PtwE350NRwmGzyNg/eZfIreKEC/SLGIthXA5pewsEzpPxHEVlBbebgc4pH2soGeSzGLNM58S2oKZmTuw2XECM9gGBDT5+04QqJzDYxa9fQhVDxOavsa8NkRcSyApudgxWUwaL5w0nj2OFJG+/hGyb85pN6TZwl15B5EN0ZfV8rXKanmKxJGVKohNq6unxh1LAtsrIlpqc9saUt49ZWGqxcXQXlb9yPk+XtsQO74MpsdMTnOb4E7q6zfk0WGHYne5SmpIsOaHltT+WM6lWEXL5a4i0hw6XHkT4fkKKaB3PlFijKesXPtZzSreBXvu12fE/Y+0spgfYcha3JpMj/PpVNqzE1QVCg5js4wiJPb2JBdTiS0TROlcaz3GQ7XF/cp8110NKh6RM6ElFV336sdXNUrbHh9xuLZEaj7uyzeb138YMNWehD3O+4jjC43Lt2hPrvqfxuODMcyXL3Zy707dpB21WdYw++B4Ogmq0iq5eeeT5VihOihR9pt6KdUwoqyjhoJIKOriGqGjKoQWTnz9P00R2V5CjW5TazmpE4/skZ4KHQXpKkqdYnZOe/pipqlIdj3GWliiKj65zRbLGRm3mXNLOplivQepWUUsxaI2Nnu3U2g0WSXWGIx2a83vHl5q4mJ47bU7L6bnYDHim88vHoQhXcRc0Sh7QAW5PwV0yYCxhc4POZExeW+Ot6R2CyjLDYJH24ous164+0mwnlUEf3YIiwzKEjW9i1QJFrc1k79uAxbEFzvgUijFmkOA1W2yHG4xJqIkKznB2XWlKduN7ZDpjLdqgIqsEaiaoM9ZQ9apzodmcR/jB4E1GjsdLn3OE5gd0VI2aDPm+X+UXTY579D2K1V/6Qt57zpcPX4SI5gtIp4aVLsVD7sMqH2LjHhUZQjbG7b7ISdIn1Sl1v8Y4GyHzAULmlE5A5ho69QpLw5w94dKoLZEVOalOSXXKqdei7dZx8j7i4A1KIXD9CmW0RlnbmqVBDW7O1gPlKU56Qv5Y/dwKh9PORSaT+3iVJVrSQ3deQXYerIUf3muz0TLEfVAO1qvhJrtYt07pfLL4biEEy94ai94yUshHzEjmzPlZ4AsXm/3H//gf+Vf/6l/x9a9//fz//u7f/btcu3aNf/SP/tFcbPZTpOpWOdV9HKHwzgQ1pduAxkNRkuaBu459aPFohUKELWx6gvDrGOkiggUuqw4VZ5dm0KRRidhPTmgHLSQKR5wi3B7rWqO2v8bUqRF4Q2JWCZwWtvZgw+hhoZlYXMT/n/4nkJIdcUCeRORAXN+iUl+cbTR1vs4CBSo9wZbx+eZTJn163St4GEJv5ZESk0CCrFAEn/1m2JwvN0b6mODpUTFL/gqXGpfRpiRqXGLsdUiNphnNYstKrwXewxvsAlVpwKXLs3+lKf4LlxEmRssaFyo1yB1c32W15aNP7zCaHhDV1nHar6HEbLE61gNOkhM6ToDNB6xX6phgtphOzIRRMaLuVGgcvwXJEOV42NVfIjwrdoqwQlRfwjEK6e7Muv+Ui7OyjYlm10vLXaDtLTx9kVqr41y79vQvrDbf7P1JEQjE2S3alYIrS1VuHE5oRi7LNf/MefLZhfLSlvTzE5RUtNzOExPQwl8E/+nntNITnHzEWthmL+3T8Tr4MmTsS5TXPo+3fBqPXCt+E9hDBVXcTot6OcEpY/xglUawgVM6iLNzxRMBrza/TlKPEUgOkz3G+ZjQifDdAfWtbczSczj2sWL9h5xrRnoUy9/EqV7GxCXq7Dx27Ahx8L3ZOS9O0KzNOg3PulqxBmGK+Tn+M8ZYD4jLmKbXeuaGeGEzTvMevvJpqPZsQRh2yMa3cExJ5xNsvn4szs5xhMB6j54TEsmF6iVaQYu8yPCciEZjHU/VYXwH2X+HlWmPhZXXeDNaoF3zqXmXENZQRE86VIq1NcK/83cAUL6hnKwymtxBLTzHrjMlsiU85Db78BjyAUZ65PXLn+138AyshaoXkSYpUkg8ORfwfxpafpNhNkQKSfWsENFwm5yqU7CGC7VrROqTF5PF2hqVv/k7VIBpJLnnjRhMjwlSy0k3YNld5bkLHoOjHjLsUFESRxzj9gd0KgFZY5uouQkH70DYwfhdLJK0dhlR3ULpFO1E1JBca/lYa3+iIv+HUTqPrVXmzPkMkLaA3Teg18O6FcrWC1jxpN1FZhMGeZ+KE52Lfh5HIKg6EX09wJEKT/p4wudKbTbHsBaq7Rcosz69ySGiscVqsMFKo8LNXsLFToUKJSL8O8h0ipUZKtvDig7Z0jJF+wIN16d/5qrjfEzxxmneY5TPIph7zgmrwcan/LbmfBgtp4KqbmENFIhZYVgoFiuLNL02C97SE86fVijy2qWnvt5SZYn96T6RU6GiHoyrRbCMWq9jEaT5Ifn4EL+6jfsRIkKjQqQf4WYWr7XGrSJhWuaM8zGLfoo4uglY3O61j4zffrw5sAhXIHxUpNkNuxxODwmdgFB+eN1FrSxz/Td/kXuEaG24oDJU/hpic/P8d6xQiGgBO9oDL0I7n8+9Zs6jCCuI3IhhNsSVznn98ONQ+Avg/2TNH1a4ZPUrH/2Ljz/voxq0wjaM9jAYhgpEeo9FSsLxEXFaYttjyoddBM5qouNySC/uAXAcNAi3/yamHNOubj7i3jcsT0l1Sstr432MZj6xuUnjb/0OL/gBt/Bwoy28pEe91UI2P/8YrDmfAx/UGAQ49RBnlDww6vuUNYanrfuexQeCs3u9KZdXQm6O76CNZneyxzd0iY37KKFwJvtMq09eY52wy6Sc4kqX2kNNHuPlKlPvRRqiiqslp3KKIxStPIBul7y2iHWriIM3QUi8yjJhOSYrM1pBB0HCdHEJVS3wS42jGpSLl3GM89TvRWBx0hMQgsLv0nQ64HQwIXywU2GWfwFhNVo9+74Qyoir9etzYc5nyedwjn8cGl6T0+wUsDS8z67JzQpJXt1Cig6OP+KCVLx/ukKz4rLoz+4q3cYyI8fj1GniY6g3rj7SXDuoWcrtRRYXX0L19xFhg7J7BaUTlBzgChiVUyplDMkJYnqEf+EVTOsydQPn39oyUKszLPqcpn0ADuN9tqtXqMgq15vPUdryI+dXc756/FFxwKqERfeLqZsIIbjgLfB9PcQ6Ic7BX87FZnM+FCP9p87ttVvF9SrIPKbauIrnrdLwuuQ6I5QVDsQu8eIKV6IQr6izope4kCaoLGPR/SXorHHfDRhkQ4QQ57VpYfLZvpCFUkTkredncwELIuxg0zEoh6kjOc32qLt1qlYi8yGFX+dOfESJgviE0OsQyupTjXIA8mgTFXRASJzjN7HxAOG4qNVfeqoBxIchhHiiUW3OnJ8VvvAzM0kSqtUnO+1brRbj8fiLPpw5D7Fe2aLlt/Gk/8yN3LKyhlcfzaIy6xsIDBaJRZB3X8apb4GUWOFgpMcKDkvtFZRQtFoRTbOIwkUIiRCaou2gjWVxtcJt5bKXyln5p96g4Tw4T5SeouKDWUSbN4EVha5t4Rd1THw4W1o3LlOqGlYYhJW4vR9jR/tYKYiXXiB3KkyLMcfJrAi0rUIaTgdVjpFlTOm355ELXwHEWR/0szqzP/gdd7oDRYxUAlNqTG39qY4ZgajwUvNVrLVIFLV6E201rvDOXa6tnRVDhE0xwsdEVYhm57fSMezfxRYpqiIpl56jXg6oRB5p5nI/6iL9gIktWM7u0gjWcfFwpYcUkqGq0F77JniLFMEKBs3t8S1yXTCUimo+xKFATQ5Q001atYt4DR8aEKkaBeBVFWJ6iKmtUYarj3y+ZxVdHv4Mcz5/PhCcKcG50OzDOMr2OYpn8UyiJmi5H09ko3SMc/AdZDFhrdKlvfg6iUm5PbpNlRJv8C6N6jq6yIgljMMlGu5MQJzZhGF+SsVqGm6XvLKBs1YDIWk5FV7QUwJHEWiLVTUM4hEneGsFgYhwihEL6SnWlPSCDt1L1ymd1ieegMOs26SoLcLDzSKTApvOik/irBRpAbPwEnJ4B/w6hd/B+nJ+jv+MkNqYW8NbWCzDfMDV2pMRk0LAzvQew2zmyHe54VBVDXwRcrX+HBaLn/UQ8U10ZQmtPvpvO5tPzGY6/fwEi6Hldc8Xdnm0eX6Oa7eOYyao8X2QLnl0AUc5dNxF7OIv0ijWSKcZZX0bNbyN0gNscYQT3+bFCxuYYOkR1z5VTlCTHXBCiuoGxeomrM42VwsMk2KLbLJHgkOAxbHZI9Hm56+jp8h8gvZbTzhzft6sBhs0vOaHzivnfDg11eK5VoREnrsVhDLieuN53PwUVSTYtIewlqKy8YgYRpoUd3wPlILWC8CDTc7m8gL+6iYlBe8PfkyVJhW5R2N5Dbe9hXEXGJf7HBHRnTYZOSENG+BZwbqy5NNjcBZge4Wy/QK5t4CwGmELjAwonQfz6UBUPla8pdJThMnRbvMTuXXOmfN5IHR+LkK3RTorRqpH14kWy53xLZIyRQjB9eZzTx3rrIWN6ALtYIwvgweifWuYXRwCvAW89b/Gms0pZYDAMDAxq+2IittGlmNMcwXjN1DxHmr1/0F8+D3GuiRWfdorf4XNrEc+PWBqCoLoAo7w8OO7qPiIor5N8Vgkov9BoRVB4AScZVB9xt/kHNqXYTQF6SCii1wTmhvTdziKj5lmMZVmdO78KWyJU4zQTgUjA9y8h0j7mMqsoU7akgV3kXazg0A9EVuoVQWT3OXk5n/GWE1l8WU6y7+OwSCtQZjy7HVnguXC62CES7n8DVQxQXt16tObVON7CCfEVSHnO8Rn0UwPI22BO74DCPLa5ix+5CkU5PSzHq50WXSXaTc7KOF8ZLx2ceEKXLjMi62IXm+CEeIJ52GLIG+/hGpcwMjwC5/rfHURbEYXmPoTAhV8LDfFzxJpUlQZU7qNpwqBUxszyPtETkRNNc///5H6jC3xxnewpqSsb2FkSB6u4azXOMyPGSU9vIPvUg2bhLVVbHMBbSW6fgHHlljpUFS6jPIDSjSOcNBW46uQxcr2eU3oA2Iz4c7oDo6UJMWY7do1rJ3dS9xyjIyPsBmfhCIAAQAASURBVH6Twn8wVudbl2HrMtLkXM5OwatSqgCJw4PW3we4yT4i7WOj5bnD388oH9TRhAC3W8OejL9woVMzdKiu1VECAuUzNTGudCFcwGtdQdoSIxUCixEWYc/mKkBd1XnNrQOW0gqMmAnvb3JKrQGlSBGVJQ7ihMJm1AOXppOxiKEIlnDWv4U73UMUKdeq2xRC4QoP6xmCqIPH63hlQe5EmA9xBXQnd7FHbwMCd+mlcxcUNz1AJD1stHQ+75ndOcQz1xdzodlny0/rHP9gjQx85Pzi01BGITKqooDLXYsjZ3MQIQWqWWWxFISqiiddaskpIr+PiVboS8Wt7AAcmC5ucm1hA/IxjjNmfPIWhS1p15aRKIZOhLf4Am77MmV9k5OKhxCChtN6pIHY0wYXSaMY0hKz+5kVDp4I8OZT+TmPMcwHvOFK/mrxxe55bnuL/HB0j+P2VRqHf0Hyhb77nJ8XjAwoVr6FNCn6zEXZxcNVs33XaR5D0KAatrnavMZaZ4XhYErx0H1nEUOlEeEI57wJtvQX8DqXIRthGtuP3Kfy5jXcygKlktwc3aYsxky9OlenA0Se4QVVWs1ljpMRNamoju6ipMNp2CKzAk9AqVOq/uL5GkmraObInU1RRR+RpMjsKlL4aL+Fkx5BPsJE65Tu3OBgzpeTL1xs9qu/+qv8s3/2z/iDP/gDVldnoobDw0P+4A/+gF/5lV/5og9nzkNI1COFmMcpySlsitI5TpHgvve/IWpbmKVXKbwOVrjnhRFvfBN5enNWDFl6DasclFS4wuc0P+EwPmCLAcXRmzhuhaKxQVbpsio1YnRA1RbI1tfIJaRlQvP4TUhjHAqsztEqwtEZS52XidwIBwdfhdyavk9cJGzWNlhIZl0eo7zHyfgufVXB8x4sOLS1KD1B7X0bLPi1ZdL2S5/nVzznp4xTDFCHbwACvfQqpdvEYjgteuQ6o+Mv4AkfJz2mOPoerrSo03vY1lVUPkQv/yLWzpzDtDVUVQ0QCCvPyxYShRSKkpz7k7vkJmcz2iIcvMPh4Rs41SVqa7+JKyOE1XiDdxHju9hoBZ2NGRen3J/uoAqNayv4GEZ6wt3jH6PGB2TtAWvN1whEhauNq3jxfbyTW1j2cZcgCx90CafWYtpXcPb/EpyQsn8LzwnhMfvXPNqEaJM5P9u4okSVySye7ClF9Yex9sFWjOXJys7EjBjlQ+peg6p8MImVOkMNbsJ4H+FXcdsvcMqU02yf5d47hNqQ9n7M2JacagMr3ySrXWA1XGN/usO092OYHnO1dZWg+xql12Ksh0yyQzoqoHH3DymOf4yz8jr5ym9g1aMd3dKWqMPvUi8SPDL0+q/iuV304x/gJ6CsLOPWetgiwTQfuEYUXgcWnnSUmvPTx1hzfh5ro7Gzst5Tf+8DHj7vBRK3GCH23wBrUP4+ZvVXnnJlzHDyPln/R/RsTlLbpOJV2Yl3cHHR1rDkPxDlll4LqRO84z9HHX+Hsn8Xp/MCakNyA0tapmzWNllY/yajk1lThamtIHoeqrY0i/cuEvLHzA2c03ew0+PZz45PETyI/xgWfW5Odkh0wqZbYXM8wZ18G736C4+I6KRJcfb+AlumuJU2+dI3v1ARjxQfPq+c8/F42BHjA4J4Hw5/RDm9xdhxyZEsrP06Ze0yuc04zU7oTnZw4zFgoFElNhG3RjcpTMbIb7MWbVDaAqkE+e53CPIRizag0tAM5IjdyR634iOOggZXaxdpxT04/CFecw1FBVOmFMZQqipZ2UPv/Sm+Lgm7Lz/TkcfNe8jhXazfoKhvnwv/naKP3PtLsBbVvkT2BTnwzZnzLLQTQesypDeguvaEK4ZTDlGDm7TLPodeC23P7kFnQ6zUCdIW540qj6+z3byHOfwuVgqy7gv0RMkw7+MbzeboGJ1PmVQ7HDtVAu+U4OQOWIMfBJRphpGatMwYWIEX96A4Idn7c3rxCdINmWy5bKga6p3/CHmM11hFP/f/xDy0+dZw2lxuOIz0gN3JDkN3yGZ0Yd4p+1kT1Mm7rz4oYNuY0/iUXnLCxJlwyc46uAUG7+T72MkRjlclX7pOsf/neEahxrs49XVM/zYibJJ3X8E+1nySmCnaloTFFCtKcpMR6THl6feYjO4SCIhsiN9YQ4+OQed4i8+TR5sYGWD82URkPZkQp1NcVeDWtiHqYk2BeSzOE8Ad38H2bgDgwTPH7r14h/6ZA4dqONQfmxsMy1PiMqbltwlEBYNhL7nPOB+xWl2lWxg8m1CKp7vTWCFnLpdzvlAUDnWn+cW/r45x9v4cW6Z49VWyziuP/Ybl/vg2ThkzEg5e8zq+CEnMlPvTuzjCYSPaIpruY3vvA+BYTX4mzC+dOklxiqPTmRBN+qA0xq2iGxfRThXdeZUyP+D05n+k1Bn+wstcMQWOE6G8LqBQQj2y1rDWEtiU6vF7BEhcr8XIrbIzvk148G1qKJpeF2fjNyhVFWstsZmgBDSO38LGpwgngLVfxMgnx2mnHCMOfwDWICcHyPVfwzylEWXOV48Pxtim1zrfZHXO7iHbtUtMygmhCtFWoFpH5IMbWFtwNP4Be2VJza2xGW3jCofw8M/g3p9AtIhY+QZZ60UsllYxhcPvI4Wisvo1BA43x++wllQwyQincRHZfImlbAin7yOkh28NNGYurwJ57hBbfBydUD45+8EiypkYWukp4uAHYDViso9c/zVUMUYe/QCkQi+++tQG4jk/P3xckdlYDxkXIxpeg+isHmqxpGaKK30cHhblWPazXXpJj1bQYjVYx5GzNexJcchJcsSmu0pEm5pq4OanyMM3kf33cf2Q2vZvnb+Syk7h3rchm6CjBmO3QpyPKSsdysXXWdYT/Fv/ByaPKfPrHLdfJraazZqh7T6o9ZemYI2McLxHpBooVf9Ubp9zvhp8++D/B9bygvf0dJPPiwtnLrZvdi7wm/f+4gt97zk/XxjpkwtBrEdETgUH73yObdCoh8xjXOdJc5HzOYa1+OkuYryL9VvktUvY+oPfNxgyE6PRxNObuCdvs1RM6ddW0MWALMtRwuN4sEsRVlmvr7I4PkIN7jHVI0bVLiPHJTp5B2UsrHydVuv1B68vHGRrA3nrXUR9FW7+Z2x1EzdsoNPxzMgkPkU8tl+R2YR+dkqgAhpO+2OZUMyZ89PgC195/v7v/z6/93u/x2/+5m/SOIs8GQ6HfOtb3+L3f//3v+jD+cqT2QRtNRUZ8WGdzIXNeG/4LrocsZQN2c4S7Hgf4bcQkz1oP9igF0IghnexRkM6RGZ9jhyH09M9HB3Sm+7SGd9nOL5F0lhhmsfUyxHR0RHeZIe2AaUl+Pe4aXJKk5NPd1hUDQya0iSgAiQCaQXtuEcW71PWVhhls43c3cku3e51RO9dCFeYOBWstbS8LlppHOXQdFoU6Q797IBaeko0eAcv7JA/5uw05+cHOd3DFun5zzSbjPWQ++N7AKQ6YTu6wlSPOZ7sUHUDOjZDCYlTDOH4e0yqHd6Le1gs67V1uu4SAF6ygxjvYStL5NUthsXg3GFnFO9R9t4hL2OmpzdQnes0Kldx0kPMaA9VpsjJLvrCXyWzhsKk7E8O2coM0eQEWY4RjQ3yNIYyITETXOFSH97BOfxLcGuUqoooJuRBA9dRCAmrlXWsalN2M+xwB4wBUz79y/mYaFsy1RNCp4L7lA3wOZ8PwpZ4R9/BxgNUdYG8+xpWPDqBPi2OGRcj2n6HxXAFKSRKOjSdR7uaS3JuD2+hraaX9Hiu9fy5mMG4VXIKEjvF9zoU5YjTckjHZMSH38dRAZ5Xo6ytkeiUEEkt2cXf/xMuTQ8Y+A32lYfRBbIYkyqP26NbGGsQJkMdfo9pfIK7mxO1n4fKYyJHa7BGIxCEooIRHo+fscZqMpvgiQD1KQroRvpk3dcQYt7F+mUhFBGbtU3iMqbjd58qNLMW1qNNTtQxgRNQVY8WkoUtz//gwhQ8y8FFCFC9H3Haf4tc56B8dooT7gzv4SufTjib73jxDmJ6hKku4+iYZO+PYe8vkFZTSA+98jUGusShID74Y2x+gcT6ZL23GE/2qHefJ0jH1LwWZbT8xHGAJbcJUjgIDGM9xJMevggZ6SH3RncBQd1xuKxrYMqZg1n4kNhMp9gPnHnSEcIU2Lnjx88H+RiwTPIB1lSYCkVDzzYkdyZ3GRcT6vEu4fG7eNUNsKApOUj2GBcjxnbIXrxLx18gYUxLKrAShUSg0Lak1DlrtTXa5YjW4H1KJG6lg955A7e+RNm8QlxdYCpyhv13sMM7SAQbToSoX8aeXW+pjZEIfBEij3+EzWOYHOL49VmUFiCzEYoSER8iXElWuwTzAsqcnzYL1yjkKuYxK6XZfeItbDygacekyiGpdHDP5iRO0UfufweMxus+R159UqRTjG6yP7yBFRptBsTTAwIUG2WC0hqaV1HjPVT7OXTep7AJCoci3kc7DQQutfZV8mxI0driYHqEnO7hSxfBbMNMmgzO1j3k8cyd7aH4NyEENafJ/cldtDEMsyFTf0zd+eyih+Y8SWk0Tb+NkorQqZyLdYQpsfEpAFNy9vvvIMd3WQg61KnA4CZojZkcMq3c5lgousEikawx0SNujm5grWUr6qL9JiYfIdwqx3vfppJPKYspdvkbOLf+MzLoUFa3sPkYHtJvGQyZzfCUh4s/c6pc+gbAuQPTYbbHtJiyXFnmYS8rjSExEwLhEQxvQT7GNC9ReO1Hm2DsoxdUYqbcGd2ZuddmQ641nifWEw7jfQpb0uwPMSOD39vDq62Tdb/2oZFoc37+kcXkbH4ryIoRqZ1QsQqn/x4CS9G6RHOyQ9Z7j9CrompbZAr2kvtM8wmpTQlcH4+CfnaAK12aPBojvBSs0EdQt5qgBC5+nbyond8PDJpe70ccj+5SWstzykPKiFDVEd4eNhsj4hNs69LMkXJ4m1xqajomjY9ZiDYRw/sMayuMyyHxdJ9MBUzKMW68jRssYzHcHd+jIiQX4z0qBNgyReoUIz8ignM+hfpKYTFM9RhHujNH4YdIbfzQGDvgeuMFHj5BHLzzepERltt+lZHymWSHnE5vk7g1nq9uEez87wRFCsrF6AJGe6iFGJi5GC+rColbJXKruMahXWnRyttUjt/maLwDkz0oExrCoX74F4hsinnhfyX7kE+VmBglnAeOsMyuvUHap6yu4KZDhFSU0drZo4KzSdAHL4GYPFQDjg+g/uFis9ym7CW7SCSr4RrOMxw753x5KWx+XqPspT2uN55nVA65O7mJp3yUUGzXLhGcTZAKm3McH2Os4SQ+oesv4IuQkoL9yT6lLbjRv8E1/xK10SFeeoAc3UJQYAbHhHf/mKsXfoNTJCvFdFaXtxatPGTYwVUB7aiNPH2X+uQ+/f03MCbDOj5h6xoxDuVDdfzYTLgzvsNiNqbIx9QrLawunvicFkNqYlzpPbV5bc5XA2stf3zwX3l+2sdf+voTDsGfJ5H0WXIavCElf3W6j5zsYarzPdc5H58PxjElHe5MbqPLlKXpDkuEiPZ18so6m9EWvaxH6IRnpiAP0JSkOsGXAY5w8eK7ODf/v5Rpj0FtiWR1jKxu0lAdBLAT32GQDclszHrvFmV8Sk1oirTHVAYMgjZhnlA0txhZ8MsSV/hYoLQaC3j5iDwbEMgKYryLaL/+yN6T9rvY1nUkJTIbQk0h81NEfISJltCPzWWEgHvju0zPXMavNDyixz7nwwyKHsNiQNNr05LhbH1kNWXzCtqZp/fM+Xz5wsVm7Xab//Af/gPvvPMOd+7cwXEcLly4wOXL8w72L5qpHnNrdANtzSOimaeRmoTCFAjpM1QSwhZEi1jpQ9B85HettVBdgf5dhOeTOC73x3epi5BkesKanhAP7zLKB2w1N0l8jec1GA6PCdwqwXSAtppCSFKdzjbI2pcQRnCAIdUpvlB0mpdw8kP27/83Mp0SjW5TWXyZWGvqfoM8WEGsr+CajHq6j0DQdRdxvJnaWQi4Y1IWvCrp4Zuo7gu4g1uIyupcgPAlRFiDsDlW+s+2R/eaCHHv/OezZz54jbOfBzKk2bmITAeUiy/g4qP7d7HFIXZ6n05jkxRJUsTgztxjOHoba0qI+zhBG1/6SMQstsSrEtQ22B3fpfSrlEVMaFNc4WJRlNUtRG2ZvLJOi5KBf0pRptRGO7P4BS2olzlJbQkZdnh38C5tYdka7KCcCDneQax8kzJaZW+6wzQ/Execncdl/QLKGoR0yc8LMZ8ci+HW5AbTYkrg+FypX5+7H/yESJNihfuRTmVKx9h4CICdniLaGfahWIHUxtwf38diGecTnm++yErwoGj+uLBKnE1cH9/LT7H0Fp5DuSG20uYg2aPEYEyBX99CAWnzAnm0QdcLScMlvPt/yHTvO6jpAe3lrxEuvUYlXKD0H3UJy9wAXelCcoqpLpNJ74mSh5EedvEl1HTmrJY7dYQt8Ea3zyNO7qYH9LMBoRNwuX7tU5+D83H+y4MQgra7QPsjXN99EbIWPt2lsXBbeAvXEekAU9/4cIcv6RM6FTJTIqSDK31aYRtrDDWnjtJTOPox1hpE3IPWBpPkGFVdJNQlLL9EEW2SDX+MGd1lMj7gUI8pc8soOeQkOUapkOH6rxFEF5DZAGfwPvg18mgLEBzWF8nKUwInICdmd7iPFJKrzWvUnDp1r4HF0Ag7iDhDuE2K4NFrTrt1ZGtzttlV28BIby6y/DnBVNeQcQ/Vfg6CGlVroXYRqRPakx3qWIrpCdavgSnAq+IkgqXKMiYxWGMZ5AMCFRC6IaL7GlHaw2lcpvC7FPqQEo1rS8KT2wy1xbMFbbeOlZLS75LWl7hRZGSj2whpaHs1RJlAbeVcaDYoe+yMdzAYrjQv4Tke5DEIiZUPLmgTdnBGdxHJEKN8nHJA6c4FL3N++jxtvLQWULONz6IssLjEWcaxOmY1XEemQ9AlCIlIe/CQ2OyDMTj3Izw/pJf0cLMR08khy6bA9G7iWEEjWiNuX2boOvRKj9Rm+DamaF6A+JSV2ip7QY2TdMBhus9iuEJt5RtUMdjKMmGwRm4dKtu/jkiOMY1ttHw0jkqaBGd0h81yzD0VoIVD8CGRVXN+cqRJqcmA5XCFmlNjMVwgGN+FMsbUNhHNLezwHnFQYSg82osvkpUppvM8crIHoz1yCXv5mImFuIi53niRzKTn4+5YF0y6X8NgmJqcmlelMCW+cnDjI6xbx6YjnFpJGbbPo5cADtJdpk5IzQ9Zrm8jwqVHroGJHnEwPQAg1zm1xjVcBBrDDaEZDN5lQwhWhgdgBaLMEGu/wmplHU/5eMp7wglLCIEQ4vz4Z/8HR+kBWZmzKR2k40DvBmRTlNtEt1/8fP9Qc36m0X4Lt7rAVE95z04p+u/xnDBUR8dYwHUCFkrD2K8TyADyEe9md8lJOUj3KLWm5tVJpUvQ3EQYja0u8PD2iyt8FsMtCLcoJVCtIE5OQQQPHUeDRthhUkzxqiu4mUaSo8ohxWh/tkc0uI2jFCadEGf7VNoXwanNXJuDFqETkBvD4uILLE57JNVFjrRBT+7TCGbN2QmWormJmA6x0SL6GdE6pVPDXX4FkZ5iKstzV7OvEIfZPofTQ4QQXG5coSIfnM32GQs/aYuZC+tkF4GgqF+klIq+KZGOT296QNS6wCSbsjjdRe2+gUUhawuI1hZ4EXnz6vnr+Y1rREUKpkTXL7Hm1kjMFCYnhGWGEj4TW5KlYwqd4rkhjA8RC0+fa50UR+yMd1BCcrlxhVBWZwLM6W1skZMlhqsr35o5CJ49X6sKaullVHpMWVmdxSoHTRjughBY76MdME+yYwbpAIBABSz6Kx/77zDnS4J4UPsXzASG98Z32JvuUdiMQFVIy5QXW6/i4qGES+RWGOcTKm54Ho8sUVS8gJujHerSJ5v8gGqaYQ5/gJQW4iNs93mwlmYJldoWrtNHrLyCyKe43RexfhVPx0T7PwQU02SAaqyT9W9T6V7F+E0WZMCyBef0h9iwg/VmIoNx0GGhBQQrlPXtJz7mXrrDcXyMK12uNK49Itqc89Xhxvg99osef210iNle+OgnfMZse4v8MLmHBZyjN8jnYrM5n4CDdJfD+AgpwFEO1TIm6d9FVzdwT99DVNYJZZX18EkRlcVyf3Ibkw9wnJD1xnWYHmIdj7QYUeYeN0d3mCTHPN96ia6/yDAfztzqrUCHDWQ6oOo1iZwQx60yrK3jRhv0xztYU1JxIor6Eq5U1ISgECUL4x28sMNE+NTa15+Y4xReG699EZONEBd+A1nmmOERSA8Rn8DlX3zKvOjjFfFzm3Fvcg9jDaNsTFsFMNrFAkp56DMX5zlzPi9+KqvPsixptVrUzzpKrLXcvn2bt99+m7/xN/7GT+OQvnIYq9lL7rET36flt5lk4w8Vm1VUlbpXm7mKLHyd1Gkhl74B1lC6zSd+P29ew3d97PQYPz7EPbN5d6RDO1wjCvZYrCyiKHGlSzbcpd5YwtGgO8/TDzuYoMmy46OnO1T7dyhkRFrr0As7eDqhsf8n+FZQKSdkwiFHsFm/jDaWylmMlLWzQtF6eOGJY7QWlPK5GdRpdi4S6RgV76Py0Twb+UuGsAXe8RvI07cRXpVs47co3ScLCUVlFWftLJv77PGaqrNZ26LQGW2/i8XglMfsHn2fhtfAiftkCy8SjQ6QFhplirz/Jxid4l/927PbvXAQyp2JzZSDkS4V6VILq8RFjCt8/OVfpRZWyYRHbAypTvCChVlBsEwpolkRQ+FwMbrKZrCKFh1M78ccSUHa3KRT3WaYzuziEySFcmZd5yvfpFj6BQwS96HNW+dMwKRVhP4MImJLSpIyASArc0pbfCpnqTkzvNFN7ENxwx/WoaxVFVVbmsXq1Vax6tFCgUSd2+g6jmBYnlJ3Wigc3GQfMbgFQYuieR1HeGzXLzLOx9S82iNdblJIBn4Xs9QisRN2xneou3XWm1eJglVybQhal4hkRKRqxGZM7Dj4UuBYSyVcxlQ6HI1u4EmL23yOdtgk0QndcI3y6grl9B6F3yX0n27hbVWAiU9gfICHC5jZ9wQoWzISs16spEzJTUb4UIzIByK6uZZmzhMIQV69AB/RyGMtjDuXcH2PZa+OCdeIyiHSKhp+g0jVsCYHpaA0Z93Uy8jF1yiyAWn3KmHndQLZYL26gbUaOemT6wwbdnGzMVWvglNZoOI2sBbk0fc5mLxHPx3SufQ/06q9yHERo0zMaP9NGsMlap0XGVtDbjKaTpvXFr6ONgVdJIx+iDAJ/s5/payuUzSfwwqFsHrWOasCdNDiMNtlXIxZCpeoqbmQ58tM6dQRa79ClB1S7P0FNeUjjEZOd2knY3rFgMDzmNgqKlgCr4aflecFlJpfR5oBFTficv0qpSnxWi9gRci4HHBnfBtjNLWgRS4ELoY06GKWv4Y5vYPCkO59G9/kyOWvo8IVOkt1grSHUhGasxjXw+/QzfoUrctMi4Rq9xVUfEDqOLwf7yHkHlvVbYSK0J0XKdIjEgzeFxr4OmfODE3JqBjgSo/aU2KWxnrAaXZK3a3TaT+PE7RQZAyKBAm00yPc/h1k1IGgjh69R84UXVtB+SsMy1OO0yMafpMlrSnLnIpfRzYvspQntATIeIzjtxlVF9l3agTKo59nxO2rlDYH6yCiVaL6BU7GtyiMJnQirLCUlSUqlW2csxgJd3yTMh6BrKJrFx8x+wBwRnegf4cmlrDVQDeu4M43oj43vHgHjt9GOB7Ly6+jvWXcdB9O3gVA5VPy5V9A1C8SkuONb9OXDvXOFoVqIrw2prrIsR6zN7lHRVaY6iE3xm+zHK1Q92okZYzjuCw4AdpA3WtQr2yQZycUQZ1suo8ZHiOEwvEb2P038SptioVXcYfvE/TfQtfXOQi6VMIF6jzqouxKFykkxhoCJ8AKl6x+mdTGDPpvA3BajhDZPoEMaFUXsBY8EbAabDzxnbj5KX7/PV5Q0KuuUj9zr9XGsF7dojQFCoHNe6AcrN9AqI/oPJjzc4u1lokZoq2msfA1Rvkx5XSfhfQEmfRwspQyWMJKh0m1TRrv4kdLpK6PSQ2+CFkIF2a1QgNaCo7OGhCrH7IOFzqH+2/inBzhNC6QNa4iUTQa18mDBRYdD+V2CXrfheMfYXs5jjWUqo4I6qQ6IS56CAm7NiNcew0/3CT3l6gjeL31AsW9/52JyckGdwmjDXLp0g26JGWMRCGrW+St8CPXuEWwDMHTHJPn/DwTl5NzF+zUxI+IzTzp043aFKZgyV8FBE4xRB1+F2dyHxN20UbiSoWpX6Fb3eBYelzoXsUYWG9U6KQTpPgxsZ4io0Xk4qvIwS5isoto1rBCsq9H7AcunopomgnL1NmOrqG3Vqj132KaHDLw2hQeFCc3UE4FU998ZhPUKJs1WmpriHVyLjab5BMizyMrMzIz+/8PkCaF3nvoPEZYAV6HvLKBs14DIT9WhObD9dSHf57z84OLx8XGNuN8Qs2r4wgHJRzqfoOjdI/QCRFWkusMV3lIJBeql0h1QiBDJAqL4Tg/wAjNol9l4fQWUTzAKzUCgw4WobFF7vr0tcF1FfXBj3F6b2GdkNKpUQZLNFXABIH2Qsr4iFFrG6f2iyRYJrWrbIQbOKbE2f3vUBaI0R6N9V/iQu0CiU6Ims+RiScbRYQQDLMBAIUpZvsPznyO/1Xkvx/+V1o4XNCQ/hSaira9Rb4dv8/t+jpLx98jv/g3v/BjmPPlRAgYnI1j2lgaQYS1hla0MIs6DloP8kqe0lStKQjGtyl776HcCqayAtVVdD5FVmrE1UX24xOW3ID3Rm9z5O1iBJRolivLNBrXqCy8juM0WcmPyPf+krB/n9A6NJI+prrECBjahGrtMlJYFnb+iKKYkjp1KsuvYsLLT8tTIa9uI6Mce/oOUhi0E3JSTnGDOuFj7mPWwmb1AqdZj0AFj8zxHkcKgRQCY0FJCerB+kao+T1gzufPF64S+C//5b/wj//xP2YwGDzx2MLCwlxs9gUx1kOyMseVLnE5YaHy4bndCoft6hUMBoXCAOYZC7XMJqTlmNbJOzhG4ExPubr6MrYS4ed9pPSprP0SwlrEZJd8ekgc7yDCNsOoxX1/gWExQQzvcK11nXo6BtlAJfss54dMvQDtVTno32ct2iTsXGPqVPDrWwQiAiUY6T7jfETda84ymR/CYpjoWbxhoAKGQrJU32R6ehdXhsjRbei88pDtZIvGYzF0c362UMUYOb4Pg/tYqXDqFyi7D2ViYyhshiv8J0RoAknb7cJZHWGiR4zSKVYIEj1lPz3gYNLgWmeTBULE6Ts04vcx1pAd/5DJRoeICFldQGSnlM0rGBkw1QOm+ZR+3ifRMa+3vkXXaTDa+RO6YZtafebmWIRPdsopoViqrXOUVTnSOePR+xyO9yhljZXKKpnOkcrHWfs1bJFSek3M2WbAarhB6ER4yiWSn61o0sVjOVrmODmmHbTxxUfEN8z5cIZ34SxuWGVDTPjs79MKSd59BdF+0r3PKYZ4+YjrtU1O9IS98T5pfo9uOGUj3EL23kYXMaPJHbQDfvUSkawTBU+eHwqH7fpF4nLCzvQ+NbdKYQu6wQr1qIVEPhJhaK3hbuMii16NtnIx9WvEN/7fOEVMMj3h1FHcSY/p+G16+TEtr0ur9Q3EY5tXDyOzPpQzG3gRH2KrDwrmQroshHVOkmPqXh3/IZcOpWOc4+9DmWIWX6bwOk+89pw5H0VqY94bzzqBGtZwUfp47iKdxmyeNDUjhlmfameLSpHgVzbRqklw4Xewg7eRBhyr0EDXW+S2N6Sx8jVqzUX2rU+7sc1KPubIq8+cSDCkIuPu8C5WwHB0lxerV4j8CsPBbdAFrimJTIYTLhOpGtJqlgf3Iemj/BAtBPLkPaxyobQ4YZciWMaJ92G4gwWM/RGHfnV27yrv8XyrgbDPvg7n/OxjLcjJIb51oNSQHCPEbIxOsjHF4ouk0sVrPUdpUsbllI3KFsuVJUblkEr9eSJVRxUj5GgH3Ar9qMXR6C3WTMEdnaJth/WLfwuSE8JondjtompX0Dt/yHE2ZpSdYsY7XKtuUj26DaZkNP1z9sojukYTZWPEeA83OSVcKLDd18lrF9lP7pHoBDQM8j5L/irZ0oscHH+PzAlJk32uuA0kH+76OWfOZ8lefJ9eeopAcKV5hS4P4gkMJXfHdyiNZpgOkY1NbNCg5tTYKsd4OqW6/32wYPIY09nkoDcly6f4/BmtC7/D/cl9SlNSFjGLo12UW581O4Ur1C49hysEanGHmIJ3hE9eJrjKwVMeVVvSkT6n1iL8FoGssCVgNL2HX9+mUX8BRzjnRVYhgOk+1oIoRsj9/4HAg8VXzudHQsjZ/QFDbBIG6T6Lwcrc+eDzYrwDpsTmJSrpoauz6PpcjwhVgCMEx/kh02JCN1jkWv35mUP22ThoheKujhmmExpeE89xCMqQaZHQzwbU/QZG5KjjH1GO91lY+TpOsE4Z1Ogryf3xfRzhcnlx5pBaHPwAABOfYqc3mZ6+TVt6VAY3CNe+dd689zCBqHCpfpnMpNSd5vn55ouQTtCmn/cZC5+g/RyJTnDbl3h8q95N9hHJMTZaRpzewKZDQmCtskFxFv8WOVWqTo1pMcWrriI636KsPYe1s+axOV9NRrrP7dFtAFaqK7TdDh11jDy9hawsQFhFdK8yrixxZzRluXWJ0XiPhdEuda9KanIuVC7Si0+pelVWwjWG3hBXOlTP6iaGkr3sPnmZsVJZJxRVVDGEdDBbt4/uY6NFimSXyO8SVS7MDs7kmNEhDA+BQ7jw69jmNVK/yu3he1Qbq+znA4zXpDCK3Gvgn62pPRGhrUdWaKyUKOWwVtnEFyHX6zMHAmtBozlM9ylNyWKw9Mg6GMApx8jRXXBCito2Vszn+V8VcpszSE9xlIu1V4BZbUSNbtMr+wydCoWFJX82aMvkCFtkoEtEfAzh8rnT/qK3QsdbPKv6zM6hMtDoq5pRvM9ptEn74Lt0RI1JvE+iLESr7Me7HKdHeI4LRtD0mkgUkfRw05j29JTKYIdi668gX/1/URpN4S9gsRzl+6RlwmKwTChnzcEL4QJxmeApl/rZ3oPEYSlaIhEjOmGbQD4aqazyEeSzmCkxOUS0X8Ba8dQG+WfR9ZZw6zNh9eN7CXO+XJS24Dg7RApJ1198JBEhkg2ioAFYMpuyXd8m06tcEVe5O7oF0uBIh0HZAwQNp/lIbFliYvYn+6jilMXpHp3BXfJkgqhvw+I1ytpFiqDNXnwXlY3w+m/B/puoZICOlqHzMjIf0XPG7Ix3cIOIqr/GxCoSKXi5/RoeZ/VhIUEIYjNBSIUnJE2nQ/NDtJDWWpYqK+xPd6k4FaJ5dNpXkkkx4S+P/4xfyzWEH77v+3mx7rVxheJ73Uv8raM3firHMOfLibWwXFlmd7pH6ASsBxdQoYOqXsEWMYXfxsn7qOMfgOMi/BoWCbWZA7YrPJp5TB9JhCIoUvLKBjJcBASeGXEtOGB3soMVhhuDW1xsXGY5XGA9nCWO4Fhkekhtcoh2Wohygjz6IVq6DMa36C28yNRKLjYuUVNVBnrI8eQmnqqQpH0W/DFSSFKdYDBkZUYn6BKICk5yBKNdDDD1AqZRi9Sr0SjHtN1H6zG+CFkJ1j/yO3PwuFS/zLScUnVrGBEgl1yEteSVj+fUqikpbYEn/A/du5sz52l84WKzf/Ev/gW//du/zd/7e3+P3/3d3+Xf/tt/y2Aw4J/+03/K7/3e733Rh/OVxZUe2liWgxVaYeupohSnGCJMTul3sGdLTfUhmz5KT7HFmHvZMbnVlHrCkqiAcjHCoTvaJT+8gcHDLD1PGSwQ5AMCWkx1l2nco9q/QdC+iolW6ZuUYTmgGnZR6h4iG+F3LpGfvIlcfpWJyLHlKVHrVVTrldkNBShsxp3RHYw1nGZ9nmu+MFM8n9EveoyH7+OlA6qtLRpukxyFDVpYFMKtUNiMnekOjjUzq+RmFXeecf8zi3EibNhECAlBg9INGeshoQqRONyd3mKUjWj4Dbaii4+IZR7HlS6HwuI0t/Edh7fKhGSyg6orGq0XUWUMJ28RK8up1ewP73BNuXj9eyAEjriNELvIsElZTvCSE7TfZFj2WR4f0LaWMo+Jp/cJjcYpYvLmdUrnybxtaRLs0RuI6Q6bXhvZep6606Dd7J7d8AWFml27TjFETvewXoPuhxThpS1/okiFRW+FRW9uJf+ZUFuB07sIL0R7z85bB3DKEULnlH77EaGZ0lPk/l+ALml4HrQv0FMOhdX08hMWlIfvuMTplEE+Ji2meOn+U90ePyDEJXA7DN0RAoUn3JkwWY+BWXesf9Y9p6SL49QRvmGajGjlI0Q6wiQn1CptvjN8l6O0z1vmR7xS22aSjNjsvES1/vIz318HHTxpoJxiw8uQx6h6F+01KaItlqXHgr+MOrsGzr+L+ACbDACQw7uwMBebfRVxsx5ydBfrNyjq2+dzg6fxtEhJlR7TLKeMnFl8Ag95wRg0d0a3ycn489Ed1qMNtsnoAkE6gOEJANa+w7B9hcLm+FYgpcudMiZJRnD4JvVsQOQGHKz8MhVVIVh8FT8/QTk+1vExOiUpEjpLr2OO3sEPu3Rar2GdcObYmh0gB7cw0qEgQaQDpCgxbn0WT3jWsWhVcHa/swivdn61BE4w6/b+HBHWzIKk5+6XnxhtS6RQSGtxsh7W8Z/sxLcWNz9BOQ5GzEQI1m9TuhX8vEfHlez5LaL0BNP7AYdFg93EsFxdYZgNSYqEbqVLFNZRvbewcZ+SgiRrM73338gQPN9+jsbiNl58AiIkl+5sbiUr+M0LOKO7LLau0a+tMjUZNcdBTA9J8iOO4zrDMuYlLN2yRFQXKacDbO0EW1ml4swEBQJBcNZtl0qPu46HwBCaYhb7M7c3m/MFIQSkOgNmkQulLR7/DZRwKNFIJbg5vIlE0Q07rIcXkDJDOgG2SBGOj3FCMiQCQyQs3ugGoSg4NQW+E0GlwfTgFkXQJbWalt9F6wzrVLHCYk0KBiK3xsXKJnb3D4njE9bDNm71EuXkBvG9PwGrqSV9guoWxipkMUb77Zlbbn0Tm79Nkg8YFH2EtSwGDSYtB1d6iPo2rnSZlAPuAXnSQwr1hAPVB07Gj66fLN74NiLtY+qbFP4XH8vypSNagmQAysV6ESK5x/30BFtbwDEpreYGO+MdAPIi5vlgGeNU0OrBZrojHCwWjKDtdTkojgDQouDW+D26QHTyIzy3gRztIuvPYYRPoWfnc2ktA1Uh9Bdwa8sw3icNAvaLKYGe0j69g8BirOB0M2CN8CySb/E82jhStUc2XGE2lm9ULrBa2eDO5CY9O8FxKyw+LgTQMfLkLZzkEHv8Q2znKjpltpHqPGi6UThsR5ewwiKR4FXIo62fKAZc6Rg1uQ8qoKhufOj8cM7nzNkcBmspg+6H/i2cYoCwhsKbOTN9QKFzXM9nvXoVp3GMKDK0W6GsbuEAVaXIe+/hC4kzOuLq+mVKrwFW0G0s089PGJdjOl73kY2U6eQdBoffQ4ctEpPwYv1rFG6FUjrIMkY3Vznd+S8k430Ct8LS5b9D6gTkZoIbtnC8AFGmlNVlimARQ0FsIfbbnNiUlp2lPSjxoK5qpIddeR15GlEGTfx8zHj4pwyrKyzVnz93q4zzYzh+A9caBp3rdKNLxHpKoMJZ1NvpO9jpbC3iuCFFOBdmflWoqhrr0QUEs8bVUdmnPbyNGB+SxvdotK9w7DUobEkIEDRROsYEDURrG7wOReXBJubjdX8rFIPaNrctKGtY8iLEZA/iY0xtiYFyOEj2uT26MavJtgR1Aer0Fl7YIjr8Dpy8Q9i5hpqOKeo1ShlQ2IxefsxRfEhqUjKT8lz1GhqHmmrxfLOOeKzZcdFdpqUU08kppTtBP1RHLbwqXqUO6RTqG1grEJytp6TzsURnAkHTmdeRflYwVtMve2Ch5XaQ4uM3Ih1nhxzGh8Dsuuh6S4ClpEShEEgOsz2O4mMcR7JW2cSUBl9UEEZyP75Dmqd0kiMiGRC2X6b0ZnMhRzgEyqN+cp8qhjoOEgcbLlL6C2S1S2BT7OH3IB3M6jVeG9BIx8N6ETg+tekd1rMTptIh9iKqpSZwao/sYRnhMOhcZNQvcbwqlXJERUVP+cSP0nEXaDXbT1xDc746/I+jP8JgeH2wh/0pNWs4QrHhdngzEvzt9/9kVoAV8/Pxq46xmqmZ4EnvfH/pabTcBRqPjWNaVdFnTVFyfA+bxzhZAidvo6NViHzwLiPLKa36Ng1crNeg9Gf3diN8cpuhrOJK9SqhrJBO79FXBY5UVJwKbnoMCITJ4PCH2KKPoxxMPsX6AeV0B2UzZNZHeF1KUzAwAwa1VQqZE3t1CuXQJuf28D5TPSYuExb8JeJyytX6c7N6vZBgDblb5dhvYKyh/VCziNQpzvAGAo2ub38sh9ZQVgm9s8Q3oKisfey/S0nOzdH7pGXGYrTIiv/RArc5cx7mC98Bun//Pv/m3/wbNjc3efHFFzk+Pua3fuu3kFLyz//5P+dv/+2//UUf0leSiqxyuXGF3GbUneYTj7vpMeLge2ANbucqef0SSk9R8SHWrVEEjxaUlZ6i9r5NWU6pS81RfZujxgYIGAhDtf8j1OAdKsMTaF3k+OjPsaakbX184RI4PjIZEcV9bDhloo44UD574110dRFv4TKOSNHTPVrVVe65Pu3udQbDY8r+LSqqTl6/BMDEjClshqcCpJ3djh7GlDHm8LvEZUI9HfD89l8nsw71+lWstRTBElKULE13KYY7eI1NnObzn9vfYs5PjpE+2cqv4TYvYxC8r6cMhzcIXZ+qV2VajrFYhvmQopI/s2M/MRNinbDV2GJXOkzcADG5R0sG1L0aQkDSeonsesDh9B77psS1OaVVHGa75GiWxzmiukU2usE1P+Sgfw8/jAm6X8OLdzB3/pDcdRDVLuOb/yce4K1+A7H9f38iNCop+mT5FIVDw/Fp+Mt4T3ETE1jU4RvYIkEIgbMWkbkRBnMukvSSHdyj72OLKWX7eYr2808t7EqT4cR7WBWQBQscZvsUpmQpWH6ie3bOT0bRvIaM1jAywMhni1mdoo/c+0swGq+1Tda8fv6Y0DnoElWOMae3mU53aUZNdsMmW7nl+P7/hqiuYNsbpHaDMYruUwoNqY2ZlhOcyftkR2/RaV7hwuK3mJgMIwre7b+DFpokj1kIF7lQvUBF1gllhUvhIub4LSJVwR6/Q33zN6hO7kHnMmV8TNWtYvKSeu8G6bRHnIxpXt2gdJ4e4yd1RiYlAwrCgz/FcxpYIF2oI4XF48kCKID1aucTdRt88i5UNztGju5jw9YsbnFekPnSIQB58kNsnsDkEMevP3MDvCTn9vgWw/yUrdo2C+4KbrKH3f8ubrJHu3uV+sIvzAQvD7+HEBS6OOv1FiRlwkD0qNiYCINA0i8H3BrdIi2GXJjsYeI+IvQI2y/jJIfoyR4yXGRtdBM3bCODTS6s/RX0vT+kmo/opX/IuLbOPZuwvvEapdPAVy7Ykn5+Qn1yg/D4Owidki5/jbGFdusyFb+Fab1A6TYQAopgEXfldYTJsOEyl21GqhNqbp3P8/xW5Rh19CZC55jFlyieEZn788TEjOilx0Rula4765T7NJwWx+xOdwlVwHVdIvr3EVLhrH7jfKMfwEt24fBHM1e7zmXKyhpaVfDGN9GTISGGi+UE4jGxjvHyfdza80yKEUmRYLGMsiF5kOIKhRBgjEZYQ11FONKyOD7Auft/gS3R6ZCh53C/eRnPb3O5dpXm1TYHRY+d8W2GZU7DD6j3R7jxKcvOfXYam9jGNahtoLMpSbLD8eTHjGyf7fAyG/V1Uh2T25TUxozLMUo6jIoR6/XNeUz3nC8Ua2EtWucg3iNwQqqPuVlI1CyCvBhh0OxPDgBIdTK7fqRPufINVDYg9+sUKmDh4l/DTu5Rjnc53f8zakGHSWOdy2ETRrsIv45sbFBNBzj9P8TJTim9Jr7WPL/0HBO/SWYyRsURo9FN+skxQexxUQjyfIAY3yZULsXUosI/x5EOOs9xK03ypW+RR5sQNjkavI3Z+w5YS1/lvDd8G1d5XKldI6xdJCmOYXKfhXxIxyT4kx4mWqIIVzjMdjmKj6l6EVvRxXOXLScfwMm7WEBmQ8T6b8zFOx9BXt3GCTpY5eEc/wCme8jkgHvNNXq64Ho5BGGRKBbifWR/ByEdspVXObUljpQErs+i6BI5VRpOm4bbxtiSPzv+Y24NbvHXvSbV4X1U+T5OfEBc6ZI0r9P2u2QmAyxtfybuKdovIBqX6ZcDTqf7LLYuMYz36aNRxSlBNkAM3gZtUKNdzPqvYs5EL6Ut2E3vkpQxG9VtIlHFS/ZAF2yFq4z9jEgqov57gKVsXMaoECskSo+xp7dmceTty7D0IlaFT3EkFjNh/Gc0XXH672DHs01nR7lzIc5PES/Zg8MfAhZ34bmzdRdMzZiT9IiKE9H1FnHjA9KDP8UaQ7j8TVrROmmYUJiChWAJACt9zMo3yeJd7uoh6egHXK4/z0btCrJ1jJtOkW5IoQKEsXij99nNj9i3BuNUUXV5nmKg9BSO3qTReweVnOJf+V/IK5cZ9d/E5sc4fgi6QKezlAStMwbpDju2IC81q5UWW4svYHGxyQhTLQHLduMio3zIRnUda6HiRDgPNbKWNidxqsiFF+nqjMnt/4LWOU58Ql57EI0cxgcMBncAaPlN7lrBKB/jK5+r9esgH1ofz13Nfu6Z6BGJjqm7DVaCdQIV4kiHODlGxruIYkIVSyfo0ncjliqLVM8aVUXSx/p1QFJUL1J6LfrFCcNkQNvvUH9Kneb/z96fBEty5ee94O+c43N4zNOdhxyBBApAzVUsFqtK1EQ+tWTPRJrMRDNp0xsteqeNTBtRZjKaSGotatXrZ+rWoiV1k++JpAYWay6gMCZyzjsPcWOO8PmcXkQikQkkigCqCkPx/hZpcW9E+vXw8HA/53++//dVrBqblU0SMyOd7ZLmU6TJ0KevEroBTbfNyB2ghCJQIWp4l2K8h57cp9Ax+BWEFSDcACMcMlJujN4Eobk7vY1jFPXBLbLebfz6VZLq1Xc5HAudUAxfYtZ7CWG1UfEAvfRVjIFxPmBneh8/qLHVegalahhjyMevMDt+mdCpYS9/6a/FvPSXiX7WY2+6EOLrUNN23n9MsHxE0PJWA95BvMdZdEbVrbBe2qYf94lNxM7ZXY6iA7YqW2QmxVMemoJKPqM4u0HmNShphVj91Yfx4O1SG+n4iJ1vI1qXcepXyLSAB3Hfx/NdRJFRCImnfFS5i3HK5PXLiPoW4vglqsffB6mhuslK5CCLFN8uUZQukCmfyew2Juot4qCVS3z0EqXRPtb633oofHuLnBSJRD6y1PtBXMJjMyfK54R25dxs4ZcAbTR/dvjHXK08TeXW90haL3xs+7LtdPif6Sl5MkRO99HlcwHLX3cO4j16UQ9LKC7Xrv5UwZlEPbFRHAC3ChyAUBj7wTakQhYR6uC7FEWODLukjecYmTlFNqVsV7g7uUmUJ/i2zzXpMR8dsi0VSlXw0hhOXmVu5viOjzQRxmuTMqGfpvhnd/AsF1FaRvVeZ/3C/0bVrjMrJsyky7FTJjcpbnqCG9scRPtUnAppkSCFRD4Yo2duC3vlC5DHBH6TlWxEaiIMGvNgbcGa7SJG97DG97BKb5K1nmIUrlK2qo+5df68iIqIKI8B6Md9lt1VztfGzvkgfORV/EqlQhRFAGxvb3P9+nX+5t/8m1y4cIG9vb2Pend+qZE6ReqYwiq/S8QCD7pSebKbjsimYPTicTJaiFlOXoJ4jBASa/Wr5PYjatpsyiQ+wRhD3fGYOx79bM53psfM8jG/mmtOhKHmOjizXYpSB9sIomxM4bWYeDVsYTHTUFZlAqdGCYtR3kfMDXuTPVb9NjW3hh00IB1CcsI0neAIiyCbAjArJuyMdsh0jpIZl6vPILEQaISUaA1KCgqdU+gcW1o4OCir9JizlFOktLOc2A7xshRVpBTqp3gUn/Oxo4VNEmySmZTJ8DUspbg9ukXb7xAVc1puh9AuY4snf46pibk5WsRjlp2Q7fIFCq2p1WokRcqSv7QY2AhDLx3iT4/pCINV2WBqhex7IZ6UmFkfOz5GGIPUKd1gCWV56PkRk3SK2/0McTrCzSOG0cnCYWa6S5Lcp+J0HxtgxSrAbj1DfXZK0LyK77y7MCLRD77fb4+6MmJujHbJdMZGuEFT+siz65jjlwGDlB6yuvWwE+BR7MF1zPgAgSDtXOQ4WRRTDYbN4MLP9Bmd8zgG+b66EmQ6XcR2ACYePDbILpwaqnkJObhOVN/GZFPKuaHmVKF3m7yIOZ7uYLlV8nKXFbtFw2k9tv2clNujm1gW9G/9ZxwjGMdnPF17mkwpfnL2Q87iPlEWs1Xf4s7oFmk+47O42PEMp7ZF4dSZJmdkfo1yOkVmhmI85tc6z3AzHdD0aoh7/4NyIAmtMkK/tzWByOeMo1Om+Ry7SElcwSSdkJVaRLrgauUpJDyMjn2LzG1jrX4FobOHHSvvF4lGnr6yiJOYHmM5tXcVb875FCAAy4U0Wjh8/RQR5zgbcW9yh2k6YZrN+FK7TC2POI1O0BrsNH30srrYvBBcrFxkkA2oORUsXBxlcW98DyUEV5vbhMJhrzijn/RoWC5FMkIKwZJTYQeDal9DCYeAnPnZG0zjKZWLf4+qthGyRiE0VtonS3vcn9yj5baYxRNq7pxxNmJ/toO3/23Wwg6e5aClQzTbZ4rEKa2TO/WF02X/dYS0yZrPouVCcOcL62E0yS8SNT+BZLoQIYz3oP3LXdQ3QrMzuUdaZAziIaVaCV9+8KgKIeA0OqHQBRExyexk4T6gC2Q2hUfEZuRzwIAx6DylUAunsLiYEWVnlKwSgQrJ5ZRQSGLfoeSUaPtdDs0BcR6TiZQ3Bm9Q8S3KBATeOsJrUTPQigYoozDxEDW6Teo1yLTAjwdglxDZCM9uk2cnRFlMnCUk2mDmQ2rFonu8WbuM7V8gCbYQe3/CzeENDo9/iLv5dardCvnwNqOTH2OFKwybz2EpCxuXttPF4TzG75yPnkCGXAivAG83XI+KAfNsTt1p4IkAzwnQFGR+zllySiEKDuN9uu4yhQqZ+ZI7o1sURrMUdkmQMO8zzcc03DrCKEQywS4glCWM0fhRhCkKzOwIaQVo5eFKl+N8xni2S3H6Eh3bQeQ+buMyp5MdMAbVukKRTMjdOml0jOvUABuTzBCmwAgLI0O0v0y+8iWqls/NYsLO5D5CCLp+B98pUbebVNjFjPcojw6QrauYeQ/W6pxGPQpTMErGRN78bUcrqRBCI/MY7ZY5L0K+P3KrgkBDMsHGpW6XGCobP1giThK2K9vYRUQ1mYJKmaV99gevcFsn7M12uFp7mrKs0q4tAQJPBGhRkBcFda+OGu1RVNeQx68x1Smnxz8kkhadysV3zeMMkkRKpsWUhIhjx2Nl9SucHX6X1C2zQQH6rdfqB04Ei5976TE/OX2JwhTM0wlfMwpx/9uYcImg8zxW/VmcyS3M9BhRpFjSJq09hZYepvEUYnaGcSoUdoWstP4zOZZ9KD7yP3jOY+QzHg6yH9TxAHYm90mKhAFD/GqAHx9xNDsEoDnfwQ+3nujOXaiQGybmzdEiYtO3SlwIriK7X0OkQ3I7REsPOzrE9O9QWBlWMaNu1/Cnh9itz5AFC0dHRyisyR5S2dTiCXrwKvLwx6STO+j25/AKRX3li8wGN4kdj9vphJP4hPXyBlE6J9UGG00Wn3J3fJ1ZkbFZ3nyXY+RbCAE703uM00XMTjfoghUyLAZIaZgVMwQKX5bw7Tpdv4umIPDb3MnmAKRFSiEyssY1LKcClkf2QIx3zi8niYm4M769SPOw+lypPE3L6aLJyQb/i8OTF7EQbKx/nVr5Ei1/HSMkUz1ins/oRAc4eQ6AzCYktsfOZAeDYZJNuVYPsbAfu1Ta+YTu2Q324z3OZqcU8RnlZEattIJyOii7RGC5ICQ1u46fx8RSUUQ9JuEKuVMiXPsKpnYJqWNyocl0hq1sam4NP5+RnN4lq9h4wx1kZQv9jibh0fQmk7M3CIY3KfspQfC28Kgfn5HrgokuGOqUpoKZHjMZ3KJIBiQ6oZtOMF7rgcP3+bjl04B+sC71zsewqFHDW0Kyd9NyuyixcDCrOy1yMnpRb/G9iQd0/CXafofe6JTMpCR5yo3+DTzLRwnBpeAyUQG5bTMvZlgifjhDFULQm59R8VtYlWVmto85uwnNz2FGB8jqJfp5TLVxFTE5IN94ivH4AFSAF8+Q6WThhiwsXD3DmewhvRrO6BglbKTXoVff5mDvf2F0TrdxmSAZUlgeJekh4z48Uq+cFEPuje8hheRC5cIHrkWkJuHW8Aa5KSjZJS6Vr567oX3K+Un/x/SSU36j/hWEyTHBx+dCve12+NPpq7xWanCh9zLpudjsrzVCwCRdJOcURpPrBO9Bisc7yUnZm++S65y10jqeCB57Pg03sZ0yGRKRjREmh+YV1MkR5CkAej5kWptwZ3wPgE6pRfzgubRImEQnDKMzHOXQzSIQFqlMyZMx0+ENvPgMv36FcWWZ0eBNkuE9Go1LiGTG9tKXUe4yORZlWWOjDAkz7o/usZsOCFSJhtvAt30uVC+AltSd5sP3mjlNcB40zosxJ9Mz4Iz1sqZpd0A6yCKCZEpWanB08F3Gy19k4tZYD7Z/7p9NIEuU7BJRHtHyW5yPlc75oHzkYrNvfOMb/O7v/i7/+l//a7785S/z+7//+3zrW9/iT/7kT+h0frkXo35RpCZhmo8pWeFDoYosIuyj72PSCFXfeswJ5/2QBA3soIzKMnRlE1g46BgAoxGPRIskJmIqM3LHQ0dnVKtPs+SvM0jHZEWGq3x00CA9fYWZUBxmI6KjH7O88WtQbZI5dQ5QKK9DJ1yh4q/ie03aySluYaMLCJ2QsU5wnS6r4SWqJmLoVCkbm8AK0NUtYBFxZTB40idQPr4MsKc7qJMXEXmEblwl92t4K1/FTQYcuQH92Ws07Dpdb+3h8dPSw/HaOMZG+DVSeb7o9WnBFg7dUpdB0id0StjCwbVdtisX8YT/nnnThckfTl6TPKZebiHM4rWPinsEgvr0mOFsQKgs2sbhVjFhFrbZmQ/4zPLzmGRGZoU48ZCqKdDxCekb/28c28Z4dTy/zn5lFffCN8jmfYb1i8zjU8Z5wsXSVQCiLCJUZZLmM+i6xn/gziOEeOi0445uwHgXE3Ypui8gp4fgVjk1BQfzPZRSlJKARmkLIyyE34B4AH59Ea/zJPLkwQODMsXbx1Weiy0/LnK/jfFDZDZH1rYfG4AbBEnlMml5BX3v/4N9+gq6dQmVdRC1FRr5nFgXzNwyxkg63tK7BvCLqChDYcAEbczsFGWXSG2Pw8kOSZ5wFvdYKS2jhMBSFrU8Yza8Q81uEPdeZtTcJprY5H6d7nCfqhOi+tfp+hVqjc+RGRf7Ygcm95FOg8yuMymGFOTUtP+O99vFq2wxndxn2nmesgCTx4zsANdk2GcvIecDsto6WXmb3OTYwkEJRW5/cEezt47jQpiULDrB5fvvADznk4MxkLeef+DCGv7U88FTHsWDa1xgBWQ6RZeWccvLFOmUealL+CCmwaA5jg9Qw+uY2T711gt0q58BYTiIdzGiWMSLuHUSKyCbjRZCBSdgbfUbyNEuNLvE2nAvWGJtrY06/hFTLYjSMTLpUw62ccpLeLN9ysmYpWRMqfMUx/EZa8E6nvIYpn0ynVOqb+GevoEzi0hXlrCWP4tv18krC5GEGt/FzIcYQNl75ME20vnozmnjVhFCLVwG/cZH9nc/NozAkhZpkT3oVPtwx9oYqLk1ovxo0ZPceBpxdhOcMpn3+BypCFawogHGFOjyYgEzNQn3KCiXWkRSUauso72QINesrF7FnWq0hu3wMrGec2t0g8yk/GSwy4XqJeJ0xKbfoN7+MtpkjHb+G5blUl75LHZuaBDjT3cJRveYWVVUfRVrcIdnHIdp9QK2v0QW9RFZQq35PHN3lcykONIlRTA1Gm1yhC5wpCA/u04yP6OIJ9QrlygHF0iLDFvYVM/Fvuf8jKQmZppPKKnwQzvzTtIJe+NdUp0xSoZcqVx74GqpWPHXmGQToiQhSo6o2lUCFTLPZqQPot7OklPOSOk21qloQVa9QMMu41h1hNOjVNiY6lNks10Ojn5Aya/QrC4h+rfh7DpudYUwOqM3OSANl+hUVsmiAbVSk7PZkIFbRZZWqE2OSSurOMEyYnqKqW0/jDAWSFb8NXJvCVvaOKMXkVJQdWvY6oEg2wiC3ELIEGk06AJhW0hpUXOr9KIzfMvDfWTuUCgfxy/DNEY6PgvhyHkx8v1gkOjWU+j+G9Sqz7MUtjiJzmgGLdrRGHH6Os7kFrmyKYIGJw/EKNoYptmUil97MPZd1Cckiudbn+f+5DbVygXkzncx5VXGTojttxkiyXXOk8wthmmfUTrClg4Nt8GhFvSa1wjtEokIYOk5iM4oSm1mpLgoJAr5IMleCklFp5hJH5FFyMkuuvkUiYm4He2h0yO2gmVKjzTt9UrLqLWvEhgLyy1h7/1PtFcmqV/hJO1TkOOrgJrd/Ll2bOf1qygrAMsjD5Z/bts954NTlFaxoiHG5OjyBrCotzjKJikShBAooZj7TSyvBqYg8tu880pekDPOhtjSxrXcB9uRDyMqtXTQj46fHtQzuiKgVCojB3s4ls/Ozn9luPxFNiqXGJVXsVrXiLOIuRMQSptcOqigjSMsqKzgVJ7BrX2G1wevUkt6lPt3qMYRpeXP457dgtE+rD7POI+Y5mOOY5tq+PZ42BhDSoxAMM+nJDpCINBGE1llqiu/SpCesCslZ5MDHNXjqeo1stI6pZXF+DrzV1gqTunHA1bziHD/e4hwibR69YmNxuf8cqGNRpuF88UkGzIu+lRUHQNYJiMzCQ2nAtNjyAxWJ2TulNmZ3qcwGu0ErOc50g7J/A5KSJSU5LqgBrj736PQBXL5s+gHbmhqeJd0fsJodBevssxYSDrdVUTtGn23io3gWuWFB/VKwO0SeB1MfMhgdEDhN1FeHX/veygB5aUXaPktRumIjfImw9kx9fIGSZ5QqdYxD5qEE7MwK3CFT0rBpNAEnc9Q2C1069mHta2yW2WUjlFCEjxowjEY0vIKbjJCuFWGrs/dwSsEdomN0tYvxBXknJ+N2Mzpxaf4lk/TbtNw2g9qNobWI83XsZlzb3wXMGyWt5/YUKewaD3ihCawqDoVRtkY25KkOqZpd3i+aYPQONJhns/ZROKdvEGYG9zm8xy1p+TplB2/QTvvU+iCMiEr2ZSd/e/QEha6eZHc6WB0jh10MMJmpbTKAVCtbnMzm+L7DZz+bZYbTyHCDawsBhvk8YtMhU2QzrFsF1VkFL3X8UstjLJA55DHdNqfQ5/eREiL4h3CoX56RqwjLGFxlvbouvbDceL7oTAZ+YPaWFIkD1x1zmuin2b+z4P/wmqwznq6uIZq/+Nbc2+pMqH0eLG+wpXTl0i3f/Nj25dzPn6MgZXSKvuzXVZ0Ru3g+0ivQdZ6/qGL9lsM0j7DeAhAT508bDp5e21UvO2O7dQXdXjbI3dqWJVVxLyHqV8keUSsnBcFS2GXo2gfy5LcS3NqbkCOzdyvU4rPsM7exJMQC8NpPKJUpGTRGWLli2i/hnCb1EqrzNrPkSof+WCfKqrOWrDJMBrhOz5RHtHxl9guXcKTbwvlNJpxPgAMmclJ8wQt3l6DzYoMbIj9BuWwiczGFHYJZbsYJR/Ml35O/VPaoLMC6SiUsLhUvkJu8sfinM855/3ykY+s/+W//Jf8m3/zb3j11Vf5B//gH/Anf/In/NZv/RZBEPAHf/AHH/XufOrRFNyd3CLKY2pSsV1aAbuFSkeYdNHpxvQAUX/6XVFQ78VMj7gzvovyKmy2tyjJxeRSd55Dju5TeBVOhUbmfZQQHI/v0MsnBLVNwtoFPLtETfqsldbxbY+yVSYYhgwqTWb5XZzZfVy7jAnXuCECbGmxpSzE4A6VYInMX8ISFqv+Bi3T5jA6oOpeoWxVsJXNNDnFnPyYIJ1x1ljlTW2xZWZ0qFK2KqyGq4uLudcBYxD9W8jRPUw8QdhlOk6F3aDLkWNze3iLo9kh29VtTFWyGSyiOI2wyDufR+VTcruMOY/y+VTRdVboOiss+ysM0yE1p44vfrqbiy9LrIarTNMJLb/9UGgGj9+8VTqinWfUBehgiTvpCW/M92lYAb9Sv0QsPd44GTOOd3l+7XmOVYx79hrp+B7aqVPrfAGz+utMxteZtL/AID/DNZp8ukvslrkUXqWXHnO31yeNNFvhJRzhIozGHryKmJ0SV1eZuiXk8CaWljDcg/IGaX0R9xrHt4mLmCLLsSs2WrgUnc9CZR2hFLldf89zumg8hVK3wQ5wShfZ9sbkJqdm/zUQDHxCkDpF5jMKO8QIm14x4dCroPwq63aJJ53JvWxGkecU1U1IZgRpRs+pcO3C/06cnVFkEWvB8sNzeVIMGWZ9QrtMb37GKBuxJEIub/9d8jyhEWxgZIgjLRzlsRZusFXZYtldYY99BJrAqTAvppwhuDE7xLFdvMLQbD+NPP4JVFfRh6+iDw6Z+S/gLq/jNF6gYOEUsju9hzFg+xCycFszaPp6Cq1nqHY+CwhcUcLJTwiSERvKQfVeZKQjBnt3OVrqURcuYf8WHX8J0f7s+3KLeycGQdH97EKk5FQ+1DbO+WRQqICi/Fd3+ASyzFe7v8JpdEJohZRVlVwoSpu/QZGO8aQhLubYCOwigviU04PvEedz0nhCM+iyG/e5O72NJRUKxVZlm7uTxbjCshSn8xP2as8Qrn6JVyY/5nR8xpLfQmUpqrqJl87ISyvgtTDCIml9FkxKMDuiPbzFUnWNteYzlLxFMbzjLWMwBG4Zbz7EwyHPYobVGj0k20IvFuLsRSdrkRaMjzImaY/6RgWv6iJ1tIiyeg/htUaTmngh4PyQ04TMbWGtfRVMQW7XPtQ2Pk0IBFvhRcbZCF/5P9UC/q+i665QdepYwsLgkK4tIunfOYQvrBC99GXg0ec0kTbM/TaB4/DG4EfcHt3hK36Xz98/wJZd8vImli6whKTmVunHA9pBi1ynzPWMvekOY3uErwJm1XVcndGuXqUZ96js/E88VWV8+H2i2jr+bIeSX+P4bJ+nw03M6RschSvMyyvYXpWT0ZsAbFcuUOt+masSxtKgGtcQuNTDNRxpY1kudmmZUDWoVRrveE/nnPPBKci5Pb5FUiQ40uZq9doHjmUVOkcevUbz5GXSxgWmxnls+V4gcaRNQoIlFV6RYB+/RM3MmYcd+oXBkTa+XeZEWFyqXqHrrmKMQQPZytfISRjmc6ZBBbP0OebKYTTdI5gdUS4imkGDO1JhWCz8tKMRB3nMnckJ4eW/g8DCki6m8RzSXyE2ClF79/dHIBECztITAttnqbTESXTE4XifWijIRzajfo2aqRFsfIOi1KXwO2gsVv1NWl7nXfcElc/J5zOQAczOEI0U816NLOe8A8MdkzIqtfEsh22nQ+vBucHgu8hsSjGfULQvMk3mrDYb5NVLtLI54fiQllXDFd5D81VhclZVjeXm10lImJUvYZucapFxXCRUpUfVfrKAtyDj7ugOBkNol7hae5aKV6UoDMvBCqkMsXXC7PAviNw64+omy3abmmqwFC4xTSaEpQ7T+Yhy8yJCuRT1ywzTAVNVwqmscurXmXllRN7Hlg43+zcZHU5oeg0+o+8yk6cM+0NiMyB2G9wc3KTuNdgMtx7WZn4eFKpE8QEbMM/5xVCoEnrpS8Db1ytjYL20xdgZ4SkXX5YofJdo/RvIIiIM3u0Mdhjt04t6CATb1S0+1/k8QkhW3LdfK4sIoWwKrEVczfILOHlEzasj45zD2V1MnsD+9xhPdzkKWtwrL7Httwgaz+Ki2AhaOM4SSfPLJN7yoklJQ8n3iQ9fw04zgkmOR5/cqiEbPlk6JXItojxmnkekJsF5sPB/lp0wiw4piikj45CS0vZblFQFX5XIwjKJ6dAfvAEYzIMFMoMkDRZuILNiwsnsBBcIxvugbUz/LipY/tDNV+d8evBliY3yBgfRHspI7o7usVE2pEVCVt2mS0FD2ti5QGYp1vH3MMJgkXIfgSmvs7T2TYSwFvUYk/NUaZWx0TQm++zce4lhNqBhZrTX/jZaaFJVoHRBw2szKq3B8hqpf5l+dkp/dAfbZOjKJar2oq4z1Qk3iim7yYBOtcNz3hLlk9cQ81N0eQM1P2Sjdg3tbzIuBkzEjGnrBapumdTfxiAZ533uPnAi2a5uUy1fIemmGM9GuZfJHxEYNe02YT1EorDFQkwfqgpJZZu8tEbJay0abXTOKBkxcydPjAs95+NDCNiZ3GOePRAYVl1CtYiJfSfDZEBcLKK+hmkf33tyvT8zKRqNKzwEkvVgC5nscDo/5UbyJkvhMi2nw5Xq07zcewnXcihPDilbJazZGFEeMrFDYmGjhGFvusdsMCPIfK4kMy6EF4h1jCotcdfpQjKjVF6mySKiuV6rEyeHTHXM0AqQnefpBEuUjn9IAWTdL3GWjogmu3hBG2lXoH8HEy4TjvZZXvs1iId0vCaJu4xYWwYhHzaVwGLeM89nHM4O8BwbJSXDaMil2pV3uQA9Sm4yRvkARzqEqsJyuMwkHdPxuh8ofvOcTx73Jre5Mb7O31//LdTRy2grwDhPTrb6KBBCsOW0ebEy4XdOX/7Y9uOcTw5Vq06t1sDZ+zNMXmCmp6hyD+093hDkPJJW4qjFONqZ7yH6NzFBi6x+DfOEZl8jFGnzOURz0RLX1BO0V2NqDEv+MvH4Ot7+9yicCnnrKfYbV2m4DXKdMDh7g6DUxXfKWCIndCpop0rVb5EvfQG1/GWc3HBXRxzEQ8o6Zyu8+PC62bK7XKhd4Dg6xlMuaZ7hSIfYzJnlU0JVZlQM2Zncw7FsxvGI0KpRcUOafgNtDHW3QS/bxxreYtS/Qdtro9HcC5oMp7t8rvOFn88HoQ2DewPiSUpQ96muVxBCPhxHnXPOB+UjV9CEYcjv/d7vPfz5D//wD/lX/+pf4boutn2umPygGAxpkVFG4xy8CH4bp36VrLKF5VUhnWIqm+9baAYwSacUpqAoCsbpiJK3WHTPnCa0mxzEu5xMdrCEZDM+xvRepV1q0alfJejdxPVa9JMRkVvjQukSIpH0T4ZUuh1uJUParZCl8gY7eYopMgSS2vQYd3JIcfQadhYRLX0NgDCdcclpk1sVNAU3x2+g5rvMjn5EK2hydO8WaumL2Cc/pCTL5EawXNtm4NaRQmGEgaABo4DcmqFtG39+wkUkB2GJG6YAIR7Ebj7+ddDSQTvnAptPM1WrQdV6f59hQYGnPKqlKs4jC8WqGOOcvAjSplfbIO+9Rl0pPJ1hy4J5NiKJx9izNwmCM4QI8KMmXVWlOjpmXPYo1S7izk6oNp4mskMGaQ9lKV49e5lKPmOjd5NkvE9p/ddQrRm9qIcTCKIsJipmOJaLlQ0RkwPIzoj2b3O2/CVyE9PBR7jhQ6cyaTKqacS18iYzBFWrtnh/ThUEqMMfInWB0772sFj5KLldIW99lkF+yiS+T9NtU5Xn34OPClVM8Hb+FJ3NUbXLpO3PM8nGZDonA+IioqpzhDFkdh0tFjnuCJCVVUpn10EpEh2TussIGdBxS3Q9mBVTjuJ9bNvi1bNX6EdnLIVdJJIlDN7e91gNtzGdF8isFnZyypXZKRVjUDIkO3iF+mpIWLuGEAIrvEQxv4vOIupSoZWk6TURToterY9z/BJ+OkTbHdToFkm5i1P10BTcHr/JjeGbdIMO/sSmJnIadpth3mdnsgPAZmmJbhqDkLSDddphG+fsFdT4HiIbYXU/w/HsjLYQRLMTEi0J/H2ofTihWKFKFOXzqNhPOsJorPQMo7zH4q8/DHVRom08jLHIHkxQLeNQtWu8OXodrXNWZvuI6SmWX6Li1ylmKZZTZW5yoiwmyzOMhKVwjaRI0IWh7tV4ffgaK26T0d6fUfOX8ZyCqIhpaihFM3zLx/FalITCOX0DUd3CpBMs28dEQ5pBG92/SyXRmI5h7pQYoCkLQ3syIp2ekXpldqXPzfFdXCtgqbSML0PS8gWE4xJNM6bHJYw2pJOYSn4dMz3BKndJm8+9S3Bm0OzN79GPB5TsgAvlyx9acPazfjafNhzhPtZt/eERjxWFzcN/FuMUxQM7Gd4tKHGEz0Zlg150QEnPOUknWKZguP9d5itfohQf4ka7iJ2/wJS6XNz+Tbr1ZxDAMO/ByQF6ckgvbIJdZpbMaHld2vkMPdonz8ZMohEzv4TIJ6Sug9V7g+3OC5SyjEEyQRYRgVKcCANSI4xklk0pe6uUV36DMoZbkxscZWeslJqs6QwVrJA4HfQT3tM553wYNItoJoDM5BTkj13LhCmwZzugC/JwA/2EyGUrOaUUDWhIh3R6TGfzswhTYCUDtB1QqBKbpW2m3nQhMh3dYzi9Tz/uY1NwYelrjJIhSXGKZ/n0k1OcbEbTrqGdFkZa3J3cXkRI6BktYRNRUBUaMXiTqRBU288w9loUy59lJhT9aEApGuAqi6nOceyQC8FlnPEtTP8vobJBVlrDGb6JSMfo+iUyp4UQsDvdYZj02Zvt0gpaTNMZrrlL3L+ONQhphg7Z3e+gl5Ywzzz1UHQv3nFNeotClVBhGzPvQ3kFc+4C/r7RFEzyKQiYpjNSHb9dhyivQTJEVbsYr82SHDDp3WIzaIL2EPYSZtInCY8Q3hKWzrGOfwTJBFlb5tAkzIwgVS7PBstsyZDMbgACOzpcnBfBMrn99ufrOi5a50zzGYXJ2PIvP+yUVibH2vlzzOAGbSEoSm2s6hUIO7giwPU8Xh7c5Up5hbq0qVeuoaWLj0Ypm/vxmIaeUR/dQXg13MoGRVqgs4K5PyOybEbJCKTFpNBonaKNRiKIixilI6z+GxB5KHuDXH3wiOpzPpk86X7/zrGUbQxro13i2QlOPSavP//wOSEWIlxY1ES1MWz6lwCYFCMm2ZjlfI63/31EEZNv/x0Sf4PMe9vlxlr+Em7UYrD7F5j5EaUiZs3tIOrXsGzJvekhq3mELSD0GySTI4y3svj70nBveI+qXeL07A61egd0nSC/STa+xay+QilRtDVIA7Ge4SgXISCOdhnf+WMmcZ+1rV8ndztsjo8J7ITMbqClhyt8tirbTLMJNbf+roX/t+oDRkAswFcKJQ2pfLKr2eK+tws6Z17qcpD0kEKw5K1gnS8ofaIxQmOMedc50LDbJEXMyfyUqslxkj7GLfPi7IA5hqdsn4vpGGk0k2zC/fkxkZmzvPZrrMdnuPEP0fXLFHYF6+SH2NGYoLpKrEsMsyGDeMB03ENkR0ySKbER1CpLrJa/RMltYQt34faaTaicvIibjAmXYuh8AzO7jZ32KbIhWmsSDVb/FtgOKuphD2+g4+cwyYy0+0Uqqs6FqkJTUFI1DAIrH0N0jBKC3Gjm2ZyKV2e18XnsUHM6HBLHQwI7oKIWorF3NvwIJC27y1vmHGWnShL1Fk0C6qc3B9nJCSKdUQQdCvXTG5fP+fnxljOleOAl/F74lv8w5tG3niyoivSM26ObFEazUV6nbreRQqE1aFOwP9/FCMMwGtLwG7TdJaSQ+CWXcD4DZSHsChe99iLSWBjuje4RpjHh8E0cr4EULZoVCzm8Tyua0Sst8cboBhfLmmUrxD37CSfju+h0iLX2FTaDbUr3/xx6N1G1TTLLJggahCYji4fEdgO7MJhkhiytUnJaBNEIa+e/U1gO+ebfgnfU5xMdk2Y5l6qXGeZ9Cq3RQJTP8ez3FpvtR7sM4gECwcXqJbrOCkvuyvl8/JeA/9/+f6buNLhcuYq8+V8wfoeP24F62+nwn+1dJv1XP9b9OOejZZD1iIqIutN4lwOlMQbjtyDdA2WhrRKRnmFLG4vF2LRqNbhUVWgMZVVBCIM4exOTpzDaowhqzOwKoSo/8Z5hADs+Rhy/zIoA0/0chfSYHr+CyKaksxParatEpRqBCjicHNMNu8x612mLGtQuYZQHZzeQXpulaEbu1pmd/jmTyT3q3c/Tx5CZFFf4GKGJ40PE5BhVjCirMplTIzUJt0e3yXSGoxxSM2d/uscF26dTJEi7ikCyEWxjdMZoep2o9xPk7IzGrEfiVImDZTyryoqqEox3sLN7mMoGmb/yoT+fIi2Ix4tI0WgYU1kpI6xzh+RzPjwfi13TX/7lX/J//B//B3fu3EEIwdWrV/md3/kdXnjhhY9jdz7VKCzWw3Xy8R1CJ8DGgfkJpv4U2dKXETpF/xWTqHdSdir04lMMUHHe3RVXmBwpJB4F8fg+++N7NPMZ9uSYMMqI/VNinTGt2bwav4QnLDrVIe60oK7KTOwyvgxYLXXox2csKwtv/y8QN/4ronGRdN5D6BR7uktx9iZCWNgrXyRxqqQ6p2RXqPp1GkJi1S4iR/coTw5RwyNY+SIn8z0Omk9zlo9oum2aYYPq9jcYz0+xdExlukeqM/Tc5kJtm43yOiv+Ol3vPE7hl41R3meezxbOZvK9i9NCwN70PqN0jC0tLlYu4wgPIcA7/A5m7wcUErL8s8TKxzn+Lmo+wB7eZitsU25c5ObshMjpULNDLjQD2L1BJV9YuB42rrLVfoGpzriTzkmm+wSOR8Nr0prEmMkRts5pa42IxjT8BjOGuJZL8KCwoZWHk43ITl7HUODVL9NvXKLtLVNYFYSOcfovY43u0sTCU4J05SuEVo2CnJ3pPfzJDs2kR0lVENNDeILYDGBuJvzw9PtM0yntoMXXOt96zOntnF8cdv919PHLCCRSOojmszTcFtN0iiUtmvkceXIdDOStDa4XGY6y2Qy30eV1nO7ncJRPnqbUg82HBZhUp1wfvUaus0U0ThGjpGIzjQlnhxjL47iYsjO9Tei6NHSCff9PMcphyQ2JJvvgN3HO7iGDTTQ2RmZ4o1OC+R5B2CFd+hwH40P68Rm20Vw0OVFyip2WUPUvYlcWC5GxmXE4O8SgOYqO2GpssT/ZR4TyYawhgDO5D5PR4ri0BXmwhJkeUzSfxckHpNULNHWEKjS2U8GxArDPC4G/7NjDN2C4g5AKa+XL77973xic6R2Yn0JlndRfxe6/jpkcIxDYyxaZt4gj0EaT6wIPmI7uQlEg0gnV7W9SMyC9JSy7hmsNafsdQjfEEgID1JwqKT4dv4s3O2J8dpu8CWFc4NoBtl8mjGbIgxexwxq2U6Ww61jTXbQdgk4RK19ARH1k/ybGnSFPfkRWTJCmoO/VGU/2KZWXcByPaW0dM+sBUHog8ErJuBEPSPKYwJ/ToEOpCqZ/DMZgJsfIWvSuwrk2mlEyBmCWzclM+oHdgM75RWA4TBbuHTWnylqw9fDa/k6iLKI82iUf3KLDnFHQolpZx5/3UAevIsImHPwY4VVx6pdxgy0AmsZi0rvJIOnhJx2ipS+wpGOWxndpGIFOI6blVdIs4WT5y/j918j1mGrzCm7rGpnwCZMB6eG3yZNTmitf4i+jU3wrYLm0/PB9ONO7VAfX8corFGd3SKSPO+2jSifoYHUhhshmFMEShXUuKjjnw2HjsB6u00/61Nw6jnjcccue7cLp9cVjU5BUr75rG8YKQEhCqwLlZRIR4Jy9hBkfopQFq18FFVJ70NQi3JBZNgMEufLJdY6lJI5yGWUDKpmDOP1fzOc9gpWvoFe+RR4fUJmfUkkjyrjU/ZDTZIppbhHaZY7jCW61xZvjKU2/yXrzaUQWMcnnZGdvkDeeA2dIcXYDMMizGzhKIfo3kPNDrPFd9KXfQgubTKdgJCU7REqBozyy0S64Tdyyizp9icKkiOgYNd2DRvOnHmMjLdLW5xA6wSjvPLbtA5DpjEk2pB/3uVS7/FjMa+avIJ275GkDkc9JnZDh4C55NqVTvUCWjTnJh/SjI2Q+47Jdg3gEUuHs/yVtoenojKzzLGa4g9AKp3MN7dQQxy+D0YjpAYPuM6RFRmYyAuVzlB4jhOHu+A5P155FmrdEDRqRRZQsD3H0Iyz5PJbYx7M8wso6Mz2h5IQMURgrpPpAdFhRNZbCJXId4x59h7PpHoUWOFvfolt/CpVJ4izhllui0XiB1Ng4tk/Lb1G2QoRRLAUrqOnuIgZO+igJee3az3Tsnek9mB1BeZX0CU5Z53wyGGZnRMWcrpD0B28yzWa4aZ9m7TLygfjVGFgJVjlkH1d5VB402OWk3BvfxWCoDd/EG9xGYWEdv0S6vfHYInpuVQjLz7He6OHMznDjGYPJIVZ1iTRX7E332FYW7P8IZh3kyt8EwMrGOEff5nPxHrvlNbyLDbT9NIYKhdNl6gh682Nq8x5TndJKp+zjkYcFS1lCc3rAXFhou4SdjmkJHzeaY6I5llMmfdD8VLXqVB9xXtIUGEChKDtl7k5vcxaf0ahfxD56iVk6pizAWvn1d7nY2/M9OH0DgDQ5ov+gRuxIl457Xgf9pBKbOfdGd9BoNsvblOTjzTwtt4OXDFDHr1G1a5jWFapuZfE9KBLKzYs4bov+7rfRaGYaWkVM2t/B+NvI4jVE+zmYDxcbnBwhl34Vf/vr9Ed7JNUO2iwaXgqgpzzqdo3SI6KuhrBIkxFmvEfJCJKgzf69P8eRFpthg4lbJXBLTNIE3btJ0/GQg1M4+C621uTNp9F2nVC93TBopQPkwQ+o6BndoEzPX6LiVNmZ32WQnaGnKaejPiU7JFQVrtbdJwrj35pX5EGH3Cqx4q9Tdxo40vmpEYNWNsTe+wtIR6jGJeKlr58LcD4CjIGN0hZ9+wxPeZTUezevVa0GV2qLz/BJEZoAs3z6MBpynI2p24taT82tsDe7i5ByER+pc6pOjbTI0LrAql7BZBHa8ihUiA3ULBeDZiXMUMNDrFySTCIaS0306atkyRFmeorTfJrO0vPY8338wx8hJnsE6RC7+RTRvE/Zv4jRxULUPztBd6+ir/8niuiUavtZplZAbekFdP0yx47L0fgWy/v/k/zkJyRFQt0t4a3+xmPiU0/6lJ2QaTZjJVhlmsxxlfOwNvQkhOBhY47BoCkefgbnfLo5jU/40dn3+PXlv4sUEjnZQb8jdvXjYNtZ7MMrKuczcR/jnZsa/LIT6Sk7kx00OaNkyFPVZ99Vx8zq17BKy2jLZy/rczw/wZY2l6tXHzoCh+odNX+vCtNTYplxd37MnB4XlUVNBhThCvD4tU9EvUUcMSDiU4zXpFlZpzTdQyqX4zziaHrIZp6y5tXoe106m38DRvuY4W30/ncAgSVvYfwl4nxEb3KA0TnF5D6N5V8F4Pb0OtP5HrXeG3hCcWV2wtSvs9H5IkJY5CZfvH+h8aTPplPGOXyR1XAVZU5Q689hDFj9V8kPv004uEWvukKlcYFK97OkwRLWdIeayQkGB4CLSKbI9c5jbpcfBOkogppLNE4pNfxzodk5PzMf+QrSf/yP/5Hf/d3f5e/9vb/HP/pH/4iiKHj11Vf5J//kn/CHf/iH/O2//bc/6l361FOzm6hGgMoySOeY6tZigCgU5gMKzQBKssxTtWcA3pXPq/IJm+MDavkEXb+KXdmmm81YDpcgnSHyIbLQFKUOqY6ITQzjYw56b3CpfoGWjDi1LlNz65RkmWrYwJ3coUgTTOcqSTJh5tgooRlNbjCa38GXPu3kItJpshFuMkr6rFcv4kVDZJri2yG218KoMzAZuVUllRlxEZPrnKP5GYlXYWaXCHKBazJSnYBVwRIe2+E6Nav18/gozvkEEZs598b3MBiGyZCnq8/yaCeHePDQmMXkqsindMZ3oUgxXo2xCilZARQZSIEioyQVQ6dEXbmIqEeWjCnXL5BNT7m29XfJBrvY9U3Wwg1MfEIqEop0jiUdcq9LVMxJ0hkAgR3SLjrYIbTbzxOkU+zqFRK3Rlt6bFZXmdop0iwu04UKKGoXUEWKg8FTDqXSJrmqUZicycn/oJgc0BntYpWWKAUrlIRHjmRWjBdd407IqNgldOqYcBlJgTECIx4XkuUmZ/pgP6fposvd4tyx4BdNRspwvo/jlygnM9zKClp5lPEXCz9InPHNhxWA6WSP3GuS65xpPqXtbWB5x5DMsGrbJDiAQZqCaTHkdH7MPI9Yq6xztfE0IurT2flfiMk+GE3W/QxxNidzXOanL1I2BengBkX3BcrlNYyxiZQm1lMCVUXmEaLIFx2AuNxJ44fvxeiIk7yg0bhIaDdg6xm0sziH3HzORTvkvlCUvRD9lsBMQMNukekUg6EcT4DRWxvESAdRatMfXmemLLRT4gX/Gbz4CCueIP0WUbD6EX5i53zUCAFEg8UPukBkU3ifYjMrH0PvJmAgmaI2OlCkD541YBbFNm0KYj1nJVxikkypt55h3LuBCtpor0vFftsR4Ur1KQqTsT8/YBgPidIDtqvbBCrEUS4RNkEUMUtmiEoDSzi8NLrHilvFr6/guHWY98A25BbE+98mUB5y9SvknecpLIfZ7ACpmnD4xsKdsnkFY3mLjih/g4vjHltOCbv9edxFiCZRMSfTGdJROG7B6jJox0EkLcy0hyi10PLd40OJouk3GSVDfNclymfY9oeP0zzn50NOxun8FG00Z3Gftt99z0gMS0r0vI/GUFVVvlh/lswKsaZ30B0BsyOMJcFyMA+KjplJGM4PcZVDy29hWxXuJ3Oqw33KXhedjFFugJfnjMJljBXQXH2ewcH3MG6dY+UxUJKqKJiHHU7TOZ2ox/NAEE2w4x6RKlPOUzh9k4bOiIf3cSobuLMJCAmWj532Ecc/AWOwolP00lcojD6P8TjnQ1G3WzSc1pMXTR5EkgEP48neSW5XYfUr5N4xA2Vj6ylu1F88WeTIbE7xiMtS4q1R3vwbxPEZiVOlY4UMpmfY2IR2iBUNyYa3KJIZ+fGLOLV1grM3yGcnWPM+5c3/jb3xDpXus6TZnBRF6lbIC83lyiWC4T3C6YCgvEU03qXh1BnlMXMTMUlPMHnMcv0KyvKxo1PE/AwsDzXbpwi3WC9tcqKOWC2vUOicsirT9FewJqfYpRJ25UtYu99BBA2y8P2NpYyQH6rW8NedaTHBFT4dfwlXeCihHp6nwqToJAYVoHXBTEoKDDOpmDSfwsojhtEpUwMym5H6K5SCKtbZa6h8TjnuE/WuUypyqD9DgaFIekxVgaMnWMIiKVIOJwekpsCxFTW7DkWOMAohHi8wF8KhWP86/uA60ilDkaP9OpTXyIgBTdNfNHV1/ccFKzXVZOqMyAyUrIBRNiNQLq7yubh2iVv9W+SWZGZX2CxvYeEgUbTtR7ajBm8/tp4c05qZhKiIKFnhTx2vqGIKvTcX3/94jFxrfeCmzHN+8cz1lHuTewDEtkvZLSPyiCLskhiD/8gp6ssSF8IrD5343kIIKLSmCLoIdQuw0KWl91hElwTtL+PGMUbY1E3BVtDhRnTGSmUJMz7B6zwHvkfhLMQwTv8l2P8RVZPgqTLDtW9SFS0sS8GgixycsVZdJzr4EcuVFUYFGArMbIe9/R/gULBm+cxKS7Q6X8VLU0x0e7E76u2aizGGiR6hTYESkr3oPgqL1WBzEXlWWqZsVRgmQ3QyxDYSZ3Abv/sFUusdguFH7nXqkdqPJc/H+J9khumA+IGD3zAZUPIfX0C1hUtXluBBdKVI5jxTe443x29gCYuhsWg4DZz1X8EedXEtiSsDSvZwsQEnJLdKWEENHQ2Y+wFTMWZt9UtYrXWQgtV0ytLkiJFTIq9u46vH5yDCXaIWrGIyA5Vt8niAkHCWnBF6Pp9d/yaTZEqPEn5QI+rfxhYSLQS+4yB49xdTZhMwBY7wWBUB7do1ZsWUUTak0DlxFhG6IUVRvOv/Pjw2D+YVs3zCUGpGnedYL239VAHTW1hxD05fB0AVKWLp60/Yy3N+EdjCpeu+P5eW9xKZvUXZruApl9zkNNy3r4m5LqhaTUpuyO74/iJuUvpsPRLdnbklEh2RFkMCFTLM+hijaTgtgtZVtL6BpecQj5hmI9zhXYTfoeY3UNLBO/gB4vgVHBNT9epQ3eQoXKOwy8yqKyhpcBtXmOiMAMiQKOmQNy9yx23QCLqMZvtkxpAHDTIKRNBimE3pmAL5SGycRLEdXiYnw8ZG+4v0i/dqToPFPXM1WONEHuEp791ijnM+tfyf+/9ffOXzbP150Bo12SVtPP1x7xYl5bEkS7xUbvHZ3qtka7/2ce/SOb9gDDAvppzEx1TdChfNpceSpGARd5m5LYQQDKd3gIUQNi7mONa71yGNgaz1PKp8xoyEybxHR8fkp9fBWcJKJ9DpoCnITIQjPIzfQowPQEDm1RhlAxqVLerRmEgYisF9GkXEaHrC1fpTVEur5E4FU9xjmM9QUiK1RrghlFdI9Rgcl5YqEzaeQgWb9NIek2yMSafE6ZSqU6WcpTTbl3Cnx+TFj3i6VOcOGeNkQsktse6vUCr3qagaQvikOAgpUNEAz6ki/AbrwTLl6mXy8DK+UDxVLWPrCDU+gyIH23tXYskHQUhBdbNGOddI6+0UjXPO+bB85DPLf//v/z2/+7u/yz/8h//wsd9/8Ytf5N/9u393Ljb7kBTCRy99FWFytPjZ40gt7HcVbQD06Cajs1fx0zEVy0FYZcpOiWR4n5LbhfWvoSrbhLbHtfFtJtGYseWRKg/HtqmH29Sr11AoZBGh0iGZG5J5Jea6Dstf4ChcpYh2mKER2RRVbtJ3HFw9pWJVqdl17NEhxrbxScFVJP2bmItf5yzc5j5Tfnj0fWpelbbXpmGFrA3v0xvfQ7WfoVTfIB/eYui4uPZP75Y555eDd06yrGyIPH0VYbnkrWfRymfdQH96TGAHzE5/wm6wgm95XGtdwyeD2SlemrNe8rhnuVTbT1ONRpSUR9XxSeYj1NqXyMvPYoTC7l4jmdwh9tYx6QQx/QFLbgdRWibTMe00Zi4ltlXGWfs6R5ZDLx2zuv+nNO0SpeBrRDgPixqJiThyy4S1DWpeG6d86WHH6qyYEAEUCb2gjE1G4imqysUCXOliScVIQ7j+a+RuF5nPsPf+O0ibovPCw7gcgLKs8mz7WU5mx2yWt1DGOR9vfASMsxGT8io+ChO2yMsXSZIjmk77obuQDpaR05NFFEZ9HaIBSkh85aOlS7b0FaROiKTEmBnlwR3O+i9zpDSFG9Dx23S9JpdmESqZYUmPRIZMTExS3+JWNqWYH/JUdMrE8bGbFxhX13CcKrUiRQ9vIl/9f2I2vkFefR6nsoyMBxQmwhldR3k1QqvDit/Gj0Y4SYzufA7tLK6zdtrHPniRtfSEpaCOcFq4fpuZWCwMSySbVhVRxOhKG4SNkIo0XMMgiZrPcqoMM6BI5rS9GNW7ic5BT3pYlRHZJzz++En31nPeH8aAqV9Enr2xKI57718obqQNSi0mZJaLRlI0nkapO2CXyLwuADdnr3N3dJeKU+XzrS/hhheQ9WsUwqZsv31uxWbO7mQHW6oHvd4LBAJhQCKYWhUqK1+mIRUy69Gd93Eal/nJtEfXpHQsh+rG3yDN+szyGG2/iQ6a+DJAuDVmto1yPPzRXRy3TFUqkuiM7PLfJ7JqeL2X8bWDjAtMlpA9GNWXVJmyE5IXMWvTI+RwD8ckFM2rsPICqdN+l8gYQAhB111mlA14rfcaS6UllrxVVv2ND/mJnfPzQGFTdsqMkhElO8ARNs50B/I5RXn9MYe6htMlW/489tlCnHiQx7ScMrYQRMpl1n0es/x5YreCql7CmDmzfMqRgWbzGjWdYNWucEnZWNEIEZ9RnL0Mq19lv34Jx/J5Lh5xlkyIlz7LjajPBVvC3g85y6d4OqMadgnDJczBy2SiIDn4NndqB3wm3GDFJFTnR1SFRdF6nqJ8Aa0CcqeOnZw+uDgapmmf25NXSLKUpWCZrnsuJD7ng/Ne99osXMcxBUYX5JWt995Aqcnt3i7D6QlSCD5TW8Mb7CFtGzM7QKYj0vJFjJCoYkYlywj8LoW/hsCiEyyRz3JOZyfYjk9Q7uKKPnnYpdAJ9we3sTDUvQZCKWpLn6MnwKptYJwKbcsjHN1HT/eQeUKQzlDzH9Pe/Cqj4R26YgeRTZkvfQY3ixmEG1TtJmLl84xPXiSRFnWRI8RiQW4zuIgQcHt6g9PojKnt87mNXydTZVKhcJrPUijvMRHdkzgfx/xsBCpACkXVaJb7b+JMTslbz1KoElp6iPoWjHYoSjUOHQs7qBNohTu8h/TbuEEbFQ1o+HWkCjBOhcKpI7MZttGoyiY6WEZbHomMeCU75XhwyJbvUdMSUVkjzTJUPqUtAprJkCSaIlQZWi8gUVjZCFFE5G6LqHqNsVelZDmUshTlddiRmjd610lNzFLQ5WL5CvaDKL639GoWNlvlK/TW58jJDkuTA/Roj27laQqrTDNsEmczLhiNP7xPUd6gUAHCFDjjW5DH6OoGLL0AZY8se/dCaE7KjdGbZDqj4pTZDi+/5+KqkTZCWZg8RSgH5M9eMzvnF4NAYDBkSJy1X2MyO8B2qrji3YJDKx0gz15HKJes9QyW9NkuX2SSjVH2FXT1KrpIGXpVZtEt6lmCo0J2pSHTOUvBCr5VpmhcRQ5uYpNQ7P8Ayws4FYovtK9h7f4ApIVxaxTjV4miQ4yZ4QsPN1hBOYtGFANkjWfwatskO39CNVjGSVOS9gWQCmNiUp2SI/EbV2mvfAuES+oV2HaA0hG5tBFoDJJxMeBoco9wuktaTLmpU2Jp4bUVjSimO9tBldoMVYlS62n8wx+QWA4Hd/+Y6vZvYj/iipaV1nB0jtE5bmWTLR0hgMojrznnk4evfAZpj1znrJafLMApgiWUd4QoUnRlg6rV4HO1z5GOXsc2OS422r9A4K3R0vOF4Ly0RZJOkMEKzvgOwg6Yllu8mUwoJrushWusBxdQxRR19G0soyknI3Ytj6EacEV52PMhptQm9VfJNv8Wsvc6Rik8v4FfW+NkKti3LbLjv2S1tEZVR6jxAegMs/ENlIB80kMe/hi5+rXHxL+538EODiCbo6uXKIxmd3aPnfFdakGNUnRMMDyi23keWdl6chOOKRAYonxKIRVJnjLNJ7j2Xy0yLtwGsrqGSKfo+sVzodmnFFf4XKk+DRjkI8ufZavK0B5wb3LAZmWb4+iIQhdcLj/9MIo10RE3R2+SmwLXtshzjZSKxMRoS1JurdK2yzinryOUh7z4d9BOA7e8RVkF+G4DR1noyRC3soFleayULjLMhtwpxtTDOkvTPVwUQeMyemyjhca6+SeUNn6VqdumFXSYT+b0G9doldoMZz3KneefGH0sEIukI3jfjVpvzQ3O+eVhmk75X8d/zuebX8KWNnJ6hNAZ2u/81f/5I2DTW+LFcp//e+/lc7HZpxRNwWG0T1okizH0TxH9BjKk6TcRUlBSIZN8QvM97sHGGDrBEgezfQLL/6lr9VrYaG8Jn5SwmDMeH+LqDE2BpRdulZPhq5R3/we2tFDbv0m6/nU0OW9O7xPlMZEUrAoLZQy1cBUrG1OWPtpojuMh/SzhqcYW+SCGzV8hFTaz+tNoKRDzIaFlEc+OSfOIFatB6NVYmR4wmexSr24TSJ+wdhm0xMQDDCPKWYRTW8KRHllW4FQ2qcgSIh6hq5tY6Rmy9zqWpWh6bYr6ZXT9aXJVfli/lygKGSKWv4RMRxRe64m1/Q+EEEj7vMH3nJ8PH7nYbDgc8vzzz7/r91/4whf4vd/7vY96d36pMAjMTxGa2ckZIjrB+E0y990DDYFG5VOMkFiDG4sF2coaWljk7uLiNRYZQTzC1jF6soszGxLMTgiKmDy8QhasknpLtGY7qP5dKoObtCtLxJf+b7TCKlO6C6GZybGOf4jMIwo5R7sBJrhKv7rFXEgCI8n9OqrzDEm4Sj8ZUMz7dEodus4yo/o66eBNXH+J8fFrJF6d2dkd7PIGB/GQjr+EZ3k0vRabxkLFCavuEiqacjLbY5rOKBV7+I3nf6p99jmfXjwRsFXZIsojam6dR9VSanQXk0yQ8yPc6ITCbeCUlwhL22Qm5UC5iwJnnpD6XaxgBa09LJ3hpBHr4TL9eMxR57OsWx7uZEBTCNxoSlbK0MoiD9cppcfk43tYbgVnPkGmGatCo7XmcH5APr5DEY8o3BJZ/SJWMkLvfY9EeqAyVONrqNEtdJGy5yoOsgjfCVnxGzRQnGXHFHGPqlT0g2VcJ+A4nzFQLrN0yrPj11gpbRHmOdfCbSIhCVRIgcAa3MBkKZAi5ydQeVtsJpBcDq5xqfTUeXzmR4CVjbDiE9r5nBjDcWWD2C8zmO4BC6e5FW8R9ZJbZcTKr2JlQ2pFylO1DkrY+HmCnN+n8JsMKbgzvE3dGPzxPQbJCUk8xuleY7m8wqaowOglCkBWN7EbT1ErdTm1Xdz5AUfZIfPuZ9B5xCkGoQSWnlLLIszxS0gE9t5fQvVpkuYLuP2X2D++QZKnrLcu04zH+NMeqdtEe2UK/21BkEgnYKCjQYx75ManEpTpOdsYA3Z6hjj4IRiNqm2S1h+Py5HCQrg1qtNdgrhPySojbBeRjtF2iFbvLrx8UpAmw+q/AfkMXX+K3Dkv7n8YMn8ZsbYEQnygxe5CBYjlL0E6QHtNDIrcrpK3Pvv2a0TGzniHKI+I8phpMca1upScx906pI6Jp7cwRcbQwFK4RFUFONmIkk7ZS3v04x5XySjnOeVZn1rJI8wKplnKi6agvPQFpkJSjc8wk/sUErzuc4h4hFVpk974j8hsyLh3Hau8jLICGO/ieg2807s4W38Hp7SGHN3HKIvskQK9EhYXwivIYoo9PEZmIxjtoKQF8j752t9Ao7GSM4xVIn8kYiHSc/pxn7RIOZ4d03Lb58KCjxmBYLO0TeJHBEWKv//fEdMTcq+NnU1QfgftVsntGlYxpZjsoSwHV9W4oiXO2W2kt+joO/Nr7EuPgJhwdJ0zo2iVOhgEJ26DtfIq0zwh0wntxmWCe/+NLJkwv/c/cC4HZHlKGk+Jo2PC6haNoMuSVWdWFNhY1Lw2q/VncFSNZvkSx/N9DsmZpBNO0zFLrg+jBGNb6N4N9PrXH4rdU7eBaW4ioyMikzE/e52BU0Vi0XK655Gu5/zcMMImqVx+X69NioVrqzaGqd9BlS9jHX0PxocAWE6ZzFvCGryJmZ5gIXA6BYUqYywLy7KoeCH3x4fkq19lHUk9WGa/yFhf/xpqPsCtX6RofA5PBLR2/jOzqE9FneI4IcHkDDO+j51NEXaJudHoyRnl6TGiKMiTAf2Nr7EXn/Fs0KZsCg5KHZLaFq6UzEZ3qI0O0a1nyJwGxhjII55KZvhRHxmsYaw6Usdo6SKzKSoekAVLT6wr2MkZYnADnJCs/tR71x7G+zjDfbTf/cQ3AXzU+DLkqdo1nP6r2JnBZP2FA13lCsIUaKeKWfki1+c7HI7v0MzmrBiBogrTPpvrX2G5vopEITAIJdHKJSttoNa/SpFrimCZLFzn+uRlXj79McuWi5uleFaFWNhslDvQe4VuobF3f0CpcYViPqcwEpGNkAffw+gMq7rKpLxKFB0Tj48YS8mKKmMXOb7lcjY/ZUWuMkzGeNYpdW0o999E5DGmtkkSbFC4HZJojFMcsuzWsIY7ZEurbAQXcKIDOH4FJQ1WOiDqfBkrPkYObyMme1izPeKt3+DESZgObxHaNYTzdh0r0+nDGKh5PkejUe+xyKqFS7H8RWQyJHfrHzpu5JxfLIEM2axsEucxdbeBK3zK9TYS+cSxqBrdxcRjDGD5R2i3Rk3nhN4yBkmqyqQm4fbwdUT/NQba0C4tM5CC3KlRMyn18fFC6NK8RD7cQ0d9VrCoNy4jojFFsAKBhz2+yZ3Dv6QwhvXl50jL24jaszj9VxF5TFG/Qm5XEMKl4lRJS4bCCqjVnmVSjInjjLrr4wqJaV6FB3VIIxRG2hQnryIAr75J5i+Rk1OJB1j9W0RmTtMpccMJqM+PsYaHNOwyQZqwvPJF0AlxPKQ3vk8xvY+MDmmU355rWtkY7dbJnCYIQU0+2SH3nE8Wmc5o+x2MMaR5Ck+45RaqhF752sKo+8HvgviMYHiy+MHcJG0+jy0cbOVQqJw3xzeZ53M2x2/QHZ8hhUCkFrbXpJpPcfMZOIvxkrAcTBaTCIGfDHBtH73zY4xdwoqX0EslUqeJWPk67vQWzp3/QigFOqyTZFO6ysVF4fTvUk0jzHgf1dxG9W9gak9RFBmqmGOUi8qnaOVjhIOpX0FbLrkskeopcZaxGq6TFhPCyT55muCMjinXBPkjx0PlE2Q+Q9slHNuinkqyxkWMMQTqpzthPTzuTgO2fwORTSmC5fN58CeEgpyz5BQpJQ2r9Zi713vxJOGVI1wuhJdxbZfX+i9zf7yDqUPL6bLkLRqcUpOQmwJHCILZCS0k09EeMmxyGqxwZgxKQCedU5I2hRDQ+hxK1fCyIW5lFTPfwjglstM3scpruJUeWXpMZ3AbTxfEdsia2ya3fEztMvrwe0jlUh7cgvo1hLPMtdpnwAgiPSXsKhx8pE5RSR/tlB9rOgMwaE7TY2bplHbQJZSVd73/c355+b/u/wmFyXmh8QUA1GQHAB10P87desi20+V79m0O+z/hvBr+6WSUDziNToFFStSF8MpPfX3T7RClCcKI97wHSx2j0jFtp0q9Vkegfroz44Pr3DybLkKA3RXSqkNkhwS1K6SzU8onP6K4+9+IgarXILnwj0gNxPnCLfYEyWrnWex0TDPcpqYU9uyIQTFlWGQYU7Crp1Rtm2LvOzjCQhvJJOhSOn6RYnSHYnqItfIV9Owe9cgjTOcUKkB6LczK3yBC4k9uoA7+AosbFCtfp4vBL+bMnBqu8knLFx+mfrrH38UkUzIhEN1nyYO1d40/7OQEObwLXp20eukxVzOVT5DZjMJroJ8gSj7nnI+Cj7zC8ju/8zv823/7b/n93/996vXFrSWKIv7oj/6If/yP//H73s5/+k//iX/xL/7Fu34vhOD69ev8s3/2z/izP/uzx577oz/6I771rW/9bG/gU4o0CeLkRcgzxGgPufarj3UOCQz22aswPqAQM06jPhWvQXD6Iqa0gVPfwnh1QtvHCiqw8woqmSIr6xSlDiKPMKU2ud/BHd1EnLyEPPgOVmULlRbY7jJOZxvdWwgNhE4RRYYc38M9+i4aA34Dx28QqRJlt0LtZIdkcBvh7lJZ/RrHJuaVs5dIahHDeITjt6gUEQ2vTJyNKActUitgtbRGlMZ0gg5L7hqiiMCyF+/db1A9exkxPcZ0n0Op8yLLLzNVq0H1SVc5pwwcIeI+xlrBREMIWpilz6FMjq0MftxnM+rh7Z8gvRLGsrHSGfRv4Z29jhe2kH4L6a1i5q8QxCcInSEnRxRrX0NlE2Y3/ws6OiPoPIOoPYXVexM9P8GSEhkuBDhSuVSdBtopc5KNiZIR9VIJtMHt/YBs9y8Z2Db9oMqOXWK5tMKm3CIvhsjeK7i91xkJi4vdzzNrfZY0Oube8HWeLiLE4YtYxXdR3jLSa2Ct/gr6wYDN+A2YHC0EG27ticfvXGj2i8dKB6j9v0CevoJf32bdrbO0+hVGOmPwIELynRFPVtJDHP4IjKbavEQWriOPvg95huUEJK1Fd1oQHVOcvko97sPScwytMsvuGkprkAp0Qe4tkXY+D0azEh8g7CpO2aGwQ25lM3zL5+7Za1yqX0FMdnEGt1HZFLX+q4jxXeLqJU7TI46iA6pek3I8QPVuI+anOKtfJLE7PCr0zIMudnCIKMYI28XKp2AeibfN5m/HfKTjJ4hcBJtuF2vvL7Amx6jRIUXrGYSQiMYW6V/hxvHwGOYTRD6jcJs/FzfQ9/U350cw3gdAcYO8++WP5O/+MmIQfJgW46llc2c+IZgM2BAWrtsm896OxRRGslJeZXe8Q8WtUrZq79qGNBnW0Q/w5rtUTIHbfpay8LAnb3By9CKR5TJqbVGdHDO9+2fUW8+Dcil5K4hpj6YT0nIrDEc7VLMIe7yPFAplEua2zdxpUTr4Ppntk0/3qXt1lFUikRZFnqKNxrVcpNZY/TeR/TcpqpuYdwgtBQKjyojaFpxNkdVlitPrCNvFrm5isgQzOUYoC7X61YdONq7yqNt1Ejeh5lbp+ivnBfZPABKFL0Oc3g8xs1MY3MVaqkD/TbTTQyqFWv0a47OXGZy9iZ2OWOm+gBNPEeM70HsNy+uydPHvUpQ9ir0fkqUzuktfIHKrPO82MdmYUZ6wF/Vo6AQ52YHJHrJ/G7d9jaF0kQqUUCzbZXLboTXvE+JRW/oCZngHF43e/RFCCKyrf59q8yK34z3KRUZJWuR5gaN8zLyPqFxAPxIXdRDtMdAZ9fEOVjbHi/s0lp6n7IbIn7Vb75xzPiTrpQ0O54cEVkCoqmgjEMJ6cAsS8JZg5YGdk1IGDn5AbnkMlWFHWRgLumFn4aajUwZpQmu+SzI6oZFNqXIAUY5Y+RKeclGH34doQOnCryOVjbZCqKyBX0PGIzLLwQ6XcZIZSamDylOKIufu+DapTuk+cLs1osBKplh5Dzl8HbX+TeLyVTa0Jju7jj09oZRmFOsS0buBLGLk7JgsWMaujUnrzzx2LIQA0X8T4hFEQyyvQfaE+HJVTOHoJRjNkOND5NqvnQt73kFczJmZhEBPqFmVh+ePPXwDhrsIKfErNZqTA+TkEJ0niOWvY7BBWA8dOuz+a+jJIXZQQZqcYnJCUX+atLTJpBgzzWLKToXVZEyrdwuiCUvaYLb+d+zCBp0h/CYGgfAraOlhpcdonXGWnGDOBtjRPnqwQz2o4+QZyq/QCLd5xg7Zqm1hcshMzr3RXWQywD58mZLO4f6fY619k9W1r5HWLmNHU5SR4FQejiuMMVhkiMOXEX4V2++AU0UObmHiMeiMbL7LaLTH/N6LJJbPyoW/R+ouFs08GdAO2oySId1g+T2FZm+RWxWwzhdeP+nUrOZjlWph5HsP+50QOF505ZsUDr4HxmA3r5BW3nJs0YvLtZAYcmxp40ho6JTWwcuI/j5W0ER0riIHN1gOW6RuCT24SVm65DIAnZMYi1Ey5DQ65cyx2ax+i+WoD6PdhdgNjSx1saY7nIxuo+MRauNrhEIyTyas9G+iD36C7dbwWkOiR4zaRDYFY1DSIO//d2R5m27rMqnJyCf7NBwfp/kU1fI6lf4Opn8HIRTq0q9zd3YfT3mUqhtEg5tQajNRirdkvs58H45fWTzuXCMtnTsWf1qwpU1eLGojPy3y9IPM1TKTMs/nACTaoKa7iMkJle41LgiLbLRLJZojllvkdoV86QtY2Ri/92P6J6/Ssm3U+B5ZMkXYPpax0Gu/ihYuqvcaovcmWT7h0pW/ix7cwVOHeHmBH9SRRmIXEelkn6xzDSaniM4LZHYNu/86jPaQfgVpe+jxMdKyUctfxrUCqm4VmQwoYRDBEv3kEMcNkEXMojAgFk5sB9+FIse1JJmWKLtLWwuqrWtYvP/F18zrgvfJEGics+A0PuZofgSACAVN58O7NQkkuU6RUrJRXiPLMpxH5qUlVabhNQhGt6jN+li9V/BaT5HMh8zdBlp6lLIZMp9ANCZ0bGSRoMdvwHgfOb6Olgqtc6xyF2ewg125Q6P/EuOd/4Fbv0Ct9Szy+BXsYkbevIRVXqcSn6F7N5D+d9CrHoVVIrcq+DJ8sN8G+/RFzLyPZTmYlV95bG1vXsw4mB4AEBUR16qf4Tym5K8H2mj+693/ylPVa4T24nyRkx2M8jDuJyMmdd1pYhnDK/Mdzn3NPp3Ywn7oQOyqv9q8pWm3CeshSqgn3oOlybCOfwjxBMsrY5a+shizF9Hi3H3C9evR69xcT6hadU78FvXKReTZm7jjGYUQRNLBlhY4FUDgCJelUpd50mMVhdW7DukYe3ZKsfot0nAbh5TafJ9xNiTNEwaD26yMDyjSCZ5XY1Jaoua1mOZzLCERbplissd8egDHr5M1t5FSMcv61FUNcfIqwmsgRvew4hM643s05meIta8QV5597H0ZtwrzASDQ0nvX2E4A8vQ1TBbDvI/l1cncNgCqmD0c/9hhm7TzhfM6/jkfCx951e9HP/oRL7/8Mt/85jfZ2NjAtm3u37/PbDZjZWWFP/7jP3742j/90z99z+385m/+Jl//+tcf/pznOf/0n/5TvvnNbwJw+/Zt/uAP/oCvfvWrD19TrX4ybq4fC49dYQziHeUaoTOYHpOTMorOKLI5E5PhPegUcc5+gh4d4OZTdG0d7VSx3ApF4ypF0CWvXABTYA/ewJruUnh1dGWFNKyRey2k5fBm/zon4x7LwTrleIRnG4RSKL9BevIKtpDUogEnDqRuTJhlOHYNqQ2+MLwcH1BSIVE2RwhYGe9gTw+p1a5QufACc7vCREg27TpK2Iv3BBRCMepcQ+mUipY41Ss0gi66vEH+YMCem4yj+IDCaJb9FZxzt7NfatLKBSynjEk2KAZ7gMFYAZm3mKw2gSUVYh+9DFpTyC567Svkgztw+B1co1mXAYm3ThYsky/b5Gc/Jj9+ETEfEkiFbFwgSacIIUkRi1jE8Q6+YyE1dMrrnJaWaE53cPd+SDLdI2g/S/b0b6HTCBqXyPde5Hh6DyMFYf3Xabpluv4SZVnD6n2faHgXc/Ym5eYVVDLDFyEbQUDolDB3/y98p4Tq98CpY7IYmSdoe3Fup6UNrLUKCPWYq805Hy0yn74tropGWN4SCI+aVSYPcwpd0PIeL6KI9O3/I5IRMugunCgBk6fUrJCBNYF4jFteI3BrWM2nkOEyjnTIpYO18hVEPiX32hgD1vgGs+MfUpWG7uo3MF4HXWg0mrrboCYDBklEu/s8YniftLKJP7xJFpR5OU+42rqGm0wIvRrCLiM4hckByeoqu1mftrLx5SIeKF36CiJoIvf+AmE0qLfFXrnfwQ47kE7R9UtooxlkPbIio+E2sNMBg3xMdbKHylJEOkLUr5ILBxFP4X1ozVQxQ34Mg3CjPMQD9Zxx3p8o7pz3RuoUa74H0iELVh7r6HkvRukQbQq8/g2mWYzndrFXvvTQdUWiuBw+xWqwTiADHN49FhA6hXROWVUJowP0+IA86jOLjnDQyPkBraxLkY7xvComnzFvXSJ2fNywgXXrz6i4ZcqNi2T+OuR3kH4dlEeWzJgwoVZeRkifvFaQNq8i3Cq9+Qn+2pdItKTZfB433l/EiWJg3kfq9F2drQBJ9QqydgnR/wlkP6bwmxhtIFqIWSlyZBYxFoZJOiZ0ylypPc2WvognA+T7OK7nfHQY20fbVVR1A1Ndw0wd0EBRLM5N28HWM8pBHWt4FxkNMdICywE7wDaKUjJDD+4zjc8ISx1q9atEO9/GlhZB0ED5Tez5ED/PyIIOdnWDSbjM2K/Qspv4/gA5uo04vQVFQjE9I1//VdTyFxC3/yvCUQx0wnh+n6D9K3w23GaSD3GEi0OJwi4h3JCs9hT6wXhbCBinEwSLDkkpJculJYL6s9j+BuL8PDznY6KkylwMHx8nZ61nsfwDjB2QuS0KU3Bc6SJtRacoMIXGkBHMj2kmI5RQVLf+FsJpMsr6ZEVOPh+wFCwTnt1EFDl5nkGe4la2cL0GurSENBZ56wJxdQVpBbijQyynQrD+VSbJgGi8A36TREBgUibxAF/5pCfX2Qy7uMkYZZcQp69CNidPZyRXbUpOnar0Mfbi3iPnR8zTIYEAE/cRpWXIoncdi0xnRDLD5APKdg1heY81BQiTY88PkVI/UnswfCh1+C8xmoL9yQ3cpEfJ9cizOWJwD9epQDrGPGgIWXObOHZI4Tex7QqqvEwWbtIj5u7oNapWic3pPcrSgsMfYs7eQPrLqGSGHXTw8gmhLrhQvsi2N6FxdoyoNpGTfZLRdXT3ecT8mKz1NMYKKOwyRigKr40Jm0TZKU51jfHJ63T9NrbJscvr5PMp4XiP9dpTaFMw1RPG2ZDe/Axj+eTCQNTH2D4UKSKbI/0VxIqP0TH5A4f9SE/ZEzFLjsQLyljBKiKZkFYuYrWuwviA3G+hpYOMR4DBmBzSMTwQmwkkq94Ga/7mwrXvnE8ddnKCSMbooPuhahJJ+SKxgswYKhhsY8hIIDnFmAtoUdBLejjKprz8eVp5QcmqEkx3YHqEd3YLVADJGDPtUQRdLJ1hjY4Qk0OkF2KtfRVqbeY0COIetfgEU91mEI9YsUrMiikFOfXcQZ+NMfM9ZDIiD2qUj3+M3b/NheZT5DonFZpMSZwHrplvkQcr2MEZIj5BBy3AoJIRvvFQq98Ao7nU+SqJU8OZzDBNgTA5B5bPMBkBIzqlZcTFv0NuCiz5SExRNuHhdTidwPszdzrnE0BF1blQlWhTUFG1v/L12hScZacgYal1GaUL8nADafKFgx4CR3g0vAajdITvNhaLsA2bhBQ/GVGzyzDdxcyWyWufobDKGKuEKzxW/CbedJ/crWBPj0mrmzhFiixitOWivSaqskGoZ/SlQ6ACfCNoDW6jGs+ialuklkU0uEU8OSVrP0et9TxW3Cfv/4RCefhxhprOyJXPyWyfaOxRqX2GC8EmanCPcXSEsAr8lS+jRvtw9BJO+2nScAuZRW/XxbII4VQxOsd2W+gPIDQ755OJ4fF1rZ+FxESczQdkeY4Ukue6n0HrnEjPUMLiMDrAkRbLdgNp5Vh+ByMCXLeMqGyxGg9wz+4j3DLCCaCxioj62KPb6GxOYVdQfgXl1hH5HOHU0fkckxfUvRay0LjlNcR4H51nWNIm3f4G9v6LJKN7ePf/HEuVMPjYy59dCJKFRRF00MmIaTEiz3LCYgKPiM0saSGFRBuNLc/P+b9OvDZ8mZP5MX9r6Tcf/k5N7j+I0PxkCA4todjA4WWr4NeK7LG1gHM+HYSqysXqRTKdUbFr7+v/vBVP/CSETiCZLX5IZqhijhrcxMzPoLxC1njmoeDMyobo6JDcEpymhyhjsVxapeZVwQgCs6iNq4qH8TYIv/j/QAiLtHoVJz3FDO+xZNvY6RiVRFgnP0IXGSgfP+yQBqtg19kItjlLT9id7hI0LiHGB1TKq5hgmZIXcFhbpVFZxg3XSCa7RDf+C9lsj1p1mX64TKoLGN+m7jTISjXynf+GncbIIkMM7qBUCYa7WK3Jw5QHgKx6BcurY5RLbj/B+08Atg9ZDEJi5NvrFTKfPxz/8GDe/En53p/z14uPXGz227/92/z2b//2z7wdz/PwvLdbwf7Df/gPGGP45//8n5OmKXt7e3zmM5+h3W7/zH/rlwEtPUznecT8FOM3Kd7h6KWlDZVlxOgecdBAl5/FGIEuQOQJJk8x6RytFNIuwerXyMMVsvbziNEOovcGVjYkzwpMPECGDsPmJWalLsNM408O+HHvB0hsRup1Vk92qLglVvw2evXLONVNLGGT6Iyt+TGBX6NY+QrFyUsEQZu+W2dtfsBpNidRU561l2D//0UaDcjHPawL67i6wC2XiKyMqPd93FmPajqjLwUTq8xp4XElbFLpjxBGYymDPj6AsELfmjCIB1gCzqTNsrcGgJxNyeYjToseBuiqJpaWZHMfaWyK4Fww8EljcSvVf4XwQGAsj6m1TG77+FaIfqQrSs6myN4byJNdzPgIa/ULJPEuEz8Hp4Tn+GilGKd7jOZ7YEDhkPVu4NkhyfyMavD/Z+/PYi3J0rxe8LeWzdOehzMPPrvHnBE5Z1Vm1eUW1begbheXanXTzUuDUIOEhJBAvCEhBC+IN8QD0FK/NA1cCXHpvoPqFkUNmZWVY2TM4bMfP/PeZ4+2bTZb/bA9PMIjI4fIyMjwzPSfdOTH97FttszWt5at4fv+32X8tV8lDO8TdZ7n3njEU6ZHdut/xWxfI65vsvA36ZR3EVYD8+CraNEZi+2vMN38EpFREpUzTvwuhlXDNlxeSiMarkYlBXoFdaeP6D2DYXdQ7csoQKsyVkoN1n4FOb6NXOtQlgJR26A0HrXX4sccGD7hp888m7MX3cHXDPrBGkhBFayh/C0qaSOB3vtS971D4fYxnftok9so1wcEdC4jFqeo2jq61uBCrYYrNbS7f8BCNzkb3+J70Skj+4Rn1TZqkcBijoz3KJoacXGLg+FbzOMxfVGjvfIFztcuEuUzLmdT8rMb1FrniKM6VrCONj9CagHe4C3qpsv48E22hUSMD9Hra8TVOiOzwdn+t4naklIfcN7YAgV54KAXKZW9shRykO8OgCtpUTYvIqRgWCacLN4kLVLKUlHOb2GmC+J8jl9bJa9KpLNKJXWQFZW38oHP6/38uIPwXGVoQvtA6f2fhNzuYqy+BGVK4TyJkv2o6JPrML2//L0vPlBd5f34hsdZoiHKDEezl5vhVfHIMaawMTX7A78/L8dM0gmr9Q7eYopOl2keczy9jdu9gDvbQ2o2ZhKiWpdxy5L56DqjsIHZ+TIrJ6/hlylS66KsJloco7qfpsxyEpkS+TVEFrHoPE9NlgRpHyMasjd8jZnTRWVwwWqh37iNFr2GHN6FcIB89i+TajpS5Y8o9VWq5Cg9IC5itoN1Gs0xWr4gd3tgNxBn18Fpk5gBd2dvk1cFMj7lauMpXPlkfPNJUlFSUmK8b2Mkb1zCMGsUmo4Ij5DJBEM3ydvPUhgNVLbAUBXOYojoXENp7lL1w6tTWavE9Q3S4gxNCVqlT6P0OTp4g/j2ywghWO9c48LGOtJcJ5uPicqcVLfBDHCGdxn5Ec5iD/vOf6XR2CYdvEnodrH7l6jmc5RuUw6+R9F/lvtlghXe5Fn3HBYmhRaQ1i8jGle+zylAqJI1b42DxT5R6wJmEpIYHjXNxiwWjyzCPOEJnzSVtMmCcw//n0S3CMMDFmYd/BW6ZYWVzunYLtHZG5jSooOBtDeoqBjkA6zWJfTFCay/SJVXKMdmlh4h7D7d3qdQ+3+G5iwY7X2LSaGo11cQcYYTTmH+e2SWztHpW9QaW1zufJ7S73Bc3cSY7mNlU5xJhspDRLCGqK0Qzo6Zi5JxeMistsvW7p9DTu6SWzUODYuijPA0nf7ai6D5FM3zDLJj4iKma/dwpMdpeszUCAhqaxBsEImK0exNWnaHttHFmN6A8V2UlLB2AWRK5fZ/ZgqyPy+UKkef3mIxfJu0ynD8VSw9QhzOqcoCqZkUwRa6vcXmRhMmNxFGQNy4TCErvnv8+9yf3+FqkbMrHJA6cRlSKYWZjUjiM8KDb9K6f4cLGiSNHXzpoAfbqPAmZZbD6Suw0SSvX2Kpk/FAma+Yo6dnlI1dYrfDOJ2xUd9CliWp7jAPD2jodbR06bAuhUZNa2BLmziPOdMtepd+GxUNKRdjCDYo7aWa96Pp4xV353e4Pb/JbeCK36NveGj1HZSCZO1X0RunKNNHN1s0+89hLGICo0H1AWPoJ45mP5/oxQxx9F1QFTI8Qqx96QMVDN7BvHcTtbf3yGfzmsbN2R1Et0tjY5d1x+F0PiSWq/jFEFCcRst0gq7mYQa7FAKc0U0UHqrzDELlqNZFiniOXsyRmoWSAnF4HzHLKU2fE/0awnVo9D+LmN7AUjl2fMxkfkKpSSpvhVizsaJ7xMUc229RZnPGp2/SMpv4ekC49nmoKuT0LoPhm7S9HXJnOd+vNIds5TNoRYg8eRlRZVS1bZJoj3Cxh++tYBhNhLCo+s+jFicou0mqUihSBGLpaJRMKKuS7nsUmSpvDRmdgVJU/uZPvyKf8LEhhKCmNUhUxLyc4us1tB+yjTPOzzgIl0rqhdtj1d7EDO/A6BbCaZB1nkMKgy13h9Kt0JWA+jFn1/9HKjPAWv8M+vBVNM1jPnydqenjOytYwmFa30AWU8pgDVsaCDPA0gOq2galFmCMjqliC9n8PI4Az6jhO3Ps6ISRptMoZpRVC1UVlItTnNZFwvoOZRWTHP8x2eQ2Ih4iVj+DZ9QJ40MOVMbJYkBNvcoXtQto9/eoyYKRlaDrEdooRGYzhPTB36GwWjhuDcIjyv6LpKaHVpVUTxTKfiHoWSvLlK9C0jQ6H+lcUmjYmr1UR83GHCwOsHAQ6pS6VWOUDKlUhe926FYlyglQdg+RGHgjMLIIbREi4vtUXsBoPoTAxDYtZDSAzkXKaIrIFJrdhoM30NwuonUJd34GzfOwmBDNj6kW98mDPrnTIjUMVBkhnVVUEiOiEKP6NsVkCIC+8iyR12Uc7YPfY1SGbPLuXoYlHM7XLpBUMYFe54mzwS8Pf3z8B/TdPmvOu+uicnaPyv3JFQA/DnaMDl/1EqrRm8jus590cZ7wE+BrdX5K2yRUmofe2IL5IQTry5Tg4YM04PNDROMCxv19ODlAX7zOQXHMyCyo957CDLo4hsEkGuHNbzPME9b99WUkq9siaVzAPv06xq3/hJaMmEqNiTQxLQ/XamE6dYjOsLwWnLyKNA8wVl8ktzo0zTaVX2LQwVsvycNj9GCT65M9hskZlm7xGX8Lv0jIm+exgh5VsMoiOqNe2yA+fpnManJmefiX/iLGdB+3/TRScyBboIINhCrR8xmFsVzrVEJ7JPPK+1EK8u7z6NEJygyW6rMqZ1HOcXUXr7aOiIeo1iWUetL3P+GT4WfubPY7v/M7P/VzTiYT/tW/+lf843/8jzFNk7feegshBJubTybS7yW3umD9IOc7Qd58ioHlcJAMWZQxT7eeJddbgEDOriNG90C3yVY+T+ZuoJTAjO4v04JJDYopSnOYWT6u6TIf3ieNpxTWFqqYw3iCtH1iPWWWDkmjIabXx9v5HfTpbbTkiMbxtzEHr1MMXid96v+CY3fRC43GwVfpRBPatkfgXkOdHDNIM7S8IC8z3OmcRXiEa5xjRII6fRVXgDm+h2ydQ0xOkHmP2VziVitIcrITMLRX0ds2zd4a1XwPtTih2X8OHjibMZ8xOH6Do9k+ACpYZ2VmUNQc1NoWPHE2e6zQygXa6cuIMqXqPk1u9chVSlzFuNJDf7DZYc5ukp+9wTAZEPWfRVkl563eu0H48xnVyYDsMIZIUBURyf3f53TTwVgvqfZvo69XKJVwNhmgZwXe5heJVr5ElA2RWcbw3tusamu41jbaqEBOD4jYo9It4uiAbH6HM92jFqzRn95C1tfRypjV8Q1uBpuceAZDv0uuSWIEu2dv0vGfRp3dAXedsn0VY2oj2k+RB+eoEI/Iz2LXKda/RCYMhBAo9URX4HFBCLg3u8soHnEGGO1LBL3PfOBGSaEyTtMTpJB0rT4aOpXmUPkbFFnMbHoPTZUY/V9B+rsPvyeRiNkRajGikBm56FGYFqfhAeMEGtePEdMJmRMz+NafIFZ96r010tRiPo1p1OZ4bhdPZsgwAhEgc0VNC6DSkJ5FLgOMUuPZ/rOILMY/ehWFTqo5TOu7TPZeZu63yU4P8LUmRZQyaSry+QjXdWk1VpDCgvo2TJdKlGa8jzj+NmpyCxl0kMEKR1XGprdFnCd4lk919HVmTou2t0q+8llKvQZUy81flZBUCZ7m/8CF2MJsYdQ3loPw5sUPHIQPsmOOFkdYusW54ML3OXz8pOTWR1sUe8K7iCp/2KeJ96WafYdC5QzSY0DQtVbwZJ0LtYsYThc1vcVEs9At//tqdykK/qhdFOTcnd+jrEomUuPq+hfwZvcpB98m1eBEaFy1AtTwFlqeQvsqZ0JyZAWMBq/Sb+/irH8B3+lDNEbZHarRkOLoDnQuIbM2ogk6PkYpODj8Q4x8hhhdJ69tEcQL7HuvYxwdI5vPUrpNqqMpwmkgSwPt7h+gWXWKlZceKpxF1ZRFPCRBMIkH+FmKUjpidp+0+yJicxOlFIrifZHCT/ikWFRzxtkZp/EJOibr/gZt492xuxIGmbeJXsyQ81NKvUYpNQpvDSEEQik0YYMsYe8PKcwm4spfggu/QjIKuTF9Ex2Lmr2LKFLuvX2LG6bOpqqjD0+JZiG1xSG543Kn0WDf3sUyYe3kLfThFHXuGmF8DJpOUSYUK9dYWC3CZEZP08jTKQunxXGZotIJbbeP3P8aAEbvmaUK4XvedUJVGOPXEeEpvfomjcYz3Ji/zaFw6eVTuP81pOZjrHyK3O4SVSFZlRH8iM22Jzzh46Yk5ywb4hYh4vBbiGxCt75J4a2S9V4CBcZij3PpMnV55axSAGv2Bk3N5OzW/0RUpNTbV2l1LjJ//f9FEQ3Rdr7M0F8l0fv44yEUMU4J0vGgjEn3vkfhbqKyG6hUkR0NEJ7Gyu4L+L0GZzUX32mTnXyHZLaHrhTOld9Bze4TS4OJ5tKsSqLgKom3RqIyjuaHmN1nMPMJmV4Df5eplBxMlxvWSRlzuXYNAaQoUiPA1B2Ow30qVREX+9QaNaw8Xr5JVAVWQGae/6VP36CUYpyMWZQxrnxHtamkq/tMrBoqPCSPRpRaiK7ZEFxC1x3y7gtUSlCZbei1l99SBfvRHpN0TFvq1BcHxIspthlQdJ+mdFcpgj63o4K3//Tfct5f46mvv4Z38VmKN79N9nwftbtJePoapu5iVp8m2/tfQBroq5/DiIfoJ99EJVP0ZMaly/89s8YlnOYz7Ic3WeQhRjJEiIR689wj92kKm4vBVRSKEkEYgBSKeRUySg6oGTXqeuuR7wiW89ORyhl2rlH3z2GJ5filkg6Zv708TkC7fQXUGpXihzojPeHnDFU+VEEUVcGPisJXe3ss/s3/85HPkqd3aa1UGEaEWlll1LnGwG6SVwXkMxpmA4CsSlhUM6bFiLreomxdIh58iyzoYfQ+hVsK7OK76HtfhSJFtS5S9p6mFIq96JCjicFkdsDnel+gFZ5xGB9iLwYc6zZtu41a7JMI0JVkloyYaFB5PRrG/eVc0+2QWT1m9U3KdI6lKuTiGJxVZJWBkFToFJqPWPsSUFGoireQWN2nOBSSc6LCAnKzTWq4jLMRNT3AMzxMaZKUCTV9eb/ae5x8C72GWPvi8hn+kvfJP4+kKub65G0qVdGwGuz6P+67VSCFQoxvo8ocFQ7Qg/GDbA4C/UEWk9JbI21eIKpK7LLA7DxHmM8ZZjNm6ZiZKjjnXySZ75HOD1gtIqw0RHO6xI1tRm5Alp+wfvhNij/635CbaxTjMVXdpjj3FFN3C3//vyKcU7Jrl8hnJUb3KTI9wJeCW5O3aUZHFFYdU3fB62GmJVXvKfTxTbr5HE1bQ52OyQ8rokbGYl6yOLjOKnPqwwht9dMA6PmUIo0RZot5uMd1u4Ehdc5ZLYyH2UsU83LpMO1rtSfqyT9HaEKnb/3oAMMfBwOT9WCDPzv9GlERcbw44UrzGiY2mqYxTE8YJAOkfpW65aGPx4iTl4nlCrO8pKbZ1OIZVQnTu99EdNcwpreIT97CWXkezDrV0R30wWuoYobY/Arxa7fQNnvIeJV8GJKv2CyEgjRiER6iNXc53voy9dUv4kRTavv7WIVJXkypTpZj8kq2GWzucLr6PFSC+gf0BZ4W4GlPspf8MrEoQr47+ja/sf0by/0fWKbmDvfJmpc/6eI9wo63zX8pjrh78sece+Js9kuPQpA2riKaV1BKIFSO5jVRiwnC66KkidrbI/2f/xO6dURSSyibHouDBd5TX0K0dcxswuDoW0S6hy8t/Gf+MsU8R9/7/xK//v/BKGJE6zKF4SDcLqW/xiQ+Q7YvUzhj6mVE7NaRQsMrFxwmMbqQrOcJ1cEfEiZjUm8FJXIMwySPM6o8g5Nv4CoTw2mhgk9TNC+xJqGY3qSRxGRlSpIt2G9ewq1v4RkBzfomQVEgqBCH30RU1QN11u2Hz0RQLbNWaBbV+/arKmmT+dsP1OUV9xa3mWchutS40rqGIa0fGISl5xPk/D6YAbm//WRO/YSPhV+IVfp/+2//Lb1ej9/8zd8E4Pbt2/i+z9//+3+fb3zjG6ysrPC3//bf5stf/vInXNKfPXoxQ5vcQuk2ef0C6odFFgvBuMwAHU8Lls4pyxEKcXAR/dnloL6Q7kOvFaU5CCGhKilbVxiphLDKkcO3qFkuskjpuBbT4+s8t3aNIYKyilnLYoI8orQ8clVQ1S6ge33Ku79HqutMohPk/D6Ts5ts13exJ4f069soIXAKk2EpEd1riOPvkXs9RiJilB1QC3OwN5BOiyKbIYNVHLOFb29QTjValYFMD9D1HNncoLzzBkrrEogxmhDkRoA2PSCtjbAeLIhq73HX1sUvRJP5hUWLTiGZoQA5u0/RbXJzdp20zPAMjwvBZaQQqMWAoirIixg9W1BJHfP0G4BG3roGQJbXMDvXqEYjsuHSkaGuBWR1CzvqopsBCJ2imON6G5iZIgrOMYzrBJFiMjpgZbOHfvodtDzmyvZVEscjPxiS6RqV16GrEkaWx1nvKc5lU8zxHfSzG7R7T7PnriLNNp3aDlURcU5fQRUVwjBRwlg6E7Sfe+T+ZRmjLQ4BjTKVUOVoKkE7fQVUSdl77oma2WOAUsuFElhutAglf+BgcJCePIzG1oVGx1xGOSjNZpoMGKdjtKqLmQ9pm+9GbApVUmURhmlSKxXdlefQ4mMCHAbRCb1mhIgOqBotyv2QclChVq9gbTxHPbfxSxvFcrNHWj6kIZqAoihRwkYXMywRgTShKKlWvoyGjZzuUSVzUsOlXP8MJjbbmoNTSERlUBV3KWe3iPwaTX8ORhvCQ+CBM0U8RkunFMkYoWt4SDb6zzBORzgIvGxOr7aFZgRYWkAhTaoH8vC5yrg+fZuiKqhZAee8i3zQhoUSGqe1NYaGiScVK0tXzXefnRAM48FyAzWPiYsFhv5Egv5xo2heRJM6QjPJnA9WATzLTjl50H40odGzVrGFQWzUeFtzqahw5ne4VLuGeGArZnQfcXYDnCZZ+xnUe9qqJiRCgiYlCElav7CU2569iVEmKCVxnBaW3UJg4XgrLJIxfm0d3VulNDYpcoGMv0O191+Q3nmkZyLUCZPuRV49exlNGmw3S7JsQFHkdFWJKTUCp4tRpBizGGGfQecc2jO/ioojRDZDeR3IImQ2oXQ8ZJURnL5CMH4bv3kOw+2jwpClB8RyM/edfkdDZ7d2jlk2xTdqGOKJvX8iCMW9+V2SKuLe7B7r3jrDZEDH7H7fplKpuWhuExWNEV6HiYo4nNym09hmJZ0hokPy+YBS09HzDO/BoqMmNBZIWnYToxrTsHwujo8ogy7a2EO+uo/YuoYZvkGjmBBZFnruE2QCzQzIpUHhb6GqinBxxCiRFIHECtYpVUnhd0nsFp6KqLeu0VcWQp2i0JHRPmY2Qjmr5FZ7OUfJxqj5IVExQ4xmaMEm6+4mAzmgnc2xpQ2qQmRTEsvj5vQGlapo2g223fOfSDU94QkAZ9mQw/CQdrGgRcWK4aKdvoGp1Sn6DWRVoHQX1j9PqVlUcqmYqVDMFvuczu7S1S2qvf8dlY6wp3cwhEURnpAYHcLpgNKr01t9CrcIGaUxUakhGh2CaUa38zRmleCjoy1KVKUROy7h8DVs0ybXNIzu08zNAN1eowgukyVHrFQpvXROlr/JMJuRSollujhZhDnZRxgtZDxHX3tx6QyEejj/7VqraEJHSklLrzHVpiyKGEMaSKFRNi+gqQoMG2rrDwMJfpkZF0Mm4wGzWcx2bYeWcPFOv4teCpz6NkVtk6PwBFOzcFDoxZxaY/f7FpZLVRBWU+bpnC+4a5TzPTaCHbT8PrhNSr/PzLxI5ra5/q3/SFEIptmc7NxV9DiDOKYSJhLwNz5NVN9mER9wZ/gdDBQXbA9zvI8cvYlKp5T+Ftr8EMe/uCyA7nCw2COx6yS18+xUKc3Tb4KQFK2rD1Xz3xlLGckpDF9hkY+JG+cokyFNcYhmtR8oOQl2aufwTHeZftBoP3Q0+0EoxBO3+F8wCqOJ2b0KyYSqtvEjlOk/GHu1xYzXINdZmx1R1C4x0JbBdh27iyt9zjcE+4s9aklINP0mfu9TxFbA7fo2ZVVizO/znHBQyRQWp8s0wmYAV/9P5NEQmQ+xh6/Tsrrk9SFuJZCVAKuOJzRcKbiZDDDQ6UuDoeVTaBZxbZvexRVcPWAY7FAP71Evc3LdQth9lNvFSE4Qp68ipE658ikKvfbAziVCLFODxghKJdAeOAcpFMPZdWR4SGgGtDufwhYuruaDDxUVbfPRAKcnTmaPNxUlhcoxhcX71y+yKqN6EFgVF4sfWpdNo43yFYUqKFXBW9O3OG87OGGG0M2HmQ60coE2+N4yi0n3Gs2Vz2ImA2T7GrowUOFdCqERK4UtNEBhpCPG6ZCz8JSVztPLNjC7Tq6VhPYKqTrD7PUQ+Rl0PQan+9QXOwg3xW9fI7JsTpIphdNEzo7YCDa5XRU42RRLcwhUBRufIygK9HRIK03IipK8yukaTVSVAwkijxGaxmwyI+icw1ELjHzpSCaq7IFyeco8n4HdIC4SFuWChr48ZpSfsTe/B8BWsEXLeJIN55cVWzr4ekCURTStBnWzRs9aw9Zs6ladkpLh4oyz9B4rokahEo7TPQaLnJrX4ilvDS2MqSqwixhD5cReg2pyHa2+jWEUEB5D0EYcfQvnhV+D0Q1sc8Tc9JlVivnWr6PaF4g0g6AoabrrxHmKUTURRp2UEk1VaG1Qls0tlZEuBtjNGo5Vw9V9MpVgig9W5n/CLwffOfsmlSp5tvscKl5+JhfHSyGGHzMDyM+KntXHLQvemL7OuR99+BN+SVBKIKsYfXIToZmw/iKZ0Xo4NyhOJ2gXt+k1daxGEx2brtbHtXcYVim23cYUGlh1sH3U/JR0dAOCNeToOiLo4zcuMPX6mJqJaQUcSYvU7jCRBcnJ6wjdoUbKMJpjSo3G+DZuFlGO75AZJrO5gfJWuNK+wkpZYp68Qax56HqTsn6OSthkZYhhNXBqGxhKEXstKEMW9/+QQRYyXf8c51qfxZvvQ1UCIOIzeCfISlWYZ99DTm4ipU7eukxev4wS7/omjPIBp9EpTadBVETL51OV5CpDVx+8li8EaINXUA9SluqGtxQlesITfsr83HvOKKX4D//hP/DX//pff/jZ7du3SZKEL33pS/yNv/E3+L3f+z3+5t/8m/y7f/fveOaZZ37sc4vHwMHznTL8pGXRJjchPEEApumTeT9c7W3NW+cw2sfRHGpG7ZFp7ruLiO9S2B2MtZegTCicPmfRXRZ5iOM38Kd7OIbDfPo2k9kdRHyH5sZXcMMJxd43CZWgXeQYZgNVZki/iwhW8aIBVucSJ5TYbhsldIzeVWpZStm6CnlGk5xRGLGQdRpRRmyOqEd3kCf79PWCrPsUOhKcNYSC2ijE2buOaU3QsmPYfxWtfwFhmxQ66EIQOC2G833GKmM032OrrlET0Ix1ZG0HgHqsIUT58Dk8DjbycfCzuC+pcmQ+p9L9h84iP4yKkkylmMJGPhhsfF/7sAKElMuIeqdBQU5RFctI/CJBUQI6NLawiwUtw2Dsd1kvcohGoBS6FVAIH1VUZHOd8uTBRomhk3gSObhH5W5heR3y+IRmWeFkITMZsDUyMYXDdHZE3WtiZnPUYow0JPXDb1E2V8i3vohXRJj730CWFbP2eV6zXfpWgJrvI50VgiJFE5Ka7tCPIzpOD7V+FdIZyvDRsyGV4S8VTShQVOiY6NERej6lWgyZbb7E4fxVds5uYU0Oqeq7qPA+otX4UPW09Jb/UF/5oed6pL4eM35W5RICduu7yMzA1Gx8+YOjzjSpPexzpZBIUWEsDlBVirb6HMQjRrrPbhlhzq6D1SC3eyg0NMeHwxFCGnSzlBe9HarxCbpRUJ7dRoummIOC1tZzJOEpzcUK6ruHaCsriC0BApRmUq5+Bi0PyXUDefIK+vBlCkqY3EHLE4zJIfnlv0y29ecwD7/KIh6QnN1CWTqbfo3w5u+TGhrWuefQMLHwaEiwsukyx/zZDWSzQ4UAfw01v4eR9ghqm+j+Cr63RZ4XIGFk6+y4K2h3/wicJlURIh5IDhcqo3zQ3uM8RonqkRSY79hyRclBuE9RFSzykIbVfF/KQEXbaXMcHmPqJo7ufey28Um2jY/jmj+L+6l0n6r97pjugy6liXfbjy4l1vQtCI/QDYMN3SBUkKAQ4sE7HYUc3UCVKYTHGMEGooxRZYqyWlyh5KCcMhEe03yMp/uMixmu0yGKI5LGOWreDoZpMxq8BsD5rV/jrlHHsBxq0sNID4lP/oyyLLEME21yB5GCJuaIMkfTJenhN2hkEZluYVz9P5NYdeSsxPP2kG0QG1cpbnyDanEP2buE0iVVJwfNBauBEMuoJZHGrNgdqixCW7sKzhpUGbnd/7668bUavvNoqsKfZv///vO+999Pik/6+u9n6QwmMaWJo9toUqNlL9OOvb+sORVZ9yqugkJ32R+/Tl4VHMcZK14Hjr+FVoRUsov2nnrd9LfJo3vUkhnsv4qe3scKdtEOB1TpObIkRZol5XCEZ2hsaRKz3qPp9ShPJ6j6NQoxw/E7jAZvkVBi1TZw45CozJlWFXrrPJrps+Kdozr5U9LJ64jWBar9V0jDY+rta1jnfxuOX0aUCQUxp8kI3esQxncJzCYb7ia27iNOXwHNoPT65FWGUtWyjy9ipPxw9vm42N0nzS/7/f+4/Ch7EQ9+QsNnpXOZ2vHLSKWo9r+GbvuU8yEymyLdNnnnWXLrgbOZKFlg0e88hT+9Q+a2mUen1DSDQhXYrR3mepes9yKa7ZKJPu74D6lbKcpyCS98iXCywFI6Lgm8+QoM72M+dQnpPINf3yYfvIamu4hojNl7llIP0IXOhruJcfxnEI2opm9Ss2qcFSHa+ufoOn3q1nIuhNRwpc+5xjnSMqFuLPshQ+r07VWMaB9x/FWumiaT5kUss4kudEqjRtl/afnMDBsh3nU207MJoowprC5K/uyXoD4pu0/LBLTl9dMyQa9iqmSCAXiaTWTauDWDsbfGsTBYdVoUztYjY5q0irk5u0FWpXQMHXH4JqYUCN3B2PwiQurUFjP8aIEoclT/InfvjujOHNT1MzJToF24jL61jaZmRIMbCH+NiSrw4zPMskCf3aU6u04mKzS3jmisQ30HMzlC6TZr7gapillkEUVZYEQHiCxEFTmWKCjMJpW3SqkHy8Xs6S2KIkFFA2r+CnJyF2HUkWIfY92lMOo4wmXLfXSbqVQlJ8khaZmw4q7hSO9J3/0R+Eme2c/6eefBNgQPNlh+1MHvO0A4DsNijjg+QjQaFJRY0uYpZwNRhFTSRuQTOqffQ8sHpOExsZKY0qJc+yxluVT21TUNZXep0j7UNmF8G+wmpeGTrb9A4+5/oCoLKFMcJLJ9gfbCIgvW6ZhN0nJOHg8oixy1/gLbRo2Xq4Tz2YLW8fdIVYHVfYbF3lepSxd37UXylc+QmR3MwXeYZ0PyKieI+siajx4fgRCIMmNrskescoyNL6I/CAYRKJyz10kXY4QQGI0LCNNFQ6Nj9hjmJ9xb3KFrd6np744j8yojUxmOdD+SmtPPQ5t8nMv2Du+UUVULBuPXiNBwvBVW38my8QBfD+i5XcI8ZNVb/aH3pgmNrtUnLGfcnNwA4IbpcHX9HFKvU2kOAtCiY0SyVPcS80PofgqPZSplDr6OUeasBk1aXpeaMIjKOQunjTRqOA2fymtjjO+QpBlVfErQfxYZHWNUd9HPfw5tccRu6xKhaVAcXMexCsydFzm2apxZbeq1TfL6VfwiJD36NotsQc1bxxYW5eKMQlroeUzfWgaUKekh7BHF4C2cM0lvpYHTv4pzEFItEhBgJYeI0dtoKqT01rG981RJiK1buLrLKB+QlgklxcOuJKvSn9hWZsWYQTKgZtboGH3EY2B0j0ERHuFx7ysc4fBM+1nGwRmBUaOldxFIFIqG2UQuhuxUC1p2A9KYrNZgOk+JA8V6PWMSDnDcgM7GcxTTN8kNG1t3UFVJOngDu34J1l+kmp2iZROYvUFx/C30YoF97f/IyfCEsHcep7aLX2Zk9V1MJDveOcT8kCI6BqDIoXLWUGaFI6d059cpcoesc4X9aIyhGVypX3sY0Pxx8jjW6eNUlk+Kbw6/xqa3Tc2sMUsiUKCFy7Tjldt/rPSLhBDsFhWvV0P+4i/wOvvPgl+0+9LDPbTxTeT0NjR2UBu/unSIEkBZkr51BDc0fHGEX5b4/4/nKTSddaNL2bgARYyq7XB7cpvpYki/uY2sEqrGf0vhraAVJWvuGsXxy4BCtz2S3gucLI6h+ywNKoIyItFMckBzOxhK0JYaeX2NylnFRWMbk3T/TzCiY4Lu0+i2AcPvEAUdTheHdO/8ARE6zvZ/S8M9hz36FsfzQyQSc3HEwD9GdxvYoQtlgaqtY6YniHSKsALU4gQ5vQNVhTR8DLtN7izFJUpVcLg4oKxKTsITVoIVxvGYhtXA0dzl/ncVownt4bwBHtiKpj+wGYGS2ke2n1/09vWEn4yfe2ezV199lZOTE37rt37r4Wd/62/9Lf7qX/2r1Ot1AK5cucLrr7/Ov//3//5DOZu124+P7OxPXJa8DnK2/L0eQLYP6RSau+C/q4KjlKJSFR0ZsMN7ZImVguhsmSbTacJ0fxntV98Gr/3goGXZ8tPX6Y++y5muowV9BuFdkvA+G3oNJz/FzHVSmUKzhe01qJWKwPTRbQmj++TZEbN0BO1dYsPDCA+QG5+jrllo0z2kqQMj5N0/wol1/N5F8qzCKC0WXoeJY5A6GuXgm9QNhW/WoHkFrIA836NqK4SmQ54iTB2qjMXm08zNEl0ktMsxTnuNkd/FEWB7GrXUobBNGu9sZtkPfoCg5mB0Hh8b+Wnysdt+WcD+y5BMll7nm58H7Qer7uVVztujt4mKBQ27wYXGRaR4d4Hs3fIG0GpClYPboUjGGJlAKcn52jn6teaD467C2jnqSLaHr6OObiAsE6wAWm2yuSTu+UhSqpEJuo7ehtw4JlYD7p2NOB+8RL+5zcxoMJ2FDBYDWm6bK3mPtFXDSBJsV8DKCmJxAo0ePSTp6G0oE/TwgKJ5Dl8UtHWD49VnuWDXsL0VMrdLf3JAMN2nsut4o1fRg1XY/gpM70F0CkJnvvosB/N9KDJ6rQsEe69CFTK1TaakWLMTZiT4WopWjTk1IhbqDufq5/HMHx49XlQFe/N7JHnCmr9Ow258hAp/lMepb30vP8tyFVWB5sA8PyPwbDpWC/IIDBfku7Zdr87RWPhIIem5PbT5ISS3AHC9LnSeYUVB7/QNtCqH8hi6PbACiqjFLGihihg7HXCuGDFbnBHoDcxOA1WOKDyf2oFNI6kjrg8RpkmyUuPYHBBoGmtIdHIwSpjdACNm0d0lOXkVOxmCkLieAwwZDr9HmJ2QFGMsy6NQBhQTIMO1BXt3/ldGFbx09beoDd6kOnwZvb4N9f+Glrt0EIUA+muQhbhlBoAyPXRnl2k6ZV1YBJM7sHYZDAesAh70w6VyKayYaTpl1Vuh5zUAqFTF/fl9psmUtWCNjt2iS5NFHqJLnW6zgWM4j9RPW11iJ1/H0ExM7Wen8vRJtI2P85qfdFtvVA71yEUg6OoeengdmMDoCGNxQtzYwt75Cl7nPU5W6SqEJyANsFIY34E0hLniqAwJx9cpVz9F4dfJFncwhSSzAq6uX6RuvYSpFIPT1xDJffIsZF759LpXWXF7WPf+hGx2Fyk1pNNCOS30toKsxKtyun5AVZWs6x6y1sPQHdTq02xUJcPr/yMnWYY49xv0hyOE0NCDOqiSmVcnb62iwkN6yU3stZdI/RaTcU6aLhD1HY7Ku2y0Nuk63YeKZiKLYPjWcnbYuQKm+/AxnCyOGcRDmlaDdbO+fAZuG36KKn+ftH180tf/INzaM5wlZzy1ehnP8HEN9/s2L8IsZH98F398D7NIaa+8SL/VZpbNcISGOx4R1lcITRM6F6nVWpDOacRvUAJGa4dYlZyFA2o1D5mN0Y4mVFeeodi5QuKOsVsFUtdo5zOq27+HVhYYK5+jmr5OPPwWpb9Oq/c0gW6B1aRWRBSLAbU4Iy7G2KvXmI/e4P74O7TqfTyvjn08wtYFZCfUtAX4JkoZ7KclUeMymWkzK09AKFpuQL27CyubICRISa0qwclYZAvW/Q1azk9Wf49jvf8s+WW//w/LD3pe9dImWDikRcJhOkHma9TiI9xaB8rpcr44uw9iBqEOxi4Tp8VxOsSq2TS0C1iyIszmDMMjjvwujtPB9dpsFDl6u4mYj9GKfdTqRazZG5SyxLv3v5DXdxjOFlSLOUVgsSINivG3kadTZG2NSIWYdpP27ldwNr+wDMR5h7kJVUU+ChFWh6lStHQ4M1K65z6FXWYQrIEd0OYH2MqdY/B0oKLpWdD44KjYh89uMYTRK8tgIH0BvRd+4vr4Sfmk7N7OtrgzvU07kHQMyVkeMinu0VWSHh7dwW0KoWEbOsH2r9LzV9ClTlEV6A+c8o4WIe1MoGcF8yKiFDENBUU8QTa3aDTOw/QWjG5BHHNhtsBa3WZy+z6qW0dZOuMrfcTiJtbou7irF5kVc/TWFqpzHtv0iM9eJ6+vomsStfElup0ruPMDmL697IPXPk298SzHiyMMNHrHr6IvroPXh0pANKSUU4rmOUSeMLQV8eKEfnMF1d3G0wq8d1w06za476sPpWB0k+nkFpZuklgeUzlks7MCVQWTPdqihMbGD10zeMKjfBS7fxzfFQtDxzC093xSIRY5Zeca+spV/PNfIrAE3P8eaR5xGgpKzaCthfR1nzSRiPomNd+Ddhfb04izkHaR4hQTcEw492tUfJlpMmJmKVraEIOKWpFh2gpLhdw1DI4sxc70ddp2m8bqpzi98t9RC0+oR1O0POJ5M8A7eQX97v+O7vZQjS2yMsQydIyTr+O0N6C3zjyvU80SMC3mjmBHnkJ848H9Cag9mKPYGrSWdZIWMZFpkBcVfWeFbqP5sE3NshnzsxHCgjGnbLZWGUZDBtEpJ9ExgVWnZ3Y51/jo6rCPo428w+Nctvdjz1/BHL2CpZkUvkur7T2y1gnQo/6hzulkgjN8xsmYeZGxp3ns1Np03hk7m33IDyCbQ91/uJ7CdAaeBkpSVwvIFCRT7DKhUOCuXEOLZ3i6ga5JjMUQ3w7IyDgxNDa6q8iqQCsXuLbATK9Tru5wrxgTOw5js+RCY5eW06YhTTrzGenKVWQ6x5ACPJ+ytBCAdDfAbYI0OTYszoa3aGy0qA/m2JGGEyWoqgTXxK7pWEe/D0UCrYuwegm/tkE3X2BoJvN0zsF0ADp4usu62wcUW8HWD10XnWUzDub7GJrJVrD1cF0or3LunZ4irJI5I9brfWrmJ29zj6vdP47livOYW9Nb5CLjfHeXpt18+Le0SHnJvUw8eg0xeB3NqjHpPcVA71PqA9anY9TBNxhMDjB6L+C1LlNmI2IV4TV3SEd3sGe3iIIVtJVruF4DlURk0QG6liLaFzCqGStOwkptE6t1nn034f70Dl05w6lyTHFI1dOoMhvpKMTiJlUU4eojwugYK2gT+k3i9jnMqqSmjXH8lUfWcz5OHqc6fZzK8kkQZnPemr7Bf7e73Bev1R7YwL1D0F28Zvex8wY5bwT8/0SCW9dwjY/fZn9RbeQX7r5EHUbRcv/JMUENoXOOhWU+Mv4XjoVxZR2LPeqz7xAWMYmI0CyDk/lrvJ3aXAlHlEJQrr2IGY+xw3sgTWZc4Kw8xtAM1oMNzJUd+mmT4v7XMff+hMppgtOkqK3S2Pk0NgoMn1JlpPP79HSb7SRC+TVEvYfm9xnvf50ym6OkRnf1RebhPRy3j58e4jddcrlNMjnPJB4Rmho5E6a2Se/p31yujyQTeOX/DWUM3aeg3YO0tsxI4jvQbj0c5xdVQU80WeQLdKlzob2DpV+G0W1YvMFQt5mUMXY6Y6XzNF79PQEM/hdgtr9Ub65v8NPiF84On/CR+Ll3NvvjP/5jXnrppYeOZQBSykf+D3Du3Dlu3rz5oc59djb/xOXGhVg22p+0LFLfQrP05aLcPEMcv7r8w2hAvv4VFFBSsLe4yyJbsOav0TKWkut6NsEIb8Ppm6CZiO5V5L0/hHRGVd8iu/DbaOEhaBalt8LizjcZLY7RhMRd6zBcTJjnEZf8HYxaSVzkRON97pcFmxuf47TMUZ1rmOMJelJQ1ZqoyQGeHWBlCfliyByLuLZLfvuPiNMRfu8qajFGO5tTNa8xbz2NEib5XDL3elTlkNzqcTQ+pW9BZO8xkia9+Qna7W8iDANz+zJVZVNqAfcihRIColOU08USNTJTR5c6IraZzWYUs/j76iQIHOazmGo4Xz7nKlumL9RNcnv1sRvIvZfOj+Eg93Hb/lK2/WT5UhUJpT2g1H9wuWIVcTwaAhDOU2pFF10YP6B9aMufOOTN6VukRYkQgsIQDLP5w3MKAVo2Jtn7DqNkSENouLu/RVG0OJ6/xvHoLQIh2dB0TEtCdA+v2UHZbXZal8AMKJwNhGxRxPdwihlp1mAxDtGlQk1fZXGaowUB7PwK5d3/CNkct9ZBaRpleIrSXWaN8wT+OYw8g4bNIo/RpifUjr9GPh/g1NYpjRpKSYqX/z2qiJce++Qkp7cpDr5NWUSEqxOKSuJkJaXtIU9vkMenKLNB2n2J0GlyNzOoRiO0zKFnLaWUK8oHSnGP2uykGHF3eh+A6TziUu3KR7aJj9qffRQeB7t/ByEgNed8Y+9bSAQzd85zpULNT5G1FcraNoX0Hio/WCwXmcdJhBGFiHf6pCrFsZtIVbCYp2gqAwry0ZjCgMzoYRk1irPbRGmK2/8U9UwikhOqMmTqGIxO3kRsfIbGjRitElSV4F5+RjozqcL7ONEZ3vQA2TpHNTsEr08hUirdRZz7c6gyJzHalPMxR4fXQRPUG9sY9Rrl0QyjamD669huiiclYTwniycsDl+GqsR0ZsQnLxOe7VGufwbNXsGVLlo2xRi8TBXNqKwawdrnqNFD7n+VhagQs/uUzcsUZYNy+G67rtGlrvVQsWIYLz9flHO+Ofw203RKy77Dl3pfoaPWsMUyRdtiWrBgzgcRkwLpx2UKD/k428aPsv2P45qfZFt/P+aD9jNVJUZuok/OkEUGucTOdcrRmKH+nneDeRHd61DpLnp0hrb3CiI6RZcVeucKUtlkWYk5uEM5O0IqhdG6TKbvMI9CrOl1zHSAlmeUWYw6u8dIesj1l4hPbpIdfJes1ses7yDCE9S9P4HmJfTes2yZPYzMpm1M0Rc3UUTkgyOS5IzJaJ/s9uuocxbJlecoUw+zSmkWDc6CLurkBuVigD6P8GhybNqM7C0Kvca8BGsyh/AGQj/gfrEgljqX8wJjerBUMYwr8vplAAqV8+b4BqUqWTDACU/RKwHBCnn3hZ+Ld8Hj1Od/WFyWi91xXBETft/fx/mQfDomPHyLQrcwM4v2xhcxhIctbVK9YMxNNLvHqWYzjmZci0fcufNVkjyls/l59JVnye++SVLvI6oSa7VEFAeMo/uUYYR54c/RDfoYoxswfpvSblDIiKLUcYRDoTnkR6/gFCmV5pJ6XUR4hDa6gd97hiJXnLgtpnFMWg65JlyMYINsMcTovUg4GSPjhIVSnNgtbsUzsnjElrfDbBYzI0GLv79frtGjLqFawHDxwf32D+Jx6pc+Ln6e7f5x48exF4cG0/SASbgAo89a6ylKrQbGCnJ+D60QKGsD7n4dNTrk2LRZ1LYJ8gXF8DVG+QJHVMxXXyJMJtSkS+/4Tcz7f4aYTyg7LxA2dtHD64i7/xXLMCmDLbJkgGZ5JGUdY+UK5ckbhPND7PszFtsueu/TRJUg1LuMTvcRmo0llk71tggwZmeo9rPoi2NWzSand/+UzKoxvPA7OHoPFQLhD25fZunDbICSOlVNpywePfb9z86IhojpMmUD6Qm5+Ysx1vlxEAKecfrM3/5jRskJE6/JXXcLO4/wywKGd1H+CjKusFOXSRYynr5OWCTYwRZdcwVRZDRu/lfyeEjhrzLvPIeIThkmc/KT18iEjZUbmJWBONsn3n8NM2shzQDzcoleJNT9BvH9EXpzG133Ef1PU6WwWbtKFR6gahc4nd0hDtagUBiJwB2eQryccyhrSO45+HQwsjOi2Rxd1NDSDA5fgdk+Wfcyp8Z3yaWictdI608RmQ5GYSKDa5SLIVh1irBCO3kFDJfcXgY/VtkJ5d6fIIQiT6dkKy9i2A7D4RxzcZ9acovZPIbmmKx+8WdfkY8pH4fdP87vSj0vyPPy3Q/yks7bQxbrTQL9ImnRogpPEbOQcX5GWGXI9lOcTu9RtztEzassqpSJ3sEcjtCFSTA7o5rfJzn+BspuU9hd8tYWd0RAOZuibn+V5myfVv95smhMOLxDWoQEXpvTwVto7horuca2UGj3/xghDMwypTJttKpCQ6Mc36bUHVTvBdTgddJgg+zkLqIwyOb3iRdThBkQZYJ5NEbNYoSmYxoa5elrYNbJa8/D/ZsIcoaazsjZwlQOs2AVEVkQLfvhXGUswoyyKnFNh9Fozlvjm5QU3JneZ8NXpIuSWtH7ievh/TZSUnAcH5BVOWvu+sP3zcfFL8pYRwhoN13K2ZwqF6TxgiCXjM4WH/5cqkKojEpYD9eiV8QWlRSEVcRoOscoTqnspbOuwMOJYrSz65SjY3I65GYTKzzFuPsNVFnAzq+Qj2do0RFKFViahsjnWHabaHpIImzK5mXyxg63BaxrPkW/iW4YqLhAv/9VKmVDJ8bd+DRn0iWbDbH9F1CzjHD0beRiAGdvgy6JTJ94dMzcbZAJRcNcQ9JEm99mvP9HqFLnONjFMAR2CNHx7GFqZTk9pCwWEA1ReGSNT1HmyzlUTMq8iJk9WEMTlsG6v8LR4pCb0R1WnHW0H7A1die8xTRdKsBVsfZwr0ShSOOSKIvRpMZCz8jEh5uX/CQ8rmOdH8Tj/D45y045ni/3GMroLjv+0gbGxZDD+SE1AecLiV5aJIUii2MWWkSVFgRZxbgQGNVStCE213EaGaYoENEpthKo3tOk3jrDN79Gv76KFo8wu7vo3U1YDEhv/xd0fxVp/RllkSE7q6zH0FjsMR+8hjM6wqgC6D1PdfY21f5XyTefJ56dgR0gkwLb6KISRWtyhyy/R24HFKufoxI/2in/B+0D/Cg+iTr9ebP7nzVfH3yVUpVsGDsAzGYRSoFzegPN7ZEssk+2gB/Aht6lrPb5+tv/hWdXvvyxXedx7oN+FD/vYx0hxMMg5x/7O6qH3XwBQR1ygXZynXx0jFATCk1HJSnGzirWrobhHiHjkvmpxWL4OmkWkncvc+i3MKIzspu/hzDqmCufRgWrRIVEmQF350OU2aCqSiZaA+PkCFHlmJMRsjJZTI6wRgfE8wkn8wlZ/7PUdBMNnSZ97k/uYc5uE0wOMYWObFymSBcUh9+mEAq78zRx4zIWOovgMvE4BnrU1/8PHM/e5FZ0Bqc36bVMZqdfR5geskoR8xnkC6huk177vyF3txBZiFQFxTSiiAwG2TGn0Sk1y6dtrOJIl/kkIyrO0Pa/A1TM0lN0TacsEpLBHsXGr5Hb70mlKzYgB4YffczycbWvH8f2n/D48jN3Nrty5coPlRd+8803P9T5XnnlFT71qU898tk/+Af/ACEE//Sf/tOHn7311ltcunTpQ51bqY8nfdBPwk9alhKD0lvK0uv5ZDmYVBVCc1APzrsoQyYPJLRP4hOG8Rl+NqE3O8Ie31iqWeQLhGEgjr6BqEq0xQGytkp59ApZETHd/TKVLoirBUpzsNwNds/9FsniPvpsiBvOsTrn0YyA8ckfcksv6PubhPM9NvrPo+nP4p6+RlFbJwmP0OIhVZ7hxmNE5zlyw6bUW0ylhvQCGrQZ2XVuDu4tFUJW2sxSj6reRDg1utGMorbC9XhEqkpUdEqzZTFNxnjRFNv7DKqsyJ2UiRGz6nWwtRpa4zLn3FWUWr4YEZLKMZB5BUX5sC6Ah88PQBtfhweOOfqqfLQj/znk47b9UrrI2gbMj8BfodS8H3o9E5uG1WCazWg5bTT0R47/oPIKAYY0ScgQCKTQlsdRcZoeMUknbNptkjIhLQvOvBaxbuNTcRadUZUFYRFTbQSIZkB65+s4Z0fU9IrQ6mH3LlIIHzsa4o6PsKkIjC0KKZG2oBpnYBmUSUJs5sRlSOA3obWLOPgGZbDOuHGZE69HPL1HY3KbNJshkznl6guU4SmlZmHW1hGDt1Gnr6M3tskaF9A1wWJ6m2z6OjYlx2XKaPBdguZl6s0d+rVd3LM3kWaNptVA9T9PqHLK+T0EAltzUApOs6PlQMUM2HC2ke/JAa5jAAIpBEpUDNJTmnr7kWN+Uh6nvvW9/CzLFeZz4iKmrEosN6eaDZFkGLf/Z6TmIvvPk658AfU+KfTcXsNop1AklMH2gwVeHb19jujWf2RWpmA6eCtfRupNJt4aRXMOmkGhCfxygpAN1OgGoaiwGx2M5A20qw0m7iqlcjFaOdPqiLzM0PIZIpuipI6MT8nyiLy5RpjOSTSHLlAdvYIUirbfIxEKNXwLX+vSyuok04xW81lU8jK1aIJf38b2LyDWP006eA3TarBXLFgkExanGlrtPD3dpDz4U+rjm5hKx1n5LCINUbqNKisKFLJxmXz1i+RCMsmGgKKut9CE9n0TGoEkzELKqiQrc5IqwRYuNa35sN4fFz6JtvFxXvOnce6KknF+hkTSMFoI5INxpPpQ51Zo5J0XEF6PanYPObtP5XSpgq1H3yfoZNZSpUVZCmnW0bIpWZWSR6fUGptk/jqdNKac3SOMzmg0thDYmJPX0fd+H1PX4PBbJHlIHqzRMF1OGhsoKWmsv4h18j0Kq8WizJk6q7i2x3B0k2j8Ldrn/zxkIeX0EKU5qNkeWrCBa/pk3TbpxXN8N7zB8eguW7RohyMur14is0r0ZI6tu8gqo3b8BnmVceJ1EQJMIWiNbjLPQnSVU/VeIFQF5CPm2YxafQXnwXMQSAzNoCwqLFUspb0xENEYVSnUT0mI/5N+F3zS1/9J8fQaoVlDN30CzQXTRwgHU8L1+VsIoejt/hpvz+6SlAXB4oiGrpGWGZomeXN+k0IF6MEVrFlOq6mj+TFNLSUpQBMFST4j37uFJQWG30UJSXX6KrLWp4yOsaQkj4ao+QkEOwgJpVqm0lHxCbnbZKB1SddeYsdp4938fcTkLvbK0+SFokxOKA0b1j/FfHqHnubjGBYtq4MmJHW9+QPr5qPW2c9rvf+0+GW//x+XsJwh4oxK6aB+cLoxX6uhiQFTFP21L1JiIIqYqtKhto0uFFU8giKn2dygOnsDkSc40SnHRUTmNKi8Lnv5lM/mc6zRddLBa1iah6hCzuwENT2j3z6HOruBZgU480PKmsfR1jPcO4qo6k28JMQ0AzqzfRb+GkL3Wdz9feYoFr1n2GhcJshiOHqFYnSf3G8zCHokiyPm5YJubsHxN9HxUJ0r5GbnB95zVr+E5vSXqdY1D35IW1UKCruHEawuA9ZaF6mqj1o7H55P1O7TEBkeYMxv0WCLyFsl1iwy6WLv/BpKWlTta5QYMH2D8N4fgpCkKwVlp4MXDRGLGVUFVjIDo4YevU568hpa9wpvZUOs2kWuBqvo1/8zem2D9O4RrU4D4j2qdEi6fx1n53MUdpOs1mI2vM6O00chUJVivDgkdjtUQqEbOrLSqZoXkOUbYPoUdp+kirkf3cUuC7oqJs1ntLBw4xHoOllVoucLJhLcMiGxfSaj13GnN0mcFc5rdapKYQxfowqHIAT62qcJDZeD8AA7GeJpFr1gE8ffxDMay3qrHmySKVBF+qT/+hB8FLt/LN8V7ymPvtrG2m2AJrAOQoxZQaJyDsoQwyhZRHMmfp+FiljtXKSwmtzNQ/bDCf3ogFaR4Js+5uwWreEbBIsBYnEG630yb4tpuE8zGSLzGDs8hugIQ6/RdPsU030Wps2RqhgnIzzrBLkYIOMxZmMLcfQGwltBb2xT1HfJvA7JYkTs1Ema56AskKPXMHQde/AWtaBPohRrZovcdrGyOeL0laWzTPM8hXDQ53sw3YPhmzTqKxx3LnDmd1l3Vqi997lgcb52kaiMqOk1hNKxNJukTGg7HQzNouf2fyp1+46NjPMRp9HSaUMg2X5fetxPgsfSfj8IqSHa11gRBpXTpHQu/tByC/EB654qxzj9LiqZoNc3SRtXATCFQ9dcZZHcRpc6NaP+8LtCgFoMKOIFRTxlNv4ek9oOW6ffZZ7NsawaUvPB80EWVEjycB9p+AyKBXWnRVbfJqifIxE6RjogKA3m9/8AnQLLrpMnE7SVT5HMxuhlSv36f2ajfRVT/gnDwSto0YDAX8OevkUVT8itGqq2wcz5PCdWh7LM6Wklavg2p+F9ktExbvAC+YmFtVg8MvRQmkNhbyHtJmrlBQqt9kh/4cmAnWCHpEppmW0OF/uMkwkAtubS0jsY6SmiysntlXeDPjULxdIdRxPyPc9esOOdZ2bNcDUXHeuxsLfH1e4fx3JZ0kEISaUqXMNHKcVRss8bk9fwDI9S1pj3n6fp9rGnt5HxEMfVKTSXpH+emlWh9Z8D7yr5fknw/K/gTN6iGt8iScfM3BqFptFoNhjqMaK+RTB4E46/i3XxN5FFioyH5OmM9PgPWOM54tltqsNv4Vh1ijRCy4ZUYQtx/F3KoEM2vUey/Sss8hlV9yns1otcqGLkcA+oUGkEZYp6oABbqIzT9AQBdK1VdKFRUTHOzzhaHOEZHtveLpIPv8b/ONXp41SWT4KXz75N314lMJaiK8t9L9Bm96i8lR80TftEqXtb1Ee3uH7yNZ7pf3zOZu/wi2ojj+d9KU7SQ0bJiK7bo2P0f/RXHn5TEtWvYeku2sHXKMZ3EF4XNY3RejXKQYjRq5CjV5BJjDBDzEWLkekTOR20xg6nVUQnTbEbO+RJiElGFI9wNIPCaiJlweHxK/TdNmb0ewh3B725iZbPYXGMbzqctS+QxqcMhmeMdItztUus21sMklNKVZCOb5KhsGwflY5w1p6lnN1f7tkaPo1n/xpneUyiOXSqEik0CrONMnt00TCkTnN6yNniCCM6oaZ7GJZJVVuD1mVKYVMYFmZ4TDm5jxC3Ye0FjhbHlKpkGI3pNFcwHow9KmEsFXHLCt+sMS1znMmbGBgI6SO3fp1S80hUxDyf4esBjvzh2a4+VI0/lnb4hE+Kn7mz2V/6S3+J//Sf/hNf+cpX+Ct/5a9gGB9NBv/GjRv89m//9iOf/fqv/zp/9+/+XT772c/ywgsv8J//83/m29/+Nv/oH/2jj3Stn3cKo4Gx+iIiC8nfs8BgSQdD6uRVgSYli3SBm4XM0jF1q44oc6Akqiq05jbW+CYEa5Rnb5GnZ0ySCUQDvqkJVvpPYzurlNLmrrDY0AJmx39AF42mYVA0z3OhPGMW3sOOTjjMzhgUC+arn2G1uQbTLiRj7OYubhxSrH2WabCF2PpV7kzepPTXqNXOY7lXqMI7dBs5ab3Jm9WYrFrgyhZu6xqH7ox5PkdRghKcegGLfos01pjW11hxehQUzOf3MZwWov4cGH1yoYNaqkacREcoI6Xs5zTMOpvaKqJSIECvOQj1ru2KMn04gFs+ryf8MBSCrPkUsnGZSvzobkgi2fJ2Kb3ioRPUj7yGgi1/l1k+wZYOtlhK86Yq4WhxjC417iQn9NY/S7U4YW741KWNRBK0+oRaSlBEOIuKQXmEuXkJkU/wlMR0VhCGv8zhbTo0Gkv5UdVf4WhVMS+mOL1rmLNTzPYud4oBu50doqPvYVcxYfsC03hEo3eR3HBoTe/ST0Zo978Ouk0uBNrV/54iiZmYLvHZG/jNdax4SuWukwarHJy9jYGGl8/wa+tcFxWvJ0OebT1PI7hEvZLUkzGqfYlMr9NCYdUtNKlhC5eKktPolKIqGCVjOnYPV/gPn5+nBVyoX+QsP2UYnbFIY0q/pGeufuj6TlREWiYERu1HH/xLgmd47AbnKFRB091ApApt8hYqHoFZIUfXkd3nOVM5ucppGm10YaCEJAvOEVcLNKHzTkK7WRlxp4hZ5CHNyQ2qznM09A6NlS8SaRazIuFebZPVUtAcL9DOfwHXCyDcJz/5BkfhHm6nRWZriPAe1XiMsfUZ4iTG6Fxgbth4u1+hSEMm2Ryp2UjNQF8MqcJ9VOs8gb9BbhkcH36LKHqbc92XcIPLZOUxahCgtMvg1Cm881gXd0h2BhwlA+KTbzPVBffyMbtEzNOQODwCt00rmZM5PrrdpkLH7FxCxGeUtU1KoTPOT7k/Xzr6bgTVB05kbOlypXWNSTKhZgYY4meXFvMJH51BeszR4hgAFYAhDfbDPRzdZdPb/oGRyB9EJU0Sbxfh78KqQlBR/ZDFtVLzKTZ/FXH0pwzzEW8sDjGb29SsOlI6zIuC3K5xd/QWTv0C54ffJTn+Dloxx+xew7jzX1BOk2p6n/1sTNm6QrW4y0JBGo+o+X0KTVK5PY7CAVbTRvgG43lCZVqY6RTPaZM1rtG9rBFfm/Hq7AZxzcDzdhCihmV2qIKAeusKfmuO0F3U4DVqswPsbEI3WGVeO4ddVfizUyKZMU3mGKok8deJi2Xk4x0luKhSDGEh0Wg6DW7OblC3e0h0RDxFtS7+1BzNnvCTY2DS9NYZr77EuIiR9cvoCPaje9yc3MQSGm3d5gUlODAdXlvs0+peIWusUFJxT5Wo2QFPX32aZulweHYb4QiMeoN2tkUa2MztBtG9P6YoK2qNXarTV5YJ0O7fJmmfJz99FbHxOUSeYHcuQLBKPHoLPVgjjYdMq5zj6ISN2iZxeExcLqikQk+nCMNCFCmoEilsLjQuERcRnh5gCuuTfrxPeALTYsTd2R1qlUOgmrhagCVstA+Ys3hawJXmtaWClzCJyMhnN9CzAfUiB5FD5woqz/CaFykm+5imQ6ZJ2rpN5LZ4a3oHV3NIFocM7TpB9yJFsIlYe4k3VIrfO492doeV7S8jypxISE5VztuTuxzULBytw3nZRR58FZIhVr7ACs4zKGKSYs54cYtMF1zW6mgC3KAHFOTeCoWoUGdTbN2misagVYiz64i1zg92+ERSmM0P/uMHUAmDtP38B26S/1Jg1cirmFxBieS5xgUydE6jIVX3OUx77eF8WM8STGmQVTmeUqQqQWoaVWOd2egNZOsqjspZoKMaW5wWEW+kZ9TGFRurX6FaucpYvY79659HLsao2KG68b9htq8x0mzS/tOkg29zFh0j8iktfxdN86gjSLKQonIZpCELa44wO4j1X32waaW4PnuNm+MbeIbPeq3DmtvieLrHRvs8Rjgkb16k0E1aSuL3X0LMbzA7/DZpfEZ9/XPIMES1r6FVKRXG0hiqnKxKmSmFXHkerUhodz9N7T0L4KW3AZaCak5Z3/2kavEJjwFiawvvr/3fEbqOUd1EDL4NSmFcfZFya4N5MeM0GZPZTeZSQxMCqUqm0gRNo0gzZvkYJ7fIVEq76lDzGoSHI8zWLqbVRXYv4072eFqDtLFLPRqB4WO11lGFQM0OEHaTcH5Ma/3z3ImPcKoF7uzuUrXSsDnrXEIhKOwG5eZnGU9ukTs+A0NH1VfwdJvWbEA6u89ufR1fc3Hq58iNNiWSwukivHW0+T0IT1DBDkpqFIv7pOkAFVZobpPY9NHl96+nO9J7ZBNp1z/Hogy5rF1GE8aHmjv9OBjvKYMpn8yzPyy5uwHuxo98P86KMQeLA3zDY93ZehgEqudzVHQGgJodUASbhCrD1wI8GXC1+RRKCbQHc95JfsYkus95x8WdQeSvMlaQJGMOsimSjCo+oeH4jPUArbFJvUgYOHU0w2G02GPibJAiuWR2aAoDTw+oDa5zHJ8i8xnUNvGe+h/Q7A6yMhHhGV3dR5sfkZcJg/2v0eg+jValYNXQlERZAdJwyd0eOhIpIVUFhunhGwFuy6ZqbGB1trEMjTLKHjqUlZ0+wteoVEluvessvyjnzMsZ4/SMslSse+sYwnrETnVpYKQniKOXAYXRnJM9cNjrW2voUucsHXC4OETzdTy5XNM0hEXb+OA04k94/PG0gPON85ylQzShkaqE02iAIU1OFqdcbjQpnTX2sxlZkdBx29TSOSeuw+3B9zjnrXPJ7KC7baJrJverEeXiGEtqnJYRlemjBt8lFBGBu4bUJNnsDmX/GqqI0S7+FmUek6GQ0SHJQJGevIJrBVSajdHZREiPyl5HLy4gdJOkscn3pIPZ2KFqXGRFCeaqwKl3scMxora+DAJ5wDAdcBqdAksxhSiPiIqISpaoSjBNp0T2Al97sk7/80qlKt6YvMLTzece/UNZIsN98u5zH/zFTxq3zc5hyJuLD5eB7AmPP6lKOF6coFAchoc0mk3e3bn68ag0F4wammEDIFe3sX/reZTUKbmOKhuEe19D33gKvfsUtVJgUjKpbdNOTpGWzSxNCJ0e82hAJSM2vVXSxjrF+C16bo8mCq3IENkIMcqYZiOmponmrVCvbxEIhVQF1XyPwtsgUykH4R56OscuE9ZURXX0Hc6ykLD/LNrl36HIY6zaLt8dv0VW5XTsPqawaBht4jIiqWJMzeJK4xr58TdJqhQ12+e4sYGBida5wMgMmE1eYcPfpP1AGAhVohcpruEwz0Js3cJ4zzOtpE21+mlkMsFwWnSzM/R4hNBdCmEgVElJwe3ZTbIyR5calxvXHjnHE57w0+Jn7mz2T/7JP+Gv/bW/xj//5/+cf/gP/yF/5+/8Hf7CX/gLP/H5hsMhtdqjA6Pf+I3f4B/+w3/Iv/yX/5LDw0MuXrzIv/7X/5qNjZ9ePtqfV3KrA9ajkcqmsLhUv0pWpSDgVnaTyGrSqSmqooT+s2RVzOH8gHrzPIZZx3S6RJqGzGM0r8k90+De4j5Ts8U5W9HUdHzDpcpdDMumMHzObJ09RyL9DiYZY/0MXwg0VWGM3mS4GOD2LpOtPouXp5S1Hd5IZySzO/TrO6SWRZzHaEYbvDrBZMpxcYo+nRE0LiC6XXY0l9rZdRKVMzebIBQdt0NULthTCVPToeuarLdXSIqQQlvKRmZlQWU+aA5Ccbg4QAnFnfAeXa9PIRWdZh1buEvFrE6wTKH5zuS2eXEZ6aTb5O6Hd8b5ZeXHcTR7B4H80AMUA5O28WiKAF3oWLrJKBkQVyl2cI5e6xlMaWEJh4qSucoxvQbB6BjNtbHtLczxLSq5SdXYBbtPadZBKVK7hQiPQHeYex2Oxm9RGBpvhBlrG0+xyEOE5pA4dZx6n6S2xWB6n5G3QmK3WC8FcZFj1ncwxnsIv4dd32W/d4U74YBwtkdfKIJsTPvSX8DpvYRSFZrTIk9nzNc/z20gKyNWDY91bwOETdp5gaX2D2QqJSpDXM1/uJErkQSmzzybo2saxgcsDHpaQFQskEwAKKvy+475UWQq4ebkOoUqqVsB/c6LH/ocv4is+KvEQQFKUNMbhB0fw7FwWKYBoLHNlIK787sApE7ChrMDwGl2zGF4iBSSi/WLONInsRp4rR3K2T5V6yL6A4cqIQwso06lCrKyoFz9FHRLcs1Bt3sY42+RT15BM7skXkBLRSTxAZrTIs1TZq1L3F+ckBkOgeHRzmMiy0F1P89WKSjMNqJSVEZA0X6Kk3zEwq6BZnJU7xIEFadhhd2sUaNJ5m8yY86auc799ISjIqK28RJvnr1JUkWsFBG20UR2L5OWGfOt/4Za/SrygRR8FpyD4N1o6ffaZFkVH/isBYJz3gUiK8KS9vctsOv5DAQU+pNFlk+CTKWExQxHcz8wuqZ4Tx1XFBxHA9IyIy0zGlaDht7+UNeTVYZQ+VJR88eI4sz8HYoLa0xO/5Dcdnk7m/ArCFJnnbBzmePZHZTX5mx+B6OMqNXXMeIRZbBKuf2rYDcIvRUqqTFHsVK/SCtNCJGM+09zSMm2ZtEY3cB2Osj+Uwx1cLwamdWgbD2NKQ0G3TVeHt7Elzl9Mjq9ZzBq5xknY15PD7GnYz7V/DQlFZaIsEevYxU5aX2dA2HQsFoE7ct4833Wes+Q+FvkKmNg2mjCwhTGQ0cKJUpeOfse83TO6WJAff3XaLU7j2VU5C8rZ8kZoyIDNGQZ09XqWJq9jFyuchgdEbhb9NSUdX+Dt6e3CKwaiyzCEAZpoGH3d3CMDnrHw18cUMZDnP4zfCMbMIoOeWHjU3SyjMjvgx3A+DZ+4zk0DKLdXfYNj8bV36HtrONJk9HihLy6RW4HDAzBYXSApkmEXidw28gK6D2HCLaouTml3eI0G2FpFk3j3bmJQj1wA122T1ll6NObQEVRv0Al7U/ikT/hl4ikTACoqNiP9qDUcQ2X88FFNPTvSwshlcYwP10qqKqUUhrsiBzGr6FWP0NVlZTty1S1KwR6C8IjYrPOfjxkFp3Sr60yTGfcdZssDI9+cxdlt5nYNV47/jOSMuHzF/88TpTQiAZUpoNfJew2+sS6TVq7wKLMYLHPZHGKJW1Sp0a9yhhkMWdlwTQ8JLNi+rZHzfap915CVSnCW2Oz/2n0qsQ7eWs5cbBqzMoRUR5RN1sPA3Y+Kr+UjmYAdo2keZFTSsoiRamUMItBs4jLlN0H714hQDbPs17G5FVOVD/H9fF1bMNA+m1G+lXuFHOuFjMaVY7SHYpaD60S+KZHpDK+KyDv7hLoFdeEA84u2kv/V96eHeF2NzkxBK7bxEgGpP46UWMLO1ugEeOdvUWIoEznHIT38cwzdCw6Vg8pJHmRI4QkLiJKv8+hlLSdiMxZRWxtorkrxFWMU8yYDr9LUCX03HXSIieQJokq0MqYqnMFkURg+uRWDw9Fz+0xz2a0G5cp3jcWrKTFtH2OoZzgadZPoL/xhF8U8p0LqO0LSErkvRBprEOlUGsbFKvrmEIhhMARDsqsMKSJIUzKsqJltFnzLBq6xl40wdd90ODrZzfZ7F+jm2e0W1uo8A52OKJuNfCSCVXnGnn3aaxiQKl1yBcnjM/exLNcTnSDO2WCV2msSEl94/MMgzVOlGCRnNK2AhyVcOb3mFkuL8/uUFYlDbvJF2trOLNTytZTlM1rVCwVNPV8ghYeIBeHVN4qdC5SORukUhG5TbLZXQrLQ9htXGGQqwyl1A/NHqILk7re+tjqJZANztXPU1UlNb3xsV3nF5kf9X4UQnCw2H8wB05pWE0CrQFAqfvodgDJnMprcWN+m7TKcQ0H3/TJyowVZw1NuCAUR/EhjfCIg3DIRvsKyqkzNRtUUqKCHkkRoQWr7Gdj8nSAqUwKf53YahAWIfXmZTpFhhOPUYvbfCudYAmbp+rrGI1tkjImb13kblVi9a6yWVlk01sYiYuMTincPoHXw1Q5Y9NFXvkfMMJjoMTovURTr5OlR9yZ3saUFpc6zxDYNWZU1L0NpF7DrjuE83dVzgXfr7xdkHNnfotcZeyF99jwtjiJTmg1OvTtNWzNQZc6vqwjignvLO6LPH54jqVDnyDJlwHlw2SI5z5ZM/pFYRSfMUrGjBizW9slsHw0TbLirbLtbZMUKSMFnm5xEp9itq8QS4W0HSqtInZdTjlBVBoCCPxVcl2y6F1hUib40QmmNKnSAWEF/cY6qR5A7xnE8etUArLGJsLUmVSKWn2Lym6iNS9RrHyOsoR8sU+48jvkSpFbDusIXC2gY/aZFWPuz+/SSce0LQvHXeG9gfmVKMhUjKO7FORLRzNREmcLfL2OQGI9mVf/XLO/2CMsQra9RxVFZbiPUAWV+7hmXdLYqST/U7kgKiJc/acz13zCJ4+OgamZpGWKo3///suPQ253MXvPUjW2waqTWV0qzWGcD5nNdJxFjfrKRRYlWE4bv/4ChoBocQupJKXhcNi+QF4knJud4uYFmSa5Fw8RTo9mI6Om+4gkpihDIr/GTLY4md5BlgtE7RxGHjM/+SZlEeM0L5HaK1jSIzChEILIdpmNE5I8pDe+CVYL2b7MCEVSpMyyGYERIOVyfL+IDqhNblIJjcTdwOw+RyUFwg6Yh8dY/jpnQBgdYUqH/fA+7dZF1PANEl2SGhY7Rp9ZOSXM50yKMS2jjXgwfyiMBhiNB5VQgwu/gwwPwWlT6DUUOaVaysuXqkKp6sNmUX7CE34sfubOZgDnz5/nX/yLf8HLL7/MP/tn/4x/82/+DX/v7/09vvCFL3zoc73yyisf+Pnv/u7v8ru/+7sftai/NBjCxNCWzgmXG1coVYmluRTpiPDwDymjYzQr4FbrAqurn8NXcL+YkrgNalWGY/r0yxVMwyAqQqzFIZfmJ4gqRe8+TZhPWFgtqoOvgbfCNy2PFU2yatUJzRrR4bdoGE2SwZss1j/D3fgUP7xJw1wuiuwv9vD1GkqDVW8VIS0MzaVhNklQBG6Dhtlm/ez2UlksPKC29iJOsEXfXOM4PSA1c+pGjZ3aOWzhYhoWhbfsbDtWj7gKAXA1H9fwCLOQht3AEDqO7vxQNZxCr1F0Xvi+zyfFGWEe0rRaePJJzuGPi5KCuIyxNedHDmR0TC5ZDQ4Ov4au2yRml8ruEBZzNF1fSo8CrSJDhacow8NKTrhf5bQ0G7tIqeZnDGuKAyFpFjqrjUtLZzhVYGkWErB1h6iIiKo5Sbbglu1zbefXWQiNeecyIZK+tUJ/MSAPh4Rul2Dzc5TzAzTDYd1sMNASvpeOeLu5xaa3QsfyWUlO2XbP0zj3F8mLOabR5lo5JcsXrJQZ1mJE4XtUcin5XlJwe34DO19QJCNWGlcovF1A0LdXOUuHpDkMkhPW7E0AKlUyzJeqZ02zRc/toVRFx+5RqoK4WmBLF138aGXKvMop1NJZJC4SKvUJ5M55DNGERkNvL9MLkXF9dhtX5azZPs3a58g7z1PwrvNUoUoUFVG5YJ7PEAgqVRGVMY70UZrFXbdP4bTou+2H0Wna9A7afEhfxay6EmO8B0UGvWcxyggjGuFtfwl0j8xtszh9Dd3u4Fs19NUv4sZTTqqUUiWko9sk/hYHeoNJOqXtbiDnE0TnBbJ6j6Fu4utd7jcugBB4dpekzJmWc26SM85OWIkVn/bWSKqErMiWDs7TuwyiAc/WL/AcFmQxZ43L2HaLhtHH+CFKNy2zQ6EKlFK0ze+PLJ2XE/bDPWzdZcvbedg/VBSUqsJLBnDyKiAwVp4nt398iecnfHQUinvhbRZ5hC40Ljeufl99d+0+oJBC0jTaZGXOIo+QQmLJd4810lPk5M5yMtq4hOL7055pxRz9+FuoIkPrXCLzfzyFjFAlvKEK5qbN1WCbrrmClD61nb9AHt0lmt6kCg9IG7scaRaR4WC5PTrtqwRKwwt2qbdXOTOmGEWKYTVpWgEdzaVT5ZxlU0xNxytLzLIgkorp5CZ1u0bptrHsNWb5iG1hMh+8haaZ7DgJebPOnfQuw3iIozsM/FMGyQkBGW0paNTWyEa3kc2r7Md3setXaASfQyodoSLuTO5SKIXQCs7Xrz1MoVBVCt/wmadzdKljCuOJo9ljhm/4jJIRutSREnKVsm5vYa4Y2OmYhrqLrUpq43uY0TFDLcfVE14QNVrBCgITL1cIFlybH1Mc/Smlgmp8i+76C8jhde4mU6zNL/PtMuFq/2nM2jZDq45y6hzkM/ajCXpV8Cv1XTShY4V30UyXheNzKgSXvDX8qqSmBwzP/SayyEmEiVQpt8uMYnEHHYtKKTZrBY500aXJ3fkt0jJjw9+gobfRwz2Y3ANAF9pDtYEnPOHjomW2WRQhlpRICqzkBJVbVP42zuRtxOIU1TxP5m0BMC7OOAwPEQikBsiSaTJGFxbi+G3ExT9P3np+GWRjtiib59k7ew3P07FkQXX8MpekgbP6OeT0FuPxTSxtH99f4StGjXveKpU0uFNr8nTjIpy9QjLbI50e8ivbv87M7HNSTqmvf47x6G1kfQfN62MWKSO9QBQL5qoiMANO7A5T3cI32vTev7u91kSVMTPL4RsnXycqInZru3xKa0EeUgWbFHr9Z18hP+/oFln/WZQuiXUTT/OQYkFWJSAr4iqkouRo/B3s4XX6tR2OvTXuz64TGAEKeK2acz8dULfqzIWJu/FF8jykF2zRqkpaZgc9GfJUtmAmoCxS5GJEePIK9dYFLvSfIVmcERg1Fo1dEs1lZDiYwQ53w3t4VYX0NzBNj8DuclbMOE1OqOlNFIpVe4Pd4DyGZuCZHpvWDrGKMOuXUJpPpBSH6R5n8RDz4I+wS0UpTdbaV5DN80wMh0RzMJwmTW8XEbw7frPDu+wsjgjdGoNsjm6ZjwQfxNWCO6M9prOIpt1iy/3hY7dfWgW9X3CM5Bh59hbYDfLWU5S9FzDKEFRJ0dqh1Dxc4FL9ElEVMozOEELQcTpIIXFnd9HGd2jlc+zes2S6T13XOB+PifKQ0/o57PFbaJM9RH2XbHoD2+pSpSmi/xR5f4ezMMEONtEsi9vJCICeMhhUMZsbX0R3dploENsNquQUXejcjGfcd3xclVJWOW23y7a/i+5uU+t9iVw86lwpZ/co4zlVsE1a77FveNRkhSkMvm7X8La+hGl5tNwOMhtzFp+hFKxan1xgtRCCmtbgiSfox4dSCs/wScsRUkjM98yBK2lSrHwWWcaEAv7/7P3Zj2zZnd+Lfdba8xA7xoych5NnHmpgsYoz1d1utaTWYOtKur4GriE/CAJkwJD+Bj3oSW96sARIkAzBhg3LQjd8JUBWX6kHdrObM1nFqjp15pynmCN27HktP+SpU3WqimSRzSZZZH6e8kTuyLNz7Z071vqt7+/7zcb3AUjUlMPJHqa2mOsZUhvkVY4EhOGgVYGSHp4ZcSU5Q0abVP4Gp1XFNGjhZUPygz8Ff4HK+6t4lsMoH6KylPp4n7Kcc9p7g6qxxtCwue8scPnm/56d6ZPz80DTtSJKb5u8tkamMpaEjTndZ7lxhWS6S5nPMeJjHk/2SNMhC9Ijblxld7ZLUsxZD7aY6IxO40WaQuDG+8jd/wSNFlZwk9xdxp7vIfr3wWuSt++gn9Uoz8VoprSf1S0jJ0Jrzl2839foUvormPUpokypGleeG3vP8JFCorWmZl3U9D8pZDqhl55iGTYdexFNxVl2itaaBWcRU1go3qtNV5QUKmdezkB6PBg9oBt0iIVBufQCx9MnzIoJq/VVri7cobX/DbyqogwWEcN7lNMHOEtfhJUv4VQx21WKH21zOH5CZruUJ68za1xmIdpiNDkkWrhJpUpO27exGwP0k98jrm9RbnyRsPYyGomVnTISFb0q5puTR5jS4FJtm8LULDorpFVKVCaUZ2+R2hFBCWL1S2gNBTm9eZ+sygDYtDZ5o/c6aZlyvX2DLf8ytrR/7Ib+C36xeGv0Bpa0WPGfnwMYkycA6OAXt769YURoAfcnd3mp9crP+3Qu+ClhCJMr0VWSao5vBs/EUD8eAm3Y566tVQneMmYxwhm8idQFx9E678zPWEjGrMQjhsbbxEaAkoqj5BC7svHwWQhWmDgNQm2RB6vM4jOkFlTNy2RGxLJKKR7/HtPDP+K4vka89hpWsMz9+IB1VRCaNQIjIlVQlzZbTkg6PcPq3KLSAsOu0VQlWpssihA9nVAtLNKw21imzVq4cT4/BtzZHkdnryMwWAuWCfFwDZfZ8pdxixmn+QzLsHGVQHE+58udLv1FzcH0EDXdZbtuMEj6TPMZfQbYdetZ48EHKdxFeN/+lonFVm2TQTakbtexxYXQ+IK/GH7mYrPf/d3ffe7ff/fv/l1+//d/n3/wD/4Bn//85/m3//bf/qxP6YIP4AgPQYGRjRFpHzOfkp6+iee32QzXcNtX0EqRx2/gDO+jlUaPd9hafoXDYsLNSuN/7/+GgcBxInKvy34ZY+1/hUFVsK0FW60NGkrgTvZpCJe8eYXe7AjbX2aQDpmmJyC6WNIiMlv4hkta5JjSolA5ymwjFm7R0BOGhkUgbDaEiy8dqkqyHK5S1jYRVodZuocvBNvRNrZwnm1kSwwWnVXg3biUJ3gC1t0Wm/46sZtgy2sorbDFj6/GznTCzmQHjWaSjbjRuPNsI/eCnw5SZZRJyZPZQybZjMAKuFy7+iPH2YsHNKXHLJ3RVnN2J3toUXEsD7kabLJd2yST+/jhFqU0KFSMk884nu1R2AHKcxgO3qZsXOd0fkrLaeMKH1PDlhMyVDaL3UX68z7xdMJifEIxeEK1+Aq11m2uGx7zYI3QqKGmb2IGy5hqSjY5JT97C2c+wq2vsRpe5n+KrjGe7mK5y/Rl46mTk6bUYJgRtnBom13sbB/O7gJgF1OUtDF0QeZEWGj8wTsU2Ywqz4gXFYXVINcpucrwjZBJNmHVOy/Oj8oBh7ND4NyWec3bPP+aioeze8TFHN/yuVK79iPH2jfC8271Ysqyv/xMzPerTKJi9qcjtLJwRUCpSwpV4CYn9CeHBIGFnB0QNW6wEuYUVc6Cu8hZfsLh7JBMzwmt82tfe+rGJTGeTjI1UguO8id4wmU1PUXPniC9LrJSlMkEDRije5jFGLn7R8iqxF58gbj7Kc6Ov0/mL+KEyxgK5n4H17Kxj78GyZQsu0fQWGXDjjDGOxRRm9hyOQDi6R6B5fPFxV8jrVI8wydTKYP8lN14jqMtdDFHA6G0WTddIELJko7d4U6RER29zrT/NgvLn6bY/CsfEh6VumCQ97ClTd1qYgrrmUjygwgBx/Mjsqogq8ZMnTENs02mEx6O71PqiptVSqA1oBHZ6LnJ+AV/8WgUWZUD54LKUhcfuua2cFh9+gwCWHJXqVk1LGk/c1sRgDx7E12kMB9gum0K98PiQyMbnR8DMDtG1C79yA3JUhccZ4coKgxto5XAlef/r2s22JQRJ3GfrMqRdg25/us0hYlrBOQqZ6QqFuYnBCcnnCmDSf8t1MnreI0rdGYn5Giasz36Tp2BMaRpR/j5hLQq0bMTvKNvMu7cppv2cc8esFyBW988j3STHjfCJRxp4Ft1wuQYOTtACkkWrZMjob7FoOwzySf8yewrvLjwEpveFbRWaDSmsLCF/TSi+uk4CZPbzRdZ8paJ7IhA1plWY6bFhMiuE8qLju6fN02rQxGmDIoBh7NjjjjhRu0Sa5VEe5vI5Q7iyX/BdFqo0Zvc3vgs7dExTUMSjb6Fri1jlCWGW8OYnWLOjjAQ9FTC+uItYlVSC5aZjXborn2ZNB1jujXGlk/dX2WhWsBwzlgzPcb7/53YrWN7DRLX52R2jJDQFRabsxEWMfbyZ5iGdeJqxv54H0MYnKRnrPnrzMox+7M9tBJ0giZxMQfgLDmlGbXhffFMQv5c+qQu+BXDEg5XatdotUL2jn+H0eAhoRVQC1ZRo91z8W3/HtI/jz98t4iq0UROnf14h6ETYCmF4y6R16+ihMGgOEOpFFcXrCeHmNmQyjCYHH0Xy7BZjK5h9ndZUAVzbXA2PaBp1XHcDo/SFGEZTFrXGMweYgCLMsA3IkJ/ndPM4jDPsVf/Eg2/xSg5YZaNiKSBY9W53r7FrExRGpa8peec2d7lPBqzyaw4YpJPz3+j+REiP0ErkMno2SbWBR8PqVI4eog5PmVm+SjpYGLQ9Tv0sjPiPOVR8YhET0n2/4RqdowDW6QyAAEAAElEQVQqZhhIhGVj6RKlKtaDS9SdJnUnomW36c0HbEXXWLCXKcnJyimN4T3c/W/Q0CXhzb+Lnk3QdgO/KskPvo3KpjRURdffYGbUkabLfnbK4WyHtWgFT5i49W2SdIxnulyqSrz+9/DUVUwzYkHYdP1tqBJKYWDJ8yjVQuU8iO8yyceM8wmXDBddxSRIGu07lHaHndFbKKuBQBAIxbszPbOcQu8dkmpGr/c94pXXmJVTbkS30RqMKkarGC3Ob7qkmv9QMZmVniCGD88FSY0b6It15y8FQoAc3EPlc+LkhNw0CP1FDOFhTJ8gsz/GvL6CRlCf7KB1QoGkRFNaCfZkl/Lse8RK0QpXcQTEVkg0PyIqYqwiZbVMGc56VEhMoen7DWpVRT3rIcb36R//HnOjwbh5FSebsSl9RpXJSusqSTHHFCFl/QarAup6RDF6iEqHiPEO21tf5Kujuyz7y9SsBuvBBiv25kf/snYIQFEl7BdTelXBMB1ytXGJDX+JXjGl7jRYFAbzSpJT0k96LDiLDPMeTjknstrvuRtc8EvDmr9Bw2niPE1keD9KWCjTwkGxGCwSF1P25k94Z3CPpXCRXKT4WU47jwn8JfzOCzRqWxiqYHT8LVxdEuQxZQWONDib9aiqnFRVOOmIfLqDiDZZVxVR0cMtxyTawENwS1WM0yNMr8NOqVle+Ayn+TH9+YhZlnAqTrjkdDGHeyhKBrVlTF3RTKa0Bwckkz1CCTEKNTugiLZoOx1Oq1MSHXOY7HOSHHI5vIx/8MeIwUNIfYyVJqXTIjv9JmZV4pUZZrhK4Z4nW5jYbEWXmORj1pfWsKWLJz/aPUdJm7z1wkd+LzQirjduoNE/NafXC/7iOUoOGD2NILMjm6IqOI6PgXOB7JKzyoq3hi1tpCEZFX2ezB7hGi69yRmRFeDFj3jRW+fAsOlXFaPijMAO2BrtExUaJmdEhmA82aeVjDFHT5h6C4RFQj0dY9kRnfYdIkpmzgIL8xP04B7N2RmG3SLzFsiExlSCVusOQimCWUJRB5X3kQdfJRrfxzQllxZv0a9ySlWin4rkmnabiXOGsHwiu44w3tcMrhRaKlzTIzBDKqXpukuUusDQJoERXsznfwm4O36TVX8D8wM1EmPyBGXX0b/AjmF1b5GoPOT++K0LsdkvGZZwsMwPmwZ8cD/ng0K0ipJSF7jSRQ7uofME8gQzXEb375LNHjKfn+KuvUaztkLTCDGrioe970PjOsfpIV13iYNsB98OiZIR/ngH4S5S1bZYCFtMiwmn8Qm5XVCbPEQM7pNnU/x0guUtU0mLQtv0vWUWvQYoyGorzIsBjcED5PyEndkh5dpnCJvbKG3hnL1NpTIcZbAyO6FWW2NIidCSgoKkihmXc2zDYcVpEk0PsQZPMIoUe/kVnI2/Qujl2MIhUwkzNaVldZAqRaYDpD5/6heqQLzPjkz8AGsyoSvs6WN0dZ4a9268cs1oUvObP7XrfMEFH8XPvGL/L/7Fv/jI15eXl3ny5MnP9mQu+EiEVtin30HP+wivRuB1wGlAbR3HXqDApF+eUOQ5VZEiDZN+PGAWH7PkNpgffxu/mBCUJVguWB5+aWBFG6zkKaFV47LTRR1/B/PkO0jDx1z5FJPWVXoqZXuygx7cY22ti2HWWG3cgqxHNvsesyImK2bMWj7O9IDxrI/leGxPDpBGyMyrM6/VGOqIPJuwkpww3vsq0rAJt34Dy7v8kb9zWia4QO3s+1SA13oBo/PyuRX3B57duc4ZpkOUFogfIbR5N2ZFiAuR2U8bs5xgHH+DyqnwlMnEqjMv5pS6xP5R42038A0fx3Mx/FUoxtwf3+OqYTM+/CbL0RWCxdcQqw3i9IhDFLqIkfoS/XiMnA9w6mukaHzDIZifYqKpkh7Do68hnIh4+SXKsuBydAlvcoDduok72mVaFGhhsbAWUoVNhFOjooslaucOMievY1outmHTGT1keO8/0/A7DJOYlSv/WzxniWHRY2e6i0BwqX6JyGgC5+5hQmqseA8lbPTJG7jhAmudy5zoFMeAcTmhn/QZJGfni+p0xEiM+Gz38++zoX/vpn+/OKzSJUl5LtRIioRSFz9yrAWCFXedD9TDfmUpyXkwuU9Q2SRxyY36LVzhsRKuIHRG3V1AYoJdQyKpWw2Oy0NO02Pm5fkGvCN8lrwlWlb32bWqS4+bls9QJ7wx2+Wrx3t8MVynlhfUgi6G1yEPNhDTHmiFrFJ0MkYO7oHbQuRzPGVQ3/5tinSAqRLGj/4T0rDwVl5DWA1sq6QmFA1ho9/4f+AgyBtXON38dcYCHOkyKUfMVfysu8KTAbfqL2JWKeneVwgw6DRH+PMHBKMnrNQW+HbU5XQ2wUUjk7Nzq+EyQ2JScR7F2s/OcAyPuJzQT4YAbNfl03v/o9EaXMthUkxwDe+ZRfysnJKr8yiEsRUQWgkgqYJfVIvxX14kBuvhBr30jJpd+8gYzQ+/R364e0cAVgBFCkKijY92w6vcJqbloascwpWPLLAJFEYxRRkeStrsJY/Zne3SS07ZrG1xKbzybFEstMLQFXWrwU62g6s1djZjzWrQJ2FvdkSnmGKOdxhaCvKEg/kpK1phlXNUuERr70/RVJhukzESw21hGhbR/BR//BjHOMXrg+rfx08HtDo3Mewm2pAYgzdYmvaI/IDMszl9+HsYeR9jekTYfQVn/Texo2t0pu9wNu+jtCIuYvDAkyGbtQ3ick7LafPByU5NNqj55+NckPNk8phKV/STPjebty66YH9OKBSn+SGDrEdZlexOd+j6y/jSR55+E5FmCMNENrbQRYGbnvHywiscRZeoZRo3nZAmh0jTIB7cI+jcRI13ceuXn26iVExmp9Rra7SMACu6RKUUTI/Iy5jAabCLxDVdGsKlv/OHzGfH+NJkub5FMtrhhu1yVBbcbl2lmh0hrRAjG7NfTslVRqrneCLgcv0yvhHiWjbzPDsPz1Qa27DIq4K60zjvzA7WsYQArciDn59zxwW//FhZHxEfgtek8NcQQtCwGtSCDSTGuVuGaUOZI5wa+ukcuGm10TVFpSqGVZ97w3ucSpdbC9eIFr6EMurMqjHD6WPa/TewBw+w8xmqmBOEi6gqp5if4U12KI6/iZOOsG7+D5yWc9IqRRoBDTPClib97IzcqlM3LBzLxyyGjHt/hlfb4rq/gJUPOZv36KVjMpFz2WyxXb/KvQqKskIgsKTzQwU7DbPFRrR+3ogSrqLP9gEN8kK48+NiTh5TlUdk/V1W3JBHbgvl1jmKj9mNd1gP17FxqXSJduqoySGu5dMXFU7SZyEb07S77IYLPJr3mBcxb6d3ebXzCp6q0Lrg4ewBusox40MawkHIEF2Z6PVfR9otdDXFVBW14R7CrFHaAX4yIY1WKNIx16cnzLI+zdUv47pb3PQUUmXIx/9X1OwM+/RN1PrwPEI2HaGsCN8NKRtXyN0uB+ku3zr9BkprrjWv4q1/meUsxikLRJFR2CYdr8MgHdB0G9jivftPSQtpmBhKIE0PhXwWoWwnB3DyJpHUGGtXqGzBkr9KXM2YFhNqVoQvw2djLQDZewtdpFRpn6kJc6dJx+o+jUK74JOK1qCdBmlyylk2IC/nzNJTLidn6GSM0BojPoZ0jI7PsNWMRrTI1KyxmA05G9xHGg6emqGcGscKkvSE0fyQSIbUvAb1aAtLW9gq5Uya9IIlro8PkYaLePL7VDYYRYFUBV6lyNIR3dXXSPIJ5WCPg6CNree4+YjD4feQ8RFWWXCncZmxu8BGmHA8OyWymkyzGOGID4l+BRoMB6PWAn+BSTFFKkXNULhHX2c9HdFtbJCcfI9xOqPmR4wbN2k4Dcb5gHT8kPzkdQynQWPt1ym8lZ/TFbvgLwKJ8cwh4wceIyTLzhqFk3KWnNJym5jSpmE2ic6+Q5kOsZIpjcYtdLjN48nbNNM+0/47+IsvYEkXrAZdb4WpznHHD5mXKf1yiDPKuDU9o3bwZ8hgkdryZ0DMKd/4f+I6NYyi4vHKl8hVST8e0k8HbIQbSCExpnuo+IR+uoeevsPYXSAIljDCRWaqhjPboxUtU+u+guc0KcYDbkTb7FJxb3SfvMowNTRMH0Ma54mXboudeIdAQDU/YS3yMKWB0CX6aTx1zahT895zZLXyPpQppdd9nwPaR1PonEyl+EbwIXHfBb/4vDuXMKTBvIoB/Wx/5t0atyUclt11HsR32Z3tcBKf4Js+y/UlqsETJsPHjGtDVprXuFTf4ihxaNgtTHeGnBxhVRrVvo2cnWKrnEIaWCpFz45JVEVbKaJ4j3Lvj2k2tqmyIcPRDo3VzyCDCKu2xTW7Du4yxjwGKko34LuDb1KlA26N36aepSRpSrO5ydT2aTh1Wk4Trc+bMhfqL2E5i5DHlP7ys7l9qlPiPCYp50R2jUAG2JaFqQ0W3cULodkvAUorHkzf4dPtz37oe8bkMeoXvb4dLLN5dpd7g+/Cpf/jz/tsLvgxMIshsohRdgQaKqv2oShrKz1GzM/QfvdZgsxxekAv6QMf3s8pyHk0uUda5iwHS6y5TchikAbaCqgkxPkcx3QYFCmVTDHzKW2rAU6TSle03SZSm7y88Ar10sB76/9FNt6nqi2Thy3ezgYkZYpjOJiVTWnV6XRfxBo9pFx9jTg+xs2nTMM1Rv4SrdzCmPU4nR0zbFwmi48xVEHX6+BVJYPTNzDMBiy9RKkrxHSEGB1g5kNO7QilFXmV4UiHOFjHNUy8PD1fl/bvIbwWKptgqJSkSpgxoZ8OyMqMyp6yNT6ilY0xvIBp4yq+EaAdjWd5eIZPpA3M6SO0XaNw3mu2t+aH6P65y62pCqr2y3+h98MFF7yfn7nY7L//9//+s/4vf2WodEmuM1zp/YQ2lecIlaHTEQAqmcHal5D1S/TyE2JLsKBmaEAJm/r6r+Glx6TVOscKli0fx1tANS5TSgu19TeorICmaZDZGvfsPkU6xj95g8iJONUW0zJmXMacOBFBEaPTMbcb1wj2v8m8McK16ojeA+ThH+CmQ4zFl6gMByEtFsJl1PgR1vSAUtpMwiV27at4xZj68CGu7SCEQVUmyGQEH7FG1FphWxa+LDGKOaG/hI57iHb5oQVooXPuT+7ilSZm4bLhb//ASbojPLbr28RFTN1uXLia/ZSR2QjKHMtzaKQpI7dL3aljfYxox4FXZ9rcINcaKQXzIiarUuTslEIZkM0wkh4Hts3BU+v1dmOZeZGQmWM6XoOuf4l5FVNPehinb4MuMEgQUqCzCU5ZYgctHo8fc7V5jeVkSmmFFMrAnh1gJEf0LZ+s3mLl6Ans/jFSmpTX/gZmUeIGHZLpI4QdQjbBaawTWA2Ok2MGRR/DMCGbUMwP0aHL2KnTaG3gHP4JZFMMv4WYH6CrGNwA3X0VFZ8x92tMMNEqBzSL3gqmNKib703yGlaLqlYxKcf4psd5NUdgCZuu36Wf9Gh5bewfEm/4QbQ+70r+VUdrjVbnDw2lFAqFxKRrLyPaS5hhH42msM9t/dN4B+foG2D6NJZeplTnUa2R1XxOFFicfp358B0kBbZfp1AlWZWTFQme2QanReF2UCsvoVWOl0wQRYnc/A1wm5R2B234+FYD3A0m+/9fTubHVLpiY+EG7uJrNA+/gh49RAwf4NgRaryHyUO6W78BfpuD6T6GMHk0fsiNxi1c4QACG5fb9jJzfx2nKnCO/xRZKqrJEdZkn1dX/k98Tw9JAUfamJMDtOFRnr2NXBA8LqeM8wlSSCzTYFqOMITxXCTrTI1Jy5S61XwWeZzqOYNkSK4yIic6n5hrCM0alrSodIXhr1BEt0AI1MUz+udC3WzSqDV/4oJXquegQSy8iJmcoq2Q0vpo563KCNGrX0Sogsrw0Sgm5ZBSVzSsFgYm1uBNGO8j7YBy+TMMsj7DZEjb6bBe2yA0I1Ax9ryHmRxTJTO8oE0tXGBoGIQHf4T2NnBMEytcQlsuR+kByWRCPVxlls+Y1FdJW9eQeY5j2Bh+k6C+iWy/iPQ3aWuB5YSYg4fMxweE2Yy8vonO51hFQRE2IR0j0wG2tHGO3yBZvMaRMNDzIZ7pIw0He7aHOHuLq+3LDP0uFZqN8D0nhaa1QPNHf2QieE+Kdv4cv3iY/6woyBnlAxzDJTIaDIpTvnHyNVKV4BgOXXcJhKbh1HCnx5izHUQ2RtgGZeMqZrxLvYJObZ3YXCN//J/Iow3cbIzoXGdiepiLdzCsFm68h91/k3L4iObt/4m5t8RmNkX072Hncw6sgEJaSHIWZz0YH1JLBxxbLklyxjAJaNZW8Pr3udp9GWNySJWNyLMxwhKkeYpGU7eabNY2sKWHhU2mU3aqx0gp0QJs02YlXKFhtAHQQj6LK7zggr8opC6Rp99FlzlMDjDXIqBG1bqBND0wffJgA+l2kPmUgQFnswc0nRYNq81SJYjLMXdne8zLOdIWqNoKynhvkzMoZhCfUOVTrCymkCaGtPHWvkgTC6Skyudgecy9JmeqRujU6DSusKEU9clj0vFj8qDB49khG+EKxr3fwSgL5NILuNLDEi5GMWFx6RViO6IbbjJEEs8fYRgCqU28eBd72oNwibx+7cPFYeHwcuM1Sgoc4aJlE1HGVMFHi7Qv+CEIE7RGnryOHXRZb1+jiLaQSLpeF9dwWfSWEaywJ106S6/S9S8xzgZ0h9+nNz0irDlsmVsc1dYYZiNUVVIfP8Eq7mOGG+SWYFBMqHeuUhcOWCFlbYvCaWO3ZhSTHdxsiLzyW2T1q5RmhFQZSIfW5HV2J7vYhk05OcBo54ikj7Q8bLvJXPRJ0glpMcLXBl4+oarmWOMhZv8d7NYlXAMuWzXeTHpY0mIpuIE3/x46HqDit0h0iud2udm4jYGBM3kAsyOqaJVTJ8LvXqdWVDRsC6kFDbt1fp/Ne6ArpIJV6eJGl8lVwd3Rm5Sq4kyecqNx+z1nVgE4NShSJtWEs2LGuEgwQoO23f153gUX/BQoWrfADciz/nktQ9joldfAeovKiZiJAqVmBFT4MmQ93EBMDnFGj1guEubBAp7hUZg+GAZQcSgsgu5L2KLiuypjww3Qw1Om0xm26RDrkrp0MKs5ttlhYho4VMTlnNCuUQ82uG8OqQwXLR3srM9k/w/onX2Hy6ufZyWbUHM6dCqPcOk32EsOcITLkrPwTGiW64RKVwRVgT78Q8rJPtQvo7KE7eXX2Et2UNM9Dvv3WQ5WqCUDdvIEpSucLOFa/RKW0WCQn2HmEypdIbRCpCO4EJv9UvHDI4I1zvg+xMfoaAPCTbaiy3hmQMdrUzMj3HiMdMdYwsaQNiWQCE2tvoEwLJTbQuZzpCiwgmUawkJfbvM4PeE7g7tcCRaxssG5qKXYwVy4QxgPmBs2RplhKlgPVjhL+jjSo+E0cGyHplMHBXE1Q8UnzHKL2XifxUt/FVXfZjZ4EzZ/nfvZECPv8ek8ZinNkCd/hOmH9J2QsRWQV5p85bNQWySpRUyskMFonzRapxYsIq0QcfQtLDukXHwFJZ+PiLKyHuLoW6AVVn2dvHXnB451oXPuje9SqIKm22AruHwx//mEseyt4Zk+g6LPaXyK1rAUdrGEQ8vuvO9IjVaKrMxoek227YjVSY+8KhlbdZTQuEbIjegqXW+ZKp8RzvuUhkHVvYGUAfbqZ6iOFMlgBxV08ZvbNA6+hsEA4YSYyQztnFFUGbVoHW1Y5CdvYSUZWroUK58hXX4RR8MxOftn36JSFVvtq9TmIwoh8Kw6RZmSVSUH0yPCZh1X+MzKKYkQBI4Pswc4/jLSWkBphW+E+EaIhUM/71GWindFdxd88jmY75FUCWsfUScxxo8p27d/Dmf18VHBMlt7U/5zekBWZTg/oGH4gl8szGKMPPg6UoI1O6DwVjDal8miq0hdooWBqFLEyeugKsT0GLn+ZZR0qXT17Oe8fz8HIClj4nKOAPppj6XmbQx/AYlA9N7EkAbt7m0OdElqOtjSJWltc6CgZjl4MqBuNUBoFloNkqN9pNNh4vTRQlFM9miNH1O0ryOdBl2/i9dcRLbuUM/H5MUI49H/jyLusdScsPLC57F2vwZCUMSniNoG+cItVrRGqRIrHWD5K8zSUwbJAZlRx0/2aDltChlSUSKQKCByGgyyIWW4jZ9NUGkMm18CranadzitYvZnh+QqQUqJiYPKRqg8xhIOC6Wk5q1wd3zv2d/KYn0Z8+hrkE4QQmKufv69fZD3mYa82xw5rcZkVUpkNX6svdwLLvhx+blkkTx8+JD/+B//I48ePUIIwY0bN/h7f+/vsbq6+vM4nV8KCnIeTu+Rlhkdr/Ms9u4nQRkuor6GnhxC0GUiTP4s2+etwZs0nSafasP12k3MIMed7eEYDSbFkBteDc9bI265mNEmWf0yOOcOBJIMp/eHZAffwLFCjPETpOnjbP8lzoo5J36djtdmobbOhtFGpmdkbp04n9Ab3MXLJ9jxKcx7aK3w7Cbj5jZzp0bLqeG6d8hHjzEal/DcFmbvK7iGizfYY72xxUQEBLXtj/x9H8zv8vbgLVa8Lq8uvICdzBGNddRHiJZylVFUBR4m02yK9s9FOD+IUNYJnfoP/P4FPzmV28K0PKQ0aLSvcN1f/ZCgb6YmTPLxc7FfQpc4Z99hOnyA1bhE7EQERo1bzTtEXp/FOEZLh8KpcZw8ZjfeYclb4HLmsClt0uY1hKwhkNSMOpRnABRCkQjItaLW3MSPrvBkvotCU6FJqzl+mbJYzsjqS4zjQ8blgBRB8/jrKAnEhwj5EmnYxjdsDLdJsPIFYttk7rU5nN5HVaBkhdZTOkVMo4Kd9IxTaXFdlSzFA2SZYXp1iNZQwsFy2wyVRngLbNY2aRczLGnimh7zIiayG+duWpxHZSrOF9uTZMokmbJdN552HJzbjS+5K6AvFqg/CZZw2Iw2UXZGR7rPuQNpBIXTee54b7rPNB0BI7r5dbr1F5525L13TElOf/qEYdYjNG3uOFtgmKhgmbC1AkpR+quM5/e5N37ARAiu1y6x1dwkb11GSwtlhpTvi9sIahusjR6ivCaZ1WDJ6SKAWf8+RpXjr38eKxlQ1JZpjndoFxle0uOx4/A4OWLTdqkNTxDSpOq+jHa7BHaDeP8rVPVNrMHbKH8R03GJ1Zya7dOxV0lrt3Gie+jBEygzRHyCdM/drrTWOKaFIQ0saT8rkszVjIejh2g0Y3vEldr1czccVaD1ubtaWZaAoKJgWkxZCZcJjRqWcHl+iXPBz4OftHg7KvvsTHaQCG64EaZwKK0Pf+YmKmZWTgnNEE+G8DRiYFIOeTx5AkDuZ6y6q4jZ6XlEWh5jFDNWg7Xz7ifpIJDcG7/F4vAeq5WC4R5i8WXIFNNml3R+hldkFMaAqPJZXexwkg858Ns0okXiouDF1nW8+hUOrYC5mFC5TRwjILN8Hlcx5fgtGl5EL94nMipWvDZOuEpuR4TrX6aKtlCjQ4TpIcI2auePqAzJbHpE1L2BHS0RnL5FUObos7uQzAiyGV+8/ncojOg5kapZjJFpH+W2nvv7/yAmNpfq20zzKTU7ei5y88dFC3WhVfuYCAF7sydMsikCwZX6VSpdUaoSWzq4psNmdIm206FUBRNvn3DvAa7bQox3MMJNVNxDN7aRp99nHGxTCoOxylkpYxgOcbwWIlrDtGzK9k3i+RmZFVAUc6RfsXf8OpHlsGQ1WFy8zUSWhNmIvH8XE4FTW2fB8dhX24zmpwido6NFRDpAx0ckGFhODdOqs2gJZskBTZWTzY95VKS03Bar3jrXo9tMqiGPxo8AqJSiEbWezTWsrIfIJ1T+4jMb+Asu+KnzrDAn0E/nGJVZo2y+tyFZGSGJa/Jw9BalyhkXI17xEsTR90nzY65GXU79RSInAiU4K48QyiA0A471HKdK6ApB4/JvYWcTZgjs2SnW+hcoi5h84SbCdCndNpVpk+gQW0iC6ROGZ29hWx6habK+cIt6lWNVGVWRUo2ekAsLJxmy5DWgtc5Y2uxlJ+RlycH8kKxKebVxB6e/i1YaY7yDOz+hclsUjevPNVkZwsR4ujYo/IsazU9KUbuEUVREnZuMpEVH2IxNnxNOWPA6XAquYjz9TG01OqAF/eKYQXkG1RxPZYyLmCWnjSpP6CUnfHbhNivjHqYRMRs/oFlfoJf22Qs2aGz/LQIjRAmTQsfEw+9j7f8ZZZnhuS3Khc+eu0SJEnn2BrWqx+rCDco0Jg66xGdfo4hPWEz6WMEKotZmahiMRocs+l1yN0JOD9DlHHc+hNke7aWXyeIT2qufpR1sn9838nxNPilG9NM+wyLlut0jqBR6fICuSkZHX6PXuc5cw3Z9m8ho8q40QKNRQRc5OwVDQrDAeW+BfjZnVFqjeW8CqTWo+iamV6cSMMnOo2D/vHOOHy7wuODjIHSFlRyhpUXhdH+iDjQtTIxgm0XToRsfEpgBSXgF010grqa8k09xnBorpkPLX8ewm8jkHZTdxDJ92uRU6QSDRwTRIocI1uobGNmYEs1J7x1MKQlUSmQ3mGlF2dxmGPcoll9kWE7xnS733IC66eI4HUopWXSX6OiS3HLI0xFozUbjCp2zt5C9+whvCWMlo924SjO4g9n/HmJwjG5fZeg2eTJ7hEaxmZxRjh8j+/cwDEXqLuCjsLCJpU1FxrxKsGu3CIRBMtoh7NzEluc1mqbVoapvYVQlhdZM3QBbX4gKPumc1+YqClWwH+9hGRZr3jqmeN5h2iyn6MEjQD+N+V5i2Vlj2V19Npeulj7D4OzbZKaNLxRuoVjzNylUiYdEzI451hXztEdkOkSVTdjaou21eNWpY7lN1MoSZu8+2gpQR9/BjFbwWpeZNy6jWrcJjCY9s8fR+IDQ9inLkkfjxyx4IWFzBTyXqvc264aBL21U6wphY52d4evIg69gOW3S5jWMvKAYvoMltnmlts5pbZ26XScXPneNI2qG4P7xn3HLCSiH9+i0bmPO+mhVQTrGyMYo73mxGVVCpTMkBqKY/tBne64yiqdO+NN8hg5+eN3/gl9AhKZuNxnnY0AgBLiGT9PsfPBAVoMNhAGH8QHt+ZjJZB/HtNlaeoHEqHHfsmjqklVnE7t8xHRySJL18CyP8XQPLU1a432MaIOsLGjVtshbQ07nPdqiwPAipHRx2jfIEMzdNuFgl1RNSGWJMfo2AyXIg1U8N6IbdDmeHvMkWEB6HVQ+RJYzrqcDHLNBzwwRSHKd8nDyANeQ9Pf/iKDSOHZE9+r/SGQ2WQkz8ipjwV3kNDl+WgcSqItJzS8F9yd3MYTB0geE5SKfItMeKlj+OZ3Zx0ObPhuVQKF5PHvAjfovtjjugnNElZyn5ZQ5zPsIfxk9O8Y2HejdQ3gNytaNZ3N9Jd9biy17q5jCwjIsovcZXgBIKZkUQ+JizoudF1HCALuBffYt1OSQygyJGhvIxiVa5YxKV+zH+1SqxCxsbjSXsYWLEGAbNlOnybh9hYwEx+8wGT+mphVOnmAsrNGPh+xOdrmNxpmeUhMWdpWR6QpMH1NJqC2jJ3u0WjepvCae1UBMHjI8fZOoSmg0LxOoNuN4xsQVjMMFSiER0z2W3Tq0bmEZHtl8n+tCkwhFz/Fo2zVU+zq520BInyo7j3i2pItv25QV1LxVjMpAJyN0fYtS66fzEs0w7zMujvHSM1CgpYPQxbOxLPxlrG4FVU4ZrpGoGY/G53tmtad7ZkppJtWQQhU0rBbmxzBuueCCj8PPxdnsH//jf8ynPvUp7ty5Q1VVfO1rX+Pf/bt/x7/+1/+a11577Wd9Sr8UZFVCWmYAjPMxa77+c4hBBFnjFrJ+lX5c0I+POYqPqMqcJZnQTc4wwqusDh4ihvegzHiheZ2KkMRdQ0+PMWd97KygWmlQGSHV7BFi7+tEwiIsYqr+fRJhItqX2G9eojc/Q2UzjMYVyvoK9VoXd97GjE8ZOxE6aOEXr2JXGcV8zFxK+vmY1O7QcGtUwz3MpVfxG9usmDVaVoTY+UMmdsjMCNAbX8A1Ghicx15JNUdJDyUFB9N9KlWxFx+xvvx5VlstZDbAynofFn5In5bXBFGyFCxcCG5+jlRGCKtfgsgmm5VI9fy1KMnZmTymVOexXzeat7CwMYsxRhITCJNqdkRn6XOMygmzYkKnfhMVT3kSg11pUAZdv8tamdE6/haiv0O4cINi/TcQ2YR+5XKcNLgWrVGqGfumg2jeYmLY2EJQUnCcHFLPYxraJn7wn3HcBgoDfeNvsVWkTI+/i+u1MaenVGufRxoe+WQPbRqI5ivI7qc5mN4HSmpVhpWf0ctnFE6ALgt04HO391USb5Fl02XJCcCwqWqbFO4aCAsn3OR2FWMohSl8OoZEJqdo16Zw15FVAiolEZrHk4dUukIa741npSqe0/Fd3Pd/Lupmi06rxuhoHzF5C+yI3P/oaLDQW0X6Q4SQuO4iBeJDRTGhJUXrKu3kjNZwB2vW5zfDJebapVy6ijIXsOcHDB/8F6aDA7zNF9iTEuGtsRhuYOGiOY+rjKsZdWEje3u4aYVtgVWVGMN3KJqXMVqX8aRJKS2M+jZlMceY7lCdvE4zaDPULU7tgMPDP8MWLg2jhYr3eUcKRH2JheplTuMzvMYG9cVXeagLdvpvkiQ5L3dKLrmbCMPGSE/QZo3K77DidnAtF1t4TIoRvqwB585wGOcdMe9uNhVV+Wx8AqNG1+8SFzFL/jKVLjhJjzidnwJwKbpE3fxAEfKCTxTzco5G06xi8v23CKwWdismq19/doyi5NHkIYUqsKTJ9catZ2KpSivMpxuipSpRSGisw3AH4UaUdp1F0cJvhRjC4MnsIWfJIYwfEIYbdL0AlR1TNS7jWy20Z7DdLvGmuyhVUpx8izfUlMD2EULQHB5h23XCw2/TqV/CFgpDK+aTPto+Yb1MGNa22J/t8CQ5ZbmxiZIemytfYEEEIDSJu4QRbqKlSS4dsvkh1WQXOzlBNlaJq4JmbQO7LDB0QYVAmDYaBzSUIsfAwlAFxvE30WWONG3k2pdQP6TDKZARgfuuY5x+6nf5430WJCrm8fTReQEgvA1/DhfeXxVKVQJPN96pWLCXeKHzAuNszOX6VZrmuTvGcbKPYwZUhocqUlwF1cJtqjIlLYbk0xm7ZUbUXIfYQWqNGThY02Oc4UM4+j7lpS9TNS/TymbMLZ/ZcJfUaVEmQ9qrL2I4bVqHf4CYPEZaITO/Q9a7hw4Xybwa1cJN9uYnKB1xy1ugKSVqdoDjt7AMn6BK4PQdZmkPw3RpLn8GMXmCMD2wuucRbQhG5YC5mrATO6z7W9hl/MyJwHCPUMtf5KJEfsFPGyVMqsVXkMkJ2mlQmbUfeKytcprZCcfFnIHpUhk2FiWhVaMoCzreAlppdme7JNmAltlk5gTcSwZYjU16C7exlr6Aefg1jMHd8y7gvKQQmqp5mdhr0RY2Lyc591TCePQVdDnAGD9g7rdpVgntbEpVZbi1dYzJAanhQ7SGliZZlZHtf52lxgYimeB4dYIixZYGQmukHaLzOXJ+ROk0IY2x7Dp5sP4zHPFfDYxyCqaH075Dq1LkzU32JgdYOOiiwKzmCOGhpIVGk+uU7w/eQEt4VM7ZXLhGUL+Ob7lM0xnb3gbd07fxkykEq0hdUJy8xUIR4wdrVLOHlGadmR0Rzx5QN0yMZIh2mzA9wCpG5EbI4OwBxw/ewPIG0Fyg195mu3GZg93fx0xOGA8fcdMOSeub7FARti9j2U2OpEXHa+Pe/88YOkHXrhNYDdZqDnmwiWudO1IWzRuYVkBVLTICGuUc6+wRRj5HmgaZtYiWLhUSUM+tNQud8Wj2kLIquLzyMoFZB78N8ykWNpvRFpN8TN2OsN7XtHMeu/kGFdBcvEMahEghaVof3Fj++Fj5ADm8h7ZCiub1Hxm7dsFHY08eoAePzmN8l16i8H6yDVCBoDHYgXQCkyFqPUK5C2SFQZVNmAMTf5G600RJF1k73wDT9RWqw68jBw+o8j71y3+N7cZlVtIp4fH3eZSdcK17HVXmrLmLiHKOH65xKiP26ianU0ktiKiEjcbkiAynmlEf7NA9eciG6jNzbJLGJvXaAg1jE2vwEC+ZQRojLBclPcysj0in6CpHDB+QLd3hIN5nXsbUnRBT2piNdagtcWwGdPf+CytOiwOp6ERr+FaICjeIoquESymG9Hl3B8/JzhC9PQbZgHlzm8OkxxW7QWh8uAnngk8Ghc54NH1AoUqkhLwsoYDQDOnYi88dqwwHw3LQRQq2j5ZPn1Xvq9tVyTFlMaeya+wOj5kPEq5vLtGOXkTWbjGf3afY+0PaKsdKTtG1FWZ6Avuv0y5mBMrA2/qb5FcmGOUce/8bJLMzUsMjbVwhr23QElPC8T6/piXjyiDXmkSUzPe+QpqNqfldFhvbRGWBPbhHOXhE23SBnNTwKfIpjWARMX8bVU5JkhG5aTJKxyRFwkq4itYapRWhaZHuf51ZMSKZHGGvfxk/Fwjbo7TP16yVLp/GKGt2KZCmINQV9ebVHyoi9qRPy20yzacsBReNtp80EhXzcHIfpTXL4RIajWu4z6V5vB9fhiw768RpSmLMKKsCU3hM3S67lcZVBdHwLra7iKQkNC30dI4qplhVwby2hQq6WPmE5e4dJIJZkXBSTZnVV2isfw5L1HDSIebiixjzmMnGKqPkhGZ6Qnn8dZYMn8nGF3lYnjf2/frCi+TjXYp4jywd0jq7i7lwh5JD6hu/hiNcEhWjtEJqSZqNwaxRFHOoMoQM6NrvfdYueSsY0sSU5odEHhd8Mnk0fcCCu4gln5+byqfNtNUveowm0LGbuFpzf/LOhdjsE0LpLGA11qnyCYZloZWJqG9A/yG6KtCzM2RtA730Cvl8jyNdMJ0+YKt2GUd4rHofnVgwy2e0nUUu2YrW7ARbe4jpIXreRwweYLSvUVkhjvBxLJ+UOYPB90iKmFtWgD+rQbiFfirGl8WE3Kkxj7aYDO5RH++ysfolzNan2dMOSufYyQnZyfdJp8c4m38Zb+2zBBW44RqF9NH1DY5tiz/ZPWXdgM/UK7L+2/imwRAPu7aCY8xZKodk8RFV+zrjszeppX0i6WPVtnicDKkdfxujnCCmp5Ttq4y6LzEmoD96G9/xueSs4HptDAGhvQDyvLk273YRqkRJGwtYDVfpzw/YLEsaj3+PzPQJqopq4QaZ3Xo2lprnkyGqavzcnhmcpwM9njwGIHHnrPuXfur3ygW/mvzMxWb//J//c/7JP/kn/MN/+A+fe/1f/st/yT/7Z/+M3/3d3/1Zn9IvBZ4RENk14mJO1+t+7MVQSX5u256OkWVM5S1SmSFm3Cfv3cXo7eOLnKutFjdDj9Zoh67qYZtvo4++Q5ENSNUctfYqx3bAfPKA7XkfW3hQFsh8RuH5mOMHiMOvk0/PMD7zfyabX6OsKqpkzupSh52Tu7SNCKu6T0208cox9uhNTK/O69kJX6TDWHj4KPTKp3hMwW454fpsn2I+RjhtxGSHKO7TCNvE2QzhNfDzhGpyCGffYTCc04lauOO30OUEWuvknU+xHm0w68+InIiG2cYYPkBPDhFCYK28RmG3n42XFAabwTaNls+wP7/ocv05o4TJcTnh7uAhnuWzGVx6rwtf54zKAQJJw2o+2xKvzADLCuhgIKIlxgiOZsdorQnm71Ds7AKSVL9Iaihcw6dlmDDcQ8/HyMkZ9sPf42xWMZoVqO5necNd4NLmVWrTt9DH36TtLFDWBCfzJ6gyY2r6mFWF6XcYCwPHcqibAfbb/x/MdIha/BT22uc4HZ/h7fwxttdATHex0pyivo0UM7K9r3FZCIzaGsVkj2D5Zcb5Pn1TsNh9kWk6oew/QUVbCCsgWf5LGPnoPLqlSggGBwBIpdHJCKlyRP/7WAu3KAf7IEB3tkmrc9Fq3aoRuOdxg3XrByxGtcZKDhFVSumvoIyPyKm94KNR6jyuKZsDAnMtoPyIcS7q1/Hc5rnbnv3R16GkQAaLSL+B1X9ANf4+Qhd4vbew5mPSrd9mHveg8Gn7NewyIRg+pjY+wjv4GhZ1VH2dw3JOLy+YRA2Wj76J138Ht7mFUeYofx0zbFC1b5IdfBXV2MSc7mIJBUqgz+5izxZx/V/j+PAdtsIVkvkpLd+lTI5oSUFWlZSNdTrBMonl8tgMGBYDtEpwpEU0vIdTvIMs51T+CsI0Kd1FpuWQk/gMx3BYC9cwkLSyAfXZIbpmE5gha7U14iJmwX0vJkciWXHXER6MiiFvjb7PqBjSsBuUlfqQbfMFnzyadotxNsIuZwTWU7ejYv7cMRXqmV13pRVav+esJYBh3seSJtv1ywBk0TVkuHEezyMkAoiMJrGaMi0n7MYHdLt3MEtFMh/QS8cU0z285lU2Bm/ivf0fEMmYcu01fDVHBi3WnYC1+IxWHuPZC2BY1O0G07Nvkhk+bUbI42+TeS2M/gOCa3+ds6THqTRoNK5jVQXGvd+DQR/ZvUOZh2AYHEc5ypBsZENGR9+hPtxBXf4trJNvI/1FZGsLqSpydwnj7NucNVbZTwZEdsh1LTCKEcqqoVWFUCV8DOv6RMU8mZ5vGG5F27jC/9jXa5QPyKscAYzSIQHtH/meX2W0hvVgk156imt6hEaEQHIluIXhZ5i9N6A4t5TvzA+IvRbV0stIpchqq+hiSKqGCFGSKc18548Itv8Kc7vGND8mSnv4poG6/wdop4FhdHDqq8yLnNq9/4VqPiD2lymu/888Mq+yUd7FOf4G6vDryKVPEfodhtE6pjB4wVthz1viID5Fa82Z6aHqK7RUylyV8P1/jdO4gm0IcimpnBA5vIfKE6w0Qa9+gcCM2K5v82BaYmExTEd0nDm2quDp81pUGaC4ECpe8BdBadVJDJN+doabn9DS558rFSUn6RGFKljxVqgffpXV0V1cIUgWbnJy+m3WypIw3MJeeo1+esDbw7e57kQs734FM40xL/8VrrVu8Hj8iCW3gzV8G1lMaVgBiAQz75Hv/iET06a2+ALjo9eZTRSNlZc4ne5wZk5pOXXWoi0md/+QRtTEKFOqMsPd+DXmeo6hM1KvRXz2Nnb3FuLoOwTdl4lOv4enMspZn2jbolz7LWQ2RM3b6MkpINDG8y4pFSXDvId4KtaRF39zPzZSF8iTb4NvUGYF2eprFNLDSge4Kqfbextv749RtVVO/A4HTsSC38Y1PCblmLrbwPNXKOR5NEhk1+mmPar9r5G5i3iGDwvXqY0qlmyPaLJHf9bnGINW+xKz/iPmlk209ipF7x6KAuPxf+MwVzycaurZKUf9AdvuCvXplI5U7IRtVDmhHa5glgnRo//KzdoyhfSY6Mdo26VMJ5SWS+W0kYs30UffwveXKKqU3eIJDadJZNTB8qmjWDItAsNCHHyV/uSAeriMceVlbP9F3HxEQ/rPrTUn5bmoAOAoG7FtLzw3rpHRIPIaHx7wdPzMpsbIpnQbN/9c108IEMN30PMRMMRyGz+wOeiCH8GzublGVOkPPKykoNQFrvD4SBchoRFVdt7wIATOyZ9B7x7d5jaitU0iTJZGOxj5fczmJfL2C4jmNSqhz5th8zGmXCErc9rzY7x4QDZ6hBfW0YffRgWL6NEhttfEObvP+saXKW0fYRjEpkU9m1IXNpa3zu54zPHpCe2zP2YoNE7dRAzv04uP6W7/VRKdofw6/pW/SrrwBYTKkYO3kIM3UY1tCq+JgaTQOYYw6DstLm9sMCfl+/NTOrMz5vEp3RpsFyOmR99D2SFGPmcQLBM0riBmu8yEpvJX6GRjBIpMlVTZGMzgubiiCz55zKopSXn+9yKFfuZKZH/Eek0Jh3L5M8h8RGW30BgIFNb8EKoMrBDZe4CcH2KOT3GrJua0Ii3rJKvX8ZqbVOEVRPsAtf8V1Du/g2pdwbr0l8mqGU27Rjh8jHD+hLOgg0xGrG98Dnt8RObVMYVmHj9h/PYfUE8HpEqwEiyC3yEXmqpM6J98B6++gb/wKazxI4xkiGhfpTw7YWH5BXJrEZUVeP1j5nt3yc0A04h4MBpBNSZuLZCVGRvRBjgljVAjiz/CGu1ide5waDXYXn8JJV2UtDnNjziJTwhsn2V/ldN0hAjXOJOS61bth/p0v1v318FHN/FXFBwnR5S6YslbwhEXddBfJGbllFKdP/+SIuXq0+SDH0Zg1LhUv8TA8/DdBQoMhNuhNu/R7d/FO/4OVudFtMopVU5SjCm1wqpvYbohlW5gORLx+PdA/DcWO9cpW5c5Hu0zffz7bNY2EMEKsyffxXEMJnuH2PUA020iJnvYwqbhhnirv4lG4Rx8F5EMMea7GAao8T6uGTJuhhwPdqg3NV17mfXaBvNixtL2b6NHO4SNbfRH1JUt4bDiXjSV/DLxcHqf1Y+Ylxrjx2hhob2Fj3jXLxj+MhvpKfcmb/+8z+SCj4kWBnnzzrlxmaoQlCjhYKdjmBwgTJvKCqiMgL1ywiAdQJkxKcYs2D/4szK0awyyAW7vLRxMxHSCYVuUwsFYegndukoRviegmhcxi94ikegTDB9ipRpdKYrmDUhGGEffpF3NaMx2GHiLtOtXsdu3KLxluqd/hor3KS2buRnQiNaobIdHXpNw+BAn8fGy77J3+FXeGOzR3vg8u70jGvtHLBRTjGxIdPWvUNWvYrLPyt73kDol673DxAnJjr9FIG2s+Qmu20brjCIbYlYJJgK7mDLQcDg/4OZcYg5+jzWtUIZLbAeka7+G62+hkWj5Xo2mbXXpFI9JHv8+un8fUVuh2vobVE4H/UMawQOjxmq4yryc03UX0fp8b+Rd3m1wvuCCnwY/c7HZ0dERv/mbv/mh1//aX/tr/Kt/9a9+1qfzS4OByaXwKkpXGOLjXdZMJzwY3yMsU7qjx9SNOoZ3gl75AvHet0nf+WPU5Bh39WU62kL5EcuTAGFpVDlB1laYVmO0v83Xiz6Pht/jM43rZK5LkJbgtimdFqOyj5fNCJw6rnTOXZ2WXiEb7SCaN+nsZVxXC3SqmJViRlkN8AZvEqMpRo+41rrGLI/ZcLpoM+aRafH7410WnRpZNsF1a5Tjh1haU3U+jZydkCcDSqeNY1dUaQHv/CE5h5xtfIalkzexOi2008Noztn2r7Hqr2PiYAkTncfnA6T1+cL8A2gNhjA+9PoFP3uEEBzFx5SqZJJNiJ3psy6dftrHwCIp59Rr0bO4QiVdipXPY5QxhVknV1O01sR5xXCwR1ApKqURszF2sMZqzSYTI47CJlaZ0rFDsumE/lFKmWUgj0lqJo9OfF40Cgx7AWM4Ipk9Iooc+lnBYnbKuBKEy59Dyopx4wrB4fcQvUf4tktpeMzwqOICx6pjOw1IcxLDotf/Dq1g8Tw+ITmj5i6wXrtEPHpMOTtmf7hD9/JfYy26SivJ0cqiLBSgKJzzxYUd7783aBqQBuLsHciniKSP0dyGIsfP51jSpFQVkd2kbf3wxYmVnSFO3gA0VjgiW/j0T/8i/zIj3qd4+QFoISncH96RdBDvMcj6LPpLiPoqjt9CZ1NKDVkx59HJd+iVHlv+AnFa4jhdDva/TidoYc4zOPkOqrONnY/prLzCk7M5XbcBbh2iLuPJEZVVp02TbLpHkQywTr9Hks2JqxI/3cHuvAKljz+v82K1TPMso7OwRalSRoffIx/fxV56Gd/pUK59kUprtqw662ywlz/CslLC/gFoAz18gl5soooCgaKf9lBakZQJhSrYFi7G2X204aCyGXL5C3SsRTo/oGKoNQzSHqWqcKSLZVh03OYP7Gy84JODJwNuNu4gqwzLeAfKjOqpaOxdLGw2a1uM8nOhofXUvUsI6KU9amYDgKzM8K2nrnnyw453k3yMqS1WwhVSp4O2O0zSmFk2xERgoHGGe0ilYN6HKiMNOhgGtIscsilF6zrCbWELm37S44mzxs3ZQ/TgHUimGO2bWPUbhGnJi50X2ZvtopRAqpTx/Iz48etE44p0bDK70mLv6JjFToNZ/218rZD5BOl2sFY/jy5jymkf0hGirlGGT2IolOEh56ek01Pq8QlCPaFceo3iY7p1jPIBWZWff50NWXI/vtgsMAPE062SwA6g+JFv+ZXHk8FzXWYFOYP0jHoxojY7wTQM6L1FvXmNMBmgl15loDPSfIZ7/3cYn75OwzBRq6/R9RfIixmWhKwqMaqQ0jbIm9fIkgGyjLEe7hFeWSUe7DNVJZWWhMkMMf0+4/y7LJYJUmsYPCJf/BSGXaNh1TEbL2C7bcLFOpUu6TqLJMkuR8dvslj2ocoJog309BC7SPDDDQorApEi1NP5tgk1o0HHXqCfDnAMB8dwKI0Qu3MdkY5Q0Tr6QvRywV8QQsBevMO8SBDAYrMJ2IyKwTNX1EaV0ujfx0kGOGTM/Dq9yS6F22I1aHJWxjScFp/tfo6l6RNUEqNURTja54XLf4tPaRCnb5KcvU41P2WqJY3OTUSVg2EyTs6olxnDWQ9H+JhlShmsYM8PkdECp8dnLCUGth+SqykVoB//AbX2FoduHRtFdOvvQHyK17yKNhrYHGGbNbRrQCVIpUPlrVC6C1juMdqwKdznXVLOshOO4/NIB2rnxc0Lfky0RmvNOB9zEJ8wGIQIp8Hl+jZyuktNC4iHaCoMNUdYV0knO9wRMPDaHDkRtvaJrAYGFotelyKfYngtKkCFS3iN20TJCGP/T0gNkzCPiVuXsYuYsEox3RpV2odgCXX8OlmUMjwYcVyukjgBi80tvveo5NOBia2OeOn2p3jkrxAWGcb+V5FK4I128JpX2KtK7FJjOHWcuA+uT3L4DQaDhxjDx2ROyMBfYVpM2ZSC2c5XCKyA1YWXGdc3SLwWOp9yZtcwDZN7kz1sw2alto58n4W2b/gYQlJpRc2JfvD4fgAVrmDEJ4CgCld+5PEf4/KBFQIjEAJtXLgh/6RU9csYVQGmQ+F/9LXJdcaD8T1ylbMULLHkfDi+V2uB6r6IHO8iDYE++hbMh6jqLUyvQcNfwMieitmm+1C/9mxOL1Y+Q1lbQCQDFoWFYVoIZVHau2AEpEZOzfSITA81P0P6HYzBPQxvHU+mTKuE9OHvUYRdOu0v8yff65GmE6zOKuXgAL/TQmRjZJGQjR8zj0+QjW0808c0XYL4GJWlFMES4ypm3zDoasWd6CaqnBJ6K9ScVepFH1WV5EBUVrjCQ1glheVgFRPGo4fMZ2e4kyeMi4S0zCmWP0MYbeLFAR1jnUFjnRWneeFe8wnHNwIsaVGqklV/DUs6GBgExkc7r1ZGQOW9FzVvJieUJ99G6RKvvgHCwaVLksVolRKJA4zDMfd6Z1x72UDU26RIasmIURFjSYMk6ZG1riDGu3jBEoPZKTmCU6+D4V2n655SV3Nm8YBidJ8yHaGmR0TRFr4GpqcM8xFO2iOwQhwjJJQmjJ6AyhH5IpVXp5fH6OAqwekI3n4T29bIpkSKgO2zKSeOYNZeQlFSVIqtcI1qOGHefhm8BahvIb02pXn+maGF4nR+SqUrJtmUrldRs0Mm+ZSaWcN4bt2rGRZ9siqj5bSxxfkz41yc9NGFumE+5Cw5A8AQgjVv689zqS/4KVOzImx5SqUVTafxsUwCNJp+2mdapBh2QMfp0nEW0WWG1BW+4aHSHrmsGFs+hl1HWiG6+yLx7h9S9N5gwfAp8ylGMkJnY2rRGlawStp5BWkv0D98cD7n80tEOcPsnyBa23hZjOX7qKKgUY6Z2nU8DKz+Do6tCL0V9OpvYhgRhWxiJTN6bo+uvUTbWnhat79EGt3k3uQxTN9iK9y+EEH+EhOXM07TY15tf/ZD3zPGj1DBInwC9i1VsMzG6V3+eHLv3KVPXNR5PiloDQgD/XQNV7RuY9ZWKQ3/mRFFzQoZpkOEEOdNUj+EUEZcq1/HiXsYWXqe7BBtQnyGchvk4eXnBFWhWaOlIdTgWe3z81ElQisYPsLMR2A3MPwNAn8RbYWktatY0yfYecWqtYDhhwy0hRCSB16Dwcm3yHt3eWnhZdZUQG/vMa5Rcnr0Par2BnunuxhBC9ProIIuXpWQ2ibLKkc+/gNMFVO/838gbVylKGfMjr9Fsf1bZM1LeF4bXaXUnDZO/Q5B0aOWSBr9e+jTuwhVkDevMJseMAuX8Z0mkdF4boyEAFspMFyM+hqO4aH8JqX9/HEfRCBZsJd4nyE4kdlgOVwmLzO63i++C+IFnxx+5mKz3/7t3+bf/Jt/wz/9p/8Uy3pvgv8f/sN/4K//9b/+sz6dXyoE4mMJzTKdMMqHVKKg1BUuFcyPMHwLVfn0ZjnpaIojPaQUUIGOW4x6PtHiDcrs+8xPT2lEaxQbv8GJZXL37Fs0DQN7/09RRgBLn6VYeBWlBZSKor6JWPs8FTaqeRtHmsi1X6Oa2dhP3uGOt0ItGBDf+x0q28OKmjjFDMPxGCDYWriF6N1jPkvwUsWlcIW51gSdZY7v/2fM2hqBKonQ5N1XSaJL5KNj4vkQe/YOqAglBP1Rhemv0DVKjLBLZQQIJC7ni3KtQbdvIIf30XZI6VwU1n+R0VoT2RE5Q9wyIXzf90xp4koP1/YIP1CQUdJF2edFhFBHeEaT02TIRv0aOr6PYRqkdpMsNTkawMjYYSZDrvmLpNMe9BKi9gqjss0kNhARJHnJofRZrs7FiJV08Qd9XgkWaJ++Q5RnKC3ob36e4zSmXea4ho+qMubhEu/kIxoLm2BdohV2QU3Y7T9mKCpyldCVksRfwHTr2LUNVOLTmJ1QORE1q04jvImtHUh6GI4PswNKfxlleBT+CtZCAVVOEW1g5BOYPEb7LQQVcnAfnYxwgwWud15C6ercnfD945kPESgKq/WeSEpX8G6YlSoQggu3v4+LlKiFlxGzA7Cjj3Q1+yBCF5jZEPW0S+RdSnL24j2OhUl4/W+i4h7NIkHOTjlTFgepyVFZUlt4hWF+zG68yzW/g+21qdQcQx8ipUtXnnE03KFNQVlfh8kO03zOdPlVTguJE6yRJSNmWqOdBsrtIMYnmIufptybUg6h9cY9upca6MFd7HhGWq8wgoilcBnTjkilzUF8xEwLlFfRctt4pkeuJROhCaSHufwiwuuigiUqYdNwmsyLBEua+IaPObwPg4cIwwD/40XjRE6daT5jRQtWS43p1iiE4Cw/Jq8yOk4XR14UYz6RaIGSLln7pR94SN38sLhQa6g7DeJijikNfDP4wLs0RjVnrBJGZUwkFat5zLLdoGM3CIwQtfJ5ynifxO8SGnXUyudQs0OK1ja9pU9x361h5xOaRUF5+jqOMkjXv8hMNpnULvHd4S5LjU3mB1+j0b6JqG+zUyziJnN2ijMG6QDhmZzV1lCmTek3mHsetn1G8eR72L7JfPop3Ct/nTA+QbevkTY/RWXuIpITlDYxNCAk0vRw/S7NeY+FYoZvWDC8jzIDOH0Ts7ZF7n+0pfn78Z8Kxs6//vH+ZiKzxY2mhxCCjrdAL57+WO//VcCoYrS0UT9A/Hc8P2CYjUhUhqFTQtHEipZxiiFamvSPv8U+GZld47pholGUpk892sSUPkduk514l8+2Vom//b+iLIssalDVVpjYy7DeJcs9Glf+d5i9t6g3NpmPT7CP7pK3DI6cJq21z1JFG/SQ1JZeRXibFNLBEpxvtqgcKz4gEj7+4ivI5BTr8OtY8wHSamI0XkBZPrJzA4aPEG6T0mlhZT20tFj1N+m4C1jSeRZ5m9e24QenGl5wwU8N8+laWiCQwkC97zVTmhgoVOsq9syn4dc48Zs48RnDpMd4vs9MzfFljUvRJezaVaxgDV0kiPo20dE3Ub03SHtvIdwAy67je21k+yZVckbmNllsXeHMDPGWX2Q4iilqr5CqkDKcIuJjbrQ28I5gWltm77CH1XuD+soL1LMM0y6YmR4NbExqyCBCODXKzt9GTnahSim6r6KRpHpOLz3Dsz1aVgdDpZjzQ7ThUXjL6KcFfyHEuSPoBT82Strk3RvMpnc5qnXYT09YkRazaoZleXhOhOkGWIAYPsAXwLzHSZnh2S0W17+A44QUZclczQiMiDNvlWz7b6BNj7R+m8oMseqX0Gf3kKYEr4FZXyGVDg3TxTd9puEyg6SHJyAfDKiTkZaCvLDp359TZiWvL0gWXzkk2B9yO1qgaNzAnPaR2euY3ipq8RWC5IyR3WBsezRq2yjLR51+nch0MKuC1LKRCExhME56aF0xzifUqxgpXQ67r1CP1rHdFqdPnWLyKidR8+fm4J4Mud64RaVLPPnxBe2l1aBa+zWAn5oouWjewHIbYHoU9k8ex/mrTmlFlIuf+aHHpNWcXD1tZkhHLLurH1lXKOwOLHQwywnW4AHEx4xNg4GuiLMJ1x0HMy+gtvpc5HZpRpTNl5DNCqFyjOQUVZXoS79FbId42QC/KJB2m7x/Fy0kSMmkHBJWGbYlmQuDepYwmc1w+w6O1eEkWaK1cJmqE5FNH9KqdRC1Jfz5GWnvbRKvRc9pcNXp4giDWFdM3TaZKknzEVemp6hsgqFdtPTQB1/Dmu9hNi+hl16icpYRhklpOJjVnL3pIYEucbRGZROQFqUuyQwfY+XLgKb5Efe/lR4j8hlVsPxcHeGCX1wc4XG9cZNKlz+RaKRUCYfxHpVWtP0mRe0mj8eHuO2IpPcVPB2TuTZVqXjnYMhVUgSS+Y2/jdm+wkwIHjgehbRotG5SxhNclTNyQgwhMZ0mub+JPXgdHZ8hpIV0arj+y7iNS2BGcPYmSuXE9U1mWuG0b1DWLqEtl7IycWsrTGWANCAZp0yP9nDGLsaVNt7kDfTe/5vu5qdpdK8Sey3enB4BGjXO2PRa+CLCDTx08xal9V5koNCShlOnl/RxTQdXumyFl8l1ho3znFvrrJqwM90BzgUcVz6GC5Yl3xNxmPIiXvkXDVf4XG/cQqOeNZ3/KEpdMM2nKK3QStCotVBacVDM8ZG06qt4lsvccBgP72Lc+NucBctcchZoOU1kYxvb71LlKcbpdzGskGC0j5cmZM4aM8On524g5Jy4GGJJTRhG7GDTXX2NKFzGcldZttu06lepJsfEyZhZGVCLmlipiWz4lLtfx2lENNt/iw+KIftpj6RKoYJhPvhI0fYFvxw8mT0CYPkjBPzG+CHK/2SIR6pwhc3dGf+ryjic77MW/Oh65AW/mGhhPJcMBtC0FvCa5/XjjzOPMbERC6/AbA/siNRfR0RXPvIzOcjG+KNjkAq7tkJp1cGNcEdvUGaHxPNDEDly9TfQ3hr66Q/RdoQQEkNbEF5GtO+QVRlVdoiyAlZNj/q8z9SsYU+PWW6sUbSucG86IPEWiGptCBZReUae36NtRLSDFrKcU3hNynhAKWA82UMtRJQqoXDbzKwm2AFhdB2Fw2WnxaLlYiVTnHAE2RjlNUBVZHaE9776i9QZaH2+l924hqtLZJVSNm+R+x+9XvpBvLudK7Vk0V7BMGKM2QFYAbm7/MPffMEFH4OfudgsyzL+63/9r/zRH/0Rd+7cwbIs3nnnHfb29njppZf4+3//7z879t//+3//sz69X3o0inuTN5kXKZawqLsRxulDAr+LqOak9cs8Op3RqN2gmhV4C3cYlg2GY41SFb3K4WiW0mz5lLNjuqu/hluOWUtPWS7mtMZvIJWFNlxE51XAZCk5Ix08hOYWVnQbuffHzPtvoyyTqnkd15KIfBnMACNYIpA5Ktqg0VzD9ds0g01Ms8Vh/IfM0zEyt/iNxdtU+RztLbDbvEww2sGvrSG6Nzlki535lNJoE4oJncXrZLMpKXXGk5y5tYTe2qDTXjsvIn2Awm7B4oe7Ay74xWTLXyKKv4ksS6zidYqVL6CERddewpEOUkiip841H0VeCeJxk45sclxowqUFFJK4PH88lqVC41MIxVyDOxfksYkRdchkjesrAyp7yMS6xVG1ig4bbNQrjHu7LIYtfD0jbL2KnZ4xFznx4XeoLd3Bcq4g1gJmVsHueAchFbv+bTwi7O4rFE5OX0jmVUpzcsRCuIhl1UimR2gFTdvHMnwwXWyzw0zF5OEKgVOnOvzGecRl0CdffA2EpAjXsYbvYBx/B928QnHpt5HTQ4QB1WgPglV0kWEJmw/OU6z5IeLkdQDs7q1n2d+lu4jVvgZlTBVtXQjNfkxKK0I3Pl7HvhBg995AT08wTBtWPkcqLZIqpmG3WAvXcC2Hb00OqFtNnKDB7e6X6fUHnI322fQt2v23aagJlWeQlIqj2Zx641O0bt/CSg4osh7+8S52+yrl9Axz6TWmQhGXUI13mfhLRJ3bWKaDchcw17+ENVcUe4cIQ1DqjKpuYCcZYhQjGgWe18RwXITRxMpm6O42sZa8K1IUQiIQpFoxW7jD0PQYqpJFwyGYn0A5Rlkh69EqkdHCEhZVlmEsvgBlgq5/vPuubXVp1sA8+DqmHiLmQ0aLdziYncfL5lXOpfDqT3opL/iE0rWXiJp1DGFifaAQ6YzuUoweMCx69JvbGMPHLJsN3NE+wo+p1GOM7m0ai1+ioRXW5DGlNCk+/X/hID2F0V0u7X2V24sv4lghtXCFKpnhVDmnvbskpzt8fvNlBpMZl67/HcbKZurf5HDiMJyUtNsSU06wTQvTbvFWfYFBd8jNhWUWekcIEdGwQ0ozQJc3mL/4P6CkhxYGNG6S16/A9AGGvIV02lTSp6sy2md3MTWYVQyLL6GSMTqbgfnxHDvqZotrDQchxI8VoflsXIX3bIF7wfPYs8fQu4+wHMqlVz9iM1ATV1P6+Rk4bRZXPoMocsrTKWZxAkKSWQ6+SjlwGmwvf4ZOuEIWdhm0LmGokL3+t9iZHdIpbTakQ920scKQszTHyI8o5YRZEjFdv0SycRutC3qPHrHiRMj5gHTxDketFXQSY7gNKm+Rw7xH13QIe99HlglSpejBE4pwk2j5FcraBobdoRIeQpZot4uqbVDaTcTyuY27PXkI/XsIIXGWXkG6C5S6YFIN8Qz/mSPhBRf8RaI1rAWbjO0hjunQcBv0ZlPqZpOb/gzZe5PAbqLra+Rhl0cU7KRndJdfxtQmh0WCyibU/DoAubMIt/5njPSE0utgvfO7pNmEKlrF694gs0NkPkdlY8Rol7KxTXLyfXreHEHAfPXXMKYJUTqgVguZvP02b52e8OmrNxm8fcxs9Sp1N2BWlCx4V+is36Hyu7iDu8jTbyI0qK0vU5oRxepffvZ7CgG70yfMn0YV6khhH38HM+lTN1tYywaLdofG+BHkM0J/mYswtp+M1GnRN9ZIxz1E0qPm1DiYHqA19Osb3G5cwrj3vxCiMTTMzYDTbIqHQouSo+kJljApyjmX/Q1aySmEqwh/E5mcodScPadGY/VFapWmaGxgTQ/RB3+KsfAC+uw+sV/D8bo8iVpY/RFZ5tAsF5idzcjm5+IeS+TcO+jzihtgJvvIcI187dcxui+irYDCbNJyD6nPD9FWnaG/RtR7E6N2Cb+YocoSsf8drl/9m+jaFmfSwmwn2EqhmzcxsdiyI6rhI7zCQHYX6OU5tmHhf4SgzBYO/ATP/Z+286XGRBQJDB7gROtk0ZWf6s+/4D18MyCwfNIyY8Hv/sj1XWlGsPEljM4Wc6CnTbTWZEuvIbSkeuqgoFBkao4lbbTWTLIzot73MQoFXgPRfpVaNcVEUgs8in7OidPGkRKncw3/6LvgL9A0JI4ZkOea6bSHUTXwzYpOeYBdTNh9y+XIWeTylS9xe7VJZdbIkxOKdIxUBRPTob32Ofz8jPnwAYv5gJbbwIyPkONdmB9Sub9FqnPSKsecDzj1Fom8DhKDJ41rCJVTDxZpOS2cdISTpzhuiFvfxpPhu6vrD42VmQ8Rx98FrTHmp6jlL1zUbT4hmFiYP8p9+mnEptZgz/cgHaKDVfpODVpX8KqcvMpJ9/+YCI8w79Pza8yjl7CyCYG4RlYV7LzxJldXLMrGMvdXP8cgGdD226Rljl+/iVEvcYXJejlhK+kj8pTCjdBWjVLn4HdY9K6i5lP6aYpdq+E3LhF5bebtTYQZYQeXmRVD5u2bgIJS0ak3GD35b9QLG7lQp3jzEfZGg7I/xjRzRP8dbAFqYRHpL6N0dV4/shpY659DaKjM6EN3/qq3ScftYmHjFDGimGG6HZT887v91M0WlyJBpRWNj9E0esHPHuNjbHeWumSQnyGlxJIWDTdinE6pO3Vs4TKvZoxUSdq+zlxAt0wZHn0bbTeo2XX88BJNBd70EDE/JVUGyc2/i7P168jX/++Q9hHjPezr2xydnfDIWKPdsJmNM652XexAURs9ZmI1sQwXO59iWTUUNqnVZKQ8SCskEZ5o4vQfsSyaaHcBA+eZSXxFyXFyyEyNKXSOLRx888ev01zwyWFn9hhbOjQ/IO6hKpGTPYqt2z+fE/sx0W6T1aJEAg+n9y7EZr+E/Lg149KqQ7P+7N8/aL4q8hmWyhCTI3THQ0dXEMffRuiUWfqEu2WMKds4OmNda4RWmOkJCINi9TUMrZmYDg9G99BoPMvjeucOvpYUaU4SxxTOqwgzQh93sfMZhh3yYGQwG6dshxUN1yPRipPFT7P6aRsmB9hBh7xKyRpbxKZFKW1uZ3PyyT6OHWEEV6gMkBhEziXsVQurtoGWBqbfJJMegek/28c28wHy5NugNLp7h8Jbplz68rNx0VqRqjmmsLHEDxdXm8UI4+wNMGzKzgso08c+/jPk8bdB2nDzfyR3//zu4Bf8avMzF5ttb2/zj/7RP3rutevXr/+sT+NXlkHZ4yA+IikSFoNFbnnXqBm7CBSlKbCcgK2FgL2JSz9dRicaaWiUUggp8LBZ236FebxPY+EmhvRZtV0aS/8bRHaC0dshMEzs+Izy6M8Q3RexDr+BNTnAKAbE4SXk7IDj9Ah/PKV0mmjLR7gdktyltvgbyPjb6Nkhkwf/ifLG38BozHkcriKdGsnsgOXoGvP+fSph0J4dcHPp00ztOo7TRA0PaK9cZpL59E49JocDJhhAAwDTEqy3UpY4pdKL6IvNq088hipxlIFGoMsMVAmGhRQGTevDHchGFaORKMNDaEVNjbjaNrl7VqI1TMvzD2dDCiyhqJDc7GzTt0sagSISM3oyJRFNusZ9xu/8Hngu1maPqPu3abZXUP0TKCtapokxPMSZn0J7lXF/h9BT2GmCrlZJmkvk+iHFO7+D17qG25Qsu02CyS4TT1BYIeb0AL/Kqc166Pwhqirx3DYim+FEN4CKmRrzzugYKSR33Bbuu4r9MkOh2I0fYyZnLAx38I2Q/OxbVOu/geV0kSrFyjPIY3Tj8nMTuXedykQx5ZmDWT7lqREgWkjy6PnIugt+OnzQJU5oBcnw/B9lTlkMuZ/3qZTGNAw6TptClWyYIa40mKsKZdi0oybXLI05ekBveI+VxgLm9IBEn0eZBIZJcVIishmW3UEzQXpdrPSE4uF3aC40MZoehgj+/+z9569l2Znmif3W2t4d764PH5GRkUxmMpkkiyw3XVXTjeoaNSQNZgaCIDTQ+lb/k6AvggYCBKkH6NF0T5kpQ0+mYWZGZPi4cf093my/19KHG4y0ZCZZRZPF+/t0I467Z+179nn3u573eahlI0K3SV6/Si4Ek2xFWAnCwzdQ2Yp5q8akdGj5ffr1V7Drijy38V0JyxE62MRyWmy4TaqqpO10sYTNpcZljtUIx3S4N32ELQyc0+/i221OVnskg5c5EjbXmxGWsBHNHarxA4g2yX8Bu18bG6lNQIMqkR9qScp/hqbjOV9EPimY0lqTqjl6/ggMQTUf4Ud9ltkUzBplucIQJWBgJoeI0T0MnbDUJatsjO2EtLtfojh4C5EvCfIfU175U3TzEm67htSKjjvjYWYQHLzJUGXsmhbdaJPD2GY/q/H6ToO6F6PkDm2rRVplaMtAVQVCzajJnOLoR0Sda2SHA+ib5KaDoT/4O97PDjgtYyxpcS0IsYSDVSVnE1xA7vQQ0QC5eIqubZHbn9/J1ZPnjgj/3AgBLPZBV+g8xsgmVP5H1zlRK5Z5DBriaoXjrVMxQkibwutj5lNqfo+Z7bLltVF+lzdUwWB5RHu5R6f1OjvBDp7hkR4d0F3/Esbum+gnj+naksrrI8wCw3WZrZYcFtucKMFaOGVoaUS4TV4LUYbJltukZdk8md9hicSd3iV78h06ZYxoXEaPH2NqTT54BfwtxPwEXeUU7RfI/a3n78nI52fvP5+fVRlaIYoZwvJ5Eu+xKJY4hsO12o3P5d58zjn/VGzh0LUHz0WxqUrIVU5rNUIUQDEh9xoMgx7T+RM2wwtIoTGETddcUHNqNK0moVE7e47ZA47Ht0mrnLW1Wzh7CSPb5K8Ng3UpuXR6B12l1JyIumniNXeYppplWdCWFUeH99FaE2qLlWlxpeViP7lL/VSirQHm5a/RHE+pnKsQbGMVc6gKhNtExkfoB3+Ftbag2voTKsNhVS0wpEm7SgmTU3KvzTQd0c5nJOkUXE0SPyEoQupxDEgY3Uet98/FCb8EnvC55HVoZhLZeBFLOryfv49GEWtFBRhBByMbsjRtjp2Qy+2rVN4A7fVI80c0JvdwqhQ/OMLKC+AU0zumTBMyvURFA9731ml5bba1olz+AM+pYSdDVm5AIg1KwNz5KrNsyu77j1nMxwBYroXXc3C6DW5dqCEXtxH1LcTwNnrj98m9TQBklSBP3gGVc3TyFsXaK+SLJ7TcDqvZPmWZ4bttQmGSCZf18BKJN8Av55yOfkxshbTTKU3hQ1VAPERqg6rSzMs5Hfu3013YUCv05BFoBeMHGOeuUJ8bKztFZBOU16e06s/OqeK5s8DHMbG5El2nonruavrzMLND4nf/b+RFgtO/xdba1zGMCEtGVMCimjBOx8R6SZoVeKZLy5CofM7pcg/D7eCmC4TKaJcF1uQxIl9C6wJrwYDKCskm73E0fJeyKrh8679Ftq9znM0ZT6Y0dzbxDu9ijO8ST04JGpe51F2jE2iWpktiemgs8loTYQa4hkspfJzxXXp5gSLDrDsYpoW2PLBrKKWxww2aQjGrbdL1e89deS7ULjHPZ/i1K3gY6Ok/gL+Fi8CS4c8VBAtdPW8siKrgE5OF53xhmRRDDuIDQivgotWE43cBjYxPCdd/j9PaBYhPaM6f4sf3sJSLkcEVx2Jst7jjXEEtN3kh3KPbmGHFGTW/iWOF5KpgkS651XyZSDYpHDCrJfrgLbIqx1sNKTe/zrFj8sSxcaRDpUrqwiQuJuhFyTBfshVeouVdInBbmMIjQ7MMB4jVkEZ9Azl+TMOOENmKarakvNBBn7yPsbGDbH0NNd4Dw0Nqm53aDkkZYxnwdPg2vmHTjm58qsxYILBxKPJjjKMfYysDK2iT91//SD0TGjV2oh3SKqXltD9nrSOom61/lmN4zm+O0+yQk+SURC0pqoK61eRS/TKBjBAIPCOg7baYFwsif41AV4jZHq5lkJzcIZnuU0YDyukuWTFBmwE1XIzhewjDRjo1jPZ1islDjNKh0hWjeUit4XG0/w+4rQ7Tve/jdq+AV6NovYqYPkYG27jWFvWLfwYoakaI4z5G1Tvk44rAqzE3JU+X96k5NQSS0+QUKSQdv83A2fjMfk2pC+JqhW/6n9v97ZzfHp4sH9F3B4iPT3HOdhG6QAVfFMGIxPB7DJTg/vwufzj4k89+yDlfKAQKI5+hDfv5NZRAcxZe/MsPCWmvCfOnUMawOsGMJlRCniV3qCY1u8bSjnDnDzCtLkZ8RDm6w0l2RNy+hggv0DRNNBpTSBpasO2ssVu+RUiFs3ifZtjn3nSd/f19vK2A8WhEL+jzrS9/mfXu2edvVS7xrBqJ2yZ75/+Omu3jx4c4rauU3ZushxewJz/CMALMSqLL+PlADICyahRpCqqCNKG7+YfPUy6Wak48/jFy8Yie18dMTsFb+0idcpTucxyfYEqTq/VrP9dBzpg9Phs0B4z4EBVdRq4O0UUG5BjJEM7FZuf8E/m1d+3/8i//8tf9kud8iLzM2Ag2meVT1oI1HNFAdG/B9Aki6CJ1xcbsu4ROyT3PxjMznPQI5dcx3ZC1yQ/wrC7N6/8GsODg70knt9HRBnrwDcIX/nvMw+9SVQYqXWCsjlFWCJbNMl9yVCR0N1/FkQV1w4b4ELOCqWHwKPW53t3Bzmyy2SGZyrCqkkSlLIsYp36VoLZJ03DQhz/CUgX57t/hL07pdm6gKhDVKeTHbDY7ZHHJIjXQkzOxHMBWq2Aw+QnS7CICj7z5xVD7n/NzcOvQvgqLI6htPs8G/zSs5ABx/BMQEj14BbE6hNkebdPmhe5r3D6tziYCpaKb3IFkxPqFF3hcCPLZksP9Pez6ZUyvSxHHVKJCC0FNFBj5KRvRHG2dNR3yyGK6uk15epdmfcBAmrSlSaO1gwwvI05PiEcPKKwJVucmo6rgSpHjzd/H9ioa1YLr9evErVv05ic4j/8KTBunzFAbNar6BVajdyhXh0xHMb3GNaLlPmY+wYzaVFhU9YssywWTdEodwbSYk6uMJT6j6V0u1S7jyYB88DVAo7X46FrNniD8DlWwhlydIlBU0eav+oj+TiNQ2NM7sDxGNy6RhzsAKCS6dRUxvk/p1bidHvH+7AFtr0Pb7rIdXcRbHpCNf8xq+BbN7i0OiwUrp8fT1VO2DUnTNWlUE5LKoJ6uCAcDHLdLXj5CRX2KxSP8i1/jcbJOEJ+gO1ucSkFTV1x0FX7+BF05lE6T4WqPhV7DyaaIpkcRmzhqiHVyhBxsUU0FVSUQEoTXRVYZKj1FaEHH6vPhPYS210Y7NplKkEJiGAaW5SP0WTS0LS1cDLzlHv7+t8H0qQavkUWXPrUZKFWONbkNZUrVunE2GcNZvI7duwnZFBVu4MkGF2oXyKucltP+5BOd8zvJtBwxXu6ykZ7QiI/YUIrxbA9r6/c5mR/g9l/C1gZ1M0Inp+iqgGyMsgw4+QmF10QIk6i2iZWuWKicsbRx/CZ+6dCwI8Lhe1wUMXHzS+TDPZqH34fxI5rePn9+7c/pJm9gTMYIv44oUnzLwS1KioNDRG0d5qd4RgOdAFs1Vsu/x3jnO1jrX0M3XgZpMc/muNIgzEaI1RNEeIXCbmJ3byDSKaq2RWF30PWrxCrDpfxcE8Dn/GrQGgjXIbuHMG1Kp/Esvu6Dk5whrOcTrOtS4O7/I8KJEJ3LqCIlq23zNB+S5jH19JS96fu03SZicUTYWMeY7XNl4+s07DbhxMd5/H1k7yLq+AGWqmG0L8D0Lts8Io936Xklj4o6cfMyt2OPwJzg5GP+yNpg/eSHFIffZa17kx8PXmaZTrGFoMgXWF4H6c/AqyPKmJUEY/0rOFgo+YGD3llNduaaKlsXUbaHkCYkp8jRXULbYOX1yKqMkuL87/OcXwkChZmeoqVNaX/UnWKZL7k3fZ9SVyBK2py55BzmM06rlOvZiPBkF9dwqDqvkDVugXA/GBjQkCdjlvmCipI9lbJ+6V8xrTLSxWOOVcXFzlXU6D7KCimLDLexTX/0gMAIsMsxUbNgd+UT2y1uXmsT/v1DyrSBdgTmWkTx8G+ZVJr1rQZif4xlgRg/QBoCFnuIcAumDxHbmtP8mIPlAXUUm5PHFFWGqxSxiijKjMgyyKI1joVBkM/wRYGpLbCjc6HZL4mVjaiP38Ocxei2SR5d4kJ0gWWxYJDPcE/eQhcJq9UEpxdQuD3K2gXasz2YvUUU1FiVGaFVQ4/vn0WJoJHFAis5ob7cpZg9RLWu0RLA8im1bMbSaVA1LjDRAl0skY2LXKvdZHf0kP3mEaFrsTpd4WyaRLUVL3kPcMsBYvAShQgQ0ji7LvzppaEQICVKVSg03vIIJzmhEKAv/DHVbJdlbZ1HKkfP73ApukIEDB///9idPcR16/jr3yTKZ1iGQ+YElOmEhhlgaQVo7MVjzPgQ7URktesoaf+TnVB/+vhf9u9XSwdhueg8BttHy/MN2c+DWS0Rh2+ArjCsffTa65ij96CIUd0Xqcwa5uwuosopG1epzLOcbIHE/IyNJzOfILMpIjskXx4jVYk3fkDLbiODNUonJ3M6PFnsArAXP8ExHcLKwBw/JteKdSfEWu5jrn+d0vCxlo8x7/9H0AqVv4Z+8f8KCIxkj9BtQZEwlpLT9mX2Dn+Aub7O/vtTrnoRVeziKJ/OxgapOEbc/n+jX/tvGEdbGOE2oV9jkSy4O7vLpdolHMNEYiCFjb24jxy9izY9SreNtuuU0SUi/SqRLhBKIZNDKqeJK31c52xzqgKMznVYHEC0jkZij38CQNm4gpIf7YcVThu7+wLkc6po+1xr9i+Ig/iAoiqYVFPWTJ/weQFiYEiHS+E1TLOGGS8w6i2CoM/43ncJojZBNSQO/4BDS0DbIZwErOIlKp8RWA7r7iZSSkLzgxz7WKWMVocoVdCqCQ4WT5jpmFwXXBw9wPe71KwIVlMMu4vjdrHUnNH4bSZeGz/aoWP1iTb+gGDyDt74EZYB1XwfncYUnW8gTt5Cz8dUWqPMFtq5Dn4N1X2JmtEkNCOmq3ewDr5Hpirs7RIp6yivfeZ4+OH1SfeoVvtY88esh5s4+fLZ+nz4y0WcDSmfp2H+zqEBQ0hW+QrbsFFaU6oSIc++hzIV0/MGbPkX+Kk8Irj479BHf8e4OsBKxqAyqu5VnHJF0X2ZcrmLe/QDoEJ0rlNKE2V36a6m+MmI05XDkVJ0MxtDWVztXcWo72A6DYQBZjHEuf8/UlJHLl2UcHHmf0W2fMzkyRLnpf+Oolgwevg/Y/ZeYi+fs1lbxxAGla5whfeZQjNFxaPlfVZFjGe6XKldP7/O/oLxZPmQ7fDiJ28Y3wNAhV+cODwdrLOZzLi/eP83/auc8yvAnt1Hjx+AYSLWXkdLA+P4TYQq0L1biHQG2RxV3/lEDOfPRrOUBn7vJu58D1YnyOU+RjWjyGbMdI6JZGvyCMvfQFZvgxsyLqfszndpBk285RGR0+N68xL+8C3cwzcwOjfotm/g7v0jWWONdATSlKhCUTwpaPs9Xqg3uLGYosxrAARGhBAQV0t0HlOmE7LmDk7nJsdH76DSJVm4SX7ylGbzCo7dRAgodMo0n1GTED57V0JIPlyfDOMTsEJsINU5gdf9yCoIAbPsbHi3VCVZleKYP3tPXNsRcAhCoK0ADajBVxBKgVOjdLs/87HnnPN5+bVXEx+Oyfw0zqMzf3VYySHr4/dxpCaKttlwdxBCkHsbiGcZv87x99DZCis/ZvPSDunDB6TTGZZ7ytraNmkeY+kMI5sjVEGVHJIN72Bkc1KvwVtWk67Xobs6JZQVhdsmbW6QL+7iROt0VweUVUHYfoHk+Mc0ihRlRcjkkK5/nfLo+2RyRX39FubOKyy9PqLzEu2ywBm+Ta9c4h6/RVyVWFJQdF+CLEX7Xaajn7DQiub+31EELeqLE6ZOhFnvoiaKes2lFyzRc/XMNkh99qJ9BlLnmMkJygw+sUFxzq+PPLqEii4wzoeQn9C020g+6lQk0Fij9xCT26igR5VNEPHpWbOtLOjoU77k5zxNfUKjJMjeJ6rVsJe7BJ0rLAAhBBYS6a2YR5K0vEK97uJUE8z6GubwDtrrkFkVolES0Wap2izLGaPEJJIJzsmbCGGhTajmM1Yh2KZPN+izSiRtT8Lt/xHHMulvJqS1yzi1DcqNr0O2xDCNM5vU6SPm5ZLd+RPaVY9wdUR6+BZNM0Bu/B75hT+nNOs4OsOUJnMlaG5+iySfMpMOCsWkGGEaCZ62ngtyAKQukae30VWOTqbgdSg2vgX65w/CZjrhKDnEFCYDb/38gvUXZKnmpMunhMO3qBkNGN87iwp4trGRB9uIYJulmpNP79Jwm2RVwiAcYGAjkjFulbHIV5DNKaaP0P0uvbCFdfoeYTrEPLhD1biI0V7D7VzBONnHcRcMA5/MbhLbArtrUWbXGU1+AEGXWm8ba7pLNdwD08bwO5y2LlMsdin3fkJXewRrG1SjIUGrTahz7IYLy32M/lXwu5SrEzQWQpfP36+VHiOyE1bGAE0HW3i85LQox+9hhR1yJVl3N8gOf4AO1vClgZ7uASCcBsLfREsbs5wj8zml20FJFzM+QM8PADDkA8ruq89fMw+24Zk1twAaZovKSLGLJdoIUPLc7fJ3nbRK8eNjFkVMFE+oR+uY2YrcCjkJ1oiOfoiRLxDX/o9Uho2YPqb0+5i1Bnq+S2L7FHmC9ts4+QSz9zIz6eL2X0LQJHvyt9Qal4iUYtncpukGuHJIFc/ouTk9dQrLfVbDdwmSI5ThYimD16/8BUb/JrXKR/qXIK4g3CJTCxjeIfPAljZBkVBqyWWRUyweEyxO8OyHqG3QMgA7ogi2UMJEUXF/+QBRxLTLFb3oMqW38Zs+BL+z5NElDL+PEgYHxZCTxR0GwRp96+yY2MLhav0qqUroDN+HbIXKFpTdG5StmwhgtnxML5uQ7f8jvWyKsf4ayutRc+oo0aB6NiXnqTFOfYI8/DZG9yZF53Xi8Xu4aoVhR/jzJ+j9IYPmtzheKF7a6bCoEnwzJKpyxPAOwm3RGj/iNbfFpPcShVFD2QGl10I4dXKnx3z0LvsqYSUMLtUuEeKyUnOGySmN+AkiP6Rm1rFVRbHxR1j5GHn8A5xyyUCarAwH36njiM8X83rOOZ+F1Bkgn0+M2vMH6NF9hJBYg1co3A9cHtMypdJnfjFHZkR7/SIlipPkkJoAnvwDHgI520MoibZqYFiIxR7SDklr15Hdm5TZLgszoD29x1H+Hr4Tca39AqVpkXgbqO4r2Pf+v1jLE1geYAZt6rNdvNmKar5Lo/9VljuvER4+YbR2jSzJmVopefGAdsdhAIjiKcKqQ5oiHQ89eh/htRBCweBllOETp2e1EVpTqYqG1UZi42QZsRngaZfZsybn0vDR669DWVJ6n9/58pyPkc+f9Rw0Ip1ABDWzSUuBHL9Lla7Q2QTZfYG5EGxT0hm+hdz7R5SWBL0vYflrUORUvVtn4kgtoQQhFFaVUw8GuJWitjwke/zX6PkewdorDNde5l4xRxgRm6YHWmKpJ9iNEYdVzmBtDSOCW+FDsnt/wyq9Rj36U2R6jA7XKMslKzK0tPGMOqr/Ks7iEf1Gn5Ojn+B4A5Auu+EGtr9GaRnEeYEtFalaYWgNmOz4bZSQKK8LzS8TC8WT6T1CkWMfvkXkruG0bsD4Phz9BGkI7IsFVbiBmD5CuE1ovfpZK/0JVmrB08UutmmxHVz4pZw7lLAoBq9j5FMqp/n8vHHOZ6AVoJ7/bKYj9GoIgJw8QAR9mD5FA6aQVO0vf+rTFDpjko9xDIe62cKoVsjDH4AuMVVC1HsZPX4fq76DOduDk9tkzR2mtR6OYVDhUndqDOMhAnBNl5qQyPkhsnYZcfAjrGyFJiWlwFI5UmWY5YLHxZSxYWFuvMqmv0aZDylXRxS1HdLlghc3L/DoBzOy4Ct0ugGdhk317v+KPehgzg/YsVxcbTC3HU5VjGN4LMo5UfM6phViigL99DtUpUaWC2TQQKQTTF0hxncR+QJTQFEJTCegWPsG+pnDq5Ueg8pRvVuURu1sUG12do1sGQ5Z/drHVlKQhxf+uY/yOb8KPhSJ+XGsbAgqp3T7aHHW64ysiHE1xpImWC302iuIbEbl9dHPfNwrdw25bmF6IfZsl+76DsOjPbJS04nu0Lr8Er6MIK5BscIbP2LT9qklI2pK4WnJvLZDrAoqUVH2X0Zlp7xvGigVs6MF3WyFGZ9ixnO0NCiSCZy8S33nDyif/hCndwMzHZJZEdLqUNcS++g9WJ6iHIu4vsaJWBHnB6xfu07wcIJaHrKwFePyAHfrGzScs1rEwCBSioVKcC0fnv49KriIYQWojW89P08LAatyRSFdOs2LVJio9gvoT4maPed3j0Qt0SjqTkTTa7LKlniWT2Se9cUnxSlPFrvkOmMr3MQQ5tkgrOGgLQ8hNaGwMP0eCkUV51jZHDudIKRAn95BmTZp9xUMO6eY3Mc3G6wZGm3vUHov4hXv4xUaoUx05wbG6Rvo/R/C/Alm5xUc9xaZsX32udcVVBUiX5DmM0zbROcLzDCin61or56SuBGVfekz33ulK5IyBSAtM0pdnDuIf4GIy5jT7ISvdr7xyRvHd1FeB4wvTu+kCtbZPrrL94OIZbEgtKLPftA5XwiEAB2f1f9UJbKYQ5VDtjgT+45uU2UJaIXMF4jNP/qZDsgfZliccHf2PnXH5JYf4UWb6L0fouubrGYHyMF1WsMH2PNDnCSl2hpg5ENa2Qh7/Sscqxy5OsAwQprFCnv32+gyQ07uU0vGZPMD/CIlCNdo1E+52DR5Z7/BIAy58va3kRv/hgrFMD/Gnt2niSAMt1je+He44wdYrYvcf/y/khQL9HCFjC5QDb6CmY6oLR9CPGS8eMA46vG+tPl6/wZenlF5PdSHzsW+HXCQzwjXvwrBJsXH0ruUVgSOx2Q5pON28Y3w40v1EYraRUw7QqDRho3QFWntBqbTQQvzXNdwzj8Lv/Zq4vvf/z7//t//e4Lg3H7+14lAI0e3sYqCNQGDdov8QxGSz8/lTo149YQH2S5lVCNck3hRiygy2HUFS2vBptulLxTF6Y+xsyG2ZXOsUwxdElBRkwKvWmKsEtT0XU6yMcrtUR69QWhFOMrC7L+ICHdQJ/+ZSliYYZ9+52toMWI3z0mHt/HrW7Qrie6F9KoT5HyPTCjy4fvI1hWwG/jdW4hKMwq63N+fkBVLXCemIEMnI7ZrAenaBuXCYLMjuL96QGRfohN1ceo/O/5PoJBVgjK8n2vraY1vo+cHSCEx118/PzH/BhlnpzxdnjXZqrCiZ390ksPIp+gqh6pAJkMqr3U2nTy+h/Qb6NF9IqW5oC2SKsUf/wh1MEa+9D/Qc9ex+wZW/TKWMJjMfkJLmhzKJpX6A3rVdzhZHuA7daxqSRq/izv+AfHsCa0Lf8DSbxOf3EOuppgIiskdWp0v44s+phSs1q/xNCupuTXi5BGuFNj1bcyjt7GynMnh99GX/zUuFkE6RkweY3ktAmkgANN0MKqSpulTLY8R2RxzeUDZqGMLhxu1a8hkD1v4TBtr6OUeioTJ7C758Tts+Vu4vS+z73gYUtI2u2dxDlUOhomW9ueaCD9JjpikZ1GPrunSts43pz43QrO7eIypCtJiDkJQC7ZBfHD+sbIhIp8TeR3abhvbsFkPNmk8s/AvagMWEwMZ9lmZDr3ulziWFr7VYdMbYDsLMmcNL2hi1DZYLPbxixWGn+Fkj3i8eApC0PUNDFMw6VzifnpInh4TlSlhlSJMCf6AkpJavsD2GuRlQZEvMQzNIMpx3DbaaSC2L6O0AdEAQYFyalRm7WyjrJjB/j8wP/4eph+RXfwLzNpVOH2D08VjVvmSjdo2VTYnWkzBaoHtIUwHLSTaa6GlebbpcPA9qEpMr04x+AbadBEIQIPlf/p6A6A5TJ8ij3+Mm0zoRJdg7evngrMvGFLlmOkx2gwo7M+Os/h4RO3HaTltlk4NhIXtthBKEDht/GyJG++Tnb6DY9WQe9+mvPzfsCzHLEyHE2lirb3MavaIQXON3Ud/S2j5XJo+4IrSWKLD36ZPCEiRqyes16/hqJRy9AZSSkrPp9a/ysr2MFGkKscrEgpp4+QrPOHy1c0/QNoKxiWVv4awPdzuBtnRMaqY4homOp6SJ4cUq2MCv4E3fA8z2MI4kJRI1PwEo/8l8vVvkkmDosxozx6SLo9RqxnWuk3hnE00ZTphUSwIzOAXjs4sdcGqWuAa3s+18j7no1RGQKYT7s5uM07G7K32+OO12tkmEODJEE+GGM4pIpmSrZ6wcAwmKmGjdo3tYA3SEY0yIUtXMD8gvPznBO1tRonJ/uoJs3xOy5gi4vuI5T4EbQxrxqR4zEBqjOgyulohjt+h3b5MfdDjlJi6v81mfEqYLzGdAFYnVGVMdfIO6+EWy8v/jlwGVFrhq29jxkO0E5ALA6UVSZUQGnWeLnYp9Yp7q6cM8jFdIVkPemigMj2sxVP0/Agv7HN9fZPiYy4F55zzy2KlJ4iTtxFCUg1epbQa8Gwa9CzCNYYP9ebrps9FnZHnMV60TW510VrTF5o4GxPUNjBWI4RQKF2euSiN7mKc/gSyOd6l/4qT9k0eNXY4XjyiM36XjtWgC1wKL2BaXUCgAp8gWMNgyMqvUaIwDRvifVgdU189pJW9y6x4SNY4pnzhZY6J2TAV7t3/D2WRQG9AvvsPyNo6hh2RLfYpgy6ydRXhDdAaum6ftMgQpoMxCEmzBU7tMvH8fcrFI5LpEyJe5kq7hapfQQuf/BfQ55S6YFZOcAybDucbBQCV12aePSY3NGb0QYQw0gRpUIV9clNT+i1Cr0MjmaOrFVkyJBUmUTZGXf5j4nzIMDmGgx+x5veIAJGvEOkMr+ViNK7BchdHCxIhWaA4SU54mhzT9wfPh7AmkeTaRY+LF2pMy4tc22yhDk4Ra1sUQR09e8x4cUxx/Ca1asV0MUR6TczN38PJc6r5CbYuuBBuUpRA0OYyBnryiNww8MM+8vQ29eUQOXiNqD5g8vAn4DVp5ktUEFLoGMMwyMf7ZPN9nLIi1AVGsaKmYmyzAXmMHL+PTleQTCDeAn5eTf9JTuNj0iolrVLm9oyW1f3MGvDTUIaH8s7rmF+E0qxh929BMkaF66CfTetrBU4dLa3ncg9tPLvu0horOwFVUnoDkAZPl0+Y5wsArtYt6kqxKqaMsiG+U6d1+d9iXfo3VEfvold30W7E8fIxIt5Hl0v6g9ew/DUis0mVz5im9/GFRydcw8jPHN/nq6fYy12qqI8XT3HDHvbJj5Bhn1mZkloB7TJlEwtVpAyo0AK6ZkH7D1/j0XhOvTsCI8PuCES6S30SMF0OKVSGsf1NRrbLaXLKtfoNmo02oV1Dj99B6RgtK+zaNvL0PeSz62Rl1ZFFDKtjaF6DPEGqnMowMYs54uhN0ApjeUS1/vtgfHCi1sbnO2n/Mp+Fc341CDRCV0zKOXvxHr7psx1c+MjgppUen7kForGaF8kbNwDY9LZpOW0c6WAJh8LpIa0Gz8Wez6jMGmU8oZg9xtMFnY0dhvEKXz8lVtt0d7+NszzG92pUzSuY8ZKwmKOmB6jZPuPudQ6dFl3Ho1/FnBQrHGeDKpviLvbh8A3Mwx8jB6+iW1eQRYKoEtJ8QbE6pJgF+C0befR9zOUE3X0R4UTo5SnKbbLQFYmzgkaLU38H/8ZL6MUD7p38GN1a4yC+zR/pG9jCAwTtzk3mx+9jac1u/BCtH7ERbWOqDGWcic20hjV/nf3lHkXrJiLYptAfHUg+53cTRcWjxSPyKscQkkE4YKYrSvVBIPGyXJGphIP4gJKcoogJ7IhCl5jSYmftdRrZAvv4NplegFvDfPhf0EJSViki6KPyJWaxICtDCqkxy0ParRbjbo+eaVN78BYUBTqbUkn32euXmPEQIzvCrm9jWIfoV/9b/NF7lI5PYrfoxPtor8WieYmB08B88J+Y7n8HLQ3ymzZO5zWsjwnsP3zOt4TNIBhwmpzSdtvnQ11fMPZWTwDoef1P3ji8SxV8sYZHq3CdnfSs1nuwuMfLv8SAyTm/nWgNunHhzMzC9sidBnl2ikOBhU3l1ZmvDnGlhWO2+Lw579N8wkl8zFgY9J2ItQJsJ4IqIQrXyMN1isUMp9dnlhxhiYTxnf9IVqVQzImiTazhXap0hd2+iuxchvv/C9p2MZyQzK1TSonZ3sS5+1/w9DrffOWP8XUPuf1vEBsbLKs5q8UT7NH7qHyKMf1/Ufa+xLT/Km23zobb5KRMada2SQ0Pd3ofL1sg4znkC+bFkCwdMqlvc1K/xEbjKupjnjhdu09QDzGl+az++SizYsI4nhJZDUKrhvkZQ1EaSWXXMY++j8yWGNGAov0SVDlCqrMD9k+1FT/nd57fiHT9P/yH/0C7fR5Z9WtFCLAjKDK0MH7mZnpev44ixstOmc0ekPRfwG2HDG2L++kEZ+drSL+LOb3P8pkS2dv6PaZSMBAmrYN/JEhnWJNHiHAb0w5ouhGlaRPaEXbtEipLqZwas+YFyGeYwkTGQxytKG2LVrCJaWnS0fss7ZCg1qcqTaxigbV4irH+FRKvgd78V2S1m4Binh9Trn8FsTohD9aIlmNEKKnX6lj6CLW1zbFpshIhqzAktetcMD7ZsDSLKTI9xVwdUaYxZtgjb7+MFp8UnAkBOjsriNAKUSXAudjsN4XSGgNJvVrhJyOE3f+oUNCwqLBQgy9hWB5aC4pwBxlsIFVKNv8vaF2S6JzKgMz2iMwBavwYz/w+ov91dGgiJz8mHH4Pnc65fvlfU23c5M4wwrMkebCBqJa0KXBmTwhURnX0Bmn7Br3GOqZaYRkOZrZEqxh1/Y+Q0sV1OlyXgmk+5qHMuX7tL2B1AG6bPFtQCklaJOSui58n6MURltaEl/81V9svUAoTOznBKlKc7k2q+rXn044AzO8y2v8OrunR3PxjwvotfjT5DtXykDQ5oe00Wcze4bu6RGvFa/2vstV7BTMdouza81z1z8KUHxQ25vlk1C+E1mBJi3mVMGvs0CxTRqPbtLWk7L2GrBLE4Y9BV5jOAdvr3/zEVObU8NnvvYLb/wq2gKj2pTPnDcA0WzjSQDkuY8smDtYI9r6DqBSi+zJBvMIoT9lC4M0foZI533Tr9Nw6htvjyGrRjQYkwsT0u1y1QpZ2jY7dxUhPSIoZhgoh2EKbDcToNiJO0W6DeX6I9Pv4Tp3SDmDvv2AIE50cUORLTNelWDzlQNrUqBilIxQwIUdbFoEpEIZN1X8N3X0ZKSSZ+2xat8qhOnNL0/mCZTHGdpr4a68iVE7uDn7mmpcULNIx4eqERZVRzyeYZYyyz8VmXySs8TvoxTFCSMyN1ymtJqUuiNUCgSSQEfLZ+dBd3MM4+iGEaySDb36qQ4UjPLzuNzDDS7A6QMcnSJWjj97GD3pEwqYyfbTfozr+IcPRO0jDpuxe40GRUDodVirlYuMi7fF97GyB7W+hkiFWWbBruIjmBWrdl+HwR5imhznbxfI6ZFrxWJi0Oi8Q1TqklUaM7yFqF0k3vorachHjd9FOk8JxOWxcQC53iTa/QjPoIO0u1fgJlZBg+Qi3jrBDDAmqyhCjx0gUVTpHJmNmtkUuMvJyScupY2Kgn7kPVpQ8mN8nr3JMaXCjcfNzu4JoNE9WD1nkS0xpcr3+ApY4j576PGgUk2LMKD0hQrBd5pjJISKsPZ/yEwLK5nUcKhbFCav5Pj4SbUX0Rg+QloPRfYWitkB5a8TS4u3kEJ0Z5DpjVS3I6uvo3g10bQ38PqUf0dQJ5PmZcCXok13ZxhaSfPqAoKroNbYw0xnCqpNoge5cpzh5F0Oa2MIhMM6i9pz4MRz8CClKwt6XMAwbTwhqVh0hoFcuWZ78AFOlhP7gTChqOEhASYcq2kHYzbOBD1393PU655xfBLE6hKpAAzI5BauBql9EFiswPYrgozWDtdinu5id9d1WI7JGFyEEPXsN4axjXNtADX8I/S+hK4k2HAzJmYDNMCEZ0xjf5WJVMM+WBN2XkUWGaN6iMHxMDXayj7ncRVh1tJVgmR5Gcoqz9mXk9DFOmWFWCTz6K7xsSlBfYxm5tOubTKcPaQxuQp5QZXOk3yIJ1rF0jrYCMCymwsRRK5JqhiVtLtUuk6qYd2ePENLiheyIxegODcNkHgyQCCLpk4lfTNgDsJ88ZZJOkAia9ZDfUKvpt4rH+Qgaa+RWQccyiKiQGJRmhLX2GjobsxhVxJMndMb3CbMZ5fIQ0+9h1i+QNC8jzZBhMaEsC+QzNwrDBJ2OsIMOZpkj3DpK9zB3/iv8csme7XCgK5b5iiv1GloqSjJqrmB89BDf8vj9tS3M0f/GylToL/8PJFaNJD4hGT/AtCNWi6dkGrzFhPTeIZG/CdpAC4cy3ET7a1ROHfvguxjSIszGdIophdtBIWF1hKkN3GCDlbRR6qy+cIXPur/GfnpMze+R64KZ10JGW3huG9OsodovICb3gBVIA4xfvDYPbB+RnoKQ2NJhVJxwEh/TdFsMnHU4d7f5lZJ7m+BtPv+3ufE1RJVTOB20EFgDgVAlhX82IPjhaG27HZPXr1J9KIlAUVHZTea1AcG8pIoGTIRJZPUw13xU6yIqHRGsHlFMHhBOHtGwGkSd1zlITlhIzbz3FWZaI+2QKJsyPn2HRXJAzQ2JhaavBMXwNg1/ysXTN+ikQxadG9T9Pt7kIWvJkizqk1gBynPYXutwwfwhs+VTVGOLen0NS0rIY0Ip0FqiqgqlFVIIhIZluaQ2f8IkOSE1A8LNqygk8ul3qAwDs/MiWBZV5SP7txCVQje2qJ73LqsPFAOqAgFFuIMlLUBQ+OsAGNUSWSSUTuujfSFgqSbsLw8IrZA1bwv5GdGl5/wKqQrs0zfQyZjCklROk1k2Y+UsqJkf9JZFmfLTTVhRrJ7/vxQGofHBUIZZzDCOfoRWFbp3i8I7+3xpaZHLitnqgLS2hS9BVRMUPo1ygTu9T1BViGKB6r6KTpdQnr1OZVgoVdCQkrX971I7vYPSFeGmQd6+ThiPSY0Aq/8yqn0dUbuAZ4VU7StM93+I3niNqraJLCts6WAl+3CcoKJtdPMCsdehMCyqx/8LRTYlXy25e/FfIZovkLRcHuULkIrqQwI64daZdr9MUi4opWSgBcoykfvfw6lvktWvA1AzGtQbzbNrqI/tYVe6JNHLsyEZI/yEOOecf+E8+34xpMHh6hClNHn1wWev5bQ5TY8JrZCBtJgcfh9TWpSdG+ypkrrVoJ8miPoWan4f0wxQhkOezTA615GGg1HG2MEGiePRXb+FuTomrvWIOEQ6m8x6F2hVAlqXycMtaF7EK+bo3k0qpTCqOcb0Pjp7SnH5f4/rdQn3/xGkh5nNaYyfgHGAfNa/kcIAVRJXc2pGC4FE6YqDdI9VuWTdXycyzs4rPXvtEwP653wxeBo/wRAGLafzsVs0TB6gNv/oN/Fr/dJov0+jqggwz8Vm/wIpvHXkVg8lJA+W91jmKxrNDXpOix/O79P0A1rSZa3zAuJzDkF03C6BFXAhW2AtTrDtGmLwJXQ8RKdDqr3vIda/wTiZcM+26FUFzXyCThc4nRs8zGast67jlBkc/vCsPmhcQodrqNYtiqCHyGeUk0fYUZ1+uIbZMCkbEZXdIHf7mGqJbXtExQJblWTZDBGfYi4fkY9W5Npms/Ui1fo3aLobWEWKWR2jDYkoE9pOm8oNuR6u4x3/mGH5fcz+K9T8S/z0GlUgCYyfPcCnUGg0ZVVSfUgsnemzmvHThr5lGUO2BECvhljWPfT4MSCwBl+i8NY/30E455yfwXkH8HcEjabovIwRnqKtkPJnuARoIXGFg6FKXF3S0JIDNyJJ9mlM7tHx1qh3XibOE7SUnOYxheNxlCf0xo9oun1MZSKtCcqySeNDRDknzBbY3ZsUZYV2NAejd1jEbYz1r2EnRwR+i0oX+O46bnsd7dUxVM7jKqM+vkPd6+GonGp5wCQeYr7w33Hs1xjN32XN8lkfPyVUGbPeS8RGRD28SF9r9On7aHLMfEV983VODYdSlTTdD9xPjHKJzGdgR8jjHyOFxtz9G0QwoNQ5snmV6lOsKLUG3bmBGN19lm187uL0m6TldPCTI/TwIXWrgSF98ugDC+nSCCn6N0hHb5Of/ITa8hh//ZsU3jqnKiYJOxSrPczaNobh4eUxIh5ilBXl8ogivE/pb9IqM0zDowgciviY3dU9hB1SrE4Qszu45i18w8T3mpjFiizo0nbbmPM94miLxuIA2+9SSRetKgq/xX6yyzyb0g962I7LkAqrWOALDy/qYyCwV4d45OyVS2q9y4SNGyhvk0hsIJDY0yN0/SYqPkW7DYrahWfvXDNd7ZOpgiwvCIopkm2adpNZOKBVxLh2xJHboFodAbAqVijHIw+2PrHOZ5OXOUp8sunfd9dwDBdDSOrmufDy85DphGF6imt67IQXGBVD5qbLYv8HqDKjGY8wivmZcPJZQ0SoDIFCfywq1jcCTMNhUaYMnm2Y/rQXXdpNLKXRTgcpNWEyxg23MNMpyjRh+0+5euhir46onvwD0fqrLA9/wGDjdUimLFtXeZotsdCssiOc3OOCXcMXDlWwRajbZPs/Is8XmN4Ms0xgeUxheeh4yKlTo6kShsPvMT15g164xlb3Fp40qYIapt9ia/QuMptjd27yxIs4MWxO4yHT9lXW6i9jmp8UqVd2HaN1CR2fcuzaPF08wZIW1xo30FqxqmZ4wv/UItvAxHVqyPo23uoYK9ygPLfs/kIhBJCfXSidib5TSivn9vwnPJg9pON3uRReYt3dRuoC+fTvzyJWRw9xgj5J7QWkyjDSIdqKKK2z2khpSe6uIcoVxtGbCNOEKmdWpajLv89Qmqioy9b4KaYwKKuCvtuiND2SIqbltoiCHUzDx8yXiOUepX+JKOqzyqZsBy9SzxfUhCCwauTjB+TmHtS28KKS8OQt7DKlCrcwr/+fSKSDdfpjZJmhq4I5BYfzIxp+naf732NquqjkiNrFv2B98DJ2eY2cFE7fQa9/8+x7IVgHBaLKUW6LzPE4XDzFEDai+zKNSoPVoHTPJiQ16vkFa6UVSqvPvS+rUc+jGUpVUur8XGz2OUlVzPHymJvtl7APvkNDScTxm+zlcyqnRdvtsL/aw5QmV20f34owT9/FFoKa5SOLGWo6hP6L6HYXaXo8zCfYpsFwNSWyA2xpMnFCehu/DydvkNo1Tke3CTvXKed7LIUmiIesGhcpKoHjtAgmd8hjGzE/Qq2/ThL2mUhBc+1VPF0hDRchYFaOWZ3+CGv1lLpVx07n3Ni4gpEM0WVKZXt00jmJUjRnh1QKmsEm5nIPVbtx9l3XvIgcvoOo9cmsJmiNoWKUdJ5HSJ1zzi+F34HFEQiJds7q1MJuITb+APgUl5efY/uiUcyk4DhbYCZT2k4XqUqK3qvYKgelENkUUyoun7yJZ3soS0DQRy4ekQUtHKMBx+8iygmiWCAcH+P0XaxswmLvH1CX/mu6O9+kXIwwkxEmFmFVoOubPMlHLEybsHWFYHWKsgIoChpegyqPUd0XqIIBi6jP95NDXL1CK9gQFpHpYAsD0zApR/ewhcmoKogaW8hgg0PLwVZzQvn5XQWFgLzKn62NplQlv+utJiEgLmJcy+DJap/jfMLAG3AxuIpAUNgtUlPASU5EiZMtkHkCyYSkeZG0toHb+QpaQ92u89SJaHVfxJIWQ9OhPnqAnj/BrG2Rn/wYs5Jot0m6/ScsFg/wsxG/P3gNc/qQ5fguD9ovEGmDnjdAmh729B5quo8u5yinjr74dQ68JlJWpMJBoonHd+gWMQYmS11Qs+tUdp0yukhlPuuP1Lfh0X8iPX0bQyhMwyduX8cUMU48Q9sBYX0bmi+exXYgCM0a292vsAwGOEJykOeYwqA5+CqG1UVhILsBZnKCciLwGrBa/ELrv55npLN9pDQwg03eTE6pdMXR6oiG3cT9JQSV5/zylFYDPjTj8fHNDFFlz3/WRYzWsBVuP7tOdgmNM9F9UxpUy32y5JTI30RHLUqrTmnVIbyME3QwDn9EaPl4ZUmhYNu/yErNeTx/dBaD5q1zJF3ynmCWHDK3A8IyQ66GqGSKzmbYywPq6Qi7tklSpCStyyzTFX6+wN3/O6ytb1EtdxGTeyTzx5imhbI9zApkUEckY8yqZNm6ipkeYQmbXGdkOmZkVBgorHxKVTVYlZq8PiBPR8w8F+nX2encpLTPhHkf0txRWk3s3k3IZqhwA60FCOMjfRuznD93/rbqm+Stl87WXGc8Xj7iyfIBPX+NJEmp2Q0io/4rOebnfA7SKXp5jNbgZVNsp0kpDRz5Uaeh0h9g1SboMqFqfJDQsagmTPMpNatB3WwikyG6PPssydUR/FRshmDVukGVzkhNlyI7JW5fYbjYZ0tXeHaEfvRX0L2JMXybZbSJ6L+I1bqOMCNcLyAcvosXDxGrEZ2oT2qYPDBcDhobNE2LpelSC3fITt8jSaaI/e+SbX6N43TKUMJN4dLbfxMjm1E1r5EFfQ5KgyPpsO412PbWOFUKLSQH8THCMGkWBT2rTl67SFomeNbZEOxpfMqqWhFaHotom1xYqMljkAI93UVGF1Hy7Nrz0yK5KkruL+7wYHGfmlWj7w64HF3FySaAonR7Pzfh5JwvNhKDndolZvmU0IxYFDNOkyGmNHAMF601Wiuu1q+zHqzwJncQZkCuMhpVRS3apu12qcp7nMyfUm9fQaKxdv4AU1eUQlCcvIe7OkK5DWyrQxk/Zjl/Shhu4D75HiM7QG19kxN/i5Fh0spPaM5POJzcw1QlnXATISRyep9KV5gnb2K0riAn76Pc9tkATTNA5QlG72VadsjS8nhgmKjZEzajio7VJ1YLJvkEAewt97jZaH2umLpzfnt5unxCx+lifExILpf7UCao4AsmFhEGOlhjo9I8XNz7Tf825/wKUMJEcTYwpdEshcWqmDLLFwxVwVpQpyN/vuRbaHWWmCMcGkab3++9jnr8V9QR6IO3oLGFNExOj9/GDkIm4wek29/kZPw+sszo7PwhxmpEUd9k3WvRyCtkvkKuTsmrlMyLUPEh9uArUH+Vd+/8P6i7ERcaF7GCHmpxdObgGq5j9L9C3LxGNX1Amk2J8gSr+wKpE4LbYD49IHQChvmEo9UTejonCjq4IiOy+winS03FJFoRrB4znu4CAsN0sb01XOF/LgfihtmiCAsqVdFxemdGKqvH7BcLFsLgUu0SkdH4yGMqM8KI+ujVCNHYgTJ+dotGVOk/4Sifc84Zv5EO4BtvvEG9/ukXtF/96ld/zb/Nv2w0ioN0j2k6oeN16HnriM+wRDTsNheC62gq8tpV9osprXiCUwpqWUI/L1g0bjC0I0ydsFQFl4INLrCHOLmN9Bpkr/xfWFYpw71/RGZzBmXK1BCgDEarIX3APX4bmhfZjy7QP34TefL3ODt/wO6T7xLrBUFtg8ej9+nWN/GNiLKWM54+wbMdTqfvM8/H2L1XsI7fwxImDemwmg/Zdyum0uRWeBHLeAhVhbYcbBFwrX4DjXruziF1gXn8I3QeI62zeDaZjdBCIlanmPUdcvkpsQnZAivep7IbqPXfO7eg/y3AwKQpfbC6aDR5PqH42Ab3SEi0OpuKs8uEIF+AB3G5Ymh6ZNEGUkhsJQgv/gXN8V3U8ph48YCZWiDq29SzBDePEU5AHPQYrg7ZMlyMZEqlKkLrgGp4GxFukOQztB1iJkNKv40xe0JZ34IsQU7u4MoCNXoL5bXJDY+TxUPa2RJbl+TpnKPskPXBlzCLFZ70Gc4OmYUt9vIlW2GHsjjmeHVE3alzye/AbI8y2qJqXEM9e99CCKraJcw8RhgWOtoGoOl2OIgPqNo3adevUzdMelphGRYb/vanrrHUBdbJG+h0hmheIKtdRegKMx+jDZfSjGhZH5+uOednIQTsLp+wejadejNcZydeMpWSrL6NH0+QbpPSjFDCwu5ex5w9QEsTa/6IrHaZD6s/TGFxObpGRfV8MvOnBaqVHMLiCLk8oF0foBvblOOHDGePURSY7RdZuR3mi1P6rcvkhs3S73EYj7k2aNC2e8wO3yTLp1i1LWbegHz8A4rlEaMqxWxsojs38IoE0/IQxhxZ20G7bWT/ZdJixZETsLt8jKtSjpZ79Lb+GLP3NabFI+T4iOrJ3xCYHr3uLTzpMJvfYVYmTIWN9BdsmG0StSRTOTWzjsRAI8nq19GNy5xM74DKyVVOoTN2F09IyhRbWlyv38T4mEhBINn0LlCsD3C0oJQOGolUKUY6QtvRzxRmn/PbgdagOjfP3C/sGqXTI6tiFsUKtCYvEtIyPfscYCKcGpoDsFz0M3GMdfoWOh4hpIm58XVKM/rQ8wtKfx0hDagZxOkJp1nGbQGG0nRaV9iwm5ReA8Ib9IRgWBwxScacFCkXpY2Vr9CLXeZmhW5eYZKP2Mxjwr3v4xk1qqjDqrZNrHI8adIfv4N/9CMsq45w+pRFgjl/F/H02+AE0LyAMAzWVMb44LsICYtiSVRb5yQ+xosu0jQj6vEJRuMG1XQfVa8hok1U5xWUU0cJBy0NHPMYUeUIaZE3bj6P2QIwsdmOdphkI+p2A/sXiFeQGGwEG5wkx9ScOq4839D9vJjCxjINnkx3uao00nCZ5zNUsWSRjknLCfHZ8DKn4Rpbfh+aMcLwEKM7cPAGphNQFWNGV/4Nu0WCbZokZYqQioezB/SqAul2qJq3UKshR8WMIl+wqwq2pUlZJsw3v8E0WmfN7hAev4syfZJkxizoUoQDyu7LRON3UXv/iOV1EYun2Mc/JDE0wm7gNi8RSIkddrFH76LmZ+6DRv8WynIRJUTRFpldY57OGCanmG6dNbODGj9G4cL8FLM2x1gdoiePMZyIsv8qSp5HfZzzy5F7G5hb9bMIgQ85XH/4Ok5WCVpaIExoXID2CqEURbRzdl8Uh+k+03RMJjKa0SYOmqi2huGuUUlBufUnmEVMef//SXF4m+D0XbYHX4b0KcO2z+5sj7JY0el+hQ1ypNPGqmLKdEZcZchkgrRD0uFt0o2v43l1RDaBzW/gNK7wPhqlNbvLfR7rCtW8wPbo6VnsTm2TanmKVebQ3+AxFbP4kLhasmNGyNEjTKfJLdulzBbUnYDSjMjsEDV4jfdWe+TJEJmOudG4eXYdoUvcZ9FVPwutYTPY4iQ9wjVdml6LSRz/zPv/LqA1bIQbzMQQBHjCY5mvKP0CS9iU5DyYP6FW26ZuWFh1i/z0DgmKtHGJQ6/PjjCQQCBrXKu/iKhDoSuG8/vUu9epvAbT+IRUGPjSJahg8eh/IrBMzPpVutmU/eF9UpUSGA7W+rdo6pJgNcQ0LeLxPXJdUTo19PIRzt63wXBYDl5igUfDaaKPfkgxeohnRaQX/h1ClxjLPQwrOIurN2xWzQuk86e48eFZNJobUh69SRIfoYINsvYNevNHmItTFkGN9xEkekVg1qiqgn7QZWM1xNh/C+VFJJ0XsY0IFWz/0mkeIl98EAGeL3FNh1UR4xg2Jj8/ZuScXz9lsI6Vz6EqqOoXgTMXvE1v5/l9rPQY5/Q21eGbyKCHWpszDROUVngyQFFxqBJE+zJ6cURZ3yB8lugQyBovNG4BYAgDwxUMVYrIZ9SljT19j1Np4nSuExYx9vQBlSophCAJuugywSgXVJMHJEEbY/SA0O+TqpymtNCNbaaLCW44gPgEul+n1IrKbNB3JBecPs18wWrygF2nxUW/AdmSbDWlU9/kaTmhMC2Ge3+Pv/FNjuwO8eIeSZWyHW49d6NBa7QVnl2nWp8+3CfKFarKkEhEPES0BVprZsWUuFihtGacDambjWeOaOf8xrBCsH3IYpqN64jaFUxpY39ssFNJh6z95Y9sPpbkPJ4/odIVk3TKCw0f02shTeusBx50P/ZSlyk2LUbZKUY54PT4B7QGL2ErRR6uodvXQAt0fMwJgnJ6n/CF/zOB2WVt+RAznkLrJpg+hi6JkznG5C7fKxO2a1vUrAbXvTXSg+8zHr0D4QA5e8Q02sYzXVoywESgTR+RTamCLo7XomZYjPOEzf7rdKb3ycoJy5P36HoNkmJJVFUIGZL522d///kRh/MHNAqJffAWF8M1ys41JuP3WWRzeu0X0fJnb3XZ8R755H1CcrTSzPIZTaeDEe8iTu6erVX3Bnl48Z/1UJ/z20UgIwL3rO8TmjVqdg3QmMJiWo54PH+MQLAZbSK9DlJboDK6CGqn9+h3TU5qAxLXxzh9m5au0OEVCtPA3f8OQXJCEa4xsWqs4iOcZEgR9GlXMdPJfdCKsrbBPFrn8XwfU2c0iinSjKhQrLwGtSJDCAPhBAhZkEwe4PhdjGKJXn8dtZqBYZAFO1TNLzPPjlHLPeBs2AELYhXzaP4AieRW59a50OxfAE9XT+h8itmFMTkTaqnwixWjCaDCdbbiCf9oP3jmBnsu9v2XgplPEFVC6XbZDDY5Ts72MPMqYyvaYp7PuVS/9KkxkXC2pyVVinH0Y8hX0L5CHl7EM1rYtcsYi6dguZR2EzNo4GQjMttE+R0aVoud8CL1KsYuJdopmI0fcKDucenSnxGsjhDDd6FzhZnT4UCOqI3fYdP/Y3rhBotszLHjE04e0FgcYOQFwq7B+AFEfZxKYQQDimoPp36JMp2xMpvYnRcwKJlTsbc85DQf4ZkuSZ5wy6lxURooa0AXsFRFbLxLWqVIO8LN5/jxe4jFCap+gaR+82eurRQGfftMXCrQmMffYT6/j1tmqLWvsCpWnxCbaWmSd76MbJdUwsYs5xhlDqb93B35wygqhBAIff6ZPOfz8RsRm/3lX/7lp/6/EILbt2//mn+bf9nkOmMYDzGEIF88QdYttPXzHbgKbw1zIwA00qrzAjHLdE6ZrGg4bczVHtEwwfdDbjsRIRWBshmmU5TtIIRib7XHvo4JbQevyKhv/hEyPkJXM9bcBt7eD3Cal7Ef/y21xiXS/e+RGQ7sfRur+xL5bIQRDvCjNa5mMe2Td9CNy8gb/4756oDp6ohy9hhPCpzFCfroXcz+y3i9FwFQaArTw1h7HZnNqLwOWkiMj00nCZUjsikIiSolon8TPdVU7RfRThPVuvYJ23mpC9h/AzEaYZouxfo30fLcseO3gSrYxMwWTLJjjoQind3mav3G82ZN3WowijZwsxmR10cFa0yKIYtiwbKa0XcHDPx1EhVzlI6IGztc9Jvo5BA7GaEMm9IIcLwmdnJEePIWV6JtrPYVArfDSXzKVMXosE24HEOZkgZb2NmETGsMpdB5Rq5KTMdFPvxr7GgDP2gTb/4B4eQu+WwfpXPCC38AhkOcF1hHb2PJAN3Z5o1ygWX7REXCshhRqpJhMqJbv0oUbqJMh0p+dAOtE10h9gdY0sYQPkKXyHxJ3WxQac2sTNi0dvhW74+fP+bTMPIZOh6d/WO6i6xdxpzehunTM6HG+tc+cAZCcZIdklUp/WfK/HM+ifHsIsqSJtbJ21AoGgjY/CpK2JSG+zzqr/Q3YPII8hjSe5heB5nPkeUKZfqU3hpIG4lxtv6L94iTUwbNG9jFiircwDEFjO6hsgSplkiVUa5OWKbHuO0XsJEYg1c4NiXHi6e0qwJbG3jLpzjCo7LgIB6RB1uExYIqPkUXM+bty1SWhZMvmdotut0e2vEpVEZWrqgWTymyEauoTzG4heU0SP11hBasDANXSEwrIC8zTCoiBWryBNDg9rG7BrFacn92D6UVbbfFln/WABQonMldLk/vMXNrlM3rmMIie+awUaiSkgLjU0oeicQRPogz52SBxjp9Ax1PEYaJsfF7nztG9pzfDIXdQQw6z89bnuEz8Aa08zm1+T4DGUJwES0ssp0/w25cQNk1Mn8H0B84o6nybJLnQ2KzMtzCUiVaVZS2w2Jyh7xa0UOQ9bdQ/jbS7uEkQ3Qxp7BbhPM9kuMfsLB9Fs2rRMkQbdUoV4fI+hZ+PqepUwogzyfkdEkv/jGLZEjhN2lP9yhNB6NcYfhNSrdDvv/XJOkRfhEQdq7gPv7PlMkQ1b3BZvMSSRmTWQGj+IirtauYp29DtqDSoNe+xG65YrJ8Sl9qOk4HJR0M4Lq/hT74R0ylsPDIalc+srZ1s/lLu1Q2rQ4tu3Muxv8FsYTNWrCOyme0Yx8vGWKsf42T6WNEmVI3LFLpoqWDYbjMJFTH7xKUC6r117CiFsbkEWk+wTr8AaL/VfJ8xrpaMo8nOAKW+98nqm0jFyOk6bCRVxxtfpNSJdwTBoYdMlLg5il1z+RYFDitS5TLU0TnJjN/nZ5ZwyxTbGEg54+IN9ZYTu8Smg6PWjsEehs13cOb3KejIa9dQSYjxPEbaOnRWP8yY6dBqAqyMmViBFjJhPV6DyFNdFUgqdACmO+fOXumM4x8jnLPxWbn/PKUn+JW/VPsxUMY3wfLoxq8BmZEXrvykfNYrjNO41M0mlk+xXJ7LOqXaNSuooh5Mn2EFAZXGlfJTBdp19GDV9CGh2r0WK32idWSVniTB9USK6zTNxvI+ibV/t8Rmxbh9X9LuTrGLlb42Rx5egfKDLM24sh5iSIfIasE3/JZD9aZSxsZZFRWQFlJZOsS2qohggHrqyc0hSRM59R8n9IOaUmQT/8erAA1P0Ru/xF250VWZh2tnwJn7mS5Tnk8e0SpKtbD9c+M2/FkwI5/GSH4xLT97yqR0WCnvYFOTSbZlJbbwnpW12vABWLTZ964Si26gNn9Mof5iJE20FpxnB5SqooNt0cwvgfpBK9xgVuGhZg+JSlSqK8jLYvUciGdMIvHAPRrl+kaAUnQ4d3h2zjyrI/hL0fI8ftUwkR0ryNVzlM34ObsIcmTvwarxnptmye1DrJKsLx1nAsXsOwOheliHn4PHY+xsiNEVaCVgq3XSS//CVY6oSpW5OkCJ+hRqQLT75BZPvn4LobwWZ7+hKS+xuP0hJ3aBTwRYikwFiNKnXJw+oDUlLjhFgPnl98wU+EWRjJBS5Mq2OCitImrFa7hY35KjPo5/zRSHVOpisAI+UUjSq1sCEDWepmfpy4UZQYYWM3LCKHIZMnh7A6xhrVwk4bVYlhMeVdl1MMWl8I2L0vreXNDYrBUc7LxT4imT7isYdNtoWePOdr7IWmV4t9c46hxhdblP0NNH2CM74Pfw4u2yLOEEo0z3YfmVVLTIu3cYFFskjgDOvUX0EpS9V5CJ2Pw2nhuG1fnNCf38NIZy2REo3MDjWCgFXr2GGna1OyIhydv4EkLb/YU3bzFPD9z8zuKj6jVmmgNdvwUTt5DCLAHL1N4gzN3s+doDkWBljlemdNsv/xcXOAaHkJIWk4bwxKYyuQkOWbbv/ALH7Nz/pmwPcq1ryGKhMqM8H+OSAo+Jo5HIoWk0tVZTKsQlFYTufEthK4+0sMQWuGpEie4zGGZYkmPdvsG3SLDPPw7EsPE3XiNAgl2iHf4BjIcUMWHWL6Bevw/s5o9oop6lP1XEasJWquzIWzHYV7OGGWnKF3R33yZKtlnqQp8pel5m2SqQGUTdP0ianEAG68grZD607+nadgYO39K4faxuzV48p+56PVBJ5ijByzTMWaxYOa2EPYpzcUpGHOCJKZUBVapmM52mbdv0V3tkSan+POHn7iuBZAqh+EdzColyE641LlIYnp03Q5W9iH3zOJ3Wyz/u0amY94c/5hltmKnsUWcx2c9drdPXmYkZo1846u0pIkx26Pv9zAf/A1W1CaybOZFSqAz2rZPcfwm2fAOlTSR0ToVBbP4lM3GJZQwUKaH338VK59jOi1GT/43vhL0KHa/h7ADetEGSbSGWWaUlgeXWmgpmYzep5QGM6dHt/MlsvbLmI0pWtpnn3UNNatBzZ5R6ILuMzFSnMd0vDbTfEquMirKT+2LnvPFQGnFfrLHN6M//MRtxvQe+F0wv3h7L1W4wfb+X/NXUY2j5IB1f/OzH3TObz1mPkEefB+0wqpv0mi9RNNunw2NU9Fw2jjSPtuT+RSkyrBO30Iu98C0qZSBmD5GRJfQWpK3X8aO1hGdm2hhEYebWN1XcM0VRhng4dAIL6Kki+FtoUcOx8c/pqhizPiYfDXEbF5jKSXHOmd/eUTTdJDHbyGcBlFrm9mTb2MUC+pIRGsb4dQQUQ/XbCKiPvro+4gyQ5UJQdAnUTEWGYnhclDEKBSRFVKtjrkwfoC79z3k+h9jdG6Re5sU3ia9S39OWsVYhot7egfj4X9EaI0Ot7Bf6pPbbRQVR+kBucoYeOuf2GMVuoQ8JjBDVsUSF03d/nSjp1Rl7MdPEUKy4W9h91//1Put1Jwn87Pe1sXa5U9NDDrnnI/za68w7ty58+t+yd9pTGGdOcUsHiFnuxjLGWLwFYpnhadAYSZHCK0ovHX0M+FDYUbMywlpfkDDatHu/z5m7SpSGpTH74KuMFYzLtR3mCAILJflOKBMp+QqZpFOKVVCXFtDun2OhcNgcp/F8C6Dzi2szougcpLj24jmVVygMgOMoI0cvs126zqL8CLfGt0hvPefMewQPT8iuvpvMf2C9uEbpE6NmnQZFzGF7WG6Ia4VMAh6hFYdE+uZXX/jZ66PkZ4gUYj4hGrrW6TeFsJZw6rtA4LC/2SDU6gCnlmT6zJH6Bx+rtnnOb8uKsNH9V5jb/YTkjLDRJNUS2zzTGzmyYCdYAdpNtFej8oMOJ6+S14VNK0O6/4Gkdlkf7pHVuWUZcEgPsEvc/TqGHPjdaSuUMMYc/oUa3GCUIppbQuj/QK99k0eo5hrjRNNaMXH+A//E17/Vdz4KXm2pMomlI0LFPMDLMNCIhnUdnDDTWrxCdP5dynLFGfjVSbaIpzcIfDXWNguhOs0iymG06DldNCMmGUzHMPGESAmdzCKBNl9kdzpP18XAxNHukghz9z8Tn5IPT5hzbY5DjeeFyCfJQqorBDL9tF5jA57Zw6AyRgNZ0KNcgnPxGaLcsrRs1jOUlVcia79sx/vLzqlqgjsANM0aFhNnNUMOHM5U1p+ItJRCxNt2szSQ5Q0aORDxOgRcvgTDMNGDL5K3v8qGkmaHzHc+w6g2U9G1Lb/HCOdQbKPMryzjPZakzRbULghs3LGLE/YDnoE82O6eYXdvoVz8i72fAz2CnPxGCNbsXnh95gGfcJln3J8H1sIxqZL3v8a61oTzI8opWCanTDZ+w5dVVKvbXBnOmRQ22Jq17DdPotyTs2osxVts5tK3Ov/O1S+YuK2CKZP6fgXaLoeSXQRB4tktYujFQmQVMnzyV6jXKInuwS4hHlFYbZROGyGm4zSIQ2n+bmLYqEryJ41F6sSoQqkUaE43zT9beajjXeDS+FVrMke0tlAx0t0OqLwBpRmjbL92oceCKrzAmJyH7wWpf3RqFYlbLL6dQCc1RN2ypxkNcLvv0QRXcXQAnH4Y1AV0tzHWv8q4XLIcZniFCt08xqx1yYoS/qdDbTTpLn795izp9iNyyzaFzmp9xk6dbzWVaL5U+ajewRunWLr98l7X0FQMAvaeM2LKK+Dly2wzYgyfUAbwTSdEedz7DTjev9LuNkI8+DbZ2vSe5m5KhkudmHygBPDpldJVOtLANjFElEJwIDlAaJ+5Z9VHHYuNPvlaBhtHOmTlDmGv4VXCS7661hVhZsoorULYERkpIyKDDvqk6kGjtJkG69hKEUlDNL4FE8VuEVMPrnDdHVCK1xH2xF1JShUhhzeQxRLanbAteYlqnRMpSRe0KHpDRjOHtA6eZtkdUz38n9N2bxG2/DR+RBz8RQmj8m8OnE6Y5LHbPS+xFq4SVoVVONHqPE9qO1gVEuorVOlS7RWBMokrL9MrnNOFg/QZUrX71JhIgav4gzfROUJ4vQ9RNhFz/bBDqjsc7fJc341KFGh508QqoJsiZGNgU8OaJnCwjVdkjJhI9iiHwywhYMrfJ4mj8lViSEUo+yEcO1rzA9/gGEHBFaD0eoxcfdFynLOMOhQFRkzw8dfPMbGRQQ9MAX34zG9jW9gjh5iqxKxOIRkgvJaRLX7yNN32LFDtvov8XY8ITcKlpZD34gQ2RxdrpD6FIHmanJMmSyxpvvIZo4MOsynjxBlgjBMEqGpUFjSwsDgwvNYoYBCFZTP4pRn2ZS+s3Z+Xv8FWZRTstNH9A2PTv0acbUiUSsc4VEuHzAY3kYaErn+dTDqlF6dhtPBKOZUouR4eQJAs1jiLw4xl7vIyftIlVJVmsitsRCCu6N38a0ag/oFJAJpuoSrY1ShcPMVWzt/yl1V4FYxfnxMIDT+5Dbl4gFDaWFZLgEWvpboqkIaHheCy0h/B0sEGMs9VNh7dvzPMv3k8ghteuh0SbgaEQ++TkJFo8hx9Ao930PXLnDitdFWgOO2IUvwgy7LKqdm17GkyVawQcNqQTgln94Ft0kibdJ0ypr7i4vNNIqKEuwG1cYfng2U6LPGZ80879n8KlhWcx7Oz9woNqNNOlb/sx/0DDveg+N3EIDTe4Es2PmZ9y39HmbnBUQxR9l18sM3aJkWvhmSuSHYbQxh0nLreKrCtbyPuLgIAcPkEOf0Dkk+wYsn2OvfQlaaut3AVRme5fGgTPDyJdbkEZaQ1LIVjbpkYXdI+q/hbJosow3ix3+DOd/DHbyGX7+EafXIf/pi3tlGqQ1cDq9hJ0t0IZAuKEo8s4HiEaVlwv53GWx+DTvYYio0UedFKqvNqRihtCK0ow/Ovfkc0AhpYB58B2E3UJ1bz/u7FQUH8QhRu4QhwHJb/NQjKzRqXG/cYFkt2F/sU2nFPJ+jfPURd+Nzfr0o6aLtX3yQQmJyqXaJRbEgsmrP0zs+7gAsdIl9+gY6HmPUNtiqb5GffB93NaMxe4xlesxXxwzdNuX2H9Ic/QQj6CJtD10u0OWC5WKXrIxJlkcsdyLqecy61cFsX2SU7LO/2iMtYx7pByy1pN5/mUa6pDZ4ndxq4i93ieb7aARq7Wsc+gNae39N+eRvqEsT066RtQvK5jVCv4N58gZz28EKelRuwEyYWGiW2YSkmpGWM4Tps+X3kcLCDgfIbMly8phasI6ePEJGW6hnQ8caTUWBJUywXGRV0A22aDVfQ5tnEb2VucJM56BLqmjrE+t9zr8MflojGJiIZ2YEs2LCqojP3DFXh9TsiLbbZI2CdVWwJ2AuDIJ8THX6DpkdYHgRLatOMnwLihnF+itk4QbF4gnaayKSUwpV0jY8vHAHabqIbIyxOMZOV9C8wDKd4cxP8JBkqkRgYSLxh08hGkB7B5WMiY9+xCQ5IYg2KJvbFK3rgPiEu6UtHC4/67v/9Duj5bR5snyExCArCib5iI79+b+jz/nt4jQ9oVD5czHhhzEm96D2xRRpqWCDzXSBAB4s7p2Lzf6FIMqY51nw2fwj7qwSg9rHXLfgrEZOVMw0m9ArE8x4hEZgLA6pahchHDyv7e3lY/T4Idr2KfuvoYUN0sZvdJgfvE929CZVVSD6X8IOr2L2vs6OLpHZBC/axpgO0asTvOYLpGGTfvMi9dUY7YT0Hv9ntK6o917kdPcfyDu3mPk9qmRCsypIheIoX2CbPiJfEiwPqNUvEi2GPDn8DqXl8+WdP4RGG0+6HMz3sdMpVrrEyKbkiz2UO8AQEuWuYwP28iEIjUCDKhBUVFKhqJgVE07is74AGi4EHxXUK2FB5zrO9DGbrRvkjauIn+HkPcqHzwdafNOn73x69O44G5OrEiiZ5VN6zrnY7JzP5lzO/i8cA5PrCMR0F2s1BLtNVazOxmgBa7UHJ++e/dzJyKPLAMRqzvvz25zEx/SDPl9tfQ3lDlDSxAqH6PkheHVcu0dfWFSUnLRfQESbmLKkuzymPTvCNj0mriSwQ6TXZqN+CUdoVGOHFIPK9jiNJwxu/fcoSt55/L9h2z5hmbJjdTHStzGkSTl9QHX5z6jCDYzUI9j6I4xshOF1mHdfxG9eYb+MsS0Xkc1o5BnCzimcDyL9lCiR2kAARjHFrFYY+99GGzZF/TL6mUhGS5P85zS5KsOH9lVI70GwTvVzJuTP+fWjtabn9TlKjhhlp1SLiq1Q0bK6GNUK4+BHoCqEe0C19nvU3TrpKkUgcIVE6ArP9MmqHCkkQmmM9svUO4ojq0a2Oib0O/h+B6lLDL9LYgTsC5Or9WtUs7tMVY6HQqVLhHAwqgzfqWOpioWQjEyHxvY3EU6PcrHLQkqGyTGB36FV26GsUvTylDVvh7B2BbOKKU14cvQm/aqgd/0vqJkNCp2jRM6a3cReHpOsDqiWu9izO9hbf0JRu4pGMCmG7C53MYTkBbeLGU+xsRlUknbtGuJzxqMp6VKsfQNZnU1eag2qeRU5ug1OjfJDnzdDGAgEGo0lLbT+uYPKv1NUumSRL3iaPuLN0zeQCG51XsJobtHIVki7hjZshFbPBcAAWkgmrYtMRE5ph5TFgjWqM6czz0IWC9zRW1ROk9L2kNIEVbFlB9ijN8FwyC78Gdaj/4IQElW/gANYecxRPKJ02pSzQ3QpMbSgXSi0UYeqRFYxeX2bYT6miE9oSRs5fYRt1YiiDRA2iRXiOD3M6QGrfIK5PEDqisptEloRF4JNjqwaprTIdc6j6UNc0+Ur9S9xKbzK2I749umP0ckxf9y7CfVLSNPFtWpw9BauLth0bI5qOwz8DzY8lXSRtg/56ixWRNqgNf0KBnabwu7yefdGlTDR3esweYQIemcxQYtjqK2RNV7gfOr7C4IWSK+Nnh+AYaKtnz3dV3hrCP/nb6BLXVDN75JNHxIISTF8gLQaJGGfRfaUhlJEsxjp+JiWT9/bQNguVVVhdW+hui8RbrxI//4/oo2ApVWjMF3ueXXeXuyzY9jUrAZGqaD3ArmGpXRpYnKcHHBfa8LWZV4xXczFEVltQGF/ldHgZZJ0jFtV5FVBw6xhxRMIBpiT99HxPm77Kh3DpDBtGm4be/QTDNMlr11B2U0MJ4Q8QUeb/+wiAis9RiSnaL9H4fx8V91zPkAgqQcXaHijs+aM26NmOjB/CvUentnnqDhgf7WHa1kMggGVUMzaN8ktm06aINIptcYlZLQGy4qZLkCDF27SsWooaaENG/vhT1gJSWna2FpRGz1FWC7dK3/KcHWMHR9xLCRhtE7HjGjLEH3wHfLZPYTOUP3rlEVF0blObXWMVAVr8Zxdf4uwl1O3a1TSQs130f3XUfaQx6tdZuTU4idsuhtciy5TwvNNssqMKIsCXSlIpxD1Eb0XKL215xHh55zzz8m0GHG8OmBgQrMoscyQyml86n0NTK4GO6jsBOnUyYWD86yODs2QmZgxLces5kt6bp+tK/8HbC2xjr6NDaxmDzn22tx0Wlg6w01HGHlCIkrS9JhRlWO5ARO7zdrOFYp8gZQScfouevIAK+jQKHMMS9DMElzTYVM4hEETT0nk4gmVVSdZHlDOHmAXCwI0orFGXiUkls8sHFAIQdi8QIYidXpYtkObD2KFjComFxWB5ZNVGT2vfy40+wXJdcpi9Bbu/H1EIXCjNfIiYd64SBCsIcbv409uk8YjHMNmvlGnZjQINdSUZGI4HP/0yewQKUDEx8j6JlQKY3mEjm5SuQ2y8R18s0CHAzrtmyQ6I3/0t5ha4kRrrKRFaEVoYRBvvo53938Ct0m5PCJaexXhtRBJitl9mcptUjzrhShhnm3CVxo9fIhpNanat5D2U3TYoDp5l0KayPo2oQyQKkY7AYgewruIK2BN5xhIDOEhizlG2KMbP0Vi0jAbdIwG1vQBmA721h+R5SPKMmHT74HWmOUUkrNvic9C6Yrd+DHzfE7H67DmbCLOa/dfOWmVop5tJi2LxS8kNiNfIlWCnD1EqAVq0/uZNaOSLnH367jSRS8OsU5+iFXfYLR6SrnosawqLnvrNA9/xGx1iE9A7F/Bl2d9viJ+TDj8Ca5lkesIw7fQ0kKtfYNG7SLCcFh2X8ZbPcKobWKNWni6IsgWMHtC3HqRUTZhaNgUs93/P3v/1WxJlqZnYs9ay7Vv31ocLUJHpKpKUaKzqxW60ZixIQdmQwOHF6CR17iCGWCGX4Ar/AyYEWbkgAAJcthAo9HTorq7VGaljsiQR4uthWv3xYsdGRlRKSqzunSdJ8zCdpy99wk/7vv4Wutb7/e+1IXAD9bw0ZhCoSk5T06YZwt6/gq+CJBlipGNEFYFUVvDV+vszfY4z07ZtGzi6ZxSZ1R0yVn7GlJ6nJlV1qXN9foN8jLHU8vUCWu+hywWCNtF5BFlqdFZgpw+BLuz3KQKz9i0TPa0xDbcT7j42cLFNCym1pQkj+i4rQuh2a8wtnRxbZ/Pq1GofI5eLN0DmR1TbVzFdFbRcYFRlQjLpVrdoKxv07cs5mjE6C7n0TmZoZjpjOfXXkNOHpEEqwyLAr/3CoW9gptNuYYEI+BBkbApTVrhAM9pEuQplfP30IaPGN9HoBHhOXnrOqXtkogcaVXB9tEUGKffQ1dWkVKgoxFqkRF3r2H6HbpmwEC5NPweR+E5lmEzM7pkncuYKsBTHmvOGDeaYGQ5wqkuN52BgpxH8/vMswUr/gor3Vcwkj7aqlGq4MnOd6F8yt5rwEXD1K8rmpLDaI9hPKJh19nwtkl1wkl4zCKf0nVXWBQz9qeHXDds1lKNnA5xXJdLSIqHf07u9VgIhd26hjU+IK1uY6YTrGCDB4aiuvk6lteA+TlGkSCUz9TyMReH1BdjiniA7NykCEckk31sr4mbJQQ7v78UO9oV8vgIEfUhW0UrC6e+S810SBuXoHGD8nMaaX/0s1s1Gtyo3+Q8HpAXOeaPcU+84Jebw3DpQN22n41JpixQk3tw+Y9/AUf196f0e7hI2sLhwewu3+r9/i/6kC74CZBFBEI8Eb3nbheztgHJFN26/mPH1pPkkLPolHk+JTDqZEXKriwwcWD9a5SVHYrHpgxSgJg8euyyOkdlo6WxArA3e8RieJvp6F2qVg05fB/HadMwW7SMLuSKdHRIuPES5mKAMhvcrF2FZEi1+ABj8B7J8D6LYAU7GrN9/X8CZTCf94mFgS8lRR4ytKqs1ncJLQ+CbVQ2x5aCVmOXk/kZXp4gT94mziIuN7eJopCq0Sc2DAYiQ9//f9C16ojWNaZ5hHKa1L0e5bV/DMmEeW2D9+ZHGPKcnvfx2sh8Kl3taQFf6m0i/E20BlnmWPO76DIjr+4+04hgq4+j2m35bGz701SMCkOGCCHwzYvEnwu+GBezjN8AVDRGBTvILENbPrm38vGTxdKhSyiFzOdPxA2akrPolFKX+NEA6+B/JSpyMrdObAZ47Q0cbwcVnSFNH8w628FVMp1gavDnf05s1AhHx7QKSVoHq3UVOTtFH/2A+aO/Ynbp9znoPYcnTA7dVdxihp/NyMYPULurZCpA+su4Bto3KLOQ4vwNgvp1vHhMNjkkkzZW9zmmyYLECciFy/rpd1F5Ds4qxubvkBtVHkUf8v7oA3pej1dlFTV4gBrfBr8D/TsYG98gsepf/KS2rpKxQln+VC/Vrz2izDHnj6DMyKvblPJno4pumB0QkOQJQguO40MKXdBFoR536IssRuiCFXuNulmnEp2jDr4DpsfV2gqRzpFOD+VtohdHlG6V/PAvWYQDBDnc+p8YSoNz00Fgs+qt4iYTnk/mlE6VRHWJ1BF26zJmNKRAkpc5Re8llL/GuLpDq/8uk/2/xcnnrF35Iw69Dq3FGXY2w6qtMXUq1HSGOPw+3vyAy7VNjv0V2qVNWow5n31IGo0IT9+g42+S5nNGww8QzasE5z/EdVfIzSqTdIzWmlwXzKXE9eoQTZGVdbQwAf2FC/GltCifmthk7ipiYwUtNGfJKbN0RtftEKgGl2qXSMuUutH8GVzlX01yUu5O72DnkuPFCRLJOBtxGp4yET7b/gYrs2Ps0+8jDItk7XfIn4r1K5TD4LETnWM3KBo1TGWgshFq8gHlyRxZWaOy8To3Nr6FiPsED/8cMT1AN6+ie18lvPV/RpcCIz4gPfseiTLxJvs46xusFQHm9B6526V0WuCtoqYfMk/H9Bf77E8e0G4/R3L8d7j+GmF0jhA12qMHqPO76JUXyXWBoSrkZoC1+iqh4ZI3b4JdpZKnWDphUS7wjICsyFhEY7yzuzjT+zzvtxhbFfKTt8hlgDAsaHmglx3XDeETVK8/c+8tpUW28hpxfECoHCrk+NE5nL4NgNm5RWnXEEVCbneeEfB9Gqm7gfA2kNkMdfDXy5n7eB8VbF9Eav4KkTafw/BX0YZLbgQY6QiKBWO5LMd79vqT+95ycaYp+bTOfo0u5uRpQmT6iGSCsD36i1MmOmHutrDiAQvPx58f43WepxWsoG//P0mVIi4Sztwql4ohRh4i3B5elpE2r2JN9vljt41IIuq+i67t0D88AmXRbuxS1SXm6ffoZAt06zLuh39Kplxit8L9S3/Efz75Ni/Vr3DLauPZTaqN5xHROfLor2FxjqhtYR9+e1kczRJMRhTCIx/cZiwyZobPysrL2FoshfQ/RVQRIk5/uBR3T4+Rm9/6RKf9BT+C0MtcNQSZ3cZY/yaiTMnt1nKU9peCwIKMftjHwCQx4LR3nUKXVK0qW/YWYmcTI5mA3WJvepeWLqiGU6oYyPCcs3BEWWas1LeQ/grp7Ai3cZmJkFSDLkYRkX/wv7Bie1S9FmFlBTuL8Y0KZTKiLCLk2VsUyQjp9/B3/4jIsrHPjjGj98nU27iXf49CStAF4aO/JGzfQvXfQKz/Lv0yQgNZfI4a3cMowey+RPbYWVAjIFiF0R7KsinP3kFjYDQTitqFS+oFfz9KCiSSjzZmhYAwOaV29iZRmRGsvQKVm2j1SWHjsmmixO2/SxaecJIOmHRepOL3WLHXqZoNrLrJ7VGMxGCWzqFM8UbvUX74Hwksh836NlTWKFLNbm0X162jpnvMswl5bR27LMjqV9io3oRSkAkX02kh85RYSkZC0nTb1LKEWdjntyyH/OjPCeIFRusWpdNAFSll5wrJ4Xcw8xihDJgdkdoBURah119F13e5Z/scLU7pWg1Wn4phM6MjxNk7uFJxY+VlxgrOwnNCY0HPWX98/i74cQgEKp1R6gIzGZAVc0phYktF6a/iujXC8JRMFxjpnCSfI4WDcfQddB7T9Bpcbl2j0JrAqEJ1isivUQhBcvS3FG4LSyiy1g3Wyxg9+IC8f5usvkuezhDzQ3QW06jvcLP3u0hlcRbtcRadYK+9ikozyuiAonWDavsrJKWBrF+jtKqM3TqD8D5NqWjHA8rH8yRRJmRGBxq3yNDM3SbF5B7J0d+x49+HxRBdWSXpfZ1C+Y8dxSysxQH67D1KMsrJh7QMl5FTpxVcxZw+RI8eoNIhrt/mSu0qSe3S0q1mehvj0X8DI8Nd+RZR46XlGPEZJDpmnIwBGEQDevbq58ZFCZ1hxOfLueKPOIRc8MWpmTVG5pC8zD7VbePzKCtrmKPbYLiUZhU5eQTdz/8eWf0qSloYjk81WTCVFlOziTc/poumkUYcWS28aAThHsK/TiZy+nt/hs5CSgErW39A6W5QCLVc39VuUZBzPLuDOvw70vCUoHEFYdgwOWJKSTp9yCwZE1S3OLYcpOXTDkd40oGjNxh2rzDtv4GvS/ajA7alRyOcoEYfkgdbGLbLNBoj4yNMw+Io6tOxHLKVr5I2bxBq6IzuUZu/gZenqPrzaOVjzvcxkj5p/y2O8xjpNbBXXiE4vYPSgNPAyKfQ/xDQdBKJv/41lAo+9fMvUVyxu8jJD5Czc8quRWa1P/G6C365SHXMUXSAQrHqrjNIzzmP+tSsKhveDgLBtBgT5gsaVvOJs3tp+CivThb1mVkm0/iM1eoWYT4hFVWawmBw/hZ79/+EdO2r7Fo+RrCCsH3yZMownZFu/B5iJaJhevQwCMbvYzz6/2Eefx9R5FxaexW/fZ1gcJv+7IBNXTIPdjAG7xEKRS2fY08egrBh/Iie02Oy+jrtZIYxvE8+uIvRfo4iPKHAQBo+Tp5gBZdoOE3E0XdYdRtklV2y1deZiSGVRGFYXXKWDeW20YTV30ZnM3KrjkZgZFP09A52sWBuBJxH53TrK6Tq053LLkRmv95kOmMUjSlExnF0RMttMU8XUCq2/Eu0vQazOCQ2QmrpAkmMgUE7i4hG96iYPlHYp+y8gDSqlH4HY/6IIp0yTsYc6gcU8QRndsTm7AxLlxQaVOcGsnEFVUsxRw8QB98h8ZuUzV305BHTxnV6Z2/B4pRCmKRrr1Aqk/l0jyhP6LRv0HDa5GUJhSb7Akngs2LMIO4TWDU61irW46STmnEx1/lV5jDcw1UevvGs6YWc7SGKBGqfbZzxS40wKP1V1rOMe7MPf9FHc8FPgBkdI87eBikpe6+QWw20MEmbLzwjiPosSnLOo3OKsmAQDQiqVabSpFj7JkZZklitJ3s5skwx+z9EZlNkFjJyqxwlZ9gUrLnrZEXG3LSY5nOkMqm4baQGe/oAc/AmpeUzPv0h3nmFVBo4ThtfWhThkDKegF3FdlsoVUevfoM8jJgmQyqWR9C4jF1kLPb/C10vQDYvU1EmYZ7iq5ji0V9Qp8S9+U+IDYej/oc4hoWIZ7RWv4HwV7iXTpDhCUl4SCAF8vb/wtTwUJUmB+0XaVRu0Da73J19QJaFZGVOqeFS7TJ5mVMz64DmPD1lko7pOF1qj/ddPzrPZniAHix/lwxdkDaef3Kum2Ybs2YhEfjys5MjGmYbt+EhkVhf0KTkggsuxGa/AejqNmV/Qbn2DfL2888IfPLKBjodEJ99n2z+kHqRUbRfxldVLteuYMTnrPbvLgVgZU7evkqaRoTCYrt9hogShFSw+gq5hHh+n8OyYM2pUUkW6Nm75E6d7Owdks4uwvAo54cIK0AkC4JkDt4ag3jGZj5GNC5Tre1Qbd1E5TOKzouQT5kefhd7usdifkxZlriWx33Xx53cxyBnxV7DNyuEzKievYu5GJI3djhprTAxA94bvkOe5xzNDkmMMYYA0GjDo+w8T9H5ysciAq1R5QIt7aUN5UfnUZSPN6af3py+4MtgRocwuAOAofNnBrufNr4KMKVFRsooGhAkIVE6x/c9MmzKYJtSGEvRgaqgpm9CkYGaUdz5NtqpY4cTivXfI288h9YpUueE5QLHbXC7CHljvEfPW+G3et/CEJLx0X/FUga18AgrL1FeG7Z+n/LwbxEHf4PKQuw1F9Nfpen00Pkb1MqEdPABRnOXhoCyukayOCGf7lHUrxMvTpcRDnaFehpSWbuMliby+O8ozr/DbrBGPN0nTjN07ybJ+iv0pyfsihxbWahiznq+wNAZcyPAMetk3deQZcJIJ+yN38FSJruVy5jisxXtn4dGEBULjuZHAMR5xK1GjUDVuWiUfZakSEjyBBsXgaTnd/Ezl6pVI81yTJ2g5vtLBwvAtBvkvd96MjmvGg22Ak1eZjStNqkwMaMj0oN3ID6jkAoR98Fr4KoquHUKCsq4j5GtMI9OeTh5H9vw2TYCvMoOZjamXd3GSRLE/vcRponyG+RWjSw+4uDkbwjzOTW/x7j3IoXyuaamhPGAfP1rRLNjxPQAtyiJ53WKIkSrAHvrDzku5zxanBDND7i5MKiR86HO6AuNJ2ZsV3cxkwnDyQecRWcU0THVzT/AFMsPji4LCruFauwg0hll/cqninxnpNxLZjTLc9zxbUxhk5MvBQrxCXn/A9AlVmPnsUPZ56M1aOWAXYF4Bk6V8nM6Pi745UML40mkjJGOkEffIdRT5OQBE6OCufk6onqDtExxlMdh+IhpOqPrdVkxGhjhKaVV4X4+JcymbDsB3vrrSCdASQcRnzN3qpzlM3TpszM/Iw4HpPUVsmRGNZuSlYp0us+US8z2/pKq2SacHSLWXkUXCT2nTfjgz3Dat0iTkHHvZdT6N7GSCTKNMRePyE7eYJqOWPGamMpFl0s90iCPWXG71Cb7zPOMenUbJzxAShPduIyYHaH3/gZj6+tkiwmqyKFzhQKPeTFhkIVMsxglFKvO0wV3TT87Y5HNaTudz118fhpSZ6hsipbmx3aWUlxYW/4YZsWY/fketrLZquxiYpGbz577j+adCkVgBUzTKanOeDQ9oShyXnHGYE0YOm3OkgkNuQyNsUcfEk8eEjhdqqVmYXiUozvklk/m1ql1n2fSfoma3UD134Hhe1jROdmdv8bf/Abu1f89p7MTFuM7+IaBMAwsw0aba0jlkugSdfRdePjfWIwf4D73T0j7t4nTOSgL7TTJhIFQJgEmFStgls5oZjEyidFCIcfvUXo9pLcD0iKt30BVNpbOeMly3shjAcFHLMop59EZFSugbXa5cJ684McxyvocLg7xDJftyiUUBlpDo8wYJhOkkBiLMbpm/cj7zgmLkGk+xSxhOzxkmp5xOHuE39phFJmkRcwsnbPmr9N1ewzjETW7ir84Ix/fRS+O0MMJ1foWUCOnpKJqlOEdUgXaaLI4f5+ZYbNtBhjBDJFFWGffg/5t8vWvMR8the9JsM758B10Pqc+P4DBPURlFb3/5+jWCxCsUDauoOIpcnIPHY0QaYiwl66aC3+TwFunU8Y0nR5KK9pPOQnJxSm6LJZd8vGAIxKiLGaWzqiYwXJ+f8GPxRQ2Qesmp/sPUNKkECCLlNVgE2l1OatMSVe/wjwc4VoGcr7Hwoup5uEy2imeUZMVjPAQY/AOMp2TOV1CPWHWfZ5BOqVnOhjWCpa/QTjZQxQR1qM/w85jinhMkWcIv4etqiyKCaL/HsbgfUZ2A3/zdR6l28wQuFGfoPocfVFwvDhkGt3lMiazsw/wvQ5agA7WMdynmhaFYKZTvPCUulODO/8RYTdhdoxqXKVwn2rQ0DmCAnNxCGWMlhatxuXlhEZIBAVisoc2HET/DpbTorBqiPkRRANwTcT4IbJ69XMbPyxp45seiyykZleRP6bBxBq+h54eIYTCWP8auVn/+13031BMYXM1uP74X19uLM6NKunaq0wPFhjxGc365R/7nkL5FI1bZJSofI7IhySz+7QmdyGKsJIRq3aVsVT0H/1XjPYA0f0aKJsinaOUA+46ubGcZwldIsqERJYU6RQzT4jMGhQpur5LIWwyWRCd/IBUFJhJH6f3CvnKKunkEZZwUWVCNn1AfPIW2jC4Ig0Mt0dut5HhmMJrwvQc22qiyxIjDSnymEWpobqOrj3HpcVD4qO/xQxPycf3MLcSCNbRgzvItI/e+wu8YJV9kTFanLDd3sTRith0WJUCqdTSkdzwsFUV/bgQoykZZn3SIqVtdzCFjQrPIFmK/+V0H9qfLjYTZY6RTygM/6Jp5BfMeXxKkkyoh6dkiwNmRkCuCwbxkI67dBN8MLmPRjNJxlyr3kIgKIVJ2n2NQfiAo2RGHp1RiIy+cjGkQdT/IVkxJSfBynPmjXWE3yLII3xhspnO8IWLcJZOOsb8AfPj71NZHCPHj7CdGrX5MaP2TUzlYBk+odA4hkekbKRUyPkRVLcRwzuoZIAwHOpJSZzmuJVVrMFdSreLasYkzRuYQCYK9twm7bv/b9T8BITEq23Sqr/I5fY2k8EYnYUURoWP7julcp84mwgB8vwtjGSIGR5T672I4bVBCzQlYbHAkMYTUd4Fv/4YwsSxLd7p38Y1XU7CU5puk0HaRyG4bFyhGXQZxUPqVR9j3kcUKa4qyff/ikRZBBvfIG3eYHHyQ46jY2o649itoga32WreJFn0SdIpcRGR2RUoND2t0dMjzNN3yOwKMplheA20hqRxlY3pHmJ+AmfvItwGk6v/PefkhKdvUTUbzOMB5BJLOajzHyCqu2TVy0/c+36UkoK92SOyMmecTPAbPg3zQlD868DhYp+23UH8SG3NGN5GIxHVdYh/QQf396QMNtian/FDoyQpYmx1Mef4ZUFrTaQXSCFxxKc3KYvwDB7XD2TcB6vx1Puffa2RT0EX5Eb9SZ1YIKlaAaN4zG71Eh23R8WsoGSV7Efer9IhetEnlz4ENe77NR7N93CTc9pOi43qJo8G+6zu/BGyzCiDVRpFDudvkKYzrKSP7wQUeQSzPpSCspwzYk5teof0+IdYO/+AfPVlzpSLnNwnyUKqZo9qoQnv/X8QlQ69ok3ev0fhr+DaHuXpm+jwDO2tEeUJj5SJ7VZojR9RjD5ENicUPZdK0GVv8RCyBUEywRclQsD55D7UdjjIYiqNgLrdIMwiDGngKx9buk/2WGMdcjg/XD7O9wjqVeTTMp9n1sDP3i8E8pkIU601o7xPmIe07Dau9JmXU6bphMCsEqjaj/uIXHDBEy7EZr/CCJ1iTR+gy5y8eunJoupHydxV5GYXNBjhMYqCzFtHCwOtXE5sn6LQlCTY00fYzecR0uEFEUC8jx2HZPGQJM9QQ4HRuIwuNDIeofHIy5iT2X2yyQdMZ3sIbXC09TrNxhqe8Q1UKXCUYl8aVLwO28/9n5Ba4wjoxQvs/l+w0r7JwpDow++QmD6u08YcnyOyKeXa1wikRTR4FyOdMSsSZrV1Tqf3aPptiniMKys0zBs0knMsqwpOjSRYZW9xwkT2cU2bg/icrygfV7nLgknvK+jqFqVZe+KmAGBPP0SPHiBMh3zlNQrlEZULHszuI4Dd6iUg+NRzfcGPQ3zG458+lnC4Xr/JOBvgoPBPfoAxeUCJh7r0D0idj+MdtAbhdSGLyYfvkg7eI5Mm2U4N+XjiMysWzOtXqRoVYtejLFOuJFMqdp2szDiLT/GLOZXhHkE4wOq+xLw0ibMFTu8rGBTIPMS0W3TNOuL0TURtE3P9VbRfZzK8QzE7onLlH2EbNolbZZ6MMW0Xt7GGFU1xL/0hZWljnHwfIxngGj5ROMBw6mQCpNVgVN2iEuwi6zcopc1s709YTA9pOnU2t/8RWrhooDQUp7N98jInL3Nm+ZSm2fmMs/njUcJACkmpSyxlg77Y9P00HOVStQOkKLlUvUrdaC4LgukIYUt8q0Nkv0+YnONWetjKwQoPlvFpfpe0conmU4UCITTF/JhxdIIqU6zWC5R2g354xqotGLiKuWVTq2/gtS4z1yHl6d8waVxh0XyVRus6YngHrRUinSGKGJEMMSZ3KRd9+vkAVUScLk6xvDad+iV6VpOOtknjAaNohK7vYGYhqkjg5Ifo9i3C+gZOsEU4+ZBCSRpFQnj+NqVho9MZ9spXedF0qM0eMcpdhtmIujCQwSpFZQXfbKCmDxDSgKhPWrvxuWIVjaZKTvXoO4jJI0T3Kxh2jdxto50WzIbLFyaTL3ytSmGS915DZTMKs4oWF1OmX0YKcvrpGbrUtO0uhjDRj13K1OOVmMhDSp2RxOeEsz2K+lXy6R6PkCRFSsOtMknmlLpkGPfZmr+PHN4F28V1KpwoxZtWna9v/iEIlwLwyindbEKLlGR+BOMTcmVhH3yXrLVLWOksXTw3XmMyOyatbjCNZqRaY8fnqGxBx6oQdl4gNisUGppOk7D/LiIcYsczEsfnNDxFSpMo7COb25hInI3fYaUMWXM6qIP/DaRLZXyIGj1CKR9p2hSVDYxgBe21kWGfyHYQrRtIVQVZMItGgEb9SJRCWC44mB0AsMgW3Kq9wBcdr4UuMc/eQIcDhF1BdF9AJxO026b8CcXMvymcRWdkRU5aZMzyKS2z/ZlNDapMuJrGZNLgzNpklsxZT6cY7/x/ycwAe/t3oLbL/myPjt/CVDYdv4fMMpLGZVwEhu0hS41KI0yjTt1ooKM5WWGilYeZzhDVNUSekOYJ82RGXITobItBdEZn9TXaUqEoYfABbqXN0G/hlDlFNCKKJ7Rb19DSxdt6nYXOiJ2AYdbnkreNLu/jFSmijMklTE/fZS+Paa69Rqv3h4BcbgK7JbYChCat7z51FjSPZg9Ji4xxMsGteQTCwgiP0NIic9cuBI4XPIMQcBKekJc503TGIp9RfdzdH7i7+NVDRFmg/A3Sp6Lfw3LOo9keWuQczg/Yrlwitk3M0Tm7tR1Go3tc9qacZh206dGP+lyr3cA2bMhjdP+7JLN90Dm6eYmyskLbb+ObFaLoAPP4u7jhCabW+G6VqlNHnbyByCxsP0AcfBssDyb7eJ3LTKePkOScpzO88T3MLKbSvUVelhRel9zvMR3dJzFs6n6T0vKYjO7j9V7CND2M3mt0vE1s4fJZZcPS7yEW5yAVpdPGyQZEWYwQAnUxF/pSaLtLvPFN9keH9BCsO13sxldBGiijxgNvlSv+OqPxXazpkLx1Fafaw4mm6PouKpuiTr6HGNxG6ATVeZHI8bjX2EWkU2RzC6sckYoMR0rq8YBQSoIiwWxcwbEqJP23ySlI/RXSpE+mM4LpQ4pBC129BBoc5aA1LBYHNOZ7+PMD5OwU264xSEzcyirzsE/XP0E4GwCURYzVfxd19ja26aNMlzA+J7Y8lOEgAFlGGOO7qCJEGQKhTGqGQS4dbK+LIX3SYBsLAUpQaBMEaGWiNUvR5OB9cC0Kv/djxS4Kg0vBVTKdYglnKdr7DITg43WBLhB5CBdis78HP9mYKwTcicdYjatInYPfpvLj3waAfjxXMHVCxWpTk4/I5u+haldQzR3m40cYwmKyOMEs50SdG9Tme9ScLvpxE5HQBVb/TfRiQFDtkUuFQYEpCiZ+m+Phe3TdJqJ2GWNygj98H1daDIsENzzBjs4o3B6qfoOcjHZllWr/HYqwj5IW1tX/HenKdc4RyEoXP5zQq18HQxO/839Duw30+BGq/iJKWCingSUVQmeIfApFYxlJND3BWP0KJYKscQmBYD+d4UifIjvDqNisrH4NmU4onNYToRnANB+zP1tGbyVlwo53GW3XEUKC1mjn013oBRpr+DZ6doJpOmRr37wQnP0UMbIxnO1hpg7pZ0THPo2lbDZmj9AH38GvbdHpvsBcebiGgyks0nKZWpLphFkyop7U6VgrSKHQwiA3feqLY0SR4VU6DIQgKuZMgzZOMSVzqmRehUk8RPk9VvOUzuA+vj3C9d8n7rxGQUZERKwMAreOqG0hZ0c4Xgu7TDmrbuB7dUKrRk3a2NUtUikQSsHgLrp9C9G+gRYm1vwIt7aFGN1BtK6RV9fYCw/4MHzIptND2FXGeYprVxDjEFOahKffI5idIu1voQ5/gE4jjMYOSe36Z543hcmat0EabCPspWD6NDnmZHGCFJJr9eufuXl+wa8XEknH7rFRGS8jhrVmlkzpuT00GoGkZjSpVZb3xLS5CkA+foN58yo6DzmSmvHigHpyzPniiMxvYRQp5uk7uMKjXmkTzmPC6hqp6dHOE4x0jBwfoLxlKkXRew7pNLGKFNeugVmh8NqI7vPo1hXu21USCtYau9jCIq1sYIQTxOAtptEZ0fQu3qZGVm995s9pSJOszJFCXjgS/xpxGO7TdVc/8XU1uo32V5ZurCQ//wP7KVAEG2w/fBNdb/Fw/oDrtR/fJH7Bz4dR3mdvtodAcKl2+VPFR9rrIuanS2cz57PFrWbSRxx/H7TG6lwnrSxrfALJprtD14mwpEOhCw4WjzjhmA1/6xlheGkGKMOCPEU7bc6TPoUuyHXGXviAqqhwxfCYH76B0Jq21eBMJfjhAcnoQyqtK/iOB9EMsfNVJDaPTBctl/d+t7FDnk441JpFMmCHgvriGK0s8iLGqm2hFqdw9g5YFaxojGhexqttYIweQG2F3DAw4wmycRWdLHDzAjE/Q6xCzWgh3TWcnT8mBGq6pDY7QjtX6QsLJ+7jje9Q8daoNm5iCIXiWXGxEgaussh0gamsT6x5M28Ds1NCmZNXPt3N9SMivWBvtgfALJ1ytXadB5P7FLpgIAbcbNzC4NPFzRdc8KP83KuF/+E//IfPff4f/+N//HM5jl8HzMUhengfWF7ItPHcZ762RGGFj+DsPQCsVkpSvbrM8bXq6EoPEQ6wattoaS+7gGaHUBjo1g1Mr0FmGJBnVPwOwnChdh3GDyksm1i59OIplfkpNK7y3mKft0rJK8Em68mC3G+RWBpWXiLOIsw8oYzH+Hv/G3ryiGBxhLv5OiO3i1VZgSxGRPcRQiPP30Xv/EOK6hZy9CF2OmWIZrL2CsfJhNecDtJqkwc7WOO7kCeUWUi08gLvLw4ohORy4zK/13kF7/AHjNJzCmkgWpcI7M1nbshCCJgdgi7Rabgs1rge43RIWqQAjNMx67pLVC5QwsS8uOF+YTJvHbNTIMqMzN/6mf9/BiZNs4vwNFWrgq/VcuITzxBlgn5KoJlVd3DTPsUopeg8h4iG0HnhibudLR2mhktR3aHmenT3/zeioqAZzmkhOCdnbrjU0WRFjh5+gHQaRF6TqXCwpEk53UcUGiMP0UWJOHqbJOgSOy3Cs7cQrcvo0UPMcIrIF4jNK/yXwbu8vP279JSFUjXsySNE/11UmdCrbbJX6VFd+zpRuqDReYnNx86FnqqR6JBFOCDXBeNoRKXM0UCiIx5O7xMWc5IypaICPOPvFw9oCYcrtavERURg1r5wLOdvGgqD3cpVQnPIw/NDYiNm09+hZ68Dy5jNO+4KnRv/I7M8o1vbxDp6E8ocogmG23nShQ2gtSBsXGI4Wse2fAat67RVBTm6R+pVuVuWRI0dVuobbOUl+eA2R8kA0iHN6iXM+QF5keAnM+zaGrK1C4O7IE3MyR6+JbG04Nra15jWtqEwMfISsgJTBtRJSOs3UZVL6Hv/L5QAcfi31Mscai+yXdnFMBQyOscyl853241raLvN6ul7RLNH+LUVqG0Tnr5HPt2nGw+I/SuUw3dJw3Mqi3NM0yez2whKjLjPRzFzH+0GV1QVw2lhCYlnVinDMWX3FdLm84gixvRHkIWUP9Itr4o5skgfRy18sghTSpvSvhDJ/DIzSvscz4+Bpeiwa6/wcHGPKI9Z89domh0Kt0PsVclFG9W5hYmBWb9Eki3b/sIswjNd5umCmlVFjb8DeQRH38Zp7eIYDuHG18kRT0Z8R1YQTJilM1b9Hl5lDTcZkUVnFOfvItvPcVbdITMNmnmMLlO0OcSo7zA7+i7u6C4VJK3u80SVFYre1zHMHg2rg8BjkA2wnYDGtf8BQyoeDu+xXqlRddbInE22yUnLGN0cU4an2IffXm5EeSuUO7+DrgQU0RCdl4zLkqyzy6MiY6fSwpEu22YVrTVVo4EsI1QypLRqSCmfCIdNafFlNg+FTtHx443bZE6hXPLayue/6QIA2oaNN/wA23JpDyNMbVA0b33C3QzAmNyH8R4WsN65RrV+Fet0TOqvkMdT3GzB0eKIQpfEecyaskiVTWnVmUYz9itr3Fr5BrX+O6jBPWIeMvHqGFYNv0xY+B2C7W9BNASnxaRxhVRoHMMms2rE032OhMKsX8Ea3GM+2ydLJ7D+dYQ0OVucEAibQDhYvVfIBx9wNjumXEyYrxm0nARn8JBSSNL6OsN0yIPzMxzD5Xy2h92ePHFOUpNH5CVLF4I8ITLmWNJBoTClRVpkSzcqaWCM7sDkAAGYq4rMufjsXfAxWkPNrnEWnmFI9Uy3dG5WURu/hygz0h/5nZNCPhZZmZiGja8z0sU5md+iEY3w8xR7sEejsY1vBlh2ldip8Ub/BzSkQR6d0bKbyN7zzPx1guplevY6g+yMWXjEilJY0wPMeITovYg0PEZpSDC7jbBuILMpWXhEuf4q+dGbtNGkpsPI63I8+hDduISobKPXvoapHSbDtygQFLMjxvmMtHmNsv8OVd3Aql3Cdi89I54vdcEo66PRNKw2CoPMXUNt1NFSUQqbdaNC1axhSRtPflEZyAUAhjAwTBvPCfC9VTxnk+niQ9Lzd6hVVlgPtmmO75BNDlH1KyyyiKR3E9ny0YCRjZDZDCEEpbeK9rpYKy+jh+9QOC1CbXI8fYC5/xfUdYGZhphJiLXyVYRbIzp5m0QXpPMjRt2vMK102E5mpOGYMBpxuWYxrqwSGHWUTtkc3CYZ3yafn2Ksvow9PSKuXyUZ3iVHILVAbPaWTjnZkHDRx/G7ZPMzFpvfIi4iBvWrUKQ0VASTd7Anh3jZApFHlG4LhaTRvMa+bRNGd1h3NtHVKyh/FRWeU9o1Crnc+E/dTcrn/q94PmSR8YyA5rNQGF9IFKk1lM0biOFtcOrkXzL+8YKfDlqDYziMixghbbqfce0+b80mhEQXMVG6oFAKlU0pTI+1+jbJ4A7S7HG4OCVcHBMfv4FhVqgWOXR/F5UviGYPifKI6nhC06yB0WCick4GtxmHJyhvBau5i+HWwK4y0gUbZUbt+AdE8QzDPUGv/RZCSKy1V6kKyCb7CGki/HXO/DUO4gFaa7Zql2jZ68jBm7jNG2TJDKcEymUdQJoWMs4ozBrm9JDSaaL8OojnEFlMpdKiU9+kVoBUgrP5OQCmVORGDcxPbgA+7YDyUY0ms9sYG99cOkt8RoSs0AWEy4YtncWofEFpXYjNfhpInSNPf8DCiJgtFphbf4T8MfF2PRUg0giEwp4P6W02MCs72MJBYeBKg61gi0eL+zhGk+PFCZ406IYDSmmwZvgspscYLFunW8EGD7RiGh5yZNrMvDZ2FmMpi1mp2baqVJSBq0uSbMiinDJLp5ylMa3e84ymj/DtKqJ2iUILyvmAUbDK1O6wKkzc0R2cySlWfQNZljB+iCgKcukiR+8jihyRz8FtkSUJYTbjULqcjx9gBQu2qtuUMuCgc4tefZtsfso8HmOr8bIRM12Q6QQ5fYSo30D/SJeO1lB2X0TOj5BWBWmvUZAzyQYchQcILSmBuIhwjAux2W8KVaNG1a0wTsbUnC2SPCUvCgCU/HRRVlbZJqr1SUh4K5vgpFOavReJ/A53DZOvFpq6VaVir5D13yGrbnNIinICzKMH+H4X5dSWMZnz46Xz9/Y6crpPVmSk2RyrSKD3FU57L+EqSSsakYVDCg3bVg0zj1kYBifzE2Q6QWz8Nj6aWEcoDMxnXM4Eu8ElptkUz/Au4s9+TcjLnNP4hFv1Fz/xnDH8gKKy/istKywqm3TTEEso7s8+vBCb/RKxyBfAst4e5eGnis0ydxW5UV82SHxOY4JIp6CXcTUiGkHl44ZSKRSuqFDonEeLu5yGJ/hGlYHRZ+2pNI5C+bD2TWQRk5k11hd3GZh9DuePeG+w4Iq4xFo4ZsOuUBgup9NHjGo3sFuXaUiYRUPmfo9m9QoumtKqkxlVdDrjxPRpGT6V5lVis4Zx/Hfk4QmTk3dp2DXMo++Av0JR2yTWOQ1lIf11dOMy2bf/DYVbwywSrMEd/HiGbF7Bar+EUvcQ1Q2y4BIAl4Ir9JNzPMPHMNuYLYGpE/z4GD+cYIyPEeGYsHuLfjyg4TRpmx+bpnjpjJuzYxIpMXqvfUJspoUkrex8oesrHv/RaJRUy68I4KkGzAsu+KL83MVm/+pf/SuEEKyuflKJLYS4EJt9GcTTIqkvkFVX5k8e6sfCKYC2vU68+cdYFGDU0AiSMiJ2PKz4HKFd5Oa3MPOSUxKOygKtNTtWQHXtdczZA9bnD3CHd/DmZ2hpU+u9yCgaIIZ3yNMFs7Mp1d5N/DRDHr3JLI+xtl4nMWwsr0MyuIfsvcTm+teQysd2GsjD76FH90h0RjFsU7FaxFmMECbN2TmXmrtYeY6VJVSrbcTkA2JRMut+BV+5hPVLrCgLJQwCo0ZSKGxhsMhmaMNlHA7YNlu4TxXNtdZQ3YThfbBcCqsOgGf4TwoznumxP9vjw9FDDGlwpXbtwnr7C6KFeqJa/9LvpWRRzJbqbfnFhVESSctaxdr4QyzDpdQCHax/YvJjLI7Ip6eIosB2bPTGb4N35cnztnS5XrvJpBgxWPSpyAodS1OzuuTCZdvfZaQzRDIjR1JM9jhTFun5D2mu/w5xdEp6+gaqMcZpbGAtHqHTGQz6WMEai53fp+r3mEUz7NZNDNck1iU9w0McfJtk0cde+RplPCSbPsLovkizcY1FEXKQzjkuc14NT9gQAdrrkSMxhA29lzAmD3Aqa2iriT3+gHF6RqZzlNlgxW+y7mwt4xSKBaJIKazaM0VcUebLCFSW6nj9GfcbT1YuNqG+AJqSftTHKnN0fE7qdHDUcnNTogiEII0mGFYFpA+mA8kcDJNSflLcGlevMdvJOSwTfCegtNdotF+mFCb29H3q4w+pnL+Dadbw4hlr0mJsN+hHpwilKLMRc5HTDL6BZ/kIq4E5f4RIB9QHx8xWv0JeauayQjMeYJUFonkJ5qd41Q0Mq0ep+4jqDt78iFIYJFozm91GVa/gGz6nckSndZWKkIjqZRq4ePkbqPkZuWnQNqskpsc4GnI8vgPKwEsHhNEp03zKxuMJrjnfh/P3AIHVe57UW7orCCSedwl7+x8hh++D2yGvbC3jMKVD2nttee6fqkEa2Rh59B0oC6zmZZLatZ/pdb/gZ8PTiyopBItixiydA3AanlCrNRnkY7L6LkOnjigLVtwm0l6nurhPmEeseuvUhUmZP8LCRLduIsZ3EdV1LLtB1/KJnRXsPMTIhxROm2kZsjd/xNH8kIeGzX+/8gKV83codYZYnJGevktQv4o2WmTz28jR2yh8ROsqgdPAiCYoQyHP3iLWBefBBlXTp9V+ETV7iHv+iOLBn1KO7rBoX6PVuEw/7GPWLzGJ96jFU2pWg7jzTdLkALHo4+Q5QpRElR6DxnM05seI4UMmXo/Y7ZLoklKXCCRNGSDzBaUuME7fgHiCMiy89de5VL1MXETUvqTDRylsRH0LPVk6MRbGhQvsF6UTjomzDCddYGQxubOCNB4gms9jhh+Nv+vL8VcaGCQUIofRO1TDEaWyMOwaRW0Xt/sa1/MpZ7rAxET6G1SkYLyYk5gOhlCU3ib4c0rrAUnUB11wW2Zs1Bt4wzH74TmtZAZeG3N0h6R+iUJaNKwmlztfRccz6sEqDD8kKlJK5XBmVymsChtpSGNwHxNJ8eA/Y+QpllMjpUQoSSFNltY1JWc6Y2i1UfVthBZQu/qsSEAXy/s4Jf3khIfxKZ7pcTm4yk5ll0k2wVUutnARecJHt3jx1Jrnggs+YtXZoG41MIX5iej4QnmfGv3uCI+b3grF/JCbjRfQ0kFMj0kGP8RcnGBrsP1NLGGR5ilCFIzGd4jyiI5ZoRWsIeMJZ2tfY2K3mKFpnPwXLGmgnSZpsIbwO5DOmcVjzKBHkk2RWQORzciCDcLoDKlcUAbG4XewspCtS7+Hbt+CUpPWLuFbG6TCJGpLnGSCNT9EqB4DZZPs/D7++BA9OaIsvsuwcYmKUcUWLqOsz/586WZZVEp61trH5wNIdcI0m+AoG19d3NO/LNNsgkZjYeMKE3++T7T3pyRlyTjsc23zm8RJQsVfQ2ch7sprKOk/uZfJeLx0KNUpZfMmeeMmlgj4au0q8/CA/egUy/JY9VdoRCNUGeJs/TblYoQ0BZY0iMcHYLpUwjNO3KtE7VvkaALDBcOmHh7hxbdRpMj+exTTAxKdkxoB5s5/h6jvotOIChJLOmSPayLCqmEGHcajkMbayxRum0PTx0zndKNTjpIhZjrDWByxU2QgFfrsPdj+HR66Nj88f4c4j5jV57xY++oyGjH45Bq/UC5UAsp4BvoTT/+9yJwuYr37mU6iF/x82PS2qVpVbOl8ai3BTEeYR38FZY5qP0dcfXrNpnGUSyfYQI0ecFJmNOyAZHCHda2wlE+eS/xkSFJmNKIhcj5E2U1k7Ra50AwoyZIJpb9Fe3YfZ3SfsvcSeX0X4/w9PCPAKmISGVDaDbI8xDCreEKgixhtOhzFRwxLk4qOUVlMUOTYjR3i5ldoFBOyImZhVXHsLqW0kI3ruFEfL52Rd18mNWtMD/6EUZnTKEIalWvIdEExPSYTNnrlJUqrDtKh+7gOXFLgBB5KSKpG/TPPb6BqbAVbZGVG46lEh6cb2D6NUhjoxi6M7iO8JtmnCNku+EnRFGXG2eKIRZiiF3us1Wqf68aItDDdLWTPQyiT0N8iK1MMZaIeb+00zDYLe0E/6iOFpNl/C/nobzCKCHa/RRmd4JY5cngH13DYqfW4vzhlGh2xuvZ1Bhqu1W8htaCVTXCzgkUyZRGeMh+9T5UCheJclJz7bbplQVVOcNwO9e5XuGoF9Cb3seb3MKM+ZR4iJocUvRcpDBed5WingTW6gz55k8L2EHlK0X6esrHJIj1Dh2fYVkBXBlSbNxAahtmAXH5ALUsJ8hCymEhlnEyPUc0r+MWYivzk5zM3qlD/+HM+SM85mh+hpCIiomv1qKjP/z244NeLUT7g/f4HaK3Ji5Jvdl7HUQ5KKAJZf+a1WpSgBa7RpOh+jTA9oj14i/LoOxSLId9Y/Rojp05Vl7TdFvrwe+jBHZzRHdrP/xMWSPzaBuXDv4T2DYTpgmBZi4/6VJVBUV1jZFQw/BXumQ5ZPOTKZAjhMZlQxGaF7PwdcFosBvdwVr9KagUk7hpRdsbB7ABDKq7UrqF1SaFLcp1R6pKG1Xxyb7jgV5+z+JRCF7SdZxNpRLpAzvfJVr6G+Qs6tp8G2m2D4bOmTe7P7v6iD+eCp2jaLebpDCUVdeuzhfGflbj2NIXXRdmHiDKlrH4sIFs2QI8orSqH6ZB5tqAfDRCuwvmUSNVCeQx1TJyesuqtUUYFuZsxTAaMw3Mq/Tvo6R6eWWO2/VtERUjudiisCvXFGfn0jGZWkEqTSTigbVqE9etUhSBKhpz425imRae6jVPkWN3n8RYnpOmCVAyRlRVcfxXO3gatSJvbRI3LqMUJFcPCGz7EymbIyiqjtd9FNW9gmc2lh2aZUps8pJHHCDehiEYU/hqmqtAym8jsNgCJ5XIwP0QD7vgOwh4hKjuU0kGO7yOyAoMCwhFp8JPP0V3pc6l2iSQL6RYxxvyQy8EOk2xBYAUXrmYXfCl+7rOOf/tv/y3/5t/8G5Ik4V/8i3/B66+//vM+hF8bMm8TswuUBVll48e+Pvc3MfIYdElR/VjwI5C4jwsN+vHfD2f3STRsNLbpxTOy03eJ/DrnfouiWG5Wzoop8/kDgtN3aVe6GKUgr98g9Rv03B6O26Zz9jYqntFOZpQH38esrGEYPlaZE5YFw0v/iK3JA8oy493xfar1HepliSyhVt8hMyRpmTC+97+S1nbZwOBhFqHsGh0NZhhRlwbu7f87i8lDdPMy094r5ME2VWeNW6qKlJKm1SIqQrzKOoPJBywMh1qR4s/3kN7GM4WW5HFnrZY25eMNr5rR5HpjObh5yuMwWTrKZWVOXETYxoXY7GfNeXrK0fwIIQSXq1e+VFEg0SHZ4A1ybWAaHnmw9Ul5tjCY6ZSBlJheF7PzPLUfiRczhY3SBnGRYlS6yNEcYdqP1d8mlcoOpz1JvXpIRSoawsDzOtjzY+IigSt/zLgsEMO7rKZTLNOC/n1iDau7f8APlWDVW0Mncy6tv0o9gVqeUrcfUSkMinTOyPSIes/hOhV0PKGnbIjHtLsvwsHfEtsNUsNEbvwBtqrSq94Ew8NUHiIZokcPcG0LFR1RNupUjTqmsMnTE5LDv8bFxGpcI6nf+PjnXjyC/p3l43ZB+liJf8FPhkTSVg6Tk79AlQUV6ZE3Xnz8nGIzWRBnGXYZYSQDit7LqHhIadc+tUPEUwGN6hZOsSBQVaRQSOkjkNysP48xO8OtZhBOsNZfp2E7zNzOMobVFcixwBIFZf8HyHiBmh9QHn+HuHkJ7TdxrQaut4GtNcb8EF+fwcprZOvfAl0gy3TpMtZ7DWVXSRfn7MfnJHlIMn9IWiaMFoccRX2uWl2azow922Ste5OaKPBsj7T/AcRTjNYVRJHxaP4QbIuWXCWyamTllGZpItPx44mLhmzxzHnQiOXmQ/WTorFP20SS6QzKZRejjgaU9eXCRApFw2x9frH3gl8aGlYbKksxSsNqU+gcU5pkZUbdaXAU7jGIh2hK1iqrWMKhZjSQQnGpchUtNBKJdfpd9KIPHJKsPMdAAtU2pnKoBTv0jBrO8d8h0jmyvovV2KWqNVYeYdlV0skhiXaxZ6dUG5eZGT6hzvEH79JYHFLEM86H7yDcKs72HwAl5fm7xMkEWWQ8mj7EKDNeaX0Du3ETOXtEGX4XpQtkkWP668TtFntC0937r4TxCDO4ir36daR7CWPr98mtGqVbY390n77ymVgVdldeoCGe41DndITEUjZSZ8iTb7MIT/CCNUS+dL0kT5FFTMWs/2SFdyFIateR1ctP5k8XfEGkhSO95UI+XwqlhOlhzh9Bf1ls0K0ZfadNR5WUi1PyfEwUDZguTlnf+SPszmuUnefIj36AH+8RVFcIlI2fhlRaN8kbFbACGlIiEWinAUJS6JIkOuHNxUNuWx6vk+GXOc7skNyqkp59QOBvMJZg+02ila9j6hSGj9Cr36DSvUXh1LkyPUTOh0ivQ+RNiI9/QOqvUG0/T7dzk9Nijj074KjM2Fp9AbvIcCyPZHaAbr9KPehSlfVnNprz+jWUstHK5KQIgYIwC8l0iiM82tbHTjRF8xpKGWC4pBeuZhd8CgLxpZsihM4Jzu8gkiHy/D2K7T9g2nsBtdhjICS+VaHVeg5ht5GTEwBsu8VrpoP36L8wnxzgb34LJW2kckgHb3M2PQI0Ru959ueHVDrPYZgV7Noq82RBc+2byCxCLk4xo3Nk4yrD+i5Nu4LIInKrjjebcPnq/wzSIpcfOXJoHNPDsGs4nZeXYnqrjjl4H3H+LrK2zVE2o2+5nItzrtdvoZ9S7+hSA5ppMaHUBTWzwf78IbN0jhCC6/UbF1FTXxKlFA+HD6gm0JnvU4z3AY2XxcTBJtJqc14syIFacwclbSqUH0cexQPCssRwN5D+JtnjqDVrfkzaf4tqEeM2duhKG9/uYnurlJUdyiRhevQdvNoqweZvExkGEsXl6lUGyTlO+wWOtMZPB7j7f4M33UclM1h/DaNIEL1XMDtfJa5cASGpbf4D8viEkbJQk7fwzCau4TCNFgivzSTYxWvepDnfw54d4KqAqmUxqqzidF+g1Jo0WoAXcW57vDf4gEk2omrUyHW2NFH9BQm+LoRmv3iUMGianc983pzdg5MfAiBNB1G79uS6nSRHhIsjgmxGr/cCw3mTRT7HXowwpIdOZxzHZ6RBC79xlXY4RGYJlr8GB39BoSx0fZ24uUkyP8Y+/j4zNE7/XezaNuurX6OodBHTI+b1m/i2h5SKhQxYXfsG6WyPkWHzg9FdWv4qTeFgOA0Sq43tb2APf4h9+hY7wQaFrJA+bprMjRrF1n+3dAUWJhpwLAcVnWNXeiSGg4eNSOdgOyAUU1GQlOc4uDjSRwpF03w2qmhRzEjKmJrReCLeF8jPPb+fRxpcQla20EKhL5zrf2qUwqTsPQ8Tja54jBGs/BjvxlKYZCtfRcUjQsviren7jxtxXa5UryMfv3vd6VAxPExlY40fIbMpOhqQje9SlAlJMsGubKDnE+xwRMUKeMF5gdhbxzRsPOHRsDpYnKKUT6EnOG6Dyel3qWrws4iy0mAqBO8Jjbv+MrvBLj17G3N+D/Hgv6Kkg0hOMYQBpsnUDTgyLlNVDpWz93AMA+UGFO4qBCvktcs8LOdMFyG99g2qqo6uX8fBAwGrlgcrGzjeFoz3IJ1w7ncZey0y6bCSLajYP36jVT92U9Gl4GpwjZbV5SeNAL7gV5ePHFxAo3h2/NGURGVIUkYczY+wlM1OcImKqiEsiWUckLkrbDlNqvf/G7XGJShLzGqTJJphNG9QKRIW0iTPUlR1E9F9gWy6j9G6ijBshNdGSZNsdkB27z/j3vg/sKheYh7u00MwT8dUnC4Vw2TuNzgdFxTJlK3VVynbVxHeCrku+XB6m4oRkJdLl+L+YkC9nJJEQ/A3mToTAqNKRQXY8mLP6ledo3AZh92ynx3P1eg2Ak1Z3f5FHNZPEUEZbLIRL3h7ducXfTAXPIUvA27WnuenMV4WqkK59tsISsrH8xahy2caoO3WLkob7NYu0XG7NMzWM99D6Ixi+iGL6Jix3WBkDNipXsaRLoZSpPmIaTZlbge03R62WafqdlmNhojpEWmRItdexS5h//xtojxCxiNKt8GhMDgpczZJqWiLQXOHFa+BMzuBeIQyGzhowsZl9OQeMp3jZQl5FnF+5R/iFzFTXWDH79B0t4j9Fu9M30MiuVpVBKqOsdhHDu9gjG4jtEY4DWg9j2pegXSO6D2PzlOE18ZcPMJNpphn76K8DVSyIOm8Ak6daP6IrCxwrY+bKKNyjhTqY1McrTGjI0QRk/ufNF75iEDVacVTOFvWnuvNy7gXhgwX/AT83HeCXn31Vf7dv/t3/Omf/in/+l//a3q9Hv/yX/5Lbt68sMf8smghSf0vPpkopUXaeA6pc6D47Nc9/lPRC8yjt5BJyLS6xmR4TmS41NzlRtBZeIpfphTZBC/xCXb+kEk2Yep1OIjG2KbHodeinc3xz08RhoVRaMyt3yHNpujeS3TsNUbBDouTvySzPaitc3L0BnGe8nzvJQxlExYJeTJHFglp0CSwtjizm5i6oGs1UdkEwj560adMF4j111kYHi1hsep8LMJTymBSDjmUDlYW0pscYKgWYt6nWPvWM8WTQn2yq/aj4rrW0PW6DMZTbOXgGxdOTj8PwsfCEq01SRl/4Y3wnJS96X3c0YeURbyM9cujT1zj3FuB5mVUpc253aBRSmosIycl8okDQs1s0PMT5GwP0+lR5CXD2V3u6JRJPqRpNwmHD1gJ1mhMDvHTmOLsB5SOTawLpCjJpcm0skNTatI8ZuQEjNMJC8vnNiHNoM1mZY1OWSLqNZxSIIb3yBo7TNMpp4sDgsZlukdvYiYRq+0r9IWNZ1c5XBxgmB7x4hGXKldwZg/Ro0cAyNZlSiEJkowbjedImjdw8Eh0xPnoDsyPsJXFutNEND4uvovH8ZsfPb7g74tgw6riOS0UJszPGAV9lDCoqjpK+U/cI7Q0l53+/rOf10Ln5OUCW1jMdcrx7JhJPsKQBr4K2KwUNM0uSpsY3VcpzAAlNKKyhWdVWSnHSC3x5secRAMagwFGfUKRZZQkUF2BNCLf+CZ5/TqhXUX03yQ/+A6O3cC2A3JvDXX6fchi6Nwk9TbIex10ckAWnzPXBoYu0LrEkRZhPKc0m5zmM1Kd4yoL4dSxwkNKw2PGBGn6WLZPkqVo5XIPWPfbnM8e8Hb6FptWhatmSdVsUXyKyFpQIouQUrqf6cD3EbnbwXBriCyirO1wGp1yGp4uv08gaPxI8f6CX06W7pUfC06UMLhWv0FeprjKe9IVJ5DY0qNuNJ96t1i6KYmnHV81YRnzvsg5SWdULHhemOymU8TxG+SWIj/7DknneW7ZVU6SEK8cEtQuoZOMrP1VaG5zpDPE7JRo8AFVXZABM79FVCYUIqHevo5RxpjKYgDg+NRQJGWIqeo4vdcQOqGcHmBYDh/aPplU2MffRc/PUYs+hrtCqZfzucRbYSoE4WwPYVfRAqZ5SFq7ggJk+JDzaMA4nvKcv8rp+DZJkWImMza2fx85OaTw25TREdb8kKK6TaF+svnNhdDsy5PXLmMYDrk0QZpoXZI5PazpXTRQkHG2OGQ/n3MWHtESJUpqyjKjqPRILA/ReYk4PCDNh/TDc2zLoz+4S6NxlaqlCWsvkoqSR+P7FLrkutum0bxBhauchI9YCXrM8oywvkYt7IPfwZ4cYGx8nVia1IJtRumAw/khDnCtGCPKlAPDZW1+yPjgr+gYPvba15iVJU77BoVZIW1dQ3rr5A//E+fj+6wEK4RWA8vdotF7GbtxExDYnxLxURgVisZzaK2ppYdkUZ+aVf3UOJDcqJK3vvKzvlQX/IYhYCmsnzyALEH2P8BdeZmD9a8zP3uTxFtn3rhF11nD9M7IdcpBuUBPjlHpjFkyoxYPaYYDnGCd2GmSzQZM8jFN5WGXmqOwj5tOiSc57dVXEUffpzRsdP8e2q7huU3yyi669Sp5LimyKVM3INMR/lMuDP38lDfOf0CjTNjMZ6xUr+JZXdLiAxbKQEz3yLZ/F5MSTYnWy+jMolIitaBq1ZjmI+5PHwCwEeSkj8dGrTVFWXyq+9sFn40jXS4HWwSTt9GHfw3zAbQuY21/i6J2jYci4X6wQk3CB0VKd3KP9WCDttUlJ2PsOMSDIZZdoekuC+2akqSYMTt9E0dDy67imB1QklAJjv0VKvExIm4zdlpInTEtBWVjm47dYxCPmJpNxmmfy0KgipS8SLGc+nLt17pJ1nyOtLKLfuyglNhNPoiP4exvSQYfshPssNZ5EVeZTPM5neiUydkCrWwW0YhqNaA3uosRjbDWv0Fmr2OEhxRCsJ+NaVgtUp2wE+yw5e8gi2QpuPkibv1fkC+zJrjgl4NcZ0zzMZa0qDwV0VMoh8KQlHmEbVc/rlGIx5vy/fdJkglT94i0eY3caWJJh8LboDB94uScobBx0hS19jrW7BxZJuRSU+qMNOxz6HisGBYxmjBf0IhH5M0rWGVCfv4eZ7aLLyskvddYMSp4Rcxk8C4P4wkYJn7Qw5QGleASTaMByRRpe+jjNxCzU4TWYDcQYlljEWjM4bswO0ZUOhS1K6jSImheR+YJwqiTWi7KayC8HgND8lfHf8pxdMzz7RdYtTfYdHd4euMvKufcnX64vLc7M9a9TSTyiQjpJ+ViXv+zQdjreJtVhoMTNu026gtcp0JVKCo+74/f4NH0EUpIdmu7hOWMiqxhTe/D6D49p0rW+Sp59yWs6BRR7hBpQZQlaG+FnhWgfcmwexO16JObFhNVgyLjYHFIrd6ALCQSBdq2CNMpSR4TxTPqTovq5AxDgUNKKW1mRoWs0JjJmFoeYooEZdXRbp1kdkT/g3/P6drLpMrFKEIM0UCsfp3SqpEGuyxEyfnwAfM8pEQT+D1SIXnGg1YLSuUjipxUekyLlIfRiIpVYVWuMMmHeIaPwvjMz3zL6qFZio18s8LD8D4Cwaq7jvUjjrcX/HrSMDq83H2VeTElUAFRGT3TSHESH9GP+gzSc3yjQlbmzLIJTbODrwLc9qtY2NiTD0mKBcb0AEMX0Fgl79xiHPWRQYeT4zcpdcF054/RazbKcCkO/wZpBZjRBGPleYrJHrrIMM9/SJnOWQ02OVUGFSlIigWVlW/y/vyQamUF282Yd18hFjaGVBxN90AL+vE5l6tXkAiCMkEfv0maTqlX5xw0dpnIKba0uFa7+fceCy74xXIYHuAZPt6PxP4aw/cpDX/pDPYrThFssTV6i79yFMOkT9P+1f+Zfn346QmzNeIZeb3QOaSPzQTylI5VJZMWrhDUzQ4gkWW6FJkpH2v2kLD/PmV4hNPc5r40QQvWKxuM4hGWZ2L1XmEdSWbVMfwtGmYL3X+PcTqiKAsadpvI26YoE0RZMLJquEWKJS0cw0UKmKQDPghPuDzvcznP8aZnON1b5PVdDhHUnRX8lZfJ/B5nlQ1GyuJRNqI3H9J1G2TTQ6bjO+TBOv2ypON1CFQdpInIo2UCnWEhkjFGPqE4fxedp+DVyVa+idZwKbiKlg9xvJXlPbxMEQImlRXGaR83HpBMbuO3Khymp0zTGWWpuVy7TEXWMJNzxOnbgMaMx0uh2tNXVTzVeFVmH1+jpx5fcMGX4Re2avzDP/xD/uAP/oB//+//Pf/sn/0zXn75Zf75P//nrK+v/6IO6TcClc8wTn+AzlN09zkyd+0Tr5EolJRk4weMspAWYGQhNK4S6xSZzmhV2riGyzQtafa+irRqRJUt9hd7zIuIpJxjaYdjYTCurHKreZ1mmSBrNzlo3eRvzn9AcvZDXukpmmaXtypdcilpHn2PLS0Y+12OLBdbuhiBj+c1KeYnDDXkxhB3bRW3soV2ZhRlgmkqPLdJVFnFshu4T6mejWxMkQ55lIccpedUzAq+dtGFXhbMyxxB+WP6yJ5lxV9FNFyElk/iNS/42dJxe8R5gqXMLxXtVeiSWR6yqLRg9CGeY9Kyas9cNUGJOXgb5sfYSuBXNmnaLUbZOXuzfZSQXK5doZrFiPCUTbcF3a8hzt9DmxZDQ3BveBclJXmecVVIdAk6S8FwUUpieqsYZcIoHtEiwV+5xbyyzUlth/PoiA+zkJYb8OHgAaEXsT/bo80GD9JDq9Gc1gABAABJREFUjkjZ3Pkt1u1dZDagCFdAQykNlL+KFD5tt0dY6SCIOXcatPM51sFfYITHlN7q0pFQ2ei1VxHZAuV2cVhu1pa6ILQ8ql4bkUXo+s4zXd5ZsI3xWGSWVbZ+ClfzAuV1sf0NdDylX6myN90D4HLtMtXGdQw7QCubzO594r0FOcfTd1Gnb+IJhbvyChpNUeaUuqCiquTlx4LizGpR9L7GPF8KZMsy42zeX/5/ymM3uIyRxNiVdebzY+xkQRoOkJUVprUdKtXLyOGbGGWKbF6i0JBbDVQyWMZ7Akz3Ef4GWpdM4hFpMqawArb8q6DhzPRoez0MLYgti+PJI9wiIstDKrVtzNLAWHmZev05LK/N5eldrPAU4XQ5KkosZbHIF/wwGRA3bnI1uEz9RwSjghJr8DZ6doLhNki7L6M/pzheSods5ZtPOmrKaO/jc/y46/WCX01MLExpgYY1fwMlj7GVg6tcHiw+BAQb3uYTEXGpSwb1VRiHBP4aeGvI+BiAqlUlyRNKI8AIOqhsTGq6ZGmEjidsVm9CWVDWryK8GbmySZ0Vwvkd3CJBIcDpkBsZUzWibygq6ZxReEDTrtKVNm3bR0wPKeM7VI0KZb1O6q7D7v+RcXbE/uKQo+iETRVQVx5efRcfgbI8kscbwQOdM6vvoLIZsVfHNGxW3cfuTkIzyaYAZGVGKAwI1pCzY8raOnNvDfw1hoMfUB6/SdttU81jih9ZiF7w02OSDxmnI+pWg5rRpBTWp8aMZ8EWRpmCzhiLkryIOBaKdusqkBK3U3LpErZfJRIG52WKpws8r0HktVlL5wTRkOm4YF82GBMR5hG+qtDXObXKOuXiiGrzBhUpaAY2eZYxEQZZsEVgL0iqG1jBFhVVZ54tO2qryRCdzckmD2lYHsMswqXgmJL16iaq+RynykRZNWpZgnHwNzTnxwy9GmK2T1Y1Qc5RUR+78uMbZ4QQrNob9OzHRZaLufcFPydKYaC7LyDiMzA8irJEafArVxhoi1iX7BguIMicHifxAe+N38ctU9a9LttuG2NwG+F0qXg7pLWrDA0LJ5lxr4jorbxCLRkTN28Q2i6Dg7/FX5zj+x20YRKbPlGeIHVKNn9AVt/ktFjwQTLi/OTb/PbK7zxxZJgmE8J8wWEy5MhpcM0OuGJWwO8wTbawWpdxhKB6/h6VyjoqKCilhRKKwehNZmmI37j6xPEhzmO2gh368dlyc+NTmrEu+Hw8WeFSbZfFyT2s7ldQ3iFGfZejyiblZA+pIxpui9NsCkIhhSLOIx4k94jLmH58Qmflq6AFtpD4wDQfscgSbL+DFgrX3UAF24iwz8x2OIpHSLdDq5YSxgPOqz2myiYPz/lads52sEM/OaPh1TC0gbr0h6jxHnmRoxuXSOq3KOSzG1kayMoUkSWgNUmRkps+C6kRZcZg+AFYdZS/gmxfhzxGOau0lQdJTOp+NMZp6rFgEA25VXuRLW8HZ7EHg7tg+eS9r1L+FNw3nlkTeE3Szlc/d01wwS8HB+Ee42SMQHC1fu2JE+XQ77BY+QqSEhGs8VGlT2tNy2mT6hJH2QQqIDF8znSJ2fsmsaoD4FlVjPlDgtFDHOUgvTZ5ZRsG96CMmdsOg0WfiRK0X/ifMWcnDJVJ5fgtYlEynR9TBM/jKZO6vYrMF2TJiHnQxZWakeVR97pUjTqW8klqyyYYMz5Huk2sMkKbNmPHZxzt03NWMYsMpkfLuPDpCTJYg0LQtjaQdg61XZA2hZQU5+8xL8+JREpaJtyb3EVWDdbdTeRTJf1c5+jHRZx5MeGD0RRTGewGVy+ENL+krAVrWEnwpRwWS10itUHTbTBJJkDJ/ckD1iurrE0eosscHQ5R6ZjE3yW/8X9BzR5hZUPSZITyVombL5CVGSfj9/DyfcronJrdYCEdLGWBFgyZ8t74fUypsP0urd6rFMkQaTYJzt7EtT3sszdJZIBrtplIGyNPEFf+IbM8QUZ9zMEdijLDkAbokplbZ9uoIbVGlxo5vI2bTcnaXyEvcwqdo4Si7bWffGajckFaJjTTBSKZIttXSKoBUX+fraBGrhMOpodIJUiKmKrR4FJw+VOdnAxhsGIv95xO4kPG8RgAR9r0nIu9qN8EJJJVZ4Pb4/fpJyOm8Zwb9VtIDISAaTal1CWe4ZOVCbaxrCF9hFWCKiJSAZldZZZHVFdf4YyMWfcmZ4WgHZ+huE9gBpRlwofSYL1zDcvxMKIJMpuTxRNs0yPb+haTaMAwHOFKQdTY4sBvYkmbDZ3wfJ4wH9/Hre9wlC1YpH2UAkuZCKrUnBr7iz2UNLhmBiAdqn6AUBY1s0aUp2QfjQ0Xy+dfaY7DA9r2J11K1eBdyuoWvw4XuKxusXX434Ad7s3uXojNfkMopQWta4jJQ/B7YDTZyk4Rp+8glInu3Fzuv+Ypqn0NXRa40qXjtjmVioZT4zg8JCdFqpJpNqVRv4LnXEGIpX32XvgQYRpMo2MalU1OypxVYVBpv8wg6bNieARGFUuc0HU7NOwGf3b6X3jz/AdUrSZBqah7DSy/i9N8EWv0LjO7xuLa/0jFWeVwcg/ynIpZZVHxKCjB6ZDkU5xkTG46WGIZdJv5G4j1byIrXcoyA2lR1i8hB7cRpGhKrPFtEAoR7IB/FatU6GxBUd1Fa8h0iU4nzEYPsJRBoeHDMiQuEnaCXcIsXDq+6oIn9uFl/kRcluuUg3CfrMzY8Ddxpf84ES8BXTyTiHfBBV+Gn3vF5Z/+03/6+Bf9YzqdDv/pP/0n/uRP/oS33377531Iv1GoaIBOQwDk7AA+RWwmBBiYWMEuIpoRBquw8gKn2ZgynUBhsTff53rtOrN8hiNdtPQpAGVanM7uYxkWTcug7bSRQpLUrmNbknx4RPXor3iBkvdMnziPEJZmkYRcT0LE2TucCQO39xJDt0u1aVHDJPPrxAd/Q5qG1I0qtcplCumSelWs+UPSTCPNGlbtCr7/sc2jkU+RR99hng7wlMJvXCLXGYbXo7begmRBGWw8se78UucS9YtKe/iNxJcBN+vPA/pLFWNs4bAarPB34QOqKy8TlgVfCx9iuZtP7ENlEcP8GKvI6WLTclfIhcNReoBGk+uCNJshzt6FPENMDik2X0dv/h4lkjx6jySLqToBz3s9tp01ynSO03uZ8vD7CLuOoTWJ8jBVjFPZJKs9RyktzPpVRjqmI+A8OqXr9tClIM5jIhny1uCH5EXOeTSgttEi1zltu0PdqFDrRBTRHFHpICd3GZ7fRimNXd1ipcgwx3chXWB4DcrmTVJvfVlot561oHWlT7OySWQ1qNpNMuPZDPZSOqSN5/6+l/CCpzEdst6rCF3Sn99HpzMACl1QKvtTRQcfkZYJROcUyZQFkmY0pltdx7M8HMNaFh+fusZCwP78EeNkjBSSjerHhbSR2+GKv4XqfZUiT4iq6/T3/4qsfolmsEXbWcE8/Evc479l5NRRlXVk4wZFsDw+aZiQ5wivicwXEB6w2P9LHDRO90Vs6WALl6rRQFRgUc748+M/ZZD20YbL1+uXMFyfsbVGxe2Ryiq2gCtxRB5HWAmsrD7P7WyEZzg4ysYWDmmRf2IGI8oUPT8FXaLDASpfkJu1x8/lmIs9hC7IKtvLxQzPdtR0nB5CCJSQz5y/C361cYTHtncZgOP4gEmyFF15yn1SVJ4XU+5FI4TdwhWC69LnpcarrPmnoDUdZwWdTB6PPWIZaSsk5vo3QbhgVcmsNljLYogAdoJLLNw2teouWisq7Q71wRFJekYwO+B072+pKIe8ukE5K+gWGTO3SzHZR9VfoESyKGfcWdzjZH5CnMfsVHepb/0ewembGKZLObiDcrvg9DCkyUjZoGx6To81d+PjsVILVrxVjhdHBGYFx6iSr75O0uzjWDVs6TLIzsn18jcizBZU5UXn68+KTKc8mj2i1CWTZMrNegVTWJ/62uX4+zwAnayPmY1pey3O04xVf5We4VNqjSt9xvmQCZKo/SJd22dt+oiK00GpiIEU2MkZ/SIhLiOkI6nZV0m9XQZBi7eG7+FLn4bwcPrfQaYLTMtjsP51TpXL6uh9OtJlw21TOC2aQuMefo9wfBdtu5xXN1hdeYWJ18GqXaJmrrHyeLknB39BISwst0PPDshql8kW56AMSrv+pc6d/MX1SV3wG0xqdxEbv41x+G2UYVNIk5pR5Wp9uY542hHBUhZlWTIpobv1W8Sntwl6K5jDfYRO0MmU5Oh7HCczWtVN6ldexstTJtERVSugXb9FqSoUdpX46j9mMD0ktnzS+R7i7AOUlER+jXPlUOqSqAhhWbek7XTpeB0W+YyO0yUtMjI09spvkQcrLLRmd/AhrtFAhGPKZMDCaTGdP2Kx/9foMsePp6xt/QMWeUzH7mJLF98LfhGn/deGTnWTtH0L4+5/hMkhRaHpVNYJD7+LtqsEnVv0ml8lzmO01jSdJg8mD5FC4psBmc6pmjWcx5udmc4Y2VWa3VcIpIXZ/iqp8sHbJM76kD0iEzb95iUO5w5n8Qm2crhev0Gcp9QMk1k8p1dE1KaPqFV3yDb/Ial0PtPBSKG4XLvKmdT4lRWqTpepv8bb4X26tk969H2u+atgBYj2i+i8oDxd1vW086yj7LqzxYrdwSxLtFCI8VIcQTxBJSNK96cgNnt6TbDooxohufkTxINf8HNDiKVztxSSUpcU+mM39QTJsbdsoGhqaLF0QZBlQtPsInb/Ecb8FOwG7coWbcQT0RVAw2xjizOkESCOvw9+CzW8i65dwvY3yPQML1vgWR4PVAWr2cZUknWjThqNqFsBXu0yRvUKSZmRH/0l59P7THTCqPM8KIdA+MyTkBN9xG7lKgCZ08ZqXSGPhox1Sd5/m7K2y1QomtYKhRcwGX+I4XVwzBpm7wVE1Kf0VsicLkIIrP0/I8omlPGITqXKKZqtYOux6+SzdXVfVel5PeIiJizm5Logzwvm+fQnjtG84JcPiWKnukstqSFqmmE4ptQFk3TKWqUH432E5ZKby7G7kDbF4yikj3yBCw1SKDaUzSKL8c06Tl5gd3axpUOsI95PZ8yaV1lVJjgNdP0S2nyZGBvHqmD030JWt9gTBp6yuJzGjId3iKTmsLHLvlPlpZ3fozI/RXk9GsE6HXcTVIUyOkft/yl6cA8Gd7C9FRpWm6bTohWNWQsnaNUilJoPJ3cIdAbn79OxupSWjb/5xzQXMZNkiqUscq0ZJv3l3oNImBezHxsbaCrrqcfmz+RaXfDLidYlxWN3+LiMOY4PsZVDy+zQc3scFAd0jTYtt4stnWcctc3oiPLoe0wWR1Q610nWfos928NdPESPTwmaV5m5HS7v/BFJnjCRFt7gbU7LiJ7doFh/HWd2SHr6DrHVgOoGcZ5jaBDeKra2sJRN1a5Rx6SaRtiGh5OmLLIIAKENtqs7FOR8MHqPfrhsJO61u9za+mN0MqEMtihEzjSZ0HRaT2KVL/jV5TA8oPtRM+lHFAXG6APSzT/4xRzUT5miskWlKKgLm/uzD3mt/Y1f9CFd8HMirWwjgu0nNWw5O1iK58scY75HnsXLJ2aHFL1XkbogzE7oK8n+fB8pFF7ukhcF280dipgn+pOSkkW2oHCanHZeIHbbrJrL+o0nK3jux4keG+4OAAkhTUy+4vZY2DWMymWyUpDOjqgf/x3r4YhIgC09ssp11iprhNmCzuNxw/FWEKfv45FjujUayiHJU7BAI0kqu8ufWZeUwsDMRpjhGWRzlMgp4gWUBaY0SCs7FF4XuThCZjMwl/HIptsmNo8IrIBzXVAxqyTFObayqFl1AHKnh9m6BvmCovqxscgkGzPP5uRlzll8wrZ3+XEi3q2f+bW+4Nebn/ts4+tf//qnfv1b3/rWz/lIfjMpnTpSGVAWaK/7qa/RGnbsOpNigXXpjzHtDu/N9ygXZwwG71Gv7eI2rmEKm4bxIx1yBXSdVQBadpem1UZoiaTA7P83yrt/hp8M6QSr3Nr8OoM8JsxDrjduYPMBjco6RjzFa93gvFDM3Q7dymVsocjXFV7UpxJcopAu82LKID2nnfWxpMZ121hIZBlTSgdBiREdI5I+rukwy2ZYwmLV36FhtimB9HMSohIdcRwdoZCsuhsY4mIB+otGfxmV2WNkEbFV2szqVzmfn7ExOcSIMgz3lGzlG0vxlVCoIoTh3WUcoFx27recNvNsgSkVvrH8WkHGopihiwmOXEUIgScCnu89T7Q4x+l/gDJWUIZN5l9C+mdQFiAV7d4LkE5JnRqhyHGwaJgdtio76HjEKxWfcL7PXCqUhqhY0LAbnIfneKbHIl9wMl/G/ElPEvS+DkVEqXyMo2/TVSZROiEwG1hAFvUxpEMhfdLa1WeiYp9F0DZ7ZEadaT5F6vCZjbNPvPppm9X/P3t/FmPZdeb3gr+19jyceYgTc+Q8kElSlMiSVFKVarBdXXZ1u437cAEbcD8Y9kvBT4bbBQOeUG3YrwYabbff7ku14YYb17gXtzy7ZFVJKokSSZFM5pwZ83TmYc9r9cMJJjOZyVESB1X8HgIRJ87ee+219157Df/v/53ysUlUxJvHm8ymKUve6kPnJddwKZnVD93ekR5esETev09o+hj+Ekvu+znOzdPOTtWYVEd40sfCZjlcZpj1mBUz9q0ydffiPJ3H9h9iu2XKuoS39DVEGkE6w8yhrQR55RJJ7fmHe5dLv4yhIkT/LvbgjzGKCWXLY5DNCITAycaofB/hLoO0SVXEUXTAcXzEzA4533mO9uJl/Knz2D1laDBOcsw7OFwpX+NMeJ5ufIiGx8RgGSlqfBt31sN0A/IkxnRcMv2u7a8124bjG2jAUgVJ9fITNWULhyV39UPr/5QvLo7xbp/FeuR3ifHQycWS83e9K31W3XdFn1Z0C6IepsoIl7+CsfBVKFLEaAttZoBGCPHwPrawqZpNMOEw75LO9nANn/PBRbLRNn6eUEHSyDIiu0pk5pjCRlaW2Uv2USKnmxzzYHSfRMWcCc9RsSvcjYZcTEf4h28itcRYfhmAqvB51q0Tmw6+tfBEG92wWgQV/+H5ls06Fav+8Hsls0zfqRMuPE/ZKpNVnnxGTvnZIJEYwkBphSEMJPJDtxEo2kVB26yR2XUm7oi96R4TY8KyP2+3ykaFhaBNpGY08gInyjDyDGY9/OYKx1qhgY3SOZacKnbvDRKtmbhlhIS749s06xdpYoAV4thVbk130ckQN4thOsb1Gpy5/D+jyk2s4HVKpklUpJyrnqXrNdH+At5JqtpCFWSkmGEHkW+ighVG5Q5jLenUrpB7GyjjpxcVnHLKp4GOx2RmBXKNnOxCtYyBQaJilFEgMTCzIe0i52udlxmkExpOi3azMnevOXcBVeQw3sMfbNIoLSNUTiMZc7z1bcgi1OILDBtnKVc2kMEys2JKah1TRH1MP+QgOaLQOeeb5yhLjW04VOx3BTRlo8ZXm9/kavVZxvEQbcBhskecp7TdFit2EzsrMLb/BxQZenQf06kSSBtXGCihKZsBgbOIck4Fxz9LlFVmpCWm4VAuYkQ6JY96eEWOZTaI7WU4WfdOdUxOwiyLOFs+Q9tZxMBGIOhnxxzODklFRlI9S8NbpXjEsahm1bGrJpnK2Jw9IFEJy8EKV4RNODqkUQlIMPAFBA/+G+lkh7xxBG4TFZ7/wHMIZQWr/CwTfw1MnzvDO1iGx/084ksbv0nJbSPD83PnYAvMlRIIQf6elNxSJdj7r0A6Q9TOQmkRevfBshkaME33qVlNzEcWRovxHvlkD+UtYskPT/GtpY0IF9DjfYRfpzDff1x7yueDWTElVhEZMSvh6mNpNKtWnTRI0SpnUVhYaRfRfRuSCWZ1jaR6hbR+sgCrH/54DOU1kZM9cqkQpoEx66K8Djq5x9WVlymbNWzDIlcZxH2WRw+w3RpD08EywDAd1PEdLDMkzWZkqqBseFhujVq4zoPh3PnVNd8RJWj2422c2R6+mmAIB7N3HyOdEhYZemGJ3dISM8MglibtfEjDWwJviZyMQkdY2IxcnzxKMe0yy9XnaJmCooBW2HkiJZpEPgw2Oc4O2BnvYEqTwPzwZ+aULxaBLBF4JTJSZmlMUiQ0nBZpUMEoraIMF/UR3Ox8b5Uw3IM8h2CFuIjZHG0S2B6msFjymhQHr7KYxmBWMd0EN49JZgfsKAi9FmHjIrX2S1g7r7BsBBSDtzEMk9vZmPvtL7Gy/C0W3CWKvE+eHIM+IrV8ClFgigLhN0mLiOVwGSYPCMYHqFkfI0/IamdRWqERpMU8dRSIufuZ16bptpFI9qI9fNthnEwxpfGR7vm61cAsGwghKD3S3nwQx9kBw2RIw21QNU+DE7+IZDoBBGvhGqNsQKwijmddNBq74lA1G1RqNYQWPM0pSpkBBpLQqZGaIXn9HKL7Jun0gDwtCKIudvN5JobPzfF1WsWIhsrxpU083CTFgMoqHs9jJAN09z6yskGjssJUuvg6RmSS/mxAu9agJh0Y9xCNCkm4jJVF1Jw6gZz3/1t+m83xJp7l4hguibsBJ7d/HU6Fxr8gFLrgIN47MWB4F2N4B1EkFOWNz6ZgP2sMGxUus5Ln3B7d+KxLc8rPEI1imA8QQNmsIp4yB/rO3HSiIpQX4MyOEdIkD5YR0RSdJ4jSMjIdMHJ93swlx9MjFsIOQksMbWKaFhpNw3207RPkImV7vMVyaYkVf/2p73CN5iDZZZpNWXZrXJmNOY5jqk4Hs3aR4vDHeCqlSAeYSRffbSOTAUor2vYi2O+ulxbeCna1TzgYUZ0M0b6Ba3rvOZ5En2QqoUjInRY4LaxsgHAN9EnGIiFAHr4OyRgQWMsemV3Hq75A+SSzW92U2LNDrPYvEdqLD7OwaSFJy+eeOM9h3mMv2qHttfFOx8mn/Az51MVmKysr/PZv/za2/fQI/lN+vuRWFbn8DaTOyM2nR3fO3cBexVUFoqSIgw2kEFizPkveAh2nSd2sPik20Zp1pSgnPVRphaY2sXpvg1Oi8FqoIgMhkckMu1WlP+txpBRaKVp+Gy9cRdhVpF2jP+1zdfFbaBzeuU3LwUVsbMR4jxTFm9N7bI0f4JsGF42C1myfsmHiHPyQvPNVzNkOureJIQ3C6QFO6yqNcAVp1p8456dxHB++a6tterTszgdvcMrnDqlirL3vobOYK36F5fpV3HiKjQtZgpmPyc0KMp+Qm2XkwotoaZ1IDqBkVLlaDQGBxEAvvEi//xOGRpPeZJ+zFZ+SUcW1XG7s3eCaMCgGd6BdBxyU4SDa1xDREdprkbmLTK2QO6PbaL3LammVslmlLgzs0RbV8T5BOkC7NabeHd7KNMvhMuer5ymbFaI8eXhuQkiUsFHmvC2VlSXC3huE7gLjIua24VCrn6Nml3G8Ovbg+jwtY3jm3c7MI2gU3eEb6PEesd+kXX/xCacVqRKs/nXII4r6FfKPkc70lHc5Sg5JzSmjOMI3AtrO4kPnpfciUFiTB5DNKMrrFEaIRNIoXUFcXMPQitQsIVWMlg5GPsEY3plf68p59tJDuvExD6b3KFRBw2niGQGOdNib7qG0YjvfJqyWcZGEysCxW/jDO5j7r5K3r5EbHubCVbTfIqteeqx8yvCQKkbGPcTBj9GOz4Jbo9J5BsrL7N/5X0nyGL95kUF5g37WpWrXaHgNQqvMcrBK02tyPB0/3KfWoJrPIsebYAXkbhO0wBU+yydRJg+/i+ZgfAux+W2EKlgprePUz1F07yGiH2J1XiBzOzy66KBPPSn/zFKzGpgVCwGExrt9oMAocbZylqRIqNi1p4tpixTTtiFTqDzBRGIcvorKC5gc4pFTTI4QfvsxcW9OxvZ4i6BkMx53uVS7Qr3xZXR/B9MQmFgEVhm38zyVdMaDpMuPp3cwhEWsYib5hCSLqbVq6AIyVTBRKZNSG1d6BG4VdIF59EPM2ZDA9skWGyjx+ALUpBgx6r6KTMZUWs/huauPnactXM5VrqDLConJaSLZnx+GMDlbPsckHxOapY8UaWyP7qK7t0AIrM4LHOYjptmUaTYltELqVguFYpgMifOEvmnTEYLcaWKFHRqBj5A1ZiQkKkGM7nN08Cag8BsXiWVKqlLuDB/Q0DFOMsb325StMlXbp7T/GsLxEU6Adfwayg7RwSJCmPitKxjVq1iGgxASoSVKF2xG90izGUtRl6YBTv152k6FikoomRXUJxyGyhMhsToNAjnl08QpnXQlBNglMp1yd3gToVM8u8ZZu85s678Q5xOa9as0my8BkNXqyPIG1uQu5t3/gFFZp7Hyy2Q6ZVbZII16iJPp1ig64D6KuhFy8fDHlFGUjl4jKa0wzWzGyy9hK8WWU6I82sHNDkitJpTedSSW2qBqNJkZEd3kmDuD2ywEC6R5Srlao6hexJjuo5RCxxOsImLRLEHt4tzRsH6V6BM4fp/ywbjOEvbqNzGExAoXyUVAdflXAEVafVzk1U+6CG3gywCpTUzmggEhoJsckxYZAouKVX0sNZ7QCnvwNk7cJ62ucifLaDhNFgyHjdERdtRDHN/CKa9ywQsYWQ5JEbPVfQtz5atUSTF5+hydmfYR0232izEHhotvemg0oVGmGfgs4eLgkD7S98jNpzviGckAksn8j/EW2eqvI/0lRsTcHM8FO4mXsOLNUyxbyTFHW/+N/f4+VvUspZVfxROPCwlyndNNDxFC0LTbSAzSxjVkdS5+0+L0nv68sz/bJcsLDGws4by7SIKin/UQWrAcDzEGOxjFGOwyhdYw3kVUL1LAE+KrR8mcNqOF55i4DjIZ0wwVVpaBX8WUJdb96sPj+d23YedVjuIDRhtf50HvFitumTPeRaR08NrPU+1KEr9BqXSRQJaxKvNAp/KJaKXQBXJ4F3dwG08l+GGbsVvFylKCrCATAiUkQ2GA1g8X3WI9487wFpYuWEp7GPEAVVnBqZzBMyuEsoQWAuMp52pPHsB4C8JFmqVzlGplDGFictpf+kVgXAyZZCPKdpVAzttXC5vzpUto1Hy+EsjM8sPn58PIrTJO8woy7lLYHvLwRzRVwaS0wtlgidrsCFE6y06WUB5vkm9/B+Iptt/Asz2mbhuzKLB2fogZNhH965hWQC2e8q2F5zC8RSx7kUk+5nB0H3/vFVIJWCFx8xlKXp3McDjMY4J0yHm7zUBf53ByiGNISo0rNL0ms3xGbf3X0VmKDjvsx8fc7N0EIThXOcu6Pw8QS/0IKYz3fZc9ikBS+YhrAzAPRt8Z76DRzPIZpUrl1C3qC8Yo73N/fB+B4Gz5HGv+Oe5PbzNjPs8u33luNPSyY9Iipe40H+trpf4azvm/hD07QroBxwevY7tVAq9Bv+iTGB79qEfGLkWW4PXvUtMpTiEwKmv0d7+H0Ca0rsDW/0BkM0LxgExBqCSXmutE1gLa1ERpTOK1sBcDcmlTw6XkP74u1bQXuNy4TFEU+KeCgV9YDqN9Cl08kUbT7L6JlhYqWP4FSKI5pyivsz7e5w9NQaZSLHmqH/hFoJsdsT3eBmCttE7dejJFqj3dJJ/ucCw1PcNjpX2BhrM8X3dabiFUijneQhy9jakmbNSWSawSvhFw0apgzA7xvDXC1nlG/eThfHeqY4pcs+AtIgqTslWZZyt7z7z/sOiyPbqBFiZuPmHDqFEvh+RofjK8g8hG6OEt2sESC43zlMbHaDzMgx9B61nM7tugMorGFUSRwv5r2MMtVvwyjdpFXGfhafEwgEYWCaZtoDDIO78K2RSEQeavPPX7AFqYpOEZzHxMuPNdQlUgMkXaWfpAg5BpMWYUTylZZXKd07KfbkZ0yimfhE+9Z/x7v/d7fPOb36TROI0C+axQhofi/Z0ERB6DKkhJ6A7eZM+WLPlL6NazeLMBNhaFXX5Cg2ylXcTxXRaFBt1FGAPUbEBOzkFjnYFfodV+FnPxOZRTI7FtVDakIKcfDYjzmNCvMU0mrKoZYvs7JJYLrS9jyxAzG8DRjblQID7A9ErkOuM4ndL0lxCTQ2Q2YppNiGYt2lmKpeb2+4XhoWYzTHuH47AgMEMc8fQ6EFphFBM8+e7j8Y7TySlfLGQRo7MYo5hi9vapl1ahfg0mexiGJN/9AbZboWg8g3BKqHgEpfZjKUQeTdmUWjUOgxazfIZQglQn3Jm9jSkkXy6tEz/4I4ThYsy6FOe+hhIOylsEb/HhPnrpEQfxHp7hMcoqjPMRarqLPT3Al2AWGUJIEq1xLZdCKcbplN3JHg2vwWLYwcCgZj/eMRvrnJ5pY6oMZ3bEJFxDNS5jOyXs2QgxuIFAYBkO6SOdFalz0DkKhdj7MXkeIcfbiOolMB7v1JvTPfRoDwBD3iVvvfgzvV5/VnAMl5Tpye8fPHAyowM4env+ezajaL+E0AqhEpQRkGuw+9dhtI0ImoBGjw8BsK2Afj5Ao0jzjI7foWRWOEoOGCR9JsUAT4aYwsIUBgoTs36J0sH3kJMueZIg0Rx1XmCY9LGCVdqG+0QZlRkinQCERguLLFwiaj4Hk/vM8gmmMDgc3GJoB+xOd2j6LaSAM+E5ysZ8gm9ajEl0wiyfIJEs2MvI+rX3rZdZuo8xeBvHqVIIiS0tCpWjpIEqCsbFmGk2pRQtYLodsmAFWxWgC7LSxie4aqf8IiCQlI3qU/9XMqqUDBBo8mLADI1vlDAwEQLEbJ/4+Ca5TnHLy9gH34fhPYRdQtlVGG5DlqLjMYbffijGlUhMY/4eMQ0DQxhk7irW6m8iuz+hyGJyu4nZu0usMo67r2JUF7hXJDzXfp5c52gzZJZNQUv66THUzrDoVVBWhZHXIZ7ewu6/iS0MKtQxiwQlnbn4KOshhCCcbmLs/ZDC8lBFithYfWKcK7R8aoTZKT97PBng2cFH3+Ak1TJak6VdlCEoyOdp7+V8AjzVCfGJKH1PaZrLL2NoRd6/BXlEPtjGLXVIzYCJTpHkCCTSDnCR+JZHko05zhOqwSKVQlGzAjh6fS6en/Ywq6tMeq8T5Qnab+A7i8TpmImOKWv34f2TkbA728aPevQGDyiH57D6dwiWvkGgDZQ2HgaLSwrQ+n3TtwHkOiPTKaUswjh8DQC18CUy+6MvEp1yyk9D6q9iLfuAILNq2JObrB18lzjPyernSSvnuDe8wTSfUtcJa60vk+ucKJ/iSwF3/nesqIs1PUI98z9xKB2SIsOzfTqVc0Q64yisExRg6wKVRxhxD45vI5MYc+MbbAZL9NUMu5igD16ll09pqpw8OIt54sqstSYhItPJSb/folAFvutiFzO0tCmCDsX0gE2ZMZzc56xKyLIUIR2qH1IPiYqYFpMPHEuf8iRCSHAWGVXOMY0HNFyFUb+E9tpPBABahoVAIsQ8zVeUH2OqHMteoOrUmKYzbNNmUoyZ5lPa7gIg6A9fJ9v5Exb9Dm4+pVxZwRQ2TZlj9G9hJiOQBsVoBycp4TSuEDsBadBmK8+4WiSYTxmXSAryg+8zi48hm1DuvMg4jzlTPsMsn9GeHuAM99EcnKT6OPPEPgpyhlkfU5pUnAqWE0I6g9IKSs+d39LsXUfid9Jbzf+IiLP5+CBODtkc/IQlb4Uld4V3XiTH6QH70/15eUNJR7jI6Q44ZQrvaZP0p3zecE2PYTpCILAfWVgc5QO2xpuY0sAb3aOJi5IuhiFBaXR5mc3ZJsN0SNNr0XGW3/cYI5VxaARkvkVslVg36yi7hhYGMzWh0DmOdFGA1jkFBdN0TK+yytmgSe4t0U+P0E4Nd/XXidMBskix9IhcJQRW5aHgzRAGZR0TbX8HMx7gLb5EuPYb5EmEql9Ca03HrlOf7iIMG9usIARMswmZymnMDmDve2TTY0T7GVyngVvZeN9zk0UE3RtzR/1kgum14X0En6d88ch0wr3RXZRW9OIeV6rPYGiJYJ5+SZzcd5Gacn98F8swqbsNHOERGO9/HxjFFH34JoUqMPu3CPMx3WRM3fJpYGDGKWJyRLW8SIqBl0ek0QFGWKdZv8ggaGIcXUfLEsUgh/ol+t3XiCf7VGYLFMM9RGOCLp/BUDmqiMm1AXrKRMOeV8U1AvIiR2UT8sqzzCqrSL/GwG9jFRFL3iqpjhDCIT0Zl0/SfTQarTXTbEbgzEWe9gf0SyI1fZhWuu0sfiRn6cfqShhoUTDKRtTs6sP0XKd8cZhkY7RQKBSTfExglFjyV/FMH8dwHrqFxdkRyeGP0dLkoLzBavBuUIAWkrh2DWnf5WjrP9OPDumUVymKiNB02bMrWEJQMXzidIy39wrxeBftN7HrZwlLq2ihGZoWcnaAG3Xx0jFULyHSCDvPCa2QaTaj7NSRxByqmN38GD89YtkqodEMsh6WtIjzmDzTgGSaRthiRKJiylYV6yOILk/5YrAb7QBQdx5fBzKPX6MobYD8xRG+qvIZ1u/9iKLa5MHkHufLlz58o1M+92RF+vD3XGVP/N/MR3D0Fkk+QqQD/OWX2c6HeP4SLieBpoaFeTIv6kuflhHiNc5TN0OcnT9B5THJ6IB+4DBIoXTSDtrCoWSHTNIprm3z9uA6oRXimwFZkbKkNU4yw9F97K0/BsPBPvvnMOpnkaN9orBGmve5U0RUait4lQsUImDdnOGkE9AKc7JFMdllWkwwpcKuXKWwy+S2g2P6WH6HVD+932HFx+jDt8iERHkeWyJHWTYL7tLc6VuDaj2HnGzNgx6tx+dARZHM+/8A6ZS5GO39+yiWsJBC4kqPil1BiieFd6ec8kn51N9GWuvTTvnnDKlShM4ojPkkdW7XsSorzMa32DR8HvRvMc2n/FL9Gxzad9mbHZEN3+Zi9SJl+UgDd+KWpPU8L7I+GbxFxYxZNiWuNjDdPvXhPsbgAWcXLrOrYobZkAU3QEgXsfACYTJiONwmH94h1wpll9nwFrGSHqiIQrpYRolz1UsYlk2JArb/lHaWEIYeB1aJo2SGdnxWgxbkNioaoSjYy4fsjVNsaXG5ehWBJFIzTGFii3nqTbv3Onq0T8cvY9XPo6X1vovTp3z2zLIZMzXBFf4Ti+SFWcaorCC3vo0uddBH11FLL6OqF2Dzv87Tyc56iGpEtvASUiUfmNJpkHc5iA/Zm21zsXaZYTbgdu8tliaHrDkhJbeB9JfRdg1lvBtVJFWEOd1FGSazYopGMU7H2CKjP97kKI85X+qQGR5e5yUWvAb3ix2O+vskbkzNrrM53uRgdsDl6mU2gguPRSsKAbsonKBFmk6xG5cwswwlXUx/A2P8PTi+DgJE8+LD7cx8jLH/CrrIEM0LNLwmw+iY0Clj4zzhbKMt9+S4Gj7OIvkpj9G0W7T8KhMZ44unO0w+5NH3pZAInWEf/hgdDxCVVbLyORjtgNbI6BjhlcmlREqJloKm1+Zgts/F2iUCw6fq1Nkeb1FJBtRQ2KUFArv1UFSZhusYZKjuXVAFhWmzk0VEmMjZATW7gfWelAxCpeRaY1bWmBiCt0VM1H8VoTNCr8IsGVDq/BJTbeAZPgtehyVviVBWATiOjrk9uMV2/AC0JskzvrHwEh1rgcIIyElJigTP8FG6YFwM8Hb/iOT+tyksl7Vn/yqHy1+lWiSY4TkSHdM7SsB0GKJZJccQFkn5g9MDnXKK0AXy+E85Onwdykv06lfZCM+hNczcBuPaGs70GIMc6+A1KC0h/Q5F8xpF7zZkKRgm+pFFMkMrLgVLqNBG6ilWkZIbNmn1MoZpI47fRAYVlCoQ0wPKToXYaaIthyWzjPQz7o13OY676LzL+dp5hIRNo4RreCxIybBIMfwKRe8eSdihbjqYQDc9ZGeygy+gMdnEPHwNYThYl/8nnhzeP06kpgghPjCl8imfDKHzecp3w3/YV/4wisoZZDolNwR3ioREG7i2w4a7TBlJgcYVHjW3yjgd0/JbKKuOFiC5PT+uNAhQpCLjjspZrJ/BMU120bimS8WuUi1tUPcnNI9vI90OHafNXrjEzniPaqVMW1gMe3dwvTqmuUImZhzYTY5G91kKl+b28UChFdNsfg/FKkMCwilhHfwAHQ8RlTWS6mXMbIBx8GNAo9ovPFU8lpFyZ3yTOE84n02o5/OJKjE7gFOx2SmfItlJCm8rOUb2bpMd3gDTpuQvkjUrZH4TMzYZlRaJ1ZTN8RZxHpEz41nDINeKllPC6N6h5YYchWs4XgcVnqd09BrOYI9yUCcpncGTAerwFeTii2gjwChtULUE14c7nDVc6uVloiIhMHzS3qs4lWcYGyaTYsTueA9FTtWp8nzzeXwzoBWPMba/O39Hdb7MOGxyPHqA1prbKmHBKWFIg4nt8WRYwZyCnLvjOyRF8nAsLT/96aQvLJFXpacStBQ88JssVi4+1RWlYtVZCBNMYWKpmOH9/0yezVhc/jrN2ouUamXG+ZDeZBcJ7GuFazncn+7TToeM+7cptV7k0sLzbKmIonud/aBBtbSAg4bxEdJtYwpJohRZNKBTexbPePr7PtUJ3dk+WTbBt31Cw6YWrJ6I9Ks40eiheF3mE/TwJ1hOFWUvoE76Q/vRLkfREQBnK+eoLn4VoVIK+e4xy2aVxXCRrMhOBHRzcm+Bevs5YnGHAydEKoPj6JiWs/CECzeAKebOszqdAQJzOSC3a09875TPFwvuEoEVYGA+Jo55Z+44VwVF9Qxi3AOrQdJ8BoCphG5/Hph1NDuiZS+8r9tQza5zmOyzO9yl8BaolCuU0UzUkDuDO8RqhmWZtEptWkvPYOhrFOUOZ4BFaZLc/Q94yQxr9WvsGzZju44gYXbwOoYRMO28yFL5KiCYqSlTt0rda4BWZIaHxCRd+TVkPkGqGHN4D2fUAyA2PO6gcUwHyzCR0qRsV8iSCGGVsMwyxVPP6gRpIUwHnc4Qhv3w2TvlFxOzmGEevg5ZjG49Q3YS3NpLuiRFyjgfsz3dpmY1OFs5S+l957MfmWsyLKqihm9VMcJ1jDxF6AIqZ/EXroFh4WUjsnRKrgrM6Ahjdoyx/wqJsAnWvsWseZW+TvAWnuH23vewsPH2RrQr5ymX1nAWc8ppxDRsM5UO5901RumQMRM6fodxMYXaJY4mu1iGCSgeTO8wTEZ4psv50iW8+JCOMWYg5yloK/b7ndsjZylgZ7bNJJ27anqG97FczWDunOhbHrnOMYU1dy88dc38QqAomBZjMBQPxvcAQcubO7nYwmHBWXrs+87gLkXvFgAlp4wIFLKYnTilzt8v3eSYXtwlFgX2dJ8dckKjQktqGskQM5kQ+2WM1jXMdEbh1jmqnsWKxxS6YNy7RVg7Q2R5WMESMu1DPEZYVzgXbpDpFFu45L5mmzGpKhMlI6ruhGE6oBt1CYSmEy7imS6Fygkd/ySLiqZsDzhXungqIPgFYXe2jWd4BOYj6zCqwDh+k2z5G59dwX4OFJUzLCQRFpLbo5unYrNfEJpOm1SlCCQ15ykpLIUJcr5mVHI1m+kxCovb/Ztcql59OOZT1bPIPEJYPl7pIo50kTpDIOhnPQbZkIPDV3CMNoE5bwelNjgTnqcg4+bwbQ5me9xVExa8Dm0c+odvsOiv4gzfouPUsQyT5s6P0cEGonkR5/gnrMw2sUodIrfMYZ7zvF8m8CPU0U2k7VMYkomecRwdYfh1QlOTNs8wcgwMv8OSv/j+syYnKcLRinHapxsH5CrHkjZtZ96/y60y1J7BzIbY49top0bmNIn1jNhyqdQ20FEfVT2D1h+su3Gkx8XqJeIipmSWT98Tp/xM+UxmB3/5l3/5ff93/fr1j7SPf/fv/h2/93u/98TnQgjefvtt3nrrLf7hP/yH3Lx5k/Pnz/OP//E/5tlnn33Knv7sMU/LtgVFDF4dcfATdJFjNTZQeQ6WT1Z/hqSywIOdP0LDPGpKavpZRL8Y0Y96GEJyoXyJ8MQqPrPr2AvXIJtQBEuARjq72JbJJJti5TPsfIaRjAiO3iBJB3ylfY19EtasGX73DjodMG0+Q+LWEJMDnGCBRAo4eIVCG5huCVFaR/ltamaZaqWFPbmH8s+CL8i9Mj23Si0d4icpWfN5UmljxgcoXdCNe6Azcl2Q64J+dsjeZA9DSM5XLhIIEzE7xiz6MB5Qr18iM54yOfmelvidnMynfLrEesaD3hb9wYSFoPNEJKsWkrT+LCIdo+Ix6Ll8SmmBDhZguAV2QGGV0MKkMD64SUxVwigZsSACypND6k6GFAbTqMe0yFisXkGHHZgdI7f+BLt5mTRcx+rfQI/2kDph1XGoGi6qtkz84L+hpvsslBfRq7+BS0B2+DrZZJelRgcRrqG1xpAGHSFZKBL8pIsIL4AGoXLc6X1EfEzbDdmsnkdpRc1b5Yrvz3VKWqP8JrJxHqRN8ciEiEy66Cya/zE9xFv6FfzZAdprkj1lwSFzO1iLX0aoCFSBPd0i85efmpbzlPdHIGn6TZiNP7DdECgKt4W58OzclSZYwczG6FkXAD3aQVTOI8IWxmgTju+gKmexKwtw+BZqssva2jeoVq9iYCAxUCg66g7R4U+wTJeO3SJ11jCKCfb43tzy111AXvkriGREXj6DSI5A5Xim9+7kvdCgwSginONXoXeTsVPh2NBsqpRn4h4yn1K0vkwkTcp+ByOLuFy9+jBi8B2SPEGjyVSK0oqW5WHufBfDaGLUVjhIe8ykDW4NpTXTbMrKeAsbAXmGV8BCff5+z5kLE4adL5OpAkMYHzmNxCl/9njvu9vIJySjXXKVIkc7qMq8DZYo4tpFhsWMshCkkwNahYLJIcXKr5A6LWQ7xEy6KLtMcdJ+SpVgHryCSMeU61VG3T4aid35Eka8h+jdIbdLCOmR185iOdss15YwJ4c8oyXdzT+mLU1qYROZzpBum53pPp7hUnMbrAdnUbpAikPuGDa15ZfJzSplCkzejRgTCPT4iLCyAXmKchsw3QQ0mbeMfk8k5CDv8mD0AIAzlTNUZIg12URoTVZafyx9oT3bhmSECpfJrcrP83L9QiB1hnX4Q3Q0wigvk9af4YOizt4ht6qI5W+QJ7v43beILZPuZET74E0qRgWndp6kcpl1/yyFrx6mV9IaitazQI8g3yIf7lDKB9RKixxZAXd0wkIyguE+hRlwmOVcazyDTE3yIkdP9pnWL2NYJTLTIUpj3M5LuLJgNusj3Qo6T8CauydZaQ+hEgq3wUqwhiwiVt0WplVDOQ3Y+/G8XKNtbL+Bdfw6Ko8oMBHTvaeKx5IifujYNjZt6jICLdHuqdDslM8Q4VApn0EXKUX1PIldx139FUi6VLIUN5+RFAkgOJh1Wdr4NWrTQ/LxPhgVOrmmFa5iJ2PM+A46OsQsDBrTGVmjRWp3UOV15GQHK59gbP0RzekmL6x8lYP97+LkCfXaGbLoCDsvGE33eFDeYDc55Ky7QBCP6SiFbTfJ7Arm7D5aK8hTRDLAChYxjX0ylYNbJjM88oPXCfNXsJYDMufJdApKK7KT98o7Y2n7NIXUR0aZAf3mNQp90j99nwDMg3iPw9khUkiWRUaeRZRMB/P4DaxgFewW5Ieke6+ALiitfJ3CCdkvYtr1CxROhcxfxJ4eYDkhrhDk0THblo+79DXMWkYnWME+vM6KuzJ3d3Ha5O9Jy6fVjCLap7BdZs0rNOIuRu8O1f4uwqiRhvOFgry0jpsNECi6w3uk0x2M4X0arefRjefIS+tk+t1o9kLlSDVBJiPwmg8DHqUwWLAfX/AF0MKmvPEt4tLz9Ee3mKQzalaAP76PFJI8WKXlLCCRSHGSFu2xYJ2f9sqd8mkgkZRP5t2saA+RDFBBh5JVYa20SlZkBE6TtGKDEA/77xY5nukS5TGhHSKfMi+hUMyKCbZ0aDsLFIFmQWf42/8D122hLIeqMLivIvbHA7YUlL0qV9xVrgxvE/Rv4wjNMM9J8yly6ztYtXPUSiDTAWkW48cjrPF9ZPkC/XzCg/EDIpVRXPxLlLt3sP02uA2s2TYcvglSYvgNCsDIhuTTbZRTp5fNWCutUS2dwwpW8OIBebBI6q99YP0pYZJ3voKR9MntCko6H/j9Uz7fFORExQzHcLFOUsuerZxjko4p2WXMWQ/iubuHHG0+zKTgmz5CCJIixjZsNJqkSCidNO9mPkLOjlBundyuURg+svMCIuqS+y3IIiwE2nIx8020lCAkplPHNevM2l8isio0h7eQO9/HcStkfosMA2H52JN9PMslzqcE/Qe4WhJu/Bpe/waeFZLXv4I2bDwN507G4VWzQU7CreEtDJXQyaZ8yWtzz5BsT7bZnm7RcheI8hiR7CP23yAsu1zIbLLFr4EWgEB/wMSa1jx0TBSIT5j+UpPmBSY2aZGjPlj+ecrniO3ZA3pxn4KMjtfBkjaqeG9o9bu4hk/La80FXO4CZv86DLcx3RL5wksUwmLolJlUVrEFJCqH0T1iW9CQJu729yGdEdTPkl36nzGXf4VZ2sVPhpi2IjXKmNkIx29AOkW6VeTw/ny+c7KHawaYdh0lBBpB4LRI4h6WNHGkS1akNIop8vBNnKDNs0u/wswOGWR9Cp0jMUiK9HSN6heIvdk2Daf12NjBGNxGFjOKytnPsGQ/e7TpI4JFlpXg1vgGv8XvfNZFOuVngCUc1v1z7/v/wvARna8gkz4Vv0E4vkeu5vMNBTkWNkIIcqcBy7/yWPsmVIasbYAFibFCX41ZNkCdCOMpZkycEGH4tHVOGh3heTWm6QRhu3Nnr6LAL69TSSP8YoplllB5gjG8g5PDst3G1TY7osoVM6Zy/4+Qg5vo2gUoZojdVzDUhHLnefbtOp7KeGWyxTSfUY4PWRndwFEmGAZaumT+EvpkfTazm9gLz0I6IXNd8pM1P1cInNHteYr00vq8/3LwCjpLENIgWnqOm+NdANbL69RqVz5yu+8KH/c09fIpPwc+k9nBf/Ev/gWVyk+3IPXbv/3bfPOb33z4d57n/PW//tf51re+xWw242/+zb/J7/zO7/DP/tk/4w/+4A/4W3/rb/Gf/tN/wvdPH6R5Wra35r9bD8gVoAuM/VdQdhNUjmm61NwFXu78EpN0zKK3glaCtrfAcXJI1aliSQuVT7BnfbTtkzltUv9dsY/QCsP2cPOUDb9OnO6SmR7a85ClDVwVYe2/Sqe8Sl1WMKMByXQXYZcIF1/isHaOe0mX84ZNWsRMVISfgxu2EXs/wnZLpM3nUU4NabigFFawwXmjQB9dJzACjOINktZXyNwO+8kuucxAK1aCNRzpME5HwNyBIS4iQulh9t9G77+CbD2DjI7BeldxLVDYgxswGGDLFknpPONiyN5sh9AM6bjLp9FNnyJxHlGcDPLH6YhFd/mJF6tGkDeeQU53wS4zNkx0MUaUFjHDFoVZ+9DIT50PsaJjFiyfZb+Dv/8DGtKl2f9jqqYDjo+wGhRuAyEtxGQfYZXQk11EaX2eVzwfIbIRFaOFmPUJ3RZbRc5YQ306pJFM6I1vMh7fRSmFFwYEToeWs0DV8Il7d8njMWGxj1kek5tlnPE95IP/SD47QpZaBKsv4QarD51oRBFhHb2KmO0RmZJpkeGfWMwP8z7TfEBFjagaZfAX5o4iH+ISkrktnOENdO8uAFYb0mD1k1y+Ux5BaIWRj+dpjqWNmQ0fur0U7RfI/Xkda2FiuiXM4X1E0EIVEWn9OVyVohBozHk0w2SfSdonI4bzfxnLmjsESCRtp0UeLGMJG6HmW4mDH1Ls/glCFYjOS+SdX6IIz2PN9rgifcaVJQxhcRjvk4mEKI+xtMWFZIhOxojpMZ4Ewg2e0xn2jf+Vuh3ijA6IqxdwrQZl98k0NkY+paUGpIZB019lX+RYkwOyZIz2Ssjt71AIgW86zDrXSLSJ1pA2n6fmNFCWw13Lwsx2aFgLGPOkcqyFZ5jmU0pW6WE6k1P+7KFRxGqGISzsRxz5NIr9ZJdROqLjdR5GNhemjxcuUcmn6KBGywxxZjvQu4EpbaL6BWZZxEKeoxY7UF0j8VYwsz4yHqC8JlPDJCuG+EYJKxtDPAQpoXcPQYjWBub4LnRvMuu+yay2jiYjLi+Quh7h/hvYSRc52aPmNUnSEeH2PUwM5OLLVJ2AtHcf6TXAWyFQikvBKm23ihjexSXD1RIENJw2hS7mKYmWv4Ha/S7aKoO0UYevo1BYjZy0/Pigf5bP5inLmbuHNrMeHN9EA5ZWJJW5Q6aZ9uHgDUBjzI4oln/1idScpzyOzCbo2WD+x3gPWbv0mHjvA7fNZ7j7b1BLj5kmx2y0n8M7fAuR3cGIj5HliyghHwrN3qEwQgahx9H9P8EvYsKojyIlNXwapQ7B6D6HKoZ0l2LxS6RGCJZPqo7oWg6JUDTCBfxC4/grOMEiYv8HlKZdRJZRaz4DboMVrTBv/H8oomNK69/i/MJLyL3v4sQzlJiilxYQbgniCaLUgYOfoKIDxHAL2XmRwn08uCPREZlKcQ2filPGSAaU3AZF9bmT8zp1WD3lsyGzG9jNy+SVZZRT5oFKmY5usOa1cI5uYyowkjdYX7jKTnTEanmVu8mYteo5ymYTpj0Mv4kR97H2/gS598o8COzcX6CQOcX4NqJ0jlwGiMpF7M0/hK0/wcuHhKUlLOmCFyJUQWSV8YVF/+g15GyLTv0STu9NjN4d0mSKvfrrmCpHl5YgGiIMC+VU8YqYS+ULxDrHlS6q92OwygTCQ8yO4CliM0vYrIar9JIeNaf22Hv1lA/Hwma9tME0n1Ey5/1TMxsi4z7Kq5ObZUw1Q2YDhBAorbCCDm55BefgVZzKWdTBa8iVb1LKIqRdptAFYVEQyzLna+dJo2P8AoZpj5mqUpr2mfTvY3otwtYVNrVBM1gg9Vawwx6MNkkdD6SNjHexspjMb6CMgPHOf2Y8eEDJLrHaujovj9dGaIGIj7EsHy1tzOgAtf1dKGa4YYPp+AE6GRLt/xBfeshkxFLnRQQGtrRoSBu5/b25I4NbRi1+Hf0RFGFSm5wJL8zTQ832Mfo3SLuvoytriI3feRj5DVC0Xpin0bTL5Napq9kXCTMfIQ5eB60wJvuolV+hbrXhpKukH/6YY2ByvnSJRMe40ntqOvjdaIvj6BhTGmxUzlBTNTp738M7voOc/hH+0pdpYxDUVtmxfF6f7OE5LqX+6xR7r8FwG904gz/r47pVivoFfASZhEr9Esb0iGx2RCnqY9799+TlRVzDQ8iQxA2JwlWOoiGeZbHevYEc3UFIE+0GiMoiTBT59JhKMiItn8WWDlKGJJWrJB9j2rwwAgr/tG/0RUejeTC9yygZ45oO50uXMIVFKMuE7jxoTzkF0jChyNHeu2nValYTt+IS64j96R6O4VE9cXaUOp9nNchipGEil78BUs4D89wauRmi7CZWfIjcewXdfQNZWkCNDrAME73wMpSvEsz2sYfbiDRCmC5ZeRVbVkjzGdloh7bhkekJae0izmQPJ49Ibv5/GYaLmIsvIhsvsBNtMkxGrAZrtKxFUp2RFikL0z2YbpOKGxjlJWKnSdWtg4S6XcPNZ5hqCvgIpTDyCOPotXkwVevaUx2S32HZWyWwAmxpExofkl3gKUhM1ktrdOMuZbtymkr8c85MzV3sAqPENJv/bhsuhiWwcGi6T/Zz3yGvXqJkuGDYFM4Cxt4PSVTE7eHrKCOmXX+BBW+VfnVILTpid+9Pqdk2aWUdW2fQfwsj6hEZigfJV+iEy5h3fsR074c4loPZuIpr2hBPkdEUqR9A/wGylOFOD1BHr4LfJFn8Gqm/yoq3Rt1p4EgHSzgsBsuk4wdIK8DTNsRH3In3yYocyzAJjRJtv/NpVPMpnxK7s50nUmhaR6+iDRdV+sVbj1HlM2xMjviB/fZphrRfQKSKMMebYDhkwdpDA4vcrsFJn2U1XOc4PqLiVHDwGBdDtiebeKbParCOcSJpkSrF3P8BRTojtE0OwwWe1x7e4Q0qpocSFpNkxNB2yUprdAZ3yaIRJjZ55znqSUrY+TKJVhjhCgEmRtpDdW+QxkfkZgU77+OPtnGWXqJUPUfl1v8PY7yJGG4igyXIH5CXzhLrmOP0mB09w3M9ml6TtEhZBczuHQxVIKb7ZKUzWM2MtHQiFBWC1F8BH0IU60aIFILm7BjdPVl7FYI8XJsHDwJoTZpNKZMji4wkn6HNJx3jPgilC3Ky+drgx0wtfsop78dnIjZ78cUXaTQ+3gPwXlzXxXXfTfLwr/7Vv0Jrzd/5O3+Hf//v/z2O4/B3/+7fRQjB3//7f59vf/vb/OEf/iF/5a/8lZ+2+L8A6IduHtryEUKhsxiCBUjSR74nWLLXeCfNu715h6Wjt6mrPfqWx8zQtKK3kEdbiPYC+vm//FiKAqf/GvL2f0AUimDhMulok140w6ut4rvn8Uf36PhVjInGsWZMJ10m6YxpPMSLR3RHU3zP4VgXUF2C3nWOZofUX/8hnaVfgdEOUrkkug7uJYQuKGSdQIyJhKSbHBHaDqaAWMXsT/cBsKRN2aqgNazYVYbjbaRTJrTK6KRPlwz8Gk4R4b7j+nSCkU+g/wDKLgzvYoQr7E52CJMj5Ow6qpUggws/7wt4ygmhWSIRUyKZ0fY676vgzq0KVCuMij73B7coR9uYvXs4dpnm2b+IkC3kdALj0RPbzpwJzt5/IZl1cd01fmnpRQpKSKWxRz1sp4Z2lyial8lLGxj7P4LpAYXZJW6cwdAKUaTouIfMplildapeBawq7eYLVPtv4wrJ8OA1XNMjikZIYWFlJkvaozrJEHJAUIQY3S766E30jouMNNIbILt3yPwYGe9jOj73gy5Gy6JmNjHjLno2YKwKJiJjv3kRM+9z3l1ge7pFVhRM6uexgxUsey5GMvMhxuAu2CFp6dxTXcv0o/nVdf4zuZZ/1rH6b8JwG2kH5IsvI2f7D13n5kLJeduqpA2NC+hsRhHHWDf+C9hXUMJAdvsgJHrhLEWWEAGF4TCYHbBeeTcdjfJWcZs5ukjIy2fIdUJ3somI9lB5QiVawYt3cOK5MNmM+9hLX+GOW2dweIMfH/6QC7VztNKI1DCxbtxHOA6Wv8JC0cBO72BlAmFa6NEOs3CFtPsarLQRj+SoF1phHP4IW4xY2HmLRvsaDgVF6SxiNiMjQ3gVqkWC6N2lHS4ybFxjLz5C1J8hajzHdrzPndE91Og2V6vPPEwx68kA7zTV6xea92uTASiVUUH41H+Z3UP04SEIwYEzZXe0jSEtLoRn8Mtt8kabSM04mB4AsKt3KVeqCC3RwiJrf4V64xmM/g3UwU3MaJe8tAbJhFamSUuXkeF5imyATMfY2SHsvQZFjjJNNksLTFVG02uy5ixiuhVIx1DdwNr5CUpo4tBHZzlJJjES2C8M9u98G8uwWYqOkAc/RJkGXl5QK3UwlDk/r+4Qobc5joYocw+Z2cjtO/iVBsH6FXrDbXpRjyiNKLe/ji0cVrwN7MkD9PgA3X6BrHoRPd1mP9olLVIa5TYuJ2IzrbHiPZbyGbFhkyKpOjXI9h6p4UdDyB75+HQC6COhrBDDr6KjEZQWUR8jsl7oHKE0ZaPGuu/Scxt4QmBigBVgpUcniywac3QP8piiep6RLNju3iUMFyj1b6L6N0j6Bq3KWeI4wuzfZqm2iooFYpSRJPdhP2dQCugeHbJh36G896c4doO89Tz5+W8S+S1UHuPaNSrFIqURGPldjvd+fBIFXuUoWMAYb1GRFqFRYpR2Uc2LVIQDhoc5OaCwahh1D71wjczuPByfRGrKreFNlFaseA2uJiP0cBsl+1A3352Y+ZT5pO3SKe/yC1GH70wIMneCPBztIxBk+R3qo22UHVJIh5pZwyyF3B3cpmSX6Gdjkubz2NURIpsh8wmMd5lOd5GlDmbS40Bp4js/oNZ4iWpsQ3Qf2QiQaY6vbdTRHRazKdPZkOmZX6MaLlMkfWZOhTuHr7EsBCVvlcBrQZ6Q6wxDa1JvBbnaRGqFPPwRIh4TlDpYjeeRKsYIN2A6Ag3ab73vqdesJjWr+b7/P+X9saI9nMkelbBNantIFSP3fwB5hmG5yNYzsP8qLTVFlDrkvSnVH+/iNAKsQY7e+zEqHCBuzjBX2vh+nVk2Ymz5FMke5WmfzGkwWlhmlk6ZSov2ZJ9FfwkpDFK7heE1CWUZjWRcO88dPaRbRKyPX6Ox/RrCNJjaFSat5yjNuiAUxnQLz61hSBdDGuSmjWEY6N0fIoREeg7D2R6Zzgkqi9C8ijXaIUmn2KYDWuMIl3X/DABG1n9YJyKPEbp4mJbqwzAw8WWIFDb54BaD0RZSFcjaW1StBZRTJbdr81Qj1Y8vJjjl84aedwo+pItpCBNfPP7ukCrBjA/RVsg4Hb6zNx6M7yGFJCtSnGJCPLyLrqxSzWMKKQniQy63nyW3fJJpD1OYRE5IkcXMVr6KZVeIlMTo7lH0N0l8TStqIQsDfvI9jNDAr7RYXniGg/ol6k6Tu4O7SCGoDt5GDu9i9N5GGw6qfgGZT9G929TLq7h2Bae8TC/pkloJNbP5xAKrVDHmdAcM5yTQ94MrRxYRSOtj9TdP+exQuqCXHzHKBxjCIs4TMp1ivicwJbeqGMtfR6iMzApQ5A8XXh3hsR/toxTYlo2hDaxkH6kzjO4++mAfpETOAuTgDnJ4HQwLc/nLFKWryN23EP2bGFYKs9vEWjA5uIURJ5gX/884dge98EswvM+seZn9xgUKoSmPt7GiPSp+hzBcJjm8jp0mmMIiSsaEYZNB7zrD6SY7VkAvi8mKjEqjhis8am6VIDogHNyD0R6LzYtMzvw6lXCDlt3C6+4gb/wRQozIpkN05WXMG38Kx28jKhVwytB8f7GZIUwa1tMFRh81U0nJqFEKTgXMn3cGWZf74/sIBOvldZaCFXanO4RWyIq/Nnex+YDrraRLWpmn7rMH15EqYXz4I8xgiVv7d0mnBc9lqzznhTjTBzSNDjMKWkjyB39MUVkhs1xmfoNi7zra8CkfbGFH0MsiprWcKNcsKpuW3USIBLX4IkTHiO5byGQChosz2EeUXyLLK7yjO45cTVz2aIZL2JMjCsMicirE0/l8jakMVisbmCcKbUVBL+0ihaRm1U8FBV9AlFbsR7tceE86SePwxxSVM/ALaHiRV89x5v4b/Pdynb1olyV/+cM3OuULgzm4DcNtACxpPpxXeZSKWaMSnrxvheJwNndkT5IBVadK9URYJVWMTudrZ1nSp8hKmPEevrQYDe6iDIeZAGkuIIVCqYIlfwVl+7jjAWrWY5wdkykF5T3yxjMkpkFTpoziAcXhT1goL+O6L6BzRSnqzU1m8hRdWaeobKCrG6TjQ6JM0RcmaZZwOD3irNtgtcip2WXMeAehRg9n04XKcd94BXXv3skHJx0RIQhCiWyFsFCaO41bZbTWKGGh288hpvvg1SkZFunBf0OpjI4ZoN2nC0+t5BA52kZ7DdJwHZg76N6f3mGSTmn6DZbdNU7twE/5WfCpjzh/93d/9wl3sTRNse0Pdhb6IAaDAf/6X/9rfv/3fx/btnnttdf48pe//HBgLoTgxRdf5NVXX/0zJjbTDPM+hVZUrRoSA6kS7P51ZNZFldcZNa6SogmwKYTEmGyD6ZG7C0/ubn+b9N/9vxHRlEbgU194mbx/Hd0/wPkLf56sGBErG08GSJ0jpscIXUA0xh0NIY6J4iHRoYt+S2C4Jaw2CDVgdOOP6J9t0muv0k8m5Pv3qBDMU6qFFYre2ySzffbH24ReG33/PyKPD5GdbbT/TdLZXCRnXnJI2k26QQ2ReQzcGosqwhIWrukQ5wm2YWNgIgRU+puUkgQRd9HBiJHhMqudIwCi8gqyvP5YFSjpYtgeoMEOUVjUTYN0+02UUljCQXirKOk+WX+n/Mwxhc3VxlWOxQjUhw+aojxCSEEy2qRQMaQCNd3Ez7dhlhJvxeh8rhIXpol0JdK4DrvfQaYTzLZC7r+NzBNEdQXd/BL54QOEKFPYDcgiVJ4xra4y1QW7uqCTd8lISGyfphPipocY8YjMq2C3v0ZQuwD7rzOLDxiP+xjVrxBnEXY3wpvukUdzYZdx+SKJMybd2kT/L/9PssUm5rlFgoWQvBzQ9QRvHb5Ca/HL3Bi9xVdqX8O0yvOIRw0HUnBjeI/QDlnzN/AMl6zISDHQJ6nPhAB59CY6nk/ImnZI5i4+UY9F+SyGBqRBftrp/6mRFIjJ4bzTmU4xsgnaqSCEBDS4j4c0a0yKQiHGI1R3RLJ1hI5jZOjN06b+6Ec4f+l3SM0BXUMw0TENNSCU1fn20iQpvyuKnRVDpvXzSJFSNhwoFOr2/4Hn1WC4CZNDtI7pLH6J4vANziQSvfl9jnZvE3oLCP8SvHYf43aBtZijGw1wV1ClgGPH4cHgbXRpCWd6mzXvzMPJUoEizcfMij46j5EYtJNjDqd7lEprHJeXydMJte3vEIaLiCSnpTS16vNorYn1jDTeI84jynaZSTZDUyA+Gx39KT9rxiPyGzee+i/z0iV4H0GCPjwk+a//FWHb9Jsp2aRHBoxKR3iXXoZGG1NYmMIgUCm1/i3cLCOrXUVJBy0sCqkRJ+5TGoHUikIYaGe+cFmoGdn2f8E4fIPAa6Ab18gLyIopSr/rtqn9DbLOy5g6gsnb5EVKd7yFlhaOZWPGmnF0xEGiOTjYRHse9dVnaQWLJJ6P4S9hrPwK4vg6SeFwcNRFpjPMtM+0e8RwSRHvP6C5/iwsrTJIBig0SREzLLq4IqAkbOjeRKucIouRpTXSpE9oOcTVNfZNlzNinnrEivcR+69hA5dra6TVq4AgC9ewtQatyEobD+s6t2rz9OnpiCJYfoqrmSZSU6QwTqO/T1DCIm2/hFQJyvD4OAP63Cxjt69i9q9TMRfwzSbG8q+jowGCDHb/FC+fgmlBFpM5LTI1477toqycbpFQESaYPkGaoo0y2eZPsI7uIZtDau1vMfyPf4zz8m8w+X/9AcVXLuM2JCp7FT3eIu8OkH9+lcT0OHDLiFmdkbKpHN2hNoKoJin8FtPxLnnYYKhmlJqXmY53UUGDu9mMPJ1wprxBRdjIhRcQ0wNyt8bUqhKP3sAebVIO1hiVFlBaIRDIwS1Efwsx2kUuXKNIRlD6+V2jD+QTtkunPMIvWB3a0kEIQYCC7h10aRkR9xGti2jDw1ICDM3dwR1KdsiRe8RKbxOSIZlOyBavkUY7FEWO0b8zv+cjhdq8Td59i+F0l4gSa7/05zHGx6h7r4JlkamC/O5NMus2lGrMnATPdBFmCVlZJj18HddwsFCkJ+lVCmmTxHtY8TE2DnrWw7benjtvqjFxdYMiXEU4DaJijCPdJxa4T/lkSBUjDt9AqxymxxirNQQainmfQRc5IumhVYGHy5oRoO8eMvmH/wi+fgHl96GYoetDJv/r/0L49/7v9P7CNziY7qLzGQtHP8KYdjGdEvbGb3KcZ+QqJ6udw8g1hhDIeIyT52SVEI1BPx/y9nQfhWJ1vIXRe5tBMsBf/xaHeUrYvsh05/v44SLjIqasbJLmMwy8BqXedSbpIbZhUZLLWJaNhc20tMKkdpbj2RF20qeQIaXaNWQ+xey+hRntoswS0jLJzSqqvPaJRDCZt4TZfgaZz8jCRfz+XZB9pDQwVn751PnyC0xulrHa1xDJgCJ4V5T/UcUg73zX2f8u8ugNsEPOnvl1bicDbNNkmk14MHxA6pW5FCzgXfi/kAhwEQzTGZY2WHAajKXJbb/FxQWLzPJxLJvN/bcIhcFkqnF/8l+p7N/Ha6yRHHegiLDbBSJJMZpnqQuPcniWCEEhMvxsihxt0evdohTUMYWNjLvouI82PYzpAc7KN9ib7JEWGb24h1f18N4jorP6N0iGd0EIrEWTzH1/9xp7ujkX4pgOeefLFMYX6/36Z5Hj7JDdyS7DfETFLtN0F3Dl07OzFEbAVIy4P3gLgeBM+SyeDMlIGSbz+bxe3GNNa+ThdbQWSLNEdOOHYFZQt/4bpt5Bjt5G2A7CXIBJmeSHr2GLW2jbYPjMr7K79X3201dpf+n/Sjk9xq6eIyGj6FzitTwmy6ZooQnjISLuo5CoxjXMxa8hdII+egOrcZ5CCCZ5TDY9ol5ZJjQDFid7BP4Bub/BgreIKyTu3g+ZSIssS7hglJD2fL5R9I7Ib7yJ0McIL0CFijwTiMM3sZ55Bn3mkwmMreQQ2b+Ddspk1csP01qd8sUlKmbA3CUwzmM67jLVaoNC5xymBxSqoOm0n3Dofe97Rghg1iWzmojOi4ySnNGN65xrhRTH+4TmfUTaw0oTWl//yxzGY5JsgjE+pGhdYHc8IDsYMhn0cXFh5QKmZXGw9xaNxctMu7epyTqisoqRdxFuBV09h5jsojHg5n9Hr4X0Dx28YYRyLG7IA6rPXSbTxyyHK8hwEeF0aOmMQTyg5bcfCs0AjtID9iYngYMlTd16/4CS9yPWMybZhJJVwj2d0/nUOYoPyXT2uLNZFmH2rpNs/J8+u4L9HCkqZ1mJp0jg5uj6qdjsF5kP6dtrFNvTB2xPtjCkQc2q4zySKr4wSxj1dZLRfY6sEjfHuxRGikoGKDPAra1TyaeQpSTxGH/hy5jJDF3dQBy8RmFI1OFtcOscHR2RiIz7Rc6z0yOkyDGKBDOfoKd9ZNRHpsfk3iLGSgBelaT1ErkRIqozimib8tGPCUYPWFwIaUyHGIUCM4fWFfIiQuQRCJustIp5739n8v/4p0QvXqHvg68tWr0pRnIT/6//NXQiEU4Z07CITvQJmdN+6EDvzrZYdpfmU8rxjOwpYyWpc+ThT9B5CpNDTKdKblVIVcw4nbt+9uI+HXfliQwZp5zySfjUV2T/2l/7a/y9v/f3uHDhAr/7u78LwJ/7c3+OF198kX/yT/4JpdLHXz34gz/4A9rtNr/1W78FwNHREefPn3/sO41Gg1u3bv30J/AFYpj3uTeaK2QTP2bRXcEZ3UJvfpcCUHnEHa/BLI9ouHVW/TMUlUvvv0MFeGWIpmgs8v0jZLCIbLnMVi/xVtQjj7qsl9apWg2y8jJRtIxwRxjhRYTfoDQ85GCUU1cj3Lf2ofYi8uAeYzEi6SvulsuMTYONccZitYFbWaacdIlkwI7p0nDq2I0L5Me7WFYDNdjHamkMFaM4GYRLA20F6MkhnmEhkUhMzpYuEBczfCN8GM2hVfbQaafQGdLwGNYvc1g+Q9Wt4b0n7YKSNnnnZfBy8shCC4O2t0wWLGEqjS19stPB6aeKEGLuSPMRvlu1a4zSIW7jMnbvDoZTw5l20WmB6HexrCZp7mAHOWJ8B8Nvo7MUqus4yQCr2iHrvgWzMdhtEvdryIXLyMYCabiGVBlW2CKbPGBSWiItMkb5kL5dJgzbRPkUeXwPshnSe0AWLHAzH9LyPOruBbxaSLjVx81KlH2bUTSeuycEJkdWwtGoT3LnVVb/3C+xe/vH5Pf3WQx+CXl/Srxh4noWmXQYJSN62SFtexlj+evYxZTp5DaVbErJLKPQrAdnGbsjXMPFFnNxpNYgTPukLgW8z+R/YfgU9Wd/VpfwzzwKAyqrMHiAcCvkdhklbMxlH9BzZ75HyKw69sIzCLFJkczQ0fX5fsaPODGOXezLLzEd3sTG5sF4k/MVF4cnhbC+EXDstTkSigxob32fIJ1ShG0s00BbLmKyQzhdo5pEiPGUyAuI/Qq7MmaQDIgONnnm2gVMM0GNBswqVbY7L7NbHDC2bGKrzEo2ZWZPKJkVEh2TqIiJW6FaZJSWv4Rt+ripzZJbR2QF/SLiUNqI+kWsNCEopmgVkasChMQVPhdKF3FNmzhL6fiLyFOh2Skn6CyladSI3BjHdAmjd0U9tnC4UL2EefgDbGWiR/uYdo30REilpA31c4jBffLFl9HBMlqa5Oa8jzpMDjD7t1FxF6nBWw4QdhmntIirE4psylKwjNaaQkCCoIRCxUNUNiMvEnSuCO8N8OsptUqVXc+m2lpmdDxG1q/SrtWp21Wy0T5i4cvcnVoc//H/htdZpH7mK8xmb5OPFb5bQlQbaK9Nc+E5jtMZfb9GMd0nLwo2Siu03RBmA4RpQ9xHTo6ZpBHKL/C9BfTJiFQ84lopsoR3hFBaWCTlx/vV75D6y/A+kz+H6T67k12kkFyoXMCTp4tcME+HXBifrK1SdpU8F5COEPEb5CtfReYx4vh1yCfo/l1kZRXV38RYatIvRtwabBEGLs96LUpJimx/GYbHqMkqFbHNlD7F0KJakTzTWSeMJcPFJj09Jndb+PVnMGcJrK6jwvPkVomu22Tipxzv3WLN0iROhaZqsbn4dcqdlEwNyHb/hO3qOS6sfJ1eGpFHXWCeuh7mqQix5xGJR/EDjL0fMEonGPGYqteg7JRJ8piqWUI5NaQ9QBgmxXsCQU455bPElyEXKxfR+YzypEeeFxCusCcFh4PXafsdOt4i02yGIx0KlWJONhHjXcYGHNa+QXLut9C736VklqibPvgdnB+8QmwUZMcPMBsX2Lt5TCuaYnRehNDA0jlGb5fxOEJPZ3Se/zoz/3nsYJWy3SarP4uUFspqog0X9HzB6Tg6oCELWirBr55DD7cw4wN6x68TpSPSqMegNmCWxHimy/nypYduKaf8NEiElGgFGBItDArpYreuIKYH6NIShRlgWLtorVD+IiK7iVxsYa3VEPv3UblHvj1C1sqYoULmE6YaSqJA5AXL4co8lbJZx6/UiYqI0AxJsXGOf4wezx1dLSsgDdYIzRJNr8U0m2BJExV0qDglknAJ0BxaHgetK0ivg5NGFFaNt4uEeLyFRcyClOyrKZXhfcxgAUcLtFNjb7LPvdEd1ksbTMwKVy0fd3gHMd5BH7+FrJ8hs2qo9pWH/aoPI1MZmU4wmS8uaGmSdX4Ns7yBEBL/+BYUGpRCqILTufIvNpm/BP4SAIXO2Zo9IFExK8Eagfzwe0YAsncDHQ0gGlDJYp6pXiMn4+boLRSavhXSW/sG9vFNLGljtS5jdm8QeE3KScIg3uGo3OIHWhM6Pot+Fd9tMVAS7/A1yraDr3Lc7R2KWUr0ao9sY5HS/+0vUDQWoXqOXNhsTm9iYmJbAQiTpHGeQOfERY6XTNDSQVs+2B6FEWJIE4oMKeTcOeE9TLMeB9MdABbyESZPF5sJAYx3QBXodIYR9ym+YGLuP4sUai5Arpg1lv0lWvaTgZ+PMkj6ZGqeaWCUjfCcEAubilNhlIxoORXc4V3ozYP/iplFvG9CNkDWyxhlF5aenQeJV9dRM4Hob5GNh+hald7dmxiXX8KND3iAZiMfUhgFW0KzP9llMVykNzviWv0Z6G8SewuUvTaFXYJwGZlPyKsXEdLGyA4JdIE0Fau1CxS9e5RlgDy8Qbbs8OZ4C43ipfVfwy3dxnLrGGadd0anhQowli6iuxnaW4Dj2+TyIkb9eVTnebLSmY9d30LA9OD79MfbhFaJqld/arDtKV8sak6DUTZCIKg5c7c7rTX9rPtQeDV3z353TDlVI7bGW3iWy4o/T9GmNejaOWT3OpXgIuu5SbseUt+OMNhEqz10fxuxdBmRRtSKCePSGrJ+nqx5lWTrJnb3bYy84P7hW3jONYZygBZTuP8d4vAS0cFNgsoyWfk8qnUNc3QHIx/C3T8iX3yBg8k+m7lFWC/T0SH5JEXqnKxIKIoMkjFSSJbddZa9NdCPB7K906bMz7ng45KTcWd4i0zl2IbF5erVT3JJTvkp2JvNHaCa7rtCQevoNYTOKWofsIb7RcZwscIVlgq4OXyLb3V+87Mu0Sk/Q/LKeUxpgWGT+R/8zs10xjAZUXfrJEXMWnn9sXlljWDbq3FIxub0LrZtc2C6rNW/zDBLOEByfnAXR/oQJ+hajaR0EQCr9SzW6D7BwgsczY7xhGIoJEmRULQuM+2+Scf02cliGukQpMTFwtI5qQwh3CA/CeTQ0mfJXUQUr2AlEebxDbBrZGYVipTc7zw0pkl1DGhCKaHZYNMak3R7CGlQOfsC3htvARpdpBTeAthVtLCeEOblbhsraEE6RtXOPTUoRwsJhgV5CkKCnI8tbOlSskMm2ZS6W8M4db085WfEpz5z+I/+0T+i2+3yt//233742b/8l/+Sf/pP/ym///u/zz//5//8Y+1Pa82//bf/lr/xN/7Gw8+iKHrCKc22bdI0fe/mH8jnISPQO2X4JGUpdP7QLyHX2Xwflo8wTFA5hVMhUykCmOYTpBQPFxyfhs4LslkVo9Ugx+U4MMmFoj5sMtEeOfPFo152jBYaHTTptp6jGI1whiMMQ9CNDMzZjKBTJTPBjDTOwiUCjtlqlPBlibpfpeOVSWYpBjnSrRNMDjnjn6e/fpY4MZALCnV0F7F4FT28jR53scImiBZS11maDUhUgRMNMbMJmePgCOcx9TOAbj2LHD8gN21uZD3iaJ+VcIWaDfbsCNTufLLr0W1MD8oldDZGaMAI8VZ+FRH1UF4TLa0vvPHk5+He/yh83OfDFR6XKlfQ5SsUrZcQwsY8ehOdHYIUaGEgbQsxuA7plDwa4m5cxVQC2CDPAmTzAno2omg8z0QVRORUrABLCLRhky18Bad1DR3t0gTKdoV7syH4HfxknyQfIfIJtqEZRVuEsz4Dt44qn6XRz5mJPmMnI8DCcE3SMGMn3uUoGjOqQ7C+yNgX5Cc2sePte6yYbapf+3XshZDrsz5KKWxpo0QOpocwAy6ZLr2kS2iV8E6iI2vySZv5vPkMhrsHlkfutn6m9/JP0559Gnxa5XpaPaTVi8jyGlrYaCERQGHPozMfLdaoGJClQ2pCYPmrFNPrTz1GFAgGyTG2YZLlKVuTLQwpuFC6hCkefz+amGyEZ1gL10EXBMLB2P0xuI15pzT9CcJwkIbJQl9R2ZnRv3CNiYgZVkL27x3jRVNmeYIdXkD6kJcq9GdD7NoCSmpadhVHOnhmwH68w+HsEGRBbphktYv0c5c17wz0fkzSu4XnL9AsnUWlI0K/QZCMEIMd8sO3yetDotI5SkZlLjgLrqLRiC9wy/tZPhs/j2P+TM7ng7YVH7Dvdz7XUNoZcCWoI3IF0fix7VzhYbttiKaAQNvuY/vMymcR5bNo5hbTw2yArTSOdIgNh0rnecw8htoF0uqVh6LQM49EEykKtqb3GGdDxn6JlfO/RSnuMvSblA4PMdPvUEQOySTG7k7BmSBuHzF89iql9XWSo9ukOkElB9RLdUbnz7BjzBhnM6oXrhLcOsCOa6AFqncX37RoL76MoSJ2x7sIYJxHNFpfwkh6KCvEHl7HnB2y4nfIS2coTlIXAuTBIlZ9CllMUTv3U98b02yMALRWRCrCPxmIf17eBZ/18WE+jkmJMYX1kQQdWprv3semhTY8MrOEqGzA8Q1E0KTwW0injGpcoJePaEiNmXQp7GWKyhKm22Bsn2H431+hU16nUitjWSXy7/9XjPEQ81cDJmtNxse3UcfbPPjqN6iv/ibKqaCVhSMSOmGbocrx+hOKacSgmdHrv42qBITM2BncpFxq0VBQET7trEdNpyThyjyFx3vqXgqJsEuIdIKQJoYZcN5fRGswiinaDClaV8nLZ1Hik/WzP9N26XPEZ17GL0gdfpz7xTdCMEL04otks0MKr87uZA+fgt50lzO1S6yFa2QqZcGqgVOC2MewTLScT4h2Fr9CIH385osE33+NfPMQdb6Oe+23mNTP0UsMYmsVK73DZPsB1co69uJXsXa+j60kJWOFa0tfnUekao3femE+8Vg58/A8onxKpjXH5bN4wQKGvYitC5jtgVMhFwaYFsN4iC0c4jwmI8V8T/CJQGFNtiCPKEqrT7hIfV7a+Ef5rMryznG1YaMWv4KIjtFeHW24CCAL1yBce/h9vfIrwDxNhgVYiwHZn34Xc2MV1jeI72aEv9FCpg+odCucqW8wNX2qiyXMaQ/Ky4yEJi4iSmb5XWc60363DiQ449s4wFeaLzArcuqGjRmcxzA8ZqUVSvk+Pzr4EY4wiIw+qvYcM8Mn7d1AGJrdNMda/BJ3Bne4aji4Scxi9RwDv409PaBqV4mKKXW3TkGOsDy0NBG2B6aLcEK06X6k61KQcr17l+5gyELQof2O+EKYeOHcqdkwAuRoB+03KezyF3hE8LPlk9z3n7fnd5T3GSYDAA6jPc6GH0GgKEC3riL0m+BVmFouUT4kNCpcKj9DzalTFAV1bwGv+hwSEyVMGqXLeON7yO5dpukIcxgzEZKKXcF36xymXTKR4Tl1KvEydrqLJkS0O1hnTbK375MOKuS//BfQwEG8zcFsh2E2QgUrtBZfYjTepgCCyTGmWcJonIHeHZSwsI9f52LzEv0ixjF9vPiQ2XQHgiVcbx0hBIPSIiIdIM2AoR3Q/IDrJMIOJCMwTAq38jO7pp+3e+RpfJ7L9g5Pq8e220ajEELQcD58Lq5kl+nGXQSC0AoQAgxhsBGeJQ8y/LiLynMMrwY6Y9I8w3DjNuWDCao3Ikl9ZOyhkgLnWhOhpmgrhPg+HGcsvPQNHgxv4ho5q8YiQkCRjWmohBESqSXnSudY9tZx1qvI0QO0XSbzFsBto4oI1zCQ00OKzm/QVAlJEWEHZ3FnCXk2ppCKURGxNX2AVpqwfplrG7+NKSSZ03x3aK81Q9FENVZx8gi3toI6iFCTAll4cDKH9nEodMZQ5+QqZ5iN8A2J/ALcO+/H5+2+/yzaCiHA0z6Xy8888T/jkXvEkPKx8u1PdkmKmKSIqTgVaubcRSr3FxH+IgiovvUGxiBlb8Wmk1UJjlJkx0MtbzCd9TDqK4ReHRW0yU0L0z3G89axCDGaFvFAUpr2WG4uQdOld9jDbpyFaIhw5ut0x+0X6Q3fJnbruLOIUqVJs5gQGZAbDs3mFfAXWAw6WFmBalx+eA7zgdTj59x2FwCNFJK60/jYz4jW6sRt/B3hmnrkeJ8PPk9l+XmwG23jSJeSWXp4/czDH6K8FnjvtpEPfxHM1yq/4BS1C2yM7/ATdy68eW9a8Y/CF6G/8tPwRT0vbXpktcsP//6g0zCFQSYiNodbLIYdfBk8cd7jbEReZCy4i1S9Emu1Vey0RKA1CIUb95mN7jMiQ+ghLgGu8MmdBlmzhGxcYSkZkEhJUgxwi5huNqEbLJGmY4zJXTynjUimmLYHi19FSxuZTzCLEYU5X7uT0iFIBtC7hy5S9PolhPChvIwQAmd0k0gn3NMFiVacr9uYSiFPBGBCSvKdY2g9g7JbcO4aQktUZQOYj4lH+RDX8PBliDYcss5LoOc6tKfXo6RY+BJydghOhcIMEczXAc+G58nJsYT1idbTftGfr1M+GZ+62Ow73/kO/+bf/BvOnTv38LMrV67wD/7BP+Cv/tW/+rH395Of/ISDgwP+4l/8iw8/cxznCWFZmqa47sdLbdhofFY5Wp7kk5SlUrhYgSAvcpbDJQI7hMZz4JuQjLCal1iMjpjlU5bDFRr+B0e6TS2TtDdC9WB8dY3dE9e0vLbMulkmq1WZpGMsQxPpQzAd7JJPGo+puwF17VNdKJOVp+z88X+EIodnzmFkDoOFdXS6RTM7oG3UGaQTsqTPODNonvllKu1F0IKGWyLbPSC3rzK+dIV93UNNrlNuVGjObuP3LcwwgbAMw7dAWkzMMakfULbL5CrDtTyMh1GCJVhcYX+6jzl6QIhDYUW0hvtQzCA6gkYTgsaHXJMSsPbEd76ofJ7u/Y/CJyvvyTaVl2G0QzYYk++M0IZk6IfM+l3qbg3brGNYCtKY4ngXll5EVxxSCTvRXQpVcIzLZa9F3a8jhQRKdJgPTrXW1M0EvfNDBskI8+JvMNHQc1y6t/8PLGEQuE2CzgXyLGGv2MEwDEI3oBE/YDAaU9cwMa9xoFOCtWUatCmay8TJlAVKOLfusz8cUpxfY9nzWCmtULJDNkd3MA2L85VzNO1lNvgo1sMlaM8tWeM8plAFgf1TpiLRGvIEzLnY8/N6f33a5XryeO/+fRwdk+YJTb+FbczFYdN0ys7xHuHx64zTCSvWKkXVJfMfF4+papk/UTeZTR2SIkMKwdnGGo5lYAaapv/4cQdxn3vDe9hKsVo7T6n167ByDYoMHvwPqC6C5WE1zhC1IvT3/gi1/acM7Jjq1+r4JQPvmRcoDRPsXGI4LbBs1toVstDlmncV3/SwDJtxMqIfH1Iu+wjmEYWWYbFRW8OSkpuFj+VfxnYqXKgvs7h3ANNDQINvsjU94GA4YGRlXGs8Tyv8+Dbwn2c+i2fj53nMn2bf2cwjLz/dpt8se1jNp+879m2MR5+JIp+Punwbx7dxmyUKXXA4PSRttWnW63O3gdLTnQGiLOKgdxfZv8FIK7LaBtKy2WudxWossVLeoOE15u2bfDcaaJbNuNW/w0G+Q1xE7A1SrKWvca76qzSLjGTr31AsrWFUFjB39+m4AXbh0lo+B7UOXhjSPTpmmo1ojgakI81GrU13lrBz54fM/BZLRQOnyDGziOCkripln5LVQNkphcrZqKxRcSpAC7q3QSTQXAa/BesvzgWlj9J6+SNfow9DBBtsjh5gSpO16iKe9fj1/KzfBZ/18QG2xlvsT/awpMXF+iV86+mpch6SWRD8MsRDCFrg1eafN1+AhfV5uy002GWwPS7v/Yjl402SWR8jyynO/AZ9y2X7e/8FQ/Zo6gH+zU3MS9fISzbSqVLIiPF6nWzjKtXMYmuyx85wzJ4bs3iuTNz9NlW7StMKqDUWcOoG3egYaQp0FBG02rSLJmOR0qkvsiCHyPyAugBsAa3qE6dVys/SCz3ceEiltIwMHm3bS7Dw/mmiPi6fRbv0eeKzvu+/aHX4YfU1jQZYg7tQZNwzJCNf0PANzkQz8qPrKMtlHHqEpSob5csYqoCoBeUKJpBWOxyPZ4jqAl0kQcnjaMnC++Yv07j9HcChV55y885brH7jW5j3d4mnO+SyoBmeoWe36ZspbjHkWlDQfKdNaL34RFnNcIP7o/t40mYpXMRzyxx6a0xCEy97jrIqENV1AjTd6JiKW2Wp0nxk3HzCcBuS+TwAqYLVX/pEdfdp8lmXZX78ErDykbcZCUAbUGSk3WN6K2skl1ys7BbWMCIwLlGttpj5TR70blCELVp+nYPpFgpFKqZcqV6YTx1XvwTDJhg2pFPoz10SytLjsFRnb7JLuLDMRnmD2fSQo+MDEAnr8QTdexNdRPhnf5Oz1hqvHv6IWlAhlTFXFi8hkbRWvkQFiTfdRwQuvr9GgcI0BQNxyNLqFahWofgqWB44FbCf3g5M0jH9uI9vBTS8BsezY+JhTBA6JMaE5lPbiBJw4WNdkz8L/DT3/Wf9zLyDGecMOcZAs5JOaCa3oLICYZtJOmZrvI0AFvwOFbdyMhcDhL8Kixfp5jFbaorWEzzfpBMs0uHJgLt3yGSf6SSh6VRxKytkhkFohvyP3W+jtWattE6rcIn/9R+SX9rAubxI8cafIKdTnGvPIVRBo1lCZRH7eUwqY6Z6zFj1aSy9zIJ8lqLIsKZH7Ez3SHVKy0qo2z6Mb1EaK9pOGao1Hmx+m0HSw5vWCa8ukqEYpQW75ZDFYJFnmyuE9gfM4Tafg8WN+XNvfby58I/C5+UeeRqf57K9l/eWtcOTc8/vR5MSnXoDKeQT4ywApkDkQniWkR1y+9Y94miTYmONxVsp/P/Z+69Yy5L0vhf8RSxvtjfHuzzpy3V1Vxs2SZFNkZR074x0xRngaiBwRtCDoHkgBIJ6GOhFmAEECAIkiOCTRAjQEyVoMCPMhXTnyg9F12Tbqu5ymZXmeLe9Wz5iHvapzMrKLNtVWdXd5wcUkLXP2muvFSsi1hdffN//y1LopxiAYxloyyTdHWMtvYBWEPd75PE+HYYs1TZwjILN6SFnkx1abgO7sUY4OWEy+Cb7XoXW8iVWSitIpeDgWzA5gsF9qF3mcHqLPzVgwWnQkB0WN56n132V3C5TeCbNUhWtoRSE+K11LGlBFs/XqtJgWnZ5PT+lV/IR2mLLXWFl2kOk2YM1/kelUAUD/QLeZAFpl6gsrOEYzgd/8XPK57XfP43rUlqxN95jko5ZCBZpes3Hjqlpn1LZJVcFbb/9wM8KMDQbyJkiVznCzsnsCQvBwvydkqfQvUViHfPaas6bh6/QrLT4+voNZloxGZ9g6gnLzjKhrcgmb9CdHhFkDTq3v0+5cYN+6xKHx7e4+ewvo+8eYBvPsVafYRYzDF3gNRbAVUx9zd54TBoucckRpKdvYcx6tC+9yFHnlLQzZuHyAuPoPsKu0fQ1ohq+727/0keYUx6nhOFfZRAPqHl12v78XJ+nvvZ5upZPg879YxaCBarVt/dlNJx8C1rPEISPz1dB8OM7hz3C8rNceuVb/GE2IPXGrIQfv5TmT2of+Um9r3eS5AmVrMQV9xK2YRNWLEL70fsWwSY7w/vYps1aaZ2kiHFKYn7crMNYRsRMGZcWOcoO2fBMbjaeoR/3ORjeRSBwPY8on1H2Ql6sfIFXzl6mk56QlppsVzfQsw4Vr07YehantgrHr8BkB4QBq18Dvw5pBO3rIOdBudRX8Fa/PL+PvW8yGb5KXMxYrF2mF9aZOQJ3qcF66jGu+XiZwPreLeIsw/pL/zNi6yV2hvcx5JTNcpu7w12mTBCF4Eb15vuvAR6hBCx/4FEfl5+GfnjBh+epB5u5rsvx8fEjwWYAvV4P0/zol/MHf/AHvPTSS1QqD8uMLSws0Ol0Hjmu0+nQPg+g+LB0u+MnShA+TYSYD9qPey1l5ps10UgTMZ5/KNfBA6bQYJmGBGbQmY3f91xmlpMhMWoltOVQFPPJM88LrGHCsrzEzOgw3v0vqHiI236WcuMZtGsT3N/Hc3PysaKTjsjieTDgiZmSdI+Jyz7y7NtMZ32qSiOtq8yiBCNKGAxnaKWRJ99Fq5zCWeKt4oSd/inl6iJGdRFLFRxNEtqZwuieIasrSP8SkSE4PHiVTqlPRooqNBW3wnZw7aEjCii0JJkpsiKjXmozGs8gi0AI9HACvS7acMnt2o/8TD5rnuygfZQfl3v75J7FImYSw/F3SIyYXrVJ4q8xcsos9wv8tVVIdim8VdLTAl2Micomk/EUq+aQ9+5y1w64Y7qsuOu48lFHjzWcIBITKxf0J2N2Sw0mvR3qhUAYBhY2+90jqpnJdBbR8CRZ74Dk+C6261DYJdRsyqa/ysngVQ50zKrVwrs9ht6bJJfXGE375KMZpjTw3Cr3B7tMsgjFGDvzadkfbaN2pibcGb6F0oqN8gZV8+MtUIVWWN1XYHqGqCxT2v4q3d7kqfevz1O//6B+281P+JOjP0ZpxTONZ9gO5hkfiYqIx1MYdDEExJMuKm0Sz1IIPLQhEZMZBYLhdERmldmb7HKpus3pqMtmGKLG+WNz/WF0hNm7QzG4z7B6H2rPQOcNMF2w6iR2FdOuYKgAPfPJDrsE3Q5XfuULyNd+iLVziDQrFKVnmEUpI1dxa/omzmmbLeeLSOVSpGfMVMRrsx7dfEBWnLJdvsKl8hbNWoVeb8IwH9IdzGvGW9GAlu7A8T168QnaMGiEaxwnKYdenZOz+zTMJUT8yTvOPws+zffKB/X9T+M3P4n7EaOIfBQ98W/mKEJ3nmyzyFlKMnuykm0xS5l0xvSzLjuj+wC0/BYrXhuSR88nVcpAjdmb7GOdfZswiegnfUp49O0KvbRH3Wri9L+LneUYbp20/QX0uXLgYbzHZNbFmZyhLY8grHMyOMVIXGp5gnP0HfLdbyPaN9isPsubdCnu7tK1bDaf/TJ/evoqJbdNRdp0kwyZdin3TzBMD2F72FbAYLHG7sE9Nts3qSQS4S+QzSw0BUtiAwxBNtZ0xvN7sycRjKbzG3QD0n4MxB/xyXwUbFbNbdCC6TBnem6HPg076vM0578XQsDu8JAom/fzUJ1Rtd57A9SY7pCfvYzpVNELX0FNTZjO21TqDPP0e/MgtOomacXHzPaxjveoDfvM8j5Do4IRFYyiGQmaUuiSTY7IZjPG2ZB4fZ10cIK9eInO97/NfX9Eu75Ba8+mj2bqmcyMlFud+ywHy5gyJOz1GRNSt6scJUNc26cX2+ja8ziux8RoMxlP4e2xbEak8slj16JJYTbpRcyVCD9hPst56WnxY9HvP4dtqNEo1FwV7JwP01/6WZeo+wqcvUbdrZHaAaNwjTQ648YkJqHCcNol7x2zZ06QsUPJrGD4zyCTHsqp4iifmpgwGo2oeCVePXudlwff5JKcsOVpKkcdhOexEUqMwz+jtXKD08KksvgMcjClV+TsHu+wsXqD/bMj8OcbDNNizMFsD9fwWPHXzpUTTTaLNsbRd8mK20TtZ3h5tj93yEqXm7VnsDMPG/DNKjI36Hdnj923Fc0Q589QFDOSdz2zz2Kt/FnYOh+GbnZKYk6wMo+mtfi+WflW0gGVk3ttNBJLQ/LqHvaNZ0iurrB/+w71xYDJYo3Uk6jZgGgyQ579Kcf3/jdsp8yd+ib9PGclWMVkynj/LXKVkLWfQzorCC2wx50Hc7K2Il4f3iYrMs4YYKYuR9NDjNxm21nG6P0prgiZdHYxal0cu0KLJnGmkdpiM7yC1mBlCaP9PwRVUJawsfwF3hwdkpGAE/FWvosQkrJsIJSAJAceH+sazZvDV4nzBCEE12s3MISBY7p0BwMW/Cqdz3ie/TzxafT7z5+vy2TBWMOeHeL2OswG3wQhybf/d9wmYRT3yCa7DP0WfnCJJe+dAZ0LHGX7TKMEBHSKIdlMsj/ZxZQmy/4qjnAQQj6o8LA/i1Bmc66qJMpkszE7egdbWnSnAwbGELfwyYqCZBKhDIVpGkil5qpQCIZ7txBnr1JjRmgapLJGQzSZDCaYcr5ZfJyb3JtlmEKiKWOnGinr5IMRMAKjweHokGE8xIkjzOGAQTZjHMXUZJsKTeKRJn7COHoUAWTn/30yfNZ95MfB1vkwfNR2FOL9KpGoB+usR3Eww2cR+YyOaZIkr5NlimkSk2QKHXjkvoPVHSKTDJHlZJOI9ACSlQaRVcLJmpQNn6m/iJgMOens0naXELmF7Pc4PPouR9MDVPMyr5y9xRdbX2LNqGJ2jjGLKUQxM3nGm9kZY7dMY/Q9cFoMVr7M/SKAqKApNW1riVE+Yre3TzRLuSYsjO5dsAPyhS+iooypITg43cV2bILIoyw9zFn6YI3/caiIVaZ+Dd/wGfdTxny0ijhPk8+rrfNePM25YlqMuT2YJ0J0hkMuVxSTbEJg+BjCxBQ2AoFJiAmMkgRIHnw/pAHCYqD67JwdotFMKwlVs4E9uQ9nr8PZASI5pcgVx51jOq1LDLuHKFOy1gzIxj2mkykHcZdBesbUh+n6MmkkSe/cw6Pgm3/2/2WLJgvlBs2BSbJdISgLYhVQ0ERFJlVZ517+FukMlgeagfToDI44Mcq4rsu4d59CzTDzM6a9A9TS18nqz6A/pTJoBgENAphBNxpf2PhPmbv9e9TsOsPhfE1m9G8TRh2i8lXU5GEfRswDzabT5LFyez+WGC3Wc4UE/vjeN/nG0q9+5FN81vbKj8JPiq3zUdEojuNDhumQRX+RilnDznwmUYLnOMyGBZEYPeK7KRCUqGPmJq8f30LainiWcaVyA3+0RzTs04kTDN2hhM1EzOiKCUfRCYPZFFMa7GWHVOwaEx1jpA7d4YhL2qfY/y6e1yYVkv3uPlZ3j/Ll/4ny6QEk5+tp54jCZ65S7F3CKCtwKsT2FXRnjB0dML3/R6Tdt5iUFxD+JqlUnKg+EccsBJssfPMOJA/Hs9Zw+/gOR9MjbGlDYtOJBmT53J7vGSMSQ3/m/uxPY3x9mL5/weeXpx5s9mu/9mv8vb/39/jN3/xNnnlmLmv7xhtv8Nu//dv8lb/yVz7y+V555RW++MVHM3dfeOEFfvd3fxet9YMF2Xe/+13+9t/+2x/p3FrzuZm0Px/XInCvVBG9uzRmMXrzeWbDIbVeipKC/dkuZnSMkQ4whYE9OWTXrmBORmyYc6NXa6goF//qNXSSUsZld6mMWQ4R44C24VKhhNlYIimX8cIqrvARs7vo87KBUXqf4aRP6mYcJEfcnxyw7i/zUvMZMmFgVLfI3QbCOkapCdKvo4HD6QG5UhzM9qnaNZrWw+AbG48r5esUusAWDkX7C8jpIdgVmBzDYAchJObSl8jd5oN7+eyfyafDj9u9vft6jWKKQD+onf1hEOkANe0jPAM13KdvrhAYBiIvSGULUV8gO30DdAGAN9NsNTeZDv4EUVgc3tvnqLbJmX/KF+ov4YiHAWfKbSKNHcqiidO8wn50ylCCrixT0wKjfoVYZazJKmFrCctR2L0Z1LcxkgFL5Wfx619ir/c6VxoB1g++g1z+EvzphOiZS4yaPuHyBlPDpGyXMTAp2RV2p/fpx30AqmbjYSmVD8Ekm5Cr+b0OkxEV49Fgs0ynaDS2eP+sGSOfoEfHgIbhAaSzz23/etrX9V6/N0gGpMXcydWL+2wH8/eYLTxalW0MFRPMRghdp+iOyRol7tsDsiJlrbJM6WTAjS+/yLFfIIWkabZZDBqsT/qIzh8jqmsklesU5MyKMa5pEg/20EWOlUyIez8ginqEZsChDDmTYJGx6VYov329SYJz7xjD6KCOTmChhFaKrOxxOz9gb7xLtWRRS3vo5A768Nu4UtBq3CAzq1i2yUZwCaHk+XsaPBnQ9hcYZSMWvSUKPDI3ZDy+h2EvcLe0CpU1hr0fUrUrVMzq57If/Sh8FmPj0/zNH+Xc7yv9/n7n/RDfU1o/OExp/aBU39vvDXtyH7q3QUSYpTVsM6RIxiz4C6Smiy1dSlYZUwisyT49rZHJKeXyJsqdJzZYQpAf/jHF9Jit+hXG5QX68YhZ8hbP2yXsPAFToysmubRRdw9QKqO/3kTGBxykB4RWmSxY4BmrTinaRd4949n2EneWq1iZ5n5yijvtc2fQZ/vyz+PJ8MH997MuR9MDQqvEireOFAapt4pVzxFakZU2nk5f0/Ltpn/8T5/xu+Dz8PsNt8lBfoBj2PhG+J7XIyX0T79Db7SDFIL18jra33z492SInnYBEIPd8xKwEpXnWPUb1JI9vMaL5M4yVnZGGthEV7ZR/YC00kCUSkx2bmEEVWLL47Sc0+0dYwuL7cZV/NoCjfUmO/kUpQtk3COY3Mc8OMVtbFMVC1S8Sxg59AT86fgeSoU877fwvRbl+iUMJFn4eL+L1DzI2JMf3mb7UfhM5qXPEZ91v/+8tWGuc3and5nlM5aDFerWo4qp79de/bSLJwosyyHXYFs+QkiqTg0DhzCdIdMpg+EOrco6lrDnYr9GAP484EAC6/4lci9lmA94rfND9qZ7CK/O0sYlFhhC+wb6+Fsov07WO8Rf/zrV17+LsX/EtRefwbnx81jlGsfRMYVWrAbr7E93mWYzpkSEZomaNV+/itkJ6twxqiY7DPIh/bhP3a1jCOPBvQqM93ydZu4CVvMm5BF5ae092+ez7mvv5LO4loyUg/EBYcnhZNzDrFj4svTEtZMVHcHxy4DGbFwlLW9TeA6zZy6RzzLUaYJVbRElKb5ZJ/WaTOo3SJMJy5NDonRMkk8wggrKDDiY7XPDWyFKehxPjxE6w15yaFgtstIm8xWhIC+t4013SYshpjAwsak7TeI8RdklapXLJOMjwtomgeGh9/+QjWxM1riGEV4CZcyVioWBFJK4GNOJB0wmq6wGdYyiYGZa3BveB2CrvEnlfRKYtNAU5zaaKQxSlVIyKtxs3JwHw2nnc9Onfhz4Ufr952n8eiLEMioYWYSe9hB+DT24j9vYRk9eoXv0HZxgiWgRToVBaJXxzoO6fDPg9eSHKK1ZClY4mR0yTAZMijGd5BRDSHwjpO0uUrebTPIpkeFhSYNpdIaFxcHokPX6Cqa2eaHxIs63/4xkeZF7qxbmuEv7q1+gfjigODgvzTY+ROcZIRZfrKwxNH0qvdt4ox60bpB6K7jSwzYccp2RN2+SOEtYnVfQ4xOEXye1W3jLX0dPDsj9NpYMWDAKMiGJEARGCaU0kZ4ihcQVjyvj5qTERYxn+B+qVPtH5fPUR97N5/na3s2HudZOdsLp7ISaU2PRXUF8hKCSzKqDVScgpxEuMK20WYgdiqrgfjUhik5Ye/EKoQsTx+HkixtkKy16P/wO3sDFW3uRmuUSxS6R9EiCNgUGRuUSSsxL7HmWy/2kx0gFHE+PWKi0sYoBxekbWHaAqG1Q5HVu9F5Hnr5Me+El8kkX26sjBBxFB3SjLt34lEulq0RFRDq6i1sIVNQjmR1goNlWTXTbxioK/DEY0Xlg2I/wvA1syucKVz8ufea9+Lz2+6dxXYYwEULOKydIi/vDe0zzKdNiRM1p4hsBG/4W8t1qvefEKmKWTYnyKercAi7U3E+khQkaZJaz6i7RrZYoWSVKe0M8u8S0lCCyKUKWyCQE+ZQkGTN2JoxXKkyyBn5SZ9C9i225iFHCTCckl0r0bv87PHWZhaWrxNLm3vgOhYKfX/kK3qs7iJpDFO+RFBUiNWYxWKcUrmAme1ij+1B/jmy4QxQ0SQ0PV3pYH+Cj/yT4PPW1z9O1fNIorTieHXK5dPXBusw8+hOUGVCUNx859sEaW/9kxJqBxKxeZS1NeLX/Q35x8aMHm73NT2of+Um8r5macTw9AWBvvE+pWmXF26DtLJLqjKmacBadMs2mLAUrNKwWh9EBnagLKEzTJLAd0nxeIjtzK7h2mU1RMJkeYRcZYbBCXMywTRtDGEhhUPcbvNW7jW96rJbWcaRDKRqTSBuyBNs0GaMppMkoHRNWt5Hd1xGGCaM9jM4tZOsGI7+NFa4i9XlpTIDhPhNpY1ZW8SqbyPpzOEKy2/mvmKUKxYvb0FiCf/f/g/NKfYVjMcqGHE4PcE2XS5Vt1oINTqMTHMvmcHpIoQvWw80nrgGeJj+J/fCCj89TDzb7O3/n76C15h/+w3/IYDAAoFar8eu//uv8rb/1tz7y+W7fvs1f/st/+ZHP/uJf/Iv843/8j/kH/+Af8Nf+2l/jX//rf00URfylv/SXPolb+LHnSdnbiY5IipjALD3iiIj1jFSlhEYJubmJGW9BsgDAcvtFinjuqpyutxlnA5ApWdpjyW6QuFWyIiMzFOnWEmZQxxzHHE/voHspRqlEXm/SGYxJ8j7Xtn+RJgbHVonvjF4mcEpsETAuBrh2GaQBWmHU1zBwaJqa1FaEQY3htE9Wfw5R2iZxKwA45SXszpu4gx1a7edQ4So7w10afpMom8K74m4MTAwxv/fcqs5LPQDOeG9uqGmFyJ+ciX/BZ49AI1AYcQdx7qy3Fp4n85Y+1Pd1ZRFjcxsjS1hauITp1VBKM5IWwhb40sW+evWR77SZofIDjuQAHR8Tmj63Bm9QMsushesExrxud27XkCs/B1pRGBZBNgUFHcvDL21QSJPrpUtEszFpxeflyR43ltZYFGVCe4tCWfT0gBBN355S/+qXqFiLiP/HX2FfdMjShImTo4sZVmEzLgZ4xjwYYu6IFGQ6ec9gs1HRJ8ojqnbtQZBcySpjG6cUWlFzao8cP1Uj7gzvALBZ2qRs1h4759sow0O6ZYiHCK92XsLhcZWECx7Schdpeg2SImWzvPlIBmvJqEHz50BosumUxDni6LJLHk9gFjP0KjSvLbLhN1moVskqKbnOqRUFYnwLgGJwn54f8oP+a0RZzGp5hUvNSwTTMYlp0zdd0mRALBNeS2bsqYSGDKkXEyqbG/j/l19HIxCmieUn6NmYIg8wnZBofQFXneA7KWbgszPZYX16Sth9hZOoR8m0qK/8Ii1n4TEnqUCy5K6w6C0h9HyTM2t8gdj2iZFUpYMpoO0t4Zr2RwqevODHkFIZ89q19/zbeyHabZxf+qX3/BtA1ayRhxm5ymk6bazkDHH8PdAae+F5xOAeWuW4RYKbDdlzy1z2m5xlMxJMlr06m+YlUp2QzPZ5dec/gxWwvPwsYVrgmz4eNlVpU/aXsHNN0y4xjscoFIkdYK2/QK9a5jRsMpQOrWf/KtlkjOdIsByW3BUsabNWukzJXce09sn8YxxLYQ1vY5V8srBKdGkJK/BoFQNs6Z7bcJqD6QFZkZEUPWpOndCooKSkGzSRGATyg52QOSmZynCl95E2NS54MhpFP+uRq4y63cAUNg2rTblWxcBA8mTnN8yDIqe2RzfuIk0XT0e8szhIYYWYdgDphDSokFFgmiWspS/Sm+0yCS7RTyQboqAbd1GBj5mdkNgJcmMBz21i2BFIWPCrbN38WRgs4Rcm6eJlbu99Dy8fsVTeIookS0hMY4pcatMImrj1LXRxHoxvzFjOcywv4P74PmNrStmpsBVsc+5uecAw73H/XGVwo7RB1fpRynw8BT7mvHTBO/icteGsGDNK52oYJ7NjGtX2+yiHPCTXGU7ao7f/TdpCUN38FbLKc5SEgSVsUhscw8CRFuVsjJ2laMN7hyNOz4eDFkgktnBxpUtgBjSam6RakFe/xPdq+9QSi8rV57l78j2C+hWqjRqzzRb1pWVCz8Gqt7ifn7IkLzHIegyHPaI8YZD0aTuLSCmJ9QxXeGinhhAGk6LPUW6h0WxWNnGkiyGseTApkneP1XeikaThxo/c9j/pGBg45ttKcyP2x/PSlVcq1x5JSgIQ+Yy3t4ZENgY0u+su/b/6ddJ6iUA7ZL5FYJeRhcXU0gyFyYpXp8w1Fgf3UNLg1K6j85i18iYRFqgCJQTCrTLNJjSsFhE5R06Ab/qUsFkPNhm7QxAKLQpqVhO34nJr8Br96lUmXo2eWWGx/zJp/xYCwbLXRpSDB9evhINa/BLx6DYx6wg9xdp7habZoFuuc3r+fstU/r5tJrRko7RJPz3jcHrE3eFd1kprNOUWtnAfbJ4lKmKQ9XENl4r53oqgH4SiIFHRO+ynCz4r5jZSF6ULQqtMWiT4ZoDJPAgkc9oY7WeQ+ZTcDBDBAk2rTWGW8UvrJHmCzGMOZ0dY4ozr1WeQSJIioW610MAkH9FLuuxOdxACPNNld7TD5epVDmeH1OwGK8EaR9MDAtOnKmqcRqcsBkukRcYsjTmbdVm5so3xf/tNpt4ZIvA4GvVZTH028zJuZRHlNRGzM7QwsN1FakkXK8sQZDDaRfgr2LiEjs/x9JhBPKBhtYlrVxh7IdIKqSKp1V+EYB3fDCjPOtB5gysS9NKXUTKgl52xO95FILhUuUTJqD5oz0LnvDW+RZwnlO0SW+EVxPvM6xd8fsnJOJocUeiCk9kpNafxMTYWNQYmG/Vr6C+WoSgYB4JsfIeKa8PoLqi7TAKfzp9/kYEZ0772f6CX9jCUog6U6ot0tSZvPYfyVhnlM4TO8Je/yCg+pZ+cERgehS44TI9QSY9SUKHprSG8NTb1FAY7VMrb2FGM6S9wrXyZXOT8t8P/SJzHVOwqkZ6SJTE906SWDRmphEE+RPs521ee54tCIQIDPVEYl+fVVkS7jRYKtLjo5z+lOMLjSuUKURERWAFv9t9EoejFA6p2nWEyJPNTHJ5QblZodsb3iIsEUxo0gzqu9Kie+7kzfxmrDbjLlGcWXxEaoxAYjXn/qzpgy/t0siF+ZY1J0mA/7RD132RSv8oPyjNWf+YFntO/wCydkA96LC5dZ5jdwxaXyUyTNO4x8UfEWUw177N37/dpGD6Nm3+Bjl4mzVKepc5qVkOXqmRLzxIG6yTxkBMd8Xr/ZRAmLWeRzfImAokrPN7Pnr/g889ZfEKmM5rnCa1osA7/kKJ2bV6+7yecon6d7ZP/xp+4r1DoAuOn4J5/2rGEhSkNclXgme4Dv8S0mLAz3iXXCbZlIzA5nR3RqrVJircVSSU1p4phQhBWyXXGK9MDgvIS23mZcdTnbHrM3sm3EI0ZUlmslVepGHV2Z/dYDdfIdMog7bFVuYQhwMXBNDyy2jLDyTGx16RhunSlJlj9Ot70DE5/CMCg+33uBMs4hs2l0hUSFQOawA0whoLMKeM0n8c36xS6oLz9LOL/2mBw8Kd0Fiss/YX/O87ePBE321oHBVuVS0gMfOlhC49SWOEkPqCTzhONe0mXZfezDTa74IJ38tQ9KoZh8Fu/9Vv81m/9Fr1eD8uyKJU+vjxep9OhXH7UMR2GIf/sn/0z/v7f//v8m3/zb7h27Rr//J//c3z/YvBlpNwf3yEpUlbDVapmg0wn3B6+Sa4Kyk6JS8EVQBDrGbcGb6K0ouHWWVvdwvZ/CYZ7CMslX/oqhTFvU6ETet0/4o3BayxUVxkKB8eyCKXECGt45TWsVgPdGTMYnKHqAXeGd7lR9LluFORakUhFr7LF4WQfDM1gdsDQb7M+2YVRD6O6RhasYJhlLpXHZCR0klMOJoc817jOuncFzh2ZQjBXeJAuTVwwK9TdSwRmibwoqLut926kd6GqVxDF6wg7IPMWPoWncsGPilQJ5un3IZlgOi7ZufqYiHvgLmIWY5S0UfK9S+5lpUXkzf8RqTK0GdKfvMkkm3A0O2DD3MDBY2vx8iOO6AyF7eYszQ5R9nP8oJhyqXqJTBWcxafs5ftIIdkINzGlxf3xfZIiYTVYZqpHvNl7kx+c/YBfXP0GgSxzZI6YOiZRZnJcChHmCo6/hhCCs94uIvRZvPp1mtLFKG9wUowRswEaA+lXUFqwN9klymdIDFp+m0E0pGyXceST579ITbk3vIdGM0j7XCvNFSdd4XOtchPgMef7JJug9HxhPc5G7x9sJizyxS8j8wm5VZoHjV7wvpRkhZ9p/wISgXyP17TWgsJ3uZ1GTE1BR8Sst7cI/SUKaz5PWYB1XtJPiwScEJIJsRdyHHXYnxxQcnz+695/4W64zi8tfgk/HlNMjzFXv8yRSvFFgTfeY628Sskok2wvE22tc398Fyc6ZkP7eM4aWf0mGolHTnuiCSsNIiPnje4btG0HDIPUK3MwO8ETEZZ4/L4Uiv3ZfYbpiJbfomJWsU2f5cp1Mp1Rw+Do7FssGDY9Yc/LPplPcBZd8BOBCkIIPrrSUd5oQ+P9y6ZLYdC2HwYii6QP50qORB10sACDHUKnTqt6ldHslJ1iytnsiM1oQB53Cdo/i2tV+b7XYNh+hgmaeHqIVKfkquDLC1/GbDyLGu4QNK6R+y0mvQNCu4S065xtf53edIM3pkd4Vsh6UONKtcHEMHhLZWyZHhvSwo4iRmKfHa9HsW7T9lpYsU9cRDh6RpqOGeRTvnf2HW7UnmHDmwf0hFZAvxhgSgP7PLCsm52xP96fb0pVt6gp4z3fjTkpbw1vERcJC36bJXftIz+LCx5lmA/YHe8AkBQxa/4WANb5Rur7ogV5/TqKAmGH9BG0BBRaMcr6CCGoLn2FYbzPbjxCDF7ncvkquVvhz0Z94tEUT4dUvCoZGWfMsLMzzgKTrOiwVVljnDn4bovTksdm/TpGY5kQCzV4k43lJfalhbR9LjtXOBzewRGasqEIVp8lDRYwihnG9JC66bAqt5kWU5I8RQPTbIpCPRZQF+URb+sMRsXscx9s9nHnpQse8nlrQ9fwsaRFpjIqTvVDBZrBXOFXzkbUnRoFBuAQUTDLRziGiys9DKeJISx8GSKCNRINZtanmB1wqGL60mGztIV/rupXMsvU7TpXSmuYec5ATJgttHGdFoexT1atck/FLLmwvXYd8oSsssob47t0kw5uVmWWzkjylKVwHry/Eq7QH+/iTA6oBouI6osYa1+nP73PoEjI4iNA0PYWGedDdsY7WNJiq3QJWzx8NwitMIoJheGhL4L9PxQSg63SNlagyeKC2XmmcqoSHONR+zX3l7GCHrrIKCpbKBT9dpuiWec42iWwQnYnO2yV64SyzKXKFgtGiIlNbtWRq79ILgS+0GyqDJSgCBZwttaQk32GwIpbIdEz7k/uchadYUiDL9S/hCcD+mmXl7vfIy0Sfn75F1lRLrXxASOhORWaJbNORxVUpInWBalX5Z0h60JAYVWxSuvMpjvEw/tU0gFKF9TzkEFpFYGgdj7Hm9kIOdkDu0QarPHOzdBAloiNCFu4KK0YJH1g65Hf2pneY5ZFCARXq/bHUsbUaO5P7zBKxoR2yKXw8vsGfV/w6dLPeuyOdynIQWgMbRFYPpdL1+YJD0IQh5eR2ytIlVJYZSQCp/EFfG2TWyZvWT5a5RiGJCFmZ3iPRMc4pk057lOaJCSmy2Zpi0JkTJIpqU6Z5TMW3WUEAls4NL0WjnDmimfOIhM14IfjV1jwFikKxfTqDfpZg/5Jj1p8QrnmkZev0fNbOO4aShf0iIiKlCLew81TnNkOS3GEYT9PVqRow2IUj7GEQ5THJDrieHbEOJ1APMSsuJSMKr4379uifxetNYaSiHRGYjWY5fMEPo0myqNHgs0yUuJ8Xo5nms1QuniQWPthUbqYt590L8bGZ4iBiWd5TNIJjuF8uHXDO5ipCTvjexjSYGNxC2dpvqazdIY9LmPFXVwvprAqRPkxR9UmibKoVpbIZi6+VaFTxDTqy7ygLayoz0Tvs5MMGRV9bJ0RRH2eMTxif4XQbfBa71VqXp1ockiltIDhtkjiDCVdisomVu0KeekqEskwOaPu1rk3vMdquMmysBl23+LMb6Hb13lteI/x6D7PhKvk7WVMs0KzWaLTGVOcm2xTNWJn8EMMYbAZXsKRFz6in0Y8GT6wB9bDdbpJh5IdkmQpZbv0vmPnoe69YJpNGRZjrMCmYtbRSLJwFR3MyzS/PRsWb39XwmFRYtA7pbA8FtMR7aTOtLRCxwu5OztCl3xyX+KKRdaufoWD6RFZ0qCV1mlJEx3U8Sf3WVAp49kJpuOTGQEnxT32BvcQTsj6xrPk1gr70Q6jyZjl+mXKGo5n+4xm+0gMFjzNa/0fYmCxHC4/4vO64MePg9keAE1n7t+Uo3sYkwPStV/5LC/rqZFXr3J559/xX1XMvfFbXC6/R8LaBZ87xPnS7qMqXlnC4UrlGlExw5YWORkmNrM8wpQGJ7MO48mYtrfIdvkKSmmW/RWOOcQxXZacZdqtKp3OmP3ZLoUqGFHQ81pov4IWGR3TQ8Zdtt0l7O4beP4Ky5bHWJ1wGnVYTCdYyZQsXGWXgl42QhQp6+0v0jQC7o7vMstmuKbDTW8J0zBB5UwsH6UVUR7Ty844mhxjGgZxNqXRuAGGTdut083OCI0Spa1n6d27Q9+FqRHjrVeofeEvnreEppHMVV9bpoN/+G0kmqL9Iq7pIRBoNJ7xuL3zcdv+ggs+CT6T9L3XXnuNf/Ev/gV3796lKAq2trb463/9r/OVr3zlI5/rlVdeeeLnzz//PP/23/7bH/VSf+KY5COm2dwpcRadUis3SIv0Qbm8WRahhUZoQaqSBwEls3yGEJDVbyLCJfp6xiQ/xc4dak4DSziU7DLL/gpH0RG5CS/N+jTNHKf1RaR4aNQv+cscx4csOiFe/x6i+yquNDBGx0TDfeoLL3C7extLK5bCDUpSQJGixieo8mUKcjKdkumMSRxRsxpEScyJPCQvcpb8ucQ9lQ3ovAmWS2HXsYXHdnB9Punqhw5NoRXWdAeKlDxcR71ros6cBmLl595RVuSCzxtG3EXPegBoZSAsB7RG+YvY47vQu41hWORLX6EwHwa3PunZv/38C6VQukBrRWNyBJNTrCWJKj1UN9NIkup1RO06TZ3zNT3h/mBnXl5SWrizfWTcJxcQuwtMsym5zrg7uUvZrrBR2gQETXseHFRz6kzyEbGa4Zkug7zLcf+I1WAVARymfazGVVbL1xkf/AGzzreJjr+HufIVFlH0a4tEeh5olquCwAhxAw9TzEucCPEkY+PhB1pp9Fyzat6u7/GKKFsVOrKDRlFx3jvQ7G2UsFBW7YHBcwHkKj93aDy5Ucx3Sy8+AXWuUmlLjyV/hY1wg1BWn3ysdMgXv4pRjJGDN1g4eYUvBk1eK4ZUnDKJyomiLtVhhxoRzjAmcAI6dpVa7QU2S5cJ0wki2mUoNVk2pujvMAiX8OIIo7xObpZxh3dY7d1HOA73ygs40uVM2GyvfI1e/y6yssqt/ptEpZjLwQ28d2TlRsWYs/gMz3S5M7qFLwNCq8Sl0hV8AoyjP6Y27dBN+yyt/hyBWXqiKt8FF3wQigKBfDDXKa+FYe2jtUIHiwxMG8MLca0GjuFSK1KWoogNTJRp0sBBzk7Iy2U2ylc4STpUVEFol7jTewtbOgyTEWvtr6PaX8WRDkfZDlWrjlKaaTbBthrE5hDTcKi7FWqD++jCJEDw7NpXENpAHnyTqBjRORlyL2hQcesIDVer1xnlfQ6nBxylR8zyKb2ij2u6LAlJadznslumX9nGkg6zYspeco9JMcI0HKbZlMnZtygGh7S8VcTyVx95N1rJKer021SLiGFli0HSZ9lb/9BBGBe8Fw/bT/F4W6Y65ig6wBAmS+7KY5uCS84aRa1glsUsOAtoDb3sjLT7KjLq4bW/wJFKydGgciIVoYoCz/AZZ31meYfutE9TxdQwCNtf5LjzA7RT5XUnQLefxXBbGMffxhEOm5VFECbG9Ix+5xUWl78G/ipREXE3+wF70qISNliORtglkKc/oNN/naRIaGz9KgvBNVy5xySf0HRbJCpmko8pWeUHigw1p84oG6KUpmp/fHWaCy74uNjC4Vr1OplKcc8TM4xiijnZA1lH0EQ/psSqqUyPMYuE3Ksjscn8FreHt+mlZ+SqYM1fZ7N8CW/lZ5FFPA+MUCnG8XcZRUfofIa99BKDtI/vngfKaElFmzCdMtApy+E6fenSz7p4XpWBiqhIn1TnnAbLELQZZyMsw6ZpV3kmjegN7iNbNznME5a8ZSQmbv8t8skRs9EhFW+J1F3G9hbR4/s03DqXyttUZIP7k7fI1bzkxDgf0bDcB/dr915Bj46RXoV84SXURcDZh8IWDk2/xMCdclAcEJoBvvFoYJRGM5OaSW0d3/DxZQkJLAaLnEyP2QxXYXCfkoJCZQg5T0Z5W/FJYNIoX2GQ9miaAZa0UTqnNjognuxQDpvYpTX2R/sIJEfpLifTUwxhcKV6Bd8IOIkOOZ4cAfDW4DahVaFklWiaAYFQjIWkXLlE4bRwhMB4x2bPVI04mO6zFHWpTUcsqRG6sop5+F0KYeG7DbatKmhN7rTR0kSevQLJXFHQWvbInEcTAUOzhG1Y5Kp4TGFb64ebwhqN+pi2Sa4zJul0fg/plEynF2uJzxB1niyodEGmMnxpEecJBQXmO+bgd/prADK7gVj5ebSGVtHHy4f04h63Bq8hhYVWgkUKatM+cTEjsB2S8jYLwQL38jtsljZxDJu1cG7n7kzuMc2mWKZBzalRMevUjDYvLXyJe6f7LJoW+vhPcEzNZppQTDokKqLubRJa2wBEasZ+OqWlM0Y7/xnHbaDDFkm9iZXkGEkP5S3S9FucTE+oWR6VyRF5ckJqBiSax9SZVGkVkUyw1ATV/SFOEdMIlxinIwxpULUfHSeOcGl6TYbJgJbf/siBZhrNzuwew2R4EYz5KfN25ZH3al+BYCvYZupO5iVRP+Kz7CXduepHAcN0QNvxEGLub7pSvgbBBLeQGFGHxWCJK1rT8xo07Ra+8Nmf7eFJn8HkjPpwD0uZKDWGxiqvdF7m58yAdLgDWlOxS2i3RttfYG+8i1p4EVm9iT14A2O2T9y8SVKkOJVtAiExihnB6fdZjc5o1Lcp2w1KwwMGecEk6VCEDWZSsZJN8Y+/izcZoZa+AjwqWNCNu6RFBmSM8iEt+2Iu/2mnajWoWg00mlTHWMI5V8h5AlqwWbrEMO0TE3Mw3kcIwWQ04sX6S0zyCb2oQ8kuseAsk+uMQdbHNmzKxnzuTSTYxZTy6XepeFVU+0X2RUZZpxjSpebVqCYD3KxDZphEeUI9S7DynCIbIm79L6SGSz1cpdm8Siea4hgOI9NDq5xi1iNNRyRmnV7cB+AwOkOWVhgVM3Kds1VdZZgNmGYRVavGMBmw4CxdBBz8GHMw28MzfAJzriZs7/93lOFR1C5/xlf2lDBsFr1VfKX4Qf/7F8FmPyZM1YhX+z8ANDdrzxHKygd+5537lY7w6BVd7o/uY0mLK5VrNNwmk2JEoQvWwg1MYbDoLgLgyYCt8MqD8wziPqdJB892kfHc72+7C1ibf4n9weuERULFqVAe7BNmOVbnNjWvxYaesBy0iM9eQ3kD0nTIiWmzOz2m6RX4UYcwDCjNjinlMVOvTWT6+CtfR6gcoSbI2SmBFZDoiH7WpSZrRCpmaLqgM5LxLnGe4BgOC34bq3IJZ3CXst9iYroYRQ9LOngiYMlZZdFdxum/AekUDcjZEZXKNS5XLARQmZ0hBzuo8hqZ08bMR8izH4AQFK3nKYzPT5LnBT8dPPVgs//0n/4Tv/mbv8mv/uqv8mu/9msURcH3v/99/ubf/Jv803/6T/nlX/7lp31JP1X4RvBAjnKevQ2+EdLyWozSIYv+EkLPDfDQKNNw60yzGcvByvmkL9krxhxPd7GH92nbIcPaTRrhda6GN/Gkz0Zli2Byyuzo23QsDycbUyx8hYaeGwU1q0nNbjCyK2STE0KrAhT0e28RqYK2eY8vBGuQRjhKYFo2YydnX08wo12kkHSiHqZhokWBiaA5O0L3b6PKa/QMl7azRBKsot0KE50S5QNqcl6i5N37e/ZsB7n/R2B6kMekjRce/G2Y95nmEyp2lYrSyHSIchu8e3F7wWeLskOkYUKRk7st8uo8IExLC6v3OmiNzlOMdPjohnp0CGdvzP+dxyTvePbL4TL3Jm/xXHkNsf8tSnYFs7dDHqyjpEusZ/SSLjVd4GmIJnuIZMhzzefJvEVUfMRZ53UKwJc2xfrcGDqNj6g6NZIsYyVcp2RUqJwrg7nC50p4k2vlm+wVt/nDnT9BowDF6eyMlvQopzO0sDCEPC+7Y+EYHm1nkUb1GqmKOJweUbZd4iLiZHoKQOie0Yk6rASrrLobD0qieTJkvbTOLJ9RdxqYxQxjeBekSV7ZRgkboRVmfAzCJHNaeDLgevUZ0PojO7sugFExYPf0FklUsBFcwhIfXM7uSZhYbJY2GaZDSlZ5XmLznFjPOJoeYJkWSmkUBSvuIpXxDs7hn+FmU6rZGGPt69yZ7BIaIXW3gRz2qWJidN/AqVympG3y5kuYRYY4/j6oHF9HeNU1Yq9EZNkc2SYNw8ROzzB6b5JjopOYhXTKi26TyKlzmFUY2C7H6RAV91AaKmaddW+uVKCF4jDeY5j16McaaQh8GTLNZmQ6xRQ+QuUERpnAL4G7xEinD1X5kj5Xyzc/sGxCTobW+oHi2wU/WRTkFLrAfp8xNS767Ix3cQybjfAStnDIrRpq5c+BVoyIuDO4g0az4AtacgkvG1Mcv8KStHGVIjfqaHuuqls1mvwP1a+SqiE/zDooUWAbNk1p485OKNwGWkDZLnG32CHKZ7R1i5rR4GrlBpfLlzEx8aNvIuN9EAZKSzQFk3zINB9iSQPHsMmKlEpYQWuNic1qsE7FqXIcHeBHA6rJBGvnv6PtBcTklNpKgx4Jrw1/wP5kF88IKNslqnYNY7DDJB0T2EOq3ZfJhUNRvUzh1BC9t7BzhRX3CP0Wbu3GRaDZJ0DFrLNaysmK9EF26js5i0+YJQPCdEKkM0L/USeiIUw2/cvzTfbzpAkrGxF3XkNpjVKalfU/x/3iCMdwCc1wvmFrBDxnrWB1dnBHd8jjUwJlYDll/M2/wN3oBFfY+EENJ1fYRcJR0mM0usv6ypeYnXwXS6eE0RmGltSdLeRiymnnFTacGiWlyPIpST5hkPSZ5BMGo1ts+ivzks8qQQrN3dFtMlVgG6dcq9zEwCQoMp5NM4TpkmuBjA7Rpj8vZ3/BBU8JExtTPrQL7P5ryNE+qAamd4XUfVQVwEz70LlFUYzJKGD9F1BmGa2PmOZThJbk5ERFhGPWH6hHChSonFAl5EVMAvjmo8rDS6VLlOM+N6MOYf+AePF5DtWU1ycn8znbDKn6DcpuiCsd+iolMEJWrRLdgz8j1REcf4+t6/9Hls1VkBJhethFRClPMLIJuFC3mwzdAZN0ws5wlytVB2UoclJcw8c3Hl6X0Cl6cgZoiAbIfIq6GKMfiZrVoFqtz7OQNRj5BCMdkNgB95Mz7o3v4pk+gVHiWvU6jvComFVid4o53SOfHLNmOlhpQlrfoCRD7NFtyKZMSi2GGqp2DVPaRPmMisrRw/t0pjsMe6+hlp/DHx5iOFWqpSajdIwr3bnCkgnL/iq3rNsIoObWOIiGqPEBLb/NlYWvEFklTG0hHPHIZoCV9ZiO3wLDZdq7jWuGVKTLRGt0/RqGU4N0BuNjKDJM0yGrXAX59oavAPH45q8jPK5VbqK0wpaP2+wb4RbduINveg+UAT8qpjBpeA16UY+qU3lf2/GCT5+a3aAI5na8FIJBPFe6/jAJWA+TQiX70wOm2XyT3pYWFi6+4TLNJvSSPq65Sjtso/Q8eH+SjrlW3sSdnaEtD0WGEimHsy7jdIJv9LhRu8F6eYMgq9O99/+mMzpACsFqbYWDiUHDXaHsN+ikA3q6Q8trY0kLY3LKoh2QTA+RYQNZAIaBsud9tm0tUa818Uc7iO5b1MgIyxbKquAwL3Nsj+4gJ/sI00aV2hT9GQqgd5cwWOJ65Vm0VnSyUwpV0HTbWNgIJKveBqv++iOJth+WXGeMz0tMXwRjfnpEWcTt8etkecZaaeMRdbp3YgiTsvnkv30Qb9sZAoFneszUhP3pLrZ0WPXXMY0K+dLXECd/ihl1WM0m1MrLvDXZxxEeoVnGFCZKa/IiBWHiGz4qT/BMn0JplqwKTtRnPDnhQHosllZpe4vUrTr2aA892KedHDOLOgxKC3SSHjkGrahHKctQGppZBHaGa9iUGxuM0gGZykjymCAeU7OqkGfIdACsPLg/qVLaxQx0gaFTqsWUTnKMlJKa1booq/lTjkB8qLlLCMFMj+kkHQ5meyit2Cxd4mC2w+H0iGk+YcFfpGrXOI6O6cd9QqEpZTGWEVJvthj230B3f0ikbaobv8TXlr9GZgZE+RSdnJKe/BG+KqhNjwjWfoFBOqSkUlQ2RRoGJhqtFJ5RYWXjG4wMm+ngdS41rtIUBktmGeIuNcOmX6SU7BLTNKJs1qiWGqRFhCdLDNWYgoyW274INPsx52C6R9NpIc6Nb3v/v1G0noOfon0Y3XyWy8Nv80rnT/mrG//zZ305F3wI9qc7HEz2ASjbZa6Xnn/f48dFn4PJIaEdsOyuYUiDwXlQbaYy4mJG2axxJbyJJz36yQDLNNmb7rDgLePJ4MG5Eh2x37uPHpxhWj43as8C8oGy5RdrX6XQOZZwyKOYWXwXOzrB9FvURMBYJcxQJCrBNWykoTEMGGZ9FsUibtShNj5inI5YNSwc4VIYAgxo6TJ1p0WspuxM7rOuNZXO6zQb1zh22ziWw9543i65yilZFfLaDZpuHTBROkIe/gFJFuMsfg3pb8xjNOwy8zWzeLAPERglzLSP6Lw5D0JLBsjVX0SO9yAeAWBM9ikq1z+5B3vBBR+Cp/52+u3f/m3+7t/9u/yNv/E3Hvn8X/7Lf8nv/M7vXASbfcq87bjLdYYnHy46V7x1Vv1HVY8kBmv+1mNqSLnKqWYzht03yLw2ARZZuMVJfIJnBGy5l8mw6ZqvM0wGeGGMzkfEeTw/r0rIpvfppwOoXMIJ2xjJCCUlB+mYFb9OuTtBZDnSbRO1vsjx6FV0HjJNRhTG/GLyImezcolKPCLrvsFZ1MXVGVHQJFITOvEZ/bTP0eyAtrPIyB5xtXz9kXsRaMzhXfTgPkiJUXlYJirVEffH99BakyQ9qqNTyHMMN4Tmr35aj+iCD4lU8blSVonCLKNXvo4sYnK79lCBQAOlNUhvzRXuHlPhem/HwySbQGGQCFgMlwmVA3aAFjYzNeHW+DXqCvqH36FwfETvHkOviVWkuBt/GWnWWC1tgFZYVp1MBFyr3SBwPOIsJS0yalYDT3porennZwyTAXW3QdWq45oejmnzVv82WiuerV/FP/wuphbIXOC3v8qCBLnwIonXxKo8C5gcTY+Js5jQKqHUvLOnOubO8IBZGtGZndFca+Hx0DFfs5rUzv24Ru8HMJwbP6bpkoZb2OO76O5tQGAtPEfmr2BgXMj8fUw60Rk4OdM0YuQMaVjvX/Lv/SgZVUpe9ZHPclLOklOG6Yg8S4myGSWzSiUZUY4GiOEedj4jkYJ2PEL721yqXMbERiw4GL0fopRA9m7jhIsM8hHT6JRGMSIU842wzfI2naBJb7RHXzjYw9dwT1+nZJjk6QycMv7EYCmfohsVXsFDGCGDeAff9HBM95GAr8PZPm/23qSgYCPcoOxUmSYRZaeELVw0ULRfQI53wa6Q2nW0mj74vtLqA7tjpCbcGb2F0prN0ub7ln+94MePTKfcHd8iLlKWg2Va9uJjxwgBp9HZA+WWST6ibs3VNJQwQUCajajoFDOPEFmJsTFgnI6xipx9nVHyG1iLz+Kej1srPkYcfZ9ZdophCha8Zda8BrXTNxFFjunOHfhLwTJv2m8hBOyP96nWavMyD2+Pg6BJPH4LbQSY2ZipExCVF0gShzRcYMtpUHfq+EbI3eFbZDojNH02wissmjUGJ/8vhBbY6RTDLFMYAVqanEZHzLIpvajHQuDQchZo+QtkyRgjHeMbNsXkDC1dpM4pFn8G3AoyHrLoraGqNyisD196/IL3RiBoWgu8176pbTrURrvko32cyRnmevOxoKu5Dftwtis7LYRdAa0I3QaF1eRmtYHAQCAwpc3VyjWC4bfYjwd0Zq9Tc5sURkDTrGJIi2q4jOFv4MoQG81oegrZXYzyOt8rpiwGVXxVcFwklLM+K1abJe8a68tLiP3fp5ce48YdzPbzqKRDRsbIcPHjA17vv45CcRDtUrcbOCKg0OqBKo3Ru4WenqEBNzoliyYIYWCufJXc+uAMyAsu+KSROkGevgLjI8hbiI3HM8e1NFGioBf1kF6V7vSMy9UaK6VVpAkgsIVNaD4aBCO0wnZdrMTGLDUoOQ2E+bB0rBBgGmUqlS2SwV1i6WK99b8yFDl1w2RcXQItCIwSs3TG4fQAR8Wsh8sESLTT4P7oFqnpc+fk28i2yZpziWrrJvlkn9wKMEYHiNJltJZE2eyBuvlZfMxwNkKjaXrNR8oSKmFDeQlGhwi/TmFeZMh+LLSYO4N1hnnyHXQ6I5MZRW1zbn8UCb4M5wpPAjrJKfdHO/izYy4LsE9fo1bJyOsztEzJuq8zygZMhxad+k2GaR+tNXGe0rQ8LkkTg4zCdsi6ryOTGePBDqvhrzC1m5iG9aDU2Lq7zV/dalDogpPZIafpkAUvwK6ukVuN+WtLPJp1biUdxNF38JJjdNiG6iZ61iG2LPzGc3jeGjqdoAwJvd35l6SD1lA0n8OYHoIVktlPLp9sYGK8h3HvCp8Vb/1HehwCyYq7xpK7fK4odLGw/SwxMFlwHgaQLLkfrvyLoniwabQ/2UEgGMR9loMVtsrbBEYJB4e43sOYlemX2hz3XseWNotBGxkssxn1EYOX0ULjVGr0ioRRNqRsVijpAmu6ByUHrQXKmAclCmFgVK4QSIejdMSb8SGunJfFNIXJ1cp1TLtEcvDHeEWCzhXJylUcs85Uwjg9JjBDfBE+CIaxDRev8xaZ3YTpAN24ju6+Sdx7mSyfYa/+HK5QKG2A5aGlg0DQz/scTg7n7aELVryNhw30MQLNAByVsuRWOY6H58GY7gd/6YKPzCDpM0sjNNCNOpTC6if+GzWziVf1EELiCp/707eYZREzIsp2mbrVYqYn5NM9prMunu2TZCnjbEIkIhb9RRzDxZEe/soSTE8xvQarlk1hligZNo3uG/SFQWe4QyNYxpMhTXsBjWJKjCr6VMfHmPVLdE9vgRGyl0XU3RaGsKnbTaZRl5Oz1zFMwaz1DMdZQjp8i61wE9dpMOzdx3XbSOdRu8nqvkJ5ckZZjdBK0e/dJa5u0DFDKEnqVvMjt9m4GJIUMS2VYylF5i1elBD/iUZzf3SPN0evcTI74mbjJoVWlMwKUREzTPskeUpPdLBqNrnKSVUM0wOiNMUyy2TGCN9wyNKIyHEoVIonQyQujulhagPhryCOvoVl+hjdHbyVn8W2q4xPv81MGswMiRW0GR3+ETqLMPw6pfpV3P0/ZDFcx73178lLG2z7ZSatF7CFT6Sn9NMOqU6oOFVG0YRlf5Wt8iV88enb6wU5SquLZN5Pib3ZLkveMgBm54fI6Ix4+9c+46t6uuT1G1w7+q/8P+NDekmHuvPR5/QLni6e9TBpzbf89zlyHuh7NDsk1xmdqEvFrlISVdr+IofTA1zDfaAKLpGs+VuU7C57430GegQINoOH/hqFJhztMzl5AyEtXG+V4lwBTaMYZn0KrQgsn33LIQxaCL9OSZlIw6bnl7G0wUQrpF9HJiNCq0TZrjJI+hwypCoNlNYMkzFJ1qdi1c/3pwWpSnlzcIvx7Igv9G4TDPYJevfZvPF/IvbWIBQMkgE1t46FQ9mskjs5ZSkxdn9AtvdHWHaANHzstoUWcr4HuxoCktwqP2w8aYIwQBdo6cz3wu23BVYEWBc+mwuePk892Gxvb49vfOMbj33+jW98g3/yT/7J076cn0osYWMJG601GQmmsJDI93TmvPvzJX+FqJhSK2/hSIeKt8BefEo/npcxtKVN2VtHLr1EMrnHGzqme/gfEbZmw7qM3/0h0fAWZtwnW/wiR8EGytW4pQ2uCgiMJrrw0ICSPkrYNOMx/bNXCYM67tovchYP8A2fQIZYlsYx68iSx6nQDKIho3iEaZikOkZwrmYzzwF8BKELciUxWjcRKiMvb7zzrw9qIJu6QOfpXA0qi0Hln8izuODjYSVdxMl3524592eAkMIIKIzgsWPTcAPpL6CFiX5X9kfmLWG1MigSsvBRh7Ul59mkMy3Il76KLqBwakTEvDF4lUHeRaQJC1pjSgulc4SQGHaIFga5WcZa/joiGVH4bTRiHswjJL20w1ppjWk+5v7sHrZpkhdqHvyQTQlrJbYrlzmuns4zEA0fsygYTTrklsskPqOcT7HS+eAs+2VSo0xcjB+Uye3FPa5Wr6HRFCInyWNmRNim/Z7lMQGQ73CinDtUdD47/0AjivijPKonolGkOsMS1gOFtZ8mSnaZMV2kkI8oR3wSTNSIe8O7DPM+ZauCiYEhTYQQ2HZAMe4jF7+EEZ+RRT109y3qTQsDC40k9degfxfZfg6Rx6TVDXZGOxS6IC0t0BIaK1jFMusYKkFbZQwhyHs/JD76MxLLxbz0q3QpSE9/wKK3TKXQrJfWMSJBc6nJNJvS8tq0nYfBQJNsQsNr0U/6VJwqG94VtKeQQj7oI7lVhXr1wXfercr3QZtE42z8YFN1mA0vgs1+woiKKVGeANCNurSdxcfsF62hZJcYp2MMIfGeMP4awsTq3SbNE5raYBYss2941BeeYTY7IS5fIpmdcL0yz5QWeQJoBJKW6ZO6LZbsCrrozftuOkXonDiPmSRjptkUISRSPFoqZZwOOE1nkM6oT+/S379DFPcotb+Adtps+ZcAmKkxR/EBw2TIQrDAeriFY4Qsh5voLMYoeajyCtppzkvbGgNqVpPnmh41t8Gyv0qWZziNZyg1voDIM9Tx90BrhOmjNWTV65heA214FBcBP0+Npr1AIV3wF/GkB/kM3lc9SJNLn/rm/4hMhhReE43x2FvVEg5lf5GafUiSp8jWcwilSAyLu2/9L0RZzMr2XyBo/CwFAnvlFzFr28zyPpPoiJfrm6wYHuXSBpHSD4INtDA4iTvk6RDVeY2SFixUNhlISYCFZViA4Hh2iCFMXOnTCFu0nDaWsObnMM7LwAnQb9sXukAUM7joexc8Rd4u9S7zlMJtYGgFXpXCrj52bG6WMZa+gu1XGFgeUhpYwqJpLeBJn5maUDFrD8ocwjzByTj9HsXZq5DOkO1FnCInZb6puT/ZwTFd1v0tTpIBFAmldETLcCibHpPZIY7Y5Ln2FygbNW4PbuOPd5kcv0yzfhVz7ZfxL/8PlHor3M+njOIhUTYDR7Mf9xFFgc77rLoLD+yq1XCd49kxoRUAAiEEFg7mY+sEQVZ7BlHenjsyn6BEdcGHR6gUnc3nO1spDJ0TFzEazVp5jVSnuCgsw8aUBseGwzW/hZVlFMEKZDNw65xGp8zyMSPHRcj5+irKUwSCWZGA6+PGPtp0mMZdKtKl4jeoeyus2Bm2tKhYb5cvFpRkjUwnqKJgeXJIPhtQUQ7Sv4ySLqlO2Bnfo1AF66V1SvkEQytqdoNAOswWvsTu8C4FBnJ6wnbpChIDoQssswxCkJ1vmBVmiaLyeSiFMy9JesHnjw8TaJaTcmf0FkmR0A6b+FZArhTblcuslzaoGvMNSQ3YjRfpeYcUekqg5nZ4ySpTsxqUp6PzH1XYSnEyPaXkVAgkrI72cTgD1UeWvkh58euYQYNhEXFfa/p2yFE6piEM4iLCMh0sY+5vNe0Gk/p1oiJCJyN8s0xmONwdvkpe5GDAor9Eq7SCyzyZMn/bFspmIE1iMqIiAmEymByxsv4raAwKu/qgnPE7V8DiE5if7dkenL3OqjRpL76IsiqPqUMleUJBfjF+fkR8K0AKSaEVofP+1TM0iuPkkF7co+W1aNtL73v82wgh8N4RdOKZHoNkOC8rJW0mWYfO7v+Kjs5Y8hYYVtboC5clfxnPcll21x6ohhTAwPRIVULFqPJctYbAwE4VYa5ZNQMsfxn/PIh4lPc5AmrVdSzbw9IOUg5Q0sQxbHJ3CbnsolXMYPc/A5BmGa70qHkNHNPENT3upBOWF16g8Fosme/0+Yr5Wtt0MGY5Wsz3NUSegBk+cQ/gg4jUlLvDO9SKiLOz11nxV7AqQ9Lasx/5XBf8mCBAMVdSLTsVJCZblQ2EMvEshyRPifIZK8EKUpksBUscRwfYdpnR+C6hVcJNRpxlKcbySwSVbdLKNo50GRfD+Xgxa4T1G8jJEcqugDQppEVUuclkvMNsekBHmWT5lHrSw8TELSaM41OyPGZFSIiHUFIYSYIvPJQwEFqSFQqQ5HnGZnkTS9hPJdAs0wl3xrdJi4yVcJXGRYLiJ0papJxERzxfexEAe+c/otwmqrL52V7Y08Zw2HaWMLTme91v8+eX/+JnfUUXfACrzib2kgNoFuzl9z12kHXZn+4R5wnrpQ1sOU/qaFgtqpUaUhiP2KACiXke0wBgG48qU3vCp2SFYIeEVhmjSCke/FaPnfEOAE2/RoRk6jYZmA43wi2EsMmm9+h6msDy8YVNoQtMaZPrnOPJCWa4ThLUcL06A6/GJO3gmh674x0UBVWnhoFJzW3g61tU4gGyKCA6gdIValaL2vlcqYXi/vAucZGQoVi3XAw7wMAgUAn56WugMqyF50j91cfaLjdLWMtfemTfOQ3WsJa8+br7IjDzgs+Ap74y3N7e5r//9//Or//6rz/y+e///u+zsrLyHt+64NPgJD3k9LyW8GZ46f0DUN6BIzyc0vNYGy1EEZP7y5h5/8HfLWnhypCgcoOYlF7vh6AEJ9NjmqUF/GyKbwR4xhRDSGpem1SlGKJJyaxSKI1Mx+g8QlW2kCqjHMc4weJcjl7b1MIrzCa3OOl+l8Spc7O+SunsNca2jydMhGFyHB/Ti3oEts9ysEzDeVxCWAkT3bhC3r+H8JtkzkPj2BYuW+VLTLMJVbuCIcvo6SlU18BygeyTeAwXfAxEdApFPveszc7gAzLs3y5f8260kKTh5vycAoR+WGW1YbexyxbheBfv9A0or6O8Jfamr7Ez2UHpgkZpjabTwi8ExfVncYSF5a/ztsZSZjfgHdnaw7zL4fQIX4bMsoi0GKO0YprN8EyHWp7gaDAosAyLy+F1bFzQEt9xCZa/hh110fUrDLMBvcl9bMNmMZj3W9fwCKyAWT6j4TWwcVk9z2wtm2X6aY+G05qf8z3IKpewTHdeMjOYG4WqvImRRWBYZMGPNk8rrdif7dKL+1ScMmv+FvKnLOCsabVZLreYminW+zyLj8MwGVDogkCGhE7AotVAqBxnckBw8gOM0hJZ46sw3idMxsg8wbZrKOaBLxqBql9DD+5AeYvcWcJKRuRFxsvJEY7hYQ2mfNVuEOVTBlmfuldFSAcZtCnISUyXW3GH9aDFWFp45VVqZp2KVaOTnqIcRdtpnqsIzFkKlilUwbK/TN1pEKkpgfHB5Yrfqcr3QZSsEpY0KbSial8EMfyk4RkBnumQFBkNr/Gem1Rte5FStYQhrCeWTDKLnIbZRDoGKIWQHpcrV4jUjI5VmgesGTZSzEth5f4iVnlAragSqAi7f5dZuMaZH9IqNLJyCSVt4jwizmOiIuJy9QruubrH2yTBMmawhxAmY6nRyQStcryoQ2Pxzz04zlIZ7TzCM2yU1nOVBWEiF75MOtsjcsqY7uqDYIIlbwXf8rGERWCWuDV8jShPMIVBuXqD1HSwFr+EKCIy7zzjSxhk7uPKcBd8uggt8NpfQvRug1Mhc99f9fIw3qcTdQitgM3S9iNz6mO0b+JnNk0dEwuDmoZkco9pNleInEYdFAUSE0sGLIXX8dJdhtNj+sJAhytIq0TNrZLrHAOTSJr0Sg3cXh+r1CYrMiqzCdvLX6RQmrJZ4XotQxqQFwVVs86Kt04YD5DHv492axTVyxhOiJIOSlqI3i1wK+TOhbP6gqeHmQ2RnR8ipEnefBbVeg49PYGVKxTKf7g4eAeF06barhKkPWyzhMQk0dG5gqpiYA25UrrG22EAQheILEb7C8hiF+mVSIMVhICT6IikyEiKjJE7YCQMvMUXmeUJuVPB7b+JDBrkWtOLB7TDFS55NdL9U5KgzeloFz/p4vovsdbyGfRfoe2t0XaXEEKQmiHm4hewshmq9eIDq7tkVKlUqmgFmc7mAdRSUHuC0pRGoI2LEmofl3n6mkCjGJHj19dwJl3s0jVc26KZzYhUxOHkiLExY620RsNqY1ZN4nKE0OD4B4BBEa6SGz5i8TmCdMrQcihZIU2nxTgb04u7LJsOnZPvE6VTarMzwvWfJ8Si7C1huBtsiycH85jCom6XUMrE8xexlIlWKUq6DNIe02yKlIJvd/6UZafJdljFyRVO4zoZNrmC6vguRjrGsioU7hJaGKTB2uM/dsEFPyKzfEqUR4zzIcdnB2yWtlkOl+a+xneVV/W15PpsQJoNOfYbFIZN21nCkCGifgO6byKdMl65SSkd4xkedbNCKGagFeQJQqX4WcTUCBloG5WltLwWJiahUaIZtjC0hSlNJsWQ0ChRW3gJf7SDWd1EG2WUzim0QsmCe8N7pHlC5q+wUr6MQGMLG2YdqK6TmWVY+RqRV0GgEXaZ1FtBvyvwq2o10CVFrgoa9o9uP4nJEVoVaFVgxUNS69EErWHe537nhGias1Xaviiv+SNQcSpcr90gV/kjZaCeRKoTTqenaDTH02NqduNBWaiPQttZxjcDTGHiyZCz2atMhvfoRmcUSrG09ss4QpIrTc2pY7xDknlajLk7vINGk7hj1pxFCulT1G4QOmUC6ZwHFQumxZipmnAQH3ErnfJs9RLXjSbtpRcZnq9LBYLMngc9h0svwen3CUtriMpNfJVQNivM1BhVSNw8IkzGCLd4eDMqxzANROcWon2TTJnUpCALWywbLjXzycqZ74c6V2CWKkXpfB68lkUf+TwX/BihBZulLQJ7PpfV7SaWtLk7eotepNgorWEKl9AooVH00z6jdMxdw+JS+zpxsExVjSmiGHt6goi6UH+B0TvGS+qOcbwljEv/e4zJDsJfRGNgFSPComCcJ1jFAFW/gt28gR/PiEoLxMKg2rxBjIO19QvovIDq1lyVH9BanwdiCJQSVD9Gn/+4TIsJ8XmyZy/u0LRbF2U7P0EOo300mpa7gEinWId/SLr6i/w0KvGa7S9yqf8nfPf4v1wEm/0YIIXBov14cNQjxxQRSJNB2qdmN4jMiLpbf8SmNN6jXGzJqLBd2SbTGZV3iAhIlWL1X6WsI6zKJQqr+sDHDVDohwHoQhtslS8xy6ZUnTKIAA1shtuo5BinyNktEobJACklK/4yhjIQmBy7IaeTU5JRlyuV6xwle5wlpxhIQiuk6lSJcptg45cwzDLa9NBP2HvQWs8VzYGxsJCVq1TtJtghuTDRg4P5gfl7i368e98ZBJl74Uu94LPjqQeb/cZv/Aa/8Ru/wcsvv8wLL7wAwPe//33+w3/4D/yjf/SPnvbl/NSihaITdVBaMU7HxEX0gRv7UsWYo3sgJF2vQmZaVNwFDGHQtBewSzZCCMpmFYCKWed65Rkm2dwJVHWrGMJCNW9i9t9iqX6FqLLF64M3yVROyQ6phS2UFCSNL2BlfWTcA08iyyuUT1+GeJ/Ca2J4DU72/gBRpITLLxFNTvFkiXrUpSIEQphYXhUvCLCkRdtZfk9Z39RbRfirTzSKS0aFkjEPSkjKlxGVx0upXPD00V4TMdyf29h+C9If7XyyiLA6L0MWIUttCqVR4Tp16WAMT+cOxt4dcr/KMB1Sd+ukRcpiuIllLyP7r0H/AD9skZae7GyL1ITD2QGDuEdkuGx7lylbFmezLhWrwlUKdP8tDKeB0X8LWi1c4XO1dBOYl689bRgIYWA5C+wMX8OrrJHlCdPyGg7z8hPbpSvkOp87Kt9BzWxRMz/Y4NDCfhCA9za5WaZY/OonsnBMi5R+3EdpRT8esOglP3UOSiEEFWkjhrdBa7LyFko+bnh+HMp2mW7cRQqDVbNG6eRVZNLHiM9Q4zNU7x48938mbr2E2X2DwDDJ3v283QXsytyxJpFslbfp510makxneoZhGHSyE45mx1StOioDt7pNnheUnCrDYAkXzchfRTpVtFlDMC/NvGAvYPVfQ5y+AZUN0vM5tWxUuVmt0clOuDO8i0CwWd6kYtYfv8mPiSdDrleeQQn1sRyzF3y+sYTNlfKNB6V03hvx2AbUO8mdOk5jG3n6HXRiYPZew68/iy8cqkaPTCiMcPPBfKikQ9J4ATs9wz78FtGsj0xnHC9+Gae8hS9LCKBA4RoetrRYGB3iDPuoyhZpaa5Y5nlrzFYctMiJkx6uW2UxETSdGnp2RurPgxKC7pssjE6pK4W9eRPjXCGtJxU7KkcmAxYMZ16ukfm4q5nzjCalC7Jzdb9CKwoKLLhYjH6OyJw2Yvnx5Ih3I4oRYnCLiukx0JpERe/br0lniOF9qkWOEFCkCY4Nz1Q2mRkWef3ZR4LVrKSDc/BnXI6PqZZXmWlJVhTsjQ4YOiMuBVcYZyPiYJXcbyO7rxOSI0prlGSNt6NZVtwN6k6LWT7Fkz6u9JHdb87tqvExMmiThpce3tfKB9/7BRd80tjdl6HzKtqpYXgN0vJlZGUb6iXojN/ze/7kEDq3EJZDvvAlCjnfpATIVDpfp+i53acwUa2b6NEOauEF0tL2PGBAQ2CGTNIpUkg84bFe2qAbd7GtkNxqMPHK7J19hygdczw9pK5NNoYnaG+RTucVqF9jqA1KKqJitPh68xcozkvaaA1r4SZjp4YjXeQ71vtSxVgnL0M2xWw9y6L75IQSoRXW7ADQZP4KWrxPYOsFj9O5hb33Gspvcxy22J0cIBFsLTxLyahRVVO6Zpc4iSnZIVppcpUjENSs5oPM7az90Glv5WPq0z7j6IxnFp7FzUEbGYGzwpK7Spr36VgWlWEf5VawR6d4K3+e4lwtU2sQKKzJLmQTVGmd3CwjkLT9bYxNE3N8BH57HvACuKaHQBAVUwSCSVFwVFplxVtDa3CALcsniYeEVojZu41aWbqY0y/41PDMeaLJUTym4TSJ8ghDWE+0h8zpMWpyhikMtvIDiDtI9U108ybT+kuw8nNoDTU0X2iaRHlE3WmiZRkxPYbWZYzeIbp7G68YUS8v0TVDWs4S6942hpBITAZ5lzvDtwBYL61TL1/DrFzDmu5D7wfocJnN0iZH0T4tr8msmDHKe6ywhkaQVK4iqlcfjBtpL+K1AnJSAqP0WKAZzOsx1K33T1D4KOhgEWZ9hGFSuI+vxftxF+UokjxhnI1x7J8uX84njS1crA+Re2kKC9e0ifIEz/SeoEL64RAISkb1wf9LtwJugyaCRvMZatMzxOQUKuskznw9OSoGpEWCYUg0Gk8I3JPvYcoSZnWTpHLtEXt+VPS5N7yHNOfqR4EVkiiNNgrcXGL4C/NyT+/AK90krD5DUcw7v3tualSMOjfsPrp7G9/wMbCh9eV5myQ98tkYEaxCkpCu/iwaaKDn77fp66hw/dGyUx9AYISsldbIsgltM0TkmqJ25WO09AVPC4VikM0r7VSt+sdKZvZlyIb3cL/nLD0mLeYCA+N0xoY/D1jISOnNuiwHy8yKKYnh0hntY1SblN0mjDsUIkD37yEWbqLRlNA4h3+KaTcxHJ98NoFJF2dBwvA+5VmXoHKFyAnRZgnTqKMXLzOJT5FRh16wRrN6jSnuI+XMYd5fV0urRNmM5gckqn3S+EaAYzikKqXm1i/svU+Y/ekuAkHTaWHf+99A5eQLL33Wl/WZUNQu88zRf+H/M9tjkPap2hdVSn6csWf7cPYawjBpt64yFCYVs0LN+vDBsqHxuICAGZ/C+BjKHkpYpM0XHpmXanad3M8odE7LXcQWDo1ZB3H2OjpYIG/cxMqmiKMfIlDUbMF1aZEKj7JZp1ZrEamIs+iU0IrIVAZCM0gGDOIOK3lMXStK9RcpzBKTaJdpuIIvXGT4uBqtxGCjvEU/6ROYAdpqElXnc7yRjzGzFAyTLLwQZ7rgx4enHmz2jW98g9/93d/l937v9/hX/+pf4TgOW1tb/N7v/R7PP//8076cn1qEltTcKp1ZF8/ycOUHOwjM0T3o32dcDBgHTU6dOithQcteRCKpPuGlUDfb/PnFX2Wqxiz4NsUoJbPr6IWvAZCoCdl5Scooj9EoBAZGMUMcfRuKHMPapVj6EsXgLtquoKcDTGkSWiFp0cNQObbfhkmfQJqI4R5aCTaXvgBek6pT+8D68R/WKNb6YZmVJ/79vP6zQlE164+VybrgkyFzWsi1n0egodx+342gD4MZnaJnfYxsiBjegXAdGQ0olr6CsFx0OkPZFvenhzSFRYig3niBBbOOe/JN5PH3ELVtiskpRnVKbj4euJmohDTPWQ83MA2T9WAToSVNZwE3j3Dv/nvo7yL8CbnX5nhyzDiLqZg1BBJDmCy5D7PCA7fOicpxTYem83BRKTGwP4V+90ktHG3DpuKU6cUDynbpA8fmTyyD+9C/i9ZgCUHyCZWSKRlVblSfQQjwZyfodIYWcu4kN1yEHaCLjMIJydtfZJQNKIoJVWE/mK+s6Q767I35v5spurRN21pi4o0RCkzTYJxMCXRC5fQ7VNwG/sqfR4RX0cKiKm1e8tbJsxFBUYDKUHL+nI1sDIO9uUhI/x6ytArMx4vWmug8a1SjSYrkE7dSDGG+n/bPBT/mSIwf+b2rkeT+AoZZnc9742NE9QrW6D66f2+uRWiUH5OxLgwPQ1qU7JCp5WMZDrZ4qFxYskLqTpMgn1Ea30UZxrxkbbiOEiamMFl0l7k1eoNJmuE2r7E866FT4OQHmKshhV1GZBEL7hIFOYZZJT/fdErVjNrkHmY8wGm9ANWFJ7bP5WCR6ewE01/AFZ9sGd8LPhk+MNAMjXXyMsF4D53HtNZ+Fvs9FFwfMNqHZIrIZ6ATpgLck/uUWl/GVwnCblG8rcCEwprco6I0uVGibAZk1escjo7m5cWzCC00gRliYNNJB0zLl4iMgMVwgUeL20h8EeJb4fm9aUzbgsPvgN8iNR+97gsn9QVPG7OYwKwH0x4iGSFWvg58iHEogPE+6AKdzjDSAb6/wmpplUk6puW1QQvs2R6i9xY6aJFVb4L/ePDNortyrr5qP0jACPz5xugg69KZ9Cg5ZUp2SFMJnHyKzhOk1cJf/Br9+mWE4TyYByQm8h3rVQub+hNK28zXP/PNOTm4BwtP3qTS49sMT76DZ/rYjYy0vP1BzXrBOVJnMLiDzlMY7iPsuWGr0MzyiJJRw5MB16s3SXVKL+7MN5asKnb3FUTURTWuPSg/CXMbeTa9j06GNNwFnMPvk7qLCGFgrn2d3Ag5y8bslJZYTAaUpUtNe1CkFO9QAzbjDpy9jjBMrKSLXvgZCmEjECh/kyzYfKSvlo0qV6tXmRYTjiZHaCC0wkc3Pd1FSu4SqALtVC/m9As+VSxsLpevU3GrnE7OsKSJbzzZttVWgBASIc/XxfEATn4Ao0Mcq0JcuXF+pKBhtXlbzCkNA2R5E2olOP1DAEpGCcup0yht4smQREck0QGesMne4SyMixgsMNIhnP4QtEbOzqis/gJBeINM53SjLoXSjIoBZWO+efrOcSPQ1McHMDlCVzYeJKl8mqTBOobbQEsT9YQEnrJTZcg8AS0w31+N64JPDgOT7fJVoiLCl8EDFeuPS0FOP+1hSofyxi+j8xnCCODsLhgGcnAHw19gJAT3hnfRaGpulaVgESvuUNcGWinEaP88QPJh30+KBI0GZVC163giZL2IEf1zH9OCJvUfVby0p7uI/h2MoE1Wu/GOYDRBoC04D5YX6fTBd7TpIgwTXeQIp/IgyH/+fnsNABkNEOfBpB+Ot+eANviXSD5O417wVOlnHfbGewCoUvEg6e7dzNSEaT6hbFU+MOE5NENMaaC0pmI9DGowMak4FXpxn0V3Ae/oOxRRj2kcEiz9MipOEEJiJmdUD7/HlXKLNJtQkx66KBDD++AszFX5pofk0YjcXUBYZZxgFdG9jdQZSkiWqzeo2FVsYT+oTvJ4Pxbz+/2Q1R4+SWzhcrVynUIXT6wYcMGPxt50h6pdw5YW9v1/R958Fm1/+MDZnywMrgaXkMz41vHv8yvr/9NnfUEX/AiIyeEDBd1KlnOjenM+b36IiSzTCXFygofGctceCVxXZoBxXk5e2+XH5ksD85HkOqlS6N1FqxwxOcSJTxF5NLd/tUV9cIfCdJDCplS9iTIrhEaZJI+ZphMKu4whTLRWPO+2EMffx8gNDO3Rb17hzuwMv7xCwynT8J6s9BbIMoH3cFy/fc2FWaJo/3QGl17w481TDzb7mZ/5Gf79v//3/M7v/M7T/ukL3sWyu0bTaWMK60OV0BRCooFCKaQ0QShS9VDK0SwmoPVjgTYGNg0lCY++z2g4wa5tk1SuAuBKnwW/zTAZseAvPFBVEDqHc/UNrXK0sNDlDfTkEOE2yCqXqeQFQe0yRe0Z0AWGdR85Myi6b4EGXxVsBk9Xiayf9dg9r/+chdkH1qa+4OOjpPtY4J/QCjM+BiHJ3AU+rLzw285HhACnMi+dZhgoaZMvfhmZDkhtH2fwBvL4u7galrw1jKxAzfpINGK8h1j4EsV7ODhLZpm6WyMqIlaCNaSejzlbuBh6SmGXkUGVTCimYZnh/5+9/4yxbFnTM7EnIpbdfudO78qeqjreXX+aV92ipjXsJkdsgRJHAvhDkERAIAlKgggJYIuCRFDQNDikfnSPKDbJAciRoB9DUBQ5wxabaGqa3c2+3h5f3qTP3N4sExH6sbLSVJrKLH/qrAe4uFkn9157ZWasiC++eL/3a11jZaCxpUx9j93/s0z5s9S8sRM/vy8KUkgWiueYCiNcvOPbfr3MCHn410+A+wI+7dVw3ACTSsyFX8EOO+jCOEmYJV+aySa3u7cBSEspk952pYW53yLY4ow2sE5IGkxzvniJxeI5bnavM0iGzI5G1FSBgnaQ/WXiSlbxmdqEOG1TWf8QFQ0RhRrx5NewQmFUgPIK2HiACCrYB8SG48HEdlW6pO6NbVfuWZ6kVbiTdrBCoVWeHM85HK0KqHAMhk1saZy2GVLV/d2Z1hxso61VCTH7dWpJD98rMa4K++bmolfiSvU1rO5RGAyx6QgRVLF7nn9rMxfLLN5yMUZmDlDSQdkhNnUwjVeRrRuocIzYz0T+QkDSX6a1+hMQMOHVEbV3DlSMSzOiuvIRlXSESFLi8clDHRJOirAJ7nAVqwISf/yRr5NzOgQGYWIa3gRVL0WGs+iHxQF+BRBoVSAqjNHuLZOUZnHjNqEq0Nf9TKwiArzWZ9jeOk77FpP1i6S1t4idSaJCQhJ1WMAS9JeQhTku1S7zeQdGSUQXmGDbml7YA3FLdu8WHQ0QhXGQPqTJc9iN5uTsYhGkTgk18w5CeSSFg1Wnh77PAqVZiD5HOB6pX+P+gc+us6RGbHyG1RFq81MIx0i8SdzRKkiHXlAm0jElVT60OhcgtRohJFU1xmy8hdy8STXs4dUvkY76FGtvMhuM4YrTx9TWLSGEAqshqB36Gk3KZv8O8WgTR7RYqOUu36fBCpXtLeki3IByOE3RrqKEZGxPywsHD0d4FMJMmOuO1qBzDwvIzU8Q87M73Vy3knXaekSY9PCUJMAgTYSRAZgUVOawF8gKjL9JORogiosH12khEMrFaX0KOsXBw0x9lQTLQPcIVOHA4WEoS4SyxHjJw0qJ2OOOA5C6VZzZryP0IG+HnPNMUDhMuXOM1Rso3CNb7iTBBM7s1xA2Ju2P497+twi/hPFLWLPbVuew+GXHzbhyDpmMEI6bPR9pQuxpNps/xy5/j66xTJ/9JbpeGW0NjfvPnBAMzQBhLSEhFoFEUlJltGtJtQGT4Ng2WhWwYvewTSVdbPMmYGHrGrI4mz3rT5nj9slj7jhzlUm67ghlv6SFg88JB4+yejK/85XhPdaHGwCcrZ7NHIitQATrqJUfAAbXr8P45Uw4BsQ64WzxAsJt4PQ7EA+gnLXNBIuTdJFJm4ZXoeuXSU3K+co7OMKl3LoKtLMP1/tbU0ibwuZnWJ1A6zaqOEu6x7kmLUzjVlqQDtH1XcG7kR5q6g2stiThnhZ+Quzck1BHx0YD00PblJKqPLZ4L+f5kW4bGABonR4qvEpsxNX25xhr2FQbXKq+emzcHMoSV2qvYazFEz4WQ093UMJhvnCW6XAGF8VQ/Zy+dGkEdYwMMXNfxx3cQW/eAjOg3t3CTr2DHHRR/RVovAJGgApIi5PI7jLCJJjCFFiB6t2Fzj2cqIVTubDTaedFReEcue7mPB63+zeZCKZwV3+A6t0jOvunn/ctPVec6a9z6e4/49/f+69ysdkXnH0Ouv7YQzqT7CIEbLQ/xd7793R0wsLCn8DW3t75fuJVGU6/jgwkiZ1CmhhphmhV3sm7781hp34jO5cabOGYYdatUiiUSiEcQ9oZGjZbUKzV25lOwVy4mLW3FZlLfWJjeu1PCJwSBVUEITHbe4sYyUA4PLsGxzk5z5dnHhE0m82dVgA5zxeBPFX7uqRyDkc6lLHcFX02u0sYLDW3QS0ZIFZ+DIA79RZJuD9RL+JulsgG7GgLUbvfvkEyEywwu30b94dG6lQIxs4hBivo6iW0DNgqz9BWBserMO1UUDPfyNq8WYNa+ffoUQchNdTPY4WLLp153F/RqTF2zyZnWyyX8+xwezdh41MAvKk3DzjPHEXij+PMfRNrYtARIu2TFmexNhMd6LCABKZVgb4KKbslnFEXUxkD4ZBWziGrc8T1N49sLaNwWSycP2B7DZC6dYL6WdouDMJxNq/+V4yFZSbKr7AZr7E0uEfdrzMTzO1JgogvbPtJecq556Wkfg66I7CWuLTw8Nc/AtopY2c/QNiEWBUPjL29c5Q26c7309IiThrjRJvoYQfR+wleY0BUuYiHYqF4hrXRGmUpKDaXESismyWkLZYbvWuopEu3+TFzhTnUsIswMVaFGOmTTH8NlXRJvdo+oQ2QtY6tXMGJW6RJm+tJm2E6ZKF05okkWrz+7azKVUrk9FdIvCfXpjPn5cEKl3jyfZQecC1epdm5TlUJXqlMIGWBtLh/bRmaPre6N5FScKZ07sj5TQkHq2qks19HJj1Sv35AELZYPkNvuEoZgzv1FRhtokjRSz9BIbAz75DMfmvfs2wtpMKjUZjF6AgVNDIR64OVXGkfm2ZFAnawhbAa+xjJQbf5SebUIiTu7FdIvHwL/SwwKMzEm8jOXdxwjPiBdsPSjFBJF+1Wd1wlqZ/BzAmshbu6TduvU9QRcyhWleJufwVnuM7l+mt4wy20kYiJtxGNiyTBFAKYDxcJWr+PvPNHWAThK7/CoPYmZ0vnWRuuEjgBJVllNV5iY7hxSNwCCIENxjCpBuVg3C95LJDz3NGqiJx6Gz3awoSTGHFya4C4fB5VmMQKb/dZ24NFgl/G2bwFgy1kOEYQrNJrXaWjB/SLdTrhNOVggoXCuUM/o+6NkRRiLJa5OMYpnsnmfK9OMvb2TvvCRyHxxnDmv4HQEYl/+PxtrKYdNCjXziGwxJXFJyj/f/mxSJh9Hyun0E4JRxW4VDnoXnTgfU6IUA7oFILavuVcG00HiTfzHmnrFmlhFhm3sJNvob0aWJgKsnZPSkicyRliu3+tl3oIFuTYWWzvNqZYx446CDPixuAu/aSPEJaSVyJJNWfKZwllFut7gzuw9iEIiZ15/8Dan7pVcF/sw9GclwshBB4Pjyfui1dSfwJTmsFtXkWrkKRyHothaXiHVtxmIpzYLcLa+363gpj5Ou7q92H9U6RQqLmvIOIOxmgMAmfU4cJk1sVB6BEqXmdTaNrlKVTcYaxxkWA7LpoOZ1FC4UuXRvMmor+JKowRT76/E58bx0e5PjYZgVfcJ0R7nhS9IkPMg1uNnC8QyZ7cNRZ8EWIF2LFL2O4djFPEjjqURMBsaZZhOmIyyNrdWxlgpt5FxluM/DGudz/F0SMWWrcIjEsQVLg4802skLsuHZXzKAsISVrcn/+yQiH8cua26ngYtV9QaaRP1Hh7X7GxNCOc5e9g4wFU5zGF3ULvxB/Hm3oT0j5pce7Q9ban21xrX8NimSnN5IXiX2Aa3sS24MzSOELobjA7Z5Gp1Seauxy8nZrXtXiF5d4ysRlR8ko4wuVs6TzVuV9irHuL8vg0mzQwVkABZHN5p5gjUSX80hTGGEy/DdPvEvsTuNEGwg0RboAkIQlmwA2gMkvqllBpH+M9GXHxYecQOS8u1lru9G/ylfFv4H32/0aX5jHVs8/7tp4r1q/ztg35f5kud3o3WSidfd63lPOIPMxB9yisBRF30NuCdT3YQNZ357aNeI2l/ioVFTKNQ3X1E4j7yMoccSPrpnc/h60cF1U/RzL+NjLpkOohdv1jBJa0fomkcgEn2kS2b2GDKumes6N9egqRmYiU6l/F9WchHZAUFyhLj6niJLd6NzCRYdyf2NlL5+S8zDxzsZkQIlN+5nzhMMIjLmdVRKr3GQ1/EizEJkKMtjL3DUCMtjDBJBvJGsZkE6oKJoAtGBhs9eyBIHeg+9wb3CVQPjPhPEHUwmzdzL5ZHICw3B2ukBgDoxYVv09JZDaTAgPbrddS6yHmvolxyk/XZcNo3OESlv0OWnVvnLiQYKzZ19ow5xmRDvZ8PTzdW92H2xEH5Qt4gw22Bsv0fJ+SX8Of+xpCx8T+RNau0Ka4wxWs9EmCgxvdwzZ4bv82unWP1nAVT3m4CHzHw9cj1pIhxlju9e9ihSGUBcbccZ6k01POc0C5xOVzT33Db4XAGTWRakDyQOKl7o2T2ITUJmhSPu9+ylxhnlAWicfegO412Pgsu86eZyuURc4UziEKZyCYx0q1c9Bk0Yz0CCEUheoCxkic6uK+CmyjQozKAvO+7tBpryO0S0nWAHCGK4iVHzNK2/jlKdpumbXhKuXS4x9cicFGlmTSGhG1IBeb5RyBFQ6JW6LbuwFA21jatcsU1cE2yVvRJqmOqEY9EsAvv8pxc7RWBRLps5mso41m3J/A2Xb5K+Mx1rqXuf8VmsRTX4Pmh3tirCb2gfiimWwwchy8ufeZECGydAFzyNySOlW88jQMtrD1c5jHEJoJAcS97B/WINIh5OYGz4zEn4SJ3XHgJE1k3EMHNdTqjyHq4RRqJJNfg20RfOrVsRYmbYAgEz/KYIrl1kdoItaHK/iux4XaLMHGELwicTi9+6EWxGAdq7cPp/priDoEFFjcFsokRFxvf85IjximAxr++D7xpbWQjL+NKm9gnSJalZ72ryon56Ek/gQ8ogvTcWPYIkgn30GaHrY0h0liHNbp6CFu6ypmM8arn2Fz8m2mCtOHiiUUDjNBJnCWNQ82PgQnIA0yBw9hUtzRClZ6JMHunBDZIUuDTAw8G84f2d4mdSrHZoRc4TNZPkPbr1D16gj1ZW3f8hg4Psn2AT2c7LAvdcqZQ1jaJ30gpzHmjZOYhIIeEliFtkAwRa8wxu3upzv5lPkwK7wTxuCMlnacv6WJcJf+GJuOsKVx9Ow3EZ0lRGWWVPqMtkXpzbiJlAqtDVvRJnNhliDfiaWtRoya4DXomy7tuEXJLe20AszJeVGxSGJvinhqt9VaZAesDzdITMxPB3e5VB8yE8zjWYE7XIVuHShmrQKj7vaFNI5OqY+9RhJ1CK1EVi+ibdaax1n5HkQ9lKPpluaIVYASkgCIbcRWtEnoFJiQBcTg59klB02UHu50izDCJ535GjLuoP36kYWNOTkPw0k6yLiNDhpoVWAmmEUiGNo+m9E6SkjKqk7ijUPjdUR/HVFbxMogE1/u2edJmyDXfgyjLqkniQuTSBPTHKwxE8xl+Xmr6Zn+vrVBj7156L1ZBMnEO6hoC+OVd3JFB15n2RGcqaSbCc0A0VtDjhnMngKXuDB32CV2iEy049g2TAb5PvYLjCNc5sLFY1/ji5DF8gKdpMOY30Cd0g14mGRjrZO0kVLi4DGI1ihpga6ch/EF7Ea2NqRuDWfu6wg9JPW2Y7ioj7m/h05H4IOImhgDTvNT2LqKmnofPf11aN6Awhg95bI5ukPBKVBzHq2oL7Ux94Z30SZlrriQF31/QdiI1hjqITPa4K7/iNGl/5j8DAjOTnyDcu97/MHn/zn/o3f/j8/7dnIeg0ftNFOvv0Yy3MIzKV79VZI9++rRnnNgE7Vgu+226K+j6hEqWkfFW+C4iJUfQn8ZNfUucf0NUpvQHuthdUy5NI1vyc65Jk4291rEPsMTSZbHCUQRYyyb0Qbz4YsvNuuZDp24TdmtvPDOmjkvJs9cbGat5YMPPjjy+x9//PEzvJucR2W6ME1qEwIVUHZqmIJC9ZbBWkxhmma6yVJvCcgqSObCBVj8BZJiBw2sje4R65jJcBpfhHR7N1DpgE0cik6JMO7sOVhtIyqCklukqVu40sGXuwlzIxyYeBVatxDFCeLi2dO3hbIWSZy16zyJffbWNcTKT8Dud9BSOMwGT8elKOfhmPIZVDIEoUiKJ3M1OwkCjbAGrYrcri7SC8eI04gzSYu6O77PptttfQqt2wgE7ux72YHwoVicpI2VLkRtsFB3q4xwGC8vMl8Zp1t4hYoZ0Bl1GOg+zWGTdbOBV/WObLcDlo1kjX7SZzyYoCgPCiNyvjzsOg8J3Jmv7BPhOsJhMpjiRu8q66N1yk6FlcES50rb7TCLs7hRG3SKrpwFQNoIi4sVEqlHWOWi97gXSBzminOsDlZg8l3wJokO87EHUhJudK5TNB69bsSV2uu4wkPEHbAWX7qouAdumZL3cEHCSar1THkWMdxCSAcd5m3/co5HWMl8cZ6VwQplv0xBlQ4dZwWngIg2sRuf4oeTeKryUGfNZrrJvd49IIuT7scO0owgaqN0hBkKhI2xxWlkbxWEQBf2rykpCcuDJbbiTXzlM1m/fGR1mJUO8cS7CKsxj9nC2FqgfgGhbmJVYac9b86zx0k7yHvfA6vxinVM3McCYthC6QH6gTjAFyHz4dmdf88V51jtfU7RK5AkCbdcl/MLv4RF7IunLaCnv4YT98AJSasXDzwLkRky1EPaURslFa509zjs5fFJzpcPLTx07RKsfQxeQDr2CmUBcfsmUeAyHK5RdXxudW9yqfLqsXFMEkwh5idgz7PpdT6H5jUEZHFeMI3SfUaje/SiPhpDQRWY9E/WHvQwqs4YVScX5z8pTuoukQkBD4r7dg9VLY5R2P4aVBdZGq1jkj6tZEDRKWV7VMDrXsdufp59PfUW1gl3XE7NsE06/i7ULmFQSGChOE2/f5eJ8iJbUZa0LziFnc83pVnEYHM7lp5Eo7nZuU5iUjbEBldqIZ54cm3+OmmTra0lROI/8mFrTs7D8IRHwQ2501tDSkV72CYUBeb6G4jOHRgWcEuvEXsTmPHXEa1r4FdJ/XECIQnP/BpgSLZziVk8nx1yVZOIaSXpyBL17QKtpeFdWqMWAG7lLOOVWeiuIEqTew7gLNr0WIq3QEgmhZN3Hs95JJQeIJe/AzpFBWXM9LfwZUjDn+DzdhOIGaV3eL1Wy8SYjbeQjWy/KE2ETAdot7zjuCf0CKKs6MiJh/hFS096TE+9BVEKtUVSIbjZ3r82OMKjHd1jaDRjwSSB2LO2SB8TnjxW0V4Np9DAjtpQW9wnNDsJVadGx++QmOxcIuflp+5OUHcfrbhkMpwmNjHnnGm8NGEgXKpbn0MUI5WCsQrsGYMPurya+isoeRWjCqSFbLyZcBK3d5f+YI24Mos/WkdMvA3lM1ghud76OZGOEQj8WvBIrjjNZIvmqAmAp9Z2ChFyXmxu9W4CsHD7DzH+GOn44ULdLxuiepb3Nv+QP+h9zJ9NB4R79ic5Xw58Z4xg8c8gsDsx933Gg0lGZkjZKxOoOqLQypy7aws4navY5m1Ie8hCGRtU0H4NMdxC1WL6wzus6ojYWhrDtX2u88ft3S2G9Xh1x/117zwdOCECgcXu20u/qKTE3GhfR1vNptjk1fprmcNnTs4peOZ71X/8j//xs/7InEdEWI3SPYwqHGgpUpQVrlRe32176dUxc98GLEa4iGR99zrb/782XOfj9udkSROLNprUpFySRQqrPyaJ2jSm3saVLrowhQqWETrGVBexFhYKZ2n4PXwZHOjnHIdziMLh9tgnwW9/gm3fRRQbxGNvYeVDHo1kj2vWKR20cp4eqVMmnfzqE72mSrs4az/CpjF24nUc5RPbdiYmkwdFNCIZbp+rWsR2xdJh+J1rWeJfOYjxSzDcouiXCafewcgAW/W4sXKNbtJlvNSgkZSJR02GDxmbfd3jbvcuAINkwKvVNx7vF5DzhUUIEEkmOsDaLCn4ABujdTZHG6z2V3FKDo1gV4BlZEg0/t7Ov73u9UxoG5Qx9UuIlR9kCcux80TVyzuvG3MnaNQyx43jpmSB2Fkg9n5tCtPI3hq+CZicfJWSKmZ974+gbzrc7t7CUx6LpXO4xwTDSTCNnB8DIU/l6iSwqKSLUd4+l7acLyZK9xHW7LgGHEfNbVCvNWgnTT5u/4yCU2SheAa1J4Suu+PUvToUZ/FEeKK4QOwR8eyVx1vp4dgI27mDM/0msfBIvHHk/LcBcWDcSiQ93WV9sIaSDmfL5wjdY5x2LNjHFJoBuMNlWP8QHA899toL09bni4w0EVKPssOcUxyYiDTaaVVvkhFUF1Cta0ibwsr3kZNvYWyRe8NbtKI2k4Upxt1dceC4DKl1t1hu30DWz8H420ce2ESFBZIrfwFscrio0QomgynGgnGqbhWFs7MO7I9P+tvxSV6hm/PF5Lh98oPE4TxyYRIrFRaFOzeB9oqUNj4k9Qqsxn1KnuTD1k+pHdZ+dg8Pzg0ybiK3PsbqFFmdx6oAufw9/HidRnGCdb9x6H4l59nTTpvc69+h6BSZfyCOeDQEUeUiYlv4O7HxR7TXfoYKx/HLZ3deZffGJHoIbhFZmsCO2tjafpdTYQ1Tzdsw3MT6EeOTb6CFIhS7cXgSTCHn6zuxtEDvi2me5LyeEnOrc4tiOStMKdRKR7r05XzxOU18/iRpJZvcG9yj4Ia8OvYam8Mm2mg8x0Mk2y6+2MyNxoMkmETMTO7LPWZf7s7P2ikha/Oo9nVca5hprjDTuEi0PX73PTNCkoy9gai9gpUeFonA4jY/pLn1M6QTsFE+gytcJvxcFJNzeoRJsrbMAMkIgcYicaSDFBJjDaEKtg9FM6w1uGkTuf5zbDRElSaIJ97DIjFOEVVdQPRWCMrnmK+eITEpgSqSbLfOtGjYt98V2OZPGS5/BxnU2Jh8h4Xy5UfK4XfjLh91P8MtVlicuIwjT+++4QiPc8WLeXvBnBNRkCVeK55B3ftjhnELp34eVwuwCTLuQzwADs/BKN1HbHyI1RF2fH5n35C6VbqTbzEwfdLeKokHvd5VpsMZqu7Yvr3Ao3aI8vbsATyViwa+KNzsXaOsitSXfo/o4p/dcarPEbxdf5d/F33KH3/yf+eX3vhfPe8bynkOPFgUe59QFrlceY1Go8zGRpd46qt4g9uYzWu4oxW0DLLWnZUzGHcscyqunkEtfwd/uMKYEmxUL+A5WazeN11ud2/hSIezpXMHtAgAXd3ZMduJdcSlypWdmKKialyqXcZYQ0F+ETo6iMw9do+LbE7OaXnmYrM//uM/5ld/9Ve5cOHCs/7onFMgsHhbP8N2lpFBmXTqaxi5PzB9cEO2N1FZcxvYciYoG/MmEAJW+sskacLA9AlUgEDhSAcRtag5NXzh4qgiQlXRgJn5VnYveoTXu4XxKkjv6LYMp90gCmsQNttw2/ZdMCm2u4qqdknl/s9xo3VEfxmCscwxq34W0dx84g5aOY9AGiNtin6M6UzpAWq4jvEqpA+MMTXcxG5XpcruXaYn3qPgFHCFd2g7NV2/iLIa6xZIj6iQEwLscGP7DSnWCpL5X4Tt5I4Q0DMxm8MtLNAftrky6tBt38Qrz+FUS7v33bmBkA5x5TxWuEghd5TzjnTy5MlLhrAGt3sD0iGmspi5HhyBtaDrl1F8inVL+5yH3HgTEfcIHEkgi8wUZ5guTjPtzx7+uWTj3wqBHTRxvCX0dsLSDtYRtf2JwpOMOYXD+fIFCBKsdHZEYqlTQcz+AtkWQvCw+r31wRqRjol0TCdp0XCPb2H84Fp2Erz259it60jHRc98Df2MD0FynhxutIZY/jFgcafeJAkPH/Ow254M5bAabRHrhFi3qPv1Ay4vqnoZR1uQB+MCaVNIo33/rf5AnHT/3pzWNaxbRE+9gzWZoMEK50gxg0QxW5gl1jG+CPDEs0kiyu4drE6wOkENN9ClL8Lm+cVFmhHu8new8QBZXSAeewNpRjiDVaxXJjmm5W/qN/DqZ7GjFqZ2gSSYxJcOunkzO1AarNJPGsT9Ver9ZdLRJmZyDCUUwibIpIuvJVOFGawBFRz9TACZEO2Iw/6irDBfXCTSI+r++L61QEmFEAJrLU4ufsn5AiMweJs/xXZXkEGFdOqrR8YW0qaA3fd9axVx/XWaThHSDq8kPUbxkHY4ydpgjTG/sc/t41iCMaxfBSfAmhS57UhbVlU8FGO1s1SGPaxeJQlyB8rnhRCw3F/ajSOCsSfWbtLabJxVB108r4Yy4BtLsv19UzmDSkcgFcIYzN0/xngBzLxPKvePM2Ei7Ki13TZ5g1p/lSSYIPUEwqZ4netYE6Mr59DbldsSxbnKhaxVmld+omIwgULK7LBVSIHMM98vLaeJz580S4N7JDqhrRMuVC9QKlcQCEqymu2lxadQbpC6e1uLW6SNj3YTRhLX38D3ypi1n6GGq4iuB2mCtZqFyjyBCnClR1lVs4OzPQVNQo+gvYQwhrRzj2J5DiXzw+acw3HSDnLUxAT1Q/NDqVvBb7yCHaxDdWFnX+mLkEu1ywz1IBuH23G7sCne2g+RUQu59UnmZjxoImyCFf72+H4dWX8Vg8QDvO3hef8aCsX5PWuDLxxMbxlHKuL+GgUTP1Ke0h2tMGxdpRRZNpwiG06P6eDRWz3ludKckyLiPjaNCWQB0W8ixi+ibv0eOAH0lhHexUMFEGq4AVEPC8jOHdizvrkmIZAusjLLDeUSpxFLg3vUqg3OVs7RipoUnPDk+4IHqKgxLlQVxhoqTt7m/IvCjd415uIh1quQTrz/vG/nhaJYf403bv2U/+/mH/Jt85dReV7pS4vSPVT7JsLxicvnsUI9UAgioLcKaYTxG7i6g44jdOseZuIN0nAKFbeQcZ+CW2WalEppjmDbHTzuXqM8atL1KrSSJhPewTNehdo5g3WleyCmeBRHyueFg8u5ygW6cYeyV8ldzXIeiWcuNvvoo4/47d/+bc6dO8ev/uqv8iu/8issLORtB58VbryBbGaW73H1ElYcXjUtTILtbbuTjbpI3T/VAb1E7jvwtxaKbgloUpRlZkszCCsYc+sYd4Dqr1Byi+jyWVKyw1V0H+uEeFs/x/Y2kFLhzH3z2ErHhJhIDwlV8dhqYWlGOGs/hKiPaFyA4gS2uwxBGfOAg460KXLtp9g0hs4SznwFgjmiya/mG9PnjBttwo1PcfojxOS7pO7pN08Ci1r7MYza2Rib/xapyg7NIzskdV1CpRDaYAsTSKGObeGRujX09Nf3H7Dq/naVqsBtfYpIBojiBCbqgRuQBHVS9M6YFVh86eMqh1in1JSHEw2ohzPYOEHbEZoiqn0d2newgKs84tI5QlnkQu0Cw3RIza3nY/QlwxmtwOZnAKhkQDr1tWNfn3p19PQ39o0DJ2kjlr4P1jBRqEPjFay11NzGA84Ee94TrSM7NxFRGzv1FnFplmS4ipNGqOrZ3etbi9e7DoN1qCwQh3M718jOhyzW7n5GUZUZr5ZZS1qkNt4JZjPRpTxR9q/gFWnFbaSQBDJ86OtPixBg+6vZXaUxMu7kYrMvMGLU3HGBEqOtfcm+B/G617Bb1wGYGpvhOiCFxFcH3e20U0Yf4qzpJB3U2g+h5eEWLhJ7k3iDO9C9x0xxhriUtTKQJkas/hSTjnB6dxBjl6EyRyQMDhZlEoRN9rTW2WUmWMjiHiGQQhHbCF94sKc6/VG4Lww6DFuYgP4WKIXxa4/xKTkAKu5g4wEAor+KbLyOu/4T7GALISTO3DexUuJsfQrSIalfwqowcw4Qkqj26j5xufFr2WwuJDao40uXcus6w8E6BSfEr76aCYgHTUR1FlGZJhy2oXaO+BBHJYslJcHF5TjXGi0SHOlQdqd243BrUWZAQfpcqFxgqIdU3fqx18nJeZERJsH2t4tGRh2kHhy6T3bSDmrlh6RmhJp8Gx3stocqqyrzpTMEGz+hMEppDZdxvAq9oH4q0XASTiFrFyFNIRhHh+OooIzQCUW/QunG74HySfFwp98lCsYZ6B6e9PGEv1O1mu8Xni7WQskrMRqOcIVDKP1DC4IO+3ukxEgUctuVVOk+TvNTQJDUr2BUiBUKVZyiqA34JVJnN1ZInQrp5FcRAtylPwAsUseou/8NyCJ24rVdYY8QyMoUtruGsn3S5k0kN3HmvomMtrBb17J7MBrdeHvnM0JZJAyefDLd2JTp0gyFgotVTp70fok5TXz+pCm5Zbb0Fo5U+DLY1wY29iqI6fepNMawG12wIG2Cu/Yj7KiNqJ8jqlzM7ltYQDDQmRtaKEukwThB3MT215FBEXfpuxivSjj/AVP1g22xpE0QJsaIAFEco9KLcccmGJbOUHbzNrI5B5EmRi1/H5tGKDfAzH5wSEyy3wlzL4EoEDzQ3knpAXbQxEiJCOrZ2K4tHBBX7nVCFtjteMjfabcZyiKFsIS1Fpm0CfprzPbWSKffhOJZIGtBlZJuxz77c0X38fq3obeEKE7C1jVcp4dorlCa/Rqhs5v/GdkB2miKqkS+z/jykZIgMluDp3J97dVwCw101CSuTqGkjxvOIdDQX0W457h/zKrSLk7zM6x0sOU5hHJAa2whM2MQWGTapXj9v8asfJ+kssBicZKlyTqBm+UaA1FgOjgoMhNWI80oi/8e4oYuhKCsak/6V5HzFDHWcLN7lV9o3SKe/0V4WOelLx2Cr1Xf4R9En/LDn/2nfPXt/93zvqGcZ4AmzUw1cLNW9YCz9Rm2t5qdiTohcWH+gAvk/by1RkL9Crq1BGmCGG5ig2m0U8ELS3Dvu7jVeZQsopG4ozXC9Y/pDzeo184RVi/uXFOaGKf1KSKNcMYuca56nlhH1I4xyDGY7RyMt2+fcRTZT2EPFTA/TYqyTDHIz7tyHp1nvmL9vb/39+j1evzu7/4uv/M7v8Nv/uZvcuXKFX71V3+VP/Wn/hRTU3nF7dNCCJDrH2aHWYMtnKB+ZIWzkR6iOp+1lizUn8jB+tnKWVTk4wgPX4T4nauw+nNsYYJ07k9ghcSgsgrBlT9ks3OTqpT4oy6qch5tdGb/fQQpMVfbnxLpmKpf5Wzx/JEtSFS0BcM2KQmqdRM9/4vI6tmsFcphorody1qJzSsKXxjEYAVMDEmEHKxC9VHEZgaRbre+NBp0Agr6usu1zlWMNZybvEJD1Ujdo12k9rI3geP1bsDG5wjXh+o8tnV7u62hJl38RYZmyLXODTSGs+VzVIWPu/5jwpblDX+BtlumLEOc1k3Y/Aw7/RaJ2k6o7B2Le5wFS7JKyXt4dZ/FkNg4C9ZyW+YvBnv/TupkS/iBgywdgzUAyGRI3Wk8VJAi+ssgJWKwAf1V1otTLBUa+EKyEDZ2usU6aRc2snbJRD3k/ARGellSfv0nMGpjxy8Th7vOT8NkyOedTxmlEXOlecbdBl7rU+itYGvniEtnD9yPJkVbjSd8JrwpCtUijnQeueLvOKwFqmdg41PwQrR/tMNQzouPKUyiuvfAWkzx+FY0Nt1tPdtQZWRpHE94WavME6BJkcO7qGQIBkRvGVktw/rH2XozbKPCBlqVQEiElFihSKvnMTPvcyftsdb8kEnlsdBZRaQpauIKcXFx3+coHBruBDf612hHbSaxLA5aSBmgp97Jrn8KhDW4rY8Q/XXs2EXiwsGikLh0DsdvYKWDVk/+ufuykSWvx7CjDlQXs4OWJBOfYQ3CRMjeKra3hkATRBtoqzBjl0nCTMCyd65PgimchQ/AWrRbpuoETJXmiXBQToAwg+2iEoHq3MIKB+lXiAszB+7NoLnZv0Yv7jMejjMbHF4kpEm51vmcYTqi7JU4X7qEQOB3PsM2b4JfpDL1lRPFJzk5LzJGeIjqHLZ9D1EYO3KOlYN12qMltoZNApFSWfjlPWIZQcWp47tVnNWfMqFTJrauZuIxWSYunMw5O3XrqJlvIEy6s08x09/CSdvou9/B7dzD6hgx+S6YiKXhbTaGmzhS8UZxHnfjU5CSUeMyODXkKVr45pyO2XCBmlejPFzFu/vvIRwjbry5cyjvpB3k+s8QUpKOv4lWJTaTNe717uE7PufLF3HxUN3b2O5q9h63QFy9jEUQj72JrJwhlg5Cugf+kjvxbPwJkgStbdb+qXsXwlnc0WomenccxPRb6PWPIc5acAqT7N+DPIODr9hGfNb+BG1SFv1ZxuRMLop8iTlNfP6kmQ8Xqftj+NLfLzQzAzor/w7bW8U7/01wXwFAxS3sYDN7UfsWonoBZ7iK3PiIvrTcDesMbJb/rLljxNWzUJpFtm/CqAlJgtppz7mLNEOc1R9A1MepnyUefwdV6+E7Rdy8XX3OEQibOU0D2DTZ7t5xuDD3pHOoViVUZRrbWyedeh9du4g+xrVS2xSv9RGqvYzyy6RTX8mc65ufIPqr2Np5MBHaH8d1CjjhHCNVRtuU672rkA5ZHG5Q0QozfmWfs6HSfVj/JBOjxgOkTagEddKSS1I+h7vtNt4zba61r2GtZb48z7ibny19meikTW51b6Gk5Hzl4lPJC41bVksAAQAASURBVBrpMZp8jzv9qzSTAZVok0thBTHqQGUx6/Zz39mvc2u7MEVgvZB49mu4VmCcEH/lj1AbP0eWJ2HUQsZDnHiEaozjFWdxjunUkImdf4gdtlCVOeKx18mFlS8Xa8MVRiZiTlvSqYPFrDkwUXuVS3c+5J9v/THvR02kn7v2vcyM7IDrnatoY7jiVyiuXwMpUV5Aev9FUuE1P0IMVkG8AWTdQ/bmrY2OUL11UpNgC5l7mRUq65RVfwWLgxquo0tFhI6oqCpewUO5Neyedt3OYAnad7GAkpLK+HvwkCPVpeEdNoYbOELxSvUy/jFGCUr3UKs/RpgEM/n2sV0ucnJeNJ6LPLpUKvFrv/Zr/Nqv/Rrdbpd/+A//IX/37/5dfuM3foP333+fP//n/zx/+k//6edxay8/biHrJS8kVh3f4iCqXkFWzm07Mj1+4llJRWnbmtuNt3Bu/RtSGzOMJnAr81m/ZEAmfTrdOzg6YrT6Mc74q5TbnyNmvs7IPfrANDFZGzWAftLDYI+c641XpS+G3Nz6lHDiMsV0nZpbP7Ra1ggHPfUucriG9euHuorkPB+sX4fhRjaeHzG4NCjMxOvI9i0IG2ivBkBkRphtQc5WGlENTiY024sQQPceWI2NBygTo7fL2FPHZSNtsjpaoqM7FFWZdtyiYQQMm+CGBM3PCYVERi00Drq8AFG03VZNklYu4Cg/czkpzD30fvZirWUpusPGYJOiV+Rc6cKRFWAWQ093spaGsnKgUiDn8ZAmwml+ijAJaf3SseLexJ/Em3oL0iFJaf9BpNJ9VO8uuMXMUeyIv1MaNPDGzsOohamdx5Id6KyNllHCYTKYPjgWwjGIe2jlESmXqHeTxJ8gQRObCH9bAGmlA0qBTsHxd8S5KtrYccsUm58jFhZ2HJO6SZdhkgk+N0brTAsvEyYAbH6OLMzuEwEnNuJa93NinTBTnGHCm6akDj6f2qZ0dYdABY+dbIqLi8jCFBYHmwszXzh2x69iMpg5tpo1deuYuW8Ddl9rSjfaRIzWscE4iZ9tPE31HMqkWOWhC/PU0x6y9Sl4lWPdYe/f07XO55TSHlOmS4UChA2QDkJ5WDNEKAe7bfuexRrvIYfrGL/OSJXY6t1Ek5IOmyRxKxO5de8hSosHW5lj6Cd9BALRvU2iLcY2Ub0aVN841e/TSVrQylwzxcZnyIWZfa3Sd3+Xp18Xcw7HSI948qsIG2O22yiZideRrRsQ1Ej8Bm7UAUAmHbQd0beWcNMgFmYPdaC779K6sxJMvIuUP6Tfvkm3f5eCA/1ok/qojxPMY9MmqryBecBNpKtbtOImrvDZGm0yFcyiDomwU5sQxT3c0RpR5GGKZ3BEAJ17mcB51EXFHUzw8Eq+nJwXGiGIqq8iK+eP3SfbsE4vHTKyQ2LPIY2WmYtihPJIigtYJKa8iC3OohwHs/YRjqpgtz5HFBeOdJa8jzta2dm/xJULu58rJFoGOEphyrPItA+VGdLCDN32RwCkRqM7N7CjFpvRGv20zbB6nrOlCzsOWkcR2SGRiSip8kNfm7OLRFJRZdzm9zPH9O4KTnke7VZwe7dxBvdIR30sEtW7i6ldYWO4jrGGYTJkkPayFt7Onjl0j9OqEYLbSYutUZOKX+ZM4fyBYqK4sIBdbLA1uItd/j5VFE6YxTxisAYmhTjFjtrYxquZOCYcI/Fq4NVwJy2YmLSYiY7d0RqyfSMTzlUuPFbOKLYRIz3IHN8AgSA1KQLoxV3G1EExdM7Lw1Hx+dOklWzSTlrUvbFD24ul0Qqjzc8QQH/pe1QaCmMsujCJ4xWw8QBbnAQEonUDm0SMknUCKRl4VZzBMnHvB7TRpGnEbGUOFdTACtLK2QOfp6IOjLrZPzr3oHqZ1K3tfP/+3FtUpSP2OpaubgOZe2YuQPhyoFURNfEqoreMLc2cuAgosRFDPaDgFA/kwa2QxI23EPUYK/3DWwNuu2wmJNxzQ5yV7zLmlgltwjC6hyMD3NatTHuz9Tli8nWscNFOBQqZEGxg+vSTPo2kR7P5OeXCObzV7yMar6HDKRKnSDPZwtFNKttiUD3zFfBi3HIBnN0D2GE63Imb+kmf8Vyf+aWiGW+hrUZrTTfpEHhPpxguxdCJWujRGusI5mZ/kRAXJidgo7vzOqlc5GgFbWI2SgV+MrjFbGmOS2kZufkptruGTYfYYBw5/R7Uz2HrryO9Bp20TahC/EMKHGXaww62sn90l5G1S6fqQpTz4nN9+f+HsJbJia/mrmbH8MHY1/jPez/kB9/73/PVX/jN5307OU+RbtIh3hbVjzo3cXSXNEkpll+HwjTKptD8BNlbQfsN2PwUWauhyQKBnby1KrAx9Spr/VVMtM4Fr4YrfGxhEgatfV07ksIUurKMikcE4Ri6c5W0fAYjXKzyt7sCWayzf55uJht0kjZjfmPHVVIIQTfOcrmp1UQ2wucYsVl/BaJuth/u3oFGLjbL+eLw3FatH/3oR/zO7/wO//pf/2va7Ta//Mu/zK/8yq+wvr7O3/k7f4ff//3f5zd+4zee1+29lFgLyfibOMU1rFvcl7g4DCEA8WSEZg8iu7dIhGFr81NQio1ki6ltsZlxSxRKc3S7t1HFSSQKE0yQ9js4wR3i8oVDrxnIIuNhg3bcYaowdehB2H2MU+RGdZa2K/l+tM7C1k+YDRe4WL58qBta6lbBzVTMecrmxSEpzMLEFLozJJWnc27Zd51gGoL9FbRlt0rZKxHpiInCo1XFWQuUZiH6HOF4JKUzSL9BmvT4THe5uf49DIZUp3glj7JbwRhQ2wcDKumglz/ECFBegXTsDYRf3KmAN9IjLp9/pHszwtAcNbFYenGP2IwIj/gdbiWb3OneBuBM+Qz17f7lOU8Gp38POveyqgjloccOttTYQQjiQ4SFQoCz8fPtxIPAnQ12BDMPYpFE1cuwx1xmbbTMxjCr0PaUt68NMkAcziPP/Xdprf2A5mCTuPIaSEPNHaOwx9FDqwJi5muZQDJo7Eh+rVPcto5PsYXxfQeoJbeErzwinVD362jp4zpedhAXlHbGu0RjUAx0n1EaAbA12mTSnz60DdGt/nU6UTerHKldPjRZcxoebBuR8+KwNlrZGb+u9Bn3jq4GBQ4Ip6QZIVZ+CCZFOHeRc7+AkUHWemrifWDbHXb5jzN32P7mse6wAAPdI9IRsfCQ468yN/sacV9hLaTT76NGW+igvm9cpW4NtmMzhUUqyc3WdRKvyLTj4BkJpdl9411gQYC0iuniNKv9FUqVOfrrn9KOu+hkjobuUlQnd6g1KkA5LqQJ+OVcYPmMsEJi9zhqJP4kTO2O5ax63ycxfZbu/AFxOqASlKmesFmqdQK2mtcZRh0YbjFY/CbaTpF0l2ikMZ4qYh8o6khsxK3OLVYGywQq5ErtVdQR+wJP+ExJS3PYZCKcIByuERcWoTILzVvgFdBeLlDMeUkQAvOQFgiJO0Z75i2Were41bvHO0JSShW1KMaZdknCWVK3lrlrj5qo4gRWugfipMOQaOTGh9gk3nYsH9tX9WpUiJn5GkQt4nB8p1hqpjDHvcE9Sk4RH4npLNNLBlgnpBN3iW10rEA/skM+bX2CsYaxoM5i4dH2IV9WrJBZAUd3BRwP4xRx2lcz52sboeIOqT8JbglroR6MMeot4ymPcPtvmBTP4EgPhCANd/evmpRm1MJiaUcd4kJEwMG/5Vba407UpdS4TOKVGCtmf0NbmEB0l0EIbNAg8RrwQJwTF3edLYWwyI2fY5Nozxg8WZs/idnXfi0l4fP2p3TSFsN0wEQwzVRhkrGgTi/pMVuaheHJf885X0wOK2x4WsR2xN3+XRSWXtzncq2Ew351iufVcb0iOh5QUCF28xroFNWwJDPfQJoRWpWxFkRQxw5blPwxOkGNqhNQ3rrBen+JYTrEzH6d1fICE0mKVT5JcHCvov0qjl/KioMrc/uiu8gO+bz1KanV1IMaZ4sXDux/m8kGt3ZyNovU3Ykn/WvLeUGJi4vwgPP1cWibcrXzGZGOKbqFQ/PgFomVR8c59102B2kTVWxgyzP0++vEXsjdURNXKS76Lk6cIvwicTCNWqhkHR6cbD8QqpDQCUjRjAVjqLSbOZhtXkP5a2xNXubWYI1y/RyJ0UzWXke7FRgvk263tb1P1a3TclukJmE8yMf+l42qW6MVtVFCUnIe/WzgYTi4NIThZ+0b1IIa653rzNfePvA6IwQSSSygM1hmyxpSoxmvXmA2qCC697DBOGbmK0SFme1nwnK3f5VW1MGVDpdrrx4QghqniCrUsMMOlKcxMldVvmzcvP0vmCTGmc9dzY5jurjIq52f8V+md3h/9QfIqfef9y3lPCVKTglHKrQ1yPIsq1ufY4C+tNQrF2DpjxCDNqJ1CzlRBG8qO0c65JxodbjF0Ggwmr7uU3N84vJ5nGB8X9eO5XidVeHgiYjzvSXKcYJrNVH1MkkwjTsjkTYh3nOWHNkht7u3sVi6cY/XaiUkDtZaZoqz3Ovfo+AUtlt9H431ygghs0NlP+8KkfPF4pmLzf7W3/pb/O7v/i6bm5t8+9vf5q/9tb/Gn/yTfxLf3z1sKxaL/Pqv//qzvrUvBUYGB9ovHYY0Me7GjzMlbePyiVt5nBQrPUalWVLHJR5/nZaOGSdmZbiCEILp6Q+oTL6HNClB9zZpbxOMRliLO1pB6JikMIPdU/UoEMyHZ5kvWLDHS8KshTAY41p/CWsFngoYpiM06aHuZjkvMGEN3VcHgohHRZoYZ7iCqwIuli9vH/Y8usQwLp9HbYvVnM2PYNRG1xfoa40UiiiNmC8vMl+Yp+rUMwvY+W+QhJbVuz/EypS68HAnX8eOvUHq1Z9Iz25pJfVgjI3hBkW3iHdMIinSu63kYhM/9mfnPIDanXPEQxwnj8Naff8rsIah6bM+WqPgFmi4E0e2FYZdgSOAc4SwJCqdY930GKYJQwsXKuepqNq+RLeTdpBRCxPU0XuSPKlTQc19C5kOSB+wAC64BS5VXyWxCR4BRgjS2W8g4w7ar4MAr/lzRHcVKrMUq+cIHZ9IJzTC8UPbQVgsw+0WiKnVpCbFz/UyLy37xu+jtLq2lp1FxByzmOxzhz0+ViioEoHjE+uEIJyEsAb9rNpVO2V0qUw7bdIaXKfm1akecFQQFFWR+dIijnBIK2MInZKGuwe5Sg9Qaz9G6BFm4g3G/SnG65NgYU36xGlERziUzOhUYjOtCjDzdWTSI/UbT2TNyTkepfuo4QbGrx5ZDGKFJC7M09Md+lNvotKIVb9GhePjlMgMudpcIY0sxbBBFHUJnCLBsEW7eQs7dgEmXkW75QPtABObYKxlJpxDCJgOZ4+MsQWSBVllPphHpAmYzB02ql5Gleax0n9mbiU5Oc+LvumwOdqk5JYYcyfwvQmMs8HbepPJlR/hVs6DqCC23ZOtUMTj7yLNkHTmGwg9OhAnAThJOxPyb7detkisCiGJQaodl8y97C2Wuk/NbVCrjWWuUdbizBQoJOe5k6ZUvALeQ4T1sYl2nJ/7SR8hxEOFcTkZxmrW41VsscZ0cRLl1dGqgLIWqRSkAqbfxIYLO6KtSW+aar2Gg4vaFuJYIQ91tFY41P3ajrOZx+F/y/sxU89CcY9jexJMI+ermZDymH3hDhZwQ0giEIePwcPwOtcQrZtQHCceeyNrH24TEpP9b5AMEEHmUnO2eAGwjBcrbAy7D7t0zktEK92kHbcZ8+uU1ZNvj6SEZGqwTNq+g1tbRNZePfAaV1WZn/8FRNKjWhqnc/dDICv0MNLHyN1nLK5dwgnHcZTPrFNGYHG6m5TdDrE1aMcjcGrE3tHFT0YG2TpgogPdFGITk27v9ftJ/9D97/0uDztf5yFXzhGkJDvjZZRGj5YH385bBU4B4YRseBUuTL7DatzDJH0Km59hLaj6ZaLtds/pA+PaweNi5TKpTagUZpH9ZdJhJ4ttrNlZ97oo/OIkqVM5dMdjrKYZZ3nNhj/+2EWGOV88am6DQq2IFPKJn+kYDBvxKrGOmAimqONxxh1DJwmDpIOyI9hax40k8X3RvROS+uNAhPJ8VNynFtQZyYD4zH+IM/ke1glJgsnM0Vb3kWs/oNC5jmxcYgtIbYojHhCbicwNXZoRRhXI7RBeLpy1H/GZ7jAXTsMzFOB/UfkT47/AP9j8PX7/+7/OL/6pf5E7wb2khLLEldprGGsYmSHd6a9gBXSFoA4Ir4Ad+ZjGZUTjCsy+jm0nB65jLTTCcZZ6S3jK3bcPvu9+ptIuarSFMl0sFq1jIqsow07OQ9oY075Ks3cXOfEqQfl1pFBIFEpIUqu3z9V25+eas5uDeVjqJAmmcOa+gbCaxM1bxOZ8sXjms/C1a9f4K3/lr/DLv/zLlMuHH3y9+eab/NZv/dYzvrOcvahoA9vPXEJE8xqiOP/QyfA0JLVLeF4JkbbpSJe54hzro3XWh1mbNUc4TPozWGBUr+I6NzKLSidALP8YsLi1HnH9tYMXf4jQ7D5nwouUp6t04jbDeMRkcSoXmuXgNj/GdpYQQuDMfOVId6jToFURd7Sy00bQb91levIKzlBR9ktUndq+1g3aqbAq21xXPvXpNxFejfLEN9EnSfyfECEEs8E8E/4UDs6xbXAa3jijdIhAMHbCivWckxMX5nCnFcJq4vDRWsRYC2b8DWT3DrgldDjJ7c6HDJMRW6MtgmpASR1dETEZzOApH0eoQ9uI3P+MWmGBfu8edbdAUZb3rQvSxKiV72OTCOX4mLlf2GfprlXxyDbESjjIPSGJVkV0mL3WSbvQvpsF9q3b+OUzXKxcwViNe9ShqBXMFxdYGS5Tdsv73NdyXj6mghk85aGEOkS09XCMCrFTbyOGG9jCxKGHrDvusIXVbXfY4z/HEz6vbI9TTx4cp4mNudW9ibGGdtTm1XoR94EYZCKYJtIJJSEobn6G1eD0VjEz38IKBzVYg1EbC1krtcnJnRioWD5Ps3+bqgoe6XeinfKxLX1znhwCjVr9IUQ9pHJQcx8c2wKnoEp44RSduMNM8Wjx132WBvewfkynO+SVqfeZq13BdRyS5Z8gnSL+oIucaKAPacERygJTxeyzpsIppD1+65hWzuIgENIhLt4vVBEHRGw5OS8jVhhudW8S64St0RZhrcBMOE/FRERbN/GdOqXRAObfJd7TrtYKtfuMHDLvSj1ErnwP0iRr3Tb7QdZ6efId1HAd41VITzNfW7EtrxakwRTVYIKCTXCEi3yIo3lRlhkPG/TiPrPFw1v45hxOR7dY7i0DMAqqnFWZYExXz+Fu/gwbD0nbAbp8ZdtiHkCc+NBcIJkvnGEqnD32b1l16pyrZMUYNXe/sNGokx/QWwTJ+Ds4wzWsV95xqjkOaRNoXseaFDpLqMoiqVvHFwFTxSncoWKyMIljPSaDzLlYiPwg9ctGbEfc6t7CWksn7vDqIa5jj4unEyaiEUOnSBhFKB2j1f7PcHt3YP1a9jhWGjB2AWEhKZ05cD2L3Jc3sgj05LuUhgt4XoD2Gke0vtyPES6ogz9rUZUZD8fpxl1miwfFpgBjfoNB2t/5OifnKHwRMF2cpjnaYqIw+Uh58KR0Fld5uAgmwknGsLjCY9zp0G99QhD1UP4Epr+JHQs46kBB4eCnfezKhyRW4yhIx85jCrMURZlzlXMkJqXuHt1Gqp02We6vZPdlEs7krqtfSryHOA4/Kt20xVJvCYBYx1yoXaFiIvo6Zqb+Bmr1x+COEN0IZ/abpG6FpDCHM61wrWEmbPAndAdrJVW3jsZBl87t+4wsr9OnpkK6ww2Cya8QHBH/WeHke+uXFP3dv8Wdepm3y68871v5QtBwq7zrTvBPyykf/Oj/ivv+/+Z531LOU8LBAwGOcumE4wzSPnPbWoWk/hpOMIZWIWk4QckNgINiM4Bxd4pqrYYU6kBcLm2Cs/pDbDxgXGmG9bMY/yI1KxGpJqlk87aKNllvfkYv6eGsRCSFearOGK7wOF+9SD/tUXGrB89Zd3IwDyd1jz6/y8l5kXnmYrN/9I/+EUmS8Ed/9Edcu3YNKSWXL1/m61//OlJmCbHFxUUWF09uAZ3z5LFuaU/Ls8ZDhWbWWlrpJpGOGPMbDw3yrXBJi2eoAjWR7TsHsr/zfbXHmcRIL2v5Bni929x3HxHp4/VSEEgazhQNZwpRzKuyc7K8vk0G2T+shRO4eA1Nj3bcpuAWqBxTdWvc0m5bssIEU94s0/7ckeNOCYUWPuvFRZzSDIUnKDS7j0A+1MEAwJchF8qXgCNzRDmPhSB5RJHZXlKnAvXXt6+YiXazr8U+56fDUDgHWmceRlnVeLVWO3QcCJtg0xQAq1OETeCBxGViI7aiDVzlUXcbx7qt3ceoAOmXYNSFsIKRPgq1U+l6FFWnTq1Sz8fslwCJOtH4PY4kmDrQLupBjAyIDzlgOgqFc+Q4FUKghMRYgxIKaSVGaDbjdSyWhjdOIAq8Ur6MSjpIfR2w2CRCoLE4WL+MEAqsxgb7E/BFWeZK5fV8/H8BENbAdmtgtEaYhGP030gkc+EZ5gsnW5Md6ZCQxTNahdjyDKmJ8PxbuLGHKDSI9zjSRHZIM9oiVAFVt8GMP8/s0WdE+zAyJK5defgLc3JeRuz9eCtBCokUEoVDLTyDW30VGw0zN6fSeewJ4p/7SJuA3o6v0hjQQNbmQZ9wTTIYmskGqUlpeOP7nBJOuh8AkEIxH55FnHD+ydlFit2/ubPH5dEKl8QbBycFY5E2wfBoriwn+VsKJFXn8YUo7XSLYTqkVpw4tvXqXqxQiLCG7W8gvHBH3CaQ22vNAtbabE+ej68vLUJIFJIUjdp+bjaTtUPnr0fFSB8vmMQbtcGvkhxSGMIed3esJa5eOtW41KqILmXFU49rsC2RzIdnjp17PRHkOZucEyKY9ueYCeYfOQ9+33EZQG7/D6AoK1SrryJ77e3zhIe3Bhc6czIDgZYBSfXKjm9z1TlaZHaf++trahN6aYetZP3EuaacnPv0TIde3KXsVva5wu930XexssTM+AeZENkC6RBcAdYgTLant0iS7cISCdSd4+O6+23TSqpCuX6JyJ899vU5Lx/Oynf5pPUTqL/Pov94uc0vE79Q/yo/X/tX/Iu7/4z/wYU/i65dfN63lPMUkagsHt6zVzTS2+nidliJksWylazv7COONi3Q27kW8I3D+cIZUlXGANHel7klHCeApAeFxr7PLMgSBS8XA+d8eXnmYrMbN27wF//iX2Rzc5OzZ89ijOHWrVvMz8/z27/920xPTz/8IjlPnd2WZ8NDW3k8SN90uNW9lX2d9rbbD4LXu4Uc3EMEYxCex2tdx0qPpHQWu70hvL84jLuTqLJCIA9U2e7cV3EGJ+kgkhG69uSU/rnQ7OXlNMlqa8GMXUG1rmbONUcE+AKLM9rASrg1WmOUjhAIrtSDI6vPtSrB7De3n6n69udZpB7itK+CEKTVV3baMUwWJ+lVRmhrqLunPxAQJsXt3QSrSctnTtYO5RjyR+SLgcDidq8jRm0uVmZZ86oEKqCIwml/CsIhKZ3BHmEvvfd5uT/OkXKnnQ8cPRa0KqImriB6y9jSzKEuZvcGd2hFbQDcqkvFqT30ZzLCJZ36Kirpot0K9iHCub3k4zbnSSP1EBW30H79yHn1JOuOg8v5ygV6aY+SU0YJh414lXu9e4QIyvoqVVUjrV4kdSp4E5cR/TVsZR6zvTlOvAbO/DcQJt1ZV/byJMa/G60hBhvYwjhJnvR6KhjhYideQ3buYAsTJ3KHgZP/fWfCeXQwYEyklGR1dwxPvYPQCalX2WmVKgTc6t7Aj7vI3hK29gqy+hrWPv3DGmmGOJ1boFyS4tHrVE7Oi4pAcLZ8nk7SJlQFfBHiDe5C1MGOv461gtSrgpDsLWtVur/dOryxzxH2PqlTwRs/uAYIm+C2ryJ0RFq9cKwbZTvZ4k73TnY9kzAXnlw4fRh5fHV6KqrGucrZbYeWxvbfvZu1jJ98DdG5e6I14EUQYg1Mj5udm1gs7bjFpcprmQv9sVi8/m0c3YVCkXjszQNx1P2czPP++XKeLy4eF6qv0EuzQ/9u0n6i8xdkzjDp1Pvb+8sydqdIy+L270Dcg+IEojJEmhG4ISodkMqHCyvdaD2L6cI6cfHsHqfCk3PUc/7wIuBTf1TOS4KwGifawKrgxI4Yh+XBn8Qak6rynvOEwwty78dHpjSLcYsEnouNOujxt07s/HGfzLHTcm94B63hdvc2btWlrGqP94PkfGlIbMT19jWMNWzKDV6tvb7TeaEoK5yrnCM2MXW3gTe4A1EXU5ojdavYiddBr4Ljk/oNhE1wok2sUzgypnPSNqp1HdwiceUiiT+OM/9NhElJjnhm4MWIAXOeDsXv/V/4af0sNVWgeozLfc5+CtLnW8XL/Css/8Hv/y8p/5l/8UhxV87j4cabYAxpML6TWzwtSg9Q3dug9usG7iNtjNO6ijAJae3CiR0eW8nmifYRRgYw+Sqicw9bnCJVh+dWUqdC+dyvIkeraK9OaftcK5+fc3Keg9js13/913nzzTf5m3/zb1IsZgfR3W6Xv/7X/zp/42/8Df7+3//7z/qWco7guJZnJ8GLVnCv/3NU8wamOAX9NxCpj01TXOXtVEHdR4qHO5MY4RLX3zj1vUibbr8/P7j6MuHGG4jNz8CvkNSv7CQRjyP16qSTXz3+ur1bsP4xCEutXGPlhG4AWhUxKkBYg92ub3U6N6B9N7uu8okqmYhSCUXdHX/kQMUd3IXNz7PPMCnxtuNVzsuNE2/BxmdYwIvaTM7/IhaB0/w5tLLg2lUOcfHB4Nrid65h+ytQPUNcWMDt3Yb1jwCBO/UmSWF/yw5pYqxw9m0A4uIiFI92JrV7UoenGdpG+hj/ZM9ZTs7DkDbBCrkzD5/mfe7Kd7HxAMcvkc5880Bc4Q3uQPsWojhNVLnA4bVVGaEsER5S9VQZbWB7a+D2cIQirr9GXDoHD7RbAE4sTHoUpBkhVn4CJkV07iEX/sRjC5dzDicJZyF8eAXzo8SzjnCYLs+xEXURJsFZ+R7EfYRfIp35Rtayae/rpWJs4yPE5qf4rdtweYw4ePrV1U772u46JQ9bp3JyXnx8ETLhZYUnbrwFqz8HLGK4QTL7bZzRGqJ5FYIqSe0KwsSopX+PSAfIwhTx1FcPdT07bA1w+8vQvIkFHGvR4+8+g58w59ERO45i0oxwlv4Ym8a4hTrx1Nex4eGt8fbiDpcRrRuIsE5cu3wqh7yj78ogbLIjYjzZe3Y56V7VHa2jVn6IXf8I4ReRbhXGTt/mO+fLQSiLhF6Wixwy2PnvT/IM5/7+Upo4y88IiTNah7UPARBxm2Tqq7gr34WNj1EjgZn+5qGi4PtIDHL9Z9gkgt4ajlc7UmxzFN7g7vZeYpK4cvGRD+1yvly4rU+hdQshJO7sV0lOUDT+IE7aQW1+AlKRjL12qtbKD/LgecLePYyTtHbiI9Vfg9IUSZyCKiHiPpx6u5mtr1tii7bpPPI95+QchhBix2Evi+0/BCxquIGe/XZWkDd+gXiji7Xgb/4Y211FKAdn9hsHWt0LAXLzIxisAwrHK5OEMw/N63j929C5DcUZ4vL5XFDzEuGsfA/v9r/hJ+/8Govu+MPfkLOPr5Qu8ePBdf6Js87/+uP/gtFrf+F539KXCndwD7H6M8DiTrxKXDr7SNdxWp9hO8vZNQ/RDTj9JWjdwpI5BuvG2wAINMKaA3nNw3jYPiIO5yGcf8irwKoKheLunH2ac4CcnJeZZ668+fDDD/cJzQDK5TJ/9a/+Vf7cn/tzz/p2cp4QJVXhTHmR0XYbTWtBDtYR8RA7bCIK9aw6cPuQ8sGEydNU/zpJC7X6Q7AWM/V21qbiKSJNjIo2sG7pqR4C5xyPECA2PoGoC6M2Tth4Iq0KAYi72WdYwbQqY4MaRad4pKvZfZTuZf2/0xg78TpJOINQ3k6wY49JXD7IQ5+ZfRvPo4McJ2kh0gFpMHkiMV7Oi40VDkJIsAar9h4aHT8enKSL3bwKWIg/QS5MQdK9f1VE2t835rz+bdj4FLwi6dR7JxagzBUWCdQ6vvIpq8efH52kidAjUm8id8HJORHuaAWx9nOEctFT7x1I/h2HMBE2GWXPQjzI2iSo3XEnbQTrn4BJsaMeTjhJ6h4+zjN3qSbGq+4k4se8cUzJUJaKcpTZdwv1+K2CHot8j/zC4MRN1NqPADCT75z4EEnYFNp3cBKBEQqS7Tb08QBhYlB72rlZWCidxdP/FoFEjXrYuPcIhz4nY38sc7K4JSfnRSFzpmqj/bFD4yC7x+vJIhBCIDc+wpoUog5OOAES3M0PsXEfUW2TTL5/oIr3KKxUu9d/yFpRdceYL2tSnTLuT5zip8x5Gkg93GnTYaMewqbYhyTIhbDIjY+xRmPjHk44QeI/Wl7DiZsIM0J7ddzNn2MHTURtkah6+UTvD2WJM5UzDNMBNW/sBK5mAALkHpH/845vcr4w7Ju/gic7f3m9W7D5GQQl0ol32R9/yKy1edwDz4M4czm7LzZz0g4i6aH98Z3/ZhHZ2E6ibUXB6Qtb2PgEdIIddVDh5IldqnK+vAgBxJl7PNYg0j48gthMdm5hB5sAOH6VuPJk2pE5SWc7J68xk29mec/7LQilQtkEK1IM/qlyog8yV1wgcDbwlUfpBLmm3IUk5z6u8DlXOUcv6VLxajuuZg9yP7YXUiFthJO0SL3azvcFwKiV/UOniHQID+SbrAU32sKu/xwRVEhm3s/ee8x4lGaU5V9NCqMezinc0HNefArf+09YrV3gLhHv590ETo0jFL9YfYd/RsLnP/kNFs/9CjY8fYegnEdDpH12ZFxx74lc89BCC7lnr7y9j3zwnDUtHDz3Pck+4n5exwRjaHG65OdpzgFycl52nvnJ7GuvvcYf/uEfcv78+X3//Wc/+xlXrlx51reTs4fH22gJ6u4E7Jn3jVtGT72LU57ChmMw+wZqcwnpBUT+bnWf170GvWUozx+pfk5sjMXgnXLCB5DDtayyEBC9ZRh7emIzIcDd/Cm2t45QDmrumye29cx5slgLwi9hoy4IiXWe3EmpKS8iR22EUqjyeWZO6ACoBhsQtXEHq1jTRy/+MnHpLK7yAElSONw5RJOS2gRP+EgLbutjGDWx9YskweGth5PCPO64RtiUpHS4O4iTNJH3vgvW4FbnicfePNHPkfPikrpV3On3EEkXXZjaCdDTygVc5WKle8ChDMAoD+m4kMbghVihMKUF5LCFFBaR9GDlDxnVLyD9KZz1n0D3LtavYmtnMCdwYwDwhM9MsFsl8jjFeG68hVj6XjZ+awuP5HqZ8+VDdu9hdYLVCXK4AeWTi820KuIXK7D6U8TEayQP2Ntb4YAbQNQDx8UccZAqbYqz+n1E3EO6BexM5pIgUUx6Mwh3CumOY62mHzYQJDg8vEoLMgGx7N0Ft0xcWuRxRDtGBtipdxHDdWw4kbuaPWfkYHk3nh2snPgQyW1+DHYT2Y2xM19F1+egu4JTOYNRIV7vJiQ9TGmR1K3gWh9v+psobwLrFdDh0xGm3K/Ovl/997B1KifnRULZCGf5u9hkhBOUSWa+ecAtM/XqeFNvQtzBlOawWBypYfNTbHmW2AmROoLCRHbmGmT7YzdaR/RXsGEjcz08gqQwiztF1kqiePwzI5GMu1OccCnJ7p8YbfVDi2lyTo92q8jaYtYatXb+RJXYIFB+CGs/BeWTivcf6bPdeBOx9H2kHuD7Pqa7jg4a2PYdZOXCiZ0za06DmnPyg5zEH0dMvYdTmib1a5krB2CsJibCw0eK0wlzcl5OhACszdzkt+OT085fJ/0c0bqeCYAHLVS0RRLM4E29AXGftDyPliHO2AUw61CfRjtltE3BdPGWvg86xS00iKe+ijAR7tZHCEch6vPoEzjVPIhFgRuCTrK9xGMIb3JefrRNSUnwCbC1i8j0I/CKJMEjihWcPXtb5/Rrv7AGt3sD9AhdObtTUCWHq9jtYhfRWyZpvI07+RYiboMboNc/Qo22cMYuMjjGJf9heCLYl2s6DjdaR2x9Dn6ZpP5qXnibQ1nVHtp6NYvt38LZ/Blm2EXc+w7O/NeA7ZySANu4jNj8DCVS9GgN7UiEM4bcdqOVJiaVIapxGaN8rHTxmh9u5/hfIQmmDnyule7+PFO+Nrw0OOs/xr/9r/neu/9ThF3hrJeLzR6Fy/4sC06NfzR5lv/kj/8PDH7pN5/3LX1p0MU5nOEmVmtMeeGRr5PULuM4IajgUNFYUpjBnQJMQlLMciRqsIGN+gDI7l045H0Py4NIE+EsfwenfQ0rFcMz30YXziFRJ9JKnPQcwImbWa7er2ZdgXJyXkKeeTT9rW99i7/9t/823/3ud3nvvfdwHIePP/6Yf/kv/yV/5s/8GX7zN3cXg7/8l//ys769Ly1utIlofQZu+cTtBh9GUlrEOj4xbzHwy0ywRTrMbIVV5zq6/gZO2oXNq2ANxJ8hw6kDVt193eV65xoGw9nyWcpOlYHu48sAVzw8wLZ+LXP6AQhPX911KqyF0bZtt06R6TAXmz1HkrHXccJxrFMgdR+vTUdKzEiPCFUBJR2Ef/DvaqxmaAZ40j90bJqgihd3svZoYQOnfZ24/vqxQUZCzLXOZ4zSiMnCJGfwoXUbALnxEWJ++lAbWCvUThL/KEQyyJ49gKidV/a9JCTBBDxQrWFUQFS5dOR7jAwwM1/dduhoYIUidauIuV/A7d3GrP2UleES6WAZNfUeZ/UI299CJBE8gpBT2BS3+Qki6YL/DhAyYkAv6VB1x3B5+Nwu0r3jt5uP35wTYcNx6K2Dkhi/duhrRnaAtYZAFBF7FJHSJKTDAaL6CnY4QCWdfW4DFoWeeh8VbWK86pHiLJn2cbY+xsRd4vIM6CHsSRhaIYmL86zHKyy1P8ORDherrzz0wF8IUOs/3dlsu27xkV1P7pP44/CY18h5MthgDCGyNpPWP1lMIwRZdbUP2sY0o1tcNQmFygyLpRkqo42sLTggRx3E7LewFuL6a7hBAyfaQGx8jFddIC6cPHGkSRnqAYEMcQ4RUeytzrajHk5hktSpHLtO5eS8KKjRCrb5EbL1GaY4v+10mWAPcbCJC3OwLZ5U6YA0HqH8CtYarBCkbglKi9hwnDisAgnO2k8gTRCdJZyFCumRe0nx1ISZIzvgavsztDEslBcYc3M3tEcl1jE93cGXAQ733Y8kcf11xNgbWGuxGAa6jyOdI9d6a8FIF+kUsE4IUQu801ft39//qd4ScgSi30KlfeLZb2GfpthLCOLC/rXEYLg1uE476lD1q5wpnt85jM358iFsgtv8FJIusjiFWf8UICvym/3gofu8hJjofr7mBKlua4HSNDRvIhwP7VV3xil7NDdx+QKMv0O80SU2MVc7n1FIuoyPVqm7DYg6DHWXcLCE7a5iAVEOHikGt0KSTr6HE21ke4nHaGOY83KT2Iirnc+JdMRMcZopfw4x/986VT7kwT1vUj6H4xayYl0V4K99b7el5gmKjtzhUuYUCDjpiHTiXQa6D14BTyjAwLbbTFKYhcJs5i5oJak/gcA7sbvr4yAEiM1PH+iCcbS4P+fFIrUJIzM88Vz/pEmKs9C+DqnJnASTrNWz17+Nbd+F0hR28jXi5R+ytPTviIMKduZbzIdnEYhMOBbUSZMIvBJCx/tz/AvT2Ace5JPmmXK+eBR+8J+ii7P8IPCZTWsUciHhIyGE4Jcqb/GP0xZ/dPvf8pW1H6Kn3nvet/WlQKsiZvqbwOOdyRgVEh/jsm2RWW5l73uCKlI5oDW28Gh5a2ki5GgL012mawa0XYfhtOGsKiFbNxGFBnH1FSySgekhyFy+d+/r4fOzwMLaDxlGrSwnMFcm9R7vnDon50XkmUdl3/nOd3jrrbdotVr83u/93s5/f/vtt7l9+za3b2cBlsh7jz8zhACx9cm2SKqFE449kY2WRZIEM9wd3mSzeY/IS6jZeDvJmm0gjfRRjgfpKFMBH9IGrZ/20FYD0Ek6tOMmW6MWrnS5VL3yUMFZ4k/iLHwA1jx1m2GLwI5fRmxdxYYN0kewLs95chjhHujx/ShoUq5uC74qXpkrqd7pI66cEF29jBBwd3CLrVHzyLGZunWc+W8gwnG0FQihdpydjgrIRnrIKM2cTJpRk8XiWYRUYDT4lV37+Uf5ucIJ3MoMRB3M2KVcqPMcEUIcSCg8a1KnAg/MkdZmrZlSmzDSEcor0kk6RF4Nd/YrGMfbqVg9Dc5wFdp3svG78Qlx8Qp/uPLf0Ik6zJXm+Wrjm4iHHDalwSRueRriLmbslXz85pyIuHQGx69jpTp07HZ1m+vta1gsi+XFfQfs9yuW7KgDjndoRalWBXShcOC/70XGHUxYpdW/gxGTNNMmcw+0yBECWlETiyUxCUM9wD9BhfnuQbGA7WT9izC/5Dw+STCNM5+N2ZO2f7UW7NhldHSdTS/i06jJ+qjFTGGOXtqjIhzuBxJij1DGChfjVkhXf07WXrmPXJzECP+oj9p9L4YbvWv04h4Ft8DF8iXkA45Pe6v/xBOszs7Hes7TxgrDxr1/y3DUoiEFNZGiG6+f6NAncyUokVqJ8EKsyNaRePp9Vnufs56mlHrXeYVtT0ohDm8h8Qzopz1Sk+2/21ErF5s9IhbL1ebnLLXWCZyAi5XL+w5G789X6/EqS70lpJC8Un1lXwJ73/W8Gqk/DgiserSDxjScwi2vI5N1zLCNdYpQmiGtv/rMx1tqYzpRF4BO3CEtZE7eJyGf718+3Pv7Q0DGXYx0wSQI+XDxSUrC1fZnRDqi6lc5Wzz/0L0kQFy7jCrNYqR/onl8qPtEOkJLn3J5Cml9mqU6n7Wv0jAjZs2QQIbgnn5/fB+jwlMJ/HO+nAz1gEhnecKt0RbTwfyp5sSubnG9fX3fntcKSRJmriDe1s+x/Q0AHK+yr6XmUfOvFbvtvZEOm/E6d3t3UUJyefYdCjI4kJNPC1O4pXVsMsLUji+WfVJkXTDKe7pg5KLOLwoGzfXeVQbJgJJX4kLplRPN9U+SbH99Cbn5CfgVknAC4sF2C2QNUQc59Sq9pMnd3l1cOc+gf4/pcA4XD4sgbryFqp7DqAJSj5A7Of4yRyX4T5JnyvlioVpX8a79f2i987/gp6M7fFA8WTv7nMOZc8d4zZ/jv5hN+MYf/G/R//1//bxv6UvD89qSpW4dNfcBwqSkbuWRdrKpU8YZv4wYLBM5EyTCY6gjdPMaMgU7auOE42xIwc3OTQDOlM9Qc3eLvrQqYIrb8/MhvwuNZiNaZzhYJ3QLTIh8D5vzcvLMxWb/5J/8k2f9kTkPwVoQXik7PBUSHjFxeRhCCDpx5vTV8qsUG2UcEZAWs+SJkR79qTfY7HyO8WqMYw64Wla8KivDZbpph1l3hvVetuFNTEJsou0WhMdzdEX4kycO5xDzc7nw4SUisfGO4KufDDBueXc7u52YsFi6cZYsT0xCZEaHjs2ocBbXKkZpj1YYstr5GQrFYuksgTi4cSzIIiWvxCAZMBFOkDoVnNmvIZMeSTD5eFUDwiNqvJM7Qj1nNpN11gbLVPwas8H8qZMlsY1oJ018FVB5iO37o5AE06jZb1EY3mFNOFT8BkzOo6MtbDD+aFV1TrAthDHgFhmaIZ0oWys2RuukNsF9yGGTkR7R+Lv5+M05Nal7tPB8mA6w27vDQTpgbE9Qsus2sInxKo/sNmCVR1+4NCtnEOE47bjL3AOXshbGg3EG6W1SYgwaizl2frAW9OTbqP4S1i2ReGOPPb/kvFicVGS2lySYJJ2e5+6N7+GTYG0TRynKboVEFLI2f2mftLg/dt3XXtkNjnU9thhayRYGQ8mpMNiu8B4mQxIT48v9A9wKZ7v6bwv9BKqzrbWsJytsDNdpBA2m/Fkep4VsTs5RaJsQKx9jUraUhz//ATgnE2IZ4ZJOv0+nd40NDGG6yYQ7TSoVq1pjsLSSEfHUG/ijDtYfeyRB/+MS24jEJhiR4uIzFpzePSsnQ9uEgd6eD9MRiY1Rh8yl9/eQxhoGenik2Cwun8dxiyAUif9oAsAsfn4PW7+Ac/WfgwUdTD71lkwjO6CbdCioIkWVrWWu8KgHdVpRi7pfwz1BO1GL5d7wNt24zXRhhnouhHxpsCrIOhJYQ1qcwQYNRNo7EJ8cRle36KZtQlWgl/QwGNQJYl6LJHWqD33dfQqqRNEtENmIm7JCx2tkkv00ZkuFNKbfxJelQ9ug5eQ8SQpOkaJbYJiOmChMnlp8Ozhmzwvsb6O5x8m+lW6y3L9HyS0zFy7utD8e2QGbSjA2cQHfCJLSPL3BPQC0NXQFeIcUfxsZEE185ZnndJKxV1FPqAtGzrMjsTHD7Zasg2RAatMTdbx54vfhTyLmsny8EIBywfGxuk+HAetxh+LYGep+gTtSMOYVcPYWGwhFUwpG6RY1t074hHL8OV8swh//Jtav8YPGRZLNm1zyc4fFx+Xbpdf47WiJf6U3+A+v/XOY+AvP+5ZynjJaFeAE5tyJjWglTQIVUlZ7Y3/BqPYmbvkcuvs5PSyhV8L1apC2QCqs8hkm7Z24aagH+8RmQ9Pjdv8WjnBYKJ49UDyV2IRO/SJ+UGPolxk5xRP088nJ+eLxzMVme9tkPogQgr/0l/7SM7ybnPskY6/ihA2sE5I8ohuXxWKs3pdAtdYyU5hluX+PYlBGeNPEdv+wW077bAofkiFO0mTCm973/UAUKDpFJJLl7gozxWnWB+uUvTKhfDGrOvLNwcuFLwLGw3HaUYuJwiTam0KoAghBGkxmL7KCmeIsy/0lyl6ZwhGHQ1YoesUZPml9xLB3l/XBKnPFBTZH68yFZ3ZfZy3apiihOF96BUO603oldWvg1p7Yz5eP1+eHRrPcXyI1KeuDdca8sSMPmA5DCLjbu0Un7iIQXKy+snOAA1nlH3DAVebU9xlMUQ8mqZDg4JIiHqu1XuI1cGfeBzOCqfOUWkPO1y6w0l/mYu2VhwrN9pKP35wnSdWr0YqbaKMZ8w8esGduA4/nmJkEU3iz3yIY3mFD+swUpg99Xd2dYFQcsTHY5HbnDrKiKKsqUijEEUIarUro7VaEhpTl/j1Sox9pfsl5efAdn4nCBBuDdd6bfJ8pf27HXedBK/r7aOljp9/DTXpofwx7zDrSTLa43b0FwHRxisnCJJvDDerBGJ48fD5/ktXZKTEr/RWMNaz0V6l7DTyRtxfJefI4eKjpr2AK4xQKk1incSpZ41A6XNUai6XdX6FSreARMlWYZGO4QS2ogzdJ7B2+Ljxt9saVvgo4Uz5LSZ5ciJGzH0d4TBYm6XfvUA1q+EfMS5PhFLGJCByfyjGC+L2uM49LrKqY838WmbRJ/fGn6mpm0NzoXCfSEVJIXq29jis8BJKFwhlmC9madBJB/ED32BhmxYf3+kvU6g2EzYX0LwOJP4478z5Cj0jDKcwJxIeQCWRvd+7Qjdu0afHu+PtPrbWaI1wuli9ze3iN5lDTGrVpFOp4ysWVHk7hDMlDhA8Wg8Ugn0P7t5yXBwePi+XL6D15wgex1mLQSCEPzK81r047bh25581aaoYg5D7x5L3+PRKdEOkt6v4YJVXN3KY614h1zLJQXK69his8xguTDPQAV3qUHyLqfNY5HSM8zFNqRZ7z9PBEtqdtjrZohOM4B+wKTofFYKxBok7dYWnfmFUueup99Gid5WiDjo5ZR1FtXGbawHxhYd8zODS9HTf9ttvilcqVLM+f86VBDDcIPvl/MLr0P+TfD28w6VRpOHmu7nGpO0XeDc/xT6c1/8F3/k/w1f/4ed9SzguAEHCre4Ne0kcgeKV2icIDufFElajU3qFAgsIh9WdwRusYt0IkA2q+oB23sBZqD2gnNqNNhskIgJa7xaS/f7/uCR+/MElTujTCcdxcapbzkvJcxGbvvPMOrnswIMzFZs8PI7zHOjzVpNzqXaefDJgqTjHp7U6qdXecsbEG42MVNja6B9wkw+2KKYHAP9RVzRLreKeVR8mpMF6fpJt2GNkhBZEHYzlPF4FkPjzDfGERrMDCoYn+ujOOV3Yx2COFAJAl3K21+MrdUcWHzu6Bq8VwvX2d280lakGNuXDxyARSzhcbiaTghHTiLq7MktSnJbUpkAl+LYah6ROZEUoo7nRvgRCcK18glI/njiEQT3QcJv54VgXo+Chi3q5+hbfrBkx+YJTz/PBFyKXya2Te1ydLOI7sgJEeUlIVnBMejOlgmrFwmjoW7NGfo7VG329lljS507tDoALOlc7jPOQwS6AoOIXHml9yXh6m/Nks6XHMeLvPgbh+R0Bv6eo2Fiiryk7S3GyvQwDaGObCRaaD2RN91pNACYfACRgkAwLHP9Q5KCfnySAYDxYhXDjR+I7MkKEZUFAlPOFvj1WfYToiZsT17nUC5XOmdJ6pZ/jMHMf9uDLR6VGdfHJOwWLlDIWkjjVH/22LqkTRC1kdrGGM5UzxAs4zmMdStwLHiNueHBZts1jmvvjhPgJ5qv2FJ31c6ZCYlKJbRLwAz0zOkyN5hGImiwELDX8KVzlP3e1OICk6FZp0EAiq7hgL4bnt+fLB8bg/bkpswo3uNRITs1BapOo8WqFvTg48fP5cie+xMdig4pVZKJzdcSGD3T2vPSJ3GZHQdH1CVcDf/r4QUHKLNHULR6o9BSVZ4TlkLmZ2e44vyQqv1d484tnIyTk9AslssMBsOP/YMbPBcHdwk3bUYTxsMO3Pn1hwNjA9YhNTcaqo7YIs7ZTQxZBEDyEdUnIqnC9cQiAPPGPZc5IF2anReQHtl5Dw5/8AgOaZ/w4/Wvkv+XbpynO+o5eHD0qX+dnwFv80dPmf/egfwdn/8fO+pZznjLXs6Aos9hg32N1zLyMD4sIC6/EKK60bFN0CFyuXM3HyA3N6uMcN1oiUnm5T2uOelq1di8yeMIeUk/NF5blk4n/rt36LRiNvx/AyMdR9OtvtH9aH60z60/snz2Mm0oY7QVANUEId4bghWCyfZXO0QdEtUpBF7g5usTHcRAjBpeql3Kkj59nwkICgo5vc6NwAYLY0u090uZdAFFgsL9JNuszPnCEQIaU9blSJTdgabqKtZnO4xWQwnTt0vKQIBGdK5+mnPQIVnlrMZS0sFM+wPlojdEIc6fJZ61OMNaAswmTiyHbcIgyefSumU5MLzXJeGE62AYztaOeZq3hlzpdeOfF77QkS75PBDCBwpUMn6qCNpm/6DHSfivMwsdnu/BI+wvyS8xJywsTGUA924/rB2k5cv5Vs7jiYLZQXaWwf6Na9BkkhwVjDxH33g2eYRJEozpcvMNQDAlV4ao4mOTk7nGB8p8Rc7XxOYhIKboFXypdROJyvvMJID7g3uMsoiYh1zED3H2jn8Hx4MK7c65ab8xg8ZLysjZb4cPNDRmmELmbzaMWpPZt7ewZIHM6Uz7AVbVFxK/ji0dqQQ9Z685XqZUZ6RNEpkgsYcnwRslhepJN0GPMbOwf/T5MshxmihMxykUecWTWTTW7txE0LgGCYZi3gNkYbVEu52Czn6WBI2RhuoK2mGbWYDIeEhxRqHyY0M2hu9K4xTIa40uVy7VUc3CxGKJxlzO/iSX8nR5nN8WfZiraoulW8vXN8fqia8zR4AuMqtiO2Rk0ANoabTATTJ3JKG5gen7c/w1rLeNhgoXB253sSxYXKRQZpn4JTPLLDREmVmS/PM0gGTNzvlpLz5UFHhD/7+8SLf5I/jJcwGF4PFp73Xb00FKTP14qv8F9PpPxHf/B/Rs7/GqhH33vkvBycKZ9lfbRGwS1QVCfUEQjL2nANbTWduMtQ9/eJyO7TcCfwqwHtdIu1/gYrdo3z1fNU1ANtuvOYKOclJ8/E5zwRPOUzsn06cYeL1UunmjwF8tCJei9FWaZYyJLdQrCToLHWEpuYMNcn5DwnrLVspet0ow7K2R33sY6OfV/dHafuHl656wiXkleizYCyV3psa/CcFxuF81gHSqEsslg4B0BPtzOhGeAKRSosEkHRfXSh2cgOWBku4cuAKX9mX0VsTs6XncRkApvEjLgz2KTklRj3ppEnaAV1EjzhM7/dYtkC/XSAK12CEyZLHnd+yflyEqiAwPEZpRFVv4a1lo14lZXhEiMzIJAFYj3ifniicJl5zglSB4+yygWVOS8OqU1JTAJApCOMNSghcfFwlUfZ7TBK1vGVf+I5/UkR2xHLw2UcoZgOZ/cJNPfGlTlPHyFgoIfUgzrLvWVcJQnV/hbDXd1ic7hByS8z7k7yRRRYlVWNcqH2RK7liQDPyQuxcnY5LrfyNMhymA93BYxNvPN1pCPG/AaOUKRWU/VPLzDe3Zf7TPmz+b4850gkiqpXYWvUpOAW8OTJ50yDIU6zsZuaFG3THfduiaKsagfe8yTn+CeNxbAerzKI+0wUJinKZ+HomfOi4wqPolugnwyo+OUTC5VjE++44gzTIQ+aoTl4Dy0KBMG4O8VJU/0D02NtuELoFpj0pk/UdjznxcX//J8ihxuMzv1H/Jvuv+OSP0Pp0E5POY/K1woX+eHgGv/PSp3/+c/+AYN3/srzvqWc58wj5TisoOZXWR9sEDg+/pE5G0FJVWhGmztncrGOedr1L7GNWB0uIYRkOph5aPeTnJynzTMXmwkhTt0HPefFZ5gOKKkKpUIZa7Ok6dOyAbYWZotzLPWXCJ2QsvP8q8BzvrxEDLnTvQOAbzyqQRVrDOOPUZ0kkbxSv0RJj+GJ4MhqqJycBymqCpOFSfpJj+nCDL70AfFYznhL/bvbDjdtQiek5uTOpDk59ymoItPFKT7vfEbNq7PcW8GvBE+lLc6UP0PNq+MIJ3cpy3mqOHi8Ur5CQowvAga6z73ePRwp0Tah4pVp+E+3TVVOzhedQITMlmZpRy3Gg4kD7V1ng3ka/jgu3jN341sbrdIcbQHgK59xb+qZfn7OLtbCVDiDtZbZwhxTwSzunkSxQXOne4vYpLTiNsVaMXd1z8n5gjDmNRimA4w1NPxxfBFyufYamhSf04uMl/v3aMcdAAInpO48O4FdzhcNwXzhLJPhNK44XZzh4DJfmsvc9/waHl9sEcRA91nqLQEw1ENerb75nO8o50VA4XC+/AqJjfFEcGIBV8WpMh6OM0yHzBbnnnoLTCHgTv8Ww2REK2pTqBYOFXzmfEGwlvCn/zeSqa/wI0eznDT5b9dff9539dLhSYcPSq/yuybhv/ez/4zSa/8T8PL9U87pmQ0WaPgTJ8rZTIRTxCbBkQ41t37sa58Em9E6m9s5HU96TPqHd9jKyXlWPHOxmbWWDz744Mjvf/zxx8/wbnJOQzvdop/2qXtjhHK/S44SDtpkPedd133qwXZRVrhUqeR97XOeOxKFFBJjDRLF2cIFpBCPPTYd6RDK4qHXsRi2kg1iHdHwJ/GE/3gflvOFpW+6tOMWRadI1RlDIJgNFhDhkxP8ettOMQKBI3JD1JwvLyM7YCvaJFSZ6FIIgUAy7c+TljQbww0EHBAUPCkEkkAUHv7CnJwngBLOTjLFkQ5SSFJjmA7nd9rFalI243WsNTS8qXyNyMnZh2DSm2HKnzk0Jrs/p3d1i27SpepVn5nbhit3n1VH5s/t86Yoy1wsXz5ynDjKJTYpUsinFmO8KBg0G/HazrrivuQ/b87zwVjNZrKONppxf+KpOQG4wuds8eK+YlxXeLiPWDTi7nFwzWOunIchH2PvWHcnGPMmDl2XIjtkK9rAUwH/f/b+O9y2rCzwf79jzLTyWjvHk0OdSlQRqgqKIEUSKLURgRZQb6tXWh/ltna3gd+1m74ijT8D/WuBa1ZAr9mLAVoUqCvQIEoqCiqfHHY4O6681kzj/rH22Wfvs3NO7+d56jm79l5rzrHmmmGEd7yj3enY9VmWLH2zz9a13C2dHC92j2pcougXyThZcksEZ1nYa65XaSwGk0e29TxytUedhvTJ7gP2yL/ijH2D8gv/G389/WUGnXYOOTKheys8N3mUr9bO8oed/fynx36T2gv+804XSWyAbxpMNMe2ve6xln74hEpxMnt6254NjnUzPaatJVGJ2HnbXkP56Ec/umnb8n2f973vfXz84x/HcRze9KY38VM/9VMopfixH/sxHnnkkXmv/83f/E0eeuihTdv/QdIwNS6WLmIwTDenuaNw17ylMjNWjuP5EwSxT97e+shdkMah2B1c5XEqf4paVCNr51BsPNBsJaVwejabWjNqcjR9cmt3KHalmIhLpfP4cYhCcaYtiadaM6Q38xzsSw6SstM42llxyWMh9iul4FL5AvWgAYCb90hb2dm/9yYGSNkpHO2ualkdIfYSTyU5kTtJI67PZBRutQGm/InZTAEG6PUGdq6QQuxSy9XJAuNzoXSB2MRMNCa4o3DXtmQ563J7cbWHVlqWWt4lljpPFIqjmROUwyJJK7WhbMV7waQ/fvO5YqAvKc8Vsfmmw0muVa4BEJmIgeThLd3fZrXN+5Kt9oatHclsI7bcogHQCq5Vrsxkvgc3v/vPxYRKzbZjck5BxhIOgJiQi6ULBHHIuBrn9sIdOJs8SXu7ziNj4FDqMDl3Gk97kt12j0t+87eI0gN8KVPg/Ph1vrfwoKwAtkUspXlVxz38WVTj/NMfpu8578C40le7V12rXpnN7uvknSWDiHfadtYx2p0u7KyNUpDbpngMIZaz7cFmX/rSl3j44Yc5ceLEhrf1i7/4i/zLv/wLv/d7v0e1WuWnfuqn6O/v53u/93s5d+4cv/Irv8KLXvSi2dfn8zJIvhk0i1eCslZ+y9ciFmI3SurMtjb45jVEpFFysKnWTI5WhqWtYWHT7shyaULcuMoUC5eEt5VcJ2J/S1vZeQGWt9q6p5AQ+5i6ee1oVCtqcxsuJa0s2hxZfm2vcJVHh9O908XYFnNPf2nmiq1z8+TaS4O80i4XO82Y+dfMXqn/r9SOEfvd3jhPl2Ir98DUA/czVR3FO/c3TN/xA/zx1Bc54fVwzJPvdSvdlTnE5ye+xR90H+L/9eiHaNz/rp0uklin+XUPAa0MtgXJjCh2kW0PNnviiSf4nd/5HY4dO8bDDz/M61//eg4dOrTm7UxPT/NXf/VX/MEf/AHPec5zAPihH/ohvvGNb/DGN76Rq1evcvfdd9PVJQ3xzZBQKY7lj1ELahS8tnlZzYQQ2ytr5TmcPUIQ+7S5Uqk4qDQWx7LHKPpF0k4adyarmRBi8xkDRzLHmG5OkrCTpGRGqRC0O52QAYOh3ZXAFSHWysHleP4YZb9C1snt+yUShVhJm9OJyYAxhnZP2rliaxScdkw2Jooj2l3pMxZiLQZTh0nZE7iS0VvsUhqbY7kTlP0iaTeLs0VLJQuxFsnHfx+UxR/l85Rq13lz5kUrv0lsiFaKV+Tu4Y+iMl+58Ofc/ZwfxSQkA9ReNJA6RNJO4Wq3lfBGCLHrbHtv5m/+5m9SqVT41Kc+xSc/+Uk++MEPcubMGR5++GFe97rX0dPTs6rtfPWrXyWTyXD//ffP/u4d73gHAE899RRKqXUFsYml5aw2cpY8kIXYaQrdGuAVB15SZ0gmJOhFiO3gqSQ9CVnOSYgbtLLodFfXdhNCLC6t86QT0mEqBMhzRWwPjZYsMUKsk6M8erz+nS6GEMtK6Qwp6SsVu0Xkk3j89/nCsVfwqepTvDp7N212eqdLdSAcdjs57XTx0Z4Gv/r1/4l50X/b6SKJdZC6hxC7n96JnWYyGb77u7+b3/qt3+KLX/wiL37xi/kf/+N/8NBDD/H93//9fPzjH19xG1euXGFgYIC//uu/5rWvfS2vfOUr+dCHPkQcx5w/f55MJsPP/MzP8JKXvIQ3velNfPazn92GTyaEEEIIIYQQQgghhBBCCCGEEOKg8s79DdfiKr+esTjt9fH85PGdLtKB8orcvRTtBP9r5B9Qtes7XRwhhNiXdmydhq9//et88pOf5B//8R8pFou85jWv4fWvfz1jY2O8//3v53Of+xy//Mu/vOT7a7Ualy5d4k//9E953/vex9jYGP/1v/5XkskktVqNRqPBS17yEt7xjnfwqU99ih/7sR/jz/7sz7j77rtXXUa1C1aKvFGG3VCWjdgvnwP212dZyl75bPv1u5DPtTO2q1y7/ThsJzkWLTt5HLZin/K9zifHY77dcjx2ev/bZbcc750mx6HloH/+1ZLzZf1247HbqbLsxmOx18gxXL/1HDM53gvJMZlvLxyP3Vy2G/bCcdyN5Lgtbbcdk4PyXR2Uzwm787PuprIsp/qt3+LdJx8kb2f4ztzz0JtdcHXzX2U2d9N71pxj0m6neSB1nI91xjz4lfeS/7b/uaNF2wx75dzfTrvxHrVfybEWi1HGmG19BL33ve/lU5/6FBMTE7zsZS/j4Ycf5pWvfCWe582+5hOf+AQ///M/z9e//vUlt/Pbv/3b/Nqv/RqPPPIIAwOtJY0+/OEP8yd/8if8/d//PeVymXz+5nIUP/qjP0pXVxfvec97tu7DHRBhHBJEAQk7gZI7ihAr8iMfYwye7a38YiF2gdjENMMmru1iKWuniyPEgSD1K7Gd5D4vxNaoB3Ucy8HWOzavTwgAgiggjEOSTnKniyLEnjBbN7JcLC11IyFWI4gDwkieNUJsB2nD7z1TFx7hXf/yC9STBX7k8GvJ26mdLtKBFMQhH7jwMXoqE/z3130E3XFqp4skdrlG2EArjWu5O10UIfaEbe8BPXfuHO985zt5zWteQzabXfQ1d999Nx/60IeW3U5XVxee580GmgEcO3aM4eFhtNbzAs0Ajh8/ztmzZ9dU1omJMtsbireQUtDRkd0VZQEITcCFylnqQYOedM+q10rebZ9jI/b6Z+nsXPy6m2uvfLa98F3U4yrnS+eI45gjuSPk7LYV37MXPtd67OTn2k3n/W7/fg0xV2uXmWpMkfWyHE4d27JOjN1+LLbLVh6Hlc79rdinfK/zreZ4zK1fdae76fUGFn/hPrAd58duuufvtMWOtyHmSu0S041pcl6OI+njKPZ3gONBuC/Jeb951nu+XPeHGamM4NkeJ7InsdXB65jciWttJ+o6q7GT9x3fNDhXOksQBQxmB2l3ura3AJvkINy712srzvuDfbwNV+uXmaxPknHTHE2fQCvrgB+ThXb6eOyXus5OH8fN4psm50rPEkQBA5lBOtytfdbsl+O2Hru1rrOUg/JdbefnvLUNfzh9DI3e2p3OIXX8tSv60/zq199PxXZ5e/tLsRsWVZqbvyMF6bRHtdqEXXw8ttUix+Tbcy/gj/lX/vZT/5GXvOqPd7Z8y9gvdZ3ttpn3qKlggivly9ja4kTuFJ6WgPq5tup5sJpzX+xe2x5s9vu///srvubw4cMcPnx42dfcc889NJtNLly4wLFjxwA4f/48AwMD/NzP/RxKKd73vvfNvv6pp57i9OnTayqrMeyam/ZuKUstqlHxawCM1cfpdlcXbHbDbvkcm2E/fZZb7bXPtpvLWw7K+FEAwGRziqy1crDZDbv5c23Ebv1c212u3XocQkImG1PEJma6UaQ32STB1s682q3HYrvtxHHYyn3K9zrfcsdjbv1qvD5Bj7t/g81u2OnzY6f3v93mft7ABEw1pufc5xt46mB0nhy07/1WB/3zr9VajpdSivHaGJGJqQV1qmGVnH3wgs1u2E3n2k6XZSf2Xw7KNMLWYNZEY4J2p2vXfB/rsdPf4V60kWN2EI93aEIm61NEJqbYLNNMzW8DH8RjspzdfDx2c9lutZfKuphqWJnzrBmnw92eZ81eP25bYbcek91ars22HZ8zMOEtbfjmjrThd9N3upvKcqtyUOJXvvFuynGT71M9FOzclsWBzS6daSTW7IbFjsmRZD8vKGX4Q7fIqfN/S/ex79qp4m3Ybj73d9pmHJupxiSRiYmimHJYxpXsrYuS81DMtX3h75vs+PHjvPzlL+dd73oXTz31FJ///Of57d/+bd761rfyile8gr/7u7/jr//6r7l06RIf/OAH+epXv8r3fd/37XSx97yklSRpJ1AoOhIdO10cIXa9jJ3B1hZaaQpuYaeLI8SKLGwKXgGFIudmcZUs/yrEVmvVr5IoFO2J9p0ujtjnbOWS93Kt+7yXw5H7vBAbZoyhPdGBQpG0PZJ2eqeLJA6wtJXB1Q5aadq8DukEFmIFtrIpeHlpAwuxBikrjWd5KKVoS7TLs0aILTTvOSVt+F2tHJT4lW+9h1JjjB8cuUCh54U7XSQx4+XdL6MtivnQxQ/T8Ms7XRyxSxW8NrTSONohbWd2ujhC7AnbntlsM/3qr/4q73nPe3jrW99KMpnk7W9/O9///d+PUop3v/vd/MZv/AZDQ0OcOnWK3/3d32VwcHCni7zn2biczN1GZELpfBFiFZI6w5nCnRgTS0NQ7AkKzaHUUXqSvTjK29a07EIcVDYup3K3EZpA6ldiyykUh1PH6U025D4vxCbq8fppczuwlI21t7taxB7n6SRnCncQmkjqFUKsimIwdYTuZC8OLhprpwskxK7nqgSn82dmxggSO10cIfa1Vl/tMXqkDb+rVcMKv/b4e5lqTvB/v/ot2rrvw7ekLr5bOMrlDbnn8pHqN/iDr/4M//6FH0IruZbEfG1OJ+lCFgsLS0m/jhCrsaevlGw2yy//8i8v+rc3v/nNvPnNb97mEh0MFrbcZIVYAxsH1E6XQojVU6gDs6SaELuFxsJVMrAltofc54XYCkoGW8WuobFxpd9GiFVTaKkbCbFGMkYgxPaRNvzuVg/r/F+P/xLjjet8f5SlO2xS639wp4slbtGRO8kbpp/kz9Ukf/7UB/i3Z/4fKCUDd2I+mbAlxNrseNjuJz7xCX7xF3+Rj33sYztdFLFLKWKc+hBu7SrKxDtdHCEA0HEDt3IJx5/c6aIIsSI7mMKtXMKKajtdFCHEJrPDUuv6DiUFvFiaNXOe2GFpp4sihLiF0xzHrV5Gx42dLooQ2EFxpt1Q3emiCLFrSX+QEItz/ImZOk19p4sixPYxBqcx0hq7isOdLo3YAX7k84Enf4VrtSu8ufc7OHz+kwR9L8bY6Z0umljE8YFv5+HiGJ+a/Gf+6uIfYWQd6B2l4wZu9TKOP7HTRRFCrNOOTj35yEc+wgc/+EFe9KIX8YlPfIKzZ8/y0z/90ztZJLELOdWrcP3x1s+dTfzsiR0ukTjolAJn7FFMbQqlNPbgiwjt3E4XS4hF2VEFPfRliCOsRI6470GMpNoTYl/QcQM9/GUIfWwniRl4CbHMLBe3ChpYw1/BBE0sJ0Hc/2Ji7e50qYQQgB1Mo4a/CibGSY/i99yH9HWLnWJFNfTwv0IUYnkZ4v4HMbKcoBDztPqDvoGpTbb6gwZeROhIf5AQdlBEDX2lVadJdeD33i91GnEgOPUhGHkMALe9SjN/2w6XSGynIA740FO/xvnKs7zpyNs4+vTHMNohGHjpThdNLMVyuWfgtUQXP8bf8wlqUYO3Hf9BbC39qdtNKXDGv4mpjs/Uqx8gdAo7XSwhxBrtaGazv/zLv+S9730vv/7rv84v/dIv8bd/+7c7WRyxW0VzZniHMttb7AIGCGYyRJkYFTV3tDhCLCsKII4AUGEDhWSIFGK/0HEAUWvmrIl8MDKLViwiDm+eJ2GAMsEOF0gIcYOKmnAje3cgGWjFzlJxCFGr3UDYRM20IYQQc9zaHxRLf5AQACry59Rpqq1rRYiDYM64gJGxqwMliAN+46n/wZPFx3nD4bdwpFnHvfwp/EOvwNiy5OluFmcO84L25/PG0XN8fvQR3v/4f6foT+90sQ4g1aozwMw4q7+zxRFCrMuOBpuNjIxw6tQpAG677TbGx8d3sjhilwozh1G5flSmhyh7ZKeLIwQGiLvuQqXaUe0nCL2OnS6SEEuK3AKq4xQq1U7cdSexZCcQYt8I7Sx03oZKtUPX7cQ6sdNFEruRl4GuMzPnyRkiS5ZyEGK3CL0uVNux2XqaZAAROyl0ctB5ek69QrJgCnGrVn/QnTP9QcelP0iIGWGiA9V+fKZOc5fEmokDI0oPQH4Qle4izh/b6eKIbeJHPh966v08Pv0Y3334zRxNHiL16K8Tp/sI+16408UTqxD2v5jnpI7yg1ef5Fr5HO9+9Gf4+sRXdrpYB4ox5uY4a9sxQq9zp4skhFiHHc0LGUURtt0qwo1/hbhVrBM0O+7Z6WIIMU/gdUNP904XQ4gVGRTN3EnIndzpogghtoCfOQqZoztdDLHL+enDmNThnS6GEOIWRmmahTM7XQwhZvnZ45A9vtPFEGJXk/4gIRYy6NbygfmdLokQ2yvWHlH73TtdDLGNqmGFDz75q5wvn+MNh9/CsewJEt/8bXT5CrV7fhzUFk/0jg3WRBH7+jT2VAXP99HFOsQxKIVxbOKkS5xJEhXSxIUMYXsOXBmDn0/RPPEGDj/1x/zEhX/lr069kg8+9as8r/1+/u2x76cz0bXTBTwQArcTeiTITIi9bNufLmfOnEEpBbSiVl/zmtfM/nzj90IIIYQQQgghhBBCCCGEEEIIIcROG6pd44NP/gqloMhbjr2dgdQh3Iv/QOLc39A49p2YdP/m7tAY7JEpvKcu4z5zDffcEM7VMbQf3nyJpTGug7E0GIMKwnl/vyHKJok6coSdeaKOHFEhQ1TIEOdSxNkkccrDJNzWthwLozVoDQpYYuzeaNV6jbWji6itn7JonHkriWf+gh948hN87dR38qnSk/z81/4jr+p/Ha8d+C4yTmanSymEELvatgebfeQjH5GgMiGEEEIIIYQQQgghhBBCCCGEELuWMYbPjX6GP73wUXJOnrcf/yHa3Hbc858g+dhvEPS+kLD/wU3ZlzVRIvHNCyQeu4D3zQvYU2WMgrCrQNjXQfWhe1sBY4UMJpfCyydpNML5yxfHMaruo6sNrHINXa5jFavoUhWrWMW5Oo4u19C1BmoT1j02SmFsCxwL4zrEno1JuMQJF5PwMEmXOOURJ2d+TnqYpDfzOxeTSrR+TieI00lMwlkywG3TKZvmbf8WJ9XN85/9OLcXTvBPR1/Cp4c/yf9v5FO8su+1vKrvteRcSd0phBCL2fZgswceeGC7dymEEEIIIYQQQgghhBBCCCGEEEKsytnSM/z5xT/iXPkZntP2XB7qfQ2J+hjJR9+LM/xFgr4HaR7/DlopwNZOl2t4T1wm8a0LJB47j3NtAoCgr53mmUOUj/USHOrGJN0F71WweFCW1ph0giidIOouLL3zOEbVmuiGj2oEKD9AhREqiiGKW5nSzJxotBv7uvG72LS2MfN6FUat//wQFYStf/0AXalhNwOUH6KbAerGf2bxSDdjaeJsiiiXamVfK2QI2zOtjGwdecKu1n8mk1z5AK+KJjj0SqLCKRLn/pqHH/0DHux5Pp/vPsU/Dn2Cf7j2d7yw6yU81PtqjmSOS0IdIYSYY83BZsYYPvOZz/Dss88SRdHs733f54knnuB3f/d3l33/7bffvuzfn3zyybUWSQghhBBCCCGEEEIIIYQQQgghhFi3elDh0bH/zWdH/4lnaxfptnO8LXUnJ4qT2Of+n9iTTxC7ORq3vY2w8zmr3q5qBjhXruNcGME7O4T71BXca+MAhG0Z/GO9VF90B/6xPkw6sVUf7yatMZkk0aYFba2BMa1gtGaAavroRoBq+K3At1oTXWuga010pY5zcQTvmzWsUq0V2DYjTnmE3QXC3nbCngJhdxtRTwF9tAdSSXDXFgIRZw9Tv/fHsce+Se7a5/mu0a/yikSBf+m9h6+M/TP/+/o/0Z8c5P6uB3lu+wsYSB2SwDMhxIG35mCz97znPfzlX/4ld9xxB4899hjPfe5zuXz5MuPj47z1rW9d8f3GGD7wgQ+Qz+/+lJO74Rlxowy7oSwbsV8+B+yvz7KUvfLZ9ut3IZ9rZ2xbZuZdfhy2kxyLlp08DluxT/le55PjMd9uOR47vf/tsluO906T49By0D//asn5sn678djtVFl247HYa+QYrt96jpkc74XkmMy3F47Hbi7bDXvhOO5GctyWttuOyUH5rg7K54Td+VnXXRYTo/wSqj6Bqo0RVq9QKV1iunaFscZ1LodlnrUMzyTSRFpzrFbkrcVR7qhOooHYzRFnBmmcejNR592gXdSNoKmG3wqOqtbRpRq6VMOaKGFPlLBGp3GGJrDGp1EGjFatIKmBLkr334Z/pIe4kJn/GRcrPq2kYpFRRKaVWMxvaqpNiyhWhBGEsSI0ijBSBLFq/T5WBDEz/978XTTzu8i0fo6MaiUrMwpjwKDmLc+pAIVp/atAKzP7r6VA3/hPGywMWoNSBgtmfgaNQSuDbm0Mzcw2bFDZ1n+zv1Ot92tu/Gvw6nUSlQrJUgmvVCFRKpEYKuI9dZVsqYKKWyUuAEEuTdiRI2zPEbW1MqSZQpo4l8JkEsSpBCbttZb79FyM54BlEXXdS9R1D6oyhDf+DR4afYqH6qM8myrw9UKF/1W7yl9f/nNyyuVUcpAjmeP0ZU/QmTlMwesgbWew9dYsLLebrsPdYjfeo/YrOdZiMcqYJfJULuGFL3whv/ALv8BrXvMaXvva1/KBD3yAY8eO8XM/93Mkk0ne8573LPv+M2fO8IUvfIGOjo4NFVwIIYQQQgghhBBCCCGEEEIIIYTg/Gfgo6+a/d/fGLyTv+88subNeFFIIfRv/kJbfPvHrvOiz05tuIgTqQKBtTXBSAeZNjH5ehkvCrZ0P//pu/8rFzsOL/n3/PG/w8tfWPD7nlQPH3zlb+BZ3lYWTwghttWan2aVSoW77roLgNOnT/PYY49x6tQp/v2///f88A//8IrvV0pJWkkhhBBCCCGEEEIIIYQQQgghhBCb4/gr4b/dzLHyYzP/bYo3b85mBjZnM2KH/OmKr/j2bSiFEELsDmsONjt06BBPPPEE/f39nDp1iscee4zv+Z7vwRhDuVxe8f3GGH7xF38Rz7sZuWtZFolEgocffpjnPve5ay2SEEIIIYQQQgghhBBCCCGEEEIIIYQQQogttuZgsx/6oR/ip3/6p3nve9/L61//et74xjdi2zZf//rXef7zn7/i+9/whjcsyGwWhiFPP/00//AP/8DnP//5tRZJCCGEEEIIIYQQQgghhBBCCCGEEEIIIcQWU8YYs/LL5vvyl79MKpXizjvv5POf/zx/8Rd/QaFQ4J3vfCddXV3rKsjo6CivfvWreeyxx9b1fiGEEEIIIYQQQgghhBBCCCGEEEIIIYQQW2ddwWYb8X3f9308/PDDvPa1r6WtrW07dy2EEEIIIYQQQgghhBBCCCGEEEIIIYQQYp1WFWz2rne9a9UbfN/73rfs33//93+fT37ykzzxxBM88MADvP71r+c1r3kN2Wx21fsQQgghhBBCCCGEEEIIIYQQQgghhBBCCLG9VhVsdubMGV73uteRSCRW3OBKwWY3XLt2jb//+7/nH//xH3n66ad58YtfzMMPP8wrXvEKksnkqrYhhBBCCCGEEEIIIYQQQgghhBBCCCGEEGJ7rDrY7Atf+AIdHR2bXoDLly/zV3/1V3z4wx8miiIcx+E7v/M7+cmf/Ena29s3fX9CCCGEEEIIIYQQQgghhBBCCCGEEEIIIdZO78ROL126xG/91m/x3d/93bzuda/jscce4+d//uf54he/yMc+9jGuXr3KO97xjp0omhBCCCGEEEIIIYQQQgghhBBCCCGEEEKIRdjbvcPv+q7v4tlnn+Xuu+/mDW94A69//evp6uqa/Xsul+Mtb3kL/+W//JftLpoQQgghhBBCCCGEEEIIIYQQQgghhBBCiCVse7DZ61//eh5++GEOHTq05Gte9rKX8U//9E/bVyghhBBCCCGEEEIIIYQQQgghhBBCCCGEEMtadbDZyMgIzWZzxdf19/cv+/cf/dEfXfT3pVKJn/iJnwCgUCjw67/+66st2pYZHy9jzE6XAtrb00xOVne6GBu2Xz4H7O3P0tWVXfE1u+XcX429/F0sRz7X5tpt5/1+/X7XQ45Fy1Ydh5XO/a067+V7nU+Ox3xbfTx22z1/p8n517Lfj4Oc95trv58vW2m7j91O1XVWQ86jjZNjuLitOu/leC8kx2S+nTwe+6muI+fV+hzU47ab6zpLOSjf1UH5nCB1/N3sIJ2Hq7VXj8l+qutst736ne9FW3GsV3Pui91r1cFmb3rTm5b9uzEGpRRPPvnksq+7/fbbl/37Rz7yERzHWW2x9j2lwLI0SrGnHyD75XPA/vose91+/S7kc+1vchxukmPRst+Ow377PBslx2M+OR7bS453ixwHsRZyvqyfHLub5FhsnBzD7SXHeyE5JvPJ8dgcchzXR47b3nFQvquD8jnhYH3WvUa+m4XkmBw88p1vHznWYjGrCjb7zGc+s2k7NMbwgQ98gHw+P+/309PT/If/8B+4//77N21fQgghhBBCCCGEEEIIIYQQQgghhBBCCCE2x6qCzQYGBjZ1p8973vPo6OiY97vx8fFN3YcQQgghhBBCCCGEEEIIIYQQQgghhBBCiM2zqmCzH/iBH1j1Bj/60Y8u+3elFEqpVW9PCCGEEEIIIYQQQgghhBBCCCGEEEIIIcTOW1Ww2b/+67+ilOLee+/lgQcewLZX9bZFGWN4y1veQiqVor29nYGBAe655x7uvffedW9TCCGEEEIIIYQQQgghhBBCCCGEEEIIIcTWWlXU2P/6X/+LT3/603z605/mT/7kT3jZy17Gq1/9al760peSTCbXtMPHH3+cRqNBpVJheHiYc+fO8S//8i/80i/9EgDDw8Norenp6Vn7pxE7KiIkMD6uSqDRO10cIXZESEBoAhIqCUgWRyHWwjcNQOEqb6eLIsS+caN+5qkESupn+5LB0DR1HOVira55J4TYAr6po9A4Uo8RYklSLxFbKTA+MRGeWltftRBieaEJCJG+TrH/BKZJTCzPDXFg+aYJGFyV2OmiCCGE2KNWNRpx/Phx3vGOd/COd7yD69ev8+lPf5o/+7M/4//4P/4P7r//fl796lfz0EMPUSgUVtyWZVmk02nS6TQ9PT3ce++9fM/3fA+XLl3iB3/wB3n7299OR0cHf/EXf7HRzya2UUTI+fJZqkGV9kQbh1JHpeNQHDi+aXK2+Ax+7NOX7qXHG9jpIgmxZ5SiKS6WLgJwLHecrJXf2QIJsQ9EJuRs+RnqYZ3OZAeDyaM7XSSx6QzX6pcYr0+QtJOczJ7GUhJwJsR2mw4nuFS6hFKKE7mTpK3sThdJiF0nNAHnys9QDxt0JjsZTB7Z6SKJfaQWVzhfPEtkYg5nD9PmdO50kYTYFwLT5GzpGZqRT2+6l17p6xT7RDUuca54DoPhaPYYebttp4skxLaqxCXOF88BcDR3lJwl14AQQoi1W/NIRHd3N29729t429veRrlc5rOf/Syf+cxneN/73sftt9/ORz7ykRW38cQTT/B7v/d7nD9/niiKOHbsGG9/+9t55JFH1vUhxM4LjE81qAJQbJboT0XYWxxsZoyhGpcAyFg5ZGaV2GmNqIYf+wBMNabpTQxgzMrvM8RUohIKPXMuC7E/1eMqgfHJ6BxaWfP+VgkqxCYGoBpUJNhMiFW48fzQWIsGNjTiOvWwDsB0s0h/MkJjLXid2LtiYqabRQDqYZ2maZBSmXVvb6VzSggBAT71sErSSs1mMSsHJQym1UYNK3L9iH0hMiHVqIynE3h64xk/mnGDetgAYLo5zWDqMBjpxxGboxpWCE0EQCkoSbDZjHpcITAhGSsnq1CIdalHNZrRjb7OSfrm9HVK37zYy+b2Q1aC0rYGm1WjMjERGSuPkutGbKPQ+NSiKgkrScUvz7kGKhJsJsQiVH0cZ+iLmGQnQd8LQUl9WohbbeiquHr1KhcvXuTy5cvUajXCMFzxPZ/61Kd4y1vegjGGN77xjbzxjW9EKcUP/dAP8elPf3ojxRE7yMWjLVFAK01HsgN7i5fwUQqK4SRni2c5WzzLZDC+pfsTe5/ahnZbyk6TdlJYyqIr1b2qQDOAiWCMc8VznC0+SzGc3NpCCrFDanGFs8VnOF88z1Dj6oK/590CjrZxtUPeLWx/AYXYg1Z6fiStFDkvi1aazmSnBJrtQxqr9d0qTc7LklhFMMBydSKpkwixvJiI8+WznC+d52zpWWJafSAFtx1b27iWS87dXQHz29EOEvvHzfPFcKl6nvOl8zxbeprANDe87YSVJOe26iVdqS4JNBObKufk8SwPW1u0e+07XZx128x7djUq80zxGc4XzzHauLZ5GxYHSsq62dfZneqZ19c5HU7M9s1Pzembl7qH2Avybh7XcnC0TcHbviCbSlzkbPFZzhXPcd0f3rb9CmEwXKjM1O+Lz5Bxs7i6dQ1IX7wQCyW+9Xt0fOQO8p/8Pgofey2F/++3o+oSiyDErdYUERSGIV/60pd45JFHeOSRR5ienubBBx/kbW97Gw899BDt7Ss35v/n//yf/Of//J/5d//u3837/Yc//GE+8IEP8KpXvWpNH0DsDlpZHE4dI0qF2Dhs1UymmJiRxjWqQQXHdmZ/34ga4CzzRnGgjQejTDUmaU900OF0b9l+bFxOZm8jIpq5DlanOTO7G+RcFvuTIWa0McSV2iXavDbqYWpB52NaZzlTuAswWFscsCzEdvBNk2u1yygglT+zJftozDw/DIZm1FxQs9dYHEufIkoHWEYeLvtVj9tPp9eFhbPsrGhDzGhzmLJfojvZu+jM7ZXOKSEOuoiIZtgKuvEjn8AEeMoma+W5o3AnoHZVYO9UMMZ4Y5y8V6DL6UXJ6K9YgiFmpDFEJSjTk+wl6+SpzWRHDeOIwASzmfzWy8LmWOYUEeGa2stCrIanktyWvx0w6D1agSlHU4zURsg4GXoTgxvOduPHTcxMZFAtrKMUq54UKcQNtlq6r9OPbgYiN6IGxokZaQ5R8VvPkpwsSyh2qUpcYrh6jUKijW6vBxt32/bdjJoYWjfjelhjG3ctDjhD1Bp7AoI4wFY2txXuQG1zG/ZGfynAQOow7gbbGEJshcQ3f4fs5/4TzaOvp3Hb92KVL5P66q+R//ibmH7jP4IlN28hblhV6/tv/uZveOSRR/jCF76A53m8/OUv57/8l//Ci1/8YhKJxJp2eOXKFR566KEFv3/ooYd4//vfv6Ztid1FoWcr5qEJGGlcIzQhfckBEmrjSy4AVKMS12vXAUjhkfOyxMbQ4+Sw/SkiJ4dRu6dzX+w83zQZqgwRm5h62CBXyG+4k3w5retgbUkjOxJd1MI6ltK0ux2LvqYalxmtDZO0U/Qk+hdd/kDHPjqsEjlZjNqbnati5ykTYAUVYidDrDZnEKgWVan6VXJunnpUpy/djzEwFY5zfeIytp+kzenC2kWDs0Js1ERzjGKzhALGamOkuTkpIzIhU/WLEDXJZY7jrrOe1Jnooj7z/Ci4i0/6UKhW/UziC/YkO2wtSxPaSy+zrZRaVed4LaoyUh0B4Gp0mXxbYUFWmdWcU0uJZwKL62GNnlQfaS3LCIr9x8GlP9PPeG2c9mQ7nrrZH7KW4AaDYaw5BM0JCql+XHvzl3sLCbhauUZkImpBnXxbGx5r678Ru99mtQFrUZXR2igAV+Ir3FkoMJgeZKQ2Qs7LkdSpRd9XDCdnAhrzdDo9K+6nVS+RQDOxequpC92wm4J9l9KIqwzXhnAtj77kwJwyG65UruBHAdWgRtbJzyxLuH45p0BbokQjatCb6pNAswNKEWMFRWKdILbW1+5cqq+zzeugGlYxGNrdztazpDpKNSpztXqZezufR5vdtdGPIMSmUgqulq/QiBqt+62dJbuOoAEdN6DWRBkHs4axgLxdoOyV8eMmPYm+BX8vR9Ncr18n62bpcntQsgTygTERXGe6OU1HooOCvfgY0XpZURU7DhnMDDJaHaWQKOCpxI6cXzf6SwFS1jg9iYFtL4MQy7Gvf43M53+G5vHvov6cfw9AmOyg+sJ3k/ncfyL19f+L2gt+ZodLKcTusaqeqJ/92Z/FcRzuu+8+7r33XrTWPPnkkzz55JMLXvsTP/ETy27rxIkTfO5zn+P7v//75/3+s5/9LAMD8lDZL6aCCcbrEwDYyuFQ6simbNfRLlppYhPj6iTHMifQcQN76EsYv46V66fZcc+m7EvsD5aycLRDM2riWg56FwYjJlSK07lW1pvFOv+UgmvVK9SCOiW/TNrJkLMK816jYx979F+hUcbKdON3PXdNDV0hAJSJca9/HVObQCcLBD0vwGxCwJmtbWIDObtA3suRtfL4xudq+QqZrEelMkG6kJOZTGJf8ayb57NruRDc/Fu9fhn/4iPEUZNEfwm340Xr2sdKzw+xtzn1YdToY62fe+4mSPZvbHvawVYWoYlI2AlY5JzZyDlViUqzgQqhCbktd4ecl2Jf6nR66Cr0bOj8rkYl4rFHCafOU3Sz9J18M6GV3rxCAhqNa7nUwzq2trF2YTtIbMz8NmAXftfz1t0GtLU929eStBIoFAWng7ZCx5LnemRCLlcuE8URFb9Cti2Ht0kTDYUAcBqjqJFHAYPbczd+cu/3Gw/VrlHyywCknBRtM8HGSikSdgI/CtBK4+iNt8MtbI6kjktGswPOmXoSpi+jbZeo/4VEm1jfcFWCE9nTQOscU6aBVorxxhhZJ8e18hCpQnZecL4QO80YSDoJGlFj5n679kAzK6piD38JUhaO6qTZdteq32srl6PpE4vfm5XhSuUyfhRQ9stkCllSOrPm8om9p2nqXC1fxWCohTWy+TzWJiUTcPxJ1PBXII7p6TpDe+HOHa0XzO0vdSQ7lNht4pDsIz9OlD9G/a4fnvenqO0UzRP/htRX30/9zh/CJDd/0qAQe9Gqnlb33XcfAEEQ8OUvf3nJ161mSYZ3vvOdvPOd7+Qb3/gG99zTCgp69NFH+Yd/+Ad++Zd/eTXFEXuAO6dTxN3ECkNCpTiZP4UfN8naeYwB7Vcwfmt5B6rj6I6IeGZmYEw0kwFK0nkcVBY2J3InqUVVUlZmC5fnM8TE655Ju1wF3xjwrAS1oI5C4SzS0NBRDRqtDktTm0SZACOBOwfQxs5DHTcw9enW/9SLWFGd0N54J7enkpwu3EYjqpOxcq17NxrHam3b0pZkNRP7TpvTgZ130EBPuofJRnX2b15YJ47qgMaqT21oAEgGjvYv1ZwCE8/8PA0bDDZzVYKThdOz9+Kl6sdLnVMGA8qgzOKBDI6yUSgMBs9KyLkp9onF61YbPb9dy0XVxgGwTYQOSrDpwWYWx7MnqUZlklZKskntOhurtwPouD6nDTi1oTbgYvV1WP5cV0rhaod6HGFpvSsndom9bW5diMY0LBJstlL9ZLdpDbCWZ/p2bt6XjYEjqeOUvSIJK7mpgZtSJzu4lFKo6vXWHJPQR/slouTN+kar33xj9+6551ervXEKbYGJNWCw1N64NsXBMpg6Qt4t4GmPhFo8e+tylF/GRA0gDdXrqLZF53Ita9F7s2klW7gReCyTRQ4OS1lYWhPGEa62VzXWvlqqWYQ4av1cnyDKHNrRMdMb/aUKNpzFVYjNlnjyj7AnHqf8bf8D9MJx2OapN+Fd/HuS3/h/U3vhf92BEgqx+6wq6uIP//APN22HDz30EL/zO7/DH//xH/Mnf/IneJ7HsWPH+OM//mOe85znbNp+xM7K2+0cz7dmxebstk3ddkpn5s3oCN08bqYLU5/GFI7OBJoZhpvXmKhPUPAKDCQPScrhA8xVCVx762bRGWKu1a+00hwnO+jzBlBKbWqH3mDyMFkni6cTJBeZ0RTZWaxsL6Y6jiocIpZAswMnJuJS9QLVoEpfuo8Op3vt27CSWPkBKA1BpofI3pzZc0pBghQJ+2YHjoXN8dwJdCoitqxNm60lxG6h0OSsAkqBntPBHhMxqR3cdCdJA9mOewi3cABIMhnsXXG6H6syChii1MLlNdYjoebfi1fLN00uVs4RxgGHs0fJ6PyC1yR1hpP5UzTjBvlNrv8LsRNiE3G5epFyUKE33buqJQJXyyVJd98DBOOPk0r2EK5x2drVcpS74hIs8pzYfhEhlyrnqYV1BtL9tDnrW2IssjJYuT5MZazVBlzFksrLWeszQmNxLHuSclgibadxVrl/OefEasWpXqzyMGCI0wvrQr5pcKFynigOZ+on2z9gudbzuTc5QMpO42iHjDW/PmUpe9OXzRIHmzEGUzgOk8+ivAyhd6O+YRhqXGWyMbmg33yj9+iUynI6ewflsEzaTmNv8NkkxFawWN/9ViloxHUuhuNkTA0rtKFwes2BZsvsgaPZ45SDIslNDjwWu5uNy8n8aaphlayd3dSlwaNUF5Z3FRX6TCVTnJ/+Fjk3y2DyyLZOFrnxfLnRXyrErhP5pL7yf+IPfBtR2+lFX2K8PP6hV5J84iPU7nsXWDKpT4gdGdl90YtexItetL7lgsTudyPIJmfNDDIZQ2W0QnO4iklovEKrkqyIsYIyseUR64WBQDpuoE1IaC0f7GCUg9/1PJSJiGdmBQYEjNXGiE3MRH2CrkS3VM7FlvFNk4n6BAbDWO066UoGfyIk05kmVVCz57EdljDaJtJrH+S1lE37LYMQNya4GANGWfid96I6wtnrQBwstahCsVkEYKQ2QkehC8zNGUpWVEWZiNBeugPeoPALd6ALpzHKxmxghpM2AapZZ2o0JAwgP5jDSsyvdngqSWc6y3i9vG0DTq1nlIxu7R8GOywT6wTxOpY+WIu1nDvaBOioRmRl4JaOm1pUZdgv47Tdgadtsqn+tU+BXQUTxpSulojCeNHrT+x+oVMgHnwZGEO8TEDuVt7X7KhCrGzKUYlKvUptvEqcUtzefyeWe/Pc1lEdHQek7SxpK7slZRFiu9XjGlPNaQBGqiN0tHVtauYclT1DInOCaE6d69br2YqqgCKy1hAANHM9hnb2ZoNhCUE1oDhUxE265PqzoCUj+HaohmUqQZWMCSnXhmkvdGOMWfP3bZSF33EPqn3xNuB21Htd5dGxymA5ExsqQ2WaNZ98fw4nIwEIokVHdRTxguX9VqoLlYIi9aC10sFEY4xManuDzeKpMapTATqdI92TZjUZQixs2pztXXJH2sAHW5AexE5kiKwssWrddwMTMF4fn9dv7sYe5aEyYSMkN5DDTt18rigM1grt7rl9lK5K0OHI0plifwmrPqWhMuX0NFNunVr+FOmOPlKmZ9V9OsqEWFGVyEpjlmjjO7gLxwBM1HqfTmEWybQj9oeESpFw1j5utJLIyhD3vRhDyPnik4RxyGRjis5ENynVGnu99T6v4waWCQmt9IbGB2bLUA8oXi1juZrcYA5lSWIQsft4z/w5VuUaU/e9i09Mf4Un6lfoddr4jvzz6HJutjOax16Hd+HjuJc+iX/8O3ewxELsDttSM/ngBz+46tf+xE/8xBaWRGwlRYwz9WQrPXfbCfz0YQDCRkRppEIul6Qy3qQ766EsjTv9DGbqApbtEfY/MK9TyQ6m0SNfgSjC7bp9dltLMWjMnKwhNg4ZJ03JL5NykjhKOjHF1nGUS8pJUg1qJElSHW5ACP7YMNnyWZQxpPI9hMVRUArd+zwCb2Odi05zDD3+BLhpgo67ibWHQWEk0OzA8nQSV7v4sU/Oyc4LNHP8CdTwV8HEuN134qcOLb0hpYg3uMySjhvYI1+mOT6BE3dR0yepjdfIDu5camxlYpzpJ1DVsXnPKLG3ecVnMVPnW3WJvvsXDFBtFrd2BTV5FpPqImi7HbPMzD9tAuyRL0OjiJXtJei6Z36ZrcTstZp1MvOu1c3UmG5Qm24AUL1eIXe4sCX7EVsrxlpy3FKZAHfycahPEXecIUhuTvazG9zqZRh7Em1Z5LvvJKoGhLWQhJOgPlkn09vqlLSDEnrkXyEMcTtP4WdPbGo5hNgpnuXhWS7NyCfn5tDoTY8Nnhsg5JbOoUqXIdtPM38ap3EdNfoNAHTvvQTeyllr13I9KgXloRJBNSSohngZF68gA8PbIWGl6A6rRKPfIJ9ow070gwlRo48BoHufS+CtMoBrkTagNj7OxOPQLLaeD4neTf8M6xFUfSrjNQCKV0t03d4pGc4Ejj+JGvkqxDFWz534ycF5f1+uLpS0UmjVWlUh42xvW9Mpn6f42L+ilU3Y+Tyi/OFdN7lDxSHO1BOo+gSm4zT+IsuQiv1NEeNOfANTHsVK5DG99xErB0vZC/rNm8Um1YlW8GZ5tELbsZuZit3ppzBTl7DcJEHv/cTW/Andtj+FNf5NsBIEnXcv+LsQe51SUB6p0KwGKGNDCtqscbIjw1jeMfz8bSsG5CgT4V7/GqY2gZXqwO9+/rJ9SzffF+OOfx1TGcdKd+B3PW9V7xNirtbYqUPOzTLZmCJhe7j65so4c+/zputOrNGvoCeewe08TW3glRsecyqPVmhWfaiCl3VJtG9+UJ0QG2IMqUc/QKX3Af7P2qOcbY5wwuvhy7Vz/GvtLD/b8284OtNGj3NHCfMn8J75Swk2E4JtDDbTWnP77beTTqeXnE21metQi+1n+UWYvtzqgJ94Bp3qJ1Y2lq2x7FYgmJuwUVq3ZjtVhgEwYRPtTxOnU5i4dQ7oxhSEAQCqOgprDApQKI5kjtOMG3g6saa0s5EJ8U0DT6dm1i4XB5uhHtewlY2zxNKUGovj2dayUW7sMqmniYjxKEMcAgqKF4EkxBGqOQVrCDa7NYW91qCmz2L8Gvg17NR1/PQywUPiQHCUy+nCbfixT+KW7HmqOQ1x1Pq5NgGLBpvdONedDQfoWkEFmhUsS2FKI1htJ7C8+VWOm7NeDSizZQE3N9jBNExfWfCMEnvXbF3CGEzQQPtFouTiwWZGxevORqOJURPPYEIfilew073LBgzrqAaNVpZBUx1HdQTz/u7gclvbbfhxsKVZVy13ZmDOgJWY3ykU4hPM3CtkmfG9y26OY0qt+rSefBo12Lepg/aqNgbEmDAm5Tc403EnxaCEXXewO+dkNfOnZ+vtVMdQuRP4sU9oAhI6OeccMxha9XQh9gIbl1P5m3Wrzbq+FlueyopqMHkOYyKYuoCd7kfVx2/W3+oTsEiwWUSIHzfwdBKNhfanMVGzdd1Vr6NyJ5YstzHgJJ3WoJlWWJ4MWm2VudleoJUNbFCnCFN9OCrRah9G/s3vuzEBqww2W4zVGMeURwDQk8+gBnoXnAdKQUxMbOJ559BWshwLpRUmNjgpRwLNBACqMQlR2Pq5Og63BJstJ21lOVM4Q2QiEmr9k04apobGwl2iz2cxujaB5SiCho+rSmh76+rUq17WUJmZ7Dqtm47tT0LpWqv+NfE0anBgKxIqi13k1nqBin1MdaL1x0YRHdWI7TwavaDf3HKt2XPNmRM4qQBmlrM1fg3LLxEn57djrdJFTLMKVLFrwwS5461VGG7mbt2Wzy/EVrlRb26UfdyGx50Dx3DH/5m2bJbS1EWsdP+yK0mAIQinUPXrOMoibkyg48aqJkzquD5zHRtMbQId11tZ9IWYo2nqYMC9pZ9xfjtEMZg8QmeiG1d72DOTzRfc55vj6IlnMI0SjH4Lp/Me/GTvvDrGWjkJhzpNUGC50h8vdh9n+IvYk0/y4Rf8MOf9Ud7W9mIG3Q7qsc+fTf8zv3b947y3/9+Sm8lCHgy8hMQzf045qIKzNZPfhdgrtuWu/u53v5tPf/rTPProo9x333288pWv5JWvfCXt7e3bsXuxTWIrgbZdCH2Ul52dYaEcTefJdlKeSyMKYabhagrHUJPPEjsJnvBHuDT9DU61neJI4iRxsgPLSWCiEJPtX1d5LGxSem0V7xCfs+VnaIRN2hPtHEkfkw7QA+66P8JQZQhbWZwsnCahFp91YWGTtjIYDZ0n2gnqIalEAj0+gYkiTPtRmL6GUg5RcuWsBDdMBeNcr4+S9wr0eH0YDJcrl0hERfJRkazdhpHKjJhh42IvsqRBnOjCcq5g4pA4s/g9dfZc1xan8rdtKAgmcnI4qQK2LpPt7MdOteHOWSanHle5Wr2Ca9tcjRXFUpXB9CFydtsyW92Y2EpgzT6jcjILcB8wBkxuECbPgZMkchc7fwzDzWtM1CdoT7TTlxhYc3CVURoSeaiMgWUT28tfG5GVwcr2tDoDcwOzS5Xc4Jsm16qXCeOIQ5nDSz5XYA0DS4twcx5dJ9uJI4ObvVkG3zR5tvg0QRzQneqmPyHBynuRUmDsNEpbreCERNum1lljEzHm2gSTQ7Qle3CTHWTtLAndOv+dzM0AxijRgeVlIGhAfpBGXOfZ4tOEcURfupceb4B6XOVi+TwKzdHcsWXPeyF2k6XqVutjGG0OMd2cpivZPW95nFi7WF4KGmWUkyS2Eqh0D+rGBK3U4oFm58vPUg1q5L08R9LHGVY+UThNRtnkc3evWKJsfxY362G5GjspGZK3gm+aXKlcIjIxhzNHZuvYKjOIW5tEKU2U7EbF/s3vew3txcUYO422rFY7dJHnQ2wirtYuUfSLKG2IIsi5WY6mT25pQLCVsOk81UHkR7gZOd9ES5zswnIuY6KIOLP2LHyuSm4ojmUiuM6V8hW00pzKnyK5yn7EODdIpm+KKLRg8CjxFgSbRYRcq12hHtUZTA+S1ksHMpTCKa5Ur5CwPI6kj2MrB2MnUZbdCuZLtEmg2T4XE82rFxxNnyDWHuT6oTSESnfMC1C5td/cybh0nuogDuP5yxwrIH8Ipi6AmyHy8gt37maBESIVMRaXmCg9SXeqm5HqCLGJOZo9TlJL36XY29K9GdyMi7Y1TlITOQkuFC8AGTJzlrZcrB/nuj/C9eoIvTbo2ghRsgs7rtG2imCz2EpiZ3sw5euoTBexlra0mO967TpPTT4JSnEsd5ys1bpPh/hcLl8kxnAofRhPJdHKml068wYD8+7zQbIPN9sLfgWy/VQ0nJ3+Jo52OZo5vq5J6qnuNE7KQdsKOyWrUIndJ/Gt3+fpjpP8YzjMq7J3M+h2AJDULm/KP8DvTT7CRyY+xzu7XwtA0P9ikk98BPfq5/CPvW4niy7Ejtu0YLM4jhkZGcHzPDo6Oub97a1vfStvfetbqVQqfPazn+VTn/oUv/Irv8Lp06d51atexatf/WoGBiSV914XW0mi/hei/TKh1z4vdbCVsMl2pmmOl1uDw8Yw5CaptfVjOx5PjT1GGAc8M/UMfX2HwM4RD7wUTEisF1/KIzA+1ahC2kovmXFqrZpRk0bYBKDkl4hS0ZbP7hW7T0RIJSzh2QlKfis7TWgiamGVhLN4g24qGON6Y4w2r41urxfPs4lIYAZeCibC1wl05iSgVp1NKSLiWvUqYRxRD0fIOwUiEzHZmMJJdhO4edL5M4TO1gXoiM3XjOs8MX6ZatVnIHUYh61pYDVMjWbUIGPnwMkRD7wEMPOWa7pBKSg2pwEI44haVMVbIaBmObF28bvvR8U+sU7g3pK59HrjOtWgSiUMiUIfJ0oxWh8hn9vcYIm5IisF/Q+g/cqCZ5TYu/zsCXSqH6MdzCL31sD4jNXGiE3MWG2MTq8LV61tiTBjIOh4DlZmkthJrzjz1CgLv/NeVLtPrL0FmXun/UmKzRIA440xBpNHFt1OPa5yrXYFpTTtiXbSOrumbAsAdnrh/aUR1QjiVhaqYnOageThJbMOi93pRsCu1oaBvttJRxZxYmOBCbeqxmUuRBHJ7udStFxOOHkwZv7A04zIShP3P4iKI2LtUg8nCGey8xT9Er2JAab8SZqR3/pdc4pEQjrIxcHTMHWGqyNoFNdqV7DSFjm7gEJjlE3Y8wKs5hSRmydWDrHbiR58KRhFvEjAW2B8qkFrScKyX6aeqnClUcTruJOyUhRtQ6n0BN2JbtqcJTJyaoWX35y2tFjclD9ByS8DMN64zsDMcz/wutGD38bc9uFy3/dSanGF0ARkdA6tLMAwZGoE+R46rATJ9MKlVOtxjcnGVKueVBnlSPYYZb9CmA62rG1yg520sZOSzUDcVLZsxgr9eNqmM9G5ZT1wMRHlsIirvXlBL+WZenlsYmpRbdXBZkGyD32kA6P0ou2QzVAOi0w2JgEYrg1xKptbtL2sFIzWRwiigCAKqCRKFOwOQjuL3f8AKqwReB0L3yj2lVvrBVE6wMbFb7sDnT+B0S5mhYlXdmpuf5Fh1B9mujlNT6qH9vRgaxszE/du9J262kPljmO7OcqmwpXGNCaqcbl6iShsnbBT/iTJhASbib1NaYWbm6k3K8WVTC+ZXI6pwKbH+GRJUY6mGKmNkHEy9CYGUSiUgpJfJDQxI9l+Ai+DrywSlcu0tXeuuNKDQeN3PAddaBBbiRWvY3HwVPwyBoMxhmpYIaNzjAejXKycQysbB5fxxhgDyfmrRxkM5aiIhQW5U+g59/n42L/B7r9O7OS51hjFjwL8KKAcFudNmlqtedePELuMak7jnf8b/vDO19NpeTw/eXze3zNWgldlnsPflr7C4/Ur3Jk8RJzuJ0r34176Rwk2EwfeprWGJycnecUrXsF3f/d3Mzk5yW/8xm+g9fyKTyaT4eGHH+bhhx/G933++Z//mc985jN87/d+L52dnbzqVa/ix3/8xzerSGIHRFZ6ySWs5gpocK1yDYMhDsrkEjkmaxO0eW1YxgZFq8N1ToeNFVWxSpfA9mhmDnG+/Az1sIlneZzOn8HahNM5aaUoeAXKQZnuVLcEmh1QV2uXmGpMo5VmINNHI2ziWS5Ze5HZe0BIwNXKNSITUQ/q5NsKszPWY+XATHDPYkE+y9FoEnaSil/B0Ta2drCNg6MdgjggSvW0MvmsM0ZAmQinfBGiJlHuaCsYR2y5seZ1fLtKqVEnZU3Q7fVt+j4apsYz008Tm5j2RBuHU8eXDXI0BrqS3TSjq3iW2wpQ2yCjLIy1eMBa0k4wRWvpT8e2iALIuot3nG+myMoQJecPHjj+JKo6BIk2/KQEvu9F8RLnGYClbFJOkopfJeUksdd4H57dh3aJk6vPtGDQmCWC5T3rZudK0k7gVi+DXybODBI6N58zo41hSs0SQ7Ur9Kb7ydp5TuVu23DdJG1lyboZ6mGdnlSvBJrtQSO1ISaa4wzXhpjOHKY32c/AGgY5lYlxKhcgbBLljiwaQOnOBErWTEybnVzxPDFYGN06NzN2lrSTphk16U50YwykrNRstpzEBoKZhdjt3PpVaBSJ0/2Et2TctJWNox1802C4MkQYRRzOHqVjprM+1gni5Px6Yay8JTP2eCpJe6Kdol+kM9mJR4qknaQe1vG8DCOVERSaq+FVcoUCliwfviMS1s36wK33v1vbh8t934upRmXOFp/FYGazlTZNg+HKMAbDZFzndmUW9JS4loerXUwc05vuAxSdyU4c1lZPssMSunwFnDRB5rAMfop1Ga0NM+1XAXCcqXUNYK7G1dplJhuTaKU5XbhtNstqR7KTSljF0Q7ZNbaDbw0M1XEDu3QRpS387FHMOtseN9yojxljSFpLL+dsTKs9XQ1qWEqTmNM+Cu0cbEL7Xux+rkrQkWhn2i/SkeiYXR4N1JITuZ3mGKo2ikl0ENxSB2mYOsMzGTevRFfIFe6a1xa9VrvMZGPq5jWV6CaOPahPA5BzckyHrWDOlPQ3in3GGIN20pQci3rQxNUeKMOVyhX8KKAa1Mg6eTJWq6+zK9FNI7xCyklytjZE1a/Sm+4lNhF6Tk3NDqbRlWvg5fBTN7PQG7T024sltSc6uGKNAIqC24ZPg6HKEEEUMNEY4VjuBAl74XNgbGaVE4XieP4EHc0SNEvEmQFCp4CfbJ2DabdK0S+hb6ljCLFfeGc/xnkvyWPa5w2Ze9BqYaP8jsQAX6uf50+mvsh7Em9BKUXY8wLcS58E8/6ba9YKcQBtWm9jPp/nox/9KPfffz9XrlxZEGh2K9d1eelLX0oqlSKVSvEXf/EX/M7v/I4Emx0QFg6u5dCMfNJ2ltvb7qAclinYHUt2gtvTz2JKrUaupTXNqJWVw498IhNuSue5xuJI+hgx8aYEr4m9RylFbWYmYGxiXJ3gjsJdKPSSS4pYWLi2Sz2o42hn0wZyFIqj6eNUE2USVrI1y1zB6fwZ/LhJUi/d2bgaTm0YJp4BwI4Doo57NqXcYnmelcCnOvPz1mQOCGKf2MQAVIPqbAf1cgp2B9lCAb3Mub5ZutwekvkklrLobMszPlXckSUVNBH6+qOYoAnqKvZAltCRjvj9RGNxLHOSRlQnoZO7Iog8b7dzMm9jiGkLAxh7EkyMVZ8kGnjp7H09YSWJiQjjGFs7NKMmERvPuGopm+OZ0zN1nZ0/HmLtEnaCyIQowNY29ai+piVXnfoQjM88/6MGUefzFrzGU0lOF27Dj5ukreyaymfjcjJ727xzrOB04BU8lNKyhKbYt+xgGka+BRis6nWiwW+bF3xj43Iqf5prjcvExqDQNKMGa4zvmaVQHE4dJU7dHKQ6kT1FM27gWDZ1/1mCOCBhe2glQUA7JWe1zT73M9bm1jN908TMzDyqh61ngYWNrW2COMC1XfQiAWAOLqcKt+FHTZK6tQShMhZriXRTCqyJxzG1aQBsO0mQ6NmMjyUOGM9OgF9EoXA3bdni+ZSCenizn8ePfRIzg/ZZq8AdhezMtbKxdrBdPA/TlzCAo238zLENbS+lM5zOnyaYyV64nB6vj6ydw9HOmjM5i/1BoTiUOspAKlrVPV2bJur6NyAMUGoI61Bu3iSUVpC8TRCHJCwPNaftqJSazaIWm5hg5prK6Dwn86eIiMhaeXoSdYyJV50xUIi9ZCB1GCsVUrdjPJIoWm11PwrQSuPom5X8vN1OtpAnIqQR1AmSARqbwAR4M+MICrCufwPj1wCFM5AmcNt35LOJvaWQKHB74U5AoYwmMiGOdkiaDEeyGY5kji7aDqmHDaCV4cxqjsHoWcBg1caJBr5tNr9Bt9tLppDFUtZsggUh9hPv6T/lbwafR95KcdsSiSGUUrwsczt/PPUFvla/wPNTxwm67sU7/7fo0gXi/PFF3yfEQbBp0TSO43D//fcDcOjQoSVfV61W+fznP88jjzzC5z73OQBe/vKX8773vY+XvOQlm1UcsctZyuZE7hS1qErayuAoj+QKA/xzlzyzlUN/pp+J+jgdiQ4SlStE9evYuRNEidVnHrGDaXRjijjZ0ZrtByg0lszIPbCMMQxmDjFUGyJjp0lbuUU76OdSaI5nT1INyySt1JzZg6un4yZ2bRhjJwjnZM9xjSFVHgYTE+WPE1npVjaozQhSmhNtb5YZgGqYmnQObaJOt4uuVIGyapBeocN4vdI6S9fMDO3+VP+qMxctFnji1IfQlRFMphs/Obihcili7NowykToVB9oh7Sbpm7F6w6crMetwL31BKu1dnnj3FcbHVsQW8AYQ8NUNxSgYmGvOVhmq+jYx64N02a5RG4Bt/QUNMeJkl0L7sPdXh9JK0lfpo+qX6Mj0blpS1splASa7WE9Xj8JO0kxM0UQhvSl+td0DzVzQ4rVzfPArV9DVUZn7/cJlZodiL11C059GBUFBOk+jLp5XsZE1KManuVh33K+Sj1C7FVWVMWaPgvaJsyfWmaJQ81s5KdaPGjBVQkGE0cwUatTv8NdYnnLZUSEs0HUlrLnZ0NQDrbVaouczJ+iHtVI21nUCu0ZpzmO8itEqW7JmrDJlFKbHmQGEJoAS1l0JNuph3V6U30YAzbO7HefsjJLBqk73GxTrv/7n7vt/VeRdutXUZXrmEyPZEDeQj2JflJ2Cls5aw9w96fQzWmiZCeRvfR7jYH+9CBDtWuk7TQZPf+1mzUhRSk9J/H88teEHZawps+Dk8TPnsDoxbvokzrD3GHdelxZtG2k0LumzSN2kmrVC1ZzS56zdF+sIupxHUt7sxNobVxO5k5Tj2/UJeb0IRrDYGaQodoQaTtNes41Nfc8TKjUkmVxq5dRtXHibD/BnL58bXzs6jDGcggSfZIpROxaFjadqTbGa2WMaS1T3p3ood3rJKMUqcooxkkTJFoZO1sjThY9qX7G69fpSHSQrQyhGkXi/BFCt2N2mVoUGDn3xRporNl+IUvZnMzPH3tdTHeiGz9q4miHtJ1t3a8NoB3c4jMQVInyxwmdPKlF+nMC/JnJKym0slZdLxNiN9Hlq/jXv8wXer6dFyePLjtR74jbxSGng7+b/irPSx4j7LwLozTutc/TkGAzcYCtOdjsXe9617J/f9/73rfgdyMjI3zmM5/hkUce4ctf/jI9PT284hWv4Nd//dd5/vOfj2XJYNdB5KoE7iLpW5cStp3GdpJgeQSpfjrRdLk9mOZ1hi59mtCE5MtXKJx8M5FZ+ZzScQM98hUIAywnQTzw0mWXmRMHR9YqcCZXWNPArYNLwe5Y9z6dqScxpWEUCqf/+UCrQm5Xr8L0ZQAspYja7lr3Pm4VpPpwukKIm4SZxYOES9EUF4oXADicPUybs/YBMTGfQtOZ6oSZzoitoJXFQPLImjLdLLqduIG6/i1MHEF1HOtQ26LLra2WUxuG0ccAcNtq+G1n1l84oBhOcrF0EYAjuSNrvgYNFlHPc9G1EYxXmA06FrvHdDjOpfLl2ZTuWWvx5Yz3Cnv6aSheRaFI5LoIK1PYxmDbNs2u58y7XjWavN1O3m5HJTZ2LYv9RSuLNruTNrtzXff5MNWH0x1C1CTIHG5tM6rD9cdb9/vaONbg0vd7pz6MGvlG6+egit92BwCGmEvVCxSbRRK2x6nsGVm2T+wLVvEClIYAsJ3UkplqQieH0/MclF8iSvXNmyw1l6M8TmRPA2u/fmMTcaF6lopfJe2kOJE9vWSQhKeSeKtYttYOSqjhr7aybCaHiHtftGTZxe4QEXKu/Cz1sE7OzXI6d/u8oIHVfvcAdlCc/f7t1HDr+1/FeWkMhJ13YlWutpbR9LZm6cOdYkVVGH0CY1rPRT3YvuzS7WL9btR518qKqq0+vSjEdlPEAy/BLBM0lrXynMnlt7ROHeSOY2sbtEWQXnoiNoA1+TSmOg6A46TxUytP7JoKxua0jY6TtQqbUWxxQMXaxfQ8D2ojDNNgqHyZlDM2r27h6SSeXvzet56+0xvssARjT2CMQdUnW/fYmWB+e/pZmL6MApxetWB5TyF2o0pc5FzxHMYYjuSOkB4/h6lNopTGHniA0CnMvrbD6aLT7cJujMP4M63YnmYRBh8i7n4OujqMcbOETtuOfR6x961m7DWp05zOncGYVoyZ6b4bFVRQlkU89iwAVtQk6n3hgnt9gM8z008RxAFtiQInEr3o4S9DHGF7aeL+Fy9bLxNit/DO/TWfbT9MBNydOLzi6x9In+Ivp7/Es80RTif6iAqncK5+jsYd/7etL6wQu9Sae/8feeQRSqUSDz74IN3d3at6z0MPPYRt29x333387M/+LKdPn57929e+9rV5r73vvvvWWiSxh/mmyXjzOo526HR7ll26LdZJ/Nzpeb8zBgIM0UzUfd3ErDZmXpsQoqi1nSgEE4IMiIkZWz2oHxEy3hzFGOhKdENYv7FnMMHNF85Jua02eUkJg8bPHFn2NbWwNrs0Sy2s0bbOZX7Eztj4eaxR2m4FH1j65gy79Yr92R9N1Nxg2VrLBRliKmGJqzWNl0msOcNZ6OQhv7cDmPaz6sxyNwZDPaxtarBZbCLGg+tEcUiH1427xEy/zaTCxswd1XAjt17odUD2COEK2RiEWMx6zg2Dxk/f8vzXFkpbrfu9tpbMrgGgbixlT5NqY4hm0EW709m6HwcVABphE980SCrJZib2PmU5NzPVrNBeDJJ9sIpB0fXe1yNCakGr3VAL6gTGX3Ipk5iYcX+UMA7pXOY5p2IfZpZfV+HG62di64UmoB7WCWKfy5VL5LwsHU7PihnsFqPiYPb7J2jAGs7NyEoT5W9b8z73AqMssDSEEUpb8zKBit1BxdGcPr0AZeIV26tbXaeOtYufO7mq15qZzIIxEcWoRLlxjU6vB3uZ58zctlEtrEmwmdiwwG0ncNIMTz+BIV6xbnGr9V5TRlmgNUQRStszGWFbVNScfRTdaHfMNR1OUPErFLz2eRnVhNhJ9bA+u6pELazBzPKEmLh1Ht/Sn24MGO2glAYTY2wPFK1JsPnVT4QthVOUgxJ5r23F5ZaFWMzc+3iQamXydRpjM+O0BiwXY6AWV5hqTpC2MxScDvyoSRC37tFlv4JxfYhbbQoT+quqlwmxG3hnP8Znuk5y3OshY62cHOek20O7leFTpcc4negj7LgDZ/iL21BSIXavNUfWfOYzn+G3f/u3+fM//3PuuusufuRHfoRMZvlBBGMMQRDwxS9+kS9+cemLTinFk08+udYiiT1ImwCIGa5fZaoxDYCTc9aVGcpyOkkdegnN2hipwilYRVYzaA20WYUBjF8lzg4S69VnWbuVW7mEqo5gsv34qeVnL4r9SRG3OkQsD+IYO5gitlNLZgWZbI4zXB2Z/f/B9tux9HlwUgSJntnfB+kBnB4FJsJPbf3SHY4/iZ4+10rzXbiNNredYnOa2MS0e+vP3Cb2pli7RL3PRzcmiBPty94nddzA9idQxauYVCd+5viC5Q7C1AB2oYaKA8LCCWx/CqpNYH1BPgWvjdHGMNWwRt4UuFy9yJncnRKYs4+0ee2U/RJaW+TdwqZuezqcYqjSylQTmZjB5PLBt1ZURYc1QrcNs4bgdG1CmLyAO3oe7WaIlcY4KRq549iJ6wAEqf71fxAh5tCxjz39NCpsErWfJlphmfobYuUS9b4A3ZjAeDksvwR2BmN5s/UbMxPEEKb7cMIKk5ULTHk5yuXLuHmXjJWnJ9XD9dp1Cl6exDqWNxZiNwqyh/EIMHaaZnrx+vhmtAd13ABlL5tt21EuXakuJuoTtCfalw2ULgaTs8+52EQMJo8u+rrQa8fpOI1qThPnj0hWsy3g1q6gykOYdO+Kk31WtT3l0Z3q5KnpJ0k7WYbKw7j5JLl1BJ6EXjtuxyloFme+/8UpDLY/iVEO4TLPFmVClAk31L+yG8Q6Qdz7AnRjkijRsczyuWKnhE4Ot+t2VH0ck+5lTZGSq2RFFShXUSY5Ww9aK0WMW3wWGtPEhWMEXmvidth2BtvLUYxrnAsaxEEdpaDHW7rfp93rmG0bFVzJeCM2x0p1i7n3dWUCbH+a2E6vetllHdVxpp8GExO23dYKVLbSqN770M0pomTnvLpPVDiJhcJYHkG6d962Kn6ZS8VLxBiKfpEz+Ts3bRlcITYi7xQouVNYUUC7WyDuvAtdughejiCxsD/dqQ+jy1fQ+V4iO0OU6l1zX6ZvmlwsXyQ2MUFzknyyj9jpXHbimNinSkO4o09Aoh0/d2JBncWKauiwSugWMGrlTAJBogun9x5U2CBI94EyXCxfwI98xpkg0ZYkqVO0J9oo+WX60n1EdhtW1xlUfYI4O0C8iv3c0GoHW2t6jxCbQVeGGJt6nLN9L+ffJFbOMgytOJbnpY7xSPlbTIdVutpvJ3H2Y+jKNeLM1o/fCrEbrbnmkclk+I//8T/y9re/nQ996EO89rWv5Ud+5Ed429vehuMs/jB46qmnNlxQsX/YQRFr9KuYKKJQ6GJq5vfLZTVbjlYW7fm7ifMxyqyu80dHdeyhfyYKfVS2hyC5/kFeK6rA+FMYE0OjiD7Utec7VsXaKGKcycehPIxKd6K0RVwcwrId6H/RogFnek4Qjtaa0CkQdj2vtb05l4JBr2o5hc2gFKiJJzGNEjCOnWjDS/ZxOnfHzNUpA08HUejkwVk+m5Rbu4oa+yb29AWitpOY2hR2orP13jli7eK33XnzPde/BeUkTvIkfnLtlfGESnE6fwYblyAK0Fo6GfebtM5ye/4uDOuvJyxFz9neStu2oirW0D9DGODm+mh23LuqfdhhCWfky1B+Eit9lLA6QTz4wtnlEPwVltcRYq3s2jUoXsUAlmUTdd676veGTh7lZHFHv4KpTeC4aVQiQ1wZR6U78TvuwSiLWLXu5dOOQ7lZRqFms+l0u310eT2rrpMLsRc4k08RlUfAdtGJ7gV1eyuqzm8PDnauebk9pz6Muv4tlGUT9T5/maW9FX3eIL2J/hWvM6VW95wzaPzciTWVV6yejuow9mQrc2R9GivZuaFl6QEUmv7EEcJ8xHSjSGziefWatTBomqvIxOSUz8P4MyilcfqeT+B1LniNjurY178Kfg06Ti255OxeEToFmLPsldh9/MwRHDeLHv06Nk9ieu4lcBeem+thhyX00L9AxsFRnTTb7lrfdhoTmMnzAOighhrsxgCx9vAzx6j7o8SVqwCtDDfLSOnMlrWNxEG2dN1i7n1ddZyE+hSmch3bTmD6X7iq+o5duYwpDQNg2Umiwu0AhG4bLBI0Gdo5ws7nLlFS3arfGIOe/Xmtn1eIzecpl9ubAVSHUUHUajt3LT5pW5sQPfYEJvKJgHjwheuqG954CmQxpIa/hkr04OYO0ey4Z/0fROw5ihiufwtq05jqJHaig8C9uTz5jXFQE/q4mW78ruetanLRvCWMZ+65Mzts9QApiyPp48Tpm2OyfuYoZI6uqfxu/SpcfxJlu4Q9zyNaZtUHITabe+ETfLptABeLU17vym+YcXfiEJ+tPMHnK0/xXe13AOAMf4nmqe/ZqqIKsautexSgp6eHX/iFX+AP//AP+epXv8rrXvc6/u7v/m4zyyb2m+JVnOLTOJXLmKAJcUh7ENKf7udI9gg5u7DuTRvDmga1rKiOCVvLuZnaJMpE69+3ssFqxW0qy5WlOA8YpzaEW3waa/ocxBGUr6PrE60/hgE6qC76vjank0OZQQYzg3S6q1uSeKsZA8qZmZmoNMws69DqxJSOzINAx3Xc0jO41UutxuoqKAWUr0IcYcLWTCksC6NXmI3kl7ixlKDyS+suc1JlGMwM0pfu40jmqGQ125fUlgym5J02DmcPM5AeoDexfNC5DqoQzizhUZtcdWl0fZw4bLY6Y6pjYDmYDWbGcJoTuMWncPyJDW1H7E/GmpOJYBXp3+fSUR23/CxW6VzrGRA1UcVLrft7eRQrvFmnMQYGU0foS/dxNHeUtHWzQ1ACzcR+opSB+sz0qNBftG5vtI2abQ86sI5sAroyDHGICRro+vjK5VrFddauXO7AcJvl0ptYeWlPsUW03TovAGXZm5ptojcxQE+qp3Uf3oKlk6yo1mob1K6iZjLSY2KUX1789f4UNMoQR6jSlVuTHAuxJVT9eqt/LwxQ1dHN225QQcVh638ak+s8nw2WP4UdVdCWBU5qQddK+5r7hrambSTEYnULy5+8eV8vXgK/0vpDUMIrPdPK7GpW6Duy57RJrPVltb8h7aY5lj8+0wY5Lu0OsWvoqAHlYYhiTHkU1x/FLT6NUxta8FqjLIwzcy1Y1rr7iBzlcSJ/gh4nRbfX3sryV5+QJ8SBo27eZ/XC/ngrqs2Og1KfXnV//637OJo7Rl+6j+O547NLLa91THbRLZeHWu1gv4bVWNjPKX2gYit55z/O5zuPcjLRh7OGcf2EdrnN6+efKk8QewWidB/26Fe2sKRC7G5r7uU6c+bMvBmywOx65D/zMz/Dd37nd25OycS+YgdFmHgUVfGxrAgdTBC6Bax0L93e9nd8h04eN9cPtXFM2/FllypZSawTxH33oRtThIn2DW1L7H4zE+gAsP0p1OhjGK1RUQPlJCDZRpTtQ008C8k2Am/xpQ20suiyctjVaxAGraxOu6A3Pmi/EzvZgbGSBK4sm7mXWFENq3oN7BR+sn9d55M9fRaKrVnVTo+9qqVbjQHSPZj6NHHnnai2E8TJngVLKsy9dgDi9ABWfRycJPE6sprNlbfbycutV6yRQtPudK3qtaHXhpvtac3kbj+56snTsdeG1g60n8LYncTZ46uasaqUmq1fz6XjBmr0axCFKPsqeuAluzabquNPoBoTxImu1qx1sS2CRB9On0ZFIX5y/qw8K6piVYdaz4lF7u/O9NOY8ihYLjquE7cdJw5qUBlDpfJE9vzMBa7y6PFkCVixvxmjMO0nUZPPQrKdwGtf8JpYeUQz7cEo0bau5T9MuguqY6A1cWLhPfNGtW4tQfXOxFPY1XEsS6OCBkH22KLZqMTWipUzs0zx5Mz5sbGB9rk2eh++tX5+K3vySUylteS36joJzRLG9ohSiwfExG4e20m0Jhdm+lY8X5UJcKpXAUWQGpRln8S6mEQHSl8GAya5eX0YkdeJlekGJ8Yk+9c1qclpXCeeOIcyMZqIRvc9C7ajlUWH27P8dupDqKBKlOojsjNrL4gQ6xS7hdn7uskOYrSDmjqHFUdEpVGIh3C0jXFSqPoYJtGxoC8xSB/C7nVQJt7QyiI3ZK08Gb189n0htlusE9jpDkxlHJVqh6kLUC+iUNgDyXl9IgZF1P1crPo4xk1h1UaxlCbMHCJe47KwaZ1DZU7hNhsz/VWnJNnfAWNQ0Pd8DBeInRzhLZnBQqeAm+uD2kRrHBSrtUpPdQiiBmFmcFX9igmVIuEtXD55Pe3UeeVP9UBtEiyH+Ja2to4bqJGvQTzTBzr40k1tS4mDTTWLjI5/lcudL+GN62hT35M8wv9n6n/zTHOY5xZO4UiwmTjA1tyT85GPfGRBsJkQK2tFzDtxDX3ln4lzR7A7TtN0cjiNUUK3Y8mOxQCfqeYEruWSt9o35fwzyqLZcQ+q02DMxrcX2jnIbP5MYrG7OP4EevxxcFIEHXffnAkSR8SZQ8RddxNaKYyyUelDgJpX0VYY7OY4KIvAbceZfGK2897pcwgSy3cwbqViOEkjatDmduCmD+9YOcT62RNPYKpjgJo5n9aeMU+Z6GanxCKtxFpcoRyUaLNSpIMGsZslstL4mWPYiQ5C7S5ooGoTtJaZbRSJO26fLVfo5In7XwYdGcKJiix9ILZNTMxUMI4xMW1uJ9YqqsNGOfhdzwPWVm8I3TaswZdA3qNe0St3vhiDVz4LpauoTBdRspvILRArd/bvsxuJd+9FM9shFIVo+7J0CG0npQgSN4PM1M1fY48/jqlNAAqn3yXwbgm2jGMwMaHOYLUfgvJ1SLah++4mRrMgFccWi4mY9MdRStHmdN5ctkGIbeanD6MyC+v2c62lPWgHRVTUJPDamQ6L+LFPe7KXxGCBWNkLlqTScQNn4lsQ1Ig771zVhBClaGWgshzUxLcwjW5UdQrr0EuI9MJBArG1QjsLmYVLwhhjKEWTNCOfNq8Dh41lP10tZWKc6SdQtXFM20n81OAtfw+wm5NoQm7kgI+sDOHgy1vlXuJ5EFlpTP+D6Li5YKBrMW75ImbiLABOl9nzy26KnRF4XdiDD2L502tewng5RqlWpsq4Dnptg/9ztgJAZOdQXjtGJ9bc7nX8CdTIY4DBro8T975oVQO6DVOj6E+TcTJbkvlQ7B3KhNjNCYydXLBMd2gCpoIJbGVTcNpRt9S3F97XFSp7BHfiW5iZiYqWaaKf+jgmqGAKJ4mOfvu8fiGD3pQgMyG2y426euh1YlZY3vgGozR+53Ox2qrEVgpn+Iuzf1OL3PgjK02USeMVn8ZMnsdujOKkOgnzJ/ALt2FW2fa9ca/PdpwirTObMs4l9iAvTZA5smj9oDUOeu+8cVC7PgrXv9n6Oajir2HpVSsso8MakdcOJsQZ/xYmbGI675i3fOdq+Zkj2Il2Yu0sGFNoZc6c0wdqzIa7paR+JG5wL3+GR/JduFgc99Y+LnvI6SBvpfhi5Wme03aaxJN/BFEA1tonHwqx16052OyBBx7YinKIPWClWa/LKVsOca6PRK1CjEVcnUAXL6JrFQibOPlB/Pa7F93HUO0qU43W0iUn8jZZa+2zl2aj9WOfMD1IPJOeWCrgYrWUAj11FtOsQrOKnRrFTx3C7b4D/DJhdnBep81i55ZTvgDjT4NSOH3PbS27OfuGW1IYN6s4pXMYO7mmTpmIkGIwjaOdVV8rtbjCxdJFDIZKUOZk9jZZinCPUQqacYVmNE3SSmOx/NLAS93Pw8IpLO2C7RGk5medDAk4XzoLxqCL50gaD8tOYfofJLYWdlreYNWvY0rDrf1OPoMe7CaeOd3NjcKsktMcRzWniFM9S+5PCFi+zjIVjHOlfAWAKB3R460us15re63zVUcN7NoQWC5BagCfgHJQxNOJecsJAq1Br0QWKosvOTWXFdcwk+fRUQ098mXovhed7MDvfj7GtLZleu5pzRpPdm1ZVrON1PlgpkPIbG6HkNg4Y8IbP82rd9z4vsO201h2AuWmiKcuYIIGYfUaJNKoWOPkjuK33z37PiuqYFVHMG52SwLmx/3rDFVmlh3JmBWzfgixlTar3ej4k6ihL4OJ8fNtnAUSVgI/bjKYPLrg9bY/hTv9FKZ0lcjKoKfPQ/fiwWZz793GQNRxB1blCjTHiO0cGIOKIyRuc/st9VytxiUulC4CUItqHE2dWHFb1ahMM26QdfLLBqct9yy3/UmYvoIB1MTT6FT/TFBxizvxLUx5BKNCdOFwK0tCsmfJILO5Yu0R69UFmJs57eHZ5QrnfgYTw+R53EoFPzWAUdsTjCf2Hqt8BTN1Ea00Tv99Kw52RgQUgyKOtslahUVfYzfGMKUhyCVxRr+Kar+dyOsgdOb3syx3rYWJbpyuMxDUiLKH11e/jucOtC7fzp99CxHnS+fwIx+tNGcKd+DKxI8Dy518HFMaQlk2dv8D8/pSRhrXGK+3libTOU3eXiSD6y33dWMUYf4ElrLA8ogjH9UsQdhE1a+jzPzzNCamFEyhlCJnF7CjBlZtGOOkCZO9O9L/uNH2rtg/6nGFWlQjZ+dxlNcK8B36CpgYt+0YzcKZVW1HKTBYs9dX3H0PqnwV3CyB04aKQ5xaK0BzbjZXE4coAigPYdwsZuoiVrp/wbNmMXPv9aO1UW4v3IEj9/p9bSP3rrnt2bn3aTVTt1jNtq2oijX0JYhCnEx3K6NsZRi7OQFxjXDwVasOlLwhImTSNHFMRJb5fZyRlUJvYh/orfUjuWYONvfi3/OF9iOcSPTiqLVPLFFKcYc3yL9Uz/LvCi8kGTWwJ58g7Fp98KYQ+8WmLKM515NPPrmhAondJ8DnWu0KcRwxkD40uyb3avmmwbPTz5LJeuRzAwz23IOKQ0x2EKqtgVftl/AmH6PWGKWaO4ybPkRCtWZcx3M6U2Kzuo6VW9m14ZvR+mENv+2udW1H7JxSNE01KJNzCgsG8lfLN02GaleITbyGc9nglc5hqqNYliacmdFk7BQohZ8+DCuviDZTgJlAA2NQzTJRxxm0cxmcJOGtg7TXv4mauAzmRpaq1S31Nly/ynh9AoXiRP4EmVUEnMUmxtyYcbvOa0zsLD9uMuRlcP00bqJA5xKD/q0sBk9BYxrTdmJBcEBkpYna7lj0vQZDbAwuENWnMYluCH101Fh2Brlx0ihlYUxAyYq5UnqchJ0goVN0rmEpJzsso4a/BibCKl0jGnwpZo3p5cX+Z4gZbQ5T9kv0JHvJ2QuXIjNzgmziWwN9lxERMOGPo1D0l4ehNAKA02dxNixR9itopTlduG22DrPm8msXnCTKn0I5qVYnTWOa1gBTq/4dJHpgCzNhOv4EavIZcDMEbWcw61gOLrJS6O67Wx1CqZ5du9TnftU0dSabEySsBO1u6z5rDMQdd6HLl8BJE87UKypxieHqNVJOmr7E4OwzwGtM0wwuEodF4vELkOomk2ib7YBUgDX6KDTLKKWxB164qg7xtYjjudeqjAaJ/UEF1VYGQQJGJ55iJJHDsz1y7sLrR8cN9MhXMMZHT18kbr8NvIXB9spEONNPEdSvU852Y5J95Ox2QjtLWLgDlSgwPfkt4mQ7acvdptxZ4oYxf5SpxiQdic4Fy3fHczJdxHG0zCCPYSoYpxbXGKmOYGGTdTOLThJSGNzSWUz1OuSPLMhaBhDbSSzLhigELzsviEwpBTOT/WJjY5K9W5aBO8wexcagUASZIwv+7lSvQvM8lOq4heaqB3zFwaIUmGax9T8mbt1nVwg2G64PMV4fX7bfxNjpVkazoA6NKczEWZR1nqnu2wnQFJw2RuvDNGOfgdQgSb2wY8igN5yxL0x04nSdwS5dwCiDU76w4jYNN9s8xhgMq2/ziP3hRtvV0pre+kTrLh+FqLAGc4LN5vYBmkWyLy25fSs1225wakPorjtR9XHoeQ6RNf9aGPdHZyeQHMsdpXviLDSL2JWh1uTz7vsJne2ZTGiIud4cpuSX6E72LBpcJw4O3zR4tvgssYlJOeOcyt4+W1cH4MazZY5iOEktrFJw20nNnOtO7RpMX0KlOvDzp6jFdc42RvC8FP2pfiwUTuUSjD/Ten1njJ89DkCYP44DKK0I8VDaIrZWGbTP/Ht9LPf6fc1pXEdNnYVEnqBwBrOO4JgbgmQfbkcDEzUIc0epxiWGqkOk7CR9iUH0EtvWYa3VfgBoFCE3iFUboVm+RKBjqJxDZ06tqSzD9WvL1sk2sw9UrhkxK46YGvosF04+jzesYwnNG+5IDPDPtWf4hufxbSjssW9IsJk4kNYcbPbGN76Rv/mbv+HlL385b3vb23AcSQm416g4xKleBkxrLfgVZodONyeYbkwD4FnXGUgu7AS8lTGGcjxNGId4ljc7mDtqNJ1HXoUV+cRuAVs9AY0iysvQmDrLSHUIqz7BaHfMqeztAPSnBnGt63h2gpxdWN9nnpu94ZYZs4oYFfsY7a458l5sD980uFi6QGxiJvUkZwp3Ya0xyESZiHD6cbz6OKVEBxP2OP2JQyu+zw7LM0t7GCKtUb13YpRD6K2tQ8IQU04X0NVrpN0CUbqv1QHTvjDwUSkgDmbfCQtneS9GKfAjf+ZdhtCs7n0ZK8uh7GHqYY0Or1Nm9+1BERFTRkFmAFvbFJYIw7Kb4zB9CQA9/gRWf55YucumhVcmxqlewY2bnMoMMBk26Bp8EKc4gkl1E60QXBA6BeyBB/CDSS40pxirDVP1KxzJHkMBPSx/LcUmohhOkYxqZE2IQoGJUMYgySnFrWpRlZFqKwjsSnyFOwsFbj1R2txOonREbGK6vB503MAoZ8WOmvHmGMPVYbTS5PwpZsOe4wg/8lEojDHYjTFcv45Jdq85hXysHKLeF0Bzirg+DvUJTPvpDWfU8U2TclgkoZPLBmwr1cpASH0a6tM4ibZFB6lXI0j2QbJv5ReKNanFFepRjaydn5eh4sa9GuNzGZ/JoAGAV/DonDlbQycHczKTKQVXypdpRk2qQY2ck5vN7uG334ny0tQuD6HDJvbkOfThV8+pIxhUHLSGpIxZkMFgrtY1ZmPU2pqenV43hhilNO3eyssGCrHbLHbuh8kunHQn+FPE2VPkTQNjoHuR5c+ViSA2RNjQcw+m4wxBcuE92a1fRQ19nil/kkqpg2LviziZT85OrBnGMJLoAAO9zXF6E6vL6Ck2rupXGCpfI8ZQD6+SbZufjSxr5RjMDtIMG3Qmupdsh1WiEpfKl1Eaxuqj9CUH8CN/0ddbQWl2aUqCp1pZhfX8Pp/ISqP6H0CFVUK3Y16wmTEG03EbauJpSOSJnRRu7QpBUKSYKOC5HWuegLiU2ErgF25f+gVz2rNGJkUJFr+vGgOmcBwdPgFOmiC58H56qzAO6AqrqKCKTnfDIsFmoZNH9b8Q7AqR/wSEAaWoyPXqdeomppIsUWpUABhVwxxNn9y8DzqHQRElu2mOfRM/qpJsFLGS3QsCeuaysDiaO8ZUc4qMk9m0a1bsHRP++GyAVyrfS6E4Csk2glvq1H3JQWzl4FjOohO1bqVNCETEc9ohQaofet1WP00c4BafJsoMEFkZAMI5/fBhHGKiANsvQ+kqxvawSucJO+5d9WerxRVqYY2MnV3zud2Iawzf6C+IrpAt5NEyifHAikw4O2bVCOtMBeMk3RSFdCcEVeLC8Xmvb5ja7MogU81p7ijcCVGAGn8KE/rQmMJJ5BkPK1T8ChUg7WRod7paiRdmtqNu1G+MwW5MYLSN3/9iCBvEbn7Vk/Xm3uuzztqvB7F3KKXQ449jggY0itjJLoJF2o+LuTlOG5F3CljYraU1cydntg3jpScxYZ3xoEbWzZGzFn8ehG47Tm4AVR/HtJ/G93qg926mbEU1ClG1a3Rljq9p3M6Pmq1yrmEsyw5K6NoQxs23+h5XSa4ZcYN9/Sv872QSG8WJDayi0GXn6LCy/EvjMi/NHsIeexT4gU0rpxB7xZqDzf77f//v/PAP/zDvf//7efe7381P/uRP8h3f8R1bUTaxRZzq5dZSfoATRzTzpxd9nYpD3PI52ppjVGyXIhaevbrKbjkucr54HoDuZDcD2UFwAzp1hlgXiGdiFKPO56GUwm6MwXTr9biZebOpPJ1cVYDbcoJkH257HRM1CfM3GwrKxLiTj2Eq11GZHvyOuyXgbFdSt/y09mgop3YNe+JZovp1cm3HcbMrB5oBxNpF2w6EfivbTG0SUx7BzXTjtz9n2SCduYrBFBdr4zi5AbrTPXQt0zFoDNB1FzQ1WOmFWc9mKAxO+TyqWSLOHSZwO+hLDaDVMJ7lkVtiOYjFttThdIHEDm87ZSLc0jkIa0S54+uezemRZDA7SLlZojPZuWSjztgJlLLAhFhBEXPti9heFr/ruUsGATj1IRh7AoB8fpDkTKCCn7sTs8rIxNDJE9oJ4plZgQk7SRyv7r1jwSjDlVaAz+0dR0gHIXGmn3iNQQviYHC0g60sQhORsLxFHxcW9uzSmV7xGcz0RVQiS9D1/AWDsXPdyOwbm5hm23GytTLKTuAn+zhlKWpjj5FKtZEafxbCAGVfRQ++bM1LPkVWiiiVgtQASqlVX2dLM1yqXKAaVFfMvGYM4GZawWZKY2zpeNlNfNPg7K0zr2dqRk6tda9WCjKuYmqm4zHZGIOrV3HiLP4tQSrGQMpJ0oyarWWn5pz/Rjmo9BGczCBNnSSd6qWZ6L35dxRx93NaS4N4BQJn8c5It3IRJp5pZXHtecGymTBvZSuHvlVMDBBiN3Irl2bO/QRRz/OJrJms3TqB33MfxkBX7SyFyWfJ5A5hLXJfjqw0uucuVG2MMNW9ZEe6VR2hXLpCrXIFNfhCqvH8ZZtdy130Z7H1bMvBtRwakY9nOQvq6ApNp9Oz6naYNpqBzCBZO0tXcvE24s32awBOYsk6fmjn5mW3mctPDmANdGCNPopz/hMYrRluTEKmm6G22ziVuw1r7d2Ji3weH3v6LJiIKH98QfBMkBmE2AJVJswdX2Ir4qBY6r4KEHjdqMEewKxq8txhO0Vx8iyOtsnrC4T9g4u+L3Ry0DmAqcdQm8B4HnW/2iqPdluTTTB41vJ9pVZYxiqeR1kefv7EmjMHN5Vhwp8i8EukkjEdq2gLp3WOdHJ7skWJ3a3itZM6tHj/jas8BpKHV7UdOyxhjXwNEwWY7jsJkjczgQReJ05zDEa/BRjsxiRx74swpjWBJIhDLKXJO+3EXXfBpAa/TOzkwFntchFQD+qcK54ljCOStsep3O1orJn+0QuoZnG2f3TRz6Dm9BfYCZSMARxoSZ2e7UuNdcjl8mUUilOdt5O2ssv2xShotcWVBW4SFTawa8NEY4/TYWuKXoHImNk2dpA5gh2HMCebq+OPz14zujGF3/vCZZ9hTvM6unwNk2jHn9mG3OsPCgNeFoIGKAuzQr1jrnI8zYXiBQyG7lR9QfIFyy/Rfv0xys1p0t13Yy9TRzHKwu94zry+ykbhdur1CdA2ZbeNLlrJPZzSBZRfIsodJXSXDmbuTw+i1dCqx7IUBmvsUUyz2hpXHkitKcu+XDMCwL30j3yxbYDjXg+uXn+7VinFmUQ/X69doJk/gTP26OYVUog9ZF1X0YkTJ/jQhz7Eo48+yq/+6q/ye7/3e/z0T/80Dz744GaXT2wyt3YNu3aV2NbEYXwzLfAinMYIZvI8SQxHkmmq3feQ0at7EEdzZi35psmAe4jOjizj42VCE3K9MUxsDN3JXhzjthql/S+lO5igaKc5vMasUYtRxNj1ETCGMNm3aFCdjmuYcus1pjyCLpxcdnag2Bmu8jiWO0Y1qJJz8+vq2K6E0zTCOu3JdrxkF9pZ3fJ9sU4Q992H9ovETgp17Stg4tb5kj9BZK9uSc/AtDKVBXGIHzaXHVBQJoL6BNhJwvTgkgGQdnMCxp/BALpZxO28EzdskE4dXjFjodgd7PoIZvIcAFboE/bcv67tKKXodHpag1XLCO0c9sB9ONVrqMmnseImUdXHaisTLhEoMC9YZ84z49ZOF8efRAUVwmT3orPwXOVxsnCa/miAMA4ARYe38vKwYRTMfEY4pyNy6Xa63bZNGN4S+5GrEpwsnKYR1clYOeYGK99KKQOlKxBHmNo0VlAkXuac7HC7INPqUMy4XfgJa2Y7kJq8SCoAPTWMsj2i2f3Ov04MMeP+dRphnW6vg2yzhNE2gdczk9Zyvo0HmrWEM9kyYxMTxRFYoEyAU7lMq7Pz8OxgdNB2BifRhrGTS3bSi50xd+Z1GAWtrF8zgQuGmGI4SRgHtGXOEKR6yGiLxMg3IWFwJobQgw/SzJyYl8VvMHWEvFvA1R4JlcIOptF+iSjRQWSlSQ+8klxzktgtEN5ybw/cDuhY+hxRClTpMiaOoFnB8ieJk5JRSex/SgGlyxCHrXO/OdkKIp5hNybQ/iSpiacIjQ0TVzCJ/kWzYQbJfkguv6xDFGuCrjvIFg5R7DpNyklRCyt4Tiu4s83pwM47KJh5Ns4pq4mx68OgFGGyVyZebTLP8jiRP0U1rJK2MmgsiuEkRb9Im1cgu0TWgFtlrBxHskdoRk3avQ5ctfQAU2wlifvuR/tFQq9z1ZOjbqUbU1CfQkUBpjoGiTwYQxRHm7Ykn11tLTtlBVPYtSH8ngcIncLs341yIdmBaejWcoZi36rHVcabYySsBJ1u94IAkJXuq7C2erOHS4/XCuC1AD39FLGbJ0z2zOtHZOb68VODmOQgHiH9/hgKRYfbRcHuIDIh2RVWYbCnz2LKIxjAcVL46dUF99wQAJWuO3H9Mv9/9v4kSLIszesFf+ecO1+dVU1t9nmKISMyMjIrM2uA4tXr1/D6CdBCL2EFUsICdqwQChEQqA3ChgUrKCkpEDYtLdSjWp5Q/R5VhVBzjpUxDz6a22xqOl+94zm9UHNzMzczd/MIj8wY9CeSkuoWOlw1O/fe7/vO9/3/Q69KTVqzq/WMp3I0d206cy8kr5STDiabTB+PNk/GJwcfoaRBTnbRaZfMruMIl6t2A5n0KHRKbtfI29/Frl4Dk5MfGWh5FoUp0Hp6DyrQrE8eYAmbZenA3gfT+mjcQ6z88jHVzkfYB3WpuJhQssqHgzszvqpMa6lzzjwfDt4HHqkrZaeeM54ImAub7Ccd2kEbECAlefsbWKM1dM9CZymVHK7W5yms0mHsrZVHVnsJe/wAe/SArHRhqmzG1KEkf8ZgvTQ5cuetqYLacBvLrT1Xg82MLzbGQNZ8DSvcQdvhs4fVjcFOthE6Z6JyBkWPsl0+rA0eRU52qMsQzwHHCIwsneN4Hq9XpSq0qpdJ0hHN8ioKhRXvQGe6Z6XSIcXyXzqzkdITwfOrw+oDxWMDzKwwZ3wCRmv/Fx8sLvK/fQoLzUfccBf5o/EHvFVf4efe/X9P85VP0cA2Y8YXkede8b/927997N9/62/9LX7/93+fv/t3/y7f/e53+Y3f+I0XdWwzXjB2ug/bb1GQYpkMM/c6WXi2WoCR1uGUhmfXkLJ27s+q2nXmgwmpTll4IvnspntsRzsASCEOFQsyt4XttjhfC9CzsUdrh2o89lxKWrp84jla+lh+AxN1EEEDLWcKHp9Xyqp2aO30vMQm4q4uqFWWsNAE9VfgOUpzj6a+hdE4QQMz3kP4DbQ6XRnmNOp2i9RPKUzB3DMKKfb4ISR3YTDByjPS+sunPs9ICyEkGI0qEvLtn0CRYlV7pEdssmZ8jpE202YYA9ZPp0FQK59isIkcbSHSCLH6S2jr7EQyCxaxWwkUKUX5dJVJKx8gNr4PpsAONkkXvn1qEumJAM96fN6cp6w35y2gjWZU9BknMXG6gyUs2u7Mnm/G6Ty5zs7CGIEpzUPvITgBhf305mGFRds5ue6MAaEcDNO4QjauQJ5hgjm0cI+t81ExYH20DkA4uEslTsCAPf8aWfBZNeEILpQvsjvZIbRLBAdN9c7w3qHNlo0hLV+dfh9hf2LrzBmfLY8mr0fJkKY/d8zyZd8NGJbaCJ0xcqss+8uIIp1uzo/WINrDdO9jC4e0dOnwdQqLmjVtGFPFGLn5PShylFtGL/48hQopgk82iGEMUFqE5Pa0CdOZFcNnfDUwBkRpEZN8jLBscrd2+N+kjhFbPwQhEON1RLCEEe5z28weJW/eIrAt+iJlvYhxspwH2Rp+PcQTAQJ55pS4Pb4Pu9PNNXsuO1RJmPHicISHfaAQn5mE+8P7aKPpJ31eqodYnCcHENTt1rkV0J6mWnZetFPBsj0Kmli1i7Qcj45dYcVvn/OYz4GwUUWE6N5FCIna/hF65S+hD+5vdrwLnXcRgwirMstxv6wIAQ/HDxhnEQBe1TtR+zlxXf2UMUXmNnHaryCyMQzuYfZHCCHxGpcoOlPXBXsuJSsfryM+mQ882cB7FkY9PnnNJ9h88mVItbx6agw4Y8ZpnJW7fhq0V0cqC7TGBCeHtHKvhdu6jnjw+2i3jtz6EXLllxA6Q27++UGOUUIv/TxGqHNbwB2l5JRYLa/ST/oUMqUz2Qeg4jWoH9RHzTNUXM9bL5jx1cEYWAlX2Y438ZV/5v5DamJ2ow7GGDZGm9Rr0zxaS4+0dAVn0oN8DxW0CJyFEw3/drQOu+9hAKtIEU4J4i7kE1TjCulT+s2MkKAOnFfErAn/q4iWzrlrdXa8idj6CwoyjOuQS0Gn6HC9cvPEc43XQCqXUNgQrh60P54fO1rH7jzAB1CbpPXGtNFGiOnJ9RwqbOfBICjm30CO1sGtnj08P2PGGYhol+8X+0gWueaev+H9LOatKlUV8OeWw7eLGNW7TdE4ea7NmPFl5rkz3H/zb/7NqT9fXFzk3r17n/Z4ZnyWHCghGGxyr05auXaiGcCgiXWEJRxw57HnX0PohPwZG6CPlDqSImHOa+MKnyV/FThp/ySPBNrqnEWWRE+Y6IjQKmOft7BZxI8f58npxy0UafsbqCKikMEnnvqd8flGIsmAba+Jb7m0lI8wkJOS6RRPhueaZjNCkrbeQDUiChUcKoN0sz1G+YiG2yB8Qv3vkaywJaxzS9M/ISV15rNyu4a9+AakA8YmRu9+gC8DxEGRdsbnn8ydw154DVHEZMGnn6Q4D5NihFWMoHwRZQrS5g0ik+ILi2OWtQdrNyZlzbJw3IA55Z96pogiAXMwVZSNP4nT7Zk4wmU1uMxuusV6Nm3SUbOiyowXRFZ/GVW+MFWxfIqF5rOImteJlEY5FfzytTPtOKYWH9OzSBWPSzhCHy/nFOSkOsaV/nNvJgkhyE3GMO/jSJdAlqYy8eETm2FH4jPxghTUZnzWnK5iKYRACJudA2XgunIxBox00AtvwtjH2POYPOdpF2ihMygO1InzmMxEFCgwgp10Aw6UEYJzTLo+Iqlcwwrm0cpFC/d5v/CMGZ9bnmVznJSvYgVttHSOKb7mOiEueigDfvUqorKKcZqf2EodmCotN96gjKE2eJdJHk+vC2fkN6lJ2I23UVKxmk8eP+to/jzjM0EIgRQCbaZ1EYmkIGeYD3Ckc+r1dayH7CcdSlZp2nD2CclNRmYSXBkgzzF4VagQs/TzSJ2QWmUsBE/XUD6dR8Ktp50uWbiEnH8NISW5VQLMQVfRwRN0wqP7lsjGh3tWM758WAe1QYE4M/Y967p6FrnJGBUDPOWfYiEvSMMLCDTOaOvg+mfgaEyeJ2iKaVMLGomFENNBseddh3n1BpYdgnTI/U+yqSUoWxXiPGZSRISqfK7zeMYXn+etW35anlZ/z+0acuWXkDojP8XlwSDIg3lkuHqwB6ERGKTJoTioF+UJwuhjSsvPS8OZo27PsRWvM2SqtJbaZcziG4h0SOHPH1E1M3SyPaJ8TMudw5czN5MZp+PLkEvB09WVpJDYUhLrBE+5B/eEKUYosvY3kPn4KXtMjxWYCpNRZH1srzWtH+nTz++JHtNJ9vAsj/n266hoD+NWydX5c/IZPx0KcnbiraldpTs/3V99wTwrBz18XjHdCxVIVJHR8JZRUuKeEj9lTgO5/ItIkx9e26f5SR9Xeue4bh5RFjOG2EQktk9p4euIbEweLL7w+D23a1Cvvdg3nfGVwVn7b/xRdYFLdhP/U+wFPEIIwVVnnh+lO9Nm4s5bs2azGV85nrvZ7Pd+7/c+i+OY8VMgc5o47ZchHVKUVk69ye8km2yOt7Ck4nr1JpxTZWNY9A+VOpIi4UZ4AWv7J5BP0HOvkruPLXbqdgvKEoPGkQ5byToVu3rmxlVGyp3BRzRJ8Udb+MEKSfUW+qArXlPQz7vYwjk2VViUVrGyCDDk5dMV3Apy+nkPW1qUZ9KWX0g6kw6drE/Vqp9pr+kIjyuVq0yKiIpdRRhJRsrH/Q9IipSW32TFv3SuzzPSIj/SUBabiO3RQ4wwTJIBr0gfkUUUlVUm3Xch2iWY+zp5eBkrHyCTPoVXp3hKUpgFKxDaoIbkB0pSsYmY5BElu3Ks4JO5bbbI6I4H1B2Xth3gzIKZLw5CTO2RfkoMii53hw9olNvMGYNbvsC7wwekOqMWVJlz5qkhcHd+MJXort/ibjGinw6QQhJKi5LVesKOwNCRErtSp5QXyNr15+s10xpneAeTDNHlC+TO8YmkiR4RFRFlq8JqWSKQ1OxPb7U8YwaAQU7VP57ATnaQww1M0CQNzlaBhekm6v14i11S3GLElaJP5QxbrFCVuVy9zCDroYImerCNsHzyI82mBTl3hh+R5DENp8xiePXcGwtOtIbY/4i+KtjwWuTAjdrNUzbYICtfwsbwyEYTpgoiRk/o2h6FUFSt+pmNczN+dmSkDLM+vnSpDtYQ423q1Utcrlwm1Sn1I9fI3K7ChV+iePA2BZp9y4J8n4qqHyuOP3qu07wBkz3GpQbv9T9ECkWkh6wP1/HtgCvlq9wo38KOd0AX5P7isUL6qOiTm5yKqiGFAsSp59jzIEyK07+D0TlF9fLM8n7GzxRhCuz9dxCTPUzj+tn3CHF87ccmop912Rivg6vwkxGLlZtUKzd51FljZQNk2j+wsT1dcUMVY1T/LkJapNUrGOFQkDPIurhScrl8hX7Wx1cB2hR08z3KVhVLPFbV2Y232J3sARAGbVrleUCQl55+v5vx6bFwuFq5xigfUbLKFKbgw+G79JI+oSpzs3YT/0hdxAjN/eFd0iJjn328mv+JNspzUt7p/YRhPmQlvMDl8Oq5Nn20dNHyeKOwVQxRwwcgLNLKVaxkH6FTYq9JrxjhSIeSmqpOWdkAufsTEAI999qJ5gSDJC5fx7ECiHuYcAF9ROUv9+fBTqHoUNSuzxrNvqQYA8vBBUp2F1e5hKpMahK6aQdXuVRVYxqziPPHFELAg9FdBukQKSQ3a7dwxUknA4OkaH8dOd4gcxz6VkA5n2AJC60knf7bDDObIpbctGtYu++BW6Zfv0SMoGLVDpvjnMlDxHgPXVok8463ZmrpnOq28DxsRuv0kv70syrOoTLtjC8vmUn4qP8hqU6Z81ss+y9WfdSebCDHO+hwnsxfJCPlo8EH5LogtAOulW+dyEOnQ1oudrx1ai6QqxJ2+2skk3XwSribf4ZAoJoXKSZ9qKyixXGZzl6+y166x5zbpi6rGOS5hsHnvHksaaPEtEaUIcE9rpY2LkasDR9MH6djblVf+aS/rhlfMaxsgBjcZiQ142CZmjNHQcE4j4iKiJJTJjUxm6MNjLHxB/eJ99/Hrl6E+uunv6lTxirVyKTFR0qQ64wVz6Nu1Q/r/0cRAtbG94kO7Gu96jVKlauf5dee8SnoJLtsR9vAVPhgwXux7gXO6C6idxcTtsnqL2OO1uryFKf3Pnk+oV9qYXs1ytUVVJ7Qqi5RivdwvCbqDBEPrXw00+bGYT6gk+ySZNmJGEpgECY/dh3P/GWcZobRGd2gxsfd90HAlcpVys9hk/wiMcbQiTr08tG09jWzTJ5xhMmD/x/vlBr8Ve/F1T+uuQv8cHKXB9VV5vbeIrn+/3ph7z1jxheBT22j+SR/82/+zU94KDM+c8R0co8zapNCwCAdAJDrgkkR4Vrns5WUSJRQWGI6kajG25iog6Yg6vyYqP11okGX7mRAy52nYbfISHm/+y6FKejIPV6qvYI8ZUlqk9GONmje+2+QDDG1GzhXfOLqtKFmc/KQ3ckeAsHV6rXDhrNCBRStN468T0En20UbTdNpYwmLzck6e4evvXpYFJ3xxWBUDNjpPWQwmDD2RqwGZxfvSqpyrBkxKWKSA1WZftJnJTBgnj/w9LIx9d2fkBcRTvMK48E+JVWhmGyw17uDNpqWKShdnEdtfg+Tp1hOgFn6BYxQJGZCPxtQskqHGwtGWtC6RSqGGDOV6f6w9wHaaEI75Fr55rEgOS4mJBg2gnnGfoWgGDFnlbA+hR3PjC8naZFiMHSkB16DkgrIzC7dbJ/93h5pkFDrfozZegeUgyUtnNpFZCaZm+zi9e6T+XX2a5cp2XX6WZ+JHjNOI7RwqJdrXHRbCMwTDWlnM+jepr/1pwQqxE76FMt/6XAjKTUJH/U/QhuNb/vcKL80SxBnfOZIkyN33sLkKYy2sFaqT93Y0sawHm2wF+0iheTioUWhYT/bIyoixGSRvbSHJSwMhjuDO4Dh5dpLtJzjBajMpOR5TKt/G6Iu1kpOUbn17ONGIzofQpEy6d8jnA/pSpdMZ3inDI5r6ZBUHzcn2/EuYusHDPN9xm6F7dISqyVNwz5pkTLjp89EjxjlIypOlfXRGoN0SI0Cu3uPST7BTjtUL/1vdEzOXrJL05t73Jzu+GTVG3Q3/k/G6/cR1RWshV84jIseX68FaeUqVK7SidfRZoAU5iA/EKR5gpQCZ7wBO28BYDfj6WuYNprd7t+eTvIGbZZeUOHGHq9juncBUEDRePWFvO+MGZ8EK+3CYB0DmM579GyHRBc0nbljDV2jYsCkiKjadWzhcH94l0xnrI/XmOQTHMvHAGU0EoUqIuTmn00tprwyeuHnDyWhjsZUqn8XBg8xxmBbLmnpMlvRGmr/HeLBJgvzX6fdfJPYJHzQex9tNBW3zNXSjcP4Sh5RE8mVT9L6xpnfNzYRe/EunuXRtOdmDcgvAFf6jBgxzoeMizHduEMn7qICSapT/CO/YmEESiggO1BF+2S//0He487wDhhDbjJWgwt0s33iPKblzZ3alH4aVj7Avf2/Y8a7mOZLeCan6K6Rk7LrKu45VTwZcL12g0CWkKM1SIYAyPE6VE+PZ1J/GfyTG3JG2LD4Oqk9nDWafclxhMucM92QFAIeju4zSKdr51rVPrdd5SMMhsmBWqM2mlznuGcIKeVOHWNitu/9VzCG0cq3WRmPSAdvM4ruk698g4F2McNtimxMZ3yHvWKPiTdPw4tY8lanyuHb72CMRkR7yNXacyu6SjRGyDPXujpy7ZafQhVqxheHWMekB2p7vbTP8vlK9E/FoOlku5ANae2+h6MtxHgXuVqnEJpcTxXIkiLBUDAuosN4xjlY0060DtuPc4FO2GKUDag4NUJZZs/xWE9tmv0HlMd71KwGRdAinf/OieNJTMQfb/0RSZFw0ynTyCWWCinaX58qtz4FhUXLeboV5yOlV4NBSTVTyJxxLoQAtf8O3cEd9uN99PzX0TWBpzxs4VK1XOI84vt7f041LFHNParbP2IQ95GjhyyUlpFP1FGcZBP7o/8d0jF5/RJZ7TITAw/CecLq146pVQ3yLvvZPkqAdeDsIA60P2d8fjnqwiHli/1bSZ1C52OMzqG3hiotH7eP7D/AdO+wHT0kG8+zV77IjfpNPOnjbf0ZerRGjkZd+BWkXadf9OmnA6pOhfLBsKym4O5wupe1Hj2g6bawcEh1iqt8hClwOj/BRB1EdSoGAtN9rKQyVQXsTe5jMGAgyseUX8Be67DoMcqGh/eY89Av9tnvbzMYTFgsJS/cVnrGFxij+cHgHYR/mRvei1sXF5wWForvNa/w1/feemHvO2PGF4VPZaO5tbXF3NwcSh0EPULMms2+wBgDc16bpHiIq1xKz0jqjlISIS/nY/LRFpXaFWSRI+Jd9pSg71rc675NI68SRwWpzqayxMZMgw9AY9DH+/EPCbRBpCNENsGJh6g8ozh4ohAQH8jCGgyZOdtVvJvtsTHaoGpSYmufcvkW6ZHX5iY/9/ed8fng6N8s0elzFQ18FVB1q4yzEfPhwtmNZsZgJ7uAIffmTqxSJ+4yZ4VsZX2CeMTOpIMKLIzdRFoeOovArYLOMQfWVCZPsNIOZvcdduNNho0bbEubW7WXcYoCe3Ab8hJSLlEIh9zk6AMb3LRIQBxvjJv3FqcNonrMJI0Y6hFSSObdn55i1ozPN7KIsQa3WUCTuxXGxjDnz6OERWgH9DKoeS2MKSiKBKREmAIpDCsyIAgtyr27oA1buz8ht1021Q5owViPUULiCp9S0sXdv4exA7K519HyYPLpDJnvRE/YjbdI4i5DOWQ5OF4oLI6s/azIMGjEc1oKzpjxiXi0gSPkMy0+hICG00AbjSNsvIOJv6gYMex/hGUM7+gd0lhigJLn04u7vK4zws0fELS+Qbz0Vw6VPFzhs6BsJqNtKk4F1VvDlK8dU/o4DSMkeFXMaJdWaZltt0LbrhKq88Vzooinm9A6h2yERE4fz/iZk5Nye/AxuS7o2h2yg79LKhRDkzJOB1iWi8h32RztApDp9FgTviqG6OEGgQQ52iJIuzj7P0IVY0ywQBG0jyk0VZ0a+8k+Ukherr/KXrxLyS6x4l+E4cPHB1dMDh9mOjuM7ZP8BdrxHV37MxvlGT9jtOWjLBvyjMiyWBtvUuiCwhSHDZaJmXBncBttNF17n+uVW2ij0cawUlphmA0I7Qotr32oiDO1sX1kSR5j5T3k7tugNcX816dWIYCV9yHewQRtCmEhBIhigu6toSkQw3Uct0Hk1Q5jqCSPj+VIbW8BW9oooZ6qFisEPBjeO6Km4M2Gs14A++ke66N1PGlRHXzE9UmPtl9DBXOUrSd/v4JL5Sv00x6hHZyqzHTs2WdYViph0fQaDJIBDa/BpIh4eHAtj/IxNysvnyuPtgf3kP17UKQU8R6mvIhBs5tsM8gFO0XCQrD4OE93yhx6Ytrnry89+hJ2sguDIYLwjGrRjC8rhTliyfR8utkHLxGshqtsT7Yo2WWCM1RRH+WpYrRBno4AsKNdyDWdeJfd8SZR/y5h+Tp4VcbjLTpJj52sRqF6h3VTgwQpodAIKeGcOaswGivZxkq76ME2uGWy1usnlJ8AFv0VPMvHkTaVI9diqVOswW0wmrx65TAHn/HFJ1AhFadMlE9YCF6MOkyebDDp3aZwK4ikw5Izj5EShMATPoulRQZJn5Y3R2ayY/HMjfLLB2/yOM4v8iF3BwO00ezH+7xUewV3eJf61g8peWW0kIAA5ww3E5OTm3w6wD7axMo0Ks+QQY2i9rVP/X0DWeJK9QqTfELNacwazWacC2MAaR88EBihMMYQqgrzQZtuuo8RBUncQxQ9lHeB3PKBPsIOSYXEf7RHYQzO+AFu9yeI7R9hLB/Pq1NpuWRFRtufP1YvzUzCw2iNj/sfYozhavUqy6UlXOWdu7Yz42dD3W4hytO4om6/WPVRI22EV8FE+wjLwVj+8X0waYEwFCYHaR3kngUYQ5p22Yq2cIDyxh8SSo+hF7Kn/Ol1ux4+HlQ8aNBfDJawpEXNaVBSFey0gzW8i9h9Z7o/1ltDVq6gn7AKrbkN+mkfiaTq1A5/LkyOFe9ilHfC0eRppCbh7uDusXvMaWIlJ15XZDxKHdLi7P3iGV89rL23+KOwzEVVIpDPNxjyNGyhWHWa/DiE/+ft772w950x44vCp7LRfOONN/iP//E/sro6s1v4slCzm1RqNQTyudRjVDFkuP8xSZEQ9O9gNd9Ehm1Uqc6esEiyPSa5ixQ26qDoYguXS5VLDNMhVbeGxcliCkwlusvhKs7F/xmR7lO0XiUJpwoKxsBSsMwG63jKpWo9PVip6QRr60cIp4KtYal2BSk3cKWLrwKGRY9Alc60Y5zx+aKsqliORiQ95v3n839XWFwKr6Axh2vyNJzJkYm9uZdIDxVrphiniq9KeCqk77XAayGcOqp8Eb9yGSuPcMLL5NLHad1ADx8Sl5o443W60T22Bmv4nkfkL6KNxhrchf4aGB/LKShKV/FlwGJpkWE6oO3NI8zxQrsvQ66Xb7KX7rA2XJt+vyeaI6ysh9AZuducFeo/JwiTYcVdtB2esARL9ITUJISqfLgJ+WmwRw8wvQdI4GLjKmntsbrFtfItlsNVtqMNbOWiln4B48+jsj5pPMbe/CFzy99BlS8T9e+gnDKRtJFCoDH40qfmVfBVidb+x+gsgSzBmuwRB0tsxGsM0yFL4TJV6/iGZkHByHax5l9H64Ri7mvHzmNPBKyUVxgmA1r+3Av5XUw/N2ecj/CUfzidO2PGI7SwKBa+gYx2MG7tTMs+Kx8g8pjcbXKlfJ2a0yC0QvwDm2Qv3cfa+jHCaGrtS+w5SxTG4EiXy+Vlqu//ZxxdwOTPsGtX2femk6+hKtMsXUXWd5FpjAhaz2x4e0TWeg1V7jJmwiAfUkY/+0UH5MECVrVPNauQBg3qlk/DmdnzfB7QRh9uuiZ5xsXqRfajDoETkrsV8vEmHaWYe8rfW6uARb/NeO2/Y/kN9P57bPbus5CNcbIxOupiLT1W8fNlyEu1VzDGIFEsexfITU5UjLDCOfxsBEV+zO6j6lRp+S3SImExeHEN71m4jN0GTE4evlgrihkznpdChbD0HWQ2JpKaYrQBcCxz1qY4bPTKdY44aBjaTzqEVkjdaZAbjTEFw6KHrwKwK7it65jxDlQvIKJdTDIGQI7WKWoldLJJOtrBMQUiG5OH0/wn8Ov0PZeqNvj9+2hjUasuc8326QtDxV859h2mSiDHLd7O4pFS8kxN4cXjFRPKSQTCoVFIHP8KhpOqK67wabvT5pGjsceTsUFqEh6O7pOZjAvhpWN2m2VZ5XrlJpMiZsFfwBjIdExBQVk8fp4xhkhPG26e3NAUAkTaRRuBLGJk/QqT2i2UkJhehFu/QCXpMx+2D1UM0mAVeykAIcieM6ZwJuuInbdg7GO7l0nCF2sfN+PzizFwoXSRTrL31M11g2FUDLClfao6X8WqU63UT60TaTQbkzWG6YDFYIl2sEDTnyPOJ5TDVbQqY9I9AvdrjMMGnvRJytfBKWGSi0ySHnU7pO0vMC6GSCGoLLyJiPcp/LlnDok8whnegf2PkJ23ofkSRRajyh30EdspK+sidI5wW4fqb0exRg+ge2/6WEjS2kvn+uwZn38UFhW3Sm6yg6EOfeJenJgJqU4IZflQ8e7wZ0/Uk6ysh17/PnL8ELuygll8E4OP9pqHSnzzzhIL7hLGTJWVj8YzjwZf89IK9mEucAFG95FCUtUJbrKHM+qQCIssHtNa/SWM0zzzHlCSZd5sv8lWtM3VcBH10R+AspDRHqL+9IHi8w4cl1WNsqo9+4kzZhwha7xC2a1gSBh7LRpOC4Fg0Vul5bW53f+Ql9Ix2XCbdmBIF79JHu+S2yU20j3yeJuV4ALVPEXsfwzdu0i/TqENqnWThfLLLBVDrCwmt7KpmivTJmgwaK1RUmGMoOm0X1g9dMZnh0R+Zs4ABkE29wYq6ZLYLnfG9ylMwWp4cdpQX72AmJvQql1kS9ksOVV8GWIQ6OYtVNLFdzyG0S6h28bud7Barxy8szg4fsXFyhV6SZeSXaJmTxt0hTDYez9B6ASKBJWP0bXLmCdiHY1GG82VyhVcGRzbv7K770N/DSEk9tK3yJyzB54ev1/BqBiglETn+vD3cB4aTgPLMojEZs59ugLmjK8W4wf/lbdLTf5qcOWFv/dlZ47/ke5STHYQcQfjzWrqM746zDpqZpzgkwSvEYYRGnRGZPuUTUqhwQ0vQrKOZ3yyIsWzbJpe6/B1rvRwXIuwMBgS9CndxEZYCLdG0b2DduYpwktTm0GmE3yVLKIUXqR4RsNA3W4R2jtop0rFrkI6xJcBl4JrZCblw/57ZDqn4pa5El6H52i2m/GzQQnFpeplStkns9UQ51nt2fj0x49+5M1jLX+XhknYLjI85SDtJgUFA9MhRrJETtlkJOEKd0kZpCNaeQ8rTagHdbbReLZDL9unJEFlA8gAd2qpI0xxrOBzGsZA3WrCwbDg0QmaqTXaD8FonOb1Q2njGT9bnL2foIc7U3WMpe8eNrQkZsJH/Q/ITUHDq3PhnMFvamIynRGo8EQB0hxRgjFSgSmQRqOFjUBMpz3L0wa0HNDhBfSD38dkE6BA5BPSxtdwKxcpkyJ0QcOuUiRbFNIlcJeQQmEHI0x8B6RCO2UiPWJv0gFgffyQavV4MjnJJxTkjNyAy6XXKOTxaVchBC17npZ9fENUmAKVjyms4ERy+ywMmvvjOwySIba0uVG79XiCa8aMA3KrApWz7XqsrI/c+DPQBXZtFb/+Ksv+8aY0LzfM+3OkOqHutSicBra0abnzVK0KjeZLOJ174FYYi5z1wUfYJqdRuUrVasLidyGfUNgVVNYjMykTK8SXwYlzfFj02Yo2CKyQulvnDzf+hKRIWCwtUrVr51Ki0cImPbAnbBz8b8bnA0d4XCxdZJD3mZcePj6V0vReXjgp2/mYokjpRn2WK0voXNM4aF5MTUwvLiiEwi5doNT+FhMB4yJG2S7p5p/hpCNU9TK5PH49FUYeRsPGGB6M79FP+lhS8VL9Opb0MDze1FofraGk4kL5EpZ5+nVV6Hy64WUFFOrp9m0GSRrOhptmfH4oVIlClSiZgpWyJDMpZVWZquMIgS9DVsurjLIhLW8OzPRnj+4TxoBdRGwOP6JjQCmXpdIyH5ES1lZY8BZw2Z5uNhkwboW749uotE8Y77LoL6LcGiBQJmM72ofWG5STHpHcwZMu1s5PaHptmrZHFlw91oqqijECQ65OVxl5hDGwGl6ka+/jKnempvCCaNgtKIGlU2pxhEwTRNgiERZbyTqDtM+8v3BiSOPJ2COtH7cUHmQ9BukQKSTR6B5lf4Xcnt7/pVAsequHG/Ojoo9tORidUnIrhzlmL+/wYPgAqQQL4Txz1uPGYWOma18s/RzaQF69SSE9ivprBLXLTCa7fCO8QMVuP94IEoLMbfE8CDQqHyHy0eMfZqOzXzDjS4kr/GfacW/F62xH20ghuV69ji9PXtNOr58Y9GSDIt4lE5KteJNa5RXKF/9XymKaB2RAeOn/gRetcT2wKJsGtgwRwQXaToVqSdNwW0TJLg+HH7GRTbjVeIml56y1mGw8vc47JUQeg1NFW49zCjveQmz9eKr017pJWj6lNnAkfhNyVub/MpGTsTnapDAFUbZFzakfa6yMTcSHvQ/QRtPyW6z4F0lNMq0n6YK6V+NSePXwPBDFBE+4tP02WkhU+SbpkVqIMBor3UdbPoUKT41nHsUQSfPr09cAlysKMbpHsPcQ2e9geQFz7gLC9siCC2jpnfkdU5NSs1os1S9hZ33M8giDwKiTCn3CaMhiCnLWozXiImEpXD63rdqMGc+DVj5UbmCZCWVTII16LNaKy2q4jNx7j2bjFoNBn8lwjU1hGBcTdkbbXKpeZjfepmK3MEajw3mwXIraFdLG13DyAXL9TzFa45QXSFpvAGDhcCm8imUpuvE+JSc4VA+f8dVGSwftz7OXbjE8UGPtJLsEQQhSkoYrKLPCqsmmttyPmsiCiziXAuJ4n5b+EGVs2s2XMX6bsl05JgASyjKhf6DaerDs7LiD2fgjRuMt5NLPYS1/i8JfJtIRUqhD5eXN+CG70e5BXHaDQPiofISxfTiwRsdoRB7BM5rNhIC18T26cY+chKVghapdf6pgxFEs4XCjfoO94pPtGc748vKD3T9FlBxuPjGQ9yK47LT5Pd7hvbDOxc67ZMu/9MI/Y8aMzyuzLHTGpyY2EYVSxItvINOIsd+irCVjaegBlrBJ84xJMaBtuewn+wR+mZHuc3dwh9Z4EzEZUvHa5IvfPrHhJEyB6ryL6d1FBU10egvcNsIUWLs/gKiH8sqYhW+fKjX/CCkUQeUWdl5gkhGm/ljZJzPpoSVRlE3Q6NnEyAwAinAZK+4DBUX5ZLFTCIhVwH46xlLWgRWNYJD36MT7FORUuh3qUYRUNsafNi9sq4D5lW8yyiMyIdkZbdKb9AmMoa0skAohFerhH04lt+dfIX1GECSFoumcnNYQ2Qge2VAkg0/7K5nxItAFxL3p4zxD5tFhs1mqU3IztVEaZSOMMcRmjBIK5wzrnKNFxsVwgXl3qvxijKGf75PbDu25a1jYaLeGs/FHmDzFtF8lO5iaPpp8aW3QrVuI/Y/Aq5O7U2Wl3GlQYtrT6Oy/PVXhUxb6QA0nrV7H8lsY6ZBbZRwTYwlFbgpCOzw2eZqRsjleJyg5mCLHesr1+ygSjb33I8xoFxU0SNtvPlfDmcEc2kFlOiPXKbacNZvNeDpPTk2LfDw9jwEmXUTj5GZWHi4QVq4Q5jGVpTdYHAv2kj362T4t6WNXb6KcGrpxjZGwKe/8mCKNcLSGVhMtPbTj4UQPSbe+x2a0iW5/Dad2jbazePAphsRE3B/eJteGcRYhLbCURVIkxFmMq84u7s/44lCzm7STIWz/ZHrdXfgWuV1FCRuhBdIoMpMTiBKhVyY1CX3dYW24Rpg7+EWF5colrCxCkdPxQspenyKL0HgYp4qWT2n6Ehzaz1ezMfLB7yEsn37jMtqpMc5GDA4KiL4KaLuLZ78X4HTfxgw2UZYDS985U0FwxozPM0oofOWx3l9n2+ywWr5A054DBE27TdM+fYpaFWNY/yOK/sc0Kst0KpfZnmwxziLGWURghdT8JazlADAkVplJ721yQLVfRjt1jN8m2vwD5KTLcnmBO1bIjlunZVUgS9B5OL0vpTGyiA83eu1kF7H1o2njwvxrZP7Tz1VbuM88n2c8H1KoQ2U5vTiHyEbkTpWJnrA13gJgrVijXKseq0mIbPTU2MNVLgJBK+0TDDaR9kPshdcPY314/Py4iEFLHDziLAZ7OpCxm+4wMn22e9t0Jru83nKoWjViHeNKj6zxMla0gbH8Y01koQipTe7C7m0oL5A1XvnEatp2933oTRveTKkFnk3hzhqOZxxHCBjn02FAbTRxEZ/abHYazugecvctzPBj4toqHafK1fJ1EstGG82jjNsXIddKt2i1ynQ6Q2TSR23/iJYp0POvY9Ixo7XfI9p/j8bcy9zr32GpvQrm/IOrSWWBZLyOM3cLv3aTwq4ei4lENj48cUUygFN6arJwFfsgWUlnCrBfKiQKz/IYZ2Nc5ZwYkkt1cqg8Ns5HCAFpEZPrR/Wk8YE933RNFt4cVnWFMO5hGjfJnng/u/ce9B6glIVY+ja5VTkWz5wVQ5RVFQcXpI8Bcq+OabxCboVPbTRLzISPetNBy3bQZslbRcy9jsjGFMECEx0BU8V7dES88T/obEzIy1fYz3IMhs1og+vlm7NmghmfCWPd5+P+bYwxR+L8KaHVwF36ecJ8nXE0JN19l8CkFIuvYZjWdn0rILer2POvYSabFHvvoJMJVryD7N1B7P4IXb2KnnSZ6pk9eu8SauLgiRL9eMTA6VG3ntW8b5joMUrYz+3gMCi6RFlEza2fqhQ64/PFo5jfYAjsAHEk7LDjLcTO2wjLIW+/QWFNLe0bVhtKbZS/gsljcBq0xflidWt8nygbYzDkGDp2AHmXteEaUkiuVK5StipE2eO4LDUJ1d4d6D8ErwyNa6A/JrNtxq7LIF4nsAMq6nSXKmMMo4P3s3Cp2NXZ4NOMT08+4Q/lhKumhP8Z7AXNWRUC4fBWeY4rnXdmzWYzvlI8d7PZ3/k7f+dAzhWSJOEf/aN/hOs+DmB+67d+68Ud3YzPPYOiy93+XQCWy0vYgc1+us+GGaJzg04GuJZNyQ5R0iCMxFXT9RLnMVIJsuE9IuFSzirIdEDhHw9qVTFCKx/plEEo9IH8pNQJTKaNM1nSYWd8l9zymfeWzmwU08ImaX79xKaxL0PmgjkGSY+FYHHWaPYlR6PppDvkOqfslOjEHTzlMecuIp8oihdWCb3wc8DxNWPQbMXr9JMBjmMxnEyDblEWNOw5HOFSmJydeJtWtMe+sWjYcyyFde4hqHsL1Jw6YTFCxLt04n2qTpXxzk9I3TahcpDRNvrRhkLUIfFagDmcGDkvRTCPFWxDHqOrM/uRzwVSYRrXp1LqfvOYfHQoSzS9BqNsxFK4zH6+x9rwAVJIrlaunZpcTYrosMg4zIYseNP1OtYD7g3vATBwylwtX8Ie3H1syzRcB++kFQdA5i0glhdOLdoJwdTeCaDIp0Vwq4JBHtojGDSFyblSvUJhNKEqH3uvVE8YFn3IQlzln2mlfJRIj9gf36PUfYem3UBFXVQRHdq+HcfQzfaYFDENt3lYMJEolsIltqJNqk4VT84aHGY8nZEesD5ew1cBy8EqCovCbWGX5iAZoOvXTrfnkR7J3JuMTI+9dEBn0qN3ELeULA8r6pPiwWRMzS6TFRm2cgnjAeZonJL0SXSCNgUqHTFMh7SdBWIzoZ/tszPeo5/3sIWDr0IqVo1rlRv0sx6XSpexeRyn56RsTTYBWPAWscSs0fKLhIh2GOV9kjQhnGwi7CoYwVK4zFa0Qdmp4quQSI/4uP8ROSnDbEDIMqNsiPZWSBe+DcCCnpDnEa4qUUz6mMaNU+alDRMdMdFj7g5vY9CUnQqN/h4Oks3BXRJl2HUbzAWPFVVd9QxVM2EgmqpekqfILJo1m834whLlk4ONXBhno2ObUE8SmwiJJMwiKDQ1r06U9FgI28RFxogxQgjcg8JnZPlsTzZQxYhaUObHuz9kT3noUhs1vo21/x6FNrQFXF/9ZaQK0cInFWAP7iB69zClNoX9OE4S8f5hw5KIO/CMZrMZny1aemh3uhFvoQ+HNHzLIzcpGnMYwxbeHHZpjjzu0i1VGUb3WfCWUQdDF2VV40btBu7+O7hWZaockA5OjfUrdo2y0yMrcua8aRPBsBiQZAmTfEJqEgIn4P3BWxTa0HRaUxvw8Bq6fPXE+8kiguHGNHgZbCCrVz7RdV0AYrSFwVAUBsoXYOUaxd6QU25SM77CGAMLwSJrxX08y6di1c58bkbK9pH41437WNjY0qKtfHadkNvRh+RZQVFoLpQvULenm/oGw53+HTZ6O1wtEoKDoSVG6+SWQyAsXGUjkz6luTcONn/Pz4fxHlllCQxcdSrH7G8BimABy9+BIqWonF7LMUKRzmxmv5RIJJdLV4mKEb4KDq/3jwhVmYZXZ5yNWQqWp9bah/WkIYvBMiDITcbD6D6pTrlQu4KvwhP5qxAgJp0jNZ4RWBUe5QOWsHGeEkMU4RLjwcdkRUIQzqOcZ6taxsUEjSEnZXOyPr0feQvgQT/f596BPezl6mWs8Sbd7ocEvoOb5tj1G6RFhq/8WaPZjFNJTUwn2cVWDk177hPZwR+N80dPxPmRHvFRMWCpskS4v4NFjwoWZbuOV6+zFK5QPWikybz56TlzoFpr9++SF6BKiwgdY5rX2c22GaVD5vw2oazgKY9hOkQgztU8tpNusTHawBKKq9Xrh/eTR/mHI05v/IxNxN3+XQyGXtLlVvUVZm4/n28qqs71mk2mEzrxHvvxPq+WbwHTOr8pMkyRoSZ7FOXjewiPFLofY4jNBIXCPmOdFdJDhG0SJHnYpJd1kAf3I200e+k2e/EOZa9EoYtpXCZDGG1P3yAeYoTNbvslHgzvs775RyyXVjGR4GbdPaPBUbAcLrM53qDslAnOOVAwY8bT6K79Lh+ENf6G99nEzUIIVp0WP6ku8Lc673wmnzFjxueV5242+/a3v334+Od+7ude6MHM+OIRZdGhlG9WZFiWTT8ekOqYYTak7S+AEdyo3mKn2CCPJjSjLZx4hPI9Ho7ucylsYw93MF6Zwq0hMAidoQ+K7FoFFHYJ3XgJwrnDYnkhfazaRRisM3A9trIRRTrEU/5hYegsTiTVCJa9C6z4Fw+TCKlTVD6isMtPVUyb8cWjn+2zPlpHAOuTNWzjYujhKf+EXQmcbr0Q64jtaAeA3WGfutukKAr8tIsz3sX257lYvYCSEk/5jDsf0/CWKAeXedmpHq4zzwqol+cIVUA/GVJZeBM52KYjJCO3QiXqIo1g7Jd4v/suCLhcuUJF1c79fQsVoBe+g9QZMhsidXp4fp0XaabKf/o5LQtnnE0aXoDgwolitBSK1eAyQgiMMdyPbgPTBG5SRKc2m5WtCmWnRFwkzPvzp67ZR9dq7daQSkGhMf5x73hhCqysT2EFaOmdeJ/DdYCFaV5H7H0AboXcPelBvxmvsxvtoixJxa4gXUkop9dvIQRrw4fYwiXVKcvhxROF09PYjjYZ5SmWX2eSJZQrK08kyY8ZFyPuDx8AkOYjbhobtCYrX6Rhz9GstQ/PwxkzAKTJMMJ6bP3EtOi+OV5nksVMspiKU6VmNdDSIW1/c2p7A+Qmp5NuI4Sk5bQPm9ZTE3O3d5dS2eXBcJ2WM0emC7RTBmVBUYA/h3QXWKm/ClmEqV0jPao0WFomiLYIpWBUmmfVKZN0/oz9IuEuBbZ0qNoNal6FptMmECWuliqAOLHGO/Eue5M9AGxpM+8u8Vlg5UMwOblV49iY5YxPRRw22dv7MVgu+yZmegcR1O0WjdocxpipneXkARkpnvRJVYIlLJr+3HEFHOHj2j55s0nByT18WUwYJ2ts5Snj/rvIuM/Qb1Gt12nUbsHuewhpkTnTe1LVrlOu1pCIw2v9WRgjMPVriO7H4NfJ3NoL/C3NmPHTpWrX6Nr75Lqg6R3PQY/Gz/HkLr3OexRelaL+ErXyAvWJS71xncRI9tHUgxptp32ozrMTb9GJ9wGwbDBGooEf7n6fZXeephCEQiCDNq7VPLx/GQNp+QqifOXEua39Nspax6AxwTwzfvrY8TYi7mD8ebIjMbQtXK7XbjIpIqSQvN97H2PMYePLo9hjK15nc7wF+R6OcplzHjeT+bKEXb6CnYwolE8RnD5U4giXa+WbPIoVBAXKFBRas+yvULJCYj1hb7LHzniH1+e+TiDLFOSnDuZp6WH5NUzURfj1pyrZPEkv7zDJI2pOA1+GmOpF6N4Gr0zh1M79PjO+epRkhZdrrwHmqc0m+0/Ev355FRl3ma9dZy2coxtNlSWlECw6TYh3kFYFLRzyZBvdeYty7rBrB1yUEoFhWyRs5QPmdMzLzTfImzeRwdXnbnoxGnJdII7kH9LkGCRGSAoVohe/e5hzzPjqYQmbinW68ovC4kJw5bB2BCfrScN8j066wzCPKQrDVrzJpeCk3asxYOpXEXvvg1MmP1Cv3E432RxtYknFK8ECnuWeGkN0heZBeRUBOEmXG+7pdamjlFQF17a4113nir+A7vw5rpojL18gyseHNawoi/CdEGn5QIEqLXGpdJnMZJRV9fl+oTO+MmxED+klfQCcqnOmgtLTOBrnt56I87ejTaJ0wm4m8CvLXFQeOlwgLb/CopAn1r8J5pHDaeMzpTbW2p+g3RrF6l+m54Q87H0AQJRHvFz7GoveMiW7hCXswzqwMYZe3iEuJtSPDNUKAYN0+l1zUxAXE3wZ0s32eDB8gBDizOHlY8eI4ZjE2ozPLYEssZMNGaQjBLAdbVNjflrnH+2Ckhg3xBl8jECTlS5ihI1AH9vb2ct2eDh8eKJJ8ShFuIw993M4rSFrTsAkjhByqqqWm4xRGpEXOSpVvFx/FUtYGAOiuoLpPUB4NXK7wmDyEG002mjcIsbFPox+RnrAIO1TcaqUDupJNatJvdaa1e5nvDD+bOP/xNEF1yo3P7PPuOC0+D13nWJr1mw246vFc3cN/IN/8A8+i+OY8QWl6tToJV00hprTAAxSSBzpcaFSp6Qq1Jw6++kewoLyaJd4vIdj15j4DlEW87F0eH31L5OVbyCMxNn7MWa8h6hdIKnexJpsI7wyorZK4i4/tmMQgqR2C1m7wTBepzho/FHyk6uSPQpehMmxdn4Akx52UCNtf+u5bNpm/HQRaOzhPcjG6PJFcvvpm5yP1BkN4EgLU0wbDs/T7PIISzhY0iLXOQv+IhWngm805e23QYMYbtBc+QUGzpB94XLpynUKpz21iT2RcQpW/MssBxphJDvBDn3Zpdcfsjx3k7a7wF6yPU36DETZ+LmazQDQOWrn+xD1sPwa2fz517SVdlE7PwKgaL9B7jx/gj7jdJ6WLj26HjW9OcbZGCUtKvbphTQLh6ulGwdFgceF6pKqcKF8gaSIabgtjIHcqaOWfwGhixPnirP/NmawgW255EvfOWZrbKf7yJ0fA4Ji/usY4SDKC2ivdaJ5UQjBIOmjlORO72Na/hzDZMhLtVeQWIDBUTZJYVN1A1x5PrU+3w7opwP2SqvUSyukdvOpFj2PZMXLkw6MhxgDltGktVuzZHXGMZzxA+h8iHBDsrk3DjdJjYHAChhnEZbJCaMtXLNLVrmMPmI7spduH1pfyZI8tMc6unHUcJo0/RaWtHHtNsVyC6Gzg/NQkC58B2GyExu0uV1DLP9PNDA0pMBe/2O2e++j8wmry2+waTSucph3lw8nXqfL++QaV+rxdd+Sn01cYyd7iM0fgtE4c7dIS5c+k8/5KpIEi4wWv0UuQGDz2BRnes8QAtZHa/STATvxNqulVV6tv8aF9hLdTnTmhs+TP1bFGO/u/5d4+3tcbt3kbtJjO9qmVU0J594kdVfw8ogWy+SWS9VpUFIVnmcCOi1dRJZWMacU4mfM+CLhCI/r5ZemfbVHYrCjcZOef43R5vfIx9sIoUjDJdK5byCMxtp/l/7a90hMQbbwdXSR4SQZurSCfeQ6XXPq2PIhSijKdhXLKpEv/Rw1bw7lLh9rlH7EaadW7tTRK78Exjz38MmMT48qxoitvwBTIIYbyOW/dOzv4Aof1/LZSTYPVYtH+eixypIBccTy5sn8VZgcsf8RRZpAEDxVXexRrGDlA9TWD6mbnJuNSwyE4KbwuK97dEa7hE6AYznMuXNn2t4bYZG130TmIwqrhBHnq8lM9Ij7g/sYDP2kz83qK6SVq8jSMkbY8ClqOzO+Gpwnp3sy/s3sJmLll7ERNHSHeS1ITYojNY39j6iisKMh2fw38fbeYxzfw4wTnIu/jF79BXKd8L3dP2Gcjln36/z8/HcIrNNtkwGsvI8cPACnPN3sPXK9vli+RC/dx1fBtFk03kLuvIOxHIr5NyhUaRYnzXgmp50HxhiKdIvx3f+K1BG6ehE7WMG3zrbIS/1l5OriYXwuBAwOmnVyXdCXNuqMGEKhKHSBwRA651u3Slgs+suQZSxvfw9r68c4lcvIlV+i1nqNXtJDIKg6NRzpwpX/OyXPIFlEmNlQ+IxncGzo7ZMNwDnC40b5ZRDmhEWybwcM0gGOMcjxDkVWQJ5gOH1oPXOayJW/hDQZ1kf/H9ApyqRk0kMJhRQSbfR0rRuBm/bwxuvgNUiDaZNYpEfcH94Hpq4WNysvTxtFDbS9eeL8Aa5yKR3UeofZEIPBGENUjE9tNvNEwKXKJcb5mLrTeC4r6Bk/fexkBzHeAr+Ja/sHNUeDr3zIIS1dwnIbGKlQkx3ofDTd/yom6MkAkafo9itkB8rH/eRxk2JURKc2m+V2DbH48xQ6Iu59ABg85XOj8hKFyXiv9y4wjbEE4nD9J5WbyPIljHAwQtL0moyyIV8vLVPd+xBXuITeAlG4wN3+HQpT0Jl0eKn+MtZBvXVWu5/xojDG8D+yLW4ZifMZCstcsJsUQnA73mTJaDinXe2MGV90PtEu03/5L/+F3/zN3+TBgwf85//8n/mt3/ot5ubm+NVf/dUXfXwzPuf4MuRW7ZXpPw6C0WvV6+QmpyTLyIMiY93RdEixlUVZ2tjRFlV3haVwmSRPqJdWphabww/J+h+RKxe39wDbn4Odt6eBhb2HWF4+OZ2NZN5bxFPT4LwsayeO08oHqP4dUB5p5Roo66mJr9QxxFOrKzMZIHVCoWbNZp9XrMku7E0ngGQ6RCz+/FP/vlWrzoVyQa4LqnaVUTHCkc7BRun5sIXD9eoNkiImVGWUsFDFGFvZiLyHETUUiivhdTQ5ov8eerSFVbtFbtdOfU9hpsFHAWgzlabPkGjhUHXqDJIu1XTAQjZCuNm0AH9OjtrOEg+QOj5TEerEa8ebmCyZPo62YNZs9lOlJCu8VHsVjDjWuHISccqu4tTW9UmHSm0dt01QRYQVbyP7tymEj8kTZDY61mwmjqwDNXqIGWxhdI4Q6ziLr0E6QftNcquCzIZcTXr0izF9p4QQglhPeHSAxsBq6RKDrEe7VkeP7XMVI+fdJUIrxBIWriw9tVkvVGUuVS4RFzGtdIAZDR/9lmZ8jijIGedDPBWcyxrgWagiQkXbGLtE5p1tZXYUIUD07k6l5qMeKtlHOBXUeAvjVlj0VqaKZvvv4K7/OSaYNoyl5SuHttxnlTFt4XKlehXh5SwqF088LtwUKuCoOIgR6szN2emmlEAcLPqKUyEuUizh8UbjFWzcZ1wfpjTsOazyNJ6p2ieVPF8EIu3DwT1MTPZh1mx2LqSeYI03MJZP5i2eqgjniYD5yiWiLKLm1k/8zaebQgJL2CwFK9yyq4RRF5U+/W991F6+ICdPd7C7t/GEQ957wGJ1labXwqusYLvLWPEuZvAAf7zNFb/G5ML/iv4EV1eNnE1Nz/hSIE6JwY7GTXKyR2iXGIs9pLQpWVNrcWkyrP23CYqIsTZ4SZc8GdHLU8J0QHv+29jSRQlBK4tZcebI/SYDt0GmM+pO8xPdO7WwP3VAZCd7iHRIEbRnNrjPydFr7llUnRr7cYfCFDTc49fwlt3GLtsIIag+oXajigkkg2ncMHmU853998lJyYd3cLIBFjbVeEwNgRmsc9XxcBsvY9wabXcJm6c3J2pho+3T80SpU6zoIciD9WpyjBUiBh/Rzkd0vCZHF+WjxvtZ3D7jRXBa/Puo4asi66yWDbnOmFMOTr+PMAIz6ePEO6h4n1W3xb4pcLw2uSyhpU/FqTDJJxhpoc6oq8QmItMptc57EPUAsOyQzH2co/gyxPem56gQIAcPMUUKRYqK9ijK0/cWaOxoalWb+YuYg2ZkO96eWmYFraly+owZR7AmuxTpCIlhQeeElYuE8mwlMKknWP2psn5evYaWHnNem1xvICRYyjozhghVmSvVK6Q6pYWFv/dnGDskrr781AHBsqphew38LCbIUti/g2xcJ1DfndbB4HC/oeat0mqV2dsbzlKIGc9kyV8hUAGWtCkfqfefJw57hJ3sINIxebh4Yihw3l2iZIXM+Qad35+u86iLKkbIaA+jXDJ/6Vher4WNyseYaB+SISYZI0hxRZXr5SuowUdgCsyNAAEAAElEQVT4SR/ldhC7P0bnBaN4F2MpPGcRIcThUO2TVKw6L9cqCORhnaDhNRmmAyypzhxeBqhajVOdXmZ8vpA6Rez8BPIMBps0V34eq3odQ8FiaZH9ZAxwOFh+tLqokiE6GWEAOVybWhYDc94ck3yCrWwq1vF9MTvZQyQ9dNAmtyq4MuRS5RKTfELVrTLM+zjS5WrlOuN8TNkuH1dAFgJ9xL41lBVetyvYnXXw25CMYLwB4cLB4NbMGGHGZ8fd/R+wZdv8Cs+2+f40zFkVPCTvex4rwzV0ZWZ1P+OrwXN3z/yn//Sf+Lf/9t/y9//+3+df/at/BcCrr77Kr//6r5Om6Uz57AuC1CnCZM8sDJ8rAH9i4uE0D+1QlVlutBmoVbz7/w2EIsxSXqq2Uf4CoahgD+8w3v4Rk50fYeqX0c1XcQ864qfVe4U5EnEYoSl0gSUtlLGmDRVnoLofYUZT5bNUGe4BFbdK21lAnJL0ahWgKssw2oLyIlqdT3Vnxs8IKXmk8yyenO4+ZQ0LJA378eSpK8+e7HsajybPH2GkC9kYJh0QCnQByiEe3Wb/wX9HIFjMhqjl/xvGgCanMDkbkw0KnbMcruIKn7rdpOx5lPSYhjNd16Eq8YpVgf0HyNEQoQVJ9QYCgyzGGOmeafcqBGjLQ1VXYLgJpQW0Ov93Nl4NIdamj2dWVy+UR5e0Z11nHzUiPi9GaIzR08ZfAwUFm5OHJEXKUrCML0OEAGvvJ5h4hFQOAkMRtMnd45tFxq0j5cPpsbp1hNzBaBC2BVs/xGiBsj308i+h+rcJx0N8CoL6Im8VEY506GZdmgfnno1Dy2nT8MvsjYfn+j4CQfk5VP2mBRPAaQM2whRks8aXzw0Gw/3RHQbpEFva3KjdeuZG5tM4XMtRFyEk1vJ3yJ9SUDs8DgOEbUjvgeVg7DJq+8eQDBFC4ix/F0co3N33MYNNxHgPM/cKm8lDUp3QcudouW2EkEjkCSvvkqrQqh4UxZ8814U5LASep+BpDOi5rxGMm6zaPpm/emoccxYSSc0+aXv7zNfpeDrBfo54qAjmUe4GQqfoyspzf9ZXFXv/PcxwG4HAXrTIvNMVMiqq/lQLkOXgAoHao2Iywu33EcKAGiLC105dY91sj714l7rXoGHNcX98hywfc6kyT2WkcOdeJqjfQhcFRWmFTAi0VNjDTRg8hEkXe26TJFw59xS0EAJMgczHaOXP1INn/Mx5nk2nZ5GahI1ojaqIaYoCicC4Zez577JSvgh+g+zgPmHtvQ3SoxSPUXM3GFeu0dn5IaNJBy9ockVAw24hdYzY+SGOznHGI9zVFQr76Xm81DHC6GODAy/q+1r5ALH5AzAa5W2gF39htul7DgyajbyHrDRoaPDKl09RB57+v4vPzdrLGGNO2FZKoU7EGo8orBBZWTlSxzg759MU3B3dJjAxXrzDvLeI9BuYeKpwYKUxl6w5Unf5qd9qqrJ5/PovTYbQCYUMQQis/kfQe4BFjkn6aK+JbWIEPnN6QLm0glW6eK7G+Wdx1E5uxhcPYXJkMZkORz1HjHvsPZ7IsZ8W/05rQ62DxxpRWYXRNiqsU2y/jbRLSJkSLn6DxJkDYZBG8Xr9TbrhHmW7gitOnmexifiw9wHGaOb1iAtCTT0zDwZLnrwOxyZiY/SQliqoU6Ckg3Yf5zH2eA12psohTjMhrV6bnmc7b2GKDMY7WG6N3Dr/AOWMLwEHueRZlzzLm2c+WCTRCWH9VThlOPvY84cPoDet/dnSIaneoGY3GbsjdqJd7vTucL16HYliI3qIlIrlYOVQgaasaggLgvu/g9n4C6QU+DcFSekSiXJQqBO5q0AS+hfw2m+i4jGiskwRLE3/4wtSWHqRcd6MLw6OcGm7i4f/Nmg62Q69uEfbnz/TnvYRVto9UGw32JM90vlvHVtHAkHZquGXXMblBUTUgcoqqn8P018/zOtzt4EpxmCVAUVhhViLb0wbhSvL5M70/lTJI0R/d/reWQbKZV9E3O/fwdgOq3WHmtWcDtXmE2pu48S6fjJmfDS8LIT4xHXlGZ8jhEQIOc27hMAIiascLGEhD9STpEkQOqdQIVm4im00whSkbh2TfJ/9eIdCVPH0GF+GVO3GiSZFACsfwtb3QRvUaINi6RcxyMM6+4PoLvvxPlJIbtVfYs5tP/M6a+UD5O77GJ1h7f4IrQK00Xj1l7lcucIwHVJ2yof3lBkzXiR/ev+3qWYJq61XPtPPEUKwbNV4N2zwVzvvks6azWZ8RXjuyv5/+A//gX/xL/4Fv/zLv8y//tf/GoC/8Tf+BrVajX/6T//prNnsC4CVD1Gb38MUGap181R7I6kn2J13MHmCbr1yphLTUYTR0wKITshLF45NfAghsKSFwSNRHnvxHlm6T0N9HXXgw43OmJicSeUiTvUC3eplWlYFe/ENRNKn8OcxKMCwN3lAL7pPx+Sk2vBa8w2q6uwJDKMcDJpRMWA72Sa2qoxHEZVaBf9Ic5wqoqmaj1MjbbyKrN865mM+4/NJ5s5hz38N8og8XMKYqTLHevSAKJuwXFqhrI43HHzSIrTU6XRz1C6daO6SxQR0hvbn0dJHmhwNxCYHITFGkzGdLOnnXdZG95noMW3p4Y93SPIxbu0NIj1iGHcoCoHSKW7nLzB5jPLKFAeJo9EZAE7vfUzvATgB+cI30UfsCBMzYZD12E/2yAvNcnmZRu3mc6/pzF/CWpmeJ7Pi5Ysj0iMejO7jSJfV8MILT6Yyk3BncJuUmCSPqTtNam6dvUkHgG2xycXwKlvJBsFkk3bSQXYfohffpGi+gkp7SOk+ttq0XKQTgBOQeG3slkamY3Aq6O23AY0pcqK8hzARPhkWNggHV0ChDZN8ckJl7aeBERZp+epP/4NnPBWDJsonAGQ6I9cp9qex9DJANjl4rBE6PfdL09pNVLiAlh5GeSj0tM1dGqzBhxTBAnm4hEJi3BIf6RFvdT9ACYsr1au8VPoabWfx1Pc+azKvm+2xMV5nQQjmx12UW2VSv0Ynn6ptHp0stfIBIk/I3SZ7JmOTjIrwWXrBY3+qGB9Ye1Z5NLJuJ3uIrR8BBjP/Opk3/9T3KFQJvfSLCDSamf3VeRACKLKDf5lDZbijpCamn/XwLZ/SUxQJHOEy7y1DvMZGtIaSAjepwJG+FGkKVNIhtxzGw7sYIVkfTijVS0T5hFxr7s5/k5uXWyir+dhWdvgunbs/xK0tMx9WsLISSWmFrXSHzXSfpXD5zAaIR99tO9mgn3S5FO9TiiIsv07a/sZzqbXOmPEiGesBD8druMpj1b94wpbweekku/SSPgMhyeYu0pnss917i5frr7AqXeh8jFNJyMqXMEVCLn3E3Dfw526ikOyEc2A5xG6d3OQ4wkIIiZASowEln2lR6MabyN23KFDI1stk/uP700SPeTh+QFVAM5+QSgurfANbeE95xyfQxbRpAhBFAmj4hE0hXyWiYszmeAsQ7Fg2r7iNY4p4Vt5H7r6DUDZZ81W08qe6puccTgEwyMM6RiEkvaxDYTR1p4F6ovxXmAKTdtkab+G3rlKrvYSyF5BeG8sJQVhkweLhhzuTdchGFKUVClU6sHK6i5SSS+EV3IM8VBYT7K0/x2QxVv3ydEBKZ9OvqjME07WD1owZ00t62EIQik824CdMjsqGFJbHRtahF3eZDxaeOow44/OJNBnWzvdh0kdVlkkbr/K8+napSVgb3UMbw2rpAt4pjWBnMT1/voasv4QuRsjBLoNizMTE7DMhGb1HVuRc9udxTI4nHWz5WF3SSrvIyTbGazCwbLTRSCGZhAuIcohWHpnTwBk/QPTvQTBHWruJQbI92WaQDhkJGzX/ChX3CdXIwzgRsnzM7eGHWAIuSYNVAEKi8jFC52TOTJ3mq0A322VjvEHJLrEaXjrRZAKQuW28i/8LnjGP6zpHEGispIORzjT/kxYFOaN8iE2MMgYpBVE2QSDQRpPohHE2IiomFFmBr3zmnXlU1kcrD2P5kE1ITUKaTbC2/pSh+gv6tUvkwQKX7Roq2sG4dXK3id19DxF3yRo3yF+9BHlMESy+kOYwjWZjssYwHbAULs+Um77iPIzv807nbZp+k1RnvFyrPbWhUej0cfB1ULc6/G8YVNZjSMLa3pC+VRBUF2iXFmjsTp1XLNtCDt4ni7bYGncpNa5RWvyfptbjQZM8G6CDJsKIaawnbB4N0qNcisZN0vFthG2Tq4Akj8E6MlR7TiRqpib+JUELi2L+G8jJDgM3YC2+zzAZ0fAa1CrXcaM1TPc2Jk1R7ZdJg5VjtfDxwtfojDYYCovqZAvfDuhM9mj5c8w5C4fPM2j2kk0mo7uU7RJNy0EYjRFymhNkXVTSQQpFaHLszT/GkSF565UzXXSEKdDjB0T9dymCNk2vhS6vorEROiW0W4TeJ9tzmg2azHgWmU75k+g2b8YRwvvsHZtWvHn+PNxBdN6Fy3/tM/+8GTM+Dzx3JXVjY4OrV09u2K6urtLr9V7EMc34jJFJF5NPLT0YbSLKl04kcdZ4CzOaTlOo3h3yuW88833taAN2Dzy685S08SoGzVa8Tj/tcc29RKYFqtzE63+AHbTZKjIezcnm5YtU8hFZvMegvErbnW5WZW4b3MfqDrkekz/8H8TD2+SWxbj5CneHt3mjfnKi4/A1tZskyrCX9BgmPUrZGO0vYR3Z2JI6xtr4M0weYwdN0vlvzRrNvkCkwfGJ61E+YD/uArAZrVOpVA/XRyfbZSfaoubVWXCXkFpjTzYASRYsTYPnUxAmw9r+PsR9VNAgbX/zcLNHYFCd9xHKQyb7MP81UqsMgB9eJlsaYxc5duNVjIFu3MEIjZISt/MuedTDiro4wSobyQ62D4PJhIUswjlQ5TO2D7WLYDS6vILbew9r/Q/Rbp3CaFQ6RHvTIr0RmnuD28Q65u7gLivhCuvjDWrVTyYVO2sye/HsTLaYZDETYipO71Dx60UxzAekRcpuukOSJ9i4+LaHFJLFYkxr5zYq2GTg+JSCGsn9/xNbejDawum+Rz7YRgiJvfRNMqeJ6H7I9uAOkyJmKR9gohijLPTizyHnXkJEu8RhnQ+Ha9jSYa7cYCm4hOO3KI/vU5iC5qPrOimTPKJknc/KdcaXE4liKVxiO9qi6tbwPqHK5CMMoNuvIfv3wK2SuedX8DJIcruOQOP0P0LpDFFqYPr3yAsNw31YeJ08vcHYDdkd32Z9tI4lFDW3Bmcs5dhErA3uUTUlGmYei+mGlBCCrWgDjSHdfYcYmyCJ6ImMDRQGw7WqoqSqWFkPufHnoAvs+kU2RE5aZKSTbUw6wvaXyF+AvbGVdjGbf0qcjXHbr1FUbkyPNd4DnU8fT/bgGc1m09+nOBgQmHEejIGi8RLSuouwg1Mb+u6N7kw3eoTgZu3WMzdPt4zB1C6Qp0N61RWUmW64bMUPqe/9BZUioTTeYTHapVdaYbjwJpZwWA6X2Iq2KLtVcBanVpdM4+Tu1vfJ85jwwR8zqlyiXFolb1xiQytycraiDRq1uTMLfYmJ2Rpv4wvY33sPz1/EivZRRURuPVuFcMaMz4Kt6CAey2IqduUTN6hoNONiiJQKgUAJyXo25t54azol3v8Auf0xwm+R5xkiWEA3X0ENpue96dzGzmJWbHhQvkzFb+AIl7EesDZco1VfYEE74LdO2PgcxRvfxb7zf6BHO8jWLbK4DUeazXbiHeI8Idh/m/VoF4mFvZIwX//Wub9r7tRwWjcRcRddWf3E6kNfNWxpI4XEGIOn3BMbf7J/D+I+BrD8DdLyVXKTsjZ+QKoTVsILhLJ8rs/SwqKfdbg/vA9AFqQsesfVRn0d42x+Dyvaw517mbjxJiFgJXuI8Q4mmDv829rpHmy/DRjspI8VLjLM9ig0JIWhl3WZd6d5qEp7mDQiMwlF/2NE9Rp57RpKKLS0pkNTRpNVltjff4ekOs9GFnG1GFJSz5dzCjTO3o8xo10Kx2IQNEmMYX28Tq1WRz5/yXPGzxCZjQ7tJhluHQx/Pl8zejftMExHAHTiPZb957eW1MJCWzXCShOzex+nfotuMmCUj2lbFcYPfpdREqFL8+zUb3CjcgvLGNT2jzB5ghAPqK5+h5bfYDvepFcounaZWh5jZ3vEuz9G6hwnGaPCBXK7jqemAzcaQ+HWTrhQ5KVVrDwGU7DvVxkcDJCV65eZLwRK5BSbf4EAnPlXSIPV5/7eM75YbESbZDqnm/RoeKMTA7aPSCyfqBjhmQT7Cette3AXOh9O6z4L3yArXaKf7TNMy/R1zqoeUBZVFsMl1oYPCGyfslWll3VYG92n5lVx1QXs7rvQX0NZDvnSdyiWf5GJjrCNYbNIybJdVBQytnx050NUbhDiPm77Frr/cGrr1nmfdOWvnJlH2Ok+IulBeBHOmWdGxYi9yR4AD8cPqdbq51JLEybD7n2AyCYUjRuzPOULykSPKIwmVCUyk7Eb7ZAUMRujdb7Weu2ZDVi5N4fTvAbJkKJ6+diekzP4GPY/Jkq2KC+/Snf9T7DCJZK0j/CbCK+EtfYHFFmM3vpzyivfod/9GL/9LVwt2Nv4c0bZCDl8SPP6PK7dInNb2ItfR2QRWbjETtFnw2iMW6IkS9TcWbPkVxUr7aJ6H2PsgKx6k3HZ5fbwI+4NboMAXyiy+3+I3PwQioyifAnG2xAcj/2NXWYgLAwGW1lsjjYxGDbHm9Ts+uE9IjUJa2lEs3WLcdyjPPfyoRq9E02VVueLEVZ9mSDPsOMIQ4I1fIBS3vQ4vYVjn+1Ea2xs/inKreBYHqMrb+JPInBr5M9Ruz32fdBsxuv0kx4LweIzBh9nfJX58f4PiIThdfnZN5oBLNsNJspiu/c2tZ/KJ86Y8bPnuSsvr7/+Or/927/NP/yH//DwZ8YYfuM3foPXXnvthR7cjM+Gwmtg2T6mSKG8fGqDlrH9A4sbA+75CprHo/Tp41hP2I52EMC9wT3icU51+/s4BhpZxOW9H2EPN0gbU/U022uz4LfJgiW0kVhZHyOtY4UWp8iwsghfucTJEKlsqk7tqVNPWjoMggVM0qO8fwffcmm7SxjhHsppy2KCyePp0ScDhMlnKgtfYBzpIoVEG01ghYfrQ5OzMV6n0AW70S5Nt0l59BDT+RgAu12QhiflTYUAJ9lDdT/EOCHFRGLlPQw2uV2ZTmvHPXKjwF1AH0kCAxUSNr8FCPRBYcOxbe7s38FRNtcsH993CVQJTMFS2kfEAxq5xE8VyvEo8hxjh6TVm9PXjx4cKJpVkdE2xdzrFM7j4rwxhkIXKGHhSAeDoWKf91ye8dMgsEK69BEIXOU++wUHSJNjhMI8Y8o7sEKkEJSsMpawEUJSt5u0fYV774c4vYcYZ43a0tcZInDbr6NHXfDq6IPGEoxG5BF2kWJMxEQnaCEZDNepqyaiSJBpnzS8AOEFYj3GSkdkBgZOlQU7xMbievk69vA+pneHvLLM7WiDOE8oOSGt5rObmb9IWPkA2b+LsHzSytVnqo981WnYczRr7Rc2hZY5TZj7ZIUKACvZx+zfJgekGUCwCMkYMGi7Qu4tIU1ONevQ9ts4ymHZXzkzBuklexR5yjgbgbaYd6fqmyrrs2AHjKJtaraDJ3wENn4+oj3pkZaW0AfKHzIbTVVkACZdStVFxqZPuPM2tl1Hqg3U8i8cWqWpIsLuf4xRDln1Gvqc4b5IemxHD5nkMd6+pFa+jCVsjNdCWA9BG0wwUwn5rMjtCjRfP+O/Tu/pML2/a6OfKfRhWx7b/hw15eGanAJNVAwh3kM8+CNy20d1b1NtvUyY9NA6I0NRt+do1NqHn/WIfjGkrxO6k21qloOtbAqrjJ2NWczGDMNFKpaPSvunKicAWMLGtRySIsOpXUKmBcJvnthQfZKZ9c2Mz5LAChimQ4QQuE9p4jqLR6pTO8kmO+MdDJqVyjKO8BnmPbajXTwhqY73kCbD7N9GrX6HTNrk0iNvfh0r6+Psvw9Jj5q1RFC5TnGQp25Gm6RFQpyMiNwaPgpn/20Qkrx67dCGUZocK9lH7LyNmXRR2YAi2ofwePOqb3mMsiG2chGWi84LtC5AmOewqxKk5SswSy2eC0d4fC1YwAzuEWQGPbpPHi6hxYGqq11CKoUUhvwgN+jnPfrJ1NZyd7JNGJ7/l54fUcksjjx+lEvIdEjLrmN7ikBLfMtH6hR23sXoHKIult+aDh0ZeFTjkck+ovMutXgPvfg695wWgfW4Abpw6+A6bHbvY+pX0JM1lv2LFI2vHTs+ISAqDegnfSwkzidQtxU6w0TTATOZTggCwwTwLR8xa3r/wqHtEipoYCY9qCyeO4Y9iqceX8c967hanp12pq4JQftQecPKetiD2xinSlK+cthgaRUjsuE+uVUi6d6mPvcmBnCLBEcXjE2OiPaQtWuobIgzuIcqhuQywBiNQtJ05+hMuvgCRg9+n4ozx0RkDDFMxhssVC7iKB8hYM5dxFU+llCE8mQcpaVL2ngVIUBk+3DQbGacKrlVRXXfQyiFKXJIhnBkJmGm+PHlpGKX6RT72NLCOzN+MTwY32OQ9LGVzfXqLewjivoi6QHFNNDORhhvjpFTQUU7NLIRMlwCVaUiAl6ufW2ah5AzTEZUnDLGTM85Ee1gAJOnyHRE7C+xu/Ir5NEm3t5blKwaQ79FaIdYQgHTepORLsINUck+IsspDvKIqdp2fpBTCJx4A2vzTzFWCGYXUXkTc47rgyMdLKHITUFohVPL0XP8bu1oC3prU6VzIG+fvyF/xueDke5zu3cbg2G5tEzTmSO0SiyFyyipWA0u8qyE2iBJKtdP/FwIMNEeGPCkhdO9h472qCYjwmSAseexS3VIBoiwjV25QAqUmzcIJrtYg3vU3JCJSfH9BkpPEBgMYtqg400HdDf6G+gDO/ULlQs4n1ABdsbnGysbIIf3wQ6nytdPWg0LkJ33Htvce3W0W6EoCqpene6kQ1VZ2OmExKkge3cRNYUuTZu9pEmxxhsYaVMKlrhavUpuckJVZpgOmeQJoQpwjcaI6Tq0hYNrueyYCuVwGe3NPz5b0iFgCFRIYDfB8yB6B6SFGj6gMDZgsBecY0qrcTEiySd00h6N0hw1fwVZ+nTJZKwjdqKpQEN3vMa82QAs8uo1sM6/zzLjy88fbvwuFyZD6pXXDyKQz5ZFq44who8nD/nmT+HzZsz4PPDcmfs/+Sf/hF/91V/lD/7gD0jTlH/2z/4Z9+7dYzKZ8O/+3b/7LI5xxgumUCXM8i8gdHa4MfkkmbeAvfQt0NlUWewcZMESdiuFIiUvXwKm07u2tMl1hjEGY6DktlgZ/Aj73juIyiqp08LORriWh9n/mDxYwmodSMTvfQhKIRa/SW5PO4+NVWWx/S3C4UeUvBKj0qWDJGFKYiZoU+DLkKOJQ91u4jllCqdOzalja9DJDqLzIXhV8tpNZHV1OsVbu/TcE5QzPl/4MuRG7SaZTo9NgAsUvuUzySImJuLD/gfcypPDWpwVrSPGO+jKKpm3gDA5dvc9ZNxFUiCUBYMH2CvfJd38IXk+QrZfQ5euQuMqoncPE7YprCpSp9j776DGG2A5FMKlaH+d3KrgCI+lcBkpJIlToZVpcMpQZNQHHRy9Q55kKKuCLEaIyiWS8uOpXGM5CGPI7Cpy7iWy6kuHUybAQTJ6mf24w7cXvo0nQvxnbObO+Oky587jKR9LWMfsfJ+G2/8Q03+ACOem6pFPaWTyRMCN2kvkJkPrAkvauMLHJsK2qsAm0hgWypcZuhX8YJlCF2TlS8h8jEwilBKInR9AGhE7ZcrBHLulJQrlYG+/DVlEES9DsMhGsoWMNljt38fyW4RFgew8RJXmMOUVzO770wOL98iDBqqIyPbvk/suQq1gXqC/ZmFyYj3BV8GpdhKfJWr/Q8x4FwPYdkD6xCTZjJN8njY/jHIQQoEpME4ZU78J4w2M1yA/2JRSwuJq6SbzwQIYceYUuSrGNPfegtEW7oU3qOQd7L3bWG6AHqyxMloj80K0qGIHPrp6BX/nx2RpnwYKtzktaufeHHbYIok7UFtl2V8icXqEg3W6kw6TYoNydovgIKZzt/8EsfF9VBFhLbxJ1n6T1F8+9RiPkvtNCitAAZNwntKBFW7mtpDLvwjwVDWdGZ8lggvlS3TiPUK7hC+efT9v2C3qYh3Ge1QtzdB38N0ydG/jmBxXGJh7FRPtoewQ09vECnbJnSZ2913EpINu3iTzlwAYFynJ3DeoVntMwibj4TZ1coJRh+X+XURtBFlC4bRw2qcraigsroaXyUYfU/IXkM0FUqf11HuZlfeRnXcR0iFrvnzMLnzGjBfBvLdEyS49Vzz2iNhEPBjeo1VMsPbeoW2X6ZYvonAoqyolVaa6WMdNupTf/88Q95CtGySNVw/VH4UpcPrvY63/CcYpoe0QLaeqV8ZAaAV40Rb2g/+O59bxK/dIjUtmJhhpoPoKTrSG2PsQZUm0VBi/TRE2KS7+L6TO8Vx+zm7TGm9ia4EIF+mVVpC1m8/RaDbjE2MmuHd+B2e8A8mYYvUvQzYmrb8CwKDUxHR+gIj2KCkf6c/jSvdgc9zg28+nAFu366DWKeIe7XARjMEdfADDTVQ+QFsl2l6TejCPVSTo3bfI6zcRtotJclDqsCaSedNrO+kQke1j1tdxgfZkiD//izhH1Da19Bi3v87IrxKhsNMBK8HJpmFj4EJ4ibE3xJUezvNYuR5+louoXcD017DCRRarN6jqhECVpoqCM75QaGGTtr+J1DFa+TyvhSZM7cWuV20M+phSnlWMEJs/AF2g3HX04i+AlHgP/y/kvd8D6SLe/Puk3jJW/2NQFkioqjpONaBcvkZdpyidUzcO4egBk/IipfIFnL0P0eM9RBaj6vNkpYvkqoRNiiWtqT0oIJDE2Zho7iWM36QI26it72Mph6z1NWrPsPiz031E5z3m7AC3epFc2pSkj73zAxhuoPIxunaVvPQ4/xwWPR6O1gjsgJXg4gk73RlfXJaDizTcFo50scXpzboaTT/tsTnZwFCwVFqiph4rvyjLQgzuQWmOxJ/+fKXI6Y13saRNbdyB0S6MthHVFZLKTYRQBFZIoQ22tFHCxtSuwP7HCLdC7k5r94veAibexapewSpdxAsXpsdpN2G8hfHqGCFx8gFy/z3y2g3ch/8Np3IB03tAIX2c5nWKcAG18eew+y7Sq0Llm4hzDN7AtMn7evUmsZlgCYtUn1R3Ow2jnIN7iJk6TMz4whHnMeagtTDKx8w5C1ypXGeSj/Gt8FjT5fNiDJjqRUiHhO4ibrXB13IIux9hJUPE/h3o1SFsonofEyx8Hbn4c9i9u9g/+XeYdIRfvcjS6reJevfpfPw7hPNfJ2h9B3nQaKRQ+JbHOItwLAc126P6UjJtJHsbJgeNZKcoghkDwgmnzWZCgHTwRMhKaYVxXueV+qvUrCr2/p+QjTdg+Rukc99mLAzKJJR6H0PvAQKwFwRVu4zVe4BRDldrl4mLmLmtP0N8/H8g5l8lWvorSGFxtXSdWE/wlI840gCnyyuoSQeDRAcL5FYZe9FDCInpvou18xZG2hStm3DQbCZ1Qty7QyXpUy4tMqzdJFSffmrJEg62tMh0TiPuwiQGBKnI+FhKFuQcVTM3G0D5itNN9nln+D5/Y7hLsXzlp/KZjrSYx+YjYr6pc5Cz+HvGl5/nXuU3btzgd3/3d/md3/kdbt++TVEU/Mqv/Ap//a//dcLw+RoZ7t+/zz//5/+cH/7wh1SrVf723/7b/L2/9/cAWFtb49d+7df48Y9/zNLSEv/4H/9jfvEXf/HwtX/8x3/Mr//6r7O2tsbrr7/Ov/yX/5LV1cebGr/5m7/Jv//3/57RaMRf+2t/jV/7tV/D92cJwiO0sEE9PVDNnPMpg2gKulkHhaJavnwsALFwpomdjmjUyryffkypsojY+TGUFjC776JW/xI67mKUixluI+2QQueIpIfBoIsEEXewhKJQAUZYFHNfZ9NxGBUpZAkmeohjFCO3zAfD+2ijWSmv0LIfT3JLFKXqq9h4iCKhqF1Dbf8Qk4whGaL85nRSsAG5yRnm+3jKe6ZN0YzPL54I8J5oqBQILoVX6BUdHgzukxcFa8rlRnURS+cUURdT5Ii4j1xtoeId6D/EmBQx2iCr30QES0i3yqj7AZ24j6Wg5YQgJMnSGwyMwBUxpUkHRluI4f3phlHtBjLahkqFil2j4TbIipwwWCU92Nyy4y2kUAROmSiPpkWYoE2eFchkn8JfRpuCHcsiaF+lhEsSLB5rNHtESVYoBTP7y88rAklZ1c79fKlTTO8+6Bwz2EBVLpLbT3+9jTMt6B3Jq4SyEOUFZNggK13AhJcIkeSV1uF0R6EC5OpfRqz9PjIeQO8BzuI3CIMmvdICQrpkYRehC8xgi6K0wH68T6vzIaNkwCVVQkb7aK8Jk30oL8NBsc5SPnN+i/7gHg2nQn+4hnEl0j+pKPgIg0YbjURNVTefQkHO7dFHRFlExSlzuXT9p7rZZI7cW80smXjhaAqGeR9HOs/dFHCUsyb8c6uCvfRNRDYi89vT5qpTLCoVFlXZPDwmTXGisVFFOwQZWE6NUlGQ9/agyJCD28hsiBh3cOMRRUmQqyW0W8MRPi3HRbg1UiExBgYmoVNpkPg+k3iPK06VstWiaL1MtPNDtH+R+0mXW/4yyoCY7COKBNO9j2jcQnQ+QKwsnznFbcc7iHxCHixiX/qfGca7+HYV98im76zJ7GeLMJqqNpT81VPv96e+BomrbYQMEDpHRRuU0hBbhsiFN5HKo9+4zGT3bYaTAS0KHKGw0n0YrB/a2YiVJQxQdxsMsj6ZE7BrciZeizTpsppu4iYRKkvQg3V0q4mZ7EOwSmoSomJMoAIKkzPI+jSNptafngsijTHzT7dlVb27mKg3tZXz6lM1pRkzXiDyKfHYs9RgOvEeWZGR7ryFj6EYbTFfuUj5wH5eIAlFBSfbw5QvYtw6urR6bMrbSjqY8T65VUYISV5awko6iHREHswz7y3DZAsLB28yRNi7xG6TrdFDjF8hDBeY797BFCmFURDU6Ppl7NpVhNNmnG6AcglkAyEEwkxwBrsIEUIBtfJN8lNUdGa8WApyut238YYPKSdDSlmMQCCK9PA5+9E2RPtoXSCiDcI8omRXuVG7QW7yUy0mJ3rMKB9SssoHw3bTJv6JGWHyIe1hH1vnWJs/oGi/hu4/RJHD/5+9P43VJDnve8FfRO757vvZz6l96+q9uUqiSMtaxvK9HlEje4xra2wDGkGivtjWALQFmobH0gddXxiiSFsayB8EY2CMRvByPfKVtZlaKIpkN3uv7uraT5393bfcI+bDW3W6qqu62dVbVVPnBzTQdTLfzIjIyMiIJ57n/2y/gKifIvUamLaPHq7D4BqGUyVtPYERtFFO+YbDD4C4oWQMxLuYlauz+XVuAUf6dziSeWYZ26mSJGMWcm+uAGtgUjTeXTqTqHQCWTyMFiYmguK7TMt+wP1FC2Nf8VQLhdIa4x43Ce+6galSUhUSZSFuJhmlXRI0+ckuOpqCiDDG2xhxgh5uAWBU18hMH29umXO7V+kEXWxp4zQexq4/iiWt2TdCzsqXWUV0YW1/o3jfHppNqToN5KRN3j/JlgqRfh4vHMxUyMhwRhcIS6dvc8A34x4yHpJ5dTIjh+y9hg6HEA4pejXi3ApGNkYHQzLDR1h5ssajpDfaTwjYnm4RZTFRFlOyK9/Roe2ADw8S+Sab9ZpMZxjCQGJQdItsTTcpOxXG8QgsiWu4+NokHe4iKqdmTjk3FDBtYdIyi2TSQ5Aw6JzDkAa5foYsrKGEy1ruCBN3hGv4mNjE+TVkbgkt5Ovpl9MJsr8DgAjPURISZRVmew12DSHA2vwaSgt0ojCCvdlehTCRvQuo+kPoYA/hN8iEi1lagSyG+klUan/HFIg3caRHL+qyPdnGFAZHy8e/o50/cVtYC48j0ojEn3vLcw94MClaZQp2nyRLqbuzwAsLG8t8505mt5K4LYalbaIsQjgl6tVjaCOHCHYgS1AYiDQhMyuksojZeY1gsoEOu9jhCLOwhCc8tqMRmVKM+pcQ1bP7wfISg8OFQ4RRB9su3+YofKBW+d2FkNaN4UzAmwThJZVTWG4ZGY9IdYpgliWias0yD5jZBJBklVOoWNFL2lyetjGlwdk03A/tFirFHFxEj7YB8K0cvl1Abn4bkYborW9j1R8mdloYwrzrNyYxC3SaZ9BAwfCZZH0MyyNnFPCkCVojhIHOwv3fyHSKm8HIb6G1pO7Oo0gRGO/KXm8Jm+PlEwRZQHWyA8FlhIBu3Ccy8/TCLoZw72nv5YDvPv58708wNZzJDJT1zvcR7pV5s8CrXhFjcImscvwDu+8BB9wv7nkX9B/9o3/EF7/4RX78x3/8tr+/9tprfOlLX+JXfuVX3tZ1lFL81E/9FGfPnuU//sf/yNWrV/mH//Af0mq1+NEf/VF+9md/luPHj/Pbv/3b/P7v/z6f+9zn+J3f+R0WFhbY3NzkZ3/2Z/m5n/s5vvd7v5cvf/nL/MzP/Az/5b/8F4QQ/O7v/i6/+qu/yi//8i9Tq9X4/Oc/zy//8i/zhS984V6re8AbSHTEMB3gytkkwg42GHReIDIt2k6V5by+Iz+2RDJKhmRByFrhMH4yQaj/ijLzyJP/E9n8x1EZqGkHo3IIUV4jLaxg2AWiYIdOMiQZXaA1vIZv5hg1TtOOe4QyJUtT6joj3fw6u2EPWVnFyC2jtGIcjahbLYTOECpGGR5aWMTlU/tlM5zSLD2WkOgbqR80mquTSwzjEaYwOF4+iS1cpAox0gmZfZAv5MOOmwW0ulfRUZtufn6WSz53DJVNMSZ/BoCwPaQK0KY3i87ARjdOI6wS2qtCNiEK2ljJGMN7lOz6n5EJm7aacL16iL2wwxGngDE5zxwpZacJWqOdmQKOLRyOFk4Aty8SE7eF3TwLHgSTKcngPCqOyUkDfSMNZjvZZXO8CcBKYYXqjQgnqUK0MO/YiJYqBOR+mp13gpn0QBizNCpvwlSNCbIpRbP0tqIFD7g3tDQRfgU93gM7d8vmz9vHCncwL/3/0ONt0sox0vrjN4yBGiOboqTDVEfsBFv4Vo4lK4d2KhjFDPJNlFQ4W08z9hv4poEXRGDnEFYBI2yDWyGPAMNHlGwGg2uE5RVCEdNqnsDJMrLcPC0jx2J5woXOtxlFAUkOFp0yvaiPZ/rUrDo3Q1UViuvTKwyiIXW/zpy9+JYOZ6lOmCZTAMbJhIwE811ELd4raeUkplNAS4fEeWsnigPuna3gOntBGyEEx0rH8e/R4UzpjOvBNSbJiIXcEqU3bLgoFBtEJBIagrfsOQJNlO7RmV4nSiMa5dPk5OsqZ9opMtEBk3iI4xSQ5hSjdx4sF2m6qOICuA1wCqjaaVKzhDX3CCKZoO087u43SEyL60KwEWyh0Mx7i0zTCQWjROYt0q2MiLOUkukjtEAhyCpHMaSB8GokZh7c8k1fzzuwoj3E9jOgNVaxT6X2CBXroN8+SAgUdvd59HAbw68QNx/fT/OekTJI+pjSoCDLd4yNujCPoUPQQ9R0gIjXcewcmSyTVY9xWUJaPYkXdIkKSwinjk47jHSXcdhnLvfIfgiJIzxOFE8DcHVymSDpEnt1TKeE8OfIbigxYdjo/AKKjMvjiwRJQM7y6ITbTMI2La04Gk6pWDWyt6PSY98MZhJo8yBw6ID3H6kizHRMdzzm5f5lfDPHor9yVzUYz/TohB2EU8FPIhr5RXThKMkbzlVeY5Yy1irOgk+yYObEKwTKdBipCKtxFM8uosuHEZvfAq2w3WuI+Y9jeCvY5UOI8Qa6vEri1lF+mb5VJIuHNP06xNfIJFy2fLpaYUx2WY3adLefZ2oIFpY/g8Zme3KdFgFFnRBIE8WUIgVulQiJdcR2sIkUkjl3AfNATeFdIVCQDFBak1aPE8Qj8sUFknRErH2EmoDMYVh5VGkFY3gdu7hKZs7mOJ7MYyZ9UCNS6/V5RqZTLg0vkqgES1qcLJ3GECbXwgtcGl1kEHU4jM+TUYAebqKVRPh5epMuvudjShPh5BGkiM65mU2keYbYyJHl3zyQNLab6NW/ShTtMZQSHV6j7CzdFnQoMVjxPzjn4ANV+u8+IhVwZXyRRGWsFlbfYqPw5jrWfVOl1ERHbKkhsWtihwJRKLM1uoxAUm2cIhdNwPJIC4uINNufMmdmgSS/ROb4DKMhAEonqGTIrk7YDfaouTXmq6cw7SKYLoFTZpDsvm4zFQ626ZCaFVJ/BQGcELOJuTG4iGAXc3gZJQROGqEKqyR2GUNFyK1vzpTY3CJq/hNoO4+Y7GFMt4iHDu1siHDrzBfnYbQD+SYahUChmQWt+GaOSTJFCokjD2w0H1YynTFMe0ghKZrl28bbW9Eork+v0o8GVL0KC+4yNavOSm4NpTOG6ZB20L1h6z5O4Q32JTMdooebSGkSFkpcNlJ01mMy2Gap+ShlMYtjNIRJ0XyDo7BOARPEjbJJAyk1WgvMsEPaeQ2hFNbCE2TGDXuWWyKLRphzj6DzNbJggtAKI98glYq+6xHqKfON42RBE11cBCGxd/4C7dVvBKHM5i9m0gOMG6k3X0cIGMWz9zfVGWEW4JrfeQ2SOE04eGU+tNy0ub9dnyyNoh3vEmcRdaeJ8yZq2jf3mIzJVaL1P2Er7CDmT7GZW6aZ7rHsVrAzBcVFsBzUqIfGYGLZ7E13KdWOU/UqiOJh0tIR6u0XCIfXUa1TWMJ+fe/JKmL3XsMbbIBbJG09iZI2o6zH9fF1claOJX/1A8/kcMB7i9aQ1s5guJto0yNxGnc9T0kbwj7B3tNMkbgrn0bekuVJSxtMG52NELbPKI0ASFXGpLREVTpg2KROCXnDXh7YDiMdUJIFHNOA7jpi4TGyN+z7aBR78Q7TeELDbxJmIeujdQByjsskmgXQHC4dxvbmyIpHmNluZusYe3INOdlBWi4LxhqUVrmeBWwPL5OzfVZzh/fX2VInCBXdCDr4zk5oCTHr42vEWYKdX6J4Yy6YiBTCLoY0sA/2p/5So7XmT3f+B6eCMVbxENEHeO95p8WzaZek/TzywNnsgL8E3LOz2csvv8y/+lf/ip/+6Z9mbm6Ozc1N/tf/9X/ld3/3d/nhH/7ht32ddrvNqVOn+OIXv0g+n2dtbY2Pf/zjPP3009TrddbX1/kP/+E/4Ps+R44c4c///M/57d/+bX7u536O3/qt3+Khhx7i7//9vw/AL/3SL/HJT36Sb3zjG3z0ox/lN3/zN/nJn/xJPv3pTwPwz//5P+cf/IN/wM///M8fqJu9C6z1i1zaeZZpMERKg1Ploxgb30CZI4QNhdM/RHYjEupW+uMNeu2LuHZCHKfk9QJp9a9hGT2SUQf10jNECyfpKUGheBZTN2C3Swa0y8fopEOyvedxcwt4kWKzc47hcIBhWCwW52jphKi/jtW/goiHlE8cZZBAzWvMNgt2noZ4jKgcIioeu61sSfU0ht9Am97rCkECghve96nOSFSCKyTm9jchGmPnalD7/ve3sQ94XzEGl9CTLi0yqtKG3GHkZIIeDcE5hJENEJ3LsHUVUT+Bqp5FZCFJZpEpCzEVyN1v4RRO0w13yWuJI6yZuk06pR+2CbIpX+1e4+HaEYaZ4kTtYXyzuu+sZaZD5PAaWD5JYQ2NRE7GMBqSCkli5HildxVp1TCdCbXiGo3L68hLl6GSYd6IthWlHeyexl7LEzsR2P6NRehMhcYKNhG7LyKkSTb35B2Gl7eDPb4Ke+dACKz5x+6aWjfSARcGr6G0Imd1OFo4eZC65D1GI4nrj2CWhmRmDoIEs7uJHk9ACIQh0UqDUohmk7R253OSUQ8RT9BKIeL+TE3BAqf/Crp/DdMtcjVfYpqEeMPLRE4Ft3GG2KljjS+hnv5/4YUJMrdC2vwE5kTStyKCnT/maKmF4c+TC3cxw8uM/RITIelkUy61n2PBX+Zk+dR+ipy4sEwwvYrrO4Rpjs3gOpNoNva6JXc/gipSAd2wB0B72qZpz71l+g9bONS9Gv1oQN2rY2jrnWRgecco6RDnD5R33i03x8NbEVISxltImaJcj1hFdzibmZ1d9O7uXa8pmk16ZZtu2AVgc3KdUul2Z7Nh2tt35k11wqp/5PXfi5mxHGaOZs7gHEn3ReTGnzF1yvSW++TmfmT//ImVZ6NyCKkSxoZgtXkGNx7O0vKsP4MwC2SySDwoMBieI9QhJZ3Dq81jD59DbzyDYUoayx9jFGYMRjv4hqAmIszJVUzgRM5CVA1sRgi5TeLNE1UexsyvAgpUQubU3tzImsX7ea10OkWIO9NcHXB/ESpGj3cBjZ52MdLpvrPBTrjF7nTW3w+XDt+mDnPz+59ZNvguWg1QRg5RPYocZaQXOjR9zWa8Q2a42N0xVvIXdAtX6W6/QK60zKu9Lg9f/hOIZ+ntxcoK8epRlvwV6tqmsPUsDHuoXBFVWSVzT4HSqNRDORlxGpMXmvpknWLvPDvJhMJkh0l+FV9LjPzt6V2lTtDC2FdEAIgLRzDtPAjzTY2vHxR3G5f2KRRRuQ8uSvLDyoPehlInmDvfRMQjxr0UbS/RTXuUnQqWsBkmA/JWntwNJbCqVccuOhiFQ/hpiDL82wIzbn43UrNAtvBJpIox957HDAeI0gpR+SQdUnrFecw0pFQ5xPzuFsbLX0VYGUqbyFfOoUvHEUEbMR2Tdl/AW3qKOJ5gJR0abgKVefTiR1GGyWB0Ca01jlBYG9/Cab+MVzmETibsZX1ClbJdXGasY6bCIRhtcKyUuy1yfS/c2f9WOoZDwz5Q9XjHKIXdfRF365uIsE3YOkPaepxBMmFr85vo0RYVYZGrf4yms8BkPo89r/HOX0H9xX8EwCxq2H2BzLWZLp4mKS3iH3kKhdq3v2Q6Q6FQxGxMNtmb7tINe1TLRwizDL9yBKSg4+TomMuI2lGadgXPW8buv4JsngVhkN2YBAidYY8uo7OIrLi2rzR1k9SbY3d6DbXxNCDIH/ohLG/tfWtGQYbQGvU21T0P+PAzTAcENzZLu1GHgl++63lO/xy6v47hFUkbT9w1wG433KYbdbkYj2nmW+QwUGQYSK7mlzl2+ihIi8iZQ6gUy/TRQpL68wAYWjCXm2NvusPy9efxN36foS2QWYF2ltJwD2EFCdZqnu2SpudWmGJwonwSR3hInd6Y38zWETeDDZPiIWzTJDMdeqaJtf3n+IOr2MVVVOkQqNn7LdIQoTOS0glcodGmZLP3Gtlkm3b9NH75KPnyUcz2SxjrX8MozJPUzqIRzHtLFO0ilrQPsjZ8iOncEnC6Wli9Lcg71THduDNT/jZ9umEPjaYTdGk685TMKlbRRvZ22Lj6MtWkh0inmOUANZFIq4j2FjDX1zF2zsHeS0T5Ehfty+z6ZTrEHKqdpVtagXRI3ZrZc25dMtrjq9B5FSyPrPUEoDG2n0FIC5lvkNkeOgowkiHsPI1QEt16mKR8EtOrERseqVXCCvcQyYRk6XtZDzbYi4bo0QauqFDuOIhBh3j0NGI8QQD2/EdQlSWkG8LuyzOb5dyjJO7rwVNaQ9NrsZ6t45ku+fcgddsBHw7uxa4xTPtsjDcAiLP4RoYEjT25go7GCJUn600wR+eQSQfDE7h7r1Dx8uwFA16KxzSNHGZ5nmVpI/c2CdxFxmYJL5Xsbk/J1DJdErCOkR/WkKOL5FQR0XgEM1IINObW15GdLSzpo6bDmUACYI4dFDm2c10i1yHKYspO5V2rwx5w/8kMn6x49C3PETqD3osMt7+FYeXpV49Q8VfwXnwGdfkyAKO8hUGIIqbmjpgWMsy10xTCEXq8hRm00bktyLdI5h/iwugSQTLBi17hoYVPYjceQZl5tHG7c9YkGzMZr+OOt5lMNzBKJ/aP3dw/1WhiFZMWVjHtPFqYJHYVI5vA3isonaEMG73wJIlVZKf3PJnOGIRD2vYOQklapou1dw4djjAra0S33OfNGMR9hvEIgJ2ojZuf2W/nySg6FZqVCuFQH9g4/xJzeXyRnXCL/1NvnWz1Rz/Qe8+5c+jpK1zvPssKP/6df3DAAR9y7tlS85u/+Zv8m3/zb/jrf/2v89M//dP82q/9Gh/72Mf4z//5P3P06Ft/GG+l2Wzyr//1vwZmC+1nnnmGb37zm/yzf/bPeO655zh9+jS+//pC+IknnuDZZ58F4LnnnuPJJ5/cP+Z5HmfOnOHZZ5/lySef5IUXXuBzn/vc/vFHH32UJEl45ZVXeOyxx+61yn9pETrBHl0BrUkKq+jtTcZ/9HvE4yEIwbR2FaPzEp6Vwvd9BNdrULwlJYgV7SL7l6kkIdNeB9V7lsyvMR6dQ12QePYEwxiQ2ia94TaTzSvEKyvUl38Q3Y7pFzW9OYeuCKjkGuQMH9O0qY62Ef0x3UlCrmJiJ1vI/nVMp0bgNFgyyyzkmwgtZykQw1necwbryNIx1C0TDCUslLdwe8W1YCm3xHawTdEq4Bs5ZDKCaDw7HPYhjTngQ4wxM46YWBhWZaY+MBqSvvoqKWC7AexeAkMSRhOy/F+hsvc88toLGI1HmA5LSNskd+08R0oNaB3GqEeIoE2hcQI/6ZDGmnFqcy0ZUbGrJE6VVNxIqSNAtl+EYNY3TSs3M4aMR8TXLiFjhaobLKdXGca7dCZtsrXvI9+WJP/bvyK/tsR03kUi8S7/IdMgxvr73w8nTkA4woi6+/1ajrfRKgOdIcM2vIWzmT1dR4w20bk54vwtKQ2jPrM8oBoRDeEuzmZKZyitAEhUAkKDPnA2e7tooRBa8J28orSw9lMcy9Em2avnSS5ewKlrGF5D5OeIhj72J74Hbjib3ZreT7lVVO0EYrwBzUdInTqSDIaboBU66JP381TH64jrf4FVOYpufoQsX8QcbZOfZKir57GbRdR//H/TXppjR26Tk228xx9Czh1jb9SmPplitRZIjQwddPAKy2ityHS6X0UpPOZqjxJaI/KJhxhvUphskfg15C3qPLZ08C1/lhbTKSDF3aN4byKQLHlrLHh3pjU84EPEjTH5jTRLJjt1A8etUjBLdxzXu7tEf/iHd72k85nPYFePYAqDVGfk7iKffauTrHHLhqY9voroXQC/TlI9g917EXHl9/H9PNvxEM8pYoSD28Y+KSRdHbMX7bEUGQzcGqPSEvW9c4jRmPDbL6HyuwxFgfPJdXSW4RUqPPzJ/wvYXVApMoaqdAgmNsdeDMld+jp6OCK4US5zvoH/RAW92EJuP4ux/EmiwtH9FG1mOsTsX5gpEKYhhH1U+dC+03DqtrAqa4h4QlY5emCEeQDR0oHCPAy3ELnqbRv+qX59Ppqq7LaUyXKyi1YZxmQbbTcwRUxaPEycO4Rx7psEv/VbeIs1Tng9iCOUniNpVknnLuIMd0l6WzQXigT/4fdQvZnDb+4f/H1YPQoa4mmHvWtPU9Y57M0tVLNIGsw6kHniBCLXpOKV8DovURjv4rRfhephHOGAdGdqaLeoCtjDV9G9q0i/Rlx/ZF+lVQtJ4s6/n0389nmTcQlmdebA2ew784C3ocwCCMcgwEoCLEuRCIklLS4PLxJnCVJITpVP31DxFfupDZNbLSta4wzPw/A6Oj9PUjmJxkCmE7LpHhKDbHiFYb7KNAuIpEVN9chf/B1kJyDLJEb/NSgcI/zf/wM0zqDnPNJLL6JLVcy24vi4g84tED77ddSP/Rjp3McBWC2s0Y06NBEUNISmj5FE5OwGsZoySaZk0iAyygTxFIG4bd4FYN2SEtx8g3NPqKdsTzexpM2ct/CWAQAHAEmAnOzAcIs84EUJ2l8g2/0mc1GHSGkMcTN5jiBvzOY26sIFxv/PfwmA+5EV2H2Nzol5xi8+z+jJ72f50AkKssxqYZV+3KNszxwiFRlVp0qQTUhVSs5pICvLGNe/BtkUISR96aCVpmSXcIWJ8puztIFSoNyZU6813UJ3XgPADndRRg7t1kmKh9AItMiw4i7bwQ6GMJkPu/A2nc1maxPJ244GCXpY1/8UVEbcOEnXdMgZ+f0AlgO+O8mZeaSQaK0p3sWGIXSCPbyE2T1HahbR0z5GMkQ5rzvhRDpga7rBKB1iCovV0iEMAUu5FRKVEqcRDa9FdIsTlpYmcW55tj5XGqf3AvRHLBhzNPJrOOf/E+F//d9RSzmkniMbBsRXY8x5H/kjjzFey2Hn55mUjpPpDDtYR7RfxMxCstpp4sLhfSU+jST2lhn6O/S7r2BNtinaJcpBHyoCyzbQ0ZisfnbmaClmjp6iv45Eoiz/xhhuINIIPWnPKjHeQVRPoIVz11TRBynYPnwkWbL//6lObzu2FWzQueEgfrh0mJydY3u6gWVYjLMhFbOOL/OYl19k8fo1Btt/hme4WFxCmzXS4QbW9//PZCPJ5Hf/EJMNsnyObKFJLtig8MgajfgKxaBDuRVhTL9NZuRIm2dRZgkhgOG1mXNkNELGHcwsQk420KZPGhXQtdNEvZexHIFINFKliGAP7bb2084CJG4D3AZCCJQwZ+k9AdEfEv3BHyN9F8ffJmlvg+WQbVgYj9jQUuzbLOMhuLcrdZfMKoVyCYE8CIr9S0Qn2aUf9am7dUpmFY2e9de72KpvtTNKaSB0hrf3TcTVr6Lzc+jAIbkWkmx8A7thgZdSL8/hGjna/hJr2YjD7YtUetcRpaNk/THD/n9jrMq0lUF+R9Mb7OBIC7sVEaYac76IUwtw3SWEXUClIToO0IMByYVvI5pHUNfPIQoN4ktPo8KU/A88wsSdldd+m2qVCsUo62Ng7M8zD/hwIVRM5lQwi8so0yVzSwgE6vLl2XpBSmjWIYqh18fwXB7+pf8HOhxiDC6iFej+NaRbIxvtkJSOEJlttM6IhEliSUQYIEqtmUrsLXMEy7Cod88jehex3BJ2YY2+m8ORLmW7wtZkC8+0WRytI/f+O7p8iKjxFDDbwxCGiU4zhBSk0gMtKDsl2kEHITV70z3K0Yio+yp+HJOWj8JoA1E++RZzFc1uvE0/6RGqKa708W6xLUkMimaZvJ0nZPR+PpoDHnD+fPePKQibw8GAoHjoA713wyxiac3l8WVWPtA7H3DA/eGeLYONRoMvfOEL/ORP/iQ/8iM/whe/+EV+4id+4l0V4jOf+Qybm5t8+tOf5od+6If4xV/8RZrN250ZarUa29uzfNJ7e3tvenw4HBJF0W3HTdOkXC7v//6At4c1vobuXJj9PxoVJiyLOu2SR8HIYZ27Slqbx7AVtdxThN7rA7YA5N5L6CTE73dYLi4QWGsM+xdJPJvg0ROYnQ5mNqKaq2FZFqER0A3WyYtrOCVJlIRkwTKlSpVD9cfJZwq18wz1KMAOO9Qbj2OIhN7eRcpmHZlp/PwKiVlC69kiQdlFTCfHNNilZwjGk4ss+6u3GcVHWZ9EpZSs8v7fS2aVcrG6P7fKzAKyuAiTXSgtg+3BwWTlgeVGVoK7ZQwDIC4exbLyaMO8Pc2dlJiORrgF8EsMjTE9aeCMLuBv/gl2p4+IRhjz/2eiaRmz/iSmOUEOXiNbPENcOIIHPCUzXh28zKK/xCgZU/dqXBtcpegVcKRHQ5hIaaINEzPqokdXSawCV9Um/fQqy81Viu0XKae7DIPXEIUljHAHJWabreaV6yxcN2YVzDKUaaJzc4BAWA6pXaCXtDGkQT3XYDK8RD8dYYo1SjpD3iW9hJFNYe/czDEt6GN49f0NbV1YQgZdtDRR/t3Tq3kyx1JhiXE0ouY1EPqtHYIOeJ2JGnF1dBmJZK14+J4jjo2cgx6eZ+opdLaBW38EpMRIh+zFHbbjESs6oapNVH6FaPH7uDWtqgZ0YQ4G6+DkqbsN9O6LGEjs4Q6qOTPx6dIhTPcQRVsTvBITv3oRtTSHLQN8T7G39wxF22AajShW1nCLy9i6g1VcomR6eIbNtdE1lgsr+2pUVbtBvX6Y3s42avAM47iPoxR+fgKjC2i3Qpxb4UjhGLGKcIR7MynIdzQSHjiafXeSG6ScWDhG5t+7yoqQkMtiThSPEJLdpuJy87tRNMusFdZIdELFuuHYSYboXiDJJgS9PQzX5NrWn+DGu5STDnNzT9IzTCrNj2DGI5RhY6QTnNE1llWMdFu4pss3976JK10ebZ6gttlFqeto7aIkaDVz1lU6Q6cZ2cqTSJ0h7AJm+QxrV14kePbibfXReZ/tpRyOMaQxGOFkGnpXMY0cib+IEGD2XsboX0EIjRIWqcwhkyliqTl7r6V5W3rxAx48NIKkegZZOnIjRZRkqsZcG13FNCRFJ49r+JSt26OaVa7JsH8O1X+Zy6qOK8rUmrV9Jy6jUcZbk9CbkuFgliRp2SGXSrzJFqJ2BPPFb2NUbOKZrxnCNZBJj42sTy/qUc+36E+7zDVPkMS35GoVgq3gOp2gx1ymMM0ihfwRCv4SWetjCKeJcBtk0kWREaYD9rb+FJEpmirELB0isau3KOuEZMVDdyjrHHDAe01m5pGlJZhs05x/kpAqlnSwhLVv7C6rCLf7AobXIskt33XNYaiArHeZmAA5HGPkl0itAtfTASLrY6YRQa7EMzt/jNKKj1pF/M4F/GkXQyWo0Q5ZYCK9Pt4TRwm7BZK4jGg+hJxfIN56kY4Xk033yH30kzj262vbglGm4JeRKkZUTjPnNtHlw0RmiSZFipUShjDRWtGzunimh/cGldC63cIu2AghKJrl245tTzfpR7OAGd/0b1NXOeAuWB7Kb2DkGpBGqOIi3Z1v4sQDcnYBy8ojggnqxgzXnl6fpX2pWKiVRUR/iJqayEoDUaySUGJYsjjfP8fhwjEqVv22lOASg6P5kyx4S8imwMHHigckZhG0ojRqszz3CAYmVS3RWUBgV+i3TmAZDkWrNJthi5tKrhlysoOw8tB5CSlSttwqW9NNco5P0athCpvILnKr69ebrcf34m12pjsUrDzLubX9+XqmM0Zpf7/P3ZYibrwDSUCmM/b2vs1GbgHbsDleOnng7PhdjC/znCqfJiO76/rYGq+ju5fQkz1MLyXJLaFNBzMZklg+vaTHbrRFkioyrUnEmDhNOVQ8TNWc2Yu1rRimfQI9pWRW9u0kYbLDaLxOfrqDMx1CfRGGlxD+IsKvI4YjWhzFifJY21Pk5jZ64Sh9M8GUJgGKilciZ+SIel8jbD+HnOxQ1BoLiXLKiMkWeFVib4m4sMIERcXOQ5ogymuIwTWSWIGRhyy98V5C4tSx5p6gmZ6gb3scMvI4wiMzTQy/hg56UJhDCwtFinzDOzJIu2xONshbeRa9lbvahg548Gi4LTKdYQhJ9Q3f3YyZAp5GMUoHVJwSiQpJlWZ9tE6+XMQSNmiNt9EjN5ToZIyxNo9O25jFBCu5jM6fJF3fQ9WbyNRkKTWYuJrGxS72soXItnClgR7tMK4epr0bomunaNkLiPw8QfQ8najDeOywFE0oD9chyzBOHKGnY9adMnYW0Aw3KBkltHdnECvMvhPtYJeSU2Ipv4ghTYqdXWJATUOy0io0qihc0vYULMnIcbBkQs4qvanN8sA+9OCT6phhOsCW9rt2iop0yPXRdTSaaTrlWMnh6vgqmUpZLaztqxTfpGCUWCuuEWcxVaeGGfXQQRdUhhhtoZ1jqDjGzFcQVoBKAmRvQrFe5GO6wsSyYfot8hos0yfO+ci+Jt58AcN28aJD5J7dmKnv/fjD7LVcNtpbrCw8Qb1+iNRvoYWFXZhD+D1oHCeeOljLTxH3ItR4AlJStIokvk/FruEKH41Co+4Y62Hm3H99eo2daIt2uEOWap5sfYQ5e+ldte0BHzxKuliFwzhaEbl5lFNmqodYrgNCMPnoQ1zTHRwjz8p2EReN3HiedD6HUBotTERhnsxwIDeHIX3W/Cq93W/gWgWmtScQ5VNsh9skvWcoF9Yoihzm4AIuCoRFZroYacb25Doj6ZKaGbUbwfB+NIBrfwLhGBn2MYqHUN4CStpk808iwy6ZW0VJm3E2wDdzHC1VSEXK+mAdY7hOrDSkU4x0SlY7/ZZO8YGasDneRAhBySmy5K/uB4AdcMBNUpXyF+2v8XAK+HPouwScv59IIZlTgktZn099oHc+4ID7wz1bZj7zmc8gxOvS31/5ylf4tV/7tf3jf/AHf3DPhfiVX/kV2u02X/ziF/mlX/olgiDAtm+XPrdtmzieRe+/1fEwDPf//Wa/f7uIByDY5WYZ7kdZhBCvB5sKAVJQTULqliabRsRBSHo9JAXMT2lMNYF0TGZVEYYFtk8QtwnlBBMX6ZZIJx0mCVCvMNnYIXfmNFueSWHUxV87SqtQwphuMAlBjrrk6nNMMchnKVY8QOy9gNHboeKs0FNwbbpNXicoK8ccmrS/i1k4j649jBlsI9rnkG6JXuEY22lGFvapOBXKNwyyo3RAZ3AeMwmQhUXq7vxtG1n77S4kSf1hZC1FS/P2Y9+FfFjq9sb3Q6oQIx0iOhdAp6jGI/uppm7DMEnys8XVflUF2O4Udl9CS4mYf4yplbHX26QpbTInB/Qh30RnGWQZaIHaeAHBPNLOMJa+DyVthJYUkaTRiEhIpnFERspz7Qs8bpYIe5ewTBertIQOErJxG+wL9IIuuDavRpfJVIeqZZGbOKTCx8zN0Q8U4cdPUr8+xK1aCBKy1EOSoM0SauUTaOmwGe+xM9mZVat8iG79GLHKmMZTjvpj8vJubWIhTAuSDEwTpLnfrqlTQyx/ilniuNtdfKxoD9KQzGvRsGf/vd3n9aDxQZXrje3Qi7v7kaoqWMcPhmS5eWLvOxgAbvxexRnJQpOdzecwvDJ+3mJedIivXySabjHXeohk71Uyfw4z6KKWvp9Z3Ofryl9p9RSyuIIyXIxsguVUkAtPoYVBWj6KEBCXjiNKjzN97Rrpiy8A4K/vIh89gtHoYLBDH02u9RBJmDGe7HCt2mQn6HI2iylFU6LKEdqRx6qff70NlMKMu0jTxhJ1sFzUzrfIsgRrvI3lFBF2BdMw6cZ7bEw28E2P1fyRO9Q2Pqzc32/9+3fNd3Xtt/it1urNr/0mfxeOhRVfRl1fJ+8UcOc+gkZgxm0EGXQuABmq8TCVGwaT139skHo+5ze/SawFdrJKKsGQDiOvRLL4vYyFSTlqY+y+imm6CEOgoilGsEG99TBbYY9e2EVisl6tU258hMzukl7v4VsWyw+fZqeoKCmPTGSo4lGM3Dxa2ihhYdxiaBE5D6vqEKwusLF7gbmTTxHkElynAkogpECIWfubYQfROYcwXURhafYtc3JYSXu2cevP7asrfFA8KN+C+33/e0OibkRqCiCaXqcZ7jE1HLziYeq3OM7HOiIjI/VqbDaOE+kB7c5LNNw5ciLFFoAUeKfzZONvgC+w5w6hdq/ihhPE8sOk4whjL0K/+Aqq9BDO8RZmzcMKX6R7+SrCr7AVByi/RcM7TDjy4BbFBSEFYRbiC01SWCARFvb8kxjSRKqMzG2RGS6BGnNldJluuMcxr0Y8WCc0BJ7lI8RMWYfuawjAzGJU4/F33ILv97iE+HD0qftexge+DSVJ7SGM2kmMeoViZ4TIYoyoy7H8It1sQnPneUxlIvvXMHNXyLRGNR6ZOaplU5SRIzMsEjMivPxVpOHi1Y6RWGtsh33S0hI+CUGwhxsHXI4npIUc+cIidv8aatxDVpvoaIHsytNkWQHTNNCVJlk3D0oQVgv09A7m/BKv+mOaXGdFn9p35jeSIXK6hSitkjYeQZk+N12HvJtOGwLm3IW7toKBvPNbeAPHcPYfo2WYdzyzB2WMv5X7VRYhAClJag+TFdcAaOsYdr6B2P02WfsCuSM/QiwsEmZqpGLvRdCaQfwKV04WMaMCyy/tYtg+9twKrBRJ0xgHk63JBtVyESvYBWGRuM3ZJqawKMmZA7IV7WIEW2AZqDjD8JvMaYk5vko23EYbNt3aCv10gqUVMm9RNKukuXmsloIsRE3byPU/RqsM0TnPqLpCmqVsa43fehRX+uS8GnHWRYUdykJiT7oQj6F+Ci0MlJkjMRx2pztkKqUf9Wl4033H/258S4q44usp4oQAnApIic5SEqcIaFKVoMkQ3yVrgfeDd9LvH7T31xZvrtpy016pSoeQhSa6cBhj+1uQhEwLFTakQzveJW8W8EyXYRKTk3n2Jns0nBYGJv2kx9XhFQDm8zE1u0EQXGJy7X9QHG4i8guko00oVWZpocJtlLeKyp1C7wjKWZskDFFA/NouafOzUKmivQYVaWFFbTqWhdSaTBgEAnwpkLvPz1LZjzaxlopUnQYpGSq/iGtXIWhjTvtkpkRnCkOHmOv/De2UieuPknpNoMltVh1hkbSeQGYhqemwPr3CIBpS9+rMOYv7dvyN6XWSLKGbdak4d1eKfisetD5yNx7kst3kXtvREQ6rubsrciz6S9jSJlQB3WmPVCeYpkkpCXDRWOLG2llAsjXCXjgOOiYT89jOy8jRJcT1EdbxeahXUVqjttrYgA0YyRzu4hzSdhFJTDbeREsDp3yY9ekuDadBXDxCyhB9fZPJ1T8hzDWI6ieI0gAZbJPtfZuCUgTNhxHlZaRZIHFKd9Q/IWZ7soXSim7Qo+gVGE5HBMaYhmsjwxg1CIinCs0UhGBXDtiKbOziCkvFJYpm8V1rlxnZBJlOiawCISmu9B54Z7UHrd/fax8XAq6PrjKIhggExyrH9+e17wRTSAxDkmUZtjSZpCPCZKYP34na5P03OqaIWbDhDdOItnwy08NsnQXLJosWSPf+CFU8RLJQIu6/SkENMa68hmsWsI49hlQCwj6irDAbh7HPnSNfrOL7VdzQRn7iJMJ2IHmFYL1HqXaKq8Mu7tpHcOIeMmhj+jmwBYafYgTrpFfauIdOk/gFpsLm8vAiWX6ZIA45VspzbXKFcTymlWvRtG9XA5+kIwZRn37cY3u8Td1tshtss+AuvSNF+wdx/H+QyvJ+EhOz4xWwco8xiCfYnedZb58ja87jHlljz5iSdPskwKi+inO9A7aDIJs5MjYfJjEcjGQEQiKFwhteZ9zfIWWb2CojC2uoa19FpFOiegercBgGV2fjvUgRQZ/Ur5JIE8FMcbObdNHpBHuyhfLyGGkCpoW28vvPJrOKZFYRqWJUcJXtsMNEa0puiUP5w5CLyWVD3GF3NudvnibJH3nLZ2tIA0saaBS2dCiYpTsC0h/E/vpe8t1ar3fDG5/5S4PnmKRjHutskBUP3Rdd03npc9GcIFQExttTo/ww8N3+fh3wzrhny8znPve5fcntX/iFX+Czn/0sS0vvziP+7NmzAERRxD/+x/+Yz372swRBcNs5cRzjurNYScdx7nAci+OYYrGI4zj7/37jcc/z7qlctVrhO5/0AXFfylI5DQV3Jp1aWmF6ZReGr0ISYRQqiNYcqtsHwC5YJJ0/YW+4jl1aoXbkRzC8x9nYDOk6LqPxBmfsEtpvIoIJLbPOxfQKfUKSUQSvXKP+iUcZtb+NDHeoLn6MBgtMq6sUyyW8vZcgHkEuTyIloSwgcy56qkgapxB5H7l5Gc91MOUIyi6MNsCXwIiy22QkLCSSVrVKwZ61p+ztkfZfxBGSfPtbVBaeguZZKH9nccsHqX+813zY6larFWDagY2noXcZcnUwXRBdqH/n8SlIAqZTgWdOEe4NA4IIaBoN4mqKma+Sf+h/wSi+hjIq5AMJRRNhg8h7GL6DWSpArQiGBdGIQnuPSdzlcGGeK/kck3hKy2xQ7W8TdZ5hJAwMI2VqaxZzEq9QpBwH9II+QRoRl48xsUA0TiODmLFfIuo9R9C9QvHjT+H/6f8BKsN/8hGSc1eRu9+k4n4MynXavS5FYzbe+TmbxKoziAZUpEGjUiFnv4kySP57YdKBXA28CkortNYYctYm43hEJ+jgWT5NvwnjXei8DGgwp7D45N2ve7fn9QDyQZerViuAysiCOok5wdWSxtU/ww/aYHjw+P8NCnffBARIph6Jb5EITcddRC4aJNIhNTRONsDP+4xxyIVbqNErlESEsfgkk4LkwvDiLKKvuEbNm20mxplHEE/xty9imQlkKRz7Afz86xGn40jDYIiUM7UBkSSkL23SOVai8NQPMynYNBUUg4g9J6NgZLimRf7y17HSGGe6TvkjP0e9NGtrpRXd618n3TtHBYnVOkXfr9G5+sdkWZ/5wiLlShG82fnru6+Ry9tAhpnLqPu3K/l82Lkf78b7ec93c+1k6pEW7z5vM4seVv3u1w59G8O37/i7yHvYSQ+7uAKkkJ+lnmV8ZZZuW0hwCqDbUF++4/eb5nFCOkwFhHrEWus0GSkjBIXpBdr5OuXhFUzTxRQBhrDwcy6HcmuMGqtY6QTPsJlkASv1JawrF0kHYwzbABQyCtCvXaWnNYXjJzlay5NpD/OGg/vUsVCOCaaJvSBJgyuESQexOse2kbBQW8bvXga3DI15cAsQTUAkoCezRe3qE7i5BkgTdp5nNnYHsPjEO3tI75L7/S243/d/x4y2sS98jdHO8xQapyhUWhRuvA+DaMD13jUUGa3cAjL12CvP4Vg2ZnGZYmuVvJ1nmvMIzDHD9gZ+YxnbE4jpNvSv4q2dYJg7RSgG2KeWMXYnyO6LmLkm5nCMs/IkyfQKqVfHr1VY6+WwvBQ8EwwJmcLMOzxUqNO79G0sadJY+zSmU4brXwOtQAxh5RNcHXRwMwNbmHTy8zQbhyjUjlPMzdK4YeUhvDEO5PPwJu/9vXA/xqUHifvd7z9sbVir5GD9eQi7lEyPxaWPQbwLyQSGHTIzmcVk0YZgHYIO5JpcylWJbAtdbOB4ZSw1pFqt0qPK5jik2NskP9nFCLs0lz+KKK7hGjliPWFjdwN1/QpLpbMQOQhDoXMhyrmOm5uSrr+C/6kfZtw/z8QrszvZplJskTkB9dI8KAVXvgnpBFIB9U/AHRtq75ySOkYzqGIJi5p/d4c0uP997Vbud1mq9RLcdAsJe/SmZfBLOKsfwy1UcI99AvwShAJGPmkWs5FOSCcTxr0OzZVVQt9ic+8lcsWTlOUabsGl7FSoJRuI4CpKK6Z+hiwu41s3HArDIXRfmY27joS1T0IWQvsV6F0A04HcAnvhJtnu05DGlA//CNW51dnv6zfKPGlDugXCBL9Ks9okC7vUZYmqW8a3Cjimw/XtZzC2nyaNRlSKK5heDdpfA78B0oLlT9A3mlwZXEEiKBY9Kjfm+MP+LkU5Gxu8vEm9cOszK1A881dBKUIVIMMOVbfGfP5AVe+teDf9/n6/M2+LyinI2+jdl1DJLrlpAo4CzyNJ2pTrx/DUAr7pM+fPsT3dJsoiik6RRqWE1BBPBhSZ9TvLEVwJXyXqPo8R7+GJhJya4i49BoVF/PEO4+ELDOxt0uOHyV/6c+i1cRZWCSrHmeYsfFXDXjpJSSsWO5ex0GSOTe/MX8MMB+Tzc+Sqx0G1ITVm649KEZwCejJT4QnCNtVJG8sU4OWh8RBc+G8wuAqmB40VqJ98y6YZxSPSJCRn2URiTLHq4NzY4Jo36vTDPoY0aFbK5Ox35szxIPeRB7lsb+S9KWuBBRpcGVxmd5oBDgtK4I+v4pkuXrYJc4/M1pNCw9YYAN3fwXxkHjE4j7SLxPEeV464JEnMwhNP4l/axl7fQWYG0q9hNooYQRe5+jHczjni6VVWlz9Co17GGGzQ7l+AnW9QLyxiOTnE3FEmWQB7r+DakqowsGRIIRrgEUDmQvOR22qSqpS2LhOkAba0CdIpubzNeLfHXKOA25llGPFurveFYGBLijfmlm7epp5/l20ajWD9ObIkYCg0u+UlfOlzonpy3zb6IPKg9vt7KdeGMig6s2eZL9hUvXdXp1zxUcbJmKJVJFYxI9FDo5kvNN5GPylA+dMzx3mvxuTFFxkdK6NzPjuDXcpGCeWaFCOHzFQ4tRWch/5n2HwG0gDdvoyzeAYdbTPNN8mr5zCf+xry7EdRMk/RLpLYGRTK2E7I4Mp/x0gj8v11ZGhiBFMwEqxGDkbPY2ZzyPlDWJZJruhhSQsrp9BJTM62CcSQcvXwvv0IwIslXbaxk0UMEypOhZXyErXKu2vXB6mvPUhleT+50Ntmmg5IVUrRhPXtPyVKAqxgj4WPnKawucFQCKTt4EUZ2cYOuniS4pEnwKuBV54pBV9/BdBgHWNSKDEezJSsa4UqrqMIbYW2bIpiQrFcgNibzf8vXyTRAZZIaBZrKMuk7tVRWjMdvoyOdrAMgX/sk9B8GL94u+MjKoP1ZxkOr9FIJvhzjyAsSb1gUR9sgCGgPgcqhXhzpjxYO7b/83bQZhKPKbsVSk4JKBBbY873z2ObBkYupepVuRvfrX3ku7Ve7wU32+a5K9+k5dZYHH4dDn0GK//BO3st51p8Q0zx08v4rac+8Pu/3xz0wwNu5Z6dzX7sx36MnZ0dvvSlL9FqtfjqV7/Kv/yX/5ITJ07c03Xa7TbPPvssP/ADP7D/t6NHj5IkCY1Gg0uXLt1x/s3UmK1Wi3a7fcfxU6dOUS6XcRyHdrvNkSNHAEjTlH6/T6PRuKcydjqjd+Tp/14ixOylvV9lEbqB3X4e1l9ByoQsyyBViDghyRQqmcl1Zypmp7PBNAkxknWM3GvkJm0GUZ/zoz70+pxe+RSHG09h9naIX+swv/ww08oCO7uXiaMY1R+hQoFbO0nm+MTeKcxpnpgRyXDKVIekcUBfSNJEEo32KLaOMFBjtsKY1LGoxxlS1In6ATIxZmlLDBunOE9TSixhEw0hupEC0wgy7MzCSqeYQcBwMAF1lTh9cweG+/1M3i31t7GJ82Gp263PwhhcZbh3BTce4gcRKrcMnkncHpESk+kMR3hoFIPJJdLOOYq5OUT5FK+MLqA6e6zZHjVlApIs9kj7Y1qGj1lvMNWatO0DEQiB6TJ7FwpnMP08yj9B2guBECvaQ4wDTDxEf8pCYRkpe8STNr50SbTHRGimaYYsrXHd9EhTk5a1QN7M0JOEoUyxszlyqUVOZhhZniDN0FpBptAqBSHIPIN4oYGtJYNuhySt4Ksyo2SKKSxE6FCmhSV8HOkSDBXBXVLAShVh7j2LiCeo+inGbsLl4SUyMlbza+SNIq8MXyJMwhtRZhmlaIgYTmcXiDsk7lv3m/v57jxI/V4IqJVsRue/BtEAr3aceW8NRyUwGTMNY5CarNclit683GIYoKcJyTTG2gwIlht01JCWyph4TYxgSMVaItMxTuksYRKhZJ3uzmtMgwFDUtJQoHM2ioyLo/NkaURz72WaZgUpfPQoZhTsMIj75MwcFaVRmSYrFYjna7huAUZddl98gXYak3/0Y7itZdbTr6Flk3z+MB6SuvEiWgUgq6ShwfV4B0d4jLM+We8ik/4OQztPM/UYbb1MjMnEa2Hk1ogmBkxujNmRS2c6xDIsYhPa0/c3nbE9uQaTbcjPE/t3OiC9V7yf78Z36vvvxz3fi/qIYUA6DO56zBwG6Pbdn72cxkTTuyjZJgrhHWM0GiP9OnpiYO5tQhhgICEekkUWOBZxe4RGzaLChYXQAhGFWEaVYdjncGWVJW0QWBtMoilEIfPJNhXtkeycY5pfpNc6QzFLiQ0Pc9BlNdjAGu/B3OO4UYkoSoiidL94aaJI4tmcKtGaZ649x+hGhGrDnsOIU5JcAel7pJMrTBzBcP0yraOLhG4ddxwxFDWIIN3bZEtu4aYTasrBnvsECIPIXiNTPtZ4457G7veaD+Jb8CCN+e811mgXK0zJiQIyAT1JaN94H0bhdcxrX0erlPHCUywXT+CVctDIKKgq0UgTMUIGEdMsR1Y9w9TyMconmNQuQuUwtog599wLKJVR9KscUgqdZOhhCIU6oyhi03CYxFPWe1c4lJ1EpxmGO8Ia7oLdRA0DzGRC1ZxDTneJL32dafMxGExAJTDq07fn2I0H7E17uCJH3Z2nYFWIA492MKuPoIjlHp2l0TSXUG/y3r8d7ue49EHxYej3D3ob3uRmf+l1ehjtnZnhmwDl99DeCaTeIauU2dz8C6QWLDhzyPZ1QKNGl5mWAnLBhCyc4LpzpM4c1zs7NOQS5XwNt70JqWSt+hhT7yimfYihsNiyXiCZvkAmLC4rD6t1Gme1SDTcwUuHGC2HaW0Jd9pBmgv4icAe7CDmTfydaww3rkD5MAzHkISAQPXHpNP3VsHSJIfm7vOw+zHfvx9znbeDEJAv27S7fWzh3kgNaeLmT2FWpojxDlNRIOl2SaYWILD8UxD1MFpPEGXfJNdaJu/UGZRT1KspvZ3LVCt/lWAa0xAuo/4ujAN6cYdxZjEc9Gjl5xlHE0poKsMpaI0wTIK9S8R7LyGkQcmoIqcdUtsgdkBPA5SUJN1NOvnxG1LXOJitTyOCDnh13KzEsha42y9j6Guo5qMMLUU07KOnASaSaNgmyHIYCtJkAmiU3yaVmjCMcAyHl7fPc7J4Gq3B1SWMZIIhJGaYpx2N9tuwVivQmUi0ltgUmBcFdAjt8MEYL+4X70e/vx/vr9AxVu88Io3IKsdIrbfvHCuyPJ3eBlESUM8vUHDKqCTBqB7HSXOYWlE2y6jQYk6sEhkhbuYx3N5E7j6LpxWV8gJDaWMaHu1Bn0y7lLRNVmhA7SRDfwG/WKe/t8766BpyuEOUT/DrReSoj2iU0I+fJtu5To8eTbWAHfcYDnoM0wETFTFe+gTz5UcIRJFgpDD9U4jpLjhlkhGI8YiLg2tMkylGMsQe9cibBSjmSGMPdxrDNAaRkgQR471dbNx9tbI3kpGSBoJpMqXslhn2QgSz9VGZFqbwsYVDMNR3tQ29ZZvfZ3voh2Gu83Z4L9pRkdGN2wgEFbuOrQuYyQiBwFcKM3ZJYkhFl8gcYaSKxHJRkwkYBlbeItItRO40VvkEQ+Ew7rbpL5YY+xP8hmbVmKdoQU+NkHub5JwiMhPI0kncxMAKHXqdKdZwj04wxiscxjIMSu4c01GPjunh2S3ktE2teARhNNgdXGISj6koC9s6hH6D1kiDRaZigiNdNpJ1htGIAj5Zb5tgGuP5Np2KT19G5LVDOSkQpXkMYWCGuXf9bbDCXURvQKJjBlGbqdFgoKdUdA/rLdQW328e1LnOm/FO+nhJNYiiHXzLJ5uYtCfv/jtvkScIFGCyYKyRkWEFOfbCwQ17j32HItLt5CGKaCd9zmU7yMwnLUimFzpMmi2ytcNEJZ+wfZVDqcR0qkwLBcTOHl3b5s+mY84Um9S3riNLApIA2VqiGXVQ+RJYBTb7A+JpiJ1FhOEUO82T9XuI+VOMwm1CimSTKdW9HeYPP8ow8ak6NeIxxFNNmIZUvSqDXnBHW8/LVSIr4lD9OEma4GeFfdvBvXIwx79/jIOI4XS2hnb9HL7bIo6ukbg5NuSQempw3FrECFKs868BkI1S2qoJE2AywutdRFz+C5AmKrUI6o/RKu5BEkGWI1QVav5xJsE2kbPE+SCl5R7CjEfExSMMpgMsZaBFiXnRgECjgTRzCMIJA+mRmgtkE4Wx9SdguCTFo2hpIlWI2d4lU5CGQ5LJmHpxkcHuFqKzB4ARd1FeC50lINrEeg6ASAe82nsFpRWOucmJ0mkkBv1gihG5BFHKlthDObevd+/3fOXd8N0y1/mgufWZR2nM1zf/nI/as340sZdgHH3gZapY88BlXjz/hxx23jpY5MPE+/V+vZ2+f8CDyz07m/36r/86v/Ebv8GP/uiP8p/+03/iK1/5Cp/97Gf5gR/4AT73uc9x9OjRt3Wd69ev87nPfY6vfvWrtFqz1C8vvvgi1WqVJ554gn/37/4dYRjuq5k9/fTTPPHETHnhkUce4emnn96/VhAEvPzyy3zuc59DSsnZs2d5+umn+ehHPwrAs88+i2manDx5by+01jwwg/b9KosZ9lCjXQDE7iXE8pMwbpPpHGpre/88FZvkFo4S9l7DaT5E4dLvYU77LHs+unScSejjJCFydwe1vYna22bIKpPzfQqVCgvzD+FfjlFnjxKPLxH3LCLXoVw5Mkv91j9P0r1KPP8o50dd6pHHjt7DHV7HNg1sVed6VsBZfhKneJjtcJOBFCjXoODVaRgOuRspQ25tx6mdJ8y3MOIxOBW0MNF+62219YPUP95rPmx10xr6hskwDREY1OcfwcsdIrFrRCrgwuA8qcpYLCySNwsE298inewRDa5RtwukWYbUsDUJKFWfRCcpanrDCSDLQN3eGJaXIvaem0VmNM+QWCdQZhFunBaaecamIJ7sUJv/KGHvJYxLv4Pn1jBKJ/BXP8U0GjLO1wiTIWY6JUZQDU0OjQVlfwXD9sh2J5Al2EBRlbCKK0TVw9h/cQkWHiadL7HjlUicDq35OWx/Aa3BER4r3pEbjTOTgK8OroK0SEvH0XdJmWYEe+hJd1aF3kVG9eME6SwtcSfskPNn9dtvCQ2J08QqrSDiEapyHKXe/vN6EPvXB1quSRs92UNrEJ0LeMsraKnJDv1VjL0XEV4ZJdy3dt675Zg1jhC9EHvcoZvt0l47Q3Xp+wCJNbyISiWqUECEQ7z+BZxom0lxEUMaTN0JUkgm8WzhGpRWUXHCyPW4GqwTZCGmtsmRkat4aN9jY82j275GsXWalY2AtdYKSXGZgtvi22mXSWmORukonsjR9NYQxw2M/mWS8iHOT7cYxxMqbpmyWyEtLSOHPQy/gTm4SPHKf0dkE1j7FD3pULylnnPuImW7giVtTOz39XkZ2QS9e26mBjHtI5bqKOPeFFLvlfvxbryf93w31xZv9bu7XFegMdIRb5bdQgiYujZ9IyQyDIpqSrl0CJmeI7Pr6Pmn0MIisaporVifXqEfDSg7JY4ogbX3KqdEyvG5xxDuIgKFrA1Q4y2kaeKNN9HdS7iFBS5GHaJkzDejNkWjzNksoR3vEk0C6F5lMjdP2TBQrToiihH9IdXNMSysAZDDYSPsA7A92aFqNXCcCf3lDlPLpVB9DPf6y7ilIu2dHo0jJqK+hO5eAtujKxSb410MIbD9CqU4hy6tkUp/Nna7LazS8sy5uHLsbY/d7zX3+1twv+//Tsm8FrJyHNtwkMV5VNxDd18iLR2hEI4I4gmpVpTDEbJgMe+sUqn5bO61uTh6jTiLWXPBeC1Brj5EKi22ojzZkU/S7VwlXygRH11hu3OZZjnHwvYAb+4sWsZ0Fj5Bt1HmSuc5rCTFVSahDSOrR3r1j/GdHM2gjxRnELaH2T2H2HuZbP4JCIZQXiXa/GMmpsPma/9f4tZHyFt5VguHyInZ5vKtz0QjifylW//wrvkgx6UHkfvd7z9sbaikjawcQfSvoHNNUrOIRkKxyLXpZVTzEYTW7NoV5vIheryHzDcpoeiP98jVzqKKLf4/m18lRfG9c5/keCYQQZ9B0EEAxvIPYGAjkwGlYEAgUkZaU6paXHl1yHZkUTZiFltHsaRJvPkiIrdCaeJgXR+w5h+nZtcw+7toQCQBqvkoYrwBTonEqrwn7869cr/72q3cr7IkxLzSucher0/Db7LgzgIXTKOG1XiSLHuGLAoRe88jlv4KCknsNFBOlTA9x+InP8KcY+E88zVKQw2HF9g0beL2Hlljju3pDvXyUaTOEI5J1nuFdHfMeusskVFmV0geqh3BSyKEYbK7/oeYKsVHEzQex178XjSCcriOUT2OiCfYxSOk6s7GSswKPTdje3KNgl3iUBIionDW50brWNWHqVYfQicRngZVO0Vm+Kh0guheBL/OSJrsTXY53ztPolPOVM5ALsXIpthGjhXv9RRxb3xetz7DB6VfPei8m37/Qb4z1ngb3V9HAxLQjbevuDvWmtgpQRYxMA3sue8BnaKkSxNoJzuc772GISVHS8fxxEzFS4w30VGAaRrMpQnl0gk0mqN2hYEKkUd+kItBhwvDizw2vEppPIdlu5j+HHHRYzc3xjx9gmK9ROOhx+n+xW9iKoV99jSxThFWiY5lMpgOGOYaJOGYkhXi27O5TmKWoHhDOVCDGe6yNN6kJwVjt4HjzaEzTVZcI8MiXf4+DO8F0nyDF5IpYfcc8/n5O1Km3URicrhwjFiFOMIDLfc/AwKDglGe3fpdPOMHaYx/Iw9y2d7IuynrbrzD1nhrdp081OwmyzfGUa0TdHGCSKak5aOkKuWq1WU4l7As5qikIey+QHbhGtbJj5KWjpMhkLZL1qgwNQT9kqI6fwh7Z4QMtjFG2wReBat2jLB/jah+CmmXZ+tLfx7lVYhcHwyHnckuVbPEUr5Gv/YwuVaOWOaI9ZRBronlV5kEXdxrv4esnyb2Xp/vG9gUjJly2WruCJEX4HWvkY5fQgNZMceVZJM4DGgbJmf1Eyy4N7KT6LtNeTTb0SadsEPdq9O05t/UURMgsavY+RZm0MEvP8oeUPNqGFgPdL96UPv9vZTLlwXWcjc2mu/6LN8dtrhpz9Ncn67TDbsU7Dyr/mGkeGvVusjU7AS7GJHBo6c+TuFQg76Z8T82XqacO8mJ/muMlMAcXkeZJiMDessPszf6NlpNkYefgkEMpXm6jeOI6WWsS18lH25Trv89duceRYc9xOLH0FfPo+IlhnGNHdvDGq+DHlEoL1GZmBRX1pAqxuy9xkMqYVpawzArd7Xr2MLDNjzQYBvvTbs+SH3tQSrL+0nLWcASNqY0cKRLvPgZGvVdZGdM79v/G0Z1hYUXLsz2sG7h1rbJsgwrP49IJ2SOz/XRa7DzIiWnSC2T6OVPk819gt3RK7w6ucZ4eJHHmo9xqHSaSTZkYpp0nCJGsMOZOMZovwiWT9cr42IQqgg77mHd2O8AMK08sb9EJlwor3B944/pmjaJ1jjxiIJdx3SKEI3RjYcwRtchHZH6j71edg0pKXvRDiIULOaWKBgVKnaFYdhHCoOiVX7TfvDd2ke+W+v1XqA1vNB7lkhFPDTuo7wG2r4/Tkw1p46lFNeGr3Lou/B5HfTDA27lnp3NfvVXf5Xf+q3f2lcy+/znP8+P//iP86UvfYm/8Tf+Bi+++OLbus7Zs2c5c+YM/+Sf/BM+//nPs7GxwS//8i/z0z/903zkIx9hfn6ez3/+8/zMz/wMf/RHf8Tzzz/PL/3SLwHw2c9+lt/4jd/g13/91/n0pz/Nl7/8ZZaWlvady/723/7bfOELX+D48eM0m02++MUv8hM/8RP3nEbzAFBWDsO0IY0Ri0eR7kOQZUjA+r5bTpxbxG4dodZ6CjfoYGbPoLOUYhwzXz6C4U2ppANStpALDuLw91EolCmMroKpKS48iTnOyC1Iws2ILA6RdoIoFFCGjzYLTN06052XaDVOovMFKtMJeuN5ImLqi99Dt9zilWibcgBxGtFPx2xFQ1qGjxF1WHD9O+q3F3XpuA2k12LRrVGz6yjpfmDte8B7R2D6DOceR2qFyM3TsmdpXabphETNHMf6UY+KXcUwfVLAMRxcs0gBQZRPmS+uIbIcgpmhc5/CzCho3hj3zHgDjJmTrCj5xIXbo2/72ZgNfw4jN8/UkDjXnyWfxQz3XqZWWMGe/yR1q0Rx9Cq7V36PvWAXZ+4xvMJxXH8TFY3x5k4zLB8DpVGGgHye+dIK6nv/OoYHaEHf1uwMr2EsraEbR1k07uzjdrCBXv8DBsmYqbRpmBbkj99xnrIKSGnMHOjcKq7hIIVEaUXemhllVwuH6EUdPMPHk3k0EFfOvONn9pcaJ4+WJmQp2q/vqweExVM4SkP/Kmw/izX/OInzJqqchSLGiePIxUUQgqI9ZDraQgiJW66jxMxAFxWPY+SX0IaNtf7HOMKjaHgc9pp0tck4HVG3m9T9Or2wB8VDhG6D871zZEnE1nSTJ6wS6d45LFHA+r//baLuJdz0CRLTwPzoDzPfDxDlCjsLVcIkJjItEtVnwZzJXoeF44jicabZmHH/VSbZgM3eOsfLJ1isHmJiLuCbRbjyO8jRFmYyohyFs/54CwKJJ99Zqo+bSBVj9l9FJAFZ7QSpWbrreVqaCMNEpzHCsGapBw/44CgU98fcux17I3b/FXTvKoZKET/4/aj0tlEcwwzpDr7B1Mgwx3uE+SUSbx6xPAeI2xZHiY7pRX201gyiAVkSY6IxsXGiAYlRILWKiPIp+tLFiPZYkj5W0CeKhszXjnHVMEHDMB4QuiX8xJipUdp5zGxCWtxl/Kkqgb/EnG7hTVNujuBpaQ7HGM5S/dgFDCSpbDOsu4Cm2yyytPi/0ERT0SlueY6ouIKRm0dLhyTpAJBpzai4hufM3e7AI0ziykPv/NkccF/JDB+1+P04xUtw9Y/Qo23M1sMIaaGcOou5NZTOkN4CMTN1i5fbL3GxcwVbutg4tIuCte//DHkRorVNtxbx3Cu/i2XZGEKQnTpKflTFVA7qyCcxA4Ep9ojTDnbqsVo6TEm6VCIX26kxHQZ4zTmiNIbqMjpfRIebKK8Bbg2dxmjDJss32N22yJIp03APS0UoYeCKO+cvDyT3OC4dcBc+TG3YvYi1eRGdXyRe/vQdyhs5K8962EVKSc3IEdceRVSmbCYd0vEWBTNHychzWYX0oh4AuvcKOrUI+leI/RoTt4JIBjSdAnK0QTkKcJKA1uETGOEWyVPLTNwSHXOZiZ1jORsxLNcoxTuU5h6lXjkLWYZZrKCiqzMHecufOZhVvrtSjX8YCdOASM8iqHtRb9/ZDEBLi0hN2Zlcx3Ar5NR0f44bJ13cgiLJR4RuRuGhBVruKpXqMi1vmcvmEGCWgsksQuMpzO632Bn9MY60scY7TIs5BDaB18TIl7CjXWzDY6LGUDqEMfcUZhIjN79OTmXk8mukK2dIZQ6YKeaYKsbqvQpZSlo7zuZkg0SlREGbBaeKK+TMuuyUAXCtBmL5h0FDeLOiTgORX0VrQZoNUWhafgslFA2nirH7LcS0j1FoEtcfnTlzHvCXCm3eVJXRaPPebHG2dNkuLjK2TIr5FhUE8hZ73iAaoNGkKmOSTnBvppi1i5i2gey8iop6WHYNpMV8d52WTpnIKX8x3iSvM8LOa2RhD6ks6sf/J/bMDbRO6U1SpoefoO5D4cxjBOmEXLmJEhYZmt3iGmGuztXROovo/TSWb0TqFLn7AsU0xNMJVB9GWXVu1WmOcquI/Cr9pEMwvHKjbn1azvybbvAYmO963XzAg426xbNEc7uXiRIWcfXs/r+HSZuhC/qRh+i6ReaUQgzqGNkemk2UvUI5d4gnf+D76bsxr5kGL/ck10s1Fo4+wSh7gTSrkB9eYzrpENdOMDVzSAEOIIRNq/4w21d/Fx2PsZQgLuXJ200sZ+5GGUHg0M/Nk4v6+O1zCG8R0XkNsbxEpjPkGyLHJAaezGNW6hif+QwIcIouZv88OgmR0kBW75467SaxjtiZ7KDR7Ex2qJZrWLy5QpkWJnHjcUBT0HCam+V6K/WrAz5MpKT0wh5KKwbRkNiPcHnr9Wg5P8fq2e+hJRL8vfMsuHMEpTq18hkCV2AJi2IYMJ3usVNeoj/dJt9Iefj4UxR2nmc6HeI9/ENMS8fZtCJyk22MosYvlPCShFb1SUw1RXfOkzXWUMUSrjJIVYFxukTeKyKzOqI6SyFujq9B/xoCyEmbuPLmqe0P+PBjCoum87qD+XLxJONsnr3tP8X7v/4tyvUj5H8wgijZP0ceOnTbNaTlocZ7CJ2SjLeJ8/OkOmIwuoLhFPHFLNhvgiafRviGzTAcon1BWjnNs1GHOA1YSUNE9zmMnedRKqWy9BjXNRhISpMe5F7fw9C32NEHuXnWmyfZnu5iTbeZ8xZQ0iWZ+yhSReh4gBjuYbgW5tXfh9ZTxKVj2MJjPjdHqAJyRp7N6RYnixVyssjJ8kMIIRD6YP1wwO18q/0XNJwmc9vPkhXX7ls5pJC0MsXVZPs7n3zAAR9y7nnn9L/+1//K8vLtqaSOHTvGr/zKr3D+/Pm3fR3DMPjKV77Cv/gX/4K/+Tf/Jp7n8Xf+zt/h7/7dv4sQgq985Sv803/6T/mxH/sxVldX+fKXv8zCwgIAS0tLfOlLX+IXf/EX+fKXv8xjjz3Gl7/85f3IlL/21/4aGxsbfOELXyCOY37wB3+Qn//5n7/Xqh4AZEYOFj6GTAMCu4K+JdJDiDs9V218pJWS1U4g/T6ivELVcBCjV7CnF0lXHiGLxui1T9MYXWUs+1hSopou1+wCYdyn2jyEF8c4rUdYF12ceMwcgrpdITbzmNXHSO0S0c6UMTGeW8b1q/TdMirT9MMBrXyDQAW4pocjXbxb1GiscBeRRaR+C8/0UFqhtUaa/oGj2YeYqlWHHGg0Vbu+//e8WcAzXeIsoe40MLRFbfFT6NI6tlUmcxc4gkblFRKDtxR4yeURArKkiGFFkEVkjYfQbv620CBHumg0scpwrTwyV2OaBpQKi+j6w6R2DaHB1wJXuhTtImUrz4IKkNEVhN/EshMM3yMJdrmWhUyTPWqHG8wv+LB3HoSgNPcQVrxCqhXKybMRXKPuNmbRq4DUCeydI5hskQ6uYcw/wVSl3M3tNrVKmIsfn70bTpUckhPlkyid7RspXeEzfxenzQPeAW4JtfgJRBqQ2m/YDIxuStAqRBrwZnYwlcujcq8bkBtC4aVDTGHi3mpYFmI2lgO6chi6F6k4S2TjPVrSoFRYQyBZdFeYdxdvvAcZjmETpIrV4hr5/jVst4YwiujGEUrHj9IO2pScItJbI77xbbCyEeVRxvJem8J0j1rnInGrNlONRKFIEWbG+midql1hEk+wpE3DqYLWqPwK5twT+FIwcavUvLk76j1RI8Jwh0Ia4ntLpFb5nprenG7D4DoaMMRrpM0n796+wiGbfwoZdsncKuouioAHvH+oXB5yb2+DRACMtgBNZhswP0fmNm8/JxniXV9nPNnCtD3y5k0VpTuNxpawKTsl+uGAgl1E+HlEPMYgQ7VfRRrrWK2HwZvnZOk0ggwj+j3U8vchdIIsLoHMMectMIz7jL0mjfoRvEChnDKF8S57yR6BmyHLNv36CnW7dVsZjhETqZBRMuJaeIX5xgIWPRIMWDqFKp7GjrrYKiR1GjNlt8k2IuzSKi5Dfmn/e/idoozuNp874MFGa1DxBCkEsUgR6RAhTRK3hbn4cdCK+MbY2Es6vNR/kUkUITQczh/DbSxiONfR4wnaUrimZKF1FKUy6oUmA2+RbtjDFAayfAIdDUi3prgoloMhjYVP4gkLb3gBgis0cw79o5+iqBS6fILMKGIwIjUrGHOPQ2mZpLAGQpCvHGXYPc/y4ieIc0sUrArGvS9J7wv3Mi4dcHc+LG1oZBPovgLhBMIR0qvtz6VuUrMa+GUPKQwc4RHpiIkO2Q72ENImbZyikFtGpQNqUZdUp9QMDx1nOPUTZCpg4Fcwby6vnSLCqZGvHsUozaHCl6gpeLh2jIvFI+Qtj9zwAjrt4UiPyurjpLnZJkIKWFEdkUxI/Nu/J1bURqRTUm8OJe3vWPeDb8J7h2fkyIk8ExHT8G4PHknNAsP6SRI3x8gpE8c9PDePzAL87WcIkg3yiw1k5Sh6roMuLCNbj2HbdY4Qk+pkf80HkHcqnHbqTBCI8jEK/gKu9MjJ2XwndprUV3+QQtIhdBukKkVkwX5gh4inYOYRWjNMe4y7L1EdXsOKQ7Q7j2E6+E6OQTTAkhZDJ8+gvkbe9LGc1xVp7tZ3bs618kaBeW+JWEXoDOqGh5huABo9biMrIdldgqcO+O4mcVpY848ispjEv7tS15thSBMtDEynSpoJIh3iidfH6rpbZ5pOsaVFwXzdoVlZeWT/Eoy3EH4TEXaRhgHBFrHpYKUuJyrHGUx3ORKHWNGAzGri9y6z4HrIQ0fYsstklkdslcjVG/hCk8x/Eo1ECih7Ja6N+hyrHmPZX8OXOXaiDbSGutPEvLm2FBIMC5HG2HJmk0zvUletwTPyeJZHnMbU3cbBWP2XnIbTBDRCSCr2WzuauIaLqrXQtSau1ySVPmb7edTWBFVaIzM1sggyKlAgIpd1yM8fJXPr7JYWKMsV3KCLkwaE/dfoTzqU8vPkh+sYyQgZtNFZQmvSY8+rIU1JXD+KzC/f5kLsRX3OGDmiYgkvnCCVJvVKnB++QpRFrBZWKBh3OsuntSbUmggBuXqBQ7vz9KM+ebuAlG8drGAKC9d0CdIA13QxxHded8zerdm3S35I1ikHvH0MDMpOiW7Yo2Dnsd8iPerNebFfXuZw3sfd+Rb+3DE0DrVyi0DMs6QHVFMLI1wn33yEatTBqB8jLS4z7xfRcR+n7pI5deK17+O1rT/k0OHvo9i7SFA+SeT4xGqE0X2RtPMchvDwWo8jy2dZ5TiRCm/sM5ivfx/k6/ZJYRzYKv8yEagJqU6pmHVyZ3+E7sk2m0GP9IkqVT2H1Hcfs1K7jFlaRguJ0DbadOnXj9OSDjtOkwVSHDxOCpPr/XWUgFr5FGhBXhZYLRwmSALyZgGbDeToKsJv4kmfxcZZjGiMUTlK6s9hWHkQFkJl2NEue9JgkPYpOhWCLKbpN6k6M5utFiaZYSLFZOY4tvsSGBa6ewnTrZE4dcpWjZxso5Qi7+T25z8S474oeB/wYJOqlOd6z/B46WGM8X8hmf/YfS1PU9hcZnJfy3DAAR8E9zxj/oVf+IW3PP6bv/mbb/tarVaLX/3VX73rsdXVVf79v//3b/rbT33qU3zqU5960+M/9VM/xU/91E+97bIc8OZkRu4247rMAqzOS6ATsuoZUuv2hV1qFtFzHyWI9riWjGn2z1FBkZk2xugayq8Tm3lyhoeVjOmj2Q077CRDbOESFQ5xoniM9XCX7nSWwtOvHqIUzWM4eQK7jCkMciJHrXoGkhiRW6FqWLSDDp7p0rDmaVbmOVo8ARr8G44XVriL2HoG0JilAdXqGezSTMHJP4j6+1AjhXHHZj2AEHLWD2B/M1MaJSiVeF0zSdwRQXc3rLiD6LyCaRpo00IXFpjaRa4MXyFTGauFNWzh4Bt5jpdPkKiEvFFELf1VVGMPx64gxrt4m/8D7dWIC4dYaDxKS8XYpcPovXMgTMRkE3IfR2x8k2m4g2vAa16FrekWTqapC0WmM8w44FjxFONswKXBZQCm6ZTjxZMzGVMMMF3ILyMNm6x6HJFfftP6pWYBzNdlZR3hHQTvvY9kZg79ho1LAFU5ilCvIOwcyV2cre5E4wwvoMfbOMUV4vzqm54Z5w8hc8uYvZeoDS4jMzDCPtpKkMN1tFchzq2h0RwuHSVIpvhmDt+oQvsVhOmQuVWWpMEiJtil25yQc0aBY/kl6F4in4bIza8jLZdJ9QTP919ie7JD3vY5VT3Ntd41YicmZ+eIQ1DApHEWL9+CNMZz6yTG7apjiozN8TUK28+wFw1YLK5hLH36jg3gt2ytW6Pnrbfe0ErNIuQfMKWVA+5AA5SWoXcZ7DyZfadaXWoVcee/h+W4T5ZroeSb9xmNYtFfYc5LsYRDhkQv1aH3Cjq5hkBBPKBjmmxPtyjZJdZaH0F2Zu9tsXKCs8JiqPpcG18lywS7OmOpcBhD20hjQI0UK4sILQ/PvLMsJjb9tM+V0WW2ppus5hc4svw9FOwapl3HigdYW1+HwRWM6iHSuY9D5zzoDHu8ydzqXyGeyWC+aT2FTrC7L0PYR9VOkbzBQe+ABw97cg0xbaPy86jiKvHwFdLYI/aKxF6RPDPn8VuJVYRlWKgs4EjlCGv+IUoojK1vopMJmV8mqRwiZxSx/QLl4gkKZpWKU8OWNo7w0EaIEBKhwXUbYPjY3ZeQF/8PdBpTn3+YQusJtDtPdmN8nfhNprUxo2SMl1+iduNb4bW+F7vxBFJ6b2vudcAB9wMtLJA2MEGY1l1T0AP7ARmJjnlt8CpKZ8Q6wMYjtUvgNFlxGlTdJo60yacZsv0ChNfpC4HuXyLOLdLPOWykbeZbJ2mtfAJ7eBn2zmMLC1sJzox3wS3zqt3Arz9GKi2S3MJtxpzEqYNTx4q7WMNzaLuIdkuIrW+B1ljFLlHt0Tets1QRVvdldBKgaqfuDIY44J4xhcnJ2klqeoCBhSLl1nWn8Fp0kwkaTd300EJhpBNEqqj5y1giwUwzVOMMSf1RMuEQ6inXxlcAWM0fwhEeUqcw2KRQOkZeCJLSQ2h55xw38xbpGpLN8SaWMDjllskV6mRxiCgvYW7+GUJIUr+I3nuRSEDcX8dtllGmx0pujak7xpAGF/oXZgrYyZST0w4Sk7R8BCXvDGvKbnwZJAY1q0G1XCMjw1QCURiix20ozKGMg8C/v5QIQeLeueY1sjEyCUid6m3rzdt+iqTqVOmGPXzLx5a3OwyUzCqnS0WEuN3eI6MeZAmGaaL7r0HtOOloj0k6JAlCJo0THC0eIcsfpVQ6gzO5xChUGNM2Qng0dUyxsErmz5MKj2y5hhYGAhMz6SPbL2EkbcqFZaZxBp6gF7fZmryuajDnLpKRcmVyFcMvsJAr4bqLpMab2yVt4XC8cHL2/nDgXPCXHVPYzLtvbt+7FU/mOetW0aNrOI4icauo+U9i2gX0uAOFOTIjj0Bg4bBYPs5IWKQkdII2OhnTDMdk+RXyc9+Dl03JhGTzyh/gOT71wSY0HsXPL1B3XK4XV9hOA5aSLg1nDomBFe0htp/G1BonX0bbRaTQdAsNJuOZ7b8dtCnkv/P8w5M5XPft2YAkBkeKRwmyAE/6B+uPDzkadWMMNHmnBmuBZMlfpenNYWG/aZ+YjecvI0yHpHYGA4ORUyCZ7lHzipT8Rart5/F0nygx0ZM9VPk4lcpxnEILiY0oHsXAw4hC4tpxpPA4UTkF3XM4+RWifJ3z4y0masSx4WUm1/6UklMhrR7GZraPcbf9qiS3jCUkoIj9xXfUDgd8MGg0IhtjJSGZXUTJN3du/E5MshEXhq+htWY+N0fLXaA77ZKqlFE8pIBLYbQDWpGVjtwWxJE6dUT9NAQ9RPUYh9wGtmETRQNqw2vkgiHUH8aIIg7nj6HIMJRJzI1xtHCMaTqllIakIo819xigUMXDyNwK47TPRrCNOb3GSm4Nf3gRc/fbJNNtZPMMPaeGaUg+0vwIHgVuvr83HToTt4ndfAihJqRKgTTQN1Iqu8LnRPkksYrIGQc2+gPemlcHLxNmAaeymbv7/VQ2A5gzSzxnpKRhB9M9UKE84LuXe3Y2+8Y3vsHf+3t/j1xuNqn/t//23/K3/tbfolwuv9dlO+ABxZxs7OfeltZVqJ5lmPUJ0illu4IjPJSZ5/LkKkEWk5oG01EbG0FmSCb9i/jd58jilFQASYhhumQ6RgiBa3pIw0XeWDN4QiDTKVlunvWkR7v3ImWnxBHDReTWQEi0WWbRrdO0y1hxn3G8yU46pWY3qFivq1wJFSFVgFAJKpkAgvxdJilSxRhRG239/9n7kx/Zrnu/F/ystXYbe0cfkX3myTwte4qkOktXvtc2fP3sV37PRuEBdg3ewDDqD/DYHhi4sGHAI88NGHBNqkGh/MpV9ezbW7qyKIkSRbE/bfZNZPQRu99r1SAOkzzkYacrSrxSfkaZJyPi7NjtWr/1/X2/4UJscMlfSc6yY07np1Rsn+3w2md+X0nBcXyIW85pWT6Wu4URCjm8DXkMR68h/TpaVSg3v8o8X6jTH8zvEGY5tuNTD7dRQiEAJQOUH0A+Jun/BHHyKp4V4j75DzG2B94KhVVbdPU1byLcAKqrCP02ruUxyYYkjo0tKsz8JUxyl0RrPFtRR1102gkhqOscKxuS202MkJTLL1BJtlC2S2E3sD+hY+uSLwe500asffszdypbxRTTvwsY6L9L5lXpFxGhHVJTNaykTylhv4zJdUqnskyenZPNjlh2fBw0uvdzTJ7C7IxYCe4kIxzL4Vqwg58MMHZAufnXQVioYoJ98H0KYzBOg2Llr2E+2B2qaliNbTj4CwhXKKfnZI7HWXxGqQtinVDTdW40bnGluk3NqXHGiAfz+0RFhGfb1L0WLaf+kSAdIQQWYMpFOI/QJULnSGJUNqF06484VEqdoIqIwq5dbGPurWCvvojQKbn/+brnL/nyktZuIIMNjHQWiz2mwEoHGMu7eI7nXhe8hbOIpkQIg/hQ119iIu5N7mKMZrt2lSBPQEgKu04ZrJFM7zHL51iuw2l0Ql7mnMfntBttKh+4biVQU0182SMqIwInRJmHi0IGHHyanoOxqojoHOQI7dTAlGRWjUFxzrQYU5gUjCEzhpHwWFUOdnKMEgLTf5NRdEwyvY2qr9IQBntyD4SFPvo++7UlpkZwpbpN9aFw007PwWgKr4OV9DCTIwDE4B3E+tKlQ8KXGKuYQO8tjNGIeIDZ+DYToxg5tUWERm2NzNe0VYidjhHCUNh1AqvKdnWHlorZqlwhUDXk7B7G7yDzCCceMNAporrCeW2V/fkRbS9l1d24cI0u7Cb22lcRaY+CkrPha6jpPZZliYtBao1QHrNyBnrG2eQeMyUZZDOaVovW+C4yLNHeCgKJ9TkbPOysD0YvxDSXKvhLfgVo6cDG1zH2AaXT/FRHsNxk5HoRWxJaDbbDbbwPLGjWVYtR3mdUJnRWXqAsh9w7+i6RTqnkNzmbJRxMD+i7dZqzE8hT3NoGZWUZoRzcLEHoM1YqTQ7dLl1p8LIpRuao6BTj1sjdLqVIEb0fY2U5VnkX2b5G/vDGbrI5QkCmM5RQH1lYs6ITzHQhhMgGP+e8dYO63XjEPevitfkQUSYU7tLHikAuWaCEwhIWJ+kBd8d3cJTDamWNptOhquo80XiSWTnhYHbIqTzlWrhDUF3GSqdY6YBceDAboLxdMuUyUYIojwEYpgNWvHW0TunH+1jphKrbROmC4mPSZJI8olWmNPMRxeBdSqsJa19Dzw4hHiPLiLYqOFYucZHRXv8Guv0sWeUKlpDUrAa5yZAL6T215BySFFBYyiavXcNK+xjLp7BqzPWEB5P7CCHYqV7Fl+HiOYAECVnnK4hmilEuBokxhlLkKOzFgrIpMZ9hcCJMiR0dAoK8snZ5Xv4VxyomyKOXoSyw6xuPxAF+kIVgYJuut4wj3cc6pb7nYiR1hhUdYqQDygKnhhndg6CD7t9DWYqp0ESVKvvJKSvlnI6/wchtkrlXUKnAiyYwPUUJh1Ro9qa3FyJRYyEQbFevYY1uI+aH1PMxuVOl9Lu40iMrk/e3WwqkzsjiXYpszMgIItvlCa9z0Sei8gmmGGHcJcwH5rfvXT+XLpS/PRQmo5+do6SiZXeRv0DcsDQp1tm7oAuI3sLaaFJYVXTnhffvwUZgr0qEzgm8JZ4WBefpKcOkR//gv1FaFa7kOXLta0CF42SXNO/hUydvbeGUMcapEWEYT3fZlYIGKf70AQ23iTIKg8EAcrSH9poYXRKkUyyhKExJ1f3F6++aAo3GYjFms4opmIJE+aRm0QgsLucRf6UxaA6iXUbpmKbXZN3fRHzM9ZCZhKP4EIlkzV/HEo+O5QXysWPc9xoDhJEkg9dIp3uEdojttzguI5QVYjWukPkr+LNjxPwMlR4iqrfAb6BMxsyvMrz3hwQmo2g9wb6/wsrSFVrWoha146yg8zexjMeg9xbrzauMLIu5Bho74DYwbueR8faoHJOUCU2njSNcjJBkwSZWMcFK+xRu+9G67CVfCjQlx7O7WMcvUzWCRv0a+dLXPzJOLSkwmE8Vkqc6uRgXR3mEcWHddpjNp9iyQWV+DqM9AJSQlM2nL95rhCJrPoNYBIsggXVvG5nfwTUKmUfoyS6muoY13QM7JAveN3VwyoRyeo9U2cgypqjuoJVmJjO0HvLK8MdM0xmb4RZTPaKajzD9Owhy1Pmb2Ju/Qy/tIceKjt+l6yzTy06ZZBM6Xpe61STzlim2fh8r7mGcAHSJKueUKsAVPq56XFbPJZc8yquDV6jZdVbHu2injvF+vU10XX+VMh5yfPIXbG7/T7/Wbbnkki+SX2gU8k//6T+l3V6oMP/9v//3/KN/9I+4fv36L3XDLvnyYiwfKQTGGIzlMdMj9iYPKEzJOBtxs/rUwk3MrnAYHTBIe/ze2tcobv8/mb/9/8Kub5Osvoiv2pRum8PsLlE64Gb3ecJ0xlkx4PXRq2xXd/CVS+38DSqjY4z1gKjaQRvNIBmy1rhG1a4glCRWkmk+ID/+Myaj+0TkDNpPMfSHfKVVw3442TR2iDIZJp0i7ceLbgQGu/cqJuojlIVa/9bncs255FePpiR5aCv9/sKJoRf3SHTEOBrQ9to0rM4nfs57zLMeleiQ4f53OdcFNzb/Jlb3r2GcKiKdISwLGZ1htKBSX8Fxm2SmoB6doc/ewViKo+45UxmyHq7TdRaduiMzJ4+PGU9us7HyVdq3/zOD+Sm5X0ff/Ic01l5EZjPKShcqbUznGs78jPbyM2wm55i4h3ZcDttPYQCTTqj6JYGsslPbwYqOqQ7uIQaHOMtPkweblCpAeAbbaMQHhGaakvPsDK31ozEOXxCXJZ2PJzMpSqhHiuOymCHKnNJpYD5l72npoCwbU2QY22F3fghlRlHep+U0EIMDonLMNGxwJ4/ZLEfYbpOt5hbR/AxvvIvSCQUCIQWjfIIUgrzMMOO3EKNTEAK18gLaa2OdvML84HtEZYpe/RpV/SyoBrCYIN+Z3iaXiu2VZ2nGKcIYMmUR2gFTMSEtEhpug01nGacsQJdMyhHzYk5SRtyZHLIVXEGHmiXnfTGYRnOWHINlU1n7GtVohB1uUigf+/gHmCzCuB7j7tNU7Aau1tjHL2OyCKe6TNZ54WJfXjo4/WaiP1B4cAZvYCZHCGVhrX3jEeF4YiJ+2v8Rk3TKc93nWHW2Lv42TYf4RUQubcrxu8hRDwTYy8+TeF3u1rcpTEkeDah5VbIyw5Y2lnQ+suAjUVyt3iAzCWvNLqNBzExPmOkpvuNSESFWOqSYHSGEYjZ6m4lyqK59g4PSoIRkubJC02vh4ONahv69/w+kUzZbN6F9nSg5ZVJpcxqdsd1aIUxP0MpBxj2EV6FQPqNsiOM5+PEp4vRtwGB3bqG9FkIoMCW49V9owcoqJohiTul2LqNmv2CMsEBKhNYgLYywCPwWcdojEYJJkWNmh9SjHv7gHqLMoPMMrZWvstJ+kqGaMi1mDNP7LBdTSrcJ3RA9P4VyDPGAUzegZkkG8YB1VUXBRVTx0IL57sskyTmOFZB1n+Sgtsqy28TtvsQgPWMvPiA5+j4+AuM0Ud0nqOcD/MED1HSItfQMWbD1id/zw9jREeL0NcDgdJ/6RPfOSy75peLVyQP5me6Nvgzo+h0m2ZgVf4WKrJKYiEHax1cejvR4MH0AwKQYYddWsIpnqVsOWZljLE1TWqwJQW/ygCKL6YarBGvfxj75AWp8Gxmf0ln5Kq7jkczOwD7AdVyyLEELyNa+wn8fvcXy9DbXSqjPJxi3gR1UKXDQjeucpsecx+f4ymUr3EF9YEHDWD5CCHKTcFbC6eyYoTXgZu2pRxZn7WyAOPoRGI3d2CL7wCLGJY9i0PSiHifZOfcmd+klPUbZCG00o2TME41ncITHMNmj0AWFLhiXc+zOCwhTwvAtGB+gyimz3isMswgTNLFr1ynKAs9aCFDOyxlupU0xuktieXhlDFYNIaDQGcfJEdoYVv01NnXB+dnrePMjqt3n0LqAdAx2iCpniMEdXGWxvvwCWgUYb4nUrhPrOQeTfSyp2AiusFO7xryY0rV8RHKfjBSlJM7gdczkCMvkyPVvcagjcr0IfZrmU3yRMM4HFE6D2sPni/2B8dtpdsRZdEbNDcnKnLRIKdwrBKL1ideiPXsA5+8ufu4WZOHOF3JML/nVIIo5lIvzRkTniPai/igW5qmP+PZKJP5Dx+K5nnAYHVBz6iw7q4+IEKzROzA+WLjsLd2kqG6j0hmgQSkykWOnE0p/Azm5Tx6PyZSDvfothkFAXMBW6wlsr42xffbSY+6MbjNI+zy//BxlAf38lCI7hcPvUndbbK1+laT+BBY2NbvOcphhYdF2OtinP0VHR4TpALP0PBUrvDjHlY6Z7v8XRvNTmq0dqt2vUzptzMPvMyr6nMxPqLk1Vr2NSwHNbzinyQm9eNHwrarqkYbqz45CKAuji8V8wuRY+YTCrjETBePknMAKqXvvCws8HNpul7vj26x4DZJ0ykzkNPpvMIqOiKMTPL/J4XQP032Crt1Bz85Q2Zg6mpt+F+vwRzjTU0zrBkOvQ+mGVFA49hbq3p9gpMJvbHKr8SQlJS6L50FOynF0hBSSVW/9U6MvExNxd7xw3LxSvUK7LBHHPyHXMf2wzrFVZamyxNpndIK75MtJZlIGyRCDYZAMWPZWscXjG0J6yRmjZAQsYmSX3E9vNJ2WQ3anuyhhsRKukJQRJh0hihlt8Rw1p0rW+yEHpz+D6hWC1pOUdhN8FxOsU2YJ0+SU+PQV3NkBedRHpGOsq3+X8fQOXT/DOB2sMkF4Lcp4REXmvHHvf0NbFtev/884wSqe28Z2l+Dwh2A0ptZlVyqkhPP0jOvVW7jCXwizD38AusSprZG2n/9l7u5LfgnEZUSWjTDJmLGQ1JIRQmeYD4x953rK/cldAHZqVwk+IRq4ZtWpuzXSIqNb6TKcvEFx+BdUlcWVRodY+chiBiZHy6uP/YyLBlmdYBcRVhkRHf4Fs2KCd+sfUJkUaCtESAsejjsEhuz4L+gN7yCUTXvj21jRMeP+2+wdfhdn/RsoJ0DrkjQ5ZGJZVINlakEXC03Qvk7Va1IiSMuMs/iMql3jcHa42E9FTLVRQ6LQ0iMLNnEntzH9O6AsxOrXP+Lgf8klj8MYw08Hr3CtegP79h89dDX79Y6Tu8EVRPQGh4NXL8Vml/xG87nFZkopkmTRkZVlGUmS8O/+3b/j3/ybf4PvX6qL/6qiiikym1C6LbTyeWhk8NGFUx2jpg+wXIc8XOUsPWcyOCa1LCqySllGZCd/ipXN6TZ3GHodli0PZ/guJouwO89gbJ+iukUZXCcZ2/i1dTJVwR3d4+Tkh9yfPMBa/yYHSvF08BRWASChyGhKh5lOCJ0Qf3IA4weI/lvMgybJ0lOc9t/GFhBlE0IlmesYJcT71agiJrcaUG0i4vFjuwEX8VjTxS9lgSyTS7HZl5hSlzyY3WWcTqk5VbbD60gkhSkQlqYf9XCEQy/uUa+1EObjuwDtrI/QKeHwTcbDd/Anu1DfIpodUl+CvH4Ly2ui29vok5+SKgudRtzoPE8ubDj5PgMMWuc4eYL0asRFBO/NfYsJY7+Bt/U7TJ0atWhMgkYkY5JsTFy7he10EALSMuN1k1N4Veq2y9rZMUXUw08izPJXKLMpTcslL6fYqkbdauGYHhgLMKj4BMb7WArKJMboHGf5GTJ/A4Bh1udotnC0ic2cUNWo2w0c8dH4EqlTrPFdQFPUrz/iHPVpCDTO6G2Ynixi7jovfub3/jbQy044nh/jKpur1ZvYwsHKhsjjH4Euke2bZLWFK5+d9RdRl16dLNzm/cGygOY2Ekj9ZaxoD//0TXQ2Rbk1jKoh0KRRD8dvEBVzqqrGtMioSwedJdC6CtJBOzXq5YDqyU9xKPGDVTQl0lhY8Qlm8A4yG5MFS5jpETroMjWG98JXc5MRF4sxwoHToFZrkwubB9EBmckAw05wjTKZ4fX3IU8YJh12c8lxfMRS0CWwKggE2uhH9tWsHHPyMHqksCs01n6PzICd95H5hEIJjobvMPNqYA940l3CZBEAJhogTPGxMVi/Si670L94hBAQDxa/lAWiiOCh2MzOzpnEB4zjc2JdcG98l9WlTTCL66k7PyI/+hG+E1DrPMV7K1oimyD8JRCSvMywpMVGZYvUzfCkh41DamIm+ZiKCggfRhJbWNjGw5y9QTk4Zeh4JEjWhKFi5RTjPZK971NpbjN3QvajUzamS4jKDqXRhKrGWriJEIKD0WuYbIpBEydjWH8J7ToYy8Nz6txORmw3r6EGd2g3rxJbIcJohDC8PXyL5bTPiolwhA/5HLw2qr6KcSqklc8v4FHl7H3XibBLtvTVy3P7EzGMiwG5Lmja7U9dNPkwMhtjKYmQkmzpWUph069fIRKCsSxAeri6RORzyOdk2YQ475PF+6yoDnGZMJgdUD37GedIViprlN1n0V4Da/AWunkDR2QIodlRAv/wz0H5yNYTDL0md8dvI+eH+EJCmXCajrDaTzLG4dboDvP+q7SkJJ+fU1Liuy3aKNbsBraXLhZCsxkm1B8Zi6lihprcR0ibrH7tkXu1KGaofIzI55hkCS7FZpf8ijEYBnmPUpe0nPZHnBEABIJ1/woblfcFEXvTB0R5jEBww6/TzmdM7YCz+JTACTBC4t//U1asCu1b/0f60zNscYrvt5kAEzfEtatYToicHy0idONTyswhTmeU+YyyrNHXhlk6RUcthskIE66xWmTUw22KsgS7sehiF4J49FOavTcIlMIZvotV2SBvPkUhFbm3hL32NcpiwjAdYYymNPpC3HHxXYs5GIOwHEw+uxzXfAL9rMck73M8PsOzPKSQ2ELhPVxgKsiJyhl1r8Ysm6GkJLACDAIjLPLmE9huDdH/KemDP8dxfBL7STarW1gXsUqGWjEnLVPi6hUq0sKaH6JVBdV7jSTvkwfLzJWHqxw2S81GsIlyqghjMEGTvLKMkS6qM8VYASUKmSaUK1+heHhsz5OzhYMChtAesFYaWvMzdNBm3NpgnAyJybgaHVOJTmB6hLJs2kvPMRCSVjFjbXaf8XCPadKn7N7k0G2CUWxXt6lZzUUzVHy+EONlY9IiwZM+0fSYxug2CIu89RSJlIzzIZ7yqD5seKHML/a70DmX/NWmdDvY4RIkY0z7JsYYpE5x+z9Dzo8pO0+ShDcfeY8Q8LPBTzmLzvCUy7dWvkNNve9kIMoMA6hsgJwcUtZWKRsbmDJHCJgcv0IUrKDLkiXpIOMR+byHV2TUqyuYwiCvbZGFVxaue9kemUmpuVVO52coLLQoUcIhWHsJ41RxUMxNQWoi9mf7FLqk43ewjMCkExxcVt0W7coSyltH6hh78BYi7ZMXczzHR+99F50X+MEy/domYwzDdEBa5iRRQt1uEKgql/wmYx7z0+dDC4ty5SVk1ENaCn30Y4TWWEu32M0nZLpA0OOJpveI21M9m/Fto+gvPcPpvMe4toXu3UYhcLIpvWLEpIjZ6r/LTB1RnQ9xOtuI6haVfExRRMzTIU7aJ7EqSHKGpabmhpBPkcpBzfappTPy9rMUSmCnZ8xPf4AjFYNgDVe5Fw28H8c0n1w4zA6zIZ0SMCW5yTDRObJeZ5JOWPf/8mMWjWaYnz8cF3a+8MbdS97HFg6hEzLNplSd6ifue0e9P1635Wc7Rv2kT6FLCkrm+YxxZZktJRHTU3T/LqudGxxQEjpVclOQBctYwTo0auTzgmT/u5xFx9Rsh6C+ge/XSOo7hPM9yvEu+/oVdoIVjKwhlCLtXic5OcOTigoW1tlbVDtfI6/fhPiYwqTMixki1ri1K9yf3UebAmUUz2DhjHcRs33yyjokQ8RDY4hLvjy40qO0QvzmDmE6RTWvU3zInWuaTSh0CcA4GxN4Hy82s4TDdniNUT5Apz2c0x/jDu+SV7cQ2QxjtxCWC8a6WNtdYBZLCA/rnkrHuMffwxQppSjpBy3OooRits+WOWFJtUnzCc78AVaWkVRCkmJKQ0m0kIzImUYnRHEPMDg6wxMdnhQSffI6w/JnmJ2/xRMb30DEfbzGVbawyJXLRCc03SYKhWtZZDrHt7xHGgSEABOdL34pC2Q2RTi/WIPsJb9d7E/3GaTn/M2lv4Ea3SHd+R9/3ZuErVw6Rc7+/AHf/HVvzCWXfIF8brHZ1atX+Q//4T/wj//xP+Y//af/xNbWFuPxmL//9/8+f/AHf8A3v3l5yfxVQ+oEdfxDKDIsr0q59ALW+RuYMkN3n6GwGyQm4jzp0Rr8DH37v1KrdPCbV7Hmp6h8RLnyFZLaJq085fbhd3GVSzs9Y7X7DPb0CFlqwqVnybtPM69dxao+QSlcdP0G88l9mkWEFZ+iTc5WkVEO79KoX124ZLSuI0b3oLJEq3qLgGzhYLX/58h8hslTTDZFJBOc7jMEs2Os5jZv53PqymdWzKm957rjtrH9BqQzTPPqYwcpGoVp30IM72IqbQr712u1ecmCzCScJafY0qLrrCAfWg6nZco0nQEwzWYUJscRLmfpCfNkTqEL1sJ1kjJdRE99cPCKxkrOAAmmRJ7+DFnMCYWhrKxg16b4/jJu9zmMNtjpGaJMyCrrRI0+6fAOhAGWsKioKlbnK4TGgLQ5DZZYG96lpTxsq06pKrRP3iYe7ZK6dWhcRZb3aFZXmXWeIfNXH7FLnuUz0iJlVk4YxIc8Xczx7JCqCuiogHR6m978hLi6R959jk1/mzJYIR6/Q46hNjtEaReiQ2SwTGksiIfwUGz2nk4pNylnccyYKUN7sHAm/BDWbB9Gu4ufhSJrPPmZj5sqZpjhHmAQo/uQ3vocR/03GyGgH/fRRhMXKXE5x7YcZDaBhxNNEZ9D7RpOeoa1/6do4WCmHrZTJ3daCAF272eYqA9S4FanXE/6mGKKcKsov4XQBYGzRTOosTd+lyIu8SoVlla/SqV3FyNt8nDhgheZKfn+WzinP6HI5yTtW6TVLVrBGmZ6TFEWlMUce+lZxqtfY1Rps2MFF9/HNZIdqZjoHMdfoXTWyJnzzunbTNIRgRuy6uU0pY/JEoSAePwAO7hJ11tm2V9ixdsAAx3nUfcxxSKexGBwlIsxi+4qNbiDnB0j8jHe6ov0hESVKYVTxa2uLFwqG1c+1XUpMynn6RlKSLruykfipf6ySJ1iD96AbIbuPE3utH+pn3/J+xhjMO2biP474DXJ3cW+1sk+g/0/Reica16Ft6RN229fVO0FBieasBFuYdA4XhfiCKSiDFZRQrFTvc6smFCxAhx8nIeFIiM098d3ScqUujDUkzluOkY7dYTtsj97m8PRAUXQptt+jml0TiVcQx2/ikCQTY8JNv8aa0VE6K9y0/EpUXjuCsbAIOuR2R52a5swGqHa1zk7f4NZ/3XmOsLf/Fu4YYd+UlLb/A4qvMq1ssDK+gzSPgNg5jXJDDiiggnXUCc/piwysBxEZQPzOacFsogvXCdIxix25KWzwscxKUfcnzwAIPETNvzPLpoSAsTwLkWWLf6hSBCu4CybktohpcnpuCEd6RDOTijIiTs79Mo5RTFBzw4RQuKZkkoywrMDCi0onDZmaZ1q+wkG2Qg3OiLTKfbZzyj3X8a2q1hejalSGOmQtW8RZhFrSy8iHZ/hfIQjNTIZU7cbePNdbKPInBBrdsYIj6D9DGXQJSrG3NUDRuf/nRu1W4+4MqjxXZgcYQDb9snDKxdjdOHWkekITIHJIz6ke7nkki+ccT5gf7oPQK4z1j/h2n1vgccIfeE00zAZ3vHPWdYprbCDqCxRlppr0qc0EqsoUedv4UmJpTxKk0P3OXS4jsymKMvBpBFkU8TshN7mtwjOXuN4fIQJV5CVLtby05xi0/QbzNM5eukrlKNTrGyMsSzc2V209FgqU4bpFDef4EifspCMRcGutGl6Tda8DaTTZsU+Z17Mabnti0UJADs9Q072sJmjxz3M8vPkWoP4/JFevw1kOgMFFRkS2gFLnRU8yyUvCqpOlfuTO5wnPWxlc7Nxk1A1sHEQpryIAte2B6N9QjLGeUYSdLHL/MIVzJnvY5+9jZeP6FoKMdgnNwLHlJTJBMqIFif46ZRmuIJpPQ/piNJvUHaeobSqF/fbtHYdO50i8hhd38aYh+eyEQglmJZjQiukKiTi7FWm+YDh2YTe0hOUrocevkPsBFTKCTQ20djUSs1zXgtxso8TneKTMUJQJgNKt44wgnE+pmY1kUgabp3zuE9gBbjCJS9z2ukEohHGgOXV2aVgns8RCG42buHLgKJ2BUsXIEB7bZzJHYzXvBxv/xVFC5ts6SUw5sKZ2k77yOMfY6IBcvQA+9kVcvX+gmxhcgqTYkSBkhUMjzYulc0bWBjkZE6RJZj+ffTmtxD5HGEKGvUd8tk9+n4NlMVmMsE4NYoixtc5S84SKp1SWk3i9JhmnrHkNjFKIaRimkzwLY+44rLSfwP34Afo7hETkzKbn9KuNCgHe1jKRm79vYs6p13ZBHcdg8SKjjHTU0BTtTwinWPVt3DHDyjO32BaXWW69DyUY7q4zO0A+1Ninj/IIsJQ/9LnuZd8sSx7q1jCQimLht1irqcM0wGBFXwul7PCqkGthjO5+4F6Ux9he5QkSCEfdTItxrj3/jNWNsXWKfm1v8tpqfGb29TjOdP1Oqv5nJVoQCLgPBlw7lpICaODv2ClvolaeoHYDugFy3hOlWx0QDObIb062m+jlMDs/hlSeIhiwmHrCZbPXkOkU3Qyou41P5NQKLRCLKnQxlB36pTCxVXvUNWCafM60ghWKiu/FKHCo+PCnHX/87k2X/KLI1HshNfITIqD+4mujh1nGbtmI4Wkqj7dEUkIqDt1RukYSypsqRhmI7xowJYRyOgUOa9w6jaoBBEr0sYa3ofWLWhcocgHyNoydjmhGrRx+m+TH/yQSjpjyfY5672FtfIC+fg+dvtFdJ6hshHZvEdzdsZS4yqUOdOzV0hkQRBuM7ctkrwg85p0XJ9irsDrYpsMPdqllC5KuQgLBrUOo+gBXW8FRzw+yeeSXz2WsNmpLdxUPemRPsYAoepU6cU9DIaq/elRwoPsnP3pPmvRCbqMqfptao6Paj8Bgz4FNggbkUygBgkRD8b3mJRDAjugZje4nsxg/4dAiVx9htSvMyinRJbHsr/CZN4ncjzM4fdpeg3OzgY0wxbJZJ96uEGSZ8j6NRp5TCkVdu0G69UdRDLg3TyhMCWNdIyc3EVF54jdP0KvfJtbtQ1mrSdxhEdqEuIiISrmtLzWI9ezMWDq28jsTYwTIPIRzv5tTH2LuLqNQiGMxsr6GOVSWDVUGSGzMUJJSKYYvwNcivF/23jl9EdYwmI7SxGmQFe/HM/oJSPZLca/7s245JIvlM8tNvsX/+Jf8M/+2T/jP/7H/8jS0hL/9t/+W55//nn+1b/6V/yTf/JPePPNN7+I7bzkU1gUAR9f5FXlHDXdA+WSh9uYDxWDZZlB8bD7M4uxoqOFcAFQkweUna9wMNsnSU+xxvepFFOiokKYTrDnJ5TzY7aXX+BAA3aVQoAnBHYeMT16Gb9Mcd0qvfN3UdXruCtb8HDgW1UNnhY20fQOSRGxbFXJqmtk/jIr0wllA7JwG8v2iMZvEw1fwdSu4eJjGjtoUyBrM8JwmXm4RsPt0N5ocn9+Dzl6l0k2JTfJxXfV0iVb/jrClOiHjhJ2NkDMj8BtkFUWQpyssoEINi4V818ijuNjhsnCqSZA0pr3EcLgVZ+j5S86+ZteA/uhoMQYzSyfMcvn5CbjWriN/NAtz54+gPN3FtGpjkD334BwCdwGgQrwr/4D0uoOlvSw4hPEySLGyapNiC2badwjnNynAZTtF3m3HGG1rrLkrbEeD8A4kBvE8A60buIM77CRFeQiRpaGwllFu22c1i1WKjuPDKxDO8S3XY7TKUpIysYW3vk7ZH4dhYCyJNc5Vjphns/RvuZIj/i5MjjK4ck0YoMS47URTogoNTp83za8aXcgNMQmYhiPKXVJqUu4KOeK9xdz5fv7TXzGjrD30NJDOf7CYcoJwXKB+HN9xm8qxkDbb184m3mqAkDpd1FeDVEk6PoVrHyIOHsdEfVRZYppPXVx/wID2UJsKdMxGI0jLayiQOTnmOkhWfcb0HmGJWWznkfYwgIstLtCtrHJe8d6Wo55a/RzNiyFqxyibEQhBP3GDm79SfziR5z0XyczGq+6TT1Ypy0cLCTe6Oekpz9ECUHTrrGcRxh/hVQIlLGoOSGDtMc4GeF3fZrudUQcQToiXHoGE+UEVoW2vXzRSTsrJ4yKQ4SWdL0lAlXlWv0ahSkuikUCjUln5MEmiE2c6haB0Sz5S4BN1vnKI/f7T6KXnL4fTyHsj4jd/rJY8enDxQOQwzuwfLn49UWS+euIjfVHRCnl/AhOfoIpM65vfZvm+rdwhc9iGUssnEQa21iDewivRu5vYIIdQOBO7+Du/zF+uILXfgEtvIvO0ZyEs/iUmZ7gSh9/doSY7hOf/hyz+iK2sImImecRgbVJn5QamrTMqKy8QNy/Q9h9Esdt41WhNT7ELu+j85xyy9CvLHMw20cbQxBepbO2RT8fUZy+wjgbk+sMHZ9iWT5b9avUVBNpFF5yDKdvUNdTsuoKY68Jq98hlx6iiBEPFxnQJUIXoD5fUbJwWtj1TUR8jmldx5hLodknofX7i56FKT7Xe40B/AakU5AKY4cYY1iqrHA0OyJ0Qja8bfzRO5TG4ihco2q5nJ2/Ti0eoWodThNNWM6phm2C6RBWu2TSAwOuCLHUjFSnJNmU+fwEsgl+OsbPhtTtW/QTh0rjFu1ixmCyh6ptcaV+BV+6VOZDwuHbGKtKNL9N1X+C2G3QcbuUWUKy+Tu8M3md/ckuCMFRdECr0VmIhoUB5aCURMTnZPERd3WCa/usehuUwkHXt9ForDIHNHApbLnk0/mk+fHn+pxPcRTJTMLhfB8EbFS2SHTE3ngfz3LpBh26WUJQ3EOkE3CqpJ0lDuJ9RG1j0d1dRlTDDqfDfTZNSRlN6RqL0KkhD/8Y0gEsP0OWXSNtbnJmhay2bxAVUxi8jeu3iP0WHbvFjeoTZCIjEFWMalGevYa6/ydYwTKF26RVW6PqVnGLCFmmZOSMdUaB4Dw6p+su4QiPpt35yAK2ECAGdzBFQjnaRwQditkIqzYgd3+RSK/ffJatOkV0SFuXBJWnUKICGM70CSfxEWfJCf14gCUVdXvhCJyYCHX+KszOSExBGrTxLQcVrGG1bzD2VggfjlrAQD5HCIVd2USZOafVnEl6znpcwZvuUfNaBJZLnGdUkgyRTclX/hrw8NnygZNaS49s+ZsgFs+pB/O36ad9lv1lxukYJRRpmWEpD2yHMhpS1SWJtEhHd6mfvU4ezymv/w/INMVYHqXXxk6GgI1xmwTlnGVhSCrLFHlOYtnUL2JxBOv+Fl1/CeuhNXhJToch0/5o8RLlU+aLnw3mwglZS5+s9QzSFNiH38PkMUIq1Ma3L13q/4qyqMW9P7bUdgWjcwQaVUSYs1cxrZsU7jIGQz/vYUmHLSPo5BEdBB/0uCusGrr9HHYyxhQZWDYq6SH7t5Fxj7S9TX/5OUbJgIqsEl/dojx9jVqRknouvqpSeu1FffXohzA74FZtjdPWFvdGd3CUxygZ0/BXEFmEqKyRjA+ohw9IJkdURprMSHBDmO2R1Z9EhNuPPFeM8h5e3RKv8wI67FIcvcz48Ac41VWybE5Dp9C7Q8tpYjevoj+jqCAn48H0LmmZsh5sfKxIySomqPE9jHLJ69e/FM7gv+1YwmHZWwdAU7I7vU9W5ozkkKQS07TbeKLyse//cHKJrnRRk32MKSDc4kp2QH98F6t2BWEKnNld0AUq2mP24I8wysJaepG6cimlovA3mLUCKtmA6MEfLdoB3RauzIhEiZzsoufHPEjOqG18h4PuM1SsgDVhsT0bYU176MY1RFFgbAvTv4uyM8rJfaRTYWBy2srFcRxS28OS1sJt/xNEkr4MeaLxFMYYbOEi0zNK4YDtsGJcGs1bv5QxIXx4LHi5aPCrRqI+8Xx/D4GgYS1qbh9x4RXmkWaK8/yUYTKg5lYJnQraaKIyIbRquPUA5/C/I0uBjkMsL0RX10iHe0RmjHP+OmzcpBCCvcoy9WxEfvIjxPnbFLaHTEYM0FhBm7q/qP/n/bsI28e1qnSsEKu2heM2iPp3Kbwag+Imk/ScstImLGZUZ7t05mdU84R5EmFv/A52VmDmA4rGdfqdG9yd7EGeAnxiY8wlv3oUFkpYH7vGGMgaTzSfAsNFLOy4GDLNJ9SdBlVVx46PsCcPEMKQVLoIBIVdoS6rBO1NnJWXELVVdGKjgh6mmJHWN7HiY+aTt5jnY95N+9ScGrb0WHE71PyQWXSMlY2pr36NhngRt0wh2OY0mJPlMeHsjLzMQNlMipyeXSFXDqHtc6oN4cbfZDO8gmVsBAKr9Szb0YDcUohgifTd/y++dBHxOVZzQJ42cKUPBib5kEznBKpGlCeIDzlP5v4qcrOLLCPk/vcpyOgd/jmTlQmtYIvu7BRGuwipsNdeQp69DukIKzqiqF1HTHah2/0VHOFLvky8cvoKW8E23uBdjPLQ4Sc7o/6qWFIhLzPD6BIhL5s+LvnN5HOLzb7+9a/zve99j8FgQLPZXEQVAf/yX/5L/t7f+3u/9A285NM5TQ/pxec03Abr/uYjzk0A1uAdzGyxwG0pd2Gv+wEKu4rbvoaZnUD9Clo97A4RAq0kaXqMIy2K+YDTYIV29xZVr0nkL9FI+jidJ+k7dbZrO6RZRuvG38fOU8bnr3Hv7GeMKl22Ky3c+gaDwrCWDiFYDHwFGmv8LkH/5/jVNXRjm2Bk4XgbGK9NKRYxCIP9P2ZvdIcSTbjzd3CbzyHCbWRlDaQCBMtCXgxKXOnT8jrY0kY/2tB4EUsBICmRZz/D5AlwgLVRvcgAvxSafbmwPiCS9KMTGJ+AADmqsVm5wqq3gRKLcwGg5XUI4oBrzg1cfCoq/OiHFouIPVnMMNjgNRB5TH71f6Sw6mihcMdvko/vIystUpGQFBF+UcMBZDokn+wytjx6010OGttkOsMgqFpNBArQGKeKEQrTuokd97HCFbTd5jT7MQfzI6ygzra/RljkqMk9sCu4ra+wFe5wd3qHvNAczd+mVRbI0T4rjVu4zWu0HYe80sZxmyhhMU2ntI3BmR4i6tcgvE5uhWh70cnxQcGNRNJ2lgGDL8+Z5zPaXgc7HSB7r2GkTbn8FUoVkgeb2EKC0ReCzM+Klg75ytdR+ZTSrYP63I+d32i6zgp1u4kSCvXwkVyqCnr1WxciKTvtLaytG9dRokBV2pj5EbLmoKWH7jyJGN7B1Fcw0QCVTdHSRUiF1qDLOSIdU/GXeCGNieMe7upXUTgYYF5OQcDR7ABfOcTJCPw6bucaB36HqltDGUXUfoKYDO2GHGd9rvstWhisbIg4e4X53f9CvdIgF4ozbQiVhbr+f8IyLuvhBvfH92l4DSbJlNyX3AvqmIrHjeZ1nnAEAnlRABzm5zyY3+PB+AFLlSVyk7FduU5qUnrzHpmfseSsLJwoO7ewBm9CmdIUPmH4vlD4g/f7T0N+4B6jvgCHDmNVEA+vI+N+erfaJY/HKibI6T7YlYX70SeITj78GJd2gHLrmCIB5XM6Pycvc1aDFZbddYSArHoNGWxipH0hvVU6Qj34Q8y8TzHaJ3ED3HyOl0Zk+ZRDr8JbuiCwQwJXshyskO3+OTo+h9kJxcpLBI0Ortsir64zKXK81W8wwuC1nqMan6Kkh33+JpYtMPmQvPcWRtjM9jPur36VghwlHBKR8GdHf4JvVdjp3mRFGjLLZZZHdE9eRcZT1OrfWHz3bM7iHh+y6bTo1m4SlxGFKaioELP0DHJ2ggmXf6GFWCMUWeuZywi1z0jNarAarpKXOV3v84tZ88aTWP4yxlp0bgK07SUajRZSqMXY3Q4xWtOwq+TFhCV/mapdo5ZOiUZntGZ7lNMz5Oo3IBngDF6nqO9wO9ljb3KPTGT4yqdceYF+1CMI1ymQ1NMZtxpP4cTHHO39NwpdYmUz1JVN3HTKIO5Tr7RQwwdknZvoSptJuElLeOj2E2htyHXG3nQPWypeqG0jizkynyHP30BYDkoUaGM4Pv0Z1tKz9HKPml0DO2TkB2TzM4L2NtVLodkln4rhOD2kH/dpeU1WvY2L+fEvcr+q2y02qiVONqWZDFFakFU2L1Zv+2mPcTYBoGKdM82n5GVOXua0nDaB30BaNkJ7lNLCHt9jufcW47CDvvU/kWUzfq4s1MpzyME7zNMxG/aQxvwI0X+LophB9yZnrW2mlQ6BG5I4Np3hbeLqJrpIuKI8cjskMTH7k0MsoXhaedhFhpASOdtDTfYRfh3HX0W7XUyZoTpPkYoC0ikV2//EOCJjAK+GmUbg1hYCB2WhLf9j3/Pbjj87pFYmTGYxpXNEXrtGamKOZkcoofDtCl4xp+N1AYE2Bbcnb2Kd/QCvLHGVh1+pc2YMK+2nMdV1VoNVWirAOf0hZDNE6ypKZojhHcTSE5TzFOFUuD9+wHLYQqOwgWo6RAYBhV35mGtAM8wHFKagaXcY5X3eGrxBrguEAGkUvgyQQqKFi6yu4fR+ykRAOB+w4rQohYuSCVk2xWo/CZVtShWgfRenOUOXCdJvEvTvUJnF1H2bdOkZLLM470oKduf3iPOY9WCDht3GEhai1cYkAoMid7tseXX6SQ/frhB8ZI5vMPqhoNtohCm/uAN8yRdCblLiMqKiwkfuSbnVQN78B9iDNynzjCElewd/ilp+gapT5d7kLiIZsjTtsezUcN74v6LWv0naevZiPqils4gSjM/RXhuZnCEm9ylmRwynt4nWXiLTCVfMOUvyOqfdrzCb7BMEHmXtJYwIsNNzAmwKt0mSjvGEi8QGBL4KSMqC88Y6wWCX6tLTzLBwlEPg1UjnZ6RZxpCU0CREyRHGCgnsxT0g91axVy0wBYW3QlROmPt1Ws1t8njI+uZ3mEuHqtfFxoU0If+Mz7VZMeY0PqGkRElFy+k89n1qeOeifmzbIVmw+Us4qpf8spBCIpFYUnEw30frFJW9S+gtYcKrCJ2hLR8tPWDRfG6dvwZlQdl9lsJuUFg1yo3vIIxB6oj4wauLuPp4irRCzPAApE0+vUO5/Cxysk+6dAs/uEolG7A/3kdJybqS2KJEpili8jpq7SWaZUEhJTNxAMZwXsZ0aitI4yDdOrqyjPC7ZEZhLS2Ta42NhZweMFMe5fGrqI1vMjIFJ3mdQTbEnP2I9XCTnfAa1icsY1k4F/pUkccLUSkg8uiXJjQDaNgtdLWkKAs67qWQ4deNRjPOBxgWx0Z+aK44LYcczY8I7JA1b4PYzNmdPsCWNlfCqwAczY7QRnMcH9Fy2hS6pG35+LZHLhSy9QxFaZjHR9SCFrGQoCyOo2PccAWniEl1wiyP8OZ9PLtGsPoSbtQnWXqKLE+IlI1fXSPuv008O0Y7AS0dEVbXwPLQWMi1lygtl0g41E3JTp4w7b1FxWviJWNU50VqApgcQTZBdq6RBlsU5ezi+76XAnPJXy3sD9y/MpOyO32ANpqz+JhrwTrNwZu4gzuI/ru0OrfYuPp7zPwaYfNJFC6FW4eTn6GOHxDVuvykSIiGr/G1MqYdTYhth5lyqdgBIyPIwk2SpZSyVzDWhvLgh9TWXmRSFIyTISveOofFAax+DV84CMfnJDunbfvk0iV22zztrjxSxwco/C2a1/8Re9Ee/TIhWH4WlUW44SpSCYQjORn+lCOd4lkVUh2jlGCtcu3x6VPCAumhbJc0GZMrm8RAP+2zlCyue3SJTIaYPEEajYmniJrB6PLCxfOS3w6yMuOtwZt8Z+lvYB3/75TVTfiSuPkuu12iImHYf5VW96Vf9+ZccskXwude9X/yySf53ve+R7v9UUeOb3zjG7+Ujbrks1OQcRqdoY3mPD6n43U/2uEh33voG6x8DImk8JY/sEArSGs3EPUbFw92tf4SIt7j6PD75FpT3fxr1OtXeDC9z+7SE7jZjMHwLVYtm4YKMLUdepNjakoTSIeGySnq24zKiEjanDSvsRKd4OVgqlfITUphciqzB5QnP8acvYYsY+x0hgi2kaYg7T5/Ed2QAVJKcq0pzMMJtk5QRURuB2hhIR9ue06Ga7kEMkRjqHxCAXyxkCzQlIv4D3HpyvFlZcVfx1WLrjYvGQEniz+oRWFPfUhQ4gqPjttlVszw1eMXT3R1C5VNMaZKUWYYGSIqLXK7RWFKVDHi+PD7pCYmHb2OaVxBiBLhKup2i2b9KnmRY3lNGjrhnfkxu+mQJX+ZvHIDa/3riDKhcJcQRkNzm9KtkLgV0vomR8kecdhlkE/pFCNqg/swO0EVc6iHWGKZdX8Ty6R0yohpso+vApT0KJvXaEc9zP7LiPoJ6ZUuS16bxtHL5EVEdz6CVv1iQfo9UhPTS85wlUvTaZHrjKbdom0viiRy+upD8WWCmp9Q1q4vBAXBL247q5WPVv7l5fUxPM7i/IMiqcJtY3duYtIJWknK0SHT8g55dobqvAT+KqKyuoiWqU0w2QQ5O0TmU9K0z4mJicoZ27HGTRIcEWJGB5SVHUb5kAeTBxgMvuPQSEq8bMZhmeFMT+l5XbrKJdERSlXQ1S12Z/fwBSTDN0gnpxgjcNFYTkDq1tA6QzlNxkhawiCE4FrwBHEnxTY5V90O03zEOJshgLPolK5ZRcUnIG0Sp0li4odFIkNWZghAxvv4J3/BloHzxnXSZoNMZ2ipaZYZlrag9ybSbVGqT+90/DBL3gq2tJBiEU/xyyZ3O1hrX0folOKyKPkLIQSo/luYaOFyaVk+uffZu5Ts8Dr2lb8N+YyoeZU8nQIQ5xFn4phJNqbrLVO3PhSfbQyx5TL1LOxqiHPn/00ZD6G2wWy8j6xvEjQ2ce0Km2WO8pfJV79K3rlJaQx0n6DZ3CRxVygMiPk5E11SCVYweJT+FUrA6Uqi3o/wC42xLWaWS+JWqAmLuZR0KyucxkcoaTFOR/SsdZa3/jZWMWV5//t4usBLhqhitnBvCNeRDx1BTbjJMB9wMD1AINipX6Xmr4G/9pc+LpdCs8+GFIpl5xff30Yocu+j944Pjn/ycItYZEzyKTU7YLV/F9utYcdj7MkexemruOEyYnyXwluhSGacZ8f8LD/Flg5NbXgGQyQE82t/m6Ooz5YbsGZVkChKU1KxfCbZDCRk6SnjdECUjkhth3ZrmwzBVCpMpYGpPUkpQxQWgQq51XyCzXxO9eg1hHuIcTx0niCLFGM5i+ddmhMJgRQSWzpEOmZP+Yj6Nlae8fSHOtHfQ+gCKz0D6Vy6LP2Wk5uMXtRDG00vOqftdnGFz1xPOIlOqFg+y976RxajPow2ml52SlLEdL0lar13MOkcOMFeqyDKGKaHtLwKPSEXbhrKoSbrzLI5Ukg85aNGt9HntzGOh1Vbp9r7OYUQxOM9Yv95xt4yW15IAJw1NJsqoGKH6GCZUs9J8gnawLBSRwPTYkycJ0yUomJ7BMbQS0b0kxmlSCm0xhEu40qXbnUFHIU5fwvteJh5D+F30bMzUC6lv8y2ckm8GE8tnD4jPcMV3kfmVgB5/Qksv02+8jyUOcYOPyBWNlj56KEj8mVkyYLFvWpcDBlF+0RSsxFuYEuLXBe0nBZP158hKmJCu4oQcDw/oV3dgNEDWvUt5l4Lb7WBXVnF8tZwKRmPXseM3mLJDrB7U0orQJQFcu9lVHuTNOhycP8PmSR91ls3mY/u46EI0nMKy7vYusyk9JMTGnEPOxkRWQ49q8LA6eNJB9/2ydMpEsmNxk3iPCGwQhzhkqsKsnqFGiW4dazaVdzCkCWnRMphtv89mpU7uKvfIPGXGNeWcYRLWBbIhws/luVTmvfn6PNyyuTh2OwkOqHZeFhzlIrcX70Yb1RESKXymEYyFvGLZulZ5OwI47c/Mhe+5FePMDn26B1EHlM2b1A8jIB9HKUpuDO5TVqmBHbA9eqtR9zfZ/4q5UqF6tlbnMQn5ALibE6mU1zp47lN6n5MdXRAVM5hfB8rWCd/KPK303PQGXl1ByMUynKwvBrkM2bSkJQZa+mcqgYn32XHhtm8h9R1zvUbzLwWofRohS2aiU9UrZGUJTeat0BokjxhRopsXsP3Osz9Ds1gh9b0gMhxSZozekmP3bTP04d/yHj4AOW3YPvvEFgdEOJiWwF8q0I63qeXzWkEawTuCspfxi5KSKfo1vXPPA7XlIyyEXmZsVxZ/tj3Gev9WE4jLxsFv3QYwU7tGsNiQE5CN4spem+hawn+9ICs0AjLRq59G6N8nMld9PwMIxycwZuI2jaFt4QRFkaAwKJd6TKJobQDpHI4mO8S6YyrtRUKk3O89S1O7Aor0T65nuPqMaXyeTdJWPPqtOcn0LpJcPw6deURIdi68rd4PR1yZgwNoajaNc6jPgMpuLnyLEEpSdwO9myX3G8jqidUsinCd7Eqy+yffB8dHZO7daxwg1k2I9MJ1uOaiB9DUVnBrvYxeUJZv/rJuxSDRqM+44K0RNKxl+HS9O9LwTA/v4g11dVycWweIoTgYLZPWubERULDaXCe9sjKnKzMmeRjmk4LT7kkJqZtt8AItMkpKdkOd7CkjVQ1zPAuqnmNSPiUwHjpWaw0YmiFLJUZnvRZkhKnfYN04pAOHmB1niHDwtSWWMpnVE9+SqpsoqRPfPoKlY1vIwf3UF4XWV1FNm9glKGbzQjdDZyoz5JxMHmBad9EWA7Sr5JNT8h1gj09wtRu0pAOVKE0mqbz6bXMaTlinI0J7IC61byMVv6SIYRAICgpOE961JWHyKcE0wOKbMhsfJd8cpOx02Ja7xKqOnY+gskeFCnDo5eZhB18UzI4eZWWCLketli1fWbjU6orL6CKOf1wiTTqIJI5Va/Gg9kpp8WccTLiuvLZmNzD+C3GzafYne6R6BS/tk1RarYtn1QneLLycJs/4J4pbGzl4iY95t3ncaMBRbhKOT1nNLiPJIfWDWbFhGVvlabbpKoWNViTn5FicKzOhXBSZQOE36RSX2ZfZ6RlSdOpUDavoc7fAickr2xgG4OZHMDV38PgYipdcAOYTn8dh/GSXwPvTt4i1znb4Q5q8Cb56jd/3Zt0QTfYgvE+h2c/uBSbXfIby+eeORpjLtzMLvn1o7AJ7YBJNsW3vAu71Q+SN25hWT5WOacY7SP0LnbnFln1/QmXVUwQ+YzS65IjuJ32cccPMGWEhUMZDWiv/h5G+byTH9FPh8ziM+ZOk/V6l346I+i/yuHoLjeUR6JL6kXBzvJTTFs3WLIa+GsvkWUVkjLl3fFb+JZF4/wV7HxOmceEXgtfWORSEFmSs+g+VbtGy+5SW/86bmOTzAmxgyvEaR/OfopT5Ixsm6i2zXKwhW0yHkQnzIqMbtCm665cRLI9DoMkWnqCfv/nlE6VupR8fonCJb8KFBYdZzFpLILm4lwXQPMaDB8fy1iakiiP8VWFD0YwvEdh1YiXX2CcDbB0QcdYaLfFpJxwON/HoqBpexTzEyJl89+jY9aq26ylI7ar1znf/FtUmlsMbv9nEjfkqrSw69cvIv4Kuwn2Qs5on7+GGd8jig7oey28IiGorXNn+C4WMC5GqPSMau8VqrgwuAONOm0L9NErGGw6jSuo+jUItlDFDHpvQDojSn7KpL6Oqu6wHmxBniGFhf7QdxYCjgevMYvOqATLJJN3yGSAcGvsBDcWkQ1eA6YnIMSl+9KXBIN86LaU4Uxvk5UxvbiH8huMpvd5sv7MxaSusGpg1SgqSwyzPsOsT1FqsiKha1eoSTiO9sjcdWRygERdxENVVECn1saf93DHu6TKYi0+oRcdcBz1WatscLV2jVJPyR78KWUZM573UPVrqNo2PP2/cJgOGUoL1xhWlr9JXswpxu+g7IBvuF3Kkx8R9R9gd26hpI82JaETYp/ephzcITMZp7U1TpQgsCvcbN7EtTzyMmHe+xHy6IdkRUq7SDDNJ7g3vosvIM8GrFodhFSYX9COeHGP+WLtlQun+ekvuuRjMYaFMPyCz9ehrKWHWPkdMGCRUTMPSMuUmldnb7IoUCbFHtVG7ZGC28CkZEs3ySce9bjHfHiHVp6gvSra8SmlYKO2TufkVcrjn5M0t0mv/C7H0/vIYJU8mfLOyQ+4PbiDNJJvrnyTtr1CICzy2bvIbIjyOuSVHeZZwjCdoSyPRvsGR4N3qSdj1rd/n5ERHEwPyE3GWqVF02uw4q6jrDkeFuW8h4NNIhdjwcKqIla/dbHv4vih8AxDWiZflgavS36JHGeH/HDwE1adOo3cpVFts28SdqaH1P0mkeUycivYfkiQj5BIMten5bY5T85oz4dEyRTlNMkby4zcBnXHp+00OIx2maRjOu1r1IUgk5LBm/8XpmXMrSt/C6t/l75ysPMJE63Zmfdxm1NKO6Rc/iob3iplaWgm7+JbFY6nD/Cry+h0RMdfJ28/BfmctvU0wgnpSgdPVChlQWBXiIuElt9+rNAMwB6/C6NFTKe98tJjhXmX/HZgCZuKXWGWzfBtH1s4CAEH833iPGGaTQntKlXV+MTPGSVDDqcHGCDTKbX3nAKEQFJg+rehSKjPDrm+9hz7JuEkOsYWNk/UrlAUEyb5CD86Ig+akA6wpruI8R51nVJd/x1U43nmZR/7wZ9iSZtGfZu5EfhFSZxOOK9fIU/HNIUmPnp54TTcusrdqMdWdZ2qcIiskNJeCDcn+YQkT2m6TVyrQdpZpdAxUT6jPz3CEzlB+ypjz8a2azSUj0ISqCoGw/3ZbSbZlIpd4Vr1xoXr7nsYaZF7q4/dX870Ppy/s4iFCL8DXDqeFbWraAImuWHg1MmyKVmZc712k1hHBFYVxyhqQqOx0dhca1znYHqAv32Dugypn7+DZTmI8Bo5knE+oF9MqGZnnB++zcrSV5FSQjGkFArVv4PleKxc/X3Ipkz8Dvb0ZeR4H7SN69Yxa79LYTc4jY8oknP6hy9T8xu4xiBaO/TiKQ2ryU79Kq706DiLmPvaw/6YwuTcKcYE1TbT5JTjfEg9OeSJzd9lkPaR569TmJK4nNEb/owf9SMCu0LL7XCr9hTVtW8gijnFh+7TrvCwpKLQJVW3+jBq+fPv99xbBm/50194ya8EOzqB0T6GxdCzWPrax742JyMtFzFgSZFQUmA9VHSkJubO+F1yXbBWX6FaazNJZkyKEW2nzaycUPPWqVev0S/+C6fjKfn0DjfVd5CAnZ4hjn9CYTKiapt5/Tqechl0nqZa3WDJbzAppnRMSZgmONO7KMulPj5gppeInS5vRK+zUlnjzK7SdGzO7/4X6kKwvfO3eVsLQBE4LuX5W7w7vMNmsAwrgn64RmAHzJMTHkT7LBlFb/gOFVFBJWNUmT62Om/jsNJ6mty8g2uFaKeKlg5p58WPdeqc6wnjbExoh9TU+3NPYSy2qzsYNFX18XWeon4Tyw4x0ib3vxzRQ5c8isJiFA+J8oTS5Cz7XWzhYuaH9NHMZnPc2jKNMiUaP6Ay2kMES2BSRDTGbmyRNZ8GQOiMbN6D+ARr9SV6dpVpYwM/GbA72qNZXcP1GjgqZJifEZ69RTy6Q72xhex8ldPAxfWbuKNdaq5P5q0Sm5TUX6ZieWxEZ0yjE045pWo32BvvMssnPN18nqp0SGs3SE1M5riE8xMawRbzMiEfPsAWhm3pMndaBFYVVzg4sweAizBtDB9d/3gPLd1PvE7eozA5D+b3SIr4E+NlL/n1UFLQz3oAtJ3OQ6/WRyneczMFyrJ4RARojKFiB6Tl6KKRKbSrjJIxUkh85S/qPhJm8ZRCFJQ6Jzc5gV3l5d73adgtNsINOuu/g2dyNrIBWiiUUBxyQGgH1L06ce826/0DYhMxbN4gyWPUwQ9pVtp4y0+jp8d4/XfQVoXq6vOUls1YgFYWnhMgnYCeshBv/99wZicU6y/x1vI32Xni7zKLB4y8Fr6/xLLw6Q/+N2bpBN+t0DAFCusj525mUo6ifRCCNX/josm5IGd38oCUhKPzI67WrnKz9iT2Z4xkvuSLx8bhau0a43yIa7lMixK7tsOKExIdv8LAdtgt59jUSXVKqEArD5QHxLjBEq4bQDanVr+KMDZKKSqyRiO7g7z/xwzmJ9C4ilp5nioS7daZRrtURcCq49Hf+yPuje7gSZ+aMphsRks4hJVVfKfJ3mSPXOcsVZbwlE8/6dHyOnStGrJI2Mwi5sM9LMtDbPwuGQJGh8TZkIFJyeUVzpMBZ+aU57yvcJTss5JPONn9M5AW/tZfpxk+iVVMESc/QxuNtFyubHyTYTnmbNZjrCxubHwLS3pozUMjlZuYhzf9S/nCbx9vjl6n5tTo5ikyn6GrX55I4cDtUCkLDidv8+yve2MuueQL4hdqU/qDP/gDXPfxg5B//a//9V9qgy75fAgEV8KrJGWMK72PFIRh4SqU1W/B5DbohR36e/GB8DCS6vBl0AV2uMS4dZ1Ux7jBOuXskKrTImzdQqPwKpvMzu5xLx3T7tygGW5z5DZoIBhM7xO4ASYao/IIy+7S1Q7t4QlCnOLs/yFzYzHoPolwKhxGC+edzaWnsLpPMKpvk1dWmCdjzpWi3/851coqNXdMbXSAKiP0+IzhrM/QbzEa3ca3fZrzHG/WwxU/ILfqVKWkWl0jPP0pLX+ZtPUMhVV/7P4zQtMjZ9euINGQDal4n61T6uIz0CQ6xpb2wrb7ki8cIyRZsLkYOCoLIcTFYPI9CpMTZQme9InymNLkyA9NniI95YfnP0DrgiVvFau6Qyg99PgdVvrvoNyAsLVJLT4idxv0gzYbymNrvE949Dbh2tfYtXyyyjqWMCxV1skqywi5+P/fc1MTOkUN3sE2MX6ZsOJWmO7+CWvtJwmFYZ6MidQdsuY2aXSC73VBSI5mt3n36HvEJz/mVuspIqHQVoUdJIUKsdvX0Wc/Z+7W6JUx09kejaUXseJzjNugsB51FbCyIfbkEDubUp/uMy8Sqk6DyfILlORYOGTBFWynhhEWhX0pNvuyIHWCdfxDTJHgVqpYwVNMvSbL6RBn+AZl7QqlChECRsWAw2iPtMwJixmtZIpxW0hvmeGK4O7pnH6Z0Zze48X215gWY6b5lNCp4qkOydLzNMoJ8fyYRjpjfPRjhFfnRMCkGHHD79ArUyy/S3Xexx/dRbkB2lnnTTsk0Tlfad2gaXdJD/+I/N4fonSJffPv0+v9nNzyEEJx5fr/AVvYrIcrnOy+Sm++RykKjB8iZZtQ1disXeHt8Vt4RYJje7iWB6qK9JeYmoVoJjIQdJ9ByBra7yxinS75jaVoP4XyDsGqkLtdIr1wyHOlv7Bwf4yw+IO896gQRrIWrOOKCoXJsMQRhSlxlfuROHKRjSjP36If9ah7LezqOhJBsv5tpM6o6hRXBZjBLiCYj+5y3rnBG1rgxn12ajUm6ZiwSGkKxd3B64T1gvbsFDm9z/TOH2JXmrjP/q80q6vcHr2NUTb2ZJ+NZETNWLjnt8nqKyz5yxT9V/H772JXr1FsrRJGZ6jpMbYbkoebj8SHfvDR2HG7RMUcS1g07E8WPuYmZZD18ZRH3Xq0O/a9os2lo9mXi9TEHM/2eAlwJnuo3ptQ28G2PeYbL5HOzvGf/l/Yn51QsX02kwPafhVVzHDtBvf9Va7Mx8wmh6wGhoooUUGXg/icldqUMhvjyoI/G9+nXenQHR5Acs4kn5NFPQ7yEU21RCOPuW4kfnSOCTdRSQ9TTLCMyzPdpxBL3yA9+TGlG9CrbmGH67TqT1Co2oU25YOjdiUsrlVvUprisU017yHy+eLcN2bhOHXJby0CyU54jaSM8eRiEckY8JRHnCcI8VFH5MfxXjytYeGmVy49h5wdo3SMOXsNKzoDIUgmu8z0mGmwxEw5XHFaFHuvMpie4Sw/ybHrkVPSqO+QpgOWsymWkJQCpibBPvgBzt53kTrH3v5dpN3CxmcQnROtfo0kPSWORyTzMwoh2JYVRsESyqkwxaPrdZlQcJIcslRZYs3bwFceFaMxZYy2Kpw2r2HCFQrlYno/RuPS96AV/wzHaZEGVyjImeVzAKI8ojD5Y/eTVUyR072PxFmLZPjwGiwhGXMpNltE9snOUxSpJovO8SwXV/lYLOavlpF4/Z9Szo+JbYek+zzb/jWW3FWUUHiDd5HROcIU6NoGudPCkTZxdIpbWcYOhqRKIqIz7Eob3XsD4YY0lcPu6StUVIXI9slqG4yiPrgt3NEBcmmGnY/ZHr1FqgtK26GSTjHpBLu+yqHbpdSahlZ0vHW0eD/mMi7naKGZFQkTy+PtYoYnNWU6ICoimk6bUXWFajrGSMnY9jgbPaBLFwuLMj/nTLh4bo3Kh5zHXelzs/4kuc6ofEb3mku+/BjLfTg+Nxj7k+8LrvBYDpYZJQO6leULoRlAWibkuqCKQY3us1q/jt1Y5u78LllR0HK6rIeb5MLmldoavlslkzbLwtAtptizPVJRcG96h3l6QCwENa9OaTTd2S7W7h/xUmOb0qriCDC2S376Bpbt4zRvMHHqmHSIJRRSSubj+6wXM+bjQ1yvRX3560wAWzrYVoVQOfhHP6HQOU7nacaVJTw7RAnJIEu52XmS+unPMbZPOX6XKJgTeFsY5T2yT3TjKVx/BaPcR+o7743DM5OihEJhoSl4MLlPrgvOxTlPNCoXAoOG1ST3M4qyoPsJYkwtHbJw+3Md40t+tWQmJSlSAlVlZttsB9cw2pA11ogO/gIZdDkzKQzv4EdnSMcmbGyRxhmYEpEMcEZvI5VEmYy+UsycBlY8QCrBzA0oywhHCmbzE1ynSsXzkUXMbLJHRVXYTGJkMefMq+NO+4iTV0ir24j6EsmsB6evc8VWHAzewVg+zua3mJdzKnYFz/IZ5ef4soItbY6nexQn3+Wd4W2uL3+NYOlFtpRDOd4nqG5R1J9ACR9vvg+9tyD1sdUKRbiJSgZo96OJDu/xafPVqJwxyxYRhGfx6cfGy17y66Gf9TiaHS1+CWHJ+WjDQ9vpPhScGdqPSRDYqFyh6bZwpIsrfFzbo9IIkAikUORkJHmKryr8fPAq7UqHg8k+W+EWmU4RJkEcfheFwLF8PFxG7R0mwuFG7RaVMsV++z+hz/coajuUmY3JRjiWjWsplFvH16Cic+TkGLu2wXm4QSPoEGVzSmnTP/s5hZLUJrucDe5gKxt3eB+z9FUOvSZSl9Tnh/TSPnnzOkX3aUyRcGoFBCZ77Hi9n54xSscA+Mpn2V04rEsEtrI5nh+hKUnKlHk5o2Fd1lF/mYyLAXER03Rbn2iCAQvn0Q/XMgNVJVBVKlbAOBtRd1q8W2lwalICv0WcR7TdKnW7gdQpzvkr4CpkawsnWOFZYVDYNPKMMp2gbRd6PyOJByjLQiVDrHzOTIMV1En7d3nSDbFlTtG7gxud4uicRm0Lu/c6lf5tAi1od59mvvQ8pTaA5Dw5xQhDqUv8KMM9+6/ILIJgicBqUJgEnQwxwTrSdXDmmuX2TXbTMRYOg6zP7eFtbrpLZJMHGGMwZUY+7yGqT35kXznCYZSMyXSOFAU/GfyUptNiK9zBxnlokvNLrFUag1XO0NJFy8s13y87b41eZ6e2gzV4G4N4GKP55UAIwXJp2CvPft2bcsklXxi/kNjsw6KOS369LKJpPj2qogzWsZIxmJKy+n4knigSeNgJYtIxg6zH7vQBVafKU9f/IR13Hf0wf7s0mqbbZslbIdYRpddhO9ghyqdUGtcY9N9GbH2LsChRacLQlsyUxfL0AH32GnEJDeUQ15fJtWRduIjjn6D9DmXzJrcLje3WaY3vYnpvUK2N8OtXUSc/Qc4PYPUliDLmlsIKu3hCYp++jlAe7uQEe+tvUCli5PyI+vABJn0Ta3bCYP0b5NKhaXcuIlMSEzE5f5Vi9DZVZbFr19isbXAY72ErG0+6zIo5NadOKD9edHOSHnE6P8WWNjfqtx4biXfJF0cv7vH26DaBFbJe2bpwo7GFQ9tvM0yHtLzmY2M0z9MeSR4TFzFVZ3GMJQWd0T2mxz9CFCm11lWK4T7R7Ad85yv/KxkWzmgfo21E/23qV36HdPlp8nzGpLHF/f67lKak6BRcqVzlPO3R0gmh78G971ERMJsd4bo1THxGXiSMioQVv8rPpWIzXMZoyLyQQTpnIgztcIN2PifNEzq1M0R4CyMkyebvI9tPMZ6+wzgbkgrI3CraWUSOfESEpwvWrTpzr0HWe5V5PmeWz1l3f+f9Qq4Q5J/BdtsIjTHm0m77V4Qq5pA9XEgvbGprL1CZ78HwDiNh0ygjlPRI01OOFJyJkll0xk7/PtXqGs1SoMuCM1VhqGyyIsFTLrawSYuMrMx4+eT7XKvfZMvxSQ9fxszPsGprONVNTDzAt32Osxl5mfH00gvI+RG6vkGeR5h3/3/IxgZfv/k/E1s+9dM3iXiHQE+ITIExGegcp7pGkU0p65vY2FRkiBCCc6+O8BooW3HqeEghqTo1Cl2wLiX5wffRs1O8lefBXyJpv4QrQ7aqW0RFRMNtkcnFc1CVc4QuH8Z+mA/EO13ym0CpAsraTWARmbA73UUqQVom1Kw629Wrn1rMKUzO3em7xEVC22uxFexwvXGTuIgI7RrSGFQxRisPLT3qRpBrWPIaOLVNKmvfwdgBe/kI9v6cOJ/TjSZU117CP32DorVD4rdZnu1Td5qsDu+yalsMZ33uz3a5svQV9Pyc2XAPPx0TljHD3gH5/n9juvN38Ne+jk1JfPB9mskMx6oiBu/SGN/lxvKznMQTXAOz8W029F9HHf0AkceIeIha/x20fH+RKtZzhBBUsxlOHvNUeAMtnU8svggB+7NdJtnCbv563SJ86ICQmpi96S4AW+GVT93Xl/xymJYjBumAul2nYbcf+xpLKK5P93Df+L8jamuUxjBIzqlZ6xyVc+7Mj5HxCU+0buGNT0ikIHvw51hSseyvsLz2HOnpm3RXn6cYn6B0iTPeQ9se/cEbtIcPOJ4f0A1bTLMZraDNavMGlXTCOFxCZTG61KjlZykmJ2jbRcyOwQ1hcoipbCAne6TL30Bc+X3y6IBZPmUpWOU864M+JaxsP3a8JlEXMQofR9m4jixzhBNcOnFc8tj58UblCjW7jiNdKvLThSwNr8F2Y4e0SGnYLQrhIOpVxMGfYIoSYVfAtjlnhf3hHWwvoBQKk54zT4bMyin6/DXuNbZoLu0wtpa4WcwoxwdEyiLd+2/k1XVUPkfmc+J0yDwZMzCaTX8N09jkIBtTug3WKl1qRUYLzXR8n20ErZWvUp68ymotI7Ikc+nxRv8N/nrnRa6VGnnwXYxQ0L1FICRnGFZmB9RmJ8SzUzY6VzEn7yAtn/L673Pur9ANuvSjPg238dg57ftx1n0ALMu7cDrT1U1kOgLlQnUFLhNLLljzN2m5XWwchIHXpz+ln/Z53l/B2/0TJskRRW2LQdDgzB6x7m/hiQpCSWQxQ8yOEH4dFVyhE53B5Jh5kWB3n8NyAmazU5ifU8R9Mq/KcHSf/uyExAqoVTrcFRbVcJV6OifvbrM3fpvw4Ht0BndQzVvI5aexpqcYt4M9naBrt3Dn+wS9PSz7iGzlJYyqsDu/xySd4tseNS8kKRI2q1uMkwnrwQrtIkLhUGm8iGw8z6QYMxvfpuN1qDkhT2UzZnf/d/DanLduslN/8iMiYke4uJZ7udj/G0TuLmGvvogoU/LKJz+fBZJVd4M1b/MjdedAVam7NYLez6kWOSJ/l7zW4Tw9Z57PebL5FDYuCout+nVuj95lpbJCQ4aowx9Q5jPKeB8/XOHYdunFhyhLEZYR4ugVHGmjDl5GtJ9iajswPaAsplQsG2/lOda0z0q4RpwnNKREaYWIZzTaN5DBKut2QNVt4CqXu5UO19MVKtowH92nMzvlftCl0bjKju0j7CoFFlSWiEb3qZz/PxDhGmr12+jVb18IPGHhcp67HTSaQX5KXua03S6aknuzd5nnMTWrxk71OkpYSLEQEmj9qM/9XzbO/ZJfPYUpOEuPMUaz5K9iP2xu9qRP020wyae0Kl2KhwIcg0Zse5ynE6SSOH4TffgymVenNAJRW4Z0gmXb6PF9rLNXEdmIpfo6lttAtK5j7v8xN6NjomCJoP0Eo94b5NNT6l6D22XO1ZWv0BwfUpdVSDIC3WeSDjmKe8TpjPXGFslkD5TCTh9GdZYJ6zKkHixzN+1zd3Kb3ekDNqpnPN98kVxP2ev9BFOWnA5v88TKV5FOHVNXjNIpo/FtWuEVPKMv9o1Ao05/AukMadnID82BPyuu8i6irWtu/ROfPZqSuIxwpYcl7Mc2PV/yy+XTGglh4Wi87m997N8V1iMujyDwpM+D2V2m2Yy216LjtxkkA260bjGKR/xuuM5a/zapziiyiNF0FyeNEabE6j7H+PwN+rUtYh3z1OwUTn+GmYxQpiSv76DsGqNil05tm9JoknAFJvcIrvwuCkk3GTA4+D5SSvL6JtqpUpQxhbJY2fwWanZGuvoikzJnS+cs3f+vDHf/hI3GVaZf+aeUlQ5H8wN8WZKWCZ710YweR70/jrc/IJKRWGyF21iWoh/1qajgUuD/SybWMx5MHmAwTPIxN6tPfexrx8WA/dk+rnLZrl69uM+/R8Nq07DapCbmwWRM6tQZZ3Ne6n6dqlVHaInX/yHq+MeUs7sk7hLn23+DyGux6q+RuHWshyLMXnuGzEd4031a7Vt01r9B06vDeI+Ds59jWT6d9g3G0iEP17kSfgXfCZmevopfZASmJL3zXyhnJ9RXnmdS2cC1bW4P3iXTGdfdBun5G+Q6p6pj4sZNzrM5UTHiSuaQzE7p6RR7sMetnd/jnfE9ql5IN5/j9H+I7TXo2BYD5VBtXsWYRVqDvfI8IhmgKyuUWNSdBlEeM84GeNJnms2Y5CM6dgdn9C4mPsc0rlJU/vJjHnd6FzO4i7IcipWvUVqX18qXlaiYszd/wAsr/xDr7T9GB6sP3f6+PCxJj109/3VvxiWXfGH8QmKzf/7P/znt9uMXOi759THTY+IipmE3H2t/W6oK+dKLzIoRhoIaGoGkcNvY9Q1EPCBrXWEUD1itrKONpmp3LoRmwmga6ZinnRaryytU3QYVESJRnManvKMqWMvP4bo1OiUMAsN9k5FTYvyAurQxQmEnQ5aN4Uo2xE1GOLokTYY46YC+zvmdyjLh6Zus64i4/zbCayBIkdUVDIJqsEY7HzOYnmKHa3grLyJGD7DWXkQ7FVaMC06ANopM5MTFlGy6y1RYiKqg5SwGWbNsQNl7g8n8mNCt8szGE4yTCXGeYinFNJvgq4B+3OfJ5lOPdS0TQjBKhgDkOicpI5zLbpBfGUII9qcHpEVGUgxouM2LSByBZMPfYtVfR6F4XIxmxQroeEvMiymbwRVCGeKe/RBnfowbnVNWryB0gSVsqrVrjPKS1A3BqWIVKZ6AYHCHZZMw8Jd5bXoP13FoFCWBTjmJjxmlQ5qzPcqzt3B0TglQ36EsEnBCgsoyy8kYp7pJDQfjKA4nt+H0Nbz6Ns1wleXmLdzz2/izc8TZT1GdFylUFS0cBAI1eECQjQiXniEq5tSVRTy7zTAbU3FqdAtN5oaMnDr15jUaRcxhN6cxOYRgBdtZeez+eRxWMSErZ9xNhuSUXKnuEMhPF7te8ihGl8hoH4mk8FfJHkaEvFdMsbIhoogo/S5aOBR2DSfoYOIRor5FxWox4i46OQep0PkyMimY5z3y7Bxr6SkoEm44IfaDP8OuPYFuXaeVx3xTeojmJg1ZResErQ3jbESqMybFGKNzZGMHvCZSSILKCtetCm97TcrZCZ7tc9sqsOxNbsx9nIOXkWWMlC5VI0mjAdPRXbTXIHUcHNtBNZ6kV2lz6lYJw2Usq4Ev3xeBCW+Ju40Jk2TCjttgxd/gPO6xW+xyU5e0pIsQNjrNKMMmhb3wvWnZXVof0CVY+RB5/GOUyRHJgMJdQq48R+5dCg9+E4nLePEczobossTGJc76hKWhsCuYjxHlpDohLhIAxtmEslLiiQqevSjS2cPXYbyPsj3y1W8ivGXWGk9CHmOaT5BVFt1RG8WQNFhiMDtAxMfo8Dnc5//PqDLF3v2vrJcxS4XBlIaOU6dj1VhqPI1JZ3hFDl4VHXRRlLiNDfbQOOkIq3GNLBvRru/ghVs4ZUqRTBFRn66S1O0aDw6+R2v5eSZFTCAdCLpQJo84RozyPvvTfWwzZyvPacQxVtIn7by4cLWdHYETklU2PrKPyg8U8/mAV9og7TN/6HwzTAeseOt/qWN4yadTmoLd6QMKXTJMBmzXDZ6s4IlHi8p2WdJOYspKiyTqE659k9St09r4Dnr2NtoKeCcbYoyg2X6KmnkTF0HuVnGLGar/Dp50kA++9/9n7z+CLMny9F7sd45rcbUIHRmROrN0V7We7pnBQM0DHvHIRwJ4NJJmhNG4xg7YABsaDCtgAzMYVliBC5JGeyQhHzA90yN6WndVdams1KHV1cK1n8PFzcqqrMrqrmpZMx0/szSLDL/3ml93D/dz/uf7fx9m+wrG3p/Rbl+lLBLc5JSj2Q6+6bMpPR5YPkvVK1TMOpX5CRPD5ax1nVaRko3uIM7eYRKs4bdvIg0fIzpFSBPtPYr3EA7rwTaraNL5faY7f0Sucpz1r2LWXwQWwsZZMSUww49816eR2zXK1c9jaOMj7oTnnAM8NWIGHrl8p2NKt/kRgXrNaKA/cDlpAK8F+SGlVSWpL5FOj1luXGZW2eDztevM5kfoWY+OYXPoLUT1WZ6x6Tv44VXMpVPk+AFOfYthNqHuVLCXX0K5IXdNn4dBm6K2xSyZUUl6pEKyb4dsrrxEevBdDAyqaPz5CR6K8PR19Ogha5UuS5tfZ+nuf8VWYEhIDY9JfkTPbdBwGyxbVRi/iqTAGdwnEprD2UPEZIczbdDxO9ysP/uxzSSLOOsn5AuPf8rdLnL9dxZx104FpudqM4Ei6t+liObY7gZSmBylu3z7+M9RqqQVTlk2DfTgHlaRMqx0ScJNirLkWuUZcn+FUqcYwsIa7+DsfxMxP6QdXsSf7SJrFygqN6loDUc/AMvDNAPycJkgGbNiVeiaAZ7fpdK8iVVK9g3F8emrrBcJeT4nLCKUNlGGgxw+xC4mdMUrHA8Wi7CIA3LHwqpuERcxhpRM8wlX/SsEfh00FGQ0zl6F4ZtovwPLX6KwagRGk5crF7nmtcjTAd7wTUZCU0QnWPVt1GJm/JiSgv1ohyiPWQ83qBgfdacXKIzkBIVCOSsfilc/57NK7nY/1eufJuAwhMlWcBk7niCmp+Q6I9URV6SDcj3WnDbh+G20cLhUucDW6mWEFrjxASI+QRseJhI36OIbFuumjaVdqrZHK1hG9m4jlp+ltKsclmNE9wZZZZWlpc+x1rmB2zulLEvqXgM7OsZUGlHboMjmTIf3MJe/QMde5iQ5wLYamI2LFHvfwpaScn7KumEh977NtpR4K18kk5CevopbpoBAZDOMdAZljDI/KryfFEP2p/sAKF2SlAkPJg/IioyN6gaT9Iiu8FkTmrPomGrj+nks2l9whlmP02jhgCGFZMVdzEElBpvBNgr9qNa5wJntshEPWaosodxlYqOCWDrDsSoUVoOydhnj7McwfICZTxDpCK01ptWg0XkJVUwpzt6kKGPmCJRT4zidUQWC2QlrtS0M06XafJaydxtr748w0xGNlWfIu58jS4fkboOq2OEwn1K2r2FMNa36OrXJQ+z+u9xoXOQ+BkWZcjy6x1Y8pqZyNle/zGx4G6u2jrI6eLUbTGc7pBJirRknJ9SkJK63sCrLlKKOGB0svnhRIMvsCbGZkx5jju5SuE2yytVHjYgfxREeV+s3KFSGKz9+vqHR7MwfME7H+KZH02tyFp1Rc+qsuGvnc49fEi27A+Hi+Lfsj7qW/axkOn3cWNdP+2xUNtmqXGBeRPS4j3PwA0q7SiuLMddeIRrvUVouCIO8mJEFaxzHB3ToIOwQDAcdriCaVwjSIdngkEwtmm6VtGB0B7uyRr7zTZz6ZWQWU2qBNT1EdZ7FlKc0p0dY1rtkjcucdl/gzHKoJmPsqEBODvAMBxkPcdMRR9pkls8IjQo7051HLpZPiiqaVhurZgHiI9HJngy45F9nw0swhPnUlKRzfnY0i2sWQEpJsbAt+MjrhFg4KhaqoFAFs2JCw3xyrmqUEUbSR9oBvuWj0Sx5y8yLKbvTXdpei+0iwShidDolswImo9vcdSsInRMUGSuVq2BWiYTFzO+wFC4joxOc/i3UcBem+2xsfpVRMmJqWmRa065ewK5dRBx/h2o6p2xewZifMMpiCiloa8G2XecExZK/TFImmG6FU6Egn6HqG5w1LyPnhzTiE4oyIrFtjMym2r5KNbhBw13i7vg2jfkRUT6nsBvMapcZu23yImfTZvGsintghRR2HYCOvUTFqjLM+5zMTpFC4koPMxuihw8Wx733DmJzCZTCio/QGORO51NlawoBzA5BK3SeIPPxudjsM8ztyS00mou1ixj9f4X6DLmavUfXavI9VZBO93A+g/t3zjk/L596NLG6uoqU54PozxqJjrg3vofWmpE14krlGk8Tj/Syk8cWxFuVLepWCy0MsuZzCAFKaxpaMUxHdLzGE4NVa/YAObxHY3ZIo7FNuvwVykcT29VgjUHaxxCCimGSiwSBopH2ie0KD4IVnnnu72MnCdb0BKMsEMevITa+ijHZp3AqnE33ubTyMuben2NJTbH3fazuM2T7f47wujhGSLT6EhOzQv30dSxvGVtpKOdk8xMKp4EtJEoZ6GROvPYcs+kJrlfD7r9DiMSzK/BoguKaIaUd4mUBrh1SmiGh5RPnKQCGXBy/xTjk6YMRrTVdf5nD+QGe6Z13g/yK0VoTWAF9xkghseWTxTSjnGNP98HyyYINPnwe21YXr+5jSANX+FhZH7H3LUo7wGhdRdcvkbVfwIhP0UVMIjSHhot74a/iWT55/xbJzh+Q9t7BvvxXWQuWsf0GxugOa4XBWT1nPxtwFh3SMiQ6j5GGhVHdwKmskLsVjud9XMOkWuasWCFmdMRJ7zboGJlFLIcXqNkNpDbI4yHKruJmY4TrY6Y9zHSCKS2iPCLM5gzSAa2yz3DnGximi1FEzN0u/XTIfOVlhl6bTnWLY+Yc6piu36RjuItirYrxjfBjF5istIc4+iFJdkZQWeLUaTJKBwTeudjs03J29AOO7v4hnuVhLz3PPUxCO2AruISdT5CH3wOtsKqrpK0X0MIi676C0BlKOBRkTObHiLSPqRTN1c9DGmFJi0plhRSL59wOxmyI7y8jq13K2RFHvXdwKXAHdzH9Cxj+kO3ONVzbRs/2qJ29ie82cKIhaR4jrv4+sdPG85bZMh0qdpXZ5AF2uMLb02MaXh1z/Yt49YuY8QBjvI8lcox0jqdS7hcBee0ijc4NDoRDKhU7k12W3QIpTDr2IsJjyV1hXsypmjXiLGdqTR4Xf06lpF7dRpYlKlhBhcuYxQRRxBROC/0By3iZjKEskPkE4j7YLUTch3Ox2V9KGnaTSTqh6TZIsgzLsKiO7nHUf5dCQ3jpbxC6FxC6xB7fgXxOWb+EZ1WoOTVm2YyO33ninieERsxP0ECWj8mzEwxvE7X8ZYQun7BON8wG3trXqBz/OfbgDuO3/x9UVu7jtm/SAlJtojEodMxRdEal0iWYHFCM9zGjHlmZwvX/kdHyy4xHd6DMiE0fkY/ZmezxkmFS9O9ShKuU5IyUwtQKI50Rbv4u2q0TCYuy8yzm/V204VIOdzCCC5TSRyQnuOWAe7NDctPhRaOBkSdIAfL0x4gixigTxFJB6m89/l5aL1zLeskZruk94Q7kfqAzzP2MdYn9ZUUI8cjVq2SmJuxP91Fac6l6+Ylzow0Ho/UcZjTFtE2GW3+VUNo4UY+tNCId3OGF5RewhU+SRdT6t8lr6zhFgmhsI45fx8hmaMNGGj61yiqzUiP6tzFb1+lIl1SVnAjIyhwrm1PufIvx4BaNxlWeufn3qfXvMO7fx3SqyPZVVOMi8ug1Cmkjgypx9SKwcAYYZD0SHaMntxlGB3T9DtPJfWb+Mk27zcPpPeIixZQG1+tPb/p4/N1R7Ec7DNMRdafOhr/1iTrhz/nN48OxGlIlyKPvQ5FhOCF65cuonxKxmTWfxQzXUKZHIU2yTZOkzFjy16mKJsITHHcVoekgyhH2dJdr6ZzZwz9lubLPrLYFZBzPjlg5izAn+xjTY4L2FezVy2hRMi4SrP7rZJN9sjLBWf0ixmgPNdxFlBGNG38XNd3DHO3AyY/xt36bJVViCIMiHiEbV5AH3yKvb5HN4SyfcDw7wF/+IsuNiwQaqCyT9N/ECFrcsxxMQyCF+KmuxUXrJoazmF99WECiMM7/8j5AOb3F6w//v8yTmPWLv0+r+aVFPKbhEumIyA4pa5vQukbU2MLK5kgjQCAQQnO/nNOoXcAQ+7RKjVQZMpsgrAC3+Txl/UVKwyepXSKbnuCaLq7t0bZbhBd/H2v/u5wMD6jO+3TCbWQ2o2Iqcr9L0Sowgy46WKcMugi3jk6mqKIgPfoesrJKMXybWBhguoyiM9Yqy7zef52yLNmfHXKj4mNnE5Ca+cNvoHWJn42RnefAqmHFR4iT1zHzHkQnqHTCcmWFWfMKZWXzI+6o02LMMBkBcBwdUq1+VGxmzB5wuvdHJEVCbfNrBLUXfubzY2UD5Og+OBWy6hX0uXDtM49AUDZuIq2Ao7SHnc1ITt9gzVuhNR+gTm4hwiXstS+jhYkRHaBLhTBdzKxP4lQYn75Fs3GJSWWNUimMImXeeRa/8yy5u0RRXUfN7/N2MkR4bcL6FcbD+/RP32HqBAzziKvSxj/5IcbgNm79IrPKBSpFgmmDb9jYQvFAOFxcfYUin2AO97CiPr5bx4gn+KN9TnXMoLpJS+UElQ2sQlPWt0AV2KO30W7ziYYpiaZRJmhpPHYvq1pVzopTyiJBH36XROcYp28ThquQ55Qb60+Ikc75i4XxgbUX4z2xlFhEe3/4aW3mIzi7BWicZES+vkzgb2NerCOKmNztYManEA8pnDaW10B7dYrpCYRL6HAT9+hb6GSEmp8RbP42k/o1bmpJls+Jwi7B6RugEm7Ld6hVunSLMU4+ITt5A2vjKxzUv46NZFrfxhSa74mUaucmG6Md/OPXIJsiVr7MF5ae4a5KWRY26eAuk2yM0brCZOUVwvAiQgYUS69gNbeYRicUWtOaH/Dm3p+RUdK//vusV9axOzdgsgv+0hMRs2Yxxnj4DfTwAaZXRV8OyIILH3ucLewnnJ+ehtLl47jNXGXszXYR2uA0OqVhN/A+gWPuOZ8eiUHH/sXX8mzhUHUqTLMZQir2p/torWn5DQwR4NoNHGkSVDuM3WXaV/43HE3uMCzm1Jw6r07vL8THbp04jfHtEGEIOH6N7ODbKL+Cuvg3sIH84TdRKER9m8JukOclIlzHQVFyk6HpUxcOgUjI3v5/UnSeobr2RSrVdea9dxgLm/rmV/D3JHbrEpndoNAFaZ6S2QsR09PEjiUFEolnBB8rhvywQO2cXwy+DLlQuUCiIkbZkLeHb7ESrNC1uljzXShTinATZXhUnRrzPMIUBp7xpOBVaIVx+iNIppiGydX1LxIhkUJya7gQ1pxGZ6xVNzFVgvB8Zkhit4ZtGtTGD0iHu1A7xVj7HVpuh1TF1M9+TPLuf8TOZ8jaJkiLwHDp1y9yaAbYa6+QmD6rZ68x3/tzZNimVr/ItPsMk9F9CiR+dEojEyx7NVT9AkIaTPIxs40vo8qEQXWTTSk47f8Yp38bw2kw8GqMm1eJwy5VJL6sYgmP0l8nTOYYTsDUqZOzuOcKAbL3BiQTAEzzvbmnwBU+y7ZLtVZ/vKanmGMYJpQF2AEgYXAXcfwaaLCXnntqo+3HoTXoyjrkd8HyUHbjp7/pnF8b747fpmrVaEobMdsjX/nSr3uXPkInWEfPzjg5+iablf/jr3t3zjnnF86nFpv94R/+IX/8x3+MlJKvfe1rAPyzf/bP+NrXvsbXv/71X/gOnvPJKFX5uPuvUDmaj8qjZBnjxqeEAmYacp0/sV3rRfFmw99m0zjBHu8hsuz9wluRIKMTxHQfYZq4yX+gqGyRN58hlDVear7M3nyHKJtyW894XlawsRhFPXKd8x3hshle5Ka/Se/oT3CWnieenlDWtxh4DbzxQ3x/hQSJVZYYwQpxZRU7HWPnMWWZM0inJMMH2OmQpukys2xGJ69jFCl6dohV3USXCq1zhoZP2n2Byt43MUcPqXhdbA3vfevQqONt/XcYSQ/D6aCsRWSbIz2CMsb0OgyUILQq70cMsuhOSIv08f9bVodGvYHAOF/Y+jWwXdvGTD1s6TxRsBYCzN5b6GgAgLXiPqWjVjwZsaNLRHUDNdpBNy6Tbv1t5Pg+GhPaz+M7TTrZMW46RtpNNArKnMBrUmCwLh3SwkTIKpawkOmUwG5Sr6ToUpBVN5g0L+ELjb37Zxh2hQumxdh0SeIZS9USO0+oIRn6SwivjT16iJGOcTo3Kd06hrAQwsIavUM2vMM0H1GtLLFmBUyrl/AMF5I+jmlToDF1AUJTPuocn2ZTPNNnms9AS8bJmEkw4mh2TK5yak6N7eASTxNYimwKWuEYLjIdY7htgvOujk+J5jQ7IhveQUhNWiRE0RGet4Y5P6a0m4gig0euQjqdPF4Y1Qi0cJAqQ6gZjhGQeF2UMNFWh/GSQ3+6h+NU+NzsgHpeoiubGJMj1LwHK18AIRBlQflesTKf08oi2rMe0fSQ5OwOygnB8DDaz7ObzTkx69jxKZfDdYKTtwiTUzh+g6+ufh7tr+MlYFZcTKOCSMfY44fYtTWK2ip5/zZkERW7SUtopoCwKiitmOezx2IzgWTdDOkVM/rGorBqCoNClxhum6T+InL9d9BoZJEgD74DqsSqrZM1n3t8dEu/jekEKMsEaYJpof1P10l/zl8cPBlwvfYMsIiLNIWE0TdIysUzehodU/G2MOOT9zvcVIax/GW2govoQCE/NBTWWqBrW+TDtzlROVE6pI6g7l1YxJF9COUsoyubzB7+ETWngjx5DR10qAjJemMbvBYqOkOFNfZmfepeE3d0H2G6VFdeQp+8RTg7gtpFnHCZoRVwlp2QFFMm82PqeYQ9HRKv3KRoFGRxHy+oU+QRXmWdqrtEardJGpdIywhVTPFQ2PE+td5t9vo/Zq17AyUdlBtiOl3QavGMjE/RwwfIMsXarJDb7zvBOcJ7ahxF3Wxh1Raump8khu6cnx+JwcXqJab5hEkeMEsjpIRZMaQ+O0AmY1T9IrnTIWl/DqNxHSU9GpN7MHwHMXyX7vqzyNozHFstjoqcmmHi5QVKF8j6JkpYCKeCaN9A+XU4fg1LWITxGZ3655CzYyamTdXyeNFpkUwOsc0KdpGRGC6hE2If/gBbFdS8LlkRIf0VlFHnVEBRzGimE4QQgKCXnnI4O2SY9Vi161TDZRKVIb0ueXRAJz6iphQxUCpFqUvMnzDELnTOIB2itWaYDFnyls8jXs/5CGY+QQ7eQgiTvPUsyvCQKoPy0ewwT0AX8BPEZu+Jl3U+ZRw06CNYdbs4wkIZVRQFgVHlSvVZxmUfZzLk0viQoH+PavdFdP9t5nEbPd2joMCxBCo6YzZ5iNO+RguBoQ2MMmJdmMy8NqXWLGUJZtRj2L6ELBV5uEkyO8FAY9cvQDzC1yXq8PtU1r+Amg0QW3+F0m4QRTuUhoPrdzmRHs1L/wMym5C5DY7qW4tOchWz7i3TtH+6e31pBJS1az/5RekUKz6isBs/U6zVXxbm8SlJGVOogml0QrWRobXgS8tfplAFLbfNXeuUqgZfw+WlFxgZAXWnSakVk2zKvLZNxetQtQOch39KiYkOkuiYMQABAABJREFUltGdm5SPFqVKrwOGgZqd4i5/jm4mSNpXGMg38copFQR57w3seEyjtsHVK38Ts3KBsr9LrBQ6SzGblzFO3kAEHbxkQmJI5lZIJuXiurZCzuIeSim63hJaa/TZ95mN7mBZPqK2ijz6EUKnOP3XscU7aK1QxZxAWszymLiyTr12ierq76AeLXxqFGfZCXERUbWrSCFRWuFbwaI+9aF7f5EOiYoYgFl0ilcrf6pA8mkIAaL3NjqdwvwM06l9xAlZoDCzEcqwKc+bCj8zKMMjqW5zOk5oj09xpU9FWpDOECjk8DZmUKcQPsR9ZD4jr19DeHUG43tM0xEBsGw3aEz2iaNjRkXCRJV4lXUOihmGv8y6VSW0QtrKoNj7E0R/HzdsEnt17pQxdcfjQvdZEsOlWt/CcdcQxRj7+NuE43s4y5/jbmMLGfeQwuBi5QJWNMY2zkAKqp0XySZHpG6TYu3rKLFw1nRPvo0ucpgeIDslsbuEEIJ2PMIZ7yEMizqSQpUsmTVGK5dI4jFZ/C6lYSHyKRYlRplhCPnYoDhVMZlOCYzKz/Q3c86vnobVQVQkCkXdbHCY7DFMh7S9Nl1r5dG4+hHSXDg96hJt2OhH99jCaoC1WCBXTh3TctFlDobFtLeL8lv06xfIiwHr2ZCgdQ2r8xxF7RpO5RmyYIOj0V10OcXLxhjSRGY9BuWM9vLzqOMfo90mqnefteZN2kYFJyy4n/bZ9tdZsRr4+9/FzObIwX2slVfY6O/RtH1KN+SoLKg6IQNdEtpdihJAo4SFLVyu+Osklodx+CekajHHj+ZnUNEUTgvRbVJ+wJHMnt7HHN3BoKQUAvIU8TMIiTWa8lH6ACycFbt+h7O4R82pkZYp02yGJa2fKlQ757OHxGAruEwZ5OzNdpiUi0bX0KziBj7OhTa1UiGsEMduEqkIHYyZjncZZePHr0UrytEtevNDHKuOKSWm3yRAMBeSzLDwVIEbLpPbIZkC2zDRdpXQXSIqY5aLCGv5Fcpb/zPaqeOaDvbxjyhOf4wwHYxgib5/Dffi38RRBc74kPX6KutKEWZzZPPSRyLJSwruTm6TFCkVO+RiePV8vepXTMNqMymGnORnAPTiU9bKEs7eAcAqEtLWC3TtZar1KqawHruRvhfRKyghj5iWQwbRgGxSIwgu0LTaBHbAPJ9TtSsU/iaxv4Jz/a+RHN5hNTllZbJDtcxJnRpmqSnyEQ+TU5RQzLM5LaEpvDqGFZBXltCtG1imTbOImZ7+GKEKEq+JNC0cYWDd/V+o6Ax38+ucNZ9DHXwHZSrMsqDrdpiN34XTV6mUMePuszjBGjJPaDpNPLtJKS2qZkjutXAfpZxYwuZS7RLTbEql+QwWLiuDH9CZHRF0X1wcC2k+GsaIj7gZC+QTa3qlESBWvojMJ+RuG42APHr/DY/mD5+GrHIRw19GS+uJiPNzPnvcntxizd9A9G4BUFY+Pl7510XLX0NOf8TB4Md89vbunHN+fj612Ozf/bt/x7/8l/+Sf/JP/sn7H2Ka/MN/+A/5x//4H/N3/+7f/YXu4DmfjMAIWa+sM8/ntN3ORwaRZjHGuf8fsdIRZthmtvR5mk+JEQEWXXL9u5BO0fPe48JbWb2AM74FkwIx26fw19AcY3otsmATW7okRUaBQS1YRh7/kGA+JKsuEVo1VsMWdVFnYPh8r7JEQE7b9lhb+hytnW+g85h8ekjeusmJZdPu3CCPTmk3r8L+j1AGVMZ3mM2HTEwfKqucuk2cyS6eVoSNS5RLn8ec7MLskOr0GFncwZqeEGBRYi8sUz+AYdQgqPFoPoshTFbLHI5vgQB/6QXyDw5cKNiZ3ccoFF5ZpWsv8r8/vFh9zq8OS1pUzTpPSVr41BR2G9F9EVG/CJVVrMld6N9GA8bgFnb7Bk5yxnj0kNKpsLTxVzCkgTE/xpU2QoFnOliVC2C4FEETp/8WxWiHuHWD1DBxLJv43n8hSMdYbosyXKVRXWdmuhSzQ0ZK06lu0Vm6xkmumI5P6WgD7/QWvuliNDfJJntYySHT8W1yBKPGFczu5+lIB1+GnBQzcOuEdkjQuIlMxviyZILBarCGIx3QmjhPCM0KucrJ1WKhbZ7PUainFiBLv4vhHuKXDsvta9SdxieKtjrnfSI153B6hHSrWJbHir+Cql9GHnwXq0jw8hK18iWM2jqkE3Tz6hPXtllMMI5/gFkUtFprzFe/RLPMsbKYXJT0zICrgzvIwx+irCpmbYk8vACVNYx0znptg9QJMewaMs0oKsuc7vwXnCKlHh1jezXMPMEIWhyLkn2hSYsxTdnCVBne6B766PvI2iZFNKTdeIl84xJlPsPsvYY4ewu1/ALx/JTMaVFb+wpdbwlRJLDzR3hSU934LTJMNooEe/YQGjewkhOsozfIslNUfYOTEtbDNUKriiNcNILyUQHFKPqgFuJJkQyfcCkpjRC1+lWEVo8U1Bp1Hh/yG8F7sayy+wJuMaNwKhjB+kKIL63HdjbatBHFBGd+jDYDcv+jMZDaqS2cT3ERxz9CCQN74/cex2d+EAOTavNl1PUpzsF30XmEuv+HyNYz+KvrFGf3MaI90tMzmm6XqmFhNy5jmy75yRvIIsKfHuNaDfbjAWXnRU7mJ4ROjdSu4lW2ENqE7vNMtSJXESdFjqEU+GtUsHmQ3uHQKjGLOevtq8yKEVuDd7D673LdbdIzAgy/gzE+RU+GmEpTdl7AjI+hfmFRlClifoJx1GOEEIQfimE455ePK3xc28czffLyIbuzXSr5jOHwIU2rg8wjxPrvopEU7y2IZ9OFUDlcAWliN67QqW5TReMIA7k5xjz+IdgNzPgI3BDyKYl/mUIrdKmwahep1C8zmx5iJ2Na/TsY5Q8oox7l2pcptn+P+nSPMh7QzyKa3grOhWcRTpPCXycbv4WRT1B2hb5fJ4p3maQjXGshPnFMj6kQiOWv4Fo28zxn+/Bb2OND1p0Q58rfRrndnyocM4VN1a4yTsdUnPA8NuqcpyKnOxCN0IDpHpBVL1OYVezWFZifQnX9pwqjzGQh0o3VjOn4NmbzEuPdP2bNW2feucStRwuP16RFZXCLajEhGp8QBCv4yQwalymzEXm4hOdVmVghlmniNbaIsyHl2btc61xmtvtdavVLLBkheTlHH3wHFfdZXfocx8uvYLpdjoMOpdeg7N7E7d+nyOY48wEEa+j1LxAH2zjJgOWVlwhme5TSwQk2KGQA5uI+vh5sERVzPDPA+iQPgU9ynFUCe68hhsNFHWH5S7+xjlFO7Rr12X0maYrfvEkvPeMkOgFgI9wgKiJGWhPXr7Dsd2k4qyx94P2rwSpH0RG6sknubWAtz1F5hk6zx0ICAF9WsZtXFwvq8QTRfYnw7C0qtkUuXcZoLMsiLV2qbpu6uQLBEmQFZ9N7zJw2rmGycv3vYx19G1l6OPvfI6iuolRJo+tTmD7pyQ+5mA4p7QpL1euoo+9i73yTvEgIX/g/MK9vE47uI2//fxbd/5u/jcwnWLWLNGsXKEuBalx9LDQDmJfTx877SZ5ytXGdvEwJHo01TrMj9k7vYOU+S/YqonoZf7pPpnOM2sWfWTSjNQjLXYjNhICniAXs8R304D6GNBCrX6SwPuq0ds7Ph1QJ5vjuIo61fgklP5lQ3BYO68E6hTSp23WE3aQQAlOXCGlSCAcG76LaNzDKAOyAWXODXGr86hJjp8HFLCGfHjOMjgjr24xr6+yUijIdY0qDa7UbWMLGSI5xTQ/HdDBViZQGM+FhdW5yImw22y9j2MuAQvd+gHX2Fu7oPrXZMXFlDSvoElS2qGYpqr6Nkg5mOsAdndC0AkT7BUpZQwH+5Bbmu/8zQoJqXWOUHPKuX+PMCvm68KnaLczxPYzTH4NVo9p+Di/Y4KGpcJqXcYqcYGuJyHAw2y9Q6kVdONUxd8bvUuiSpttg07/4yzup5/zCEIjH8d+pjjmLztBoTuYnNBvtJ57bhRFirb6MSMeUfvepz12ZR+jmFbRdpXjn/85s9BA9eoBRXWHXatDxaliD29h2/XEze4kkBqRZpdV5nrCIGJz8kOO4x0GwyaVr/2uKgx9g+G1aUQ+OvkEwfcDF5RcZKrCWtijrF8mLFNepkpc5aXmCnwrMvInb3OLUbqItF89w2Qy3AIEd7cHJW9hCYC2/gOp8jivxGXkZE9QvY2VjxNEPQSmMpWfJvDXMYgL925S6QAiJWPscKlwn8z463/9JvFf3n+cR3aDL0qO6/5KzRsdZRmJQ6oK5O8U1/J/ovnzOZxeJROKw4q8hxRGO4VI16kjTQOgS2XsVPX8XHVS4b/oMiz5IgSc8Pt9+hXoyIMhTZijk6B5F/Sq1oI1tmDit65ThOmV3E2G3mGYTxvUt/GyMnu4jem8i0ylePGCejynaN9FX/ybu7ATmh6giRU9PcNo3KAyPwgmQO9/AVRKzfZOghKJ0EVEC3pDMerJZJNcZySOThHkePSGcPOdXh2v4uKZDWmQ03BaUH1y4ek9CJZ9wRpwUQw7m+wRWyLq/SdrcZHTa49SrMUqGtHBo1ttcCjYRgzexZj203aG060i3wkqwQnH2JpYMcfMxVNZRTp2J6VKoEsMwOGlsUdW/Q5mOmDevYUgDO5vSnmdU5/sk82MSq0IqXYLn/08E/XcQp2/hDO7hFYppsMKkvk6OhaPmZHt/iCxnmKc/ouzdYi0ZYTxzg8wosWcnmBSUZoi79BJCerTd92c7gawSuIsxv5mcUZkMARPRu0u2vkHRegbDOwQzIHeevo79QQqrClb10bEF6lsw6CEwKIJP9yx4j9I4X/f6rJOUCbuzB/zV1b8JZ2+jTB/t/fTr5VeNKUzaZcletseXf907c845vwQ+tULm3/7bf8u/+Bf/gt/93d99/Lt/9I/+Ea+88gr//J//83Ox2a8NQdtaov0xY0dzch892sVQBW27QtVuU3xM1/bHFd6UEZK7S8iujZFPEKXCjI+QURUxP0HVtlgNVjmJT1ge34PRIVIoQstn12ljSwtPeuj4iKDM6fkdlFtnOc/Q0zOYHBBIh/H273PgdTgVBu3qNqVKwaoTlzNwm8hkRM2uUBo+mZT44TJ+bRO7/hKZ2cQwTzGG92lZDiqLofU8Zdqn3PyrZB8Smz2VZIygAC0hG4O38v6mMmaaTqk6HmfRGV1nBfR5d8hnCalzFj3S9gdiXgJy96efey0kWe0akhLz6NuQz2B8F2EHaDMkjweY0x0AkixCIRGb/yuM+R767B18VSKET7bx22SAOfoh1mgXI+qh1FtIt4ac9DDRWHaIrG/jNW8g8wircYFZmeP2boHdwmteozmN8II+STagIMezGsjRPtgNZD7DTUZooTHI8I0QR7rsRvc4jA5pNK8hEVz3Nik9aAlFU/N4YeKl1ufpVU7wjZCG1SZzMyb5lGV/+WOL9qURoFa+inhk3f/TfArm5ZRMp1TNOsa5IBMAQxhIIfGDDsVqmzC8gV0mKLuO5dqY6ZAi7T2ONv6wiFImQ/SjqN8gmuE2byL3v4MiohZravVtLCmwpIVWgrK2jXJijHQA2QyjsPB1SdF5nlyanMY7lECiCpp+B89w0G7JJFzjtLaNpSKkLtiqXsQpEmzLp/BaIF3mwiaXBrdnDwjSAd10Rq2ygUpGRIZLLCxKt40IrpAffgOFoiwzrHTIulHDmfQWnUkVD9JFd6A0HYxkCmGFMJ9QG+6A1ySrXnp87ZZuG6uyjEiGqMaVjxwjjbFwoPoEt2YzHyPKlMJp/8YuhP5lQ3kbhBf/e06TE1wESpfkTgdr+SXyYsSuVvg7/4UmBq4IsNbcJxy9hADdewORDXCSASKf4QUbiPkJlrQQeUIZLKGF9ThqTWLB0l8hd5Yw9/8YK47QfhtVFBjTPazxbXwDHG+VYnaIUprp/BSre5Ni91uEravgdzDLhFJoqlaFbW+ZII8R9RVSuwNGhVWgn58yzPYASU0aSAmH80MeZlMUmtX5Ac15D52nCLtCXYNXvYCZRZR6cY2LbEJRvYRY+13E4BbYFQrv3AHwLwKhrLLkr5IWOVoXZKrAKOcISyIWfqaPX6tqW8hshgpacPHLZJMSqSEt+jyMDrjgOLRMDys6Q9z9X1B+GwyH4uJfI21dx5o8JA+W2XGXEdJhhYfYsU/Z28eZHqAalzmrbHLkVAijHu7xj8B0yapfRwsDd/w2ovc2Q2mjtSJymwyjHhoNQrISLoMW1OwaEhMpBGk2IEzHGMLCzHKWpU9q/fTxm0BwIbhI7qdY2MiPiQo55zccK3j0g0Cb7wsassolRPUSWkOmEwxhYn7cuPWReNk0XEIEKp2gAHRJMt2hIUycuI+IegSGRzE7wHXqmBgUm7/HkW1STO4h7QrH0qcH5CpmNZkznR2x5DVo5iU1fxlbGchshufV0YO7zO2QKSVTN8THwHS6FCtfYj47prL8IubxqwRWQDHtURonCH8d7dTwjr+Nl0wAReGtkLmL4yB0gR8d4wuD3KzxweHU08agnxRZZlAmjw7uHKEz9G9oTI/trHD9pf8rw/EMS7scJftPbG87HWbZDFOahM5HXeWaVodWrb2I8RYmeftF5PwA7CqF1Xh8nuzB28i9HyyaMZafR6gCffh9jPgUlY4oVl9GuHVyt0W1voYVHZJ5qxxXOtxVIyw0regEQ3oUIiXKBuBU0IaFb/lUnXWK+IDj8R6B5dKNhph+QVlZoTAsjOoqulQEfhd59CqisoScnVCYNuXql0hr1xfuAk/BEAt3eI3GMkw84eEaHlZyihrfpVRzVGedk9kJ9UYTx6pT3/7blLr4uRf489azmN4J2vTI7eYT24QAHfUX/1ElMp/AudjsF44120WP9gAwpUlWv/7U1703Z0ucGkLnmNgLEY7Vhiq8lzvguTXU/rdRZYlceh5Vv0bmdcB0KVXGiX2K1nVc08awQgxhspLPKac7hEGLmQhIdUqpMpQuQDgUTgeneYn10iNrXmaQ9zicH6D8FRq160ijhQacyT1G82O8tM+y5VJ4LdZNj2LWx2lcROoUUaSIskRPT0GDI1Yos5jy0SNJjB+gTBczOkGgOEgWdaCBnXLW7LJZatAlpVOHJEIKjZQeF8IldHARSUmMgRRPrmlnKqPQi2atWT775ZzMc36pmMLCNR3iIsG3/KfW13K7BR+a1yqlyUnxkh7i+M3FZ7UuYoYdqtMqynbJnToV6UEqEUpjxKcwO8CsXMAza1yoXCAqI4LaVQyh8fIZN/OIurtK2XwJT9bR0oTpDqLMIR4h4yElBnvRLm5lhWuqYDbZJS9zXNOhjM7QuqQcPSC7+NcotcGmv04gHzV7JyOkIZH5BB2fktZv0PG20DqnFo+YCUVZFovXRj3w1lDSRhoWutAUwQbF2lcpf4Y6ZFLGTLKF09Wi7r+MeDSPfq9WagiTqnkeqfaXAU8GbAWXn/idUc7Rsx6gSSf7OM1LhEadtWCTbbOKNzsmnvQZRse4IuVEKJacKmq0j2nXKG7/R2pmSLHWoWxcZdp/lTw5IxsfEh1+B7Qg2P4diqRP7nfxbYfSCog2vo46+THV0R6iWWPeeYZRZZsNq4rXeBbSMdoOUHYDwcIxC/OjTVaOcOn4HUbpiI7XORea/ZqwhcOV6nUKneMIl1xrrE4ORUrxFNclIQQH833SMiMtBzScBqXbYdB+jqPpQyxdElgBEokdncGkB4AUdyiXPg+AIX0cuwV5hPJXKVe+TGl4uI/E5kURsW01sTcvEqd9jKhHNH6IYweo6TF+6xpu/22y6AwraBJVnkfabZyTtwAoKyuYg7vMm9cYCokbRVCMsL2QfHKIYQVkWUSYnGLPDhmPd1BlRq31LM3aTaoy+Mj3zskAMA0HIQzQ5WLeLqA0Q8rq1YXT8SeYmw7zMyb5lKbTomrWwKuTL3/x/XntL8Co4pzPHvend1Ao1v0NuPvvUZUNPtGi0K+BLjY75eTXvRvnnPNL4VOPuofDIZubH30gbm9v0+v1fiE7dc4vHiUdZOsKYrqPbl6l+ED0nZUNFnnhbvdxRNSHC29W1sOY7WOolFw4lP4Gpo4Q2Qy1+x2M5ecR/XdorX6dltPBnfUowjb56AEyOuNq/TJ263nU3h3i3htsJsd0l57FDbbw0xGlW6MwrqLa1xkYDqGA6vyEztmb6DLHXHmGcrJDlM6h8wx7eYSfndDu7TGJR0yskIu1yxTj19FlBkIuCkxhm9RuIle+QBJufezxyXTKUXxAtZixHu0jJ3dQXofM/8oTr3MMB++RG0PdrZ8LzT5jmNkQ4+RHaDS6+wK500F6HUQ6wol2IR6i3SZZ8NF7WKzmSCEX7hm6gCwm1hnTSpdK0EJMj7GyAcXy53CH96mHmyhviVIXFHaIZ/uIMkVVL2BkI0QZE9p1IsMnC9ewTAszXMYFdOUCsraG8lcwdMnMEETTI5pFDEWMkRdgmBRuF2UK/OmQLI8ppkeY61+DUqDziKyyuojRBFwj5Cw9ph8P6MU9pDRY9dYQAox0iHH6GiAol16isGr4MmTTff8+sOFvwyMR2U9ikJ/RT/s0nBatDy0AaxSzcvK4AHN3fAeNpu3NWPe2Hr+u1CWZTrGF8xsX4eAIj0u1y1iBXliiY1IaIU77OYzdb5CVCer4Vcz12qIj5wPEas6JnhHoKXWjhgxXQBiP4xJsI2Qj3GJQxGTZnNBpYHQ/jzW4jZbA6RuY3ecoTA+NRGswjYBJ5xlq+RzKmPL2fyOXCqO+TaZyUJL1cINM5aRqRuDUMZvXUPWLiLWvMZCSeR7hZ3NG8Rm1yjoGJevtGwyCDTwjwMrHWKJkXRdMgNxwibIRps7whcs4GTCwbNpqTGvew117mZpXQxx+l4EW1KIzTLf5WBCkhI0OOpBOycd3OFIRhuXTtttkOsPRBk50DMIg99c+VkRmZkPk4fdAK6zGFln9xi/57J/zq+I4PmKWzRgxxJYOdatF7i5xkpZM4jPsMmOmSlzbB6WeeG+uM/rlhHh2xFK4TNtbQuGibYfR7jewKKlJexGf2b5K5q0iVUZw+m10PCBfeYFBbRVTeLj+Kkb7OlgmIusjiwQhHbIyhfoWE69D9aV/QJHGZPNj2utfJ5/t0J2eEMz6NLIIs3yLvHGZWesKIyQNp8FWZQulFYqS25NbXHIbbI4tmoaFlaV4houYHlE0r2KqFHN8hEZi2jaFcChr24vv6rQQq1/9hTiDnvPJMYspIp9QOq2fKV6uatapOWOSIqG58VXE2S1KJbD6b5K2XkSqDGtyHw0Uq19GGzbYPjDFjHZJDv6AttcgTqbkhoE5H1B0b5ChMa0AO5mT1TbACvBrF7iQT5HhNqK6TVkW2MkU2X2O+fILiN1vYGQDrOo2RdiFcAl3/w9QRUo6fBcxO6HbeZakdpOKt8IknaIB2zBwTYdQ1lG65CDex5CCtMyg8yze6Y8J28+TfwonAok8j8485yeSV7YwLR8wPtKEojX08hMOpgfYhs3l2hWg8tHPcNpYqy/jnb6KTiPU9ASvsoEuBV64wWznm8TEpNkcy2ljmxWkV0UrxUjN+c7ggKzM2PbaxHlEYAQEjZvYUY9LeQKGR7++SVWlFNEpVriEzjPMm38PGZ0g3RbW9ARtNbniLzPyO/jNa3D0NvbG34DpfbRVw0z7cPAttOEiZycYx99HFylaas5Wv4xh1ehEZ5wefReNorX+u5hmuIhriQeQjNHNKx9xBf8klFYI9W2I70Nt6zc6RhPAszzmFAihWC9LGlIwdqrMyxlCCG7UnmVaDtmZPaBiV3HlQkxQdxr4WuId/Slqdkyy/ByTymX8+k0kGf7xn0AyoVh+Ba0VBB0Y74GQlF4HYVoklok065h+jftOnUY2xR3exREH6JWS03TIKBvjSoOXEjAH75KN7qMMi9nWb5M7SyTCpGGGeHaTC/XLyOkuYrhLPx4RLD2LvfJFRDbDql6kNH2U00SPHyC3tmB2gihyDH/1Y13BPBlyqX6JpEip2fVH0Zka2XsTnUdYySFmvUVk2pjCQuocu/8O5HN089pHRGKfBiVdsvDCU7dpDbq+jey9Dbb/iRrXfpPJydC6xP6Uz2EtP7AAbjy5GP6emNLKBojD71OIDGRJPDnEC9bwll4hc5cf1zDN7IzR4XcRpqDi+KSrX6MUDnZyjPXwz/GKhOdXv0DPrlC1qpBOsGrLkJ0hlMY5+BHPLb/ALdshweTu5B7X6jewDYuRNunFR8jTAVZ4gbbTxbFc6mYLrRdOSGfJMcPohAteC5IBoeGShZcWDkvzQ3T/PqrSRTc2mHgBYrxDYDrk/goFGZnKcMM1pN+lcOvo+hUaaZ9Dy0KqgrnhMmt2qIoSMT1ELK+SN24uagZ6Efsqizna8NAfEhYEMqTlNpnlM1Z/RmePDzLLZuQ6O3d0+hViYHIl2ESM38XOM8oyQxkffb6+93fTz88YpQMMCeNkznI+IshPsQwL7+F/ZlTbpLX+RdJsjjp8lRsGuMkM0/JQUYzSmun4Xcr6NWpmk7rVQuicYf/7eMEKariDMiRK2OTdV0CVWKJADN7BWfsCVNeoeU1i6dEdvMZcZYROnchrMbUcbMvDmhzih6s0/Q6+06X2AfGWDtfg8E/JkgGGkBjhJpIMObhFmnio9d9DmA5alehgEYGsDRe18nlkOqJwWz9VaFZSkKoER7pYeiHkVNLFMVw80330LK4/Fpqd8xeD99Jlf1KN46c1VZRGgBG00NGAsHGJFhrbBLcYMz74FoYw8dOY3G1jVDus1LcIxgcYcQ89P6XY+m10meA/+A+UQmCYHuXsgFAaYDqYtk9WWUNbFezkhOjsFpV0QtB6lnL1y6jVr1G4bYSArrAQGlRtE2OyA16LNFhmUk7IdUng1JnnZ8zzCRWnhitcPBmy5m6y5m2cr1v9mjEwMR41qWohyMLtJ7Z/8FrUWhNaIWk5QAqJLR1s4VB4OaETEBghdbMFCLThPkq10mjrfQGXEiZ0bmCd/gBlmhiDNyjcLvjrbPoXCQ7/G3r3u5gix21dI7JsbGmSnr2DU8xQk12M6jqmU6fMC8z4lKHbwr/0+7jHP0IWCZnbYDbbp1LfoJ/1ME2HIljCfen/jDp8HS/sYOYZ6XQfGpcXBgzVVRAmqY45jY8xpcWSu0Kk5jwY3wdgu3aR+urnUfmQQ6FIZ/fYEgZe1IOkT+m0yVs3n+qCKwTEKmJ3uodGM8un3Kw/uzgH2QRx9sbC+bb9LKXxUcHbOX+xuTu5jWt4tJw29N5BLX/p171LH0vHrvMdkSKmB+jKzz8mP+eczxKfWmz28ssv86/+1b/in//zf47nLW7uaZryb/7Nv+Gll176he/gOb8YitoVMAPE2lfJvaXHg00r7S2spz+02G7kc0QRIUwTqQvS4+/Sm+4RGDaNta+gvBWK09eReo7heHDyI4TdwOy+SG5WyZrXiPIBZj5lPryLOz/B9APM0QOS2S65ziGdU603MOwVzNVjZHzGu5UWe5N3WHXXuawKpme3mFDSckNSw2Ue9RiQkEubUe8NLmjQ8zPS+hb52Y/IJ8ckbgO7dQ2pQLSuUDgdCsPhLD0gKRPabhedDXHTMY6/Tmk1GGZ94nRMePx9ev13sYIlLL+NIZ4clJvYXK5eI6iaxBN1roj/jCHjU3Sx6IgQ0QmG6SOOf4QQEnN4i6K6BZPjR0Ke9wvew7zH7nQXBFysXqJi1KB9jXzwJlltk17vHfzBHRyngrv+NZzOV4mKOXcm7zBI+1TtBsutSyzZSxjZEHX4ZxxFu5S1deqbX8KM+sziPsbBDzCKBGP7d8n79xCqjzYNxnaIn47IJjuQZ7hOlyyPKE+/Tb73J2jLo5QO5vLLlJUNCtNjpJeJ9r+DMpc4KhKuqDmV6JSuNDErF2i4TTa8LbQGOT9E5wuHARkdQe1jurJ/yiQ01xl7s32UVkR5TKVexf5AVNVZdsLh7BCBoBu2F+4lQFKmjyf8pS7ZjR4ySkaEdsjF8PJvnOAsMCq0wwq9ZPp4UpmFF5i4FSbzBDnfY6WcP7Z+fo/j6JBJnrISrhCWKbY0KMwK1srnHsclzMqIQ62x2y/i2DZGckJreo8oPsNzTUzHRNW2CB8JsBpWC6NmcDTfwd97m9CRFIOHqMG7rG1v4nvr7Mx2mRfHOPNdOtNDQtunKT1ydxlfxZjSYO61WDJsOH2b0l9FTM6oB1sUmDC8RRL1KGcneI0t9O3/gF/ZpFpdJ/drPBSaPDojTUashpsEoyPi8S6MH+B6HXQ+w4n3KA0fISRWfIRx9iqFcDgb71NIGNh17s9uM0mnvCxdlqIEiYHVVWTB+4tIHyw8yXwG+pHQKBn9XC4e5/w60UzLMUorqmYdKQwMafBw9oC8zAjskPqjWIHQCjiJTkia12jrAtwVCvdJa+2oiDgLN3Aslz3b52Lz80hVMpk/YK5iKkVKonKmKMqTAfaFv0Fztofe/S6pHjK685C99S+RL7/IM16ToHUdkY9JTcFOPMIOl7Ar6+jqBodlTH10F3HyGmawQmO2D8MHUKT444dIFCLLMcIa5cExWe0iO/mYa9WbJDrincE7hIZNa/Qu1ePXEUphtK6SVTuo9a+g/WXS/f/G7OhH+PUtzKt/j8JbfkJft1jE6yPmx2i3Qe6tMi3HJGVMzapj/4a60fyyMMoIefRdKHIsv0629KWPdXt5GkKAicl2eAmAYnaPaZnjahOZDDGEQk/vMDz+NlbcI1j9IkntMrsnb6NlFWd+xjQ6oRjvsNq4jKhsMK9fYiRzgv5tsjyiOPo20nBRUmDtfRPZvIoV/yFm6wVk/SIDv45lVZiN7pEMbhOYPq30beJSYSZjZqUiyyfIZApeE9ut4y19mQKfq/XrPJze5f7kHm8P3uFG4wa+FXJvfBtpQF7mRMEG4ZVtusEaUd6natfOI7vP+YWgkeTu8lO3CQH9pI9Gk5YpUTkDnh69UDhdQFIiwXDRzZsUbhtH5TiOyb3jd5jVtul2r7Fi1Yl2/pjSrqL7t2g1Njicn4ASPNN4lkynJNEpevAA5XWYR8ckSZ2d0S22zZCl3T8mDdeZGwZc+B16h9/HnN7HPfkhtr9K1rzIPavCspmzOdyhTEdYnSZ6OkCVEaLMUe1nMcZ3UU6DYf8OZe0Cx8YEt5gQ5XMUmnq0i53miLiHMD0K4SD6txBrnU89NtJIWHqW3NxCqfOBVaEK9qKHWPMD7NEdSlVghmscu0sMGRE0A3Zne+RlzjAd4BguSmlG6ZAXpUV58D3O0kPy0dtMbvw91vIYe7pL1LuDW5RYKiO78NfRlodc+QJZeJGzok+29hx2tEZmSFJV4FohMhmzOz/Aw6ZZXCYrC9b9DTq2R3jvG8jpIcnDP6JsXSEebzFZv0jN8PBm97HG99HpFEOXHFs2o2TIIJmydO1/JBQOkVnDKOeQzhDhJkbWQ4/eQrCD5S+h2i+CKlCYSJ2ipfP4+RfKGuEHNSsasDxknrLkrUHlAvWygqFNzGgPJgcAyOEdWPriJzoPUueY8yO0aX/sfeDD5N4KcqO7aNL5jHbHfxaI1Yx7k7uUSrFZ2aDxCRxJ3yMPNrGECejH0fZaa3r5CaN0SMtts5wnIAR6uoOMTtDxBCsdYmYx1C6Qd19BCYu4mHAWnwKQCJOadJCA2f8x+vRtAAIpcTovIueHlKMDevN7GEhUMqQdjxG2R02WDCqrYNaZFz2Oiwjj+E9Q8ymFKgn8DrEZ0jAbiDLDntxllg+Y2T5edZ35vf/MTJhUzQpefZ2yBEvNKVsXUXaVoVNjHI/QnevMKutU9JjxZJ+oiGm7DS7e/PsgTHK7RRXFtaJPIz0lzlMGB98l0GAojaqsfyBSSmMN3mA6uIXwatjLvw3G+4uxiY5BQDdYomrWf67zPcjOGPd7zGYpl6qXn4j/OueXizc7Qo8XbkaWdEhrVx9v02gOkz0m6Zi23+Z4doIQgqNon6bT5khKlmyXNoppcoxM+wztCpnpUIz3sJIhQpoYlYuo1g2GUnNvto+SFhcqmwRGjXL4KrXej3H7dyjaN8iSGXZ0SlGtYMdHZOMzxPIXMSmYz44osx26qkD27+AIA1pXSKtrHEmDtsqoZ1Nyv4XnbuF8SDgXmTYDQzIxJPX0jDUhQFrMVQxJTNJ/m2D1i2gZkmFwGD0gUxlr/jreU5qLP4xC8XB2n2k2Zcmw2JyeIUoF3ZvgrXG5eo1cZzjnc+G/UKQ65mC2hxCCdX8TSzzp+lVScBDtEuUx65UNQll96ueUQK+5jVffwh/cRo5vk6RnJI1NDk+/z5XmdSq2i9vYwmq8QLMRUPzR/40yWEXbPtQvoCYH6JMfo+MhtYu/y8QISdyAafcGll2llcekGFSQ+PkUcfwqQjro6jZJ4yajcoZbJITxGJwa2vIpjBA9G5FZ97ivFCDw4oekeQFC8ebgDVb8NS5UtmhanU8kNNMozrIT4iKi7Xbfdxc855eKouQkOaDM5zSDdXxZQQjBmr9J3WlgS+dxI12uCvrzIZEZU6vWWTROdbFWXkaWM0hG2IM3ofYiQhcYxz9EHb2KYdtow0fULuI0U5LqFsX4AWbeh+iEzDKZznrYl/8ag8keSvjIPMMuIgAmgUdFluxMH5AZAdW1r7KtNI085XJ2RJ7ljBprcPoak/u3Wdr4Ku0X/i8Ygwfk40OkXQW3jmxdYTJ6QCWaMu9cYZRFlKqkCujomFDnjIXNNJsQuuuc6oTj+SEVNLPBHbwih8k+tJ/BdBtklfejwHOdsh/torVmyV9CC0U/OcU0bCZqxGhwiju4QyVZGCNYk/sL8Z9hk4fb5wknf0m4M73FqreOMT+CbIZ6inPgZ4WOv048GzA6/GNq1/73v+7dOeecXyifWmz2T//pP+Uf/IN/wG/91m+xtbUFwO7uLu12m3/9r//1L3r/zvkFoYRFFl7Aio+w9r4JXoO0eZMs62PqbBFdkJxhxSFCmIjBu5i9t9FZhLz2txgUMxSKSZkinQqeWcPsvIDsv0o+u0uqc6Rbw0wGEFbJ3S6nzet04jPiwS2s2ha9/T+nU72OGht0HJeJNEjKKUT30PMTJtmYRM2I3TbSnpFZDkZlibRMGBgWcZrQctrYjU0ezo+I85hZuEq1skI7HpPf/g/YretMZ4dU179CjGCvGFMxJAE+R/NjBAKn6OM//GMG6YTG0is4639jETknIJWSRtCC3hsUtodY+WiCsoFJaFdImJ5rzT5jaLeJkDugNdptIXS5EJMIufgHi9WkDw0m58UcIQShYZKXERg1smCTwm+y0/8h3fkedpmiErCzCZk952D2NgfRMb2kzyXDoRf36DqriCJikJ0xTXqIYkY6fkiYRazYFfJshDk/QfbfIfVXcGY9hFVjOR9T9t4iqW6gQ4e0tszJ7BD74R+Rn7yG47awr/0drHCLtHKR2/MdptmcaX2ZFatB4HYQx69RzcfIwRtUG9vIYP19EZdbR4hdoETbT59MfxKkkFjSIi1TTGFgiidFYvGjCYlGY+HQ8TokZcKKv/qoS32xkDxNF3ax73XEnjuRgBIwr1/EEAbKrRFZAR9eWndMlyCfUJy9Rem2IXsLY71B7rQRVh07PqCFomc65FozyibUpceObaHnEQMUkgxjeocv2kuPuqsEJia5EiSdGxiDtyjcOrnKqB2/imndpuY3OCjnBLqg7daZqoyK36HUBVplPGdVEVIga9cpSjCjE+TwLURlmfu2hciPsNM+Mh3R1JrA9DGiARqbXDiIap1S2ijTJtEZrmmRT/dIRvdZSvoYreeQt/5/eI1tDNtHZRFGdIyBiV9bZ2x6lCJnb7qPiUlPjWkRYGOAKh4fv1yn7M4eUuiCzWAL6XWxgvZiItJYxGdJlaGlSaozhtkAx3AedY6d81lllA94OH2IosS3XLQS1L0qVbuKKQyyPH8sJAxkjev1G2g0pvAembU/iW/65KZgLy+RxQwxvcUlq4tp2TSKCCMZoVtX2RneQTQv40Z7VE2T0oLi5AGlIRmN7xO2rpEUCZa/wXjDQ+3/Z9wioigStDDIT15lxbSYnbyGM9nD0BCtfYlusEQyfogbdJAKZCgp+/eZ2RW8Msde+QJJOeMwPkDmPVZOd3FPX8c0PEQ+R4weYLZvEjefpSjnROkM02syK3PqySlW/zZlZYVDJ0QpRdduIU9fAwVMj1ErFvcfdQMOrQFXKzd/xWf0LzdCpVDkAOh0jtAl+mNi7T+cFGDmY+TZGwhpUHSeZ6BTxmqCMEs65YgGFubeHzN3beLBO/RmhzTcBtboLjvZEa3CoOG32I7HzOsXqfgt8sEutLY5VSWe38Uc3MIwbDxsiuEOCBN3dkQZ9RBuiwFL7NcvUI16dMoCZ9bDbV1i6nfxlEKXCfPKMnF/SG35JrEZ8qC6QZAPWHZcbFwUGlkUbEWnuMkEf+0LTLIJtmFTcUIEYFs+98f3UVozSPpcrd34jROmn/OrZ8nvsjvZwzEsAuPjF89zlbHvOUxG+zRqF/FMm5pwkLO77NsBeW2TNwy4oHMiUip+C+PsTcL6Ba6XgqX2S6wG69j47ET3yMsMo0ipRkcU0RkYBktlQdT/EZN4hhWuMLMquMWcmulQ0SVyekA5O8LtvY57/e8wtEw2DIusuoGa7JLFZ7jpCKd2ASU1av2rqN5taGyDNGglhxgqpW675NUNxPA2av97eJ2blN4ymDbCqf5cInx9ruAHYJKO6cd9lqNDRg/+K57bAK+ClCtorRHawDUc8jLHktYiSlDlaDSGylHxEb4UpF6LeHqfyeAhndkxZhFTSJvSEMSGjdlYdO9nxOzNdznNJ1SMnOHd/4whJM8sfxHX6xIg0O0rzKwaS1aVqJjSL2KqpqTT2MZdeo6svo3wGlTtkAtJihjvoU9/jGk7KL+L4/pI02LqhGTSoTAboDWlEVJ2XkFTEpx9/1H8p2Sa94kP/4CaFgRCkmcFwmuQdV5CqBzk+9HksIh4LZvXkeF0EQne2KTXW9RetOktnLuzIUIHCK0+0UKROXwXxnsIBNbKS+Tu0ic6f+r82fNTmRcRhVpENI6z8acSm2lhkAUbT/wuI+FwdohGExf71GuX8YI2drTDvLqOUTzESiNUq4KORsh8xNz0yO0qsn0To5iTNLYI4gO88R6yiNCGBK2QKoPRfWQ+Rc4OENNd/OXnyBoXKOIx0ckbOJUOQT6h034e586/p+IETA2HkZwSuB2UWydLZygK8sk7HB98G8OQONV1xs1NmFwnGd0nDuqsJ33Mg9egiLDDFmp+gGVbxJ1neGt8n2WVcTC+hS1tQrPGKJuS1C98YMxj0DAqjMtj5hocaULvXRAOcvwQw1uhlB5SF8zGdxZiu/iUeuMyob+IhRMC9uY7xHlCPx7g1BxC42ePhJ1kY7SjKVXJvIjw7HOx2a8KLY2n/gwQlTPOooUQ7Xh+hGO6RHlMO+gglEQZLqeNLezZMaZSWPN95NW/BXkMKmUsFXGRs1xt41h18Fu0swnj9Jgzx2MiJjTjHua9P0CaNp40Mbf+JjjBo/0xmZUjprOMJXJE/w7kCVWvSdy9SRGPyYMuZTRgxbSR6YRovIsTDaksvQL+JYQuseIjtLQYmoLdoIWPwgxqJMffIrRCZoaNNz9A6LeITl5DXfzviIIVBskAgBNxxFZwmVynDLI+trRpWAsnoA9S6px5PgdARacU+QwLBzE7Bm/tCTeic/7i0E97jyNQfbPPkrP6xPZpMWGQDAE4mh9wtfr0se5xekg/7eMIwWZ0wCDrczLfo9q6iF1ZZlTG7FdWCaTBc6QUSUZe38I++D5FOacYPsBz6whpISvLeL132Vh9haSyiZOlBG4b9+QNXEAZGsNtIhrb5EKRFCPenr5NVmTYg9tcaFxGRBPipEcZ7dP1lzFNB5EVaDSe4ZPlU2KVoIUGBP3sjKRICKyAmvmTHWDn5ZTD2SEAcZ5wo/7s+Rj+V8A8HyCOvouM+uStazjuEsyOF666H3A/E0IwSUeYpmRcjnh98CMuVq/gGyGFW8cfnsHkeNFYPWogVBNRRli2iZYmpRNi6gy9/+fMvDcQ1VXy6Q4ubbK4j+HXuGNIjPUvwvghFcPlMB1TW3qRqfCQVoBORyg0YyRZbYPa8A5GPGI+PUOGDXrJCEsY+IM72GaI6L9FankU2iDc+Apnx98mL+bMkjNq5RC/iLE7L+KevcpgdkBZJjTWvoRnOTyM7lLqAkMaaK0wpQWmhRAShIE2nhSQztIz0mxGBoT5jJVwmUyl+KbPO4M3WakvEasCs5wTGDWMbISKFnHiluGQ+eu/wrN+zi8DpRX3p3f5fOtLGIN3ACjDjZ/yrl8fXXcFZj/msPeDc7HZOX/p+NQj583NTf7Tf/pP/Omf/ikPHz7ENE22trb4rd/6LQzjvBDzWUYIgezfQucJojhiaMCpVjQNha0yZKFh749oWw1MU6CjAUgJo13CxiXsdISubiDMRWFCS4tJ1MM0PPTxayjTQjq/C4DE4FLcQwlBZeklTg0LQ0pO4xManWsMT1+jevhd8skuunqBUTIhsD26bpvCqdIe3KGfzHAqK4yDNrnfwcxzquEmTW+LuX+fnTJir0hZsXyqWc6aXSGP+zi1TR5qTaw0uSqI56dsVjcQCHyhqe/+KfnON/EaF9HxGaKMqc+PcIsJYvO3UPf/kLL7PKl0aWZzlPezF2LO+dWSOx2M9d8C9GNbXLtzE+IBZfsKusjRdg1UgXP6vUWslLRYzyd0yzHc/TOq9csU23+HwqyQlRm2WcPf+utw8D1qtcsId5nRzn8gG9+mEjTpWT6mlHT8LlprCncJr7pJY/KAmQT7+IeIxjWSdESluk558jpMD7FrFxaxm4P7iPkhafMqvi4oJieM0CSWYJxNqNS3UUGXcv13yM0WUhgonZOImF4+JXSbXPDWEKND1HSP8eA2k3xGIgSXNv8WDj65t4JbOVkch2SA8JYXrgOfEgOTS9XLzIopgREiP/QI6brLZGWOJU3qVgPTtj/iFuUYDi2vST8eUnNq5645j7DjU9rJmInfIatdxHvKIueyu0pkWPjhEa4yENJ4XGS0p3cwH/43zDzm2Ut/nVnjGdLeDzGOv8NI5OwuvcCPe69zVeVYSlCQYWAidEFtfI+N8R3G4Qrl9b+LMXyAlw4RKqF354+waiuY3es4hotTWyZDclTpkM3uEUwfIuZn1Id7qNYVjO7zyP0/Q5cJav8PGbS2saf7ODqnc/1/YGy4BNNjquN9Mr+BqQ1WK2vcLQ4YtK6SlAXNxjbu4BaZUyPVUC8KGD1EVpbh7C1kuII6vQWrL1OvXyYKVmlIGKVDhukIs34Rq3RBGBQfWLwYZgOm2WJS2U/P8LwtsqXPAwKtNc7kDnr4EBG0uOs4TB+5AV6p2QTGeXffZ5VMLSRjiYpJ0hhfhsyyOevBBlEes+wvP3EP+mn3HBObzWCLXnxGlkfEvW+SuWu08xHFeJ/Sb5IYNs7KyxyqgmY55w1hUFt5nnbYIEtHrDh1vPo2cnyLMhogK12U3yE6eRPb8vFmFWzDJTv6Edlkl9z2aXaf5YGwuGYH1CtbYPkorVFunXJ6QrucYeZTGD0kme0QJkM2tMId30eUKUVlFYTCdDvowT2sUmOGXXIJeTLCXb1EOT7AVDA7+RGT1iVmWmAKzSYF9N4Btwr65mNXylKVaPQje/5zfhGUVg2jsQXRGbq+/cTi+gexZzuI4T203yZvPoMWBnK6C49iKI35Plm8x+HOf8PwW8jGVaxkiid9tGOh2teRXoOJEDQtBxJNZbLHDIFlmLSrq6ioR98wcB5+k273Bk46xAyWSaXFtHERKTRVK8Dc/zY2CpmNcJZuEgmLxLEJ8gjduEjptam1nkXe/88IoalYPsnGV3gtaBBnCRXpM5uf0LRbOMJj1VvHnR8SRz1qwTqVaY/L9auUuqDttFhy1ygp6EeLhYBSl+fNHef8UpEqxer9mKVsRrN9DcwAa3gH6CP46Jh5Vk64nUfE9W2OTJfnVIFRzjHLgqqssO93WLJ8tkf7xMmQon2d3rzOuMzZSmLqnQ2i8bvM8pggXOZAC7zlFzCneziVdVA51tLzzJM5YeM6SqVUpnsIKWlmU9RkH2FY6GRM1LrC6OQ14uXnaLsuVv82Va0pG1uM+reIdYHq36Z99X+Lu/I1XJXQ3Pn32Eevow2baOkFStMimxygVI41uIu89hyWERA3zuPFfxHYhoMpTaJsjB2ugFI4TotVfwXbsLGEzYVwmyTtE052KbMhk8o6FbsJ7/6/EZ1nqMXHDFVKI+pDOmGYz2h2bpKZLjthl3R6i2uVZ7CLGe7Rn3ItPqXducFRekzVa2FqTShN7GTGWNiY8YCK08TB40we8vbwLQbVFa6aFtXaJnvxKUdlRjA7ZtUMcbTCCDtw9japtDn2Av4kOmFNmFzXBvbsRxCuktWvMSwGHEYH1GXOZm2VXGUUKOTen6Mqy5DGiOol9LyH696hHO6B5VEufW4RW1XOMY9/gM5TaF+lsBtPHM/caeM1txH9nDJNsKYPyKqXfup5EEX86FmiEeXT2g3O+VmpWBUcw6HQBU3n52/SMbGwHokuHcMG6ZN1PodZv4w3voe3+jVEWVCOj8ANOFUxu6NdTGmw3L7JvJgxiEeosz+nWSpCu4Fx6a+AWYGjH2KcvI5Yuo4Qgq7lEvduo5c85uEyRTalp+YURYx19H3sPKG4+yq1tVdoVVYobI/j/l3McJnX+69zw3BQeZ/leYqtcsr+O/TsEGv7r9E2XLLBOziTB2inStm7Reo2sU7eYOXyKqPKGlmZQhbTynv41piw/fIT4nozGyJPfshWGTFtXcRb/yqGcJAC9OkbWMJCL30eJV1UuIqITjG8Fql0+GA1wRIWMQkCgSF+vrp902sx1Kc4pkPFPJ8j/yrJgwtYj85f/qEFclvamNJYuO9ZIUveMg9md7FlwFJlhXk+ZXe6wzQd0wqXsfxlfCVxa5eYuVWUU8WxfI7GD6lWQ2r92xwnPYpshmuEzL06brBE0NjGyGfoIsac3iNWKVbtGnG4Qr+xRjC4RypMjGSEW7/AOJ3hADqf4cZDzKiHdFuYwmKkJVIYpOmAkRmyHA9g8BCBoLl0nTJYQgdtjva+xdyoUrerVNvXKEYG86NXCbwu89PXMS6vLRro0TiGuxBYznYei46smvURgaUlbDpem34yIKiuYxV7UCq0fx6Z/BeZDzrkOdL5yHZb2kghUVrhm/5ThWYaxaQc8mB6B0pBq7HByehtVG2Dt/IRVy78Dr0sxiphZfwQc3rK1DXI5ydUgjZOf4DRv43ReQbRfQZzfkoy3sc5fRs/iwnKDHOyS26HmL23MTvPkKQ9tOGgKssoXeKM7hMFHeYy53T0JqVhsVq5wGZlCeXWMYNLXPLm5DqnZjbo2jOy7JSqaZNoRakVp/EpIhZca7g/0SXcEMbjvx/bsDiP8PnV4JUZk9kJGk0w2YWsQJcF9O8i/TWUXFj+aq1Bau4N7xAVEV+vXGZ28EeklQ360ucZKd4PztYlzuANzN6bqMkBonkJtfIKovc2ymsSR0dI3SStb+PPj1BFhjIDnGRE2bhJ0rhCkcUoFH3Tw5MegVFjsyI5iPYJrBBphGS2S93bQOSn5OEy/ngXb7KL79Qpbv9H0qBFnk+ZrL6MKzR2MiA9+j6V2gaZ18ZKZ6xlU6zJHrV8SlMV5GdvEuc5YytAAJ2ggycDgmCTMhkill9AmTVy5wP36GQPtfsH1KUgcJq44x2M1lVOpE9RKkIrRGvNwKnTrW6jjQrF/AhYrAucuxb/5eAwOiApY1b9dYyj/wjhMpifXVOLULr4SrMX3eO82nLOXzZ+pjYN27b5vd/7vSd+l2UZb775Ji+88MIvZMfO+cWjtQavAfkRSkomWhFrzcOgS+gEiwimdErDamJUtyEeozFQlVXcyRHCbmKkGaZSFHIhNrOdGtOj75A2LhG7darxKVWri6lTrIMfkadDlO3RbF7mLDokHb/DcvMy/ulb5JM93Gf+J4p0hL/8OXzDxqlcoK0y4sEeU6WhUJiNS7w7vI8tLWqWjyshkBXMYINecsayVSew54jqFmVl0bXSnZ8hLYfR5ADTa1KTz7JdszCjE1xtIfwuVpFidV9kML3H9OBb9JIeS0svU+8+hzk+omnXnnCByvRCeHBuo/3ZpjSenERlwSZ8wEZdCLCPv4OOhpizI8psyAhFa3aAKgtk/yFW+yFF4zncR9EDe2aD9et/j8RpY+UzstkpqiypJ3M+v/p1lr0NArkoXihpE7RewB0/wC8zytpFPEBpgUj6yO5zlPNTRBFRhEvkc41leDj5HKOIyUoFw/vMKx3KS79Hoyw5dtv054cYnHG1do2O5fJwdEBS5kR5TKZyVOsZTB2h53vMkFh2QJbPcGVBpnOMaIgschgfIKvbnzijPtELe2PfCBBIbOHStJ7+N+DJgKvV609M2D88eRdCsOZt0nVXMTDORQyAQCF7b+PnOYHIUQ2f/CliQIlBaC1jrn4Nkj6l20I9soU3kz46XjjGmaP7BFZIo/8O8+EONjl2fQtj7Ws4eJiYGGIxHTXTHmJ8RJuAVpYyWX4Fy3DR8Rnl4Q+Zlyl1p85lIyAbPOSwGJOUJYZbZXlyhNW/h2N7TPIx6fgeQXWFwAxBgVIlTjbmdPguvuHjVjaIwguM/SVGjYuYeUTgd9morLE7GjAWMyYGOEoSbHyVoncLxw5Rdh3D9knNKtajCYMIuuTeCjht2vbCmeALnQqJiqnKGvmHBBwa9UgQv+j0cx99zuL61EhdoEc7oAp0NEAYNXh0DjSKcz67NJwWcRnha5e8LMiLAs8IWPc2UahP7YakdIkUkoodYqDomCGeyhCDB5garOkpsvss5tm7bNk+9c5LvDa+zZ9PH2BLyVbjIqv1a4zmPfKDHzLNR3Tn63i1DjOnQWh4aGnilwovXCM0HGLDJqlfAi2J4wE+IWQ5rL5M5nQR4T5qtkMxO8YrFZz9mEQITFViGzYFgrKyxtCp0zJriCJFZSnm2W18d4V4vU1iOuzP97CKjEZljRwDUGhhLuRkto82XZyiZKOySVTMaTqt83v0J0RREpUzHOl+JK7jg2gkaf0GonHjYx2DJCVi9ABdpDA5wKyskdstsN9b0BNo04PRDraUTMe72J0XMIyYYT4kMVvoja/iTw6pOA1Mr8WlfgXXX+Xk8Hs4k0OawTLG8VtUvQZFbZ1eOqMx2ufErzApSmR1lUr7WfLBbRzDRWYROljGM2psVS+QDqcYTp3CcLHbLyK9LoW0EMevo4f3cMuvUMorhH4HUUhsw8Z8VAYNzAq5v4zvtClUiW23uFzZIlUpFbOKgYmFw2Zlk3k5pysdrDJDGZ/dgtE5f7Ex41P0vLf4ebKPFGLxf93D9DSZt4h2k+rRXFA6hE5IWias+B1WVIKx9xpaZVypLdOqX0IUE5LDV1l2u4yjIYHfRcczRNghm+/S3/1TAOqdZ7jY+RwazY40sUYPMbwOZfcZrHCbwdmr5OmU6cG32bIC0vEuenaMs/QsRuMSZTJmvXqBb85O2e68gBeP6KkMY34Kfpt+kbHpCsT4Lrp6DUeV6N4uSpow2SNc/gK526IIViiiPkF1C1UoymwOHxr/FDqjl54hpaRtdZE/p2DhNwXP9NiobWIbEJUSbRjU689zrDIO5odU7AoXgm2a6RxmAxSKtjVFGtWFu5kGffAqQesaE2zMtS8zH7zJgXQ5cEL2o0PM2ORCsE3YfwNx8ENa8Ql1IXGWn6F0O+joDN9uYCuTilFH1NbJ8YiyI+JswCA9w9A2Z+E6RZEwLBOElKynk4VzavMSZdpA+UtMixlxunCjdHROOngbR1Rh9BCjskov6bEzfcjd2T4Tp8GF8Crp6D5mPkdMjjCaVyiEQeE4TCcPkPmUQJUY6ZDSDzDSATpbuGUz3UdUtz5yTEtMwAJVQhl/ovNQNq5iCIk2PXJ/5Rd3gs/BER7XagvnYONnKzEDizF4pGbY0uVS7QpxGT1qcDPQGnKzCq2XAChQGJUttOlxNr0DLBpQFBpLuIv32CF5MmKUDRnpKpmKuFi7gCdsSqeNWTchHuNTkEQDzrwOsvsMg5PvMvCbrBUKPxqhpETMe6TRCLw2briO44TU7SoTnVOprTOPxmTTXULhMAVa5hwOv4XZvIJ2KoigS6mbDPrvImoXSLXk2cYLHMf7kExgekbLU9STOcqYIGf7aDOAR464NhatXJFVNinWPcwH/xUdrKCSGUY6QnnLGO3PUXoBkRZs2O+L/rSGjXCLcTbCNZ2fO/ayajRYbywzMiOEPn8O/KwIXUI0QGoo35cK/ES0NMnCradus4TD5dpVTtMjbOEQFRFFoSlIGIpFRLMrA7LGTfxwTk0XpPMhzM8IBreIsz7zPEEWCbndxJIu6xrmbouJhhVvjWk2hZv/E+z/KXr0gOLN/xf2M/87ekXGAXPup33WomNqhsel1nW0U8MVgtnB6xQ6oxYNcSsbMDyAy7+HLwNyKdlXJePZAUE2wtZzLGFBmWILFyUKDDNEaEFazDFlBad1jTw6Q2cRVUNiaodLtcuUuqDylJhY/VTxjGDF3WDJXUViUHhbC1fNn+Bse85nn6bVwq5ZCASh8dFUD1+GXK1fI1MZ4cfERfbzMwZxn9P4jLVghZ5VYb72Jeb5lA2nyUu1L5DpHJGe4R29Rj86xp6OKaRJ7HewtMYwHTh+E1VbQwRd7BKEFGilcdM5yrTR8YAsOsNJRxjt62TJMpnKidIZfjKiUlnhjhNw3LuF67dQo/v05yOW/BUy9x2mdp260+Ag2qHSfxsZ96hJE92+thAyAwh+aj3HkyGXapdIypSaXf+5XI3PeTolxeNUl/fOh213WG3eoIj7BLVNSFMoC4QbPuF8L4RAlZpVb4046yFOfkypEvR8gLX8MsPKGl2zukjw0SVyfoqKhuDUSQ2XAwFOdY3m5JhWZZ1RbZ1KGWObLpy9iRLQms+oL3XQ7ira16DFYj786FoY/v/Z+5NgSbL7vBf8HZ+n8Jgj7jzkXHMVUEWAAAiIkp5A8elZP+t+Uqsls7beaNNtJm6klSQzyUzaiKadzLSgWRtN2j2T2qTH9ySKT6RICSAxFYCasirnm3nnG3N4hM9+Ti9uIgsFVBUKYIEogPe3upkRGenX3eP4Of/z/b8vmxLnGUm2xFp8Ezk/oePWmNfWOC2WdJ0mBoIkibBVSVkVRI1NvpMP2ZkndJVCtZ9CCY2kTDGx8JUiKxIMWaIvB5ThLubiiFbrKtbkPj0p0VvPUxoWpdX5oXMqBExGN0myCMcwqCUTzOAaYnLEtbWXSanwjQDh5sRaiS4aFEKgmQGGYYNuU16sB34huBfdRiBYcdcwxu9A+MmN0ITz73QPk0fVAKoC9I82B7zggp8HfuxKwLe//W3+yT/5J9y9excp31uA1HWdN99882M7uAs+fvLWsxj+Csrw8GRMFJ8SmC6jdEjk1rhsOWi1HZLwOiK8giwXGNkIu4oxzRCpOxTaudBET4dYVoCz9Tlm6ZRMKWLdIAQqYVLU+4z272GYK2gKovgEe3ZEbPpYXhtdM7HiU8TpayS7X0Zf/zJoNgKJs/IiYnQTrXmJUq/xtNNnqbvUlycsj79BatfwnZBGvYEsJUXLRDkN9LLCjI/Rqgrj9Ju4bhvBEpFPCJ0+euBgtF/EtBtorcukzZeIB39CSUmlKgpK5rUd1uvPInXnycbWvJqwN98D4FJ9lw4XHXyfRH7QRev9UAqU6QMT0HQKFHGZ0Ai6xGe38YIWhXs+kf1e4TRVCWfxKfvTO6w6IZ36Gvpkid55CtNeeyI0+94x6KM7uJpDMDkg3fkSY5lwOnybK4WJV9+iTKbkbg8tX1KlGtnGKyjdoh2P8LMY3WsyC9d4VBYIs4s9eoPL8YAo3EWLDwlP3uBKfMJG6wqmFeDrAYUmkOFlupaLNGxyq0l98CaD2QOK2grKctiUBroTIrWPJphcVhH35neRSrIWrNGzfvRE/KMtTMWTTec/7wgBKHHedVFkKKGjHncwfRClWQfzvZ2ZRfMq+nSPpFqiqhhtdBtD5pTFjIlQxJVCFYJm0KRtdShVgSY0lO4ihH4e5WaHTOb30I5eJSoX7PaeY6e1jbMcUqVzMq/HzVmEEApXllhSUXpdjComC1ZJLZ/M9HC6uxhpRN7cQpMJHbdPaIZs2G2OD7+OHXSJ/FXkZI9ydJeNWpuW08Jc7OHPH+HIArP7OeqN55DCZqlZCFWilzGl0NCKGdr6F5G6S+G829XkCA9Hf7+OPcVhss8kHVOzfXrO6g8VnqQwEH4XNT9C6CYb4TWGxRxXd963SHXBJwcTi23v3NEiUwm5zPC1GiB+oti9o3SfYTKiZYWsLkfUygLb0FHNHco8hXAVJS12a7sopTCUzYa/wWl8TFoljKWkLSWZkviGTZaljMoFdXuXrXATw6phGE3c+R0SJMrvYndukCPYyCY0Vj4N8zOwQqaGxWB5j2U5oyULwnyGZlTYfhfr9DsYeYKx9QVyb4VMtxE7X0AJEzXZg2yJ8jtoWYIsxoxcmz2/RwOJ03qBnuGjgKbVpvLXoahA01FmjbZZp/1jRCBdoHi03GOaTTE1k2uNG5h8+Dj+Qc/KvByTnXyDcHmI5a6hhPVkLloE2xiGD5pGYbWpta6zXWbUGh62t4VsNoijParB2/iqohdsItMRxnKMsDzODA977RXoZ6jFKW7nGkK3qFqXMOMZ1eYayewOWtBkrAkKo4bffgpjcYorpqhSgl2ntzgiHt0hMgMMp4HeeRGZzzHdFlWVYdSvk1c5ZVXgY7IV7iKEeBzrAaUqOKgqGr0Xzh2I67u4moervVcE37I69KMIBt8FXUeu/tL58++CCz5mpBmgifOINewQVcRkKmGRVwinwpq+g05ONR8gqVjW+7iaz41Wj2vJEmPwKmK2B5pOJWNqu7+OrlZo1maIfIlrVMwqndr2y2h6iL3cwxaCUrcRQKA30Jb3MWYPKN2QsdsjS+dUSqeyfIzFMWZjmzzoQzLGbl0lDjY4UyWe20DlMZ9a/TSJFOiGzWIxRHdq1De/xMriDC0ZYUYHiDKj6n4Kv/ccxfIYc+PzFGu/SmDViC/3qG99EZZjqmSJ8FsozSKqppwlZ9SsGqUsOHsc0aXXdNpm72d63X4eUEjuTu+wPzkhsANuXPmf0YsFcnIbrZhh+KvMshmZm+AYDpKKs/SEzLEwnBqb7afQ0hHapS9j5AV+5wrHraeJLQ9d6YyKIS3NZEX3z+MBDRutWEKWAAJ3ckBh1rHtiiCeInb/GrLMKd0eWvyIaO93MYXGU72rYLeoT+5gLQc876+iuz3c0zewzu6gt3fIgk3yWg+7aqGZGtr8HqWuM1UFVTmm5W+C0lgtZqRlwrHdIClzrKLCbV5B1wPcbEbVeYaqdol7y33s+BiVjliv19HtBgCV3cQwHVSZQ7D2nuelpCJXGfir2MUCqpKytv2RrkVp1im7n/74L/IFAB9L1PVB8ohxOsbQdK7Vb9AwPtglTaFRGudrtK7TYa+8T1zGnC7PqNs1XNNB19doIpmUGWMqHs0esBAGzwV9vGyKTOeI1eeRywmGGxK7bbxqyUpti1xoZGGTzKxhdK6Rzx+hB+vY8yG2YeO5HbJkxMnxq7iGSaxZrIW76NmEp1tPIZMIwwrQF0PK7V+lat0gqVLK1lUWdp2FVLSUxbqzQxnMIYnw9BpCE5j3/3eYH0HrMrL3PIUOlcwxH9eocquL6H/q3JHbdKgeNyPMihnjvHz88wTHfnddbGLRsT6+MdvSLTSyC/+bnxCBxBy9DuMZRm6du9OJP319bFFEjOMpAA0nfOLgVLNCekVKs8qRwSqi+RLj7ITJ9HcxCuhbDRyZkxUJbu9ZOvUtRFHQFOAXEUFtC01vUXdb6FYHYb2GGN7GMXSq6T2q3WsUVUFZKcLVl2nMDjBazyPCbWZnr2LVVmkWMUbzMqXuQ6CRNZ4mD3dZyoRpPAYUx45LNh1gmB4910crFmiY6Bu/jC4lTTPAPH2baS0g7X+KLDokUDrB8oy8tsYwPmNRRKy466z7mzjGEPtH1HO+N3Z91BrpBZ9sBBo1vfGBr8/KMcN0SMNuoH1AOlNWZtTMJtvBFoEZsuqt4eoOi2LJJbuFNnoD322juetI+x7+2au4foO8KsCooza/iJwfUm3WiLIp8crLNHeaBIM3EePbiHyMWP9LmFXJUkC+HKL8Pnl9i7rbhWhEqFs4ZhdTndFwWiyjY3bbT3OgKo6TY+SywbzMGWZnuEpDnx8gREVVSZxKEQYddAx8w8cWP7phK9DrBBfa4Z8KlSq5G90iKVM6bpsNdwc4NyrQ176IWSbkRoAmE7Q8orSb74mHV0rR91aRS1hzm3TyAlFWjMoI03BwjTq5eR4xj3ZGKSyMjc8hqiVR+zrDKqE5f4SrmQT1K5jhFtb+71GO7qDbTeKqoutYgECkJ6g8QtktCvtdgVepKoRS9PMxbnRManqcJhO82gZBEaNTsbAc3DJB2/oCXrjL/WrKeHQTo5T03Rah5iDCdVrhNo7mME1OWeRDXFnRDvrYdpeyto6dDdEk2PMB2MfkwfvP85UC5XUQ0/sEVoirZaBrSKeOa9RxEAgBnaDDMI2erCek5pCH135KV/uCnwX3ozv0nD6WUmizPVj75K/3elaTB84MY/QGZe9TP+vDueCCj40fW2z2T//pP2V9fZ2/9/f+Hr/xG7/BP//n/5zT01P+5b/8l/yjf/SPfhrHeMHHiBIGhbMCQJeQttVlWUakRQ5+jZFm0Q6fAWAhlwzGd1jufY0brT41zaZc/QxSszDKOdrpd2DwXfRsgu218FZf4LBKSNNbNPQO5trnKYJVIt3DdGr0RUZltJiYDkKY+M1dKGISJUnPvotsX6btXwNlohov4DWuM4oe4Dz6Ch2l2GxdxlgOGUeHtCjp+m1yIZBOi3h4Hxlu4TbXkG4fWeQIM8DRXAaJIIsVUjtllk/od67T6H+KQvcRCOzGVTSh6BcRXrBJO1+CG7zHQWFZLJDqXFy5KJZ/9hfugg9FIDEn7yDiAap5idz78Gzusnkdw25Q6DaiWmAt99l36qysfZbIWOWdicvlrsQ2NExhU1ER5QtqKNzJLapsiu2vsMwFo1mJ11SY2nl3ihBgUMLJGyjDxojnuCvP4k4PmDWaLII2gzxikZ7RTCZ4poseHSItDzU7wqht4PU/zQuXvkhvNCA7+xb64TdASlrdCVFjB1FM2Lb7mHGEKAxMHjAjY/Toj9CFxsrqK+hGiyq9RVLG6ItjopWXKdtbVHoN9RGdCFKZPLnv42LJj9g7v+DHxEyOEaPbKLdF2XkOPRsjzRqJbnEU32WUDWlZbVa9jR9ZIFiYDeKtz7CMR1iTB1jJGQQbFOE6CZK3RYHKxrhan0V2hCTBNm22nF3c9c8gqiVL0yOd3cUVOr4RkEubZjSkuPsfkXaI9tz/gyu7f5UDGVNZAaHysJwM0dhlREkiC+zklEfTfQIBtaJDSUHaf5Gut4Y1H7Hm9KEUuFXGpCpoOi1EfEZgGwR3/zN6sUScvIape8StV578fnO5JJZL6lYDx1j/sc5zqUom6YRKSaIsZs01Ee/jHJe3nkMPt5G6i6XZrOkXooafN2zhYv8p3I+EEET5uUOgyBbo6YJllZPpFvbWX2Ia3WfqtKmXKZ0oQxMFMpuzG+zQWG8RFTMKmaOhIZyQdPUF2tVVTsoMf3QbCAmiEbKmkx19C5GOqRDMC0VWFvQam1QSDtuXSauEJN5DSQ17eUQ6uotutwialxgXEXo+J9FdXENHHL6Gado4VogsdLT6Gqp5ncxuAAqjioiSfU6WbzK1bHxSLls7T74HReMGhttDGfaTjbsLPjoSyaI4t+IvZEFeZZj6j//AFAKi8ZskkzvEwEZNoAfbqGJJpXsoxHsEtm73c7TMAHHwdTj6FirokFYJoyJCLxMENtgt9GyGPj5gOXybxZUv48qCtnDIz94EM0BzNmmt/RITzSLyW4ziCatOi3k2479EM17e/ktsmR6+u4YqEqLTb1ENb2E1NvHrN0DzSG0P/dr/gr/5RYrZA/L4hE4p8a0W82LGMBlh6+eOC5awaTttptmUjttB+4Hnm1QVx+khuczZXRxioaAq0bIpM1GRVilNq3URw33Bx0ZpNTHWP3seSWx3WBYDZvkQN2gQzO7gpTli8RC9tkGpJOXiiNLtkWZLysURulVDp2QZnzF1AuTZN7FXfhl37Zdxlofoo3voZUw+eA2p+Zi6zUZ9nWI5xtYM1Owm6vhreONbpIZJbeuXmdodisogMrYIVlqYps3bussLwTpxPGSIJJo8QHc6bLafIwmucRA/ZNDcoVbbojQCsPr0Gl3So99mMnuI03kKvf8KbP0VRDnnTICoZjTG+3hWk9x/iswr0KqYSg+QAvYXj8irgiiPaLrf11xz4Xr5kahUee4EA9STIdr+VzAXp8hgFReoWTVSt4ulOSzdNqp3jWRZZ2r4yGJGUmvRrK/R7r54HnDkrtLTbEaazVlyynWvRTi4hb24jzd9xHD1ZbxLX8RNpmRWG9MPyZYHRNMHmF4PPxlT1K9zusxI9u5hqBypclpFhR42yBcDkjLHjMesBRvI+Rma6aAe/jfGratEQZ9peImGU2dHKvajR6w3d6kvR4haD315QGM64GpVsdG6jO6vY+sh0giw0/9CVRRU0xNwV8kQRE6HYK1J2biC1DxG+QmlLOitvoKFoNL9J3eaVBV7i3vM84i6XWen/cLFffgLRlScf1dKWZHJDOv74tAqVaKEwsR4T+xRRck4HeOaHvN8TikLZlnEs83ncAavoXINigWaXrGkIq9tUtqrlKe3wKqjZxHVpV9Dd1fZzU5x3/m3LKOHtNwmXPk1hrf/N0op6Pevk5UZ9voLnC0mzPf/hBolHmtYhsTs7pCMbiPNGt1kgUdBpTSorVDVL50LxJDEApJiwfpjNw2BhlV7Fk0PKFWJMH3E8oSqmKFN7jBeeZr7QQ1b2Hii4Hur4LxxHd1fRxr2E6fz70cIDb2M0KOHYLgUwe57Nq8v+NkiZA7LIQQmpDO0KkYaf/ragxDvfjcczWOtsUGlKmpVgXb2bUKlEHnOsNHkdO+btHUBrR2GwQp5PERPR5jLIbzzH84F6oaH3n0ed7pPZffQlidoqqSoXcXa/hJEh4jWcwjDByXYbmyiJvdIVMnd+Tt4QZ9e/7No/ioJGQdOl7oEw2yxlw8ZpxMszaTjtRBK47Q44pHfwtFtvKqi7/WIyjmzbInUA3qTRwgNgvk+snaZqKwwTQMMm9PkmGk2A8A1fFpmhzXnh+vCUlWMi3M325bV+ViEshf8fFBR8mjxiEpWJGWCGZoEIvwhp96O3SWrUq43nqHv9MhVRmDU2XDWiB78bxwv9pEo/J0v02tdwZg9QJvfwy9zxNrneVDfpXT7NMoJ42LBqW6zkimuChtzeUaax2Tv/A5c/XWsYIPYqpErxZ3Bm7R3v8x69xn8PEIefZMVv40/PWIU9FhGA/zmJXLd5FgY+IChmWSlJKhvUs8WKK/Nwl+lba/+qZxGL/j4SGVCUp67Y0+zGWtu9a7IVZhI81xoXOk+lfv+CTQts4tR03kwf0BZ22RdM1n1N0itGmfJKQLJitMHmaE7HkX7GhOnwZ3oLnK5j7Z4QOhvUS0OcBaPKG7/DqiC3O2gr38Gzamz3P9DgugArb6Nkgp56X96kogjyzpufgDje4h0jG/mtJuXORs/IFA5orHJSVXirX2OCoe2HSKylPVgnaRImXeuY5dQ9zdxHjsKHudDLCBH4XpdAhkjNQPLbqDHc0CgfkRNLWg+h2eF2MevIvUGWplSdZ65iMf8c8bd6DYr3jr69B4CCY2P1oj0s6TrrvGNckB59BW4EJtd8AvEjz3zuHPnDr/5m7/J5cuXeeaZZzBNk7/9t/827Xab3/qt3+LXf/3XfxrHecGPQKgKa3YH8gjZuExhtT7av0NgGSaGblCqkvrjjlJtuSCd30Y7eo367BFnGNiNBgynaEENYZ4LUESVIcqcSlVk80MOVMyyzLlUu8ZWbZO52yZYnNE3LKzu08ylA1VGuftXmBs6xsHXSRYnJG6dZP+P0aqvshq+SGFsMHAXFNmAIp1Qt2tE0QF5HhOaBs70gOnsHobScVZewPY6LLM5onEV1buEtjxBNi4xnMw5TXUWgyVnp/dZdQ1G2glB50WEdz75aJl9ZKeDoSTm0VdReQL6Ptr6F54IzkKrwTgdIxC0DA+WQ4TSUBfuTJ8I9HwG04fnnZXDW2ibq0jxQcObQs9nKNOjsNpkqsZxPiMtEnA3GQwtyqrk9mnE5b6NZZxHR3Y1H/v4W8j4IfOzNylWXkK3Ya24SbYIcNtdjOUBepWhLU/RNAuZ5WgV+POc1d5nmGFzaMw5kJJLmkE5OWSEwmztUCQTfLvBYHHCTjoiv/07lLMh7XAD3ewyyU6Z5zMe5FNaMiLUmljWeQQV0QGJ66NQlKqiUAW61cB0OwTFjCxYoeZ0UHoThKBQGZrQf+Tis2bUqVkT8iqn6164F3xcSCTLfIEYvYPKU8hjNK93HvkKFJNvI0evgelyFlSYwmDTXkFp9vsWiWO54O7sDlKURFXMRusyfSXR/U2O1ZKkWiLiQ1Tmc7Y8w7dMTosHHC+O+PX281wbDxGGh1t/Dic3yMMbaJlGanRJ8jfPN/lRJMJiGWwRRfvolc5hrc/lxRhx8Dbb4SVKJFGyYDkdUcopiyxm3Qqx117ADp9Dle9gzA8RhkWt/gy1QkGZUNRWseYR0vJhdBOjkojTtzCCK5RWk1wlPJjfRyrJKB1xo/40VhGhLY9RduM8TvNDMIRB02kwSsbUrAD7A7pWldAozcaf+vpe8LPlozhcfhBKKVb9dQ6Xh1hmA23+kHi2h6hvkJ99nUhqxFaLyKrTafhU8zPU6A62btPyN2kZXRK14HZ0k4fTRwSWz0v+Ko5ICN0IN7coVMWiWGI4dSxdJ1MWM2kynS0I7DlOMWNJQiEzwmKJqftUhkmQzqhNjjD1NpZf5yDPSfIxL7FJnszQVEA5uYMVXENGpxSN60ihYcgS02hytRYgNI2yrEiyjNSJn8ToKKG/R8R0wY+Hhs6qv8ZJfExo1nA/Ykz196OQLMoFmu0h0JBCoJUZcnQHITSM9c/80PhUUOIsT9CyGVq0D/EJtl2jphsU+FRuDSMdo5kmlVnDa13l4eKUhtthWIJT2Qh03JN3aMg2XmSgN00yU3B7codZljCKFpg4+E6Bl5UIy4DoAEsWaF6btPsMptB5FN9nmk1ZE9BTJjWriackheGxFz1EYJBVGVmVYuohG+42a+7GezZ4BAqBZFrNGCTn7klDy2E9P3frWVgOe/M9FIpFEXGldv3Jd10oibl8BDKnDDaR2kXk5gU/Hueusec/R6rizGnTcH2s2QQPUHadSpOUVYVbv4Je5IRWEzuo0A7/BBXukHgdFmVGQc5g/Bp1q8V1p0vJTcbpmEZjk+H8EN8OsRYH6FYD7cH/SdJ9Gn12nyif4epNjOk+235BrBqMsxYPpc12z+RScsLytX+PFq7heCG11qdxC4E2MFlyE2HkuIaPivdpKajrHlKUpJqBFqyxEDpuPkVYHSZknCyPaZ99F4FOw+xgWQG51UZ+z2FXKUzNIq/O3XD7zgqu5qMLnYb5wY5DF7yLjknbbbOMcrrzPYxkijBcWBzT7DxPrXENZXVJ5IIH8z2UqHD9BqKQTLMheRUwIOKpxjN4j5/ZqYo5WZ6AgI7RwC8TFsN3mKqKpUzY67yIYzo4ymCk6VjBOjJfkuRLLs1OOTvWee1owqV1jdPjM5q+TT0zMKcpRbiNOXtIQ9Op0gVGYwNRpajkDKOYoIlVcpnjGx4rQqOBRn9+hFZK9P2vojkBZTLD99eoWT1ye4OS87lZaYSUZop+Ht7NTrjLNJvgmR6G1mBajjhcHAJQOCVb3u57zmWhcqL8XNgd5RGVV+CUS5RmPdkM+34ECiMdPnEDveCTz5q3xlF8RM08d27/HqmKOZrdwZ/coqM5OP1fonT6CFWRkrMoluiahq4ZCAQdt4NQOoVhUcglrhkgdBtDSibpHBovgT9GxWOqzrOQTDGGt7CDDhQpdbOF1AIGZYkMVjGFIh7fZlG/DqdvssTmaPKIoPU0xXhAUVvn2JywOh3QNnWM7JDCr4PfgWAdvYgQTokmDNbtNYzyNtrpNxFWk7J+laVucbdcUsiSHdNC8xqoKsLsbnOvWHI3OqTjdmhpNuuPl7EKjdJ8b4NIy+zA49PW1W3sk29Q5cl5uKnuUHg/XsPWBT89pLAhXAM1RgT9jxzdKJCIKkPpNup9mueaZgcChVSKlt05X1OQIpFP3j3LSh7s3aUajDljyI7Tpt79NLEWgFXDnR0AglwzwHQogza6U0MfvoGKxyjdACqK5jUMu4PKZqwuj7EpOLB9hmdvkBULXN2nGe7gtV7ixHF5fXCHbnzKVXeFvrvKIj4fz3NZUDebLIZ73B19h6VKcDQHrE02DhUDJyPXF9TbFub8Ptr4HoHjIfQQ8/KvY0lJZXrY8l1xgaF9cJ1zXAw5WBycX4dAfqT0hgt+MVBIlCgRumKSD8imKQ27wbq3gSVctMffEltzuVy7Rqly7kf3GC/3aE0fYDhdlvHR4zmYYF1mnJUZV00X4+x1pN0lG7/DmengVhnHVYSXptjzB6xqBhk6mhWilzmaksRFQiF1go0vMpIxlqoYYdKkxD+7jXb0OkZzk6axii0a7FdD9qoU3WlyqXEVXZk07TZZlaLCHTzNBmHjPf49JCWlqrDeR5B8wZ8NmUowdZO6HbLIl3Tdn1zgGpcJSsEAheY02bR6RNkxxvgmzI/QGlsUOpTLFE1CqmnomsZQVTimwzAdo3sdiviUoPc08uBPMDsdktYljs5uU6VjrOQUz/KRCsz4EG3pcXuR8JWjm/T9MavpBE1ZrHq7GMYWPVuSy4KxMjk1NLR4wKX6LgfRIYqKttOj3WgxTWdMypx0+ZDrJVBmdGtNDhu7uHkCixNKq8/Z8R8TdZ8hCFt0/R1Ke+VDz4mldGyp0IuE0nKRZvCxuIRe8PNDXMacJse81HoZY3gLpZmIYBXi4md9aB9K32wCcHz2dS5mIRf8IvFji81c10V/bDV76dIlbt26xZe+9CWef/55Hjx48LEf4AU/GiHASM5Qk/PzL6rzbooP2mw1ijlCZqRWnQeLB4yLIUkZnwtL/PNuqlmUkN25yXR+RNPv4lt97o3rrEaPCDs5Us/Qgjbq8q9BMkRXKaflnHEx54oe4J/8CWV8QEN41PIFzvG38Op9TKMBVUE2vo8drpD0fwnZfZFxMcY8/g7Hpk9QSFyrxNZazA2fht+Fckli+8T1HQKg1E2iB7+H7TQpvC6VZuBUGUl2im96KFUxnJfcfGuBlBIrWFAZEaZxipcMcKQg3/mVJwv088lehSofP4xkhaYKJOebVb5W40bjWXRVYJ++CrMCq/TIui9fdAh+AlC6jTBMKAuE/f3OXYoKCSiico6t2dTjIQxuAgKr/xwzyyIsY0x03jk9pa1fAiBjzh88fMRGw+Nq4wobeR0rM4ijBe31z5IWSzwtZfzoP+FqJnp8GSOfok0foerXKFWTSphoqaR653ewEHT7z1Fc2UEVe2iDmzSCHprf53YlsVyHptVmy7BxleLR2XcZzE7ZURlbGy9ipCNODcHX5g94qfcCvcZTHO39AVU6Z2f1Zdxgnaz7LAawrG1wf3GPTmuHXu9Fct1GxwQE02LEo8UjdKFzuX4FR7xf7OA5lrDfs5l7wZ8eieTR8j5aWdESGU0kQjNRxvlYY5QR+vgucjlAK2Ma9cu0o32MszsIv0XeeemHnOlkNqKZz0hNj9AKaDt9hN3iZvKQ14evoZBMk5gd/xrLak6c59wc3WGnvo59+hrV3ZtoaYl1LaPJFg8WAWmSM+qbGL0vUgtXMF0f3arTTYfIZEiaHBLqJpPhA+pyBXs5Rp3ew2nVsdw6ymiQoWPsfxMzi3D1JnnrGSyvCZpBabXIV1/mKHqAKCJWDZtw/QuYCjRNp5QF1vI+Rt6g8LqoJzehQpcp1sF/o5ISdBdjw/8RbkyCdXeLnrOCIawnRaQLfvGIqhlHywNcw2PD2/qxCjl6tUTLp7StJo36cwghSBsT5smI5eQOoRBYZg2/mGPVNpDRAOR5VA1CQ1IRVTNuTt7gND3mFdOlMb5H8+QtqF/D33iBg+kZiQqRVUr92l9jP5pQLxZ0JZj1axTRAOFAb3ATIxuhxWNY+yVyO0SPFmRZQfHOH3BkKkoqYnODUd3HUxpStzDDDeIywa73GR39F9wqR5cVYGCvf55eUZDIEqGZeMUCZfmPs3wv+NPSNru06x34Cbsoz/ITjhfHaAgu7X4JDwcxP0ZVC1ASURVPhDBalZBnp+yXczbyOWF8gq4ZFE6TuRBo7R0yLNJglfDm/4pKBiiV4wbb3Oh9iqXbQ9t7nUzbxdGG5HrF4PbvUy7bOMuSzhev4uour2YDchZsW4py/y5TrwQvpPDqOF4HoSBIpyRmyPyxI+CZjLGqKVE8YFrrs5jexjM8DF3H1T1qssSM95BuC72YYwzfQFgeRXgJNTtAFDFO5zLi3MOH1O1TNF5CCY1MLlGPA5sqVb3n/JnxEQzeBsAoM/LWcz/ZhbzgAqBptYiKOZZuYfVfooiOyc1LPKgSClnhGz7P1K7ijN9BDG+he20Kp4clmmhOyEG5xMNkWSyJvHWcjS8gZ3c51m3alssknTDXoL58SFgsmSZnbKw8j1Uusawa09E9jJM71OIF1D7N1ZUmjCVWGSOlS/zq79H79P+T/OyAM9ckqU+pH50ivADTrmNWFW4RoS+OoUqxglWm0RFOa4fpYp/IGFKzw/Nvk6ajS4m1uIsaWajWcxT2ufhYINgOdonKOZ7u4ogAx353QzyRSxZlRGDUfigG94JzhDgXVflZgHf6bfTBTQq3wfLKlzmy67SMAF8JsuSIOD/hZPaAjhHwcudTKKfJ7eltDE3nSuMS31ORLIqIQp7XLEbFklq4gdBdVL3LpFjSzE5JNY23yhRHq/C8NqG6TNfwWVQt7r72KqvJHRIlmBp9bs5SvqQm9EMbd2uLru1hRKeo2T2qcBstG4EQNKiodMWG06AtBf3xIZXmYuQTNE0gFofI+qeZJiNSx0KzfGqPz0NZpSy0Ak1k6I11bKeHg2DFeXcd+j2XslymJDKmonxPY5SlOTSdJtNsSstp4UUPYHQfdAPxPjHL5mIPBu8AAnPleQp37ad1mS/4mGiaHZr1NghF9X0FiEURYWUTisUpc9PDm9zBso5RyxF++wpNp8Esm3OldpWu00dXJlLGDEmouR4KqHkbbFUJXcPDzpcUneewlo8Q8QDSOZUUVPMj7O511PAWWnsLNX+I0k2WhoNlusSLA8L2NbreBuBxJFtEWgMzczEmEZUUiDJnGQScCOhYFrX4CJFM8Gr7JP1fYjJ/h+Tu/461OKGz9hlMCWnrElJJmkXEeHbKsr1DGrSQdoguMxpOHUMz6Hv9Dz1/mtDpWP3zFIrDb8DiAKOMKWq7oF24N32iEIK88TTUTfJ5jlI/uj4hkFijN1DRKaLWQwYbIAtKp/ekPqSh0ba+d58oHsV7zPIZuq641N5EJQVvRQ5S5WiViav1sXMXb/9VGs0NivoLGEVCVMZouoESJtnihFbrBUQ5RU8HZJQMes+SGmvsBAlGMkYdfoPCEgg35FL3WRazh1R2h1L3WcqIePI2n8qmOOkc0xpgL055prbKgBJpt7GExfToHu39AcmKoCTmrf3/hGlv0T5bMH96F2N+gNG4gjh5DU1X6MsZlSp49PAPMdFY2/5V7No2virwioxKq9430UFXJU2Zken299WYLvjzwCgfkpcFlaiolEQguDN7h3E2wDcDrgfPoguDeTUhqzIc3SaTGW4yYREd4VcVZrhOx+9SrwqCeAjNFqqxQ7X1K8R5yoiKbPRdqtk+V71VvGiAKwBhUJzdQq08hSpjhG6hzm6R1j9FRzRYL4aYQuOAAs/sIVMFVYhIFEX9JYSI8bIZ2+O76Lstur1VjMfFge85qn//3ZyrlHvzu+QyZyPYoG1eNI//WTMsTjmMDtE1jcv1q5i+9eSafT+azNGzIcoIfkhE/v3UzQb77DFMR/i2y1H2EE9VZJMHKFVSxCdMizlaNMQJL9NTGbkpeD0dkdTW2HX71KdHFKc3qbl1tN2/yLjMEIO3sL0OhW5iWzZidoDQbESx5NZI8Np3v0Msjzm7YpNKHeV18eY2w+oQuxvStOsos8lmlbLiryDQWGQJdhnRQNGfHRDO9yj8Hq6ooQ8fIAyXdjHEaz6FaYdY0wMyBIXKWUb3uZWNuWR5rNtNbD64iVAs94jOXiPw2hiGS9596YnYTJM5RjmD/MLh7xeZvcU9FIpVdw198h+RwTq69snf8+kYIbqCR4t7rCp1UZe/4BeGH3vE/exnP8u/+Bf/gn/4D/8hL730Er/927/N3/gbf4M/+IM/IAwvonf+LNFkijm+CVUJ4QrqsZ2HMN0PFIeY+Rhx9M1zW8n6CqkQRFlEUi5pGG0ylZInDvdPI3pVjWbVgKXOsdZhHld4KwIvHqAFNWSyRDY2KYNV7uYn3Jy8RWAGhPNDtDLn+OjbXFl5gWFygn72Gqb+HPrp76OKBDPcxEhOKRvX2KgUbjFmtjimW9tgkdxk6WV0uv8XzPoKpttkunjArdkDGoZFo/UC82pB7fKXWdoh03AVv8gQh99EtxoYJ28ytHYYH5zQDC8zXehQCi7X+hiDe9heBxmdoFXJe7pgpbBQvWfRFkcot/ND4gUdHaNaQhqB5aDSKUJmqD9FZNcFHw+V7qFWP4NWRJR2+7E3RsWj5R6LIkLTBCCQUvG8lI8HPgXFglaasTx5nbwweGH1FYZVyaLSH4tyCvbGER1vTig0iDPM4Coi2UObPEQ+OKS1/SskxzfR9JysVFiWi6bpKK+DLOuoTIKmnVvay4x+UWdFbyCMFtrR65TBKleaq5xMHmDWNzDnD1laHtb8Pu1gHU5fIzFrREGHI2nzbPsG2/4GcnHKKOhTtwOOBzfZilO8tU+TmQHfGn6dUTLiyPT4bP/zuI/zL4UQTPMJUkmkOo/9cqx3i/wSyTgfoFVL6lYPXQ8+ktBMrxYoYb3rhHDBB1KojHk6p2Y5HHl9ao02utl4Mt5IzaRmtdjyoTQNhLdGMHsDlEItBuiN5XsWoHq1JDx7i2x5SE1TOPVr2PEe37EeMCwXjLIhJ4shr/RfJpNTplnO041NRGOHqFLUrCZaUYGuU9oWe6OMMHtErYqRdp174gbtcJPG2X+nm3wNy4B2fY0H+ZDFyXcRWPhBhmaETMdvoJc13PUvMSgqTE+ndAJCp4uKB5heD84eCz2bCxak59Ee9ibHUsfu/TJlsAIn38bKF+h3fgeETbD5RS51nmJeLGjZdazRTZjex6gKqs4NpFJP5uUfdL8KNCxszPQUIUsKZwX1IR2vF/z8IQQcxYckZUpSptStOnXjo7m8aqrAOPkWKo8xLA+19jkkJk7jGez0FM8OSIqCmhlih5tEVUFS38I1HNAtxrbLo9lNSjmhOblNU2Y0xg9wNAszGpG7TaJshaFdo3vwx2jjO6RWF7+5y/TBt8jSiLD/OSqvTfzgm6zoI1y3xjI6gfkBo94zFF6IHUeEyRgr8Klkju4KxqVOZ+d/ZtZpsqdZCN2nmw3Ixvcxl0eo1jaFNDBOv8r6YkgpS3SvB9Mhsned0t/hJxVIXfCD/OTncfHYrUUCud0nMLtUVhNttgd2ncI5d2XRZI558g0Wy31Cy2OeLzFXX6IwfKa2R6kJxsffQVcl2ysvow1vkckY4dTJGutoVU7T2wBjzqyjSO/+IUk0JGg+hWp0cK7eINl/G2WWvFxzOGp+HidX6KM9Dk9O6V1/mUdFzKZu05nNEaKBpwRtt83DxQPi7JTSrSFNk3vFEjcecMVusaIMLM+mGryBzCIMr40xfgcxvEkVn8GVL6MZNaQ0qEdnXGk/RS4zQrPB92ZtgR6yVdsiKRPaTucHxvuLzaILPj4s4XAtvEFQt/jWo+8Qq5KapojyCl1otGf38cZ7aMUCoSrU/T9C7zxNrbmLaD0LouJ0OcQzPVzDRVM1uk2b4fwt3k6HnFRLKjdkvdZnw6gRKMF4ukeu6bSlhpMWaNKgKA1WOUKc3EUfvY0d9klbq7jNv44xmnKkn5I6DdT0hHQ5Yr3/NGZthaowQEqESpDRKZ7RxVvbYjx/QDW8R611BdP5FD2vh7X2OVqze5DOEIO3cVAUa38RhUIo7Tz21vxh58tKldyf36OQBaZmcqP+NPoHukr/+UYIgakUpdOH7b9AIlMeOm1mCsxiTjM7oREPz+fyaLhKUc0OCVsb6LpOXhU8XDzkhfp580VgBpiaSaUqQrtB6e8QmBbzw6/xvOUzuvUfcHSba7u/ytBo8Xzz0wjjbdLje7zz1h+y2QuZLEo0XbHVsFjMTQaigTRmrN38XZIiwlmekYa71B0PEZ0RF3PKs9dRW1+iLxy0ykSM72K6TVRjCyZ3wG2Szx4S1foMnB5WPsW3WxTpCXZ6xvTsDZSssM2AbuOHn5eh0WC1tsqjaI+8zDmIH7LjX373PCLY9LZZ89YxhQnHXzt/oSrR8jn8gNiMx89VUIhiyYfsVV3wCaKiPJ9PFDGr/hpts0dg1kjMAEMzCYwA3bQpozNQEmN8j+2tX6X0ysebuIKMGEbfxB7dJj97g7SxTV8zaTWu0jz4Y/TyNWhfoVqOQZXo0SNU8wZCE+Slht55Gs7eRvPqFHpAuP4ZsnxMmH2NLBrSHB4j7r3NWrtJ0n6Fye1X6fdcUk0xa/iMkzOmwQq5FdCJZ3SiU/JiwqCYMrEdLCpklZJVGYbp4Gkul/Mxs8Fr5JpF3bTQixi/eZmxEbAZbLHtX8Lk3NbMLCaIKqWwuj+0nlUoVLmAqqAK1jCqGNF/jsL5cKHaBT8DhADLRVG+78sKyagYkFc5bbuDJyUqOgEl0RbHiNkeUtiYjW3y5tPf97kKvYypNI1ZPiOuFhzNDjm2+swXOseTM9bbHrXVFTackGj6iOPJkOb8Fq3rNeZWk6PaJno5J0wmrITXUVWBblqIbEqiMvJiwRkaHculEQvmcsGksghkSb4csm01iLvPQP0yx9M36e39EUV8Sk33cPovsHjwu7i6xU7jKkX9Grm7Qc0MuNFcZ8srmc6mlCJCLd7CPBhy49o2VfMZmB0iV18GP0CaK6TxKVIWZEAZn9G1+2jH30aoCr2+SdZ89r2nHEVv+gh7dh8sH6f+1E/xAl/wSUPKCkNYWEKj5gYkRUpJwduTmwRmja7dx9MDHsweoFDU7BqhGUJ9GyMZ07SaRG6fYHHI6vQhxsM/xtn6HPPJPSQKufIikdOmN72P6bQJp4dYgzdw8jll9xlSISnSEdXZHlVzFy8ImKgtiju/QzF+lY7bxH3u/85M5dirLyIzn0o0KUclRkujyKbk5ZKVdI6lGUip+KD6w7JakFUZCslRfIAX+rjiojHk4+TDEhWEgFk2O0+fkRVJGeOa7+PCK8AcvY5aDBCagbH+WSrzvFXjBz/b1Xy6zgo1s8792T1Cq8aq2WW7fZUsHlKSYzk1qvkZOD7W/jdp1dr8haDHod8jcBpkg/u47WuIZMxiuochM2R8Stl5mpbuUCVjyCJEZ5N5XnHnaEw5K+ju9Ngf76F6bb4+S8h6PkY5RrPWWRge18OrrCuBUgqFZFd7yOD4VXwjQFFhDt5C9xpY9UuMTt6gYTgktXUyr4WVREhvFctrYQbPM5vcwtc90vkBI7P9vnHIcD5fPEsOz0V2msn62ueepHwJWWKffhUtnUO2gVZ7nuoimeoXkgfRXWzNpmV3MCbvULWe+rkIx9aFRkez2dM1Pje7S9W4+rM+pAsu+Fj4sSuC/+Af/AP+/t//+/ze7/0ef/Nv/k3+7b/9t3z2s59F13X+8T/+xz+FQ7zggzCWh6jo9PwPloda+TSijCm8d21GK0qkqjAf2+bKfMokPSKTOW3HxvRW6Lgd9MpjvYgI44jXJzrCKdmvBVzqXEYvHEZjm759Qnm0z2BVIOuX8Is58aO3oPMUIwqEsIjSJZ63Rj7ZQ2kwDrqYwkBtf5GkjLD9DoxuoWRKGXQpJrexBvt0aj2K3kuo+QMm7goiG9MojwjmYxYqR6ZLXiwlIjomqF3i9vHXGcen9FvXaNQu0Z8foi+OMZshSV4yKTNwC6jndHsZ8yinCNYJWGf/7Dazdp0u1XtqjmZ2hsjnVI1LlI/tLH+QSg/QwzXQ5hD2kPr7x7Fd8GeAUpjpCYzO0GSDyqghdR9zuQ8yJ3LbTLMpoHgY3adhNXgKgZ0tMeNj0sYlpk6AOzjAUqt0i/to9/8PfKvPcPUvMxR1xvoYoTTkokQvJxSWxf5swroLdjFH2TV0r4doZaT+KsV8RLbxy6SGxcPpAt238JUk1NpUZYnndXEUuFLA+AAxPEQ2d1HRCd1aB7uKQSiWQlLvPgvBOpPiazhCwy5TbrSuME/HhIffIi4XkI7Qa1vYugGywigSloaDpKSQOWmlU6kKJSQn2SGLPMK1XLRcwxA6gfleu/55OSEfv4UavYPptGls/zqVUXvf0/89rPk9GN9FmA7lysvvG2NywbuYwqbu1FHkuHYD6W4Qy4TT5V1s3aHvrKGtvIKfTZFOi8rw0f2z8w5Wr0FlvHenRFQ5SpYoISniIV7zOpN8CZWBVJKG1cIIHITQSXPJZcNHPfx9rugNzNVXGKs6jV2BpisGkznbXgxmjhAJSfp1Fs2/gJQGmswZp2M810FPRvQsh6VZI/FXqKw6kyIhWN+gcFrIRoj94Cs4+iXi7gvomgeNXYpsxLI4Q0SHeGqKvTjEnz/CKj5NtfU/kgjJw/k9zGzI5TwmnD1EeD3UfA/RukRo1fGxUfEE1b6BTIeMax0eZQ/Jlhmh2WTT28IQ7y96NJMjxOnr53XdZkxWv/ZncMUv+LNCKfANn6RI0ISGpX30uAAhM1SRnn9OkSJkDrqJEi5W9zMcxCc0q5hFcowavobw1jn1VlkLr2AlR6hHv8+OKilkTJQvWVYJPjAtM6xam4XlM9NNnOSU5PgbePGSlZU6an4PpU0YhT2kWeD4kqWtkYXPoeen5BufYWDaZMEa5YqN6UTIck57779jd69w1tqiPHybo43LREimQqEDa7pHvZhTcwIYvM28KjCMV9DnA5RWsBQakYByUpIK2PC23+P4J5FUlBjKPBdKX/BTp++tkFcplm4TPt4wL6w2WrdBBSyqOaZmEVQlqkhpug286AC9sYU4eZOl5SG0dbLFPmtCkAmT4eQ+7vZnseYHyDJhcfAVvO2/wHDwNbxaSLQ/QnhtMMFdu8JkPmB6sqDv1dGKCSwjrHpJPRvjbb9EU1uQlkv82haYDqPFGXY1IUo1DP9Zdo2AcnnMYTZBuG3qrkHLcLGjfWxc1MPfJzFNIn+NhmUTCIGsErJijiqmFChcowtOC1+v4es/OP8QtMwu71cnLLw1zE4OVUFZ2/6pX68Lfr4RSIzkFJSkdFff16VaKUjKmOTxsyEvS0InxMrntOMZepmiyZTKrEPveYRhUc1POfXvsq9SOuE2eVHxcLHHureGq/sk8yMcCZsIem4PvUhAQiPcJouOGSQTohS665/HmJyROkuaocSa38FZHoEXkMZzkp1fYbb8KlNXkBczmppJ0/Exp/to4XW0xhZzw2ZPlphaxq4eAopCZmi6IEwGuEg0axVhg0xnKJURH30dLT3ijqmRGg0uhZfR0JEypZFMEArK2hZSWOfPiccOg5WqkMifi8Luz4pK98ha20wHc1Rtm0x3MGV5Pt5HZ6AUjdoqIh7SKVNqus5Et8irDEMzWBYRg+m3KSa3sN01rvReRsPEEAbV/E2MvT+kEXQppw9xUcyLGDOPSNyQR+k9Oosj4iSl5Sm6Kx75a2+z0n+Jpu9wTWXcz1KGcUVzcUQuCypZYXYuUwxvYzhd9KBHVl5jLivCcomoXLTuM5QqYe41MfIe9fE9zLzE7L1IrhR9p8F8+gbp4dcJyyUNK2QqJcH7bLbBeWOIp/mgICojXM3AWjxCaTrIa0/eY2ChFKj6NiJfIkyX0vnhmExZ20RLZwhdp/QuAkp+PlCwuI8zf0DldDiJT2jXezjCY635IlrtEpaU5IaLnnwNVebgdUCd3xegyFTM/fk9GuP7eEiQOYYqmaQzWotD9OF9EBpL12WxPEIhcRtb7Ds6ptukGx0xG7xFx7XQTJealJhH36SdjlgqjTivkJOHkOvIyRTdixgvRtS9baxOwKhI2Nj6NPrp6/hOhVNbQ0qNyK1hlxlW0CNoXyFoXUG2rrFnO2wsHhKO95Cju9B/ntngbdzaGunpmzR2N9CzJY48InVDjGyMfvs/ohUxxtYXSFa/+GRDulIlj5YPqKqUHS9AyyPEyosIdwM4r50JWVK4q6TkZDLF12vvcRC84GfD+4kWomrGQXQe95iVKZf8yxh+G7UYohkmpTx/Bos8evwvCvaTQ6z5AxqLAaHTZ6O1xa14zqpRo5iMcXWfwDW5ObhF21ynVp2wPf4ORRGzcJ/h0eQtroa7uE6djqrRmDxEW/4Jsr5KafgQ7pIvbmNmp/TcGkO7RlYLEbtfIJcZk8WQejpmjIY5voUFrCVnVGWM7nSou01yQJku8eQBodtFW56gy5xd0aTa/12qgznHrQbB6lMEd7+B3TDJ5YxF0KdmNSk6V0Bbsr9cMBUlda+JIRVGuEuanaLKCdNsiiXn+M1rWGWOPruFEBayvoNIF+dR4ApklVNqH5z0cMEvFl27j+LcSEDXBcfqiKbTZLAc4ho296M7dNwuknPXMyklW+EO0tvCqj3LPB8yyCN25EO0wdtYeYooYtB0XDvEjA6xT15jYYUY9ctY82Nsw0boDdAExs7nSZen2Nf/KtnRPfLep5DFgkwVaMKgsj3y/a+SuneI68+j5w2wdJYrDiccYwhFrdYhaXS4Pf4GWZVzLbxBmE2wliOM2ga5dy7M8fUajmEzyE7xRMCdyS1265ep6fUPO0Xvi0RSqhxT2E9caP98ozjLT5hlUzpO9zy++AffoaDttInLGEszaQgLa34bDI/cW+eJSFApyM4d4pElpYx5tDgllTmb/jau5mNmA1R8ysDUmMkly2zBrJygoVigEKoCoZHpLsP4iNXaKiKPwQ5w7S4NqRE6fSoNzppdltEJYb1PSYGmKioEHaOBOHuVqSqxLAdPloze/D95Rjq85ayyfCi4/tIN7sxv07CajAYjtlZtWlWMFnQZZgNCq44pLFAa9aoEYWKZDnJ5goonpKaNqhIMv0tlGAjTxjr5DhoGKryMxKRv9ampe4yLBRPfw/mQPddpMeL1fMpGfYW64ZOF2wjAzEdY0QM4feP83FoK4V0F/UeLzT5MQHjBJ5P7i3usuGto6RQtGZIHmz83ssKe1eaed4Z5+NULsdkFvzD82KvKfr/Pv/7X//rJn//Nv/k33L17lzAM6fcvuqX+TPn+h67uUjjv7TpOVcy92V0qVbFV26JhtJlbHrHlQa4YOQ2uhtcoKQnOXkMkY2R6hyv163yzOCbMj9l7+AY9t0+v+SLV2RGFVZJlGV2huH/ybVasJt78gCu9Z3B0l66UOF6bPU3Ddhoof5XbRUpVX2djeYxYjGD1Fcr6Nklrh+zsDnrQR+YLLGOLaucvcbb331lr3WA2fp3TfMyG4RDqLmJ5hF3fQU5uUVY5IQJ/eUYvPsY5vYnudNEsn/LGl7BHpwwXFprcZ+/+H7NV3+FkMeKB8Lhx5SUsUZEvH+GGzxLLBVU+onbyGpYy0aND5PoXke/Tna2ERtF+Dho2+TS/MFL4GWJmZ4iT1yB0MESbqvkcZnL0OCITgvoS13CYFzMCq0aoCuzBHbTBLaRukLgNbkb3CfSU684Cc3RAkSxQdkYt3CMKXmTXe4qaqdhI3sSYHmBoFaLfZ2GsEmgaum4zLD3k6q8SxyXuzi9Bq83+4CHjbAy6jWnYeH4HbbKk48Y0qntoTkDe/xTF2i4TucRvXie/+7tMUHjNS5wAVfsyE6Wz2XmGeHIf0b0BZUwnjmByG9dtnIdMeU1qlcFMh3vZQ/LsAKXgSuMKhjCxhUMsF9yd3SGtUtb9da43n8LEQONcRGQu9lBoGF4DsThBygpVJujZ9EPFZkKAWByilETlMVo+o3IvxGYfhobGtn+JoG6ymOUINA7jg8euNjM8w6Nutt7TnZ+3X0BvLM4d/H5gXKqsOnm4SlnOUCsvcZLP6dS2sGTJiia5Ej7F4WROJQtSNcfLF3SsFvXJXbRqgbHxF0nFVczJd7FFBctbWH6T/OS7aN0XaIavcmT4FP0eK8ENjmVKzfQRVYW//SWapkeaxcwPvsXCtNFXX0Y7+zbV4pBMTele/78yc/p43grz9BhrOSBZnuAEHZKH/xUMD3f6gEfdEzJKDpE87fdJqgNqqy8ikoiSHDV6g4dOl93wMq3WLmq2T9S6wgPdYbA8JS0TcDXm1uxcjPA+yGrJMDumkhXd4Ic3pS745LOo5izLBXWr8b4RwGvOBqFVx9KsD40I/kEqPUBvXTkfz2rrT0SzZj6ie/YGLU3jTE1Z7P0B6fwRq7t/GbX2BXRnDXPwHVr5nOnwFn5zh1YWMzdMys3PExQx43CLI7vOMDkhiM7Y6T1LM12iLQ5JRg+wejdorF7jWOY8mr5O38g5MwXrK7/MyfQ+J0KyyMfk6Rjv5JjnQp/cWCGeJ5jpt0j39ohrJebG0yzSERuuj6d1sBuXUMWcuEyY6TY6ArvWYyIKKqfJafQI032KRTqm63RxtXPxcUXJ3uIeyyKm7/Xo2+sfz8W74EMJtJAb9efQhHhS4LIWDxHju0RGyYHTpRCC641rtOqrqLf+v9hljrE8Q619kTQfUJx+F63WQ6VzbKeG8uq8WSb0V5+nmtwlTSPK4dsk+n0ct0tmh2h2n9r688wFlMk7hN4KetBnOlYEvU1qB1/lpPToOCl5GmNWI4LODrfDNdbra6TZlPvJGWr4KruLM2bTPXa8Lo31Z9krl3TLHDvfQ8WHjGXMQrlYlsU86GJ1nkcLWhAdsUjmYDWw1z7N0nAwqX6sGFwldPLa5R/9xgsu4HHs6ukb5z+3U/Lw/e8d3wwI7RqLPKbltFix19CdGPvoO6j5CdL24cavUoRb6IPXSJvbfPvsVQq7zlLAlhAU+ZL75YCufxmvdYXF8Z9QG99lM9jEKyWamaElrzEvEnpujQfBCiPTZeStshls4BkH9LUCrv6PVPEYw+tTFTPkxjZE+6z0rjM9uUmrvkEKDMoRRh5yVw8xlEXXCkgWB8RCstRtwvkBpgL75DWO2hGjqmAz6CB0iAydTNdYzh8SBZKjxCHNM9rpABUd0zK7mEoyCHpkVcpmsM68iGhYzfPNhQs+ECHgjlSUretUUrLl9wi1JpZMEZbHqZpyMjugPX9EZtVZcozX2kGqilxWDJJTOrPvkiUzms4IP9xAeFscJw9w3/lfqY/vIqQkeP5vIQcWvulz5PU4Xhxzc3yTV+wuV+Zfp2sIyumSYu0F6iJDfOVfYOUGNz7z/yELV7BaXyYZvo0MVpFKUsoUvVggWi+Qd59Fz2YcOj3C6ICWFvDIa3OqNHZsH8cOMdwV2krgtZ7GFDb70VcZx4cIt8NGuEHNXYf6VSScN45lp4gqp/BWWciUeTVBiYqkiGmpgsnkNXwz4FSfsVcY9N0VfO3c4Tl1eww6KUuZsyJKfnAFWpoNxPoXePxfXfBzgJmeog1uoS8PqflL5OorKKWYVxNKVdIwWxSPS9hy7XPoVUJuhggBiYzZm9+nEiVxEdNsX6eaPqBz9X/iDI3I62LKHDrbkIzJhGQcD3BUyaTWZS+FenxC027gxiMSVeHtXsMSFu7RtwhkjmvXODRt5vVfwfFuMm+ucWi02HjqaWRc463YZffpywTpA4zZPsX4AenlFbL+U2ijt/FkhTGMcLMFsb/GNDpjIDyCbErDDBF+D2X51HvPoPKcmW1ioBNMblHwiLGKcb0mMj6gpjdg9hCxUqEez5cW1Yyj5IBSlqRuC82pU6YTrtgdGun0yXNPay+4I1NKWRFaNS4FV7lwOf7ZMa8mHC2PCQyfVXfzSQPQ94s6hKahhEbeeQm9uSTFwJjegiJGNa9gTd4im93Htl3U4phxFuFrHj1lEjSfJ9v7z6TFjGxxyGHrRWx9jSumxtpiH9W+jFPOGQchUtN4J9ojdOpsLU9I4zEyPiXf/33SjS/i1GoslvDo9Lt04zPc9S/xzt3/DVPTsbwOcWOXddOjPPwGSTbDmd5HtC5R671AvcpI84QTIQhaO1j1NVRWoPkhVRVhqRK1f4az2eSqdFHLFDVcUBgZU1vj/vQ+O3ZIV3MZ+E0OlzFSmtTWf4WmvcpxMSSqYoRMCHSTqLZOlo+wRm+SjO7Qcdr4podo7sLsIcrrUhkhmUqIijm+4T9ZD1/wySRXKUfJIToaq+76+zeZCgXq/cczQ1isOZsUKuPt6U3iakmULXhl9Zc4i4+Jyoh4EXOlfgWkQdfpgdLQ0CjNOsIwqPI5mbeC3PkS4/iMII/wF2cYp2+i7BAvm2GGW8iVz6I3blDkCZoqIFhhcfoGuWYias9x0PaZl0uG2RlfXnuGwLMovRZRdISWjgnlm2Qbz/HdZMK9/ICaWyfoXiOrEkbLQ4pE0LBa7M/fpHvyDkJK1uIB+laLSvexhM3V8AZe4jJN50gkWZVR+zE7QySSh8v7zLM5TafBlr/z41+4XzAylXK0OAIgLQ+oNevvG4/ZMNrU6nWEELiD76IWZwCYqwaFc24SohAs2ldYzO7SdurkR3+MlS8oOjcYpmds2yuIk+8yy85IqyXT+iqe02LVW8MQBr10SRKPSYoEp7mOaQWUVoeB18NtCuxc0nFrLE6+y7fH3+YdNyCxAv6yUadu+SxlQa15Bd9uMK6tMjz6E7obn0ckS1paRDQ9ZHtlne/cTOmWFi9aFmmxZMV1uBbNMeycsRBkVco9VSD9dXb9XZrLMfVsRpHO0K7+D0S2j3AalFmMtELccIMqHTKzfJTQCXQd1bpGOX6bvMwIdJN2sIGTp6jymNLto9DIVIImdCxhM0yG1N0u+9kEv3kDodcxihni6Fuo+AiqJYmu0HUTaQRP9m/F4zOvvu8ZK5EcpwcsigWr7iqh8f4GJBd88ngQ3eVG/RmMyS0Aqtr7O+F9Eulbbf7IraEd/jd45v/1sz6cCy74WPiJWpju3bvHv/t3/4779+8jhOD69ev89b/+1z/uY7vgR5C7a5irBqiK0ln5odeLbIRfLVkIm1k+pWG0EUbAsH0DoaBhN9AwsIWBUIDQ0Rb30Zb36NsrJFaGEOcTa1kkGJe2cYuHVE6L1GrQqG8hl2eo2X06qmKjto2aH3J28Cd4ay9xO51gVzGqEky9No10QKzpjBdH0Fjjfjnn2uYXmey/gehf4aHhYGYzdnovoVlNhqPXcEWJFg/R1z+HO7yJmH0VsfnL1LrPUj78rzi6hz4/QLM9UFDWNij8bXx3lejhN6kOv00hC0bpGX5tAyUd5Nl3QHfwdIXyt7g/v4+nCpL4iDV3A/1HVCMVAgwbyH86F/aCj4SQOU9mi+W568D3KsmJipknJ9Q7z7AWbHAan6Dlc0JvgiheA6mR5xFJPmauNPqmQWflBcp7X8VprTPQcx4m7/Cca7OdT6nN3qIaHiKjGO/pv8ZhdEwVFWxoFmXQ4pF1CdU12WrV8Qwdho+wfJ8H+SFuZfLZ2gZ13WI+fp1JmZHW2hTuKhUarggYDN5BJSO8YJUpCjNcp66gOPkuaTIkdZtkg1t4tRXyIqLWeQolSzBsHhl1VGuLLE0Rs7ewy5Rm5zlst0Pb7GEKm3k1ZZJNqGTJ1JxgC/vJAtyZ3kTN95HCpiUuYXefoxy8Rc3pUDkfPsFWClRtHfJ7CNOmsho/pav9i4VA4JouS0qUAutx/KhAvG8EkRLae2J9jXKOyCMqp43UHMrm00wMm0pW7NoBNXuNHSpAEeghPhFn05i2q1F3p/TPhlSLIU6wgnf4DZbaZxCaRWAOqZSB7Qdo7XXMICQa32K+mBGvX+de2EHIiuDwa7iazTUjQKQRvtchc/vkZYE/O6Wye0S6ha27zE9fY6jbdB0HGWySdW6cxxFnc6z+S4jlGfNghWWRk8iEbm2Vg8k9qmKBZ7cwXJ/To69hhds01z/HrJzwUKaErUu0nBZydg/P8DgfC8STc/l+jK2A1Gsjqpwzp04XyFXGopzjGwG2uMjX+SRTqIz783tIJRmlI27Un/4hMYomdEK98RN9fh5eRqvvYi0e4U1eIwsvo833UUWKhsDXS2ynQZ5HVEoyi49pYqFN7+Ke3cSpr5MHGyjNwLR9Fvtf5TYldrSPe+nLhHadqiYo8gUqWCPTNKYH36Kh6UQy5+zsu5zpBl7jWfqUJJP7WLqN076Ba5rsHz1icHiXaPULaKdH+I02eB1MN8BSDstS0rK6bLrruLP7JLM9FkWMVkTYvSsswg1Cf4eTYkYuLKJaHx2DwHCwxLvNC0kVEz2OnirjI6x4CFaT3N/6ia/dBR8NwbtCM4FCTO6BzImnj/C6ARPdIarmLPUSTQh8WeDncwwNArOJ07hBXsVojctMijnl6A66YfOg9yy73Wewl2eU2RwOvo7QQvzmp6m1nmGgTtErhUxOUGlOsPt5jvQctXxI6PoEGLiqRPUuIc8WKCnxNZtZfEY528POYzaal7FG99jpPEOpmXj+Jeqzt0mOv4blNJB2yGAhiGRG03ZZiQ6hMij6v8Ik/V1yYdHUfQ6KGSfRHoHlsxtcuXDbuOCnw/fWDQBV8oFvM3WT3eAqpSwxhIlS5w5VMtxGaBZLw+Q4OaXye2y2/hfKxSFOMUQzXFpFgj14k/riDLO2zmJL0Pa36HmrGBKk7qCXE4x0DIaJnoxRrU/xZnGGKiZohcsz5SOOJpKaPULpLqZuYytFED9k+vCPKWt9VP0y3YXFVBcElqJIxqjeC5SyxNItnHRMqRSLeMiyvkVq16hjoBURSTplTsnX04es9Z4mzSPSKsX22piaha3bLFUMQFZlCAtylfBgdh+FomP5XLW6lHrtXDx0wQeiFASWzzAZoQmNGgb+8hH68DUkJqKc0PR7tCd7rKNhey1iZXC1/hQP5vfwdZdEgGs61E0X7+Q1Evs+ZbCCZroMdI3Q8km8Du9sf4lN06U5vU9XSgayZFllZKpANxzi4QGr25/BKh6h7fwKKIE5fY389JssGh3mT//fwAzQHn4F325hKUnYvI6wWxxPb4FSTMNdguZTLKN7qHzB2O3SqIMmdaS/wl60B1pFqQoaZUZVJVS9l5HGuw0hZnqCOHkNRUUeHnFXN0mrhHk+ZzPY5PTs24RZxKKKMOMmkQzIypynG8+dC5DKKSfp5Pz8cszVWvhDorILkdknk3N3yROEkhTuKko8ns8rhYHJmr+OdJsoZ5N5NePB/AEAiZuw4Z67l0rdJSLlrfEfUyrFVm2LtMowdYMNuUCfn9Lsv0Reu8Yi3sdEYBRjpqpCdm+ApjNWFa7p4+kO69N9GpP7dMqEheWxPHuLon2FRfsF9GwGxZzSrOF1LvGVhWTaeI5yeYir7RMZmxhGiF0coeIjMluQCR1Pt4l1AdEhhtDIR29gt58iiQaYtW3QbVBQhNsUwiC1bQzTxDz8BoHdoFl/hspbx9AOmVUjzuYPcfw2fb9FiI8INzCm71DVdqh0n0QmDNPR+Y2vSRrGefRuVqVQZU/Of5XPqR7Hb8ZlgkT+WAL/Cz4+lFIcLPbJyoKkSAitxhPnoZpeZ6e2Qy5zGo+jwZTQn9SFqs5LCAFauUCfHaArhZo8wGruoEmJbtUo7SaOgrrZQOOYqVIkkzPWu+s8OvjPxK5Dtzyjb4QEXp0js8HB4gDfDVkaNXzTJdUMEsPlbHqfoP8MjxYHuLLCSsYEZUbLqmNoEFUZmWkz11bQaqvMkiHdKudk+pD12jods4Yl5rSXZySrL3EoBGW2ZDI/QJsf0fBeoNZ/AVXsoeY5ZbrHcvMyQl8iNYO6kKiDryLsHrU8RBc+koJKg1m1wJ3eQ833iGsrnDldpBR0KaiUolIV03xKoFtk3iZaeAmJhqTi/uzeeaSt0LnRfPqxS+IFn0QG6RnTdAqArTv07HddS6WqOEgeERURq97qBzagAmjoaEIAGn2/z7a7w8nymNeHr6GUYtVf4Zr/3JNxUS8XGOO38SgIhSB3uxzGAxLDZT0Z0LB9yuEIze+B4SD8FjIfQjIkwcYJ2uRWQJKn9P2AcvAaUe0qrycDMjnn1ZNDXlh9BSuNWPNXMaYPMTJFcvp/YK/cICtSMr2i8joUmcQVHplKcHWbUoHQLCoZU2oCU7w7lusYdO0V0jLD1EwaP0G9vlAZ82yOQjHNZqx5xY/9Gb9o6ELH1EwKWWAZFvqHPD+f1PfV962Uvm9yWlJwO5tQWQ2K6IhmmVNlM5x0jF3bQqAAha5pUApswwIEZVnS9fro0kAlI8blmHnh44YbjA6+QagHdJpXsHqvIOdHlLJEKEUgK4bFknhlB9NZIUdxZNZplFNcleNuf4lUM2jnS4Q+w+g2yDSTp67qtBavM02njMqcp66vEB6PiDtt3MldBosDzpIz/O2/yKnuUBc2ZucVBCX3K41B4zI1zeCamKPbFobmQWBjFxm5YbPoXMe020yqiEWxRAiN7XQI0ezcraz/HCemzX60j65pXA6v4psBaZmx6W/Rs1cxk2PM+T2UKMntBstySty8wrh1icZjaZlRRmhnryFkgey98CR2M64iBvEAgAO5z9P1C7HZzwOTbMysmLLqraHvfx1phWA3ftaH9ZHpG3UKoXE6+CY1pc670y644OecH7uC/wd/8Af83b/7d3nppZd49tlnqaqKb3zjG/z2b/82v/Vbv8Urr7zy0zjOC94PISic93eT06sl4dkbLOd7uPUt3HAXAE8LuFy7TKEKQmyEOu+Eq9pPYU7fJoskcynpLY4Zd56lVtZRsSBfW+M789e4brh0Gqv44WU8t4N+8N/Ij79LkeUEaUSZFTR1gXz4R2iNLYaNHR5mAyzN5kbvWQzhkciEe06bUZZitD6FK9c5KvexsxnG+E1K4dH1V7E3Pg+Db6EbLu70IZpUKN1GLAY0Vj6N6b2NOLuJufYKerFEmjWEqtBlihCKZ9ob3E6fpWk1cNwmkb7Kpp6zbfQw3QBTD0mRFKpgLgRO7zmEHiC9jfd1Nft+lvmS4/QAW7MfW+ZePBA+KuL73IL/NBTuKlZzAQ5I/dx5pfDWsDo5k+gekdOmiM8IwpBd/zKZl2L6Wwi7gyxSzHADWyWEhkNVHaL8EP25v8nQbHFzMUcXJdr0TazaDioZobkBFQGh8jitdfB9h2luEs/6jNQRnmZzuBxxvXGDa7UrDNITlFxyeXaXxsmr1JqXCeIzBo0tijIj1GPme/+VWCV0m5eI115hza4j0UkWQ6x4hDTrGMN7OHaboSzQazt0zDYNp8+8tkIwv4OnudTMBvbiNsXsEVZVULdbGPXnMB7H57qaz4a/QSYzNvytJ0IzMz1DnLwK82OM9hUKrmDWn8MJLiE1Cyl+tPlsXruM7q2gPuL7L/hh1txNAjM4j0jTwx96XXIekaChY1QL9MOvgFRoXou8/1lczedyeB17ehPz9A7oezTWPkNpnBcqV/0Qp1JEZw+odJdl71doUuCkU0S9g5wWlOFVjKpEuDqz/a9g1jbBa2FKxWWZEeo2S6NBrDLY/kvYiyP86QHpwTew7SbdG3+D6PBNksEdrGYb88qX0VTC0fAeK90u1sFXqcIdwtom2H2EYUHjGqUVUNQ7lMsMRzi03Taj5Qme0yTRLTxZYrltlpZL1woZLAeYCIbViNBucK1xg1IWSCoMYX5oN6owPAa1c8HMihUiqXgQ3SEpM0zN4HrjqYvi4icYiUQ9fnAoJT+ysWj1WHj5UUQr5nIf7db/D/IYp3eDsv8yRCcgBLXWM+Tj2+hWwCIectK8xpXkFDHbQ7gNVPcGkW4wFQZZMqRdpbRURVmm6Aqutq6RJ29gWi3mmoXbvEL4mf83yvQZTe+RyJKt2hobjRXKe39IYAQ0OtfpOz0iMyQXd4jdLkEawO7LZIUgLDy6eU7a+xwKSdv0CBbHyOE7sDjB6dxgYO6Qr32GlrNGoYVsqISoiNg2tgANWzjvEbk6motruAghqY/eBuUDxxjrNUrroujy00YpRSXK8/vVa6PmR7T8NRIzoG2FLPMlSwkb66/A8DZJ4xJebZPCW0ercuz4AYt8DsffoRtso7wmShno+Yi5u0bLXUFOHmIqn3pZEd9/lcqYEgQBw8Y19MghTTNqesIyilizcyopkbLCsW249KuI6UNGo/t0bZ/EauALA0spjNoGlpLkvZeoMFj11qi8VWzDo7JsAqdJY7GPePQNfKuLbAo0r017/S+gpSMKv8PZ8hiFIsojCpW/596M5YJZPjl3m9Iv7sULfnLKYAOzWEBVUoY7P+LdipLzjRWDc8FZ0f8Muv+IYTVjKEyqZETNDKmHT/Gyv8q4GFCf3EEMbpNP72IpgREdU8Zz3NE7mMsBZusq6vJfpZq8RXnnP2IjcaqMdW+N5ewBT7lN7NGQYRIy87dxxSmat4WcnGBne7TiU1rBClWkcB46xL9ylbmakFRzarOHXG0/TX9xjJnOwAwpnQ6Fv4IfrNDNMoTXI6YkT44QsuCrywM2e09xtXGdhruJI1wszUZJyAybVa8POCReCxU9xBUC9/Q7CL2B6bbJ+6+8p0P8gh9mzd2kbjWwNRv/9LsY8SHi7n9CBOv0+k+h4xG6HfzRfUxl0ex+itzu0qvuUy328TrP0fQ2cUe3QJpoaYRmuIw2v0BQ32TqtDgSOnUsnJObdO0GPV3nRq2FcELC1ZzGcMJ4e4vZfEaeHGDO7mNc/zWS6JRlNkfPllDkOG5IateY5gtct4ljd7E1i9CqERULanaIUjp9b4WwuktQlRj9V5CGz2k+YZlNWDV1loO3WTpNArOG0N4bhSOq88axRbVgOF/wUDdYq61i6Raa0Cnql9GNIYblEfsdiFIcw+F7zWaWsBFCoJTCM7wLYdnPEWZ8CKdvnv/czp64S5ZuH7NzHb1MELUtSgTycVwvQCnf3eQ28yHR3n/ASSfMWpeZ2yECgVEuYXQPJQX52Vv4/i473mXMYkzy6I+IiiUUDwgv/VWeudoAwAgvIZf/AUtzMWVM3fAJLv0Vpkadke5R3/4SanGIdnITU5h8SvcY1ze5//D3yStJL7TpuKuEymI8eIMorNNe/yVU/TKe6SOLd5hRYXltpB4gLv8PWME2bcujUSY47jrS26YYfY3FwX/HntzFbT6FIU0yI0C0d3GXLpoXclcW6Jd+jZ7RRJ7dhvQRRplRdT6Fq3lseJtUqqAX9EmyDMdwqBl1St/HzBdQFeiNa3TLGbNsyoq3eiE0+xkihMAzfLJyiia0H2icE+dxjx+CUiA1B92uoaUFa81rLLov4Pd0Cs1BagZalSCSIWL2kGZ9i6nukJcFUT5HaQW2WmK2dulkFU5nE0t3z9cb4Q7Np/8W5ewOo2LJ0m3RMVo8c+XX0Qa3MawazeiIQLMYRPt4O7/KAp9aaxdNCfz0DFOzueK2ic/eBJXgTffQ6xtMT15Hrb5Ens8xBZRKY55HWKMCfbWBNrpN0g0xm59idnSPavaQzWYdu0wQVkEdwW59h+P0mHvTe2zoLp3pPbQipSUl/e6n0YSLJnQOaxG24eDajcfxdSAfu8cppahUCUClzuPBjYupzCcWS3/3+/GDTaaxXDJOxwAcL49oNTsf6HCmCQ3fOt+bCowavh7ScTq0nRa27pAXJaXKMYSNpMJaHEA6g9FbmKaL8jvUyyXddMKyXFLlMeL5v0U1P4H1Vxjv/zHJ/f/CRudprNomORXx+IR20MWITlGFzZrd4IX+DeL8lF7QxlyMCPM50uth13dRJ29jVuAKgak0es4andKnEAFhbR0n7GDoBnG+JBImfXTM8DryB+ZaruZzPXwa+Mn2YExh07DrTPMZDbuBcVHzx8DiSniVRMb4eg3xeDz5MMrWDXTzERgupfvuPu75GCSRKCq7hl0q1oINZOMamtmlQkPrP09zegfHNPFqmwjdw6VE5ksIdxgKHRGucy8+5CUkmayoGwb22VsI5SEsE8/tc8V6Gd1vcNlp0LBaxFpCmmdcVgn63d9jkU2oN7Y5NG3yaJ+e18SxW6xOblGmKVaV08qmbDd2cd4Zws4GdusK1fw+djqg56/ipTPq2YSq9xwsDxF2naRYnH9fDQvCaxiLAXo2hMUIq0xI3BbB6A6srzMLtzB0i8pwKJX+bnW+ypnLFIWilBVxtWTN3aRhNbE0G1eWiNM3qFSBkQ0R7auMGmskuoWj6zQerx20+ASy6LxVfXGAajapxHlTmSY0pJK4hncRp/lzwoPFXQBW3DX06S1ksMHP0/587/Ge3Z4oeXF6h6p57Wd8RBdc8Kfnxxab/eZv/ia/8Ru/wd/5O3/nPX//r/7Vv+Kf/bN/xr//9//+4zq2C/4UaPkCvRJs+FsoYSPN1pNNWlcLqC/2YHQHLI+y/2lKI0Q1n0EkE6zFPqXXJGz0ENZVtPFt3OomN0Kd4cnrdPQlreiMZO2XWLSeRhs9wPb7yOZ1SMa46ZCgTCkrAxsDrXmJjt2jvvosy+Al5st7WMkxm24TDJOmWKBnQyIdzHCDwPI5rVJSQ6dhNwiXM1QZQf8Z5tEpQbjK2vwI0XkeshTNrFE5OjKdsTj+BrPlIfu1DfRccWXlBU7cZ6hKg+cbAbaSGM1dhIipmuvMZYmma6RVjNt4isJ4b9Z6IhdoQn+P440Q8HC+x+lygALMukXwE+Te/3lEr2KM4ZuoKkd2n6U0Gz/xZylhkDeegk6NchiBehyjFF4m1RTu6XdwkzGhMJGN5/FEQGkHRBu/hobEQOPTFCzKCC98Cr1IwfDQlwu2Fw8xPAPHqFFVGcXKp5mkcxZYqHaDJEl5Ozol001euFzHUgcIXRFXObnMMT2XaZbRNBV1w8JLZhjWKXoxpaNfQm3+KioaYPo9Mk3h1Lcx/v/s/UezZVd6pgk+a62txdHi6nvdHa4AhwgAocgIJovMLJJZLcqqrbO7Jzkos7ZOa8t/0KP8FznIUVpbTXJQPaju7GYmi8wgkwyGIBAIaLi6Wh0ttt579eA4HPAAQjLICETcZ3TvPfu477PPOWuv9a33e1+nRV4kxEffwWlsEzR3OElmBOuv4Ho92n6bhdvGaL5CKlzC0dvcnI3QykLU7iD8NQxtYOgKMfiI0l0nbr+ORhBoxc36dY6jU0pdkpNhYiGKmNRuYIYV2AF5sLKb/ThC7mfl5z3+t51CZxzODonynKbRxhDG53beFeQsyxnHi2MAroc3aE4+QJy/ibBrFMpYCYaFgS1trHi+2ugrC0Q+h0+5oa1nD6gXjxgvJebeV7Fu/BFlNmHu9JAdhdAgLy8QKES4xcjbYSq63PQEXjagXFyQR0PeqiLsxh515WNUFe3+yyhtot09knCCti4JlIHbeYXTbEYtaOFOjxD5glBXWP4Ghbf6nCV+l31h0XPr7BkeCslJdIpTSY7iEbu1PWZel7ldp+2vUSsrkuE7yCpHrL1MVC7QuqKmmognKlahS0SVrYosP9IVUlMNbtSeo6QkVDVKSrJyVVwsqvKquPhrji1cdmu7LPIFDbv5EzsIP2ZZzXk8e4ghDLbDXTwZkJMxTocY0qRptp4pDsl8CdnK5UYnU3JnjeWaJq5SQrOO1XiBgeEx0wW+28Ia3EdWBaRzCmFy5nQQdgM/PscWEmtyHzvoo60azbJETU4hXTDxajz2WyTOC/TKhMuLDzDDTRp7f4hX2mTdO6SzE6SE5OQ7uOEGr27eQ9o1fBLKJKIKHWi+RNn7EjWjwJ8N0Ywx/Bql4eLadQpdsRnuMC4LTpfHrPkQCh9PBZTC/dzOKUOYbIfbPJo9YJ5FSJHRMDsgfnoR7YpfHCMfI6NzxrLiUZHjWS7XWnexgk0sw2PX8NFac5mdMU3mzK0mReM6TauFztMnY57C86+Ru0s2EFCmpOE644NvYZgCI05YbLyG09iBaEEY9HEKSSpCVNjmZn2L2ixn2X4Ob3hJFl9QZh5uc53l5Ts4Xkjsb5HHU1yRo80ALxnRqu1iuFsYi1PKdIo1OeCSirHW7PVuY1+8jxi/x5ZbIzn4a7zWLXSRUgnQyl3NBd11QNOsIt4bv4tn+qRVjKNWcbgVJY9nD8mqHCEuudtwsK7cKK/4BamkQ9p+5TN/N9MhcnIfbYUUzdsAnCUnnC3PMaXJzfptLGFTmDWK5j2SeJ8yHiCFxFQmuU4JVYNQNcj9HKvzPEqaVI09jpVEVRF2OsMpNdlyyEOWaENRq2+A8onsGl3D5npe4BRndGubFIZH3HY4GZ7jJWOaGzexZh6Wb1PWdjDsBsVrd6jV6wTTb9OJ52i7DpMHuPt/jUCjWzdp3/4/UzfrTwvnGriVndO9fIPz+Qnt3l1sp0/f2cFTbTQV43yAoxy6/jZCm6SATcVWWCLTES3hrP69ZIKoUvSPbHBd8SwSRagaCKGhSKjyGBX0yZXGcptsWiFWAZnVZFAsuRj/gLqzTh0H7WxgpVD0bkNeoOZH1JYTnKDDSbDFsfQodUHT8GjGU9pOE3NyiLN4RNG8zv75Dwl3/wBR3ac9nWOEdY4vHMLGdarFGNvv4esMfeNPmHl9AlUnX3uNJDykNOvYFPi47AXPrTZyhMG0HDGY38c/fYtcOZizQyqjTSNscpyPWF58wEYekaoCEWxSfar0WOiMgQG+71MUFQNlUxMltnK4XXuBUNUY2wOW3gLfadKvh3hiRKgaTz/Dvgq5Vb9FrovPbda54teYZ9wlP/lZI8nC688cWlMN1vw10jJjzV3DKGbIbIqML/EQiGxOmC1pWE1aQY+oGFKMP+J88pBLPacWH7JhNLAH7+AsjmkoSeJu4dpNDqqUpEholQm7699EZSm6fRdhORj+GkERc2d2H7NIUUiM5jbW4pS216GVmKw3aszdNUTYoW02sSNw8gUjSgqtaATXEKc/5DxdgDR5b+NVfK+LLQPuuX2C0+9CkSOCGVnvNTwzYFwJ3PYdCr9D1drjncm7oDU73Xv0dUmtiGjbXcp0hnjilKKl+eRaNbnVuE2pS2qqgXINQK8EScIkbb/89LpuGDU23e2rzdRfMZWuCKwQBHTszs/ktJ7pBEMYCK2YFiPSMsHt7DGdSUorZEO5VMImrpY8nrxPTZdsmgHu2peR2YzNvVs8SNrs6HMqGVGlE+KyoOn3CaTPhmsyNC5J0Rz5HUrLw4tOeAlFfXxAmUQYeYHORph6gOl1OZaK8+U5uelTN7qY/W9wdv9/Ion2Cc6W7PjrGEYdXWlUKelYDcI0RuY5brYk3vkmtdzE/8NXMeQQfaaRrkXmKLJWne2wj1rMEGYNiiWi9/ssZvOVuCidYJgJll2nY/XBrpHJNlpIzPiEm9MTSqcO4R30j4hClDDYDXcZpSNqZv2nXv9C56RVgqPcK/flXwFtq4dZW4lCwh/Zg7Gl/dRtKrCClWP4j/l3NBXTdMY4HXKweIRl2NyqPY9GExVLEh3z/uRdDMOgKjQ3laQGCKnQpo8VDXBMG2txgWvX0Qhyw2a+/XXmbhfHbVF3WmROk9IKmKVz7EaI5wao6vvE80sMy+Dl4VskyQTDtHCCPnq+xIwfoDdfowraWO1b1Fov8M+yAfnkgNzxOTN9oipFFzEHo33SKmM33EX6W1Sy8fQ1flos8/cZ5yWSHf86G16GIcyfSVj124AtXWz5s9ciMuUxDjpUVUWbCoVE6Bx/ccjzUnFp1gnsG8iGRgpFYT47ry3iBWYMHW0x9ttUp9/FFw6yeYMTt8cym7BXszH9Gs3+a/jJjKB2g6osyAtJtPk16tLhSxg8WL7PaDHFFQYvFXOC+QFieoAhNVmZUfc7DE2PLX+dcrKP7dfp9FKS+uvs2CVKdskjj2xrg0dmjgjWaZsWdjRiGJ9TnL3F+RocY9GVir3wBoPsjLPlOT8sMm62n0PuH+BQYcRzgmYNUVZkVYHt1LmsUnpuH6VqCD5CK5PC36RZRcyLBaY0CIwQicRTAblOV/sgUqBLSeFvUbVfoz96k2jwLj11izQUVIC2agghV18Kq85ZdswgGhBYATcbN8nKjMD4rFPyFb+ePFo8IDBCQiNEjT4i3/zGr/qUfi4cadJSPg+8Bl8+/PMrsdkVvxH83LPj09NT/vAP//Azf//jP/5j/u2//be/lJO64u9PaTcx/TYqmaObNyk/dacUAsR0fxXDl0xR6ZDK3aRUAWrjm3jpCY/yKafRI14I1lCThxRVgh0PWGtfx53sU9kx5uAxwdZXkK/sIouMKNhCpWOYfoi3uEBVC0rl4OqQJEtRUiGE4lY8ZXL5IUuvzREKnwuUZeGTYTc3mMfnbLRvMDz4C1rhJollMXfWSQ0bf+srRI//EhH/DU7neYrul9BuA+1L0ss3WNg1JotjEjvEtrvkns3N+i6VBkNJSqCk//Q6XM7eQ5fg8FmxzDi/ZH9+gBCCG/UbBPJKUPb3RUWn6Gi4+nn6mKLzyi/9/9AadowaSVVhul2M2QVFvXjGra5CYmRjrMURrl0n83fI7ZUj0mbyQyw9Zj6ZkfRe5EJ5+N4mD5LhqstBCSrlI3TIml1nLAe0rDYfTj9g3dtgnk8oZIEOAlxzj6zUtKWiymcsDZNkeUFghcjeOmF6ji5TTnt3KYuY2fhDdL2PtALO11+G5ZKx5XKSjrmYHREkU4ymxa6zjVocAQaUGrIlcnqClUWI+BLCLar7/xHH9Kkw0ZPHICNSv0NcpgRGQMfqM7IslobEcGu0+q8jrrqU/lE4jU/Ii4jZLEbVFHWj9ZljEh3xYPoRF8kZdbuB1AZJNqCMxpjN6xANEc1rTKsFxfKIWrrA9RqURQ52QGF/IpxVOsUcv0e4OMDRCqleIvKv8XB5n0V6ie943AhvIZp/gIpOsHo3qCpw/B1sUSEG71DOPyTTOVFzG3N+QmnUQNpYrk127b8lajzPyK3wT7/PUFm0klOaG69zlHXoFQnJu3+O4/Uot7+BXn8NrXP2syFFWbDIFqgiZxgPGaYD9oId9jYtmobFh6bBTJiUMqA+fkTL6uBXCRNlcrg4B+C5uiJQdWSVYVx+H5I5orFHWv/sRN1X4dOfDSTbwTbDdEjd/unFxSt+9TSMNg3jJ3d4f5pZNqGi5Dg5pRA5d2svchodP+16NerqGYekNLyOs/1VxOKUcuMrLETOd2f3maQT1vx1fmf9K+wk1yltFydNUXlE6fYgtBHtFwnsOuN0RN32eO/iLVIrpG/6nEcXBKMfovIpNZ2QWh1ybwPX8MmNNnHvJg3DIh58AGXBMjrHchscZlPyoiTI5zS8DSzXQA4+QvsWssqp1moMa1vok79ExmPqRovK7qCyCF27jmGFFI//ksjv4/ReYE5Jf3JAlWdU7Tuk9Tufe93SIiUvS6LOXaxsSaP5PIV5NQf6h0LqAnX+BmUeMY+PcddeY5YWRE6K+HgsfzKP71g93LqLE25SP/oriAaUnRcxihnV6d8wWBzi1jeZRwMm8RQlBKMyYc100U6dUTFlkU4RhuKmW9F78ffYKjIOvYCP0iGZm/Jis0fTfJ2WMMmUB9kZid9lbLo0dEFiuOjMwFQGR+mcQgUENYuu0wSzRR6d4sYnZFoSta7jSQ+VLSkWpxitO+B1ofcKVXgdLU2ErtBCAoLAqLHhbaEruIguaNTanxT7BLhAPb7AEQbU7lD9hOjkK674eRACxPA9dDqHaIThNoEGk3QV05dXOUkZYRn20+fsVbBRFehwnfvzfcbZiLbbYsu9hle7g3krRGVThobicHYfY/Ih5fSASppMm7sMl+dMz99kz3KRXpu8fp2NbIYtHHJhUneajDduMk/PSccSwia5G9Jq/y7Li7dRysBOP8C8eY/CaWMNCwbZDDXdR7RvY+ULLKA0XGSVYMQphdN5utnqJHP6so0bGBhFRTnapx6nlGtfZqgTDuaHCKnZXz5k299jzd5EIOmYfYTRxaznsLxA1Lc/46TwedcXxNPmt99GzGwEVU7hdKk6LyAth9j2GBgOZTTEml+w3rpJujzhw3LGg/kBr9g1rCqjLkPwemigrF3DiE9JRMn55Q8wpOS55gtY0iYYvodezrCWh+CEJDNNGl3QBMT8gInjUpoKafl0vvbf4VU5i+ScQZrQ6H+Vwt/gIhoQ5RGb8QDGDyhrO0yMOr672tiRwmZWTng0fUQSn7OuU8KLd1GzU8T1P0JkYzZrfdKiYBJu01A2w9ZdbAEff3su0wvOo0tMu0ZsmsR5hCFMngtv4YrVmtwzAk6Wp4zSMa5/k5bZ/czmjysDXKDQBZfZGUIIOlbvyqnp15wi2MLII4QuKcJVLGZJwUVySkVF117DeuLQLoTAlBZosMoMefIdKAsMHdPPK+pIytZdsHeQSJSh2O/cYakkmeUzSy4ImOLlGbP6LkIXzFq3OF58yPnynCTPqKjo11/GeH4TkS8orCbm7AFc/jnF9AF5Nkft/A7G6DHF6ENE+zmm3RpprY0GHgcOHzhDXtt9hebQorU4AOVQXvwdJOd0ipihkviGT1YUuOZqXW8VT5zakgnoCuHvYK69wHk6Ydq8Q10IqieCsiifs+VsU5mrWmbhepi9EqqMwl+5NRlVRCuLKO0WlVA/dbz9LR6Of20YxJcczQ7RrCLvbMdnmF187lg2LyecJEekeYYpLNaDNR7P9xFAVM0JjSZFnlArZrTMLuNsRFpmDBE065tYeUFZ2yZzN9kKKobhf8sgO0RT0BIWjI+QR99iGTb44fKUlmHRGD9g02rhJhPCssSMLxHrX6cqlqTKonSbCMtlUdkUwQZFlVNQoMsUI50RDh9QVhVl71VUsEPVfwExO8KxGkgypLbQgcShpBi9Rd7YRMg2Ze33KMolg7AFvR0qu42ejUAFiPom1DZh9j5t5SPnxxhaEIbXkM1r5N4aWkgEIIfvI/IClQ/RwYTc6T1z/VUZUZcBoffTHZNLCh7MPyQuEmp2yDX/JuIL5KDym4BE/thakClsbtVvk1YJngp+4vgmMQjtgEeLBVJIHkzv4zcDfFFDmQYHs0MaTsgyjdjx9jjQipda19H1LqW2UeUCMTsgru9hKHMlbpMWo7M3iHa/iWu5OGc/xEympBuvktU3yMw2rcs30fkYt7tL6lgwvaS+PCEqEooshtomSgVMyoLL2iaRZWKKGHnxNj2vS1nOmDVvEFUVw/kBQgmW6YJ5Pn863he64DQ+JK9yNvwtTCwG2TlCyF94fiQQmML+6Qde8WOZFENOF8e4VAhd0nW2MOf7MPwID9ht3yTzGhSf8/aIqmDl1qRZ5CMmswUqOmOmFP6sYGvnj+mWPaQSnGYHPPLaTBvXeCHN0OP3GFgBh6M3CJw1trwdLpMLyjLjWjonffwXGBr89Zexy5Ky9xJdOyRo32b50X/EjS7Bigkam9TDBMMIKOo9RG2HvJyzjEakWjB317mjAojGxLpgHp0i/WsM4uEq7lZLDGFS6Yr95SE1p45KxmxtvoZ01ihr20zKOWfzVY0/zmNKa5Oy++rT61CXNs/XQ4QQSBSVLnkcPWCeLmg6Da6vfQmZjCmdDhqNu5ziGS2MeMjUvsAwe+ROH2Pza6ArMjNkOH2HUpdM0ylr7trn7s1c8evLo/kD1tx15PwQWUZUtZ1f9Sn93PSNBvfDPtbRX5C89H/7VZ/OFVf8vfm5xWZ/8id/wr/7d/+Of/Nv/g2m+Ykw4T/8h//AP//n//yXenJX/OJU0iLrfRmhy89EQmoNBGuUow8ZlHOm2SVtyyNUTUrlszACHo3eJiszjpXBltJURYnjrqPa11mmM0rDp64ESpcsDBPcLrZw0N46hdvHHf0QNT8gO3uL5vrrCK1gdoSZCYz9v8SMT8nHguraPyUqFzij95Fhn8MqJkzmVG/8Ozy3S5rOcTa/ynR6hOl3KABn/ADDcKDK0f2XKNI5pbLRO79HfPkmXbeBkS/I/Q180yPTS9zPcV7SGmpWnePoEInElM92US6LJYXOiYslk3xMYNefPm+3tkeVKExpf24n7ceRDlc8izb9lQOR1mgr/OlP+EUx6wT+5kp04nfR4tkZu0CjLt5E5wmaQxb9lPNKs6dM1OAdgsU+A0MyiC5I3A4vmx4qHVNUBY7lYlYmiZuwa/g0FqekyYCptEBXPFo8whWKMh6i/R7W5pe4SJ7DPf87kpPvovqvME1HtKoxqWwwLgeU4wdcjh/hVRFZ6zZHfpddp8EwyhFlSaVLDLn6Hrfic+wHf4o0HQqdUTbuIJw6oigo/XWMdARFjFQG+vIHiGCTssoYTO+T6IwzBDv+NkLAeTYnqd/AUAohFVfT6n8c9Kd67PSP6bdb5AvyqsBWNot8TsvqYlsNhNMkL0vYuEESbHM6/4jg+G+Z5DN2ans4m39IYdafRhkJNObwHfT8BGPyABWskxcRJQXLfElNaOrROQtDMNIG67Vr2OJ5epQkVcRpfErLdzESByPYZl0ZjOs7BPMBWldguMjoEtmQZGZIISSyyMiqhJPFMYfpKc1sjmjuYZUFxfkPMHY6aG+Pro7Jp+/QkA0eYLPIYzzDpyFK/GTJeXrI0q+xT0XX69EL27TnU/xgh1PpAguUUE9dklU2gWiy+mV2iGjcRD+xztdULMo5hjBw5Sf3g4bZpmm1r4rtv6EEVsj70/eYpXNc5TErJlRUTx8vdcW8nGJKE0d4VNIh2vynTztBy2rMKB2D1kzSMWm7ibcc4Jz8EDF7DEWE8NoIp0YRj+g5PdrhbRbFhObG15lER1x6fRb5jEgq4mxIWeYQ+ZiVxlx7fWX73riOnB+i0ymXk0fg9xlZLoG0KEkp65sQT5ElELRQo4cgTArTYn/xmDlLzOVjXqybOPEp06CDWSxpxRMMp0UFGFVBZ3aAPv47hJQIaSLrN6k+p+AYGDVc0yUqM9rtG2Q/JcLlil8CWiNReIZLhMY1XJzP6ZatqJhmE7L4AhOJafdheowMNVE6QQuNtTzlMh0zyRe0y5RR+xb9xga58Hg4fBentomOLtFOwOTybcqqYj82+PZ8n1dr14mP/4JO7Rax38fIRoy0IDIDZnmMoyym3RcI5zXE4D02oxHC6bOUJq3Oy4jLd/HziDi+JJAWbvd5YiZUjU0suUWMQej1EFVGdvHXROmSeniNsvMaWhq4yoOKlSuH9UlXqURxLbyBHv0QK55jpMdoYTMPNrCkjSmuRGdX/P3QGoTlUaYTEp2injTu99w1jhfHOIaDpz6J6tbZOen5Gyx1RDx+h1HrGmfLS6bZDFEZ3Ahvk3nb2KKicfodvmJbzCsQhkOxuMDxWhgazGzO+/mMvi7Jx+9Tnv6AvaCP4zV5HAQsWKCApIixZR2qhHltG6Qkf/QXlH6fYPQhxdbXSf0eB/EJbadOTSqKtedJzRDH34DTHyKqHLNziyxcRdZpp4mUFg1jDbOKyJULWYxKR2B5mNLgcLmPIQ3OOSc0wqdu3lpIsvZLyFbxmVrDjyKrDHP4FqRzqs7z5E7/Jx7/m4iZnMPpG6A1Vvs50tpNcqfHtBxxPt+nNj9FCUVWmQx3vsHh6B2ezyZ0Hv8XvM6LiNYLJM4aKj5Anb+HTI+p4gtUPOAi7OMEa2xbXeLRO1S6RJseyqxRtm7RsE0uBx+QL4YIw+H92SNq66+w8Brcqt+lFo/wRh8g3Q5v6xKtNTKdYQ3fxRt+gJzsI16+RaFzonKBq/yna1Pb7ePMT7GtGvgl5fyAau1VIiugazcQ8yPyja+QWLVnxulUJxws96lZIYYyqJstlFDPHLMoFuRVjgDG6YQeP752MMjOOVueASADSc2scxIfYwjFmrN5Ffv0a0YlXbJPuWwBDLNLfjB6k6zMuNu6y01/Ffs1KyYczg8AMEyXjfLjyLsS0biGE+5QLZfkTYE5vY+dzdkO1jgOphzM9rnj9sicOlEyoSwks+YN3pjv41o2i3yJKzyUksyKKYEMKawaF8kRjXJOUGWUpossc5JsjvKbZHkP27Dx/A4LqUnat/n+5ZvsCEgWjygHbyPKOZXXZj5+TOh3kekUo7ZDY3bOpH2LvMzJvRq61qeKBqjWTTQSSzqcK5/csamVFeuGj2s49JIhvaN3MNw1aN4gc9YolU/mbxFXS4So8KoE4+Tb6CLD8Brkva8+EfJf8evMp0sQWlcMs3NOPzWWdazV/TLXKY9njziM9lf16OAayRNXQA00TR+/yllKE89Y1Tp8w3/q7lTUb5AbzU/VPCRtu4Zr7jAsLpnNTqjyGYZQyChFSkGzSOktznHMGL+IEZVEVCXl+IfMlST2OiRZSm/vaxyN3mKWzbFNi1F2SVeX1IN1ZFViTQ9IFyectu/SCG9iNV/hIHoMyzPc7IR20CIZPcSML1HpBNF9lWrtdWbZBYNsSaVqKL/NuuFjllDU9ojzmI7Txa1ybKuLrwKM+RklFmp6it74CrmyiU0LI59jKA9tPCuKt+YPYXgfTIdy7XXKJ27KH2PkU0SxpHQ6TKolWZUS5RFCSBbZktIvMLi6t/w6YQobUz0risp0skozMXwc8cl73LfX2QunnMxP0LqipGRcjJhlU4SqOFocYUiDS3nJV/wtGN6nqID6Brm/Q7k8Im7dpKjtIg/+jOXJt5lEY6ruC0gkttaoyQO8oEfldciWl8jJIwq7TRaPqdZeR5shFBEyW6BNl3x+gtF/nbnbBJ0R6YKWEAhlYkobadk8WjzmMhmzEazTNdeQrmIn3H7q9DYtRgyfNFYqeYopTd6fvIfWJffaL9O3Nv/R3o8rPkFo6C6OIbogrE8R/T6C6uk9QHyqRgkrcfEoHdJSLp1khGFbFG6bzK4RpUM8t0YcjVjYPtXyMVveNgg4Xh4znE+YWzNuh9c4KzMOj7+H1brJtO3gGz5SK5xKM1uc0rNr6OPvUEiFbN5CFWB6IZa3jhF8QKYCdBUxbu5hnX6P3O9Tz0YYi48oTr7HdmOL096rlNKk9Lv0mjvkkwcYCIZoanYNKSRNu8kim1IrYuxKcuK0Mdc7uME2NaPNOL9kmJ4TV0tc6a/cxz4H9ak1Z07GLJ0DMEmnxN4WptV5ej2F1yZfHDEoK44Xp3hOwo53jcKsI6sYZ/weu+mQU6cGho915dD9hUJrzePFQ15rfwU1/gCNoAy2vnAS8L5Z59u2g3rwLagKkFeuqVd8sfm5P8FpmvKnf/qnfOtb3+LevXuYpskHH3zA4eEhL7/8Mv/yX/7Lp8f++3//73+pJ3vFz4dGoIXBtBgzz2fUrTqhagCQ1W8ROx7jZMy8LCjic2rhavHZMjt0vd7KbcZsYmzvYs0eoZcXjC7eIdz9A2ZpQj3oc/Ho/80in6P6r7HjNLEmB5TNG5TpJVE2oNQaOz6jleVk2QUpLqUX4hdzEtsld5pMBu8gw01s08EvE6rlGVawjZ3PmCmXYW0Xq3EDZXcJ4nPcG3+EisYUW99knk/YP/pzTGnS3PgKlddjMfqITTHG8zZ5c3ZAWuW0nRbb3rVnro/UOaGArttHa80gHhD4jaePN+0mH07fp9AF83RKbq+iBwF8y2fN2fxcgYIVHyGGH6G9Dnnz+c8InX6byZ01zI2vQFVQOJ2f/oSfhSxCVgml+GRiWEmbov8VZBlTGiFClyAUGrHqrNcC/eQGnuqEy3jMUpqMLu+DF1JULeywzcz2aKk6Gk1ghbQNg2W+IEoXbEuH7dFjOHsDy7LZbF3nkfIxFGzMxujskna24MKtM5k8YGnYiM2v0KptMTz6W+qmjeVuIgqFoQWuFZBWFtLtE3gb7Nb3IDMJAGM0ZY5ANW8RHn8HPT9lUkZkW6/xoWWyUQzY6tylMGz0+mvI6JT04ofMswlyGuE46wT+Ogt/g3UEgbGK0elaNaLh24hsSnPrD7mqlfzjsOZukFozQl1RMz6/izIwAyxpIkWdzWCNlnCwipK88zKysaQ0PLSQKCRRFbFMpwzjAS0yjE9Nr4UuqaIRNPaookt05x46meF5S+6WEWLyEcvj75BbAaPdb5KUCXfCewgheDx/RKQXHFk+tdoGndouXa9Lvf0ydv2E8PGfU52+hUwXOP4m/eYdxDUXJxoxtW1GyRQpDKatazSnhyxYYkmD1vB9xGLAVnxGKRTx6DG+2+T9fM6mt01P2xjCZqxLWhU8FJpQuRziYKxtEZp9OuRY8oza9BG1aIru3KW0ahh2AOkSHaw/FZoBXKSnnC5XjgfP1W4+43B2JTT7zaWVpbwqHS78gEg4mMJiw93CkhaWsoiLJRfRJVJIbtZv4sqVkOBpRJOocad1m/PojA1/E1NXMD8FASIaUFk+0mlQTA6oZIjSgqz3JRZFxKK2zsxyqFt1dkXFrJhyo/cKxuA9ipO/o244VHnE0G7Tbl7D0hpvMSJULlF0gTF9jH7pf2SiJLYW+NEQF9DeBpXVpVIWVVlRVRFvLc+41djjcHZAEI2Qps9441Uc6WHPB6zLirx+jWD8ISrsoIsM/C5ojRD6qTj1Y0xhse6tMc0mP1YQe8Uvj0oYVL1XENEZbeclbKfJolhwnp7SstvPFMYn+YjLeEBDl6h8RtfsglOnsut4Tgt9fp/IsugoD6O9zcANeF4FuKP71M0eO/4ap6ZBFW5SVAZ1y2OSjPEqRUVFbXGEFB6jIidv3qCcHYA0MJu71Fs3OcSkLBNuFylO/RpZ/TnS2jpl/R6VrvBshTZtrEUCVcHC8pjXdzDOj8jnE1rSoJgdQZERJVOy7l3mkweEzbsUsoYjPG417lLqHEc+u+njSh/b6qDlGCFgUAx5OF1gSpNb9TtXgrMrfmE+FhjnrXuMZcmkypkvz/GydbpGjZ4aI6RDIRQauMhPmMzvsxkfEI/vY3Ruk1cpUghaTuup04UUFcbBf4FohJ+PaW6+RjZ5jNz6HYp4Rqf7Auv9LzOYHmK0domLlFQIjpMhXtDnUTIkyCO2azt0rv8x7uIYv8hY/vD/iQzWKNu3kFowyccMZg+pd++yZoC4fI9s/7/A5u+SBn1i6RCkl0gkZIunrzu32qit30Xokjy+hOF9hDIprAZ1I6AKKjKdUFYaQxo4Qq1iOT91z/hpQjMAI7lALy5X13p8H7HR/+2be+XRJ5OLJxsjsIq9y/0cZ8ejkcVop49v13jdn7J+/H3MPEUJj6J2i+P4AHPwDv0qwr58F19WaL/HfHmJyMcsT99ESchmB4x799DhFv3111DphIY2WOYRUW2DMmwynTymsRxgmAFTdwtz83cxhEstPSYqzzHNEL+scFSAcJtURcG72QOW+RLPcHi+0jiLE7JwC3vt6+jlf2RS9ynXXuI9w6FepWhhUeu8TpmV+P42uc4whY0SkrIs2fA3kEKy4W9QVasmQINPxvHACLCVTfGklkP8s11qAVwm50ySCQC2cuhaa7+kN/KKfyhyUuI8AmCezRHB6ivjlBENnTOTNrFyEO3n0MtLdHADcfZ9RJ4g+i+jkkv08CMA3GzMWrhBy+6hKThKpgz8Puu9F6DMWdMaJQ0c6dF1O8RZwrvJD2nZTWpmk0E8ZCIkN/d+H708JRaaKuihRsc0/D52VWKkM24Ik+Xht/nverc4s9fxZwcMLr5PqXPqtU2SZIrZeo5qfkZbeQT1PUb+LkIqLBXwruUirG26tk0dsITLVrDLJJnSdBvExZKeadM7fYA5PqFyL0jOv0vVfgFr459wLnIO54cIIXjB72MU2epiJguELtA/YV60EqmJZ+aYV/zj03E6bIZb5GVGx+4xyoY/5siVaCw0a8zzOY5h0TY72KFNVSzpjh+g0zmqtk0pXDRQN1rcbq5qpI7w0BpSHVPpEk+66GzA4eI+782PedVtYJczZijSYIeOZdBNY7raROUpXmOXanpO6gbM3TaPFsf4loPsv4pw1nm97zHOLinKgigek1y8RWf8GKPWI61fZ2E1caePkGWODPeYZYtV/HL/FcIqQs4OcdMxyvDQyRipUxy3h8gfk1Yxg3TMFMVmY5dBco4YHCFzgw13F7f/Zar5IUu9IM4G1FQNmc3Zr04ZK43jGOy2buIbnzSJCwFifoTW5SolIptQup98F4x8hjz5W6hKcs9n36qh0Vimga4kXbeD0gZfuF3t3zIqSh7N7xMXKaY0uN24+3SeEag6e+ENMp2gEVzEF4RmAFrgWQ5zc44tXNYtj+bpDxCDjzA6tyizEJFF+FWKOzpAzx4TC4Gy6zjN57iUFk7jOpz/kEpaGMtLZDyi1nyO0gkxKoEK1pj2XuPR4pB24wb+7DHLyWNk93m0slGdFxDnb9CZ7BPES9y9P8TQBvvFhGT2IaDJypyG0+BO4wVMPhHYWcp6IjLV2Mphlk+YphMAZvmEptnGEleimn9sWkZIWeaoaISbxlSNu+TBHqYG0OTBHoIKWcbk0mR/vk9RFVjxR4RZgsZGBC6et01dWeRuSBJP+HB+QEsJzqIz1r01em6Puq5jKheNpCpS6nad3DDp+D0c5axEmZaDchpMdEXt2h8i2ndR0mSWDYmGl/SLBaJzB6O8SWaaiPk+M9PlYHHEbpXSzubE8QhLmbR7JdPpA4ajB+wszhG1HRrLJf3uGlIFCF3iyxr3pAezfRKdrFwo/U0awqJMjrlMhxQIAtOn56zRsrtPrpzGio6hSCiCrWectE1h07AbzLIZTbuB8SmJg0aSdV4hq60xk1PSeUyVf7L+MuYHMD2ihabmdijCm1fRyF8wLpJz4jJizd3AOPmPaLcH6os3tq0ZDRIB57LCO/8+xfpXf9WndMUVfy9+7pH0+vXr/Kt/9a+e+dvt27d/aSd0xS+XTKfszx9T6YpxOub5xj0UBoUu2c+nPFrus+atEZjh0/qnEiavNF9nWa6cQGzhYCwnmBZ0J4/JDv+SdO0rlNmS48U+eZlxPTmHw29BVqBm95mWGZPR+7R3f4/IaiGzcz4cf4ClQlxl0Oy/QEvZOOkCZ/3rzIdvY3odkBJ7cYZthuA+j2jd4qASNK0661aHy+lDRJ5Rq20RepucTt9i8mTi7FIglUu4HKKqitLdx2vskEqbRbFkVk6QCHxZQ1UJxvn3sJJLmm7Ipd3GsJ5V2rjSZ8PbpKgqsqKk1MVP3cgSQiMGH6KLFKZHGP4a+dNJ0hUAufXL888y0wt4/AFqkSL7XyK3PnFfqaRFJS2s+Bh5/gaKgrJ3j9nkMQiJ7NxDJROkabNIx+iqwgjWiEb3eZRPWKgNLMPlWtDhbH7Asso5j08JLYdqekRLeKgqxZQ+qioIrBY9dw1PltiTM8LpKeby72gLSN0uosyo3fzfcjZ5SF7O0M4m0nJpNL7ETGi6l+/i2i2i5nMEizP8o++wae9BPIQ4xcVmND9hoCwCnYIyGQjFwfwQt4jppymW9MnC6+B2OV4cMIpGdLp3yXsv0jAb6HyJY7hP4wLrRUIaXVKWJengLdydnafjgIgPyCf3sfxNqtotriopvzwsYbNRv84gn//YzTZHeNxuPI+mwskj5PF3oCoxW9dJ66t7bqFjpGES9+/RyVMSs85cSD4tX6uEAe1blMN3UFtfR0cTjHQAp9/GSC7h8gdorSmTIbUyJ9fl6olaYEqDJJ5yXmW8KC3EyXcJOy/z/apgLkz+0G9j+W3KEkSZ4ceXmOc/JCqmDETF3A2Rhk/pX6d4vkcw2ccrFRaQLy8x0iHV6B0ez++Tb/wOVnOHNX8NYa7B7Jyev82sucs3iinF6dsoUWI1bmOUDwj6L9NKxjA9Zm66ZBcL5PYf4K5/DVXMkfMj7MvvUzZvUhg1oiebF1pr0ip5Rmx2xW8mRj5FnL1JW+f4hkG++SKuXL3vG87K3fGj+fsAVLoiqZKnYjNZxpiTDwDYDXtUpSbLSqZ2TCfoUyzPMXd+D5RBWVUrgaMwQdkcxfucRmeYFDi6xM8i6uOPuK5gWWrMbIa/OMW0QybJjCKagNehMupIK0Q1rlGPhxRWTDF+FzOZ0Qn3GKdLDKeFWyYgbJQWmMmAW9LgIthEVMXKjUTBRT7idHZAu/860tvBnu/jHP8tIj1nsTjAcHuYTg3z8L+gLZei9+ozhZuCnP3ZAaUuGYkJfiO4Kkr+A5PbbbBXc5iyWnA4PwRgns+4Hb7w9DhTruaqU2HR2PwdtKpR2B20kJi9L1FLZ5TlkkE15zvlHCMGe3pBWUxweMy1vT+mXd/CpKRx+m3Y/y90O3dQnef4EyFoCYva9AB9+iZKJ0Rei14WYS4uGHlLSsckTIa4l29jXLyHufsN9NYfUUoH9+RP4f3/mSI6x9n6Osv+i1zqDLuqmCcLmspELweI+nV0eozy2iAkRtijND7Z4LGEDcJiko9Iq5Sm1X4ap5WFu5hSodGclwsoc/IqJ60STHUlNrvi58fIxsjBOwjToei8wKnySEgQuiQpUqzJR+jJ6vto9hVLt8PD6X262RRzeUqjSEiWl6ytvc6LrVfJyoxROuL96dvcdrvI6SOSyQPy1nNMTR+3sctw/ABn+/cYJUturf8Odr9kIS28dECWLqjHQ6bJjBuBjxq8TTl9TBFsMzz/AfbiElMIDCHwNn+XPB4yntzHOv42Vec2rWSBk0zIqorB/IBH5RxZ2+OmAS0VUtV2n3n95cfu32ENw+2thMzCRgAto0ut0WBRzmgujjGPvo3wO2StF3+uZqrK9JFCgS7Bafz2Cc1g5T4dDdBFSln/pAFOIAiNGsfplEvLZ8tp4QqbTlFgTM8gOge/x2T2HrPRB6z1v0Q8uqBuuaiT71AL19luXmexHGLqlHL0ATMqJkKQDH9I3ZthNG8x9HpIqTgxTMI0oyVd3PEjmJ9xufMNFk6HXf86fXuDvjAxkzFi4yuo6QmVcihMh2S5ipS18hnF7JwaNnJ2Tr75uyzu/Z+4GLzF6cm38YMeSesu83xOQzWwTIuD5SPO8gW+VeO6dwvP9Jlni1Ukltn+XMGLLVxu1e+gRUXfbzOI55855mO6dv9JxKekaXaYV0eQDCkt/+l984pfb9pmj+uN6+RlQd9dR2swkzPk2Zu0sgHt3ovY7iapsBH1m5jzxwi7jpQGGDYI46lyWCiXqtSUVYkWGoUi0xkfTh9yI7zBa0ZAFQ2w23eYGh5vj9/mMrpglAx4of0iAIXWLJ11lnnEIr5kMnvAc/VrFGffpywSjHxBOT8hbN3lxvic+p1vYhsucyFZlgXm+pdRAtLTH9AL++C3GQZdTqMzGk4DJRRhvmDt6K+QusS+/r8hDu+w411n3U1Jqojl+fcwkxF5vkAainR5QeK2GM9P2EoHLNRqHNZaM0XhN/dgcYZuXP+JMeOTfMj+fB+Aa/Vr1NRPjxC84h8GJRVd6xMBdsfuIYVEIGiZnzTnmsLiev0Gi2yOZ3oEqoZE0TQdTK0QaQbYsBxTtUr0EyH4p8fWqFpwf/oRJvDC/ABzdJ81r0YRbrA4+TtaThOky7kwOJmd0XPXabTu0iyXlBhU/ZeRpkF6/iYbuiIJt/H9HR7O72MoxbKMOF+e8yVpYY3eQ7ptjLxg4fchm+PM5rhnb2F4fW7sfpMHRULdquFmBVV8gcwWCKeDWJwgHvwvrNl1/J0/5LicwuwINXwfGeyjgy0uijmnkwuiVsrN8A4nhkROSxjdx2p0sZwm8+kJB9HZyrUqGXHHWn8aBag16GATsvsI06G06s+8L6KMoVrVxcpkjHQa5GVOx+qy5mxeRTX/mlNRMsoGlBQUT6KIi6qk1CXGp8ra02TCNJqzLJbs1CxsaWMLhzo+twxJISShCqiUi+HWIZ0g1r6EOX4fef42xfF/JfbaFJ3bRHYdt7bNc9kSo4jIrBClLLTpgq4YDN4hbN1AKR9bNUjH73FazrBHj3DmJ9Tre+TRCDU7ZC2LKQyfwtshrRKoIA92KRYpLbfDPJvTc/tMkxlrzhawEhDvzx9jKoOd+g5CC0LVwJIWW+EWShpM0wnvpe+yHqzTs9Z/FW/Nby1COtSMAJ2lCMtAx0MqZ4O0fuvJERpr/A5Mj7FMzZblMFQ+QplIVkJyLQwUBlvChsv3mBRT7PoWD5MhEkWUJ9w1HWajt7CdNrL3Vba6L5ABefsetmqjtea5+nMUFIwMB6dMWCxOsDC5sF3e3f8uoenjnv+AXm0XQ5cYrbvEm1/nbw2okhlOuEknmmJZIbFT46P4DHv8Pl66RCcjTKfHojzlYv4AP01oYVOsvY7ME4bFaNXo6Heo8glnh/9fPKmwTZPHdsimv0HPWUfolbOZmZzD+Q9XP2cz0s4nsZoSya5/ncLLMISJ4Fk3NC0Uhr2GZ0jMqGDD+5Sr35O1gUBgqgB9JTT7wvF48RCAvruOGn1AGW7/is/oF2PNbADwYdjnKwf/+UpsdsUXnp97NP3X//pf/0OcxxX/QKyyrFeGrAoJrOIdp+WYvCho2x2kUKw56894eFvCxjJs0BozOaMyTcTkFGt2jun38abHDPv3aIebTJIxyuthqiNgSpXNWFh10vYdCruOW7uBQFCUl+RFwsHyktecNjpd0NA2bH0Zp9AsL35AmUxInA6OUGThDdLlgKC3Ts/pkZQRmTSp2T4lGqyQ2N/C7L8MUiJrz1EWEfXeHZxSk5k1aspjIQSeafNw+gCAa7VrdPIE0gWecOjnGW5356nr28dIDNa9LQbJJXW7/jN2/QlwarC4BGVQGZ+NQLril4eILkGXiDKH+BKsZ6O+hAAxeYQcfrCKzIzPWRYJSyRtO8BtfQWAm3YbokM86kQ7fY4vTE7iARvZgroOGCz20UGfrMxoijoLJPVwBzMawfYGymmB18UuU3reOq2OQk0O0W6PKjpbOfx1X2QRbqHKCG/wLkYWo6UH8ZJw7RXKa/97VL6gNX+IThcgJWL5Ebq2mjBVlCyqgmn9Gs1gnU6wzv70EW6VUksXVHmKpkQuTzgPuswa10jsgCOnxSvSwb58h0AYFO0XeCInIhWSrKqQuqIQ6omNs6TSCcP9/0yaL7HHH7F2s0P5qRi1inLljnAlQPsH5ePOGpmdPy126XiEaKwKZIPkkmmyQJoNjkVM312nZtSfOAeYfPz+ZP4OItjBufweZDFa2MjogkJZGM1b2PE5mRNwIRW7To15OcFTAc9pSdOo89Dv45gpnt3htIgol6eYpsewLFkLt5Bug6R+E3n2XRi8x3x5SNLYwFc71P1N7iYLyBaY/W+ionMYf4A1/ADduknutZGqYljGZDqn7XQpRI1y65sIrQmkQf34L4jMAGt5jBfPKDCxR+9SJTOq2T6x6bDoPs94+oA7jecx0jl6evzkGgqK7qv0vDXSMsMyTAIjePIZVghdYcYnaCEpnD6ySqmk9bRAe8UXGF09jSb0hU0mgx+JKoE1b4PD8gDXcKl9ag5gLA7Qs9PVL1VE/iSOYVlE1Nv3UPVrRMrFio5X95j+y+B0mDt1Ho3+jkl8Qa1IuBbs0Mov8aVH0zZQ80tKp43t9xBFimP7mKWm4W/jVzmJFtj+FtXpmwgvpLx8n1iZjPOcrc2vMZocoms7SDNky+lQnPyAmjLY0gZTt41c7yPk6rXtIVEHf4lld5DxJfnkAel8H203GRsuG9N98jIlX46xky0qb+fp6xcIlFw5jyix2ry94h8PAU87ksWP3GdD2eBG/QZltYowO8hnBNWMUDUorBZm8xbe4jGHlWCSzqmKhOe9BuZsRlhkeGWGa/UgHxANPkJLC3d8SNtbY7Q4xgl66OkBthTEB39D7ZX/EXvwEB1sEywvEaP3cYSBefYWld1Az88R1QJhOOgyhywBp4m0bPLBu7QmNrRuU+vcQ8UTvNZtlNlC9V8ldpsIKdF2/zNj7ryc8nj+GIC4iNjznwNAC5MsWAk1Wvkl2fKEwArwlM8VV/wiqOlDdDpfOYI452wGmxwvjgksj7pTJ66KTw7WFQjBmjDR00dk032cMkd4Pa45fUzVY1BekOY5APPZA/zWbQqhobXHX+dL7u78PkXvHomw6Iw+wDj8W9qd2zSURyQ0qdcjmh8TZHPWE5/M6jCMR9jmFMMKkL6kSkdEdkgsNS1dUhU5VAm1PMY3AlQakemcwGkxMn1CaXLU6OHV7rIoZiyTQxpWC1d4mMkZokwpvA0K47NCfEOYtFSAMT2HqkDPTlG1PYonhdGfhcJsYmx+DVEmFPZvYSxzMsVYHKEbe+R2l0pXFDrDEAYCySgdMs8XaK3xjCFrziakS8r+q8gqQXdvcj4+oEjnXM4P2d39b6ge/P9Q4RZUKd7ijPn8gsCuk2qBrySLaEjdX6ORrebtY7dLXpXULZ9tf4dsdoxRxIyA6eBdRu3brHubhNpBnb8FRUYpFfReoTRDtFlnXcBldE7damIu54gyR2UTquNvo12HfH6AjYB4RJVHRN0XKIwaKl9wMniLo/iCylunsdFkzd6gZtQxpfkTxezqGb/mH4/CoGevNk4F0Bkf4kVjRDLHrj//dO17xa8vjvC4W3uJvMqeRhaLbMplfEpcJFjzU5z6PeBJ7HGVr2o86RKlTNLaLYy1VxB5hPbW2RUly2KBb/iMsxHHs49YryrM+WPM+QVumSOP/ga190cEps9EWjTsJoEKCcMGUghcw+F8fszB4oDchK4M2PDXyKOLlSuG4ZBFx+TrX0JJi7z+As7r/3cWizPOnZCN0x/gVwXR2Q+wClhmC4pwm8toQKPRpD96j3L/W3hSYlVQ3XJI/T0s4aDLMfPRRyw1OH4HZ/PrJMWSyeBDTMOhcnt0pGSZLzGkIjQbpI01RPPuTxX0RmX01Lk4yqMrsdmvEQrjxzoxBrJG4NQ+8/fCrGEFXcpogKxv/VjH0Wk+YphesCsM5PFfYy4G9IIuZucFSm+DmllnXsVsKcW6GZIqk3L9FcqDv0RPD8AcwPbXsOyQcjYlGH7I3Ftnni3IRcL74/fpWjXixQWGrhiev0XtS/9XbG8HKzlDjR6gqgmiTKmlKS+0XgIgndxHzC4QdhNV30JoEz18SJVMsOJLWuEm0fK7aF3h5SXNKuVBOcU3PZIsIa8ytIZLu4mz/hVqtT0MYbPlb3Een+KbPgbWSvT+KbLaDZTfRwvrM+LMwmpj1rcgmeA2b1Anp9AFbbt7JTT7AjDILjhZnADQdOsUZUXDbjxtuv4YQ5rU7DppleKbPtf8GxRVSX36EDldxdmKXgPttMilg2puUw0eQHwKVOTKxFQWXpFibd6hSgrIp0zO3qTT3KNMh+S6pGpeZ6lsirJALQf0fI8lFt1K48+OcNIY6UYIyyUqUozhBxi7v890ecFMCib5jPVyxo6/R9NusuNvM00W1OzaUzenQXpJUiYk5coBsWevk7Oaaz5Xu8WiWDBYDtBCM05G9O3138rmj18VGkHRuo1MFpTKRtuNZx6XuoDZKaqYIc4/oLv2Ep6MYOMbmNElKhtTGM5KUD8/hjynjg0VzL0ehjaxDRtjsk8Uz0iSBU6V45QOjhBYDUmhAAFplZKXOTWnzfnyjHr7Bdr+LueTNxHBOmtlQaBi5PFfo4WNmB4T1nfY677Mo+kjNqSPYYBx7Q+IvBb1+RFOuIVTHmA0bpJ3bjOVBqPRA8ZA3dtBpROy2jonFxGZUkwMgTM/ws0WxOSYZUA9WJl9fCw0Wzm9RfBkn+rjPZFPIxBPRcSfhxSKW81btMpnP+95sPukGUWTe1fRsl9EHi8e0LCaeCjU7DFp9+Vf9Sn9QrjSoql8Pmxd5xsH/5noq/+PX/UpXXHF34ur3dTfcEwsrtVusCjm1MwaCsV5dszR8pB5NqPjdGnZHdCfv5FoJqdMj/6Mi+lDtho71LwaxvQA7a9hGx7z/pdxpYnhbqC1jVycoZu7GLNHdPMlYf05hBaknZcRzTbV/f+V214Pt0hQeYwMOshqSUZOWpXIdEZh1CidJrKo6LXu0QjuoDW4VYGzPCXTAldaiPiMvdpNHhuKNE84jS9oxiMuipxOWeI0GrRbL9FEcBwdPH1NSZlQWQ0skZEO38Nae4Wmaqy6IZ8gdIEqlzSUTxjUfuYFpdaQd15GBUO06VM+KZRd8Q+DdjsQjdDSQDufdZDTGvA6CF2ilUllBZBHKKGwqhwzOSN3+oTpHDk6wkhH2LbPzfptgmzKVlViZinPuevkpsvNIiUpC9aDHepJTNZ7hdLfQmtBG/h4+yRpvoRzx0MN3sLQGUZZMGnsssiGpOkUq3GNQJoYi32k08WdvIc2fYp4gkwGiPFHsPs1cLrk3ibGuoHUFZBTJGMKfxPl7PBVe518fp9gvs8iGzESirr5HJawie0elVlnM9jCnp9DNEEDyjmmrN0EQLhrGFtfJxg/wMxjjMHb5O17lFRUyoQcSi1Wmw2rK8ppeswwHtCwG2y6O5/pHrnil4PQFaqYUymXwu1ieg3IIqr63qrAjsY3LC4BKsmrzjp+HjM8+xYjCuZ+l5rZIFA1mmYHWUSIYomKLymrCr3+GkFVUqSXUO7guG1uLs4wT79DbLZY1nfpZQum08c0haLbeR5nuE9LCI69FipfUgFZ8y7CrVNaNYThgVPHLsZIw2UmJNt5jJwvVsKuyQOqbAnTI6QZgNdD1ndYW9xHhVvcrN8hFKtit0ahBaBBuj2CNMZwC7ThIIRJJU3KCnT/FSrTZOT2gQqtNfqJdTxotLHawPJlyN3GPabFmA+mH2BJg73wBuHiBAYfIgAvaJIvZyjbo+i//ozT0xVfPAqridV7HtIJVbD1mahIWBXtn2+8COhni23qk4KFZ7dwdEGmUypRsB8/xpIW6wL06CG6SKDMkHYDqNhRHrt5gmX4dFXIKJ0j0iHpYorTeQW5OKLSJbnlI4TA2Pwqod1HZRMCr4PQmmLrm5jlEntxhO+vYVsBS6tG7jjI0Ufoxg3S4BaO30ZHIzbCdXJpUioPw+uiZ4fUojMcYSGqAmXalGWObj5HUVU4rRtk7hrHh99CSwOrXNAVnyR8KQyu155jkc/xDf+ZWKsrfrkkOuIyPqcmJd14hhAmon6DvdoeSRHTsJ91gxVi1aVcqYL3Ju+QVwWXYsCdxvNYwiZr3UM3b5APv883qgdoXVHUdujaIW6cUI73GaYzFl6LtdoGYnmBU+9glCUtu4NUAUH/ZYoHf4avDLzlCHSOSC4wrBDfbFPpEtG9g07nxGGb8fDvcNsvU9a2MW//CWaZsVAmcv/PUVYNO9jB2fpjNBWVsMkFZBou430G8QCZzLnduPPMBsCnv45CV5jFmFK6z4zLbbNLu9lZCfOuiuVX/KJYIXABQqBNl1A1uNtoACsnwUXjOaQ0EMomc9cxMdj2NpgbdWTvZZJkjOo+j2O2OM/PmRYToMSWFsLtcTi8Txmuo/x1tg2HpTBQwRbdMqU3zLGKHDl7TFamJH6PMJ9jjR5iWw2cF75KtpgSOBLld1HZlNxucd74Got0QvTRf2S9fZPrtW1yu40yHfT8hHLjq2jbZ4HgmhvSmhzQMgco6XKQzSl0yTid8KLTRZz9ANAY9TlZ68XPvURamAivuYrCtAMq9fPHrhVmDczPbpL/piN0BQd/hfHg22hlwfP/go/KmGm6inzZtTq0J/cR2ZQ43KaZTTFRFJ3nMfKYUiny1gs48wGO6YLbIk1nUN8BSuTkMTrcoG7XUbVbeJVJWS5otfcIx/uI4QNkdoO7/ZcYeCENq83D6Ue0uq/gVhBXMTpYuZ41tSBf3Ge4fMQ8n9Nx1wnsOlr5GPmUntGg21hbzbXX25BcUIz3oUgxlxHN8BrD+RnCsDCcNmMNY7dGazGmbnpY0xjHA6oCo4xpLs/Rpk/uPhGJVcVq7WN4VPLHbxz9dDSyzPHV6vOmtb4Sm31BsISN9ak5eOH1KQ0XQyhir0uo86ebiqXXwwi3EH5OoXxUmZA7a/BkmuABnrWqxblOgD/+ADndx4rOUHadxWJAzd/EPfpLXgr7dNq3qKIB+fQBrcbzNJbH6HjIbtDnOD6l7vjkVotyawc1fUBkesgiwWjuMgh6vHH6V2wFu9yxmtwIAlJiFgKm+QwrvqSQ4CgTgSAwHGrZHNftIMJ1xOgx2vbQ40dId4NKWjiqxVawjh4/wNUd0vpL5HpJ4rVxDZ/C8PExeL5xD/SqQUGL6sfWdVchjBqNpGm1mKYTBJKGfSU0+6KjhcGweYNz0wIluFZOsLSk+FRsZEXJNJtR6opcQSYkebHAsa7RCG+C0Yfogp7rUz38T4ySCxadm1x2v4TltHCVB8pEOy0YPabMpthmQFgVTISglUyR0mEiHISuWEqbsHuP1PKwvU0qdwtHKNT4QzQVhdvEmr5DNn4H1wlJDI+iSKmcFmCTWidckJPkY9pFi11/i0r6lNKmVb/Ny+YG09GItWREbfgDAqdF065RmE2CJw1kLbPHP1n/A2b5DF8FKAxyMqbZGFs5hKr+Y+v1WhpkrRefxqxv/SO8j1f8fFRUTPMRGmiYrSfN0Cv0pxaGrvTpuZ/v4rXubuIol7vNF6jJBkJITFWidPV0LaoR5GtfX0UT5zNy/S6zYknYugHNa5CMSIsE8/DbiLXXMGQN7bUgjxDKZTo/JWzuMp0+pKptcXP395EYlKKgnZh0lIstluA1yIsM26mRSxtLmbjFHHRBgiavMkJVp2X2aJgd1pwUSzhPG9M8w2fIEIHANVxKCh7OPiIuEnzTYze4RpRFpGVG2+1crZ1/BaTuDub2qkEu/xGjhEoYEK7BaILwukhcQmmSqRo6e0wxu4TZAHNdUbkNzPkhRpHQ8rZ5welwlp6u1p6ii6ffxxQCpA0lK4Hak+apaTHiYnFEIzrHMVy+1LiFOfqQcvyYu+1bHF37Z/ijh6g8WiU35BmZLjjJ5lSizj9t3aO4//8hMlx8uUHt7A0Wo/cp7TrOtX+OSJYU9V0u0xmgWcvm2PElVbXLVAbMui8xSIf4OqdmunhBl7BMKWp7LPOICs1ZesS6vY41fBuWlxiWSeH0KevXf2nvhRaKzP9iOmFdseLx4gF9Zw1jch9BRRV8ce/Ua0aD+16J8eGfIZIh2vktbM674jeGK7HZbwG+Cj+JDBOaQTxAYRKYIWv+Om2z/2OfK8qURbHAis4ZCIGq71Bf+wqZDHGiOdc79xBaoIRB2n0d0SmpULRLkNEF8sM/RdT6WF6X52/+Psl6gnX8N6jpMapzB7k4ozwZYaiKut8l677IvLbG2N+jJgJKq4nWIIXGuHwbL10iL9+mCjeZi4LHVcSkjHBxmVdzGmVCksUs3CbCDKmeFFs6To+kTFFC0rTaVMJmJgXzoMti9D7N+hZhcO/JJSqxLt+gWl4yNypOajvUnTZ9+2dTu1fCpHI/vxvtil8uudOH7jrlNKL8MV3RWf0W4vl/gYjHYNexdEQtGWEtJoj5G1j9F0FrVDFHDz9Cug3u+Bv02q8xnX3Ew9kB28uY5vmIurTIgm3U2pe4lCUH8Qhfp+z4e09dqLTW5KSU4R5m/SYfTX5IWpXUZw9onNxHLY4wm88hygIddMiVjXH2fQxpYxsGxWKK1CVpMiLvfI0KzVwnyHzJRnCNnrOBIQxA4GdLxMU7DI/+EsMNccIt5otD6u4mtxq3KaoCXwWQZU+uhoBPRVWZWKz7ezA6wMCExRmieQtDuDjb/wQx3ycMtuFJwSYn5zK6pNIVg3hI1+l/pjvsil8O5uhtmB0j7YBi7Stk/a8h0FRIVLlEXbxJr4wJWtcBgXf+PgzfQBsGw2LJuH2NS3+TjtXDq/uE04fo+Rm6qpCORy5MtNvFmBwTUJIPvk0ZrhHvfwu7sYOIT8mcJp4uGUvBWBhs2AFuYfOy2yPuXcNdHnOyOMSSFd78A0TvRaaeT6pfJasSto0GqswRRg5libabSMOCPEE7DQphYlSC9XCbMC7QzSYlIHSOOfmIqliQ1nfImrcx/T6pWn3HtTCZ55eU+ZTA7iDDHepFQsNuIlHkzhrmukCUGbn3SWFJa80wvqSsSuKqZFHMCYsUeOIBNz8F4UAyR2UzKudKbPZFJ/N3wP/EsctaPEbEQ6pwc7UhxbPFyI/J/R1MuRrThbvBc6Lg/uxD3h+9T1llvCJMsmSJJw0KI0SO3iHJxsRSUiPBxaQVjVnYTQaGj9GoMy/HWNkEB02WzSlkQjJ4j2Tj6wg08vKHFHm5EuQ0NnEH76Jat9DTQ0imSF0hT98kb+7Rnns46gO0VOiN16gZTe5SIYVabWI1a9huD/vkO3DyPcr2ddTt/x4nz0i9Jni7zMol6fqrFNJgXOZ00HzardIRHo718wsKrvjZEQIO5wdEeYSxOCTKMzwZYBoO9WCP+s+xShOf+kkIj5eMBrNSMUrGeF5KI1/gjg9Jg3XK0mOQznC2v8Fe6zYinpIXCYHXoEymGKXA3f09KrOOcf4mVZ6Qxufk/ZcxpYFthxTqBst8RLE4I5cWQb6kKCyGeULZvo452cdzWuC08PwdCmE8FXxqvXrti2wBrGJs0yrBVp/MJ0JVYyvcIq9yNhfniMsHmIZDsfFVyk8LXbTgqlZ+xd+HrPYchh2CtJ4W/j/+jFJVaGWTNe898xzD3abZ/zLnk/cRhsXYDJiXUy6XAxwqdmYHNIVD1rrOZf8lNtNLxOyUvuExs0ZkKqDRfhHfP0YWOWkyYjk/xTBdZDrFat/Bkh6l00PXriOHb2NevMvs6L9S1nbAdliOH9GzPYqTN7Bad5DBHknzLnPTxHj4n3CXmv61P6EfTzEWI0T8iKIoaNe3GUibTjrBmh0jyEiEZB4fM0+bdO21p2uaj9FIss4rGPUZpeH/xHi2K55FUMH8DMoMigyiEyZaotFM0inb8RArntDVBU4ywEgTxPAj6N8j3fsjSumiEXRvNUgWD0CYlOdvkoz2MbMxZfsmoraHufa75EYNw2kQCgNx8RZkEVpXVNIiTkdclAmVrnApyYqEau3L1P0WshLcUTbmyXd4NH0X6fikfptRuEGuc7rj9xHj+ygroFj/GlNyUlIawTZeMoXFJZbTJauv03Ba5NIgNw2sUrC/uES7NrdmJUvDQ473CRq3IDlCR+OVI8GmTWE1sEZvoefnT9Y+X/2FP2caQdV7CTk7RDt1cusTMY0VHSKWF+hgjcy9cjL4dacyGrjX/4TLZIBnBDjyk/t/adTI28+v1m/+GqXx4x1OBYKuWadaXLKILikx0K1rFNKjOP0uo0WfZmOLs8ljDOEQLk8wPvpTtF2n27vH7934H4jMkkkc835Wct1p4tpNpDFnMTnifLJPt3sXK5+RDt7HUS6BYVAEW8wxcDd/l6kZ0O59DQU0FofI07coKFF3/w/IaEButTHzGcXgu0ThBoazTs3bQlaK0nBR6YAZOZM0ZZKmKOHRsfqgBZlOeLR4SFkV7IZ7+PJZYa+RT1HnbwCasv8lXLPB3ca9Jw1sV071X3SEgPPkknmV00gjiou3caSP1X1+tRZmJTa0tGbD2QAJ0/4rGO1bzAyflgopa11E/QZq8D2qbMEyvkRGbeaiIu/cwcpztL9OZtrYG1/CGD/C6bxC6WxxM3mbMp7RKDKqxhqycY30/PvoLCbY/xuk9S7l7h8gRvfRZoOK1Zo8u/+/UMRDqtZtrN49LKuJFjWq9g1KMpThMFU+9fPvUeQaWSWw+SW02eJue4fp7A1keopx/jbaadFy1qg2exSf+kxbuHRM9+l1Opw/ZpbNEQhuNW7hys+KzT4WMUkhqBnNq+baX1PG+YDD+SrmvgpLOp/a1+rYvScO4dC2P9uU/jEKg6bZItMpCMEwP+cyvqBlOWzW15HKJfM20EKuHPDsNpd+F3TC0HQRfp+N0QcUJ28gwjYzu8m6FdBZniGyiNQOCevXGI4PkGTs5AVudAFJxhYVyjZR6Rxh1+HkOxRpgrN2j3FtG/fob1Czh8zzJS2ngdP4pCFEIj9Th2+bHZy6gxQSV/qkOiZ5UuuMiwSB5GbtDqUuMcXVPP5XghDkdufHPUjeeoGytoeRDtHpjCrYXlXoyvRJvUOzyIdcFhGt6ISm1URPDzgTBcNohADW2hvUwk0KXWFZLkNVYTh1HKf5dGSsJ0PK0X2U18Wa7qPHhyhlE8Tn3BImavI+VVFQ9b8MXpOh6XAiHKwiZXr+Par5Ien8FO/e/wU5ekQ9XuBg4cZDtLdO5e6x4yYUfpPg5HuI+AL54f+L1nN/zL2iJMIid3rMtWTerrFWu0lS5bRmH5AUCY8Xj+ipAD0/B12Sl4Kqf+1zHbiv+O2k0hX7i0d8tfsN1PgDtLSo/C/uPvy62eCv0rPV/OjgfyW99X/8VZ/SFVf8wlyJzX7b0IKm0+IyuiQ06zSM9jMFBkGFkU3Q0qQwQgpvk1bnRRZVxkKDFja5dNBlCX5vJVB58nStV240QgDpHFFmSAo4+Tu008TvX6ew18DbIZ1d4FghLN9FmC7V5CPovkg1OyFt/gvOogl3zBwjuUBWBbNiTjH/kJpwCJVHEa7xcPKQwu8QVxWu7dN3+njBDkpaTLMl56JgXUc4wsMWLs+Ft1YFFZ1TLT4iEzn3Zx+SlClROmTLnRKo+iquIhqRkzGZHqP8NS6iSzpWH3UVrfbrh+1TyYoft9uokSTeHnh7APiAlb8Nerk6oEgowl2M+jZicUrlrSGfOGcMtaLt9hglDwmkiUimWE4Thu+Rxqd47TtM04LIWRKqOgCX+Rmni1Nsw+JGeJO2t84gOqVdVujFGeN4yJrhMvDXsZYDWu2baGUiqhIRbFNJg3HhkkrBODqjY44oDr9FkAwx63sYW39EoUwqKi6SE4z4FCVBp1MKaaBVQOl0uDBr1KwaAkke7mGYPgj1mcWNVgGWt7aKZ/S7aLlyhao7Owh355mOJwOTwPSZZXN807tapP4DYZRL1OQBlTTQ6QJVLMit9tONehVdQjIDwF8M0eEGQoAyXCydoKQisOqM8hhpi1WXn1SQR2TpBKF3mCwPSRTUiFEaarU9RJWQVDkLXZBPD5llKegcZ+N3KPMJJ4vHZFWGU04Imi9waoWUTo3R0X+liaCz/joPjQaFNkB6rBsO3cUlRh5B6xpJ7TYIiWM3qNIl2u/B4D1M30CVJWWZgvIw4zPE5H1mySVxfEzef501+5Ouo1TH3F+eg91CScnzZovA/NTYLMRTIdGPUrMbzLI5Sko85VOGHkaRgJSUhgXjA7B8Suu3z33jNx0jn8Hl+6vCYzxGbrephPm5x2ohKYItqmr1e1nlRGWEIRVN5SCGj9FmnaWuKAMTVcWU8SmFGWC4bZz5A+azUyrDYq39AkYxZxRPSaI5m3YNw+sjKWH9dTr2OvpJt6HWEJUxVpySzQ6wgg1yIZhNHqBMG0sqNqw2UlcMx+9QlRl1ZaM8iRJq5RzDaqwunQ0qtwXt2ys3KFUjr+8+LZc7KsDw1oiyGRveBisrwSv+MdF65Zyk0QhlIfIncX3is266cbVkkFxgGiahUSdQLnecNvMqRdmdZ+IDjHyClS+x7A5VVeCXKe74AEdZGFWCIiVZnHEsNeuFxi4EZ8kIw95iEQ0pnCYt7aCLDO33KI6/S56OyJXJcnif9tpXYblPGR0zS4aMpgc0bv4JUZXx0fQ+0lQE7VvcXP86wqhTmM1nnAU/dgnY8Dc4Xh7imT6+Ckl1zGl0jCFN1t1NOmYfgca8+HDlx1EkyHzxrNjsiiv+nmghyZ3POh7IKoXDNzGGA1TzJlmw+8lzkFS12ywMxdFiH0HFfH6EFtDMU3Q8xnG3UPML6pZJdfBtQiXRpkthusS5pu62yJt3MWpbzC/fZurUKN0aptugNniA9nokZsBplVLND1kvFphVuYqYEya9/qs0Z6eYZkxpBFAkZOQsowGeNMilpBYPsawmUmsqIVhUOVm1pGaZ2JcPWUqHMItI2ntcmD7T5TmGMOh8ToSXFga51frM36/4yVTCgPVXYToktz0Kb5OwmDNPF/i2w9n0kOXsA2p2nXWvgZweovMYMTvCDB9T1u6sBk2jjeFGpPEFhjQplGQhDCrDI27domWuBFW5s44ql8ySc3JR0fTqGEGPc8unKHJG8ZA70SU6HmDrE0r/9zlOh1Cc0coGpEXCbDbmqHeXF5wOG9kY++jP0MsB2u2StPZ4nM0RwNSY8FznFWQjojQ8AnJGeYSmpG3WOcvOQUgSbw1T2LQGH6xqSMNHqxhmADRUJaIqWM4fs0ynBFWAXS6ppIXQGWZ0DlYT+Nkd43OrDZ1nu8JVuYSLd9G6gmi0mgdeuRj/2hOqNrWg/RkXFo0ga76AbNxGVClGNl7NN35c9Hv9Nk79AblhMrLrlLVNjHSOqG/jJCPcyWOa0QWqeQ8jGSPcOpQloqowlI/nCL57+hamtNiSBrOLN3ANB6EMOvUdznSJ1DmBaSNOfoA2bOq7X6e0fM7NkFp4jUrVCACVJWhgVMyYag+vvsdGMqFKJ5wsjtCLY5bdl7grFZWwoCxBKJT45CKoJ3PFuFowzkfEeQzAIBnge8+uY2V0in7yuFwcQ7MB+kpm9puC1hBaIfNsjpMtKauE03RMsHCwvG0kGnv0DjcWh0Reg6h5gzkSkYwJa1uUT8ZBraHwt8lqG/iWwVn7Oe4v9ml0vo4ZrsS5Z8kho9pNvNoe63aT2vKUqoz4YPQ+SMH1tZd4lGdse5tY+RE6OkNUFeX5X5MsDjHOfoDZuIZOZ1BmGIAUIBs7aO1DfZvq7G2qIob4EVtdTSMZg6pTSg/9JHFECIFQ7mr9WiRgOKALRJnC5y/vAcj1KuZcoyn053teDrLzpxGMO6GmZf44ccgVv0qKT8XcF2XxzPuuMFj7GcwCCjLuzz8kKVKabo33xx+QlSnb4S5e/SbBkxo/aAb5BXERkfodIjNgml1iVxWi/RJNq07mBmT+Dmr/z9BnP0RnEex8jZkTsowstqVHeP4GYvQhabCG4fYwjA1k9STOQTk4jkWZzHDcmNQwyNM5gd2kMENKXWL8hEG70qvClSFXF8IWDj2/xygZ0XW7T2v3Pxone8WvDxpJaYSURohwC8z4BKtYUjZvoaQBpseRzjHKjFGZYlJh5vNn5LBGlWGKAAScLy85bt4hr3KuFTPqRou60cT1+pT2OXWrhs5mxKpCyxQ3HSNKYPAA2XuBXAuq+l0KkaGXQ2zTwTAsDk2Xevc2M7dFY+1V7PF9/KCLTFPK9BTT7pI4Dc7jEWU6QU8e49st1NkPaDhrhMkFJ8d/TV7bQq+9zMPFI/ruGrnOOFue0vY6RLLCDbroxTnCbf1I/UdjLQ8hm1GF2xTG6nv65Ju0OkJrRsWAqFhgJNtcyR9+sziLT0irlDV3HePhn69czb7AY9u62SSj5Pos68EAAQAASURBVGH3DtsH/+lKbHbFF5qr0fa3kHVnk7bdwRDmZzqXrdkD9PA+QiqM9S+vYqg6X6PR+RKt5SnKCEitBkKXlOrzuwe1Bt2+TTm5j9HcoyozhNdZiXq8HaatbYQpkHaN5laJPfwIo3MbZod4tQ3WL35I3ayhdc5idoiWigsNnc5txllGcO2/YbQ4xQ375ItzbtS2aNZu4EgXQxjcL1IW2RJdVdSLJY7pPT0vAHP8AUenf4UUBUHrNonlcpQt2XgyLamUi6ptYMyP8BrXmAhFYAXIzylcGcUMOT8C0ycPtlc54p+iICMtU1zl/cxRnFf8w1PVdlBFDFKhrQDz5K8pDQtx/U+oEBTeJjYlhlQszYB2sEaFuXJlApLZCb4uyJIRpreO86RAYxZTzOl9tpRNMb9A6JJm7R5t38aZnyLMOo4ZMLU9dLaAeEgJOBLIpszjEZPObR5G5wTNbZbZki4Z/vmb6MlDZPMYGT5H2X6ZuFhyVBX0ui9T9/s0TI+oyBFIztIpo7Jgkk7wGgGWsFcucJ+DFgZZ99WVWEL5Tz/DiY6oqgpP+nysKBUI9oIbJFWMLZ2rz/Q/AFKnqPO/Q1Y5Mjql7L9G+iOxQ9oOEUKBLtFui9zu4VkW0q7Rar3CLb/PqTTYUCZNYyVCKOo3mJdTCi9gTknm1jmJz2nX2oSVQdfrEl5+gL33T8mzGZlVp4gGbDSvM/K6zKNzGtkEc3GGvPZHROmAphCMy4wwOkdEI/I8pnf7f8dhmtJUddaxUWlGKSyqeMqylmBho8Nb8KQpye5UUJxBs09prRaJKhuTn72BFZ/jrb/CYPguYn3z6eaBRKGEpNAlhjSx4lNkMqPyNyg+5V7webTNLkEzxE0HGIsTKm+NtPsqsOr4Vf42lXJ+rAjpii8uWipQcrVxZFg/fjMKcOf3kYd/CWGfuPcy84M/Z0MKpq1dBkVEZtjYymYqNPlyhG26eNkMu32HRbiJOT9A1jbRGtrDD5hRYXshF/4OQZlSu/FHGP42VngDhI+gQvdfhvkRjgHJ2/8T5vQxOo/Id38fO+iTlhpz7za6/jzTbMTo+K8BCNJzrPEBCIG59sozY33VuAFZijBttGFijd9B2CGpt41EsuXuwZU55a+ULX8b3/Txaju4yQKEQe4/WxwXAg6Wj5llM06WR7wc7uJPH1ObnuPVrlFuf5OKlbOwrBLk2fcoixSjnNLb/F3E9D7u7Ihq+Ajzxj8jmhzQSMcMzQbL9j2EPsR0dpl6XbLZPkfJCfn679BKc8oyx9gLqAyLRGt8f40SE7NxDbe1S7U8xc+XxPXbkIxxuM6x6VFQkrm7nylom/EpYnwf3Cb1xl1q9ZeePnYSHzJJpwA4yqVj9dAIdGMPxg8Rdo3iKu7pin8kVDqCZAJljpg8RIS7z4gdzHRA4/xNXMPksV1DCoOGW6fhGNSSGF2B6a2xJirs7vNE7/3PKMel7NzBstvYlx+sNk+VwGvf5mj4NtLrMRjvY7duYZg1RDaBwVtYjR2G1Trr9V0cYVH2v45v9THbE9TwTWQyoahtYWKyUcWowTtow2TefZ4T2+P6c39MGV8yKmImMmQ+P8PRJctkgNW4Q9S8zXRxCoC8aqz65bPxJY4KwWUyIYsvuFm7CZ5gnA25sOsUjV2wGsR2yI36GpbQEA9heoBZVmSte2Q6ZZJOWJYZzf4r6NYdltmMkV3HU8/eyCMpmdY2Ecsz8tZt1qRDd/IYN1wDy8Ofp8jhQ3RVERkuNK4TKYdmuEZPGlhhl8DrcE35OIMHUFUY0Qml5RJO3uPe/JiZ4RM3b6ND86nQ3cbgVu0OAHlVUGlNpSvado/caGA19qAsKK06uvsiLE7ACimcDpnOGNoeVXxJaph0DBcJmOMPEbNDSDxM/3myn+BQ8tPQQoFSUFQIpb7QmxK/bfykuC9ZRsiTv4WywGz8/9n7s1hJsvy8E/ydY7uZ737d7x439iW3ysrKrL1ISiS1sFtUcxromcFA86gHUdKDIAkiAQoSKOqFgPQivY0EAgNpNGpJmGZLbLLJoiiyWHtVVmZVRmZGxnr3zXe33c458+BRkRmVS1UWa9f9AZHhed3uDXMzu2bn/M/3/75zFO0n33G70mlhLvwVwnSfIx0z1QXSWKwsrxJNHlAoxYrSyOYG4vgmlCmitsps9RlemdzFZBk9XSEHr6PbF7HXPoSe7eFKB7d9hSWvQ2d8Fz+fQHuNymnD3ldpti7StBRls/bQQ1ijmhexqoy0KFFem/jgi6R+BzG+i1vrU9g+mc7J25fA9nDcBsrrsyJKAmljsGk6bUblCQ9m21iWoDAprgioOW93/jBuEyEkYMBvvu39M370EUbhzO+DKlD1rbc1XvTdFeqtOp5KOJ3todAcS4ceKTVVYaYHQMX05CYzK6BeX6XVuIz3LekQpb9MfvmvkoxfJdn/As/UNyjKGcJf/B5a0qZhcoIixh/eAavFuNjF7lzgtJhwTxcs5XPKk9fpqDm2LMAS6PgI44RUq89gty5TyhDr/F+mdvpVcjvEpDlq/QW05eNKQQSEBqoiw3HbCMtF1TYo3/IMqKI1rBWJbm+i8xi8BpX37tFTxsC56DzH2SGhHVGz3tkl5zERky7f97k64wdD1+09PFeGJf87GxukOgbMI0e7TGWP3L9O0hMcaZGUFbla1Lu/Sazm7M52AbAti43aBkHhE5czPje9xVO1Da5Uc5qzQ2TQwwQ9hDglCZfYD5ZprjToTHYorSMEBvv0dcpagtu6Ajf+B8y9P0R4TcTDmHTr/n/DPvcJ5PVfQpcp82iV6D3cXm0dMzr5MjNdMQv6XGhexRUeq94Gq96Pb7Tcf8+483uYwW0AZP9J8qUPAuBn2wxVSb//FIkuGblNyiphLVrDsz0anRVmowkmm1BGy8TlFE8GjwTqAonfeAofe2G2IBeNtdqKyOprBKf3oHsF3djE0Snl8UssC4/62gfBqoHXxJKSXQGJ9Gm0rxFEq7i6QqVzoIIqRecVuTbQvYpMTyBcg9oyKE01uoMjLXS8D/kWsW2zq3ZZD9dZLyvsyQ6u1aDsPotsXV64PL9lfurkAzh+BQArHaLXPoE9eAWRnGI6lymic2QmZme2jQDEtGJTXoYzif1PDPfndwFYCVaxRq9Tdd957P/jworTQiJ4fekal+79PhgN77FeccYZP8q872riz/7sz77n+5/+9Ke/65054weDeIvlrjAaJ9kHNGWwBulwsZFWyHKGW8Vw+hp4EVXvg5Tv0f0pMDjTu4hsiG5sUS5/BFXF2KZkOn2AN9vHeJfYwcLUzzGuhlyt9QiQrFk2tvoKBkEw2SVsbpAefRUTdKncFpqSOTZ65Sli/xy6vY+z818Jpgf0tKQRnsdkOxi/Rcdv45qcsMoRes5xUbHk9h8JY4RKkcJCoTFBk8LyWA/XHk02DZKy8xSidYWmkHh6IRb7VvtsIcAavIJJxgDYtv/YIm9lykddMk2vyfno4pkF9/cZqXOc2YOFS0H9/GMD0m/i5KeIYkrVvYGyaninLy66jooEE/Yp6hcXi7a64HLzKkoras3r6JOXUWUGZsR4/09wvCYrm5+gH5zHwUWaCufoS3QOv4htSionwBs/oDrfYBrvcRrv0l59Di9a4YSclekuVrbE9OhldG0ZF5e59EhMRdVYZ2RK+raHn88I/CZF2EMES0iVYGcneE4dKSzekNBZus6N+hP4yTFKwLScgCqQQiDFuw+oM5MwLkZEdkTdbj36+lxNuDO9gzGGzfomXaf/5jHGIpQ1JIu4t28VWJ7xnaGNZlqNAR664i3Ok6wSTD6ndFuIoEe19CzmofDJyY4Q6QAT9tEbHwNdUbktLJVQlgqCTUgLoqUtLjwUA8/UhKN8n5bX5rYdopqXSdUcD2jrgmB4GyFDcq9BYBwK6aMaLVTrPFE2oDAQzXfIyxljU5E6PsvxPm1l8CpD04XCjqgCG2orWMWMjfFdanaA23sOdAK64sSOuD++hW97XG5ceyR0LsJNWHqC4nT2aCFByRC7ew33NCfVhlo6xp+9gRIuVbSCLXx6tR6zYsqW00Luv7SIwo2P0Bs/jX54r1dUZCrFl8FjrpRRlSEPXwGjkfMjxNonF645iDNr7p9glBUhVl5A5mOqYOlRZ/S3IqRBb/8+enaENd3DlYYsG2EJiYx92tEF3KaPcSOMv0y5/1kqGdDpnsOyfLygR7X2Cbj3+3godJHQtnzUZIfNqKIqMozdQC5tomWEmx8jTr6BsTxU/4NIXeIHS6QmZ247HNX7PLAtlrwmK9EmyumRuQGqd4PKKDJh4WLAGEQxhbeMQ4pgHXluUXx19v4Ua/Q6ZBOCiz9P3n2GxZLXey+2CjR2dgLSeZurjVXNsea7YAfvKLg/49tj49J76CJU1N4slI+rAbNyRstt0bBbOMKh0ItieJSckg/eIKoMlj/GOvkqqtTQOkcVrYFSWOkxOjki87sEEiw7RLXOo8uMpuNTORHab3G3mOCEHUKnRsOSTGsdFEt8thjy872P4GVzcv8FKiegFt/DlwJ3+A1oXMC4HdyTmwz9Ll5yit29jp8ccEEIuo0rpDohUTGe5eHLkMAYnMPPozXofI4d9Cn9N8cXjvVmEf2bMbYARf0israJEdbZNXbG9x1LxchiunDJsFwgxUTLj4kdhAA9fIVkfowjLfpLIYXrsupv4osAe62DFe+ihcDNBlTjO7DyBFO/Q+g3qNfOYZ/eZWwGaGXjrL6AHXbR2RiXPXIkwnFwj1+kEx9wlB8z7T1FIgTSbTFMj7jsNPGzY/T25wGwpUdQX8e9+19RVcbcaOzklInfJ2lcR9fOMxi/RqVTjONTLj+DX8WMapuU0uA6Fh1vibZz5l72/eCwjMkNWMJwUhwRyJCG3WQgTzl0auC3GaQn5J1rbDXP0ZiN0EohkhNEF7IqJa8KbOGyqzWNznNY1YiVZA85u0+BJrFr5DpFoZlHXXK3yaop8QevsDTZwZvvMgm6FMImVBm6sYW0AjxhiCa3kRqavSdoOi382RG2M0IhoL6KqeZYQRvu/iFhcoi98kGqaP1tUeTf/F9b2Kz5C1fiioKx0NTP/wWcbIYOOlR2AzpvusUIIRhGa8hgGSEdusJBCBBljNAFjE9wTEjptt82v1emojAZnggeEzgXJuMkO8K2HHrOMkgfvfICMhuignd3tz3jxwtRzkEtxCEiHSA6i+vwUVOoV6cINhbpBUdfZJQc49eXEOmIbH5EHm0S1raIx7cZNNZo1DfR8RwrWEaajIEqKDHU7Ahvvo9RBq8sicqEKpugnTpSeETzA8TuFyitCDvsQuc6qkqZFkOEjnGSNbzpCUIV6KWnKNY+AeUx2XyfluURG0XZukDWWEbXL7Lp97mTHBDrnEglXKlO4fCrLGHD8rOUSObVwqlfKzhX36Jpt/HF2xuCy2AVez0EDJXT+r6ch7maoIyibrcWrupnfE9x0gM4vQWArXJU99lv2UIQyBpKeIxXnkHrEo3HCjbacpB+gzyeYPw2KZCnx3QbPd5p8T1wl/Hzr1DYEX4ypF3GyCpBWQHr6YB0708RzS3U6DZ55yquFTKMmniuz6Wjl6jHA3Rthb3dFwk2P0E/GVBkCaKcwuYnKfsfR8x3EQJU6wmEsREajC6RxiBtFysvEe3z6MpFGYVZ+QCl+/CZYQyjbMhYTQmCJZxg7ZFr8rcjkBFb4SU0i1qcLR0i+Xj9p+f1UbpCCouOe+Zq9qOKLRzWg3Pf8faTasj96X0AtupbtJwugRXS8OrEZUI/WMeTIQ23xeXmVQwKFb+B1Bor7CMQGAye9Om6PSI74qXRVxbJPpNtKgm+gbJ9A6e2gikTTDnh8nyXsRsxcHy6tRWEgEzlGDVDzO6jlEGUJdRaaMtGH34VoSvkZBcdrCO0zXI249g/xbd9MILKVDSs5qMxjzV8jeTkFbRRhMsOpS5wLe/dD8YZP1IYDKPyBKU1bXcJW9gYVSB1vhBqJS3KcAMjJGv+Bm23gy0kt6dvLBwpy4yNsEFoRQjbo+g+Q6qmTONtsGJCLyCyFo0hQizWPPN0wCw9IkqPyb0WpSqpeS2yK7+AkBbi8CWKk5dAWoiV57FVjpMMyAY3qSFI6+tMqzk3ZZ3SrXHd8amPP0shBXpq4RcJm0KQFTGqdQ1thcy7z+CWMxxyqvE9Ol5A4vWZK40jXVbsFubkdxBVSiACVP3yozGLO7+HSE7Q9U2wXCy5uOEr6WAXY5juLQT9gzeQ0TpCSMTDB8NCaHcmNPtJ4v78Lh23S1DEyGywuC5+jHGFTc9ucMsO+B+zAfbxV6mWn/9h79YZZ3xXvG+x2ebmJp///Of52Z/9WX7u537u+7FPZ/wAceIdOLkJgNst0M3zyDLG2D7CcbF3P7uI1EwVVjZAh+9sRayokPkJZvAaIJHFDLHxMyiTcTc+ZFjG+PufpRtusBz1+cbw6xwk+3SdNu18xqTexzEa13aRZUJ8+FVKN+Q4OaK2/gIXwk1mwRKhvSiA190VQrdFJ3KInPaig1tpZvMcbJe1o5dReUzWvcxp74NYSLruYgFWta6wbEr2yiEDKYiLhNLXzNWMutUgVjMEksiqYwGR9V5RgW9dpH188FKa/FGXzLycY9BnYrPvM/b0HmZ0DwBHWhS1C4+/X80QB18Fo7C8PfTaJzFeE2aHICTGqaHR3J/fYVrMqLkRF2tXsJMDTDJCOg7zwS1Ye56pSmkXM0Ino7RtBtUR0eAlyMd4ySFe4zJMjyjb68TSZmfyBuN8QD1q02veQIZrOMdfZS4luddkOVpB1NbYrebU0gEXVm4wO7jNIDvBDtssNdcwdg2RDBDzCWH/CZZrK1TzkkrDUT5gJVpMtrdMwqycUrPr2LzL9SsM9yd3yVSOEILrrRuPRKipSh8tHszL+WNiMwCnGCCPvwbSQfWfXSwYnPG+OJwfcndyB8Oi2NF+aM+v7CZWYw3iU2hsouSiSGCpGHH00iJqZr6P2vgp9ENhlJYO2raQRYzltdHSoTQ5CsXd6R2M0aTlgNXimKxIMI3LhMES2cEfM8lOaLltAgPzpS1Gs21OHJdWOcQvJ4xOXkebilrrPPMyZylYpu61cIsKS6eIo9eRK8+jsyEPoi4ns13axRB1eog1eYDuPEVlSmLpYjAUOmdQHtN2lnDecm0aY5irGQKBiDZwe8/iOxG2FSzussevgBXgZANm3asczA4BGClFTYiH16t8ZJut0TyY32VazKg7EddkgNQVVbSGMPpRNVLoEh72mb8XdjVDznbe1cXyjB8PKreNcGq4s/vYZp+stkEh5cOu7sU1cJDu07BsdHZCN1rDCpeJZodkqmSpfp7ZfBc13iHxmvg9G3fzp2hO75EfvsjBdBc7PWWp+wRp8zzb+TEbQRt3eIeoc575/svEjVVCy8c3CkXBydHnyWZ7LAVdTNxE168QXv5FTo/+mFdFyf2TlzjfOM9xPuIonXAumnGldZldv0VlKmoyoFFUaCk5tgzj+S3OBX3CZADSfeSSJU0JyQCQiOwU/8HvgDZUax+j8Prveszc6V3M4I2HzmkffExUbw9fxcSni9e2967xtWd8Z7jJLuRT8toSD+a7GGOY5GOeaD3FZnSe0AnpBUsQnxC0r2HG28ioS5lOEUYjd/8EsflTmN41OJwwddY5mdzFW36CtdUPYidTZk4Noi62Y9MvY2bpEMuto4RgKY45OLnJOBnRv/gznJLTiJaJ9ZzhdIfe6FWau1+gykYEe1/GvviXcKWH8CJyMk62fxdPl1h5QtidczMdUpJxFB9ysXaeJ9IppEOs5BSz9BTafryBpe+u4EsfKS3q8nHnjTNRwBk/CKTOsPe/gKnyRYTa1Y+jo/HbxrnaaDxps1qlxJbNQEiKomLujolmrxGPXkHM9gg7T1COb3NgR/jFmKS2xLK/johnJK5Nbkqm7XW2xy9Ts5os19dAemxP7xCQ0x/epKENrmgzTYbcPnqRXrRKtPwcucoWAmOtAYPMR1RWCM3zWMM7uJ1LxMKh63ewqwyrSniifh4zv8+8jHmtOOFWvMsWBYN0gC0cTt0TmktNMp1jCYvQit59HnHG+2IlXGNvvoe04Dg5QWKxVlvjSvMq/VqfTKU40iWucvadgIZvEPkM07mCMRBZNQLHZ5yPWK71EUhCU7Bz//dxhCQY32a08iz34h0qXdFwGnzYX6Zd5ljbn6FSGb7aoAw6ZMkp0fpzqGCDeVjHL6a46ZBKWsTHN+m6AUJ5KEAuXcRMMozWC+FbMcVNJrhYpP4KOZDoOdooIqv+qNYhTIk7vYfSOfcsxbgqaXpNVqI1POm/TeZu43Khfol5NaPuNDAo7szu4LkOF+IMnACVjHG8XYra+Uffp0zF7dnrpFVG22+xFV7kzfHcAaNs0Ujp1l3azhKV0wTnzNnpRxFhStzZfTCasn4eLd++UC50hTu/j1E5qnEBZYUobwkn7KKLMXlzDaULhBRYx1+BPAMEzloARjOId9mPd3GKY5abF/CCZXzhMgxb7IpNDvMpreyIp1urNCfbaCUQh1/CjZbIwstc7jxJPN8hO30FP1hCD29j6ueo5yNso/CKOZUryKMbVN1nGVk25vRFptmY2r3fpSldcruOPao4Mldo2E22mjfww3VOR68wswOkLugXc2y/x/0yRQpJqQuOTl+kHN+i5kT04j64XTpel1kxw5KStrP0qJbzTlTfx+t+psbcndzFYFiNVlj+DuLrzni/vFmrMO9RtxiUp8zKjEQlXGmv4ggXDVQrL+CVl0nzU4bJHnXR4PXxq1xsXqLUBZ70H10/ylQE4RqX4gHW9C4qPkUlX8LqPcns8Au4s33Soxfx1z5MajvozhXG8/s8MT+hOH4F5dQQQtDqXkGZipKKqpggTQX1DczkPjoeohBYS1cgGSOCLqXbwol3EdNd1OgewvWxz/85Kn+Z0umSmxRLWIzLATe3X2Yyn3O5eYUrjevY5t3HKqUpsIT1WCrDcX7ASXrCsDhlOVjmUu0qHgJneg/XaBphg3GVk5sM+2wO8hNBVqWYh9XCRCW0nC4WNheiKxgUEpueuxCDpSrh+PRznNz/Q+pOg9WNT7Lc2ELpir63ijGgtGJN+KzIgMDMaWChESgnIs4PSUY3aY23cXRObiqs9Y9zkB2zFK2h0IzKGXY2QA3uEIQtnOl9ynOfwhgQbhMaFxHCJrBCDnXO3nyPTMeETg2lNMthn1V/EzBM1QyEwRYWvhsRfIvz4Rk/XHKTIgD3XZ7R43LA9mwHAK8YsFSB8OpYlgAnpErn2OkB86CzaKKQDn13Gcu22J5ts1nbwJdvnnO7nCL2/ggvPcCES9zLJnScJXwr4Dg5pGtKPJETlyle1KObDCjdBlU8YqJSCgyyOMX2IpLkAGlBlg+4MNrBNQI/G9OpnyNxQ8bZGE94zOdDRkYxyWc0R7cQtS02/D4q7EKpGZdjduIHpAiurn6C5f4LVLa/mEeolLrdIEhPsJXApCnCnVA+HAfa5RR9cpN5NUHOt6n1n4V0iNAZYuk6lRVg2S5UBQRNDBJfhFxqXiKp5jS9GlVeYr1XxvIZP1bcm91mOVjFGr4KgKp/58LjH1VWnTa3yjHaqeE++P0zsdkZP7a8b7HZb/3Wb/GZz3yGf/bP/hn//t//e/7e3/t7PPfcc9+PfTvjB8FbbKGNKoi9Ju7Gp7CMwN7/48XCZHyKtfFhSvfNjh+DZlKNqHSFYzvcHH6drrA5J3Kaso6xPAwSu8zoeQ3qlBzV2hyUQ/L0mFE2pB/0OUTS3/wI+9kQ3dpkSeV4Tp3Mi9iOD7F61ynq68xkneH8EN8ZsBFtEYo6/vLHkfMdhN9C7Pw3quFtlB5ht84zufN7eJ3LpFVC3DzPUvimdXBh15l1rzNMtklnO2itUVqhjWJYnrIz21nEBTbO07Q7C1ePYrwQ3b3F9UZWMbpzGeE3wQkfs/QG8GVE1+8wKab0wz7yLLX2h49RCztSQKgCYRRl/QK2W8dIm4m0icsjxsUYiUVVZSiTod0G0rKJqzlpc51XT77OtdoGo4MvE0WnWO0tDouEc+0LONMdROsiVfsC2egu4/iEUTUh6z/BAYKbyRHnZERoh4zDVTpP/t9oKxhEy8yFYPP0FarpIVBRMxbHasq4TBhkx9SqklUR4a5+ElPGYLsM8wHTYoaUsOyvIoXEJ8R3332CWVLAQ1+yxXHh0cQbWMQyOEMqrd7RklzMdjFlARTI5AgaZ2Kz90ums0evC108em2EJO9+ANlVaCSTakChS/pW+PjCjFm46hoD+/kxs7BJ5IWstG+wl+0wr+bkKiGuUjrSJh3cYmfvcyyHq1wN15lgY9wONauJLVzwWrxRDDmyNM7kFsyPWRE2gdtgWmSkSJL+U1T+EtNwjWh2hMk0IuyhKknVuYKdj2lLCdkYlQwphIU928eEayyjEZbgQTVnb7bHxJlyuX4N8bBYOqpOeTDdxpIWgePhegFr536WMJ9idIY+eWPxsat88eEfMpcuZuUDi38zWn3kVqWomJeLbm8nO0XNT5F4OMWcvPMMbu8GFBNUbfM9C7bwTRfLm5hksWD1rS6WZ/x44cy3MYPbVJScJg943bLZrJ9jK7iMEIKjdI+7zVXW/Tpe9wnc+tP0wy0KUXEzOaYnHLQwDNMhVnLM2DLY5RSPgsCtYUmPzK0jbJcir5hLQWJbhMcvUQVdsqjDIOoT+B0mxYDMWSyA7cR70DxHPHmdS81LvBqvMytOebZMceZ73LccKhmQ6ZT9dIegyvCdJoc6wVl5Am0UO7MDKp3Tnd0nzNTi8y5LinCdauV5XF2gDUhdwclNTFXhCCi3/sq7x4rm08XfxiDKGB7TB337DsHCLEQL3xrbfsbj2MUIjr4BGOzk4GF0av4wwl3gCJcVb4MVbx1qCis9oVr/KZRTxz74ItbwFYTjU40eQPcqau0TTLd/D+04vJINOOlf5QItRipjt5oSnXwNu1J0RncgWqHZfwFbhnS9Ho50SFTFS6OvIY3Elh5Lbo+xFDSEoVQZskqRtk3V6FMIuKMzvHKKKTI2a2soaSEQzIoZlVFIXZGlxzi1TaygBysfpLIb5CZlVs6I7IhARrScd4+/OeOM7zdS5Q/HGUARg3SonNZjbhkGw2F6H2e2Q7O2TGgFBHaHArCrhOnwJkU5wZo8wGqcw3fr+PEOWdBi123glBM6JucwG3FU63N7vs9KtIrGMC/mDIXhRTXESyb8tDS42RjTWMPMdliprSK0wLN8mtJGeS2ylatYVYa3/mEY7JI3r+O+cAPLX6YVLdG06th7n8NUBZElqIzgeH6HuueRqJRKV4yLEUVVUZqc/Wyfk/SI4+SYC/WLXGs+iSvO3BH+rHScJVrtDifZIcfqGMRiQf/O9C65ynEthxXLI1cx9WCVorGwZ9IPxVtSWNhSYtsWw2xA3+0zme9SCSiqmNN4witHKdJxOZgf8tO1S2TjPYy2MJ2LOGVM1bmEW8aE+WQh0ulvcFBNqasCTl7BqJL6xZ9jahSTfJ+2t4QdrGKSCbL9BHayj1z7KHpdoLtPUTSvPiYyWaut0XdXAbDjXQZHX2CQH1PWVpiEPWZqwigf0XAaXKxfedu4oFEmNOdH4BccuSHTYrb4em2VpgNmEr/tuBYmI60Wc6ppMUOFGuvhXMB+y7hGnEWRfF8waEpTYAvnMSHHd8M3x+cAjjHkretv3yY9IDt9mXExIihO8fsfR+oE3dpkt4gYj18lPP0KVbRCmOzTwSaymiAEymmi/Rr5rCIPOrj1NS6FHrg1UtfnYL7DWGVERnHf97lh2+iDmwQ64XLnKhO3wb3ApVBNHNdDuwFW9yplfYUk3sG3G3TOfwqN4ahzicjMGbtNbH+JwWwXJUGnIyb2nMyzMMUyw2zEjdYNlNvDXnoWOb2Nf3wL3+9h5ym9ziZ3pnfoh11yJ8QSFonKMQ+jMCNZ54nWUwtxwg/RtaPQxaNaUqayb7P1Ge9Gouccp4cETkjfXXmsUbkMV3F6FeicqvZ2B49vOnspXWEJh7rdxNJv3mO1cBBOh0vSQwmIi4zKlOylD5hnC1HjteZ1xtWIYXLKuh+xErSosgbznT+h6D8NaoXDYsyGqYicgKKYk/st7lQZu9Nd1i2bSBXsqQGN9Q9RZBNITgk6VxBaYYRNcnKLZm2DxSzVUDkdyuVrpDrGQaG9OpYUCCkx4TKV16MINxiVp2zPtnEsG2lBrnIqXRFXMaUusN8lYvC0PGJ/vk/TctgKlhFOF4MkUymxmjFMB1hI2k6HzTLDDO+S6YQkDhkFfZIy4Ubzqe/xmT7jh0HTazMuxmijab/FrV0gSHTK7dlrZCqlH6xQ6YoiPWGYDbGExSA5YO7UKVVFw2nhWB6N7BRrfA9v8Bp+uEStucJ46VlumymJntGqZtSCBubkVUw+RXUuc+j4ZNUc5fhkdoRTW8bVKc78mCxP0G/8H4hr/xOqeQk/PL9wdtUFw2qM1BnoRcMLQP5wvhKrOftOnah9CduOaLeefVcH/zN+8EyrIfem90HAhcZFGlbrbdt88/kZCpBHL4HVBsdDNzZRs9NH7q2H6T6jbAyALSWjdIStCvLZNkdOjazSeI3LiOSIQANVSpSNILyOMYaDZI9otsfs9CaV6+LXl5gfvYpvFIGtyVTOcDJnqnJW+tc48ANmvcu4nodfztBBE2s+YrV+mVnzEvezIypdUFEgwjb5SUpaxtQ7l7GUYRjWSL0WbjGn9FaIzWLcONcZnttHmZykmuDLAFd4GKBqXcKqraFbm2groDQ5QgoSPWOQDbC9JjI9IfxmZLI2i1jptY8iy5jKaz+q7/syYDt9QCwn6MziYu3qD3WsdMb3hkpX7MQP+OTyz2AdvoL22hj3x7+RaN3p8FJ6n0n/WWr3f5fkw7/yw96lM874rviuVn4++clP8slPfpL//J//M//gH/wDLl++zN/9u3+Xixcvfq/374zvIVLn2NkJ2qk9siKtapvYKgNjOPJDtsc3cS2HtlfDS/dphR3CoIPqPfNYV/e0GrMzf4CUkmk15ig+xkWRp0PsyKZYeh5hcqzT12kXBdPpAeu1VU5kwP34FkLCpBjzM2s/RyRrvJJ+lkbrAu1ixqCccVoU1NZf4A1pccWuMUknCKE5Hb9BVczYbD5B3W1Dp41EI90motZDJTmxdAhbWwRODdZeoG15tN+y76flMfvzfSzL4nzzPBJJy+nSdNrsJYtuAoMhUxlNG9zJbczwDkJa2GsvoNw2THaxdr+AQWCWP0jpvd1eWyDYDC+wGRkwZwOad+I7tTv/TqkaF3GkxAiLMnx7Eaaym7i964h0iG5soB/GcJRej8Kk3Bm/BoArDWtlTH0+IpoP0csfRK1/nDjb434xofLbxNmYsCyxT29iZtv0ow7Tak6jd4M4HuLnY9L2JdJ0Sj3qMGqc48H0PqEAbSoyEyNthyw5opodUZy8TNG7QZaf4MqFAMDpXsEhxRLw2vYfcaO2SaIFludDbZ2a7VBzavh2gDGSQXlElg2oOxFN/zzvJASI1Zi9+TaF0azV1kjLjMiJ8MWb4jRXeFytPwHiXa5dvw3TAxBi4Qx3xvtmOegz8MaAoO2+fXFdYzFVo8XEFMiDLhdWnkUnR6R+g1F1zDieshKsMM5H5EaQSo+qOOHe6DX2s1OWw2WuCxtOvkGVnNAKeggMQhg8y2fH7VBbewHht7iXj2hUM2YobF3RUSX27AGd1mVamz/FyO+xajv4uHSlT9VbwwBWMUZUBcHwG7T2/pQkaOBuforMeYXcrWEHKzi2w+T0NYpiQnvpKqdOxTybcq6+xTA75eCkIikWxRKLnGq8g+332AfOhZcQRuNqA8Uc1bxAKOts1s+Rq4yut0QhAvAed1RycOiFPQbpgJaMsJks3lAlCEFR23qfZ0y8y+szfvxYnL/clEyqkpOiIlUpPW+ZUNapuXV253tkfhvP7bKCoPR6pHpOpQ/QXpsw7FG6DYZBh9dGr+IYhw81N4hO7mCEpCYcRmsfo72Xkh98haZbw1r5EFOvyW0MLdthf/h5uv4Sc79La+155iZDCZdSJRS64EO9D6NHr6JPv0FSpTzX2mTYvIDRCvv4FVrzA4L0hF73GoXRTLw6w/yEeTlnHWjjYeM8EliXTgd17i8gyxinOEXsv7Rw9BQOUqePXG2/1cFHNS8gywRhe5Th6mPvVd0bWG4NnIDKf7s72nFxwEF8gG+5XKhfORMsvBfi4R+ziAVZrfW5P9+m5tbeYUObMnjzXIjlZ3GzI/RkD8cZoinIggvULv1VTuIHVOkRqSl4tRzRClpUeYorPUJbEWhNM1yDUqNXL9GXmrIacehY3B/fwZUu3aBLzQ2RjYvMbqwiB6+TVCny+GU8aWHXVlguY0x8SmN2QL17Dc9ZY6PmEZY+o2yEcGv4S8/AdB/V3KLwV9EoTsevUpiKI+lxrXUDGxdpCqx8jHYilPX2OKgzzvh+oZw6Vvs8zA+hfQEcHygf26Y0OdN8RrPKOC5T1ust2n4HTzo03CVmns/27JSVlafwOhcIyxR39oBkvofjuNxsbvHR1iZeo0+qc3q6pOt3MUrQ95fJdUalS8YYjlrnqNU3SXFw6xcIVEo9XKaK1hjc+W2yYkQ37DBWBa3Dl4hWPkRptZhbAWb4ZdLtlwj9NpiHQvx8iPJbtLwWuWNxub5Gw2tyQV6mqHKuO038KuVuPkdpRaYyMpXg2mf37u8FwkgabpO7s9vkKqftt1FaYUuLepmwPDrBxiZ3Il5PjwnskLVgA4mFMhWvj19DFhNqlk1ZZXD4dfrCplx+mnumYDC9zdX6VZIyJbBcXAE4HiZaIY4PKKVNM1xBTE8gnyNNST/okcx3sLo38IxBOxG5dHD9FsdelxW3AZ3rYDlUnUvoIl00dNTPYYmCWTVFo/CxsLJTpN1GS59MpwyyU4bZEL/Ww5YOypRIY1FVKaIcIKwu5mFksjQV8vhlTFXA9IDa2rOIh87FVfM8uBKcgvItDYQAngzp+O1Fc1/QeyQ0A1j213EtD0c4NO3WD+5E/3fEQbbHSXJC6ATvKCB8f7xlfiXEW75qEEaRo5Gi4jQ7JlclZZXgHn8Rd7aPmtzD8wMclTEu54jhHeytn13UOeqXKN0uBRmj7jWmtoNwaiwHqxTuwoGrYxTXOzc4SY+JqwRd5RymQ5bb52nohPn8iA2Tc9/yuV1VtPtP05E+onmOw/k+lhOipwekgN3/AC/O92hXCdfcOlE2pCltdOsq+25IYRSHqmINg4VEPIxBa+KxYvnoxnlUUSLQ5GVBzapTlAb8Ju76h/Fsm9d0ylI5WAj0zQ9/6bRld4j9heinf+Zy/F0hBAvXlzJjnE8ImyEN+02xu0G+Y/1CUbGf7JCpjM1whTU7QARdtLBovyUCUpoC+/grkEzYqtW57TTwnYDioVhXIpDVKTo9pT67h4pHGCdE+RFlOSet93iQjmiufhwdLaNGd7HyhI6Q7FgeH2xeJKtinKf/H5xM7lJYAY18B0YPyIs5uned3fE2G0KjOtchGy0c4/0eu+kDTtMBli2olGKl9wSbrfNIp/1o7jkpxhgM2mgCO6Djd7GrGcvBMp58a5OtITMptrBxhMsgPSUwGvfgy5RWSNR5gqLzFMv+KrGaM3PrhFYNx3roigNIIR8JlG1pf89r1mf8cPBFyNXGE8Dj4lwhYDe+zyuDrzMrZ1xpXeVauIIKV+ivvkDN8pHtK5Rl9TCpIWPGmFYxZUlp5OHLUF+FoE6ePGCQHiLm+5ymQ1pek6D/NJHXII6WCW2b2/EhUfcKnWAJUeW482OITxArTyEm+2RRj0QahtWIutfFl11UPGSWDmn4LdrOEqnKWH74uyGFJEGQ+H0aXh2E9dbe3DN+yMRVvBCTGUjK+JHYTKMpTIYrPFp2h6pWYemCpneCNBZycBOTr2BHParaeapwFTvdefRzHenioAgHb2BXGSYbk7SfYG+2x6rfxJEe56JLNNtrDLwGpSmZqynF/B6+zmhZTbQq0dMdsmiF0LJxl64zP/wSkVcH4dGwXdYtj73dF+lGS4gL/xdMQ6OcGlmxy/HkNnNj6IRt9iqJu/48LemSO01W3Tan8wfIo5epjKG29SmsPMGxHFp2A0nF/fk94jJeiJ1b1xHhGk5HUamMqnaOcTVge7aNJSzWVz4Asz1it0U96BCWCmE5VA9/D5T19rpRZSpKVRJgk1YpBoU4a4D9sWc/2aU0JSvBGvbwP/xEuJoBbDgdDPBq7wYf+9r/C5GcYMK3m3+cccaPOu/7LvulL33p0evl5WX+0T/6R/y7f/fv+MVf/EV+6Zd+iV//9V//nu7gGd8bhADn5CVMcopbjnF6T1LWL1DZDYr2olNnf/IyxhiG+YBc57TalzFlgtd+gsJ9/AaX6ZR707sIIeiEbWpeRHnwZWZOg5N8Sr2cMaUkFClRfErdrjPPTsiyIUthByed0Xd8ZJXiej2e7T5LfvQZxvEJ/dZ5XAPHo11WbZ/uWg0vDMlOv4p9fJNmcIL2+xAuRC4aieo/i7Br2EtXsYWhufIcjjaYZMTW5ARPvUzR+xAGQakWiwZKKTrBCstOB3v0OozusdY6T+IEWMKi43YXE8uH8QtohSxmC7FZfAJaLdyF8iG8g9jsEWdCs3fEnT+A2R7UV98Wd/ndoqVL3rj67hsIsYjeeEv8xjdRRqGNRgrJ6uyY9ekuIp2h+89CfEDRegIrWMWtMs5ZAcv1JmGRMp9sM7Rt3GJOu76Bd3oTk6fQuAhhC/weYecqm8Jm02kTxadIoflKfMqsSPhpr44lXab5hE4+Zeq1aKuK2XibpeEO0nGY5CO8jY8jnBbT+kWc9gewjYOLpuv2mBYzXGFTzrYRB19lbgyNS7+ACN78nBUFjsoQe39EPR5QLV2nqErWg/cYmL3LtVtE57A3Fl3CZxGa3x2RW+NC7cp7Fq6+2bWmqChNQeqtcSs9Ik72mFUzeu4yO/MdVqMV9pI9QmlTO/kGa+Pb+EELYXu0pkcEXpcDY7jghoj4BHtyTK12lSutaxS6wJM21b3foYwPueAFuGsfI3jtf6NyO6hwnU6Z0zZjytY15OgNzPwEghbV8vOU/soidur+Hk0ZUM9zEreHuvI/YcmQ1O1gjb7OeHATV7jM0hMmps4FI0nu/+8It0Xe36RQJXWvRnT6MscnX8dya/Qu/dXFgZCSvHHl0XERQNfp8d4u2IJVb4NlbxXLgJR1TJVRNd6vyGxRXKy6T2D5u4+Komf8+GHQTMoR+CH9pUs0JrdpZ8c87/gIYaN1ARL63hp5vQQjqDsLN9OKEk96XPCblNv/jcCOcByLKlqmlQ+YZGOSsmS9dQ1HeJhsSj1aQZUFE79HDUNt/cMsOctcjHc5TI84So/RWnOpeRlPBIQ6Y3v+AG0U2/N7KBRX3AYVAlEmgEXfW+Z0do/w9FW66QmhEWT7XyU9eoWwuUW5/hHGqiATNkopHKdF8RZRkhYu2nVRbhP/6i8gkgFV4wLW9B6Md5CWBasfeSxqp3LbiPVPLo7ht9yvlBWh3sF5AhbjzkF6ijGGtMrPBAvfhspp4/SfQZRTdLTGcbKHUYJhOqLhtGjZnXf9XlHlFMLH9hvIyR2U08bJU0znKa62mrT9QwYcoUuLfH5I5+hlqFKK1gUa5/8cQtQwjYuUbh/R7yOLB4jZbWpuRF4VnNcV1v5XaHSuk3SucC85ZTU+Zivqo3c+S222R/vSX+Do6OtUCLzZEKua0XZ6tJ0eOlQIJLKaYSx/0X2IwI0fIPY+jwu4a88xTx7QyGaEyQlVqbBsD9Y+tuhWPeOMHwAGSd66gWg/wbut1NjCxXNq5L2naFcZdvMaLX+FFov73qzzJM3aKkPLJapfgvufxuQzJvMHyOYmY5UTNy5SkwFb+Qmu5bLk9sAISlOQ65SPrHwEMbpLKx/j19aYasUeBaP9z7EVrdOqEtJshKYiO32NZmMT+eDTpOkpnP+L2PO7TF/7T1S6ZLr8LL3ONYpsynG4hrBs+m7ApeZlem4DIWxOkiO6k9fxX/8d3KDNc1sf4zU3pO12iKz6Ox6HM747cpXjywhfRqR5wjUUs9EdumEP2ywWtUeTeyThKnGZUHfqtJzF/b8nbdKjl6hUge5MWbJriDxHasP+6U0+3lwnsxu80N+kYTdpVFAphU4fcJqPKbI5TpkSBF2wPIyButWm2f8wNj7CGJSeMzp9FSVt9LkOt6av0fJaLC09CwiUKHljcos4fkA+u0nL7SGFpj/bpVUqnNmQcvWj5NEGdv8ZvGJAEvZ5JtqgNr5HpoeIqsQdH2DVlimWnsMIiRFisUAKICSBXeNa6zqVLqnZdVhqUpzO3jYOkUjOhRceczT7JrZYRGKd8f3BCM0wG2IwxGVCptI/0/2ijM7hwMJ5/qGoRugKd/gyRbzH0PUZhys0+9eRZUnud5GzA8hGyDIjCmrkCGyvhRI2ieXTbFylsNvM1JhXRl/HYOjUtmi6DZbdN8fHUlisuudY8za5Pb9FVmVUzXNMsgGN3KVjBfinr7EkXC50LxJ7PertD2LNbrF88gplPkP0n6bRvMTdfIRbxYR2hHX0Isnhy5RexAQF0Qo16fNRJ8Kb7uHZIcIIhMnxt/8PzPFNbD+AjZ+hbFzCKkcIJFprNoJLEBruTO6gzRyrTFmyp+C2qNz2n/V0/pmwhM258MKZKOfPiCs9UrKF05KK2U/2ablN+t7qYy5nb2VajRlkQzwhyHb+K00CNqMuR80tYjWlYbWxdYo7vw+TbZTToJYm3Og+B9JnWo05SfY5P7lL7e7vU9YajKc7JF4TBrfQjVWqjY+wbTdoBg3m2ZxZ6wprdguJh7I7XLQC8snXwFRUVodZ+yrLVclSMkJHPbKoR2FHVLU15p2LhN4yeA9d4oVhkk+QQnKanhBYAUdS4rYu03XebGTqeF2SMmVQHpOriNX2Cs/Wnsfi8bnlcXHI/nwfRzpcblyh7XfIJveQVYbndhDxEaL7JIGMeLLxDJvhFp5KqccnCDvE9G7gGk0zbGGpgpbTPrumf4J4N2muJz2klOQqp5Ge4o93CIWPWf0IUe0CBijiXTzLY1JMmeZ7LEvJxeQEt3sVY/vgNpHb/402BkcKJm7EkfQJl26wHG0R1jbYGX2FtuqynE5ZDVYR239Etv8VdHMD142Y3PifmQ3f4Ghyl2bnCqOlD3KhcYnW/JSNwW1ElRFe+h+gfm3haCkgkBEXm5c4zPbJVMKwOKHtnNUrf1Roum1G+QgQNN0WsKhL7sT3GOVjam6Ni7XLj5yBZb+GmN7GZD2UjBCVpqxvYQysBOt4VoAjLZpWh6vROSbyJZwg5Hh8j8LvYA1GlHKZ4/YaQkpa0RWy6S0OyyPGxYAbS08QDu9Qj86xHwSEy6fYwqFoXkf1nueyW0cdfRVr93Pko3u4XoPL538eCwdZzCmic7jJDmL3s3STPaL+k2RGU1JhRMQ1K8CdniDtMX41ZhofIfwWrSwhbD+FU86w9z4PaKKoToxEG02lK4wVPCaqHsd7aKPRRpPbXexWA0cKAq9PGS7Mbt7r/uwJn360jLIy1qLeWdrUTwj353cRCPpuF2t8m2LrL/6wd+l7QtuKCKXLa0Gbj2Nwd/6A/Nr//Ye9W2ec8b5533fav/bX/tq7vvcf/sN/OBOb/ahiDJRzrHIKw7vgtpDZnGrtwyhd4YmAJb/LYXJEw20gsBgLgdO8ROGtoKgodIYnAiwMjTJhPWgzrhbda1EtxDYW+eB17sW71MtjTjLFUtjn/MoTqGyCbC5RyoCLToA4uo1Rioa2EOubdLRG5RW7xmGaTPGMy2ptA096hMajZTKsImFUFZhsRKjfDP0TRmGkA8sfwHW79IXC2/409uk38IsJau3DiwKQqaiEpON30EYhhaTjLGGnB1jD1xH5hFo55/q5n8cY3vzTPI8sYnDDN0UG9WWQ90AI9Jnw4H1jqQROX1/EWuYzrKD/Q3evCGTERn2DrEzozPbBroMaIk2JNBXM7iCjDZ62I6zBbYQdolsXGa3mVLMDqmiVqPsMjtNE+7dRfo+w9xzS8gi1pj98DWv2AIViNK+4VF/htNalMjkin9AN24jxHYJyTlylJGGXbnLKhcKl6zeZrP05hNUisEJss1DZSCRbtYtkKsWTHpOjz5DqCltYONmEKlh8tnE1YGe2Q78Y0y4zTJXhxYfUus9818frrWKEM7532OUYEFROk4bdphOO2Yv3yFW26ETSBVJY5FWG8MCzXDwZ4GtFWGXI5IgVY1hVBs+KiLIEZ37CpbVnUZYL9hpCCyjnePYanhUgTUVHWMydkJpsYDurWFf/rzjTA5xkD7P7RagU3rkpZrKDli4KkFWKdhw0hnLpCo7jY4UdnOg8kVVDw2KtNlpnRVoU2QBr+Tq5tCgf/All0EXPTwg7y2gZcKFxmcHBl1gKegRVxlIZY83vwHQPU1unaFx638dTYmEE5I3Lf6bzouwaqvnOopozfjyYlCPuz+4D4Ahol4LVeEIihhSBoVGPqewudavJlcZ1EODgMlVjHkzvI4Xkht8i8FcXxT1jEzobNLs14mpIx0js4zcwUiBsD6+MWVv+GCvhfVTYo+pexp8bGk6baT5hxRiiwS26bo+y3iG0aujIcJodc296F98OWPebC7cTt85c2ORARwua0QpefIwz2YbOZSo7xImHrDp1Yj3DckKssEVlRY9cQ96KQZK2P4Bos/ice3+CVAnWeBfLcTH9Fx57Jr9TEUfqDDveA8ulDNcx37IIYgx0gyUO40M8y8U/Ewx9W8pwDVgDILBHxGWCLS2E0FQU2DweESNNiSjnlLaL7ziIyRjcOkYXyPk+nt/AaM1abQNLwl58xFKRoI3FaZXhC5u7Vc6WLak7i58thGCcTliyl+ksdQlURXH308yLCXVlWK2foz4/JhYC3xic1kVM4zzUr3BupcJKTqG2QWoFj/bTMgLLZFiHX8aUOZbjodc+icxm9PweSTWnUAnZ3sLtx5sfYzcuohBIlZ6Jzc74gWOMeauxzmNIJOeiC5TBGo70qN5y7zMG6n6fnSqnryuaRy8h/TatlQ8jxQe4077ClhMSyBBHeKz5D12YHy4Y3Z8tOryXyhH9wT2s2SFhS2OtP40e38YxhlIVVFWG3zqPX0wIV5/Gf/1/p0xPKMd30fNtvCIn9GoUyQAXha5vMWr7HM736E3uMMqmrI73WGpsoMIVwuZVvMMvYtkRosw5p13aSx9CYJ3FjXyPkLpAFlNqtk9ge+SqZNXxiAb3qYkaotKIoIZQJU5jBVMuYs0a5QTn+CZO0OZquMp9J6LmL+FJGzs5JbAc4sOXuOJ3qQqFIxsUhATBeSpjQFjknksx3gFpozqXqeYxWDZYDm68g/aalKufQBiDs/tfWQlXKHTBuCyJshOq+RcRqx/B1K9RqJysyih1wSib0HC6NJ0Qk444KTP6CFyV4Dltmr3n8XSGZ7n0HnwacfQqdaGg/wFKfEwyROgcYwUYLNTKc8jkCOO1qawajql4F33FtyDeJjQ74/uPMJJu0OU4OSa0Q/y3PPe/G4y0KeqPJ2XY1RQzOyKtZujkAOMvUUSbRHYdX3q4eAt/MMsiaF1kuXkOygTCNSqnjo2LEILd+Q5CwjSfEjkRdbvxjuIdYwRtr81L8xeZ2C5+bY1VP2d9fJfI9ml5a9T9dVR4DozGO30NezYAnWP3nyd3N3hKOyx7GbG08IxmkA2hmNC4+BdpRBcIRZ1gchPiEUqPQYZofwlmhzjxLmI0Qyw9Rd5+hi1TscIAGSxhW3VKkyOFQGLRHt9FGB8hbez1j/5INACeiXK+e4yBzfAcDXeMKx2259uUqiItUxpOi0C+c63UFR4CgW8qrHyOcQOG41uc2haJgStNSfvkJrqIsaoYt5pi/A4mPqSoX6Bht+kGBmfn81DmWLMj2tEKlapQwRKydgnPDvFdl7TI6EU9uu4K+EdoXSJsj156ivZWMAYspVgOzjHZ+VPs1gW86S7B/JiDMkP2niQIV/GmbyAtSRmsUsmQfrjMYXLIWrRIXXCFsxAZv4WG3eZyy6cal1S65CA5oBktEb3FNVsImORjWrrELmdU1YSes0LViQg1iCyG5hbmmw21RtK02zjHr0I2wQBm7XlKr0cABGePlf8uMAY2wvN8bEWyE2+zOjuhqmasRg1sAoqHCSCX6lcxGF4ZvQwY0mpOufI0xFvYJqVMjpHxkH7Ywa5tsSk9Si/Cal5B+hu48T2e1xIzuocfH1MrM4SuCIMeSoTMVz7M7WyAle5TUDIa38Hv3sA1kk42JDt+ZVFTOfw65dYK1vA1jKnQnSdxbIc4TwDYne/RaLf/jE6jZ3yvCGWN680nAR7FjSsqJsUUgHkxpzD5o6SZymsjwz72bAdNhWmee/RstbBZct8U4TaC8zRWP44evUYobIiPcRLFRG1TNs5x4rWhGmEw2MKiqEqmMkCsfpxDO+A0Oaa18gKhcKlqFzBWRM1fQ9fHlEdfQ2JwpYdvR1R2C+V1kLrAmryBpxOErqiriq3mdYoipa9z3Ok+1vHLkI6IulsEboSpFMprI7GwkiNMmQKwpusUfpPIqdFAIuL7FG4IztIigcprMy1mWMKi6bYJRIBTDOHwSwjLo+w8gZH+Ox53gUaqnHV/je5Sk9N3aFg548eT+/M7LHk9gtkOQpeo78JQ4EcRIQTrTofXqiFV6yru/d87E5ud8WPJ+x59vPbaa9+P/Tjj+4xBoLs3sEyB6F5GCYeSgtuT18mrgs36Jn13jba7hC1sMp2S6gRXuFSU3JvdJi4Tul6bS+mQaLbLZjWm0X+K1WADX/rsNyrmlkPNDcFkSA0jGeD2PkTT9piKIWKa0LACHLeBE+8RHn8daftUpcLNxqyGPapoCT9YwZ4eYWrLUEwRRy9iDV5lye+gsajcJsXDz+ZO3sCMFsIvZ+VDKK+FSA4phcGZ72Lt5HD+55lR8WB2l1JVbNQ2aX7TJUI6yMl9TJkh7ABZTJCzXUSVoVpXFs49m/1FZOY3S+71NarNTy2O61ks1PvGSAfheJgiQdguRrynRdEPCMGSswwOuD0HPbiF1boItT7VyR0wGlsV2NM7cHwTY0lU1IaVDxE3hti2j3Q67LXgRBpsO2BV2gQiwIpvY5IBVbpHuvcFTLRCvflXUZZksvNV0irlsr9JONwmKSYQNlHNi0RFBsP7LAUdIiLyb+lQstUUb3ibwHLJWlv4zS3q5ZxI+Ii3xIyMsiHKKFLbpy0km7VziO51KvlmEUejmFYTHOE86kouKR6JTO0fiXP0k42b7MHx1wFw+s9QhmtYxiEUNbKyJKtyemGPST7mg73nCGREZNdgfo/awVfw/DZhOkDPjgn7bfwKTO0cOlzFNK8gLB9Rvg5ejcpbRHdqk6PyY6KlG9QnB+iwR+kuo71V8vp5yoM/xh7dwZYBarqNEhprtou9uUVqR1jxPY53/wgZdmgFDfxSIY+/hlz5CPrhNSOUwq9dRESrlIM7TForXG2u0RdthLOIIOnmddIqRfeu0zz+BlJrrNE2Tj7A5Almcg8V9lF2HYVCIt61w/etGDSZTrCFiyPcb7v9GT+5VEa9+Vo6gMCWLk2/TWm3eOuK5luvlUkxRhmFMoqBkCw1lvHyBN2+jFApjeOv0yjThehr81PY5RRz8CJCCDRzduf7FNNb+I5ibrdY99ZZKxL00SvI9kVmJy8yECWVcOj5fQyGyIsIZUQ0eoA93cWokr7fhnRKXFvGne0ionOUyx9CuhHReA/Te4LIP8cTgSQYvQbHXwHLRqx95F0XoMzD/5j2ZeTsAcarocoCa76Lal57z+Npj9+Aye7i9YpFGay9bZu+u0rb6WAJ+1Fx7YzvjJbbQgooTM69yQMc6XCleRVXLApq0pTYh19iFN8h82r4wqHdfwZnsoOsZoj6JmrwBsJoLFPQ7K2gG5Je1cMtFJ4dkCBo7n0Oy2si0yHVpb/C3Ah6YZ+9eIfD8SEX6mt06isEqc2qW8cd7rKUzFmWGmO1EJ0uqnOdovMssraBPHkFhYOdHFDUtvCzXaz7n0a4IVprKquBqSqEKTG1DWrpkJq1zE7Qg8k+VZVhOhdABNBYR7mtM6eMM37kkEi8dyluN+0OjXYLb++zkKeUQsLGp7D9Zdz0HmWRshM/4HztMroa403uYumcqnke1yhiQGiNK11c6YNW9Lxlso5PN09o2zVq3Q9Szu4znt5FD19H+g3kVGAZhQi6kG8jgyXa7fOUwSYc3aS5+jSnto9VZTRtn/L0JnY1wez+CdbVX0S2LiEPXgJh0JZ91v39PaQsE/ThZxBZQuB3uLryISpAqjmFqHCNDbZPVc7QZUq37KKbF/Glg7/3RVSZMI3vUfWv8VTjEnK6h9O6hAxBlyPM8DWsMsWvryInR0QISqFIjl8jdNsEKx+ld/kX0Rik20e3pghpIQ9fxBQJlu2i1z+Blj66e4NgfIfA7zC1NOXwS9gI5PA2JjyHb4X0giXGxYiG10ArKISgrG/A5AF52MZ6OOaoWU20URxMd7Hjfeomx8NDuiH27BgRNFHVGGN5CORirNJYfG9hcu7O3iCrcpbDPj2+syYnYRR2MULbwQ+9ke2/B1a9dbpuD/v7NM5TdojjhgTkJF4NIy3aboe6tXDyKtoN3KhPap7l9eyENBuzWd+k63Qf3cGMMQSOx+3pMbnOuN6+QcN6u1usRi3G7qrgvLfMUMdMiimWt0Rr86fo5kfI49vI4RtYJ6+ja+tIp06tmJNkx8yHNylth+bwkGWgaq9QBCu0L/4cuRFUtXUwArs4Re5/AT3dQ/cuk6gRYZJit9YQR5/DtC/B8csERkB8iuO2YTZCbfTACjlX30KbgqX5CaKqQCuELt/2ec748cMWLl1nMRd05RGlqnCkjS3fvQ4XWXWutK6idE5HWZAMMfVVciSLoDaFqHKMqlCNTapyjJYBDF4ldV1wWkgrxG6sI7IRjWiJycZHCaSDjAcYbaCxRZUcYTAMkiEr3jpFuIGT7CEOXqaywJEakU+R6Rx58hpR5zzz4S5G2uh4wNXaKjpcxjm5g5xtYx1+Bav3NPH5n4GgyYX6FpHVpDIVlhDEKiYno241H9V8XAJWohW+dPI57ErwSv51nut++FEzjjGw7tSYbP8xtoCGcdCrKziiQdX/KILynWv3AgqTIsSZPOe/F4TgYbThQnhoC5dz/iVsY5MrQzzdQZQTQsfCMSmeCChNjjKKtWiNw+HX4Ohljtw2q8sfYqpiRLqLCZp0o3XKzZ9HYiH3P0u+9wVq3ssUh19nKephT/YxQmDu/C70nsZsfAKx9jGy5JAr0x3SfI6srzFuXsD2eiBc6vUL1KM3kAJU0MVKjzHxKQDSuYfsXMORDqUu8W0P+Z0p9c/4AfGt4yMbh27QZZAOaHnNR/UdADs9why/RmU3EbUeef3dG64znZO1L9FRJWp0Cz+f0/UjxkisdICVz6lF60T1i4yKIVuN87jCo2Y1OMh2qbTiFJugtkZh2UiTIP0eOCGc+zjW8C70nqFY+xmUHYKw8I6/zDQ+YHz8Miu9p5H1dSwjWI2HyPk+djbA6AL8Gmq6g5AOVtAnf2jSYbzWw5higxuucj7YQKCQ+5/hcHKL3IC19dP0o8u07C5Rq05JjjQKd/gS1snLCFVShmvYXpui/vaUJIHGHXwdMztC1HvQ+cT35kSe8SPB3fltloNV7OGrGOmgo7fXoX9c2XS6/En8GtnyBwnv/y7oCt6hefyMM36U+a6u2PF4zH/5L/+Fu3cXMYrXr1/nL/2lv0StVvte798Z30PKYJVqcwUn2YdixiwIyeITgEWEn9PDfWhD7QCz069TqJy8e424XHRJjPIjDoe3yPIhlnCI9CKiwDFwRSlGVczuyTeYxPt8sPcsRW2LwI4QToeLtTYTkeBaPkntAeX0Hll9ne7OF5G9p6nqF6hbFWWWgUwoN34KLWzcyevoZI9k+gDWPoRqXsID3PwQsgl2coC2JSIbY7IjSr9H3L+G2htieQ38zhWE0qTlMXvJHp7lUc9rj8RmlbeEvfwBKBMqK8JJj1HjbQxgAVXvQ+h3GKxr6b/j4pdGkagYz/JxOBM3vBNaOFQrz2PlQyqvjZY/WsepCDYQGxsYwI134GGcoTQKjYeMuszLMQk5cvu/cS3awCx9kAq4OXqF4/iIwA7oWT623UXYLraOKVSOFXRQtoXj1ujKgFw4WLLEVAVe5zrBfA8TNLCaG5jDm8gyxex9Bav/PNLrYZUzDIs4Hef4a9SyObnOOUzucOB63NA5gdbY8108NcdUOT0vYlrOSGSAde7PI4xFZbeQOgMkWrocpLucpKcIBJebV9BUfG34ItN8wvn6Ba43nzrrjvp+k08eraiLYgLhGnW3ziAbIJHUnTqRbLARbGHecvNx4xEdr4PQCUGwxDzsc4LNls5hfAsZdEiDZSq7jjy3ikFiEOQmY3Twf2LtfJ7Qdskv/kWqWpe+kAgBd+a7EPZZWXmWuhNQxvuY+RCntoQXtAmGL1Klp6RljBdr4irBrV1EZDO8+D66zFH1cxjbQxgoy4zcdqi05Cg6x3r9PLa3jHBDTuMhO9NdFJpryx8gHO4gtEHGJ1RagDZInTNWFQ9m2zjS4UL94mMT83fiOD/gID7ElhZXmtcIDNjTB2A5lLXzGHEmgPlJZiGiHWMLh7bboQwLlFGE/grGW6VS15BV+dCd650nqQ2nySgbYVuS7WSXfeHS75xn1VvBSfchnwMgprvYXg1nchstDRqLYnAHn5JoeIvKDRhIC6v9BJfSOZWB+fEr7PbO89Lpl3CsgA/3XyAs5px3usighYkPqIIenXyI7dQQd3+boCzR5/88urZBJXyq9lU47yy6yfMRluPhTG9jgEpbiHIG38btoAxWkRs/hTl9HVS1KDB9G4Qu33SY1fpdt3POBPnvm1jNuDO5Q0sC0zv03Q5Dr02mUlx7cc+zqgSVHHJvfBclYK3/NGGVEUsDnfPUrAhr7wugSuaeZHdeMZtm1FpXcdY/SdfkyOyA9mQXPdsh2fscY8vmuPM0Nb9Bw2kiQotpOUPVV3GCLsZfgskJbqOPHN5CWSXz6Aq0LzPUKdX0DiTb1O06Ud5B1M9jHX4VM97BSBu5+gzC7WBqq4sIVitCbPw0IKjrhHhF0sqHiGCDPFjFzfbx9v4Ibdeplp46czg740cGU40Ynb5IZTnUuh8glI/fY4WR4DUgnyEsC1nNsSdD/GxA4rWZlzHD8hh9+jL+/hcJdYFdzNlY/zirYYfStki618nCLqZ1niOVsum2CC/+EsoKkcUI6/RV7HxIObnHqLFBo/8E+dqHseyQ3dkuYdiBk5v4UY6qncNVhov1Kzheh3LwdXQ1I57tkkmb9PhlOssfJFz/GFrYmCw7E3l+jzAYdoZvMBu8hi0kXVMgVEIq4N70AUuNZTbKBMsW7B2/gQJWpEWr+wwgwK0zindR+THeNEKVKbK+hZWm2J2LyDsvEqw+j/Lb2FWKU+VMZ3cozZS7k7v0vS5b9RXC2TFog1n+AKXfR+oMUeWLnVQ5djWndF3KYBURLhxcezpGN+7jqArLaVAKGy/Z52IxQ+Cg8UkbayQmZ0dpRNQhql98NLbOTMLr05ukVUZz7QWC0X28aIOscw2hX+Qo2efo9f831vmf42LtGtZbnHsylZI93L9RPnps3vNeOMNXYLqHZTsPY5jPBGffXwTuu4zznOwIkY/Q4TKV893FPGrpU65+BLtKaNsRLWk9JoT1kj3kycsoMmrBEpldY5ZPH4vfA4icOl2/iy0cdGUQ/kJgoKiYVmM0iqP5EU0huHD0ZeLBGyxvfoykdYF6OqaZVOCH6PoW8uCrSMdFFR1U/xpx5xZ7ZYfT+Tb9qIs9v0doYGpmnHausiw2aYXrvBrvsZ+8znUBltelDOek1ZSjZB8xuMeV3pN4qy9QqRIx3UX3n0XEBwinhjGLhdlRecL2bBshBPXuJcLZCQQdyh9yjOYZ31sEggv1i8yrOYEMMEYT6xmhVXu726gwhLIGskbVayN0gS8MrfSQ0HKpyxq6/zRicp+BKIiTfWw1xvEb7CdHKHHCNcth6ga4V36emrFpiIAy3CQLLyEETItjjrKH0ZTNq4sxDiBUASIhjQ+ZLd2gYyrEzp/itDbRw9dBF1T1NVSZENo+zuwQpofYk9uYfEYZ73O4/xluN9bZcBvYjev4zhKj8pQHswcAD8Wjb/4+1+wGrvARUnGcHCP8+7hFha6tUTktmsKnEa4v2hKrnMIsakj29D5Ih7K29ZjrtzEwam8yVWOMHdG0Pc6eGj/ZKFPxIL5LWmVsRJs07cX9UyBYDTd4JR/ibP4M30gP6GYnuPmUq07EYPdPMV5EsPpRulZIJTzSMkYVQ/LZLu7kdcrONW4t3aDKTuhWM7zTF6kA22iMF+DFu9A8h6ZEzfaR5QzH8VCTB7TQxMevUu+cozQOVnSO5sNnZ9W4gHPpZ8EIitYTWMUIgUBTMdQxD8avsRR0CKwakV37jppyz/hhIlj3N1n2V7GwHjtf4mGDrFEVspjhjl8Dr0YRbDz2EyoKbk/foNIVSsWseD1ktEHQXSafHFHGp/R0hZ+MKFrLBP6bd7ZYz4irOYEsWJYhFoqj6RtYKmOpdZ3tsMlu1SbY/BTXnTqryQE62sRYASofsx3vYdqXWLVdku0/wm3f4Cg9RSlF03Zpb32KKj1AvPK/ooRBbv05nPwYt5hRhWvojY+BMVROcxHJWUxR2TFplQGCMp+gogobl1TH3Jvco2UKxGiHph1gpnuIcAXtvLOjrlQpZna4WMebH0Ex5zu0Sn4MgyFRcxzpfNt1hzN+MBSqYC/Z5drKE9h7v4eubcJP0JrOprtEOVfc6l7judf/v9hHX6Za/egPe7fOOON98b6VAy+++CJ//a//dZrNJk888QRKKf7wD/+Qf/7P/zn/+l//a65de28nhLdydHTEb/zGb/D5z38ez/P4hV/4Bf7O3/k7eJ7Hzs4Ov/Zrv8bXvvY11tbW+NVf/VU++clPPvrez372s/zTf/pP2dnZ4QMf+AC/8Ru/webm5qP3f+u3fot/9a/+FfP5nL/8l/8yv/Zrv0YQ/Nms3X8ccPJThEqp/OV3FPAYBEW4DiE4JsXPp5S6ou13H99wvk15chOEoC5dVtqXOc3GaOHg11fRJ1/Fq28wRlDqkkZyiL37Gczhn7JiudTb56kOX6S+0cDf/1Oq5Q/R6F1Hxy6pTtj3+/SWbqCmh3Tb58g0WI6FzifkWuPGR8h2jHaamKBHTklcX6NSBXWpkfd+BxtQxiZ3bezZLmCjRzV8v8Xh/ARv6SlyfwkjHVw94+DV/w/1ep8Dp8n5t6jftbApe4tiDn4HJW0soRdRE/b7HVAYtuP7jPMxnuVypXntbbFHZyxQVoQKf3Sn8t8saZfBKm43w6icsnEBGfQoHJft6piT46/BdIeaETTdGngtQuEihGTZFARHLyKpY0V1jBEIU5FUKaUdIKRNzY5wpaRZVATdJzHzU5jcQxQZ3P40unUOXcyQrQuoIsONt5HHX6dSMbK1SS4kRTnGt31SoVjNJwT7X6KorSMlWGODkT7dWh+3dwOJg4VDBTjpAeb4JUqhkWsfJlP5w89tKE3BtBgzycaUumSYDyh0TnCmqP++ouqr2PExCIGqLYQvDavNjVYIQpAXksrW2PJbJkrRCp30BHNym2ljBZFPaKx+hCqZYiNQo/s4rVdRvefRb+mqStQUMb4L8QH30yPqfpM3umM+ulyjKGOCYkCKza36OS74daLxXWRygN06h/Paf0JhE4iCc93LpFoQtM4hcrADD7H7ecR0B7u5yeDK/0jVu0xIxWF8h5PZPldaV2B+SDl/wGwmOdQeBRJHOCROm3ZdkJVTRP0TiGSKtny0FTBID6h0RaUrZtWUrvPu92ghYFJMAKi0IlUJ9ekBTHYAcKRDHm2CMI+Kpmf8ZHGQ7nGSniAQXGpeYtXfwK6mWIObGMujbF1BmAo7PcWqJu+4GNa029xo+cx1zIPJA2I1ZS/O6HvLWG4T2/ExZY6s9dBHX8eoOVYZoxuXcTc/gffqvyOsr5Edf4OnolV2G1eJHZuisYpTW2afgtPkEF9meOO7iONbxCYhWXmGwo04FzTB9RGjO4jX/zdkc4s86nO6+Sl2jaKlpqxbfezDL0CZYhdDjM4Q0yPsjY+QeUvf0bEqog1sywUEpd//tttX7WtYlouwPIpw9f2emjPeg8qUCCHwhrchO8LoY1bWP0xo1QCDUHPE8BVEOWLV9tivLXMULtMa3mJeTEn3v4Kz9jyhGyEwZMWcZpEiTEWhC7Rw8NIRG/EpQivSZEjVu8HpbBev9xSimLNlKqYmJx/dheEtTOcKe9EqN8hgvIMCivkOSXOdw2rEpIoxosSr5ihjSDyHJgWFV8OWAkzFLFpi2rxMw2o9Wir7ZvxqICOC2jWoQQl4g5eQJ1+D2QGicw0r7KLeo7P3jDN+UAgBxdGXSYYLt/fcrRM2n33bdmXnBk7YQZ6+grz7aTygWeuC7WJqmyRVgm1pZDXDsrxFLMnwVdTuCaMipn7+z3O/e4OTLOZKfBs13cEWDk59GVnmaEvSqkrilefIpMXca/CyqmhmJ6y2NpG7XyBvbuFUJbLWRbkRXnaC8rokrYvo4RuERYyxfUzQYuQE+GEPigTTunAmNPseoUzF2JQ4rS0mw9fA9xnE27T8DgaDTAdM5ydYtkPNrzEpc/L66sLVCCiXnsa1S/T9+0wf/BFdy0cbmNXXKG1BK1rFmR1Sq22glj+KPPoCsrmFiA857/iUbkilYlQxwc6OMHqItfrTKH8Flq4jJjvYJqM8/BputETRfeahsAUsGRB0n0SWc8r6RexiBEdfx5o/wLIsqsZ5AulgHkauVVpzMD+g1mgisTjNjlHaMM7HHLgNWhf/KogQW83Jq5Tj5AAv7FDs/gkquEew8lFEmWLKmGZjk5pbIy1T+mGfWVqQVRWe9e5zUQGI9HQxh69KZBmfic1+SNjVDHH4NTAaa7aPXl80kX43aOmjXX9xft/ydYHBOn0RDl4idF26Gx3ceJ8uimB6Czl7gA56ZO0nadgtut4SxbfUPbfjuxylx8yrKcvBCp10gLj3aVrCgvEDlAkQ49vIbAibzyK1hXQ9SIfYSwFxuMH9paucHH2JuR2x4TVx3BBVxAihyaRgYDeJMJR6sYA8sQOaXhNVeJwWMXrvy7Sam1Q7nyX362i/gWl8DLcocNc/Ak4dE/RQVsR2/Dq3569zzm6QCIPbexolz4T4P+44+QnZ8DUKL8RqPYUjPGxcWnaH3KTcGr9GZRT9sP9m/DZwXBxwkhzT9FqsB5uAxEgfFzjv9bCPvgr6dWTQpPBq7OkUq/ckXjHH+C2GWcGWLBgdfINCazqWzcxuULea2Ms2ZbgOCI6TQ7puDyMMtrTRRiGFhW0Spq//J7JiilQleeMclhNhklNM6xLG8XF0Qdm5gnGa6CJDts8jbANSIms9VNChObiF0hVuUWAtf4JCFxg0Akmu8kUnPJDqOXE5Y6Oxzn62x1O1Ht7xG4DESk5Q6z9F5XUJ6suI+IiqexWDwBnffrP+Y9kU0eORW6eqZBQsL95XCZH1w4+kPeP7x0xNmeYzAA7TA1qN9qMxrzQ2/XCFg/ku0vKxsDAYisErlPkY8jG6sY9T36KcHVNHY3tt9MnX2B/dhnxGbFmY5g2y+T62qYhUTq15DktXVMPbzMqYorFOtPE8en6EGt3BFfdxes/SaWwg4jFF6wLNdIiRNXQokaevoso5RmlcdxeTTZHtdTKvwXY2QGnFaTrgifYqlvn2iSTaqEWSkfTO0h9+aAhs3n6uvrn+RJVCPoLRvcW2G9FjtUplFOVDV9OToE+v2cU4EcdNj8PJCTod0PXa+PbbGwKm6SG92T7+dJfSsoiFwSoTbKWxVEHpNVAYtpID2vFNZOMKVjWnaD+LbG6yVBwiMRQ7f4qlFLYdclrfwJufoByfiTHYs0NMfQ093aHhRIg7v01x9DWcjY+RXf1/ooX7cF7xCkaA49RpN11mTogVrjw6NkmZYDBk0maOIHIa2FufRDQuIlSJXU6pnMfv2VoG2FEXMz9FBJ2HjbTZ+z5DB9kux8kxtrC43Lr6KOr0jB8e2/F9tFGsButYg5tU/Wd/2Lv0PWXFbuIKm1dci2fdJu6D//NMbHbGjx3ve8b/67/+6/zSL/0Sv/Irv4IQi+m+1pp/8k/+Cf/4H/9j/u2//bff0c8xxvC3//bfptFo8G/+zb9hMpnwq7/6q0gp+ft//+/zy7/8y1y9epX/+B//I3/wB3/A3/ybf5Pf+Z3fYW1tjf39fX75l3+Zv/W3/haf+tSn+Jf/8l/yN/7G3+C3f/u3EULwe7/3e/yLf/Ev+M3f/E263S6/8iu/wm/+5m/yD//hP3y/H/fHCqcYIg6+AkbjNIbk3Q+85/aeCLjauIExButbij++FRI6IZ6UNAe36CqbtZUPsK8SZrMD7N4HKDB0VEFg1RFigEknRN4SBRW4NYTfZ3b0FWzpATZZI0LTwCPAcVxu+REXmi8wCZ9g93iC7VvY6jOoeJc1v00Q72HqNsppUDQvcq8cIcm4vP8FRDrDMoJy6UkOipzQCVFWQE9IxPA2tTzldLKNtflJGk6dg/t/gG0M7uyI1XM36LqPxxGWXg+8xdfc4TegmCCMwaw8977OgUYzLxcuJ7kqKHSB/SPm2nXG+8NIm7xxBVh0gEwpkb1LPBhlWMkJgZDYKDi+ie22earZI2jfYKuYEZZjwEA+Rdk1JAHu6vNklo/vLuHNT6jcLtsqoRrd5HzvQ3SyG8xf+f9RyBLHCjBX/iJBbiBaxZ3dh+1PI5yAutQcd59kJd7HlAlbzjnU/T9AZAOq2SF5YwtfWMhkh1wdc+xYWMESq96iaCTjQw7TfeIyxnV9+v0PYdD4lk/dbqLR9MJlhtkpa9E6nvzJF+v+oKlMwUl2gpQL0e4oG7OyfI2es4LQBe7oJqCRzUuMC4dbhzPqvs2lXvSY4KyonUeiMFoTCAvT+wCq8xxy8BXM4VcRfhOVzRAqx1hvnkdXeLD0JAxu07A3SIIenuUxmd6ldfQicr5PUFujs/4pWsamLFNKLahphSljpLTRZUKUz/Crkspbxqx9kEpXONtfACRlPmA4ucNA2HiOgytbrEcScfQNwnCD4f1P465cpuevkTc2mKsxp6XDLAiIqhHuyesshz1M/wWUFVH3GoyLCZaQhN/G5cYY6PvL7KpdPMujZteBg0fvKxR35rfIq4yN2rlHXY1n/OSQq0VRwWAWxRgLrNEbmPkxAI5XR8z2MMkIKS3s9Y9R2W/GCxs0w/gOevg6Udih7bcYzk+InBq7yTZb4SXKtRewdYUSNv7xy5jBG2jHw2z9HJXdIro0x97/HOboC6SNKStLT7JdP0fDr8PwNhdUihWsEwR9VpIDUtsiU5IWNvHsHlPLJZjugOUuYp2rmLlts52fUFo1juNjlmWAXcQYAUl2xEjY+K01mq0raLkoMGkUylQPC4ribcfKICn9le/42CorQrWf+jOcnTPeCbucsjTdwZGayo2osbq4VwebFEi2k3vY811a0x3qwSp+2EM2N9kI1ymnR8Rivgh999tUzYugFC0vZHz8dZzSwgu6HO1/kdb4Lq08htoqdv8pUsun33+CmVVnY/oAK5tjTbeJ0mP2B6/TyyaEKx9Dt6+hZoeUe18jbq0zdkKG+ZxCpyijaAsbLx9SjV7jpSqm5jdYu/TncJyQ21qiZ9ts1ngzyv4dEBhIBuDUQFUInWOcM8HAGT86ONJBItAYPPudx8dGOCi3DWrRS23yMa32RZrhKjKd86DY4WjwDUI0vmUjMBRlSjE/wPEX0bYN4/MgLvGKIcHRV7Dr5zDxAWJ4F9G9ShBtYa78IspkfHn0KpkqaQgLvfQUpaoQRYxprFK1riIPvgxViVPrUW9f4NiWjGo9Iidk0twkL2Pm9WU2ww3EWaPU9wxbOHTDJbYbBUnY4FgpZDHmgu3hpkdERuM7dTSaUWeTyusgo/PA4rn9IN2DKqY2PyAQEm05lL2nGWUzfGkxpKQIm1Reg5bt0c5jouQQZ3KPtHWeIFxiW9rU80PK02/gLD+H2PsjGpf+F4roHFbQxWx/BozGzI6QrfSRQMuJdzDHr6EAadcwD691uxhjsgkim2HV19GmopeNEOWMoraORiOxcC0XRzhsRltcqF/Ee7hIU1k1rPWPE4URSTaE4R3cQGCP36DK0sW/XSVcXvkolamolOaPH3yNwXTC82uX6fu9tx1nWDSKmfZlxPAN8JtUXuv7eWrPeE/eolb9PilXBRqjDdL2sI2kozS1CpzTO9hSo07vIm0X92oN07jMlbfUPY3QLJpEHzBMh1i2RGmFQiJrq8hkggiXGesZZX6CXcxwpYVIR5RRn3G0jCUFtrApog3mK4YL5ZzW7d/9/7P3XzGWZNl9N/rbO3zEOXF8elu+2kzbMZz5OIYUSfHj5YUMINwrXEGABPBBoATogQ+EBF4JAkQI/CQ9SEMChAhIggARkL34rvRBhpeiGZIzHNPTprqrulxW+syTx5/wsfd9ONlVXV01bWa6p6vJ+gHdlZkRcc6OHSsi9l57rf/CGO1jXPhZbo+uc8uU/GjtLO24TyE1x8LC9xfJqhexTgLMwz8msl2qtU0kNvvpiLwsUY3zrHiLlHYbfeqn7aZ9bva3iOM+Mnodo3oRI05Qi59HP2Rc/5hPBmWZkx58nYPhFgqFKSSLjefu3jZJGVOcKt2M8zHCm91SpS44nB5S6pJu3KXtdu5bCDeiLjqdYqoI0X0Fo3aelbDBTcPDrq5T5j7j6TZmGOAbFTI1QiiNeWpv4lRJrywjVvMBUTLilim4owoSL2E9OIMuUqZujYkEO5/i2CHGxpexdM5JNEDER6hwlSCNMdobFPEEmQ/J7QYT+3jmR/JbRP0brFaWCfa/jc4znPYm03JMYFVoObPg0EynvDl8E6UVnunyMxs/Q97rIYffwJACGR/C5DbKqlBMe4ADcR+8lVmWwF0eTDBsu22m+QRDmoTW+yvZ/JhPLq7hYgqDQpdUreoDr6iKWaHlzzFvzBOlCU2nRVAUTEa7KCGpeAukLDCq/Ci5YVMLFJawCZ06PafGnNJMe28QComY/xRyfIfBG/8Jv7qA4zQZK0VeXaZreXSiE9KdrxEsPIsnFdoOZ2Mrw0fsfBNd6yIr85iDa6hxF6M2jz4aUVoVyqnAWF7FMiYk+ZhU5bw5eIOVyiq+UX3X0tY78R16SQ9LWlyoXXysRP8IoYVBGp5DoLF3f3f2R3H3f1jJEUQHSK/GUmWJYTqg7XYorTZKQFYO0JZP3W9iV5ZI/eWZb+Vt44RmfEx68jqifwPaF/F0ybBMqJoeXpqy2T7DXFnQ7N/Bm5wwSHrslecJSFgcnmAUGrPSwq2ukUeHxJbHjheyLAXjrf9F1bmGrC6RqQJ38dPQuMj02v9Blk8xd/4IzvwsWPPczSLQGmUEVJZ/EkcXp4Fms/bWnQb9tEc3yiD4DIZrU6s1sA7/GJIx0jAxlr9wnwK+FpKs/RxGY0ph+GBYfNBgMyFm71yAQpckZYJrPg42+7i5NbmOIUzmT+fTZXXj427Sh4oUklWrxevJHsXcc9hb/43oc3+yY1ke8yePDxxsduPGDf7xP/7HdwPNAKSU/JW/8lf483/+z7/vz7l58yYvvfQSX/va12i3Z6oLf+tv/S3+0T/6R3zxi19ke3ub3/zN38T3fc6ePcsf/uEf8h/+w3/gb/7Nv8m/+3f/jqeeeoq/9tf+GgC//Mu/zBe+8AW+8Y1v8NnPfpZ//a//NX/1r/5VvvKVrwDw9//+3+ev//W/zi/8wi/8yVY3K5O75f50Nnlf5S8kxn1rjkIItNYof435lR8jOfojDrOIINkjjFaZDzeJwlVOBrfwDJ+guoZGEAULVNe/QNC/idM8T9epEadd6nlMbtUZpSekw5v0Spem22CUjqiUATsHJ/TyG8S9AmdJEY2POW9bdNMxC0evYZUZaetZRs1LOJYgpqR483+gBkcQLIO3QDEZMzQ7BMUE2TpDWZzgGxVWKgE62EALgefVKHRJ2N6kEawS5BGF7T7gmBECSAeUb2UMFBkfxN8uMVgIFjicHlC1Q9zHmYafOLRQp4EJGZawZw5JrVGUdEc3MAZvMignNJtnOQpXCatLjIRDOu1RAyra5HL4FEY+QqQvgSopOpchGSJrywRa4wuPog9CQa+/xWi6QySrpMYWZ/QifuMcicrYLS0GwuOp5acIigLG1xGGhZEn1CprSOnhWXNgaYJ0TCYcekZAtbrAceMsi9mI0eQ6x/GYoP8GR2IWaGkLB21UyccDDCBJSsJen4uqPitTohKaQYdnmwESgSVc3hmcIKcTGI8AKE/nsUZ5urEaooLHZZXfi6PkkMPoiFynSCkxtMX+5JBGvYM32aIcXMfAIi/gWrSMUpphlHOrN6YRprOSwMbMIZZWNrGEhSwTimAVEKTNTyHWpxTJEMdtoA0HoUvMrIcyfXwjRLVfpFK/hJUOiNFcDubQt38H3XsTmYxoVTfQRkBpN6jMfw7D20I3n6CsnUH230QYDuVgH+FUZ89LrcmtBs7cOdLeVUbhEoNiwnA6ZlJOaToNFpRPW9YRkwkVw2MsBKY0CZ06x/1jLDGmzHpcGG4xLTOmSUTQPUbKgo4QVIwOJhLraARV0KclvB/2vqtbLeq2jZhMENMuSoQYRgMhLU6ijCg/RrkeR/HBfVmNcL+NP8BjG/9EsOgvo5mVzw6tOgD67dl9hg2nZcJRJaJM4W3BZplOybuvUIx2iQfXsBefJS4iSrukVCXjss/t0RZSSM7Vz+M4IQRttNNAFTGl08bofBpbpTjFFMesknnzvFEmeNMBejzBS5o8vdzEjhLySUR9uIez/DTX7TaroSA6eYOu16Ju2LD6ZaZOg6mxyOSki0z3CK0Qs+gg6huU49sM2k+Qlimx6WI5DTQZQgluTa8TFwlz/hwLzvIP8So85v0iBMjuq5AMqQNy4SlUFoPlk7vzJGpKL+lTM13GRUxo1mi0LuOFZ5AYGMtfwhpdo3ACUm8Vsbw6e+b3r7AebjAYTzic7pCmfUZ5hFvE+NMj7PqnqFqb+LvQaE4Zj64xSCeIUtCUITUa1CrnMPMKmV3FXHyBtNJkZLvcMm1W/Q5JnhAmxzjHr5OplGo2pfQaRGaNm9Kn6dToDm/QT/oYpkFYqT+0xIeaLfWim+co+zcwzvwYZe0suTP/Q78ej3kMQKpjxvmYwKzgCh+twey8wLLbQJkuIjj/PY8tDR+zscFYDZmGTY5NTXN4g2o85GR8jYYqOMinuHlJbeFZimyCMi1MO8SuXGDSN1kVLczcROoqIo5AQSkDRJKjMbFev0O9hOc3z/GGPqCf9lkwA+bcOaSdkzWfRKgSihyNIon2KNqXUK2ncOIeU79DAuRFTq/o03BaVI3HwWYfJuvhBm5e4/XBqxxEt1l0a7jdq4TKBstFNNboqZgTw6Gd9KlEI0R1lZ5dpZ8OZko1iy9STSPK5jmKLEEHHvveAvPVRZI8Y2x6pIPXmKY92paNb/g41YtMsOkLC7H0IrkuMIqMwDERQs4CFqSNETRg0oOgRSYlo7yLKU1a+WxhJiNF5EOorGN1LlGSIPIJFAWl9AjSCWp6yCSf0JAGZstEa0VWZoSmSQNBTcwC2EpK0BrDnmNh7ovk6R6BDjC1iXabkOwBGiEt0AJ29rl2uM1e/waqVLx8cMCXKxv4tSrZ+rkH+joL1pDBCvr0/B7z8VCYIdbc07MymsHC961q9m4oDMr202jDR3tNMGxksg3ybQvshgXcK/VuCGNWkml8E0VJy2sSFROqbsiFyjKh3cA499Po0TaToMkbKqXa2GTRazAabDFMp2SDGxRzz1B4DYJiwNnKBea9ReaO/hilLBxvjjTtMWleoqE10+0/ou2vs2RYzK9+GYQ3C8WrnmUtnYJhU3Y+ha7HBOOr9IWJ4XXAmUcjsLeuMxlNOZAJJ5Mt5myTYjTFyYaY41sUC5+9G5D2mE8Gb/kYlAlX+yfkw23SuIenPcosu+/ZVTFCQqdKXCQseAv3FJiEQWB5DLMRnulhvcNprdwa0jBBgXZCQNAw6lyunedkOGEyOGHNWecgklxoVlgwRgh/Hjceg+EwsCvcHF1lPhtD7yZ1J2SltOnaDqNsjA40efUcjc0/gx0dIFa+QJ5XOBh+l8j3sfwqvulxdOePWfcWabc80uVnKbJj5O3/xmSyD7V1sqLgibX/Hev4ZZA+6eiErMxYDebxe1uYwxMs7zJppYo6XesoVIFru6R2E2PhWeTO76Aw0MdvYDbXKJUCFOSzNZGidg7LsFHSJPUXHph9BDLkcv0p0OLBMqWP+b6460cTkEceYhQj3rLrj9mP5gqfC/VL5Co/VQ2/R6kLbo1uEpcxlrB4qvk0Jg66UWcpWEAXgv7A4Or4de6MdnAtm7y1TmflS1jhPEEWUS1B5iOkYePmU2xVEpkeUVHirjwD1RXGVpNApUROeybksPR5Jt4CjdzE9DMwNNqw0OMYI91GKzB1ipoekeUlFgK1/FmEdDgXXuQ4P+B42iXXJVcGr+IbVZaCJZrWQ4Lzhb4bRJOrnFSlWMbjYLNHDY2gnHsWOd1H2yGFVUeqBH34bY6iHRJVYG/+BBfCS5RaUZBhYTPntiiGW+RZhB7cZmD6aLfNir+OPH36mcAxipbfwneq7HtNyskeutCk9RUc4eIFS3iVM+QqQ5sm0qpg7H8D7c5Rt9sodwHj3CbH0Q5RdRGRHOOMD3GUppjso+qbGE/+P7GCTVLLQyw9jzi6Qrn8GTJh4gGF1cCa+xQiH1EGS2gtH6gMVdnZp3lckvUTJvFN3gTOLIcsdb+DqPkUnSXEaVLxff0nDAozvD/W+KH9rCnIsd4W4AaztYUFb5EdtY1nulQfK14+Etwa32DeXcDuzxTmVbj2Mbfow2fNbvP70zeI516g9u1/jJweoIL3nxT+mMd83HzgWemP/MiP8J//83/mb//tv33f33/nd36Hz33u/Uv7dTod/sW/+Bd3A83eYjKZ8N3vfpcnnngC378XqPPCCy/w0ksvAfDd736XF1988e42z/N48skneemll3jxxRd55ZVX+Pmf//m725999lnyPOeNN97gueee+yCn+4micOew6muIbIxqnP/ADjZ7cgsxuAWVDgiLRCX0KkukUY8in1LxakityPKU6twzTNwaXWkwnt5gnI1pVxdxautkZU7FqnBARn/+SeaLjNR0uJONuD14lScaTxGXERVlkwxSzNtvkh+PaYuQcfc77Psli17AQUPT0EuYWpMYBrvS4GB6RL11jtJoUisaiJeO0bLACCKqRYa2epRnn8GIjlC2Tywtbo5vYDbO01kMaeJi7r06U39rXySurqFnrnpgNqDQjfPI7pVZRuz3yJx9N9rWPO3G3MxB+phHllTHGMK4bzAbqylb41uMigEGBhtlRisZYBomuvMcwfSA8egOKp+wUF1jLlhmMt7ilbxHpezzTGUJOzyD1jMna7n0RWbDVwHOvcGBPNyne3CViAR37tMc7Cq2R3tcdObZyn0qzpdxvDH7rmI6Lblt3OTp6SFl9zpG5wmU26FsPosvBHK4B0WGrC7iSgd/cIN+5yInQjFRORLBOB1iVZbwDPdutmKRB7iV5zmOTzB7Gdb+NnlWAGBevAhB5W4G+kMZjyiuXmVaM7kdbwOCTXcFf1TcPf4x3xutNZNyyEl6RMWu4kqXstQElo9CcZAek0zuEFh1xiyiTjPEhZiVBrw26rEYupxvnKdq1NBIkmAJdfo8s7ITptE2B06Fwg5YcUIqw2vk6REn/VvUnZA8aDPNpvRrGyxVL+FEWxwOD5lHYzQvUJ0cYIbrxE4bLSzShc/Dwo8wUiMO4n1s77OsaYHfuEyZjBB+h9xuYER7DPOCoemgy5JBEqEmI+ZKG2M0olNvUrLCVKYUa19GBTalt0ScR+Qq4yTucql5CZ1npPExoywiG5zgHZ+qUZ32YQE4lzaRk1ehzCjbT1PYD6qTydGY4urVd/w1xqhGGI0c5XqEdvjgO/PUxh/GYxv/ZODJgHPVC/dd26J+EdOqog2b3J7DamvE4BbCa5I7M7UljaYkn5UsswNilaFEyTSPSFXKpBjxZP1THMT7lLqk1CXjbES9vo4sY7JgnhvlGPv49/CLjDnhEDY2EaMD1HiLObfBsaHp5AYqGZGe3GTSf5VuOiSc/yzz3gXOND6FoXIKw2FYJLx0eIvlUUmUjbF3tlm8eJnh0QHl+CbFM3Oopz6Nrp+lO32T7ck2tmHQHV8BZVD3QqanQXUncZcFd+khYxTNsOiRq5KG3cT44FOEx3wICGm89bSnlB557Z4DJSimLOVjxlYAa18Ee47cqiFPHWOF3WTLbTLJJljDa1ysX8LEhXCNaPIGR6Jgz7DQtQW8LCPvvsFJqXFOthhNhwTRlEFnn8O6SdNt4FVapLlL5ewT7EZN9Jtd1jdMpp1n+Y7I6abHUKQsUrBSWSc3TRr1s6TDHaQT0kzHXEm7PNV+Dsdw6ac9PMvFzVOs0RtIMyTzV+6e37gcsDXewpImG9UzeMEK2eOAgcf8EJAqw5psoaVJHqyhxcxjXaiCm6MbJEWKKU0u1S9jYlOaVWg8876WJPeCOteyeXajHYxswpesACM6YE06TDqXqY3ncLSFxkZnhxRuE7O6wig+Idp9g6F3hlB2GEebzFcMdKVKPDpmKH2KXkJ1+B38nRNk66eJ3RhbOqiTq2RKkquUyHKQ4RkatRXGozc58Vr0Bzfw/CZj6WBKg5pV4ySfKRy48l558reS0B7zgyO1pF4W1M0A06whxUzBC6VJa+e4M77OQtLF2v4aqnaWMjqiWHoOITSlsBgtfQbLbqHNBi42NZ1QFwJrskXe/Q6BG3BDSjqk7MUJ51Y/h11ZwAzP4MZHTLRFa+1LkI4p/EX2k12qVsj2ZBvHq1IPmhwVYwa9b2GZJp4MMP02dlahO42Y6IJW0ade2UTbIfL4VTA9imABo4ipmDXiImKYp3j971DHQZBQOXqNNB0jO1PizvPcGN+kRLFR3ZyVanM3EavzKJWTmSGW20EUEXmwTFKU3Hhjh/S7XwfrmCyKMVurvLxzlaf/7z+Otf7wvlbI+4S1HvPxkPtL4C99pN+RVTaRlXW0kAiVYVoBpbAopYlZXaVwauSVDcbRTeLxNjXDoNCAYZJjoEQ+UxUc7dI9ukrgbxKNrnKkNf3pLu3OZbbyHrK+Tj66yvFkl/naGnnrDInRoCIEprCom01E4wnso2toXVIufJY0PqCKoOqEbE+3MW2fQI0JTlXGC7tBufQleCtB2AnwnTa+0JRanXqQBNl4h6P/9h9pzq9wYbnFeJoy7z1F/8o27meeQkvrPTOMp2pEP+1TsSrUzda77vuYHwKnPoYktOgVd5CygXQ9HGcRT96/oGgIk7OVC2j0O+ZuGtt0sJRB6NQwxP0r7YXVQC5/lrJMMZMBQivSyjrHg4jyzh9ixGOqfp2yeYHuMMJtN0lVSSNcJpAhw+wOO+M7GFIxr1Nc6VHzG/SlwWKwCFowNS1u1c6j6+fxhYcx2OfVm6+RiIK51XMkh3ssWgsM+mCsS7bHr1NqxbmVF/FVQq5BVVfJgosIt475+v8XffAdyvnzDCZ3iPp3SCJYnp9Qrn0a33UpVclKsIYlZ0o1ubeA6XeQ0yMwTEp3DmoakU9QjZkPQEuHabjOrfFN0uEVloNlGtZsHSrXKSUlLo+TxD9U3uZHK0KPYhTf3fRx+9EUJaYwsQ33gW1CQKZjdic72KbNBXUBUzqz+YG7RK+7y/7JHnvJdYo0IU4MDvWE4sZtLmxuUm2ewRjdxNOadHibkeUDJdWLP4vUFjcrZ/n9k1do1ReZNxrMdb7IvrFNWlRYCTfBXeIkm2dLFwQaNgcDpNGmGFylO7iBrHYo3RUCP8Cc+xTK8DCA0KhzpI9RoiApU2zhcRDt06w9ZD1LCxb9Rfane1TsCv7jcuOPLIUVktQsDGHiZX2M6S5KlkRlgpTWTMTDS9ia3CItUlYqK7TNDUK3hRIOh/EhSgpG6YCO26HQJVE5Zl9kGH6TpLGO336auEjJvAWGwsTzWmTHX4d0RKdaJY08BlJg7vwBpdfGHu4iltYowrPkZsjYcnhjcAXX9Bh4PrK2DCpHNdcJ65colIV19DJq7kXU2leY+IvU31ZRJPeXgIePFTWa7d0+N//tf7rv76+bBsaz88w7AtE6/0AZzYd/mMaKDxBlQuEvoaSD0iVb0a3ZerbXOi1Tfe89WzMb1Op1BOKxP+oR4eb4TVYrG5j7r6H8BfSfQLW5dbvDb09e443GCp9BYN35n6SX/18fd7Me85j3zQdeSVpZWeE3fuM3+L3f+z2ef/55TNPk9ddf5xvf+AY/9mM/xi/+4i/e3feXf/mXv+fnhGHIj/7oj979XSnFv/k3/4bPfe5zHB8fMzc3d9/+rVaLg4MDgHfdPhqNSNP0vu2maVKv1+8e/355rwjoHwZvteF9tUWY5M0n7yqavd/mC1VgZifIwW10kWKeXEVpjWU4SC8gX/oMjltHOW3swZsE/VscxPsMwmUOyymu8NBacxQfYihoFDHab2JKi4kM2XMlShYMsz2kkMR5jG047BYnpKKHCmxqmYeTwhl/nYEYo8IVDp0qpUqYH76K73okeYKiZFA/y+hwwqLXoXkSMS8EznALPTwGXyM2LrJlW5zE+xj5IYUqybRiUCrmVIpAzTJskkOuqSmlKlmvrRMaswFP4c0j1hbuOtff2Y/v75qI938BHkEeBdt/P7zVTkNnM4eCVUWJB+vev5N+3uXO6A7SkJwNz+HL2WR3mPcpKTmOj5l3QqKTa/i9G0zTHtHJy9SXPkuhU7RQ2MLEO7nB4cl3kVrDxpfo+gvM2+E79fIeMIXIzLgzuo3WGid12Zx7Hhl12T68xRvqOmvmBpvFOt1hF12BySQhLxLsoIlAo1uXUVYVLSRq5UfoJ/vk+9/EK3OatQvk/iJ5FlPaIe7cE3QwqLSewLfm7zmitKbSFQT2PDJX6LJ4e5Pf2wZOtw91RJGnAIzdGB/rex7/gZ5nHwM/rHYJAf2kT1bkhHaIZ7lcqj1JVma4hse0mHBgeLity5zEJYazCtnsWCkFWZkxTQv2RwnrtQxhQqQm3BrdRGnFhWAeZ/8VsvQAG4Gee5Jy/5sUpkt0+C3KxlnU4CoqH1OmYywhSP1FRul4puJXXycsCuT6T5F4i3D3fSIYFQNe6n2baTGlVAX9YIVnmi9gCGPmzEMxKLrk6RF9VeCZDvNWG+06XO9fo11bpDs6IBp2cepNMuVRCxe4dnwNU5isVFeouw3OyjqpnyBWv0RvMkEfdjlvdtBFcV9fyqwLZR8AY7xF2X5IKczvcV3dccHFtQvkjTqe9B/c7d3s4f3cIx+Aj/Pe+Ci+81G718Xp9dJ6Vtosr85WKAVQeAsI/16muKLg1vgGUR6xUFmA+gU8w6CvJnw7PiAwK1zyOlTKnIZTZ5QOEVLQoET3rqO0YJr0sByfg1v/A9+q4DoNAkOg+neIhcB2alzRc6x6q6zMzRHd+X16aca85TOyGkyKBisalLSptF8kS7t8KvIxv/EHeMOUaGORP9j5FuQZS6JOahT4AvaTQ47iI3KVshAscr3/JmvBBmWesCIKEgWmtzB7K73j2gyLPrdHtwHI/IQN4UI6RAXzlOaHm8n3qNjHx/39D6PsPIWc7oHpU7idu5fJKCcY+99lSaWUrsLylxDJCWYxQQmDwp2nEIqkiGd2rXIKnZOTcSs+IKgtcIyNKzzM2jmKzGf3j/4AZ2mF2I2Z1mzWnDoimnA42MMNMrLcRR/0KVYk3xkNCN0QmcyxLFwc26Y3OmHBn6n5OtKim0yI17/MyvSQ4+SY7du/hTf3NLeHN1ny1mjYDdIyJRi+ye60T81pEK79BLkzW/DppV1KVVCqgkkxxrVnC7If1nV6VOzu4+ZP+/k/DGt8A/q3EYAtBFllAyGgLAvCbESgSkZWBaVLxIOCfA9Fo9iOt3jt5GVs08YxZoFdltYoy8fSNn3TY3/uac5pE2v7D4lVBkevYo2PGBcaPRHYVoNjeQE/fA4hYrrjHdKJopseY9gW4VqNVnuRvekV8Dp042Muu3VEHHEYHaKq8/THd7jcepITv8pJ1EPrgoa1yIq7iB8dY5SCufp5DMPFwkZRshPdYZpPWK6s3J0jv18exXvt42rL3e8txzjHLzNJ+tTDdcylL0HSB7eFMHyWBajRHmER4w5vsl1f5yjq4lkuiYrpRsdIDCpmDaRBIIKZD2ewC2bA/nCXWvs8N6rznJtf4rbVouXPM2c1OX+q2K6Bo2SXZHwHqQqOKm324m2iYkrVqTKMRji2xcHggFKXRO3nWGmc5ciqoLTCLyIaVovCaSFWvwxotAYlTWhtUE5ssHwm239Eo7pKR+b0ihTf8pDplLjokascWwjy5BAZVNDCQJ0uFAig8BcBSIqSa4cT8jQj3+6xvjpP4YO6PSGexFwdZJwrSjzre5eJesz3Z/eP4v37buhTpQ4tbfLq5uxnocj9WdCOVjHx9u/gqozy5BppYx1le4zrG6z6K1zN3mBVutzuv46tNc34hExauFKT9m9z1rCo9K5y1HmaFINp6xKOP8+KPU9o1u6O0zJ/FeOZvw664E7SZc6DiuUjgxXE+Da3ypTk5GVebH+GyjsUMt7e10fZAYfTQyp2lTlrhdGdK6S9LvS6rJRfoJ8K+tMpE6PFSOTowUs036ZgYxRjtLRQp4HDipLb41sUZUEvPsFv+jjiB6v28UmwkUe5bW8ZjZNrgqBGt9elGcxRm/iYdeuhOcvvnLtlKqUX9dBoTsouHWceW9xLoh2VfbYnd6gKWA7WEUaN7X5MNJngpRMQYOd9xPBVinTEQW9MvPocQ2/Ak42nmaRTlmvL7EV72PUlMsNAu00uVM8Q5Cki2SE1PdJy5gfUKJbcKlkRYyCoTyQqXMXtHWMFJn11wJ3JhFE+QivNebeNK2zCEnIxm4/LYJEozcgPblNbvUSpDESRQeDRi26QiwZIA9+4Nz8w0j46HkI2QToVUq+DdjsPrIlM8wlRPgXgODmi5bSZlhNuDK+jlGKlukrL/uCJ5o8aj4zdv+MZcV/VnQ/Zj/bAV59+9sOCQxIdcXN0g1KVbIQbVI363W2Kkr14m1E+ZCVcxJYeqcoITocZ29E+39x7mf7oFqvNVfaGe6y116kXMYEpKYe71OM+arSH8utot8rNdExgV8iXPkN3NOLl3nexLJtXjr6DsmuE1iKb5gZlbQHXalM4glvDE671bzBXQivv044SUlUSd54mmh5Sqy1x0jhHy27ete/AqHC5cZlExdwZ3aFQBTWn9j37uWV3aDnt7yuI5lF8/j9Kbfl+McopcnoAdkDuzsYvR+kBe5M9KqbF+cEehtKYKqYx/ww9YWK7DTIVk+SzYM6T9JhXexG3RcKibVJUL3BlfIf5yhyaklvDG8R6QlTGHBqamilZy6bMuR20LTClRaWM6R+9gldEFNMKsZYEwqHhNTGqm2A3KBZepBQuM89pcaoS6HPgttjSOaOioJWNeUFlmHEP4h4mUDVC7IdUWBA6RxYxyqygTyfaGs1uP6E7jLF8jzy6F7Cqi5JXvn1A9uRfpB2eva/y2gOffbrJTo/g8LuAxgpHZK1nyHTCKB0C0It7LLhLGA8oxYr7PudR41Ft10fBOB9xnB7x2c7nMU/+PWW48fAlG3HvX/EJDBJcMGt4wubVss8LjQs4W/+d7IlHM9jsUXwfPObj5wMHm02nU372Z3/27s8AS0tL/Lk/9+d+oIb8yq/8CleuXOHf//t/z7/8l/8S275fOtO2bbJsttoex/H33J4kyd3fv9fx75dWq/reO/2Q+MjaojXsfAMmB5DvQn0DstPRv+lQqa0TNdapWBUMaUBmEDYXSAYT/LDNyA9pZxMMqZlUF6j1biKHNxiOwG6dx/RqDLITFv0lLvgXyMMcgKPJgIPRISoa4Nt1LrUUxZ1tGmc2kNUneFVmNFwbe3QdJxjT0iGua2Mqg9vRMZvuMq7y8P0CNJhCoG0TyzZxKgZZPCGo2MRFTOgFaK1ZqS5Qs6ogh1BmHFUXcMspYFBaCe3mB+vjR8k+Pmw+UedWZDQmr0I2ArcBK58D490fbb3eHtVw5oAzPEW7OjtfHbfJBlPWrCVMIalmbczRTcZpQqZzerJkfv1zNA0f1++wYkqQKf1kSHr0Ep3akGpQQzbPYBnvCHqbdiEdQTDPIHbxfRdhGFhJgZ24TAZDEpFgKme2QFzknFtYZ4u9mSTwaBc37YJTwSlPCKhA+yLTTDLqldRcgywa4tiKRrVOL5/JwK8sXqZhVXCmx2BGEM4G93nkUVRO5bLfUS3HDD2s9rvbQB55FKFHGXjEagBCMBfUCNHvefyjal8/zHYNkgF+4ODjEFgVFt+m8hnnLiPZ5Va3pOJ2mFMRLSMlsudItUXFWMP3bFqWxZwb0GxWuTPq45Uzu9cyIaza2N4cx+mQshoylzdBK7LmEkpFlMUUP7qDCNeQtTadVgfhFcTDHcLuHSpem1F6mz0noebUWK2uIYRgODikUa2xc3wb3wwwHI1d0dTdWd9lo21GvVfwgypB9RLG4nOEY8Xu8Gu4QYNxrig9SUgNIQTVWothERH4LnP+PFWrylPhBvLO14jzCVE6wHZWqddaVCMb9P33lRnWscopoKE1Dw+xu7ds9WGYQYA1t/jQbe963Pu4R74fPo5746P8zkfhXk+LhNuj22Rlxlq4Ts2pvev+vbiHzEsqrsNUDLAci6Fo8PX9q1TtkCetCguDm9T9IfWFZ1lqfRopJM5wF6Y3QBXI+hpT18Z1HCq2g67NgzeHoxRudIywPGwcojFMI4tq50nswCR0Q3KnRYEkUEcErkPqt2mJKuW1feI7hyAER4lB1TPp6zFGu0FDuFRaFe4cRbSqdaLxCMsRrLVWqNsB7dEeWe9NOm6N+fbaQ223nE4J9cze60ZBbfDGrDR7NICNL4N8nxEWH4CP2z4+7u9/OFXgITLpUQZVG7DJtKJ7+NsY6YiGMLE7T4BTQucyyj3LUXRE3W2wXJ1jZ7yNV85UL1zPpGI5zAcLVI4hP/PT9I0xZgXq1/4L1NdpzD3NBaeB314j3doC3yRzTDYrKbmIiGWO9KA+MXjCdEjKiEq4wp3kNq7tkrkthMxx1AjLssGxaVSa+J7Dur+KKU3M7W8gHIOYMZ1AUqufvj/cecQ4x0Ky2GxTcz6a6/NoXvcfHn/az/+hFC6Up+/7qgdv9VH/Nuv5EaNsxEb9RZrvSHYDoMxhtDsr11Zduutti/OYIo+pBD5xHvPM4qdYr64THr5EV42ZxAO0znEtgzdVxsWNz2Du/AGjMkeUKS1/kazUrLZblKlClQbqld+n1XHwVzcoiAl2vks2fYNKeAmhlmhW6qzUFujUz1NJBvjTJYZ2QF0aNOsV/OoacqSwpM16bRm3fxuyHQBqVRdaszlCN+pS5DGOZTASJ5xpf38lKh4lW/u42yLsFMMoqfkVpJFTm1uCPIRkCFZMs7FEMbqGUV9CaU3Q2cQJHIbpkISYCUNqskJqjXFdg73JHqFdZbXZxo8hszVme4OOcQFfWGCYrIUreNbMrkfZiJuDG5TJHpXhGwitsa2LvCkTDGuWtLLaXOI4PqYQGb7to82CWjUgN0M0ivXa8oPP5bKAne9STndQFAy9JkG9Sd2vEDpVWvNPYEXHGPVNRLjI1IyoHl+llUDdyGH50/eXPTxl52SK7dko08AwJPleb9aPgGkaFIVCWxbt9mNFjnfjB7H7j/Se0RrGuzP7CZdPy13+4JS65PbwNoOkT9vvsB6uo1PIfA+dFUhDYVsmq+EStdY6Z+vnOMm79KJjlueeoh4NycJlzGJK0HkCIz7B2X8JaftULQdn/kmatTNcbF3ENR9UxYEqUdzHzscEto2iIGhucFuOGUeHLAQ1TK+gHbh3zzkrM0pV4lkehSrYOhoRVGwMUmSyRbXdpmw2KNKcNNJMnZSiXXK5DXvX/ztL/vPEgUutuYrVuwXDa2DYsPwZ8OoUqqCuArIyQyCo1wIC+8O5bz7u5+q78Si37e0+hoqeY70zh5OB9Mr37WPIlUtfNonyiIpVYb5Zn/nrT+n19liUU8TRFazpHdzVr1BIC6NSp7J0Hib7ONUO08EN+voQbRT4lkUl8Gk0AlbtRYqTEc1iwkTabKF50rewRA+r/yoncRc3WODM3JOMy4hlr0Pl6hW+vPwMh4MRlXHCqlFHTY5IMs3kqKS2/iRH+T4Vfx4dD+lUW1Crzvw3WlPs1AiPNYlfY2zN01yfp1IqgtEJQfwmofckw/oG9fosUbjVqsIkhkYDaIAV4Dcr9696KgWqwFUtRrJLoQrmg3laYZVsMiYoZ45Qbae0H2Gbeb88Knb/Tj9atXrv54/KjwYwzaZsnSbPrYfrBPb9Cmo74wFuYQAGhRXTbq7e3daNuuR5TNWvEBcRq/UVVmrz+JaP1pqXh2MsQ4JU5GnOudoZzrrnWJK3cEbfxL1ziDzzBUxboitNJl6LBdslNS2ORIYtNC23Tm4KllKJ030D/IhmYGA4S1idWRDyhlxCxFuskmNP97EmOd7qBUZJTDF/gSuGYMUxabT8dygazvp0qTVHWqZU7MoDiocfJo+KrcGj1Zbvm9vfgXw4i75tNCBos398izD0cDSYiSI0fRAB7uqP0DEsPMsnKRLGokemMhb9RV7pvszAzEkMF0sqnm4uE+QxgZXQqFWoKIfdccz51jmG2YApQ2rhJsvVmdp8Nj3Eljl5vEtYeYaq76OzMf7is9hCzMbtp4p542yMynNqQZX9yQ7n6+d5OdnGsA2aQY3FWo2KpSCvgC6hMU+14YIw7vkWixR2X4JkAJVFWHoBhCBKC4pJxKg2ItoQdPIFilvH93XZYJqzWQ9wTxNPtNbERYxlWKfql/cIKxacrgHiSWhXyUuXoWwT5VMabpO5ev1dA9ceRf5E2P775PbBrHTmhVobY7qHcfbPYFW+dwngIPjklgc+Fy3wWraNufY5zDf+M07De8917o+TP012+Jj35gNb6ruplX2//Mqv/Ar/6l/9K/7pP/2nXLhwAcdxGAwG9+2TZRmuO3sxOI7zQOBYlmWEYYjjOHd/f+d2z/tgGVwnJ+OPXSpTiNlN+1G1Reoc83gPyhxBDWEtUYQdZHwCaHJjBT2W9JmVXzLkAoaYEtQ8jqTD4vCE5tbvg8qpn/kKye63KSZ7+H4bUX+Sa+MjamaTwXjMmfY6cZzStDtM+RaXHMkk9OgUbbIr30E2JcOTP8a0XuSF+vMoM8ZKx5Ba2NJmLVikKuosOh5Le1exb32DrNnhxF2gIi7jG7uo+iWSPESnx4ySIYHts+ito7WmjOEgyUncMxhSApLptI9Wmqaw6XZndeuFVgid3c0GzHXGQbyHRrPgLeFI5yO9Jh817fcxsfuknJsQ0PJLRidHp07LjNI9oTQelFIdFj12pztUrSpVK2Q6yTClCYZFNz299rjMm6vMm6tITOTiBZS3gjG8ydC0QfoMtUvz5DZ275C4soDhr+EZA5LBDfanXXrb36A7OWGzcg5HeAgBMh9h7P4RqHLm9DM2aDbmUMNrtJwGXLvDZ558mgM14XB4gpN7yEQSTwsWHIMVMaFQEel0gM5z8knMNL9NL5PUrRpZrDl2N2iYHeLqORRLLJozuV8z8Uj3XiEdzkpd6sXnyN15xCi+T8787ZijGN0do1DMipE8+Kp463hjLFgLVmbqVwcxI63vHv/Q6/Ux3TuPkt0LAWZFUKQa0NTNDsPtawhVknsLaGmyKDdotZeJeieMb/4hWmus+gon7iWUhgUzYG3yBub4JsPJkyinyjRKkdogqzYYOQJUj9rC8+TWHGk1QCQ9DtshJyev4Voe54yAljNHfnJMHH2NavtThLQxipDRKGKv2OdAmVzPbjFtpwgtsIWDkdqse2cIkSydHDIa/g6T9qdwrQ7W8BAjg2GZEXoSK69THn8bY+dVSIe4a89SVtfYjW+z5i6zqpZYaoW8vneNZFIyF4aM+hPkaAoaGkYT11pGHm8zKqIH+tJMA4zGpxCqoKD1cLsbxeRxjrIERlLOnI5vHf89bPWt497rHvmw+Cjvjfey/Y/iOz+K80lVTKJiKmb4gUo8nmRHbI9nyrZZpFgPzj6wz0zFZYtpPmUxWCSNFGmR0vE72KaNSsd07AUCDFrRgFxLRuMEjD2y+ix4LZnGWMEZyCZoZ5Wqc5bq+f8HeXQC1SWGlZAyy6GWEHae4tLhkEnvmGk3ITUbnG2dxdr9Q3T6CnPPRfDyLfpeyG7zLBMrZMXVyHSm7OdkBn5vROBXWNkrKZoJJycT3LLKIJqy6p5h0VjFtX20LukPX8EsTIqtbzEZRxjrOVlwf/CA0C5+WZtlJmqX4WCKosCwSvLeCM0Hd1YWuqCfd7HkrMTQ2zMDP+p3waP0zH8nWmuOsn26SZe222bOXvyeji2tNZGaYEiD0NmAuEdkao5Gr1HLxggBnpuiVZdMjrGosplN4OgaE79HHjToTYbU/Arr7lmsIiPefQNFCocJeT3AF1ukqsDs7mIbZ2H5p7lxe0qjUscKLYzsDcrDK1SdCmfOfhqikubxFvZkgOeG9IISQzn0ogEXlcf4ZAs9PeTJMz9LVN2k6cyhtWZUDglkhUHtCYzRDpbXYJyHjLtDSl3iKJv1kxNkOkakLt3Khxvg+HGOQX5YPMp2/ygjxSKmkYI0yVUT3Z3dW60yQmYOdd2BqaJ7+ne4p5hg9K+QdF/FMhysxc+Qe7MAdo1GZDaBqtN251mUaxA7jN1zuJ4g8BXt5BCx8yq1xgYHwTIHC88jxzuoJEE75+mIAd2d7xKUfToLl8k3l6kOryHf2Ca49Fm6Xg2rdLDymDPhJhNcskzx6sF1zoTncL2QLB8SGjXGgwyQLMszaA2TQU42HMNb4xxrTKZn45qRitjtH5CqhKbT4o7exzfef8mjj+Ne+zjGOu+Ht/oiLark4SX09Iig+TS9fo/s9v/EzQbYWUbRuIBlNsnLAdprYWgfI3dZsCvcHm2RJxptGRSm4ErvGnmRc0QfM1ynaixSaXgYhoU7ucPw4Pex/Dbbbc1+0qfpNNFoutMhjSwhz3KqVo1KbjPvrJCXORtCEAx7nPfneb3eopf2qBKyf3SbRMNadZN8LOmO7x/7lukO7s53MAe38bCwLl1AND/HOJ9SeqszZVT3HP18iBgMWGIOI7lKqgp66S2EvUH5thJOb6mfuEDDkuyUJWVRYpgGZVHOqmMKwWbDx9PlXf/Nn1Y+Crv/Ydy/VryHOPju7JfGJmn9IrGaYksb851ZcB+AREfc6m0DMBxFOGkVU1gE7S9QTnax6k8xyWP6dp1aWaMcZny6+jkG/oA9/4DpyTWsfIJjWfiVM+B0kKNjbG+emu3xTP05AqPFZJAzIX/g+6VKkPtfxx5dx6gtU9TWsLsHXDKXKAxIJ0Piw9+iJ6uIzpP03ID98R5ZmbMWrtGwWojMZhT3WM5H1MYHRJNXqX/uEvuDOoPtISdJn/biPJFxQKdaRU97yEQx7EfY+7chiYAIbe2Rn0rytMQSIzUgMAPikSLmB7tvPu7x1Cd9rPOWj0GIWRBO0YvJT9v6QXwMHVZIjQQHl37vfj+JyB3Sk31UnFLKnLx/yFJlkzf2Y4blOlZlHUMIlDtAFQWi0SSWEek45Zq+yZzZZi1OeOPgKlIanFv5EcbjBGVbHAyPMCd7JAdXqaUZ7cbTMLxDfuclmrdvUb/0FMVoQBbUUccFwrTRhWLeXsAMPRLtYDqbjIwKkaqTHO5iSouB38CZv0Qtq1M9zqFQWHZMfrhHY32BZDql01pmMIiYmDsMR1OW3CUC7yykI5S3QnEyudsHUmWYxy/NEn6b51kINihEhpf5dLtjlDbJIk2hCtph8D3fJyUFEongw0+8+qA8qmOdd/JOGx+P47vt+rD9aG/nINnlYDoLSEnjAt+s4hs+npyNM5QymY4zlFY0Qvu+a57oksk4xdQeq94Cc6wSDUui0+flsl/nyJMsJSs0RJO6MJgbvY63/z+QTNCdDWJVEreeZCRtKnmGeXgFq75B0b7MIB+zrNu0nQXi0EPHBnPRiGLwMpk06HkVYmHQTGLsaYY8uY5fO8/UmpC6qxj1dcaDm9j9KSfymL3wGE8GFDpnO9oiKRJWK2unypn31vA+bB6P8T98JBlu/wBdlpTCRg9G5LGDW1TpToaUpkNRf55RdIJ2m+RTE9DETEl0hF34hGYTMouKXWUUTagIlwWng7HzDQyt0KMp47DNWGU8XX+e2+Nb2MojShKGkwlm2j/1sfoEzefBX0OOdpGlAWlC6kqSokBNC4p8dk8UOiebKnwVsuhK3LLCj89/hfp4j0qsmL78H9nPIjrtS4jqZUSSwnf/C1gexdxzKMPDzPvIo/1ZR0zuUFiblMJiUo6QRo+pMWXsZJhmQsUwkaakiFP8qs8ZTzEZRrz11D9IdzmcHuKZHmeqZzGFfddee3mIaSxCHqGsdYrTe3+OFXIzwy5dTt72/ngU+KSPdT5sXtp9Bc/wcXbfBGDqLMMkfXBHMQs0m07Tmaz3J5A12eK/Tr7DXvhFltJ/xeC136JY+vzH3awH+KjeB+/H9h/z6PKBg83eXibzYXzQYLR/8A/+Af/23/5bfuVXfoWf+qmfAmB+fp7r16/ft1+3271bGnN+fp5ut/vA9suXL1Ov13Ech263y9mzswXFoigYDAZ0Oh9MFlnrh0vvfhx8VG0psTBr6+jBFvgLpMEGWhhQeZu0+9u+V2tInSrCXuOMGVA9+F0ociKVUgy3GZs+Va+F49QpR9tcdkNOLBu36HGy+zVGosKes0tttEMjOoJpiZCrGM0VyvI1tDDIom3q0wpO7UuYlQUopqjqBh09xku6MOlD7wY6zzgYXScWmq1xxmW5TFDWQMM5LAppIbwVUAbjk28yToeMK20mhcYQJmdqZ7lUewKlNbZw0HoWfGcdfRudDDHrG6S1C5ykXbrxCQCWsFn0lj/Sa/Io8Ik6NyeEcBk9PkSESxTSe+iAYmeyQ1bmpEWPmt3kUv1JJBKJcd+5OrwtUE3aGM0fYb7xDEE5oWbWMJMecrCLU+TonW9gNM5Q+CFOMcWLDuk6Fa72ryKFQWjWmeQT1k0XvywROsfqX0FVU4yTaySHbzKQDmLjab61+78o7Qrnai9i9g2WghGWFbN7/DVGpLTsKmXnCYxsDHrKtlllMNklciM2KmfJVIItXXJM0BAUBaKYUjoG5MnpOWoo0pmk/LtdXw2Zzrg9vkFSpqwEKzSs9n273D1ea6xJ9sDx72Y/j6p9/bDaJQTcGW0RpQkakPoOHN9EA1YzIq1dQGLiCpOKC8K1GEYZ5DHCFUg0q26Knyu0AqZHHKuEtMjwDJcqFoXbpgw2gFmZ6qkdYnttTgYvk9hNxLRL0ThPWc7KMsjD72CkJ2QLn0eHq8hsRCB8xOBNzKDN/7X1f+JIj0uNJ3gqfAZZjnH2v8Zgeki/LBCqpL7wBaruHE1/lfboGoyPUd4NKFIamYOutRlLzTdv/jHrlVVGRzvo5lkWigIzWCExK7OyHukxhl9HK0VZP0s0GpJWClzLw0gLvIm6FzCmNPlpeSA0WNkJqJzCmbsrwa0k3HZ6TJMx89UFOmPr3vHvcs3f6x75KGzl47g3Psrv/LA+O9MJ1wZXKXRJzalxpnLufX+uJR2YFSCmYjrY4zcxp4cU3jxZ9QxaGIzLMSfxrBzr/uSQC/VLZCrDES4CSSNssxFuMtn67xjjLulkH3v1SxR+i1yl2MKhtBsIs4YWPlTWCIa3OOlfYeQ3ef3kVaypxDV9DpIxm5ND1t0GB7nHoEwIF010ukMcH7Hk2JjdN8iFSd67SVjpUB6/jp6AOVenOBpQu3HM05+6gCSHWwN4ctbPHWuRZr2OO91HTI4pKmso6WJ2nsTa/wbSroBdg8kh2r8/2CxRCSBo2C0wKvTqc0zHu9jhHK18iplPKN3O+ypV/Rb78S7deDZeP1OTD5Ri+7jfBR/X92c6Y396gNaa/ekBdauFzcMz707yY7bH2wgEF6pr1IsU9BSn8wRZNqbi1NE4lNUzp+PYAg6voMsMoj7HWYXbk22C3GO+vUS883uk0TGjcZdovop9NGLRXsO2j5BRghZVNtiluuAw6W/TH6RYOmd9YY4WGZY6ANboGCGtmotZFkhhM6XkCX+Z8M7vc9B7jXF9lXF0ROAt49oWZnJMxfQpRIgVXiYJ1vHNAKUFd6a3GGdjNgyLVjRGUGCcvIaorKEeVkvoB+TjtruPmz/t5/8wSulS1i7d+8Nb/VNbQ/iHs/FIdQ2ZTzBPrgCasvUEhVnhZLLFOD7EEJLl4om39a3grNlAmRnSmaMULkfpAQfTAypugzPeArXtIWWZw7X/kwsrn6PSOsv/LFLmUUyFQMRjRNYnGtzGby5QtTNGg1vQOkuy9QaNjotxfIxntIjzjFv921TsCnWnzrDoE5oN5uwlzGKE1f8OGDZJ7fLdsnN5dR1TlQhAuU2EyimEZGe0i2t6ROkU1/C4M93iUvjkB7abR8nWPu62BHmCVzlLUbuA279JfPI6g7SPO9qiLl2kUuTeMnppHhDY4VnWpIOixKv76PolTGwqZpVxNmFQDJBCggzI3FlCpYMmPfwWIu3RG1yjV05R4QaH0yOWq4uUlLxZTlm1PVJdIKtLPOEtYY9v4h58G203KYd9Xlz+NHmjQtb9JsOjV/D8FlJILG2jgkWK09LaqY4YbX+N1mgLefI61ZUvQNwlr18mP52DoOEgPeRgOgv6PxtuIGyPYf8GdrhCReeMkj080yMqIqb5lHl/gYoMma86GJ0qV08jPN8KNFtbqLOUTyi+j/JPf9r4Qez+I71nTv0RAKJI6E+vk+5/C8MwaK78OIbZ/EAfNyxOSMqUml3DNV3iIiGwAkxVYKZHKLuB6qySAnUUVQr88Q70XsY2JXP+PE3Lp1z8PHbvFjhVDoyAnTSiPfcsVj5B1pfZH21zoTYrqWwKExMbsxgip/tot4kVHyB6r9N2mxxMjzCnJ/TLgpa7yEJ7mUl8zHi8i+20SQ7+iDeqc1SEpKkEaXyEMlose+u0nQ7h4AZy8hLJ4AYTNaKXzuFuXsJyJLemXazQ5IzjEc4/jV05h1YSXV2GdIwwHUqnebePXXxce+bj+jCv6cf9XH03HuW2veVj0O/4d/bL+2+3xMQTldkx79hWN1sw/yJSvIaUNgcyZ5jcYHN+iVsHOWmukBIia4m4WuGMM6IWnTB1W9jjLdzR76OHWzzltOiZLvP+OkX1HCYWXn2X/OQqdmUeeecPKOIBlteYlRlvC4ZHr9LNJwgGqPUN3DLGXXiCC0cvYxcZydqPkTsrjHTMm8OrlKoklwm7h9dQJ12ebz/Pajobp5TKxa4t4OBht18gEwHH6QGTvMcojjEwWPbW4S1dgbd1hEx66OnMjy/6N7ArG1jYd/vLxuNC7TJa6wd8wm8xLPpsT7awpMVm9Sy2eJii4aPDo2L3H5aNf1Bs6aABhaKX93hzeJ3A9Hi29RlsHDxR4WL9CTQltvDutiPT8WyuXb9EplICWUVo4645JTpif7zHguUgg5DR9RTXP6BM3qTEQIqC3PLp1tcZeW1sBNWdP6I57SGSiGp4BkeNMafHqFxQk/MYjRxHvYr0LKLxqxyd1OlZVeze62R738EJFskNk31syFKYvsyiv8D2cIhjeljM1rCG+YA8GRIUU4bSIKiE36t7PlQeFVuDR6st74WVHiGiI7TXvlsu0+hfQyUTRNRFrn6exG6jNdTNNmG9jsBAIUjtU/X703NVFFwfXCdXOa7pkqsMP7A5Z1bYiEbYmaC0KiB8+kkfp7pAaVhM84i2PcdJ1GOQ9/hu9yWW/TUuhJcxkZT+HIbKUOYxynCRZgYYEDSR6RAr7lFU1kBKqk4Vo5Cc9y8idYnqvkQ+uE1muSQHL3EStIlPchbnXkTsfg2jiJFFhhF3KYNVCqOK49UQoy1onKcUFoO8x+3xbQZFF4IpJ6LP6upZ5uM7iMkR9tlN6nd6OPH0bqA2QDc+QWnNNI+YFhGheS95QQmTtHbx3s5vjUExsPEe+h79JPBJsv0flOujayz5y1gnr6K8NtquPXS/e2uVn8xrCrBpz6GBl2yLBbuGfft/kC8+esFmb/GnyQ4f89584GCz//Sf/hM//dM/fVdl7Afhn//zf85v/uZv8k/+yT/hz/7ZP3v378888wy//uu/TpIkd7/nW9/6Fi+88MLd7d/61rfu7h/HMVeuXOHnf/7nkVLy9NNP861vfYvPfvazALz00kuYpsmlS29zIj/mLml4HlndRAsD/fCKx8AsECvZ+18cDW5iuiFzyz+KUmA6PqbVpFfbJPUm+NLCjbqEWDTSknbd5ejgdW4MX6fiLrHbOktYxPTGx6ymFSyr5MawRnju8xiTKwyHN7Fqi5hln7nwCWC2TCy2fhs9uoM1jtHtBXTvBG3b5NpAlQWlNZuQyuSAdP8bWNLByjKUVyPvXcNTJalKyLwOrjDIVErVqCHk27LTsyE6mpVpYLiNrJ3DkubMwSoElvnhSPw/5kNESrLm04j6ZdQD9dXvUbEq9Mo+pjBOs2bvv5aKkmk5xpbOLODlbTjCxzFnDjpp1bGsKiK+jXZCbG1hJ132iwRDGkx6b1JZ+izjfESa5xSq4KbKeLp1Dvvw6+hkgjj4r9Sqy0SGiWP7bJsZe9MdzMzl/MITrI0PEVd/n/qFi0iV0vPq5EJSAtppMi3BKBJss0K1jLFVgSHvKQ6YxQh5qqRmVecpmxcwAG255P5sgiLeoyTatBgzzWfZUN3kmObphOcxPzhag23MJj4CgaGKe9vK+zMzSn+B+ZXzyMGAI3MFrTQXFkJ8w0DEO2hVooJ5xskxBiZemSJ2fhdDSYzOZbJglZ1oi0E6wLNc5v1FjpFU209gemcpB9exui+j4xO020JO9siaT+FEOwSH36QT9UgNg9+bHBDaNQ6jA55rvIh59AbG+AgxvEWzc4mR6aG0orAbyNYFVD5CYyFHd1DV84jqbXByRqmFlJLELKk0atjRbThQ2OMUY+kzaKkQ+9+h0CXCdBkaBlujLQoGnER9OonLenWd2vDBfrWSA8TBS6A1duscaXgegFikjKaz5/pRfETHXoNEPfgBj3lkyVRGoUsAoiJCo+Fdxitvp2rUOFc7T0lJe7SPcfjH6MEdjPo61qpLFqziSAcpJEorKnaA1LNgz7cwhEkgQpIiZwRMbB/HdhhN7yC1wZnwLBUzRC9/AXSJLBPU4bcZT/Ypp/tYjU38PEXpAgOJRpPkU844Jf2qQe/wt0gbDZpzS2irRlFZBZXjNleYpBMMrXDzDOHO+sDsVDCu/wFkCaK9DsY91TEvOoLjq7P9VE5Wv0ytcgm13sLxXkGWGl1duq+PFAU3R9fJVYEhjjjfuMBNJLqyQqVIae7+LkIZWJUO2dyL7/tdUOh7zzalH99zb2EKE9dwiYsY13Ax32XsMs2nwEwlSY5voYddXDTNxjLTzgtoIyQT8p4zXxhoy4UyQ0lBv5y9xwWQFTG2zthPjzns32Sp8QWGb9wmGkq02gTfw7xxFctI6RhjtBlw5/CApQufQ8SvcJzEjG7/FmdqK/idp3Bv/TcA5qYNvLlnqURHxLokyyaouE8x/ywajd1/HT3cRZo2RvsC0p3HNmeBh7GeMEgHAHSVomWA0b2GCBYw+6+T1Z/4aC7CYx7zfnAqpHMvAqdjt+FVdDRbuJT2NrpxgSJoEhQLJNImdtt3w0alTjEOv02WDTHMW8jVH+coPqLUJcNsxMRrU/er5DvXkaogOrzCvFnlJ+wm2egWxvEfYyx+EaWHWK5LKW1GqkLZfo5+tIuz+ATHey9TNXzqqUE+GdCsL3JteI16VuM4OWLBWWGlssz84bdg5xuAwr1QEDeeAUBJj6zxJHbvFcTOH2O6VdT88yhdosqSOEspvRLXfFAx+jEfgPEBcu8bCKVxLUmelwyTLq5XQ5vnKCwfW0Dpz1NYbw/K1mxPb9NPB1jS4kL9EmjJarBO02nimC4O9+as9ug6skgQO39I5tbx4y49b46K3aBhdRChJNMRbyqo2AGWNFjNY4yTG4jhLhhHiPnnkEaAg4Ex7TJUJe5kj0CYoF3M+AS18DkUElBMkkOGts/y/FNUvAYqzxEH38ZY+cJdxbLibfOcXGuOK4tIt8URBXZ0C1UKFCVpMUucysqUJ+qfQmvNYj4hXayzczy+G2g2f+t1xBee/yFdvMd8FBT+MmZtgihSyvpZyoOvUUTHFACj29B8/8Fm03LMrdOyaZN8zLnwAkmZ4EkH6+CbkAwxTBu9/AWUnCWRWMJBDG+DLhCHryMb5zEwkYsvkC99Hq013clrJOWUAytA2AF120UlCSfZIYeTY1zT5Ux1Defg2+g8wRZXkOM9GG5je13k6v9GcXKdWBUUKmYQHdIvM5plzJyE1AmpSA/n6Js4StIIlrDtDqXhIY0KqnYWUb+J1eyir+9Su/Qsr129grPRpjJfY//qNcLnP0VaWWH11K+VBWtIbw6E+a5+scf8KcFbh9V5Too+dyZ7wGwOcnFxnav7I7JCMeevcqbTY7z1KgfTPZqVeZrJGLn/MsbiU7haU2ldwqycQwp3lhzZ+TymMLF718mdiMO4R9Wv03BzKKoY4yMUCmWY3BgPkJUKL4xuktz+H1gywNOK4vxfIVMphZrNbcfZCENISqUoKEGaCClRaUHqn0cur6GDWZk3W1gURUKmUyzjeyshKruKJUHkU8raKvohE1ih5bt6FHpJl0KVFKpkXIxoWY92sNmfdhpWC6tmUZLzau8VBkmfoRiyEfaYs2bKw5a432ZGZZ9bo1sAbIZnCI36A58blxG5LpFZihkNWOisouMRhVPHzAekjQ2maz+KKnoMbvwXqrU1DMvDEhY6mEdPD/Cv/V+oNCVY/zQD9xLj21ew6yHlwTdR8xcZda9gzz3FSXRM6NYo4jHTtS8QlXtY23+MsC3mVYG78CS+t4w8fcYH0iY7uUKRDGiEq8jg3AdKDnzMDw+p05mqqyoQoz2MlSqlESDyhNKoQLUCdgPe5ut8WJWZtyhRlKc+UqULSp1jCBd32kcoiVYpdrhOWYLtrjHRGbeHNxlnIy41nmC5ugwTzSgdMTAG5DrFi/uok1toKbFr6+jBDlQXKeZfQKYDOL4CgKkKjoMm3dN5cc84YXGyz/TgJYzhNtnKpykr80yyCVb7Eq8NXqOpU6xkl4Y3h2mdzi2FAdJAOW10MsYoY9IymW3SkpZRpRWuUC016vANHMdm6fi7qGwWaCRVhiynlEaVttviIDrENVz8x3PXP1Eorbg5uc6Lrc9ivvm/KMPNj7tJHylVw2PRrPOdeIs/M/cc1tZ/hx/5f3/czXrMY94X39cM9O/+3b9Lq9X6gb74xo0b/Oqv/io/93M/xwsvvMDx8b3ay5/5zGdYXFzkF3/xF/kbf+Nv8Nu//du8/PLLd1XT/uJf/Iv8xm/8Br/+67/OV77yFb761a+ysrJyN7jsL//lv8wv/dIvceHCBebm5vh7f+/v8Zf+0l/6wGU0/zTx3s4IzSDbJ5psYUqJTKfo+IgyTVGdTyPCOQzTwS1jJk7INO3R1BLD9PGNEEOYzFVWSIuC5WARGTismhUWdAdVdljsOJiewLGXkON9xmaIZRbMC0hUjFAZFSSxNLBcF3/+aczOKouVBlkUccasEmYeotPhKN4mjg4whcGy38LRBfXeTaZJj+XzP0nqNHAMl5pZx8q6iP6bYFfJa5corQqmHUA2RVfmUEgaVpsau+jBbfxSULTa79FXj/k4eC8bXvHXaTjNhwaTSaG4M92il/QxpcGF2mVs8XCVEW24iMY6wvVQ42O0zhmZLiOVUJQJF5b+N3r+Kh2vw/5klsVtGjZZ5Twi2kGf3MAyHGis0176LAEVttQxLcaY0mCj3qEyPcSYa+AUCbW5J0mEjZ57Gj3t0R1ep8hOaDU3WJru4x+8jGnXyS78BXJr5pgVRTIr2QmQDCjNkGLuRexoB3t0E6lLdHSIeb5DLlsIOQvoVOrU1VIN8aSBJU1yVVBz6g8GF1RDzIsXeSjVH0421SeZjdompDa2sDGEC4VClDlFuHHfflqYZM0nqTag34+47Cqaw29CNoX2BQqng5IudZmyN9mjhoFZzvL5xPQAFSwzzkakOuFO/xZnamc5F17AFi4Sg6JxCSEzciEwDA9h+VjJAcboFl6R0nHnOBYml1tPUJQ5L9bOYfSvYmRDVLBMI+sSR11Mbx5LzhyQhdPEsmsY0QFSOFB0yS9+GcsokJM7nLeWEaaFzEq60W1Cfx60QuQROBZv5Z9oSkCB55GbBeQKKZtkQQt7qYHWEl25J68r8vhe5HB6TxLf9Zv4G+dJ85hWMIcp5u7t9262+tjGHxkCo0rH7zDJxiz4S/AB1Y4C49RO9M5pucISrUveqofmCI+Lb8tkfRhCS1orX6F3/EcIYXJLl9hlgiM8psUERzp00yMsw2ZOVjHNgIpdJbUdNqRBfvwKTVzOBx0qox08dwlxZokg2SfPayREiKXnUIWC6hJFfY3CbmGOXqWIvs6k4lL/qZ/FLxKE6GIce5AY4IVE6wtoFBJ5f0rRaYCXRCLtefRyk0KXd8uECzRClxRCo+7edxqpJaEdMkgHVKXEeCtOLBmdfv776/9Fb2m2GGHYhGbjvQ/4U4LE4Gx4jqiY4psB8l1KlLbcNtN8gilNfA3QRSBwZYA06kgU6q2EiTLGirYhaKOqC+yUE1xR4JcRZ2pnaWQTJmVGQwicSz/JSWyz8VN/nkZRUBolsdvBOaohpEaaFTrSYOj7mHNLRL0uveQ6FGPyIqZ0ljClAVEPa7JLMP9phNui9NoY8y9AaxM/WGbOX0ANX0JKE2N4Ax3tY9XPks19Gi1MbDlzBkZFhGHXmLYCRDHENipYo31k/dJpUMNjHvPxcfexat1zXEcmRN1v4AyukWoDf+l5bPNtGbZKMUxPOImPkdKiU05pOA0mSQ9hmEhpkXeex857lG/+V9xsiOk1CCdHRFaVWs1FVFuMvD/HnD1GqxGvjnYw2vOcCf4st8b7WLUaVhpjBav49XUqlmLRX0AKg2qe0J68gpUcI8oU/VbAb3p/iRArH2D1XkdLmyKVWEXMerjJMO3zpB1gFwVW0HmccPIDkKUDknKCJdzZogpQcxqcVBdJ/EUqTocSQSHv2ZfWml5xxGGyj2cG5GVOVs4W1i1V0BncQgBl4zy5UZ2NbUY7mJU1zOXPIwVoLMJwldBaxMCkbrSo2y2SMkHpgv3pHnPymOpkFx0uI0wHNffs3TGCG55hRQssQwIOAo3Rex2rSFCdp8Fp4S59Btm/hqFK4tEubilQ3jzidPELYM5dQGuFIU1qVh0BbE1vMc2ndJNjArtCaNXvlpN2TY+35gJieZmNL4Lv1sjzkqV8gvjC84i1+9VZH/PJQkmbrPn03d9rlSXy/k0c08Z2W5TvcuwDn8W9ZAal9axspmEhVTabLwMU2SwR5NS2tdZQWYTBFsIJUYYD5SzIZVpOiMuItMwY52OWKsuseAs4yW2kEOxnYzKmDJIujppyLtnHlQ6izNDxEOXPIRtrZLVNLNOjmUWIYBlRJjSFxWKtoGbXiSvL1FTBRlFgZhGOUpTi2wCIhU9T2A3i9f8bvrUMc/1ZwJtRoRp4OFWTzJtHuFUq5v3zlrfO8TGPMG/5GASYoYfX30GkQ5Q/T/EhqxIp6SKlTScfIsoM32/hmZKLiyE7/ZiNlo+fTemXOU23TUNaWE4NKW3cLCNd+jTBwpdR9y0dGcj2Z6F2ntHR10EVjJ0WtnuMrXxE2KDZ3KSHzYoBR5MDLMdAqxItNVraSAoq0qXhNpjkEy5UL7MnXZz2GdblJr67BcmQvLHJtXxIkm+zkDu0rDbB+DrNwStU7Dnc+nkUJYXOcU79t28l0IsyQxs2QkiE/f5Lgb+d0KkxysYYQuK/reTzY96Dd9i4OYrvScx8pH40QcWYjcXn/DmmxZTAqODL7x14EuVTDGEgheA43Wcix7Sc9n1rBlUzpGpXSCsFS7UzVMuAo6JNKM5gyS9SOBWC0MK4dYuW3YYkgeUXEe4B2gqQ3hymF6CJkYffor7ZQCxtkuuUoLGMMdln1W9xZLo06ucZjLYxO0sEwQpzXo3Y2EdrxXExRYcm1UqILKcY4zu40sA1qxS+h6tdlErBeBxs9kiiBUjBbNgi7ipNl43zGIAwJHq8g92/juo8Te68e3UuC5u16hqDtE/dbmBIiXLSWYBwdwuEIA/Pkdsthtke+fQWjmnPSm3mIxbcBcbZCEsaXFYF1cOXMJwKIjtB5BO036SoncXMhtiDKyhvjlJAqiLi7Iipa2EIgVY5rnSxs5iB6WE2NvBqG0yWPo0bnxAZAb3kmNxrUuiEcWUNlXU5YzdnamjxGMoCygKhUhpOm2kxxbUc7MJDrShWGmdJ7IJ2Oca2PQrvMmJ5EXHwdUgnGNV5FtrP0LDbmMJ8V//aYz557EW7JGXMslnHmGyTL33h427SR85ZZ55vRbeI516k9u3/AzndRwWLH3ezHvOY9+RjS3f6rd/6Lcqy5Nd+7df4tV/7tfu2Xb16lV/91V/l7/ydv8Nf+At/gfX1db761a+ytDRTYlhZWeGf/bN/xj/8h/+Qr371qzz33HN89atfveug+pmf+Rl2d3f5pV/6JbIs4yd/8if5hV/4hR/6Of5JYju5zfXeFZaDFvP9W/hOG1eVYDkz57W3SOfoFQ7Gd4jKq5hLLxJZIQ3DR/VvsqkVqRWSrP8oqnKO4+SAQyNgYDhsVM4wrw2kFORqlePpbcoyYamyTlROeHP4JhLJhfoaa1YN4TfRg21Su8RWYzbOfRElLGKdIAQcDU1qnScgj0ka5zDSKX64iReuos323TIgQoDovjELSogGmG6L3FukWPwcskxmcrOAoXKcURe0A6M9jNo68HC5zsc8ukgMqu/IUhJaYfdegegY1zaQdp1ClbOSlMaDwWZSpbjdb8PW76Iri+j6OqLzLMPkJsXSp2kbLn7rRRacWTBEpVYlLmNCs860HNH1agSds1TtGnrxSzhmSAHMZQc8F87jmjYVdxUfRdCuEBcGevmLdAyfEpMdSm6e9EiBFal4anSATqfoNMEc3yE/zQIu7CZWbQUR91DNC7MMxLQLh68iizEyPiavX0AUR8jlTYzuK5BGyM4lstMysQ5wsX6ZQhe44sFAXRVUIPj+nDaPAcdwaFmzxTsF9zncH4YUsNH0sKMddDQr98dgG720Sq4z+tEQX/rEQqKtCFEqdGUJicGcP8e3u9/ENmzSIiNXBa5hIHRJOXiVa7038B0Xv7ZK6Faxt/+IUpqYhoFf22S5fo56McY/uUJw43dQ4RoKA1WpMhjZjLBpJSOMMqEwLZR0KZZ+BPvg6+RZDNEhcmEBz1vnQmOV3XSL7xx/m5pTp9o+SykLRLWO8lrkwsSefwqZ9NHBAp7ZZLGtSHVCJR1iCYsFDGT/dYRbI/efvdtHRbCIFZ+gy5SyfuZe3/k1zq1+jpxZWcT3G7jw2MYfHQSCZXcN4f1g8sy6ugTjm8jWGVTrCXLvnsKXIzwc492TEoS7RLD8Z+mOb1MnxhQWaEnNrrMX79FPekghcaqrNBY/Qyu/ROL4tLuvMvY6mIc38MyAYHATakNUR1LMn2eZY7QQmMkQaTXJkxHKDNkr+7ye9DnXOkMWDSj8AeOoyzQb0Wq4VOrnOawusFV2qU4TNvyz5MEKtsrRqqQI12ftFrN+U8KC00xXoUvsk5fR0QlWfZ3N6ibDbEBoh9jCZc3fYMFPsTGQykbEJ+jmuXdVwH0njvBY8da/jyv1Jx8T+z5p/+9FIKtcqj01K3OnCwzhAJoiWME+eRkxPYb6OnllBXfrv6L7t6F1gbx9iWOlKTWse2f5VPsZ+q/8R6ZpxFA6GH6Hy+ufphH36e78PgfJPtpbxbv4NGvawLBrIBzOmA6F06IfNimcCpXKAk5wBlHEYPqUsos0PbQwkNEhVW8R0TyHVz3DuIi40b/BguezKmaBjaVdQ8cjpJpl8JoYnA/PkuqCTKXcHN2ipjROfszCwo88DjR7zCNF5q9gLTqUZLya7GIcfB2SAU82P4UrbLK32as2XLL2BYyhQ+m1maDYyBKOu68QGQ47qmQjvIBhtWD506TJiLEqqM09h2O9iekvkNfPsikEILg6eoWVzEFN9qi66zyz+L/Tz45QCAynQ0MLmkIQWjX62QmdkyvQu40/2EGsfg7mnwRpkLWevNtGIUCcXIGkD9Me5voXSKwqFWHREDHiZJY0IwpI5z79w+7uPxHkZLyZj9FC44uUZuezoAocDDpuE61i7ONXIR1jN8+TVWbvzEhN2B7vkJYZ02LKpfplvNOFbnO6i4yOkL2rGL2r6DM/Q2GG6NoaxvAmVtSjpCQIHfbSFN/KsXEwhMnlykVWypzb3Vepe5ruYIdKdRmhSrLVL5O/LWAybzyJUV0nN1zM5BBjdANlh+g8RYy22K3E7KmS+XCT8fFVqpUVKDLE3BN3S20C2MJh1b+Xgd6w2pihyZ3xHXwzptQ5q8EqlnRITufNd0tbrZ9DbJzjQsPluBdTfIAxyGM+Odi1p1h1OggkuTP3gY6tGFVWq2skRUTL7VDqkkyn2NLBbF9EDG5BME9p3R/gkNUvYgTLKFEipkcUls2V5Jg02sMwQSvJvLdEx5mjnUaEWcRoHONamr4oOYqPuGiMmAyvE2QpnPkJSiuAZIzqPMdGNKac9pDVWfnBTZ0i+q9RTacY3ZssdWKC9kUOdY6ID1l2KwitQSlkOgS7gRYWxfJnsJehqVNW59sUKmetuoEtbBTqgSTKD4JAc5pm8n1/xmM+OG/5GIQAy8+Jj3ZRaESeo4OzH/r3NbMYf3KC0grf7pG7G3im5HzHBwSFO8fc6heJpgfYtXXUeA/lddDhGrp6/qHKOiWaq+khOwZMdc7TboDTvoARj6nVlvAaT9AUEq0Vu+k2vXRK4/kQkWfkrU9h9q5gTE+4UF8nrT/NG4MrWDJEI5BeiRqOwBHk6U3yxhq6LDmKDljyBfGd/4WpJhTWCN16gjfzY+wiYmGyR11WKeeenantp0N0nlECIu5CZeMD913LmiNoVDAwH1DEesz35j4bb1fR3fEPNWkhVhOKQtFx51kKFu8GoD0UA3amW1SdCkZu4sqIuIg4V714t80mNmcrF9BVjdASO95l5eQ6wvTJ208jTZ+5VoX+uEvRfQ3phYjhAZnwoQAdrOBsfgV9+7dI3DZuPmWh1sFIhhhzTzEd7VApC6pWB7X8HO7CFGUGSGlzZ3obvfAU0XibxdomcfclDDXGdKqo0RFKGnjVJfJkQhHOUQgLrXOkEO+qivWYHz5K2uj55xHxMdptoU59j4VVm4kDjG/B6A0A5GgbOu8ebAazksl1cyYGIwS0G1W65RjlLqOFQWn4pMR8t/sdkOBYNlvjm8y7S/hhwIvNz2GmBxj73wWdILIJwvLRaErDwFAxYnADBteRwRzTcJHtHPbKMd60y4ph4qUTamYfq3mR9dEtSstH+2s03TlKXAzDJLAr9JITMqfGRAEqRukSIUxoXZipzfodSquGjeRs9QIAugrlco7AINi8gEhHJE4TZXiYeR+5c3223/QE0Syx5cNFIx7zyebG+BoCwcrkCICyduY9jvjkc8FZ5PenV3mlscgXENhb/5Pkib/ycTfrMY95T76vkcfBwQFpmj5021sBYe/Fz/3cz/FzP/dz33P7+vo6/+bf/Jvvuf1LX/oSX/rSl77vz3/M+6ekwJncYbH7Kk64BMECvtWB6Qi98llKw0cLG1tKTMMApSmEBcEax/3XSHuvIId32Fx8CkvZRMJhkI4oVUlWZqQqZlyMGWcjlrw25yublJiAIJ6+yVx0hKdTetMDxMJnsCtrxIffIs5GON4cAYphMavpLRDMBx16QLVWw7TnKI0I6uegSNHh5r1SQxqEU0GnYxASbcyyAJW0UfLeRFJLC+HV0dMuwvYp32Mx+jGfHIx8iB7NJOWbxaykjWVW8I2HK9sYaQ+djBFaIab76HCNiZRkZc6xKikth1UjuKu6Uy1yakkf7JK8/wrHx9/hoHEWs7nJxbc54Tv2Ak2rjRQGAkHaeoZK+DzRKCM/eYmofxUjXEUFDaZOyHY+hviQzeo88dFL+JUFlFNlmHcJrTqGNGelRcWDgRlamiAlAoG2PGQ6QEeD2cbBLYS/fN+k2nzsVPmhIFAIlaGl/S4OX4GyQqRhQFkivObsOQYECILeVWQ+Raz/OJFdYzvuYka3WPJWebL5NMfRMa7h4ZxmPBvFmCg6IslG5FJwOz9iaVpSifeZd9v0tGLfMLDTHueKHJEWyKSLFJBVNxm4TUb1s6jxHknQwjbvZXuWwkbZVUgmp8/X2XNToejFfQKrwjAdIBoXUe1VRlf/f2S3/gNRZYWe02azfhZHeEhm9wfAigNQkt36/5AUCUGZYIR9lDuHUc4y19O5Fx9q94YwMR47Wz7x/KBOSpFNyZUNZhuyDKS8l2X7PnGlz8XarLRfSYFAIDGQgCkknckusn+VUbhGv7JEf7TFvONiRyZmuIjtthAcYuRjipPXGCZdjsNlHDNgfdqDaABOhcyQTMfHNN0m453fJdMlOuljWw5BEZG6TcTSZ7gzvI1GM0rH5H6GFN7dErIAsZqyF+3iGA6L3vLd+8DIR+jxATkp6cnLeJWfovK2wDApDFxmWcBZ86mH3leP+eEgThfXtbDIqjPHipkPYLQ7M9/+LSzThqiHysck/TfIW2dYrCxwHB1Tdxv4tk9cWUaPdmnYLWqNJ3FlA61PmBZTpvkUkcccF2NGdgOdj9gIN/FlhUG8zVQJ2hs/TSibCASZiNhnQu5U8ClpqinW4CoaSSVPccLz3E5OKMm4mfaxy4J5L8QoI8rmBsrwMYsRxtFLoErsuU/RN0xirSlbl2jaHqn/PZQlH/OYjw1B7s6RkzEcvk61uohTJGSWg+m0745FhC4xjl6iVk6ZhhtkdsCSWUUMXyY5nQPb1RXiMqbittnvJhzlY5J8hJUfM+dWcfMB9WLAic5RWjFvOkwGW1jSwh7ukuVDzPEORus817ITJtmEmlVnvXKGFX8dJyuQvT1EXlDGU7L1n0IZ/gPPcSEMinATUVlB1S++rfTO21Uy9eN3wPdJVqZMUUzr5zANi6rTAi3QKHaiLUS0Rzh4k5bdQQ5uIKobd0t9CQSBWUGJgriM2Y9vMW8ESKnIJndw40NsXWBMtinqT5JVz2JbASrP6KVHpIbBcbLPNDtiJbxIw5pDpz2yZIDjhIhkiG95lMoAt0Fh1e6/7EJSnAboZP4q2vAQybdAK0o3ZJz2WB0fYuZjloMOSvvki2fJ3OX37BdP+kzLMUfTA87WzxKas3eLL+9P8hAo7P7r0B/g0CCrX/5AQe+P+WSgkRTu95etL5C0rA5YMC4HvDT4JnGRsB6ssxGcQ1ZW6WddyuyIutW+W7pcc8++qTUYFX3SpAeAUpqqE5CUEZ40keSApNSaSKXEKmPRX8CMR0h9qkqYRmSrP4FCIFXO+OC/kCUn+Ht/QGX1xxHtp4mcKuloG6kFQmuy9ITdbIzht7CrCyzkU6QuKR6SjGAJhwvhJZTWd8eFPwhGOcE4fAmhMtTcp8jtx9UbPh7E6X/vrRydqph+1sM1XOrW+680IwDv9NkqHtgyuxdE+CRB9QmS3tc5Gd7Gra0RNJ5G8nCFpFTFWKMt2offYdFvUe18FjX3BKjkNIBCoDXk5YTm9AjL9NCLP0FaxozSA6KjbxLaTYLBHczKEp5lMCkzXOmhDWfmP9IFY6m5NbqJLW2ebD0NyQA3mGevd4C0QmzDIY6HVOMuw/EONX8TOdmBZoPSb2M4FShSVHXlfffXO3HF43JsnzQmxYS0zBD8/9n7jyfJsiw/E/zuvY8/5cQ4ce5BMyIrIyszi6GQQAPowqAFC2AxLZBpkQYWs5gRrLGECGT+AAhWI+hZzGxmpGUWQGHQhWlUD9BV6KrKrGSRwZ0T46qm9Onj985Czc3dnIV7ZkQF028TFmZKnqu+d9+55/zO70jSIoNnpLSFgHEyYdlfRUiI8pM4HoFGMyoGSKGoqfr8t0bMGzUm91Cj65CMUY5L3Hqbw+l9JpO71GyfoHYFObhGkQ0Y2z6FycmWvjsXzI/uU3OrkAN5jlEWTq5JVcFEaBwhsOzmyapgGGUjCqvKuLpOOzqkpjxkGqPEia+nLsmCNW6FOYezQ/TwxyQ6w8HhfO0iS87CCefLRO60wHn6qHDjVBFCgtEYr/HUxyRmxm50H0c5rPobz8xxF4+4nk7yMaETcjQ74g2/gSsCcmkzzaZspDHW6BZicpeisoGxAwph0S8iZtkEr7XEUtxBDe5h/JzjyS6H7YscTHfYUgFBWhBqySS6T2UY4RuBdFqUg1tIfw1XehxnPWbZjKpTYdlfYZQO2HAq2EajxXwEuKhsnR3QcPJzLz9gb7qHZ3mcr1zECh7+u0qrhqquzGu1jc0zddwFXy+ujz9m2Vsh7L2HDlYwztd/0sySVaehAv4y3+f7zVdw7vzRQmy24CvBr1R5/Qf/4B888TtjDEIIPvzww1/7oBZ88UiTI3RKqUIsFN5ohygZUpQpndp5hBbg1ShUFXOSsBm1zjPVEaW9jRssE6gKN8oE3/JRpiRLJ6hyil0ktLwWR/EhQsJBvsfedJdVYRPd/zMa4SZF+wJFGeH3PkbPDslHt6B9maOdv6B5PqSUYFNQVJpkwDgfY4zBYMBIXmu8dZqoLVWIWfsdBAXlY5vlvPU6VtDGivuU4ztQFxR248xjDJK8+zaqPqKwK5hnKOXlvB/tdCzXIiH/5UdbPsr2MHlCGG5yqf4G+jnj2YxdQZgU2ToP4RJl522G+YRe3KNqVQntKlE5ISkTGpaPc/ATRJFiZT0Cv0mSTbCOPyGvnSMxM3rJEZ7l0ba7OBhEOaFUVYyQ4FaI82sMD3/K3nSHc/mE7u1d3tYJF1feQlQvcDA5oHb+h4zCFrfSIaRDOn506iTz6DmYO22cpdfQ2RTjfx+jCwq3g9Q5Ullzy2K/89TztjAF/ewAISRtp7sQ7XzGzB323sVMD6GyQt5+45mCs8KuY63/FqJMyZ3myfMVXamJk2OaXhszvMONWoe4mCGNhW+FrHtbdNwlbBzUyZqtVUDo1GlWN7htpvTjHsN4wreWXiUTNn00U11Cckzmd/GLMSIegt9CKYPlbzCspjQqK4R5jj25TV49/7AIFK7g6Bml3yE7OVYpJA23gTaGrco2XWeFwfEnHB29xzA7pplN0SvfJyom+LaDfsz+upf3KCyLYtpHVH18O8RODhD7vwAMcuUtcm8uTot1xCA7xlc+TXuRQF8A2qmfiDULRPD09e55CDSynKGlh3lEwCgErAbrNDDI3i8ZJAOY9emv5AR+mz/rX+eNlbcItU9z2sNqDKFMMZbHeHgL6YQcaEO7+zphnqEtH+/4Y5rHv0A5IdWl1+HwAzxpoZRHnNxFCYEuYppug+N0MHckk94T4rn92S6TbMKECRUrpFvkiHSICTto22VveAsqS4ynd7lUu/pMy/lZOWVaTKlYVXy5GCPyRaDKGUZItPTm8YsTYLIZwquj7QZFZYNZOSFpbHO3yLhYxKznBVglUkhk+x3Wwk1iZRhojV/0qAdbeMtv0c022bEcqk4FV5f4s0NKU2C8DvGd/0BpCiZrv0m90UIAnyS3GQR17DSl2TzH8tHPkTf/Z4wusV/5++QyoO23+Xj0AX58xGi8h1fdohFsUbTfwBiBnB1g0pOk/nSHSutNzlXPkeqUltM+jacXLPg8MWj6+RFJkdB2Oy+0vtk4vN56k1vjm3itVzHBeVQ+Rh69P79PBA2KNMIBzuMwC8/TT3v4doFjORghkV6T0KqS1epUNiao44+Y5RFJOkAfXicyGjcZsF/dpjAlG0GXc81L2MN7aD3mo8Pr9KMdatN7RBu/w8HsCDt0iYoJjt0hb38LL5tgigzttdAn46UE5qSEpuYNC46HPP4AKqukzsNxx4W3hN19DfKIorbFw2L4gpfBlwF1u85s2qPjd04bkjKTcpwMqEiXmSlpUCKC7mn+IlRVztXO0c8OScqMj/ofcDEbI+Ixym/SqS8THfwEIzxk/nB0fOat4Cy/RRDvMFKC6tEvqaYxZTxCbf1d+tkeavAJdamorf8WVVlHJYdzAVzSAyFORGZNJuWAYTaibtepWU1yt4O18QPQc5fKzuiXJJMdbMtHBxXK1d+mfNERfqYgFBU2w/NkhaYwGbZw0Wj62SGFLuh4S3hlBqP7UHVhcg9Z3aZcjDJb8Ax2Z/c5jA4pTUmgAtbDLeJsxp3JXQCyIGfN2wQg0mOO02MqVoWm3aFqhTS8OtMsYqOywTAb4Oc5evffYqJD6JyHYIXI6tDIR4S2T6f9DhU8jLCRbgU1vYeubFFKFyFL6kkP2dgiLWdko4/5xA7YWn+HIp0SWDVEZRO19j3KbIJuv44+3oNyhtz7EWr7b1GqsyKXeZPZ02Mjg+Y4P2KUD6moKm23i3qGUAhARfuQTjCcOKh0FnvlL4SgiVn+FqQjymD1mTkgIeBudOdUDHO57hA+o0H2cXJ/DbuTQZlSVM+OIJ5PhzEYA9JEDA/epdA5zvA6tuVC9QqHokQiadgtrDLGSAtPeNRmfaZlgZNMaGsDlMh8Sm5S+kWEY7sUhz8n7n2ERHJ+qU8a9UlESU0I8skt7NV3yO79CW66Q17tENsVtPMKeu03MfmYo3zAkk7RpqRuNdBmxnGwRN37HmO3S2oEoR2gdY2G0wAEuHMXq1JV0Gu/hTAGLRb5y28SFauKLW200TQeiW1hfs4/iLWMgYbbYJbPcLBZb6yjNdSdBjeja+xNdwmtCudrF07do4wBpSyYHICUmMk+ZStnOLhJMd1FzXpUDt9F1Oeu8XFwmTvT+1yuX6Gy8ns43Rky2kd88ocYqTDnfo+0eYGx0UwO3sWv3EFrQ6W6iRNcZSNcYXd2wLZ3jnXfQO8awnbQ4RoiFBjlEfsdjocfEJcRUTklKVJc6VKdVVlyV05jzwVfTqZ6zDQb0Taaysq3KKVH4TQAsNM+MjlCex1yt8N+vMs4m8f9gR1Q6JK8zOh6y7ji6TF4TdisWU3Wa1VW+teYpBPc2THVC38XsfMzijJH1beR9S3S6kVkdkw0yLhVJAxmh/z19gU6VkBpVwkch6pT41IzpO3UySf73E8HeFEPt0xwDn+JXdtGX/i7DLMjDpMjbk6uE9oh2sCqv8n2bIDZ+wjc+xQr353nVg3IMsYa3QAhKOqXMMrjaHZAaUqiPGJWTqlZD69nIxRZ521EK18Izb7mXBt/xGa4jX3j/0nZuPzpT/gaIITgirvGj6ObJMu/QXDj30CZL8YkL/jS89IR9x//8R9/Hsex4EuE1AnW/o8hm2E1z5HWr1KtX6AbHaDskGn3bRreOqVVORWaAUykzUEwt73v6BJjoNm4xFSX1MINZDqiuHcNJxyxUXuNitVkPxvwcfQhJQUrRYkiR2cDkjt/xFQo6pNdWu1vk+ZT9rVEejVkPCEeDUjymIo6wLEGtNCMp2OUX6Fm1083DzAXHNzrf4xKM7bddZzysUKqpylGe/N/ezZFrP/OaQFaRlOYjAEoAThGCMhnPtLYlMG8Q8xODpC99yiUxZ1KhwjYCs8tCrJfcrT0yFe/jyoiCqd+KjR78L2LJIF4dvp4JUcwPUQLMGGVwm5QjVLcpGAwOyZo1bm3/wFeXDLzAi5PjrFm9xHxEX6ly2VvgyhoIcN17k3vEOUzBIJ2kOLf/V/R0x5i8wccd97g3aObxNkM6djEOsVJjsmTEatOkxUCStngoPef6BUT3FkFr/ttEiNIy+Tp7gNCkIVb8NgpqZWPWv8tRJlROk+3F+9nB+xF81E6siLpOMsv9TkbDCU59rNayr7hqDLCTPbnX9pkD9m4+NxCSqEqoB52/k/LEcdlgSsUUR5R2IpstsduMmajuo2jbAQSTwRnzu2smHLPDMkcG6kCivF9xkVMsryKqF2h1IeQjgjtkNxfIWhfREcH6HgEdXBVwNXGq1j3/xMqzyEaYTm1eTEq6iPv/m+Y/gcIk+Nd+ntkYu58ulXrstRcwRYOCovEDpCWj1u6iKCDIyTt4Q3s+JeY5vlTJx8ArTX9ygZh0CUO13FUiJrcBTNfoUV8DN4KBsOdyW2SMkEg8BreaUfvgm8uhV2br3c6p7Rffhy2PfgARjsor0ax9B20dMhNxt3pLfKy4Hy4huuvMEhGVKsr0P8I1wpYD1popWA2QA/vkg92URQwGdNobLEfF7RscHpTSg0qLJDju1SMIY8HyMZFLOlTRBnObEIRO6SjIyLxY7bMFhtLbUbVCh8Nf0nFrrLubyHFPNZ5MBJaIAh0hjh4F4xBTg9IV3+D1A+IpENRppSUZ8Rmo+KYpEyoOXVujm+Q6wJb2rxSf+1UtLrgrwYn3oHD90FK9Mo7FHaDfPV7c4c8p44WDmrz9xi0N7lbTPAlqMN3MdpBTA9gaRUjHPBWuDP5Jff338eeZXyn+S20cRjEhjXbpRkpounPKOMBtdoKdtDk4OgTjC6p2zWE+wqpY3APfok7vEZWXUV5DdTgPmWwjCgztNekFBZdt8s03MAd3kUdfYCdjJFXH4r6jVM76d414DYA8VJODQsWfBZE5YT7k/sAzIqIq7XXXkiI3LFXaLRbJ96WFmpyF9n7JeQz5Pp3QCrQGuPWOEz2OUwO2c8jthrnaFe3WQ0vYYxAmJzm8R3E3T8ntCtw7rcZZDm+kah4BuIYmZXowsONBAxzZsWYSjZlOJ7gVS9QmaVEWYGqSXxrLk7Q0idZ+2uIPOJIzEjSHXQxJTj+iDYeTvdbFN4KenKE9lagMFjFdN5xz7zZKqtsY4zhMNulP71J2++wZK+eFKcXvAhSKK40r9LUKwjz8P5qMxf3jrMJ4ebvIu02uX22IFq3WiihuDO9hScVMuoRUyJmM/pqBa99ngv1q0+OAD9K8O/N2FgJOLp3mzKeEfQmuLMawfBPyOI9vPoGjhGUbhtx9CHoAuv4I3KviSgNcvkNbiU9tNEMkgGvNkJs4ZwZj7kUXsDUd1FliXBbLyw086Y3ofcB20qwV1nD95rzseTAKD9mZ7ozdxUxmg1vDdwqkIFbQ3/G43FiHTHOR1Ss6gsLNxZ8cTh3rmPu3n3q38T5c7hNl07Q4TgZ0PW7OMIjYnr6GG00AEZo7kxuk5cFYzmkJfdxhwdcDdskrdeQ0mU/2qeSjjDRAUU6JctmGN9FqIAGiuVwGWEvE5/7A5LBLxjs/pjQuUOrm2LCdexshpGCcufPMc3LmPN/jULn7AQrbNYC3GCTQIVcWemgjaaqQWQfI3ofgHSwG+cpW2+98GczyHu8N3iX4/iY9comCPFcRxvj1k9jMOM1n/m4BZ8/ub+KeSFnvxcTfD/IvSljz4U1Qp7Jpzwg0mPuTu7iWg5bwTls4VOtrpLOjvCGtxB2h8lkj6PGBRJdEtiHuP37CKWQK++w0nyTtqpiWyHaaePc/hPMzjWKmsKeDcktH6vRRR4dYlVrEPeQwsZK+uTZGJwqZnQf4zQYTHepWpL72Zhho4/trGPsBkEqGMd7hHYFdzJD7x3hVpbZSzLSUcTq7JjV3KJcuoB17hVyU2CcpUc+C7XQ2XwD8WXIq43X0Giskxy0QbOX7DBMBywFy3TseU57yVmh1qxjCev0sQfpDvvRLkfxIfiQ6xx4WCfIZRs7OIfRJUZXkb0e2lV4lg+TXWR1DT05IPWbpNMpMlZY+T7V3k0Y3EGFDqZ6GZSknKZMOxcY3/335PkY+/5tDivL2NLl9ea3WR6NWGqdY+Z3yEtwwgvI0UeU+S1E0CZdvojE0HKbFCbDtwMm+QgQ1Lz6Qmj2JcUqxmhhkymLW+ObtOMjjnof41bPoVa+BwikToj3/lf60R6+W6d+/u+fTCkZYUnFUXrALI9RxqYwBeeeMobZygY4Bz/lgk5R7fMI1aDi1xCOR2HVIWjBZB8tPPLKhXlTo7fGrD7hoPcunnLZC5YJm++gypjQrnGJktzkXBt+glQWhV/hvFdD/fj/iipKpFpC3jogqxyxO/4E27fBy/E7a3jChsl8FCLpFJVP0e58/2BNbsPo3vxn5ZLVLtHwWvTjHo6y8dWTLpMGgVkIzb7WjLIhR+khP6i9hoyPSM/9wRd9SH9lvOat86PZdd5tv8ZvfTTF3vsz8o3f+6IPa8GC5/LSlaL19U+3xV/w1UalI0hPkjLjHUT9KqL9DhU3YFBmNIMlcuus7WtOhi0dml4DYwxddwmpM5b7t2gf3sfWEjUakk4iREMjR4LQSbEaFapBlfeP3yO0KnRsh1In9PKIXjZBVJaxam3U6j8kKGIKp4o/KQnjkEIrrLRL9v6H+MDVwMY6vw6PCbz6aY9k3KfcuU+/OqE7PnvaW1fXeNCtLazHEpiTMcXHHz/xGRU1H7O2BSdiMzm6jckzJrM9ECWxU6ef9tjwF2KzLzta+SdW749w8r2LwTHlzs7pr4tLNbTqoW0L1RoiMFQmJd8dLTH1Olhjye2ju+g0ZqKhXL2Kle1RinVMP6W5uklQfxNprzBO5iLGTjHDu/+nyKP3kGGHsv8Bo/oGiUwYZzOi6irNygaJLqgUf8GwKKjUt+iXU7TU5DrHxcZzfBxjs/rIGMwXpVQhPK9L/NcoKpUU3JneZJpHrFZW6LBI5D9OqXyU38TMjhFhGy1ffFTvpBxwf3aXRGiaq9+lbrnkR+/RjPap1dZpuzWa8YQy8NHSO3Nu9/2Ye9NrHE0OCV9/nUYpWCk96tkAa2PK9vJ5Uj+hIOej4QesxT1Wqss4RYmuzs8zKSyUFUA+mo87kCdOT9EUc3ifeHiHiUko7f+CE34fmeTE20u4j1h+d+vniM/9TWo6x/ZXWMsj7OP7J+PhbiIrW6fdqC2ne1ooCN15gsgEy8jJfByuDua/EwiE5IFK+InUbGJmFDonVFXEM8eWLvgyI3SBnexjpEPuLX36E06Yr3cv9145GUkxwht9wjQe4OYetdZltNNhlA+YZPOYaT8bcG71d+m0LiKmO9RLAUJSd9okwRLVMqWwDsC2yGSVgd1lkIZ0Sp9gOEPnH6MB55UVVHyEGl6nsvIW4yyiEWeMPnkPtfUqJnXIexnRnZ/S2f0J/t/7b9h1R2RlTloe03BbVNVcTLfqrxPaIZawCPSj/yqDUDUqtYsU6YBVt3VGEByVE26P5yM6h9ngVFxQmhItHvccXPB5I6JDjC5Bl8i4D3Zjngx0Hxb3SxUylRJvdoRtBwjLh6yc38Plg9hXMMyGpIMjrELyi/LnTO7eoJJAsnNM0L7C2psryGyA/OV/hkvfYUOHjIsMLwtgMkFWC7x4SNOqUTEWeak5qC/TLa+grJCkcZWb00+I8hmrlSUs5eFu/DahrFB63dPjzb1lrPUfACWFvSh0LvhieDDC3mBQ4uVWNuuRNVNIhShiEIK0SJmtvoMnPEq7Ccl9DJqZzukJgVUWLJ+408gyJi9ipJC4GFx/i8rqKsXBbY6MR3VySOi2qN+foAf3yP7jHyFbLap//b9iu7lBsHMHu3+dpR/8AVll+8y4Jy1s7uljfnL4E5CaV2QFOdpl5FTpHt+AjXUIl2C8A16V0npyL5CTsj87wBjDQXRAs9HG4bMV/HzdEWIuSXw0FlXAFemRBx7GWaOQT0/LVVSd7cp52n6bqtvGDG9ytxzxiyLifNCg49Vp1i8B8+aTwpS09ndJ/vX/gKxVWL7ikc8OcMSMzB9R+XaTibRxpYut6mTk5OUUV1ik8SH9MkZh6ORbKCHRRiOFeKrAUFtV5PrvI4qI7DFn+Gfh5EPUzT/CxAO69U1qnTcp/Y3TWFwgUFIxzgeQlSx5y8jldyAoKGbWmUbHXxdNwc3xdXJdYIlDrjZfWzRGfQFY+RCZTSi8zpM5mccwd+8S/Q//t6f+LfzH/z0b679L3WlgtxxCWUUgaFgtikoxd8tz5/sFYQS2tBnmA3wD5WiI0Q6M97Br20SqpBO0KSnwa+skvY+JpSB1Ay5VL1OYAu9kv54JQS+foY1mmA6pmRJ3cgcGNyHtk4RL9BVEo3t47Ss07Q6+s0J5ci57IgABpQSncxXyKcZrYWZ9aGnG5QiBOInrn52TKfXDIF9TfOrnnrvdU6fCxyc7LPjyYQxsVc5xnPbwlP/EyOEHaEruRLeYZBO6QZdV99njIw9nB6RlSlqmjJ0RLbtLZf2/opbsIJ0OGkjKKUoKpJGI6S6YElOUFPEu97yQuvsqDX8dlIc5uEvx4ceIlQIdJ8ymCWtv/12UXiZoX0W0t7GOb9NuXiSeHGBbIcKtoPKMC36TcTyihkDNDqG2Pr93CkFSxmhjGIzuUP/jP8OzFBfWmuSzDOv4Drk2yP/6b/KhgLRMWRPmVEi04JuLxGJSHDNIjqm7dXwr5HA2F7nsTfdoNtonzXPiiVGphS6pOc15TOU3aT5ohjrJpRZA6W8iRE6xU2CKj1j/3huMt1qETpVpHuO7dZqiSTacslE6+Ic7FB/8z5hkhq4HOBe2Kfc/wLSuUK9sIYMlstRiOrpBqnNsFLP99/D6msF4h7iyjKUqdMo6djmBZpssOeTW+ENirdmqnWM1WGdSjrg2/BiMINflX+2H/o3H0MsPmaYT2n73NB/3OM70DvQ+REoFq99GCYFMR2gEGI3Ip3CSMxkkfXJdUmYTHB2z7K4S2gH3Z/foz/oczo44X7/wzEZQmfSgyLGQkOaw9AYiGWAqa2ijyNpvYtW2KFRwJgbb8i9gdS2KsmTN30CLh3UzG4tUp0gpEcLC4DBNJtRblzA/+i+kzh2inSnxlQYrtRTh+HSu/jVatasILKhvwPAOwqtTPGJ4IKRNamJynePLebzTdjr0kyNmecyoGC7W9m8g18YfAbA9OcIIRVl/Ujz/dWXFatBSIf+FKd/32ji3/2ghNlvwpWdhS7DgCUq3huVVIY2gtoEBdLrPNBkTWwHpdJ9ms4sw86RgScGN8SckRUrdrXGuchGJRGYDSCbYpUT3j2HzDYQ7gLCFuPcTPAznK28wUg085XMoHQ6bl/H8DaKd/4g7LelVlziw68gs4kr9lbk4YbBLYV0FCdlE80BGIGc5sgD92L/nQYd3HjhkoU1mLJxJfvr3QtRQq28j8og8WPvVxl/6bZgd41g+pR2ced8FXw+KVpXryZDa+VXG+QhLSGrZPiuAM4xpAUjJdm2TiT2gkTnkfY0IXkMMPkF4HbIoROUKbWAz3GboDGiN72A7NRhcoxxex7zy93GFQwQoaaNUhUwE7DsS58LfxLEcjpwGx3GfsH2VdLqHVb9M1e7Qfo7jmNQZKu1h7MqZrvQXoeMsISsSgaBld57unPYM4nJ2avN8FB1Smie7bb7pGGGRLX0HVcwoVTAfo/oClJTcmdwl1zlpmRLUN6iWaj4qya5RETb+4XWMBjvYJ1v5zTPP9yyPTr2GbWVMpjNauoo5OsZfn49XkELhi5Dd5B6lLpl4LcI8pRZ0KcP5Y4yBsvsWaraPceZuf0JAaRxE+w1yOaIoMqLqMkPrGGyNnqZgz7jSeBVXuLiWRzM4d3pOCdtGnIy3FUELpDWXAxuwhMWK91D0PilHZKKguf4DLGGjxUNL4XOVCwzTYzzrbEI2KidcH1/DGMNqZZVlZ+1X+doWfMHY42swuI1AYK++fTo+9bPGYLg9uUmucywS/GJGagdIIfAAW9lY2RHSGILqKkb5eMFFHOHBbO6M6YRbrDcu0SvGHLR65EGFGMVg5wCiPm41IMwVxrGZ+CU6O8CvbuJX1yn9BmFtG2HdQkcZ/ftjsmqXWu7QQcH0DmhNxa5wXA6whMJ9xPlDok7HPhQKnOU3IRlRVtYwSNp2l47TfWJNN+j5aHLmxd/NyhbH6TENp7koxn4B6HAZER0hpKL0n+7+JQTUJ/tYx3cAgTz3QzAuxquDV0dMjrGSHlf9JT5ornG4f41i5x6NRodp/xh1YZVMVpDeOdTkLqa+TnE4o33+d3G0hZ04iNJgOx1alS2SuA9hh58OPiIzJb+x9jYbwRUm5ZRJNkUKyd5sn/PtVwnGexCsk7tnxzQV9svFIwsWfNYEssL5+nmSIqHptH61fSCQhVvYq98jywbsugEH0z2Wgi6rdpMlbwUlFHWnhsRmyVs+fZ9YOQzDDsHyt9DhEqZ2EZUMOWJIObqG1buO8mrItd/lvlgifOcHBCPw/j8fUl91MfsfMFwNiXfe47DW5nxN4UmfUTHAUx7DbIgxGoxhKgUNy8NVDibooI0gb72Bqp1DW/6ZGOoBlrDpSEWZjim9NtbC1fIzwRlfxxzfxEVgVmxy/9muNhVVp6Lq0N4ga7xCf/BjDg9/TuxUOd+6TE2FTMoh++ObePkUVctwpUSPp+TXBVZzjWwww14qcfIqzXNXMa1XiIIun4w/IawtUS0STOU3KAd3KKUg9Ze4oHwm+YSqXcPCJjMJh8kBtrToOitIoZ7atBXriKiIqNpVXPGYeCg5Bq8Bs2NkmSLtBvqRpo+63eTYOeI4LSgKzVF6yLq/CZU2Opk819jn0dFYL4I+iXQe/Hwyo3DBXyGqnCJ3fwS6xPLr5Cs/wLzolyAE1kYX5WqK0bygbgmbpt098zAp1FMcvgRVp8Lu7D6O5RNbLl5mEE5AogTvj35BXhZsVDbh3N/loP06JnC5O+nzajmhaT2MZSxhkQWrOJ18Hh3XL1Du/Bi18huU0Q6RE9CPDkiUTVgamuGz19GkegknSyAeYFpX6OVHp86b29VtmvazR1223A6XaleY+GPaboe28+mNOC+bE1rwxeIKn9WTMbDPItUxo3QEQD/useyunnGtfpTADhhlY4QQJ245oMoEIQPEym/QH33E2G1za3aHi7VLBN4VOPwIoSz2TEE/ndEHLvg5NSrQvAjWR1Tql8mz24Q1gXNnBnsGZ32VpHoFGW6BdPAbB5DPiMN1pE6p3BkwvfP/o+b41FZ/i2HRB2A/3ucgOsBWNpvq5N9elPi9MWaWIWwbowwRKXExrwT0Zj26jeVfOZ5b8PWgIOfu5C6lKRllYy43r+Aqh7TMCGz/1AX+aXS9ZcDQ9Tp03eXTkcQTK2FWNzRMAJMEjOJBBco3FiOvzfv1czg6xw+WWRvbUH7ItJgSOlXC1jks00M2VihLRRleQE9zZDKmsv43kPEBRfcVdO9dCqfFcG+XZqhQNhS7PyMzBnPu7yCqW2AVzCp1pmWBNppROqTq11FYOMKfxzP68erYgs+TWEcP3bLLGa823jitmz6KiI/m8WpZYCUTtisX0MqjaoXYVoPiZGKUlh7W6m9Sju9SBh2kVUEKRd1qccAhUkgsS1LxfFbdhzny1MRz52QrwPI6SOsOaIMJlub7jeChCNkIi9x5mFt6UOuxhM2W/+zaTdWqoiwQsz5FckwZbHAcSSzvKhQNyr37LL0W0P/lnyIsm87Wd+ZCMyCtX0VWtzHCOVP7GIdLHMeteb+4FGwAqU7ASEDTj3t0ncXa/k3jk/FHNJ0W7aN3KWvnQH1zmt6EELzmbfCj2U2my+8Q3P6fiH7n//JFH9aCBc9lkS1c8ARa+hQr36fQU0rhECT7lHs/xZrepdW5yrSyfsaKtzA5aZHRLaZUxrfxD9/FuEvo7uuIShfGI6iso7MKaSawVYY46bAIkpztygX2owMsFGtaMzv6GX7zMvdqK/hWDVmkKGmhTXmq1tfZi3dotO0OTvMSd6Ipx4d3mdgeV7w1ZHIiODOG3FsF78TA6VcIXLLaRSyvhSdtulLMZ60vRjF8pbDjXeR0HxN2KZ6SAMwdSTQeMi067KQZ20bjlSk8WnTXmvoQWmWAHk8wTZ8sshCVt+bBfVqg1HxTawuXrrOCqgqi8R1M5yo6aHMsXHzlcrl+hYlKkChynXF7ep33o30E8M7KMgJBatWotqosjXapxlPo+pRO7YngW2Cwe7/ARD2EslDrv/XcMY2Po5gXFQQaZ3QNEx9j6ueeWxgxaFKTYCsL3/KIi4SG13hp14hvCkZYL110l0JgS4tCF9SsOm27C5bADVbpyBBVaROP7iKR2Hn0xNrWTiZ4x/eY+CVevk2ZVJB2QDjIzjyualfpiR4T4bK89UNydfYcK1VIWZ1vRO2sjxh8gpwVxBOLWfuvc1z0uJb1qOWGw+SACxtvU5iSwuS4uBhjGOQ90iKl6XZwpEe+9gNUPgWhse//J7AC8u635u5sJ0TlhJujGxgME6/BueAidryHnO5hgg6EWyx7T7qxpjo5LUbNsoiFbuarichnJ6e0QRTp5/Y+Bk1apoDhIOjSrWxjrICGNS+gyukOreMbGK2pecvQnIsXM38daz0ExOmIYiMMuyhCu4p/9D4dExMHXaoywPV6zNSEUSmYylWa2ZhQhqR+C6wAwjcYOLfJxjGXHYf66DpkEXprC8qSjWCbptvCke5c6PYMMn8d/LPXxdMSNhVVY7O6RVLMaHtdPBFQDRqfxUe64Fcg99eQG835GE3x9ASLMdBWAZZTx1YWtvDJqudPzUnt/vuY8R5LUqDtLk50j/1xgi8LVtffYnr9Y+4f/gznwgWWgtcw8TWEX8ONDSa5RRLUia0NXOnjb/4tGuNr9Ecf8nbcoy8dlM7JKJFK4CmXnIyj+AjjLBE0z3O59upJsnDBgi8XNdWk9muGp6UKMeu/yzQ/4DA6xBhNVETIdIe4/yHNcIlu9Q2EPHsNCKHoBav4/hLV0W1qe3+OVGu0PI9iekAhYwJvjaN0n/2jPvn1m1ysXyGMYorIxa61KKyCMlymNCW5zuilRwyTIba0CZ2Q9eoGUggu1C5RaQtCI8jtk3GZQj43/nSKiK3hfdJ8hiddioWv5WdDPjv5wSDK5JkPy0zCIO3jKJem3cZSDbbCS9Q2ulTskK41v59rnVPpf0gZHyOGMdZ6l+LeAXo4IRvOm37ScYTzt/535FvfQ0uP3MQkRUoiPUZeha7tIZMRjpAYYfBkiO8+bNbYi/cYJMcAONJ9qvAlJ+PG+Bql1vi2z6XqlTNCB+13KCobSL9D2Xn1CbGLQNKw24ztCABbPhRAPk9M5kR3EYPrmKBL3nwdI+SZPUF20iTzKBY256rnGWdDqnYN+xn31gWfH7LM4CQvKPIYgca84Bpjrbax8pswnuJ0NxHW858ndYI1vAYIisZFfBVQP1kH0/Y2RvgUdoUouYtz/0+whcV4VRPUX6WvDPuT66jC5d7kLpVGFVu42FkPMbjGJTtk2P0OjgrRwkXUN7CHBbSXCNrnCeJDtNYE1nwc7bMa94ywybrfBqOJTUKcHpz+7cEYt2ehsFj3tuHFptku+JriSI/ADpjlM+pOHfkcB/cld5XAqmAJC1+GWNlgLv40GhqbHIZr3BhfJylierNj1tvb+Bs/IBeaNOlBmc3dKE/KSrlpkYuLcB3CynxUeHYUnTnZpc6QBz9BGI0MO4j+B0SVBlLnLFVWkdgkboXb49sopcjKlNXKGhJBY3bWzc1qBVjMnapsZeMqyMqMlv+rNw4s+OpSmJzjrIeSiqbdQSKxpEVZligpcYTDpdoV4jImVBXEc4TNjnBZ97fP/C4qJ9ye3qHLLiLvEwYtUrNNMXtYm0rLhFiXxEjyfEpdhdwf3QEgtsa87ldRs9uY3R+h3vghRZogbBdt1+exuF2jzjlc5WOmU/qOoNFaxsR30foegVtDphnj5StY7WW0TmB0AyEE1ZNYvqrqbFQ3SIuUjntWfL3g80UKhTxxBbal/cwRprqyjoiHCGlR+m1CVaWonKfn1FHSoqH807OzXn+dqLJ1JsdnDKxXNjjOjlgN1pnFGbmbYQubQhfcndximsdYQnG18Rruxu8idIEV7eJOf0rZuPBUR1MrH6KOP8LYIUXzlac2IT3AAM00wRxdR6THiOUQsfwdir/8U4qb86kj1ftH2E4XVRqCKCV+9DOQTwYrGZoDe15H9fIYuxjTPPwZWXLIqHGBijdf2x/UmixhY/HsY1zw9eDj0Qes++tYR/+RbOtvfNGH81fOG94Wfxp9zP/WvcjfufMfUMNrlI3LX/RhLVjwTBZiswVPZWwibo5vYYzhdWkRYLMarpFLl27l4pnA3BEuG0GH8vZPqQuJHOxiOgYzaZB1fwNllsk+volbaoxjMfYdqutXsMYDTPMqbWuZ31v9fbLoFsXOzynIKCd3iGrbhLbESM16ZeM0ASik5NOslYQpUMUErUK0dPC0RTEaY4ymKDO0zZltd0nBvdkdkjxho7pJRb6c6MMgyJ15smrhZ/bVQ+oEcfg+RhcQHaGCq08MH/BGCd3uOjEBl1pXCez6vONpNHjyBfXZc1NrzSwQZKFHP76GN4tYD7ZQWBwKwah5BSFyLF2g61vYJqfpNSmnE4wBz/LxVYXNcBMhJG27Q63eINc5S7MeslBQzEjHH3PdqRLaISveOk4RAQZtVSCdj+2kLJBF/FJiswdY2QBzfHP+meUfIjaXMc9IYB2ke+xH+9jS5mL9IiDwnrKhWPApGINVjDHSeuI7E0ZyvnqRSTEmUAG2cNECsqXvIkzGQTEiiQ8o4yPsxgrZ7BYbjzgeiWyKd/0enhCIpRp53kJbNqw/TOSVpkAguNK4ghI2Ns4zl14hQPQ/gmSMGfSxVYew71OsreMlM6I4ohMsEdghYbiCL+er5SA55s74DgaIioiL1Sun4+Hcwx9hshiyGGt2QFbZPn2vkvLUeSkvc5TJEEfvY8ocokMst/HUju2aXafmVEnLjKVgYcP9VaVsXkLpEmN5FMGzha+/LhLFZmWTw/iAy41XsYWNJ4PTcQuqjNHlvGtUnhaP5zxI4jyImISRbITr5Lt/gh/HuGmObDdwpgnm8CPyQOM7hk/ykPuVNjW7gi5SytEtLloGd3ubWCXMooiKHiLHY6RyQSkkiqpqnHn/01jIqjw3WfR0xFzAusjffGn4tPFSALLxKh0tMZZLEawjdYLSCegAknm8IrRhKREMd6a0Gxdo6wajwRTyYt6AoXPStIpsfQdhWzD4KXvR7flzm23WxAYgKUf71OMJ5vB9nOW3EcNb/Gm0R1ZmXKpfZNXbRuu5W8z8P89L6y9Y8NWjpCAuI1zpYwsHLSxce5mqE5MUMevBCsc3/h3TZAD9j1i+3MZ+TARvYVH3aujhdfx8itAuIruNN5ig3RUSnWJqDSKnCfQRQiJP9hnF3hBdXyLoLjOSVTp+h7rToJf0gPnI8CieUrEqnKteIJBVUFCYAlWMXujeIIoYqSWBqiCSiPIl3aMWPJ2yfhGlC1AOefB0h10h4P707qlDtF23qag6m8F5lk2Kg4s8cQSoqRBpDJnlU88zyqdl+bRGx+VpgccRLivhCsdZj7pTZyNJyfOMXtqnbzRZ+3W2gnM8iGKsR9wHbAxWPqC0KphHziGDBgOpSTieHdHx2rTshw5LhVVDr/4WGI2WT+/2aNptVE1iDNTsJtqUXBtcY394xFqwQc06O3ZZmgL6n8zj/9F9rMo6pR0iDt873dtbbpPCerIRsKrqVP2njzla8PlTOA2c1kVM3EfXz/EyQ9qlq+B4CrYFRQTq+RGGNbmDmu5ikNjKoVa/xPmaQBtN3WqSnzTEBdEhIYa8iGmWGXfGd/Esl1BVGKUT+lkPI/R8QnnvA0waIRnSDLrk1ol4rXYFWd1GCIdASC46G2QmQQnFzuwumc5YC9bxnzIK0Rg4yPbZm+7hWg6h62ELj8ZJrnHBgkdJTcxudB8hJevBJjYOF6uXyU124iz57OtCIM+MeZNFNBeaASRj1pZfY2+2g6tsJsWY+9FdEh1TFIa232SzuoGrPEJ5srYag47mcgIdP/5uJ+8x3YVkjMxHyOk9ZpZHfzCF5kUCx6fWuMrAaiDSmIouWXLrDIyk7tQJemMebS+zrCnmcO4i5Eb7XNn+fQqT4ywUl99IDpI9juIjAGRV0rQ7XKheZFpOCK0KFg4IsK2XF5YXJmeqx1QtiT+6CdkxQvaxmhUKGqePq1o1Gm6DuIhYDdYQ6RAhJMZolLSQZog5uk3hCMaDG8w2f0AYV3HMw3hIYbMUrPDR4Mc0Qo9yalOR21S6AmVcDhyXneFHKDXgcv0qrzZew2BOhUgCOR81eBKavcxUkgW/Hq7wuVS/TFzOqFn1Zwoac38VudkGJPrE6GA/3qUXzx0dRU2cTiZ4Wo4PIBAhDbtFXCQYYRgXI26Mr2HFhl4yoO40KEuNpkQLHzs/xvSvz1+ziBFrv/3EeaEG1zCzATDAcutPbdR4gJVNWBEWhxjWwjVqThs1K4k/uHv6GB35+NIHy6XUT8Y7D0ZmzsWfklDVWAlXmGQT1sI1xOg+Ik1YFiEd6aHt+SSLB7UmR9pcql/FWTSLfG2Jiik7s3u8VW0gdEbRvPpFH9JfOU0rZMvu8L+IhL+tHJxbf0T87YXYbMGXl19LbKa15l//63/Nz372M15//XX+yT/5J3jeIrD/OhDlEfpkozlyKoRBG7fMsFtvUDx2IxdIOt46du0qVjoE62geMDk1cgqmIsdxFUjJjjuhPzjAsj2uNF4llAFWPibWMVGWYhcz6k4V5VVYr65hSsl6ZZ2W3cUYQy8/YJTdpFE3tMbyqbbAAo3T+wVmeoj0qhQr38MtLTZr24yLCU2rhjU6KyUaF0OGyRCA/dkul6tPukMt+BojFEKpeUJaqacKqEScsrZnYTeaGO1itzsUvFhQ2wtzdqNdDvIx62uvMzsJ/utWi5KCiSjQzcu4yqHldJ/YTBgDW+E5ak4dhOZ+tIOnPNb8DaSdAQIhDL0yI8ojojyiqwvk4SeAQS6/ielcRRzfwARtil8xWWmkg5Bq3oHsBDwreSUEp9dTrnOyMqNmNRdF5l8BZ3oLep+AUojV7z7RgeQIj7Z99r5rhATp0Z/dZuavsEtGx5RYyTFN0TgVxGq7jXXhIibVZFOPx/P7Bs3N6XWiPMK3PC7Vnh/YGwPCqWCSMQiJwUZYFnu9WzQdm1j5nAvPU7G6KKeFOLnOnrvUunWI+vPXs+diu0Heo5ccUXVrrIWrzMoZy94qBomQ1rzYJBXmGSNKLBwuVq8s1vivOIVVp1j+zU9/4GdA3WrRqD29Szqsv4KVjJE6x22+PndhLaZoK3hqEb9hd3DqrzAd9jkY3kK7bZaCDSpKUSkVRaOJZTt4To0PR9dYD9ap2y32sh0O+rc5GN4nWL9CWHGoHjO/Rp4WCxmNc/QzTNRD+g3y5XfOFIQXfPlR5Qxhipcac1TYD68LVc6w9v4CigS4gmm/guh/gvGayGHM9q0IUxfcaPSYiJRsuclmpU238DG6RCcgtcCEIWgXJVyykxuFkTbCq6FSn6XqJfaky1Rrbk9u0nCa3J7cZclfY6u2xf3oHq7tUJLPE/0LFnwtMNyNbjNKRzjS5krjFSwclLC4ULmEMSCFIVEPmqUURj65v0hNQi/u07QDZnlEAxv8TVAJo3GPqeUyEhaJKllevoAXDvDv90+fr0cT1C8mXH7tHQp/GwxshJscpfscpz2kcMjKgriMCWT17L3Bq1OsfPe5grPCbWPX1hHJAN26shCafUYUdo1i6buf+jjzlChZok4F7w8QMqC9+juI0S3U+JjR/oef+toCSWAFHEQlR3mfruXiAEmRIC2fcTaiDDTqZN1f8ddxlYcrJK3j6zAbYns++dI7FCrkMNtnlA6p+D77g10CK2Q32qXWaJKUM2zp4Ap/nid6zqZQIKlbD0f6TMohg+KYtMjYie5Tb7TOnIdGKIRbw8z6YDlo5QEKoez53l4+LOYt+HJhkKT1K4jGyxfD86MJ7mvfYeCOyIIV6p58boRhxweY3b9E2C6muY2dT2mqyhOix8IJSYsCEDheGwpNqTU1t4atfTzLZ1bEOJYPTgXSaL5PVY/sx4UgRZDoCaGqnF6zx3mP/ok74IHY51x46YnjnOdR5s0BaZGxFl6grppPPG7BAoBecsQomzeVBipgyV1FYZ1OBHkZCm8Ju7oC2QTdukRFNvj+0u+wk9xlkk5JyoTd6S5L/irDZMx6cwv5siUlpwIIkBbGckHnGOXQdyvslSHdsmBVaLYtF3Hwl6RFyurKdwiql5k4fUS3ht07aaJ90EQpBCgXhYWNQRbjEyH0won1m4V54idX+rjy05u1noem5Nb0OtM8whWa7fYG3oe/QJZgd7/Fo960CovzlYun9zNZxpyvnicxGe1UkaczVPcCsZoxwaI37tOwFCtn/hkGEQ/YVE1GR7eYVirYYwFqC21bHE53wJs3nifl7AkBfqynaGMIZIWpHrE/2yOwQ1a9jec6HS74bAhkheApQvLH0eJs7PHy+yvBueoFxvkIz3K5M77LMOsRZWPa1hKpjrlQvfJwnL2wT5WHwnKfGnMJ20UoC6312ZjmMZzZPTh8H09ZnG++QoGDbryKSH565nHZrX2E52HKlPB3zuYrYz3l2uga2mhWwxWW3TWOsn0m2Ziu3yWUtdP7hcRCOk0yIRCCU5flTOfE5ZRUJHgnjV8Lvl58PPoQg+Hi8B7abWK+oWYBb/vb/NvxT7iz8h3Wbv074m//n7/oQ1qw4Jn8WlmXf/kv/yX/9t/+W/723/7b/OEf/iH7+/v8i3/xLz6rY1vwBVKz6/RVH2M0ntchCy8Az04CGRTl8ncgPUasvI2WHqnb4Mb4E9LxLp6YUHcvMBlNEEJSt0tcd4B1eBcd1anXu+xJl8bK21hWSD1YxcqGpF6Nxom9fcZ8cyvSiNl0n5p3Hmv2lAKrzjCzefBBMkGWM7QxNIeGpqw9tSjrSe/U7ja0woUI4RuGFjbl8jvIpIf2Wuj+WXcaETg4VQ0IhG0Qo18i793EllMK+SnW1FIyK6egNZZwyHSGLSSOdEnMjP3pPsNiSNfvcKXyOo4xWNkxZGcDZVu4LLkrfDL+iCiPmDKlYleRwTr2uo8xmqQcQzJAComTTR7pTDwma76J2Nj4tc7twqpirf0mMp+Qex3MMyoFxkA3WGJ3uoNneQS/govagjki7s0LTWWBTIfwFLvrp2EMdLwu94p71Nw6nvQxBpyTgqJwLGR0k3JvH1FfRs8yRPVs4aowBXExb0tNipTC5KeJS6sYI8qM0qlhzfZAWOTBKnnrNSy/hfFn5J/sIVSJ7/oMJz18y2HmTdkfXgM54ErjKr4IaHpNtqpbJGVKy22ejoDvAAEAAElEQVSfOUez2mUst4lRLoVdR1NwP7pPqUuifMYrzVdZEnNHCA2UK7+BjHtot0mpnu0zuVjjv14INPZsD3ROHq5hPodEwzPjH1XDXf+bAOgHRfzpITJoUHbeRBYx2qkBDx018tplks4RZeYxTDSuVRB236J0Eg5MwiyLGc/2qNt14jJhq1pD6iNGwgGpGA+niNbbmNkR2WGK95SDkzo56UwE4hGqjCmshdjsq4KVDZD7fwm6xOm+9tzO0mch8ykmT+ZjNKMDisZvYTZWMQasm3+GyTIKSxDPxsgix49S2tY6zkpBikB5AvyCXdklsQUmaLIZbCGMxAB599uo2jbSpJh4n5nl0hinuNKj43VQWIyyEWVhGBZjQnXMqgxO1+jCWRRPF3x10WiifD7qL9M5uc6wTkQLD5ZkbQS1zb+BM76O8ts4zsoTrzMtRpTTW4y0Zqm+jsg0ZFMK0UGt/AYRQz4e7ND0ClaKJpWPdzDe2cKZcGyUSiAfUdh1fBmy5V+kYbe4O72DLS2qJ6JVYTJMfHJvSEbIMp672j4DIyyy9rcWzghfAMbARrjFsdXHUy4V9XzhcVY5h6iew7r9nzDxSflTCJxzSwgrxxRPfs9xEZ8K2vp2jY217xPEexwIi47fORWawbyI2nGWUeUU4jFWegS9Hawyh8Y5JtmICAGFYT3cJC0yfMs7cWvoYQnF5cbVh4WvF8SVLlLPC6ShXXmiIGcQ5N23UekA7VRO4//TPYHXfCFn0AWfH8Jk2NEuSJs8WH2ise9XWVvMdMZ+tszexFDE1+le+TbPipSEgEIbVGMTEIjoANm7gXRCitXfPDPOqW838Td/HyMEmbfKhhBoXaI8zf3kALTAPRG55K03sIIuxgop7IcxTU7GJ6OPyXVO3a1zPpy7vNvSRiAwGNxnFHKNgSV/ifvRDhXl0ShSJFNK9enF6wXfPNxHXJqcZ7hFvihaOqSdb5+537vCZ8lZYRLfQEtYqa4iSkUn6CCMeq5w+GlkwQbOKpAM0JaPaxQVx2GSD6jbDQyGuEjZwOagKMiKFDm5z7EwTOM9pnqPy91VgmlCOgB7+S0AclpIk2Pt/xiSEaq6QtZ565lTGBZ8/Vj2VlHCwlLWaQ3ps6AwBbMiRiAo0xJLriHbr2OwyacJyLMmCGfuZ8ZQHZVUUag8I98ZobtvkC479IuIKE7o1s6WZZ3JTYL9n1OOjjDBKqFj41XGYFvkaUDX6XAgwbdDgsfuC6PimNvj2xgMF+rn2ZnukJYZUT6jZtee6pC14MvBsr+GLR0sZVG3Xuz8dYVP1/ExGHzrkElh4woXX4Z0vO6Zcfe528FeeRuRx+Thk/tRO97FjO6jsiGs/iaJt/TEY+BkJPnxR5jsmNJuUjSuktcuYAy4nsS5sEQxztC9IQAmSZ76OnEZnxqcTPOIuhuzN90DIC3vU2s0yIJN7LUAhCB35k0oxsBSsMLudIfA9umlR0zSCEc6XGlcXTQ2fs34aPQ+DbtJd+fHlM1XeOmg42vCVW8Nf/JL/qfuOf6Pv/h/IWZHmGAxJnnBl5NfS2z2H/7Df+Cf//N/zu/+7u/ywx/+kH/6T//pZ3VcCz5H7OQAoTNyf/WZzi++DHml/hoGUKgXSgCVKqAMHhb3cxNTFBlN30avNNHdDTanIZP4PmHvfYISxGwXU3mTSjLlwsrbzIoIVwvU7s9pGw2dK2TOPMmphIUtLQrfx9+6gOOdR5aPHUS1hhYuor6OGe0gwg6lqpDWCo6vtnCtgKoIsAuBMA+f48sKVxpXyXVG+Ggit1rDuvqYm48Aq+YjzKJo+3WisGtgz797WbWwrl5FJAnW1avY4giOPgZArTkUvRCCAKJDZOfcE+eIzFNkaTAnTo/LdkYa3eOcsuk2NnGDJp4IGJcDbGE4J3ykkThCYR/+GOJjdNqiCF9HyuChA5QB3/KJ8gghBEpKjotDpmVEza6x5m5Rdeq40sUqM6zjaxgE5cmIuc+iSFTYjRcSPLXtLo1GEynUM+2jFzyJlQ1ITMShMVTsCu3qJiIZz62n/bPB5Ket5Q2rTa1RxwjDrIhwpIs3K+Gqhcoj1J0DVP3bIATqt38TLX20ssEPMNUaFjbL4TK9uEfLbZ7aU1v5ALn7Y9AlvueRpykYg70MWbBOFmwizRTrylxcc04ZxmaGZ3ncmd4Fy6CNJi0TfBkghaTldDFmPrZTU2CApIxxlYt5ZKMrUHjKJdIzLPlk125h1aD6cmOQF3z1sWd7cPDu/Od8RtZ87TN77Uk5YpyNqDnPTtCddq/qbO6sAYhZD+foZ5TxFMuvQ/uHDx8vLZzmaySlIJSKtr+NzGMyEZFGPbq+T+oKLGOfOHy0qLYk4es+FxxJmEnqWQQXrmDpCqysEeuIkpxQzi37tfJR9TUY7yEqS4si1VcMmQ6hnLvwitkRPCI202gKk2PjIMSz76/aDnFtC1Nm0DhPalKyMpuPw1tfx/+H/xAjJZt+Qi/p0fJa1JIA0W7j+DbW4U9I9RRLaNL6FiBwHxk3pqWD9ufJymqwgShHvONXycucJWd13lGtJvhCEGYjmkUTNfgYk82QykKt//ZzRcELFnwZUeUMmU8p3Qar4Sr7s33qTg33ZDS4QTMrI2zp4AgXZbcI28924bRmh7SP76NsGyePMdXXoJhibV0iwMO3j1kKK/jaxbfa+P/t/x6jzu5BLWeCyO9gdmLslbfJvXnXb81qcrXu0896DPJjOs4SEoPteuhZH10//8L3hgf3OYMmNzm2sE/3Jws+P1zhs+ptvPDjjQGxsUH4j/97AISnUMN3ERJ0zSc5t8Lc82N+72g4TUbZEK0NDbdNKUOa3gp1NNI8FJo9uO84wkGrAFVbQ0zvQG0TObqDlRwT5mOm7fNkls+V2lXSIqVq17k+/ASAwpSkOsF9TPgldYoVH2CsgNzt8Diu9Hml8SqHDAjVk6Mw4cH96Gy3+2JP8OXBHl6H4Z35zyf7xZdFGI213ab2f/rHlPF8QSprFkeTWyij8VeefZ0YA6ZxgaLIkbYHxcmUgyxC5VO0+1D41fI63MknWNKmbjeIigm5ydiorOMUFWzpnDoLaumQBZvMB1Vl87hdCLIyJdc5cDIxAn0yCqvOxfolClNQe2R84eM07S61ehN/+DFi8EuUnlEufZs0ePnGg1+HkoKkjPGk/ys5ZS34/GnbXZy6g0CcGYn5MtjJIaJMyYMVjLBP7/fCaKysT0N5XGlcoTAloaqg0ShjgTBMywlKKnwRIpaWcH/4w6e+h1ia53MEBo5vUaZTEAq98QMqVpVzTocb+jrDvI+l2uR2B9dvkCXgo5nu/AWVtIS33kD7G7gypJxlpxZWotNFFBEkIwBM1EO0c8xivNo3Bks4rHgvf2/5NBzhsBws00/6dNrnMKmiJMUUKaL7BpZogBRoJ0dkh5hHRodPqpLx1RY1q0Y9Brk+P76qEqxWJNgu1dI7jVUeNIg17CZeVWA1ruDHPVR2CzOboKrnWVn6bdqVGvi10zx7rKcIIUnK5LSBIMpn+FZAWmZIIbF/TTHqgs8XR7gvdf4++M49ESAQnAsvsuQvEVQcptOUqmo8smdzTs4VBdICoShMQT87ACHoOEs4yQBjxFw4r4tnvq99/AGmzBGTfaxOhcINsZIjtF3Bco6Q31lCVJcpnAuY/GHBVmydjV9qVp2aUyUpE5b8ZRQWlrQodIGrXARqLjJ7yr7gQa0JAR8O3wcg09mZxq8FXw8+HL7Hpt1Cxj3SC//NF304XxiWULztb/Of4tv8d1Lh3v73JK/9d1/0YS1Y8FR+rR3j4eEhWyc3jK2tLQaDwWdyUAs+P+xkH7H3c8BgNybPLcjKx2eqPYYqpqjpPbA88sr2E11DjnA5ryPGgw9oeG2qrRqp36GdNJBlQiktLJFQCIOprTHJJxxGh+hsxIqJ8VSAGn4CyiXz17GEzcX6ZeLKbJ5oFA5PepTNSeuvImuXMHJuFXunPCJxDaPiHo5wWKmusRmcPyOC8USA91jRS4cVCM8m4YUAu1NF9yafMv9twVeVx793NfwQ3JOOjMYSuA4mGSLqmxhXYXmjM9eBZj5/XgmFhUMAXG1vI4U4I/iqqCrr0T7x6A6d6hYy2MYkI0BzMLzBTi7Ba7EZnMfSGdb0HueURa12HiVt+ukh7x+/jzYla8EGrzZfp3EydkROr1NaNUBA+fRuks+bRVLy5XBmO+iDn9Ob3cV0XuO2U8NrvIa3+dcwYj7e1coHyNkhShrK3m0+bS2XWGA4FcnoEAgrGAwiTGGyiwi7ZO235uM3H0EAy84ay+4qmIdrpcwmoEuEtBDRLraxKdwG5iSpPn+fh9eQAB6kPldqFe5H9/CtgMpjo+EiPebW+CYg8ByHJE+xlcWl8CrqgSMbgnPVi0TFBF8G2IvOpQUAj5x74pGff10KMm6Pb1Gakn7S59Xm688/54TEciyYjaG6TplM579PJyejDOdY+Yha3ueNpSvk3tI8yb9/g8DkrNfb7Fsh25UNtJl3qXsyYLakCJfXkCic2X30wS8BkO0Wh0HIh8c/4XB2xKXGRV6pvokUiqz5OrJ+BSPtZzpRLvhyov02yvYxukBX1k5/X1Jwe3qDKJ+xFCyx4j49KSkwWMcfUpYgnCozv8XHex9SlCVLwRJra1uwNt/DdYCOMGAEJVACVtajnAnc3KJpu4zbS9TdDsKpP/IeGnt6F4qYsrpFVmb0p0MAAjmloup0nWU6wxuYaZ9gFiEthxLm9xDz7ETmggVfRqROsHb/AlMk2GGHztI7tBvdMzHSfrLDwezw2S5OxuDEO5BHlJUNalZIqlws4VJpbswLpc11ZkvbGKFYY5VqfS6iqKga+daTAi95/C6MSjAakY3Beyi6Oc6O2Y8OALCqFmvHt8iTGGHXKWsXMEKSmxSDwRHPHpkCc6HZvdkdhumQhlt/Yi+94K8WgcaO7kGZUVQ20CejorLtS7B9CasYo0Y3kdEF8sldjnvvkg8dqNVouvNzyhU+V6qvPfa6EoU8bR4vKbgzvck0j+gGXVbdDfLWG+C1EMefYA0+RDhNqjojFYqxDJmmU5bcVTCwGq6xE90jsMIzYrHMJAghqPTfw0wPEUJirf/mGYeoB1ScCollFu56X1XOxOkpzvg6SIs83HzhUXf28APKcheWLMza9yisGj5wrvw2hcmpWo3nPj8LNpGbKxjU/P2HdxBejcKpz6ViJsXBJZAVXq2/iRAwKcbcmdzFFYLazj06tMkr2+hHlr2nxWW+Cun4bUbZmJVg9Uxe9dMcCh9gSQvSEWp6F8Z7yDTCuvAH88a/vwI0mtvTG0yyKYEdcKl65VPzwwv+6hFIar/GmFU7OUTs/RQw2PURWeuNh38bfgjDuwipqK59n8Ke7wEkc0ezneQu7x2/S6ELvrv8fZbaq9B+uhvOw+PV80kkMJ/CYApUMcWZ3uM8KbetBkdRH6fi0d3+e4hiiLfzF7hulz49GuvbBPXX8EJId29g7Cq5P98nCVOiqsuYqAe1NfQz9uyZSQBx2ki5YMHzEay466x4a2AEBVAubSGMOR3RLaMb7Nz5z0xnKZ1zP8SuXCUn40a2h3Y0PTHi1c3X8JPBfHJFsETF7aJNSUyKI1wkJ40d9U1EFuHXNqF7HvHBn0HvFwg7QK6+iW0PkEVObgKMsBnkR9yZ3EUg2KxvEtj+vIHAaeJIl4bbwJXeE+PXF3x1GeQ97k7uAnC+foGaaqCERc1q0qlU6SUTjDHsJHfpx8dUnSqXVAWx/3MwBqs+5H5YY2+6hxI2siJZC1aQ031AUPpPH1UoBJgypdQSsfQtZPsi7L+LKAucahtTc5BXtin9LsXa9864xj6OJRwuVq+cuBXPg6rLtSvEekZoVT91f/mg1vSg8WtNudQn9zFu87TpasFXm2E2YDe+z/dEF618yvqFL/qQvlC+HZznL2bX+Y8b7/B3bvybhdhswZeWl1YC7O7unv6stebo6Ajbtun3+5/pgS34fBBFxgOFlDgZj/ZCz9MFdnQXYQryyjm0dObWqdERAJbyyP3VM8+RQtLIJY3g3Nx5IZ8CLQq3jd26gkhHjJeucis5JikibJESmyl9Bcu2jZrcR1shHLyHveqSeq2TbliPqJxQmpKG3SI3cwV7KKvIB8kqIU5noAtACoGQ0I/7LAerDJIhK376qUn1BQsAiuo5LF2AEGSVLUz1EsJkaOnhHv0EMz0EwFIuub9GPz9kL9plkPfZCDfZCi6gsE4T5LGOmBYT6sqni48KNhDplKKIKBqbJMMPSfwuU2GRn5yr3vA6jO4jgc7yt5gFVaJshhSCpMjQFA8d0NAk2TEmHxMiIBtC8OJd8Qu+ILIJYMAYZD4Fp4ZgPuYVQJoCcfBTetF9PKEJZIBUtZdayx9gEOSt1xGNSxjpPH/EgDm70dNeE9t1kUWMKQpMNkK5AUn4UBDhzO5DNmEaNMhV5aS4ZJBCcq56gVBVnigYjbIRhS7nSZd0xlF0SKFzbKWoqRYNu4UlbGycU1HlggUAebiGnc8QOqdoXHzm44QpUGVEqebJuU9HzDtMzUkc8dhfVTlFTe+DHZL5G9iTu5RJAsIGr4Wxa4jpPtTWwakAUwQl6uBnmDwmFzkH7UuE6ZCGyVEoVmRIs/4t4GRMWznmxvQjoiym4lS4ULkEZQrMxXBxss/YUfTjPqUpOJgdcL5yGV+EgCCXkqgczp0NF0nGrwyFVUOv/w6gKYXFtBwiUQhgks1FjL24x7K3ijBPrt/ClJh4OO9MTQuyZEBZzrtLp+kEV99jnOxybNfw/SXqVpOoHCOQhKrKoBggj95FpWOaK9/lcvVVDIqSgkF2jC0VnTyFow8BsLII0XzYsfrAcU0KiV0KkCFQIitLmBK035q7zixY8BViHvfMhcMmGZHriJkpCFUFhYUyCSY9RglJYUqKfEQ1vgvKJQ+3MEJiZz04eA8wWMkAs/QOm+u/j9ApyeQWWkiceIIqpieFXfGpY29MZQM562OkjQ7mboOlKRjkfRIzQyLQGCQC8hna5AzjA5Kohayucn+8i8FwvnqemvXsonVhcgbpAGPMYi/9ghxk97m2O6BGiyX7cXGwwconaOU8tyDzLOzZHhx+gFAKb3qHonbp9DwTAmTvPXQ8QqVHIAU0NomSEW42hpeosSdlzDibACe5FHcunsmCdaTXhfYl6H2CVVllZtUpdXnGdbNuNanXm2dGs43LAbfHt7GkxStpDw/mYskyhaeEZ4UuGBfDM65SC746lI2LWICRNiKPMMP7ANhCkIXbn/p8IUDEx/MsZlkg8imcxBDPcrt7FKuYYISkVCGTcsjEd6n5b1Cxu2ghuD29wTibUHfrnAsvzkddGihMBkLTzKaI+C6IEVZZkDVfP33tpIyfiMukkWz459jwT5zIow/RwcqnjA83HGUHjLMxXa87X4ubF5BHv8C4VUq78szr4/OgNAVRPgMgzmNyk730CNwFX36ETjmtD5yMBu/lB0zzKRvTewQwbxDJJ2DX0KZkqifY0mKQHTM7OUcOZntUqhWiIqJm18+cK6fC6CKmrGyiu28ix/cxfpPCaqB6f85sfJ9CJwT1bWIrnAsNhINvL+F03kAMbhI2r5DXXgcU7P0YcdwDBNZ6MBdhCoGuX8A0Lp7sMZ4UKzy49wBcqF+kIhd7kQUvyCM5UYM6/V9NSX9yneNoD8d4zKJ96pWrFCYlNymWtJEIRDkl3v0vuMJCTfcQG7/Dndl9knTMahnRdVcoq9tzYfTWEkZYyDJG+V1U8zymiMGtoAf3kDrHKyPixptExezkmAx5kXO19tqZPGvDalNSMC4Hi3zQ14RZEZ062MXllKxMsaVN/ZE9XEHBcTxAG81BvM+a16RqNCBIkiMOxIx70T1WghVKCq6XEW77PF1/BfWMc8QY0K1XUeoW2CGlcB868cfHiNkhzPpYtkthCjQP6gJTdGXtidzP/Dx9eF250seVLxZnFCZjVkZUrRrdegv7/p9g8gQh7mBt/GCRZ/oa8MFw3lx9+eB9ytZV+IabWdRVwBVvlT9sKP7g3X+PSI4x3mc3MnrBgs+Kl75Sf/jDH54mj4wx/KN/9I8QQmCMee4olwVfDopwFSsbI4qYsnHphZ9nz+4jeh+i4gOs+l2SlR+cePw+m7ld/Xlk/0NwQgiWYFxgkGS1eTH4KNlhqufFLwvBOBnSnO4xVBWqto9WIfPNr2Zndpd+cgyyJC8LbOEy9SeMkjHaaDp+hw3/yWSVMbAZbjPMj5FCkBUFNbeGJRaOOAteDK18stabZ35nHhRX5KMdnvNrYpyOGeQDerPe3FXKatBx5l1+moKb4xvkOudI2Xy70kZc+zHGrWIGN7nZWCWqnyNWMzwtqKnq3PbY6IdGesZgYdPy2xhhMBg2wk3ck2Pq50eMpGBVJDhpjJrsY3vd0w4POz1CzA4wXvsJkeiCLw4drqFmh6zalxk2z3PR72I/1nEZFRPG2ZjE9jHVOjXVPrOWW8UYObkHdvBUx8lHMQjMSxa3pM6Qh+9S5iXSb1IYhXENIlw7FfjaWR8O3mNY9Blj6He/xVZ1i1znpx1Y52rnnhCMVewqPdGbC5W9KrvTHVpenQ/7H7MRbDLzZmwF51/qeBd8MzDC+dTRmcJonN7PMdMjVNAgW/ruM0eJP8DC5nz1ItN8TMWpYT3SIS0EWL1fYmZDAOxV70GqHoSDQJE1ryKbr85dA09ippMIGqRikOwzy1eZShvXVlTwKMPN0/fYT3Y4TvvcGt9k2V9imkFmUqxwHSub0J/dYWz5qMHHfFsKbsuQRrCKIx+uG/dndxgkQ6SQXG28sigUfYV40C3dy/bZme4gEGzXtvEtn6RIaHqNpwrNTp/buogY3ISwQ1BbpzYZM8tjzls23PqfKOIDvNYV9rtvkHsZO5NdBIKLjUuMswnCX0L5HRy7ciJzg/14h6O4B0Dg1ggfvKEQNK02pjK/CprOfH03Bkz7FeTgGlZ8RDE+Aq9O/iuM0Fqw4IumtGvI2jpidkTR2OTjyQ3ycr6vvOwuo/Z+TDc9xqo0mVW2aUz2YbwHgC0ssnDjJLM+v06M1hhpkTZeYZgfkfR/QZmMWQ4lz4rOZBljjW8hlENWOYeRFrnTQmz8PicDqgDYje/RT47RlCwHS7jSp2610N3XSfrvMnGW6BtDNrmFjYc2mkk+ea7YzBIOdafOMB0u9tIvQGwi9g5/hlv02VcN6htNXB4WcNzxDUz/OtKy0avfffnCiDEgBGp2MHe0S/OH5xlz0a8BcneFsl5n5/6fUvhVQqXovsTbeNInsAPiPKbhNs64G2npkPqbiM11HGHopvP7Q8t5cuzNo8XPaT5FG01WZkSNc/jREOPWKNynH9md8R1uje4hhORS/TKBXIwG/ypRqgpl+y0AnMH7D//wglZ1xoBpXkT0Pga3SvGUsUrPwo53EQe/BARx9yIfJnvsTHfo+B3ebL6NbwWnYrFJNqEI5iOnUhNzd3JvXtSVmuVgmWz20IHjAa70HonLmmfiMquYnDiJaNR0D73+e6ex3ePEesbOdGf+cxHzWqNG5q7A1X+A1fsllikpzGfn3vxpWNgsBUv04h5Nr7lwgfqakvsr2I0RIo8pm5dJTczOZGfudupX2Y5jpFOj8ObX3H66y+HsECEEy2GbfaeKMYalYJnro+too+mrHlfqr57eK6zkEA4/mP+cTkmX3oHuPDeamZhRtE8626dqh3T8Di0roDk9BCchr2yRVc4jHslrSczcFQ3m4dTJOuIMP8EMbiEtF7P2PUoV8jgP7j0A02xCxVsIEhb8eoyKAZHXRDoV0lJg1+f5ynvTe+S6IMqnfKv9LXam97HiQxxpsVY9T2lKJtmETton6n1Ms9LHAdLaZbRwsbMeYnYA7Usk1U1EZRXKDDn9OeL4Gpgcx6rSCjpMsjFSKhp286m31UU+6OtFy+0wzsYoqYiLmGEyd7C+2JB0ma9pCkXdrXMvukNaJtwpKpyvNqmUknFYx8pj1ivrNN0mnDQRAUjls+Q+XWwmdIGKexjlUlQ2QSrsyhIkI0x1iaIwWHYNE4+Ruz/Gb6yeTmORcR+x9tufiUOxwXBrepMoj7Clzav1y9inO2CzmED1NeH94bssO23q4z8neeUffdGH86XgN4NL/N+TXX5U6/DmzX9H8tr/4Ys+pAULnuClxWZ//Md//Hkcx4LPCasYowbXMJZH3riCFvYZa+znoU2JyQ5wZz2ULhDpAMa7YPtYg48pWq+inApYHsUzbFZzfxWxsYKQ86SMPbkB0iUP1jBIak6dfjJPSnbdFewgxxveQ5mMMtxABk1Kt4MQBjs+wlUOxhQkaGwg08mJ7SpERXTaMfto5yyAIzyWnDU6zgq5SVFGzbtjhf1C3ZALFjxKZhKKYkxzeB2Vx5jGKqXTpPSXkDqj7bXp5Yc4ysZXAbZ8uNRqoSnNXGBZ6JLUXyLrXEZiITHzzlFtaIQNunKNiqwjUZjqGnZyiHFqJCeuBcvOGkvuyhPF5jifEaPArlCUBqUNIjkGbxmpM8ThL6DIEWIHa7NKoRYJ+y8DhV2jXPs94OHYyUfRwoLlb6OUInMbDGsXcL2HBXshQPU/gmyMMGBZPrk3P1fsrI89uU3ptciC7SdGZr4Izuw+Kt6HfIpGwHQP23IpG5uktStoNJNiSKgjAiArM1AWYEjLlExnp6+VlukTEUhNNbhYvwjC4AqfommIixmgMEDxGY5HXPDNQ+oEEx0DYGYjVDl7ocJuqKqncYI0+Ukn6wMXyUcx5NVt7JMAJKvOXZ703Evm4aMMKL8Kk3tUlt7gHta84Lr6W2SqdjruUgiI8gitDR2/jcbQ8po4wkMLSdZ5i52hoZL08XvXWLZDtppXyGqvI1HM9JTCZEzzuRuJNhpdRrjRPRCSrHruU8V2AFY2QCY9tNf5FEeGBZ8XyYl7pcGQ65xLtSvkJkUbQ2mKZ46szirnEdVzgKBmB1z21xByiJ0coid7mLRPo7aGOL6OVVtBCgdtNEkRE1S2SJYi7DLGar2NPinwFKbAExKDYOY0CJdehyKmqGwghaLtLDEuBsRlREXN72S500Z1Pcy9/zJ3WosHSJ08UQSSOsOK7s9HawUbL3yfsrIBMtrDuA3yYO3Tn7Bgwa+IEYqs/S1ExzAtpuSjT4B53C3lGIqMUFUIjUtevYTI3kPlg3kR11xC6ozS62B1X5vHUtVNjJnv18ODv8B3fMZBk1l1C8t+WiQI1mjudGykwi/GFMJDVzYo7LP3s1znZDpGCZvQqp4K/HN3iXTlexwN50XhhtMgLXKkETTcxnP//QLBVnie1SDFxkE+zxV3AY4psHvvURBjlTbWyu+CNS/gCAEm2gcMFBkyG586NT3g8XzGA+T0GtnkHqp2DtW6AiNDarkUJsF5IGQ0UHTePHFfrTBwAsotH200UoOkRD9nJJ4qJshsTOm2QPlcql4hN9kzBScGiTDQcc7mhJz4PiTjuaOB3ZgLf/IZHb/BQFoIBCpYJ61cfeaxCAGzE8cdbTSZzggWp95XlqJ+AVfHyHRMbr94wTvz1xFba3DiOvaiiOT4VJhSJofkJ/vJrMwoTIkjPJpek2E6pOW18PMRzuHPsCxJxW2hVZXIcvAaXbLhmKLysLlV6gw/OeIVf5nECp5+fUhFqjNKo7GYH0dmUkqT48u5CzGAJSwsoShMiaucU8f6wmkhUJg8g4P3sNarFHb9mevDZ4UQ89Fxz3LQXfD1wAibrPmwPmCZmMCyiHXJxK4Td76DLbzTHPusmK/Fxhga2vB3VBPtBKSqzr6ZCx5KU2IVI1QWU3pdMAZNSVzOsPXD2N9ODtDJPnltHen4JFZAs/YK1u6fz0eK8yCftXSmgdIgYPVtKK+BW6dw5s6ZTPeQlkQlh8jxNZLmW6f76gfUnQaD5BiBoO40Pp8PdcFXgqiczEcwqzoFGRrzTNcvYTT29PZ8bHl1G5WPENmUMlzBFjZDbdG69F9jlz5140GyB1rjSZ+KCnCAsdZ0Vt4iHF5HWgrbaFpeC5n28e1w3tR4sqhLkyMPfoEpMkoh0Zu/TaEq83vO7ACMpnDqiNkRQeUcr9bfYC6FftIQQgjxWAyV4qqF2OxlEGisZD7VqfCWnlhXXhZZxlizXVAemb/2qUYej+PL8PQ7vxPdOP39gzrT/Jglm8E5HNtiOuuTaEOvsoHtbWLrMXJ8i1BUWPe3iPQEqQTCSCz5bPtUO97F9K8BYJmSvP0m2dJ3eCDwsu0aYnILihhrdAMpU0opQZen53ZiZiRlTFXVn5nDehSBmTtj5hFlZYPSqmIoScq503iuczIM7tJbiGgPvOYTe+IFXz200bw3+AXf0tZc3Ni88kUf0peCdbvFpt3m/732Bt/55H9ciM0WfCl5abHZP/tn/4x/9a/+FbXaYvH+KqAG105H/NlOlSzc+pRnPMCwl9xG3fnPyDKjW1nBaqxiKcBtg1CUKqCsPzsx+PCVxLwi2/8Y0b+B0SXWiiT31whkhVcarwMChcKrubhFhjcbo4Mlstab2PEu7P6MZZHSKiMyQDYuMPC7tL02h+KQWT5jLVjHGIj0mN1oB98KWPM3znTfSiSu8NlJ7nIUH80dHOqXqKjF+fxNQAiDMb/exqCk4PbkFqvHHzC4859p+0uw8g7F5pvYvXcxUY9ufZOg/huMqxNsYVOR84JRLz/gODmmGdTRJTScBkc6IQ9aWHlMpb2NX6YUpmA5XKGSN8DMR6GIwU3yrIDsGFU9RnvzbsCnJf+63hJ+vIcY7+BFA1TbIw3eefAhIOb9gCDEr71RWvDZ8mk5Y9vborLWoDA5dXVW+DHTEaY8Rh38iNgYynoX11vCLmPsG38Io/tY4RLm4h+QPWOs6oOz4fHjsLNjOHgPbQrsfIAIlmDSIws3IZliWj6HyQ770T4KyWud8zTzZXaVIrACGk6T0pREeYQUgqbzpN3vuBxwa3QLmDufXa68QkHOcdYnK1KW/JUX+AQXLHg6Wnmo2hpM9hCVLuVLimyd2T1E/2OwfPLl76Clh26/jnTug1Mh97qAIKs+e4wnzLu7i/ER4BEkCdvd15FCEaoaw2JArguaTgtlLFbDNe5P7tFwt1gJVrBxT4tPUTnGYJBo6tM9FA6RKTisrlHzOtwc3UQbTcXzsYQhtCvUpoeYwR0AbKnIKs93CpQmRR78BIocad1Brv/OrzTqa8GvR8dbIilTLKloOC0kkr3ZHqN0hG/5XKpdQT1jS2fMySjYIkXt/wSTzhCOhVp6g7bQ6OiAli3Qgz067fNkVoWonJKlGUud16nKxqnQDGBbekyPf4xluQSVc2ThQxcawTzO2Z3uUZLTCbqsuZsoLLT0UZUVmB5AZRn9lCS3NboOw5Pzc0nM7y+fgqREHf78ZGzCXaz1yiLBuOBzxxhBoCp0/S7jbMRqsEYpAyyvClkMte35fiNcRh5/gPHbWMfX4Pg2+E2yzltnRjnbvV8i7/8lB8kOYuP7vO9VeaU4omV3nty3PHCYJ2a29yPwl3HiY8T675wRHriOSxrnBErhPbZuh7LKhfoFcp1TsxsnxSmDfIHU0IO99IJPxxYBlxpXiYoeoWjgCI8HZSBjgPo2ZB+B7c1FXQ/+hmEvvcvB7IBlf4VVb+P03i+LIXt3/xfyMsMf3aJ99b9l4tcYHP0lWigC26Fx8jraqqDrr2CAkIKKU8dLj+j2P8EeH1As/8ZTYyGpE9Tej6DIsLwa+coPkEK99Pdu5UPYn4+MVdEhculN2H8XMFSDNq+ufAdjzDPvX6efh4H1ygaj8Qzf8qkuRuN8pREYysnxvCh6+EvkehMtX8wl8VfJ45hwBTk9ACEIqhdZy4e4lsuSv0LTaSEQbAbbrAXr2Ng4t/8d7P8Cm5Ltze9wq3aR5XAF2ltkZnK6zgoBdv9dzPQIWyrU+vcprLPXSKl8UDnJ8Ufo7uscZz2qdp3ro08ojWa9sk7XOWkMEy4X65eZlRESQz87ouk0ESjQ5qSjVmKE4CDdmY/b9JeecAr/rFkIzb45WPkQ9+CnXDEZO9U2u1nK9fF1LlWvYgkbY2A1WOO+uU/FCqgO7iKSCBkNUd4SW9UtxvmYtpT0bvwblIFO+3XKpXeYNFaZzg4ZOTbNfJdVKoj9n+OYgprM2W9doeuvzIXLUj7iFv6M8y/okLXc0+vxgfuhuv3/xaRjtPKw/DXyk5zpA0JZ5ZXGG8wHIX6zR3J9k5mWI26MbmAwtIIGw3iMMYat6hZN+0nnTHu2C72PAXCzAWU8AV2iogOqa7/NhfpF/KqFezxE7P0EMFxsrnDDVqxPD2iMj7hYqRMVKcIodByjRnfYbL2G9ju4wSbCCPLqOQDGxZA82cUxgobTOc3Za+mQdN7CKktMmWOqD3K6T5OZzTHGsFHZZDfaJbQrhHJhtvCy2NF9OJy7stpLr79EXfUZr3f8wcM67ar9xDr1Ysy/89VgHUta2NKmphpPPGI9GtI7/AX4HSr1uWCnImu82piLjA2Ge9FtJtmYhlunYT+vuXS+Hsd6SlYOuTd5H0d6bASbWDhk4RbGreN88P+AdEJpV1DL36LUoKsbJGXMJ6OP0UZTc6tcrFz5VNG8lRydfvZWOkavfA9pLNbDdQ5nhzS8Bq7wyJ0AnM83HlrwV8ed6S2mxYRX+z2K1ivwgvuEbwLfDy/zP+Z9rg1/ymq0hw4X06oWfLl46ej6Rz/6EXm+cBf5qmCsB8llgVEvvjiXaKJsRg1IdMJhtEdcW8dXDuvuEvqRjr5PPwiDM74Gvb/AKk9GfTywvQYUFgUZk3KKL0Ps7g/QOqWUzryD6WQGfSgdxHSfPNyGKKLSWkMLi63g/BlHs91ohyifEeUzKnaVhvWkqOGBCn7uEpHxnMbeBV8TnOkdxOAGBC2y5hsY+aslF0pTUJoMXaYIIdC6QEkLWU4xk30AzOgeTv08LethETY3KbvT3RPXkIRXGq/hSpdPxh8S2VUyZWNN91DY1L0a5+vn6fUmp6KfwhRkOsKV3qfKwzwZUvdWIRxhgk3K+tZpx5/Gplz+NjI+xHitp9rLL/jyIoSgeuIWoymZlKOTc0Jwa3SDjWxCplMcu8Y07lGtjGmVGoqTNS+bIEzxyOs97Iq28hHq6BcAlEtvn3F9Mg9KkUKRV89hWpeg1PD/Z+/Pwy3L0rpc9B1j9qtfu2+j77OvrMqsFqySA9KJpPegoigXjuitBkTlei0VRHngIhw8PlCgCB4o7ilRKBHhwOFAURRaQEE1WV1mRmZGRr/7bvVrdmPcP9aOHXvH7rvYTYz3eeKJvfdaa84x5xpzzm984xu/nwbhBGgN7bSjvpOiqPhddOUvMrR8+wIuFC51trfGoLIZN9HcV6os2l04ePS7Q2DGFoZdopHEXY8hSufQ9+KLLSIEyIVrWHOvQFTH8nM0y091rpE17Ts1jbSOFILgQasny1268KSTpbgYo1TTea5XO8WWYdBiODi5mAh6bM3rpRE3SVONdruh5zKtNGJB2jTaC0RSL1mExHHKY+UnUUojw1eWFZJuYcJOqc6/ez/vp4SCYV0CmV1x70yIqS9aPrWSFrGOVq0MVSgaaQ1XuPhWAGkE8eIK0FQgex4HYWE5NxFxBLbNifx55nTIG5U3AJhoTFAqdK1UCm7M0CWLoIDWDJFTAjrqmXLqC3iqSlAY4EuVG9TiGnbBZigYRWtJ3P0EonwBLb21C92XjQ1YtjJ3I1b2SLGlbm0w7AUCwXBwgtHs4q0SiAfehiBBLarbaGERWwWE5WLPvwyFs+j6NHaxSrwsIS6kxBE2vpWhErephzXak3+Mp7PowgnCwvml9ybF81iWw1xrjGbjDro1xqi/cmJACKi36xSsIlprQhXiy5Xxfs4qmvHvPqOEQ3bo3QzbNSpRQPTAmCvKjCJP9KGFjV72ZcwnM7w48znCJKQaVyk65SWF1USIjrowkAibVENVJ0z4nTFnOalTcvux0gbW9OcRSYjqfRK8bk5kTuM35lDKRocNrOYMaX6NYrM0hGRRjThqIojR7NBCr1PHuBj3pNy3kI2xFpWLt0LZL3MyfxK0MAUCRx2t7/eLh0Ds9iBHvgIQaGFzxuvjDCsnOAWyoyojALvT14V0yVklLhQvrx3+aiCsdn5WKSJZqdqtUKThOLo5jQ4ryFufJJMfoikd0sV4pxpVl4rNoBPvRSpcGg9EmZAhf7STu2lOoL0SdSkZr3ZyTmF6h0JppbWtwbAV1lLGk41xdBxikWI3ZrCDPtpJSKRD7MUC+awscKlwBa1BNubQ7QYIQSIFtnQYDkapVr9Ec3GckmlO4GrJtFvkTlJFN8Zxp7+I9nqwZBZSSbdVpFC4jNLivipn4y7YWeJtWObGuRPI7kvoVmXDcb5lrpdHkJW5mUjFS3nHalRBLV4M9aS+ZrEZ4v41I9BLF49QCWjI20V6snkqk5OARgioNSbw/S4WZl4jmx2iWJeUes6jm52cqa0aiNt/AH6RuOcJ1KI1vRaKm40xsl3ncdvzBF2Xkcvix9TOo4feAVptuVA7b5W5VFzbYtOwBRaV4To/N3e1KSHoKL3fY4s5j/XwRMBIcOr+tpchVYRVmWDA7YMU0jQGVcWaehGAtPcpGrZLM26TtfKkKaSk68YUcWYI1dNgqn6LcaGYqlxjMBgma2eXYpnEKWL1PYNuzaGFi8qOLM0rxGl1KUfZTu65VG0teRMTolQTdIrAosvppbvUa/r0MeUL85/Fly4n518nuvy3Dro5h4qzbj+9Vo5f7T/HP7z6n2m96XsOukkGwwp2lKn57d/+bXK5tRUh/tJf+ku7aY9hj4lLF3DcPNpyib21rS7XwsKiFPQQ9j9JPqrStH0qWNTsPN2FM9isL626aluqBfM3INMNM7ex+p6iHdyvvFWkXKu+TjtpEzgdmwYp/U6StDmBsFyiTJH5eA43UyYgxcoOosX9AGj5iqbADmjETYQQeOsE34OZIZS+Q2D7FBYnygzHF4lCzL+OTiKojmPnRraVuFiOK3x6MwNEXRF9XgnLyRP2PIsWNtLPQ7uGyHajsXGadxFpmyQ7jJQ2ruXQTkIc6WAJC62hP+jnVnob28qgEaRpSpiES/awAJGOGPMzuGkWP+im7G/e9igzgluO0CohLpxhIZ5luj1F0SvR5w6AsUM70ggBt+s3mA8XsKXN6cJpYpXQCLppeSV8O4vt5ig0xhB2ETX8dqzZL0P5DFGmY705G08x156ly++h2+lF1u+iw85AWtbHoHS/2Cxxy7j9T0BUI80NkdgFnEELEbeI79m6+oMkKsWVLgW7078eHPxtNBgsuiXmwzk0rKl8ZjDsFo1Ab1OZKyVhojlGD23yzWlsN49uzSG6xIr79HJm4xlu124hEJwunqFol5Zei91unME3YUcVlIpxwhlirwelFEJ0thkvKwhd75q5d720tMLqe4akeovI8WkJSbdVwM14NOI6A5khlOpsJC6cwZGyUwCxjrrhcpQVoPueQLSm0UHvmmpUhofD8n5gaZveTC8zrWkKbnFNtZmx1m1mWjNYwuJi6SJ4fdB9DqpjkB9BWS6kIar/GUS7ivKLJDKDoxRSSJRWZKxgdf8LuqA2Dkj0Mss9WbmJjtvk0TSjOlk3R8EuMh/PUo8bDGT6yVvlDa+/tHgGS4CQDlF2eN33rTgvWJ1J2EUbza1Y4xoMe8V8PM1Me4ay30WP048W1oqiodjtwu29go5raC9ANysIN0Niryw6anc/g68TstE8N2yby1rRXR1HZ0+h568jc6NLqpJKeoSF09zUTeJsDzJpkSmPUFh2rWoNfUE/dxt3CWx/qVDJ8PBJ3DL0nCCeqa1ZXKPWsN1L05TADgiTEKklzjJLG2kVKZz+n2jV7+AXTmHJgIIDc/YsqUroXiw6s5pT0KoQEbIw8ykWypcYyozgBt1QnwYpUd7aVq2pU8DqOotuTELx5Jpt3AwrbSDbs1jlUVJs0swAqZPH6bm4aCF7clsTRBONca7OvwoIThVOLRXqG44eqZVFDjyNaM2hM71bnizfDWqZkuSD/c6O55Gt+3bx4dA78bwiWkji4kWUWtvhSgOq+zJi/nUIuki8lYoa463bNNpzDKUt4tYkXvkc+foCfuEKc06GMI3oC3pXbTddVngfL05IJ04Rip3r1dYdpdtEpXjWfcVjg2GrtFSDseZdXOkwlBldKuDVfhkhbiGR5Aoj2GlM3s3jPzDOuHcNqcIJHBWSZLq52p6jmbTIOhmKfjd2+TSiOY/o7Vi9DQRDTLTHKKcxVtSibSs8z4VcNyo3jFqmWphaWdLC9i2ztIa49+lF++jsouq4wQBz8Qy3lnIzpyk6Jbr9GqHq3IfHG+OkOqXLWx1bKJ1ySyjcXIGynSUpXMRuTkFUIc2NsrxcJs0NYbfnQcU0PZ+WVhS8AqlWiGwPcXYUt6uJFddQcYhOQqhPLTqXdHKqQgt822dBJdiZQXr8gVXrbpWwt73AyhTl7Jw0P4od1gBI8pvn0DZCa0i7LyOdm2BnSPytz9MChLrF3cZtbGkzFIxgi/VjKC3tztxUbRL8PMrKYFffWJbzv4tbvkRP0M1CuEB30IOzwVyvFpJGZoDJuE5KiFrUa3aXxXFaQ9T7JuzWFNrNdeYNWmOIpEUhM0h/po96XGcgM8BWOnHs9yL6LjCx8Dp1L4/bvMVo5vTSvgzHk8/NfppzykbYWdLy+c0/8AghhOCt2Yv8Rlpn/Np/ovTMd2/bitdg2E92VGz2cz/3c0i5elArhDDFZocMLZwdS7z2uYMotw9bK6ykShJX6PLK2yo0Uyimkzl80cSWHknXFeLC+RWFYomOcZImxfpdsD109iTCymDPfBHdnAcpmC4PMe5lcLXihN9Fxh9d1/5vKBgl5xRwpUsgc1hpHasxgXZzxIsBfEbmuFC4ZIKTRwQtJARlqE2C7aLszK621+P0I7r6oQuai31I6gRKZ7Abd0iDLuxwFjH5RUDjtBdQvc9yJn+eZlonY+WwsKmrKnPhHP3ZPnqcPmbjGRpxg76gD7EsWIhVxLxSEPRhS5vi4lo9O15AtqbRXnlV8ZwWDuGiza0i4U7tNolKacRNCuUivtjdOTAcLBpNPe6sGE1UAlpwIn+CetpFEJTBculrzOFUbgKCdPBNhN1PLt3zIh1yt34XpRWt5A6FUgHXK7A04HNXTkwKFEnQj8rcLwCIvT6WCx0EMsv5/MXt31fnr+NO38bODizaKm9s2eG0JxFRFZXpN4UFhn2nGi8w3ZomDnrR/Y9Rsstor2vdQjOA1qIiq0bTTloris0AEq8HOfsKOmwgxG3skbfR257Ha88T5gcJgqEN27QQzyCbdzmvFXbuNMou4ZQeI5dUyUNH/dARiGBlEkZJl3Cbyfs4GITASHMfJoQQDHjD9HkDSCQPJuqEYEn5LNUpbdVRNIvyZyF/Frs1gX37D5HNKdpdo9zofpyiFBSAQOY4XzxPqKJVVmV2NA9JG9H/OMotkCyzX9N+CeqTuCJguHgFpVNC3WKmOYstUm7Vb/NYqQQbWGClVoa0/Pi2z0filKBU2vbnDIbdkBBxu34HpRXNuEW+XFij8FMQLaqBxzrFSqooO8CujyHCCqpwgtjtRlk+zf53IQRcbr6B/cbv4DWmEMIl7rpEhGK8eR1L2vT7gzi45NwCr7o5cpl+KtriwWio7PRQLJURyA3MdQyHgZSEidYYSqf0B0OU3W6ezQyTCJd8+SKOeMAGNThNLnN66fnuiYALhStoFBILt3ELq34LLJhr12j4A8y35wmsACd3Ctsroy2HVK49FtQIwuIFRGlze5u1EALsmS+hm3OkCPTwWzrFMkCUP7P+59AInXYmUR+guTyuStsUjbjZkaYzhtyJbdRKNIrpaJJW0qTX7yfzgJqwUAlu7RokLdLimVXjRqlD5MRKu/hUZmj2Pr+14wgGsfwyVv0uTmucKBgC0bEvryd1Eim5WTxJnxCESpPxC9i4nMtfWrpeH6TklImyIYmK6fMHVr3uCI/zxYu00iY5O790fxekdK4iU3xm6CBQHfs3lZBkR5YKOyfb49SiTuFE1smTtbNMtCZwpc3QyPNYSDJ2gSuka44zoJP7lFNfIolbxK0ZrHxn7NpK2pzMnaY98HZs6WDLPAJNRri8qesttOyr5LRFrl2Hwghx1+N72mdTK0davLRn2zMcD5bnZlpJi4JVZnSZQ06hUEYtuydbaROrMYa2A+a8LBOtaZA+M5bLRStYiu0fREmfsPdZhIBy2kC3pyic+ipc4RPZReyognXnT9BpGyvIo7xBNBq9YhGK4GT2DHW/im8FuDso+H9YKBTT4TjttE2fP0Agj6drSmrlUAPPAXtT4JTYBeh6YtufqyRzXKtdBSQWDoGdWaGO+iAaSdT1JFaxhrKynWeAm2fpnu4VEEhGgpMMBaNrxiRSJyhhLX0ma+UZzg3TStucyp8mkBmycmVspZZdI044jZj4AqBxsnMM9r0FEYAdziEary0V+q+PoOp3Mx4sdJoc15YW6O4VUsfYC6+BTkmLZ4z7zwEz057mdvMmb5sdJ+15AtYYFz7qXPGH+e/VL/Brgc3fnvgUyeBbD7pJBsMS275ihRB89KMfpbvbeCE/Cvi1mzD/Br1BiWLPU2ixstBMa01KgiWsNVfVVZMF7jYmyeROYOU8Cu5Z1APFaq7wGAwXqNTuUnAL+K1ZklwGnXZW8mmlcZCkKqaNIHW7VhSrPYjEWrLOFGisqc9Du4oQAnv4eRJnbcUdw/FFa4i6n8DOjaKcDKm1+0Kr+/1H4y28DI0prOobpH4/uj6H1XMedW8Ju4oRAlw83EVrBoTmVu0GURqzEFbIlfL0OP30OKuL0gOZpSfooRJVGMwMIrGQOsaa+Cw6CRHSxhp5x7rHJZA4lkuiWtjSWrLbUiSLk1AmKXnk0IKh7DDjzTHyTp7AypK18rTTFpOJwkpjuuLm4io4DTpdqYwjLBzpEKYdpT0pLKLMCPZwZ2C1fMAnVYQz/SI6rELX+XWTK7D9+6qV1GD2y1BvQmMKRt+JWGfyC8COq4iJF0ErrPo46dC71i08Nhj2Akc6CAQLWlPofxN5q7hJQgS6vR7qUR1LWpTWUOkTWoFatKTXGjuaR828RhEQ6SRR7sq67kKRqiEm/wjr5idoZ/oo9D6HHvkKtLYoWKUV7919nKNJSLBYO8YzHCzrWRxoDUPZIe42bpNxsuTs/IrXhE6RlZvESZ3qdBUyA9yK6lwqZZFIApkjeODrlqqNnFyckNVthN+FRCxZLsf509huAS0dEqfIIBDpNtV2HaUVvuU9NMssg+FhILHwLIdWEmJLe5WV7YNoYZE4ZZxoDmauogHZXkCM/LmlOEZryLTmoTaLFS5ApgdhB8yEk8y25wDwLI9up49hf4Q4F5OqlB5/7aKNg7BWS3UnL2DYOnPRDNOtaQCkkJy0y2Rm73ashZNrxEODq2LdB5/vAoHAwo4rMPUSKRpLJDijb2W2XQetFhXSNG0ns/hc35jdxBA6je/9BGpziyChE9zZL6Cbc4jSKcLCuRWv92b6GHdmkFhG/diwRD2tMVYfA6CdtrlUWGk977Qn0HMda3ArTUj63rxyA8vs4rVKQMfA9hSQ7dmXOqohgDNoE/v9nTgsM8R4Y4w5N4vf+yS+hrh0GYf71+taSCwGvI3VXT0R4Nn3i5vtaP6+LVb/M50ifMMjj9MYg6kvA2AnbaLyFVLSJRUagcCRDlOtCebvxRh5ny6nowi2cQyh0YtK3I626fZLtOMGvUEvrvBx7c51JFW4mEeqkeu+gFd6Gr82CYkiqc9h56eJt6nsYzBsl26vh3pSXxVD3H9eiKX+fr9gfhaBIDv42FJxiytdlNabLuLQGvJpSmnuJqBQfU+RCgu7PYWujQMa7fro/mdIbY/UWlkobQuHkn3451xryQLjjY6tc6ySnS08PiIc9HHFRNys3aQW16m0K5wpnluhKLYeWtok8n7uMsoMYw938u33c5pi1f1e6Rh/4dWOon2un7jrMfTi3NFGBW6rG5ByLwmk0868mEjbiInPQJosFvp/xYYqt1krT5dfph7XGcqO7GmhGYDduAMLNwGwEKRd21/8aNg7Pjf3Z1gILlbuED/+9QfdnEOJFJLn8pf4XR3xLV/+ObKm2MxwiNh2sdle39QNhxdJipi/jk5jdH0au1BZpZ40Ed1lpjlDwc0zmjmFfCC5bC/+3iAlzHSRpv4ak02CojdAMdNJSmppd6Rl+65gVW6Dm6eQH+VUUsUWDjlrO0o2AqGSzi617kzwGh4J1ANe81o4W5dSF3pD9Y3lWGkLvXAHIQW060inSOrkSfw+rG6NjhukhdOrBidad4oYojRGCrnq2lnRHAQjwUlGVggmKPS9/qwVgvX7tkByOneWRlIjY2dxcFlIZrldv40rXc7kz+Ic4hVThrUpOz2Uiyvvyfai1U6qU5LuS9CsIOzMqiSehc2ZwlmaSYOsnVuyT1iriMYK59DN2c4vC69D/uSeFQ1oYYOwUCjmkgrj1dfJ+WWG/NHO4ikNK1fTpsu8G+4NXE2xmWH/yFlFzhbPkeiYgl0i3sLkfSCzXCo+trRa9kGUsFG9TyJqYxCUSZwiUkjQCm17y/r+aryoTrM+TZqEeI0prJ4YpfVWH1mr0EKtqSSoUYy1bzPXmqfoFRnNnDLqOA8JITorhTdSeNyMgl2mUCyvqaieBAM4/Y8hG1PEQpNqTUrM69WraA2nC2dWq59qDUqhSLFbM2g7h04TZHMSCgU0YtUYwRU+54sXaKsWeWuZcqbBcAyQWJzOn+/E1lZ2y8rfWtiIe/d7y+XB6yK18tg9F2DuVdLsEKoyRsa5n4C/N7Z2hNdR6UZvOybr3PfFqn3vlvl4hjuNOwS2R7705J5u+zjjLFvMZ1tOZ2JmMXgQKtkwJliOIgUpO/9UinKLeMEpTjg1pJDkrDx327f2/bmuNajex5HVm+DmSfyeTT9jx5Wlgh29cAOZP7VC4azgFrhUeGxp+ztu2zoxj+FoYgsLgUCjV9jN3kNLe6mHa3t1ruOeXbxq3GVSpkzU3mA4O0zZWb/PaqGQyPv9cHGBbOfF+4WVeatMvlAmJaKaVAmsDM4atue7RZF2rMTjjoqtbIwbtVdDB72ybzZUlRvV61iWzVBukIyVJWcVqcvq0tu2WiyuhIPuexJZG0NnuillRimt8T4rnEU3O4VsYv4NRP4Eyimj40V/WmmtytuuQug1ckIGw9bxZZaL+fVzMwAI3VmUhegUHwOg8XA5VzjPXDxNLazzeu0qp3Nn1rUv1OhO125NoONWZ9P1MejqJnEKOH2PQVRF9T5G5B3+grKNsIS99Ax2pXvgBVnHGYnEFhYFu0wmm+VE7gR5uTp3vxU2Wzg7H08z37hNceJz9Pm9WJW7WIVTJHZ+w8+tuS+/D6f7AsR1VOEUWoPUy3P6Ck0Mq8xi7yOxOJFZXxl51ywbbwhpVLQOmj+b+RPOpALX66aZHz3o5hxangxO8cnql/it5it8S3MKndm9YrTBsBds+y76sY99jDRNuX79OqdPd3ySf+u3fou3vOUt9PZusZDDcCRQWJDthuo4wvFJ7OwDryfMtGZIdcp8uEBf0CIQK1dk5KwivbluphpTKKXQQsEaCb6kdAHbzaKlSxwMMBWNM9WcohgUGFlMhJbs7o0HB2uggbT3SWT9NrgFYrMS9hFAMx7eZbY1S9kvMeSPblmRJdYhN+rXiVXEifwpcnLzwkYlfeyghA6r6KFnUUEv2u8hsfMkhfvB+IN9VyA4mTtDNa4QWMEa1jub7Fd46L4nEY1xyPSssLNaC1d4uI631JaZ9jSpSmmpFrWkurSC0XB0WOt+2O32YedthBBk7DKRf3Ld+6YnAjxn836n3DyW7dIM55h3s1RrVzmZO429wYBwqygrgOG3kFjXmEnqNFVCuzWLZ/lMNMbJOFlOZE/dL4Zzyrh9VyBcQOWGjVWIYV+5d+1sr8j9PhvFK7HXC979+64z+AwirJFmBzb8nHDLlHKj4GRwLYtbuW7mq69wqnCGYFEVcCtxkkYx3r7LXHuO7qCbQW+Y5Un8WMfMtuZQWjHXnqM/GNj2c8qwfRSKO42bVKMqA9kBepzdrfbXerVaqsKiPfTnsJrjFB0XbQXItMpccx6AalTB9zp96d41kFoelfIArcpNuvuvENRrICTaK264/0Bmj62lhsHgCg/P9bY1Nk2cAs7gmxBhtXO/f/D1wsnOBLGXJ9E2QtoUsic4kbawhKSwzJa5mixwu34Lz/K2HJdVknnu1G/h2z4ns6fXnSzbLkLAVHuKVKU0oibVqIrEPDO2QtEpc7oAqdaU7DKJsFbGuhtUk9+7R8/H09xtjJF1spwdfBq7XSPN9AIOxUXF91hHS8/1+fb8tp7r954jW+3riVOC7tLW3gykdhbHDdBRC5HpXlfFfjcTmZPRGNPNaUpeieFg6/kBw+ElkDnOls4SpiFFp7Sqf8ReP87AU4g0JMmstKi/d+3EwSALjsud6g1QCTPtabrcnjX72mw0zVhjjLyb6yy0xSLtvoR0boKdIVnD9tLCpWyvLF7bbk5zPSbDu0y3ZjghNd2is8BQe6Xdb9hwLIizw7hpiFYxaeEMC+EMsUqIVYJyNTmrE8P3+0N4lo8lLIr21osXYq8P4fdt2JeVk8eyHUhidLYXpSDueQK7OU7qBNxIalSad+nL9NHnDi597t41UksXuFW/hb+NOMdgWI/1+mpDVblZu4EtbU7lzmD1PIas3QQnR+L3khOS2/VbRGlMlMY00wYFe3VfjHSb67U3SFTKRTdPIGRnp34JgDQziBh4C6iIJLO2guVePR8eBjmrwJniGSIVLbkLGfYHW9icLZ2nFtXIObnVCwMfYKf9SImULy98kVZU47wtKaRtstkeUmt7qq/30EiiwtkVf0utLLLvCWhOMGUJxqqvM5AdpNs5mGKZODuM0y9AJUTZjZVlDfvLfDjHtdqrvDB7nbjvTZgi8/VxhMWbM2f5mE75pi/+DO7zP3DQTTIYgB0Um926dYv3ve99fPu3fzvf/d3fDcCHP/xhfuAHfoB/+2//Lc8+++yeN9JwcERdT2DnT5DYGZRcGVxILIpugbn2PBkngyvXCD6EZqFZwcHGnnkZml/ELV8hyp7ovLwYACnpEuU6xYuKhKnmFEII5sMFevwGgczhNm5B5SYiN7BorbC1h07ilqFrZxX/hqNHrGOmm9MorZhpztLj9a1IpG/k715NKjTiBgCz7Wny2cKmAboWEpEpY4VzqKCHsHBh1XucaAY58xK4eeKux5Ykgl3h0ePuPKCO/T5YxzpnwzZrKHll6lEDW1pkbDMRfJQQKsFZeBnRnkeVzxMH9xNzErm0GlvqCHvuFYhq6K5LxDtcOZdaWRh+O7P1q0wniiSqU4ura6763u5kFADZHlTRJq29BlGDgldgtjVNrBIqYYWmXye/zB4wzp1ALz5DDIb9QKBxq6+j6xNQPLkUs+wnsdcH3ur7+YOJIiV95NBXYCVN7qg6481pSEParUmKtUlAk3Y/vunKw0iHTDen0Wimm9P0uL0rFC4d4ZJ381TCCjk3h7ONgoSNnrOGjWmrJnOLVjYTjQm6Sj37YoWXWhl0Zgh/9kv0pxFBeYR5BEKIjtplUseeexm0Jum+TMtyeCNJIDvMpJQ8MXQeW/ok9tqFmEJ0pHhMNzAcZ5xoFjH7ymJ8fxkttqZu9mCx8f3tzSBmXgYvRzj85xBJi9TOgPTpeqBoUwiYak2RakUraVONK5suHOl8ZqIz2RzVqfu1PbPp6YwtSrTiFo7lkLUztIx37pYQSIoPfA9R9gRsEHtIFeHMv4SOmujuS4y3xkkW4+aK30u+sDqesIWz7Lme3fJz3U6qyNkvI5AkPY8t2T3di0/24pmvpE88+FaspElsF1bZhu6WhIjJxmQnP9Caocfv3XSiznA0yMkiufXqBoUgDoZW/dlpjSHm34Cgi7h8iUBmCGyPSCUUvdVFa9BRDZ9ojJGohPn2At1eg5xV6MRBXU9sqa0ChbtwFRpT6NLpXY0vEmKmmtOkOuWGkOSG3oQrAhJnZwtkNsLE9UcTLRzC4sWl33NOnpnWDEIIcs79haoSa9sLT4VWOAsvQ2seus4SB0Nr9pHUzsPQ2xFpSOp2ituUFRDlz9BSdarVTpH6VHOKHrcPSwuchZcQzVl01zkm0zpxGhOn8ZbiHINhJ8y0p5cKyapxBdfth65lCr0aSn6JicYEjnTwrZWF+vdyoAvRAs1FNbMxDadH3gZao+wM3uzn0VED3X2R2B3u2AmyMs/jNu8g5q+hMz3EpctocfiL4vNWiX1IVRiWYSdVrNmXcYVFpvsK6Ubxq0px574Ei/fQKNi4eOrB53s9qeFIj+lkmrv5Qc70vIlElrY8xt0qcTBI3c1ys/IaABONcbrLvVt2GNpLNJIoM/LQ92tYzZ/O/BE2gsv1OZKLbzro5hx6nsld4I+br/Oxid/la+N/CI6Z2zUcPNsuNvvRH/1R/u7f/bt813d919LffvmXf5l/9+/+HT/8wz/MRz/60T1toOFg0cLaQA1MMBgMEzg+Geu+DdsDGyDvFtCtSUTlBlL0weyryMwgVtRJXOJkibsfR8lF1SUkI2mb9vSXcQpDuMUrSNWGmaugEnR4DTvTv+4El+HRxhI2WSdDLaqTcYKlRLpAd5J79TF04eSq1RUAvgw6lpbAQGsKd/7OpolAK22iZq+jtIa5G1jZ4aUkPHQGnmLuNXTYgLCBnekhyuxcClaRUknmcYSztBpxJ3TbfeTKeSxh45gVgkcKO5qDyh00IGdfRowMrjmdZ7emoHoXALHwKmLgbdua+G+pBq20Sd4pggzA7yOpjyOFXJVggc61YM98EdKQtOeJTeW5lyOxOJ07R6wjXDzG2ndoJm1saeEtFjLvZYLeYNgIK66hZ68BGmauIjP9qH22GlY6pZKuvLc70Rxi5iWE4y/GSZ1rQUkf5fp4CQhmAMi3Z9GLylTSuwOlyxvuzxEugRPQjJtknMyqGE4gOJk5TZQJcYW35YInt/YGonIDnR0gLl8y6oPbxJUunuUSphF5J4fcx/NnN8fRjU7/KdbnuNR9GYnEER5W5ZWl1yz3Nnb5IhknoBE3CWwf5XaTYKG1pq6qpDqhYJextMKd+xL23KvooERaOE2YP7daXs1gOOIIAWL2KrSr0K7iBF27SlQLAWL+NazGOHLsJnZ7jtbA21cs9qqnFWIdU7TLSG3RY7u0Jj+LQFPMbK6CqDXk3QKNuIktrDVjud3Q7w5SLJdwpE3WzdGitqfbN0AjrRGpkJ6ohq6OAyAXXqdUGGCqOY0j7aW4+UF2+lyXtTvQXEADVv0OqnihE483Z7AtiyRuQ2GUsHB+V8d2L7bZDywcck6WalQjsP1tFdAbjhcShZx5GZ1EENawM31kLZfHGnMkQtEMemikNbLWykUblrDIe3lmW/M40ln3OtsIK66g5290fpl9FZkZWmEXu61tYZN1M1TDGp7lot1uku2n9zfFbdxCzL+OzvQSlx87EsUPhrUp2mUulX0EEncL49pQtWikdXJ2Hles7O92NAsLtxA6xL72CrL7CmnXRWJ3dQF7amXAWlkcIVDkqzcYmP0SYW6QJHeqYxMXzcLCbTQgZl6hPHCFelRHCkmwxzGLwXCPnJNnvr2wbp4ToN8bpOSWsYWNpR1q6QJaJ3TXp5DNaeASGTtYKt7JONmlOSu3eRtdHQNAzr+G3eMiJz8PQqB6nySx80hSxMxVdBpBdAs7O7Dm9WR49JC1W0t2xJZ/l3SjeLs5A5XbncUgM68gRwdRa+SThI5x574MrXlU96WlBeye9Mhbec6VLnBKWDiTL6ODrk7x4x5bTHrSx5EOsYrJu4V9KzRTWlFJ51FKU7RLRtn4EPPHU/+di+0WTukioWvm/DcjkC5P+yP8djnm6770c+hnvuegm2QwbH80euPGDf7CX/gLq/7+tV/7tfz0T//0njTKcLhQpAgk4oEVpkLA7fpNqlENKSQXS5fwZbCqmGEkc5LULdAjQtrVJnhZtLCRlWvLCnAmlwoHLK3obSwQOkWcMEIkTVK3AI4PYR1hO0vKUFuhrZtorY2NzyOCRHIqd5Z22uoUjy0m0q2ktpjc0zB/DZkbXjGBk+oEgPOl8zhRlczYi51V1ZskArV0EY6HjpoI20U/kLzWGvAK0FroWE7tUkVsvHWH6dYMAsHZ4tkdF5wJIfBZmfTRaITUoEzwfbBoFGrdSSBt+whpgUrBL62rG6HtACEkaAVOfluFZpFu81rlVZRWZJ0s5/MX6XMHyJcK2MJelXAEsJrj9wfB1RskPdtTlLSwsRavs6FglLLbhSvdJbWlToL+OqFuY83WkZlB1B6vsDIcP3YiIa8sF2k7kETgBugthMuxDolURMbKrYqXtsJkOMZkcwqB4EzxDHmrhFx4Ax3W0GENO5gkyp1c8Zmi3cXFcudaDFqzUJnuvLCFFU0Si7O587RVC98K1rzfSGGtek5suE3VhrlraJXAwk1EbhDtlDDy51vHxuVc8SJRGhJYGfbz3Gkn01Eg0xrcxYkkoTse9Mv7kJNFYnEmf74TWy3rLwtqllu1G0hs+oI2I9pGLFxHz72GcLOAg5UdXFGEbzAcBzrxfR7alcX4fncqSVoDbgHZnEKrhDRpYTXHUfkzANRVlWuVa2g0fZkWQ/4ovWGbNg6WtHAas0Tuagu3pe2jaaZ1utwuCk4RWzhbmmzeHgJfZMwd/wESlZDqmFbaxrO8HduANVWd1yuvodFgufQv3r+1k2PAH6HolHGlt2Eh1Xaf68Cy54EAJ7c0ppaWhb77Oei+jJ57Ays71FFDPoQIBCdzZ2inLTzpr71I0nDsWGsMoBEkjkcSV3DtLMrxsCq3oN1gIRynmbaYzvRzvniBjFwZu4wEJ+lyeze9ztZDSR9pu5BECC+7rl3slo4NwansWVp+c9/6tCRFzL7WKX6o3MHODZnihyPOVq2TU51wrfoakYrxLI+Lxcsrxora8hDSwmpW0AhU2EAuXEP0d6+65taaT7DiKnL+Nn0yT9KqI3oHAYGyfSzLhjQBr0C3249XzJDoeG0nFYNhDyhZXYiiwJMeWbGOajeyo4gqNFU1zxuV6xR1ijX7Kl1uN8y+SqH0HBdLl9Ba4Yv78ZC27udltZvrFPGHnQUZsnEXiosL9LwcNOfAslE7tC00HEOWxpgC7E3u4U6mUxSWJuDlOwXia+RC7XD2/qKV2VcQox11Sk8EnC9eJNJtymOfRscRRE3sTB+xv3JhU6RDYhWRsbI7KuByhMuF0qXFvNfOxg9byfVON6e4vvAGGhjJj9DjbL5Ay/Dwud24ye3mTf76/E2Sk3/poJtzZHhL/gqfbt/mk9d/mbc//r8YdTPDgbPtEemZM2f47d/+bf7O3/k7K/7++7//+5w4YVRGjhsLySx36ncIbJ+T2dPYy5IqWkOYtoFOpbjdmsSpjoNfIi5eXFr1JpFYTjfuyXfRmpog8bo6RTxuHhqziwn6+wGTFhLplfFTBbZLYvloLJL+N2OHsyRucalIKCFG6XTNwgeAajrP9cp1AE4WTu6ZVYjhcGNhr1qNqqSP5QboqAluboUMcErCtdprNJMmBTfPuWAEbG9LiUAlbJKBN2OF8yReec1CyLh4ETvoQls+ibM7S9cwDYHOpFGs4j2TrE5UjdrkJ1FhjdLg81ieuZ8fBBrNneYNKlGVnqCHfndo0Y7sPoldwB56K1Y0i2jN4019mqTrEqm9MiEeu904Q2+BtE2yTbvVRCcorQCI0hAtNELLVUn3FW13ckuFC3qXq1Akcs1ruEaL2cYYbqaXog7xhINGEekQR7j7YjdnOKpovOo1dHMaiqNEwdYVZ5T0SQefw4oqJF73ppNBoW7xWuUqiUrpzfQy7G///hmq+/f2RKeEuoXtZZGN6VVx0nLu2UBFQYAz6AOa2N+axYglVj8rd4MWLvg5aC5QFW3uNm7juPOMZE7tq0LXccPBxbH2X3Ul9gc6zwgV0/BKXK+9jNIp/dlBSpkh3EEX0EvPjwdjK0XKG9Vr3KreoOiVKHsltJNH2wEWMahWJ26XpijYcDyJy5ewg26w/A2UwLexvdIlbBXSqt5gvDGGXRyiJ63izb9OHC+Q8wrUEERJ53mBk8OXWUCDszo+i3QbKSxsHMbat5huzmBLi/PFi/tQaGZYi7l4httT84xXprBwCKwM54sXdlRwlui4U2gGzEib/qG3oNOQxOtbM27eCnZSxZq7CpZDXL60YiHWPeLcCWw7AASh14VWNXzbQWuNyPaAsMDNLKnUH1bWyg8Yji9u7Q1oTEJ+eIUadku3uONlscijvCxx7SaXbBdPQKxitJ1Ba90ZC6OIdbh0v5TC2lUfUlZAOvgcMq7dz4nuAsnu2rMZGgl+ARozYDum+OERIiUhXlyMG6uYlHRFnqWTj3oe3RxDVe9AkiBtG3fiU2gnQ1K+hBIOC/Esdxqd+YRT2bNLCwtTy0FZAiu18IIuYuGhgdTKIYaeR8R1Eq8HpTUTrXHqUYOsM8PZ/Hksk+8x7CFCwN32Leba87jS5Xzp4grnDyttYM++DEJQL53iWnOctm4RqYjYCkhtm1iH4A6ghYOPt2qtWOz14Ay9GdKQxO/DaY6x9KbF+F0jiHufxgpn0U7u0BbvGx4+cf4UthMAFrG3SZ7Py6OGn0dEnXuo1mvPm2o7g5A2qASCrhVWmpVkgenmFIqYMilSuqtykaFu8drCVRKd0p/pZ9Dfmbr3TvNeQqc4C1chrKDLZ4m99ec7ojRe9nMEJjV1KPnvkx8npwXnE0FY3p1a9qNEwcpwxe3nv5XbvPvFDxG+5f990E0yPOJsu9js7/29v8d73/tePvnJT/LYY48BcPXqVT796U/zkz/5k3veQMPBIQRMtiZJVEItqlP365TslYn0kdxJplqTFNw8wdQrELehtYDtdxM/WNzgF4kzcqnqPCpewPbLaOmtsFvTyMUgew7l5lGLMsbKClbYk7R1k2uV10l0wmhulC5nddDViptLSdlm0jTFZo8wSrokA29BRlVSr7SieCDRMc2kCUA9bhDmbMTQ88io2ik02CQRmFpZ0sz6g0EtbWJ/cE+OYzAzDNzFszwKTmlPtgmQ1G4wO/UFquECzbTF8NlvRZpV3w+dULeYbXfUwaab0/R4fdhrjIYSp4BsjqNrkwBYbo60dGnV+3Y6+RnIDIO5QWpRlf6gH6E3LxSJ/X7soecRKiHx9/5eq6yAhZ7L6Gwv804WK23hyRxj7dvMNGcJnICzufNLSUzDo40dV9Gzr3V+iRrI0f5tKeGldp7U3toETqjaJCoFoBpWGAm2r6Y2EAyhlMK1PCIdcmv+JhnL5cLAY1hWfnNbWiG2XGS2X2ghSXqfQYRzjIcT1FQM7Xl6/T6CDQpVDQfHPYWKajxFOw2ZC2e4Xb/FhdIlTmTObKjSF+sIqSQFN4/WirLfRSIKiOG3oWyJThMUDiJugnu4ixAMhp2ghUMcDO3h9izaPU8zIRKiwgiTGkrVa7i1SQJS+qWFyA7Sn+mMKaJgGGfIA61JHrj/z8XT3K7fxhY250vnqYZVABKVEqZtvM1Wxht2jRCCyeY4mYzLVHOKsteFxCJSEfY2VNrvkZMF+jJ9tJIWA5lBIrn7IhNZvbFkmWy7BaJFJb3laASx34dCcbPxBtWwylBphEE7Tzr0FkTcXhxbm/jbcDiwkxrMvtZR9w5rSL93KafYSpvUtWIehWpX6QsyTDplRgaepYsr3Eoi+m2frJVb6u9Fv0h39xN70rbtjC8OGo0g7nkKKz+Hck3xw6OEK3xGcqPMh7N0ez0rim/ukThFkmIROzOISCPUktXbHLZXJM6dYLI1sWw+oUrR7iIl4XrzNjLXQ7e0KRcurrBnTewCLNoPJjqkEXfytM24SaJjrF0oAhoMD6LRVKOOylikIqI0XFH8YtVuoxsd9fiEkLblYUsby5W4do7prrNUozZJaQQrWVtFClihChllRnGGOgsGY69n6e9Keqg9HFcYjgcaua35pNQuoK3OPbQzb/oaiU45kTtB2en0t8QuYA8/j0haxN6y3L3QTDYmiFXCnWwvGbeE5/YuWcLeo5W2SPRi/jOuMrSD/OdusMMZWLgJgExfQoz0ryiYW05vppepYA6lFD2bFesZDoQwDfnjqU/wpso4auA5MAuVt8Vz+Sv8h3iKF6/9H1x57NvRme2JTRgMe8m2M0Jf8RVfwa/92q/x0Y9+lDfeeAPbtrl06RI/+IM/yOjo6H600XBAaA1Ft0grbmFLi2AN7/q8VaSQL1JJ5pmhgZ82yNll9BZWvWlhEftr230o6aKC9a1AABpJo6PsBMyH82sWmxW9MvPhAhpFeQ9WnBuONqmVIQ1WW4e4wqMn6GEhXKAn6MHWDqnlkgZrT443VJXp1hRZJ0eP2/dQPd8DmeVM7sKeb9fycjSTJhpIbJ9QhQTSTBo8bBzhEtg+raRNzs1tbImx/D5r7+1KY4Gk3x1iwBva1qBxs4IYhWIqHCdM2/QHgwRie1Y+ucwQt1WCI13ydgFFynx7oWMPFTdpq5ZRLTAAoKUD92w4nI5CKnQUWxfCeUpumZKzN0WRWStPwcvTjDsTwDtJtPgiw5ncBYSAV6svo9E00pB5J0vJ3p0i5sNESR+CQaRuQXsB3/aWrHANh5fAymBJyUJ7nq6gm0pYJQniDW2iXOHRl+0DCY4lqYVVAj9LYhcQVg6iCligH4JKm8FwXEi0Zt71mG7O0O304MgcMIHEoiszQi539v6bhVh3hXslXEBrTaxjanGNgcwgdxt3yTgB2SNS6HDU0VpTdEuE1BnKDSG0pMsr48udWa5KYTHkj+7IHnw9hB0szYtqa+NndaxDqmEVjWY8aVHKne483zcYquxHzGUwbIayXCzLRicRwvZgWU4jbxfIuzli2rjSQylFYAfEdhcWcGbx+op0e6m/V8MKURI9lLanJEy2x4lVwkAwsGXbw/1iK3lZw/Gk2+mlx+3d9HmTOCVwwGpNMB9NgZCULButoeAWaCVtbGnhy05fjlSbetQABA0gL511s6mucOkNeplrz9Hld+3IvtZg2BAtGMwOMt4YJ+/mCKwHYrRlizMcr4hIQlKlOZ07jUJzO2owIRIq1ZtcypSwtiKbJMSKIjODYb9oJHVi1VGprIQLS8VmsLKwdwktyLsF5tpzaOGisqMkaxQb56w8BTffWQATDDzUQjMAbflL1rS4Odat8gR82+dk5syu2hjqFhOtMVzp0e8PGkeVPeZPZz5JK23xXGWa5MzfOOjmHDn6nRKnnC7+S88ob/7jH6Dx53/moJtkeITZUSXB+fPn+Z7v+R5u3ryJUooTJ06QyxnFguNIvzdI0SliC2fdycJIR9yo3sDLDJFzarjlS+Bs30ItJaEaL+BKb0vFAnkrSx+KVMXkvZNrvscXGS4WryzqMuxOpt5w/JA6wmrPoJ0cI8FJhoKRLQWNt2o3CdOIhbBCpphdt79qFNVkASEEeav4UIvStovjn2LkwjdTa04jcyfw1rBRMew/rbRBX7YXR3hkZG5jVZncKPbiJH4S9CNQ2O1pkPaKlXO7Ya8HjdVkgYnGBNBR1zhf2F7hZN4qcblUWKG01h10M92cJutk8NcoijY8mqRWBjH4PDKqkPrdaCGJdcSt2i2UVlSjGtlSbsNCKKkirLDzjHhwNd9yLGzOZM8v2c2uR6IjqnEV3/LXVfrSGrr9HlrJHTzLIWsdxfhaMBqcotdv4UpvTXVGw+EiI3OczZ/DlTatOKTslbA3UakRSIb9k6Q6Zbo1xevtV5GWRZ8zSNL3JuzWNMotrK+EoTVO2FHUif0eTJxuMEAlnqcVRXjSw7M8yJ5B21nQimSNRVpqcazhoijGEdrJk9h5yl4XtbiOIx1yVh5PBpTKXQgtMNfaw2MwGCaw5wiTPMofQAh717H1XsbmUf4Mtp3pjB02sKCBjtJN2S+xEFYoeSXsTdRi78VciY4Za97lsa4nKVpHp3jecHRRwiMdfAsyrJD4XUvKxk44g6MV53LnUOI8oWoD9y3p4f715Qhvqb+X/RKe7dEg2fe2L8RzTDWngI6uw2jmdKddKGppBa01Bbt0qPNKhuPDdp43k0EX7fIpUuHQBvqAAX+YklteMZ/gyYCCm6ceN+j2uxDa2iAsEQz5owz4Q6vytHY0B2lE4vWtUEZ7EKVTKuk8jnDIWcWtH5Dh2HNvDsqXAY+Vn1gzRl6ec3WCfi7q+8+NWIdEusVMawY/cJgLZ+h198bRZD0EupPzFYLY7elYEhkM65Cz83iWR6ISSv7WYvCRzEl6/F486eC350FYq4ojbeFwJrd5/nM5bd2kmTQo2AXsXS5GTZwi9tBzyKRO7Pfte7HbePMuC2EFAN/yVxTtGXaH1prfG/ttLrQaFMqXCZ2jmP8+eJ7LXuQ/x3Nce/23GRn/FMng8wfdJMMjyraLzeI45sd+7Mf4yEc+Qpp2JDMty+Ibv/Eb+cEf/EFc16w0OU4I5IbWRykJ0+0J5uM5slaGxCvT73Ztu2NFOmSsdYtqWEejuVC8sKnlUq49R6YyhSbF8oeJ1nnYb1SssWNqk7jzN1B+N7Hfv/fbN+w7QoAz8yV0bRIhLezht25YTLDic9IhTCOEEFhy/eK0+XiWu807CARDmSG6nPtJfKna2NUbYLnEuZMrbD0PBkE5/wT5XIItbGbjaephje6gl7xJyjwU6mmFa5VraDR9mT5y/sbnXSOJg/vJDK/6Gnr2dRACZ+DpdZUjD4JYhyQ6wRYWAoFGd64jFfLq/DitVkSfN7xpcQOwajA76A3T4/ZhCRu5B4l3O15A1sfQXok4Y2TsjzKJU1hR/G4JiSUslFZYwtqwuFigcaZfRDdnEZaNNfz2TexjxGKCcn1uNm5QDWtIIblYurSuWkGX00u+XMTifhsbqsZ0a5KMk6XX7ceJq8j6GHhFoszwhvs9CKSwyIjVcVyo2witAaOssx9Eus14axxbWAwEQxurYz6AL7Kcy11evFfbW5/I1Jo79dtorenJTNPrDKCkT5RdrXjtNm9DVEPlRpBRBSa/1Pl732NE2ROdzaFpqwaO8DYtZjAYjhuWtFFaUYtr+I5P0r5NHNVxM8NrTqbORJNMNSbomX8VR0HW68Yaehslp5tcOY9ALt0HtjoZYNg73PY0ucYrqGoTyk3C4t6rU+8GLSzizDCz8TS1xjW6g27y6xSECQSjmVMMBp1nhASc+g1I2qT50VUxkiUktrCYbI8RpTF36rdw886WbLVjHZKS4hEgzESqYZssxB1FvaJXorzYL53mXcTkFwGN03ORKH9mqcjs3jg1kBlYWqZ6v7870kZuUMyyGwQKp3EH4gZpfnTFWNhepsg2H89xq9axjBrJj9DjmBykYX1aqsFkexzfCujzBvckR7IplsOM3bm/56zFuGON+QSJxancOVKd4AiHzQvgNaFqYwsbFwu3dgNaIdbEGyht43afIyycX/fTk+EYk80pBIIzxTPkrdLOj9FwrLjbvMVcex4hxLpzUA/mXJcXJzvCYyR7CrRFl59fNe5OSYhUm7A9Tq1+l678abLB2kIJW8Wp34LplwCB2/84UWZkV9szHG88EXCheAmNwl5DoWw5bvMOhNVOnsYp4NauwcyrgMAZeIo4GFzq054MkFib5j/vEeuI1yuvokRKPalxLn+BXndgV4XziVuGTZxV9gpH3s9JWcYBaE/58sIXuNO8zXfM3SS+8LcOujlHljNuH712gY8OPcE//fgHmP8r/wOMw4ThANj2HfJHf/RH+cQnPsHP/MzP8Mwzz6CU4nOf+xw/9EM/xL/+1/+af/SP/tF+tNNwSJmP5phqTtPllnFth5PZs9tWsGipOq9XXuN28yb9mQEs7RDrhE31aeLG4qBZQlzf6SFsG6naMPE5WKgixB2skXeSPii1bDj8aKC90PlZpYikvVpCeK2PaTiRO001ruBb/orB5oMsxPNcW3gNKSQlr0jXskvDXngNKneATuC61qTsw0YgcYRLS9W5U+u0rZk2uVx63ExQPQRiFaMX5Z/DpL39DYS1zv9aI+IWHBJxurZu8vrCqyQ6ZTg3zJniGSIVUbK7mGzfJbQbVJstHOnR6+6kQE7smaWCQGFNfg4dtxHiFvZwlsQxxZbHBYnN2eI56nGdnJPD2qC4UaDuX1NpgkzbmxSbbYzSinbaXvo5UQneBjXGzrJkkBCC27VbtNM2C2GFbDGga7GfIgT2cO5I9NNqMsf16g2EAC8vODQ3qWPEVHuS+fYcAJ7l0eNubzLyXhywHbr9XkbyI1jCJk066htijUJOJ5qFyS8DGtmcQ2R77hsexI2l991p3mC2PYdve5wrXNg0MWowHCfyskhvtgekwk9jPjP+h2TaTboKJxke+Wr0A0n9KI2whUCHVRI7C0mMTENSK2uuncNA3GLJ2iV6ePmK7dDWTe7UbqPR1JMGV0p55DppwuXPCLs1BtMvd36Om6S9b1rxXonN2dI5EhkhlCROE2Idb5rjaak61yqvk+iUkfwIvdt8jhkebWIdcau+qGIc18iV8jjCQyTLrsVlMceD49TlY9F7/X0/yx3t9jRMfbnzc1ij2P8WThcg1Sklp2vpfYmK7x9jGmFEgw3rIQTcbd6hHtWBCoEVULS7Nv3cbul2+rDznWdH0dl4fxKJ3OJ4Yzqa5G79LrawuOTlcWdfAy/BaoyjMqP3x+vrEKoQ6CxmiVWCcT8zQOc6aS3mZjq281uYg1qDHqcfr+BSKGaQTX/pMaNIeaP2GtX2JM3K63Qrh3r1NpfO/mXEBnMIm7I096VXPMsMhvXYyuJDJ5pbXASosVozpENfsWzcohFJc6lPN+ImRa/IqezZLYt7pCQIBGP1u4QqJBAZssX8llytDgMDwRCBncGWNnl5+POuR4nfuvPrDCUJJ90e2rnDt4j6qCCE4LnMOf7PpMrd1hg9n/lfaT73jw+6WYZHkG1XD/zmb/4mP/RDP8S73vUucrkchUKBr/zKr+Rf/st/yW/8xm/sRxsNhxhnUdUpVZqi07Vh4c16NNMmqVZ0ez0kKmEg20/OWl30Y6VN3OYdrKQzmExzI4hMF/hFVP4hFuqsWF0r0MaK5EiiAdV9GeFmoDhC4m3ddtAVHj1u35r9dDkCyLgZfMdfQ51jdb8RKsFpjS3ZSh0UUlhLq3cd6cAWV6sYdkfBKdEb9FBw8wzsQFErLZ0BL4/I9pBk91e+fTs0kwaJ7iihVqMqeatEr1UgaE2Q1/ftSJxDo2Ajlv1v+v5xwxcZety+TeMVhYXuudh5RpROkDi7WzUnheRE7gR5N89gdoCMlUVohdMax2lPbeJTonGtzvUhhFgskjt6fbORNNBotNY0IpMc3Q8cubYixn6SlXlGs6fI2XlGcqNLanxShbjNO9hxZfGdK/tsmhtGZEqITAmVW1yVLTSVqApAOwkJ0/ChHIPBACDTVqfPJtUDa4MQgpxVwNIukY6JkhYgqMZVFGrV+3v9PgInR2bgTeQz/Z3nlVt66O02rE2a7YegB7w8afH0QTdnTSxsrKVxn4XYiYKTXPmZe2PaXNjkbO4iGTvXUW3eglp2M20ujRtq4cFdi4ajyT0V487P1tLPaXYQkekGv4DKn1h6/4Pj1IMV0hM4cYXeqEmPVVihwFz2uin7ZUp+ke5NLG8NjzZagys7hVwCseHiqr1EICg53ZSc7nULEAQKpz2B055AsLnvmRCd6xIg0SnNewsy/SLk+rf0bB0Ihii4eXqCHopOaVvHZDi+aA0j2VHybp7+zOa5/eVIHeE072JH81jCouz00J/pX6HSFOuIRtxECEk9qiFsG8dyd72IW+VHISgiMl2kOaNqZtgbls9r6sV+rIqnwC8gMt2kmcGlPg2goipW8yZWurWFNL4IGMgMkPdy9Pq9WMJ5aLmqvcDCocvppWCVjeLyHvJq5WWuVl/i3dPXiIfecdDNOfI85o+QlwG/eu7Pkfn0j2HNfPGgm2R4BNn2nV1rTXf36qKMrq4uGg0zcfSoUbS7OF0QxDqibO/MszpvF3Atm4Wkxcn8Cbq9vlUy30InWJOfgbCObbvo4XeQWlnUQMeDOFQhk83rCCEZ8Aex90jlZi2U8GDwGRA30X43ytrJ+hfDYSAOBhEjg/vm797rD9CMWp0BqLvyvpmUzmJbTsdGc9ECzam8Cgs3EVJQ9WO+XJ1EKcVgZoRuZ/2koiKlMyTYm2DdEwHniudppU0KdnF/rGgNq7CwGd6FrHrilBDD7wRW163sdR/ZDnm7QOAERGmIbUu+WPk0ows3KCubshVQPPcW5gUUDoGlgUaS9j+NbIyjvWLHhtHwyBJlRhDZkT17RuStEvl8aWl7Tu0azHak6d3+J9a1w+woap6iEi/gSR9f5kgHnunYvbrFTVXNVtgJOT20dZOJ5hiOdBkIBtFoLLZhm7hDSm4X8+ECQkDJLxPHm3/mUSLSIROtMSwh6fe3Ziv8IL3uAK70kEJSsEtrvichxsLaw+9b0OcO0ucNMNEeY649Q392kPL0S+jmLFJa2MNvI3a7cPsfh6iOyg2RWHnSgbcBy55ZWtCX6WOyOUnOyREY5WDDQ0JohT31WWhXkbaDHn4HD9PuV5HAoull2enGKki0hoKVYax+i2J+0eqwXSPr5uh1O5Nangg4mT0HWUi7INmnMY1hZygZwIm3EWdrqNW1gvtOLa0w25om5+XpcfpYq1DdES5ni+dopk1ydn7DiVCNIiXFxiEJBnB6Yxq6yV0UXvs2/d4QUlg4lauwcAuEoDT4ZnL5C1uOpfJ2kcCZIU5jeoKd5ZcMjy6xisl6AWEqGcmeBAQpKVhZ1MBzQCfmUDplMhwn0i1s2wIl6PF79y0vtB6J34fT9xjETXSmCzH2p6BSnGwPUf9b7o8ZcDmZOfNwG2c4sgwHo+ScHI50t1VEs5xaOs9sa5a8V9gwFwmLtp2tcTzLp9vvwcFdc5zh1G8vWgCC0/cYUfbEqvcsR2vo8XtpJS1cyyHInATpQ9ajXe5DCXfTa9YXGc7kDpeFteFwkJV5zuXzm/ahSjLHTHuGst9FwS6SmfsyVCcQQmIPP0+6xiIPV/h0+10sRBaPn3gPhViRzwx2+u8uSOwCYvDtwOqcb0PVmG5NknGyS+MEw/FjOh7jeuUaXZkezmYu7sn3nLhl3P4nIKqhckNoILGLiMUCIK3BRdPtd9GKawwuvIGtJhB2gB5+O0p6izkme535I0G3289zPaWOS5AM8ISZS32U0VrzX279JwZSuKAc2l2XD7pJRx5LSJ7LnOXj6sv8tfJp+n7vu5j/nz9h7DQND5Vtz2K89a1v5cd//Mf58R//cXK5jp95tVrlJ37iJ3j++ef3vIGGw44g1jHj9QkWnAqns2e3vXKqE4T3oIBKq05GztDvrVT1ETqBeFHiOImRKkJJfym4ng2nmV20DXKlS5+3z6o+uX6iUuahJ6MMe89+foc5WehYUAqxKnGvZEBUvLjibyJuLK7v00xWbvD6wl1SlZJqRbaYW1OJJ9Qt3qheI9UJJ/OnyO9RwU5G5sjI3J5sy/DwWKs/h7rF9eo1Ep1wMn+SvLU7habt4giPC/nLNNIan5/9LM1oAXv+dWSmn17hUXay6Ng7NPfTxClBqXTQzTAcEva6X67YXtK891dIWht+zsZdkehP7CKUNlcIiVlpJ5Qv5ZlojrEQVpBCUksrRHFCl19mODixr0nJQGa5VLyCEFD0iszUNrY9edSYbk8wdy+WtXZmKywXV1evx1w8zd36XXzb41T+7Aq71t1SSypMNCYA0CKlfM/mQ6WItA12nigzAstCmbWurz53kG63F4k0SXLDQ0OQLloe0rGiVA9PVa+WznOzdhNb2JwunMUTAUW7s0jFLbhUsQGLz01/hl6vn0pUJVvMrbIeOSxxlGE1B/HdaKG4Xb9JlMYsRBWypSzBOmO7QObWfe0eMRE3atdoJyHDuWG6nF7i/Elu1l6hHrUhbpOxsxTtLkRU74xpdcd6ZzvH7y6OGzRqhbKTwbAVpsNJFlodJaSaW+Fm6zpaa04VTpOV94tuqukCk81JAEpekROF0wfS3zRiqeDGaU8jVEdljajGFoSfDIY1sYRNl9O7488rUm7WbpGopPP8KK+di7zHRHOMWlSnqce4UX+Docwwo5nTqxaR3x/7AnGTrVC0y+RKeSQWAkGUPws9edRMzcQ9hl2zWR9KdcKt+i201syFM/iWz4nK63SLDFKDSJqwRrGZQDCaOcVwJkVoa0/VkNZr863aTcI0ZCGskClmtqQmazhaKFK+MPMi1ajG3cYYXcNddNl7YzcfZYZX5GlgZV+716dFWsdeGAcUOg2RKmI8nmGyOUXOyXIyd2Zd604Hb9PiZcOjwRfmP8tr1Vf4m5OvkAy/hx2Y7xnW4OngFH/UeJVfPffn+cCf/Xsyf/b/pfnW7z/oZhkeIbZ9JX/wgx/k+vXrvOtd7+KFF17ghRde4Cu/8iu5e/cu/+yf/bP9aKPhECOEYKo5SapT6lGdxhYlVB/EkjZJ2rFTc9aQUlXSh56L4OcR3edI7JXJdce6b79mS5OUNBweJNaWpbLT0jnwi4j8EDo/gC07dpa2sLHWSX5W4wphGpKolLlwdi+bbjgm1OIq7aU+MncgbRAIHOlgWRYNFSH7HsPxu6F8BvyuA2mTwXDQqMJJRKYLkesjya6tarZbJHIpLrKEhcDCWbRWkRIW2gsorZhtzxHr/Zcak1hm8ngd7GWx7H7YCgsB060pUp3SiJs0k53F7Othi/srWSUOqvsy+HkonSRxt25VDjwUpT2DYTlKOPfHml1nSTdRjNxLZtuzJCqlnYbU4pVFuJawUVqTakXGzgIdW+ajZD1iOCB0J/aGTp+RYnfP3mZSpxE3SXXKdGsKIe7ZtXlAJ9a3F59dqny+M6YtDJEE2y+cFosqfwbDdrHl/fipmTaJ0phYJSyECyvftyxmsaVzKPpb4nVD6QT4eVTPFVNrZjgwJHLp+WEJuW4u8h6O5SItwXRzBgHMtxeIdHvV+9L8KCLbg8j2bMsCcH21HINhfxFC4EobS0pmw2kiFVMtjBB7ARRHSfyNCmcEEvuh2O4JAd6ieo0QYsWz0HB8kEISOB1FMFs6S3m9h4dAW3lE96VOnqfrPJGdYbo101ncGtVopxsvojUYEpXwn2/8H5xWknOJIul900E36djgSpu3ZM7yB9Ed7l76K2Q++xPYE5866GYZHiG2naXs7+/nN3/zN/nDP/xD3njjDTzP4/Tp07zjHe9ASjMp8KihtabslZlsTuFZ3o7tbrqdXuxCZ2KpYK+d3I+yJxC5E2uu4uhyerHzNkJAwX64qj0Gw16RuGXEUEcS+0TJIY49Up1QtrtwhLfmZ3J2HltYpFpReIgTY4b95d4Ezl6QtbPL+sjB2UJ6IuCJ0tOM5kbwZRbP7SbC6lS8GAyPIIldIB14fl9XZVvYnC2cp57UyNo5LGEzGAyTsTPY0mK6NU01qlFw80uTxIaDodfpx827G1pg7gatO/alrfo4jnT23KIykDnOFs8RqZCCXSIWDjI7eCDWcQbDTogyo4jsKFqvZTa4fxTdIpWwiiUkWXvldemJgLOFc7RVi7P2WVpJC98y1iOPKtsZHwgEp3JnqCYVAiuz6z4TWBkc6RCrmJJfXmrHcKZj1+ZKd0ltL3a7EENvN6ozhodOnzuAL32klEghqbcbaDR5Z+Vi1ZxV5EzxDLGKKTqHI3+ohSQqP4aUmNjJcMAITufPUEuqZKzMurnIewwGw2TtLI7l0IraZJ0sjlhdBJFaOdQye9gtt2YPc2MGw3aQWJzOn6Oe1si4GSqtKk03h+p5jmhxSvUwlEFqDaO5U1TjBTzpb6hEaDjCaMEz3c8xmRun4BTJy93HLzu5v0a5k4j8SbTuqNiUvCIzrVkC28fbpVWs4fjz++O/w2RrnPfe+SLx8LvBLKLbU96cOcOnm9f4le4hPlC6QP53v4v5v/pH4GQPummGR4BtX81jY2MAXL58mcuX7/vpTkx0bFOGhobW/Jzh+DLgD1P2unFwN7bQrE3g1KZIgz5Sa+UNTiDpEhmc+ZdBKZLuS6TWaiuH9QIgiaTkbE81wfDo4oQziKhKmulf1RcPGq07wb5v+/S7Q4i0jTP/CqQxaddFEntlsVAgs1wsXUGRmomnY4LbuAW1u5AbIMqd3vX2Apl76H1EqASnNQZCEmeG0IsKNVkrf9/2SXM4MjMGw0PCSptYsy+D1iTdl0mt7J4nzqWKsJtjaMsl9gdBCDwR4Dn3r33JfavFbK5ApENcvNVWJ4aHymYWmFvBjueR7XlU0LMqXgDodwcplkvYwsFm74sLc1aBe+IHTmscUbmBCLqJiueWngMGw2HmICYzy04vmXIOibXm5Ozy2Clw1rc6FDrGaY6BsIkzgzu+5uykijV3FSyHuHypozBuOHDc5h2o3oZMH1H+TGfAuAmO2L5djdCq04/QxMEgenECwBU+F0uXSXSMv2w8YbG2XZspDDAcBFJYK/KCl0tX0Ghcsfo+lrdKPGxBMyecQkQNkswAylo5Lhco3Mpr6NYcuniKOBh8uI0zGJbhCp9uZ2vPfwubstND0eki0m0c4a5ro7bWs+H++NUj9gdWPN+caA45/yrayRGXL4JZHGV4yLjCp8v2KdvdhP7G/XstnPYEIm6RZAd3FFPLtLXpXBmAg2ssCh8BApHllH9uT7blRDOI+dfALRCXLqG3oILc6c9tkuwAerE/Dwcn6PH7tn1tGB495sM5fv3Wr/BsajGApDnwloNu0rHDkw7PZ8/zifpLfO1Tf5uL//2D5P7on1H/yp846KYZHgG2/QR4z3ves6YErNYaIQQvv/zynjTMcHQQyA1XTbjNO9iNuyCbiFobyxtDDb5jlSy83biDrk0CYDkBafmxfWy14VHFTqqI8c+AVp2+OPQO9DYrXqRqYVfeQAiLuHgGtcbE0F5hN8bQ1fHOfi0Xup9a9Z61JqYMRxMrbcLMK6BSaFexgt51kwnbYSd9ZEU/L5xBbUOi261fR8++3tl3nybKjm57/wbDYcRpjSNa0+hMXycZvg1k/Ta6PgWA5WRIy1f2vH125VVYuI0AnAGx6USVxDIrX48JUrWR45+GNMFybqKG39mxBlyBIN+u7LgPb7ktOkFOv4ROI3RrASvoJXEPh3KIwXDYcJu3cdvz6Nww8TYtZ1dsp3INPX8duBd7bd2iajlW5Q10YwYA2ysQ5c7suE2G9XGbd6A9h84NEbsbFxpLHcL0y6ASaFWwg16SfVIrdhq3Yfqlzs/dEVHh7NJrNo5RQTUcKTZTZNrSNtpTMPYaTpIlCna+uNqO5xHjnwOtcDJTRA+oG9vRPHruDQBk/BJytB9lCvUNW8ROasjqTbAD4vxptHj4fUduMjewHvb8K1C9i0DgDEpivx/o1JyJ+avo5gIwj+OXiHcY2xgMu2Wzua972PECsnYL3ALaziLGXwQ0TrhA2PPMtve7cq7MJy0/vu1tGA4PTjiFaExA0E0UDB9YO4QAMfMyhHVoLmAHXZ3FqhvgtKfv9+dogbD76c62dnjvNzx6fOSNX8BC8DU3P0V06mvhoVvBPhq8OXOGz7au85HwGv+fx76DzBd+hvD01xGf+KqDbprhmLPtYrOPfexjQKe47Bu/8Rv52Z/9WaNmZlgXO67C1JfQSRXiKUTuEqQha0ra2MtWeNhGocmwT6gUdMeXQKgIgd52sZlduQ4Lt9CAbTlE+bObfmanaMtbap1wTPB+3NHSQVguWrUQloM+wAkdu3pjx/1cp+H9X1S0520zGA4CK20ipr4IKkXUJpGjpW2tThV2cL/Q3tmfOEck0dI+hIr3ZR+Gw4nUyZLvkk4T0Omq1f+77cNbRQsL7QbQisCy0ZZJIhkMa2HHFZj8MqCRzRnkyFeidii1o5ff8/UuYq8lK0+Btoyq2X5wL0eC1sjGdOd730AhXgsbHL8zIWTbqP28py6P25fH8wbDI4jUIWLy85BzELUQa6S4Y2V8kcZLeSiS9qrXtXQR0urkq9zMtnNUhkcba+6V+4Xitk+cObgihu0i0nBx/KpXjF+1BpwcsADCxCSGw48ArKnPo6MmcBer5wzqXnYmbe/MEnb5/JiZKzvSSBUhJr8AaQzVcezRIskeLC7fCVqDcHPosA5CLqmUbfyhGO7152SH/dnwyPKZ2T/ls3N/yv+jrfCdPM3+5w66SccWW1i8O/cY/7XyZ3yq/+t4Z98z5D/2Xub/2qfQvlkEbNg/tl1sNjy8csAyMDCw6m8GwxJSAgJl5yBwIehB5UbWTJzEmRHsQQe0ItknpQWDIXFLuD0XEe0FVGF0R6tFhbTuFwxsQWZ4N8TBEM6gDSohDsx1cdxRwiEZfDNWe57UK6Hk7ldj7xQhdt7P08JpLJWCtEnM6lPDMUELed/WQ4otWVgtJ86OYA26HRvNoH8fWghp+RyWlB0bkoyx33mUSKwcbt8VRGMalVvbpmO3fXiraARJ7zPY7RmUWzh0luUGw6FBLF6HWoO0d1VckBZOY2nVib0yO4+9osJZbCcL0ib2jB3PvrCYIwENwkJvci/WWKT9b8Jqz6G84r5amybZUew0BK1JC6f2bT8Gw9FAguyMg7WQu7IET/we3O7zEFZRxVOrJmgTO4899BwyqhEHvabYzLA9pLX2z0eAtOsilrTBDogemAtIyhex/RLaCoi9HnNVGA43giX7cYQg9bqRXQKiOmn57I4Kc+LMMPagbebKjgNCIqREp3QKaA9YvTTuegw704O2M1tSoU/8ftyuMxA3SUtnTKGZYcvU4iq/dO3nuOD28/Trv0544a+BNJar+8klb4gzbj//+9wnuPjUexn4g+8l94f/gNpX/4eDbprhGGOuasO+klg5nME3QbgAg6cJm/a6wYhGrLDzkToBUtQeSN8bDPcRRPkzkN/5FqLCaRzLBSGJdzGZcx+NVCFauKvl7oVYkpE3PBqkVo40ezCrm5bT6ecOIIjXsMGUKgIh1rBpg9TKkq5h+WowHAWkaq95P1bSRw88i2jPovyebccnGrlvtoX3SOwCyaKcveHRI8qMQmZ92+Lt9mGBQqgILd1tJ0OVFRgLZYNhExK7gDP4DCKskGb6tz/poDVSd8YQqZ3bk9hLC+tIKaIcRe7lSES4QBr0o7egZpdaWdLs9gt314tp1kNZPpGxaDIcA3YTw9xDCQc18Caw65ALUNbOVWU0krBwbsP3JE4JnNKO92F4dIm7rmC7BbD9HecPO88Lu6Om+RBJ7ALJOvaCSrid8Y3BcJhJE6RqkwqftO8prMY42sl1bNI3sUrfjAfnygxHFyVs0v43IVvTaK9Mah2se42S27u/amERFi925mt1so8tMxw3/n/X/gOxivim8VdQhdMkvU8edJOOPUIIvrbwFD83+3F+vvEFvveJv0Pus/8r0elvIDz/wkE3z3BM2fYI4qd+6qeWfo7jmA9/+MMUi8Wlv73//e/fm5YZjg2x14vweyGTh2ZtS5+x4yrW5KfRaYruf8IE1oZDhRYuUe70Hm1M4y68BNW7iEwXUc/T8JCTOwbDWmjhrNvPnXAKMfUFBJJ04BkSx8jwGo4HXuUqeuEmwi8S9z6DkiutqmK3C9yuA2qdwbB7ttqHBQpn7stQG0dke4m6n0Tvs5qrwfAoEnt9sEMFMa/yCrpyG+GXiPqeOVD7dcP2iL1e8Hr3dR9e5VX0wg2EnyfufXZVTGMwHFcECnf2i+j6JCLXR9T15JYLLh8kcUrQM0o8UwOj4mE4pCjpE21SzLgRbuMWzFwFxyftf/bAiyAMhqOCVCHceRF7Zgq7dIawcI60cP6gm2U4pBz1onIrqWFPfhadRNB3hSgwC5QMG/Op6U/y6dk/4ZtFH8XqHZrPfDcYndKHQsHK8HWFp/m1yp/xa6Xn+StD7yT3ib9HPPQ2VNY4oRj2nm1XNHzqU59a+vmZZ57hlVdeWfpd7JMVi+HRQ7am0XHY+bk+DqbYzHBMkTqG6hioFF2fxirVSd3SQTfLYNgQ0ZiEJEbTuV9jis0MxwCJgsqdzv24OYcVV1He7laiGgxHFZm2oToOOkXXJrFKDRK7cNDNMhgMi0idoKt3F59Zs9hxrVNMajCwGNNUby/2jwWsuILa5+I2g+GwINMWujYBWqFrE8jSOVLr4JXDDYbDiBBA9RaoBMI6VjhHmjHFZgbDVrCiCrQXQKVQuYUonDN1yYZji9WeRUdNAETtLphiM8MGzIUz/NK1n+dycJJnv/irxCN/Dp0xc/wPk0v+MO9IqvzKwqfInP8qvnnuJfIfey+Vb/wviwGgwbB3bLvY7Jd+6Zf2ox0GwwqU34W0bFAKndl4oteOq8jWJC3Ho2IHFOwytlGGMhwRtHQQuV50dRz8Ispe2x5F6ZRKOo8tHHKysG5xr5U2FiW7s8SBqVJ/VLDSJlZzHG35D8X6SAfdiOoYCIH2ukh0QjWZx5M+WWsXHrUGwwGikCS5Ms25VwkyveBsf1LKCacR4QIq028KcwxHCqEjnMZdEBZxZgQlfexsF7o+jcjs3OYh0THVZAHfCshIM9FrMGxGXVWIVUzRLiM3sVe0HQmNCdLiGRLbXF+HFac1DlGDNDtIam3fCnMnKCQ6298ponczpM7O4/N6WiVWEQWnhLX9FKLB8NBRMsDOdKEbM4igCyXv219qramrKomOKVpl5B6ptgoUTmMMVEiSHUHJja3KDYbN6PTVCqlOKdhl5A7tYDffD4jsALpdR9gOqVvc/ENHDa1xW2OQtkmyQyvuCQbDVtFoKskcUlgUrCIgOvGVkwHa6NzAlgrNlvL2bs44+RiOFMor46gGIqyherbm+NPWTZpJg7xdwBEmNnpUUFrxc6/+NLaw+Kbrn0TlBohOvOegm/VI8q7sJUId84uVP2X+8Rf4f3765/C/+LO0n/w7B900wzFjVzaaDyKE4H3ve9+uGmQwACRuGTn8TqROSOz1E6NSJ1iTnyWM5phsTdEafDM1v8rJzNmH2FqDYedoBFHXk1iFMyg7QAlnTTHZqWiCicYEAGeKZyhYq5WkhAB75gvo5gJCCJwhzygcPCLYs1/uJNMROENux5pnH4mDIezRAhpBamW527zGfLvT784XL5iCAsORRJHymuNhd51BWT4n5famVO2khhj/LGiFVb1LOvIu9CaFAgbDYcGtXkfPvQGA06eJsieJep7BKjVI7Qx6Bws5hIBbjRtUwypSSC6ULuILo5RgMKxHLV3gjcobaDT9mRaD/ui677Ubd0iiBCs7hMgNGovEw0p9CjHxebTW2K1Z1MDz6IckeRF3XcEqnEBJf8f9o5HWuFZ5HY2mJ6gzEpza20YaDPuAFrITw5SbizHM/Xi8pjr3WYCBbMiAtzcLtezmOEx9sfNz3CTqemJPtmt4dKmm81yvXgdgMBfS7w7t277C/FnsTB9Kuijp79t+DgonnILJLyz+XCHsedMBt8hwFJmJJrlbvwvAqfwpSk43ygpg9B2oYHZLCz+EAGvqRWhXEUJgDz9PYpwiDEcGjXLLSKeAqs8h8hs7jMdEvF55lUSlBHbAhcIlxD4VThsOF//X3d/g1erL/M2WJteaofnU+8CIwxwIQgi+KvcEeRnwG/WXeOXxr+MDn/kR8sNfQdp9+aCbZzhG7MpGc2FhgbGxMa5cuQKYYjPD3qKsALWVN+qUVKconSJRtNM2QvDQkrgGw27RQpI4GyvghGm09HOsYtatX0jjxY3qjoy34dgjBGi1+L2jQT+c7z1ZtCIRAtppu7N3rUl18lD2bzDsNYqUVhKhsBBpQqoTbOFsfQNas5Rq0SlCa7RRpTYcEbRadu9ejB+0sDaNTzbcpoYw6TwflFbEKsY39ZcGw7rEKkEvPkfCNNz4zToFlZKCifkPMyrlXmyg743THhIauWuV1VjHS33S5FkMRwktbRK5uv/H6v51GC6OYfcCsezCEOrhXuuG48nyvholIexnTbkQx1uVe3mOzMRMhh0SLcvLR+r+zzg+iVPYWnykQaikE1lpjTD90XCEEFqhk4gUEHKTsSqQ6oRksY9HKkKjTLHZI8Dr1Vf5tZv/ibfrgPN3P0778rehg/0VRTBsjBCCt2bPM+x08VvVz/L3zj/P1/zZP+Crv/IXyAd9B908wzFhVzaat2/f5oUXXuDDH/7wupZuBsN+ooSN6nsCvz5Gufs8k06WkWDAJEANx47+oB+lEhzLpeSsrVamNaS9TyJrt8DNk/gbW9Aajgdag+p+HFm7AU6OxH+4QaLWMJI9wURznIwdkLWOcZLScKyxcRnNjTIXzlHySnhie/YaiVPA7XsMWnOo/DDKrNoyHCGSwhlsQAiLODeyZ9sdzZ9ksjlB1smSM88Hg2FDik6JnqBBnEYMZDZWMEmyo9hpDDolKZx6OA00bJ9cP/RchKiOKpw8cnmKglWkL9NHO2kxkBk6cu03GB6k5HTRClrEaUR/MLhn242DAdzuFjoJSYpbs5YyGDai7HTTDlrEKqYvMFZ7uyHxB3C6W5A0SQsnD7o5hiNKr99HrCKksOhyu3e0Dc1i3r5+G9wCsbez7RgMB0HslnF7r0BUIc2Nbmob6xEwkh+hElbo9ruR2y9FMBwxanGVf3v1f2MIm6+59nHCs3+RtOvKQTfLsMio2813dr+HP1t4kd9X1/n4Z76Hrzv1V/mfhr4WxyjlG3bJru7wo6OjtFotpqen6eszFZAGiHVEoiN8mXloleqx1wdeH1ngzEPZo8GwNqlOiHQbTwRIsbfSHb7IcDp3ftP3JU4Jukp7um/D4SdxCtD15IHtPyvznM2tb3m8HhpFJawQ6wR7X5fqGgxbo+z00OX27HgyNcqMooIhQt3C1QmWKTgzHBGUFRCVH9vz7eZkgVxu4yKzWIckOn6o4weD4TBiYTMSbD4JmpLQIsIrnUcau+bDjZRE+TP7XqSl0bRVA0e6expTS2ExtIGdq8Fw1NjqfXYtNsp3amkTFjbP1xgMW8UStrEu3iO0kESFs52fUbRVHVs4OMI74JYZjhKu8DmVPbfhexSKUDVxpIfN2ir5iVuGLmOdaTg4EiJiFeHLLILtCMgIotzWYyghBD1OP71uv1mw8giQ6pR/98r/RhjO87/c/AzJ6a8nGXjbQTfL8AC2sHhb+VmeDdv8UeUL/NrNX+YPJ3+fbz/7XVwq7X1O2PDosKts/m/+5m8ihCCf3/4E83KiKOIbvuEbVlh03r59m2//9m/n6aef5uu+7uv4H//jf6z4zB/90R/xDd/wDTz11FP8zb/5N7l9+/aK13/hF36Bd73rXTzzzDN88IMfpNVq7aqNhs0JdYurlZe4unCVyXD8oJtjMDxUUhJer13l6sJVbjdvoLdmAmswPNKMt+9yde4VrlZeJtTmOW04HOwmCaJR3G7d4OrCVV6vXTW2sgbDJnTGDy9zdeEqU2b8YDBsiiLljdprXF24yo36tSWLQ8Ojzd3WTa4uXOXVhatEenNbG4PBsD2WxysT4dhBN8dgMOyQqWiCqwtXubrwMm3dPOjmGI4VmjvNxVxQ9SoJ0eYfMRgeMrEOubrwClcXrjLWuvVQ9mkKzR4N/vPr/56rlS/zV8dewj/1F4mH3nnQTTJsgDvwdr6GEu+78zK+hh/78r/kP77xiyts3A2G7bDtYrP3vOc9/Pk//+d561vfyvd93/fxPd/zPQTB9myGlhOGIX//7/99XnvttaW/aa153/veR09PDx/96Ef5pm/6Jt7//vczNtYZ0I+NjfG+972PF154gV/91V+lq6uL9773vejFJ9fv/M7v8FM/9VP8i3/xL/jFX/xFPv/5z/NjP/ZjO26jYWu00uaSD3clqpCImJaqm6IbwyNBpEJaSRuAalQ7Ev0+IaKl6qgj0FbD1lA6paXqJPrwB4ZCQDWsApCkCWHaPuAWGQzbJyWhpeqkdIrKNIpqVAOglbSJtOnXhkeXULc2ncRZOX6oIrazsNZgOKYoVCeeY3U8F+uIZtwp0K/HjTXfYzh67CqGF5pK1ImpIxURKVNsZjDsHE1L1YkfKNpsJy0S1Yn3q2HFxCuGY4Gi8+x5VBZIdXJQFQASndJOzYJHw96hUFSjKpFqUY/rhKmJxwyHj1baWiomqUSVA27N7unkZBtLOVnDwfB7r/wMvzf1B3z93BhDZ/9nkv43H3STDJsiCM99M33C5Ttvfob39L2bj0/83/zIF36AuXDmoBtnOIJs29vnAx/4AAD5fJ6LFy8yOrpzSf3XX3+df/AP/sFSkdg9/uRP/oTbt2/zy7/8y2QyGc6ePcsf//Ef89GPfpQPfOAD/Mqv/AqPP/443/Ed3wHAj/zIj/COd7yDP/3TP+X555/nwx/+MH/rb/0t3v3udwPwgz/4g3znd34n3/d937erwjjDxuSsPFknS5iGdPllrs6/RKwS+jJ9DAfGesFwvPFkQJdfphpV6Q16D70PfUzE65WrhGlEt9/FaOb0QTfJsGs0d1o3mWvP49se5/IXscXasu2HAa2hP9NPVcySc3NkrNxBN8lg2BYKxc36G1SjGlknw9n8BSQ2fZk+pptTFNwCnswcdDMNhgOhms5zvXIdgFOFUxTtrjXfl7Pvjx/6gj6z6tXwyCME3GncuB/PFS6ssEV0hUd30MVCuECX342zjkWP4SixyxheC/oz/Uw0xsk6OQLLxB4Gw06ZiiYYq49hC4tzpQsEonM9Ze08eTdHK2nTFxg7KMPRR6O42bhOJawQ2D7nChexDnkec7doDX1BP7fT23iWR87enVOPwbAciUXgBtyov0HRKyKEeVAYDh9ZO0fBy9OMW/RnBg+6ObtCkXK9/jr1qEHezXM6dw65OyM3w3bRmk9++p/yH6NrvLNe44mz30rqGZvgI4Pl07r8bWQ+/yG+4trvMfzk3+bX73yUf/H5D/Ldl7+PM/nzB91CwxFi26OIb/7mb+all17i53/+5/nQhz5EmqacPn2av/7X/zrPPffctrZ1rzjse7/3e3n66aeX/v75z3+eK1eukMncT5I9++yzvPjii0uvv/nN96tjgyDgscce48UXX+TNb34zX/ziF3n/+9+/9PrTTz9NHMe88sorPPPMM9s9ZMMWsYXLufxFNIp6UiVeXPVXCRcYyZw44NYZDPuLRHIic5o0kx6JBE2YtgnTjqR3JaoymtWgzfLco4xapqjUTkIiHR7qYjOAstPDqa4RFuZapv8ZjhypTqjHDQCacYtYR3gioN8dotftX0xymH5teDRpxs0le79m0li32Mzm/vhBYj3MJhoMh5JUpyviuTANsa37xWYCyUhwksFgFMtcM8eCvYjhe5x+uko9JvYwGHaBEFCN7qsetZImgdvJS9vC4UzugolXDMcGpRX1qA50FLljHWGJw5/L3C1Fu4t8qYhAIszz0rDHWNriVP4sWilaaZuMLBx0kwyGFVjYnM6eQ6OPfDwT64hG1FHSr8d1Uh0jhXfArXqEaM3wu598L78cSJ5LJO88/VfR8nDPQxlWo4Ne2hf/Gv5Lv8ipN4b4G5e/k1+/9Sv8qy/+C77r4gd4U/f2an4Mjy7bLvX93d/9Xb7lW74FrTUvvPACL7zwAkIIvuM7voPf+73f29a2vvVbv5UPfvCDq9TGpqen6evrW/G37u5uJiYmNn29Wq0ShuGK123bplQqLX3esH8IBBKLjJWn4Oaxpc1AZmCVep3BcDwRR6LQDCBjZSl6xc41mh0whT7HAIlFX6YPW1qU/RK+OBpKno50TJLPcCRxhENP0IMtLbqDbtxlSY1O0sb0a8OjS9Et4lkuruVSctcuNLvHvfGDwWB4IJ7zSuuoVAlTaHaM2KsY3sQeBsPu0Bp6/X5saZN1smQfUD0y8YrhOGEJm95ML7a06PK7cIV/0E16aEgsk4My7Avdfg9o8GyPgl086OYYDGsikMcinukofndjS4veoOfQL7g/TrRvf5yf+8Tf4JcDyVfIbt4z9I0IU2h2ZEnLFwnPfCP+tV+n643f5ltO/Q3O5M/z06/8az429n8ddPMMR4RtV0X8m3/zb/iH//Af8u3f/u0r/v4Lv/AL/ORP/iRf9VVftetGtVotXNdd8TfXdYmiaNPX2+320u/rfX6riEMw7rjXhsPQlu3gCJsz+fNLq/6O6nGsxXE6lvU4Ksd2XL+Lh3FcFhZncmdRD3Fl7mH/vh5Wu/bzPPR7g/R6fUdG1eCw94mHxUGeh/3Y56PzvQqGg1EGgyGEloh1DvjROR9b47Ccj4Pe/8PioM53xspxufQYCBD64K0MDku/O2ge9ePfKgfdX45aPLecgz53a3FQbdnOuTjK3/l+chj701FhJ+fMnG8oOWUK5cKS6pE5Jys5CufjMLftHoflPA76w/T7A0fm2XNYztth5LCdk0flu3rwOAt2icfK+WOpnHcYv9PD1JaD5DB+Nw+DjuL3CYYzI6vmto77OTmo41Iq4c/+9J/yy62rRNkCL2Qf51Lu3ME05kHE/f+Ni/H2SQffRhTVCF7638H2+IunX+DjE7/HR67/AjPhNN9y+q8jRSe3e9yvL8PO2Hax2e3bt3n3u9+96u/vfve7+Ymf+Ik9aZTneSwsLKz4WxRF+L6/9PqDhWNRFFEoFPA8b+n3B19/UEFtM7q785u/6SFxmNqyG47LccDxOpYHOWrHdtTau1XMcT1cHna7Dut5OAjMuehwEOdhP/dpvteVmPOxkoM+Hwe9/4fNo3a86/Gon4dH/fi3izlfO+cwnbuDbstB7/84YM7h9tnNOTPnezXmnKzkMJ+Pw9y2BzlKbT1MmPO2msN6Tg5ru/aaR+U44XAd62Fqy2HAnI/VHNdz8rCPqxk3+YPX/iu//vIvMW5JnrCyfN3Jv0DBzT7UdiyRpohmBO0IkaagASHQ7ZCc56ADF6wDUu9LUuTUAnJiHmtiDjm5gJyuIOeqiPk6ot5GtEJEnAIaLAvtO+hcgCrnUX1F0sEu0hN9pKcHUEPdYD2kBbxXvgEsRfCFf0tgK775ib/KwFgv/+f132ReTfMPnv0+Ms595f3jen0Zdsa2i83Onj3LH/7hH/Jt3/ZtK/7+iU98guHh4T1pVH9/P6+//vqKv83MzCxZY/b39zMzM7Pq9cuXL1MqlfA8j5mZGc6ePQtAkiQsLCzQ29u7rXbMztY4aPdHIToX7WFoy244LscBR/9Yeno2fwgclWM76t/Fepjj2nsOU78/rt/vTjDnosN+nofN+v5+7NN8rysx52MlD+N8HKZ7/kFj+l+HR+E8mH6/dzwK/WW/OIhzdxCxzlYw/Wj3mHO4PvvR7835Xo05Jys56PNxXGKdgz6PR5VH+bwd1lhnPR6V7+pROU4wMf5h5lHqh1vlKJ+TwxLrKK14rfoKn5z8Q/5s6r8T6YQr7TpfW3qaga4nIYJGFO7PzuMUZ2wG++4sztgM1uQC9tQ81lwNq9JANjffr3IdVM5H5TOoYpa0sPh/Mdv5P59B5YPOv4yPznho1wG5jlyX0oh2hGy0kLUW1kIda76ONVvFmqlgTy1gT85jzVYRqvPlaCGW9p3mAlRfGX3SQ3s22rI6amypRsQJshki6y3kq3fx/uQVrEbHwU95DtGZQaKLI4SXRokujqLymbXbuBeMfA2Okrif/Vmi2Vtceerv4p3M8pu3f43v+dgH+H9d+l5O5k/uy/W1lb5vOLxsu9jsAx/4AB/4wAf4/Oc/z1NPPQXAiy++yO/8zu/wr/7Vv9qTRj311FP87M/+LO12e0nN7DOf+QzPPvvs0uuf+cxnlt7farV46aWXeP/734+UkieeeILPfOYzPP/880vts22bS5cubasdWnNoHkaHqS274bgcBxyvY3mQo3ZsR629W8Uc18PlYbfrsJ6Hg8Cciw4HcR72c5/me12JOR8rOejzcdD7f9g8ase7Ho/6eXjUj3+7mPO1cw7TuTvothz0/o8D5hxun92cM3O+V2POyUoO8/k4zG17kKPU1sOEOW+rOazn5LC2a695VI4TDtexHqa2HAbM+VjNcT0n+3lcd5u3+dT0J/njqf/BXDRDWWneOX+HJ+0egjN/GW1n2ctdy0oD98YEzo1J3OsTODcmcMbnEKkCQGU8kq48qpAlOtmPygWojIf2XLRjgW2hhUAohWcJ4kYIYYwMY0Qr7BRxNUOcO9PIq7eRjfaGxWrKscGWaLloGakUIk4RSbrm+9OcT1rMoYpZwgsjpOU8aTnX+b+Y3bEqmWi0cSbnscc6BXfZj71I4b/+EQDRSA/hlZOEl08QXjpB2lvc0T7W2TPRia9GeWW8a7+OnH+Vc8/+fb7t7Hfy327/F/7l5z/IN46+wN8ofeuxvb4MO2PbxWbvfve7+ff//t/zkY98hP/4H/8jnudx+vRpPvKRj/Dkk0/uSaOee+45BgcH+cf/+B/z3ve+l49//ON84Qtf4Ed+5EcA+Mt/+S/z8z//8/zsz/4s7373u/nQhz7EyMjIUnHZt37rt/L93//9XLhwgb6+Pv75P//nfMu3fMu2bTQNBoPBYDAYDAaDwWAwGAwGg8FgMBgMBoPBYDAYjgNaa8Zad/js7J/x6Zk/4U7zFr5wuRKnvDDxEie0TXTmG0i7ruyqyEy0o07h1J1pnFtTuDcmcW5OYs/XgY6CV9JfJhnoov3UWZK+EklPEZ31t7Z9wAocwla8eTtThWyFiGYIrRDVjFHtBN1OIEkhVei0sxVhCbAthGMhfQsr40DG6xS9ZX2w98euU2f9jqLZmcHFP2jkQh331hTOzSmCz75O/v/uCDIl5TzRhWHCc8PEZwaITg2giruzOE3634LKDuG/9ivkP/7deCe/hm8795f4ZPNV/tutj/LJ6T/ga4e+ibf2vgvP8nZ7uIZjwLaLzQDe9ra38ba3vY35+XmklBSLe1k5CZZl8dM//dP8k3/yT3jhhRc4efIkH/rQhxgaGgJgZGSEn/zJn+SHf/iH+dCHPsQzzzzDhz70IYToSBx+/dd/PXfv3uX7v//7iaKIr/7qr+b7vu/79rSNBoPBYDAYDAaDwWAwGAwGg8FgMBgMBoPBYDAYDIeVRlJnojXO7foNrtVf45WFLzMXzeIKi/Pa413zc1yafQ3ploiGv5LWwPMgNygj0Yv2kvUWVqWJrHTsJe179pKT89jj89jztaWPpKUsSV+J9uOnlwrM0q78mhaWSkOsBFEqiFJJnEKcSuJUEClBogSxEqQpYNm0I49UCRINqRKkWpCkgkSx9N44vfe/RC2vTLMW/61H2PnnVDW+rcg6ioy7+L+TknEUWVcR2IrAUfiWxrY06xhzbg8hUOU87XKe9lNnO39qtHFvT+Hc/v+3d99xPa7/H8BflREniUS2RBlNJSsrq1Mh+xjhcMySLUVIMk7CUWRW1jE6ZmayV7L3SCVZiYRod/3+6Pe5v5+7z26P9/Px8Din+3N/7s913/d1Xfe17utKQMV3n6F6PwrKaRk511i9KjLq10JmPc2cgXta1ZFVsxqyNNSQrf5bzkA5GbOuZavVxy8TJ1T8cAMV4y6iRuxpWGsawKSOCa6qpGNX1HYceL0HJjXN0FrDCE3VmkGrSh2oKBXOADxSsik82Cw7Oxvr169HcHAwEhMTAQC1a9fGyJEjMXHixDwH5MWLF7y/GzdujN27d0vcv2vXrujatavEzydOnJiv8AA5azsXN0EYSkJY8qOsnAdQts5FktJybmX1XtB5FY+iCldJvw5Fia5FjuK8DoXxm3Rf+eh68JWU61Hcv19USsr1Lm50HXKU9/OXF8WXvCuJ1664wlISr0VpQ9cw7/Jyzeh6i6JrwlcarkdJDptAabiOJRFdN8lK2jUpL/eqvJwnUDLPtSSFpTiVxHtT3Mr6NZF0XpnZmdj04h/c/XJLoeNVy0yH4cevsA34gprxmQCqIGdk1bn//5d/WUpK+PxbTSSoaSKtQiXgF4AYBsQkAkhU6FhKACr9/7+CoAQGJSUGCP1XZA+mBEAJ2Uz2spjp///vWx7DU71KPCpVSJFr31TB/1QBoFMZv31ThvrndFT8/gsq398Az97kMRQ5Lgyvj0iLGkC9llBK/Qol/AQ+X0NlAE0qVEZM1eoIT7iK8ISrUo9TvaIG5hm6o27V+vkKDym5lBhTbFVVLy8vhIaGYvr06TAwMEB2djYePXqE9evXY9iwYXByciqssBJCCCGEEEIIIYQQQgghhBBCCCGElHupmamYe3k2Yr+/lrpfxewsNEj9iYosi9tW4zPDyLXvUDEj74tlZqooIaWaCn6pVcCvLHVkZOZvKUexlFjO4DAwQCm74I+fT4wpg7H8zeylWikJFeUcbCaviukMv33LQJVfil2zS/1r4253Tf5GxoCMXxAelJesUhHvVdWkHsu7iw/0a7ZQ6PdJ6aHwYDMLCwv4+fnBwsKCt/369euYM2cOrl+/XqABJIQQQgghhBBCCCGEEEIIIYQQQgghhBBS/GTP+ZeLqqoqKlasKLJdXV0dSmV1XkpCCCGEEEIIIYQQQgghhBBCCCGEEEIIKecUHmw2b948uLm54cKFC0hKSkJycjJu374Nd3d3jBkzBu/fv+f+EUIIIYQQQgghhBBCCCGEEEIIIYQQQggpGxReRrNFi/+tqSqYyUz4EEpKSmCMQUlJCc+ePSugYBJCCCGEEEIIIYQQQgghhBBCCCGEEEIIKU4KDzZ79+6d3PvWr19f4QARQgghhBBCCCGEEEIIIYQQQgghhBBCCCl5FB5sRgghhBBCCCGEEEIIIYQQQgghhBBCCCGk/Kkgz049evSQ+4Dnzp3Lc2AIIYQQQgghhBBCCCGEEEIIIYQQQgghhJRMcg02e/fuHdzc3FCtWrXCDg8hhBBCCCGEEEIIIYQQQgghhBBCCCGEkBJIWd4dbW1tMWDAAJn/iOLS0tLg5uYGc3NzWFpaIiAgQOK+T58+xZAhQ2BsbIxBgwbh8ePHRRhS6eLj4+Hs7AwLCwt07twZK1asQFpamth9p0yZAn19fd6/CxcuFHGIxTt79qxI2JydncXue/36ddjZ2cHY2BijR49GXFxcEYe27ElPT4ednR1u3rzJbbt9+zYGDhwIExMT9O/fH9evX+d95/jx4+jZsyeMjY3h6OiIxMRE7jPGGFavXo327dvDwsICf//9N7Kzs4vsfKSli7i4OIwdOxYmJiawsbHB1atXed+VFb+CgoLQuXNnmJqaws3NDSkpKSXivO7fv48//vgDpqam6NOnD4KDg0vNeRU2RfL70kpcGi7NcV1RZTXNy6M8xG9JCiPel0aFGf+JdPm59mVNbGwsxo8fD1NTU3Tr1g3btm3jPitv14KIonyqYEycOBHz58/n/pbVTiGtvlYWlecykSzlva5QUpW3OEvPAukojy885S2t5VdenhmkeJXVOC6tv6gk99cpgtq1SrZDhw6JxEF9fX20aNECQNmJh4r68OEDJk2ahDZt2sDKygpBQUHcZ+X1mpR25blvpbgUZNm/uPvjSTFhctDX12efP3+WZ1eSB0uXLmV9+/Zljx8/ZqGhoczU1JSdOnVKZL+fP3+yTp06sZUrV7JXr14xT09P1rFjR/bz589iCDVfdnY2Gzp0KPvrr7/Yy5cv2a1bt1ivXr3YypUrxe7fq1cvdvToUfbp0yfuX1paWhGHWryNGzeySZMm8cL27ds3kf3evXvHTExM2Pbt29nLly/Z9OnTmZ2dHcvOzi6GUJcNqampzNHRkenp6bHw8HDGGGOfP39mZmZmbOvWrezNmzfM39+fGRsbsw8fPjDGGHvw4AEzMjJihw8fZs+ePWOjRo1iEydO5I65fft21rVrV3br1i1248YNZmlpybZt21Yk5yMtXWRnZ7O+ffuy2bNns1evXrFNmzYxY2Nj9u7dO8aY7Ph1+vRpZmZmxs6fP88ePHjAbGxsmIeHR7Gf16dPn5i5uTnz8fFhMTEx7Pjx48zQ0JBduHChxJ9XUZA3vy+txKXh0hzXFVVW07y8ynr8lqQw4n1pVJjxn0iXn2tf1mRlZbHevXuz2bNns5iYGHbx4kXWpk0bduzYsXJ3LYgoyqcKxvHjx5menh5zcXFhjMlup5BVXyuLymuZSJbyXlcoycpTnKVngXSUxxeu8pTW8isvzwxS/MpqHJfUX1SS++sUQe1aJV9KSgov/r1//5716tWLeXl5lZl4mBdDhw5lM2bMYDExMezs2bPM2NiYhYaGlutrUpqV976V4lDQZf/i7I8nxYcGmxWznz9/MkNDQ64QxxhjGzZsYKNGjRLZNzg4mFlZWXGZY3Z2NuvVqxc7ePBgkYVXklevXjE9PT2WkJDAbQsJCWGWlpYi+6alpbGWLVuy6Ojoogyi3GbPns18fHxk7rdu3Treffr16xczNTXl3Usiv8jISNavXz/Wt29fXsUmNDSUWVhY8Pa1sLDgKqpz587lHoSMMfb+/Xumr6/P3rx5wxhjrGvXrrw0cuTIEda9e/fCPh3GmPR0cf36dWZiYsIr4I4ZM4atX7+eMSY7fo0YMYLblzHGbt26xYyMjNivX78K+7Sknte///7LrK2tefu7u7uzWbNmMcZK9nkVNkXy+9JIUhouzXFdUWU1zcujrMdvSQor3pdGhRn/iXT5ufZlTXx8PJs+fTr78eMHt83R0ZEtXry43F0LIoryqfz7+vUr69KlCxs0aBBXB5PVTiGrvlbWlNcykSxUVyi5ylucpWeBZJTHF67yltbyI6/PDFK8ynIcl9RfVJL76+RF7Vql06ZNm1jPnj1ZWlpamYiHeZGUlMT09PTYixcvuG1OTk7Mw8Oj3F6T0q48960Uh8Io+xdnfzwpPnIvo0kKx/Pnz5GZmQlTU1Num5mZGR48eCAyteCDBw9gZmYGJSUlAICSkhLatGmD+/fvF2WQxdLS0sK2bdtQq1Yt3vbk5GSRfaOjo6GkpISGDRsWVfAUEhUVhSZNmsjc78GDBzA3N+f+rlKlClq3bl0i7kdpFBERgXbt2mH//v287RoaGkhKSkJoaCgYYwgLC8PPnz+hp6cHQPQ+1K1bF/Xq1cODBw8QHx+PDx8+oG3bttznZmZmePfuHT59+lTo5yQtXTx48ACtWrVC1apVeWETxB9p8SsrKwuPHj3ifW5iYoKMjAw8f/68cE8K0s9LMLVtboK8oCSfV2FTJL8vjSSl4dIc1xVVVtO8PMp6/JakMOJ9aVVY8Z/Ilp9rX9bUrl0b69atg5qaGhhjuHPnDm7dugULC4tydy2IKMqn8m/VqlXo378/mjVrxm2T1U4hrb5WFpXXMpEsVFcoucpbnKVngWSUxxeu8pbW8iOvzwxSvMpyHJfUX1SS++vkRe1apU9SUhK2bt2K2bNno1KlSmUiHuaFqqoqqlSpgkOHDiEjIwPR0dG4e/cuWrZsWW6vSWlXnvtWikNBl/2Luz+eFJ8K8u546tQpqKmpydzP3t4+P+EpdxISElCjRg1UqlSJ21arVi2kpaUhKSkJNWvW5O0rnOgBQFNTE5GRkUUWXknU1dXRuXNn7u/s7Gzs3r0b7du3F9k3OjoaampqmDdvHiIiIqCtrY1p06aha9euRRlksRhjiImJwdWrV7F582ZkZWXB2toazs7OvHsE5NyP2rVr87Zpamri48ePRRnkMmPEiBFit5ubm2PkyJFwdnaGsrIysrKysGLFCjRt2hQA8OnTJ4n3ISEhAQB4nwsKKh8/fhT5XkGTli5kxR9pn3///h1paWm8zytUqAANDY0iiX/SzqtBgwZo0KAB99mXL19w4sQJTJs2DUDJPq/Cpkh+XxpJSsOlOa4rqqymeXmU9fgtSWHE+9KqsOI/kS0/174ss7Kywvv379G9e3f06dMHy5cvL7fXguSgfCp/bty4gdu3byMkJARLlizhtstqp5BWXyuLymuZSBaqK5Rc5S3O0rNAPMrjC195S2v5kddnBileZTWOS+svKsn9dfKidq3SZ+/evahduzasra0BlOx+48JUuXJlLFq0CJ6enti5cyeysrIwcOBADBkyBOfOnSuX16S0K899K0WtMMr+xd0fT4qPXIPN6tWrh4CAAJn7KSkp0WAzBaWkpIgMYhL8nZ6eLte+ufcrCby9vfH06VP8999/Ip9FR0cjNTUVlpaWmDhxIs6ePYspU6Zg//79MDQ0LIbQ/s/79++567xu3Tq8ffsWy5YtQ2pqKhYuXMjbtzTdj9Ls58+fiIuLg5OTE7p3747Q0FAsW7YMxsbG0NXVRWpqqsT7kJqayv0t/Bkgmr6KgnC6CAoKkhp/pMUvceeV+/tFSVJ6T01NxbRp01CrVi0MGzYMQOk6r4KmSH5flsjKK8tynCiraV6c8hq/JclPvC8rCir+E8Upcu3LsvXr1+Pz589YsmQJVqxYQfGMiKB8Sn5paWlYvHgxFi1aBFVVVd5nsq6NtPpaWURlIsWU57pCSVHe4yw9CyiPLyrlPa0VhLKaBsuKshrHpfUXleU4Se1aJRNjDMHBwfjrr7+4beX5XkRFRaF79+74888/ERkZCU9PT3To0KFcX5OypDz1rRSlwir7l7T+eFJ05Bpsdv78+cIOR7lVuXJlkUQm+Dt3Ipe0b+79ipu3tzd27NiBtWvXcksdCps6dSocHBxQvXp1AECLFi3w5MkTHDhwoNgHm9WvXx83b95E9erVoaSkhJYtWyI7Oxtz586Fq6srVFRUuH0l3Q91dfWiDnaZtm3bNjDG4OTkBABo3bo1Hj58iJ07d8LDw0PifahSpQrvQVa5cmXu/4GcaVSLUu50UblyZSQlJYmEW5CepcWv3Oci/Hlxn5fAz58/MXXqVLx+/Rr//vsvF67Scl6FQZH8viwpK3FdUWU1zUtSXuO3JPm532VBQcZ/ohhFr31ZJqhXpKWlYc6cORg0aBBSUlJ4+5SXa0FEUT6lGD8/PxgYGPDeMhaQ1U4hrb5WFlGZSDFlvYxcGpTnOEvPghyUxxeN8pzWCkp5rtuUBmU1jkvrL7KwsCgV/XV5UV6fiSXdo0ePEB8fD1tbW25baek3Lmg3btzAf//9h0uXLkFVVRWGhoaIj4+Hv78/GjZsWC6vSVlS3vpWilJhlf1LUn88KVrKxR2A8q5OnTr4+vUrMjMzuW0JCQlQVVUVKZjVqVMHnz9/5m37/PlziZp60NPTE4GBgfD29kafPn3E7qOsrMwNNBNo2rQp4uPjiyKIMmloaHDrEQOArq4u0tLS8O3bN95+ku6HlpZWkYSzvHjy5AlatGjB29ayZUu8f/8egPT7UKdOHQDgpu8U/v+ivE/i0oWs9CztvDQ0NFC5cmXe55mZmUhKSir28wJy1lAfP348IiMjsWPHDjRp0oT7rDScV2FRJL8vS8pCXFdUWU3z0pTX+C1Jfu53aVfQ8Z/ILy/Xvqz5/PkzwsLCeNuaNWuGjIwMaGlplatrQSSjfEpxJ06cQFhYGExNTWFqaoqQkBCEhITA1NSUrl0uVCZSTFkvI5cG5TXO0rPgfyiPLxrlNa0VpPJWtyltynIcl9RfVJbrmJT/l0xXrlyBubk5r3+1vOaNjx8/RuPGjXkDyFq1aoX379+X22tSVpTHvpWiVFhl/5LSH0+KHg02K2YtW7ZEhQoVcP/+fW7bnTt3YGhoCGVl/u0xNjbGvXv3wBgDkDNl6t27d2FsbFyUQZbIz88P+/btw5o1a3gj63ObP38+XF1dedueP3+Opk2bFnYQZbpy5QratWvHm/Xg2bNn0NDQQM2aNXn7Ghsb486dO9zfKSkpePr0aYm5H2VF7dq18erVK9626OhoNGjQAIDoffjw4QM+fPgAY2Nj1KlTB/Xq1eN9fufOHdSrV6/ICpaS0oWxsTGePHnCTS0qCJsg/kiLX8rKyjA0NOR9fv/+fVSoUEFkYF5hkXRe2dnZcHJywtu3b7Fr1y40b96c972Sfl6FSZH8viwp7XFdUWU1zctSXuO3JPm536VZYcR/Ip+8Xvuy5u3bt3BycuK9xPL48WPUrFkTZmZm5epaEPEon8qbXbt2ISQkBEeOHMGRI0dgZWUFKysrHDlyRGY7hbT6WllEZSLFlPUycmlQHuMsPQv4KI8vGuUxrRW08la3KW3KahyX1l9kZmZWovvr8qO8PhNLuocPH6JNmza8bSW937iw1K5dG7GxsbxZlgT9huX1mpQF5bVvpSgVVtm/JPTHk2LCSLFzd3dntra27MGDB+zs2bOsTZs27MyZM4wxxj59+sRSUlIYY4z9+PGDtW/fnnl6erLIyEjm6enJOnXqxH7+/FmcwWeMMfbq1SvWsmVLtnbtWvbp0yfeP8b453HmzBnWunVrdvjwYfb69Wvm6+vLjIyMWFxcXHGeAmMs5xp37tyZzZo1i0VFRbGLFy8yS0tLtmXLFpaZmck+ffrE0tLSGGOMxcXFMUNDQ7Z582b28uVLNn36dNa3b1+WnZ1dzGdR+unp6bHw8HDGGGP37t1jLVu2ZIGBgezNmzcsMDCQtW7dmr18+ZIxxtjdu3dZ69at2YEDB9izZ8/YqFGj2KRJk7hjbd68mVlaWrLw8HAWHh7OLC0tWUBAQJGch7R0kZmZyWxsbNiMGTPYy5cv2ebNm5mJiQl79+4dY0x2/Dp+/Dhr06YNO3v2LHvw4AGztbVlnp6exX5e+/fvZy1atGAXLlzgbf/69WuJP6+iIC2/L0uE03BpjuuKKqtpXl7lJX5LUpDxvjQqzPhPpMvPtS9rMjMz2cCBA9m4ceNYZGQku3jxIuvYsSMLCgoqd9eCiKJ8quC4uLgwFxcXxpjsdgpZ9bWyqLyXiWQpr3WFkqw8xVl6FshGeXzhKU9praAo8swgxa8sxnFp/UUlub8uL8p7u1Zp0L17d3b8+HHetrIWD+X1/ft31qlTJzZ37lwWHR3Nzp07xywsLNjevXvL7TUp7cp730pxKciyf3H2x5PiQ4PNSoBfv36xefPmMRMTE2ZpackCAwO5z/T09NjBgwe5vx88eMDs7e2ZoaEhGzx4MHvy5EkxhFjU5s2bmZ6enth/jImex4EDB1jv3r2ZgYEBGzBgAIuIiCiuoIt4+fIlGzt2LDMxMWGdOnVivr6+LDs7m8XFxfEK3IwxdvHiRda7d29mZGTExowZw968eVOMIS87cl/nsLAw1q9fP2ZiYsIGDBjArl27xtv/4MGDrGvXrszExIQ5OjqyxMRE7rPMzEy2fPlyZm5uztq1a8e8vb2LrNIjK128fv2ajRw5khkYGDBbW1uR85IVvzZv3sw6dOjAzMzMmKurK0tNTS328xo3bpzY7aNGjSrx51UUpOX3ZUnuNFxa47qiymqal1d5id+SFHS8L20KO/4TyfJ77cuajx8/MkdHR9amTRvWqVMn5u/vz5X9ytu1IHyUTxUc4cZIxmS3U0irr5VF5b1MJEt5rSuUZOUpztKzQDbK4wtPeUprBUXRZwYpXmU1jkvqL2Ks5PbX5UV5b9cqDQwNDdnly5dFtpeleKiIyMhINnbsWNamTRvWs2dPFhgYWCbTZnlR3vtWiktBlv2Lsz+eFB8lxv5/LjxCCCGEEEIIIYQQQgghhBBCCCGEEEIIIUSC0rtYOiGEEEIIIYQQQgghhBBCCCGEEEIIIYSQIkODzQghhBBCCCGEEEIIIYQQQgghhBBCCCGEyESDzQghhBBCCCGEEEIIIYQQQgghhBBCCCGEyESDzQghhBBCCCGEEEIIIYQQQgghhBBCCCGEyESDzQghhBBCCCGEEEIIIYQQQgghhBBCCCGEyESDzQghhBBCCCGEEEIIIYQQQgghhBBCCCGEyESDzQghhBBCCCGEEEIIIYQQQgghhBBCCCGEyESDzQghhBBCCCGEEEIIIYQQQgghhBBCCCGEyFShuAOQH9++fYO/vz9CQ0Px5csX1KtXD8OGDcPo0aOhrEzj6AgpS6ysrPDu3Tuxn9WvXx/nz58v4hCVLS4uLrC0tETfvn3l2v/Lly/w8PDAtWvXoKqqCnt7e8ycORMVKpTqxwohcpGUH02fPh3a2tpwdXWV+N0VK1Zg4MCBhRk8iaysrODk5MT9/qNHjzBz5kz8/PkTN27cKJYwESKNtLJ+WFgYli5dChUVFSxevBhWVlbc94YMGQIPDw+0atWqGENPSNFYs2YN/v33XzRq1Ag+Pj7Q0dEBkFNW++OPPxASEgJVVVVu//nz5+Pw4cMSj/fPP//g5MmTCA8PR+XKlWFjY4NZs2ahcuXKhX4upGy5ePEitm/fjqdPn6JixYowMzPDzJkz0axZM7m+zxjD1q1bsW/fPiQlJcHQ0BDu7u6871MdkZRFo0aNwqxZs9CmTRu59o+Pj4eXl5fC+XZJTj+ZmZnw9/fH0aNH8eHDB2RmZkJNTQ27du2i8l0Jsn79elSqVAmTJ0+Wa//09HSsXbsWJ06cQEpKCiwsLODu7g5tbe1CDmnpkrvefvPmTYwePRovXrzg9pk/fz4AYOXKlcUSRlK+leTnBylc+vr6AIALFy6gXr16vM/27t2LJUuWwMnJCdOmTSuO4BFSahRUPurr6ws/Pz+R7Y0aNcLZs2e5NCuOhYUFdu3aJV+ACZGDg4MDIiIisGrVKtjb2/M+i4qKgo2NDRfv3r59ix49ekg81oABA6icW4qU2lEBX79+xbBhw1C7dm14eXmhQYMGePToETw9PREXFwd3d/fiDiIhpIC5ubnBxsaGt+3kyZPYsWNHMYWo7AgPD8ecOXPk3n/OnDlQUlLC/v37kZSUhDlz5qBatWpyNzISUtqJy49+++03nD59Gtra2vjvv/9EvjN48OCiCp5M6enpcHR0RL9+/TB69OjiDg4hIqSV9WNjY3Hy5EksWLAA2dnZcHV1RXh4OJSUlHDp0iVoaWlRRyQpF54/f449e/Zg165dCA4Oho+PD9fQuH37dowcOZI30AwAFixYgNmzZwPIKUcHBARwzyzGGBwdHaGhoYE9e/bg27dvcHNzg7KyMlxcXIr25EiptmPHDqxduxbOzs5YsmQJMjIysHXrVowcORL79u3jBkVKs2/fPgQEBGDFihVo0qQJtm3bhgkTJuDkyZOoUqUKtx/VEUlZkpKSgsjISBgZGcm1P2MMzs7OUFdXz1O+XVLTj4+PD548eYKVK1eibt26qFKlCqpVq4aKFSsWa7gI340bN7hBT/JYv349wsLCsHr1atSsWRPe3t5wcnJCcHAwlJSUCjGkhJCCVlKfH6TwVaxYEefPn8eoUaN428PCwigvJ0QBBZWPmpqawtfXl7dNRUWF+39fX1+YmpryPg8ICMDjx48VDDEhsgmeEbkHm0l6RgQHB6Nu3bq8bV5eXoUZRFIISu1gMx8fH1SqVAnbt2/n3tZr2LAhVFVVMXXqVIwaNUquBkxCSOlRrVo1aGlpiWwj+RMdHS322kqSnp4OTU1NTJs2DY0bNwYA9OnTB3fu3CnMYBJSokhLMyoqKmI/E67oFbewsDCkpaXB2dkZlSpVKu7gECJCVlmfMQZra2sAObNzJiYmQlNTExs2bMCSJUuKMeSEFJ3o6Gg0b94crVq1gpWVFVasWAEASExMRFhYGI4dOybynWrVqnHl52rVqvGeWVFRUXj48CGuXbuGWrVqAQCcnZ2xatUqGmxG5BYXFwdvb294eXmhf//+3HZvb28MHToUfn5+8PHxkXmcw4cPY9y4cejevTsAYMmSJbCwsMDdu3fRqVMnbj+qI5Ky5Pbt2zAxMZF7xvDo6Gjcv38/z/l2SUw/WVlZOHjwIEJCQlCnTp1iDQuR7OfPn4iJiYGBgYHc3zl8+DAWLFgACwsLAICnpyc6d+6M2NhYNGnSpJBCSggpDCXx+UGKhrm5uchgs+TkZNy7d49e+iNEAQWVj1asWFFqv1716tVFPq9atarCv0OIPMzNzXH16lWkp6fz+pzCwsJgYmIisn/NmjVF4mful2ZJyVcq15pMT0/HiRMnMHLkSJFp4bt3746goCDUr18fQM7yO+7u7ujYsSPMzMwwd+5cfPv2jds/KioK48ePR5s2bdC5c2f4+fkhOzsbhw4dgr6+vsg/X19fHDp0iLdUD5AzPaBg9HB2dja2bduGHj16wMjICA4ODryprq2srHDo0CG5/maMYcOGDbC0tIS5uTkmT56M9+/fc/vq6+vj5s2b3N/CYcsdzri4OBgYGHDhlHXs3PT19dGiRQt8+fKF23b+/Hno6+tzb7IxxrBp0yZYWVnBwMAAlpaW3Nv18+fPF3tNb968ifnz52PZsmWYPHkyjIyMYG9vj7t370o8z7Fjx0o8z9z3Q1qYxHn79i309fXx9u1bbpuvry8cHBzkOp6Dg4PY8xSQFOeEf1tcvMt9XrnDmjvcmZmZsLa2hoODg8TjCs7p5cuXcHBwgJGREfr06YM9e/ZwvyEpLQjuR+57U9x8fX3FhldwXSTlCdKukaw4AeRMHz1gwAAYGRnBxsYGoaGh3GeZmZlYs2YNLC0tYWZmBmdnZ3z9+lViWA8dOiRyfEXMnz+fS5PXrl2DhYUF9u3bJ/J7zs7OAHLeRm3fvj3v+nl4ePCOOXDgQO4aVKpUCatXr+YGmkVGRuL8+fNcg2F5J09eCciOM5LyEX9/f5HlTgMCAjBixAgAkvNaIGf5BWnTJwv7888/sWzZMt62yZMnY926ddxxpOVVfn5+GD58OIyNjTFixAhERUUpfNx27drJda3ym75u377NfVZU0tPTsWLFCnTu3BmtW7eGlZUV9u/fX2S/f+DAAdjY2PAK/R8/fsT06dNhYWGBdu3aYdmyZUhPT+c+F3c9BXFaON8BgCNHjnDPB3me09LKI1++fMGMGTPQpk0bdOrUCWvWrAFjTOLz9u3bt7zPDAwMYGdnh3v37nHHlBancktLS4O3tze6du0KExMTTJ48GR8+fJB4TQTnKrzN2NgYY8eO5fIFecp3wcHB6NmzJ0xNTTF79mz8/PmT+3z48OESn8u5ywobNmwQe11yX7P09HQsW7YM7dq1Q7t27TBnzhwkJSXJdf8/fPiAcePGwdjYWGzZRxpBOWPixInctvT0dBw6dAiRkZG4f/8+b//u3bsjICAAqqqqePr0KcLDw6GiooK+ffvCxMQEHz9+5OoBALB27VqJeRUAnD17FjY2NjA2NsbgwYMRERHBfSYtLxs5ciSGDh3K3Rfhe7BkyRIYGBggLS0N8fHxcHZ2Rtu2bWFgYIABAwZwg7NllS9k5VWy7pmw7Oxs+Pr6wtLSEoaGhvjzzz8RGxvLC4ek+yu4T7///juMjIwwcOBA3Lp1i/tMuO7i7+8PAwMD7joFBgbCysoKpqamGD9+POLi4rhrKymeAkBsbKzEtCXruonLcwQEeRVjDKNGjeLN7Lh+/Xp069YNycnJYr8nHJZVq1ZJrb8sXLhQZLZXT09PzJ07V+b1lvQcFz5fgbp16yIuLg4/fvzAkydPuLcBBeUCRRtotLS0sG3bNrx+/RoDBw6EkZERvL29efFKnrIiID7PEI7PeU17AHDnzh3uMxMTE0yYMAGfPn2SWD6ZP3++1Hty8+ZNdOnSBTt37kS7du3QsWNH+Pv7c/sp+syWlv9LKrcAOWlJUryXVoYTjv+595P2t3Bays7OxqRJk9C5c2fuHCTVv2U5fvw4NDQ0RMqrysrKWLVqFWbMmCHXcebNm4d+/fpxfyspKYExhh8/fsj1fWHSyjjC9d0WLVqgffv2vPr9hw8fMHnyZBgbG8PKygp+fn7Iysrivjt8+HCsXr0apqam6NatG4KDgwHk1PsNDAxw5MgRADnxqE+fPli+fDkA0Xag3PdKWrsBABw9ehTW1tYwNjbGH3/8gadPn0pNA+LikHD5TVY8j4iIQN++fdGqVSuxaTr3caXlY1RnF/9cAXLq5h06dODts23bNu57WVlZ6NChA3cvBfm2YKCZgLhnWV5JSj+y4pu0fBXImb1QUEYQbjd99+4d1NTU8OjRI/Tu3RtGRkb466+/uKWGZLWblaR21NjYWIwfP57LH3bu3Mk7B3Nzc2RmZnL779q1S6SsKq0MJist5T5XAUXaBXK3CQqWdrx9+zZMTU2hoqIitjwPANOmTePCkJ2dDW9vb3Ts2FHkN/KSrxO+4OBgWFtbw8DAAO3atYOHhwf3rJKU3wiT1t4MSC57AXkvewD8tmuAH6dbtWqFzp07c8+iwiq3kMJTHp/34vYVLvNJax8AROOytL9zlyXd3Ny4tCb8jG7RogXatm2LRYsWcWVJSXV4WfV0AOjRowciIiJ4ZY2LFy/C3Nwcv/32G+/cqe1b9nFLStu3pDQH5MTrmTNnwtXVFcbGxujTpw/OnTvHfVdaXMxNWv0JyCnDurq6okOHDjAwMIC1tTXCwsK4z/PSRvzy5UsMHToUBgYG3HYrKytkZmbCwMAAixYtAsCPO79+/cKwYcPwxx9/AJBdJ5TW7i0uXb179w6JiYkieVpWVhbi4+N5+V1ISAg6d+4Mc3NzLFu2jFd2jImJwePHj0XijawwHTp0iJeuDxw4AH39nDZ0c3NzTJkyBU5OThL7CC5fvowBAwbA2NgY/fr1w40bNxTOuyWRp80sr2MJcpMVt2Xl2ZLK+uLadgRxS1K9OjY2FoaGhti0aZPIPfz06ROsra0xa9YsANL782U9h+R5dgj8+PED7dq1U2gmY1NTU1SuXBnh4eG86xgbG8vld4qSVs4lJUOpHGz25s0b/Pr1C4aGhiKfKSkpoX379lznqZOTE549e4ZNmzYhMDAQUVFRXMJITEzEiBEjULt2bQQHB2Px4sXYvXs3du7cCRsbG1y9epV70AUHB+Pq1asYN26czPBt2LABAQEBcHNzw+HDh1G/fn389ddf+PXrl8Lnunv3boSEhMDHxwf79++HpqYmxo0bh4yMDIWPtW7dOt738nJsDQ0NXL58mfs7NDSUN+DvyJEj2LFjB7y8vHD69Gk4OjrC19cXT548wYIFC3D16lW4ublBW1sbV69exdWrV7kpPPft24dmzZrh8OHDaNu2LSZOnIjExESRMFy9ehU3btyQ+7ylhSkv5DneuHHjuPMTLkhIi3PCBPFN+Poo6uDBg4iJiQGQ0xElOJ62tjbc3Ny4sKWmpmLChAkwMzPDsWPH4OLigo0bN3KN4gB49+vq1at5Ck9RMjU15cIqXFgFJOcJ0q6RLDdu3MC0adPQv39/HD16FEOGDMHMmTO5qWj/+ecfHD58GMuXL8f+/fvx5csXLF68mIsngt8Q/H7u6XPzijGGlStXYv78+dy0pcLXRlDpCQ8P5xq0AaBGjRq8dP727Vu8evVK7G+MGjUKdnZ2qFatGkaOHFkg4S4LZOWVsuJMamoq6tevLzYfsbW1xcuXL7n0DQCnTp2Cra0t9/fvv/8u9ruKsLW1RWhoKBhjAHIKl1evXuX9jnC+kDuv2rx5M/r06YNDhw6hTp06mDhxItLT0xU67smTJ4skfa1evTpP1yg/tmzZgosXL8LX1xenT5+Gvb09PD098fnz50L9XcYYQkNDcfPmTQwbNozbnp6ejjFjxiAlJQW7du3CunXrcPHiRfz999+87/v6+nLX8vfffxf7G+np6Vi/fr3cYZJVHnF0dERCQgJ2796NdevW4dChQ9izZw8XlnHjxvHyNsFgC0EcCAkJQbNmzbjOXVlxKrfFixfj7NmzWLVqFfbt24fMzExMnToV2dnZvPgv+D3hJVR9fX1x5coV7N27F/Hx8QgICJDrnIGcuL1w4ULs3LkTL1++5Bo/gJwBcIcPH5b5XE5MTOR+UxAeSddszZo1ePz4MbZu3YqdO3ciOTkZ06dP5x1P0v1ftWoVUlNTufKLovlO9erVcfv2baSlpQHIqTRLqjQqKSmhY8eOmDt3LkaOHImJEydCW1sbmzZtQsOGDaGmpsarBKelpWHRokVi86rnz5/DxcUFU6ZMwbFjx9CvXz9MmDCBG4QFSM7L1q9fDy0tLV6FHgAePXqEc+fO4eTJk6hcuTLmzJmDrKws7Nu3D0eOHEGdOnXyPPNa7rxKnnsmsG/fPuzfvx+rV6/GkSNHULNmTUydOpV3nYXLn8L399ChQ/D09MSkSZNw5MgRdOzYERMnTkR8fDzvN+Lj47F9+3b8999/aNKkCfbt2wc/Pz/MmTMHhw8fxm+//SY2fLnjKZDzHBS8DSeoPxQkJSUleHh44N69ezhz5gxevXqFLVu2wNPTE2pqamK/I/xsdXR0BCC5/mJra4tr165xDfDZ2dk4c+YM71kn6Xrn/q3cZVlhpqamsLCwgIWFBYKCgjB9+nR8/foVoaGhXKOoItTV1dGiRQtMmjQJAwcOxNGjR1G5cmVkZWXh9u3b3H7ylhWF8wzhenR+0t6PHz8wadIkdOrUCcePH8f27dvx5s0bbNmyhZevCf/+ggULZN6TL1++4MiRIwgICMDSpUuxbds2HDhwAEDentmS8n9J5RYBQR2kMOK9NGfOnMGnT5/ELgOuaP37+fPnMDAwgLKyaHOTrq4uGjZsKNdxzM3Noa2tzf0dHByMzMxMmJmZyR0WQL4yjqC+e+HCBbi6usLX1xdRUVFgjMHJyQmampo4fPgwVqxYgZCQEK4BGMjJ9589e4b9+/fDyckJHh4euHr1KnR1dTFx4kSsXr0aycnJ2LBhA7KzszFz5kyZYZbVbnDlyhUsWLAAY8aMwbFjx2BgYIBJkyZJTQOySIvnjDHMmjULFhYWOHPmjFxtY7LyMaqzi3+uhIeHcy+CATn57aVLl7i/b9++zXsBQV1dnRtsAeTkbbt37+YdIz+kpR9Z8U1avnr+/Hn4+fnB3d0dhw8fhpmZGUaPHo1v374hMTER379/x5IlSzB//nwcPHgQVatWhaOjI2/ApaR2s5LSjpqWloZx48bht99+w4EDB7Bo0SKsXbsWFy5c4PapUKECr3Msd7uBPGUwaWmpoAi3CW7fvh0Af2AkIFqeT0lJ4Q0kV1ZWRseOHaGhocFt27lzJ2rUqCH3oAAiXkREBJYtW4ZZs2bh9OnT8PDwwH///cfrLBWX38hLWtkrv4TbrgUEcfrs2bNwcHCAp6enyADagiy3kMJFz3u+gmwfEBYVFcXryxG4evUqLl26hDVr1uDQoUO4cuUK7/PcdXhh4urpAKCnp4c6derw6oNnz55Fz549eftR23fpa/uWVH8Hcu4xYwyHDh3CoEGD4OzsLLYNQFJcFCap/gTkLJ8XExODgIAAHD9+HObm5liwYAE30CkvbcQLFiyAtrY2QkJCePXsChUq4OTJk7hy5YrIi6579+6FhoYGNm7cKFedUF6S0pXAnTt3eIPJAMDPzw9r166Fn58fQkNDuft948YNnDp1CrVq1ZKrfVuSN2/ecC8TBgUFYfXq1bh48SKio6PF1p8jIyMxZcoU9OrVC0ePHoWdnR2mTp2KihUr5jnvFkdam1lBjiWQFrel5dnSyvr//fcfF27hvEpavbpBgwYIDg5GQEAA95K7wKZNm2BhYYHFixfL1Z8vL1npdevWrRJfapZEWVkZ3bp1w/nz57ltYWFh6Ny5s9yzdwuTp5xLil+pHGz2/ft3ALKnlHz+/DkiIiLg7e0NIyMj7s3s8+fPIzo6GsePH0eVKlXg6ekJXV1d9OzZE9OnT8e2bdugqqoKLS0t1KxZE8D/pvLLPTo/N8YYdu/ejenTp6NHjx7Q1dWFp6cnVFRUxC5jIsu2bdswb948tGvXDrq6uli6dCm+ffsmUjCU5enTp4iIiOAN0MvLsTt37sw1dGVmZuLSpUu8Rqy6detixYoV6NChAxo0aIDhw4dDS0sLkZGR3LSgwsu1aGlpcQMDmzVrhjlz5kBXVxeurq6oXr06Tp48yft9xhh8fHwUejtJWpjyQp7jVa1alTu/6tWrc9ulxTlhgvimpaWFihUrKhzGlJQUbNiwgVtyRPh6q6iocPdCQ0MDISEh0NTUxIwZM9CkSRNYWVlh8uTJvAFwwt+Xd6nF4iSYOlY4DQPS84TY2FiJ10iWPXv2oE+fPhg7dix0dHTw559/onfv3ggICABjDAcOHMDMmTPRpUsXNGvWDB4eHmjevDl+++03XhwR/H5BTRN67NgxZGRkYMCAAdwxha+Nuro6srOzcfv2bd6sZM2bN0dWVhb3Ns7Zs2fFvn0KgBsIkZGRwY2sJ7LzSmlxBshZkkIQP3LnI40aNYKRkRFOnz4NIOfN76dPn3LLyQHgnmG5v6uI3r17IzExkWv8DgsLg46ODpo3b87tI5wv5M6runTpgrFjx3LPwcTERFy7dk2h42pqahZ6+goLC0Nqairq1auXp+uUVy1atICXlxdMTEzQsGFDTJ48GRkZGXj9+nWh/u7ChQsxbdo0zJw5Ey1atOC2X7lyBfHx8fD29oa+vj46dOiARYsWYe/evbwOLcHU29Lyqn///ZfXYaCurs47Rm7SyiPPnz/HvXv3sHLlSrRq1Qpt27bFkiVLoK6uDg0NDWhpaaFq1aq8vE2wXKngWdyoUSNUrVoV6urqAGSnP2Hfvn3D0aNHsWjRIrRv3x4tWrTA6tWrERMTg2vXrvHiv+D3hJ871atXR+3atdGwYUNUqlSJi4/ylMEmTJiAbt26wdDQEAsWLMCpU6e4t/6Tk5NRt25dmc9lf39/Xv4u6Zqlp6dj9+7d8PDwgJGREfT19fH3338jIiKCNzuvpPv/8uVL2NnZQU9PL0/5jpqaGlq0aMG99SRtAJ3AqFGjsHv3bjDGsH37dnz//h0NGjTgnuuWlpZYsWIFkpOTUatWLbF51fbt2zF06FD07dsXjRs3xujRo9GlSxfs3buX20dSXqapqYlJkyZhx44dXINGVlYW/vnnH4wcORKNGjUCYww9e/aEu7s7dHV10axZM4wcOVLiAG5pcudVKSkpct0zAUNDQ/j6+qJ9+/bQ1dXF8uXLER8fz7vWwuVP4fu7a9cuODg4wN7eHk2bNsWcOXOgp6eH3bt3c/swxuDr64vff/8dLVq0gIqKCvbv34+xY8fCxsYGTZo0waJFi9CuXTukpqbywpY7ngI5cVxQFhPUHwqarq4uJk2ahL///hsLFixAv379eB32uQk/WwUD0iTVX9q1a4fq1atzjSu3b99GRkYGb+k/Sdc7928J5ynirF27FteuXcPVq1dhZGSEwMBAjBgxAh8/fsSQIUPQq1cvhRqd9uzZg44dO2LUqFE4cOAAPn78iL59+2LHjh3cPvKWFYXzDOFlGvKT9lJTUzF16lQ4OjqiYcOGMDMzQ+/evREZGYlKlSrx8kXB71erVk3mPcnMzMTy5cvRunVr9OzZE2PGjMG+ffsA5O2ZLS7/l1ZuESjseC9OWloaNm7ciHHjxoksWZeX+vePHz8kDtrMqwcPHmDVqlUYP368wvVReco4gvpu3bp1oa2tDWVlZaipqSE8PBzv37+Hp6cnmjZtinbt2sHFxYVXV1ZSUsLff/8NPT09DB48GLa2ttyAmsmTJ6NatWpYsGABtm/fDi8vL1SpUkVmmGW1G+zfvx92dnYYPnw4GjdujHnz5sHOzg7fvn2TmAZkkRbPExMTkZCQgBEjRqBhw4YiaVocWfkY1dlFnytJSUmIj4/nlaPbtWuHJ0+ecAMtpNXNgZzlap8+fSrXoEZ5SEs/GRkZUuObtHx127ZtmDRpErp3744mTZpgxowZqF+/PteG8ePHD0yePBlWVlZo3rw5li9fjtjYWFy/fp0Lm6R2s5LSjnr16lUkJiZi+fLlaN68OaysrLBw4ULeQFzhdoPExES8evUKrVu35j6XpwwmKS0VJOE2wRo1agAQHWyWuzx/5coVqS/PhoWFISAgALNnz+bNtk0UV7VqVXh5eaF3795o0KABrK2t0apVK147tbhyrLyklb3yI3fbtYAgTtevXx+1atVCxYoVeYMwC7rcQgoXPe//pyDbB3Lz8fFB165dRbZraWmhTp06qF+/PpSUlLh2MUF4ctfhhYmrpwv06NGDq1elp6fj2rVr6NGjB28favsufW3fkurvgs+WLl3KvVBjamqKgwcPihxDUlwUJq3+1LZtWyxduhQtW7ZEkyZNMG7cOCQlJeHLly95biN++fIlBg0aBB0dHZG6UaNGjTBy5Ej4+vpyL2MmJiYiMDAQkyZNQs2aNeWqE8pLWrpKSUnBuXPnRO7f3LlzYW5ujvbt22P69Ok4cOAAGGPYs2cPdHV1oa2tLRJvZLXFC8vOzoaTkxOAnBcMsrKyoKSkxM28lbv+/N9//6FNmzaYOnUqmjRpgokTJ2LMmDFITk7Oc94tjrQ2s4IcSyApbsvKs6WV9QVhV1VV5eVV0urVKioqaNGiBWxtbeHn58cNVn39+jWOHj2KSZMmoXr16nL158tLWnqNj4/H/v37pdY9JenRowfvBZtz586hV69eCh8HkK+cS4qf4sMISwBB5iS8HKY40dHRUFdXh46ODrdNV1cX1atXR3R0NKKiotC6dWveaEpTU1MkJCTg+/fvvMJXbu/fv+dVmlNTU2FhYYEvX74gKSkJxsbG3GcVK1bkLScjr58/f+Ljx4+YOXMmrzEiNTWV17A9YcIErjCYmZkptvHVx8cHjo6OOHHihELHzq1r165YunQpMjMzcfPmTTRr1oxXUWjfvj0ePHgAHx8fREVF4dmzZ0hISOC9fShJmzZtuP9XVlZGq1atRK7ZiRMnULlyZfTq1UtsR5o40sL0/v173hsFffv25aZ9t7Ozg5KSEgAgIyODu9/5OUdZcU4emzdv5grlggdObjt37oS5uTl0dHR4bxKKEx0djefPn/Pic1ZWlkgFQxpBHNTU1ESXLl0wa9asAu9gKAiy8oSmTZtK/b6kOBEVFSUye4SgUPL161ckJSXxGgybNWuGadOmyQyvYFmCypUrQ0dHB1OnTpXaCSrs6NGjOH78OHbs2MGFWZynT5+iYcOGIh0QXbp0waVLl6Crq4szZ85g2LBhvAKCgGCwyvLlyzF48GC8ffsWDRo0kCuMZZmsvFJanAFynjGCRlxxbG1tcfjwYUyZMgWnTp2ChYUFNDU15Q6fYLmLunXrYtCgQRg7dqzIPurq6ujSpQtOnz4NMzMznDp1SqE3+oTzdDU1Nejo6CAqKgrdu3dX6LiFlb6AnLxuzZo1cHV15c0qUhR69uyJa9euYeXKlYiOjsbTp0+5MBUmR0dHfP78GX5+fjAyMuIGQUZFRaFJkya8Bpo2bdogMzMTb968QcuWLeU6fnJyMrZu3YodO3ZwDU/6+vr49u0bQkJC0LdvX8TFxXFLhskqj6SlpUFDQ4M3C0rutyUlETwv09PTkZmZyXXQykp/wl6/fo3s7GxeuU5DQ4OLz7LyZMHzMTU1FWpqahg4cKDcZTDhNGRgYICsrCzExMTA0NAQCQkJMhvT3r59i5CQEGzdupX3NpE4cXFxyMjIELku2dnZeP36tczZBvT19REWFgZra+s8d3J169YNly9fRteuXXlLnkrz4cMH7rnu5uaGhQsX4tq1a6hQoQLc3Nywfft2ZGZmon///mK/HxUVhVOnTvGWCcvIyIClpSX3t7S8zMjICL179+YGq4wfPx76+vrcW2lKSkoYPnw4Tp48ibt373LT2+cuM0oqXwiIy6sUvWeCjtKjR49yb+GlpKQgJiYGurq6Uq5yznXKPQOCiYkJr5y+cOFC1K5dG0ePHuW2xcTE8PLnWrVqwcXFhXccSfH0w4cPUp+DgPTrJqirVaxYEQ0aNMDYsWN5y/EJTJw4ESEhIYiJiRF5+UMekuovysrK+P3333H69Gn069cPp06dQq9evfL0Eok8BOkuKSkJZ86cwdGjR+Hk5ARbW1tYW1ujX79+6NChg0iHnDjR0dG4cOECWrdujczMTFSqVAknTpzglZ8B+cuK4uQ37dnb2yMoKAjPnj3Dq1ev8OLFC97+4si6J1WrVuUNwjYwMODqXHl5ZovL//NbbgHkK8Mpys7ODl26dIGdnZ3IZ3mpf2toaMhdt5XHvXv3MGHCBHTp0kXi7I3SyCrjAP/LM7KyspCWlgZbW1vUqVMHZ8+eRVJSEm82tezsbKSmpnJlmcaNG/PK4QYGBtyAmkqVKsHDwwMODg4YNGiQSMfC4sWL4enpCYAfn2S1G8TExPDy/0qVKonkr5II55Xp6encEkXS4nmNGjWgpaXF5S2FOTCkPNXZc7t58yYsLCx49fcqVarA1NSU67g8e/Yspk+fLja/9fb2xo4dO7B27Vro6enlKQy55aeOIC1fjYqKgre3N9asWcN9npaWhtevX8PIyIj7HQHBc+DVq1ciM68IK0ntqDExMdDR0eG1jQ0aNAgAuCWEunXrhk2bNmHu3LkICwtDt27deMsLyVMGk0Vce11+JSYm4suXL7xOc4Bfnj9z5gz69OkjNq6GhYVhxowZGDVqFIYMGZLv8JR3BgYGUFVVxfr167lyUWxsLK9cJQ9J7c1aWlp5KnvJIqntWpCvZmZmIj09HRMnTuSVoQu63EKKR1l+3gv2FUhJSQEgf/uAou7du4fnz5/Dw8NDpO3H1NQUjDGkpKTA1NQUJiYm3Gfi6vACstqTevToAWdnZ2RmZuLGjRvQ09MTaZemtu+y1fZtYGDAqwOI6++WFheFSas/2dvbIywsDAcOHEB0dDS3mpSgTTQvbcT6+vo4efIkzMzMxPZZjh49GidOnMD48eMBAJ06dcKwYcO4+xsVFSWzTihpvIAwWelq586daNKkiciMn7nbhxMTE/H161dERUWhfv363KyywP/ijaAtXkC4LV7gw4cPXJgF+dCyZcvw6NEjZGVl8eqiwuX/3G19ADBjxgyR8xHHzs4OysrKqF27Nvr06YNp06blabarghxLICluy8qzpZX1JZGnXj19+nTY29vj0KFDYIzB2toas2fPRv369QHI158v6TkkTFZ63bBhA4YOHYqEhASp5yROp06dkJSUhCdPnqBhw4a4f/8+fH198zRArKDKuaRwlcrBZo0aNUK1atXw5MkTrhFC2JQpU+Dg4CCxASwrKwtZWVm8t2IEBBmFrM7e2rVrY9euXdzfc+bMAQCxxxQcT9GCoyAM//zzj0jjvnBDz7Jly7hO0NDQUN4b4UDO22bv3r3D4MGDuUYSeY+dm5aWFho0aIB79+4hNDQUffr04U3LGRwcjOXLl2PIkCHo3bs3XFxcMHr0aLnON/dDJSsri9eAk5mZiX/++QcrVqzgGoXlIS1MtWvX5r3pr6amxmW8W7Zs4Tpkdu3axT2Q8nOO+YlzAn/88Qe35rJg/W5h3759Q1BQEA4cOCDXLAaZmZnc6PS8WrZsGYyMjPDx40esWLECq1at4hrNSxJZeYIskuKEpPuanZ2dp8KSgIGBAVavXo3U1FRcunQJU6dOxcmTJ+VaeqZ79+6oWbMmN72ypHDkfhtVoFu3bggKCoKdnR3evn0Lc3Nz7rPk5GRcvnwZ1tbWXBpt1qwZAODr16802Ayy80ppcQYAV1mQxMbGBqtWrUJsbCzOnDmDoUOHKhS+I0eOIDMzE5GRkVi4cCE0NTW5jiZhdnZ2WLVqFaZNm4br169j4cKFcv+GtDxdkeMWVvoCcpYlqV27dp47hPJj7dq1CA4OxsCBA2Fvb4/FixcXydu39erVg6OjI96+fYt58+bh5MmTUFNTE3udBfmiIgPgtm3bhm7dunF5AgA0bNgQs2fPhqurK+bPnw9VVVWRZ5+k8ojwsm2KEjwv09LSsGvXLnh4eIgsTSMgnP6E5bdcJyijff/+HZ6envDx8YGrqysA2WUw4QZ1wW8pKyvj7du3qFmzptjlyYT9888/GD16tMwBO4LzAXJmpcv99qI8jXkuLi6YM2cOOnbsiMqVK0scDC9N165d4ejoCBcXF9y/fx9qamoiy6UI5C7rX79+HdWrV0fr1q3h6+sLFRUVqKiooH379ti7d6/E/DQrKwsTJkzglpoWEH5jTlpe9vDhQxw5cgRr167F9OnT4ebmhqCgIOzduxdjxoxBdnY2xo0bh+/fv8PGxgZWVlbIyMjg3hgUkFS+EBCXVyl6z759+wbGGHr06ME1MDs4OMiMR4D4dJA7DUyZMgWXL1/Gxo0beUsSyCIpnsp6DgLSr5ugrpaeno4HDx7Azc1N7PEEbxWmpaXh2bNnEt8wlUTWs87BwQHJyck4e/YsvL29FTp2XgQGBuKPP/6Aqqoq7t69C1dXV2hra6Nx48Z49OiRXIPNMjMz0ahRI8TExMDV1ZWbbSL3uUorK8qSn7QXHx+PQYMGoXXr1ujYsSOGDh2Kixcv4sGDBzJ/V9o9yf172dnZXAdWXp7Z0vL//BBXhsuvFStWYMWKFQgLC+O9bZrX+nfr1q0RGBgIxpjISy+CZUpWrFgh17Fu3ryJyZMno1OnTvDx8ZErz8pNnjKOIM/Izs7Gy5cvMXv2bNy8eROZmZlo2rQpNm7cKHIMwcs6stoxnj9/DhUVFdy7dw/p6em8OqmzszN69+4NIGf2trlz50oMs3DZKT9lYOE2AuHldKTFc2VlZaxevRqLFi3Cli1bUKVKFbGDowtCeaqz5yatbn7x4kVoa2tDU1NT7PPM09MTe/fuhbe3N/r06ZOncxEnP3UEaflqVlYW3NzcRM5XTU0Nv379Evv9jIwMmWXMktSOKk+8MjIywufPn/H+/XuEhoZi5MiRvNmW5SmDySKuvU7cIB1FhIeHo127diLbhcvz165dE9vOeOLECcybNw9//PFHkS4XXZZduXIFjo6OsLe3R+fOneHo6Mgth6UISe3N+Sl7SSKt7VqQr2ZlZeHmzZtYtmwZBg8ezHWiFnS5hRSPsvy8F+wrIEhL8rYPKGr16tWYPn262Gt65MgRMMbw/v17zJgxA0eOHMGAAQMAiK/DC8hqTxIMurlz545IWhSgtu+y1fYtq84DSI+L8h5r3rx5uHfvHvr378+tKDVs2DAAyPPLe56ennBxcYGZmRmqVKmCrKws3osG+/btw7dv3+Dq6govLy/8888/cHFxwcCBA2FkZCRXnVDSeAFh0tKV4Lk4fvx4keU5xbUPKykpSY03grb41atX488//0SVKlVEyo+CMEdHR3MvdRkZGaFx48Y4dOgQb1/h8n9+4uSWLVugpaWFN2/eYMmSJahSpQomT56s8HEKciyBpGPJyrPzch3kqVf7+/ujZs2aGDBgAA4ePIipU6fCx8cHv//+Oxo0aCBXf76k55Awaek1Ojoa586dw+nTp+Hl5aXweVapUgUdO3bE+fPn0aRJE1hYWMhcNVCSgirnksJVKpfRrFChAmxsbLBnzx5urWaB8+fP4/z586hduzZ0dHTw/ft3REdHc5+/evUKycnJ0NHRgY6ODp48eYKMjAzu83v37qFmzZoyp3asUKECGjduzP0TNIxXq1YNtWrV4q3xnJGRgSdPnog0Rsiirq4OTU1NJCQkcL9Tt25deHt780Y316lTh/s8d2MzYwyrV6/GrFmzeJmfvMcWp0uXLrhw4YLYqQ/37t0LR0dHuLm5wd7eHjVq1MCXL1/k6nR89uwZ9/9ZWVl4/vw5b1aG/fv3Q1dXV6GODFlhyn0fha9fvXr1uO3CDUf5OUdZcU5wDGmzilWvXp0Ll7ipbzdv3gxbW1u5Gzd1dHQQExODBg0acMe9f/8+VzhijMls1K9Tpw6aNGmC9u3bY8iQISJrnBclaeGVlSfIIilO6OjoiDSy3Lt3Dzo6OlBXV0eNGjXw/Plz7rNnz56hS5cuIstI5aaqqorGjRtDX18fEydORNWqVbk3zGVRV1eHu7s7Pn/+zE1DLE54eDhveUeBDh064PHjxzhy5Ai6d+/O6yhKSUnBzJkzeef85MkTqKioKJzPlWXS8kppcQbI6VgTnkkpt9q1a8PCwgIHDx7E8+fPuU4qQL4027hxY+jq6sLa2hodO3aUmGatrKzw/ft3bN++Hfr6+mjUqJHU4woTjvM/fvzAmzdvuDxdkeMWVvpKS0vDhg0bxFb+isK+ffvg7u6OOXPmwMbGhhvonJdBOopSUlLCkiVLkJSUhA0bNgDIuc6vX79GUlISt9/9+/dRoUIFbjlAQPrz6fPnz9i3bx+cnZ1FPpswYQJu3ryJ8+fPIyIiAgYGBgBkl0caN26MpKQkfPjwgTvWzp07MXXqVJnnKXhe6unpYeTIkYiLi0NiYqLM9CesYcOGqFChAi+NfP36FbGxsXLld4IymqGhIezs7HD//n25y2DC5aLHjx+jYsWK0NHRQXh4uNT8AQBevHiB8PBwuWe8adiwIVRUVJCUlMSFSU1NDStWrOCVcSTdf21tbRgbG0NHRwdBQUFYtmyZXL8rTF9fH5mZmdizZw9at27NzTybmZnJ209cWd/Hx4er7P/69QtpaWnQ0dHB169fkZ2dLXGpAB0dHbx9+5ZXFty/fz8uX77M7SMtL1u2bBmGDBnCLeWgp6eHhQsXYt26ddxSSLdu3UJQUBAmT56Mbt264dOnTwD4aV1S+QKQnFfJume5ubu7w9/fH2pqalzd5dOnTzLfGBdcp9xp5sGDB7w00KBBAyxbtgx79uzh3lRr3Lgx7/p9/foV7du352bskBZPZT0HAenXTVDGb968OQYPHgw9PT2xHWKenp6wsLDAX3/9BXd3d5G6pSzS6i/GxsaoU6cOtm7dCsaYwgPZFPXt2zecPn0aw4cPBwCucUwQNnkJ3pBdu3Ytxo4di8aNG+PcuXMICQnh7SetrChLftLe2bNnUb16dWzevBljxoyBubk54uLi5Hp+Srsn379/580m8+jRI+5e5uWZLSn/z2u5RUDeMpwizM3NMW3aNHh5efHSQF7r39bW1khKSsLx48d527OyshAYGMgNJJHl5cuXmDJlCjp37ox169bluXNBVhkH+F+eoaOjgz59+qB58+ZcPvf+/XvUrFmTi6tv377F+vXruTgfGxvLW6Lk8ePH3KxSHz9+xLp167By5UpkZGSIdBxoampyxxUeDCqr3SB3/pqVlQUrKyvcuXNH5vUQTnfCDb6y4rmJiQm0tbXRs2dP7N+/X2T2BUVQnV08SYPNunbtiitXruD06dO8ep+An58f9u3bhzVr1vBm7i8I8qQfSaTlqzo6Ovj48SMvPm7atAn3799H/fr1UaNGDd79+vLlC2JiYtCiRQup5dKS1I7apEkTxMbG8mYSWLVqFa+crKSkBEtLSxw/fhyPHj3iLbctuE7SymDF1V4XHh4uNq4Kl+dbtWolUj67ceMG5s2bh5EjR8Ld3T3f4SA5goODMWjQICxduhRDhgyBrq4u3rx5o3DbgqT25vyUvSSR1nYtyFebNm2K4cOH47fffuNmtgEKvtxCCk95fd4L9hX8EzxL5G0fUMTFixeRnJwsdhZvIKfc16RJE3Ts2BEWFha8Z4C4OjwgX3tShQoV0LVrV5w/fx4XLlwQO7sUtX2XrbbvFy9e8AYrPX78mNd3KysuCpNUf0pOTsbx48exdu1aODs7o1evXtzsXIyxPLcRN2/eHLq6umjTpg3+/fdfXrt1YmIi1q5dCzc3N+58evfujT/++IMrs8lTJ5Q0XkD4+klLV4LnorjVInK3D9euXRs1atTgytPChNPYhAkTAOTM1ivcFi+goqKCxo0bIyIignsptV+/fujUqRN+/PjBmzFNuPyfuy4K5AxYF7ygIU29evWgo6ODrl27wtraOs/l0oIcSyApbsvKs+Up64sjrV4dGRmJ3bt3w8vLi+uT+OOPP9ChQwdu8Jis/nxA8nNIQFZ6XbduHf766y+R1bAUIVhKMz9LaAIFV84lhatUDjYDgGnTpiE5ORnjx49HREQE3rx5g+DgYMyfPx+jR49Gs2bNoKuriy5dusDFxQUPHz7Ew4cP4eLigrZt20JPTw99+/ZFeno6Fi1ahKioKISFhcHX1xfDhw9XqLE8t7Fjx2L9+vU4f/48oqKi4O7ujrS0NN5UqT9+/EBCQgISEhKQlZUl8rfwsdatW4fz58/j9evXWLhwIe7evStXxxCQM31nxYoVxTZI5fXY3bp142aJyP12fI0aNXDjxg1uSsmZM2ciIyNDro6biIgIBAQEIDo6Gl5eXkhJSeGtw37u3DmJBaOsrCzu+iUkJCAjIwO/fv1Cenp6vsIkTn6OJy3OpaSkSH0LR17Xrl2TqxNeoF+/fkhNTeXCdOnSJXh5eUFTUxPfvn1DVFSUSOEot2/fviE+Ph4PHz5ESEiI3MutFbTExETExsZKDK+sPCGvxo4dizNnzmDHjh14/fo1goKCcPbsWa6zz8HBAf/88w/Cw8MRGRkJLy8vmJiYyLyuGRkZSEhIQFxcHPbs2YPk5GQunAkJCTIrFJUrV8akSZOwadMmsfEzPT0djx8/Fjv1vWC5Dn9/f5H8Q0tLC71794anpyeePn2K27dvY8GCBRg1alSJXD61uEjLK6XFmdjYWISFhcHExITL0wQVK+FGfjs7OwQFBaFTp05cw0p8fDzevXsnM24lJCTgw4cPuHTpEiIiIiSmWVVVVfTo0QOBgYEKd1yEhITgyJEjiIqKwoIFC1CvXj3u7WdFjltY6evBgwdo06aNSEULyFkiJTExUaHzVZSGhgYuXLiAuLg43L59G/PmzQOAPD+bFNWgQQP89ddf3BtMnTp1QsOGDTFv3jyuAuzp6Qk7OztUrlyZa9yV9ny6cuUKhgwZInHmnN9++w116tQR6RiSVh5p3rw52rdvjwULFuDFixe4efMmtmzZItIRI86vX7+4PDQkJATVqlVDzZo1Zcap3GEeMmQIPD09cfPmTTx//hxz586Ftra2XGH49u0bEhIS8OrVK1y6dAmNGzeWec4C69evR0REBB48eIBly5ZhwIAByM7Oxr59+9C+fXteuUfwWwJnz56Fo6OjyIxXkqipqWHIkCFYsmQJbt68iVevXmHevHmIjY2FlpaWzPt/8uRJBAUFwcfHB6ampiJxIDExkdeQJEmXLl2wfv169O7dm1sSwNvbGxEREXj+/DmCgoJEyvpGRkaIjY1FdnY2Hj58iNevX6NatWpIT09HaGgot+youDLi2LFjcfLkSezcuRNv3rxBUFAQgoKCeMszScrLLl68iJcvX3LLrwt0794dzZo1w9atW6Gurg5lZWWcOHEC7969w+nTp+Hr6wtA/rQuKa+Sds/EzTA6dOhQHDhwAOfPn0dkZCTc3d2ho6MjtqMwt7Fjx2L37t04cuQIYmJisHr1ajx//hyDBw/m7deiRQv06tWLO0cHBwfs2LEDYWFhiImJweLFi9GgQQMufJLi6Z07dxAZGQldXV3uvv348YOrM8lDUDd49+4dTpw4gVevXvGW8gJyZjK5cuUKFixYgEmTJnENsYqQVX+xsbFBYGAgrK2tFVqiXpqkpCSx1yEoKAjDhg3jnn+GhoY4dOgQbt26xS3JJ0tUVBTu378PFRUV3LlzB3fv3sWePXuwZs0akUGb0sqKsuQn7WloaOD9+/e4ceMG4uLisGXLFoSGhsqdpqTdE3d3d7x8+RJnzpzBrl27MHLkSAB5e2ZLyv/zWm4RyF2Gyx2vhfcTLkPm/js3wUwBwi+pSKt/S6uL1K9fH05OTliwYAGCgoLw+vVrPHz4ENOmTcObN28we/Zsuc510aJFqFu3LlxdXfH161fuHOQdmCcgrYyjrq4O4H95Rnx8PK5fv47Xr1+jcePGsLS0RP369TF37ly8ePECt2/fhru7O6pUqcLFn1+/fmHx4sWIiorCgQMHcPr0aYwYMQIA4OHhAVNTU/Tr1w9ubm7YsmULXr16JTPMstqqHBwccOzYMRw+fBixsbFYsWIFGGNypXNJZMXzFStW4O3bt1i5ciX09PRkLuctCdXZxfv48SMyMjLEDrxo1KgR1NTUsH//fpH8NioqChs3bsSECRNgZmYmUj7ML3nSjzSS8tU///wTO3bswJEjR/DmzRt4e3vj1KlT0NXVhbKyMsaNG4d169Zx5a158+ZBT08PxsbGMtvNSko7qqWlJWrVqsWl43PnzmHfvn0iS75069YN/v7+6NSpk8jMAtLKYLLSkkDu9rrcS60DkssWkkgaGAnwy/PCMjMz4ebmhrZt22LChAm8uFpUdeDS5OXLl7h8+TIuX76Mhw8fAgD39+XLlxEfH8/tq6GhgXv37uHFixeIjIzE/PnzC/S6ylv2UqTsIa3tWpCvfvz4EadOncKPHz9EBmkoWm4hRa88Pe/lJW/7gKAeIdzWI+nZfubMGcyZM0diX2ZCQgI+ffqE+/fv49GjR1ydRCB3HR6Qvz2pR48eCA4OhqamptjyC7V9l+y2b0XFxcXB29sb0dHR8Pf3x5MnT3htQrLiojBJ9adKlSqhSpUqCA0Nxdu3b3HlyhUsXboUQE4ayWsb8bZt23Dp0iWsXbsWrVq14r1osHXrVjRt2lRkwOSECRMQGRmJCxcuyFUnlEVWupL2XPTw8MC9e/dw/fp1/PPPP1x5euzYsYiKisLHjx+ltm/XrFlTajg1NDS4JSjj4uJw9epVMMZw69YtseX/4cOH4/bt2wgMDERsbCw2b96MyMhIuQZ2JSYmIj4+Hrdu3cL58+fz3I+cn7EEuUmK27LybHnL+rlJq1f7+vqiR48eItdl2rRpCA0NxYsXL6T258tLVnp9/PgxF8+Epaeni4xhkaR79+548eIFrl69yq2YkBeFXc4lBaNULqMJ5Ax22Lt3L3x9fTFnzhwkJSWhUaNGcHZ25mWmgpGkY8eOhYqKCnr06MEtX6GmpoZt27bBy8sL9vb2qFmzJsaMGYNJkyblK2zjxo1DcnIy3N3dkZycDFNTU+zatYs3Knn58uVYvny5xL8Fxo8fj58/f2LRokVITk6GgYEBtm/frlDDnqRMNa/HNjIy4tY6zs3NzQ1ubm7o378/NDU18fvvv6NKlSq8kcaSWFlZITw8HOvWrUOrVq0QGBjIa7zq378/b1kuYR8/fhTJxO/du4du3brlK0zi5Od40uLctm3bsG7dOtjY2IgdwS6vcePGKfR9NTU1bN26FcuXL4e9vT00NDQwcuRITJo0CRMmTMDt27dldggIOoTV1dXRrl07uLi45Dn8+TFixAh8/vxZ6tSe0vKEvDI2Nsbff/8NX19feHt7Q0dHB+vWreMa3yZOnIgfP35gxowZyMzMRLdu3eR6i/PevXuwtLSEiooKGjRoAC8vL+7NBEtLS6xYsQIDBw6UeozBgwdjy5Yt3Lr3wu7fv48WLVpIbKTt1q0bHj58iPbt2/MasoD/5Vl//vknAMDe3l7ujqPyQlpeKS3OWFlZ4devX+jfv7/I96ZNm8a9pdC7d28sWbKEN5C5Z8+eUFdXx8yZM6WGTZBfamlpYcCAAVLjkY2NDY4fP877HXn07dsX+/btw+LFi2Fubo6tW7fy3qKQ97iFlb4qVqwo8ToFBATg8OHDYterLyjLly/HkiVLYGtrizp16mDIkCFQUVHh3k4rChMnTsThw4fh5eWF7du3Y+PGjfD09MTQoUPx22+/oW/fvpg1axbCwsIwZ84cWFhYiO2cENDQ0BAZeCMPWeURb29veHh4YNiwYVBTU8OwYcO4TlxpAgICEBAQABUVFTRq1AirV6+GsrKyzDiVm4uLC1atWgVnZ2ekp6ejY8eOCAoKkjktPPC/52PlypVhaGjITZsvTxnM3t4e8+fPx/fv32Fra4sFCxZg0aJFePz4MW9ZXuHfEnS+NWnSRGQgkCzz58/nzjMjIwNt27bFli1bcOHCBan3PzExEUuXLsVff/2FVq1aiT324MGDMWDAAO56SNKtWzcEBwejZ8+eqFWrFoCcfGrOnDn4/PkzlJSU4Orqyivrq6iowMjIiHuud+nSBYmJiRgxYgTS0tIQEREhsYzYrl07Li78/fffaNSoEXx8fNC2bVtuX0l5maDTXxBOYdOmTcO0adMwbtw4LFmyBBs2bMCaNWugo6ODhQsXwsXFBU+fPuVN2y+JtLxK0j0T14hkaWkJNzc3LF++HB8/foSpqSk2bNggV8OYjY0NPn/+jPXr1yMhIQEtW7ZEQEAAdHV1RfZ1cnJCv3798Pz5c/Tv3x/x8fHw8PBAcnIyLCwssH79em5fSfFUkL7FNUZ4eXnJtcyIoG6grKwMbW1tODk5oWPHjjh27BiAnCXBPT09MWHCBK5hfP78+ZgzZw5sbW3l7jiQVX+xsbHBpk2bFH6GSjNt2jTUr18fK1eu5LZ9//4dJ0+e5C1D5OrqilmzZuHw4cNwdXVF3bp1ZR773Llz3BudO3fuxM6dO7nPxL3xKK2sKI2JiUme097vv/+OW7duwdnZGUpKSjA0NISLiwt8fX1FligUR9o96dKlC0aMGIGqVati1qxZ3DIreXlmS8r/81puERAuw/Xv3x8DBw4Uu5xH7nxPVoNnpUqVMGnSJGzcuBFDhgwBIL3+LasuMnnyZGhra2PXrl1Yv349VFVVYWZmhr1798o1W0BCQgLu3bsHICeeCZOnDiRMRUVFYhlHQLg9QUNDA4MGDULv3r2hpKQEf39/7rtVq1aFtbU1r75bt25daGlpYfDgwdDS0oK3tzfMzMxw5swZXLlyhZsV0MrKCp06dYK7uzv+/fdfqWGW1VbVtm1bLF68GBs2bEBCQgIMDAywadMmuQctiiMtnleqVAn79+9HQEBAvl8uojq7eDdu3BA747hAt27dcOXKFTRt2pTX2Xzu3DlkZWXB398f/v7+vO/kXpY7L+RJP9JIyleFyxafP39Gs2bN4O/vzw06/uuvv5CcnIyFCxciOTkZbdq0wcaNG7F7926Z7WYlpR21QoUK2LhxI5YuXYoBAwagVq1amDdvHrp168ab8c3S0hJpaWli2w2klcGsra1lpiWA317Xtm1buLi48GYSEuyTu2whybt37wBA4tJnwuV5YY8fP8b79+/x/v17kWfSzp07xS7LWZ4FBgYiMDCQt00wQ4mAYCk8JycnuLq6cvXlrl27Yvjw4Xlu985NVtlLQJGyh7S2a0G+CuSUd2bMmAEDAwNeulG03EKKXnl63stLW1tbavuAYBm13O0m0tpR2rdvL3V5REFaUldX557JuQnX4QH525MsLS2RmZkpdlYzgNq+FTlucbR9K8rY2BiJiYmwt7dHkyZNsGXLFt4gQ1lxUZik+hOQ0wa8atUq7Nq1Cw0aNMCUKVOwbt06PHv2DLq6ugq3EUdHR8PPzw/u7u7Q1tbmffblyxfs3bsXa9euFflezZo1MXLkSPj6+qJ79+4y64SyyEpX0p6Lr169wsSJE6GiooLhw4dzbe/Gxsbo2bMnLl++DDs7O5nt25I4ODjg9u3buHz5MqZPn4727dvDwcEB//33n9jyf6NGjeDr6wsfHx+sWbMGzZs3x6ZNmyS+fC5M8MyuUaMGunfvLlK2kVd+xhLkJi1uy8qzJZX1JQkPD5dYr37x4gXCwsJw+PBhke81b94cffr0ga+vL/z8/CT258tLVnp1dnYW27Z27949jB49GufOnRP7orMwTU1NGBkZoUKFCvka71DY5VxSMJQYzTVHSoD58+cDWnZMugAABBZJREFUgFwNG/JycHCAk5MTNViQMungwYNQVVUt8GUySPGzsrLCzp07RQpsN2/ehJ+fH1fhfv36Nezt7XHt2rU8r3kujwMHDuDYsWPYvXu33N9xcHCAhYWF1AaRvBy3KI0bNw4BAQHFHQxSTunr64vtdJk/fz4sLCzENpLp6+sXSKdiYQgPD8fDhw/zNBgxrw4dOoSIiAixZUt5y4jy5GWk4EmKy9LuaXGQp/5y7do1uLu749y5c/maOVtYXFwctm7dyr3hWxYVZtoTd09u3ryJ0aNHl9g8tCSiukiOQ4cOwc/Pr1BfUCClV3lOJ5Svli7loWxBCCGk5KC279LF19cXERERvGX68orqT/J7+/YtevToAQcHB9jZ2XFLXZZ3BTmWoCDjdnnh4uKCOXPmyPUCNSk/Su0ymoTIUr16dVSsWLG4g0FIgcvOzsbhw4dpIGUZVaNGDbEzzVSsWBHVq1dHcnIyTp8+DQ8PD9ja2hZaZTs2NhYnTpyAv78/99ZJST5uQTp27JjY5WUJKW5qamoSZy0RN8NWSbFr1658TZmdF6qqqhJnX6EyYskmKS5Lu6clzadPn3Dq1Cl4e3tj8ODBBTbQDAC2b9/OWx6AyKcw70l5Q3URQmSjdEJKEypbEEIIKUrU9k2I/O7evStxJQlCitKbN2+QmJhIA82IiFK7jCYhsvj5+RV3EAgpFMrKyggMDKSO8jLq4MGDYre3adMGbdq04ZYTadSoEby9vQstHG/fvsWCBQvQo0cPbrmTknzcgvT7779T+iIlkmAZNnGuXbtWhCFRzLp164o8TdnY2EhcqoDKiCWbpLgs7Z6WND9+/ICbmxtMTEy4JccLyoIFC/Kcntq1a8db7ii3EydOoF69enkNWolWmPekvCmIuoiXlxf+++8/iZ9PmjQJkydPzvPxCSluVGcnpUl+yhaEEEKIoqjtmxD5rVmzRuyShoQUtYYNG8Lf37+4g0FKIFpGkxBCCCGEEEIIKePi4uKQnZ0t8fP69eujQgV6H40UvsTERPz48UPi59WrV4eGhkbRBYgQQgghhBBCCCGEEKIQGmxGCCGEEEIIIYQQQgghhBBCCCGEEEIIIUQm5eIOACGEEEIIIYQQQgghhBBCCCGEEEIIIYSQko8GmxFCCCGEEEIIIYQQQgghhBBCCCGEEEIIkYkGmxFCCCGEEEIIIYQQQgghhBBCCCGEEEIIkYkGmxFCCCGEEEIIIYQQQgghhBBCCCGEEEIIkYkGmxFCCCGEEEIIIYQQQgghhBBCCCGEEEIIkYkGmxFCCCGEEEIIIYQQQgghhBBCCCGEEEIIkYkGmxFCCCGEEEIIIYQQQgghhBBCCCGEEEIIkYkGmxFCCCGEEEIIIYQQQgghhBBCCCGEEEIIken/ABW/cYjIwRLl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data:image/png;base64,iVBORw0KGgoAAAANSUhEUgAACZsAAAlRCAYAAAArx68IAAAAOXRFWHRTb2Z0d2FyZQBNYXRwbG90bGliIHZlcnNpb24zLjUuMywgaHR0cHM6Ly9tYXRwbG90bGliLm9yZy/NK7nSAAAACXBIWXMAAA9hAAAPYQGoP6dpAAEAAElEQVR4nOz9d5BkW37Q+37X2i59Zvmqrqr27piZM2f8aCS40n0gLveOhFEgEeIpLgEoiNCEgAj4Q/EUBEbSH3oBgRkRmJEAiYAXmJACIRSCOxeukGE0mjlnzpk5ps9p311dvtJnbrfW+yOrqqu6qrpMl8nu+n3+KpO5c+XOtXcu81u/pay1FiGEEEIIIYQQQgghhBBCCCGEEEIIIYQQ4in0SRdACCGEEEIIIYQQQgghhBBCCCGEEEIIIUT/k2AzIYQQQgghhBBCCCGEEEIIIYQQQgghhBC7kmAzIYQQQgghhBBCCCGEEEIIIYQQQgghhBC7kmAzIYQQQgghhBBCCCGEEEIIIYQQQgghhBC7kmAzIYQQQgghhBBCCCGEEEIIIYQQQgghhBC7kmAzIYQQQgghhBBCCCGEEEIIIYQQQgghhBC7kmAzIYQQQgghhBBCCCGEEEIIIYQQQgghhBC7kmAzIYQQQgghhBBCCCGEEEIIIYQQQgghhBC7kmAzIYQQQgghhBBCCCGEEEIIIYQQQgghhBC7kmAzIYQQQgghhBBCCCGEEEIIIYQQQgghhBC76ttgs1arxV//63+d7/u+7+MnfuInWF5ePukiCSGEEEIIIYQQQgghhBBCCCGEEEIIIcSp1bfBZn/37/5d3nrrLX7wB3+Q27dv8zf+xt846SIJIYQQQgghhBBCCCGEEEIIIYQQQgghxKnlnnQBdvKbv/mb/PRP/zSf/vSn+chHPsJf+At/4aSLJIQQQgghhBBCCCGEEEIIIYQQQgghhBCnVt9mNltaWmJ8fByA8fFx6vX6CZdICCGEEEIIIYQQQgghhBBCCCGEEEIIIU6vvsps9rWvfW39Z2MMb7/9NnNzc9RqtRMslRBCCCGEEEIIIYQQQgghhBBCCCGEEEIIZa21J12INdevX9/xf0op3n333WMsjRBCCCGEEEIIIYQQQgghhBBCCCGEEEKINX0VbCaEEEIIIYQQQgghhBBCCCGEEEIIIYQQoj/17TaaT1JK8clPfvIYSyOEEEIIIYQQQgghhBBCCCGEEEIIIYQQYk1fZTaTbTSFEEIIIYQQQgghhBBCCCGEEEIIIYQQoj/1VWYzgN/+7d9maGjopIshhBBCCCGEEEIIIYQQQgghhBBCCCGEEGIDfdIFEEIIIYQQQgghhBBCCCGEEEIIIYQQQgjR//oq2EwphVLqpIshhBBCCCGEEEIIIYQQQgghhBBCCCGEEOIJylprT7oQa65fv87ExARaP46BcxyHIAj4oR/6IX74h3/4BEsnhBBCCCGEEEIIIYQQQgghhBBCCCGEEKdXXwWb/fIv//KWv1lr+fDDD/k3/+bf8MYbb5xAqYQQQgghhBBCCCGEEEIIIYQQQgghhBBCuCddgI3++B//49v+vV6vc+PGjWMujRBCCCGEEEIIIYQQQgghhBBCCCGEEEKINX0VbAbwH//jf+Rf/It/wb179/jlX/5lfvEXf5GRkRG+/OUvn3TRhBBCCCGEEEIIIYQQQgghhBBCCCGEEOLU0iddgI3+9b/+1/zsz/4sf+JP/AniOAbg1Vdf5ed//uf50pe+dMKlE0IIIYQQQgghhBBCCCGEEEIIIYQQQojTq6+CzX7pl36Jn/qpn+LP/Jk/g9a9on3/938/P/uzP8u/+3f/7oRLJ4QQQgghhBBCCCGEEEIIIYQQQgghhBCnV18Fm83MzHDp0qUtf5+enqZarR5/gYQQQgghhBBCCCGEEEIIIYQQQgghhBBCAH0WbPbaa6/xK7/yK5v+Zq3lF37hF/joRz96MoUSQgghhBBCCCGEEEIIIYQQQgghhBBCCIGy1tqTLsSaGzdu8KM/+qMMDQ3x3nvv8bnPfY47d+7Q7Xb5Z//sn/HSSy+ddBGFEEIIIYQQQgghhBBCCCGEEEIIIYQQ4lTqq2AzgDAM+dVf/VVu3rxJmqZcuHCB7/u+7yOfz5900YQQQgghhBBCCCGEEEIIIYQQQgghhBDi1OqrYLMf+ZEf4Utf+hKlUumkiyKEEEIIIYQQQgghhBBCCCGEEEIIIYQQYgN90gXY6Pd+7/eI4/ikiyGEEEIIIYQQQgghhBBCCCGEEEIIIYQQ4gnuSRfgSb/+679OoVDY9n9/7I/9seMtjBBCCCGEEEIIIYQQQgghhBBCCCGEEEIIoM+20bx+/Trj4+NovTXhmlKKr3zlKydQKiGEEEIIIYQQQgghhBBCCCGEEEIIIYQQfZXZTCnFf/gP/4GhoaGTLgoAi4sN+iEUb3Awz/Jy66SL8cxelPcBz/d7GRkp7vqYfqn7e/E8fxZPI+/rcPVbvX9RP9+DkHPRc1TnYbe6f1T1Xj7XzeR8bHbU56Pf7vknTepfz4t+HqTeH64Xvb4cpeM+dyfV1tkLqUfPTs7h9o6q3sv53krOyWYneT5epLaO1KuDOa3nrZ/bOjs5LZ/VaXmfIG38fnaa6uFePa/n5EVq6xy35/Uzfx4dxbneS90X/WtrCrET1EdJ1vqGUuA4GqVOuiTP5kV5H/BivZfn3Yv6Wcj7erHJeXhMzkXPi3YeXrT386zkfGwm5+N4yfnukfMg9kPqy8HJuXtMzsWzk3N4vOR8byXnZDM5H4dDzuPByHl7fpyWz+q0vE84Xe/1eSOfzVZyTk4f+cyPj5xrsZ2+Cjb7yle+wuDg4EkXQwghhBBCCCGEEEIIIYQQQgghhBBCCCHEE/pqG82f+ImfeOr/f/EXf/GYSiKEEEIIIYQQQgghhBBCCCGEEEIIIYQQYqO+Cjabn5/nzp07fPd3fzevvPLKSRdHCCGEEEIIIYQQQgghhBBCCCGEEEIIIcSqvgo2+7Vf+zX+/b//9/yjf/SPyOVy/JW/8leYmpo66WIJIYQQQgghhBBCCCGEEEIIIYQQQgghxKmnT7oAGzmOww/+4A/yG7/xG1y9epU/9af+FD/zMz/DysrKSRdNCCFODYthJV5kMZojJTnp4ogXQNe2WYhmaZvmSRdFiOdGM62zEM0S2s5JF0WcEmv36lbaOOmiCCFWyXV5OtTTFRaiWSIbnnRRhBB9oGOaLESzdKT/LJ4zFkM1WZLxRNE3DIbleIGleB5j05MujhDPPYuhGq/d5+OTLo4Qe9ZIqyxEs8TS5xbi0PVVZrOZmZn1n7/whS/wXd/1Xfzjf/yP+cN/+A/z5/7cn+Mv/sW/eIKlE0KI06EWr3C3cReAOBcxkZk+4RKJ55kh5Vb9Q6I0xlUO1wZexsM/6WIJ0dci2+VW/SbGGpacRa5VXkbZvlojIl4whpQ79Vt00xCtNNcrL+Or4KSLJcSp1mtD3SRKIxzlcL3yMp6SNtSLppU2uF27jcXSDBpcLFzB2pMulRDipCTE3KrfJDYJnna5Xn4FR/XV8L0QO6onVe7U7wAQZrtMZs+dbIHEqbcSL3K/cR+AtJAy6k+ccImEeL7VkhXuNO4AMm8knh8d0+RW7RYWS82rcqV0XfrcQhyivuqtfs/3fA9KKay1KKUAsKtX/N//+39fgs1eUB/W3+e/zf5XxjIT/G9T34envZMukhCnWsrjlV6pNSdYEvEisNau16MUg7UG1AkXSog+ZzDrbeDUpr228QmXSbzYLL26Br37tkW+/4U4eXY9A4PBYJFsDC8iQ4ql952fGPmMhTjtNvWfrcEog3PCZRJir8yGMcRExhNFH0g3tK2MkTopxLPaeJ9PJVugeE6k1jzR51aARJsJcVj6KtjsK1/5ykkXQRyzD+rv8//91t+m6JX42uLvMtO+z1+8/pdPulhCnGoD3hBxPiY1CaOZ8ZMujnjOOcrlfPE8K+EKJb+ErzInXSQh+l5G5ThbPEsjbjCUGULLFJM4Yg4O50oXWO4uUfSKBCp70kUS4tTTuJzb1IaS6/JFVHBKTBWn6CYdhjOjssJaiFPOUz7ni+epRlUqfkWygovnStkdYKIQEacxo5mxky6OEAz6I6Q2wQLDwchJF0eI517FGyTKRzJvJJ4rBafIVHGKTtJhOBhZX+AthDgcfRVstpbNTJwOiUn4+Rs/x3h2gh88///mRv1d/tODX+Zzy9/gtcGPn3TxhNhVZEOUUs/14J+TtlBpROqXsfS2aNM4jAeTJ1wy8SIpOhWKucqWv1traUUtUpugD9Ak2a7+CvE80DbGiRukbgGjN3+HWCyR7VL2Bhjwhk+ohOJFoTDQWsRJExKdf+pjC7pEIVfa03ENhtiGePhoJcGQ4vTRJsJJmqReEaMOJzN3ZLtopXE39C12akOJ540ltF1c5eE80eZVaIa9MTimBO+P288VJG+qEAejTRcnaZN4ZewhtIOMTYmJ8FSARlNyByi5A4dQUvE8S21CQoxP5rmZM9HKYcw/s+fHu2kTTEziVZAU+OIouMo91G3+FAYnqmEdn9TN9sY0OdiYpjg93LgOQOLtbbyln73o80bWWiK6uHiyjflzKibCWouvgg1/Vdv2uY9iXEeI06iv7pZr22g+aW1bzXffffcESiWOym/N/TcWwwX+z8s/iqMdrpdf4ZvL3+A/PfhlCTYTfa+WLHO3cReN4kLpEnmneGjHttZSC2t0bJcMuUM77pPcpI6e+SqkCc7ABcLK9SN7LdGfOqYFWLK6cCKvPx89or1Uo9tOuVi88kQn4OncuI5+tFp/By8Rlq8eYUmFODzKpnjz38C2l3EzZeLxT2HXO7SW++07LHeXKfh5LhQub5mU3o6xKW3TItAB3j6uI/Hi86rvw9IcuhnjnvkMiVuklTZxtXvg7GUWy93WLWphjXJQ5lz+IloCfsUpom2MO/d70G3g5YaIRj+JVc92DazEi9xr3sNRmkulK2R3CQ49LqlN6Jg2WZ2TwfZnMBvOMNeaI3B9LhWv4qmDL1ZqmyYKDtR+d+Mq+tHXeu3nocuEpSsHLocQp5U2XbyZ38XGXZziCLXBawQ62BQovB8Gw932bWlXiU0iG3KzfoMojZkoTDDqTxzasS2Gdtp6pv7AYfCiZdSj3weT4g9fJSpeOrGyiBdbQkQ37ZJ1cnsaX3kav3oDu3IbHJeloQvcjiPijuVi8cqBvwfEi83rzKDm3ur9PPpR4tzuAbkyxndyFuJZHjUf4Tsel0pX9zVXIY7OXq+JVtrgVu0mBsu54jnK7uCOjz2KcR0hTqu+Gi1c20bTWssXvvAF/uk//aecObP31TDi+WGs4b/M/BpXSy8xnBkFepntPjH8GX7l3r/lbvM25woXTriUQuysHtcx1mCAZtI41GCzlXiR6vICjXqXC+WLFJ3KoR17Ix3VIU0AsO0F1MB12bblFKmnK9yu3cauNr6PO4OSUrDSXcHPKcIkpJu28d29d+B0XNtQfxdRlatSf8VzQZsutlPt/RLWcdIuidsLNkttSi2sAdCMWkQmJKt3b64/6NxjubuMp12ulK/LYIgAevdZ2gsQgDIJKm6wYNo8bD5EK82l0uUDtV9iG1GPeitz62GdJBfJFsniVNFpB7oNAGy3irIR9hmvgVpUxVpLYlNaSYusf/LBZoaUW80PaMVt8l6OS8Wrsq3zASilWOkuY7F0k5BO2sJzDzYZWUuWuVO/A8C54jkq3tC+nr+p/9dZQpWvSPtZiH1y4iY27mKxLKy8y6zrorXH5dK1AwUxJDaiHm5sV8XSlhe00xZhGgGw0l1mLJg4tPv1QjTHTHMGrTSXy1fIndDiQxXWwaS9nzvLIMFm4gikNuHDxg26SUjJL3KhcAV1wCx6SvXGzwEwMZ3OLASDdOIunbRD0ZFgM7GVCqus3cBVVIU9BJs97NxjScb4jp1SsBKuYLGEaUQ7be1rrkIcnY3j3lfL13cMOGslTRLba1vU4/rTg83SDnSbwOq4jgmxzskF4QvxPOurMM3JyUkmJyeZmpoCYHx8fP1vk5MvbmrO0+i92reZ687y8aFPbfr7peIVck6e/7nwWydUMiH2puJXcLSDrz1KXvlQj91K20Avc0g7aR/qsTdKMkOoXAXl+DBwQSYaTplO0sHS+9DbSevYX99aGM4Oo5Um62XJuvubVE0yI5At9+pv5ZzUX/HcME4OylPgeFCaJN1Q9x3lMJgdRCtNOSgT6L0FLzTiXtBDbBJC0z2Scovnj7VA5SJoD7IDpMEQrbg3kGKsoZN2DnRcT3kMBgNopRnIVGSlrTh1UqcApUlwPFR5GnMI18BAMISjHAInoOgd3iKWZ5HYmHbcu0+0kw6JTU64RM8nay0juVG00uS9HLl9tnk36q623y2Wdrr/fmKSGYFMr/1sS9J+FuIgEr+CKoxiHUVYnCCyhk7SJbHxgY7nKZ+BzFq7agBPtvARQM7Jk3WzaKUZzo4c6v26FW3sDxzdmONu0twIBEWU62NKZ0+sHOLFFhPRTUIAWnEbsxqEcBDWAgMXUI6Pyg6QLZ5Do8n7eXJ9kpVY9B+Tn0B5GZSXweT3lqWyLmN8J8JaGM6M9OYq3Cw5R67r/mD3PO5d9Er42sPRDhW/8tSj9sZ1zjwe13FkEa0QB9VXmc3E6fE787/JoD/EZG4aABU1sE6AdnyulV/i9xZ/lz91/s9su62qEP2g6FR4ufIqoHAOeYX/UDDEEjE5Hyr+wKEeeyOjs0Rjn0XZFCPb4pw6FX+AalTFmJTB4Hizmq0Z9sc4X5miXu2i7P6uI6MzxOOfk/ornjsWRTTwCrpyDaMc2LSqVjGZmWY0M46Lt+cVt2dyZ5hpz1Dw8uSdk1mZLvpTlJuCycvEKx2MVYxkR2knbTztUz5gsLxCM5U7x3huEhf3wCvDhXheWaWJhj6CHjy8NkjZHeClgQIa3TfZw3wVMJofZbmzxGB2CP8Ztn487Ya9McoDAzg4z/T5loMBqnEVa2DA33mV9k6MkyWekPazEM/CKpdo5OMom6LjBdz2PJVs5cBZRxSa6dw5JtbbVX21LlycEF8FXCldw5Ae+tZ8I7kxOmmHwAkoeZVDPfZ+pE4ec+bz8p0kjlSgMgxnh6mFVUZyo8+8LXyUnUJPj2OVw4BSTFc86tUQZeXeLbaXeAOkU3+QXlqBvfUDZIzv5Ax5I5QHyuhn7LeJw6Q4k5tgtjNH3s2Se8o1kdV5rlVeAeyuGYePYlxHiNOqr66gL33pS+s/x3HML/7iL1IuP54E+eIXv3gSxRKHLExDvr70e3x6+HMok5B78x/i3f+/wfHpvPx/cmXsI7yx/Pvca92RrTRFXzvIFgnbUTbFq91ARU1M5RIqGGRq6DWWdevIV5tbFHZDY0phcJIGRvkYSRv7QgtUlmvFl7HYQwsUUDbt1R8nh9F7GxDNuBmaxKxVdYXFr9+EzhKmfI44M77jc5+sv0L0Cydt4a7cAKVIBq5BmsWNq6Q6i9G9iaidO7IKb58TCgPeMAOVIRRKspQIHNNGpQmJV1r9g4elt/Ivr0u8XP7I6iMPcu+3+I1bqPYipnSWOLu3lblCvHjUpvu4tjE6aZG6eewBs9K4HF02G2VT/NoNiJqYykVify/bLyomgikmMpNgJaj0WSgbk03aGDe/Gmh+MBmV41rxlWdqv59k+9mLltDVW1i/QFy+in2GcyHEYfA6j9D1e9jcMFHh4uoe5Ltbu45G/QlGg/Fd75HadNFpl9QrYbcJJlPofbf/xYvvqCa6C7rEy5WP0BuEObzvdzep4yzfwLoBSeXapjEhN2kAlsQtbXqOjOmIo6bQTGXPMZU7e2jt2bU+gGLrmOaey7XT+Km1+M3bqPYCpjRNnN19y0XR/7b77n+afY/xmXTLmONx0CbCrb6PSiPSgStb7vHPq8MO8hbPbtRqxsMWWJfIqqfezveXGES9sIFmB5mnE+Kg+uoq+upXv7r+8+uvv8577723/rtkuHpxfKv6TSITcr38MtlvfRnvwW8SXvjfcTqL5N7+J1zUXyTQGd5c/roEm4lTwe3Ow8odLKDSCDX5ebQ6+hVRqU3Qytk0UeHXPsAu30K7Pmbi0yRuf2zjI/bPYjE23XXV3qEFmmHwl76JbcyhM0WSsU8fqCHrRFXs0gcA6KiJnh7ByEoiccgsltQmuEe0TY3TuI9tzALgellI7qJnbqO8PMnEpzF73B5zX6za9wCnePF40TLq0e+DMfgjLxEXzwFgSAC9mi3j4Pd9N67B4o1emyVs9O7RL+jAjBB7YTEoG+HNv4FtV3FyQ0Sjn+i7IBo3nMeu3AFAJSFq8jv3HpwsgWbPRNl0tX4s4eQqRKOfeuaJ9ae13y2GlBTHun01jqYUqMV3sWEDWou4mQpxRgKWxcnRNkEtfBubxtBewc0Mk6xmfTX0tlnb02TVLvdIJ23jPvoqNu6iy9NEg68+c9mFeGZH8N3uVG9iWwsAuH6RqHAeAK87h5p9s/fz6Kt0cqM4OJLFTxyvZ6jzvfFzfWh1VmHxl97CNmbRfp5k4jPrAUJuUl/tb9sN/W3ZXvlU2s8Y3+yb6IcfYr0MduKzWJ07ypKtc9szUHuABRztkAx97FheV5wuSoFe/DY2bAHLuMEAcWbspIu1ibWWVCV9077Z9D0TFEjGP32sgaji9OmrmYFf+qVfOukiiGPw9cWvMpoZY7i9QnD7P9G98AWSM58nAbAphbf/Kedf/QG+Xf0m33/2B066uEIcPcfvtZqsRXm5Y8lKMx89Yq41R97Lca5wEQe3V4TWfO8BSYSK6iDBZs+l1Cbcad2kHXeYKEww7B19A1yZBNta6v3SbaDT9sFWTTgeaAdMinUz+179JcRuDCl3W7doRi1GcyOMBZOH/yLu4w6c0i60H/V+iVo4SRvjH0GwmRCACqtgehOkqrMExXPMtWZ5Z+UDPMfnQuHSgbd5ArDaA8eFNAE3kHu0ONUiG3K7eZMg6XKmeZ+CLmI7K2jTJXXyJ128TazOoJQGa1D+8fQ3RI82XWxnBQDbqeGknSNb0GMw3G/fph42GM4NM+5P9k3AmbX06l7YAKVBBrvFCbPoXps9jcFxsLo3RN42Te7UbwGWC+VLwLNdrzpuYuNehlnVmkcNIgtExAvJuo93R7DO47EgFa6ANVgM1caH3AoXKAdlpnPnD23xoxBHZSVe5EHrARkn4Hzx0qFkoVQ2wbZXx0+jFjppY/xeu6jX33Ye97ePYTG6eL5pUkxzjqVogXqjSaY4wkDp1WO5v1rHf/wqjoxziqNhLeDlIGyB0pvaGP3AWsts9JDF9iKloMh09jz6hBcfKptgW4u9X8Lmpu8ZIY5CXwWbbdxG80lKKX7sx37sGEsjjkJiEt5aeYOPDX6CzPv/BpMdJZn47Pr/wwv/B87K+1yp3uU/+5Z20iLn9tdAvRC70TbGbT0A7RHnzuw6ERv7Q3jjn0ClHeLsMUTlK8t8e57UptSjBt20Q94p9hpu5XOwdAO8HGlmL9vriH7UNk0aUROA+fYcw+Wjr1dG+6jyFLb2AJUfIj3gJFriFHAnPoWO6qTZEewunWMvXESFNUxuVDLxiT3ppG1qYR2Ahc4iI8H4oW9PEufP4WkPiyLKT0DqQf19VHaA2Dv+tPJO0sDpzGP9MnEwfOyvL46PyQ7j+PexaYwpTqIUve98k5KYDu20ie8efIAhdfKo1Xu0wuA175DkJzBatt4Wp08rbdCJO8RK08oUKaYutjBxbFvRe91ZVNwizU2QOk9fvZ74A3gTn0DFLeLczluUi8NnnCy6NAmNR1AYIz3C8Y3QdFjpVgFYbC8y6o/jHMKwn7IpXvshAHFu8sCZ++LBV3AzQ1gvT+wPPnO5hHgWVmnSsY/jdBYxQXk9SLgWVYlMvP4z7J6Bz41X0J1lTPZxdrQ1qV/Byw1iu3Vs5bwEmol9UVi89gyYiCQ32dfbIMXly3heAeu4xMHjMSiTG8NpzJDamCU3Q2pTVrorjGXHCZT0IUT/UgoWugukJqVl2rSSBhX32cfKjfJQ5Wls9R4qN0DqPR7LTJ1cr78d1kizw9injFVpE+K2H2J10Ntus08WGIjjZXCIi2doPnoXnR9lLo3J2+6B7q9utILubt+e2U6cmcCb0Kg0IZI+pjhC8dCruNk5rJcn8QYOdAw3qaPbC9hMhdg/vHlPQ8pie3G1fVNlNNMlq042psEoD1WZxlbvo3KDm75nhDgKfRds9rGPfQzP25oaVoLNXgwf1t+nk7a54o/gzv4e4eXvh40DlU5AdPZ/5dqd/8x/Ov8679fe5fWhT55cgYU4ALd6A6r3APDGFFFu96w5cWZk/ecj7xpaRSWosNhZJOMGBM7jSecofxadHccqV1ZPPccyOkfgBIRpSCU4WAP8IMLKS+jSJax2nynbTeIPgL97ud2kgXr0DbApTvMh6cR3Sr0Vuwp0hqyboZN0KfulQw80g97kVZSbAlbv6WOvkKhxjHq2a+MgFBZn/k0Imyilcac+R+Ief8CbOB6JWyKd/E6UNb3BBQuVoMIcy3jaJXsI2ykkXgUvjeHR1wGL160Sjnz82QsvxHMm5+TxtEtsEtKRjxG7QxjtcQyt+d6WubNvgrW4uSXM+Kd3zVYWB8MgAcfHzqKJBl9BV65iVwPRj4qvA/JejlbcphyU0IfULvaad2DxRu/n4YSoePFAxzE6ICqcO5QyCXEYUidPWtg8GZT3Cmi1sP7zbrTpome/DkmM497FTH7npoAgo32isU+jTNzXgUKiP7mdRzD3Vu/nSotooH+3YbXKJcpPbfl74g1gJv8AFkvavgthjYKfx1NyPYj+Zlf70u24fWh96TVh+Rq6eGHb8dPEq4BX2fUYbvUG1B6gAG/CIc5IsM9p5Y5/BBsZlsImGS93oPtrrz3z+5AmvfbM1HftvoWrUlLvxLEwOvNM/UhFijP7DWzcQWkHZ+rzh5aNXitNOSix3F0h7+Xw+ySDd1i+ji5efOZ5OiH2oq+CzQB+7ud+jqEhyabzonpr5U0KboGzc2+D45EMf2zLY5LRT1C5998YsIp3a9+SYDPx3FEmebxa1SYnWZQdTWanGc6M4Csf/cRXgQyAPv885XOldI2EmEAdbxrrY60/NgVrej+nMQojjWexK1d5XC5dI7bRsa6kNto/kW3LFAZlot73krW960a80CzOpqwzU8VpVBjg4OIewrYfvRdJWN8EyoRru4ELcaoEKsu1ykskNiGjspjj3ArKJI8vujQ8vtcVB6SOpY3s4HKxeIXYRvgqgzqsdrF53KdVpj/7t0IclpJT4XrlJaC3SGU3yqaQ9trX1qSA2fIYi8LKOIs4AGUe991UGp1gSZ6NUb1xx3O5C0S5EF8FR7LoS4jDNuqPUxoo46pD7Euveta2oUrC9fkHaZ+dbo5yGM9dZCB78PursimYXhvGmrQ3drhbsJkQzwllLXbtPmlNr311SM0QhWYqd57R7Die8g8ls/hhkXlecVz6p9Yfgf/6X/8rX/ziFzf97Xu/93v5B//gH5xQicRbK29wvnAJ/8ZvkAxeB2ebKF/lEk98hguNm7y78s3jL6QQz8BJWygNrueS5CeJcmcAiIloJ02yTh5f9eq9tgkWfSKZmBSajDq8FVmi/7jKI5N00Y13wMkSFy/0fdav7a6Tp0m8Cv7IS6juMqY4tT6A+ay0jXvZ/Y5z0lgcKwcX55DqC4A2HdzabZR2iEsXMHteRWhppr0tPQtOif1kw9lrPTU4mJGPohsPsJnBA6cbF/3K4jfvQVTHFKd7q6CfoJQio3KHGgyWZMbwhy5D3CItXdjTsRVmNePa/q+9hIhW0iTjZGW7HdFXXHzcA2bmiG1IO22Rcwrbrj5/2jWTZIYJBs+iq7cgV4E0Af1CD++IPdrYxtGmi1u7hdIOUeki9oATRknxLO7qtoJx8SwAqY1opzV8XSCQrZTFC8ZXGZykgVv9EOwgivEdFzWlTh5n7BVUawGTH8fsIUBtjcKibIpRLh3TJLYxBV1CH3CrWvHiiXMT+AMtbBqSlA+WVdLvPIDOMrZwhtg/2QynWjlkONhYpMJAGmMxNNI6CkVel1CydaA4UmrL+LkbraCb91GZCgy/8pTnWrRNds8OtU/GpjRNnXxlmqzjodwMkWSXeu4pDF7zLkRNTPEcibe/HQl2u7+mJDSTOoGT2VSn1/qcz9KeEeJJG9u4J8lJWzj1OyjHx468gmrNYrND215foe3QTTsUnNK+5wy0zLWKU67vRiNnZ2cJw8crcx3HIQgCKpXKvo/14Ycf8t3f/d387b/9t9f/FgT9kcLwNFrqLDLTfsAn81dw6neIr//wjo9Nxj7FhXff4BvdRzTiOsV9Nq6EOCnuyvuYxhxGKQhKWOVhSLnV+JBO3CFwfK6WXiITLqMX3sY6PunY66TO7tszCLFfzvJ72NYiAK6XJc6eOeES7Wy762QvDfuocA4OcTueoP4BtnoXlRskGvoo9oQ7ReL54NZuQ/UuFnC1t+ftpVbiJe427gJwrniWAW9kl2f0BPUPsdU7qOwA0fBru9bTOBiBYG/HFs8XL1yChXcAcDrLpJN/kONIMGaVJixd2fPjtYnwFt7EhnUYvExUOL/318Jyu3GLVtzC0x7XKtcPfVW5EMctJeHD+geEaUjWzXCldH3TCvTeNfMGNmzA4JUtW0ZYNDZJSKwPKw/wvApRfvq434boc27tJlTvYQHP8YkKFw50HKOzm7Zu02mLO4/+G63WPHrgIpdHPoe3h4UiQjxP3OX3oL0IdhE3a4mykzs+NspOQXbr9oFPo00Hd+FNCFs0hi9yI6xirWU0N8qZjNzPRY9VLmHl+oGf7yZ1mPsWWItuLaCn/uCJT/wehJvUcea+AVWfqj/GnU4VgAul85Rd2SFHHB+FxZl/Ext3oT4Dw2PA1jaQwuAtfQta81CcIBp4mf0sLnyaR92HLHQWUEpxuXKFvFM8lOOKk+V2F2HhPQB0WEed+fyhLRhUCu4171ALazjK4WrlGoHKom3cG6fp1mDwUq+vsM/2jBBP2tjGZfg6Ue7k6pRb/QBbf9QbJx19lXD49W0fF9mQD6rvk9iUkl/kYuEKh3XPFuI06LvexQ/8wA9s+t1ai1KKP/pH/yh/5+/8nX0d6+bNm1y9epWREZlc6wdvzr+BQnGpMY9VDkll5wkq6xWYzvSCIm7U3uUTw585rmIKsS9etAzWEAdDgHq8bZW1WKWJbIhRCWHSC6KN0piEuJdhJokgiXDa86RFCTYTR0BvWBG9z6xmqU1IiPHJHHilqJvUUUmXJBjatKXbdgzpluvkuNMOa5tgq3d7q2Ubc7ilOrE/eKxlEM8npZ3HAT57uNaMTYmJCM3jBRbdNIRdFrwqG+OFC6j6PWwaY5vzuOUasS8D7KeRNhFOXAcbYlSA1W5vLORYt7O0hLaLq7yn3rOdcAXbXgJArdxCFc7vuZiWlG7aBSA2MYlNDpxJSoijFNkQpRTeHoIhU5sQrW6HFaYRqU03ZbJxwmVsexkAVb2JKp7HPjHbYJUD1uCkLUgaKGv6PoutOF5KPb19kpKQ2JhAZdhXdtVomW5nGWsS0uYMyUiMt81E61FR1uCGi1gnIPHKx/a64pTZmC1SP70v66QtdNQkDQb2vF2N012GdhWAqPEAvDwAnaSzvj15ZLto5eDu1kkQYidKs95BeI4z5un2HMQdSCFsPUI5OcomwuksoIoDO2YePIi170ZfBYe3HbV4odi17weliDGEpoOnArQxuNES1l3N+FqfASzUHqJLFzHOs2eCVQo6aadXDmuJbEgeCTZ7IWy4X6sDZKzWJkR3qxi/QOrkN/3PWksnaQOQ2pTYxAROtjdOs7pIXa3cXh2n2blPcBhzBeLF53aX1tu4VG+j8lOHutPCfmxanP2UsZLYRCS2t3V5J+lglUWbFDfs3dMTd2syHGkvCPFYXwWbfeUrX9nyN2st7733Hn/5L//lAwWbfcd3fMdhFU88ozcX3mQsO0F57pukpQvgPD0Va2HkdQabb/DB3G9KsJnoS15nBjX7FmDxR14mKpwjGbiG6+XBDVjyAu5U30GjGM2PUOvWGMgMEqgMNjsIzXnQGhvIALk4GvHgy7h+CdwMcWZsz8+LbMjN+g2iNGaiMMGoP7Hv13bjGnrmq2BSvMr0pmwI2z4en8nCFIud+fXr5LhZ5aByQ9jGLMrPkbiS/ljsTVS6gKc9UJp4l8wyhpQ7rZvUowbFoEAlKGGsZTDYPWDMX/oWNGdxWg+geA7r+CRuftfniRePwuItvInprOB4GVRxmqR47tgHcGbDGeZacwSuz8XilR23QDZ+Adf1sUmEzY/sKx5O4zKVn2S+M08lqJCRbTRFH6oly9xt3EWjuFi+TE4/fSGJrzKcKZxhubvEUHZ4yzaaxi/iuD4kETY/uiXQDCCpXCFQKap6l6T6AM8qospLh/q+xPMtLl/Edfxe+yS3uX0SE3GzfoMwiRjLjzEe7Jy1aQu3yFRhkrn2HOXBa8e+ZYhXex9W7qCUxj3zaRJftggXhy8efAk3KMLAAHGy8wIknXZwZ/4nNonwckNEY5/cU+CL9Ysox4U0oZIdY8D16aYdxnMTWAvL8QL3G/dxtcul8mXZmkccSOIU8CY+jgpXSLNjz2VWMwAblFGrgRgjhSl0dwl38V1K/hAuHlHx0qG8TmJjbjY+oJt0Gc4NM5k5eyjHFS8Oi8KMvoZuz5EEOW505pldWWIoN8SFdg1qD3uLESc+AZkSdGuobAWrDyco31qYyJ3hob1PxslSciuHclxx8uJgGG/sI6ikTZI/s7+xHZPizr+Bba/guhns5Oee2AZTMZWf5lHnEQWvsJ4Nz3iF3uOT7uo4zc4BZIcxVyBOB+OX0KttXJUbObFAM+iNmbheFrRPnNu5zuacPGO5UepxnfHsBMpq/OW3sfUZlOPinvnMpoCz1CbcbH5AJ+4wnBtiMnN4u+4I8Tzqqx7G5OTjwa1ms0mappTLZYaGhvjxH//xfR3LWsvt27f5rd/6Lf7JP/knpGnKH/kjf4Qf//Efx/dlJfxxs9byzYU3uVa4jrv0n4mm/pddn5MOXObc8u/y/spbR19AIQ5AxU3W04dEDQCMzhCVLgNQ69zGWIMBtHW4Xn5lvXEVFc7jBhXQLolsoSmOyMb6uB/ttEW4mm1jJVxhLJjYd8dAxU0wvRUhdFZQg+x6jCFvhGH/5DohFkU09FGc0nmMm32iYy7Ezqzy97x1Zmwj6qvfGa2ozcuDr+Dh71rvFUB3BWshyU3A4CXi3KTU01NK2bS3JaU1pAnY3MSxb8mtlGKlu4TF0k1Cumkb391+ED118tjJz6OTDukBstAMeCMMnuD3gxC7qce19XZ/M26QC3a/Hkf8cUaD8W3rderksWe+A512d7xmjA5I/UFgptfmCqvr2XCEADBPaZ90khbd1azCK90lJjJT2wY1bifxKpRHP8uATUjc0lMnpg6bUkBY7f1iDTpuggSbiSNgdIa4dBkGirDY2DFzrE67vaz1gA3re84ymbglnMnPo0yI8cqcRW+6h6+EK1gssYlpJS0yngSbiYOJgxEInu9dX+JgFHfqc1DK4rQ9JuMUtdqGUmGdw0rsFJounaSXNWqlu8KZ7BTKSrYSsVnilqBUomObtOJ7WCz1qIHpLPVCjU0KaUgy9kl00iL1CoeafTivi1wrvSxt/hdQnNvH4o+N0hjC3jijTbrotLtlrLDkDlAuDWyqN6mTw05+bk/jNIcxVyBOh41t3IOM/x0mo4M9BaQrNBOZac5ke21xpRR0epnmSRNU0oYNwWZd06Ed97IFrnSrTGSm0Dy/GWSFeFZ9FWwG8C//5b/ky1/+MouLvfSdg4OD/Ok//af54he/uK/jzMzM0Ol08H2fv/f3/h4PHjzgp37qp+h2u/zkT/7kno7RD5lA18rQD2V5FjPth1TDKhfyLirtYiqX9jAc6XDWG+BNItpxjbzfH9mfXpTP5Gmel/d2VJ+FbjWxjfr2r1ksYfK9ySNTOIPTWQRjMKXpLeWoBAPUwhpaaUp+aUtZU7/S+9uTr9GHdcxJWljtPFNQQz++r42Oq1z9ch6eVs+LpRw5L0uYhIxkhoH9l9cGJdx8BRN3sUNXtj3GTufiRM+NckiD3oTVcRXjJOvEUbxmv9Tx46JNF2WTHQN9njwfvgoYyFSoh3UGMgO4q83xp52v9etVD6PbH0J2kLgdQGsZZ8P30vOgX+rHSb/+s7LKRQ1dgZWbkB8l8Svbvqftzvde2zm7UTZhOijxsFvFcQPybv6p59U6GdLVzMYHPf0H/dz6pd6dtNP+/vdCmQTHtMHk9nW+nmz37+e5Oz3WulnS1W14nB2uW6PB9QpYlWAHLj31eMehH6+1kyrLYZ4LJ20BitR5erDJfu7vebdAwc/RibsM50YAu6+yGjePWTv23p+2Lzuew4FLqOTbKL9AnBvtq/rWLw5yTvrx+l1zWG2X/drLOTF+GacyDa15GLiE1e6erwnj5oDeda1tjE46GLeARTOUGaITt3Edl6JX6IvPpZ/ryJp+Ltua5+E89pO1698CcZSi6x2McnAj0J5DUj6Pa1pY9DNvU5h1sxT9Au24zUhuGI0+voGhZ9Bvdem01PGsylJ0irR0SMUvowaHUEvvQbZCkh3BKo/U6SW92MupUDbGbS6TttNtg3ie/L47zvPbj59pP5XlqClr0GkTo3OPt3Fd+58CvAxq6DKs3IbCGMYv7Vjnnjxvex2nybsFcl6GMIkYyYysH+uk2mhP04/19TA9D+9rYxv3oMXdqW5tV68O8zPvHcNih66t3tMHSTJDm469sb0wnB3CeYatypVN0Gkb4xxuYPJRedGvL3Ewyu516eIx+Lmf+zn+1b/6V/ylv/SXeP311zHG8I1vfIMvfelL/Nk/+2f50R/90X0dr1qtUi6X1/eP/o3f+A3+2l/7a7zxxhs4jkSZHqdfu/Wf+PLb/5SfzF/F/9b/D777p0DvfuNcXnqfv1N9k//Pue/nM6/v7/MX4qDie/dI3nt/2/+516/hnd17GvUwCVFK4Tsnk1GxETVoxk3KfpncQVfCVu/B/NugHDjzCcg/3ysiT5Nqt0o37TAQDBI8kW1mt3qups6QmISMe4AAw9YCzHy99/Poq1Ce2v8xhHgetJfh4e+BTWHkJRjYnD0kNjFLnSU85TGUe7xNZmpToiQicAP0HjqS69erUuC6qytle1O8+/1eEqdTlEasdFfwtEtxofXs7RyTwsOvQXuRKCihpz6Ne5DvCyH6SRr37umdlV5798yn9tRnXXOU7f6nttteuo43Pf34O0d7DGV335pZPCfqMzD7Zu/niY9DcXzHh+63H5uY5MDt/ZXuCmEaMpAZIHAOZ2soIXbyLGM0YRKyEi6TdXOUg/5YxLpF3O19/4R1KJ6BiddBKcIkRGuNp72TLqEQR6qbdKmGK2ScLJVMZdP/Nl3/jgPG9NKOuC7u1St4RQtzbwG6N2ZZGH2msqQmJTYxgROszykJsZO1sZ2Mm3m2+hJ34eFXSR7cwrQdUj3Zq+uA0ZqVTIqemmTs7HUcLfOap4oxMPP7vaD27ABMfhqcg7ULrLUsdRZJMQxnhvddl7brOxzmPJoQG+1Ut467XhlrWOwsApah7PB6YFlqUqL0Ge//SdjrA3RrUJzo9fel7SGeQ32V2ezf/tt/y0//9E/zPd/zPet/e+mllxgbG+Onf/qn9x1sVqlUNv1+6dIlwjCkVqsxODi46/OXlhonngpUKRgaKvZFWZ7F1x9+g+niNOrBWyTFs4TteE/P8/2zVJKv8ebt/4tL03/6iEu5N8/7ZzI8vHtu8eflvR3VZ6HqHZJ6Z9v/ufUOdrFxgKOGm1/jKVvc7PV9OXEdZ+V90B7JwHWMs3mSILYR79XeIU1Tsl6Wq6XrKPYfHe8v3oVGCwCr7xOXDzaZfJLXTj/V+43nAfa31ZGyMd7K+xA1MYNXSfydv8u6ts2Nlfcx1lAMilwuXt30WrvW8+Xe/5rs7X69kVe7j6qurjwxd4ji7Qf1n/f76WE5yvOwW90/itc8TZ+r13j4uK4nd4jSzcG4M537LHTmKRazNBptCk5l0/9bJOs/++37ULsPhTGiwsVNncuj+V46GcdRP/rpnn/S1s73vbtfpzP3FipToZJ/Ce8Z65OTtHDmHoA1oDqk2ZVj38ZzP07DfUnq/bNzkjrO3AwoS0ktsrK4QKoPslgj3P0hgBtX0cvvgZvrteX1zkFqT/0eqLWx2QYPO/dYaC+gUFysXKLoHH9QxUlcayfR1tmLwzoX/so9qDV7v+j7RGF+59dshqSdGBsnW/73tPv7bu19bULclfcg6WIGX6LuaD5YuYHFUslUOJ/ffWuSgzgN9+6DOop638/n+6BtYaXgw/r7NKImWmmuVa4T6L1nPjqsc6LTDu7yuyibkgxeJ3U3f35utIJemO390rxD4p3HqI0Tyd2Dv/ghOuk68qK0dU76PPYbpeBm4wb1sIFWmisD18iqx+0vVe+QNEOCTJNsUqXjDhI2c2A6uNUWXnsRaqtjls4D4u6zZTdbc5CxsKPSr22dnZyWOq4UDA4WaNcTWra5r+c+2Q/QSQu9MAftLuncIkllGBP22nPVMtydu4PjNan5PiP+zgsPjoq08Y/Ok+3sxCtt/n/awZ2931vkWu9gvPlNj9nPZ1NNlrhTuwPAmcIZRoOJA5V54/3xyTaach2s1hDFJzZe+Tzfg16Uts5h2Kn9n6kvob79fu/+OXgduzqOclSf+VI0z/3GfQCmi9MM+ZuD2lvs7/6/kRtX0fOPer8075K45zC6vxdyHdX1tZe6L/pXXwWbNZtNzp8/v+XvFy5cYHl5eV/H+h//43/wV//qX+W///f/Tjbb62S8++67VCqVPQWaQS8AoF9u2v1Ulv2y1vJe7R0+Of4JnOVfJT7zefb8VpTmHD7vRPP8iTSFPlq58Tx/Jrt53t7bYZdXPe1YT7yW151FdVcwuXESf2BPx09JuNe8QzdpM1k4S+mJ4IP1l9rlfenabWyzt+Ww45dIi5sz6iQ2IU0Nll5GE2NNLwX8Ppn8OKq5gNIakx155nPdr/XrOMu12FngneoNck6eqfw5nD1+HXvtOWy117hVvA/jn9uxzHEak9reKrgwCdcWxK3bTz3fL5MdwXHuYY2B3Ahe7cNemYpnsWrrRGq/1onjdhLn4Shf80X7XOejRyx0FhjMDDIRTAIKkxnEcTPYNIHCmc3fD9Ey+dpNUscjIUdkEuwOt2Btutj598Ak0KnjZEZI3A2DR0d4vZ6Uk64fJ/36x27h27RaD2muvIuaLjCQcXG6W4MR9lKfFBanu4jrQmpcbHaYVOWei/N56j73J5z297+bVOdxCqPQWoTCOEZnjvR86eUPsK0VYAUnqJDmd16du/49oDV+potKmqTuIEmb9es2SiMsYLHEabzjd85uDCn323doxS0m89OU3b31cTbqp7p20mXZ7fWVTfGad1E2Ic6f3bKAyGRHUY3eALR9Sl+sY1rc63yI9hc564/gtZ6YJH+G8+C0ZrC1GQC0vkk8cAGzOqoTpr3gyqM8xyf9GT6PnuWc9eP53q4t7GQ0rl3CSeYI7Th2m7EOay3dNMQCqTXEJsE/QLKAZz0nTvMBtjGHBbR7l2Tg1U3/T9wCfnYI26lC8QypdR/3PYIBxjOTB1o4eFT6sY6s6eeyPel5Kut+OGkTp/EA/DxRbordNtCyFrrJ4+s0SWPshuF/ZcH1IW7eZElV6SY3GDjzh3AWDFgw2TFUfW51zHL4hTynu+nXutSv5TosS9E8d+dv4EQBE5mzqD1uFqeswZv5XWg8IM2O4vgVkvwEOjsI1Sq6PIVJHp+42Ka9HyxEadzX7drj1E9leRZPtrPt8Oub/m90gC2MQ2MWVRgmcfK4nTlUdxmbGyMJenPdezkfURqvz8uGaXQo529jG81kPe65K3TiNlPlCQb6vB/2vHpR39eTth0LdxxU7RbWS4mZZd40WAkGOFc8DxS3nBttIrzmPaxSxIVzWLX/kJjYJId+3axJnAJ+bhjbXoHiBKny2XvwxMk6LfVQ7E1fBZu9/vrr/MIv/AJ/62/9LfTqdhVpmvILv/ALfPSjH933sYIg4Cd/8if5sR/7Me7fv8/P/uzP8uf//J8/iqKLp3jUmaGZNLigc+ikhSntL8XldG6aXwvvEj78fwimv2f3JwhxTNykjpr9JliD03yEmfwDmD00WBpJjVpYA2Cu/YhyqXKgL2bl5VbbHgq7zdYlGZVjsjhJLawxnBlBH/CWH2fG0dMVQD8144LYG6XgYXOGKIkJkyqVYICyu8cgaGc1La+14BWeWm/yTpGJ/DituMVY7nhXvSVeBTP5XYDBaz7ALn0AgA+EpcvHWhYhDkNMxGxrFmMN8615Bv0hApUlcUuYye8Em2L048lhbWP03BuUkgYmrpIZ/X/h28qOHUarXPAyEDbB9eReKw7dQHGaxcZtytlBulFKy1eUDpgkw+3OYeffIcGgshWi4de2neAV4nljlUM09DGcwS6MjGCXW0f7eutb3CvsHrcxdDMpzL2FtQYnVyLNPQ5YGM+dAcDTPmVv/wFia5ppg5VuFYCZ1kMqlQEZRDxCXvsBLL6PBdw0Jhp4ZdP/42AEPfVdgMJss2hjzWJ3njDukLarVItFRji8hXrWyaxOoFrwchScEmP5Mbpxh9HcuNQPcfy0xo0fYlfuY/027sAocW5ymwcqzhbPM9eepeAXyDk7ZwY8Um52+59XWeURjX4SbboYJ0tCvN73mGvPMxgME6jDydYkxFFSCtzFb2PbvaQB3kRAnNl9W8uzxXPMtWfJe3nyztbMFsYqOr4mbLVJVMBy2mZk9Tsxzoyhp78LGbMUxyklZaY1Q77gs9xuMOAPkdV7y/TtdWZQYRXbmMOxKbH7Wczq94DDGPEH9yBN1x8/kGQIC2OQHWA4eLZtYkX/ebKdveX/aOKhV9GVyxidQZvO6nxUim7MoKf/wJ5fa8AbIsx2SWzKyB7uzftV9xJqjV5ihFm9yKC+euivIU45Y1B+HmvrNOMWHUZoxx2WwyWmGNvycK9xG7t8q/cziuiJZB17MRgME6YhFstwMLL7E/bBKpdo5BPrfYDdAvSF6Fd9FWz2Ez/xE/zwD/8wv/M7v8Mrr/QG2L797W8TRRFf/vKX93WsQqHAz//8z/MzP/Mz/Mk/+SfJ5/P80A/9kASbnYAP6u+i0Uy3V7Bo0sL0vp5/tnQVu3iPD+/+Cq9IsJnoE4mNaac1srZDwM6pTevpCo2oQSWokNe9LDWBzqCVxlhDfpeAoaeJihdx3Rxol3iHzuawN8awt7WhtV8bgyjEs7EW8l4BWEErTeDs/dzGwTDexCdRaZc4+/TPVaEZCyZ5SvV8JhZDI60BiqJT2rLSevtBvq2VPbUpC9EcURoxHIziq/5OFSxOJxeXrJulFbfIuD7uhm1tjPKwyqGeLKOV3rRtmU/AWDBBqTDFYmPnxUlWuaRjH8fpLtPyXObDeYpekdIBsskIsR01/ElGvQzLaUSz0WHEurDHrWHapklouhSd8qa6b9GgPFD6qSvvEhuxEM7jaIdhfxR9iAEQQhw2q3Rv60x99AGUceUaXlDG6oA4GCG0HZbCRQInw5A3zF4GGjdmUFAoKsEAOafwTNdZoANc5ZDYlKJ/8L6KOIjtT7bZQ/s46+VYAZTSZJQP9CYpo4JHS0eUXYO1IYvhPJ7jM+iN7DnrdZydwJtwwMTE2XE0molg6sj6GULsl3pKQ6SgSxQKpR3/f1hqyTLNuEklGCCvNwfLRLlJvAkXrCHJbL8QzCpN6vQmmfWmvkewqf216TnW0jJ1EptScisHymQvxGOWRlrDWEPJrTxDNj2z+0OekNclLj7lOjVhCiMfhfwAnURTNt6mdBpHMWZpbMpiPE9qUoYzo3hIINuLKrExjbRGoDPk9hgwptHkvRyQ4Dke3n4CHS0k/hB6LEM3V+YRMQO2Q6CyGOtjNwSaAbjtmCmdx3Um99QmFM+XODO+qZ29nQRD3bYJrKG4Fph2AK7ymMqeP3hhN5bJxiyG8zi6ykDgosOEjHXRjotJEwpuHisdSXHYrCXOncMpgEtILayDNWSdvSzKWM3MbTu00xZ5p4hSisXuHI52GfZG0WrrOIqHz9nchUN+IxtKtaEPIMTzqq+CzS5dusSv//qv86u/+qvcunWLIAj4/Oc/zxe+8AXy+f2vPrty5Qr//J//8yMoqdiPG/X3GM2OEyy+j8mPwzYZmJ6m7BQYNJZ3Gu/xirW9ZVJCnCCl4F7rNo2wyXBhmGm3QDtTZiV8xEAwREb1GgeRDXnYfEBqDdVwhZcqr/QGDXWea5XrRCai4Bx80NMqZ4fVuzvTGIwMQJ6486Xz6G6Ap/19r1COg+FDKUPDDVkpRZRUlkLd9AbqlEJ7Dujd77Mr8RL3GvcAOFs8y6C3/cqOuHQWb7UxHxfPbfn/UmeJh40Hve1eTcT53KWDvykhjohCc6FwiY5pk3GyW7a+XYoXeNB4APSu74o7hBn9GKo9RyfIsNhdgNSjqCurB7Qo1KYJ/NTJE+cDblS/TWwSlrpLXK/knssAzLUJPysrsvqG0T758mtgmkzYGu7dm+v/iwoeS7pFoH1GVj+yXnPb0jVdPqx90Jt0CopcKlwlyYzijbwMSZukOL01EEVZsI8/+/lwjvn2PAC60As4E0KsrmLNTaGURSu4V7tLK+5lUwvKPoUNwctrIuMTXXgFojo59wxmOUYDqU24WfuAyMRk3YArpZcOHHAWqCxXyteIbER+jxNu4uDi7CTecIIyCWHxDPPRI6ztrZp22D7AZDvD3ii58mVUM0e2C0ZbTOBwK5khDFvk2j5Brku128uw7ZZcKu7Q3st5BNkPhDgwY0gyZ3CHM6jRc0TZM4d2aI0hAZbjBRITk4/P7/qcrm1zp34Hi6UWVblefuWJe7Ai3iHIbPsyaC4WLtM2rfW+Ry/BuWVjIHLDVLlV62VrmChMMOYf3nkQp081WeZO/Q4AU8WpAy1ctRaSoVdxggfg5UkyT88AsrFeK8xTsyUHS5bs6BUy7ZB8w3CQoLb9WEmWmGnOoFB0TZtAZyn7lS3BpOL5tjbGXw8b+I7H5dIV/D2M0yoU5woX8fKGuu6w3J0ncLOU99C2inNn8AYjmkmVW9bSas/RSTpcKFzZ+UnGyH5lLyqldm1nP2jfZaVbRSvNlfJVSuOvoTrLmNwYZoeA9HqyTDNpHdl9ayGcY649h24sQ0YzFGoyzYSrhQvEKiXfVTvW2V5LxvaGjayMG4r9sUYT5c4QAJcyTay15J3txy3i4gU8FChNVDhLTMQHtfdJTErByxO4GVY6yyQqpuavcDZ34UDZhLdrpx+W3dpHQvSDvgo2AxgYGOBHfuRHTroY4hB9UH+P84VLcP8/khb2Fxiz5rw7wFtBmx9afpd06OVDLqEQTyiWcK9d2/F/1kI36WKxLDhZMsUJ7td7QQb1uM61Yi8zY8c0ude6g6d9zuQmN026BypLsKeI+8NiCarvQWMGihNElZckCOAEOdqh6JZPbJwgIeJOMkda0tR0wvWpa3iJwk/nYflDiBxCO/LUfeyjNFr/OU4jnpwLsxhmuvepdquM5EYZ9Se2PY7eUA9lJbboZ67yNmUt2yhMHu9HGKURuBAHQ5igzLu1b5Nrd2k2Qq5XXqaVNnnYekjBzTOVP7cpcK0XgrYxS82qXb6X+omTtnDm30SlEWb0o8T+3ieyxdHSyqHolNFZB66t1juluJc8oN7tAAlBQVGyMf7i29BZIa1Mrq9GDZPu6veWJipsDR621jIXzbDUWWQwO8REMAlP1Gkti0aE2MRv30ct3UBlK2QzRR5v3PnEtbL6PbDkNLhf70BmiOF8iamRUSiWSIiJTQJAmMakpHsKNgtNh7ut2xhjOVc8T1b3FvkFOkuAbNl2HKx26RbPc799h6X6O7SjNgW3hFJqx/bz9hSF7Ah+5RHUH2LHp2nnpzD1EMcOkPjOE4nI5H4sniM7tIVTIC2WsOrZ+5EKg7fyLqo5S5SvMIPCYsk2XSo8PVBMoVhLNKLRKKUOmnRknaPc9b5HTMS9xm2iNORs8fx61vyNffIoCZHES+JZbKxPYRJuGePZq9QtklZe2v1xNuFu6xZJEnI5bpLttKF8jrB0efMD165/BaVSFl3vPL6+jrAvvDY+5Tiae427lL1BVrrLXK+8iiOZml8Y1lq6SRdHax607xPZiOvll9cXkj+Ng0vFzzD/6P8irc/QKZ8jGP8OMvrpSTOs0kTFi7TTGq3ahwCotazKz9HYjzgeSkEn7o05GmtIbNwLYF8NYt+uRR/ZDrcbd7DWUl29bx12hvn1sZ1sFrc0gjveC2jbNJOwTZ110ibO3BtUw3lWymdxC5MSLC+2t9P9cEO9WstGudNQo9E+Yfnxdq6pbZOYXvbIMO2ScTNYbblXu8tIdhRr4Frp5X3N2a2108PVdnpBH869WlmDt/wtVHsBWz5PVJIEDaJ/9VWw2UsvPb0j8u677x5TScRhWQmXWQoX+c7h74DqXdLLrx/oOOcKF/mGqVK//SvkJdhMHDGTL0D+6av4pwtnmevMkncLZHW+l6EGS9d0mA0fUvLKLHeWKfsVOmmHET9Ptj2D8UokXm/A0OvMoLpVTH6CxD/YVmlq50UimzhpG1u9B9ZA9T66eJZ0h4h/cfK06eJ2FzbVl8OlsJkMxvdQysEOjGCVh733LraQh7iGGy6T+iXc+h1wPOLCeeyGVMKDwTDdtLP+85NC22WhvQjAXGuOQX8Y94nRylbaIIk6DBeH8YzPYLA1KGWvdVycDpHtshQu4DsZBr2hZ9ja43ANZ0aJ0gitHQa2qcdrlFI8as0QpzEraZXBzBBFp7L+fweHC6VL1OIqRa+At5rVzBYK2F2+l7a8lk3wOrO97dkyI73fG3dQ1hAXz2H00WRMc9pz0K1jAV27CyMSbNZvtrRzWi1s6FC2ETlTw+sqbGMOgEz1IWdGr1OLG4ztsKXDmoSI+fY8xhrmW/PkvAxp1GG0u8igNXQLUxQ9qQ9CrNFaoZY/wCYRtjHPdH4ML18gcIItq8/XrlsbL2KcZu+PuSFMpjcwH9DLQpI271N2fXyjiVXCUjSHUnrHLWyr8QrtuNeeWw4Xmcw+fXJMYfCa9yDpkhanSZ39Z6AXW7XSJivdKikpy+EyBfdgA9QqA4ldoZ6JILpNbvJlJsofZbm7yGBmmAGdZbyzjNYugZPfNRZGmxC3O49xCwfur25bTmnfi33ayxjNburpCs24SdkvrwdrbeQkTVRjBidp4jSa5EpTtCx72l0hUFkuli7RSppU/AGU3XsfZbvrwWvPoMIqpnCGxKvQiGs0ot69f6E9T351u8GKN0g70yYxMSPZ/WehEi8Qa/HCBTAxSXZ809jNmo5psRItk3NyVLZpkw8EQ3TSDsakDO+SkWw3CoPfuo+N26SFaVJ36/XbSOvUwwZlm7I8/zaTuWnsym10cXrTVoFr179S4A0XsYuNY/kOqXhDmKIhNTFxmqy+r4NvXyf6lWK6cJabzRt42sUaWAmXmMjsHmxmMSyt3KS+9A4ODrnmI3Lt+2h/bE/tpqJT4mLpIl3TpeINAr36rvI5vOZ9SHa+fsTpYS1MF6d51J4h5+bJr+6S0+uX3UelbSj25tXXmyxWrc9V7XWXKDepo8MaaWZwT328SjBIPanhZouUshcxeww1cNpzxOESy80ZXK2ZVx6D/rBsVSy2eNb2/3Zt7IzKciE3TNR8SCF/Ft8fRytFI6qSc/MHmmfY3E6fo7BhW3BtQrzGXazSvbk1vfU6sdZSTZboph0Gg+H1zGpOUustIgNYuYUuTGP2s2WzEMeor4LNrLX8w3/4DymXj2JiXZyEDxs3ADibJIDB5A+Y2SwYR1vLO3O/zacOsXxCHFTRqVAqVno7D2J42c0QRlXmnRyzrVmW9SKDuSEyUY6SW2Zo+S6EHbTj4Ex+B8oa1NzbYA1Oex41+lFSJ7+vyX83rqIX30G5AfHQy4DCSVqkXmlLCmWrA1RQxHZrEOSxRxRkIJ6dwuLOfwM6NbTj4kx+x6FP5Ll4XChdohHVKfpFXPxe4zs7CI1ZcDwc08atzZDWZnsDl9onyk+vH8NXAefzl3d8DQ+fjBvQTULyXm7LtoMpKbcbt8gZj6gV8ZKTw43aJIVpjOo1nP32fajeQeVHiMpXN6UMVqqXmlgmqk6Xh6371KI6AF7Zo7QhUOu4rG0vaDekeg9UlouFS7hRFZPGpE6vDmtcLpYuYYOQUe3h4lP0S2Tbs2TCKsX8ODzxHrI6TzZ4fM170RJq6T2UXyAefHnHFPnaxuikQ+oWsErjVd+H6j2UUnjjH0clbVj6AAu4NiXaw2rzg7BeEaU0WIPNVHZ9vDgcTtpCYUmeCCRXWGgt4qQxyQ7b4U3mphlU9wkevUlGL+HkBkmDLIQdVG6IkWCS0czugQGOcsm6WVpxi8D16VZvUlz8NmHtPsWh1yh5FcLg6Vl63HgF3Z7HZgaIA9myTby43KSBs/weblzDpAnKROikxXj+0rYDkGsq3iC2aHDSkMoT7cPx1KJrC71shIniUa7MbGuWPFDMtMhnzmH05u+QrJtdn4jIubtPqrmdOVjoLQJ0oybp6Cf3/+bFFoHO4GoXB4crlasMByMM+SPbtjmexuqAjlYsd5fJ5IZQzZtMOGVGipcxeAT1D8jUl3oPdkpET2aP2UAp8JbexjYX0MrBnfwsqVfEiaqgXRJ379vxrLVRjJvDq32AbS9C5QJRbmrPxxDiWUQ25E79DsYaVrrLvFR5Bf1E/9Q6AW7zLrY+Sz5f4fzoqzR0wFRhilY1ArVz39ONqwygKQa7j3kqG/Umh7EQt7HdOnboGnEwsnqsOmr+LbAWpzWHmfoDBDqDVhpjDTn/8b3fVR5ncxckgFPgdR+hZt8CLP5ga1MWjzV3G3fopl0UiqASkH2ib+Dhcy53cdfXUqvBVk/bLSFTew/14X8Gv4Ae+zjp6KeB3rUCmsQrkXF69TpSilxuuDe+mi2jAL9xE5Qmzp/dEjinTYhKQlKvcKTbSikUQ16vP5J1C7TiJmW/smVsSzz/ik6Fi4XL3E7vAJB1dm8TA9SSFVqmSi47AmmXCaXQC7ew6i7e5KfAgnGC9THdtXFMJ65jlYtOuwwvvYvycsSDQ5jVS6rX3n6n93PUximM9QLP8pOy0OOUyusSV1Z321mzXk8UEBgc/wLOwrdAa5yh61woXaAV97bR3LjoSJsu2kQkGxa3BJ0HOPf+O9bJQm4UM/G5TbuduHENYNOC+IXOPK2wt2ip7lYZ8LYuRN+O9Qo4yifQHnFQJutl5b4qDo1OOzhxHdWax3Zr2KGrm8YWFYaR5XuoqIntvE8yOcyZzDlyboEw6VIJBp/apl67flK3gBtXUe0Fyn52vZ2e9ze3rdzaTWz1LgCedokK57ccs22a3G30HtOIG+uZ1YyTxfEy2LiLylaeOk4kxEnru9r58Y9/nKEhWfH+orjZuEHZq1CuPwDtYfNPz4iwk4z2mVQBbzLHp7tL2IzUEXE8IhuyEi7iOR4D3jBa6d4AiF1dPWIirOPjLd0lIKblWFrFsyQqITEJ58pnKeg8QeN3e8MxaYpOo8eNA+XgdhdIHvwO2i8Sj38a6263Zc3WPb+d2u1eownwsmVs/RGETbzcENHYp9YHfty4ijP/TZTjwNhLxJmJHYMVxMlTGFTcWa0vCSqN4BAGE2rJMq2kRdmrkHeK5HWRfObxJFFsQxYLwxSyRQZbc/D2v+6t7j77XSTJ/l7L68zgRw2u58/QVA5ZJ79pG7U1a38rd5ehcw/w8ExCWL6GtjEsvg9pjA2bOLlxEq8CgN95iFp8HzIl4qGPyqqOU0RtWJF3Eps/adPFXXiTZucR4dAVgsIV/NVV137tA+zyLRzHRU18en0QJqcLDJcnWIx7K7CngjHs/Ns4xuDOvkMyNYhxsmx3n3dNG2/2dyFNScIWbnZo24lZbSLcua9Bt45TmiAaeg0Vt3v3EWtR6eNtPi2WTtpksfuQAX+QQB/uNmlxZgR38nMoG5P4g4d6bLE9rzuHmv0mYPHGX+ttqbD2v/pNWHqA04xg/FPbrrD2VEBOF1A6jyLBWbmBrVxCDZ2jW+hNVD19AtOirCHTus9LVtMsnaOjLO0PfxmbxtjWPG65seNzV+JFOmmXEb9CMPcGNg5RysGZ/rwMposXiEVtCFTQjfuo7gqkKX4mR2gHMIu38FSwPgAZ2ZClcAHP8Rj0RnCURlvNGBn0wluQJHSHppj3Byj5ZSpJd33bWxW30apCHhif/X3yjYdkRz5C5/wXMDqzXqqSM8DVit/bKk7t83qTbXEPja8CrpavE5mQnM6jlYM2Ed7iNyBsYIevEWUne+31cB7P8RnyRre0r43y6I69RpqrQBpi578N3hCeTQlLV7Z97aap04waFL0SeWd1+5u4ju7M4oRLJEqDTVFpF6+zAEs3QDu4E58iDQZ2DXDZ2EbxcyWSbgtMilp8Hz09jlF9NywpXkAbr5QCKX7tQ7RXJMpNkhCxFC4SKEM2yBJUJsgnCcWFD8k7PpmsT3T/W+DliUc+tmWBoN9+AHPfAgX+xMeIgs3jnk8Ggvn1O9jlm+hoCeXmSHQWtfw+6szIhsc9zp5kUeSdItcq10lMQm6btpEEmolef8/SMS2izkNMYWL9nr7+GE1v79mdjmENXus+mKi3CHBDe2GtHnvREnr+Lazjk45+bNu2ulIKVX+ASkJs3EXHvX6A374Pc98GpfDGPwaZMa5VrhObmHz5JWzcJPErePVbNBe+SWi6FMY/DaXrjw8eNnFnfgcbdXEGzhMe0QKqJxWd8vq2tqI/JfZxRt8hf2TfwSslZ5Crld7Y4pOBmDtRKEKlSIZfZcTL4dYekUZdsAa39iFpY6k3PnTmM6TRMp3Z3ycfZHEig3UyuEGepFvHhk0C1yVVPiY3samN7dgOydzbALjdGuloLw2DBBmfPls+7w31JDYxndq3Ceo3yJkIp/oBQxOfo/hEYIub1NGPvgZJjD98hah4qdfuX3wXqvfQrofxiiibrAebee2ZXhA84I9+hCi3NbB+bax2L/UyzozhTn6eUfsJmk6GMSe/vm3xfqQkLEULWGsY8sdwn+hTGGv2fUzxfPHCRVR3CZsdIQkGIWzhzvxPdOshyqYk2TOopRuoyVGMtWilUCaBuNurp0mMTiOMzlBxh3aNlnGTOmbmdwibt8nkR3Ebi5jcBFk3yyuTnyJUDtknt1He55jJxsxqRmeIJz6LkzRJ/PKhBdjX0xXacZuyX97z950Qu+m7UR0lA5YvlJv1G5zJTeLMfwjFSdgmjfdeXchM8rViG33nv5Be/9OHWEohdvao84CoWyUTN/EqF5iPuwROwDljYeHd1UCvPLFSeNZhws+hsgM06jdJkpgFv8RAcQQz/DKqdgeVHST2K1g03thH0XEDs/Q+FgeiNk7cIHki2GwlXmSmPUPRKzCVPYdeu47WI+VVbyvEsJeu1XarKBNiVweGdPMhNloNOsh2MTnJatbPDM5qfbmNyg6R+s8+oBXaDnfqd7BYqs4K18uvbNlK6WH7PtWwhqddiis38E2I1Q6OUiQj14i36Uw+SacdnPYdGg9/G5WEFMvnKU7/79tuMuDgcLF0CRN0cbMhc8s3AMWY6W0HZXHAy0FaA9dbH9RXCtTyh9gkhOYCTmERkz3zrKdIPCcmc9Nk3Rye9o9lsNcLF8EakswwFo3bXaDVuMd8Zw4n6bDi5jmbXc0m0FnuPSlN0HEdNm6BG3fxOjMYt0BHGZrhMo61DAYeCsNiPMdce46KX+ZMdnq9c+ksvQu1B6hOFXfiY8Q7ZJ3RaQu6vYxvtrmAGohJB67g2BTr5npbqaDxhlOitMVNE9Npz9KIG1wtXT/0QcrEO9j2X+IxbSOccAnr5jetON2O6i6D7c0cqc4ybAg2o7PU6/GZFB3VwR/oZcowHYz21wcQk2AEr3IWp3mfVI9gOg0ck+B5FRJ/YDUgcjOL5WHnLrWoziXAW36IBvykzgfKZcAv0uzWmDr7nejBVwmL57Yco5ou87XFr4KFy8VzvLReGXsBbEK8CGrJMg9aD8i7eabz53qTX34Rr3EH23yEDYrogWtgIqyN1583333EYqeXhaqTa+KFTSrap6QCSGISYhYWv8XCwHWWuou8XLpKUKqhkjbpwGWGvDyFoEWhvUxgHezKPbyxOcL85mtxy4DoUyTZMbzRlyHpkhQkK9Vh8lWA7zzupznhIrbV25JeLX+Imppkpj3DSrfX3nBLLhV3CCdtoqM6aTCI0RkK/jhRyaXQvE9hrS2yej9tFSZoRfNgIV+YQJk2c7UPMUphGncoDryMdSs482/0+o9JHac0ReoPkATDvSAZAJNiwkVuhHMkJuZs8fyWrV/XbGyjmM4KystjoxSC3LbbvAlxFDwVcLF8iXbcYnT5XXR3DlB4kxkepE1WuissR4tM54YodlbwAgdlFMp2Yel9SEJsHOJ2F7Yu/AirtNIGy+ECxWqGYikBf4DUybMSL7AULlEJBhj2ettc2rX2jQ5ArbZ7/MfZShKvhDf2EVRYI81PrE8sZXFxohWsazZlFlmjbQjWbgoQEqdHkjuDLi6y2GjQ9vO0G7e2ZPA7X7jISrhM1s2uTy5q0wXlYJSH15l5nE0pCYkGX8WQsti5j+4sUClME9QfYeMuxF2c1ixp6VLv8dEKKu2SZEappw2WbEixMkHJyZGOfKRXgG4VsL3FUFENMmMEKkvgZLFAHPT6G7HpMN+Zx2Jpdx4xUr76eGvabg3i1YVUzUeogZfXA+3F6bYUzfGoNQuALmiG/f1vLbzfSfeyW6JiGtR9Bz9/jpk0Ill+n8HyefJhjDZdLB46brAy9zXq7QWSap2B3BCuyqK83lim46he5mC3iNOcJZ78TtzRlyHpkLoZaPeyCmMNSsFytMhSuLjpu0WcPklmdLVf1mGhUCZa+G2Y/X3cxiz+pf8NtXyzt+3exqxmYRWSqPdLax5VugQY0tTgD0yjujUYubY52DiqPo4gi2rozBAoxXhmAl/7ONqh7A4wHz2iHtUYyYxSdp++8LTXjinztF6ok7bQUZXUH9x2PGolWmKmOQP0wvPHV7PLWgwznfvcmwvJmhLD3sGSn4j+5qRt1Ow3eouY3PvoqT8AcQJJF5wA6vdR+SlsUKKR1LjXvEvGzXA2dwF35DrU7kN+bNds3RvHZnVUo9qdx6/dJ067EIe4Xp7Y8VgJl6iZlDO5yU3jK0npIp52sMoh3iGrd94pcr50fj2zGibBMRGpzmKc7Lb1/6BC2+F27TYWy3LYy/a83sYS4hn0XbDZl7/8ZXK57SfSvvjFLx5zacSziE3M3dYd/pfx/xVn5b/AwPTuT3qKy7lz/Gb3Njcf/hfOS7CZOCausgSL75CEVaLGPZKhV2hEDUadgLUuaOKVIHcGt34TFSdMz36d+51l4jQiO9lLFR9nJ1C5iU0T+nF2ArIT+Diwcgsyha2BRcoy054hTmOW0xUGgyEKqwEWUfESrl8A5RH6g3ilRq+jUN68ApGgDChQYCUA4LmwXX15ZuuLo1UvsPuJY9vVPyQmRQ9cRM9/C5UdJBp8iSi3NUBgy+Ftgjv3+7S7Dwlmf5+OkyUK6/jjnyPytu9kZnWe4fI479abJJXzYA1LmQoDgFWaZOzjON0lrF9cb1hbCzY7BFEbHBfryQqM08RTAWPB8QQX+u2HMPc2YPFGrhMVLvRW+OnVgZrsAGp1WytrwZbPo+N3sH6OJDOyfhylgEdvoObuo7XL0sAk8eBl3PYimcGLuE7Ao8YHpCZlobPIYDD8uGNqDTY7gtN6hIlbqKgB22QLS90iTmEE215GlScxysN4FdLxz266j0TFS7TSOp3aB0d01sRh8Za+jW3MonRv67KnBZzZ3Bi60RtkM7nNg822fA66tyDwSLO9ehk0PsQu38YJciRjn8ToDFY5RAOvkJbP4zz4HZSjUPV7EHZwgwLxE9soAHRNaz0Qpho3KZD2ApmtwWBoVa4xbFMoXaXjbh8c2ozrtKN2b6AjaWDHXoPmI2x2aF9btAnRr5SCmVavLV9NqwxmhnpbQPsFSJq9SaTcCI6yQEKadFc3tVSs5eJJbULSmUfPvMmSSSmd+QwqyKPiJml2ktSmaOVitE809NH1FeUOkM9dIDv2Gnb+XRi4hPGe7bqyaKL87u1C8eysV0A5LqQJNjeEtTyxllmhTRdn5quQRLi5CvHYZ9HKYdgfQ1cGcJwi1lri4nkAlqIaj1b7idPhAmMrtynUb1PU0Ii66E4TJr9jPTgtdcvYwVeIV7MLm9I5dNTAOhlqXkCrvQDAYneBfG77urWxjWLL50gLU6ioQZIZeuoWbEIctoIuUcyU8OxNIKQX9GLo9YQtKHjkZGgPvsyQcshUH0GmAsUxqL0P2tn2HmoLZ6gtvInjFYg784TNBfLBMPHkp7jffICxhlbUpjhQIlBZkuL53joApTCZQTDxpr4DQJw9A08sqPKW3sY25rZtG3rhImr+zV55Rl9b35JTnB5GZwiHXmPRDYhNwnZ7GQQqy3jm8SJCv/MQ5t9BOQ7p2Cc3p6NZXcjSSGuYua8TNWao+9+mMPHp1WEljQ1614MXLqIefR2swR84yyOtSIuTtIISafkiGb+3fZUtTKLbi6Ad0tzOk/9x6TzO4COsUjQzI4xu/K7IDkKmDGELWz4ngWbisRNIYOE3H1AK7+DVu7Ss4m6a4AxcZUV5vO7UsbXbqMI4Xb+MzQ5hm7Oo8jS6PoOijcmPo8ZewWIxc++y9r1kUevtbYXBGza9bTSLZ4ltxIPmA1KbbvpuEafPWr9MKYi9JVo6iyqdBcfvjZXnBnoLOzbcJtPMEE5Q6AXtlqaxFhKvQq48hplfwg5cx9onMifnz+A05wGL8nO49/8HaIUz9jqjwQQAHdNaD/zqJvcpVspbFrnvhzYh7qPfw8bdHcejNtqYwKZrOiy0FymVssw2ZxmoDONIJuUXkH1ibstCdhBVGCNtezgXr2OCIdLsCLPNm0RpTJTGNIIabm4alZ/edd5NKfAWv7Xa/nZh4jXcoEiQdom7VTK5MdTgJVrZIR52a1gsj3jIxcLjrcyNDghLW7c2f9JaZjVtItz5XlZwd+AcYfn6rs8Voh/01V32U5/6FG+//fa2/5OMZ8+f+607pDZhwh9BNx/C2e94puONumXKBt5o3+K8Nav5v4V4TNsIr/0IaxKS/NSW7Q0O4ow/Skd7ONkRojTGsyldHJL8GVDZXnr54rleg3flNpgEr/aQsfIUrbhN3i2tt3uMNdTTKp20Q9mtrAcTRKVL6MIkVvlYpTcPuStLwcuzklZxtYu/IYjMKk2cmVj/PRr6KHow2bIVSZSbwp3Mg4LE27p91v5t3epNHK5mWic0XUpeBY/NW0TuN1W6xaBNyIXiNO0kouxXtl2xMJk7S8ZZIONmsEs3iS9+oRdAY/b2YsomEHcwODjl83hBEbLj2LgBOwSbrXHdPA8yIygUF7xibyuSpEuSn9w2o1o88BJufgzjZkkdCTYTRyRpsd5zjVq9P3kVgrN/iOFogaaTYzh4vK13nJ1AnR3GWpdN90hrIepl9CBNyKO4rTMMZiq4SYibRuTdHPWoQeAEeOrxNZ8MvUTGdEj1ayROgaR+i6gwhs/mjAVWuSTDr4I1pDpLI60RmYiyO7gllXxeFzlXPEc37TIYDMnWC31IAXRXer+YFJV04SnBZrE/2FvFB1u2yY4z4zBxgXiljbGrG67V7vcmkLoNnKiOyTyuT6nOw+R34IVLpHPh6kE6KJsQkVJPamR0lrxTxNM+vvYJTZdOYQSbHQUDTuksZ02HJO1Q8QaIn7JCfMQYPhuUafkFioULRN4wDA4f4KwJcbIUBmUirA5WvzkeByMX/SJhJ8RVDsFq/8QmHZKBVyAzCvkKUeqidAHqs6jyFazOMJ45Q0kpgvYcadxmyXTxnQAbtkjOfCfYlILpoOIGJb+Cszqgv2muWLl0pr8Xd+xTGB3smilRnJSt/avELeFMfg6ddEj8XntjIjdJxsniaoeKW+llUl3LThC2UCbGrm4vb7RPWL626Zies7o9lFIMNe7hh1XG8uPolQ8oVC6DMTTDBRi+SLFTRwUD64Fm0Nv2Rk/1sr0qU0d1FrHWkvd2zktglUs08gmUCVf75+qp32lPCpOQjmkRqOymbUWEgCfvvbuPUVgLZuSj6OZ98ArEwTBjlHGVx9n8KH5zBldpnNJLJMXLoH3sYJ5u6qOcPDwRPG8wLAKNqU9i4w75h1+jkh3tZUFLE3zHo5uEuNrFxcOQgpMhquxv4kgp1cvoBNu2DVVnAZJeZkzVXgAJNjs1ev2+kLI7gKcCzhbP0YqblILypqxm21HNWaxJsCZBd5eIC2fxhiJIQ9LSeYDeFt5RA600BddHx13U2EskXmX9+0ElnfUgZcIGxcoUc60OiV9mZGN/2R9ETf1BQD31enWcCvnxz9FJ25zxKrAx8MHPEo9/FkwkWfzEJsP+KLqgUSgGvWfoTyqLtWzZqnzbsfCoCWhc0ybffkTGL7EYrTCdHyGqNdDDr2GtQZuI4sgn0IVJtJuDzAekqcHGMcYrkngD+GMOtlulWxgitTGeWu0zoImKF9dfUpPiOy6dJMXVrgTRnHIGQ2jaDGdGiEZeRWcHUW6BODtK7G8d70udPGbicyhSjHo8b5boTC8LfhL36vWGpn3iVUhXx5u8lXfBJGBAdxZgtY/iKhdXOeRsTLm7jN9dIMmObb5/b0NZgyLeVBboBZvFcZNO2sQLI9wN23quGfSGodBbMjDoP77mPeUTuL3j5fzc4x2CxHPH2JTQdvB1ZsvWyKmTR499pLeNZm601890PKKR18GkRBvqS94r0IxaaKUJVtsOTxsLd5M6uj0HfgnCtfZ3grWW7NR3k1qLG9bAKxMNvEqszOr3AQTO3tomihRlU4zaPO/nxDXoVHu/1B+iy1cxq33g0HZoxA3ybu7A218GKsuF0nlaSYuKPyhZzcSh6avWyC/90i+ddBHEIbrV+BBHuUxEbRQGSs+2zYZSikveEF/Nt/mB+TdJxz5+SCUVLwI3qePf+wos38SOvARJh2jg1Wc+rnJKDI29jmo+Is6fweSGGFUeOadEVHocQKOwUBiD+gx2+GV8N4ef94nzZ9eDzeajR7yx+A2iNORs4RyvDryGy9pkwNaGSDOtc7dxB9/1OVc6R94p4qunB9A9GWi2JvGfPcjMWst8NMNid4nBzCATwSQSdHb4OqbFzfqHWGsp+itcLl7DWmiaOvcbdwmcgLOF8+t1Zzft5a9Rm30TPzvEyNnvxdlhqyRfBUxkVu/T+RZm8T1wXEzQq+fKprhxFeNkSZ2tGUiNzsDQFQr1e6SlSUxYZ8XELEdVRoMSRWfnOjjgDeNXMiigFLVWs0mBF9YJR7be661yZLW2OHJpfhK3s4I1CaZ49vHf3RIZt8STd+2mqXOvcQdXu5wvXFq/X1sUDL9Ep/FVlhW0tcvVTBHv0R0yuoWKIs6PfoxW2upNIG9Yh546BbojH8d99DVa4RKLfoXFlXe5UL5IQT+e7PKbt2HpQ/DztIavcqtxr7ftSKbFdO7CpnIqpRjwhtl2ufseKSxOVAXtSvapI2ABM/QSevkGNjtIsk02uyc9GWTmxr0BkdQv97JArgW+ABTPQPUOeDlSf+uEf+rkSXM5gsEuqjWLLfUypt5pvEcr7g3QXKtcJ1BZrpSvMdO9RyNs8BYO50pnedC4TcFGTDXm8XGxox8lDka3vI5j2gQL3yJt3CHv56lUnr3dJsRJUNbgL7+Fac5TDXzu54YYzo6ub2tzJjtNxa/gaX8980CSGYH8MAvJCt3MMLn2AkO46MLIerBQI62SPPoqaVjDaodcYYwojkgHr2JwQbkM2ohBXSDVhW23LYfeFu2RL+2mfrUcL/Co/YiSV2Qydw69IaAqdQqbFla4+BhSHrbmaPpNpnNnCQbOo9qLqPwQCU/ffnjAG8Itu+RrHxI0FlErN8mPvoLODmGWP6Q9eo2b3RoxhrPFaQa9rffuta14CrrMtcp1UpOS32Xxh0VhDxAUENuQby/dYLnaYCQ3ypnMs2XLFy8WhcFfehvbnIfiOPHgK+tbTj5N4pVg4JX13z18xjOTBNX3sLXe1rW4pfVsIW8tfYtvLn6Lwcwgrw18gox+3Bdejhd40HiAox1GskOMT/9B/NoMlM5g3TIXi1laSYOMk+Fe+w6tuMWZ/BkGvaffk7WNceI6qVvA6ABrLWboOnrlA2xmgGRDAA/0Mn+r2gPA9rKAi1OhlTa4VbuJxdLINDifu0TRKdNMmtyu32Y4M8Sof2bHBfw2PwqtRXAcTKaXASda3RYToGOa3KndIVee5kzUoNJYRFVvou79PzgTnyYd/WQvkD07hldcxEYtTOUKY8EARbe4qd2jTIKb1Eid3K7bQRlSFruLtOIWTt4j420ef7JKH+g7RbzYHFxG/GfbLq9tmtxp3MZRmvPFi+v1dzGeY649R8UvcyY7vR78bopnYeUR1O+hDJwdyhH6RZpxSiebJ9ds4hRK6LmvoVNFMHiZKDONrVhU7Q6qNEm6ui1ylJti0fN40HiAq+a4VL6y7Vb3GocLxSu0kgY5N79p/Eg839y0CWlM6pf31J6xGO63b1PtVhlVA4xlz6Iz5wh3e55ysU8G7hSmcLsrvfZGcesc7lp5bHaIbvUGy+Eiyk5QsTGu8vBUwNXKVdT9/4ZOuswu/yqdM59kqHSF3A5BMdpEeAtvYLt1GLi46fsndYss50uE1RVMscigMlvGYNeyOT/JVR6Xy1cJ8hC39PqOFOL5YrHcbd+mFtbIezkuFa9uyZa3tmsUPJ6htCiscjeNW48HZyi6JTzt7ZoJUmHR89+EsAlKo4YvQ+0BYZDjg3ABE2rOls/SXHqPbGmcvJOnoDSXypdJbEzJrez63py0jTP39V6GwZHrRLnHfdzUK+JmihA2sYXx9UAzqwx36rfoJF1c5XCt8tJ6UPJ+ldxBSrtsdSvEfvVVsBnAu+++ywcffIAxvUEyay1RFPHOO+/wN//m3zzh0on9uNX4kLHMOH7tTm/la2EcOukzHfNK4RLfSJd4dO8/MyrBZs81L1xAtRewueFtJyD3S3cWIWpA0kW15lHF3QeiFQavNQMm3DETmhctkS7d7UWbFxzK7vYDdxZFPPQqTvkCHScL2t0UIa8U1KM6cRqRmpRO2sFYQ5c2sYnI6+KWlRZL3YX1FK8VbxDf3Vw+v3UP1V4kLU7QCQZxlb/NyqvDkxAx157HWMN8a54hfxhfyQDPYUttur4VQJTG6/Vovj1LmEaEaUQ9ru06QA2gFXQW38GkEd3mI9JwEWeHLW42igrncLJDWO2try7KLPweLHyLNDcMZ/8wqdMb9PCiJXTtLjZTJi5ehOKFXnBcssz9xl2MSbCdOUrFgfX34kVLqNYcZAeAXnnWO5+28bggJsFiaKZ1PO2TUdtvsy1Or4QYhdqywulplDV4zTuQ9jJT7jTYnTp5zPhnAHDbj/A786T5ifW6/6TFzvz6Pbse1xj2H3+3dfIjfFg+Q6Exg7fwNsHgFQK9+ro2xVEuRWf7bQZTp4A983kanbssRE2MNTTjJoWg93ilFKp6B2sS6NZQ4cr6triRifedDXEvvPotWLoB2sGd+NShBDSLzeLsBGrqYNspe50Z3IVvolqzxGMvs5x7fXUwUeOFi1itUeOvEQfDW4LU1hgszdI58tkytJbwojli08ueY6whtSko8HVAO2qTGAMY5rvzdNOQYneRZmeeQW8E1XwE27T1lElpRk2s1dgUmlGDwcz214EQx0WbDm57BpwK2EH2srDCSZvY+iyxbVNdmkX5n+BR62Fvyw4cNJqCUwYszbSGQpN3irQGX2bZccg1HhArRTr5cRJvpDeYryzznXkqadybbNUOyeB16m6ewWCAAPCiZdzZ30d3F7HD12gPfuKIz444TF5nBhWu0DZtYjRL6TKDwTB553FbvddffdjLpp2fIlYO8+0FUpuy1F1mJDuGqlwnSN4gXb6L15wnnvjstguZnKSBW7tJ4AQoslidJRm8hpsfJkxBVYbohG3IO5AaErN57MZiSGyMo7z1gLiMyrHbDjldu3N/dzedtE1iEwBq4QqT2bOyZZpY5yQtbONRr6Fbn0GXL+7YTt8LazfU+dUsTUYl3Kx9SDfpMtOc4WL5Mhmdw5DSShtEpjelm5oUjYctTIPycdpzZMP/iVu8iJ8Zo5FWqa1mRphtP2KwPIIhwZqIbHsegDg3hdVur68y/w1sexk3UyQZ/wxGeb22YW77tmEcjKKnvhOF3XZhmHgxpaTr/b44jVAKQhMy35rHYplrzzPoD+Ox/WRklJvGmR5EmwjdWcRL2r0tXFe10zaJTal7Fcr5Sco8wll4E5WG2M4yTljFZMd6mTSHX0cpcDtzZFbew80N0Qk86skKWTdHYfkdaC3imxZpfoJk4BrJhsyZG7XT5qbrZagyvGt2HCEOw0q4RJT2+rzVaIWxIIsh4VHrEalJWegsMhgMrweBJV4Jhq6RtBOsAZumWO0Rk1ArXyJfSFHzb6Ae/BZ+boSEBFW6RJQ/iyqcxViL07mP15yH/Bh12+0d16a00zZZnUe37xJ35nGL57Gri0d8FeB7z76bi+gfbryCnvkamBRn6DJh6crWx0Qr6O4iJjNM4g9gMdSj3hh6N+kSOl2y6mDZjlKngBn/HLDz+KHB0M0MMjtyjU58jqZJ0UmVQW8EL5wnaC/gOAGL3SpdE5KkESvhErns9mVyoiq2vYwyIc7M/0DZiLh4sRdkj2IuGCIZrZCalLJJwemVobWHOQIPn8FskcVWY8cFWaK/pcQ0Vut3K24T2y7FxiwqrGHK54j9py+u8Oq3UNWbuFEVb/gldPkV7B53SlMm6dUba0n8QdKpS8x2HpCt3USlXW5ny5jhj5CalKu2TVYVKDhFYhPSShu98R5d3DHY3wmXesFsALX7m7b0NDpDMv4ZdNoldR/3a4y1xKbXL06tISWVUGPRV/oq2OxLX/oSX/rSlxgeHmZpaYmxsTEWFxdJ05Q/9If+0EkXT+zT7eaHTOXO4szdwObHUY4LPFuw2blgnIyxvLH8db73cIopToA2XdTsm2ASVP0heuo7d13ZthsbVEgyo3ilFDt8haR8adfnuJ1ZmO9lUHLjNtHgR7Y8RoUNsGkvWXZnGTczjO4sYLJDpG4Zv/4hRE3SykUSr/I4w4vtReBbUjS9wLPhYIRzpfO0kxZni2epxks8bD5E4TCcHWYqe27Ta+e9AsvdKpENqcbLpDZmNDiDQuEmdfj/s/dnTZJlaVou+Ky19rx1VrXZ3N18Do8hIyLnSiqLGuhzRIBTgEjXgRYBAekLBJFGSqQQbriDmxLgF3DDBVzB1Tndcug+DVVMXVBUZlVGDjF5+Ghu86Czbt3zWn2hFuZu7uYeERkRmRGZ+qRkpkWYqdp29T2s9X3v975H76JNybT3Y46XvkLh1FkPLiORlKZACPGM4v/ToISFb3lE+RTP8rCe06Ce8+kIVYXVyirTPGLBfzyhEzoVRifxBe45DaSScjZ98cSjXRuoN2+SHbxF4Ldx3c7pJmtmCXyIcRvk7mO76dnE6YjSCiiEQqCxTIbZ/WP6o03KnkF1ruJXv4IA5OGPIRth7f8JauUbpK1XMNLHke5pe7bq1E4XzcJkjHf+E3EypO61qC8swRMTW4W3hN25AXlMWbvIbrzNUXyEFJJr9edPRM355WOiRzwY3UcAl6tXzzRnX4Q93YXj2wC4+YjSbWPc6rnCZ2NmzXyx/yPAIOJ9WP4OnGMzXXGqDNIhlrRopz2cwSOGQYVDZREnY5z4mO7u/6DldpBuExZuzZ4ftVnjVFOe3LOf3Yxq6eD6y1j5fZAWjSfEXcYYqCxD/yHC8vD9FZZsl37aZ9GpYKU9Crv2jOX8p0Ek3dm9RJfIbDiz25/zmfO8Il9UjhF5j0BVwH62wCKzMeLoPdKsy2iyzTRwkWqFRVlB7P8AdAm2C2u/du77lxQ8nNzDFFNWurdpyjpitMPVtTfZTweEbgXv1HresBissBvtEFg+LafNOJlQOjU8a4wwOYocE+/Npg6ZuYD00x5tr0W4/DWs/m1cv0VteA83i8lqVz/WJO+cOZ8Hdv82jPcg87HDl8jcj3ZIKFWAChqoaYbx6zyY7rHqt7BGt1F2ncKfRYJ382O2xo8QCDZqG9SsBgtFxHi4ietUsaY9ssYSYDCmZDWboJ2QmutD0GbLDlnxV06ncWU2QnTfxaQTRNzFql6fNb0+R6JyPIt6t+pY4uO57M55FqsYIQ5+gkBTL4eM2zfRKJynhp/s6R4cvj17TR5Ttl6h4lQYpkOE1OxNt2nYIUvTmRuTyWJkEaOdZ/cK1uAuZryPKqeIzjWK5iUQFmllCTWNMEVC0LxOw6lhgJbTxk72EXlE4S+zVXTpxV1CO+RycAlv9ACKmLJx9bnxrLGOuDP8AG00C36Htaf2u0/+3FRPqKgq7hONo0BVCcWYSGYsBitzodkvOVInWNEOxvLJ/VVK5aP85qxRGbSeEFnO1tXCqOc2eU7fM++hBveRTo2idhljMgblmFhB2xRYRrESrNIbj6jZNWonMZrb0016SR+EoR20EEbRctpYxQB69+DwhwgK5MIAtf5ruNLHlja5zqk5dVIz5d7wLq3kiPakO4snbxdktWsInWI+jMxMJshiQlZExErhOW3s5zicf9qa2pwvH1VVZ6WyQlxMWfJWTuqACs/yiIsY3/LOjdhLzJSomFCxqnhWiNr/CYPRPdIipXL5t7C92b26atXwLZ9c57j+EsaqovQAM9pFWD7aebz/tooRopwgDn5CrmOODgc8bF0kRbLotHlpeoBjCszB24hWiixLxOp3Tvbbx8jhI4zXIK9expXe4+vFrs6FZr9EFGQorJ9bbHZghQi6ICCwZusRgSK0AkbZGFc55CYjzqfUrDpKKIrGRRhHCCOoelWuTDbRXouK3cFkO2BKRB7DcAvZvHa6yS+N5iC6j9j8jwTSph0dcXHlVfbSPqVdoWqFFP0/YXT7fwOvhais0bz2v/KpLOrnfKFITcykGFOxqjjZeFanAUzchafEZm78COve/xdjeRThCnL9uyBcFvwFjuMj6m4Dt/zp1gGnZgwmpwjXMOfs8UoK3h39mH7Sp+U3KIxBCoWv/JM+349mscwmJmxfY1AmTKTLunV2CGC2QiuwcGYOTo6P7D1EuHVk9zauzoibrwNwoXqRo/iQwA4JToYJDpIdDqaH8x7BLwEWNh2/QzfpUnfqhNkUuh9gOKmDrP36C4WEIh2gpruYwTYin2I7TbLg/OQ1IzTGGCSKgpK4vYEz2cf1V2fD1QaqxZDNnf+KEpLlpa+w7a9jSxv7xJV+L93hIN5jP9rjkr/CdV0QiICyce2ZYRjt1FFKINMRRXjpmdqvFjbaOnuvVyguVS/STbpUnfoZseXzenxz5vws+UKJzf7tv/23/JN/8k/463/9r/Obv/mb/Kt/9a+o1+v83u/9HhcvXvzoN5jzhWFaRBwmB3y9/W3U4P9NGa58JtsEJSTX8PgTNeF/LmKw5sWULy1S8BEpHx+LXtyll4+oOQ2cC99Fm/K5xe6nEVo/8XV+7s+UwQKOv0WR9UnDGs7e96HMkdZD1MJLmN692R+nSE4LJRrNUbbH7nQbV/os+ct0rDYLwqFRfYVMGG4P3qckZy/eZcVfJyomSCnOFNDb9iJBM+Tu5DZH8SFjOSawKlRVfWZ5LCXl5CH5eBMbQ9G+Se6vkumEh+NNLGFxpXb1GXtYqxgh8jGl2z536v15SBSXK9eI9RRf+p+pkG3OYwSSRWeFp2vIi84yYb2CJa1npndiHbE/uo8yBZ36NQJZPfn3E5LGNVYaV5CqcRo1IChR+z/A5DFCKqz1P0ehwplYrfsDpsMHTJXhsHGBBhar4QZZbZV48pDMqXA0PeJqOCFUFYzlYg0OZ3ny0y62vUVav0EgXL7itiiUg3zC1jrWEaMipdAJSbJLkE+Ax9esEZKsOhOLCgHTZIuCDE/4ZDojmOsP5pwwyoaUJ8WYcT762GKzD7VcAoMYP4KojwCstW9T2Oe4KukSMIzKPqNxj6iyyIVg45kme8deJGyE+MUUZ+cHRHpIvzfAXf0m+/k+V1WNNb9JpbqGdFuklQ1gVmzZTR7RS/o03SZrT8QyfEhqYnrpEaEX0rRbz9wDssZNVLiKVi5aeuisi10aood/QKB8gtplsoWvfkwrfsOw6AGCutU4t9Cra5eQ2RijPEp/Hs32syQ1MePhT8h2v09gB6xc/EtnHAgAdLCE5VbQ5ZDCb6KlJCkiemKKSPdxpYUxFkXeJXA6SGbCYlVM0Mon0gnjbEIgYJJNqHsVpLDwZYWGq3g02SSVXdbtGsJdoG0v0Gw0EaiZw2rNkJsMp/UKsvs+xbiLGB1jr1pEToU7ww84jPexpMWvr/4GjcoFvN0/xslyzPQullMj92bPDYHGSo5AWh85uThnzmdC+cSeQL94UEpTcJDtoo1mdfENnDKlTPdYLaasDB5wf/h9bGkTXvoN8FZIihiY3WeTMqFuSdreGp3aEKkLtLTJTMKD8X2CYsLy4CFCavKDHzOpXqTeeYlq7aXHh+q3UXaAKafEXoXURDjUEKbASg4xlk9hnxUDS5Mjy5jSqjzzTBBCvFDME+uIu6M7GGOouVWuVm585s6Zv8gYNMOiD0D7pFFoDLTcBVT1Mrb0sZ9u7hiNUgqNAFMgEFyzqkyF4a3pNpvjTZaCZRr1VdzhPiJoU54IDktTMCoGuMojkBWMclB5H9F/CJYLS2+Q+usIo1GLN1EGcm+ZtZPzYia2/yEYgxUcMg6qjPWANI/ZmILpPwBA6YJi8RsUpmBU9HGkS0XNjiHVKfrEISoqonPdVnOTcW/8AZvjh3jK4zvL3z11ZbCExa32LToMkeYLVb6c83PA7r6DmRwiENgrNrm3QLb4VSyTkAsfIxQGw9b0IcNsSMfvsOysPVdwlhIz3voP5NNjFv0lhG1xz3FIihqkfXrFhAVvkTeXvsqiWsOXIWmZEOkj4nI6exMjaNjtxw7FIpltYoXA2FWkskj0mMhYXK9fpzAlvgzpZof4ZUyYR6TFmFBVKXRMPz+mqirYjYuY4TaisoAZ3uZw70+x/DamfY2geo3cmg96zAGBYMFZYiQHTMsx90d3AcFG7RLagC8DJLPr4jg7ICtTml6L+8N7FLrEs1xu1l8mKyb00gGe7TGO92n5F8EIHOFxo/YSGoNCYdIpKSGqfg1TXT510bPSffqP/oDcFDTyhNytU1Li6YKKzigtn7y5jjPYRQRNSjtEWC7GzPbk+f73SbMh/iTEVTaWUNxqXCM15iPjrj5LDJpRMUAISU3V+TjutnM+O47zA/Yme3iWy+XKtZ/LgHPT7hDUXWydomR1NniO4FLlCtMyAmG4P7yPMQbfcZFCYJKClepF6vhYO39EI+2Rle9TbgQI20HaPnrhK5jaKqUM4ORdc5MyzMY0lMMoH+JoD6//ARfjMXawyNg6YHL0LtPJDk7cRQUraDRQMiz62MI+cU6e82WkNAV3h3fIdY6jbF6pXMb26ogiRtc3zvys1AmiewcT90AXSLcBWoOCZXeNRW+JhdBifLBLYocMTIavfPyPIcSy8hF29ADd28QIG6tIyBq3nvm5Ydnjbv8OANqUfK3zDRzpze7ROiE3MUkZEThtZOsN2miaRp+Jgi3IeDC+R1KkrFRWaFkddpprBCrHH9wnOHgfB3DcFllwgVDWCMMaBk03PyIvMwb54OQYNGmZnBGbPbnP5SNqn5lJmRQjAiucp6h8YRGsuOsseyuzHmQ+BCHBaISysJN9tPLPr+Mzizm2Bu9jHB/t1CnQ9PIjHGmjT2RqVVUnMykPR/fQxtD0m0TFhFE8QSiHq36dDzsNeRHTcGfCs5oMZj1X6WHhgDBESRevTCjKnCA+JIm6BPYCSlqUzVdOj2tU9EnyPksWTNKUeHAX5S/StDuoMkJmQ0q3dW7PtqqaVMOZq+Gg6AGGplVDHbyFyaYIobAufIdCPXvtf1StZ86cT8sXqlrT7/f57ne/C8CtW7d46623+O3f/m1+7/d+j9/93d/lH/7Df/hzPsI5H5eHk/sALLtLqNEjso2XP7P3vh5c5H+TKf2tf0/z8l/5zN53zs8OLT3M4puI+Ajjt3/qCcxJOeJosMNwNKXljbkQXP5Er8/9ZZx2jClSivr5rxU6J5522Y4e4FNiZTELqjlb1JtZERFjTgslmUnYih9ymBxyNDmk4TVwUKylW+jJEV7YJuvcRJsSKQQVJ8SWgqvKx976T+BUKDpfmf1uIUiKhG7cox/3WAyWUCfRI6UKiBZuUBZdenoJnfap6xJbuOynu5S6pKRknI9wncefryqnyL3vQZFjB03y5W+hP8GUoCXs50a9zfl8EcjTxs3TpMkh1u4fURYxWqcU7a+iTcmd4R200RzbAdeqS6elMmEMfBgTYgzoklhEWGgGvXfQZcJm9IiVtMfOeI/2wtexl77ORCr6ls1ESApToI2h17xAxUS41aVZ2oiaFYTs3rsw2sEWEr32TQq7iSqn+Ec/oTQFk+oSB8omj/ZYUQ42zy6iU50ySIccTPdp+S2q1uPF+ecRDTjny0XVrnIsjlFC4doOqYk/VjE691exFwpMmaKjfUhnzSJxEtP0NIXXxlq4Qa//IyZ+h2k6pu1G1Kynp/0EvqyglKCQJUfREZaSpJv/icuuT8UY/GSE6v1n5JUAqW+ipUduco7jLsYYunGXRW/pTERxScnt4bvcH93HlQ6Xa1cIq7UzU+oGeWaDnZUZtk4o0iGl72Km/ZkNuPxoF5pufsj2eBuAi9WL50b25t4Scr2DQWLmRfifKaUpmYwfMZweYEubheQQnhKb5XYDc+v/hop2iPSIWEiqlsvDyQF+pUVQxBxIRTx8h8vVq6x5l2b37OE20qsQLH2V0A6Y5jFL67+CLCXGX0BLj/50m4YpaT34D5iywFv5DsnKrwKC4+yA1CQM4gGFLkn9NleK4jSKClMghSLTKYUucJTDMB+z4q7h2HVMdjy7ucvHjQVndB/TvQNCYC+/eSpCmzPn86Js3UTZHjRbFKy88Ge3k03+7OBPAXhj4Q0uBzcJTUJU5EyzIQpBNzmkTI4Z5DkbjQ2iYoISiuaJeFK7TaykDzpHJH0mQZ24iHGAQT5EFRE6H5ObAicenMYXAmQqJLn+l4iHtxkKm160zzVVoTHcnMUxCIm1+s3TqGOpU6yD78+ccuprp67OkhKr+w4iPsa0bjx34rcwxeOo9yJn1oSdL8Y+DomZ0s2OOIyOEAiK6jorS19BpANMuEygGue+ThQRcrKDUBbF0hvY0x3EwU+gHNB2bfZ0ySQfk7W+hqq9BFJhjEAIeBQ9ZJgOkUJyo3ET2biBlQ8obI/MaOxkQNdyqIw38Q7fQcQjvCu/RVw/WW/r4vFiuywY5l3ePn4bS1psLH6DtZOCtbFma5ad+BH9pI9AcKVxlVCGVK0aLa9JlE9ZCVbPXbuXFAyzIVmZUZiCYTbAd59oHAmJwpqfab/kCAGcxHnPbOSLmRPH4A4i2sduXCarXJ4NaCQ9AI6mRyy4S1jnuMCUFHTTAxACbQqicsIwPmSnGAGghEIJRZZnLDaa1K0Wk2LMveE9DAbXtvEtj8AKCJ9odMaWh+lcpVpdwO59QBLtMdgecdi4TMNrn7r71UxOvP8/iJXParCIrq5zF81ovIlveVyvv4RVuwZGUzz6P9FCEMQHmO1jRLWHvfK1uXPBHAD24h2O4iNiHSEAT4aMswnL3trpzwyLPjuTHWDWYC9PBm9zXaCNRi5+haaOoHuH7OA97OAKuTvbAz6ZlyBMCbqkBERZUJLTy7pUo02ibERhNE79AkFlHQvDwtEPeTT4gFrtEjsX/2curf8m1sJXII8pwuXT4+llffK4S9Mrae//GZbl4k6PSZpXiNu3kFaTz0L49VGuWd386HQfvFHdoHGOg/SczwchBEfTQ0pTEuVTpuWE2gtEteclO/y0aFPSy4/RRtNx2tR6tzGTY0TYng3sCYXCoqrqjMvh6Vo4KiIOon2ko+mrEb/SeBOhc6ZHPyAvMmpOAP2HpF4TsfwaiAqmsn5aP7FxcJyQycJNsmiLsfKpHL+NLwNWhIddX6NfFARr38FCY1/4c0hcdpMtDqcz4fWV+tV5jf5LiqakMDmFSZEaMunCyq8g0OhnhvslxkjM4iuIdIhZfv1ML802Brnzp9A9ZFCOOGzdIENws/HSC2ukVjFG7n4PUY6wxtsU9esYfX5d1BM+oR0S5VMqTpWqVQcjyUxKpEeMK23czMWQU9v5b1RP1mVPMi0mJ8k9Jd3EplqpcJCMmAq47PjkjXV8YfCSAQQXTl83KUen9+bQ9ZGWh6s8albj8Sd0Zp+7Tt5+9bl/boNhc3KfKJ9iCcXNxi1sMY+l/SIihECc3OcLu4G98iYim0A2gL23kFJhrX6b3K4yKUa42ePX5t4C5spfQU22Mcpnk4JBtENqpmijcS2PC/4lSlMSFymZSdjr7aCEwpY2gapS6IIPL8fUW0Q0b0CRULRunenRyTJldXCfcbTHq9UlQq9FNZsNMQr1uA6fm5SH44fUdMpWb+b+beUxWXJIx6pg7X4PUyRYXp18+dvPjf3s510ejR/N/qG6xtKH163Rs4HJp24hdryL7N4Gv0XWeuUzTT6ZM+dDvlBn1dLSEltbW6yurnL16lXeffddfvu3f5tKpUKv1/t5H96cT8DDyX0c6dLJpgiTo8PVj37Rx+RK9QbW9DY/3PsDfmMuNvvSkrttcD/dxr0wBbYBV0pSnX1i8YmRFulTtsRPI4qIo3Sfg/gIXxg6a7+K0A4mWCD117CXFSKPycNlhIDtySO66RFldMiSVyMXipblo3vbgMFMu4QaQi/g/vAuda+Bb1VQg4eYLEVNtvF0DN7rQI2szGg7C1StKgvBwpmJjbHyiGuXsbMpoVul0foKGknNrjNIhighCZ+yKxZlCsVssRNN99kd38Z1aiw6yz83m/I5nx6nGHEc7SIEBMM7PLICqm4FbUpAkJcZCHMaP6CFhV58Daf7DgZDt+hxe9xFCFhuXEAONqk1rzGZHOIoC2VAWVUWLvwFknifJbtGVdUZ5j0eRoc4Xpt1z9BxlsiD1VkzID2J/jAaUcRgN1HTPVQc4VsV+jonrFzELTIKWWCfUzssTYEtXC6EGyipEEi0KdlLdojLWdMqlJ9vXNScLy5V1eBW4xX6RZdHwy2EEFytXftIhzMjJNmJq5jtd5CjLYxXJ3da5/68Bn5kJvRslzLepVm7gq+eP/lWqpBi5Q1SG8x0H6UTPJ1jxj2yyS755IjqaBurcUgWXpyJeO1ZTG7FCZ9piGlKMHDZlKjogEa4+pG19pVwjSMBrc4rhHmOqF9CfwyhGTC7X5xQPKfQNDuuubvlzwNfBujKCpXRLr4dkPmdc4M0ClVlGCzSn6RUpU1WpAgJPy6GLIWL9Kdd7PiAXemw6q4gJgcYDCRj3GzCTX+ZNFBYqkL2xPqg4dYJB2+jj9+h8NpMjn6EWvomvWLEzmSHqZ5gCRtHuEyLKWbhFcTwIcIOyb0lLCS3mi+zaT3Es/yZQ6aBvPMalr+HsYOz12I2nv2/MYg84hxd8pw5nymFVaNsvQadKuZ4DIYT57/xzDnyiZjDtExOv45Pvu7YS9RqdQq3QvfwzxC6w6bJaSmJL3xu1mZDWB/uWeL8mKNsgBKKlbRHqF5GCclU2kTNCzjJGAW0/AbNxa/xZAlnL96ml/Y4MjkV6eIYTUFxugaTEqzuj1HhKln1CqqYQHJyTU0OkM1bdIsB2WSTau99GlYT0f0AEa5hzhlGqagqK+Ey03zKYrA8n4z9mEz1hDuDOyR6SpRPaDod8jIn99fBf76gUQggOiT3Zw15ozNEmWCRUcnHrPkrjMN1VitruMKnmx9znBzRcJssOMskxeyc1EaT6xytAob1K/QG91BC4TmC3ckOG+NHjI/fpmY1EIc/QdRfxiAovA525wYiG1PULhFM73MzWEZIh570WV1+Y1ZsP1n7f3g9pHrK5vg+wkg2ape5GFx54SS1JwIu1i4yzSNqTn3WvJoz5ymMgbL1CtJ6cLqmUMUYBpszIWL3LjJYw5YOoR0Q5VNqTg11sl61sy5ivA1ugyRc4/7kDikxW1bJanWBSucV+rmmbjUpRU7NrTFNEwIBVjamoEVJicFgCUkobDbqL6P14/O6pOD+6APiImXRclgWiv2iT5IeEjQ3SMqUD03WxtEeRhuSMiKv+OTNG4x77wCQlTkajRY2CPCaN+lQ4CQ9pF0/2V9PYd4XncPje69vBUzzCCkkFefsflg90axUwma9eoFROqDltVFYYC8SBmukaUxVBYikB+45A0fBCk4zQuYjitoGx/khHwxvU9Ul614V8oy4eomg8RoL+YDR8bvYwsUtc8LB+zhakFYuY7zHx1OYgnH7Bl4yoFQWZZxgT3bIp/vslRGZibFbr8zc/z8Fx/kBu5NdfMvncuXqua5ZaZGefp3p7Jnvz/n8MMbQ9FrsR/u4yn1hvSUqxzwcz0wONmpXCOXHdLh/Dv38mO3JTMji6gQv6jKr3/eQOqZ8wiHmybWw73psjR7hY88GCaSHvXALMbyNCDuYwx8ziI84OB4SBFXk2m/SsR/vc5WAK8EltpRFV5ccTfd5vX4BlU5xbIGMJyxs/BY6G+NWL6NPhA1ZOTtPDYZC56eiAmlSZJFQ2tWP5Wg/5+eLLVzqfpX3B9uEKiTXAxzVObfOpqVDufw1THKM9loUduPM94XOoJiCMOTpENtoEsSsJ3Cy7pA6OzmfqxghZ4L90T1EvAvhClTXoLZGWb9y7vEGssqvLP0q0zKiZbfBSHIy7gxvo0XBTtblpruI2fsBlfAi8mRd9mQdcqoj7gxuM84nfH3payjh4Fseh2lKr7qOKrZxpMJUzvaRn+xXWdhcbVznibAiAFQ+Pt3niskBsv2sO9uHGDTpSd2zMOWsvzgXm30pyN1FhLeEs/2fZv9Cl4hyyr4ecRgdcGwCltSFU5fsQlUo6i/NknPGb3OcHhKVI0Jhkx9sMq1ssbD8LXrSIspzHOlSdxuAoe0uUH/CJX7BW2O4EGBJC1c+tV/N+kSTA5IypZ1l1C9+E8vfA6PJnhgOFkIgEUyly1Jjg3JyQFm7ROA2EUWGOdm/k0UIcsxzFvv5EwldcVmgF19DjncxfuvMILrUCcoUyO77mDyFfBcrXJ4P8c75XPhCic1+53d+h3/wD/4Bv//7v89f+At/gb/zd/4Oi4uL/Pf//t956aWXPvoN5nxh2Jw8YMlbxhrNFv+68uk2hU/iSJurpeZPix1+4zN71zlfRlpFQbV3m+o0Jlz/9c/F5Shz24jKKotSMq6vY9cuE6k602JKYDLwlk8bn+Lkfy7EA6a9ByzWL+Cu/yaO3UZUx5jxAaKyQKZ8kizDEjZ7oz3CRoXM9vHjIWK0iwk6sP8jZOMbNJ02cRmDqbDsnnUZaNkd9sIUEy4SeCsY6YOBht3Cbjg40sV5alFSOnVUcwM9PeDYqtDPppgsotaofSx75TlfTDK7wVrrJuRTBm6NvCwYxRNWKqtMs4iOv4AwjzdnmoLCFIh0togtDv4Uu3GdXBfEtQ1keIGWG+BNj6iODvH8NvrgxzSkTXXpzWcsijNjGPotpFPFIsEzAaZ9E9G9jXBr5N6sUGnsCkIIPAIuVWocHb5Nq1rH7rTJ3WfPP1/Omk/DdEjHayNRjHSfo/gIgB2zzc3ay3OHs19ibOEQ5zEGgzGGaRl9/DhNmMXydV4sfM5MymS6T+PgHWSZcNVf/8hCxFh4bFkel/wFmse3Cd0KZu3rOIfv4FZWKb0ljD0TA0skG5WrpDrGkd4zEcU2Dte9DuO972Epm9b4CN3IKYSe2XXzrNOfQND0lvCDy5RA/gmmljruIpnOkQhan1IUPuezwRhDToYlLCSKteab9L01fCvAcpef+7qkTCh0QWlKPCoUOqfpNhFFyWt5Qjk5pmq3yEyGV1+D/iOEX0VEO1ijfSyvSrH0TYxyTs+vBSMxpaYQDky7xJd+HSlmxW6DRiAIXQ+PCsvBCrmsQvv1M8fVsZepNusIwDmZtNXSI6s+6zJb1i8jswhhueTBZ7efmDPnkzBz/ttCOQH58jdPJ8nXgw0m9QnaaC6FjwvzjvAIrDZ5MXNFdjxN1WvgCP+ZNcsRBlFbR8c9ho0VXKF4qfEyBTl3dMFDrfEXX2Wt8w2QjdPXCQFRMaHUJR1vASkkbadNRdYwrRuI3geo+ICiTDHJFNvyKfwlrKBJEXexaqvkwPZkm8AYyjwisEJcb4nnKZoFkiV3bS5w+IQkZYI2msAKUFLS9lq0z2niP40xYGoXoHsHbJ/SaSHVgGxwF9toGl6H11ZuYcsaBTnbk21KUzLNY2rNOherF9mf7hNYwenk9UAIkoVXCbvvku5+j2b9GklljTBoIWRIWd84WVTMXFM/jLYHeE3VOIp6CGnT6HyN7Mnnj4H18CIH0z1SHPKipNAFg7RP6Nc+Upi45m7QWu7gCAdbfD6q4rkr8pefwq6dWVNo6aIsD1MkCK+CERYKyZXqdTKd4AqfWUvHIA9/jMkTYA9tK9IyY1pOUVYVastEqsmK4xAXEU23jSt9YrlHePgjanrE2FqlUr/OhXAR++CH1LTB1jZp7drj4zM5STFrXo60wbddMg152ERaNuvB2iw2UEDk1HDqlyEZols3cHBZq64xSPu03c6Z4ZOsfpOgdhUrHyCO3wU7JPfnTaI5M1aCNWAHV7l06i8jUc/sVauqzkZtg6zMaLltLBzaT7lX25WLONEABGh/8fxfJiwoM8qoj8h/Qt5oczw94hjwF19jI7yC9WF0p93Ebb3EotQ0KLG2/wSpbuPe/F9IKjdO39KXIfVwnZFdQ3ltxGgXQUYmDFmZUqiAJBux5D7eB3zS+/nMNesAbTRRHj3XNavjLZDpFCkUzfk++GfOsrtK02lhYZ9xcX+acT4iPxmKG2UDQu+Tic0SM6XQOaGqIpBnnFNT6SCqS5jxIaKygJbBiQNVgSOcZ9bC31qGwkqpmTYSizTYwLv8F2FwB7n8Ov1H/xnt1ti3PSr5kI49WztZxQi1/wMwBRc7L2GCVUI3pFQh9XREPjiC7BFB+ypp43We1NUsB6too3GUS+1EdKTKKdben2DyBNm4SPZEZNucLyZCwCgdk+cl9Wibae8hzdabZJ3Xz3UdKuwa2OcPW5cqhOY1xPQ2nbVvM7VCVu3wNMJS6gRr73uQRcjaGln7K1jJEXq4jcqniMkj8st/mewjBChV1aD6hBtzoTNynSORLAVLOKrGQvUCUqvZuuwJx/rMJKQmJbSrhHYVrSVguFa7yXK4TD/poStXsfwVcs4OylZUjcu1y6RlSsNpPSM0g1m/yw4amHiMrq2QPOHI/TQSxYXKRY6SA2pOHV/OYzR/3mhTEukJjnBw5YsTS4wx6PZLyN4HGK9J4XaYRjMNgsGQlDG+9WyPKSszijIjLmI2yOj371ETNsEH/zsvN18iWrjFXjbBEhYr/vozonSJomnPXIWfXodktkfhVrFSwzTo4BuNPsct3sLhcu0qk2JMWL+OIxQ54AqPEoNqXobJHqZxGf2CvkPL7ZCVKRpDx10gFy64Z9duVjFC7n0ftMZSJTmAsjDWzy6efM4vF18osdnf+3t/j+XlZXzf5ytf+Qr/6B/9I/7Nv/k3NBoNfv/3f//nfXhzPgEPJ/e4VLmCOr6P9jqgPtuC4Q2rzf/BgFG0Qy1c++gXzPmFxIqPaLkN/NTFJEMy9zNoQj7h/gSAdBCr3yKd9mk5Vaqqwb3RB8RFQmAHXKveOBUGGAMXwovkBz+iXblAhRqmhNxWZO3XkI3raOUhETScOpNihBISXwWo9k1MdR3jVtBFCdICJI5w2AiunnuoSlisn8QwONMtRO8uVJfYdEIO4i41t8al8MqZuB2DJG3cguZLjEe3MXmEJdS5U31zvjwE3jLj5W8iTEGpc0xRUHUrM8c6R55ZBKcm5t7wDpUyZlmPqcgqFbeJpRSWtFnx1vDkSTO0fgHRgLL7YygLKAtkfAgnYrOa3WS9WlDqEoTh7vDuqbtUxV1ErC2QmwKFQjCL3rNWv4XQBSo9ZsVfoeb7jJIBuM86YNrpESvH77Hi1siDS2jAFjaOtNCAp55t2s755aPtdYiyMUpa1J4SQn405sRt4/k/YQuXi06dg2xCxa0RxBNmQcWcuiU8jatc6lYTuyixl76K4wZMVQXz1X9AMe1jlENhN05FytKoFwp+q3aLenBlNhUlBXeGd8lMyY3qBWr9B5BP0Z1XyJ02qY65M7xNYUraXusTR0zbwmUjvDK/tr5AHOX77EV7eMrlSu06oawRhh/t6th0WozzEYHlUbUadMoMaSxaJqdV7BOpgGByjLvskNZuIiuXEALU1h8BIOIuXvfPKPP89PwyQiEISS/+eQplMWi9zIpwaDkdRt6APM6hUCzXlwnF8wv/3olA3jy97noCIWZW+WLtV4G5SGDOzwchDCI6wAAmm6LyMaVy0Ubji5A3G98693VyekTFSKZFyXJeED7HkcO3G2xXL+EFddTBj4h792it/xa+qnG1dp0Ff4HQCfFOhGYfrumMgZVgle3JFoEdcCG4dBollLsLiNUFxPGPMKNdYOboXAjFZqVDattU3CpLEhzLYZyXWCtfR3qL5N7i/Fr7jKlZDerugKRIuFm/SuUTuPJmlctIfxkjbQpp2I+6SCfEVYolu4YrAjQz4bqjHOIixpIWSli4wud6rXbakBECGnYdk39AmYzoBItUi5RefQNe/3vkeUbhtp/79+/GI9bci7NzMMvInqp/B7LC5cp1Ij3i3vAeUkiqz2mKPYlGsxndZ5SOaHpNLgSXPnPHbTvrIo/fmYl02q+ecSic8+VFS49i9ZvIbEzhNk+jZhTWU+tqcdLwTBjrIXvRLsMyouW3iIsEtKBqV1iIDmG8B01FGjYIcZDGQQgB0QGqcZMlXEw5+x0MNxH1q6dOkK7wWAqX6CVd2v4CE9dnk4wIw1edBoEMZ88SA0vhRfp2BV95KGvmdNOxl1hwls69BrWwyJwOYu3XXniPnosqf/nwZciVJ8Rb5yNoWO0XdoFydxF54bsIIyjPccQWAoQuMdHR7CRLJyyIC7S8FgioOx2U9B/XR5Ho1qs8JGLj4IeE00NCF+zoCM4cr2DBWWbBOYnVbLUp2q9AvIdKjxgYyfrJ2kRSwM6fYh/vo1s3yb3nD908iTGGhtfiIDo4cc0Kz/05V/hcDl+cfjHn80S8MPLvQ0K7gjy534f2JxOaReWYe6O7aKNZqayw5KzScjroSglAy14ka68gGwlaeeSm4P74HnERsxwszYRmT7DiXqDTqXJ8PD6995rqDbzaDaK8z8Src1RMEV6DK0+cr3J6hIq2EeM9VBmxsfGX0SiEALu4C8wGbD8UHc1iQ2diB08Ez1zzMhufCKpBRAeI5ivz+PEvOMbAgr9AN9pFjXfxwnXM5BBVH1M4z4+QfS4LN8nlKkrD0xVAVUSQRbN/iA6RrQKEwgiHorqBCFozEfsnPGk8GbLgdxhlQ9aDK7TsBazgIubDddnJANOHDmhCCBYrizjG5hrg7/wRJlzGatyiHr5Y4Fu3Wi98hmlhky1+E/SUu9Mdov47ZM5FKpwfOV63mjSqzfma6QvCbrLFcdzFEorrjZsf+SzIvWXE2vLp399ysMyWzqg6NWq6ce5r6naTwishFdQsG7+yjhP1sNwWJk2ppSle5aPXAM50EwaPEMECWeMmBoFSDVj9Dlk2wAqWUMZ6biJJqKpnhuQ/3JUaBGnjJUTzpY88L22cj6z1y2wEJ0MwhVeHzhW0FVBY84SgOZ8PXyixGcBf/at/9fTr3/md3+F3fud3fn4HM+enIiomHKdHfHPhO6jBf6QMP3sXgivVmzD+E97e/N/5zsv/j8/8/ed8OTBuE+JjEHL29adAo9mZbjLKxywHK7TtBQoyHozvkZUZa+EaDbtDZhKSE2v1pEgoTYEUj8UGjvAIO1+F/n2EV6FwGrNjRVI+YQO+Hmyw6C8jhSTRU4Z6zMMiol1fpYMFy5fRUwcMONEjRHSArq6R+88KciQl4vgDJBnmwf9JWF0kaL7EKB2RB+n5CzQj2KheISrG1HSGU8QU9rzo/mXFES4XT4oNpSnJTHoyyS0YlwP2pruEVoUVf53D9ACddzHSZ9q+RkVW6FsKyoSW38J9ynXDGMBrwWgXkBi3cfo9iWTFWKjRNkekWJZHYQypTqioKtvxFr24R92tsR5sIJGnm2ZbKsRoF5SLDp4tEgoBoncXk00hm2IFC2TBOtWy5OXJISUl1vKlj9wLzwvuv/hUZI2XGq+eOBd8RL7kE4zLPluTLTzL41Jw5bnTsxLJcu11Vi9myGRKWb/Ie8P3iMsJq5U1FuyV09dKnaDyMRW7zvX6NSpkuN0PqDgXsGpXSbVN7s2mjezsGHn4E7AD8oXXMSfC/PPO18KqYq98DZkPGQqI08EsqmG8hZnMCpFycB8W22QmpTCzYukkn7wwuuppDIb9ZJtRPp6JQc+Z+J7zs0UIQTc+whhDXCTERYRtfbxIVEd4XApWSLt/yiT6EYsr36DuXMYXUElzGukQU13iuBjiWyHeyTrFqq9jhtsoKdFpitHF6flV2A3spTeoZEOSoMWK1TxtKlk4uNLDAHEeU1U2qphQOA3ME6J2qRPsox8zTHbpVVcgWGXFW3tCXGA4yPYYpAMWvcXT6cE5c34eGCOgfgn6DxBejdgJuD++TVKmrIfrz5yfBs2w6OPZiqpV5VLgYLkNyu67FM3rZ6J4hNEsamjUL9J/dI9pPIB4ANNdqNYIVEhUDNiN9ki9jLrVYHvyCCEE68FFqqrBy43mufd4YyBv3sRyKqBccm+J3CR00yGdMkY8+gOs1i2utV5lZBICGaI/Yop4zk+HJSyuVK4Bgmk5ppcfUbFqOB8zrkUrn+P8gO1oi7iYsr78OmQj8s7rM5cZZs3Hq7VrROUYTwRY2MQ6Ynu8haMcNpwW/uEPcIuSSvsKZS1Gloa8uk4vGdA1PS7VLlN5wQCSrqwi4j5IC+0//74cyhq3Gi9jMDgfw6UsNynDk+jXQTpgNVjHRqDyEWp4D4oWQq6f6/LwcZH9u5g0gjTCCg7Iwos/9XvN+WJRqpDSP1848iEG0IuvI+MDRsWAoZGEqsqit8q18BYGTVBmTHsfoJNd3OPv49z4v1J4q0ivDqKE+kVKo9kvBpi8RwVBq/7GU5HDgmV3jVV/HWMMR+kh1XCVFWkRHv4Eh7vo9i1yfwVX+Cw/IVrQpmRUDJBSUZX1mcANEJjT/4Xn72szk7IzfYQxhrXwwscSbMyZ8yTC5NjddyAZoNo3yfzH52esI7ajLTzL5XJjHTHaI7YlpV3lq51vUBpNZlLe679DaAez4XMsRuWQR+NNgsoqq9MeZWUDUdsAwI13UP3b6Moaae3GqSgBQBsJ3hpL3iqL6Md7jeQIpnuQxcjubcT68scWX664a7Sc9ke6Zs354lNV9ZN1Bh97LfUh43JEblIc6THNInBgXAw5io8JrZC2c7Z+H+uYaT4F4DjpPiM2E09VJO1yDEVK4bbwrSYbza9z9fgt3ESjsgiihzNhdNCe1fnLhFHWp9f/EbX6TXwZklc2sOXJAEmwTqRHPBw9QAjB5eqVc4cUS7cxc3VKJpj6R9dJ53wxWLYvUFmqEqgG7nQEbgVtvXhN8yKedz8s7Rp20MYkQ5Jqm1ExpKUsXFshpUPaerG4RRiNlfXQlnd2L4tgzb/EeiBA5zjHb0HSx7RunA52DIou+/EW03KKr0Ja1gLLboVi8w94f3qM3wtoelV878Kzv/cT1vONUETAOI8QQDfuEtotMOcPscx7BV8MhBCMs1kEamFKMp3iqo9exz759xfKGi83XqPdrpwR/8Jsjbw5foA2JSthk5X0GCuKcFa/QcMozGQIykKf9rsMdtbHCGvmKPgEMj9icv//yXi8TbDwGpVwmdJuIBCsBBuUgT53KP2TnMunZhE6JionhFblp1rXl24L5VUhizGVdbKPKdCfM+en5Qu1uv5bf+tvnW6oz+Nf/+t//TM8mjk/LVuTTQCW3BXU8D756p/7zH9HEK5w4XjKj/pv8Z3P/N3nfFnIg1VYWKIcTileEJsWlWMmxZiaXT+1EH4SqWMYvIcVH6CCJfaiXZqNFlExwRRT2qMtyvEm1tpvgQxYCpfoJl06fuc0wgzAygfI43eQWqKDaxTGhcPjs3PZ1Ro6rCBOJrYGRZeHo4fEJqKiU9L+HlOvQWv5Ks74ASLep+h9gIXCPv4J8upfInXP2hobJHh1xPFPIEuw8oQgHWDVNl4Y9WbjsJhN4eAdEGAvvU7uzyOqvmwYNMO8T6azWfFMOHhiVhgRQrA92ZrFhOQx9SKmdfQ2nWiLNBnTXPtVJs4C20fvg++zV2Q0my0snJkQZnAf3DpR9SJm9Q08FVI+ca0JwN77Y8TRO7SkIb/0GwzcJnW7QU5ON+6ijaaX9Fk6Kap/SO60UBf+PDRDikH6zATVTORWg2QIQp5uuOVkG396hJweYeyQ6dJ3z/1cBBpncBuiQ0zzClnw7MZ1zpeH3GRkOsWXwRmB74c8HT35UQgB+9N9sjInK3PG7ojGiavAuSgfs/iraHIOsh7j8T12ol2mZUwSZmwEV5Emx9r/PqQTrKBBo3YJa/dHSMsHr0oeXDhznsvBA0yeoJJjfD0FBLlw0e1bFCdxCKe/Phqjjm7DeI9aa5VQl6xmR3TSHipYIMMDZ3ZthqpKy2sS5RNWw7VzRQiJmTLMBlTskFA+doOblhMOpocAbOktXmk0nus6NedngzGGtr9w6mzmf8LiYzG8S96/SxZnCMtj0VnCjvbQqoYON3g3GTEZ/hDHcnnVqWIJTdG6hq5dRkQP0Hf+D2y7hq7/2ul75t4SluUT9O9irEPyxnWMsFn0FgiH97DjHm3lowbvYYoYp7JAuvAmvbyPNgWLWUwx3ac32UYWMUfCpe12Tp8RiYnZm+wBsF1uU280Th2b5sz5eZDWriGrFzDYjMs+0YdNp+wYV7nY0sU+2RN08yO2x9sAXF9+hU46oehtgRmjpKJsfeX0fe3BezB4ROBY+FLSc3xy4eG6bUpAxNvozT9gwQlR0iFLYyx3gUEJ/UrGspkJgsXJ/kLqAv/wv2Omx5QrXyfz1hBlDskAy66g7Rotv4W99Ud4BuSki1cZoU6GWQyaft5Fm5Km00Yxdz7+rDAGUjPlzvAOAJ7tcincwBXByefeQ5uCptOZOSY9QUnJfrQHehbJOQ7qdKqX4Amhoze5i9z7HnWnSRa8Qqltjsod4riPVgqy7yEO3kFWWpSWB+vfRZc5Bzoii2b3237ao+I/f9I591eQ622kyZGjTRwhKWpX0Oc44NjCxY73EEkPEy6RO88Xp9nCpe7WGaUjFt0awcEPEGWCpWPo34eehbP6WySV892+Pw7GrcG0NxtSs+ZROV9GZDSB8ej8b57cA19EYVWhWkXkB4jJLo70qKoatnBwkl2cwR1kfoTe+R6ZLpGWS/7y/x2Wvw0Nl2yYk+kpe+mYYOFVUqPxmzef2YGoMsI6eBuDpt2+ydCuU0l6NKNDVBajyohi4385bSSpYozV/4CBnnBgV4iBy7XL1K0WqpygDn+E0AXlwlde6HTST4/Zm+6Q6RzHsln3Ppmz8ZxfDpxkD7v3DgZB3nmD3HnsJGOlXcz4AADR/QBxYf10H3kQ7xHlEUkRk+gckR3Rk3UORo+4UL1I6FS417uDFJJpNmVQdKmoGnExpeY0+GG0T+PGX8LWPpy4i6m7/y+IukgnwHqlSe4+G90pEAgUMppgD++j0kMKM4bhFFH3Eft7iEr1metf6gT7+G1MmaI7r5zsrT+ea9acLwcvqnU/j9TE7E12OYoPCayAq7UrCAF70R55mTMoB7Tc1pmBO1/6BHZAXMS0vcfXizAau/c21vAudFu41joyH2Lt/jeM1yJf/DpJ/SXc5JhouE1RlLSiPkWUIYxBLNxEN99gWhxzXE6YmhI53aQRJxjLO91fW/kAej+mIQxdu8YwH+K7zz7vtHTJFr+FIH9h9NqcLxZCCKqqiVj8DhRjChWcu67+tGhhc9y+xrQ4ppslFJNHONNDrExTAjIdwBNuR8Jo7MlDKBLK2iXU6CEMHqGUhVj91jPOSGIyxhptIfffQiZd6D1ArP5fILqPH9+nQ0mt0sHTUK+ssmVKHGExSAfYlSrdYsKFEzFOYqYYo6kVKeL4PYQTkrde+difiyd9wg+vWb+NyOVcfPkFxxjDarjObrRFaFfOuH49d/1/svbXaOIywpEOfp7C/n2cRJKFF2b9UmCUD4nymbPfUjlFD3aIiwRf2aQX/iKqMcZI+1Rk7Ew20UdvE5UT9MpXcYKrKKEAgzz6M/Te93C8BtNoD0vqJyom4lyhmZ31EMfvYUlNKSxMuEpWufTcz8PKBzB+wGEx5sCuIoXipfrLJ0J5gzO+j5geo2sXX9jHLVWAXv4VBMX8uTDnZ8IXqmr/rW89jqD4F//iX/A3/sbfoNFo/PwOaM5PxWb0AEvYdMocWUTo8Fknpk+P4Lq2+SM9Jtc5tpwXwn9p8RuUkXqu1W9u0lOL7K465qX6K8+IEqzRQ4rhNiLapiYtstosetJXAY2kTzbaouY2kcNNaL7Msrt2Zgr1Q+TwLiRDilEPrfsUo2cLGdbNm0jfwho9QEgb7Z0sZKSDO9qmSIdI6RLt/4CjvffIyan17oIx1Pxl6L6HXG6eWWTPCkVfQSnAqVGzAoLmLUpvmZICgf18t590yCzHCkQ2grnY7AuHnR0jon2M1z53ETkuhzwcPwQgLqes+utYnMR9YAisgLTMcJSDs/9j2Po+6uAtvNWv4t/+Y8pOFWc6IOtAUFtAYiGEQB69g8mmFNEeB0WPI+HQ8Tus+xWMMAgjQYDIp5gix5aKNatCs3qN0hRY2NScGoN0QMWpYItnN4ZaWGA5QEphMg7TAwSw4K5gCYu8/hKW38Eo71R8I+0AMXiEMRriIVY+pDgnOlHlQ0x/9rlwfBt5YWX2++Z86chNxgfD98l1TstrcfETxkKehzGz+IUonyKFxPsYcd9GSAwuoR3Ooi+FoGJXSMsUIUAW8WNr+niM5XZh2seYAqqNmTrzw2gFDHg1RHSEGT0Ak2B6W6iVr6FHd9HtN888q+TkkOLt/wbGYG8/4uXr30C99x8hThAXrlC8/r+yhSLIj2naHS4GV1BlhBptgtUnr2xgTkR6mpKHo/skZYoUkpcat06dRyxpYQlFYUp8y0M8M6s75+fBgr1Mvd5ECMMwHxDnES2vQyAqFGQoYT0RWWPgw3s04NsV7HiMkyZUdTZzd9n8PkZ1yKwamd+inE7wA4dicIBqLSJ1TLz6dQ6O38GyLKqyJHjK8Uj172AmM2Gi7VTIwotUi4JGWoCsIY/eRduzQriJB4zzHo/GjwCw7ICOsHEtl8xr4CrnTJy3Eha2tMh1gadcxCcUk86Z83nwYYHOVwG2tKmVU5zhXbrRIRO3yfX6TSwc8jI/fc0ERdOqwonbpHhi/S4EEPcQykYc/AQRdmjLCvrCd0mdBYQAa/gIVWY4g0NsVUEPYmyxC2oJ1fSIp33suMS6fh3CCu74A8zD/wqAnQ7h6l/E9B8AIIsUtfod1v1L2J0hcriDkYrScjBmFindf+I6zYOCFW/9zGcwLvv00wF1p0F97nz5iSlNiTGG1CRsDx+S5DHX6zdJyoRH49nAXh7krDw12S8ReLbLME1Z9la4Xr15ZuBJmhT56L/OXIijCapdkI6q2LWcPNknDHyIh1BoRJFimQmMd8hqG4RaIsUBxhiqz4mi6uVHRPmEltchlFWswX0YzI7XkhZZ7dozr7HKCeLgx2A0YrKHXPu15zaJJJJL4RWKICeMD2HawwiJSnYpkyFgIdMefAqxWV6/ieU1McqlsOfn7peS8Yji9u1zv2XdvAkfITb7kI69NBOxC4XCwsqHqKO30bt/imUVGDRlY41B3ON48oDFymXqKkSIHFs4hHZAlE9xvCYlhkF+wCgfsegtEso6arKNmfYAcJ09rrVewbIPsB/+ERQpwmshihhz4tigRg8wk0PydJ9q/QKx2yTXxex70T4kIwwgJ1vQev65a6Q+GRgxjIMxwp87dvyiYSeHiPgQ4y+Qe0sf/YKnUOUUdfAWZu8HICXKSIr133gc/WcFCGVBWVD69VmKw8ka3LU8SIeEpkQMt5gWCXFvH5Y9UhIGkz6DtMs4nXC5ucHD0UMkgsXKAheDDS6Gl7mgfEz3HgCymCKEmu0zy5wX+A7Mjn1ySPnWv6c0GrtdRfs3yQ8kOnv/3OvfinZncZ+AGj6g6Lz5iT+vOb94lKZEIFnx17CVTaCqGAMVp0ISJ1hC4T5VF7KEw7XqDQpT4DxR01T5EDF6hOm+S29QklYv0RAKs/MDsFyU14TGTfb1hIPeB+SDY16/+lt4u7ugNZQtErsBqzdIrJJIKFZHO5h0dv+3nSp5uI46/BFefEB9/JDq4qu4lef32D6sV8358mGEembg9CNfg6EgxzL2M+Yt43JIP+1Rs2s07DZROeb+6CHjYohjSi7rErcYI3Ax2Bj1+NzWlFjxFhzP1lxWmWDyePbNskDk4zPCtNkvHFHudVEHd9CjQ0TnKjL/b+jpAJIf4i1cozLep7L8DdSoR72u6HZexXKrpMEqTbeFMTAqejwYPUQJxUvxEUGaY9Ixlt8hCVc/1pCxEhZXqzcoKViptel2J5/oc53z86FuNanXZ+vciR7RS7pU7SrtSX7u+v/DZ/9uvMVxfIxrubwW98DWMIqxlEfmLZKbDE85p4kftl2j7q2iKbCCNTLkMz0lkQwYFUN6SY/K6CFqeoRf2aB0GsjJEanloZMR9rXX4RxTk6eRg3tQxHD4FipcpIiHWF7z3DhLIUAevU2R9tDTbZpLb9JTHiXl6b6F4zsYNKQD5IWFF/a6jFCYeT11zs+IL1TX9e///b9/+vW//Jf/kr/9t/82Fy7MnUi+bDyKHrLoLWEPHwKzuIXPgyvuEn8o+9zp/5iX21/7XH7HnC8/5uQ/wMlU3rMVNyEUFjar4TpFuAbhBiBwhMdK7TJlMsHBAev5m7ZB0SXNB5j4PrLIyKVFo1bFHxXP/Kw1vAuDLQywsHCDqd9Gm5KlToilb+NKj64pmZYpe5Ntbi69hsgTCn8ZyhwtNLGOiMvpaQSLlg5x+6tYlUsYaWPsBgfJFkfxMVWnwqXwyrmLcl1ZR0XHIOXnEnk756djNlsEli4RBz+EIkeIHawLVQp1tpCmjQagNAV78S7jbMJCsMCSs4oxsB5eou428ZRH5WCTxGlgebVZXKa/iBjFrDcuMG6ENII1JBIwYPmQTclNQXYyDTLM+mhKRumYtXCNpt2hWHoTJRTGCkndNvfGd5jmU5bDZS4GGywHKY5wP3JTeJwecXjiqKSExaK7gpEW+VM2v2l4EW/921AkFMJCq/Mrk0a6YNmzz84NT4U2c758pDoh17Pm/TgfgzCfidvWirdOza5jC/u5U86aAhBnzt9Q1nij9XXWq4dkWcZCsIQxUFoVZP0CYrIPtTVyu4a19DoUUyata/TzLlXVJDcpDycPgJK1xQ20GWFFBzQpifWYw0wwHN3mSvXaqUjTCBfh1zHTAdJvQGIQWoExlG6Vh8WUXpEjkj5BM8QVPtbgDmY0cyuxlUsWPBYN6BPhgzGPn5EArvC51rhBUiZUVW3epPqCIIRgkHU5Sg/ZGW+z4C8xzics+G32ogM8y2OjcplRMeA4PQYNa+E6VdXAxaG+8BLJdIpymphkH4TACBtVzIrtxxzSrtdQ/dk9GClJdIz260STPXJpEbhnCyHmdE0kTouTRrkYNbvv6mARnMpMUNm4TPGE6H1i+XTW/hwLZcTE9llQwRknHxuHa7UbxDomtCqfKB53zpzPG1f43KpfQ239J7aG9+hnA6LlNxiGS7StRTruApnOEAhaboccC2tJIIwmCx6vtY0B07yK7N9BuFUKu46RLoVVQVMgjUXhVam6VQInwCk9imgTd/Uanr/EwWiP7XTCanWdD1vORnmz5q3J0G4FfTJAgDEI28OYmbBHN1/DBEvs5j0OJ1ssBSlL7trpmhI48zVAQcbD0SalKRmkA241wnMHCeY8H18GrFVXuTN6n1QnbE4eshgunfkcn/7cASI9IStyXMtmrbJ+Rmg2Q4Jbw4htjOPN4lCNoSYrHFeqpEiKcAnTWEJVArISTO8utlSE1SvcaryMRp+7For15FSAOM7H3Gq8ipDq8cpBni0pGjTaaCSGRI/BGALafJSSQCJxhIuxqwipQJfo1g1wm1AJKb1PF6dshHxmTzHnl5czjjhCYIRCCoMcHWIWX0MJg1j6KlPgMNvl+HAXkTms+Ze4Ur1OahK6yQF3J7e5PXgXKSxqdp1fW/oNsENOJ0zsymyP4DSwVr4KeUJpB2euB6Fm8eN1t0npNeh4HZrOzG3ZOJXTezjOs8NVT1JRNS7XL4MBZy42+IVD6gRx8CPQBWK0i1z/LvpjREw9iUHM7tlCzU5RJ0CbkkHRxxI2FVXDXv02k3SfzXwKo/e4XL2OI1yW3FVCK8Qx4Ccx+XSLRClGZUqYTRhkA+I8puHXsXEZFEf0kz5KSS5Vr+BKDy+N+PDaMHZIuf4dVP8epn6BzFkAoCA/cTM7u/9GyNl/dYkpLfLERmfP1lpP/6x28MS18/GEqHN+8fFlwGpllXE2ZtFfPK0prfoXaDhNHOmcG/8tUdhCoilP3bZLy2NgpuTZEanjYNIBbriEYwlwPUSwDAaOhSJaeAXhDrlvqryy/DpGa478gK3hPYLsKgvtm7SR1IyCdIfZ/tpmNt0rqBQZQRZjSo0YbJMufHKx6ZxfLEoKNif3SXRC2+uw7J64VBtDbjIeju9Tak0/6eM3Zy7KBkNghSxEO7jTAba3gKoukocXyE8SdHIy7o/uUkl7NIveLP1BSEzjCvL4XXCqFO7CmWPJTMpUjnGVotl+DeN30YVECQuTa+rBGpnXxKnV0FphKOkEF7AtD1W/gUDiMnuexUWMwVCaksxyZ2IzAYd6zM7gbTp+hyVn9YXJaDC7ZpVQH/lzc754aEo2Rw/IdUE/6ROqBSwh0J6F1AbSx89+IQSjbAhAURZkuoST2mFOxgeTt8l1Sc2qcaNxA60NgQoRVh2rSCmC8/ugunYBMbmPZ63A8BGF9NHRENa+DdXLtNcVuWNTLH7n47lsOtVZao/lYZQLUqHFC4xzlGKQdpmWMYic9cq108hoI220FHTjA1LLxS66NO35M2HOF4MvlNhszi8GjyYPWPSXUYN7aLuGcWqfS4tooXqF2vC/887eH87FZnOeiyM8NqobjPMxDbd5bgxTVruMrWwsBCZcZ5JDePLM1+Fl7CUPMOT+WeHkh7ULIeBguk/utqBxiVozZO/ogIkbcSULUUmBdBSokxc9cUUoYdN2WxykezwUUGtfYTlYIZIjguYGG9UljqprNKVPVmTsmpzu4F2kEhSFJrRDrtdeOjEnk+Qni/6SkuNkFmE4TEekfowvny2yFHaDcv3Pw1PuNSUFmU5wpf+J4+nmfDqicszm5AEYuFa9RJUTy2chZgXCp6hbLdYqOaN8QFzEFGXBcXzMkjM7XxXWaTygqb+C2y+wbrxBmUJRBJSW4l6xRT6usSPGrARrNJ02SfNVquERtu0hijF2HtH0GhxFXQyG/ekerUaHrHoNy2lipM1QQpzskuqEKD1i2V5AiieiaoSZOSWdI2CR8nHgrJLnn3N2eoRIB7OYwWzEjo44Gt1nPVyjaZ/d8JYqgJVvIfMxhds697Ob8+UgUCFNr8E4m7AcrHxmsY4CQUU9Py5qXA7YHG9iSYvL1St4wkWUKUa5eAY20hyUR6b8WdncSLLmK8jmLTRy9oBYkkyLLu+XfY6OvseN5i1c4RHnMQJ4p5jSaVzFcULsCwvcT4c8KKbUs2OWyiUa1iyqQWtJ0XkNrRJU5mEGBf7V30amRxQX3iAysw23ELPSPHDmnH/ya4niUu0y/bRPxao801z2RIA3j5j6YiEMR/ExBkNSJmQ6peKEDNMR2mjiPGY73mRnsk0/7bNUWaaMcm7VXgchcJwKSaIonQ5mdQPhr1PuHVGaKtVeTr6yxN3sgJW1SyzXFpk2L3J/dJ+xtLi6/i0q/jKZczZmtmjcwFEWsohnbSEB2goQq99CZGOmjo9RPm7rVTSSuilZreQUuqDjLlIIF+wazzvTXOnjynnUzZwvJhYO9kmsziAfUXVmUVFYMxHDpeAKAIUp2E13QT52bX2S3F+lCJawFl9HRPvkTsD70Ta5KVitrPCw0FyqX8AArmkh8jaiCMgoyMnQuqSb9Vg+WUMl4WW48T8RTbaJGtdoOVWClTehSMj9x0IbIxQTu8L+dBcpJIfJAUJKGk6TlcoKpS5ZeMo1RRiJFJLSlEgh5sX7nwKBpGMvk1SmjLMxlrAodcmi26aoFJS6pHNOjNgoG5KdOOZNsyk176y7kRY20cVfJw5rZIUgTj2KYoxuOMTdCB+XHUIuL7+BZY/QvXtkpcYVs/PmRUVyKRRSSLTRs/gQI8iqG9jSAgR5+MRwqDDsxtv04h6ObRHUVrCSEa3OVQw5whTPrDmkTjDCPh0KKewG1tq3EWXK1GliV/ZBjSAHYTLMXOD4S4VGk+optnSfkVh+VhRWDdF5BeXXKUabHBYRBYYdx2Mn2qRe1FipLUG0h8wmWMFFcstmkIzoFV3uD+9RdxtUT9yOlb+GveIChsKb7U+1dMgX3kQmXbTXQcvHYoasegXbCrCkoukv03xizZ57y7PrwZTkTuu0/vQkAoMoEyoy5EJ4iaSIabhNjtKDmQunapIS002O8Cyftr0A833xlw8hQArQJ18Lce758CK08ikWv4oVtslwMI0b7Cd7HExn0ZlX6leo202O0h0wmrgoiIoxju0ikdTU7NlTLH8Dma5D0ic8cUb1lEvLbxNaFZYqi2xPN3EtC1s6CCPwREDuBdgrbyCKlNKrI6fHmOVvkJ7UWQ+yHXYm28TllI7TYb26QShnjpuldhCLX0HmY0x9EX2UnfmzlRT0sy62tKhZTXJvGXv1G6Dzc+M55/xyIpAsOissOmcFBhL5wrpQQcaD8X2SMjmtPcbCsNO8hPIDhukRpdVAVy/i2R4jwPFrrAvJpcoVbk+6FInFsmmQqxhpK0Z6jNaaaRphzMzVp2xWsN06SEXqLJLoCLPwMoFto7w6hbbPiJVzkzLI+3jKo6oaH/GnNydaz6fv/4ZufkxSTGm5HfyP4dIz5+dPUsZE5YTtyTaPJg/57sqfp20q7KU7DJI+w6xPaFWRwkIYQWlK6n4VB4cL0sUud8FA6S+eSVCJi4i4iMmsALt+kYa3TBquMdUu4cVleKqeb4TmweguxAfU8kfUqusIQgwuSRZihQHy0ndRjWUS28VM97HtGsaqUVXeM3X6uttkkA0wxqAa1zG1CamER5M9DIbD6SEdd+GcwZtnSU3M/cEhaaZp20vzAcYvEUooCgqkEEgEw7pgO9rEsT0uh0tY0WxfbIxhJVhlN9ohsEOs2hWQA7RneDftcmd4B1vaXKpeZtlfw1ezPe+TA0g5GYXO8GRwWkvPnTbm4m8SJwfU93+EbQQ70y2yaJWVxVewGhsckyH0lLYKT1/3PLL6dSyvjli4hS5ytNc4MzBghD5NpjAG0vZLROUYx77GVNVoPOEOXqqQfPk1xn2bxK2RRPvUG53T3q2V95Hx8Swd6aka7pw5nzdfKLHZ7u7umX8+ODhAqccN59XVn84h6+/+3b9Lq9Xin/7Tf/qpjm/OR5OVGfvxHq8230ANv4eufH5OSaayytWDCW+P3uN3PrffMucXgbrVom49/wFrhE1WuQwYdocpu/0pVxartAJ7JuAKzkZmajR7yTZxMWUlWCWUNWpOjYPikNxtk2Yx++M9TFrQd22WsLCi9zHpBGs1JF98DaVckBZxsMS94bvcGd9GG83LjVfxlcNGPOZwdIghwwlXKcJF9oqEo+khWTlFa00gqyR5j3vj9/CskFXvwuniWSFpOHW6SY/QDnDks9NZqowwQp0pdsKsUPOhO1XNrXI5vD5flP8M2U42uTe6Q8Wp0PJaBEtvIuNDjNekVM9u/AWCBWeZptPi3uguJQltbyZQEaZAlVNKVcEISWlciqROmnz4asNoCTa7W2RuFcdq4qmAnVEPL9tgub7MgmsTCoOlFKFVpSf7FLqk4TUxxiBNQeG2MQg8Eg7jAxr5BLO7jWgeYC19i6nl8Ch6wCAf4CmPS+HlZ4ohHXsRVVUIBA27/cyf0yrGiL0fgNFg+wyXX2N/NALgMD6k5Sw8U2wtrSqldX4k0JwvDxLFRngVHT7egH0aPm5hvpt06WaHjNIRriW4GU1h2oPqCiBguMW4HNJtXCQPlrgQbCBRM6EZMCoH9MoJmTQM4xF5kXE43eOlxiunjduOu8qf7PwYZM6aM6bmNkiSIYGd46vHMpzS0uxwwGg8JfSaVOsV7sZDms4iS7rO5VqdUTYktCqnE09F8waW7YNyn5nYCmWN0H9+QXXOFwwjaHoNenGfW61buMojLmKG+YBAhTjSwxiDKz0mxRg7ViRWwsjvY4UXoOqDPSYPL6Klw1EU0xNHNGyBbUl+MniX/vSYfthBLb7EMJ8yjgsmkYXotAndtWd8Ya3kCHn/P4DRpM0L7DU3GMiZM03NrbI/fIAQgiu1q1RUDSkky3bnxOJ9vqaY8+VGC4ty6U1a1TaFzjjEITxnjdbNDk+buJawWHCfEHwZw0G2Szfu0g6alI5HLz8myiM8GbA52mM0nNIfv43xHOp5SjTJmIRN9iYePTVlMajSsloYPXPDElLwvvKIw3XIE1Te437WQyC5KPQZrxtXeviWR6JTjuNDytIQuROuVK6f+4xUwuJK7QrjfEzVrmLxgmncOc8lMyn9ZIAjXBaCRUJVQQp1OiRyHlW7Rld0AfBsl/uTD1DSYi147HLWx/DIaaPTLsPBbRZVk/u9TcgLFJL1+tc41AMS26ISrDKKFDW1TMOUKD2llMG5LsCu8LlSv0JcxNSs+mxo5HTvPEOgyXXEnegBO5MdVoIVjpMunvRQwSKpyRj23589E+pXqMiZQ5Mzugf9e+BUKJa+eronLaza40qlKSE6hFGMU6SkjZc+i7+GOV8KDNvTh/SSPp7lckN9PvGnQsyaTrm3TOZVyUebJF6LbtbFQnF/eI/1oI579B6Wt4QaH+GufgeMz+Zxn5dar4HRXKhcwpUeCEHuPR6CGpcDtiaPcJXLxdplbGyO8wMm2ZiOv0hF1sjCdaQpEMZgnhLyfhirFeuI3ekOjrRZDS6cOMIa7P47MNpFBC06nTcwtsXW9AHdZBblea0h2Y12mZ5EYLl1l4p6sUvanC8eWriYpTcR8THG69AtJxxHD6i7DRadmQDg45C7bTaTCrv9mGu+JDPp4+/pHCvpsnj4Dv2kT2XpdQLr2bWNlh6Ov8GyXSPTOTW7zubkIRW7xrgY8Ee791FImn6b3ekWNbtGxaqhhKJ0GghHYx39BDPtYRDYay5j2+XHvbcYZkNs4VCxawyzAaH3uJaTRwpo4KbPPqv24x2O4mMALtcEdatF4TQRRmPEp68fzPnlJiomRHkEPK492jigQrbFgKB1hZqskyqP75UzIWR9cpeozGm4Tb7hvEqRPcBWMTs776P9gsrly6RuHWP7p3UfrWN6x2+hswhr8SU+KGfDHdfbr1IP+lAmpyJ/IeDR5CHjbIJAcKNx49wBc5jV+B9FD5nmEWvh+pl6a1RO2DpxsJ0UE16qvTJ3t/8c+aQi4efhSZ/CFCRFTM2pMUgHrOgFutNjClNSdxo0/RZNq01mUh6MHgDQ9Jqk1Q2Osj6l1DxKH9GSCZf9mcOYb4Wz/WGZQuMasb3Mg+OIcTLi5nKNwD57/53qCZvj+6xHe+S9u2SDY+zaK2Sxy0ymGWBkm9KyuD/dJilSLg7v0SoV1NbImq/w5PPLEwE3ai+f/BtB7lUxFHhWn7iIqdgh6mQPKjAIUzzXIWo32sa4OaNxjFVzTofw53yxkSjWqmvcH9/DUTbGwFHWpSgyiiJjXG2eDmZISlwkDa9OqCoYqwadNfqH20zG71GzBJHWVJzzHdkzk3JneJtc5ywEC6x5F4ETh7/hQ8Z5xoFYY9VJKWqr9LXGLWMm5ZRRNgb6OHXnVIz/PIxQ5N4K+TnfO8z2OJweUndqrAcbs/6r1SCpX6HMhiz17+AM95DtW2SVSwAIt8PYXyAtM1pu9SShCKTOUPs/wBQZQj2cueCe0w+eM+fz4gslNvvN3/zN0wlZYwx/82/+zdM8XSEE77333id+z3/37/4d/+W//Bf+2l/7a5/14c45h93pFhrNgreEGtylWHj98/tlQnHFOLxlYobZgLrT+Px+15xfAmZCs+3eFID7h2M4EZwByGgC45mwZaxiuqP7AOzYXW4tvMGyv0bdaWILm+PeHYy1gIoLpC1QIsZEfaQtUUffB89Q1K9R2A20yRgXY6I8Ii0SpnpCrCPGSQ/HcjiOjsjyAf3pHuuVdY5igacC2kGL+mQPhg/I7WP2Kuu0nNYTm0vBerDBor+MLZxn3MmceAcO3gYp0ctfp3AeL4wKkzPNZ5/DJIsowxwLB2Fy7OE9KFPKxlVKNbej/6wpyEiLFGMM43SMYzkUVhOcjy6uWzhcr92kMDmOcBGmwDn8AWbaQ1WXyDrn34+TNOJS5xqHQU4lbFGmJdX+Dg2Z0tUbpMKim+0AMLVjXmq8jEj2yI9/gkj/GzLWWP4aeXgNIw2LuU8rOkDkBpNPUfERQy8kKqZsjR4ROhWkUbxcr/PkplIKRdt+wdSpMbMYKGWhhCaQNra0yXVOw23MCyK/4BjDR04LfRysYojqvgeWR968hZbPd/MInYBBd4gUApVGFJPdWVN3vIcM22hhGGQD8rJNET3CTHZwgktklUsntvablLqkqSdc6W+S5JpK8yaBqHGz8RKTLGe/p2k6S8RZSpqC7Tpca9xgLVw9df8QRiP6P0Lc/UPatRVGvsuRShDWhF6a0Sou4YkVPPesR5SRPnntxjnh0XO+jFyw21wY7aByyU7o0M8zbFxaXosld43MpEijcGwbXWokFkpKkAra18jMGGNmE9BbvXvkBw8ZKYvViy8jM0kQ1tBZSqAtIkJGyQPW4gfozU0mzS619a8gi4jSqqKlgxhvI4opRTElmtj0vQr38xFXq9fZL/cxCBQCe/gBrrGQOqWcjqC6TN56BfMZXM9z5vw8kcUUZ3jEsmXRXLyCbT0rlJcnDc62Tqn138eppKdFwkLkdOMj2tE+pvtjiuoq0mtiF2McJJGq0QhsxMCibQzJ/f8IVptRVKEafIUyybhYb1HdGiGa6YnDJjTcBnGxjy1toiJimscoqXg0vU9VNWbT4MLBEjbXajcZFj20nkUrF/r5kVQAvqzgu/P1/6dhUozIdY6QAiWtcwcspE5QRURh1THSoqrqvNScNV72km0O0n0c6RIonwV3JiYPrZCVfEg53adZaTGJSlResGC1sIREGcNW7wHHPZs4layJK4wf7NCWP8Id3IO1rzJd/41zm/IVWafynAg/RYZ19BOi0T3qQZNNUzAuxqwFaxhjsKUNAgwGYwxRHlFx6zMn1tEmRpeQDFHZAH1ezOUTsaLmJAJ8zi8HGn3SyIGkSElF/pmHQ9rpEaJ3B7waproO3Xuko4fIhVdo+C3u9+/T8RaxjWAlWEFqgYmnDPa7FF2bbyy8Sho/olFtciltoUjQYYXCFHSzA4QQRPmErMzJypxxPsRXPtvjbQCmxZRbjVdx4kPk4TsYy6Fc+uq5A2YHyR5JERMTE9p9WvYCUqcw2gNdInu38QUUwTLlE9dKacqZKyGchhPO+XKSO21w2mgKtgdvU+qSKJ9Sa9bxxLNewVYxAlNSWI0TN6SzNc+7B2MuLS+gHY2tHBp2C9H/gCoBnqdQ0qM4J155hqButXGiR4jR+9wKl3i/NEwKSVwkWFIBhlSnjJN9lgaPCMsCjEYLB8vEJ01XQ6kztodbOIWGJMG1JfY4olpkyMEuVD9iQEoIiifOeW00qpygDt5CFBl68ZV5jPKcj40wGisfoJV7ei/2VXBae6yf1B4VFlerN1mvXKRVr5JMDLGesOvvMi2nBDKkLHN0921kauE6Y4a771JxBWXo4Dz6E9zqEtXFG5iT62wcPeBocAfXSJzdmLK6QaEL4jIgLKpABVQJJ4+IvJyt22exg8/GsH9IVE4YprOoub3pLs1G+7R+KsXsyWAw81STzxlnsgnjbagsk1Wvfqr3UsLiau06WhsUiqpdnbmZulV6yQBP+VwSPlb/LpGtUEhKNKUu6BYTBn6HPz3+E4w2VMf7NNc6NK0ONg7XajcpTYE1LXj4aIf+KEFKwcNozJWWR6ALqNbQYYV+0mcxWMYZHRKGDeyBAVOShzbHKsJVHmvRHfJxj8CkuK0rJNE+wluCySGycR39YTwghuPsgKxM6XiLp/VQhcW16g0SHeMpf7aWMSVO98eY6BjRuEBaf3YYRUpFefKkkXPR8ReS8+63ANM8xpSCuEzpZl1qdo0oHuI2WoydEiFtlpgitv4Dov82tdoG3dpFglYIVCkGd1k9vsu0nNK88j/R8a+ea6KRlFNyPTtHRumQdf9EhzKNmPb77PWnSKlQjQv0xrss+CkVb53pE2k8EonUGdb4PqPkkGl1nWqwPhMkfwSagoPpAaUu6SY9Ot4CvqwgEFwKr6B4iGJvFh863kJUL2HMSf+vfpO0TPFlwOPemj4dQkQbxHzvPOdnzBdKbPaHf/iHn+n7DQYD/vk//+e89tprn+n7znk+W9NNBIJFYyHTPjpc++gXfQo2nAUg4b3B23x78Vc/198154uHEIB+/obq42PYHUfsT0ZYlktRCLR5SnA2HlHcvg2AqlqY6R5al7i1ZYbBAdppUlV1BJIV3cJyVxGuoBFbaKVQXgVleiDb6EkXpaFY/Dq2cLhc2yA3GaEVENoVDsdHWJUlZF4wkktspiOWrIC6anGr4QOCWtLDfvAHTEePiGoXuRAuURncQTkN8solDBKBOF2cj4oeURHRcFr4MkRERxijodTIpHtGzOQIl47fZpAOaPudU+cCe7oL/dk0jIWhbL/xGXz2c55EYRHKKldb1xBA9QVW7uchUTgnxWRVTjHTHmAwkyNEMz33NXUT8CjvkicFEytnJR9ijSekRUKlrTgarjGhoObPYhAc6ZAfv8t0ske5+T9w3DX8aAezOHOdetntYZSF8JawVID2WgSWxFYWSIMmx1b2J45fKuwa7uJN5NZ/REwOqEZ7fOXinydyW3jPLYLOmXMW1b+HmfYBsNwGWWXjuT/bthd5uf0yaZFRChsVdGA6RoQLFI2rSOlghT4P84j2/p8xcJt40QTLbaDtCpawMMLgRz2Wg0WmcUqgFZQxVu8u8aigsNdZcjaY2Ie4yqahlmkHPp706OaH5GXOklXBPd4jKATx/kM6F99k787/h3R8yOrGt1H5s+IAqxghD3+MQFMuvEFhz13MvuxY422IZkXihpLsCoUQkqpdR6LwRMDlynUKk9PLjqkXU6p7P0TYPlS+g0HTy7tkOsUIje528epNjnfuYMoe2hW8Wn8NezLBmWxzy3YYTWIGokCYfexyTIUUy2uQL3+TPGiR1paxsjFy6TUSIWkIQAiW/CV6cZ92meANdxEqQBy/i2jdxIx2kfXLc8H6nC81QgCDTShzrDLHyqZk54jN2vYCThX87T8mwIbkNr5J0HmKqqyyIARZ7w6usiG7R2fxFqa3TVkeEPlr3CtcvrbyNdL+bcTyV0nf+2MWbv06W8cT2qWN//AuZV7iX69jth5gKkssN1+i7jSxhMU4H9FjQG4yetMjKmqCRrPqzVwRFBZNq0NeKThMDqi44Swmc95s+kzRaIgeYCcjAr/C1ngLbUo8y8NgzhS/ZRlj7/4PTJHgVJfJFt7EGLBxEAIO4wP2J3sArIdrjMoB42JANY9Zmg6RGRTxMb3KTZYqy0zHA5qqhpVB3xiO9nZpBA2KeJdOM+f47r+n6UmCPEatfJPiEzgCO5NN1OEPENkY16kghpusL3+VhXCJBWsZebInifSYUTpCMotqhdlwKZVV6D9EOD7lOesUARSVNdASxJiiduVT/C3M+bIhUSwGixxOD6g6VbyJ85kMUOQmpTAFgQqQ3fcwaQTJEMuUJPkU25KE5YRm7RvYOBgNQXUZSRumXZI4Z/zeH9HyFsjjI8Y7f8axcqje+sss1C5BWKGbHbIX7QMQurN9qhQSX/lnomktaYERyNEWpsygzFDTI8rqs2Kzli7xDt9CSJcgnAlnjHQQlQUYPkLmU4ppHyZdLq5/A0ta2Mqhqpr4YYW+3cVTHqGau35/2RFIHOUQ6xhbWs9EdAPY6TFi78/AGJyFl8gql84IzQC0gc39gmvLGzS8Wc3P+G3EaBubAOO9OH7SKkZw9C6gcZIeV1yXqimZOm2afpNJMSbOEuL4A+JS46QTPL+DFfWQbojqvErpNDkSgv3+I8b7D7jcucxFs0T1KMeZbJG6ivLqBVz1gqatMaz4qyihkFKQ65RoskUlHSJRyPE2zMVmc56DRjMqusRlQqhCOuM9GDxCKQux+i0Kq4YjPG42XqLUBZX4EBH9BF1ZB6c5E/h4VbLJmEDU+JXFXyM1MTuTbcK0jz14CKLFePNPiYIlKmpCRSnGeY56+P/DrywSN65jhM1eGRPrgtG4y/LFK+xsvY0UkvWGR3EwS4Oybt6EsIIxcKm6wVFySGAHhC/YW7vSxZKKQpfUnNqZQV1fVrhcv0xcxDSd9nyI93NCljF0b4MuIZ1g+YufaM0NkJgp/bSLrwIadpuabHK9fp3MpFSsmZP8erDBgpfgSQdr+48weUKoDK/aFhOviRusE5VTjDaEVkhSJFjSwn0ipm/mnKp4uHfM4Xv3sG3Jor0HkyO6nauU/iL+BuQ+hJbPsZHY4TUaaR2hJLmpsy8G9MZHBJ5HQ2Z4YRsvHVBKm06ZovbeQnSukT8hgB8WfXYms0H3XOdshNceH5OwzqxfVDHCjGfrLDPYQlavoOXZ58Sav07uTmlSUps7un4BMMR6iiUs7BOBoT14FwZbKMuG1W+f1gg95Z2KYF3lU5/Y1Bu3uG/26R9u00fQbim8yR6m/wiBJBAS3XqZ/WgfOxuANlRFhXYhnpvWFFpVak6VaRGzFCzP9qdAOs5wJj4LXoovK5j7QxpOSK3qEwQla4sXCFSAq1wqIsTb/8/EO/+DPGyTZSMOhcWaf/EjPxGBpGJXmGQjlvMJ1f5dqF2msOszEZu7gLKC2R4hXDlzf7ZwsJ5aG2npYZZeQ0QHmGDh3OGVOXM+T75QYrO1tcfCpH/8j/8xv/u7v0ur9dNbXP6zf/bP+Ct/5a9weHj4WRzenI/BVvSIltvGH28CUFY+X7GZX73E0uQtbh//yVxs9kuG1An2wQ+hb7C9q2Tuiwshz8ewO4r58fH7jNIJ7aDBgrtGoeX/n73/iLEsSfN7wZ/Z0eLqe127h47IjBRVWbJLdYPNboo3M7147xHEDDAAAW64ItAEN9yQ7A3JBZe9H3C4ITGLh2EPCZAg33tN0dXVJbKyslKH8AjX7lerI81sFtfTMyIjMjNSR1b7D8hERNxz7zE7x46dz77vs/9HWYizhLP2A3aJP1VcqVwkR6NcyZ3RbbRsslnZpOUsIcMqyyvPPnwWeRkYoCZ7CGlh3Pde+MvOJmGzcppNbzjO9xdlqWqXSZMhLVOy5nUQOscVwSLANd5GzPoEeYYrHNS8S5qlCOlh2xHFA46hzCTcHW9jMAyyIc/Wn0NHy4jZCUJaqKDzUFsFko3gAqvBxuki47QPwj4zz4w8L53zeSCQrEQrvNp/BUe47Ik9LsVXPtGCX1kRVmUJM+1CZQUsBzsE+exltH7v/lWALatCng45GmpEFFGW3dMGOQjjUXVWqNo2W2ELZ/wOMjkmSI6R1RXIbWTURBkbz+mhD+9jygLnxR+RrX0NbQVEQNNrcSG+gDGC2IkWSlWCxY5cNcER3mNljR9kIErKdICc7tNE4AzvE6xunDtEznlynHd3fQuM/eFy0hKLS9FV5uWMwI4oK/K0LG20KDXVfAHyY+LJ2xhhMcrH+PaAmrSQWFypXiHLelSdiNZ8G7cMUF6LtPc2e9tvo7WhvmQzsFYpdMY0nzKYz3m+dZM4HLAz2cGgybwaN5YusToYYOqrTIxPzQmIOsu0imNC+4Q5187KdwLI6T5kEwwgZ7tQv/n5XdNzvhic9xQLIm+JZ4MmlilxZOWh4KstHJa8VbzRzzBFCmUK0wMmpcf90xIZ9UqLynPfp2JFdPUJemJTao0fNTna/iW66jBTQ4L6BkwHeNUOx71dMt+lKUYkRZc9oRjXVpmrNitBna+lY2SaIAIL6W6w5K7h5QPEuI8xAlFZXjQwqJ5JudvFeKFG8InKHRsKk2MJ+zwx5pwvnNKUyLCBlY4QErT9+KR3KSzqzhKu18JkM2xZIu/8R2Qxx2rdYGXrd1GVe9hGkHouO5NjBoMBVT/EllOUdDlQFWT0ddy5ovr1C0TOFW6YHEdodF0jHIGVbKPtKqrMsOJN/NPEnbrdwqt53EvucG/cZyTHLIeLNUJhMnKdE1oxxhh0aTianuDEHm13+Qu7lr/pGGPoT98mvftfcIRFO17nWmWLic5pOI0z57cwCqkzZDnHlKf17ud9hFGYB+a4ql1nOcwQQuJbPruz+9wZ36YtBFfSE9b9FjJq02lcRxQaamAQ7GdQmcU41QAv9yjyknlqU6suM5gcYVc30fajyjgfhEQh+rdAa+R4h2r7GZzWTWrV6wQiQghBQU5+uuP6mdpzpyU+3ltU5/UbWPEaWvqPBIicvI88fgUsF65/n9wS5/b+X0KW3FXa7tIi4GJmcOPG4w/8KOWjU1Iz59bwbUqjWK+ss+FWIJuBkJRhi92jP2MwP0KELS6plCuV69jTu3RO3mamY47di4xf/RP04Bi/2aNRq6Jdh2GWMxmPEKGgCXgYQimZa03dabDmby6CuSJAmoJn4guMTUnVOS1NG7Rg1luoznuPD4i20hmBDBdJa+mU3Fkmp0Q3b+JWt1Anv8JkCVg2tgzZCN7zpbvCY9n74FK953y1EEgux1eZqjGhFZ2VU37omGx0pgwp0j4HauWhRLN30QZuH054tmNRdaHwl7E2fgDw2CClNopEz3EtD1uAM70PxQxpWYTxJVYoWFn7BoRbvDN+E8s4xDpl2rtLqUva5ZzAlJRWiJI+eeUyJj+iYgIsu0HHVGjtZ6AU2rW4Z/UZTxOqlSWuPHsDy4BdDbDHCVIYQKOjRTLQRnCB/XSH/fkhc1OwZhJiUVk8X+ec8wHcn9/mV71f4lo+lyqXqM/3F15wVSKKKdiL94uNS1BOEcdvAgYr6aHWf4cH7RqBxlU5thVxze9gT3eRyYS+5eNsXmS/38P222zVV4hO3sJIn9F4ipv2EOEKvl3B2/w+ZZpRZAFrTJHa4Kb6ofO8SyAjtsJLj/z7+/FEwI3as2d2//upWo2PLAN3zqdE2gjbw+RzhOU8Yvc+Cfemd0mKdCEsUF8k69wdb2OMIQlSlmlgCWshMIDBWC5CK+zBm4TRKl6qMVGC47RwY5eluM0kn1J3G4RyMc4tNceojDtjh954sR6JgxJ9fB/XBTO4xaRRY7LzJ9CP8Ne/z436DVQwpYgu4JQeEnDNMdUspDQS4VvINGG5+TwquogV7mPcJZQdInQO1mlFoQfUx97dsPJBaCtCejFkU0TUwshHUxxs4bJSbdHNJ+driKeAbnHM7mQXW1hcqV0jtOKFEAZAWSDzCSpYzE81u8nV2mJcxKlAXI2xpcDLNSqOEAh0dRnSPRp+iyxaI65e5tZ0B6s0eLbPcryKbUV4wTK6nIIpKZ2HK+xY2FyKr2HQKFOiUcxyw3Z3TkMe43dfJ5MNyspNiiPN4bBAVpfY6LgsnaqLu9kJYngPUcwQgxFW8zp8xPh9F4HkQnQJI3Zxh7tIZpDPEGs/wBhQdgWz/n2kzimfcLNI4a+cJ9if86XxVCWbPci/+3f/jr/7d//uJ042+/GPf8zPfvYz/uRP/oR/+k//6Sf6jY8puvK58G4bnoa2PAk7s3u0vQ7W8NbCWemfVlF+t/0CxGf4gtfVLS6e/Clvjl7/wq7RV+2efBK+Cn2z02NIB+AEyOEdxMp7yVV2MQbMqRHx4aSloTubMMmmAIzUEYVJKErDRnCZonA5GCU07PeMXmFJwokmNIbjagb+YogXOkMIMHEM8XsLuFHZZ1bMWC09oskclE0er59dZ4uSlrFQbg2DoV68hT07pjAeVucGgVI0+new+vdh+SUKr4XxGqi17yBGd+HC79CbHyJG76CFRbj6tYfuoXj3P/Hef2W4itxqAHJRDuuRKyOw3/eKUNEq9gqgCtQD7X9SnvZn52mZQ4wxpzK4kKrkVAHsySdOIRZllBAWRfvryGaKtnyc4Vsw2EbaLqx+B/VAcL+l2uwd7XCxLklFRGvVJjEuI6/N/vwW5bzkktXAHLyBPPgZdu0CqnoZtXEJ62BOqUMCcxtr8CvSyGVkKlQdB2MHCBYL1prK6BmPEoNAno3FO6M73B/tYUuHa7VncD8k4axnDLX6BWTSpaxt4Pi1D72WH3htnjK+zGfj8zjnl9WfJ7m/Rf0atl8F4VD6nbO5zy7GYDTl+0pyO7jUnNMxKUCdOmHe/V7La5OYGbON7xHmKWOvRsWJ0bpEd3+OM97FD5oQRAsJa2EzTA0CaLkJFsc4zPjVZJtpmXG5dpneNMHyS0blgEwlzPQEEdbYXPs+zEqcic366ku4vV/iagtz6z/ixVXSxovvNdyN31MP9KoPvxO+5OfgaXkXfNnn/7iU8Qa27YIxaL9NrfsqZnYClVWK1vOPlqUM6oj5CUgJXgVR5u+Z40bSUjGB2SUsR7QqMUlwidFYUHNzrGJEVK1w1HkWr9Fgp/Bo1SzmswNEGLEz32GaHJEIm0E5Zy0bY00OycoMf3AHq3oDIWxKr42z+nVMPicLfwuhS7QTg7Dx5jtw/BogkCvfoPA77+/yh3KQ7nEyPyFwfC7F1x6r6vAgT8u4+7L5y97/J+X94+XBeTPTCbfH7wDwXGsNf7wPR7/EXX6Rwlt6zBwrUcsvIefHoGaYo1fQOmM6ucNh8Twb69/DKjMyy+Fo900C5xjsgErrGTaVi2fqHAtJFH6HQW/A5cghNvuIyX3sqIauXYbpANnfR3SeI3f8B9otiK0q1tzmQmULjabiVMlNwtvjt7CMYNlvUJ8dQDZk6LfP7LPP6to9DXxZbRFikZg4LRMcISl0gZQ2F2tXmaqUuttAShAqwz76OWRTqG9CdYXpeJsibmGRPVQe7WLlElWvRmD5SGkzUWOSckbPjlhfep6x5TJAouURS61ncIVHUmoO9kao1Ef2LApKXNdhmhqO6r9H1Jpxu3KNDSTWE18rieVYiKO3kKJA+1UcZagIFy0FRg05Ht1igEXNr3EhuvwY20OcKZq9/7RyurNIljYFHL6Mq0JUvHm+Q/tj8EnG/dP4/FqnyZbv97E8iBAg+XD71pBznB4wVkNCGTHOhqj2c8iog7EjCq/GYfs65JtE+ZBgcoewch1ncojl2xTjfRJvodph2oaUPawS1vyclc4z7E5jpqOUdrvL0vFrBMUEvfIivrt0FjS1ixHy8Oc4WhEvPU8hF8HionIJO1gES5UVPfI8CAy27VAVFtqOMW7MWA24N97GkhaXq1eoLL+EmHcxfhNj+R+g4fDpeRrHyPt5mtv2Lp/2OrrCpSnbH/i5jpexZvugCtJog4OT5HG5KggBm84Adl5DBAFe5wZ5tFDjeP/hRijeGr3KIBtSdxo8FyxhqpsIlUI+AinxCDEipDCSi/EVam4dMBR2A1uliNkBon8XafsYP0YIaLptRGUDNZY0+jaclgYsXcmJGHOc9LHtGctrF6jZDZxWBftgB3n4E6SQlM6LFCI+a7MARsKhs/49jFWhdGpM1YhJPqbq1og/ZvWArwpP27j/KswVw7LP28M3GeR9IismVxmmcQXR2wYvRvmth9svJEKycM9KGynF2YMihcbuvQqTI0SlgzW8Df3bJPEyY21xL76O1zYc5AWq2uTy1b+OMxuQUMWanRDmfS7NT5jOD4ncBiax8cN1hIGGCpGBQmflIq72Ca6pKzxc+emKUT+N9/RpasuHYYSDWv0WMu2jvDrG8j72e1oKeTbHWaaAfEQAJECmEuDB6yEwSy/gDN9E5g2UZSEkGClRomA/2yUpEiI7omrVEQKsYozc/wmzNMO11hFyETNQxqVZAzO9g1x+htIdsd/rU5c55fg+3lKHu+kBWmjWmxssOR02e3uMp8c4lVWc5e8u/KNyETyzahfR00OorGHs8Ow6VK0al2uXEMWYqtt87Dvr7HpaLmr1O8hyvti4eHptHuRpHK+fJV+1fo3zEYJFefdEzwmtCFpXEd23EV6F4n3zbfxuzCo+XQMAm7rOsBgs1sF2kyJewdn4AS4Wmd8kG79JiEtPBixf+D3C4T3Y/TPsYoQON6C+xWFQw5EuNauBOC0jfJJ3OZju49ousljH8TOO7/yY8bxPO5wSxzcYIPA8SZ6NyVSb0PEQusSa3IN8QhS2EI0r0HqOyGt/aP7DRA2Z5BNqbo2aUkgpQbiAAct+6DoYy0d9hF3vzHcR+RgdrT9RLPxxfNw4wW/683XOJ+OpTTYznyIKlmUZ/+Sf/BP+8T/+x/j+h6tWfBit1tMjL/40teWDMMawl9zne6s/wD/5z1DbJIofvv5R9OkM20fxuKThJ3qGiHJaX+COpa/CPfmkfCX6FixDtg1GU+msUWmftnm0C71fLv689AI0Lnz0T0UO+e6IQTrEcT2SVCIcjQxKlqoNbq7VcI8PKKsB40iyl3cJ7YD1ImbTBtn0GIaa0s7IvBHrlY2z357mE+72jghtC7Hzf1JODvCqG9T9AhoVKFLY/TnkE6iuQ+c5GEjGyqU/28cy64QqoxmdPkvWBNoXoflNWNkC6TBxXOTeT7DTfSbaUExfx202WIkWWfZKhwxEi2E64GJ1i071XcPjk9znTy89/LSOry+6XR90voYJISiYFTPWojWawZOVGlNasT3eZppPWI3XWArfTcCskRQJ86N7uH5J1Q0gUFB7+PzKzXn7cJva4BVMKgjr60x9g8k1lUggxS57g1dYEwnL6QHh1g8p7Aso6xbSvI3c+U9klQ4q6SK3/gYnvsuNdgXSMez+kmqREHsV5u3rdKIlPMtDG829ozGVSoBAEFQkDf+BdmkNxXyh6CMlJtpi14fa+teIwzZeZR2sJzNl5sWcO6M7KF1ysXaJ2gfsGv8y+TKejc/znF9kfwpVcGd0m7mas1nZpB18WOJK/eG/jveg9/Liz0vPQePDd4eWuqSbnCCQtMM2VX2DWwOLtExYi9dpxRV2h7fJpu+gTUHc36Fbv4w1OyTO9rm0+l2O7AZe74jy6McE0RLPV5Z4XTk04ipfW13huLhDS9c5nCWs1VbIuicQBFTM6Q4p6xp2W8K9/47sLGPJhLj9wPVuPwvt0wBE9N61OJ4fczw/pu7VWI83PnY528+SL/td8GWf/5NxOm8lQ+iPoeKBGEHFBu99Afjm11DtZYbljCNh2Giv4Ec2ucppTjTe6KeIk1/hj3aIOy+ggktkNYux12JWHpJYNtuzHdoVQz3YIq/dxAlWuJPusDq6jTe8h1VZw6os02muk853ydSEwotZqTpEXszuZIf7akyj0uRCdeWh3arsJVA5tW28HNpPfj+UUdw/mhNXPMDgVXj43fEhfDXv+2fHX/b+f1zqzZB743uMshFr0RrL0TIH0ym+sqlmU8zhr4jmA6htocWIHddmkk9YiVZoywBs93S3dgVYWyjXlCcc92+xF1Z5ZfgySetZvrf1fSJdMnM0e9UO0lmmUCEPagyIIuJaO6eqU6zsBFHch5ME6hGieQW7FpLXNrgnDsl1zsXqRer+4hcue1vsT/fx7YDNxiqTbMxaUmKfvEF1YKhX1vH1mPVwjerKxUVpt0/J0zTWvuy2rCxfYuYa4jKjsfwSnahDqUu2x3fp5vtclD6uHNPlBGs6xrn2f+F4FNArhqSTn/Ji+0XWKxunc2iFNToUuuDXJ6/Siuo4zkVit4LnNUjSCeHBT9GqII5iqitfByCMPF57dUoRulRCQzh9C0xJ5jzLVHV4fqVFpV1hZ3KfbtKlFbTYijcRRXJmhz9CeQHEHEY7oEYEvgOxAZMxvftjwsl94vYNRm5IvRliPeEubwDECjAAVcDgLtWwBbmGze9+FrfkLwWfZtx/2c/MxyEtU+6O7lLonAvVi4+u8bSG41c5OnqFul/nwDZYnuFy+wKNsAW850N8yfkWw/2fEOUFy+kRVnoC0x1gmVZzCaezxY4pODn+7wQm5N7JG1yoX8G4TRw75OaFBnW7D5FLjRb4DnTqAEzzKenRfQInwbVceslbDEPFWmWdqlsFHT+07n2Ik7fADKDehM5NaF3lqP82cWWxnj4x+0xsj7W1C2fz/ufN0zxGnua2vZ/Pr60V6CwDhqq0+HYz4839MeqBWIsUYJs9vJ3/H3r8Ntnyc0R0aLefe+wvbg+3uTu/zaQYIx2NW71ElNRABRBcxfGqjCnJo4h26GMVgjXnGkoYDj2D2fkx3mwPP65BrQ2tZSrRov/NZIXSjMADvIWaibYsalGTqRzRbiwzFj3mZoyaL7FU7MDwdRjfBzGDF/4fIC0q5WUa8xgpLFaiFSxpkZYp290DtK3JzYzVehvP/qxjE18+T+u4f1rbBdDt7bHeWMXyBA2vznPLz9IOl2HjeZDWY6LoFYglZGPSoMletkOhCuz8Es1YQm8EFRdUFyUSxmbEdNQnv/g36BclngOuE/DaZBviNZaLKVuRTzz7NdKJmBVjMllg7v2UWF6lUrvJ3ImZ5G8hZsc0W8/g1kKcmrPICnAfr6z8efM03dOnqS0fTQX4+IpDSZGwPd4mkRO80GEtWGJ9dg8172FTMG1eo1VZVJZ66Hr0uws7vbmBj4SVF6G2wX7vNV4fvcIoG3OzdZOr8SXaQQMGPYgdarGDV6TMTIcsdJG2DcESRcOH4T1iO+Pq8iqJrWguXSILIVaLOVW6Ja1YQn9Go3na16pLble4P7lHoUo2Lz5PbH3rTNHsQTr9LozuQboHa9+GqPWI//W99cRfbv/PV61fJtri/ugejuWwVV8lcALgJqxfA2k/YdZShQ2WHvo7vFdVzUSak+SY1dU1lr02YvQqWHOY7KPaW9yfv0nfv4hrPBpxfJZHsHd8+9S3CBttl+0MotoKqZjg1xv4Vp16PaOpbtMxB2TDHQ6al7noNYnllGLzBUbzPqp1gZXxawThEqx+A5xH81KSImG7d4i2NdH4DlGR4zghbD2zuA7VDfA+xr2dd6F3GzAwn8Klv/L4dfsH8GAscS1eoxMuffSXHuCrNg7P+Xx5apPNPg1//Md/zPPPP8+PfvSjT/U7vd6XL7MpxOKhfRra8lH0sy6zYkaFOvr4TcrOixTTbPGhWCSazWbZxxHoeSLW7ToAP9n+Od/pfO+z/fHH8FW6J4+j/QTBvK9G3zzs6tepxzb9zEd3JwC4wwMYzylMzlH+59w/eYPN6BJL7uqHBtWfqV7ibj4m1xPId1i2Eup6SjtaI5mmpOMElZTcUid4ZsoUw5F3ifi4pLG8wvGsR2JGDEYTZBbgnErZZzpBjsYEw7vMe7cp0jGjoiRKFFpNsPM+snta6nd2j9K+hGMto+WIwmnRTwVS+kTTRf+EB+pgj9KpYgjo510KU0CpybIMYwzFdMbgYBs/nCOUoe+4HI4WZRG3s12CovZE93eshvSTLlW3RtN9X6nNT6CM82U+O0/TuH+S61ChTVW0MVPFqPs2xvIo3Q9X+pyqMXeHOwAMxzNk3QcEQsDb4zfxjQOD28TRCu4sIyomZ9/VKO4ObhPrGXvH77Dkr8HxLpHb4UU1IhY2d4sSbWwUPk7zWU7sOk4+pjM5wkqPUX6FLD1mEm3Qzzy8Aob7O1j5ADMYAWCnU4Jag8kgZ0KOELASr3LneJtEJdwt75P5Gke6YDTO6c5A4g5F62sI4bNuX0EgmZSCySB54ut+nB1wOF08Bzq9z2Z48Ym/+3nzeT4bHzX2P49zfhnP+qgcsDM6BGA2uc2zdf+Jz+2MDhHj07Ii4oBcfcgucaPYy3Y4mR0jsdisbtFyOiyxibY1JPDG6Bajok9kN1CzXZJgCa1ypgevMFv6OsHeq4i8R9q/i5ke4Tp1XFOhbUVcji4iipLBaEI1L2klOa7pMiegHGaMCwNSMJUKU18jWH4Gr1KjryyOb/85m/EW0am8tlQGK+ujpwplRShKXh+8hdKKEzGAhocvPtpBaRfDU6WFJ0t8/Si+iPHxNM35nwdCG5wyYDC6hYpauKMxvtQPHaMoOBrfYjo/wmus8VZ+C6ltNuJNikkC8x7e8C66fwe8Kv3m95jmPWpWyf1UMJ306JsAo4eUjs2FVp2jSZe2cGB8RNVrIdKcjdoSeREyqd5AFgnaiQj3XyORHrfzCYVW9JngZx5BWaDtGC1dHJqI2Q5IC11WKLuTD+jt47HLkMHsmMAJyG3oTj/8+191+/1J+E0f918EizKGM7RTpdlpsHdyxL3RHjM1Ybe3xzc63wZtkcxKgtkAI+vMsz5MJkzbFrcOtinIGe78grV0SiPchJXv0Dcp8zKh7tapVZ9jVMx5OzvhMJ2yEW5y3B0isViRq9QbSxwf3EOoPkPRpNQC1xLcqLrwRpexZRGGdcpiDmETJ1OARucWQ+Vx2O+hjaacb3MxXrh7XFFhw76KRDLrjrDyHmF3h9FkQhNNYWI8GUMRMOw/uW31OL6MZ+3LsHWeBCHAhClH/S6hs44XLjFMBCQTxuWQ7dEeAIXtsJSk9CcjrHoTPTimO5+yPztgSzoMk1fQrZJ+PsOWNkv+CnYxRfYPwI4I7CqT2YzRdEYnGxLM5ggkZf+EnvNe3zcrLm/mCiG6zAddrMjCtY9ouxcpJnMOuz1uDe6hjWY6muLmv2LQv0VQv0xl/Xew8xlGCBAWMhsihYPJbWztYohRpkYxs7Fnu5i5QpYO+eCESvwcg9575dtGasC8mFNza4TyA2wLs4QT21hFn9jaYzxJECoh+5jvit9kPo9x/1V8V3bzI/YmRwAUCVwIL599lpuMebJHuP8XkHQxZoeVzd+m4qwj5wHd+cPjyafCBSqoTJHmPYQdoJxVKrbHqPY1isIm9Kv0zBKxM2arvkbsVLhbSjbjDDWdMbJDxDQHwMQh5mAXLQSvz3bwixn+4IC6U6VXWeake8RkknI5vozT+zVqskfuV9BLL+HICG0U++kO/uEvqJQZo2JIXpbUlIelPaaTjMwk+JZPX43pjyc8W3vuc713X/YY+U2xdb6o6+gmu1jzQ6z4IqtRnbcPJ5R6cULHUZhsm1goyiJHDA+ZrDnUuxOEAKXm9Ce3GAtDNVhhWowRykIVhqJQzFKPWXSdQGmU1+S46LE9uUPR3eZ5ldPKJKK6UGAOyxqWqYO7yny6j7I6FDOJTk79nOOEcnxqf1gWjpdBYVi36oh6lSx3GJRjtDZkZUqUptgnt6BIMd17pEcHZ2oewWmq/iBbvHdKcmaTnEIXWJbFwJphi8UzmpuUw+QAW9gsBytYPJr88H4UJUfpAUorloNVXPHFJK49rbbOB/FlzxUAmVmMKe8DfB5W4UFms+Fe4kJ8ETWz+POjn6FRbMYXCcTD5cWVUcymByiVUOawNz3Gl5L+7Gd0c0mUKYI0Q8QNEjkm99uUzcu8w4xCF8ynkktOicgUQg2YphOkH5FOe6hKhbGxKKcnZCIkT6eEos9xLSPd/RW6LDBJSb1ziaT7c9Aas/wihb/8uV/Hdzm38b8cjrID7ozvcDA7YDVeJcgEo+EhwhgqeY+ocJEHdyiWL7MvarhWjCt9nGkC786rtU3yooboTRiMpxS5IslS5knKdJzAbIJUIXbmQJmQN1YRekTpGfJpzmS1AvNtHDljng1Zc6/jr/82WjYgydCpJNM5S7JCb6zwCgsx3MbUL5ONFd1ih53JYt0zn2VcCK8AKYqSTKf4MkQicY+3YbaYu5V1n3vOAaNigNaglGKreoElHIwQKPvDVSqfhjnok/KbYus8iMBn076KQDIblcx4gjWdMThZFzCUfgfzIfpeyijmOudi4yLZBA7SCSQTwt42AYJkNuLQ9Rl171EJlhmIKWa2iN06ZUh3OsK1XLAtNv0aP443UIR07WXsyYi6ltSKPnnu0T/qMrda3PHgUukzHm8z8WPE3muofISx9shNhbvCMC7HSAEdf4nIqmJJm/54zLScYI93mcoWligx7iZFtAETYPLk6127mCMnySJI60mK/uxjpV68P5b43Gks8aP4vJ6vJxn75zy9PLXJZv/hP/wHlpc/mcH07//9v6fb7fLSSy8BkOeLRcR//I//kZdffvmJf8eYp6fc1tPUlg9iZ7qYmJbxkFkfHa2fTW5n0pHmM881I4w2aOW7vD18jW+3P/9ks3f5KtyTT8pXpW+lXYW4gk7fe7GpcBVrcsgwH3FbaQ7Gu4BF3Wni8sFKh7HrcGWpzvaJzYb6Nce9tyin71DEAY5/AWEW6n0rkcds9+coWxBU2yAjbGVhezZlqfBsHwwcZHtkKmUlWGXLcsksl0J6eM0riGh9EWidbCOzATKsUSZTRGUNhY2qXsVb3kIOe8QqJ/KXKePruPP7yFv/Dml5yMt/gyO3wv58n/3ZHqHt8ezqd7BUTs+t09EpYvfni761LyGERBuNZ/lo/YGX4QyF4t74HqUuGWZjgkZ0VsLFLsdYvddBOhTNm2jr4+2melrH1xfdro86nzHgDd/BDO4ihMT+iDJjjnCxhEWAZint4wzfoKxeRQuXWTll22SMvJCVsE5jdsizwkfaldPSaxLXcikcxerKReREQG0Tr/drOpNfYvUM9tIz3F39FsJ2+XmRcf/kZfy04K+3NrF27zF1W/hL3yepLuH177A1GGAnB2gkluOiFJjGVfSpc1MKgTGGtXiN/mhEOs0ZzIe0532CosSKm+jurxHSQU80sjajtCuId0upfMzr7VkBiyIkhsAOz8fgF3DOL7I/rvTO5rnIidEahFFInaFk8NAuKXH6v3fbpsMVrOkhaLWwXT6gzQbNvdk2h+ke/bTPSrCGUgpjL35QYjHK9im6r1DFoNvPUmu/xMxyOJ68htO6xrCYccOvoIoBwq/ghw3mS99Gyit8r12j5jsYA1eCJdT+j/EGt3CjZXT7u4xDm538hLLikeYJt++/w2Z1k2pjEy19lClRk9sEsx7GiSEdoUqF5fjotR8gpI1juQR6RmV0l7CYQ+vFxyaRzfWU0pQ0kz7i5G2EkIjVb1B4H5yI93H5st8FX/b5Pw1G2PSbVzmyJYmwcKc7XK8++1B/Zske07v/mXE6YCl/hiy+AcbmcH5IRVeQURsTdcCLKcI1dpMT7DIhrGieXb3MLXeZVjJHKIetZp2aF6JSw9LRL4nmfVJ9RLL1I7pSUhc2cbTCwXSbjfyYk+N3MEaxvPYtdnCIbZ/w+NcwH2L5VczKd8jdNnLjdzBCYLA+9qS+6q3TctvYwkFiPfG9/Crf98+Cv+z9/zCkzrEO/wKyKU7cgdbvYAkbV2YM0xkzXXA0O2IzvMSN6k2sYA3v5HXUWgfdvEHh1dga36HsvUZoe4xK8DjCTQ+5mw4xGJJsQG18zHj4NnpyG6txiVIXaAOZmWMLmzDd40r6cwaDEdWlb7FjXeDGWo2oe0QJYAzd6kXU2tfJZn2adozX+Taq1eIw3aZfdGl6LQInwhhw0kPk8C6O36CoXcY6+jmkU1pALVoD4WDqWxgZUMQXPrPx8TSNtS+rLYqS3dE9BumUQTqm0qieBTxd6WFbDgaNtKvka98hm6wzExabMuJS7LBuUvLDX4GGmZrxhoHADomEoHX0Jkt5n8S2SVe/yY+P3kFpRSVa4VLtCpYy2EEHdfDfyQSY1gvUpOFaJ2SQVrErDn19QkMuc2IOiVlDYuPZPvNiTsP2GBzdQUmJ6L+BW86R6QztdbD0jNI4GDdErX2PUkiMdDHCxiBQfgfLb7BkB6ilm5T2e+uXVCfcHd7FYBhkA56p3USYR3dfS51BMaf0WlCtgTWgiDe+0Ptol2Pk+B7CDsgrlzHiyXeJPw18mnH/ND2/H4TUOaBPy4It1ni+FWDMwtY3wMF8nyQfszk/IpwcUAlb2E5IYDfP+idVgp120W4FnXXZPXkdX6VUG6vYog7FDFZepDCL9WO1MHyjdhGVvYUnBGbyDi+1BNZ4hFVfIvcuY63/ABBYaRfRfQVpSaIwpiscouVvUImW6M5OMEbjWR6iTDHjA47TPebjFDeosKokqZ4wtRxEvEra+yX9MqGXT/D7r/Jb7R/yTD0iNym3RrcxgG8FT+Tr+Sx4msfI09y292MMn4ufHMDNe9hv/m+YdIRd26B+/X/h+kqFtw4mKG3wLBevvYKWPebCUFn5No3JPlHvNlm4jE6PmA3vMBGGndYzXG+/wJYd8ey0S6tQ7E1uMShS2kGLDZZQuuQkOaGGZjS8j+U2Ccc5Vu0qxgqg/SxFvoVwKxR+By2cs44/WG7Kdedw9Cswhvbyc0TLX0fVG7wzXKwvAjtAxXXk6rdgdoyqX0PJx280MxhOshOkDS27ScNpY+GcHXuUHNFL+gA40qPtfrSix6DoczQ7Pvv7RnDxk96iz5Snddx/We0alj3uje8hhOBy7TKxrD1yTMWuc7Hq4okAG4ejbJ9JPgWgl5ywHlx46PhidofR9n/GtX281mWk3aCV9lA7f4GVpMwv/Dasf4ukHDIdvMFMWjjacAOPieeBMIiTX7HmVKlVV4m8a2hpo3RKKnNmnW+RpwOc/ZeJZg7abhGLEYGrUa6HEy8hyzmqVGAUzI4w3heXbPYuT9NYe5ra8nlhC2fh85ASRzpYTg2qDkwPwI0hT+HwFwwnb5JFl5jpkhWvjW49j2g/g1AFRWXr7FpthltM8hHX6tep2g08uVgzKhmgV75HoQccdV8jyBImsca129zJJN/pXMbfO8HMDpnPu9jFjNQOOEj28ayAC/HlhfCCTinLFBPUsQxoNAUF0hLYwsU7na8VJbfGb5GUKU2/wVZ4CR2vI+ZDhGUzsCzGSZ+k6KHsABcff7qPGOwvyh+ufoPC+7CKFgt+U8fIV7FfHxbP0SiU0sKqLgABAABJREFUKXEeSOB253tw9CoAducmefzwnGzpFHvwJqiCw6jO/WxMV4esWlucJMf4ToxxQkyZw/yQLV2jfvgy1bXvIqrPUJgcG5dlu0OrGmJkSKLmCJVyzV7mDS046c25XFthObSJ500KRyMrS6QIlpFYXoWousrAcqmUGfbxqxi3jcpOGAqH7ekdpDS80v0lV2rXWA83Cd2ITGdYtauU8yHSqVF6nU90Pwu7gdt5AU7LaOqP+RvvxhJLowjsEBAfqx1fxXF4zufHU5ds9sYbb/DOO++gT1fIxhjyPOf111/nj/7oj57oN/71v/7XlGV59vd/+S//JQD/8B/+w8++weecsTu/jys9GpMDAFRl8ws5r4432Dp6g9vDV7+Q853zdFM6NdTGb5Ome/R7PwcJgRNgiQ+f7sZFn+P0gLAaIUYJjdBDYkiyEaEPVKqEFyvEvTcZd5ocKEXfjPCfv0HNr3DFb5GoOaEdoWb34OAn+EGbYrpDfdIlzIYMl54nK6YUuqB+9DI6m6ORGDdAbf4IJX1gUY62KOaUOVyKr2FhoyyQ/VuYZAyAPb4P7ZsAJOUcW9qUKqFVZFSdGp4dAScAuGXJlepVcp1RPVUC/CikEDjSotQlUggs3it7Isf3MPPBoh1+nbxy5WPdo3M+BvnpbgajEeX8Qw91hc+1+g3sg/+ddPtPmfh1wmv/C1RusBQuk6o5iZuQlzmd+T2c4T5WvELe+hoIyYX4MuNyQFy7ilVa7A4LNswuzlhTlDmRAG0MR0VGqhdt0Y7NtLlFo77BJNvlvrRQk1s05j0m03s0GwXGX6VsXKeMt9DCxqBJh79idvIrarVL0Ph9HOFigColcrCN1Ir8nX+DqV+hnJ4QXfw9Civ80P4/iEZTmhxHuAgWgaGaXed6/TraGKLPSKHpnKcHX4TcqD9DrnMiq4LUOc7JzzHJBLuxRVZ7BgAn7yKPXwUnpOh8DS19SruKWvsRYNBGUJgMW9jIB+Y9WDhDxvmYyKqiXEUzaNB0H06+8pMjZsNtQp0TDe/hbv015uESv5ppVOsyF5wWZetbVKVP6bZwojXuqKusVUNq/nvvKR8bF58ch8H0iCLaY291nfHMZmrGrNSWcKxl6p6kPr6DFusclHP08B756AivdQNTJBCuY8oMqVO0rHI5vgKDX+EYG2s2AncHVX/2oT7M9ZR3Rm8jENhJlzoGjELkY/gMk83O+ZQIlwkWxhgiy31kgV+UA+b5mCVpsdy/T827yJEXEtohMvIxY4Fe/hqmGKOWv0GpJJX+K9wdHVHJWnQuXiHKSyrqkFpRIw9XqOVznP4tZkkXywspdv8b4fX/mVkxpcz6tI/fJh++QaWyxVBBRXhcrGxSERYMFjtZSSdInZJKTaZTIivmk4XvBa744E0E55zzcZE6gWwRYDLJAMqMdPgG1s5/I9YZ61t/Deu0vKQlbHDb5OuLd4dBEpZj4r1fMEkO8IRF3r7B2GQoCrRRi6RdozG6oOJUqciQjXCNQIbszrfppl2ScsrXy5To6Gc0RIgzC3j+QpX44GWECJA3r2HPd0jGr5O11hitPoPlrtIJKwz1hFE6IZAhlpAsectIU+Lc+08wO8HEazh+DZPPKMnRMsBeepbSaZB9xM7wcz4ZAoEtbVy5SMISCHKT4giX0uRkKiE3BRvRJlW7AVWftpCYrEey+z+oqYTAb1Aam4N0TGI5zMo5lroIZU4oY0JsTozDRrzBtJjihkuI1lW0KaH/GseDt8iLhNr8AE8HLK9uYNnPMciWqZgDxkrg2C6iWkVicTm+wlzNqaNQRqHLFJ0MEXaEnBzBchPmPcqgRZH1sYXBWA+XcVZWiF79PgKNxsJSM+zur0AV6PZ1NIpudgw5bMTrVGTjfdfN4Jz8EjMfIC0Lbv5V8vrSYx3Z2ihKShzhnNn8nxVW/y3MrIsBbCekCNY+098/55NjFwOsw19gtKa5/CJW/TrKlFRkiNf7JSR9TOs6BkOBIK2sEkVrBHYdT0QUWAg0ILCPX4Z0hLQsVNxgkg3ZLUZU4w4Xtn4XBwGtDnTH5CbHqcck8gQn6zHqvcaS7WCPHULvIlr3KLiMOn0mnHSATA5g3ufC5rdQUZuqUyN02ly2KpSmpGrV0UJgxS3y2T0ajU3so1+g5z16wqGImxy3nqGy+QN2Brc4nB9ywQs4TPdY8TZwhMfV6rWFr8epf5m35ZxPgDu7D/1bELTIm89jnrDccGEyUp0SWhHWB4V2dA7lDABRzJEqJ3Yr3FitcL8350onRlrXycJ1qkD96Ce4ez9BT3cRyy+gT14namzQyzOqloONw3PaI5cVrPmEkTwGp8ooG7ERGtpeh2bYIMmHTGyHdL5HpR6ynu7h3f5PIG3Ky3+T7HFzaaWK8+yzGK2x8h2wF8eIRhU3qKNFxNX6dablmKQY8WaRcOHaH+AXOaXbQMvHq4tN1YjD2UL93OgJa8HWQ1HuB8uG2/LJrv2DJaE/ys98zpfHrJhiMBhjmBUz4veVWC7JuT1+h6RM6YRt1v0LeJaLkAYLG98OyE2Gg3tWJcVSGbHjYXffJMqGPHf9f8Uqx+TTY9IswxnchqXfQs92iJMR7vQeNWHRlQE+JWHzOveVYaRmtKTGWv099O6/Z9R7E+wIq7LJ3K8zW36BaelyyapROdiht3IDLTSicQUxuYUjDIXbxATnvpm/DLTcBm7jJpdql3GFR2RVyEMLWb+Bme9iH78Clk1q2XjJCfMipSgVjhORt1545B0RyJhvVZ+D/it4xz9GBNsUy9+hdGoYIXEGt+D4V1hFwfrSSzjeJkvDfSZ3/xRZaRP6VbbLCdb4LebMGaUTpJC00x7RdIiOKuwPb5HrknaUkOYXuT++x7Do0QxatEULbRRD1aUwC4GYUT5Gh5oiWENuNkHYyPyA+vErVIop3upL5GGHymyhcoUxiGwIT5Bsds7Tz2I+vkWmMlaiFZbc1cUHxfS9g4rZQ9/JTcas+zOKk1+zFC5j8hNEuCjdak3v0Th5DeH4qHkPjMTzaujRPpaRWN232K1eYSwdno1WcY5ew9Yl8/o6t4oZMk9Yby3xW80lipNb1NQBUfsaprxKYGasNLdoODHVk9dg/2e4lsVS4zJW/RKu8MmEISszPC/CkS6jss80n9JLurjCJXIq+CLkWEBr40cIWTlTbSvIFz6EJ1BaPbsW4TqE6x994GN4N5aY6YzIis8Tx875VDxVVvEf//Ef88d//Me02216vR7Ly8t0u12UUvz+7//+E//O+vrDD1cULRb6Fy5ceNzh53xG7M7u0/GXsEfvoN0q5n2G/OeFjtbYTKe8kh2TqRTPOg88/WXHIGn6y6zH6yTlHMvYiA+RALX0jGznPxPnU8rOs6jVC0wOh3Sq69TdCGEURAGm10NFHcTgiGr7OifxEuXkZYqhobX+I6ruCgKQvbcpkwFOmRFIiXJW0IHEDuvk/SkzlaCCFCEWWxiNdNByIVNq5V2cvR8TV6ocOivkOiU4LS+i43WEdwdYJHPW7AYqVLi2g11kVHvv4MoqjE9g7RuIcIJBoSuLsmrvllZ7EoSRXKxcYVJMiOzwoZ0F2O8m/QjM+fP2uaLrVxBlhnBDilOj+cMIpE8y3kflU1Q+JSwnONkJK8Jh7i6xKVzq0iLKjpAGzPQIq75QDEvUnP3pAZaQXK5e4UKnhqh+lzlzUpXT8xso4eILh7pfZ8Ou0J6f0Cp6qOZztKxN/HLM1C0x+RhNiPBrCDdEBW20sAGNHPwS8fb/hm8H9PMpnY0XaLodZMXCMQW1dIa6/3+g0gHJZA+z/DX85rNP7HjVRnFvfodxNlnsjgrWcPpvQTmj0niG0m189I+c85XEE8Gpgh1YxRgzHy4+GO0ha9fQWMjhXUyRQpFiz4/OdkYtFnaCk+KAg9kBvuVxuXrtrCQygDQ2nahNb95nK7rEerCFfF9gM7Ib2GEHuf9TguolVP8OpV9lM95kwBjhVgj7byCSLqZ+iaR6kysI5PvKPJdOHXv9O2gbtOXQrXQ41ENGao8VGVIL63wtatE6fJXYrjEY7XHDC/CSIXa1jRxtw9JNtOViqluUp/O/IzxcbxlYlJR9bz5/j0ynGGMwGGZhi4YaYCwXFX70Tu9zvjgiq8Ll2hUKnT+SSF6S09UWK6vfpXL0Mq2lr5Hv/5xmfROz/ntYZoJMtkk9j0GwxCiq0Y5XkaKL10uwLI9SJ6yXA4RwYXAfK97EsqtYtSs4KiHXJQiX1ug+RzWHikrIszFWsISrCuLOCyTREvcnO7jC5mZtGXt8guXH6KOfMyTl2F+i4tW4GF/5UKeGk/fBaAq39ZBK4TnnfJYoq4JVXcXMulDbADegGN3HwwE0bTShv/rQd959dwAgLGw7oG43Kf0Qd+27FOkEDn7B9doG0+giVbcBbovOtEbRfpZjJ+KyFTGY7oEUnCRd0ngD6bg40sL2NPk7/x+KcB3baWHXltCzCXGlymS+y7R6k3a9ibZjbKUQCFzpLxIOjMROTxB5iskT5PSIwomY1NpMTt4gqKzRGO9hFbcR7ecp/CXAUFBg43zo2umcJ0NicV0LBsPbOPE69+b3GWZTmn4Dx1okRznCYVZMqNstanYThOG49wpR1odkiB+2KaJLYFusmQRPuvjBOqJZoGb7ULuE79YJ0x6BF7Dkr4FROIM3sdMjKjojcxzSdIjjSCzVo7r+Ar5pcZCEWMWU1WgDZS98ZrZwqdou9uB1LH8FyLCkjwhWoCzRMsCsvsRR99cU8TJ5dsSFMD5L9BKmxM56GDuktBe2hzU/PLPJ/Mkhq9UVUpMQ2TH7s32eqTYefgcIoFhsbDG6BJUBj9oripLt2R2m+ZR20GI92OJJyn48+Q18YO3xFVM1+01HJt2FSgEg5keE/osAOOkxZrzY/Cp6b7O+/gO6skuwFOIMD8CroYIO7uDXiOkRVNegzBa5J0oho3XsxgX8ck4YrTBPD6icluXcT/fopz0iO2DqaFY6V4mSfXTQQM9H6GoTHTcfbqgXIqb7ICy8+ZiLnR+eKnwsNse8+9wYoGx+jTUyir0/xw07qGmXuLJC1fLoHb+CX7/GpfplOuEyoYzpJl2WvFUk1sf29ZzzlKAVovcOusyh2MeO155IpaUg5+3RWxS6oObVuBRd4XFzX+EtY1/8XRjcRreeoXAWfpDYtXlmpXK6/nRx7NMyUljIMsFMD5H1LWTzOpW0z6X132IYblGz67heGy/PEDqh7tcZY9EKWhgNlnBpOm1OSsVOZZm15g2M2+HC4V8gj19BOCGmcQnCLQAEGjs9AgRCKlD3EGGbsvM8ticwpkS1nkc7C3+oL0L2yx3uzN6iSA1+5+us+u/FeYR4VF3DEgtf8KgcgAI5eotLlStnpS+XvBVc6WEJebae0mgU5UN+gAep2Q0uVaE0irrTfOwx53z51L0mo2yIEBY1t/7I56lKScoUgGE6ZC3YpJ/2ScqU0A04Tg7YVbusRCu03A4SiRNdoe29jfZqOOEa3fFdZm7MavMqrrYQ1csIY9FOexTjbUS0jF3MqVRWqNohpeWztnKdJJtRRss4hz/BGt6lOtknc0Jcy+Z+nlBaHn0LVip1vKTOaHyXoLJMf/g6jreMozUsv0DhLWOVI3Q5A28Jc578+BuFpWZ4hz9GTPbxmtdJ28+hZXi2KVYLmzy6iNmoYdUvUrHm9ApNtXuLwhQcF30Goze4XL36UClZYTTB8E3s4W04/DW6MUZFq+hGjBGaoNQsBR0yLyNubkG4guVdRp20cb0GWijs6iYTr0GlmCBMQSE97P42RgTMB33c+kXU7IRZbZ1eMeD+bJtBNqThtTienzB35/STPsOyz3K4StNtvdcvuYgz1UuNawUYKyAqBGW4hbBCRDoA6aDCL17V75zPh3k5IykXJV97yQnL3hrGGFS8iZ2OAI2qbDz0nXExJEWDLhhmA+qNb3AsbZp+neDwVXwRMMtnRNf/AGc2wYRVuPPvkWmPonWF1HJpTPexem9g53PQGnt6m/rKNxn6AXkYsKoF2geJiyh20UaiVIHbu4uz+hIoDdJClAWRHWHsCkWs2J/tMbV8Qi/kO+F3OEkPYX7EtEzpBB0aboeB1SOwQjxZPcuBn6gh2+NthIBLlStfmG3/YCzlnHM+DU+VFfJv/+2/5Y/+6I/423/7b/O7v/u7/Kt/9a+o1Wr84R/+IVtbW1928875CHbn92l7HayDP0PHG3ymjr4Pw3LZFD4aw93JbZ6pP/fFnPecpxptNCgLX8RkZY4yJfIDklXUfBeyPlop/OkBu9Utmssv0d/+L+S9O6ytfhda3wK/ilIps8ZltqMOXjbAmhyTakXZex1ndQUE+P4SK8UcLIcwXqWYHJOaObsHr9MoS9rtm5jW1zDCQuQTVLRylsFuDe4QqpxyssdSo/XQgiBtvoAbdjDSI/eWEEDLWaLlLCFR2EkK6QjhBBR2HbPyHYAzeeJ+1kVKScNpP5Ig8Tg8EeC5jxobReUSthOCsJ7IGXbOJ6dwm4j1H36s8mCyehGpCmzbRwoXsf8zPCF4vr5OMepiIbC9gCIrEGELdaoYNswHaKPRRjMtpwRuTBmscGfpJU6yY2xp41kOoYyp+XUY7cK0jylsbK/OLF5hWk4YuBVq699Aeg3S4CpGOBghFyoGkzcoD35CxQ2wpsdElQ0sr4ooBHWnBYDquNjpgDRuI8oM2bhKTwqkmjyRoZ2TMcoWCoCDbMgFY2C8UNSxeJty+bsf/0ac85VDORVsvwLpFFNZRr+rUubVYNYFITHOw0ocQgh6SXehqmsybk/epOG26HirpyU07zDJpyxFbVa9TR5n56hoi1CApfVCrdKPsa0Iy/QY5SNa+YTp3f+TCBeTHCFq15GPdWQL0sp1smid/dk2J8kRbafC6nyMp/qsWg38jb+KFQ4gm9LwG5yMbjMpJ2xMp6jGMyjjYZrXOXZCsvyAptvCER5FtIm9ujhn6T+aQFa16zT9MYlKCKNNilqIQX7lykf9pjJVI5RRRHYVTckoH1Cako67fBa0lNgI6dKNNnGXLexyis4TZCnQyRFMjzC2RzK4A1vfp68VgTbUVv8Kqd/gfjbAVXMajoOT5+CGC9ujcY2JVPhL16H/Dtbxr5gcvkygChpbv8toeItZMiBe/z61xjfZnt5CG01qcrrVLTr1m4jd/0aeDcjn+1RWq0wLC4Phg9YNznwfcfQrwOAuPUcena8Jz/l8MEKSt76GaCrMqdJFvXUDPTuhHixRja+hP8R9UloR9tX/CTm4i1XZJHMrlLt/gS5TAlzq1ZsUMiYPYgjW6WBYTQ8xhz9jMt+hFa9QRmvcMgUbF3+XMusxnfWoCYGZ7kNrGeXWcaUi3/k5VUtiLX+dcT6lYS8RWzUu1y5T6JLaqbqNtnzK2hWsqIOprtEl48+TParNTS4pCCeLMiTT4z8nX/02ucrpJn2qbpWt8OIHrp3OeTKkKQgm+xQEZJMDjDAY4TDIhlyqXWJSjpmVM5p+E4NezOFGUHMrFMN7i1mxVKj2N+iYhKCcENsVJC73g5geTVyTckk43KjfxBiDxMKebiNmJ5jumwRmRlpZRtsVPOFhggqpybGEw2Z4CXFa1v4RnBCBA7iIzRdRMiTf+G20DJjrOUdCoLTCyueY0JzN4G7/VSaDt1FC4m39VaTTxDjxQhXEGIxbpW63iGQXrTSR++gOamMEqv0sg6O/IPUiMvRjV665TpmcqkD3swGrwTqShYryRI2QSCJZPVMk+bgUzZvYXg0sn+JLKFN1zgdj/CbCskEbTPCeP0LbAZZlY1TOzLEZFQPaXgdbuBTRNYxZlEdluLuwPYY7iM4zMN5DhG20t0Kw9iPc45cpD17Fj3rYmw0mGRyne+xN93GlxwuVDbr3fkrFjXDdOtaFv46y6ky9KtuT1wDBxfgSVrCK6bwEuoRosZ7YS3bop31qXpXVYJ3j9AgwbAoXZzImED4mmaHXv4eO6vRPXsMxGnXyJvbat2l7bcbpjHbYWpSgPc8L/uoiLQjqMDkG20E/ZhPQ4yh0TqELAGbFDI1+RJEbFnbNvP0dROc7aKPPVJok1iMbnQBU+yay/zaiuk6eDphWNigaF9Gdb3DBW0EYyaSySjh+CydPqU/6DOur3J/cY+j32Qwu0vY6JEVK1athDNTdGpb0QDqYIkGErbPzOdMdOHkdgcKShlLbmHSECDvkD/gyH2RWzFBGkaqcQr9X0aYwGduTu5S6YKtykUgu/EahjLlav8Ld6W2MliRlwlxNce1FspnEoum8pw6lTMnd2S3mRfKwusoDCCQ1u/XIv5/zdBHJCs/Unwd45PkwLBS2kSVoSTvsoI1hXs7xZYBSmlRNcGXA7nSHrnPMMB1wrX6DuHOTeTrAF4qx7dMzEmfze7RLHxlsILI+cjoicDsIK0avvERdetiDRWKp0HP0yjeIDFAkyHkfr7qB9GqUTo2mtDmZdwmdAMtpwNpv4YRVZl4Vv/cGmhL8FqVTRxQDju/8f8nyKa3lF/CWfudLuNLnfFoyk7A9vQsYLsSX8MXiXWBPd+D4VUw2oxCafZ0yCtpcrlzBk+/FagqnQdls0G5XUN0JdnyNvfk9utiUKmdWTvGcxfElOe7kFtb+n0P3DYRXRWQTlBNwa/I2aZlytbZEQwgiN6YItjCAqj5P8Nz/E5FP6FU32J5ts5EP6MyGlEbBytcRfoXh9IggaDGqbDGL11mN1rDzHhW3CsJgS5vYjZgVM4SQ1J0mG+EGVatJomccp4d4ls+St4rxGsReG6NKiFYwBgq3jVz/HYyQmM9Y0ficL4/Ajghsn7TMaAbts7WpsiL0yiKG8357wLN8DuwKtZWXcL0GVuUZblo2rUbM5PAAXRxRcVuo2vOkrYj5yf9g27YJGxewKqtINO54B4I2ZHuU0yOor+NO7mHVLtBw22iVIaUNWmGiNswGKArGlEzVjLX6OtL1EY4H4wN09xapbRhUL5JqhSwK1r0lYnXA3uGrrDshq41voEXIqv+ozTfOxyijwMCkHJ9vJDnnK8dTlWw2GAz40Y9+BMCzzz7Lyy+/zB/8wR/wh3/4h/z9v//3P3EZzH/xL/7FZ9nMcx5DqUsOk32eqT6H1X+bYv2HX+j5W14bT2vuTG+dJ5udA4ArPJajZfRsj4Yu8YsU5T4qrZ6ZhKNsiKVLbMtlrbKJtD2mSY9CpWjLZzy+R639bYrO19GVAwZpl45KsZ0aRp7gIPG8BpqF8VO2v0YYr6KdmNypMov3GB7/lJN0hEIQSgeVnWC7bYrqFcyDHkI3oum0CWOXJFjDzHbQXm1R4oaSPFh+7A47jYVpXcWe7FLG62jpnsnDZybhzfGvmRVzqnYVEcmHHCofFyMkRfCo0yUzCQfJHrZwWA3WP1jO/5zHMlFDjpNjKm6FJXeFdz3H7zeo7XKMTPtov0n5vrJHBoG7/EO82lVsU2JNj1CnPyKyIRJrsXPaX0IvXUBZ0ZliWN1tMMpGWMIiPlUiMIaFXHs+ZrXMWa5cxq9e5tXRm9SkQ1rMqDgJnu1wb3aXmZpyPDvh0LK4k8+4IXwupyOE0YxqlxmUOVUrIAttouZ1ys7XUG4IpGd9KJwm6uL/hJsNsPyIvWzIyfgeAsHV2rWPNLZ9Y3FRp8zKAlG9gJTh2TZX456Xz/zLgpYe5cp3kSpB2e/d97x2FdtrYCyX0nlYgdUYQyNocjTfZ5ANiewqaXFIYIdY2IxPA5q9ZMCKv4EwDzvphSmwsy7KbVBe/L8i8wnKq+NYHmv+BnuDY3wjyFROpicUqYsY/hI/nzMLWoTxtUfKAnoy4qbbIQV6JmVQpMRuA09p0CVq+RvYaQ8/P6LRfZVjJ2bPiVA6Y9WUFKZge7INLHaLXY6vYYyg8N9TSpQ6wZ4dYpyAwl/BwmYrvHy2O1x/hvflnCfDUjOs+RHGrVI8ULp0rIbcHd1BCollC+6P7wOG5WCVsBYRW4t3gkRyKb7CXE2pxBtkg18wa6xjLAvfiRFeAn4d332WE7+NfTrvSxGQRRvY0qNVZmRhHae5Suk10cJhnu3TLWZkboNnWjex5n0Kt0qezphqOGk+h20Ut4XDMxTUvQbjYpH8G1g+WjiktsVoOsTzYywUS14VzAdHSkU55cygyccQfeCh55zzqTEIjLDPLHO78iyrz2yisc92WX8YaXSFid+iGN8mznKWq1uYYoawqyjr4XWIQGCVBSdpF6U0oTHcbNzkID0iz44RSUlsCtJwiWbzJqr2DKVdxQqXsds3SIs5KpuyFAc4yT7Ka9IwEplOkOkALRzKcA1Wv4EpZuRBi5dP/hvjbMTx/IgL7Zfw5nMOZvcoGxc5mOxgWzbaGIbZkJUww3+MmtQ5T44RFnh1YILj1mkDbjrArl8mLlOuWyGHTsDebJflYIVQnAbH4yuI9d/BMguFagR4BPiOhz0/QAjDMOuT6wKlFMzu4hkbFaxipQcLlQuhGCeHjF2PrDSopRskbo2+EBwMXid0Qq7E13BVhjU/xjgxhf9e0k4Rb2HbHiCZ+g1k3sfJxuD7+DKi7tUZ5SNWwpWzIK4QgnS2x3FyvOjH/B7NWpPCX8Ze+y5Cl5R+Cx95Wvo8O0sIeD8DJ2S7egFjNOlsny3r+iPHuNKn4laY5lOaXuOsHd38mL3pYqPJperFT5wUoKVPXrnyib57zmeP1Cn2bA8snzxYQ67/EIFmSE53+g5Vr8ay8BHNy8yF5nY+w59s49hH1CvPnSURayvAeB4mG+H4y+TBOkRbZ2vutrOEwkVGa7giQBdjbg17zJMjKvNDKtE6FTyq8QY7030ilTMrc6JwiV62z/58j7zMCByfK4SI2gbGq5H7y5SU9NP+Iog2PyJLu6TCYmoEFa9GR1qUlS0sx6Vc/i6O7bOWFRxOtsktj4rfZMnfoAxKHOGeK1D+BpC3X8SKB2gnOiu/+iAFOcYo3Ac2oQYyoh20T+fg1ccmmj2IMYbd+T16aZ/ICblcufaQr87Je4hshPKb6NaLkE0RDUHftulKiZju4VgBrgHde4W89yZpuISVDcmyiHF6jD/dYRJNaLW/ybP1m4vEZ2mDMajwEHHtb2KckLR6Ayc9RpgSZ76LLgZop44wi+Q5LBsjXbTRnORHTPMJnWCZirVYt28Em1iuJrM1y/575TiHxYDZaYmtbtolCt97t0Syxmqwwd50D9/2CK0P9gnN9Yxpvvidk+Tksclm53x1+KBnY1wO2JnsYEmPZthg2V2MpZVolaP5EXWvxjSfkqqM2PF5e3ibUhXkJiOyfFYa6yi7igmXIRlg4g5aryG0wpvtgBugWzex/GihDu/EqMkBXnLCqhuTCInJu+jiCNG6BvM+Xcull/apVbZ4tnETWzgL/63TotH5Dm8Mf41du0ymS9brzyGkR5nskpz6qMaj+ywtf8AGgnOeagZZn6RITv/cO0tCMVaAcGNMNicVgtzxyVTGVE3Oks2EUTjJwcLnra9jgNxbwpICa7rLUjmnlfbBbpCQc3v0Dq3xNqtuSOQ30O2rjGoXOXEs0nmKNpp3sgFbcR03nVIpxxiniTCK0mtQhsvcTw6JZIRfjnCEhycs0iLjVtCmY1kYYXEx3iSXPjYO2miWgxUuhhtsWR6hXaXv1tmf7RE7MbFVQwjYn+8yyRdlE31roRauN36IVPmZWjJwWjXlYZysi8jHqHAJ9SFz/DmfnpIcZdRD4hifFgeXq9UbKFPi8LDP5IOmtIpV42r9GsooAquySD48PThvv4AVb6CdcGFbGRjrlFkx4zCfcMly2areoJjss9O/Rbu6grJc7mcD1mobiGyCiRJKp4m39DwyH5FVLiOrGfnkTcpiitd7mZF08NvfxCdAjnuAIc6nrJczBk5EK1xGCMFofB9bOBRlwTw94NAkeNJn2V3BKwZgoPDbVN0q/bSPEFB5X7zvnHO+CjxVmQDLy8vs7OywtrbGlStXeP311/mDP/gD4jim3+9/2c0750M4Tg9RRrGkNFLN0dUvVnXAxOusp7e4M37rCz3vOU8flpovVJSkz7pdR4x/Sa5SRDJDrv/2I0ZppjOOhaa19i3q2QQxPmLZWFQ7V+i1n8dJx0SNSwiVo6WLDtapjW4xP3mdmutR2fgByqqgg/ccHVq65OFC3rUgR3gNZpVVmtN1gskezA4xR68h2t/EXhYUD3y3qN/A8es4jTrD2/+D0WSPyK1SrP8Wb8+OsKTkSvXqWWnNd5EmQx69iipz5HyA3KgDEnTJNLmPykYcJ328qov5nFIHDpNDhukIgMAOaDnnJdeeGGHYmd4nVwWTfEJcrxDKRxdIUudYBz/DlBmW7aHXf7hILHwAYwW4ZYHp3wZLYkuFdqvoyiZSHmG0QFUvPrRYE0YTq4y1oI5jV6hoBWaKFjZrwmdtsIM+fhW/cR0Ll4ZXJdEFwdq3sKJ1doXknd7bOLZDxYs4mh2xFm1QGbyB2vkpNg7VSz9EhB2OWhfxVUbPazJJjxGjbeo8XCJUSx+CVYSAebG/6BeG4l0n5AdQmBxr9AbtSZ8mBqsiKPxlnNVvgcoog3NVgr9MaOGgbeehfzNIMr+JMgrnfccbDEWZ40iPyImQRi6SAbDxZUBoh8zLOQ2vjjASYTRWOUZbAVp6eN1fIoZ30G4VtfZ9itPxJoCm36DltemWKdWrf4354A5lZQXzq/8XpS5xl19ivGUT+BuEVnSmUGUXI+TBy0RG40d1Ni//z8jJAVQ2yE4TKZ30HcTd/x1JSRg1GbSfI5QuRbhO4taYz3eYlTNsW6DRDIo+jlHUhYO2qzi91zHTYwQCZ+2bZ4qVT+KntNQMI5xH5qFzPj65yThJD3GkzVrvFmRzhJDYG987SywudI7BICR0kxNcy2WUDdGUONLGUnO09DDCwhYONaeBOfhT9qZ3kWmKWX8GGazjlylkE1zpcAlJWruOOE10rLtNrOke8uhV7HAFmgGJ36BI7mLt/TlxcsJSvMwYsJwQH0W+9AK+FVJIwaDIaLtVJDYNp00azenN+xxOt7nkLXMQ1AjERSr5FG98jDedo9fqH1jiWIWrWLMThNGoePOLuh3n/CXDLgaARek87NTLTY4lg48M5L5LSc5o8AYc/Bzb9qgVc4TbwKxcIz91fAs1JjEFtlVFhivI6gZy3mUebyDLMWVygNz/CyYnr7PmVDCXfp+3ggptCTFQ1q4g8znLQqPaz+AcvYYpUlwvAgQiHyKOf41pPYvdnFLWFkk6uS5xhIMrfKpBjUb1BsTXYbpKT2uk0VTdCsNkTOzGZyWmzvnkGCTj9jUyYsJiTrN3iyrgJX2KyVvo2W2kG5DEqwyzAaG/sM2VXcPe/B1MMaP0O2fvY2e2A8evo1F0KlUO7IAtleMd7wAOnr9NmeWUpiSLYqYXvkd3fJ+0uihxVvfbnIzvAjAv5uQmJTx5FTE7RABm63fPEvENksJfJTMJ3f4vEfs/oxUuUW0+S1Z/jo3gAhvvizEYY6Bxidp8nzToMLcj3i0w9v45Ptc5k2KCcCWxeNSZ7kkfIQTaGGK3wmL3zMNY2FyKrlBGi7H97kadTGUPnOfD1w7nfHVY2KuLknvOqkPhL6FQ7A1v46mErBiRDLfJijl2dZXIqSEPf4GwAhwtGYRNpC7Aa7Eb1iitnCiqskyOZ94bzMYI/OazWMe/ACci9aoYfcKF6YDDwQ4rBcStr6Mb19kQAjU9Ynj/vxJsCQiqjNIhADI5QY4HaG0Wak7hBpbR1L0aKu1S7b6FY3tUgKz1HIVbQa99B1lMSf0OWi7mYLHyHZaa18ndKsKuIpC456XSfmMwwjktY/0oiZ5xe/QOymi2Kls0TjeMCsRj5+APQqEY5iOEEMyKOblOz/yJdjlB7P8cjEJ4MWrlm1jlnDey+7w92WY0G3G5ehUw2JO3md36Ezzbw59k2Fe/iWdL1kYTvMkh9nSAdEKGwSpNK8DJF5t3oUTPBhhXLxLMundxJnehdgFRJFjRMnnntxDlDO3UUFbEXE04nB8wU1PmesrztZfACJpuh83aKuNRijSLtY9UCZHlIRAYDJHzaKJ8y1miWq8hhfWhm2IDKyCwfZIypeE9fm1yzlefd+0qpdVDyVltZ5l2beHD0b6iNCUzNeaOuIeWilLnhLMT7u7/Bd+sX6W99ftMms+x3Ggw6M/xej+D4b2FOdK5STntYU5ugRfjOg4m1WAJ5tv/heDoFcqoRWkE6Y0/YGgkEymYJbtcr9x8aO1hYSOxSY1iKgwVUVJBIcJVwvpFiuSEonmBO7O3qDg12s4S57KXXx0COzibv/wHStmpoIW4/NeR5QwJFGWCImdajJEIGk4HZ7INvbcRAohdYOHLazodOvYAMdxDzqYIYzH2Y5bUHFFZY4zAq15mz/U5sgLS6RGRG5MVGaEtGO/8H1hFTjDdx978a9iDtxcqsELjVZcWlW6CNoYpWD5JUEdMtkm7b5ILiJXGXvsdlCkZZH1sHNbzEZXpBCHu01n9JvXai2d9NQacU5+iQGCLd0uFemj7w9ekohyhD36CZSSWt4de++HDog7nfGZkJuHW6B1KXbJeWaftPBpjKU3BcXYILEpV2+L9nvfHY2FjPaF9O1YDpsWUmlsntt7bRG6pKcxSEC6l10Lo/OwzWb/B8mbCpu0R1m5i47Idr+F4Vd5GUatuUp0f0R1s47OHZ1ewKxJz9GuUUdiqRFcvoEY7eJO7lNv/FVPdoswm6Iv/K1brKnJ8F1H4tGdTWo6hqFVO18cXMbNDfLfCwAlPY6cj2sUE0b0HGPz2NYRf40bjGhIX+30Ri8wkjIsRkR0/Nl54zjlPA0/VCvVv/a2/xT/4B/+Af/bP/hm/93u/x9/5O3+HpaUl/uzP/oxnnnnmy27eOR/C7uw+ACvzEwzyCw8G6XidzeHLvDx+E2PMJy6VcM5XGyc5QBy/CkJgVr5BKSRH8z1ylRHrhAaPRs4HWY9JMaZbZouAjikRQGgszNZfwzl6GWdwhMhyiqXvIIXFkggR0kEODhHeLfT6X8HOB4hsiA6Xz4LCw6LHyew+kVasVC9yqBZqS9HsiCoL5TGhy9MlxamKlbAXCQIOnEx3kWWCmuzg+R6daINUlRTFiMB72LAQWmElR4ikj46WsIsp4uTXWNNdGlKTZBPc9hWqwRKNB3Z3O1kXdEHpL50pXD1IaUqOs4PTnSirj6iqCV1i512MFeJZ731mnztAPx5G4EiXXBULxZoPKFskTIEsxpBP0dROd4C+755gEPlkoWCmFKp9FTk7QR69gYjaiNoG7vgdhL9CES4SHZ3+qxwf/pjSCYmqa1j92zh+C+U3CFQCk31K6SCLHFTG5nRGOtnFrW1hgg0Gw9foBEvMihmXq1dYDdYZZiN0mdBPe1TdKkGZ0/GX2FMFU2vO7vQORoHnObhhTEiIpaanZT3lIvAr4ELQ5r5Y7Gyq2g8rUZWm4Cg9AAwtv8Pt0S1asz387IQlbwX0IrHyQWWgc75aFCbjKD1ECsmyv/qpFRNLU3B3eoukTB8pjVGYnDLrU8mn+F6VMOoQWZUzNb0b4RpazRFeB4HB7b+KGe8j3Qiz8nXsw5+hZz3ssIFZ/ho8oJzm2T5Xq9cpdIGFRS/ssNp7nXB2BNJlPDuAbMj9PKEVrZ61S6gcjEaYHDcbky19F+G3SShQ5Lh4oFKM1gTaYLtVrP5tpN/Crb+AtlwC20fIRdrccbZPf3ZMvfc6DpJa4yZWOQQ1Rbk1zAPlSD4Kd3IHeu8gbJdy9dvnOwg/JSfpESdJF1dY1LM+MYtAuzN4HWnFlPUr1O0mM3+G0iVRJSIrM77u12l4LfzRPcxwBzuoUHS+eZoAKJAqwzEG8imeznDKMcYolFfHGryNLcAvNXnnGzjzPTrTAzrSoYw3sXDAZNyb3CHMhrTGd2nmc1yd0Y9XyZyQIlqm1ngGbQxSSCLXJzVT+sUxsV2hn/RxjCY4fJXUtukUEw7LHDcZ4dSugtDIcgYflGxmV9BrPwCeLAHynHOeBEvNAYOyItzZfTh+fZG8u/J1Cn/hNN2b7PHW4Dau5XItXCMY3MVYDmX9+lkSwPsRSGygxGDrHFSJ8jsYtciU8WfvMDv6CzIseu0bbPqb1N0GdtCgFjQ4vv3v8fMhy16DCInOx6T9tyil4DBOuFp7idKpMVl+gVExoKUzasUiscYUE7ACpFYIo5BGYcoZztFPMemYqLLEVnSBqluj5bUIiCktQaN2Ez8/IVAltr9G5i8Uc540we6cD2ZQdBkPT/APfs0qhmA+wKpuIos50kDTa2IoIVjBfZ/yXek0wHnfvHiaRDUuR+hMUp/cx9EKZ3yAlBGSdQoR0cuOmbkl/1WN6bRu0HFjnqMkmh+Rhx2m421qboiX7iOLPqL3BmiD075BWXvY1k7UHFPM8GwPeq9hT48wdkQeX3ykv3Y5xu5vY9wGdrhMNXy8T6gg5+74DtpoeklvoeDxvvWMKzyu156hMCkbtRWG/eSxvyWFhfu+sdrxl8hVhpQWDbf52O89Ke7sPmJ2iIlXyT+gP+d8vkiVYk/uYE22UUZipAdmMadaCJZmu8z7t6kEdabZhJlWOKOSztoqpRNTderkk9uMj/4CVcyJ117iWJccp0OaSLT0uBhePTufwCBmx8gixQy2CaXF+sYz5LbPWut5ojJBn7xJV8+Zhg3G0/uEwuJofJ/CvcGV+hUMEGKBMUjLQqg5wixK5W6EFxGWj+MdY6uEODthyZQIu0EpXHI7QJmCABcnO0FkY3S4hLSrgIF0n0ExJHWrLHkrT7w2stQcgaY8t9e/MkzLyaI8GTAuxmfJZh8XaSy27IC09zpe2MY/VWoVusTOThDlFGUFzIsh/WyfWLr0sjGWsaj7DVYrK9wavcPK9D5BOWNWpgRbv4vME6727oHjMYo38Ae3mez9OX7zMjrpY/d3Ee3rkE1RTrRIwJwGC0FjVSDKGfgVjL1Yz+bhJgZNqqcgNXuzXdIyYeJEXKs8e6aiEjgBM0qkmi1KwZU59eo6zzSfodSK6APGuPMESfT2qbpKaYrzpPvfQFIzRyCoOg3W44JSF7S8xyd7SixcYeHaHX64+tskasbBfB9ncswPwmUqvVs4OLRrd7GyKwTKhaNfkE7uI70KYuVriDJHWjZucQL7PwVVIla/jmtKjEpRKkM5dbwyI5qf0LUEidtgW9zheuXmQ21Zj9d4bfAqtmXxk6M/Zyu+wJXqdSqbv8+bo9fZnexQzk+4VL2CHwdniufnPP3U7CbX6+7CdjhNInFn9+HkjUV5PglBmvCsK+m5AZN8jz13gl8LcdV7VUJQ2VmOoV0McbMRqQAtSvxiyNLsLsm9P0XYLvrm/515eJmT8RsUZU5bWlywIrTf4c3xO0xnR9hac0FauMM3YLaomuIYwQXbZXj0K0Lbx1r/bfal4a3BGyxjGBcj6m6Dg/E2bvs5Qjtmkk+RQpJMj2kojbACKOe8T8CK9WCTyIlwpftQAtGHkZo53ekt5OQenaBNrFyEUZgHYlLvVmw459MzK6dnZbyH2YCOu/zIte3lJxzPFyrXlrBY9tbe/zOfitykbI+30UYzSPs8W38OiX26UfsvIHZwrWX0fLBQam1eJK9dZyOZoQd7iGSAtWqTL1WpBh0OtcKzPaQd4BhFNUuIhUNQZsjZfUzeJXECrOQIK2wTyxicKmVtk8QKEEqDMWTVq9hBG7n756D1aaKbIdFzjpRBrH0H129TljmQLDa2FwlgkDpFHf+EUZHg+nXk+u+A857iuEZxZ3ybTGVIIXm2fhNHeLyb/vAk4zvL9sm6rxC4NbzWtx7ZMC51jj16B4xG1a6cxubOOefj8VRlA/y9v/f3WFlZIQgCXnzxRf7RP/pH/Jt/82+o1+v883/+z7/s5p3zIezNd4jtCtXBO+hoBawvdlGmw1XWsxl/quYM8j5N75OVSjjnq41ITkAvnDEi7ZFUNijaN7DTAdNohVg8POkJsSgB23DaCAdEtATqPkI6lOEqgVLY8z5WcoJQQ2R1lSzYgsY17P4bmOoGMymxBy9jTU/AqmJND1BrP8QgmeZ94u7rqKSPPb+IibeIO1/D0SW2U8cIC5P1EP1bmOZV8mihCKjR3Jrc4yhucHGSEDguyd0/pdW5xrjU1KJN7NWA4gHnuTAluBWEyrAsiZjfp8hn2OmASAiWK6usBKtY3uWzZEwnO0Yc/AKMwW1cIqu/l9SrUZzkRwyLPtNsdrrDQNL2lpipKYEV4okAZ/gGjHYR0mJt9Vv4lYtIaVGRT7YwOOc9LsSXmJRjQiv4UDliYdlQJtjVFfJT40+qBHu+j6VT9PQE6fjgBvRJGZUTRPdV1qIN/NFt5OBtSE7w/Cry4t+k8JeYTm7RK7vEsoa3ew9T5IjeLczWD8i6bxLEq7hOBbPyDbQbII/fJJA+1mAb7da54gTs6RzldWi7KwzpIST05SWWNzNyJNbSt7EkWJakQoWG28CVPpEXLUpDDF7FjA+wogbCDhAnryKmh9SWXuTm8ksL4zk9pvSWMWKh+tTLTzhJTgAoKSh0wSRcQQqJiS6cq+D8BnCcHtFNugC40qHtrnzENz6cuZoxK+bAQhnqwWQzz2g6g9uMZ8fUq+tU6i/w7lvDLgbI/Z+CVojmFcrKJjI5QVs2Jp9hJSeo6hZ2PkKWY5hsn6qCvNdeCxspbApylnWBOz3CaV7F1hq7+SxHh7+m4fiUbswBJUkx56LlU7Mz1HSf0rmA3/0Z/eEteukAvfIN2s0XcOpXsFe7IGykLmhaNkYD6RArWsUVAULYGG1QRuPrEpUMIFjCnu0i5l1MNsN2Aub+k6n/CQFMD8BoTJFiZQNUeB68+jTYchEsz43CLL2AmI+xzJxy2gcG2JaDql2j5bWwLQcXD3/8GvLt/4x0Kwg/IvfWYHaM571D6bcp/GXc9vOs7e6RV1Zh71eI6QRTv4SorEI+ovSaFPMjytmb2Lv/A9ttopwmTm2TuUoYB3VkOaEmoGrZuEYhOi8Qje4ynuyClEgjmKoEieT1wZsUpmDH3WEzugjC4JuCEIM4/jXO6B6d5nWCpRdwtY2qrFIEywijsMrJmVLgg5w7B8/5LHGyLuJwYf/K5RcgGwJmUXI8H4O/jBDQS7too0nLDDN4CzMdAGA7EXnlMrnJ6BcnSCza7hKShVpGs/kiWA6hVpAnGBx09QJO0cP69f8b0X0Np3GF3K+QjHepa5dWMYFKSqoVpQaZjYgaN5AolBXg7f6UYDklCdZwygndbMxQ50g1peLkWMbCNG6C5SGOf4bVuoIO6wy8kMnx/6DhtYjmDhdaL7AabuDwngqUqzXR8duYIkXEXUTnG+e7wT8jkjLBk4agnGAjkLMDMCXFlf8bwu5SzUNkfZPIrVG1P1pBpYy3cPIxcj5FeiGq92sAdNJFNhqUdgSVFbKpwnUiXkQjgyWWB/eJe29SpAMa69/GNQq/f5ep5SAsm7CxhZABRZkwKnu40jtTvYmsmFGwRJh0CSYS7bdhvIOoXHxkbnam9xCHrxALiKyIVAaLY4zBSQ8QKqUM1xBSnpX/WyxLHz/eXOHhSQ9b2kg1AW1QT1BSxBMBVyrXP/W7w1IzOHkDYzQkQ6yN1rnj/TEYNMOiT2lKmm77U28MeT/ObAczuIexIyxhKGvXKE/tVUuntLIBgRfg2BGZG5OlI1TjGk58iVqrhGxM4tqo0Q4GBWkPL+rgSJe6V1/M3OUYmfTQfgNtR5AOMIO7UKaIyT7LyRrTZIycHWHbHmk6Y+w5+PEa606AZVc4ilfx/v/s/VezZNmZngk+a20tXLsfLUJHZEQKZEIUVKGKqGY1yeHMcGhWM7Sx+Qn8M0PjPS9oNm02N8PpZvd0F1msZqGKVdCZQKrQ4uhzXPvWYq258MhAZkYkkCgggUThPFce4fv42Wf59u1rfev93jc64abdJvF6+FYPiYPc/xswXezRm2S9N5BIhLOO7L+EcfYjTH8d6+w9arvLzB9wd3YXpRWXvR69k9ugFUZ0SLX+DazkCZOD7xAXc8TKq0za5qdaG1nF6GndR2GvvryMDj3nc0/DamIbZ9S6put8snBW6Zp5PcMS1rMmqQ8jpWBlfkKpDIxoAY0xpbuCNX0ftTjENAyE5zG2HeqD7zHJJtzoXeFJsElX1zjJjEW94MS0uXbhH+GXBVbvKvLOf0RMHyG8LisXvkXe3mUqDLwn38FIzsi9FdLRuzTXv4IxuY+UBrUCaVmIzjYiPkPODyisAHH2LnKrz0FxwklyimvZrPgD0jIlsBoIoNApWZ0Qz0bUtUG3LKBaupaIZIjbexX9STp5rbHSQ0SdUwXrKPnJ9bZfxl3lnN8dpuWIx4ul69il5iUGv0RdqSHb2MJmbs3odi/TOnoTCwnJKer4x6TZ1xDJAhV0UIuavFpgTO8QtraRh3+HSEdoVWPoAuqSht1C7HwTnBaG06aaHjCwXZzolPlgnYUGqxiC1owNk1k5J7B8Vtw1Hi0eEJcJi3JBWsX4Zrh0xRcs3fcRGE/rpef87vDx9BoRHaG1QtclMjoFu4s9vo/hBJDP6ay9jhCaU9fHdQ06mGA3oASznCMPvseiHFKKEmH5GGc/xZvcwaxK9HwfPbpP7F/lYuMyabqHdfg97OgMw+2z4reINr9OKzrCMAKq6BTDUFjVHGpNc64Jy4xahuTzRzwWmtP0jNQMuLH6BUSZkfvrZPmcttlj23RR6RkbbgPn4IfQ3CZ1P/qdVuqMOj+lY7aQn1JoBhCVC8ZK0B/cIK1y/MErzxKNCp3z3miP6TxmK9jBFedz+F+V0Gyyrmt0MScM1l641jKk8cLHnx6NQv2cxjfxoUfiWd1ClnOEqgALmRxT5zFWPkE8fB+5naHLBVYWQ1lBNscopoROh62GSctsY2A9TYEQiNOfYMweo+wGqpxTeF1yA/zDv6PpNRFVjWEFGN2rVFvfQtQZVnwfrWqcMERnU8re9WWyisoo66VAb57Pudy8SmAF5CpjWhf08jl+qSkQGGdvU5c5hukhtv7Zh2oymvpp84HWy/HJVcp+sjT/2Q52sZ8mVbyIipLpyQ8oZ49ZINh2e9C4/pFjzHgPpsvXM4Sk7tz6Jd+3c875nInNAP7Fv/gXzx7/2Z/9GX/2Z39GWZa8+eabDIdDLMviC1/4wm/t/M55MQfJHn1ngLH3v6OaF37zJ2DYbLK8qT6M7p+LzX5P0f4qYnECUqDcAY5w0Y0LjO0OfX/wnAWp1rAZbHMkD7CkielsUG5sY6TH6NltRLiBITRGdIQYTWG2Bxf/lKz7OuLSf0928mOScgqz+5jTx3TWvkRtrD91KoOu6THNZpjCwK80296AudvHsduUJ29hLB4i4hPo3aQcvc3YEIRVhuu0mNdzHtQZTtDHHd0jryrCZIJp+pgaRDYms1wKVRAaDbQwKE2PopqRHL+PWS8Q8Rml1cTzVgjtPnVwgepDrn+iTH+2g1tEHxmbSTniKDqiFiXTfErPGSCl5MFi6QhkSYsb7ZvwNCYCVWPUGW3v19ux8PuEqwVBVaKxkfF9qHLq5u4yX/4poi6olAGNXah41rFjjd6GZIgcvwvdl6iKFLH5OvvZiKIu6Le2KCuN11iH6UPE6dtgBxjBJrOtr3FbRRRFjNPYojJ8pifv4DsBhWFQVHNy2SHY/CbUBXqyh1HO0KaPrBPE5Dat0fuY7UtY61/hpJhzGB1jSMm8WrDo3mQz3KY0bO7N32aUndJ2etxsXcVZHNOoFUrWqOgYgV52nmQjyuwMWUwxqhRz/oBqMQY0du8KefMqAKb82TTGMwOEa7Ao5hgrX6Q8j3H9B4H54YXqL1H0XYpq9XOLX8/08UyXrMrpuh+dKxh1SUeEtEIXiUOtKtTTa0wWC4xyBqpApyFmMUXOHiGEiehcoqpLpBOClNTShcMfIdcMhPezIqaiptI1787eQicHDNIhbWHT6V3E1hpTCMpigasy/vPh91i3XOyjt6inj7GsJrkZ0ixjkiomVwlWNWNaDGlM9ihqCwwH2b6AHj9GmCa100Jicql5mXk1wZEOodFk6Gsa/Vu042NkckI9O0J3r6PcAUi51FygKXSGJRwkzxcrtQYam5DHCMuh+jkbIOd8OgbOGoawMITEtrrkgVy6x8WL5QHS4rQ45ig6QoplpHYQnYHS6DLFaAwAgVnOqeaHiOke1saXUfM9ZF1gjfbQ3oBURSwm72Ls/ilNTHR8RurYlE/+Ek7exLIaWNt/zET73I8fEeuE9XSKP32MjEfQvgJVTW01mXl9rDIlK0Y03XWGxfGymKJKrHJBr4yJzAbr7Vs0a0V89i66cxlDKSx/m6L/GhXW0ilw9BZ6foS0A6r1ryzjlM855zNA5OOfNaekI3S4iUxGIA1qfylg0Bo6bpczpliGjW24wFJshmGjqHl39iYH0SGrwRqmMAjNJqN8iGM4dDpvUCHRKsFIjpBlhKzSZWFSCIxsTG4YRFVO6/QdhDCwTMHW5AmlFIjtry+FDvM9vMkjVre/QVbm5Ef/jSg+w5SKTrhO/ug/cVTmuKuvEWx8A6csKLVDadhkVca+1jSCPtNsSjh4FS3sZ6shgaJKniDqBF2mgECnk+e6wc/5+9NwmhyNbyNmDyjzBY4RUIYX0EqR9V+j0BkmNu1fEC+iUZwVJyRlzLrImEQjZB7Rq1IoK4o8QkqfUlgce11UNUOdvMOKYdDwdwkNQXT8fdJiTuA1Gft9uukZwu0xkSZWuIpRSYaWxWG8DxI2/S1aRg9LOGw3b2AEm1hWH1UmmK6HKmbPIjefnWdVI4I+FAsML8Sa3kb5q1CncPwWghLPuoPVvMS1xhaTKqdhNZ9bo3+cyeh9Dt//nzGlwcr2t6mDi79w7H8dImUtTYRhoqsCYVjnn4tPYF5Nlhv4QOEVbHo7v9bX13J5fdS1gt41iublZ8/V0/dIpo8p4yPc7T8kbFynXu1gWG0MEZD3voAWmqI4oRkfchbtcShtAhnw9Y2voxR0jSbG4XfRZYo0TNTWH0K4gWhuQDYGt0Vy9g6j05/gSwPX61DqHDfYZDh8F8twGNgOrTrCmD7Gs/p4NRTddSqnjY2G2RPMfIwbbpA5ayhgz/ZoeS2aT/4WEwuztUPmhCi9dOZOygV9XWNkp+hCc9bsUU3v4+pyKY4uY+SnvCZFNoEP3IuTIZyLzX4ncIXPjdZNtNY/dx18nB9ympwiEFxuXXmxo5HhLu+1QizvbQLIJtQqJ6kLjOYFiuwM0hGOFdCpajwzxDp9F0FOdfoWj4Vib/fb7Ox8HTc6xjYcRJUh6ojy5CeYToue26K2mxgIFBqrsUpqOYR2k3r8EObH6Ff/H9TJCXJxSKoS4mgPM9zCMSTzYg5AVhZcCbeQ6RTL63GQ7PEguk9aJ2DU9IxV3uh8gWY4gHSG7lx+Lsfiw+tZJz9DnPwU0FjFnLz3hWdHTcohWZ3TdXo/t+nznN8tFPVHxApxFS0r9RqSKqFhtCl0joHxcz9fUuVYi0ccJPd4UOV4dYqyQ0QeoWdPyLwOxewR0u1jHP6AanFAuf017LO3KfIF+eQBVu8icvYIw2lhOn1EfIpyeogiozaXzS6N9AShatToDpvrX2T2+M9RuiRtX2BohkwyyUowICwCMpWiZYWiXkaKh5fpOG2EEDTM1nPCpXN+99DhOmQzMGz04CZEI0Rzm6YWGMLC8VaYVAl72RlhMWGeTLlhgdV8dZlWoGumdcxQZcgqZlN6eE4TqWfoYJ0yWMFO9zHSEWk1Q1cZaTEhdJr0hYXRvILXvIo+u0Mc3aWITrBNl/bKl9GjO4hshC7mVGu3IJ8wcPsYhkHQvskoGVOonF1/BVOXNEd3SJMD6tOfUvdfg2SMqHN46kKpqJie/i356Tu4dsDKpX/BQppo1NPvs09uggrMEEMaDJ0Ofm+H0uohhEBrzbSYEMkFcZEyNM7Y8naBZWKMFe0BUIbb6E8Z83gOBGWMvzhDa4U53adY23xuzdW1BsjGsobctn65/flKlzyOH5BWGVvhFm3z+Z+3hcOl1mWiYkHLXjaNKGpKt4/ttVGiYhw0iZMjurN7hJ0b1PNjjPY6hOuIfE7tdYlMh7uzO2g0PW9MMx3jChvbCtHBFvLwrxFaERUL6rU3mE0eIMwAO1UUdsBRuI2varxiTDj7CbN7/zNNKgp/ndwwqaSB3FqlKX0uVDFllRE2tpHaxJEeTxbLa3ARrnE9HmEd/leCMiVrX8TS5vKyfzq2EpPdxi7jfEzbbuMIj6N8n8XTvdyxOWLN/eS5vUAgreX8RgqBeJFJkPzZ50DI88/EOX8/PlfVkn/7b//tC/8/SRL+3b/7d3zpS1+i0+nwb/7Nv/kNn9k5v4j9ZI9dZx0jPqTc+uPfyjkE/grNWvFocZ8v9r7yWzmHc367lO4qcvsPQQiUcBCwnEz6mqVX+/NYdU5VZiziGaYRsW00me7/r8zSMY2gzyDYxPD6qNkTcDuI+T6i+zq5s0G26RAf/5BquEfgNJnlMVmzQevkFBk2CIJNws2vYyxOEY1NKtPDVOWzOCsMCyFrEDljaSAm71OevU1Y5exuvsaJ2yM3Q9hxMZJTMn8VI5shTY/Ua3BnehulFT23y7Z/kXLlJsPxj1F+i/TB/49w/SsYjRWc9T8kNLvoj3UFVP4aVmOMLlPq9mVqKpI6xjW8Z+ICC4eLrYu0rS4NM+QkXlrhVqqi0iW6exU5eh+cFpV7HlX490UIsEY/QUdnWNUM/D5KaUSdUfffeHZcbbcwOhfRyRm0L0KSYcQRYnyKTqeISiHjKcoKqYVP3zM4jA/JujeR/jZ5neOgEJN7VOEauRQMiyF3DROjf42x2wZ3naCxy6ElmaIp11+lIy1utXYxjt8GrVDBJrK1Cg//d2Q2ZpIcM7ZcvPk9jO5NZJYiq4qNoE2bBt1xxaG+hyIiymbYhoM3e0InWTCP7jLzxjRch06agdMicgxU9JDKbeBZNp4VAKPlIHxIGNmx+tBYZte3zTa25UHwyZ/3c373GNhrWNJGIml9PE7qE4jVnCeLJzimzY5/AVP8zB7a+lA0hvOxzp/KauB2tjEXx5Tdy0S6JKgLkAFYDjIdo8sYo71DEU+J3C5mMcYoI5hkEASowWvoo7dAmuC10Xr5+d5f7PPm8C1cyycpE4Z1ib32Kr2T96nrGldVrDcuge3zyA6wTYu6LsnLBSWKIDpGzg/RG39ItRhSKsnt6R4vVQGj6Xv0gnVkpaj8dfA3UYaNehb9oTmJz1BasRlusubtIv0dOPxr8iLBtNoIv0vdewmtl5vae8kjJtmUptNg17+EfEG0bxFewPBW0NJCnRdofmU+cEf6MGW4iyUtQFP6myTxA2DZzSaqOTTWkd0L6CqhWP8mymlRDd9FJxMUill+zCK6R6hKen4Hs73DcTJB2T0m7/81N7zLWGqTM/MJ+eg+a0rhTB9idi6ST++SZhP8gUaUGYHTR6YpeH3K3svE0T3ieJ9G5wKR0jSx2XB3uNQaUaVnrIzuUsxP2Ry8jt1+hWLwFXzLp4yH0NqmNjysg7/C9LqU7ZfR8dLBkCLGqBKUfS42O+ezQXkDDHN/2S0erFLaPcTWH8GHOmMBtsItZNfBwEIpMMwmWkoqb42kjkiqFK01p/EJV5vXOIj3mD3dJLVaFg2jjTl859m1rVdvore/gde9QNZep4qPMQ0PbbsIf5X69D0St0XlBCjDoTYsZPcaIp8SS4FqrDF5+LdUecJmZxehDaIsIUpGSPsxdrKPZ/fRUqLrAuU2SVRB3rpMb9CgCK+AXjqgzKoJTvSA6f73kJbDRriJpWx05+KzbvBzfnUMDAZui9pdI2lexs0TcNvUXo/x4jajKgPD4Urj+nMbnTKOYLG8nmIz53h2D8MwidJHqCxGK4Wz+kVEPMHc+AqEuwwdnwejO1zN53Sm+/j4KH/O0GljNrZQQjEXIKwAe/trpEWO176Aal5mKgWn+ZDj6An70R5Rd8Fr7S/iCJdKV2A0Sde/jDn+KfX8FDkfY27+wUcEZ3WwimpdxbQs6ugM4phyfp+R10EnT9gCtDbQtUFTa5zWdUoKxuUZnunhiec3R4WA2fQhVZ1T1pDHh5ifQmz260AJh3r9y8hsTO12n4sbOWdJ/aFdJvW06/4XYdQxAv2pIh3LYAdLGIgspUodZHK4fEIIdD7lcR7RdtoU8z1Wtc2gSMnXtpiWI0CzKBeM0jHN7hXGbotRlbKbj2lHp3hmm7pzDf3UcUBKiVVMyFtXWTT6VOUC8imLk/+G09ogqGviznWcUpMG6wSFplnk+KXJNEkYLfY5M07YdkNMQDk9tOljUqNUhXj0l1gX/jFj0+QoPkLZTXRrnZ63SV3VNM2QwPLJ64Ig2EbWGk6GJLbPeP87TJsbbBuSle4VFt3LSLFscxQ/ZyMWoPK6SNNAaokOfjWX6HN+s0iMn7fPDkBWLWOGNZpSFXzcDERrKPuvYCZHaCtYJiRoUN2rjA7+ksxyiMo5W+1LeOkQe3gb4Q8AiSlcjDKmYzhIfwWpYX/+COqMzsorOG5IttgjyudIIyAMr+KIFlG2QDmC8fQJgTJp2i612wTLp2AZj0sRUZgeorPLm0LQjx6x4q1wEB/SsHx648fIdEFhPCGxfbLFkKPyjMByaUrQximV2kQPrjI0S4xqRNPsIJBoNE+SB0yzGS2nxRXpLhsb4ZkbGkBUz3m8WDp5JFXMlcb1c0fl33k0R/kBo3REx22z4W4jkLSdLrNijkTQstsMyxMezO/jSY9r7RufKDS0Fo/Q4wcks5+y2txg5LTYdLuY3iaqs8UJJaZQNCZ7CCFwB7cQZoCrC8b3/xu2qRhlC/zr/wILA384xFQJyu0jywVaNzDzGUT7uCuv07dXyYsZ42y0FJPlDTBDpFjWwzbsHgM75DibcX9+n80gZ83ZfKGr4Tm/uxTBDobbf1Zrk52KWueY04cEhmBsNzktjrkzfpub8Rg7L5gLD5n3UGYfiwDHaZPbNoYQqCyl2PwW0usDNbW3QnXwt2hdI3SKU8YY8QnC6+P463S8CwhdoFZNJvffozRterOHCK+HziekKzeZas29fIQSmq7Z4IqxiXtW0pNNtABxGmGYNbPFEaZQlKYPdYQyXFKh8FWBrDMy06KOjgFNUcSk6R73qgqNZruxQ+9DcYIfx5MB19s3UVphCYuD7AmzfMqqv4Zj2ERP7+eu+bPakrV4DKO7y8daUTSvvOilz3kRqkJqCchnc+ePI5F0P/SeyToFaRHpDMHzLn4fJq4XzwRUJ+kJnWYPEf1sTfwBTaDZaKFkwKyasBc9wTEcLq9+EbNhcefxj3F6N7GcNmatMYSgDC+gmteRukRJm7ieodEYUjA8/RGj03dpOW2CrW9h+m3Y/CI6S/Abm+x5Pdy6QCUjTkwLIT1kesQsr1jc+w8EwTqGlJDOKe2ARQEqPqEqR6xnCV4SL8XO0ZCis4KtEjp1TporbDtndvIugbmN1+ridG6im5dIdc2snDyLlW0YbbpGgTh9B+E0CRo/SyVxfkHCnIFJa/Wr1P4qjtWg9nefO6YMtrBWJFCT++uUusAU5tI585xzPiWfq0rid7/73Rf+f1kub17//t//+9/k6ZzzKcnrnGF2ypdlG4C6+fwN6zeBCjbYzB7wcHHvt/L7z/l88CInDKUVihqTjxaI68mPmZ+9ScuwwNxgsv8+68EO0egILUoyTOLWLcxgG7klUcJD9V6i0AVSSGyzifA28JozsmxGprvUj98i9GIMfQ0dhOjOF6BTs6hj7s/u4goB0mPd7lLN71LP9qCKyTdfxxy+T2tyG6SJFa/S9VaQXki+fp0AQYqgKR1KYRGr+FnXa1TGCAFDDUcrr9CaP8ZuXWBUpAzqCi85wWZKGe4+K5J/sIFRijWEIVDTlCflXRbZDLvR5vLgVXYaOyhd07F7GE87zrfDLYbZkLbTwREepeshttbRv0RFZlHPmOQTmlaTlnnuhgMsK4DZcvJsJCfo+BjKAi5++6OHIcnbNxCdG2gN8viQ8vZttO/jMEbVASouEBeukZg2ZbVg4PfpWB0qADNErf8xymmSnv4YJTWHi0eEdgMhNK90XiOvKg61iZCKvegBk3xMx+kxsCROo0kxvY9hb9KJh/jhCrpcIE0bZdkcG4q+qHnJtBjPn7CYDXk0ibA61/BCl/vRu0yNgl5jhUaRIhdPwAHlVDz2+oS9i5haEz/5X0gMD3vzFSp/BzORmJUJdYHyGsjj5SaDbDRZsGCaT5nIGddaN7A+9jn/8GYdAAIsNYMyQnV2KRsvdkD7oBvqnN8uUhgfWah+Gk6SY/I6J69z5vbsIz9f6woELywmWvkIEZ9CuSBO9phP75LO91nv3oBwi6p5GaSgrgVJo8njw7dZaWyishEbZoDc/ylaaMqt18j9NUS4LFoIAT89/QmL+IiG1vS9Lq63gYNGOwuMwqU2PJR7mRqbspoihSC2LNxLf4o3vEutJcUwQd27z30NseviJhnz+ozE9al0wkawijG9h2rugrQxqxmZ6TCrZs82oebFnIG9htKCunsdOXyX2u9R9l599v1QUTHNlwvvWT6n9AscXlx8PY+T+mzRwiAPNknqGIuKgb9KVmcMdEn3+PvUJz+l7lyAy/+c3HnqLNq9gSluk8mSN9NDJirlhheStK/RX/kGs/kdqr0nqL2HlCpGH5xS/cE6tK5SLu4T+T3G2QRdpXTMBqYy6be/AMM92NrirLuJFz1ApGesbn+N+eQeF/MjjGJB0xuw6q8SZTPyPCfwAjrKoBACpQ2KzmvsO4+Y5VMu7P9XuosTJAbWzRa6tYOePkb4HUrrvFh+zmdHZXWWzjWoZ6Jc/YIimhACRyxjALWEIth6eqxiVJwyySaEjr8UOdQ5Qn50N9jQOZRTZuUI07RwpUXRvUhejOHsfS5bHpIYs7EJ7oCSmuTsbYRhc7sq6bdfxcmOOXECHgqJSIdc8NZwJ/cQXoOzUUFr86v4swOanctw73/FNBuItZdZiIBD08UQBgNvQN9eebZ5elacUM3uweRdPAriUrMIVmh0Xkd9YlzF89RU5CrDke6z2DyjTpZi63MACOsKZ35Eabl44Srlpa9TWW2s8ZsUh39D3+8hnCaGVojmDXIUk3yIaVj0o4r69m0AdMNEJ0dUQiB766w3mhTNHrL/RZwqIxeCsWGyFz3gaPKYQVXQMBtEWY6qMx7NSpzmVTpGjV5/DbtxFcNZpV1nsP8dzk7/P5itTWhtMczPMKWFE51ilz8mdgLu6xrbMFhVFc7Jj6mEQdfbRFQxfEhsVnrryM0OophgjG9jSpOxspmG6wSdXYoqxcWHugIhEQIeL+7zcPGQqi748tofPHVTW85HzNEpeniGbNiYUYbUGrtpI0enVL3fjINxZTYh/MXRnb/PtM0OZVhQ1SUrT+Pj7fRgGUXpr1N+LHXAys8Qxz9extqtvkL5C5zRtZAUwTZycUj19DPxAUbHo+lexGy4VMUCjUCrmmk54dH8ERqFFjU9JN7Rm1BMsbqX2CrnBNMhGKdor4teubV0uZg+QO/P0L0dvltMcHSFLyU7wqC0PZLNrxNORxjTmk4uqeU1Gjpnrk2OZ2NKt4/nOuy5PheFpsam2v7j5boyPkVZPqJKMKwuAsFI2ASda9S1pGzvkKmKy41rwFJkVKkTmOYoM6FmxlkmCHpXce1Vjk4PqBoLthoVfWv1BSO3JFFz3ovu4De7bHtbhPYnH/tpKHXOg+kpab78vS9qSDnnk3lWmxBQJh5iniI+KDk0mqjgl3ckWvc3UezjGg5Nq/3c80rXDOs5yvboOT1MXeMs7qJ1wWzwCtNyRlhMsCcZflWRNrc4mD1Bek26nk/TDQnNACEFhdNha/hTymxK0bmGXHudTAqq5IzIbiH2f4xOI9zuNYbZgsXkhLRMcW/8E3Kvi+P1eFAuCLIxXnP52X8/P2NfSKTdYeAOuNl+GUMr5GjpmGjWmk4t2YsyLjU32LJ8mke3CR6fIBpXOdrZ5tDKALjQhLbZo9QFs3z+dD07I22vE/auoMuEuvViwfIvEm2e8+n4LK7xX4ZSl5wly0a7YTKi76zgCI9ANnipfQvxtDH1zfn3OYlPaTgNBtWANWvrxS/4NJJyt7HLkddkFqww6dwkQ/NuNmRRTrilwfY72EpTlwnBhT+F9/4LOklJNq6hDYf5/b/A9Hq49Rp0LyFFwTzoYRZTqmqBv/IytuHA4AaxYWD7jynqjE7rMt1sjuutovMh0f3/kVLVyP41rGaXpIzh5+sMzvkd5YNaW6piRvkQz/TodG9wZ/Y+VXrMw/l9GnbIvII1nSOrkGJvisrHlFKSv/o64/wBaOhsvEzbWsU4/B66Skn9I8bZKRaCdmOdWZnCzh8hsKB1ESs7xjz+HtQ57sqryL2/oWhdoGxsIbs3qLMRhrSQ2Rm+02SxOON2tM8NBvjRGXWjifY8iCPa/VuMyjH54DqjYsGBNCnGb/LlSmMWNX5zk+7Ka0SH36PhrxBbTXQ1wphPKSYZRnGyLKrCM+tisbLybC2wdO2EVEWcJWcAnKRHtJ02/aDPinDwPyTGXPpu/uzxOZ+eyu1j9a9BEaGau79QnG1Hj2F0m1gUHIVrREguNC984l6ga3iY0qBSNU2ruWzeXsyfm/8DmNevI8KQ0/QEPR2SzmZEzZjAaRJGY9xygjTA7l+n6FyiftrgIssEMz6i64YsvA65ysiEpNA1UbHAKBNUDYW7glrdJQnWaWiF1b7Jyfwuk6rEsz1sP2T4+K8ITY9hneCuvYo2bLB83CJm1r2BVhqBwkiOEFqjGwPMs79jcfxdrDLHal/naFYhooSkOGM1eInRxCCxpsyMKcfxMQYGr/XeoGG2EKM7kEfoPKLn95Gt5Z5DIH/xWtWWDWi9Ciw/KyDw5M+SlDSSIth62nz+mGk+pe202PYvnAvOzvnUfK4qgZ8kJjs7O+Nb3/rWb/hszvm0HKUHaDRri2OU10fbnz5b+9eJCjfYnL3J30T3UFohzzPqf3/QGnvxEJGOUM1dSvdnxedC5zxc3KWoK7bCraUTElDolPHJjyiLiFTFtHobWM6AOqood99gPHvAzPNpTo9YX7/B2pV/DnXJqJ5zNH0XSIlVxWJ6wq5uIq0Q9+T7WFIh0wy1vsuT5CEazYa3SU1NU2j807dwasgtB5VNycoEsX8HVygCp4WZjqitEJlFNLuv0fK3aBrLSdgHS3IFBEaDgdcnqVLW/FW0Btf0MNx1Em+N3ZXX6Vclrhlgjp6gEViqJm/fWL7IxyZryrNYVI+pq4JiE6p+9UKBR8ca0LUHH5lQ/jKCnLzOeTR/SKVqJtmEG+0AW/x+roytfISYPQKnSdG8jO5fR4zvoZo7yzijMqFy2i/82Y8PeZVJDGGgJxHaSqh2prw5/hEH0R6bjU2OxT4dVRO6A7rBFRbZhHmZI8b3WetdQFodhLRYd7bRDqRugiUtLGkzcScElsdRdIw2HSZBnxvpkHr4DlKblFYDdeGr/GD+gOnsLhcW+2yN91DzGbXp0l//Kmn8LkYacDnY4b46RcdnJJXE89qEluDQH9C0W2izgYj3aAiHvJ5hZGNC4wrFe7cpDQekiz7Ze/Z3y5s3iKxl10upSgqVYxnLDapnibEfu9ZNX1Of/ghUjXnlFtVL//y5yIVFPWE/2iewQrb8nY/Y75/z+aLSBUfpAQrFureFLRwCK2BeLJBC4nxIgLyoZzxePEQgudS89FxHlSxmyNH7VMkZemrjN7ZZVClVMsRsX4GwD/mcvHOB9/NTTjqX2DNsXg09ytN3sIZvkVcZpa54cvFPaOsJLfpUqkShcUfvMc3nvD74EnZrG+4Osc0L6GpGaXao7u8xbBbcts7wGwFREfHY95Arr8Fb/wVr/5jwygb9+RwzlXjbVzkc3aHnQ93dIEqGBKQYyRDDDsmTM8aOxZG3AlLjSJcV72ffj6Wzgtha5eNxoyYmfa/HMB3StFtYv6f36M8LR9kBp8kppjC42r7OS61XsOe3UemIRT7GPp0g3CZy85+gpANCEmdDjuYP6DQ63FYFQbDBurvGigzYDreJwjP2Pfivs5+yO+iwemfI0XaL98JrNOyKWZmzGlykY7VpL3qI/Tmpu8r9gYk/epvp7f+A54S0hInrtKmO3mTa2KX2O/SdNlrnBCs3aWGjuj9zCFAoJvns2T23qnJsswFFRNZ5hTzoYGiJde6Ud85nzK/ixljpilm2YM3fIFUxZaU4iI5YC9dY9z0sw0EXI0YHf4dBhbRMbhuaWfweW4tj0tk9bmRzbKeFqjLKWiNWvszEb3PoeMTawaldpicnNPsbHKT3OZzc52L7IvuTBRtnDZRjYiWPOFqkyNUdWqHGzWNEMkGLimPTIFIl6dobmGL9mRgMwCpnlKc/RZk2QVVg9C7jNC6hMBBaYc/vQhFRty5R2S92FFXUPIzuExURoR1yKbyCmx7B6bsIw4Dwj/iclZp+K4j0jCwfMy0z1gwXa/oAx3IhWRZviU8w0zFFusCRJkemzSSdAmAZzWdrPzequdS5wr41ZT+LsbbfIOwtN8tnQnBvdpdal5iWwbXWLnY6ZTQbIhAU9YTCcnFVD0cW9FJN3WpSaxMjjziO91DTuyTDt2nsfJ3QsLAsj8HiBLOyWAx/ihpcZjo7Q48eshmsYOcRNNao3OfXikq6EB2DvwL5jKB/g6hWJN4qrcYFrHQCaIpwG60183JGVCyQUvLu5G065oDtcJu21UOfnpL/l/9CsxOi29uYNVR3f4z/5SmG6lK3rzwX5XnObx4pDFbtnwnGzGoOJ0s3bBmdILf+6COOiSKffCTKmF8gNvt51JOcTuslokaHFR+sSqPCHYo6Xr4+kg0paZ7+BLuuiNAY0RmZUtSzA0zpYWx8mdTbQKgKc/guYnYfme5zyW8yXxwxsFwWdYSRp4STB2SzU7yTgrD3CmVqk7dDClHiBR2ObYOJivHTA9qNXTrGgMRfwdn5I8zRPYTbonY7+DLkcusyhSrwzTYLUXNn8j5VNmLVX2Hd3WZeTzk8uUdzHrNqt+l6PVSZMn/4PqPqLZrbV5G0KOuCn5dEez+6y5P5UrQjDZcbztqv5Nx0nB5SVinzKMVs2HStc3f7X4oP1Saqpkc1T589ZV6/Dn8PIY4nA64+deSqKJhWYzzDe9ZcNSmH7Ef7wHIufikdYtz9j6Aqrl78OqfTBwSzx1SGT2U00OEAIS1yy+esMcD2LiBURVBniIP/THz4d2Rlgmv7FPEhj6qIRa0ICkW0eMDo4D7d9Ay5/lVys0va7PFf82MWRc6abRMYLVRjE8MKsJyAuo6RyXDpPC49JAZaGNC7hpg+RPoDtmuXVUdT1CFudYJYSESaIKwzKr3+bCyqp3GxuUqpdEJVJqw0LmJKj7x59bmxC40mu41d8qcxmue9hr8GPoNr/JfBECbh03qQb3nPBOwAQi/3iSpKPMPHtz32oif4ho/b9l4Y2VY0drGEJESwE2xwO7rLQRFTioxxNcFZ7CHSKWG6wPC6VGYPpE+09hqzuqbT61Lc+Z8Q4/sEO99ERUN0tMfYmHNiBaS+S6d3maky6W9/A+HuIOo5D7sbWNKmNb5NR/vIOEaHTRrSpyAn0AJp+ax668+d8zm/fRQ1ta4wsRHi7y9kFQImi3vUZcyR4WG3LCq9dP1q2k2miyMmWcWhtcGqtY0azZ6egEJVFUkZk1UZc38NoQN0lZGplOPJE+bdXUQ6p2hvo4TB0fgdWv1bpNkJt6Lj5VwOGNgui6v/F8TZezyZPsHtX8coYtIi4apKGZkWejHBdm5SlPfQ1YR4eIgrFHZeEzr/CHX5j6l0yYPpuxzGJ2yiybKESjg048c06lWaO39C7m6iKWnUOWRjWm/fpy4LTDEEaVFkDdQiw/n2t+FjjSeWtLGkhUYzyccUVUlu+KzK7Y+IZcrwwjJxSGvK8MLf+735fUQjKRqXf/GBPN2TWRyAqsnLMbbto+0WWZ3R+oQygSM8rrdeotQlnvzFjc1aQ9NpUid3Mfb2MYqYehZzcSWgnv0EO6vglQLVX4qspCowjn9IXs05LUZUa1/CskKs7ito6dC320ijgZy9zeT0TVRrg/cHL+M6HdzpQyzDotm5yqN8n02t2XWaFGhO+y+Ds8rAW6EtDer9vyKcPCJ0VpZRmE4bjUJmE+pkRDR6D2U2ycwAzSqn9Gh0LxKKNR7Ob2M0tnhUTalUhVKKWTkhNFrgtiBfgJBo01/+3y/JpBzyePEYgeBi6yJN46P1nlKXTPIJWmsm2ZQ1r8AW56kT53w6ficqgL/Kl/I5nz2HyXLRuj58n7r5m4k0eBHKX2Mri0lVzll2cj7h/j3CrKYwvI0GZD5Hbv/xs878uFqQVjkAo3xI1+6jNcs+hsYmYnKfbrDLSniN6uE9hAWzac7M6nI6OSH020yyMasIDEqC0U94afwuR8Uc2hc4LgqGac4bwTV0OGCyOOIg28fijFlhI4WkzN+hl8xoyJzIMBHZlPjoB0i/R2BIqtYW2uujTt+hMAJcf0DZ3sL11wiN9rO/U6ocXc/QGBjZiCw/4FAX9PzlMU2jw+WmRa3VUwttgbW4z6KeU+iaXtHAnt2mDjaeE9fIvGatsc5pdkI3WMGVL3axgeeFTr8MEvlUCFojEcjf4/u7GL6NzhOITjHtNoW3idjaRKeHcPouhA61/ynvY0qh/Q7KO+PUiIlVyvSp9bBCIcfvkC1OsK0u4mqX0OmSSIOWYWFN92k5fdztbyEwECzFjJGaYxoGQmqKOuckO+OqP6CbTWlWBYbToKpr1OAmRq2wTJ8sG1HbDot8xsD0KZwQtx6SHt1GG4K1q1/jQaXpNnpMFw9oBDu02n0utq4jsDDLOTKfEDohrtVC969TRlD4FkZaQf3xi0/T8zpkyTFNu4VnLLsyjDrGHL79tJt9lQoQhsSyUwyrRFnOcuxVyXLm/7PrUAjYjw7I64K8HtN2OjQ/9Dk85/PFuBgxysbAsriw4W6z4qzjmyGWtHDFzxaos2JKpWqgZl7O8ZyPFjqVN0BIA0PaWN6AKujRQmC6PSqrjeqtIgSkdYyXnXFVCEpdkaqKE2kyyKaYfpe5LojjQ4aq5lbHR6PYCNYR4TaNQDOQFiI9YG/dZS/LWJGrrM41VnUPjva4cekV/jo9YyPYIDQaPFEJFy9+GdN9F7d+wCAa4k9GhN1rdIMe0+k7FKLCb+yAGSCpqIuUQhXU8yFOsIWUJtdbLz0rsH7Ah8XCAoUZPWGSHlLYIZvhJl1r5bzL+7eIELB4GstX6ZqsTnFMD+WtooIBztimFlBXOZ3Tv6VsXARpMFw8xhASL4v42uYfsCMlofaQdULz9B2Sh3+Lt5jR8wesehVhVXD1JyccbTU4fP0SdnKEOntI0LqFjCs0kPqCoZpwSUrmVUzb9DBtDyVNymyKDteR0QF1nhIIQWf76+jGFcoPxaIJLVkL1jiOj6k3voLprlGbNrnXZZYfkO19B10sWNn8Gmb7lfMNn3M+l5jCpOU0mWYzmlaLulIIIQjrirbVYSYE4/keIh1ylp8QNtb5ninxFgkIh0veAJXOEarEOvo+6voOaMWBdJgHW9TzEVuxTYtNxJmg7l5kY7VFazHCcNforAjy8Y+IxYSNi68jkzkiF9TNAWaRk3sDmtUcl4KhYdD6kMtJTYVrhwjLx0DS3vwm2h2gi4TC7GLmJ+jxAxAGdjFCNnapgy1qI/jIGFS6Ii6WYo64iKl0hYiO0aoGXUMyBM6j2lLbp0RimC5FdIhr5Mv1atDCLUO8ZsBxfMw0ecJkVBAFazTNFujnM9AkGjeaUkuH/XifG0/FZnmdYaPpRIeE+Qg/mgAO2fYfME0f8mT/O3S9VVbdNWwtwcow8gm12aB2OlhuB6ElSecC8fyAl3f+mEJa7IgudpEwsAOO6pqG4WEbBosqYbD6BcreF6kpmScP8ZJjGu4KdXhx6RKoFZU2we4irA5XGz3ies6kXCDDtY/MzS42LhOVEZZhkZU5tVEzyce0rZ9t+Iq8wH64XNeYKxaM7qO9CkMrqpUvY5YTZHKCdjqU7q/m2nTOr4EPN32+YK3/LMoY9StHOgrLwl3UhGsdVGODguV9LlSCFW+AFLA+vI2Nh1gcEIRt8sYGyeKYavUVDCOkstsA1G4PS0q06eK0dmiMbpMISU9I6vFjyipDlSmTusLbvoWjIpy2w3j4XaqsQ+Wssr27wyS6Q14V7Ed72KHLw8V9tIYbqzcJTt9H7P8tqncBK9gmNFoIXZPP79IuZ0ytJvNywYYH82JGUeYcnUwRrZD+gzFit0U+HGPZJsVOxabXpe887/InBMgqxoz2WS8T9g2HrC4IrfBXnlt92MnM+D2u5XweSFXMOB/imT4dsw8CHi4eEJcxljS53n4JC5MwPWYlO2PqtMhViowOnkWIed1tjJP3yesYK58z2v02dTBg3tngYXzMrumypmqkMJECXOGQtS8Qzg+xnRbVyU/YdBvMgw1MbWC0NsmShLS5Tsdo8MTuINubZFXGqjTQVUIn2GWSTZH9V6i0opuNaFs9rrodguiA2h9QGyFFsIMIdzCzEeZ7f444PCbYuURuV1TtJoaKwe2zYnSp3QpDmnTsHkLAODlgc/IEioieu/pz1rNi2ZB83ufyDwaJZDe89Mx990WNoyYW6/4WFRUSA0f6xGVM21xePx9prhb2M3GFWlYWGRdnVOWUZjriitUkP/ghMhmjpU01eBnv8Ds8mjxBVYIkknitbcgzXKeLMbyN8AWB79P3uoyKIW64QRmPkfEpwt0gn76LO31I6vWJqoymYSMxke6A9XCbpE4JVr6G7S+dhUqdk6kM3wiYl1OSKqHr9PBkQKEzpJDPJb2c89lR6ZKH0T3SKmPVX2HV2fx7v5ZZTHCPf4QqInrdqxitq+w2dhllIzbDTYayRRntwzzGXhni+MeU9jb59On+Cwa2tKl0hXI7y3rl7JS8tcn7s4dcLCLSKkUO3uDEkuR2a9l05DZRooQ6w1IleOtMOil5a4MCh7B+zHa4g5kcYrltTqdzdJlgmw5jHWEmJxSWT1klUJxhxnv4k0Nu6jl9v4sTDEjO7iOKCBHt4TcNdDpFbvWwDZ8rjesYhiI7ex+zm6GHy7hja+Ul8sUnjBU211rXKVRGNE2Wjrf6ecGSkjZ56/rf+z0559OhNdBYh3xBwxsw9Xr40qL9Cc1sH2AKGyEkyyzW558XjknWKsnkAcHkjG23w3q5QEcnSMsBIZBxjhVXoBV8xIFXUauSw/gJJ9mYsrVNA4OrrWvo4DJulcPZD2B8B5nPSMU2O1VEXafI+UNcq03pdYnzGUeH3yOxAzbCbZQRQjHHm94lLRPyKqNrdZDRCdofUD3dY7UQ4HTQTgNhhKSywYo3oCrnrOgOuiyejp3mlhlQ5GPKcBXHWP582XkJ0+uhTZ/qBU62n4akSpa/A01SJc+JzUxh0bSbzPIZTaeJKc6/O8759PxOiM3O+XxzkOzRMpv4i78jW//ab+08tBWy/rQw+zC6fy42+z1CSwshDVA12nA+EoXjmwGWtKhURdvpPFs0usLHX/0KaXuHSNckySkbno1MC9b9AVV9ht3exZEBg0YXXZyiJrcJjn9EtvdXdMNVLLfD0BmwLjoYo5S0cxlVFuhWi0rDYPw+trRw6xwhO/h1gu2vcZyMKQybRMPli/+cWXSMnj6hs/ZlXC2R4YDBlW9TJYJRcUpNhaclrbO3OY32aKqMmdA8Gd8mXn2Ft7Tij1b+FEMYzzn1pKZF4TUQ0uLk7B1W/R2MdEQtL310EJWiP5f07R1MsYL6jCxSLcPiUvMys2JGaDZ+vxe8pgt5suxIMJbVLa2hcDeQW33MYoYsI5ThvTDe6eMUmU+x8QZTPSbDoO20aTttHMvBLRJSVdE1JVaVUnVeZsfrYxz9kFrYeEhUmZMYGZZwULpmL3rMg/k9FtWCvtXkK4ZD6/F3cIIVytF7qCIlQlO2dxi6Da53bhA6Iba06VqrGKcntP1t7PyUvFagBA2rx4ZlMcFgZ/MPMPAwNq5iJBaZWhAf/DlOrQmNALXxBRKrxf3xDxgZD7mwvsP6sQD11OZaSg7rM/R8QXj2HgN/FUM2KL0NjGgfnSwFSAbLznnLTuDkpygpMNe2qFJQvVvoj61etIbQCsjr/Kkz1rmr0+cZS1rPPRZIGi/o8GlaTcbZGIEgNJ+P6SvNJlz/M/L5bRLTwWvexKtKqOaIas5USDSaltVlp0xIoym2aTJ2Kp5Ex3iX/zGBYTORmkf1HDu3yFRCy+wSWg2M1mUGZ29j3PsLCn+FIlzlrgg5Mxr0/B3c6THd8oTyVPKVm/8n8loTSps1t0d29oBq9Bhz9Ihe6wJhe5u98oxhekY7CFnvXMNqXaGympRuFzm+g6tL/PYWU2mw5q09JzR7biyTI7KTHzJNDnFaO5wg6LWfdmKd81tBa1jz19mP9vBMj9BY2qNXVhu1+d9ReD2S6QNW4zN0nlGmUxbtTQo3xCgzjNYFLiqL9eyUxWIP1RxR5jNCp0lW1ay5OfL2X2JUDlb3mxijOcEoxc4OaVgO4ZNH6G6TUng8TveoRZP/GD3m21f+CVo6aLOFmc8xVl9jfPI2q60NdFUjDYdhtmBY3WG3ufuRLvG+tUqvM0AiSYML7EWPmSan9MmQ2ZiaGuPsTZw0QtkNqvZ1ZL38LnxRVPo55/y6UCjieoEtbdwXRC1/QEVF2+7Qcwc4wmFSjAmLCc2Td5AYBCs3OLabOG6Tpqiomrt0kwMsLSj9PtPWZRp+l/L+n+M0tghUhZKwZrZJqgW1lJimhUyXkVBXU4mO3qOaD5Ezh6J7jdPRY5KmQZodYCnNydTE7b6Kc+UPCeMjuPcfiKSBN7wNrTeAZUHxcfSAuIpwWhusGh5JeopeHOPJEGvTB2mDEBiiQAwfQlFjZnPqlS9/ZAwsYdH3+0yyCR23gyWspWgkHqNNA/weJJ/de/W7gEZxrDKOm6uYoUGjNiDJ0MCh7TK0tvFMB8sNOU32uFvGtPM5q/4afXuV1rh6OoMFYRg0ikN09hAjOUP0/xQpFEpLGmYTpUt0OqE738OKptRzjWF3OUgn1LriND1ka+N1jMWU3NSc6DlWeUzPWsXd/afoxib24hDP8jnCoeOuYMoGPP4rQjvgltXgibdF1+4wMENoXqMSgmF2CmdvImaP8UwX58I/Jfd3qTrXMSyfqY55mE8x6gVxmWBgElULrjduPRunjjngq/1vkNYzkmifUhg0nJ+3CWHwwcREmy5SVxgnP0aXOUI8xtz6OtUL5njn/OaojBBr/XVENqH2Vz/iagYfRBl/C7R6FuH+qRCCrGWhDYm7qHGsCDF/H+EPqOUVKhWTqIT9+IiyrlgNVll3N7GsI6oyI+tcwl2/yb3pXS62d6mNJrXdp3KWzly1EVDu/GPE+A7CtFnf6LIaD9EiI7ICGnaDA9NCNzaYLR6zkp4i8kOqssQN+kzaHVxpYmIgMWg5HRbl/GmjC6SLJwR5xKQ8Y3E8ZDzIuNS4TDs6whg9wM+OsXpXcRtLsX3LbjKVBqbtEFY2Ip3SGGU40qZIMi6ZW/S8C88N06g8Y5wN2Y4OaWY5K1R8o3uRzO8zsH71Gumat0HpxHQoaZo/f8PwnM+Wx4tHZPVyruC0XDzDe/bvUlVUusJNTzGGdwjqOapcMDc9Fn6PVmeXShXUzV2C6RMWpUmw9gbH7R0mTosn0WMut67gZQuEsY9wtymkR9nZpTRqxOY3iSb3aTa2qcuIgJS9/TfpdjbItl/hUTTlG1nGVrDOnfmENRmxVhW0g23CXp+N1jYA9uwOvfk+VmsT4+QOqBrD2Uetf4MKxaQY0c5OCVSN4VskR3/FWDhIr4Nz4et4pzWOttj2t5+Ni9bQUTXzZIhEYM4OEe3XfqlEhnN+tzEw8eXPd1Bbsddp2A0ezx6h0LTtDiflAfvRHn1nwLZ/4TmhmoFJx+1wkh3Snh+g4iPG2mCld41cPqYUAsdtkqRnlOUMMbpDoW/Qky3i7jfB6mH2Wkh1gtdYQU8f4XV3MU7fRvtb+Kc/QWRDWsN3OatTzHyBsfuPsWrQZpOJG6Csr9KymgijtRSaUXBndptSlTTdkHm2AASLYsGqv8KTaA9DSC43r34kMu2cz45UJcTlciE0zEZ0nR5plRKYjY+4TX8aRLGgb/eIhI0rLTKhyKqcDX+bpI6I0imZzPjK6hrOu/8jRRbjdjfQvT+lpTwuNC6R1wVr3ia1sFGrX6FurrG3uM1mXUE8YS3PKeqcgdck1iWrzeskziri8rcpT94hLSKyw7/kjtdilk+41nyJ1e1voZWg7l4jHD/E6d0kLQc4Bfgdk7K3STl7gq1LovZFstN3WDM8WtPHyHRCNDvgrHuDwHRRJz9G6hRPttFP54xag67q5QPjaU1eCBAWUHzieFnCIciHhPMTonJBu9WlshvnTYy/JYrwIoY3QAiLrU+xt6KoeRw/YFFErPgrrH1cqGkYYB+xOHqPxjBi0r3Ehr+BEU8pRhNEy0KEVzDbEvviF1DTEfSuPCtpK+miV24idELYu8Sszll1G5g4IEDWE+pKUa6/QT29TTR+n2FywHV3wPD0pzh2m8bKDTwzwLQChFagFKuNHZyzd5kmE7J8iLIshqpkbeUL1MEWtlagNbm/hsyH2O0tzuZjxHjMysLGSppULkytnJXWRQLfpZj8mHE6xE/nmK1XANDCpPwVHKEBuk6PeTFDSknHfj7OVCLZDS5R+jmWcJDnEZrn/BJ8rsRm3/72t1/oYlbX9QuOPufzwkG8R//pBLxuXfoFR3+2uN4KHaV5HD3kq4Nv/lbP5ZzfHLURIta/hMjn1P7gI+IRR3isB2vMihnmxwqdLavLfrLHg/l96vkU3btCM9e45ZTX7R6R1SCuHuE8+U+M/CYtw8Goc5rNi2D5+P3X6Ji7yLfvQ11D7jEyVqmLkpeLDKWWLl4NDEqgdtpUK18g1qCtLrrSLKo+J8mCIHwDPX5C0L0AhgcH3yfKK468Jg+mD3jZX6GY30eaIXY+Jgj7gMLUGt8McbITxPg+eD3K9g20kJjFBI5/xDzap9nZQUm57NJSihemAmoNefGrWZd9CjwZ4Drni9yq/yqGd4K2guc6EszsFE7eRqCxBi9RfBprZ6UosLkbH1CIIdd3vsKNxsvsxY9o9W4RHP2A0Aop7RZK2OTeDk4vRY8foE2bw2rB0eSEjttm099BaIln+hSq4KbhEO7/kCAZYUkb3C7KrlgsDrHKjBpNaLT4o0YPkQ4RpiQtA+SZQrhbDC41ST2Le/MzNpoh2uthBJcozDb4DepkzA+H36cxe4hVF9zo3MIQJkf5Ae+n9yiLM7JZSqv1Mv5k6VQoDINFsaAp5+R1RlHn+Nl0GcViBSxbYDTYATAFXQEarTRVKsj1OiYvLkBt+ju0nQ62dJ7FT5zz+aRtdTFaBkorWubzC6UP0zQ73Gj7CMRH4hQ+zIms+W/JCaUquKQ1XxEN9PgBsZoxb20zli5bjZoNGWJYIcP0hNhr4W59hcLpUBcJWuXk5YSGaTPKhkRywUsb18j9GDMYo5tbCGlQpiMyxyR2HLCbiDomjAv05gqhbKNNA+P0bYzsjBS97KbaeQNrVlIEqzw4ekiSLLBfu4UYvEoaXEEhmVYjqtYmG40+q5NH9JVJHfioXzSYWmNKC0NIhNb45nKszusynz1mOUOmp2inTel8NJasZXZpdtoILfhwa5+UPl73KzSDXczhu9RVyaIckVU9fMPDsgKGbo9JdIJdj5lkc2pTkpsVG80G23mClYyo7Q5GWSDbNs3c4pFO8fMao1iQhWv4rkBVAlObZFlMrEv+YznnRvclbobXGDhtpo//AjvcRE/2abldsDwOpMatJpTVAD4WSSK0RAMLrRjXJQCV6VFJRV3ElJWLlc0Q+QK3nFElcwzTpdr4A2rjF9vpn3PO34ejbJ+z5AwpJNfa14DnBSuKmgfze6RVimc6XGneYMVZx04ny+5bFHYRs9G6Rh5uQjVievxDXkoWrJo1DSZId4O95g36OwUyOUNoE3n8JitFRBW0GMkOj8cPuBFcwCpBlQ8oywTyMUb/KiKuMbZeQo7vYvlbTPfeotVZA9NFxidIu0MSbFCWCzxtcpIfUZQFoRNSqIKz/IxZPmXfrriRzdB5zEawiQ2Udg9r7Q1Ij6k+qMFo/ZzLg0Cy6e6w7m4+24gr/C2M7Q5IE/wuJD9rOzerOaLOqeweWvx+FCwrXTHOpsTUzNMF3c5LNAIPTIejbEipK7KqZNC5ji81Nxf7GIbNprdDKFsIffjstYQJZjyluzilKhOc8SHl+hxltTGFzVp4hWi6T9VYQ08fY7U3EbVBs/ESdRHjdrb5/uiUwWCbynd5OHoHx3J4tfcqtvDo976M2a2xpYnKD2B6n8o0scJNEIKGdrnUuoFAUn1knQ2BylGTB0u3vPkT8HepzZC6/RIPZz+hrEtqVVOqAkOaSORz15MjHZqTQ8TBd9G6gMv/Z7JPiOYrxhXWa1+EwRrVBw7QH1m7ns9aPg+Uzgq8wHHrA5QwX+hW8POIzJR5/j46OcHa+BJi7z46jdHJHOvSJY7v/DmVhLixgumsMslGrLtbRL2rjEXCHJ+TdELPHVDLBuNgg/WqwFo8pAq2UdKm8DYwVxsYx9+nrgtsAypCjO5l6vgMpRWl6RMZOSt1DsImdF1GDZ+FrKlmD/lq+wpOsEsHi6KcMTVMCqVwg1WIJ2Rpju6sU9UVucrQdYHEYM3dAG+dsTR5GN0lsENuhNeo1RjjeAqAfTbnartPbRs0cp+PV8orCg6jAzSaWTbFw8DCoWevUP4ahGawFFusNrYY5ovzzdvfIrGas6in1ErhyQApBBKTrWCL0+yUtt3CFR7j4ox5ckyuUhpOh0pp9twe6ta/YhyfMrSbXL75f6dVRCThGnEyJMqHmNIkiA/pR2dY8QyjU7LnBgyrjIY7oBVu0a0FIhqReinjs/dJzo4A6PS28MwW8+P/zEpjEyt8mV6Z4k0OCeIc1T+hDi4uI3cnD3ER2LM9dDGldvroqkCgOMr2GaYjJmiuNpu4RYGSPXQ2Jy9KZCVoW1OM0fcx/FcowgtY+RCRj+m5A4LWJYy6xG7sUJxfrOe8AKU0vuXhmh4IxU+GbxEVC8b2mLbdeWF9qWt2uWq1KAwf0+4zMExobTFqX6JRaygXlMc/ZtPrc9zcpqokVQHmvEVRTnCrRwiVIsUlRGVxluQMwgBv9DYymaLDNcIs4VpnF9XYwAyvU2hBphPuTd9Ha01gxVxrPhWbqYJSLdfTWZU9O09pSGbFDK01la6JqxjPPq/D/ybwpI9neWRlRttpcnd2h6IuaToNLgVXAYFQFdbTpKjS30LLF2/RV94Ay1+lU4ZknSvcnd5bxtDbc0BjlgJvWiDcZb3bqCYQW0jzNt7aJlebN6h1jS0caipGxRnCcOi6PTrta7TLGnt+jPAHdO79BV7/JVaDizQe/znpyY/QnYuUdUFUzLmbHdOxGuxYLp69SfHUbUmG28izIe6DewiZ02CDhSXwVl9lb35ElGv6YR+RxhRVRC671FlM2zR5VM+wGgNSYdFvX6OZjzDLiDr4YI4PxcLBXH0ZgUEx+RQaAVVg4dC1HZqGx/BXf0vP+RWojU8fnZzWCbN8mewwTIesOGsfkTpJU0B0BghUkWKpEm36CMtdNqVs7FK5Je3sIbz1XeTa6+inSSgfoL0d7A2b3sn32Moiuie3qdYaaGnjzO8i5neomhvMVl9jPzlDSpNEaxr9l5GGzYkSXO5cI3JDsukT9q0GL6Un+AIq02c/yWD1Fr63iut1CIX10Rhvq4lLjZP/hLw45lAO2XV67Mkh8/kIsRC82voSWth4Zohp+Bji1yfh8WTAjdbLL3R81SjOihPiImLFXz3fDzvnl+ZzJTb71//6X59HZv4OcpDscSOPUf4a2m7+Vs9FBWtsZGc8iu7/Vs/jnN88pd2FFyiyS52zHx2gtGJRRATtxjORgdZgSIOyLjGFZCEz7PF7xJMnaH+Au/kaxcH3qdQpXncL3bmOWnsdZQbQ2EF7u8jhIcOgwBEWnRJeCVaopE9DmiAsaiOg6r+CNn2U3cQo5nTGe8SnhzRWXsadVgRGg0W8oNV8A9VdRcd3wfGoZw+wvdfQKBbSZLVzCfPsJ+RlhBtr/uClf8WB02bL30Xu/wBd5ZBHmP4KpdNHVAk2Dqv+KjU27Z1vo4sMFW6jxhFx08TUAieqPnOB2TnPowyPunHhxU+WMc82S8r4079mVfKS3aEOu2htIRBs+Ftw+iOcLEJm97CCtzjt3SCrUvqNHXx/nVxqThcPyHXKrIR1vclu4wIbtgnZmJ70sJWAznVEOUM2NxDFgo7f46AsCdMxfbeHc/TmUvyZl1jWgDotIYfSbHCwOKRrHDAfHbK6egvv8uWf/bm6YpZH0L1Ks5hTrdxiIQWLdEFRF8Qi54LTpqoritBiIXMCNBv+OnPDo5nP8Zwu6umCtPA2sdYdQFPMamBKpZvYvYtoVVHba5B+svRGYtA4j878nUAgn7N9/nm4GGhhfOJWZF5llGrZKRfXEULJp8cKWsWc2rWoVU3VvkauYiqvReUNaLptetmC0eQ2VTni9cEt9rQkLmMiFXMSnxB4fWQ+x5YGRnOLFX+VL2CB8jEXAjX4IjgHQAtleuTjtzGqBc18in96lyxNsX1BNtum8F3ciwGHyR7NoEvidGjFj6iFZC+f0K0SopMf0k0XiOYFhNd7Fv/wSZT+Olb/FhutXZJwlcHT2OlzPluWriw/QpcZQlq4/csoLEpv7VnR8ZNc6bS0KLwt6o0OxmIPS2wTL/YoF8eYToBrnBJ5q6wYPrUeMvLaPMyGhNogvfsOFxu7S/cRDfnwBE9XvNa8xNS+gaVMjCpDPfkRphNwce0L2L7HphMQqRTLX2FYLeh4G7RXXkOObhOYE8pgk7gYE47eJ02GBKpm0Q8IzTbiQ6WiVEUgIbB90jLD8Qbk69/AQTFbHODWJabVQKcTwEDXObKMzsVm53wmCAHJ0/mW0opc5S88rtYVeb18LqsKal1hCBPlr2HPHyPQFP4angzxjIDTfMS26WN6q6xOH2Eqh5IDVjdfo9YZ2rDIoxHO8B1wO+QqI2w00E2f0ppg0iUhwJhMMfMZtZ8gn8xoD7bJNnc5uX3AxtZXCS9fQFUj/OkB2p7T3vwa9XyPNFwhL6aUlWJeLFhvrDKvZmilKFRJMbiFE5+h21eXaymgdFeo3D6W1YQypm7sfOJ3wccdH2ojeC41zyxnyMPvgqqx2rsUnZu/wjv1u4MpLBp2yEm6T8NuMK9K4tZFfG1wNTulKKcod0DLXGOnuEukPOyixsR6TkCiSg3BBkZ+gIGDtlqoD3WHV06P+eA69cEUu3UFNykwdQe7DNAr32CoU2bjezQGO9j5nDVpclglJMWCWT0Hf+nwkdYLsuMfUs8PCcoFltclyyPK3v8BqflIrU7ompXpE2phYTXWUc0dJuUUSYbF0oVy4A04iPaptGK9sY6DS8fuPXc9CVUhF4eQTJatIpM7iMYnNDFWFVUdUIe7Pxuf1S8g4mO006Eyf7v1qHM+Q6oF1dn7gKY4/Slha5tEpijTwc9OycsIKQTNKiF1BatuDyN6yCg75oGQnCRnbDU3KaoCISSdYk5x9g5pnRH0F9D5AgBClaAUhi6pT94G16MpBTN/i9B2iAdfYOVkQuZNKd3lvCYzfczRbar0h4jkBqubIWryCIOSW25I3nsVP4sQ7Su0+je4n09omh4No0XddDFViRYGVbDNk8VdirpkVsxpCgtz/NG8KGMaLe+86vm1rMTANm3SMiXrXMbQJlghlXceL/sPiVIX3J/dxzN8clJ2W7vPEg46Vp/u0zWcEHAmHbz+Ddw6IWtewNKSnrvKqIw4tBLQijPDZbNzjVYx4pY74LaUXLKbrB5+Fz+doDouw/gBllznwvg9kmSE0zhEb/13EC7QomSW15j9iP7ma8SZQT1+DzfPSZPHDLZeJxAdbKuFMJ1l8ytLhxHDdJAqRw1vg9Okqp+Q7P4jQBHVc5CKRBksOi+jx0c4jU06KwmR1aWZaPTZbbS1DqM7WE4LcfxjUBXStHG2/hjqitI6d7s853mEgL3Fk6dugFPWwlV80yMqFmitlk22LyCYPcCbnqKcFVy7Qz7fIz57B+WtIZs7cHYHIX2SoqS//iXMeETWvMTx8YTmwT7Uh7Rkgjh8G3XpD6FOiFt9TDNEeCPy6Anm2su4jcvUzV1EOUdkE0rLRmuNIQwqVT6bS3kyoO/1mBVz1rw1TGmRVikNO2RSjCnznNBo0jj/HPzGMIXF1cZ1Kl1S6YqzZARAUqYoFBIDK34MwzsAWP36E2t1SnoUa38AWpPUETo5A6Coc/r+gASBadqUWYi+9k8Ro3cpZRt1OsQgxU2HKLtBbTiMiyHH8THtKuaSHSJ6b9AIL6OG71LNbmPYDYQ08eNj8qMfYGlwpk9wXvozJvWMjeSEK+mccu87WN4u1cZXqY0AJRwMBK6+h5jso5wV8G6hRjmrjQ5B2MbvbyFqgWqvEx99n2Znh8IZYCQ5T4qYqdPAKoYE4z1MbWHEp6inDYsqySkSgOpTjX/lb2K2Y1AV9K5C9Ku9n+f8ZjDqhGYxp2O6TKqMttNC6ZqhnGM1DYJIo0qF4+3QTRXm9msYzQ0qfwuKdapdh/s6pyMjrPgxDQrE9BHCel7+MjC7WNpDqgXi6AeYRo2sCsTd/w1hWogiget/Sm/nm8hsgei/hFPklPkULW1sHErhs2e4vFTnqNN3iEwfv3uFtbWXOa4rFkqx8aH1+ryeEpULmnYLRzjMF2PKJKbwBGZb0UgSctshL3JSGdDd/EOc9Ji6sYVn/HrXt58ULR7XEYfRsuEtqzNeeuqods45n5bPldjsX/7Lf/nbPoVzfknSKmVcjFibHVO1r/y2Twflr7N1epu/jB6gtEL+nnROn/PJGMLAFAaFVpjSeHpNaGoUBgYXgstUqkAEJYFwkI0naNnD8Dr4jTbZ6mXc1MUrM+aqQtcV+cbXUWIZ17ZvzFi0BW1L0I5P8Gd76Gaf2ThFUdOydigal1FP/WHC7A52OaMOTERnhdLZZmC1KXTMpDIJfAcrh7zKGXRvop0ur654mNjMghXM6V2OiilGEdMTFlfDlzFUiTQNyqrAqBJktaCyu9TeAKu5gZ/P0b0blM6A+mkj05k35LRV0BU562s9THMDpZ5uGDXOi/S/bepgEzObATV1Y/uTD2w0Ma9fp7Jy0npBqCMW+48RowPWB1dBVVi6xnF6CG2hpUlezjiKDihVRValXG5cQ+mcWC04TYa0nCaGyvGriLPHf01UJpjBGr2db6CLGUnuMK5LGk6HhpKsOR6m10OOHsHkEVZrAz0/wG3D0YXLjIqUlh3QSgXO6RmN3mVWnD5mlS43hJSiOX/CN4XJoR3g9G9helfR9bIL70sbXyXvx/TrFm3Z4m76gLRQGLLkRtCn4V3B6LxGrQFdYdTxMgbFXboDyTrCvH4dgIqrfGCnYArBLASyJ3SKHOF0KJ0Xuyic87tLrlMMYWJi4czuUM3ugdeH/hfR4nmLx4G9xrXOVbx8zIVKUdmS1LZoliaz+TGDeEwjvLSM9Ou+wnhxHwH4lk+djOg7q3SdPnmwTeh1OY2HKFFjSIO96CF5dkqnf5XN2Qm6EmybDvbm60ztCW5wjWZxFR12eVwtMITGrRYE4SrW7Ay/61CHW9hf/zITY8g1x6Cpt2ibmtnefyLO5kghaQ1ewixitOWikillMaGSL7Kz/CgCTR1sI4TE+zV2Tp3zKdDLTRdTp+ijH4HhY3dj8tZ19NNoPymMT4wDqY0A3bxEUM0JigWVN8A0fMxwjQOdcM8N6Xi7yHxMU6ZEwmDlCy9j5hb1+rcwF++QiyOk38ZID2jkJd7qKzjzEWJjadPuD1a5LgpmixGP4ocMsxmZ22Yr2KHbuInlrkPnKmV0hBk08ccP8Cyf+ewJhtPH9bpY7gUA5vWEx/PHKK3Ybm7TCFuYmChPM8kntNa/jKygtkJ0OkTMHmNWC+roCcryf6nuyHPO+TR8EFk7ip9gmCGNTxCsWMJhLVhjlA7peX0cBcgKWS6o65pSF+TTn1CZIWH7GqpW1ME2wfS/UcZnyLpGhasI0yabH5AUKb4q6DdXUdJh0/bIihN6jJksKhLvADW4QT0b0O9exK8MjH/yLerkHhdMG+viFyhUyTEpOjpEeX06ysVu3KLZvMQi2efe5D22vQFts0nXGtDvrLJQE5JyTKEkdriLtD7qQKSRn85V91MgywU8jZEjGz/navUPFYHgQnCFQbvL8fiUht3GFR7W6Me4R9+DZIRee53a7oPSyyYHYaH007FqNMlevkilYgKjzZyKdHuTQFUE4Q5IC6myZRyIBsNbY+H3sfOUwA+Rq1v0dIsWgqmV4LfXGFRTzOiURb7gtbXXWRz8AG06uFtdpC7xdEaqNUoIqnLGXUtyUk3YSI8xrBYr9rKpw6zmWON3kPMnKLcDXoeRirmLhxq/yevdL2PqijVrQB3UjNIhk3jGVtggqEtkPqR2u8sGLkBJG93eRYzvIQyTurm7FEqsrOD8ybdxfJs6KZ714YiVj16vpd0D+6MOmuf87lDqnGk5wTGcn9tA4odrFNtXKfOIRucqcfcWx7OASroMggadokNcpez23sAMdgjGdxDj97GyMy6svQr+CuveJgO7j60VVnrCQXqM0pooPqLTuUGpKgyhsZMDVHJA3F1nhmTQXMdWLokdkGqDeOUSB4t98iJBC2g3+6wwp1d6hKqC6dtQJkSn71CqAi/aB6OHVopgcIMbrVeWaVB1gdAVZecmZnaCnZ/RN3xGpJSqwmz3cb797ReOx8c/B7AUm11qXCGuInzDpxLn8eOfO57WbxBgNj3MefozQ8ZPW4d7ukdY1QpXBjRkC7OaI/MZtdOhNpfzZK1hJVhnX9cEls9OuIusa7SwsW2buIxo5GesT+7iyAfU8yHCDLnQ3ybNp9TD25T5mFQXnGx/A2f/OwSzfbqGjdO6jqwXxE4TgWB3/UvI5g286R2a1gRx5Q0mB7cxXBe/uY3hXQNho+wmsesxKg7pWD3ytVeo5/ex8gGVMJiqilEe49W3MfMFRZ1xKdygRRt2XJQhGFunHI9P6fc9LhiXQQKWt3RWfTrB0FqjhImyzp2cfuP8Oq7x3xCO6ZDVGUIImmaLG61r3DA9Gk4fWwSY5RQ5uUfmWMz9NTrSRcVPQOU4tQY7RNclVplhO+A3r2IuxpBPcawG+fwx4+E7mGpOuXUdc/dP0Pf/gjpcQbprRN2LjHSMYzqoYsb9rEa5bczmGusSwrMfUZy+SSpBBDusr93kUXrGbnjx2d8gEGx5F9j6kAFNy+xwP7rDIo9oWA26bnf5Hpz7e/zGkBjYwsASmoE/YJ7PWPPXnzXqCF0/+1gI9bxbV01FoTIc6WHWNQhBYIRsN7aJy5ie2yeQDVrrFkYrw1KSMz9GG3P8ZIz9+h+is2NE/AjTdNGbX8NG0atT9PGbCK+N3VyQtC4Sbn6LRnuHevw23myPfHobS2cUWuAPvsTc7TGoDNJa0o4mdE2fPD8kjh/jNK5hChPDSTGKJ2CkSCdCX9ik0h62qWj7HrbRZs6C+9g4618nt1x6pk9oBlz0OkxUQVnlnMRHbPhbSFUh+r3n5kDSElSmZN70sPUy5u/jKGlTdF5eNkC5DYgWzx1zzmeLQCFUgZY2+gUxjFJlIMyl0zEgdY559F10mbHrubT7NwmNHnvJY+bVENEquLp9Bb+yqYXAFa+jwxa136CoJyQdA/n66wzjd8hlgG3fwOltYDWuolauI9MnTLMxudej666DtKG1gyzHlJ0txtExPhW+AWU2pO7s0nXWKPtNPOnTtVcQJ3/D6fwYZ3FKr3mJsHENC4teesI8vk+RjnD9Dr32FYJigXC6CCDTCQYGj+YPUVoxykbcaL9Eu7uNcCxWJ+/hnr3PZu8KfqtFHlwm9PtUfgMn/OQEOaFrnPk9qFKq1kUqs/Wp3pulA+wM5Q+ea9IypYkUEqUVtmH/3tRtzvn18bnaSfqTP/mTn/v8X/zFX/yGzuScT8tRurR8XYtPqdf+0W/5bKAO19nciylUwXF6xIa/+Yt/6Jx/0EhMLreuElULQrOBQLKXPuQ4O6bjdLjkX+el5mvUusKpEnLbRGcTXGcFbbms5EfIzha1GdIqMrQWVKoCw0IIqG2LnhHhTvdxdIWWFXl2gsqnjIN1dJ3hoxFaEz7+/2I8+F8w3A6Vv4H2XeLFm9w7+wHToE+3scXjk7+g4a6S9F6jWbsYB3+DqUuG7cvYVojR3CBaPKbT2iE2PGSVYh5/n7SaokTGXBeExz/EX9EUjUvkvdeWE2ylMKion97257KiFVrUJ++S13PsXkDVefkjY6eon2Zzn69IPyukLp+6LH108l2bIWrtK8DPn9ipIEQ6FaN7/xtJHeGImkhUtKwAK19gTf4Wygzdu4S48IdQV1TNLdJiQq1LkA1KnbM3v4MRn3HZH9Avc/z3/wek7WFP7uOE6yzyOeHuP0Md/iXDdIRblyTb38Ls3ODx4hFOckazmNBbexWxeELd2mIkFjyY/YSJ6XMryVjHwV2/iTl+gBXvUQ19pL0H1lUYP6AvLValSeZdQSEwhYFZztBn73KxsU2w/gqF4ZJMD6lrCy0sStfGAGpMzGqKPP4B1DXGyi0Kf+vZGBE8L0yI6hl784d0zt5CK0Xf3cTc+hqVed7x9w+FUXnK/mIfU5pcb15AT9/jaL6Hnj2gF67gehee+xlT2LwavoR79P+mmu8zdQOmO99mMRqy4gyQGOgqp7QhNEJebl4mS484mD1mJASXWn08s41f56iD75NYJklrC0ta7JVTgmCAUSzouiEtp4tM9knu/09IDenKq2S7/wy7KqizBcJ0kGXMQtr4t/6PCG2igzXE/Anevf8CbhvH9tjLp6wVMVFjnUU2xShWaHVeIpAuC6fNLFjnpJhx2Utx5IttsK18hDH6Kcb0LspboVr7MqW38Rm/Q+fAMkpKrbyKiI9A5dSLpdG/fhqDMSrP2F/sIxBcbF2i+QLXRTt+gjm7hzx5i7K9ixWsUndvcVKN2R/ewS9tlKvRuiaeH3EgIOj0cZxVyqDCMwNkAlZ1RupcJ/QcvNldhHRhZZXKX6PsXEKNvs84X9rQX5rtkSYzvOYt7LKgOPkhR+kZo94FxkLzqmVhRxP8YIXFu/8DthXi3Pi/Uts9zNO/pQ9MGtvkVU7XXHaOr7vbbHg7aK0prad/XKOJQ001vINenGFIh7p73mF3zq8ZrekvDunPjxFel8Lb+cRDV+x1Vp0NrOgx4vg7aNNFBj0UBlF2hk6ecFKXbMcnXNr6Rxyne8wNm3L1DaTOiIM2Pz78K3Zsi0EOZf86Z7qiKmK6o/fxaqhETbd3jenR96j8JhuDa/gn72BsfIWYA06zEb7p0smGVGZIYXjMmmsIBMHKLQQKp0qhzLjlryOPvs9OsItj95f39rOfoMd3cYNVgq0/4bOc61fuAMvvQRmh2pd/rwqWhjC41L5Eq15BqadxpGWKUBVaa9A11BV65VVkfISRHFMN38bs3iLyTeaLe6jxfapgwLx7jSk1lpBcsTO847/CrmtU9wZaOqyYLuXmHxNYP0AsDtHHf4W1+kX0yhdxdYqaJUxmbxNPH+NZDbZm+wjDQ2holjlMvgvZiNBt4ngt0s46dw7+mkJKLEMw+NBGmDG5Rx1PkPkMg5IkPmScnOLsfoPjcoqdHCDPbiMsB7+zzcnTn7V1jTz6PlQFlhuipQFViRq8TNp+BfO1XYSqqaw2AFVvBdFfwe03iIbnkX3/EBEC9qLHzIsFAsGVlklgPL8Wy3RC7fr0X/5XyCKicnpEdcRILAWQ0m1zufUSLcNExkeIw+9iR4+pJ49ZN01iw6HXuEguLOrxT5DxmMQQzMIeShU02jvcXdwhL0su1Cldp828GqFO3iJv7XCy+3WQHR5OH3G4uL0UG4c2pu4iEAzaV2n7LeT3/5/o6Bi2vwLBGjIfM/P7ZNO7WIMWppJQLx2URZ1hHn0PihjbcRCjd5GLQ64019iwWxRbf4T0N6jbG8tNO62ebcr9PCxs2i+Ifjvn88EHtQkhwOo30H+Pe5uFzeXWZRbFgobVxNLVs3ur6QTo9a8/u1YaRoeb7S724j7Gu/8vhOlS9V6Czi2u+huYw7sYw58ghERqheq+RFgJ/GCXuR0QGxbHbkikCrJkSDNYxS8zrPyI+K2/o2itc7+9Q2X12PEk0WSEsAQNUeF/5f/GtIi5rVMuTfcwVYJOxjy58zbD9hYHwRqhbJHz/2fvz34ly+77XvCz1trzjnk8c85VmVlzFSmRFCnpWvS9urItX6GB7kbD6pc2BPSrYQP2k2XLL/3g4R9ow0ADhq9htxrdHq9t6VqUKJJFVrFYY2blePLMcWKO2PNeqx8imVVZA1kUhyqJ5/N0kCfi5I4dO3as9ft9f9+vQ7PSpyYMqdNAoqkOb2HHU847LmY2wPb6FOu/QEmGLm2MbjFA0L/yK/h5jMxnmONXkfU+pZGYoI/+CBHCGT99fhLX+M8CY2A7OEfdmeBIl0BWacYHFJMTBEPkegjju+TpgPTBm1Sqa8yVi59MENEJqnEBWblEIJ/BXt6jXjlHFOxQPrGDjE+xTYK++W/xupfwBq+xGR2QbXyO8txLxAffxA5DluWYwK4SzPfJ0hki7HLTrfDE6ZtIVcXM9okXe6RGMxaCNOljC5fB4pROs49CYdDID7V3BVmRI4TgNB4wTsdUVY0r9Sc/th50xk8HgWDT22HLF6u1/0Pyyjmsh+vjvHrusedoSu7M32WZR2xLyfrsFCEU5doLdJweHedhn8AYQguo+Sxtn8nkLY7Gb+BaDk+6Ame5cgIzZYYzu0llcoemUqRek2U+h+NXmA7ewus+Q9p9nnk2pnF6g+zOqwT95zHBGrPuFWa3/n+URcqz575CpXWN8o3/F2WZYTkVpm6DUgjK7IB2f4t6NEG2niDvXWDGjAfzXfKk4LwjcaSNMYYYQ2CgabWpZrco5yOmAibuFnb3KlgNyuq51X6g2X10XuzkCHHyOuN8yJCLpNMZTzSuYvHRLoTvR5VLQJy55P8MEGic4euYxTFU1sjbTz/W83LifTh5C2E5FP0XKa0qqkwweUJGytFol5lbY+En5CZFez54Pnm9gX5YC83IkQjceJ/Te/+RzGjM+vN4wSaJyHm1WiHIM9b9Hjvjb6L3vwNhm6JzjXHXoeP0QSi0ESSLI2heJDKa4sKvYiGR0sJ753/lydZV0s4LRCZDZQvWgnUUCq0FQgb0LY807DFLTqjZTWI7QO19nVopSFsbvKE12mg2qxuP3MQkAmM0sSqpsMARBpTAEZp2ZZ20e/Vjk1i+jzQ5zuIe8s5/XJ3TjSXl2i/90O9aq1wgDl8BU6IW+5QbX37svfFEwKXaZVKdULXrn8nv7jM+23ymxGbb29t84xvf4Nd+7df46le/+mkfzhmfgP3oAQLoFAV5/cIPffxPG+O3Wc9XxZt7i9tnYrO/oHw/214IoHn1hz7eFT6uvdpQxXrJ7uI+J9EJB2Kf5nqLtt3HyWfIg5exTMmkUuMdk9Lb+xYdq4ksJKreBzWH6jpa+cgyxo6OeKKMKKb3KS0LnaTgVzF+Ay02Vxu+3rMYwI/vIO7+V4wGcXqT4qnnmZmCLJtgMDjJCKksRtGAeTyh39ogiCLyva/hxGO2r/8fGLauo6uXCJ/o49gNtoNziHSKyZbM8jFOOiW1KlhEBGX8UIFuiJe34N5/JC1i7PN/Bb92nZ7fZxkfY1segQoQZf7YOZuXY+7Pd7GlzYXqJZyzQs1PHGd+BzO6A16N/Vqfk3RKP+jTsVcxF590UVckJyyzEYmOUWEftCFzQ5AK0gUg0PNjss1fAV2QxLv0i4JZvuDefI6fjVkb3sRenEA8ZM1qoJZj9HJEtXsVLR1U91mkKciyIZGU7KUJ636D0hjGGjp+BzubId0aee3L6NF98mJI6VSoFAn54hC7cgknmqC9DsXgbVAHGLcDxTmUNKjhG2gj8JRFbtXIVIa3OMLKM5bzI2q1fcZBlVF2yiyb8UL3JTzx3kZRJiMoVtexWJ7AQ7HZx543UyIFKwEeBoF+5C50xp9/hIBxOsJgyHXOUmfUMdSSIWV9h5kxJPmQ3OQ07TaWsB89V+oEFidQZpSTMaO1E4wX0tAS3+tTeF2kjrEHryJPv4d2Q4I8Zbn2PCfhBluqitr7OqPlPo5QHCmbt0WKa7vcd11qQYOKVefC9AHU1li+/f9GKwensYV7/AoimvGEI8kpyC2LYTHjcLFHe/1LNJIl1mKPigxI85QKGl3ZQmYRyq8Q2S534hGVjoO39hL35/eIyxxMQWYyXD66uCiiI2QyxsyOEQbEbBcRbJxtLn9G5G4X3C6FTrHkTUSZU9RXU2xxHqHKCJHNKfw6+I1Hz5M6w17cxx5+D7E4JDv6FnFyzKTzNNX1L2DKMUIISqPJyFgb3Yb9l2lVNyi8DsfxIY3lIeV8F+W1WZgCpCAuI5Y6p+H2kZUNksaTxOWSzK+jnDrblofJJnRUgJ/OKZJbzMavsQCm04I9J2CriGh2n4bR23jFEkcFpNNbZNwlKEuW8YDtsEP4Ade97xdhhSmx4iOQCiN9eFgEEeqHFxPPOONHRZocM90HXWIWA1RzDvygiGbDYvwGk/kuFadCo7YJtQ0su+Rg/O6qqROf0ELScPss2k+RjG9DdYNdNIlJObIqhDtfROcxi3v/DcdyqYzvYvtdfKfGMo+wvQ5OPEZN76Kn+xTpGLn9RexoF69s45gSWyfsl4p5tUvHbpKbnMrh1wlm7/JkNiH2mmDXcIyFWR4ivTb55D66zNGzPWQxh/dFM6QmZpie4imPlt3hxxWiaemSrf0CGIP5OR1gMY+cVsC0r60GeoqIsrJDHq6jhYLkGJWnKxcN+z40zlMd3sAsT6BMCOvnyISGk5dJ4xmyzFDLCUG0T+xtIrTB618jzxPy07dwKRDKYui6HEtJrCPmfgNneUTpVIirmzQWMSgLqVzk9B6D/JQodhn2nyfzQnablyjR9JVL1+t9/8UgRQmipKhdwBIJ86MpKptRj07ptp9CLQ8xusCkBS1tyMJNCpFR5AuibEwgQ4poJZossejbLvTaFKrGB5JZMXrJ7uE7HMYZHX+bmvXe5zI1MbnOCFXtY+NAzvjsU5iHzVAMhg/vxRbllNuz2xhj2Kxs0vVXNb66tOkFMZlOCSyfN9J7rFsVOsObCJ2jkym61mOJpjx9E807ZEGLaH5EpDMwAtO+xD29ZK1ccLoY8IJyCYzGSEk8usPMttif7/F5DIV0EErTFRZdITBOjYbdxpXuynlWn6K9NhQxev9bZBu/iDr/FXZP32B97SV8K6AZtCgqKzGzKpaQrZqf9vwe4vhVcCuYo9fxGpdRkz2y8Dwqn6FOvss4PWZS38Gq7DxyGfxxsPIZmJLCafD++7wsE6xoH5RDHmx+pCPFGZ8+oawReqvvblnM4GE9z+QpmALeJ0wUOkOcvgXTB2Q6YUzK0lL0wnMoKRG6RPgh0vKRTkjuusQYyvNfJUunJH6d0vbobLxEmuZ4tqLYfxm9OCRPB2glsFoeOl5Qn91mmcd4V/46d8qUtyfvct6tMZ3dx5kdoJMRUaWNl1QZSI9qtU5BwRsmZsPfYJ6PuKpt+tmUZL5PEA1QG1+gzBOc+W3s0W021RJduULh95B2C80Ujl8HoCwyiq1fRn9MBOIZZ7wfJSxaTgfM6h64TI45WexiS4t+fgVlu2TjXcrxW4SUZG6VZLqH377MXBcIJ8CbLPDzlGzv20grZN59iSBYh+ErFPmCljQk1TWieEJnMSAtY0bxCI6/R8Xv0JveRu9/E7rPQinoNy/TzTMcUUGU91CNc0ghiOqbHBYxcT7kfPUiUmfMh68Q50uc1jWa3nuCJWMM29UdxsmQSM9xhU9hSjKTfmw96IyfPCUFp+kxAB23h+K9mqOWLlnj2kc+LzcZyzwCoJg/oCjBLVLM6XfY99ssrZCt8ByV6BhO3gLAX7vGXplxEp3g2j47eo7X2MTMj6C6wfHg28zjMYFTYaP5JHl8SBFPCPM5LPap1C9SKgeZTPCzJWa+j1YBZnqXPF8SuFWcB39CrnPKzhNE8z10fMws3mM3nWKhGdke5zaeo975HOXyDofLe9zPl2xWN1nkMzb9c5yvnScpE+pOnVl+jDfbJ5QVKOcopWjIFkILzEckVcn5AWWZEsVDvKDN3FUUpsASP/h+b8eHcPQ6CIFce+Es0eSnjCwjzPxwtfGdHyIblyjVey6jYr6/2idmBSoZMvELjqJD1sMQP87RzUskSEy+YKdyjmOO8G2filo5dy30jMH8Nk6Zs6ULSp1htCZdHDCyFQs9Jckz/FKzkUyI8hTXZJAOieITXB0BBr08QKsQUb9IVFln4rYJXQ8Wx9Rv/D7tbIY+fQdZpgzCHoVXox4N6NYuUbhdrPEbJPtfW/XB2pc5kTYXkKhSA5Jkdo/QchA6o3QbXKxfZJ7NqTt1xOIOlckdXLfGUFpsVftQ30L4dZzlLnmwjnlfj+LRudUp3ug1yuUpTrlElzGFThDZ5JPV7nX5Xt+rzBFGf+izFqrqRw7+nHHGJ+EzJTb7F//iX/DHf/zH/JN/8k/41//6X/N3/s7f4cUXX/y0D+uMH8B+tEez1KjaBfLPxGZO4Xpd2lpyb3GHL/V++dM+oDN+CtjLXTi9saqJhTaITy4qdKSL+7BR6Vv+yrnLGGQ6QpicEsNivkfZvk6ibHKT4VpVsnCbshbiZKeER3+AKhJMOkMmA/R8n2kyYbb1Rea9Z+mrKtqt4SsHV9Vxpu+i5/sIr4ZI54grX0VQkJUxifI437jCrL6OK2zqRclSFzhhDzvZo7k4ZlEmWOPbbG/9JTzZACMY5wPenb2DbyQ9lTBZzjH1dULpIpXLDTLU8g59bw0Gr/Lg/h9S6IKuW0NWL1JVdWqdL+A4XUyREtd3iMoZgaogkQzjIYUuKHTBvJjStj8c03DGj4EuEeO7mDInWx4QyYJcuhwuDmk22qiPmFq2k2NENkUHa4+sboWAY1Mi3RpFvEDVdyhsj8Rusl8UnLMV7nKAcjRi+AaJLDkYvU5+9ApC2ZxvX2Vx8g6t5TFtq4KsbOEFa+AdYIoEWb9CrfsSBpvh7r9lMnwDmS3YvPJbKKdLqKpUnQru8G0oDPlyiqldxGytE1ISxvu4JmMHH285QtQ30WmG5VUxdgBuBZSDKufI6ADqF9AH36Kor2Etjqi0LzEzOWt2A2NXOFjuM4mnKKlIihQeaSANxmsi7QBTpphK/4e+BTWrQerHOJu/QDtdYvx1CvuT2Q6f8dnHGOi7bbIiRUpFXRcIbEztHMb2MZbkxvRtHOGRBgkXZA2RnGC8DqVTI1t7HiZ3COsblNKjbSsW0sduXkNLBzvaJ5o/IB3dBLeCqu8gyiW+7aPxUJZLaIfMLcmsiKjKNhWh+KKskGRLanmGScbIaECv9wwnaHR1m/H0Fl3hYkZ3sGwXcfANGq1L3Gteonb0DcgtRLEg8Gv4Vohee4mNxQmmKsmrXU4n9+laNgfzPU44wbFslJQ0nMaqiPNx58trYqwQYXkYO0T4nTOh2aeAli7Z+1y7pE7ouy3ywSsorWlN9lB2D7XYhzJFW5CO7uEYjZjtYzqXcYSF27rIoliy5e9g9STCNtQXc1p738JPhqRlin3lKcosYjrZI/caNI2m0niKqbJJKk2yk7eoC0HhNbmzuM0yW9IkwW9ewCtTwtv/G5ZaovsvMEpHOMshPa/GrL5OJZ0jwz6jyR7rjcvkpUYol6HXJIsGtMucHacByyXl7DXo5WTh405SzvwOZniLzMTQfw67/yzClGTBmePeGT95jLQRlS5mdgheDf2+gqidnCAX+xi//eg6zU3GQEksk0CSoE1G2X4GaZ7Ath02khlpZZNUZ3SiIRXpUJz/S8Q6Yjm9wVG0j6xsorHI7YCNsE+xOEJtfh7bakL9ArbJibKMllPFtkO05YIbMpeKwGiqtQ2sg+8QRyece+KvMB+8w6wsuNxLsGb7yOPvUkuHVNZeoAy3OEoPmVcb2NmQXusq49E7eJU1XKf7XoyLgN35fZIyJiqXtNwBO+EFXPHjNaZW3ydnYqDERCS2h7f+Xo3CSU8Yj75DUibkiwPWK5vYdkCgNTEFi8UeLdujWjlPJdrjJIvJsxnVyX208mGyi2qFaOmioiPmUkPYJB7dQpczlsffQa+9gKMcMq+DdeHXScoC399EyVO034YyBVMi0hlW50laZUGQL2k1rnCiXK5Urj1yDXDiA/T8CJWMUL2nyIMe9umbVKrrtOwW5Z0/xA375O46pTEIp0PLDnln8gaBKXBcFx/J0tskjUeUJBzqOV4xov4BNyZhcoqDPyGJ7xJQYdi3qNeaGAOxXvDu9F200fTDPuvuDx4yOeOziTGwHZ5jmA7wLP+jXc3K9JFgMyqWfN/AQqLY8LZJTczXj/+ISTrh2K7yZWnwjYVx6hxZmkWZsJzeo1fdQM+PsGtbmPE9atUNxm6LemHhCJ/nKeHtf43ldnCv/Aa1K7/BYvAWz1c2qIcbvLH3Mh2TYc93mZy+wbX2dYJ4iqlvE4XnKf0Ngu51lCUonaexnBo3nBqH3Wc5SIZc7+5wIgJ2pI0CCruGW+3CcoCRFoRdJAIsD2E74K0cBWR0QpaOGC+OkdLiWLg07NYnGgYsKYjLJZ7yH3P+sNMTxOGrYAxO9+pjscnW9F2YrhIsrL4kPxvg/Uxi0AyyY+IiZs3rUW9dwERDTG0bLR+PTzXCwnhthFMhymKmCk7nt3EX9wlrG5BeIMvnGL+N7l3n6MEfkpUZResy1c4vc8kKqCwOSQvB0FtyOrpBtcxwoyN09zqh22Cy9yfYwiFN56zXd3DjU2qWjxCCQZlwrtKjTOcY28GWirkbcqV5nnX3HKf2KW00anlCJz5CRiPK4bvU2teQQX8lyPYbiGSCOH2bhidx7DWi9ucRCLR0kZazcs00MWJ2izLcoHQaZ/vZMz6W3GTcW9wh1xnblR1qVoNTv4kIe2jL5dTxsN0K4byDtOvE80Na3aeITUk0vcsiGWPV+uSmIMjnJNJQTm4hyiWmfoV09oCDsI3IZnTrFzjPPsoJiWdDaukM0biIWBwT7/0xFadBNnid9lP/V3ZqT+PmGpHNYOMlFJKlJUktm5bwKewa56oXkLN7zI6++/DVaBb9Gp4KH93rQ1klDKpUnToHyz0qdoVQngkIflSkTrFmdwEoahd/JCHraXrC4fIIJRXjfERF1eh5a499f1vFDLk8wNg1Sq8DQuIIl47fZpJOCOrnsUe7iPl9FjKjHN+hWH+JaT6mks35fkatlcW0/T7l1hfwyoLl8Ab1QMPG54ntKunsFm4yxc+nZEribXwFce8/sBjcJZaKbHabRl6i1j6P3boC6ZKh12Lp1sENaUiFpXwmWlOf3sEtIkwegQqxrSVpdEpdClS2xJrcZDa6hZMM6DQ3OIz2caRLYiLqVou6BcPshP3FIT3Hw8oTWlZA0wiK8T4YjcoiyrVfwBgeRfkZv41cnNAO+px6Tbp+h6hYUsj8kRDpoxDxKcaUYECkI3A7H7s+OuPHR0sfy29hoiEiaH14TRL0IRqBsjBek73FLmmZcWoF7NRCKqZkIR3Wg018UeF85fJjz8/iE9z9b6PLBN25Tj/cZF4mLOo7pNO7WLbDhWofb+9buNIhzFL87lNkyobmRSbJjNLcxlGGsBjTDndYaz1HRwUsyykLe0ZQ7ZEf7hH7TRbJEdP8lLT+JMvGRUTYRxcDarN71Jwq5BGb0QmOt4aprmGNb2NKjRd2iB78CdqUbLodvPAcFbeClU8oTm8h4yP8ZITXukRZu4w2Fhx/FwCnGZE2HjdXEUbjDF+De/87llJgcjIK4uiE2K9j6/eSTHKTkuqUQIZI8d4kV2HXcXrXEfEQXd38RI7JZ5zxo/CZu6K+/OUv8+Uvf5l/9+/+HX/37/5dLl++zN/+23+bixc/PqP2jE+Pg8U9esmUovHEp30oj9BBn40s4u7i9qd9KGf8lBCmeM9SVJcIpbEXu6t4lurOhzKn34/C4pnGC/SDdTzp07A7uNMbMN9f2Yl6bdzaebIiI+8+i2VV0XadUoUIwL7/X1Gze6jJDWhexkRDsAKK/jPMwj5HRtCo7FCRHsY8jEuJR5g8Jd/8FRyWlG//PuX8AH/ny8yv/h/pVC9RFz6ZiYnsOs3pPbpFQRH0sDtPY5aH4DSJ5gdYtQr3otsczPe4PbvNlfoTjII2jeoOCdBxqywn97DyJSNtaLltpFPFsQN0HqH9DvbDxYQRNmn9KqmJeXd6g0KXdPw2W/55qm6NSTZFCUlwZjP8k0cqTNiB6QGWXcXYFShzAtt/bCH4fax8hjj67mrTtTii3PgKsoywR2/jxwcUvRfx511CAuw04ygbMrTr9JTEE1DufRfVTSmzMW3Po4zHpDqmUVnnVFr4vefw4hm6fom8ss54epfCyXHSIdX5A7RX5cHoHQ7SMb5d5brQrE3uoCyPIFhH+GsIPV4drNEUdhMLeMpZTQw5+nUMDlkhkJ1L5GsvoK1gJTgbvIwe74NwEekM6ltM9/6UWTLCqW6yduk38Z02hduho3Luz+4jhaTttoGVRbM9ehMWx4hqn7x2edV8+2FvAZK+uwnuJhrIfkJv7RmfDZzlLu3hTZpuQNF9AavMkMai6XTIbIu34lMOlvt0/S7tMkQMbkOZIaw9ko3PcT/o0XI8/MUBF+eHZFKhkLiLU8rmVXTQZqZT7Oo6jlvFrq5T2k32Zg8IG9cR679II3sSy3bYiA/wLZt+NEEdvQn5gmp9A3n0Knp5Qtl/huH2F5g4Dbb8FJGm5NU+0e7XKEzJOB5iK4mXFJTSIo3HWE4d7DrGqSHNMSpdsDG8xee7VxiGazC/S62UpH6PbuMKFfXx34sAub+B2agi119EY1GeCS8/ddzZLcz4DjU34LrTR+cJpDEy2kOP7xHpBRkJk3hBv7JO49xXYHKbwgmQt/8zvYuSovMLXPAvUdX7TIavktsejEYUwRpvlgmX2teppAusyX10fYtMSnQyp0xm1C79BsZqEUuLZXxEjQLr4DXatS3qoxsIpw66QOoMOX3AKJvh6ow14ePmS8rWNrJ6jnk6JwjXWFa22EuX2LWAhuVDWVKO9wAD6QQ+IDYzecSinHESnyBndcLuCx8SIpxxxk8KgyBrPYuqXURbPkauJkmlyREn38OUOSyOsdwGhVVjWSy4LSy2/SYiT6id3sKy6hh/Hb/1AkfREVW7QjWP4PQmHmBP7mHVL6DymJZdZRSNiGpzWnnBMF3Qqe3gV84j/BZlqZF+l43aeWy9xMqmZLqkbD9Bshxioim2LmG2h1VdJ1oOqWHhOjXyUuNaAdKrIYspxCN04yJF7TwD4aPiUzrdl+g0r6OtEP2BqVkpBJlJOVjsY8xqUOdccOlTeFf+YhDnMYtySq4L7s/uA3Chdp6a1UKaAvPgf+PB0TfJjaF+8S+TNK5DeIEsHzJWId7mL7H0GrSHN/HyJbYVsmcltDdewsoydPMSVjIDJyBbTpgvDtD957AcnySdUmqf02jAC73PU1VN4nKBJ8Dd+wZlkcN8gGhsUATr1BvnWXgh7vAmjdkem0XE1XNfJRPBe35TZYLBovB6IBwyfwf32f873vGfot7+t9g6x1R2EBe3KLpfQEsPQYknBf7ha8zymHrjSdLaRQrpcbJ8gLBDrPl9rjUr2O9r+EidYuUJQkh0MqWqnEfCgaRM0A8ns5f5AuF9clfoMz5b+DJkyw8/8ndCQMNpMnXGZGVGx/vwAJxAUD6sDkWmIO1/Dq80ZF6NwewtBvGAah5RlR6uU2EpbPxL/zPC7nFeQiefsTvfpVKWeG4TbUpG0zsc9j7PtepF7GRCdPgyanqANDHz5Ql9t4V683+ljE4x1U2iS3+VemuGFg6kOSI5RK5tQO0cl0dvko/v0Cs0k+p5Fl6butXCmd/DRGOUF1JGR5hgE8uvYJwaJTY4K1GAcRso4eIom9xr4Fku1idoDhkM9xd3mGVzPMvlSvXqo4E2kc0fORuIZALvm0cR+r1amzj7UH1mWZZzDhYHWEJSG79DrbShuv5IHCjEe5FtBkHeexFT3yHTY27P7tM6eZ3IqlC6ETPL5jjJUcmQzclNvINv4Uqb2K1R73wRNx3D4CYu0NanjGSFuQoIrv2fmJYJhVPB1ZqJLGimU4rB23jaYTOZ8aXaDktLMvA2IFzHVhK7hFaRsHZ8k4o6Jug9zWz6gPlij2pySp5G5NV1wuomRfUiRfNJSumj5jeQ0kI6IQKFFApjDFr5lOu/gB0dUEx2MeP7ONEJpfLBcsmbVz/U7D7jjHkxZZkvATiNB1QrDSy/x3GzJBc5+XyfiluhURb4/ecJLR/d+QVkZZ383h+yQFKcvEHt0l+n29qC0R5WNsG+8f/B7T1H0XuO8fh1RNgl7D5LU7mYg28hsyWq/xyicZFkcUTNrkIZ47Svkta2scY3KZZTBCUWmqxI6Zoapd/ntMzYCtbxRYglXVxpk+qMXGjuzO7hKPuxez1A3WrSaLQei3A845Njz+9jxiuxmS0lae2T9z+FWA3aJDpiHMUkVoYUkg1ve/V7QJ58D9I5ljRYZY52qsj+S2z551j3t1eRff4WwgrQyTHGlDjFkjA+RNo1jBtihEIqRW++xyya0XIrLLRE6xyZTFF2C9V/CRyb0egm06Nvs6kNmb+GtfYCfpmgjl/BNgJR3SR3mtDwWHoBD1SI0/880m2gT24gzH0mzStoA8KtkRUZbafHRpai9r6DLHOs7lNUpctUODSUjx9uk+QZk3TMmrfqL2mjMcC8skVn+A6F9JAnbyC9FroAhMQYsNMBYnwL3Bp54yrKaxIKSSBt7sdH7Ea7D2PYr3ysG5MJ+zA/Xjn+e90fuD4648fHCEXWexFVRJRWgPlAjyurnMPymmjpoKVHaIeURuOfvo5SFTq4dDYvkj2MzPwgVQRJmWJLRZ4vcM/9j9SNwhdwWSoi5qi4pOf28Ge75PEMr3qBZfs6c62xMUzjIb5dZdF5Crd+GVdWMabgZH6PYHlC1LlOo7pDNr2FSedQ26SVjWhKxeHsNnfjY66qkpYuWRMSc/QmVvkKwq2ipb8SN0pDL9yiLBN8nWPt/e8gbWhfxhYu2+EGYvAmxupg8luI1kWMshEITJk+er2yTLDm95BSYJIxBG2IBmi3wqTaJqluskDR0Amu9MlMyrvTd8h1QctrsRM8nkSXhTsfqr2eccZPis/UnfTll19+9HO/3+d3f/d3+Vf/6l/xm7/5m/zWb/0Wv/d7v/cpHt0ZH8X+4i7PpRHlxg+PMvxZUYZrbE1e5b/69yh0gSU/U5f5GT8B8sr5h9n2BpoXsU4OYPA2ADKdIda/9AOLza4M2PYuIsTDYtp0D8qc3G5B/0VqdoOrJsUWDuUHsjwEOWa+ixnchMYFjN9G1M7jVvpYtXOcdzssihlH0Q0aTp1NpwONC4jiLRBQxmNkkeFIBU6FbrAJD90CXOFR0wIpAoJsSbSMKLZ+CXt+DycvMKdvMU6nvJ0cEdg+ge0TFUvOVc8R5ylNZVM/vUsRHZCVCa2tL+EpH3pfpG37FEajWs+iPjC1kemUQpcAzLMZIhC07R5hs4JCYZ9FaP5UyFtPIys7aMtnQwjaOiFQ4cfEwOj3OigPr3212EMvBrQweGVC4XdpRUsmlkRYBoFA2hW0nCIwIBReZYPUVlhBj75dRdcuEgGDPKHZuoQXz5AmZ54vsYzGOX0bXRqk8mlt/CLxQclW4yIM72KSFOXXMbUpun0NrBOwfApv7dFRP/ocFhllqdHEJAK038bCWUXh+i1QNtrvYC78KrGQqPkeYesSsVS41Qvcj4+YTF6jF/T5S1tfRaLwxaoqrooFTPcBs3IkqT0+9XLGzx9CiFVBQufIaIqdTsn9Ney155DZjIVlYdIpW9VtPOWx4W+AebB6sjbEZUxkSirLAcQz+tImB5yygPkhBhchJHLnV0gnNzgd34boGO12KIRNaQpKFYAf4AFXaw0qNZty+RayskNYRLh+FVHZQBUpZXUbt7KDJRyc9a+QCpciuo+Vz0gmu1iNbWpen6B6ndHJtwn9Oos8pSNd3OgEpreRw3dxquusxwn90CJLCwbLY1p5QtD+ZC7BhVUF3ivQfH+C8IyfPQID0/ugS3Q8R7bPI9II43fQD9e1mc5YBi0INoidKk7zaRxVxd37Gr5RMDnANBbIbIazeItgfA9R2aAwJVH3KSy3zlwb+q2nGBYRR9EplXhEv/EUbatC7m5QovDKiHNOjSgdUXNCPFyE5cPoDkgLrQ217nO4QmKUi8wFVaeD/9ARtRjexZUeC32fzKvgOzXs4Aq5jpDRGKELdOXDjjS6foEiOcSyXaZeA1nG1M+W9Gf8FDFCUtgPnWO//28IhLRWYjMhV+4zrNx1OkEPLxkRlAKJwjxs3LfsLq36Kn5SpqcP/5oBaXGaT0AX5EXCk+2nkEZRmhIlLLTWWJPblCffww775MkU1r6AOvpjzHJJKVy0ht7WV3B6z6KOv4dRDkz38M79Cr5bpRYvsFrXyW0HkY5BClgMEfMDgmQMvWdZlDm70T5b4c5KsPC++/z3XYbs1CItEjzpPxYzfcaPRm5S3h7dZDSZY5RGSZtSl0RFTM0CVcwphaBmVxmnU1LHxw7PY5AIu47oP0cSj2h4Dcx0SImgUr/GhctXsZDI2V30ZJey8QRmdpvcjGh5HWY6I4kGmGRKpfUE3bBPRdTBgC8rSP2+EQsBZbiBKEtsoWhWt7BP3kaO7yJ1gnzw35FOlaj5HABFuImdTEAXlLXzACgtsfICR1iI6ATWPkfqdB419yWKnWCLXL2Fa9dRRUlT1rCaNcZCog0ooZBGPmaAp1WA07jEVhkyFw14X7G8atWpuVXSIqHvr5+tV/4CkpmUvcV9sjLnXO3co73fB3GEx0udz3EU79Nwm7h2n/xhY6sVXiDGonr+CmGeY6YH1OIYvAWZu4UNNO0OVkMxUpr28pRSx8zb17CyKeXkLvb4PoFVUA/WmbhN6kZjCwvVvIBle+TCBQHaGIwRlMJBhGuUratsVq6xPr5P5nSZH79FKFwq7XQV3Ty5jygzxPG7iPo60g8xXpc0zVf7fZ2RmIjUCQm3v0JPJ8ylQ0/6yA/mzX4E2pSPYriSIiUnQz1sAZRBH+UeruJGa9uPPa9oPoFSNkK5ZMGPH9d5xk8HKRQCgW9KzOII3HXMdB9ZO89+MWWUDOn4XXrOOtLkyDIh99ZwRY91Y6hFI5w8Q1shWa2JVA5luI6Y3sXPY9JyTNNvoNEYaSGEBKOxw3N4fh1Z7XOyPCF1QiIrpLH+C4jFAcHTz1AevI42En9+zLrTYJLNGffqDFD0gi5RPGUjn+BridExMjqirhp07DkkC/JqHdfyKbz+KvJbWBihSKtXcM//Gjg5pb31mHimtKoIv4cc3QUhIToGVcMAllMjq360gcHZfvfnF0/5SCHRRlN5KO7t2H1qzTr353dZ6ogsz6mt/yL+bA/P65D7a6j4BNtrUBUCf/MXGeiY/c4TtPxt9J/+P1DLU+zxbcz5r1K5+FdY6pLmch+x/01I5ziWi7FCynANc++/I5RCOy2Qiko8oxSSzMQ4QnFcLNkbvoPyW1zqvUDfavL9hVJZucD6zlfJdMxdQJcZWZlTvO9e/33OhGZ/dt4fMfdB0cwPo+P0kBXJopwzjlbD2Up+sMekV/vNbLZyocxTZHwCdh318Ls+t1vQuU4tamM7HuXiiMp4gOYEs/NlChXC7F0qdkjDroPfpWnlSLdFGaxqMh13g4F1l2g5ZKkLgmJJu7pBtvuHuFIiASk8qPQo8CAvcRtdZJHg2iHG36Lc6hLoz1NGB1jLETTOseE28JRHpSjBqiBFifB6eLbPTuc640qfu/NjBILAem8oXElFIVKEFeA4LUxRktkVaGyjjKQItxEC5PBtTLqEeILltyidFtbgFUS6IPA9hAoxGAqTf+z7kLs9xPZXwAi0dCjJP3Z9dMZPBiOsR3WVj+L9JiFbwTkib041HmMnMatq6IdjVEsKUp3gBxtsrb3AYHKHgdfAJMds+eexgGu1Z/CrFoPJhNDfxOVriKCktNp0vB6lEITSxhx/i/n0AV77CayHbmBCCOqLI9LJXWwBmd9kIB0C5dHGZmt6wmK5IJSa3PE4cJtUqpcoJvex58cw24P6Jix3oXEF121Ra1xAaI2tDTqPgAzSGNN/DisdQlFQIjHKYek22XPA6Jzt+taj0F1rfg/Gd9FCYfkhunEJsfYc2l/HHb3Owm1i/M4jsWWmE3JdADDPv+9+eOYwf8bPhs/UnfS3f/u3P/Z3/+bf/JszsdlnjKhYMtExXWyM1/60D+cRJlxj63BGbnIO4322w3M//Eln/LlCS4escW0lVHH8VYXgYSNHfMJphHE+YJSOaXkt2mGD4eA1lNugohwk8iPjYgyQrL9EGQ9w69tIA2LjC0RrvwpC0DKgKXlr8gaYEmv0BkmeULp17M0vYosAb/IGUinAYNa/TCwEll5Qy2Ps09dRJ9/GpDHFzvOUzadQeU4jWEMN36CWznAti364xigd8ELnRTaCbeqqTS4yKGKU2Kfj9qiZAlm5ADigHKrdX/3YIkqgKjTdBotiyXqw+Wgj6okzR7OfJkYoCqcJrNJAHPXxor7CbuD0n4J0tppiMMDDjZqFQ83bRHstsB7QsKtcDttoY/A0GKeBqq+TOxWWfgdP+QQmgCwmDuocS5tGEVMcf5ed8Dwik/TXXyRbHuMag60tQLNZu0p/cAM1O0Jqg2P5yOPXkPGMsn2VvPX0Y8csdYYslpR2lbJ5BSUEYz1nL1tipu/Q8lss8wjV2UZd/qsgHNJgA0OO03+ANXlAvXGFTOecRCcAHC4OuVq/RkFOSbFqziof6VVYLvdZShddTmkpj/cvpjOTMkpPsZRF2+59jKDvjL8olKZkbFvE89u0wnWsh8XD3FsDbw3XxLhlgouNa/lMdYbXfw4Zn2KCLqHdpOLMEEGXWlky1hm60kOkY7ygh8hLQiFp+DvMj14mLzVFMSesL+k1nvnQ94fCInQqjKrnUUWOkILCDZG1y5gipqycoxts0EU9dGcAFZzHbH8Vf2OBa1Vww6dIyciUS24MgeNh+tcooil2bQsxugE6xpUSc/Q63vguYe8ppkLzYHmftt/FEx6Lco6vgh8YiSbQOJObmOgUmhfI/LP4nJ81BoGprMFkF+EEZOF5dG31nkmT44V1mklOEqyRCUFoNzDCQjfO40xvI+YPKPMpQhegM7BcZHUDUSbYm1+mViZccLocZkuEU2ORLUl1Rn3tBSKniV+7QlQuUdkpwektWkWKVe9A+wlKDXnz15D+2kpgbBzoPIOXxkjLRntNLLtBFmxh4j2SMiY3OdM0w/E6JHnOID9ikS3o9a5Rt9qYj7gnF1YNuf7LzBb3QBiazpmr2Rk/e4ywKNdeREYDjNeglKu1cduqIBa76Oo6otQUXh/jv78pv7qmc7eDvfYcoogoHJ9y9AZb/jbNyjYVf42622KZzmlV12jOj8HvIGYPWMzvEm1+Hmli7HATq7KGX0TQfY58ekxpSmTrGqVRZCbiKOhzIh2Czgvksk1aTEgqfWpFDF5OKV0sK8RWkGubcTqmazkEkwMQgqJ9nfJhdKgjPHa8i9StJoUpaNhnn70/K5nOKB4We43WeJZDKTQNt4kTPYCTN3G0pLv+EnW3TlBI/MH30NV1CrtG5NbJ7YCuu0axGJHli1X8pfCRR9+BYgm2RxwPmGIQlsKrbtF22pzMjii9Lqc6Y1pMmOghTdUFVntp038REZ9gvPaqidVuocol7vE3kVIgLnyF8vB1QKKjMUljziidULEr1LovoUVBWia4lGhpo1VIceF/RpmEvPcS2l9DGP2oSWdbLcKNLyPm+5hwjdKqEgBX6ldZFHOqdu1DrgIGSdZ8ilrzcyzH8WN7WUvYXKo8cSYS+HOI1AkI9SFXxQ8yyyfMsjkAJ/EJ54KPj4NvWh2a1c6H/r1t92g22kgkZrH7cGiLR/togUHoHKdMkYN3mFkVks7zRCqkJxI8XaDnd7EaWzRbl6n5m5R+G1nMcG//R2RRYna+gKxewtSvk9oN8DwyUzK0LNxiSq9+BTG+R7VxibxxebXGExYiaCGm9zA6ZwqY2T5ekeM6dYrGecZujVvjdwC4UL9Ize7wcWdAmhyZL9B25dF5VcKiH/YZRCfU3QaueM/ZqVQV9MaXQawEcu+nVCFl8/F9/RmfPQJZ4WL9IkWZ0MkzTDRFhC0SITheHmMwHC2PaFs1nOPXIJlSVhokraucD5+A7R5hMkYCjhMyUQG+7aPyhNr6F5ibiFPpM5ze4Er9Sfz1FxDZHBOsEaqQQ6dBHKwxKOZUnCrt5lPMGzPu5guun2+jkxnW7A7evT+gp2ycoI6sX6HjrLHh7OA4Tczx6yuZhdcBv4eZBUjlYiGAAlHEUCaodIT2N9DCJu29RKUZUAyGCFM+Jv4o7CZ2/1lENicr5kyGb+FK7zGBw/sZ5wOG6ZCm26Jtf9g18Yy/2ASywpONq5SmJJDvuWs6eKwFa+zOd3GUixOeR1WeIHu43jCNJ7Edn3455/jwFSwyTs0z2MEV1re/jJzdR2cRanSHJy1FlM7xKZGtp0DZmP7TmLyAaIxaf444X2AvTlHuGku/wnFpo7M6juNzujyiCNYpEGQmI3goqNHCWdWTq5eRQDU7JE9OSU3C/nKPzXD7B9Z7zvjk5NXz2A8FYnmw/UMe/TgSRcfp06ZLwxqj0TTe59RugLL3HPbkJmoyRpsMbTXQbvPDx/GwlmmbgmC8/9A5SaERGANlZQuVGzqmSdF4Am2F5PCoziJ0ip+MKYIWm16DNGxj/G3q27+Kfe8/IWcHFBufZ1btE5eGRriNX7nAdQwSSWQW3E0fENoVwnCTSuMqwkii7IiT+Jj1yjrtS38FmU4p3So6iVGFpiFbXK0HFFJi6wKVDdFOncPlAco4LLKCrPsUJCMelEtO85hu0GVDBasT5FQhXa6GvpSPSicQTTBAK16ybG/iKJeGcOF9+44Poh8OBgBY2I/WRw3v8fXRGT97FJIaAaL3eVgeYOyQ0q4hdfJocEmbknvL28yzBRtS0IlOKcuMQnlE2RwZGOzJTYhOCLevE8s2plKjvLyOXOyBHYK7QV8IrHRImkY4bp0wy9AGEhJG6SkNp0LbbxGcvIlZntJtnsfUt6jZLeLsBlJImsrhSv0ilfku9vQ+sroNO7+Enp9DY6PCEab3PKZ+De9hz08v7sNyhhGG1LEpvTa2v47t9xHpjDJcY5hPmDpNLCGJ01NcGa4cwoVczQaakqKyRRHuoB+K8axwky4aYb7fF3/Y4/UaLPIlG8EGZ0KzM36WfKbEZu+8886nfQhn/AjsL3cBaAcbn/KRPI4O1thIlwjgzvzWmdjs54Dc6WD3n4Yiogg3f2jROTcpDxZ7aKNZ5ksiv0nWe5ZMKJr5nJ778YXMY6dF1nmKZpnizfZw4yX2YpessrrOlCnYKharCb39PyYvC1TnOqfzNdbrT3MQrrOPRusSv5wyj/bxpM2L6QSVnmCUT+orJkXEsbRYr1+gOvwW+tZ/hnRC/fyvcLnxJHbjKVp2B2MgMRGvD18lKROebW3RzQ2u1yJ/X2b9DzonCovzlUsYDJizRchnlSzYwknfxBx+DydoknefQ607YAyF319NfjSfAsAFnPgBnN5AJccUfo/j8S3GnasshcPV3tN4pUDYAdXoPoUQrFV3MCUQ9vCUh+d0EdIimd8n8hs0lsc4swHTcoHbukRkewSd6xi7jsgiKG4zjw4pK1s03DXso2+ilgeY6hbJ2i+RdZ5jd/IGuS5I8gm5yUHDveiQ7cplMpNyEu9SNQXtQjJ0Kkz2X8a91MZTLkmZUrFDDpI9xskE3/K4XH0ShE3Wf5Gjic1CWKSLfYJmDU8EjyZVj+IDRskIAKtm0bA+OwLpM358VLnESOdRc2VRzti1K1R6zxA5ITtW+Jhziyt8nqhe5+7yFuN4wpgJdv0iNW/1+XF0wuXwMrp6BdlasLe4Q4bGK2NUckrkNNj2W/hG4NTOUyyOCf0u1coOwm6y1HPm2YyqUwMMw/SUbN7FlhXK9rMEg5ex7/57zPQe8cVfZ7++w8nkTXzL43x4CdtonMF3iJMBo2TCrP88nWJISzWoxhMmeYS2q0irhm504fR1ivXPgV1FWA55KbGqm5SW5IblMJrfYlEsqNgVxskESyiebFz7WNdKK5s8igoQg3eQ2330ma38z5y8eQ1V2UYrDy3fcyRV6QiTzFFpzI48JTcSUxwjajOi1lMs+s/gBg0sWUFER5T1S+Bq8tJnmg5IlgNq+QwnnrLefpKBU8Hd+iJpNuUtN6QmK/jJIY3xbbx0jJtMSPw+y9GCUe9pYq9Lx+4xpkDnM4Iywh+8iqcUHL2BCPYQ5/4HEIr7Oseqb2HrnEXQQpea0PY5WhwBgiiPud6sYX3AcfX7eDLgidr1n9EZP+OMj6awalB7b/pWCKhO7qJmBwySESdrL3AsJZekfOy7ZlZOiPIlrmPjaE316FX62YxUanJjUNjcS1PWbJtGXqDcBkKnmOgA0ikymXCaHBEE63DpN0iEYjm7iUqOqdkNhN1CX/rrTIoB97IJh7M9ClNwsbpqMLdqW0R+DVf5TKMjkuom87JkEJ1yrnKecHmCiYYAKHePsv7k+161eBRbK3SBHd0Fo8krOySmYJAeY0mbnrP2kfHvZ6zwZEDTaREvT1gPdmg6nYfXiEBEN1fxX1aDsHmFsMxguo+avo46eYWiukZa3SQ1hiN7QVLto3QTyw25GI+QyQg5uY1qbOBJyby+wV2vRdNuci64gNebkKenHJUzomjEK8m3+eX1X8PGQZgSrbyH7/l7ez9v8G3Evf9GISXR2nXitev4qoobtLk7u0daZpyKU55seOwtHjBOhxih2a6cZ2PtRcjmpG4bFZ8g9/4U5QSYap9Up5zaIcZy6fQ/j3zftLovQ3znoyMUv89JOuIkGdFwWo81T8+EZn/+sJMjxPHrCKko116ksBuPfidNClqj1UPXd+WtomQwBNYPH4Kz0wEiGaGDHoXdRKApyzlH2RgpbPqVDRxrtfYtnRbu4jZqvktZGDylSbUhyidsZDFJ7ypldMg4HaEaW2RelROnQYHmomripDGZfx7886AqhM3nMQZOhWYxfJuT6Ijt9ZhpI2XflFjrT9MNOhwvTvHmu/SrBtrPYlW3ySc3mE1u4i5PmSiXdbuFrl1ikg1W9RlWg761j4kTEqbAPvk2OhqROA7zzlPUnS6WsOk56/TctY+s8awaV2e1nz/PVFUDFOheB1FEGGXhlhEV2+U4GazE5NkIkimpiTkePGBmuVT9LuveNiIao8d3CYTg2bUX0G4dbbXIrYBhMeFUeWRlRlqmWG4PnC5KRwids5nOOD39HkhF3n6G+/N7WMaiMJo7QRcjJWunc1peBaUcKsZQne9Sqhp5uE3srzFsTYh1Rk0pmnaXvNvDDs9j5WP0wddh/9vYa8+QOI/XNfXgLXjwJrbXpOh+7rF9Uu5vYHzD7embuI3zGGHRc6p8UEqQk72vJhxRbdRwfojgYKFnjNMRVatKwz6rJ/2sKSkYpoNVs9/uoD6w/vwol7pxfsosn9FyW6vPywdwhf+RffiqanK9WQcjVt9D7/u7UwruFgnd2S7Lcka5GNCtbyOmL1MIB9ttUHSfJ5neQVo2VauGtCzK2hYyGaLHu5RWwFSAqO4gxvdRrRZp9zL/bfg6D6I9nm0/i208et1nmNh3qAR9Qi1RB3+MoWBa2yZ2G3ScPhK5cjAUgr35PrNyjqNWTj9n/PgYYZFVLvzwB/4ABPJj7xml3UAlCzKrgSwiaF8mdzurNZERqHyOSE4xfpfcaaGFRbn2AjI6wXitR4NQWvqw+RJz54RpNkUWC6I8oWJVVp+XfEEt06t9wMGrNJIEtWlBbRtTv4SpnWdhWXxTp6AzrjoeTUDkUyxh8drkVWb5lIPlAc+1nmLN7dPwNzhcHAKQlglB+3kEAmf/jzDpElFEyL3/RFbEFI1NpsP7BLqg132OildnnE6wpYVxO0ysgMHsDmCYphM2/R2MMeStp7CCLtoKKewGSkZYjo/OIrKwhVKSfnSIPXsT4TfIei9gPoEr9w9aH53xyRCUK4fcHyOmWqCxR2/C/Aiqa+Stp5BljH3wJ5gihc5VsnCHkoLooRtdOT9AaYODgGxKvX4ZmU0wozsrL5LTt5GNL1BirVz/3lfjMGhGIiYVBlFEKP8ctlDsL+8yTWfM7ICnvDqmfo6hEtiWYqR84nCNND6GdE6j+zzbyqacfRNz9Boz9T2qz/7fWDgu0ewey7VfpFN9Bvt9Nc6scg7LrTPIT9mNTrGSCVfqT4LbxbhtBtkxs3JKYTLWoiHecInt7lFsfIGs9lDwKiS5v/WY65sxq/vL+5EozoefvMcry3g1BCQ/uiZ7xhk/Cp+5ztFkMuHf//t/z507dxBCcPXqVX7913+dSuXjxR8fxf379/mH//Af8sorr1Cv1/kbf+Nv8Df/5t/8KR31zydHx19HGEOjce3TPpTHMHYFy67Sw+be4ja/wq992od0xk8bIciCD0cwfRCpE1Q2wzgVPOVgFREoB8vyGSDBGFoSEj2nUhYU0uKkWGBJRdPuIJBU7Br361sU03u03SoOCpGMoHIOjMGf3sSOZ0zjY+pIJqc38MqCau8F4L0Jd1dY2PERJGN6RYp+69+AFVA2LnFc6aMbO4zTMUYamvERTb+OMQnognPCIbZWQrPYzNlPHnB7fhtXuLytbBqdX/6Ri+/mYePjjM8esV4ihCBAwewQTIlZniKbEbm3cg1QxYJS+Y82VTFLRidfx8lTurMDpBWQ5AtUmVMoRWLAsmvY+ZTLXp8iOIftraOFIFrukh++QtWukdT7fFcZRLHkorRZ9+vEsyFl2MAkS1ydIvw6RsGdd38fkc9pta8iu8/jDr6LGbyDqPTRjQvE3jq9sMf9+X0826PUBQoLS1ocJnvsLu6hjeGCcMgG38EsB/hbv8hJMuZK/QmWxRJfBdyYriJz4yIhMwm+qGCkR2RXSfMYSyqUsBjnpwzTU5pu87Er++wq/4uFM7sNo1vgBJT9lyhVgCUsSgETbCrSJtER7kc4NQrx4SvDnd7ETO4hvDp570W0qtLwu5jhW0xHN1DCIeh10GW0srVvPkVLCRh8j8Gd/4zdf4E9ZYFRnCYDHMsizlIKOyGLS1pWhYvL+5j9b64irrwGuV/FUi5leoKmQCwHLO/+F4paj1EekRdjZOZh22A1r6LG72B7LUqripYuov8i5eQuUrmoxhMwfJfS3mDQ2OD+8A1KU9LymkTFqiBbmJLC5EgUiY7xlYedL5iamMgIesrHURaUBbjhjxQXIHWGyiaUTu3HKjr8vKJNyVLPMWgqqo75KOt55cH4JiIdI+cu1vovok2JyeaMsmPC0Q2S/W/R6F5Hta6ipQsbLzCUu+wtLJrKcDKaYKNxlyeUjUsMZA2v1oHlPkNzTJOSSny8chY4+BZ+fZvk0lcZTt5g6HdZVs8xKxIa0zucTO/Sdzu0ywInH+OlGrH/DdiyKTFM7Aa2lGxXz9HT4CqXW8Utcp3jKvtDUVDClKhihraC1QTqB19++bDIpM7cV8/4tBCQTFdFzjKh1DnpBx6Rmpi70ztoPSNOTugLhyg+4pyoEOiSpFgyufFvaW9/hcQJWJy+hlsa/I3nyCyHeS7R2ZyGzrD2/piYJferLbS0qZoSi5Rq0CabvY0Xj9g0GSbs4yqfREdIUxIsDphHxyTBBsfNJ5gWS0JZ4alWjy1/DTsaA8erA7ZDrGIGPB5rAWAvd+H0BgCO0dy1JJNkAoAnvbOG6w9ACcWV5hUaZX9V7H3f/kxXNhDRKUJalF4PmY6wlEHuv0zhBWgytB+wn83xXXfl/iIdRDbBVC4hdA6Wi5kdExNza/wW+eYvUDg1jFD4rZewxt9hc/8tGl6LZbtPoXNcAfbJq5h4iq73uOuEWNJh0+0iZw8gGqKFRru/hBaK1O9i6tfQkzcfHXuslxzFB9gmw84iljLkNHRpBdsIIbAmd4mLGWp+g2jmc3e5j997lkV4Dkc4P9I1syznHE8fMFvGzLI5T9Su/plEZiUFSRnjSu+xaFghxFm81M8QuTjC6AKjC2Q8gIdiMysfI49eAV1ies+Q++tUVZ0nGk9QmvJRNMz7sbIxslhSeD2EyYkPvkaSLwj9DtbWX0aN3mY6fA3pVjmt7uAol5a3RmZSstF3sU9fJxzdw+lcp8TgWA6Ftkgcj1eHL7Nm1ZhmQ6JsSiMIsSSUOiYnRbktLK8KWQz1c4+uSatMVy6GdkBlchcTHYNdJfI7JNEJGxgWh9+hHN9GnfsNcrdL0Q3RbgB+AztZosIepXKpuw1OswGOtGk4H3Y5eXROdYKJZ0TlgsF4SOI3SXTBpr+zesDDRpPBUFJg8cmjkYXJsdIx2g4fuV+e8dnDCAutXKzDb0K25HKlQezUMEZwNxnyVLVFMduD2ibTMmawuI2lbHayMUgojUAt7jF48A65sgi3/gcQm0SzeziOTW6WWPEcJzqiWAyxgirW8G3WpnvUPJ+0cYml5aFNSSwlSTllng4JdYKTLfDLgmJyl3R0G297ib0GU6/OfpEwzoa45ZQ1b42a3aQTrCGWBdrbRNgNCjckVdaj5pUwJYOjVzma7eNGh3QbF8Fd+9A5KRAsrBCBoCs+XAFSKBxlkxTpKhb3h7THSkruz+6S64IRI/zmD3YKP+MnQ2kKTtLDh8snw0k0AEBUBG3nPTe6xETsLR5gSYstfxtLOKQmZne+i8Ewz2ZcbzyN/Jj3OdZLxtmI0AoJVYWDeJ/MpHS9LqGqcZqdoHVJx+2T6YzSaPJKj8bRtxHJjPbha7heG5nHZEVCLgQzURLmCXp0l2Dzi5jedfTpO+SkFONb5GEP26+T53PsxTGFgKLSxxjN/vIBz7Seo+tfpO9fRgDO6BVkfMzk9A2c9hPstp/FqTmPBmltsRIKKKHw7LM6zJ8fDJnjMlrcwbY8qnYNOzlBHL+GtG1EMqYUHsJ6gNz6ZbRwKOwmRT3kNB1g5ye40qGgoFo63JvfZZkvOYoOuFrdYZQM8RsBS1GgbItGbOG4bcrpPsL6LsXmL5H3P0+ZTNl1CpjeJpyfUC01Wf0cw92vU7EDzjc3KcqSvtOifvI6FjcIz/3aoyhaV7kInVFiKL0GWTzAk4qT2S4TnaKSfZQKSUoolwN2WtdwbZe4iIjKiIpVpeZUiYqYtWD90dpcS+exfl+pAsz6F8mLMTeXB1jxCPvku2x6G5hoiMoXjxJkfvip/+HdAWE0VjbEKI/C+vBa9OcVWcZYJ99ZrYPbTzwy4PgkWPkUdMbM8vBNAbMDMBpmB8j6RVQywmSrmh/zfcpwnYN4n0LkSCFpNC9iD3fpB1vo1vPkVhtTRhilmGcjssKmpHzsfq/KiEVxzDvJEUG+oFZO8XVJYa3cVCUCW1i08ilF2GVpCqK9P2ahXNRyiO93OPF6CL+PUAppYjwJoFFuBRE9YHDz90nKmE46ZW8dav42bbvLo+hjp8lR9ACDIdc5SRnhWC6LcsbB4mAlpPabrC3H2KqKKTJkNqf018iql36k9+eT9njt+ABx8sbDIaCXHhsCOuOMPwufKbHZq6++yu/8zu9Qr9e5fv06ZVnyB3/wB/zTf/pP+ef//J/z5JNP/vA/Amit+Z3f+R2eeeYZfv/3f5/79+/zt/7W36Lf7/PX/tpf+ym/ip8fjk6/QydPkWvnP+1D+RA6XGMjz7gzv/VpH8oZnzJWMUPO7iFtHzM7wGQRbtDgmusTje7g+x1M5TJuzSPXCYPlgHL+bUjnFNJi1rzIwghkVVG1a+wu73FzcpPLfpcwGiNEiqmsYnPsxR0W9/8L+fIYr3cNioymW185RQ1vkFWv0XLaRMWSZnSCnOySzu5RDzuM8wVBtsTZ+BxZ+zKJKTBCc7w4QVbXqFoOStqQRwiTABDpOd8a/CmagqpbQReattc5m/L+C8Q4P2V3vnKRvFS/QLvSxcyOIKijrRCBwRm9jpkdIv06Rf9zTPWCbw7+hDAb4k0OqDQu4wcdurV17jlVOnaFQFVxlrskx99mnI6p1jeQaUGsBLlto+e7aNtBp4cE+ZJl50kSt4fsPUtQ72GVBcWDP0ZXzuGsvUiiY8IywZ7coS4k/vwAMbqFqLTRXpU8GfNOOqIwGaHjUeRgKVjz+zS8Km8Nb1KYgkk65hw+cdhmoVNSneI4PgqHmrUqnnSDHoPohKpTfVTgE0guVi6xKOb4VoAAHiwerCZVs4grzcs4ysWWFjXrE248z/jMIwSI2QOM0ZAukNmE0g8IZIXLtStM8iHjZMo743e4UDtPzXo8CmzT38KXHrZyqKoaEg3TB6tGVzTCyiYQHdOfHWHJjFblAifxKQ2lCI5eQxmYVRvobMlseYxCoeIBqd/ClQH1MiPIpyxVwCAeYnKLvCjYCjr4jfMgSlR1HevkdRrpBM/yscXrzKVF7DiY8R3qF79KXCQ0b/5/sUuYnfsCg9YFjFC0yfFwGYQ95noBdkDPX8PbXF9NPeUDztcukOuczWAHWzqcxMdUnRqBzhgdf41UWhTSJlgcM0tnxGvPkfl9dtY/x3h+m7FyaBUTojJimAzpeG16zsYHhHoP3w+jsQevYqIRthOQr3/xbDrqR8JwGt/i9ORVMmVR7zzLBf8KHywSJJaDcH3M8E28+g7e8E1MliDWX8QUY+5M3qVRaVOxXHDfu+YtaXFn/gC3WNBOp2y4Lu3WZYzdYWrPaCyOqE/uotCo6hbNyjri1n/ABG2KoIfYexm7XBKsfZ4DKTleHvNMGTONx0ySKVcv/Toty8E6/C7K8lGnr7Fz7jfIyxvY47uEhSZrP4MRNpcfxnSGVvUxsZkQoAffJJneJ/T6sPGlx0SLdnKMOH4NALn2PLl7Fnlzxs8eYwy0LxHevY2yQmItEOG5x9bfBkMgoDj6NqfjG5S95zgoImquT9WrUN5/DeE3SGa3aVe3WUZHyOoWKIeJERgVIttXsKMxhY65MX6DtOjzBvCL65+j4XQ43ftDZvf+G27QY7NxgV7tPCdWhb7VYN3sk+5+ndCymSBYuD5b7atUCOnO9hCn30I0ttBrz4OQYErk3p8CYPefJX9/JKjRqHyCjEdQqePY7xX8pfzoqJIzHmflzvQeVjZGZFNM/zkKp4kWFsKuYEVH6M3nOT19exURryy2Kps0x/cJ8xnudJe5XeOkPaN9/ldwR7fQR9/mJE+YZlOSaEi7tvqfFAY/WnA9T1jc/TfUNr+AvtpGWV1MtHL7nQzeIOk+RWI062WE0Qmqvo7TfYpkeBN9+g5h4zziqQtcqF1imS8InZDD5T5SF8ijl1mXLrX5MeG2gz3bB7dGHtY5GL+BW0wZl3NiHVNkU0RVfOT64ZNi0H/G5xnuL+4wy+YrZ+TakygsBtkRp/GAltei757FjPwsMGEXFscgJcZ7T3Qo4yEU2ern5TE8vAf58qOHjq18gjz4FhiNXV0jaexwsjxGm4LYlFSyA6zJDSSGYr6PX91CPYxWGiRHmGzIbP6AJ0wM0xvgdyjWXuB+EjLNR+zO9tizbC5ufh4VD1lWuzSlYBpPeXdykyfqVzFrX0RQPCaMDytXsNfGbORTvNk+9cUxRXEHI22Ixgi/jVM/hyNdZDYDu44jbHrRhCKN6Vk2ZRZjR/vEJqWzHGIsDx2U8DGzH1oFmGqH8eA+Uz8gMTkujxeESlNwb3mbKI9ZC9foOh8W53wQgcE5/R5mcYJlOZiNLz1ynTvjs4csIsiWAKh4SuBuM9ELjLTIOy9gt54mT04Qyzts2DWyyW3S6V28+Qn2+otMshH3Ju9SGk0r7FJvP4dr27wzeptSv4VXKtrjPazONXQikNEpThFjpQXFva+x5jjEs0O0V0e3LrJ38hrToEPj8v/EvEiJRzcp0biUCAyeCjCURMWS1MSM4zFbwTm8uofltVFejXE859TEqP3/xDmrgvJ3SGo7RG4VIyBX7upvzm5h7PDR2kUgOF+7wCQd41s+vvywUFKiuFi9zLJYEKjwQzHOH0QA4uE9RAjxISeRM346DLMBx9EJAJ7z/rrC4/e44/iYRbYAoGJVHjp+KZSQFKZ8+P5+zHe8MNyb3yEtM6SQhL7LjclNkiJio7JF2+twe3KbQuc81X6aHf8iLW+Bpo7TfYbK5B7+7C5WWZKevEH2xG8yC6rsOg3qw5tsrD9HKQPU4E2syW3M4TewatsUjfPYYRsnHmPpksRIaspiKB3Ww03KwiBRWMUMZ/QG1vEriONXaTTPMTt6lfXqNkq857hVU00u1mEv2mOwHOBVAyryIwbXzvhMYQzMvAq2kpTKYaGXNKMR6AIKg0in4HmgDVY+RSRDiviIe9mYSdDBsWtM0gmhqiDckvJhXHgfg3/4LUxpsNwqN5IFTthns9Jjc/AOcngTvRwi53vE/S8zzY5YZEdUT1+nVySI+/8du3mRysM6/MXj1xkM32XTrRD1XiDNZgxOXqHWf5pQ1dhIxiRv/T9ZOiHHnSfwGhvU7QppPCCLl6RuFx+LltSo+gUSoRgsTylNyTxdcq1xnYuVK2j0h4YRP4iWLoVdR3NIDqjqBiYTCG/VJ/lJYk/egskDhLSwNn6R4qOGQX8OUekIklXUPbNdRPXcJ+pF2skAcfQKw/SIeW2DvaDPNS9AxQuE31jFRrp1lOUgszFC1kmi3YfpNgEVEk72v0bmNaj1voh4WA8sVcCif53TyS2Cagf39BVawTZ5sIkq5hT7f8Tt4XewwhbO/JBsfJfa9q8SRCNUdcalZIJMDol3/4RZESOu/S8UzSuU8ZC2U6dm1ag6q5qqNbtHMXgHVelQufiXSYXFSCqUEGwUOcWDP8ZDctoTeDX/0cCMMYZ+sMbB8oDAeu/fJQrJSrSpjMJtX8cMbyHcKoXb+thz+ZNALo8xusTocrUXOxObnfFj8pkSm/3e7/0ev/Vbv8Xf+3t/71ERSmvNP/pH/4h/8A/+Af/yX/7LT/R3Tk9PuXbtGr/7u79LpVLh/PnzfPGLX+Q73/nOmdjsJ8hevE9HOnxs1eNTRAd9thd7fNeWpGWCq86mOn4e0KwW1d9fmAoBavg2JhohlETEQ0qniUim2GVCVdUgyzD5gobbZVQMqFLgLU+IDVjKxikSUD4GQ1zGLLIFxhiifEGluoadLmD/j9CbX6RYHjJUFjWvhozHFFtfwj9+HWFctPCxkgE62OJC5TJeFlNgU3otMuWi+89RSIupV+PkwZ/wZO8anbUvc2txzFxHzGobuLMHWOPbiNkhsvoU42zILJthMPTDLpuNbfre5qPzIUyOvXgAQpCH25g/YwyaQGMlqwmywuthzgrxP3Xs5AiRR5TKPIrPWBYx1dazqPrF1TSPsJA6wyxOAAPxBDsfEyeHSGN402h2epc56H6etcpVlFFcERqZTdE6I48OOI4PkVqTT+5hnCayFAhjI706VhFTaEFDWLQsnw2tKWZ7+PEhju2RJ1M8a4RZHKLiKWuda2TZHEfaqPkAE65RulXmQYd9ETNYHFJVDrFVwZMhohQ0nDaBbSGEoGbVaXktmqoC8/t0pEtRWUc/FAh9//PddzboOH0UkvcXjGzh0rTdR491lU1cpFjSwhE+ffdsU/gXDWOA2iaM7iBsj9JpoMolKjrGdirMURS6ACAqYlp6jIxPMF6H3G1jS+fRPVOaDJUOkX5AucjACTHSRkz3V1NWuiSsbrHdeQ4jDHp+E4RCJafcVxZVyyVQFcpwjSfrl6guHhAevwZWjbmyqW4/y+5khDaGcetZ1PNrkM9YLB/A8ojmIkJkCzQWKmxyv8xQ/Sdwqpucnx1gpzEICzW8QeDWKfIIS3mI2nWO0yGRsKHIqZQLHKuNpqTldJAohICm3UEiadQexqId/hHR6DbSclFSopWPLhOcPMZ4mqkU3EVAmTNf3EUJi7zMOY5OaDkdbD7sOCVMhklWzjgmi5BlciY2+xEwQiNOvkd88j2EkBi/j/YvfajYNiuX0LyInc0QlT7OdEDZvg55QWpK3Oo6STJB1y48JtRypMtmZYthekyx9SWqMsBeHuMYxdXaJdT4ATEW6dFrKGwCU6C2f4niwTdIAeE1cOIUK1+Q5hXWqxukuqRrB6RCsW/XqdbPIebHiGSKqQvG+Skcf4ea9JHjd/EklJVNLBx8u0aOZNUsWN3Lo3zM9PQtiiImLRLaxXNo573XIOIhPCygingIZ2KzMz4ltArJK+dRuqSSRBRGYcV7UESU4SaeCuk6LrrMqVe2OFocU5z7ZXJjM5jcoxL2saWiHm7w7uhdOtV1lFvHkw558yJapyhVo0aJHe1RVRaZHXK1iNi0Q0IVMEqnCK+BH5+iK+vU45i6W1AcfAMnHlKvrLPM5rhuHcttsUgXVJVmOn6bqqqSDt9Gb/8Kjt3GGb+1+q4DRDp5JPQAKCsb2LYHok2RLNlsVvGVS1DG+ML7M8p/fn6RJkUefweZLZDFHLn9y6TBDgZJXrvAbLnLfn2LyGtTE4Imgupkl640JEevU9a3iO2Ak9Y1er3Poxo7LI+/TmhKxpYkI+HG4g0uVi7iBE3U7AjLrpFGE/LZLmX/PJZXg2SOXdskR2Ch8BaHiOWAQlUQ1W380X1ct4PKCspigZfHRKdvkVY3EW6Vnl3DtWr04jF2EuPtfQOtKpRWlXTtKtnGSxxmY9x4QCh3kK0n6fnb1KzGJzpPy3JOYXKqVp2dyg4nxZim24aywIkPAEkebGDED2/4l+Qs8pUIIy4ScpOh0RwuD9FGc7Q8/lBE5xk/HTJ/E7XdwCAfEy5pr4207q1iNMMf/t0uyvjRPYtsTmFVoP8MKh6RVNqcRKe0BTSFYCfsUlgeUlZYlnNSkzB3aojWRQosEqNxp/vow29jV/sIp0XLa7JlV2ikIzLhQ7DGO6MbVNwavg5JdYKtahgUGINVTDHKARng9b6CMgl+/G/JBn+AVe1DcozUYIeb+NKjCNYoH4rtZBEj0xTXSMzwPqw1sY5fpu4FDMZ3wGjccAPplhQqRH7fmU+s4nEMkpPKOjPrF8h0xoYp2Cgz0MmjdWCkl8wfCjFO4pNPKDbTEE8AMEWGKqMzsdlnmNKuoqp9zHKIqp/Dcz3m00MqMiRd3qOmalx029SPvsUseptWdR0pFKZ+jsLrUBIDEmV5lHYFA0zzCcfRERekx9I4eK6DE93HcluY3tOk01UiTbk8geF9AunA7JDS79LLYvJGg2k0JmpdRgP11hV062nKcAtH2DzZvIZvewziU2ITrwRdSEoVYta/xMHiNdL7X6M53yNVPvXGk0iTEPWfIxN1bLeGPbkD0RylE6z2RUqnQxZs4omANe8HuyA7wsP5hA5QEsXF2iWm2YTQquB8hPvyGT953j/U0HY6lLZeub84ncce51seY1ZCQ0et6g+2cLhYXwkKa3b94wUsZvU8ACE0N0bvcHt6m9AO2BI7TLMJ8cP4tnk2Q/kWO8EFlEnw1sAqSxy/SXTyNmbtGYTOWSwG1LyUtNrlNJqzGXShcFAIpHJZJFPsZEowP4TaDjpZUvpNNhuXaVQ2KArIdYGgRJ28hpjfIj3+DrbtYy9PCSvrqGSGlMGjdbgQAm0MWZ4DcLg84Ila7WwY/c8B9vKEYbJAsGQtnWD8LmJ2hEYitr4ERYbwWnD8Paz4iOnJdyiDOvNqF7v91KPPSa4zztXOM4gH9CggjnAdBxlNMFJhlEViSsq1FxHSwhiJ1gakwiiPKE1Yaz5JOP0apXKxy4R6HmM7IXY0pu9tIMoE36lzHA8ZScPbgzd5oXkV9eBrmPG7VHRBYtnMWtfYLUsuXfpNTLzPCENSCmS4RupsICmQQpKbjHk+4Sg5oOetfexaXOpslehiV9DCwRU+F2uXiMuIav1JjC4olY/+YIRmmeMs7mNQn3jf8H2EABGPVh0ZXSCKOZyJzQDQbn01iFDkiMraJ77PiHyOQBMVETKdEXttZu1r1FGUVgUQyHSMaGzBVFPEC7x4QK25w152xGJ0EzXbZzLb44LXp+btoCkAQap8Bo5PZ/A98tmYpj/GWlMIU1KWMUZrWnnMXMB2uEZHeOjqeczpm4h4ghftkaOZpWOs8V30xvNsxjHVYJvCWeOSuwYGpoffJClTxtN93Mt/lVvZAk9rntz+Cvbufyd16wzjMVkxXjl+5w/d450qLbtLvdFEIVH5GC1dmumEp4uINOhghedIcZDBJkZYj/qvVjZGlDGF1/1EMbGfFBP2YDkAKdH+T1fYdsbPB58psdnt27f5x//4Hz827Sil5Ld/+7f5rd/6rU/8d3q9Hv/sn/0zYKUafeWVV3j55Zf5+3//7/+kD/nnFjl/wAMlefYzGpuhwzV2Bt/GNHvcW9zlyfpnK+rzjJ8sBs28nHGw3KfUBedqFwlldbXYkavbXGkEVvMCIo1WmfQCyO6BX6W06wB04zH68FVcCRWnAsEWaWULT1nkOkdJi8AKuea26Q3foVUkyP3vEOmEuJgx711nbBJOHZ/NxkV60RLVvEjmNhmkM0oTEaUPmOZjniwXVPKEbekyalwgaT7BEEN09ApVu0LFCTCqxk7V5jDeY1Y/jxzdwWtdplYUWGgCVaHnr5EUEeeql1i3t5FCQxFjlIszv48ZvguA1DmjoIOnfFzhU5JzkhyjTUnXW8MRLhrNaXZMXmZ0vT6OWBVe7OUenKyiU+zeU2Thzs/6Lf65wk5PEYffBQydsMqpt4qBbDhNjJCPxRtpaUNtHaYHyLCJOf4efnzAM0EN1bxMz60zL0qc+IggHSDGNyGLyCyPebWLFoJMgde+QhBHuOE6cT4h80pso6mWMZbbJGg8Q3D6GmZ6mzwZo9eeRvaegeYVclVHlgUq3MRtXMPSGdpuYKo7nDa3OREOg+Q2Yv+PKFBcu/zXWfhdqk4VGwdjClphE194NOwuxuTM7JCFl+JM7tNuPU2kbe7NbgOCi9Ud/DIjkRaWVfvIyAOJ4kL1CstiTqDCHyku5IyfLQs9Y5icUrOrNO3uj/z8tHoZFa5jpIuRNvbh1yGeIoSku/4sY+UgELSdCmr/25giw8h7nHQuMSgi1oN1WnYXe/Q2ZnZAqWxU/wlMEmHSCfgt1OgtRJ6QOSGnYYP95QHt7Jg1twfhBvN4iOh/nkZ1h467gZ8cY93+b8jTt6F5gWbvGXrCRtXPEemEg/SI1OtgB2sMihnx6F0atS0ECk9rFv2n8NEIoChSdHUH7d8hVYJK6wLpu/8VW1kE9SskVWi4DaI8wpY2vgqI9YK787tg9KPvw4IMg0KZVZHVVgE1t8Yij/D713EXC4TfZF7boeZtrCYKH1ri15waWVmQlTme5X3s5LeWHqJ5Aab3MWGf0v5oN4ozPhqJom5XaLhNSpPT89ofWRQPVMiu26XauIyrfIr1TUy6xHJdzHLIbtDDD/pstq9im4zYaG5NjskzaAdNpvmQOgJ7/09x0wzZOEcqYeEoqlmAqq4j0Kjj764mBXe+RNK6Rn76Os/VrrDsXGGRDrg7uYUlHdYq62xXzhHgIBYnSGnBfB+kYhCd0nIbRIsjwnSCDOp4B1+nDNYYOBUeVNapeA02vG0EkgyDqe8gJ3cxYZfSebyYZ4IeYnGw+tk/E5qd8SkiFbZZYoxAV89jxw/g5C0MEiuZEvWeJo+GWEVGNR7Tu/SXObZaiDv/hSAeotZeQjbPMVIezXyB1hlO7RKV+iXE4cvEJqcqStRijqhdoaqWxOO7zKMjJnGC++T/me7GFzhyQpTfwtEWSbFgPHmd/eO3uNK6QivoIXrPMQo6GEq0ycmiY6wiYlQsiN0Ww8UDztUs/KCBtdjFEQ5l8LgIwTyMazHEoA1SOKzN72NmhwjrLvnGF84ECD8KWoPWqMUuJosRpzexex651yf3+sz6zzMJajTKkvrxGzTylEq+QJzewmtfYFYUyEofpRQDPcWx63S2/jJlcoJdzHh3cAvXtjiI9rgUXOTapV/DPXkTUd0gr26jhUux9gsoneArn3a2j704QC9PKIucMgyYWD7NnS9hHb4GrUtou8rw9n/gYLaLGr7O1rX/C2Vlh+a6orL3LUSlSxmNQOYgBL4M6SoPW1pkvZdwrAqb3g4SRWpiBskJtrToOmvIj4jqXpRTbk9vYzCshX2e6V7DiisYA8781qP9rd0tP1Fsi4VDP+gxiE9puA1c4WEweJZHlEe4lvNYtOYZP10+Ko6xcJrIzS8jjP7YmGyBxo4OQOeUfh/V2IZkhm5dwcal2nqGZb4AUvJozKh5iY5OsZcLrOEDEgO3yxzLEthuiLv2OWbRmN7J6zhFSaO1hWOFbFSvkNYk9uAVpuNd2l6D6fKEXBfcm9zl0to61TIhwmArn2DxADG+g5WP0e2rpPXrWIPX0cpD13dYlilB8zxlaTC9pxDdz5N7648anqVVQdXWMfMC2bpAPr1DIUq8WUzL76EsD/fwG7wbn2B1rtLofYlc5xzHx9TsKuv+No7yWJaaVpnTmu5hqSmiuvj/s/cfz5JlZ2In+DtXC7+unz8tQkekRiYSKJTqqiJI9nQ1zdhVzeGmWTY0G7Phghua0WhWNC5oxkUtuOPQuOM/0IsZNsemWdPFahIFoAidOjP0i6efP9fuV4tzZvECkRoIAJnIKFT8FhH+3K/7Pfec76jvfIKs+yUAHN3FMWzSMqNlP16Ub4mOal9CTO6B16V4Gu3gc0chCas5AoGn1RgVA/Iqo+v0fqoxrBIGefclRLtEahZaekTDaLFURqijHyDMFkZ9ibbwMeycmm5izI7QlEbWe4aRscTaM3+PShn47gq+HlBWJY7pMjGbXDMC0mxGGfYRs/u4Tov+2leIJ+9hzh+w0b2GloRYhotm16npDlF4SmPrdxhWOUltlT3D5kTAUjmmay7jizoXaldYdtcoZI6judT087W/RKNutRnKHNOs4eURDN5BKMHm0jYzv0eYR0ySPm3hoM8fIHUbrXqAvVKQ++dG3I+LUBIzPgQlKfyNT3TUdYSHY/9kA7anfLa0jC4iEA9fdz5xzQCwZK3gNBw09EcyBOBpNTzrp+kkBDv1i0yzCUJTTPMZ67V1NKHRMJs0rRZVWZLLkk3/fM0hZEJ58m2q8ABjcQS2h6ZbzPwVzqo583yByMa0V1+hPhswGt9hpXGRqn0JpTL8bIFu+aj5IfnkPZKl5zi0LEbTuwTZjO3WDbTaDkIpqiomslyUkPj1dSrdRi91PClJPiKntmY/0uH4po9U748pvlb/haLLPuXzo17bwYwnaMLAtpYpnCX0zToKjfzhHkuTKYaU5w6vQrDI52SqTZiNeLb9AmUp6Tpd5vOENXcd12hQLMYYCERtmw29YjJ5h/TsXaLaDjXDo9J8VOsSSil8w+eCDqXdQFz6m5yObrKhmcj4FPIIs3uDdH5AUb+MVt9ETwYkk7u0Opep8gl6meCP7iL9LoYqaYX7aI1LuOYytrmEXYxQKBoP075qGFysX+QkPcIoDEbJGL+MCUqBcpoU7tqj+tFUgdH/3rmjjNcm772KEho1vf6ov5efNtyP7sLgXVBg9ipy//HTPSoFsnUZbXQTrIDS/tn11b+qVHoNtf4baFVOaT5+etHKW0aPTuloG5zWlqlbdRyzSfnwXMeKDs91KrqBFu6Du4YrXFzdxtU9DKdDMdsnMGoYXpdFNWFvsYepGWwHF/FMF1voKKmIVUpNZpTOEq67xoVmSua41Kf7+K4Ny88zq61STycI3UCVKYas6LUus9fYpuGsk3smZ+mEWnaIZZ9Hd2+3bmDKd9Esl1SzsA0TN52SDG5j1y9BOqTRvszcamIlJ2iDe/SLY6aNTfT6RTadC4jJmxwf/zc8t0FDaThaAydNKL0LSI1HRpO5yojC+5inP6JpNDAb2+Tt5z+zdszddfSNJkroH3JUfspTfl6eKGOzr33ta/yH//Af+Cf/5J986P1vfOMb/Nqv/drP9Zu/93u/x/HxMb/7u7/L3/7bf/uzKOZTgOz+f2Rm2nSCx5+kf5lU3iq9PMYSBruLu0+NzX4FmBYj5sWclt0m0BuP3q9UxUH8gPvz++hCo262mGYTfPd8sVN0nsVwmudeGu7aeaYYJUApdH8DqdkooWPmQ8zBW2zqLpXdRnSvkfs7dIA7i/eIi4SWYXI5n+PKDN1qoakRqJzScKiAu2VGZ/tvoRch2C3C4l0SmWOSMu1e5zQdksqYSlU4oztcsxuYg330fIEsQ0Swzk5tBV1oSN0no6Bm1Gkrk9hfI7j+P0OSYHgX4GxMW8CLxiYYkiCvoc9fR5/cQgmdqnkVTBdN1xHFnHlyyIMyRNd0rjVvMMvHPAjvk5YJsQq54j3DvJxw/PAQt1Ql297DnOAPPcHPX8cfahdN5mgqp9SfGhX8rFSqYl5O0YSGKwzMKkEYbUSVoJczpO5iVYIbzWfOz6XUuQJyVk4oZUmndNHnIaXooLk1qFLE4BYdTSMzNH7L7zA+fQOsBkHnEtHgXdrTu+SGQWS1OTI0nNVX8E0P27+AriykTKid/gCBQC6/gu508DWLIt5jdvJ9jDJGdxpITIzOc5S9FxGLI4Tmorltyit/D5UO0YoFUneINZhVE/LFGV10DCvAicccWjWKPMMQOrf777I3PGDJ6/LlbpOwWhBWKdNsQKkUcXSC5ZYUVYZdLpCLXc7mJ1SWT7n6VdZrV7CzM4iHmKJEpTOqYBv8bSzzqcfpk4ykYn++Sy5LpukUt+XjiJ9RgSsE1cPxRygQVYFuaFRKw8HkRuM54DxymZLnfp95lTDPpxRKcBwd0253IZu9/5PDm1TVQ23F6kugV5RpRBU+oJq+QegvsWhfwHOXcNM5lzWLPQoG+ZAKwXY6B8MDr4MmUyoUxskPWHLW+W4+JC4SDi2fnfoOB1WI37vBzGzSjoaI+hZGPuZCOkLHQBXHJL1n6G98Ffv4Byz2vonj+DhRjJEmWEdvs9pYpdF6Bl3oGFicZkfk1Xkqolk+pTRK9hd76JrGxfplHOEh29dYsgPaVkBhryJbJTY61gc8/a41r5PLDF8PkKoikQmu5n3MAErwfiKLrH4Z0bh0Ps8+5WdCKfB6v84NbxVMn6J2iU9yELSFy4XmNarGZWblnDtRny0NOvGUXtqntnQNKGHvT8mFjdbcoPRbnKYJs2LGLFmwYwbU7SZWeYKc32Ph1fnLaM6lWo+gvkk9HYIlQkcAAQAASURBVKLXVjDCM4qsRzW5RV6C1tghcK9wzXRYpGe4eg1ztodKZti9L1P31qnkW4jODRZlhJUPmdaWWAqWGc72qQ/ewhzfQ7oDivYOut9llIzp2StUVCyKOUV7G7d5CcddOffa+0AlFHYXbeO3AIEUT6PmPeUXR5MpxmIPdIvC335sb2dtfIdS6uhliAiP0WSJiI/JvXUqlVConFH4ANuuUbMcGkadDc1HBVtYhodmWMydFvVsgK9pWJND0DwSq8aeUyfMFqyHJ2woCyM8od3aYlGmRFnIXJ3hTvbpynV2li9BFWOkJ4zdiL1siGV7hNExzc2vIxsv0FIzFuEeVnRCMryFMAPM+jL7Vh1HFuTpEUd5igpW2Kpt4elNjGICQqc06khhUC2/jJb0UXYLpbsQjxC6gaZyjDJ8dBDylA8Ty5DDxRSlLHSlM6+mWJpFZ/l5hMhB6OcRBX4coSk9RMx3aWg29XxItVhgZGNy3cLq3EB6DXK7SdLY4DTc5cH0AV1viRfrl3nWWuNovo+J5GY+xxECOzliVEa4qsSe3sdZ+3UyQM8miPEtTNsnNiw6Rcw0G9Np9EgRhKNbTFZeYeOF/wcKgZAZSjMoVYWGoAS61gq0VyjqlyiG3yOxbRaGSbd+HafK6Uz6dAVIx6CovZ/m6SQ5Jk76WELH0Vwa5se9qHOZP4rsnJYplVRIpc7TkT5c3wAgi0+tezMbIeJTlNuhcFZYttfpOasI9TANGnAxuERcRji694nOK0/55fLBQw6JpFAZlnAeRZwx4xPovwWA3ozJW88hBI+iKQR6g0BvUKocoXRAYWchqpoiNB0jPmRVExwlBVOhsdrYJPKWKHe+DrNjzKqiWU7xbv9HrMY6B2WMYTcoZYlrerSzkhdaq3SHtzic/RnKW6FsPMOVcIg5vQeTXbRohnnBo5q8w6yaY9TXKGsrHNc3OVUGlmbR1jV6H5hrlNDIOy+SNLZQ5Rh79A7jcE7LqrGsWyivw63RO+zN79MVoGorSGnSmt6GIkFt/A4NZ4OrTQsr7uOED/c0VfaofkwsrgTXKcixxeMfJhXBDgTbT9f1vyTGxYiDxT4AvVqXs3AIQFZlXAqu/tTIIQoN9TCqdMdZQifBmk+QoqKiQmgWOHWYnVHGQ+Z+j6bZ4mRxwNDpkMqUXq1Dkp8hrYoreo0dd4fcW+aBIbDOztCOvkPbqVPVVrjrOLxLjL10hVc7X+Ky7mPGJ2hH38H012h0rpFnU6zFMfZ8j8bGV7jvbnAWnbJipWh5jO208M06lXV+iG8U8/Oon2XMulR0L/8BdtzHHt5GRQtkXJEPTxiPj5BVxUSv07RryO41ijzBGt9BGQZWkZA1H/8cwIwOzg0SAEsWZPUrwLlj3CKfU7fq+E9TEv7S0YVOx3yMaJcI6vrjGdJ+Ej+OhJeqmPVgjWV/mZ6zTMNoo1cFvYYJ0RDv3n9DMzSmvkvW/z6G20Ef36YSUFz8myxaV2F2i67ZoKM7FNM9isE7CMviWHdYrH8VvbGDr1V0Bu8i0hFmcxtNCCwUm4O3kOmEMlng7nSQzibz5jbZNMa89j+RS4knwcNC1Tc+ZlDpajWuNq9RyBxfrzMqBhwuDgG4UN+hYXQI5ZxB3Me3aixZy09Twn6BSEpKVSKCS7hWE6WZFA+DIXzUMF9qDmr5ecq4j9fZoZ6PmaBQWcZK4mBWOvv7bzKdz/GdOk2nycTpEogYb/YOLcPAiM4YyZxBfIy//Co4LWQVk5z8fyE8xpSCJAsJezfQujdIoiFOPCHXoNQtTldfIfFWqQ/epiZ0hMywi4TSzphZHvVrv48QBj0Eav/bJOovUc/+PU6sHl1n6WNG057msab77GURStNxBu+B8NG0A4z12iNHe61KkOniPCZ+Mjvfl+gupSoZ5WfoQqdtdj/ZGPVD+4byZ26jwl1DbKyCEE+jBH4EqTkfWrt/UH/waVS6j1z9dUwF60Ii1HlM0w/8KgUZcT6j3r2MpjVQ/hLdfATRhKJ5jUbnORrCQLg77MYHKKlw8ylK7NEwatS9VcosB1snO3sNy1lm2rmItDWikx/iV4pMlZwdfY+0SMBr0cvPSFTJorGNslw2q4Ls+L8xMXTK4R0KI2D14v+AdLeoWi/gBWvsJidE6QBTWHTtAM1tEMczZPcZRs1rtNMx3qJPpiLeHd/EVAWjMmZ1fY1qdp8qSyiFSS5KClXiCg8xHKApDd3XkG6NQT7CSodImRFWIfVs/qG9z0fJZMIgO8PSrYfppB8jAvgnOAE95Sk/L0+URmVjY4N//+//Pd/85jd5+eWXMQyD9957j+9973v83u/9Hn/8x3/86No/+ZM/eazf/Df/5t8wHA75l//yX/Inf/In/It/8S8euzxPgsH/j8vwJJTlg/RP/isEOj2r+3gJ9cT7/4tfxuTsLaGhsSoc7oV3PtP6e1Lb5LPkSXu2TCbsL/ZQKBb5nButZ9ExEAKyMmOaTrF1i0EyoGV3CKzg0TMo3aGoXyJXKZP8iHE+wREua/46tnFu1GCQIwZvIXQLMX1w7rnpLIEQCCGpVEVgOgQn3yI8/A5CWNTXvoq0O4gX/m+oKmFU26BtufTmB+TzIwK3wb3FPifhPo1gFdG4gJACQ9e5d3aTLaVIRnexF31sx2dUFcjRbRZlQpFleOuvkM/3MepX6CYD3HSMcfwWUutR1RoU4ZBpA4b5mIbZoLHUQZN9xPgeqQ79fIK3/Xv0yjkyHRNnI5orL6OqEj09RTdsomrBcXRESc6qu4EmxKOuamjGozqUwSZ6fp6LvQo2EQK0KEQLB+iD11BFitG9Sm6ee56IoI70P2589qT3nV9WuX58n1He5zg8oVQR6/NDqnBEq30BhElLSAyZUHSvgRJIJTkejfH1IUNiEqUocoPl25PzVaYQ6J6FhY2WznB7q0zu/L/Jq4zIa1PzO9TyGSoaYaiC9qVnOPN6GFKxmtXwovOwvkZyDzk5OS9nPaGqtzDyKdXgddTiiEwTmO4qWXObJXsJ1X8bTSh0w6YYJehZiKqvIR8q6lb8Nrnfol4q/DTFxWBqONw6e52m2UBvlSyKGbZp8mCxS91q0LCb3HQ8ZFnD9VdIyphLuoEVH+PkEVY8YFYVSFmg8gXT7AHsfYMOAuf4+8jmFcTwPeSz/wul9ldj0fxF9o3P456P+zwaGrpmIGSJJgS60H6h8iyqKZpYYPXfoN66TGV6j7w3lbBh9UVE1MdwmhT5FFHlBFYNDUHYXEeO3qUWrCHTBSJdoFAMizG5brBSjVHjO4ROjSJ6k2q7SXyyh1GWdEwPo7XByWyP2+YphdXkQucyTn2dym+Rj+5gTvug7VIvQ5JsRnfja8TJERx8E09qNJuXsbxtxOAt7PF93PgEPZsT11fpJ31is4GaPEBPF2w4TUq/R2P3Hjz4U9RXf5vTrRsoNNb9TWqWj55oKKUITJ9xOkKqCllVROWCmi7RT8+jvGmdywhXoB5G/3u0XBMCFxdHO1cI6ULH/EhKTCFLzMk7iHiE6lwh9zZ//MlPbMcnZS74Iu8fy5BFMScw63ja+/NlZTWo2i89+vvTimhiYWmC+4s7lKqkik+ZHHwbXbNoyJh+HmEsjvGqAg6gbG1T9p7Fcdq8mM/ZioYY/beo9r6FWnuRpChYEHA0WdBcuUBSX6eMBrhGEzOZMJ/ew+8+j5XMkPod5mc/hCqkbsUw3SfRjhnmIeb279Pc/m2yZERRTKkN7yJMi2z913AwMYbvgiowRIXT2CBFI7B8TN1kb75LlJ8bty81LjHKRiTVEWve2ofqSD1MW/OzNt+TIndfNH/dn/+jmLM7MDs/hLE0k9w/91j9afIiBCihgyzRihmTbIpwfRauzp6Ikf2/YCVYpTh9g6yIiKwu9Z2LnGmQGS6+aVDt/hm16BSKBfnkPgWQOzXCKsYzPVK7Qdi/g5uc4mVjLqiKhjIZ+z1Uf0w/OeFN9jAcj+u956k5LU7nd1nXNMIyI5k8wLa6lJZDWVbUhYkAXMMirCqyqmQzP8AcLegKjaJ1mbKcYWdzGNwEIdBWX6Gwu1RW/UORBkVrC/3Bn0FVomrLCGfpQ3Xzk+rui+CLKEuhcu7P7uJVFlUKSijuTu5Qqorf7b7AkpRo0RHm8ksk3jJGFVH2f0gx36dhuNjNaxj5AZneoeGa0H+dePOr9Pv3GZgewq+jUGzmC9zdP8WSivXaGlY6J2itcZIscJIJxtm7lP03iKwazt6fI9dcnJPXztfQzDHaG2SLPcToNokqGSw/z9nkLbz2OnO3TaA1UZpNbeN3WA3WUE4X3+48qlOtijke3WKenFFr7HBS2+aich4N0mUV8SC6g2O4rLhr6NkZ+YM/o0ThXa0hrI8bmzXMFh03pIhnrOY2h++8QZJXdLw6UvmYTgfp+pQP96UfRZM54uw1RFUg5ocYmwGV7p8fqH7gehOLhvmra7j888j9k9B/parYi+6xyEJWnRpreh1pd9DLOaKYnEelV+WnltUUFlvOOkY+Bj9ACB09OWWyOMQcvU1H5bRXv8JuaNC1l3lPSZ5d+TJWPiH84f8TKzxAnkLnyn/P0uAdClmitS7gpEPs+QFxMuX2yXus9C4zrnS6okVvPIXJDJog8gmzcsF88CZx9xqHbpO6ZpDLnHE+5SQf4HadDxlGZCrldLGPOP02eXjATusq1niPKi9QToeGX6NltxHTPTz9OzSDi5yNHqDbLtZ8H+lu4Ok1RM1FkxXkEbJ58UP1YwgD42c4AhjnA0bZkKbdZslafvT+kyAjP40nuWw/5pPqMa/SR0NUIYv3dXO6/rFrfxpukVKevE4S9bG8DrFp4Ac7VO6M6dnrDNOMrnmKWvsquWlCekgsNO5P51SqYl3fpT68Q0236FhNvlOWKNNnZeUFMqUIW1ssZMxFzcOxPEQ5pbz9/6FYHKLSGWZ9A73IkUJhpUPifAbDO7TWV2iLAnN0E61MIDxGdJ6lqG+RpinN/nuYMiTNBpwCrcYqStSQaYKajdF8H3kU4ScR03BI6tYJL19jKGzas/sErS1MTEgGaO0bJDLmJD7G0qzzOehT+oBQxfvzw8PxpSDnwew+laoYZUNuNJ59oqNgPmly/0WNFYXKOIrP1/Zr3sanpjyNqgVnySmu4bHsrKGQPJjfJyszTN0k0BuYVYI8/jZpeIAVnjLNC9TskHL7FcrwiHk+wwrWyVWF1EysqI85O6CZh1RFSsduw9JVFsNdRL5gcu9/p9G6TjS+SXPwOq5mkWcTJo1NGprG8egWMhljajangztsujqWClGjI0JR4q+8jG20kLpGVd8hVwm70V0kFRf9qziahys8XO38rOODY0omMxCK/fABRVkwz+fUmjV8/fGjEj2J4/+TVJafhUwl3J/dJZcF67V1us75PPuTHqd0V8icBoOkT2XX6MmCLdvB3rvNvOYyyY/J8hBn8CN0q0Zr6SqH/W/xnDBhdAtZ67BSv4hqbDKfvMts/C4WijAa4tR6SKnQg20aVc5wvMtCFrS7z5PO9sju/1dEPmXpmb9PbnXI5vexrA5Ts85RGbOOZHj8fer1dVRVoZIRAkV6/D1G3ecZ5Ke0zQ6rmoGv1SisNtbkXczpPpdNyJZeoK0fILMhpyoninfpmRs484yF0Akjhx5j7GAVRhP0WsWpPqUf9RFCoAfnBmcfRAigfQmxiEBolLWNn1Nefpxm9+f57ufHk1QeKzo4z4gkBNrKlyiccyPhTCUcx0cfn4PF+XnARwU+95YZenXiXPJWlbDVuMCGEvjjQwyVoqcRluaiwn1wRnTaFzHDA/Kj71KZLZab1zgY/ZBRNmFDSoTdZbVWkGkpupLopoNTxhhojGWFqemEh/+FKo3x0gFFESGaF7HD1xmWCttU7CenbFlN5PBNdEcHv8GJWfLW9C66pnOpcZk9KQk6z2A2YoKVL7Na5djD2+hSYqSHXDI9JuExdrBKJlOMziXscEA1usvMspG6T+E8Q3dvF48QzRyjtbss17tMzt7BTQbUVr8EnWvn1fcpbX+SHBI9DBJi6xZN4/PLSPckzgdP+eJ5oozNoiji7/ydv/PoNcDa2hp/9+/+3Z/7N59//jy0YJZl/NN/+k/5Z//sn2FZj6dQ6nQef8H1efMklYUi4buLe+jBVTYabfSfId+17/+yoszYUFthW1a8Fd6h06l95uGCn6g2+Yx50p4tKQzc0mCcjHENj2bLw9bPZamSFWvdHvPMYauzzsX6JQLn4+V/a7DLsBpynByxVlsnM+usN3sQj+HkNShOoLEJ/itMu5cIrYy2W8c3fJxYkAzeAVWQGy5FNkW21vGDNdj6dUxZ4ZYxejwjO/seynXIKHCXLmKaJUXnGl3PZ7N+nXk6Zx6eIkYnhDSod9bJDBNh1CkH7+DUGuhZH212hKNreKObSM3CyEP0coYTpailhNTpcD/bRVEwLTI2G1uosCT1XZIyxmmtMLNKlpsdas0uvXRC3dLQpvdx81O87hUCx6OlGghDodkV2/VNaoFDIXOW3CVs48ceCgGsrH6oPrNkgho+QJzuPWykDKMGlCXG9WtoHY/T8ISsyuh5y+dpSR/ypMnXj/lllSspEobxEMMV1DWXZDFHlGOkmZOFD7CdFjNTslnfgXabVPfYPR7ijl4nzU/xPA13+0uYYUm9VTuP0mcOEOldRDalspdIp7dQfof89IdYzXVm9Q7r5QaO6aCjSMuYV1vreHmL6uYtQlejosIrU7TxgLhmM9LG5Bxw1dLBqxGvf4lCFUw2fw3sGlvxHD3ZBcuHJMVdexlEBI4O9XMDFWkZXBAOgyxl0bmIYfncKkbsjm7S8bq80L7Oi8EOd5PXaAQ9hCUxHUFsatDaJlaSl1vLXF++QlaMSKscNXdppGNkYxO5tEaUTPAsKLIIwzDQXRNQeHUPPmEseFyq6Qw5n33iZ1q9gd5sfOJnvwhfRN/4PO/5OL/t1p9jmk2omTWazs/vjQpwNtjDzsdkzSU8z6HlSqh/sAwBVFugm7xaJCRlQmAHRHnIYZ6hr11lYXjcqD0PswMSTadIpzT6rwE6nlenJxRm63my1gXcPIJ8QVMX5PN71JMhmtdhXGuhBds4hk0VnrFum0wqh6JM6XgtMk2y7ba4Fw/I0gjNaSGSCTJYwxIVqeOgzyIs3STMQ5RpIa0Ax2thSIhKHXu+oLl7G3E8ZfhqxLQ6xbHr5NaCC40L9Frnh7e+5eNHNmpeoGs6a60ezqLPTA0xTJ0GE7TuR9ppcXKuKLBqsPISmJ8SAWFxCpMJeBrkB7BxHbTHXxN+0XPBF3X/rMzYHx1TaiWpXHCpfhnXdB+tax6XaTphswrIkwmZ38Svr6CEjkJh+R3cZIi1OCTze/RG97CdNq5UaIM3qdtrEI2p9BoyDektr7CsbFqVz1V9lbN6wJn9N+nOdyn7P6SZTPBkhm1JqsF3qY3f4ZnlF5G6hR0scxIfUbMsHhQHOO0m6+YF5MFfYosUU4NO0OFILZh1d3C6V3CcNssXfou6aeGZPoZmcKY89OJhdB+nIFMhmgFzbchWd/UnV8bPwBctd180f92f/2PkDqiHXtZ1F1ofqJ8ipeNLsOsf16IFr8J0H/KQ+OBbiPABdH6bb5RjLmsB8eE3aPrrmMEquW5i+XXwbaZrN2igoR1+B5sSnQrLbaGiAN3v8K7IGHYvsOat4msBJ4c/oJHPWTYMRJEiZYmvLOL7t9ivZUyqMePZMcvNHqtFzNfjCabpkFclhq3QnJL11hKxNoXKY6veRVcVoWFxRbdpHP8AzdbxJrsoS6NFjOP3oP5w3Ldz+OgcAeCsQ3oVhA5aRNByQf+waulJkrUvoixRHuKXNgqF7ZosijmarfCERZ4dgaPh1a+xMCULc0zHtmkGTTSjIFUSu3EBr+ORuxLr7EcU3hone99ENS/Rs1zM+gqrdo21vW/hxEOErLBqDbqOiy8VgYwpD7+LsfQMjG/hBWvoKGazXTppySIeMKwGFI1l0nDAcvMS82JIJRRFvcuQhDS9w0udFwkEdJrXaHaWsQa3cOO70L0BtR7ZQOJZBvr4FF0XNKN1VPc6ZaeFo7uMbBelChLOjWYCUSC8GpZuUyem9knyBazQIrl7j7Pdt5jc/RHC0IkufoVOqrCuXMa6cvXTK7/MYOaBPI8eR7MG9sO9aFWA/uQaC3yW/CJy/0X23zAPoSxZMi2s4+/i+ctYP07R47tgObDzIplhsT/fJ84jut4SK/4KJ+Exg2TI+uyEpszRyxxWXiL2dUSyR01mGH6XSuVc7mySo7A0i5avU7ktssYSIjmmtBs0yoJS05DZHO/sLUrDBreFEw25sv4SrkypFWN28wSj9zJt1cPs3kAGLbKZQ7R0lYXTxrAslmod3hi8ziA64zdaNyjLIzq9TSpVoQudKIdFoujnQwpDJzJtmrU21tkxZf8Q+aX/mYbVwD19jaB/iw5NXGcJt7uM3Vn78Di99Mov3AZpmfJgOEJ3FCFjtuor+B9JRfckjfEf5Uku20f5YFndfBt9rtCEYCvYJipDsjJnyVvCMT6+H8uqjNPoBA2NldoqpvaBsW10hrQEmbRQjo218SVarRVmQ4mmdcBJUI0VBp0t2P0zerJgtbbCe07AtmYhDr6LJUtSt03dMtisLTPNfVT7Ilo8xi4XvGjVmYVHOEaAIQZkcR9dVVhlSYUBVg+RLrCDHsJYxe/cYMUxME9eI4/OqPwVnKyPmJXEcsF78Zyma3M9UoTjQ6gMqjRGdbaxFgdIvYFMEpRf8oy5TLS+Rk5JbuWUtsPcu4E53aNj+dC9Bq2AW6MjlJWTkaPclK7/KXuKxg3w9PNIo52rYHmkZUpQOkgl0TWdVsvHNp7cyPlPqtz/sso1SkZERURSxEgrA6CwItYa3U+8/nhwH2UXxMwQXpe6FeCWBnolmWUzUnPOUjwmnrxOnIyQaYSme4TokIecZQVaUMeRBiqdUDd06tPb5AgKqXAFOEWI8pukl36H0dv/iZ3uZczRTUy3xkEasxkEiGAd16pjWB56axsnWEctPcM8j/DCPo30TeKTN+mYNWzrKvrO85hbWxANGc3usZ/eRylFoWVcbl1h2VvGMRzm+ZyO1STTIzShsdPZwLd8ujSJihCBoNOqf0hX/7g8SbL2JJXlZ6Efx9iljo1OaSZ0PzCPZ1XGIlvgmz6u+eFoYEdHb2Oefpclf5lg+avU9r7H/ew1LFqI3hWM2ZBmAQ4VBjFZrYOYHpGpAh1B5Xgk3W0W9++gJQNy00XXNGIh6Kw8T69zjcBfpmPq6NMFzBVaoUO0YM2to03HyMbLDLeXyYloGSZt3SeLh4jOBYrxfdyNr2GlQ1y/S7++jGGWLISkqSbkR2/Sc5cw1l8FbQ4NjwaApSAImFVD/PomM88imh4hjnN2xylC2CzsdS5UJrWjmxg3bhAsO+S6R2N2SHsyoL36KrQ+noEruPrrP7kxwj5UJQSrP5M+84vmiZL9PH2kPyithL49B9S5PvsnzcGyOtc/6xbUehTS4UBtcHcSU8qUJS0kwwBjjm/6BPUmJOOHZ0459VaHQdlkiE7/rM+y1iYfR2TFHNFdR09TPC/Dzo7J0wXrdoPAdDCSERcaq/SDNmm/oCzHRF6bzL6Armmo7BQHC1Xf5LJu4U33mQ5vs2YUWFd/jzNbstbuMYgHGDa0KoVsrxAbPoVZ0cOi02hRyZJMT7HdgFo+o2dYnFZ9cG2Wd36DxazPIBzSsnOCWoTTWcJfJGhWieHpuMTYrSVEa4XG0jW0tQsfrfkPEUuN4ugmSmh0ljZpNT9/GXmi5PApXzhPlLHZH/zBH/DSSy9hmr+Y8mc4HPL666/z9a9//dF7ly9fpigKwjCk3f649+QnMRotvvAQmUKcd9onoSw/xtz7M/Ysm47mkUafnrrgQ4hzQ7MoyvjEnECfA5a7zMZ8wF/Ua9w62qX7AY/rX4QnsU1+FrqfotD9IE/is1mlhygWaMpkf3BCy+g8aouOWiPQO5iaTRZCFi4+9v3ZPKaoFFGcEYmMzFAMywXW8C0Wk130IsJ3cnJh8PbN/wOcgMPu89xw19FOdqmlESpPMVZepEwmnJzdouHvIIYLKOfEp39xno5Ed0int7Av/g3yYB3d7eLoPoFqoSceLTx+J/gKWvouDT2nzAumVcB0MqG28TvM+u+y2r5OatcpsyHh2btopofde46wlJhmm1yvMytTaq5LuChJ0BgkM9LpIa7bI/e6hO4SaVyQ1J6hmtzGLk3s6YB5FHM/P0VPc1bXXqTIFY7mIDKL8ShCx0PHY5EVLPjk/p2phAeDd7CKKduujzkNIVgin4SgFMY8Ydo/Ynd2H4AD64SevULTarDaXfpC5OtJkfuKkjvzm1iuRpoU1MwA31rD9hPkfA/pbxIKg1o6Y06LZC65M+hDNseeTdB1B0fkaPMM02jyWnqXlUaH3u3/jGZaiPG7cPX3qU5+QGK52Fu/Rb95BTOT+N2v0HNOUP3XyTSbZP9HzOuvUqmce4NdhNC4sLGKu7NDqRcc3/8mxfQB1vpv0pNNXMuEziUyrUZDNEnQ0OwV4ipBGnXUYorvbyD7uxhpSuV4TAa3Sfr/Kx1/hXk4ZM/OeSBTNlqXWNcMtMURrdN91tM5hVUnsjaoO11esTZwyhBDd2iKZabjBNNcZ2/yHQQmevsFGs3rOJXDftynqF0FJ6W+9GUIz5Cd66ShgE8YCx4XcXpKefPWJ35mXL+GKj+7TejnOa/8NNn/PO75sz6PQ5Myg+FjtJdQEiMbIQ2b6iPhuctUo7JWINqlDJqMUxOZL8hUQlIuaE33MJMZNLZQTgdhOMz0lEUZMZ8nAOSWYiQ0lL5NRUkx+D7j/tvUZ0eYG187j/rYuIahHLCWqSUxpe2TximreUGZHjIJrnM/3iOKzwj6b6DqF2h6TSZWk9n0gKXaDgtsispiq36JmoAUi5O977Kz+SUcYYJmU0kFzS1yr8MkDFmqNnBXdjBGe9jzIeH2ClX9IkPb5WA2wLLmGJWNkzdwkzNEvuDM7zJRFQEtGlqLfC44ikLKOEYWMb3gKtbZBL1aIHUfpVuYx29COgPGKNWg8DY+sS30CrS4RJQFolYnn0Q/tb0TFSOAjaXlz3XMfVLG/E+iIGc6i5BKsqhmhGGKhsalxtVP9bz+KNNyxHC2i3v6Gk3LAb/HeOnL6LKi49YRw7fIdr6OVr+N038D3W1TZiGCMY5eQxscoJZewtj8DSorQIsW/K5VcTaOuN0b8fb9e7wiCjxdoia3GaAxS+csx3NsVce3eliihu+uMDNbOG6b27qGnB+Q5hFCwno8xrNbGMEl0rJOgkelTHbTKZt6C3HzG9C+xLR+GYCWWgZp4Og2eVIymYfo6Jiux3D4eGO5EAL1KY36V339/jg8yXL/pKIZmxi6PE+jWbZQD2VNlzGt8G3mkzE0L5I3rjLPB6TRAY7TJXA2EfoWZrlLZa0xDQST+Qm91jbl4pjLwQUa8z56fYNIt3FaX2I4Psbrf5/pyQ+pNbaw0gU0dvAa24jlV1monEhmJEXJNBRkZkZt+Rpb6TLMj2FxiO5vsj86w7JabLRdymGfla1LtNBhNiAY7lI1NtAaG4R6jf3FHC+/yxIGttlB+i1KJH68C/GE3GiSz46oaR410SIPc0rHQcYSdJOqqlN9Qv/TlIkhg/O5orFGPkkeffZF9LUvYq3zOLRED2XliMIkrTLSLKfl1jgpFcV8TMtMGQSrDE/32NdNnveuYGpdDG+ZcpIznyQsDB3NElipoNW8RNG7TmQ1uJxAbT6hUCbzJCZ3fBy7iZwfgZwTHL+BrtuUwzsEL/3fSRanjNMC8/gd5uZLJL0G/ewBJ5MTXug+S00KFqsvcULFg/l9xOyUy42A07v/B4eTA9rNHYLGNYrh6fkOMSrIl7/KYZxS87bwgilm8yL+fMxJ/z+SaiZy7VXQG8yjBQ0qiHcxkghrcozuNEmNHuknyFemEkpZMT6aIW/exJAh0yJkMXiXs3yTi50ZYhR+6ngPYPjX0eL+eRrNhUIsZpjjdyE8hWCNvHnjr7wr9uch90/CXCmRiNymTIaIrCShoCj2kG4XVTqg+xQhHCV3eW34Q7IyZ6dxgRO3z4PFfcI8JBo94LrVwpudoJKKqrGFrN9AlRq+UnjtV5jrOyyqBa35EbP9/x3balFe+L8w8XvoVY606rSdHmpxhmpsYc/PsHAIV3+TtaPvU86PkM4c07vI7QfvsaP36OBzloSEZpNYSrylZ6jrAUmywNcC2kzIdv+CxOlyWFjslSlr6RArneFYNpuNK2hpiGW0qba/Ql78JWPb5K2DU7yGxF6MmaYlwphR3/gyaX2DUO+hhgvM7Aw1fIdUF5Sd53DMTzaweLw2qEijkvRhhJ/QKEjEeV/9omXkV2Wt82n1uCK2AEjmEg0PF48wLwg/QTd3mh7Rj/o0tZKzk3exvE18KyAtM1arFHvcp1uFCHcd7v+QvnvATXmJy8Ea2vyAgRIcnN5i0X+bZb/HRWuZZ3rPYB5+m4EEkec0u5uk3iW6motnNukVA0T/u8ynd/Eb2xjuGoPslFQWnFoBL9Q3yS9dYaBZxAdvsGWvU27+NnNiCm+D+u6fkhx9F8uwMbwe03hEJUtGhcZbkyMu1gO6qaC5/RXG9/aZ0caQgqR5ETmM0eo9DCFIFgn7xZxJOEBYG3jNVaKqwG9/lbHRQFYGDBdEScY0WWAKm1grmSyO0ZIh0groiwqAltlFFzoYDw9x5xVwLu9dscainBNoAYtpzoL8Y+3wy+JJXet8Gr/MsSJRMbfHN1EoDFNQFuc3bKiSo/yM4+jo3PHOXccQFmE1ZxiOQQqUFMR6AVpOQy2xG99BVxbjs12c2T5GNIH5IYvVVxHOEiMvo97sUhMN6qaLY0iKWp2w/y61IqKK+mg7v0O1OCbxl4j0AKEEa62r6Mc3qbafxR/uYVz6XWJnCYcKO59TYdMxGuhenXc0G1kV9K2S+izGkT5EOVlhUs4TzL13UGdvk2eHNNyAIyE4lWeIzGLmRjTtFnend1hUcyzdwhUeB+qErrVMW61gMMPTPdK5IuXxdaZP1/g/H5+ko6iUThZLiqqgWVv6gL5DchDeZpInGJrB1cb1RxEVpSg5uf9f6M8OMPV7rGkud4c/pD/ZxbQ93Pb6+ZnO/B2sMCKwmtgX/w5R8A6yvkGaT5k3Npn232a7cQlZ5GDYSLeJ5feQhUTPc5L5LobmkbtN8lmJbjeptaCyHCZWi5ke89rhLfSaz3OmT9MoMRqXscMJeusGqtRRL/4jZFXiUrFiL9HIZvj9N/HO3qY0ArK8JG5sYp28QS5zyqJCRkPCoqQMp4R6DzvR2X1nn7RTMUtndEWb6Xs5VwKNZnuE07pOOx9jjAcIo85i9zWKqoHk/WigP01ezeQEcfoGoKBzlbx+6XOSgp+Nv2prHVO1EckhaDqjFO5N7iAQOI5JnpdIqYi1kmHy4fHGmt6iGt9mXIwpey9Qa1ynxTIt43x8ztKKt8sFXWsZsyrxtDq2nKNmpyivjRGWJEaP3FzBS94mGZ6wHDwLxYSxs8HlqKAQHl41I5ERaZERTvdZyhZYs0NWZ0fM/RVyobGobxFWBS6KcGWDbDYjsrusC4uwTFnkU2pqgr1IsHSHWlKgVMD2cB9r8B6R12TSWOfdqmTZWeVFa4kyOiVqXCY8/gE9ZxWptZjNYxQKv3RoORdwTRddJpwNboI9wHSWMQb3yYWk2vkbGGGOUpKFalL8FL1ofRqySCt0AdrwjGH5yTYwBTkPwrukMuNC7SI17WcPpvB5zQePI/tPeXJ5oozN/uiP/ohvfetbdDq/WIi/w8ND/vE//sd84xvfYHn5PAzp22+/TbvdfmxDMzjPTPakDNpPUlnM/T9nz2vTtVqPbTf2KHWm+qXZmiH9FbaP/gLqz3NnfouO/dkYm/2YJ6lNPmuexGfTMbCEQ1nJczn6QPmE0rCE+xPla6u2wzgb0fN6+HpAw2ihFMSGzlkyACEITBc3z5CqgnRBVeVIYWJVC9TiBOEtUfmrnBQKJQvcPMJSMJ+9w/HJD6hN72G3L2N0n0VrXKVueBzHA8oyZMe30cNdiAe0p6eoaJ98938jq/XQey+Sb30N7cEu+cjhxDawVxTtYA2VT5mZFnfal1DLL5AnUEUDtlSEN91n1WyRtZ5nPrrLIl8gx3fwrIDV3gtYG19HVBJR5UilI6WBFJKIktKt0cXnS+1XMTQDW7iP3eaTbEKaJ0SzKU7rImu6SZlx7gUIoEAgUJyHMJ/FU8pCMjFHrHS6T6R8wS9H7gtVkBU5lutQlpKV2gaLcsZpLaXTvo5ttilVha27PMhGHPbvopdtkA5e6wL17BAtPGP64DUWzQaFrYjlAhloyGyKuf4CqIQqWMetUnR3lW79EnWjha/Xyes1VNjneH4fPVhlsnjAkqMhFxWdbsD+3p9S120crcD2lqjmh5QbcNxYxqDE87bpCRtNpqj5IUU+J3LrTJuXyUyPa8LDGL6DkhWZAYvRLdLJPeIqYdzYZNDYZl0ZLFUx/slbaNo9hp6LKgW+1WTVv4CRLqjFc9Tx9zDdLmSCYu03kJrLkqaRzo8R0Zh6niKaN7jcuEpSxrhGQCRs+PE0/wu25U9M+fw5ycoX0Tc+z3t+Hr9tTt6D6T6apsPaVynN9zdFy846yXIdZ/krKC1ACp1Kldyb3cMpI9L+D1n3L2Cf/pDS8NFMD7X2a/h6wHqwQVqmdJ0l5MOhTBcGltNGC7ZwkimRKjjDxFGShjJpFgVKaSz6b7HSuUI8mNLqPEMV97H8NkmVoKqMpIioOQFjf5vIXsL02gxO7jCJR2wsvYimGfzgzp/zbKOLPH2DtIzB6eJ2ruIGl9jwu1Txu7zxvf+VlWsv8GzX5PjgJnbrBnbQhGnB+pVt9hd7DJMRnQrc4R7oGsXJN5iYLmnzAkbjWRqGTYSOtvQ8XjZB6Q7m+C3U/BTdrlGufBVlNyCZgdDPDdA+pQ1LzUdf/RpaEVHarUdTwKcxK8c8mD9AAJYv0NTjzzufB1/UXGRgsVPfYVbMsQqTvChRlERlhPlTvOU1mWKE+5gyxpY5skqpKpt2pVOtvoxfhOinbzCIRyAM/MZFLjtdjHSE/eAvMHd+G7H0PIV1QDY2YHAfe3WD2uF/pRgf0rvxf+W9tMuyBsbe/0lZ38DzeijdZiAcdKfFuooJ1n+XNNxnfPoG0tB4Qy+ZhBN2lMavdZ9j98E3UXabth7Q6H6JRMbcXDzgrIpY9upYdoOVNEGLTtFqW1TCwsRm2V7jQXSP/egBpm6wHVykZ64+Vjud5SeMkgFtt0vPXP3UiMZP6hrkl8Vf9+f/KJVwmNZWyKqUuiqwOO+DWjqlyhdM0iHFYIoVrJGc/CX5bJ9St/Gv/iGa0aF0VzCdM1oahLUmuizIvQ618R7a/IgwTwh7z3BQzqhN7hIYHnWni6itkXsV+dLzPAhPYfKAWTbly+u/zvHiCMeYMbRrxMWcO4N3WcsjrNoOM2+d04M7vHT5eapb/5kbdQcnnSPQMYMdRBYi8iHJ3i7JxleodJNsdovhrM96sIO+/ttomk7v9G2UzDjWFPHql5FlRC0JobZM6l9A1C6hECjEJ66nKkzk0qsIlSOF/YnXPEmy9kWVpWl06LYD3jm6RZRlXA5uUJKRVTBeeh7daTJOpyglUUDuLKM5awDExgMOuxEP0mMcNJzuZdq1De6Pb9HUDzhLx1juFrnQ8ZZfpDJMynv/mXRyG7P3PE4WUqBwO1cQ8wFeMsE0GmiGS1pIMlmjsAIMXXAsLHrLXyIyCnZmt9kpINZ0cl0nHu+iKRhNdgla11Bo53u+h5GmMikZu6tsr1gEixPMKkNqBrUyRo9P8YIrNGo2/skPccoDsuFrmL2XqGSFNBsfW28nMuRk+h75uI+NR2X1wAtJw5JxWOLbMQs5Qx+/wZq/RsvskquMk+QIDcHqw4PkwmxD4+GmQIFehqjp4fkf00O0YIdK9355wvAF8IvI/RfZfwUa295FKmcNV9hMp7dR7S1qUmCJDNm6iJRQSXmeGhVIyoi92Zhqdo+e7qB3r2GkEbQuUukuRXQAbherfRkrikmjIZHTQjcdzvqvU+QhbSemrLV4o8xIozPWAovf3fwtlNOgnB3gJ3PQXNq6RRZWnM2OqOhSb1/H6IKqWyxG/ycyFMzbF7lpeFzPE4zRawSYbLS2cIw6lRVSM2tMFwdYZsDs7C10TSJP36DV2MH1OpiFolAmN7WvcTZ8i6N4H3vHw25exZ5EOOkYEU9xtMtI9PMsRON7jBZ7zPMFAmh2X/lYejRJBSi0n3IUINC5EFwhqhZ4uo+G8TF5eJLG+I/yJJfto3y0rJ9W7nExYJJN6Ngdmub7ZyYtmRHv/wUaoPVe5K7bRsNAC49Ya1zBkgmikETS5OjwgNVlk+Tet9BUSZn1mTcv0ll6la4oaXVfoJkpdGcVXxrkQtCw2ojj12k0zvcEZbQP2RjfbmGZdVbdNlV0yGjpWSxvirTXuAd85+wN2o0eVecyR5O7jLScXhXzFdPCsgPC4Tvofgfltshal4gV9LRVlk5uUUwnWIMh3cZvMaLknuZh1ptcrg4QR3uYzQXCuU5UnGfEoQDbdDE1C12zzqOqqfP5ZJSMiYqYZT+gLmrop3+JyiIiOado7bDAQNWg+4FUsR/E1+r4dv0nts2TwpMq97+McikpkQ8Xo4ay2WisIhAEeoPj5JBpdp6xwNYcWnaH+7P7FFKSq4xn2s/jihpKna/b1ryE3cV9ZmVKp4yImpdwg3UqYwltPiE+3sVJwY5DArFHUQ5J0xOC3jMUeYhwO+TpFN30WNz9U+zlFwh7X8FrXUG4LYrFXZTtMiokh7agNrzL5tI1utP7BI0tDqMjunaTB1nIPbVHJ+jiaCktZxM9dtEViGRMko8oi5yuZyPqS9jKp5LntZBVGZWSFFVOUiTYrktSJijzXBehKY2T6JiG3aRt/uxnZU+SrD1JZfkokorDeJ+oCNnwVmlxrl+T2rnu42r9BpWqMIWFUqCpAuPsBxjjt+k0dxg4HQpVINCQSIbpKaXZZMMYUFY5uWYz8zp0mhWR10JisGwt4QXbuFTMqpJhGZN3rnNiWhwmx3QG79GbHeEEWxgrX8NobjDDIrj1/0KO76KXKeLaH5BkOWOrzUwPWc3q6N6r3PXPuDW4g61NKXXFWpFxevJ9NGcDu3uDlZWvoNIElCJ119HCI4LpLl7/R1Sdq4gyxoonaL7BSBUsVEGmgW74WJN7LCwXC4PUX2bF3+Tk/gnRtmIv3KflNTkN+6xpbe4sJM8aNjYGDXsd3d6DqkQjxzh7A812qCoFXgcIfrKMFPH7hoB5+MTK0ifxJMl+bnUQ6/8dIIjzUxRQioLxYoClOVxpXqEmGh8vbx4Slgvm2RyRjojtPhvuDi80vsyinGFqBrvzXQamgeYqxtOb5DJhs7sBysNPTjGqHqVYIk91rFGfwtOYTjtIOWJywSPQJJ5uM7YbHFoerXSKKBaU/bdR0RlBfZMJknawQVRbw1YV4WLE/cWIbZWSpMeI2QPc+ib3ah6XNUlncYo162NqEuP4R4jFAW5rh4au0/aWsVXC6OwdmlWOo9mo3vNQ20J3V6hFhygUDemhZ9u06jsMp99FW/SJqgq0OkvtZyHokTtrsL4CSp1nvSrmaNExyqxTeGsfawdhtajrLUCAGXyqfJxlp7w9ehulFJUsebHx6s/d9k+SHD7li+eJMjZTSn0mqQ6ff/55nn32Wf75P//n/PEf/zFHR0f863/9r/lH/+gffQalfIq5/5/Z27zEqx+JKPKkIf01akVEx2xyd36bX1v6zS+6SE/5BVhx1zA1C0MzaBg/e6o1V/NZd/2PvZ/4W8jll1CaztztsUTMZqOicAKatU2M0TugBFpjk8Jfw7A9LL2PYdex/S0UIA2PXCgyv4Nh1fA6F8hMj2Hax9Nq2JqGN7tFvv9NZk6LpXiEVsakyYDU0CnCA47NHXTlU7drZA0DY2mbOOlTJXOqwiDKxryXzNhWPkvREd7oDiyOcFnGvLhC1u3SESlOdIZX28CsHChzxNkbsDhEhKdoqy+zWHmRk2SEAlZ182MKyMfBMzyEEAghsKRBmX7cwqCmNdip77Ao50yzGVVVUckK9UszN30ysYXDSm2FXI9ZrbXRhc5xdEwpS47KCdeaPWp6k1HR543TfeZJQc8r8dUaffMiuqZRZRH96JhKJJxpHmvZjHF9BzuZoq9+GTezSUZ/ykzl6NmcblnhGxYVGqURwNpXUW6dse4iZzO80qLhd9BMgW83cGf7eHKO6XexmjuYZUH44BskqsBaz7CtqxiTe6izfUqjThLnTPUM19Qx7YKi/xo6GubmVzBqy7iLIyKnQahpTKuI52rX2ZqeMIslecPA95bIKlCtyyQCZvM71NIz2lUCyQmky+gU6Gc/oja8j0jOcDUNM0+p0hR/4zcxzAalKlC8f+jwlF89hACSyfkfskIUIXzA2ExDw9fP//7xSCOVpJAFmmbiWgFK16CKiXWDKkuw8xGZo9E1l+FhYF1NphjRMcpw8TpfYqq5GBu/wTzpw2KP070/54rVxEhmCFkihCAxXKql59HMLrkhmGcLlNPi0uZvsqlqBBvPkRQGCJ3hvCTVdJxsQjjTcXpf4vmNl2kcfJMsGWIpibaxgv7g21TrGtXiPqVZo3HjJSrb4RSNgbIwZ3vcsDv0nCUOhE5SxpzEx2wZ56H2tWzEYvguqdehUpK8cR5Bat1bIxn8CJXN8ZMIzXCpALIQrYopmtcx3C5Kdz5kzPdJVLpPpX98bv0k4jJ6NAckRYyP+1O+8atLoLcI9BYjfcBReYijO3iPUY/m5BbM92mlZxidi0TNLUQRM6218fQ6dpagKcGat8pcN4mbFykrSf34W8jN36KY7DKdPsCwugizpEwEFjqM7oAeUE3v01v/bbJyRq+1jbb/bdLGDsbal9jTPfpJSNS+xLa3TL//A4oyQkiNpcYyG+GYIjyglBqrtWWE1DBMF62YU2kaju4gNYNQM0HX0JMTZKYTlwvi3gvUrR46Bmdpn2E8BKBjL7Fmbf5U5UWhMk6jU6SSnIantFptLD4l/etTnvIBEhlyf3YPhaJuzbgUXEUpyC2f2aJkWiwguMwoPqSdn8ezELJELzOUAcpwyVe+SlbNeevk/0cpSwwBs9oGutMliwcUjS1uh8f8pr9GcPd/Q5/eRx+8Tbz+VXJzD81pMUcncFoYSUQzKkiq26zrO0zCEaa7RFSA5nU5iQt2bnyds/v3aHg65ugesrNNOdulvPH3EEGX9P5/ojRTysl9/NZF7DymEqCqHFEsMIo5nL2NUIrlzg6ZYVG6LaruFtXDNdRP6nJCSYx8hNJtyidcH/Ck4OgOAsG8mFKzPMb5CM9fpeGs4VpNsjzEtdtoDz3xEYqDeJ9BOWJRhSRxgVv57Hg5jZM38cI+tbVnkTLHbD8L8/toB99CExqW1cZIxlTda5BH6EZAVRaY2Qyt0MkqSb+WUOkOmlQE6YJCaRzmp8yiKfbJD1hzlshmu9jtS2R+h6VwQOC0yE0PsfYl9KqidHooBev+JhNzjJuMEGaXylKsZ2dkZYpWgjm+jdF9Bl2ZoCkaVgNNd6hMi1AV1D6ydo+qkPz0R4STESrVMdUFxuYN9qoHZHFE84LN7ZN9Ou4miiOarTbD9IxJer4+tHWHnv3xNGlSd9GcGqQLhBsgtSc3FdqvKkI8/mGEQGBoLoPGJseaoJAVDa/Ohd6VR4eCy84qsi3JZIqt2yyGr5POjqjZdS5abTRcUCHCkEzObpNpu+hU6MFlzib3iGyHiabRrnUpRyMSXcPxevTaV6C2zFVrhSSbMStS2kJRVAXmbA8tEEycOmVwkVrvGsf732fV7OIzZh7eAdug4wZcat/gYhaRZQmpkPjhhObqKwjlENgtstoKRRHi2Q3McoG0G+Sqwq8kmjAYRDH9co4ZOIgQsnFOv7XCTkOST0bM7t9iNXCxtn4TpUA4DYpJgdB0SsNhXk2ZFzMaVhNPq5HJhN3FPUpVsR1sE+jNn9gGlrCxnuCUgX+dyFTCweIAhSIuYmqtAAOLrt2jiE5Z2HWyIkdkcwy/R1UpKqtGFUfougHTXcLRmNbOrxHnIzy3QTE/pW11WK5vESnF3NpAze8jzh6gLJtG6wLSDChOf8S4nGIVEwzTZDa7T3P6AKkZyO5VTsNTpNOiM94lLxRGFOK0LVommPkAw3wO0vPniIqIcfMiK3mCXsYUgFh+mbCxhRwN2RI2W94Uf5pjZBruPCVs5kw0jY4oSaZHeFUJyRRVq1iqbTBYnODUmszTBZWsyGXJ9foz52s5mYMS1Iz6uVOUqAizEVQ5dnyMVYbUpMRyHz8owVOeTBzhsxVsEZcxbbuDp72fGtLSrfdfa+evFQpN6NT0AE97fw8uqchkxjyfUxguSfsKHXQOpIsYLyj23kFQ4oW7lFmLzM4psxCrtkrVew6RhZSjm8jhuxSyQngrxEmIHNynWmjoKwHp3deIHQ/WXiFVXbqtdazj70C+QB7+N+rrXyEZ3eeSt4WtFO8upjjOOkulwZZjYGkFWjZFD49oui2S2ga+ZtFwmpjSpm11qUSBZRo09Ca+4SOlehSAoSRnP9xHKsm8WFBrBlji6b758yCqFozTMYYQ5CffRpcWmh1QLn8FqVlo6GhCf3S9nk0gntIyaywWh6y2nwEFt+bvUcoSz7IJ2lfR8hmagOHgTcTSMyz8LVZkjY3hA4rhKe36Enm1YGy4DMuMpJiSKQ1br9Nlwkr7Mu2ixChjhtKk4bRwZEGiacRVgsgnRMJgIUsm8RDbN2kKn5PFkIIKkSSsr12lUUSY7jKFLKCKKbov4cwfgG6T2y3M/g9QB39BtNjHj05IDQ+3eQGpO6SGy0KzEEoh8wirsc203kPHJ6sq5iNFoaecTo+YFVOkI9ly16lGFVVecGeccU0q0H3E2lfR0yHV5D4sDhD7t9GWXkItjmDpU1InP6TyVjH8MaoqkI2dz1cgfsVRD/dzHauL8iVnWZ+62Trf3yrtE20+qsZFzHyIYVjM7RYN3UJSMSum6ELD0wIu1C+xyOeMywFn8Sn95IRc5nh6wKqqEU0zumkdfVBRSoneCCjznKDlEO5+nzP3Ep0Ll7DWXuZg+CZsfI2N+TFmFlEIDRWdUa9tER3/kLrfww7P0L1VrngunjLRpcO+7qO5XY7TBctGipg+wBAGTjFH2T5lHqDykCyd8ww6ue4hpvdIjn9Ac+UVNKtBUReE5RRTN2naLZzhmDSacyYkevcyprLIzTr1SoMsRwVr51H6hA4CBKCdvQnZ4nyftO5SWh8+H8+9Tcw1D4SgsN53TCgpKFWBLRwE2of2ZFLJn2mP9pSn/CSeKGMzgD/8wz9E+5T8yH/+53/+WL+h6zr/7t/9O/7Vv/pX/P2///dxXZd/8A/+AX/0R3/0WRb1ryVaeMw83CPWLtPVn2zlsnyYB3pDuNyev/cFl+YpvygGFsv2x622fx4Uknk5oVQVDbNF0LqBHR1SCwcQbNJpXkQfvoV2/ENEeEzptDDSMaK2iqxfZq15A1Gl5A8P4f36DTpX/kcm8RmFv8lxGeNEJ6QqZSHnvCwNzOPXkItjVquIRWMHURVY1/+AKDxmvvYyaZiSaV0G7Ws8UIe0D9/lBUdRkzaau0LD7lDN+wRSsJaF2JaNWV9Fywv08oSO9hsUF1/EXvkyan6G8ntUuo8uJaWzhG54yO5zxDKjY+ug+Jk2lIkMAYGr+QR6k2v1q5RTB2d+7h37UYQQNI0OTaONpw+Jy4iO3UETf90NgQTL9hrdbsBwuEAqhWe4zPMFpmZiPFR+6MKg7VskWYWpmVCCBObWCi3/jFUzA69NSzkERcjw/jtopoXXlhiRpN56FeyKGgVicAfdOECtfQ2pOWC0aXSex84mtEoT/WzChbKJMj2MTkGpMlL3GYwKstZzkE2QMgehYSdTxOgINR1iTE8RRUVn9TpxVqGKhCNDofktdAQ1u8Op38FoXGCWDJhVEisueDB4jWb3Epe7F9CqOdnqK5xpDQJ7mXE2YmHUsGprJPkCyhxDk3jHf4nR/yFVPsXRDEqlISwfnfNF853ZPbIqZ8lbYt05Tz0hVcWoPEPKipa19Njp6X5RNJVjxH2UYVPYvV/KPf+6oBSo1iW00XtgBZSPkR7bFBabtQ1G2Qhv++toWCwa65wd/TdKy2WaHiOTEZvB5iOvTnNyE7U4w6xC2k6devc5HmgZb8cH+LMDbrQuo412qbrXMWZ9aisvE+ka2cY1UgmerFjOh8RA0H6eWBjErqSBhSVc/KCkcVbQHw0wohRLeljVDAcDPdhAFxLpLiNKSPMBh/GEoeziujU2rGWi8Iy11ZdxNBv3tkatA8W1DdJ6TqlKSrsNyz20aI92egLZgipYpWmcK9KTMiLKFpRZeO7d29iExRDhd6mMACV0CueTvbt/EZpWm1k2Qwhoux2yx8zE/qtMx1yi3mqgo79vZPAQo5gjVEFptc+jCwEoSRXuU84PCJwWVecqu1VJISVr2ZB1w8JQGcvCxF/+Krm3htQ9CksgTt5CVhHh5C52kaPVf5PxvfeoMoPVK/8T1uQYo/scy6dHzM0I4e1QtMfYXpsls8YVo83NcMjrakLd/h3E8nMUo/ewLY/rtR20vKDUfeIiJWz26FkeMonQDr9Hq3eDC8ElTM2mbbdouptU0YxpPmU0uUvhdSlqGj1rlVVvlUF8Rs0KaKFh9X+AMl2K5lXUwxQSH0UXBrZhkxQJjmGjiydui/uUJ5RKve8IUajzQSmSM+7P79NqbTHTfSrNp45JZ+038M/ewPZXUXYPK9zFmO8i8oiqtUlN9ylEyZam0Wlv4Oh1Uk0wFJKO6TLTTDzNQGE+dNiocPWAOLgA/iaB4aBmhxw+eAtTVcjqLmZV4aDQV7/OD0cZxvEu0/lNlh2ToPcyavUiu3uvEyQj/PHr1CuF3txBT0NWV15l3rzBHEktewfDNJBOG1GlaI1N9PCYSlSIox+Qd28wEA5L1spPrTNzeh5hVGg6xkcijD7lk2kYba40Lc6yE+ZpyJKzQsfuYSuFffYmxCfovefR/IsY0QnStOlHRwxvvU651mUn2GblrGLt8B6uvkRlNvDbz6DZqyyqKfnp96mbNQKhIzZ+k8IJqOIJjqcjnS4SRaE7VJnJaHbEJB5AZnDJmTEc7bHRXEEOJYHXxBYmhkyw3B5ZMqHRuYar2aRFyuL+fyJd/xqbtcs4+RQjPsH2VnDsNSxniMqPqZSGvv7bWMP7CKHQ5w9QhkneWYdogr30h+gqIpwfkIzfoWg/Q9s8Xy8rFNNiDCqlIKFhrxBVJRynrAaraLZAPyuo73jUHQPf9BFKnO+VHvLB1x9ECpNy+VX0MqQ06yihf+J1T/ns0WSOOXkXlUeozg0K6/EMOzKZMM5GpCrFEBaGZn4oDZUpbLbci8C50XnN7SNq2zS9NbzwjIVZxzJ9TLdH9FAuNKcJpotfXyHWLEwdIq9NoF0jd9sMkiEaNYTloTWvofIFyeKI1PFwDB+x6DOPJ4RaF3fzqwSLQ17ULLJBSLztEAmFZbjUnWWcSlJPY7QsJvY8ROc6pnsFsXOZEkEHiVdFePVLMPguqaywTA/RfRHMDgOVc5oeUZ4ecnnpKnmY4vYtWs05zA6pX34J1/UpfxyQo3GNmm1S5hHYLc6iM5SCRTbhGSMgLWdIWVEqxTgbEXjNz7KZn/IzYsbHsD/CqmpktQs/8VpdGBiaTiFLDM14tGfQMbEa16nnCXE+gd6L+Lr30IDkMiLPUNERZSlBd5kkAyJ3BRobWI1L5K0LtI7vsaQL2pcuoZ+MkPt7585ZykfPb5MVJ2RhROm1sTWJFDAVAsMJ8IsUPRmgGTa+4aMXJlq+wDccno2HNHSX5uAW9trLDDTouSs4wmYe7OAuv8AiGpI1NkmECa5NOMsRzRdxZwHKMiHcwzA7DJIzYkNxuXsNkd6l6l3gTj4knE7pttbpGcvcVEM8AR1VImSBEiaB0aDrdknKmDV/nUExJan1sOM+K41N7KLAFhV1jHPHq6f8lUUIQdtcov2RJUCpCgSCXm2JmlanbjQAwcXGJRb5jLrVwOD9L/XTEybphCRP2DACdLOGDK6hZ2ckYY7l18nHQ6LeFQxRcizbrK5fASPFKFJsFKp9idAMMMsYEYfI2grWdI4+uodoXqLw1yh1G/x1NqWg5bXRnQYhAi2dI9w2a0WBPpsxjs/YaS1hlyHm+BivXqKVLmWWYHRfAr3iuAiZxlPMhcWN5jNoQj83LC4lju5ywb/8KHIWnEcPNTWTrMowhPEhY6enfLZYmo0hdEwUZhaijDakC7QqQj7U/ZeqJJUxjuaimQGm6RDQpN7ZILPXGRVnZFUGgFICU9MhnVPlU9xglXdP3mElMTFTi+DO6xRhQuEOqNa/xgyfUil8LeBK5xqjbES7tkXj9HWq2S1CmTGz6sRFyPMXvk55+C3y2n9H4tSpx30a8/cwbQvLsDAXJReXLhK7Gk2/RVeZbDefpfBW6EdHzL0V6mkfcz4AJdF1H+qb6HYNV56vufTVVyjSDNW+gllboYhOaO/8bZbKmHJ0h8ZixLTdBL9Hlfsc9XUIK3rBEu1gicahTZovELrGetPB1M51ZKVRR/o2xvg+Zj5G03UqTeM8ZYXgJ7lRVbqHXH71Yf1+ntLw1wcdk2V7nZpZZ2+xi64Z1D9FX1BaLfT1v0VNLnBkQd1o0U+P6cd9AK77KzSxqdmrmLrJgb1PSUHTaWLhcKmxwW6WM049/PZL6EIymhmgUlDguDZNHZQqqelNXui8hNN/jRwP89Lfwk5nSLdNlUTo6QBXmKgsoun5mFqAkiltzae+/Xu8J3Muz44pxj9k4nbJwmM2O1coVAXBGmOhsZyMCM5uUm2WVIsT0G1kmVOUKYdxn5vRERfqF5llc4JSox8dMjg6Qjomq9vP0BnneKMU8bVrSMNFyBKlnes2UxmRlRNMciw8FBXDok9ZlXSdJQyscyMzu4tRzjHzEaXVIlcFd2a3yWVOz+ux5myybK3zUu8lkjJmx7/0VPaf8pnxxGni/+E//IcEwS+em3V5eZl/+2//7WdQoqd8EPPwv3LXOW+fpSfck1mZNaRVZ6vIeTM/JS4jPOPxom885VebeTlld/4AgMzL2DRb6NM+KIlIplitLYy9/4ySJaK2RKWtUC69SN68jqwWVKffxsojnPpF0u4rmFh0gmeZY1OWCtf0CPOQw8UBa7V1amWBAehCQf8tZBoT7vxtpN2g6twg030a1pxR1adVX2VLGnScHiI+xgrWsIMtvl+UCNMk0BxqxxFKgFh7BjkaoA5ex/LrFFvPkZpLiIZCqAolBGZ7G334Lqp7hcxZZZUSz/SxNOuxo5pNiiH7i30Aduo7NIw2TmlQLh7HUkDQMZfomEt8BoErf2XIqxxJhUBnu3aRqFzg6B4m5xvOhtHiausim0HJaGwSl+ffm5cONf8StWqGm8/ZqbWp2s/SabbpF3PGuoPW3WLJuETTqBDTB6gigSLGig6QmkPhrRIIn878HTi6h4xTZPtZzOoY0e/jTBJEfc5g9dnz1Dz1K9jhAL/KsUYHlGcPULMxRTpFC+oUmUZ08Cb7ay6F7rFZa7NkNlm4HvvT+/Skj1N1+M1Gi/DsbYaGwKoiePAWql6nefoGF678LxRSEZgBSTYh9pbIolMgohOPqFUSZdbQVAZmjXLtFRAuC8vnLOsTliGmsJhlM7aNOUKV3CvH/GjwIzShc715g2sPPVyFLLEW91BlStW4SGV8tvngjcltmB0gEJirL1M4Tw3OPksKdxWxsQo/g+dNy1yibS2hFBTARFRMV19lWswoy5S6brMo5rR/PE5VObqeI85uIhtbxEXIrLWBZrhsbfw67tEPMIsINT9Fbf4GuD1OVUZSZOSj9+hg8KIA2bmCJuHt8B5uaTJYjLjkrbMUndBhwPraVc7iCn20Rzq6T1n3cKoEtXQdS7dQhoE3eY+N5ec4xmUxH+Cf5XTrqzCBRm5gToYQBNT0Gq7wkEJRNxtIKZBWG9daoqfXEMYS5cP0cEmVkXVuYEWnlMEGcesltGaB0sz3jZo+B1zN53rjWRAQWAEZi8/tXn+V+PG4/6H3siHi5IegJGb3KnlwCYCivkw1CSisy0zKBZ7MyB/2A03TEOHJuVemZuDnc6zpAaEMifIBVFCUMUXrAtLfQAvrLF/7H5AiQTkmeRKgDu7QXTd48N5t5le+TMNZwZ7vYw/usN29SEOzOGu9TFGWtNsvU5YpDN6mnA/YWXuFzDjjWBMIzcRLhpThGUXDw86nbLReZMveRKsSKs1D1bcRkwizvokSArdYgLXChnOB+lqTsirpTe6ioul5nVgBub/1iXWooXMpuExcRriGj/7kbXGf8oTi6wHrtXXiMqbnLKMUhEWEUgo/m1PPFthBB93bohIm1s4FJKBVCWL2APpvUBZTZuEuzc4FOk4Tr38Tx9EQgYfTeIar81tM4jH7moa/9hW67hJmNkMoDWUHGO4OLSRi+F1kPmK1u8I08Ugn9/BjkKXFYCxoXW3Tlyfc2Nnm5PX/gH7g07v8FVZbF5Fel3h8m2lRstTeIbj8N8nNJmL0Do3B24iyYhKP6GRTitomYu1riMUD0uQMmU+w0zGl/5M9v+FhhNH0/QijWrH4UITRp3wCVYGgwtNqtMwuaRbhVykNYWCkZywGP8KQObkqsOsTiBYIobhk1qG2TFC1uDYJ0OczZqtreIsQ31ih9C9QmnWO5mfgNTlTBTtrX8Na+S0oc+xon1LTKfxtQFHFe6ize1Ruh2o6wUHRnmX06lfQj15DXFtjcvgdimAdG0HLrZMN3qSbRWiNHfplhpSQFylWeBfn7n9CpBOwapi95yibV1BLz6IMi9TpYVZgLO4hgfHwTaJaj5G/zrbfQR28STzbA3RMf5XKbFOqgkJm3JncpdO8wFqwgZmuMHlnF0MrULOSCnADj99eeoa82cM3AkDQsXqYdROBoG40P7UppGYjraeRmn7ZGMkpan4CgDa5A8tf/cTrJCXnx+A6QsBhvM8iD8lkxmqwSu8nOB6awmbVaGJUGioaErY26Q/vYjoNloMtNjZ/iySbYnaexRjfR5+fYsU/ZHn9K1iDO1TzQ5QscXf+BrlWQyEQwkA667Su/CFO+gArnlN1rjE6vE3kdVgavYkRzXGKCufGq8R2m6C9zrAKkW6HXlkipcJYfpVGY4ukfgPg0VrbUCXNMkNpBrP5kJmssGRFW0jsbEDNsFiv2+wJSTFLqU5CrCWT8btvsrzk09IisvaNR3UwL6dEw5to4Rm9lRcZC4NKVTTSMcR7OCqn4zU4tVrUzSdbl/urjiZzxPBd8A2YH2HYHcqf0CYGJpcaV4jKiJpR+5CDSqxpaCuvYmEzLoZEZUTH6WJpNqlTw9ZMiAfUFyNss8V8epN87bd4kK3RWdxF5QmdpodfDpDeFpp9C73uIQ++T7X7Q9TF65jeKmd6h+3lC3STDfT2VUimREVC06kTZzGzbEq9eZVpUMeqLWPHpxij95hnFY7ucf3i7+EpC6WZGP23CMM72LUN0jIj0hPuTd+kLeDdacaX3TXM9/4C5dnU1IiLz/wO0m9RNrcwei+RBDrJ8VvoTZ+5brDhNLlu1dCO/hJXgp6k5MuvoqGz4W4/itgxz+eMdAe9fpFAaLTmZ2B6lHb3l9HsT/kCOEkOGaVjAOqNBhUVCklNq1NzPt7nClkglM5LwQbN8W064YJhNuCb0QFaUXDlmZfJ+pu8vii5tHkZz1jglGe4wsTIIrTZLoXuEtTO9ZdK1xFpBVmEqgrKN76Lc+VZ7HqLRDgUd77Jfs3kyvpLaPGMYOPLhItTXM1E6RbLuUvXXaU/uonr+DA6gJ0vIZVNVYR4zSu4xZxBMsA0LaIioiInqzKkkqRlRiHzR07NADoGF4NLhNUC36h9yNjuKZ8ttnC50rxGIXNamgPTQ4TfoXp4FiOp2A3vkpUJXQFrwWWKta+hVSnVwzNX36hhaDqVlHTsDrXSobBblFWGbdYQWUGQm0RRAisXEGcnGDuXyRydbmeDdrCCa7h4okbT63KWn1Bl36BSAjm6S2PpeZJiwsnshFL3kP4yWf8HBKNdatGQpeVXQURkms/6zCZtrDIY7xGe/oi+34ZgnTt2jRXNIon6tH+c0Dabne8pll7CCg/Q25eJVn+XVBnkKkdD8qzVgegUo4wphU9RLPBOfkBZpHj1Nep+D+VfIC0zgr6JoeVIz2azbuNbGYfJHq7h0jGXkMJGb6yiihmV3UC3PcrGFbB9WPxkveNTQ5vPB18LeKb5/Pk5zMO1r5AlZrQHsqQMtpCaCwhqWp0fB7ou5flZY0OVaEd/iRA1zOY27dZ1Xln6CvvhLkmZsVJbwxI2l5ZMdo9txuMSo+FgWuc/JEuNle0XsLoB5fJLIFy6lguaSVmFqMPvUSqF8pdRl/57nGwB8SlOYwetCDDilOnwByx0DSNL6OkV1nwXsxhQbv0m89Uvc+avorWfYZAMWS1ntO/9GcrrkT/4FlVrh8xqEKx+mXnzIrGqWEOymU2p0gjNbCGX25CPcR2XpfgEf3SCvnUNMbmNbi0QzYSsfoVKFdwP76P7DeRsj15zAzTF4fwQgEqVrLvbwEd0yZ2rzLz2eaRXYJpNWHe3EEpj072AKQVmcgJiTuGtPopO95Sn/Lw8cZr43//936fT6fz0C5/yhWAdfoP7zR0sYdDUvS+6OD8V6a9yYXGGquncmd/kxfYrX3SRnvIEUKn3/dZKWaKEAbqBKFOM6BQhKqrR2yRKYgS/hdz4NSotIJQRx+MfUT/8L/hpQiu4j9G6RqHXGGVDsiqjZtXY9La4p+7QtJtYwiZqbtBIRmhnb1AgMNMpzWrBcLBLKXPqjXUO0pTrTUkvfxszOiGdlxi2R1YpzKKFHWxBNiUqMka1HvFiSFvUKSY/oCU8NPP9KGVGNkYbvI7QbUQ2JcMgG99Dr62jm0uPovece3d8smGBUCVGMacyPJIqeRT1IS0TGgYQ1DGuXfvkCg6eKi9/EmE1Z394Shil7PiXcDWfpuaDOvcUhXM1+3lkOGj2JLdO5uTlebpS34SuG6CJOnOrYtecYnlrLJI6IOibBY36ZbQywh7fREzvI7qXKcYPQJZY7ZiitoVKF2i1OpZRoskfgSyR5Qh58av4ToNy9cu0XI/j+Ji8cZHlweu0pY6I+mjlmHIWYqgxplURpH1c81mmMuOHquJ6Y4tGKVmuLdMPj9ip1fHu/u/Y6ZhWa4eg+WVEsws6ZIbDzelNhvmI5/x1ri36UBWU7csskjm+16GYDbGKIwyjRpJMsdKQxfIN7i32MSodSYGuueyYLtrhd9B0RcsyMDj3AE6q+FH9m8kJanwfAENWVEsvf6btK8rkYW9RiIceaE/5bFGP/vlkhDiPjoF6f3z7oAKhabZJ7RTTsJFKklclbft87Vmpkmk+xA2PcWWM0l1yTQAWLXsJ13TwKx2tlAghyLpfotR9Fos3Gc73SKe36dQv4E1P0IROefgdlrvXuCtKwukh9uAm9vBd9Affxq1vs3n5f+QkUQRqhplqiDREmENEuSCZ3OR0eh9b5ly7/gfcH4doccbChd7qJlZhMLy2yag1p1lMudq6AUpRi/oweA+Rj8HpoEuBMAPKHz+/1SZ2Y1K7TdvfAMQjz8rPH/E5mrP96iDyBef5XkCkUwjO07vK09cZpRM8IRkHa0x0k3V/CR2TptlGr3aJBq8TFRG+BrnkfPyLjzgTBobbIW5f5P78jOseTIr/P3v/0W1Zdp5nos+cy5vt3fEmXEZG+oQHCZKiSIlVpaKkquKQOlVXjWqopTGooY56Uof6A9IP0G1x3NtR3bpVpStPsUAQSAKJdJEZmWFPHL+9WX6tOW/jBCIzgQQIgAAySZynFSfO3nssd/aa6/ve7301zWSCuTrGz0dQb2Ky4IWdGxwHHVZVTpWfI5eH2MszOnaNelFgOz0MTLpmwLlW9C0P++TbmIbHfu8W9cUDlsmMNWlQnP0Zdpnj2A1YnaPjCUZtQN55EbdxBZUcwMm3qRs1ZM8iD/epyxZIkNYZMAME2vjR16iJTd38RV3Hl/xVQSAv3Lw+cunUrTqZMcQcvUmgarjFY0p/D2VYH956pAWWj2G75MqgEja+3cTS0Hf6gGaSnLCcZlQnr2EJm9Ayud26zo31Hv14DkJiVSXm+WuU1Zzi4X8kKRLqtT1mZh/XuYWaHFEGa3T9gLGe0zBGyOGC/cEmzvIMZ3WE6zj4fgtVZSTZEdb4NtHD/4JX38XoXGOeDHGyBbXaNqDRwqYIdzFWB3jjBwwch1VtC/fHcGPVGnTzQ4fR4sdwGP1lxsrG6AfvY60yqv4rNKwW7fIuenmGFccY9Q7u6pRyfAfrxt/Cik6BC7euTbNJ7m9xFp1xb/kezfUdjOM/Y1mkiKuvoIoZthC4dsj7wRqN+g5HtQFuekrNqjEyTWbZnE52TNNqcTdbYDg1/LpD5Glct01Q7GOsTpAmVEadQfMZCiskn3+A1BWNk9eJoxH1dEln8wuchts0rAvnABaHyDICt4Z+/KfI2SFq/3co3At3vLx+FaSBKN5FRCNq8ZgqX3ImFWGZIKUkNENCM+T9xfukZYpjWWyFW4zTEXF9l+1Fh+FWSp4VyLwkDFyuuwpPWbjmh7Eh8slz0yWfTbTpI4QErdD2Jw/5jIszvjP6NoYw+Hz/SzSM5tMVoycDambjRwrJhQCdLij8LRQVYyMk3/oKSiv06bexK4HRf47E8FmlJ8RVhGv6FIffIDz7LpP5fcrWVXplTNC+gWu4uOKi3hkkU+rpiJVZB8PAuvJVzs6O6Ng+0el3ENqiVj1H5/63WfRvsH7rdzD9PZar++jlIVJrmsEWH528E2is4RvoaIThhviux/LwNmHvWby7/xahLHaaa6jGy6zfcJkcCeKOAzWDhjOgVkVoZ/3CtfwJKp9Qzh4CUEzucm33rzMrMwaphYxjbOGx4QyoN/cu4gZ1ehmd9imhpQGGDSi0NJ66VvwoXOHjWh+vwc/LCQ8XDxFCsFnb5HB5+NQhUldgCIO9+j5RZ4/W6h7y5E9pRXNyI2Tc7KPcJhutMYFtoJ0WIh+RPzzA6gaYvkAJcJKMuFtjSUqxeIRfaIzWDYzkdcxyinACUkOhLUlhSCbj27TKIY32VZLoGFFv4+qU6vAbmNLGTE8RqyH+9C5mf0me9rDqazRH70KR0l/7GsLYJq/2cYqKXncbGlv4/V1M2aAS0Gx7NFTEIlvS8XsIp05QzpHqQoSn0zlC5+gnzvbfqwN0nB6VvhC1Wu46Zf0mWpjoX/r0hb+6FOrDAelUJRwsH1FpxV59l5rRonoicjaeCDgH3hoaRTtVtIz2RSrK7CErFZOnSwZ+nyMV0+o3iZMhO+VdxMF/wAqb5L1nKQ0TB02hKkyVY+SngIsSChF2MSyD2sl9mEq89SvkRNjBTRZui6bbI3n0x0DFLEvpb38VbdYZiwSn2WM+O8a9dhMZtnlU5VRFncCtc80f4FgWAoOG3cDCYSvcYpicU3caSGGwrOYEMnzqYuZID0d6v/gT8kuIIzwcw6NoNJC1q2hpPhV0VLokqzI24mOqyUOonyA3f5XSaj59vyt8bjZvUemKUpWk1QRpBWR+FyFMfmX9CyT3v0GHGiqpEOsNlrP7PODPyGoj5uY1GkaHptNk09umZbUx28/gzh6hhWCeL6lJk7hIMaVBz/BY+mtY47uYloudz6nsMW7XIa8/Q2iMyI0p/aN3MJJTfGGyLTXB6E063RfRaoVQOaq2Daqg0hKRVxizU7zBmKkZcG9xFw/Ymz0gwEPnM/C7rKIj5qrAmT3AXjym6b3AtX6PR8OcRvU+VTbn6o3r2InHB2rEKrnIaHYaDqHRoFKAfHKfdLoUl0LiTx/98fqvlRzB6H0ATFWQt57/gbf0vTU00Mrn+OLJ91Q6QQqJLRyksgkNhyRPEB6YUnJj4PL+V/Z46/B9As9jZ32Pa0aFPX8LNa0jOl1Ep02qMs7cGg2VYBkGDjZUJSCJWlc4tD1Kw2JfrpHO7lCuNGJ+H52adLwm0/iUQRlAMkYG6wR2BwuburAIj+5h2D756A6G3ySu71G1LPTW71CTCmf6LnayIjx6C7o3ODz8NpotGldu0hQl1vvfplossfQYMT5GVccYtgf165xmx3wwu0OkVnS9HqV0aJbRR47aR54x8tVHaskTgtouNTskLhP6/oBSFzxc3SMuEq6rHGsxvjg3fU0ebP0MT/4lv4x8psRmf/fv/l0c53LS8DOL1liHf8SjvVfpmrVPzFr+rKGCdbrDN6m1Ps+d+buXYrNfOjRaaIS+WMh/b6KtabXJ/IxKl/TdNZRwUWufx0jOUQsHUUakQQ/td1kqRZmfoxijVcZKCOrCREmo3DqyKimNgkkyQaO5v7iHISX7wTX6zjqOSmhqk9RrI67+Fow+IOjdIqvvs1lKkmLO0Ha4FjZpTQ9pFDlZOiJ3A1xDQBmjzl7nxdY6kdUijy3obpCaxzzSHdae/12KQiJaL39oix0dUhYRptIYZcy4jFhVKUX0mI3GhRDs0eo+hSrZre0RyI8XfQUae/zmRSPE9ukNXmRhLBASms5F7IUKQgjCX9yp/CvEMD3jcfqASTSj0Dkve1ewTl9HK4UevPC0SfM9PFPyzHqdOycLNv2UgVFimh0yYXAiBVmZU6kKKQWOFrSdJlqDkYxA2rD2PFoIdJKS6pgofkzuN9lo7iAXD0FBGUVIJAyuQP86WeM6nqpQ07vEySGF2yOya9SiGZbS0LmJ6I4orQSqkkGjhd3awzU0TcvEs5pMK0WmU8b5lA1bsNQr2l4DoRVpYwfjc/8AmY2Z9zZ5cPxtjldHuPEh19KChtnEzQWT3st8Nzqh19ljZ/Ac5tlbBC0ThUX0pFBSqopNf4d1dwtvdYghKsTpmzQM+Nzmq5w4Na7Vbzz9+9DSeLoM/5HihZ9SUFm1rmPAReyb/+fHUV3y02OWS5S0UNLFrFagKjIr4GD1kLiI2Ay2aFo/2Hw0MNn0LhyStFAorZ8WGDMVUSVDlufvUPht7MBn6K2T6oTtfEVncYqHpKrvoIIBpXHxPeibPpgB9f4L6DTGrPfQB3+MLaEvFcX251kZ51Tp4iJGyLSo0OTpnDiF1sZfx5QuiawwQwert0eaTzHSCVFjByksdK9PMrDRps1caRLb4k424jw7ZHNR8uXer+IIHyM5RaRnCMNEOj4q3CX3t0lUhEbjy5A9/+ov7kRd8hOzckOkLfG0gW5cTKhJlZPlK4Tlc1auSMJtyqKg4Zq0rYtCWuZ2SDrX0EBs+lTphHE2xe3dxMxT1t0Oy/O32HVaDOsBUc1HnI9Z6QHOIkP1n6PKI8LZCd0qImo9w6y5R6e5T3r4NoPuHkaeUZQLUrPB3K5Taz9DIz6hGr7DoiowLAMtPUxpsMKgCgcoXdKIjyGdUOqIeD5FtPbJhcVqdQLZAt/3cdIZfGRpUTZvYNp1tGFTOD/7aNdLLvkeWqgnxVCBJ0N269dpVDOSRXzRFJYfb0QWQpGUE0zLwPOfQTR38RW0a5vY5oCqWDCWF6JzVVU4lqAfrBOEu/iGT5y9xmr6AfX2NWrJOVUVIwUYlo8pLVoLiIwGcd3C2nKZLg7wlGAWn1PYG7TdGsK0yU9fp999ESvcZ6WmhK7N6uS7mChUsSQtViz9NkH7Gay1z1O5faxshFEtYXGEHLyAYRhEpktVLjDNDgUZucooVEHdbGJ+X3zthcPoGghxOQn+51BFBzycvUccp/SCFkbzBezoHIrkwvGsDHC6LyC9Jhg+RriDEjbYAeZpjhy9hRXNmTc9wqaBuDdGBg2yxfukqweklsmscw3XC6nZXQ5WR3jGDNuyOF4d4RgOJgUtXWILqPyAKDtlV2pskRLXuujBVzC1CfkYrAB/eYy2HPJigSEd3PoWudvEab/IoH4Vp0zRHKG3vgrL+6hkgkqniNY1KD4segsBRbCDV8zoGCnzZEpQlMhoRNS+Rj5VGOEulWmRxAkAeZlRs+vYnsNWsI0pJc986QWO8oI0qrjacLBUhf5zBpsU1Q9EU1/y6VE4XZzBswhVkvm7H/ud1AWySjiND1nlF84TJ/Eh9bDJVrDD1BxjGw6B/MFzbiUnyOgMFfQpvA1oXkWo96iEZmIbHKVnfN5qYBcZIImmt3no1mhO3qWa3KGz+5ssAau+w3o2R/dfZGqGWMJ+2oRXKBKd4VQ5ygzJaz0ezccoQ3BgbHNj/7cQwqN4/B3M6ZhOsEaCx8P8BD27TVBElNIkFZqPVrqFKqiSMef5CSIvaXafxd/+NUzLh+F/BH8Lq6jY7V4ndyK6Owbvn8RYrkW/dg2znJOFIcvsCMfuYgmHwOtReh2qbEEQboHZxTMF0uqCNkBrdOMaw+SESTrBlAY3Gjd/JoKzTCeUqiQwQn7YMOMlH6IxqAavghWjazbVTznIvSqWaDRaa3KVgbgQ3y7zJa70qbRiVkxYZhF1t4FTlYSNLeamhSsrmp2rBEYLkU04qc4hSGm2Q2QuEY0O5cv/HZHfoVhMuBbGVNEKbdRJph9QuAFidEotb+JuvMhEmoyTMQNKypNvkfVuYV//79H5Es/tYKcJYngboRM4fwOvsY/jNImdJv0yo+F1WXrgG5r7LQvLeQlXQi+8SSEjHi0fseav0bX7GMKg5/XouX3iKuZx8oCe3aXe2EJE59DYQYmP/sVpFApbOGx5e2gUcRVRSRNHXA6q/FWjomSYnlHpkoE/wJIWtmFTaUWuCjSKaTYDR/Bw+RADyX79KkorMpVeuOE5XdJkgq0q3NZztJf3waljGjbtnseaU8dJY9xZDrZL6rVRnWdZGDbNKsMRAvnd/yciGaFv/X10CaXfxOxJOHsDFc9IZ+dYG6+iWxskTovz4zfY9ZowfBev/yJVMKAy6hAfY3auYgyeI65vk+qCaRpT6ookHnK1cZ2208HAoG13AUHT7NCqd0irhA9mdyh1Rcdts+3/6MjeS36+fP+ApyVsrhoW4vjPsFWJ7a1RFUtK00NiXNTo4Uk8Xs4HyzsorQnCHqHqEXsdvFnC3tSGMkFLRSUzMrdiFS2xVcbd2V1ebPtMUsWav46ByaKxT9K9ReC2MRWYjQ1a0RCvWLEoI2bNK3SSEVY6J1qdMhddAl+Rdj1qsUGzfxN7dYrMppReneb0MZUuOM/m9K/9fZxsQqzmCMOn0dxClzEqWIPVGXFtgNKKSggSlRNIj8rrUg5eIK53yI//FFNrvMYWyvBor+0ithWTO0ds7HUIbUF180UMMQRKLp7eJZFacm4bNDyXmtWkDC9FM599Pnm96AiPHX8fw02w4im6zKiaV0FVNDR0nBqrKsexbB7Hj9guU7Llt7GtKb3ntomUidNskFQKzmqYbogXnWA0r5ChmErJqr4Ldo2tZI6kpHj8dVLHY1jvc5xMKFop7c4Wnn4ZHTSILQ9fGPSu/AYqOmWpCszRHcza8yhRkccHTEZvIIsVcvA848HzLKqcvfYrVGZIALSMBsLqY1ojlkWMEIIqzRgbI8rpisLMWAtcjFYTuTxFWYLCsBEC5tmcrtdFpRVdv4vUBl2nj2f4VKqibXef9rwrv4/hHSPKFNXYw5QmV2s3qFSFIUxW1ZxlvgJgmY6oCy4G9Z+4n11yyV+Ez5TY7F/8i3/Bu+++ywcffIBSFwpMrTV5nnP79m3++T//55/yFv5yIxcPMaJjHtlfoftjxu992qhgA/vwv7DlrHNnfvvT3pxLfoGUuuBRdJ+kTNkKt8hUxiKb0/P6NM0O6+7HF56l1aC0GjgImD9CX/9viZMJS6dBNPw2zugD/HjIlbXPMdn5VWQ8JWlex7XrGAh2VczR8Z/Q81vc1ZpVEPOct448fRMjPaeoYpbFCr3+EofhFkpV3ArqiGiFdn1a88e0T76F4XWxmgNKw2TV3Cd48F8oK4V/8ja/dvV/oExPcVea0rvO3J1ytso5Vi67pkGuFszyKZZeIvMxvpnS3vgSyeIuSppEyZgymBNpRVRcOD2N0iGB/31iM12i4wmg0UWEp+CZxq1LP5qfAbnOmBcz7kzfQymBFtCPx2yUGSYWcnUK7g8KlDxT8tyaj3/6HSgz5iphtf4iUbmEUtGQJldXZ2TLA/LaLuUgxC9nGO//G4Sq0M/9j9DaZbq8x8xpEq+OabptjNYOJ6sHNIM2HVWgBq+QtV4AIbFPv4FMl7Qdk5NqTtm9heko0uKQcx3RkBFBGSOGD/Hb12mcPmSt4TAVgtBa0l1/mf80uo9n+JzpjK31VxjNj7A2XuFhdMy1+nX8+lWcmiKvMvIqY6QD6sWMZbFif+0VRukIKQRnRYLn9Smb61jZgkbrFoHZYq+uyauctt3BECaV38OcvosQGifcZU+22Gh9HrhoFggtKbx17IEGlVH6H34PSJVipGO0XaM06z+1oLK0mpT9L/z0F8klPxZ2dADDd5FSIrs3UMM7oBR0d5gXF03Lk/iYVrOL/hHdcKE/3o60hIfj1pGmhSkE0wrGOuUsOWOwHBMJE9ftYlQJ6iOf23UGLJ0lI8un21ujPnmAjM9YFRHL8+9SK+YM2jfA8jA3Po90myhvnXniotIDjMLlvmNxOnyE+/KrXOk8T2ybnE1uE6FRWtFq7eJZNuXyiNNH/wd9r4MdNBmXCctJxE64x6a7jVeliHyGjM6p7BpYCxb+ivuz+xhCsBesE9p/vhBSC/VUrH3Jzx+BokqPOS2mHBVLgmCdltNg3b4QkkWGycgLkVGMN3iJhXQwhUHwJCI+J+VseRdndQjSYNG+Qmp7rGot3PoafpJQP32DVlkQVSOu2oeUzX3K7ZcxVqfosM1MuvSTGXm1xJg8Zt1vMBEW0+SQ9e3PI6THiRtw9vjf0V9/ler4m8gyInUaqKrARHHk1HDqO8xngtJvMzz6Jj3p4iwPME6+yTwdEw9e4mx+m46/TWrXCb0GCQqr/vGYTCXsHxqdecklPyuW1ZSD5QG24bBXu3IRbSt9rO0vE58+Rrnd72tawjg75vT0z4iLBdca19lNZpTxEJ2umPaeoQr76HTMMluysf2r9M0m+Gv0yhXa8PjArXPsBmzlc66P38GxG+jOdfLlCWXY4/z0EN8s2AgV0fAhSgbUsh3qgxeBiMr2WSQT/LCL6fhYJMwXjzlZnbLVeQZHGJRhn2HnBufJDFrP4IX7ONPbiNlDjMUD8FoU49s86uzyzvhttoIBsTNkHp9zXMzpOBv4jotv1PDNgLbZfTpsphE/0mH0kgtWpk2hSgpdMSanm08QqqBcvEeFoLIEQXMfaXoot0PZuELx5DvfOHqbOj6HnYC5imkWBdsvfo3m/BgmjxCNHvfTJXgNjoVivb9GaNa4u7yDZ3oUumCRDnlpdYSVxWyHGyw6t3BGp+iqwnv0LkXnBnPD5bz7DFJYjJb3uVHbZKdoYVUJ2cv/D/J4gR2uo8Jd/Nk9UAWie4OiSFnojNxp4VinuGEXHW4gdY4xeQvSOVbQRa/OsJbn9I6/japvM+nc4PUyIwvWSAyPdVVQs0OiIqbv91l7EpVYURH5KVMjIRMrrIaHDLZRP+J5VKM5jB8yzxf0/B4D+4fHLl7yi8NePUIP30VLibneoLAvBkGkyjDPXoN0xa5v84GEZbHEkAKlK2zhMnA3P/EzpUoR52+jVYlYnWNvWDC7Cwgm9T5vDl8jLiL2Os9SZuegNVWwj1kuOM0m1LrPoFTJWrCJM3tE0X+JZHQfs3GF9xf3CSyfa7VniFbvY4y+y1BUBO0XmJgh8vgIe7hAra9zuKix41S4/g5qWWHU1jk3SmbDN2mcv0nhdXAzE78qqAyQukQjUdJmVWuRLd5BLx5TZHMa4S65ljRu/PfoLKVqX2duCx5YQ4QQ7Ny8QqVTHleawfKM04NvUBoGeuur7NRfwpRNulf+LkaxRNkt9IXVM8pwyVvPPT12q+JC1Feqikxl2MZfTGwWVUvuLe6itGKrtkXXuhwO+HGozBA665Sj5U99P204TR7Hj1BaERhXuFKvE5cRUq5xsjpFCkHDapFaGZPaPhu3fg+dF3jtW2wHA2yjhJM7HC7e5n50TF6/zpWbL7D7MGJZX2OY38XFxZJjnMkRgV5h7v42UwmuSrCcGmU44KTSHDs1Nk2bxslrzBWsVkP8dkSQp1jFGOm1SVyHKkswwgFh/1nyeIgrFKKMqS1O6IfrzDs3mUmFUW8jENgNj+H8HICT1TGDQHAyfMjd6fDieaeYssojQifkSngFO+jQtgdPg6AUFY+jhyyLFevBBh2rxyg/52h1hBSSq/VrBD+kv2EWM4TKKO0uWlwKmP+yMM0nnManT3/+nsAqUSveKb7LaXzGq86ryFxSqYqKimkxYhiN0Wga7pS8LCmCPq5hsRXu8mvhLomKuD26TZGOKBwPaVXEO1+kE7YpR++wGt9G17ehyjGG70LvOuq0RCQTVu4VtDZxHt3DNCVi6xq510QIxdH5d6l3nwcvZKZrNNc+h1G/TiUk5vm/oVOuSA8ekze2uZudo90uy2rOIl2y29jlu+PXEPGIDQHL+j7txoXJgtYX9efySbLLqlgihPiRtbFLftEImvESo/cyjO+C5XJmCA6m7+CaLvvh1adDP0KVNMuIQloM7RqxGRAVK64Ede7VIxSa62YPYxnT7q1zo2EwDvv0HIvj6IRu0OG742/T9TusypxubZNxdAT1DSb5lOfTERQFPPojvKu/wwQTQ5co00T7TWb1Af7Bv8ea3MGxPJzOTQ6icyy7TiKOydMJaE3n8f9BdPQGhlsnC9fInDZ2Y5uqUOhgQN1qMDZGgKLoXGWazglaz2FqA3d6H9Nt4b/0v2LIOsquUzh9arqgJm9h5QtobFM2N9jSHfx8jGu4BEaN9+bvkFYpp06Tq/WrBNK77GB9Bin8LayeQqiC4s+p8xmze1RlhTRDtBVij15Hr4ZcCzqM2vvcWxxgShNvehtVLcnKOWVpkodtUkvwnlqwWQ9pjT5AmDaJyhh19hmnI0pdste4QZUu4MH/jfS62KWH5depGzZogWWYZI0t1OqYjt2C3jWi1SFulWJGJ+hwi/PiMcN0xHj2ATu2y5qAzA65m6do26MnracG+lVtCzNboNwvYvoNtHlMfu8QooTlfIlu7LBx/SZ6+MeQHKBFSWRoxot32LYclGrSaw7YDDexhYuJ/dTxdloMGaUjmk6LrjVArX0FAFlG2KffQFcVqvcipVXHMTxc0yEtM2TrBiJZoYVJGXzyM9cll/wkfKbEZv/qX/0r/uW//Jd0Oh3G4zGDwYDRaERVVfz2b//2p715v/RYx1+nRHCkc66afzli8qrgosC4h82/jd4nLuML95FL/sqzqpZPldqH0QFoSalK7OoRvfwuUpiU7Wc/NkVopUOUFaC2fh0tBGL4LUKtWC4PkbNHlJZHPxmhaxvMBq8yLEt2q5h2OiU4fRfT8Hi8OGXN6+NKg/eG3yQ//zYvWzZq9B6xXUO195mpjIEQLBaHuFqxPjsCNFKaTKMpy/WXOew9Q6gk/domxeyYrtOglizIH7wGWjHYfZHs4bewLAtHZ8jzgilXiSQUp99hE0nZ2if1d/Esl+XRH9ESNvXx++jeracPmaH1g2IaJSyq5hbj09covDquqKhdLtN/JhQqRyjJlcY1hqshZVkydy1aekVNOujgh8cROaZECsjJGCanZNkOluWyXu+ztjyjOvkORRUjhCQK16nFU3BqEJ1QDd9itdMmC3skmHTyCeX4PQ7SU3RzF6fImAmfcDVC1mMqIwRpo4RkmUzA7zDNVoROnfvxAywrpTH7LklyjlvfxXRsrPHrmJGDu/cbFNqGsqTnrVErVvSGb+KZNU42v8DcaiCUotAXlvYNp8GXBl/mtvM2h8vH9Pov4OUrqnJFVk45jEfsN64SVxFnSoNVY12XDJ5M7H10JVMZAfnm1zCsEMocVduh0hWP44dUxYqe16Vmb5L7F4togUagAHERZRJPEIaJsflVKiP4eV4Kl/wFEdEZWiuoFDI6RqmLIpqVLLAdj7wqqdv1n7iY5qgCUwSY0kIohVEuyTLFspgTeQE6nmINX8es7RLOD/B6z1IGO4R2m57XI0pGlJP3iWcPqIRBHjRJokP8yV1yBY60OVY5cxGQpznZyKQbvkAxNZkXI7TSDFwID/49ynHIa3uUaOIiwZYh0rKo6xKJxKsK+tqg6/fou33iPGFlLqiVFbL3IpV4F10kEI9RQZvNdIS/OoLxbZz+l8jq1z7xGGitOc+PGSajp3b7gp9cdCZVipEvqew6Sl46F/8ohFZ44z9jNHmXolhQ1DfJw21WZfx0Qi3TGXdMwZmlaRZzfrXzCq4M+F75Yl5MmE4/oKpKmnaAqwvuVikIiZ/NaU+OqLIYt6poWyZqfog8/4CkscaifZ3Dzk2uOG3Ew/9A9u5/wrryKjJ0cedHOIsIZ/gNyhf/JgfzA+puiHP+NlY2pNASrSrKra+SS0Fsh3jnt3GqFXFtk/PeczS8NaZnb+AJkykwLWKybEq9tk0RHzOVEj14Ec++jEG75BeLEHCeDC8EQapkWcw/jJv3uxR15xPduxJdMg+bZONTsAzU2Xcx8pIoXDJ2XMaGx35jn3V/AwubSgiKk//EcvwettvB711lmoy5IVdkQlL3upS6xPXbMHmPq+0myfQcadcRixPc1lXUasTu9kscTt7mjIRa0GdS26Tl9mB0h3qxIPc6HAQ9nP4rzIslAkGt0WM72MXNx4jVCRqFzpbQuELWCZkFPr1oSHD8dTzpkoVrRMtHNNc6HK5GrLkbjJMxftPDE5euxj8JKtii3PwSw/kZSmvy+bsMhKByW8jVOdPVObL1PFnvVYSQmHz8Xlk7nnPt1g4PrRnvf/AtWL9BfRpj7lzHX77PM4MXectu4JMT5THbYZ8gekSUTTk0XF6pbWG8828YlxGtxhWa/VdpOBtU1QrLqrMQgloZMyljIsMkK2PO8yXtfIZR5oxHD1j0X6QbbrEWn8P0IXAhNiw6LzCLH2Gev4WUFg4lxtnrCHLOZncpiyXr0+AinqSIkPU+UFGPlrzUvcb76fxiH806Gzgou4WyeoCgJOfu4n2iIqIgZ73RYx7NyP0UR/zw2KdUxYzTCQDJ6gSrPEBKm6J962Nxg5f8YhHJRQMfVSGyOTy51xvlCtIL4VMnV7zaeYFlmROnOStnSd1ofvgZaC7khN9bj0qElBcpMYZERKfoeEZFSabHROUS1/A4KGPE2ouYlSaxJOPR23SCPm3Tp1W/yuniiIbpQrrAkhZxkYMNaZlhlnP8e/876vhb+GEP8pzQatFVc8p5zl6lCHQdJ1lSujtUg2uUzVcv9vXsbZrpinB5RnjjfyI161jpGfL8bbRpUw1eJantsXTfIk5nNIVkrXuT+1pzhMHe2ia2EVDObxOWCTPpUOTHxNGIyq3zePg6Z8ljTGHC8hHtYI+a0URLj8q2sWbvQbZAt65SfF9E8oa/yXF8RGiFT5zI/mIkVYJ6EtezypeXYrNfAEIrrOgRXj5iYNSIhGCSjtkLrlEzGgA0mm2kEJjY7IUhVbiH0haxvKjrRdkpj1fndKOHCCHpzB+TpjFl64vkc5O4fZ+jx39C3atxdfcVnOkpVa1GVS1wep9D3fnf4OwtzHhM49b/xBvRKWt2gLn1FezZIR1dko9uM5+fIru3qHWvsRDXMQ7+CL3+KmJ1jjZMdHSOnUwhWEPU9mgGG1jC4Cib03JbBEYNS1oUqqBJiTx7g9jNMXKNCtdZFAvyqqRVQD78DtrusOg4T6OV42p14WIFnMYndJpdoid1YqUVqUo+UWxm5WPSw//KKDnB7jxLOPgVrEsXtL8UmB8RBhriw2KhEAKloeN2+WByjy+vfwWZSiQCU9gX391AUiZP+wexVkhMOuaAVTVn4G0gUFiqQqQRd90Gp5ZL1wkwpw/oOHWMw9cQxRIRTxH7v02y8RVOjg5piCWueQaOJK51Gdd6iOHrOIZLTyVIv4vhdjjMYrpS4LjrmG4DuVxRzR9T2R6YFlMh8M2AK401kirCEpri7NsMtUbNj2gFVxFmE4DAqNF2W6yKFRvB1qXQ7DOIDtYo0zli/fPo/iscRw+pdEVURMTVivqT2Hhvfp+12TGJztjc+Q0OqiVaK06Xp2Q6RkYp436dbqlRJyO6vsK37hA8+98wpGKezzhMFiRFxFXTR/h9TMenGN5m3w4oFVhS4EQnVMtHuP3nmQ0rHMNgdv/fs59FVKpCj97DyJYYGuytr3E7HVL6XbbcJq7bZnX2Bp5UmIsDlBMwMWx64cuU4TZKujjAjcazRMv3ODv7gKyI6fh9dtMMmSckxYIijJHd57C+F4UsLMTaFyl1/nQAzBIOgycDKkKAZZik1UUtU16Kgz+zaGGQh3++w6IARHSOrgpUVWDkM3R0Efeo4wl284lxgIbMb7GcPaAyLdrNq3SCGmVeElUZq/oOzmrEVBXI6JhTS2G7dbIkZTV5l3B5RFjrU2pFu3WdlxfHJLrk1PL5z7O3aRg+X2tewV4dEy1PmSyOaA3fQSRj0rWcdNJlJAUzYRDWN+mmK7AC2k6IshpM0gmt8GKQrDJC1NoXLzZbw+bQoTc+Z9KwOfNyfFFHLDP0w+/AjZcpFo+QR9/CsQI8q82rg+cpgn30961FSnIOV0dUuiIuEuqtBkFZYK0eI/MZZTwHBHJ5AO3nsbC5XrtJQY4jXDL/csD8kp8dnymx2R/+4R/yz/7ZP+Pv/b2/x2/+5m/yr//1v6bRaPD7v//77OxcTrV/2tjHX+eo+wwFFX2z8Wlvzo+F9tpow2U/XaHRfLC4jNL8ZcEzPExhUOqKTdOjnN3HMh38bIEsNFp6GE4N1biI17OSE8TpG4DG7Fyjql+n5l2jWh7R7r+MTJbUoxPS8/fReU5LSHyjQ23TQczuIqqUTjbD82rMkylCGLwhJK2gQyKg2dhjLTql0IKHSlNZmg4KY3wXUS5Ra6+gnCaF63KqHJo6wNAGk95XaPgjovo2nu1irF+40RheRbe3R1GOsdMES5o46RjsgHk6ZWnV6cdTDEraMqRn9EAVkEbUcbjZfJZKV/jykwU1E7/Pae95CsBNh9Tt7mVUzs8A3wjpeX08adNxekziCSsZILZfopLujxQ4KWGi+i/B6iFl2GAhFUezu6RBRkfaeKZFdvwGssqxN34F1b4Jp99Eocksj/zx11HA/t5vEqQ2yWqBU+Ys4gWz1TlNo4eolhjhiKoVUnSeY5k8ZLxIMQ0bASQqRSiBHdRwEhdf+TitdWRVwPwButZHFjESD5Mm665BJ3oDdzGkqI7YceocDvawpUP4kTiUgbWF1w7ouevUolOC5Zgkiem7dQpvDUc4OB8RhgYI7Nl7CGmS1/bQHykilUZItf6rCF2hhElSLSEZ4p69RQy0r/4tCmcdqVKs4XehiKFzE54UHalKZJVRGQFGFSPzOZXdRBk/vLl1yS8eVdtEJDOEYVHW9xHF+1AVGPUrXHMaFCrH/ykaKLKMLyb6/HW0tHGFy47VQdp1TlXCduMK0dltjGJBPZ6j3DZyNcbuPYdTzJHjOxjxGeXiIbOghzTbTAwbx23i+wPyMiVTgigf09x4Fieo0ZuCaa3Y7V5j5qR0Tl9DGgqZT9jov0Du1gg2vkamTVpOGx0dEZQFolrS2/sbBH6PeRajtcYzQkRzG/ng3yKrmMK7im5dozd/QDZ5F0bvYfdfhdkjZH0f9QkxU5UoOIvPUVoxSkb03P6PbO5+4nHUBebpa5CtMN0GxdoXP/Z3esnHsZf34OCPMaMjmp1niKSJZYdseFtP771KaSxpYQgDzUUjtGa3nn6GL2uEnRtk2QrLqbOQJoaoaLtr7La3YZmSp0vCdIYUEuH4sLpLZFTE8SnR7m+SO22Gi2O628/C8jHa7SMXRzg6wSwjTEOyFXQxkxFKOnTSnKqxi9G5jiskmR3w7OoUvThiUOUU7QzVuEalTRprn6cqU8LagCTosyUdmvf+HSo6ZeE00M4DKm//aaTtJZf8ItAaanaNZb5ECon7fff6TCUsigWBGRA8iRpTwmC9iIntBvO93yAxG2RZiVdNwauRmAFoRalKnCefJ3VOefYdzNkBOHVaG5/j+vqX8CYf4Hia6tEfIfo3sUa30fEcq34Nq7mGpTRerQu+gywK9HSMqzWPsxXm4EXW+1/EPPkOQsfUtcbu3CByOyzzHM8I2Ay3CLRF4/7/CdOHiM4VSrMOG59DuR1wAkbxI5rLx6iqxFEFgVXjevMart2k5jZJsgwp5GXh/qcgNBp0By8yLt4gLyqWhsm6k2HFBiUV3SpCkfNg9i4pgpvBGmGeodw2WBbW2oBe5XPgR4TdTSQ2otXDGx2gt7+E9HtshT3y5JyszHFWZ9iTB0yWh1xbfwWlTKTdwq8qtAxIiopG/1XM+Ayjton36L8wkYrW8hFr4Ta16R06QpJmU7pml5aKaHg9XKsLxfGHOyZNtAZ38CWMKsaZ3MN+//+EnV9jaliYVU5axKyCNSxZxwpbqIPHaKeJ1Ip6KbjZvHDNDpIzOHsHQ4Duv0jhb5BWycW0tTDIygQpJKETYmGjUZS6xBTmDwjhbeHgmg5OEbE9f4CZ51ROD9Ouk/8Qgf0lP39UbQuZTsGwKL0PB6sqq47lt9HpHOm3qZcli1KBEFgfie+9eGZ7HbGaov09CtEEQFs7CD1D282L+BcEUbUioYVruDScJl23R1xZzKoxWTohTqeE/iZWYw+yBeLsW5SNXWR7gOO0yDs3SFaP6ft9ZLHAMx3U/DF2NsOwasjBr2KXJZ29l7CGCbY1hMkBLEAOXkBpg7bVo+X3MOJzvPruRZNUl8jFAbrKL1xv4iHdoE+reR1dldj16wytgFkyA0omZcL24ghv8gGrdMjm+is0zh+SLY8xmxvMww3auqR0aujaNkmZUHsizjOzEcwOLo5d9S5iq/+xOk7T6tBs/OzE/Q2rwdSaUKicntf/899wyV8YMzmB4XtotcIzJcv6FYT4we/D7yGRSGwQIKoca/xd1PhtvPY1osY+a/ERor7LTAl2kgrZ7WBYJWGrj5IGRuc6qpqh0jEsDgnqO0jTo2pdZWn5jOcHfD5cw3vv/yLK5jTXXyF3Qsx4iFSaAlB2jfz4G2jAH93Gqu/C/BRR6yLCTYrlMdT6OJN7uEWB39khNQNMbXOjcZNMJTTiIaIa0rPqnBcLkB7Pd15gHE/pj98mjYaY8hivvgtPxGaO9J6K1WpWDbSg51/Eb1rSpv5ElPP9iCJikU0oVIWOz6Ba0DK7P6czesnPkobVYq8Gpa5o2e2n/28KC1vajJMxLadFw2jRaLaeiP0tVKBIiphNp4VY3GOpckTzBkkVcZIf0lIuL+gWMjlgOr9H3rvFwWpMzR9gTz4gaO5h1raxa4eIB+9C9zl0MCCe3kVEx9QaA6wA0vH7RKFLkA/JihVXTRtx8h3sqkIpCAavYi4nGJ0vQC7RONhuF0PUcKweNeHRDzZYpCs6bo+wTNB2DUO65NKlUPlTJx2JwY5/BbgQJFSUGJ+tVvAvPXm4i+l1Lur90qXptjmLznAMB+9JDVwIIJ3hGyE+IaqqSPIMpS7Ex3RbmF6K1+pj6hLbnCNGbxAufazpfUSVEqZTrMY2m8WSnYM/BbeFDDuMhu9gVBn16/8txfQBItiiXJwT+JvotS9T3vl/0bN8nOU5xsbnUCevYZYZVZ5RoySSmg2nyeL4m+TGGZ36FbLRexS9ZxmrEidekUgH+ZGhD6OM4fSbmNN7hP0XkVUFTv0iGlpDIiRuFWOZH97HtJDoT4j9/t5g5nawx8Ke4Zou3g/pc33/ey757KIB3dpHTe6wVAXRaswaNsb8DFHr4800+8EaiaU51TnuztdQ0sCxQmpugDag6/VQVYHVfx5j/ohzqRnrkuXy8YX7XRpRzB8Rlzlc/WuUy2Pc2TGmqJiaLk23ybNFQu3xN9CLM2qbX0D4NXLDwXY72NLFXZ6iq4S4dYNmPiewHQwMihKODGj77Y/v10euO9vIsdYDnNyhN1hHFBVqVSBe+fuQP0T2niUqUkxpERgpxsP/Au1zyrUvfGyISmJgGxZJWWFKEwuBffotOHoN4XqYVkDhbYH9YX/EEOblveCSnwufqatqOp3yta99DYBnn32W119/nd/93d/l93//9/lH/+gf8U/+yT/5lLfwlxvr+Os8WHseUPSsvxzOZiCpwk1684fUmw3enb19KTb7JcERHrv1XVblnNrZW7h5jB79Kc7aS4jlIWXjOpkhubd8H1OaXKkqjO/51xcRALNsxf0HtxGmyY3uX0OUr7M4ewd78T5uf48gm2Lqh2i9oOxcx9QZnhHililZWhKGPmd+m07rCu7D/0paNbHO3+LznQq8Hhg2yjRwzBbKaZNu/SZl2CXQBvu1be7OD5BGSGRUNLs3KZ0OMp9f2M12n8WbHxCWM3QypzJDus0bLIVkq/c5ZJnhS0n1+D9Rta5Bcw+Wh1DbpDKCi7n5H2FW5hguJYJKV4R27XIh/jNCINjwtul2bzEczkmCGCkMbOFR/RjvL+wOh96K4yhmmZxTs2u0qpxcK8LWDQLpsHB8onxO7LRZv/U/o8e30affpOHWcUwXFxtDriPjOxRmHS026YfbOI/eRblNCkxOskMsabLKV+yshqTFQ9zNLzBXGu+ZZ9kqFwTqKnZxDZRBmUeU4QZ5bZNZFeBHNbz6kituhu12UEYdTAPtbXAlvMYsn3KSHl5Y/FJDSkmdNtdDD1NbOElJqXOsKsWb3qPbsWkEVzEbJgJoLw5h9hgNmNJkGfQxMD6cfEI8FbbY0sHNlxRVSmCFyHgEzjpmMkTH04sDO38EvVswuYvwuxR286lYRucxphNSrn8Z9ZHGxyWfLoW3gdxugzBRwkRs9JFUKGFha7CNn85Jq7TbWPVtdBUh7BA3WMPyWyTLuzScBg/TCVvdG+xWOVW8QCkwi3Oqc02HgjRfIP0efjJjZQY89LoYz/xd7Poak2iBKFNQCf3eSwy//S7p8Xdxa9t0Hkxx3hdsbfdxdxxm5TnEI0zDoIqm9CuD3NtACIETrcAbYJQZYOC6V6iy95BFjJucYZ2+ho6GzAVInWEVE5zZfWxcEC5aSIqgh0Jix4dQRFThFpUREKkF02yKa1kkRU7bMPHTMdjtjzmB/nkIlUF+cS8lWyJVRmV8ph47PlsUETpYo1GlOEEXe/BVAruHUh/efGtGnZ7XZ5Yu6Ng9/I+Ik1MdM0zPMOtX6bdfYhYd0xu/RztfstZ6Fb+xw+m6wMuXlE6XyutgGRUYEm9+QOY1CQXMyWiFbcrlIV5rn2R0H4SF6O5RJRnZyVvY689Rz2MIB+jBOrL7DEunwerB/xddJmwFXSgrYhRRNML0t9ip7SGwMVov4FUxu2j8o29hKI2xOsMPBximg5WeY0j7acSW0Apr9QDKjKq+e+k4ecnPhZ49IGzWMIWJ/ZEidqEK7i/vkZYZXVERRnNMDIz6AI7+BDcfMqwy3ui/yPrWr2JUCSOVQDGmF+zRtNqY5QJRrFBODe23SJeP8YI2phFQeQ1OGpu4WUZdS2JD4nRv4ZQV8t63qEKTqnELQ5U4SiGVpioFja1f5brToAjXcZWAdEq2eIAqY/LVLtdlyLixj2f6OMLFTk/R00dQFTB+iHr5fyWzW2gNFTmDKqfdAWP6gI5Vo9G4yla4ReFvk+uUuTXDM/yfWHR8yQWhXWPN2+RcnFGQM3Y3MOMzwn6L2nLCdHibutDI9k2q4z/FxESUEZV7iwKJmCc8Zw04FTZOZSOsLXRzndKpIwtF2+4wKUo0YBsGm7KDFhH5MkFLSb39NynVjFjWaaUORa0DTgdr+S52PKRVpfjeAB1PeNaso4bvoLu3KPMV9e6L5O4mGknhb2ANAFVSBBuUFLgyJPR34fBthFVHZQvMxhXSrV10GbOwHZZZxhoSZ+vXMeb3kTpDee0PhRDZAiEUWgtEsQA28IzgabTmzeZz7LU3iRcVaMHj+BGzbEbTabDt7yM+8kBrCJMbtRvIw/+MpyVidoDR8ajMS1ezT5PC7SO3fv2iUfgRgaASFnn/C9jpKdX5O3RVRthcp2jcwJce9uIDyBZI26OKZzCfoB6fUFnX0WVF+fSTVpg3b2JsfB5RzVmlC644IT2/x653jbhakcxjatY2R6sxphPQKlOKe/+WttdkbpjEm1+i7WySZyM2ZUA2P+BBY4cbrWvIjc9B0KMyfIwiwq1vYR1NUaGDLswP90kYzHzNYvIWHbtOPdjEdJsUZ29i+QOU10FEY0pZkagZ9uM/w9cWC2/AyA2JhcCQEq0hsAOYPyIwQpzAxpQeaI81f0BaVozbV8nDLWzLw8CkYTefHg1tOBfCI63ADn/udRxLOFyvPfPkp0s3/J8HmUo4SY+xhMmat4n1JNLalwFdt4bhr9N02j/0/bFaMc3GBGZIv8owz9/Ey4bockW1+5sEhk2YpWxEEjU3KYSBZ15lbbPOyjY5WAjW+i9hLO5TrE7xDr+J1dgm1hkrs4HpdZBZgpyeUtcF1sm76K3PUzz6Oqx/AdvtYaYTDNNl7rXoh5tIfCzpYPvrnGx8ieHqEDefEUwfAZr4fM55O2e/vk/NaGIZNvgWIp1Rty32azepZIAtXNrWAj+ekCsHQ5r4RkjxZN8tYXOjeZO8yvCePEcEss6txgtPXvHJ12zp9fEbO2TLQ8rGHvVLd8y/NAgkTauD0hWj/JxKlXScPrZw+Fzvi8zyMU2r+7E1P8CaswkO2OM3YDEhEJqpfcw34hNCq85ymfPCPMU+f59B4BBHMTUtGE3vs9W5RZiswGqhr/4tVGOXcnWGoVNCq4bob2AWKUZ9gCkVkd8gqFKMcICxPEJUFXY6R3ttmqaFGZUXrjZOE9IhRvfXSN0m5WLCjfUtGt5VSrfARmAffZ2s8QxJMsTd+BKm9YNi4nk54WB5ETl3pX71ck3/KWBHB4h4iA4HaGGgDZfSuhgcLD8yJNu22wSWTyDqT535tAbduoEcvQNuA+WuMzBthvE5bbtPaEuQFS1lk0mN3XwWszxHBg381Sm7MiBJIzZaJm6WYVRAssCuddlIFhcuk+mSrP0si8UhtXSCkUwJsbAHn4fh++jGFeLeFxG2z2T4JomwMKuS3XAHNb9H0x2QzMY8MiPY/h3OF0OKcspA9GinFzoXpStGxTlyeZ8ymSHQ1IuIpuFSBlvUdv86o2xBYdd/rMHhREUcxYfY0r7os9h/vrOqmU+R43cRlvfE+fgygeGzgtAKMztHS4fSbpGH+8xth6Oj98jee52svsFWvoE6BX34Pq1nniFcGzA35ySlpG7VCJyAWM1ZRAl79T0aTgf8q5TdmIfzt+mUKRuGQ9Ouk6YprfUvsBq9A6tzjHSKlgYWFmFjn53FAQMhcaoC062j4hGidQNr/YtYlk+EJp0/YivYxrZ7mOEN1PlbTPMxVWv7Yv0imwBUlETLd7HPXicI1zCbLyKmt1GjO8hnn+M8OqRw67StNtVxC/HlLxHF7+MZEtfpYJ58B+UNIFthZHOU93Gx2ZXaNaJqhWf4mFpCvgBdofIUsfYquvEspXspmL/k589nquszGAx4/PgxGxsbXL16ldu3b/O7v/u7hGHIZDL5tDfvlxoRnWEsHvLw2m8QMCf4S3QzVuEG5uQOu5v/A7fnb3/am3PJL5Dj6JhSFYh0yiYSx6ghkRheDekYnKFY5hfRDZNgjX5tAFVOVb+Y/FkUC2o2aHHOaZRRU226G8/j2BqmMdoJka6F9DdJA5skvEU1uUMaj2i0b/BsbYO500DkMVV1oUZ3iozl4Tdxwz5mc58yOqMI1zGdENPfYi0Z0U3HmJ0+Mz3BOv5TGmaAYzWotjapNn6ViwgJgfDWAIFRzEGDKSW1s28hLR876BDf+3c4CqwqId7/Xajv/9jFRlf43GjepFDFxxral/zsEELiyZ/ceUmpkp2qxK7AEwp58Ed49T2U6aO7LzBNzjlSCSzvod0OTtCg4Tfh9E2a4TrljkehDaR/g278kO7wlMLcoWi8gusuSR/+v2l2dkmcNp30lKSq6BgO8sF/gto+bnuf5mSKqRVpNMTo3kIbIbFjkQVrPBrPudHu4kRvQ5JROV3ktd+iQHDutkjTQ85WZ2hgmk+p7ITjxZCG1WTNWacK9xHCwVEVg2yM7ymMZI7pTai735uW/tBdYVUteW86xhCSa43rP3BMLWEzaL+AzlMsLNSTiXpl15DSuIh08dpk7jpic/3p34hUMbpIL37IY4TKwbgUm32W+Og0jxUfIcbvg9ci77yA/iHCQKkLhCp+qHBKCcmwsYVsbdOqBHL8LlvzI6aOz+3ZQ3zbI6xvcTea0zZctqsSGadonWMqg7D3AmfLI/LdX6fWusEaFYtywcRxSbOC1cP/jItkvSjoOzbV/joN6WAbTfK5QT5PyXZ+jap6BNJhPj9kPdhmpFPKYkTLamM6LrLMUUGfQno4qwcY0/soqTDGbyMthyI6ovS6iGxOmr6JuTxFNjbQ1/8bdG2bKriClY7g7C0ARDpm2b3Fg+U9lAKN4lp9j9bZ28j8CGH76I2v/tiCS2UEmM1dWB5DfYtKXkaY/yiq+hUo0wuXxdZNRtk5D6NjBv4aaZVhSIOePeDZ2ovsh9eQ+qPiWs3j6CFZmVIvMxw5ZadcsTp/m6C2hhOdYhnPcJYtWTT2aCyP6EvNogKvvomHRtR3cA6/Sdk8Qc4fYeoSS/qE9RAtawitiMvHSK+BsXwMjW2M+lVWpmRl+6j0hDiZoHTBzO/iDJ5jmE9RTgOVL2H6JrbVoQh2cYwmAo3h99FVTmfrqyw6V1nlCWf3/jcG/gbW+hcp3DWs5BhG7wNgVilV99VP8zRd8lcUgcT/hPWYeuJOBmCuhuiyACOE42+g5wf40Rl7219kFOyg6le5d/xHLOaPiSyDht/HKiPk8begKqmCOlGwhRpIcq/Ne8sPeBAf0ixLnCJDNdbAruPkC0S8gJu/g4yXiMDArCT6/neg0cZwDKrWb2Hbm5RqRZU8QlkuWe86aXROER/gGwbdxg3E2etIrZBugNHaoFqcIbrPIKJjrHRCEe5jCpsr9WukwTrN3ivkso42vadrIVu4dKwekVoRVytW5RJDGrSsLvKniFf+ZaVldTlNj3h3fJvbVc6vmQFycUrdqeMYNkY6wZeSmmGjj1+nkmA0HYyrW5RRgXY0dcMlLC2qZU65+yLaKcmcgJNiiW1b9Jw+ttHG7ipsbbHUNvHRY6LgCu6iTgCYTYkCJApj+AbSC5GiiVlfhypDPPwjRBkhshVq/7epDIEzfQsjGYHpknY/RyVdxsU5x6tjXNPleuMK/s5XKcsc3Dpm9yUaQhKpJXfnH5CKiswJuVGVqLxLisFi+GfEvWepyoJ+NSFY3kP6a2T+RRyOgcmV8AYVJZawCO0aKUsynTHNpmitmaYz1rzsabNY6hxzeXAhspEOldnEXHsJ3btF7m9+eif/EuDCofuT0EKiqwJUicQgKDSZDDHTM/T4LgDC9RDGE2dFr40hNaYYog2XvGyQeQaxjPHtPWzRYceeUmlF02pdfKassxlskqUT9po36bltjMl9lBCI49eob36Rg9n7LKNvsGf5zCb3OE5O6PRf4Ovt6zx/9W8i5vfJwx2s3st4h29T6mMwJebal5CtHng2hemAOqUejxhmE9KgTUtIrMZVzPlDTAmGVZHpgnj4NtHsASqPiTrXiZ0mEzHnavMqFja2cNGtGwh1B9OpUTWuYJYVfurgdW9ww70QUnjShyffxUpXTIoRGs1g4xXMMqNwf1GRlpcis58lGkWhC0xhIZGcp6fM0hkAjuHR89awegVUKXa4Q++Ji2qlK6bFCKUVHad34VohNA+XD8irnBFjmkEXR2oG0rhw9RvdRo/vo+oD9NaLzM2EkR7iygVBfYvg9LuUZY7ovYJl2HhaU5YJi3SCqm0SCo2/OiGov4i7++tw9B2qxhars/cprDV86RGevk28fEjgNUnWvszCa7P+8D+TTe5Q9iq8eAsnPsM1PWp2QBWfo5u7KK2o9IcjmZXho/qfJw1Sbh/cphQlu7VdOuYAc/AV3NUh2DVy+6KhWuqCRTnDNmxC4/vTWX70Nauki7v5WzRVjEBeinP+EjIrpxyvLuqGlVb03D4HiwMqXVIzWz/8jU9cApMqYpnHDIoYI51Qt/cwXIkVVMjJazhOypZ7E0s4FItzqt4LyGRCJhyKMsfqP0s2vIOf3KFl+qiNL6PSJdb+r9G0A7zT1yAaYXp9dKdJNnuEEW5gOAEy3CMfVUTpAdLfRCcrxtEMX5ucRieoeoOiKumZAboqMLSNthsYXhchfvDanqZjKl1RVRWrcoljXV7Pv0jMcgnDd9GANfuA0vDQ0sXc+CLlR5zqo2rJvcVdtNbs1HboGCFGNqdyGhRuH7E9eBqF2rfX6TtryOyUMlswb0reZ0zoVZi2h+G9ii5WGM0B4uC/4kkXR4RUzT1IVyCgDNbQnatYZYqqMlQ+w2tsUGvuIMfvU1oei92/hrv5G6AFevoOOptQ2TVKr0W1fER9ehfZvomua8KqQequM1kt6Rh1kn4LXwVY+qKGOC3HF88PqsQ1TBq1HZxkDuOHmHmC332VjbBAYqBRnGVHKK3oOQO8fIFIhmivT+FcCCrP01MolsRIFlZI2+rx52HM7qLTOTqdY7pt8nD3Z326fykxyyUyPkFbIYW38SNfa1QxxuIhwrDJa/voJ+7p9vx99PQBQkis9c9ROF20cCjVxTpAIqlShelphFWC0BiY9IIuo3RIy24SVzHavPgbKT+yftCYXK8/wzA7p2E3aRs9DGcTY/g6ttviSGX4QR975xbSXaPurdNcHiKTKToaoqSF2P4qaR6zUAZ16eEozXpWol1N5XbIvS3yQUE1v4eOJyysOvWgjqwSyuKU+gf/BrU4IKvv44/uoPIMsbfPdPxN5mVBx3ExBr+ODvq8G52jmvsIAc/UbxDYHfT0IdgBheOT6QSJQVLFBGaIJRyaT5wAlYBq/fNYxQqhC0qvS+m00Zdr9Ut+AXymxGa/93u/xz/+x/+YP/iDP+C3fuu3+Af/4B/Q7/f5kz/5E27evPlpb94vNdbpnwLwyLLo6b8srmYXqGATefTH7DoD3pp9l3k++9jk3yV/dRFCUKiKtPssWjrI1h5ifIdqch81O6WWR1jNKxSqQpg+WffVj9npNu0as+gh5+khHV2n9PaoRkeUrTrORh+xOEfdfZf4ykucZpKJ5ZPYLs3OsxwYgunsHYpyykslLG2PZpVjN3aopfOLIv70Hlm2wPa6JKrkND3BGd8mLTIaRszAGxAJCyEllc54GN2hwGAr2MUVPlqDoEKoEmXYZPM7nI7fIVMJ280rlMWSQgtq0kDrn3xRYQsX27ic4PussW14zKcPqVcJNWmjKo1cnVN0nyNZ/zz3hq8xjM55SRrUHv0RmCazIgdp4RkW89VDpNFnsHqMmp8jayG2H5FVLYzpaxh6jJ1PsN06ttOiKU3KdMxSC1bLu3jFmPH5e9TDdfLNlygKk3p1ivK3OVhVOLZLqOZUj/4d0eoR1uaX4Ob/wiNZUqTnWPmcTCVY0mOUnTE5P0MVgshasapmLJOYptNkv3mNcrzi4fl3UWgGzR16XIjNysZVLMNCS4szLuJIKq2Iq/iTBXzOGsb2b6O0fhqHWVpNzM2vIFRO8eQB/6NizEoGmO0rsDhE13cuHXU+wwhATD5AlzkszzDDLQr3B2NcjGqFdfINdFlidG99YmFhXJxzuDwE4JbKCJM5QkBNabbsOnVpkucRWZURC4vh9F1qaIzoHLXxRebBGkemR6UUfVUxXj1kmgwJmgPqlcAUkrYhMBaneMFNwsU58tygqGKMzecpH0U8sOGP5zPqdo1f3f0qc6PBcTpDZgu8UBPmKaXlklUJkahoTt+jmrxBFo+wbB/LakNtE2Pj8yyEhbEcour7iNqAKp5RZQ8xkxW6frH/iophcsJpXGeYntGyu5jCIhAWssgB0EX6EwkuNYKs+SyidfOnuv/8slFadaq1L6M1rKo543SCQHB3+f6FIx0Cs2bSsfo4+B/rj5ymhxwsH+GonO7iFNPpEsSn+PVtxPnbYAXk0S3iIiY2A1bd5zBERfT4vzJ4/HWsdIrbfwmzdZVoeYwVn2GuTjB1RXrtb3P/6CH1UOCJHUR+hCU6xGVB6YW8Hw0hj2g5IbXWNiIdU1Zzpl6fsV8jsUK2o2PSZMYoX1Lb+hWCxotoBHn7BYz6HoXlcxQ9xp0fUqqCpIqoFRG4F9fR93ZVX0b4XfILxjEcdmu7jNMxbSvAHD9CCUhsFyyP9f7zJJu/QcfdwMZFWB4rU3AWneInUwJt0gG0NCCbc9rooW2XmVrRXR2yl47puV0oR5ytUmrGmHurM56P5gTaQ6oKkY7Rpg+NdarVFOmMYXiHrJ3zMF8yGL5JLxlyvjogaO2zPP0uXbOFNX+H8eoAFvfxhInbeQXjmS+iFicwfQhITNOn8NZxpIujXISUKCng+wZTjtPHjJIxmU6RSCxhI2rixyroX3KBEJDkK9YMh4NixVnnFr3mTUotcVdD1ndeJve3MaTL7Py72LaPOvsmsb3NbO1ZJskSNZzgOiHX3TVyWaNodThLT1ilMQCWkeHN3sRYPaYuTCQmpS+wMOCJx0tsFjycv0OLkquLx2TH38XQJaBwOs8hW9coFveR4ztov8OqyAiExlyNUXYbx3BIul8gjo6pqZRlqVnoCrn2FWQZow2XRMA4G6FkznF0CAi0gL3Os8ii5GR1H2EFvEVBXSpOD77BVn2fnh1SyArJ9xoKBiYfX3NYwqZhN5hlM+pOHVPYH/5u+Qg9vosGjPYeFZLCrv25DY9LPn1Kv48VnEOZoJr7AGhpP3XnqoyAqv85pH1M/mCInd1HzU8u3rz3Ku8vTmGR0A4Ntrw9GubHHZ6GxSnDeMTG6pBOkWHMDzGcEFHfprJ9zlXOVnTK+PRN5OBFWnlM1+uxXB5z5jcpvQ7Phl9kNnmAnY2Ii3OM9D2yfIk1WEO1e+QH3yBUEUF/i1OdYwo4t3yGbp1rJtirM1SVou/9/9BeG8+tMe2+hFHFyNY1pmaIY9h4IkA+iRMv7A5i46sfxqn3Pwf6Yujwk1zqJ8WIw9UhoKnCddb87R841oXOKXWOK/0fiKG95BfPKl8xLUb4Ru0jsZeao+Qx42RMzQ7ZC69euHo9wZIXbnqf9Bw7K8dProELoZVtOChVUZFT6BxbOoiyRC0esph8gMyX2H6HeXJCtnqEqu+SuBXG4ZvkVcGOXGc5fYfIclgW11nt/gZu95xy+gHH6ZRnpCQ+fZOW1cDMbDL2EXUN5QTbdVDNZ7Ea6xj3buMSExURdv8lfF2RIplKEzE/wPHbDEqQcoGfxeROlySacHXjCs1KoUz1MVfEVX4hPj6JjilUhq5D1xpA89bHjsdhcsAsnSEQXGtcJzBqP9H50Vrgih9eA1JUT4T3l8+6nzW01pRkVLrEECYCwaKYk1UZANNsQt1vfvh6NBUFhrYom9cxTQdDaKp8Sj+eUlM57egOUXgNRIZBifn4dXaev0lsD2hjocoCrADKijklanaf5vhd8sUhVvc5RLFAU6GkS13bGIshhS5YNjc5am0BkvrkPt7kPp01kxMheWAvmJdLrjWvsRktMU7exghf4DhqsqwKMrfNld5Njs+/wbEhmE3e5uWOQ+sja/RILVlWC07TI9a9DQLzJx94vuQvhpIWUj75rihWYIagFbKM4CNis7iKUFoBkBYLzOG7kK0+TNr4vnUx+qKBJQyDSTHBt0uy8VvcrTL6XpfG1b+Gnw/R7hpUGdp00W6DaPuLnBkG+egdek6DZjpHzR9yHp3ReO7vEyULrCplkc+ZJyN8u8n69H3Mg39PPL6L7lwnqDZJMTCoUMuHFJ1XOX38p5jFgrXaJkun4OGj13moFMatOlusI5EIBEttoQYv0kunlKdvI6sVumpTiQKpL4KfR/k5J9EpAI4u8c/vgipRi0cUG1/ENJv0shnT49cwTB8/+Ph6X+oCM19A8fFjpu0QohEIgTYvRZc/CwQgz9+AbIkQAnPTe+ra90kYsw9gcXwhvjQc8mAbqXKM9JzKMNBVhSgicLo0rBa79T2KpUkzNbG8AjF8HaoSs+8zUwHvjb9LVmacm+ds1baI8hW27RBaF/f8WTHm0eoRw+yUgbvGKo0Im3Vss062+eucei7no3fIvQ7nVsDNYBcrnxGlEXa2oPA7qNZ1tDdgMnuAXcwZi5R68yb+2udQ3Vvk3sVgk5lNscbvYRYJrtfASF+nXDymlo9I5gdU529Rs+towwNVIDxBUbao5wcUizHSe4QlQYqQXJVIIVFIosY+Q6lIUMzmt3GkS1QtsfGo2SFXwhtPK6caReStEax/EWZH6PEjLKNGHvzgc8GTN6DKCmnKJ5m9l1zy0/OZEpv9w3/4D1lbW8PzPF588UX+6T/9p/zhH/4hzWaTP/iDP/i0N++XGuvkT6n8AQfVkj37L1dhuQq3ALhSXEym3569xVf6X/s0N+mSXwRCsxvuM80n+KaPNblPkSRYwkBLCywX36hzw+sgsxU2DhUfF5uElUtgr+EKiEdnWEGFDgNmJ9+kJnZx43NsIyCrlmDWQGuWRUQ2KyHUPEqO6BGhxg+JV2f4rWdQhnkRa9PaJ42muO3riM41Tk2X3HBZ5lPadhNvcUSwmtNe/wKVrrhv27w1fRdXugy0InQ2KO0W9vwD9OQ+hmGiay1SlTJJRxj2DazBLUItsde+8hc+nGa5AH3REL/k00FohVHMkUj6zjpGPoYiQvSfR+mS01qfg+m7OJbDlcZV1o+/gYzOmBcrGld+k8TvEAd9poZPvjimV2vhOgvE8bfQYobovIIcz/CzE1TvCnrxGJkVJOvPc+7VcaIzNoTBXApSv41jeRRen9md/wvtt2lFFvudl5FxgWkuyVSC4bZI4ozZKuIkfZv48L+yFWzwws5vMvX6WLlkVJ4yTmeYhsFoPkQrjRSStErJwg1UNkYbLgul+N7dR0mHrH4dgFY1ZVEmWNKiZv7w6/OjLlgX08I5yvSR/JCioxBk9euIxo2n02OXfDbRAF4HimMwLZT1yUVhe3EfcfzaRUPdchC13R9weyyrkotyo6YyPWCO1oK1cAvr+NuEhsDHYum0yXTELJvzKJvQra1zX6UE+TnWRQuIsIpYHH8DKxnRsX+FXv0FvOt/m9Xj/0Dh1tHT2xjBTRbOhNH8HMtP8J7dJk0jHNOl0oqlDDBUwvriAywErlOHxRFRPKLUJaWEav6QYnmKnj9C7f81KjMAc4ss2Ge+sOmKAVnDx2x2IPmzix1NF1S9FkbvFjqfMRMFWZEx8NZp2i2aTgspG9C+hvhIBPNPfG4uhWY/Nk+dhKSDKQ0qpfBMD1VeXOPf7yJkFgtkMUNXC5pOG1NFhNYSR/hUVh1D5UjDpho/wDt7g56/xTid03CbnBUL1mtbSNOFcAPLbaO9LazVQ8z+i5TpnMwNOT35vznceJn91Rn+9F08y2JltTh7fEwRPsK0a5SqopNOUVmMNfqAqe3y6OxNwqt/A9OwaLothtNHF/u4PERmMUbjKoXTfzrJW3cbqHCNoIzxwh3KJ+42pb+O1a+gSinDH1IcueSSnyN1s0UtuLhOlbdBSUl0//+D0AKlNA2jjn7SvFzrfoHK9vGLFYbRQK6OMJaPEE6Dae8ZTqLHZFXCM4ZNNXvIuhngZ3POohFBuEZp2NiWR2mBdHzE6VuIeELZ/sJFdEorg1oXlKLIZiAMSq2Y2DXGXpvU8olb+6ROgL08huQcYTqsygI7HSImFWJ5hKkrymCTRTXng8Ux8SqhFjXos057r4W0DCpKpvkIQ5osnrhAayoKXWEJG/39irRLfjRK8VyW8nj8gCuNDTx/i8DskAsX0fre93/FxBuwuPI36B19g9z1WaRnnM0l96qUW8EWZZ6jfIuH5QHW8B6u5WIKEyEE/uRN1MHXMXLFmrNBoipULLBqHhk1EIJRMSGVirmAKOhjdK+hF4espIuBi3Xlt7DP30QVCQkXTkml1iguGl8lFWV6RGf8Hst8Sb9zlahsMTM13egEsTwiETnLxjYPVge4loNWMHD7ZHYTvzbAzMdMxBqL8TlVzWbNbVCVCcf5hGX0iEWV4Aqf7XD7B0RDAsFOsM+6n2EJ5+P3xY8s6Cphkdev/fzP6yU/E5T0yAdfAD48jaXdwlp/BZHHFMEaSrpIaujyFOT3xOeCwpQIz8GwbJb5CuF/vJ4jhGCcDAGQukSPbiMwYfsr6PXPk569juUEZJP7yOiU/NyitvUr9KqYhWVjYrFm1yjOXmM0eYSY3OXm1tcwRreRzS7zyUN03SXPY1pqjhyt2Bq8yIHfYmo7bA5vI2aPSRtbCNNFOTWccIDR2ifsv4L01/HsBltVRGCET4Vm3+Oj+3Lx7w/X1ZlOWBQzXMOn9sS1SaMYZeeUorioGdjrH3v9B/M7lKpiPVhj4Fw6/n2aFOQ8mj5guljhWz7XajcRiAt3snSKRrPIL2oqfXsNRzpIKTAxqSgvXMu+j1KXjLNzhJAErsskG4MWLMslpjDpBx1M5VG4HRLrGFuY6OZVZDrG1ganqyFNf4vReEanv4U4+CZevsS0+yy14KAqWBoG7cGrZPmIVZHhGDYSA+HX0ZMCq95Anx4xrjnMhEM8O2ertomqIoLudfLj1zCcPkbnOiYFZfs6qspo6BKMAESBYdTomwZq/ACdJxitPfLms0/3s+12QHyAJS18M2CRzdhQGl1VlN46WkiEgKJ6MjSFpqL6geP1wxAo7MU9yBaoxh6F/YOxhOf5CefxOXW7zpa/e+n2+gtFU6Ew+OGDSOPynNPVOYYh6XldBvYGuU4xhIHSivpH6tqKiofRPVb5ip7fZ93ZIq/fAGCQPMK0HuEO30NWkmWcYoQbRI+/hahvEbKidXgf6/orjDrbCCR2fMrCfxk3HmM7dfTkPpXTgNPXwe0hww2ENJDSIF2ewdYXeFSV7FQJpGMCp0dZpFSV5NisSNB0dMKV6BFuFiPO79BsX2Vp1lEoIm/Aw9oGx6tjRL4k1/nHj0U6QivJVrDDwOvjikvH+V80SjqU65/DTOeU3eswe4Rw6hTex91H61aDiTmiVBVtK4D8YqCEPEapiAgDT/rI7xvC01VF3apTGnMynWMoTYLgXMJa0KZV7GNIiZHPiF7/35kYmtXO1zgwDXTvGQqviZ0tcZwG5fQ+YZ4hmruoIgXpYGdzdHJMObyNnB9Q614Hp8k4HjJcHrK2+VXsHK5s7jJJT0itlMKQ6Orie7dQOUYVMVgc4iYrzulQxMcsslOafhtpwKS5wQeTd7ANiyu1axcDB0+QQgCagozTaMh82acVbrCRJlhOBykMvLIkf6LLFrrCOv8OJBPI+8jwRaonQr2icQPTaYJhf+J3+yU/HUJXF9UBfdG7+tEvNr73JhACgcYavo5enmCkU9T6F8n9tYuXIGlVAeUcoES4KVQlmBZGMcZf3CM8eZ0yHeJufZmk7DLMR8RJioXL1fAZZtkUpSviIqH0SqJixag4Zd3eRmuDobBJ3Ba15SHrVg3CEmW4WLVtcio8y0OmU8pkStjY5vjogCybs2k3MTb+OspqkuuEs+yUbnSKNX2Aa3g48YTHi0OqMmUnm+B3b1HZNeytr1JWksqoUKqPanZpBj10lZOvltCq2A/3mAUmoRVgC4dxMeSsSKgomGVT1sMNJtGYdXeLuExQusIQ5kXqRfyQebbgSjajWaVPhks++ZxopZk/mpEuc/y2R32zdik4u+QvxGdKbAbwd/7O33n679/7vd/j937v9z69jbnkKdbpN4naNxmVC77oX/20N+cnQnsdlOnTWDxi4K7x9uyNS7HZX2G01pznx4zSMR2vTdNu4wkb0hm6Kin8bUTnBsuqwK7vEpy9d7FQiSaota+gP7Kg1RVg7tO1uqQ7L8B5jNU0sPUAt9Gnig7RzhquFSLWX6XQKW2nQ2In9L0+r4+/zbZRMLUD1to3qTX3meuKcwxq3RfoNBVVNSOORsxXD6maz+Ds/SZWNCJJjuiJNqWweRCucbC8wyyf8YoRIE6+jbQfY6+/jI7HFxtbldhum2L9ZZwy4V1d4jd2qJsNbNPhe/MaZrlAlDGl0/mhMXPfj5WeIU6/C2jswQtPFfuX/GKxJm/D4iLOjv5NqipFSxOlNJHf4WDxACEuJosaToOgdRN7Ncfz+0xrO6w2NkiynDiPaFgBGhOSMboCNTrACDcpajdRm1cwm9tESuE6HrFKmRomxuIRda8NrX36XpfAajBRFkHYpIYLmFjLAu0ZnC+PsFv7yGzBvPMVJmWOEU0IhKTSJc0KXHcLpRWuZ9Kz1lgVK7IqIa0ybjg3caSLZdkE9X3SMmPtycPG91MzWtxq1n+CqVJ94dIRjwlsn/3w2icWa5+++lJo9plBoy+msoXN95/rvP08ZriBMv0fLoqqCjB9dJkiLP8TY4VrTo1H8QO0VpT1F9DeFgiJo0q27TrG4jFyNeSVa/8d7xtdWP88zuqQoXchOG6kEYPGOmGxwl0es0RgGzbd8/eoJZK03uXt1RlWVdEOOnTWP0cubyMHW7wxP6fhazrey6wxIKsyam5A7ejPKB78R0zTI7DaiN51nOIc7bY5TKcQ9Ah1gWpskQ5exbM6CDNE5H2MdM4xglbVpGt3sBpbiHiIbl2jEhZVuAvsEuQnJMmQttthzdl4enzz+lVE4+qPHcF8yV8cW7isBQOm2YSeN6CsSqQwaFofNt2NKkaefBOqkjVLcuIHzJUm695EK4vKeRZj/j56dBvttTE0bNsD1txtVHrGIhliqpKyuYdtWBTbX6Oo3yItbpCP7pBZrzNZnhH1nuHB7CGDqiTo7iOtBrnjk63dYBVr1lwwDJdWmiOKhNT2cKVJJ+gwVTlFOuex3aTdfx6pcrLlIbLQyDxBbP3GU5eCtTSmWJwjnR6y/SzFEwdKjSQPdj6V83DJJd9PadYRArxgk2VVEdh1DMOjfPJ7S3hsN17mPD3BrBKCeYKubZKn55TZkJ7b4SwdEtotGuEeRhlzvDrAcmr4loteexmmDynbIdXpbQy7CcsJWsWM6y9hT+8Rnt+hsgr04Bq1IqVe36ShFEnnChNVsuuv4WKT58WFM2D7GUrpIO0G1WpC7rdJiwVxo81JmfBg8YB0ljFQ6zS9NkVU4DQNhtkZp0+mybtBm2W6pGVtYkkLU1q0zMvi/E+CVAlhVvJM/VkEBlrUEfkKkR2i/D5DkXESneAaDq7pk5sOTjzFxaSSPl7gkzohV5MmaZTTSieYj76BtGo8f/P3ODYqJge3KZYH1LIEb30HZ6UpkhycBcgGCEGPDDOdQ9An3vl1Er+FkS9whI1uXWdZv47VfB5rcZ9cFyRVhiElodLkhsE7pkMwfY++MNmpcpaPv45qnjHt3KI+f4SDRZWc4tXWqFTFvumjBfS9AYbwydov4blXqB4f8lJji5VY4O/tYmjBtKqIq4yT1TE7wT7nyRnNevsHj+UPiTMransXbSQhKGo75DpjmJ5iGhY9a/ADjblLPlt8zF2aklIXaKeLcL5PwKEUpbOJtdnE8ioyc4EfKo7VnOeCZ39gvaq1puP1OIvPCLwWbn0LYVjo8R1W6YjIqWHV1smo8J0GhXRZdZ7Fc/vI+QesmwZ1LakJk41wnUmZgyqYlQXx/CHd63+bB8ql1+wwHo3ZWP8yrt+ht/4K2eh17DJjrgqceIy59iWC/Tp6foIQIU64R2k1sQHb/Mnc5DWa95Zvc7Q8ou20eanzOVp2h9SPyXWGIzzO4zM6dv+pICOp4qdRRPN8wdr/n70/67Esu9O7sd9ae57OfE7MERk518gqsthNskl1N6VuyRJkW7AB2S9gwDJs2IA/ga50qW8gQBeGLgUDkuU23ld439bYZHNosllVrCrWkHNkzBFnHva81/LFyUpWVmVNHJosdvyuInGG3Gfvc/Za67+e//O4Gxfz+98gpS6pHl2PrMrQVAhMDGHQdJuPnc0c6SExqFkN7s1usyhianbEbnjtA/6/IFVKND/gimEzsALG2ZCj2Qkdv01Rlvh2RF6WlH4X68o/xmtdYeE2CZ026fBdRqrAS/sExQtYK18jtMfMxQ6qvI+MNpj6q2gNV+tXGedjDHOFheEROV2E6VKd7sHhLXS3jSIgng7QQY+DxSmma+MHm2i3wWI2QKo52FvsXf5DrHjA1nyBVBk63EFHa5jpEB1toM/vLj9c3H8szLayAXXH46XWS+zN90iKjE1RwdFrCMDqpOTRcu26GWxznpzQzcfUR/fQtZ2PFReYxRhRFZRuGzPtP47xlfkcsfmHH7pHVZzGp1SqYpgO6brdp7vrX/ArR6M4TPYZZyNabpt1d5On1QAn2WTpEKUlnvQxhYkpQm42nkVRPTGPGJUD3h6+iZQmGsWKs/ZY+Gu623jdBSKdoksTUShu603CF/6PeKZHdv8vaGYF6UFK5YXcevDfudbY5ko+pzQ9EqeLt1ZjPj3BEBNc28EcPQCdo/IYc/vrxO4qz8iK+tafUmt9CbNIUZVPYad4xAjtMagySqeFofs4/jaht8KKVaPtdDGFSddboVAlDadO+0MGEYEVMEyHaCXwzF9tWkNBTqmKR5HOFwKFp6Go2F88YFbM6PkrrIsAGRVop4X60J6MIzyu159Fa43UEtHchdkBZbTG3fiYWCXU7Qbb3i4fPt/tmYnZ22KxVWM8us+43mYSD0jqPfTKc7TsNuLu/4iqEkiGONkEv77JORZmtI0xPSEUJVY8wVJT8sk93HCddv81NCYL28XsPg+NXUT7GUa9lxnNH5IHK4ztgGerEXH/XWrZAYXtI1Zf4Mr6C4iiYkP2MKYPKKd7yEFK1/FYRB3mizeYSBfb73FUJlS6IimXUa9NqwMRaK2I7A56xaNYPCCPesRaI9Mxm9E6QbYgMyrORYWrExzhkZQDssU+rjBQ2QThJY8TGrQwKLw1LvgVohUi7GEk51TRDrn10fXbBykbV8lFwaCYUYqCjhoh0wGGWUNENar6ZZR0nv5aHWLV1zCtDGYnmOl9NqSJsEI6mMyEQaFyPMMjLTM0iobTRJVT1jGp5kekwqA8e52iZ+NaXa5E18imD5HSpbVYIMNjcn8Luf4H1EZtOH8DlSQY8ZAgaGHYIR0rQtoucTmkFLAX73FvcpcXrYi216HmROROiA56hKevMbd8gqBH1rnBdDaiIUyMaJXkoSY0Qqr6i8TGQ2JnymgxZYsCU7qkVYYnKjzDQwqJLX3m1owHkwe0/AamYbLir2KI5Z5WrlNG6RiN5titUXM6GIZH8TH7uCqvSCZLx894mBCthgjz4l5+wS/Ob5XY7J//83/+iY//y3/5L/+GjuSCJ6gyzPM3uP/c/4DmjO4nOMf8diJQ4SbG6D12dr/Fz8ZvoLRCiovOo99FKlHQTwdoXfHW4E0adpM1f43d1jXE8A7Kb/CO5TAvU5rJObtVsozoKBIET9qzA5QxQIQ5GkIcY1tTyu51ytkBzs4fQa5IhcB2G9TyOeQTqlIjU8HN2k3qbsn0+Ce07YjzYsrZ+TuE299kD8XAreEP7qKH77IWdCnLFL/9e1jemMbMI54l6HCF8OynXEsHrNfX2NKSllZoIdH5At3YRfbfBttHOOusWBHH8yO8/JS23cYUFtajSZpZTpGHfwWqxI5WyTovf6ZzKrIxaEWuU+bT2+SmTdPsIC7U7r8wWZWhqBAf6MYTqsSK9wEogi20+PkQLVFLgQig8xhtBhTBpQ88XhJYPotqzjSf4+Ex736ZZrjNTC14CNw/eZ2W1+Ry/SorpYDiLsJpgAFGUCN3NjGr+8TTQ+TkHsqwmN5/A3n1T2k6TQ4E5GVCkE45ivtMRMBKuE5Y24VsgupdwRhBZmmmx3eg3UFHl4nCZ+hWMXumTWgFrIWrVNE2AsmOdJgUBQ9VgWd5NOwWLb/JdrCDxEAKg8vhNUA8Ifqy0hPk9CHaa5NHlz/SBf5JKNTjbuF5viBX6UVx8AuA0hV78X1m+Yy212LD3eaDBRYtDArn6c6ruV7+3hyvixWuUElNVXv6Ymuez5fdngLG2YTIuwSA0AWOEyLGt8H0MY9+wua1/zUPlUZ5AZP4hFb/NpG2aA7eJs8SKr9FVJVIaSO9FtPsBDNzWF//PSYPf0yzcQO+/5+xN9bRPZ9n3A52niCSE1zHQ2nNdHZCu0hAephaoqXkbH5MpSVlMcc1Ao6aTTYb1wn9FUp3jeLR70GkCQ9PHpDmGYtoRlO00K0XEG3xERFlz15jxVl/qrjyYiPqb5ZcpxzOj9Fak5UHPNt4HonJqOgzLSY07RY1naOqGAsbRwvaVhNbFuyrCq9+meboNqUysVZeQAobolW04VIWYwb3/iOmyjGTM0rT42x+gmHYeHYTww45m4zQ238P0yiZSoeNbEZjcBsWZ1iNXaZlSmU1CCODKzGY0kQWM5LRLQqVITZeQfk95qpkng2xTJta6zpJcoIc3mLMkJbbhA/Mt0QywMKGooJ0DJ9SoPowUheY4/cQZUbVvEb5hVurXPBFwUxOsaNNwmCNyutRWI0nHjcwWXO3ELqk9E5Iz15FD28RTO7R2v4aI8NmbAZsrn8TER+AmhLf/y+4wTqizDF3/pA3xse86NaoT04xohuM11/m9f59otEdbt78GonQDJMxnXJBlBUIYbIdrtMcvoOdz3HLBZXVoOn3SM0At36N3G5jla8xmpyyaOwykjZJGRPaEfiCsAiwpY3lPyrEf6Aj2RUem/Xdv8nT/DuHMjxktIacnyDCHgpNcfR94mKG6YW87ficp2O2o22edTv43iZOp0WZT1FRnXT4gIFKCELNNauHiF8jH+/hmDbh4pSZF6GFjeq9SGQ30c5VJIdIs6Jy17B0hSWHyLHAFwPm9/8XhmtfYtZ+EY1BzanhupcQQlDYHYpOBwe1vLcKiwWSs+yYeHGEdOqoKseOT7A1+PmUFEXu1RiN7uFGPQx3jW8Kwejg+8tOa6eNqi+dB1zbI/BdxvGUjc4O7VqXQhUsFvcIqymGv4JGLyNG9GdvrlbSJqtff/zv4/g+o3QIgB3Zy02rC37rKcm5O71NWmb0gqXDDIBRLTDzfaSfUeoGQp1S3vsuQzGlCjbpXf1jbKUxiwnK9DHS/vL9vBW61io9T2CN9tF5jJgdInrPYcz2KJwas8U5Sfs5qsUxbbdBODxEeTMi16MfH3F69gYCaGHh7v4Jw+EdlNMjdLcp/RWCAmbFVbzIoqgkXpnjH71GJ2wSB6vk2QLVvsKxF3AlhYaTIpIBZjGh/NAY8lnOT6FyTGlxPDuiqAqOFyc800zxjIBVZ5N5viAtM5pOA+MDc63QjAisgKzK6Lm9i/n9bxgXj7VgjTI9pu10kI+3ZwQb3hY9dxVTWI8ds0pdsCiWLjfzYkFJsZw7P8IavQvD25jpkO7aS+ypnJ7XoaNyGnadgbRoOe1llH14DSO8Rg1YZAcs7CZGEbO68hXOz8cUrGG7W1R6jLX5Ze43tjjKj3m2+Qp1o8Vg8ZA46fNqVbFT2+Wmt4H34F2ywGBSTPG2n6WJwevVCKNxFaIGOjslnhxjBzWGecK+nnFveMBmPuUsnuLXrmMpRTU7AkCaI0TQgWyKbl6m0AV+coqz/58hPae59g2M7tdQVPjTvZ+f2DJ5/KcnA66YdcTZreV7phPE5h9/xJvVSs8RJ6+CVtjta1Re+3GML0+JWZMIalbEKBvjmg62+Hxi0Qt+cXKdMUgGaDT9pE/XWcH6QKR2phNA0HE7JGWMZdhPpB988LnvExdzHNNjns+wTetJlzohSGrPYl1poQcHZPM5Vmjz7uQcsTjh+bAO1gIchyw+pen3qD/8HmJ2iFFpoi//X1mkMXltDafKMBd9RCOiSgrmFGSmi5sO6OUlGHPUxtdIzRA5OEMev0orqHNaDrDsgMOyS+3Gc5T1ddzoJmsfOM5L/lU2vW2Sas64GNIwl3sBAG2ri9fwkUL+Sl3NnnDLDNdYsS9iy59GUsWMsjEAk+ScjdnbCKURch9j7fepjCevidByWeUUkNWvIxo3mFdT9s9/yCQf03CbrHnrWHzovlNV+IuSKrbphi8gVEJaFZRakzlNcqtF3txGjH7GSv1F5sEqvdoLBNqgND0W/mX8aoFz9g7x4pTY62FPDpDphEo6pO1diq2/Q2XYtFpfwROatekD0BXd/tuEp/fxTZsznZOOjpF5ybXet/FGGqNpsHAyzub7aCrq7jUK2lirX6XSGQ+9BjW7xiybY0oD3wyQSHzDY1xOiKs5c8NiHqwyyYeYStLxuuQiREZ9Jsk5g+SMspizGW6ytzjBNUFN7rPb/hqmGXBhyv3rw1rso4YPUIDw809dvGnD47Y0ycyAKj3jID5ix3FYzVPscGeZ0lAtMBZHaNMnMwApQSm0EhT+NfJwTDF/i1C41HGpvIiodpVasEErisgmE3rCwC4XNKw2nWoPo9SMJu8yRpFJE3v0AKv1IrXeS8jgMpTL8aGUglHZ53B2SCgVK05AOBrhig5W43m2/DXy+R7j87cR4yPCtZdQ2iJyIu4rRbj6HLqSiFKjWteo8jmFkDxY9PG8Lkk2wgu3Efmck4aHtEy6CxjiMskWQM5UL+jPxgCoUNG1V7nRuEmuM4pJTj1oUuoC13QIjJ/vZ1nYRHbINJ9hWnXK4DLVJwiBDdvArdlLZ7OmizAu9nkv+OX4rRKb/Yf/8B9wXZevfe1rNJsfn+17wd8s5vlPESrnQdhGJOd0voAbOCrawjz9Mbsv/J/5Uf/77C/22Akviua/axjVArv/JuvJEeP6FkJXdHRJmQ1IG1/CCLapqMjGbyGFZI6BaF+DeIyu76DEh26JUQ3zxg0ARJpiqSHG/f8fznQEVYrORiS64Nb0hOGRYMeqoUeHRFZEq/MCNaNOPzsnc1ZI0iGzs1c5lRp3cUS79zxZMaeZ9LGPfoQjTbz2s6TCAruLufttquEIs0hoKTjXBd3FgDKLUdkcq/clUn+NyvCRWz00koVaMM9ntPwW1xrXqLTCEsv4BwBRJqAe+S+kI4T4qOBAiJ8LC7TWzNQY03apWQ79+JzYWGM4e4hTdwmMj4kfvOATmZQjHpyfkS4KLkVXHnfVWYs96C8LYZaqnoh/UUh0/RKM7yPcOqXdIFMJ59kplrTo2qtcjq5xktxjdfwQPXiAXqtIG1/mdHGHRXpCoXKU0pRlhRG0MbY2UIMzZO1PUE4dWd9AHL2NZYaUMqCqYmZBF2G4tNvP4vsr3Bq+jRF0yad7SAMW6Sm2E5GUI6qT/4po3CBa/SbN+t8nnt7FX30Rt76BM71Ly77BuPsM58mUk3zIdTTV3f9AMniNdvsFXmtsIHE5np2w5V6ibi5Fkvp9L2ZgUg5ROqNz/lNEqWExwHRblNZnnzNIDFpui/Okv7QklhfFwS8CORmTbALAMBmx4q4/vrd9ErGac2dyG6UVl50Qt9bjOO5T9n/K1kYPWzzZMeVZLqXOsaRFaP580aaFRd55CevsHbSuUFaEjc3V6CrD4/9Gbz7AzlNsL0QdvY4I1zg6fBvrxj8Gyye7+z+jsxQdrhOtfpP1xlcJ9t7AeEbSNMfY2QMSKRhkx4Spx7V5gsYgiMd4dkS4+fsIb5VF90tMFkfklocGCkoepiNq7efx7c0n5NLCMfBXPTztIkxJpSsMaX6sW9+Fi98vTqEzpuUEV3q/9NgokCzN5PWjxgjBqDrnJ4O/xpMep+YJNTOi7vr0NHjNZ3GkZhqfE9oBjuEhhET2f0ZZpIjOZajvouPlponSJbnWxG6NoR2Q1DdYANf1AkfYrBUTFuPbmPEJ7ct/TL+5C6Pb1PwGLI7Q7WdYMSqaVoD78PuQjJA7X6dvOFQISmEiww7NPKXlNzC0zVF8zDgbsbPyZeZVStR58Yl6n4o2kekITIvK7z4xF/ksmIsjGO+jAUNIys8opr/ggs+DWU4RJ68vhViWR9l49vFj79dU3//eDqohD0zJV90IVca4p2+y1b1J2nwOp5gTe+t4zZdZjc8J/bdZuA2qYsF7w7c5nJ6gwh2ef/mfUs8MbkeSxOrxfMfFPP4B1Dawwy6ZYTA8+UtcIWhG/4S69ijTh5xPDzBbl6mZHZyshPP3KNe/Tr7yNcrGJoPFOaY2udq4RlUpnK6Dr3wMaSGM5SjSdVYAgZSSpn0h0vll0UiK9vOI5nUqYTJJ7jGc38YWJnF2xKx1CS0qsioFu4MOV1DVGbXGDTZcGKUz0irHbDVItcaatZHNbXyzgXIb+GZEvvk1VD4l99YY3vkuvu1Ra+1S1m+Qn/43qnxMGM+QyTkkA0T/FiLaojBb1IwQe/AGIh2iW1fJvU1m1ZSsSqlbTWzh0HCajLMRuS4xVr5CMroDZUKYzbC8LveFZF5fZaYVV0XObqUxFwMyoRlM7tC3Qi67K3D2E4zFHlHzJufWKW26WMLgWrZATU+45ITEvctYZv2XOufmBxoLxUWT4ReCgpyz7IhRPsSVPsN0yJqzwbQa457+NX48wfLAsVPE9IRiZQvZfwsnqjGTmsbgXVQ6QdsGaRrjyRCr+8zS9U5YgEVZ28XyWpTBNp4Z0LECZq1N+lmGcFagzLmbnZBXfSa6zTA9J58dUno1rtRuMipzMn+NojfH8FvMsgX9YowTBsj2l1Guwfz4R4xH71BFG8yu/n3E2pdR+EgqIrdAj/cwlILzt5BbK2jDfWLOI3WBkY2orAhteo8fy3XG3ektsiqn7bW50rzKnfFtmm6LQC5rtKawuBrdINcZrvT4YGOOic3V6AYa9bkatS749SCEoOW2ONAnHC6OMEKLurmsaQgktnAodclJdojWiq63QsfrMM7GtL02FhZKV+RkOMKBqqBm1jE8A9wWqRaE8Tn1yTl1q2Ctc5PSaHzkOAZVRr72MsH4DsfDN6iFG0zqIV62AHeTs2rMWTllWJncm9zl+SCluPefidNzdra+iVaa0vJg41lGjCmjVU4dn6t5zEuG5rbl8iA55qq0CW2XM8tm0nqOh4sHBFbIHLhu+NiTu4iihWE1qSpFKQwGjV2k0GS65Hj0M7rpMZdP34JqjMwy7MbzlFadMtzCKhZQlZS1S09+QMOC94Vjhr38SXzg95bqmDQ5wFGLZV0um1DWrmKtvowoYgp/5SNrEoFkK7hE10uwhfPYUeSCXz+WsPEtj0URE1rBE+d+Wo25P70HGnZrl3i28TwCiRTyE9eVnhmwGWySeDEtp/NUoXvhrjKoZZzmY5xiTGmnyyaN3jeoJg8okzPK6RGtoIe2ArRdw5UOKhlQnfwU13KRrZuoWgOhMop6SD4vmUuTxfBtCrdDO1c4D/8TOA2qtKCx2uR/OvgRvhXiuDYb269gLAqqcOUjTfISyaya8FenP0RrzbOt59j1rz16VOD/GpprP+iWOc0mrDrrFyLmp+AYDq7pkJYZNSvAqfbg7E2020D3nv+I2OzDaK0xMchUzEl8xDA/Z91bYd27RGBEiHod48YNplZM6QiC8wcYSR+3dQMniJBuQM1ssqjmPJQmm2svMRvusX74BroS9OfHKK9JsfIyukqQIkO2LlGVCu2XYIVYaUytvstR7TJ1p4OULlFySOPgNaTtY539lMruYKqSducKZVVRZoqgu4Vo2IhajbNqzry1TYXGarZp2W3enZ8CLm2zRtdeJWrWMYSBiU2sZnzv5DssigUbtQ1c4VEpjWc4XGncwMRiPvprBoffI1Up9fZzDGu7FLqgouQtoNl7FifssK6rT4zdveCXRJc//7MqPv3petlUVKRDFsUCW3qc2k2c9hZNa1kLNPs/o4rPOE1PSBvXcG50WSPAGL5JrlPOPQeVLONiV7b+kMSNuLUYIsf3eWXzOcThfVQWg3mM3PgDTCExBu8RZH2MsEOqJV4xRx7/CFNlpOt/iGEHDKsFD9MhsZ6RVyV7WR/p+CTt56g5DcR8j2l0CSsZ4NsR1mSfyAlpdZ+nRxPl+KTjh8TCxstSnKaH2bqMnOxj1noswlXqVYElAo7DgP24z1n8kKub17nqvIKXnmNLG+V4UCyTrJRe3mcd4eEIl7bbZZD36c/PMTAp1QNu1p5Da5DC4FJ4hVxn2DhPOOA+FSloXGqiiwppGxcRmhf80vxWzYj/1b/6V/z5n/853/nOd7h27Rp/+qd/yp/8yZ/Q6/V+04f2txrr9K/R0mbPkLSNEOsLGEFQRdvY+/+FLW1gS5u3Rq9fiM1+BzEWhxCP6GLTUJq6cEiPX6fud7DDq5RmDYnBdb9Ldv4WkRNhlQpteZT2R8UqqW8i/DbWIzGCzBsI+1sY2YAinxDbPgfxMffHt8mzDs74Hj2rSdN0cShomV2aRpMT6xTLsnHTbQrDptZ7CQpBLhU6m6BRaGFiTI8R3UfVD9unMqtlIdB0SOMc6QScFGOsxhUaj4RmAAoDIQQPZ3ukVYphSPrJGb4RshVcelxjLJ02dm0dkiGqfYNSFxQ6xxHusqA1fwCzAwjXyaPLzNSYe5N7AKx3r5EU64zyBQJx4Qz4SzBI++BUpGXGvJzhWB5Wdo41uYNOjqm81WUx7EPktSvIaBuBBl1xkh4zSkcAOIZL02qzKhyO5weYwiSYnkBT0/AaxHpBV3eomXXqdh1lhAhXUCY10BXSDSjHP+J8+AZuEeNtfp3c28JrXeUUi9Sq0axfpxW0l64HKy9yOjvEal9FTM6Q0zm6sYm2Ne78VSxtUFz++xTeMv4sr69y1N/nzvAAP9zEKmJKobFmx6giQY3us9G5Tmk2QUuqD1UpFBULNePB9AGmlBjVgg4+SAPkZ4uD/SBr7iZdZwVTWI/y6y/4bccWDqEdMs/n1J36Zy4WxGW8jFAAJmXMrFgwyyYIKZmXU1rWz93QhIB+3EdpTV7lOIaL1CXoklwYnOiM+tW/Sy3PwV/jvJqRzg6wx7cpyorIaxEWKUXrGunimCTs8Y7KWSvBbl8nzwqm5ZyACivcQl/zKPqvMd37GdPFCfVoFcsOsNMR7TzD0Qpht1Dax2xukzaeQ0vJtHWZzDBYq28hkykRmjiZUNnLIorUJVoY2FryrFDE2RAnfAZ/fBuRjtHNqxTu02NpL/j8aDQP5vdYFDFSSG40bj414uuzYgmbK7WrLMo5NbuO1prT+Ji0SJmpGd2gQ6E8zpw2+D3W3XU2dEXH7mIIE4lB2biCHPwMqgJdlnDyGnbpoRpXcde/QjU/ompc4jCfM0yGrBlwZ3wbx7C5ZlTY8wf0z9/CtS3qu3+CITRKCqLVF9mVFtrrEkgTPbpLbjqYsxN6W1+nHN0ly+aY6YJY25Si4HC+R8dp45s+Ixw6wTraeLLgXbg9io3f4zA5Io7vYUsbT/qseVtPdpd/3DUwrMdlFP05o6guuOAzozWgEWikzjGqBaURkemEw/nSmXYz2EEAg+QEe3IPZQe4+RwsFzk7pmO30ZM9gsUMvfkHTFe/inB8ZoO3MFrXOE8OGJRjDswVtla/wajSJOkJ9aJPmWcktkelCsTkFqk0qeuCqbDxixSzuU2yuEvZ3GVUlVh2iDc7XDaaVM+TGx4dZ5N2PsOMJxiu+vlY8KEh1RQ2a+7m3+jp/V1HI9HSZVSc89ZiD+nXaGmNiK5j6Io12+LLCBYn3+MoWMVcu8mKu0pHV1yzwa0ydgvF3sn3yVEYvWcw6ldxwmtsGg6x08KQFif919CWYk6M42qmkcn0dAGGZtNp4kY9quEdbKvGVvNZLLOFn06YDN9imk8IshOKnW+zN1l+p+f2lBtGgD2+z/N+h6Rxk0l+ykOhMb0Ga/VLhDJAyQGLMsYf36HKJuCvYamCWTqkZr3CeZFSFQ8x0gmqiLGTE1wvwj5/FSwH4uFy3Zsl+BrKX3J+vuJuYBsOlrCom41fwRW84NeJEPBwdp+kTFiUCyzbYt1bZ1pNeDh7SCc+JxUFa46D0jkibGIaBvXOZeL6NpfcLvL0Hfbjh/iLglLYSM/AKGbcm99Gac2V3jXsIicNNlCmt3QtHr2Le34H141IG1cQ2ZTT+SEyWEOaBpZdp7f5DbxiyrxxiUw6KFNir3wZz4sY7X+X1FAkFlxttsine9jTA0aLAX64AYsBjfYLJGVJZAfsDd+jViT4ZUJQxsjFIbdlxSgfcSnapW12sc5eQ8cDXMdFCQNt1yiaz5Dp9JE7umaWT/Esl6bdwsIhVgtqj4REprAeO9p85DwjnnBWv+A3yzSfsihiNDBM+9TDJ2uSo7zPWXwGLDcQN70d1r1NJAYazV58j0k2pWZHXG1exzRsapZPEV7mKmApjREvAAFl9sR7a0qS4atszh9SlnPO+++hqJge/hXBzt/FsmsgGoSlwnEchNAEZkA5P6FtN/ANk5qGcwMOFgds9m4y8VyqMqadT6HMUGVFUyXUmjvYh6/i+6uI+gqDtM9ubZfQCDENh3o8olRLcaTpBBROkxPH4Z3R6xjSwJQmNh4zIZk2N9CxhRFtUsnlOKGkS9Z+6YnPJ1WONXoHqhS6VzhPzpiYEY1yQmQsxcyKinvTu1ha0RAlq5aFfCRWK9weHzYOeuL9MX4tAp4LPhmJweXoGrlKsaX7xDoxLhaPm+cW5YKa2WJQnNFPzmm4TVbsNZ4W9dixehylDzmJj5nnC7y2T2Q0kFojVYoyXMzklGjyNjUz5ZCSmtVgZXyAM3gbw2tTzFPaKqIybJIX/wc4fRMdrWImKZbTwnACVJWzxwivuUMy2mNiSAZH32dl5QWm6QRndk7TW8E4+D66+yJyNuWZ3ssM0iFbjSs04z4kI4zqDOV/HSWfdGmbFGOyMgVgWow/97ktdEaqUnwjwPgM28WBGRFYPlmV0b1wy/xYTGyu1m5QqIywTBGLU0gHSDugyOZgPz2d4YPNd7Z0WfXXmeRTQstH6YJ5MWWY9YmrhGanyfF0wmWdYYx+TGTVMYs6qzJEn7+93OMJVynMgLhIsasEEayRLU4YpkOMcsqJ4+BP9snG99mtXcbrvUAZfAuVzUBaaG+TVfGk65+oSshzypXnmCdjyvZzTGtrVEVOs36V21VK25ywMr3Pisy5Kw1irfBEjqqWQiNDCFaZYC9exaxforCXDvdJFZPrfJlIUszxXB+UpkIjkcvxqkyQwkQgsL2QzXCLQEZ0vZS4miOFSWhHGJV54Wz2C1JRPto39D5WuFQGW5hlBijK2mfba1/3tmjYTYpHqQ6WNPE/2OytSzKVkpQJyjQ4tUvWZYVyDJSWqHxAP+hhmx4d6TEoSzSaUTHi9uBtuskxDeEj8wSlcrTfQ7eu4cgbCFERhmsY9/8CpRS6KinyM97SC87zM9p2m7wqOI1PCO2QSgmyckFpOEyKGcHpD6lXMWY2ZFQliDLj+uyESTrjvJiSNjY5zKaE7avcPv4uzuKUXvsZpsEqx/ERa7UtrOgKi/SM83QfK4wIsiPsKmW7/TyF06PUJWVmoIG2/XNdTKZT6nadyI7QlcYQBsEHxgJFhRACl8/uYimkQDg/v+c/zZjkggs+K79VYrNvf/vbfPvb36aqKv7qr/6KP//zP+df/+t/zcbGBn/6p3/KP/tn/+w3fYh/KzFP/5qqcYX9YvgFjNBcoqItAOzRLbaDXd4Yvc4/2vonv+GjuuBXjunz/uJR2QGtZIwMtzEx0cUczBpCQDg5oqEK5OQ+lVGj1AamFZDXrj1+q0VxznDyHrnhs1q/SiBrFHYLo36Jcn+fcynJtMRY+TJ21Oa0SrjZuko2G7IwLWwzxO6/hk4GtGVBPj9BGpLLm99gdPQ6lrmHs/EydJ6jOnoV7TRQ4QZaa4RYxiwuqhmO4SG3/ghrvsbr0/vs1DdwgjWq+pUPfXiNbVikVcq8mGJgUFUwsgasOEs7ay1MsvaXlmIhnXF3+h5JmdLxOuzY3aWrlq4gu43h9x53KQEkVcFacAnPGuGaHp4Mft1X83eWut1gSh/DMAjMEIFCnr9JqQSm5WPUeqTRzlNfK6oU8+Qn6CqnVe8wYjmZHGTnnCyOaZgS24owVIXh9RhWI949+SFeOuHZ7nN0rBWMPKZ0IyojQK59GZGNELZHHO8xyme0/BXKbMLi/E2SxiXmm19nkcc0qn3c/b8m0zlG5yqz+i57WuKt/x5ecxcmB3R0hjr5GWiBWaaUuz0mLBgU50ysBmt1lyQd4dk98LcQ3WdpuA5F7RL15suMy4xQFzSweV9ut1BT9mYPQChynaGVzax1k44RoKw6pfH5i3wC+VhEesEXA4nB5fAqhc6xhfvpHTqPqFk1PNMjrWJS02bh+jjOZbTVwDc/fB8T5FXxOF7BKKZY5z9GVyWzxgonVcGBLlgLV1l1upxO3iHJR1jpmDW3Qa11A6PImRRjRpZDP2gxqGKuBavs1rZ4b3CXMydk1v8pL/dMRvmIwG+QBV0cAxaNq0yckBYG5vEbOBhou44qxqh+HyuZka++SC58ZPNZqtk+arpPqSpqZoBsCOzpPRjdQ3hN8DtY0z4BkA/e4DwZ4pcptWpBubl6UW/5VSE0hVp28Cmtlp1nv2RDWGBEjx3SFBVKCXZqO6RlSjdoc2t0m5pdo2FdwR78FL3oY9W3H0eIlUaEuPQPkIsjzPgQyoRifMxY5txXCivYpmk4XKnGvGB6TBWcAUmZotrPYLWuUve75NJCxefMETQMD9NbpVYmVKMDpNdl0tghjs9x3Ca1IsGI+4yzAf20j73797g9eo9tq05DClYbNzAwHrlvPHmCZtWYnw5fBQRJsaDptpgTU7PrRE9xYfgwhbuGtSoQqqDw1365k3/BBR9DadVxujex5g8QowfIN/5fmFf+lBO7xjSfATAy+zScNn48JognzGyPsP0cWvqI1gv0MBHuOlIY6PSYTJZMqow02iAIV5mN3+Wl+g47bpNFsqCsZvjZmBUsjPk5lhVBtMH9+IhKZcwne9irX6ZwIibhJgdbX6eY7dFyOhh2E8bHaK+JNXgbohht1xH9h4CG7C3kVuejzs4X/MoRKKz4CFSBYwmqbMHAjijdBivuGlvKYK0YkfXfZlHM8bRmr1owy+egNTeKKdbsDCc+J3Ib3B/fweo8wzDaxVExx/M71Owaq94GmdvAb15G5DN0+1liXVH1nidKR+igC3aL1urXKfwuqQxYlDMwNeNyQVbG9HOBiI8Z5X2adgeJQvTfRZUpg+kdZmrOvo4paxu0q5zKNFns/ydWwx4BFYZwsJIxudfFX/0GMj8lXYzoLMa4699AyIAVf4WqcRk/HqOTOQBm2KaMxwi/RWX+8u7ZpjDp2hfC+i8KokwwVEapKlbcVbajbWpGi3E5oFQlSesqfjZd1kwmp0tXl+4zZF6LmigJRY3UO6A/GhM0dxFVRTvsMfbqTOJzAA68DpuNn9dQ7PF7iOOfwPyUqPccoXlO6nXRved4GJ8gK/iS3YLxTzEsm4XSrBkl1vA2jttGBxv4tVVmk4f0ok1G+/+dYTrjZvMSnfYlqmSEt+jTM8/I2y8xKAecmz7R+pdRk/v0yykzNeG92SFJETPORvxR71vodLJ0Yho/QNghKl1g2g3ccJ1cZPTjc262nkVqE1cGy0ZAJFY+QKRjlN+9iBP/ghDYIYZhIBB4todCPSGeMeQH/16KBN93pSt1vhwjgFk+Jwm2cNpfYqGmHMzexZEul8JtzCIDpShrO5j5aBnz7XQokwMY3aF4799j+E1awiR1apR+i1A6GNEuldbUzRtc82vsVBkdLLQbY0yaRLpNVb9CXpTkzJhYY3adBln/Z0SGiVUmzESFa9Uo7v45XusGKuqyMCI6bkho1tj2LiO0woyHkA6ovA5pdIm3yynvDV8jrzJsYbNd24EKpnbE8crLTNSU0tvkfHaXdbfFSiXRdvCE270ZH6Ony0jORKc8sGsolZPEh9Rq9cfu+UpXLICseYNm/TrmL9EwdMHfDAYm3lOEfnW7wTBbxmc37BYlOYfzQ5RWpPMTGs3mUxvCCgqG8ZisyJlmBzTdJpEMuJqMkYsJZm0VIz6mls6YqSkbreuo+AiZzRFWHVu4hJtfZzE+ZDo/IT1/g6K2zoPzd7javEm0/S0Kw+PY9ZkpzZ5Q9GoFwfSIoNFk6nUx/RWSPMWJDwnsAJlPiBo9bASXo12uB7vEw+/jCBsjj5FV+hGxWcdZoeN3KKuSDX/rc53Tgpxbk/coVEHdqbMbXOHTChoWNlejmyjUhWvUp2BiYUoLI+9TOU2w2whhoO2nzXc1J9kRo3RI1+/RsVYQSLb9XZJqgTF4Dzm4T9h7kT27Q641igIhwCpSVDpCFCVmIyM/f2/ZdJTdxvKa2LbNvPssW9EWh1WJYRg0VIa0fM6EZiZKLDQqn1KTHpnVobCebgBTuGuY1/4BLA55GK6TIYlnd5g9/AukFaH9JiYOevAu5fghTjbllfWX2Ktfx8LiODniLD5lyzApkn202UYWC+zOMyhhLceIYIdxMeJy/SpNs0aRjXGd7qNxUKOCLdSKQlRz+lYbMz0nDOqsOpv0nDVKnbPaaDMaxBe1z1+AUhfcnd16tG/YZtO79NTnKWmTN5996mMfh0QSGjWgRr2xNDUQejnn0RpU53lsx8eJepyYPm2ngRY+QkgsXBrdy5S6om3XUN46a+WERTEjVxnadFlEK0T9d5FOl3T8Mw7tGj3LoaZMzNZV8ugKljYQkz20qhhWMXaR0IkH+NJhCmyGW/imj2F6YNUYCIWjTfS9/y+JtHCCFjSuoIa3EfkczwrQZYph1gmDDVQ1Q/ffY5gOIBlT2/0HTLMZNSvhZHHMJa+DqG2TZVP8/l0Mz0X230Fs9jAxWXOfvI+nOubW+D2UVvT8Htdql7H6P8WbnWBUknHY5cHsARLJbu3KL9QAfZYfM0j6tL0OXWsVceF0dsHn5LeysmgYBl/72tewbZsgCPi3//bfsre3dyE2+w1hnfyYovslHuYDfi/4sMDli4E2fZS/ijl4h92dr/Nfjv5n4nLxlI3mC77I5N4G9rrDWXLIYZnRdnw2dIVwOpTOMgJGa7DjA3jnz5BCwbP/e8oSMH8+CAut4OSHiPEDfDsg9zoEbo1CZ2S2h+/38FRGonP6dpOe49Pc/x75bEzUvknafQWjmiPjcyppE83uUozvkSdDvHTMwgpoGB6u9viJ12Xtlf8npTaI6zeIeLTQGz6gPzwmdFy6/i6JDFiNrqCFzSLaQco6CI1GI/TSFnwrvMQkH5MRcz4fIBC4xkfb8bTWpFVK8qjraZyN2fbWEZaDzmOEaaOFTd1y6fkJhcpZ9dawhUvPudjE/WVp2102aytMrRRTLwsE2nCgyCisJqp+HSWfLoQy0iG6SABoZhlbrStkOqE/H1JRcpQM2F35MrKMCeuXiJMTgvOfkWcTxOwIu/Ul4nyG0b4KjS9ROB0sFOrkNcxFn5Ur/4DKdCgOfgBFxkqlKawOszzBLVJ8b4VpOcXHZu74NOwGdW8bV3qI6TFWliMMSVYVlFIw1UO+d/rXuJZNTVfU+ges2x4Nf4dE2DzsPEOzd4V+YbJu1rmcPkTufxdthZTbf0zh9BhlQ/KqwBAGTa+JK1zabo9cfPZOjff5cMzVBV8sJMbnXjDZwuVG7Rn6xSkHs0MwmjhuxLZ/CZMnC3Raa7aibc6TU3wrIMwSdJGQqBg9z6i8DoeLfRAaEwvPctifL4hWXkDZDUT/XYyTt2jXVpFexKh/i297LVRxH6N3k2N/hYNH3enD7JxZnjCmIlh/ibyqEOE6DatObbKH5R6hEOjGLtXkaGklHh8Tzts03AbjdELktwmKkqxKsYNNDK0Ro/voqkDPz5BuhGYpVooF+LMDKOKlFX85pbjYiPqVILRkK9xhkJwTOtGvXIwtMbhcu8KsmGIYBg8nD1n3tjANg0BV6OkxAHq8h4wuPS48F3Z7WchEkakh5/mASdnmJD5lPdikE49onr4Ni1PC7nNU9XVSw0Y7LaqNb2Lc/R8JrQDHXyNab+FLD1lO0Xf+E0Z9EzU/ZHT9f4PKpixsj+D2f6Q8ewsrWsH1O0zKBV9XJnL/hyi/w6IS9M2QK7WrT0SNCgFH8SGVrhgmQ5peA0s6CC2xPlRE//iLICi8i/nJBb9erGwAg9uI4ZtLl6psjjj/Gd72Hz1+jm04OMKlE66SjO7hGSHllS+xsCNKb4UwnyNHdzGmDximR9ikOMmEhmkizRr/2NtAju6Szwf4jQKSMbZKscf7FK0rlHaNcesq7sP/yiQ+o3n9H6GazzDx1hgnZxTKwKxdw/F6CCWoaruY5QR59lNEMkE2L6GkBFU9mu9/cgFxudK4iFz7ZTHjYzh9E0NWtOfHPGNo4s5NcFfYCi9R6Qq9/79QnbyJp3PM5nVCK0BVFQY5Z6Nb6CxlQ0DDbrLee4XUW6eB4H5yTFblTNIBa/mcqwiG3Zdx7TpaBLR0ycKb484eYtx5FdwuYufvUpg17k1ukamEwAkIN74KyTETBQ0l6PgdGlaLntOFxZCynLGocjIhl646bh1ZVYjFgEE8ROYzeo0t8v5fIDGQq69AY4dwcYAxO6amQZQFauPreLqksJuY/dfQzAFBEV2iatdQ0qZCX3zj/hZhpaeI0zfYISVq7FB53cdC85rRYC1co6hynOYLxMLF8s8BzchyuD+7R6Uq1sN1gs4L2I7LUTml662gg+fQ5RhYis3cDzmfCsNZxuoBUijU+VvYbo/VIGBkeUzSCXHykK7hYhVzrHJBWCT4Zo2qKDFme6xN+4RFhrv/PbLJPput64wtD6d1E2N0F0/b6PkZRmNBaNawDZfEsMAwKTWUqiIul87xrumR6gq3eRkxeYCob1HlGSDQlkuhczwCdoKANE+5Wr+Ob/o4hkNdmIjjH4KqMKb7qI1vfoKQWDOrJgCEsn6xkfQbpGbXuFK/yp3xu5zMTyncgi3/564gTauLiCQKRdNsP/FaU1i03BajdETDqWM/aqQ7iU9IipSElKFdo9X5Mloo7OSM/PgHKFXi9r6CcnwsrSilgSkMvPWvQusGXjLHliF5uP1Y+FsD7PEbiOk+ZnyEG20ihMWptwrz46VYzvRw52d4uMh8AY0txsIgykcEdoC5/wNUtIJ/+R8wkS6GMLDjA8zZHipPEMEKRm2TkVOnyAcEps9pfMyqv8GKv0bdbDHNx5wuTplFEdPFnMCoUR7/CI2LlDbmxtceCy21+X58lMa0649lM4EZPK4FSUy2o0uMsiE1q3YhNPuC48mAm/Wl4EFioKhwTZe4iLENC5OnOz5KJGvBGoYUVLpcRo+VC5LJQwIjxJgdIkbvIdM5zbDB1AgIoqv0RA1HC1R9h6zZYTb5d5Tv/U90W5eoqorQsFHpmKL3e1ThCrP4mFmZ4RqSee0SPX+F1vSIxuABJSVz04d2jyyeYMd98nmDevMKCMleek7Lr2HNDum2v4SyPiq2q8kGv9/5JqCwP+d3uVD54+a5RbF4JHz99JnY0ivzYsb2WSm9FUS0ieHUqVrXKB7tU32QVCecLE4AOJ4f02i2MLFoWh223DVk+S4lFmJ6QtRqMhCSyGrgODZGKfE2v4lSAt28ipgcofMSYTrMVUqa52Q4vOfbgKCtChrzIyhS1ucn3Iq2WPdXqBUlYnKIjU1ev/pUlyMrO4PBHbRhI6b7TBpXMeaHzLIJa1VJsP89lFEjrK0iy6UToSoKmm5IaDWYFTM6fodIGjj5EBCY1Yzy6MdLIdLaV3ih8fJSzKg19tmr6GSEiCbk7RfRSNb9HWZujYfTfcqqRKgZpZ9jCWdZO5YexudI5/qgm9wFPHIWe3/fcMK6V/1aagIS4yPOc6VZg+ZLtHRJxDKRqUBibnwdoUtsu8kaAqlSjJMfE+YLnqn38GtXKXXOqcqohIlVTCn6Yxarr3AvXOd6tINlLt3zlHQRho82LHxRYU7ukSxGNCqF1XuBw2yEaZikZcXCaVKpki0pcd0GgVLMDR+3sUMxO4bRHk60ysbm10ltD79/j6SccNnvsK8VW/VdSrfNKhoDky21wL/1Xa4ZPmXvGbSfIrUAp/ax38G0Sh+ntsyKGZekD8ny+jC+z9Q2yB/FmE7yMT3nc44DOuNkcYLSiuPFMY1GC5sLk4YLPh+/VWKz4XDId77zHb7zne/wve99j83NTf7wD/+Qf/Nv/g0vvvjib/rw/lYikgHGbI/9a/9bEnWbnln/TR/SL0xV28EcvMXl5/5P/CcUPxu/yVc7X/tNH9YFv0qEoHB7nKYnVKri3PBpbDwPRuPxYC0E6DxBBC1SXZFSMmvvUvuAE4agwKsUM2EgipSatKl0yZ3pbfIqZ62+xrpZI3QCrpge4fg9yixeFm5mZ+iNJvLsdYzJXcxijiznyHiAHN9Hr71Cz+1iywjlrtArHU6SPlJKrhouRdFnePqXxNWUwOuxd/QaBA8xGjsIZVAKhSVsErXgweweGtiNLuPJAAubjt0DNPV6E4F8YkP3g3iGT82OWBQxXb+LwqJcfQUjG1E6DZS0MYB19/N1RD31sqAQVQbmxSTlfQI7IEGxDGSCqvcSRnyGtqNP7ERWbhNp2lCVyGCdttUjUQv6YojQkhV/lYUShG6DoP8OpmGQ6YLS9FjJF6j0hEGVU43v4oVbNIwG1uwBqkywo2tQXyX32tTzHLvIYOXL9Lw1VjwDt8yR6RyHgv7imDXrMm1vh0F+jhi/i5dN6bldjMY251oxcpuM4wN6WhH232PVrhEFXRztIJIJbpTinr5BJjOC6AYWAuP0NfT0GCEEZvsmhdMjMEMGDBFCcFlJ3CJGWzmF+fnEZgU5B/M9ClWwFexcuPP9rUJgy6UbmkZTs+ofEZq9TyAjgmB539RiQixyzpIz7NqLNNwaDTYIkzGGFlwNt2lmM1LDJowuU02PGVLhljmRhueVwJ6eIrZfRGUzNvweU53jGB49q02YPCAd38VwG0zcdXztsmZvI4wpyuuAMKiwUa1dklv/Hl3EeNJid+sPSZubWAos95hFNeFuFRMlD7nsNxGzU4TpkvubGKsho/ld7sVHXDUEwegIYQYYxexCbPYrJDLqROGvb47sCh/X9qGaMbZcpkVKzY7A8MEOIF8g/CZafnBpp5dOd7N7zJIjMn+VzIrYiCzWvHVq8RnzpI9VzgiSY264IROzzsnwdazJPlmwzoq/hh3sooSDthzKox9hdq4i++9A0KXRvMFfqgWNRR9h2bTXXsbymphmxHN5SrEYUsRDfLfJIJ2gAp+kSp6Ym2gNgRlSMxt4oce1xnWkNrGlg/sLiIovuODXhUjP0VWJcprIdAi2h65dom61uVK3EIhHHbrg+NcId0JElbFvSA6SPkb5gOeskMh20OEqWXKCOT/BM2zqIkDHZ/TPfooxO2B9+4+ZLM5xhI0jI7xgBXX+Dm5tm6hxlc3OV4gdh33T5jCZ0DPPabtt+vk5o/mIph0iFnPMcoYhocoTzOEtqvoWeu3LyGxC6fXQGAhVYk3eQ+RzVPPa4/iSgpwHs7tkVc5WuEX9UWH2gs+PUCUagUiGyKpgzV+nkCFFsEFSxvhmQGlF6MYlatLErV/HDNY4mj0gmOzTyucUdsTE79Hc+vs08wHi+Efo/f/OetTjONyhnieYyRwTi5WWSeasI3WBjaZSFVkyIl+c0EBgxueo2hazcsLh/ADf8tmyfRbJ0kVBq4qt2lVqRg1rehshJU5jF1qXEWXCjXSC63bQ9W3C6l1m2YIiXCNRkvbqlwEDU0Tk7upyQ2DWByHQdp3S+vnco2g9i+k00ZZH4fYodcHe/DZJmbIRbNC0ProJ94nnWSvMYkxleCjjQjTwRUEk56BKHEzWsMntn9dlpDBYsdd//lxdUtk1ZJViH32PnXzKonmFoipwzA4Lragq/cgdQVA3W1ytm2jU4/vz++ThLva2hSznqCKh4gytwQcuC4PZ7ISVxi7h+W1cW5IVCU6eoc7ew2pfZqHaTJIhDdPAUZKq+QyWHcL6V3mQnrFaTrExEfUrVIaPLQxu1K7h9t9iOD0lLuaIxjZfW/06o3RI3WrgyoC8VkPUL5MrhZmegrQpnA62LrAMk7TMaLk1bJzH7n0y72POHoAqUbVLfFJeVL8449XzH5NWKV/qvsSOe/VXdzEv+NzMigl7s30808WUBlu+5n1HIYH42PugQLLpbbPqrWNgIB45ovmmzyyfIYTAkS4LNWNvdp9GcoIZn6K0orHYw43+mKz7HL7U2Oc/Q8QDrKZHtfl1CgzQJc70DuiKMtpGxOegS/TiHBmsU+mClvAx6tcwhIEpTOaWTZifISanKG/p3q1VSGjXkcbydT0NbrhCQ5lw+jokRxhVTlG/CloQVSnPnP6YtXTIzc2vMbZr9OM+Az1iI1rDtz0828KqPPKiwFUlQoqliL7MHu9yFe4q1tpXQOXgrnBN5BQqJ5BP1kdrRoOa3/g1Xd0L/qb5oBBCYrAbXSEu53hGgPExAlypDSK7RlpmOLbF8ewQdMFaUCeJZzhOHSO6hOFO8aNNtrwu7tlbePMDKqdJpSF2ArTh4nRvoMZ7SC3w8xlB8yYiOcE4/B4v1joURQKNayTNL2HGhxiTEb7wSJJTJk7EwvCoyRjVuEZelYSmzZ3FPk27Rd8wSIMO26bFFSosQFQZ2nCWbp/wWHT6efFkQMfrMM0nrPprF00mvyaU4ZGv/D5ojf4Y5zgTC8ewyaoc13SeEPNFdofM61HO95joCulF3LDbeEaEkC6dtStMuUWlNYW/jvTWH+3xNLGERj6Kwcx1ysPJPoW06RouxH0m03N0q6IW7RAev4auCuxqAtOHUNski65i5X3k9CHaa2OO30WevoY2HFY2v0rltvBXfp9QODTzKcoI6FkhvrCwog0qv8vcb3OWTDhLJqyEXQQC3wqovC20gmp+gi6ngELkc3A6S9FYfA959irabVLNBaKZox/VdyPZoG5PGGVjWm7zY2PEP/G6oDhK9pnnc9aCtYs17yM8w6fmRMzzBV2v8xu5LxjCfCLW94PrSAAjn0I2Z1FNGJ4eEq++zGqwwtgrEckcq4ixG1ucaY0UBuJRVKcQoNIpaIOsmsGD/w7DW6xsfB0bQXX8Y2LL5Lhqs1bEiOkxKytfIWx8leD5CDk/wa5tkY/fI3TbKG1jtK5hJSne7BRZpbiVJmo9R23rTzEsH9NZo+7vIMqYcP8vYHKIkBKjcYly/etQLpYR3h9DZNboeC0WxYLLpo+cPkCqGaUMEX4bzwgRj/bOAuvz11ENYeIYNkmZ4hrO5xJqXnDB+/xWic2++c1v0mg0+Na3vsW/+Bf/gm53mVud5zk/+clPeOWVV37DR/i3D/PsVQDuB22YfdHFZpewTv6KuoaO0+XN0esXYrPfQbTWbIbbnMRHBFaIK59UhWsN5eoryHTElILzYIt+mXFdJfiPrLiVcHDbL7BlBhCsUNo9Up2RVzkAJ0hKx+Lt4at0ioybRUGzyKFYIFsvUsXHqHSGdmqI+THK8rAbV5DeCnnvy5j1ZyiFhZIua2aIa7mY0sSXIUn/NYrRHlqN8LHZScY4/bu45ddY3/q7uNkEJx5yaGiyKscTAj14DcNcbkCYdh1X+ITGk7/VVMcYGI+jAw1MdsNrVJSYWGg0mWFheBu/0u5WoavHEV+itgati9/c06iMgCp6erZ9plMES4em0qwhN/4AqcvH8ZGeDLjeuEGhcjzpUgkI8gUy3cMDbqx+C5GNKIo52fyQ0O9xEm0iqwxr9g560UdO7mK2riOCSwTJGVK6VLUu46CLISw8GVAYYLdvMtnbY5pPsYpbzKMdzuM+vtMA65zC9pk3r3P/UVyJrQ16VcHe4phhEePUfRyrhm5excgm9MwGpqsptUQLA+21wToEw0T5XYxyxsrsmIZhUtoR+vgn7CfLyLboyj/B+JQuC601OSkGJpNixCSbAnCWnrLjX/5VXb4LvgDUjAbXGtdRuvpYEe6Hya2QyeqLxMkqbyYnrBcOO5N94sWAdpBjL8b0RINKVRhGSLH6Avrgh1TdmxTxAE/ZWH6DanyLcTlBd16k463wXHQZp/82xfF3qSxn2eHqrxH4y820ItpCZQMM00WF6+yX50T1TdJ4Sl7FtLQmmD5AlylFbZv78yGlqhgkQ3qta4S1S5Smj5IuyvMZzO+zWubYhosVrmH4qxQfiEm+4IuBPd+DwXtct2yS7vOYVhMjOUM0dlCGR+G0HheaAcxigjG+w3z/+xSyRFYKq36JmtdjxVlnKgRi7XnCwx+RTh7iLQb0V1/i3fiInXCVIPMRpk/sdaiskKPFAYHnsd59FttroawG4dlPudG6wokVcOYcY9g1wjJmXQnCwUNE/TI6zyjdFufhCr7pUbM+upZYdzep23UsaX+iwKzQGbnK8Y3wM0fpXnDBL4xSWPEhaE3hraHdLsLYp/A3Edt/jDIDSrsFyI/GvQpB4S3v6dP5LQBClVOcvkopfcy0TyvaInN8/MlD6oZDYfqYRogONnHMkJXNP8RJY8T8GOk1iK0ak2KMOPge0m0znqQ8iLpYlk9apAhHILSg56+QLg5IJqcI4cDoAXRuorMZuE3k2RtopShNk1QKatkUxg/RgFDvIta/gdYwL6csihiAs+SURq110e39C1IE65jNBF3UUfM+lulBuMl7k3vkKiWwQq61XsATJpZVpwwuEUiHm06XqrrDmbRwDYm18S0UFn6Rk8UnzPrvYiZj1syQRu0aZnJv+R9qhZmPME5fXXrTNVapwnW8dIT0mmjbIi9mRG5IvaoTmj7j4W1qRYWuznl+5xVyo06RHXCy/18wpUkv2GJt+9uI47/EyBUyH6D9Lar1P6DRvcFCGtS1gcnSPUpFmwDk3ibmRgSIj2wQKOmSf2D9E1fzx7Fwp/EprcZnE5tZ+QAxO8Asp5RpgikNqvWvURkXjSVfBLTXRUyPQQq0+/HX3KgWGKevQplhGmAu+oj+G7j5HHtnhVQUSG1Rt1pkRfG4zvFhkdnj/1eaZMGlpVN8NcNVCpWdYSYD6vMDGk4LLy+wGleZ2CVpNsXTELSvk5mSA1PgeE0WQmE6dULhYK+8Qm46GEc/4Hx+hnQa1P02hahQOsdTCmHWaDttgmiDqvkc0l5n3d558ti0AGE8Hkdg6WR1LbpJrlMc6fPBiDORjSHoQTpCRD3UJ2y2TosJi2IBwHl8xpa7eyEs+A2htWacjomckEW+oOk1+LTouicRH3FrWnHXCa0QUyyjBg+SB+RVwdwNsRwDlZcYfhNPCAYIVFlgJhNqysKcHVO1n0cLA3txgB7cBkCqnKy+ijU6xO5cR5Gh65cprBohEkXJe5N3yauMXtBiJ7oEec5lt8csvITvROiigCKhMXtIOD5A956lRFO5HUyVQW2DKtrBPv0r9PA+DZWjR3vkm7/HKBljC8E4mXCj9iztdsRpf0RWpYRuDzG6D26D0nnS/a1wu4//djFxjeUaI9VLp++L5sPffSzsTxWOVKKgvxigNcRZjG3YOKLOA9vCcpoUwuSS18CtFKpxFbP/FmYypJqekXVrnJ3/NUXdx+k8g1I5lt9DKROrWpB2n8W8/5eYhoS3/x226SDFXyBf/n+QRVcQlkcl2niNbVZVhWhfR8V9itkRa36LpIhZcVZIVMKinFKzmiRlRqkygtFd9PwUEfbIWy+ihXzic2nU43Hw0+4rAsGmtwMXOv1fO8u11MdfD1NYXK1dJ6lifCN4LCQGqJlt8p0/IR6+xVAIrNkBK+m7DPIZefc5rOglimDz8XqtMgIqP6DSJVk15XJ9FylM7k/usBasoYWJafpU6m1SNyROR+hoC0Ol4Abo/i3ovIQe3sMMVpHnb6KLDJGcIeIjNCUUObK2S8deo2y20GZIUk3xx4eEmKhSLJtPvDanXgOVL+cfrvDZCRvcntxmoBUdr8Nu6wby7E2wPCqvgT36GZIKpkcgraXQbeca+gPu9wLJpr/Dmr+JifmJ5/bjiKsZ/aQPwOHigHr9QmwGjwS7wTWqoPxYZ8i/EbTGXjyEbIyONpcJDizvcVMDXNskX5T44QoqmxLJdTKnhel3EZNbOPE5l1c2Md3Nx03nWoNu30QMb6OLnJkCr7aDJW2ssiSrMo7Of8Lqpb/L+f732Qq2MAbvQuMFUn8XHrnQBi0XqS20YRG7dYzhAdquIw/fpJIO2rKJTY90/zsEbpv2zj9EGSFYdYRbR+sKHW1Q2k2wmx97CgCmxZhpPqNhR/j9O6iyQFtNZOcambtJXZrcaPpIxOd2t4T3EzWukZQLXMN/QuR3wQWfld+qb41SiuFwyJ/92Z/xZ3/2Z088JoTgnXfe+Q0d2d9erLNXUXbEnlR4wiaSH43k+6JQ1ZfCArP/JrvRVd4avY7W+sI2/neQyKhTq9U/3no0uobxwg7ni4f0swmmNLE+VJDLo8uI6PLjnlBbOASuxyAZcCm6zIPZXe6M72DbdY4XA/A7IHsooWkIMA2FkBLlryIsm6q+SdF8hty/BCzdAgo1I61STmZHhDrDrpXYdojEoOWv0PJXmZzfJg961JTET4bo82XBp9fsUcWn1HSOXVSc5W9T1rbpe2tcb9x8LCoDmObHzAZvI02HZvsl3EeiOvGoOKWoOIgfMMlmdP0uq87Gr+xaGNUCPTsDNMyO4VEE5AXLTfOs+uRN82k5ZDp6G1lltDov4ZrtpYDkQ89zhU8lKt6bvAcIrkQ71KMVdDxEhTucWw6zox9j2TVk8zKFHdJ0moj+LSolEd0XEfVVrHgfY/+7VMmEmaEYGBYDp8mN+k0c6aFMH9MKEPkMw41oZ3PsYsa5GZCsvcKZHRHnMS2vSZwnbITrNLRJNj0BYdCvXcJsfglTuMuoWSdCyQVl2ENgUnRfRoYbaKdO7q7jnP+Ean7MeXyA1bnBdLGPhU1a5VBOaZjdp522x5wXJxzPj7GkyXq0Rq9cILMpofvFFU5f8IvzvqD4aYyKc2bFnLbbJpA1cp1xf3YHrWPG8T4tpWhND2gZLp3o8rLo40Wo+QBDOCgzYr7+R5zVd0m05rJ7hgwT8mSMHbQpFwW1dIqSHlb1Hov5AXlVks32GDd2aUlJtDhBWj53dcrYrWNJiyDv83D2EMOJ2HWbONElqDL04A4ATpXSCLv0k8GyI174FPaT0/stKkaD2xhuA7t+lTK6TOUuF+iKilxn2DjIi86lXzu/qDW/ECy7SlWFzBL8IkMUJ3D2MwwVYzoheuX3KM2IUTlgls/omh4Nw6K0bGbFnImETBXMFwNs6TArZyyskDVd0RQGlirRKBrhCg8tnxd2X2IiDRi/jZOc4wfrPHBqHJsul1VJp/8usnWT2ughSXuXauUlRJ5jzfZwRUg3P5NXAAEAAElEQVThmRD00NE2ZbDFmhWCFk8d71KdUGlF8And2LlOuTV5l1JVdL0OG97Oxz73ggueRqIW9NMzXNOjY/eeKN4/lfEDxOkbaA1WOyOvXUFufgtYimQ+Kyv+GoUuaaFpZAuEzKlqlxDrX0Ps/1cmRogG7HSBGa3hSEnae4moUpj5AN3c5bicM5/cpywTal6HqhhTWA5awsH8IVuhRsgtWm6L25NbJAi8bMSGu4bZvExhhIjaLroqoMhI1JzB+eukwSq208ATErRC2D+Pl/IMH1MalKqi7jQuhGa/BFpY5I2bAMhWAkKQCMW0HC/dUw2D1N/C8FrsRpfw5fJeKMyQeZmRVyXKqlETEqUrzmWFY1pYpkcZruBKFxXuEJcLLGFieS3s0ZvI/BxdVkR+jaPWTbqNS6Sje/RPXkUlJzygQgqDVthmWothfMxqbRMxP8a2Y87UnApJUaakEjxVYglrGfONAGkxKydMhu+ipcRsv4jY+ObyM3/g+1I+RWT8NBzDxZImhSqpu8u1/KeVaiQV8uynUGSI4ZsY3S9RlTkyn1N5F0KCLwKFu4Lc+vR7q5GNIJs/+pdCVjl1qw3+GmUeo32Xnt9jlI3oeb3PtDFWUfJgfpekTLlOjlwc0T/6IaF0sddexrC6pOvXGC7uMNY21uyANcNk7AQk8yNEUONYOpzkU9pOg10UbVWBt8IsXWBaEZlQvDt+m0optqJN1uqXUHYNy2uDs/oBDzKNHR9ClVH5qxhpHzAogvXHzQSGMPHEU9YzwqLEAW8dYTWeeEjpEjG/h1UmEF5i1V3jwHtIqSt63iry08bCC35tCLGMn2xZHbruCh1r5Zd+T/khAXxghozEmMN8wpEhaTbWuW7YdHSFYTqclzGrtU0sXHR9GyVsKkomxRA7P8WzQ06zMw6dFs/U29jDBdpqoKsKhAQNhS7IqxwfMKscQYaqryPtLpG0UfqUovMiTjlGPfw+OA0My0V1nkOVGUm0SWxY2MKhsh1m2QQtBA2vjj3aQ5QTpn6HtWjt8dhisBTTVW6IWl/7zHOUaTnk3vQecbXgSuMaK9b6p7/ogt9pDCwiO2KSTYisOpawURq0MFkYBnEx4w0p8a2AZPoe69WCuk7pOCELrbHDVczBLRxvG3nj/8DZ7CFmfEQmbYwqY92WCGlS2T6MH2BKm2p4C9PrYfgRiIg8uoph1RkWfe7plBXbZGW6T1QmyMYlhk6HS7XLjJIJDadBoDV6dgJaoWenyEZMZfx8bFAo9uP7LIqYpttkzdngFxHhXPCbwRIO1sckw1giJHca3Bv9jBtFymkyRCuNsTjlPD6nwc/HEbOYINM+BzrmoEwY5n3W/Q1CNyRN02XcoNuhtf77mEc/YDPcwhcOlRWhqwpRX0eWMWY5QY/fpZKCCpgmJyjHJw6aOH6PwvKoU6HQuH6Pg1mG1biCsn3qZw8AibYiev46jrqPK21Cs8a8nD6OBYzLBaW/A5t/DAKs8XswfgimgTW9S2UF6JUXKNovPNFgCUvBmflLzGUsaWMKg1JXBGZwEaf5Ad6Pyp1WIySSQNb+xvfRzWIM5+8AGpkMEZt/RKpTxuWI49kxrtfhZn2N7OCHSGkSOBZO6xuMB6/z3vgeSZVy2WsipMeG1cWa76GlRRFsw/o3EPkpdjZDaYVe/X3U5JDe8A2ed9eY2jVqbotCF4yrlMH0Htv1aziPxFyF3SFb+wYPF/dZxGesOQbrWEw7N5kVCZbQsDhHVQVJco7M+pT+DmX3RWS0jnabFN7aUw2JhS4wixmVGaAMm6P4iKIqGKUT1gyNU4JWispuPU64+LzJEGYxQc4PwI7I/S0sYWOZT0+BueCCz8Jvldjs3Xff/U0fwgUfwjz9CVXjGg+LPitW/QstzNJ2HeV2MPtvsHvlf8WP+z9gf7HHdnjpN31oF/ySPG0i+GkTwwqbVf8SNWe2LGx/aINTqgxreh+AonaZiY6ZpzGe8BHJGTtFxiJYY6Q119dfYZqljKsYJ+iSnv2EVVlDuquYnWeopqdUhUAUS2e0gpx3xm8xT04J3IDuYoQaP4TJAc72n7B5OcIPPGLRZdVsYMz20F6LUbHArIZ4ZoA/PmBNa6zknIXtcGv8DoahEW6NUhdPfB49eAvdf5cKwOtAePPxY0pX3Itvc39ym2cMH5kOYKUBH9PlZ5ZTRDGnctoo+ekW3ZXhY/hNdDxC+B2wPGDxqa/7XWeRL3h38g5l9dFNc6nLpcsXAh0fwcnrCJaTfFa//fh5QpVY8T4azbntcZydkVbpUkRQxXidl4ESjclZNcXrvUABNJrPU5QL9ucPudzYwB48IBcp6Tv/b6wipd7cpignCKeNcjyUXnbEAZRmDW/z77KTHGKWM8Tp29iGS8+HROUMFqd4gHRq7Daew1gco50m3s432I/PcCwPQ5hY6QkIk/32LlosGCxiLntzLDsCO8J6v9tEWpQ6J1cFuWFT9J7FrSBxW0Tikzd6hYBRNkKjyVWBWyTUFwOUKvGGDyn8yx9ZpF7wu4WVnSGyMcpb+diNTqlLUjIezpa/pXkx42b9OebllKLK8fpv0svHRLNTUq+DCLYw25conA77ZPhqgeu0sK0aSXFOKiDTCXftkDIfsNm9RvPhdwhVRlkKfKGx7A7k55S1VURnF+V2yUb3UUpiCAOj1qXCBKUxipSeGTKQBtR2cYSPMdsDUhbxCZWR0GpdY81wcdIZlPFj5xBFicDA1Q697pexhE3ZfYbC30IJE6UrHizuLrujnAY7weXP5Bb1/lTwogDz+SjJeTh7QFZlbEc7BPKzx5hqDSJcRWd3EaZN5dQxkjMMCjj7GdpvoIVgFta5NXibqdtg7G7ypZUvkXsuhiyZ5hmGXm4pLoo5SRqzaXo0dr+NlySI5hUsr0GULbga9KgbbU6HP6R5+EOYPMCtbXK69gq5ExH7TSZeRG3+kG79CrX688iTH2AsDjC8LpVXZ1ZIFmrOrWJEoHKu1K89VfAZqzm3J7fQWtPxOsuu6qeQVgnlI0e+aT5l0xfoiy/hBZ8RIWB/sUf8qOnBrbsfdSP7MFX2gb9T4NNFZoXOllHgj+YxZjGhmQ5peBuI2T74HZLsnDyoo5FUUY948h621cMsFhjjh4wEiDylbUcYwwdgeThbv8904+uk6QBfZchywViXzIoZX1/5KoNsyr3xHXwnpGE36AgDJzKQfpek8QIIAy1NrGwAxh5ZWeJLF3H0I4TpYK1/g8KsU3g/36Bwhc+N+rOUusCTF5G2vyrej3d00dSdGnkR03Y8BnkfMGk5TXy3hqSiMkP0yrO0kj5DrTid3UGZLufxOVnQ4+q1P2HV6mA3bnI7fshUa0JRcO3kx1hCI+7/N3S4ju23udb9PdLBX7MY3QIhEFWLS6bPRpnC7JCa8KitvUxrdEA1nwEG/soVzldfwi5izMY15OEPULrC8nwqb4XcjmD4Gur8LQCEXUc3PtqV/cG1DSyF7oXOsYXzhOjTER7XG89Qqhz3E75zo6LPUXxEZIVs+dtY0kSToYN1kOZyPexeuBJ8kfi4e6tAAxqNRDl1DNNGVwVl8yaifRNj/IAKCxWsIZCsu1usuKuYaR9regvldpduAR9DXM2Z5hNMaTNZHNORS1+MsrZG6jaY1zu0rAhLg7U4Yz9cofR7kI6pn7+LpxL82g570iRVJfL8VezKputGdDa/iZ1NmKQjpJCUaMbZmNwLSMjoqjnN+IjSX4rJVLLH8Oi7lBoabkiZKxzpY/UUebD983PylNpXEWxhSQO0Jvd+HkOqUQxnb5PufQdbmqw3RgQbf8Qf9P6IQmePnA++uDXe3wUuGSGZXCD8dQz5dCcKrTVaVI8c6D779RIoOgiC2gbz8YTAqJEXJaEVUemMaZERrn2DRTEnbFwjt1rMx69RLo6wq4TF7D7KCnG8OuvFjHzwM8rJCYbTRK79PvZiH60Fwl9jx2/jH/8QK+5zn0OmJLQclxXvCipYxZifLH/nbh0jPkOXMWp6RLH2VR6kR4zSMaEdshKs41z/h2A4zFSB7r+DkY9wV19inExpRp3Hn81MzwHxyMHsUfToJ4gEhIC4TBhk50zzKVIKwkb0VNdzgUboCvUx0YsX/O6gUWwEm3S9Dr4RUinFqDxnf7bHNDvnirAwMJl6Liofo+2QpPMsWe0qlUpJHvwnGnpOwD5c/d9xZPrM/B7x4pBnHvyYUXxGLVzFfOafYhz/iNKNOEfTOvwLnNM3l3P0S39CtfoHzPMhXtYnTPrMSk0ofSblHDfoseF8wAWzSjANtWwublxDfejekeuUaTHhYH7AwWKP2lpEIC4abv+m0UJ9bLPdL9yEiKDrdbk1FcyEhZtqTGFROI1ldN6jAAOpcoyTn6CrFLITrM51ZtkM7Sn8fMalquRwdsR+usDtfpUru/8IIxtQGz+g8OoMdEHZuk53cUIxPSN/998RXP570L3OqOjA/IRTVdL0WhzOH9CpFqSLIyIhWQANq0m2OMUKG5T+Crm/STMf05kOUGUFIkAE66x4LWZlwvoHHNnQIISBoXNEWaKjLUS+QAvr8VrCig8R5YIq2PilnYwd4XGtcYNMZQRGeFHn/BDn+SlH8yMAdmu7v3DMqJUPEOkA7XYo7M/xHsLAUAsoE7Szybgc8GD6EMoBK0qg7TqcvkNtvM9YJUzCGklwjGHYdJ0GZ0JRWS7e4E08I6BIk6WDvTDIg22EtcLK7j9EFAsKu4MONU52zprXpqME6rn/GwfD1+kLg6yc0q0SHPPn99y4WjDOpmC4nDoRTrTN6ekcKykw6pcwqimz4Yz12g7q0ZqkcHuUTpOT5BDmt+n4G08IxYRW2Oevoxd9TCekWv8akRUyrEYgBKr3ZUiGYNcozc9eV37itAowzn+KzhaAwNoIHrvGvc+Ha1sXXPBpXMyaL/h4tMY6+wn51rfZy/tcsj/ZQeaLQNW4gnn2Gpsv/N+xpc2b49cvxGZfcPrJOe+O7xJYAevu1udyZjGFSc18evHRmu2hR0uxmSUlMlhDIAhQ2CdvYiJ4TgrGK88zkoLD8pBKGPhVxnpyTit/SFRpxMhD2y0qt4tWS8HOopxiZ6eIg/+O5TSw/R4zMrRKqIoZlvSYpANO8nO2T3+E//AH5JaDe+0fMhndwbBCrOYlkiJDOw1iL8Bd/Qr30WwJjWf4T6jiI+kQCwNTGPjCfsIVK1YLpumUblUwPPoul2uXcexbZO2XP3JOjGqOPPorqEosv02++nufOgnXwiTvfQWjiinNAOSFuAcgKROq6qOb5nZ8gOi/B05I0X2J0HBRUuBND6kZNqrxLIW7CoC12IP+LeJqShy0yLwmqYqJ1QKVlJjS5GRxslyMBj360iS0QlJdcvYo5vKh22J761sMTv8CJ5sjTJuyKhF+GzOfY/ffZW3rW+zHD/CNkA1vG2V6mNMTZBlTjd4j71zD6d8nteo0x++hpI2BxNnNyKen9LMzjsImidcmzaYM0u9iDR7QdnuIWoekFlHpaunusDhHILhcv0wga5TN61i2R9Tc4UjYtGq7REZEXRqf2rGhNXTdLgflAY7h4MoAR1gY+QQhTErUhdjsdxizmiOOXwOtMKxD1Ma3PlIstpNDxPm7CNsicEPmCgxhIJH4ZoAnJWY6x7VDImNCx+uQCAMVbrIwXNTJ95gM3mOGpGd6vD67jxSSe/M7XIoucWtxxB+EG2ivS6u1TXXnv6EWEwz3GBVs4lcjitkpAQYN4WBP7zKbH1N3v82502Fb54T9fWb5lJ3us5jpmLOzv8DSsJL1yfMFM1ViR7doLGZQ5AhzH7XxTc6qEceLYyIrwHZd5KIk8puE/hb60XkoyB/HVU3zKaVfYIlHQk80cTXHlvYT4uVMJezHDxHAVrCD/Qmiz1KXjIsBljQfFST+dm9mTYsJ03wGwFl8ym74+YoCWXQV019BGQ5KOGjfxgiHCK/B0HbQs/s8ODtmsTjE6L1AardIDJepv46yc7oZCCEpy4qut0JzepfknX9P5rUJb/xTyjxnbXqbVnOdu3Gf++oea7pEzvYx5yfYWtHe+Qazcooc3UUaNmn/HUKrgVHMcM5eQ+x9B2EF8JX/C9XJ6+jxHTZWnue89zLjYoDvfFRslqv8sWgsKeOPLbwGZkTdqbMoFqz6axdCsws+N+aje59AfLbIsPoOSbhPXiRY0dqnvmJSjtibPUAKwZXaNQJhYpz8NRQLTBUj6ttMqoKTPEZkU+aLW5SGyaxzFT3aI/SaVJbJUNpslgmoEnnyI7BrNLo3MKQBD7+LhWKcDIidkJdXXiQ8+gm5SjgM1xlmQ77UeQnn8Ae4VQEFEIzoG5JJMqasKnbXv4JFzsm9/0g438PGQbur6I1voqRNphOmxQTfCAiM6PG4cMGvGsG2u87K8B6TwVuktse+2+LcbbKlKoz+XSo9wc9mpOc/RTa3kUmHWesGo3xIWmTs2SvY4SZdIyAtU5SuGOcjztJDVuwOXuMyWW2dwnSQWjOf7GEXKWYxJdr4KtHJT5HzU7ykT1i/RFkpZLgOGJTuKg2zgWisYkgDOx1DmSNtB3H0IxZOjUnwNobXxDZMtAb/Kd8Ve3oXxvcRfpu8/QIlcG9+m7hI6Ppd1t2tJ55vYWPJT/7Ovd/ZPaxGNJ02Vu8lZHxK4Xxl2d39AWHbBV9czHKKcfY6lco4ra0yFCaX1r6Mh0FpREvRZLCMsXl/TZeoOafTO7hHf0XbbhI67eUa4CnfqYqSfnbOeXaOYzhs9V7EiIfUvS4HhkA4LZzDH+NLiTt+D53O8Hb+DmfeOmso/P2/xCoWWDt/h2c2/gBtetQWUwpyhrMBzUmGnBwRhKt0u89wbPpYtsndyR1asyOmyZCav4O1AtquUZ69inX6U2a6Ilh9mdN0RMtpYxVD4jIkNGtkKuH+4h62tNkNrj52b9NCkvubH/mMGkVSJAgBuSqoRAUCDG1iXIhofvOkE8zj1zFUBYsxxfo3P3Lv0lpzkh/Sj/vUnTqb/s5ndqNLzn/A6PSnRF6Lq2tfAcA1XVaqAvv0L9moZpzVdiiDVTr2CvP4Ienxj8lVjMqmjAFbgDfZpypiKqEZmDY1U+K6Afp0KTSW3RQxuYeM+6jxAyrbpuY0GN76/7C59oeUvVeoNv8Oha6wG1cxx7cpRAD54v/P3p/Fanal993Yb+15fuczTzUXi2w22exJreGT1bZlW/gS24ETfwgUOBYiBHagC1/YgA0YgocLQ4B041gIIAcwbMOG4YsgQRB/tmXJGqzuVjfJ5lAcijWe+Zx3Hva818rFe1gDWSSLZLOryD4/gGBVvXtYe621117rWc/zf6CaMMyGzMoJmZxyJs+YjA/QdZNmuE5pRSQywfaajIqYUhYAmNNttO7riCJGX36e1D/HTI7Zme3g6i6r3vrdFFAKyUG2x6yY0nKbGLqOZ/r4RkCh8vfVm6ZyzO4rqGQIzfPkp3sGX0gUip34FkfpIUpIiqqgbjdYcJbIygKpoJPN0GaHTLIZS+s/i5wekac3CWubyFaTQJXUTQ93sk9VpJSz28wQFLLAM0zy6TZGmTOdSPLOM9T8NvrB64SLHiKfkBz/EF0zMFa+At3vsj69TbL9h6RZwuLSMxw1V8jdCHv/O3TVn2AtfQ0/vII1uk4ldTS3jaqtod6zD2IJm1IVpGVCYAVMsgn+aXaHHwu5ythLdihURpzHeEbAVnj2bkA1QK84ppscUXcaLFrLPMxOppdT9OQIZUUUdhulFDM5RqHopz2kUrycdPmp5S+zGZwnFzalLCnlDEf4gETJCpSgYdZJzZCt2iZr8TH13e9Q9N6Cta9xONunaj9L//BVrP413HSEipbQq4pjM8SublKNd5GUdKe3oHkF3VqnZ7jIoEEPC0uU2MWE2fYfYTpNlqNlPCUIpz0KLQCzjsLAGlxFHbyICDtMkgA5usZGWaK1LpO9NxBTlZANQOaoYJXCrCNONrPMvIc4fBVQGEkPufRTn9pBzBYutn6aR/Zh5NW972Qu3//NfBQ0mSIOXoSqRBh30NZ+FvkhWQ0eRIHhIZQEO2SUj7GERji4jSoT6t4iEkXq1VAJyNoG1fgWzeE2sphhLj1LNbhOlU0pS4VeO0OFzrsbp1Z2iPnGf4AyRVt+Adm8BHEPY7iN7jXYdptcVQlJntBwmtj6gzZwR3dxDJuiKhBCst9/GaP3Jt1Zj7bbouu0qW39BY4QuLp1dySY5j2Mwz9FpUPyhWdxWt+4e02hclQymP8lmyKKhDVvk6bdQiHpDq4ijq/S8pfpNc8RaxYr7hrWI9fpuzV7/3zywXHovbat09TjpzwKX9jV5eHhIf/0n/5TvvOd72DbNn/pL/0l/s7f+TvY9sd76X6S0aa7aMkxk/pZjvMf8g3v/OMu0qemqp/HPPguZtJjw9/itcHL/NLaX37cxTrlEyKE4M5kh7RMScqUmlV/qEpBqmJ6aRfPcKkb7UdS6FPi3ge3BKblBN+xCcoSV7fIioya5ZMKmxe7r+LqLjWvRlqkRIvPUvWuIUb7VGkJmoceLZLVzjKVI26Nb8H4NiYgyxTPqTNJJ9wpJywmO7RGB4yrI3x3nWqyR1bFlOTI+Iix3wHDJ7dCUtPHcxoM7TrdsaKuGZwLLoJ60PhktZ5j3QjQdJfC23jgN1uzsXWb0G7gBSs0rRacOEG9F61MoZo7zJFPEOrRnHWUMCiN6CPToPwkEdkRNafGLL+3aS4EiOENVJVD3EfPuijvDCud50FzwV9FDW8ilpfmKjequutTKFSFkBodf4FJMkFVgpuTG9iaQyynqLRiKziLK0LG1eBuORzd4vrsFtLyiFqb+FJDResMd76DrDI62Lw52eat+Ahbd/CXfJrCQlY5fZlQhHWUE3GQ7GNVMX4yRPod3LJCiw/JZEpcJjg0uBkf07Ab5GmPYXaMbdh0jA2ODBfb81FKUamSRCYcpnuc8YJ5ytDwAjUgEhKhPp5zWNPsEDVqJ5vKOlqwAPmYqVYRj97Arl06jdD4oqIkd71u1T0X23E5YJgPaNhNov6b5HkXt/LZ8pcYeBGRUQMEjvDYii5jrmvo4z1of5m9dEhmupTFkA1rE0tVJIBrukyTLrqmc5wc03JaSCl5qn0Fobm4az+DqeUUjYuUxYwy61I2zuEcDrD9Npm0cdoXiMd3yGrrJONj1raexelepZQFq1LBaJfd5BhH1xnLigzBzAzJFFhIptmAvIrRpY1HzmF8SCUrRsWYuJzh18/REzpPiXsaIpZwaDh1htmIptO864gBsJ/ucBQfYWg6F6JL2CfRsv28x/TEQa1v9FhyPjjt8kG6SzfpAnC2phHpH6ws8ZOArTloQkMqiWd9goW6EA9ErUnNImm9gOEtMBy+iS0qRv1XiawatlVjuXaW7ek2o2LAcHZMRIPIqHGmdpaiklizPqZmU6Qj0tE14rLE1X16+98lX3qem8Ob+NEmi50v4fkrDOyAOJ0Q7/8pTd3GLAvKoEPfNJnNbrJUzTA1DUM30bIYOx2hdJtJ2kcVY4bpkLa1+D4HxciozR05y/jBiNb3oGNwxj+HEupjfwtOOUUpWPM3GVkDbN1+qIrFe5lQ8bruoHQHO97nYtT4UPXHcTGkUiXjYsp2fIsLzipGVSEmt0jTHobhYoctdDdg4jQ5iA+IjDqRZlLXTa4N3iHyO5Rem1hYNIoc2k+B10HPK1pWQVIqCpng5xNa9Q1a2RTHbJGmI+pVwcxp4Ok+bW8VFY8QQnCUHXE1PWaUDdmKzrGXD9GEht16ar6BbIVUuguyQFJxY3ydaTmmlCXPtV/AFaeGxU9LqmL2k10szWTJXr/r7FjHJC5z+lUJ031Cf4m8TMlHVxFFQtx9CTtcJs1G2FVFb3oIjctcbj5NNz7G03083SevUhpOjZ14zK3pMZbfxjFCqrM/x0EyIrZDOsUAz67Td9o44RqBtQhmjcpMkKM76FWOIQUy2kKoEhpPUZpt/JMFXGXrmF4TI9mlnB4Qj++Q5Mvs2l/lbH2TZXedMjx/EtSkKCnIigmTw+/gCAu/KjCiTaa6yayIAeinfVbcNVDvvleKQdElLhNaTvsDA0vejew2NB1bsymFA9Eni+o+5clFiw9Q2YxpOSSXCbNglT29z6Z37u4x77VFTMsppSqplGRWzvDNBjwQanePpIqZZFNW3FUMTSMKzjNypsyqCVU5wh3vY6GhlzmurGjYLSrNZqK5RM4SVrhOlU8xNY+ngrPk9gIOHsPuK2hORDy4TlmMCac6rY2fIbNs9iZ7HKUHdERBKQs0dESZoI1ukR39ED0b4IcLjGsrpIZGbLW4muwSyoKG3WRWjXl78DYAtm6x4Zx76LPdrUMMnHCTUhYESqE1v0x16qv/5CCLu+tUIXMEEvUe1/ZKFBzHx0gl6ad9FtzFR0qTpETFuH+NSlUM42MWgchsICR0D77PMh4tLGpWhPTOoqGhGybjfERSjOnUVllwV/FliYcHxohcg0l0lkm4wpYwSeQMqSry7Ihhdkhf5XTqq0T1LXZ6b1M3PVTcRy8mFFYTJTTS2lPY6KjRHUS0DEYTxzzk9vSYZXeBPBuxYM/V+YpwDY0SFUS8OjviTCPAOsmuoBdjOHwFZImuKbRz59ib7ZIUCUmREFk16ifqK7NqyuHscH7NKuernZ/iKN7H1Gwio/6+utOzIWo6D84UgxuIYOthGa5O+ZyTqYRe2mdSTBhkfVzdRSlFUVZsRhvsJ4qkmEI2pmHXWbTqCGMRGVQIaVKqkkzTSBobzMoeVm2BPO1h15bIC8VMufhn/yLx7neIozUs3aQc7JDJAn2yh7H0NKJ5ntL0ULrB9v4P6GgQxgP82hmEMrllOcjBDareVVaDNcaH30d5q7hlipLVXMTqPvu9pISToJqt4BxVJTGEiWc+JP3yKZ8Jg7zHJJtwnB8glEApwaQY0TTnAh4lOXvTXSpVkUz3qTcad1PyvYtgrjhEOkYIDWPtp+hSzPeSgMB1mWQTNDSmGAxkySjt4WGSzEouRVdAc1ALT6NND/CDBTa9NdaocMb/X8w8Ja0y6ukAf+E5YgUyG4MqifMxrv0UcZFQKEmx8i1sw2dWTugFi5TJMeei8wSmzyiPmKoZb3XfQJcldTtEw2DDaOIEW6h4rhIuNB1NZch4iCYU8eA6eWOdfu8qbadFrX8d4W8+MM6qqqB05orbetABzUX6S0hhoMu5rTeRU9I0h2r8sbIGfFwylXCcHmFqBh1r6WOJXHwR6DgLZFWGruk0Po4i2Qm5yhinu3h5j0gP0KRxkrrh0c4XVUIlIRGCYrKNX1sjKyY46Cx46wyLKaPGOqluYa9/i9ipsVaM8EZHuEqjzAqO9IhMzTgyDDp+G6wOhTu3ZeuzXVQ6BhRisk25/C0MO0L5bcaWzc74bSYyIyliLN3mON1nzd1EO3GrMbC4EF1mXA24Pr5GPriGFR/QctvUq4LCqNHPRmjGXAXNMKx5gLuMmU4PALBG24j211Ena2IpbER9AzXaQfgdKiNAQyPQaxxle8jxLlWZ0p3eobAchlYDV3dZtB89NbhSIBeeRZvtgRm+T21uXIyQSiIVTIoxrn1qEzrlo/lCOpsppfi1X/s1oiji3/7bf8toNOLv//2/j6Zp/L2/9/ced/E+NxhHLwJwy29DDgvG5z8KoqqdR6FhHL3Imdp5fnfvP5GUMa5xmhrk84hSCt/06TFCE9pdw8P9CAF3Jrfups2xas5DN5g0mWEkRyjTp7CaFOHWPBUB0NMUxfGfMssnFK0rjGyHUDcYBssUusDULDKVUzMbLNku43xK3VuizCuELCialyjrV5DCJM4GgKBev4yeZ5RI3tR0us1NTOEQFQkgsA2buCqZbPwUAQW5FZG3LmHlEwwj4HWZkiiNTadJ027xZTOkZjWweX8kRmlE0PrKQ+vQFDYXapcpqoS6uwZlRhltPfTY0mpi1jch6SEb55B3jbsKBY+Ufu2UOZZuccY/h/TvbZorBcptQzYD3UCZIUroFI2n0bIYygLhtu5uxBfBFqaUeCg8L2JJzp1ekjRDoViya8TDG3TzAW+rjHE+5ku154j0Budr5ylVhau7HMRHIHzU+rdphmeRyYCmMKmyMapxgbGcK/FUqqKXH/PDyQ6bLjQyh117ha4QtJqX6CjI6xs4ey+j15YpOl/Bmmxj2Q5xsMYztoeGIo8PiTSd0gkJwvNcabUY9GOmcsL+bI+4nDDMTHrmMW3zXjqnT+pccL8zWSVsZprO4WQf4TRQVsiau/XJGvGUJ5rSiLAWn4FkgAyWkcKgIOfW5BZSSY6SQ7a0ijQ5InKbNJ0lOuaDBgpd2Mj6l6D2FGk5ICtfo9BtkmKGpnTai98iNxwkGqNgmXY2JTB9IifiMD4kLVKaYQvf3YRmSJFp7Hd/iL5wmXzWY6N9DiVNDLdN7q5SRmcYjm5i2iGDYkBsuljFDFNUpFWGMEzwFzCqEr11hWaZMxUFO+g4QQjTGDdaY1bOqFs1+umAZSHRioQEHRFsPKDmIxAsOEv4pk9gRHdTWQkB42w8r0dZkcn0rrOZo9/7ztr6hwdwlKq8+2cpJY8iJPRFxtdDLtYvUcoSX//0Bl9NJhhJF2mFVM2nOIp32Vj5JpbhMQ3WaBgdjmWPYdbnuDzGdGy2R3foFl2eajyNXj+DObpBVqbcciKK3tuEjLGbZxHCILIjhkoyWXwePZ0xFBmTfIahNExvCRGsIYXGTjFgkuziNM4Q2nUsq4bqfInICAmSQ3KnRu5tcJT1uBPfomW1aZjte8+Bzpq7+YipJARCnc41TvlkWMKmYy098vFSSZRSSBRSyY+c5datOnvxHqN8RM2ucSfvc27xIkl8ncRaZhbvstp5FsvyqckS2/QYpCMMewnNi8njHW7oglvVmK+HFwnEjHrzImguqnmW3F/GGdzAVRVq6UsgNCp3maPum9T9DjI8gydscplzx2tQNy0Cd5luMcDUTEpZIVWFc5L2YV/YVOd/CavMwF6gdDqAJJMJu7NdQLE7u8P54DI/6cqUnwalFG+NrnJ9eANTM3h+QbBqz9MgSSPA8Zbxky5F0GZkOAR6hOl75Pl1TH8RYXh4C09T1i4S+S0a4TkivcGStYIuNCbliBcHrxOYAbNiRmhGXC9Smu3zjJXG8ck8OKhS6gvfwvdX0IyAxO0wTvZxDR178QqOHmCgMxGSuHYZx1nGuC9SSC/GZLpG5TbQlp9HH7yDrJ2hrwrC4Ayt6Gnm/USxl25zlBySVjFnbY/JaBen0UQaLo5u4Js+SZnQclv3OZrNHQJuT+7M/1xO55tlD2HN26Rht7A1+0MVVk/5fKOsGkJomJqJOlFkcQyHbn6IrTuE+vvtk6EZcSxsvIVnCdGZ+R1mMqamWQ+kbJWqYlT0mVZzJ4LIrDMshuzHO7w5vIohDF5oXGZF2VRVhl5fwa908pWf5YLVQFQZxpk/D/0b6EtfJbU6CHSy2mUqr0V3uk2UjfGdFpnf4a0i5/boGg2vxmF8SOQt82zjLJq/Rektoo1ukXod0viIYytipEqqYJ3YCBlObhDakJQztBOV+Ei3qCV9TK1xd3PIzPuI2R44DXL3XjBIx1pCLSwglMbDQwpPeWy4LWhfQiQDimiJo7w7DwS9L4BWxyCyIobZEN/0Hl1tVAms9mXKw1ewvRbKalNmN0GBcpuQpGiahWG3KU82zjU9QKx+lXJ4nZtWSKu2iecuc7z/PTTTZlo/y1FVsewtMxIaha6hKUnXsthza+TxAXG4SrPzLBftBdzJAOE0KI0H1z1Z7SKW24TZASq+TVEVuIaHEBZl8xIiTZBugzeKhJkVcHN6CAr68ZCpO6ZDjcpuYJgOIJBGiFIKz/CYFfHcof4+NUNTM+8G/NiGQ6CFBEH4gesOafoYhoUqc5TXPnU0+4JiCgvXcFAiQj/5PARWiK3N38GLtcvsIHCsOqYVkYXnKWSJHQ8wa+eRmkM32+atbMiSGxGoin01oz+8Tj/vEul1/lh3eP7L/xfG2YBGVaFFS7iiwup8mam/RNZ6CmSJbddoGSaaUhhbv4CudPLl5xFlSRCuos12GWUTKq8F2THN1kV0TUcZLoU3d86cyTG3xjcRCM5EZ2kYbZ5pegjE+5yZTvnsMDULqeRcjbRK0ISGc59ilo6BY9jMihhLs+4qlD6AUIgqm489SiJkSaayuz+7BPyZ9V/gKDnGqExc3WUg50HllayQQqIDhbsC7onziZrbXbTGFeTgOhU5snmFpHYWx6gRN7YoVYXdOE/qNPD9RUJ3HUs4vN2c8of7/x1jPOP5Th1dCF4Z/pBB1qOUJUoopnbEhc6XaSob2XyK3GxgdjRQksppYo6uo1kuZftL5CKnZ9UwDHeeLP0h42wVbWFUOUozyBqXHki3XjpttM4FBsNraKZD0n8Vp/1VdD6+wIx6hKD2/WSPYToE5gGkdbP1ocd/0bCFy/nw4iOrx2UqYVZOCYwIS9gcpfv00hHN2hoGAj88/0B7fhSl3UaLFun2r5LXzjCZHnK+dhnPXkCf7CP1gm1hQS1iI1zn6fYqSbWDaJxBkwXSqZH4a+SmYKKb7Jk+58JVrJNg68pZwGydh7iLXHyeSnPIVn8effgOMzXkoBxTVDkSxYq/Sm/8Du50jyXDRRc+Ve0MCAdfi0jKBN1dxEr7VEpnaDVpOA08y+U47nJrfIuVIGfBWsYxF1mJzlAVMV7tPIWCbnHIJBvTdjtQu4wWnX+fYrdreEyDRbS4h2fX6ZrzPe6PUgZ/aN0aEdQe7qhZt2oM03mQYmh+dKDmKafAF9TZ7MaNG7z88sv88R//Me32fDPj137t1/hn/+yfnTqbfQzMoxeRTptbIkdHo218/gcWZbhU0Sbm4Z+ytfp/QyJ5Y/Q6X2l97XEX7ZRPyJnaGfTMwdLsD1xA3d1ARzxU1UwIMHuvoqbH86iR1W9QmnXyYJ6WwTr4PcRkHxUfEATL3DB9En9uHD9vr9JYalJR0TDb6OhUXoldu0K5MKaQBTPDJpApetFDFwW5SpFmna3lb9BN+/RNnyLvsRYu49mLmM6QFUfS1Vq8Ft+hu/p1wnLKatLD9jcY+R3c6Tbt/lXCyU2S2nkOjDrKVyzaH6wy80FYwsYybIqwfvffZtWEpEqIzNpdGVYlNPLGFUTz3oZwIqfcmtxEoLEVnXmkKMtT3uX9m+ZF4zKGv4TUbSp9HjVQmCHF4jPossJw5oYEIUuM2TaK+SKsrrt32+Ri3aKiotl9i/3xLuPZLWr1LY7TQ26Y19jwztynMKToeB16SY/AamAIj9wLYGOdpOwSy4JNcizLZ8Fpcev4B0wmu3zX8riy8AJC6rQ0WHSW8LMRMutjXvlfSJ3luSSys0KDnGZ6jKm7ZNkxt0c7ZJqBp1nsFl2u7r1NvTJZG4+4kO/zmi64Pb6DrTsPOJv9KKjq5xDVFN0JGNp1gtM0bF9ocncN3HspZTSloQt97kAgFMf+Iq4VMTYDalbEB1mSldAJem+TjbfJZMHymb8ICBLd5JrdQCmFXWZsBBsYwiCRM/arAxpWi14yYFVzYftVMDyGi88xLRKMZotadB5fSSrNRQkDa/XPsNR5hsKq4aZHDHWD8dpXGWQzwvgQKRzqSy8Q6BHb2RDTrqOomExvMDVtFkwP+m8TOnUawUVUNaPY/mPqpkdHzzGtNjJ9kyrcoNI9JCU3Ju+QVwW2bnOxdhmdeSqsJX+JyeQmYTammY8pT1JON8w2Zm2+iP2o6MFlZwVD6Jia+dCo8Z9EHOH9SJzuhADz+IeoeICm6WysfpOksUBcu0A3PcI3PW4nN/Edj6ZqsWwvcb13g1KWjLMxO9NtztafovKX6cVHvDm9w+bil7F1l8xtUSvH+EWCRCdpfYmouUxUzTCrETWnSRiPEG6Hodsim20Tv/P/4lUEz9UuoEeriOPXuBOtMQ4XCd02ZXKEoRskecJ2vk1Qj963WXY6HJ/ypPDuUqFm19iINpgVMU27xcMcrgQSI+ujNJPQbHCpfglf96GS1IsDKt2ju/ICxwc/QNg+hqHTMRcAkEg6Tsy4GnGHhHeKHhOVUsmCqW5yu3kee+XbCASV7mFNbqLcBkLmaOmIHpAVM6qVL7PqLGInQ0TQ4epsn0pWHKBx2WmybHoIIVjylmjbCziaQy/vUfcifKOJ0BtkJw+tobEWrDMuxwRGQFEVJ2qCp85mn4ZKVUS6weLkgKD8E8zVAKk76PkIPVxn021SD5bZ0Exs4SIx8NwWydFLZFWGVz/PqPk0i7qDq3koBa7mU6iMW5PbdJMug3TAerTGguOgazrL9jolBUmVoguNptWaz82jp6iASmVsW01oNjF0jQV3AVum7Ox/H1lMiVol6ycKUpWcku79d46nu/iajt95hmDhK4xsl8tS0XYWyVRKP+ti6jbd5BgpFWbaRzdM1MJFjmpnOJpeQynBZriBJZz3fQeEEAgECvWAY9B70dAf6mh0yucHoxghZEFptz4w5WnhLGKs/hQ2krqmEwnJUXzAOJ8iEFyoX8TTHnRicYTHVm2LSTGmj8budA/SIWvhGssViKSL8joc6zrHcY+iSjgaHdJy1yBYpZkds9q9ihGus5sN2Vz5GSolodMg7k7mcxUFSrPJV/482hrk9wmnWfE2jWxIYXuUq99EagHXyx6H011CK0LDYC1Yx7c75P4muTt3PNXaV0jJYPEZdrMxoV6j4zRwdY/A9inKkhVvBVt3sXSL9uA6reEhYtTHWP0G0gzRjl5GFRmIHYzVkPK+IJpTRdgnFCHIwzMQnuH69G3G2eR9fVugseFtsegmWJpzNzXkh1GpkmHZx6xfpFm/hKn56MJiK4RpMSGon4eyQuom5X0BMJ4WINwOt4dvoucDonLKbjZkFqwhhGDZXeIpo4aXTygHr5FnQ4Zljjd2WHZrXIuWKJWA27+Hu/ANWH+GUnfoliOKPGG5iDEqhQzXEEevooqUuOgTdS4ytSIsw8KJLpHVbCQlcngV13QJ7QAhNRp2k+okmGnsNJBbP4tZzHDrV1AIlp01QivCECbufWODLVzO1y6QyZRQr33kmqPSfdTKt9CrhNI8/dZ8UdExOB9d5O3JG0ipkEiWvWXqZns+z9BqeFabpOZjB2vciHeYKoEZLHLOX8STKc3pLgvZlKOgwcxosTvZwTVcSlniODae6RLJClVmFN0X2a8qaq1nqNfW8GZDvGid0llAFUPKMsYwLFj6KUpvjdJqspF3OUz30Td+ljIdYbvLZEVB5dco288/8DzDbEguc1KZ0M2OWHeDU/v8Y6BhNjFqBjBXlTOE+UBghEBjKzxHXE5xdf+hKa2VEnPFodEdlFOnsBo0Vc6smKJQtJ0OtnBpGYtIJI7wMCOTyspoay6WsFEPGeiEKpFFQrn4PEPrG+xoPrrSuaKH2I2vQPMr9IsJtya3MNIe9bRLEGwwK6bUzSaFygkQzI5fpDe7wX6VsB6uMcgGCAR3wgtY0UVMbKx4B4oYGa6hD66hpkfM5JhZbZmJfw4hTLwzfw5fcyke4rxVGSFV54WH1rFCkAUbVNNbpEevoWsGvllDSoHyFijszke2k0Kxm9xmmI1Y8BZYsJY/8Nj7M0C86/T/k8aj2upKct4ZXTtJJeyw4q8SyymlyunpLlG0hW22PtD2/tB7C4OkeYWeYZJXOSYKXRiUzjKls4wnEy6M3sDOhhROyKvdHkZls7n8TbRshB6uERgavzd5A1lmRGqHzeAM1oldNvfWkFu/iKbp5HqIUBItH4IdorsL+MN3WPeW6Uz2MQY3YHaMVDnT8R6NxhXMwZvkS98Ed5lnGs9ye3qTwm2RYjFDQ6+mTIoJ7z50Xs0dR6XhY6x9G/tkrpHImJ3JDgCzMuZKPYQHxgfFtBqjodPufB29+Sy65qBUSgtBqP9o1f1CvcFTDR8N7a6K2ymnfBRPXE+pqoo//MM/5NatW/zVv/pXuXnzJmfPniUMH93RqdPp8Du/8zt3Hc3eZTqd/qiL+4XGOPwBVf08d/IuHSNEF1+MD2rVuIi18/vUdZ+G1eT14Q9Pnc0+x5iaSc1ofODERynYCDYZ5gMc3cHTArQqwZjcAs2iCDZBNyCfnZwgEVXG/cElTWHgzbosuy0yp0PdXyetMhzdxdei9224a0JHCpiYireGb+JRsdC7ho2gMCxqrcssZxPMSR872+ey1+Sst0TDfwo0m9xeJmqHlMeH+JbPdKbj92+AEVEvSrZ1INljb+cPybxFzMke9Yv/B7zxbSxjSBWdodI/fFGZqYRueoSpW7StRbT7DPq5Srg+fmee6svsciF86gHVsvvrepAPyE7ytw+zAUvO6WL24yCpmJQjTM3C0wIU2vuka4/zQ/an++iazqYZEOo1zGQXuvMUGrKacs3ycXSHFW8dVwvmmzVFTMdepFIFTrDK7Spjmk+5Xd3mUs07cSIULNtrLDkrDxihCzJuDF9BO5ynZHvh7F/GyKaYwuIoT8FboOm0sXFpWG1MWWLsvw6yRM1iWF9CigoNDXe6D8dXQQiC+job/ialKnGtGm9Nd+hWByyNJ9SEgZkccsGukQXLOA/pw0YxQEuOUXaTwm6/7/ePotID9IVvYRZH1KuC1iMsQk/54qALg7PRWablFF/3GeR9YmHR8Vc/dPEskIgipWV2EAJKYVKdKN1Ucq4RIKWkZjQAgasHbAQTxtmEyAqw+tfBKhDjPTaWnqFnhbi6RxbvMBq+hResokUX2U/28XSHs/3XEXf+kI7lkK58jTcMn9d0E0MzWZocEzoJ/WSIQKCbijd6r7Ope5jpkIbRJhjsMfXXmRUZEYJhOqJpCUTvDbS4i9F+injxpylVRXlS/kIWSCXRT4b6htEkmn2P2eyIZNrH3YwozfnzBY+4wWtr7qly4GeGgpM0ZMgKUeWYRkRadkmKnGvja8TlDCE1vrr4NTq1Bh2txuz4FRqTfbzBbdzlAtn8CoXu8bQdkMiE/SrFT2eEhy9SpD1szcPxN5HGEtNqzMHkJmWR4ScDtKPXaSw9T9JYIYw20RX4+QT94DVm8SFO5ykOFr6CWeZcjp7h2vhNkjJlgQpv+CY4HQr3/UY9SfWAAt8pp/w4mVQj9uNdfNOnLi/TFhYL6QGUBUVwBvWe9bA5uQndt+fqO0tfoea0qHyFPdsjGnUxMHBtOKit4+k+zfucEjQ0PC3gOD3E0kIsK2JBNGjYDRSCtMg4NCd0rCUqSvLsJmz/AYaqMKyQRvMiR5rORNM5nO6ymEu0LMEKaiSArmloQqdmNGjUGsiTe+8mdzhO5umhwrCGEGKu8DzdBt2i7a9wufYU43zMorv4yE4KqYrppsc4hkNTnaZZeBchBJfqVxgVCfrkkJqy0cc30OIRbv9FmB6jrXyDuhmS+1vA3BQtNQ9fuARVCnmMMiJ2kz2SKmbZW8HXInSh42oOTbdJJUvOhBeIzBqa1AGBjsEl/wzG+AZqeJ1R0KFbzojMGjWjwVZ0hkk5Zn+2y95kByvZo8wmCDmgCtcR/lyldHt2Gysb0M966O4SqdPBqT3N0t25k+Ll4ffYne3RtFo03SZOkVOf9dBQKCk5tkIOsjENq80gG7LmbjKtRkgUoT5XV/W0gK1oi7RKaVjNeYaVT+jn+Ghqmac8DszsGLH/IiiJ2b5IHn5wKsh3HaY85m26p3aB+SahVO/X6cqJeb3/KiCwKVjOc0pNRy9jxNE7IEvEeA935TlAMYsP8DWT48HrrPdfR8bHyCrDmeyxtvZtKqUhPsQOKu8b0828D4evM60GGFVGESzRc0JyPcDQTALT56n600yCCWVVPrAOLdxVvLUGw3zAU1GFiUPDaqCfGKXu788X/Eu43RuQD6ncNqrKUGYId+054lSM8nNIKedOVAp116HqXTSh44pHV0XeTe7QT+eb/+dq53GERalyZuUUXejYmktpPaimo5Ac5QfYecrl2nkGSZfh5DaiblMpAWqummED4uhl7Hgfr38NbeFZWkXOMNnGL8ZYhs8sTSj772B4qxyUPa6PrrEmKwa9d1hBh3iD8kSBwzbmykuu5rPpb2GeBLpqGDS8Om/036DjLBHpDlujbaK9l6iSZ5lOeqS6w9CKOGd6OCf1dC+o8kE8LXifc+qHIXUXqZ+qQX3RMYSJho4uTHTA0XzME0VYXRicDS6ghCJXKXvxDgrwVcB+ukN9tE09GbJVFZxxlii8s7TtBXrpMavhCtMsxkPj7aPv45QlxvQYqVmUswp0h246JEex4HUwj36I6F1DCQ3TW0He/iMsv4HTfIoCxZ4yGSrBkhCsB+sPdSQKzJB3xm8xykcEZkDTmjw0q8spny0Cjeg+dcqHYWJRMz48HWFhtaFzz+ZtCptz4UXg3nzgfie2mtGkHVlMrn0HlY6Q7aconAcVvY2sB6MdNCRW0sNfeJa2s4BSCh2DVMb0yy6T4pha93WSIkfzllne+CkO4gOkMqkVKUaRsoHJWUOnJjWOwjMIEZCXxdzJqJzB4WuAQk/76ELC7Db7eZ+ZXnKr9yqdxa8ThReQH1FX96OEBDUPTDGwWDQiZnaD0I7Q9l9E2h3EdB9t7WdRJ5mPkiLh1uw6UkpW/LW7IhWpjOkmPQAOZ4e0zM5DHf8AlpxVHN3B1IyPbNufdCpV3Z3PlKrk2vgahjCwTYs1bxNdM7g2eRNX9wjNgFExJjKjj3wfLOGwFqwxLabUrDr6ffbCoIwxd/4UOTtgYJnYX/qrHCQ9GvXLuOFZAEw5ZcFZYpgP8AwP13AfcHgb6ToH8R6mZnEGA333j2GyzWLrIs+u/DRWckhd2Wj5hEmVkhkWdpEQJ4eEuod2fBVtvUPD6NBotMllTj/rUomSfjpglA9BU2y4W3Sce6IK98817CpnOTmk0iziYOV9gVf9osudEwXwM9EWNaOFAqKHZLj6UXF/pqBTTnkUnihns/39fX7lV36F4XDIaDTi29/+Nr/zO7/DSy+9xL/8l/+SS5cuPdJ1oijiZ3/2Z+/+XUrJv/k3/4ZvfvObH6s8n9Sw9aPk3TL82MuiJMbxS+Tn/rfcyo9ZMGqfzl4h7v1fPGajX9W6grj9v2Iev8xWcJbXB698rPp9bG3yY+Tz8myP2haOcFly7n18zfF1GG0DYOkmebCB6lxBDK6DU6N0OveujUJkM3x3ET0fUiZDCned0p5P2oXKMeJD0G0KZ65UUJBTqpJC5iglsWROmg0J7YhWMcTvvopPhZUrFqsKlU0gy5DOEnl4FiveZnbjgO1ZjzsoVoMOa8l5arpPrxigYWDadereIkU6wls6SyufUpseIcQIA4lsfulD62R/tss0n5CqlIHVYzM4i3sS9VSpCnWSLqiUJUL7YEUD3/TQTl5wz3Q/tC2e9Hfnx1Wu++thL75DL+mjCY0L9Yu42vs354oqYTE5gGSIYTqIoDZ3/hOAgGExJBEacRHTsAJasy4UKaJxBnOyz2rjLJUTMJzeItADlFJoYn5/oxijD95GGTZV7SxaMUOaAZma0RzeYZT0GGVjNmd76FbE5vENGsLAzHJ0YwWjGEK8j3Tq8/FdzLPhTMoht+JDXNPlYj47cWBRSN0iWPkmZTGk0m305DZxNkHaLsXhWzA5wKot8Vz7y3j+xgNtoqkC/fAlKDOEdgtj7afvqr99rPpH0LF+tIppn5bH+W58Fvd8kt91Tw/wTiK4fSN8pM1IhT7/RgxvMbMt3kn2sYoBm/4Z1sM1ZuWUlt1BEwoj2Qel2PK3mLhTAt1HT8ZAAZpGKEzC8S65VnIweJPB8AaUf4S7+fM0rCbaZAfVexNztItRlZjBBpeXnqcUJZrST2Tq5+OzJgSlLIjMOppu4VUST/cZ6SXjfIDQLdTil2hnQ0zDg7f+30jdQZoe+uJXcVFcND36VLhOB+s+2e1KFXSTLkU+ZiJmrFD8yNrzSekfj/v+nw6B6jyNGN4Ep0HpNOffbFUCCiULynyIKSGXMZn0qU2PWUpTxOFrCAWmspDuCm1/k6xKifOEQTrCdC1sw8F16tjCIbTrjOSQl7svMsuGKGGwWIzxDJtqtoNtO7DwVTpFgldMUNf/K47pEpsBKEVg+riTWzyV9Mn8Fk7/DppUMN7HWA+p7lNUOMr2kIO3CMqceud5Sns+r9LLCVoxo3JaSPGQVBOPUmNPSL973PykP/+HIQTsjXdIy5S0TBimQ6z+mzCbG6JN03ufg6TIRiBAq2K04RtowRqdYAvDzii5RUlBx9ngy36HUlUsOIvva4Mlb5mD2R5Ph1vzVPVCIxEOlZSUaj72TssxXtzHyYaQjhDtywSN8wx1ne3pLkhFIgUXvFXORhfolX3yMifJ9gnKAhH3UIZH0biEJu6FkAghsPIjzP3vQNyjdBaxFjUW/XkgwqM66wgBu+NtpvkUIaCT1BHi46cy+ax4XP3+3fsGWki99gwiyUBKNM1ES/fh4GXIp+iGQ7Xw/APllE4DPR+gpnsoFFl2QDc5xhaQHf4JLaNJ1bjI+dpFFstlaipltPfH9E0ff+FrWAiM5BC7SKhGe0iZM0u2UVbIQO8SBht0pkf4bkgPG5DoUtGurVPkMe1gfV4OSsZFRmPhWRpBByNYIwg2Hni+XGWMszF5mXNUHXKl+RS+b+JNu0yyHpkc4ciUDcMkR8c3PUZVn1ujmwCshqt3U9zWzeYDQV+fZOy24p35Wt9fIA/P/sQOfJ/ksX8c30qRTxDI+Vo2GyE+RiD+lr/KbHID3a4TGOEDNkqFoj+5gUj2GWk2l6scNxkhpaQdbKBXMVq8D3Yd3wi5UL+AreUc9N9ktP99hNsimnXZXHgWx4poOWtIMbcHMdrBSiYUzjIxGd3kCMdwaFsLCDSEKjCnt0hGrzPRBVY2BlnBpGKlcYHW9JB6w8cRDrb18OA8V3i4HxK4Z5bzdbsmEygziI/QbZ/c7QAacul5RHwAdp3KjD4zf7PPw3zqSS7bu9xfj+8GyB6lh7iGS2g8evsJFOb4BiRdVLRB6S1TyOLkfIWkRAjoZkf0kx6VqjA0nY79oBPCTE7Ynt7CLlNGyQFpOqLULTYwWbRNhNXC0WsINQ80VVaDWu08Qf0CejKgnU4Js5TKDPGExKtyjlXCfrzHNOlh6ya15BhKCUJDX/8Z8iKmineo96+y0LqE+Z5+K5RGy2qDhDXTorb/GqgMXn8Dt/MV0riHv/I1hPh8tPlnzZNWB5+HsQJgM9i6790L39MHJdbwLYaja2yEC1zPR0RuwCyd4VQpo3xEw2owRpKM3mGrKLkUrPGOpqhyKOQMDTiQMzab5+gUGV5tCzE7ZpoPaEQbqFv/FVOAWcYQrSHyMWJ6gBjfRlMGoQZe4wKms8i58AK2cClVQaFyHM2965DQsBqsh5u0i5iqkuQqIxBzZzOFpJsfkZYpbXfhru3/4/IktumTVJYfFw97ZiGA2RFqNk87rA2uoa0uPbCWk6ZLpZUYStAIz1JzlxBlSmlIEplxY/wOvfwIR0gaZU6UDhFlhS5M1r1NLKGoRjdYMluERkSSHFPmh1yxQqrJNSzTR69fAiHullGrMrQyBh1C0+RwtEMxvkVUO0vmrfMB/l3vY1KNuDO5haVbbAVnMYWN3rhMSwnQTSQaQs39h6zZDmp6hIhW6FoRo2yIUuAYXVbc+frG1mwcwyYrM0I7QNe0D/zumsKgYz9ZewjwZPZ9R7ishasMswGBHXAwOUQqiaWZNKwmb46ukhYpmZaxl+xgYTNI+zzV8B5wnjSzLpQxlbuEPLFT14zGSYD3PYxiiDl+B318A3QPo0wxVIVj2tiafbeOPM3nUv3yPds9+l1fhYKc48EPoP8Ohr9GVj9HNXqLWTzAMXVa9U0sq4novQ1KUhM5E2EhmhewvCbYbTB90PSTSwpszWbZXaVKbqP3XqOmSvrRBjW7jqM93DnMG9xgMU/JqhFrtfOo9zRwWiV3+2gms8fe/k/i9+CUx88T5Wz2j/7RP+KFF17g13/91/nqV78KwG/+5m/yD/7BP+Cf/JN/wr/+1//6E133N37jN7h69Sr/8T/+x491Xqv15EQA/NjL0n0b8jH66jPs9v6QL7U28INPbzD2/SfA6BxsgL+I3/0eVy7/Ei+9+X1Kd8qS/8GSqQ/jSeofP2o+b8/2sco764FVQXTycY88aIZACKtnH35OsgGMYJpgmwqKO7AyN7Kz9xKkO4CAyGPqhNwe3KSSFUv+MlvOKkk2YcN6Du/4Kmk+xhy8ReEv4dS3cEWENrwFmgbDl4A+FDGH033K0TXqK9+gV034ysU/h19MSSkYypJM86hd/CWsYsby8tdZRAAnKiehD+0Pr5O+7lPFKd3JPo5mMOSQ9fazUOao0RFeFDGwPFreAk33g1Vs2oQsNJsIBKH1aO3wpPavH3e5Wq2QXamIzHlfdAOdtvdgGQbpgKVSMcv2sUyTWnKHpL2KHqzjhxZUJUNDI8zmKkcdbUZQHc4DmzUbnvlzANSBzWyDtH8dD42wHoDpwM4boE+hGsOwDygwPLxiiiZKmoaGbdepF4eI9iosXiAsEwiWwJoyO/4BQgg8+xJc/GmIj8BfYC/r4WsWihLCZSKjmCsILp5lFHfZ7/eJ+9u0a1vElQ/BMjoSzQ8prICNhbOYtYUHK6xIYWiD1EBoUPMYCUlcxjTsBo7h8Hnncbwbn+U9n9R3/ZMRwvpFbh69jF1lQInhV1z2zs9/Tkekx1dJ+m/h6B4ztUzfsphpNpfPvABJH7WkYY53cfUJWZkSiQJdq7A0CCd3MNMfEje2MP0GdjYAt04a1TFsuNK8xDgb45kebbdNN+liaAaVrBCGoiNM1jWPqcoZGAa5mLEaLdEZ7eDMxujxAbQ357sZC5v4gQn7L9IspqybPnSeA+PeHC2vcgabz2NPD8GJCBdWf+Tv2OPuH4/7/p+eENbOP/Avbn6GvZlFZJXsjxXIClWO6CcaTTWm5geE4SKUMTSXIJzPgZJJSG7MsP0V6ladhfYGXjwgNUxUWCee7rFaW8BJDJpxH6exiELDLaaM4ls0rRp23MeSBZz9OWynhr71P9EwTGpVAePX5s4D2RE0mnNVNqFDaENyCIZD5rXp7h9hTN4mB6yJSX35f54fe+cVkAWoNqx/81NZND7/7f7p+El//o9iQWsyPFEDsQ2bMAxAP5lf1wKI3lN/zmU4LGC4DbaC/A6YDY69JsOijagy2kvneSZaef/NZt35fMZbpBM4DH74++TTPYpwnXz9GxSGw4XGGWzDpjfYZaxJ/MZZxP4PELIgKEc00ilfaWyR6jaiTAhWvknNrTHo9jBVCgcvY0yP8LwlcEKgSbByjsYsRNd0Fp0W+q3/DiKG8hicFoTOydro43GMj5bPlYY0odF8gvra4+738/uHUA/nTiJ+GxjD6CygoPMU9upFwvudUKSEhS1oLgIC5dusSYGTz7CKHmE1heGY+rlfBGuB7tX/SDa7gURh19uUo23KyR4r6ESNMxRKo1lM0Ye30DWDulZgq4woGaA65xkrSWv5As0yZyAEpe3RcDw0EVDZZ+imPTorl4isiLiY4dk6numhlKKXZJxpb9HMa3iGx2ZnHVM3wbNxRtvMJtvYg2s4k33aK1/HW/gmO/EBkZqvgUxH0G58eBs9chsWKQxugVVCsQ3+JngPV7r5ovNp+v1n+s6EZ0EbQZXD4mUIHv1e+a0XqSV7uGqCvnAW7HsO6/nsmPHNF9kqU8pwmSVvkY5/opRQq0O5OLcDOXU8p6QRrRGFLrmKcfMRRlkQ+QuUQmItXGTmJKxHnXl/OniVCCjMgjerMTk5vvDxTRvHtGnEQzQ1YhQ1aZgeE7VMQ1VEVo1p0cM3JR05xnBz0AyQJXjtR5vPFAmM92D6NuglZD3wbKg/D14Hr/2urSYE1h65Lj8tj3tc/TCe5LK9l3tlDVln6UOPfShxF3rb892d9AasnMEML3Iw3cc2bNaCNXQEbB/jJu9Q1bYIax7t+967oirY791kwpDMNjkTfQklSzTTpdF7mxUzwpBT6KyBGYH30zA7BPfnIVqGo9fg6it4QZ3CCYlry0jLRRgpzSBgPa4w8gn1ziUqmYPfxglD0kIj3n6Z5Pgq/vEPcb+xRGvhGQD6SY+a5VGZdQzdoG010H2PPJ5SGXUWogVcy8BcPEuj/hFOAHfnWx+unPJ550nt909que4RslS1mBVTXNPB1m1G2Yi4jGmmMXZ1xFCNMJKSZvM8+vAdcisgXdii1lhGagYz3cA5/i6FYdE2Sq6sfo2ha2GgyLXLbPffxOtdgzJF77+JtfQ8jh/gGAH+G/8OQ0noXIGVb2DKHMLa/PsQ1VhzQurLT2OaLp7pkZYpb/beIZc5bavN2fo9dVDNP8ud8W0cw2GztoKtz+07vbjHpOiDCSNxzHr7mU9VY09Smz5JZfnMKVKS/jViFE7jLL41nwP14h65zMmxiKIAVDUfm++rG6kk1wZ7lEsbuEqyHp7BPHoJlATjLP1oGV9aTGYmUhksN7bQqzdw6quYjsNI9+nsvog+vEnY0igaWwyzXZSmI3qvUZ8e4psehG04923wFGQT0Ey4+h+hSgmFzlLYoG7btNwarYU1XPM+xxsp5980wwHnwUiEbm8H1zcBBW5OO2gDISytzg+YHEB8DFYIx6+DJSG7Ta6eIQzn92gFNdr3ZU6rN75CUsb4VoCpfbKAxsfJk9r328zLJZWkHgbM8hkdb4GmG7GgNRimQ3R0TCkwNQNNaDTqwb2+MDuG3uuAAn0Ga1//4JvdehGMAja/BskIa/UF3OZFzpg+9n327V7SQ08VK+YiHa+Dod1zibk5uI4zvEY33sauRngrz5CsvQCD64zKBDM/pmlAfek8DG5ReQsUbguZ9AgkGHIAzXPQvtdnj+JDyrhLa/wG5myX0egmi5pArXyJdv0D2i31CfWTeUq9AbUHj3PyDbRRhSZ0ztTW8cwnI7PUk9oPT3k8PFHOZt///vf5D//hP6Dr96QQTdPkb/2tv8Vf+St/5RNd8zd+4zf4V//qX/Fbv/VbXLx48WOd2+tNHrv0vhDzl/bHXRb7rf9OCLwhQkolaVQ+s2n2yS8o5o5ms1n2sfIyf1aYjacwbv8B7Ut/Aw2NP7rxHX5++c8+0rmPq01+VLQ/wgkJnoy+/yh83LYw413E0asI3UBzQip3iaJqorqTD7+PcwG7YYC4hZykIHTyk3OsQQ/iBADlDDiyUgbjecreKj3gYvQUDWOZyl8iHqfE2VVm0yMO8xjdbbEVnSGwOmgyI+3dpjs6IjJMwtoKbWeF4/1XaBgeb4kmq0mIvXNA2y5ZNGyqUmGrAPvtVxltbiCaZ0EWlPoa8iOeKVB13ppe42ByjCx1XAJe3n6N1myfcNLDQmNh4UsUyqQ7+/BrvRsOkPER9fgY350nqd/fXw+RbDNNd/AMHzkz6cb36nBajbg+vE5EyaLyCJTP9nTE0f47WLrFxegyQtNwqoqWcDE1kyqbMB4nJzeSd/spgJl2cfevo1CMx1Py1pexUmCcIFSFZuhUFWh6BvkEU1/EigKMMmM4mTHJ/5SKJo1+F/24ZHbwXY5v/S4gWFrsYi18CxZrzN76XeJiwKRxFt2ImOk1ZO3rIMDcfZPB4fdR8Q66v0ISj1ixAiaFQ9L5Gp7fI7CbjPI6PKQPm94FxOwQ5bSYjlPeGr6JVBLf8rkQXuLzmjPks3w3Pqrvfxb3/FE8jzaboibjh18/jJD+w9Ng6L0j1NHRw89bWKBqLTz0tw9iUHQ5iPeJrBor7joisxjHQ3RdJzMU3XiCkQ9Re3/MZHIDmY449BcpK8HY6QAJDWZYns3V3bfpJD066RBPC6g3nsbPM3TdhuEOggpxfJ1+5znCtT+Hkoo72RHHowFGt8slfRW9TIjZxgNyXXJ99g6B7xOMrpHrEbGcEjfOEStooKiGI9KkRAx3EYtPoxQU7nnkOEHv9+bGJZFR+f0HFKYAPHOLSdAkMEKmw4Ipxcequw/ix/EteJLG/B83DZbJ0m1q4wmaZlE4BTrQ1duEGmhnzyCymFLalIc53cMfsJ8eUtiKAJ+aY2JMtrl99D1UsMhbxquEZoSd7eAOt2G8w3HrCnqwSDZJqWsulj5ELzXi7i1oGlQr58mSuXFnUJVo0xwhK7AjVO0CQh6i3CZi500YzR325fJzVKVJllWYQiPPDZL+DCPrIobzsUDMDsm9Meo9kvKPwuMcl35cfB76/eOsQ6MYoh2/AppB1X6Wynj/vWp00IWNrduEVsjAPoNWWKA7FFnwkLmJh6h9A7N0YXSS3s1L2WFMr3QAh2wyocwfPM+Y3aK3/ftkVU5j6xfw0JGHb1PmU1Sak4k1BrOERjBjZpb8Sfe7NG2PoHUJTepoZYk9HBHlGpWWMXE8FhtPM5hpMJsQzwpEMkGNBkgzJLvxh1TRBhQ6U7HIIJkgkWiOiReXCBroDkjvLFlZ/8i10cOoqQWk1LENm4bT+LH2tccx13kU3j/u2PP/hjla45tYTy0jipg8Ok81ruC+tZR5+x207hQt76OcCHHtd+nMthG1Oo7IiYsBNM5Q8qcUC8+TlHA4Pp6rCRQ5xXAbs8g5NmsIrUVlhRjlHWw1w1Mu1XjAuBIgNNzQxzQjyOGl9Dpvdt/gomFTJFOi6Cxe42k29CZZmvKD/R8ilZyrF0dP0c2P2J3sIEXFSrBG02wxGqRACrhU9lmq8TFef48q6SLFG4xqz6E7LURuUckKxwjpfkCf+7hjt1AVZqIgS1C6STUpkPHH78+fBz6Lfv/jWq+L8HlQoFIgfbT2yWXMYOclijymZtdoelco7HuFNJMBngywkz7O9E2cC3+ZcVGAblFWdYxMQOnCNEdNUop8AlhcrH2TmXeOejpAHr7EoMgodl4n0xp4RQNzPCQCJpOEo/QaR/GYweFNOtEKMW+gRmM2G00Wdt8hbWjMlhcoojWamsl2MSUfvM1wdJNpUND2D9GP3qSQGePaIhN/hUVn6W66zIdh9X44V4MtRygpqcw6erBKqdlIa43qE4zXn4bHbQ/9PMx1HoUfVT3qVYk+zedKerZJMUhQCJqsQA6DfoyR9zEOd/FGPbTtLtWCwUuz7+AbLu3YInUFXbPPYq1FmcYsqg5UiiKZEnYT4jJGeBNKr09lhIAL+hbkQHeC0ztCy3XIBowrxY14TCkrttwttKJCm6V0zJD4+BpZ0KJvaziFgVvaqDShKCs0zSWbzuhqk7t2MIVi0V9g2VhnmksGKz+DMTvAanTwCw87fJqibH/g9wPAmt2Bo6sgBGrpOYqT9FWlytme3SaTORvB5sdKsfm4eFLnOh/E4x4rHhWJ5MbkGtN8imd6rIfrXBtcQyrJkq6xPkkwK5cpkuk7v48RzyiRLJ77n0EuMtNSCnMIpYZX6YxUhhgM8e78KWo2wWpfYstdpDf+IbP9/0Emc7w0w177eYgnaO3nYLYHzgJlKSj0EOrPIYyAItOQtKhudCmBBJiGOt10BEAyOyAsO9zTLDZY08+hJEwGORPmSoTTKmUyTlEohGPR/Qjb/QfxONr089bvf1RMqzE7021c02XN20DHQO9+n92D71Eqibb6DZaaXyHbe5vrN76LUopOY4Wt3EbJDFnuwjIUm/PgxEqV7A2OqE5SkIflEfZoNr9ZuU+lr2MVPst6C6d/FTHt4XZ+mqpSpInOSqmjdW9j5hkz7YBdu82eWcPQdFQ1Ip12kc4CWpyS9iYo1QS9iZEPMMPLiLSPEa6w7C0Ciio6w2xUMruvL1rDN2FwEzQdufINSvOe8IHKTcaTBE1oFLqg+765ow+6j1bkGHE1z/ZiuTS9RcaphkRhZQHd7L3nGYx4d93y5PBFmes41HGoI2fQnU2osYAmbCzNRuiCcTEiMMIH+oKZDBDjk2C/rE/hfvBz2rFEzSagReQb3+J6OSKc7dNgEdSUo3SfipKd6Q6Hs0PaXpvztYss2/eCM6ZpjqbVqGsxLXMBWYYc1K5g5gl5903sW/+D6dYvYGYV4CEKE6O5hRARSZ6iIRE3/oCyu0+18CUGouKlwz+icfQ6lxHUejdw3QZFmuOk5t05i3n7HdSdO3fLodkauhqgNItqdkyx8X7hjxXtDADxqCL+hOP4j4rP6nvwKH3/lCeXJ8rZzHEcer0eZ86ceeDfb968SRB8/In/P/7H/5h/9+/+Hb/xG7/BL/7iL37s85X66NRKPy5+3GXRD1+k8le5JWMEsGDUPpWP2N3UmeqJ8DWjaD+LtfP7+L03WPZWuDp8lf9p6dGczd7lSeofP2o+b8/2yOXNRig5Ty8lg5Dc3zy5wEdcH5MkvIgSEtV/C525MUcJnaJxjqKK0a0Q4S7hIfFMj6zKaDsLSDm/gtID9GiVWI6pzi8yLqbo/gKpEDhODUMIhvmEXFZMonO47TOsWm3k/vep8gox2aMc1Cn/7/+Puxmz9ZOizwD/V/4m+dov3F9oFJJZNUET+vuMJ1KBg89GsAWAJWy6cQ9tdoheZvh6CDL/TPrBk9q/ftzlUgp8LeJieOXufcVJbnspDPKqQKIYYRB0nsbVfQb5iFJWQIFU8+12gU47myLiLtJfQi1+GVHllN6D6Y9UVdx9QFHMF1J5dAHTCJC6iSwSxPAGlb+IiAzsyT66u0o5PmJWDhiaGv2bOxxvH6N3hxQXVnAOMkinDAZ7LGQ7COuI7vgOvioJzUOCzhqmcClkSipT6rNjfMNjakRYXpOF2kW0eotprKgbTbDOMJVjVDUi0KP35aifmXVmoYFv+BRVTqXk/DmqfP4aP4H96uPwON6Nz/Ken+baajymfOuth/5mXLqE8h4+L1SHR2T/7b899Df7F34B1Xx0ZzMlJDvTXUpZkpbH1MwGS84qNauBKUxMbJSapwOqZEFs+HiuBsEiZvMCpANqVg2/UhS9a9SqlL7bIvQXce0O9K9hOFuY1RS8FfqGQWk57Lg1bF2w7G1wWMVIJWE2oejdpECROuBUBpqZ0Oj/EHv9IlmVovSIUAtYchdAtwj1OrJ+HsoS6TeYRatY3ibo84grvXEWJjsQrFIK/33vjysC3JNoyS/it+Bx3//TYCb7iCpF6DbMDlFOkzzYvJuKJ6ydZ5iPEGhs1r+M7mmkokTTm8QItIM9yrffQrpTdqrbTFzFyMpZ8VboJTO826+Sjm+im7vYS+fRATm7g+f6SClR5YyZtBEyRMNh5NTQJzepRZdR1gYFnbt1W2o+xvLXqNIese1j6gFGba4yYw/vnBynEFVBJ7qMPBtilznSW0YqKMwmZrQ2/8Y1zyPVx3c0u5/HMS49STzufv8461CM76DSuVFdmx1QRuffd4yBRk1v3FWbqTSXMrzvuIfUnQKK2gUMw5k7pTmLNOSUUTpEEzqRWb83zzt5R7PZAeMTB7TB6A5e82mi9nNE45tk/hKja9fIjo5J2jFHSybT/gFKGfxgcZM18yx2ZOEnExozk6AwuLy5TKYHjIoBnuGz6q0zNjzqywotHVO1p8RWDaVgmHU5jOdO2QKN9YXn0eNjlB0gkh5G/yqydobS+HiGPgOLjrV8ks5KPPa+dj+PuyxKKoQsUJqJOtkQrIRFElwAQIqKaTHA0T1MYTAuR7j9Paz/339GF0OImojxHhzuoiwb7W/+X5GtTSrdRxXJvE81r7CsGeSGzUGVo0UreJM9ltpPk9SfQQkdU/dolBLMgLxxFpH0UHaNwohAzTeitifbVKpksv8KDXeZcLSH7i1TOAuUsrxv7l0glWRcDJBCogsTXRl350bvomHQqF/Bat7EHFoQrKM0GwOLLfccVrYP0yNKb+VumpSH1uEjtqFCp1z4CnraR9o1Ks393K8PPimf6nv3Gb8zn+TaicwoGufRBzfIvA6V3XjgOqXdIvKXEP23UeEaVf8O+fqfmTuoK6D1DLq9A6ZPbrbu9gtXC3DtAN1YQA0P0MsdhBNgWD55lSK8VbAqVDVC6SVPj0bsdcFLMwb/478gi5y9zgq1wqL9Z34Gr/Mc1egasWEw1AP6wSK6rjGuX8BKutSlZJQPSSYF2xQkVcyWdwHtgxzpixSlFKXZQI8WkO4Smb14TxXtMfXvxz2ufhhPctney6cta6n5sPw1tGxM5XbIZEFcTannY0zJ3CYkTDTNIjpKKG7s8JpzzKx3AEKgeZu4xxPqf+VnGOkJnVGJHt9EKIUuFcKpMVX7mNEqev8NTHdhbke9T5VPSiBYoVQJafMMRTpG6halHrBmr2Gv2ujX/j9MkRxmCYXuIKsC316lfeX/RP34ZZS/ihacmwdGyRKha5QyI65ilIJKKXbRqdxFIstlxdvCxvtoW246ulfJ2Qh1kgptWAwZZvPgh8P4gC3//XPCzxtPar//rMtVUdDN5vPatr2I/p6tzoqSSTnG0R2ch6SPLCmZFTEKiIuEvMruznUyNHSvjsoVud4k2XkDPRlhCgs5nCJ3B7hA/etPkW2t4aQzpF1Hy8cwnaCO9tGSGY57Hk/WKQqbieEi85TkaJ8wC6nCy1TuAjS2wK5Tjg9hMERNSlL9LIJdhCGQhURoGu7Fc4RuyKyMWfAWQYkHXoOH1bWvRWxGW+Qyp241UQokFZNyhKVZuB/T2fJJ6mtPUll+VAgBe7NdkjKll/coZM6St0pYxEilUKqCqqBSFeXRAcn/+p8BmDaXGb81pgocpp2A2p//S5gb87FNKJ2W16Ybd4nsEJxlcAdQzJC1MwglWHFW2e/eIR8e0kVglyPU8s9R2B0sQI/OoA1vU/kd+kZAEqzRy46Jlr9J4HaQZp2y8aWTfTBAKUQ2QlM5hEvkzSuMTY+0SgmVjv6eZ1Zxfz6mVxUiH6OMe842bXMBv+6jCR1buB/Y5pWwYPGr6NmQymkgTIdQP1mLPyF70j8qPo99X8Ogprfu/t2xfODB5yjsBczaJiKfIBvn7/Wnh1C0n0F39lGmy3aVMsliciOlVDlROkIVManpkZYzFIqszMmLDHXfkrNjLzFb+Rb1dIjnLiGNkFUrIB9eZ2TXEUWC53UoKwNwwDApg7MQnsU8fgUxvYMUNiodo032iL0AR7PQKNkTFtHqV4nsDlXzCnK8B2qbqnYWdfsOs3/5/3zoc/m/8jdR6++flzyJ7f157IenfHY8Uc5mf/2v/3X+4T/8h/zdv/t3gbmT2fe+9z1+67d+i7/21/7ax7rWP//n/5x//+//Pb/5m7/JX/gLf+GzKO4XGvPgT6kaF7iVH9PUAyztieoqnxrlLyPdRczt32dj46u8MngZqSSa+HQbWKc82chgFX12DEAVrL7vd4FCoJAPMfSVKqN3/CrF9AB9vMOa1abyN9ipZvTcBii4QIEjPM6Hl1FUaBgoJKNigJseYIx2iZw2O34Hs5rQmh0w3H+Zie6wuvVtrCpFJj1S3UJrXaLMb+KYLmkxoWY6RMk28Wqbcrf7/od7TwoGgWKabrOb9EmV4kztDJF+L4WIJWzabpskM9nMumgHP0CP1omDVfQqA6NO6f340jD8JPPupMzIB+hHLwFQLTxPZNVpu1PSKsP31kDzaVtHTLIxLbc1zzEPGOUEjq6ilETMupQbP4cUNkLcW0kJISjdJczGmCQ9IokWcGSBIUxyf31+kAMi3AKhkcgZsd/C1Vwifw2t7DEpU2rBjH7UJX/zNoZXMfI6uGOL2vU+bEp008TPhpizI0ozwDl8Hb2dsbf7J5SmS9U4R7uKWO8skXeeQ+ge7VpIt5hHQgyrHrfGtwBYD9dpmfccgyQVNybv4Gd9yvEOS40rrAcrjPIpS04L8SkXjgKJXkyQhoMUT0DK51N+pAjTRBgfby4jlMAzXcbZBEPTsTQLgXbXeffdYbd0O5jeEpFQTOrPYwVbHGddpJTERYwYv0SkJ6SjY5yFL2OE58mFi2UfkyXHzChxtn6OpBjzg2SPwXSbRVnStpZYD9YZZUMaQYR2dEjPPUIevEIVtFjIazRFSrb7HTqX/hxa5YC/SKtScPQqWB7lwvMk69/i2vgaWZFTT485E0RzRTOlwPBQpv+p0hKe8uNDCIWRHCMOfojQDYzpHQp3GTHZxc26VHmGal3Cs1pcWJo7oOtCpx2GdLMHI87S0GRqlphGg0T0uTG5w9HskGeWvswZq8FCmJIYBlcaF5lMZljL36Sc3CQ4/2dJgxW0UqfePWSohhzlBabVxMiGuEdvYLYWkawikEh0MjPkWrJLOh3hm0POhRfR0KmaF9E1HXQTshHOZJeqeZnSrd8tpxIaefNLiJZAnVoxTvk0vJvuXYj5uPfen5NdRPdNsELKhec+1qUHKiGzQ3wzIM6PcHSHp+rzFDXvztesZBcGNxB+m6y2idl/EyU0jNrGXGlj489gdluooz280TU2Vl6gKCX59g5Lyyv4XsiGWOC26hHHYy74y+A18A4yNCG5Pr5GUqa4hsvF2iXa1hKmnVDiMFjUGcdDSr+BRYUmNHxV4gmo9ADl6bjb/wXVfRutdZFKlpSdr3yq6j7lBClxet9HTQ5RtQ3yxjN31RmFqjCHb3A8epOxv8y+KqhpGr10hF7EXOhkaK9fh+4t9Oe/hZpOIGhTlT4iO0BnhNz8NihJaC8wDAtKmSHzPreyGOHWcbwadr6PZ/hEzhJibQlOnB6x2g8UVRM6bbtDWeUEtQ1quKAbSGOe1sQRHmvhGtNsQsttk1Qxx3GXo+SQ1WCN2n0KBPdjGA3Euf89Kjmk1F0Ka54ixMwOYf+H82NqE/Lmlz6wGvVqhlKCSv/olCGV7lP573/HH8a7DqCnPPn4ekjXX6Z0mqwh0Pe/h1Y/Q+HMUw9KYZF3voyWx1AWCKeG0LS5iK9Q835Ru/SB1690H7X8AkG6ykSVVDd/l4HQWTjzi7D6Akpdo3Xnv5Lf/g4L4TL5rSFabYWkmLEU26TXdtG/4VEO36Z/6z9h5jMWzv1Z8miDzK4zVAbtYAmyFJOYPTdid7JLXhY0rTZ1Y775plUJGhXlieJw1byMrl0H0yOpXUAJ/QOf4ZSfTEqzAWZjbi8Zv4mX9kiPX6PhNJHhGvrC13FXvoY2gPLtAlHMnd1128FyPUTSZTNvUC6uYoxvYtrHyNmIyttk5LWReRf5zn+ChQtEzjqGVaO05rZFpRSjaAm9PCQ/usWEinD5K+hmC1+P5j5e/ib22k8jRrcwyxFhNSPsXsWol+T+BYR/4QF9+lAPscoJ43yGhkbhFRiYbIYb9NIeq8EiVuY9mgNysIoWd0HTqbx7aUptzUYgUCjcJyQV1SmfjF7eZX92cPI3waJ9L3W9ELA9vc0wG6IJjUv1y9jCfeB8E5NFb4HjpEvDqRPqdVaCFab5lLWkSzUdkpd9hFZitr6CoaeUpeBm9w5ngzWcSYmvLCqrTmEtoBTouo3ptdCDY6TQ4c53sRrniTe+jSf7uLNj9OINpu2v0Gt+iXZzBV1JRD6E8SEAyo4QCiy5C6Nj9MUtqnGfaprSiq6w5C3haQ+mGvwwasaDaWT3kh26SRchBBdrFz+2w9lPMrGcMiunhGb0UAfGT4tS4Jk+43xML+kSmD43Rtd5pn2JKt1joiTCdFnCJEp1llpbZDJjJXOAMTsrFsPBbbz4FufUV7GFixCCJWuVBWvpZO9To1j+BigQxQRz748QssD3PcaaQS4riugcWG2q3ncZJz2ihaepVn6K3OtgzLYJ0FlrreEOb6LyDOEEVOa9YCWjHGLsfRdG11FWgDR8bpgOeZUT2SHngot3x3GlQAuX0PuvgxVQmB5GOULqHlKYgHjkPloZIZURPmDiFGJ+E/U5zYbyk4QSOnnjyoceo1UJZv91kCWydYXCiHCKQ8gUvdkx9XSX4fA2dQl1JO36Jnu1LWyzRse9NxfQZIpRZRj2CspeQ4u30Q9/D5waZvMZKBIsXaDHU7RgEVnbRFp1pD7/juRL34DZCurw9fma0gpQAm5m+zS9GpvC4Z3GJbbqX0abHcLwNnAiHnJqgz/lC8gT5UH0t//23yaKIn7913+dJEn41V/9VVqtFn/jb/wNfuVXfuWRr3P9+nX+xb/4F/zqr/4qL7zwAsfHx3d/63Q6n0XRv1hUGUb3VZKn/8/czI5YNOuPu0SfAYKi82Ws3f/O5sX/DX9S/hE7szt3VZ5O+WJSGjWq1Z8DeN8EU6+m6IcvIWSBXHiW4j3Gd4UAfe76LtAQuo49eA376Pu0wxWO3Q65zDF1i2k5xtYdHGEwKgbsxru0D19ColMrW2xGZ1nxL9Cb/WcSHdxkj3L7vyGKHMdpUcsSfMPlpmGQNi+jZT0KdER/B/dSnSKQKKtBNZxQDWaML6+R1Cd48Q1M7wwgsEdvkHV/SFOWjNpPkZYp0X12SYHGmruJpW5h3PhdZD7GzkaMLvzvEFqd/BNMemI5JaliIqOGeeqs87HRZvvzCB6h0JMDdKvBmrv1wCZIy1x4wAEL5ipomqZBJRG6gVACq/8KIj5G1c9w5IQcxIcsawJfZezYPsOkTxOFLRwKVbDgLGErHXNwFZkcM/Z89rHQhcblxhUs0eLc8Q9Qw9u4w9scNhrEd3a40HkK90YC4yPEnzeoygJv7Vuo0XU0ISgoEd3XmOUDzGLKNFglXPs5tJPFokDC9Ai9kpSaT1bdS9eclimYIFSBkR5TGgZKSYze22RFTKXdYMlbZlnpsPciwmuSt55FiU82tTEHb8DwDrrpUC5/45E2s075fKCFDpbVxxz+ALI6pTOPAP0g9GqGPttDmT6b/llm9gRbdx4Y1xI54yi+jaUg8JYpm+eIjOdoCgdQ7CV72Npc3UOrpngHL7Pcv4N0WqTuBqXpkjQvEBeHlKMxR9t/gLbydQpNxzIsQiNkWo3pZz1cw8HHRZk6jO9QpROyKsdcMGltv0LVWmJWVqjaBspdxNr9g7mSYTJCz/pUhk2Q9LFMj9lJRJdRjFD96/OHySZo64vID3h39CpGqxJKs366wfWYEEpi9l9DxMfoXp3yxLVWiXmKBbeMMWMTSonovYVY+Raa+uC2qnS4me+ST2PCzirn6qs05IikUDhKQ9kOkaxRa6ww2XkFMzBIxQbJ2re4Rk6F4vx0G6+QzFSCwxRRgZF10bo30Q8stPKQqgLVvsTEbaHkPKgjLmMqKjR0SiOibD9/kuLmdQB0cY1y4WsPlHdQdInLmKbdwtUezYHglFPeSxFsYZgBShh3N0nfRQgQg+uoMoeyh552gdZDryOpOMoOKGXJgrNEIfMTR3lFomb4eoSUkkv1i4TpCFHGSH8J0X0TLd5H2/1j9I2fpX3hryCrGV7vBtngBtPmWdwqx9cMVp0V8swgdjIyzWRhb5eaqVMXOdrWOcimZNd+D+prGO7z5FSkVUapCnbiI4RWUSsLFpIpTlmwV/RI62cp0Tijuzylm8jjt/GnA1iOoBghswmiTBGTbVTjwmfeHj8x9N5C3/sOWjJADd5G002S6ClAkSe3SHuvkGYjrGxEbPrElo+a7IPmUpk2pqljLtZQ0iDnDPIwwR7uUKzN7Vpacox1/AYgOLf4PJVV41ZynVE2oKTk1vgaZlUS2eusRiUaOoERvU/5A+Yz83PBRZbdFfyOhZlPkYY337BBYiW7rFQ5pb+O1Gz28juMiyFNp0bN/PD1XyUsKu8kwAVFrzhGT3aJVIwjPESZfeC5DO+gb38PhYa29DyF3f7gYz8GZnqA1nsTnDp582mU+OBUhqc8fnQMzvoX0PMe+t73QSm08ipibfGubafUfPSVb6IXI8TsCHP799GdgCoeQbhCVr8MH7DRWKqc1+I7SFXijq7jp300YcBkG5bPopU5angLTaXIW/8Ni2fZjC2K7ZT4qUX2f+ocjQgsVeDPjpHTXfTuOm3/LJGmY0uBbtQpln8ahwI5fYMvaQ7NKsOrEjDmwWfawfcRQsNoniX1z1CatVPn31OQqmJUDtCEIDIa71OAB6ioyKocX1Xz+Xaq0HSTLN5h0zsLRUhx54D15TbTzjlaQYV140XYWEMohVOO0OOXENNDcNZQ6R5+zaN/6/dwLQOGBmLtLGj31hgzOeZm0iNKBsxkRpTNaJcSJ1pFU3BUHkDvDWr5jGbQxjc3qYa3SISA3qto7tIDa1CBxO+9zHL3bWqaRewusJvcpmY2qBstoqBxN4jmUSisJmLt54EHbcCBXuNi/SKlKgn0R3fYOeXJ435VSPE+O7YgKefp2KSS5DJjVA3JypSOu4hAcGd6G00ILtQuYJ84Di1YyyxYYBUFMKRmNLDdJbKjjL2qx2TSAxSpVeEAZEdog+9RqQqjeRmtKNGaq3D0MiLuUTaXmVZTjNikXpRkgy5ux6XXewPpSJr7/xk/HUPzHGW4iQzOkr/TwzAK1MEd0DTE4fcpo1V2+y8jPJOeXedy/QqWBL0YU5nRhyrEPlArgrv1opQikznuqfbCI1GonOujd6hUha13uVR76m5g0Y+SZWcN13RxDIeyqtA1QSxc+rVLKKUwlYYZ38ESPVYOYsreGKvmIS50cBZstAWPsQeTaoRtuPOUU0JRyYr9ZBcPaE3ukKUjAr8D2QQF1GWIOPuLOEqAu0mZbnOw96dzVah0ROPC/wIKzvrnUUKhS4lZ3EBYLfS0B9kRmTN3+NRUjhi8TTG5AV6bcl/RXPoqB7pDWs7Tut4/J5NljorOAmDs/jGlMtG8OsXCVz/xHH2ST4jzA6L+DbQiRbafvptO+ZTPL0a8h5oek5KRlgNmtS067ipR0iUuexjKYaLpmONb6P4i9UJnwbtAaTfv7q/p1Qxj73sgCyyvRtI8T9J9GbNSmLOMrm2zH61D7w3WtYBGf4Rc/+m7wSAAKIkCrCBC5VOKdEC/SKhKyav5GLOzxVcGb6Pd/g5W8xxFJeaOapo5V/4LPPRGgBzFpM2QaaDjZXBq8Tzl88oT5WwG8Mu//Mv88i//MnEcU1UVYfjx87T+7u/+LlVV8du//dv89m//9gO/vfUBaTtOuYfRfQ0hc/L6ee5M/4Cf85963EX6TCgXnse681/YGNzGEAZvjl4/dTb7giOQGOkhoFPYnQeUXPTZHnp8BFRo3Veoln/2JHpijiks6qs/QxnexLWaoIeo4SvUzZDBeIeV+jlCPeT27NYDUVMVFUIpIk1gHV/FbD5FZgQIIRh7HZzZLtP+NbRgDTM5xnEXMIM10DRKWfBOOSRJD7niLbMY1eCNH6BJA8M8oBAlvPAsqT5Fu/0HxOywfuYvgrOAfvN3CZJjVNBEQxBZ96KYzGQfbbqP8jsIoUOZoqFjax6RcOc+GB8zyjtXCe+MriGVxDd7nA8vI04jRj4YpTDTo3lKDKczVzhw6+iHfwrjPdAEIrqIEvpHtoPUXeTSV9HSPlgO1tH3ENN9SrOGGlyjW1vBkhnTne9hWiGOqrA7zzEuRshqNE/Rh+KM8EhG1ziKD5iNCpyNb6OKEvv4Rcx0gqcyZCzRbx5gnH2BQtZwX30HsgKtEaH7gpSC3ckutr/AJD4gcEIMmZIUMVMh2IyWEcK6q0BmDt+G6gBtWmAsf4Om1SIuZ0ilaDvzTTSz/waMdzGFxubiRRKvhZPZGJoLhoU4uomqCtTkECMaUVgP3xz+MAQgpocoQBUpWjE9dTb7AmG4FeroDsmZGt3d36ffeZZ1f/OhTitCgNF9FRUPEAic1a+hn/QpvZqhhI7UHOJkD3v3O1BlHNdWmbhreKbH+fASusy5MD1iON3GXHwO01mcdzK3g8qmWMOrUL9MaXqk+ZQsnyIpMdMBK+4aucxZDdYYxLvMBtcYmC5KX2UzLanXzzKOewROE6HVqZaeJtYTkt4b5F6ThrMI3gJkN8GwUEZI0H2VbHyLDMnSmb84T7Wg2aAbUJVgeh/oRDZfgH8HVeZY0QpZ68ufZVOd8gHoxQjGu/OsAskY0dyCIqXXXKE/3sExl6lNunjCBTv80O+GUAVmeosVY0zlRQz1BG37Faxkn7ruc67xNGrnFUrDQjduAEOKmy8hNAPn6b9GEq3Q1lzC2R300Tu03QZ65zk0qWHv7s3zdFseDG+gvDXE4DqREJwZ3+RQxkxr55gVE+rmvbFa6c58c0Ap1HvUBRI55fZkHgE4ySdcql05nV+c8olQiPn8/z3o1RQtGyOcEJXN5kpO5gdHTg+LPgcnCgpKSRp2k3fjpHOZE+hzpQw96yEO3wAUejpG2D7a0T4KDZnNcLIpIp8wm+5ylB4zzo5YEYJg8jKWJdGDBtpbr2MvukjbxT6eoIfbLKsl0nSfmRcRpBXCSjErneXaMm+NrmLpJvnBDyjTIZkwccKLrAVrbJsudSMk0kK8WR+peaiqpDe5Rl8IFmyXZusi1FYpo3OfUSv8ZGEm+zB6HaN7FTW4ibj4S8jRPlpwhoGM6ac9rGyErWtgN2h6DWpSsOOkuJWPdmBgfOnrMNynfPV/YC5cJD2Yopw6ALphoKU9Slmgqgpttkdp1li1N5H1imnWo9r9H0zG27jLX2XP0CjKiqbTYMM7i1EMEGUyX4ucrHsNYRIZc2fMwrk3TzLjfTh8bX5MkVC0nmFWDFmNj5DTPVa3/uKJRsxHj89JNWJv+Da64VK6EatWm6r2IX0u7p4oskpENoAfgbOZEKD130blCeQJhrdA4a589ImnPGYEQrMQholQJcoKTuTp7h1R6QFaPkaOD9BkiuhehcYl1PAOerhBpT98C2dUDubzDaX4ktvBmI0IzQjLWQSlKIJlksYWdvcmMz3CKDKsqiQ/t8oPmgNm8ZDz+phGeIZWfZ3YjTB716hZEaG3hFEKpKxIm88BJk87mxi3/zVM9jGj26SX/o9oWX+ubtN9FTG8hnXul1C6jTbeQblN8lN75U8s3eKIvekeAJuhomG+fxw0sVgN1ohzj86axWx6zDRcAVk+oPBi7ndZ0JpoN36IUv9/9v7jSa4sz+8FP+dcrVx7eISHggYSSFGZlVmd1V0t2Y/N4Xu0eeSQnBnj2GzGrBdjTS5o/ANoxi3bjAsuuCGNi7d5NqsRRg7fUHSzu7pLy9RAAgkROsK1uOqcMwsPBIAEkJWZlQJVGR+zKvOMuPC4fv2Kc37n+/t+NaQplgN2tgN7P0VM97AvLCGCOkcH7+JIj8J2qC5/HdV+idJ+IM5SRi1EF8kq+Xgbzw2ZiILp9v9GLU+xbYd0tM1EZSTzAfb6Nyk/+E+klg9rr+OaAj/rAZrSX8Ifvo3z9v9KW2WMV19hkh0x0prBfIRfDwg+pouQXQwQ5Qzltx+p6z7MqZPTrwcNpwXHX2Xjw03jxrAWr7Mz2yayYzTm5DrKdE7sREyLKQB9u8+y/+j5VdYuYDshQjq4Y4Hov8tStUbuzwntkCS3EK6kGN1itPttrHRIdPQOVv0yanCPnsmwxRRTj7n71g6EJdUwojZOGbQkyomoqDEm7SFm+4jZDk5tC+0ugeti3AaiVkVPJ5jGKjvTPfbVBFtPEaIBusTe/ynMB9h+lWL5Gx+r+dYY6EarbE+3COyAykNxhad8NBp1XENfxM9/XsGMEknDahNFgmK6jecvYVsx7aDFIOtz1nKQe29hDt7FSeaUQxt3yVDe/T6t9lV2qhXmZcr+dI9KZHNzeg+NReSF9OcDOsWYm3s/xBEupcmoiABpJJbXJg42EUZhp7sYnSFsF7vMiEyO03+DMjmLsiKEERghsB0H685/Qxy8jdz4FubSPyB3l6AsKJZfREUxTA6YSIt4vkfcvMaSt4Q41pqd1K7sAFPmCMuGbARuE2ZDLDWntD+52CzTcz7o3cbu7ZD2b7HsryCGNxFB59TV+BnFyXvI0W2MV6FIzp64gX8YY/kLg4PsCN3fJ+/fQnRfIc4VlmUxkzZ2soaSAYNsTMf1EPajjqiyGGF0gVMcwfabTCcfgOVRHPyYulPBq7Yw2FiWizYGYTlo+eh5aM/3EIfvoY/eQEqwgn067Yt041WQhg0nIb33/6IvPapInHP/A9quUkSrOPYefldgDt+Esxe46QpGe3ewPZ8kck8rnqf8SvJMic3+9b/+1x/5+z/5kz/5WO/zx3/8x/zxH//xZ7FLX0nsve9jpMO9sEkxVnSeEofwq47x6qjqecI7/4XV9Rd4a/gGf3P1f/yyd+uUzxFn/AEcvgsI3M4L5OEiSlPqHGuygzW8gZjsodZ/G3XwXWatl4jkA8GrZzXx6k1KcmZqSuyGBDmE9S4zf5VF19T0ZPtc59ScBrY7QuEQdF9HWSFaOosBjp1QNJ4nmxzgFTNM9zcIWi+fuKrVvQaRE1FtXmauNFn3OTL5l7ibDYrJLWbdBq7qYwcxmhIpJKKYgzXBuBF2PqYhfKLaNcrjTnNpMsTBmwvXm+kBevWbWGf/AKaHqOomdj5YFGSdiKL9Elr6H+vYKvNgwlXoYtE18xHOQV95+h8gdn4IBpz2VfJ4E+XUsJwqNGJUobDU9JFC3pPITcqoGBHYLsRtans/g/kRdv8mVvsaKljCsQN0lmIhie0KEoUM6ti2z53RPWARs2bsgImao0yJHTbRUrLpxVj7u5QoVLaHrtexiYl+dA99OADbRrbr+B2Fvf3/xZIrLAFZPiT1QgZulbnxaG78PqX0sNwHHURCALNDlKuYFQNId7Hji5yNLp64uQnBYpIJYDQVPOL1/x1yfoBxYpRTxQ0bMN5FOD7lJxSIGTSlKbGFg6ltQu8mwo8p3donep9Tnm2McRC2w1SnlE5MWmYM8wGB/+TFJqPK+69AL+5r7vQOxeB9BqLEaz1PqDN6+QzXkrizQ2S0xlxNmZkxwXyffLpDw45xJyPKzotQbKP2PkAUU/LeOzC+SywDfCdgGC0T2BGz6jlyrWn7bVxho3p/xujgZyRORLy6DkrjDuustP8GWkvy+QFKGWaTXfKkixncQlReJK9dwoqW0dIDYWHnM1ruEkKAkgEloKwQ0f0NRD5G+c2nLg7LYrZw+gGYHSJaBnN6b//C0XaAZfuYMgU3Jq9exiDZn71P328iEIQr6xg8Sn/pqe+Tmww5fh9neJel6T3SuQV5BVnYyKlNJ6zhlz6FZePIISI6j3N0B/ScmVXBGW5zfu2bJAc/w/RuUzoFZVRDGw9vJFGd30EE74NVA+94/BS2sA/fINl/C2MJvPgMu7Nd6rXmSbGn8JdwVr5OpmfM3Qoh5iFBmTiJuRGSU6HZKZ8pUqfY29/DlBkmqED36yg7QttP7ye1hMS2JKVRWJZNZCWsJWukZcoZ9yzDbEjohATHjrMAuRqjOi8TozHpCI0gtSRYgkxnzNQU5SzjHF0n3XubsJdiXe1S1HxEYYiMRM9zxLIPt98mCWMSkaHsOrnxkSxcGFRSsDfbwoy3ME6M5STI6ipRvMklO8IYcPtvIPIR1ugD8vpFjhDYRlEUE5TfQjde+NjOCKc8HWkyxP4bYKdoIRGda2g7Bi/GCBdlxoywqSy/QigdWrUXQBdY2RGXW19ncOtNDjfbrIyOKKcjipUEP1oUuMuiily5BDvfx8z2sIsxZeUC2lvUbWxhsxlcYLeYMC8LwqBDvcg40lAAs2KOUwwQW99DmwLiNrr96kc7MxzP8wCEKQFBOT8i692i4lUJ7/wlbq2HWvraE0WdJ8dFzfGO3lwIvaIW/dpF6vFFEMeRImhGZR9tDFWngYWEZBms2wgkKvhskgqMAePVIJuCtDAfcc2f8myhpYtjSsTsAB09vmBYmAxlSXwpMTiYZAmjFXjRYmzM/fNsgDKaml1HCgsLm6VgiXExRscbbDZfRxYj6N8AtYMILtFb+21CUaOc/Tm17RG6DBgHMJ71KeZTBnqKKhV+6yXc3R9SOJoYgbP9AzLLReX7ZLXzeDLBH9/C2nkDVIaRPpaaoP0WjnkDU6boqIOYbCPyGaZIYbKP7dUofy2TJ075RWQqY6rG2MKmNOVTt1suS2R/C+PGqJVvUKiCtr/02HWi5iVifYMyHeCZBKMFCAtl+ZTNdeykQ543UEaivDXE8ibTtd/HseqUpmBY9nGlR8Wu040zCtXk4rVrzGfb7B68SXT0LrPqBmhNHDSw5kdIp4KZDcj8KiZskUobb3YPc/AumU7xOi8hjt7B2CHufEDTitjxl0HlIJ48B9CUaAw2DxaA7WKI3PoeGIWTLJO1Xv7MvodTnj2ksGi5jzsVZWbOuBgT2RGXK1cxZuEILhAIKZCWwLUejHelJdgvtqlaNTy5qCtq4Z6IfOVoIVKLhyXPuauQK4wqMVJCUMFkE/ygAds/hGyKDhpMpMD4LTKnSp7dQmAzT5bxL53DC9s4eoaXtAiLHmJ6gKTA3PnviI3fR41LyN5A188jvZBJ7TI57xJ1GmxZLl+LV/CMgfS4XpqNkDpFWR9PRBnJCpcqlVPRzSfEEwEbyQajYkTdayAfWlqfqjGpnpPYVdzPIO1FGE1y8B6kQ7D3Kbu/xYq/TjfYwJnefbChUQjXX9TOtcHZ2qWjA4KWhzvbZTw7oJxuo2sXmQoFgHKCk3vq2I0Jm1/HxqJ0apSUyOHPsPrbOELSWX0dM+/hZhN0/zZlMSVvvYgnAhSGqRDExRRp+zDexR5vkTeX0F4N6SQM/Q5CS+Y4dJNLJPFlnOldxM6PIaiRN1/ACIdh2MB0LpPIAGbLizp/3P7Y5/SHyXWONprSDihMuVhj8Oqn5/wzihACefBzTJEh5kfYXvWR1CllSgZlD0c6SDfC6VzEOkwZlBlCa2wDQtgsR8uM3DXe0AWH4SqRLijrV7A+tL6p3DpO3MR6/7vorIeZ7CAv/W3G8RJOtEw4O+SMWqy1JtVNVNBFf+i6FkZhjMbyE8Tuj9FxxlLzIpcqV1n2m8yGt4j8JsyPyIIKOrmEOo7gFLbB9O+BUujRLs765cV+FTlKmmdLtHPKKR+TZ+q8/Tf/5t+glOKFF17A8z508Z7m2H5hOLvfQ1UvcLPsIYBlu/Zl79LnRtn5Ov57/ysb536H74/eRht9nF1+yq8b0hTYsx20zhZFxnJ+8jurHKOKHLn8NRjdZWhyjvrXOfIqrEar1OwH7hsFOTeG76KMolKpsSRXmVouW8O3CeyAbrxKNrxBNBtS9ZqUYZW6v4HnXkfMDtG1BkYsJrRr4QaZkDTqZ5HaUFTOkrl1nONzMJARLa/NW/03caWLbTyC81dwag7hNGD0059QOXOW2jxBnkvwWleYRW2muqDZuoIdrUDzMqV4eEBlIaS1EJtJiZY28/ZriGaOsTycne9gigyKDHt+QB6t83EIZMRassYkG9MM2ghzeh19JMX0sdfa8tG1M5jxHiJqPrXr+j5GaG6N3qcwBQfpHs85Vfz0HoEIUI0ri+8+3mRNSGZek6rXxM4mJPEqvtvEoJEVm1IrWlaAnGwTty5zb7bLLpoNIPQ7YN+mP9tnHjRJU00jPot74z3sjTaON8VaqaL7+5hshJsvUdNjlICgfxMTbzJvPs8wHbFku8T5lNyzmOsczwpwaucYDn/IEYphOaajelTtBwIEY8A0LyGO3gOvcuK8oI6FohjIGy9gJeuMhGJc9qlL+bEm9gbN1vwuvbRHxa2wnmww9UIQDom0T+UMv0YUR3Ocxgt4K89xJw4xxhA6TxYmGgO6/QJyfAfcmNJfTG7F/Ihb+SGTtI9AcXnp65wJW9B7H9V5HiFhkh5xfW+flikoJrcpgTPrXVy7Qn75f6Zs7SFv/gcmWQ959DayehbtNbCWX8SEm4TSo1JOsfvvI4XEthPs6iau8Agsl8O4oKJ9zMgACmW38ZoJlu5SUtAKlhexnUYBAiPdhWNZ6zIMb0O0hHpIwFraFfgFgtbSq+HGSzAfYOrnT4VmXwIKtXCi676OVYwpvdpJh9/ysQuLI108v4uYbeMe/gwTt6DIEUBR2QCgNAU3hu/SKobIyTtUjq7jrb6OnsNo9RyVeInIbpA6PuOzr5AU+9i7R+gz3yK3XXSe4bSuEbldxtm36fs++Wybaq3NrYPbdJJVlrRL2rlE2VqmUulgq5LSbeDu/BXu/BCJxtY5Fe/xwvbYjXhvcA89P2QpXKLrL8YfgYw4Wz3LrJxRf8il9ZRTPgukzk86qGWZkjkJWgYfOQaI7AqFyRnnEwIrYNnt0nI63F/nrIZ1nHR/0cCRHZLrOXvxVfaHH3CueYVqqZiKkrcnO/iOg9VYQ9HhyGguNy4SxDegzMijBqNqiRAOZesalWgHPAuGPYoZmM1XKcYezPOTnt8Vu0qjvIPfvIopFG64QpacX8x9DEhTwniX0tiIxnOw/BLj2R3E3s9I54fU7Br2bA8qp5FSvzwWWBb4NdL2NYqggdN6kTK+gBGSqlNHBTO8yV1qdgVtBMYKUWFIT+3zneEPmPW/z+9+8+8QbEmmR4ccyIClagJKIXSGHN1BSIEwGsuPKN0H35tEspJcpWgdYtI+Ue0yqddAlxO64SrkU7Qp2J1vUxY98niJ9eDMUwW9U7+OrrbwjMCqXaTUBSt+GydewdclXpahyxw5/ACWHgjCNAohxMnc0MqH2LMJ55MNUmmQ4TLvDN9EYzhXOUemMu6M7wDQjQs63gokXcq13164An6GUZdF4yp2tISxQkrn9Jz/VcEqxqhSg9tETI8QTbMYv6PJ9H23dcOFziVqBJROZeFa7VZOHF+GZf84/hjyKGPZW6Xq1LlcfY5Sl6xojZhsY4oeo9kWUlaQOiGQJcPeDbyoTea2se69TWg7dJcqTMKIDW+ZenyGAoMTLxNvfQfr4G3y6jp30wNUPmI4foeN+BJCpVidS9hH7+N0nqdwGhghofubWJaL0RbEXcTg1uKDCwmncfZfWQwlCEHNFFR0ymG+R2CFRNaD5tipHmId/IBAKZwio5WsUQ02n/h+s1rMjguOF1LxlumUGhV1mSyfZ16WDDKLjiqpJK8xtyY47XM41sL1cnt+jyzdozSKtdo1ltwVYLFuY/WuUzWaSAoCO8D2lygdD9cKIFlD6xLX5PSLOX7jEr5WHGQHjIsJwTBhJV5GzDagfp6y+y06Xh0v7xPZEZ4IAEOu8sUC7+g9Dqf3GAVtOslZEmshuBZqDmYhqCAbnjQynvLVQaO4OXqfTGXY0uJK7So2LpFMWIpbbM3uMskVqlCsJitIKfjpwU8ZZkO6ySov1197ek1RSpRlFqmECtAaJ7lC7cr/jBjcJBMwExIZJOwSM80zLjkruNUjPGPjvtsjXXIx9YxuKHH3bkH7Mrgx6sZ/RHsxzLZxaquYuU+qDPpwF9c+Sz1aYWL5vFS/Qs1qL4SWtXXMaBuSFfQnbb49vS4+FXWn9Zi7ZGbmvD+6gTaa0DnkYvLcL90kJ1BQLOJOKQukztBWgDGGIljBbaaIxohivocZHKBXuoi6whU1arMKUWWVmnQZC420PXI1peq2aPoRkXBwN23ycoZOzoHbQk7vIAfvcZsxWe86NaVYDzcJZBWSJsx+Rr88YpCVHA0cLlQvMSqGGBTrlVW8fISsbVJGK0id4x78GJH2abWeZxC0WRKS0m2DAdG7jikzGO9hx2sMnIAbo+sYY+iEDiuN55G1i4ua5lPcrX4RkZ1gnDY7c1g5/z9hjEvhndaTnlU0CuN62OPbMN1HhnWKRvMkler++o0RilDNmM/3aYYd7Nkh3WQDU72GrhpIbIrUZ0NljNUI3/Kx5OPJeUZYCLeCSTpI26GZDTkqJuS2y3e3/5ILjSvU7SqRrEKRUR6n70mdY9SEkZrhmhmV+jo6iMCrYOwEq9CsBut0jOKeO6C/8VsoXVLtvI48FpoB6AJEYwNz+AGW26CRx5TVDhUrJphpii/msJ9yymfKMyU2+4//8T/yr/7Vv+L73/8+f/Inf8Lf//t/HylPBQtfNM7Odyg6r3Ir36dpJXjysyvoPWuUzWtoK+D84B5/wZw70w84E5/7snfrlM8YgcY5+Ak6G6GyXYr6RWS0fPJ75VQIZA5bP0e4LiJZoaisUaiCTGWP3CkzNSdXBTMz4fpwj453FttJcUXAtJji6xZLkxFGKdh/G2u9Tq5mWFJi+w2QHkgJZrHwa+19n8Gdb1Nxa8yM4ZbKaYUtWiRILNpBh056hCNd9tQ95p2EuWXorrxCu/kiIzsmshvMWlWKpU1uDt6nNIp9v8alpde4v/JlqRnWbB/jJajlryNnB2i/cRIVaKS/GPD7dcx8ANJCu5+ke0TQcjqLxbZTfjG1TTjcQxiDShYL6gZJ3nwRWZujZbAoNn8E2hgKXYIwrJQZ8t3/hZ6UdNd+E7X6uxT+ouhnAYldJ5dV7hQ5y7aHDUhjWMrmIARivIMZbWOT0ai0EE6FeZYxDxyi1W8yG77DEQI936bx+79N9NrvYJu7MNxCWBL5wkXwBCIKcK1V1P67uN4yRgsCe4m276O3vs3+/B6jIKZXOUNkJVyqXGGevMbhwS6FUWQqf2xkUnhLiNXHu3HvY6TNwHa4MVzErM3KKWeji0/cVlEyLPpYwiK0InppD200g2yAY9scTA8BOJOIRyLeTvkSSCrYly8/9XdPQywtof/2HzAnp6I97PzBieNXOpytRQjEcbH6yZROFRovPPIzE3coh+8srLOdiFwGxOEauC0cCtZ3f8yN2T7VcsoHWrFWP0+WrLIT1Mmnb2MVhvo0p+4ElJMZcbzCwLKZFmO2R0MifQtHCCqDm9SzGYEVkfkOhQjRSZsdnZJWDAMHLm9cQajF5yqBqn+eii0pw1UwBfbu9yEdYiXL5K2XyKMNRLzx2DVUUlDoDF9GTy2EGeGQt19BoNEf5XhyyudCvzhg6zjeYjM6h/0h1zJPBGyGi+gxS01g/y2M0dhHb6DCFYwqcTDQbmL0hFp6iCs1Ey8g2XgJISFdvcaOdOl6Aepol739t8kbl7nreayJNXJguPYHoAXzqEsXwbCyzHB8F3Xu99hJlvAdQRTGzPd+ytHgiEPnHFKe5Vx8gUY+QDsJwq1RT5ZwapcR7hIGTapn2NLFwSVV6YlD6rgYI4IHBfCKVadyvMD1pfIp70unPMQzdgxLOyFsrMPtPwMnwZ5ukycfHSGpdInUDhW7RlbmKNQjjlDu7B7sv4WY3SM3BTsSTDFjZM35ca/HmeQ8wXFn7bAY8qOjnzDKxzxXf4688xpC19DTMcPGJr3sL/GLEbXyPfBiEHOcF15j14Z9JQlrAWvWWYgWx84d38OdjkFEyPYmWXIeI2wMmrEaAtCsriH6tzFutBAgG0GSrCGzGYUpsNxHi7FOdojIJ5TR8sd2PD4FtLDRnVeZssdtmXCExrckFy0XDFjYrGVzzGQMjMHyyeOzzPWUO+NbbNtjzn/rW6TZTbRfIJ6/xp5Xp/mNM8hkBdO/DWELcfQmZuVVdDrB671BXrtM6Szul0L4eN2/cex0EdBFIgRkpeZubrOcdCjLPkX9PIN0QDcosHnc1U6jeH/yASkSKSVXpORw/A7W9neJtKJqxxgtyUwG3oOFzqkecXt0CykszlTO4YsQ5dWwvYhKNqPaOMvtYraYzwDDfIj9UPyT0g/ce7T0PvNFUSNsCn/5F294yjOFcirYfg2rGCFdl3kx4Ppsh0IXNMIa6ngssV+WRPHi+1UfWoAvtXrodYnBMCz6C5GmnWDd/TbGKCbqiPF8xFzMaFVfQG/9JXY6RKkx4g/+Dr2v/03iYM4FuyQqJZG/ghjeheEO3vg9yGdklkVuDIdhG13dZFbMSFXKNhnKdgk3f4vO6rcIhCQzc95J93AqK3TDFQKng+XWjus4VUr78cWyU379EUIwzeec1QKz/yaDg3com1fZditcqT2HK3xSM+Pm8CZtKRmPt+jGZzH2o/U8sbpK8A/+AZnns+8p5qP3yXSJCGqsrKwhpz+j9AOME5FXlsnDNSqpu6go+hU0izVfP92lf+s/oY1hdsEnqb0CCIwxVL0G4eg74DZwhY9uXsLefZuxmtLvv82o/TJnz/4dOlgoGaD0hDyoYrsBg6BOnJwlDrvMpGZi+VTxWPYWjYYazdbsNrrMaY0nsP82edYnqueMvDpJsBCblW4Lp7oO6QDduPjEZ0dqZszLGbFTwXnCc++UX200mvJ4DKG0RhmFLRbjkt3JLluTbWp+nczO6A97uLbD9DilZJgNUaaAD4vNkgr2lSvsiR77s31iL2HT7iI1SN9G7udMnDomURTpEcO0R+T6ZEsXmOoWZ659C7c8gOckyl9Guz5OehuTDiinQ6icRS2/TJoNiWyf2dG7JGWOu3GesvESRAGtg9u0pwlKGwrAIMhqV5HVS+gPxWcqSnKd4sngo51rT/lM0A+lvZTHdfpfNu1FC2fRODr4ABEtoR5qjDDCIqtcwO2C90dtPAGOY1MCptQ0tUZUNhkHc7Z2fsA0CPC8iOF8QuEolmdHTO/8F0Q2Rax9A2fld9EHP6ef71GmB+jWNWaje5i4xdhpM8wlnaUr3B3+iJ+lB0Si5LLjY2d9lNDsuzXaF//3uJXz5P4y3uwu3P0rjCqwRveIXvq/ox5uGAmaUGyDZaOdkFynmOOb9aycI4T4peedEsm56jmqZRt97O58yrPJXE+5NXqfJdtmWc1wki5qcoSsZ2jhY+k58XQbIwQZCrH9XfrjOzjt55m3X6BRexlktNClxQkmHePJgH7R49b0FlW3wlp4BvmQcNGZ3GFy8FMsv0qSjxCtF0lHexT1NUZCs+XXkbMhWRkQNxbjKalT7N3vM5hvYaeHHGmBVTuHv/q7WFaEySeYxqWFm7zbxlfvMctmDKIWsXj0fBara1i/939COAZTClqFoiUlaI1YXf1Ux/Hhmk9iVRGfUqh5yimflmdKbLa+vs6f/umf8tZbb/Gnf/qn/Pt//+/5p//0n/KHf/iHX/aufWWQ0x2syT3S5/4v3Mx2WP51t2iXLqr9NTbv/AX25vO8O3zrVGz2OePkR6DLhUPRF/TQE0Zh0iHjfMQhgtJLCPWU1rEVr5EOpVVBNC9TSg+n8RypykiEoO4+KjgJrIiKFzOZjdBlyG4640y7CpQEdoBjhYi8hNEROD77vVtMptvo/e/T8ZeoamBpEUw/KAYEWNjSYqYmlG4CGA5mB1wxF4DFAuvFqEtWTCiWXuRdxycWkCSryG5MPWjxzvAWpc6wRu8hpQ3q2C74eFghMFj7P4F0iBASs/ZN8srjC2mWmqLDDiJooC3/F0Y4nvJL4CWo9guIMn3EwcwgUVaERtMr9ihVSdNvP7EAZmGxmWzQm/do2R7DbEhgB4wHd3HPtZEP0m4oteb9gynDWcEsLznXiginH8DhewDYQUBKyd5sl4ErGZiSzegsrvSgnNDyasyKFGvjKkG4QYGN6L8Bg2PXp/oldG5jhIctxliljc4KzNxCzCYIOWVW9Nma3GMyKenZLmfC8+TktKIV9oYjImFR954s8PpFi0uGBxtoo5/avbqX7rA/2wfgXPUcNa/KJJ8QuRHioULAR0VTnPLFoKMYok9ulz5tJLwrt9DGkLg25+NL8JCQ6tOWK3K/y+rm3+QgO8J3EgIZov0G9uA68ugtnHzAStxmMu2zufw8aT7GDpfYz47Yn+7zQtKikmXYdoCpX2ISVLErG2z1etwapjR0STMIqdg2h6N9qm6NnrXGYOlFMj0jKBeLYosFMR6RhhVOZ3G8ALscLmz2ATM9RDRyjPSfIDTLuTF6j7TMaPoN1sOzT/3sZvEU+ZRH7pRPixCwN9un1IpxPmHmT6jYTxdcaSGZmSky61N9xBF68eVHR+8RDG/Rn2wRB20OlUO99RwfqCnv999DmpTECtElWK7FER2sYBnLsfDNHYTQVKsrGANB7TI3ygyDYbOygYNHJZsw9F1SA1YxIteKXtajIQJKt4HsvILxq1jewoFvJ73L3mwfR9pcrF4msStUvSrzcsZKsPJMdlp/2vvSKQ949o6hoLQTROXc4pyb7iOeMEZ+GFd6LEVL9NIeLb/5SHQTsHBPNhrtuMwHd5kHdZRtsTfdpuJV2Z/tcqV2jZpX5bDIqQdNqjJkw60y0CXJ2T+kVIZBf5tMWIiwheMoTKWDHg/Zt+HPeu/hWS4b0QYdp43LYhxv6znKsjBKLTrfjxee+sXRiVtUmazTjtfR0scIi6bf5kgL2mtL2NHGI3EVdtE/jn3XOLN98uVvPJPX5rNK6VQoQ5ef7P4nUpVS82ucjy8ijp+pTzqUw3yAJwPWOldJdElrnkBdsFcc4a9e4oaWXKotUdnbpnDq2M1rYCVYR2+hszZyPsZa/a1FXDaAtFBiMdeQ0wn5dMr1w5RZWpA1V7GrPqPJIUv1pcfP5WMsNSMwObmQCzcFClQxpYLGHF6niJbRyy8xdQJ2dUa9PKJmN+lnfXJdAiXDfIDvhWjpUyy/jtQ5ygpJ9IiD+QEGQ+IkBDKi0PliYdiy2EnvERVnPo+v55RfUbT00O2ryLt/TjFTqOKvKONVSq2Y5nMiNyIrM1rBo64j4vj/jIGKk9CyFoKElteiVxxwd7yIpLKiNk0AYRgbKLtfh9AjdyLafpWDRheT5PTcFbaTksNyn45jsVrvEIchcnQPg0ZPdskwpEfvopsXGDUu4dgey94SiRvzhsqYxl0saRGakoCF2D4tM1JgLxtzxumg7ARVORWZfZUxxrAWb5DNtlGWJC9TrGKMdmI0+ngbjTaGo2iFWtjGVK9QWo/W84ruBnlnnev7Y3KVMk1sqgHUk83F2OWDnxEWI3Slg+Wssi36OJ0rD5q0jMEqBiyVOUPLx5YOYt5H1/SJmKWI17HrlzFCUHpVjNNAWDajdIyqrjEtZgzVnIazcMBUMsZd+12OBndxM41bFhyKktvHzoNF3GU53kRHMblJ6c17VJyAcTqiZXlIJFII4oecPY20yRvPY1Eg5wfY5eiR2mZuMm4M3qM0isiJuJBc/qUdiE55trBx2Eg26adHVL3qyTmsMQgsKl4VSy6+c0e6WDisxl168z7nqhfw5eMpEzqK0VHA3mCf0q7QB9q1CrEVY3kz0CW21kz9Cjv5EFtn3Nx5k7kIEF6dhlAsqS2E7SGTBnmlg5i30YeL2k0ZrDC69H/gaPIBye6PkBb40RlM9ypZchX36OeYWnNRC8rH4D1oQvuw0EyjuDm+wbSYUnETzsYXT8/xz5mTtJd8TNP/7NJe8nAdEa0/df6Vb16AzQsIAbVWwuHh+JFtR9kOqnkR0EzKjFVp4SsJaQ8bELaFKjOkmnNQ9BmkQ+ZGMXVc/JXXmRRd3nt3l1IZDtbGvJdO2J/s87p0ybe/hy5neH6M0jkiL1FqUbfUToglLVAFxq8uhGQPnYJ5/Rp21EU7IcqKqFg+dX9IqlKWw+WPNd8cqwGTYkzdiYiNhZIRRj4udTiduz77DPMBuS44FJIgXqGuXURQxwgXIcA++CmN6T5WMSJYfoFDK2I5XMZVBTgxrny8mVyZkoPZAcooemmftt8heOjenuoZ14fXMZbH2bhNYlVxpSGRNqEbc1QI1uu/yd6B5vaW5FK2S8UcYGYDhAA9uI1dPYPKR6AVWfOlR9ailBWRVc9SzGO09FBGPbJ/5doqcqWJcqq/0Gzi49IrDk/mMxvJJo0POTCecsrnzTMlNrvP1atX+bf/9t/yne98h3/5L/8l/+7f/Tv+2T/7Z7zyyitf9q792mPvfAeAeeMKd/fe4PeT57/kPfr8yZdfI9r9a9ashHeHb/FHq//Tl71Lv7Y46S5i5yeAwWleeqLg6fNACwfq59AHQ2SywggbW+UncTfGgKluYooUHB/pdbhkhye/A3DyHpRzRLDEineObN7AuAdIzyZMq7TDnHrSRIoAlVyCwzfQosHuzbcZejmx9vBnM8xSi+h4hB1aIYe1czTciCRcYp71qe18j8rS8yfRwW52yPL+DYTRqOYmMjnHTBvWgw1CGSAmN2nO9pj4TVJj041XGOUTGl4Def8WL0CodLGgYTRCP97PYZcj8q0/Q5cZYfN5ytpzn+dXcko2Rm79FRQ5Tm2dvP7gXpuZOQf5LruTPWzhUJqStafEHyRWnSSuY/kt/NWb5JNd5No3EfrBQPVhoRnAYJpzE7jqPIhdUl6L0qtRBiGlUyO2JCvBKk45QW59h1DNuRbWyONXUEgMUFYvYTvxQqw5FpTvvIsTGRj+CGNpTPtF5nsCKxyhOm2cpIs1vY1T20RpRSNs4Auf2I25kFxC60c/m1WOsabb4MTk4Ud3dcRWhbVkjaxMaflPd0ErdP7QcVGcdRvQv4WcDcjbz6MDgyXkYyLTU351KHV50lGYqmxR0PiMiguB3WTj4Vjl+hUkCqMU9myXZlClvvxNlBaIyhpbtsN8uscVO2Dlzrex7/6AoPkc/upvoBSMhkOWlIGkhefWuDu8C5UKSX0TbdfIoxaiLFgJ1wgmKcPBAQ3Lh73rIEtUbmFKvXAJOhZvKCvGSjqY6SFUuovotGMsNcVJ91FulYm0ScsMgGE+Yj365TsvH6YkZ1KOCazwI13kTnk6xkDVr5JOUxzp4FsffRyHJqNIWrizXUzYohYkKK9BmZxZbFBmBDJg5taRySWc4SH6ze9Ti+Y0/SZpUKOYzmhXzzDUFmf7N9CxA8LGGdymmzi40iePz7EkAn6v/Rq5CHCOu76l1acd3CYUJYf1SxwIn4pTpbSrOMkKKhtjGpcxZiGkG2YjAApdkqo5FbvOufjCcUfrxz8XhdFYaoK2gs80Xu2Urw7Kb2K5MRQpVNZPztGnIZCseGus+KtPvG+qaA1vsk02nVI0LhInXQ78Gk2VczQ/IrYTPBlwJj5P16yx5MSUW3+Be/AO50pBcXSHgbZR/hpLrZcx8wHz2CYWEi09dncO8YoUy0yp2kvI7dvIMwbn8OeI+SG2F1F2vvHI2ClX+UOvC5TzoNC64q/S9FrYwsF8qDwkVAHHz1TKOZ/pQ/UrgKKkKDNCz8ctXSp2ldIonONF+bJyFkdIjJAU0cLpOHYT9uf7nAkvsJmsUOvdRqR9ZvVzjJQ8dusoUO2XsGZ7FE4MUmKrOcJo7KyPKIcIU2Dt/xQjLHT7RUo7IZ9OefvnN5nOFufDzhZ02glX4wDPmVEm2WMuAk7eQ+z8gDU1olbfRCdnCUmQfgVpNHFlBTdeYzy4xcBA4FXJgibYTaq2T4FmJh3ih845I2yUtTjXIlnhSv0qls5xVYmSktVgk2F5xK3RBwjAG0sadL+Ab+yULwJhSiw1Q1nRIu7902A0+riY42iwhaAAGl6DhtPGoB9xcnHSfeThm+BEFO0XySbvUd7+7wvx2WZI6dZOtp0Zi8byS4h5j3r4Ilu6YLlaw3//p4i8oCsi7ogXuPvzXXRdMxzv4NUqPD+9hzMfQHMV5bcoV14mnR8hmhcZr77O6/FlHOksak8Gnm+8wM3RDWpenZq9iHWK7BBbWCijqXjVhz6vwckOAEXpdx5r2rTLEffF06f8elKxqxzEazDZx3NiysoqG8EavljULQMZs5FsMC2n1L0mpXxc2J8rw/X9MdO0BGxCa4MEl8SKMMUc4hWCIkGQM9p/B8+rkYereM5iDuJObsHhe/g2nI269I0hrJ1/5For7QSx+k1EPqIIm+RFj7C6TKW5wbv5DEsIQvvB80CYgs7gNt29t9FlyGwyIQsK1PgeAFlcQrcOUYwjXEInBAyqsk4YrrFucop4HWlVAINdjhdOmJaHffBzzHgPIS3s1ddPBGfKFJTHi76ZyjDoExH4Kb8+VO061fjRRq3kuG7YLls0/Balzrk7uYtv+5yJnkfWrSeO7aVOkTpnIDSubVPkOYEdEBdTnN0fQKWCqK/jzUY4tXUsr0l/73ssV5/jx0cTWkkfefgu8/QO0fAW1uXfwzQuoZXCqm9SBi1EmRPKiLctm1nnJVbjFbL4DJZVwRndgHgJkfYxlosKP9qVtTA5s+P4xUkxpTQFjjh18Pt8+fzSXn4ZsVTNbTDwhji6YIOCYudnVPwGfm0Db/uvUfkYS5WUfofZ0jXkdB/H9bhUPUtjYHj3zRuk4wJpSXqklE5OnMJSo447eAs53iVYeRm/uomXDSnsxfi+cJrIK/8QOd9DJWfQ8tHzz0ibwm+f/LeFzWZ4/rHGcakzpM4oreSRCXphMm6NbuGgsbevE4sYN+mSt772hRlbnPLJKE3ORD1aI5Y6RaqUihtzkFq4psRdeRVDQOEkGCERBijmuMKn7frgrRJ2f5ujwfvktQ1WoguPOnhphTu5jaNS2l7IbjomtMOFmQLgpAdgSnphi3rSgeEdRt4Z3Ooa9DPU/g1exkZ5z/Hu944wxmDbA472tnHNHmHNIVm6QLH5u9hFTly/THk8rvnwtdoJ15DSwZYO1Ycahy01xdr+DpQ58kNrgr8MucpOXj+8/nXKKV8Uz5TY7A/+4A9OBBb3Mcawvb3NP/pH/4i33377S9qzrw7Ozl+johVuS02Jpus8A5E1nzMm6qLidc5MD/muWUT4yM9IUXzKo4hiyv0FClGMv9C/nSfncCqrFLMdYl3S8tqP/j7aQAZLGOksHFyOBwhTNYb5NknvPRx8CA+4np1lnksC2UE7RziDv2S2Pcetr1E59020iCiyCuSKpWqbodmh77axRQUpIu6XVqp2A78WQO0qVlnQHPx3Sq+JOxlAOsTOB8j0AKMV9mwbKzvgfLRGufINlIxw0h3swfusZn2mQjJtv0BkVamHj8ZsGSPQ7eeRw9sYv0HpPp5Rn8632R0tYghbbkBQf+60++PzJB0hyhwjJPZ0G9wKZbBMLuHG8DqZSdlPd1kJPp51rrKrWFf/bzhmjhTJyUD7w0IzAMfWjIsRt60Wm/GcOTNmQY3Qb5FPt6AYsxx2kNiIMkWWU6z+deRuH3fwAWXnVfL6NbR0KcMuwhQwXogGHNlD9K8jPAfdWuK236FuTamKLtby79CuX+AwPeL3o3UqVuNETmDMIvfeKicoJ8FIB+vw5zAfAgJn1af4CAGYQC4m9b9AZ7AcdAGJK21qTh2r/w7kOZDjzQ5Yqz4l2uuUXxlCK2IlWmZcjOkEnc9MQGXQHOUHkB9R9xq4MkFZEXn1MrYRmPpZcAKU26QM2hgDdVOS+wUtNaE+H2KsADHdRxU5o9mY2cEPEeF5lhsBO0VI172AMT0GjsPEkqw6dc7Fi88ghzvUijqiLHHGb2HmI6zGBrm1Sm5rcj0hkCEIi7z1NUQjR0tv4UmWD0Da2Lt/xfzuf8dyI6rX/q9UvSqTYkIn/OyO0+JYGW6NbzItptjS4nL16mlx81Oy7HWpObWTqMn73C/KKKfySDEty+bMtSLKJsTVkLxyCVuN4Oh9ZO0sieWhG+fYwcLafgMbRTd1Ea1ltoXivaTCUnUDPngH38zRxbuY6hpZAePdd6npFHuyTaFSBD7hymsUD42njDaEzhKruaLRvIwjAgyQN154pHAoyylrQZMPZrsEdkB432nWwCcSmmFwem/AaBvpJ5Sd1x4rZJ5yyi9CWRF65ZsIFPrDkTkfxYfumxpFque40sOqbCKKFJMdYusCT5W03ISm36LiJEgkxoCvFJcKAaKB8CRs/4TbUZdy703yeB0rOoPnV9ja2yYoUjrVTZrCwZKa2vwOS7ffwoo3yawK5fa38YSDHbYpN1uP3BuaXotUp9jAinQQOj+5VgTyqaLg0m/hNi9AOkRXz57Em5zy8dia3UEVGYldI/ADlv2VD7kVG1TQXtzLj0U3saxwpXYVMLjCJ2s1EMLgqwmVdI/QjoisBIVEJQ8c2YvaGurG/xsvaGEdXceK2phsEQklp9vk8UWuH6YnQjPLklRChWDOYPdNlooY25pQLH8Tgzi5Z4usD1oRiIhQ2WTHHdJVZUO4CfElyqiKGN3Bmu6iyikOinl2h1b/Lsn8CKu6hpIPCWceQmCIp9vYR29RGhsrXiJvvoR5+FlwXCNUlGQ6xZM+1rNVyjzlYyJMibv/Q8ysj5V0yFsvPbYoONEjJvmYqlt7xIHgYUqnhtu6hDXZwq106fpNLGkTECMQjwhHhAAxfB9TpJTFmMHQYjy/x/jYRaGRHtCqXqI4drZu+m0KXPCXsYBNAS2nZKQycuGxP0jZmxcYY3BSh06lw2pQorffRtsgAg/d/RZp8JvsTW4xUwUtbxnbgD2+g7FcCq/Dkt1huRaj5QMXykDGXKlfRRmNdxy3I3WON72N7t3CaIXTukz+0LXvzLcRez9fvF5+6TQa9tcUY2AsXWbtFwHYiDZJrNoj29SdJi0ZYITLw318whSYfMLtAUzTB8/xUsH+IEcpwbnGEnLlN5Bqiuq/g0mHOPmU5CFBqEj7GAy6FEQr38KN109En/dRlMwcn9IW6OHPCW//Bf3hDvXN36Hd/Qa29PB4MOawsyOs3nuw/VOYzHE3/kfqeUSerKCMpq0fiOZsYXO+chE/kWQjQ358nd+/g3ijG8jBDaQuKda+Belg8QutEGUKx2IzX4Z04y6jfEjb75xGDH6FeKxuaEVcrdYQQizmoU8Y5trFALn7A8Z5n1HcIvPqdJMuLbuDc/gzKDLIRuCuojtfgzIjrl6j7B8wOrrFq41NXNUgMx5+NmUmXXyTMZ7fBSskyepY+Qg9G2ILQbu2wpGwuR6f5YWgib/71mJHojb52u8vRArzA4SbU7oP1uwMmsN8n1k5peW3aQYN+tmApt/EOW3I+rWiNDm9/AhbWtSd1hOj8sZqwF66Q+wmXEwuY4Dg6KeYcBWjFGBjlr+F1AXGDtFIkuQ8Py2G+NJB3fke+7tj4rkg8y6ijWFVeVTdC9grL3Am6SCnR4yPLWPt/s1F7OFsgnO+RuG1yKINHDtEFFOkM0c/wX3qwzw81bTUFHvne5gyw2ucJ6tcfGx732jUrAdRjJkeYtXGYMxx5Ojp2u6zgsFwe3qLcT7BFhaXa8/h6xJ7+3uYMqVWW+cltwoHb2CP++jlVzHH9y0D6KUXkINb4NfI/TbG71BrvIg2POLaaNAc7v6Ywd1vk7hV1qsXqNYv4x7PHZ35NmL3Z4Ch1TzLtCwYSJuV6RDVaTPJf47SBdm8QI6OqCUOaWFjWQKKHvdQrFst7PZLCG8JXxiKJ9TStVFM8h0QgpVg7bF5q8zHUC7m5GK6j12dgsopnRqfpB76ME5+RLdIEW5EKp1TE4VTvhSeqQrNn/zJnzwmNjvli8XZ+jaqcZWb2R4WkqWvSIxe0fk657f+G3+29hxbs7usR092ETrll6MMuzhRD6NyVOXMF/73LeOxHjz97364k7ukYGtyk+7eTxhtf59G8xr7c5vi2GXK2FOG021E/wM8aeGOY9y736WSTiDyKaaG5siiGp1j6OQIYVhy65Sok4KGFBb97IhCCJpugsxnSC+GvTeQ+1vIsIJxXKSaYcIaRmfIfID2PNyDHyHe/X8SJavQOMPNsMOu3uVC7dJJh+N9Cm8Jlh4VoT3M1ImxgxammJDGK/ina0mfL2ETwiZW1ofJHhQKu9Jn1rhIoQts4bASdlkOV2i7T//eHsXFfkjQ8SShmW0ZDoo7DLIRh1mMrEbQfxsxP6TsfJ3N6Cwag3XfccFt4EQtxOQOxukgpgfI6S6icRVZTrF3vo8pc6TdphQCI0OsagMmt0mHt3F8h7vjO4StRczakrtGx1t7TMgoTYHc/S7j6V1k1Mbt/j4PrM4MwmikztHS4dMOvAE8EbD5cFygm5y8n3Ge3gluqdnCZc0OyIPuR1uenPKlIpB0vFWW/Sd3AAqjcKZ3AUMRrZ1MYH8RUzUm679BMLhFObhD3P4aqvMqebRB3nge7+CHmKNbCPEBdvcbFG4DW9isBht4doy/3icrvo1uXaSnI+bpBOlEGLM4vy0pKEsLy7QQjkM79mm6bTACYTTu/CZq9hZWa53yYIyxJTOzz2j1DOP8DqPBPu2wTddfxyAxx88zd/A2pn8bKQ3lfItx1kdkQ+LJXc60fuOR6/2zwqDJjjuqSq0oTX4qNvsYOOkuIh+jw+UTZwqBJPiQM4GlpqitP2ec9gjbzyHqXwcgsapYzStYxZzICjHxKtIUWLs/hECgZgrV/S0yNWF27ydEdo2pv09ddIj9FXa3v8NhUXJGWHxTDkkPPsCrrzMKX8XNJmgdc6ATGuMPyMbbZNUzJOkBHIvNBAZjbMBgGYF7LDS7z/3r0Z3egYN3aFo2ycrX0XblU8d6CFPCdB8wkI6Q5RTtnp5rp3xyjLAfc/X6KOxiiJzvY7wahbdw0bk9vXUcae5zJVjFdUIadpe+LvDu/DWuY+Nu/D7VYOFgJTBYBz9BZxPc2S5al6R2gj09RJmS1IA97+FJFwO4ZY/ZRNPxOyy5bWT/JpSKzN1mf94kTjqU8wHV6ga5EBxm23iWR9Vq4AiPs+E53KOfYkbvgRdTLn8DZS2egU+LejHIRWH/q1ES+EwRAmbFHNcR2MZhPdokfkhwJc0ce/c7kKVYyfJxJ/6xs/WHRI/GCCKZEIWPj1UXi4u77KcHVL0qjjGsGYV0Yu6PcQs75r29MZZOWY4GGOljWRq18xZRIlHSZz/VLOUzpCmxRzcx0wOon0EHbSznLkaX6PiBu5gOO1iTHdAlZbSJa8WsuTUGfkhvuoe980OK2RFB5zX0pI9pKPT9+a/OMdLGIHFm28jt72KOrmM3L1FMJaKhqNo1NpJ1SlOykWwwGqTcHF9nWsyouAln4gvI00WkXzksNcPMegCY6QGini2aMY7H56XJ2SpnzI2ilx5xuXb1KcJCgXFiimLOzu3/St66TB6tciaK+PBc0RgQXh0zGzBRU3q6YGz51CtrBFZIIh28re9wrrpJHm08eceDGqp2hv2t28ySs8wGi/l1OSsJswhPz5iLFYQ+oBY2Kb06EpdufAmNxsLC6b+FGdxiqiaozosk+RTG+7hhi7z99RPBqY2LffwRpM6x976H6L2DJW3KsAvl7NEjkQ5OHChF2odTsdmvLWvhBr3sEMfySKzHBbze8F1M/zZ4EWXnVbT0EbpE7v2QrZ0tArfOLHmRTD967zwaL+ZtZxqXsSUIIegc/gzXryP0wjUQQCfryHSAsVzKoPOY0Ox+dF+hM8LRe7T6H5DtfJ+g9TyTozcYN68wKTO8qk9sVTFCo51g8cCUAtwIlMJKS7qZv/i5XohA7WKA7L2Na/tUqt/gUBSPzPWFYFGv2f0pRpfYlkXZ/jri6B1M0KD0Hiy6CiRL7godb+W0wfYrjkbTLw7RWtPwWk983sh0AGWBUhlidohxa2hlsBwbyzLI2T3o7WAl5xD+B2RZzhyH/k5K2HdJfId0+g6O61MsvUI+2+e2dCh1TmgKkukd5NFNrOYlSrvCqt/C1orADvDKBy41GI1AI/d+BNkEKS2std9CWQtR9lSN2ZpsATAvUp6rXWMlKJHG4pepoZ7y+SHQCF2eNADZeR+ZHmL8JsUTTALus5vucDg/BMCqWFTtR0UlGsU7gze5N9lCIPhW93dYUSAG72ON78Dyy+h8jC0KMsswqrYRJiWyEhpuG5PP2Nm7R9PEqPGIaBmCfJvy/TvUw5hx/Dx7Fz1Wa1dIvCVckyLyfHE/VSn3VZt20Ufs/BCMxon2yTuvPXbP/bCT2cPIfLBIIAKY7CCqFx+kDwmPc9XzzPMRraWvIedTZNJG7P0Ek8+QtXWKxq9/WtevCgbNvFx8l6VRlKZA5lPM8c/E7ABRThnlQ3wrI0iP4CExbeG2YOnRSEhjHq8iTtWEfH7IrJiSqZy12jl8GS0aUe6vBejpQoxY5mzUXmDN62G5CblVp77yDcZbP8cQons93N07VOotnEYHNZuSz8bcsTdZtiq4DzXvfZhs8h6TO38OwkKe+T3i8FGhpPIaOGETk42QlRXM3W8vHNlal8iTT54CZpcjxPYPcIxmM6iRL7/+aOPWKad8QTxTYrO/9/f+3pe9C19pRDbAPnqD+cY/4f1sj45Txf60tva/YpTtl1j74D9gIXhv9Pap2OxzQlsBeec14FclM93gasUsnxKHLSjmyM4G5fTYnQ2LqZE0axt48z5h4KHGR4uJ30yD3AStcWY5K4nB0jeZvPWfURvfQK3+LpGssjW7y+C4487pPIfMJzhORDJ+Z7EHswGyvgmjG7D7c0TYxnR/E0vP0PMRlpsg8gmpHYAxlEYxVzN8O3zah3oikddhvPo6Rhf44dovfeRSM+MoPcCzfZpO+4mdNl9pHJ+i8yr25B6mLMn0DLsYEsiAbtxlmA1o+evUP2a+ujA5Tv89RDFFNS5TOjVKUqZyB+VK3LKB0iCkYpxPAChMAYOf0RvdourFVKpnEN76I7ITI23SpW/gOiHO3o8RxQFGArrESvuPTvysClkaYbeex9g+k0wh5RDbWn+ktnH/2l+Iyxf/Ics54+k9DtMjRD4kbl6m2X4RObmLcCLMZBd78hNIVigaVz8zW+w8XMdZjTDIR7oCP4x99OYilhCBs+I+Yvd9yrPJw88YI/RCtIVYTC4PFk65ri6f2B33JAQwGX2Anu3hpoeIdAiTbYg2FgWSYv7gD+sHRUF3egfGW7D6DebLf0gpPOaDI2ZBH1n0cbWNE9Y4N/gxqRVzKM+BdCl0zlxPiWQFOzvC9G5hpj2MLJGtM0zybSZJk+n2n2EHLs3132CUjVgNHr7GgNmiCKX1wn3NHt7FhE3SaIXgc+rjllisxWsczPepuBV8+cmeR19F7GKA2P0JGIOc7CG638LK+1j99zBuRFG7cuJ6QT5gb/wBhVZMDt6gWX8BGxeBJPI3EWfWMRhKYSF1CqoAXIQqF9FV0sJBIrIx0o/p+RHbk32CaoN2AYiAub+K6dQYGZd5rhklr9KunmO9eAe5exvfiyEdkgUJmRoRyBDj1kkbXXQ6IKxffnppY7INRmFKhZMOyOMnu918HLRwEJUuZngP4ddQzuORQaec8lljqzHuwY8pixxhwF7/TXLLZ3I8vpqXKTPLgZVvYUmDvvH/oDLdhWxMO16ndAYQdynCLqJMMVqh3Ao6WWM4LXE9n3nrefz+XexglaP4EhXrLvJoRjpJqaU/ply5jL1Uo9wfoyvr9EsNjUsYVRC1v87t6R16WY9RPuBS/TJdfxPbqOOxDJBNKIoj3h0fAXA2OfdUByGNOhb1nBYsPwnGwFq8zlge4YUxoXwgFEvNjH7/LWT/HdrBEv7sCGHUormh9x5YDkX98mONUB9GoxiVA/bmB9wpprxSP0N9coDtV0j9ZezVEIOksGt4sxnh/H3yg/cQlkPSrjIwmvnUUO3WsaMYWpeZpFsUu98hdmL8gxS9/nvotW8hjEY93NRiVyhXvslcz7Clj+M1EbVL9Ge3sQ5/jgBs20GWE3Tr3InQzBu+gxncRURN8saLoDO0HWIHFYwuEdUNtLARQMNZQgjwbZ8jPWJ2PNaaFFOUKZGnQvZfOZQVPYh7T1Yw1nGkzcn4PKfqh8y9BmbhsffU9xLZgELNyVSGlQ6ZOFV0qLGekFKQVy9h+000U4azHsapE8eKcLKLf3SD1K0iD4fIYOnJ150Q5LXLTPQGh7e30Wrr5FfSkox0FTu6RK1zBV2tYWU9dLBy7LG2OPdFmTJVUw7mBzQnd5nc+zbGDsjTZeqNSxi7BkBm5hym+3i2TwcH0jHab2HNdpFhnTLZQKKRxQht+ZhoGTndXRzfXxCtdsqvNo7w6PhPdr4XwsBoayE8TMcLpyTfR5oU0gGWFGTTHl4lJ8PHElCRU0rhMC5dXEsi5aI6c9d2CYSFnu5R3/5z7I0/QsiQA9sib1+k5jex8R+ryJSmYFbMqNoulb03EWmPpHkFO2wyaV9jVi5kawbDXE+5Nb6JjeBa8wKBMugsoJjEgOYkb3bx4bAG72Nmg8VQZHQPeDSqzhgwQQOBAcdHG5vCX8JeDpG993B7b1DUr6Cl98i/OeWrSWkKUj0nN3PuHke2lqZkxX+8Fq6DBpbjE8sGWWWJ2IkW8fPliHI6xDcanGDhoJePkdJH5zlOVMGUKaUzZW/0JqnTwE2ukba/xs3gHi9aMyrTfUS+hYhbyP2fYjev4GnN8vF1Xtoap30FihllskGmp4znW9jGEFNF6IL7BR0prMUzR1r4zmJ8ZGGfDt+fUYQucXs/w0yPELV1ispZ5N4PoSwQ1gfItd9+6jzAGP3Q6ye8txBoNGCwpEWhM5j3mQBe9RweAjUdkAmLLZnzk/FtnNk2v9X5Xbphlx2zQ2vlBeTdHUSjwkQ51JlBLWY+LXBljmPbqKWXkdkQJRTO7vewbEnZeY3CW6xjCJWfiOEp54/uIxp3eB2T9jHVsxT+4/Gjym1gezEUc0xlHWMerDX5dkDDaRH7FYTfpdQ5VjZEDHcW7z/ZRzxdr3fKF4zEYj1eZ3++R3JcI1aeixM2MOkIXd1gOztElVPGpmA5eDBvfnhc/IvWFy1hMQ0bOO0rVNI+vcltZqKgVnuJeLqNGu1iT7axGz5ZcgZteVj5cBHZKX38+ALT9Q0Ob90lHP4HrFjis0c5SbnbOyKprzCLVzlz8EOsco5pXCKPNrDLEUZYJ+JfOTtA6wIosOZH8CGxmZYueedVhNEwuQd6Ee0t5j04Fps5eQ/Zv45xY4ra5Qf14CcgdPHUa+2UU75Inimx2ZNiNB/mv/yX//IF7s1XD2fnrxEYytYL3Oj/ZzY+psjh1wIrQDSusZanvDt4i7+x8re+7D36teVXYUKvUfSLIyws2tVzyGyIN+8iauepVM4QqRnTtMAUPhvJWYxYwZgY6ZVURz+HbAJOjG0JsCRW2cMebaMP/wxdaaPu/TVF/SLEVYzRCARNndPr/Zh38wk4IX8rbGNP38Nyfcp+gZoOEVETVT2Pli4GG107v7CDD6qIziuE+QDpxiSfwpHQFg5rwdmP7Cr5uAgBd8d3mBaL6Bb/uHPxlEcxSIqgyzS6w2g6I3MDOnr+qbosndkeDO9iAEtcp1x6jd35NkKOGBYZTceBPEGXNqu1Jr10n2v1FtFsRDQ0qIN3qCbnUJVr6A85PWnpkTVfgbLExCNMoXDmuyi/ju34mDKHuIPZH2FKQ+qsYukRFU8Qtc4Q2yV3Bm/jeXVWg3WEEXij6zDeoqx0OAjPYZwAUV1FFmNEZY0ci9KpQP0adjlCHrwDLAqosnoWZUWUFEjkLyeXEeIj4zmPN4HjWJVF+VV96j8n1Rypi8VnO+ULYVT2uTu5g2t5nE3O4ZoH35/R5Uf8y0cpjaLVuEJS5niqxPh1OHb4MAZM6ypy8D64CYXXwaCx1AD76GcoLeHwHbLkGkdmiFdxuDHfJ1UF10xG6/r/h2w2xK5cxD6bcFfOGGQwK0dcqV7D2B7IxZBdy4hCrDFvdZhPbiLGfYTfxJ3usvyh+GNjwNTOwuG7CC+maF0jr17BSEnVebyY81lSs5vUK81fiWf+s4Aw+iS2Q+gCI0rywx8h0iHeLMD1KhitQdrkfg0ZNJHpAFVdRxv1SBHZKqdY5RBzdBPtuojmRZAT8KsoKyYxhnNJB3Xze7iFy97hD/HWvgm2oeq4rDQ6jCYj3KMc7dWYiYRCGXRYxxEh0okotn+Ev/46d/IR+/k+kRPRDtp8oAqEG9PJB3SdxmPPE2Bx3cxHCNtG+U8X+X5cstpzyOQsRnqYJywwn3LKZ4ldjrG2v4PY+xFO7SyFWwWjkdics13G011ksoEng4WQ3UCzcZHZ/k9wwgaqdwNRdTDzIWK99SDmvtbFzIY0QjhMzjKY1LBaLzLQNmUOU+ciZ70DOrMbzIo9yp0JhpLw0t9BHAiWl9uklQjPb5ELn2L0BrvpFmmRcZgeElsVak4TUV3HDO4gwjo9o8jVIr5hkPcI/MfFZkfFATvTbSInYiM6g4WFXYzRlvsLhVCnQGxVONNa5fBw/MjzcJD36QtJI1piXhYEtTMAWMObqNk+qZpiOw5Urj7xfQ2a7fQu/XSA7zhopdmsbuIevoPnNlCjfezwgCJYjFNs4EqtoIjmDOse46lBh8tY7gThuBThBeor64yDhO3BOwQqY15OWW92sNQMcbCI6BPtFyiP55kaxZ35bQbpEEfaXKxewcVjKVjBVHp4Oz/GkjZZbY3DsEUVg6ULzOAu6BIz3sOqjinDNezqjDJeQdfOUzhPfi640qMVNBeRUMFpJNSvKuZ+3Hs9w1jegwai4/G5jUvbb6CDJapu9SPneTpcwR3vUA0zhvEKS2Eb6ykLMVpAz3GAOhtJjK8yKqMewmowOfguB5U1LKdCjRyPxb1NmHIxJrMXsU+WEKzXA3TPZ59FFK3b9NjXe0znU17vrONOPkBbGjmfYK3Vsaa7IGyKqIuqX8Ate1S9kNn8CGm72KNtqJ5hKgQBi3nnvcmdk+awoHKGRtJBT48wG79HUbuMM7iOd/ATTD5FVc5QrLyOWv2d48/5TJX4T/kCMUZAZRWOnc2Ue3yvtkKc6irLYocD6hyZhdiqre6id9/Ds2w653+Ter2OQCzcxowiLyb05ntkOsea3aUdLDM//CkVNedguoOdrCMaL9ByOwzLRbxm1a7RCluIyT2qfhO7KPHiLrPn/iEzY2gWM3wrpCYE4/kWWhf45Yx+/xZyKtD9HUzYhEdCQFlMap37YxQBTgj548cgrV3DvWxBOkLXzi/kqoObmMk+ALaXkMfnHv+Hp3yl0ChuTm4wK2ZoUeJID6UV5gkZmmM1INUp9e43cLGoS5+TUYpJEVpjpIDBFqJRRyeryPmYZO0yaZRD7Rbzg5/RFFOotEniKaFT0Kl1Kd74t3jxMlY2RTcuoFrXKK0YMd4Bv7twMVMpRbyJQSIEfDB6h6CyhjXewmluIO0HdfZQxpypbnJjdB2dK8b+iFie1h2fVSw1xoz3ADCDu8h4FfTxOXicfvA0OkEXWzo4lkPlCeNmYSRX688T2QHtMmUpn3EgFJN0h1RnLFd+g3A+xzY2Y5OTKYnGMFFjluw2TphyYHvkzgZHP98nsnM83cP03idYfRmrXac++D6aOrr1AmayRa5dhNfF4HK/OFV6bdzGWeRsH9W4dDIXUpS4WQ/TuwmALGaItaXHnJi0FVCsfBNhyoVT54fWmryqt3DJvJ/s4MkT8ZKpnXlSKu4pXyJVu0Gt0jg5DxaCq28gdEEpLY7KCfbKaxgEdbuCx2JcvDW5yygfAxAmklo2AemSh10+rKYNhcfZaJVR6TP/4L8yLWZY00Om0TqyHOJgMJULiMrZk3UZ7S/ShGZ6wgfjmyAMrXaT2XSZw52fYpqbeLleiHjdgPOegzu8jhhvwWwXsfG7mL03QUjk8ivkXhMTLRH5Mb4VUYm6GDWhtB5tjDVIjJCosI3l3UOUGbpy7IAvWDizpkOY9bD9+sm8/kmUbh23eRHSPrq6eepqdsqXxjM1E/3H//gfA2CM4Z//83/OP/kn/4Rm8zRf9ovCuffnqHCJoVdlvxzxzejSl71LXyjl0iuc2fnf+PHwjUWs1WlM2leWg2yXnePu0M1kk8by7yFMTi5cHAQXl2Ku70/IipxB3qOfDrnSXiWsn4HIx7i76L0ecu/HCMvGcTOUiJBujGUMKu7iHA9qVsN16tzB3/0BN4bv4gi4VVljN26xXD2L1gXi8B3oXMUIC91++WRxJ2t/Hdm8hrYCotEtLg53kG5CGW6iP+V662clDLjfUbzwEjpd/H0qls120GLmRGijqao5vh1+4u/BWN5x57fBOIuCuBTWIgIh8QiFxzAH6Sj2Rj3OhoJg9y/xwyZShmTNqxglkWqOth9fvDEItBPBrAdCYKSPsmJM97cwJmU26GN7M6y0oJgYVPQ8tl8ib/+YSZwTrVxkv3KOtr9EqBWmf4vSpGzfexd8zbz0OLP0On71HIWQ1J0H0aHKCpFhFWYDRFBHS59+ccC9yRau5XIuufC5RvQZA6p5DencBiei9D9urOmj2MUIufNdUAq3dfFTWSOf8skQAvbTPQpdUuiScTnCjdZxVIExmvITxDmHlk+/f4eBcKm3X8ZZeZ38oYjbwm3A0qJ1rjQFe+P36dz9bzh7P8VrXEZVXuXufJd+mTHTQ/rlEU2Vo2Zj9LyHnY2g3CdIfHazDGUWTjJCCEq7glh+FbIKhYnRaUZkbERlHTk/ouasIFovU9iPj5nzcB25voIRFhJBzXp6XOxnzanQ7ONTOHXc9nOQD1HxOluzbWQ5wUy36cZrhNM9ysnCkcjtvEC8+beYZH1ct4orgpP3cebbiL2fI4fv0Qur9Hsj6pvfIjnz2+SHYzCLTtdQVxGigcrGuLU1dk2GGU9wrIid4XsYt0vQvkgg1iiYUwss1qoV5IGHbcXYS18jizYp5wOwfOblHCMWz/x2PiA8eBMn2qVcfvWku+8+ebSB5Tcxwnmq7fwnQ6Ct4BdvdsopnwEiH2FUia6dQZoSOgvxjZMdUD+8Q5USyxqQRQ/GvmnlOabLr6LSPkE5IzYKyw4WAoSHYu5lfMDg7n9jtv3/Y2npde5MVk/uo3HkU4u+hpE+ZQ7prb9Chk3U4BZSn6OpE3KvTaZSpCUASezEeJaHMPJkXptVLx+LM208NURwAEBoP8nVzLA726HUJcNsyMyf0poeYI5uIG0HvfLaifDolE9GZIfsS8OgcYk4XKYUEfbOX2MP32dmGXbzGSJdph5PCOXjjo25yTicHWEwTLOS5WQZow1LlQvI0QEICdYD9xZ3egd797v4Rz9HCIPVfZkbvQp25RVatYj6ZAxKIRBMEcjlrxGogrL1CvbwNqQjAORkC2oVcpNxd3qLG6PrxHZCZCfkOsW1PBxcXKuBWH6dkRpxNLjLvgxYjTUtp42IWpjxLngx2ooWCw0fI+ZGIFkNNlkJ1j4nX9ZTvigMEvOh53b50PjcqZ6j+zHErKVTQaz9DlU0EeIjz4uj4oB7x+41ZytnCb1lZHCP4fh9+s3zHLpVCFs4KsOTIHWKvfcDyGeIxnlofQ1YCM7OVmx0PWbPGrBv7bOf77EatymKPlI6Cy8RJ8Ae3sL0PwDAWTIYaWPnGlfPCZ2IWbJJHq8zb15l6fh4GAPyIeG8EfZCnNcs0cLFLkYwuocZ3YMyBb9Oke+j/OXH4ndP+eqRVS9jxeuL5tRjQa5BUjSeR9QvUTUO8eGM8bxATo/QGGq+oOnOKe4vTBoQbkjZvoI1cjGVS/SLlNX8fdyDtzD965jaKkU+o/CbSCm5N144/XXjklV/A+nUceZziM4yqyzxxvAu2mjWkjW6ZYZ4838hzIecXXudQ7+Fb4XAfCEi008WWOTVi9heBSwHKl04HD+2jUGSVa/CQ32uwg5OBAdGnl4jpyxqNfNijjIlyhSsVlbRCtreo3W+mZ5wc3gTg2HsJpxPLvGweqV0ajjNDfQH1+HcH1KWPkXzJYywsdM9lnvfYXTvR4yjVWR9g4ov2d7+CQ3nTZaX/o/I6kXIxozqZ5gsv4zdv0XNgAlaCKNxj36KmRxgJ0vkzRcBiSUkh1aAVb9MJdok+tC6VaEUlnHQxnA43yeOTsfpzyraipBeDNlkYSxgRYjOC4jZPiZoo6ynpwO4wnuiC9/DJLLOK84S9N+gND1Sz+eg8zyDbEDuxCw3q3ScJlWZ0xnfJnISYuHC3l9wa/svKSurHDktOo0uzvyI3tDgBudpSYd4vo1hAJ5ETrfAXozZjAHsB+M7IwS5mkI+xD18F7lSo6en3J3cpSEE61Jha2tx7xeCJ6nDjLAfcXT6qLWmh8VLWrqncptnkA/XiA0CI10ksFk5xyDrL2oY4qFxsTx2CEbgD2/CuAeAsywpgpWT95I6xdn7ARXfYFsNBl6FaTFDuhHDcsS+0dSDgBV/BZOceWzfetkh27N7TIopdrDOLGxwWHuBe1PDc/UOreAKjSAhthqIeQ9TlgjLRQ5vo4xZpDdkPfbEnKMyw2u9xLrjI3bfRgDO8ksUT4i6V1aE7v4WwqiTphFjQLjRQmwmxCPz+iceVyRZ5QKc3vJP+ZJ5psRmf/fv/t2T1//iX/wL/uiP/oj19fUvcY++Wrh3/4yy9RLX84WyftX5avmNqto5Nu8q/lzN2Et3WP4IxfApvx5oFKUpccWDzguAUj9wvlGmXAx+HireudZCcPZ+/4gbBz3aiU/Jwjq48FrIqo+tSoRpLpTtUYDKCsT6PySqLCPjFaS3vLDdNjlaZ+Q6w5Y2ZT5iOepgnBBj+mhjYa3/JirqUgQrjwyy71u0CiEQo9tIzcIyPxuggy8vQsEYWI826TlH+JZP9AWKG37VMAY6YYe7k7v4VkRsVZA6R+r5Qsz1MaOMC38JZ+XrCJ1SHH/33WAV3/JxpUvFrnNLzxlmYwLXpm2G6GJOoGys1hWcUmMla+TW0yPIivplHK+KsbyTGMlSWrw/3mKeHRGv2pxzzy3OQ0DqHhYdfDkiUwWRE2ILByNtcALKdAJ2hBKSeTFHCIeGt8pRccDW/DZNv00sKxhhUy69iiwnKDsGaXGYHqKMYl7OmaoxtSeIbD5LSrsCjRd+qfeQ+QDUsZPW7ABROX8qxvmcMQYSt8Ikn2ILi8AK0cIlq135xO/lCY8Vr4mSHo62n+zYdMxMTbDzHvP9NzFuhFemqPYVJkfbCBYRa42ghiWGRMaQ1a/hMyDvPMedYkQnbmOMILTDk4KLSpZhM0TCSUnFBaz2JSxPUYRPdyo7dTn4FUAI8njz/ktmo13KZI3Eq5Alm7jp9MG2uiSQFRJHoIXzSO+/SHtgNIUUlGkfIxx6Zc7ahzpjdVRDPv+3EczByqnJDDOukKuCKIqRtqQsQdNnmO0jjcNcnMdpv4i0Lcx4DxEuEcQrONmAZtCiJutYFYG78x0ip4rJZ1hZDxU+LmL5sADtlFN+VVB+E9uvogoH1bxE7h/PF03JosxnYcr8EafgUtrs1c9jq5yptAmdOjpokVIuIm2P7+r5dJvRdDEP9+e3WaldYLs/p5l4nG2GMDOUS9dQTo3CKrGcCm5yhtI/j0oi3h+/R6Zy2rbEVYam2yEzc1bjVSrH8WzAicizYtW5UvcxGHzxpAUNQdWtcDg/wpEOgRVgpruAgTJH5iM4FZt9Ygyao7RHVuYIWxBYdeR8D7IJpd+iLA7wuq8yM5JSZ/AEsZkjXEInYFrMiN2EtrOCRKKdJaS/h7GDR5x7xfwIocvFd91oMUi6KKdFpxmx6oMwSwwT6M22aIctJBY1t44WAbgRJ/Nkd7Evk3LEJJ/RDpYYZgPW/XXCh+YQKmhh2Xcoih5l0kUbfewaIsibL2JVz6Kt8FMJjk+FZr+eaPnpxucGidA5rspQTuWpnfxpmZ68zlSGsS3ypVfI4zrDYszWdItlO6TiLFQqVjaA9FjMMvyAaX4RjV5I2qKY88+tcedwhFAVXG9CJYlwgw1U0ERYBaXfxh6+/9COlhSzXQbze/i2T1i7hNuokjk+FbeBzYNrYTXcILSP8C2PSFaOa1Hu8XHysKQF1U2Y7DD2fG6mR5Rpnwu1S0+5l5/yq87T6paPI544xr5fz7QEnGtF3DycUpo1WtacRrWCCton2xamoD8fI+wa0+pFciukG3Vwx7s0wyVIjxBOhZH0EW7yiDhA6RKMQWqDWv46AD09R0+3gePrcHyH/cG7zMs5tdEy3e7vEsRnMbVDjAqx9BPu8UkFIyyKoMsn7QnPK+dxnBAjbQrv83X2PuVXA1d4tKImb/feJHErzPOUzeg8w7LHIOtT8+rU7CbKPHA7K0zxxPdKo/O4K1OQE4zfRAlvMZmf9xCuT71SRwYJI7fBON8lrgYoLHI7wH3u/4ya3GLf9tjXgqR5kaq/grEiLDXDTPbAGMx4D1mbo6zoF9bZAytACok2mtg9rcM/y2jpUi7/BlLNUHayEAb7y/AEMcqnRpVgBBY2VSdgy3IJfQulDCbuUDhLdICqu4RAEBcz5tM9cpXhzA5oN9ucv7zM3d0aTjCn5eVU2ucBGzPOWThNxgz8Cnl9CcfyieJFBGxBzrjoke39GFOmdKMuTjHmqOijtOIQQX3pGjVtUwStj1Ub/zhrTffFS6f86hHJhCh4/DtdDdcJrRDP8vD7t05+Lj6UVGJlPcjG4AXo8T7R+t/Ene+hwjbvju9QGMPcaxFXz5EYtViTfaiW4dkek3yKEDAWGfVunUGkcWYhwlunGft4RlFGVeT6byOm+5TCRlbWEcUNtJBskfFu/za5LlgJuqh57yTeUqS9p17fi3Hao3X7ov4ctt/A2P5TE3kMmsLk2DjIj7l+eMopnyenq0+nACCme9i9t8jO/m2upzskMqAiv2ouARbd5DzC5Lw3ePNUbPZrjjIlNyfXmZVzlsIlVrwHXSFtv4PBYAlJ/SkPdNcSnKvXSEUbmFPzq1jHxW8dxSjvApY1hiIlX7pK6bXJhY0REsnCfUTu/5zB/C5p+xo6XiZ2Aux4mdRNaCXryNxDS5fU7y4EOk/BGAPJKvRvIZzgxDL/y8QRHh3v9Br6OCRWnau12qIzR+XYe99biAaTZfLW1z62/e19Adh9bOGy5D3o8jjbDDmaOWy6FnIWUi1LjNDcDTuMpEMrWqX+ERFkRjjk0QMBuFWOIT/CFHO0HzARkqLWOnEZK0wHN3JplxPmcZe228LCRgsol1/DLfo4JsM4hrW4BkYw1xPuju8CMC2mPFd7HmHkQlBx3x7cQNWrMSvm2NIm+IiOr2cJ5TexvBiKFCprp0KzL4gld5lKrYIlnF+q419j4Sy9jD2+h/HrJzFPwijs7ABjeZTHPwuskIFTodK6hD3eQy29RFg7w0bh0Et7hIHP7eEtpNvAqq9BJ+LQydnJBmhVghZMywm7k10afp21cBMdxRA9vuBsz++h997G6l9HLr9C4X2FItB/TTEGutEq96b3MF4DO1xHuelihCFtyqiLO74JR9eRto1e/saJBbwJV5CTPUTtEoQxORZ+uPKISwYsxik6iukXh9wb30YYQbN1jrbfYVqOycqM2Iv57vYPycyUhr3JrJwTucvMWr+BbOQY6dBG0A43sLMBItun6rVxapfh6AbCcijd2hd+/E455fNES59i+fXjOI8HhezS6+A2L0A+QdXOnTzjnbyHowuWow16xZDErVHYFW5NbjDNZ7TCFqv+BgB2uIxrRxQ6Jaxu0EgCXNuiFTlIIRbzi9Dn5vCAypk/QKqMaeNFHBmTmRnzfspSPsRsvc1y2GbQuIgTn6P1EbHJnvjo+X432KDhtXCkuxBDVDchfwccH+V9tRrTPisMmnExxhEuShlyk+J6teNo+oxg6WWmBz+nrkqaVkRRe3QuKkyJlx1wyV9iErr4VoA8Fixq6T4yVr+PjruU2RGT1hqzuEvZ7HDWrNKMHAyCgpwP+m8tXFVzyZXa1ZMxUx6s4XQX58n9QndoR9jSQmjBS62XaTpLj4xrFx3av4lnUkR6yJKQNN3FPMUIi9KpfdaH9ZSvKJaaYG9/F1PmWPWzTxWstfw283KOLS1q7uLeZYRDEJ0hme/wctBhxUqw54cor4V2K9huiC6m9HyXo6O3MLnNRngOohgRxVwKU97v7XKhsspKtEIsqxQPuWyo6lksDAiLMl5luzhEGM28nOOEbSyv+0TppPsRdRQtPcrlV9H5GLyIrdkWaT4FFOmxQ/opv16U5Lw/vkFapnTCDsve6i/1frYUnGtF9GdnSKIzaJ0i8yHGs9DSxxYOFS9hmI3ohqusR2eQxqKsxbgIRPM5bLeGYwdYbg1jIA8XroQtv4M7WsxRsCz0ym9QcRtUywmlVovrUOfM7QBlSnpRm7rRi2fL55RqY4RFHn60A9ApXzUELbfNSrCGMopxPiEP59wZ30EbzSgfE9USYithNV5drBn4S0+s3xlhUbRegqpHPjgW3wAmWkZHexB9g6h+jplpUZX7cPQWcdBCxB0mUnAjP+T25BYNr8W6rCP2fo5QCtG6BGETMz1CRE308frcL6qzR1bCldoVlFEE8rS561lHS/czcnp/MmW0hl2mCKOIq+f5uh2Q6xRlFL54cH7cF6orWxKEXTZ1hkOBmPdIeJ+z515jrNbxPUilC8bg5CuAoPTb3Bm8QaoBnXJBTdEYbo8+4Cjf57n6Bqp3k9xPkE6VmjRM8gmWlEi/Q/4JRfK/7FqTkx2C0ZR+60GU+ynPNA4P1rZ03UFKG2F55OHKI9tpt4Z0j8+npEtpVxFJFRtYjTR7810qboVKMUfu/hiMxl16/mSM0HQ6vNh+kUk+RZZD3HLORm2ZeHmTmlPBscRJo28WPI8dHWHskNyuIINVCkr2Bm8T21VGxYCqXyUKVxDpm4BBh59MSPq0ef0DDNvpXQ5nR0RuxNn4PNap1OeUL5ln6gz8/ve/f/LaGMPPfvYzdnd3T3722muvfRm79ZXAvfufMQjKpVd4r/efWXXrX8kYSdl+me7hf+X9nT/jd1b+hy97d075HJnrKdNiBkBvfsSKvwpmcc67wmMt2ESaHCsbopz4JLryYTzL5qXmFXKT4Qr/EQtfZcfo7m8e26AuJg9S5ziTuyAsRDYCo7EQyHTAIFqGcAmJy6Vkk8bRdUaH+2D7iO7yL8yaz6qXsKMVtPQ/crJi0IzVEBAkVuU04vJZwQgMYKnpSRe1mR4iGsVn1pUjhaAduUAbqm2s+AKjcsjudBejFaSHNNz2xxJBWWqKtfNd7HzCRSYcVM5hKhs4D7k9GWGRVRdxzMZkjNSA0IrwRIC2Fv9rCWi1Eg4Px8exIdZJJ54t7ZNr8sO0nWWq9RqWsPHLOeh0sXD1DD+37i+8PXxPOOXzRyAJnuAK8mkovDZ4j4o6ncG7MLiNEBKn+yqF28QRHqvJFczVTdwyI/VqhFJSw6NhVzkQITM3xQClW6UWdTB6gl1MqADN+R55PkY4Cf1swEq4+ojjwSPc75QyILI+PENiM0XJqBzgSf+JMWCnPJ1IVrhSuXpyP1Z2jDp2VxQCmO2zcBcqkPkQjsVmhddErv0OIAgFrJgc/yOiqCxpUzMFbjogdINFN6GbgAvD6Q3OBgHvpymlLk7cPmZ6Qq4zkv8/e/8dZPmS3Xdin8yfvd6UN13tzfNvZt44jAEJckkGREgAFpAAkpAQAMGIJYmVuFhRjCCxwjIWDMWSIIOgUawWCkkBxYoBcHeHAInlLjBDkIPBYBzezPP9Xvd77cub6+/PZKb++JXtMl1VXd1V3Z2fiPe6qu7P5L03M38nT57zPbKCg4vXX0RMfweMxqudIa4+h5sbRjs+2pZ0sjyFGCHXVWY2/y0qX9zyNy+aQ0z/MRhDtX6GtDCELwMi3acdZ2qFy/1lxsKJTK3JH2H40o+jdURgQOsOw8VsI8DrzyLiBml+GCkcFnWK6+QZXrURA5FjMDeA2/iIol+hIkpU3BrxHoFm+0Eit8zfcf4Ucmo4K2liFaYORV/3KYVFelGPglckkHkUEjP+fUgd4yQtxrxBjAuiPYuovZAlFq3iLb8LjTt4wqE6/glIo13Xqmsk4QjRiMdHhUEirXHiJs9XpxCrm6ICiSMlSimkEMjN9rQQ2wLZQ5HncvU5lNEEItx5AxYHRxSYyB39ZqcwCq9zO9ssKk5au/qYSE1MSzXJOfljU9SScROTxtkvnVlE7cqO/TEUeS6Vs0C0za97+EzkTmdr27t/CCrFKwwSj3ySdPQ1ZOsanf4KEs1yv0mSi9aDdCdypxgcH8IT/o6bO8oprNtuBkPbLaBHP44QDnW/tq8ZVBiFm6ygndx6SS3lFFCr46oeDtNJb5NzQ4rO8SccWo6enurRS3oALPYXHzrYDLKAs6Gij1A95L1vQRrj5avEI59BIjmdP0ecj/AJkCbrqcopogZeWb/G+qwrYDzMNkO3rFFUiowb+N4pzhUz+8gYUIWzrDz/Y0RJBxEOUF/1RxodkfbvEMRNXG+AJD+J2SMR0mJ5GHyRoxKUWYkaDOUGcfFxhIM2Gkc4yFXl4SF/lN3cMGvItA1xgsFhJW3gCZ9CMISc/H5AoIVLBXCUhyNuQ7uFVN8iDUuU4waj4RhSSkZEbqMSQm+RePBjOPUuyikcaCz4Ire3AKLlqUag8bp3IY1Ii5PEtec3XjR79w8tAxj9DMPpS8iZb2JSBXGHkC5ObmBDUV+IzDcKCAye49JXWZlDKRwa0WIW0Obk6Lge1cnP4BQvo6XPgBymWCvhCGd3Hyeg0TTTFVzhUHQqux53ELzePcTMG4DBG7xMXDp3JNe1PD5StwSbbJHNKCePHPkE+D1StbXPlN0qoiBwcJCdOViraNVbhNVgM4nkTO4CKmjQ+vDf0O2vUCwMUTt7AW/T2thRXZzOXXDzJKvqelq4ODgM5YdY7C1yqXCZ8fBUplg4ObB+zFGi0Cz3l7M1Rtwm1v0j2/uwWA7LiQo2+6mf+qktv//CL/zC+s9CCN59993H3aRnBv/m76GqF4i8Ah9Fc/zJ0gvH3aRjwRTGmJpRXO18eNxNsTxicrJAwcvTTXvUcwPbglqE0Xhz38V0F3H9AunYZ7YEcYnV8C+Js6tz1eBsKYPoNT/ErEq+yvoU2vEZKk7RqF+k5NcoOWUQ4Kg+rAbCmTRC6v4+sl3EFvnX3VhKFtaVo6ZKp6l7JycwwQLKKeEUhzHdJURl8pFmOSmngCcd/P4SiU6oh/uTrgaQKoI0welOU4i7+N4QFATJDqtWjeKj1gf00ghfelyuPI8jXEQmFLzl2EDkOF++QE/1KHuV9U2w+xFCEJDDi+bXN3L9oSvExTMH/RgeK/fPCZYnGyGAuJn9YjQi6cKq6ocjXBAlEr+U9eKojXvvDzFJzHBpGKd6DmMUxdWS5XlZ5IXai3jTf4TuLlKI5lCDzyPzI3tmJ5nCGKIzhxASlRt+tG/4gNzt3mKpv4wUkguVizbg7IDsNh8bA1ROQdTO1IXCrepCayVeHVida3enIkLyrVlU2qWgBDp/Fi1DvN49SnNv0Osv8trQC+QrzxOIHD3d5oPG+xhjqId1pvJnEWl3Qxo+ysZD6tqyHZanG4nOgs72sJtE3AVjEAIWWx9yW2dl3C5WL1L0i3SSDrWwtrUsoFMibN6GlZs4josY/3R2rZnvZgGdzXtcmPgUjaRFwS3grTrpBYLJ3BncUQ85/y7C9Ulzj8bGt0Gkh2fzHFoLq0zlz7C246NlgJYBUnqIsAJRB1M9uyXQTAigv5L9bFLc5XdIu208LyQZ/+yeAWeuW8ZxQjBd6mF9vd9JNOByrnyBdtKi4Bb33PxZvx4+7jFtZnqd2zCf+QY9nRBVLh9PQ55pDDc7H9GK2zhCcrn6HL7Yvf/tl2xtaPatNqGCGm5YgbiDqZzZc07e6zWZ9jY2+VeTAt32HfTyHXLxHEHORYUjeJvmP4Hcd5CdQHCmeJ5m0iDn5B6oKrmGv/QWpnkPx/Vh/DPbSiRW3DrlWhVhBDa64OkkJ3PkvBz9tM9geLTqX1L3YTVY00QdhEkxIivFFJLfNB7317d2W6NsHnsOLudqr9FMm4QyJBA5BIbe7FdR828QNe9SHP0k/tjniQtWkczyaFizm8dzat0eOl/J7KCiV8p8OfvAixaQM9+BUkBHFpjGIzVwrnx+W4k/qbLxJgQ4C2/jlU/jt24yMPIyQfEMyinh+nmMStClSYx0SaUNIn5ayDSRxL7n08Pidqdh9q3s57RHvBr0vl+yqiJVgvKZLKk2VyXxdu+HxsBU8SyNeIXQCcjLIspPWeovMyl9xpenCfARokRcOg88WFkbYD6aZrqTCdCcq5yn7FQP9D52QiRd1ms/J52Hvp7lZCFNgpz7LgQpbppDD722vv8yG91jtjuHQOAXRil5OYxJMcWt6mhSOPhaELgVuqFLThaQwmc1NA0hwF18G9NZAATemL+pypBgLJhkJBjb4t856iCzNRwktbDGQneRol/A38MPYLE8Lk5UsNl777133E14NlEJ/q3fJTr3Q3wYz5GiOeU9Ggnrk49gMhjh67LPUucOdbu4fWpxhMv50iVSk+LvkA0tTIzpN7Jf4g5S9dYDf9xkBWf2uyAlaujV9fJVD8IYtf6zcvKkk98PgDQRvnABAQa0k4P6eeheRRQndty09aIFRNojzY1sCUgyGNqqiSe9HZ2fsYoACITEi5eQTinLXrGcCIx0iYc+hjAJeh8bPQBS93B782ivROrXDnQ/X4RcqlxBG7XFef4gUq+KV51CxPOY4jhCmx09+MJonGQRV8VoFM20S990KRkfb/57iKQN3ieA6vo5Bae0zTGzGyJubgQ59Fdgl1gWbRSR6eHL0MoKP+N4/XmE7pPkRjGblPgOgzFgaheQ6h3wiyS5PRRk4va6M1/GTYYW3sGkEXrwRYybA6NQfhVU5vAcCkaoF6fQ4eg2BUqDoa87eNKHYAg18VkiHRO4hROjMyNElokPoI0mNekxt+jpIs5NIk8NY6Szq7qQo7oIFaGD3TNBBZAXeXB8MAJtUnq6jR8tUBQOJb+Inr+K9gaJKhUSk2CMQaNYSRYZZwKZG8ErzkPSQdcuPKJ3bLGcHPzuHcTiVQjKJIOv7JoYkBZG8HrzGBUjfKjHK3T8Ck4acdmrE+VP4dznFBQCRG8hc4OrFJG0SNwAozuZrWYcAhEw6O8c4JDmJpCTQ3vODZbjY20OBYhUhBBim/mcCJfe8EsEuCC3bsYYA6Z+Cbn4HiIoovqrAe86we/PkISjOP0FjHRJgpEtir8OLudLF9fXvsIo/KW3oLOArk7RLgxTcssEcn9BMMeK0Zt+VHscaHlkCOinWQCtWrXz/IfcP5W6jzf/XYg76MHnSXJjDzxHy1xW2pjkoQJhU7+OVzmF6C1i6uezYDejcKVkKD+OXxqn4pxGmA2bPDI9Yh1TdMpoFLHuE8jc1gDiTfgiYNDff2KIwEB3EQBpFE7zOknpzLYEw81tsjx9uMLnYukyqUnXA8yPCuVVkNXTiM4cpnZuPWEFsjLgcu57GOmih1/Z1u96uo02hoJTZHOg4+Y1ijAaL17Kqj5sspU8ETDgrW3OGvzePeLeHEiPKGmj0jZg53bLo2fzfB2KPOEu9vVuiLi1apNIguVr1PsdTGkUVZoEMp+mMAlebwakB7Up6C5g6hdw4oSx/ASqcAop8gitiSc+j9Bqy3jp6jbGGFzhYATHpiRqOTxebxq58A74BZKhV/dMDtkPBk1HtXB32vfZnKSik12vIdC4vRlAkOZGtgX5R5VLyPJpjPAxCKTqIVUf5VW2Ke15+NT8elaik5SSU+VK7XnC1i0clrL79VfWhsS+6Kv++s+JjjmKZa0qjOH2FjE6RZemHv6ClhOFVL0s2D0Iod9A6BjjZOvaaHUv1GBoS59w4vOA2WL3rKG8Cl71AgNL74AQpAtvoQdexAiXvulhVIdUtfGdAGcHW8XVCidtoLwSWni4SQMZN1Dh4LpK8dEgGA9PMRSM4uLuuv6wWB4nJ27HVSnFV7/6VW7cuMGP/uiP8tFHH3Hu3DlKJZsh/6jwpv8QGTdJRz/F1f49QuEx5B6NROmTyHjtZWh/kw9v/A/UX/hPj7s5ln0gdIqj1uSl9/9wlTj4uxyvZYionobGbUxhCLUp4Eu279GN5tFGk+8OQ2V/wWZp+RwuAiFd4sIkRrjMxzPcbd/FFQ7nKxfJydVs1cHLJGIcrbdfx4uXNkpWlReJBl5df22mf4fZ7hxSSC5WLm6TUB0Ihkh0RHX5fSorKa4/Qzr2aRtwdoIwSMw+neVCgDf/Bqa7hJQO7sRn9lS4i01EO21SkQ6eyKNXg6/2m7m33kYhiWsvoCtnkY2PEE5AnN++IeAtvwON20yJiKvFGkr63Grd4nmviOkuZX7JpeuI8if2raq2GZUfwQmmETpGl3euZW/Q3OreYCVaIe/mOV++aAPOnlG8/jxi5jtgDF6lQVx/8VDXcVQXg0A7ORJ/EDHxxWwDGE1LLaONpuLWtyrz5QcQxRHoLiP9PGkrc7p4jfdJex0wBjn0HHroJWTrFtIvosKxHdX97vZusdBbwJc+Z8pn+ah5nUSnVIMqZ4vnDzWWjhpjYLJwiunuPfJuwZb2eQAaRSNZxpPevssE7KV86aQtnOlvZAqUtSkY/Mwu1wgxIy8he/MIv8jdZIml3iKnl95hqHELZ+Uu5tx/hFm5iSxNUZRlhnKD3OrewKXE1ZX3soDloU8gxN6qIRbLk05bNVEkDC69nwUPpws45SV0OLrj8VrmiEc+iRsvUbz970j6S4zUzlDotiDuUiiPEQ++umXcZEHM5xALV8Ev0vWLXO/cwQlDcmmXoFilbNJd1y/ZfW1JwZNKNocO0VNdxvIT2+ZMRcq11lV6aZ9aUGWqcHZbwHkSjiAmRzAG/NaHyMYtnN40vZnXEVKRagdXhHijr5Dkxrecu3nt6yRNTPMeAMtz3+LOwHOkCC5WL+9bdQmyMn+O6hx4Hf4wpMVJPJ1gtCKtnH0s97TchxGcKk4x25uh5JfJyYffPHH7C5juMgBi5SNEfmxfdoUREsP2tXPfdOmmHUpu+YFJVUZI4vqL67aMMArRX0A0b+EWBgmr52i3zLomd1e3udb4AG00Q/lB+mlEK25R9kucKV5A7lOZbc82ITC188jGDZzWTVIVIdvzyInPYYT32Med5fjYy2/5MBgkce15RP35LWOtpRqEjXfJJR0kDrI7C+XyptdX+LDxIQbDZGmSwftKdmvpr1aKeD2rFBGWSEc/veOmrt+9i5l9k0KvRScskIy/RqNyliSsEgJSx0gdkbpbg9oslpOAyg/jdmdAQl5pGhi8zhJFA0vJPHm3QHnlI1i5BQjM2MdJai/gJE1k8xbSy2dPi7tfBwRi5OUtgdaNdIkbzRt0dZvQDZHa5XT5NFX3WRWIePIQIrNpTBpDGuP2F4jzDydsMR/Pcq99DyEEF8oXtyRrp/kxvIE+RvVJS2d2vYbTvkFn5ls4wiE3+kniwultx2gRIND40Rxi9nsYpZDVU8S1rX5UbRQ3OtdpxW1KfpGzhQt4wof8GISzWQLkLv763RjJjaG0wpMeVbf+4BP2gXIK6NFMNdz6rZ4+jPSQlTGQXaiMbgnqHMmNoYwmcHwqXhW9V/UQJGntMrK7gI676NYduvkiTTdkobdILCMGfEE+rFAPB7ZY/MKkuLPfhn4DL19FDb6InP4mqBQnLKFHv+9IS4QLJL5VnbecIE7Ubuv09DQ/8zM/Q6PRoNFo8Kf+1J/i137t13j99df5tV/7Na5cuXLcTXwqCT78LXRuGFU5zzuz/4pT/gBSPLuLuHxhnOHlmA/mv8Frx90Yy4NRCf7C6+j2Ik5pONu02cO5J3UfJ+2QehXMAwJsosolZOU8+r7o8I4rme3NAoK6SLnfter15xCqT5of2+JQ0U6OuPb8lmObqyXYUqPoqu5GsBl7GL8qWs/oNlF7wykqoJNmUsDaaPo71Ov2RciZ8BRu+hEgNqm2WePkicSYDflnrRAq3vXJnpWzvEahv0S88C4TxVN4o58i8Q/vqEhlHmo7l10WQiC6cxggZ1wGRMAcPpGKSHKDeI4LOoXcwLa+vj6GcqNo6eOoDlJFpH51y/hWThE9/jn2KreijaYVtwDopl0SEx84uM7ydCB0f31iFYeUTfeiOdy572UZTkOvkARD6/13JVniZusmAJOldKvj3fGIhz8OWqHjBqL9bTAqCyZbV+dbIi2ehvpLSJPgdW5j3JAk2KqC0Igz1c1Yx3R0i0RnqmGdpE22DXYybLiCLHOxVLaOnPtwkxVk1EDlBtfLIU337jLfm0cgOF85v++As92QSQvS1UzW7sKexyq/jli+Dq0ZKm6CKkzQiruUymfJaw8jA0RQwQgfKSRjuUmaSYsojdAkJCbGE779ni1PNV3d5nrjGkIIpAsDCeC4aLew53nGAGlETuTJ5/M4qSI1q2Ozs4gYUNsUyDJVkDEMkna6TKpTYglh6y6y38EJBiB//kjfn0DjdqcRGJLc+JE6QS0bSOEwkZvaNTg31n16q2pRzbiFKehtwWZAlnDUmwXHR4++Qnq3w0znDoWkReLkGCyczso17YF2czheCGmfvpcjRZAaRaQjAmcj2EygceIGxvG3lfATRuMvfg/TmsMpDBAPffyxBL5o4dvSmSeAslujUq4d2fNfeyWkdLI1ba7+UNdNTMS1lfdJjaLg5blQurIlgUMYjde7h0GQ5sfW15Fr95S6j4j7mMoZFAKMgk1jMdYRetV+b8Qr6wmCraSNMgnyiDZ+4uJp3MIw5laUqfilCY6KkCtvYdoLOMVB4sGP2znb8lBsDTRb4XrjOsM6ppwsU/eHMf7WpKG+6rMWetlLunBfDJkwCV7nFjJaQAkH+u3M5+juoCq+qjZCfookF3AvHCJUHfykgYOHO/MtTNIjqJ21877lseKmTTAKIwOc3jzaL2+rJKGdHMINQTXxDIyHY+igxAf9WVaSPr7j8XLSXnvCIFQfY8gShFcTH/3lt1cHoUFEK7Ap2Kyf9jJVe9UHATlRoJN0bLDZE4QxZDZNvwHSQXsPL6bSjTur1zZEur8l2MwIhzQ/gtNfQpgd1AtWafTusdybw0Ew2b2DEw5us/MBvKW3cRo3Ecvvo6oXoDOPqIt1pWaAlIT2apvaSYeUFB8nC+4a+xyg910efY1Q5DlfunTkPibrs3o6cdMmcvpbaJ3C6ZeJxdh6xVSAnCxwoXQJtMaNV9BOuKfKmBEOJihC3GFJt5ntN7gTX2coP8ztuEUzrHBW+gy1biAKp9YD2xzVgyjb5zW9JjLtgFqt8pH0EYcYCxbLk8SJ2m39u3/37/Laa6/xS7/0S7z2Whbm8w//4T/kb//tv80v//Iv8+u//uvH3MKnEK3wr/8W8fj3kaC5Fs3wxcJzx92qY+eULPBO2oC0B+4TUEriWSbuYDqLgMG055G1/q4Gg9R9vOk/wsQ9/NII8eDHMA/YlL8/0AygGdRJx17DIFj2SluCzbz+PGL6jwGDW2kQ11/acu5aHOeagTsUDtFLe/iOR3kPRaqsLSkgSIOh1RKGLXT14vq1jMmi9RN1i9DN7VrTXssAUZ3CNG4jCoNbVNssTxYGgR58AdH4CBHWSILdM36MMSQ6wekvoVSMVhFOfwkeIthsjZ02zYwxmOp5WPoANxygWJpiuTdH2a/g+COoiSJCdYkHJ2BlQ97bi+YRM38MxuCWlzP1tHvfAJXiVU9vC9jMxvDu41jiMJQfYr43T8Wv4Atbx/5ZJcmN4lUaiKSDqh/OWe01rsG9bwECN1chCYbWX0s2ydTHKl53vG+e9w0O2q/jTn4GoRMi6eGo74JO0KWNDEd3+T1o3EEg8MY+QRJu3GckP8JMZ5q8l6fmDhDlIppxk7H8GJjsZhpFlpN1vKa+deZsxVGd1cw2hROU0GNZZlu8SdY90clDlwlQwQBeoY7pt6B2bu82pS2I2rjJMsV7b9OrniE38hJuokiHXkaHwyh/o1yCxGEkN8JMd5qyX9kSJL+BISXBwd05UMJiecJITYLBYIxhoTDOQH0Q5eR2dMpvO3fVbidukVbPIZq3Mb1lTPXMjusM2Fh/FN0iOTfHWG+FaO5tirlhCoMv019dfBxUUXBtLXF/mQWvfRvm38l+HoyJS3vPG5aHY7fvLJB56mGNRtxkKDe06zPc696D2TcBEAPnMaVxdPce6dALJFEXyqOk+Yk926BlSDL2GZy0QyjB6d6j5JUo3lfK3m9cwyxdB8dFjH2K1NsIhpa6h2nPAwbTXcRRXWI3jzFmX4kdD+q/z3D+4xPDUdp5yq9gJr8PqSKS+zb0D0pqUlKTlbaJVIxBI4Wz3l6vfQMWriIAbyglLm5V9HDiBqJ5A9NbxDn9RfBLwEaiStGpUAkq9NMuE4VTNOMmy9Ey9bCOu4N600O9F5FDDj0PzdtQGEE7LmLN/9VZRNZ7+3oWWSz7YS2JacGv4o8OonNTW+Z9gJJXphQ0SdKEwXB7aVhv5QNYuYHs3IXyBKowiXaL244DSAvjeHErU/2ojlNbvopceJ9yYQFv4Ao67mYHtu4iqlfYsntssTwChAB31a8vhItLl0S7q5UkPku6yX8uVITpzEPRRwVDMHSZ2B+k1foAgESlJNXzBOYjjBui8tvVkHVhHKczBwhUYWu1iKpfp5E0cN0hPOGhtKYaPNzz0fL4iauXcPNDaCdAOTvPhQdhKD9MT/UJHJ/y+vxsiNIIYWLcme9gkh7S9ZETn9uxbGcrN4hXHKectEg6c4S9P9xu55sU2rNox8cNS0g0qnZ+S6AZgCd8BvMDLPWXqYc1vE12UHbk/vxB968LrC/Rsl9kfzlTnhdAbz5T1VtlrV8Zsxrc27iD4/ow/pld7WdjIB54Ga+8QjOappl0ybmZA2aqNEVNK+qLH+K5y4h+g2goi2NRbgFZnoT2DJTGSINhvIGLmO4CpjKFtsIHlqecE9XDv/3tb/Mbv/EbOM6G89PzPP7qX/2r/MiP/Mgxtuzpxbv3NZzuLN2Jz3OtP0NiFFP+4HE369g5VTzLd3rv0/3wt8hf+t8dd3Mse+EXEcVhTHseURpFO7sHkjhpFxP3ADDdJYRRD1Q324mqV6eX75LqdJtzReg+a+a0SLpbXptL7vHu0ltUwzovVF7Gxafs1ni+WkYgdyyXtkZLNbjZuoEUknPl85jaCygSJO6Ws0pOhecqLz3QeR9VLiPL57No/ROigmM5HEk4gsiNPHAh5giXyeIpFJpiGuO7JVTu8PO9QZMSsxgt0oqbjORGKbtbHR+N/CCzdNE4THgVnvc3nCtd6fBRZ478wjI1MUxJrp6r4o3Om3YRmzJBRG8BUT/YolMIwWgwwVAwioPkpKg+WR4/RniHLp256Sogsz4k7tusrwcD9FUfjWYwGCIh5m73NsYo2u4At5szFL0iY+GpLeVu1djnEcJsCToQSXf1SWJWnysbDHoj1KqDq08NyWTuDGyKi++bLh82r6ON5nTpDKWHVMmyHB1CJ6CyzU+RRuuZbaP5rNSZ7/iUveq+rmWMQYl0NaBrY15rqWVut29TKg4xOfQq8gHKpcor4xUGYOYjcsVJRoIRkmCQ9wNwhMOEX90WNFD3hqhXhna8nkFzr3+bxd4S1aDCqfzZPe0bi+VJoCjLjOSH6aU9hvNjxLKERnOvd4NG3GQ8P0bN22VMSJd4kwqsGBpCGLUvZ6OLz7nSJXKLVxHFs2AMxssm/JZaYbY7Q94vMBKM4zwgSrWZLnOzfRNPuJwtnSeQmx4cm1Ww1lRGLI8diWQqfxaV13t/n+nG92VUjKp/jEJpnIW4RTWokrr7s++1k0M7OYrAc5Xt5wgBpreY/aJSZNwEr4JGZTqqTg63NIppzSCKQ/Sly/Xme8Q64VThFFVv54SWllrhTvsWoZtnKn9m2zPGYJju36GTtBkrjDGITYx62lGk3GnfpJN2mCiconLAQHVlUqSQ6wHuOZlnojhBM25SD2rc6d4i1jET+cksSH7zPLeTCmDUoJmrsSJSpOowmW7167jC5VzxwvqatJyrMpabRJq9fTqHJc5PIgqTqyU+NW5xGNOeQxSH0dImx1qOjopXZSjXIVYxxcIEqdiayLuSLnK7fRtfepwrX9ixfJNI+xgESWGSqHqK60Lidq4zmT+NK7aW+tYyRzTwKgABMCnuQP4UwgiM0RCWIOpCeQpjDCvpItPzHyHjgGF/DOvbsRwFxhjmkmnm+7P00h4vGIeyiRGOwLQXIBzNVDc3JRcCGCeA4iiIFcjVicNJhHA4VTzFYn+RSlBBuVXezleJVMRE2qTmbbW3Ur+GmvwiILYp3gQyx+Vylmyr0RhjtiWMWE4+BvlQFUWATYl8goIs81xlo/S3QXO3d5s07ZGPXMZVlM2MKkWalJ30zaqFKealj1l8Fz812bFJZuevoYWLKI8Tr1xjtjhCt36Ren6Q+3fdBJKJcIrRcPJQPndjDPPJDI1ohcFwaNsYsVgehA7rmWK3TqA0AZnLleVkgYX+PJWgyrA3iujOZ372NEbGbVQuCzbTKG53b9BJOkwUJqm4dYxwibwBjGnR6s5QD2tcLl7BkT5ufxansQwISLqbxqIkrr+IrF1Z9/VE5QuIygUbPGl5JjhRwWZhGLK4uMjZs2e3/P2jjz6iWHz4yG/LdoL3fwOVH0PVrvDWyjcoyIAR125Kniqcg977XLv9r3nZBpudbByXePBVRK2PdsI95UhTr4JfGsV0FxHVM7tu8vR0h77uUXIqO2amOsLNNvd3IMmN4lWbiKSLql1c/7uUgneW3mK5v8xSf5nh3DBj/lT22j4WiytxVkYHoBk3aMsW0+1pQjfkbPH8tnbux4ixEfVPD/s1WqvuAFQHkOXnSZBo6T/4pJ3uh+Zu7xbT3WliE1F2qtzu3OaFapVUp7RUg1DmWIoWWFnNRi14y4wEG87wVtIkSiMCI1mOlijls2CzNDeCVz2dqU/VLqKdHF6+DlEbUzt3aAP9QZuwFst+SKrP4UQdkA5p5cKW11x8pvIbNuxcNM1KfwWDptdocrc9R5T2cUYdRr0NFTMj5LYcbVW/jCM+wHh5ktwY97NXf27GjUxZDVbHVmbX9U2XnupScsrbHP2Wx0PqVfAHLyG6C+jyRmZbThY4W7z4gLO3MhPfZb47T8kvcbpwFomDEHCvew9tNHP9OQp+kQG5XXFgM1p4xIMfQ+QHMIvXcYICdzE0VuXfC16BAW/va2x5j6Qs9pbQRrPUX2YkN0Yg7Eao5clGCoex8NSWv/VUh4XVQJy7nXtUawMIs/s6JCGmnTbJO4WDjQkDauhVhPAQfom4cA4hBHfbd1hJl5lfeZuL1UtcKj6P3KOE4VK0iNIKhaKVtgj8jTakxSm8tAdGk5am9t82yyNAPNBmTYuTuEkHoRVp+QwAJW+E0uby3UeAMWAqZ5DJOxgvRxoO0tNtPmp9iDGGM+WzFAdeQlYvomVIM12knbbpqS5+36HmD2yz24WAme40kUqIVINW0NhWDqqtmsx15wC4077NmeFJLE83HdViOVoBYLpzj2p1/+U5l5N57rTvEroBZ0rn8fABwZA/ypA/ylIyz1J/CYBZOc2Z/AVUaQo37YGQJMXtc54ujNNZfIPUCYn8Cs24iXdf0OPW9q2O2z32VxMT0VYt8rKwNdh3n6yr2QtJPPgKstZDOzlbjsdypDi4TORO7/r6Yj+zJXpa0U6b1FcD7SPTo6s6FJwSbvUCjtFo1+V76Qq3O7OM5Eep+LUHBxGUzyDjFsYJSAsT6NI5pI5RTh6F4k77NoWiT7O9RKm6m8KyxXIwUhIWe4vcat8kSmPq5dM002VkrBmdeA2v14VcfYvq5ppvpVK/TLkcEjfV+nxcdQeoFjPbZjlZoJNkypiL0QJ1f3B7VYg97L61Y7MEdcuzyEIyy3R7mpyX40zh3Pr+z3qONilLvSWKbsB0v8nw4AX89gKmMEq6i5JaKPKcyp/DEyFy/l0I8luqKawRV59jyc8zHS0Tx12Eu8hYuFM1oQevX3ajqZe41nifUObopxGlWgX3/vrMFssepG4JPfF5hEmhNgwLLVIS7rTvoIyim/So1Kr4q9V3RFghDbPKQIqUuegujWQFowT3OnepVgcwxqBRrHQbDPhDaKVRaBaiaZZ7C0wUCgwSYqrbA8nu32+1gWaWZ4UTFWnwEz/xE/wX/8V/wd/8m38TyILMvvnNb/KP/tE/4sd//McPdc04jvnRH/1RfvEXf5FPf/rTR9ncJ5+kS3DtfyA+9+dBCN7q3eK0P4iw9QooOiGDRvJe9yYv21KaJx4jJPq+0pl+7y70G+jCGOnqgtAIJwtM20NNIDI9Pmi8jzaaclDifPFgNeKN8LaoF6yhtaESVlnuL+NKj/wBSx2UvBJLvSWEEJS8MjdaH6KMopN0n/9S1gABAABJREFU6KkOJbd6oOtZnky8aBHRncXk6iThdgn2/bKTjPZBSEzCYm8JASz1FqmUq4ROAMZwq/MRzbiFFJKxYtZGgSC8T3Ww4BZwpINAUPI3gpyNcLeVyoxHPrVvFRCL5VGS+HXSU38aEDhpE3/5HQjKxPntG6GBkwV0ZRoHDu24hSNdVvorjPmTez5bUq9KOvzJQ7Wx4BaRQmKMoexlCmqx6XNt5X1Soyj5Rc4XL2EzwY8DQVw6D6XzD3UVhWKht4A2mkbUIMr1yMkixmT2wputN+ilPVzhUq3tXl55DSMc+oWzyMJU5iSP7kHURCDwDxiU7OJR9susRCuU/CLeamDjUT2/LJaTgi8DPOmS6JSiV0SY3edUg+FG6zqdpIsrHS5Xnl8fG/shzp9CnhpbVyQWGPJenmvN91FG04pbRKZHTuyeoFfxKzSiJo6QFNw8Qqd47ZtgUtLS1LqyiOXko2VIPPDKwU4yBr97G+I2ujS5RWF1L5LcGPLUMAaJQdCI7hKrTNljJVqhkCujVtfhOTfPcrRIO25T9AokOt4W3G4MFL0inaSLFJJghzWJL32kkGijCd2c9U89AwQyxBUOqVEU/eK+/S9CwFx/ftUv0qWTtqm6W+0eT/qrs6YhXA3yUk4BNfjxXa+behWY+gGW2/dQ0lDwi8SrAmjCJPitm2A0Sek0+gEKspApJnzYuk4v7eFJj8vVK7gcPvHDIG3pTMuxUAkqqKRNtb/IgJsDt0YsNB803ifVKQUvz4XSZdLh1+ioFisLX0cbzXK0ROA+eKwk4TBy8k+sP3MAlJP5gCSS0A0Ag+M4uNIGI1iOBkc4BI5P6OQwxrBkFJ3BK7jCp+cWOD3y0pbjYxNt8a0MD34CI9o7VnnNuwU86aKNoRpkgdRusoJs39vVj2SxrCGEYL47izKKdtymG7a3VRRx8SgFZQwRhaCIKpwhKuzP35TkxpFTI1vm3M0YBNIvk6wG7YfO0e6P9k2Xu527LEfLuLLF2dI55BEE0XvRIrI3C/4ksL81j+XJRgsPsckucISD7/r0kh6udHGEQ1w8jSxMbKnydKd7k7nuHLO9aa6UTjMaN/Aa10iKp5FSUgnKLPWXKXh5HOmy0FtAGcUNt0RQvUxog94tlnVO1K7tX/trf41yucwv/dIv0ev1+Ct/5a8wMDDAT//0T/OzP/uzB75eFEX8wi/8Ah988MEjaO2TT3D9S8ikTTz1p2mqHjfieX6w/LHjbtaJYcof5o1Ci79068tZQJ7licFNmjD7JhiD05lFT34Rg8Dr3AOTkhTGdz030QnaZCLD/bS/Wov+aBzcL1c/xnhunJyTp+w8ePN3M1V3gHwtj0DiiYBqWGO2M8soiurSu7jhIHH5vM1sfYqROkbMvQ5pgmjcwTlV2tnJLAzsseG5G140j2zcgLC6pS8JNF73HuiEND+Blj6u8Cj5RZqx4VLtMiO5UYqyAkLQXy1Foo0mJwtcrFxCCkFObt0AzckiV6rPU66E9Jp6z00FgzhUyVuL5VFgkAgMzux3MXEXELgThfXAZjdeRvYXqecGcSoX0EJTLxfp9iIwMBAMYji6Z8v9FJwSz1VfwKDwV9VzUpOSmkxLvJ/2McLsGRixGal7uMvvIzCk1Uvrm8qW48NBUvUrLPaXyHt5fBmuz9WTus9SWKenBRKHVCQPvuAqa6Vch4IxQieHIxyKByzDKhBMFc4ymu/jiwCJs+PzS8ZNZOsOJj9EXDxzoHtYLCcBT/hcrF4hUn0KTpG95nSNJlpVnEy1IjXJgYLNYGuGrDEwkT9FV7dp9JuMehVKnWmEW8g2DXSEu/I+QqektUsop0DNGyJfKyKFg4eP174Bi+8D4Op0x2QZyyPikLb6w+DFCzD3NgCyv4wY/9y+A3q0kXi9ewgdUc1VmBMSg6HkbVV68kXIZPEURilqvTm86Fu4tSvbSgeNhpOUvDKe9HdU+QtEjouVS0S6T9k72DPI8mSSfeeXSUxMrbuAnPsWunzqgcHpxkAtqNFLsiCu3A6boCWnwvnKBZRJtyXoef2ZTE07P7ptXV3xhgirJRwpKftlFmhl57RvYxYzH7NrNHH1CojVMOBdxpRGr6sOpzpFGYVrYygtx4QQWRD8YZ5Dg94Iw0wj+j2c/k2QeXqF4fUqDLGOcfvTOEkf8kOczY0heitUhUdJCdQ+XDp6F3UcgeBM8TxOISVxxKqKocXy8EgcThfOMZgbJjUxjnC407xDovV68t5mUpOs+1aitL++h7ATgcjxiptHd+ZwUkXqGZy57234kSYLCBUhkg5pfhx9xME8licbYwzVsM5sZ5bACcjt4IsTCE4XzpIvS/qNPt7yu4g0RtUu7Cu5ZLc5d42KV+NSLUBrTcE52tL2iU6I04Sp0mlAc7Z4Yd+lYh3VxunOYvwySbChyrbue1IJmAWcyidIbUDQM4cwknPFC3RUi5zMryd5bPapSAmJSvFlwEh+jIm0R6m9Au0WnnSIi2eYzJ9hODeKJ3wcnHU/bM7L4e0j4eSwOKqLu/IBBkhrlx8oGiGMwuveBQxJfhKzh+K9xfKoOHE7tz/1Uz/FT/3UT9HtdlFKUSod7iF27do1fuEXfmE1UMSyE7m3/18kQ6+iC2O81b6KAc75R1t64UnmdP4Uf5zM0Lr+3xPYYLMnC7H2v2wzfz3QbO5NALy0nzkFAYzBVS20E6BFQMEpMpIfoZ20GM2P8TDBAJHpAdniUhvFTPc29Obw8iOQO1iwGbAeNAAwGowz4NfJ3/06MokxnRXcoLrFwHZUN1N9e0gVK8vJIcvKBgRIk4DqrDvGDYa7vZs0ogYjhVEGD1BKRwBy/i1M0ofOAm5QIwkGEUYRNN9DrNxBC4cgadKrvYxEcqZ4nthE68EEq43gVPEUM90ZSn6ZglNE7BEA6Qmfgl+gt+q8VyYlNn0CkduzFJTFchQING5/ASO99UCxg5zNmtKGYP1RIXUfOfNtUCmue4vy5Bcw0qOWK/HqwMdJdUojWeHt5TeoBFUmcqf2HCNrpMSkOsaXeSQSqfsIo3ZVNbg/iCEn84wWRmnFTSaDGm7a27cigtu+Dc17GMBxAlT1uX2dZ3k0CJPiqC6nclMM5UZWnR5u5liYfRMXuFyqcSusYaTm2vL7RF6bEgOwQ19TpMQ6wpcBDhvKARX34HbKGhJJKDYcoY7qIqWLJll/fon5tzEqgc4iblhHOTncaBHj5vetuGOxHBdZOfHbNKIVhvLDlB4QlOngMFmcZL43RyWokpN7B+0Ko3Gj+ayMlFfd5Zoel4ovkhT6FBbfQbZuAQJvzEMkTWjcWZ23PVTtRQBCESJVByM3PcMAaWKctE1bChzh4otH5zh9ljFopvt3We4vMZgbZNgf35dqV7JqA4Qyvy+bYSek7oFJMMLb8t3vBy+aRcy+AUC5MsmV2vOA3rI2hayfj4bjxO2PKLbn8dwUkb6FmPx+3P4CYLL1BWIjkNkYHN3ByAAtNrLRc7JAThasBuszRCBzFJIIsfABBoPsN5GnBh+obD3sj1KuVXCFu76RJDA4aQstQ7T0KTrb7QoRz5FMfx2PADc/jx79zLZgsUCE2/vgpvEjgJZa4Xb7FqETMlU4u17eajMuHpPFSRb689SCGoWojZDdbYGY29hlfFgsh0WjuN2+QTvtMJ4fZ8ApI0xyIKU8VwSAhyJBmT6BCBkvjtOIVph0ApyZLPE3yC9yIV8hMT5eXyFaN1Grge3CKBzVQTn5AyUVesJnMD/AQrd1JGWphElxowW7/rDgCo+Ks+ETKlTLaNSOQfE5keNsWKWpIir5MRy5u+8yiWeYvfV7CGCsew9/9PsQjrvu13XTJnr2XTAGL79IPPqpjdKZRuGoLsopYIRNLH9WGQ3Gqfl1PHwc4aKNIjI9fBHirM6fDoJiaw6xfI90ZTpbAwpBOpiJikgdH3iuB2ikS9zp3CHv5pkqnDnidwZFp8xIfph20mE0P7bvZKy15F+iFkJI3MnPbpnDxbr1ZlcSTyqO6mCki34Iv4QnfOpOGSdaxLjJlj6iSPmodYNmukzOyzPkDVHpNWB1f8qQKe/5OqaAt66yOpk/s8UP+6hwWjcxzXsAuG5IXLm85/Fe+yYsXM1+HkyzihoWy2PmRAWbfelLX9rz9R/+4R/e97W++c1v8ulPf5q/8Tf+Bq+++upDtetpxFl8G2/mG3Q++bcA+G73JqNuhaJjg1LWmPKHEAbeXX6dV20pzSeK1C3jjbyMiFZQhbFMoclsUvbQGz8HreuYpWs4bkA69kmUU2QsnETkHlxT26CZj2fpxG2G8iMU5YbR0lTLfNT4CICz5TNI4eKsfEDYvIXmTfyzP0QcHL6MlEASyDyOV8AkMQiJ2VTqyutNI+beBCEwo58g8Q+/aWw5GWjpo0c+hujOIv0czTu/T7u/TGni03il5+nrDgu9RQBmOtPUqoM4e2QECbGpjwvAy0HS39KXvJV3kbN/jGjPIHM1aLxPIHNElUtInC3BBGvUtGRA5lFuFXWADTFlUq61rtJL+9TCKlP5s4feULNY9oPfvI5ZvIYQEm/0YyTh8L7PNYAaehXZuYvxK6Re5pgURoHOMluNVmAUkG0OZRtgkm57mkrcINERUTi04zjaTELM9dZVZrsz1HM1Xg3PZI4VrZHDL5LkdlfrXEMgGQ0mmBIBTL8OxiBHXiLJjT34zW7O1nJsBvlxkWWq3cZtfkQaJwSFIcTgKxuKpiZdP7YocpwuneWdpbcxRrPQnSd0inj3Ocs1mpvtD2nGLYp+kXMHyCTdL37zOixdQ4oUaqdRuWFSp4jveFmwmeNghIu/+BamNYNwXNzxT7NIykJ/gWpQY8AbevCNLJbHSGT6LPQWAJjtzDLgDa07+3ej6g5QKw/sub7QRjET3aPY+JByZxFfFvDGX9s1IEEiCWUeR6WrlXtMNhc4Po7qIJIOWmyU5/FX3sOs3AI/jxr5OM7QFdxoCdVdprv8OyyWxljyilysXNymSGt5eGITMd+dx2CY7c5R94ceqMwSm4gPGldJdMJwfpiJYAKvdw+DIM2P7UvV2u/cwixcxXUdTHGEpHzxQJv0Qm88X7rxPHe7IVW/hu9t949UvQG8kkQ0FsFo8PKZQvLMG4DBH36BuDC1fnzQuoZZ+hDh5bK1uLQ+l2cZI71MZkArjOvv2b+Xk3mWomXqQZ2aN7jlNb9xFbN0A8fPkY5+cpsqb0LMQvsjVPsOZb/EULD/+S7Jn8Ib1AijSUunmWlfJ1YJsUpohQ1q7uCO5w24ZUacLk53HrUyDUbjj7xEnJ/Y9V5B8wPM8kcILyQZ/ZRVvLE8NB3VYjlaAaDduc1oewWTxjiDV4iLp/d1jbR8DiEM0705lnVE3HidslfhdOkshX5j1ckkMEYhnTw+2VpSOKv/ovEX38C0ZnHyNeLhT+wZcOamTWR/CR3WUTuoTD0M/tLbmOY9hHRwJz5jA86eQXq6w0z3HqEbMhKMrye97hX0ErY+JFi6zrAXoPLbx40wCq83jREOc7pJz6QkvQXy7buESEq5URi8iHHyKOEiVo0ys6qAuXYNf+F1TGcBpzhMPPCqDTh7inGTFWTUQOUGtwWEiU2JfAbN7d4Nlvsr5NyQC+XLOLjkFr8Dd38faQI8N0+SG8eszrlO2sKd+RYmTXAGLxEXz+6rTZHp8sbS66Q6perVGQgHKDsHTdLdG4FgLDy1rz24rRiEjrP1rzGg1fora3snsjcLw6dQcWHHEreWk4vfvQ1z74Djokdfy8rbHwIhwFt4E9OaRTguzvhnUG4mbNRRbRpRA4mHMJKJ3ClSfxjP8THSYy4IaS+8jjv3JqOFMfzRz5CEIwgDpaiJUClJfhQjXDSa2f49+mmP0fw4uaNQ0tvse99HvIYwer2bb167WyyPkxMVbParv/qrO/5da83s7OyBgs3+wl/4C0fUqqeT3Jv/LTocIBn7LKlRvNG7ycfy+zM2nhXy0mfUKfBGrsSnbv0e8bkfOu4mWQ5AkhuDTZvoaWECN+2DTlGVc8BqsE17GozBJP3MsM9njsb9GLld1eFeO4sy76seVyovrWdPdJPuapk06KQdhoLhrETD7PfwZYBbPk88vj3YzFEd3GgO2g2CriKtXyLdRabYGEgGX8HtzWG8whbjS/Tm141t0V8EG2z2VJD4dfDriNZV5lt3MBiSxXcYKF3MStE4PpGKKXhF5B4ZPH7nFrTvQWGMuHh6h75UzpK2+01UUMePljFCk+ZHoT2NqF7acYw4qouc/iaoFCcoose/D7OPwAWhU2T3JmHUIPWLtJI2Bm2DzSyPlqiZ/Ws0IunCPuPt1wI1U68M1a0OaeUUcEZeQHTm0YVRtNyqiOCiqS6/T7u7QCkoE1RffGCyXawiZrszLPWXaMQNrihJIc2CpkV3HnLjmRM+bqCC+t7Ziv0lWF14Ov05ZHsaBKS1K7uWx0yKp/CkC5j9BadZHgle6wbO3Hdh4T3ckRdJO/OIeoxZVS9N8uP4tR5GJ6SVc0jjUvDytOM2FSHJL7yJlD5J7TJ6dTNfmYRW0gagE3dITYJ/hKqSQoBo38UYTWokJqiRBFlQZzr6CZzuAjqsot0C9Jezk1SKTtvc6s+htKIdtynWijtmlW+5l0nxejMYJ9ii8mqxPAo8fEI3oJ9GFLz8vtVY12wnv30TOtNQHN8SeNNUKyz2FpHtadK4zVguB0kH4VV27d/GgKo/j+N+CF6BJBxBmgg3KID0oNdAVFIQLrSyAAeiNjLpZJsNOoXmHN24hdMPMG6BruraYLNHgCs8Qjekl/bIezncfai59FWXZDVRqhGtcDZVmPl3szyRoXQ9OCBTa50DIA2HtwTpiM4sRqekSPDqpO7u1QO2JKOskoSj+PUuKm1yW0IjatKK2xSr5R03YxO3hjf2CUTSIckP47Zusr7LE7ehsHEvmncAgdOfx7nz+yRDr+wriN7ydKKcAmLsk6t+maFdN9ZjE3G7fQdtNJ2kQ7FWXg/cFEJA6x5gMHEXGTdRuczG9frzoGO6fp4F4TEw+BxR0kWUx/Bm/giRGyAuX8DsYZwb6W5RCyj5ZTpJFykk4R7Bku7y+9C4jejcwilNooyEtLPr8dn7uAtGY+IuTryCztlgM8vh8aIFymmLvOPSVSkVrTJle8h8PKXT+/KDahnQKk5wT/VIdZd77XtMFU4jcDidP403eBmvdROtumgMZuRlhDHE+WwdKXSM6cwDBtNdwlHdXYO8pI5xpr+NSSMcL8BMfP6IPo3VZ9Da+kMrRNoBG2z2TCEE3O3eoR23acRNcm6B6gPUvYUA1vYR4j4yXgG2+vb91oew+D5O0mBw4CxXh58n354jjrsIFVFp3sQ4Pml9BOUU8AYuIeIWqnJmfQw6qovpLGT3ac8ja/tXprc8WWR+9G/ty49u0DTjTHmpl/aJdUROutC8B2hM1EEMPQ/lSyT5rF860QomibILtGdwCuM4vTm0V1xPmr0fKeFe+w6OdFnoLVDwCgRid4ep1BHu8nsIlaDqlw4cuHtQpUqDRA+/gmzewoS1bUrgiV9HBHUol2ChdbCLW44d0Z7BGA1pjOwvwSGDzTJ5shUQEgzItL8ebBaIAFc4pEZR8koYA0YGROVLADQ61wj6yyidECVdgv4ihCN4/RnEzPcAg1drEVefo60azHZnAUiN4vlwBJG0ScNh9CFLbSbFs3hOAIgH+uH99keI7jROoULqVUhKU3seb7E8Kk5UsNlXvvKVHf8+Pz/PF7/4xcfcmgNXF3ikbTjKtojeIuF7/x3RxR9DSJf3e3fomphLwdijExfdpF4qnqBo8jPhOK9XGvgf/EuS81mw2aP4Tk4aT8p7O8h3YYRPUtso/bXeJSunYPF98HLosPbAazmqi2zfQbh5kvwAjpBoowmcAEeKdQO5ElRYjpcAqAV1PBmQr12C+Xdw3RJaeki51aCWJsGd/TZufx6iGVx/CKf5Ac7Y923ZiNryvtwcSWltk2EThWFEexYjBCY3eCK+05M+dh5Xu3b6HLxoEfoLEA6QBDtnQ28hN4gXFFFJH1EcwxESicPF6mUi1SfnZKX2dsJRHcTCe5niUr+Bm88yp3bsS/ULsPgO6finMVpjojZUTm1r/xrSpAitsguoCGkUeg9J+bVreK1rOEvXGVcrJFohq+dwEZgT2leOmuMcG4/inid9rK+hq2eRaQfhhCSFkQe2VxiN17gKvRVM7RxJuHOp2iQ/CflMSUaw9fMQRjHoVSkXfHwZABr1gPvm3TzVXJWVeIVqUIP8MLSXEMZgCsM4po+c+RYijXH9Imb8s9uyw4XReJ3bOKqHDkKMUjiqT9rJnlOOX0DvKsstSQobqgsP+7WelP5x3Pc/KEL30U6AmyuDThHVMXCCje9DeMS1K+vHO8DZ0nn6ustYco9+dxEMuH6RpHwBAE94DOUGWeovUQtr+NLf9/frpC3cpfcASTLw/O5qG+UJxOJ18AJ0UF3/3LVbRJfXglkMZuAKYukqMleFaJkR1WNWhggpcKXzwHb5K1dh5RZCCPzRT5CEWwNyTkq/O26e9fe/Xx7UX1zhcrF8ib5es7n2/8E6aQex+N5q0FcTNze4HuzrSRdjNEn1NKXWPURhiDQ3jN/Yu38rv4wafDW7RrSIu/A9RHcJlRvGJD0kGi3IxuPKDfALKD9LLDD5QWTzFhU5QK8wQs4LKa8lHRyCLIBoGr9xF50f3nUT43FyXP3+/n7k4nKhfJG+7u1pq2+m4JYoByV6SY/R/Ch0F9evZ3R//We/fRvm38l+Hnp+i0KNKY0j+ivguKh8fdfPw+vPIJY/hFydpHppI2DNcYmrl1Ampdd4B6ESfOniyO09f8uaZnVdoYsTOP0l0AZdmtx6/8oU7sp1xNINVPU8cuEdnFPD66UT7dx9eA7zmZ2Ez1sFNVSwqhi8yzEuDq50SJTGdzwcsbkvGqicRixfBy+PCiuZskF/FjHzOmCo1E5RDsosCcnk4BjMvIVQMfSWcXODpP7GvOWqNtx+m6DdI60/t22zfzQco+yVcaW7Z2C8UD0QYMJBpOOiwxKqOL7HZ22gcgqxdD1To1z1VbnJCqI7C+FGAP/j5CT0kQdxktu2xuP+HL1oATHzbXxjeK4yRrN6kbIB0WuBSqA8vt4eqXq4S++CUaj6lfWN2c0U3AKVoEQrbVELqggEJSnxWtdxpCCNe4CAhavoqS+ul8ESAI6PKI9BcxpRGCR1C7t+DpIkW/cIQKXZ7xzd52YGLmc2WVgjDU+G3/SwnLS2PwlzBUDo+HTIFJY86e6vveVTiKUPwMuhwiw4bct5KsKNFqFxi6LjcnHoOW7nRjErN6ipPsQxzsoHeIvfIx15jaRyCeVkQcxrl9FuAbc4nAVmFkcwbu7YCwKexO/0JLXlsEiTbPWjo9G7JDI5uAznh5jvzlMJyoRO1i/M0AuQziM8QVx/cd1XKQAd1nD8HKQxlCfxFt7IFPOEAxOf2aYY6cbLyOWrDOkOaVinWClxpnyGcA91Vbd7D9HKxBgc10UNvApkzx76ixAOkgQPKB1+QNJgAIYG1t/n/ZzE/nqUPK3vC8CUxhD9ZZAuOjew7/e643c+cAlv+o9Aa1LU+muhk+Ny7Qqxjsk7xW19aDA3SKM4TK63SCGsQT7bMxAqQqwFN6R9vHSFcvsWgzpiSYYMCIO89y0wCr8wRDzy2uHKfgtJUthQqN/tI3DSJmLxKsYYlHRRQx/H3Jf0/ih42seX5XCcqGCz3RDH1GsHBnbP+HzcHGlbvvpPAU348o8S5vK80bpF1S1wvjr8yD/rQuHwdZaPg+edSb7e/YB7M3/A+ZKATfL6J6l/HDVP2nt7qPYOvgTj58Hxsv8exO23IZ2HFMq1Kvmpl+mrHtWgRuhuzvIoMTEwBI3bOGoFSiWovQaFPMQdGLwE+fvaHbVhWYBbhMQl17qeBfZEN2HsLPh7l1rbSgmGJ7Lofe9klcc9qf3rcbdr/X5xD26+l5V37S7A0Mg+vusSYfUv0ItaFLUmp6ahOAa5fSzeEg9aZVD9TIq3Xt2jj5RgcjVzWyXZ4jTYK5uuBN4r0J2H8imo7m8xWfY11GpUZm6hghKuk0LQXXd6Piscx9h4lPc8qWN9gxKM769cCACtGViaBR/ofwgT5w+0shoYKEFfQ3cEVAT181Dfn1LYF2qf40rnEjk3x0B+AEbOZoEKfh56K5B3ASdbgVZC8O9zBC19BFFW2pnBMRh+CZq3Qfayv9VqUD+mOfCYOO77H5jSC5CTWb+rnIN8PUs5fSA1mG/hl1b7RK0GtY33PmjKpDrFle7B1gHT18FZVeSQizD43PZjGnegGMDg92XPJ3evcnGXYeoy3Pj3EM0TqIiRwSmC8gQlfx/fVVdDefU95sWu/fmJ+96PmGf9/R+UR/J5JR60y9lzwM3BQBXcbI08SIlyOUesE+rhn8BfK58Qvb/RvwtiyxjeQtSCe18H1YNQQDkPQ89v2GMDn4D4MrjhpnVPCYZGKBvDgJPNA87DKBxGLbj5x5SNhs4SnPkTDxj7j57j7vcPe//hwY+htMJzPIiGMyVWIbJ5d80uV2z0kRxQUJnyRlCGwSswehqks/t3oTV8+BH4MagZCKeguD2ovlB5hVbcouyXKfj3rQl2XdOUYHQXm37wVWiPQt7L3pNfgoFy1tZNHPd3+CTyMJ/ZY/u8VQIrNwED1TP788esstYXS36Jon+fEuPgqxBdzPr72jWX5qG8uuYN4OOTr2TjSjgQ34OoAcLJ1sbhpvc/exO685QkwAIMblenh30oLuRfhcWr4OZh6Ln9zYuDH4OJC+AE2fEqgRvvQdqHziwMDEF4PEpMJ3lMnuS23c9ja+vyApRW+38oqY+sJhINDmb9anMp2fm7INcUwOdgcOf5e2jgY6QqpRk3UUYxsHITN5nNxpGfQFgBrwD1yvaxXXoFlgrZfavlPdY0JfA/limzlsaglo2/o/vcSnDq0hFd63g5qf3+pLZrjbK6wlJ/CV961PfjTwUYfHl1bt7YR9jyPosvQHoP8j6URikUywwPP4dpTeEufwQrH8G9b2f++rkk2ycY+cT2+wx8HpJuNo72te5/PJyk7/QkteXQmOJ9fvS91fUGuUKizm/13wy+CuOXyUmH3Db7ogSDfyab6/0CfHgP1gLHChKcfma354egMAi33gC3T05rKqUCVM48eGx4NYhXr1mtw2AJ4i7cvLppXfD92/2Uj4Gnoo/swNP6vjKeg5GpbD14iD3NLZ9NswK9VVGH+CacurjpyN0/w0FKpENjiLOfxWHT3mrlIgRp5supnoMPfxfiJrmgRP/U91GRLl6cqZzhKnjU31PsrPqWYvDymW/pAOuph+Xp7oeWg3Kigs2+9KUv7fj3Vut45C4XF1uHizw9QoTIBu2RtUVF1L7+j1GTf5JeHKCjNl9bucqlYJRuJ37w+YdFZIFmnU70RNXJHjQlfBy+Uygz/O3/H9Hlnzj67+QxMzj44IfAk/Lejva7UED/gffzmm3oZpvzJt8izRVxKdLuJbRXs+zW8PpziOk/BgyiMEM0/Alwz2Uzbxfobp/bfP80IpmmdOYLdO++S0oIPUgaEUgNmAO+VwX3teu4OM6xc5L6/f2fg9R93GY3K2MkE9LlNtpR+7iSj5t6JHe+TmI0eNdIJr64a7mRzTjF55HRCjqoohoJB+ojD3wmjyEK45jUPFCueu2zaLjjiHYH1x9BGRfTitBlTRo/G3LXj3JsPKjvP4p7PunPyd1wU4Vsx1mZjXyeeKm9r/e39nksLbZw7/5hthEvJLoQkB5A0j2kgolhYcuzowVG4nuT2aZTeZK4mWZ/34Tf7kBzNbBMpMSNBGGGcXMKhCDVg5jHJC//OPrHSZrzj5RwNaCrD/R3L720GSFgoH6BZt9gcEhV7aG+68yfKfD6YqNPhRDfd003Xkbe+0Ym4RqUSSY+hzHR3tdm1c6KMjUELwqImhDx4Pa67iQyaYNXIE3L6Pva87TOS5t5avv9MfAo+osQArN6Maf4wqodVkOtxMDmdbiPi0+zFwHZmHHdU8ikA36RNK1s699rbfZmv4XbXIaVm5iBy6T5KyRpbQd7rM/O656HXzO4qkUVaLZ6IFVm14pH6/A8DltnP6w//5daaH0UV1z9zsJVFcuWXrfLHQZx1TwAikHkB1+DqJPZGxOfIfUqQMpan9qprV4ks3WudFDtFNXfee71KNLra3r3zc1b1zTxAdY0BdzKxxFxAx0OoJa6W9r1tM/dh+VR9PvH/Xn7rQ9h4Wr2y0CbeFV5db94FOn3DX3uf+avzbcbc53UFVxqkPbQ7iTp4oYd5eQuI8UCxiuRtgW0N64X9LOtqGYrC+K93945SGvJvZj9uLIxv++P7HhpUtxGJ9tQEhK10kK5jzc5+7jH5NNi6zzuz1GaCq4YgLiNLp3avgbd5OPxewZavcx372+38bcT4ADdZh/a2dpADr6Akj46GEAtb7c5/MU3oHkXADOaPqB88lAWBKFALLae2WfCSbV1duO454qD4FJAAwudg87vCiH6O7xPgTPwuUwFPDWkZgDmFnDufB2MwXNDZH4S1V4E5aNabaI9x9n+1v2PmuP4Tp+0fn94xiA/lpnqh7Aztn43e9kXbbzgLKJ7DcIqqidx7v4BqATjeKjJL+D2ZebnEQKnVCPp+A8eG6aCV7gCKiEVY5iFVqaS2eyAVtlex0obLdMDv7fD8iTNQffztNg6D4/mIP6Jnb5zN9HIVgRGIwpF4kN9bvftrfrZeiVYuo0zcw2SLrI4gjMc0HQKeHIY+iuY4nnSx/A9OYUXkfEKOqjvaHM9Ch7V+NpP37ecXE5UsNmv/uqv7vh3fTSeuQNjzMFrRj8qjqotwdXfxOnO0rnwwxjgajRNQ3W5Ekw80hiw9dKZ5omKNUMKydlgmG/Wu/zwe/+C/qWfWH/tJPWPo+ZJe2+Pq73GgKo/j/RugZcnCUf2vK/RaqNhOl2/xl5EhdPI0mkYKBG5p5BRAxXUceIGcv4tcHMkQy+hZQ5FSidtETp5fPHkqAae1P71uNu1dj8lQuTwy4jePCY3hJK5/U+U2mB0drAwCozeKHmzB6lThnyZjmph0iZFp8TDF8cDYVL8pbeht4QZuEScm3jwSUDiVWHokyT1V3D7s2i3SOpWnqwHxhFwHGPjUd7zpI71gyIwWYm+9jSyPIHyyyTh0IE3jo0xxKpNqjqEMp+Vpj2Sz0cQlc4jyuez6+1wzTg3gV9PMComLZ/Nvhvkxhg9hu/puPvHcd//UROZHrGOsvndcYlzk7v2j/0idYS3+CbEbczAc5iRV0GIrEzD/dfVasvzyegH39oAaugVZOs2+GVib2Df7U28GmL0sxvf6S7nPe3f+4N41t//Qdnp80qI6aUd8m4Bl/0odhmCxvvQugvlKaLyhXU7bPXlB7Lv/p3GpLlRHL+MHnyB2N//GDoqUqeUqWdyF10YReEduz13XP3eTRrw0bdxOzHp4Cvbyu8dJakskA69Rk93MKRUVZp97sbsy94wBpLBV3D782ivlPXRA35m2ZrmFURvDpMbPNCaJnEr4K6qQ+1wjp27Ds7DfGaP7fPW6fp9hFYPfU9hNN7KO4jOHKZ2gbgwtf6aEj6q/kpWPvg+eyiVecivHntfG+LCKahWMYUeSTD82Pph33RJdEzBKa+X3FW4yOFXEd3prOzfIcbpUXGSx+RJbtv9PK62KjxU7aUd+/9mpOpBawbHcTGV0/QLZ/fdvrR2CcfxwQnpF85g1lRSdzp/09jnEGvizZ+bwdBWTVzhkpOP7jl70jmp/f6ktusoWFtvl1W47X2mskA6uKFW5qo2RhuctI1uzqJHXkUMGVKvQlo680R9RifpOz1JbTkJ7OfziINhxFhmz4SdD3Hmv4dxc3SKYyjdRVev4AVVjBOQBEP7tDMEcbBJ+dWAkrnVdcE8JjeMEuEz6Xd8VDyt7+so2PzZJG4Fd+xTyLRNEo7s6Mdfm8sLTgnJ/hXetVaIwecQvSWonc3sciCqPo+r28i5N3D1e+ihl1YTvx4NqVsGd/++paPE9kPLZk5UsNlXvvKVHf8+Pz/PF7/4xcfcmqcQo8m//o9JRj+NLmWOlD/qfEBZ5pjw9pZofZa5EIzyO8E0nWtfQbbvYUrPVlk3y1ZStwS1F4BsA0GkHVQwiJbbN5vS3Aje4GVIuqjy1L4fvmvHKbe8bqi4i+9g4i7EXdzuHFHxFDfbH9KMW3jS41L1Ct6+NrwsJ5EkHIFwe6maB5F6FfyRF6C/jC5OoMX+H+uNdIkbzRsYDFOlKere0IHu7SbLiLRHGg5hVhUr3GgR07wHgFi8ijg1ua7i8SCMASN94vypA7XDYnnUOGkLs3wDMKjGXdJT59Hy4FLeTdVkKVenSooMK0j3aJ3hewY/S5fogGoRlieXyPS4uvIe2mgGc3WGqe54nNR9nP4i2i+j3AdnkLn9OUw7U85h5UPSsc/u2u+SYAB/6DmIW6jSqX37PFK3ArXDOWKsk8PyqFGkXG++Tz+NKHh5zpcuPdAh6aZtzPJHWQdd+hCnMI5yNsqlC6Nw+3MgPZJgcNfr7CdYSA++iGzdIvWLJMXTB3pvR0p1ijitPfNjUrZugWlDr4fTuYsqP3ypLke115ORtLO1FE1TrfBR40MMhksDp6n2OhBUSf3avq6tZfjQdngSDkM4/FDXsDw7JMUzuDpTbz+KOctJGrByO7M5Ft9H5se3rY/3mpekjnGiBYxbWN8UMkioTJIkj09BoqfbfND4AG00w/lhxsONcZkEAxDss9SbxXIfD+rDbncW05knBUS/hSntnMgoTILbn8e4OVIve8Yop4Ba9ZU+iLR2GcfxEU5InBs7yFvYxmx0j5nODEIILpQvUnCsKobl0RObPh80rqK0IvbbDInJPcdXKgvk6lM4jeuo4Dyq04TaFHH1+cfXaItlFWNAmhSzeAM9cJlO6yYrxRp3mze4WL2MyU8e6robdlSR1Csfeq/D8ixi8PrzgCENhzFHIIiwRurXYJf1cKR7fNC4SmoU9bDOVP7svq+bFCYQKsaUplDlrefJ9j3oNVZ/vn1oH6fF8iRxooLNdmO9/rTlofBv/Fvc5au0vvD3AUiN4o8613g5nLKf8R6cX43M/1ZllM+999/R++R/fswtspwE3LSZlYfSCq84TDz8iW0LS4MkLp07mhsGFegsgJAYr4DB0E0zifpEJ6Q6xpUufd3FFT6esIFnzwpx/hQcYmOor/qY1e3/XtqDA1Q4cpNl5N1vgtF45QnigZcBMG4O4bigUlRYpqfa+DI8UGaIxXLS0DLE8XNZwK9fXA+uPCiR6qPRtBq30O15hkVpfeysEZvsmFDkd7mKxfJgIh2hTZay1052LrshjMad/Q70mziuj5n43AODKLVbRAoJRkNQIdYRqUlWVQTuX0sI4uKZh38zFssJQpmEKM1KXvbSPsoopNjbxtEywPFWnyFBfluCit+8hln6EITAG/1Y5pQ/JKlXgfpLBz7PYOjrDp7096nWZtkXfgmiRUBgjiDAXOo+7r1vYtIINyiSjH8fZpONHW2y7ZdwyNdf3u1Sh0KZlNj0CUTugf3eYtkPWvrE1StHdj3jBOD6kMaIoLyhrLQPhABv8U1Mew4hHdyJz2RKAQ/THvSh/DOb7bhO0kbkbEC95fFg/Dxi3dbP+v9O61Nv6V1o3kUIiTvxqfWAs/2SBaa9eCRt7qyudYwxRLpvg80sj4VYx6RaIYBu0sU4hr2qRXi9e6jFm4hoGeEXQOQzO/GEo0iJdZ9A5nCsX/fEYjA0ogapSXH2uZYzwoGwhO5GLPllVrwSymgi1Sd0D+6PFAK8he9hOgsIx8Ud/0wm2GCx7AO/cxvm3gbAG35hizrxoyQ2EalRwKrNLQTGGFJiEh0TyjxilwpCRnhElV2Sydw1H6kBz44Dy7PBiQo2+9KXvrTj31utg9eq3szVq1cf6vynAmPIf+dXSOsvoAayrInXuzfo6ogXc1ZFZi8KMmDSG+Brw5f5U+/8v+m99p8dd5MsJwCR9rO68wBR44EypavmxaGJKxdwgyrG8Um9KhIYL4wz252mHFQJZZ7ZaJqZzgyudLlYvkQgcw+8ruXpQqz+bz/O6Jpfpxk3MWgGwt2VNHa8T9rLHJAAUXO9HEPqlnHHP41J21xPGqysvEclqHCmcB5xhFkpFsvjREufdPSTyLiJCqoH2rjaTNmrgnDQQlL1q1vGDkBHtbjevIYjJBPFCaruwcalxbJG0SlRD+t0kjYThZ3LGQuTQtzNfkljpIoeGGyW+jXcyc8iVUTby/H+yrukRjFeHGfYfzhVAovlScAXIaOFEZb6iwzkhvYVPKClTzL6KZy4sfoMuc8FE7ezf41BJD04uHDmQ3O3d4uF3kKmlly5jCeCfZ33sOubp52keBoGhjDFPom/PyWivWx5qWPMarAjSR+hE4zcsEmqXo2mn200DQQHUyx+EIqUa62r9NI+taDKVOHsro53i+W4UE4exj+DjFukQf1gqgiGzK8DoFXm7zlEsNnmeXHDP+NwsXx53/6ZkluhFlbpJj1G8+M20Mzy2EiCYdyJTyFUQhIOrq9PtdHravhCsDFWjM58Q/sMNjuIv2q/jOZHSVRC4AaU3erRXdhi2YO8U2Q0P0QrbTNRnITe3s8bkfYAQxoM4ubLmOrlfduGx4VG8WHrGp2kQ9kvcbZklfJPKne6N0mSLlFHca58CX8fazmDIBl8BSdaouQY5nsL1Lw8xUMH2huIVvfwVYpQfdgl2MyuIS3bSLqbft45YfZRUHBKDIR12kmb8UJWnUeZiGuta/TTPkO5QSZyB1dfjvMTeBMhGL2ner3F8jRxooLNfvVXf3XX18bG7AbGw+BN/yHe7Ldof+b/uv63/9B+l3GvxtBDZus9C1wOx/l3yRK97j28m/8LDP34cTfJcsykwQBe5VRWvrB2YVcjWWDwV96D1jSUJ4nKF7N0jwNikFlZkk3UvSEGqsMYYxACGvFK1jad0tc9G2z2jOH1ppGL70JQJhl4ecfSrpvxRcilcpZJflBnXxoO4ZUnIGpiBi5tOT91y/Qdl5XuNACtuIUqpLgHkU6zWE4Yysmjcg+nNuaLgKH6q3gEmP72sdNTXaq6j7/wHk7rJnLizxyqXKfFInGYyp9dVS7eeYLX0ofBy4jGDSiMoLwHrwek7uMsvgdJB1M/tZ4B2IwbjARjdjPU8gwgGAkmGA33XyYcQDs5dG5nu1xVziHTPsLLkRRGj6qhB6IRZ5vGiU7o6z6es/cGhUDjLb+LaM9iKqeJy+cfRzOfOAwCSqMkUWtfOypeNIecfxu8AsnQS+j71nKpWyIYOA/taUx5apuN4ImAC6XL2b2PeD6OdZ9e2gegGbcwBW2DzSwnEuUUULmDKwkaQA88h1i+BmGN9IClKoVJ8Zfegt4Spn6RpHBqfW5NtaJ3AP+Mg8vp/Pl1dQWL5XGSerV11fue6q6r7LWSJnVvCGPADFxGLL4PQZk03F9ws5s0cOa/h0Gih19+aOXANQqyzHPVFwFj1yKWx0YQLXB64TrCL1DySiz01J7Hq8I4bn8ZY1Li+guk+1h7HzeJjumuBoC0kw6pSY+5RZYdEYZm3CTnuUQqJtZ9/Aes5dbQ0kfnRgmA54Pxh7I5jBHowSuI5euQq5PuEkzpd24hlq5h8oMk9RcOncxrebpQpUncqAkY0uLhyrgeBonDqVXfqTEGL5pHz36LatqiWbtAI24wccjt1ZMeUGyxHDUnKtjsK1/5ynE34akl/51fIS2fJR35JACLaYs3erf4s6WjLa3wtPJcMMGXW2/yB2Ov8APf/b/DazbY7FnHCIe4/uIWVZqdcNI2ZuVmdtDyDZziZJZxe1TtWL25MTAcjnBX3SV0QwpO8cjuYTn5CAFy+QNMEkEyj1OcR+d2VrPZzGHXkUZ4xAMv79r/A5GjHtZpxg0GcoM4xt1LUd5ieWbQeET1ncdO2SsjWjMkSY98HON2Z4mLB8+gsljWWAtG3424MIUoTu37WeD25jDdRQDyzRlKxSF6aZ+hcMRu7lieKY5y8z/1a4jxzx3rGBrNjzLduUfey5N3Hhyk4SQtWLmVxU8tf4gsTtjg6CNArnyISfqQ9HF78zuUDxFE5YuIysVd+8uj6keBzFMPazTjJoO5IeTJciVaLEdCkhtD5A8XPO9Gy5hmlmwlFj+A/CTD4TB31V0CJ6B4CP+MDTSzHDclr0zODUl1Sn2TMkcSDCMmhg80VmT7DibK1Epk5x5Uji7Yxo4Vy+NGrnyU2WxpH9ozwN5Bl8rJo4Y/+cA9hJOELwMGcgOsRMvUwwF8YROITyRGMJwfoStWqIQVcvtYy+14mSPomEluHLGHIqtEIRY/wKgYmndxSxM2IMcCgHKK6NFPAcczR671f9m4ga80ftSiFLfw688//sZYLE8oJ85D1O/3+a3f+i2uX7+OUopz587xgz/4g1Sr1eNu2hOLO/89/Fu/R+cT/+d1RaXfb72DJxyeDx9fpPCTTNEJOe0P8e8G8/y57/5LmP4ueDaD2/JgA0g7IdIvQNSGIP9AtamHoeYNUqnWEEhbsvAZwxgwYR2iDkgHs4tU9aO4704IBFP5M6i8xsFmKVks97PT2PFFjvH6CyjjIYWH8Q7nJLJYDsJBHDnaKyGFA0bhhoOcK17CoJF2nrdYHorj3nQa8IapVgdWVxAPVqvSTojj5zBxDxEWMfsoJ2rZB2ENussgJMbbPTDlOPqLRDKVP2tte8tTz2HHl/byOI4LKoVcDYOw/hnLE08gclwuP4/ewd4/8FjxS6xnIHqPx19lsTwywip0l0BICErQ299px23zHwSBZDI3xVhu0tp+J5whf4RK7TQry10wx6s8vFcfN0jIVaA9D66PdmxFHssGJ2J+DCrIzgIjuQlU9Xm0N/zgcywWC3DCgs3ef/99/vJf/ss4jsOLL76IUorf/d3f5Z/8k3/Cr//6r3Phgq0Nfhjy3/6vUYVxkokvAJAYxVdab/FieIpA2qyE/fJSOMVvx9/hTnWKya/+PfiB/+dxN8nyBKCFRzr6SZy4ifLLGPFop1274fvsktSew80PY9zwyEoSPBzCOiQslgMSly/gBjW09Em9ynE3x2LZQurXcCc+g1ARSTCAQCDsPG+xPBUcxGbTMiAZ/TRO0iL1qxhhyykeBXHlIm5QxzjBCS2vZG17i2U3lFOAic8iky5JUF//u/XPWJ58xJH04zh/Cm+iAAgSv/7A4y2Wk8y6zeYGUBiCXuu4m/SIsLbfk4LneAgkJyFeZzcMgmTwZZzSCtorHGnlH4vlKIgrmU/eOD7a+uQtlgNxoryCv/zLv8znPve59QCzf/7P/zlf/vKX+f7v/37+3t/7e8fdvCcSZ/Edgg9/m+jij4HMjMM/bF+lpfu8lj93zK17srgcjhEKj//pzOfhnd/EmX/juJtkOUFIE+Go7o6vaRmShMO2vIzlkWKEQxIOP/ZAM4HBUR2ESR/rfS2Wo+Ck9V+DJAmGbKCZ5ZEh0DiqjTDqUOenXpkkHLLBJRbLEeCoDtIkx92MQ6Gd3Or6xqqaHRUGSRIOnZhAM6n7SN0/7mZYLE8MyimShMOPNMFQmDSz49CP7B4WyyNBCBJ/4JEGmkkd46jOI7u+xbLGo7TZhLbzvOXpRQufJBzOgvQPwYY/62T4cC0nj4eZQzfmduuTt1gOyonaJfjud7/Lz/3cz+G6Gwtz13X5uZ/7OV5//fVjbNmTS/5b/zdUfpR46gcA0MbwO83vcikYY+AxlVl7WvCEy0u5Kb4ie/Srpyl87W+fEH1Py3HjJiu4d/4A584f4PfuHndzLJbHir/yLs7tP8Cb+SZSR8fdHIvlQGz032/Y/mt56hEYvMW3cG5/DX/uO9ZBZ7EcI0HzGs7tP8C99/VdE1YsluPCixZw73wV9/ZX8aK5426OxWIBpEnw5r6Fc/treEvvWH+kxbIJR7Xx7n0N5/Yf4LdvHHdzLJZDIUyCP/+d1Xn+bcSJ1qmyWB4vAoO39Pa6P+tJTdqyPELSGG9tDl18y86hFstj5EQFmw0NDXHr1q1tf7916xaFwuGinZ9lnIU3Ca9/iejS/xZWy2V+u3ud6WSZz+QvHnPrnkxey5+jp2N+9/kfwr/z7/Gv/6vjbpLlBCB7izi9eZLmu3QXXqdv7IaR5fB40SJ+833cZPnIr91Il7jdu0FLrRzJ9SQKmtNgNPQbOMnTKh1veRqR6E39t4mTNI+7SQDEJmKmd4Pu8nfw2tcQ1oFiOSKEjqA9C0Zjuov7zvz3u3fxmx8gVJOZ6C53e7eIjQ3OtFgOixBA83b2/Ik7yHgFyBQ5/NZ1/M5NhDkaNQODZiGZ5U7vpl2jPGOs2f3NQ9j9ojcPKsVJmviLb9qAM8tTQWpi7vVvM92/jeJ4Au4FGr97G795Dal7BzpXJm3ormTPjvYM8pjeg8WyGa97F7/5Pk7aPtT5xhiWknlu927Q0Yf3Jzn9ZUzSz8ZH615ma1ksR0xqUqb7t7nXv016CD+N15vO/L3pzr4nJ21jukur/XgGoeOHbbLFcmQsJwurc/XBfafCaPzOzVX753C+JKETaM2s+rOWkId87lieYuIWrM2h7VmEebg5VKDxO7eyfqt2Vvze7G/paauuanl2OVHBZj/xEz/B3/k7f4ff/M3f5OrVq1y9epXf+I3f4Bd/8Rf58R//8eNu3hNH4Y/+Lqo4QTz1pwHQRvPfL3+Dc/4wE49QtvpppuoUeD6c5F/Gs7THPkvxP/zniP7ScTfLcsyYsETavklz5Qb93gLz7ZvWsWE5FI7qIma+A4vXcWb++EizdGLT50brBou9RW62bqCOQNFG40B5DISEsILyrGKm5clBI+/rvyejbNVcfwa9co2lO39Ie+Zb+K2bx90ky1OCkQEUR0BIRH5gX6ULvGgeZt+ExWtEs99gvjef/deffQwttlieTowByqey509QRPk1ANzGB7DwPsy9g9c9GrXktmpyp3WHhd4Ct9u37BrlGSE2ETdbN9ft/pSDrSlMbhgciWzdRicRYvr1XTdGLZYnhYVonrnuHLPdORaj+WNpg9ubgdm3YPED3OX3D3Su9oqIfDV7dpRG0Ty6cp0Wy37wogXE7JuweB138a1D2Rh90+FW6xaLvUVutW7AIVVIVFhDeOHq+Bi3wn+WR8JSPM9sd4657hyL8cEC8d1kBTH7PVi8jpx7g52Gi3KLiHx9fZ43tly95YTQN931ufpm6wYadaDzve49mHsns38aHxyqDUZ6UBpd9WfV0W7xUNexPMX4Jdg8h4qHm0O97jTMvb1nv+2o1oa/pWP3hC3PLidqZfqzP/uz9Ho9/sE/+Ac0Gg0ABgcH+emf/ml+5md+5phb92Th3f0qwc3/mc4n/xZIB4D/0H6P6XSFn65//zG37snm84XL/LeLX+F/PPdF/uI336T4+/8nWn/2/4N9kjy7aKeIGnqJKD9IohJcIa1jw3JIzHo5DGMMHKK+/G4IJBKJQiGFZEfPxiGIq88hS6fRMsCI/ZsVdsq0nAQO238fJY6QWRYWIJFgDubEsVh2wyBIBl5EVs+jZYgRzp7HC8HqMyl7LkljEKsPD+cB51oslr2JyhdwCmMY6aNFpkK+ZQFxRHO/2JRf6ErHrlGeEYQQSASazJYQBzT8k2AAd+LzKC9A9/sgzGH3/y2WR4oQ+68mKeXGfOiI48m93qxaKQ44z2vhEQ9/EqkjtJPjyBb0FsthMZq1h4PRW/vzfsemENkzymBwpMNh+7VyipiJzyN0vK+EGsuzzUGeHZvZ/ByRB10Pmw1bSuiE7Jet/d0Ij3j4NaTuo50cxs7zlhOCRCCEwBiDI7L9hYOR2T+Zj+lwex0GQVJ/AVk5ty9/luUZxPVJhl9DqCOaQ/dhtws27Bj3hOwrWCzHwYnq/UIIfv7nf56f//mfZ3FxkSAIKBZthPKB0YrCV/8Wae05kvHPA9BRfX5z+Y94IZxkzKsdcwOfbOpukc9WLvKl5jt87pWf49y3/xHJW79G/6WfO+6mWY6Btm5yp32LkfIYlbBCkhvALZw57mZZnlCUU0COvIzoLWAKI2gRHNm1PeFzrnyeTtqm5JVxjsgEMIgDO/MSYm63bhDrmJeKVzhh5ojlGeIw/XczjXSJe507FLwik/nTSB7e2TEcjtIecMgHNQpOgaR05qGvabGsYZAP7PNt3eR26yaBG3A6f4bc0BWIOwSlScZJ0UZR8wceU4stloNhjGE+mWG+N89AOMBoMM5J3ZC/fyyqyjkcIRCOT1yYPJJ7FJ0yZ8tniXVMxfoBnhk8fM5VLtBOWoe2+1OngKi/hOjcg7BG+ogVYBUpd7o36SYdJgqnKLu2v1p2Z81WCd0cU/kzOPvY3Bn0hnGKDgioeYOPoZXbSXJjeAMRqD5p6fSBzzfCRTl27Ww5GaThIN7QcxC30aWp9eAdZVJudW7QT3tMFqcoOZVdrxGKPOcq5+mlXSp+9aHao4UHjvdQ17A83XR0i9utW3iOy6nCGfwD+lzr3hCilK0rau7B1sOpX8Mffh6iBqo4uWsQhBGODZi0nDh8keN85RydZG2uPmAiS24cWW8z371Lx4NB3SEnD97P9+PPsjzbGOGgj6iPJPlx/IEIoyLS8pkdjyk4Jc5WztJP+9T8Olpn/qiF3jz1E+6PsliOkhO1Qv2n//Sf7vn6X//rf/0xteTJJnzr13AX36L9/b+yLh3zL5b/kNgk/MniC8fcuqeDH6i/wFvt2/yqXOa/OvfnKX71/4IaeJ5k/HPH3TTLY0QImO3O0FcRN4HT1cvH5rS0PD0kuTHIjT2SaxecEgXn+EtdNpMVmnELAcx0ZhjkaDZULZbHiRCCe507RCohUsvUgjolp/rQ13XwqATjEIwTP3wzLZYDM9udIVIxkYpp+A2c4tn11+rH2C6LZT+kJMx0ZtBGM9uZpebXCUTuuJu1L5STR9WOfr1ece3IfRbJyyL54OGSN5NgAILHE1zcUS2W+ysA3Ovco1K1wWaWnRECZrr31m2Vpr+yLz+MFA4D/vBjaOHuGOEQl88faxsslqPCIImLZ7b9valWaERZxZrZ3jTlUmVPFamSU9kzIM1iOSoW+nP0VZ++gqbfYPCAzwSJZMA7/HMkLkyBjZOxPKEUZIVCcLi52kiX6bDGPdWDJEFEC0zm7GCwnGyMcIjKFx54XNmpUV7NPU9MtMUfVfcH8EX4iFtqsRw/JyrY7Bvf+Mb6z3/8x3/MCy+8QBBkGQbC1tvaF7J1m8If/ZfEZ/4cqnYZgNe7H/Hv2+/y50qvUHKeDEf7SSeQHv+bymv8f5f+gH8+eoH/Y/MFyr/zk6z8x19G1S4ed/MsjwE3bSI704yKhM5qCYbQsYaD5clGoPE6d7JM68Kp1fIcR08gw+y5bgwFr4CNqLE8iRhjKHglIrWEKxwC4eK3byB0QlKcQsujUya0WB4nBa9AK24hhSR8yOeAF80j+ouY3DCJbwNeLI8eRzjk3JBO0iV0A1xxtAoXXn8WES2j86OkXvVIr22xHIa1danxSiT58eNuzqEJZIgUEm00Rb+IMeu5kxbLFoyBglukHXdWbZWnxw/jxYuI3jwmHMqCPS2WJ5Bw03xecItbAs2ctI3TuQtegTg3YSd6y2Ml5+ZZZgWBIHQfj79m3U7zSyS5J9dOszwdSN3Hbd8CJyApnMIcuBzm4QndcL3cYM61e9SWk42bNJDdaUxQJQlH932eI1xCN6S76o/aj/qyxfI0cKJ6+q//+q+v//yxj32MX/mVX+HUqVPH2KInDKMpffk/ATdH//mfBmA2WeG/WfgyF4NRXs2dOdbmPW1MeHV+sPwx/nXzO3DxC/ynb61Q+e0fYeU//l104dGoEllOBgJw5r6LiTpUBVwZewnt1wlF/ribZrE8FG5vFubeBsCL20SDH38k9yk6ZS5VLqNJmSiNs7TYeST3sVgeNZP5KWpBDV8GFLvzMP8uBnBVQlx7/ribZ7EcipFgnIJbxJPeQ9k2juogZl4HrZDuXeTEF9DSP8KWWizbkTicLV6gqzrk3fyRlQ2HbLNIzHwXjMZpTaMnv4g+gvLJFsthEYCcewOiFkII3Ikc6RNaLjUQOS5XrxDrmIJ8OEU2y9PPaDhB0Ss9tK1ykpC6j5h9HdIE4dxGTn4BLZ+eQDrLs0NOFrlUvUyiE4rORglmIcBdfAfTXQTAGwtIwqHjaqblGWTIHyFfyeMI91Al/A7K02SnWZ4OvOWrmOY9ANxR77EGQJadGpeqHspoiieg6orFshsCjTP7OibpIYTEncyTuuUHn0jmjzpXPE9Pd8k5R+uPslhOMranP0Xkv/338e5+lc7n/iuMX2Ql7fD3Z3+bUHj8r8oft+pwj4AXc6cQwL9pvs6dy5/jb3zwB5z6V/9rVn7kf8LkbDnFpxfDWmqeMIK8KJA+JQ5OyzOO0Zt+3qPOwRGQkwWEACkeXxaVxXLUSJyN0pmbxw96p8MtlicCgTi6UjZm7R+TedstlseAKzzKbvURXd1s/Gtsv7YcP8KorFcaEI/Yfn/UBCJHYNX4LfvgSG2Vk4ReM5zMI1+PWyyPklDkCXeMx1ebfrZrZsvjRSApPuZnx2Y7DTutW44bszEHC/P45+CcTSixPAGILRP2wW1yV/iUHJtoa3m2OLHBZjYw6mD4H/4b8t/8e0SXf5J06FXmkyb/9exv0dMxf7H2BXInUUVAaWS7h+z2Ef0EoRQgMK7EBD66GKILOZAnuy+8kDtF3S3x243v8DfOvsSfWZ7mx377R5A/9CVMzsreP40YBGr4FWT7LgRlUt9mJVmeDtLcGN5gBGmftHz6uJtjsTxRJIVJfJ1idGrHj8UCKKeAHHkJ0V/C5IfR4gSuRyyWA5C6ZfyRl6C/gi6Mom1JBMsxY2DLutSWK7ZYnly0DDGjryC685jcINoGXlqeMowBNfAC0r8NXoHUqppZnnLut9Ps/oHluElrl3GcENzAlnW1WHZB46CHX0F0piGskHpPYYKLxXLEnCjv6A/8wA+sB5n1ej1+6qd+CsfZSIP58pe/fFxNO9F4d79K+X/5aZLxz9G/8pN8t3uD/2bh9/CFy1+sfYGa++hlgXdCRAnO/Aru7DLe3Aq5pRbhvUWcuRXcpRay2UE8ICjYCIGuFEgHSqTDNdKRKulonXR8gGRiEF3OZzrcx8yYV+VnBv4E3+l+yL/H4cuVmD/z+3+JP/3ZX6VcvXjczbM8AlKvCrXqcTfDYjlSjJDEpXPH3QyL5YnECJeofOG4m2GxnCiS3BjkbHl5y9NDnJuA3MRxN8NiWceuSy2Wp4ckGIZg+LibYbE8MlK3DLUXjrsZFstjw9pplpOEcgqo2vPH3QyL5cST+HWwiVwWy745UcFmP//zP3/cTXji8G/8W8r/9n9POvAC06/+J/yLha/wtc5Vzgcj/FD5E49O0cwY5EoHd34Fd6GBM9/AWWrhzjdwFhrZv63uxuGORNdLpOUCqlYkOT2CLuXQ+RAd+hjfBUeupnxoRJIiexGyGyFbXZxmF3dmifDdW8hGez1ITRVCkslBkqkRklNDJFPDJFPDWRDaY8YVDp8uXOSV3Bm+3fweX+Ymv/vm3+bPDv9J/uz5/wM515ZZtFgsFovFYrFYLBaLxWKxWCwWi8VisVgsFovFYrE8uZyoYLO7d+/ysz/7s+RyVir8gRhN7vV/TOGP/kuaY5/mf7zwp/md6d9AIPjB8qu8HJ4+mlKkxuAsNvE/nMG7OYt3ex7v7jzu9DIyTtYP04GHLhdQ5TyqWiA5PYKqFFDVIqpWxJRyhIWAfi95+PL0icJZbuGuBbXNrxC++SHFr7yOUFmtcVUtEp8eITk9nP07NUwyOQjeo+/yofT4fPU1Xgum+Pbdf8O/nft3/P7SN/jhs3+JL4z8SRzhPPgiFovFYrFYLBaLxWKxWCwWi8VisVgsFovFYrFYLBbLCeNEBZv9s3/2z/jJn/xJG2z2AJzFtyn++/+M3tx3+PXnf4jfCQRx83U+lj/L5wqXH0rNTLR7BNfu4n9wl+D9u/jX7q0rlOl8QDpUJR2sEF0+haqVULUiqlLAhP6e5SyPtNCl56CGq6jhKtHmvyuNs9TEnV3GnV3Bm1um8B/epLzydQCMFKQjtfXAs2R8kHR8gHS0ji6GR16OM8wN84UzP8Enr/0m/85Z5Nev/xq/d/df86Nn/gIfq3/yaIIBLRaLxWKxWCwWi8VisVgsFovFYrFYLBaLxWKxWCyWx8SJCjYzxjAzM0MURTu+Pj4+/phbdIIwGu/u13Df/H/wwezX+MrwRb720n+EEJqXg9N8pnCRsnOAID1jkI0O3q05/Buz+B9O41+7izezDIDOBSQTg/Q+doF0fIBkrJ6VpjzJAVKORA1VUUNVohc3/iz6Me7cyvp/ztwKwbu3cJobZT51PiAdrJAOVVAD5fVAOl0poCoFdDmPKuUx+eBAn4FxcwRX/hJ//t7X+eyd/8D/PNDmn/X/IRPhGH9q4s/zqcHP2vKaFovFYrFYLBaLxWKxWCwWi8VisVgsFovFYrFYLJYnghMVbAbwYz/2Y9v+ZoxBCMG77777WNvyOOKqjDEYwGgDOkUnHXTUpN+dJWrfptO4zhvt69xevs51z+fdwgC9099PVRb4hDfFc94EoZEkDcNikkCqIE4R/RjRS3A6Pdx2F7fZwVtpESw3yM0tkZ9fxOv1AVCey/+fvf8Osm27D3rf75hx5dQ57RxPPijLOpKlV7LKgC4FroLClO37TCGek1wYR4FUsrGkC7ploCzJVVzZZSzD4yKDeRh0sZEtg5EsSzrSOQpHJ+zcu3Naea2Zxnh/zO7e3bvT6ry69/ioTql39wpjzTXXXCP8xu/X6Olhtn+Y6hPPUB3oo5EroIRAKlBKoFrE/6k1/wEKEZfFXPm3in+3+u+V1wlYpkkYydVf7racplj3g0Is/yiWfydQCBG/b/Hvl/9NCsMuwCgYow9+bwc+6WqFZKVKqlYhUavjLtRx7i2SajSxm60NGdmUIQhTSaJMEieVIEwnkakkUTqBTLrIVPyfSjiopBNnfEvYBM5FsvlR/vb0XzDVfo2vFsv8+/lJ/r39aS4m+riUv8hI9hJ92TGyiT6Sdg7bdDGFeSwZ0Lo5pnCtlXaelPZ2Sr+u43FU7er243CU9LGIHedxOIzn1O/revp4rNctx+O4n/+odMvxPm76OMQe9dffKX2+7F03Hrvjaks3HouTRh/DvdvLMdPHeyN9TNY7Ccejm9u24iQcx26kj9vWuu2YPCrv1aPyOqE7X2s3teU4deN7c9xO+zE5ra9rP077e95N9LHWNiOUUruN+Tk0165d47Of/SylUmnTv4+MjBxxi7b2f//5Xf75f3v5SJ/TDTz+7b/+iQN/3FAYKGEc+OOedIaSmEoedzN4te88v/TX/lHHtx/rSfHZ9z93iC3SNE3TNE3TNE3TNE3TNE3TNE3TNE3TNE3THkVdF2z2xS9+kZ6enuNuiqZpmqZpmqZpmqZpmqZpmqZpmqZpmqZpmqZpmrZGV6Wz+tjHPkY2mwWgXq9TqVSOuUWapmmapmmapmmapmmapmmapmmapmmapmmapmkadFlmM6UUv/M7v8OnP/1p5ufnASiVSvztv/23+cmf/Mljbp2maZqmaZqmaZqmaZqmaZqmaZqmaZqmaZqmadqjyzruBqz1qU99it/93d/lp3/6p3n22WeRUvL1r3+dT3ziEziOw/ve977jbqKmaZqmaZqmaZqmaZqmaZqmaZqmaZqmaZqmadojqasym7397W/nwx/+MO9617vW/f7zn/88H/nIR/jCF75wTC3TNE3TNE3TNE3TNE3TNE3TNE3TNE3TNE3TNE17tBnH3YC1Go0G586d2/D78+fPs7i4ePQN0jRN0zRN0zRN0zRN0zRN0zRN0zRN0zRN0zRN04AuCzZ79tln+a3f+i2klKu/i6KI3/qt3+Kpp546xpZpmqZpmqZpmqZpmqZpmqZpmqZpmqZpmqZpmqY92rqqjObNmzf5O3/n75BKpXj88ccB+M53voPv+3z605/m2rVrx9xCTdM0TdM0TdM0TdM0TdM0TdM0TdM0TdM0TdO0R1NXBZsBLC0t8Qd/8AfcunUL13U5f/48733ve0mn08fdNE3TNE3TNE3TNE3TNE3TNE3TNE3TNE3TNE3TtEdW1wWbAdy5c4ebN28ipeT8+fNcunTpuJukaZqmaZqmaZqmaZqmaZqmaZqmaZqmaZqmaZr2SLOOuwFrVatVfvEXf5EvfOEL5HI5oiii0Wjwhje8gU9+8pNks9njbqKmaZqmaZqmaZqmaZqmaZqmaZqmaZqmaZqmadojqasym/38z/88N2/e5OMf/zgXLlwA4MaNG/ziL/4iV65c4aMf/eiRtmd+vkY3HJ1SKc3iYuO4m7Fvp+V1wMl+LX19Owdtdsu534mT/F5sR7+ug9Vt5/1pfX/3Qh+L2GEdh53O/cM67/X7up4+Husd9vHotmv+cdPnX+y0Hwd93h+s036+HKajPnbH1dfphD6P9k8fw80d1nmvj/dG+pisd5zH4zT1dfR5tTeP6nHr5r7OVh6V9+pReZ2g+/jd7FE6Dzt1Uo/JaerrHLWT+p6fRIdxrDs597XuZRx3A9b6kz/5Ez784Q+vBpoBXLp0iQ996EP88R//8TG27PgIAaZpIMRxt2R/TsvrgNP1Wk660/pe6Nd1uunj8IA+FrHTdhxO2+vZL3081tPH42jp4x3Tx0HbDX2+7J0+dg/oY7F/+hgeLX28N9LHZD19PA6GPo57o4/byfGovFePyuuER+u1njT6vdlIH5NHj37Pj44+1tpmuirYzHVdDGNjk4QQRFF0DC3SNE3TNE3TNE3TNE3TNE3TNE3TNE3TNE3TNE3ToMuCzd71rnfxy7/8y9y7d2/1d3fu3OFXf/VXecc73nGMLdM0TdM0TdM0TdM0TdM0TdM0TdM0TdM0TdM0TXu0WcfdgLV+7ud+jp/4iZ/gPe95D7lcDoBqtcpzzz3HBz/4wWNunaZpmqZpmqZpmqZpmqZpmqZpmqZpmqZpmqZp2qOrq4LNcrkcn/nMZ3jllVe4efMmruty/vx5Lly4cNxN0zRN0zRN0zRN0zRN0zRN0zRN0zRN0zRN0zRNe6QdaxnNmZkZ3v/+9/PGN76Rt771rXzkIx/B8zyuXr3K8PAwv/Zrv8Zf/+t/nfe85z189rOfXXffL33pS/zVv/pXefrpp/nhH/5hxsfH1/39t3/7t3nuued49tln+cAHPkCr1TrKl6YdAYmkFlXwlH5vNU3TDpuvPKphmUiFx90UTetakohaVMZX7eNuiqYdurZqUo8qKORxN0XTTjVfedSiMhG6D6Z1JsSnGpYJVXDcTdE07RRRSBZbi7Rk47iboh2QYGWeR/cxNG1HkQqphmUC/ONuivaIkCrS65+a1mVasqHnQjXtIccWbKaU4v3vfz+tVou3v/3tLC0t8Yd/+If8i3/xL5ibm+Pv/b2/RxAEeJ7H2bNn+Sf/5J/wp3/6pwBMTk7yEz/xE/yNv/E3+L3f+z1KpRI//uM/jlIKgD/8wz/kE5/4BL/yK7/Cv/7X/5oXX3yRj3/848f1UrVDMt2e4GblBq+UX9YTHZqmaYcoUiE3q69xq3qT242bKNRxN0nTuo4QMN64w83KTV6tvEKgvONukqYdmqas82r5FW5UbjDjTR13czTt1AqUz2uVl7lZucm9xh3QfTBtBxFr+u31G0ii426SpmmnxJw/w43ya7y69Ar1qHLczdH2KcDn1cor3Kre5G7jll401bRtKCS36je4Vb3JzeqrOkBTOxITrXvcrNzgtfIreFIHnGnacatHldW50Dl/5ribo2ld49iCzW7dusULL7zAM888w5e+9CU+9alP8fM///P8l//yX/j85z9Pb28vf/RHf8SnPvUpXnzxRR5//HH+4A/+AIDPfvazPPHEE/zoj/4oly9f5mMf+xgTExN85StfAeB3fud3+JEf+RHe+c538tRTT/HLv/zL/If/8B90drNTRAhoBHUApJJ4UmcQ0U62mdY0/23iD/jy7P8ilHrAqnWXAB8vigNnWkFLT6po2iYUivpy3ySUIb7Uu12106sdtZAqXpBqBHrTh6YdFl96BMtjg0bQQAkdbKZtL1QB7XC53x62dVZiTdMOTHO5z6dQtCO9seakC6VPIOMMmM2gpTcVato2IkJaYby22A49nT1WO3RCiAdzjCrC1xtaNe3YtSNvtb/UDPVcqKatOLZgs76+Pj796U/zuc99jg9+8IO8853vBKBer/Pcc8/xsY99DIB3vetd/OzP/iw3b96kXo+/XF988UVe//rXrz5WMpnk8ccf54UXXiCKIr71rW+t+/szzzxDEAS8/PLLR/gKtcOkFAymhnBNh4JbIGvlj7tJmrZnX5v/Cz70jZ/l9+/+ez792if5p9/65dUBrKZ1A1ck6E/145g2Q5khLOzjbpKmdR8lGE6P4Jg2vckekmb6uFukaYcmZxXIuVlc02EwNXjczdG0UytppulN9uKYNiPpYYQ6tikc7YRwRYKB9AC2aTOYHsQW7nE3SdO0U6IvMYBrumSdDHmncNzN0fYpYaTpW+5jDKWHMTCPu0ma1rUsHAbTgzimzUB6AEf3r7RDppRiOD2Ca9qUEkXSZva4m6Rpj7y8UyDrZEiYCfoSA8fdHE3rGtZxPXEul+O5557jp37qp3jqqaeQUvK7v/u7vPnNb2Z0dJTR0dHV2169epVKpcJb3vIWAObm5ujv71/3eD09PUxPT1OtVvE8b93fLcuiUCgwPT29qzYKsY8XeEBW2tANbdmPw3gdOavAY4UCQsTBZ0fltLwn2zkpr+2kvxf23f/O/fE/4v9igku5a3z/6P/GbHuGz975t3zqhU/wv5///xx3Ew9Ut79fR9Wubj8OmxEYjCTHGEmOHezjnsBjcRiO8zgcxnM+yu9ryeml5PSu+92jfDw20y3H47if/6gc1vG2hc2l7JUj7YPvR7ecd8ftUX/9neqm88XEYCx1FlLH3ZLOdNOxW3FcbTm+YyEYSowwlBg56ic+cN14Pp0Uezlm+nhvpI/Jehkry5nSEEtWHdmlFRdPwnvVLeeVQDCaOsuo7mOceN12TE7rezXgDjHgDq3++7S+zs1042vtprYcloJdolAobXubbnxvjttpPyan9XXtx1G95w4Ol3NXT8xc6GE47Z8vbW+OLdhsRU9PDxMTE/zu7/4uL730Er/3e7+37u/tdpt/9I/+EaZp8rf+1t8CoNVq4TjOuts5joPv+7Tb7dV/b/b33bWte6LFu6ktOwo9CNvg5jZccbZ6HUopIhVhGcd+SnbsRL0nu3TSXttJay8AX/w/if77z/F/XXsHvQL+tu9hFfP0kue95nv5D6/9Ht939j082ffUcbf0wHXr+3XU7erW4wBAuwqmA3Zi3w8VyQghBIbYOhNHVx+LI3Qcx+Ewn1O/r+utOx5BGyIf3GzHo7NIRQCY4nTsOD/u8+O4n39P9nFtPsrX2839+hP5vh+gR/3179ZpOF6hDDGFiVj5rvGboCS4mUN93m46dsfdloN+/lCGnV1fvQagDv29PgrH/R6eRPs5Zl17vFf6z4nckT/1fo5Jx5/ZE6RU6tJzhC4+fzdx0G3t5j44EH+GZRCPgffhJL3HR6Vbj0m3tuugHfnrjEIivwZ2CtM62gxr3fSedlNbjoVXBwS4cVWF4zge3d7HOa3nyGl9XdvpdE68647NAa6xdZuuO9basTr2b4J3v/vd/PzP/zyzs7P883/+z7ly5crq3xqNBj/2Yz/G7du3efe7300ymQTAdd0NgWO+75PL5XBdd/XfD/995f6dWlioHXuEqhDxh7Yb2tIJI2phTX8VgiYUzuEXrgHbv46IkHuNOzT8BkPpYXqcvmNoeedO2nvysN7enb8ETsprO6nvhTn7AoXP/yJ/cu2vcSsR8P8OM1jf/jc0MpcIB9/IRfcaI5lRPvPt3+Xnn/zgcTf3wBzn+9VN5323n7dO/S7MvwymRTT4BiJ775P59ajK3dodLMPifPYCjljfse72Y3FUDvM47HTuH8Zz6vd1vYePhxk1MKe+Ggfnly7i5y7t+Bht1eRO9RYSxfnsBZLGyS3ReRTnRzdd8w+KU70JizfAcogG30hkdXYOHPXnURJxt3GHhl9nKD1Ej9O/852OwKNwXTqN5/1xOS3ny4I/x1RjkrST5kz6HK5fRUw9j1AK1f8EQWr4wJ/zOI7dcfR1OnHQx0IhmWyNs9QuU0qUGE6OApsHrNvePGL6G4BC9T9JkBza9Hbd7rR8Fg/DYZz33Xy8zai+3H/2oecSfvbikTzvfo6JUoppb4KF1gKFRIGR5BiCk10K+bjPkdPS1zmM4yiR3G/eoerV6E/30+9013XfDKqY01+FKITea/iZs7t+jOM+/45Tt/Z1tvKovFfH8TqFkoi5v2B67puITD+ZkXeRtPKH/7y6j99V7PY0YuabKAQMPUt++PyRHg+FZKI1TrldpifZw6A78mBzUxc4ydeg09LXOUgt1eRu9RYKxbkt5sS78T136ndg/pV4jW3oDUTW0W+YOQyHdaw7Ofe17nXswWaNRoOpqSkGBwepVCq89NJLZLNZpqam+MAHPsDk5CQ9PT184AMfWL3PwMAA8/Pz6x5nfn6e69evUygUcF2X+fl5Ll6MJx/CMKRcLtPXt7sgJqWOtjzjdrqpLdsxvArKawAgapNQuI5a0/DNXkcjalBuVwCYak5Rsrs72GzFSXlP9uKkvbaT1t7Ul/8JYWaUf59JcdlMMjjwJsLKOMkXP0m171mEafP2kbfz/33l33Kvfpex9O4nYbpZt75fR92urj0O9SmQEqSP0V4i3EdHeL49hx8F+FFAxa/Q62y+i6Nbj8VRO47jcJjPqd/X9VaOh/DKKL8FLPeVcpd2PE5L3hKt0ANg0VtkOHFyg81WHPf5cdzPvxtCgKpNxtdmvx2fQ+buzoGjer2NqE65XQZgqjlNyekD1T2TjifpfT8Mj/rr362TfrymmlMEMqTcrtDjNki0FiAKUQDNOVTy4IPNVnTTsTvuthzU83vKY665gEIx15qn1+3HFltks2gtoKIw/rk5j0p0V9DBbh33e3gS7eeYdePxNtpllB9XsqA2BdmLXT92DwmYbc4hlWSuGX9mXbG7TdDdqhvPkRXd3LaHHWRb27LJQmsJgJnGDD12PwbdkxHbaC+hgjgxgKhPo/Yxz3mS3uOj0q3HpFvbddCO8nUaUYta+TZe5COqk4ieWRLpww82W9FN72k3teXINedQUZzpidYCcP5Ij0c8LonX52ebc/S4/djK2eFeR++0niOn9XVtpdx+MCe+5C2S2GZOvFuOjRCg6tNr1tjKhOnTEWy2oluOtdYdjnVL1Sc+8Qn+43/8j3z0ox/lueee4//4P/4PfuAHfoB3v/vd/NAP/RD379/nPe95D7//+7/PwMDA6v2efvppnn/++dV/t1otXnrpJZ5++mkMw+DJJ59c9/cXXngBy7K4du3akb6+R1HkFiCRBWFCbmxdoNlWEkYC13QwTEg7yY7uo2knlTn/bdx7/50vX/5+ZsIKb0ldAQTe+b+CaC3i3PlvAFwvPUbayvBnM1843gZrj57sCBgmwk4SJUr7eqiMHe9IMIWBZZjUoyoKeRCt1LQTSzrFuKSVMFHZ0XUDM4mkHlXwVGvdfVJWGrH8v5SVOuIWa8dNKSA3Gl+bnRTSLRx3k1ZJFVGPKvgqXgB2jSS2YQOQs7NdFWimacdJIWlENdqqeWTPmXfiyUzbsEkYCWSyF2E5YFio9MAO99a6jS0cUnYcqJK2U5jC3vK2KtkHlh2/16nN32tfedSjCnK5JImmdbPIKSCcFBgmPNR/PtDnUSG1qEKIv/ONd2Bik7HjxbCUncLa5jOraftlGy6J5XJ6WSeL0WVZ9GSiiLATYBi0U0Wasn7cTdK0A9dWTRpRDTi8tS1pJEnmz2IYFmZ2CMsuHNpzad1LJQfAsMCy437/Xh8HST2qbpiD3IklbFJ2PDeZsdNY6D6OdnhSVnLNnHh3bL5uyca213ulgMzwgzU2t3ik7dO0o3Zsmc1u3rzJpz71Kd73vvfx9re/nbe//e38+I//OBMTE/yP//E/+M3f/E0++clP8uSTT6KUYm5uDtu2KRQK/MAP/AC/+Zu/yb/6V/+Kd77znXzyk59kdHSUN73pTQD84A/+IB/60Ie4cuUK/f39fPjDH+Zv/s2/uesymo+yiJDZ9jQKRX9iAIvOItOlkSAYfDOG9InMzhZDbeEykB7gRvk1okiStxYo2r37ab6mda3Edz+DdIv8P45kKCoy4sTBPCrZT9j3JImbv09w4a9gGiaPFZ7kL+a+yN86/0M71iPXtId5ssWcN4tjOvQ6Ax1PNvqpMYzRXjAs5D4nxEtWH6lCCl/53K3eRSrJYHqQQXdkX4+raSdZZKZQQ29GyGBDX2myNc6d2i1CQp7peZaCGfeHcmaBa8XrKBQJoYPNHkV+5jxmcgBl2Pu+Nh+kidY9FtqLGIZBf6qPMIo4lzuHwCBh6HNV01bM+TNM1icRQnAxd4mMebi7Wn3VBiHoTffQ7wxiC5fQdpEjzwESaWyebVbrXgYmF7KX8WQb10hs27cPnBLG6HOg1Kbvta/avFp5mVBGlBIlzqTOA7AUzFMP65TcEmnjdO281k62yMqght+6af/5oCgkt+o3aAQNklaCS7mrWPuYNhcIzmUu0pYtXJHA7OCx2qrJfHsO13TpdfpPfNlN7ehY2FzKXcWXHgmRZKsyy3sVfz/UKLo9ZPbw/RBaOeTI26gEs9yqz0D5Vc7nL5AzCwfaTk07LnVZ4WblJkopRrOj9NoHu7Ej/n6YJWEl6e1/MwOl6wSGQ8LIHOjzaCdDkOjHGHsOhEAZW2Q67sCMN8V0YxpDGFzOXybZ4flkYnExcxlPxeMSccDfOZtpyQYL3hwJK0mP3af7SI8AT7WYa8/imi5XilfiecYumBOvRRVuVW6iUIxlx+ix+ze9nZ8+g5HoO5A1Nk3rdscWbPbHf/zHRFHEb/zGb/Abv/Eb6/72tre9DSklP/ZjP7bu92984xv5zGc+w+joKL/+67/ORz/6UT75yU/y7LPP8slPfnK1LvRf+St/hYmJCT70oQ/h+z7f933fx8/93M8d2Ws7DRa9eWaaM0A8QTKUGO34vkpYRObuTq0gCnGWJ0GbYZOivvZqp1EUkHj1/+b+mXfwnfZ9vj/37Lo/B8Pfg/3ip7BmvgaF7+Va7jpfnf9zXqu+zLX848fUaO2kmmpNUPbiEsVOzqFg9XR8X2keTHC2EIKkyNAO5pEqzmhWD2qIhE6zqz3apLDBXN/ZEQKW/AXmWnOAYrx+l1y+uFr+5LSU3dH27rAWV/dKCEE9qAFQCyrIZgjSIJQB59KXjrl1mtZdmkEDAKUUnmwferDZVGuSpXZcTitjZHHseKwtje4rb6J1zsQi1eEikBTulrEGnvQIZZzRbOU63lZN7tXuoVDU/CrX8o93VQk2Tdus/3yQQkJaYZzZox16hCrAEvubNjcwO/7MCgH36+PU/TjjUyKfIKsDcbRdsLCxjIP/jHiqtfr9UPWqXC88safvBylsKlGIWs4C0g5bOthMOzXaYXu1Wk8jaNB7gB9FIWC8dpdGEGdITuQTZKyS7qU94lY2lOw1zEuI+FwFkErSjtodB5sBmMIiJY4m2FEIGG/cpRnE/bREPkHGPLrysdrREwIm6uNU/XiseiF/gZzZHdnB2lFrtS/TDBr0bHO9P6g1Nk3rdscWbPa+972P973vfXu+/zve8Q7e8Y53HNrjP+pMw1jz8+F3XQt2kYpdRkpFye08IELTThJ78n9htBf5Qs8YtneX6w9ld5KZM0TpEZy7fwRXv5fB5DA5O8/XF76qg820XVubDc845sx4WStPzsniRW0GkoM60EzTNqEUDKWGmWhMkLKSuCIZb6TQnxetSymlGEqNMNGcoMfuIYgiIiKdjVXTNtGX7KcVtnBMh6x1+BPj1prP4cqmPE1bkTYzlBJFakGdodQwAAYCIQRKKUxhdl0JNk07bDYOg+lB5lpzlNwijth7ppC9UGr9GF5n7NC6hcBY9/2wHz1uL3W/jmmYFJzuWDTWtIOQtwss2UuEMqA3sfeyhltZ+ezFheT094O2f0pBf3IAP2rjmgmyVndnNV7ZAKA/A48GpdbHJXTT2DRvFynbZUIZ0nMI13tNO4mOLdhM624FuxeyBlJJSs7hB3+5RpIr2cf29RhKKUIRYGJ11ZePpq1wb/0BYWqAPwvnuOoO4RgbL8FB/7O4d/4btCsIYXM+e4lvLX0D+N+PvL3a0VJKEeBjCftArmFDyVESVhLHsMkd824fS9hczF7RQWaatglJiCLOVtJrD/Lc4DtoR20yVhahdH9G624Fu4dCvoQQUA4W8WVA0d5+7BDgY2HpCULtkZI2clzPP4kQO2d3lcSBmzZ7z0I2kBjBMV1swyZnFfb8ONrJtbZ/8TADkzOpC8QR7XEwoiOSXMxfoBm2yNl5DroEm6adBP3OEP3OIHs9//d7/R5NnyFjL+IYzqFnwNS0TjnC5WLuEo2wTs7J7yvrZdJIcy3/+I79IYkkIsRStg6a17rCTutOtnC5krt2KPOeSsFo+iwVZwnXdEmb2YN/Eu2RlDXzXM8/te6aHOBjYnZVhmP9GXg0jaTGSFlpHMMhvYcS3ofFEhbncxexlC7PpmkrdLCZtikDg5Ldu+H3IT61oErCTJI00sfQsq3N+JPMNmdJ2ynOZS5uOqmqacdGKZzbn+O7w29kNqzy/8o8uenNor5n4Pbn4O6fweC7OJ+5yIuLzzPbmqY/OXi0bdaO1INrWJpzmQv7voZZwqbPOf5zJsCnHlRJWikSortKwGnaQWjJBu2oRdbOYe1yYakl69yq3kIiOZc9T9bMkzZyXTWI1rqXVBHVqIwlrGMuISBQCvIdlGue8SeZacyQtJJcyFzC3Gd5Kk07aR5egFJKUZcVIiXJWQWkCrldv0krbDOUHtpzX84SVlf0A7Wt1aMKoQrJmYUDz0Lckg1uVW8gUZzPXSCzZb9i/QJ+2siTdnRJGu1Rt7fAlhCfu41bVP0KQ5kRBu3RXT+GjaOv3doGCkUlXMIQxvJGwqMPvkqb2QNd3N8uICci7gs1gyYDqX4GHqoKoWnHYbt1J0+2aIQNMlYW+5CyYjrC1d8P2oHxVItm2CBlpXFFcvWaPB/MMFmfxDVdLuQu7Wvz00HTn4FHj9WF/eIQn1u1m7TDNsOZYXrtgX0/ZqA86mFNr51pJ5reTq7tguJu/TZ3a3d5rfIqvmofd4NWKSGZb80jlaTm12lHreNukqatYy6+jNmY5M8K/WSMBGecjcGcAMrOEOUvwJ0vAHA2fQ4Dg5fK3zrK5mpHbP01rHZqrmEKxZ3aLe7W7nKj/CqB8o67SZp2oHzV5rXKq9yt3eVu/Ta7rXlZDaoEMiCSERW/fCht1E6vGW+SO9U73KzcpBaVj7s5HVCr33WNoEFTNo67QZp27KrRIjcrN7lTvc28P0MzatAImkglmW/N6mwep1Q1KnOjcoM71TvM+tMH//hBhUCGcf/CWzrwx9c0baNW2ORu7S53qnd4YfZ5fLpnzlQ72eb9Ge5Ub3OrcpNyuHjczTl0rahJ3a8v94XmQegU+drx2m7dyQs9blTjOaFbtZtIomNsqabtLCLkVvVGfM5WbxIRAiAELCyf562wRTOsH3NLNa37NMMGzeX5mrnm/udrFJJb9Zvx2lnlVQL8A2qpph0tvZVc65gSinYUBwpIJQlViLPPuW+jUYdadfM/ZnPIdKajxxHKoJgoMt+cJ2ElcI3E/hqmaQfMufd5ItPlz2WFq+4QxjYdkaj3Cayb/xnhV3GcHIPJYV6pvsT3Dr37CFusHaX4GlZgvrlA0k6SMJLH3aQDoZAEzQpGvYoEoqiAGz7YFSVyOejVqa+1kytUIVJJANqRhxIKoTrvHGWsLJaYRaLI2VtnMzuo/pJ2ungy7pcrFIEM6bTKwfGdT4JSosRsY5aE5ZI0T8d3nabthy+DBz9HPgW7RMJy8UKfYqIHtbzNXH8PnC6BfDCJ7EUHH5CSsbOYYhaFIueczGypRqMO9SpBM4moth7EGujzXetSCStFpEJAkLCSBFGAY+59blJf97UVfuSt+dnvutWcgz5XE0aSpJWkHbYpJoqwi/G1ph2G7dadAhkQRnGAmR/5qF1uQHyYvvZrh02qKJ4/Ij5/pYowhYVSUEyUaNencEyHlHl8Va3050Dr1Oq5IjiScWPSTK3O15QSpdX5mr1SSIIonhsIZUSkQmzRPRkFNa1TXTY80bqZUAZnMmPMtGbIOjmSRpzS0VMtWlGTtJXdfWrVWpXwlVc2/ZN19Sp0+GVgKI8xu0RvsQ9L2LqEptZ1nPE/5jtDz1KWTa4nti+nEJau4978T1gzX8Mfexdj6TN8t/IdlFI6u8EpNpwYo9ftP/RrmCHjBS15BEG5BiZjZg/Ti5Nk7SzO9D3C8MEuv+jxS8w2DSJlYnE4qeY17TAljRRDmSFqfpWB5ABC7S5pcNrMcrX4GEopnO3KLaz0lwwDywWpBLIdf5a26i+1VZN21IoD2roo9b12cAaTwzhRiGM65O1C53c8oP73VlbKAioUWTOPWJNMe9AdpuT06P66pi0r2j20Ey185ZO0XSIVcjl3jVAFuCKBUGHcd6tXCQ7xc6sdrYJdopVs4kc+A8mhA3/8tJHlWvExUGpDOSczaqKEcSRjgRVKKRqyikRu+F7Y0vJ3VZhLElYfZBDR57t2UEIVUI+qJMzkgZSssXF4Q/+bmW5OUnRK+1+kfbi/JgSWK5BCYJy5pD8Hj5DeRD++9DGFRcnduWx9p8yogTIcpLBXfyeJqIZlHMMlZXR4jh3w2MISNpdyVwhVsP0YWdOO0HBilF63D0cpLOkTmfHnJm2nGc6OUPaW6HX79j/GXfN5ihI2NSfExSRZi7CuXNHXfm3fbOEymhll0Vug5PbgYiCiBpGZps8eJF8sYAsb4zjnaw55zmpf69lad1kZM6YdmlmgoXBq8Ya+/ZwrhmwjlCQy148RbOGum6/ZLwOL0cwY8+058k6BhNCbcrWTSc/wa7uSNYvkssXVOt4BPq9VXiGUEWk7xaXsNQR7C4YRloFtNwFB4Hd+UbWCJYzp50FKsv2P4ydH9vT8mnZoIg978kt88bG/StaQjNql7W/v5CF/FnvqL5aDzc7yF/NfYqY9xWBy+GjarB05gYF7yB1K25tDTL8AgBp8hsDtO9TnA8iHKQpGD8KrIm2TMN48RZSyudG8TaJSI2gpLmWvYXSalkfTuoTAYMAZZtAdZq+bmWwcOu06OYkmzL2EablExccJm5vfzlceN8qvEqqIrJPhQubKuv6Z3Z5DRC3C5CDS0BMrJ1XWb5JbGgcFaiBNkBg47iYBUIkWuVO9A8BodpReO26X7S8g/Dpmqh8p9DBUe3QZ0sNqzaCsJLh9nEmf507jFuPVCQxhcLVwDVckMZSPPfs8qlXFkElCw0BJedzN1w6AicVo8ty+H0eoELs5hTJtAncgrn+zbLP+hd2aRMx+GwwDOfg6Qru47zZ0ohotcnv5e2EkM0KfM3gkz6tpW1Pcbdyi5tcxhcHVwnWcbRaM7PYchDv3nQtmD8Vcz57HBduxkz5i/jsYwsA4M6CL7DxCXJHkfPryru5jt2cQkU+QGkStCSZb4dRuwsINhJ0gHHw90XJw5GRrnPnWAkIIruSvkOw04OyAmViYerygdRGBQToKMKe/hgoDzN5rBNmzCCHocwbocwYQURurfhflZAmcHeb+d2KaTNoVFmuzCMPkSvY8OsxMOyglu48epw8jbGBNfgkVtDFLl/BzF3FZvzaxMo8TpvqRp6ASS7ye/SqhDPe9nq11CcfitpqGqkcQwJX0WazG3nvKlr+EMRPHGxj9TxI8tDnsIPooVlDB8MpEyR4KVg/F7OGMHzTtqOwu/YKmwbqLXqRCQhln1vAiD7WPuvSOXYOZb8LMi9hO5zXBjdYChAHICNGY3fPza9phsWe+horafNmKuOIOd5adrO865uw3QEYMpeJMaDdrrx1yS7XTTrTmQIYgw/jnI2AYEmPp2zD7HczydzAScUBZZArC5TTBXugj9/H9oWnH7UgGhKaJaM5CFKK8Bka0dV8pUgGhij9TrbCN4kFwgu3NI6afh9nvYC9999CbrR0e0V6A6Giv6Z3wozXl4cK47I8VVBCTX4O5l7DnvoVO1Ko9yuyFuF8kpr6O5S+hFDSD+JoulVwtsWiEDVSzDEqialMIR39wtPXsymsw+23E1AvY7ekdb280ZkBGEAbxPMoRWV8u1tvmlpp2RAS0l8/FSEmCNefoBvWZXfWdD2tcYARlCH0I2ghv8XCeRDsV7PYMYuobMPtt7PKrG/4uBFCbjPsXfhPDK6/+vhXGmSSVUvhShzRq2lqGV0YFHigJjakNY1p77kWYewkx+VWsYIsSgB0ShkE7Wv48yghfz5lqB0wpMPwyym+Ckoj6xIZz+jTO48Tr2fFO+P2uZ2vdQZoCP4gr+QShR2jss5xxe3413sBozBxEE9c/ftTCmP4qzL2ENf08QoU60Ew78XSwmbYvCZFkODNM2k4xmh7bX3pV+WDSUexiQCuTvWA5YJjIdHdkdNC0tez7/4NX8iMsKY9riQ4zk/VcwwgbmEuvkDAT9Lr93KzqYDNtf1SyDwwLDCv++UhEqOUOvwraGCIOenGaEcOZEZJWktHMqC7zp2k7iSJUqh9MG5FII82t97UmjBRD6UHSdoqxzNj6rIGRt7oKpsLmqZgselSpZC9Y9vI1vf+4m7Oq6PZQSBTIOVl6E/F3jYj8eFIeIGiAnkjRHlFCgAqW01IqiVgeA49mzpC2Uwyk+kmbOQCklUGkSiAMRG4I5esPjraeCFbKS6r4OrsDmR4AwwTLiedRjkjBKa35Xuie7yvtEaYEY+kx0naKwfTg9iUvI/9B3zk4vr6ztIvx3KedQLn7zJijnWoi8ljpbD/4nnhAKSA7HPcvnBTSLaz+fjg9StpO05fsJWvl99gAPcDUTifpFhF2AoQJmYey2ytgkz7+XqkgYNgeIJ3M05sdIuPpZVzt4EmniHBSIAxUdmRDwIuIvPXzOKcgA9ja9eyR9OjxlgvVDoTRDhlJj5BMZhnKjZFo7S8bvFydaz2ceANDBayU/lGhj9ABj9opoK+k2j4J+p0hBtyhfUXfNvIW82aaojNGqiUIKXbcdQntAsbo20BKpBmncrVbk4iwRZgaXv2dph0X+/7/5Iv9V0kbLqN2T2d3yo0hrTT2zPNEPY8xnBrhRm3zWvWa1qnA7cMYew4Aaey/rvxmBBK7MYFUHtOWQ0SVoeEnsMoTyGQ/oScABVFEn8zT03eV+fma3sGhnVjlYIFaWKPolsgYuUN9Lr+VxOp9HVIJZHPrwajAYMAdYTCxcbIoSvSSTKZQfoOgcFl/9k6wwOnBGHkbcHjXdIVi3p/Bizz6Ev24IondmkKETaLU4GrJnbVsHM6lLsZBNcvnV5jowSldgHYZWbigY820U8nylzDa88hk75blCZUC1fsYRvkmyskSLpc0z5oFcrnC6mcmImDam0XkhxjovYo530RJPRbQ1ouKlzCVRFkJwtT68h6G9LEa98FwCNLDKAyC5DDGaDEuoyncbR9bKcVSOE8jbFBye0gb2T23c7PvBU07bjmrSD5X3PmczAxC4SzCbxAVLq27vVASu3kfVESQHt20XOFmmrLOojdPykpTtHo7yn4ftGzMntehAIO9fx610y9MDWIVqoigRVTavPymn72ImRpEGQ5yzXmbNrJcyV3b9HNhRG2s5iSYDn5qhM2CDtpZmwWquGaCnrpedtJOl9DKIoe/B6ECIjO97hOgANn3OEb5NiSKBO7O8/8Pf6Y81WZezWLlJb1Nm3Ql5LLVh2rLODOtpgHVcIlKUKHg5MmaD8acQknsxu76JJGZQg2/FSH9Ted2Qrd3/TzOqejIH8x6ttZFlKJQhjOlIarVOqiN10u7PYMI6lvOY64V2kWM0efWxRtsZ7f9+tDK4fRdRTRmUbnRHcflmnYS6F6/diD288UsEzZ32/cJ/BbTps2l9AUSFW9XJ6cULitJO+LyUN8EFHZ6Ca//9XtvnKbtV9jCmvkaf97/Hq64Qxid7vAzDKLCRazZr8NjP8RgcphvLb2AF7VxzcNZUNYeDYcVkLDCbkzA7LepBUsE6QJzbZtIwpB5EdWKgP3tLtG0buKpFndrd1Eoql6Fa4UnMNdmETsoQrCyQhu2Ou90bdY/sxoTBO0WCAvhVcA9uswm2sE77Gt6NVxioj4BxKXPrrq9iJkXQSms1Bxy8M1bjgPW/l5h4OWvwh4TJGhatzNkG2P6axCFmNY95MhzSGPzrK2B0wP9Gxeg1n5mlvwFpptxWUSZEowoE2GaKCl1tI62KrRyhFvMd1iVV6E8Hv88IAhSIwAdb8Zrqwb3avcAqPs1ruefYL/ZDPSpq3Wbjs5J08YvPrbpbe3mOMy+BIAT+XFfZ6fnRHG3dhsv8oEFEoUkKbF1xuK1jY1a8eKZzm+jbUcKB7/4xI6322qxdavPhVV+FarxuMAeNAmS64OchW0xHs3SbFUASGQvUui82Zp2IsT9+y36+G4/DHSewdUqvwLVSQCcIZObYY1Gc46oeh83e4FcAGo5+42mAQTK507tDlJJltpLXC+mcZbPR7sxjtplnwSIA47NzQPTlDi98zh6XHIKheGmb6wVLCGmvwFKYSZnkENv3fH9XxtvsL31/fpkIUmyg369nzkPmfOdPIGmnQg62Ew7MFZQxWjNoNwiQacLl9kc9oUL2C2FDNoYwsDJncEaNCDbWXaQpWCeRW+RklukaPeBClhJF65UgBBg+mVAENqb94xC5TPdngIUA8lhbF3OTTsg9vRXuOO6zImId7kdltBcFhUu4t74/yH8BoPJYRSKe407XM5dO6TWat3MUy2mW5M4hsuAO4QhDiGgZZkVVJEqYFw2CKTPUHIEV+y8MGVELazmBMpfwDAtiEJEMo+dLWLKwobbiw6v85rWrQQGQggcBXkZYMo2GJtP2rdkg5nWNBnDZjDwEWaCIBVnGtlOQ9aYteZJXe1hQPRgPByvucvPkVBhvBtRRQilJy4fSdkc1tUtJh4fOp+SUYu+9jyhkwWjCFEUL3YSUWlPs9S6Tb87uOV3hBk1MKI2oV1EiY3neoDPTGsKgMHkkC6prJ1YQkUoKalHZVpBQCKqkDCWy8iqAMuvENmZjgJEDeWTbU7TG9QoOzkMw6SWNZg955JxsvSrAmLt5KjuT51odVllvjVLxsnSa/ez14AuM2piRC1Cu4ASJkKGq1kkhdp+s4dQEVHjBtX2In5mhN7EKELEfRylFIZhovbcsj3K5rCuXcXKJbGqrQfll/X5ru1RQ1aZaU6TstMMuMOIDs/o+dY8d+rjZJw8PXZ8XTejJmZzCtMrrxa+UbKzfrVAYBomRPHPxib9I2BX/TVD+phBlcjOIg2dHeFR0pINppuTOKbLUHIEA5OlYJ6KX6bgFilYHVZX6ICQwZrvlQhDtjGDOjKbjs9VQ+AGLl47i0Bg58cgefDXbCHDOHuPEASpUdQhzo1pGkA1KhM0xsmEPunspdX1pVpUZnZhHDyLXmcA8dDczk5j4bV9NWQUfzckk5gjo9i5MazooXGD7gM98oQQGEIgFZjCwFDGgw762mxOKsT2F4jM1I4bTQzpYTUmwHTxU8Ps1ONvqyYzrakDW59YDOZY8pYouSWK9vKa8i76QNrp9qCywhCRmdp4g5VzRbDluFHIaDUITUQBUkVMtSfxwjaDqWGSW8zjb6UWlVloz5N1cpSsPvIofBVQMxKIrfr1mnbK6WAz7UAYKsSc+ToqaCEME3P0e4jMNIHymG3PYJsWBXlxw/1kOgPpDOdUkYpfJm2nsIx8x3lvAuUxXh9HKkkjaJAp5BCJAeyeKxA2kNlzcUr7mW8DYA88RZDcGPCz6C8w35oHwBQWQ4nRPR8LTVvLnvgzvlg6R1LYnHV2lz1G5i8hkFgL36Z38PVYwuJ27aYONntETTUnKHvLO0TNxIMB2AGz29OI6RepBYuQH6ZsZbCEzWjy7M73XfgOUbuGZdgUsqMEhXM4wqZo9yA3GXwqIRmvjbPYqtDj9ncU0KZp3cQRLpdzFxEzXyHh1bGbNeb6LtGQir7EAM6aVNgTzQnqXh2nfp+m3yZtZtdlGtmMEDDRGKcpfCo2JPMpcmZhX20OMmexohBQBNmdP9fa6bPS/95MXDZzGj/y6Hd6yMy9hmiXiVoVEsXHCc0sdu9VWs37zFsu5eYiQglGk+c2PJYV1jAmvwxRiF0Y2zTDwmJ7brUPbguLgcTWnwdN62aRmSYauMLS3IuEyTEmGlNcL5QwMXDmX0TV57CdJMHQm7cMOPOVx7w3S6k2Trq+QF/UoLevB8ft5+XWS/gpiwotUvkx0qYuoXYqCMW92h38KKDsVUgV0qSMDjIcPcSMGpiTX4bQx86N4Pc8RVi4jCkshOngP5R95mFOc5z79/4UL/Ixe6rUB3LkzAIXchdphU3yTqHjwJztKRaCeVphkx63d9uJfZnOIDIZ7N4sar6msw9o+yKEYLw2TjtqU/VrpK0MWXPnNB2SiPHKHcpenanWFI10jYJTpG/+NVRzAWlYWJleQitJmLvQcXvOZs5T8cskrSQJscnCGdv319a9NhVhzz2PapaxElnCwTetK4uonW7TzUkqfhWAlJUiY2VX58mrfo10MXtgG6rD4hVM00FYCUK3B2vqK+A3sFI9lPuvseAtkbXOkpIS13RJWqVDyWtv1++g5l+Lf+6N8LOdf/Y0bbciImart5Djf8J86HO1bwZj9N1Iw+Je/R7JlEW13iKVz6zrn1thFWPyL5bHwmfwi49veOy1nyk/OcSIiEhbaRzDIWUWkZ1WR9EeGRY2F3OXqQVVsnYWUzxY3g8zY5ihD0iEX0csfQXbcgiH37J5kM7KYy69siZrpbEha+XDphoTq987CStB0dr7+oSvPO7X7z9Y2y3msHHW9YHKwQL1sE7BLZIxdKDZo8T2FxDTLwIKKzWPHHzThjHhyrkiBFuOG0O3B7vvGnhVouwZKmGZ2eZsfH8Ul7JXOh5rSiLu1u4SypCyV6GYbDOydIeGX2ds6BnMLfr1a3myxbw3i2O69Dr9GwKVNe0k0sFm2gFRqJXsGEoiliPpp1uTLLQXEUBvK4/J5pOJrkjS7+4+yMAQJpZh4kcSS5iYwkRh4OceBLY59fEHkcteBTYJNrOMB0EQ9hZpYzVtL+yJP+NLPcNccgcxdxnZrhIlpFvEnP8m5tCb6E8Mcqd+65BaqnU723hwbTKNw/v6Fl4FlMQSBoZXBSvT0XUxrvAXQBQSWDlU/gIZd4jtpser4RKLwQzVZgs/CjiXvnRwL0TTjkjaSGIFCnCpt2cp15OUhU2kIs6kHqTEdgwbIUS8C3z5+2CnTCNKgWsmaAateHe42P9nXxoufvGxfT+OdjqtLZsppE9ahqTNHAiBVIIQAz97gVayQLl6G1j//bSWCGoQxeMD0VxAlDZmtDfNB+e0pfvg2gnnJ4aZy1aIVETSsOLslypEtcoAKL+FEbaQzubBZnPtGeZb84jWHIRNclYBzCy+MnEMBz8KMISBdYj9QO2IKYG95r0195gZwAgaEPoAiOY8omc5ALK0cxk1ABWF2IaNF/kIJVf7G1kz31FATqcaUZ3x5dKcjbDOtdwTcbZVTTt0CtdyaUdthBBYHfapBQLLtJFELHjzZOwsdb9BMWpgEmczC7JnCBIDu2rNXudAN2NID9Wqxf9o1zGiFtLSfapHhWPGgWQCgW3YGMRz41Itz5Mf4AJmZGWJSk8CYAUV8Bvx79uLTNVuU41CBIJrxeuHu5FQPsjeozN1a4fNEIJItWj4VQylaAZVMkhQ4BouEG3aPxdBfc1YeH7TsfDazxSAjUmfM3jYL0k74ZJGmqS7cY1VCpuocA2BxBn/AgAq9DHCxrbBZg9nrdzJ2jWCTvtTWzHXfGfF32Hrv7M81eJu7S4KRcUrc63wBGZntQ2100BGrFYwi4I9P4xCLJetjP9tRRUEAoXCNd1dbWoSGNiGTSjDePweNLGVTcEugh/gd/AYE81xqn7cd3dyDnmrtPsXpWldRs9SagdCChvV/xRGbRKV6iG04ihzQ8ThZZnWHG4lQ2RfXlcuqhot4UUeBae0utPK9mYRXhmZHCS0t49WN7G4mL1MPaqTsTIYm5zSMjOM2ZgFYRClNy9jWLR7MXImSiny9uYXdyuoYHhLyFQvoHeSax0ImkyVX2Zi4C28JbG7EpoxQZQ7jzX/LQD6kwPcbdw+2DZqJ8aolaVfzSDcPKZxcIs+D5PpIczGDBmZQPVeJGmlyVlFhAriUgUslyp4aCJFKZClxzGs22BnEEriNO4TJAc33HaFEMZqauO9Lq5txVdtKkG8WzxziMdLOx3MqIHZmERZqW0zjW2gFKa3iJXKErXKmOkRmoYLSq4GGAslYeEG5/0WhXQfTnqQZH0eYbrbZhqJCFnyF8k6GbJ2BsdIkNxDthNN242VQMgsinRzlijfS7NVIZEdRVkP+uU5s8j1jIfRnsc10ptmLYjcXuxUD3g1VPHiphM4PXY/ybTCbUyQ9OqEVo8uhaMdKyuoYviLkDkDu1ygdYTLxfwlmmGTgpXCrd9BCkUjU4DqfdLZM0TL41uBjPtVQZMoO0ZkpjGEgUJRzwzTmwwQdgk/PQIIzmYvUAsqJM2kzgR7ypzLnKeyzXsrlMRuTQJsWX47cgvYmT5oVeLr7S6eXyiJMAyG8uepWy5B4QqJHfobtjePaM2ikn0Ebl/Hz2UIsTqxb8ShOqt/U0gqwRKhCik6JUx0sIx2cJSCsdRZhsQ93FYFJ2gSbLJQ+zCBwaX8RewgScJy8cIQU4DsexKzOgFOhjDR+WdgO1awhNmaRyCRZpIgPbrp5/1hkZnEKIzSWHoZkRnENFM6P8IjZDA5QspKYxs2meXg4Iv5S9SDOjkrRaJ+H5QkyIyixMGVq4+sLEZuBBqzGIUxQiIi1aYpGzSiGo6ZQOyQlSkuh3kXoSKCzNmOS8CG2bOYMgQEQeZsnN2vNYUSBmFysKPPjaZ1SiiDYuY8ybF34PpVKFxDLmewP5s5j0j5+CarfbiVPr4I6ohEGhUEG8bCtjeP8BaRyX5CuwDEQTVBa4JUGGCnzxCZuyvrpp08LdmgHtbIWNkdy/hZYQ2jvYh0C6tlXLeiMFDFC4jFW5AsEDiF+LxsTkDkE6ZH111vH86wt8L2FxDNGVSyl8DtX/39UHKUpJXCNpx9z7ebwuJS/jKNsE7aymA+tLYrMBBCoJRCCONA8ixrJ0eY6MXuvQp+DZk7SyXcGEuwFxkzz8X8RQIZkFu+BndKIDifvUA1qJKyUphSQX0OIUNkZn21NCuoYDSmUE6OIPVgbXhtEglDGFhBGcMrEyX71l/7lcJpTULYJEqPbBs0qmnHTQebaQcmcPthTccDYCAxjKzeRrQq5KoT1FIZ/GS8iFuPqtyu3I4n1N0659OXsMIaYuob8SKtPYkcfQ65Q7S6a8SdeS9qY1n2hk5JaBeJRr8XiKOYNyMwKFg9Wz6HEbUwpr4CUYjppqD3Pdu2SdMA7Kk/589zPTiYnHf6d77DJqL8Odwb/wnhNxhIDPHi4tfxIg/X7GwSRjsdBApn9lvYfhPEItLtJ7SLh/JcoZUjGn4OUDgYq113p3YLtbBSqkBuWqogtHPQ8zRO8z5MfzO+X6mJl7+y6XPlzQKZrMuCrFK0t74Gb0UpRUPWAEXGzMGaa/zd+m0aQROB4Grx2pblSbTuppA0ohoC49BKhgkB1vx3UM2FeEf4sNPxwulK2dlQCETxHGbhCkP+IqEKKS2XurVak9C6gVlt0RsO4/U8jV/aPi09wJw3w3RjGoCz2bPL57imHa6Mkedi/gLO1JdxgibjjWmCodfRlh5XUKtl1EwVkJv9LirwENYswcjbkIZLqAKaUZ2EmcQxEvgDb4gXTbfozwsExcY8VGaBWWxh46fHjvAVa9oDhmxjTH8VEfkQzWDkXke0yymTlJEh5WRwqzdQC69RDRao5IYpF84xmBmjuBxMabVnYfY78c9+naj/9fQnBrENC0NYWHYJb81iqY1DyY6/mwJ8WmGDhJlaV65ZO5lsEZfP2PLv9dsw/2r8c1+En4lLYAfKoxU1SVlpLOHg971u2+vtlo/fvI+ae4UIQbI4hGlvXwrHkG3EzDcgChGVCYyx57YsDfuwpJHhfP487bBNwSmtW3ithkvcqd0BwE/5DCf0d4F2sBwVkZq/FWeaqS9gjL4Nae4cvJt2MvQ7Q2TMHNWgQsbKoswsfs/ey0Y9zIwaGJNfxazeQsgIVbyKLUz8hzbBbD42Ekyne5njAr5SDIcL9Nq7y7SmnVwmFsWHrtsJkSLhpHDqd2DuuwA4MsDLX93ycXbbt1DCwO95CqMUIoXFGdXkRu1VLGkxXr2Pk3dXg9+2Yjfvw/yrKMCSEX7h+o7PCyDNBNGakoQrfS4B2P2RHktoB67XHmCpZIGCxJq5S1s49KZ7mG/FZdsaUY1EexZr9mXAgMwgwdBT6/pmZtRATH8dZIRp30eOvJ1QCGarr2He/xJVGTLW8zhi+Hu3XMfSTj5JyK3qTQIZYBkm1wqPYW0RPGOoEHP6eVTQwrAcjJHv2bHv7WfOY2TOxIFnCJzmBMx8GwAraOGvyX78cIY9AEP6cX8/DBCV+5ij37MaBGNi0WPHYxdPtfDCNmkru2FNtlOuSOLam/fH4s1cF6kHdfJOYXmzivaoUMuVFSC+vt6uvLYcS1DjQubyrjKSPSxj5tnr6eSIBL3L2epDA8Tw22B5O9UKgcKcfQHlN+OsyiOp1eDikdRovNHMdChgY0x9aTnuYBw5/FbUcsNsbw5mvgUorHaFqP/1e2pviE8zbJA0U9h6/kg7JDrYTDtUkgjXTOJYueVMCet3rqrlf4cyJN7wpB7cRkXx9sMd+tW+8nit+gqhjMi5OS6kL/HwnfbbOTdUANFyGtnQX5eyW9O24kz8T75YHOGSO4i1xywdUe48Aom1+BL9+VEUivvNe1zMXj7g1monxiFWmolUiK88XCO5IXU1am2pgh2ugdGDpMEq8ra5oWAgNYDZTO1pgFAOF7hbuwvEwTgrk6wKRSjD1Z+lkjt+l2jdaSGY437tPgLBudy5Q0strVbPlwhPNpH4W070rCUiH1Bxf8VvgjI2TPY/9EwdtymSD0qCRDuU29SOl0LRlk0c4WIeQKnT4ySEIGcVcYwMnmrF108liVb66sunsFAharksiIrC+N843G3coubXsQ2bq4VrWDirEyWa1u0MGayWuyHyQYWwx8+0Wu4rSSTIEE9GRHL70g8mFr07lM6RRNyovkLNr5J1clzJXd/zxL52QqzpVyPjfnWkQm5UX8OLPNJ2ikvZq4Cxt+vtar9erevvb9sk5SMJsLE21oTaQc4sktukmWv7OrLDdminh0LSli1sw8Hq0qx2W5WtOghCBiAlQklU2I7Hrpv0/xeDecZr4xvGRqEMaS/PU0Z6vlJbseYcUtucFwE+r1S+QxCGJO0kl3PXOu5byOV+UtJIkTJSVMN4M2C02+v4PlaMVdRe06BOClhp2u4YwlwNrtlKNVriduU2xahJf1QhZxZBRRs2AQglV893KUPaqoEQCYh8pAziDLBhC6Ei1AmfW9C2JpHxXAsglYrLym81b63CByUEoxBDBh1t9Fh37q35Puio/HAHc+iB8nitsrImm+VC+nJndwTaqomJ2VHgS9rIkXb15ttHnSRaE0tw9H1dX3lIok2TGcSxB5uc+1v0bSwc+t14E7oIKmviDrx4LLC6jvygjCgqQojdd5ckEbdqN2kGTVzT5Wr+2qbV4TRtv/RZpR2aRlTjZvUGKcPkbK6XXO8YoewHFCEhGTPLSGaEdtSmL9GPUnFGHaf/CWgvIjPDq4PW7QTSX51MaQVNEPFESzlYxDYscmZxx9TdOwmtHE7fNURzFpUdATsB7L1OtPZomJ/8n9wdHOCv76mEZkwle5F2FnPxu/T2P4uBwb36bR1s9ohRCKL+ZzAaE+DkDiWrWagCbtZepRW26UmUGEudY21HOcicxVISsVyqYDtRZgQrbEAYEObP7/jcEkk5WEQBBbu0MdBtC96aQLZ21GZlXUIgOJM9x0J7nrSdIWmkCAm6duFC21o7jCeOFSp+vw+h56oUyN4nMGp3KYs2t9oLmF6Vy/krO058hOkhrKCGCD2i4qXNb5McpuUGVNUMRm6s47OwPxkHHJjCougcTpDd1uK+momJ0GVItiUEjDfusNBeJGEluJS9giWO5lpTjcr4kUfBKXYUHLmdtZMWSkHU9yRObZz+nkvM2jnOJkqgHnwnRGYKs+86oj6FSg8SmWkUIc2wBUAgg+Vdutu3SyHxCmdxDQtMZ11qeU07aqGVxem9Bq0Z6LuEjBLbxgivDDE3m/ALl/tNOcZoOmkGTYesnUehUEoyZxqkS6OklUWY6TwDhy/b3K3dohW2yYU5LmYvnfgg19Os7teZ86dJmRlSeyyFHWXPYEUecbmwM/HvCPCXg9BaYZuIcPV7IJ6IB7PDwLMgPYoTBSgZEOY2Zi5+WEW1qWR6sJoLlEoXcDrIDNWJgl3CT/uEMqQ/sX3QpXb6TLbvM9ecwzUdLuWuYu+i3F+nCy/SSKAGnkE051Cp3o6ymh2V0M7j9F4mSqYRlgNOiWBNKStJRDlYZMGbQxIhiMe/+eXLf4/Ttxrc0+McTFlP7eQLM6PYMkDJaMt5GUnEvcYtblVu4loJBsQQkQo39C12+pwpBSPpMRxzBsd0yVk7z1kFqVHsnhChJEF2+zmm7US581iRjzJswvTIzndYJolYChYwhUneKm4Y90riUp06k462nZW+nhe1USgqVopiz2UQWcKHSqoB+FYSZ+AxjNYisybcLd8gbacYKlxCqoCk18QsPkaw/BncS3CB1v0sHM7lzrLklck7+W3nHqWRgP7riNokKjVAaMWZTXez3Bkkh3B62qjII8x1ME8vHFT/s8tlNHs2LevqS3816KcZNIhEgKl27r8tBXPcq40jhOBS/vKmYySFohwsoIC8VcTcYxIH7fTImLkNsQQKSUSEhcXaNayIkCX/4GIDVuIclFKcyZ7ZYZN5TCGIBp7BaEyCk1/NarZi5doejwGuIFrzyOwYcs18cpgYiMuIBk2i3Jk9fRdERKtrK37kE6gAV88faYdAn1XawRBq3QIUQDNqIJWkDkwlexjuuYycr3C/eZeyV2HEtBlMDBEl108k+qlRSK3vjIcqZNGfwzJMinbfagmf+G8BPh6B9LiefQKUYLp9n/nWAgAX8wZZs4AkRCE6nnR9mJ85B5lzu+rIaY8u0VrgK7KMzSAX3P2UMBBE2bOYC9/BMix6Er3cb947sHZqJ0do56GwfRmCvZKEtFWT1nLns+JXGUnJdZNq0kx0VNbAVx73G3eRls1Y4SLuDuUrpZIs+nOM1+7H/85GW5b9CJXPor+AZVgU7R6KbolGWEcqRcl9kMreCqsUZEAmdY6QiNv1GzSCJgPpAfqdncsXat2jN9FHM2xgHXLAVWjnED1Pcbf8IkpGpKIGqj0DyTPb3k8KB7/4xLa3CYXkuwQsChurcZ+rhdxq4GOoAhb9+eX+TS8CA4Vkqj1B1asykBp4kLFPSCQhhrT3PVDenmKiPc5ia5G8m2M0da7jANBHUaQiKn4ViIMjPdnGMg8/2CxOIX9rNYX8ufRKsKNit6kcG7LG/cY4ruEylhwhEdSRVhK/9CQOsHGKPOanxiA1RqA8Fr1JEobLSHqYmeYMOTeHY2wfrCmJuNu4Td2v05vqZcjd6pk07ej4mbOI7FkoZmG+tuXtvKjCUvU1lJOmN30R+6GAz7X9pn5gzp/m1fIrpO0UKSfNdD0uk3wmO0DJWj/BvrJjV2z6WVb0pQdYbC5QcAtIpZjxJ3FNl7xZOuTvB203JBE3yreZr1UwhcnVwmO7CqBZEZlpop5nVh9zunUHs7XAkJtiIQzpS/WvBpq1ZIPbtVsoJTmXO0/a2DkLgBI27cIlhOrsu74RNJgXNqQHkaZDJyHCkQpBsJop5+E+vcDAwGTQ7TxIQDtdyl4ZAC/y4wxnpoNSKl64xN70eiiRTLbGqft1htLD5JeDW5SQW57P0kpjpCB04ttGhCx68xhGnJ34+Pq8Aj97EbIXN/3rnDfNVGMaZUSUgwVMYXPefHA9sYStS89qDwgFKh6rblc6EyBQPg2/xVBmmKX2EgOZfmzW9uEVM/4Ui60F+lL9q3M18UJuPO9esnsxhEkSk7NGAmmmO6owogwLP7f5hq3diMw0Ue9f2vX9ZtvTTDfj/ti5HBSsB3NKlXCJ8fpdbMPifPYSjuisXLT2aFnb13NMm7QTz3+m7CJSuERWZt130oPzyuZM8SLj5dcAaARNLOGQ6HkLEKc3CJTPUrjAQnN+3WdvRS0q0wgbFJzippl2tO6XNYtkU51tJveTo5B8MF8SKI/x+l0iJRnLngGyW9+Z+Hrr5TpLXGCoANMvE9lZZPGx1d+3VZOyv0TaSpM1C6TMDH2pPhbb8wgTXl76LqOZM6v9sXXPjyISPpZyqAbV5Q1YimbYIOVsDDZbDOYYr40DMJIJ6dsh+7fWfYRYntdQBzM/ITDWnQcSyf3mHSpelVKyxGjyQT94vHmbO7U7OKbDE8WnyZmFzR9TeeAvIuzittkCV+IcAKpBtaNgMyAOMCusf+7Nxi9+9gJkN276WltGdK9sHIYzw8w1ZyklSri6P6MdEh1spu2Lrzzu1G8Syoiz2XOkjQcdm5ydZ8GcJ1LRahBAoAIWWov0BRWasy+hsmexB19PsMPO1VlvitnmLAAiu7ZEleJ+4z6uSJKy0tjL2ROC6EHWsUhF1GWVO9VbGBicz10gucddxbtVDRdphA3yTnHPO5m1k8kZ/xO+WBjggt2Ls89ocZk/i3P3jyAK6XX7GW/cPaBWalocZHCneguJJJvI0PRa9KX69rx7sxIsUfXjxdm59hyjybM0ZI2qXyZtZ9d18Juyzvjcayw0lwhUhC0coihkq9RP0+0p5lvzAJg5g7zVs1w26MFOP9ubR0w9D0pi91yhlu5bbc9sc5Z+d/DABjra4UuIFFdz8eTGYe/mVEoxkBrEK7+CO/8KqcQCxoCJn9rfwufa9PiRkqg1ZV1n2pPMLZ/TRs6kYPXQkk3mWnMoEfFa9WUeKz5JEHl8e+lb+JHP9dLjDLvbB8HtR0jAQmshDgRtL9GfHNSTl9swMOlP9TPTmCHjZEiaR3OsojUp5IPlEpf1qMa92h1Mw+Rc5kLHiyJzzRlaQYvA9KnO/CmqWSNlFxDDb17dNbud+817VLw44O5S/hJnsme5U7tNxatwIXdpy/PHky0qXgWA+dY8/e7QnjeFaNpREij86S8RLt7AtFI0L2TIu9st8itmW7NEKor7JGtiGSK5vkyap1rcqd1CKsm57AUkck0fKs+Cv0C1XSGXyDGWPsNUa2LN588mY+oSI91CoVYzsEdKxiVVt7jlUjBPO/IoOT24xtbZlupRFbH4EsHiTRJ2mqcu/wCB+WAzSjWorGY8K3tLpJPbnw8KxUTrHmWvTH+qv6NNGXknz6K3CEqSdwo73r4WVbhbu708F3ORpJHetE+vPdoGUgNMNaZIWylSy9kzpv0J5ppzZOw0ZzMXNpT1a0a11fNoojFOPl9gyptgobVAT7KHIXeEtQH4ZtTEmvxzVOjjZAfx+55ltjXFzJq5xlKHi0eHrS6r1PwKWSdPxsgRyrjkVdWvUnJ7MHGo+BUKVne0V+se1XCJ8cY4STPBmfT5HTMuOyJBwS1Q9QzO9J5jwBli7efGk22m69MoFJP1SfLFIjYOC/4ck/XJ+EYZ6HP6kLN/wdTctwhMQeL8uym4YzgdlEg7LuGaUnIPl+RabM8TyohQRtTCKj22Xpw9qSJCFvw5lFL0uv0HXH7+QV/Pj0Iu5q+QaS3C1AsoJakVB7mLSV+qjwFnmIU151UzaNKX6mO+OU/eza0bu1fCJW7WXmOuNcNwejT+7BWKq5sWPNXiVvUWSinK7SWuFh7reNOAdjos+Yurc90L7TnG2E+igwcECnv2G6jmAraTIhh6M9JwQSjuVG7Rjjwsw6Qn1YOQBgOJQdJWmrvVuyhCFtvz5DPrg80iQl6qvMi92j3O5s5yNn2eml/HNkyy1uZjlbUlwXV58JNHEjHeuLMaUFWyDz7rbqA8FttLACy0Fhhck9BmsjXJUnsREFzMNciZhfh6GS7QjloU3R5sTKrj/w+tyn16cmdIjr0nPtc3sVmcw141NoxfDr560cN67QH6CgM6S6Z2qPbVu5qcnGRpaYlz586RTm9MpamdPoYKUcJEITCkT9ufoR16SCWZb8+RTj1YkHJFkquFx1BKraY6tYRN1skg6vdJWC6GEgi/CjsEm6k1dcVXFtYAhBCkrTRlr4yBWA02G06PYhnTOKZDzioy2RpfHjhGVIMqSffgA78Eat3OLU+1uF29g0Kx5C1xLf+4Tr39CKmM/3dupgr8b8m9p4JfEWXPIGSAWb1NX6Kfr8x9CakkhtADSW13DOkjVLAu/XXVLxMsT16njBTnixf3Vbs9ZbmkTBtfShJWAknIneotAhliiHmuFR5bnXBcaM8T2AGmssk4CXJWnh536wHIuu8Ctf7/Vwi/Dsu3E16ZRG6MhOXSDj0KbkEHmp1ARzkY6rH7se1ZSAzHGRT8Cuwz2MzG4UzuLHYwTdp+kB7fUOG6/d5q+YXawsYxLV4t38Q1XaYaE/jKWzMYvc+gO7KuTyGUxJCtuDzQPtPLm1jknBxlr0zGSXf1AkG36HeG6HX6EBhHVnY0a+YYzgzTCtv0L6eQX2jP40U+lrKoh1VKHS6KJO0k9ajBbHOKfOUuzSBgLGNjBnXYIdgsTv3+4EOqUCy2Fwmi+HulFlRJOKl1Y4gVjpGg13RpSJ+kk8fUGfS0E0KoCNtrACDDFsnlCfCHx4Nr7kHBLTDXnCNhuQylRnDEPIYwKDrrAwXK/tJqptkFf45Ku7Lah7pSuMJia4mCUwIUOadIxVubfW3zL0yhQgzpIc3UlplGDCQK0VEmEq0zJhZn8+fAv0/OKpAQ7qbvUD2qcrcWZ65uhg0uZa9u2fdxzQStdgUTQQaF8KqQehBslrHTGMJAKUXG3jlY2FOt1f7FTGOGHrtvx7KsSSPDtXy8EWClLxKfORK5yXxH2V9aMxdTIemmH5rf0bR4EaRU6EFgIhBIotXND1W/hifbGzZw2oaDJUxCFZG20gT4zDZnUUox25ilx+lb1481wiYqjIMxaS0ilESu68NsDAgVSDigRU5BZ+d7iM/tyi0iFbHYXuTx7DkGnR4UUCBHw28SRhE5+3CynmsnlxBQbs+ipKQa1agnquuydW16HwRnUueQqWj5mr6+H2AZNq7l0A49XMtd3Riych03hIEjPcyoRaU+QTOqU26WyTTu4yuL0eS55eeJddM1Py7ZHK9ZPJxFPecWqPo1TGGsBsBqJ9OSv/AgMBLFwAFmUTXW9PWyVh6HBPhVUIoAn0ZtkjA9xGxjlj67SL+doBnUQQjSdoYekWDAHcTARBD32aWwWGovgIJABrSjNjkrv66MYJwtKP5ZdtWnSjtMZtRAGQ5S2Limi1gefSbMeN5n67Fo54TyUe14Q6DymxhRC2m4KNTqueYrn/u1cWzhEqmQktuLKQwiJcm5G/smbdnkdvUOkQy5W73LufRFHs9fRxgWbBEkWXJ6CWQAKHoTujz4SdOMGiy1ywBMNacoFXoPfD3GFg4ZJ0Pdr5NzcpjLmQsUih6nlyglcQ2b7PKcZlPWuVuLE3jUghpjyT5a9RkkinJ9goxsrws2E8uzIxJjXZxDJ+v7D+bok6iH1m+dh8Yvh10qeeW6oAPNtMPW0WqylJJPf/rTPP/887zpTW/iB3/wB/kH/+Af8IUvfCF+EMvih37oh/iH//AfYlk6Wdpp5dRvw+JNRLJIVLiIOfMNMkGZ3lSeWTtPxt4YwCWUsa6LY2BwLnMRnCzu7HcRho1MPVRGU3kIWFervD85hCFMTMOkYD0YACoFY+mzcQpII4Er4l3ArkgylnpQfzxr51hsLwJ0NOm6GwKJU34ZatOQG41T0q6UL1mdTdKT9o8UGfF85ZuY7jku7auE5vLDpUdQwsJc/C79/Y/Rlm0WvHn6Ev0H0FjtUWFGdaypr6JCD9lzgSB7HgubjJ1lTsSLTBk7t69AM6d2k/TSyxTr9wl6roF1nYen5tdeDdNWmjJNpFSczZ4la24/YT6QHMYyLGzTIWdvvvMjSvVhJiYRURuZO4OFw+XcNQLl61TBWkdUegyzEZcEidLrJyIDfJSKcMTWWUc209+qkJy/jUz2EpQK2PU7sHSLsWQWOzsMhk3ejvs3tnAZy5yh4leWJ28UOadAxsnSClv0J/vXB5ohcRa/iarNYKVK+L3Pooy9f44FBmdS5xhMeTjC1YHyHdrPtXMvBEacgWZNRba0ncH3FsguvESxPoHd/yYCp0TdrxOqYHXy5WH97jApK0WkAgwzibV4A5HuJ0rsnC1DKRhJj5Gw5nFNl4yZI3IilrwlTAzSVganOY6YfxXcDEHfM6sTOMnGJOeWxolMgcheROr+snZCSGGR7XsWx3QwUv0YiVHs8nehNgW5EbzclQfjwWXDiVF63F5sHEwsRpObL1wmreRqubikmabC8mQ/klAFZN0M5XaFjJPBweVM5iwL3jwJM7FpVjND+lgzXwOvhlUYwys8tuE2tr+AMfsiGBZR/zOEW+ww13avN9kLSQen8ipUX4TsEH7h2pYLQZuXTn3AJcnw4OsxbvwXrMhBRq11f08bea4VHgNkR30VG2d1U0baSSFFRKiC1XmVraztG5hRA3P2hbjv3fsEQWL9+Ddn51hqLyEQZJYn+wfX9uk3KbWjPZrW9qUMTApugfnWPCk7tek4zhVJLheu4sk2aTOLQJCykjSCJik7ifVQ4GToFHCyg9BaRBUvIokzchjCwDRMig8F5Vj+EubcC1BJYaWuE+zx2ihUiLPwLWgtoXoux2XItyCJ8FR7eVlI0OsvYY7fx7VSnB16A5GZIUh4SJQe255yIQGRCnFIdFwi227ep3f2RRwkjeI1EmanY1ax5VjGxOJi9jKtqEnSSq9e/3uc+Fqfa8+Rnf4Opp0iW7oU90mSJULzwdy7FVYxZr8Zh5H2PU3YJYGSjnBXg+Ee1mP3kSlmMDD3VAJb61KHUG6+N9kLKXd1IV+mhjEbs1gqgUoXQEqKdorE7IskWhVy2V78nidI1ScRS7dR6T6i/CWY+xr4DZzeJ8i7eSp+ldH0GUYzo+Tt0rq+V0KkOJc7t1pGU2c1O/2c+m2YfxVhuYRDbyBvlbiUt1HIuH+9eBNn/NuoZA9+6Yk9b0KVwkUUz0PlLirdT7Tc91FSMZwZou7XwVDMNxaX7yFIGmmuFh5DEm06hkiIFH3JHmYas/Ql+yi05jAW7yAS+Xh+aJMMnJawGUkeXkUH7XC5hott2AQyIGtnDmXjv4HJhcwlfOXh4K6OowWCM+lz5OwcCTNJynjQf18J0ASwrDx2zxXCxZvkSlc29FvEzNcJZRuz/y8Ruf0b4hy2IpTEWXgRVZ/FyvTh9zyzLuDs4fHLYQaBObVbiPIdVLqPoPj4hsA3TTtIHa2K/Nqv/Rr/9b/+V97znvfw7/7dv+Nzn/scnufxe7/3e1y6dIlvf/vb/ON//I8B+IVf+IVDbbB29AyhEDJALN1CRQGqPovtJImCNgkSjEiTYvEaSZFat1PPUAFmew5lZ4jsBxd1AxOcIcLRQeLY2geq4RJ3ancAuJi/QNqIB6A2DkOJUR5Wi8qEMiRvF7ddDM1bRa4VkgiMAx8kmmEdVb4Xr7Yt3cHMjBKZKVyR5HzuAs2gQd4p6MXaR4g181X+PJ3jgpnDNbZPWd8Rw0KmR7AWX6H3zPcCMNEc18FmJ5xAIVSE3CR7QKe7GnazO9RsL6GCNuVwkerMIhUVcD57kaxZ4FrhsXVBvmbUwPArRG5p25r1axnSR1Tvo+ZfxfIbmE6JMFdGJQc4l71ALaiScbLrAomLdi8DuR5qVhuXnUvPOcJlKLF+ct5XHrWwSspMkjQyRGYaOfSW5eMSHyETa8csDdrp1GkGgbVCO0808naAdYvBLVnnZuUGkZKcyZ5ZU9J7e4YKoXwnzrhXncDOjsaTilGAWV9kOHeRYE1mm4gQPwq4kLuAlHG5KtdIUegvYQixIauDiDxUbRaURDUWMEtNQmPjYpgVVhFBnSjRt+lkzro2C5NEB5/J7Rz27ixto5LVS6+9AE4eOxCIyl2W8h4LE+O0Qov+/OObltYUCLJmkfPZC8y2Z+grXUfa/R2/f65IMrzm2lywesgU0/GylXAQS8+jIh+ai5jeAjI5HN+wPomhwAgVtMv4me5YeNK0TgTZi1jZ80gMRFhDle+uGw9KM7W6ExbiZdxOShLnzCJXSy5KSpJGhnQ+RdUvU4uq3CzfIudmeSI3RiIIkDLAMNZ//iAOVqgES1iGTSkMYHl3OtUpjMLVDdmnRH0CFXiAh9GcgZwONjtIpmyilu7E/YDyXczM6LoSxWkjx9nsWbzIo+T27HjtNUQKo/QUkVJQm0Hkrqy7z24yklrC4nL+Ku2wjTDglfJ3iaRkLDu2Wu7EkB6mt4BnOSyhyFgZXJFcnslRmM05aFdRgFG9Bw8Fm+WtEtcKqXVzMfYmfXpNe9hIcoy+RD+WsLcse+aKJO6agJoLmct4skXSTCIeutYpYeH3PYtQcW4OgcQSm881eqqFX/0url+BUCCaU3u+NlreIqo2DYBYfA2RGtt0fBIRcqt2g0bQoJTIUooiCvUJDGWhgjZme4konVk3ntZOJ0+2uFF9jVCGDGeG6XO2rwYCyzE0S7fJizQJ2cZ0C6gd+h2dzvvYwsW2XAwi1HIopCUsBhMj2OXxeMDtN7GKFxi+/qOUZZUolPS68RjXaEyCV0MBUfUmC7kxclau68/lnQKvtZOhZPdCBiSSHmd3pYe3mnO1/UXaYZm6nSEXrT+PQztHNPx2QNFHQC7yyEoP5m4CYNUXMYsRonIvzrZZuU9gREzNvYiBYNgwKY29m3QxgyFMLDZfx8pbJfJWadO/aaeLEEBtIp7zC1qY3iJRKk16OTjGJIKF11Chh6pOYmVGiMwkvjdJ20qRWs6e10kmayHAy13CyF1YHcdKJHebt6h4VfJunrHkOZJGmlCG9DjxeGG79VZTWLy+5600CjUyZgZz4ovxGnNjHjO7iEzuLlGDWJ7o1dON3csWLlfy1/ClR8JIUAkXsQxBysgfaDUIA3PTOZakkSaZWL+5L21mOZs7SztsU3RL2DiU+p9D9r8JWyTXfS5Ec5rZ2k0aQZOsKcgOvxujw3YbsoWqL8/R12cxik0ic/08fkIkSBo2EgsrqCKiBqHbi9phrn43DBXAcjwHlfvxHISjN3lph6ejldf/9J/+E//yX/5LXve61/EDP/ADvPe97+Uzn/kMTzzxBACvf/3r+dVf/VV+6qd+alfBZjMzM3zkIx/hy1/+Mq7r8pf/8l/mZ37mZ3DdB520u3fv8t73vpdvfvOb6+77pS99iY9+9KOMj4/z9NNP85GPfISxsQeTVb/927/Nb/7mb1Kv1/n+7/9+PvjBD5JM6kHCbrWjJVoTf4YT+fQ5OUJAWAn8RA9t4wZmJElkr5MUaZzmfcTCq5AqEfQ8jj3/TVR9FmFaMPJmYH1Gsc06NrWghlxOxV0L6qQ3Sb26etuowq3KLRSKvmRzx2j3zRbXDoI0kxhOGrw6uBmk8aBzlTML5MzCoTyv1r1at36fl9NF/nLmwoE9ZpQbxVr8LhkrS8JMMNEc55nS6w7s8bUjFrRxZr6Katfi3c3pleuXYtafpuKV6U30bRvMsn536DOEdm51k95mi1RRoojlJGi2W8jiBdqhRzNq4liJ9eVFZBtr8suo0MdK5gkG3oxEUJMVpIzI2ZsHzyrDBjuFSPeB9ImcLNKJO9NpM7s6CF5LCEHezREIY09BKQrF3fptGkEDQxhcK1zHEQldAkpDKIm99BKiMYsqnMPP7u56rBAIsbzrafnkbIQNQhXn6qsGlY6DzUy/AouvYVXLRL2P41kp7HQPVKcQVoLQigfAEkktLDPdnqTltxEYXMpfJrkcXLZV5j9luohsP6o2g0iViIyNA20rrGFM/gVEIXamH7//dYcaCFYOF5hrzZJzcvS7Q0dWWvJRZ0c1nIUbsHgT1XMFmSqg5l7AaI1jeBKZ6IdNFvcjFXLfu83L5e+StwoEYUQ237PptX6775kVTv0O7tItVKqXoPQ4KtUL/j0wLdTaDMOZYWhVEZZFlNCTHtrJszIBr8wErI4H0wgZYM/8L4QMkP1PrQso3klL1Zlo3CdpJhmzInJz3yKtPFrJHAqDwK/iLNzEiBRGqkAw8OYN/Z7p9iSzzVkEAit3hnwiHy/yZgeJEFTDRRSKnFWMJ03dAjAJQqAcHWh2UOpRlam52xi+wYibQbSr4KSR5oN5CSHi/nDR7mWL5JMbSLeAYVgQtCE7vOF67MkW9ai+GhS2lThr0zexDRun/2lmw8ZyuUuoeGVKdh8ChT33AlFzjjlvltrA08waLo+lR3FmvwkyQpTOIw0TZIRKbr7oeVhzMdrpJpbL1uyGJQxStfHNKw8Q91+UP0/l/hdAKQpj7wJ3YF1J8EiF3Ky8Rl4G2K1ZCtksbDM3uRNppzBNC6IQkiUkkkq4hCEMsuaDRTdfejSCuESzU7lLoe3jEKHCJjLZT7iHvpLe/HEyNWVjuXwYlL0l+t3BHd9HpYBUL8Krk7BzSKdEuMntQnyqQYW0YZGbfhHlt7DcDMHQW1DbbNCzvVmMuW+hDJeo/xkiKxM/Z3oIs3YPozmHTBdwEn30moM0RJVbtZukrBRn7TQGgpCAqajOdO0eKTvJ5ez1HTN6atp+GcKk19l91RErqGLOvYDCwO+7zm1/ERRcsJJ4k19hujGJ2XOZe0lJgfUBofHHVWDhYJkOGAlEqoTXnEIl0tizz2MtvYrMDiONBHXTRpgOUeTRTmRwFbvKpr/ZtV4Ise67TTu5lAKyI+AtZzZz1/e3FQYkCkAVLAdlOgTT/4vppVcx3RztM+9kyEivyWT97LqNLyvK4Rz3m+PknSKjibOrV+dQBVS9GgBVr4pMRfTYu0uAYAtntayzSvVB5T5Yzuq6QacMFWDPfwvaZVTPFfzkxg0DndD9o8NnCwfbdFgIZqhPf4nm0msMD72RXO9ziD1m3uuUQlEJFxEIclZhta9dsHrWRcSYwtp0Q0vopGiFPghBw3JJqmDbDV1rr7fSSGJl+uO4iEwf8qE5ekP62PMvQLuGURwjWrwDMsLJDeP1PL3v175CCRPh5lDNBYSVQFo6NkY7XB0Fm7XbbYrFeFB7+fJl3vCGN5B7aEdXOr27+vVKKd7//veTy+X4N//m31CpVPjABz6AYRirAWtTU1P8/b//9/E8b919Jycn+Ymf+Al+6qd+iueee45PfvKT/PiP/zj/+T//Z4QQ/OEf/iGf+MQn+PjHP05PTw+/9Eu/xMc//nE+9KEP7aqNjzohoFK5SVC5SwNI5lO4I28mspLcaN3Hz41iCcVIup8kIBZfpebNsVR9mZTr0uMt76COQoywtd1TrSq4BcpeXGIhbxcAaMkGU80JXDPBUHJkdeErlMFq2ktfels95KGTwiYcfAOmXyVy8tsOzrVHgJK8MPO/EP1jXHKHD+xhZWYMY/KLGH6VXrefica9A3ts7Rg0F1DNBZQCsXQTkTmLUoq2ajFZnwSgHd4nVyhsmZHLqD/YHWo07tPOn+Ne7U5cAi9zdsPEfGRmUMNvI9l7mZnWAgnTJm1tHNQZ0ot31wF4DYQKqco6t6u3qYcVsm6eM6kzFJezHaxQCILep1G5M6AkkZMnMveXGWlHQuHLuK1SSUIV4ui5Sg0wwypUxuNewuJNjPToajB4qHwmWxNIFTGcGt10ATRUAeONu7TDNmeyZ0gbObJ2Dtd0CVVIye18B6loTEBmCBk6qHQf0kjgl57Eyp4htFKru8jn/RlmmjPMtadxzQRpM0uggh0fX2Hgl57CKLSQRmLTdPkibMcLXABe5VC3AEoi7tfvE8qQRtAkZ+dXA+a0w2U0ZwiliZkdQbg5gsx5sgvfpSEMbAFJpTZ96+fCaV5deoV71bsUkhXS2SwR0YZgs7Zqrn7PnM2c2/SzY6gQFm/Eu+eqE1jZUYLidaz0ENJ0icwHY0Y/fQYz0YMS9rrNGqt/Vx6TrfsYGAylRrC32NWtacdt/Xgwh9WYAK++nOnpPvRuHmwWETLdmsCPfAZTwzSiOi8ufoO0lSFlpBlkAcurYSDpsUwqTp4ey8WIIhBW3E+TAeqhz48fxWNjhaKtIDX4RgzpIc0U5WCBu7W7AIxkAvqcQfz0GazRHAhDl9A8IELA/fo4TkpQa7bJ9l4hFykiJ7eaXbQlG9yt36Ie1elxexhIDG/IXrqZyEyjht+KkP66aypARMSt2k28yMM2bK7lH9t6LFG7h/KbAJjNaTKZYRKmSyBDSol4MUioCOXVkEiioIklA5oYiMYkyouDYlS7ihx5C8iQyCns9ZBp2oEwwzpq6R6wvvLAWq3Ka9QasxjCoL3wPIupEYZSIxTs+LyPiAhVxIKdozD4LOHwdQIvs+f+c2RmYOStGEGTwC0y58+sjvnPZc+tPq8rEuTdPI2gTk4RB+eIJMbA4wSZs5v2lbZTDhdYaC+Qd/P0WP0dl2LUjl/GzJK0kviRT2+ir+MF8aBwFSs1sKHPvUIIuFu7TcNvkKRNuvwdMnYK6RtEhREKqTNbZhE0quOowAd8zNY8UTb+vvIzZ0nkpgmdIqpRxkrNEGTPcr9xn1bQiseD+YsUR95EIJvMtuJsH34UoJAbMhBqWrcwGhOrfZ12+RUqZhxoUPMruDKM16T8Ol7k7xi4IoVNve9xxisWCb+Gu/gaw+kBTMslHHoLQnm0h99AQkaI4saS99t5+FqPUEx7kyy1F+lPDdBr7z7QTus+fuY8ZrIfZTgbKhUoBAz9JZToI1rezBouB4dJv4EMGyzVXqFReY2S20O6OQy5h4LNhOLFxRdYbC1iCpPsSI6CGfdPbGFTShRZ8soU3QL2PrMvBcXHsTIjSDOx63UD01tA1WbiJi+8hhgb23VQpe4fHS0RVFmaeYFIBpRnXiRdfALL2l2Wyd2a92eYqE8AcCZ7Ns5wuQsyMYx77l3U/Sok+7Y85yWSydY9an51dSyhhIHf8zRGsYk0UhtKV5reIqqxAIAo30KszNO2y/sOglRIZr0p6kGD/uQA+f5nMb0lIjvTceUiTdurjqJi3vrWt/KRj3yED3/4w4yNjfGZz3xm3d9ffPFFfuVXfoV3vetdHT/xrVu3eOGFF/jiF79I7/Lk6/vf/37+6T/9p/zCL/wCn//85/ngBz9IX1/fhvt+9rOf5YknnuBHf/RHAfjYxz7G93zP9/CVr3yFN73pTfzO7/wOP/IjP8I73/lOAH75l3+Zv/t3/y4/93M/p7Ob7YJSYCYKSCuJDNuYqV4iK4NbeZnB6qtUsmeYViaBDEiYIJM5ZpZeBNOhFbZIF8+SLN9HJUuEbk9Hz5k2clwvPI5CYGIiBEw078f1wKmRttOUPBdqVQomtCMLL/IZUi5GbRKyOWR6+wlaoSSG3Pxiv1fSSCAT+oKtgTX9Ff4imeCMmSG1y8nA7UTZOBOJtfQqPYk+7jfHD+yxtWPgZlGWA4GPSvWtDowsYa3WtHctF2O7a5STYTWpu5Nj0VugGcSBvWVvkYHEyIa7SGGTdke5bhexlERusnAfWVnM4jmoT6MKF5CGQxCGRCpgvr2AEoL7coJMYWPZA2k4+ImNExlt1aTiLZG0kuT2mebdkC2sVlyiOXBKnMmcYbY1S9bJkjI2TqgajTrUqps/2JrvDNtfwKjcRbl5gtz5eGeYdmJJM4FpJ1BBG5HIxZn3li36Cyy2FwGwDWfTzKjVsExlOWh+ujnNxUwOVyS5mr+OQm06Cd+Sdep+mZxhkrAHVvsYwslB/VWE9FFOnBVBCZPAWf9ZCCKfSEb0JfuRRPS5/eSWs5l1ch5vtqCwInRL2PlRRGsRWbqMAqygjOFViJK92953twRGHJQnQyzDxDrg8uUnlUKyFMzHi/hu74EHTtntOcyohTRtIjKQGUMqQXrg9fS1b9IMXYLEELDxfDLdOl55njG3D8NIMJYdw8bBCquYlVso0yXIX2KhPb/6PbPkLzKwSVC9EiYiWUDV5zCcJNHy7x8+31dsd+4teLOU22UAEmaCfndoD0dG047G2vGgcnIIYYBSqOVMNEbUwmrPIZ0soR3/rhZWaLfmCITBTGuKql9DScl0fZLLhasYVhbELEKZ9NhDJGWGmtcgsB1Si7cw8xeI5ucx0uvHwIOpYZRSOKZDzi6gsIjM+HtrJVPKwz+Hyxu9tIOhFKTsJE7UIFUfJ4UgKjy+LlhkwZvDaM8imtM08oqJSHIld62jCWYpbDA3TnpLFa2+r5GKiIgwsRAqwpCt9XMgbo44o52BstO4IsmV/HUkEms5zZoUFvRcwS7fom/o9UwkehhziphRBGI8fqFuYdPsCPtlNOpQrxI0k4hqC7F8XNo5lyWjTcJK6vJR2gZx5YEU+I3lygMbsxAYiVJ83guoAV4UMNGcoFAoIaQkKQPOZkaZ95bIJkokskPUlxdtzaiBUX6NhmrRyIyRdQexHgrotMIqRnsJmSitfjYiM73a5wkif/W2azeWGMLkXPoiEQGJVB1j4usQKMK2C8359aPTHeY+JSHj9XEiGVHza2SKWRIc8kYw7cDYwuVy7uq663EnFMaWfW6IL9l+5GGYBq9VZ3giP8ZM+Ra5vqeoe2VyjSmSZp6wcGnDoqRKFKE+C8JEuQ9XLknC/GsI06SaLlNu1EgbIV51ESOVxhQWoZPBpMBF5dNuxAHOdtQ60Ll5TTtQTpaVOVfhFmA5kYJKD5MKJSXHpVm4wHB2lCD+isCQPkIF68a4K2Pv0PKpVxaxTIXVbEBQQ41cxKreozdskSucI7Jyqxu+PNWi7C3iWgmKZh67ORVnrHL7VzN2rr3W1/06mWIWFMw04mCcqfoUhWJpV9cRrXtFZhqpIhb9GRSKktP7YG7ScggS/avjiHTfk0QLEGQGUMk+qo0ppJQsBmVS7mabi9Tq2oRakzfb9hcRQZ0LTg4v2Y8QyX1XLlBi++8quzWFuXAbJTIEVt/66BvRRoQhyrJQyZ5dB5pt9pnR/aPDlUsM0Zs7Q6s1RzrVj9ikGsfuKOzWNEJFBMkhRLMVz28KVseNkZrDaCxCMkmY3riJWyBxqjfBqxHlz28oL2lFbXrTZ8lnjHgsvcU534xqzLfiwLGVsQRKoIRBZGZoyBo1r0rWyZI24s+ddDKYlgOhT5QZAxki2mVkz9V9Z9trRHWmGtMA+FGbbP6puMKFph2BjoLNPvzhD/OzP/uz/Pqv/zr/7J/9s3V/+9znPsfP/MzP8H3f93380i/9UsdP3NfXx6c//enVQLMV9XodgD/90z/lp3/6pzl//jw//MM/vO42L774Iq9//etX/51MJnn88cd54YUXeP3rX8+3vvUtfvInf3L178888wxBEPDyyy/z7LPPdtxGDUqp87QupknICNwh7MZdxJ0vkG3PY2fuY13+a9jLC7gT6X4WSxepqogMISOpUfzMxThzzy4CxI01p6VSkDBd6tQxMEgqMBpl/FdeA2BACDAMDOsuylCIM5dgmwkXoSTOwouo+ixWuge/99lNM4Dsh0BiBjWkmdh0Yks73eR3f4dvZnt4Z/rcgT6uSpSQVhpz8RV6B67y7aUXiVSEechpZ7VDksghh9+CCNvrFvcsHC7lLtOSTVJmZtPObLxY1CZIjWCOpBEoAqdEMpiP/47AtbYOfjXDGu701+LsZb1X8TPn1v1dYeAVriOK11c7uUWnRDNVpy1b5J0CJhZGh+eeQnG3dptW2EYguFJwSa4JCqv5NTzVwmHnYHAhwJ77Jqq5iBAGzvDrKAqHbOYybFV+oVYlfOWVTf9kXb0K6TSmbGPMfhMVtKE+g+XmCNyNwe7aySGNBOHQmzCCOqFTWFdizFmz0OuY6wN+4oD0FgkjDvaUSpK210wUbrHzWhIxXrtNbvFlFhtzjA68Dtn3BhQGUkVxenhToLwqpECoEDNqLO/iMxDSpy8xQKBCLGEylBjBXLtzasfz+EHfp62a8XVgTXZDJUz80pOru6TMqIEx9VWIQsxEFjn41gOb5BcIzmcvUA9rJM0Utg42A6ASlrlXiwPF/chjLHX+wB7b9uYR088TKYWZLhIUr61+t4SJPvxsAr8tYOWcqlWRd26AAbItKTkWTxRHqbVaXCw+TWp5l6FZvrG6a9S20ySd+JwSCBLm5t8zcZbLp7AyC7D0CmLyq9j5EfziE6vfX/F5v/PgwF7z+bQMPUGudRdDBRhRk8hIo4wH41ehJJGVwRh5CxARWgUECmvuG+DVsUwTMfgGAitHrjFJc+qrpKwk7thzBFaSkttLMVHiXPYcwsgj7SICSbjoUZt+lfvtKbz2bZIISuNV6APOPL7ue8AVCQZTQ1jC2RAcXXJ68KVHpCJ6XT3xeJhGUmMk6i/iRxF2ZRqcPH7mQVnvIopw5tuI1iy9mEQDI/ueYLaFw1hmjEVvkZJbxBEuQkU4899ANRawMv2ExSsIGSITfRjDGaRhr35nGJgb+jp++gwicwZbwbnl3wU2WKNvASWRZgKhwi0zvEeE+LKNYyS2zJizqeW+T5hLElaXM+U7FvfGDOqpxPK4wtHZU7V1pLAJh964pvLAxr67k71K/+Uskoib7SWIIjJWGkNG2HPfQDUX6c8OUuh5Epb7x4YKIAowarcpL36TWtgiEdZZLCj615QoN5SHOfnnEPmYdgY58rYNGUjW9vmL9vqNuWK57FrolFCZJwhffRU1eXPDa3i4//8wgYFjOLRkC8swt8xwqP3/2fuzWMuO9L4X/EWsWNOehzMPOTIHJqdisVhFaiipdH0t3RZ80YDRbkD9Ir/oxTIa/eAnA4IBGYYbBdsPtqyGAMuwYbftC7ftF3f3tVtXV1NJpSoWi1WckznnmffZ815zRPTDPnkyT56TyUySSSarzg+oYmbuNcRaK1asL774vv/39HLUePxZsFo9RSfeYrYyRxcfWVnAFR7VySYyHoMc4iqPtHb+wH5Z9TTKb4JU+0GU0k6VVAs7A3qeKPB474MfYq2hUp/hhGgQ1JcI9sZpR0c0dz5C6BTV/YgiXEKHFYraKfgEZQ6POeZJkpVWcJenQRG+1+SsHmCBqlOFVoWq8yJlGVD3q3RGI1QxQm2/OR3/m+fJKntJjXv2jKcc5sqCiY6YL79CMcpxMg2jaeUSzxSkc68C4JiY9ckNBvlkWv0HYLCFQOAufoU8mJbtFOLuWO9IiSMU0k6T/1KdEqip7ZXbjMJmBLL0qQOFjvlkKD1d8y6cT2e3dvMOt8e3ATAVw7x3OAFQ2AJbXqVcnwavZDZhPZihtPQ1fL9OEcwdVmu1kpfbX2MzvkHbrVFzmqh8iFj/HipaA2uQrWcp5r4yDXpDk5r48e37j0GaBLH9NnZ3C72xCXNfo4juNrYA/IvPQ71yKEDoUTjqnTnmyaJkheWz/yfyZBsZtHE+ZbCZF63B1o+nf27H5FF5319+Z97YKCtikeKWZmh5h0VwVNLB7n6ExWLyPmLuRZANrFT48S3YvYy1Bmfhlf1EwSPbIn2UdCiMpuKWEYj9V6sg59rwCoXR7MQ7PNu8hMKbKh4vvY7UCbnbwAr5mZV1daW7v5bhO8Gh4wprECbFOAGP4pM95pjH4ZFG01arxe///u+TZdmh3775zW/yp3/6p4eCxj6OWq3Gz//8z+//3RjDv/k3/4bXXnsNgL//9/8+AN/97ncP7buzs8Pc3EHHaLvdZnNzk+FwSJqmB35XStFoNNjc3HysNj4NCpp32vBFtcXBoXKPioAQElEk+NLHSMU47bGR9DldO40WAhMuoEzMUmkZJV0Km6GE90jXkdmU9eQW1hqWwxP7pXmWSiuU3Qr1tEe48QPEaIwJG9OEEmtRnsYZvIstUpyVJpl4cOlCx8Qw2UZg0NEWcb6JUTXKzqNn4n7ctXjdd2FwC8crUSx8HeN8+dT0noa+/yh80e/H/YhsxLvbf4pevcQFf+mTf7LF3f8Ke/cfTXUFp3+ZmRM/h7YFO8kmi6XD6lVPK0/b87qfz6tdd85jVAm7Jxd976kDJyR4wLghbIa78ybEfaivkDWf29+/6bbxGz4GTcWpP7D/OVkfimT6+3gDWTv1QIP2TlsVipOlMywEi0z0mLKqoIQiNTFCiCNLqd2PFGI6mRV2/7j9Ypfe7jZRlOErn6bbpu3NoNEMiz6e8A+MzwKgiMiIsQjCtT9CiDJO+xmy2jMPuIiHNgq//940wCzemDpNpYeV7ufaT7/Id+NJnPNpedeNKmHU4Xes6bWQDYm1hrpq3R1yTTFdjI26NGtLXGheoJftUpiciRlScQ5n/1kMmgKBpGQL9GQLYcFOtsgaXSIpmJEO+DXSZICQAonZW/TtoIIKSBebDHGbZzj9sH7sSMYVgcFQiSQy1/u/3bnXvXyXm8MbCCE4Uz9DZU8Z7cChxHTBTJhietwiQQqD+Qwzyl28Q4tn957/3v9+UXze5xfibsijFZ/t+YVJpy4NAcZajN+4qwCz+z12u2+Ra5fm2V9lIiQVd0w4fmcaYDtzkSwKOLGlQNZRMwp7p22OR2ojxsUY354mdFqcbZzBQT3UdrbCI5OWLN7ElwHeeBPVOIuz/UNIhqj6KtkjlAeZ8WZx6y5CCGoP+a490j16SvrdF81P+/U/Kh/XX4TNcbe/D3EfpzzDVuMkkY6Z9ZtUdt6DZAD1VbLGswimyUjCpKh4A0YbCFfRn3mB0midhWAWjaYkPOrVE0R6TCBLU7tJWLTf3GvLOkiJKIVIWUUPeyA8wDnwHQDYSjbYnGziOA7naxfw5V270hUeq6VT+3/PbMqkGFFyyge2e1L37ovgi2qLEi71cJah3JnawNI70JamLBGWl1kM53BkBcpzYC3iE452uU0ZFyPKqkzLm/rnxnqAU4xQ4y2kkDjJDnJtCxnvgi3Q7UsUsy8jxLSs527aoeSUaLozh0rK3H8ftVvDG11D776D45Zg4bVDpXAMhhvjq4zSERWvzJnquUcPnhAH+9N0viIw9o5dZ6fKC09RX3ua+CT35Wl8f++lICO3BYEIHrpYbp2AIpzOT4+6FIEEv01cTDhZq2MNVFQVJ59A1MHYAjFZR7YuYGUA6Qh3/TvYIiV1BWOdYDo/hrhLBYVYvBts5iU7U3sHi249w7joYJ3ygXmELwJOl88eatdA9xhmQ+penZrTwBqDLfSh7e5c2MOek0BytnaWUTGkpMp4n1Hyx9PeR+Dpbtsdvsj7WHVqVCs1Vu1JYj2m2v+IbPARZa+EkMHevPPg9yo2E2IdU/NqUx8/4Ka7sPUmiYkowpM4RUCaWqw102vLNfUUHO3tzy20HmN1hG8KGG+TBTXGH/yvpI2TNE98C1mbzg9ym7GTbuEIh1lvfj/R8cvQ/74onrZ78mV6VsZqUpvgSf9Q0EzhT9WXBFBTDQCcwfsMNt9AKI/Kqf8RqCIEONkuTu89zKSDMmOK2glGxZDCmVD2FTItmBsqkE0YF+SIqTKmEIAFdxoY4A0+hMF1mmZMXj1JKgQin+zdSwt7ZTun7ZKcqZ1lfO9YL+CZ+nkSPaHkVMhswuXhB2itmSvPEjolfCd4pNLt9/I0PtOnqS0Pw002EZtvASAXXtoPFrTWMtZDNJqaaiAfMRBw/7Lt1A6+99lIk6A2vw9ZBK0zZLVn8EXAM/VzpDqloqpkNqWTbKOkou3N7QsZtJwyc1EC6Q40NNZvIoRBJLvTeUyR4GR90lBxK77JJBnjKpf50jy+DB+7Tx15bVIhlLP3LXKxVgIHbSGNjw3vJIhPfbL3q089qL8e+c58Cfk8+r7Fom2Og/upS40KVcOvHKWo9wkw6d3r1wmIaYK4ENP/S2qKhIIV3cJ3FrB7CeeaglExwBUedcdFSMHETNC7HzLsfUildQoqqwQ3/hgni7Azz1Eku4iHBDX6IuB848L+uwXT+UpBgYvDnpt2z7dz9909ar3is3imgQg51zhHomNqqn7guMLmeDtvYuM+1Jf31xQ/CU/j9+CYL57HCt31PI/19fUjf7vz70tLDw70eRjf/va3effdd/mP//E/fuy2cRzjeQc/BJ7nkWUZSZLs//2o3x+HdvuzLwXwSXnibSky0Om0LNvDRonWc6D+GlH3MreVywf5TebCOXI35kL7DPWohMShFbS4OrhCqlMWy0ssV5c/9jre3rnO5fG7DLMhI9vjZ5Z/jmBPnWeeJtzcIApy4mhIUK0g3b1MKtkHmYEncGyX2swR5xjchnwCjUUoTsB4my0KduQAbYacb1yg7h9ekH0Yd67FWMMkn+BJD1+60B9CLQQslDRUn55+9Kg8TX3/UXhq2vsX/5LvlRssqipL9QcbIo9KuXyfMl7rJNz6C87MrsJ1GDm7vDBz8VOf5/PmqXle9/F5t+sTnW+yAyqGqg/0oOGDuvu9uz7ssjvZIVEjTlRPIuJdgmyCLM9DaU+iurIMxfp0zJ85C60Ht2OcjRnnY+pendANgSowDebejrZZH1wH4GzjGVrhERLY1mLTERPZZi3eYrG8xInG3QDmfm8LmUp6ZhsyGNou9VqJcTGml+8irOBc/RyN4O77NJaXGN76DqHjMkoHLFXaIIdw1NjPVEK5qB29eKqqLm7ahZKA0jJUFqG6BLUvplTbF/FuPMlzPq3vOkBNByQ6oeyW7ypERl3oTfberz6q5LBRjLHS0iVjqTl7QAnNWMO1wVV6cY9aUOfU0kUy28dPR7jVZW6IDoU1yFoLghN01QZrzpCl/CNmi3WatTpEO1CahWoApgPtrxxph+Ujw2B2zCSdMEwLxMwKy5Npv1a1EHev//d7W1SZ2k4yNMzUHvAMbAXUSxB3oH4CjvhmxXnMKB9SVmXK3mevGvJF94/P+/xNWyIsu+QmY760sDemfkbos+Cl05JR7fNQru7Z9hlre3M03ynYGr7NTWk4E8ecCDJCAZguXvsCfTfHQVCthXh7/UmrVaL8Jspf5H3RR2UTGn6Di61n8dWD1XvTIuX97T6x7UM04LnTv0KzBLgpuD7G7tIPJhjp0ArbDy0ZPcvj2ecfxxfd775oftqv/3F54P2K+9BNwQ3ppRvENiRTDkk+ZknFUPGYZLcYijqeV2KpsowUl+D9D6C9xG5ym6iYIa+GzKucWnkO5lfBrwItbgyvszPZoeSWONc8j6tz8k6HolJwOUnYrM/z4sxFSrGP1iGjqkGUYtpBG0c6rO+k1PYSF9wKzJSOvg5tNO/sXiUhYWQVzzWef+i7/TByk9NLeviO//B79wXwhbalOE9NheAoqK2CvGe8MyXqbgLpgE2/zO3sBmWvzDPNc/vq8Y+E0RTpkPdHa0Qk9LXgTO0sVht2hus40uI1SjSKnEKAsopgvAPShWIDiha2vsKPJ1tkKiFjwmylQW4LHDH17TxogaG7fZluvobUkkV5nvLMQWWaOI+RuabmhwgsspTTT3dwHZflygpKPtglmUchRXXaj6vVu9/MSzOn6dUlZVVivrzw6Pfpp4xP0++fpvf3DpNswge96xSmYL48z8naqU98rExnvNv5iIwM3/os11awNqMsJqSBoZcNKcI2Vt+gXT4FcUQ1sIDH7WSXxuJzFEUfUZ5l0QWvGdwta7uewOoLMN5ip9bgg+waZVXm2dqztMKjEzEAkiLhemcLowxdG7PcmEM+bB57j/3/YKos8niJ4Y/K09hH7vA0t+1+Pq+2Gmvoxl2EEPtjurWWte4Ou4MfkeURQXCK1skXp6UD66sgp3Pk7ckWN3qX8R2fXERcal+afhM2rzN0JwzGm1iTI1szLCUhauE8iUmZk3XCPMep+bgzVXYmWwyG1ymVFEqWCWZ+hrj7EX6pTOErnGKH9l6fvjq4QlJM6xI2wwpLlYNJtl+mZ/x58bTek6e1XXfQVvNh90NG2ZCSLHOhdeGQDZYVGZvRBiVVZqY0Q2frOqkcg4FQbwGr0+uUFSbFLkPdxUk3QPXZyTbIi21aDc3JpLwnMy+QYoR2LDtVRdA6Qd0JiCpzCCeh0ttGlj3cIqRSr0FlkRnpIzofgApg9iy49yb8VuHIsX76zdmOtinrqR9rLb7BXGkOqy3PNi5R9spH7PdwnqZn+jS15aFsXt/zMwIq2fdf78Q77PTXAPA9wWrtxMceqm4CKmMPg2WhvLA/9wKoN0PS3jq+m6B8D2wHZl7e+/Xuvfqod5lETcfYVqlK2WuwNlkjjAe42U2MMDRzF//US+DGUHZBKnDLxO02HwyucHlymYXSPJ28g2ckwgouNC5S8+4LKIp7MNmCoAWVR1TVrnyTPHgX7Y2wmcP9VWDv2EDaaq70rzBMBjTCJmfqZw75lo7uIw96Z748POm+n+ucy70PiYqI2fLsp7K7j+JT+ZtrF8DTYAqYvUi+Pdi3lyehZCfZoWwnZJUas9Vn9+3ly70P6eU9hBU02heoVX6WuPMuadFBWM3u8DJtaUg9mLEW3BwWVuEBvpS716IYZIbAkUT5kN5ojRhYqC7z0upz3BzdxBqDXxa0ws9jzHrAOSYdUBFUPaZrih58Qt/PHb40Y/AxnwuPrRP5S7/0SwccTffWRRZC8N577z12I7797W/zr/7Vv+Kf/JN/wvnz5z92e9/3DwWOZVlGrVbD9/39v9//exg+3qLO7u7oM5Ev/DQIMX1pn2Rb7ka8T6Bxiqxx4eE7BJfYmWlya3iF7cF7mMzimzJV06a8Z8huRrtsDboAxJMbhHmdVquyfx2FzejnPTzHp+Y0AJhECd1xn27SpSLqXFHXmffvTiiF9lnbvg5JgvBbzMUB5AWq5ONohS0yHNEk64wONNdNO4j17wMWUV4jm30Fp3GCm9FtBsOphG1H9MnVI2YP3PdMNpLbbE22cB2Xc/ULVOQcDK5BUKOIPUw6+viDfo7MfKxD6uno+4/C5/F+PDKmoPadf8L3Tz3Li/4ik3H6yY8lpoFmk0l6QNbY8RYJsiFmt0PJKfP+1mXO+y9++rZ/TnyRz+tp6vdCQFCV3NrdIJSlx1JWlEaiMg/SIdSWyXoJiGlfM2iu925jrWUiUnr9TSq336SqAtrlFYrln98r4SGR1ZcRNkebMnSOHqNyMt7vv4vWmtANOVe7eCDLaj3eYRBF0z+bbYx/eFHMG1wm7b7DKBshZi9xK9mgVsxwJ2/DMyVcOUFnlmE+YqfoUbY1XOkzTKblcjpiQKHumiuDwuNmeJoQQysaM5zkEM4eGvv37/cwvlt65z7UKMdVNRiuQ1ClcE9hMu+B9+RJ8STfjY/r+0/inF/02DzSA1KdUHebR5ZwLGzOldGHxHlCO2ztlzMUVuAW4dQZUlkgiiyjUYKxBs9x6TsRkrtje2YzbvTWMdYwGEaUmw2C5jexOmHLJnSH1wEwaR9bb/Gd4Ta3Jjc5XT3FV42DGY0J/DZi4z2Ie9jTv0i8Oz7UXmlz3BvfZbJ5GVOMEK3nGYzHVMelqcLrKMHu9VlXl4gnWzhCIpVP52F9WSxBaQlyDvV5g+by8H3iPMF1XC7WL31m8vKfR/94msb8e/Gp4QOTQcGEz3icUWemM7sYnPEWzuYbkMeUSi0GYodulnA92iKxirJxmXFCTDKEaoO1YsB69yYgONueod5pInWMc/sv6Y5uYt1t+rU5Sl6TPOpTt50jlf7ukNiIW8MOfX+OUrhASdZZiRxU5kI6YlKq8d76hxS2oF1qUVN16m7rkTN5Pwlf9Lj0efC09vsvIx/XX4QF19bJx2vcdixvbn7IXHkBL2gxyhQ2HbOuLOu7WxhrKBqCqpzBb34FefvPyR3AXWOtNI/bOkPhzWNGwGiEQXOtd5vCFPSZ4OYhpc7bBDu3GWxfY6F5nm6UsFUW6KFmWI+4ufkeNmmxVFlizl8kLOp0xyN85WOUQyc6erzRtmC3N0RbjUDQkYMDJZgfh1vRdXbjXaQUvHLiKxRj+bn1tS/C1nkkhMGEKf1M0FB1ZHdyeBvnJLakea/3Y7TR9JlQ1s1HVgaYlsj8IcV4EykKxrVl1qI1JpMEIQWmmC6kynCV9SyiMDm1/hVWnDYCA71tdBFiN69TNJcZpjECwXV9m93J1J9zqn6ahjoiqQQYEBIlBdIN2U4t1UN2h8UrynSTLq2wxfXOGv24D0BW44EqqDC14fUoploNGY3i/WeohppaaR5y6MRPl6/l8+RJ9Pun+Vs5KHp0B9PnnUWbVPL2J25jblO6gxHGGhwnZXPwQ2aLnHHvKoVOceqLXN5+D3P9jzg1/zVqF/8aUWLRWUxaW2STgIXaRVrWJXGXGfYSYJr47BYlROKgvWXeM4brnVsEymfWWcJMHqyeUdiM0ThBa41yFH0nQu3NY4VysNocqIOjhvG+/f958kX3kZ8UW+fzvo+dbIvbo2nZtZO1UzTdNtoW3Bz2KApDNNjCuG1SMYOrK9Cd+nkym/DW7lvcGt+k4TdYKi2zLXr00x6VvIAoJUktulxGj0fUIgj6htBxEOJD4v4ayh8xDOqMBu8R3foeW2aM176ICE+wurjIsABb5NjgFJ3OCCEgijOGk6kPZ0xGJxl9IfftaeKptXUewJflWeVkbHR3MNYwJKZp5g4p/b4zeovL3Q9xleKlmZdp+fMk2Q2EV2Jky8wyvf9C1xjWL5I46xSlE2SjHoNJhIgz+uMJrURhtcYLI9h6m3HZYoIxW8k2fddj3LzIwAm4qBWVKAFVwZermCRgF6D0/LRBg5ypE+fRMFZhEoe4iPFkid5gby1MDogd88jH+SKe6Zet3z8IZWrIyVSdy1RrFHvf791swHA0HetU3ifMHk24IGS63SjLGDFVumu0Srx568cUSZ+ZQYdZVUU2Fg/5ysd6wGa0wziLUCjGImUrv8pOtIM1Q1T/JkUyZGm5xmxvjBJzqPwGMuli2/Nsj2IGowhXB2wPd2mHM4zHKcYaOmJApu7GDQhb4K79KeQxSAe98rNo51ECHBWimKHo7B79654NlNqYW90NLJbBKKKcN3DFNDbgyzIGHcXTYOtM9Ij1/g4A43FKmDU+s9LeU3/zB8R5jOu4XKg/i9orOf/I5ST9vRiS8d11HyHAlEK8pEOy8wHa9YnrpxiUmggBO8MeUXZ3rSlXTZLSeWJ/E6JtnMosfVlHiwp+9QSm9Qp55MMDfCl3ruXDwXt0s12EzZkfrZMMbjPTfo6NzGGhtEKn1wdgOH6PZxvPPZES6Y+CNGK6ppgMobZE3k+xPJ440x2e1Pv1KH3/mKeXx141unTpEleuXOFnfuZn+OVf/mVeeeUVpPzkCwO//du/zb/7d/+Ob3/72/zyL//yI+0zPz9Pp9M58G+dTodnn32WRqOB7/t0Oh3Onp3KkhdFQb/fZ3Z29qjDPRBrP5tauZ8FT7ItMh1i9yZuZngdWz8HRyz2SJujeu8j8ohW8ySbqsp8uMhyeYUsL8h1jtqTpQxlCW+vPnzDb2GMPXAdt6Jb9JM+AsHZ+jNUVY3V0inS2YT18ToVp4Yj3APXPAkXiZZexQ5HJJvbzMmpYVVEYBovIbEYZ/bQfbKm2L95tsiwQpLLMrOlJTx7i1rSo5GOKGTzsbQf75Rx6CU9LJDpnLiIcKvPIMsrWOFhhTxcA/1LwNPU9x+Fp6G9/uX/zEd6wFgKznoLn+qx75fOtAe7j66sAOD0LtP2Z1ib3PrCr/uT8DQ8r6P4vNplsVwbXmV7NB07LjQuPvLCnhYeZv5VHJ1g3DLWiv1OIpAsO4pk+8eoUp1x0MbYgkk+plVorNHYvQw9Lbxp6aWHXG9hCwo9nQxnOsNag73n29DwmgySHghJTTUO3TtlIpzNv8Q3KaJICE2CcMv3lL6Bkqyy1JqjJlq8030HT7rkhWGpNocxlsDxqToHj12RNZpBi1hHBCd/hVyEGOE/8FrEw56psWTN53FqpzBOOA3G+wL75hfxbjzJc34R1xOZMVf6V6bOBm/A2er5Q21IdEKUTxeE+umQpVAjcbCoaUC6jtFOGQfJmfpZomJC1a0j7FTKfX+xE5eqV6Of9ql6FRQeBgfjlCkTMBPOEOuExXAJ35VUpcOLwqWiMwb1S7QrJyjGW4hogPTbGOseeb+s0diioKIVuVtChnWaWQ1sjvQcvPFlrL2Jbl2g5Da4WH8OIQTCfvKF/gJNUmRYINcFuc2Rjz9toCBD4hw5mf6ivwVf9PmfJCLtY9OpE1nlIM/8D4y764hswJyjWBoPKasS5sR50oEkU3cCIOzeeM+0zKoxzJUWiEzGhcY5tuMJ1aCCK11UsoNMdtHhPMV9svKeDVmunGCQDlFujYrbQAsPO/91pE7oFkN0tMmoGJJNErqiz2rV0HYfMdP1U/CT/NwfhZ/2639c7tyrQ/NLHLL2S4yqi+yON2jqAVII5spnyEpnkSZmlGyi0xECgYNDhkbWTuPODFAmx51s0W6dJ/AW0Kh77DmHut+gE3eoeGXWJuu0J1vIeJO52jxesUXolmioEpCS2WJ/zpDqFGuhLQJmpQ+yRM7R3xYAiWK5skIn2aHhN3Ft8InMICEgLmIsYMx0HBE2eGr62hfV7/Ph+0S33yERTXbal5jzljBoDBrFvUEnkobfoBPvUnJLeOLB905YjTu5OVUzq5xAmhQz3kFaSV3nRNIhCefQZmo/zIQzJEVK3Z/lanIVYyFpnKdeO0Woc+TWjzBFBtJhOVjAUxGBEzDKR/t9IdMZ9gE+cdl6gUKVwfFwvZkj2i1Y9FeZD5ZxkKzFN/ePK8XD7RRhH/AOHo9jj8Sn6fePsq+1lkLkKNxPXPr1cSjJCiW3TKITZsM5zKOvjx9C4bNUWaGX7hIon07URZiYpEipemVGRUoyuo0rFMnoFkJK8sWfpZuscSPpo3WBWXwd41QpZHB3/BaQhUs4qzUym1OMr1G3llCFlFX9vn5s8eI1yCfoygqOU+Z05SzjYkTVrU3tbgteKUNMbkPYJstb2L35+Rf9HjzN9sTT3Lb7+bzamupsf+xNdYpVU/9RySvzUfUEpeoSg3CR2ftshkznOELRDJoYa1iprLAdb7M52UQgeGb151H5hKTXZV5kYKYBMNIFu7sBRmOH20gdUZYBsXRI0piSMXSzMQvlZ2k9839GWksmJX62jb/zDqcpqLbOkThlGqp12A67c9/EtPT0l+V5P0me1n7/tLbrDgqXVtimG3dp+HXc+2wwKWEn2kaLgo3hGg2/iao8Q/nsX8MISdmbrjVaC5kAvfQzmPF1ZDpm2UpEOEMWFcw7IVZP3w9hNJbpO+gku2idUWBwkx6mtDD1+agIW5lD82Bf58OYBmxMz+LgcqZyHothokdsxZvUvDqhLH+iZ/M0PdOnqS0PI3dbyJVfAMCIu/O+umoxCabJIHPBwqe6lqzIGKUjNALdukCtsop02wf6T2wmfNS/giMFvnJZKZ1kJk3w4nVS4XDDpOTNM4RIboctWtbgJX2Ie4jxGjLuUL/w16n7DQIV0A5nKDklNqINyqpE2akduAZhLVZP56oYM/0mPGIYgZYWE7jI5IjAyr3nrvCpeBWG2YiaV8PBe/D34ieMJ31dvggJVYmoiKj7DYR1PrPlEo0hvcffXNgCBxc33Ub0ryL8Oln9wnRd/QE4eowzXgO3QrG3VmUtVDOH1KsSeWUaqgZFgbWQ25zF0gqbbBA6IRU57aslp0l44lcRJmOgY1KTUW09TyZ8zB0bX1j264EfcS3b6RaTfIJJu7RGm2Q6wY43mV34BgKBEHKa4CIUWPmFLTtNfbKvInWMdirTNcVPyU/q+3XMJ+OxV43+03/6T6ytrfHf//t/5z/8h//AP/pH/4hvfetb/Mqv/Arf+MY3HutY/+yf/TP+/b//9/zjf/yP+ZVf+ZVH3u+ll17ijTfe2P97HMe8++67/OZv/iZSSl544QXeeOON/fb88Ic/RCnFxYtfvnJznwfaq6L8Cv3oNkO/yXh8mdPls4cULFS0AYPbWCAUkktzX2WlvMxOvMNMpU4oS/vbusLnfO0iBTmhFTj5AMzd+smFKYBp0EVqIzbGt9mNd1gIZnm5/TWElTTuy3INnTLl8hJRdIvVcAn6d40NE2sMoI4Y3YpgDq99DvIxunZqfwCsOFVa8Rg7GcL4XdzFEnnwuAGJlrnSAuuTNUIVUnKmGchGBh+z5zE/URhN6fv/d76/8CIl4bHkfvoSmkdhvSrGa+L0LtNqzbMerz2R8xzz5LAYNpLbXIk+xDdlAhFirOZx/PNGOKzrAeN4jYXSAtU9dUghBHOTAdqtYtMCEQjS2Rdp2AJbu/DY41IgQpYqSwyzATP+7KFAk7KscrExzay7P5BECHA674D0kP3rNForfKBjqkdkTCipKFPnVOUMg7TPTDBDRdapVutHGqxSOCyHJ/azXT7FOgMAVkgK9WCFnmO+XBirsXtTt8IWR24TOiXqfp1xNma2NHug/1qhKNTdTBpjDTvxDsNsSEmFTIqI+XCRqlNHIDhRPs1iKcUV3oHjSByWw5P7MewzlSpflxX6hcWLhtTbZYSsINwBwnHQTgDlg6Wn9tsgA5h9AWdY0C7NUI9qYAqMEChnhO33sKKNIy5TzL06bcennOy5eKxUVthNOjT85idSuunkW6yP1wlVwOnq2fsW1o/5NKQm5sbkGsZYTlZPEcqD2aHGa6C8EjZPsNVlmuUF1gcD5sOAZ4VPpTNGb64jGgCrzFAlLaU4UtGU0/GwUFW8uefwoh1UZZEwWKAZxFwbXeV2/z1md96mSIeUSnOEp/+PmHtUBIUQrPinWFhaxFjw9rJLjXAxyqXpeEQ6RkiDg0thNNroz+nuHXPMo6GNZj2+xaSYsFhaoiwP2goWiec2CdweSMFqeXUadCzAOC5LJZ+y2yN0QgbFkK3JFnXXpaEnpNE2swtfoxGcAkDlQ6x09jO9l8NVZoM5DIYPex8QN89SLSAcRahBRF0PgV0yKjRyj7RUJvcqzAbT74jafRc7mSbnuYs+eXD09wWg6c7Q8mYQJscKi/0EQSPWwlJ5mfXJOiU3pBk06UdHq8r+tCBNgt15B2O6mGSboHaS3Mv4YPAOt8e3WKmtcK7y7N73VbAcnmA2mEcJF+chbjp3cgt23sfREbIYkzWfR5WbmEmfav0sXv0FRHSDQTpitjTPgreMDKcL8Xe+682gheM0GMqIqFLDi3o0Ws8inQbze/OKwAnJdTb9LrhHq5oBVJwGYfMl5F6Q+1EIMQ24BFgIl/GdEFeqfYX7Y76cbGXrbEfbVNwyJytnHtpvPykCi7AFRrgo4fJM9QIW/YkSIO6n7c4y482irQYrKdwys16NIE8R9WVOW0M2vMXS7FeQXhUjY8Y4GGsQSAqr9+fXmoL16Ba5LfAdl346pOHXmQ8XKasKbX8G7z472E07sPU2YFFJH7PwDcpO9YDquZQW0f0Am8Uw2kUtfI08evKBfcf85NH2Z0iKGCkkTW/qaxdIloJTNOabZMUE36ntK8LcoeSUWSovUc2rzJZm6aV91qI1SipEa0uKy2zpGebHGxSj9/f3Mzmo+iK2v4aozqGdEqp6juVlSzndZstr0PSbe3MESU93WR+tc7L7LmrrXRwUM0VBfPJ/OuATcvQEYg049PIO69E6FbfMaunUF6YUcsyXHcFysMqCv4QjHO53zhoDF5oX+MHOmPnyAlWnRm4K5sNT0733Nu/mHW6PblNVLidHHZQxOFsfcHLl58DzyYfvgZQo32L9BmL2GSpY0pkzzI2v4DshndoKc05ItXMZbQSk11DhIkaFWKEe2UYvbM7N8TUSnbBaOUHVaUwDHnCoOg0KP6eTdJBCMuM+eI5wzGeLOaJSgBIuJ/YqLXxafOXTDtvsxl1Cv45w29zfn61JkMUY7YT4osSMkYjtH1O1BcoVVOa/wla8TVSMCd0ya9EtVv02VQpsMsC2nsHpX4OgQmELAulTljXOVWtH+u+NcLFzLyLHa9iwjVZlJBrzMeP1sOhxa/Ihwm5zurqMPzpayU8iOVU+S17OcPE+l+SHnxYcoThbO0dh831/3meFwmWlskwn6VD3G3gECEDuvDP1YUY9VNAmD45ORhUCnJ0fQTwABCo8zR3vvyw05XyJem0qJlB4c4yLXdbHa2ghOVs/i8dB/7ZAgVTU74ltuLPWtJvvsBltUHWrrJROHqrGoHBZKi9xc3iLSv0MoVU0ki5hfZkEaImQs7VniPSEmlv/wvvoHZ/sMcc8CT7RDH15eZlf//Vf59d//dfZ2dnhv/yX/8Jv/uZv4rou3/3udx/pGFeuXOGf//N/zm/8xm/wyiuvsLOzs//bxymQ/fW//tf5F//iX/B7v/d7fOtb3+J3fud3WFlZ2Q8u+7Vf+zV+67d+i/PnzzM3N8ff+3t/j7/xN/7GY5fR/GnByJBi8TW2h+8w0hadjYnCCVWnfmA76/h7A6LFuiUkDg01Q7N2VAbr9KPk6RS1/l3QKYiLoE5PHZ3lVbbkFiU3ZJSO2Y7WqXWvYPM3qS7+DG7rVe43iASSBX8Zp9XAukPEksCa+8Jnq4cDBiyStPbM0Rdv713YOhiyIG0+NcBUBSsePAi33Vka9SZSOF/4B+OYLwb/o/8Xqvch3z/9Mqe8OvIxFPIeF11ZwulfZmbxOd7uvYW2em9CfMyXgcymdCYd6kGdzrDL6fZZAvEoEtJ3megxW5MtAG6Nb3KpXgcEwmS40Tqqex1aZ5kvnyF16zhCPbLAurAGpxhMVb5kwJy3yLy/eDAzibtxLA916NmCQtWwCy8zDALk7lWi3evY03VEcPLgeYU4dK6Pz6Z/xIuq1lAXHlAe+ohvxjFfbspOlaXKEnERMxfMHx2wiMOp8hlMyTy0NKQQsBVvkemcQd7Hkz4Oilzf5FLjRay1SORDA7GsveuArDs1aqUzU4VBGcDwKnb3MnglmHmezH+w/ZvXT8D5BlIUBL23p6pVJy6CmIfB1LFv3dID9/8ktNxZ2t5hxdhHQZkJyWQdgEkeTSfWznGw2WdFP+8R5dNAjm66y3J48DuinRJ26WcQJsOoMvPlKjR93GyCv/a/I8ZXsWdOYiqruOEZXOA8Z6eDe6mKYRooYdwyur20n1EYFzFxnqDQrPffp5nlDKItnNVvodzD/VfhHxlM7QqfU+Vn0DZjM9kABC1v5rO9Sccc8ynpJT22o20scEvf4tnGc4fGQ0/4e8EP5lDwgyd8Zr0FEJYbo+sYa7gVbRM1T+HVThB7dU4C3uQGzu77GKkQc1+l8JqIe74tJ6onGOYD/JUVzO4NHPkRIGDhDEo2UcDJWg1TmiY9CcF9RtLHh+W7o2vQvYLwa+SzX8FIb+84jx67XJY1ztemdpWSn33QyZcOoSgHMzha4wpBOZhnWIzZijaJi5j18ToL/hK+N33O4mPsibtYVLINg1tICUHSR2uLbJ0irU4V6k+FK6BGWFXDiruKL/d/17fiDXp7qhsryufeVD9fhJyunHukS3UeI8jdQTHjPaKKZbWGungBVQtRw/juOY7t9y8cKwyduDMtO5aNSHR8IEjqs0DYAm/3R9ioi2icJK2d21ss/+zGF2un84KV8CQOBc7GX2LyiIZYw1/9VYQtwCmDMz3nXDCPxe4F7MxMTRwBg6zHbtJFOQ7Xx5u03Fl2og4Xm88emkvfc3budGr7gHHaVuqok2ewUR+Ui1k4gzJ79vTxe3DMIyIEBIRHKn5Lq2l1r97znh18jwWSeX+ZhQB2sx068S4SSWZSlssnaNxJtC1XD/lcjHwGaTPySnsvUAZM43nKWE7u+zGnE4VusouyOa7yyR2JYwT2vio6btpBbv4Aqj5u6RzraYdc5/R0n5Y/PrSGccwxj454qF9owT3BX12eYzfpkJuCuWDx0DbjZJuqSbBmGuzlc0f10mLLFdSFC7hmF7Z+PFXIOfUVCtnErVRRM5cAaMsAgcYZbEI6BtdDRWuYwRoibJDNvPTQ9ak7jPSAYTatYLQZbVCr3a0WkZNxa3wbYw1RHlNr1vHEsWDCTwJSSJaCVeYfEDgpTUJ9+z1WbESEodl8FlFksGcLVWQZz11mzltmM1ljY7KJlkO6qkSw+HWkqmKMIZGGQToEYDPapFZrPtRnmAdzEMyh8gHe7T8BDGbuJazjgzEU7mF7ppvuoj0XZltElTZle9/4fo8NJIWDz/Ga/5PAQT10bPw0NN1ZWvf6mwXgVSBPQEis8/HjknA8rNEQhlMbRICqhYhhjLbTeawqWfSN/0Ytj4lnn2OUj2i7j9ZfDJqNyTqFKejqLm1/5sj5zonwDKGsIIBZb47NnR/TS4dkw+tU2o1DySSPizQZUk/QqoY9XgM+5inmE48WV69e5Y//+I/5wz/8Q95++22++tWv8ou/+IuPvP8f/MEfoLXmd3/3d/nd3/3dA7998MEHD913ZWWFf/pP/yn/4B/8A37nd36Hl19+md/5nd9B7K3m/eqv/ipra2v81m/9FlmW8Vf/6l/l7/ydv/PY1/jThBEufjBDf7JFoHwC5+CgO11wqiAXv4owKXl417B+mEEhsxG2SKfO6vEmonkGay2hKHGqPA08y/UtZmXAaHATJ2zjjNahGcF9ARiGAoHElELc9DpivAX1E/uBZNZaxmZAkXeouY2Pzay0FnT7OaR3C9wyxT2qZsIWuNvfx0Z9nFKLbO5rDx3Mn9SH95gvAaag9Jf/gM7iN7huRvyq92hO+U98usoy7vqf0fZm0bagk2wzHx6e6B7zdKKES+AGuF5AqVJnxp177CBVV7rIPQneQAWIvUUkJxtQ4OFU5rAItN/CeagkrgU9RgqFkdMx3+29A4PbOG5AvvgaxgkPjPFedBvR/RCCJln7+QOOjswmjIohZVUhoDQdX0e3wC2RpxuApRK2cNMJ+gFzhvu/JwUZDgpxRGnnR8WUK1CuPNK29wbSHfPlRCCZ8xb5OBEtgcR5iCQ3TPtjxa0wyoYoqfCVR1EYQlXi3p4iTYKwel+R5kEUrWdx3ADZvwKddxDKRWOxWQJFDA9JFrvTj1V0GzMR4FURYki29HOoZnvPNls4ct+xHpCZjLpqPra98kkCzdxsF7HxBq10B1lfYhDMHlC/PebTE6pwWjIGS0kd7SgxwgXH3f/CONbBjdfQsoRsrCKqCxQzz+Psvo3QOXr2xf1ymI6OUBvfxeYJsr5C3n4B7FTpRouMHZ2xuvR1RP8WOmzjPECVzGIxVuMIhaZATN+8/d8d4bEcnjxy32OO+aLxlIcUEm0NoRseMR7aackH4TxcZccKmkGT7WiHqlfHCocRliVvLzis/x6jzo9QbkhQP3GoLG3TnaHpToMxs3AWd2YFK11yf+5uNPO9p7NQtJ/F8W6CW6J4iKoZTG0f0buG1Tk22kVlfQqvgdt5C7IRtn0B7dX3vnEPt1nvDbD+accIhZz/OgteRC/1KZwaoU2p+XVG2Yim18J7BCf6/eTlFdzqIigfHdSxw2sQLGCHG7jhHM74NnLjL7HSRTcvEs99BcTdctb39mP/nvO78rMLCJ/aHTmNPZ/MJ7WtTbmCqFRwZ6rYzui4RMdThLB3Sr92CFVIID/7RT6VD7GjaYKV7d9AVk8fUAURtsDRMVqVsffNFa21jMwAbQrqbnO//wsxVUHWh0rZgsgniHyCGl7Hbu7ga0M6/zrcM19whc/Knt3iptvInXfALVFqndkv5Vf3GlObSfm4wqMwxZGJqUUwgzt7CfIxprp6ZP/WpQqc+yWcpIPx6hTucTDNTzqGAstdNchPizQJ7s5bkEeY2efJ/dmpb11IhJUH3jNGt3FLc+TqcD+zdvqdEAhc4TEfzrPgLwNTxeWxF1GebxCIg3O+o2cIhwN7Zrwqk43vMsqG1GcuQvU0ef3CwaTHtAfSAakQSZeqV6Wruyjp4B9XFznmMTjqG3GncsKhbffms4qAeX/l6APmCfO96+z0r+LXVvAWvg5xDxu0p/ZzGShXEP0Otj2L1RoRgkpvQneMmXluX4XY4qDnv4qT7GK9Onbj+6Bz7HgHVRuQ+x+foBXIcN9nXPWrFFbvjykODr7jEhcprlRPRJX0mCeHRk8VoI74RhhrKES+90wPT8icfIxIR8wDwlhyGZK7Zby5S5CN0JXlO/GRKOlSElDrfkB9eAs79w303IsIk2OCBnJwmQDLjPL335s7fseaaqCOCIqU0SZ2L2FSja5hRl0QBjlziax84sC2da/BIBjilCqUaqsY+Wg+/WO+XNzpO9oWSBzymRdQ5R2MWzkQhCiwSD3BSn+qlmfB8SuI/mVE4zRRfRlbn47jh+aNvXcIrGCcR5TSPmX14L6U2YRJMcKVHhWnjkRScSv00z6udPEcf689B9eOXOGzFKwibYHo/hmJzsjzCZ4wn3qMlSZDbX4X0jFOdZ5s5uVPpER/zDGfB4/d23/7t3+bP/7jP0ZrzTe/+U3+5t/8m7z22msEweMZ9r/xG7/Bb/zGb3zsdt/4xjeODD77hV/4BX7hF37hUx//mLss+Eu0vPah0g0q7yE33wBtYP45stLqA48hbIHRE6yqIHHQfhO31JhmZDRPY63FjTeQu+9B2KJoPceCv0TiKML5r5KlEzq2YDy5xWr1DO6eA6ib3yTrvI3yaszULkL/5nRQ711FVlYwMmBk+twY30BYiPyImldjlI/IbILWloXSwqHyJ4WqQfO5A/8mbYaXbGOjDqCwcR9pko9dRD7mpxP/w/8FNbjKD577GxD9iNPe45VifVxMZRlZTJjV0+zXtej2cbDZlwgHxdnqObwKmEGMO76J9Wrk3oPL0xgbIU0BznT88kXIM/VzpCah6twtNalVBelVKYQLteWH1l63GIbDd4hv/Tllv0Jz9a8w9kpMeu/hWUsZcPIR5p7AY0PBePt72CKlkseoytK+Q8SguTb6iLhIUdLhQuMS7I2vykScUi6zs4rdvM91MuZsjECijpggC2tw9JgdO+HWePPIEnzCGlTWxajwMxubvfENRO8KtjRD3nruOFvkJxBpc6SOp4qljxjA2PLadLMOnnWZDWdxhU/Luqh0d09NcA0d9THaIOeeJw+XDh2jsAU3hjcY6wSlxySjW1T9Gu3SLHlYQ1noui46vk41mMMRpWkGVXybTGcslJb2yyQar4aUCnd8HWwbBh+S1Q9nqd9hokdcGVzBYmkFI06UznzS2/fIiKQPRtNwm1REyHzt4nFQ/mdMzWlyrjF14FWtAD156FiY6xwxeJvJ+l9QjNcwM89Srq1i4w1U2kMWKYxvULSmQS4q3UFG2xi3jJhsENgUm8YMmyv4IsR3A1y/ycQJKfs1uG/xU5oEihHX8x6DLKIe1hgkQ5RQnKmd/URlWY855vOm5tV4pnGORCfUVOO+Xy1ryU26cY+6X2e1dGo/kMBiyWyCK/z9MguLwQptfxYlXAqbU5iC3KZsZbdJ+u9h4zXqpkGN/IBlJHUM0t0PsLBSYfwGBgchBQZLbjIsmn7WJ3AC6qqFVlWoncKJd3DyIdqtobIeVrqHSodboCg12N15E1en1PtVAhVQTDoIR+Fe/f8gKquoxinS+gOUYo85Eq3K0FpAd0awV1L45earnK9fwBMBoSyTM1UUcMXhYK9UDzDxOo7w8EunsUKi0h6mPE8U1OmlHXIzwc02mKOKe+O/4+QDbDJG6JTUr3Jz4BEJh9PVM4dKLs/5iwROiBIOlU+hCGPNCISDECXGesiVwRWknpDmEadEGT3z4pGqBZ8OSz/vkpmMpt/e9xsd8/lxp9zvx5V+/aRoVcL1StgsQpTaB+Zm0mSo7TcgGSBry4xb51C4+4uvIzPg6uAKAHOleLoAZDJs722uj68SB23mW8/TvkeVVasKSbXOYHudcrlFNRlNk25lCYzBTXfRjk/ulOgXu5Q7b1LOc2SeUKsscrZ+lsJqyk6Z1CQETkgn22Z7sk3Fq3CyfPrA4rBFklVOIk2GU4xw8x5aVabJAuzZUkKinRApXWQ2Qjhl7CHlSEs375DohLY/80g21jRZ7Th682ljYoZcH14DBGdqZw+N2Z8EFW1hoy4AcnCNUdtlY3yDqi2Yq51D7r1nQqc4wxsUeYrXPk9WPY3WA6TwsNKnsAVVp8bZ+lmkjmnoApMPSd0SV0dXSHVK4HhccmsoHPLwrjLyvRQ2o5vt4kmPutvcTypsioC6qiBUjUKG6PZL6Pu+iz1XEme3scMQZ2aZlXCVlt/Ck8F+ia/UxGzEazjCYTFcOTLg4ZhjRqbP1cFVAOZLMRW3wna8Q9WrMuctcCdQpyDj2ugKiU5ZKS/TPELJG4B8QkkbmkEdpQvwWxineiADw002kZ3LOKPr6IWXSYXFSbs4SJydNzHLv4CWITkZheOhyifwJjcQ+S6DyRqidpJAHVx7dXQE2EN+gFCWuVC/yFD32Zxs0I17nK6eJpTTtbrT1XNM9IiSUz7203yJ2M7XeXv3R5RViRfbXyUUd4NmLIYr/Stc7nxE6Ja5WDpJSRuM46GdClZItFfHLc9g4z7UVzA4WGEZlWZxS8t7gfEGVQyZcSrUVQBWEmqJHN7A1FbBGnzh8WxpDmfzDfzBDmLeY+A39v2ODX/IqfLZA203GPqOwRRdam4NLx8jO2+C42FKTdgLNpMmQZqMpmpTapZxhHMoOeCYnyx2823Wx+uEbsjp8llM+XDcgdf/ANu/AV6JYuFVAPRwE/w5iCOcYjxVUHUO28AmqBGqMqvVEqL1HPq+oHiVD7BS0TExb3bfINc5q+UTVIMKw2xI3W1wunaaklPGQ+H23tkXwDF+A6NCchnQybfRRrNUXeIsMPE8vOYLR46xhR7hmgLcOhb5ULtc6sk0rgKwk11UvY9IBxi/QeE2HvNuH3PMk+WxLYp/+2//Lc1mk2eeeYYrV65w9epVfv/3f3//93/9r//1Z9rAYz4/HlS6Qca7UEyLsInJNoTLR+4vTUK89gd0h7fw2uepzv8snvTJ5r6BpIB2G7E7QvQ+IhZwY/ABELPcfIlm7zZC1oh9y7h2lmE+ISrG1FWLggxx4//H+PJ/JfDrmFf+rxSuIkm6lP32/uR0N93m+vAKgQopeSE3Rj0KMm4Mr7NSOUGuc55tPP9Qp4rA4m7/EJP0cU1MoSrY6vKBgItjjtnHGkpv/CPyha/zYzFwwBYAAQAASURBVJkzo6pUn3BfMZXp+1cbreHLgI14DXj1iZ7zmM8WJVxaQYXhlal6ohAOyeLz7Jqcht88EBSbZJsMrv83bBEzv/oLiOpFAEqyQum+zB7jhORLryOLGH3Pgo5BMyh6uMLdX0jKbUY8uEFhUoZxRi3e5FbmUS23sd0r+O1l8A8qa2ynmyAERbyDrHgE6l4D3ZKZAgBtDMZqEDCJrxLd+ENC6eG1z7PjNdFak0bXKPKMECjXvrJ/FIHB230LxltoO8Ktn52W4Csm1NTdCabbfxf6t3AchVj6xqGF08dlmn3yEVZnMFxDVZfJvfbH73jMlwZpEtTm9yCdIOsrZK3nj97QWhwTYaSPFYqdbJMPex8ihUAieTE8gVj/Lo60uJt/CUWMVCHZ7Ff3bKTDwWaddIuoGDCJU2Qxoi4lnXibuDrPDaU5UT+J3n0Pu/sBsjRD88T/gZ6J2Yk7+8e4U8qqUDXcpVcwm4Ycxe3Bhwz0kLnKKZruDEPdZ5QNqHl1qk4DTYHdy7lKdfbAjN3PElOaxRndBl3g1M4cUKE45rOjJCu4yRZi6y0A5PxL+wHA99IrOnz/xvuUb/05JSSFsOAF9LMtzmhNee1PqMkSjvIQ7a8gizH0riKyIU4xwakvoa/+AdKrIDyHQk4Xc7awoJoMrYMtOlSsJHBnyfSA4tYfIU2C51aQ9dPcGt2gomoYBKN8uF827phjnnZKsnLAkX+HnJzduIuxhm7SZT5cwBchFsOt6Dq9pE/Nr3KydIaMlLiIqKjqfimKodngo/5lZvyQSnkWs/VjjFs5oBjrTW4idt8Hx6dY+BraKeNFt2D7Xaw0bDaWuJx2aQYtRtkQTwRIHM43PEoyxNn6AaRjpKNw66vo7jWEcHCXvnYoyWG9PEumz5IPb5IWQ5bzGCE0UhdYU2CNQYzWEI2LxwEKn5A7318lXOrO1MacmCFXB1exWE7XTlN1GvvbSzLytf8Ne/PPsF4Z/5n/GbdyCjbfYCfdQdmYbjYAVaHSeobNzgcsqxZi0kO2TmGjPnGpzcgatNEM8j6hf3AxUiJpqAcnvHwcFstk/C7jW3+KFIr26V+hcEIQUMmH2DzHIpHj29C89AnPYVgfr7MT92j7s/v+qqEecH10HYBYx5z8HILpjznIo5d+/WQYGZAvfmM6t1XVA1n8TjGGuA9Yut0fs+UIhPI4WT6Dg6LYm5cCZCad7pPs0I93mERdyGM64Rwz95Tv0cLyttW4tQX0eJvnFuqoO76dzbeQW9dIdUxv9iwbeUEbi877NLxZrFs5ELDpOj4GzU60g7aaQTogDqJDJXSkyXA3v4vT+TGoANF6lmLuFZysh9j6EUiB0ziB7lwhNmOS+jK29TyVe/wFYz3k5ugmAJN8wvnaxYfa+oOiy/pkjapXnQbhHSdYPTX00z75Xt89asy+n8LmjIoBgRMQPkD1xXoVhJBgDfgNekmHWu8jnNEGon4bVn6FfPEbeOPrFEU2/caP14lJ6N/6U5TyMQtfYVNr5kpzrMoa3sb3YPPHUF9Bn/4fyc10vaCWdKB7FfBwZzKy6plDc8/1eI1uMg1+O1N3qO1997Sq4lVPEo9vsu3D7f4PmS8ts+AvAYLERlzffQ+RxSSey+l8giwdDpTeSbfppwMAAhVOy5kfc8x93PuN0BTcHN0kNwWjbES1Ud1/nybFmEkeAbAdbx8o+XYnjkxTsG0yJr5iFMVQajMzvk559zojPSaZvYRfPY0XdyDewWQxcbRBWoxQa39J3YJpnEPt/IjB7EWuDa4hheBs9STe7mXW/SoT0yIrz1LXE2acadvctIPY/AFYi5x/8UAFIgBfhiTpBlvxJkkRE3oBp8OpT8kTPp56iKz+MU8hliuDywzSAYN0wFJ5h9Xw7rif24yN8QZrk3Wajs+48z61LEPkEXrxG6Ttr2CESz7/Kuh06u/EcCu6QS/pUfUqnKicIt76DlHnPWYqy3izL5Ig0BS4jsRu/BCwRJWb9IoEMb5F1a0SDHzyma9gsQghUCbGIUdzd147yLvczGKq7fNkfo2VeIRQIVbnsKfU7xQj1MZfYnWO1zoHtbMc85ONEILtaBNtNeNszCQYUVMH16IEwGh9asekY5xsSOG3wa9C3Ef4ZVT/Cma8gyy3yZuvsZWuo42h6Te5WYzwagu0wxmqwUF1Sm98DXY+QDiSvD5HUsSkRcrEjLneuUJaZCxWFjlbPU9dtXCKIfRvYYXA3X6DQgYIVWI4d4H1aAcAE86wuvAaVenuJ7lLm4K1GBkwTG8T3fzfENmExaXX2a0uszXZoBm0WAiWp2WWmSoxD3UfTwia1XnsZBfZPIHd/hE2i5COQi7/3HHMwjFPFY+9+vO3/tbf2i9XecxPByacwVE3sMZgyg+eqKlswGB4C21y8v518rlX8ISPFRKzl5FkLRA22R1fR+uMctJFjT5ATW5hnBJhkTITreOWTxDuZ2YYmGxRmIw0HYAesVFboOIYtscbzG5+B69+gvL6X/Cscllzy9S9OlEa40gHR04l633l83EF0oTNsMkAjCZ3GtilV8jdFiCIzBgBlJxj6dZjpng3/ldU/zKjn/8270Tf5+QTVjUDsG4F4zVQw6u0gxk2orUnfs5jngDWwp58dGEjtsY36QmXftrnYuN5HBykLbCTNfI9Z1nSv0LpY5zHRgYY7262W2ZTbsfXGMQjpHA4Wz9LxamjhIdbXcaM1iirEp7j0Nr8HkXYIlr6Okn9At59WaDaaAa1E1RKs2TVk7jqrrNcojhROUE/6TJPTjXaIQ3nGAxvYfKIlIi5pAflBaS16CKi3vkAmw7IPQHllwAQJsNOdsBaSnlKYAtQJULnbmCbECCi3elorgtEPp6qqDEt80k2xJRXHqKgYPGidTApRWl5L6jIgbAO4x1Q3rGx/hOIk4/3s4HEeAvZuoQ5Qt3MH36I7V3H8asU819FW01LhSSmwFMeIh+B0QhhEcNbWMdDZhMklqJ8ONDHYij2VEuwgsyrYxe/RjPtsmMLduIdrCM4NV4nMwVOvEvQ/RH1oInCoUDvS3XfoVBVhCozMQmduIspzbI+WaPSrHF9eG0v+KHHs81LVJw686V5kiJmobS0P344OsKJtrFe5ZFKMTwOhaqhl38OYe1xoNkTRiS7e/3RQQ0+QKR9iuqJ/dLIQgjWJrfopruIsI0e3cYptegplyQbMnEbUF2k4s+AUwYLMp9gswRdO4PyPRjeQGARSYf5IiapLTDBoqRiR3fwHYdk7U/Jox61xmnycJYk7uBgcHSGrJ9iqbRA2L+OijrMLPjgPbys3zHHPBVEHdzhLUwwcyhrVOFS9aoM0gEVr7KvSlXYgn46wGIZpiPi0oRrg6sURhO6IeerF8lsxvbwJsuTDWZ7QzwM+clvMTEFoS7Imdo6qvs+YuctUD62toKunkVMdrDWEGV9krFlOx9hseQ6R7neNNDfjFEY3GIaYIHWiKw3/bPViGwE9wWbOY5HTwY41jIrFMatoFvfgGIMvTpkMdRWjwPNPiHe6Ar0b0J1aapGuhc0M87GGGuwWEb56ECwmcgniGgXU0QYk+NE24jSEomOiPIRtWxAKkFHW/jyZdzqCjq3iJXXKRrn0F6N3KSY4TWkkLSxeKPrmLBNoaoPaOlBhDW40RpYTV5ePhAMCbCR3SLZ+QHlyS1qMsQMb1Cb+QbPYDG96zSNQNbPYfxHO99RjIsRO6M1hlHMJI/2A2msNfvbGHt0obZjvvzcP7e9g3aruKUGOu7huAGV7TcRpTYOEg+PZmmOOJwltxkL4RIGzdARKL+CF4fkXpVm0DpYok9IUltwO5ihVlmmU1llHkEQ3YBr/18crRmX59kdXKPvlpDlRSq1E5jg4LxT2BxvdAOwzPpVNuIeoQqOLPMndQRpH5I+CIWoTJDFBBFtgSnAgIi2KMjZirYQrseuusbFxiXU/iLuPUF4RyhJ3c/a5DaZzknjXepek+qnUDU85rOl6lXZTXanf3Yf7ncWAm5OrjFMR0ghudC4eGTwZ+61UcuvI0xK7rdpZNvYyTZu/xpBtItsXSKpnCMvr+INbqH6l7HlFyj6V6mmPYgzTHUB/Fl2411OuAVEu2ANIu7iphEnKifopV1mMSgSYDqf8Ds/gHSEmblE7k99pfeO1+aecdwKh3H7IrcCyQeD62SjPtpC02vhi3CaZK5CrHAQjgLv6O+K59xNUPTksarZMUdTd5vMhjG5zZj154nzlNwUSCEPqNCETglXuuQmp+E37vGlTFCdt7E6p1tr0c9hzVHML7+KsILZtE+sJ+xEm8hRlW3h8Hx5DqEzhNCYyTaq8x621MLuXkaoS5BPIN7m1PgmhVdhErap+zVM1mFoDFZ6lMmnimSygki7YKbvk4g7cETFE1e5RHmEEIKkiI5VLb/ECCFo+E22oi2UmM5D70UJj6pXwREOq14FlUywozWEldjxBk79GeT45nQu2XqGRFiIthEUWOEyzEaMzZCkd5XCFHTGt6GyQNQ8QYDghNdEsA3CMo52yKqrjIsxVkj60qElHRbKCwTj29R2b6IGO7DwNWSRIPIJnh9M58dIfBlQ+ArRugRSYErTvutkA2yRIR0H2XsP/CqZP/dF3O5jPiestXv9ehtPegfWfva3AagtQ+86+GW0V8MKh2LuqzjZAKM85NpfgjXYSYfe4Bb9yRZaQGIjojwmQhJnYy6VDgbAi7iLxWK1pm7heeGTkRH6dcb5mLTIMNbs2xNjNE6pQiXPIZ5AUAZdoPKYpklRRUQYNDHyrg/fzXYRW2+CsbD4EkzWKad9tCqRDq6xIx2sKWDrDaR8F6f9Anm4yFa6zla0jUBwtnma2l7CvOpNE0zQGmlzDMfrV8c8PTzSCtB//a//lddee412u83f/tt/+0m36ZinjMJtYJZ/HjAYGZDZhJ1kG8/xmPHm90uGFF6dWnWJ3eFt3MYJvAdkORbN5/D9EtXODzHDNbzdqzgmRxQJ1fICQb7NQjKm8Jtk4QqKgGDpdZaNJSjP48gAuf5dZNKlCFqQDlC7H1AWHsV4l2ebz9JQMwT1MqNsyHJ5BaygrpokJkZbTUmWOap+uRE+onlqWqazPEuhmoCgn+9yY3QDgNP1U8zwyR2mx/zkEL71/6BoXmCrtkJn9Id803v2czmvqSzh9C/TOvmN42CzLytSYueeR/SvI/wKY5vtBQxIBKCyHs72m5RtgnYDxrogqJ96LEWizCZcGX7IZrJJYQpm/flp1qkzVTJoNl7EVE/jCQVr36WtqkyiHs32cwfG7zvx5XPhIlI6NOJtasN1QJEHdwOQ66rFjIzRW++SmBy/fRFTmkGFLaSOiUqzzJfn8ISPn3bpxT2UVARxh6hssQis9KG6BKN1ms2LuM2LSBEccPhYC7Z1FtH5APwqxV6gjMp6sPU2YHGiDnrpm0eGF7vxBmz9aLpPPSJrPY9FkM+8iFPtY9wy+ogJzjFfbrRbI1QWetdg4WXSIwLNBBaGt6cZU8kAJxuyWBjC4SZC+TTcNoVTwS01sdZgV17F9tYw8y9iFl8h9w87+HayLbYnO1gvY7F0gll3AW/4IVl0g9u9d1idfQ4hy5Raz1DavUIrHRJPdlDjbS4uvMRIVai7BzO7rHDRC6/iF33EuI6xkqpbRiKQQgASKQRTLTbJgr9M3+nQTTu0fCg5ZVTnrT1lRYlafo3C/WwXmiwOD6nke8wnwFhNbCI86e8HtthwHjFaxzEJdtCDJEHpjKz1wv7YXfPqDEyZa+6IS6e+RYrDnNfCwaGfTqgufA1rFbZ+Bgtov4lbmcVJdrH9TbTjo5TEmBCd5SyPd8nmXyU3Ba7wcMyEJNpFCg+38w7Kq1NyPUZWMr/4darVU5R1hh38EXnUQVmLKZ/ByONyCMc8vUiTwNobiP4Q6dxArvzc1EZhaocIBCdLp8lKKZ7wcSx4ww/wsiErQYXbRULdryFxKPYWgnKdYTEIYGaySX3nHfzeVeqNsxB10Of/Oumes91aEI7E6gKEQjJdkDWVRUS0i+vU0EGbEgZfBpyorKKtoZd3WR+vsWkdLrXPEE462HCG3Ksi0x9jVYAO7ybH5DYjMylN1UY1XJzaKRpGknsNjPQo3BoimEOa9DMrW/5TRxZB9wpWa+hewykvUqgaKu8zP7iKNBG98jyRntDLOzTdqV1rVJX6zPPoPEI5PqL9Ark/h9s6jxxYMv8cK+MtqvVTjKtnCJt1rNGkMtgvN1iTJc40wDUppbUfgylwvBJ66WexQu0lkdoHzi/c6DZsvwOApzPS+vn931Ibc3N4nRNOQKlzGU8qygtfI5EOzTSD0pmp+lR9iax0uBzKoyKE2M8XvDeQpqYarFRXSIuUmeDJJ3wd83RhhEs293WUmWBv/jd0MqBtC4JogFENgmbEcuMijo5Qvct00h3WgyZWOjxz8q9gVB3fKR1ccLKSi43n8KSPr3zGxYjQ6VHqfgDRJmL9Ldpn/wpbrXMEJqUVNrGqRuqUDpQ/dkc3sLuXAVhtn6XefHZqLx3hfteqilNdQSQd8CoQNNBuBRHOIkZ7quL1cwh3EyU0o8oSU0v/rpFdllVO1U6R6pSm1/5Yf0HFrdDVPZRw8I5tsaeKmtPkYqOEAFzxcNUhayEtpoFdxhpyk+E/IGHu3mDImreA374AcR+nvIRJJ1AB7ZSRrsIUGebGn9Fefp5RvEuYdLFhk9m5GpRWMKoBtRPTwPXGKXR5noZToexWGcYKnU+oqirWr2C33wdA9D5CLE4VoZZKK7jSw3M86vepl6zFt/lwcINRPqSkSvhOsF8G0xcBq7OvkNVXWanNkOYH93WzLnJwjWWvQlA9CVJROw6kPOYBOCiWwxP7fz9VPcMoHxA6JTxxNzDYEwEXGhcpbEGw5yNNbUzW+zHu6Co1VYfBCCc8S91rMWMSgu5Nqm6VNKigigpx2MIRksyfQ1z4n1FX/zsy7ZGELfw8wrbOgTY41Vmat/+E3sYb+H6d8vPz5HMvM5t1wSYkGLrjLYjewldlROMZUB7WWuwRSY8ATTXDM43zGGMoO7XjQLMvMdbCuepFym6JVGe4wiMnI9MpoSzhCIcXZl9krt9Fdz+i4Xg49ZMYU0BpDkk+VWQCiu6P6Q7Xpvv6FcpzX0G5FXwC4uYZ5O6HlKrzbCmPsdaMhGSuPE+YR4gixS03GCZD9OprpLLGyEAbwZI3Q9D/c8RkC122eNEaunsDrKFZbnGydYZcF7S8GXLhoLw6Vrr7vkjtN1FhA2fnR1gVwMabT8RXeczTxUKwTNNvo4SLZ0H13kHojKLxDHovQSqtnceprOxXIAEw0scEcwgMTnkWO96CUos83sVb+yNCv0Vw4mfJlE+iM9rhzCEb2VRXkHEfqzxqqkKQpkhCZJSiGs8zKg9oB7PUZItB0WVtfBtcn9XaEjPN09C9gvCqlP02C9tvoXVO3XoUpdP7yWUi7txTMW6LyniTZLSOawyl5/4vKOUTRgPEcB1RXkHuvo9YXSI2MYmJ8YRHZjTG3fMBzz2HHN3GlmY/dZWfY475rHmkYLM/+ZM/4dvf/jbVapXXX3+d119/nVdffZVK5Vjh6cuIm+yAySiCeax8NMWJexeEutFNknRIB4lbc2mo9t42AaXV/wmvGIFbRd4jl2oxZOMdSrf/dygKnLmvkoVLYFy89ApFMDMNWgtqONvvQGUedt7HWW6inTJu+3Xy2lkyGVDe/CF1VQG6zPp1tFtCK8nscES7skxePYfIx4TxNg2/Sa6mzsexHnJ1eAVjDSvVFWbco43xtHYOWTuDucdlFOtovwxVXMSPc7uP+QlFDq/j3f5DJl/9v/Feuo4ATnifrTrMg9CVJdyNv6B1/lf5aPgB1tpjxckvIbk/h52bZumcMgPG+YSaW0fiIOMtbJ7iOorZ5jO0ykvklXMHgqc+bixPTUqqc2aCGfJ8wDMmoZH00aqJFc70PE4DYw2p62JzQzOYR3uz3Mk3nWbs/Qh0jjPzPKesA6M+Tj6E3XeQp/4H0nucNNpErE9uU1hNPayxsPiLTEpzrA1ukFlwJltcaryIK8tU289DPiFsnmGyZ4RbBHnrEqJ+Fit93AdkZ2fhCnJ1aRqgdkTg8MMQ5m42rdDZ/p+N8DDBcdbUTy6GggAa57HxBKXHFPcplVrENNixfxO8EtqrUhnewPfnEAicZEJWnSWb/wYSO81WKj2DFaAfMMmbZGMkDrWghU+IEh7KCKQMebb1HOPKMsZtUK0u4jSeZ7T1HbY7HyARtOyzlFQZycHyNk4xxtv+HsLkPDf3AiMnpORUcKziYjhPvvsOYTiDm/URSZfYC7kRbQMwzIY8W38e8mTvog1ir/TJUbhpBxFvY8PZ/Yz0Yz5/hIDb0Q26SQ9XupyvX5w6GP02cvmbiGgNufseanwTPJfCxLidd3CyLudLTU7Nvcxlb4dxMrVn294sddUiD1Nc4ZPdM44a4ZHNfQ13cgtTvIUQCrHwCoUW2DyFPbUkJRRz/iJYTdy6iIm2qKZjrFtmYjNqp34J452gZHOc6Bpx2mcy2SITgrJNgIMLnNIkuKObWKnIKyf3gyWOOeaLQFgzDTwGMBpVjGDneyAEZvYFClVDCoeAaXC6Sjaw3asALBQZtcVXcXDxo3Uu2py+WyYoLSFR+FIx59VRpXlKw9uIPMKW5rB+Azm6hW+vUzTOUZRXEQtmqhLuTRdV83ARudpECcWCTWjbAoQFa7g+vM52tENuck7XztL3qsjy3dKCYuUXkSbFm9yEfELuN7lejBhbQ92rc6J8Gmvhfo0oKxTaOVap/MQ4Lrgl0COE62NkgBDgdN9DRiMWyMndEduyYJJGBI2QUJan9739dWTzJbTjkdic1IwoNy9Rb5wjNQnlBR8pfGp7AfT6vmFzYgZcHVyjZgtE3qXq1LA6R1iDyrvInR+D8ilmXjw60eKeMlPYHL//PmRjRGWWIt1lWfpI6SEbpyn5s8jRDtMamouQDDFBG12+E2hm9xSIJ+jqCnrPBpMmQyVbGFWh8JpYLAaDs2f7lGWVU9XTjIotqm7zbvkq5NSfcyxc81OLFQ6FU6VRWqWCh4dmLy4Xq/dKZw6vY4drFNkWK2mffmmOzCnRHN6A8Qa2dpLsnjJNdafJ1/w26/3LKLdCtPU2MqxBMkaUFjB5RkWVmC+dnQb2TnaoeVVOV87tJ+Hei0AQiKOTmFIbk5mMSvsFnPZzYDRW+gibYbwqrPwswmpkNkBUTlJpnMXmI5bcOvIeV74QYuqT3fsni8FiDmxzLyulkzT91jQB7AmWQT3mk+F9TJDZvaxUTrIVb1JxK4dKtD4M3f4qjpEUhcXxfLzoNkVpAeIBNh0T6SFGF8iZZ3HHHZw0ZxUHHaxgjMaEM4iFryNdhdp9D1lbZc1m7MRdhFdjpbzKPAq5X76ztj92eyJgOTyBG60jog8w5cX9QIIoj2n4LRaCFs8KQRmFsQZzJ4HGaVCUSmQ+FHmBs/cBEAJE511sOkKwTdtvkLtP3jdrKBDTdK8nfq5jniwuHi33aF+HwkPtJXpJYRBb36Ecd5gUIybCYaZxnlLnA2ZzSdM4GFlDa1DtZ6nMv4rQKbNOiLfzJkYq9NJreINbRB5EQrIzWGc2bBLKAL/QzJYWpsEU1iHX00SyeX+G9WJAPRuQ9S7Td0sEThmz8k3AYB4wbvgi5Gz1HJlJH2uMOObJ4egJzugWuCF5eXW/zN6joK2hFw2xWK7klwlkyKSYELohZ6vPoGxAdTLCOi0QkJ98GS1D1PgmaueHCDMkd1vkjqSwU2shkD5na2cRsoJAIOe+gZ55gVDWyYoupF3afhtHlMmazyNNxvzkOgvpLrkq0w0btL0GoaygRlcwQiLSAdKroJ0AYVOkzjF5mZY7i923VThUYUE7ZZj/GqIYY/Ji6qu0xeEbccxPFAJJIEpIHRN23sBOttFuA1//kKJ+HooYsOTllf1As3uxSLL2SziNCbGEeOsPMNYQpLvMbb1La+HrxG4Dl8MJFnkwj1xtozHoyXU8JA4KIRzmvSXmvaW7G6ddWjtvTRNBll4nLZ9Clk9gEaisR1VWMVIjdcG0h++tcwUzKPfWtLJK0CYcb+PNv4ZjLbp8ilOqTKEqhNEAx8hp4oktpsnGOkJ5kqp7d/zOwyUIlzjmmKeRR/Ia/sN/+A8BuHbtGn/+53/Of/7P/5m/+3f/LidOnOC1117j9ddf5+WXX8bzjrOinnbcZAux8SZgcZunyBqPp8QUTK4ye+uPCKVD0HhmOnm8ByNcpHunLIcltQkCyXp0k/mbP8C58RfUVQPPcWHhdRTvQW0ZU+TYoImQDo4pppHLQuwvNCnpU/P3HJXlBSpFgZj9BvHMacbjWwQbb+DLkEBbpMmRW29i83R6vJWfRTtlEh3vy3RP8vF+sJmZflJQ93x0zH0Lu02/zTAfIhA0/YNlR4756SR4//+JVSXypZ/jg/53mFV1ws8pM9SUl5H5mFkUiUnoZV1afvtzOfcxT4ayrFP272br2KCFkLdx4g1sLCFKUE51alQCbrKJ2Pgh947lhgIL+1nTZafCkl8nzUcsygqlQQdGQ6R0ycon98/VK3bZ9iuUpGC2fpbgHuUKJ9rERn2QDv7WX1BkKWQ7ZKM1lAxh+13kifl958Y4aEH9BI7J6JbanBQuoayRCstGtIaUsFxeouXOIxa+gTe+BpMOviNISyewyOn/HqGM5f0lEAuviTf/PGRDdHnlgUWT83ARrxVhdUpRO/2x5znmJwThTO2KogDlPrC8Y9a4iKyuYqWPES62NIeKdkE6mKBOToaDM1XumnkBJ91F6ggn3sGW3P3g/MymCGCuND9dEHYr1GwdoYdsKchdQT1cYd6fx2xfBucqdvFVOuVFlNGMpKaTDwh1zkr5JKG8GxjnD96Hm98BLCWpYOmX9n8r929i0xyR3EQN18iNxBEFlfoyY2txpAMIzNwLyMEN8OvkD7BrpEkQW2+h9ASx8zac/Bb551Au+pjDWCyjbARAbnIyk+LulYkx0iMvrxBsfBew6HiAP74OSQc2foAMyrR8h/nSMyT5dQIVUnXq5DZlXIwoOxZfhhSk+NkIlQ0wTolNJcl9RWAtrZmXceIeIh+ha6fIbYafdnHiLjacQyz8EkoP8da/Q7T2p+igQW+0Sa1RZ6Z/DTO8isnG+IuvEDk+gVCHlmTV4Ap5/zIgcaUiK5/gmGO+KLRTgrnnQV/HlucR4x1Ip++gHK9Do4ZBU9gCT3ggXab6mIbUsUz0mJY22M5bNPIJrbBBXHthWlHZgjvzMo5TQ7TOowc3sU4JTIYzuIpIdlHFmGjuZ1B+HSt9Cu+ugoeRAQX5NGkAzbXBdaQUjPSIht9kkPapuGVq92eBC4m7+w7i1p/gxFuYoE6pNs9Wqc1YN1kpnzxeMH0SZBFOuQFKkTfOT+0EC6gQ6OPgIp1g3yd9r3/FCol2Qsamz+Xhh7h4VL0qp8pncfeUNx6mUREVMdZaRsIlbZ2mVghMdQUjPdzhDWwWTdsXbZJXT5HbFFd4+0HuRXkFVSTTYAG3jN1+D2EznO0fENROUks75PMvUW8NkXmCnnsRay1Z5RSe8iAb77fFTTp7CsSg0h5m4fXpu9B9GzvaQgqJWX6Jy8kuuS5YKa/QcNsIIZjNEtTm2wjpIha+Ru4dz3uPmWIRFLMv46Rd0BHO6CY4IXljL4DM8REqYC5KGMRdSsmQenkR25uWuaR3BSrzFNJH4U776fb7uGmHcPQ9BmGbBAd19q9QdK6jZl9kqXKe2GbEe6pS43yCJt/3J+bVE3hAbCZEQY2S1cj7AugTG/Fh/wPqJkXojGbtPHmwgMp6yM3vgzGw8DxivLX/ftSWX6PkP3xxyVjNrfg6w2zEXDjLvL98aBuJc6Bk7zFfXqpOnVq1fkCpQ1Psqd89eLmncBuYhddw02301rtgLarRJ196Dd+mKJuxVj1B4FXxsxhRWsIpLWJsgRPfZDi4TMXxkTffgdkXkMkQb36qfHknEbZwm7hLX0NNbqO9KgKzH1Sh8j5i+0dgLWKyQbH0Okr4LJWWIRJcGN+icuv7SBWiz/4ySfPF/Wv7aPAhfi7RieBs5cK+3SKUj01H08izI8pnFjZHU+CLgKOqnDwuW+ka2/E02HQ1PHXoHT/mk3PH33J/wt3TgDe4TPLh/5tuMSCYe47R4jcoy5AVt8owSZCui9E5KBehAlrxgKZfh9Ft8tFNDAZv5jnM6s+zHa+R5GNqForyEtZobNhC6Qiz8CppeRlv7TvYPEYETVqLX6XrlRjlEUoqtos+TeHgpQOc+AoT1ycN2nulke/2cV+ED1Q9PObzR+2+i510pn9e9A9UC/k4BOyXQjXWkNmMbtohjVKssVTrL0B5DgZrWLdM4TawWRc5uIrcegehHNTyEnb2ZZyggYp3KbUuIeXdQBZfhLDXX9ruHDPe3IFvjBpewem8g+i8g1NdYs4pkYancfQYoht0sh10c5X27MsQtPEx2GyAnLmwfxyDJrJjsiKj6tYPBAFp4SLnvooc3sIGdXLvs1+DFVbjRusA5KWl4yTHpwS3/wGmdx0G11CtU9hBjBrvYHWCdpt4RpPWnjmwj9QJ7vgmVjrk5ZNokZEGdVpeFX/7PWSwgtp+F3/lWw+cM2cYro4/oJb2qHuKamUVUzl7aLtmOiTLI8DSyiJs6e66VO42yOpNkuFtTO0kNdj3qsi0i8kjpOOTeXXk3Is4ozVs2KJw6wg00p9BLv88tpiQ+zNoWxBlCTPeHFMVcvtZmC7HHPPEeawU1dOnT3P69Gl+7dd+DWst7777Ln/+53/O7/3e7/H2229z6dIl/uW//JdPqq3HfAaIIuGOS1Jkk8faV5oEeevPKPfXcISh3rqIfYgs9Wa6zuZkE08pxsWIoIiwaR/l16koSdH5ATaJcCqLZHOvktqMnWSb2uLLNAsgaGNkgMGwla6TFgnz4SKi9RxO9QTGCckGP2Lr9neoDG5Qr5/ErZzCCgd7JxPdWoSd5mfX3AZlt0tucmp+jfXkFp7jsRvvkOqc1crqftmK+wlEiQvV56b37XhwP8Za/A//F/LF10EFvJ+ssep+fk5vU5k6DWeT6aLXRrx2HGz2E0buz+GsvI7TeQsdDYA9lY09RJGyP5bnEbEZc3V4BYCV6gqjfIhOtpnr3WBJVPDCGnfygSyWTr5FrnPa/gxDPSARhlSV8YDgnnZYt4IQAiEdbLxLTxhyCnAcCi+gKSzqHidQoBp0Ws8yKSbM75WC8vB4xqvi6wobRcYPu2/y+uzP0RhvIG9/B3QXx11AnfqrjzXRPoqstAIfUwHTSkVav/CpznPM00liI3aTHXwV0HZnDyyaG+GiF15Bxl1M0MTI4MhjWMS+2gZAVjmJCppYodgyI9Z71wlUwJnqWZT0cITA7lwGLKo+Imu9wEj3uTa8BsCZ+lmerb/AzEyVwdoV4rU/I4o2MXMvcdWt8pVod7qIWxhE3KNcWuE2mvf6b5P3d/Ckx0iPeL7+8n6mu7GGWI8AQwmNxTDWQxwcPHXXkWiEA1g8fJYrywyNZsYJcJMdCr+BnX3lY++pIzRsv40V4IQzFCu/9NCF7WOeDKlJUK6iyHOaXovwPgUaKxRFZRWSIQgH61anZWGtBVUGXVCVNS7VX0SIaTDk93f+gkkxpu43WCgtoDpv09y9SiNPka1LxLV5OsEcQgiUdCnvKX8Mii67vXeobv2AOb+NO1xDrPw8uWogaydJ9QRdRFSyLplOsOkYQYjfvETaWMSrncRI79DyQaSHbI1vI4VgwVw49qUc88XTOEFWTJWUPKvZ9/B5FTQFV0cfERURc+Esi8Eq7uLLxNkOV3RGPLhG7nqUdn8MwzValRXc9stkexnchaozbJ/HyQfUjEKaAum4iP41bJFiw22c1uBIuyizCR8NPiTSE4SCqJhQcqoslxcJZZVqq0bZqRwupWaBIiLXEXm0iVQ+aTbGUz6ZX0fEGyhVPS7H8Blyp3S7uP4GpnEGKQNoTxdN8uazKL+BVQFNv47IepRU+R6lIctOtkWUj7gd32Z7sk3Fq6Kck3tlkB40Slp28w5xEVHzapTckMJonOozpPcsJlmvBmyCkBi3xM3JNfppn9peMJsUDkZ6ZM1L02tJO1MlbWOxKkBawZw/R1E5gzzRQiPIgmkyn6MnsPU21mic0QZ6+eeObKkQ7Adx9osdbnd/yDtpl5XSCXaSbZpem5yMte236E1uIpAs1FfhONjsmHsw0sNxPMzWDzGAKFcxqgIWbNhEdd7CSxNEUOe2TtlMd3DoEWpBEMxxeXSNxGpOVk/RxiKspB3OIvIxfmmeBMtW6zQmXKDttlCmwJM+s+EMvbTPbDiDY939V9IKj53yDFcHAxjfZqFcUHPr7ERbaCfHxafkhniAt/0OkclpxzFqpYJMdkFPZ+0y7mLSIbEZAxJfx/AxpaRSG9NL+gBsxzvM+Av7KoHH/GRy77d+YoZcG15FIDhdO0tJHl2NZjffZpgOWLEFZWtBSFQ2wNqCTFTJ7ASZdNmtrNKY+RqFFRgnRG19l53Oj/BMSqc0z3xQBQRWeXjSJ/Q8ql6d5l4Cuox2KPprTPT7ZDPnUfULWGtwzGh/DrsTb7A5/IBWMMOCv0yz0abUuzZNQCxS5D3rFoXNyYpsWuotTygocPGwFvKZ51HhFtYrHQpOuGM35aZgsbLInLf4qe65pmA73kEbTS/pMxfEhOK48s9nwU62ycZkg1AFnK6ePSAK8FmjKdhKNshMykK49EAVSmst/WKXWMecMAlVt0KsJzgotnFoOC71XIC1FLWzGL+FEBq19QZaW4wtmIQlbg/fJ9UZ87V5GtUzNIN5buucqH6Krlclvf0dPGMp157FVs+ikl3E1psIa7Ct8wTWodV4EXPCYIqYnaBF00wQW2/ST7fp5yMmC69iaqeoq2M76cuKpmCiR3jSP9QnPRFwtn6GcT6h6lbZTXfYiNeYL8+Tm5ykSJCt55HVkxgnZGRTOskm7bRDw0T4aoFCuLiqwlzrlY8tuw2AKXDTHsYtTZXHrEZIMU2+sgVO8wxCgOq8w+3u+8TDNVh8iTiocCId8P9n779iJcuy9Ezw2/toYdrsaunaQ0fKqswqJiiKbPawu4o97JnBDEFgAD4QIAE+EyDIpwL5Qr4SYGMwADEYgBwBsDgEmsVmFoulsipViAzp2q8Wps2O3nvPg3l4hKdHREZkRqSovN+L23W755rdY9eOrb3Xv/4/xWJs24jRLfzWdTCG+/O7vD18i7pbZzVY50rt+mN3WEXJsckg7tD1lnl6RPGTMSr7pCrBydfhh4apnNkDOH9ncbtbUtQufchPuOBnQeHVmEYNfCoqL6RpFKIqFk7W5of91xfiRzN6uLgtJKdSU0VL1JY92nYLJSOEEyxq9A/8vU+qAbNqTtNrcZwcMhu+RXLyA/zGDg2/jbIeGSroCYfJHqUpueH4j+KXBcZt814+SKrniHLA6PSNRWytf4Zfy/BFuFjrTg8xOCilkcV4YSLxKDWkMDn3pnfIVc56vE7HX9QnDoZe2KOf9mn7HRxxYfB0wS8GnzoP4R/+w3/Ib//2bxPHMc8++yzPPvssf/fv/l3KsuSVV175HJ7iBZ8lVbiKXR8hqhTVWqiBjTEMqnPm5YyO3yWST1vrGjSZTnDcANvyCaWNirbIP2L6WQjBMBs8OlagheJO2OL5Z/8PiNF9+v13UNNjrKXnaCQubnrIMD2kwGKoUmTjMtGjjZQyP0CNblM6dQ6M4mrt+mObbakVdVMS1NcJmjuYtS9R2XWcpRcR80NKv46yIiQLO/KrtZsgDO9M3iQtMxQlla7wZEA/P6ftPp3ffMEFP4w1eBN7fJfZzb/DqJpzWk34WvTTE68Yt45263Qm+1jC4jg55NnmCz+1x7/gp4OyIorui1iTewjLpwhWEWjs9BghNNTXoEpRzcsU+RnN+R6pFBzbcJ4NacxP8eaHuNEWlmkgOlcwQtJ3Q/anewCMywFJmXKcHrJTu0TTbaFMxVzNCKwA/GXsta8uRLvZOer0uwxsH7H2Mo2qYt6+Qu0DDlESi+348iJ22CwWhe78IfXTd7Amb2DXV7Dr20yKMY0PRvd9yKLh86CiwBiD8xE286meIYV1ESnyc4zUBXZ6jLECSv99ly0hYG92n1E+xsbBb/rEPySIr+w61D59E72y6wghOBstoriTMiGp5tRt91EEpSEzCcl8D9tzsZNz6tJiJBxmxZRasHhMkQ5wsHAFqGJAvbaOcVqQjhCWjQraNOw6OlQczPd4d/Q2sVtjXs6ZqjF1VeFjcxqvwfoXESpn1rzCWXKbO+Pb1J0Gzzeu0fQaCFFCmSOMQvs9AmeZWM2xDr8FVYFbW6bofeFjax4tfUz7KmJ8H+PWPnH0+gWfLULAw+l90jJbRGD63acmvQ0CtfQSVnKG8epkbhuvB3bUXjg0dTexhw/QTp3KbTEqB5xn5wvxcXaOJyW1yT5elaCLEaYaEdsbnKORlsVZfoz0JYGMGGYDUp1Q5Oe4UtD7gBumDnrUhgJz+gNUmdBsPY+u93DGKbrxDPekIEmGNJTmUnzlib+/M7+NbF/BSIuR16DFBRf8/FAEG7irNlbWp7IDMpUyLxcN0H42YCVYp/SXGVuC9FGNdaRzLoddtMpJ4iW8D9Q9UzXi3uwu3WzAcHKbZb+NryLslRegyFD2k82FRM84z86InQhLWJS6ZFoMiMfHeEpRNLapOTt07GUqSnKdEaoCmY9RfhtlRRigaF5imp0QNlbIbY8aNmXjEq1ihn30faR0sde+QuU0f1qn9s81Iu0DYJkCa3qfsrnz+D4tPYp48bUHLHtP1p6pnnMwO8CyJP2kT92rUamK5WCZ8/KUeZnQ83uPxQRSZ9jJCakFh+mAhp6TJRY3Ol9BlmOKcsrM1oRWDYmkrO9iu3WMZTOUgrujV7ClgwCycIYvFt/3HrnXwizdxFUVxvIgG6DDJezZAaZ/GyMk9trCdUxotXBmgsexnaXfxV16Fso5Kt54392g+wxm8BZnZcKR1ozLCS01Z9u7hDKKe9PbVNUMygmdYJnEDfnwcYELfqnR5WPVjSnTx/8tsgmVCDCdZynLc4jXeKtK8IMOK07EzLaZVBMCK2JcjGi5PdzWJkJIzPKXsPMRafaQODljMjgi1wY/3kGvfAXX9mjLFqEToUSFYyyc+UNQOfjv10aFzjhMpsyrOXf7t1mOVml5LTpBCyktms77EYM66GE5DzFKofwuE89ndHiI8Bt4lsFWY2Kr/qGRnbBoRAe2T1plNNw61oVb5Z9LNItoJc965MiXHiO04tTSVHqxrzIpxoT+0wKo3KTsT/cxGJS0udlYwc7HqOk+CLCKhMBfYTPcJI+vAYKKhRuZSgfMjcbYHpPaEnLlJerGoQza3J88WOwB6TFb+CA80ArMjLmakuUj7g+/jY1NaMVsNteJVcWYJQpV0c/6rHjrGANV+xlslYNlk3cWaSylyclVxlK8RGWlrMStJ9xwtAwoajsfer4SlaBMRbccYw2G2Et1Khl96Pd+EiwsGm6dQTYksH1ccfGp9FkghOA8PUMbzfwD+y2fF5NyxGlyihSSTN8mkDFdv0skn9wvSvSMB9MHABRuyDOX/3tq8z1OG1sIIbGcOkRXMbFD6XbBKLyjP0YefQdh2xTt64y8BknrMiWaPWnTLPp0kyEtx+bh7JA7asqq6+GPD5Fhg8KR1KczROcKyfgOJqyhpY0tbKhtMc4GdIPe4yjZ6gOx58UH91kv+Lmj6jyD5e6BHVD5S0/df5A8ZJANkUJyrXn9CcGZosLGpem6nGWn+FbAV3q/ytHskMAJaHpNxkn2uGc6zc4YaoPsvUgYryKtiLSxgdDvO67a5RBZzKiCLlo+vQ/uDt7ATA6xLBvWf5Wqfhk3O0Hu/DrKbaC1RKJgMY/CuQApHC6Xc3A6zCzDPE3RzXXU/A5RpZA6pVQFk3xEx+1hWLi0nWUnpDolKzKU0YBkxX/aofVHken5o/esQY9z1uVlnhjS+eB75OL98ukwBjc9gGKGjtep7M8unrdqXiMXFaMgRjl1wukD6o2rj5znLMp4+2OP1yjG+ZTY9TgVEbXVF6hnM3S89cS+Y25S7k3vY4xhXk4otaJh+dhejXh8H1dV2NIjab3E/vwB7wzfXjgJ1nb50toXyHTKsSgIqxNCGXNncpt2NkBVE4SxCfMxrnAXg1rlnLLexQzu4TgNlPvkLmeq5qTVYt1ynp59wElQsOptsOKvIcynq+VHVZ9xMabttahZF7uqF/x0+dRdo9/93d/ln/yTf0IcP7locRyHL3/5y5/ZE7vgs2GmxiijqNlNJHIxndp5ESHen4DKzJy96UIFPCunPNN8/rFI4D2OswNOklN6jQ22G5ewomXyj/nAN8bQC5d4OH2AEQIPl0jaTOZ9asBIa2oCNAY7rFEdv4ZQfVaLKQNl8NMxcuOvIEyFe/R9xPQhS34TO17BVVDUr2CERRb3ULokMQpbV3haIVFo22fPjznLhtR0yU58+XFjTuqSTnZOrhTToEMmCoQRNL3W43MiUY/i3C58FS54Gu/O76CdmGrpJW6li/fOhvPTjVfV0RrO+C7t3hqH6cFP9bEv+OmhrAjVeu7x126yByc/QKHQncvo7gsIBNH5d7h78C0MEO/8OpHfIu4PcQe38LIE8czLZOEiMlJXi8ZXDUNtdJumcImibZp+D1f43JvfoihTfMtls3YFHhXD0mnQkhprfIv85Acov4UlHY7tgK67jC0WGx3vFca5Tkl1Qis/pzA5bb+F6zV5PR2wFk4xUQ+9/DKIGcrd/NCF9ochTIkz3wcEZbT5iS2vEz3j7uQ22hi2a9s07Cffs4PyjIfThwghuNy4TCw/fnL8gp8NzvBNzOQIIQTO2pcfRymVJuc0PeE0OWM1XmY/eUjNbrAarD8lzLFUghH248jLj8JSCdboFgiLqnmFdtDheHaMZ7sEjwQ2pb+K25ozmLyLjrqY/T+m5caEZYJa/hJaVDxM7uPkWxD0MNZdcmHI3Ii20VAliM4lqmgLJRxmaoxAsFXbwpI2xhhip046ucVk/0+JnZB45cvcalxBINhQY8TZa+zaPodAgqLut+DgW6AVImxTtVfBgKxSqIrFL5cOF1OyP6IJlUW7uJf+eygm6I+Jp73g80NgcKT16LZ8qkbPTfpos9FjDYUc3yd0DxEP/htYLmx+Az26j+ofIIzEXv81XOGxEW8yLcf0wh6WDKg5HjpRKGmT+jXuV1OMgHmaYAfrPFT3uVF/lrrf4K3RG2wtP8d5MaNsdWgLBwnkXgcrWiJY/Sq2DJhNbnF2+iaR7VH3G6RmsfTMqwxnvgdVThWvo2VA5C/xoEqxhU3nRzh3XHDBTxshBWL8EJUMEKMD4vUvETkhSZnS9tuPNwEbdps0SChVSc2LOe1pIr9N3LxC9cj1CeAwPeDe5A77VcLXXI+zB98kal+jtvMb2NoCt0FpN5mrMSA4nT0knj1knA8Jes/RsW3CJCUf7ZFXOdvxFpFVIzMJd8a36AhNfPAt7Mpgta+Rr38DEOT+Evfb1/FVRafo061dIghWCI+/Q6rmOKbELWfwAbFZquf08zN8O3jKNfSCj8dEyzAbYLwGxm+jMU/sw3wclrCRQmKUYbe5iy8jloIlbBxuTd4FICnn3Gws1glu/3X07BxMynIYkp2+jbQjfBymk/ucz45odq6QeW3i5gsoy+PI0uRqAvmMuhMxy6c0y3scD98gWHqR5drzSCQGw4P5Pc6zM2wpea72LG64jkHgTR4++mU1opiB2yGxPWRnCz+bIerb6EdrhCLawp0/xBq+i4jXKINVSq9HtdpkPH6d8fguO/EOL3Zeom0vUVKSVTmF32TWe5aweZmm/5M50lzwi4l4VIF+1P5c5fdwO1cgn2Iam8hqjpIhOmhjOQFKleiVr3JezdH5GdoJuV0lSC0YpkMu13fZzAf4976JdmpQ36Js3KA8/zbZrf8INrTbz2AFG+h8zFFyi3vpCbET84P+a2xEmzzr1Bie/imzdEB36UV68SaZSgntGM2YpSzBFQYsG1e4rPib2Dv/HSQDpBsiRncx0kKtfhUtLLT0GaQPGXSfAaEZDt+kZtfphB02/Z0PvRZbwuZK7TqFyfBkyEXmzi8AxmCpBC09jPgkLRrD3vw+w3yEZ7tctmzKkzdoCJt1UVFFq/TtiJr7tNBMorGwcKRNYuYMdMqk9RLh9AEPzr+PZ4dsB21sP6IIlnnv72emxkBFK1qhqWcc2YKh65Hoiq1yTC09p2MJzoVDJz1H9vcQ0sJ2HarpIZ5KGPeuczzfxzIO27VNhm6ben0FkRwgyoSO/74TU16/QhmtY6SzcG+m4N3xO49SSmp8ee1lBv35Jx4UD62IJVOhTt8kDjpY1ttUn8Dh+6MRbIQ79PwlXOljffrW2gUfgjGGtt/meH7yxH7L54X1aJBOSMPR7IiW24VyTLMyCOlRNa+ihbtIekBgMBTGkC59FcyXaeiEtTLBOfouhDbC3SR36qhyiJ2PcIsB+dkDZLyEzlwCy6L0l2h7LeTpq5SqxBm9SyQh1jlnK18iWn2ON7MR2ckf8dXaNlUxgtoqmdfCy89Y9VfZsFusN9bQSDRgVl6mMVuitDSV06T1GaeuFCYjUXMiK37stH/Bj4+yIlTzxofeJ4R4PMykjabUBf4jR/uKgjuTW2RVjrTBKIE2mu3aNjebz1OZkoPZPlmlaFuL9VrNrXOenTEyUFv5Cm/N9zHpKS1K1v0d8vyI4YP/hCdtmrXLlCtfW0Tc52fI6R7Ca0B6vqjAVIVVTBfrmPEeJj0Hv4D1GyhjQedZepak3b6CUAX+8Ztg17F61zmNWkyyARt3/lfiaJOmqbjU2qEShs14E4nF4XyfcTFhWo2I3RrCWEj56dacxhj61Snn2SlIjdASKZ7+GVVtC1uVj29f8MlxinM4+QFgkNkAsfq1z8y0RVkhpvU8k+ktClUSbfwFMnuJwuRkKsGX4imvy6p+GUc6i/o53KRdHKHJyNWQanKPs9kZvekJQW2VXBeY5jWE5T++ppdasVHbZGS5bOJSH9zCDPcQ2RzjtUBoQidgXqZIaZF5Te6Oj8lH7zIxCr97nbP8jCho0whXaVshdu9FKKeIo+8yKE8YWhZO6warWuFM7lI2r2IeOZUFVoRneRSqoOW3nzqXHyc0G5bnTMspbb9D/EgkXZich9OHaKOZ5BNutqJP5RD6o9ZbF1zwo/jUFbExZmGff8HPPRM14t74LgbDarzKsrv2+L4PXryksJBCoo1+1NgESxcgDDmAgEkxAeBMOMT1ncdNerscIZMTjNekfLyBvvjhsV3Dtz2EgVJlqJNXGRWart/GsW3OV16gu/o1qlKRDu9glXO82TErbkiUTyhVvpgIMQ6r0SrO9AGJHZDnCa4TkYTLHGUjtB3QTgZEx6/g5jlOtExuwNcJG26EyftIrw72MgiBM75LbzYkK6csh8uI5rNUlI+dbNz0AHH2NngRZe+lj4zauuCXF/fBf6Jaehmkw638iKYVUrN+uk5IOlrDPv0u7Y3nOUouxGa/NFQZGsVJdkQ5hsL22Y528IRPL+ihjcZ1mqxEu+C8S7D2dSwZoqwa0lQYYVGzGqzUlumM7uIal/7smK7foMKgqxFrp68QFSNUMcfpvYhe/jXQBdbZd5jc+0949Q2c+TkEy/TnffpRH2kEG1UFxRTiZXIn4PbkLsoozpgRqzkpgrETYZcJ7uA2WfEmYbgM1/8y+aRCVgnWfB/sYBGH+ai4/WHxrzu9j+nfBhbWwkW8+4lO3aycvj/pW06eEpvNyhmwqHPSKiV2L8QOP28IAaZIFl8Ys3AOeERSJdSdFl7dJ63m5GVBUh6jREnT6VC3mlhqjju5gx7vgRWgVr/0sXFh1uQ+TA4BsB2fTdtn1QD+EvrR4tBIm6J1g5El6KTHeP23ieN1at0XGEfL7E3ukyG5P1ase5c57t3glqxoq5wbJ98i3P8uOuxhbvxfGHrxE3XbWrBFZUoc6XJ08F+YZudMCpsXypS15lVAUd7/TzTmB+jRfVpbv05HeAhVLCbJAaFzhKkw2FROE7e+CskA07qM/oSCgU8ST3vB54NdjrFOX+ESBaPmLtprEVlPTg8ezPeYFFNaOmc+2ie2a8jhGUZXmGSAM36L6eQW82RO0diiVU3oFQk1K8bIAKvMmdh1at2Xsa02iZ5jm4Ll/lvUhg/IasuIOGfWWQgamnaH692b3Bq+zYP0lLZW/IrTYsPf5UF6B2xJWyW0/DozwBjFrExoVRlLzUtM8jG7lvtokwqcckbeeYm63eKZZg2BeEogesEFPysslSBn+wgngvK9zx+NrTSXa9eoTIX76PNAo6koWA02Hjce660Wsv0S4ILRuNkRWC6R0tTdOrFKqWVjsGwSy6MqJoj2F1HSZ1Se82D6AAGs6Cnz/hvM8yntrM8MyWrQZOTWEF6Lrt9jVM3IVUZkSnpnr6Me/gFe6zp66uMOXkfPB9itS+zWdxCH38LPZ8j0FvXVgJksKNNDZrUNal7t8SaRELA3f0DyyCnIbzztGnrBR1N6PYhsyvEII32EMQg+XOgtTQW6RD9aU7rC52rjKqlKqTl1XOFijFhEdTzaILeljUTjjN7BPvoO2vaYez4hIbmAbtBFpcdUo9t050cwfYDwu/gaEikpqimOVszPX2cn3sBqrHPn9n9DIMmrOZ3r13AJ0EYxLkYcJvusGZj132U52kUtvYxu7FDmQwopsPwGhoJb74kCoia7/tLj7Wq7msLZWxijEckAubmINbdxuFy7TM/vEdvx4ylsB5eNaBUvuwtujcBdJkehzfuODJ8GS82xyimV27zY4/kFwi4nWGevgFao5ZfRdvRYwAgLp4/SFKj6ZWydYx9/B6tIsFu75I1r6PVfA1MhpM81SnbMJWbFlH55ynlyTjfscsWuEQzuYWbHSG+KVAn4MTrtAxLf9qiFKyirxixqotM+UTZipBI826euC6r9/8rk+HvMG1uQHbHrdembnHuzQxrVjGh4h2l6iF2k1Df/Es7Jn2GyKaK5jc5nMFns6Ug7oHoU6dT1e6QqpTQ5geVzlB4wyM/xWhabRQkqR9V3FtFWj7CEfRHp9wuEO34bM3yI5dWolr+Ilh8v5lBopuUifvgkO0TkM+zZPXZmp9TjXTZFyMrmi8gfitB0k31E/x0cr85Ga51Xh2cEVsje7CF1WzBG06qm9KuAVjrHGryNWvkVxtX7fYXN5gZFWGeUDziY7PNyTZKdvUHkdln3IpqdZ2iMEwoKHG1DnmPq14lIWUn6/EWrTlYl9E5foyYt8Ne4agXkSy8i7SdrC/WoGQxQ6oJSlzSMIhjfQ426SBooLAQGYaonrglPnWPhsR6sY+LjhRPUZ9AZl0iCj4gpveDHZ9lbo+m2sYXzuYv4arLBpcZlCp2h9SKZoTY5gEoCAtuJKOIdQhmzU99BZuc0ihnO7D6V30NaEU5xgj18ByYlspFx15RUuuBmrYl7JNHLz2PO36R19F3s5iVaPZ8sthjkQ+rVBPfsByw3t2hKi0IYXtcFd6f32Yg2OZztsRZ3ObV9lO0SSwun/wOYHiHCNkXvZYywF25q7S4d4LMOz9RU3JncIlcFge1xrXHzM36ECz6IMYaNeJPD5IDIjp9InkpVSlplAIyzMR2vhzIaS0jAcHf+LnvndylLzeXGFXaD63hYPC8s0IrT+T6z2T6dyR6OCBA7LkfT+0xne3QsB1/luL3n0SLAGryFnB8hkj6id5XKOAjHxwxvY8/uwuQAhcFqxBgEwhRoKyJCYva/h2MU2nKp2s9RMy6ldFhymzS0xilnLAcr1JvP4lgRQis0YD8Sf8Z2neVgCVf4tN3upzp/OQvnTlgMI2/XdthurJNNnkhQXDhhtp/78B9ywSfAPPHPZ4kjPK7Wb6CMwhUemoXLdVplBLbPlfr1Jz4btOWTN649/nrDX8V1EpYffhfr/u+BV0MazaQ45yQbEWZnNNb/Grv1S+jsnJq0sUSdRq2FCLYx6QiZjTAWcPzHyMZleuESN70lVoSNPXqb1eyIuyevEbo+Whi02+Ruds7Xd/4akoBK+jjZCdqUnCSHpMLGE5qmsnCsFo4TUzxyaXOFx/XGDUpT4hsbqeZP1PQfRW5SHk4fYjDMyxnP2zEynyHjZaQQaAOWkIhPsa9qVxOs01dAK/TSi09Fkl9wwSfhx6rc/v7f//s4zocX8v/m3/ybn+gJXfDZUahiYWMNZFXKRwlZPRFwqX6JVKXUnQZuMUScfI9cJ5zES/SlSy/sUuqKmh3QNBJMiUBgnXwPU+YL6+CNr3FsppwkRwRWTMdvU1QVAkHNb+P7HbRJGVke5dpXSTTMjaQeLiFkBSoBy8IuUmRskVmak2LIUnOJMMuYOy6T+SlRcoqnMoKllxdODMsvEZ6/hTs7w0wPIRlid5+lmY1I01PM9AB7eBtr/S+RN65jtCKcnxIkfahtkdZvYrHY1BUCGN7FqAKSAivro8NPb9l6wZ9fRHKGffp90pf/IQC3smPWfsquZgA6XkPuf5OOFfGD2a2f+uNf8LOhijcwxZBS5MyjFZJ8TBUo3O6LrLshmWVj1a+SqQzduArTI6hdQpZTxMkr4MUcxl1M3kccv4KfZywv3WAPOJjtE5cTGmevYx19H6u5SZoOmfst2naTqpijBJAMoH0ZGXYogh6lrohUAmd3sKRCPvgvqM4VoqjL3A64n85Y6b0IwqApWLUbWKdvYLltyCbMZgfspxlLo3tEaQIInFWX0l/GSQ+R/XeQrk/ZeYbKalCqjKQa4Vkenv7k8Zs1p44jF7b8Dbf51P0dv8usnGJJm/qFq87PJcaA7tzEGt3GONETLjGBHeFKFxTUgpi0KBjlA6SUDJIRN2tb1E/fQgzfwS5nVM1ryGwA8cfEalrvb/ZbKPKT7zPIznHGdwh2fxP5nuDMwE5tFz2+R9i+hl1WEPXwz98k6r9JrbmFaLcRAhJdsW67dE9fwx28S5LPcc/foFr/Ikd6BSkFShuyKmfJXWFSDSl0gahtEE4PqFsBRW2DrrtMYebktofdfxuVjYkNuNmEMt7Ebe0ishNEcoaz/wfQu0Hhdsk7LyE65rF4M9cpczUjtmsXESA/A1I95yQ9wrcDlrzVJyLLAOT8CFMk2EC3LCiip7eQ35vK1tJGSgspBHJ+gCkyTGObQtocVAmyGBIEL1Glp1ijYyJpEOkZpdcjyvrMl1+iK13iO/8/0uG7bLt1Ul3SrjLQEt19ltLAQfaAg9keRihWomWkcShVScqMtwdvsVrOkeWUulhDxutY+ZjAKGTrGVbdLmv+xiN3ykeo92M/LpwBLvh5w+6/hZ6dYgDZvQzpCLwGpd9BInEfCV40FW9OXuNweshabZ2b9eexsHGFT65TMjNi6eTbiOPXsCyL7XiFIGwSKIXMp4iqZKlKEOdvwsH3UVf/B3JpUUdTCYvAqWO7TSIDeT5Feg2OZsc0OjdAeBw5PufTPbRR9Mo+5+M9VjtXABvRuYaeni2cp4b3qNW3seyYSXrOVE3ozpoM+rcxTg3ht8mAD7ZP7UdOK+KRFPSCT0ljE5ZfxDr9HmY2x+6/Qdl+7omJYUslyJNvQ5lhd64/jtcMZExpKg7Gb+NJh17tCoGMuNy8TFqlNJ0WsppihvfJGuvYyRHhfMRcSKLWZYTTpnQd7IMZtq7ArSFVgR68gXGaWMkxgR8h7IiaUrhWQGiH9PM+DTdGGnsRqyZsukGHk/SIbjqgyOfk1gnZ9Da6sct+Y51SK+z5Ptu1bUpdIhFMyhF76V063hKRrKGls3ApUBph2fABF59INoi8p+vvZa1pVAWj2Yzz9I95UNug5tbYiS5/ZJTgh+Gl+9jv/nsQErH8AsXSVz+hi9AFP2tkcojJ5whp4R7+AZUIEI1N8sZ1FBV3p7eZl3PafotLIoB8MUDEZB/RuEYlBPKRG4uNgy0cIj8mUXN8e44jHVw7QkkHP2ojJnsoJ6C68x9w21ewuleR9S752l/C2A28o9+jdut3sIMavY0vc8d2yUa3KKWN8WPqUQeVDBHqLnlyQGv1RRaVtyGQEZZ0sPMpJhkhLBs5O0DHa+/37D7gvOyJgKu161Sm4t3pG9yf36Pu1qgm99HzKRILW+Wo7hd+ui/KBZ8NWi0Gm4yGbIxVTtBe72MPsbBYCpc5TU4JnZDTqmA9XqGsMky0jG2FGOGjP3CMEAIxuIWpCqjOiaIOdbu1EC0Lmww46T2DMRWNaR8sg1YLN+wP9hXmVYGxHFKdshwto4QgrQqOqhMuuTu4J28wM3OyakrlRjS6zxPOx/jDdxClxOu/yVrnMs7db2Jsn7JzhWG4RlRfZeCVRPai+jib3kYbQa+2SyAjfBmyGnWRD36ftrBx3vx/40ZXUe0rkAxhdgL1NcrWMx/pxqGCVZzei1AlVPHmT/zSXfB5IR4bAXzujyQEdasJFvj1kFQldIVEjI4WDXxycjWiZjVo2i3c0asU+Rnz8zcRSy/gtW6A1wDbB9tBSYtIF3j5gPl4H799iXx2gGPbVFkC5Yi8SHl3dIvNRpfq3utES88QTg4Ighbn9/+Q7Y0vcxSvsOXV2bz3TZgP2apvoJ/7v1KTMcxeA6Mx83OsVkLlfMxe1mdAZSqKRw5QuSqpzCfff73gx6NmNblRbz6liQ1lROREpFXKleY1xvmQWTljqqZMqwkn6SL9QWV9DsRiIMUbH8D526w6HtH0iOt+nb7KqYV17MkBE8eh09zB2v9TMhkSnr+BQWJPHyDOXqVIJ1hhE7X7NxCzQxjcwwgPy/ExRqONwfRvYRvFqRcQj28TVznGbyGEgaCJCpa56jeZDV7FcwOcco5cWcOWMe7oHcx4D6Il1lrXCewQRzrUrdaPZXRjYWELi8oo6m6LJW+N2K2RMf2MXp0LSq+Lu/QslDN0vPGZuZp9EAsb69EarTIV+aN6JFM5yigEgokaYQv7iSE4qTOck+9QczXVwbeYhk3s+SlzL2D63nUMyHRKSxv02duMslOs9mWi1nNIGYBfR6gMnWZkxZRAGETvCyy7HQa3/78U+YRVP+aG7aGmp5hohaJ2ncCNcKyYUTkjkBLh9RCtLSIxY+LG+MUE3/KpKJmbBKXHj9N0JDaBLrFPvgVFgt2+TF6/8rHnSCAX7xEDLRScvglInOScq+tfZlLOqDl1rE8hNpPJCSZfOCuK2T60L8RmF3x6PvXuyj/4B//g83geF3wONJ0Wc39GpUuWg4+PG4itxuMLtEgfQFWSlBMsKRHROrnK2IhX6Y4eMD/+Pm7YxV752uOJII1iqkb86fmfUqqSndol6m6dtt9iXs5ZDjdo3lhjfr6HCHrcLyYINHWnjhCSoTJklk86u83S5l8g89q8OXqLO9OHNNw6m41tJrOEZ6xlRDEhFzbe6CE7G18j8xo0KoFl7oMqMI1NciqEX6NKzhHJgIkd05g8RDSuo2vr4NYRXoOqKDDlmHNTIIVFy2kjwh4mn4FlY9zPLnv6gj8fuPu/h8BQLn+R0igeFGf8xdpPfyJCxQsRZK8qmJRjkmpOaH++NuMX/OzRMkB3vkgWdpjnEzpBG0ssJjrdaAvptVFoHs7eRQkHp3mJa61rhPt/glYZxXzMeXWClY+xhcQJaxjX47bOOZsf0jCGrgywoh6Z7VMazdQofMcnEi5m6VkS2+E8Wiaza9S9OptWg7qxQNxFpH2MrrCVYBnBvnR4tvMck2xG7EYseSvM1YwmHu7kFOOFPCjGDNMEmZxiGQtfhouGqAAxvoddDDFHt3Cnh5idv8ZdW+IGdYS06EbLn7iQCWTEteZ1RuUAME85tUayxjPN5zGGT9W8uuCnS+W2qJYWse0axaA4QQAtp8vV+nUUCguLcTkk8gLSIkej0WqOKeYQ9TD9IVgO2v/4xVNZ28GxXBCC0qkzLv6MWTnDloK8HBA6debVnJpdxxUeXm0XUxqq0Ea6DdzxIQ03okoHrMQbZHNouR3K4h08K6TQGoIWabzMEItZPsd1HGp2zHKwzHl5zNnwLTzpEdTWKHf/OuAg/FUG5TlSGJzmLmr5JWQ6JJ8c4ey0MEiOog56dhu7GLE6P0Jk5zjxBtXylx5PfitTcXvyLpnOiOyIa/WbF45SP0WEgP353iIqIR8T2iH1R24uj3FrjyYhgI9wW1wPNgjtEFc6yHCNrP8auraNVVWI3g2Odcbc8ZkGbTr1NewqpVBj6jLGMgvB23lWcj4/QVoO3Upgh6uo8V3c5ReR2ZDi7HUSUzG7/j9xb3KXQX6OouKF7gtI47Lir2Glfa76HcrxHqpKcfMcu5xzHK1hCRshJQ0WS4cyWMXtZJgqo6pvf74n+oILfgLMB9q1yq5RLl3DGMNUjVG6omG3kMJipifcH9+n1CUPp/dpe+1H4hrFO8O36FoRwdG3qauK5OQNku1fJyuG1GobpNPvUm/uItuXMecPIZ9jjW6zFq9xevIaluMT7/w1vO1lsqJPlZ5y/+g7ZFGNqSW4UdvmFJCiwJYWiQmxo2VGZYKz+etUtevY+XcwVQZhG41F2tphmJ9jnBCtS3pBj0E2IHBqhNb7jStjYCPaZuwO8SzvKWfFCz4BQqDcJtr4IIHpMaJ1DfOBKKJ0/oD+4A1cy2HZ8RC1nUU9KiCb3cc9+DMqkzPfSLHiq4QyppIVqU5xZUBpC05mZzTzCVnQxKQD6o1daL+Imd5j2rxEnAxwgpDcazNHUkdS8xrIuEstneO5Hcr4JsuXFfVsSB4sM1MTmvZC5Lzh72D3LMTgHSJ9xGnaJ62vMx7dwhY2la6wHRtXeiyHy4yLAefZCLTFvEi42XgOLX306peQ2YjECxhVQ+pOA+fj4j0exd8oKlKzeD9OiylVWOKI948TwmDMR9fvcngLkw3BgDU/R+oCZV2IzX4RMG4dIQRSGEhG4NmY0UNkbZdMVI8jp8b5hKrew/ViKBKor3NWHnM4P6TuNNiKdp6oc3NV4OCBhrkTIRorVNO7BOtfJz35LvP5EdqrEbWfpf3Cb9Hvz5DVHHdygisEJhlRJDPi7ipuCNPBXZrdF1C1NYIixxSalt/ipBjSNwK3uUmZDTjzanRtQ8fzMWevYozGcWuw9BwlFeeOjfeBJpQxi8Zb2+uyEW5ylp5xLV5//LuYH8Pl74KfE6QFtVUY7YEXoT6hcGTJXaXrLpGaOd8t/5TDeJ3V1a+jKoEOOugfEtIaYzBhD8Z7ixhXr8eu3yJXOU2nTWEyClXhWx7NWNGf7THyQ9z8kIZdA6tCYtELe9wd30IYiREGZTcQ619FlCllnqBVxig9Ra0+x3fSYxrJHlcbu/gTG5OeE6icuhOCHaIcj0KVVALeKU7IiimOdNixQOz9N5RRTLZ+DT9+Hrccs2E1keEGVnIExQQRFFjDO+giwxgD4wNkfRdlfbgdt0E+dhK54JebmRpT6IKG03o86BRbdWKrjnE64LYYqyl3yjmquMNufYem3QZpMUuOEfmQUXaAOTqhffk3abSuQ+hij47pDm9jj26TxV3enR/T61wln59hh8uUYZusuU1Xa/byM7bbV5kevoZbW6Kan+P6NYoqx7U9rkabhNqlsCN8LVEiQFkBIl7GTI8RQQtlf7z1vEEzroaAoGE3f6yBEVf4rNfWGWYD2n73sZvzBZ8vHybgWcRkL1y1K1NyPDvBweed4VssBSu03Tb19ICj/tuEXoexFbIkPYTloscPsC2fSml24k20hswNuBGuUKoCVaQ4dhuhC3SeUbgBpH1m0qYc32JWnLHmRAihObPA3niZmACSCWjNrBrydnnEjuMh2ts0nDrlxl+gdLsYA54RFKpkVBkSx2fN2EidYUYPQVcwOcCrb9N1l5/4nd+r6j+pnskRHpcbV0lUQt2uX+zrfy4Iiujjo0cNGmXUo4G1n+w1cIXHSrTCMBvQCzq4wuM4P+B4fgzApcblhWgYMPkpo9lDaLZxwyVUcsR85UXuN9bYtiKsIkNFa/hWgMhPSKoZCIM7f0g6PaQTLKGTEVgBxege+fIzzKoMR0ChM9QjwVqKxXLzBirapnCb7AZt7GCFu5PbzKs5SlSshavEtS1k1CPOBnS9Fm5ZclSccVhm6NEdrjWvEcgYIcAqRh8YltlDNK4uapuPOS+X61c4K45J0nNO8xOWvCWkdPBFjPchUeo/isV6Sy4uQF7zUx9/wQXwY4jNlpaW+K3f+i1c98kCoyxL/u2//bef2RO74CfHFg7b4aVF7NQHr0/G4GRHCJVThWtP2XQbv4OQD4ncGkm0ROxa9LM+ZT6jPP8+eZkj0jOWOjcIl15iPn2bc204zPaoA/LsDeqzM1qX1umFlxBC4GTHNPQcK9xAZGOeGx9h6utUMgKhsbrXcc/eIbz6NyBcpwi6nI5eoTIlWijO5qdszE45Tc7ZVSWOkZiwhy0CYjeAlSZV90WMdCjtgAeTtzHSopS3WAVSJG7UpNAzIrtG1djFJAOEH5ENX6ec7FE1drBaN5DNa9jhEtryPpF15QW/XDgHf4CqbWP8Ng+yYyo0a07rRx/4GWO8JtqOWEqGABylh1yuXf2pP48LfnKE0Qvr/0dTzKXJmVVTQivCk09P9UlhsR1eWjRZcBZxxoffBq1wW7tkrWs4ctH0iUyJffjHzGf3FhnzQYvS6pI7JakYcGRccFuUasCaV6dmbNR6g7KxTGH5DIM2E+mx5LYZLb/AYH7IoZ5xlOyDPmE5XOEL3XWUCJHLL2DSQ8xoH2M51GtXuOYtMufXfUArnNl9YlWgGtdRjasYy0OzjzKKtHlpMXXhNKiCZYwBO2wh7/8uophQ6W1EMWKmKspwBYCGkJ+qkDnLTjlNTgG41Lj0tLDDXCxHf5E4L045nC1iLk0MXXf5ceOl5XQJ7JBjcYQnPXxvBZpzVHKGuP43KaPtx++5j8IIi1nYY17NCG0HufZF5PgBqd/BlZLbo3cX7h224Hr9GazaNjLoIdDQfxM9uUXh+BRhj1E5w6dJ0+ngN3cpJvfJlp5HxKvMvZj7TkAoPXrBKj13mcIUZMN3yB78HpW06V3+H2i0vogxMMwfUuz/MZQJtbWXmfg9cDs0ll+itBcNuePkiJZbo5a9CcMHyK0upCNkNUc7TQAqCk6zIybFlIbb4FL9Ku6HiM2E0TjJAWAogzWMvGjOfhYYA67lMi8XkWgf5upVhOvY64tatHr0usEiCszuv7W43blJz12houDN2T5NJ8YZ77MWbiCiLZRQtOI65BWl1+CPZ2+wbJXs1rq0a6t46Qkm7FHpiokbsdzZRZ+8QnX5NxgHPfyjb9O3fXR2TjE9ohHE3Bq/xU1j09j7Mza6X0ToM9TZm3RVH7/3HN5siLQCcjtEqCnaaEpdvv+7CwsVLiHTc6QuuZiRvuDnFdW+gbQfgh1QBYsN8KkecXd8F4CVMGfFX8fFpxv2OE/P8RyXQTrgjDNKnXM0P6Ly26y1L6GHD1Cdq8ykw9B2yBu71K/8ZXJhUZudUJ/eRbavk9ZX0OND1oM1hCmxhreosPGaV6F+lcwSlPkEd/97BM0R11RFv7ZO0X2GQe6TrNaIqoTKbTGhwF15llp6jtEgqzmlVeM03sBg6Ho1lsMN1oWgCDaecgVxhUfPXfmpn/s/Tyg7xAnbmHQI8TLmCZEUnFJhOT5pmZKFTez30kkM1KqMgcqZFkPc6T4nWtAN25zO+wDs1ndh6Vkmno9dLhPOzuipEjUfo4vvoZZfprsCUlc8lCWJNrSnBwhTkjU2OHbqdEOH1do1tHBJ3R7nSiIqxfIHBAslOe8O3sUYxRfqKzhaMRE2AslKtIKc7eMP30KkQ9Z6X2YVzUFySgIYafFes6FyWuS2z970DpkqGTkDrsaXwfCUQAKg9JYhcrGdPlIKKKa0/fZjxz0Ad3YPMbwLYZei/dyHim90vI4dL0MxwbQvf6Qg4YKfPU7RR+RjVNBbiHyDNez1CGMKxNlbUMwRUQcjbVxj0fKajIsJzaDBxChqK1/GNhWJhO8d/VcylbEUrNDze7SKKWQjTLTKZrTFaXpM4IQUuuTdKmfNqyEHb2J5IV7n1zhOxwgvoNALVwUtA0zrCl6yh7E8ps0tHGzeUilfXHkBffYWzdkEt7aCiiJs28UUM+poEp1Sr0pUfsjEqfHA96hZFomxqY1vU+s+z9uzu6SzAUIIbjRvPnb4cdN9Gv1X2bVdGvVr+NEauAmonCre+Fm+XBf8hJStm4jaFlp6mI+JgvxhJBaRqPPry38ZjcIyDsXHPs4z2NEK2g5QVkQdeG/Z5wiX6/VnUZScln3uFwMsI7CTUwb2KffHDxFCsByu4UiX2K4TScHO7JA0HeGtfAHbK0jv/g6eyjisJgzyPsNsQMep04maNNwAa+VF9PA+snsTFXdJGhsM/SX6xYC6LUn1HPKUrEyYFVOWxg+Rw/vYJSi3jujdxPg1MCuopIJaDyPGkI0RwSIeWWAQuvyR6/wLfjmZqyl3xncwGNr+jK1wF1gI2ufVDN8KMNE2g/QBqjoHoNAlBkG/vUG/PKHu1zibPqSz9DJn6SmtsAOBjR4NaVgRTrTFQdnnQTXhT8o+Ly7fJDIWdaVZ7b+DGR2g1r7AXudlrNoOs+QEd3KEUQU+ghfsOrJ/C3/1izjpFFo7lHYNg6DoPI9sXl4I8cXHi8f65dnjSMGt2hZt5+NdEz+KrrNMz13+XByMLvh0CCSOcLGEpOEEnOZ9YrcGGizLIchHSGxCVdAtc85ry4Sda3iNLfwsI/BiJvV1BvmQ3JRcPvojmqN9rKhH2XmGMt5Anr1OmidUSy9yXI2RnZuM8xlhbYeiu8u7o3c5T4fcbLa56bbAKO6KKa8fv855tMLXNr6O4+8u9gzNo36Hzpj6LYKgDtJG1dYxwkX4DUzSBy9GWwFSpTiDt8AoqG9A/93F0M7SS1T2JxNjBzIikBFOfoZMT8HdBD5fB8AL3sdg2EvuM35kjrDmb/LjCM4MmqmaAIYlu8NmeQLjNzCtnEK+v3tY6uJxLXOkEtAF2WSPzuX/kYw535/uUWRjLi0/T92uUah8IYbzewS2ZN5/F0spVPcGqlJYbkzVfg6WniH3GkR+i046pF4ZstWXqabHeM1LVOkMM+9jOxGxt0ZuwCmn+Ed/SIphr/sMwm5wo/kMy/XnMMZQenA+maHKRRyuNgpv/C4mOUc01sANMWUG9Y2FOYJRj/bhBWW4jvmha35s19ibPSQXHk7nGrlTw482f+x009Jfxl7/FTCayv3p97kv+PPBp+4W/Yt/8S9wXZff+q3fAkBrzb/7d/+Of/Wv/hWWZfG3//bf/qyf4wU/IUorSgoc4SGROPkp4vg1wGDXJxSdF5/4/tLrYW38Go5O2Tp7leLgW0ziFU4bVyjjJeT4GBl0yKSL63a5k9cxRpMXAzaMRWWFLDkNwmRI4W8gVIo4eQ1iB5lqTD5HCUPVf4NQzRCDeyy3r3B25W+gkCirzn56j8AOkCGsx5u4ysI9v4Vn13DqNxDd65Th+0pqZYWPNww1Facq4Xx2Rj1s0Vz5AmEx56gsGE/ucLl+BbH0BaxyQqkmnN/59yhhEU0sZOvmYiJWZVjFBBM6aOliVxNkcorxW1Te0xFGF/zy4O7/PlX3eQDuFCfYSJbtn0XknkBHa/TGexDDUXJwITb7BaEwOYO0QD+KvbBOvwdlBr0bZMEqdx/l0TvS4XrzJjYf2HR8LBbOsMI1tBTIYraIYABMNkQi2a1dZlpN8MfvcjR4E2HZhK1LzJu7WEUCbgu/8xx5ldPXOZvBFqsnbxKevkY+vs9w81dJsinx8st0w8s4wmMubcYIml6Tw2SPwmS4UuBWU6TtUQarlMEqVuMmRki09B+PIBkDbnIE5+8CYKmCovMiQsCl+mWsIlhs7FgNChYLCzt9iHz4B8iojXFchGVjmYrr4RLnxRTXaxLITycILvX7W7CVVlyYOP1iY4z+wO2nl1S+CNkJLz/+umg9i2iLj50Q+iCKijuT2+Qqx7NcrtavEXhL1KSFazlURjGphqRZxmqeEqYTtBsztS2y0bsEboTwm/RrGzSLKVL7aErK6Qle6xnE9A4jA7p5g5v5DHf6AHf6ENO8jPY6eFVJw23gC0ljfsJIvgrBJnZyTpaPcaSNmp3TvfQ/oXSCeiR8NsbQcBvkqqCIVhCNXfTgIXJzh9J+f8JJIKl7LbSBht9cvF/F++dzVPXJVc5qOYPzhbDC6ZQU9ctc8NmwEWxRc2q4lkskP9wx6IMis/ewpnuY+dnithujmjfQRmGE4cC26K2+SFm/hLJi1ga3sKpjurLG3uQ+sSo59LvUdEJx/oC616IpxwzjLqiUuS5xVr7IUTWlCJpoO6DmVgw6NxGuR10GXK9fYv38NsooqvEeXpQyNznu/BzyKXrz1yhrN2jqFJGeYpyIpl3HriYoGSKlwTp7DZNNEZaFtf71iwGPC34uUXaNqvXsE/9X6hLbktSlTZzuMTUJY1xuNp9FNSpGxZCkTFFao4GlcInCpJwvvYCz9qsMq5xpPsG1LXan+1Snb1B5TR4awaXeszj1bW6pEt+WLOUpTcuGk1ewpIsQkqr7ReJonTyf0oqWsAZ3cJw6HWcJYzya8RXE9A7O8IBktIf2Q5LRPVyl8NovYBcJ0dKX2G3sLlxN3Db5xzlLXfATY4RDsfRFjJpxXE6o0ocsB6s4uAvXIq/FZOklfAy6fu3RIEqBFh5x/RrBfICXHpP5PbQxj4UvsPh7nFYZfTR2NWct6qBCC6M05FMEmqpxE0WFr8YEo3dwyowCQZFPKeyYEoOVnWG8DqvBBqEd4UjniWiSpJpSz4d0qoyz+RmrwTIrRpJ2n6NhhVjJKaezPmp8zIoXE0wGrOqESmtE+xvvnws0YvA9mg//K3bzMnn7Gs7BH2J0hem9QOkvPXnyhIDWNqVq0zOadlQ9WhstChZpKhjcwagSJofYtU1K92nn2qJ+BXW1B7a7GHgE5nrKpBhTc+vE8qIR9XniFIOFMMpf+lgnLlvNEEffBa2wvX302q9hkFTOo6iZ1TqySlBODYNECtiKdinCjHuTe/STATU35lJ8jXFxhGc7PJw/xLMdQp3ByetgDHJ+QrzxDcJoEVNzkh2QGkPlxSRuhOO2mERdps0txiImHd+lywZaCI5a2+j4bxIazer5HTY9zUq8SXD6Axg9QKx00UVOtfRVkmqKbe5iIbk0m2Gdv0XDKNLmVe5KSdTcJR4/IAxi7GqOZypSFnV4ZRbv8wAbzt4mVgaZDWg2b+DZbQq7+7m+ZgZNZUps4V64g3yOGATa+vQOFO8hjMT6gGOREIsFnTGPro8otPAwQlJ6H/03M1MTjtI9iqpiXI5ouC2abpN+foYxeuFMrHN24kuMyxHtvI+TpdRUifXwj9BBg6SxyTTrU4z22Gis4xu4kg7Iz9/kxBi25TUKp4tqthHtXbJolZaBZafO5PAPUEKQNS/Ti1fYKmKkKin6b4GxsbsvooQFzWvAGTK2yfwtRL1CVnNS28YyKcHpG5hsDK1LVPE60lRUP8H5veDPF4rqcSxsrrJH5gyGh/P7jPMxjnS41rzBqtPAmAKDTctpY4TmfjYlr20xosJpX2Yim2xP98jKApO5CD+ErKTqPoNyBOn4DeZ5H2W5xCdvsJqneEl/Mbw+OiTYvoJI+lDOEJtfZZKPsbMRoTJ4eBRYsPMXYHyIc/gH6M4NSm8Je7aPGe1hh22K7ouUQiORSGwMmmHZp9QF6gPjXJWufqLzdiE0+/wRaJzkEHRJFW08TiP4YaQpEGd/Rn3yLm59i5HToxN0iJ0YIyZcnk9wTl4htGq0/U2y3tcokVhqDtJjnB1ybgmq5JDx4bcwShFkfczyV5lbLu7yl7B0ylm6jTXfp3S7CAS+9DkRgmO12LGf65Ks+TzaFOwf/R5fr23jju8hZMB8uUtIC6lznLPv4WRT1prLnK5/nZrXQcsYoQuqpZeQ5RRlR2jp4s3uYtIBqBKnGFCWi/1eOT+ExtN1ujAllkpRVvyEEEeaHHH6KqgSTB+r8cXHtf8Fny+FyRhkC1OM87TPkr+C/SP2GaTOMMJ5Yn0wKgfcndxBCskNv4U7OQIg7b+Kv/oSNT+khstqcoawphTxJWYI9NIL9AJJNe4jZyd8tblGUhXUhM392QNynTIvZ1xqXGHVreOqCk8IcAIq20YtfwOUpnIivGpKc3KHaNpHMma1c4Vk8wVsHMq4xGpOUHaEkjaFmrNUznhYpITCINMxXhjgqARjNR8bAW1G25xlJyAN8/l9zMmrtJwulAl64+sYo1CP/lad2f3HPTSnpyjinSfOmzHQ8OqcJKdkboyTTRHj7+K1dn9kDOdH8d5664ILflw+tdjsX/7Lf8k//+f/nH/9r/81v/3bv81v//Zvc35+zt/7e3+Pv/W3/tbn8Rwv+AnQRnF/fodJMaXlN9kKdxG65D0FgFEpoOGH7HSVFeLO97AffBOrSkA6qMYOYu0bzJonCDsisttok9OZP2A2usflpReJ65dwyxKQZI7z+Ke+V5caI5COxezsVbywQ/LwPlGR42QD4qDJG9kEz7F5MLnHvMqouTFL3ip5leEu3aQ5H0C0zAMb9oZ/Qi9YwsbFFjY9dwUpLCxhE9sxmZsR2TErs1PK2/+Rnu0RbH5t4ZYmI7Tb4XRyjG1HhLMDWrrEqXJEeYw4fhUAuzmjat7AOv4epkwR0sLa/DpwESHyy4icHWBN7pPd+D8DcCc/YdlpYv2IiaLPCx2vEgzepNH6Ekfpwc/kOVzw6ShNzq3J2wSVgyw8ruJCNl3cOXqICZcpHlnzVrpCmQr7A4tMJz97LBZ26hPyzktUQRcZ1hFlCs1LC2GX8AmtioGqKKuCWdqn13kO3+1yM4wxusCZ3ecH4ze5owuut56lXmXoskBXJVExY+7H7KenoFMuRdfwpAPlGVpZPNd+hjwfc+3oFeI738RqX6VsP0/efOajnQI+uEctJFJnCCmI3C4rTgtrdAv0fVTzCntVH/Hwf2V1/DbRfIjc/HWIVxCDe9Sn96l5bUxrl6y19OGP9RGs+cuEukLZIY0PEXBc8ItF59GEpRDQ/oRC8PeEZpaaY6T7oZs4TnqEKKfkQe+xG5M2CqkSutLHPv8Bpki42lrm97M5vbAH5/cppEeSn6Lra2Qqx7FsrNo6m1VC79Z/JtEOaRBjjl6h2boEkwP8lkeYTrHSMcnxq2SjO+h4FW/zG3Sa20RVSiPpczLd5/jkO0Rb32Cndom4yihn+9hRm9eS24yyIVeNpIeN27jOWrCFsQO8dERVasTGr1B2v4T5gBOIjUPLaeEKj8gOH19r5mrKqBwwzIZUWuGWU1bfc8nVHzczf8GnxRL2jzdlbC+cLjQKabtYaoZnRYto2bSP8utUp39CO53gzvsEy9cZ3/3PuI11Gnkf2bsJ2sbWKVlREtbXqLIxFDPOzl4lVCXdjV+jUIIq3sSEmk0n4vz4VfDrZGGLMOrQqlwcJ0Y1drGzM3Q1RwiJdf+/4tzcRJ+/Rnb+A6TtQ/0AWdi4YYzJZ8jZPlW8hdEaYS68zS74+aGiXDitfgjaKIb5gGneZ3nwFtnRqzhBD3n9fyYREsdyGaYjCpNzuXGVSpV46RHi/CH2fMo0XGateYVTv0k0PyR++EdUw1uoKiG49Bt49S2q5Jja/JS0c53Z+hXq/bdhtnCxshvreGffZ8v3OGzu4OmKQmVMtMIrDgjVHIsOLg5gk+uMbHiAzGdM0z6pV8dxfSwglDVm5YzT9JilYOXjowwv+EzIhm9hkiOK2ibnwmLVXzgSddwuBkVoR/jCwTn9NiYbI5rb5I3ryM3foKanzNIBq+6jGtYcYguHutPkND3mih0h529zT5XUqhTV2MKprzOd3cUPVzienxBVc3ZHD/DSKaq+Tau2hOXW6Z2/S6HuYCyJbl3CKqa4WDjxDqW3qLWb+ZzO+AA3H7EaLeFbTSbSpUhOGA/+iObkLg6G3KkhTYU9eIu6kOjes6TCY1KNyVRKUwqqW/8RkxxRzY5Yr21gihQAOTuEHxabfQCBfKphYYSFCJqY2RnCdqmsp12hYRGh9sEpbWUq7k/uUuqKs/SMm81nn4jlvOCzw8nPFwIyo3Ga2xStZz76m7UC/WiYRJUIo59oIGrpod0nkxkEEoWmNIuaPSlTtFGEdgxasF3bYjPeJNcZHhJQgFzMWJgSe3qPjqjQfg2T7pNP9zFRSX3tS0ySM5z8CDEX/CA/ZcacoizouG1WRwd0dYXZ+zM24wYnlk2AwsnOUY2Y8t7vMAwi9lWGI22+MD/DHuxjmxx3bcgz0TpeNkbYAW5lsN76t+w0tuh3LqO9Jg8mDyh1xVZtnWUnQOqKWtBD23XKTxmHJk2J0PkjYf+PFo4ZNPvJA4b5iIZXZzPcRf4YEWwX/HRx5w8Rg1sQtNGNHeTJ99GqJO9dIfe6RHLhgP1BpmrMUXbA6fyIcTFmu75FWwi2XZ+226HlNZFCEDohK94GrhG47jJJOeE0OaSdHiOiVcR0gucEBCrnkt+ihUOrKrHn+0zP38RrXSI3itCKsPIzxPgeXa9L6a/gTg9BCYb5iNyfEqx+FXn0HfKHf4jXuUJSJNh+SOjWYO+b7OkheSWpXfpNpFXnTIzZH92jawo2kmMcPKzBG4jZPqbIcHs3f2Ts1w+zEH4cQJVTxevoD0kcuOAXj9hqsBwukVUZy+EqxoBGP45jVlrB+G1M/zaXgi7l8hdBuGCg6TUXDsZ2xE59h6wYkE1vczi7y4roYfsb2O0l0mAdKcDNDthxa9hFQn14H1kkmPEDSsvFqS3hDW4hZgeI01cQyTm99a+QRyukxkEqCxwfUxYwWyQziMEtrNUWZrSH1jmT4VtMPMkAidGCS/VLFKbklf73SKuE7fo2naADxtC6ME34ucdJjhaCeMAu06dqJaGmOPMjKj3j3ul3GJVD3OwcsfVXcYVHTTax175CkSTY4yO8+RSSY8r2wmBE6Arr+Dtcyo6IvZCzoIXdvcrg4FsIL0KLKYfDAa7lsBFvYPVvMxvfIfBaXLr0Nyj0nIa0eL51iTIbsOt3sLCwRMCl5i7iwf/GcHqEVxoyt43f/Spu3icb32FUzfHNjM3dv4nQBrf/GmZ2CvEKZec5DBK7HGOf/wAm+1TNXWauy2y+R8NrYX1IxLQ0JfbJdyAdY9VXKTovvO/ObZ5oPvCTRjle8MlxhEvsRsyKOXW3jsXHO7a607swuA1uTLX88uPP2n5xyt78IY602fBbNGyXspoylBJOvo+bnLDstVBHr+PJAP/Gb7JR3+E8O6UtZjhpQq/KyPa/jRttEMhbaK/GcXLMvJzj2R5xdoYnJMKJmIfLvOPWaFcT1rx1JAZL2gghmesZuanozG2iYoZqXqawQyaWxXj0Gq5QJEpTw+Jy4yq5ygmkg3j4h0Snb3K2+1c40orVaJ1Y1tkOY94av0apS6oqI7ASAr+Jkv7jv2FpCpz5ASY7Qfndj9yHX/HXabotwmKKPVgI8hg/QNQvYT5R3W4e9Ua8jxS4XnDBp+FTi82+/vWv8x/+w3/gd37nd/g7f+fv8Df/5t/kH//jf/xUrOYFPx+UFEyKhZBhnE+owgoZrOK254zTQ45dBzO/y2Wvh11MUF7nfaFAMUGoAuZDwuUYMofsnVfo5BlCBej0NmdbJUev/j8IWitEdkQt2qIqEuZBg/0yY0ONFtnJK18Ae4ap1ShOXqHCRxsbr0yRQmDv/yl2OmCl/SInXoSjFU6a4toLUdf96QMsJJ3ONTajLX7/wf+HUTZEofjL679BUuR4lk/T7mAMRHZMUVWEwsF/+J9wh/ewvRCym+S874RSOBFh6wp2OkQE61j9d6F95bE4TlQ5YDDvTYEYjdAXDbFfVpyjbwFQtRdF/538hG33850o/Th0tI48+G+0nQZHyYXY7BeBQheUqiLAYV7M0PEu0rJBVYhoCa9MuS4lAyGxg+XH0RmPMRWP5bvzCYYjzsQZukwRVkBzVuKODqFWxwothl6L2vqv0rYkrcbzuHJxffdmDxmcvI49u8fl1iUGxYBJ9zqNYo7qXEI2tjgTindn9xn3J6TdjFUnwL73XYZBzDSMaedjBg//mKBICc8OsFY0zpUGRWP7Q3/3MljD6SnQOcL2sff+AKSA8NewZvsw2gNACsGeHtMWkuNixkZzG6+5i5gfY89PkeMH4IRUozsI22YYrFC3GsiPmZIHkLogOnmNKJ9AfYPC3/yJXssLPl/kfAbTyYffWaujoxhb2Kz460/cZfdPMaenH3qYWF5CRBJ3eo8qGWNsj2rlywsXvveOL4eIk1fBGDzvlK2lG/SzPpvZEHf/T0DPqewQS0ns0ze4GbXYS0c4jRWy8QHn5YQj1WZ19Xma/gpxfBX/zr9lnA8YpWNmU4HvBkQq5xiLg+PXWQtX2FUR1XyIW1WURY42itpon1BEiJrH8f4fU0wHVN4dTNbAzRymKmR29A4Pygkdt85scIfQX8IvCvze85jT17BUCu3LFNEO+ofiL6Ww2IkvU5gc95H7bW5S7kxuk6g5s3LKsr/KPFwCV4MxVLWdT/waajRzNcEWNoG8mCj/LCnjTWZmRlaM8M6+S1NEWO1djDGPohRKosFtqv49SsuiCOtoL0Ibi6LKqWmL6fAe7vA+PgLLQDw5wQkbnDk1toIOwvg0p6BPMqx2k1H/HmNyDk7/FHfj15HGYqX5LDPhUkwT2v46dvpHmNEB3upXKc5fZ16NqUxJKAOq0R463oXztzB+B22H2LZD2bj8iWMRftZ8kuvSBR/Pz/s57JeLeObA8Wg0X3zq/pKCeZHQcGLU4AGeEKSzQ8JiShmv0s/6WMImEDau8FgOVhHn7zDNxoSTN7CWnsHa/xZy6TpDJyTwQmJjUH4Lp7aJOz2kOHqHhrDwK59qLBjlCbXKx8VgTk7Ii7v0iz6nq9e4E7iYqMvOdI/G5AHW3u9hX/6fKfw6lm8ThVvILKK4979hSQfd3OGhV2MbxbA4fxwtLoV8LHyqTEGi5/gyxBXeU+fggh8PJzkiG99HpeeEWmPHi8a3ELA3e8C0mCFEn0awjJ0McA4fYH7wCl78EiYrCD2HpVgiDTSba/hX33PcM1wWhrx/myAbEvhNRkGPaWuLau9brEobq7FJVL+GO9mjXySsujEy7uE3XyQqpyj1OgezPez0lJFlaB9+n7kT4TQOcbb/KkqGOAh24ksUYUop4TSuYaoJ/sPv4BVz+nGPaXLCoPMcmypHZKeUySmms8Vczbj7KLZK2RbNaBkvGxF4HaxoEzN/B4zGBAtHsrmaYtDEVp0f1SAyCIrui9j10cIZ4SPEZh9+7IVVx08DUSXwyI1YPNqb/Cgqp4Hbu4lI++jaxodGq/4ww/Kc/flDMpNSdxp0/N5iAFXUuda6TpYNCI/fwLVjrPYVlJHkYYfj6ginnDMbvE6ST9lYfZH55BzR2EELh8Cp0Rl9m6KakSR3Oa9t8K3T77Fi1UlVnV2rhz7+NrP0GMdcIiw1anpM0XuG4clrzC2H0XgCnZuMyjlJvEytvoZj+VjhBs60j6VATE4RwsNUGZ6xWDUB02JKnveZOg3OswHL3Ru4o7fRk33Sgz9ArbyM463/yHMDC8cI+/jbUCTYrW3yxo0feUxlKob5CG00o2zMSpA/vS9xwc8VAkM5eIM8nxBUc1wpUWXOVA0Zns45bexwpYxoPBg8PkZ5NofWEedeTp8Zgd/g1YM/olVVRNUdlvxD2nKbutvAarZxqtuY8QEm6nLgSrz1LzKdHzIbPsATDputy/Tu/WfSZEBH3aAVr7JPxbkXIdyQUbxET9SR93+ATs6w3TrVyjKWUMS2TS4iZNglEj6O1UJ2bpAKw+DK/44aDep732d+/w+QtqBwl5gPHtIwHcbWGUYYEuFQSImjQboxqswXe/jzE/iUYjM7PYGTHwDglHPyztM14QU/31QUJGpOIEOcR/WsRLL6Q/uAEou1aI3j5IiGX6f/4PfJ0wF6fpfAsYlaz1KzGmynAUtjD0db5MPXyU7+kMykrMVN7INXyL17jMIVJq0t8miJuLA4nR5Sq63jh+toOSCN1tDKkFQKJ7lHMHwb9+QHELSwR3sobQh3/goUPrqyqZKUcn6C1grP8pBnA6QdM08HjNE8TM/JhKDldJiUE6SAcT4CYJSPeK7x8g8Jby74PMlNSq4zIquG9Wlb7uYD7nOPBl7fY1CdU+3/PnY6pBV16CYn5OO7ONvfwE5y2q+9gpEwcRQtt8CZ+qALTPf95yBnB8j5EWJwh17nEtO0z/2whb31a5h4k+P5IW27S64KlMkZz/aZFHNqGHjwuySTPcaOj+PVuVJ7Fuv8IXp1CWPFbHhr2LVtGggK46GdCIFE5Odk/bdwjCZpbIKaU9MGMz1eTLJOj5DNyygrQs72KI2N5TfJPY+3nBZhN8D4Lerh2tPnqxoznz1EowhmCtG6iXkUn6yli1n+AiI9heVNVB5yUfL/dJBY7MZXKE2Bi/exzrhCCMT4AUYryMZY+QgdBAgh0FrT9lsYY7DdOmrtV9DFgGR2h+LwW2SqgmzMrBzjehZFeoKpbbEZ7tB1p0yO95HG4PgtbOlgVYpeq8t5fkLkRhzODul4LbzaNq1wiQPg9vQe20WfzepdKl0wDJqckOLaiq6yGJx8l93GDebFMXdrqyRpn635OeXoNt1sgKltY3efJ2o/h/3gv0AFxfQAe3QL3wrp64pac5GU5dsh6d3bNFWLqDDI4RRe+48Y10Y5FkFPUgUKS9rYfkwaf3gNI5AEMka4NsINMEWKiZY+odAMvPE7mOEDcMOneiMXXPDj8KnFZv/oH/2jx7eVUgwGA/7pP/2nj//vn/2zf/bZPLMLPhMc4dHym4zzCW2/hY2NEZKseZU75JSqJCzGqPO3sbWF5cXota9hsFDBMqz+KrKaUK58kQf33sX87v8N33FZTmLKbIXpX7mEW0lm5ZyzfMA4n+BZHuWsQNa2KdQiO7n0OtDdoepPceYJDBNOJ2es7v465fF3QVvo/bcJTA1HbvBs3KMsa3S9a5ypGXent5EIYv9lMpOyrUpW8zmzqI0RC/HXB4UG6+EWdbdJbBQEPRzLIzdQBkvcH9/natMllDEr/ga5AD8Z4eBhgjalv4zT2kFUGap5GS0czNILyNkBJuhQfYii/oJfDpyjP0FF6xi/xUxlnFUTfiX82UVXqnhRcHeN5MGFs9kvBIEV0QnaGFmyGveo7Dpy/deQukDbAc7BHxGXGbHjUsXXPiCNXVD5y7idK1DO0brGvYNXKGbfpRgfsuQvkS19A3kO9vXruNEau7VLpCqh7jRwxftFY6lSbClpOk1SJ0K6Te5om+b6V9gOVnlYTdgfvMIg71N3GjSwqEnJKRYn/X0cuckkLTBOg8nghKq5i7u/j9jQ8BGuu0ZIinghRHMHiwgTgSCb7JGjcdGLBanl4dsee7Vlnrn+P1JZNazaJazkT5HGgBthipSyvsnxyfc56z5Hy5uxHnz8BqJdDrD7b4BRaCpk68YnamBc8DNiOqF6550Pvcu+fh0+QpBgTk/Jv/nNJ/5P1yOy2KYdPIecnsHZq9i1DUqvi1UM0f7q4+8VxoAxzNQEXZXU7TrtWgtn+F85yY6xiwmeVyPGxkHhnJ1xrbbGqHGZyvI4zSdIN8YESwThFQyCabzEwegHSGkTWJJ8dkS+9EXuzxXGb/Pu+SlL4gbu2l+nyB5iuR5u0EVNTlFCklTnhI1NhGwiBgL17g+oGDOZ7GHd+AJaGZA2ruURWCFGuoj0DKoShQ2aj3QclFj44v37lFFoo/GEj+UKlsIlmm6L/MdoMJ3mRxzPjxEILjeuPGoaX/BZUGG4W+U45QRrfIegfoWs/wZ+9zqpSlkKlwiPX2GYHZM3LuNEPUS8gZMn1JsrTM4rwqxgPsqxhGKqbjMbD2muXaMerMCDd8gf7GP1K6yrX6G68zYT7hDXa4TNLXLLYTadcCKm7D18C9txcZjSrDqIbI6xAk6yM/L2DqqcQLxJpXP2R3ssRU184yKsAN3cpfJXPvZ3fc9y/ueCH/O6dMEH+Dk+h0LAaXKCMop5kTAtJsCTG26u8Gn6DUbFiGD7a9h7f0a79yzz5lVq9hJ4gsPyENdyCa0IY8B3Y5ykj1VMsJIBeTlmfvYDzlZexFl6Bqu5TVok5FXKkq6wxjPq9++TvXiT77/2/8RybS5d32UZC3Nyl0oXVOUY/BUOxn1WozYPT15nK15jad5nXBww3P9v6GRE7DVp11fxt/4ikzJhLhwqy0MgseT7m5CWXKyjDYZ7s7vMy/mHx7lf8GOjpcQYQ80NCeNVLHfhamkMj12NjTHklo/nxZiTM/I/e5Psrd/DlCWnX7nC6eSAxtoKzl/9P2HxLAbNUXaAffYWvq6oNS8xH95jng3pxSscFX3KyQn2/Ji6sqjCDqGqUHYLE25SUFFKid/cQpZjdNQm0xVCWjjCIkhOEON3oX6FMlzDbaXM8hMOnQjtuDh7r1BWGUvFFEesM29c4bRSWJ7DWGUk0kak50zUOblOcGXAxLis7/x1gt7z2PXL5ME21kYXYRSVXWdcDbg3uQfAZm2Lrvuj3T+NcCi9T+cSagmb3folJsWE2KlduJp9jlTBCk6tjynm6NaPjnUp4m2IP3x46YcRAk6zU5Q2OPgsB2s07fdjVJfdDVQ+wxIevnFQ6YRi5Su8M3uDPz3+FpWa83y8Q5CWTPMJTb/JaH6I7zvkqqBpt9F2xKk6XnhjCEGMS3jUh7sjHn5lm+HpPZL0XZ7Z/jpEksJoHBRKS1r1bbJgma60mUUbhO4yRgjK+mWs6jW0LrHbFtKtYcoJ2nIQUhGcvoOXHOA0t/FrX4Dzt9Cj26STu/TDHoXjEC8FNOwnI2MNmkQtrt/vrf2tYgL5bPENk0NE48aP7LnawqbpNRhmI+pe7bFQ44KfXwoKhqagSE+J/CbLYQ9mpxSlQocdjDFk58e4/69///gY024yfM5jqudkl3q0vDb1cU51do/cNCgdm6Hq80CdEr/wPJdEgm9cBuevkrU3eDsds13fIPI6zKXN2fwYp8qQOqdteZTNK6TZCdXal3lgu1z1Ysx0hDl9DaE1Tm0FlRwyG7zLfHZErbOLKuY4/hrUN3C8kLS+gus2aE5Kyje/i2hvYZIDrPoG6nBANTqj88w6c1ujLBtr4xtobSgAefJ9DAJTe1qoINBY5Rgt/Q8VKT/huvwTRhBe8NNHo7g3vcO8TPAsj+uNG8iPaYG2nR7tRo+JGjKPl0nTQwoNGYY8P6cWNuDkFPnNb6IAfdNFndyGdo1sPiD0LOT8DMIus3zCxLLo5oYvn5esFbexRsdQjBiFqwxLh2Y6pzp+HdPbRHWv4VsulqmwT17HDtYo618j2XvAreqAKpI4xmCdDViT79Jcu4TZ3GSSnKKqKY4AS0pqTh1LWOzWd8l0zlKwgkBcaGx+SpQm59b4HSqtqLs1LsVX+eDAhDAVVjlF2yFaPv2Z+l6dbXSJqu++f5wQnCcn1HVJUqU0ihmlHeG3ruOKgJWTiux/+V+4vW6Rz0a0ti9xpagQ0xl28KvwXtnl1akEFDrBtiy6dpN8cJ/9yX02L/dYr2+R5SW+5RFaLTobfwH//E3qyTlGa6b9d/CWnyOb7DFf/hKHg9uUk7fZbFwhO/kWZviQwBTUtr4G9etYaMzklKp3g0oVZEGXunDJZIXl+TjZDCvqve8a6S4GTJTTJg9XKMqUQjiETp0P20XcL8coWdIf3GZp5Qt0RIX3yP1YmBKRnIIpwY0g/2xe4ws+GRY21ifotRhjoLYKg/sIx0O59cf/3/Q65FWFZ7vEVhMlXI4YUDoRnhvjK0Xeuozn1MickAMn4Gz0LleaV+jW16nWvsDh+C6imkI2Y7l7jY7d41d6LcblmH37AWNt0Qy62LXLDEav07A9tqqMLE0QwkarCY5QzOcHxPUrZFVBQcVeOuXtcoBnW1wyJZ50ELMTHK+HXeRUbhu7fRUx2cfxO6jkHJFNaNZXmcdbeDJiK9qhKO/j/e7/neKttyGIKeOb3IsLpsmIZ/+P/3tit03ldSHe+pEiMC19ytVfQaoM9QkHeSuTYUa3cY1A5DOsYoL2L8RmF/xk/ERd1t/8zd/8rJ7HBZ8TEslWuEsVVNjCRjxStgojqTs1+mpAJCS2flR+lhnCVBhhUURbOJsxRggmloOuXkXoCjwfqSTMSky/pLr2G1huRT9s05kPibGxaxsov03TaWGpOfbkHlQxWGvo5jN0hhnUXbLpnIbOyUQJaOzWZS6Pm8iTHJDYKzb99ISVYIVMZUihyM6+x3NKcSo9OqKGdlYQnk3del/hYGHTtNuLTcv2s5hgmcQ2PJQhBv04RssWNra/g73ZhiqldDsYYVM0bz5xHkt/6XGkw8VMyC8v9tGfoNqLSdB7xcIJYNVpfdwhnysm6GAsn16R8h11SqlLHHnREPp5RiLZDHfpdGL6/dnCtt0K0FawyKl/1GyiqhDm6U0tIyzy+kLgaM4OKYo5TlUy1yVCQGTEE1P6kVUjshYOkU45QOQjkqDNPamJ/QbN5g5Lnee4NXlIYQpGWtBza0zmR6yEq7TDDtt2xPL5PiEBurOLrxuMBxlFvc1B7SUK7znswxHL3R08s1g0O+khcn6CjpYpgw+ZQgo72OevoooJ5606tyuHnfYGLbvFyKtRTUYI6XISdFhpfIHcSNzmCGHF6M5NympKWmaYoIXSikxlP/LcizJdRLGkI6zWzoXQ7JcEE/nci+bMZgO2iw4rDthBB1OlUI9RPxSnWjotdHebZHwfRxhm936H7sqvQm0NObtNTSVUJkCGXXwtWbISLKfGu6qismpUds6K12Ej2EYgFwN7jWukVkUy3mejKlgKN4iJ8cJVJumYbX+Dal7Rnwtc7ya9pSvkzYBsdoSuJkzdOmVVJ5/d5fo8QozHKHuZzrVneUuds2b3iBvbbLS/hFumqHAZWc0R4/3FOfA/eWxCKCM2ahvMyxldv0ckf3yBWFomi8fHUOicj0ilu+DHwEIiLclRlbLmhuSmRNW3ycoSX4Q0nR6N7f8OSzg4WMyzAa4OaDWvEDRvUk/eoD7XmHpOWW8gpmN6rqCUPXq1FxH6HPf0FOlaSLtEjcZ4y9tkcY3G7jc4S06w6g0G+YRJZEAU5G6boj/GDi+h65cY+TaJEZjuM0TBKnfnB/TjlNeF5Nfb12lP+1Qnb2P7+1QrX/1Q23a7GCL7byHckLL1DFpeiAEu+PwwBlp+m+P5MZ7lEjkxc56sxQSCrXAX3zniUHisXV2lnPdppmNKb4Weu0Kj1cQSNhY2wmh0vIpc/ipSp8j+DxBWQNsO2LNc7ns1vmMkV2ub+NKjoQTuWQ75KiaZsLIeki7tMJndwSsEiJJw8yvU84psWvDlnZc4GTzg6vZfZU0rrHiLt5N9yvFtLFUR2CGW38UvLJyojd+8gu32EAhaTg9RkxjMY3GGNoqsWtRUpS6pTPlEnPuPi1P0EVVKGSxhfklFPUeWJG9sIHQJ9V0aH5g43qptc56dEtoRnt1E1NcR61fQ9iEmPwHXJbeh9qvPUpy9Tjn6Ln7+InO3xnlyRjdaYt6/DVISNq5xVUoKf5nt5g1MkmDXd6hbAXnvy3iNFG05pE7IrdE7FLqg5Tfxd/4K9uQez033sde+jI2Nk09R02NsI8jbL1I2roDqkUwfIrTGjdaoGRfdvIpZfoE863Mz7CKcdczaV6jyEVOvzjA5x5IWgeuyEW6hZAy1a7zn27CI9lvwwZo+q1I+z3TXSNaJ/Ash/OeNli559+XPXDxu0AyLAVIaLGkhEAQ/FHUnhYUbrCOdA1AKEXTQRpMUU3aKBKkKhNDYrUvY9R10vIs9vcPECtlLzniud5mwSFlqvsQkS2lF6/h7h6x+948orrc5Ovg+VmeDSeqCFVPP3sIe2KSXvsEESVTbJZYOEk0sQtL2+wJ70/siVjGiys8wwz1E/So0dzDGxv7/s/dnMZZc+Xkv+lsxDztizzvnzJonFotjN7vV3Rpt2JIsn6szGDj3ANeAjfuiyYABG7YAGfCDJBh6tV8ubEAw7AsDPnq4Pjj2kSUfC+pBPbLJJlkDa8x52PMQO+a17kMWi0WyyCab7G61mL+nzNoZWbkjYq9Y67++//dhsOStgtVE6lXIYnCbFMPbWLpJZNdIyoTqu5azhw8bPQyhc652AUd4lFaI4QSQRhCufijhgXhYs1hwE8yH7scnfLJY0RZMjrBUSBaefzv+6wcklzm9YA3fazM2PWruIvpKnYqM6GdDaggaZfmOWY0YT2kWNeJkyDljlVA08Och2vJnWHBaTKOUVJszmigOJg+ohAErCArTxTTqrAdV1oNToAR2vIdUCjNco8RAW/w8ubtI2rnGdw6+jCENyrIg1XWcYA1UQel2oEjIZEEpNNL+XUpnTJhmxCtfYFCM0YVO22yglQeIcAFzsIex8gwFq7jT49bMuqzg10+hoaOhUzxcc2orXwJVPHGT1hq9iRreRzNM5NJLFA9TVR6dT3cJs5lCGVM8Jvw44ScDSUn8cD6blRm5yrE/RP2voofM6leQtk0sC+5Fu3wmeKeLpGiG2A2PUF9GFBZ1t4Xr6BS1CoZxHLu2aLUI3QR70iea7qPFA9Ll53AKiZlkWNULTEXK7aPXWFn5DItuDfv+n2HaVXJhI5DkuiJLU7pZQlFmrOGSawVKCSx7mUXdoylzKkYFQzMfxYxfrj1NUsbYus1BsoejO+8RJp/wyZOrnOJhEtK8iJFItIcFMIE8jo6cHqLZlePah/buWHiTtPZe59Fj5/qQee0sgRXiBusUuk0W92g0LmMfTYnDCll8vEc12t1ilrcx7h1S+Zm3R/zcX+OgcwWrsY5dZlRHD1gXJguLn8exO+BdQnoSHR2zTPClTtK8itESGKMtOgvPcWQ7yEqb16JdgtoauRKM0xF2HpOh0IVJs8yRZUZhOBAsURunZK5JUL2IRHJr8iaaE9IJFml75x5FpY/cKmX7DL4ZYNmLbOQDJJK68d5aphAQlTn7fgdp+WRuA6+MsY3jJloz2oXhfRBQ9Ey61JFK0rTbH91x7oRPlEwlDNI+tm5TM5pk1Yvo/jJSs98hwmybi1RrNRSSQdbDM1yiIiKSGsHCSyxZFXKnjbXksTvf4SibAopUHisLM7NOz3TJNRPDaVM3QkzAwKJptgnDKrNigmt4aMLjavUi+u6XcYsYP54hg9O0fY9i71s0DZNyus+FS/8P7N5t7DLBAnLNJ64s08HCw0b6SxTBKhk688bzmOFptGKOf/BtDNcmSiL60/vU0hELRpVAKpL7m8fuz+mc4nyd0YOXAdgr4HxtDU2zyCqrH+rcSs350M5ksYy4M7lNyzSoRkNqlbVHYr8TTvg4fOQR9sS57CcPgfbETs0Vb4OW08YWNoYWoKIjqK4hH+tay63jCamQM2YLHVb++t+munkdY+KTRoL5zgNye5nRepNG6NEOq7QNF2UvkDmrGPkYc+8riLIA2piWQqJAQlX3mfdvEEVHiMKgWHiR7nDGahGCYYCmUWiSqJjRS7qsh+uUgzvE3ZvI4T1W1r+Eay+gzBZGvA/ZHrm3hELDnm+izw8ogjNkrefQy4iUBD0+oO108PV3ds0XRgg/IRE+J/yYyOcY/evE134GgPvpEY4waTxWHP/RoyH9ZTpRF+UoDuMDVv2TaMCfBIR4bzFRag60r6Cmu8xsl0jGVDUX/X3iIXUpaJlNivo12o1T6FqVpLCwn9C2Y+RDrJv/ARWPcFvnyJqXOPQWmVk+TtLDKicsZ3MCfwVndsg5GXMjn2GYPm6aUxEeIAjHETuv32fNs1kyY6adBb7Xv0cNi6XB8ZaRXs4RR69DmWB2v4e+9iVS/9SjRWQkp0ziQ0IhsGSGufttgs5L7GkOlco6enZIu0ipW23CPMOa75O7S+SNq2jBEnfjfVJZw6DAcTv4RcrSk2y134USJkV4GlE9jXwfC+IT/upROCbz5LjwMigUC81lcrcBtVMUdvu9AhchUErhZhPs3a+ThSvM0TFP/RI15sS3/w/03m1ouejtKwSloqydo86cvWiH9coap/yzCPX2FLtmNqhZIbkRoE/vY83HGHPF0+oKiWhjDxX9ygSZHBClLoZcZJDMmAUd9CImszzE9iHNxGCiJxxVRrT8DpKc8bRLu7NMmKVY+gjldNDKBBTI1Z96aJ8tsYZvgO6QB6cffRafjKBlLtAyFwDQZIox2wLNIvfXvs+x76TjLZKrHEu3qRo/PmH2Twp6MUWfbiHsgMxb/T7W54Jlt0NzfoRdvwzV03juGu30CFMzqRktRNjBPN9kPtvEnz/AwcOUJcb8kAo26s430LUZRatGceFFprtT6kpSywbIWpW07iIxKO++jhn6NJMqeftLaO4potKEqEdGgdSgKDJm7llqiy0yqYG2Rq1iMInuM02mCKlhlxG1ZARegwiTMJ6gkIxnD5hHdTx3g1ylJGVK3WpiCRt9dAeVjFHJGMNpkH3ECJwTTngSAokx3z+OnHKXUI/Ns9YwWNIsNG8JV2jko1soJSnC04+KdwKNosxJ5Yyk9wam5uINH2B4HXKr+chNRpMJ9uE30ZIewvQptCbx4guM4iNiSjzDporNoiiIsyF5/SK5e4bpSg7zV/FufhN7IyRJ90k16BoZ1SxBZkeEwxqpbTC+tc3V+hJN8wLG6jKRBqODL1NpX8Oa7xMsPAONqwini2EGeGbjsfMgqJutd5wbXRgsV1bozo+oOTWcTyA2zcz6iL1vg5KY4QpZ89rH/p0/KUgkd0Z32B0f4poOE6OCQmEJDfFwvgHgawG+97A5JBugureYju+RtGfoLz2HG/dZubzBwI2Y9XXSbE6YjTDsBhWrQk8IFtZ/molhI0b3CMsCO8vpLryEqp7GKAr0yipOdISmcmRZoCodMpkBMM1mnPLXseObSKqQKCxXRx68gRAaxumfQczuog9u4pQF/uI1BlbAgQZFuIbjr7MT7YPQibOc3PUx1v4axLsc5n00mVMXNsvxhFAekgfuOz53j1O3mkT5jFJJmk7riT9zwk8mn7RL6aQYsTndRCGp2iFr/mkMDEbJFtrwTUKzita4SmHW0Fe+gCgzSquGhuCCEXA7OkIBF6SNsfpTbPVfZji6h+nUGOgWru4wy0foEtr+Amc0m1SmRPNDisAl3f0OS6sNkrhLZ/lnCG7dxg41St3BTWIWV34OUWbY0X3E+D6lNFHti2TuKppMEdN7jMo5JgWeKtAKBcKk8JYwqlP0MqWsnz9+9rQuUkx3sZ/6XznUDKTQaFjv3IAVgoeOnFCokqSMcQwPqTkUi5/FjPdRSkfIAqV9/60AgTiJzvwhoakUeregYsKki+4uUJjvYw//IXE1j4a3wDSbHDsaKQ0QOLMDLqEowrOIpPtOCX1Zsnpvgluv4qkmtbxNMqrgCI9xvIfq3aDiwbnaGq8hmDUugyppSEms5UwmmyTZmMXGMxj9bfrphNJbxGxdYDTfwkt6LAvFur9BmefUh/fJlIu9+hLSqpE3ryI1CyfdIDMEpcyglCSi4Cg95CDuHZ+vUKOuIGMZvbmEp1fIp+mjQUVo+iOhzeNIYcATBEZCAA9jxClyRD6Bd4nNlNDJwrMf65qc8OPDwGK5skx3fkTDaWCLJ2/Apyqmn/awdRtdaKRlRstZoEQisxFnrRaVx4wNMAzK1oyD7/53vMYCztIV0tsR3s9eRNNm1JMZ5vA6etQjMKsUfkZsLKOZDpYTcPTdv6CI5ojlK+yVTYrlL9F1XNw8o33qF1DxCLn0PGomqBV9TjVddNMh0EwqWZ3q/K0xWbyvgMwWLo7p8ubkJolMGGcDVitrrLmnT4Q2P0RczafjdRinIxa9pUdCM+D4uRv1j79JZ2jl/CM10S05KyRWHbPxDLmw8SqnCfMxcniPOHsVXlhnabTAoLdNwwgxv3sPVRwL36Qq6eVHSFUyN22OijEru1+jqaBRlpT1SyThZWJVchjv4VGy2ruJNj1E8xbQayvI2in8pc9SibeQecqenKELgYNOYIZ4S5+jNL5HkAwQszHa/Jtoy18gr19GCzcwNAclDJL8kFrSR5oVjsqM1sO5SKYS7ozvHScslDkX7YX3rFHfQpMZxmyLs0g0b4nDpE/T6RA8/jl9bNwf53N20wjFcZPCwoeMID/hk0cI2J5tMs2O3XbNqklFrx7vyb/nZwWOcLk7fZNJNkUgWAmWKWWJaboY7hK3pm/QS3tc81dYEeCogsZ0D6o1/KTLc5MtUtMjbl575NBr5CO0+SGmU8e0O4/+v06RQfcWQgn01iXK1c8RlDPg2yRSUW9coEgToiIhkIqLlk9evUxeKnTPoHCXIFwl9089erO52UCYdexmjDbbpW9oWNmE5Oh1yso65rgLnadgfgBWHXV7F7fRJJ72sXDJ608hVIE1fYCSJUW48bYT4MckKWNKWdJ1OqhgjUpwEXnyfDjhE+DkLvqUoJcRSpjvmMxoaJiaRSozRHgGrXruiQUgQcZWdJ+9/VuUt77GgqiweP01jM4zlGkC336V9Y3/mTMFOP03UPEYbeklTM1Eju6QTbcxowFz7zkKaxlzcJ2ifxdj7lOrtyGPmBQHzAyLut1GtzWM6B5CZaTKIdQ82u4CruEhioSRTFjxahgyZxQ0aUZb0L2JpIR2hGXV0G/875DHGNUVikv/T2LDYWt4j1KV9Mo+zdoi+onFxgkfAaP7KkKVlPULwLHYbNGsPVE09KOkrCyxOLoPi+vsx7snYrOfUAQSITNyb4WuabIz3YHpFqsVSctaeMfPHS9MHVCKxlhQVte4ru2SzCM8ucUlb/U9D3c9HaKiAQDmZJ/24mfoMSW0KnTnfVr9eyTZlKU0Q8sn1CfbPO1V2Vz+PIlSFHYKRYYfnKZzHtTtPyEbpYiuy1JeY6SX7H7hKisWWEKhGQZqekCeDRDje5jCIPPXkKLkweQelTKB+SGNeR9pLuCPN6mv/TxCpoSH1yE5xNIFurJgMsTslGT+OrnVIJrvkSuFwGDVXsSzFMbwOJKrqF1437jA3F/GBJTKKfyTBeanBXMa01laoh/3CJ0mRfM5pNDef8NLgBkdYsddivkRKpsy9xfRygltzcdtPo0a3IPKEnHjuUebpVo8xsdkkkSMrTGmsLB0GxMLe75PmCfMCg3TrFG6BqocYbRAm+homaSe3ifvvowwHeyNpxhIg27SZVYWnHFbnGpcQNx7hVvz+0gkm+EQg5LENZgbEeX+XQ41hyUjQFlN8jKC1gVkcAm7+x3U7LigbprOsbjiQzoUGOPbMNo+PlboZP6H66qC483zi+GVvzwRiH/JMfo30JIjtOFdtIVrpItfQH6AA1A7jZlMj1AKQqtN4dksO6vMZUSu0uNCs72M7yzS0M4z6e+STHcxpj30pIRmlSTaI84jZDdgEHVxkzHZ7BbzvU3y6ik0N0Ss1XFGGcg2WuRR0ysUlsvYruDHBSq2qHk+Qf8WmmxQOCsos8TTAxbcBSwshMpYnRwyTCaYeUGtEyKqqySjN5lYFXpZiipvIZRBIQviYs4p/xzK9IHesQj0CRE3b6E9dGX+uK4QJ3w6MOe7cPg6AFYzIQ2P80X0MkLsv4qpSkTUBTOB4T1Qx0WTt5yvczL68YAon5PqJku6jyZKxHQTje1HcxEzOUTsfgNVpBAsIi/9T0wOv4YxuE29uoZbOU2+/23iaJeK0smNBvu6w9Fki6ocU12uoJVg92YMmyt0VgPU1qvE410sR7GnBNLVmY+3abcvUBghJpLL9afoxkcsL3+ROM+Jt/4EP4sIrTbl8vNIvfKOSDRNJijNevRcaJptWrX2Jzd2F8lxxy5ANvvLFY37QyYuI+ZpD7MsmMkZy5UllFIsJUP0o+sQrB47FgtBouYoJTGEQUbKUXJEXtGxr57D/eMbuAONxZUOiVdHWhWk28FQOefcJSaeJJEx1ye7tA2XZHqHZq5oSUG58FmELJA7X8OIDxHZFFU7j18mNL0G42zCor+IVBqprmFmczBDSt1B1DYQZYyMh+jd76H13kS6bSzLYbeyRCkVUvPQDJudeJuszGh7bWI1w9dDunIHRxrsJj1OKYGbFzCbYOoW2fusWS1hczY4Xm9/Wu6TTxt6OUcgKfSPF5v8lpu3QHvo5GoxLcfkwxtovVv0NJsVMyStXjx2z3usSTAwWzzb+gxCgWUvMSgLyqPXiCbbeKbLmbN/k0E+Zdq/gcznaL3vYJz9X7ifDpiNtsjmO1z8/E8hH/wZtbzA2/4muFWw51CmKNMDpXD3/xxt72ugu9A4FozpbhtjdIte72XG6QRz4VlUfY3ArJN7q+SUTKsbOLr7SBiQ+euIyjpKwcrDqc67Px9KwYK7yLbcxtFtKvrb4hljfoQ6ug4ozGZEFl78WOf+hI+HwgDTBQqUYSH1948pLciQSmF9nyhTgcaStcSK1aTkodt8tI0abaM4FpPLJxxnHAxYOBS4V00UBXoRIyab+Es+utojG8Ka26Bc+yw+JWK4R6bmVIsx/ckOB0rStEMszaThtJCGorf7TdzhPZJgEb96inPBAo6esLj/Cp63Su60KNrPIzUHTWZsey0Su0EaPSAsS/p+E/HI+/Ltz7oqJIXS2K3HjJwjXL/Kci4xjr6KEGvM6hdwNQ+E8YFrAqVA1U4fC/5sn9L+8C7gJ/zk0DIXaNcW3ncuIQTszraPhQyaIirmeJrPvIhY9TcwhI6ma+hCI1EzfMdA2BZKn2HVG8RlhKFyzADEg/8bTU+hmKOFy5hlyuyN/y+VhRfw8j57Xh1LltQa67jlCFfmnDckh4lPs3OJWj4mS6ew9hyZt47T/RrF8B7Mp5xzPHrpjJVgGRGBkAYJH6LZFskoG9Cbd5FK4ugOi9bJfsEPC4Fg2VljxV17zz0nNQtRW0eNthB+i/Jd4tYnISkfc0bTcDQPxtdhsoMRnkLpHrNom8FkG9ndQate47TeRts6QJUS8TAOb1QM2JvtAeBaFv50Dw9Jsv8KRutZlOagyNiLH3BnusnSeIdKkVGbDjFQoEOBjphsEuYJvdk9VhoXmFstloLFR6JHe6mBtv81VJFDUaDJjEJ3KfUKkpJSzal0b6IPb1HGfdbO/jICieLYZfutBhz5eIQxx1F/pcyw9AoCDWNyFzW6h6M0rnSe4mz7KppQiOJ4n0QJ47j23wHIyWpVOLwPnKwrPilKVVBSPGqw+yTRKFFKIFRx3CD11vMfhat5nK3VMOZd8oOvEEf3EUJn88Gf8/nOS+jRgNJbBD3GuvdlGNzD9JZw7SZJvY2mCvTDl1F5etxMtfYFCr1CJKf04n1CoQgfzh2kWaM4+BaFXcOWBbteQB73MOIjFtxF6s1n2DcqLDBDxIdIQOh9hLsMmv1oDiJkShasQPUcWrqHmG5TdWrH83tNZ74/I1lYwxpMMe5vczbpkDXWaMw9CgRmtIPq3zk+OSohCs/i6f6j5LoflMAMCawKSZkSeMvvEJo9PvaccMJH5URs9inAeijGEoZJufjCI8VwrlLeHN8ilzkdr8Oy885Jp5n1sXqvoIqEllayrSTSrlLOY/SlFbJxwelKi/LiAp5RksmMeTaCpE+o5vSzI/qzOzgqxrM1UgG9fMhVXWICcz1lHJ4habWIsox6CdXDP8M0NOaNdezhdbyjOU/bAYPaRcZWg7J+iaUyI+3fZqh0nPEOKjAZ532mxRg1MWlUFqnJh/1aMkdXKQobhcJE0Ej72OM3kcHpD20vecIJ5tF3ULpNGW4AcD/rct5e/D5H/fCRlRWCva/i6hfZn+/+uP+cEz4ECskoGZKqHAsXoSTW4LVjMUiwiPLfLnZJ9XZJUKAw+6/DdA/Tb1AWBfPgkLR+mq3dLfI8oROsoJRGyR7TrW9hV09hV69ReisYS0+jTQ+gvsYaJp3q06QyYSiGKAGu5VDqCu3oLnqp8BiwJAzmbsg9oahOtvCmN/BUyWQ4ZihzQiMkdWwe1HKG6Sb9xOHFAwMR7aJMGJUabP4JjuvzlegmhSpouS2GwqK6+iJ7+y8TqZym7eDqPrNkF+I9AtPDS8eUjk8hgfLYrU1D51R4mmE6pGJWsIWDPrmFmuwDoOsO5ROsx4/Pu/aRhDKPYxQTtOk2mD55Zf1DC3VO+EtAVrCwBx2nhZPXkCpHjt5ER0F48R1W3QrJdvQAF0ktHmN1nkU6IWnzIpWjl0mSCNeuUl7+O+TeynGsbTklHb2B3n0Fv5T4nWfoZocM4z6mbvNU7RlszYQyRwmbor7BdOvPiGVKcfR/cS94miuLK9SORgxsm2jWw896nCktjPEOIlxjLDOscojtxfidde6NN3FXGkwPDynyBGEYKCWJ8hmFkhSmy95sC6ErpGWzIOd4msAqp7D1J2jBaYr2cxTm+zu6mukRIh2jq4K3yz3v3KIQSKzxHUiGyOrp48jxd3FS0PnwGCTowzcp0WG6j17rIZ8UQwyY8T7mvEvdbjPLp2SaRCDpZ1324z0QipbdomKEhEaNWaXN/e4dvNk2TaHIoyHy4mUOt6fklkOlUmc+3ibwQyglZjVEpPuI5TX03g2S9hKeaWBr+2R7W6jJDp3wPO7co1xYozK5SWU6Q6tZoL7MeAei8kX2DYtBOmDRqZPkCWv+KXRhI4VNWrtCHizTmzygUCWOplNmOQhBqUqEgLx2EcOpHTvr2U/ubrUnt1GjTYTXJGs8/aHcOk74lFO87QCryre/FqqEtwLGpILHnBzF4y5MSlGTOQtFjtG4gOYsoqUz5sPbpDLD1Q2oXaUwPZRQ6KaNUUyZ3v+/MMoJA5Uj97/Ncu0U+yrjcH7AWrCBl/bQYpsDY8Kmq9FpX6R2MEGunmZFjsn0HK1hocUzjKUOZnSf8WyLcOU5cue4JJiqFM/yeNo+j7/3F4ynWyhVMtVsBH0OR28y0h3OV8/jCQfv6Buo0QNk/Txp+znUQ7fPVKakMsbTKx/bBaFwO5jVNcimqPqFT9VzIchGlAffhnlGuPoCruFTVRra/msoJRGTLcxiyAzFrm7iJCN0t4GxcI18cMSudYgUR4R//Tma918hz0JSGVJrvAAKzJ2vkJZzZl6VfdNhVkypay6lUqDpmOkRbH0Z3a1QAoWhQTSgLPoUVFnzTrHqK1CwG93Dy4d4MqJaPY+yGmizPYRR5Sif4skY4l2kYVKxfFAKqSS6lIyTI0xdJyoTZvmEbxx8jfPVsywMX0ebHrDeuoxpOCTJLoZufd9mrXffI1EWcZjvYimHqln/2AX2E358WPEu5vafoaIjzLWfJm49DwiEyrCmmyBL8vD0O+bnT0KgqOkey5Vl8jKn7Rw3Z9ko9KhL2b+FGS5R6u+9V2IZ8SDpEvot2kYFUb1IJTliXbfp+x1G6YhpHuOqhNX+mzDbRa19gfvb/4Vh4zzCt9mpFbjVNsvnXiQdzjC+eR2jWsW69llEq0EeLBPHm+j96zgl6OUIkc8Q+iJsfhlVHBGnfQbphCWVIQ2Pwu1QCMndyZvERUJg++jCwNFdOvYSmjp+Lx80hrq6x9nqWRyOXckfIVNKCrrJIeVEYXmdE9fhHyNK6BQLL4CdkMQlscrxsN4ztsVyxt3JHaRSrAfr1J4QJ/YWQuVY3VdQ8RCjukZau4x63DlHs0AIrI0GGnOU30QkEzAN8uHb94pRMxGTTZw4wN54nkE249AN0YVOWpaMiiF5GVEpZtRtn24yoQQm9Q7F/jdxqJEJiaNrpHLOZHqXWrhMZT7GKzTo3cY4vUquWZjxPqL7Ol56iGo9xV2Z03AaOErjrFmnnidopo9v1IEDAArPRM5uYezfwFw4jxAOWQG7B9/EK0bIaEC9skHefvYD6/2Zt4a2tvSRmlVSGTMtpviGh6t9PLHsCT8YqYoRiA8tclDqWLwyKgZoaO+YQygFQrz19dt3QakklrBoOQvcG9/hILuF232DhQiciwvsZyWzRoVO9RRuMcVZkGBXKWWBZtkYxRxl2uR+QGaU5MMdZCVG80JYX8U79RRieIu2Kqitfo4BHkeNFqYmcLUGguMxYuoqEqOgcBRtO8Qse0hS1M6ErBaS2C0C7ckN8ErBmr9BTkpcRAySIQfxARUjpKJ9PBfFEz6Y93tGp9WLaOEZ1BPEsHoZoUf76OQUUtLXSraloum2WLCWEUIwTXaY7nyZsoxppD1YeJpxPmTqCbQrVzlyfMzJJp0rLc6cqaAsyWRJJ1Nvr3U9w8e0ahTuEsaijuw8C/MDdm++SmZodHVBS8FIMwkXr2DZFYruTeJ8hl47RSY0FiurzDGIlY6OwbQcYwqD6mQTPToATUMuvADpEGu6SV5Z5H7eR5YFK/EerXgChUBNjyj8EbnVwBYuG+EGs3xGaLqk5RRHryKLMcPtP2Y+P8Jfep5K/VlGyS5M79MwPUx5HgCj/wZM9tDdkKLzIlKYx7V/IVHGjNAN8LUKDeu99crvh15M0Wc7x3sB/tqnvrkxlTF3JrcpZMFqsErT/PDnVClY9dcZGP2HTRHH9WiFZFwMsdMB4fABhlKgW5RZyvnmKXbcFoZhcGd6k3k+47nem5jjLToqIetcozR8dApMEnTmME4QqkQWGRo5BTqgmOSHuPMH2MLEtBpoaR/p2vSTHjPNRi6+gBACrXkVXUbIYs68TBllI/rzPW5MdrkSdqg3nsYJLrGChmFOYNZFkyUiGyK3/zOmZlA0n6PQFOOdP6coYtr1cywpg7i+gbCqlArEgcn2is14cBu7WuXc+hL61j7O/hHa33jLh/b4fktVzGF8wIEqWa4s07GWkEjG+bGpRM1sIj7CvWlgcbZygYcPnEfXYT/ZZZAMaDgNlpyVkzX3CR+Zk2r8X3GEAGZ7oEpUXqKlo0dxkXE5J5fH3ULjdMiKu/5ISa6pAuPwZdj/FgiDxeVneG7xMuO8xuJsijr6FoY9o4JGeecuw7akWFtDLb9IgM7Ya7IvdO5aFpfcNXqUDHWNaLrNeuscrYEkbni8nB6wOdtFScXfynKm0we4fg2nP0BO9xCHr+B0nmJJSqpOg+tYRPWncaWOr9n43jIHpo2ugxIusddiF43a+hfR4j5QIra/QaVxlo1gAzG9TyUeY8YRlDFx43nmcsYg7eMbHqFRp5cdoQmNptlGe594hxM+fRiH36asngXNYFrGDMoZi2btx/1nUT50aGppHgfxidjsJ4FudshsOGQ2TTkTnqOqQE33j2fekz3a4TqqsoSUiobVfnScUBnMDkEptOkO/eF9hvt7CG3KcmOdeD5hwe1g5xqHu18hs3TEZJd1w0GbdCmD00i7jownqMPXMVdcsJqcDs+RamDe/a8M0jnt2ioUEjNYIfRXuDl6DT3poY83qZcR4uh1ahefQ04LKgew/OwFwjBhSy8YDK8zkwp/vEOWDDBal0hsl4P5PltpnyiP0IXGSmWNQ0zG4SKBIdh16vizNyhme1S9Ctr219EqK1hSIBafJ6msAAqBwNdCfPcxkYz+WKHJ+OCNiR8EIUDv30DNjyfxhuGQOz9+oekJH4G8QOQFKMV8+D36u19HQ7CyKqH+7KMfK1TBKB0zdhqo07/AgrDIdRMMk9Hut+mrgg5LOE7nOJYDyHvfQe++jj68jdU4h6kyvhsfEM+PKITJ2PLR0xmmkuiWzay2wWDrz9jvvYFpBoSLnyc6eJmKLLDmXcz1L5JpNkHvBmtRn7zMqDk10r0vo5VzOuIMM7PJpD+mEyySWDlamXNkmrScBqr5AunoDppTpef4DCf3mVs1LlJg776KzFI0BVqwDO8jNjOKCWL/u8dONKaJaJwGYZC9S/hkpAPU4C4AWh4hVn/uU198+UExsiHlbIhWJGhKUXhPo4wnb2KY2QBx+CqlKim0DEMrSLuvIuyQfhlzd3SbaTnmauMaFiNOhxpiMsUCLMtmfu9PwGkz3C+wG+tweJ28ucbZ03+NdOvLZLpF0LzIJBck0YDZcB9VsxFRH6fcQCgXhWA8vsmo8xyTaIYqUwwPDHXIcOebHMiIxUqLtLKMUIrtWZdG6xK5FOj+GgOVMY17VK0ap6qnybMxtckBo2JC6reo+8fuHQid/H0EdwCaylGjzWMx5/QAPTxFYZ1snp7wwRSVVYwiRsicIth4+9+NEHPhaUQyQPmLUF+DWQZSklVWHzly2eicjg7JetfxgxWEM6VMjhjLjGkW4eVjQpXzerRNuPYCG0JDm4+IsxFhMkLTbGKrQjTvse21qHaeQ5/uUi8K1O0/ZlU4RGbC3tSimBWsNzNmh68SaU1a+ZzSbRCXA+wyRmZz5OA2g+aLVOSMb3T/gmEy4GcMD2v7LxgObxG0LqHV1imDBWa6jVSSqJgTpnsU23+OVuTHkSS1c+RWg1xl3J/eQSJxDJfT3ln4GGO7EiZZ4+qnytHsLYx4xIq3SLfsM4r63CkUq36bZcuDdIbK++zt3yKSCfVgmax3k1KzqK98Eb1+jv0HN9nQF0iSQ4paFWN3i6BvYZxLkMmAJB/TS49IigFu53kswyDTbJzVzyFKQdG/BRTI+ZiyscJ8602kplNGO2ThBkY5JtRrlKpAJX1EMkSOd0Az0O0Gqn+HJJ9SWXiKw2AR5+LfRrNbxLWznDFCingXdfgyk3RAp7bBYZbQ0mwKmSBnm1hbX6eUKW7c4+b6TyP0kvPNFdzHxnWpSnIyTKz31F6Ekohkj+uTTV4Z7rLoL3IxvPK+0To/LD6N9+4PCyM6QA0eAArRfR2t8RRSczBn2486900gfZ/mIQCdAuPoWFSzWj/zjqg7v5SkeoV48RqlbnJPpiyTvSNiLyoiUpnT1V1yq8K5Mkc7uomtDKqyJF64xt3RDX7KaqIfvYaY9yndNvP1L+ILi8Zim9D9eb7du86+BQvliJUXPkvQN5irmDAbo934dxiNC8yCDpplo/fvUQiJ0X0d4a/TlQVh7QyYHn6REfTvok0OSBafoVAlhqazOdukah67H3iGR6h/8PxmLmfcGd9GKcVasEbDfLuOUPirZMkhmciIvAVkfEAtrJ/c1z9GpO4ycizeOPoepZIsV5ZZsJfecU1mxYxCHrf9TLIJru5hCPORCLxUBQX5cQNePkNFPQpyxOQBWvUcub+GJRQgyNwVTKuLHN9ApQnW2XWwYsRkD2vjGXLHoO+mVDomgVNFDu8xNXW6ZcmmK5B5l5a/gd5Yo7L9TUZCUJUZ1VO/wJuqoNa9xWC8xaKb0Gmdo2e75IffZSAzHN3Eql1AtS5BkVLUL6PQ0KM9hExYsmuMZMHznefJ8oLADGhM9mC8A5qOWm1TasfzEAMw511cv4rXew3LbRK3z6JhwXzALBlS10P0tI90P9jNXj4hYvN9f5aSB7O7xEWKIXQu1q5gfoAD9QmfPKOiz+ZkEyEEZ6tn8D+kaKqXHz1ydloPFI3H5hCr3hqe4eHoDoXKSYqEltNBKcjKlIwMFR0QRYdEsYFSJf1Jyb6us+SkpK/9J3KzhvX8z2HUTlHc/j8oNZ1M5VjP/b+Y3f2/ma48j5OOyUabhG4Do+5C95B81iWvd3jZUtg0sYRF052wZC9ihGts1+pY3gbm+Dp+kVDsfovCqFFuvMRo9IA9Z8LZ6lkCvfbE9+1qPpeDaxjCJC7maKVBXMRUrBOx2Y+DXGUoJBbmO/5dCNC7ryLmXUT/BmrhCrPpHvbyZzmaH9Gy2xhYTGVGYRr05j1Sw+DB+Dad9hVMvcVs55DZzpsoT7FUZhRxj142Q4/uMEnXWQqWEFLQtNroTQe7yDGDJYrgDAxepySnnMc8v3gVX7MINR/NCMj3voWc7mK6DYRhoHXfJPQ7RO2LtOwGmUzZjrap6Dre4CbC8FCahTBMOLiOpKQ3/B5v2hVc06NaP0ezLBC6R6mMh02CinExRCpJ27B5sPWnFEVKa/nz1JUgmuzQT/ukB99m7DRw7SpVTZDIDCuboanieJ9E02E+RstnyIf1oN10i+3xPbTcwqv4GB9hzH/r2hj962/vBSw5T2yw/TQRlbNHWoJhOqBldR7NW97SvX7Q3NIWLkvOO00AxsWQzckmnckDyiyiIxUYDugBZtRndemn2I23GaQjjCIln2xjlinrmk7UukToLiGGm6jRfbSDV6G+RmkvoJ1Zp6ydJq+eJ5YR0eAmeTqkUsxx6j5qcAPL6RFU1xkmQ46CVWa2S5QOsOUM329SyClBY4P7SZ81w6VphSS6SZwdsqAHGIObGNEuGA5RMSPqvoEoU8aTu7jNyxxONllGZ5yNSIyA3vg6g+YFmmaby4ZJFI8ASKMxebD+Hj+xorKKKSDLBowentwom4EFg7x7nIoEyEB+KOHfO9e04lGfJUCucrpxF6UU3XmXlt35vq66J5zwbk7EZn/FUQrwlyAeHzub2bVHr/l6QGBVmBcxHW/pkdAMQJMxYvIAnQyhsuOu28oZYldxGPicMp9n7jpozdNk/QWG2pDTqiAd3MFtnqfwVpHzXZbsOvrwPll8gNW+TFBZw3cX4bSPJY7w52NqRYdclfhmFW9yB0lCUb2Alk0pejfRglXKuM90fI+gfopC80jFpWMr8fpFjOFr6EkfMdmi5S+Rtp9nHj6NlRzC/sugCsT4AbXg57CsGeQ3Uf07aNE+0l/g2+MbFLKkbjZoeGOG8fj4HFQ0mj+A6v2Ev5qYRy9TtJ4Bjl3NABaN2o/xLzpGeS2UZtEqJXsnzmY/EUTZDOxj17JUJpRGHd2toeZDhNfAnvdYm2xBsMLEykhkhK8HKGFBsAiTPYRVJTVstGYTu9qh4TbJ3BbL/iqatDB7t8iKCZZbRwzvEqdzzKSPbQWot6avSgEKv8zJVMlQt1FKoTtVDNNHi3rog+sEyQHa6C6LZgW638ZrdsBvo5++hv7sHDt5jd7oFvgNyqWfwj94HSuPUJ2rzHSLkeWRWwEyPcLQTNq6hbb3dTy7yqHpkjsuWj7A2LmOKnMiJ2Tu18ksn7q7yLDSZGd6F1MzOR2cecdmAUBeWcPUjt/TB4kSPhbi8W6Ok86OHwlBiHHx7YgXqUMuSqxSh8r7O3KJTgf753/+ia/JxRaT4g2kKNAwSVRCXo7x9AANDUMYNJw6g2RI7HYovdOEaPTSHUqvSn9wG622SkOUOABCQTYgNm1sBKHmIiurOPv/neHON3hq6TOI2SHT4X3s2hr2tE9l8iZ6+wrKraE7DVR6xLI+ZZYMyRqrTFobtMMVsoNvkk63kbGF4fjMovugC8L6NQzPxbMVjlPDUsddutJto9fOUvpnMZ0m5uANDBVTs2pEpWLmdHC8Jci2QFioD3A1Q8lHK1CJRl49j3yCjbbSrWO3H1WC6T1cuX6oq3vCuxEgdZuscQ1dB7n0GQr9feIVVAlKodAQRUS09x1kmVIVBubqZzF0HU1qgGJnvoVb9GhNN5GzHrnpklc3SCY7dE49y6x3EzuoYsYRqraKbnq4pk1ZW2SOjcoPcc0rFHoFUQqM7BC/n9A0HW4sPEUuhvT0IePWEppp0Z4d4fZtlpwWNaFz5tb/D6N9ic32MyRWjdLfYKwKtid3KWVJng0445/BLICozwIg9JS0+v6Rme84FcJAeA3U9BBheUjjwx33A/Oucendr53wIfhLcA6l5pA1nn7ia7m7DO7ycbFUN8gqp1AKjHyM6H2DXChE51mc0Q52ViC6bzBrl0xliWZXoH6WrlnBkFPuTO6yAlTjAdnWl3HtEL22gYPAbV9i1nqK+fyQhttkYfIAd/urZEGHXBfgGzQvPMNm/RZeNcSxTxPYJno+QMoRTuUSi65Hv5hitM5guVViGRMVMwCmZUbL9qmgIfw2s8oabvMaRLu4QqcmFLPRTXRDR6QDfMuhMI5jyEXao979Lr18wk51jcAMaJkLTzxfH4VPo6hBeW3s+QhNj8jsAF0XTIsUufwZivgQOd8jjY6wdBsNSagk9ek+Wu91TjW/QHHl86jxm0jDIG2cxejM0Zd+nsQ/g+42GJRzSkCGC9ye3sTSbRbcRd6UJmfCdZrxGOZ9cBtMK6tE4SrZ4bfJu3fomBUsy0P3TYTm0vQ7mF1FoVKm80OsYsos2qJaWUaP+xh+k73KMkPgyugWQXkcfLM17zPNBtT9RX6hss54/zvoQqexuozUTSwgMxyGZcpAM6lZAWsP59USyeb8HuN0QtWusuGfQXtsnm2Ob5H0voef77ARnOEwGUH1/W8kgUIvpkjNQWqfjAjAmtxFzHZRwQpZcPb7H3DCB1L4i5heA5WOULW14/UtvHOtJd5/rTUtxxyNbuCnXVaEhzXdxqgsUmjHEZmlUcF22xzND6DSYVTmtGSG8dj9EJgBlm5SSkndbiBkiZH2EGVE5rZQ/VuU43v4S59DGQG6laB1nkILV6hNd8iGNzB0nZfW1xlMj+DUL5Lqi6TpDo3DlxF7h5BM0VDsty+yazaoq4K98W3OVFZwioiwTBmlGlXdIey9iW7VSIMltO63aU7uk1VPodw2ZXHcbCUpicrpB0bnzIvokSv6NJ+8Q2wmNZui9SwD0yeTBQtWgFbMEaqk+BBxXif8cIiL+NE1m+QjRukQz/BZdlbRhE5ghljaEQpFSc7N4Q1sw+JMcB4B3JncJiszFvwF6rqLZiq6wy2M6hoVFVOLR6j+HYQdItyl43XyS5+HMkev+YjJA2SmodcrlI2UoSzQ5SGu7WBbJnG4wDiNqWk5ftJlllTYFBJbJLT0ANtpEjkNJkmfJbeGpZtousmsssSuLtneGqFUzpfsEC+ZoOUSufQiudU4Hq/jI/StP8XKI7jwt8h0qIZXqABaOkZyLC5l+7+RGyHl1dPYymEJi/TgFfRxiaycwq4sQG2FdLpFTYLSDJT5g93XmUrYi3fR0VhyVzAeE5TlD4V/pZJIyvf7FSf8kJjls0dxe7M8wrc/nGiqeCv5BpCqeMdrprDxDI/9+R6+4bP08LNXUmBrFjUzJKksY0wPqZg2Qe0pvDLnnC0IsxHG6mlMaZNXlymVxkzlzPq3sYNFemgcts9iTvfYqK4SzF8h0Cpoe1+jlBOMtWtIXbAiMorRA2TcRbSfYnv0JyyYAXpzkRvJmMt2BWfeI3AC9NoZurpBZDsIBMW73s+70dBZ9TbYmj7AtmyqVu0jn/cTPj5ROeXe5C4KxUaw8Sh68i0Ebztq61JgGRaJplExXYTSQEDN6XCvdRk7WGCiO2T5jMNsxoLhY7SXoHXsHFzTFvG3b9Czphx5cG90iy8sfwnLsElURLv3BuLgDXLLxgD0vW+xnvSYr/80WjLD1FwmxZD9+mkWTAtLSUrdJIm67Fg2Khth5znSSHFUgqEpzNkD5NF3sKYHqNUvUqjLIASFyhjnM6TrMUpH5NULZOeeQp93kVZIYYTM8h69eJuJzDBlTC+f0LHrRPERK9XLVIMFJvmUSvUss1KiZMFQSup2FRUPUELHMDRE9ya0LxKbxw2bmYrZj/YZF2OyRLLs/WApJye8k4oR4Bg2WZnTtFuP1vdGMUY7eg2hmxStq8fx9R+SQpbHY7tbQ6YzpBUe11VyCZUVlAJXd6kYFUZFCssvkHRvYIarGP45DF8nk2DEPUylwK2jrCbpwjOU9vFcWBMak2LMwew+FytruPt/gRpto7Uu03r671HTLYgPuZsU3M3GVJ2QQGnM3Rp1TWPFqbPUu43VfROnfsRO5wUaah8xvcfs8Lu4rQuoPMbQLUpDRw1uI5wGNV2nFBa6U0XmGdJwOJwfEFsx51fOcOrv/L85TLrUgg6OdDCSAl8WaC0PLbqLGmyCVcFoX8Gc7yLLlLZ3XJcpyuKxc/jBzwIAIx+h9a4jdIu8dZVYKKQqcTUfEBjCwDc9ZlmEZ3ofWZx5wgnwCYrN0jTlv/yX/4JlWXzuc5+j0Wh832MODw/53d/9Xb7+9a9j2za/9Eu/xD/8h/8Q27bZ3t7md37nd3jllVdYXl7mt3/7t/niF7/46Nivfe1r/N7v/R7b29s888wz/O7v/i5ra2/HQP7hH/4h/+bf/Btmsxm/+Iu/yO/8zu/guj/kDYi/pGSVDXS3hRImSrcebQTqwuBM5QKKEu1dt4I276KCdZRbg9ED5mbIbL7J0fIS/WxIsXoNZ3qA9Bzi2lWsZMB8/2WCwR2C7k0mZ0vWTAPd7jBlh5bVZNlukg/3caOYXBTow9t81q3S7zxNPNlEL3PKMz+HND0St4mqdAjblxGzLprfQXW/iz+6wZ3GBTS7ho6JKVNaaMwHW3img5eMyIwmEijNAMN0yPMpPUNwd/A12k6NjkwQlkXFrTGabZOUKUkeU7F8co47DU5sIk94HJGO0CcPSM79TwBspl1sYVL/CJOnHx460l+mnUx4neMCo/YBBdoTfvy03QWG4pCKpROYVYQsEKaLXoEyXEftvwqqJOm/wZ6cMlaw5C+yZDbBX0AGa2S6Rb26TpT2cdMJq1EXza1SeDq51SCo/U2KyS0Md5HJ8D6D+T66ZrK49DTT8QMK0yM0ffzxbdTwHhWtoKivkcwPOLJcpnvfQAeWsyFtw+L2/JCWNqa28iKT6RHNjQuUwiBJZsz3X6cQGg1N4EqBLAosfxGzeoakTFBZRGrV+fnFlxjkOfXZFuPZDpv732bl9F8j8JZR298iiI5wlKJrB8jmZVKl2PFqvHL0LVpuB6u0mRZj5nmMX0a08hLhdcjtDtkPceGoFBTNK+j2Dpgeud3+/ged8LGRfgX840JBoXLuzm6T5AntSptl5/1jK4pmB5pPForvpg/4XndA1fE4Wz3NPc0gHd+h7bZYc5bQiog1Z5m200GgPdrwDKwmo/pp1iwPN5vD4HVE8zOU822ywV2y6SbGqS8xC0+xT4wXj2i5TYp4gCoSPN1APPgzhO5QDG9jVNdY6VxlJiXBZAfDbaIZFqVhU8/HmIM3SGrLlDIiToZk8Yjq2kuURYnduUyn0iaXBU2rzubRN9ga3qDmtTnjriJQON3rLCYjWkj6foWZpXEkC8Tys9QXnqGsrJKb741h0WRyfA7NGlbnCqQjZGXliUIzOHYBMpY/g5ZPyd3Op1JI8ElRmHXMztOQT0j9Fcr3EZppZXzsuhSEHGZTqsYypvYqhmbg2gEts0ZohTTdBp7h4xhTZDJmXiTYZpO2VpCnM7TVl0iTEQ0zxO2/QbzgMjEL/JVr5MNbJMPXMDpPcSdYplttsO6vs6BM5NaXQShU0qNjeBwdfIfzbo2dcIFxOuJumdBYeR4nWGS0/yqhFKjuHT6z8YvEzgr3p3eZF3OkKGlLcA5eQ/f20ZrnkboBZYnyPrxjjUKQNa9hhBMKw/vAuJxPgsfHpRN+MH6c51CoHDPaPXbM81ZQH3K+LARo0wccjG4xL2I8XbDcuYLWv81EVthKhmQyod65RGF3MCnI00NecpuYw/sY6ZA9mbJi2EzG2yQokrHkoHmFzxou+mQTo3+XXHfIkwHW8gscyJhUl3ROXWGI4LyR4PbvorcuYFoh2uHLVJwqX1x+lnnjCkZ9g0yVrPvr9JMjGlaII2z0zlPsYdOpLDPIJ7imx7rTwt3+78TZGFVdZdq+yH5wijLZZc07jTc7ZJjNyGb7LFdWmKaTT0Rs9mkkdxahvUze3+Nm72WyIuW5hWf53vQWD8b3WPcXWVl6lqJICRqXqBUStB2kEgjf5axxhsTTKMpTRPERXVHHN7qMbIdq/z4Vt4r0LrCvpsTJHEPTOYj3WPZWyaUi6zwP5ZCBymH2AMerEVg+Zesq2eH3qLnLiChCmDbWfIhOwVTBWGbktYt4xZxMtzGVSUf5BFKja7rMd79FrpksVBq40y1Mt4pTPUUrF6zVnkEpRWbUkE//XfxkwqTShOkW626TBeftxpBCZUzSKXDs2lN4OZawj+ProwOMyT382cGx0NnpUF94keAD3J2s0U3UcBPdcskXP4vUP179Ty9nMLiDUhKyu+je4kfaPDnhvWTuCvLK/4ZWzims5qNxOPfWMFsKlCQP1p94rBCwO9shU4ok6dPxTOzRPbQiw1x8ltzu0C/HaG6F5vKzzBQs2z6TbICMXiMoCqifJxIapmlQM3yEBoPxTQJDJ80zhL9CMb3P5eYVdid7LFz9O/hlhh71uDzaJbUq7IuE5ngfPfaQ4RphPmRu6iTTOwS6pBjcw158Fp2CcN6l69bY8ZsclVPK5mlW7EWWxx61IsYebmJqBsl0kzRosHn4PXwrJJh2WWp/nkkxA6HYne6Qy5JFf5FF+8luTYER4ho2uSxp2O+d5zvC41z1ErnMqJYp2u5XQUqszlM/1LX0Ce9Pza5RsXxKJYmKCFUK5nlMaFUJ9RqO8LhYu4IQilujGygUSZGSlHMA0odR4A+ie/T1Krkb4jnPkGk+ehnj9d8gz6a4ZYKeDskWTmGFvwLpjNJvk3e/SbbzF5RqQlD08INFsqlLOr2L0ziDWZZcXHuJ6fA+lCXWfMiW5XOl9QyNIiWOxzjbXyZaeJo3NZMrp/86Y5lyIz7k7vg+V07/LKu6T3tyiLn3FYz6OcpKG9NqgmkhywLNDMiyCePD75AWE6xshjkdotkehe0iJ3eZ6Qa96RaupdMQOk59gdz768judZQS0LzMgreCCi5gZlNK3fqBx+pe2mWUjACwdYeOvQQci3Y2gnX6SZ/QqmKLT+f+0o+akoJueghAaIWM0xGa0D+SaKpldx7VyevWO9eZQsDObIe0TJnnMRWrglQl29EOhjC4YtWw7GXkhQsozWEgFMbkDsHhy9juEt61X2WqJKPmCmL/Jn7zEn79DKK6Qdi/zlIyJEVD6Q5mdQ012aYc3kXYNVT9FJHu0s4mxNmYqcppRF3KyTbM+5xe/Tx552n0oU4mFfP6KXK3Sbd2mkGZcaF6luq75kSS8mEN621HYl8LOF+9xE60xe3xm6z6q+8RO53ww2VWTCnVsUB1mk/fcf6NdIhRjBGaRF74JRQ2beczHCaHpMkYoR5wyj+Lr4Vs1K6wFT1AlCkX/RXqdptQD3kwu8V6eYogCDDFCuXZlzDje/TTMVXNopsecrt/G1t3+OtJD1FOGE0jOiInHW9RCVfwlIY8uk9iexh+g7JIiGurGGgINySfH2JLSb+cY1gWcverpOkcp1KDyQ6TPMLz6pgyR/RvkCxcZmvwKgRnODftElY3WHBWKTEoK8fO4kl+SLL9J+SzXeJKGytYYcVvcys+4qncJ9v9Cot6g+DS3+FI91h32jhlilAaZjJDNS+gFzPKNEFUllB5ftyYKY7d41zNY8FbxNIL1qMjjHhKUT2P1D98DG/Regp9+nAvwDnZC7CEw4XwMiUl5mNGANpkE9IpCtCj/eNkKHgU0fhB1K0GuZciaRHWr1JoDlJ3ETJ79CyvGU2u1J4mVXN68y2M6IAiHtIZ3mTkdZDJAV5tCb3yArVwkYI6Sgm03a9jOC5JuMwNFSOCBUq7CrMBmcwRMoXpA5zZjIIcLbpHrXGWjbIgPfweS26ToJjTMRro8YRZqZgdfJda5xogiWbb+G5IVqbYtVPkp34WNXoTfbrDMO7jNc5w323RFja2AKlrhPGQht2k5wYsLP8iZXFENLnNvekufrjByrSPKyP0u39MWT+PmvdxkxFnKxcwiinaZA+sKS2vTaEKBNC0vn8NVZ88QCVjFFDYd7glc6SSrAartMwFNHROV86RlDGO7qK9zz7ACSd8EJ+Y2Gw6nfJP/sk/4fd+7/f4B//gH/CHf/iH6Pr735RKKX7rt36LMAz59//+3zMej/nt3/5tNE3jH//jf8yv//qvc+HCBf7oj/6IP/3TP+U3fuM3+M//+T+zvLzM3t4ev/7rv85v/uZv8qUvfYl/9a/+Fb/2a7/Gf/pP/wkhBH/8x3/Mv/yX/5I/+IM/oNls8k//6T/lD/7gD/hn/+yffVJv9yeOUvcxk0PE6B7CqZPVLhw7IiAQT7gNhKYhZvuUbgheB133MU0ToekMhUb/6FX8dIo122HevEDkVGnNB+hFTjE/IE27pP1D/HO/wkp4lqNoH01JZtmIebxPo0hJBnep21XOZDH9eIDRfZ3UdPGqpxmc/jk2gw1WgzMs6hbpzlcodv4CkU45feV/4Gb9IqksuahdIvEXMWpr6MmA+eAORuN1qD1DrjtMOpeZZYd8b7pFGfdBpoR+Ey8ZUloVCrfDkmGTyDlxHpOkKaETUDXq1J+wEXvCpxOj+yoAZf0cAJtZlwWjihDff9L0o0BWllmY7ZNbHfppj/an3Nb3LzsVPWS9ucRQj4jLmNnodYzBPSp6gKbZKMuDdEppGGTHAerkecRs5yYOGY424yiboVc3qNWvYk6+gdF9FVFEUFlHdK6yHSwyLgvk5C5+2MI0niYxXO6qmNfTHipRPG1XeWp6AEoxnneZNc9x13IQSuFZDk4yoTRD5iIjzmOGpsnUDVmunadsPQsHryF0AytYwkonzNtPE9pNRKHINEVOwUF0iCoy2ocvMy0VnfoGhW4SSIlvOHiGT0XTGGYRRdzHdup0prtMqmeZ1c4wSuc4pss0H7PkLJPIOWk2orrzFYpkjFdZJz/7K+wVEwzNoGUtvMMR4ZOi1H3K6vs4sbwLoXLM+BClO+T2jzbm568qiYyJ8xiAYTJg2V39UIvWdxMVEUlZkpg1ak6LLD9WR82yCWZ0hJr2yMI2dzWDAsVaZZWG1cYWFivzIdHuNzBkiTW6hzQcrLJgIlMMy2Peu0W3+xqifp7UrtJU4PurWCqne/AK9urn0UabqN4ddH8RtfsdwuYFkq0vI+0QcfZvYI82cY+uUxg20/ppiuZ59HhKMN3EKgqM1hWyYI3ubBuhFOboTZrpjKD1LBPDxzaPi1aiSEBpmGgsmA1uTV+nP7rLA93hs8u/gGc23xMJZaZHiINXQROozrNk/jr4T97se5zCqsNJbOEnwsgJ2cz76PNtTgVnnriJoY3eYNS/ybSYkLWeYmRUOHPmbxAUMUWpo7b+nLXmeaSCxSwmwMEwSmpRF10PwDBJBreI+7cJL/4yhlMl021yKTB6N9GDZbYGN3CSAfP5LpNglWnrInfTPkutz1M3v8H0wX+jbF+mmkxoxn3MdIxp19lXOSI+ZFhm2HaVimlRLWLqRoA+3CZpWMRFgkDDEIIFTWI7TTQlkHlMufIF5uWUQZlRKUfvGwnybpQwyK2TgvkJ3x9rcg81uAeA2VHH49z3oZ8dcTTvsiEykiIBIZgrxbT9HG54hnvzB3SzIYOkSweFkfUJsjll9zrtyS5m5wpxUVBtXGLq1aiZFXp732bmNzjKerTHR4RWSFykRGVK3niab5oGoaiz3HuT6bxH2LnM/vAOgZBYh6+ztPQcKpsghvfI8zmWlEysCrq3ztO153Hm99Hv/wkYFcxgiVNOwLh/C+k2GFt1yriHtfMN5PA6ZedpkrXP0ZUZWjJm0U1xrJCOs4hSGrnTpuKcrIk/Dl05Zzvt0XabJGVKP+0ziiekZcbuvMd6/Tyd3h5i/zpl6xpKHBfYpVXHirsYh2/S0xKGtTWCdIS3/WWMYIltoOm0CcmZaoKlUpL2X6bdusow7fOMs8Ys3eKV2RZ6NsTZ/S4L/hKhXWWUjPG9FiUaVpkgkyG6yJFRF6kSbELieMArowdcrJ1msUxxOI7VzmWGo5nULQ+617EryyhV4Jg1cFtoRQqaiRGcQ2oOaQA28DPe+YdNj8fzN0nBtJygG5AXkqbdwhTmsbjz6HuQThHkGJpEEwFiPKPe8Ujfp8taAEz3AYXK5ujZBPkxm02VsBCmg8rmYDqoT8gt7dNOYYRgvNPJUmkGWXDm0fc5GXExx9N9jIebhkqBZ7okZYLWvIIhS0qvBFki4h6pFdAd30Tb+xYLKme5FEwa5xlWOhzufI2uBs7kTe7VT3EwO6TiVpgmEz6nmSTZETXLpzKPON26xiweweIFhqMt3GKON9/HGj9AP//LVLIIZfqoLGLFDJFbXyXSddaaVxgJDWv5RWg/TTTb5hv738C3fJrnf4XdYsxgvo+t+bjJIS1lojktcmEy9xeRZUJleJdmsIywc5zoALNyhmHRI5cFg3mOxoh1YUMyRLptCrP26JzZmsuF6hWUUu+7QWQJ+9hJMTqEh44IYt6FE7HZjwXXdDkfXkJKxdb8PoNyiCY0rMfGGh0DFLTcDvvRPq7h4OkVEArf9IiLhMAIKPICzXAZ5BGBZqALnQNRUsSH1LwONdPD6r+Kmh1ReC32kwq7pkfHa5DLEpkn1P1V1KJGIHSS0W3m8YBIQUWrEBghw0qNzx+9gnHvTzGq6wTeCjIZsRCsMass0yMnL2bsz7bIyoQ3BNhWjXC2z0I6gv7t49r9G/8fSm8BFq6SjWrM1IzdZMA4G9OZ7uEpg9FMcbD0DMoyUaP7x3WmaIdBOsMrhwzsRbKFS9SNOsqokag5hczxrerHah43NfOJXwMEep3AP1n3/ijpp10OogMAlvwlLteuAnykTXBL2Ky6G098TaHwTJe0TCkp2J/vMch7PBjd55RVYzyf0DYXkLbFePEZdqNdzGiT6OA608qQuHmW71aXMLIhfm2VVcsn7N9ETHYIyxR197+i2VWy9Z8i0k30YAl9eA+0Y3dNd3iLcfM081QQ5DFVJOy/TITCCVa5cvp/ZiALRqNd9tMxBKvcnh7w/MJn6FjvTHXo5132oz0802XDP43+WFzjvIwYpSMA9qJdarXGSaPgj5DQrNLXekjkO4SSqZoj9v4U4+g2mmZQNC6xY4ckMkIehw0zzabkXoYmNDbHm9yZvYlC8XTjaep6Eycf0Tl4nVhmGO4L6LZO7ixgWy71yT0EAqUkmcwoVcnQX0DVp8zLDMc6djkWTg1RxGSui9B1nHxGuvVl7PopYq/Ng+F14kqbrHEK26wTajb69ABTN7nZ38erncIY3EamBcqdQdTjQWWLG1mfC5uvsmxVcQqBFVyjeJiwUJDTH9winu4wiructnyiw+vYsuRa4yxWUTDPpzimg1UYBJMedvZtRDzEqpxBLn6G3AzRZIJu2MhCIEwPI+0f10p1mzP+MsrT8A82MabHolXDcMnCcx/62pV6hfIDot0/jWjo7x2DzbeaCQWprnF7fAMErPnruNoHNxrqGCw5bxsIPfLo0t8ew4QQ+HrA1vgBejJgu3+DmtNgOe0zj/Y5nOwQFRHVyhqToqBl5pyJujjlEO3On9IIO1wTJbHTZn+6Qydooxses/ppHLcFcYJRKhaC0+TBBs3BLVKnhp2P0eYjcMDwWmjJiLzSxpUJ3PzfsYROXllBeS1m+RyVjXhFJYz717ENk/Pty9yPjujZFVa9NS5oJp1kn1LMsSo2koJotku6/VUG832stM9AWSw7LTTLQQoNpelIM0AgHq2RQeCsvPS+zzYh1LEY//2ukaYjHzYsRPnsUWOhjoH/fgkbJ5zwIfjExGatVoubN28C8Ku/+qvfV4Rx7949XnnlFb761a/Sah1vxv7Wb/0W/+Jf/At++qd/mu3tbf7Df/gPeJ7H2bNn+Yu/+Av+6I/+iN/8zd/kP/7H/8jVq1f5e3/v7wHw+7//+3zhC1/gm9/8Ji+99BL/9t/+W/7u3/27/NzP/RwA//yf/3P+/t//+/yjf/SPPrXuZgKF1nsD8jlEhxhu8wnuLAor2kZLh2jxEMLV46zrxWtoZoOm02QlfsAsneEbHlkyoDcbUKltkFke5YW/hezfoTRcJpN9Yi8kL+cEK7/AooiZTq8z2v8e82JOvXMV/eh1VJ4iZEmzSJgnY4z6OQrTRbnLWGnEEVDTDKp+B0sWzO0ACsUZZ4ERGolMeJAO8Zeu4Wz+ObbTxO7dpBJe4qgYsjfbIyfFB8LRPU7ZVaaTXWKvxZpdp+WtY+YjpuWYgRpRSIkjXFrWD969/WEyqk/4ycI4egVluMjKcRfp/azLKesvT0dDWVlhsfttaHTYn++eiM1+AnjLfW4n2sIu5hAfoXs6nlmhqF1Cz0aYpoeZHiKLFLNwOOoOCDwTd/JNiuo6Ue8mZu0cLZUipnsIy0UUMaLIsYsZo9k2d+N9Wvkqi8E5amYTjRKlFJZmoJcx1DcQ/TtYXoPY8LCKEsdyyBeeo615FLqL1BVVq8JdmXPRXyVWNayhxDUC3INXiGrnOAL8xvMUeYq+8hKjtEtsB4zSKWe9JrkAyoJJ/3tM2lc57bXIrAB91qN16kuo6mn0eRcxP0STLu6sR7NxlZ4YkuYJZ+tnOeWcQvW/SxztUxneRWgWyF1m8TZH+fEk2Qosaj9mobA5ugWjbYQQmIsvnHQ/fQK4modv+sRFTNNt/UBCM4AldwVZGZADq/4Gg3jEvIhY8Vqo3WNR8SzuUzgVpOYwysZM8yl5OSecPqDq1Jnc+T9xmxcxDr6GV9ngwvSQ0rBIPZ9UVMjSGQfhOqsrX2CWK2KRolEw0i3C9rP4q104uE5uV1CDO2SVRYbCxNNdjMoyRu8eqchJbYdXwg4vNU4TajboFRAmhzJmkPfoFAVR93UW3AW0IsFZ/1n24x18o0KrdRVt8gCcBrmu0Zls4yQTDtUYEe0RmxX2ol1s3WbF6qBjHG80yQIkiKQHJ0LJHzmDtE9W5kDOOBvRsd+7ZhllA4Zpj1Qm6GRMEcwXX8LeexlVzBF5hJVNMNMRTpZSc+oU0y36botZMmZDWRheh5blI9e+hDnYJE0G0LuBtvwC03Adq30NdfBdGv4yCJtBplioNhke3gCvQ7bxc8wQrGcz3N4t0tkhZ702ZrBAuvQ8kSq5k4w4u/GzLOQZMp0j0wg1uoOyKgihseSt4AsXfT5DSYnyF8l0i7vTAzJZ0E16XKpdxhI/XKeyEz5dKJm//c2HiBpIi5Td2S6lkjzQLFZOfYlpnoC3hKEHFF6Vii6IJxm20HBFhcNsHzEfouI+y24TTwq05kWS5kWyIkYUoNfOspv3CHQbWV2mN7iHuPgrSJlwoDQ8TWel0EmGfQLTod7bJMkSRJEiF1/ACNdIH/w5RjbHECbD/g2k32FPKi5WLyOG91GzHqguulNBHn0PUcyxhcI69fMIoaOpAi2L0IoUY3qEbjcJ7QamsMnD0xhWwJImSK0aBiZCCJRSTMsxk2xMYIWEH1IQ+mkmUXP2R5soJdmNdzmY7eMaLhcbl7AymwumS2u4iQ7MDIMRCn/lM1SMOqrQKY8OEFaHUkwQTgdnvIvCwBptcSZYpVumZBhUdJ1wvM3ebJesKDm38lOI3a8Tx0f4tUXmZU4qU0qZkdlt1MoXKOIx3bRPtb6KPxsiBm+g4j7FvIuuOywaFZLKCpUih+oGkzzDEDqd8AKW5VHp3qGwa6jpLtPKwrHTAAPK9jMU2hNqbo/N3WIZ8froVYbpgBVvjaVKm5bZQi9TMN4e9wssZOsq6d3/TjHbJI+GaP77bRgD1TUY3gercty1/jGRmkWx+CJaNkJadaQwv/9BJ3xsSgruTt4kKVJ80+dccAGBhl5GnDICamEVU3Mw8jn69CuAonCaCCGI8hFZNsCLejS9VbQyR1OSTGUYaBxmQw4Sh5mcIdMSx7AZjbZYzRLs6A4qXCdnieDs3+buZJdldwFjcJNi75sw7yErC7Sbl5nFBaHlklkmY1liF3Nsq4YVLtEzq0w0SZH2qNt1QrdBjsnp8Bx1K2Bw9Dq56VGzOojWNVSR4Yico/t/QtC4iDm8Q147hxzcQvNWCfSAvHCYximrhsd865t4ukA3t5ErP418TIAplMaHWSVJt4NubqGkRFaWfmjX8oTvj1LH8bCu4bEW+nhaBUd47/m5trVIzWqgP7bJey64SElBXM7Znm1h6zYXwitYwmRSTNj3mpimSeG1CUSJHh1RyILd7U3mi0vMDRcZbtBIB9RaZyiKGuQahBHzwZvMswmyd4ey/QK62cC2FU7vTcqoBwjKcA1hGCjLYTy7R2t2SJjNedavs2+3WAZsYR+LKdM5NC+hNr+KymO0ekqejxm1rzAxr7E7fcBOkbJSWeZovI1w69yJjyg0jYvLLxKbPtmsi1fkbE0ekNUCukqQ+Q6+0LkzuY1SiuXKMh3rB7+nW9YCZmiiCY1A//jPkRM+Ho+ndmhC+1hOK4UqGBd9pFI0zTaxmvNgdpdS5XQqHQxhsv+wGTeRCfqxTIdh2Wc46NLXUwqrSjeesRKskEqDkW5hGzab0zuERo2NaI+sSKghMNMZyqliFDlK6CSVFaRhoWk20gpRR9dRaczI9tAXrzG6+1+pjnfxTBenyDDCdXLhUAtfpHZxhf1oh0NgTZUs2osU5BiPCcoO5vsUsmCSTpk7c0Kjhnq4MWULG0PoFKoksMKT/aofAZlKGaY9TN2ibja5WLsC6jhlCmAuZ9wb32Zh3sMXOS0pmJZz9mbHcbG6DoYwaLh1TGGSq5xIzhhnI+Z5RN2qsept4PdusxDNmQuBP0lI5RDUEGFmhKYF1rF4uWbXSMsE0XqWvmFzLz6gnUc8c+GXKQuNRDc46N+kungN/eA7BHmGGB8wWl3hvlcldJv40YCLnXPoRcZMM8jH26wuX+WPheRnLv8q+nxKniVEbhVDKTrpDDnvoYqUsHKWnLdvPKEEpVXBtRpUpaQWbBDEIwwEs1xRhAt4JZSaTj+WdPe+S5jt4+c9PDPATXpghkjNoVj6LHo2hnKOOPgu+vBN9PpZak6T8MovMDGHKA4RFBhZH0YFRbiBfNJ65YQfiDw4hWFWQNPZV3N2ZrdBQcXyce2P7mofySmjdEjFrDxyAhQCLN1ipJksNC9RVxZacIpq3CPWDXLl000TpjIm0UsWTIW7/y20dIJ27wZray/Qj4ckwTJDzad66m8i7A662ULay2jZGGUI9CKi0DSM6T6lWyc2XQqVUV38DHOzToyGv/nfiMabkIypnVsiR2MwuImhC27PD6i1n0K3Q6beIiIdowkNQ+bQe5OWAqI+tl9QDo+oyJSGcLF1HzOHSnUZufcKKlhEc+sU1fMURkBJjkH5aJ4v3vF5kmgyQWo21uQOTHYgWCKrXUY9PCILz2BYFRAGuhXgze5SyILWyZ7VCZ8gH1tstru7y/Xr17lw4QIbG8eFnw/j9tNut/nX//pfPxKavcVsNuPVV1/lypUreN7bC6wXXniBV155BYBXX32VF1988dFrruvy1FNP8corr/Diiy/y2muv8Ru/8RuPXn/22WfJ85ybN2/y3HPPfZy3+5OLEAjDQjt6BWSJ1rr4HrGZmfbh6A0UOSLaQ1VWkEdvIKVEtHw0vcKZyiUcw8fIJiyFGwyiI7oYmJrNQXWBgbeOpTKKbMIkGWDGQ5JgTnj0Oiq9T6V5lql02Kx0WDn3Nxj171JREtPt4Cw8zWy4SRJuoOkeC75PJlOE5qCF5/Ge+t8wpaIIV0nKgsCskMqYYd7jMJ/haLAqU8LKIsNySlxGNFSBmcfUrQbSHpEVMdUiY1aCplloGNTNFhUjIC8KpJI0P8Ygm6uU7dkmpSpZq2w8sUhwwk8eRu9VyvAMCJ25TOkWE17yPnwnxA+bsrJCtciwhMFevMM1PqXj3E8oAyOgtvgcuB0y/wxK6I868c+YIXujhN3xnE5jnTzpYlUvMyunuEEbZYYUwQbapf8RfbIJXhucCst2nVuWi0oF+4M7LIcXWLEbuOmQau0ccrpNrXefnuMzqi8hTI+a7rOoncEVHnYxgf1vIhSU7YvI9rPY2Zxpf4ga7FBlSDF+BV0b4g72WK2cIm86lPV1MAySvMKhFZBtvMTNIsUd3KFmubjBJe7O+5STbS7UzrNgdXDtEGPhBZL4kAJFmYywhE4kCoQQnK6dZZ6kCG2EOxujCxu7cQHD8JFOi0R34KHY7MNU13/YgmCRz4+n/EohyuSH8598ytCFwdngPKUq31FQ+6g0kym16Rg0HRFoVCtnUQoEEsIVmB5QCZaxKMlkiWe6HMwOWcj6xEWM5wQ4q59nZFbwshnG/BDHCjD8NvrgDp2lF7nr19mobtDyztPieHO+9M9gOZIiD8iKFNNaRE66zCtLTMabx25TysS2z6F1NKyKjhQFod0m1UwyXUeplLnpcxQPUJRgGlTMgFDmtJ0m353tcme2jW/6fH7hS7idzyI0MPe/TmM+wpocsLL+BQKpcSfeY3N6j7aCVvItQqOOVj+F1HRAoJwTodmPg4pRYcAAIQSe+eT546y6ziDaBb1NYbg81biEgwfBCgzu0vDXSf0F0tkOkyJFO7iH1CWtMqWcDxivrGFe+h/IqqcpS4VlBuitZ7GbVyiqa8TxmHnzGRreAvFoG1N4nLVW6RxOmW59GdHpYFY7hEaAoetIp4FZlshkxJIVciOLmIZr2G6dW/MjgsoGDB4QmD4Tx8bULJYryzSMDqUq0GunEUJQOC1QEgVUhMIuEzRVfKgx/YQTPixleAZdAZpO4b/t4iKEAvV4ue4YXdNxDIcon4PQ8CuXCTQNod7e+FrHYXkWM81HpEYN4a4gzCo1pePOD2H7q3jNC5jhRUr3FOLoNSp+yPr0Af3+d9jym9C6jCssRoe3UJrB0/ZzyLSBH+1h2HMmjMBtYPsaWeMqw7SH3XkKoZlg2IxNDy/ao+20QJaUThu9fg5ZzphWl4lGt/CEQTtcwQ3W0Mwq0fpPoZwKqV3Dc9s87a2imw0kGgrIHzau6EpxlO/Tj3s03QaHUZdSlfSTPpdrT2GKE6enD+Kte6ooJRWzQsNqogmdulnn2sIp2PoqcT4jKHN2qyuMiyllXHK+2iSYTJGJSRRNSMyCxNcxvQ2q/R1mMkM1zlKvLLBlVlm0QlrhiNNOk0Tp+JqNQYGpGbQ1mweWz7lzv0y11CiCFfazGbdkRN1fQU9nXG5foSoksQ559yaZv0Tm1qm2LhEaPtu9O5Qyw472aFcvYxkt4AFG9RK226DdforK5p+izboY1XOoC/8L5Qds4AzSPkkRE2URhZeyNb1NNvzvLCEIa5co2lcRsz3GyiWdHVERDjEa6WhM6WV0Kk++79LwPJq/itIslPhkoj9K3ad0T6Izf5QUKictMgDiIqagwM1jtP1vQlnQbpwlrV6A/IjyofBAZGMc3SRwWuSLz2NnM0Z5QhCu49ROs+TW2R1d51AW2JrFWmMVgYGSJfp4j8AO0R58GVszEWabuV7jUj1EoB07Ayw8oDj4Hul0H63QsKo/wz09xi2H2F4bv1RIFHLvu8xbp9nWPU6tfYGF6Dy2t4TlLXBJq7I9v8tBGRMYHpvFjFXNQ7pNBJKVzvMko1tEZckknVExq1Q1wdFYoscrrDsrqDxmfxizWDUo5JQ42afqLD3avH4373YyfnSOzRC58tNAiRT2D+tSnvAhiGXEvfE9FArf9GmFC+9bp3g8sgo4dgvGItAtrtSq73CPrBgVMkqmmk4/7TPIE5aYEA37BNUrFJagmhlY8YjGvIc9+D+xlsbMjnxKe4icjNBVjK/76DsF+bLH3I7RghWcMiNrnCNZ+iyj0ZvsH77K1fZloiyhZldZ0Zs8P++SznaZeQPGq18gXv8FjGSKXqSowQM0VZCqkr3e6zirP0Wj8xwrmkkSj4l0kx7QrCwwTWcQrGAIG2nWkXYLfJth4aIBpm6QyuSRqGaeRfAxpiYCQc04cXT9y0LDbCEqx7d2w/zBaxQKyZ3oBg/GD2h7bTRfMJdz9uc7pGVGLguu1p6hrw8wafJs83kCq0ZY05j2X6FMJJO7f0J95Usk1gZW8wwlGtcLRaXImecxp0sLNe9jRX202jlU+wrCX0DoJkQ93Pnr5OEquV7Bng+PxQDVMwT+Cqm3iFc/h4NA7zyH7jaRS198JBLAWqJh1jDzKa5usxVtEecxi/4ibWsRIaBqVenFPSzNIpYRO6NNqnadJWfl2PmydolMpngnrjU/EvbjXYbJEAA91I8FM4/VNlKZUCjJsH4Gw21A5TSZvwrTLQSClt2mYgYcRQfsqm2W3TUuhOfZmW/imR7jfIKSGVp0iLz9LSpeDcO+SHR4C+la3C236C1YTAzJ2ep5nmpepWG2MIVN1+nT0hyEDrcVLOYpbi4pW+dIj16hUUS4bo3EdCl1h8zr4PZvUsFCHL6OWdsgqF+jqF8id0OuOh7V6R7x0evI6AjO/zJ4S6yEY4JTFZqlhug8R2FWyVRCL+1i6Rat6nlSr01HmNhGwGTnTxnFfZzOVarhFQgzbvcSsqJA10xSq45WpNi6g3zMebs0AkojwBq+gSZzyGMoU8hmUMTkwWkMzUZPu+TTHsgBhpJk9Ss/6tvirywK7VH9IJ33GCdjAJIy/si/S1KyOblHJgt6cY9LdQ9bOCgFDadBJGcYaz+Da9bxlI45fMCau4ZbOctt3ceSGZuje5ypt/FaF/BGO+jZhLrZQG+uMCjmlJrBULfxNBuBhjQDcqvCg+HrVFXOQe8WtcoCsSwoF57G7d3iwZ0/5sLZX0QFa8wMgV5Zwq+eQdv4WVReogvFyHR5YfEzHMU9lquXOOtfpGF3OJp3KQE0C1dZoBvIeUp54x6tJmijKQGCyDSY9oYElXPEvs8sHzFXc1Q+42B2SMuvs+bW0ezGo3QHoUqs3iuoqI9VaVBGI5A5jLbQK2sURvDYNVoEjqdJ54PLx/tjP2Az/wknPImPJTb7yle+wq/92q/heR6z2Yzf//3f51d+5Vc+1LFhGPKlL33p0fdSSv7dv/t3fO5zn6Pb7dLpvNOZp9lscnBwbJ37Qa9PJhPSNH3H64ZhUKvVHh3/aUQpkOFp9OgAZTjI6QGievmdRXUhONbFmqhwA5wK1I6V3m+V33UM1pzTCBcMY4tytIOdTGiFZ+gevoZSErN5FtIhVcMkslto2f+fvT+L1SS77nvB344d8xffPJ3vjDkPVVkTi1WkSFEUbUvyBF8PF74No/3QQFtoGPab3YBgQLBhwH4QYD9YlAABBmy0fe0L+MG3fS3fa7eswZoossgqVtaQc575fPMUX8wRux9OVpI1sZIsFisp5e8hkedEnIgde6+I2LH2Wv/lo6IFnuGSRgFu6yqHiyPuxAnbRUHs1Fg4beT0iNBwKQ5eodW4ylA6zLIQkQ9xNRtj/U+RaQJr9DabqxMyt8JeUaeeRYwVVM78DDWzTpRELCdvkhsOtfGbp0ZuVVBKEeQZ+sbnyXWHpH4JvYhRmokhLC6ULz/sqx+USTJmkSwBGEdDNj5EzvIJP17ow9fI66f2sZeMAVj7rpIFnzbKaYNm0MTgODj8tJvzhEdEKdgsbTPVJ5jSQhrN7zgTOJV0P5hEHM9CQNC3LqE7FzG1DEubUGo2qAYThCYphEXefBaq63DyJvgzni01ONSHGE4PB0nt5PeRgzfYKXVRmslQFYSzPiORMxMGPWeDy9XeaXHlaAHF6WKqHi7Zal2jzwmZldPBQLmKQhPEB7cxjBJxrcNM47SEQ/1ZXBVRSYcsg5A3F3u0Sl1qWUppNWHD8bC2v3xaqtg7A6bLMg0I0ojYrtEq90h71/jt/msMkz4tt82VyjWkWSaWMPGPKepncUvnwG5SM8oUcoSuGVT1DyhroBRGdILIY5RZQoxuIHSLtHmNQv7wM5ny+iWkehtllMjcH1wl8wnvRkOifcyFQxGMkEpCDkST0xKQPPjoalxD1C6jaQYXySlUgRAw02eo2YSyWWOULrF2vkiuuSA0Jv03aWURpCFF8xkW9ctoukvNaGJgIVSOzFcUepVmrcZotCTTLYruS4zUXY7DQ7a8EDvxGfX32JU5HblGV5dYnS6fWeyjH3wDWdtClNbR8xVmppEUKRPDpFbfRvlDInIq8xtcLDJCTaJHR7hHr4HhkDtNqk6PuuFhupvk5QvE0X3m8YJmsmKV51TwKLKUbPNLIASF9kRN6tOgbrSwaw6a0N5XQjNSARqSkr3GrLyJJjTaeg2L0/3i8nlkaQ2kxWR5C716CdO/i++nhHabGil6eZOp3yetn8H0D+nMdhGzI8z2ZUQwRBUJsvECqyAn8geMghzFANFSJNMDpNYA4dDytigwUeUOy/N/DjMckftDlobLIhyyG43Z8DZZ5XPu5DFney+SGQ6TLEUphf5gnm0ubkH/FSbZirj7PKXGs1wsrZPt/RYmUMIiaX/m+5qXa0UEQn+XyscTnvAOuXTJG9fe9TsjHqINX0dJi7zzPLn8TlCJrumcLZ9nlfk4snS6mP8eexTJEgP9dDFMlNDsdY6DI4y1z5Lv/QG4G2irCfriHirPyTd+ApmOKPYGOEWOvuxTtF/CXe5RGt9C5ClG7VnePEiR7fN07Iy15RGrKCayLAbJirJdp105A06dVbqilswI/GNcNHSjQda4Ak6do3TMrXRBtX6Wlm7hVi9RNjc5CHeZe2dpVXaoSZtaHMDxGwjdJF3/wsO5kUIxSA95c3Idz6iiIkVBBgg0IXiE/MI/8TjCZad6hpN8xJa+xZ6xSzte4PVfI5AGYTqjKHJUZZ2idpY8+Y5Dfip9hqKgtPUsi+mE4GjAeHMHtgR+vkRTJodoHEczasAz3jbq5JjCaiDKFzCyG6wbbRaNZ1mzmhSFIiPDFg4XnQRFTprnABRCktafxrbqiNaz3FMBd8IR02zFFxrn0LMEqQpW7hqb4TH6yR+hiYLUaJPXXsAeX8ea7WLmCSpdINM5+Qeoc76Dq7t4sorhmURFBOGMZHqLMJxjTu4Qnv855u5T7PVzWiInqz9HGCQUepP+yAe8Dw04+yTm9k/4wfiwQKePwhQWnVKHSTSh7bQxMNGS75R9VOEYUQOUQj1IQtGjEWp8l24+ZK/S5jeLiLO1a2x7Z2joTRZI6i2T5vgthJBUK89gJyF+EeKc28R+83/DWHseiUVe30ahAwlJERM0n6NebRLbv47mj7Hql3gjmhAGt8nifVKt4LNbXyB4/X+l5jTRLZtw60uM4iW22+Y4nlPKFJtlnY69Td58jiwco6pbD+3VWN5D5AFWfYdFuYcuJHqREr39n9GNHkpeJMtgKWys9jWO0z0St4EfDlgTGj2rg7m8D6ogLZ+h0Ez68RGzZE7HblM33p1QO0mH+KlP025SehJs9qlSqAL1YHKRFRlKnSYxL7MFrl569ATm9ywWakgqRo3cSLk9vUVghJwUDhfXnkMFU8T+r2NVNwhXMensCKUy0sl1Au8cK7eBof0EIktZ6Zs0VqfKsK6zQXj+ZyGYEHubDMdvk0YrSrqNOH4NJxxStZ9H1s+hD15nOXydDIXVvkrmOKSVC6Tls8h4TBGP6A/ewNQU6BYvRhlavOSkVMWyOpTTOe3SOeZewd3Rq+hmBV33KDcusdFcQ58MKc3uUupfp2icZWaWifOYtnu6FqTlEcZqH6UZpKVtlPjBS2s+4dNDE5Lmx6g88w6xijheHRNmAcf+EWe8M5hSZ2+5R1KkSCkZxyO6boeyXntYyrZQBWnYJ5repqRXaBQmoXWWQFWY5oKmmQIzzlTOUu2/DapAq22h2k8RuRsY0kMvIuz5iMyqnwY5B8cwvkl+5ivIJMLDYCuOQLqkR39E4TaZ21WUZTMNblEIyZZZx9bKWGaHZT7HT3wA+uEJSuUM4xEVq8y56jksaXNrdpOsyBgEA+pmDdAwNAPviVrfj5DvPQGqyBpVa0YkTarls+SzfZqz+1DdIgbW8oSTe/8Zz64xLq1TNWs0zTU+2/wcx8Exlm4y9HchHFHvvgBKIAuTwlQsS5Bkp77TRCWM4yEls0THMFEKNtwtluIQ39/FFSYzwyG1bez5lFX/NZzOc7jJAj2ZUZuUuNR6mlY5o4bAin0KqSOqOxgIKt4GleQIPT9guRqgNAOVRdyc3mbT3qTsrIPVI3rwbD4KDpjFp4FIZytnqVun5RMjFXOvvMXC9lj5h7zkbnM4kOh5jBv3KXWeZ0aOb7gkeouqkLhkp6WmH5BXdhDpCmEYp9/0pQ6YZZRYkZS2QOVQnJbT5Mk74ROjZjTZ9E4T++o/QOWZjBRNalhKwyZHquJBoKbiaHVMkcMyi1mzPYz+Nwj3X2UeZRRn1pHWRTZrKb35DbjxGxSOgdj+AkH7CkEWYpklzNo5TjSNZTDDjQMu6ybG9AjDqdNwK0TRlLbdQtMEhlEmsRr4haLQdLRwQt8wMVtXcUyPtHKWevVZJAaplpHObpCj+Hz3y5RwydFpmh1AQyBwvLMQTijsGsUkJKoYrLJj9CSlSR0vq+J5W1jJG8xn+wQbn6cf9ImKAKkMpoWiZVbwhMCcvgF2lcKooPwBAMVqiLDrqGAKZolCfrhvXyA+6jH1hCd833wsT/yv/Mqv8Hf/7t/lb/2tv8W//bf/ll/+5V9+5GCz9/JLv/RLvPnmm/yH//Af+Ff/6l9hmu92HpmmSZI8yG4Lww/dHkXRw58/7O8flcfBgfpOG34YbRG6DqsBIl6gn/0KiXi3YEBmNTHWnoFkyZFh4IuMDauMLVyy8s7725AuaZmd08AEf0iOIBM61uB19uI5QRaydvEcht0hsC2K+T0szcWOZxi6SXV+h9H0HobbYepc4nLboTLZg2qb8Ob/RVZrc6G2g+i/iVbeZDS5TlzbQZu+QdvdwlocsDm9jSIjdNvgnaUVLen3v4lIQ5qdp3FliTiPmIVz8u6zeIYLmk63ADc4QU3ugV0ha79A8SAz+6P6+nuNia3baAgUCkd3Hgsb+kH4cWn3D/P++FDSFXJ2m+TMn0MAe8kQHUlLep+c4MZ3NFERj/LiF5KitE47jTkKDh7b8fuRjNfH4EfVru/uB1tz6DnrhEVArmLsPKKQNrmwOJxFHM/Dh/aQK0WeQ5zrLOlgHR7gZHu4hoTGedLqRXR/DyEEushpY/GVM/8Ti3TJmSRC9l8/DbTKU9LGOcgSPBVjDF9jp3mNXNPQHjROuW205R7kGcpbw85WnFv2IU0IbY1V8AYN20QvVUmdGqiUhX8Lu97D0iy8+S2K1T4TkSM1SVtKrNDHM8p0gjlh7yoTlSNJORhdx0hGVPOULFkgyz1Wx1+ja1WIjVNHz7nKOSQm+7UtcGqMdYeNUpuKXsMA1sw2Mg/IVYHSTj8aczKiPMRLlmj9bwMKg4xMmJAs0Z1j0sq5H/r45maNovf5h4srj2JWn+a98Umc89O4HiMeIeb3wKqSVi+geL/zQHlriGAEUlK47fe0T6CkiQB09IcDd6FykUyXRCffoGJWmEqPwKxQ9XaINZflxktoWY7j1JH+IZ35Lm3dRjNzzNE3IZoQ63AkXyAuTHQsjv2YqaaoLO/j+fdJJzepdL/AJF9xom2zq0maucQ7uY6WRWi7v0nee5lyvOSK5dJoP80riY+PzlwViMRnbfAtZDji7NqL1IMZYnSTXJaItz/LwHTQvA6N+tMYwqIr1piWplScjIo/QkiJcpso3XnQE58sj8u74NM+/wfhPgh0CQqfk+AIWzpY0uJgeYAQgo3yOhfrl9DQTjNTsyVatiKzmxT6qTx9w6pzlIbMSj22hclidpdq9ynS8X0yoLBqmMdfR4tXpFLDPvkWanGIyn8X8azHQp7FbpyhXgxIKNMIDsERxEWDIreJYh+j/woynpGe+xlO6mepKY0kXeHVL7KW+lSMOi2tRE+TON450Mu0oj61+T3KxwO06g76/Db+8NuoPEHUzzFJRuwIh1xaFKqAcHKqOviIjkAz2IfhWyBN8rUXyfV3Z20/Lnb3afMn/frfi1zsobIYkcXowQma3aDQXZR2uvhuaiaG0fjAvw1VQGCaVCwbWRSoyiYNs0XZKONnc8LmeVwh0ERGopfAP0Fzm7juOhe7L6B2f4vCbZILUEVOEIwpFOj+Cd5aFXv0JmaQY9S79FoNDoeH7EwPabgGJD5yNSbJV5AuSZMVid8nqp5Fr16kbzrciZaUkzHp6C1UZYesbiMEGEKjGfUhnGG1nkYmPoUQkCfIInz4LlhkU4bBiFwVTOIhVbPCTu0ifupT1isfqmr2ON5rn1ZbhICO20EFBvN0xuXqJay93+bAH6KKgG5tBzuck0mTbWcd2/DRNBhnA/bCm7ipz7y/pNvcwTUqBFFCZLRxsxFmcETNqVC4W9imjTz5JmJ0l1S9hSy1SQ9eQZcmFbPJvFXiaHGTlRK0Sz06Vo/zlYtMkzFS09GEIDcr5GYFPY+oHfwnyoNvYtXO0o8WnO+9RJzFrFsN9Hv/BTHfRyEQ2+fwlMIIJjjhEIIpqrKFphLs6IDMrL8rgPMdGmYLu2GjCY1g+irz2Kdp19CjOSu7QjzbY+qnuMZVJlkDa+3zxKuQmTot/bQ79tE0j3bpibLe9+IHsfsfxv0rUBjz2xAMobpN4m5+9B+96+811u1N1u3Tv1MUzEwTwxS4hYaonQEgK29hUEBRoJIZQiiaegNkmblroxAokfPG4lVmyZQXV0MqN38d226iYZKmUAr7FNUzZNs/TTJ6m1y3UM1nUdmYg+CQeZbSLXVobT5DoXUxkiWRH5He/yO2XIdplEJpg2J6DwsQi2OqZ36a0KyzipekRcYwGFKueVipT93uYDkdUruN7Z1BCJB5gJzdQ/d3EcffoNN9mrB+EW20z3xwSKOyi7luc6/YJC0EA9ooV3K4OKBenVN3qxj+LkxuA2CgmFe3OVmdJlsf5odU6/WHC7JB4bO/3APAz5Y8Vbv2LsXOjxyfx/AZ/14e57a9wzttLEmP7fIWqyygZbdAKO4t7xCmIVJKrlSf+oFURCWSrfIGfrKk4szJZocYaYgY3qRUqhOS40/u0+hdxVQLcsMjSWa4i7fpTwuSJIbW88RpSt2yQMA8nXKUFnTtGlvxgl7zEmFRULFK+PP7mM2ryNUYkhBV2yFf3EGv7rAc38LWD8iXxxSNp0nWP0/orRMKnUxalLKUfNXHzwLaxQI/PS1/6033iNQC4/gVUk3inf2zrNnrVO0KMEWsTgMW5PgOF7e+QvFd3//G8g7M9hCAqcnTQIP3cKpHqD5WacbHicfN7h+nZ4WBTttuowlBxahQMer42YKrzav4yQpQzKIZWZFxse4QFD4GBiWtTKNxDX2xIIkzVsZTNAqDhv8Kuu1BmkIEaXsLEfwRpelN9CQCq41unZbKzKUG6y8Tvf3fkB0DO16izA5x/zp55wW04dsY2RyVLIn8I5bREOF1Wd3+T0g0ul4Xhm9DeZ2j3gtUnDVKuo0Vz/AMj4PwhHvL2+QUPFW7xuXKU5QMl0W8wNItRsmQSTDFlCYXq5cwPkaA8eM0pu/wOLXlu1l3N7GljaEZVI3a+3xsutA5Xz6tmGMc/g5kCSIb0SxvkDlr6Pu/iZmnpLNdqm4bS56+B7ZLZ6nbTW7N3+Y4WyAdF6IAzepS1XSGzoLlakjH1dmon2WqpRh5QZ7F7Md3aJgdGn6fxuAVlsEJRZFjGAZp9SyYZXKvi8xD0sG3EYWiEi+5sPFFDLOKfP3fILIQlWfInZ86rUoyfZ2u26RAYLstDKvCtHaWWlEQowh1G31+G2P4LbK1F9G075T71jTt4fgZwkBIGCxGVK06bw0PKaktaou3yFYTlghYe5FpUWMRHRDMF1xoNbhYvfRwflPoHkn3ZRL4jh/pu86ReVsYAigyMm/7sbWdR+VxbX/daPJM7TJ6GmDVrzxRAAEAAElEQVQa1e9LOCtWIbfnt0iyFdvhgFqS42aKpP0Z0CQlo8Q8nyE1iaXbhLlgnhsoKcGqIDWFiUs9STDiMbkfEbau8O3pTex4Smd1hFt7Gq9cI0PQGLyBHgyQjWvkfp/t8ibzSplaHrJY9fGr67jTOzTIoH0Vt3GNajphthoTlbbo1S/jZCEy7VM6+gb9YETZnpLlYAgPq9wjql2ha52W91ZAIQRyehs99JnLgJEf06hs4pgVnLiNPu+TOi6+JclWQ1TZpWE18OMV3bCPveyjT29TlNYodA9t42VEqQHBFLwueeMqWrIgN8sozfjE/PuP4/vgCZ8+HyvY7N69e/yjf/SPAPipn/op/uk//ac/0HF+6Zd+iX/9r/81//yf/3MuXbqEZVnMZrN37ZMkCbZ9Go1pWdb7AseSJKFSqWBZ1sOf37vdcb6/LMdm8/GRlv2htGWwD1vPgCqg3MJtfdAxr3CyOmFvdJ2bkxts2B1+pnwGGb7JwlvD9bpU84L5+C1WWoRmp9TdLpbXw51poOnMl4qqzKlSplVp02g1OTaeJU0GJGnAavAHdKoXqOouRnmdWW5gpgF5sMAcvoFmO2TVTYTI0A//ADcNMHMfKTSCYkpLK7As8BCUFkdkk7dod5/HOP8V0GKMxjrjcIxZqdNcu8J8eofEdJibLjWzQWt8kzgNkasBeuM8kIOdQOX7i7b+oDFpUaZVq1CogppdR/sxjZR/nGz/UfhE27t/HVC4m09D1eVoPmXNqlIuf/JZ06XS9/ERWN9mLRzxu/YRzab3SOWMPy0eV/v6UbfrnfPdmd7m5uImZ/wRZ4IJjt2EK3+J3CizUh+eEV7JLeqFg2VI8GymXs5Ks2kECntwC8wLPJXPUOUucThDr62h+3vEjsukcwkZ9MnHc87rDlZ4TPniz+GW3umDMrTbp++LIoWjb4AeEmQDMkcnTELiZR8120OkPlhN3GRM4+wLzNIjpuOvEeUBa0aZrHWVNaPEmrGHjiLTO1SSY8TykFSa5L3nccMBerlBNB6TLO+zUoKLbh23cY7z9Qt0y6cLvWOtxSzSsRF0GjU8s4zKU8ThNyAcgdOCjZfIheDtydusCp+iCNjydHRNhywGwz29rlYLLA3GN08/QluXwPjOfZ3P5hSL+Qf2vVapIms//KzAT+Pe+CTP+SO7HqXg7tdAhpCtwNqA8qk8tJ8sOfKPsXSLzcZ55Nr26Xjrj+a0vzW5ybfCu5xrn0UcfoN6NuX8xsto1RrGbIWaH9Ktn8du7VAN9hDlBlY6BGcHZEgw+kNUsiLKprxdW2fdblNTY4LpLVqWQO2/TSUOSW2Tnc5ZhsLjreQOfqqx1tzEHYUY2iZYZYx7/z+EVaUT+Xxx8/NkmaJSv0iRBxhjyZrhUgmGmNIAfw/VOM/cdggfZJWteYKmU6ZFmXatjkJRE/ppRpPlPbzmrMhI8uRB0Pwn9y75tN8Fn/b5vxfXR/fByojxSbWAcsVmla44SvcpGS51u86GbcL+K6AyEB3Y/BwATeWxE68hlOAgOER0znKkGXjVbRq6hYWgtuqj3fstRDijWH+BbHKLpEhI8jFBssSWOknQp1NeI7/+v5E6m5Q3vkKy+TIy+AYqOCQTBvb4DWidJy912Kleobe8h6j2CK0q5o3/L+VojtF+Bq78T6xLByZTKJ0uEFEqU3Qvk2crikqDdq2GLktM5yb5akC5e4lSRccxnEebT+9N4R2lGzOExvoH7vY4j/uPgj/p1/9+ejBePsjqnMFyHwwPtn4C+PD+CtOQ3ck+uczx189ypXEJ+SBQ8vroLhERy1qdK9v/M9byGGt+H1yTmaezlFParXPE0QmjLEJbHWE3z1PpXEMqjWUW0ZJ3EXpCZfE2dv83EEYJvbRFy95BP3iTJJpgVNZxhUkoDbzaNrqU5I6N6xXMpgN61Q7O6gCruo5jGLRcA7MsqIYzgmKJZuu4+/8VWd6ESu90DiRXUG6C5SHChGGhU5NlKlaZFzrPfmiJ3w/icbK1T7stUXoHsThk5bbwak2cZB8nLGB5gApG1MtdDLmiu3aVrx//EW9MX2eRTNhsVugFBmdVCUu43BNzEi1mFs/xvDp6cMj2xrO0Kts4/i6piAkoIF0QWwKPnGJ1F6+YUPEPqZfXiRsNWq0yUIZF8kDpY8HFxiUqZoXByU3Ilpwvb1IuCiLLpldv4ZkP+nA3g+l1MDxm+heYTt+kUm3jrDYwNn8C7CrG8GuI+R6sfxY2T+8lBm+CbrKsbTHMQ0qGR1c6REOfmWmge1dxey8wDUeo+RFWPqfiGgzUJtNIARo2p0oepufRa5WpPQk2+558HLv/WPdMMIHx4WmNlvg+9M6C8YOr5g6CAf10jOyeoe002K6d/87G9oNgYL8Px6+BlOT1c9T802AqaSlm/hiXBG9yC5HOyMjw4hG2XYH5MYuFz0Fti1F3i3V3g152gD0/oh71Ka09T2yeJjTXmg3oH5MtX+OFpsOsf49N3SMXFlmpRa1xGc2sIs/8JM32FZSZk2QxjmngLU/Ihq/i6Db18tbpyozVg0oLchtGOSyWFNGAYm4jS3WwDQrHRBtcx8wNNuqfYShO5zYVodj0cgrbItczMpHRrDikeQolA6teY1iUyYoMR3doNSvIBwrRq0SjmrsoFLZu02yUfyC/5af9XP1ePM5tey+tVoUWlYc/p3mKnUkMdeqX8KomZfP7v55ROGQ0O8El5Ww2I1cKlaxY1rpE0/tkVpsz3YvEyznTyrOsRbcQUpLPdqmWt8m9Mn0zYhVFDDy4XHU4MmesV0q43/5fCeMl1fo5Wlf+KkE4QbdtnMOvo6b3SIsl1rk/jVFuksdTWsJEWx6QrI4w4jGIkOqZn4LNp0iykPbihGj/TfJCJ2icp1VIdHGqAOUNv8WZPEBrX6Gha7Rqp/1SbbZgVTn1VTktaL3HN5NYUDzw7XgWvMcmVsmKO/O7pHnKTnWHlvNu9b8fRx5Xu39c2lWpfZYgXeHoLvcW95gVU1zbZaexQ5LFp4GHwuB2+BbHqyN6pR5Xm0/T87ZZSp0bu29iZENejveJ+zcpGQrNPyYrMtz0RUT9LEol6NGYwrYpFrfQsiGW0yO2HWbVHqaSFOiUaxt4jsVsfod6rYe+OkIFE8qdp0k0ML0WUTSkhI49eJU0njGYfJvEK3GLKT9V3kRFexAuySyP14sFnllimo8Ycki5bLPR7FKzatyc3aDyIJHEfOAP+rg8LmMKj1db3k2ZdR6x9GuyAYt9EBKaHXCrzKY2WRRjGy692hplIwSvBnqZelHi5uo682yK7xqclxfJZgtiLcAs6TTCI9TJiK5n0DQgDMcc6YI7boOy6fEZf0JHy2hqikSlFNN9jPkuc1FgNq+Q1M/jxjOK/mu47UvYxRJKTeieJ1gNITrEnHybZHSdXNNpt66g0jlq54u4RplauUVFk8ykzlowwRj9EeQxlhby9DP/N4bhCFOadNzuu/yNmvs0JcdGKUGaOIiFwkoD9PR0HlakAanUGQQDqjUX3VE4FUnlI96R77KRdu37HMfHl8fW9vMUDvYhmkExgc3Pg/zeISinSox9ltECw4WGKmMtb9GtbQMBlAXK8qjUnmYez7F1G8/0CIpn8VPICpOZ8OgvX2USGHypso6xG2A0L6AnC7brO6RZh2EWUAQ3MNynKClFTS2p5CEyHxNXz3BLG2GPbuNPbuNrgmU6YDrfpe10aJcaLM2UF1ZTltEI3SxRmb6BDCakZol6OGTLstEMg4ohKS9uw/x1Sp4Na8+dXmi8hDt/BMGQLJa07RJ9IbmHhlXdoDXV0XSBNDK2ak2W1U069bO0nBZhFmDu/yFmkUGkg6Wg5ECtDN0vQ7IC03vQ1z+6Oc1ja4dP+FT4WMFmcRw/DABzHIf8gQz/98M//sf/mH/37/4dv/RLv8TP/dzPAdDtdrl9+/a79huNRg9LY3a7XUaj0fu2X716lVqthmVZjEYjzp8/dUJkWcZsNqPd/v5utPF4+bFKKv4wEOL0pv1htMVIHVhGCKVQrks6Wr5vn0Ll3F/tsT98EzOZY8UF/emARbhEVDfxaxd4yh8wWh2gT26SlbqIdg1R3iCxs1OlHu9pSoubCKNCTo/RaImmSiRCEccRFaNGtv8NCPsIs0qpfoVstCRK50RxSqWxTZoscMyLuHKBFBZKkwhvnfn0BthNmqUzrGa/jxq+QbE8Jm09gz+dgLuO1BdUK9tk1gVm2Kj6GjKfIuIxJ4s9ZqNbhElMU4Cn9tBXYwpRI0q8D+i1RxwTpdCzBUozyOWpE36yWn28AfuEaH1gkOG7eRxs/1H4Yd4fH4Z9+w8pCclCdGEecNM/oaWXWfnxJ3NCAHEaaLZaxY8saSqtNTqj6wTlKreP9qhbH6zC8GnyoxivD+Nxsvvv7geAm6PbjIIxm/3XmEZzlN5Elc6i15+jY+vcHS4pinebgmfruO2zxCtBrBQhdd48+DaFytlMCxruNiV/CdOvsdAludNAJTmVnT/FvH6e6WyPYrlPfX6CHc4RvefJ964z7ryIUpw6AVGnqh37v4272MesnaGY77NKYlLpkNt1tPpVUpUxSlIy0yBYzDlMFuhRCggsp4K5mjFzXEKzxwWnQXmxhzj5JqJ+nv35PkYrIjVbeFFO7KyzEoqKtFnzrlJ3rqJiySg+7asqHQxhYSsI5glvBd9CpD6bkzu4woXlIbl1hkia9CdjClUQC0lFdjDyjKJxDpHFoOmkSQVz8AZM7592apiTVC5+Z5xOTsjevvGBY6hfuYzKfnjBxJ/kvfFRtv9JnPNHda/L3EcJHSVtjAgIQhAahZ+RPbCZu/5NFg/+n1ahpr/zbPzoZ3hBzp3xfWb+krkIuCRdnEJHTobcym/hDO5SZDGeGhNbM0h0RJYQW1D4GfbsiGKyhyYN4mhKHrXxgmOsvd/EjeZo9Uuk658jyy2K5TFvDe+RrZ3BaJ1BFILjynn01ssEWURjdANhr1HkEVoaor31nzAr59G5gDpzDrN6Hjm5TV7dIZrcRqueQ1XOkesdVn6Ia7hkK43R6p253+mC02lhaAXL09/nKuOuf4sgCWmXOg9VJX6Y/Cjs43F65v8gpIFiEYYIBBuVdYbBAC+N0ITFLIqQ0QxfzcEPKPIcghNSe4kCzOgEMbtLngb4bg1fg1z3qTnnaeKx2vt1omiOKRxk6wwz9xL61TVm0YT9yS7l7lMc3fpdzkiFly7xrTp+GuFpUBIp8fwEN8vQK2vIYIq3GFOM9lDmTczJHmGpTlLbIRrcJtF0SuoW89pbqJNvUp3uoqOT73wF5W5ApJCmg26dQY9KHKUT9vUuZmODNxZDvNU3aDhNNp1tPkpzzyyqsDxGSZ0itsnf853zac5BflT8uNv9p4GghyzbCBTi+Funi5aEKGdAtbf9of0VqoDFIqQoCgqZc5jukucRReYzzkPApMgLRjKlJLfQXZtUCl4fH2OgSEbfQs53SfwT1JW/TCnNsJwOanWCViiWB6+ytv0cTrgHeok0Duk0XWQWESHQNZPAqpNmGaL3efJgxLhYkaQZ6fHrnKyOSYqUK7JCQzOIspSjMKF58j+Q8z305RHSaxOngkyVkZQQR29C8Huw9jzB+k+jlMHc94mzDCNesijuEdhbH5m++mnca5/GXOdREAKaZZ3g7u8Txz6atFhd+EvQNilWJ2jjt7EKhzRRBIEiHS0Z+mP2Z0dUsKiUumwuLeL+kpVrIDQTDJeyu0l/sYdXP0ewWNCIj/Fr10i3J/SjMbK8QSdaEJ+8ygpBsneA0X6GYnwPq7TN7fQ+NbPO0XLIMg4xhWA1/QO0aI6WTqlMjlBaQSF03JPbpPZlRvKBKrOootefptBtDpOU3GgTTO9ibvwk0u0RBsdE+7+HU2SUSlMyZ4B+/DXk9BaMbxJsfpaw+wJ9zaKonMWJFJPlgkLG2Od+Bs/ukUcZ26LEYDokmBQYukYYJigFpqFz9jMXyMKYUfgJfo//GPBJ2P0P4/7V8gy5yhB5ClaZdBajRPrB51MpWh5S6N4HqhIDTFOfxeK0xKxILdzsO+93QUE++RbB9A528wpG5RpHq2PS4LTxo2xKU3Ypz19nqVs4dgtR3SKpXcTzByitzFDpWAVURweY899llQbkpTVWhkk0OaDc/gwAy/3rGK//a0T/bczqeRrUmYo6gVngH91DGR0avc/RFw2SwQEt2aVITlgVNtnKJwxjlumEovBINIPcOKJIPAQaRuUZzOkJRe+zrITGKlNY3eco5ZLFcsZ8tUIzj1lFCVZqYaVvYnViZpOIw/o2Y6fNs3qNSTJi6S/oaSO62hZhEeLhMR0H7ypr2tbWCbKQKlUm4+/Pb/lpz6f+uMx1vlc/1mgzjAZUrCrRXBGL9/vuP4qjcMg8CChQhHFB3T8iHt0la11m3n6JQS5R8hxO8DqmuyJ0Gqi4jmaBZ3TIlEM8gyIKGeoZbjhiudjDJsfwR6hCIqYH5IdvsYynkIck8yP8yV1KmsMgWFJxd8gWA4zxa+jNy+hOm1U0Y9m/DkaDsPkMjSJid/9rOE4LOzW4F9osREZZZNSOr1NH4JQaqCRGGx6yLL5F+cLLjH3Qys+gpT651aJ4MO/XVIooUpTcQJcpaCZp3kC957tglAwYLKcoCuarN2habZpW69HLln4KPK5znQ/j035WfDA2cxVwPBlwFB6S5RmNTps1e5tlskSJnPv+Aasw5jgd0tJn6GGJk9UusTaiOjkgH34LuVxR9J5Dz2Mc08KY3aVQQOcZUvsnmBoW9uhNrOUQbbpLdqHNpHmedjJCeM+SLfpMT95EWVVSzcAvIHBbuI0LaOs/SRDPcI++gVQJsnmVbPQWtlllPxeEfkgUT9ACAEXXqnKldo0wDjGxuDfcw9YcQifDciu4WZWj1dEH+IO+f57M8T8ZhH4GvVSh0C3yQEeES/aMJqJ6jbLQiO9/DaVXCEo1/OoFPKNKWdXRdQstDxmM9zHDjLan0HSTSTLFsSyMOMWKQ3Qg80/I9RKvT3Y5W71IkExpO22K1CePI9TygNSuskoyZppD78JfodJ9EaU3iJKcQM2pzo9R/gna2mdYze6h3/1tZOsKqv8GuVVDGR5h8zLG8G2q49uUzn2Zqd2iP76LQFGyWpizEEfUARiH/nt6wqIrt0hVgufVOBieMJ5VcYuEQroMb01RTNneslFZjJk5RAtFwgfb9OP5DHo0fpznOjL3kcP+aZL/Mia3RuT6+5Wuv5tR0udgeYDUNBJicuHQcs+yWAaIUpvJbM7h6jpNadDDpDAqjCwFWgtj56c43D/k5PgGi+wEoSvulc+x0fzTtIt9xNGr5KSI7lXM8jZRnnE3g2dKm8jdbxBjIpTFwOxyOLrNWv86YraHU+6hty7juDlpkcFiBP23UfMjsCtoy1eYKHAETI0S1C7imTazyhaz6R2y4V1KtXOo43sk+lkUAmvwCnI+gvEdMFpYehNd5pRTnaP9O7juGewJWJeeQ9TqYDaRoWAaBgCk5haTwStY9afR9RqF0yQNDAgiQMIq/NA+NoIjxOQGOA3SxtMo8b3Dgr77u+HDtn8S99ej2P4THl++72Czv/k3/+bDqOMoivh7f+/vfaDS2KPwy7/8y/z7f//v+Wf/7J/xZ//sn334++eee45f+7VfI4qih8Fsr7zyCi+++OLD7a+88srD/cMw5M033+Tv/J2/g6ZpPPPMM7zyyit87nOnGf6vvvoquq5z5cqV76t96nsoyvyo+WG0JTFbaBs/eeqQkaUPDGJJVYaehFxYDjha7LLZexlHc5izQNctDA2CdIEtNaJwDG4bGflM0gEH8ZR6sqBjLrFrz1NoFkIphMoYJTPoPIMyRjSEhtr9XUTQJ6vYHIwmKOcCZSmw3R3mqz7ehT+DO3oLfXGA2XyGrH2NXNfxghOMyiZBtDytL9h7nqLUJSq1yaWkqrlkjecedprMVijNZJ7MuDW7Rc0s07brmNoKv34eObqJU9pETQ8QpbMU0jmVsQ+OUUaJ1F57pDExl/dgdBMhJfReIjNqH2+wPmUeJ9t/FD7J9srRdfLyNkoapCrnKJ3wtL35iZa1flg6Uz16+ezc26CTnk4+joJDaubjF2z2Do+rff2o2/XO+ZpO+zSzp34Bc3Qb5XYppINSULILvOqU4SLBFW2yVKNk61xol5FSEFcuATDLT7g9v0miEiKzwk4Rsa1LxOwQf3WEs/Ysh1nEyA8Q7hpCE5Q0G6f3GWS0QLO7yMUuRqmLUCni6FuobI7m1Tle7DKJB1xc6ViGzu78iLLdY955Dqf0FNMsIpnso9wWgVMn1SDtXqMHlJdjsuUBWUUxLK8zCwckk1usSRsjmLO+9hKqukPheMhqgpEHdNI5tXu/jnbnv8DWiqj9MupBkIFEozE7hOUxoW0R2lWEprG0XNxMQqlDLlxkIWi7HUbhiLJdJ7c3v1NW4Z2ZjwKE8XAsEOa7xv97lrD9hGzl07g3PslzfpLHNld7D0rm6RRrnyVtPYce9E/f3XoVFGQqYZEtGMUjmnYLQ+gf2R6tiJHRCGWUUUaFM2aVumbSlQbm7a+TRXPU1b+MXmxiuzXM8Q1M8yKpWUesvYRI5sRWGTPuMx/dQLpNlOlRXX+ZWiExh9cRyYJKvEDqBiO7QyY08hTy4gA5P+Bi4wyN0U0qpQ20iuTYqRK2n8PLTKzpa+BWmRy9ia3XsNsX8AffxNVtrMomuVHCKK8jnTWUrOHpNZ7yziOQCCU+8p0S5AF+cvoumYRjevYG35fu+ffBp/0u+LTP/0GsigWjaEjJKLNV9jA1C09WaDODxZRFtsDrPEPTH1IEC2Q8QtTPkVfPkCzewk7miMG3kLM95PrnsOKcG0kf17Jpyi6WiLgzfhNPd6hLDYMyUW5z15JE2pJK9Sy5U0V3bWbKpu6dR253aRcRqaXh+PdJnDUs+xAZTsiERjHfQ3NqRHmErYAiJRQ6pe4zaPMDlvVtri/uYkxvseG0WLfa5PVLZLKMcLcRgAugwJVlLN0mVQl5UZBrikk4Zc3aQH6EMyQu7aDbTQqhU2j2h06gHsdx/1HyJ/3634tCUDwok2lVt04VW0stMv1UZaRQikyl6LxbQSlMV8QqpKHbdGe3ifvfIFnuszRMUrvKqLLJM83n8TSHQmkk9hqpisk5QEPhIciRpO2rYDdxhrewgwXMD9BySBpnEaJGqnURNshzTxFJk2Uao1U2kBpQWsNQklmS0Fx7ieMiIlIF/eUBW5V1joMTllaHt40po8THnr3FZ/vXsYI5VqkHrcswvo0sYgpNkE1uYggTbXwLsf5lEIKKXqObJtD/NrI0xuhAUtp+tL59jGzt022Lomk2mOQ5tlHClCWi2CddHiKkS+nCy6TeBRKrCwo2nE36Xh8jyWjnNlLqKEuwJ4YsJ1O0wOXihZeQqwa4a+jTW2hqj0J3ma29zF6wS5zHVNZeIFwdMVvs4pbXsVOfSEgO7vyf9JoXSEWF7foZbkqDVpHhrsaYsxukk5vk7csk0YyF28bNYwar+5hmnY1CgV0jqV6gsBqYpQ1uskt363Mk3lUSCvpFRLN6hihZUtglJipiLV/iLg8RyRJ31cfqf4uSMBHlbfz2U8SGTmyWGQdjrlWfwmnmkPp0yx2OJ8cPx9A0dC41LbwiP13U/SEgHvzzuNjqD5OPY/cf529zzUH0XkZL5uRW8/Qb7AOOpRUxev/rFNGcpNwgazyLrb1/Maqq14ndiKzI6Nhr7/5ey+YMDr9GqnJkNKNV3qFq1JjIMRVgXVj4po3pbjIK5ky7T0PrafQ0ohP7BMWKktFltPu7NK0yKpoizSpJMMRoXqRqeGjBCbm6QJLM0YoIkY5hoSGe+jx5rpFlK8Tx1wntjDyZMz/5fVKzQiMe4x5+k1p1k1F1Bz/20atbpGaDcTJmkgeY4QHr9jaJvU5+7s+Tj15luDgmK/UojBobvZeZhhGDwGeshcyjQ3ZaG3SXCk3zGBVLPN0hw2TPsFnmdSgKZsmUutnEkS6gsR/cJ8pj1t0NXM2jpFUpmdWHY/2D8Dg949/L49y29/JBba3IBtVy4+Hvv+e1CIVSnCpVf/cxzBrTaEIsNJzmFVQwRp79KSxVcKjVEYZDVFTpnH+JVfQWgVWhPB9Qk1skSweFwtGnpHpOx+vB4g7O4hYYJuVzfxY5vYOh6WTxDF2aRMmYRW2LcupT2GWW4xsYlR7T+W3S4ITN9tMY8RIZz6mUOuRAHA0YipRkeovp6CY761+g0r7M0cE9OsUQoygwwjmq+wIDBU4W0nzwnaqHfUQ0IXd75MJET2eo2VsY4ZiisKFxjrh69bs6+t3d5koXITSCfIWZmwxWQ1ZJwKXKlR8b23kvj6vdP27t0jGpOjUOVvu03BYnqxM8WaZldslVSsfuEucxVbtMnAcM0xPuLu4yDg/oZCPmlR52coTeuoJmGxij64jZBNY+Q+Z2CXtfoTj6r6hkjgAKvUTaf4NOeYf4+DVwW0TomKZB7jgUbg2We2iGwy3TIQsHiCxg3XJQUUGhctBLJFpBq9SiUrqIUhYqWoEmid01zgvB3JiDppgEUxQgH/i+GkaHWq3xyP6gR+FxGtPHqS0/KApJYrXf+QEt82kt9lnlEbZ/jDk7JLXLTNVZjjWbtVJGz91gFI2oFTUyK0cZBU1R5o3xHdrVp8gm9xFeGzG/R2k14mLvCndFTsdb45aUXGld4FbsE9V6NOrn6IQ+RjRH9zqsVy+BkhRuB79I2S1S7NWQsTSpNK7QjadomgEbLxJJA50MseojrARQ5Lu/jYhnEJzgnv0Z/LNfJgmnBI2r9Jb3MBFE5Q3AelgC8x1crYzMA1SRs+NK7pkljibvbC1Yb3lsLmNE9zI4awilfaRN/3GwkQ/i074uPZki8pDMbqMerK0A5JqLVl6H5QmUe+QP1re+F0WhUEBWFGyVtmmbTYQwyPIQJR36y5vUprepn7yCyFK08hnMi38J3+5yO3iDI3EfZ63M4mCOomBq5JzvXoPhCpEHlI2EYZrSN6s4dpOrqz7O4pDS9pcoUkUudAyVsBPP8KUJveeo5inH09uUohnV7Z/mZPgmJoJE5FiGizBs4mSJyBK06g5LzeTYazNKAmy7wdO950kKjWplm+KBT10BmdFAtq+h7B5ZXyKjKWnkI4R26nsvCnJVQhMGxuI2yqqTWqcqiXeLhGVlBwWcr5zF0bxHWjgWQiDGb6PSGJIjpLtGanc/dP9xOmASjWnYTZpG53se+9O2wyc8XnzfwWbvBHABvPzyy+/a9pM/+ZOPfJw7d+7wK7/yK/z8z/88L774IsPh8F3H7fV6/MIv/AJ/+2//bX7zN3+Tb3/72w/LdP61v/bX+Jf/8l/ya7/2a3zlK1/hq1/9Kpubmw/b9jf+xt/gF3/xF7l06RKdTod/+A//IX/9r//177uM5h9HCvnBfRAWPlEeUdarlCXoms215jNU9Bp681k20yn5fB8xvUGaRagipXP2y8jlCEnCPJ0ig0MW/dcwnAbNPCStXaU8+iaWf0TXqXBc7ZDpNunkLl71AqlXJzRbBLVzTBOTVvkzWJOAUNepRjPE/tdIoimmXqbY+lOcmBq3quvkRcxzElqmTbYKCNY/w6xykY4foxU+RelUocxa3kZN7qJMm9Qrs+/vcSeP+cLmF5isZjQF1N0eKivAdE/rGAvQR6+jgglCCIz1l0kfIWhHBEMUCvIMLZ7Bj3mw2RO+gz58jaJ6FoDDZEKBoqtXP+VWvR/ltqnlCh3BYbDPU7VnPu0mPeER2XbOUm5XMFFYjWco0EhKZwAYxQPCfAZ6RlIYlO0OFztlTPkdZ6Ki4Dg8JiUlykJKZhXN67GyyiT+Ib6+xjCaokpdrNI6t4gxzTIvrZ3FzHXQl+jBPprIMG79R0QyQ8UBKp6SbnyGiq5zN4y55zVp+wvajW3q3gbGbBfdH1NqnWF07hkOZErS/zotp0LPP0amEWaW03Y6+EVGYlUYLnYx85gTabGx/jksBPbJtxmkOYPyOYRh0Ju/Tbb/h+jCQDdLyNJV5sEIPwvo6WAcfgOlOxiLHLsneSMasvLWqFWuIeRpVrwA1qwNunYPoTRSFeNnS1y9hCUcwmLFLJkQy5iyV6Fut5GlrU9l/J/wgyFWfZQqIEvQoilZ+QyJt/OufUbxEKkka1aVnWCAuxyStS4h3bPf5ZD/zr0kUBjDV0/nAFJH772EO3qbLOjjaZLUrpIYJUQ4oy1TVtPbUGQweRszTUnr57ghJXeHr/M8AsMwMIWLWnuRsVVhMT9mJgVlq0LTaTMpclQecbO6TSOI6NZaOJ1rlGeHlJd76OGEwyIg4jxBIdgNfTabz6HnI5qX/gzKbnJkVTDC1alixOQWKl6SNs7h6S66SsjTGc7yCCwPZVUhHKOcDqn1waXDHc2lZLgEWUjDaX5igWZPeD9KFOwu75PkKdNoxuXaZRzNY5ickE/fQoYD6nYNGyBZ4hcBll1DNq8xXr7N6PAPaamY2uAtWBxRziPWr/xF6rlLrkmyZEmWL1hrX4TRLfB6hPYGebVHkh8Qeh2iQrGjl+i1LuEGCywSptECNz0iXR0SdZ+iZNaQ0RyVBMhgQO8zf4up20Us9zA6ZymqF1GlJq87JXq9zzIpYg7nu2y0r5AJk7T1GQp5mq32jk+iIMfPl5iaycXyZXJS9rRdlqlP3a4/LP00zyZEeUTdbGCK95fkyuSjqRQ/4QkfRFy9jFY5d5rlKQRpnnLXv4WfrOiWunTNdTSVUuRLjldHSGVihAuKaInIYsTqmLiyhp4EVKVDc/BtjMV/JpMmQfdFtOpT2KaNiueQZzSsFlWpEwZjDJWgqZS8so3TeoYtc4PhaMwgrFPtrJNV18kGb+LmPiOvQdlu4x3+IVYW4eYFKllS3/4c/TSg63Y48ftMkwlXhMlidhfXrBLFM/qWg0xXNNwK83CIFBk1KZllK6qWiZYX0LqCQqAU7HhnKZI5utPFxIJkCd87MfkJ78V0sXqfZz0YUDht+iqiCA85md+j43SoY75L0almNrnWeAZDCZLwmFvpDdY2L5IGDWRawpE6lcUhtTQiK4bINCAafQPDcCmqdaJ4SWn4FknzMl5thyyeMUGj03kGf/Aa9WCCmt0naj1LPrtPeeNFtrIC8/D3YHWC0zzPdHFCuvkSkWawsmv4aUwtvk+y6CM0F63UJWu/yDLYoyTLLDNBUCQYUicyq+z1Pk/dKbGIVwTRHKtxCTeLUF4HqRKsPMayHOw0JnS6rNwlUR6x5rQo0EmaTyMQmHv3uFqV3PczbE1xqSYpzcdoa02K7+rigpxJMkYTgrrRel/QxYdhhEdo47fBqpC2nqP4roWSJ3w8Mr0CeuV77iMzH6Ilo7hPGB2xMFy2yxdw3hVwpvCzOYZm0JMempIUD4ZXT6cQHmBrkOQ5plPHWR4ik4jnKj3MO/8H2vQ21dbTROf/MobV5jAdMRY2Z/KIUTRhmUZU5ns47hqVNMJsXCRYDSmtv4SFYnH3v6Bin7lIuY9Ob/OzuFaZ1G4zXZ0wss9gV+tUrpXQ84iQAHMxpS0l8vibJONbaEeSzhf+39iX/xcWqiCPD+jf/xas9snXPk9hb5CrjOvBATMJnY2ncWUTpXJurE4YIFHVHvuzMV2ziVvMMKxtpKXY7j7PLVXgSpO23SFM9k4XfUTBzdkNNKGx5nUYhadaxicccc679AmN+hMeBW3lw3IBAtLAQSzC7yS5lSsP/dnvXbgLCh8/XVI2Kg/vkaDw2V3eQxMaZ8rnsIRDQUGQLwkKn6pdo241KLCJWjPuDL9G6K1xruZgHBxRccdorfP83mLB9vwOSTClpm2in3mRmZBsyy6yMAGTJDxVypRZjqycIYiXTKIR5eU9xNrzBJXPkPpHiFKXadCnNL5OIgqcxgXWCrCOv4XhNhCGS+62eHP6Nt1oxLB5FiUN1qrbyDSiQs6enkLhkscVCq/GzNkm0yKUppPXL8BqhL7/22irE0y7Qnz+L+Mf/S7R+C20+S61M38GuTxAVM6dqvaHR4jUp3DXSGSJSXpaKedy7QpB7nOwPCQnR2o/POX6P8k8qo3/MElUzCA6QQpJ1+6hPVBxfz+KcTpER+Nq8ynG4YhC5Oz5u+RejqU5XCxfom7XOFods4xXzNMZq3SFJk309gVuH7/G9vmfZGRv4PTfoFvapJYMUU6NJaCWb1IJxsjyNkY8R4VLjNzHWN0nrfbQKSFqbUTWxTIt9Pu/jZunlJw6qVHGH7yGXaRY/gmZWSWL+iyEzsGqTy+ckjgJmdlGrH+Rw3Cf/vI+k2RI11mj46xxtlIjVwU14ztrWdrHK2z1hB8iWhGh+3ugWaSlLZTQiFXIMOqjawYdcw1zcZ9KlOJJgVGAKK2RpAvy8ia5ysmKlLa5Rq3cQGgrVK+CUOCWJev5m4SrIfrlLxDaFeLIw3IbjPKCmt2gYns08hD//m9TndyiVV4nuvDnWWx9ljheME0CnNinYlU4WPTxsilhNic2W3T1Ou1kSRSPUYtDtHNfJjfK2FmAOn6FsHaGvLaJUdtB+tppOeTxW+gbn+GVyiZXixB58jUOw2NG5XW09nPsuOffNe8zgwMYvonQJGgbnMmXiIrLYLJkvV1mM54hsgwZxWQfooj7hE8ePZmiHf0RqAKjskHSfPbhNoVG0riGVr9CIXQ+qkIBQMNqkpOS5CHt5QFm8AbSaxHXniKlQCci8w+xV8cYcYQqb6HCMQOR8a3hN/FnJ9TMOlc2LzPzJ0zEMdeVz7OVK7ilcyhmOLpNV5g0NItKLNDjKTKZoernKVpXsfqvkQcTWnlGqXqO+Z1fx44XLIuYYnGAW2ojJncR1TPIPCGOxliaRdE4T1o7g5jcYydekVhlQmlw5G7Rc5rE1oNqIUKRN6+gGfsEUnAnDsiaPpvlFwmTFY508HIXlEIrl5D9V/CjEasixNr5GVx7nSgP8bMlQbaiVapjaBY6H/39qpQCuw7pCUgdpX94jEyqYg79QwpVEGYR5VoVU1gfeY4nPAF+gGCzzc1N/vyf//OYpvnRO38PfuM3foM8z/nVX/1VfvVXf/Vd227cuMGv/Mqv8A/+wT/gr/7Vv8rOzg5f/epXWV9ff9iGf/Ev/gX/5J/8E7761a/ywgsv8NWvfvWh4tpf+At/gcPDQ37xF3+RJEn42Z/9Wf7+3//7H6u9f5yJVMCt+S0KVVC2PYpC0qicIwlOGNl15umS51dDxNEriGRG0ThLqlkouw7oxP03SBf3MBo7ZBpMwhmRv3tabuf2f2Rx8k2k06B+9a9h1y7glNvM4wHTuWBW2+Z+vsSxc47D2zxjdRDTXayaJGpdQvNPyNZfIKk+hZj+D1qrIYmmkxotjoZ7CF2jFkzZVgdUxseoMx6UvFNbWOyDKhBxgOfYVK0auqbjRwEdu4tSEK2dJU9jZgKS+JiO3cPIH0j8K3W6iPwIFJVtRLwE3SJ3fnR1kZ/wCVPk6OM3iK7+3wHYTYYIoG18b8fpp4OE0jqtAo6Cg0+7MU/4PihUgSYkbhZSzPsIKbEQZHYXQzudNHqWTtMu07XeHWgGp8HCR8tDbM3hy+U2jePXkUqQt6/gl7ocDAd0uhcQbo+0soVY9bFNj69nK3qpS+ckp2rmFHv/CcIhYucnEdkKLZrgLE8o73yBcu8ZrHCJ12ig7A4kC0rRnEwmeJpOV1PcKwqQEPuHJMtDUmEjpIFhVFg4DtNoys3okG61znZpk6R8Bu3gt7gX32d3eoB3XvK1k9t8UemsGzpOmuJWNpknU762+5tUDBd9scdmtITlFHPnp0kzQctpoSmDhcqpvOdj8zTLqeCuf4cwDdE1yaX6Ve4t7xIVIbuL+2x6m9RRXNQ+OOv+CY8nqrwO4QwhdXKnQaQCNLR3BaDoUicrClppjAoGHEY+Mhmh7djMoyVZkbJd3qGkvfNMV5D4SKkRB7skU4NB0EfmGQvdpd5+GsIxZvd5RppFMt8D3SIYvYV3oUs8fAWnvsVWMCMpIgJdIpwuTqVHvtxHDwfsDd/krNtFSpvp+AhD6myqiCgOmMYrVF4gwwHafA8MF7d1mSU5s/kRdrBknGs8a+tkiz6TwT2CjmRim1xo7KBUwTxLqWcZSrfIigxt9zdJyl300EBmCblwEIsDtM0vnao/vQcpdM6XL5GpDFN8vLm+UAVaEZ4qNT5xBH00SiA1HfIUTWhoQqLIGcZ9qpUN4mjAcXSEkW/SNARuMCM323h5wHB1wjjok9tlamYJrdQCIRFv/x+8vHaNG+4m7WTKzd3foGV6GBTEvo+d7nGoa7xx9DWMcpW208YOZqiDVxFCoodTOmvPMz+5jbn2LNHxN5CX/ypm4yJieg/VukxQO48cvYEY3CDVHLTKZRJMdFyGaUrHbbJm+2hFTL1yiSwYMA+Oycs7tMwuIDgK9xmFYzShcal2GVu4nPEukKkUN12iomNmusnd+X2EECySxfuUB2IVssp8StLD0p4kGD3hB+OdYBMBrFKfZXxannYYDFkzGugn30SlSy7JjKBQYJaouutMoxP07nPU0BiWW/TQCEfXSQbfxs4SimhKctFBZTE1UkIVY5S6RKt9jqdv0dBLdLtPMchigukNvKqF7XrUKgbzfI63EkSHv0tcCNwrf5FpsEBKE/vgW+hFQe5ssH7+L9AulUmmr9D3j9h2m0z3f58db4tltCDtXiUb3mJmrBjZDun8FvlqxJrXhfiEkTTpunU6lZ2H95YhLPTqU2hJBkpReE8C838QUruLsrqnc/bFbZTm4FoVmkKSr06Q/hiz8wwrp8NwdgsjC5BujcO9/84qGLCa3uDqc/9PjtOMllnFvPNfYX6AUBF55zyL1QFJ/RwimdMSYBs2Ii8IVzPs+vlTVYQsoBNOmWs2WhGQh0P2ggSpLAIRoNw2mkhJrQpm77PcsSsoaVDXa6jYR0ecBv6qgiJLQNOIi5i0yNGExiA+XZS1DQvHsjhZjQhVRNOucT+aEGiS9fbTZNPbqPkBsmlT2E3sLOKaVSPRS6BVGKV9+qsTKmaF7TDEeOWPuLC1SRhlmPdPSIUgOr/OKh1SNqoYmIySAcf+MSVRYLoRnvXRdioEaJNbpxne6RDpDSmc9R+BNTzhHXK9jOHWSKNDqGwQFwWZene5zWU+58A/oBkNWMyPaZe2yHovozQL2f8Wg9UuueFQNM5gldYRo7soJGY2RY7eRAVTRBqib38ZWb3GmWzBpoCiiJj6x9ScMthVZOijl3coyEjcI9LJWxiTW2TxnLnlISZvkLW/yH2nRaO0IDo5Rm5extBW6LP7THWHIlzStSTVeE6YznGSBVgeuVlGZBmjsM8o80kOfwsZzWnpDr1kjj19i4VTph8cs0iWhHnK880ee6s9JtP72ALWVorN+nnEbETrwCfYu4/1p/80RvVpLpOjoSEQXKmVEUJxf3kfOPUzZEWGQKBQWPL9c/8n/IhZLshu3AAgqzhki++UPNIvX4YPCMRJSbg7v02mckxtyOXa00gk03hMnJ9WmZklU7qWQz86ZBQPWS53aZt1QmfFhfJTnNQ2OVRzQgouLm7QMSVlkRH6J1yzazirAcrwEKUaJ3LKdHWImtziYvNZBrUzZFqdVrFOyWrhWzUKcuT0LqlVoS/hIBxQdqq4ysFZ7hEISVFEtIwKmhRojTNo43uI1lWG8z0su8L9+T063Rcoqjssp79DRTaZ334VO9OpdjbxYklWaTN3a/iWRC+tE+gWiX+ImQzRj/8Iw6xiNC8TFQmpbmEbDqnKkN46Sj0ISh28CoVA8wfM25c48E/9peveOi2jQ17OKQpFzWg8Uef4YfAD2PjHZRAdPwyqNaX5fiUWoRAIgnzFwfIAgcDQNTzL5Y3Rmzi6S6bFOJrHJB4xiSanqmBWg563TsfpIowVk9ldavULYOm0VzdImudJl3dIRBV/cUyChhUPSeZ3sXJBsfFTCBWT+QPcPENEIUH5Mlq0R3b8+1hCw7Y9ir3fQe78FM1ghB3NMIWGqRnMl4doG58lXNylXGoxERIZDeiaG4BgFk9ZZnNuzW5hGRY3Bzfo2F2er3/mfYpRnwTigTysenLjfCirfElcRKdiHsJAn92C+ekzyNAkibvBcXSAH6/IihxLs7ClAwi0wkRrXSNLImRlA2F7tPOMpnVq37kqOGTAwljQKXU4Y6Y0rAqxYWGIjHuGhqVSRBqQNi8zDfYp4hPOmTXyIiVaHFCpncWd7XHPXiPOErIiI44TTN2g4u9xcPSHNCUk1bPI+tOYwQhx/E1C0z5NAI7u4VfWCDSLLI2ZC1huPMuz6WWc3T/ADEY05ye8uP2TlP0jFsd/wGJ1Qv38z3I3mdDQWzj2abCZkYwxhq+glCTLDTS/T/7662w4DqXGGrW37pAlMUmnwiwuoRJBkSs8o0xdb31aQ/wnEpGHp2UyAZLFB5RcFI+cxCOEQKKzTFbo6ZL+yTfYETpi8E2ytWOOqussFGw5dbDqaHpBodtk1TMU8ZCqVSEojqgFGVW7oLB0bh28SsmoMG9fYrycUCq7DEZvUDGrON3nUf5ddH8fJUsUJ2+gl9YYpnMm8YKRprGWzFjYNbx4gVe/QH81QbQvEeUFUrfR934Hu9zDKK8zwKR79E18u4UWBbxk1xinKwJTYZgVCgrm6YR5cEhJ2rRqF5jNv02aHhF5bQpLsWHXya0GxTt+zCJBTRKG4QAlNKbBMZtmk15pnePggLLl8fbkbarGCVvlHVrG+1XKtCIBiod+/6R5Dd3roXT3oYr/B6EJiaEZxHmMoRkPE3+f8IRH4fueefzCL/wCX/rSl2g2P1gR4VH5+Z//eX7+53/+Q7fv7Ozwb/7Nv/nQ7V/+8pf58pe//AMf/wnfIS1SigcviFXqYyvBrHaOE6uEp5ehyJjHY/J4hiNBy2MWw9fxVIZUgkQDw/CIzBqV9jW0AkZ2DVeahOmKPPUxnTrlcIYMvo5cHOFaLunW5xllGuueSe7vY2UJhtOjKRsskxC5eZqdPS93OF/4dOcnRKsJXp5Tti5iuk2skz+grAR5I4cxyI0LFGxgrA7RTYusKFC6RbtymaekS17k6LpOlMRoUvDGcpdC5aRFiivLaEKy0b6GMX0ToTKyIv3QfhMUDxdPU6eHttVCCQ31oRk0T/hxQ87vIPKI/IGy2W4yoiE9zI8o5fRpUXgbtKM5h0+CzX5sUCju+3dZpQFpOKSnMpxwCbNbKG+L7trzyPI2GhpVo/6BmfppkdE2qmzHSzqHvwNJgLJruKshk62fYrN5nvzom9jhgsQ/JnK7WNIgSANGgY9hGmgqxSy1IF8ihcA0SkhvEy0OKBeC55VOHi4JsxFVccxS2pRkQVo/g7QcNKvGfPE2njCplFq4o9toy7uIzZ8m6D3H3vRNtDylp5mECN6Op1TyKQ2rRBhEaKbHfjRFSp1Xspz2pb+EJy1S7xx+0mcRTCnsiIWRMFYGbmkbaW1R08oEWoSjW2ia5EFtzPf0cUHywAmbFTmFyhCAFBJNaIDAkfa7S7JQgPZE0elxJnE20LaaICTjbMbe9DZCCM5XLlB6oJrUMNpoZYmTrcDvo1iC3WAcjUjSHIViEJ2w4VinmTpFgSy3kbv/jXkaMssTRG0DkeWEXo+8eoFhOCIvctbMJs75n0NfHqGXd4iiIeHyCG1+l21vjXE8w6qdZ16/SM0/Zvfod1gXOrmmYVgVjFzDy1zWynXCYELc/wbN3nNY/hijcZnAqlAIg9B0ubc6YMOuUDk5ofaZq0z2/yP+/D6u5lLTdLzSBl7tCq61hRdPEE6DbPQWceEjTYm/+9uY0qDRewlRrKAQFEXy8KNTKxJkPKUwPVJpE+YBlmZz6uCKUMJEie8vWEyoAnP8Ksofope7JM1nnwScfQQCwVnvHIt0jiNdLOFwEN5nFI44LmJEdYNVGtGNRpQm9+g5bdR8lyIrKJcbhM0rRFKQb3wRZ3l0WiJ+dptk2afVOk8e+1wxPJjtomsuuXeeUanCUTrg/JnPMAkn5LrgOFzwlF1Bz1PE2jXmmkl85k8ThceUpU58+PvktXMIu4Py2qjKJerLYxDWqcNJ0ygZZTRxqhqwlsWUxvdZqohi8CYjwyTLIO8VuA2PkvRYZSvgdFE0KWJMaVGQU4oXqJOvMwgPSWtbLDRJ1Wig3qVpAzkZdxd3iPMYUzO4XH3qI8tuPuEJH4WjOziGTZBG1KwaMg0RyQpjdYQ1v42tadB8Fm3985SMZ7kbjshIMbSCVTRFNxzKpkesRQgUo2CAEfZ54/5/o1taZ728ReQ9jb//uxiTV0jqZ/GyhNxuYOZLQiUon/8sItwnDw7RrAprRoOkgGEeYrYuYUmbYnKIWWriJxPU7HXE7D5GMkGuBhhOG0v3aBUZyWzMkW6TbHwOnxyFRt2sImvbRKsx4eIQze09LPPwDpleRqx/EeBBqa4Cw9+HPCb3NsjlE6mzR0UTEhDodhWrdh7DKJGnOeN0TLa8jWNIzMErzFfHdOtnqZc6RNEIXbc49o8IRInUrKIq24gihfCEaRowERoizzGEws5TTN3E0mzU2nOYN/937DSgGN/B9c6R6h65OUSvdBAVRXHv68hKGRH0ibKIvHqGZfMy8XKfdc2hjqJd3sGSFra6jkh80uYligI23Q0Gso8lHQZBn0IVLJMlpjQAidQKFtER3xrd4KJmUhEZSnfwW1cpNy6jpQH6yR8hBq9jemtEZ3+Ok/CErMgYRxPahoEOlMYDRHA6l0/aFe7698iWCSWjdKqGWWQ08gBt8DqG3cTYtEitRyj54TQhCU4zvI33L35rRYQeHKGkTWr33llVfcLHRBQZxmoXoQqy9vNUGhc4jCe0dJeSfPfiR1SEHAYHqOEbtI0SKo1Oy3PabZRQRCph6o9Q1U38aMhodZMz7ll0o4VqPwXDG6juM2QY6P4d9MktrDwmW/8cdzvPMIz6NO02l9YuECVj/Lf+P8TTu9iGTVg/hzY/oN66QJwrNqMhYnKXLFM4Z57j98MpztEf0qv0cII5YRyTNNZplFvszSas2ldpuW2wW1hmmVkWnS7clLqsL48pL0/wMo2i/Tze6phuuU3dcKgZFap5zHbYZ1OLmOaS7cjEu/MHEPuo6hliqT1c1ZPf5X/UMUBBx2kT5RGmZtK2elT1BqlKqTyGCv1P+GhyleDnC3RhIJEP5sESVy8hOA2wcXQXgCALqeUR+cm3ELpHvfcShXcZTUqmuc8kHPP5ynmqmU8hdOx4Qjr4JiW7xlq5h9RNiiLAiqboeUQe9SFpsNJsssZVdN0i9Y9ZM0ustS5zoDJsf8Bm7SqXV8ck9/87hl3Ba1xkZXhUiwij/wb58gg+8/8ir24xjyfoTgvd63CUh1hWnVLjOYbLgCIKcJVDMPw649WMXNa5Pz+P79ikeYarnzBMT/i8W8OyPCivIXKFtf4TROPrZBufg8plYlklVxnDYI98uUvTbuIpFyMPaMcTUrNMoXL2gvvM4hklw6Vlfu/3xhMeX757MVz/rv/HKmSeTRitxrhGia7bfZDUJThcHVK36ygKHMPi5vQWhmbSclokWUrdrlK1Kmy7ZynJMub4OnvjPbqGxAyXKGGTdZ4hapyjrgKc1QDbqbHsv4qVLEha18AqoQ/ukt37v/BLm7hbnyNwqmSRheP2EEVE1ryAdOrkSKzB6wizijl+m/TsVwgEJFmI336aSZ7QD/p8qXYZOFWq6bk9ZtmUjfI6cRExWJ0gco0Da58r5don2uc5Gfv+LmEWsOltUZaf7Pl+HIlUwJ3FbQpVULXmnPMufCdAB0ApBskJd2a3CbOInfIZpJBklbNI3QZNEthdFIJhcsIoHNCwm5jCRAiYpSMG4RFbKmN8eB3ZuYJLhCU15tERJ0mftLpOx+qQaznd0KQz32OV3mG7so268lfg/m8jpgfslHpEhsdMAW6XhtFgkC9oSMli8BpVq013fotF7GM0NrHcBlrtKvXpPUbTXYbVDaLaWXyh00fDcRpcqmxhKANzeYQ7voErLablDUwp8a0SrcTHTV5Hr+sUZgOt/yoqXMDiCLnxEnl6OicUYUj96D7C0MEwODJWpOmce8MxVbOKJyu4dQdHSZRmPvE7/gjI7DZGdRPiBapx6UMDtU8/nRTqQypmBIXP3nIXXWpkKqUQkpJdRc12yewq/cU+oa5xUGS0yzsshI0w6uB1SWWVtmNwlYwzoknr3gz3xoRix+CKYeHN7iOTA5a6TRrZtMwymWaymrzNUqRs2RWkUUEkGbkskbSfoV7ukus2bjAgVgVHzXOc676I4c8ZFTadcg90B2f9M+iaTVzqYqkcYZdY5UvC2Edf3WeUBqhSgzfCQzbcdbpZRvvo6ygB+tqM+eHvsQpHNNdewF0eIQob3a6Srn0eJTQyTVI0L+NIiIwyoWYghEZJlFlzNlhkM+JkjjSqDIMB7drau4J+9XSGPHkFVRSozjUip01GhmWfJvt+LyQ65ysXWeVLStL7kQQuP+GPD9+3tSilHiqIPeGPB56s0HW7rDKfM0LDP/xDck3S2Po8gyTGNRzGXKSKYIxCNxxWmsYQyUbrIs5sD7+I6MzuEmUhWXmdtdp5xtEc7dJfxGxdItc9NN0g778BwRgV2biFxhmzisos0rv/FaEEnY0voM/65DJjnEwZWx6rApa5T1Mvc6F6ASvMEb6DqO2wGnybQuo42ZK8vAHSRA+Pof9tUhSy0iVuPIsmDK5UqggBSRGzMBcExZKT1QlCgp8ssTUXTWjkRhWZZah4BeHr6BslIuP0w13HPHXq9K9jHt6m8NZI61dRaE/KLvwxRB+9DkBeeSfYbEjnMXbQ5eVNusN7/F6w/+RZ/WPAqliQFxlRHgEQW1UUPtr8BtlqiJ9MmLplvOYzlGX9Q4/j6C5rxQqj/xpyvoduVUh0m0BIzHBEoems2136QR89jijVbOIixk996mYNHcFEqyMr56CyjWxeoRpOqURjhKFhZTki8TGUji9yiMZUm+fRT25h5Qn59pfJSlu8PLtHeXEfNblFWfdINr5IqDscz27TNMtUF/c46l/HFIJh6wK35rfoldrUan+G0XJC16xQLyL01TFZMCMdv4Fr71HSy1xqXGCsQlreFsW9r7HAoILPGjuU6iV2l7vcmd2mU+rQe0ei+AEaOlveFqNoSNWsYeNypnyORTJn3ethYFHRaw/3N5d3EbN7iFSSGxKV5p/I+D/h4/NOsNQiXaJQKKUI8tXDYDMNjYbRAqOF2vawg10WmkPXabKfHZDkEbMkZRmv2PK26MY+2WIARpkij0mKAqO0jlnawZA6N2ZvkRQpjlZiFA0JvA02qufA3SA5+E1SpdFI55SSJWJ6FyF04sY58mDIjm4xP/k229XzVII501zQbq6d3rNFxmbjOfTVlGR2iF3dRNMNssoGrzprXNI15GpFub3BIvOZ2VUssQWlJuWSztbom1iz66itLxE2n0cI6BcBWTxC+Aqn1CLXHQrLg8k+yqqg+YdoFRN9dYCx3CNNUqQ0OGhs0o+XuIbDU4VAm+0j7Cpp+wUK7dGVzmS+QvkDUAq17KPVwicBCY+AKWxa5qldCwF+sjp9PoniVBUgmtJWBResGvrubyBXA7j0V+haVym2LtELB7jX/y0ymiLXnqXovYRZauF4PdzgNtI/IYt9jO4FUq/D8e3/Tte1aXKRp5OMO3nE0jWwes9RvfubZNIg7Z5jWbisVXvI6R1G9/5PRPs50qt/jX27znz8KtuVLTZ2dIS0UdVL1DSbC7ULxHmMN79LMXkLqZsYpkMQHOPZbSKhIYVEKVh3Nzj0D3ENF0uzubW4QZzHXNZ09DwkzCKMcEmjeY6m1aZhtd7l0CpUQfogQSRT+WkpnCdOkSc8AoqCQXJCmAS03S4lrfxwm6XbXKhcJikSLGFTqBzdbaBmb6NZFcwkRSnINBNNbyPkiMPFIWWrTEs6pEWKVl7HsCocZyHpqn+aXY5GmKyYC4Gq7GD3IqRmEUudLNrHdc8hdv8H7dZT2PdfJ5veoKht465/Fj2vMh3cIY3GqGqPIknQa1dZOVUWR/8DRzeo7v82Vh4SbX6RUfMCobDw+9cpWYItvUKn+hSp4XEcHaOj4xgVCqfPxfI2VbNL4rQJsyFK2uiYmMJ61/2mgj3y0Tcx/QFG7QzB5s8+ceo/IpZwOF85hzzYR+aCkm5QRIcYi2MKt0GSzE/LnK76ZKsBG1f/CrrbpJUX3Om/SlQ/w1vZlLXuS+huFy3qEy3vkrevYvU+i+OPOBi8RsUokWxdoMhjpF6myAu8IkNzN/AKxXjyBsvpjO2z11jV11DkKLOE3PoiQnfpjG5RCY4QJ6+iOw28zZ8hL2+S+bPTC1n10fQy1eF1qllE0XqK1GowCkd4egnHsBiGfazRW/jTW1x12xyWyhw3r3Ku9hROlqLVriCCAVo4RmUxeTgkXR3gWh6L+LSssqUk752F5xroUmAIjbRIUULRtrski/sUhkdJcxHhGD4i2AwgrV9Fd7so3SbTy+/bbkzfRi2OTxVQejqp/SQQ4YeBEezD6CYK0FWBVb3MebP9gQtVGhJbtzAbF5CryQOlsDqonCIPqIUjKl6HeyevIOsX8ZsX8a01tOo19MoZ5NoxuV7iRIVUjn4L5+APcbwtYpGxcKsEKmK13CVXKWcKHd+okFe3MJ0qgdNEtq4w7r9KMxhSnuyiCRdNqzCYzNC1grLewIgKWpUefhTRLCArdSlLwSJeonnrbGGi4hU7TpNdTSBqFwmm97DcLok/w17ukgjoGDn+8Sv0hEbd7uHNbxKO7tNtPIVm10mLJZkjsJIh2keo95VlnadqVYQS5OQoCkq69z1Kyz3hcUVRcOAfYOsOYRZyoXzxYcmkutHCrjkIIbDFqc96ze0Rhn02vXUs4VARJnvRLrvLXSQGP+udwRzeRhOSYvMc4+kdSpoHSUrWbHMyukFOSK8oiFYjvCTENlzKyz54G6wa59FHb2HmAcbu/2CrfZmktMkyXWIvjmiEM9Lx24jtL1HOcopoSta4iFx7gSieko0CNre/zA2zSsms0TRsdtMlWriibJfwRxlV2yE6uk1qFgyXx4jNKyySOW1zgRvGqHzM70qT85sv0bEaVJrXsPQKnfW1B0Hxp37QZbbgOM9pta+yKGLM1hXk0e/jhGMauodVu8T1YAjAKg1IVPywH5/weFOQM06GKBRNs03H7mFKCykkFf3Ud7rKl9xd3GHXv0vPWyeJU5p2k/OVC0R5COI0VXXbO0OiYrpOl1kyQ9ckZypnqVk1tp1tyrP7lOM5utagbfbAv4XReopsvks7nZEffY18cR/rwp8jWxzgzO8TFzmJN2EWTUCk6F6Xii5R938Lu3wH32mzWH+ZzKyjvDre4g7s/R5ZOED2PotqP4Om6XjA3mpIScXMvTNsetUHyuCn1I02n219jtcn32KZL7B1B01oeOYPXz3uvSyzObN4BsBJcEylUnuiDPge0iIhyJcAWKkJCPLaRaQ0QZpkpXWWq1vUnQZuHtOyq7QWB4jw26jGBRJ77fQ4KuZ4dUyhCvqrPhWjzO3FTcbJkGYecXz0zdOKKbaL37mGOvwD7i3u4UmDwuvSdnuUdY9xElFL3sCa3iFdnlDa+WkKt4svLWr9V0FZNN06RfVpxHKfcqIoOT06ly5Rkwpz7/cpTJeJtJhvfoENJbHLZyh1r6GkwDRMXghmRFlBUtlAP7eFmt1ingbMV1Mo1ThuXSVON3G9ddbu/z7F8gTRuoN46v8BQpBZLbRWlbzzAsXtw9OONAzsTRMtGJDrLXSpSJR6mEBuCA1ndB09mEO5R9p4+sm36SeMEgZJ45kPUDT7DloRYwxfg8SnaF0ldXrv22cY9U/XxHKoORVikWJsfgnRepZ0uX/6TWc2WdPAKm3jWh1myZiZNCgXS0pamUvmJvr0LdLhLVJnm/NBiVRvkzugxUOqhs7EadJoPcVC6GTLQ/LBt1nqJUrnn0XLY+TiPr3qBrNgRk3FBJNb6PN9rpz9MpP911kXJerVjEXsoyVTyBLIFri1i7hZxEoZeOmcrHkJf/QmaZHiJ3PKSsDx1+kUBf7ykDyaY5d6lGQJ3ZHIPGG4GmDZDZzxAdr/n70/ibEsy887wd85587DmwebzXx2jzkiByaZyaQ4aahqSWiB3eoucdFAbQmhtRO0EARBEKCltNKy0GigW9UoFbpa1VSV1EUqmVTOQ2QM7uGzudts9ubhzuf0wjw9IhiRmcxkJDNI2W9lbu898/vuue++c/7n+3+fF5DVb7Cb7HOaHDNXhq7rsRNuvT/385r4kxPi0QO8+RmNnb/+EXdJmZxhyvNGLb3Y40ExJCkz+mGfFXf9J46vI1wc6yI684Kfnp+pCv/FL37xRz52+/btn/lgLvjFIBCsehsIAfbR1wmdLtoYRGHRql3BGMORcDiyY5QlyGb7WMonc3zO0DQMxFaMHj/gvk7Qk8dcar7EpegaD9CMlMVlt4G3/02U28CuSgonJvS6ZEWGXSzxNChTokyJbq1jLQ7wiakpj7YVY/IRw7BDZdmsxavk4yV6so8fNJH5EuwIyyzQxRiZG6pni0ttxAfiUATOch93cUIYrvAAmORjpsWYdtDGsS2a9jPHPv1+p0GiF7w3fowxcKl+mQYKJruYKofJU1S89bHFyQv+4mOdvY32Oxi3jjaGJ/mAXwmv/6IP60dSRRv09xOSKmGcj2i6rV/0IV3wI3g0fshX9v8Yg+FG6wZCW3hOjI2iqnISFFoKMifGm+/iFo8xQYcj22OaTWj7needYw/nd6kWAyKvST68j5YWs2LOxKTofEZpx2RBi6ZyGPhNbOHgYVHaGsvY1BaahV/jwLvG0/SAxsmQ1+KIsjhFSI2YHyG8LvQ2sQe3ycuAaPgQOXpEUiQE4TpR/RqmMqhsTrIcUnRu4GAwfofu8hiSM5z5MVG4yahKCZ0WJGMW6ZjrV38bz72MbVykkDjuPqr8DkLfB6CmPHp2h9VMUI0eMl+kOI6gmS4wxlBVmvzZJHqYDj8iNgNoWG2acfv5IsiX4XOr7g8iTQmjh5iqgDzBvfwSJR9TqIk/jVG6/+XS9jrM8xmWVNTsjxcEC7tNt9Gmy/liOGhEjPIzTpcDtNFMiwl9FFQFOtqh3tiBaB0RX0IKizujt1mUc3Ynj7nUvIJdKLSWHGLoYuNbdRRPcTs3qJanuMYwTwaI8QFpbZu+Tqh1IPJ6yGCVRlIiju+hag3EYhcRriGmBU4yRGTvIlo3oXyE39jhzvA2m1aLnahHISt2/R47YYfA7xIkI9Kzt/CiDTh5CytYp7RinhYjkuUpl6hwox6u2wQrwvgdKhWAkNjDd2G6hzl7B9V/maIsKLIpICirnGp6gNQCsxyiigna/dPHhFcqQIUdzOIMEXXftwO/4E+NMbAerbM33yO0Q9aCdcq4xKWA0/8Oky3QysNKp8j4MivCw588geUZVZUjsjnu1d/C8Wq08gFunpB1XmZ0+E1MVeLlI9YtgzQQTU9IBgvWo5Ci9RLeyTdYHt+n0iWd5hXy5ISZXtJe7FPf+CKzqiDNF0wnD7H8HseWYqIcWtKi9uTfE9oNhlGboYHa9BGxchDLE/L+r9NH4doxReMFXHF+XcSqwa1Gg0JnzKopSXket3IiFZfqWwSiYF7fou12WfO2PnKubOGwGW0yzIY03ea5U+EFF/wpmFczDueHAKRVxq3Gix8qmCosPGEhBGgkWed1XL+Bnh9gF1O0U0NUObZZImd7rFQag89ackSVTimlYJ5MyByXOgXDeI1Xt36TQgjC7ufwnQ63owVLO6RjJPbq56id3aNcjFDOPiodEizOmFseS6eP9LtE80dsBB0YPEVToGf3SHmBaWMNZ7IPyxOEtHCLOZ5V4ykO7WgV0hFxvIOy2jj5jOs5aL9Jqeo04hYmglKnzJ/+PuPFIZOoB/UrdP0Ves55cTjTCZP0mODgm3hVQb3MsXqfo3D+bK73f1nRVEyyCRUa+az0FsgIR8WYSiEqTSlchl4dOXlCrfs6tfaLJItTJn6dxfgQE7YZj+9gslNqdsCy/RJjYag1X0RxHekErOcT8krimBxLWuRGM69SYqtB1riEJcS5oGs2wcrHeFLi6DGR8alqGxwffBOrd4WWgkhrsrLEevKfqLI5Zn6IibYh6mMwzKoxeepgOy715RgwiPFDNlY+z6odYWvNSBqKYsJydoKLhVMkXGtcpZgesOd1WGm9gsCmDPpY9Q3M4oCh63OmMwQRV+pXcaWHNd6HjXWU76CSHAzUGz6uHrI4HVFb+wLCSCwc/PotRJYBYII/nSjMCEXh/Zi5TZn98JnwYxzvL/gp+cBN9oebIz9qoyq26vS9NUq3S9D/FQq7gxEWdnJAWVXk0oOz+9j1LuOztxisvMF6fAmtfHLlg9NFTG8j9r+Fe3YbU8zR810W3euoKmV/sUc36PFovEu3+zpx3EdKsNe/hKxdIpncIT59hzgZUYoCRyaIoEXgXGbDzHC2NukVFTYxa/IQqZZkWtIsSgoVszI7IJseouMNGlaI3/sse8kT5OqvsJjuUWvdQqcJSa2LfPq/0cqXpOkU06vjTQ6opKRanLLYtJmu1Clnp8Qbr1A7a4L/40UxwkgMht35Q6b5DFe5XKvdwLpokv0LRUVFUqYIo9jSgtbwPlaUkfvnm4W+/HBNI5AhfutlPK0QRUpZv8okOcJTPvNiSi2b4k12GQKW7UL/Jo3xA4xQmHxKVmUIIbHcBs3+G6jRPnaWYCVTiHYIjWDqRlijAV77FtLvks2OkONdpF+nUBKrsU25PKHMd3GCDrSvkVUFs+WIqRewqhU3668BAiFg4o/JPMPue3e51btCtJwwuvZXmCTHhO02Z6ai7bWp2wGZzvHsDoeLI542tlm6K9ywgnMZpflwDoCvzoU3J3ZMP7zCk2yMtTyjKlMadgtHKzp+h0EyoO7WcMRHY2Y1FbnJcHCfuZNe8GlgkJ+yP38mRImg56x+JDozqZZUpsK3PBbFgo7bwZUejvAIVUxkx8zLGaF1nbRKeDp/ynqwxWqwhiNdPBFgp8eY0aPzPygMyvHI4hXsYoTMRhRpBLNdjBshlieo5hUCI6C+wzRepYh7lNNHRL0XyQ+/jysEanCbrG+xq2PUfk7nUocbTptKCCoUxm2hgiYUOeX0iPX2Vaxgkw27jm9AVSXlB3ZzjTZYxqWr+rR6Hfpuj67z848Fd6WHFBJtNKEdXQjNPoZSFwghWZYLdmqXz+vXKqBq3ALO7y/TYsLT2VOaboNV4cHkvfO8jrP3EFtrGCNQwsKzPJbFEs9yWVRLjpJDBskZLb9OYHss8wRdaTyvh7ZjbOmSVSXr3jpNqwUIeq3XiSa7yCJBOiFUBWX3VZpFAn4Dc/YIVczJdAaTfWqVzXJq6Kw28O79DzB+jArbhFf/GvelRaf7ORQuWvls6Tn52XcRs0PiYkk2ecJb9at01j6P2P0DVDlhHF5lLH12qwWvG1hOdwmFjUxGoDOq/hvI5RGV26Swmyh/hFpfx1t1UI/+J8AgPc1287MM6yv0uj3yKqcpFdb+24CB6QGyfuW85nnBz50f97lX6Rlmee6+Kkb3EcHqR54fWCEjxggEHbdHHNQpdcnIaRHEl4lNhqwydpwmjvAYS48H5RyKOePZE241XqKcP+BgfBvjTqlaEZPpiLXWKmtpyrK1xrK/jt/u8XaZYTBs+nXC/stUlkdRZYyWE2q2pn5yh5b0cLIJen7MeHZMMHpER8VYk8c4YoPkbI7fa+OaEcoozOQJwonw8xmimOEuh9RWPsPG4oSTeIXJ5CnOcognPBw7wEgfU7/EarjOIDvhxGsQum3KyWNMuIKeHCOVx7xKmRYTZvmMrrdCWqXEP5yCGLBnp9RlTKR82iXkf+Lca7+NtB5Dpcm8Osv8XPQ6TAesehsX0ccX/Nz4mcRm/+pf/Svq9U+vu88FPxvGAEEPsxwjlIV2f9iVIFhx11n1NtBak3vbjJs3OBq8g8wmODojNh6msYU1ukvYuEqqNWGR8pLVYtHbQpU5QWfC7OwhZe9VqK0zzJaY2TGpWRJGazjFDG1HnM7v0Kx1CYxirX4Vx46o3vsfMLqCrS9hqkPmnLA3fI/NqEeUpqjMRp49xtQ3MGaCbO2gy5yyfvn5+1PVAo7fwZgKsTgj7F2l768yz+cobYNWGFFhsKn6ryEXB+DUGRpBqc97aqf5hJq3Ck4MLMCN0OqjC9IL/nKgzn7w3NXspJyQmeJT7Wxm/Dbd8vxaPUj2LsRmn1KEgLN0QFadb2BM0ymfaf8yxhhKnYNdh/pl5sqghSQaPsDgk8+fMmmsI8ucWXJC1PksUjokZcrACggblwjiDea6QuUznPplKiTVwbfQfpv61m+j3Bq1asmDyUMiq0a/CqnqB5Q6pa8abDttqjInKHK000LHdfBjDqViIS28KiEzmq2wR+w1qGFhwjUqVSOKd5DpBDfoQW0D2XmVRT5CP/w6okgIV94gLivaYZeB3eTJ7CEdv000eoSZjMEKKJq3WJZL0tE9gqCFFzc5tDoc7t5nJd5gxbtKvFJil4rSblNZGoQmsH3SMqPr/+gNoz/NXNoIhfAbmPkphE3K3tZz96wLPr1EssatxksIIRDmR3ewiSpFpQOME+NZNVpuh1E6ptKChtOiUDG2LjGmooi28ZSHnQ+oqgUSwzSbsxFtsuKvsswTQBDYPmZxyNPRPSrl0lY+VrzGaPSAA5NTtyymdp0bb/y3pAcPEKbCzI+RxRyru4Z59/+NHTep+jWESJEBWHFMIUEEXY6zMSA4m5+S+pfYTCI26pdR+19lPt0na16nVIpYCoTXQOoMd7TLZaMhHVElA9x4C1/VeGhyLNfQiLs4tR3skzcxwkbEKyAtZG0TP2hgJWcEbsjCDVCzQ2J/jcr+6UT1Rijyzuuo5pJKhT91DOcF58SqwQuN97uELeGQlgOI1nG92nmc2tavUT3bHBlGLfyVF5GLE2RjEzU5oJOPkWbGma4wXp3yxv+exWKEnDxhDYvQaWB56+T9BBNuk8l1XP8qOr5N5TlMgzbVyW2KcsGgfRlVX6cQoKZPaGRjitkZK/2XWZzdI8xm0LxCkU+I50sUNrkTQesWod4m8/u4aYX0emTqw9fUqBjwZPYETYlrueRliee2KOMXaHTfINT5jxWRNe0OTbvzcxuLC/5yooRCCIExBtc6d280xrDQM2SSY7Bwlgcw2UWEPfLaVdLoCiraRj/9CiznkLyDEzbpacFeMmLFq6HSGWQpQa1HLZ3A4AEi3iRVHo2tv4nCQVUL1OQhOxr2rC57qsLR+fm6uP8KlnIxdogqC7z+K1Run5kb07z5SyAy5OwM9fR7mM0rDDyXZdimdEPEYoidDlmGq5whkZZiVL/MpZUOudNDmBJ59G2oSpT1BL3+JUp5Xr10sgGL+TFZuUCPHyLqVxgkZ/TdNYwx5CZjID3CzjWK2TG6fgkjL4QLH4fB8Hj+AIqSKpVcjq4hURgEVe9V5PyA0gmZnC6QxZSwsUXk9JC9XybUgmqxx8JvUXfb1P0Nmm6bRbSCkBGxzrHKI3K3Q2jXGB58G1taxJ0d/EZJ5YZkTpOOu4ndeQmTHJPNT7ALgZVmNMItFBN0PkA6PrPuZY7P7nJ5/XNsRz10McduXMNeHGGUj6hvkfjrlK0Zg4Vh7jXQ6SmvuTZ2OgJCTDbEPfgWavqIVtxlWb+EqG0TLE+53HmJwekuOpvg2XuI2mVQTbT0SFZ/jar7CnvThywNqHzJVhCeRyEHAabZRsUeZnouQpbegjiHKOzCfEARn8/xC7eDXP8ywE/lxPrjqFq3UNbD8zWKv/KJ/M0LoIg2cYwGoyni7Y99jsBgz5/gFDNeiDYo7AiJxQ+Xc9qp41gxzXATHfZY5ktqqy8TBquEdoBBI5AIwJrsIY1haQRB+yYTIzgyOV6wxiXLwWhN4EbYxpBnCbkV0BzcpmE3sOJbuOtj9PguU6NoWBGz7heYnY25USnU6T4nYZ078yGbtZgNU+Eev4VbLqh3rlAO7pNlU5bZFNF7hf3kKVLB2GvjhqsUbgf78Ht4ZU6OxXJ2SL++SVnbQfktqpP3WFQeZ2XOfPUFur2SmfSI2y0If/JGqqFiUS4ByKqMwuQXYrO/YFjYrEfrzJMjWqN9bFXDLKaozcZz12hVLaCYYJw2T7JDBsmQetxjJ9gBLPrCcLw85mbzRRpGI0f76PSUfHQfqUv81i1MVSHSJV7rClpnlK0X8NME4fUwQuFOdqnGj1Ctbfx4C+V3qKZnGEsh53sMTr5P0n+V3qXfQEyeItMxlW2QzRuU3deYUDA//A7CaGSwRkFFouc40sUSDktt8Fst7MUDzGROJGLKjTdoiJBUHOAGHZ6ObxPoglIW9MJ1Ml3ScOtIoz42FcoVPtcbtyh0TmiF3Mvv4nVewF4cItovUtp11uwafXcVKSTiTzjhaDSP5w+Y5jPqbp3t8DLywi3nLww1u45vD+irdVaCPnWrif2BtaQrfFz7vPHJswJqjfqz7w1JYTKy/IgyPUDpCa5y0dEmh+kBAxw2gw6mSIndGH/7V9FOQGkFiNkhsvcKKBvjhhyevYPXuc6kqHhxOcU+fRMVraBw8KSD43ksizmL5jqz5g6ltIiFxj+9g1sJeutfwNgeJr5KdXoXAFFB2fsccB5lOchOMaoCFC2rTc9Z/8i1/PPAlyHXGzcodPE8WeCCD5NWKZ4ICJ2YOJ3gzEeYsP886r00BVLbbIbb547vygdlQVWCV+OHNzaJ4nJ0hUQvcZTDtJgQ2zGLas7b2Rl9L2a7cQXZvUlDheiN3+JG/TKVF3EiPA7SPXruKo4B4XaQ0oIiodSKcuevU7h1nL0/wDgeqr5xXjONe/iDY1xamImmjC5RzYeo/ssQX2ansrBVRGYqjpJ7dKYPqR+9jTr+AVXnOqUuoX6FeTLA2DV0aNGQPnW3Rj1vor0e3uXfxB49Ydl7FUvVzmuG9cbz82c8D9PuoN0hIogQyRQZeQjp01VdRsJlPzlkKiQ3PQ8nTRBh+6KG/ynB2DFCWqBL8NsfuyfTcXr4dR8lFL6MKEzB/dl7pGVGy2uxFewQWu9/wVvCel67cSwbMCwFVFKgXcXScVC1gIM8p9H9ZWReIOI1DosRh4sDAjsk9zrU/Qnz3a9Ac4e2NqhYIcMVZAWVtQbpFbbsDqbxIt7Ruwjb59S2sHs1pvEqdvQK8uwOGgflRrjH38EWLkHDYjw5ojQFq4sZ/e6rOKJGaTR2GGKwqJwGZWMHqYfo3f8Fk01Q7cuUCaArlBXSc2Pm1RTPDkAL3A9oDxpOm7S+SZnNqDldtNf4yHkt7SZy/UsIU4F0CM15VG/H714IzS74ufIzic3eeOMN2u2L7tW/iKhyjlrsISyPLNwBYajMedSMwKCDDmI9plIRM1FSlGfEqoES1vNYPhf/vPg33+No7+u4zcuUvZvs2TVE2EUEa+zYMdXBH3G0OMBqbXMcr/Bq0CHiAen0McdCsx/tENVgPdfMwmNcFTDKMgaXf4knwHb3JfaM4ebZ2wRP/xjhNrGMZpYmKK/JpuVRLMbYO78Owxy15lLOHyKddUzRQxgQQqJ0gkqHCJ2AbWHyCiElTbdPKV0826WqKioK7oxvsxKs0nVWoNEAINJTrPQ85qfm1DHCgvXPY+wDSiu+iM/8S4x19hbFxnnRejc/t1df+RGuOZ8OJHWvi2Vgf/GUFxuv/KIP6IKPwRhYCfp0gw5plbIdX3o+2dPSIVv5DGfzh0yMoes3iWYDTJEhhU1c5aRH38UWFo5VY1BbZz1YRyDI7QDldLGSQ86UReyt0h7eoQxWMBhGiwc8Thx6QY8bjZtUuiI+fZf7B/8eiUK1XiHUm4S6hOF9xGoD1brEwG8zWJ6SaYPs3MSe7lMqB331r6GUT1G7Quk10F6XiRcQLZ5QHH0POXmICDo0qgxRZdj5DON1yK067bNHNKJ10AYx2YXEYMwYy20wKWdMpEOlC3SxAD1FKYuxWDBPllSqCc2Q5XifKl3iTLo0/DqX4qu4RoLJ0D+jq41BkHdexaqNKa3oYpH6FwiJgh+zZhIYrOPvItIzZLlk3rvJU1y2gy6+qiFliAHy2tXnr7HTE8TRd7GM4VazT1XfojIGR3hsNS6TVxmhFZGk+1RSkqanLKMWY6+Nc+W/JjIZlddhM9rA8RrMgh7e0TewTt8BwFRQNbpM84zp4AHlymcoSmi262TZKTQu0UkGJG4N21TUZw5OCe7pE4rFFKMXFI2XSa7+DnncQ4VrOA9/H704pO66JJNdrDLHcZqMvSbfHbxJKSS9oM9rVESta7jpCTJsU7kxQrn0nFU63goPp/d56NQJWwGrtct4P8NnwQh14fz6M2LnA+T0KfgNsmAbhEDqFG/4A8Jiylk6I9/8MkF9g0XzJYypGFWnjI++iRCSWucmVbxOt1TE0uNk9oDhYkraXGUZ9tiqDCsHb+O4TUzjMulsn2J+wqQsUI1tRrUd9Ct/l1mZ8e10nxfWd9hJMoLIY3TyPaz6NvV0SiQdXDskKDWHVoDSFbGQTPMxeV6S5jO87msIKTAEWNpCr7xM7nxUDD8rJgRoCiyabptm3MLh/LqTRj13Qbvggk+SQEZcqV0l1xk1q44xMK1GPJ4+oqZ9OrpF++wOVAUmnaL8HqVdP49uNSlaL/CsAGN5tJZjOm4HlU45He+RdG5g+w2qIENFqyyyBXmVM6/mtHFxhm9RLmbUmYLr8sBy6EyOWTz5Gh3VpGrdpIy20Jdy5MFX8U/eIVh9jbuTPSot2Vr7FaorX0YMD2h2X+AtUkrPx7vyW2AFnCmfeHlGo3UDL+pjoSgEmGpOVk6QxmCKhGlxwHE6wwA3wlU60Tpm/hS3scEESdvvPJ+nhiomdGJO+59hfcWm8NYorXO3V6lzrMUeQjnQuvELHNVPB6UpmOcLItdlmS8pTI4rfDKTMBYlVdzGAIP6NibqMFQOsV6AqiFXv0SzSvEs5zwyw+vi6wLhdVgpFzj3/2cm2YDFyus04i02oi3ccs50+ICuFZIKB18qtJDc8xscVjM24w7XXY3lXyU52yfWAxYn38G3XPo3fpt2+yaiWDAnZ09Btf0lLlkegdViGV7i7uI99tMDnqZPueFGrDsdVDKGk7cx0sYpU0x6CsshDoa232G+9ddoYZOTE2dfRaU51uQMb/yQZetlhLDPnWhUncjvUWQj+kEfJSyc9BAx/h7SydDOFtovkWmJliHKWqJ0Cn5M/sFI5U9IZPZ8DO0aZfu1T/RvXnAevZN9YL79/PcY9LMYbCs9g9N3AVDpBL32xQ9tUlUqxKx/EVmloBy89JCzIqcnNXvju1TK43J0GVtXyGiVdpVQrLzGKOwxWAzIaiusJWe8WEmUNOTLEcqucVileEB+8h1qlcHyPE78BrOwyxUChkpxPH6TRFbkD/4X2tJHVB1GwRZH8zG99Vs4MqUiw12cUqTD83SH1c8wcCPE6A7KDrlSv4Rtx4zKlGrtNRqLU1T7ddrN6yghMV6X5cqvMHW3GB7sIqqIDTkjOfoBXbdDthJzN7lHlOaseZuIj1PaABKLlWCFk+SEulPHkxdOH38RadodfAFavstBsk/N6+A+c9kS1YzBo/+JJJ3Qad9g5vcwGMbphMTL8KVF11mh5bQR+YDCinBe+G/g4f+HeZVTly61fIoZPaRcfQMnn8DpbZaLEcGlv0VZu4y1fIo2FYU0LB78z8zCVTpuC3vnrzCnJDz8GqqaYQlD/vA/Ygsbu32NaPPLLOuvoiXUFnvYKy8xs2OmTkw+f4/Z4ddRVsDa5m9RizcJ8hB/eURRUxzqUx4NfoC0Ym6uXaVMx7jROmNdcVqeoLVGSYlAIMTHX/9wHgXlWudx4FvRNkM7wmvcBOuHaxGBo3OMdNB/ojmqMBmzfA7ANJ9SBQXywj35U0HL6WCi8y+FtvPxzUaO8Lge3wJhfmxD4g+RKDQVpSjYn9yjPngTUyVEw0eUfotabYdh7yanU5v3gC9d/U3sk9uk4WUKBY6/QTv5A/KTN0mblxETzYqG2F7iuA18I6H1KkU2od97kdXBewhlUQqft7TPtHONzupnCJdnYLWoFnsUyyOWdo26fAjSQkiJsN9fE4/yISfLUwyC2ItZ97f+XIRmP8QTAd6F4d+PpOV2WJRLQlMRDx6gpIMY34eNL1I4PRzhshL2GaRDti0bd3GC6L2INlC6nQ/MewzDYsAkH1GYgrLQrITreI7PKB1xYo7ZDlepDx5g6WNoXmHhd7idHnK0PKLvr2IJi40iZ5nNccM+lnQpnC7aCCYmw5k9wZIC++Qt3LIEr47pbFNo0BIGHfBWXqfCUB49pF9bR7QOuaeXzI6/jn16m8bsEKtcQD5hUV+nlw+pO3Vct0PpVEhc3GCdfrjCPJvxJL5Kq/kqxlRsCX3emW8+cD8XMKxpCp1Q6+3QqiQmfgk9qpDArJidN0NhyIIGgR1SxlukZBRVQWT9/ONkL/jRlHYNa/0LiCqj/Jj6H4BAEqn391mzKiV95iw9zafoQD+/N0skvgzfr93YdYwxRJaHWnuZ6bJiKT0sFvRoU+YVy7qFsErqWqL9PrkwmKDLXBfM6xvk2ZQwWkNVCfnoIYTrsPpLJPENzg7ehskZtRQmnmS0HHDcvsKKH+IXE2TcgyzFmuxSVRmVJdE6ITt6B2kyss5N5u0brPbfYD97SnnyA2qTXdqqhfvC/5EczXo2wRy9RT54RPDC3yX3Vin9Pn0kHbdPUi2eC/F+yKgYMLQi+ltfRHiblOqjqT2qWiB0dT4GwJX4OpWpsMUnu1a+4II/yU8tNvu93/s9guDDC9Q8z3Gci4v1044QYJ9+F3HwddJihrj+X/Gfq5xZOeeV9mtsp0vM4D5YNlXvJvr426h8zrz/BvX4hQ/9LYXFtt/DCntkxYJBNuGwKuh4m2xEOwR5wjifoimZLg5wKMhO3yEbPWZi+ZSWSxCtsTq+j50ucRubCOmy79p8e/CA9WidihyNgxAg3SZO3APHpyYdKimZR9soA3lZIq58nuXJV8jygoiC+ewBjhQEp18/79xzO5QyRNX7VLWYymsjZUDfDei7a8z0iK8e/hG5zkmqJe1293zjGghljZuN8/dv8ew6tz0Kt3thE/yXGJGcoZZHpM/c8XbzM2LpE8hPeXEhWqNXzDhY7v2ij+SCH8NmbQu7FwICZT4sWJ3rnP0iBaBYDuj0P4tMTlBei3Z2Shn0iXRBMX6HU3JmxnA93qE53SebvM1ZGFDNJ4jxfRzhU0zucRhEPFwaasE6dwfv8Nn+FwlUxDA5YO5BZXLWOjXmUY+oGOINXIxVYJbHhJM9+uWUafsF7OgyltMjeve/I9/9Y+zWVfIXfofF3h9R85vYyzOs+SH700d08gXl9q+SWw71aJVS2ojhI1TLonKbyHgdLS1wNezfBwTG9qjcNezONbzBXZxwlebwEfXNHbTT4ShNyJTF7uIp3U6H43zATtxjms24bKeoo+9gqhLTe4nCX/2ZxsYIm+KniAu84M+P3GSk1ZJART91V74wJRRL1PyAfH5Aohes1DaZ73+VVv0KVe+zlPaH41FFmSAwGEBmS3ACtC6oiymc7GEFXUR8A+WuYjZ+Bf/0B5Am+MtHBO2brKUzxOm7lHyN4+xLZKM91OgBcrZLsThF91+jbK0i7Zhl90VOtGJDzHnvwX/CD9rMD75Gw6nz2e5rhKtfoown3FvucbloEA2WOEqS1pqUtksW77Cc3SVaPMZKpggdoprXEOmA3A059GJ02KZCoZ7Nb6z0BIollEs4vQfdl/GqKVr6hNIwM5oJit5FUf3PFYFGnryJTE4RT/YJtn6VtP0a/um3MY/+EDyfju0zKQqms0N0VZG0brFIjlmOH7EspuzPH9OurzH1GyjXoV91aRqLxF9jqzI0lY9sbIHrYtIjqvQYqecoMWZoDXkiM06zCZNqzJbXJJodE9ghZj5iNHpAWGaEvVex8wV50CJ1PITt4doepVvHeA3M8BE1p0lcZpjhQ7SyySwXbX8e8TExNGvplJODb2G5dZq1HawPiMvs5QEin6LDVcpPtej/gr+IRKoGH7gk0yp9/nOic7A9qAqw7OdilkE5YV7vkc128cIWnt9gww6Rx2+CENSDGqq2ziTeZGUxxsxKEttGFAky2YeH/5F8dB97/XOMzu6RBA1CNyYWitAPUG6AklPM4jZK9ciefJUqH+NLQTvs4FQLmkd/SG7VmTc3kcJi020RHn+HU6FouC3CdEpmoFnkCPcJZZ4wqLW5U05Y8yNaOkOUOWenb1LFGxitOKtyVjd/m02dkVshPVN9yFFQotgK3ncOLz9wHq3JXRg/PW/CrwfAf9kOy7aw6fgdcrGk5bdwhEtJxp3JOyR6zrJI6ThdhKUZJzM2Fyeo4WN8v88yWuHADvAJUMLiUTrCYNh2mwTTfRbDu+TFDD/ocFi7zJX+65Sn3ybIT2m89z+ia1ugNclmn7JcUOiKNBkxLA1WVsDWJdxpheMIxPgJeryPYw+ZOzWmyzMWbohZnnKap+zUXkD6qxwt93kwfkDNq+HZDhvBJmb0FG2FSCWR5QKjLKCkqm0SuT0sFTAsBmTJkPXpE/z5EfLyX2U+vsdEGfJsTN9pYdVusuZtsuZtnp88UTLY/0OWixOaYUjaX2VvUbIarNGuIoS/A9P7VOMDHKdB7m/8Iof6gk+A0hTsLh6RlEvWw3V6QnB+MzEI+f7GuVVMkItDjFPDODGVFWKETT24Qn/+gKdP/gMOGtZ+iXLwbdT8lDJc5TgMWcynOJZFWuvTlj6dMsVbHCBH93FkQKkl8epnMNNdPCFQs6fYgwF120W2rrA8/i5V0CLJU1R9ncSCuWNheQ6q26ctPTIp0eUYLSSJ0bi1TaR0cFd/hXTwFuX0Id3RYwK3wbi+w7J1lVMr5Fq8Q4CFmj5EVilmcBdhedQbLxPYm1hYeJN30WsvMZNLUndAQ3jMlx5Lu/ljXWX6VosNRphsSelkF8kMv2jiGtaNGyDAqvlY0+T9hqm49rEvOckPOUlOWNgufafPwltlTZ6HM6f5gHkyBGA6fUqndZWD5YDYjnCfNwsZzMlXyY++jwpXSLd+A7XyWfrTQzwJ1WgXrBpyeBcbST4/xrFDZHJG7kZMlnsw36VULq5yyaucVBeY6V3KxQljO8Za/SxOMqQ6+h7Lwbt4boie7aHSMVU6Qj/9CkZ6tPsvMarAlAP25oe4tk+zcZVOeAunyJB6hTI/QbVfYVHk1F0fd3SXnt2gLwVPu5fxTMz9wQNWcBDDt9CNisztIITEEx/er7LKCfLsHYRykO2XWPU+/H3hTB/A8AHCC9HtFyjs5vuPCZem12ScjWl5zQtXwD8tP8M1/tOisJ5HvH8c1bMZqsL6sHjlR2DQHKb7nGbHjLIhl4XCPfk+s2JOXuQkYY8wm2PX+1hUFIsnfGt5TD855UW/x6qACqiiNSiWNOI1nJMfsJjtU7v8V5nPjimExtMzgriPGL0Hw/fQ0z1sJ+CqKvhePuFgeUyn+yone98kcByMUaTFklCneG4E6ZAsgSzsYjsdrGdralspSgpyk100aH2KcIXPtfgGqlqiJseIk+8jqgxpBciNX0PqnM3KsBmswf53zrtRbZ9q/Uto8f6W/bga8nB6HyUUp8kJl+pXmOUzNsNtbO3hK5/VbIE6/BZKu4h8wCKZ0G1u8KTMSauESKeYxS6T7JAUwUpzGyu+zqESLE6/hzYl226ELheYfIxeHmJqBWrzJY4cj7vLBS1ps3P2JnHNZZntInbH1Jo7FOkUP1pDjHaRnZuM7ICwysnu/Fta3Vcx9S3KcI13Rcl08hhLKG7VNlnb/2Ps6VOkW2My3+cg2qAZ9Og6fYwBE9c4TSXIDWaiyzLo0im7WD0BcY2GqxlnYxqUuIM9jLJhfI9R6wpn0iV2Q2rli7/AK+CC0orhT9WAbBgUZ2RVQuj6pEVOL+ghjOQw32OQnFF36mwEO0SqRiYTJsWY/vIQ573fx6tyGutfZNV/kTD2WEyXLLPbWNM7iPeO2PAarHdfZNl+gRTFxG8RtK7TWx4z9RqkB99COBEVhlp5i9iusVarY7faqJWX0GLKOB3hioLN/W/gzvaQrRtU3RukwwHV8gxq2xi7RtzaoVickLstvPFdcJuI2S5WseDJ2bvYjavUF8c49augBSka5YYUuB/ax1JYHxLiAVSm5GRxQmUqTnRBq3yIKzyKeBstHAqT4RQT1NGbUFU43Zvk0Q4S9SOjwMV5cO+P692/4II/NT+12Ox3f/d3+Yf/8B9y7do1fu/3fg+A3/7t3+aNN97gn/7Tf0ocXzgYfJpRxYTh8oCsKkhOf0DW2GGRz9lb7LKd6vMnlQXu7BHzx3+A0QVBlaNu3URkcwQVKj2ln0/IdEWqfEKt8cMV+pbPerBFzWqSoZGOS+y0mY3uYp78AVX3JUIrwKttMq+tEyZnhI//EIeK0vKZXf7rbIXrHHIeZ9IN10ArymKBuvV3YO/rmNO7iCqn8fn/K3J+xMlsn5NqjLBmLMohrl7C0W2s5lWKImcxuocjbML2i6j2q2hhk8dX3j8f1RKVnqFkdZ41rysQBi8fQXKG8boUbvt9kdkzsipjUJziCOcjN/4L/nJgnb0FQPVMbPY4O6VvfzIL458nOtqkP/oGe/OHv+hDueAnYAvnfAH1J37vSY+2AGtxQhivnQtgnl17yoqIFkeYg28z92uE013mtW3M8gCSA/LlETKBw8Fd3CKlqF9lFnYQcZv68C7tx3/EWuMqTvNFjOsxr2/QL19CK8m80SfKT8kf/3/xTm4jatuIzg2UE2MlJ0T1TWL7JhhBkQzBCUjmB5TLYxg9JD0Y02hdJS3mRI1LKKB0ahh1hnJ8tFSo7g2kE1LVr5ME2wgBND1MGWCkw77IeW90h5bfo9uy8ZYDlKlI9r9O7tXxwx5V7w36oYM0FquijiUsekEfmZxhnon05PwQfpLYzBjs9BBRpZT+2scW3p3lHmJxgon65P76n33QL/iZKSm4P7lLrnNCO+RqfONHdvF/HFrY0LmBSI9R3i2KaomzOMKWApOnyHTw/HMGMKtGnFYTOja0ZURe38JORnQV5AdfZ1lWCGERXa3RtJpcqgRWMSM/uYPbvoYaPUDv/RGlNmR+i/K0QXp6D6U8rHwKbkRlKc4a13nk1zk2C260bqEOvoPnhtSkRV15yGxBON6HNZch4Fgh+nhK0b2CdFuox1+hal7lpDzl2ECsLLYam1DbxhaaanlClkywnFO2Wi+R6ZQr4VUCIxFndzDDh1BOEK0bqCrDnN7F2HXWoxayvoUrnYtYhD93BCgbMTuAMscsh1jBMVQZhorR/Aj/0q8xOvo+pRszPPg6yg1AhvQ6L1HN98mdiMeVYVEdwmjE0dk7XIp22ExmyOgyJh9DPkAf3oZyidPYpmju0PSamMURu45HSo5te/SVR3N2RJHNsMMOUfsFukGXMhuhhg/xxzbF9q/T8WrYxz9AVDmLMqHR3GEhDNN8RtTcpBjdJ/Mi9pZPuBRd+9DnVwhBsBiyHqwhkYg8p3hWJ7eKMeLkB5QmJ53ew2z+Bq74aPfeBRf8WbGKCXK2y5rtkrk1XNuhYXWpeh1UNkA7dbQ6vzAXesZ/PPsm83zOFy2XnorIarfwp4/hyddxLJtGXeFGtzD+EqeYoiaP2K4MljEcnr0FCFbzOa6omA7vsbn9a4iz21SzPahKtBCYXKOKU+yNz1OcvIlZeR07m1BfHFMlKSa9h3NjHVHb4OrhV6kOv4fXvoEvJLLSVE4Dkc/AVMjlMY5Z0vRClvmMlpCcjR5gK8WSjLnb4bJ9iVJaaOkiEDjiw+WizCQIJL4un7mAvL/xKnT5/pxWV38uY/bpRrDqbdBo+UxGCcYIhvmA7599h9zkrDoNbgobeXgb4TWZ5wkm2cdM9hlEbcrGFXatgLWgSbuYUCmXpEypvDpecwcxeUzlNYjtkJnVYGJ5bEz3KCe7WG6N4vRdpthsFmMQgp7j0xSaE6lwlGaoS7pa46y9ThpuYGdDImNQXoMzr4Y5fYdGsIYkxxve5iW7xn0lmOUzFDZCRRTdW7gs4OgHmNPb5+vmzV/FRH0qt8HZ3f+eaTFhtb7JfPQYSwr8/W9SUGFmj8nckIHyWDGKqvXq8zO3KBcshKS0JKcqxa3FFNLmSKW0GjfQk/egfCZ1TIZwITb7C8cHO+6FKRCjNwlnTyFe53h5QqvxInb/ZSgXlOE61vIAqXPE8AFaVzj5AC1tZLBK2f8cRjlU80NmxYxRNqIxX2U0PaGsclrVksX0IWfFgvr8hOsv/F/wDTj7/0/E4A7C5FC/gRSSOL4O/gr+8bcRg9uY5ARPKBy3zrSY408SVvqvcBA0aXeu01oOobZBY/IAVb/CYvqUgTEYZbHWf40on+A4DUoZkORzVDanmu2hhAvzfUrX5/vllFF+yuutzxPpKdXtf4snXUTQhK2XsYLzeXheVwz3TlgkS2bTE8qyYLVT4rZeRlULtPTIKDCYD4kN7PkuZvj4/GchyeqfvPPkD42lLppxfzI6jCCMzpvBOzHmbPYTz1taZghgABR2SNf2nzdHC6eL07yEnp8Q9F4myDM6wkL4G7yvpC+wH/x7xPA+yq2RRD1ONditS2wKB3nwJugSFbdo1dappAXxGolj8fj+f49VLWkpn6DzAkvpU58+pRG0SI/fgtO3sTo3COuXWfZew0uHWEEXHa0g3v1/oKJV7HiDdHmCXduE4zexOy+QJCO24jXM2Xu4gzvI7WsYp6IM6hDGKD9kaJ4gjGCQDwmtCGlssmyJF/hElsv65IDj5TGzs7fR618iEz6X65eJ5Ps1ejV5hEkmGMDy9p/vBwhxvv4Q0ydIaRAH30BOnyI2vkgenAufBZLNYJu1YP1ZGsxFhOafhp/lGv8kSc2Sh9P7VEazE+8Qq8ZPfE1pSibZhN3ZI06SU1bcJl7Qx6aPhSDzm+y6CingGg5OpTmSLln3Fnp6xNwLCZdvQ3KKHj2EdIJfLHCDPmU6IlmOCN2QKp8hVIh1+A4szxBrn8GcvYN78iY3TMm09yLu/JBW8zL3EHSrhH62wBndR2goq4LjuE+hJEltg7rVpB/3eDp9QlGVZMV9btRvIX+2IKsLfg4YA6UMUJ2bMN9FqxCjz/cjxdF3oSxQjo1WClNW54KzDzCvpuwv9jhNTondiG7YY5yPyKoMRzhcr1/j0eIxLAZkxRK3WKJ0SWD7VOmMy63LrAXrhCdv83h0Gzsf0+i9RDJ5SKxt6r6LX+UInZFZMeHqG5jBXXKvQTV9jGVbjI8PiFrbrCTHjA++ho3CWv0MB0XKSr4gCHrYp+/gXv5NSuVQJmcko108NPrpVzH2f0WFRx42gRKJwZ89wZpPEKMnoCyW2IRBk6PDr0C8Tav+OjKIiHvb7C+fcrycsm5iZMOi7fQBiIAXmi9iFUuc2Qhx9D2Ma1Gvlpw0d7i9fILrW/TF9sX9+1POvJrxdPYEgMgJebH5MtIoSnJOl6dooxmkQ7p+H0tYPJncZrzch2REt5zieW2kKii6bdxui+Rgl+rJMYvBu4TzQ5KgixetMpk8ZqRCdvwa1nLIyeQx1vKUauuXWU4P6cUriNkDquWA42RMpQ0rl/8Gbvg63uwOG8kx8fA+VTaF+/8Oe35E1bzEQmeI9g3io++ghKTUFRkGlY6wDt5CLB4g6ps0N76I8XtUTg1ncYTbfwXLDZhIh6Ft8XE+ndKUCJ1TqQApJJETMckmdLIJVrLAnK/MOQna7M4e081GrJQzXOEjlqcQ7fzI827nQ+TJmxhpU/Vfo1IXboAX/Nn4qWcf/+Sf/BMGgwF//+///ee/+9f/+l/zz//5P+ef/bN/xr/4F//iEz3AC352pCnOb0YyACEwBor+5xHzPYQQpNEqRpzP+BtuE+PGUNwB20dZIU3lUioXKSSDo68QLU5pLMeYZIhyY+wqJ+x/jtn+18kOf8ALl/4G0uqcO5EN3sJZHIPlkiEpwzVEMkX4LQrbwzn4NrV4HRn2UWdv44SrJNmEttvluhsjhaJt97FwEL0VzOxdzJOvooWNiVfI48tIaWMpReo2OSrG9NY+R/Lev+WxE7BeLmm6DUqhMJaPbGyiJ+ddgla0SWnVEBjUyfcgnRLIihcamwxNybbfg+PvQ1kg1FPkxq9+JEptd/KYp9NDQHC1fu1iI/YvIdbZWxjlocMVjDHs5me84m/9og/rJ1JF6/SPl7yb7KONRoqLCfWnkXk+473pu2AkW9H2hwrCjrDZWgwYLPYpF0dUfh/lrACgyilGOUg3ItKG0vbJnDqtKkHd+3c4+Zi1S7/GUynw/Q5uOqVWKYJsSICmzBa084RoeJ8yzmjFO8zdBm2TU5YFMjkgNSWe5eA4AWXYYX70HXRV4KZXYPwuru1TXftb2Mffx9g+BRapKQlaV7CsiGD9SwgvZnTyA1Q2I25cYr77VULLJ13/PHuzA5pG4AXb529Y2RTBOpWpOB5+Azc5ZVTMyRrXaC720VWKWJ5ROTUawqcXboEVk+sMV3hIKcEINBZSWaA1JuhiFVPA/EgXHDs7QRz9ADDYtRlZ+9UPPa6qBZy8izEVLM+QG63nm8wXfHIs9ZxxPiK0QurWj3ZBKU1BrnMA0jJFm+o80vunIA820Vf+Nmr8gBVhqGyb+mAXlIv23v+/7XJCfvhVfGlzEK5BvEUkXOpHf0y+PGNLKJZlivGbICVq+hi5PMM5uYc328MIDW4LhIVfjpFVQLoYUApBatv4Ue/c5SA5oxn1GGOhsoK29Gn0P0976FOOH2Evh1RBH0toZof/mZYosYoMFkOK03ewey+ztD2KqiBZnBAGfazaJvPGJeq1lwkO/jeSZEoxO6JRX4VCYy+GNNQQwhqVDFCtq2hTUPXfQOiSanS+wLeE/WO7hS/4+WEQlL3XUabAFCmVERjLJ+t9BlklqGLCXHmEfoP9dIQTrTLVEFiSs/oWfn2DBHDKOYtiyaJcUkMjkLgqIDEpeD5W2MJKmugESreO5zUoHn8Vx/XY2f4ijt+gFWywaYW4h++wyJc4fpNG71Xq8wPk/jfg6deoei/gD++SndxGpiPs8BCrtsZwdkCnSrCcBmK2TzE/Rgxuo4L+85is5+/ZGIjXsEaPwQ4onQ+L+43QHC8OqGyPyfQhl2s3LizgL/hEEQLk2TuQTlDA1bU3qHeucnY2o1JQfcDZ3Umesja6wysyYKZKvOM3WfdPCLIFun4JFT9Ajh8i975BYNUo6pdRRY6hYp4cE3ZvYgc9lsmAsV+nSAdYZYgvLGzloKVNWqYEyxOkVpj6y9C6hOW3SfMFymtB9xX03tehcxMrXicqRyQH30W5TdTRm5T913D9HsIJEK1ryIf/AVktaTe2SIeP0ELTFDZW0OPx7DFGG4QQnOanzNJHzzqHt5EfKMyPijOezp7Sy0f0llMCr4Pu3KRwWhgkZf3q+fey5UB9E0bpx5zp/7IQQmArG6HnOLPHBOkeW36bpMp4ZXaC/egraCukCnrUgh6uHSPDHhYGKS1cy6Uz2yc5eweVLYiu/k3y6Ape/Sme9MmKim6esbCgiNcQW19GxetUh29Sta+TTZ/i5EOuVxVV8xJiecZq1GWmc6S00fEOpeOg81PmbpPp6AFrtR2ubf5V7Ogy/vEPkIO3kbpgG/idrS9wXznYxiUpjpmffpdwcA85PyByW8h8jC5TTH0LOX2Il46oLBdRFdhOhAxWMFJSBU2SyT3cXFMMvofEQzZuPK+52NJl1rpGbjt4UZeE86bImtvAGIP2+yj7AEyFjtZ+gSN8wc+CnQ8Rh98GrXF6LwACMdmHxSGh0bD6BYyBPDhv9LHTo/M1m7JQySHGX8VMD6C+BekUVc4oZJuqvok7epO2V2PmNakZSTl+ivRqOMl5/bLlNbGFT0rKxLIJ2peJqgrVvYEON6iQpAffRGdDvGKJXRW49VXKoIttRZTFnDBYpee1UOoImTwif/qfubzxyyyFhbQjIqMRlkNcLlG7/4ls9Ajv6n+N3vwSTcvGLxMMLm68yUQpyrxkkAxJR9+nGu3huSEzr03odD4k0JhbAcfdl0gm9/GOvs+W8ug4DRjeg+kBQuZMlU3iNajVrz9fV5kPOhn8CFeDPwsFOU9nj8mrgs14i1Be1EY/afp+n1LnXG9eO2+8st5vunBUSGv9tympcBZP2X/0v2KA/mqC1fklAJQuUU5EhcSRijwZoZIhtWyAar6A2PolKDOQYO3+EXYypIpWOEqHOFJhP/02StpIJ8L3VwgrhXt2Fyc5xQ6bpGg4+BZWseR2+yZbjR1WH/7/UJOnWLoia7+AvfZ5HKcOXh3KEqv3WZAGuyzxswXF0VdZ1q8QJwZPV6zUb3LDCtHagLeCkT6E69TTA4rZIS3LZ17MOV2e0AskSTYi8kOSMiFyPlD/sd8/V5V1/h2z0Oeb2q7lcDXu4w7uIHSFVh5icQLPxGZwLjj7k83nF3y6mRVT8qoAYJSNiIPGT3yNJWwiN0QuBA3LJ5geYeUJUipmV/86e+P3kMPbrNQu01lMcAtBL/AoonVkKbBOv4+oLGRjA8utob0aQtkYt8mo9ypxekpy/z8gpIW9eAvTe4VqfoBaeR3z5CtYdkhzOWHNrsGb/zfG0wM+99LfJeu9jlsKFot3ccsFqd+gqObk0wcMTr5JtfFlUuHT0Tl+cobx2pSm+kizyAW/eDJvFXv7r543Roc9DBJRnl+nVQWiex2SETpa+5CrWaZTirJkp7aDLSx24ivcG9/FFyFpmWHlQ9bO3gMBov8KUsSgbLpGUK+t0q6/hI1Lrr+Loxzy5SnF6dv4p3exVhe0wz5ZuUSVFaWakZ+OWHox8fAhskypRIXrtXAXJ/jSwvM7FNmU2O8SVCXCjXCGZ9gY0pN3sII+Qe9FMr+FHtxn6TaxdYqdnnK5dYlDMWNlto9JT9EUqNoW0pS4UZdksgtnt0knhxROAze8zpq/hRYVlnA+Uj86K44ZZkO6XpfV7ouIfIB9dgdrdkBNFxS9V8mqDK1K1MV9/FOD1DnWch+kQxGsYpBIcR6LbTAYAwr1zG9LYVuCWZ7S8trnNcByin3wNeT8ALPyKkXnKmE6Qc9PsY6+Dc2/glEuDaEIgi6uLiiskEy5vJceYuucW0Wf+uQRaTKmLEv23TqbOy/iPv5PFJOHaCFpxBsMcShMhYfD9egFlmVK5cTY7esY5ZLnU7QV4F/6TfKz97DmR6jlABVvYFc5xoqohGTFX2MQrGBW3sByuqA1cvAmmZSc2TXO6pegyugAdnqCWB5h/C6FHbDY+wOoUuLe58HrcF1r0qCHo0Jk8gg4N7GYFhO00SydGnk2wxU2Ov7xDVlivvfMtCFFLY6oald/zqN/wV92furZx1e/+lX+zb/5N1y58r471K1bt/jH//gf8/f+3t/7RA/ugp8dqVOso29BvsRqXSarXQMgd/tUN/4uy+URodvkc1ZAYXIaqkWOQm72MSjk8E285jXIRpy0b5Cf3SZBE6Yj0AnpYobTew0HiGuXCNwOJk8w4hC7HGM9+H1mT76CWH2dbvMqSWcdv0hYTvexTt5Bjh+TLo4J2zcwfoPcCqmFPfakzXQxwBeCVD8h9nbOc46Hhzg7fw2ZHFOtfwkmT5CzA2y9oIw3uBasMi0nLFpXMNM9pHIw8TqZsPAal5mpGLvyoNLIdAhRDWEqRJFiAEcrtvxVOlZAiAJ95/xEGvMRI0khzp3NAAzmuT3zBX+5sM7eoqrtgFCMywUzndC3Pv0udsZr0a00mSkZZKd0vf4v+pAu+BhOklOWeYIBxvmIvvthEVOmU5Z5AkKi8wEdZwVpSuTxm+dClmKJHfRoWnWC6Apq+CaWExEkJxSjPV679Tu4RUmRTcj2/hNmfkCtvo0drhHatfOOutEDmrV1OtOnmCrHp2DpeJjmVZa1DebNS4ztENm6wklyxtZ4F9dIqCp01OXYa1MYjascwpu/g6VqLN06u/kEf/gugddkmSfoYsFMSKgysmRAZRTT9BRX6A93F4mKlckeJ6P36DotaiqiXEwAibPxeRLl4/deA+s82sCXz6Ywz27Rpd1Ern/pvOujmCP3vwYYnP5LHxuvI3Tx/our/COPG6FASSgrhLR+LsX5/9IxQvN49oi8yhEIbjS9j0Rf/BBXeKyEK4zSIb1g5U8lNBNGI0z+IcF4qSLKZ8JCAZhgh1Ko5885F8zfwU1GJNmE2A5wpMs8PeBkcBfXjSnTMxzpkBVLYqMwUpFXS+ywC8tjcBrooE0uHZzVV1GLIYERhKufw9cG16qRH3yDwlSIdMJW0ObQbSPMtxnV1wgGd5Blgo63CMNVpqNHNCioHn8VN1pBd19iaAdUK69zNj/EqipW6ussTt+hMppW6xWEDMHtEzduEAPjeIfk6PuoMsOpFLh9qpVXKJdHyGCF0u0j0Nh2BGVKGW1+zBm94M+LKYakfZ12mWPbTUrn/L5Xbf515od/yPL0Du2gx2bvVR6oAFco+kGPvekBE2MInZCuFbJu1ZgVmm73JTqiztRtMpg8pDa8hz17is5m6PY1TOcFFrMjgqhHXiW0swVH44f40TG19d/Aar1IHk8xcY/m4z/EHj/ArLyK7r2MUhbKiWA5QIRtTO9Fln6X2uKAau+PcWqXsVuXsFDk82NW7RiFhTGGggwlLHKd8Vgpat0rNIMNxAcE2KXdwOq+iLEEidcirQoqSuyLguEFnzBC2c9mBeJD3/lS5+fzMWFhF0Ps9/5HdHLMJc8n8VvUnDrecBdKQdGVJN3r+PkYiQPDeyy9BsuoTqBbNLwaaZGjX/5dpot9Tk3BStImcBv4ykYXCaJYoLa+jDYG4bWoZI2y9TKz8ROmxYKu9LG2voS18jmqxSnsfRuVTfCCFtl4F9W5gSgrKgNV64Xz+U6+BAF+mbHpryNQSMfD+DFx1Oc9XRChWeYLKl0xTIf0/P6HvpPn5fxc4D/dJ1ce0egOcrYLnZcp2i9TWRFV66VzhxtlAxdisx9iLw8Q4we09JLPeRFHbod+mmJUAItjTNDF2fotVDHHHH2frmUxsyyEydDZlF6ywJQFZvSQItigDNYgr86LeULhlylbowdkT79BELSQr/4uZyiiZEA13UOEfcx4FzqvYs+PiN0V7HCdLB/ydnpKVkyIMYRRn9IOCbDBX6cMjnGTI3j4H1FBl2Zjm0b7FkuRcvf0m4Sj26wvh3jxOrr7AsIItIFqdA+pC6J8hisEov9LxL0vQFmQWw7RbJ9h1EEdv4WMN8ili5WP0d55c40jPBrhGgdolihW3AbrdvP59VjadfT6lwA+tCH3QUpTMCoGWMKiYbcuHA0+RYh09Nz9UCzP0NEaFg7r4QY6Xke7H252ELoEDKYqMM2rGKeJ8Dyq5RTpxuTP4nkWbpvZ2i8xyCZ0gjYLbwU73kHEO6y0X2Z1eYoVblBKn+P0FBqXmS4OWQ3apMmMcvk9KpFwstilnY0Jwh5R72UsnVNLxszKlEm0Qn7/93FXXsEuE2xTEQoHNXyI0/88QbWLn88R81MccYwe3od4FZ2csep3WZ7epeq8DnaIXPkc9vwhUZ6y6tSwR7soNE5tnTzeoux8OPrJlR62cKF+hZ0yo1YUSC1h/BB0SXr8LVTnOtZ0jyJcg2disyLcwhYSMOThJ+8COMnHTPMZAKfpMWFwITb7pPFEwLXaDe5N36MoUgbFkNiu03g2xpZwsYBluUQ/m8lkZYI2CZWpCISPs/GbRI0bSDeAMqetC+Ljt+D0MVXvRUy4ihreRekKnSfobEE9GxE2rqAH95BUsBiSGJdQFMz3v4bj1VHKwvKaTLyAVplyza7hWR4kY0z3JWR9A2fzyxRuhzI742T/WygpiNpXqI0PUMsZeXnIxHKopEJnQ+pWAzF4wM32JZaju/h+B1N7EZGP6E2OUE6JyBJOeq/R8ds44Rql18KzXOp240PnLo+voJyQQTFkPx/QEBVFlZNWKWmVchpvsur+CsKO0BqILuqnf9EJrQhLKCo0tQ80MFWm5CB5SqlL1sKNDzX8CgTr3haqLUnSE8L8B8jwElJI5tmY5ODbLMslOxqUu07bC+nZDqOT23jTB3h+F5Et0NiIqIc+u0seraFWXydQHsv2i4TJDDk9QO3cZGoFyMYG5eg+wern8OdH5/OU5YgqHVNTNnJ4D9N8iXT0HvPmFqLK0P3XsKo5pwffxBUSM36A33qF7vSQPF8QFRlBK6e0XDT6PFJNeD9VIsAFP5lpNWZRzKg5jZ9KYF34a+CfN0kIDKp1BbM8gfoOlRVBvUn5J5yFanaDmjMmqzI2ox08EdIPVzhdntD0WnjjpzjGJtFL7O4thod3aGYzhNFIPALnjDxYx179AtGojrQUfp5Q5EtUOkTODgkQ6HTAvLaJWA5QUZ9CF8jWZax0ybZbR4wfsGxfxwu6VPUdTJ5gOx6TwT08KViMHxJEfeT4AX7jGvNom0HzJWo6oTa4h1QR8ek9opXX0QffYHD8Xephl+rq38ALt4nsEHPwBwi3iUTiPCvVKwyb7iq+CBBC0rTPvZ9yUg7mBxgMe+UeteaLRCufRSZj6m6dUllUTp3VcA0rcy6cVz9FWJN7MH7W5NyHIlgnkBE7tR3SKqXptJ+P16QYkhYFGIOvfBQWXjZmze9Q5HPKdEm1/esU+2+jhYVIJ1AsEFWBspuEtStU9as44SpTCYFl6J6+yyhPacSbrNS3mboteo1XYfgO5fIEL5/jFQme5WEu/w0SNyJePkVLQzJ+wgmCSNo4a58lm58ipaQaPCIqFsh8Cc1tTLxDiY/x+3D5ElaR0WpcpfR6oHOWD/5fJHtfI4hXcTe+wHFyyE79EkIniONzt1kxPSKttxjMngLgTO4QzGNMOseXCr3+eRAWCEERbdHQc8bpmFRI2Px1SuF/yIX+Y3HqwMG5SZFzMX+/4M/OTy028zyPo6OjD4nNAIbDIZZ1oZz/tKCyMWTz839Mn6LiHdRiD6SNCNbw4493D9HCPi8QT88o8ghj15nlKafG4C1OaYZ9ptJG+zVOog3Ww20WxVeAjNj1Ec+EENJr4vZepqpKpq3r5LPHHO7/MT2vi1ffwlge6ApR24Szh8jKnHfWUhEKQe3sNqGyEN59Zo2bxCYn1xL8LXSwiRz+MRJFR9XouF3M4BFdnXG49mWc+iHxZB99epdF0GUkbRoompMxKAcdVMj5wfkbtlaQ5gTT3ACni49AA2blVVieMHcc9pdPiJ06HbuPEILKVPSCPtmixLWCixjNv6RYp2++H6GZnwKw8icKF59OBN1nx7m/eHohNvuU4j9zyBIIvA/EN+YmozIFVu81lJBoN6ayGxxnB3hS0RESWWboLMXEPqYosLMzjOUh6psoYSE7L4K9QhK3OTv6IzwNCzuEYIVg9VepkgRx/D2s0S5q7SbV0XuIKsdvrnAWNRjkY/LV17i9PEFkQz7nxLSRtOI1xvf/A9powpt/k7XoCoXOEV4NvBcpJxNm2Rh7fBvPslCzCVt2RL72GerCAcsjD3tY6RyrfQthBAgoqoK9ZBdTpXQwOMEmLbeON3qILEboskB0bhFt/BZGfrwQ6Ydo5aMBZ7EP5lk0dDqh9HoM8wGWtGk+23Aq/FWc1hLK5fPP+of+lvTQK59FpkMqr42WF8KGnyuCH7sRKJCsuOusehvnLkjPkCZHJacYO6C0mx/4fYF98j1MOkE0tsnq158/ZjBoU6GF5qScYkubpnSBcxdYLJem3cFXIap2GURAIiw2nYBqfoRo7DAowSgbLzvlTFlkbkhv64vUO7dABaTFEGH7LJdnqGREvXuTVnSFYnwf4bXxL/9VZvf/PbZTx2hFZIdkxQI1ecpMSZbDXdphj9Rt0Fh9A+79O+TZA2yrRqV9Uq/H46MxQX0dr93HT/fpGge8FpWxyAHCFWgtqYIeTnSD9WgI2QIpFCWa9/IhS1PRNTlrgEGSh9uf+NB+kIL8Yrv3J1CYnAfT+2ijOZE2N8Kt5yE4CotusEkVLbGw0P4m214TR3oUOscYg0ASWTFlOSZ/8kesOTW2/Q5J+wUOizEnXgdtHuKVJe5oj7nW2KrOaXSTrUYdP/YYJMc4s0MC4WEOvwZuj1rrM6gqQ87OMMJGLs4gWoH2dRbRDvbLLayzO5R2HcfxcekTtq6jsik6n6HmTwmu/A0yfwWD5rQ45nB+iGs5+JbLOJ+ykBayWhAogSXs5xFBZbCN59RYpGdsuPUfKUq94IKfFWOgbL+I8g7Ov0/c80K2SvYQJ7eRyjl3gKxSMBW2dImqCrtzi+L0DkJKlElIF48YBivUgFqVgB9xkI04kQ4dS+GNnhIvhoj+azypckyV03UiPBVgFmcMkxGeMYTlkny8j2XVkCsvI8uEhreBnNxmagne239Iw3K4PD1CD4/I5JKsdovq8m9he20s5VHFlzBWAMUCE68i8gU62kTadczyjKq+Q+JEZJbLG/N9aospqayxi8K3/Y+4BzbdFrNsimpsEWVzxOgxVaMF8yNE8zpGfjSO/IJnCLDmTxGDO6xHXbpX/za6bjOpDFbQIGtexwm3EEdfP98OzKc0T28jixTTfxFZW0dLh+rZxmhZv45lBSBtimAVe7mPlRdgxYi8gpM9ao6FsiJ0+yWWwqYrHBANCrfk+OhtHCfGa6xQDR9h1/rUaluEBz8gKAvsyW3K+DJoja5tIfo3SL0WlSlZjTf4zun3yCuN4zXAjrBlQNq6xdHe15jkA1a9FkVZ0ln7AoHfY+yvMRP282tKxFewskO0VqjZPpbfo/qAE3FlShxpI41CG41v+wRF9KGNoh8lMvshR+kBZ8kZALImf6x77gV/vuigi5rtnYvHolWEzlCNVSwhKZ0GhQHzgX3xH67ZxGJEYTpUqY8RDk41wSzG2CcPKeINUjclrQQ1p42sbC7Vbp6LdhGg6uBtPW8TdZTLvtvE8jv4+YCj2XdZFkvcKGbSWCNJfbaDdSwEevcbBFENUeaIqkIaw2x2irfyeTQOcZHh2k3secpgekxiGVrFAvwm9F9CFRnYPn6R46g6aHPuYiICXohvcAOFJW0CrSje/r9TFQuiW/8HEnXuyJSbDIWipGAlXMEWFtHkDGMyqjLHCtuYxSl+fZMxYCmL6AOfJyMt8h8TofNnxbPc524UgXURc/7zQmtwlceMOUIInI+pTVi1q7i9MabKqJpXeDC+gzaajXiDXvezqMY1tB3SGL+LWp4iwlXK+RBR5Wig6txE6iWFX2NqKcqTd/H9JtHaFxhnM5ZuEzdskuZTyrDLcvwQGpcYK5tmPiOd7lKPNjHtG1jtmzB9gvb7GHcV++RNivlD7GTAVLk05weok++j/BjLXccqUmSWUS2WKMuGCup5hpo8pLQfo0SMmC+RwxFB4LIqfdJoBVlfox2t4Prt5+sGOI/9HucjfMsHx+f+YoESFqfJGStRH7LJeVy4dMnsOnK9de6W+axOp6koTI5EcZjsU32MQOmCTyeBjLjRfAFjNI54f246KgYM0iEAljxiI9gm1Uss4WALB4lizd0md/oEVhs5O0ZHPYrskMiuUXPqhPUdHLePPHsbkaS0UBR5RmX752kI9UtkWGCHaCTVyR2qfIZtJKqxieevUqVLRvVLqBK0qOHYKxQNl3yiiO0QWd9GVQXF+heYzHYpGxs8Keao9ksElk3/7DGb6ZzC8pG1TbTboOX0kSqnEJpBMaAiYZxNmGUzml6DzWDnQnT/CZGblMfTR2ijGaZDbjZeQvHTNyYbBFn9OqJxHXv2GLn3dZASe/UzFE77+fNsHK7E1z80B+45q/TclfPJUjJFLsfMiwUuFeNsSlCmuDwTmZgKOz9Dnr2Dv9ynkBEkh3gv/y5aV7D/LUTYQTZ3zh3mW9dQtke+8+vMZgPWV27iVoZ8saTI36SSkNhdVpMxidXmzvg2zdU36F/+dRg8ptZcQZaaurZ4Ol8iFTSIKaucUujzBq7lMUW5ZFaVlMpBOw0sLFr9X6VmN1B2iAkvIasF6vi7UKSsd2+RB+83I1jY2NIi1wWBfX5fzsJLOJu/jkkG1Oo7hOEa7TjiLJs9f50q56jZLiiPIt75sPvrBZ84hcnITYYtXBzhAueN/z+8nMUHYmPrVov6n1jeGQwqzVBJgirHuHqGOPk+zfku9bUXyLq3MO4OurmA6SHEPXBrIGZUpQYjUcshpbuCFTdYpgecFQuSxSn9zqvkdkDixBRHX8M++i6ye5NAucgqoxAODPYohocskymhjGh4hqdFju1GVJaH3PxlVDbFDyJsr4UJ+lTzE0R9E+OtUHRepbRqH3xDVNWc03RG0NhmaSALuvQqmCZzUifBtUAmM4zXRDsxlhNSFQkm7DEePUZUOZHdACT5B5zIYtXkVjNEIpFYz3zBf8L4BBt4nQwtHfKL/eMLPgF+anXY3/k7f4d/9I/+Ef/gH/wDXnzxvNPqzp07/Mt/+S/523/7b3/iB3jBz0blNrDc6LyLOV5HTe7BaBcAqy/Iw1WE+fiJpjFAuIY4fIqRdQpLM13YSHWFp84qE2XIwgjf8lCUnDUuIxBcS4+J8jHKdtDZAsetUe78FSZeneHpmHptG6ECputfwDt5CxeoVJP81u9wujzhXjHE0jPa2ZCuSVCDI1AGr1yS1TcJKxsdrVFKH6+xiRk/QgddRDJlOLnLNJtSVy8SFmDZHXRgsBobHDlN4qpGkSdoI9F3njx/r6UQFC9dJQ9jInje65G7HZ5UM94e/YCm22RRLIkbNWzj8HB2D7sAV0WsuOs/13G84BdEmaDG98i3fguA3fyUQDjU5F+MwkIUrOJXc54udnmt/dlf9OFc8DGshCtkDQ1GPI/hTfSC+5O7VEazEW0Qr30ZTcU8n8D4PkmZkrRuEFQGq7Z2HikQ9eHgO1QYytolqvgKpfKYKYWiovBaWNf/Fl6Z0PRXMAvITlOc00MoNBwfgvYwyRKzWmOeLcjKDL/K6BULDgSctC+zFV4mGz3EbaxRFHPmQK3/Cla+oApX0YMJ5d4uEY+ZnnyPPGwRN1s8XJ4SHH6LaTFDlR61tS/g9VZxZQAINBX78z1G6ZDKGMJ4i75XYs/2KJ0WlThAr7+OsWpYxZLC/dMJDHSwipodAYYqXHu24TQAzjecGlYLI9SHBEgfR2k34BMUmapqidDF+WJDXHQXCiO5FF9mko8J7BBX/OSNavMnWtLs4buY6QFCSqy1L5yPGaDyCWZ5PuZMniLrV9AoSlOyu3hAWmYYWVGW50swq24Rq/N4pkl9E8d28ZwmxTOXjWZZMrYbqNihCrpIv42fTjEn71DkM4rV1/hqPmCzfZ1L/gZzSqrB9wiTM+LaFnltg2ExxRx9m0lygtW8gnXjf0dmR8RunzDZJ5c2XpkxkQ6L7gucNS9j+T0+p3zc9quIeQqyiT7LaCUFKpdM/RknvacsAsF61CC2fISSuMlTzMkdClOBGENDQe8zyOURxo6ZKptFsQRgmA5Z8zc+vLP3c2CupzyaPEQATvgi8BO6rP4LxaAxz8ovBvOhPuTSlAy8iKi1Q2S3qII1GsUMmRwipORFv0chJQI40xUNt0Ztto+Xjygql2b3DRbODKdxjcIEqNpNLJ0zia5hP5kyf5ii/trruPKELpKOkOij7yM1mFv/J7LmTfz1z2LyCbpYkLsNBsYwFBl9nRJSskhPSS2F6r1COnmCSEYkBrKVNxi6MXvDb7EdbjPIzkh1jikNru2A1Bws90jNAguXph2wEV5FPuvGq1lNalHzoyfsggs+ISoVPI8OEMDh/JDh0deRyyF9fwWVDCjCDdj6EnK2S+jXeNtUhGtv0JweYmb77J3+gFFtSLH1ZVyvxUm55O3pLr2gRygc2n4HV/qkysEWNq7QmHwKboCJt3B1irI/Q+7W0Sqgmh+TT3cpkxF2cJmDkeDheB+r2iMdFay8/jJCvIdpXWHWuYVanJIuBjS9PvLkB2AsiHqUW78JugAnxhhDVbuCEZLQwGWnxvHgDxgJmx6Cmxu/gVIeSbVAIJ/PUyNZ41bjBVQxQ6IpnSYmmSGiPuZCkP9jqdw2TjlHlgnm7B6y+R462sK78d+QogmkS2UqFnpGcfIdWkpRa13FMiXW3jcow02EG6K7L547sQoBGPLsjNR2wGuj6pvIYg4iYJwsSQ6/TVVMCXuvY4crlGUXqhb76ZSi9JniERVdTP+znOQzVo2FX7+KPdpFDB8h04Rq9fNU2RFLKRglpxwGLczkEevxJvdG95i1X6CqXWFuN7g3uYuJO9iZYNK4QicZgYBDLyAdfheDotN+DUcEGANdZxWz1sGqEirps6Qgr0ZY0uLR5BGFyemEbWqqxma8wXiY/FTnXJv3S+x/cu54wS+W0qpRrX8JYTTWYg9O7yAoITkDfwWnnZPVriJMjjV9iDCGonYJshjx+F0EFbYzQd//DwjbQm79BlCjFvSou2PSMqHrd5gUIwIVYX2gqz83GVII2nYXp+4gdMq0mrCM16gsi8emohRQNC9Tyjo1bG5t/wroBBNfxRIVsdthNF/wzmRIXdVYnU+oETPPKsY6ZTQbUq68yNRoAiUxB99Fzw7wB29j926iFgPK+hW0sHDH92C0B0Jg+RYiaFN6VxHLCQIYFqc8ne9RmIzA8Xk63aPh1nm9tU0wPSRzfaraDfy2QVYL+tmYyu+h/xwbYiNZ51rjOpWpiNSFK8LPkzV/g8iOcaRDIKOPPO7ImHb/ywAM8wHaaKSQTPIRrucSuW3sYo5ejNBhj2JxiNx8Axldpow20FZA0bzJQfIIa3rAcnFKQ1fIsM8kXsOeH6JnBzxanuLu/Ar94jMI6eIiyfz+eRTn4gS7eQNz4/+MlZ1RVTnO2bfQsyOE3yZYHEHYJ0xGiMUper6PufrbFNkI4bTo2mB2vw5+l6TV4XDwkKGdE0ddNgZNoryO1jnG1FiZLakkhKsV2n9fMGAwPJ49ZFksGVcDVoM1psWY0Appez26dp+gHqGEen4etbCxiymqmJG5Te7P75MUCZ7jkBUF2mhsdcyGv/PnMtYX/NlQWMz1lEqU+M/G2Jbvfxe4lsdRus/x8gRLWlyrX8cVPole8Gj6AIPhUv9lAhHRCXo07ZDAGOzoJpx+C332ACUNpr7BpL7CMmgz79xgJb5MM16h9BsgbaRbJ33v93GsGCYHVLlClAn1Tc1juUrN7TOwFJW3QS0dMytGqNf+W4pgHduU6OPvM7RsjBXQ9HtsnN1jcvwWlrSRjcv4zVexZAOzUsckJ5yR8jQZovIRs2KGL0PG2YRVv/xIE8kFPyviR/z8s2EMiGR4Xv/RFSKbwgfEZj98zg9R1QKVDiidCG03KRo3sbwWqppw5oHdfQEjJMaKwIopwzWs429BOsE6eRvV2EHXrqObtyiUhaU85PH3QLQJTIWWHifzMwpp40mYH9yhvkyYN1aZJ/vMVz/LPBsjW6+xXD4mal3hnpKcOW3W169Rn6YUj36AKR5xa+cNTgOLLKqT2Q4D5TNb3Get/8q5CD+okyYDnhbfpvIaXAquUHbfwBI2CguVHn3ISEWEG8/PhRIWV+vXmVVjjhZH3BnfZjveJq5fRzSendePmf9b47uY2TEAtuWSB5+84+sF50zKEW+P3mSUjdip7XAluoYvI8rGVRQCoVzyYBWpc1Q5o7Li503+QpyPYdNqg9Umn+3RGkwx5RHlYoTteihsTHSZxCRMa+vE9StI5YFUlHYTZ+UldDbDOD5aejhOixdFSbnioSpY1jZ4kGesZCOyg68TWS7Z4oxGYxtz93+lUA6q8xri+ClmuUQvBjg3PstKy0ccf4thntIqE4bKRYyfUuu9wKnR+J2beKu/jOOeuxha5bnYsXzmxCxUDbd3i+XwAV7rKgvpUxRTHNtmd36ftdkj2lWFVC6ev0W2HWGjGSpFVmW4yzOqxjqhFaOKEbKYULl9tPJ/6thvZ/6QavAAENgr7v+fvT/7kS2773vBz1p7nmKOyIwcTuaZay6SxUGkJtPSlX3bcqOvGwa6262G4Qb80IBgGPIfYfjBsOFHw4DRD/JbP7jvBdqWravBkkiKQ5E1nzpjzpkxT3tee/VDHJ6qYg0sksWhqPw8nRMZEblj74y11/qt7+/7pfD6P/Q1l1zyUfzIYrN/9s/+GVpr/uW//JdMp1MAms0mv/d7v8c//af/9JM+vkt+TCrpUvZ/BVFlKBngjL+LBhQFF/EBZ/mQnfAKdfP9mzZWNkSfvIKaL6C9RZRahKlESUVNSIKtDWLfo+m0mBVT0krR0Dnl+P5akTw/g9ouOplArml4Fhft6zyc3uEw3KalE1ajtwjCPhv5mMOizUAtScqYXnLBaHrE1XCHUGfEB19HL87QV/8Oxe7/AQ24yTFqdcK4WrEwunSMinm2oKJiVlUE0SbG5Bgj3KPWeZEbhod/MaNM1mfg3awig6PFA5Ss0/E6bDrbVFQk1ZLJ446XQTyg2WhjCJNUJcRFTM3zGKdj+j+DzdlLfvaY4zcQWqEaa7ejB9kFG1YD8SkRh1TRLpuzb3I8f+vnfSiXfAhCCEKj9p5FY6xiNBChSYspHftxV0F2wHz4BhVQGS73mzfIpGbL3yFSBVJrQFPKELX5We6nJ0yWJ2xnIzaSBQUav/csanAf5iMkPUpnH52dYbrbVEqDcx26LxLmB1iipBi9TbQ647dat0jyhBUD0uUh5vHXWVkOM7+D7r5E6G5R6pyD/IDEPOMKCe16n9AOyJdjzucH7Is2R+WcyGnixEPa3jrWWaMZzt8grcbMspzIaXFk24ycJldkhVieMSpz8myJjcnOj9BxVFp11M5vPP49EhVP3/XTn8+Gk1nMkKffAKWwOzfJo+s//EV/A/BkgOf+eF3wQkCZjjiND9BousVt5GOxmbJCTDuAfIUOe1SPuw1jtWSRL5FCssrn9GSwjtF8vCk5LUc8WqzF+ftej7ZaYWRjMGwaTpfT1QmJ9FgEPVp5jidtlKk4SM85TQYIDOp2m7oZEmdL0IrV4iGTSZOy9Ty23yI1JFk2Iz//LrHbwtjfZJYZNB79Ma0ypdm4TrH3W8yLBTfqVym0zbj8Oip8gVboIr73CmaW0+x8lllVII0mFyJlXJbsry7o5CWOytFORFWCUMW6g8oIEXYDbTh4hk9gBSRlQttr/0zmMot8htIKASzyOQHtH/qav4m4Gm77m4yqkrrTQL5ruXaRnXIRXwCw57t0VIo8/QbW4hGUGbVoE216nKUDRkGTzaiPmB1DfRedrcjVHCOdIo6/QzyfcV7vM2xv8+iNP+PpzRu0noowqphFUVG0b5NqaHg9BFC5TUqryerm/w2rHJId/SkXyZBRPkFmHv7oLdT4DkvDJgl+h0U2oxZsYUuHIjmjbN/kYT7HtkIOFo9wLYeL+Izd2hW2/B2G6QVtr81FfMFTQmKeHiObF8iNL186S17yM0cIGCQXaK9FtTwnQ+G6dZQUHJs2ZjxhtXiAJU0OmzfpFAmRMIkMj8ppcK5XHCQ5nuHSD/sYwsDuvcho9BauUycKrvHFYIuDxV20KhnFEyZewLi+S/3ef8GvBI3ubebRJma+Qg9fw+8a1EKPHekxWM4IozrLkzvMhyl202NpBTTlgpZw1tGf+QKsJiRTyu5nMNIh4vTbSKlJbIOLYIt6sEehBYbhkxRTTtWMIjkhsCNOlmcAXK1dfeIK5c4fUI7eYkGG2PoiXqdBZQToS7eE96G1Zlicczp4gKtDtjc/D+ly7bxruqBzhOGT5iOO5vcQUrOBJGntQzKitjynYfhI0+ciHyPzEWFtC/P8FaRtkWUjZsmYfNVnsfF5er0vIzd+hWJ0zujoL4isGnnQ4FE8YLu+jzr8JnZYx25sc5zbiKLAiVKK8wkNIA1DPEci3RGV00ALA2X45P4u94qYBwKKMuYKsOPu0t3scZGe853pHQwp8UyPUyERfocvLI4Z3/vvqHADQ8cUgzt4dhNhN6D2zJNzJLBQhkWmE+5M36LSFa5lkVUJp/EJ03zMU41nMOWPnqCw6W1hCAPLsKhZl0LlXzQ0BloY77gbqAz02ndMFysAstnrnBz9JY5hs6EVUknUxbdBCGS/AWYO8RkwR8gKQ5hcC29QVgV35m9SVCU908a1a2D4gOZgcYgUgv3aVZbZCOPsG3izh1zxmtyt38BXCtt02fK3qFstbGlTtj9L0XR5/dF3aM8OyKeH+LlLL2ixzBzOW30eFinxxR3sq7eZFWO+vjrj17ufp5stse2Q0m1QlQviw79g0+sjao/Xo9X6MwspmAxeJy+XWMslxrW/uxabZRMqXTHP5ygKVsUSU5ocOQqj3meSzDAWd7lVf3otZnA2f8ZXcs0HCZ8u+eSRGE+iMz/qOQC2YSGMCsMQDJMhi2zFdrhF34iQ8SlH49cphUR1n6fu15lPXyU2fVyvwUSlFKZFJ+yCsHjdsJBOm/roHp6EyPIx4zHHyZCGv4PqfwUvHTG/+C65X0Ms79Gu3WSUjhHjtwiTIWGRAk8T3fw/ES5HiOmboDWV5ZAnY4iHHM8fQVrSFB1YlujtNkVnF2G7nKuKhk6x0hCn7rOscu6mD1Blzu5Wgw7vbJAK1oLjcT7kcPloHZEY7lCz63TtTSQm0Q8IMu3kBM5fATSicxVVJoQoZvkCx/CpVIVtOJ/wFb3kp0FJznl6wiAekVUpO9EObbtLzWhyvS5RWlG3Wrw1fX39/KokUymO6THLp+RVAcAsm+C7IQLJoTaRCK5KcMoMBFRCEtc6fF1FvBY/oCtSXjh4SCg8SIcsioLAsAgk4ITIxi7lwdexSaglIza3vsS94X3iACwqduwQYzbGfuM/Y9z4be45HWYWZOmIDcNly3QxcZBehyQZUdX3oYJIruufWHXm8T10OUVrSd2uU6qKhtPA/CFusJd8fGzhcLV2jVWxpGbXfyxXsx+kinaQ6QRtrBtbPwyhK4zz7zBdPWJRJoi9v0XHv4b2+kT0CIOMWPSpjDrvadGwa8jFCdg+SJvSsTmoclZScq3/Enr42jrdx2lQGCaBWycxoVgOGK1SrCBiFrZ5K4o4zAasVhNmwSaqucf56hxXmOzafbYHc8xkTqkk6BJlK7z7/z9iNURtv4Cx+9tY5YyB36VtNyjnx4wuvktMyUn7KRK1QpUC13S4Ft3EdOpI04ayAL/3vvNR6Gz9ndUFlrAYpUOioPGRkZnvdjLTn4BY8JIPZ5ZPWeYLCpUTFzGxivFkiDJCVPtFAIQu3xFDeg2KjS8wLqcM0wF1p0HP3qRb1SlnZ0CJ8ts43hl6+IAqbMDiHndUSqUr2m6LK8FVAMxiDqO7oBWq9wK502Ey/mvEybfRVUrrym/g+DeJeISbDTHtkEU8oGw/zUWlcLu3ma4uOFRjulu36J1fIF0TI3cw2nXy4XcwdI50d8nTJee2h0XFsLmHb9VoFSuuOmClZ4iz7wJgb75A4fWRmNR6v0rZ/Tw2BnWVcG46PFzdJ10NSZbH6No12tLHRNB010Y3y+yYqelxIDRROuQ56y7Voz9HqZRe6zay/7d/9L/px2su0IjyR2vsuuSSD+JHnm0YhsEf/MEf8Ad/8AeMx2MsyyKKLruXfhGphAXGunOjbNzEEAYpKRcYFFXJRXJGo9Z8301YZNN10aNIEemIKPV4yr+GZYFISqTyqblrdW7btiCEWjGnvvxLKHOM9h7V4E0oc4RhodMVbyM4djz8YslONqW/8yW0Kjmv9YhVwiyf0vKaWIsMhSYt5vgqAysA08YVGkVBcvwnVMPXMSyXpTAQpsdh/Sqt/V9nkc7I3Q7K32ZSpSykQyAtQuGjmTJuQFrldKoAe1lgegIR5kz0jDhZ4VseQo6ZTl4lNh1KUbHp9nFMm6vRNSxspCEJ7QCBpu21McoEY3WCNj0K/9Ll7JcFc/A9tJCo2j4AD/IBTz9WpH8aqMIdNgd/xoPlg5/3oVzyI1Aza4h8Tj58g17tCoa7gzICGk4bw2liSIkwTMbpuuh8Lk/x/BvY3acR6YQq2iY1PZIypa1zzNUZ0ogIcTDSKcfpCWk8pO5IfPcqhrdLWkoqtW4ZMVUDo7dBNv0uhhL0ELiHfwXy69R2foO4SDCDDQo0yvCJ8xUtEspyTqpiTosByg9pBTnLoElL17jm2yzbe8jzv6aya+Re48nnldkF7qM/JrIEItjDbN5iEI9ZViseuU02vBrjsE5RlvRqu8xNCxf1nngEACu7QGQzKn/jPfbE79743PK2sKSJJS1qHyCy/lkg8xmox+Et8QAuxWY/MVrDvL5NlZyA02AgBN83fv6+6F6qBGW+M0/1DB/HsMlVwfPShdGbWHaEX7uOAlKVvvP+aoV7+KfobI6KdpC9Z3AXEROvy8n8mNAK6BYjvGibpaVwM49xMka0NFkxYT4/YpyMCQQYq3OcxjUmO18hTEcED/87p7NHdOtXGaYTMp3iFyu0qvClxYbwaLWewhEe43LIcX0bq6l58PC/09022L3wQWu2RY0i6nPgZYhSkecrcpVhGQEy2kKUiiraxSjnOINvUS3OUHYLZ+uLXI9uovTPrsu1ZtcZpiOEgJpTRxU/k1/7qcLMJ8izb1KrKhqdG1SrAdqKnzjs6Xc7taARVQFKQZmgiwyhcrQUTPIxtm1y1+9R3/tVxqtjRL3Oy5PX8eNz8mKMNR9jV5K38xH9Rpv6+f+gWiywrJeo73+WbHFAGu1CEpP7vScRTIaKiY+/znk6JnQi6kGHvIwxygQVdLHbt3hkB7imz97mS6yWpziN3wWrzlZ+RpqVJNUST4Zcq92g63c4mB9QKkWqM/r+Bvb5y9hIzHSByKdU7vuLi5dc8tNEa6g7De7ZTeo7X8YM9xBlAWJOUSZQ5ZSqpGVFFG6TdrSP9eC/oasKHfQY4SCpOFmdUHdrGIbkW7NzekEfVWluVhmO4RLlCYZVZ9Xb4rzK6K3mpMmIyO1SlYpy+znK+39ELdrAPPkuG/MZzfAat8wrqFjj1hWi5qK1oBXuM3HaTKf3aNa3sfIexFNkfXMtNCsWCCnILr5GXlXI5k2GWxaeFTDt3qLKpxTBNkm+IuOdATpVKXXzcYfx6pxJPmKez9HTe9Q7L1K7FJp9IDkpJ4sToprLcDEj6n4er3YNe3oHhneQkcIoV5wnZ5RViapKVn6D1cwitALm0RVadpdc5Mijv6KKNrl4/Q9xei/g5Ap1+k08w8J1IlbpCCtbUXldDAVDy2Gx+Vl0eYanm8wHR9iGwlYF7bhAR1cxkThLk5lbI81XmPYGWfcW1sY5cnVKFW4zX75FpWE72qXueFjLA9xsRB4fEkW3eTX5HqNkiG97FFXBfrRPzasR3PnfyA2XIp3Riscsx3doRFfwVUnBOp5smo0RUtCw2uRV/kT0LxAIKVBaUbPrjNPxe1zKPi62cNj2rnzCV/WST5oiuIKpCpSoEPkSoUHVriIEzPI5RZWRqYQ6GX7JWqypQVltZLQH0R7lLMfor1Csx+6Cgkzl9Iol6dG3KQ2PcuNzZLZHpSsqDeNsRJFO6c+PWIzexDRdPrv1JY6skKPFAXGe0LA1B4uHtA0LRzcJtMI+/WuYPML2b9BpbbEoLzg3Szzt0DUMRDImcgK6dpPm2XfQWlK7/b9wrAqMSpGv7lI5OWY2BXcDVb+GASipuFjc4cJrU3Pr9E2HsJzTclqsihVtr41juIzMCaEZUnManK1O0WjKSlFU+UcKYVIdM85GeIZL0+rwSbixXPKzQ1Bhxcegcspgh0p+tOgpJ+FwdYDUJlmZYwkbpUserR4wNuo8XdtGr44ppbWOrz36U8rlAMdvcNLYxxYhu1aEV8RM8hjfcRG6Rau+Q7Q6Z1bbJRu8RoBFEk+p8gmN1gvMDIf69B764g2y5TmZqHDKhMXiHHfny4jOC5RWC5E+pKjt4zgBSJMkHhJbCTkOY20QRQGmtjktDU7dDkur4orZIKgEUIDWJKJAlTkA83xOV7zb/UesxSDVgrr3AsfLI5RWfNb5HLNiigAaVuu9sYLliu83JTr5iv78HvFqSH/zRXR9n0IrambjE76yl3zSLKs5B/OHDPMLTGkxiC8wpcEsnfNU/Rkio7F+ooYNf4Pj1TGe6eIba8FsYAVIIR//e/3YJB9TqAKNZpJNCDsvYOdLWB5zNL5L3wlw7CY16RGKBIWimjyCoMN4cUGt9QxStDgvanQNhyJbYMYLDENTeSVXLIlCYRcLjGSAkCHx7JB6J2IibF5AYj34c+R8gOp/llg9jQh7jL0trhoeskoxV8dgOOxbDRYqRbkdalYHpUtMYX1khKbWmmk5IlEJLaeNKz5emsTfZCKj/j7B6k9C4faQO7+JRqLFh18rgUKXK6bZlEpXFMmYyO3jyQApDCoE02IKQhDKd2rjRf020vKoLAetSxaDlynmB3TaTxE7IZXfJqwyKjsgrO/D4Z9j2AFZuMMynjKv7zMqfWbmBYaCTbtHWZbUgw02Wn1G+ZBoeYpzch+twNy8gsokUluwvEA6Bk46w58/pJXOMfwOunUdc36MJS2qStHy2pytzmk7XdIyI1UxttlEbv8qZjFFVYqT5R2mZcpOuIstXe7N7iNMzeuTV6ibDV7aeG+yT64zHswGZHlFy+oikJTNW5iWD4ZD6V+6OP00adgNGm4Lna3rKpH5/u+MrFL4fsxpOkdUMYerR8zyKYP0nKgT8e7W9CIWmOEe2s0QOJS6fLJOXBXxkwAZEZ+ji7V4SixPqJwWZTYFIdkMurSWZxTeHvvBddx0TFGBZfpUXpupNBkuz5kFfe5OBwg3pBntsREfYY6/hptLLupXWCwPOA/a9Ou7eMszyuY1kmSMj0HNWX9WkY5BV+t5+PgV5vUFV4I9BtmAJB2zPXuEVRYYjk9uSyYU9Pqfw5QhuvHM2tH8MR17g7RaEeYBkVljGp/jlgmVrliszmlQoT9A/GqWc0SZUjrt98XGqtpVZJkghEURXH4fLvnJ+bGk7a+//jr/4T/8B+7fv49SiqtXr/KP/tE/4otf/OInfXyXfEIoI0C1nkfpGDW9A1pRs2tQKZzFA3SZour7KCOk8nuYToiwvfXmTlzhVws4fg1hOShjE01FXK0YZyMCMyCULWT7KeToTarlgKq2g9YG6Aqv/SJXZw/I8oQNf5Pdxh5nyzMcf4O4jDmePaQX9Lhev4q22gSzR9ijt1m2bmMZNlnY5SzYxE0ekUzuUkMTLE5wWrdZOTVCu0bd6eOFKbawqI7/lPH4DQzTY7ZjEdVqLGTK4fyAzBXM/CbPmx2M829S5Qn9ToP77g6+YaDPvk48vYuUFr2dr9BpXMUV/hNxg4HJtfAmUcMhHY6wBt9EJSsEAmvLoXA6P+crfckngTn8LlW4C4bDTMVM1YrNTzBK76eNtuv0FHxNLdYWq5cdeJ8KbOmwqQSVv4MsBTqforwA7W3T3PlNKBPmXgO9OALANdaxrnm4B+EeAJVO2F6dspo+pO53caSJMGyysE8+f4jhK4aVwzYCHQPvSnFPjJwH81Nsu45b22TbsiiTOUaVI+MBTnSNcOsrYMCqcZut5ALz7f+Kb1Rc6b2IjppEpsGdeMG16SnFaopRa7AoPYbRS/Sb29TcbRSKQXZKb3oPb/YILSu27C7a7jNN54iqop3PSNIpZtAG32Ncwfn0LepOnf3g2pNiiVnOEaffAV1hzI9RO7/xge4alnDYcnd/uhfwh6DcNoYTruMlaj/fY/llovI2GXVfoKoqdsx1QfD7ltuVtN/niGQJm5u1p1CiJDr9Fpjt9dcgm6P8Gi2nzbJYW7V3yhg9ehtUgaVLBAI/HSCqhKnbY4DJohkisMnKETf8FqFZp262iOUMwi6mIWjPD1jFA/ToPmrzizQ6N7HnZ/iVJvZ7DIo5h+WCre0vsKU05mJIMH0I6YzSaXGmY0Z6wZ3j77IXbIBa0Hzqedy35rjZmwSHS+TOJkeNK1hOBy9LwesSe9cYPZoixhU9+2VY3EHEQ4y2DcUSaTeRP4Jj4E9K8DiCTSBouk2Gy8XP7Hf/ImHHh5BO0OEWhf3eeaNMR6BKhADj/FtURh2Bxtz+EqXVZMPrI4WBIdfOBrmo0K0tpFliGi4ivmA1eIW2G/CK5aCkJlYVhYB4+AqdztMcmzb1oI3naRKjxWYQ0EHgTlLstMJcjjDSCeezI1qlYnbjH2Aaa5FumZTEhyeUkzmuFaNmD/GSDfbbz7Hc/hXK6UOWWtCtX6UX3kILHz96hgrF0fIuqzzDtWxuhJ/heHmMFAJL2qyKFaFZx5Cam7WncbWNmB1jWAGldemWccnPhyvRFWTmYgkTZ/AqenGOI01aG7fIOrdpqpwy2sXzNnHiIUS3CSjwjRZncu2MthF2SVXG6xevI02BJWx6zhaO4eBlc7rTQxb5kv3GFnW/zYm/ydVrf5d6tqQIN9BnrxC2blGuhqhihTVZYWYTykJRbd6knJzSMw0Mr8WxFZAsDiiWZ5TJlI2rfx/qAnX6LYQ6QNS3SG2TRb5gaofYZYLQOccXU2Risu24FItzZLhF1+0z0EMMIWk9jnLRGqjvwfIhptdgadd/XmaxnwoMYWIa63KbbdrrIq63hRjfRQe7UIHIp9TsGkmZ4kiHbnSN0oqYFwk9lVO5OxSOTxIPOZjdYUfAML5Yi78sF52MIb7Amx9DoTCsQ1L/OnYlmdcijtMF1XLKr3V3cCcTtOlRWk3qUwWVAhT79W1UIAhpUgkTlueoxYBy8DIFkriMqe/+OvvSZ3rwDcr5AbL3HNW+x6bfZ1ksiewa12vXCWQN13Cpdr5CoHIMt4YON9jb/DymGVF5XbSqOL444HB4iFW3uNavaFodOl6HVbFky9/ClR6RVScp1u6r8iM23i75dFMZLnnz2Sf///4cHg1Z2GccbWAIwTzYxCkUot6HMiMvWhi1z6Anh6A1WnqY5QKZzzCcJv2gj3n2DQzDoVAFZj7HjjbJyzFSSLpmjTi9R+i1qIJNjHCLZbaiEA4azXlyRiFyGpXAPfs2VaNDRztkVY5VJshyjBNP8S9eJ+g8w9B3kYsH9Ow2OvkeqnUTb/IQu/s5ZFJibT5HHp/QyWMsM0T56/aYRJoYraeptELonNbqjKaUBIN7SHlEd+tXCJvPIpFIIbke3aDSGhsXIzQ4W50ROdETocQHIQQcLB4SP950s+oOoVH70Odf8ouHGZ/C+avrfxcxeev5D31uheL+4h5vT+9Qc2ps+dtYlonKF3has1Q5h+EWO9f/PgtdYDpNzNkJgyqlWp7it29QXCywk7dJBn+F6XhgB1wx6pgnL2MIixaCzO+yGr5J2v88sdNCIGgFmxiTN2mQUp38Fa3tzzHYeIaNaAtptyn9TZRZW7uXZBOq3hcRy3McXByriRwrUmlT1V5iLkoGw7eIpEHn6jVuetcQy3eSGyJl43s18jKl47Tf10TvioBbtWc4WD3AM3waVpt7i/t4MqCsSqqoom2908yigm3MZIKuSqTboTM/pQp2sJKUvFO/nO58SpjnM/KqoGE3idWSltvCkQ6VVvzgpLVpdag3mggkAkFJgWv4PNV4Go3GlR5aQ5sKKzmnMD0C6zqrlceieharBF/cg9kjctuhbbXYat/GyTKWtzbJ56cYTg+TJoV1hYuje1gqIKg0rtljEZ+xsTzCmf01eDWs1nN4W01Ms05IwfnJt7jmhvjJBCVN5PKCSTJktPE843TMFSdYi8kmd2F+glQxnu1hK4GoFWTtjY9V64mr5RNn/2Wx4HbtmY90hrrkp0P1Lvc5Q8UIlaHs+nvq25WwMLrPEuiUle1TWAG2WO/35DrlePaQeZwgVyc0hQveBoW3hZYmhbdJKV6hXB2DLqknA5zzGKPzLJnKmIU7bOcj9OgOenlOZToUGLDzO1hLm6CccNPsk5g5UWqx2XyakVUxyM7wRUi1OCAmw8wMKAMKXUMsBM2dX0Vnp1g7v0mexaiyRnw4YSZjSr+LH/bYifoMyoJWvc0iW60FoOY7EiNx8RppNkKgqNpPcRKfcCXco9IVaR7TsBv0vM310uZdHMeHCFWyjFOswKZmNqmkR167+dO9mJcAUDObfK79hbW5gbARH9DoUBk+Rn0bFmcQ9amMkEwlDJMhlmGTqpgfzEHJiiZW8xait42s3aKTnrIqV2z52++MXW4ThEFJRmGvRZbt2j6mSrDv/3eEVUMmM+S13wWrhmeGsLogmd5jvvkrjDrPkaucMJli2SHR4gQxfBWxeIBcSQxxC6qKYHGM3P0qe52vINILbjt9SncDW66PuvL7GMszFumUlVNjni0YWQMuVhc0VMJo9oiu36VcHNHb+TxHq2OOzJDN7gt45trl8PsCOhOTLXePolRkKify+6g8QcZD7I3PPUlzeTdmMUWefAMqhdW48p41F0Bp1lio50imKUGl8Df0pybV65JfTH5ksdkf/dEf8c//+T/nd37nd/gH/+AfoJTi5Zdf5p/8k3/Cv/k3/4bf/u3f/mkc5yWfEK7wudV4mlIXeNLHik/WG6mAqTJU9yVKs4bufoEq7SLVEjMUiGSIrhRjMWU1e50skKQqIylSRoyI6leRlkOejPA7txB5hmrfouy+SFl67I7g+sZV4mTE9mrOrjCZSgvPaWLUTSQSr6yoraYoswZX/xacfotZ+zZTYCZsQND0W1SrC+T+3yZsPY1huNSMBgK5FoXpgqpMkAhUmVCT8smNJvEE58kZlS1YBRGBLJiWc5bTBRsbL1IzIiwt8UyXRbFC64S4jPF/YJNLCgNveU5x9h3k5B44EcpqPrH9v+TTj3nxMqqxdh16mK3jqj5NYjOADTNCs55cX4tu/LwP55KPgdZAtI3MU7A9Knu9ua8R5P5anOQC1+sO5Qd0VmZVwsH8bZqrM5QoSZQiaGyj5iPkxZsY3ecYGiPCWY5MNHloIQKLIE/QWUXxeOKflRq/83lWVUxQKIxiRbD9VYr6LYTK8K2APQT24X+jVCum6YL68phnRw9RdhfDjTBLwbiaUYxnhO5V2sYGu9ZVZsWEN5JXKZXCqTLq0RamzjDDTarlEVtOAynGOJNTzuNzakVMvPkii8fWvst8SeVXGN/fdNL6XS2sCoF+TwlJUCGqEnSFOXsboRVl4ybK+PFiG38SlBFQbX0FUanLSLifgFTHnCfnuKZD194kMhrcqDlUusKTAVZyipy8jXZbFM2n39e5A2AKCxMLoh3I7yBMh9JuAOAIj1u1pzDKJfbkVWTvNnp2Bo09qkIRGXW8EgZmSKIyDNNhls7ZVjmN6TFNO0P4Y+6kF4jG03Q6MDj6c85XxxjTB3Q2PofUCqENLH8bM9pEmAGbhkde38RMJpRGG2N+BPNjtL9BM2rjG3VqjSucjEbgtnEmp3htm3wpOVcDsnnBRu95AnePUgi0hnSwoohLCDOm8xM69T6mytBBh9L70ZyipuWIWT6lYTefxKn9OJjY/E1eu5rFDC5eA62R8QC5/ZvvKSxWXhdhPmSSD7CkxKjmlJWCYoxt1TGx6bs7wLro8HD1EFUp2iojUDlBPCSp75OoJXWnTa9YYB7/NXbrOqlShJVBO9qjblwnOHoDucq4FTa5EBPs9mche4Dc+RJFsaBttyjzGIo5ev4Is8wo1RWUa2LXHdyqjus4WIsxpjygClu8mU5wDZvbZoQhfBZqwjgbE1ghq2LdnJEXJSY2t2pPAZDrHM8ckJYZPX8TC5eq+SJGdJXCcKmki6DCTM4QlaLw+ugfI1Ltkkt+VIQQeGLtIkkyXT9WlbTwKfv/E6CfTEG0Z4B5SFIm4NZoGxaaCi1KTLPCtVyumjZX4yEb3jYSG6UzAiOk5ftUZ68z8Wq0m1dI9v4OeXyOe/EGSpc8WJ1S2/wcDbOBWb1Kae+CGzCvJliTIcVsQFSPMIoxMr1AlRm24SKSAYXtMUuO1pvAscNR6yr2tb+HsTjE6z6FsBssZyM2izHq4pxOo812ZFKZHZq1tRj23RtOub+Lf/3/SJZN2FkeEZ1/F9G6Qe7t/GwvzqcAE4vrtZtYoUaZBhJjPW2t7WKe/BWiKih1waZ3hbrdoKgKDCyu+bfQVEhM8sfvFWy8gF8uGQZdCq/GspLYqsA3fAy3TVEWKCRCClZyxbmbcJHOWKUzfr15hdrgDDLNeXeHg5OH9GtbtGeSNDS4nzxALQuu9lrUAdIpskpw4iFO1CcpNGYRIywXuyopAUsYePEp1/0+fuszSCQd851NTaPxErL5GYz4FPPe/4ZOEsT202ROh3w5xom/yRUxJ1Y3qbRCItnx9vj+1w1g198lqzJqn6BzxCW/+Lx7vHHNGrJ1G6EN5mVKW/soYx9MiV4UlFYbo92isCwsCebpN9BlSm4ZuBufo9P7POrie8zViqq+T2htY4UWq3KBszwgyBK0GeL3P08CJFaAazlMJ1Nc08VA0l4d4558HW/kIvZ+C4IdyiSn9Dcx4hmmkownBzhGm2pZUG+ZGBgsvSZzy6XMTgmbO/hmRKf5OUT9eQoklTAZ5GecrE5wDJvr0U2ajefJajepn30bgxwqhSiXWNZaGGaUK9zha2gUVftZGmabZmMtslG65Cw9QaPpuZtPNp+/z7tdbT5os++SX2zEu74YovrounOhc7Iip+f1SFXKhrdJW0bo6Z9xPH6Ldq3PoHkVx9+mY/UwizmG32KjXBA3rzHMPbacACeJUE4HiFHhNqLMUPmcQki8SYzZ/zJhvw29W9xdnXGRDniq/hTNjS/Ca/9vVrqguPtfqe3/BkbtJuUqhrOXEdtf4aS1xyT2yPQUx/doh9dplDUsjqgtzjFmd5C1PUKvwSqdUzMjbAV4ObC2WjVXBTftHpUhsVXAB/lf1o2Ip6KbVGodq+mYNpVaP1P9gCpBGQHV5pfW51ilmO4xMltAbedSaPYpIrIihmKI1IIXWy+Rq5xZPqPpNJEfsAUqMdBUXOQn3J/fx5c+u7UrDNJzJtmEZ6M9+g//G834nKL9LGjN+cUKLQPaZoI3mxC1NsmqDEea2JNDCLZJnJBxfw99dIZjbBAsR1wz68jw17DNAUVjCwtFMH2I60lm6YJhfEbn6t+hbm9gnX+LnieQ0sFr9dF5SeXVGNser45fxTc96kmDZbbihapEA6LKEcoCLEjGCD5eT4gQAvG4kvpRDmiX/GgUOiOrMvzHrmMfF0MtMU6+BmWB/ABxSOHtUNvvI9WCsNJPjEoFAkNI+lVCcPZtCK4g5gOsHQ8xP0JUS87nR5SWRV2VtLIZphUhKhOz/0VS2yV99D9wLImyAxynjtG4RWNmoWYx22aAoS1KvV7/zrIEabtsBn3eGr2BW2vTzk2E6zANGhzFJ/hGyFb1Au7tv0fS6WOOXmM5fp2BVfLa6A7PNdvk8yM2DZ92+yUqBIWfY2AgEEyLEV65wChiLMOG5AITCM0QT4Rcia4wKyZY0sLCoe68V0hvSMnx6oTBfELkRD+3lJO/yVjYH2mmq5HkzeeQjaee1EX7wTZSmNjSofqBQaxyDM6chKIy6LtdbOHQc/ssyinGu75nhdOh2Pksd6avMEyOeC69oLdcYBcTaN4kTicslkfMlg/YCa9iOi1ULWesocpGRKWPR8AkL6nSJegU2b0Ci/vQeYYw7NGa3GeYTAnHDwg6DTh/C6hIWwvi2jV8EVHaTart30AVZySrAbYQ+EaAazqkAqJwA08EtBtXmQJ9fwulFItiRsvsYqgV5vA1jGKGduo4TpObtVsoWH9PmhodpQjvygeO97JY8kSFmU7faep5jMoUy4v1ftviYoXf8cFcX7AKxbRYN+nUzebl/eGSj8WPXKn/t//23/Iv/sW/4B//43/8nsf/43/8j/y7f/fvLsVmP0dKCooqw5XBRxYQbOE8KT5oYTx55rs3brSWWNkx1egBwjAxtp8lz0asqhW5GTBOp/jO2lpXCEEmDI78DZpXfoVBMqF/439GebsQP0JOH6F9wcvThP10yVF1CgLm4TnL2i59bxtLJzhn32A1uU/stXBWFtX4bYLaFRy3RWhY7JQabQSY/iaJ8Dk9eR0vG2HUb4DYWo+WUQ27/Tzb0kL5LWSwVqtHlct2bZfI8+jNjylXI+TGBvZgSX3jeabCJLA3MOs77OqcQVDjIQ6zxRF+I8CXP9ApmEygLKjq+wgDqN2kvIz4+eWgKjFHr5I+/XvAOkLTEzZ1+emykm57fYSec7h6eCk2+xSRR9cx/D5aWuso5A8g/JBNl1znGIZkaRoUaYyKPLxkiFOVSKAvQ4yGwyC5z+kG6PiM1ul3KMoU171FqHa50twhLwscnZJPH7Hsf4ZG/Smyx3EblfSeTC9V8xbl6FUcv45YnSPP3yA0T/F2f5vjqE9tuaT0G0zx2EqaZPGIVwYvMxExzWCDmd8nCXv0nYDs6K+o3Fc5kzZm6ybbuqTltiidOg13hwEDZvmcrtfBeJcwo7Tq2BvPQjqhCrff08khqhJ7/D30aoTlOBTJCg0Y0sJwapDNqMJtSutnt+DUGGj5s3OS+mVDCDheHrHI145Ybs2lbrZwhAdivYaVozfQRQbZCtPfoHC7H/p+ebiP4fXQ0n6ysC11ySg5ITj7a+oVOPmCav/XKb0tnNH30KqgbNzgarBJpQWZjnk4f0gQD4m0wsSgSEdUosQybO7mQ3ynzmL1kL3OM0TJGLOsKN0uyqszzof0Bq9Sr0p89wDpboLOUObaBj+ZvEbXfQZz+Dr7F2e82HkGMZpivfEGSgj4/FdQ4gLRvMpZHnPTE08Wj5ZvgV/x9uwe251tcmNB//b/meLdHV8fg0JnHCwOqHTFLJvzdDNcFw0u+dEREp6Ufg30DyjvSqvOqv8ix4tDnKrEiY/QZothNmfXmtCw2k+eqzVkxYrt2T3iR3+M7D6DEhrPjhgJm9XqjPn0kH1/Ez+dEG79bZbRPjUE3eGbiOoedbfF60dTivEJ9/2Q/e4XqRf71PsOcvAydrTLKh2zOPofWMKk11xRzd+mLBb4jWtYxRTHLSj9DSy/zW7jJq7OODv477jNA+4bHpZwmGcLml6debqk6TaxhPXO3yk2W8EOmU5oGm201uTkGFaI8XipasWncP49AOxWTFa//TO4WJdcskYj0O2biPHb4LUp7Cb6BwbR2A6ZdW8yTibE6ZS6F+EKE3v4CvXZAc+1b6OSGZm0yU6/TpiOODA9LC9gR6Us/Trl8ohIwrGQGM4GDS+iiBO89jMk0ofVFDUcYW75zFdDUpXT2LlFMQoYWBGj8V0qJ2RXQq3MqSyXARXKjZDZnGm9Q81ucOx20H6LszLDWJ6ztbFJONREcYJn+RjSI4MPvU+YssaWUSCWcwDE8C3kbv8Du2n/puNKj44fMYwXT85n5XYovQ6lLjAGb2HsbjLKh7wxeQ1Xuny+8yV8I3rP+4ztNuX2r7Mop+iqIpcgmjfReYEyI6ruM4jkjHT+AHv6NreMdSSTYQZ0VhdEp69RhhuopEPTKin1GOFskRg5LTNF6Ji8nFDqErN5BfveG1RuA6dY4tY2ceo3KWVAfesL1OYPkX6PcnaGtZiwu/kZCu/9sRtKGxj5ijLYRXg9tLeJliani6/z9sM/wrVcrvkRTevLAFjpGXJ+hPbbzPweb8/uUOmKnWibLpeCs7+J1Kw6o2yEqkrabhdxMYTBAHi8byUlZx3J6fCEfqNgb3VAnlwQ2z4XwQaZ12G3dYt2VVA6fSbVjK+ffw1bmjSlxebyCGl65F6dRb5kczUkj65yvX4TNLScJpEc49s+lsooygKj8xSp9GBlYkmXnZaD6mxxbzLF23+KqppAfZvi4X8lqV+lbF9lnAypyTuYqwsCbVF1n0N7G1wk55wnJ5S6pOW16FlbOIaHbD2DGL0JboPyXesYY3WMjkcASPsAms89GVfG+ZBFOqQen1PaR7jtzz+JWtQa9sJ9JvkYx7Sxf0gE4yW/eBR+H7udoFVGGe1/5HNt4dD22hiZwdVam6bZRhZTZF6yHe5wvDrFqF3laHFEVLNwT76OXh4gTUlapTTkAkPdZGg8RHeuUzb6xMEmU9PDiG/jpxNU0MFe3CPrPMepSjhcHnBFVeSnr4DZxWg8hzz+E2S+IpsckBUK19lEKgMjH1ONX8WRkq+vDugGG1xYETU1ppY8oJod0ootLDR7jacogoqQLmZyiDp/GYREXl2LwsjLD936NMsFxsV3sFXBC91bLKwIRzpcpBdIITCkZKnm73H5e9JAIF2KzS8iqwz1KasD/01gUgyZ5VOaTut9TXCR0eDp5rMI1k1unskPbZSbFCPuL+5xuDyk6/cghofTByDgqeUJ1ck3MYoEqS2y7d9CNDMOpkfE+Yp27ybL0Rv0ejfRZo3x6bcxxq+zqG3wqr/Nbzf6NC5egXhEdfcB9nMvodMjWJV0nAYqbOOKFVX/JTK3wQQT36wjoyvYRYGwXNKNlxC9L5JRcjZ7k3qlyKqMSmgsIVHt20jDoTKvIcoEEY/R7VsfWyTpy5D92j6pSmnYzUtXs0+AXGe8PXuToippuU0CO2SRzel4vffEW34QMp9DWQAgVheI1rPvuyaV1pyuTomLmMiOuBrewBIONw2f2eKEWhZjcoFqXMOYvEkVzympcP0aD+IBfvc2zvQAY/Aqhtdk1djhYa7Y9DtEyyOMa3+HuVMjKW164wqkxDEnMHiA0dhk2ttDzd/ALH2GXo2O10OnExbKwVxWHORvUeQpYSdDiylG7FOwQ9F+jhU+x0dHeHaKHr+Oa/mY8zNEOKRyuk/qjONiSDJ5nWxyF89y8cw2/d2/ReBvEDxeJ7WsLi2ry66fs1JzjlfHhOaMvreLRBJZNYzCoOm2mGeLdff+DyCqEnv5EF2VlLU9Kun95H8Av2RUVMzLKYaQhLL+iTpfGSrGWDwCw0Y7LUSxYMtpgCcwhLGOvE4PEJMxAPOOxfl47cQoOi12O7s8WLzN0eqQQud8aeMrdFj/fZwWC96KhxhIsipHxFMSnRGUCVYxw9/9uzyoNKFWGLu/xuD4L9BSsDIs9upb5IfHzKZLIt+FfIhazTFv/U8UTg+5cQUbhyvCILRa68Q4cobFBacXpxytDvnC5hfxRYDApKcM3PEdCkNiej2u126SqISg/gxaK2zp01MDDuZHaF1RVDlOfIAxfRu9GiNmDxDRNspuYdkNcLtY6QBx+hqgEbWYrP3i+85v6fawwi5kC6rmjfeNJdKSWL5JEZc4kY0w3plVDbIzTldnAOxHvKcWfcklH8aPLDY7PDzkq1/96vse/+pXv8q//tf/+hM5qEt+dApyTmdvossEJ+iz6V75WK8rvQ2sjedBZZTB9pPHRVRDtgKEu36s6m4j+08j9YipigmtgB1/l4W5wDN9LGGz0Dmv6ZKtqIc7fpPQPWE0vst4cUDDaeI2tsBxYLZ2m6kZJiMVs1Jz3MGrePkcPTvCtT3i+AwMmyAesH31f2YVXkdMvoc9eB1zMScNT/BTTZEMWQRHRO0vwaKEvdvkG/uI6CrokqSKsaWLFdbYNm9ipxVl+oDQ3gCnRvHs32NR5Wz6WxjFDDU5BG1SzE6xOk2EITE+6CZa24aLAyotUb3PUVqXNvS/LBiTOwiVUTbWAq372TmbVuNTZyNqRLt059/kaPwKbF6KgH+R0FSMkxErleHL6P0/FwZGsQArpBIfX9ARyBDSC94YvoopbDIp2GlcRwwfoC0P5bV55fTPWFQDdtweOyikTMhJiDp1RuaCw9mSuhsiRt/j+PQ7WIaJfTPEtRprJyitKKavoJIBtJ9DPf//ZBif0nnw36htPYM0QsytW0Spw13dplpWXPEjojTlZDjGzFd4gUndruGH20y14mL4bbLBd2lHu1j1Pe6XMRu95/C1pAz6WDJk1w/Y9qsnkcbvJvd3wX9/LKVRLtCL8/U5zbLHvXomhi5Q5+sJuRGPUNu/gb7s8P5UoDWY7xLGGz/YISgApwbFAKSBNj96MyXTCQUlgXCf/AVMiiGTdEiVjtDSoe1uUvlXMGb3KJKYuFpymp6zKOZcr99EapNNb5vQ6VAO30BbLsconGwKswdshz1WfofI/QpqMcBenFGaCbltMK80ljTIlyfI0T2Mxg0yd061+2UOzWu0Zm9jGD10ssAevII5XTvnqNpT6L0YpIEK9lg0r7HyG2x4DfIqx3o8bpiBTf1KSDAOmNsGmVmn5fcRP7jArHKELj7U8U8KA0MYVLrCEAbGZUfTj01pRlj9zyKyGcrbQH/AmCalR4ogESayto9SGnRF+S4HXY1mqWZs2z5lPMG0PeTsgPjG7xJHfR4tDmggaI8fEhQ50d6XmNRu4mHimTbm5GtUy7cxVoL9z/xD3riIEI6LafURvgfRLerhPpUQzCcv03YjKmFgViOqoz8mnR8SXf9tito1TDMCFGnrNnMT3nzr/0PTDonKDL3xHCUSUxhsubs0rRhL2u/pilupBfdn99BoEjfBMV0G8QWWtLhau7EuOFbZO59d5Vxyyc+SkoLEbeLu/C0MXb3HKaCi4iw74MHsAUIKJAahFREaAa6lyacHWKsh5uIMxwowhMRwGqy0xhCS0cbnMJ0Qq0yw4gGlNLiejlm6XZa1fYzuC0ziCdeqHD0/pAjBNBMGZsVFmeC2nyeSPqmhuBBg5DENK0RadbzJAfSuc9HaZ5ZOIRlww27zVONZHizvUbDucm3VGvSoMMMKHW2S/ZCNbFhH3xmGCaoEO/zACPNLPhgtKobFhPP5A+rhBnVSTlaHrPIVK1aM8gGut97c/v68t+V0WBYrPMMn1zkD6dDa+Q1sDIpon8rwmc7voYoYTv6SKNxm36mz6j5NcfxtYqMkUnMavk02e5u6buNeeYa2UXH+4JtUsiTKTri7CPCKFdu1bdIyJlE5drQLw2/jBNsUmUYENxHl7ImQRajivZ8PjVUuEGVCFfSR6Yxcp6hwk0qXjKsU23XJygwnbGNKE1mVyIvX1uP7aojeFFR67T7z/QaDS365ETpnpRYI6eA9bvS0hcut6GkQGqElwhghw3eaQIVjM9KnYFvEQpHbJrIKMKwIjcBJh+jJ2XoFWMSk9S1sw+J0dcxRntHyOnimj1mWdK0ulAITj93gClZ6QW1+iuV3KetXmciCDM2xXUM1brJq+fSNLWI75+H8OxzaF2x3n2Y1LbGzC+ZFxhKF+/BP8cNdomRCriW+1UHOH2FYAX1pcKI1hjBJywQe95kVXh+xu4XWGqFLDLWkMnwwA540LFjvnbMbUlJPhujpI3DqWHaXrH7ryc9t4VK3G9yb3UXpQ65EV2iYl5tGnxa0MMg+ZuyXeOwUueXtPLmHKLOGEW1ixUPc1lMMEQgBptCYk1cphq8TRn3K1TlLp0F3d4PvJNuszDrnq3NuIVhVOVbzOnL4BvHJt/D9TSbZlAujZMup0R28SZHmLOcT/M6zOBu/xvjiW8yWGbK7iXQCQr+HWp7iLs9ZpkNuta8wrjSWYXBneZ9dV5N5Oe3WHkWzzwMStNZciUycvMTY3gYBst/C7LTemYxF76/Hy2SAztZuHc5iAN11vWjH2+MoecTh4gjLMLgS7hMZjQ845ybKeO+Wmaai0uua1KetPvzLQq4zDpeHVLpikS95uhli/kATnIWNomSlFriGh0B8YB3x+5S6JFcZy2KBV7rccK5xaroUVY7WCmr7kM1g41kKMySNxjyaHWC2Izbmj/DqOzwsEgKvh++1qKoCYdjc8hvot/9XzNkUVIzx/AtoOWJqnGGisIsc1wjIow1m7Wc4q8CvCoSArHYDI+g/bor8fhNyScdZO/l4tkPTatOwm5TChdZzTz6PeNdX4+NSN1vUL43DPzGyKqV47EI5zoYs8gVFVRKXMU83nkPoD183KaeN5bfQ2QLdvP4+cYihVpRCkRQJhpSs1IJcJ3giIJIWWoTI7otgOcgioxy+Trk4RvS/QBLuEzeuscxmGJNHlH4XIaAY3cVqXeNutIkXdSnNANcI2ZJNDEsjZYU8+0uU2+YsP8JAspjdwUsatDvXGDg9dF4gDQdha8KwRRooVhffIDMdwuEAa3Obwu7QrEXs9F1WZot+ZmAl87VY0nCw0gu0YVNaDaBCzo8o8hUL6aA2bjAxLDxhIH9g3Wlic7I8IVMFSZFSsxtERp3QrLEd7jAoprScD57zWPHRO4lfWr3PSe4SGObnnCxPALha26f+Cc4fjenb6xhgw0Rm36I0I1wnZHfrK09qpcIQT+b/pmci87Vq0DIthIC8ihE6RWvBIDnnFtcACKyIlttkkc1p1vapBv87wjRIZ0csDAcuXqW5/1v4RkgR1hE7mlmxJDJ92mYf3Y9w+lu081OC8yHUrpKbHcq9v03peNStNqJYUQZblEIxNuA0iRlFG2gBL4++TVLE7ERXuDUfMYkHaDTSfYveZofosZHE931WfelzLdjD1gWhUjB+HXSOnD0Ay0NbPgiJNtb3hLgckxdDAivEKZP3uZYBVNKmalxbJ0Q4nSePZzohq9Yu++3rLfI8pbIqtNBPDIzKdznplpdpbpd8TH7kqcT169f5sz/7M37v937vPY//6Z/+Kdvb2x/yqkt+2uhsiHP2bYJ8iuVEmFf/F0rrh8ccaSS5//7YC+UHyKtfQI7eREkH3btFIiCkzW0kprAxMPGcd4o9Ha9NXC7pzh5gpQuy6QPCcJO5ZSNMi25ji1UheMbfIDv9Om+dfZewe5uTSvGMLhgOX2N7+7PQfY5sfoSZzPBq18j9qxysHhBUipbjUsPD0i6WJ1lWY2Kdw+RrRLGFXUSk9Kl0xcPlPeb5gsDyuR7dYmbFJKKO5zeJDYNW7wbbjVts6hJLOFAuAIE0BBtZjLs64pHX5v78AVdr13DFuzqawh7Fzm+itbgsrv+SYQ6+A4CqX0Nrzf3sgue89wtZftGpwh02h3/GweLtn/ehXPIDjPMhs2LIYp6yV9t/T6ed1AXm+V9DusDyW+S9L6DFRyxEKZ8UT0pK8mRJ2+mQqZRNr0VsN0n7AbGoyMsxsSi54kis82/j1rdZRE06Zh+hpySj71LrPMUb0yO20wss02KSjTDjY1bFgs82XkDnM86P/hyAMBnSuvF/YctK8YM2cnVBaTlIPaNRaJ5u3qAowB6mUFX0rADt7qE6HTZaNwmNOokcoLSgfeU3CVfnVE5E6TZJvA3uLo5h/pBuuMTCoWbVMIT5vmLSh1GZPtIOIF+hwh20110LNuwAMT8DDZWAtIoxpfPEQeeSX2y2vV0CM8Q2rPe5/GkNRedFjHCANkNK88OF4HG15O7sbZoqxsxW1KOr5LXrmMIk06A7z+KWGUTXUFaEzNfF6lk+o1IJiYBluaBptqnZEUkh2eo8TV6VGBI6x19jMXqDfv8LzKqMqS7oeD2OV8c0vZSVDFktz2n7DTreJp6/RFo+pmEyMG0oVqzGbxMPX6ex++u4G88gqym0niIzr2JdraG0h1oaXN29ybLuczQ/4FyfcyW88qTryLE9Oo02iYrZ9feRyPcUHw21wjz9BlkxJ2nsoOu33+fmamByvX6DZbEgtKIPjKC45ONTOD1wPtwN15MhN+s3yascx3AZphcYwqRmR2gqBJKz7Jjz1Tm+kNyq7aHdFqnjkUS7jNMZRVVRaY0b7SHMAIoY4+CPSYXGbF0DPUN0N1DLmMBwuNG0mVclRyzYi3z04k2Wx3+BZdfo2C7Z8V/i2SHF1hcg2qSmUsygj1Ylk6DD0vE4WRxTAVuN69y5+CZbQQ/Xitj0tonMOtNiwtHiCCEEN+rXCeT3iyslhpSUlSKvcrz5Ce3xfXTYI/X7WKZN6e9g1mNElVPW9n82F+qSS4BS59yd3yEtM65YHv35GVSaqvcZCqfNKr/gdHXMRXJBL+gRuQHjeITSiqfCPYJonzyZ4th1hN9HVAV2tIVSEEmFNblLo77Ponmd3uoYffhnCMPDbV/Qt+sUnZdoNW5jFhNOO5soNSW88iLD0QE1o2JFgrX1DFa4haMntHRJMT8FI6ISFeN4xHl8Rq4ydoI9ZtmUvrtNz+uRqRTbsGmVGcX8TSphYsQzaJg/dJdKGQFi60uIYknptC9F+x8TKxtQnv81ZTbCad/gO2VCd/4WgRPgZT6OYeNaLm/OXgMNV6I9CjJ0JbhRvwGVYPI4zsIya+Sa9Sak1qSWhyMtVlKQSklMyjKdIaocy3MR/ibRaoLTvU4uDUZuTuRtsN17mgpFajrruCmd4tgWXauBl86QD/4IS1hIXkb2vkhVJOjaLqISaNOhDDaffL5Ux4xmb2Gdfoue08Zu3OCifZ3DxSF6ecj1usl+sEXcewE36OG0nmeQnuGYFk1bYuYGGolnNQjKlKLK6f6Isd+XfPqwshHzkz9mls3Ju8/Rbjz9xG1IIEA/jnOxHJT17nWgpBltcEee4zPk6OBPMIVBY++rRG6NhjYo9CMu0jOEqfBa12m4dTKV0DJylpWBQYDZbCLSFbp+BW24NLWJNf4OuVpwnJwz6V3DpmSlJBUa4QbklsWMASerMwpTstO5zsiwuL71Wbz5Ec2giycgNEJGwkAYFt7jdAlpOYiTr7ExfZNf9yIuei+S6YyFmj3ZeNJaI6sc8+JbkM4x6tuk9dsY/RfwkgtUPMAyXBKvg4FB26wj3Tq6ynEqhZbvH5OXxYKiWotDZ/n0Umz2KWFd7+ED118ftLH4fexyhTF5e71x37hN3vkMQisiFFvFFCksRskAZZqYloM2DAwhCYwAo6rYbG5xsTqj2+6hkyHq/BWkznF1xbTMyPIxlSGoaUFzfoRdZriLAUMdsil8qnGA1fvbuNmCxKzRmr2NOH0ZGbbx7Yg9K6TbeI4TCgxTcn/2gNdFwq9d/QoivMlClDTOv40WgnHVIti4gWlUxDIn3eijiwYSg0wnaDQuIHSJNX0LUcSIsEclDagqtNd+cr4AUpUiDXgwv8+qXPJs8wWCH+I2VFFxFD9kls1pe2223B0+Mhvskp8KUkgMIddNcFJ+YKxXxeP9oGyBEhmBUSeyI7a93Q98fmRGWNLhufZzRHaNjtXnpa5PVmU0hIsO9lEI0seuMVppPM9jUS7JtSY9e5m93S8z9doMvSad+SHVbICfJ0jLRckKnCZVawNtenD8P9CLDL3zIpl+yGL5kDK7Qbv+FC2ri6409vIBIh5Q1XapvC2ELvCnb3I7nZC3rqOd/vsEN9/nxzUmW1UzVkVM3W6skwMu+bEJzZCW22BRrOj6fc6XF8Djxln90eNGJR3yjS8itHqSviAfCz1kfMjq/JuYpstO+yZ/MXmFXGWgNc83Pwu1XagPqcqcsnUNffI17uRDTJ1imgVnUjNMRkRBH919CnH2PcoyY8cPaLhNOH8bL4sRrRuEtU3qeOjAodACra+hVgcURQvhNbFsj7bXxA2v4rgtTFUnHJ6gpKJPl0fOnHpQJzn+FlljH2d6l6peYZ5+m6takbS2eN2wuWJJmqZBMH2DcjFGCInVf4ma3SJrXkepgtBtMh++TLoaUNX3iFovYswP0X6HPLyGkALfCsjUFCkktlzPFS1snmo/TVtMsT/I1gzeuTGs//OTXfhfUvJ3NXvmVfERz/z4SF2ghVyfcZ2vx2aVr5UqRYrQCv24ufzd8/8wkex1brNwFY5XZ5adsDV/gDu5SyvoY4sjSKbYi0dsri6ohfuk7Q3CSlFtTJlm55iDV3DCbYLaVfzwOlrYLKs5UyoWOsGrDM6NBY1Om54KkWcniHKCmL2N8cL/g9RZj4+FtwUe2MsH5JO3KOyAavfLjGd36Zgui3LOwfyAOI/Zre1hShOFQDv1D7wXBVhcX52Tx0Nq9T20NCgrB7P/Eqp5C60UC6NirlM8PeewiGkELXJV0Gvf/sD5oBUfI85fATR29xnycI9MJ7w9fYtSKxpOg53wCvcW98iTnI7XZsfbB6Dnbq7FccKgaV+uGS75ePzIu0W///u/z+///u/z3e9+lxdfXE+0Xn75Zf7Lf/kv/Kt/9a8+8QO85IejqbBUQl1oytFdPL+LMXoT1f/KT2R/WzhdEmvM9PhtOuoveRA0SKqK3egKTcumQmGpBC0sCmlQVQItwDZdzNE3qcR6kKZ+k7JxkxiwtEk1f0AUz9gxPFbaYlmVjCb3CKTBfHGC6n+JSe06e9062t2hlAZmviJaHkJVosIuZnmVhnRJpUXk+RQXryPDPixOH6uac5bFCikksYoZFRdIJHME1eZLBHZIHtxAIp9kp5dmhLX5GYzxa1RmjXxxQaQFF57JPJ/hOu+1z9YYP/Yk/pJfXMyLl1HhDlgB43LBvErofwpz3bXp01fwJ8Vk3X33EYKlS362JCoBc935n6r0PR1kUiWQLsl0glodYlXPgPF+9zOAWTnmYHGAbZhcjW6QVxnzsE+kMlxDkBoR+cP/lTKbsWzu86CSSCLC7ISd+h55tsDd/Q0W2QqjKLDLJWp5SGVYZI2b9IJtqFJSO6Q8/HOW04d0wh0iJ2KRLdGGjVGlmIOXEaO7iNkjTK9OEU/R8xgvdRDF484JQ5IailA5tI0dkHUKXdAMr2B4Fv7FA6QMqMqSfQVDVaDRxNWSZLHCNwPenL7KDRz6hodZu/G42+nDqaRD2f8SUsUos/ZkoQJgbbyIyGccGZrT6ZsEls+16Oal4OxTgCksOvaHbzxWwqLytp78X2vNopqiKkXdaj7pak1Vgikk1vBNVlpTyxWm26JhtzBrGnf0Bl6eI8oYXWl0+ynk5C71MGC0eIRrh4jaHpNyRNNt4lcZ9x/9CaZh0W/epCoSVlpRDu9Qta9T6oTjMob6NjO/TnzyHVbZAldros3fRW9nGNWCMtxG2nXss28g/Db97S+gLJdR//PUnAozC7Bmb1KlM9i4jnZbWEpQqIL8cefRNHsnbvE0PWGSzGhS4c2/jm02KNrPURnrBbKRTVDFirPVMag5E8PmZu32+0SdrvBx7csYkZ8VngzxHt+2d7w9jtMD3py8RcOps+NfYZgNWKkF2ghY9J6nhYO0amRqxkU1pu106dseUabXnW/zR5TCJ1cp6cF9ErdO01ohn/1dyotj5vHbFCrD3X6JROaYw5exBq9RaAGtKyyrgiqbIlWK0f8cbvMGc8NhVd/BkBavZCvcckmmUxq9F3jODiDcZoKkoCRWS5bFWrCptSYpUwK7jqGWdAZvYORjFs2rNL0u1cV3mWQzrDIh6n4eWHfk5e/q2L7kkh+GRpPrFEs4H7oZ83HIqoy0XDvrFYtDqqJcO+zEZ9gqwTn/Gjs6JXHq6KoiMCIKU6MrGJcJ29f/IX7/S0iVU2ULHNNClxk1t46aHVGqAnN6imukiNlDZLaiCkL07CHC7VGt/huz4ou8xgTCLlQWgRmxrLU4P/4r2vGAi+y7tJ/9v/Ji6xZnk5cRndsk0oH6LeLFAU2rzViP8EyHrrexdgkVFq7pYkmTYTkjiU+whMFWtPmx6welWYOPEHVf8n7E6hRdZpwmF8wNsJv7CCEQyuDLm1/BwGCeLcgfu4XdXb3Fo+kBvu3RtBts+VfouF2m8SOys6/RLEvwOixbT6GjXXLTxMkmiHiBCK+xmScsK4OO10ZXHhBg2A6PipK3hwu2ug6f2/gMslxh+G3y+ducJRc40T5BmdGIx1ij+xit62jhImubVBgo00ZjUPr9ddF87WHJNJ9Q5QvyMmEhF3TSCSu/jtYVrXKJO32L5mpJYXYwCouHyQVDlTBcnfBSuqKTx5i9FykMl+vhLaQUT7qrL/nlRcSnpOkcVcbYyZi8lvGDJjRCgJDvH8tDv8YtMYd0wsANCbTAsnya7iYIl7g1oYhdVm4XN5vyXP2zXM2/gbO8T8NtoXu3mXubmNJCVBojPiSrYjAgzRMKXXB3eUEtqGFqmx2/RVbmLPM5dyaP2BAGm4uHtGvbeP2nMex9kugZnOwUa34XK1DUlOLMtFGWz46/iV8orPhV5GpKrUiYRRdcWCFZnnOjfutJk6tRLiGZAlAsHvFAgihn2Gd/TWTWcONDHjVvUtclW6sJ3vwRCIuqLFDy/c1ZoRVhSQulFXW78Ulfxkt+CiTVigfztfvvfu3qE0GUrDKs8WvofIVuP0PxHscWTUmJPbuH/r7AwQ7Jw6toYWJhorIGB4shwhozQeDVtmmF21RBC1sGrIIOG2aDXXNJXiScaU1RKUphoYImTvdZzMUxx4PXCKIeZZlgi5DSd8nD6xSJgSwK/KqOpU6oLZZYk7uUVU5pSxK/S+o26AS3uC0Fh7NXeCq6yqhYEdauoypJa3nOKplyujqkZTrcb7o0N57maH5EkJwTVQWO4fFgfh+tNXu1PXp5gpgdrOcxWqF2fw2hCnIr4iR5xDJf0g+22PK3eWv++uOUFodFviBwP3o+k+uUcToBYJgM6bkbH7sJ8pJPDhOL6/WbLIslkRW9p36nqZg9jgRPypRKKI6Xp1yrBwyTIV2390REVegMISQmFq4M2Pa3mWZzAiPEkS7uu+JT4+47ovpS50jTYMPbxJ28yWryNiIZ4sQXnGRbZFGPdHofywqozw5xNr5IFW6TrmZk8zNq3asEz/8uK2GjtOBCxcwEeEd/xaaC0BlTOhHV6C5Sg8gWyN0u+eoB5yd/gWu6tBGUW9sfOF9fqCllVVKzGh+rtllRIpDkOuPe7D6VrphkY27Vnrmcf/2Y5DrlcPkIENyo38TBI6hFJCqhZtWfnNePEgtrBPqx0MzKh8jz74KQrIycweNYu0Z9A4mBZTg8ih9xu/k0WA3y1nPrRpPxGygKbMvjMKjz5uqQerlEYuC5LU5qFU6wQUMp8uZzbGBiJSuW5YrV2TewsgWrdE6tfpv78gar6hq3+leQ1Ywsn7HT/Qx+sEsWXKUtTUydU4aSERpTl0gcFl4P199Abj4D5YL59DWWywc0vAbzeUYmTR6cfhOzeZugVAi3g9YmolhhOm2W9esot4ZUGcad/5XAClDzQwwsdF5APMF0O5RWnR1/j4bdxDHc94glHcPBFf6HnuvC38HqVoiqpAg/XkrY3zS6bo+iyjGESfMTiFK0klPE4DWkIRG2j9Al+E1U4zokQ6jtgAajWqKM9zZCoyrQBuPVmKMwo15UnB78MTfMAGM1QGy6TI++RjEZYOPgZ0vsnT2UbZN0brKY24Qv/b8QZY7beBEt107Bo3TAslhxvDhhI+xxePGQHX+fG24b7+wVdLzA6T1LqdR7DsdQMQzfxqGimR6hihDhb3PdbXMxmhC5HXKvSezvsHnzJmO1WLsVfwBGscDMClyjjkhidO85yBfk/ialWWOpZtyd3QUmBI6HLUBYPmeWYpyesxt42OK9okpRrngiQc7nABRVTqnXn2NVrshUTF6tBYWzfM6Or0ELLOE8EZ5dcsnH5UfeVf3qV7/Kv//3/54//MM/5D/9p/+E4zhcvXqVP/zDP+SFF174aRzjJR+BpuIwfkSazbjqt2gGW4hoF2V98I20QjEpRhgY1K3mByppFQXD7JxlWhKcvUJaLjk5v0Bu3wbL4yI95Tw+oZfN6MZTbCNk2bvJndkbFDojWQ0Rfge9OOSEij9bPKBVpfzd7meR8QmqWGA5HTp6RdG8xQ03YjW5z0hV6KBDoFK68ZgUhR9cx1I5O/EJ5eFfUgjBeWmivE2aCxMrukax/A5WPoB0jtj7EmY6xBSCrt9llF5wEV9QVRUb/gZb4RZaVwT2xhNHMlmlmOmAyqpRuBuIWgJZhodiYXpEQtCJz7CLjCK8gtAVxBOEFh8Yf3TJpxvr4tuoJxGa6+JM/4eIWn5R2TAjMqG5SM7Y9Ld++Asu+ZnQdrtMqdCOSesHugOUGaJqHYaj15G1PnE65EoYfeB4fpocMy6G+JXPolzQsJrgNBm2HEwp8VdDqnRMoXKK8QPG9jY12aBTewH34H9HyISl08DoPEM1vEdSJTSifa6tLqhhM4+6HC0fYo7f5Iq0EaM7qNEDms3ruFtfxAu2sE7+EnN1jDAdKreOcGtUdg2IKQKfpSmpGSZlOSFenXHhBjxMFJ14yTxfgIZnt2/hlHUm8Z+wKmOO4mNscnaLhMR0mFlt5uWMsMpRwzdZ2nVq6YRh7zkk68XOB93LhFgLzr4f8/NuCq9P6bU5n7wGwKqIKXWBIS7FZr8MyCpFCxstJHM14cH8AQAbfkLfXTtV1qw6c2uKZUc0MEAYaGkhkDSxkfFjYczsGFm7RmG3yXoe6cP/L/VkgUoWzIL7XFSai/iMZ7w6jpCI8+9RVRVRfRc7n2G3b5FbITUCjr0umV2nYzZphtvY4gKDOoMy4o3pgMAvCcQDNqptrrdu4Vy8zPzkL6natykixUX4NG2voiYc4tBmFt9hEjzFFaMiMEOaUmKUMXX7HafhosoRCJzFEWWRo40S0zshj64DoJwmwvLQQqLDLUpVorW+bOr7BaKkYJSMqXTFOJ3gWDZaa1blirZTp4aDsiK0MKmbLXaiklIVVIbBqHOV3ugtQMD0IW65ZJ5NKYXBuPMCTWFi+VAzNzhYHVAYGV7+EF9UvD07oB72KGo7mOmYhWFwapi0MRB2RJIOsB69zczb4ErrBgPgenidndHbjPOS5OIOte3P8o3Tr2EbFp/pfRbHsPGlRbcqkOUCY3UMyYwmBu1SobMVhlUnCF20YbKoYszKxv2AyOkf5PtNqT9Jo80lvxxoNAfxfabpjJpTYy+49mMLzjzDp+E0WBYLotoeYvhoPT56TZjcx8dFqZzPRLtY0W1KXbBI1/ePyK6DMMnNiKVd4fhdvJOXQWtEUSCCPsb8lLIcMU2m1LSGqkQGPbA8suk5ls7oJgOu7X+FN6VBonJ2zRo7IsUMtskMl6mR4psG5tGfUs0PkXbAcPsLXDFD9v0u2ew++36P15JTzpNzPtt+iXE6Zp4tsKTFSTWnv/EZSpWyql//sL7vSz4JvDbZ5A1qdpuJW2OUjqEy+Fz7M3RXU0RVIv0WQyEJKBDZksCweDh/gN24xTgdc5IcICYPSRbHuMshnr/BJDlj3LxBO5sxT5ck8xHXwj56OcFfTXHtLsqoqKTFQfMZ3hydkpSag9GMvd0bRL6FAVyvaxzpoqqKAklpBqj2dUwnwG7eQpU5WpZMj99gpRb4jT3Ghktst9gIdvBNnxMrpFHbxhM2VesWDdtHrE6whm9iuy2sMgW7B4ZFrtcOM2FVMF2eIt0WxfBVRoZN0+/Rs/sfOB+RugAEUsXreBB5+Vf782Td2DFDVeV7Gjs+9uvdFnW3hco0MtqiZjbe8/OSnMPlASo/Z6tm4c4LEIKzTUFVvIY9u0utcYU83KK0a8zCbaxKoQ2Jql1loCu01nTMgEA62MkcbUUobXNRThnMRmxWFRvSYnj+HeJiidV9hnrnNvXlEV/QBeXyAldZbDY/y9ht8935krrVwpu8glMIOrlDLa9QckFu2jw6/ROmg9fpel28nS+iixIrnbDy+zh+ByvqIeaHVH6H82zGYTqh43XeMwdXZojpN9buypZEUPLW4h6t+JyWnVA3LQpdUS1OSPMMR1hAiQp3wXj/EzwJcgABAABJREFU+tcVPk/Vn6GiwhKXIplPA7Ni+sRFZJpNCby1IMpMztGLcwDk9C5srGtKmoqT9JBxMmFfLWmxjkPS7xIfni8yHg1XWJbFyRw2Wk+RFWPyaI+TMiEwAuz4gCvl24TTY1zp0YiaLBt71LSgCFuMpvcQ80M8r4E9PyV2a1SeiRnu0UxCZJxSbnlkxRuIYkBuXUHkM+LlOcqrk7gtBoZLW2icxQG9wZu0tOK5+gZ6fp+jwR2uSJMtr0muEgyrQVyVyDLHMQRFVZJVKUpX+GikqIiLFbHUTOJDbGnRqW2ipA8SYjVjmAwRwPHqkGfqz3Or9hT39X0AIvsHNrM/AEvYBJb/2Pmpdtmk+HPkw5rgxsWQw8UhoAndAJ1r9mq7UGk808N8HEc5LUYcLA8whORa7cb62poBGJo0SxmZAzrWxnveW+qSQijuLN+iUCW2cNjpvUQ1eAPbjvDbt/DMkFdXD7jeusbn0gXa32aZ20inQTKbYebnJG9+F0eVuJsvYd34HcTiAVEyQYcbyPPvkZU5Y7+L5YREMsI0Q0y1ZBafIXXFPF8QmhbyA9a7SzXj4eI+eVWw6W+w7e5/5HmcFEOOVke4hkM/WEc3AyitQOgf6sB1yQczyccs8iUAo3TIlrtLYEQE72oiHxUXDOILmm6TDWeLDy2+aY05vw9VhsLEFAV1VVA6NbA7POsuuRi+jt+8yiC+YIdNhK6wl48oZ/dZVQmO3+VUaq4HbR5ODmi4TXQl2AmuMEyGFL5PbgakxZTQa7NarTCly2J6F2mFyItvE/ozFubTvDJ2eLa7iTu6j1QVVXUG0TUMtcQc/DXD0Ruk4QbD3KZXu8JC94h2f4sqO2GxGlBUMYlt8Wj2Ot72lwjtOoYT4UkH3diASiOskMLfYKYmfP3iawRVQbY8Z8800fNHyBt/Dy18YAaGgTbWUYqGNt+TGvNupC7QWjxxinvPKRYGeXj1J73sv9Q4wuNq8PGivD8OcnGIVgUimSBMl1L6iHRJ3vki1G8gyxXWyV+gyxyzdZ2C9473uSs4GB2ikzYTS9P2u5RFytIJGE7fYiuoMVu8zc3oGq7ZRsmKk8UdvPgYgeJUBmy0buG9KxEutCJkOkJYLsNyiTQMkrLk4uI+XUIM0yc3Q6rHKQvfb2pH5bRNC0sV2MsTzLLOrrQ5Ofo6moKnDZss3GHT7rPSCcfLY2CO8iu2Hu9NWMkJIh2D1wO3jsgXUOuTu31w+0+OsXqX5Y2JxX58yvn0LXxVoLZrTMwRG+47ewFCF0ghMAxNaUao2lpM6RsRHa/zWIDfx5UBdafOqliy4W9cjv2X/ET8WLPjL3/5y3z5y1/+pI/lkh8DRck0m1JpzZ1wn+ee/wyWEpTe484LrTHLOdqwUNJnkJ1x+lgFvxdpmlbnfe85yge8dnFIqQQbRkqWDOk0NhnnDr5l0ilTsqpCzY9JAUtbiGzMMl9SdyKkaZI0riNb19GWyY2Tb/CCrNOaHZGXFeFySNl6HjvaZLPx/HqAvvr3aa1O8cNt5N3/jBy8jtd+Gh3eQEsLdzFEmB7L5TFl/SnOVjOcWhPHMljNc6BBbJn0ZMHgwX9GVYr+3m9j+luUqgIEucrZct+rUhdozItvQzJDGibG9lcow11My8HXkq5Txxt+F2M5Bs6wpIlYHoGZYlc1ss5nLmM0f5moSszhK6RP/98BuJedU5MekfHptJDe8DaBCY8Wdy/FZr9AeMJnt/MCI7mgqt77M40kq+8hp29TjB/gSAfCa/ygGXpBTlrGTNIxiZHwbOt5DEz2g2tUVMhiQlKsMMNtVlmO9Da4YrSwqDGpBJl1lWbdY8M0IB4wImYS9pDzQ5rLMR1foYXJhr1Nabi0jDFyPsCobYLZJqjdxJ3dgeOvgVAIr47qPYd2esigR7K7wWF8hnX2HUyVEpYZehVjb+wyyn2G6YBUZYRGxDSd0va3yTdeIMkuOC8Srg1exZYRG3aXyWbIyA6okgukkJjSIIsP0QdDcqfGqv+rhEbjPWfxPD9lmk7oeD3aVvcDr4OJRdfvMkyGNOz6+zpALvl0Ys/vweQ+wg0pui+ti2WP+b7zlxBgapur4U2Eu42ZDNB29CR2szJ8pBtBukAEbZS0mJQXHC0PaeRzsmJOZDdwDYdxfExZlRwreK5xhTQZI7wWeTJimc0p7v8RwY3fpf3sP6S/mLHIF2inhtl7ieHonIPCoC5jclXQSWbY528Sdm+ybD2NE+4TtuO1TbcTEBfHVKNXMVfnONIjCve5KGISkVOrNNfnAyqVYmmHvLd2p2m4DXKdUou28WcXgECb7yzWlREgt3+D5sazDFXGFTNaR4tf8guDgUndqVGlIyJdYShFpTS73i77yRhr9HVwI8qNL1BJh461QWwsuTN9C8d0UFoRNvZwzBb56ojUrWGqkqiYEQ//K2ZzD7O3g8h7NOIZhw/+O0mwTWv3VzlVGY8qSbLzmzQdD0NoIg3e5B76/DVKtSJCEoln2O68RKgLbPUqroxIwy5vq/VNrtQKKsmztVu4599AJXfRhoNsX6dCABojHVNMj1Gmhdm+yUW5IHnwXzEMG2f/7yGsDy4ewlpgag1fgTJBdZ6ntD99jrSXfHKUOmeWzdFo5tmcws9+7DgYicF+cA2FwsCk8nZArwt2TrBCpgvqbo/Kv0YpPBzh8XTzGQAsLOzBtzgdfZdUV9j9z2LrJXaWgmyRt76M4TRRIiM7/SvKYIOh1+LMcths3WJDgTr4cwrDY7O+T6u2j2BIbXhElS5ZmSFZOcftfw77/FWs5TFblo0eH+EbBsK6T1SVKDPkrcH/wKltc6IrTvxjGo+/T0or+v4W83RO4G9iWfWPOh3vIasSlmpJaIQ48tO5VvpZYpZzpsWYpHeLedZnHA+4Gm5jYdNKlzC8gwYaWvFCuI1x+i1m6QBhSWT9Gn27SSObkBmK1IloJS7G/AhhedhU/3/2/itIsiy97wR/51x9r1/XHu6hMzJSVGaW7m5UC2i1g5mdGS52Z4fkkgaKNxJ8oMH4AJqBwkCCD3gFaXyh7SxeOEbu7nBBg3EowAHQDdGiuktnVurI0BGu1dXn7ENkZWVWZlV1dRW6qtHxM0tLD/fr188999wjvvN9/49utI+XzWhYFWpeHXcK2dDBcDYp6ptkeYU79Trf2NlBmVM6pUVKYpHr+1POd0LKjknFaJD6GWmRErgtEjtEmZKiSHG2/xinusmcjEk+R463MAc30U6J2sKP0Dd8NsPz2FUHqk9hyYBMawKg6q+A10cgUOEClDdQToWOlBiJx0SalJIEG4ickFRr+lGftrP4WD2+o/BgxMdot0aBiVr8wgemTj/lz5ZHAztiFt2Vj/T9zFvCXv1ZOlKS31cYeJhhOmSUjJDJnEOVsC5DipLDrfkNzs+3mB2+QiXqs/HcX2M76GAKC984OU9JVng6PIOMe5jS5zgfkkpBMe3SqpYYa0F1dA85vInpVqmMt3CEiSoSSOdUMmjOj7HrixzOxhz1XmVQucKSGTDUCUHpHPP964zkHG9wF6O4Rhz4TLIJuc4ZpAM6WhIfvY6JpGmVkMU2uQiQl/6vRNIgnR8QZkNCO8Q33g0aVtKmaD2HsftViCaE0SGJkKjFz5MoMFvPkUUj8Bs4eoBym8igjjG+R374OnYrI/VXH6lLQ5in4bI/QIRWiWMhEUIQWu86KmjTRwgJWqGdd/u+XOcPAlR2rBLlhSVMIyBzThxn9udD0tEOi1oxVgtc9FZwdUCl/QwTFO7sHo7pnaiJGT6z6Ji1ygahVcdtfRmzmNO98f/GIaOkwE2ndDXszbpcaV6h2HqNmlgkrWzSHX2Daf9tSmkPqg3y5R8hLgom2RzPcFgL1zGEAdN9ymYF+/DrRIffIdcZpdZlJmZIrXaRRutZ+tLhnMqxDl5DxreZ2x6FvUCteQXj8BWUSmmt/TS3UNitKyQqxSgv844LmSVtclIOowMW/Q5KFASyzFO1ywh4okKZLCJkEVNYFbSQGJicDc+TqgRHuE8Mdjzl0yW/b+sBQUmWOVvtAJqoiHCl98BBcJgO0FqT6ZxZPmGQ9RmmA46mx6yEK0TThGqt9qBd2NEOonuNvprQty36WcxGeRPtrlNf/3nE4BrsfIMLjcuU2ldwJ/tYR1dxM0XgLpKMwNMZhdZIt0oaz1GlNqaWGMESygpwpU0SHWFaPrk0KaobWFZIyV2EvW+hoj3ssI0KV8mrTz1RU+9ECfE2hS4odMqKd+Z9g7CEgKP4iEIVzNScXOWshatM8xl1p4HQp+37e8V5KNjZNR63Meek7E53UVqxPzugatffd51qRzuI3nUYbmG1n0bgMw8Xsa0SvlnFGvWw8wJrtM+8tI5WBVbvNUR8zHR4lXtkWI0L/NTKzzLNxpRkiCsDanaN0KhRtxfQ5FwbXiVXBWHYolRqMCgSSsPbuConPbpGZO1TXza5py+x05uykRZIQ0CeILTCSIbobE5RJFjpkPXaBv70Nm4W4YTPYOYp2nQxsjnjcosdx2Uw3uYL7TbnLv5FglyQek2UWQI0WkORTciKDC1AZxFoA6d+BSVc8sZlRDICy8XsX0PnCapx6cnZTyYHGNt/gpHP0c1LJPdVPk/59NB+C2Z9tFNGWD6kCTrooAEzG2Mmx6g8Ba1guoewLjzyfTczCKwA06pihSWE20FJiRYW5dkeW+mAaanNsinwtCI7+hZWNmXev0HZLrG6eIbiPftEi0VB3rtBkPZZWniab+VTRmnGitXCNN8mT0foeZ9JVBC4mnEx4O74LhqNamzQio4Qh3NKg+s4boWBYWDNB8gswff2sJwtCvddsYnsvpKYmU9O0lxqhZgeEi19jsP5PkpatHWC+ZBtPjACmn4dDbTdNu5gm7pd5yg6BpXhvKe/sUY3UYO7KMNG1M+Rmyd2HolkxVtH+O8G6r6zl3jqSH/Kx+Ujt6C/+lf/KkK8v4fjb//2b3+sAp3yEdAaN+mxLgS7GHhWQOGsPJIqzJ7ege51kBKx+AVy9e6ma6HzJ52U4bygO00ouQa37RaNxVUOvQApQxrzId7sFmk6pNTYxEkThOVj+8uc1RohNZHl0J33CUsrdGZ7NJw6K9MulckxmV1HtV8gq14kc1v3OzVB6J4B9wxmPsIbnRjQjdkR+u7vUgSLmLYFbhVj4SIz+wyBjLlZ7JDlGqfcZs0pnywg40OibI5CM5ptU/O/TOxGJCql4z9urBS6QKTRiRtHkSPzCNm/ho4GiNpZtBMSFxEOGSbWiVrKfAhlFz3vIooE/R5HpEkxohcfU7JDGubCBz4vp3y2MPrXEEVMXj3x2L+ZHLBk/eBuWNqldWrjfe71Xual9o9/2sU55T2838I/yNKTRRVQTyPe62h28t0CA4dzlfMY0sDhpB8SSOwiwth/BV/n5LMRsb2OYWyylsxIbQ9ZjLEa64yLAp8J6u4fIqVG1jYoDJuGV8crIhaKKROvSbP8PEHdIGw+h5iPwGuBkNC7iu69QWH5iPpPItKYTAYoaTAcvE59/09BgxssQxZjVkLq1Q6W3yY1PAxpYkqDUTomV4JK+Rz9yMKbHuAYAa70TnLDm01Cq0LurZ2og0z3SMd30MkMPe/iNJ8BGTBO9phpKDllDqYHaDQHs33MUOJK/wkLeMGis8KCs4iB5OFosoKcST7CkQ6e/PBI11M+GwhAjLbQKkfPB1jxPjVvgchrkemMJaeB0/0OpBNU8zKZ3UQbPmlp/ZHzKGGRt3/kJAWrUWI/3uM4PuTO+A6XG5eoZjMWK5cYOWXWtKSf9ilZJcxSh6UkwhU2M2FC1MctcgLhYM2O6G/9CRXLw89jDg+v0XQXmC8+z1jt81R7BWv3FnEqGHe3yP0WZmOTuu3gjO4hpjtk/T3c5IBksoeunkEY63h2QKg19nQLnU1R0oN4hNCKmZpzb7SNRjPwWlT8dbQ0yewGVnKEiPsor01u13CtDivWp3PfTvlgBJJzVgm9+6cYwqJIM+LaGkIpgvHuyUHxBCOfoWznJJq1mNPRGRy8ieuVobSIthYIgw4yOmKYZyT3vk1Y9JB33oSNn2MYniGNZ0jDJioypvVNjlTGXPtYWU5RxIzyI9JSh81whaDzAkX/GmWnRlC+hExGmK/9S/J0BosvYDefpuaEPCslJV3QkT72wTdh/1uYpk0Wnj2RxV/63EkStv51AHSeUdhl0sHbFNkclUXI6AD9Ac5m5mwfPesCYIzukLd+cOdup3x8TGFRdaoMkyEVp/wJONCKB4a33ChhZmPs+TZZsIL0Fk6UlR5aD76zOSUo0PGItMiwVYozuI2TTZGmRyFMRDanEAXZ1n9hITrCskMMt4zKpxw6TSodl3C8R1mYKLdB92ifo94hhdzBbqwxmM3o6ozSbEYy7SHqlwknN1F+Ha7+fxHNC+DUsKpnWRaSTJj0pKRslWnaC7gVF4lBYIQUboFEfNebpwU5tyY3SIsMx7C5WLmEPDVOPhGtNeNkj3zn9+hOdvG8NsHSF/liZZNBcrLhmaoUoeZIw8Sc3kEMX8fe/lPa5U2q7jnW2z+FOPomZjoj773FUArK4RL25b8IaURQXubC4beRWYLltBDWOtl8is6vURghkVFjS0oOphMUQF7CpkKeuNiiYH5wlZo9xiyv0g5WMLIpdvd1BqPrTOd7DKXJQj5jHh1RhEv4QYt8skOsFbJ/A6fxLIZbQWsepADUDy10cncRuxGhszlZZeOBY5gPrHsltL+BqDwPxZzd6BBdJDS8Blq/q1r5DmJ2AEUKk/2TVERmGZmMTlO6forkD9kV31Fh+sjnMN9fwdQx7AdppzzDBaVQqiC0S8RWiZK/Qrm8iXY7LDmPBpdKneEcvIbOIoS1i2pu0iutsWSXYHZMky3MfIYx3gOzREma5KMtDMvBaT0L2RTllDmM+tycbCP9Fhzf4Oz4DvXpFnr5i3QXn8HwOmztXKccJsTJHnl9Hct0aJfP4rjLLPo7FLogm2wzTqeU7RragGHQYClo0c4qeEKzNXqdltOgUqgT9WGlKHKNhcuidPixzlMcZlM6bpu6uUDgxifrWPUy8XgHz5QUygKdw2gLEayeKr7+AOPLMg2/TpTPsR5SJ8ucJubSjzDPuhxqKGVdalaTaTEiFTF5URC6LYrgzINsHLvzYw6P38DYf4WSWWYh3CCNY7JoyrhXpnrhJwmrIVG0hze6g8gVnfomVjxAF0snz53WVN0ag7iP17iIn02Ixzucq2+iejcZ6gluDn54hs4oZWBK+k4Hr3aGQ8OhEg1oh+tY5acwoiNEHkOpgyjmiHSKYftE6YSS38KJx+jxAdWF5yh5Hay9ryGKFPPoBpXFy3T7t3GDRQK3jdYaI57hBw2OjBnS9KkbLsO8jyNtfKNE1a5iCANLWIyzMVWzjvU+aTCNYoax96eQp8jqKmnt6ZP3MfHk6Vzns0rdaZKpFK01daf5QGXzYUUpjUJImKkJdbuOFppbw5vMshm+4zHLp5TtChKDXKf00mPC45fxipzpdIfF1iXmJiy4ZarzfbLuq2Tbf4yVz0DDmaCN3b1JPDimkDYiyRmNLIKFFYLNz5Pvfgvh5SRBm56Eil0lHu3gGyZ6/ccxJ7uks2PmWYKuvwBxH3O6w4IdUhQpKhpiWsek4eNzHkd6lOyQTKU4hveBfb/WUHNqRFmEJU0848ReWnufQN0fZgQKMzoR7ci9zocKTlTMOucqFqApGY/fJwMTz3SZZXMcw8bkA4xw6ZTcbmA0PES4SDHrY2qJmecYuiAwSsxNn/24T56MOZrsUIqO0MdvUOQzwqUf4TVd8GKRs+qcY8VaxJxuYcYDNBNGpBwKQEC5mDJVUwZmCd9tYi9uoo9eZjwfk+kR9cXPgYBe4uFYayxbE3R1kbGaU7Er2HaJutdBlV308Z8yS8bEwQpqdEh94RksfYyf9Mhv/T5e+2luBku0vSUmWBzrmJaUOA812opV43LzMoOoTyPcwDp6G+VUKJKIQjqo0jre4FXk7h+j7RLK8sgbzz9eh5M9zLgH/ZuIPMJqJg/69A8iUjMO4308w6PlLH7PKumnPE5a2sB06hTSRAsTWSQUVglnvoWx/VWENJB+izwT6HAFPXtUpSEY5VwunSUyQhbK56kM71LMdkitnO68j57cYaPzEr3xNpFxTGCGOF4VA005GeFkI+ZoYh0xz2eEZplgdBvZu4mTDsDrYJtn6NhnSM0EKXNilRH37iJLb7MnqxTugGFxjCsDJlpTNkuILMbHhOkhtcUfoRjdwsvn5N3XyG2PYPErrPgNZqqg450Igmjx0F6UgOF8BzG8hTHZJ69uYi/+JEqcqPftzO4xiIeY0qDtLKGaVwhHHmbzKaJwA1++p78p0vv/Z+g8eew+PDxGCOT9fbFTTvl4fORZ8ksvvfTg9b/8l/+Sv/gX/yLVavWTLNMp3yV2tAeHr9FEUW9skgebj+VUF1EPjQZVINMRrWARjcYQktr99G2JjphE+5TiHpbZJp4GrIUrGAKUVMzSiEzP6Q8PcIojjEKzXF5Gls4ggjUyeWL8WQ9N9qJ7fK33Jkpp2qLgy3aLdm7g5ilQIMYHyMo58tmUfKawPY/CrzzwKleGj2g+hakVuCXyvMA8eBmZ9NGTAwIroL24ybyU8ebBV8lUxmJ9CTE8wFcGdhHTLLXoq5TMrWEdHbGOy8hU3O2/TGiVWTIWMIIyKiihpYlqXUIM7yL8BqDR05PUicXgOltqhrAD6rqgE54lDVax4zGIGYSL6PfI0ysKtid3SVXOMBkRVAM8ceqo8IOCdfQyWkiK6jkKrbibHvOjwcVPu1jfMypYYul4ztb4+qddlFM+Atqu0PCWTyaG4RmSJxgJbOGxWlpllI2oO/UH6R8zUnQxwdCgx3cZHB5Q1GxKsz7DGNaakuF8QGHVkKXzHI36tK0yQRGxUr+I6dYov/3/Yzq4gVr8Amu1At8oYzoLYFYY1BukwqSVTphbHma4DMIiExXseYwoEoQ5Rx5fRyZjDJVglpdI17+IzhRbpkHJNWj6NZYz2JveoHDb7E/38So+m/4lVr2zWNUrONEAbZfJ76tsmNhsS5eZt0Aj6uIwp+y28Iwq6dEfMzl+AyNc4rjxFK7pEhcxiY64PbqNIUwuVC8+2AB7GOMJ8d2783v04wFSyPf93imfPTSgSwsw3MbKx+S9GzjGPVbbn0cZHvZ8m2KyS0GO1X8bsdh8XyPcSVomGyFApyM6kwPqhoNpWjTsZYRVoWRUuFJ5ge3oFjvzHbam+zTzmNAyqLeu4IRL2EZA0nqBo+nbTNMRxnQXK02pZjMCe0CWHHB1nrLtDfiivUksBMfxMXkh6BmSK6aP69QRhy/jVxeQ3T6qeoa0tMTACyjXl7H7V9GBj4kiNy104zxG0sckeuDwPssj8vIGWp8Y0MX+K6ALDHMPtfLjj0nKT4oRmcqoWNXT6KbvA4mOOI6PsAyTilXFwnnQr0udYx29Cb27YHsIu8KKs0QhLMxyjB5tI9wqmRUiUNi9V7HmfVbnd5lIBz8H4VZQ3avoNMXxfCqWgW6fQd+8Sho0GfeustR+jhvZEi0jRDlVKu4lNrJ9huPbZEGN7emQft4nsAIm5Q1mjXOEtfP0vAW6tqZ5+HXs7ptkeYLhVogWv0LLKLM0i9B5ipG8jkoiZLiA6N/Aaj+NSnsUTo3U6WDVBWJwE9wKyunQqF9gEg3xrRKms8AHbV9rOzhp61qD8+EpN0/5841Asuqvs+gtYQr7sfXxRyHXGaNsiC0toiJG5FM6gztY2QzTqRIt/gT6fc6vMND187R1QqZnFLmCyQDlCQpTI3XK0eE38HrXSHtvk628hHbLSLdBabSDsldIzDaeGsP4ELsokFIQ19bI2+eZdjVFUEc6FVZsl9wOmDcvo2//F4xSA2k5GIaF3b9FNU/ZLK2wuPKj+EYNgSR8SBX2SXMhONmUS3WCKaxHxgKliwdBbJnKKXSBPI0SfyLDZMhgfsBkdId+3KdS5FQoaCpBNjkgdiq8rjMWS3UMlSGnu3jjfZTSlGbHOK0XsXZfxdj7QyYqhdkBurpGOuthlGsYtkMpV6jxHokG119EhisUDR+5eoXIlrwa3+V4lGBrl47hoHOJOxJU9D2aeg9nvsO4f5va+RcRnRcxhjtw8DIyG2AHTYKggdu4RF4oZHWDqfSoC4nZvUarchG98Bwiz8mMDC3e3TRTuiAjxcImKb9/+hWhJUgPpMdZq0qhi/dN86fdOox2obSAdipgBhTu+zsjn/JnT9WqEXsxmU7pvJNh4XtB6xMbZx6RB8sPnHhDo8r56gWUMyUMFaIDpoBNo0Osz1Bf/ALCXSD1H1VUG2RdrOiASt7HlCE6T2hYIbFfYI1u4GuT8myE0TyDynOE3yCd7ZOaJezxAVF5A19axPUO3bRLbAXcjqb8RFKg7r1OOe9SJDGi8TmMSY6bTxjPFHphGdtdpFa9TNNeYVJMGLoloviYUrBIFvUg6WPJnPToO1hulU79PNeO38A2PUbZFNep41p1hp0rWOU63nxMVunQTWJ806Ns1gCBIzziZJfDw++gtaKTR5RKa6hUIYLOqaPZDwjvTGHfy6QYcXQ/mGJHbXOh/NSD4/ZFzMvDt3AMl3rWxAk18+PXWLRcZk6VjXATqU/G9nme8Ub3KkZ0QMtIkSZ4IsUtumAWzLTLwWDK2apHMO2RjPbBDvB2v440ligmr2GZdbTjYrWepl0UyMENlLKoOQnzYIkdpVBZwszzqBg9hCGRpSpB6ynuiSqJIVleeQEDD+fo64i4j+7eQFc3UIs/grJKmHf/iHLnOXL3DKL7JnpyjBF9h2L1xxFBB+Ix5coGsVOmYdYx/FXkdIguClTQoe5WCOwSjnA4jo/oxX0MaXCufA7P8JmmcxTgyA9OIyvTCaJI0YCYHSHq4hEH6lM+m1jYrHhnPvCYUTHgaH6MLW0MaSK0pOE2MaVJ2S3hCh+JJNMpg6TP4fyQRGjM+BDfq5H7NV50V1id7CLnB0ySMf7KF8n7NxBumXR4B9NrYlTXyEyXLFzDMA8wXIvhcRc5S5k3lziIR8xdh8/rhJbOSZM55vAuyggJwjNUhz10tIUxfB2ZzjHkFIqCLBshakOMS4sUxrs2SiFOxsrLtaeZZTPa/oePxQt2h3KtginMJ6r7nXKCNb0Hx1dPXreyxwJV34sQ4jEnM1lEmLNdMD2UFfIUBpHXRLidBzafJ6FKy8h5j0KUySpPMZBvE/UHFH6ZmukRdl7EG/qUkpThcMbYOKI8G6KnQwLH4jhPaJRX8eWJfcQZ3YXRDmbaI8rH3Ij2iReuULF9aodX8fOYvHmZw1KJYl7GU03c5rMEQhClVYK8d5KOOHPJVtuMs13yuEfTrXG+c5GgsgCju4xKVcaTW+jmOlmzTlxdR0x6yOkhS8EKrcJgtf4c5BFX5zsIYZGqhM3ShQdjnIHJWe8i9+Pqya0mYnYEpTbK8BACxGQPHQ8hGiJbV55ciX4TVAbSRNshIp2+75j77j2Endk2s2zGkBGe6eNIF0MYp8/KExBaYc33gILMW0Y/wSk71RFCGA+cvPOH1NSVdE6yj3RfRw/uooWA2iZF52kKw0caU8yLj+7NLgGUK0gK5PgQiYUXDyj556h7FYYIuqbBnd6brDeepr3wkzSLDCtLUbMRMtjjZnRMrgsCO+AZITGCDhU35MhfoFYElKY9GtE38Ut1inkVaYREps/R5B5J1uNgdkhgBayHZ7DtOspvkiIIymcxgzUGQQdx9X9lmk4R3avoZMayv4JuXkEVKebR66BMtLsKyRBD2tjHd1A7XyO3XAy7hhH3UF4HjWaazU7qThWkKsZ22+C2kcDjutBQVDdPLDzSIg9Os12d8v3hI1sEf/mXf/nB63/1r/4Vv/RLv8Tq6uoHfOOUPzOKGLjvfZpnFE8wdKtwBRmP0aZN4bVwtWDVW3vEKH4w38M5+jbd6QFtr8P51o/yxqCO1iAF1AzJSN2jMLoMXJ9LdhXHbpAF6xSGh0azNbuFmxzj9d/mGWHytoTzZoATDbD9FoKC9O3fRZRWiAd77L79J1QWL2DnPfxSi3T958kl2NERhZYU9XNkAibEtKb3EOVVcKvo0olcrBJDXvAcIiNABUt0cJG732Q2OCZZfJqj6iq13haTfIg/NNkqtsjSiAgoh5sYq6ts5XdwTIc1fwNraenkeosIy3LRWYz2aySqoECSeA1qpVUkJmnreShbZOMM/R5pYYHEMCxQOVLID5w0nvLZwzx8mSJcB9NlOzkm1TnLH6Ck8ZnHsFlUkq/lA5RWSHHqpf5ZRaARKkNLi8IooZe/gixSiofSJUiVIouIwgzRQlK1GlStd2V4IzXl1vgmaM3FsE5Vd6jKgOMYtDDwfEm890dM0oysUFx4tk1YkphGBds7QzyfYs9HKNsnSyf46YDZwRG6dw1HGIydGiMh6Tcu4bo1vOk+c6OMb5ikb/0fFM0XuKFSfHmLus6wTQ+n8wVk/SI3vAWOswGjrM807pLMdqhEMVYe4egZhr1GqmOO0wMqVhXpLJA57UeMerKIWKbgXj6haH+OlhEg7NpJ+ohpF60VxfQAv3GZRvkMcTFnZ75DkqUorYiLCNf8cKcxIWCeRQAorchUimucOpv9oJDVLmOGqxTHr6DjOeQZRjpCeR6F6dFLu0zTCaFXJtTqQyPUtIaFeMhgeJMFt0J1PqEw6wjziGz5i/SLKaN0RJpliHxONr5LmiVMV77EYPErVK06trSJ5JDI9ckFtGsNim/9v7DMZ6nvvowxmVJb/xwjYlq2jdP5IiPDZJIPmcucNDmm5i4iWMA49zRRNqIf9blX2KyPbmPmB+jdfXS4SrHx8zA7onvv91A642JtgzjP8ReeB10gtUZT8K5ion7o9QnTYsTt0S00mqY3/VCj7Skfn/1ol2E8YpT3KVsVytLjfKGwigJVPUOuwGpdwhhdp5jtowbXUPUrJJWnkOUNtLCRao7Vv4Zx+DJ5sIhl+NSEfaJ4PN7FSnoMTYPszh9g+qsYbgW18bPM91/HCpeIJjFJNiUN29jdXdz9/4KgSwyk3bdZWPsyVXOJK+WzFNO7dIuYV/OYqi0ZHtzkJ6RHw3QxhCBuniMyXcoqRRcZIFAKpBei9q/D8pcxjq/C5L8i7RCe/itkzgK2P4RkjJUeQ3iJ5uYSCIPsAxRPADJnAXPpJYRKydzTiOxTTtZkH1vRLI0YTK+znyVMixmB5VPToLuvYhxfR3t17Op5CitECeu+Y4RGC40sFPb4JjqP6LfO0Z3uEHTfxA+quP4ilFagSKnkUwynRGbauEJQ1jmDwzcR7gJGaDCfm+jeHVRYoOsXaK6+yHEiKM8DRkmZUDq0e3eIXRezarDrN1lb+xGKrT8Gp0y89EXsw6uIyR4hJoZRRT007llpFzm4ibbLZNWLjyikA+xG23SjLr55kiLxnbWtJRxWSyv0kwF1p/Z4XWuNVCkF1uPSVD9kSCGZY+I0n6Y+3iKoX6LtNDD3vo0Y36HiltG1DcZunbhIaaVDHNMixSIVq8juENG/QTa5gwh80lKbnWJGq7yJ47pU3TrBwes45WXs4W2MwTWM2ibCaYLhcDsbsp0dUjiSQPvUuhbzXkRY3Wch/gYuhwhm0NlkL+kSjW/SSSMqfhN/MiH2GtSqF0gP30JIg3qwgQprjEprVLXA8hfg2r9DFxpz/SvEC1+EImMuUq6PrxFnCU2vxZng3GNzLjMfYQxugR2Qls9RCAD9vo5mcJJy0VwJSYQ8aa/CfMxh/pTvLwYWy97ahx/4IVjJERy+dv/1mKT14oPPfFmCoIQO3p21hvf/AcT3/1e64Cg9IFUx2Wwf//B1ZDqhWdkkb30OaVbZyDNsw0Xufx1MC02ErRX57BjdvkIc9ZjM9hHZDMsO0Fu/Tz2d4GrN6uX/O/axgsnvI4XCqNcxxwdMjq+hnApnnjpDv7xIbpVpWAukOuXW/BZ38xkL5WX0rEvF9dGVM3QP30DoHB11sbJVhOWSmZLBaB/yDN+ZcW8omQrJ2c4VomROlA5JioTI7FO2F9BIImEg3SpF1Cd2azidH0Gogtw6db7/rDOM+sS9V/DSCLNynsx7NBuHgYFAoNFYhvVgc7zQOcfzLooTh+aG28Qb3mTQvYoGKisvIe47mkmVUEr3eNY3Gc5TnGTAot8hcyrkwzdg3qO68XN4LYfre9+mpLv4sz5+MiXyqjh7r2EGGxitA4reMUoI1OLz6ObT0H0bwiVoXWFgB0RuldAOUIdvkB2+TN58iqGQ1M2YYrxPrBUluwrbf4KMjtBBmyKbotMRkV5GBD+KiCOMeA/dP6KYZ4iFElRGJJ1NTG8BIb5C24dBZJIZAXL5x4GCfjFhfvinWOmYSvtFUhXTjruIZIJ0qiy6q4R2GUtYH6hcr1Ds6giDORUM/OrlU0ezPydoFP2ky/b0LoXIqDsNSo5Px19iwWsTF3OiLCVVOZnKkFKi0QydkOYkZzTeplLbZJEZYv876KhHvbZCb+/r2JU1PKeBOH4DUdlAhU1mhWJYWcZrvUh+8Dp+MUJ4BcouKBxJOD9kJGzCaIA73kOH6xh6AvGIzKgwO3ib4M43SeMIUWtgmJAfHmG/9GNIFWP23kQZNjt+mX46YylYpuMsI9xHHWkKCjTqCQpa4jSo9rshj999XcTvf9wHYPWvoqeHCMPCKmYU2JQMk3x5AfXEeB9NqlO0GSKXfxQ4UeN7vZihKh2qZo2SzsncNqaRkhx/C1sVVPMKeVJCjga4psnZjTMs1C49yIQCGiUKorjLjIRefIyaH3E+r7A83iPWOVl5lcrsLqkPx2mZcNah0BJdJJQO/3eE0tSWX8DHpF+cBB6J+Jhi1AchsUoVYmuNRm2FsVclrCxxLI7JVUJHTzGPtnAbl5BHr7M1uYftVSg5dRrpiMIsMZI25ScEvKb+CjwUVKA15KVVjPrk5DaVzz658qtr5Jv/Z+R4C5XM0bULH+qIrzXYhsUsA4FgVky5M7qDISXnKhdOn5v3YM234egtAOxG+liA0SDrcm9yD0NKNsvn3mcMFkRSMiPCFhaeW0dJB2d4DbIZRWOTuekyy6f4ZoAjPOxoF9HfxRQpZHOEFBA0qRoBh5hczScEC8+Qt64gkzHCabAzu4ZKR1TUGUKdEwtJlk7AcinCNrHjs2/Z7IzeZml6TKWYkV3/jwjbIzz7UxzGuyw6xwwHexSmjbJreNJHSQ/z8l/Dm2zB8DZy/2Xc5iaj6lm6KsPXClcaGHvfgukOOlxBHexQ7O6h2y+QRSa226UyvksYriLMDMNuoOz7daUFS/4S+/M9Qis8WRd9CIVRomg893Fv7ymnfCQ+E1aZNE35xV/8RX7t137tgXLaG2+8wa//+q9z/fp1zp8/z9//+3+f559//sF3/viP/5jf+I3fYHt7m+eee45/+k//6SNOb//L//K/8K/+1b9iOp3yC7/wC/zar/0anvfkHNg/qOTBMlYygiKnKD/Zsz7zFpGrJ5su5uAaTPah1CZrPP1A+tWQJtzPbS+FoOzA2YWQ20cTtIYsV1T8KnPdJQwDDpwmbmnzweCc65Qkm+MdvYXMpqwakrXlL7Ew2kfOhzjHb5BZAWLxBQoMEgrsUgVrfpv+dBtvXqVkmRyNdgiFpOLWOcoj5n4DUVqgZtnw9u9i+y2Ks/8NhVUm3PmvJN230NLACtdR5TPo49eZGc2TyJLedSb9LWThkzS/RBhV6KcRhmljC4vd+IhEmqRFhtK3sZIY7S+QeYtkS1/CyOcos8xi0WOUjGi6zQepQTQSbB/N5LH6Fgg2SptM8hGe4WOLx/Ozn/LZxTx8maJ6DoAbyT4Gks6Tcr7/ALFohsQCDqN9Fv3lT7s4pzwBgcLqvwmTAwg7ZPUrKOmi5Lv9h1QJ5sE3IJkiy8ukjWcfO09UzB+oTOy7NZz68xjxESUl2T28CmkPUT9LfnyPsh/gqzlm/yq6iBj3rjJtXCY0LLBLWAvPYpTaGIdvYOg+eTRAVtcY2QGzsIWXjQg05JUlZm9/AytfoNe/wezMZe5d+9/Y6DzL+fWfxAra5HnBJmCW2ohYcbV7FVPajNOEJX8Z7DK6ssTe9IAsz0msPpvzGeRzVOtpsvsqnFb/LczpEZcNG12ukzkLJ/WnC/zyOm00utRCls5g4mAZDis+bE+38UyfklF5rM6ehNawEq6yP9vFNwOCJ0ifn/LZRSPJzAoyWILkNtg+hVMFILJCJvUzyHTGvl3B0ylBNkdMd8CukAZrIE4M+gU5JhYaTZ5PKI3uIechMmhSmHW0yhmmR+xGA+bFjLpfI/RKlPq3sE0fpge423/ArP08dniRRrjCQes57DyhP96mufwF5pnEUTMWym2aSrK/9R1Ew2dpfxddWWRFGkyP30C7NdLVLyMOBcX1b6IdRW5HtEol7Oku2fQm8+kupu1iJBPS+JBJNqWcz1G9nIVgAznaRqXXmaaHzMvLGLUOdWWi/A7qvgqJ0AXW9C5u1sNHMkOQFOmHRv6d8vExhYkApumUil3FjY5Ipj1MI0QKgWpeRs/ukWdTcqdFPLrJrNTAtxcQ0j1RrJvcQ0UDpOlizQ9RXh0RLmNmI9j6fXQ8RzafQvkt7qZHiGSAv3iFqmlj+suQwLMigcltSpNd8Dsw6WFWFmlIh7ESXPA32Bzco999heb0gNrCBSblDUbFIXcO38Q8+1NYwuKweo6Shtwq49XWEL23wF0lrT+LoRQgMCY7IEx0FiOTIaY20L2bmNEBYu9PkctfIq0/jfoQ9YF3yO3T1JmnfHIY+QzuvYbefZVmZY3IraC0IjFKyGR8ErilFebsHnoyQpomeedz3Mn6TNIp56SB232bYr6DsBxe90t4bom8+hTNymVCHMztr2LhkeQ59uX/mfzodTKV00KjDt/kqN9lcelLZJZF3r9Hyc4YFALfdKiO4LnSOm6+i55tMaRGtneL8MJ/x3h6hNN5GqIe1vguOj5C+nXyIj9JrXbfoUwIkN23UFmEirqYXo3MfXejW1EwTIYAzPM5sYoeSUVUs1pPTLcjdAF738Q82MEsL5NULv1QO5xVnArL5TVivwmdL+FJn5ICqQyW/EXEfJfarE+v2GYcLpM1nkK2nsefzCjuDVASpOVjmnUKx2e3eg7ll7l3/C02rAPiZIJsXiHrbaHTKcPZEatbv49Rf5pcuuBZVNyAYdxjQx/hGUPk4jIlO8Y4fp28dQbPbTFsrDOzAiZmlYpdphQsY658kcX5IeL4KnreJatehGxKLz7GH21xNN4hjPrY0wMKq4IY72CZb1CMd5mZil2dkOocU1rkfvqIbUQIkL230PPhyRuWw418SqZyVkvrVMz379Pfm3LRSnuI2QHarZF5p5HbP7Doh9LkqPyJ808zHyPHW2D6ZOHG/fQz7zLKB3TjYwxpoJMejsqZ2mVq/gKoBHvvjzDUDCV9RGUdkc2Q3VsUsyNYepGk8Ol3niFKz7GSTEgn24j+bWyVMDddnPEBhX2OYuO/wXQOkXEXOXgTe+VFrNkh5sEbLMx2qV/8v5AIh256hFKCwClRSWe004h+1Mc3SuiwgxrdY6F+iWmpjSymRK7HgttEjw+YlFt8a/Q2hcoJnRItu80oHbEwPyAY3sMO10gbzxJaTbKlL2FnE9zSBoUR8CSxylkxIVYRZav6vukDT/n+keqE7vFV4t0/xZIWK1mCXGk94jwbGCFnK5ukKnmkT5TCwDZsVoM1CnLOVS/gHl6lE3RI8oTAblBQgBDY/deQ+y+znA1pFgn7/ibHMxe/rLibKXLLpmZM0PEdcp2THd/FaF0AaTBXkmnFodF6ASOZkIuUcXyMcRhh+0u4S58nNysIBMtOFWuyQ6V3nSwekDXPk/pN8nAN+/gq3dk+YnAbt/MitfIyWhQIx6PwWuA2sY6+g+i+haG6KGXB4vMoVScdFvebsyA3Q+z0GHBQpgea+/Vlks1vIoe38JMRRvdtLm38DPvDe1iGTal/h3xlg7L48LXCvJiwF/cxK2cZGhabH6JidMoPDgU5SZ5ytnqWG8PrFErx+tHr/PjST+MK/0RJMDqkZAUERgnfCDBKBmKeMypSYhTN2SHCd9CmQ2RprDxCNp8hEwX5eAuzKJDZFHrXsKRBQsSNylN8OXAw3n4Z6+wXMUf3aEVdqosvYB7fQtglWP9xGG1D53lyoRjEinG+jbH2Au7hLbDqpIWHaLXJa88gB7fQsy6xmpHlDRKrzO5sm0ql9si4GakZd8a3KFCsh2coP6RqfMp3RxGuYmZzECfOTd8T6t104xQJGDYohdQ56rGDNbvxNr2oR90OWbPqxKbJy91vMkyHlK0Q13Me2LftwuBc2gIpKBcJRTagWPk8x1GXbLbHrmOCkqwEKzQqJ/uVhXuJ+fSAlbDFkdeiNj3GiEeUhUbrgmLvVQz1HfTSz3JoL1OMFSvOiDQvcGxYEj0KvUnT9pnND2iWlmAyIiMlVymV6jr5/rcw5kMavXvsugFF3GWQJzSFoIgHyP5VTCNgVWvs2QHh9JjJ4CaHy19inI1Y9zc/tFqz6lNov4E2PPIP2LvLrCq6Xv1Ids1lb42SFWLLE6VMjSZXBbN8hmudOps9QvFuDgL9TurGhxhno0fqz7Of7Ci15zcxO59j6pbx3QbV+BA9uAOAUBF3/QbzbE7NsNj02hj734RsBm4FVEpmV8nyGQe1VcbjLgvhCstFztqdP6DstJl7Naz6Btl0l+Tuf6SNJHYaeI3zzGZDdnTGxHK4G+9hyYSxmtCwTMx0hOFXOd75Jt6ZCvLmtzAqizSFpN75CrXpNnH/Bk64jHSbyOE2Ik+o6pxi7Wc403waV2tKR28ABdpwkenk5NkX4oGdJFdl7KCDIUCuXIbAQozvIcIVcrNMzWpSqzTf9zZYaRcx2QWvTuqvntrxT/lU+MjOZnt7e4/8fXh4iGG8u5JdWvpoxp0kSfiVX/kVbty48eC9Xq/HX/trf41f+IVf4Dd+4zf46le/yl//63+d3/3d32VpaYm9vT3+9t/+2/ydv/N3+LEf+zH++T//5/ytv/W3+J3f+R2EEPzH//gf+a3f+i1+8zd/k0ajwa/+6q/ym7/5m/yDf/APPurlfqZR0iVpvvjhxwkTo5jBePfEgDPZw6hsPDDSddxF4qUv4k0P8dwWmdumgYSHHM5MYdEKQkwkHhp1+EegCuzGswgzIHTKFJZNQImG1yYP1mHSo1RkyCInrbZQ975GUbuA7c8xjCn5wnlmo5vgBJjxEMsOcGZ7oDNk/QzXhQnREYvTLqnpIgwfPe9jhHPE4Cbu8VU8v0VXFST+EvbKT5L0XqFWXiY8fp3Uq5MejxhPj+hYZ6iGPo4ysMYJwWKTMQmhFNjda6BtxPSIfMXlXnSMbdgs2mWask3Tan+k+2ILh4a18D3d01M+RbIZZv9NopWfAOBGckDHqmCKJ6eV+UGh4y8DB9wZvnnqbPYZQ1HQz3r4KqM83kFoYLyHrGxQGI9Ovs18gogHJ6lpZkfIev6IIdKe3KY53SY3TY6sElW7hsJAuYtkaso9X3MnUVysXWS1+iydagfzzn9CDO+QzY4QzfMUAuZ2QKoUc79NzW3i1S+Qz47wamex4jH1zosY0kQfvYUeb+HMZxjNS8Rv3MZYf55MKdqd8wTZIeLeNnrhWaRRxkqPcFFI26Fd6jAvNKXaMgYexuIZ7h2+zfZkm+e8Fs3917CQqKLAEAXZ0k+fzL3vO9JRpO++5kS1LW2+iFu/hDK8B47UAKFR43Kl9tgkO9URhS7wZABPUAUtyTIXyuXTifkPMEl4DiNYQkv7gTOVn04wozGDqEvVLmMLC3n0KjqLUZw4BOROg7vT28yziHbQpmG1GJouXnWN3PAphWsIdwHhVbG6V2mplHG4SstboWHWyFp9RNqHwR08XTDuvcZhNmU967M4HTCsbtKvn8UY7WHkBra9ydko4dhoE5Z2qJgCQ8V4k108nRPFE+aTPYLSOjJfwzQsnMmE1UadzPDx5odMgibH6RglBDVT44VnsQe3EG4I0kFrENkUFY/IDr6FMbjNrHkZa/VncR6KyrOifehex6Vg2fM5DtdZ8E5T8Hw/6LjLJ2lwgjqj+QjLLuEYJzLp2nDIvA6528QuNNF0h65pcDw7ZG1+SDOOMZ0ARvcQyYg8XEeTUBQgkznWbAcMB0VG4jcZ+W3cyR2c6ZDo7d8hCpYZ7l6nvvgSk6MdytUaftZHZTmq0qbph2x7DebjHkF1E4qEMJ2SZjPWJ12Omhl9t8qCW8WejZinY1TlIq7pIgQU8QghA/SkjyiNKJrPIeMe6uL/iNj9Fipss2WaGNkhbVFgzQ7RXh0162GUhij3dE59yidHplMMYSDfJ23kO8h0BEVC020xjsecXXgBSzgnSgfn/nvU3rfBa5BjABryjDw6YpBPyXVKryiwhm8ynx6gqousBGUOLJ+RsKmoAgwDYRgoKyAJl5nbNeb1DbrzHovBAuCQZiHTzAO3wsK5S0jfxt39Q3R5HeU/R3VwhB4fMgsr+IZkVDmLmSR0SsskV/8/iHxK1kmYR0O85YsoqwIPzZG0BmmazA9fJbECUOeo9o8RWUTReIrcrND0mhzNjyhZAa7x3QXuGfkUpoegcvRoF1k+i/ohD8AqG1Vs4TDORggkuVnCqy4SRMdop0Ke5ZTUnIvxiEn3OmLhGbReIw5GjIevEgQ+QfPnMQsf4gEL1QrariG0icwj9qID8GtUVIw165LZAbljkylNp9ThzvAa60ZAvPMyTpQinWOSTNJsryHGb1OUXkJHEUX1ErpIoLROatWwoj3E1v+GMB0MFIbpkFXP4esYbToYSITfRlo3Qc3R9U30aA+tM/LhLqvtS9yJejSdCsFsD6kKstIa6p25ieHcV6kSzHVGlCcA9OMuldJ350AsdY48fAWdpwixg7lSIjfLSJWipfW+aW5P+eyRu22sxgXI5xTl9cfmn0KA0XsLPR8AYFr+Y0pQWhTszrbJVcGz9fO0jDJ+oRDBIrp7E8PQyMkWee0ptF0Fy0VnU+bWIrPpAaVSA2//NaZS0W1cIpz1cZoXsSe7yM4LjKwSRt7HHF8lGt/F08eo6iZ+fBchBHo8gHIN697voxvPElaWSPIx9WRGo7xCGAsiIyIWiuuGS6f9AoXXQGISuW0MKdkzY4KFZ8lFTDUZUOgCVzq07A7lso073sHGRk8OMCobaKvKgv+4ooeZDTH6b6OtgGl1jZvjm2itCe0+i/4SWotHHIhP+f6iURTSREobpQu06T6mLgoQGpXHnAcFgo1gk1kxwTN8LByK+lP4hoVv+fTdCneGb+AaDpeSAXLWwzVsXL+FNkv0ihZdexnZvoiUU0ZuDU/lSCEICaiN75GkXfzmFfq1DXpeFSOYkdz9BoFTJTJsptNXWJEuuv4cQkB7sEWx9YcYyQhRP0fit7lXWSX0amT5HDnZwfJbTLw6FeWhKmdQtfMo6SHIEPMehlnA7ZeRq59H7H+NzL1AUd9EGxo7G2CP7yBHt0FPcBsvMq++q9hRchvkho0Y3sMMFjFmA5aCVbTSCNPnvUre74clbUxhkOsC836qttO18GcbrTUzNQa4n77wyeN+rjP66TGDuE/VrTJPY+pu48GaIDQqWIHFJBsTqzmeLNEWLnE0IovHpNIg8xoIaZCqhCRPSYqM0cF3aG/8BLbTRswOyQ2J4VQoTQ/YyCL2szlDXVB36rhHVyEbs1hexSs0M8tlWMyx8jnO0uex5vvIvW/Qrp7DtiQ6bxBP6jDMQZ8IHjiZQFg+02LMJJ8QiROno8AKHmuvk2xMqk4cQUbpkLJX/bO5CX+OKYyAovXhe68feI7GU0hrC236FNYVxHQf7TcfC54AKHRBP+pjciKIkGlJZFuYbom8yLFdl467hHionesswypbyIPfp8hm5EbGOGhxpGbsT7c4552lGF3HLG0wDJY5jnu4rQ6hZfN8MsSZDciXX0IcvYk8vIotBakwqemYarVOnt7CnW5Rb4CPC/hIoehEA6zCwhl3kZZkPjlkahpEx7s0+9ehdoF48AatcJWpgHllnSKeIKsbGGZAoDW6epbg1h+gizlFMsbvvMhcy++q79XSfCRQ6h0ezhzzyPEfoS83hfVgb7dwcmbpDMswKZkfrij1w0ZeWsUsEtCKorzx2Oc1u844nWAKk9B6cjC/1prcW+BY2EgE56QLsniQZ1wbDlE+x1UR1uHLSMPFTCYU8xGysUFqVpgUEbMkI777Ns1c0Fx4muW4j5tqdLxHagoOZMF8fJfN+RikTXtpA5kl3DEKpqLAQlBzq0gVk9dc9uOUjUv/N4z5AY36WbrDu3jhEqkRYJohDbvG8dYfEmVz5OyA9uoXKfIRJSyUhEKYlEsXQdpglhHx/46YHaE2fw7EAIoWWWwBCpUqYtFCSIOgmKJ3byCcGjIeIJa+8oHt92Q9/Co6T08C3+sRatqFoE1aPsv7jYunnPJJ85GdzX76p38acd/jUmvNX/krf+VkUa01QgiuXr36XZ/r5s2b/Mqv/MpjksT/7t/9O6rVKv/oH/0jDMNgc3OTr33ta/zrf/2v+ZVf+RX+7b/9tzz99NP8jb/xNwD4Z//sn/GVr3yFb3zjG7z00kv89m//Nr/0S7/ET/3UTwHwj//xP+Zv/s2/yd/7e3/vz5262XeLki6mV0PPe+BVKB4yFpvCpuRtgLfBw/7HDd+ChZDDccxmvUIiXNIiJZztsnv4bQJd0BzfxvSWscIm84VnmMyPODZdesOrdIIGa1JTnU9RswhVv4Aon2O6/zpmdYn+eA91+X/mUBR4wRJh93WivW+ShEsUhkF55ceIVITyOrjzAdqqofw2ZtpHSQOjfo7CCXGcBlJYZLWnqdUuwPbvUTNCJr2rzFtPExUB1jzFSRTcjxnoiDpBJcBFY096kGcgBcfJMeP0ZALvmwH1J0Rrn/LnE+voOwityOtPAXA93uec89EcDT+LWKV1Wv3bbHW/yZeXfv7TLs4pD3EUH7A/O8AWkguWhZ9mCK/6iKIZ3E+fObqNjHsgLYrFLzziaGbmY+hdx1Ip68WMxfWfpngo8tUQknkxwbVz7swnXFx/CTtXYFbR7hKyeo5JZY2x06LqLlNxfZyij+UvIhYKgt6riP1XSUvL6FyTmZI4j5hpRTNYJZu1UIstXNkmze5RaZ3HOn6L/nRK0L9Gqf40KpqQqYJ27uN0nqPtdvDsJTIpGTNCFdDy6sjum5SxEPe+imw+g3YHSJ2gcO4v0O+B5ZF7jz6bWsiTKO734eFpxlxNuTm6gdKK5dIyLbvzod855QcQIR5rE7KIWNUeS8EZDO2ghIGWFooZR8kRk9k2qCmTdArAcXSMLW2mdomptFkwXXT9Mqm/htP9DhUtUfGYMNR4Vh2Nibv4o9iTWxRHbzGMjgkQRNokNgrawkOqhP10xry8RlOXsAfbzAaajlcQLn2BWbpFPrtHMtvH9JpY1VXiyS59p4ItMyrly8hwinZreMdfB50RyRzjqb/AwPKpYCHcNrXz/xOZzgjjCaiM3HQxd7+GpTWxW8WMejiPOVuczO8lBlWriR98eDThKZ8MprAe9EWLToqBxPCOQWVk/okBTQuTdOFzpNUVjmeHmEJQHL+OcDqIo1dRXh2tFWPbYJwq7PkBi3aIjqeQHmO2P4fdeIEKBgKbe3v/nrI0CWYDhLdCqiR+eR0/2yZrnCPNJ/SSMXeGN6mf+UmMJMMpHJLW0zC+gRzeQUU9avEQaZiY9QuUh7uEZomGU0EblRNnAmHe708FCPNEgcyukQKy8QUOk332p3tIJF7rPI5XoUhihDQprFNj3imfHMfpAfuzfRzD4Wz53AcquxRuHVQF18xw6udJrXcN2Um9SVLeRBgBVnwMsxFYLsJvI6ZTdsc7mOEqXmMTy2sw0RmtoMO8SGl4DcrmSSrLovN51HyHw/IiPQoyI6fkNRmbZZb7AxqZYt9dwFEHFKaCV/6fGEmMv6qxgmfQpofOEsy0xPjMi+hShVBYFFpBbZN0cAuVzvAr6ycqUqaJUCkY99UsgSweMkOjigQ53iaPIkwsDHGDfOHztO0lGk4LE+uRTY0PQpk+2CEQIfwa+rtUJ/zzitaaXCfcmdwizhOkkDzr1ND9O+RCYjoeSBPfX+Lw6HUUYI33McIV0tFbxP17xH0ozizh9yTLi1WO4zFu4zJeOkcuPo9OJhyKhEnzIp0cxkbAdu8WWkg6wSqtzCdLu+RFjmVYJDpDWiWmvS3EfMB8eJ1qsEjLXyE13BNlVw1aOohSEz09omheIFn/WQpt0EaRdAL82mVk/wbJyk+DMNB2A+FlGPM+C/ULKH+Fpeol2sn8RB0NMIuMtHYZgKx+GdOpoS0PYYeY2YxCKcr3FWkf5h1xvCfOzx9WztPgDK+iRzuIoEnaePaJDhynfPbQQpKW33/uKWYzxGQK4x4gwB0iR/cbRFimCAJSlVIyQwoKMmyczk+hBOTZGNO6C/svo00TIxmSbfwM5AVqepPueBvb9BkmxwyiHgYF1aUapYUq3P09kuYFxsmUOzVJbdLHOrzO2voZxEziBBXU9mvola9glH2ENNFZBONdQqlI734NkY6x6+dg5Sdo6wv0bRdr+BY35gesGjZLQYhIBALBldoz2MJlkHU5tnpIIWm6HQQSz6xjl1bQk0NwQ5Tx/uoaRv9t9LwP9DFs+4HdfZD2ifKEXOWcKZ+hajY+sXt4ynePIzwatTMM1yUVJVDB+kdyjjWESfkhm09hl8mbLwDQnd8iVwVTNWdaXqXW7JOlAw6qZ5m4DUxngXxUYXHtJbrxHkJJ6naDetDCCQ1kfMiOtNnvXqd08b+H2TFF/9s4fp0smeAUCZ7pPdK3OrMRQjkQ5xRum1lwHp2ZVFOfwm2TlPqkhosnbdKlF5E6w5jtYI/foshzzLBCMR1jtZ8Gw0YpzUG0Q8ocVXFZ3xsi42Pk7jegdQZRvIaoPvfAhcyzO5hrP4OlTbThUTgNdHkV0hmZ3/6ubTuO8DhfvUiiEgKjdGoT+gFgmPfYmmwBsB6uPVF1F2CSTQhkGdcPCB0fX5ao2Q3s+6ngCwpuj2+SFhmmNHiqehlndIti1kOVlqmX14hUDT04QNvLxFlENOpSb/4IleWfYKxtepMbWINbVPwGbjohyWPOFRN05yUcu4bMxxhxH7N3E10vKFTOzCzhdJ7DVArj3h9hemVmd38Pa+HHsI9ukJgddP6QMpbWxNWzDPIBqZBkdolVv03VbDzWXktWiCkMFJry+zh5nPJnT2aGFPWLGNo62VP3HneQegdDGFScClncw85mHOcxRVwgzbN0gkU2K5tPzNphyCnMuqj5DLl+jm55jd2iIMliquzizwYwGbHSvoL2muSkGKN7HB19m1jYtP0aur6JYfgEUlMEizjeOezuIdPikGkm6HgC2TpHOnfYyffoD97ENl2edmrk8wnj+QCjmDDFwa6dIfSq5OMQez6j3LlM0bzApHqOeHpMp3aRoPk8OQInmqHHuzhBA9Mus/oxAl4fzhwjyovQeOmDj/8unNqqZoNSrYxEfmjA2g8jSjqktSvv+3nZrHG5GiIQH1h/S+4qFbuGLW0c4ZE5HlbnBeRsQEGAGd9Bzfcx4ymmytCGgs6z5KUldGmJ8fgmWmVMBq9hKJugH5BVNnHKK5D0ScI1hGli9CRGbQNPaQw7YOSVOBgdspdPWTJdni5dRukBg/kWqhhwbag51zgLO29i2SHljZ/B8eoIt4U2Kii/DqM5me2wI0zKy19gng7YEzly/w9ZTWPqpTPg1R9k01LxnNxeIZ/PAIX0LQxTks1ybNGDQYyYbmFUNbn34QFYWoh31euliei9DdqEeIzptchP+/9Tvk98ZGez3/u93/vEfvwd57C/+3f/7iMpMre3t7ly5cojimkXL17klVdeAeDVV1/l85///IPPPM/jypUrvPLKK3z+85/n9ddf55d/+ZcffP7888+TZRnXrl3jhRde+MTK/4OEFgbpwgsY+RRlltDiu7v1bWtGR95CTDzc6kW0YTCLDgGw0im5V8cmpxwdMncrXNc5ZhEzSSaE5U32SyuUggSje4CduKTJGEvayHvfZGFxk4k/p1h+Ac+sYpSH6IXniZIxXrhC3W5SdWpIq46uPkOmFWKyx2RwHdOy0dYSXu08XjxF9v8rqnaOLFjFFi7K6RDUHLSxwloikUn2yHUJBSWjwlSN6Vbq+ElEtXIBoVJsOafQYMn35rM/5c8z5uE30aaHKq/RzSf0iymr1uVPu1gfG+0vsLwfcWt6+9MuyinvodAnBoNUKybNK7jSfWL/bCQD1LSHDlYQpk1aufjI50raSNPC6L2NQGAevYnoeORmGaUL4iJmPTzD1JlStetUbA89PCKeL+M4GpUVhNEC1tghUNuYrQrm8mUKI0CoGFV5CpVqHK1o2yETt8lg5cu41V0io4399l2c0h7y4DtcCjuY4RKzZI7hVonqZwk6n0NMDqkkXQhXWPNWsQroZX32o0MalTKFyEjzFMMqMcky7PpTqOZT5NgnKz8BhRmi6pdQH3NxFxcR6n6almk6eV9ns1N+kNBY0QFC5WR+50QB8AnkXhuzNECmU3R1E6WhaD9PMb3DLK0xFAZOPscxLZI8o+pUiYuYmZJ4S1+hcKuk3ipojZENMbrX6JRXyfwVsvtT6twsU5TP4jSfxUyP2MozPNumqTMsw8FEYu5/h/moS1w7R3/nNZqiRnh7gk4jJkFCUJOE7ReZBQvMww4RBqP+kFVXkk8VqABRFAhdRs9yyp1zWEGbUu8ulfRNdMfDyiNEOkF7DXQeo6wyRud5qoYgzeaohc9T3DesvkPmLWK1clDJ954i4JSPjYmNRhO5Tcz3tGUtTBy7QxPQZNSDZXSao90QLS0Sy+FQmEz9NmWrRE1lIExM/wJHZo0b47u0nJA12eApuYoZnkUHHo63gMzBCp4mmVnE1/4Yv91hnGvOWh2Ko4JOqijvv0K6fp7e4kuUTY9ksk3Wvc5ydRWpFbFW+MKiP7jJPppFfwnZeBrT20MbLsp0sSd3UW6V3Kqi9MlmmUDQzEZY0x2K8AyqtkJheo85X59yyveKENCNjlFaEeURUT7DMt/fCUpJF9a+Qu4PHukrNYrdaJt+PKDqVFn11zHWFtDCQGCwcr/vrCJI3RqmXUMbFpFRpyZOFFUlkpwMbYaI8iU6s7cJ5kcU3hJG/zrOZJ9g4lC8/Sq1ZzLS/uskjksJg7C0iKidpzB8cl+Tnv8cJjYN9zymmEAyQnktjIUvYJZX0Y0LiHROmkmI5xhxD1UKTozqAqRTJ3PrxCqn6tYR0T6xmmNbzv16Ex853ZoSFqx8EeUekRvhI4qzP3xo7ozvsDc95Dg9oGJVUYU6Ua7ovYWwPPTySxSLL2AISSfP0OkE019AYeC6dRB3MAwTRwaYriA7fBnbiVCNVYaLX6TkVOiO72AgaJVXCPsZe7uvE2YZWWgzH2+xkszIadDY+J8whlv0hvcQjYskxQzbqmOrFJscI5uhHlI6yuwGnPlvkfkI7bWR8yOwKxSGj2tUUX6VPJnCcBsQJ2lsFl7EyKcYZonFd9J0x3cfqpN3EwYp6ZKGJxHwLnCxehmlCxzxngDRZIJ18HV0nqFaTz+SKkcJk6L9InK2j3brKNNBjnZOlPUmBxjVs+Tm45typ3z/EDrDmh+cKFB4Hb7n6PrxiKRnYeoQLR3Sm0egDgCQly9ylwNm+QQlCspGBc90yUkxtU1uljEaF2C6T25XwAgQyRR99Ba5jhDhEn2rRCspEUQjDCtgVpik4Qqy+SxjdUAuykRFTp4lLLaukOoKdu0pingA4TNkt/awf/x/hLJBNjlCIDBMm1CAiI6QBxNwWyQLzyOMgI1wg5rTwNAmJenRqF3CQuHOju7P3Zb50fZPIJA4WiN730ZqULVz6MoGyggeSTUuVYqR9FB2mcII0FYA9EEIHLPCkh0yT2dIU9C/n742KZLvYVfglE+KTrCIGZ44NBUffvj7MlMTdmfbuIbLsr9G2aowjEcYQqKCNeLzF5mmx+xP9skpqOiY9XaVnekxSsNKaQlbOBh6gh5KBgvnmR7NKHmLxFlGxzQpFznq8DXs8iaV+jm0t0oerAEn5hpVvoA43EcsPoVijfDYpioM/O6baLOLbdVQXp2aDNHTbezhVeTwFkobUDlLkWmS4Fly9xyGGZMPbhInu1AJyfMphUrR/gKEHbArqPLaSVfykJNA7qygz/4PyHxO4dRP5iPORw8gd4SH812quZ7y6ZMUyYPXcZHA+2zl+EZwsu7Ukpa9SM16NB2ZRqHUSYNSWqO0BtMjMEIylZMTEO6MybSJMblHo7lBEZ5FpgZC14iMmNloCyuPqTQvk8+72GlEVRWgFenGf0emCtzjryMMD1UonFKbKEvwZweYwkav/AjJ7BDZeJokM/EqZWwXVO6RdWO4X76ZTrnGDBOLOmUqZh3jCZ25L0tcrF1Ga/3Aqe6U7y+KgruzW0zTGQv+Ah3nwzLOCFb9M2ReG0fD3uG3McJVysEKK8GZE7XLx74i0Njo9tOIeIZZOUeoLTqWpto8Q3s+wLrfPCylWSmtc2d6kmEsLTL6oqDwLlJtfY5A2Ci/gyl9st4+UwfK5TJ2cIzWU8TRK1jSIVMvYlZXKc+PEY6Pf3SVxf51pp1naDsLHBolJvOMiliks7CJUa4xkR6H7iKO18YLNwiFiwHESz+JXd4iHG1Rmo9JvfVH0osK9HftjC3zGWJ2hFb5SYavbP6+xw6yLkfRIRWnSttZRHzAmtV8v47llO+KJ/VP70UK45H2LYsIkcfoTDDbv0c6uU05CNDTnFQ6OMtnKdw6RfkcuVVGVyCa3CKwQxzlor0Ws/IGTrCONj0m2QAV9Tnbep6K6WI6LYrhLvF4i4X6GWSwSsWtcBR1cbMZ63kJI3BgdITXn5IaJSICtuKISmuVcp6g42Oa9adJ3AZJuMROMkdXzzHPB+xnY1aOrjE3fGrzIYZbprjvOCxMD+67KlglAyf6NvpoB3vlS+RRQZGD0X4G4VVQzWc+XOUPg6LzInJ+iHaqFP3rEI/BNFHGD3fg3ynfXz7ysvJXf/VX+a3f+i3K5Y/vEfmX//JffuL7zWaTa9euPfLewcEBg8GJXPrx8TELC4+mVGk0GhwcHDAej0mS5JHPTdOkWq1ycHDwkconvkcbyCfJO2X4RMoiLAr7xBv2uzmdWUyxb/97yOaoyhnwqmTeEk7lAt5qhpHP8SZHmLt/wkzNKMIlWo3zCHeBil3GM1yawSqpZZDePmK4scQgHrFx9osYZsZ0cEAtPGDBbWPufxMj6hKEHfK1L9Evb7IcrGDdnwxnbhsjHyPnhyTJEGk4ZOVlzOpZ/Jv/GZIxxnQL9dRfQbWfR872wFnGvDUA9aijmekLTDFhLiJu9V9GTHdpeR38tMdGnrMw2kKUOhhm+YlC25/oPfmM8oNybZ/kvbAOvkFeu4gQBjfifQBW7ManIzQq3v1ffNxIOmGwgs3rakamUuxPcZLxWX92vl/leud3FrwOmvuRS26L4v6Q/N5iaCdEWi7kMdpfPGkXD39uuKTtZxlH2yQayukAp0gQFhzGexzNjzClwbnqeWpGFWd0E4Z3yZXBNFpGmAa6lxP4MQxfB3MB00oxG5uY9/4PRB4jmufRyQxHwKZh8EdFjPSbXB726MxvwPAatm3QajbIt75Jubp8Muk/9wvMnVVUuI+a7ePYAdbetxEoEtsicRu83t2iKBSBWSJqPo2eDwlXvoLIUvBbaMPFLKYYh9+BIkUvPEv2PRgN3yG0ypTsgLRIafkLn4n2+Gk+G38Wv/n9vh5rvoc4fA0AuzYlrV564nFa2GTNZx9ErwlAmSVU9RLJ5CYinRNaFTruEjkZjnBJVMI8n9LPusj5EHH4Ddr+MjoaIrwa6AxthQ+udVZMuDvdolJfworLBK7LMM9J3Bb2bExrsosZtJlqi2w0xvE3mOURFbGKTLcJsxzTb5LlU2aqzrbSLNkWgTEhSbt0K22aQ4HOCnL/PEYww6tU8be/DZZPYeWI+R5qsIUQEmP3q+R+B1OaaGmQyxDDq6JKq2hRPBpZJiRZuI6ZDrB6b4Dlk1UuouXjywWhcsz4AKRD5n605/GzMhZ82r//fhTkJ6lc0zmdUucxh1hTa9bnfYgHiNomSgty63OQzTFMB51PkOkMbcChlIyKAYvGCvekoIyidO/3EbmBG24wMRzu6inm7ldpxMe0lMBb/hJDu4V0L7AGOPmUIu4hCg1TiTPYobRwAZlNKJseY9Ol0buO4zUJMJh6TSamS5rFHM73KZcvkpU3ETrH2vsjptEBkc6xz/wMntWhbjdwKhJ3+6t4WDDagdIy2nARgJV2T9qjUyaqPY8W35vjymel3X3a/DBff9Nrsj/dxzZtPDP4wLoQApAG2nAemYvnOmMQD9BaMYwHdPwOUp5sSAqgalaZWkOCvW9Qkzam4VJqXmEwuIFp+oRmmcN0l+PZMSWnxDmjRLW7TV2k6PEdBllKNp8wHB6hvQxjsIv2F5jmKeHlv4STT9DDLRjscI8S46DM2KtyIS+oDg8R8RhRP0/RfobM/kkKu4w1uoXo3UBLC0NFiL0/BL9FVr1IsfA8nbBDYjpgtzhEkqYTxmaKF92k7S7eTzn+3SMEYLkndgf92Uja8Gm1+4KMYTxgb77DznQb3/T44uKXMUZ9RP0cxmwX1Xsb0wzIGs/A0pfpTm4wUJpK2mchX2Vxo8HUkhzOEpYDj1I0RU920CIiXX6JnekOvuWy5rUIkwStU5ZMSZodEx3v4pZWudc94FywiSsWiYcLNEsLOHGB4S6QuWWk3cDNU+Stf4ex+BJJ7ZkHY38eLCF0G+vg64h4dLImWfoySp7YafLaRUynAoZDfj/t8XttTnmwgqXzE6XV8pkn3g8r6eHMD9BOjcx/SIU/G8LxAUR9hAZjskXRqD5az3aVwq7e/02FDBro6SE4Ifp+GrQfRr6X6/6zGCvt0S0Y3EEAdvtZMv/DNlrfBwFFrCgog2GAfncrMpYZ42QEQNNpEtgB3VmXUTzifPkiprBIvVXslS9D1EeXVxFRHyFO9u792S46mVGqbJKc+Rl0OiUsTjYo9dIXCHSX3fmUljRxfQe7GCPu5syTI4RlIcw2GB1UXmG/5KNUQujVKIdP4bpVMkBlU6LkmH7vTQ79NvWgRsX0aYy2aU72kZV1Ci1gcAcAp5ViCRsjPiY6foWJhqrj42//J9TCs+y3XqRfzGm6TUoyxOp+B+Z9hGnD0pfJ6xcx3QoYLoXbog3gQKIi0jxDIKg79Y98r38Q5lOf5bK9wydZj4fRPlEWEWURoV2mbjfwah6msLCEjTW+RXm8xarjcOTWCGTBXv+bzA0XW/hsz7YQhYE1m1DpWLwxmZG1zrFaWWb9eItqGiENF9ttYtfOoVJF2t5EP6R5mlktLL+JTiMKaWBPMiw/Q+T3SGxN4NWwSotY3ddQTgXj9n9A5DFSCqRlkQVPURzGJ8+A8DHD5wgXLrE9HdBw2tglF/a+ji6vwPIzZMGVJ9afskKUdeI0/QPQDD5RPmvt/vvVVzTcBrN8+uD1+/1eyQy5VLvv1C4fdSbUKIZpD9uWlIwyVbOOIx2yyjlMp0RdWuQjRT69RoZA2BfRQwVKYVZBHH2dlkiw+7cYS4O7pQbe5s/hzA4xpIHVfZVcSnCrZL03sPMZnmHgR3Pc2QGmlOh0Tq5yzAv/LdPt13FHM4Rrwp1XkKaFWX+GvDtH2xZXB6/TnfdAwLnyeaz3CbYEsLE/sYfhs9j/f5bK8iTiYs4kOcmg1Iu6tN3OB6o7WUkXihjDa6MbL+KFHbrxmJbXoGxWsJJjxPA2OBWyygUQYHsJonsLsbaE0R+RH93gQukCs4VnsINlDHeGEDfBsMlKiwgBVbfGcTajsfQSppAYlWVmg20GQlDy6tjC4ebsFuloC2d9iWKSszLqUh3fwY0Fq099iQMdk0XHTOddCsdBWHVKsUBHc874Z8nylKDSxLRmFLMhzXiMFy6Q2jUCq/xuszQddNRHFznMjjGDI7Jg9USlbHAVMT1El1dJK+c/sK6FLrDGtzGnW6hggcJrgOkiRPTYsYqCvdkuucqJ8wMqdgVf/mCp6n/W2/7HQQiwjl6DeR+GAwK9TDPsMIz7lBtfIIssVGkTOosPbPvC0BwbgpWNn8PMJNppEJoVRH6EKCTL/iqiiDDGIPIcI72LmO1TNy16aY+jfIJrOyRZRnm2jdF7gyAr0O1nKBKLeSCYTwZMlKQ82yK5859heoBXXsItnUMwoOJYJP1bHJmKb8VHlGybM0YZYdlkpTNItwEqJ/MWIT4R8zHNKXrvtZNNiv1vYWz8nzBED11ZIa5eRt23iz6MLCKMfEpuVx8E2xdWGUoGRv9tpGmiFi5SOM0HdtXH0RQojO9R0OGzOB6c8unzkZ3NvvGNb5Bl2Ycf+DH4+Z//ef7Fv/gX/Jt/82/4xV/8Rf7kT/6E3/u936PdPkmbFUURtv2ow4Rt26RpShzHD/5+0ucfhUbj8dzZnxafRln04RazoksWHROUK9i1GpRCIGSx9ZMnB137HbJpiJiMWfLLRKUaC0vPUXYrGPflG9PekOnFsyh5mxpjUnuJCZpCahLL5oIYYOkBRNt0sxmF2CD1TfAzmsFDkSaFB+kZxN2bpEqRpX3Kvo8t55D3oHDwOYKlp4A1iuEIrzZ69KKKKWL/W8RxHzke0YkOGY1u4e9/i9r6T2ENtphWFpkMXyNsLtM0l1Dj95wDyGYDquUKRvXPZ5TsZ6ntfzd87PJqDYdfh3O/QKXic2dyxIJVZuETcKr9OATBJxN5dMZrUoiEgbHPlebTn8g5Pw6f1fb1/S7XYrPJIs0PP5AQaj8H+RzcGsj7G+1FBsdvQTbn0KsRLV3G6N9GlTuYzSYVN+S4B2XTo5zMaaV71LwMin1yPSZPR+TlKxwaMxSa0LcYjfqEWDSzALs3gv2vnkSLui5IAw5exXTrfH7xeeaWRzDcwVmpI6vnThzBbAsyF7H9MuLsj6GMlGlYsDeJiaVHZd4ltBPKdoWJiun5kv3DPepunbuzWywtfgWnfoGweg75sENBdw+cAjBAd6F59mPUfEinWUejH4xTnxU+jWfjz/I3v2/X0zOhfN9g6ElofvTfbdRfIMljPMsnVzlZkeFb/omqy0xxtL+LGt5kEo9p2S6uGKONFMcNCdLbUFoCIZCD11m1Aw68Kp5tEN/7GgEGZmkRMdyhLCUlKyCtP81dhhznIxaaV7CHArwKtYqBafU4ChUiH7ARXKSx9UfMurdIRZlosUq5cR5R3I9/NzRm/DZmuQbjbSifg2oD8gNAwmwOJRdUQWZaDGddMByGsss4T1gqLbFYWnq0MrZeAWMGagb2ElTXHq+wg9cg2gIElF+E8tLjx3xYnX/KY8Gn/fvvRz/qI7KcwLGJxJh6Y/PR/nC0C7oHDpAdwObPPvL9F8b7FDt/wujgO+wagqK2yUHYwUCzMbiHdfQtfKMGVZe4cY7q8A4lx0TIEokwKaUjVv1FhNWEw2uI0VVMUSD9BiyvY1VKlBfOwOJFOHqdajpBeCHSCaHIEJ3n2U0HjCbbpHgoL6bltyCLSbo5gzTFSybk89uE62s4pkNLlyHdo5gdkQqB3ahhOOHJ/Oz1fw/dqwD45Sp0nvtY9ftZve/fL36Yr7+hS6xny9iGjWU8tCmTxTC8ixaSeamDaTk4xskc/L31VWifoWwxScc4hkOzXnlw7Du062VUdoShckCAmtC2TSAlM/oM0j4ruo/SGZbtUHISuPP7UFnHLBK2hcBc2GCub9Est4lNi2K4jXYXkG/8AZgCPT+kdPF/IEuHjKb7pByTDLcIvSbW3j54NtgFNJah/hx01k4sgbf+M0y2YO5AexXCReDEYTjJE7Zzj0yZbI1ushquMxCS1eb39sx9ltrap1UWpRWjQY+IGZZlUHbLaKMg7JwBI4JkH6otPDGC0GCoHSaFhQnMo4TSs5c5zgccjbehZDIpdVj3zuHPfUTjLF0ivMCklsaEe39AxW+S9Y7x3Qr53VeYF1PyNML2F7CNAqPm0li+QgMQvW8jZiMUitSdE93+T7iWR9A8Q0ksQNABr3pyIekcBgXY9+daoQnew3VaP/lPa9L+TUaTPVR5mWZ1A0Pen2svfEAKkCKDO9dBJRB1odU++e3RNvRehSKlLCYQLkBjAdUIHh0X30vty5CMwCqB9cOrkPlx2v0n+swk4sSWBxCY8CHn7kZdJumYmlOn6lYfvJ/2BfOyhXAV7vAu2B6FWICsQJsW7UqdKD9xtiEeUdYDlPTxygYVK4DhHQhsWP4i2D7EIzDnZPGQ4uhNisF15lmXlSv/D+xeF0NIiN6GMz8FxjpeOsMyLFLngJldx9cmVv5o2eNOncToQWOBrlZ0qjb6zJeJdIKe7oNXwqq3KdseJcflgt2ByW3ovQXjt+HMj52saaQBozfBCcn3XmZuGIRaYW5/Ezk7Qoxu4ZVKFEGTnj5kuVLHHGRg3q/nkoSgzoNn8xFClll4wvsfjc9SH/9ePstley+fRFknVg0xzxEIWtUKveSIUTyk4TVomxWy23+EoRU1e4XFynl613+HcHCbuLJOfObHmesCKSXa1IyLhDwz8b0Q5oeQTRB+SDMDo34WwgY0N6H5kK10PiCfvUIxfpvIbWKJQ9zaeaRXML/9FlmU4lYXSZIh5v638BY/j3AD0M5JkInjYAYuzheeeuS6ykKwJDR2qQLRIZqT/jw/2qe0tAk6gvQYaSiMzvmTcSOdn/T/bu2Hrv//rLb7P/tyhSy1vvdgVIBe1GOS9bEcA8c0ON8689CnJ/OXTN0jL79H8c4yMWZ/gjic4poaJx1RFZJjv8nNpMd6MsYe3cXJEgqhwA4YTe5Ss0OKpIdlOlimAXYJSxTYZpPcspHhEmY2RlgC+8pTICTztStQ2DgLVVaLPUJDMXar1MplmuGH17HW+iSF4yfAZ6mtfZbK8iTCwmYka8R5TMNrsFCtvv/BkwPovQlosFJYfI4mFc7PujA9AGcGo9ukYsRwfBcZepRXVpDJW9BYQY2ukw6+TerV8etnKS+uYlTKQBU6jzr6NwlZabYxpIEzHzC98buMh3eYezXMsIZXewa76uN457id7ELJoaVbaNPEDTcgbODFM2LLYDDrYokSyfSIprtKw15ATU4cQMkMrEDgV6qE/Zuwew3q52HhLPghs3TGLJsQVKu4Vgx5Ar6EmgvpDHrdk7+LAwgvgvMBQVDjfWAAzftZGs7/KBjmE9uI0oomVebZDFOatGpVPOsHS9Hys972PxZawxAwPbJJH1ulPJV6FPYaxjQHlWJaYN+vA6UV37x9Ay86ZDBNObP6k6w2Lz5ut64tQHoA0oRZcmIzUTm1+gablsU0m9KoNgh7fTxjiiMNtJOjN75IJDT5+Da+H1ASMfHsHp6QFLM9wuYmlp0RAlG0hzne5S+sfZnDbEyp8znKzcsnaw/eDSQuLIEqe1CMEcU1iAfQeRoYISwbw0wJGhV4rxp/GsH2a5BH4DVh5aV39wkP7oAcn7z2LVh4coBPrnJuj24xSSa0/BZr5fXv+Vb9uW6Hp3xkvifB7P/wH/4DpdKTvX3/wl/4Cx+nPABcuHCBX//1X+ef/JN/wj/8h/+QS5cu8Zf+0l/i61//OgCO4zzmOJamKeVyGcdxHvz93s8976MNGr3e5HvOEf1JIcTJQ/v9KItRzJFxF21XyK0Kah7TLSxcs8rE7RAkHjqePPId21pBul0cZZK6S9jOJsXMYjB7V6ZUFAJcC2/eZy87YnaUw/qXiY5v0vz/s/dnsZZk530v+Ftrxbzn6ewz5nBOjpU1kRQHiaIo0YMadl+0u9Uw3Ea/Wi9WPwrwiwUbNmRYMGADBl8MCwLaDQNGw2jcvmjfAZZsXdkWaarIKhZZlZXzeMY9D7FjWmv1wz6VlVmZNZFVrGLx/IAC8tSOHTsidsTa3/rW//t/tbPM779BkOeISQ/RucSskAymY/IEDgZ91sNNJAonG+DFMSZLGQ9v4auQeQKF28FRM+xol/zWf8cUPrnbXLbsiJ5MarrzGbHMOZwcQj7Dc33qqkmNDJ1L0jRlMp+S4tAf9pGFwvz4SZc9IaBSCVmsn8IUP39tQdofYhH+s3Dvfxg+rudDDq/TjHvMS+coxjGvju+y6baYz9IPfvMngVgKzebzlGfa631Eat4GfnGNV279GV1+8gDip+VnOZ69m8/Sff+TXwcP4vmjv9z5fcThW8t9Bj12gzpO/QrTYoZ39wesVzYoOQ1MMiM8vAUyYu72MfkCG6eIVPBgeou7R9cRros6tcEpf4307mtMnRIVxyCSGIzFWA8zG2ATg9IjvPvfx2JxvDKF4yNXn2e29iWm/R9Ti6pErkdW3mJ/fMSD6ZSFneHiY0VEI8vZHd9AnPomXVXnUmvBvf59dioX6Tqb+Dpi0J8/ceZu6iGm6XLC4YdkvePfImtx0wMwBUW4hv2Micc+LJ/ks/FB9/4n8Zk/62ddmgaOaIPO0GoN3Zt+8JvegwlDboyvkRUZ3VKX1WCDaZFSpJaEAK8Yk86GzKQDeUw5eYBjK8jeHmJ6H0Y3UY5L7dQ3aCqXzF1hYTJcrYnjIYtshrP1dUT5CvXDu5TbpyjlE/KyJtcVSCCsdvDsnLlfxZ0vUEmCmQ0RZoHfUMwO97CpXiYMlSTshljpIhstiurLFCbC889ANkWt/io6HkB5k0PXYZrmTBxFMtpHWZd4fgcvrVLYnN34AZnN2VlkeNPF0o6/rMmLp6+nP+hj58sKQesPyLMPP8H8Wdwfn6Ux/6OSY0ljQ1qkdKLOU+Ohk4OcZWA0VOrvjIccVwA+fA1nPkDNRpSiKoW2XJ/e5pSJUPMhnlaY+AhddVFXX0G5E7woQI5usxAe2cpX8b01HD3HrVUgr4Mp0OXTuNV1MkrkoxmFqyC4jAwNVr/OoP8mbmObwFQJTIayPnvjQ5Lku3y183UUDk7lIl7vJiKNMXtvMQ/OM33bqTI4x9EiYYLAPbjNVnQGiSRcJFC4CEBPFyTOT/Z8f5oxyM+Kn+f7/mfJggRIHv3tjd6E4R1GxYBReY1h2OZC/QJr7c4zr1fJ1Lg3fYiwc0R2k/Xg6bbDbnQJMXu4XOxMZzBZjpcmyFAHP2J38BaR4yLXv05rcI9oEWPVBLPxBRBVRvt3aez8JcSsipSa8toWIp6ha9vYgzeR29/CEy2cehu1/wOOspQwHhAXOUG4QjqZQ/yQ3Dt3fPwuUliCSR9GvaXTzaBHmr6T07HWEpgKs6SHp0OyWJPogr78aPfMp/GsfRqxzodBCNhp7JClBW/23ySQAX5RoqfaONWXUJmDTcbgVSimBczuU4773CZHOQEPI4NVVWJ/+T0lXom4/SJMGtgCrA2pDu7j9q7CbJ/YKWOK9rKgIg2Q0uCVTtENtrh7OGC8/yanL/8aFVUjGkvIFyxsQi7aLMI2sbWI+QBz678vW/Stf5ni2KXMc9dhfA/Ka+RziZ0/PRa7yRGDe/+RhU4RwW2mWw6dokAkQ0xp9Yn2l48jbYEzW0CegpDocYyeK7zRPmIaU6mWiMs7ZNEmu2nB0c0/pxk0WfU33mfh1GfZn+STLZT9NPkk7vtP4vlVag1l5qA8Ct3AvE+cntmUq8M3MNbgqF0u159/VHG/GPe4cfu7NGWPVlZQzQpE5zzZ1EM0V1ipXyJ3MspZSvHwvzHK5jgIrH+ecbH3yAWZ0Yis+QJucoQY9CnyEabIyOIpqT/j4WSXcDKg6tXBycmHc5rtGotpwVjH3EwekvopFb/Cdvn8Y95OMDNj7g8eorVhs3KK6ThDhc9jt+tYAY7bYJ71MUlOqGoMCkkwHUOcQhhidIARHkIqbD5BFgucxQxRWiEJW/jhlDyeYfFZ5JLJZEHgWIYqx3e3YHQLSivkCxe7+MnnQ+/Hpx1PfV5inY/zOpZoYYSDK13iWcGdwQMAJpMFSt7DHLwF6ZTWuktRjlHDXdLZiLL1aeUufbfN7myXilenHkX08xSrLFb5HI4fgGxSOfV1irCDcatoGSIP+1jpYhF4Rz9ExTGj+T6ZiUlKEQ1vgTsBwtNob8FMuUwn95kaQyuZEWz8Kibugb9GZmsI4WDsFOtWKY6dKt9mXoAa5oj7A0inhBuXGP/FazieRhy+gtpcR033seV1RHyAXsyWnVm6X/m5zQ89i89qrPNefNpjxUdhrlOmkwSLBd95IvYVVuPGuzDskywypAOuM8MYibZ1SskI5SRkSQK1bYxQ+IUgGh+BinCtIpcRtjAUZo7vVil6b6BrZ5ghECqgKJ+mGq5AdZuR1yJO3qRiLVH1OWy2R1yv8ubuLYwpuFJV1CYPsemQTeoEWZnB0WDZNvY9mOkJ92d3caXHqfKZn7il5kmM/5PRFafInQy/COi9RwwkBDjzAWJyvJ6q+2TuFGlznAf/dSnCcnyk63Ew2mVWxGTRAY16mZX6adT8Phz1KJSDSYbMqivEuYDeFItlP3nIPJ/RjVapqPo7n4smffA9bDwjHewSrtTwp2OsH+O6TWJiTpUusTvbY1Tqsmp9HmDYz+eMC9isXSILBowLD7WxyeyBIN+7C4UGz8VrKGznIvkiRU4OMQbYvUrR+AKjMOXG5Bq3J7fohm2+GqwSLu5j7r4O/SOK5nM4iViKiIMa+STHiveObVRhUMd5MlFeIZtktFr+e94jbbvOnCm+CJmPC+Z8MnHTT8LnJdb5aXCDHcT4NsJZY/7dt7Dpk3M6v7mCab79nVnamWZ273v4aHzVoccG/mDwWN56SF7awo0uImwB0wXGcSEfM5scMVUlVqpblG2Zev0C7miP1K+jy13yqIWSPqeiNomJuTu5TTXsMJwfstZ9meTgBml5C8+R2DvfwSvVKK79T8j6NtPcxThnETLDsGx5uWSpW1hYn/G5v0KYz6hVzuLtvQbaYMcz9HD21Nju5EPkYLD8Y7ZHEY4ebeMt7KO8E4F5Ilf8OLGZcW+47Oo1mS7ws9pHdjj7pH4PPsy9f8Jnl59IbPav//W/RsqnRTZCiI9FbAbwW7/1W/yNv/E36Pf7rKys8Ad/8Adsbm4C0O126fV6T2zf6/W4fPky9Xod3/fp9Xrs7OwAUBQFo9GIzkesdLCWz8yg/Ukfi7AGefB9SKYI5SA3vs4sXCVe/SILLDrssP2MY0gr51ClNYTyqesFYnQb0gVF9Qyz5CGxNVSVJMgtVadCz/RxU8Uih0btOao2QJohqdPCOf2XcRoXaZWazON9JumUGXNKTpmWCBC7r2DiB6SLPm7jPGMpeJj12QobNGb7GN8jyfrMrv2/8ZqX8LrfwAqHVBsKYym5iiJoU/hlZD4lr+0goiYrpSnRuqTIC+zOWXKzYGolvldFZjzRJ/zt7wKWGqDPyv3xcfNZuvc/DD/t8Tp738UiyJuXGRVz9osRXyud/zh0Xj8Rj9r12I9Fawa102w+/D43+z/Anv2/fxx7/Kn4rN5fP+vj+mk/z0ofYw2pWeB7q5yrXWSUD1jkGQbLMBmw6kNw9CPE8Bai8yKFsbD6JXD2KeI+Zn5vua+iwMdlOM4ITYmKdUiNxt38OgIoGuexLQc5uoVJhljpk6dHOMaSlk/jhhHj4TWSIOKGs8a5tS9T8bvsLnpoWxDKCu2wSSsdcTAfYYVAjO/QWvsm32h/g73oiJKooHCfed9nXhtn4+tAgXaqj66bG+/C8cKB24xJaxd+8gv6GeDTeDY+yc/8WZ2PFh668Zhr40/xmXERkxRLoXE/6bMabFJVdZ5vvExaPU/HGvJixuD+f8HVBV46Rlm7dCDIF/gixFMO9SxDWoPCwUYr6O5Z5saQz49QUlG2HnKRUxFz4vEdAlPg1XdIF2XyynMkdUE/HdLSMaZ+nqYtUQSrMB5jBz/G6WygM4sJSowalwkrJSYYHkxvUvXrrJdOIUrLWF00BdZa5sl9el6NwuY4QmEtVL06xlhG+ZDeog/Aw6DOmWAVq0Jyr/3M61nUz6GMxjrhUuj5E1zzT/u34NP+/PfCweN85RI5Gb4InjrG3KnirH0VUczRQeeJ160F/Aq6aOHXL7DWOIOubbImRgTTlFi4BCtfIMcQ+6fxGNONI8iP6Ien0UlCoRWr2Qi7+0Nm9Ralc99CzzTWLVEM9hC6goqnFBu/gkWhreSuVyZsnmM0vkpvdp1S6zm0ySh0QapTJvmYutNCh5uUpUcy69FI5shsQuIt52cJlgcs71mZjFkLCxw8zOqXceb7oHx02P6pv7PP6vf+s+IX/fyfhTUWAcyyGQZLpnPm+RzoPPN6pTpH2mUaZZbNIHh6m8xrQ3PpXiuDBFc6xGTcyad46YgVr8Lh5C7EhxQmZ/3MN3ENFJ2vsPLgNbLBPm7/iPnW16m6BfMH34NcUymdQf7SN8kPbuDMxrRPfRHT1sz1iMnaF8CrgxW4ymKFwY5vkVfOYJFoK5jVzxHrBY5bIZLvHl8EXW+DFX+NU6XTJDqh5jaWiwI/yXX9DN1rn+axKKlYdbdodlfITU4oI6yFXFUpVr6C0jFalXBnD+DwTTokmLBM3ytxffwWm+VTbFY2AUHDbZH5AhWugPIoHb5GmM9Q8RCnegqbL6BymvyNGxi9iSM0ZnGG4SDnoD+muWURR69QeE3G3hqV7svkesb9ICTZ+BJtv0qhJTKLqYsAkU2x7lJslpZ3EJVzWLsM1IWwWPuk0MtaS8XmeL03MLVTWL2AvR9jrUFOdxEbv4YRT6cgNQ5i5QvI+ADrNyhUBWM0e47AFkPWtIOtv8hcheyOfoy1loP4kKbXwePjcQL/PPLT3Pcf5zNTqCpF+4uP7fzZ28VmRm5TBGK5yfExvL353CzIkwW25LFwU+rTA8ykjBjNkc5XkdYhtBqx/32iwd2l20D7ZYyxYOw7wgGjl//OZlhtCGUJL1xlcabNXjrGwWOl1ECM7kF5E3RKYQpuz24zz2ccJgc03BazdM7QSWj4AcYaevkhvfSAaTrDCktTSPz+GwjpYGs7j9rcnAprOHqCsQotA/JT38Lxqmi3QlE6hVZLcanvlJD3/xTT/QIBCta+iN74VdTR69jyGrJ8mnWTUHVrYAVp6TSifObRM/pJ81ka49/NZ/nY3s3HcawCSVUtx2pNQeRGzPOYSlBhOn2IqJ/FNTlZYxvpVKm2XyK1Hn7nMlpENNwOjUYbgcCJd+nIEouwxlU1Q53+dXBqxJXnlyuL1uKPrmLHDxDlDlnzRXAidF4Qdy6Q1Fq8dnSLi3WfbecMMrpCdSVkr6LIhnfJSl1M90vUVn4NIQRqsU9WTFGzXZzhA4RUxKtXGFpDw2s+auVttIMpXUZWDIYIq+dwvGwrXQ+z9wqj8Dpi+oCg+xXcZLp03lc/X041Pw2f1fv+s3pcjxPJCmdq26Q6oe41n4h93eldbO8txLCP5zU48Bcc9a/T8pts1BSmWMWKQ4rul5jlCwocylZxuXGFLIsJog2McjD+CnG5zuLa/xdT36ZA4VfWsUGDXm2bceUUkSpzfXSNavsF9kojilGPRrkDRgATrLVkOqWhWtRKDZTfxu59D5vOUM3zZOVnF5cfLQ5JioyEjEk+puX+dO6Wn6Xv9LN0LO+FxMHHec81ntQuuDe7i4thu7KCW+To2rJgyBqLtQYsFEXMtLnFwrHkQjGVDg0ryKo7+F4JpYfElUNE1ERXLxIef9hMT9ifL1v2Zfoel2v1dz5cAE6ICDfpnK5DfIidDhHZdzh76i9jhCAtLB3vLJEruR7f5Y3+GzRtzmnlU5s/IExnGJqIW/cpJk0oNLISEHUzGN/E9j3MpV/GAOLwx1DuUARdkmLOrJihjWaczZj5Bi9bWsaKxQAjPPLVr6CyCdqrYVDvG98UqgprX0MUsyfyZO91jyhcqk7z0TY/b/w83PvPQgg+1Hpn5rWh00b1foRNf/T0Bk+cv2Ddb5NmCzwpsP1riLXfoKjvoEyBVA52cYSrc/LqWbS1DGsTzPAqlaDCpvboBmUSVSHSC4gX5CsvIR2PfuM5BskBFbdE3Wkx01NGVtDf+hWcPKaSp+ShIJIRxnMRzYtIx8HPp5RkBQvk8T0GD/4LvlemtvVXME7t0WkMkj6HRQbCY8NYNlauwGKALa2ij9fIHqdQNdzKBiI+wtbOPLFNVjqDI30QgiJcfc/7wyPAdwKSIqHiVZBW/sRTh5/X+/CET4aPLDYTQvDv//2/p9VqfRLHA8B3vvMd/t2/+3f883/+z1lZWcFay5/92Z/xt/7W3wLgpZde4pVXXnm0/WKx4I033uB3fud3kFLywgsv8Morr/DVr34VgFdffRXHcbh06dIzP++EpZKd/LjCWxcUZoqWHtX6eVKd0fCbzPWMzKRUnBrq7VtHCLQqIwSo3l9APFr+73SPwf6rOF5Ev3KZ1ULir3wBT5aInQB/keEww13cQnkOsnyWbOVrZH4HBwjliEJMyVG4wkNYDbbAeA1U0GJeWqFfXsFaw25li6i2jcinzHe/yxiJ6f2QVmmNPFzlzoFAa8OF1SolL0Rs/DpxfI+s0HSi01CKiHk0b6ZJTsWk+DKCyf6n8XWc8DPG3ftzdPUMuCXemF0D4JT7yY1xP2usV+N0lvPddA9jzfu3HTnh54YsaNOrr5JmEwrHY0u4NN02I2dEqjOaQYt4cJXe7JCK4+LbOXnrHNIrU/hlSmpMPXGx7W2stXRGitw7TbR2nnlQZ2AzfDLqoYcOOsQ2JSh1CMvrjHuvk4UrTOunWfcqeAc/wt//DtOkT/3yb3EHyXm/QVsKevER9aDBqr+JmyUMrabQOYFZtrGM3IiqbIB9tjOBNAnO8C2kzsBxUPMBtn6WrLKNMO+4D9pi8bO69Cd8jolUiapXYV7EtMPO0j0MSd1tgdtiYeaMpYLuc4hkjlPfwVqPLGjjVlaRRz9GBFWsFsvx1qtgpI8zusu9+IBpNqablMkaM0qhy0y5xFmM0QNqzgrCqWGRjNM+a8M38bIYXdpArH4JvTdDHr6JkAK5/z1MdZv9o9dJa4LE3yYuYoyxHMVHNL0moVwuVtnjmd+Kv4oSCiUVVaeKtppARsvzRhAIRWI1QkVkwSbvN/0v3Dp69asnk8pPCCWcd2LtZ1C4NXBrGDSGDIeltbrSc0SxQCqJOfstTDymk0yx1TrDIEEGVQ6SIUe5ZnTzDS52LlCZjnGic5Smt0hrIV71NFlymyQoc7Q3ou50qeg6ntJ46T3sfIFsnkLyyxw3c6UsXMzha9w8/B6+E9BC8Jy2TJ0y82CV8Hihx1oQ0QZRNQE3InfeaYPgiYC6X2eWTVn1K7hWYQXoPEWXzy03io/A734i1/yEX1yK2lkcIanVVriFIlQekfPeFZUVVaXqV1gUCd33SeK9jZEBs+oZbk+vk9qcvHmeymJA1NjmLT3l4soV8tI2OuhinBJ+GuOmhnFYwfRfZySHlBZ36JsSniyjRlMYjJGuxd/7HisyZHLpG9jskIPhTdz2c9TjAaVM44z+FKe5T14/TxGscMsP8es7aMenK6F69ApIh7xxAY5FQAaXiqpT+fyYgXwmcPFx5buEUdYip/dR2RTpBSwbxiuU1szMlP14j0B4bJXWqXnrCDTCZBReA2kLVLFAGoXoPMc8iFiUT+EfaOzhG7iNdTCW/NaU6kqVUbNFNd0nHQpuj1/Fdl5mu3GJkq/ITcws7KCdiGo2x0+uU4/qFOHKuw7XIjC4gzcQ8wOobWGLZUeBor4DCqLZEZ7VFI6PyjMmroPAUrXvP/8s3AbU3nGlj82Me+kMr3WFrFZiXdZxrCZyQuZ5TOiEOMf37Nt5nBN+fpnoEbfHt7BYOqUm0rpU3Ser7CsiwnV9JrJCt3MRI25SHPRASN6OWYXRoDWmdhaRjhCts+ReC+EZ3HYKRUpa3cCg0VEXFexRpIeo8ior+QK78iJHAtL5HguvgZcVqKTHPPcZJyOkUIROgBQC1za5uZew3hD44Zjd2S6xHXO0OKDqNpDDm5AYDBbHDUhLp5gWIyqLfWT/HlIqzNpXyPxVRPdlxGwfteijj7uIZNEpqJzGpgsQ4OGS+W2yzWVLnOj4v8dxZ3cRcQ9TWScPVjnhFw+Fw3blPJlJ8GXIXEXkJsUzGpFMsbPv0au8wEheZKXiUpnv48eH5PWLCAzm8Ack+QwxUYSNbeaEZF79eHUYpE2x4/tgNLPhNZKwCuUqlbVLuPMtvjd8hXJQJR48JOmcxhn5ON55nIrLG9mCRu0MHSMI7/0vGCdiGtW5KQT14U3aXhXHOhzO7jMULuN0xOX684/yRCbVy2LwQICU5KnEW3keUakwc+YMshkNv8LMpjQb5zEqZDk2fDytA0/4+UJT0E+PkELSdNvI93C5ezuGiGQJYzWGAnABQcoCrcf4aBSgXcv++D46mdLTmq1KhD26wey5L3LolRgoyaoVFMkhYZbitC+R1C5ROFWEgCwrmLf/Et78DjVfUyz6HM57KL9OqX4FKSRCCBYW7k/2WclDBtkBz3U3CacDbLWD769DZQWRx+AG2KPlGoYY3UJUzjzK/TxO5JYYpWOkkATyF0eA+fPCKB0cFzrBbqnLWrj5KK410sN2X0bM9+nLgnvJFOGG7M33iFTEpt3CIsmCLq3T32DRe4COVvGcd9pou9JDComxhsCJnoibrYW88xIifrDMFe69AqNriCDEu5OQhxvcszuMEstqJ2WRpfgqYJpNKONRsw5iNkRKQSJAeC52keBGKRxdhfF95OnTFOmcovtVVOsK2m+iZUhFKKp+hWzRYzudELk9UAvUrA+try9NPmSACT58S+TCrYK7bPN8MvJ/9lDFDHX0GkJnmJWXyL1ntXv/yRB+G9l6HqVyTLAORlO4dczaV3H3vgPZFGY9XK9E7JW5XyQ4XpnedI8r5QoTHXN7fJVqMedMMaAkq0xzxZ8f3CXTCavVkMvNgIpTpeyWiI2lWqSYZEY5GSKiFfLqDm53juNFzKMOjWxGVDvHwf73GCdHFPNdvMYZ/PovPTruUIUoIWgnA5r5HNu4Qt588T3P0wpJ1noR2TIY5FOv5dGzW2c+ca0E7FTOUdgcX4ScPC0nfFx8ZLHZs4KWj5uzZ8/yn/7Tf+Lf/tt/yze+8Q3+8A//kPF4/Mg17bd+67f4wz/8Q/7Vv/pX/MZv/Abf/va32dzcfCQu+9t/+2/ze7/3e1y4cIGVlRX+wT/4B/zNv/k3P3Ibzc83llE+IDUpTa+FK3zoXIbxPYqwxtXZPqktaAR1Tkc7JDbmxvg6xhrqfp2z5Z2nnBSEcJfTOCEQ6QSwFNmcUBmc8+eJyj4r9U1ScjxVwN6fwP1XmGYzqhu/yqhxnoWwNNwmp5Mx8fAOTmkVISMmdsGsVEElOSs7/xcalHgwu8rR0WucsRkjp0up9gLz8jqj4Ru0lWJx8BccpYqg/S3Gucu1/cmx4Cxiu/S08PDt83FwceR72w+f8PnD3f2v6NYVAN5IHtBxqpTUhw9mfx7YkmX+BMPD+D5bpWdXO53w2UDYAm98A4oFur5D4VSfuV1ucw6SFBMXiNkeOqsQFA4XVZOs4nEvOWKqY4TImDgBA6+MKGKGve9S0z56JcbPDFVV4WyxII/vMAkjbrtXSNIupVqJ9en3SUcHLBxNPHlIL52yUdrEWf8yD4sMay0r0SaY16ipCiLyyFXIhIJYx3S9dbr+2jsJwtIZ1ta+RqrnqMYVJJJbo5vcH+2zEnVpu0+LCJz5Q5jsIvQMW8wZShevmOCVtyiiddzqsmpV185+ot/LCb8YJHaBtgX1oErbe/J+1BTcntwkMzmeqnNu/SsYEfB24/ai+hyiehkAOb/HJOvh968SWIcg8Gh2rpCMrnPNc6nkD2ie6VCbRrRSSW5XODSS5rkuplKlNfwhzp0/hdkB9txf4b6TIIxi041gfAiNOno2I0vGWG1I8pTA9YizFFe6ONJ76txiMwNrKTsVPBE+mk96s7t4/WtcdCxx50VCt8NhtsfR4oim32A12EDw9CLxycLux4sQ4iPNs3Kbcmt6g0znbJY3abht1OQOZj5gYReIw1fJ8phxOiJyXiZ2m/zJ8Bqe45GM9+kmMbPBgKBfkIsMxz+1/O2Y7iJaNdbkEd16iV75NCO3wblKBvvXgQijSlhTgFxOJVt+lyLs0Cl1qOmCYPcHSATd1S9xIAyHiwPWoy2Udci7X0YF7WXbuOAdIYNEcrq0jVO8gTy6jgz65CsvY/064u2F5KD+xDUwaCSSk+TICT8NRoZk9Ut4wDkyJAr1Pm2XlHDYLp/HYhD2gxVZBs2tyXX2kofkesEXrAtFTD8ekIUtpmEFEZ3COY795NplpsYjw6MY32bPxLTam0SVNaZmnfH4IWUxpZsbzFQih3u0WmfY336Zkd/GCnDtIVWdwmQPW1pDHr2O2PwmjlPlnjNmlo9oja+STvvExYKqyFDzyfJ4uy+Te5+fopvPMk56CKO7WCGwso1onEIZQ1CukfXfoLZIiHp/Rug0CdpfhOEdbDZHbH6BpHUR036OYvQWd23ODZvSzMesuoLOmTPovIAsh3WXYSXF9Vao1cvcPLpOnGl0obkah2w6bc5XfApSbkyu05cBq6e/RR6eerYLQD6B8X0s4B6+RiF9jHAYFyOSIqYdVrGLHj4OQ8fjtjSQzzjd+QI1W+ANrwKWonbuWAjwbDzp4whFbgp8J0JYkFZxtnyOxMQEMkIiOch2maRjOuEKdefkvv15JSkWy/ZlgDWCtXDzqW1CEXGpfhkrBKqXka5+icHGCMepUj9uNatVhFq5gpkdYMtdsnC54GJRZJUdevkBu5NbBE7AdmWHWfsS2dGcrHeVbtilUWRMDl8jtJbEjvCrFzF+jcgJH7lFbaouclZl7yjG2j4PB9Bc04jFgFI5Yq20Tt1tEiHJFrscLg6wiwaZa9if7XFq8pCWFkS2jEyGKOmgbv9HmB2g6qfQ2y20Ki8XWZsXcY7+gqSYcXN2jalzj26wxoq7towbhQErlo5UxQSO3liKQhcD5FbrfduqnfD5ReEQyjLSJLT6t9FZjhc1yWcjjmYJs8Uu++Fz2N5NinyPeujiOCF55RSDtM88HeO5ZTYqm2Qoqk790b6t9BBRk3R6n4HNifMDprf+d9wip7nxK3RLX2A6vku0tooXXkC2LFSqNJwyX135Ov74JtHwKmK2i+d4qIlL0P0ldOcyOotxS12mpgBrli1qLcv7PM8QwwGLVsiD2T4IxXockfdTbPcyrLeQ/asMKmtEtR0S1eEgfUg/6dMKWqz665zMFz7fTPSIRRFT9xr4IuQoPWB/vjQQEGVBy3tSQD8zE+5P7+I5LqdKZ7g/v8e0mLA332Wndg7Hcbg9usWFsM26nVOpV9C15/AXVdLZPaJyk/HgHs1TZ2Byh+rRlLFbwl19ifzufyMwHszn2M1TSDMjFg7XDmfoooFf3WDq3kZMDqmFZZrl0+hjF7/ztQtkehfXmzGLD2k1ugT3fkyY5TDdR6xlZM1lJyel5yjnDhQZtrTynrmEjtelVCujpCIQ75Ypn/Bp8XYneN95Z/3JV89wtvfa4LWZxrexesAiX1B2KpRUhTgZIEd71AY3KJTCLZ2DFGAXKlVMqYwvQs7XzpOYhKqqL/dvLe78FnIxYlZqcLWY4QqHF2rrmMU9RP8qenbAoPxlZLmKsS16I0HuaNZL69T9Bm0N4+Q7TAOXornByESUsoCNaQvpx9hRHxV5FPUOdz2PPB8sc0LHcgSNRhqHK06Zxegu8eyQhQoQfpPGtIeofbT82AmffdTiAJIJFpCTe9D+EGKzMEJtPENAFT45lrneGtnay/Sn1/Erm1SFu8wU5jHO6C3s5IC4ucHBYhep1ii5JWJrqK02uZovONBDpvmCET6lcoNZDjPnNOmszzwvOJwmXGyAIz12KhewWJzkO+Dk2Po6NM8jDn/I4vA1RumI7NLfgPplQlWjqiCb7ZKELcZIugLEbAbTCS0hqAkXefgA37iI3gBz9q+go9LT5/wY7xaafVhmZsKdyS0Eku3qznsKsU844SfhI4vN/viP/5hms8mdO3e4efMmxhjOnj3LuXPnPraD6na7/It/8S/4p//0n/IHf/AHvPTSS/zRH/0RpdLyIdvc3ORf/st/ye///u/z7W9/my984Qt8+9vfRhz/Sv/1v/7XefjwIb/3e79HlmX81b/6V/nd3/3dj+34Pg/M9IQ70zsAxMWc7fJ5snADEW0wKcak4xvL146V9blZLqXWbY6bj1lO0p78wc9bV3DCXYwTIouE1WxB4QR47SsYp47bruD2pjiW5YCc3sHpvY5jDJmj6M3uMVns49bOE0x28YSLisfYYsagGNFTIaXKBuWD14l6Q5qVKm4xZbb3Q8ZOi6BT4J56iUptg9n+KwyObmIseJUtjLtOkdcfE5ydDKQnLJHzfZzxLdILfxNrLT9a3Gfnc+iasR6tocyAa6Mfn4jNPiM4+RhrLYVbf+L/u/EedngbAGUNRedLz3y/J3y6qsbB0T2aQRO1f4eiWPrMZM+dInYWEK0QeSXKUZd8McLFkOmMwqtwMB2wFfpMTUJuhoz8gr3ZPn3Rxm23cE2NcZryMJ9R7P6AbqWJxZLbgrq/igglnvRxRYje/AaOG9IQlqPhbVrVLR5oRVAPH7U+gGVVFs2Xl3WCtiCP79ErHpLrgL35Hs16C3kcmuRkOCg4Fn5a5TGzcwbJAMdxqZkFoaqStl56tH9hNe70DugEXT2DVu8fnJ9wwuMIAQ+m9wmKKc7oJraeQvnSO1kgxKOFsMLqZ+7DHiex91yP/VSwEtRpZnNK4Qb7juZaPmacjekmIypK4EwfMBMRZn5I7G0SyxqdMKIyKSERaGEYzw9wyyHp3dfQzS9iZhHFTCHslHrrl3igHVphk07QJS7mBCrCE/4TiZnExtwe38ZiGaYjLtaeAywajTe5C6bAz8ArNLGn2Z/vY6zhMD6i6bePq51O+KTwZncQo9vYUpe0cYHCGlyxrKh+L2Z6yqJYuhL3kiOaXhtUgEFzEO9TqW3wcHKbqltlomPuZwvm2RxXufjSpeqGtGZTxDyhGMVoID7dYH+liR7eoje8w1a0g2TGkVhHqRrbq19EJAModbGPO/RIn2Dt13mpvs1segN9978ishkmj5lpS1oMKLllmm6Hwq0jKpsInYLVCGvwZrexOsdUTiHHe8t2V3EflU/Jgy7O5i8vW0e474ive/lyAaHiltkqnUFyEtuf8JMhTYLKZ2ivhiOeFuq+m9ym3JneIjc5W+VTVFT9fbc3aBZ6wTSdUhaWfLqLEZZx/xZmrUIvGeI4+8exn+VIxFyvfhWsZsWz+LMEP/ApsphFcof+4YxYNKitbMGNv0BkGQqPsqoSehGl+QHN8ibSCowboY0Ax8Mi2Yi2mBRDym6FUXzIbLFPbgxM7lG2Lg4uIj6EE7HZzwYnQAjwFg9h/Cb51rfImi+Q5j3qWUA5g3A6J1wYxPz75L1DMAbHixDti+ThGjfthO8d3GWUDrnUdKmFTd6sjAnciNO6S1E2jMdvoCnzmimzsvoV5llM6nbpSslitEePLu1K+FgL5/A9BeVGBSg3wOYJBFXINblNmZoUE9a4OczodJ+n17xEYlIKvwl+k1h6tGb3YHx/eerSIatffs9L44mA8/WLZCZlq77KeLD8vXOES1ktW48szJy92R4AqX5ApV5/wgnrcSyGwhY4wl0KGE74TFH3GoyzMdpoWn7nmdvYIEB6y7mdrZd44Cf0pilwxPam5u2GNFm4AeGTi1LiuGdPL+5hrCHOY+JiTqwXoHxAkNuCUOc4ecrMZHS6VxCqhDx8Ha/2NbYr54jNnMnenHs/uPbE/oc9h9pmhXqlxnbnChKFJ3ymQpKVGmgvYtD/EcOiwJWSmjU4no9NDnFkjpgfYXUO091lV4e3z9kaFkXO3eku83ifvcY2jl26mWcm4e70Dko6nCmfXYqkhVzGVur9Y8gTPh98UKGKSvuQjFEI7GLMSLvM0gVFdRVrwCqfw/5ybK07AVp6zNuXEcmAuV+nIiPqx07Zb2ORZO2X0dU1ZmmfxfgavfFtptmMVQnF5tdpdl+iW94BUV62TbMaf3oLr0iRysOoADcbYRcFoV+lZhJIJ0RW4UqfbSdgKl1qwQpTM2J3toucP2TTLNjr77PIhqRpQVg9TePhFOfiRdTp56mVTqGtpqQqoMdks/tY4XEwP6DptfDE56ug+IR3WOY6lu6Yo2zExcpz73o2nn5ODuJ9RvmQ3uSI1KRYa+kteiyKBaNsyHQ+YZxOmC76DNMFYVRDuQWnW19jXFxkNN+nP+/hmznV2QxnfkS3FhEg8MM2jIdgXNTd75D4Va4dRkgFdTdGVDpcSwWt6DyUXKLyFi7LHHEFg9FlSnGVrFIjyCUSF1scO5k9JiLWqoRd/xWkSdBu7alzfBuBXD4XJ3xmcIoJ8uhHgKXdeQG3dgGA6F1jrrA5TjZGu2XWog0CFYBYuqFJoeiPdjEPbzHrv0VY2cSYEYU6C1rjXLwIpeX+QlkmlMvOVMIa7OC7TG/8/xDldZKgjtN6jkSnDEstVDzE14b5cB9qgkxGoEHnHr44zVrg0/LLZBgOmn3SxhmuHr7FKTdikUxpr55HxDXcjTLacbjf6HJQLN1lS26Fptt+dH6FyXm4OCKN91BujbpbYpFNaJRP8TPpCX7CzxTrlpeFpNZQBKXj4tH3z+PZIMA2nhal2Xc53llhuCsCShu/xP54zjkTU1IVVDqgcGoQZcx0Ql86FLN9LtYvghBcG7/Jj8a3CNyAU0VMJ005dEo8lKcg6bNVPsM0H+HLiN2B5WzL4kgBCGTlFCxmoByQEi++j473EcpHJGMSneAkE1SaE7auUK5tcqAiugDTCcVbb4GUOJFF7vfQRuO0O6jJbWxwDiM//rhlnI4ojAY043xE6J+sm53w8fGRxWbVapXf+Z3f4Y//+I+p1WporZnP53z5y1/m29/+NpXKTxa8vPXWW0/8/eu//uv8+q//+ntu/81vfpNvfvOb7/n6b//2b/Pbv/3bP9Gx/CJgH/vBfjwAtxZKskw7bDHNZqyXlkmakqqyLSzJwes0wg5OsEEePCnIMSokq+w8+tsrreMKF/sMhayyGsc4eFvfAp2QVjeZDq6jjm3ps+KIUdxHVE9RcwJKRAylopQOmU3vMp4NKAVbJDJEOSGO8IhUjuy9ybTWIpZNqn6GFhUeZIYF+2x5DXJtub4/YWc1JPLev0XRCb8YuLv/FYCidYW9fMRAz/hL3vOf8lF9/MjyaU4N7vHW0Xf4Sxt/7dM+nBPG95EPv4M14K0+T/ZY9bZV7qPUsFX+s99/TNc2abEF0wLMO4npsrBsjG+TSwd35WUawSa4PQpd0PCbTNMpZ2tnSQ6u4wZlZGWDPNHkxiU2ipZwyazCRlXGBzeoVJvsls9ythURlM6g3SaP/9qn4QZmq4K8/6fMtIbBLaL1No9amliDN72FLWJM9QyFU8UdvYWY7+PJPkq1iEpbiONJxlG2z4PZAxZmTsdvc3blPJEMOCqG6GTC1AkpP2Pi6cZ70F8m/x1ToB8Top1wwrPIbYoUCoWDtVDxSqiDv8CkU1RhcP3uI2tvheJMdZtJNqLklh8lrN9O9LtZHzm8gfWriKCCwXIUrRN1OnjrF1nbv81YTwmdKno2oepVsb2b0DqDjbpkzS9wMF+KKi+0nidau04+W8GtrjPc/TEVxyIPfowqb2HilGwe4g8WXN44iwm2ACgrxcPFPWb5lPXSJrVj+/wnYj0MYLkf32GcTjjjOjRTi3R8tF/DwSF0Qub5nMDxcU5cET5RpMmgfx1rCszoFkdKs68LOlGHNf9pZ4+3iWQJV7oUpqARNLEWiuo2QrmYRYOHKsJRLtarMA+rVJOCIiwInYgr1U3qP/qfMfu3EKUapraDiTNS1cYaB+X4+DJait7k0rm4N02pO5K242PL3UfCyrdZtix4nlaxIK6uo70yk5UrJLpAonCP3fbc9Aix9wpYi1OfoF0P07+OeNs/r9yF8QPwy+jjNptPOXwKy8F8n8IUDNMRrWBOWT3bBfSEE94PaTKc/e9BOsONmmQrX8Z+QLv5STFmnscA9BZHVMr1Z+9bJ6T9v2Ca9FhpnmHul9kpCurSw/VqbHbgTtjmcv05rF7Gfv15zsSTaN+gjaBfegEVBAwf/im1ZAbxnKi8Tjrx6C8kk+Y6ruOy6jVxhMsFr404uAlYCjfErn4Fsik6WsEicIRDpMpM0imjoE2rW8Jay1gqytM+oLDBx9fO4oRnI2y+jIPzGLfWhcPvYxDIh/8NVTlDzWlg/DLlsaXuVDESTKmLTmNUHGNL3UdiMIWk6bdwpEMnalNMMvIsIc8SFq0G5f4NHD1gKuYU2TZHzkWEK9j0J8T3/0dsnuHnv8Sh+BIrZf8D8yNGBuRrX0PlUxK3gkp6KDSxnpFYTbLyArlTJbOCbb9FWuRIIWh4Tcizd3b0DAfWd+OLkMAJcaULJE+97ggXRyoKo/GVf+x0+SwsDxf3GSQDql6VU9GZkyruzxieCLhQvfSRXHOtNe/8G7ucb46vQTrG1LfJj0Vr/fyIw3iPmt+gHtY5mB3gKY9QRfgq4EEUUznVIArXENbS6V8lj2NKiykiG6CDFozvcVR4vHH4gGKU0owcirh49PlFWtC/WVAp16mo2nJuABTVHRbTO9T2X6W2OCQK6xzUzuK2Xsbs/QAz6yOSCU73BZgdYJo76MfbOEsXKX3ayiMUOVqF+CrAEQ67ix6ZzkHnTPIxvreKXPslRDpCh22MOMl1fn6x7Ke7DJI+7bDDirf2zK2MW0U5HqbI6Kk17vpriBXLQi/vjZ7aoNH1OUAwN106KCrVHQ7dMhWvSiCfdA2RJsEZ3wQhEdUd2ioglpb48AcYC05lg0We43rBE8Iub/Jj5P3/ivRbFK3L2JUvoIMIOz0Ap8yaW8dOh8hijDj6n2m0nqcR1jj0qvyg931SvWBTKsZOTiB8FoCQEu9d7rLhsUhDFVPE3n8nmt7Bq6wxbZw7mc9+zrHWPFrnMkYvWzL7q0ghEELS8NpPvafslbk5nmCtRWtNLaiS2SZSCiIVghUYzxKagrr1sMaC9HHwiGSZB1qjui+iH/4ZqrRCND2kcEs8cGp0L/4NyuMxZvcmRh+QHFxjdeOLvDXZxSdno3eNK7Uqb7kbjHWNjvGIsn3E/mtgLcpbp0gLgnR5rLpyCVmaYVQJzJNju1Hh+zrFnvDZRM52IRkf//shpWcUYAgM3tGr2HkP14tg7aus+MvxfsVbQ6O5Oexj/RrC8bBCQNiCxbMLY1Oz4N78Ls18gNr7Lu7wBiLuEe38JlYIhLQcYSitvsRR/x6VcI1x9YtMspCWGuNPboNfYWzWaTg3CMIIvAqzdELVryLnOb5fxs3BFoasKIEQCOsgyJFC4qm3x2KLRLJSWuFG1mct/MukQpIGbZrCoyidOemk8DkkD7o4G19lnB1yJ4vxptc4W9nB4YPnhR+ERGKU5sboOhFVPLXcp/FqKK9CISXzKCLXBb7j4QofJRSe9NC24HSx4MLwHsZrcjC4S7V7mtiRoD3cooMBhlmGtbDdLuFIQRZuILdaKJPgXv//YKyDH3WJapskYZum3wbdI1QltJNTeDVOlU8vO8QBKhA4+UOILWx+AWnmmOkeYvdVXDEl637tqbzrT0vFq9BP+st/uyci5BM+Xj7y7PMf/aN/xP7+Pv/hP/wHtre3Abhx4wZ/7+/9Pf7JP/kn/P7v//7HfpAnfPyUVZWtyilSndDy20/8gEuh2AzPIKLHWkvqlE6WQP0sYvIAeq+i138NI0OEKXDyIcaJnnCReZb6VtgMd3gNWSyQSFJRQQYNPBGyUlqlohxKvWs8NBleeY3D2g6ezWnLEs1k6XI2LlIWyYyyLHPK38Hd2MQXBnP7dYLVNVrSsFj5MpFW3JgdEheaTtTEHOeCCjXj1f51mqHPdvXcE647T1GpLisBnjgJcKohwp5MVj8PuA//C7q8hQ2avD55DYXk1DMmoj/vmMoGZx9O+M78FsYa5AcspJ3wCZOM3xlgkzE8JjbL/S7u6ksInVFE6++/H2shzUAI3MgibEZuSgSju3SVg0wmyCwmd+asjx5glUtRv4ANz2LmI5LLazjCZZjdpjgcstLZRolzJFmVwsCo/Dza8bmrYUWuEdR30PLZga5RIcKrs2IKYiUoyluPEn5OcoDtXwdA5Quy7pdYkBFIh0ulTQ7dDl50FoFACEFvcchcTzmKDwlVxB1XcT7apGGa9N0jVlT4SFjgJofIyd3l4qgTImwGwvnAxeITTujnhzycPcRTLjuV87jCZy3cxERdHKeCJ3zMsauZsDluNkI5JUrHwi4AL76PGNyAyhrM95GzXWR8xOapr2OiNRBQDlZITEboRHy19U3ujvr4+V3Svdu47SuIqE4vukBiPQSCaZKTUMYtnWauPBZGs944RTmN8aoCHccIZ0HphS3seISQhyT2HFYo5mZGlvQpFzEDYalXGyAglCVOV04T65iG1ySzKcNkhMVyz4mobF5EqhJGBghgu7x0bwhVeCLM/4SxwkG6LuroLQrXJ9FrGAv9RZ+uv/aelX6BcHk+6FA4Po6q4w5+hIiPsM3z1JovYLIBYXkV3wk5XasynxRkOl0uru7eRQYgj+3o/e4pclkiyV3aeZ20dZp6dJ6AiD6roKFmh0x2r1NthHjmDcTmN4+TJDnCGgweQXwX27tBjEuQTGGyx4XWZay/+mjMFjoBazHS4X66i80cwnSPjt9FYskbV1CV0xgVLN0wn33RqHhVBskAT3p48v2F2Sec8F5InUAWo5SApIc0iw90RY1UhBQSYw1l770TdCq+z+DohzhYHKH4SmOHdPcvcFWZSrTOzum/xlmpcPHJHYvsvgSDfdx4Rje7Sd87Q1ZIoqDKjsrxFnfxul+gWb4IrQ63F/eYmeXiUtnX1JcNKZZunNaClOR+G/u2S5CwgOB0tM0sGOOJAI1mnA6J3Cqi7qHhxBX2k0LYR23l3cUBjJatKK2y2PIadrILXhmjliLvrcUCe3iEVDli7UVua8U0alFtbLEavROHnBMepyd7CDdA+tvslo5YbGyilEO5vEaY3uN89Bx7mWUWnGKqASx5esB8sWydWp7fx6Qv0Sp5KPHBCe3HFzZt0EZlQ84FW8yRIM4wziaUnDIVWadWraH0FNn7MVb5iM4lrHBYRG0yMyOQ0TNbdX8YXOFxvnaRhY4pOZUnHMsEFmFSrPTIKRgkA4w1jNIRq1FKwEkbqc8aH7io+HhuTgg2HIOX93CkS620ipP2HrmDyzxGbP4GBZq9+UMKo5ksjtiubtNsPodCoVjm885VLz76/N1sn0VtHVFeoeKUCJIHAGgv4nCyyzRJyZIJdb8G8dOHOIpz1pM+wfB15HSXqLFNo9zFOFXalTKJzdlsvYyr6sdFuQVWa7LNX8ZagXZK2OPnwclHyMk9vCDEmbl4bo2mlcjKNo7RrFhLgWUuFKFa3s+51wTvRDD8eSe1CQfzAyyW/fk+DbeF+wxnVu1UsBtfR+cL7h0JFoV54vXCCI5YxghpnNMs+9ScJvVq8zjGt3jxA5jtYsvrkE5gdA+BwdcxK2Eb423QfOH/wSA7YKF8zrpN6k7zkVv9TA+YP/hv0PsxjaCFamyTRGvIYoLSObK2TR6uIkf3wWQQVLHWLLsA3PlfOSvhblBD+y6V9VOEqaS0cgFyqB9mUO4iyk/GLbKYIQpNN1wjR9Epnz9xQP6cE8ryMtdRzGn67WVrYeHQ9Z/Reu2YFW+VK50XGMYDYhPjZA41VWOnfZ5AhmhbkJqUmlPGnx8CgjxaR9qCEi6nK6dJTILb+QJq8Br5yvPk619mIAIcoKw8XGeC6r9KlBToqUvHaxIsBqTxgDJbXFo5yx6niDOoFRM4FlELmT76vRNSUghNLHIC6yGjkwKrzwVeiUcOpF75mZsIU2AXIwBsFiP14om1Vr+Ycz45Yp708c/+Jm6hiPsF8KTYTAjAaOLsCFvE+IMbOMkYZ/OXl/PUlV9ix2+z0HPuTO4yKu0QeDssxGnGC3CUxB+9RRFPkPM+LTNkViwISi5nV67QqJ0nCM9SVCb41sPRT84lVisR7eQmMh1j8znGL3OQ7nEUHxE5IZcaL5LqjKbfIpQR1r77DN4Li5sNsEI91THmhM8owqK9Ovfie+S2IM8L4mJO1XkfsVmlinv5AgKDseodw7tKlcwmaKsJZYnMZAijOF09QxobjDUgoHAqJOtfYm96i7lwaAVVVrw1XJ3gDK9xSRQ0ms+hD17DMQJ3OuZU7QrzqEp5vI/JUvrBOeZ6eYxh0ccb3UXWTlGoCkYGOGkPrEDPjhDlNUpb30KWzmKtRdoUKS219hWS2nIe/DaOHWKHS9dv4QQUqoYYj1DlEmTxcW+Vj1dsVlUNLtUjBOKZseMJJ/w0fOTVoz/5kz/hj/7ojx4JzQDOnTvH7/3e7/F3/s7f+VgP7oRPDoGk5XbgffRSbyd7hC1wDl9Bjm/gTO9ii4zcKeHMHpBVz+MNf4yd7KKUAxu/jFbPDpIAnPkejO4vrbTDGm4gMHEPzw/ZDLp483uY0QOaQUjPq+J6PoXNUXEftYjJ0MjGWYzYIKVF9WAO1sGEEomDkBbfjPEW97ieV+hWtkjmd5ikI7p+HZt7rPgTrM2ZWodJPn5fu0hTKj+ynH107QS47QqmNz1xdP0c4D78U4r2CwC8Ft/llNfC+zxWgUqPM/j8CQV3Z7c5+5gL4QmfApUN8O4gjEGX35UAEYI8/ACR2btwA4M4+gHoAr+9Dd4m3ugtiIfYoImXTtCzZeWC45UwQQdXpsjWFhkZ8dX/hZw5w8MBtVOXiY8rUePUI/AvUnEs59tt3GcIzQQWb3wdGx8iapu4jXOUvfqT1XVC8Xb7ZaHnTA7/HGd+n2S2z6nwa5TD0+jjkMRaSyNoMcunlNwSjnApOSWshdzkjNMxiUqounV8HGTvR9g8xcz3odrGkQbluiS1k3v8F5nULshNRqQqz3S6EAJ6ybKVTlKkzPWMuuMjcfBWfwUZ72PdMtprIjH4+3+O2HsF16+Rnv8tCreGxCD619DFgt7Bdwn8EuXRW3gEyFmPjfIOhdcgtwlv9H/MYDSlE61wPvCYTg1Js0VsPEbRNsHoKu5iRKO1TX39BTxXYaunqegCP6igmiuwuEHupJjJmwjfR+kRNt+DscRJzpGHa0RA5fB1snzGev0s3mwMRmNWXqTutai7y9ZoBkPVrzBJp5S9CtZtYh6bxCrhUFHv3YrhhI8PKyQ2aGCqp7HKoZTPGTpl6v6yHdizQk0hwOu9jp3u4zoetC/CeClcEP23KG/9Oof6kF7cp+RGbNZbiNldLJCXtsBViI1zmPEh1qlgAxe3/xrn/ZD74a/yIGkhlIcZXaPhTSA8h3QCNpolXAm4ERbDIL6NfvjnlKRLq3kJOztEju5Q9iTzZIL169TULnrjwqN5RR52sc0JMzNnZDUan0bjLCZcxZR3sEI+0S7zvdiMTtPy23jKx/0YKiFP+MVEu2XcchN55z9DWEeN76CbV973PaEsc7F+CXOc2HwvJjaF2X3S6S7tsEYgAkruclG38GooGb2z9CkEtrROfXSHeHaENSn1bsBIdRDzPQbzGSthHXd8j7JukAmXathimsc4jkfF9fF2/wyMxmluYoqUorqNPZbfjIsB9+cPiJyIcyqkM7yNCNvghTSLjMIP0PLEFeETIR6Q9F+lbzU67LIRncaqYNnWz1qK0ga0LyMXA4razqNFJKnATm5CnkL9NINckSVz5vGc+lpGwPK3wD/8Id7oYPlZlTfornyNamUNV7go4ZEEUCQ91sMtfjyoQLFcvsncFn65i8km+CuX6TTCp4Rmy8j9GRy7uQoMDK5DMsF3A+T61zHSoxQs4wcnH6MOX8WZ3sVEXbQ22M5FEj3hxt0/Jw9atBoX39fF84PwRYjvPHnvCizu8Mcw2UWUOtjW89T9GsNkRNkr44kTgfLPI2/n5oQ1uKOrOMmArfoOebh0+bC5fdSaB7cEAqSVRE6ESvpEvasEs30OqpvkJqWLwi+fpXAbwPJ56i/6DJRLf3SDaeMCF8/+GqGqohpnac9TsoZmVFjUVGJ4UrhTKfmcbwV4813EwWvI/lVs/yr+xq9Acwcbjyj5FVJZxggH3f0iMj7ABg1iFZCahEiAPD4WNbiKjYcYaVAqJHJaSLeBPXoddfQqnl8ldELM2leQJ+6uv1A4wiVwPBZFSugEKKHec7w2MkD4ATtdzbX9GWnx9BJ+NXTZ6ZRQQuCmPUQ6QHglZO8NxNGb2NYF9GKEqG1gAZUcIvUUcfN/Q3WuUKnv4DeWjvJueog4+i74NfL6JUbZBD9sENS2yLwybvUM7uIh6tb/is0XyGyB3rkA61+FfIZIR4g8hniP0MJwukvV9aiU16j0Z8S1hMliwGA8Q9TPUBkrhPvkmK69Fm6phZNMUa0LZO+x9KVt8ai46uNwVTnh06Xhtmm4H75wXCDZ8E6hhORH/R+SFSk1r0HbLt02lwV7y/WgrLQU+Tv5GHXwCtYaOisvkvsbODUJLJCLCfLGf+B89yVCt4p8eBVZzFGjO0SNs+j5HpBSCTRh1GCm6pTIec4/pBREGLOKmu2D0RStcxivgbd4gJ7c465dMHbLVLwaZ0qr7ynRX5g5xhpKqsxJK+XPNlm4ibu+jF9zb5mjezsMfztvYqSHbJxG9X4MpTYL58n1STm9TzCd4R6NEBxh/XXQT47x7mIPObmNM32w7HziSmazI9a9CqHjUYQb2MOrROtfQ6gKoedTn+0RzAbEZkEcXMRYC04ETBBCUCqVGE/vcW+e0bTnl3nDENywhTAFKhtgneCRO7272MMZ77EXP0DP7qM3f5VhMsRYwyyfsxqt03K7T5z7h8Gb3YOjNxBC4q6+/FQHrhM+W0z1mPuzu/jKpxE2OZgd4jsegXr/AiARSNT4FuQJsnOJ7Ljoaq6n3By9ibGGrcopGm4TX3koYXGEeMLRdKQz+sYCOUFR4Pk+anITObpJmI44273CzF/DjU7jKo9e9EXqRz/C779FkcWsn3G5znlWvJjtg/8RN51gmltMd/5PBKpK4beQnUuosIapb5NEpxEmIxj8EHH3f8eWNzC4iNqlJ2I1+3hxrfIpMhevcx5ZKWFrG8hijnE+fvexk7nwCZ8UH1lR4fs+Uj5r0U6g9YfTHZ/w6fN2wfOH2tYWiDxeJjqcClZkiCIB5S2TpIulgAFdIPP5+4rNUB5vpy1NUEOPH4KIyKeH2JXzmKSGs/IiFXKKjV/mcLaLN32N0uKI8qyHKG9hS6tMbU4t8dB+xtQr8JBUN79MWp8xjO/hDa9yurLNYREyiXMgp+QOealaozS6ysF8j07nIpXjnugn/GIi5/s4oxuk536LxGRcTR7yzfJzn/ZhfWJsBCv4RvPj0Q9PxGafNlGDfOPXsJaPpUpBiBzh+dhcYJMxuvxrKAaY6im0UTiPfYSyGvXW/4t8foi/+XXM2q8TVbqMBzdYbdbIgwAe63Lj4nOhXcFT8pm/HSofM589YGFzKuP7yLVfxryrTUHud3C7L6CyEdn0HmJyE3H0BlnrItpmxytq72y/6q/T8JpoNLnJSHXKRA85io/IdE523C6k7baxysfmCeOsR9YfkOULNqJNhMk5KWD9xSS1C66P3qKwmnbYZjM8/dQ21kIraPGweIgnPaLHYpfCqUK1ipMN8R78Z2RQQY5vY9M5Np3jxg8pajUMloXnsEgGzIsF8coLUCQ03SYaBccW8Qu9oLBLe1WT9HHGB1SNJjMOg/IXKBVDilkPRwrWxCHKExggq+wgK8etnvZ2yRce2gtwu8+RVUKIr+FM7iCDYhmPAdKkRFJSCRvUswQjDRaXbHydUcNScxpIFBLJ6WibPMpwhf+EG8gJnwIqWApuNXTLZymHbcqLI+SDP4GwRda8ghUOFsM4HyKEob04Wn5rRbaMrJUDugC/SiEM02wKQJzHFIO3EMO7WGPwdYrd/xHFw9uo1gaZOIM7v4tdTClETCvYIwk7uA9vUsQjiEc0wxat1fO4OoR8ziKoM8gPmI9vopIhWioq42tYAvzuS5QcBXlCxQqUW6Z4bHwvhOSGgIUVpDanrCLS8iZFtPOR2ppJJCV1Yvt+wk+HRaLDVUzrMhYF+ZQPYeyEL8IPXMMZqIBq4zxZeQ1jXaRbhZUXwGQUpcccbW1KrOeEqkTFL9GswrXhHoMixAty6rKFNSkUI6yzQTHNEKU5rUmLSrSDNBDGA6yeo/QcFgdor4kQPm6UIXtvkOcDnNpppumQWXaPWlYgs5uQzdFOBbdYkDZf/Cmv5gnvRqApdr/HcPdVrIB8/SskQQfptxGrL7LIBsjyFp6sQXT2ifdqr41onAMhMeMJzfZ5DtIFpbCKb5eJaWvB+kthlxWWheMS6zme9Ij1nEyl3M7naOnRUZYLaxXe2puSFpokbeCu/lWqoaJTbeO8K8fnze8hhjewYZu8eeXYhem4yGRxH3vwBsKkKMehQGKLFGnSJxwp5XwXm8XYIkEmfbTbQOmExfQB+WKEyOZMojXWg4+2uPRBWBMzHbwB1lKe5ji1Hbais3TDBFd4Jw43P+c42QBGdwGQ/TcRW6tYKyjcGu76lxH5jDxcAUAg2ChvUcT7BF6ZNJvizPfJh7cYScV6ZYjZ+DWMcLEWmmGT3cV9vPoOJlynLyO6fodxNsGRiguNHTwyrj28iQpdtDbkmabWjWiVMqzIsH4JnAB0gXUjRD5FLPqI6X3ytI6TzijWvrZ04ajVycm4PnmTVKc0/BZnom2sFVgnBIZo66LWvgTSx7ghYv81xPwQ4gF+52WMLshPmi78QqFw2K5eYFHMKamIcHwDJg+huklaPc+zApnQVVxYLT8lOKuGLjsrJVwpUTpG7H8fY3MwMwpj8IsYseghShvklbNkQuPOBd6sjzIaioQiPmBcWSN0Qvz+W9g8gWSCE7UpuxUG7Yvk5Q5uZRu8NkF2E5stlnFUHoM9nn87VQjXj4tqXiOc3MVVPuVoHT0bYefXyIY9ylHIxOkytwmVZ4jEjPTIVr68dEF5j/HeoLk1u848jwmdkHPVCydu3r9APIq9nRL9+QBXehwlPdph65FT5LOQi0NsvuxtKeJD8FeYS4jJCYe3aKoAvfsaKmojfQ99dIDsfAlZXsUTDtEwI5lJ7Okv4/jg5X2aRzcQ41fJ2y+Rr399GfdZgbQFHF0lV5L55CZu9wr9rEdTt6ir1lPHNtVjbo1vYrFsVjZpuyfCm880QpD774gjnXyEOvohVjrozkuPnKZtHlMIFxvPUEkPEz7WNvlth20hsCoEpUBKMMcOeUog+2+isim2d41K6zyRE1GunsURPogCa1ygQOqEkZlh84R8cJ2O3yWyA2I5p1+UmVQvUiqX8csVJiWfgT3AOh69YsLzwoBdrhe4ozdh/AAhFc7G15Zju/IohCY1OY4bMklnNIImvbhP5IaExy2bM5uy0HMiVcL9MGKYdPTo/GU+gROx2Weao8XBo/Wcht/kUuMyjnA/8LdXpX1IZ8s/xvcRpS2shYWOl+5lwCyf0HI7nC3v4JQsuStQ9p39lt0yrnTRVlP3Gkg00vGQoxvYosCUutj2BWZ5TFC9QFe4yN4hWe8HuNEKSbKH29jgVGlBcW+fwhrmvascdV8iCDp0/Q3SzlcRHYs5lgO7i0NsPEDoHDHbhcrGo/k0QKY0M79M7cyXcBcFWR5itSEVHRzHYPq3kaP7OOtffSTc/Ch6jhNO+DT4yJH0t771Lf7hP/yH/LN/9s84deoUAHfu3OEf/+N/zDe/+c2P/QBP+HiRNscZXkXkc3Tz0oeyGTUywDbPI5IjtBOBdLHNc+SlLay1y9f61yGsk/vPsmy3uGkPZjF5sIqzJhA6Iw+7uOmMPD5gZCbI3o+I+tcot1+mqF4kER6OkIjBdYZIyrXT2MYOt2ZDHk5v4nkhq80Ow727OLUqSejQzhfYZIQjHdphCbe8wsPRAGNho1anLRIQEZvlU0hVoTiuUhHoZQsgcZKl+UXCffCnABSdF/lx8oACwzl/9VM+qk+Q6ll2xn/B6/3/zv9x6//8aR/NLzwW8bGYIwqlkMxRto+oNknDbWymydsvIfrXEEGNtPkcKuxjpULnQ8a9N8ltQbD3XbyN36C6/hsswjax9JgzoFLaZDq3RJ7iwmoFX1qC/vcRxYy88Rz5Y61mEwnX4vuYIqVcXuPssxJ6QpBHG8xdxXT/OyipUH6FzCwYSIEU4l2luGK5kAvcSW8ySkYIBI2oBjlIIQlViEWgV74A8R7jvI2cPKRIJ+igjHBO2uP8opKahMIuk+izbPZEW/DHabtdqvU6SqhnTnDV5C5Sx4h7r+J4DrqxhUGhj2OdYT7k0KtQam4zsYbMWPzVrxHogh4ZWT5kVYaUVIVUTIllTsuvYe0+EkGn5DAJFLO4RCMs040Mfm2N7LFaVYNatis3Q4igWFgGQZ292S7N+ZjG+gUqtU2MirBYbiUDSqUuzA+ormwjRkcs9IwDE3I4uctmNMbrX8MaTWXt6/hO45P5Ek74SGSVHVynhJWKIlwlQCD7N7BFCvkuTmmdPOgw1SPi3veR8x66tkGQxJholTRYRa7XMPmQXZOSzx/Qidr0F33qfg0vGWKPXkV6FURtBaNjNGAmPahuYb0KOnLZz4/QWUxR2aNeazKZ9/Fcl7Djcj9+i5pfp1Pa5Ob0LVKdoqVlxfGYZiOOgkuYxYD1YJW8/SJukSKKmDx6MulX2JykSAFJIEucrW0TiNIzHQhPOOFnQRF2cSvrkM2xjfNYC8pmS/HmT0EtbLMIVxBFQSnsoJ0KxnvScUFTcHN6neTYneRi4wLagbmv+e/DO6yZhLyyxekr/wOkCYvZGDU2aNkEY/Bmx846bhNhhrjTexjl4VpDnlYQxQKbLXCzKaVsQu43sEGdG8ktWtKhIRVCKZzRdSjSZX7gE6ie/UVFWIsCfCdgXixwkXjSw2K5lo+IixRnfJuL9eeeamNRyArSXYW4DytnWU1DGqVzOJmhkJrx6PsI5WJWvkQpaDA2MddxsNNbaJuDlVhp0OSQDjDDH1NtvMTl1Yu8uZ+SFppAVThdjZ4Smkk0on8dqzPIH+KU18n9NlIvcI5+gBpew0ZtNB4EJURhobJO8a6iQ+vVlkWp5Q1UbQsbrpCriPL0kLLfIHVdVsKVjz1pfpSP0EpRTHeRzQaeEyIem1uc8PONVT5CKjAa3CfdW95uI+mmR0vXb6/GHUfhKYe92R2qbgW3fhqLIVBlrLHwmEPZirfGl1Y89ud7YAU1bykGuzu6zXA2w5Uul2nzwkrO4YM3yPAwGy8x4QEP+0MGZc2F9i8T7vwPsPICVmeIZIjWGjl+iGoG2GwC+YDMW8ZHs2LM4ew+uSnITMqp6AwSRdG4jOM3sE7AIliK56Re4KoAW1lfFoqUWo/mJW8zKvr0kz51v07LXfnEv48TPh1cPFzHQ+k5dnhn6eg3vI0qb7xnO+x3C84eF5oBSJshpCJNDhCzXYpsjmicx2tfRlfPMybjps6pBU1WswXt1jmKqMV+GPHW8DUC5bLqS3QyYD3sEqmQulNj4o7YK1KOkgHn/TYqXCPaeBnG9zGNU0/lxKyFrHkFWeqg0jPMdM6qo5HzGWU3YFwsKFUi6rYE5CAEbtYHYyiC9nGeTSyLCN4DbTWLIgEgKZJlR5XPY4eLE57i8dg7cgOqfoVM59QrDdZKmzyY3yNwArrBxlPzU+s3EFKhpEFO71HYglt5j8roJi1hqHkVhPAhbKO1wKz9KoUqoVNwQsWqPqRXlJgbj42yRzQ9hOE+Vq1jx3cZ+h6HOqMbrlJz6uBF+OmcTv0Mryc9lAq4N7lLVI/w3hXTJHqBPX6a4jx+305GJ3z2kNN72HQOgJrvoavnli/o4p2xzJrl6GYzrPDISlt4a7+E1Q+w0kMm1/GFIPc3MKkGK8AtY0yB9MsgXET9Aq5bAWvIhUAMb1IEVe6bGQ8Xu3i41IMOucmpltqsttoM91OmYs5Dm7IqJHnc54aeM17s8lJQZ5QPKWyBTY7ozm7hyghrCkQ+A6dK7rVQq1+lUl2lJ30aQYNVf52O38URLhKFQXN7eoNFkRA4Puerlz5QhGQqp3DSMXK+i+lneCiyyvb7vueET4+yV2GSTZFCEqjwQ8/LjFdDOh4UOaL0zryxZTUFlrH0aQVL93hHeLSjCr14+kRsEYiIS7XnMGiiZIDc/8/geIi1L2CzjKktuJfPmSDp5EPOGrEsOu+ehzxmxpxA7fFqlvD8xhexwzvo5nkm2lLkc7o+j2KPuZlwGO9TEZY1qxCrLyPckKLzhUdmEwbNzcVd4vEtfC/igtxAFjmwbJ1s4x5Ey8IVUcTgVBnmPXrJETW/zoq3yol75QmfRT5yJP27v/u7/N2/+3f5zd/8TarVpapyMpnwjW98g7//9//+x36AJ3y8OPEejB8sra/FdYqVLz+1jUEjkE+4XGTlsxQXtlDxATjhMonz9mvRFqK0CQisBWM1MzOhnE0Ipwc4GIq4j54EzL02A7fOStTFEz75yhfJk33SyU2yw9fJ/CYlr0zeuETZGiK3jBu1qBeaQvikYZfB/CEDX1P2wC1r1k+vc9umTEkZW8HlznPU3SqV1i9RlSHuKZ+8MGxVGxQ6wY0OcYsFpnYeAKVnOAffxxYZtnPlkQ3/CZ9/vAf/maK2jfXr/KD3fVqqTNN5H2e+n3N09TTn9/4j/9P8DrN8Rtn9/J7rLwyVKt6FU4iHD7ArO0gT4622SStVsqiMKG3w9tis33bRUA40zqDmRxTty2BzEIpD6WOsRYqC7VbIntRsNUI8JfHHP8K88f9Ez44ILvw19Ln/G8YuEy+ZcND1bRyT4ftl3KPvgVclr114omoD4Fbco9I8j5dPSFsXSa1gt9Sgnk8pP6NlnxBgzFI0ZLHU3Qat2gqOdB5NTLSKoLKDm5UYqoBO5zmIzj5TPDzXUzSaiqqdODl9jimpCnW/TlzMWSutve8i5vvZRwvXxxnfgGyILRxErYxdeZEsWIqSM5OxsJaFCOmW21SdJpFT4sb0OrMsh+KQyCnRcJtcal2mzYRZPuGo1qFc5AS182y4Fe4KRbP7G3gyI3crqGKKM7yGUQpdv4wzeotk8iNsoAlO/woTCrJZRtHwmC16hJ3zaLeMADKTM4tWUKU1atUdKqVzZMWAXjJcJpRG10kGN5bn7lUJu7/2cV76E35CrHTIHnM6sgBhA6b7oByMuxzvVD7H9N/Cc0LyO/8Jr/0ytlgAEu1U2C1GHKYTANZL61yuP48rHdTgAfhVhAWSEdIz+OsViu6vIGUbIwSFPEs632Xqh0ibU9t8DsIGlWrEW4tdCqOZ5zHleoncZCDADdcpn3uOLD7gejGna31yJXGKxXu2MfCEz0pphUkyYFNAfTEmD0vYkyH5hE8JIz3S9hcfVYp6iweI3lWY1VGlyxTv0yoTlnNn4Cm3pLKsU9r8TZxijlXRE45PYDEYtC1Ii6WdbKozcqEQtYuMkwd0ShXKfsi4OOSaEcjpHpXUsNLaQdTP45h3HppxucDxaxi9ip0e4EzvoTZ+GTm+AePrdCqbRNVzrAQrPJzdZO5XmLtlPKdEbTFE5wI77yGdu9B8/uO5sCcsBeOVDTbihHl5naKyjYOHRpPpZUK5sBpN8agdsLZLt1JZqqMv/AaOTJCHPyQoRgTt58llnam+Q7L7CrnNUad/Ddn4Ivem18izOY6AzCQkOqMkS0gpCae7kMUsuEHkVbiwdoa90YJTzfApoRksHf8IazA7AsfDHLepdJIjWIyxbhm56KEbl8haV9BuZSnSLKY4w+tY5VLUL5BH6zgbJcCSPlbk6HRf5lwxp/BbcNw29OMkt4ZRbZuwssW8vIl7UlD4uaJwKjjrX0XmU/Kg81ScLwTI3hvYLIbFELfSZE9ApbmDcWskpRXWzvwf8NMZImjgDt4EIK9fxKiQmmxRqdSPRQaCwqYII5BINAbKZUI/prtR4yCLaW0IpvMKqlai8By0NaThBmm4sXT5GPwIxg+RncvIbIRNx+i9V3E2fnnpVJAe0e2/gZIKv7SCEmqZV5UeWfnUE+dmVEi+/jVMMUd7Nax0nzj/gpz70/toq5llM8qNCr4IKchRKMSJsP8zh6ZgWkzwVUAg3qtYbhkzPMuV0UoPvGjp+uFFT7ZkeoxlrGIJXYcLq2X2xglbzfCR0Myb3YH+dZQjUemYiQow9TZpa4dZqUtHBRi9dBYZo5ArL1Iq75CZhLuD79OLDwm9gIlQdMMG94Iy570aAkiLHIWDtZbMpFhZIitA+m1MPMUpJo9cOx6dl3DQwTor/goVE1MKDO4lgTvbo7F+gUXhQJahN9o4box9+BpgcTuXycpnkDbDGV1D5Am6eeGp/Tu4dKMVekmfZtDEFx//b9EJn00ej72TIuNMeZuG18ZXAXemN5nnMeNsQsktU1XLwjw3OURO7kDQxGx9HXb/G3lhMeNbVM2EXnLE2Ea8uPoS0jgU2kD1HMVxUYgQBsZvUCm7eGFEGt8imgWo2jpQkCufTMB+OmZhLffNfar1OunKyywWD5ftPePbJPmctp7iLfYR0ellvHZM3W0wckcUJqd9LLw44ecIrwo8XLqUue/MPYvWJZQbgBOiw1Xc/uswO4DKKnnzCkV1E07V8GZvoAoXGaf4nTK5s4otlcnDl3CSI8zqFzHCW8bsj+XCRbTBQbLH4XwXXwXM8xn5youEqgw6p25HnF9tc28+wMNFSJhnMRvlTRpFk7KqkpiYZLqHu/8KkyKmU15H1y+iwzZu2keOb4FXod74JcrCPhKReY+Nu9pqUn08Jy4ytC0+UAAcuyFJpYM3v0fZghzeQpZPYY7fV9gcbT9cF7bExqQ6oexUT1wuP0akyXDiPawT0Am6lGrlJ9ZzPgyFU0VufB2pMwp3WRTnxg8RB6+zhWGzc4lCfnA7eSUcHOEgxneWGoAiQzdPobXBuA7TYgHWUliDdavM84Swc45iMWWWT2hkfSbSMCkynKhNWm7jSEU3ese0xGB4a/Imizym6tVp1bu444foqLtcuzpGW03uStTGJlpIqJ7BKZbjuRVQeCuo+X0IGuR+C20LHswfoI9zstVG7VHMaNCP5iwnnPBp85FHz2q1yr/5N/+Gq1evcuvWLXzf5+zZs2xvnyiHfx6wKjheYLdY9+mJ7LgYcH92n8AJOFM+i/OYJbXBwUQbz97vYytE++kuw2RAa//7rLhVKkWCkg6TLGOcZvTCAm0Np4/FADLcINBzpHODqlvBlLbAWnwds10+i422UMkI7ZURqkSntkVPT9mWivjwe0hcdta/xD25wjSfkFfP4kenMcfHvhrVsdYCAqNCstWvgn3HREfFvUfVA3L6AE7EZr8YWIt7/z+Rr34FbQ2vxLd4ITj1we/7OcZ6NS4UFoPlR6NX+VrnVz/tQzrhp8SUyhB6OMUqcngTtMbkByjZxlB+Ymx+hNehuPh/JV0cQbTCeHaPRbGgGTVYZAmtoE2kAnbay3ETIE/6ZKO7WDSM7yCKBRxXzIYyYrV2jnvzu1SO3mRgFU23jePXnxDvCgGe8jhySrheHc91idM5NQGuevYikLWwUdrCU4d4yqOi6u+ZJO94q3S8LryHY9xEj7g9voXFsl5eZ8U7Ges/rygczpZ3Hv32/yQIwCxG2PIWMhlhdIH2O5hZH9EQCL2go0KSoIGxmpbXXSZLLATKZ8YMgcA5TnRIIdFobk/vYCxIx+eyW8EVgu1WBAgKjgVFk9scDV5nns+pK4sz2+MgX7Ysb4c5lco5qmWXsV6QqCvczxZ0sn263jqnKmcYpH1KTolAlNCewPNCWggynVFzJAOuA+D4HzwhP+HTI2s9j1Nex7ilRy3qS24TGXVRaCIZYFHYZIawBVZ4eOqduN2R7vHCDlDZoCjNkDaHLEGX1hFVj3z1AuZ4oV/SJao10NmUlbBDLjSH3pT9ZILveBTZAkcqXBlQ8kq8NbpKO+wQOZe4L/vMJrcRh29Sqp5lM10gNzuPLOQfRyBZ8zc5XeRweBV4iNvJycpnn9r2WSgdAzyRrDnhhI8Da487T43vg84hnyGTAUTPFptJm5PmPW4ujjDA2co2oXyykEMIF/0uJ3FjNfcXd5hmM1aiFdbKa8u5c9h+5G71lc6v8CC8TU5Onmu8fIYrJdX6GkY52Hbr0bOryZjc+PeYbIwzuYNXOYWpbdLGoHKQ9R1UqY0bbWGxuE6Jwm+jEaSVsxReG5LXlwfnnDg/fZy4yT7Et9Fphh9axHF+QqHYKp+ilxxR9aoExwn3cTHg3uwennQ5W9nBK63B9A4m9AAP4cwxK8/hHt0iNQtG6QhvfkgeHrIWbbDHLmU34tZszCQdg4XTlS1q1TPYyUOG+ZAsOcD1Irbby5j5WVgEeftFVHmI8cqPXHKMV0FKhaaEWXmJvLZ0Anw78FaT29jZAQCOVyIrb1O4TxeTFG4dPoTD/k9KJ+hirUUJRcU/cXb6PFK4NXjGvQXHbsZeCbIYULTLm6jZHca9tyhURNerIxtfIi+BN7oKkz0AHCckq10EHhcPW47SQ0Z6jHUEZ0s7CFXFrO3Qf/inaKdgzzV0T11htBjSDNrvtH4SFmsFunIW16+R+w3k/l8s2wcagyhiMuWTjG5j85QcwznrfqDTn1EhRoVvH94TSCSeclgUeukkLhTD/IgHs4d4jsfZ8s77Ftqc8LPn/vwuw2SEFJKL9UtPLcBqCu7ObxHnC9ZK67TcJ0UkRrgUq19GpWO0X3tmwd3CzLk9vYm1ljPVs5TcKtvt5fwTQAiBGN3GmoIiV3jtK+TDGxgpOBKK+fwAiWDFX2e9nJLpjE6wgjHgioD10hqDRZ+6VyM3mkJVKfsNVD5BO2XWS+s8nD8gUCEVp7a8b70y2gpQ3rvE+E+ihENZVSGC5MzXkQIq7ojk2p8vRc5lHysVjx6GbCmIc+b7MLp/XGgvKTpffGK/Qgi6/gbdYJ2TipdfLFz8J2JvT4R4x2Oqr3zmeXycx1k+SwKD7P1o2T5z3oewiQk7kO/hipBWYx03G+LLKqa8Q368bmYtcDwtcNMjbKzBqxFl+/jlFtpa9nTC/WqL/z97fxZj2Zaf9aK/0cx29WtF32Rkn7mb2rWrdpXLVS772NhgTHMOcKzL1eVK9wGQLEBIyOYijHhACB6QkEDihRcsIZ6Q77kN5tgY22DADa5yVe2q2lW7yz4z+mb1c81mjHEfVmRkREZE9rtfP6lKsSPWmmtG5JxjjvEf3//7Gg68cIZR3gcEoQrAwWq6zVbaRRd9elmP6WSPrH0TXekhZyRZaeXB7yUCLlevTiLWPqHk5RW0V8IJTeE/SB8wqoxpjBuBlOlDb23sZNldRdbOY0plKJVxYQdtFHRH2KkFbDiHNAnCFWTx0mkfi3Og5XjOYw1crb9C05vCa7+L272GAKZnP0fUXGR16BBCsFBapJO1KciJRZm632LP3sbYgkSXGIVTvBvEiN51LnfvIrIcBtvosIE7pSHREz4L5QV2km0aYfOIEO001pJV0mJIxWZIM6ByKKZwO99gvb/Gtmgw7RaRj5BApDbh3c47WGepBTXOly9O7qMXhN57G7r3EAj8+TcQzyiEtTI8qH0AiGLAeMUqENnwiY/jHIiohUvaoBR5vEjh1dHOMJ9vovI+jaDJDpa9+gKtrI1nC6YQDP0SL3kRRWcNTwbMZJLZ2deOHL9b7LE53CDJEwKpUIM+hRGwcx0dzVB4+wJm4bMwdYmd0TbNsIX2ZrCMTRbuDG/SSftMT11iLlxkPLu3+MonsQme1Af7DJvZGpvDTap+haVoBSlOd3SdMOHD4KnFZqurq8BYdPb6668f+/7CwsKLObMJHwh5OIM3/wbCpuTR0bhAIWAz2aCwBf2sT7/oUdfHc+CPvMcZVDHA6AgnPISApBhvRtXK03hC42gAFhl7JHZcqNT7g19i+wzNkErpHM3Li2AKCq+Kv/MmRW+VXeXYqp9ltrRErAIKl7ASnac1P0V3/fdxsgRImrKMV7uIvr8Qffg8xYPF48MTBhvWkEqDMbh40v3xWUG130cNVklmvsC7ozUGNuVy+OkXn5RKi8znBd/Z+eOJ2OxjhrQjnPBx4sk7jgUOb++H2MKgozq538LlKWK/I+hhtOmDLagEZ6iGZ9jNtullmwCM8pQrtZew9sHR7zNoXCRY+Tpi1MXMv4GBAwmBQFLWFXwCtF+l21uj7jcR8mih0zk4UzpLN+jgS5+9bJtEDZmOpgiL+GBsli4HxEE3UiAilqIVnoyjhcK+6ZLaETWvTmbSA1v5pBjB6TXNCZ8CxtfTsxeOBfubQDLGm/8KzhmMkVCaRaW7yPVvoq3l0uyrZPsFRYFD2JSFaIFYl/ClT1lVSeyAtX6PwgqUUFhnUUIempscPc9cS6wQVOM6gzwhapxBJxsQ1uh7EVNozsTnSWyf25330MDWcIuZYBYtNAvREgqNxXCzf5N+MWAhXmAxWgEM3vkKYPHiSaPIxxknvOPuYKqEXvo6Nt3B1S4ikh7Uzx1s0rS8GXRVIxBUdf3B+2Zexdo6VirE5lsw6kBcwQqNyzaQKgJVZcafZzYYuwFujO4xMhlKSOqeR6ElSvqAZZANx6+zMDADIl0i9Bt4KsTYAlR40GktXQG4g82v+2sHUWQP9kiL9In+Jt5oA7Hx5vi4c6+TT0QEE14wzgHxzPgekR7WP1nMIG2K3vgGne516nGDzfIS3bxLFDzeNXjkEnqjDr6AnWSHl+NlZiKF0Q+cw2uyQb3WwDpHt9hDC0UzXEJ2b+EaK/RISfMeVV1H4ZBFwqhI6EQtZuZeY0vFNKSPtAaDxOmYm/1r9IsBS6V56moBoWJKqkYWV/HmNThLEc494swnPDUH83GH2I/ruk9NN2jF3liMwthWzw5XaTjDTmHZzbfppB0qRcaCNPhWH9QqovorzCZblIohw3AGZ1Km/TkuVa5gsbRHHUpxBSEky3iY4R7aGbpTV9nTEdlwk5Y/fcwlxzlHxgiNB8LHRNN0ij3IR1S9BoXXQC99DUyO8evHHaVU8GBclx+doMXDZzH6dDeRTXg0eetz6NImTpcI/CZn8oRh5SIOi+/E/ppQIDwftMcgb6PcEJnv4rwHY3HucraH25QrJXqjEf7+RldaPcew6JAh6CF4SUTMlZsY4eOw3Evu0EnbrAQVmts3sKZATL+EbV5B7rwNUXMcTSssLmxQC1p4QuFFizyJB4e0I6TNKFRlXyW9/30U5yoX6RU9SrqEJ3w2R1vjyMA8YWj6+HoiNvu44JxjWIwbn62zZDYjUEfFZkMzoJv2AFgfrtGqHa9ZWxlio9M35rt558BNs53uUYqqgEA4i3DZeAO3PAd7NxFKYaa+xHzzNXbckMFgXCvS0kPZlFlvFueP5/iWgpv9GwyLAa/NfJ5IlPCkjzMJje13EKN3kbVFSs1XuVJ9mdzdd6sJKWbfQI12sUENK0O6pk1hC2pe/ZGuMg4gH6GUxFgJJsWFs8iwhHUSW1kev077DxrtH3XNT4Rmn2oMBZ18D096VFQdGO8PHV7zHmYxPkPZq+DLgPiggUTgdAh5CkLhhCZvvIyOWqBjyqMdFma+wCCX5LoE1hxLeDBeBc+PcdkQ13qJYtQlkZZ3TJf1/gZXoxlqRYlzlRWUtUTeOIY8MUOkGDvWaOFRlSFKlcZ1JHN8/TwRyHxycQjy4NF7klaE6KiOG+4iosYR8U1evQj+DHncJw8qhOk2YuPbYB1y9nOPTHFqeFPIqgYcNd3AOXCHry+T4YuQs6VxtOfA9Kh6NRrSZ2+wyq2sw2ztLGVrCPKUvcoCLh/ihGYoHDWpkBIK9WghzJQ3y7Q/+8TXsRaKPQfMfJ5m2CILl8byIyHYHG5gnGGYDxiI/sH9fxK5y7BuvBGSFMPJffSCEAJEMdxfG45r5S8KU1pEJzs4Y7CVB2u+zI1Ii0dv9mS1i+hoCqc0WDNuZlUxS1kG29dB3WY4fYENl/GuGfFy8ywr8XnK8Rwy6yGjHYRJcfHxWqQUkulglkQPmI7n0ekGmB5Idcx5dko3mC7XMOLB912+Q5ruYZxjM9mmFcziCR+BZLG0yE66RdOfOnBK3xxuUFjD7miP6XCGSEwSrCZ8tDy12OxP/Ik/cUS4cx/nxurmH/7why/kxCZ8cOSnqIidg4pfZZAP0UIRPcYxQGDxd76L660j4zrFzJeweMzH8/j3fov4+m8TejHJuZ/hTv0Cy+WYM7ubjIImpWCazKW813kP6yyRt83lyksIJVBmgOtvMTIDeoMtZHmOjWSDxFxnd7TH2epZVqKL5M1XyYoCjUDWLlM/vKn2FBReA7X4NYQ1FN7E5eOzgnfnt3HSo2i9yh91/ic1FbOgG49/4yccUz3HS7vf4PeCb5HbDO8RXYQTPjyCzru49k1EWCOf+eKJHaknIWyO62+CLUitY6QcJqjhx8c3C71sB7H2x2At/vRVsvJZIh2jhaJwhopfPSQ0e+j8/HmSl/4Kcu33WNt8E3/UpnnmzxDti3t9GVL2Ioa187QqS8j4DBRDfHOXPF44EB1o4dP0pumZDjtJGwHspW3Kavxc8tItxOabCCExs18cOx88I0Pb51r3fZxzdII2K6Vz9IM+uc2ZCScChQmPxiKxU68iu7fIwxamvIiwKUZX8LrXwRQAiMEWRIsILN7uW9BbwyvPoJqvkZGzlt3me7vfoRzG1OU056rnGRQDyro83sw9AaVKtEZtsv49PKHQtZ9hZ/knsM4xf0hcU8p6TG1+h8xZoqWvsz5aozvcpJH3maucpe9X2UvbAKwPV2nWp3FO4e0XiSZ88khdwjuDdayzlIMKl6a+vO/gN8bL28yMOthoiuKwq5hUFH4T6yx7rTOYUZtyaQm79x0Gm2+ipMf02Z/D+g/iqCIvRgvJVP8uwdY2MqizVVni1vAGnlakJiVUEZGKWdJnyGopcWmWGVmlKJ3FATrbQ218G3DYmdcpgsbB2kEEJURtEecsReXJRAEi2Rm33N7/eiI2m/ABkFXP48VT0GxgevaYcwyAKvow6hGqiEF/g6B6hrL36LjN+4RCMt+9STrYZLp1kWT7bXaSDbyZz1Of/hK+CJGuwCHp5HsM7YBhkSCKNjWhydo3WMt79IF62OVsfIHWyk9Ta7+PlpZdFK14AefN4uY9hMloByX2ujfxhSC/9z+YESVcZYmsXgUhyCcisw8EU1qAoECYNkX9wpGfeckqYuN7IARy7ouo0Qatd36VoBhSvvznGVhDko/IpSSrL1CWAZXSDAFgvAbhyp9jd3AHeyguyblxE8i56gW6eYdYlQi6t0FUcFEZb/NNRJEws/TVg6i+w2zl62z115kyA+ajOfaCMjd79wBYqhRMebMUqswJSW4AZJULeLqEk+pYY+NHgcTgEEdipiZ8NrAyIIuXD/67iJcJGz02BndpYymlqyzj4XauYbMtTGWW7Xt/SOx9n6mlnzpwAVFCU/JLQEHsRwfukwKPcuUcm8kmZ72Ayvq3wRTI6VfoBlW2k20Aup2bpIPrpGbEbOATtl6FxgXyaBonNBpoND5PUVokViWMN/XY300VPfTaH+GKnKB1kbR6dF7vi5Apz0c4i3XQCBokeYInvcfWeCd8uAghWCovszpYo6xLlFTl2GtCGeJJj9zm1E4RwD+OsldGConDUd6PoJI2RW99C0Z9aJ4nq19BlRewMjgQMJRocEaO01Fmkh3E3puIsEo+/QXadsDt4Q2SIiUgoDvqs1A9M3bJKQrEaOwwRn8D2bjKwGbc7F1DOkstbiGcoho1iWSJpNimt/0mTvmMymdYeESjocDBcBvRvoEOazhbplj7Ds6PsfNfpJDjazwPZvHmX0eYjDz+9DcVTziZteQu28kOAsGF2gXK6sE9dJKgRKFpPuQe6BCY6ddRyRbOrxxEsmbxMkII/M03IVaIZBd96z8jSgsUs2+MRaAY0t67iCIlnv08OMO1dIfUi3BKQPc2ryVtKrf/kFplhfrSj2FGGXgxxewXKAdlNpI1pqMZXil/Dpd3qYfTCBFQlJeP/wITPtU4qclmvrhv+lE6Imp0UrNnUtZu/mcEgoXWS4j7Nctk+5EpTgJJfb/pSboCJwSmdg5tcpzyKEqHUq6SW3Q672ODOsXWdzHpkHJtjreLGT438zqerBF1f0Bl7ZsIL8Q781Ooje/hkh5y7wZiunFMjHnkd3wKoddctDh2I7R97hUZ03YsKnPO0QgabA438aVPKB8994lVhel4mn7eZ36SdvVMKDNEDddxfuVANOkcmOZVlHgf58UvdG1oVAk799WDzwHYy7e5079N3ZaYFounCq8cktxvErR/iNu7CdqDhR9FDNZxzkKRUS6ycXoaljUUM0EV3wms8tFhFZEPMCdcx1VV52LtIrktqHstzOwCKtnC+rUDp3AAlXdJ1/4beT4kXvgqLlrG713H7vyQ6XwP0bpAB1gbrTIXzqNQ3OreIrc5g3TI1XoZhaLiV9gbtQl18MBZecKEj5BnCiH+9//+39NsNh//wgmfCHTeBSyFV2c2mKfm1dDCe+wgJWyGG2yN/2PYRhZDrFejrErE7XuIdEiRtBn07qC8Mp3VH9KyMXVhyf1ZRO2BW0NuchwWKRRWRejKHF53hFdZoCMUsZLc3LtJYQtSM2I5XqEZnmG0PI3GQzyhMOM0jCqdWjSd8OnEv/3bFM2XMcrnjwbXeDlcPFFI+2nDVM/y6p3f4HdaS/yg/T0+33zjoz6lzzwSM45ssgY33EVlHWzw+EIzgJUeVOehc4+9oMTdsMXIWc65hCpHu1tF2jm0Sb8L5bOEIuZK/SUKlxPJEtImqHQX51Up9INip0CiHdzZu0477eDvvks8/7UDsVmQ97ncvkfhCtTslxGjHdzO+wB4M5as9EBIIAQEMkRLjbEFZb/C/RZuMViHIscBMtk8iNhRZoA0KYVfP3HDSIjji1LjzIEIIytytPA5W7pw4msnfPp4Ef/OeTgLh52l9gvvwotQfkBhLLY0/rk0o3EMjzPQW0fVz3MnWWc33+Zm5yazbhrnKa6IV4j9CrroItJ7mGAK+5D7RzBYR7RvEEgFTlNkCSvl8Sb14d9JD7eY9acpKPAtfGe0R7O/Sta+Qd7bpDL/ZbRUFNZQ9ipHREkTPpkYZw66LsdujZb7znjSjpBr3wRToLxb2MWvHxMuD0yf2/sRZ7Vkg/nt7xJv/wBZO4NNd/FQWBVgVImqavBSBVTnDoWuIpMt6lGNvVyAVSxWFmjpWdS+C+WV8qsH9919Vw6ZbOD2XcvEcB3hlQ7WDjYdYKdff2Sjx8P3sYtnEP2xm7aLJkKzCR8UYhzRFpSg1zvxFcar4sV1SokimLrMVPUq+gkLfEE2ZMZ5mGiGuLPGnksomZTRaJvEDqlkW7itd0i1YDtqcTvbIFSa2fYqmS5jTIEfxqBicpONTW2iFcppgtu7wYJo48KCzH8gItM2wVce5WKEP+ri/BC695C1i1gxaTz5oLDCg/nXSb396+jQeCaSnXEMjgOR7SE7NwitxpMRIk/Z0BW22SFzGfeyhJKu0BptsByNI4e18zgTnz9xvhOIiGl/7I7j4mlEdxXPpTgHsQpw7duYymWCPMNGLYwIEQL20j3q+R755luk0SxB8zxaSMo2ReUDTtHIH+CkJiudHtXzYeKlO8itN0FqzMzrB5vDEz6bWBnSrp7nnhBYZ0lHO6xYcKZgiKIY7lDYAmMyGO1BvITOO4DjbPk8YUUy6lmke1A0bHhTNP0pvO5NRJ7gHMjeXfzwC4Q6YFSkjMKYnXQXWyTUZEb55m9ivSpePEM29xWcg0iWIHwysTKAyjq4Yuya6AbriNrRuCdpM7ytb+PSHrQuM1NaptqooYVGT6y9P3ZUVYNqtXHqutUTAZfrVylsRiif/Do5TElWean+8tjZbz+mU6VtGLYBEJ1bUL1IoY+K2aQTzBqHEA7ZuY21BW64C/ket5N1EjNibbDKudoFan7t4HewXhkVN8cxVZV5rPAY5bs02+9TDNYZVOdIyhfYGW1ztfYKeu9t3NbYuCBcrqBVddwoc8K4LVwBaZuisgLSR/a3AY3LhoisD+G+qOAJhPSTutCnFyHG/8v2HWYdjsIVT3UMXXTBGQqvgVExpnxcBOmcg9oZsFuIZAsbzsCoi0p3sNEio+E12rd+B5wjaqxC6yWCjW+iswFZ6wLnggYlEVD2qsTWoXauYUrLY4fldJut0c7YKT9L8UsBQXgGG57h5ByLCZ8FnPBObcoetW9i8gSEIHMFofYQtkBoDy/bIfePp1cJLDprY5U/dm3a/gFOh5iZL5A+FD/sjbZIV/8YO7xHrTxDv0jxlGJr9z1EaZob3Rtcrl2hPOzgRTMIwE+HFFaBV4XhLtKOjohungeFpqTL3G2PG2OSIuGlegWJYi5cpBm2mG7W6e1ljxzrJZLF8AwimjwTngUhQG+9iUvaCCHRiz86rqUAhTc2p/kgePjfqpt1cM5hrGHoBkTecbGZcAadt3E6gn3nVooclXVxlQUYdRDKR4VzvGwzzGiPCoL47u8jvDKitoi9P3dq30BUzj50HoLaoZQ4ozSmfPx6z4a3WO/cACDf+T615WUYbiKdZErXUdJjiGI32cETmqlgGuPGVdbCGYyzSKFZjs4yEyZ4IjiIfp4w4aPkmcRmCwsLtFqPjlec8MnAG60j1t8E5/BnXyGLl4nk0cE4J2N1eAfP5CxlCVqFmPIiqnMTT+QYV+AqSxg9fp91Ejf9OcTedYQXkwdTCKmIOreRqoHceRdx7mfx2muszH+OvWxAK5oisQNWB/eIdMxS62W86jIt6VEGlFTc8K7Tz/u0ohbGWqQQhGLSmTfhGShG+Hd/l9HV/xs/GN2lZxNeChcf/75PAS6eYcpKpvD4xvYfTsRmHwMsCleegc5d8EuYEybEpyPIGy8jq+fZS9dIRu3xMd1xizITz6CCewiTYSsPNoI8Me6AEDj05rch6SC0j1z4GvZwjIMuU2leYLj1feLGBaLggehcDVZRJsVPNhB73yc7LJaz48gGh6U/uEax8wOqpQWuNl4hpWCpNkt7Nxm/NmpCdxWEwAVjp0FddJGr/xNMgVdfIWu8fHBoh2UzXaOddZgJZ2gc6gYvqwoL5QWG+YDpaPZAaDNZPH66cVg20jV6WZfZaI7qC3as9Id3cBtvYSgQs6+RRfMIV6C7N1GmTSfr0I+aBBQYZxFIzlTOEAUh58rnCYo+Xvs9xOAehYjwwjrZ7I/g9gVDQoBLO0ivhEr2sF4ZEzZPvm6jFrK7hi98XNBiWhTYvfcIVUggQ6RzXK69RGZTYvXh2GkLLNKMsDJ8qkjgCU9GLEsslhcZZH2m4pkj0S/SFdy3p3SmGAsfHyo4aKmRQmKdJXYG3xgslqJ/D5us4rbfRykfOf8lCq+GVjX80iKl9ntUjKG28Sb12ll6pQVqu+8TlXKy0spBhJNz400gaTOMinFhEyFuAw4XNnEygMoC9FYRpSmMPrnQaDGsJndIioSF0iIlOd5syoMp5NKPj18z6dyb8BFihUc28yNIm44bpZ4ittl4ZQIdIndvoSpTlIa7FINN/KUv00+3Se/8NwLhY70KofaIVMhU7w6iewfPCqKlH6dSOYM1GbPRPDiHxOLuz7cc4I5uQwkh8bWHkVCvrECaIMrTODkpSn4YbGcb7I52aYVTB44ZrjSLGGwgkJhwCtcAsfMeWnqY6nlqusnlus/A9LjbW6VlU1q7bxNUCrLqBRwSf3AbRnu4ytKJG0gAeTCDXP5xnBkyuL6DzXrj6Ke1/8lusksexATLP0NJ1ZkKp8l6d9HSJ1AhUoScNV3s9jvUo13kfJPCrx8c++CZfyg6+eOCGNzD5SmQIocbUJ2IzT7rxKpEpEOSYsRUNI0zFsQasVdl0Fik6qDmVXClhX3nwe8CUDTPcMuF6DxiSs8daVAsXMEOQ0S2RcOr4sczKKG5VL1EZkbsFrvcmnqZphTknbuI9joBBbZ6FpoXxk6vyhvf0+LJyvMmaKKCMuQj2HeSOoxKd8aCIEDsXUOUVwh51rqpQ5kEK4NHOpFMeD4eV5/w8J87keDhZnLrV9B+hMsSKM+d2JTkJ/dg43sgFcr3sUWB8GOcV8XLdihswKXKCkvRNJtZn5vF+yyWzuAJn2zmS0ibHswz6jg2+5s4mxP3NshLZzEopE0pD9topRn4FZpFAvf+EITCW3jj2LPNCg+qi9B9D6IaNlwZx38G1SPPp/soM0DvvYMTiqJxZbxGxbKZrdNNO8xEs9T0xEzh00TmRtzt3wZgOp5BSkkgQ6qPiNF7GC/dRKx9e7xXNv0S2QlCs4PPq16EyiVy6tC+i2f7uP5t3HAV23sfZfqUULDzDkGeUR+s05MBrbSPmvoSXp4SGQleCde6BL09hBeCX0dnHVJj8KQ6aPA6CekK7BM+QyZ8egnKi4z4PYxxmPI8xdQZ/N417M5NhLiJN/9F8n1n+Ps1G92/g9u9jlIaEyjW+9fxZcB0uYXOc1ABWeU8TmpwOYEMaIUtnAyZn/48KtnFRVewqoYx+42R8Qz+sA1aY6NZZCXB9TcR5dmjewwPofM2am/fBat2efyZj0GJB/UtX43jBmHcMB+KmEAF9J5QnjnZK3hGHFCM9r+2iP2axGlIl4MzR2JgXwSNoEkv6+FLn4o8ed3n7f0AOncR2kc0zuJ2r5MqQ3/n24TVswTLPwFCgTOc663hujfxiyFZ6RzOGChPI7xwvMYsH49iflJMUEMqH2sLTLQ/B6kswaiH0jEymsXui+E8NTYEWi4v00nb1IPGgdOyFOqIg1vmRtwb3kEgWIyXJ25nEz50nnomIoT4TLj/fJoRLsfv3drvpM3HFpEAaQfi4za8e+kOnbTL4nCNXn+Lhj9DkO5SDLvkwkM0V8jqLx8pMA7nfhyv+SoI8IQCm9CYfg3b3YSoie7fgbmvUPdnqfkSIeCd7lt0sy5JPmR+uIHfa1OKavgzX8AKny9P/yjdvE3Nq08GywnPhbf2+wgzIp95g9/vv0tLlZl7xhjWTx4CWz3Hq8M+f7DzR2Tmr+OrSYfrR03efAVVWcGqEPuUhUSHxKiYmWgRITx85Z9YMDOqjJ3/MQT2xEKEcMXY/czluIKDDVThLF7/Jr7JEHM/QTT7FUK/gbdftPaybXSyhrr9O5Ds4Hqr6Kt/iaK6AFJT7DscZG5IvvU9kv49hp2brMSzePEZ9KEFZBYtopeqOKkw+1bXIu89iCxMthHNB4vAkU1YG6wDcM/co1pvoPZtKgWSGX+eSQP3Z4uhGbC+f03csXd4pV4/Isg5DUOBcQYP/9R5rnAGOdzC4nCogwW1l6zjuncZeiUSzycvz2M3vsmlqVe450XMRDMstuZQSYS8+3swWIWd91Dzr2PTPgI7Ph77rlDVc5i5AiGgmP2RUzv/Du4XITGqxDTgln6ScO999HATs3eDstAHUUAfNAI3jhLtrqJLLbKp15944+yzhsORu3Rf6Ps06yrBtD/H9AnjmpERfqUF/XXM1MsnFm9CEXOhepHUjqjrMmGjw64rEKUZdrtrtLwSJVMg1v4QKSPM7Otkrc8jzQi53SUcdHB6m0raQ+smDN/G86vkfnPsrOZy5OabkA7RzfOk1Yuo5R9D4MbRa4yfd6J+ESf9U8UJ3aLNdrIDwOpglcvV6gO3hMkaYMLHBCcU5hkiyawMsZV5cBbXv4tfPketeoW+CChvv4Vd/xZmuEvt8v9KWlshFo5y0kXXLqOEh62doxEu0mDsaOht/CGyGCH9EOf7mHiW/KFxfzfdpp8OAdhqXmBW1cbxK081/kx4FgZZn3u9e1gcSXGXSqOGhz8WgS3+BAiBFR7GqxNe+FO4wQ42TxBYIlkmEjGVmoe6+weEVuB23kcHjfEGzOYPAIdMdpBL/wv2kFW7cCnGjkBVQIZYGVK/8L/STzeJZIC79w06WQdlU9qDu1yoNWh509jZrxJGc+AEpnaB5uZ3EMEMargJ7R/iWq9hVAnhLP7Om7j+JroyS9Z67eMlOAsb0LnfwPJs0XMTPl1o4XGxcoWCAg+fzDnC1gCZDynFZwnPv4Jwjlxo/PYPwTkMOe3uLUbxCr1em2qjTsCDjdJO3uZ2nlCefpXCi5gur6DMgGDru5RsTty8iGy9QjndpZzmyGYAu9ewpTn0vd8jdz4O8HQ4Fu8/AUbF2PmvIlxx4lzP+hWU9qHIcKWZ53I2Dtpv49p30FGFfPqNp65TTHjxyH13pucVlhgV4+a/ijTpic2OFkORtVFYhIU8msFOLY3FxdLnXPkCWbpBeeuH9LbfJawtsaXLlPUOC0WOyPvj5pP+NqK2RF45y1L9Ki7do4gbEE5RCer4/VVcnlLOC8r1eQojxyagziDSHpwkpJ75HIWYx+LjhESWV3BCnfgMUt0buN7Y1Vl7JbLqRUZ2yFp/DYA75g6Veg05iTr51LCTbtPNxo6ysS5xNr74mHccR6Td8Z4ZwKgNjxCbARCUyetX8YWi2P4hauc9Rtk2Xb9MHDWJdAlfNxBImiqmOtxBxTPkWUI+83VM+QzO5Jh4FmoCqwOsCDhfvUC/6FHSZTTeQcShO7heHV77LWz3Ln5libzx8sdrLjbhQyWJ69jFH0cgWENxRvq4dAA4Cpcj8h7Sq4/rNtvfR9gcnXXJ0QhbMChykmJEKDNY/T30sEtRO4+nI7LSMkU4i9+8SD0fYurnMbqCc4aSG9FIdynpMqGIySrn0dEUVnjjPYXWa4hG9sj6jxCgdt/GDfcA0EGNPH60KYTO2/j9VT7nV9nza1R05SlraxNeBA6wM68hO7dwYY0iOF3ArfMuauObOGNwM6+QRwvAuJYszAgng2dqWjauIFIxLzVeodWs0NkbHROCCUAMt8ZzjCLDqDKjpR9h573/F1k2oNe5xdKlOazfQpsEb/N7iO23keUptC6Rl1Yw4Qy2fAZZpBhdRtoMJ72nrql44RKVC3+GokiJ40WcgyxeQi5PgdDEQnJWlQBHbb+BvuFNHTFYeBjpMord7xCmHTrRNLt6h9lg4anOa8KE5+WpVyfOOf7m3/ybeN6DLlilFEEQ8PM///P8zM/8zAs9wQkvHq9/G7fzHgC6sYQJSmANpnTyQzxQAdPJBmHnFpVRF+G3QIfA2FIYOe5kPWxB7ZBk+4vCAEtl7w6e8hilPezij9AxGYO4SuRyfBHgnCOxCXf6d5gNaoh0BM7HDXeR+QDr+1RUncpTdKJMmHAa/q3fxEZTDMrzfOPuf+JH40ufKRGtqZ3j9Xv/hf8av8p3dr/Jj0x/7aM+pc88DvnIKLEnwRchi9GZR77GCXnq4k5lXZQwiOE93PyXSfbPxxuuwvY7AJRMitf6PHBgZIPs3qEoQFYXEFJi9mMMstYD1zxpU+LNb2N33yHTmq61bBdd6hx3YDsc3wlggim8uEmR7tGOK3SGt5gLF9DCQ0sPLTWFLQhUgJwUVj7zeNJDCYlxllAFRyKrTiNzKTd67zEyGfOl+bFI8SGkHaE3voUo+nhFh6K0gIn3ozmkhx7cg+EacesCw823CBD4RrK89OM4GTAVV9hJeqA0e+R4UUCkfWheObI5DJDVLqGiGZzyH2sxfyTuVoDwmtjyMnl/F+xo7GhQWho7Tn3AUSHCptBb2xdQbKHqgwP79AkPcDhuD6/THnWoh7VxDNoLKIqp4V22dt6mcIb6aAtO2bQsqQolNb5uipk3EHGZTZOzkHcJV/8YZQ1m5gu4PEEOVinqL5M3XyYYbqBMRlRaRmIpzDifxAmFl6whNr+PlgaXDsYCnO5tRO3SsWvYIXCP6WL0ZYAQAucckY4mXaYTPpY815gqQ4yxKL+O9CKUV0dUziB23iYVHqWoCV6EvvVfMCYnbJzDowx+iSKYPjiMHm3hRn1E/xYu7WJarzDwQ+4mt6n4VVreuHv9cGOJUOFzzzknPDlaeWilyUxOoDwUir18m07WphE0DxpEpBlidu+ONzfTIbKyghM+3tZ3CNIOWnnk++J5d//f8/5FKPWR+b3K27Rv/yf6aYdw/g1q9deRQuHpBg3dQGARUx28rRFF7QxaRweCFKkqZI3XDo4la2dR/buIIqMY9dB772CmvogyA1x/A5zD9TaQ9eSFxeK8kCj00jJqqQpCTCI0PyEkdsDmaJ1QR8z4cwfuFC8SgcTb70Tysh3s9nXAIUd9zOLXD1amtrSAGmwincFW9t22lUY9VEL3pIdA0HeO0v6cPNj7Ptz9PURQIQwqrKR90rzNyOUkUlOrn0cYh+dFkO0Hj+8Lh5702ndCn9rQYVQZFr6KMCnGf/Z5uHQFrnsPnMEN26iihz3FQXHCh4PO9lCb3wbAzHyBwn8+B28rA6w83sRhKLjRfx9hR8z5gqauY8pLR8ZSXwSUCwuFxRMC1V9HNi5TNUPYfBdphshkC1O7iGvfhspZxNTLeFvfRRWOMzIkl1WQu+OIwuoFRHkZG9SQ+QCnAkw8fezcgLFIW4bjzVmXspGsoqRmNpw/do8KFT4oB+jx76qFhxaKwhkCFXwgY82Ej45APbimffVsTUo2nkX21xC2wFaPN+7dn8c1gxY1b3wfOgTGqyCEj5MaJUOcKRiVVgjnvgR7t7GuQJS/hNp5B7d3C0/8Acx/Cbv5NgByuE0+/7WD50AgIgJvLHD20k3k5vfG8eCzX6DQVUyxx+ba71EUOa28Q6mycqyeOuGzQ6B9hnhYHAs6RAgw9QtkxS730jbZ8AaLm39Mw6uihpvY3gay0kKVz2F1SK88jYtmKLo3saMeMh0gsx6F3G+MFYq0duXIZzohKQmPUnT0ujv8vHDIx9Z/nGMcbcgeIOAx967AoTa+A0VCgGBm8UcpJk2JHxm534Lpx88R5Wh733kaZH8dogXA4e2Nm5ZF1CCb/sJTNS2P3JBrnfcxznCmcoY51QRGx17nANe4iNh5D8IqRdhEYJAyQJIQyACx78ZqvQqi1IA9jfUqMP8GpnL5YK3rPH//nNegPEveevWphL4CSSVYhocu2ftNJAKoP4XraqfYg723YPddTDag1gKv/Oj9wQkTPgieWmz2t/7W3zr2PeccN2/e5Jd/+ZcnYrNPBA82tIwIyBZ+nPHW18mDYkNVqGQjiOcJwhlc8xyj6mVUvIVwljScYzNbYzfZZSqeYsqbPfJ+aUbjwbdUBr9MOtggl5LNfEgp3WQhXMZi8AhYqa4QSB/lFdDdgbCKfShip53vMDIjqn4NAQQyfmKBgcOxl+9gnaXptybdS59R/Ju/QT77Jb4xvE7uCl6Njjv6fZoxtQtM3/gPLHpNfm/zdydis088jk6xS2ZzGl7rmXPaxXCDwmhE9TJOVx48Ew5rIPY7THKXcqd/C+Msl4MSXm8DM/U5ZDyDC1qY6OhzQGW7DPtruPIMpWKIXPwaa85RpnjseVkZkM3+CFvpKvcGG7hkm5qzTPV3CJTHS7UVeljKujzpYpqAL0Iu1a+QmCEVVYWHromRGyIR+OKBK8HIDEmK8YJ3J9lmNjhuh63SDow6GMCVF8gXfgJ7X2AvPZwO0OUlIqeYiWfwzTjSczfbphCKmh0XxLvNs+yYLq6xQhbPcCFeOiaIc8in3jwYuSF3erdRQnIuaBEoBabAxVM4B37/FvRXobxAVl4hdQmdrE2sS5TVi9mEddJHlGdw3XVE3MDoSdT5SeQupT3q4HC0Rx3mowz/BRTGhnbIXjruBHXZHo39Dcu+6bK6dZ0iESxEy/SLLkmRUA8ahDKmXn0JVXSoda5D7Qom60C6B6oK+5uUhd/Anf+zhFvfRhQptn4e8hTnV8Zxm+13yU0PRIwnLEYIqCwccdNwWNr5LsYVNPypY5tBh4llmcu1y2Q2o6IngsUJHy+Es3iddxBpB1u/QB6cshl6iNQlCDh49mSVc3g6pBASE8/Rt0PuDe4wN3WFpnOoUZtU+qRrfwzNy2x37jJ7+S9TiPBI56z1qki17+gaVDA2ZyvZoi192mmHuF7C4chMxnx5jkiV9p+NJ/PgPjU0/NYj79MJT4iDpcoShbWUVYXCFdzp38E6Szfr8XKjjEKzZweE2hHnBTJoYWWITndxw7HLo3EgZl7B6tLBBo43/wVE2sHEs0euC5ds0Nt3Yk07N8jrLx9xY3JIXP3z1GqXGJkRlUMbQp1i98EzQsTk0Txi8WvYzR/iTI7YXwsYFaPiFm6wgyhNYeXpsThPinWG1dFdBnmfhdICFfVsQgpvtIHo3ECEDbLapec+rwkfPELAncEthnkCtIlr8QffaHq42fChxsPCq2EWfwJwtMjRJUuhBZqj6+yKqnGhdpHCFVRVbdzA2N8Ek+IGI1TRw6RDetkuifTozH4eJwQNWSH3QrzNb4MOGYUt9vJtNoYbxEGET0CkoxPdynOXUbicSMY8vM7pmj1Sk1LzGvjPeP/cxwoN5Tno3IWwjNHH3a8mfLjI4dqDTdrhGjyn2Ow0Ujuinw0AQVY+Q1x/CeHUOJJy922sgGFtBRFU8bRPSIyqNFAeWOdwQJ8cLS2Q4ofTOOFD2qbIcyBHDDYgmCEvLePtqyyz0iJOeMilnxw3pzxBbWdztM7OaBwb60ufKf9oHer+fMsJSRGNG8U8EXCxfnlcL9DVSQ3pU0bDa+HVxmN1RT16HZm6hL10l1CF1HQTIcTYeWfvHYibFNWLmIcEmZlLuN27jcMxKIbkpRGrW9cxiWQxXCKY/RymGOHrgOmiyyieomccxdQVKqqKN9rAu/m7YA1W+sh8iEUA7pFN8LJ3D1dkQIYcbkK1St8VWK+KLbZJpCbSLzaWbsIni6lomgv1ixhnaBY5cv0PEUGNjeYl3toZsTJYZ7W/Sqn5OeLODawDk5dw0y+T+zM0MfSDDjWhEXILgjpu6pWDsfNFYyjYzbYBaPnTFI2Xxu7NXkgenO7gBGMtQtd06AzWqIZ1JjOUTwY2bCC1B8bgSuOmOOmysW7AGtxgG9XoU3j1Jz5mP++R70d3dtI94Oypr81KZ5ClxfFaGIFCMz/9Kq59HdW8TLq/JrZOMJr9CpkKGFAwUB5VKbg/wkqTQOfeuEmsu4qqnX2q5iaHY2QHeNJHP2ccT0HO7d4tWkWCyBKmoxZeaQ7hPVtE+P1aQCNoEojnX99P+GzxQsRmALu7u/yVv/JXnvuEJnzw5OVlPNzYIr58Zn8Bd/qE1glNVF7B9dYxQYmicnFshbpvdZm5EWv9NRyO1f4qtfrRmEsrQ0RpCmiDDjEqoD/awy+Sg/g0iaIWVMmTnLIu40mBqiqKytkjVu0D0+Nm7yZaKt7p/oC6btIIGyzFK2RFl8jmCK+BPUVssZtvcad3BwBTLpj1J3aSnzVU+z105zqjq/93/mv/B5z1p6k9QwTOJxlXmsV6ZV4v4P9sf5fddIdmMOlS/aTSNR1udG8CMAoTluNzz3QcF7UQnbs4Z3Dhg8JlHi3gTRdgUorKuDNiN9s5sKZfjaZYXvoKmVBImyJ7d8Hk+9GA4w2pRGm28y7SZmxHFa51b7JcXkI/oeDXIfZdGxwCQdi/hxuMPz/yK6jKeQAKMjKTUrY5UuiJk8FnlFDEhCcIndr5Drd6txBCcL52nrIcFx8jXSLSIanJaEVTJzoKGL+K58e4LMFF0wdCMwCj4/GCNRsiq/ME5QVEssOep7g5WEcAlX5ISB2rymyHUzgcNXdUKJ+50dj+W5Z41LzsJNqjTbxsLE7Y9MosLH4NaVIKr44yA9h+e7wQHvWQcYvt7vuo7i36Xkww+2N48vmfgw5J1nwNVTs/jmaZRGieiCcC6mGNdtqhEdTxxIuJJCqieeT0KwibkVXPHrjZrQ1XUaGlmyQEOmCttz4WuqVtrtReRqGp6xZ+nOB62+AcsjSLqJ4lPRRdINMeeX8sZhM772EXfmQsaKRgQxlGw3VCP6Z55qfxdA3zUFd1p9jjVu8WAFmcsxA+WugfyTLRxGhgwscQnW7B3k0cIIsfIJZ+8pExZZ1il5vdmwghOFc9T6xKjGxCGM2hhEYAa4NVBtmQ68LDW/lpdG8NMdommrrK0AnqtRUKERzbeC28Gmr+K4ipq5B2ETpiYAZQJEgxdh6/3rlGbgukkLxUf/mRDh7tfPfgPs3jnPlw7ObgpZvI3ioubpHFn60mnechcxl/vPld2r0+C9EiMyLE2BGeUKTOoqVCIOnke9zs3SEqzTCvI+qlCzihsV4Z7YW4fIStLB372+fBDAQzxz5XhlOUowb9UZegeuZIbeYwD8+XEtvnZvcmDkcna3Ol+sr4c6J5vFYBZkRRHp+DE4ps+ouo5gCjSqiii+zeAr9CXjn7TDFOA9tjOxlvOt3t3+XlepMnsqg9hBAOuf0WLk9xwz102HrshtWEjx7nwJM+kCAQqBPmkAKLyjs4+Xjn3ych91v4s69C1seWF47N/+/XSX0xdijeHvZOXCOUVZWCjMQMiYgpahdQRQZSYXSMZ9apBHWSoERhDbJ6gUyW8HfeJM8N5APk8C73igGFLbi28y7L5TO4oeBy3SeSD7ZQU5fwXucdCmuYL88fqWcOTI8bnRs4HD2/y4XK5ed3CGy+jKqewaro1BrrhA8PFzQQ4s7B1x8UgQwp+2UG+YBaUEW4cc3G9m5ghnfpFgM66Tb96hkuLf4o28O7vJPcY2vnXbrRLF9sLbHXg6J1EeVgofHa2GE/aCLkzbEjZjQel51QxyJk7UPPD110kd2bCB2RV88f+ZknH4wVWh4fN5xQZPFxZ6rT6gUTPvkI5BOJlYWA271bDPIBAJdqPiVVQbXfxw22YQBKlzEPRWgKoVBSYt1YLPAH6+9RLZVoyjmqfh1x6HoLXMZu9y061jECrtSv4oJZ5IWfg+7q2G0vH+DFJYqgRVFePnXcdlEL21slczk6GK+zQ11hZ+ZVdD5AV85imYzTn3aUGaK610EoitoF7EO1pPJ+w61a/y+4PEWmXeb1Eu96EWvpNlNFwtZoi6Xlr7Ox/UNGXgllBkztC29quoVoNLClNoUKnmm+lboE68xj65o72Rar/dX9E4dpf47sCd2YMjLWKgsEymMnqKB0NLn6PwEUXgO5+HWEMw9cwoSPKE/juusQ1Y6ZzjyOslfBkx7GGerh4+dGh5NFVN5Gd9cRox5i532KymXM/nx3NWqwXppitxgQ5z3mR1ssRuPngZUBOiwje6vY8vw42eERZC49aBQRSO4lt9lOtgmUz4Xq5edqPpZItNR0ghbN6avE8QK2cuGZ1uKHawHdvMPlysvPfF4TPpu8sF2gZrPJr//6r7+ow034AHHCI6tcePLXI8har6FqZ7EqPmazrYQm0D6jIiVQ/kFhSGDRow0Egnzq81ByDKzG9LZolOYol5cJvPvFUcFCuKkMUeoAAQAASURBVMx0MEeU7sDmmxhAFCli7qvHJttWGAZ5n7pu0s26bMu72Hu/TzvZY2HqVezsl7FCIxHIQ5e5cw8i26w1T/V3m/DpwL/5n3DK52b9DO9vfJO/UPvyR31KHwECU7vAa9vv85vTs/ze5n/lzy//7x/1SU14Rqx7MJYZd/q4dr9J7tTihY5Q05cwfpU9qfFcQiAinJAMywso9MEGZXjYml5HFF4DhEXf+xYuHSBYR3sl8nA8xucqoj/3RQIyVpMt5oMptPBOCNE8naY3jaoohBCUhtuwLza7b69dkPFe5x2q6S7Z3g1mgjm8+S+ON+ImTAD6RR+HwznHIB9QDsZiMw+fS9WrGFecuiFrVUQ+/1WkHR0T0VgZUix8FWkGWOEh0za2vMjADiAdX6f3b7tYlrlQv7DvOlA/uB8T2+e9zntYZ1koL5wY5QlgXIEQ4ogzq8DRaL/HxvZb1MIWpbPLGFWiLxzWDqgIH6F9XD5CaA8nNMHee4z66wgEunYJ4rPP/oc9hBNyIvJ8DALBmfg881GGJ/wX1k0f6zrF9BfJbXZgue4cxDompQ8CpDgs8D0qW8miJfSsIdl8Ez3q4A2/ib9UIfP3j6V8hFRgDcoL4O7v44xBtc6xKgK8+de4lXWpp7tMSc0MR68De3gO7gwOhyF/7k6+CRM+bJwKxu5OzoJf4iQxTE6GQiFR9PMHz56s6JB33qGPYOiFnC1fICQm0hG97P68poTNhqjRkGj2C8xVz4M3dWrB0KjSuFgbjkUHZ9yIbt4l1vGxwuXjdAfmofsUQLocufm9sZtCfx29VJuM80/ITr7BjfZ1hsOMFoZ84zsIa3l5+mW24jnK3tjVzDD+WyfO0dUx1f1mO6Ni3MJXkSbB6No40nu0jfUqj4ypLvwWtfN/kbJNEbp+7DnzuDXB/Z85HIXLUULhHtpsdTgKYbCqgpQCufX9gzmP9irk4eMd/x7GlwFSSKyzxF6Mc+5hw6knQIAXQ56CVA8iRyd87FmOz1D12wQypKQqx0S8fud93O41UBqx8JUXMg5l8RKcsD+UuRGpTSmpMuoRzVEFGQ7L+533SE1GM2yw0riKLc+jkw3szg2sColrZ5iqv8SUUAeOkUJHD8ZkGRFpQy/rM6ViptIBIz12E7AYjDN4wicxQ4r9OmY37TAXPBDJOSxu/4iPqgk8DY7JvP7jRB7No5fGm7C5rmDIUM57pBvS0yDcuIbvCcX5+AKFMCghKchITQrD27hbv01mc+Krf5GNfMhICJxfJRvcBARCSrrRFNvOjJuoVIwVHgLIgynU0tcRAoqnaHRSu+/gBts4QHsRUD/42bQ/hycDlBBU9QcnwJvw6Wc8fjpyT8H+GtXp47UhD58L1YskJuHO4BahishMBsrh78/fLJak6FLZ+T5i+3tUgwq29fJ4T0pAWnsJVVpC9e/i9m5hARHOHqszHaYIm/SqDXpC08t2uRBMEYiIlerL2EfUsSZ8vPDSbbAZRTCDO0Eg+zhU9zq0x6JjrUOy8knN5g68EirvIza+T5T3+MrsVb6BIqhfJdEVtuJF9vwSmfQxWZ/pWBzMuxyS3D/ZFakgP7bXep/EDhjaPmv9dQpbsFRZOpJ+dXz9YVFSYaw5mL888d9BaEY6oh3PEumQ+Umj6ycG+1CkqkMcalqOcE/Z3BCKmJfqL2OcPRiDnxgVILu3cP1NnB+h5rcx4bgWX1hLV/n0zZCyEASHnCOFK8YXclBB+CWUzZDpOtavUugqFnNglpC4Prc6t7DCUPOrzEfLdLIOAKnJyOzomSOfYWzgc756gV7eo6SvYOSzN+SMn4L3x4Hn7FiZ8JnkiUbin/7pn36igwkh+K3f+q3nOqEJH0+cUGMxwQkoNBcqlxiaAZEqHWyAev3bmK3vsZ1uUkxdpetfZc0rE5ctKqozsgVzLjuwZBRIfBEghQcHFsLekSJoLMusVFZIbUKsSyT5iOl4hjTZRia7SOG4t/Nder7HUElCEbNSPr+vpoeG3yKPC6yzTIWzTPjs4d/4jxTTr/M7w/coyYDLwckb+p92TP0Cpff/P1w99xP87vpv82eW/gJKTGJlP0xSl7A+XMeTmtlw4Zljfau6wUI5IzMZ0+HJwqrMpdzp38QJSyNoUNPNIxv80o6Qa9/AFhkdlXO7skwBXKxdIjFDVvurhDrgXOUCGp+qanKx5uGwlFUVh+Pe8DZeukWY9pkKZkE++H0iWWa6ssLIDDnr1xjlKTPxzCOL9w8jkTS8cQdsXqnj6RJOavJgPJanJiUzOXLUJsmHWL9App0THR8mfDZpBE26aRspFDW/fuRnEvWQEOc4VvpH3Fbv07dd7vRuU/EizrbvQJogtc/M4o9AeQEBzJXm6GQjAMqyRvkhzcDQJAdinF7WO1Fs1jN73OzdwpBTC+rEukQsYyLn6LXvoIWiClQJ2DVtbnSu43AsV5aZnfsSMt3DBA2cCGmVF+hlA0IV48uY/In/ihNeBGLfKeNFU1V1Dg+rie1T8ao0oyppcoeN/jpTcQOJpu43OdxpWricu+keqnePqWyPmqoiNr6DN/s6ud+k0FX0/JeReQ9jUtzwfQD0qEOrOsd7vS0SlyPyDpGOeVhDVvea5KWMTt7GUvBW9ztYA7Ol2YnT8ISPlJEbspGsEaiQGX/uxGfB0PaxzlBSFQqvjrfwJUQ+JI9mjgl29vJt7vTv4CuP85WL1IMGnaxNZkfYjW/Sb1/HCclO4yyjIuWV+ueYCxfHXblCUzYGlw7pC8vW5vdJ/ArzXpXwCfsEfREy5T8ohp6tnqebtSl5lceOOw2/SVHKMdYwfbBWFnD/byIkbrJeeGKcddSCGlm6R2xSVvcd1ufiFlOVKweva3gtilJOYQumw6NRNVaG46K8sNjVP8Qmu/iqjF78KsUjNiWdjJEnbObnLuV2/yaFKzhTOntQJ4HxfH2lukJSDKn7TXbyTVb7qwQ64ELl4sHawWK4NbhOL+szHU+zEC4hlB6XpIU4sgZ4GgIRcbl+hcymlNTpv9uj2Mm2yEpNpqIqYTg/Ecp8gtDCp6Fb3Etuc6d/i4XS4kGMpBDghpvjF5oCmXXhlH9b4wrWR/dwOGbC+aeeb2VuxLudtymsGYvHSudPfN1mtsb6YB0l5UFTazfrYWKH8xrI0X60OR5GVVAPnUdWvYDnxQfr2RUKRmGPeHOXYfcm034Vr3aV93rvkhQj5kpjgWro+TgH0+HR509JVViqLDEqEqbC48+mCZ8O7m9i3hy8Rz8bMBPPMBcsPv6NT4DXvwHb7wKCcPZz9KIm73beI7c59bBKWGRE1RU86RiiaIXjiKXAj3i9pWinu1S8OhVd4Vr+Pkkx5GytdkTwvGY67CRbNMIWc8ECT+TmfVg0/JA4QwpF03uUe6VjO9+kn/eYDmcpyWd7tjxMYvsYZymp8iMdYyd8vGgXO7TTPepBg7pucaa8wm66TagiYlHmdnKd95PbLAeSc/XL6PB4fODIDSmcoeG1sCVLakfkIqHkPWjyWEvuMEy2KW9/n6moSZKPqEZThGLfyQdBoavIQwID94i5k8AgN75BZ+cthA5h7ovk+/tpCjWp5X9C8EabiPVvgXN4jbNk9Zee+hhC6AcSkFMEVs5BPvUa0dY3sfXzGBlTyR0vNV5hVCQ0g2l8GWCDJnujTWq6SjvfOTG6+z45Gbv5FjvJLs46zlcvHFlD9G2Ha+1rdIs9Qh3hEdBPewdis4Htcad3G195nCmfpZ3vsTZYpcCwVD5Dy3+6JpXT9qInfDJ53qZliUY+g+6+kDFe6ypCh1ivdkToNhVMk7qEop8T6Yj6oVhKWQxxo97YKGewicoTXNJBah+z8AbvDe4yMiMC7dPP+2gl6WV9bvdvkdVyZuJpNgYbxF5MdIp74P0aVahCpoN55CPmGvfnYs9LLMucrZwlMUMakwSsCc/AE1Us7927xy//8i9TqbyYSfmEjx5ddJG92+CV96M0n29x5ImA2kMdH6IYMjQDBvkQlXa507tDjqDjh3SGGzR9A1hW4qMua3kwjTf3GqJIyOOjm09CiAOxAYHDYpEoOkKTNs6hButk0RT38j1u7t5mJpylFtaI/PHArfAO4kAmfPYQox28tT9k7/O/wP/ov80X43Mo8dksDJj6JQSWL7uI72W7vLn7Lb7Y+iy6vH10rCfr7I52AQhUSNN7/OLKS7cQw3Vc2CLfjzKWyFNdkO6zl+2QFAlrySq3uMlSaYVL1SsHCzJpUihyhIBRsouqLJM5S+FytoZbGGcY5EOGxYCq9hFC7Ntzj0ldwk6yS1w7h033MLUrWP/oxLSuW6BbzB0au5+Vk+IQIhnTCOsYCmasGVveRxNR8YQHlGSFq/VXEUIg3POP/Tpvo/p32bV9chkwTDOS0S4lEUGRo41jxp9HCPCUB4xOPVbVq1HySuQ2YyY6WSC5m+5ibMGdwW0cjre2v890NE0tqNKoLkDnNnk8g9FlRtnGQSdSUgwpohk4tCmtWm8wFc7jVEAePL37yISPP919wSE45vUUaZ4BMCpyLlbOHduELMjZsZap+S9Q7LyNiWZxRQpFciAcK/wG+A2UGaD6G4gixVbOsBjN08k63M5vs5Vscr523EE5SHdZGGxQmAE7XsyN7nWWymfYGm4xG8yDezGuDBMmPC1rg3t0si4AgQpo6KOblveL5w534DyZ+y3wjxfghICddBvrLKMipV/0aHrTXK2/zI3+NUzyFpnNcEBNBeTOkdqUsgrGYlHACIuqLjDc/T7UztArcsp5l9B/trinkqxQCo/XcYQr8Hs3cLagqJ7DyhCFPrZpbYXGzH0ROdzEBfUXEl/3WaHht7B+RkvOjastwRrOpKSlmSNmShLF7GPEAnv5NmnnGiZPmCvNEZr0yHP98Tj8/m3S5C5S+SRIttMtzsSlI8+Dum5R1y2EENzsXcc6S5InB2sAgNQmdNLxPbOTbDMbzFNMfQ41XMd5pVPdEJ6EUMSEj4kiOY2RG3KndweHY1tqXvKrk62nTxgD22dnf318b3CXWu2BUyv1c7D1Q/BiivB0cclOtsXWfhyrEor5x8R2P0xq0wP3sF7eP/Zz4TL87k0Y3CSIWgyLglpUYZilzJXmDta4eXkFTypwjvyEGL+H17Maj6qqoAtB6E2Dg37eYZAPAdhNt9kcbpLbnEZYp+4dfQYJ5HhTd5Ij9alnZBO6+06S28k2M8Hci9lo37/WwEGR0C/6Y0czIClGRLUzjEZtZsvLTPt1XJGTuQInPJp6hqYer2E7xS6hjAn9mGy/xuTcWKywPljHOsvGYIOG3zxoPj+Jg/c1rqD9CqjgoNHwSRmYPnd7d8e/Q57wUu1Vnkjg9gh6psP1znhe+LBzz4SPL7nLuN27jXWWbtajVK8QiOjgGWEouN2/TScb0gEC4Xg40G9gelzrvo91lvnSHHPhInv+Dn4oaXf79P0eNV2nn/fJkJRry4g8Y2rqJfJgCbdv7aTzNrJ/F+GXcdMvgRDk0enzQGFzVJFTDWpjB0z/8Q0kEz5+iCI5sPUS2eCZjpHVLuDpAIQmj0+/ZqwMSFuvovIcgcWVFpjymkfmCEulM4zMiLQouNW7xcvNMtodb641FFzvvsvdwbhpZiaap5t3iIIHa8JRMcLhiFWJwuUE2qcVPagzbiUbjMyIkRnRzTtsDjdwTqKQRDI6cH19Gk7aiz74WbqFHK6Dt8xhN8wJEx4mnfkyuryI0zHGK+O3f4iQGlU9x6jIqKomaV4wKHoHgkyjK6jKHG64A7UFXGdtfLAiJ83bjIqUoRnSL7pkdsRmdwPr4FLtCoM84UzpPM36DBJxomBdCLjXv3vgfB+o6CC94oOm7rWOrTEmTHhSnngk/7N/9s/Sak0utE8DQoDc/j4kY8tGreODqLMXxcD2WFNQDktIaVn3Paa9EqlvUFZi7bjzzzvF3vK+iOLRPIiRqnkzuMU/hbUjbvTvMOq/TcWr4EmFfkr7zQmfXvwbvwHO8l+qLdLuTV6Pzn7Up/SR4YIGNpphafd9FmtL/Nbqr0/EZh8y3qEupCfpRJMuQ2y+uS8KW0Ut1554wy9UIQhBkg9phA1GxYjC5fj7n1t4VYLWBdxgg1rrLJu2oKYjSrJCI6yzNlhHKUViBhhnqHvNIxNiTwRUgyrdtItfPY+JlxGMnXJWk7s4Z1koLeARcXjsfpFIoTgTn8PGK+jGF8mEfG4h9YRPHxJ1Yo7Y/ZLzk5oACBxq801cNsTPt6m2LtGTIXrmVehtIkqzFN7jN4ENBWvJPTKTslhaIlLxqUK4qlejPeoQ6hApBbnLSOwQk+V4tXMUpVni0hJOSOp+k07WwVhD6wQxmZUhWeVkp4YJnw5SM9q3bh/XNDM3Yjfd5aXopQNhgcCBEGMHeBEyFU/RTts0lr6O62xCqTIWKjIurveKLhVdpaQq2PmvIbBYocFBSZeZCefQUlFXRwshD55fQ1SySmXhR6j6Y6eDRlifCM0mfKR4hxwzTlo3jor0iHj3sGvfw88O58YumoNsiJaakioD4+5rjSZvXqbZDanWznDLq1DzKsSHusIP5k1BidrZn2Krv4lkfH+9CDKXspftEMiAmbSL29l3KHSGrPHqqe8rdBWqE4eopyWSJT7Xeo1dORg7Bc8xrk+UHt6+fDzdrI9qXkZ3b1JUlyiCB+Ns6hLa2R6hCk91JfBG27D1A5TtE9uU/tSr4wj63tu0gqkHDX37OOdoRi3W++sE2j/Sde3LkNiLGeZD6kEdiRzHuVYeCI3F2Kj+Qw3gUCiEGMcAeVIhhfhwT2DCc+NLHy0UhTOUvKPr3CxaRC7P4oQau8Lsj5fGFiyUlg5EK/qQ85F6hoiqkirTDBv08z4LJ2zkev27uN1rxPkWxhW4yhmW43OoWB9Z4zqhyEorx97/KKzwYOoKdG4h4hlkOEOUtRkVGRW/wl7SGUfy5ENSN2Qv26PslSnL02N1J3z6CMThMbj2SLeLJ0HsLxZsdQWVD0Fq8tIiZQme9ChcwVQ4Q9ObQtY+h7f3DrZ9B9jEkz5Z+eyR45V1lVpQY1QMWYjnD9YdCkWkQwb5kED7pDZhr9il7jcIxVGR8cB2WRuuUdIxc+ESdn/d+rSJoUqqg3hmLV/M3sDIJAfzwkE+YGqy5fCJQAmJEgrrLEqog/umcAV72TZaSubiOXaSbcp+hZpXP3aM1I4O3Oj7+QAXQKQichKkkAQywDmYjxe4O7hD3nwZFc2Ri3B/Vb5fR9r4Ni4f4RDYxa+MG7oOMX7leCXvsKznu+hSmbqCxtxXyEsXeV7R5IQPnyKex6vu4YoE07j4TMdwwjuIzhTi0RPtQtcwSz+OAOwJNXgpFM6BdYaB6XF3cIuZcJ5YHl13Fi5nVGREOmZntIOWkvJDDS81r07Hb5OZnDOVM8SqfKSuGXsl2ul4DuNLn0bY5EbvGkIIlHqx+wPS7teeTA7soWpvUDxHtOCEF8/9msSj1q4fFlZFZPtrWH/v+9j2Ldr5Dlm+hRe3SHKQQuLLw06UmmzqdYQrsMLD12Xo3kaUZlHBDHrUJiQk9H2u7V1nLlrE4ah4FRpBC4134Poq9v/vcPOXc+P51/hHAj1xr5zwCWESaPwZRQi1Px8RT79ae+yxYXVwj0Ge0Kmcx8kcaQqMNSyVlgmI6RR7GGeonRLN+Uyfi0bJMucql2iVpkj23iXu3GB67zZmqomVj+/6EA8N7hM+XQTX/wNF82V+M7nG5WCO2jN2TX9aMPWLeBvf4Ivn/p/8h7v/B3cGt1h+yoLohGdnNponUCFKKGr6ScZCgRhLA5563K7pJl7Fp+qX6GdDWmHroU44QVq9hKhdQjm4yoPxcDZYoO432UjXWRtsAKBq+sCBA8buaiul8+RxiieCg0nzXr7DIN2j0blBuv4NSgtfJ4uezF3y2cbjsZDNTuouE54CXfSQm28inMHMvHZqbPhRHsyfGv4UfnkJ6zcRIiavXH7ia7dXdNhOtvfv7jXOlS+d+tqGN0WpUeIyl8cuB3XHem+dut+g5JdpllbwxTg6zRcBl6tXJ3OazzB1r0HX71C4gtl4ht1Oh0iX6KYD8jCllGwhdt6FqE7W+hwIj8XwDIvhWASRly4eXD8FGTd61yisYVtucbX+Clp4RwS9S/EKjaCJLwIC+bBLwfgKV3jMxYv0wmnmapeRKHwRTObfEz5S5qNFIh3hSY+yPC6oqno1qvvF86lDDVq66CI3v7v/7Pg8xf6mVMubodKootCo/cYC52CptMIwbBFMv4FPyOUTzmUv3zlwvdXK50r9CgKFL/0Xco+sDu/QTscNZxUv5sGdOhHnf1AooRAIIlniQvWlZx7vpsMZbucJ4fw8Il4+GH+FgNu9WwzyAQLB5bpPJE8QJwoBCGJZRsfTBLVlVrv3KJwhKe5SrdUPrtf7zPrz1BsNtPCOOA7cj665H+H08IantCO8re9APsROv0r+IUXaeyLgUu0Sg2JIxau8EBfbCR8ugYi4VLtC5k6OUrWHrtHD46WnNlmKxnWMhtdCViXOOapPtMY+ikRxJn5EQ8a+M37Da1EtLTNTvfpMjhynkcXLiNIyzo0L9herV1GjDbytt6naITu1ZWqlBa513yczOVJIrtZfnrjcfIZQ4vAYHPI8ohPpMryt78Gog5u6Qjb3lYNnVABcqb+EdeZgjenwjkYln1CXUmjOly8ee9ZJFOcqFxgWA5RSvN9+H+cc7dEeV+uvHDSfCCG43btNalL6WZ+yV6FyqPb0NIQi5nz1AiMzoubVeBECndr+Gis3BdMvuHF/wgeHRHOhdpF+3qfslQ/mPJvpGpv7Mc1nK2f5meWfRaMJxPH9gqquUw32SIuUuXgcsbkYnUGWCjJl8fZFz1Xd4OVa42DOd/RWOBQ3Ljh2D+m8PW5qFAoz+zpdHKuDNYQI2arWuFK9NGnU+oRipU/aev0F1D4cQecd6N6DygJp/SqnjW0OdaoeTeNxoXaRjdEqOlW0R10Ka7lUuXLk/AIRMluaZXekOVc9z3Qwi+aoeYgnAi4eet9+z8kB0/4sUS1GC0Uky0ihqOqxUP5u/y5XKi8/01/iRIQ4FN88uVc+bggBd/o36WVj9+BLNe/EOf9HgyS1w7EwMk/BwIXaBTzpHxPFO8RB7GZWOoMonxk38QJX6y9jnEELj4bXZG/UphE0mAsXjxo3jDbHhkBeiXz6NeyhOupitEzJK+FJn7KaNJVM+GQwEZt9BnEOitYrqGgVdEzun25B/6zHD1UwdtBJt3HpLlk0j8Fi3dhB4UWrlnXeQQ7XcUEdwlmaehovewehWrjBLqq8jX2EvSw4/O51GG5CbfmJxRATPjmIrId/57f4ny/9X1jLd/kTja9/1Kf0kVM0r+Kt/T5XiPhdr8Z/uvdr/LXLf/OjPq3PDAr9RNGZ97HCw8x+EZls4sLmU8cYxbLMmeginJJUIG2K7lwDoKiex0kPf3AHbIEsn8Eac/Bat9/Nd+T9yGMxCL70KeVDit4qMmwidt5FLC/jHrGyFi7Ha7+DyPrYxuXniuKZMOFJkMM1SHs4QPbuQvPxG1MOMDOvIwdr4FfxgwdRtk9SOBKuwGu/TT3d4ULRp28NwfQrj32fv3+PRX4Zi0HZAGMN0smDTYCnOY/nQZkhanAXdEwWLzIp5Hy8uF/wE0JQCX2EkBRFTqAClNSI3XfHMZm9DXR5kTw8GgFzpLMOsM5RwVIa7hAETWy0jNe7AVkPW12h8OqnbgQdfn55YZPKfbc95/B712GwCdXlY/HIEyZ8GCg0Le/0zUJfBFyoXAbEkfmLHBx6dvTvQqN+6D3747Fz+IPbkLZxlWU8HaO7d0D55KVlHnZg9Q+5bnjKwxcRXraN2HsP/Bp5/QruGTtbheDAjQEgiWaJpiOwBUX56Z22Jjwbz/psjmWZl+qvAu7gGF66iUj3KLuEwfgn43rLCeTBFP7s56AYoEoL1G1K3n4XIzRp4xLixEYWcWrE2WEx5cPo4QakXXSyBTahWP5TB8X4D5pIlon8F+MEOOGjIZARwSkL1gfrVUep9CB5wz/kUCmQ1PWzpXLooofafRuUR964cmTT5z42auKXajjpYWpXXqjQ7D6Hb2OFJuiu4vKMFpqWapDoBqvu3vi141naCz+HCR9vHjUGP9Vx0h3cYBvtRoi7/w1WfobMf1Cj0nhwMH7v181HHXSlSRHOHomI9UYbiLSNjecovJM3RjU+Ve0zcsMDJYLF7Xs4PfCLjXREalKkkKcmojwpZVWlrF6cO6u/v8Z6eF444eNPKOJjsfSH58YWS0mcfq1o4XGhfLSxUArFlFL0tr+JQ1I0r2L2G9vvv07aEbp/B3RIHi8e1JGcXz1oVvEHt2G0hyLDZONIWzVYQ1eWHrjz7TuKT/hk8yTDhrQJun93HB9cWjqyZlRmiNu7Bc5C+zaqsox9RhfsUMRM+bO0ky4lHHODNXwDWfX8obm7YC5YZC541L7qg9/LS9YQnZuIqEVWu4hDIpBUDglmBBxElmvx8DPg+TioPY02YWYJk5Ym983HjMPrVfchzmEf1LCj/drj0WuuqF1ESYdKpnA6ZGrnbabqkNUuHbuEdNFFdm8h9Dg1xB1yD9T46P1DzwdnmA9OrrXIznVcnkKeopMtskPu50o8ukY1YcLHkYnY7DOK0WVM9aR+6hfDQrzMlBAEqzeRQjAs7hKd+dPIpPzYSVXfjF0Yqrr+RFFrErNvQZwghEQvfY1CVyBq4NIeSIXzHj3p0nkHvfMWuBxTjJALM9jnXNBO+Hjh3/wNhMn4D5HHnKuxPMmfxlTP4aRPuPFN3mj9CL+78dv8pZW/TDN4sQLUCS+Owm+A/3Qd2qroo5INnFc+JiY4jNe/hWvfGn8tNU4HsPVDALTNWaidw1cBvvKp6voTfXZVNQjrF1DDbULn4aKpxxbkvGSDZPdtrDOUMIi5H5s43kz4QHFeZbzJ6oDgyTuGCl2F2rMVrvVoE9p3iF2Kt/dDovoFomGb/BQx6Ek0vWlsZBHArC7h9a7hvBJZOEPP7DvXqNqRzqkXid79Ia4/7gL25r1Hji8TPhrGY6fDVz7nqxcY5ANiXUI6BVEL8lVQGqsf7fTq4XOheh7u/lfCIkNlP0BPFbjtdwBQaQez+BNHxmqBxRvcA2fIS4vHnl+pSzDpFnL7rfFGVtpHnpnGTpw5JnwMuX8vHfmef+jZ4VfR2R5ytIONpg82Wb18b38u5ZDJLrI8O94cALxZvS/UfUBVNblQ0xhnqOo6QoDceguXDXHDXTLfJwlbzzS2OweLpWVCvU2gAkq6TlaeCPo/SRyeQ2vTR6x9G5xlQQvk9Ev4KiaWZQwF3aKNL4IjneKHrzd/5xozTpMWKaH0UKMtRD7AxPMHm6TPfJ5+GZ1s4/ZuIIo5vMHdg8ifCROeh8Pr1bpQY7eBrENl1MeJ9sGm/bMiuzdxg+39DwvZi6aIdQkY30dCgNz8PsWoAwhUtY/9MBqjwjoMtkFInFdCoThbPUc7bVP2KgfNKBMmPC1Ol9Cehrtv4eIGYuO7yKX/5YiL4H103oWd9xBKghkg4sUDAbwueoj174CzqN4qdvHHTzzGfUIRs1JZYVAMqPuNI06UzsFyvELNrxGo8JibCIwjuPp5j1iXThVFf5CcNC+c8MlkNpofR2xKTf0JjBFOrE3u3cANtsYuZp7PXmnuyLXptd9Bdu8gihFi/sukpZUjdSSdt2HzB4BDmB7Cb+FsjvMr+46flxmZhIpXZdLg99nA23sX110FQM9p8mjh4GdWBqigBKMeBCXcEyQ5PYqSqnChdpFg7/tEwz758B1Sl2JrF08cfx+FxCC3f4ArMlzSRkXTx2JiYdwcslJZISkS5rAEveuYaBbzjKK5hyn8BiJoQKUCae+FHHPCi8E5WC6fYWe0TaSjFyoGfxzHa9hzR35upQ+1V2hUzqBv/w6BU7jd6+hoitw/uo+sdt8dj/uAdyBee1IcvaKDkjm+6WGDFsb7uLi7TZjw7Dyx2OzXf/3XKZcfP+D/hb/wF57nfCZ8SlBoKrqBVCVwliCsUI3n2E76j3xf33S41rmGwzEdTbMYnRm7lmUdTDh1UPgcb2DdBTPCluaB+4477mDmn9dfQsczOBWMN4Qfdb7pDmx9H6xFz71KJidZyJ82gvf/39yYeZXv5Rv8ueoXT+ne/owhPYr6Zbz1P+S1i/8bf7D13/nNe/+R/+v5/8dHfWafCVTRQ/ZXwSsf22x8UQgBautNGHXHYtzFHz21y/SwU4aTatwldfCNcXTCQrj84PxNHzXaxQb1U8dYIQSBP49a/hlEnpAHjy/eDIVhI9nEOUOjMkNpUsOb8AGTR/PoxRDhLLl3+jUqnEUnayAVRTiLe55Cnwr2Y3gUvldDyAo8pchGC828N4s3vIte+68YBwif0ewVrifjWKHlyvIH1w11ZIyYOCp8FEibofu3QSryeBknT1/aBSLC9x5sxmSNV9ClBawXYdTj13hlVcPXdZwdOxFoM8RlOxivCuq4Y403uAeb3wfANylp7crBz4wruNZ5D+1yGtkO8/400ivjXoBDw4QJHxZ5tIBejBDOYXSMvvvfwRQofRu7+HWs9HFC7QvSHE56SGdxgFIS2buJk+pIkVMIQcNaZNankDFWhhBUIBvStwNWRzt00g5nKss0n2FsD0R0ZC434cNDmgQ9uAMqPOZQ8Ewceu76eMwHiwcb+/eGt9kd7SGE4HLt8omxmkJHeAR4KkRah13/DjiHjndwM19EJ+s46Y0jMJ9y3Zz7LfTUVRByXDifjO0TXhBH5glSUxMhevubUORIfXsscHmOplGho32fMMN6vstqMSDQPjO6h9fZw8bzh+4998TzX2lTdLKJ80rP5NqdVS+ggwZO+hTeeN1dklVK0Ye3QTfh04NwBm9wB2Fz8vIZzPRrqGQXqyJ4hHuqlT7SD1G77+CyHggfvVii8BqMhVf7hZsnvC/qXov6Q03AXraLyAcU0QwN7+QmWGMNN3rXGOYJntRcqb90LNJtwoQnxcNn/nnnxvkQXXQp/CpreZu1XkqgAi7XxjHLqkhg47tjMaYfI8orR0VrQnI/W9FEc7jpV7BC4aSPP7iN9mtEp9wPEz6l2AfJIuKhMVWaEaK6CFVBHs1hhffcEsSyquLrBo49NpI10rhKu/MuV+ov4z3F+OqQOC+CIgOlcOr09za8KaZp4938z4isja6ukJz5U5Nm888AoYhZjD4CZ/UjNezTL7RIlvGjWdxwbxx7LCR+b5wElJfPjF3/DtVAH1WHPYm9fIde+236699lzguIK0ukpxhLHOxDCEkRzT5/DWHChA+QJ7oTFhYW+Df/5t889nVCiGcSm2VZxl/6S3+Jf/gP/yFf+cpXAPjmN7/JP/2n/5Tr16+zsrLC3/t7f4+vfe1rB+/5tV/7Nf7Fv/gXbG1t8fWvf51//I//Mc3meNHunOOf//N/zq/+6q9ireXnf/7n+aVf+iWknNyMJ6HMEDXaxh6y730RFF4Nb+51RNbFlOaeqEg5sgkZKaEKyEyKskPk2h+NC/dhBTv3NZyQ6GQDNt8an382wE5/ATG8B2HjoPjihCQPniyiziFxzSuIYoAtLx2xvpzwyUekHfzbv8n/75U/T1k6Xg4nMU33Ma2XCN77VYJsyBeaX+Z3N36bP7v8F/c7piZ8kKjN7+JGXUDgLUYfTFykA2GycdnPWYTNx8XFZA0n1JGJal5awdsvLubxEgiHbwucLSiqR90IpCvQ63+My4Yo7WMXf2y8IXoKRpVPFTPkJmc330YiqaoGfV2imHsdZTLapQWeLix0woRnY1wkfzRe7wbsXUPbEV79LEnj1Wde6OV+C2/+DQqTIGY+B9ZSlJ5edOoN7yB2ryO6d9AqGMcymNHBzzOTYj1DO99DCUlNN3hR3bBF8yrKuw06oogmrmYfBbL7Lr3t76GFRzQryMpnn/i9TmrycDxP1vkeMusdaew49nrAzHwe2b+LlJK8s4YK6mgvYDT12vFajSsefGnzIz8yFOSuIHPgzXwO4zVx0exk/j3hE8f9Z4cyA7Dj4qWzhvuRZkfXw/MYBFoo5PZ3KUzOaPAHjBbewA/n8PDRRQ+5+g2wBi++Rzb7o+TNV9FRC5Vu4RVDtPbITA4fTirhhBeE134H110DjjsUPAuFruLPvgqjXWxp4UBoJgSM9ucBzjlyl58YSJhVL6C9EkiNAcT+IO5Mhte7jtu5hkDgzb9+rOv7MKro4UZbdLUCr055PyInbb6KDhogNPkH1FQz4bNHXl7BE/tr13gJ6VIw98dey/PGSWaV82gdYaVjK9kGZ4jzBLv2LcTQofob2NnXEd3b4FXIg8e75QsB3s736OQdUldQnfkS4ild9h2S/JD7vC66yNEeNmw8trF2woSH8YZ3YeuHOECbnKzxMt7yTyHSPWw0e6ojmVURbu5LkO1h7QyFs/SzbYySlHVtHNU82sXGC490NTsNnXcQq98AZ/FKU2SzX0anOwfis/v1psIVZCYbf20NxpmDuKoJEz5s/OQebHwf8j5Ch7SDOhQpuc0xzqCEZhg3kWGEr8u4E9baha7izX8BkXYw8SyFriJweGu/D6MuUmnU4tcwalId/axQNC6jdDCOXj20ZhCuQG1+G5f2QXuwePoc/ak/s3YRpT3MsEzbq1JYgyj6+Gn/2J5x4Qq6xR6e9KioB993CIrpL6BH21i/8thrVpohYu99sAZRpMjFn8A8Ym9hwoTT8EabCJtC/eKpr3nSGrZDkE+/jk62sH4Zlezgdt4bf45zZNWL5I0raL88biR7RMqHw9Ip9sBB1WsgkeQ2RziLwTKQPuEj6qBe/wZsvzv+euaVI1GbEyZ83Hii2f/v/M7vfGAnkKYpv/iLv8h777138L2dnR1+4Rd+gV/4hV/gZ3/2Z/mP//E/8jf+xt/gN37jN5ibm+O73/0u/+Af/AP+0T/6R1y9epV/8k/+CX//7/99/vW//tcA/Mqv/Aq/9mu/xr/6V/+Koij4u3/379Jqtfirf/WvfmC/xycVgUNtfvuFTF77tsOoSKn79YOuojychXD2iZphLYbNZItu2qYj4NzMeYTJwOxvVuUjBHa8sfuQm0YeNOEJHHNOQgjGG7xTI7AFpnb+mY4z4eOLf+PX6CD4XZnyY/EVlJgIT+9jmlcBgbf+B3xx+Sf55s4f8lurv85fXPnLH/WpfQY4tDP/glyBnHP0bJvc5tS9JgqNnXkN2b2DC6oUQQu/ew238x4C8GY/d2D166Q+JlRIq5dO+aACV6TjL02BtPkjxWaP4k7/Dre7t3HA+Zqg4tXplxZJTcrC/ubUfpPfhAkfLSZBm8FY7D7cwvNrZKWVZz5c/iIii53FmQxbv4AQFmqXCUqL1OU9cI5WMMPGaJWN4dgq/FwVak8QD3HaPWexdPJdBIKa18Q0Xnn+32HCMyEl7KRb9JJtBIJFO3ym4yjTPxC3qLCGnf/qqa59uxLy8gxTpsAztzAojIiwunQsSaYoLaGLEViDqR6dW/siZKm8xF66Sy1o4bxpDBMmfHIxqoSafQUx2MKW5o7Mie6vh+/j6pehv0aadVgfrpENN3DFiLOV8+zkW2gtqOcKkScg9uMcEPidVUrpNpXpq8QnPD8mc6WPOfbBXP9hh4KB7ZAUKTW//lTuAVm0CNFRIdc4LnWJteEasY4py5OFKE6oAxGYwOK1LiPyHqZ6FtW+fv9ViP35/klIl6M3/pj13jVGztGfe4Pl+mVCUcIKfxKdOeGF44Q6sl416P2xd/PY2Ptsx5cUpUWcgwUVspNuM608wiQhYwjOUagKrvHq6cfA0sn3cDhqXhOFYuBSrnVv4pyhHLc412w983gtbYZa/yYuT1FeiF34sedyc5vwGeTIxbefDBJMwROsTXNVxi3+JKp7i12G3M76iGzAdGkaXwfU6i8jH+GO9iikzR+cWz5AZx3E6jf3xWcbZLNfBiBQAUvlJbZH29T8Oj4TYcKEjwbpCtTuO9C9jUsNVM4xG8+xPdqmEbTwRUBi+1zLBzRnXqXkDFPTn8c5KFxGp2jjy4CKqo2dZIMHrsXCGciT8X+YAmEzmIjNPjMYXT6x1iYwkO83lxYF0mYnzn2eZV1ohYctXyQMG4SjLRpBnXjrBzDqYaWjN/sa0qtRUhVWkzvsjsZ1wQu1CwfNJjAWJmelJ3MLLPwmevolGLWx5cVJOPGEZ8IbbSDWvo0QDvwcvJP39o2uPHEN28rw4DpWydbB98X+VWplSFa5cOQ9A9MjMQk1r4a3n1yyl29zu3cHgKVKwZQ3SyNosVEeUhGCmowwtcunn0jxoJmcQ43lB+czqQFN+BjxkfrZv//++/ziL/4i7qE74lvf+hZKKf7aX/trAPzCL/wCv/Irv8J3vvMd/vSf/tP8u3/37/i5n/u5Axe1f/bP/hk/9VM/xZ07d1heXubf/tt/y9/+23+bL33pSwD80i/9Ev/yX/7LidjsBIQziHw0HiafY/I6tH2utcfxl72gy/nyxWcY6BzWGlrBDBKBJwKMF6Jal3DDbVztzEF3VBHN402lUIwoKs+m6PWSNbJsm3tCYHWJhfol1Ed7S0z4gAjf+ff86pkvIYTg9WhS9D6M0yVM7QLevf9BfO7P8PnGG/z22m/ws4t/nlif7G4y4cVgp19D9O6AXzmW/f6s9G2H653xBtEoSliMVsbHnnpwfHdkonr6BtJhhMvH0cVCkcdL48Xs1FXo3YPyHIV+9mz5wjxwvCmsQSnNUrSCEGCdZT29RyfrMBvOHotZmDDhw8RUVvB6tyBuUESto4u+UxDO4g/ugvARrol7wREfeXkZ31mss+SVs1gZ4AFn4weL3tw+cJgqDrlNnUbqEu717yCEYCk+c7BIBtjNt7jbuwvAcsV8cBGdEx5Jz7RZ76+SeyGt1iUsgmE8x9M8tb10C5G2EV5p34kJRJHsN3Yc3yTqmTbXO2Pr+CRscL6xgki72Malk4WJwiOrv3Tq57e8Gab8mUlhZMKnhixaguiBe7LAjuNkbU5RWjoQA1gUduZ1XO8alFv0hMY3OevJGlvJDtomnK1MUy+dw7l94acZofGYDeZB1sgeil0e2B6rg7tEOmIhWkZOXAI/dhTNKygdHnMoGNo+7+/XUbp+mwuVy889LpZklUuV6qnHEVi84SqYdP/aDMiqh4rl9YsoZ3A6pIjnT/8gW4DJKGyBtQYtDe92f0jTn2YhWppchxM+FE4SXT4LDsv6aJVu3mUumqPhTdH098U3lRrIDUxpEYcYb2plPUxp7ph799FNJcOUN0tRXcb1b4EXk8qAscvws93owuW4Yrx+dkWOcDlMIgQnPAV5aemQg/3TN04VfgMz3WCj+wNMnmBFwfXuNSJZYqGcM+Mff24IZ/GGd8bN4qWlcQTVPg7LRrpGN22z0FygOUqw9fPjTdX74uz8aFNNw5ui4U1N1hETPlpcwe5ol355Gu0bvKmr1PUUjcqDa7NwBYWzbAZNYi+i7jfAwdrwDqJ/h8wW+FNfJPCONgRaoXHTLyM6txHxFOYFJhFN+Pihiy5yuIEL6o9MabIigOmXoHsHSjMnupt2il3Wk3WqfpW5YAHxlGkMdd2iUWkhbIHI38Li2BjcYTBo0pVbXK1fJbdjd0mHo3DP3jZoZUg+/zVEso2Lpp67aWDCZxNhUg7m1cXwqRzgpRmhh/dABeTxwonpJXn5LJ5zgCAvnzxvSl3Cte77WGfZ83a5VLk6Pp1Dkbj5vju9h89SfAHiC49tujXVs+MmXiHID4k4c5dyd3gb5xyLpWUCcZKX+YQJHy4fqbLmj/7oj/jKV77C3/k7f4fXX3/94Pv1ep12u81v/uZv8if/5J/kt3/7txkMBly+PFZ5vvnmm/z1v/7XD14/Pz/PwsICb775Jr7vs7a2xpe//OWDn7/xxhvcu3ePzc1NZmYmm2KHsUJjp19GdG8homefvBpX4O53RO1POJ4WiWalssJOskM1qBGICAek1YuI2lHxmhOSrPJ4BzJpU/TgLsiAvPTggeGl28iNN9lN7qKCCrvNK5T9Cg39AlxGJnyskIM13Op/5/987ed4NVwmnnR9HqOYfpXg/f8vYtTmy1M/ynd2v8nvrP0n/tzyX/yoT+1TTeFVcS/YFag4JCrJH4otu4+pnUWbFKQmLz1ZhI/fvY7bHYvYgtYAi8YFdYr5rz53gW+xvESvP0ILj9qhZ5BzMLJD1gfrANw1d6nW65ONqwkfGUZXGC3+JDp+BxCY8uO79cYxJW9BGuGpOdLa1Rd2PjrfQybb2LD1yBje2XAOh8OTHnXv8a5mO+k23awHQKx3mA0ejBOFOSRcs48Xrk34YLjbv01qckbW4NdWqHp1Il1/4vfrootY+9Z4AycoIacuYYfb/3/2/jxOsqwu8P4/526xR2Rm5J5Ze1dVV6/VdEM3NIgIjLjMyDQ4M6LMg/LoMz9teY0vnd9M689RQcdnREZBcGFcUHF0XBnFcUARF0C2anqj6e7a19y32OMu5/z+iKyszMp9jcjM7/v16q7MjOV+74lzb5xz7veeg84eQi9zjo3mDSIGOsJvu2vBXXRufRRVn0HPLv2xFnKBSOxlbvkGjD4HgBPW8NvvAmPwqjcgqmG1340bzpANynQlehivjTeWSksNUM8eJHBuXWgIUwdwgwroiDB7eMF2lIIb5euUgwrloELazdDmSHJ+q4nsFFH7XYv+rk00N47iRwGbSUKZb6Xzq1MdhpFnGz8HFfyOexc8HrpZwu6XL/XSBbSdwOTvpMvzKMaSvGQCLO0wXh0n62XJ2qsvUb4cy/g45esoZUPH1rWdhFhOJSozUhkB4Fp0lWx7GxgLJyqCqWMSnYRuW2Opv+GnwGjs0jC6/9ULjtj5F5XCKAQXYvFBegZfR3n2fH/7DdfrEdkp7K5TULoB6X5ZVk2sm1EO9ezyy0yt6T0MHEgdolp4CeNXmHJSlFi+f+iWr8DY1wDwooD6vFk85o/5XLIcUr0PoYzduGmr/QjUZ9DtxzCGBaumSD9CNFtFaSbTXaRCRS3ZQVe8G4tG3VQmwi1fpQNNPd1DKajRneidq8eJ2ii10WeJACfWBh2Lx2mCRD8q2S91fY9TRNjDT2KCKkpZOIOvWvGGbj85iEoNLlkvjNJcLV0l1CHVoErObSNppRc/cRXGNL4rGteML0EiRtGKoY3G6DrHtGaaED85QHYd41BLCeLdEJfr9WLjwmQvTq4AURXyJ2Ediz44M2dhpnFDtdNrEyQaCfNOUMCqjmBi7QSxTuq5kyu+T2Qi9GyCfKB9UAaMosPL42sfMORXSCRd9n3tFFHXg4v+PulPMFMvAJBwxumLr202QSG2U1OTzd72trct+feHHnqI7/zO7+Rd73oXlmURRRE/+7M/y9GjjeSipZLG8vk8w8PDjI01pjWc/3hnZyOBaHh4WJLNlhAk+iCxwh2ra5C2s/Sn+6mGFbrjvRtuCGfsdjLpxYOSxhgsXccoD7OOJRCd6ZfmfWFYt+4iNhpjDDHbI4gCLCy82+4QF3tD7MU/5B/aBygQ8fLksdVfsA9F+Xvg3P/Cvf4PpI/9C+5tP80nbnyc1/e9iYQjmfG7Sc5ppydZw9c+vcuc1yM7vWRDdSVmdtBQobGnzqG1g1IW9rxOsKVroJy5GSjXKuWlOJQ8uuT3hqM8HMsm1BExO7buO7KE2GqRnSLqfNnaXzD/Lr91JGcpE6HM8svTWtrHGn4SQh9lX8IafM2yz41ZCQ4l175EeMy+9T4xa2HbKB/vmpsdLe9Jgn4zKAUJJ0U9miZppziQPLz+u9iMuXWFRgf46cPozMoXnbJ2G72pXupRjZ7Z75e5RLNwGmv0GUyksUtDRH2vXld7XYi9ad75f/a7wK2PwsgzAHj1Gbo7XzY3IY2TaLSfPMsh5yzsD2s7QT1/etEWLF3DKJekk6AclFFK4VnSp91NUnaG/nQ/lbBMV3xzSSjzKaNRxm/MgKDUosfmfo6WvjllrfzUQUgdJAN0Vy4yUZvEUhaOWsct5UtwZi7A1MVG7l02Aax/cF6I9XAtD0fZhCYi4SRQRqEw2KNPQSxCFes4/a9sLG02e5wqHdBIDr11jHV4nQTax9BoNwMoLLq8Prq26L7Hm8fddrFMHbDX3a8Xu5NCo7SPsWIY1OovmJWJQnLTo2gTELcKFHoeIB9b5prLvD6xua1P7Ch3bswn4cTBNPoQRlnU2yTZWLQuRzlMx9oJ8j0EVUP3vJu2GgmWL6CAgfzxBQmexkCn18G0myJmeyS1wscsefxJotnep4y5dY6cP04z/zlz52kPg7X87MVGkXDiFP0SjrI33R6/ec04oQtkqqOkvQyZ4hBMXaIbINaPL+P0osm08vA77ml0eZMZqBTX/FoVBXM3jajZ49AyIfbIbAKoZWMPPrrqzR1JK8VgZpCSX6Qr0Q1GYZkQD8NgYv2zyK7GmzeZimfLjICiNbRkz7FcLnP16lUef/xxXve61/HJT36Sn/7pn+b+++/n2LFj1Go1PG9hL93zPHzfp1arzf0+/zEA31/fjFtq7X2sbXMzhlaIZSUKq7GsxzJj25vaD2Pwpr8GhWuoRDt+1wOYNQ56KB3Mjfsoo+e2HyU6cbtO0uH34aby5Lz2NWf675bPZDN2y76t+lkYQ+yFj/LnA3dyLNZD5yaW+ttR6ta/aic6lk6KqOMk3tVPExz7Fzzc+SqemfoKnx7+JN9y4Nu2bDOtfuzsVFzbWQ62sumft4TTVolyR3EUKBRRZRTlVwHT6PAq8CpXYewFcOJEvS9b8x3Wq5WFpzyO505Si6qknTRWq1aeTWrmsbEd22z1Y30nhekBXF2HpEtk96+pTCxdwxl5EvwSdBzDzyxOlFZKNy4WKwCDRYTZovLOe3liORdQpO3sgpg9PA4kN9dRbpX60eztb8bB9CHa4+3E7DjxVRLNlirvyMth99wFtSlMegBjOateWrKVTV988TJVVlTDHfkyauQMdNxBaFwsy6CXeI9mapV612z7ff/XaivqS5jqx+2ogQ6IckdQqnHn+tx76nDB+8dVgsOpI2t+f694ASbPgZtisOc0GS+Da3kbunt9K7XisdasWNZSFquNo2xou8bHHXsKatOQO4h/28X6MNmHm69CVJurm1thMHWQXCy3JfVQmbDRxlGAiVqqPu0WGymzVjx+d0pMxTjedoJaVCPtZFCqkWymdMjNGQcVEaHXjtd9CurT6MwBUGpBG8pVLoObbCs3k1u5jhp7HmyXqPdBotvG0HZDHWnl2G5qlXJUJsIbfxpTGYdMP0HH3WtOOFNEjYRMZdPhpMgkDiz72ih9AEf7YDRh7ujC/qWKcSJ3kmpUJe1kVhzzaZVya0WtVib74bNy8TieO46TAu3YWPPq/1w7BsCEi8pBZY7S06dxZs4R1abwpr6K3353SxdYK36mrRTLRhnlYHruR5WuQ6KDyMsuOJMqNO7Ec1AahlQ3Qf6+RTf23fpsFIfTRymFRRJ2YtHNoxuVsbNk0o3Z61VpbF6O/eK63Spasb5upb26X5uxkc88yp/Adlyw4wTJvtkxG4OZO29rLCL0qu+p6PJ66PJ6ALCDAvbIGYhCTPc9czOmbZV2N4+bcwFD2smuseW2dfb68SU2piWTzX79138dYwyPP/44AHfffTfPPPMMv/M7v8NP/dRPEYvFFiWO+b5PIpFYkFgWi8XmfgZIJNZ3138+3zqJKa0Uy2ZsaD+CGkxPQtoDypCKILnGJRnSD8DkeXDikL8D7HkZ/Z33A5Bbf0TA3vlMlrLb9m3ZeK99gWeDMS47x/jujjtJJXfXnf6p1A7Ge+BhePoj5MwYua5DvGzmQT459Jf8q3vfsuWzm7Vq/drpuFq1HJaWgZ7Zu1SLI1C41jgPt88mtl2egLQLROBVob13Xe++clnspnLanGbUie3c5u6q49uoq7Gc2ZoXk5qZAc8HzwM9Bp2nl3hSBmKvgNIIpLqgbX3H3Gq6Ntw6Wrtm149mb3+zetZeo4Al9rdzi5ZxnilAwoHuQ6B9uOMRSLdtzXtvg93+uW/Wft//9dp0eXXdtiSOvgPiBoIKtB+FxCbef2Zstn8cQDykM9dayQ2tVNeaHcuOb780Ck6lUT/MBLTHF46DAHStY5bWdeimbWveKHMvTCbAciB3kLyzu/rxrWAz9a7Zx0zzLLHf8Udg5irZrjZobySX0XXPjke2Y65MzvbrAbcC+f4ln9bKdaSVY7td02OtTMFkYbY9MQVZB7zk2l5r0hAPoToNbQchlV35+d0rLfG9vnJoerm1oFYtk1aNa+vM7t/th03uLki6gIaO40sfV6k7IBqZ/WUKci54rb+6SCt9pq0Uy+ZkgGVuOqoXYXJ69jw903hqfOn9vlUei5dl3TLz2+j549DibfS9U0cW2qv7tRXWVzYZ6FkiESz+CBRuQDIP7Ytvul3V+A1IKMAFNQWdJ1Z9yXp1sUq7awdIPRTztWSy2Ve/+lXuvHPh3ZenTp3i7NmzAPT09DA+Pr7g8fHxcbq6uujpaWSPjo2NMTg4OPczQFfX+qben5goNn26WqUaB20rxLIZm9kPhcHVmcYJPp4lLCn0mqfDVODNTlU8VQNq69v4Uu+4yz+Tzs7VvwR2y76t9lmkP/fL/HnPSTrtDL1RG+VSfeeD3AjVSDQrl+uwU59D8g4STgr/q39O/Z538rLcw5wZ+TJ//Nyf8U2D/3xLNtHMY6eV6v1uP4dAEmInGqtDjTfOxZ7OQGEY47joukc0vrZz9O4vi62xneWwWt3fjm3K57rQesvDjhzsqoGgDu29+MseTzmI5SBk7ljcDXaifrTSOb/Ztru87cjBrgG6DdoP4dcSUGu9+rgfzktS77fOttYXNdBYOrMMlDd+rHgmB4UpcGNENYcoaI3jrhnHWjPaOmvRrPOOpS2cutO4OJXL42/ROMiOc481ytCJyblrCdtR7/fDd+V6KZUgP/Bgo0wmSs0OZ9t5OgvF6xhlY7Jxwtv6GM2uI3ulrdPscpyLwxjcINZIGMv0EhQCDOtpT3RDrBuqQHX72yGtUm7N0KptneXsl89qxf10Djf+LUSwxHGlDLcdfz6GcNHzWoW08ZtDGY0XJjHlMUjmCQoaU2ryd7M7u/rCtA+sbyWxnbKbz0F7pa2z07b2M08vuva1Ho6fQJWCxookicwK4/q703YdX2up+6J1tWSyWXd3N+fOnVvwtwsXLswlj91///2cOXOGxx57DIChoSGGhoa4//776enpob+/nzNnzsw9/8yZM/T399Pd3b2uOJZZJrspWimWzVhpP6LZKbit26qlQeG334udPYK2E2jl7lwCzgr2ymeylN22b0vFq+ozTF/8C7544pV8Y/IoKNUK1WZN5pbONDtY1S2HsPs03pW/oXbq7WS9Nu5pv5+/uvbnvK73jcS2cP3vVq1fOx1Xq5bDRtTTx3DiXWjLQ1vxJSuuJsIYg73EMsh7qSw2oxnlsJ3blM91oXB2GR4Le+XnWSl036uwdJ3IyezZMmx2/Wj29nfadu1vaCXRva9cQ301hATYOCis5Z607fbb5367/b7/67WT5WXQRIRrPkb83EnsVD/aiqGtWEv0j+drpbrW7FhW2r7BEBHg0Fi+eitEKobpfRgrqhLZ6Zb5HDaj2Z/hbrSZMtut5a2J0EQ4eFv+3ru1TNarnjqEE2tfsV8PrV0erRzb7Zodq8HF734IO6wSOSmMaV4bfT19hWaXWytq1TJp1bi22kb2cyuPv5XGW7daK32mrRTLdjFY1POnsdsqRE4So5wNfzdrQgwKe5Uxyb1kr9aRvbpfW6EVyiZw27EGXo0xPpGTxtqjn1UrlLVoHS2ZbPbt3/7tvO1tb+MjH/kIr3/96/nUpz7FZz7zGf7sz/4MgO/4ju/g7W9/O6dPn+bee+/lZ37mZ/j6r/96Dhw4MPf4z//8z9Pb21hS6H3vex/f8z3f07T9Eaur6BKXChcwKiIXa6M71o+nbk3DapRF6DR/akixe8Re/AP+or2XmOVwd+JAs8PZFYLeR/BufBb3+mcIDn4Dj3S9muemnubTw3/Nmwa2ZnYzsXetdI6umyoXCucJTcihzEFCHWEwtLsrLaUgRGvRJmIqnEChaHPzWOtImBmvjvP89NewlM3R7DHiauXlSeaSB4TYgMDUmQ6miNtxsk7btm9vtfpq0FyvXmWyNklbLMdg8vC6jh8h9rrbj5EDySOoVRKPDGpR26tuqhSCGRJ2krQtfedWp03ElcolCn6BzkSe/vgBVko4K0RT1KM6bV4H7irJNFq5aMdd8TlC7CW+qXOxdB4/9BlID9Dhrm9li7XaTH9gt5Cx171hrXXVKJfQbfb3heF67QoT1UlysSwHkkf25LEl9oayLlAJK2SdHHF7c8tebsXxVzMVLhTOo03Ewcxhsnbbpt5PtB5jOYTW5r6by7rApcJFAI5kj5G00lsR2q33j4pUojIZN7vqeKcQ+8G0qXG5dBlHORzNHiOmtneZ5NAETAUTeJZL1u5Aqa25kU2ItWrJZLPTp0/zS7/0S3zgAx/g/e9/P0eOHOHDH/4wx48fB+CBBx7g3e9+Nx/4wAeYmZnh0Ucf5T3vec/c69/5zncyMTHB448/jm3bvPWtb+Ud73hHk/ZGrEXBnyFSERdmzpH1slRTNY5nTjU7LLFbGYP11V/nk4NHuC9xGG8H7uzZC0yii7DtBLHz/4vgwDeQ89q4p/30tsxuJvaXQjBDPWosY3ujeo2aHwBgMpoe2poYmRBrNxGMcb10HQCTMeTdtc+YO1mdJNIRIRHFoEDck8EXsT2UgsvFi5SCMgrFifYTQHOnIg8JmaxNoo1msjZFT6Jv2wdahNhNQnPrGJmqTdOTqK3/GFGGS4XzVMM6lrK4s+0UnpK2eyurmxrT9WkAJqqT9MT6l52RohwVuThzEYOhFCtxJHXHDkYqROurRGWqQRWAsdoYea9rW+60nwzHuVa8BoDOaDrdnq3fiBBbYDN9150WEjBRvdUO6k3Upa8gWlLdVDk/c77Rr3UmOJm7q9khUQwK+FFjKcPp+hTZZFtzAxItacafIdCNZVoL/gzJ+NYlmwXG53zhHNpoYvY4J3OnVl3RQYi9brI+QaQjIiKKQZGYt73tmqHqNSZqkwAcy9lkJPFY7LCWycB48cUXF/z++te/nte//vXLPv+xxx6bW0bzdrZt88QTT/DEE09saYxi+6TcNOP1UQwQcxKEOsRgVr2jW4iluNc+zWeoULEsHkweaXY4u0rQ/yiJ538LZ/xZwq57eaTrUb46/TSfGvoE3zz4bc0OT+xSaSeNo2wio/GsODUayWaRjpocmRBrN7++rrfu5mJZFEPYyiLlbO0dhEIspAhn66fBoI1ucjzg4JCLZZmqTZPxMrhq65e3EmI3c5RL1ssyXZ8m46VXnbVqKdroue8mYwya5h/7YmWeFSPtpSj5ZXKxLJZafhYXTWNWYGgsy62ULFkhxHxJO4lruYQ6pD3Wvm3HRxSFcz9rLedZ0br0JvquO81e0FdIS19BtCxtNGb2CyYyEajmN8ZSN8db0WRdmZlSLC3tphlX442fva29GfHmMq4we1wst86nEPtIzssxUy9gWxYpJ7Xt2wvNrT5K4zgUYme1TLKZ2N8ydo6T2VN0JXqoh3Xy8U5JNBMbFn/ql/mL3uPc4fXSZm//l/leErWfIEr2ETv7R4Rd95Lz2ri3/TT/5/pf8LreN5JwZDYesX4JK83J9rswJsLGZcQaAqAz1rp31wpxu85Y19zF+w5vfUvz9KR6CTssFPaGkgiEWCtjDIcyhxmvjZJwk6Tt5s5qBqCwOJA8Qk+ihqdicperELdRKA6mjtCb3PgxYmFzKHuEidoEGTcjy5fsAjYOR9PH8U1jBpeVxj/SdpaB9AC1qEZXvFsSzYS4jafinGw7RWRCYts4q2M+1k002x/Ir7M/IMROyse6dk1dlb6C2C0SVoqDmQMUgxL5eB5lmr/ca9JKc7LtLjSRzAgolpW127mzLYkCXBXb0veOqQSHMocoBAXaY+1YknIgBO1uF8n2NJbamesA/clBXGsUz/bIOu3bvj0hbidnftEyXBWnx+tHrsGKzbCnXuLcxJe50vEI/yZ5tNnh7EKKYPC1xF/6A+zJF4k6TvJI16t5bupp/vrGX/EvDr6l2QGKXcrF4+Y1tP74AaCx3JsQu4WjvLm6uxExlZCLw2JHJKwUB1psZlcLS5JfhFjBVhwjKStLKikzGuwmFvaaPneFRZfXuwMRCbF7Obg4yt3ebSh3U/0BIXbKZvuuO036CmK3aHe7aHdbK4FTZgMUa+FtcZLZfG1unjY3v23vL8RutJMJwDGVYDBxaMe2J8Ttmp9+L4QQWyjx1Af5i57j5O00h1v87r1WFXbdi070EP/aRwHIuFnu73iQT9z4OKWg2OTohBBCCCGEEEIIIYQQQgghhBBCCNEskmwmhNgzVHmE4oU/4fOZPA8lj6Fk2qQNsvEPvQF37Emc0a8A8EjXo2gT8ZfXPtbc0IQQQgghhBBCCCGEEEIIIYQQQgjRNJJsJoTYM5LP/Ap/mT9EzHK4J7F7potvRWH+HqLMYRLP/nfQEUknxcs7X8mnhj7BWG202eEJIYQQQgghhBBCCCGEEEIIIYQQogkk2UwIsSeo+gzm+d/iE50HuT9xGE85zQ5pl1PUj34rVvEKsQt/DsBDnY+QsBP88aX/0eTYhBBCCCGEEEIIIYQQQgghhBBCCNEMkmwmhNgT4s/9Op/KdFBTioeSR5sdzp6g04OEvY8Q/9pHscojeJbHa3pex5cnPs+LM883OzwhhBBCCCGEEEIIIYQQQgghhBBC7DBJNhNC7H5BGe+pD/JnfSc5FR8gayebHdGeUT/8jRg7QeLJXwRjuLvtPvoTg3z0/G8S6rDZ4QkhhBBCCCGEEEIIIYQQQgghhBBiB0mymRBi14s/91t8JplgwoJHksebHc7eYsepn3gL7sQzxM59DKUUb+j/JoarN/ir6/+r2dEJIYQQQgghhBBCCCGEEEIIIYQQYgdJspkQYnfzK8Se/AX+58C9HI/10u3mmh3RnhPl7sAfeA3x5z+CPfkCPYleXt75Sv7i6p9yuXSx2eEJIYQQQgghhBBCCCGEEEIIIYQQYodIspkQYnc782t8Jh5jyFa8KnWy2dHsWf6hb0SnB0h98WdRtRle1f115GNd/NqLH6AaVpsdnhBCCCGEEEIIIYQQQgghhBBCCCF2gCSbCSF2r6BM8I//L/9jsDGrWb/b3uyI9i7lULvzbRDVSX7xZ3AM/PMDjzHlT/LrZz+ENrrZEQohhBBCCCGEEEIIIYQQQgghhBBim0mymRCAWxvDK1/FMn6zQxHrkHj6V/k/qTSjtuK16buaHc6eZ7wctTu/E2fqRRJPf5AOL8+3Dr6ZpyfP8PsXPoIxptkhil3Cjsp45Ss4QaHZoYh9yq2N4FWuokzY7FCEaGlOWGycr8Nis0MRQizBjiqzbarpZoci1skJZvDKV7CjSrNDEUJssbn+bij9XbG/OGFh9rut1OxQhNgTpL0odoOb534ZNxKtRJkAr3IVtzba7FCE2POcZgcgRLO5tTHU8BkwBic3g99xT7NDEmugahMET/8S/+PEI9yfOESXk212SPuCzh6mfvwx4i/9ISbVx7GT/5o39n8zn7zxl2gM33n0u7GU5DGL5Ski7JEnoV5C2Q50fGOzQxL7jFsbRg09BRjc9hJ+26lmhyRES7K0jz38ZUxQw3bj6P5H0ZbX7LCEELMUBnv0K1ArYNkO9sCriOxUs8MSa2BHZayhL0IUYscz6N5XYaQPJcSeYJkQZ/jLGL+C5XhYA4+irXizwxJi21m6hj30JUzo43hJTP+r0MptdlhC7FoL24tZdN+rMKhmhyXEArfGjeqNcaOBV8u5X7QEd/olmL6CQuH2PUAQ72l2SELsWZJsJvY9pWswOyOTCspNjkasVfLL7+XXug+jLVdmNdthYdfLqNcmiX/td4gSndx/8PUoFJ+88ZdM1Mf53hM/QMpJNztM0aKUjiCo3fo58pHmiNhJKqwDN7/3q80NRogWpkyACRuz/powQJkAkGQzIVqFMhEqqDW+0aIQpX2QZLNdQekAotnZVYMaCo2RhQeE2BtMONd+IgqwtC/JZmJfsHSAmf1uM2EdTASScCDEhintz2svVlEmwigZPxWtpTFuFACz40baB1vO/aL5VFCdHf03qKje5GiE2NtkNEusygkLuNXrWLrW7FC2RZDohbYDqGQHUcfJZocj1sCeOstXL/4pn27v5U2dp0lZsWaHtO8EB15P0PNykk++H3f4S9zX8QBvOfRvOFv4Gj/5lf/ECzNfbXaIYos4QQG3egPLBFvyftryoPsUJNqh8zgk2rbkfYVYqzDZB7lBVKqTqO2OndmojnCrQ7j+xM5sT4gtENkp6DyFHU9h5/qJ7GSzQxJCzKOVg+66C5Lt2B2HscIKViRJ1LtB5OZQ+eOQbMd03YXe5RcO7aiMW70uSzyJPcsOS2seF9VWHLruhGQ7dJ4klFn4xT4ROhnoPNGo+12nmppkaWkft3oDJ5ClbEXzWbqGW72+7iUGI7dtT7UXReu4db138wk4jXGjOxvj/F13ykzbomVEHcdRqU7IHSBM9q74XGXC2XbD1A5FJ8TeIi0UsSI7qjSm6w0D3GQbfs8je266XqNc/HZZOnPXMIbgH3+EDxy8l2NeFw9mjlAp+82Oah9S1I+9GYIKyS/+DOVXvocjXffyb499L3917c9573Pv4et6voG3HHobaVdmOdutnLCAdePzjUSZdDd+94M3J4LcFD8xiEoONn5Re+s7RbQ+bXn4Hffu7EbHXkANfxVQuL0ydbfYTQy6XsbUynixHH7yQLMDEkLMEyT6sOPtqGufg/ASTjxD0PdKDHazQxMrMCjq2TtQuTu2pG3dTJb2cYa+2FhyOZZG971SZt0Qe4tfxR76AibwG+fY3ldi1MrnWD95AJU6sOuPbyHWy08fQWWONLXuKwXuxLOY0ijKsnEGHpGkT9E0CoM79hVMZRrluNj9r1rzTVx7qb0oWocdlbFufAGiEDfZgd/zik1f7/XTh1CZQ1JPRUsJnRxh98vX9Fx36gWYuYpSFk7/Kwi99m2OToi9RWY2EytSUR1uToNaL6NM1OSIxH5nv/g/+IVYhchJ8C3ZB1GSqNI8yqZ+8t8QZQ6R/PxPYo8/T85r418feTtv6PsmvjD2WX7syR/iMyN/hza62dGKDVBhDfTseb8+c3PlwS0hHVCxr/ilxr/GyNKdYncJyrfO17LcvBAtSUX+rSXb/GpjiUaxK+yF9rCl643l0qCxxJPUP7HXzBsXxa/OLiu+ur1wfAuxEU2v+4bG+BWAjhrjWkI0iTIRpj7bjw4D1AZmkmr6MSX2FCuq31qetV7asuu9Uk/FbqUUUJ+dCdVoVCizdQuxXpJsJlYUeTlU+2FULAWdJ2W6XtFchct85Pxv8GKqgze3v5K03bwp2cUsy6V26t+i0wOk/+nHcUafQinFA/mH+J7j/x8OpA7xW+d+lf/67E9yvXy12dGKdQpjecgdQMVS6Pyprcw1E2J/6TgGsSwq3U2YWnnqbiFaic4cQCXbGsvNp2VWMyFaUehkUB1HG332/PGmLlsl9p/QTqM6jt2qf3ai2SEJsbXiOZg7x56Qc6wQLc4AOn+qcczmDjTGtYRoEq0c6DyJiqVQ7YeJ3FyzQxL7XOi1QdshVCyFkeu9QmAMmI7jEMugsv1Eia5mhyTEriPfJGJFBot62ylU+ynJThdNpYMKf/T5H+Tvc138i8x9HPB2wWCBNqh6gKr5WNU6VqWOqtSwKnWscg2rVG38V641/qvUG8+tB1hRRCbSGKUwroOJu+h0kqg9TZTPEva2E/R3Egx0gtvkZXJsj9qp/4v4i79H6p9+ksoD7yI4+A2k3QzfeuBfcl/7A/z10F/xE0/9Rx4rv5U35L8V1/KaG7NYE6Ns/I57UEruUBJiU1KdBAOPomWSR7HLhE6GqPeVgHwPCNG6FPXcCVTbCTlOxc5Tinr2OCp3XOqf2JuUws+dgJycY4XYLYJEHyrZJ8esaAmytLJoJQYLv/0uVIeM8QhxUxDrQg10yTEhxAZJsplYEznJimbygwq/89l38vlkgm+JHeau1LGdD8IYrOkSzsgUzngBe7KIPVPCKlSwitW5ZDGr2kgYU/UAq77y8go67qITMUzcw8Q8dMzFxFyiRAziLmGkG7fkRRGqHmBPFnCvjDa2W20slWNsi+BAF/UTg/gnBqmdOkjU3TY7/+sOsj1qp95O7NyfkXryfdSmXqJ2z/eA7XEwfZj/69j38sXxz/FnZ/+Uv7/yd7z92P/N3W337WyMYsPkO0CIzZPjSOxWUneF2B3kWBXNJPVP7HVSx4XYXeSYFa1E6qNoNVInhVhIjgkhNk6SzYQQLW145kU+/NR/5oateas9yB3tD2z7NlW5hndxCO/iMO7lUdzLI7hDE1i1W8ljOuai0wl0MoZJeOiYR9iVw8RcjOdiPGf2PxftOY2/x9xGUlm88S/20isZKyCecKlVg2WXLVSVOs7YNM7IFO6NCeJPnSfzyTMAhO0Z6ncfon7XIWqnDhIOdu5M8plyqB9/K1F6gNjF/4079hWq9/07wu4HcCyHR7u/jpcPPMifvvSn/Lev/hceyj/MvzrydvKxzu2PTQghhBBCCCGEEEIIIYQQQgghhBCbJslmQoidF1Sw6tNgIoyTwMTawFp4OvIro3zq+ffzv6pnadM+74jfSWf+9NbH4od4l4bxzl4ndu4G3tlruMNTABjXJuhuJ+puo3zHAFE+Q9SeIcqlMPHmLgNpkjGCQz0Eh3qozv5NVeu4V8bwLg/jXhom+bmvorQhSifwTw5SPz6Af6wf/0gvui29TZEpwr5XEeWOEj/3MdKf+/8R5O/Fv+NfEvY8RFeyi399+Lv46syz/P3wp/jRM/+e1/e9iTcN/HOyXm6bYhJCCCGEEEIIIYQQQgghhBBCCCHEVpBkMyHEtlLVcdyhf8Id+jzO6JM4k1/Dqk0uep6Od6Bj7Uy7cf42EePj2XaKjsvDfsijPW/AiW9+9itVruFeHcW7NNL47/wN3CujqEg3lqPs6yA42E3llXcR9OWJOrNgLT37WCsyiRj+yUH8k4MAqHqAe20M98oo7rUxsh/7HFatsfxmlEkSDOQJ+/OE3W1EnTnCjgw6m0Rnkuh0AuM5G54RzSR7qd73/+BMPI977e9JfeHdaC8Lh74Ot/0093Tew/Hj388Xx/+JTw9/kr8d+gSPdL+G1/S8jqPpO1A7vQyoEEIIIYQQQgghhBBCCCGEEEIIIVYlyWYraIVch5sxtEIsm7FX9gP21r4sZ0P7FgVY5SHsmQvYky/gjD2FM/xFnOlzAOhkD2HbcfzD34xO9WDcDBGKyajEjWCSi+EMz1LlBdtgAfeoJK/M3kd7oneFQGf/1RqrUkeValCswlQFNVlETRRxxmfwRiaJD08QK5QaT7csyh3tjOU7mXrkDiY7e5ho6yS0HEINkVZEBUU0DdootAFtGut2mwUbBjCN3xRYqlF21mwZWspgKbAwC35XCmwF6ubj855nWY33iXkWOnKwMNhW43FbgW0ZbHXrb47F3O+2arzeVo2/qZhLcKyf4Fj/bDkZ7OkSzvAk9ug0zvgMsRevkfzCC1jl2qLiNbaFiXvom0uAzi4Lalzn1jKhrgPzftc3lxGdXTLUxF107PVEzgx2+SL2k/9EJvpLjGOI2vr5Z5138GjbIb7kar4y/nn+ceRvafc6uLvtPo5ljzOYPEhXvJu0m8FS25v4t1PH9H44h6yVlEVDM8thO7Ypn+tCUh4LtUp5NHv7O6VVyrvZpBwa9vv+r5XUl41rxbJrViytWBa7jZThxm2kzKS8F5MyWWg3lEcrx3bTbijHViTltrxWK5P98lntl/2E1tzXVoqlmVrxs2m2vV4me3W/NmOvf+atRMpaLEUZY0yzgxBC7BLTl+HDD0FlfF0vm2g7xA8duJNp2wagPPwQ5aFXLfncvplh3vtn7yER1jcd7lKqboyxVJ7Qsrfl/XcrR4dk6mXS9QquDpsdzrpZ+Txd//vjOIODzQ5FCCGEEEIIIYQQQgghhBBCCCGE2LMk2UwIIYQQQgghhBBCCCGEEEIIIYQQQgghxKq2d00yIYQQQgghhBBCCCGEEEIIIYQQQgghhBB7giSbCSGEEEIIIYQQQgghhBBCCCGEEEIIIYRYlSSbCSGEEEIIIYQQQgghhBBCCCGEEEIIIYRYlSSbCSGEEEIIIYQQQgghhBBCCCGEEEIIIYRYlSSbCSGEEEIIIYQQQgghhBBCCCGEEEIIIYRYVVOTzUZGRnjXu97FK17xCl7zmtfwsz/7s9TrdQCuXr3KO97xDk6fPs03f/M385nPfGbBaz/3uc/xrd/6rdx///3823/7b7l69eqCxz/ykY/wmte8hgceeIAf/dEfpVqt7th+CSGEEEIIIYQQQgghhBBCCCGEEEIIIcRe07RkM2MM73rXu6hWq/ze7/0ev/ALv8CnP/1pfvEXfxFjDD/wAz9AZ2cnf/Inf8K3fdu38fjjj3Pjxg0Abty4wQ/8wA/w2GOP8cd//Md0dHTw/d///RhjAPjEJz7BBz/4Qd797nfz27/92zz99NO8973vbdauCiGEEEIIIYQQQgghhBBCCCGEEEIIIcSup8zNDK0ddv78eb75m7+Zz372s3R2dgLw8Y9/nP/6X/8rP/dzP8f3f//389nPfpZkMgnAO97xDh588EF+8Ad/kPe///18+ctf5nd/93cBqFarPProo/zKr/wKDz/8MN/5nd/JI488wg/+4A8C8OUvf5l3vvOdfP7znyeRSDRjd4UQQgghhBBCCCGEEEIIIYQQQgghhBBiV2vazGZdXV38+q//+lyi2U2lUomnn36au+66ay7RDODBBx/kqaeeAuDpp5/moYcemnsskUhw991389RTTxFFEc8+++yCx0+fPk0QBLzwwgvbu1NCCCGEEEIIIYQQQgghhBBCCCGEEEIIsUc1Ldksm83ymte8Zu53rTUf/ehHeeSRRxgbG6O7u3vB8/P5PMPDwwArPl4oFKjX6wsedxyHtra2udcLIYQQQgghhBBCCCGEEEIIIYQQQgghhFgfp9kB3PTe976X559/nj/+4z/mIx/5CJ7nLXjc8zx83wcay2Yu93itVpv7fbnXr9XERJHmLDK6UHt7iqmpcrPD2LS9sh+wu/elszOz6nNape6vxW7+LFYi+7W1Wq3e79XPdyOkLBq2qxxWq/vbVe/lc11IymOh7S6PVjvnN5vUv4a9Xg5S77fWXq8v22mny65ZbZ21kHq0eVKGS9uuei/lvZiUyULNLI+91NaRerUx+7XcWrmts5z98lntl/0EaeO3sv1UD9dqt5bJXmrr7LTd+pnvRttR1mup+6J1tUSy2Xvf+15++7d/m1/4hV/gxIkTxGIxpqenFzzH933i8TgAsVhsUeKY7/tks1lisdjc77c/nkgk1hVXPt86lXuvHGh7ZT9gb+3L7Vqp7q/FXv0sZL921k7X+1Yth2aQsmhoRjlsZ72Xz3UhKY+Fml0eu62ts1nNLu9Wsd/LYb/V+83a7/VlM1qp7Jpd71upLHYrKcP120y9l/JeTMpkoVYuj2af89ejlcuxlUm5Ldaq9X6/fFb7ZT+htfa1Vet9s7TSZ9Mq9mqZSN1f3l79zFuRlLWYr+nJZu95z3v4/d//fd773vfyjd/4jQD09PRw7ty5Bc8bHx+fWxqzp6eH8fHxRY+fOnWKtrY2YrEY4+PjHDt2DIAwDJmenqarq2tdsbVChrBSjS+PVohlM/bKfsDu35e9lB2/2z+L5ch+bb1Wqvd79fPdCCmLhu0sh2bcCSif60JSHgvtRHm00jm/2aT+NeyHcpB6v3X2Q33ZLs0ou1ad9UDq0eZJGS5vO+q9lPdiUiYLNbs89kpbp9nluFvt53Jr1bbOcvbLZ7Vf9hOkjd/K9lM9XKvdXCZ7pa2z03bzZ77bbFdZS/La7tbUZLMPfvCD/MEf/AH/7b/9N970pjfN/f3+++/nwx/+MLVabW42szNnzvDggw/OPX7mzJm551erVZ5//nkef/xxLMvi3nvv5cyZMzz88MMAPPXUUziOw5133rmu+IyhZU5MrRTLZuyV/YC9tS+32237ttviXSvZr52103G1ajk0g5RFQzPKYTu3KZ/rQlIeCzW7PJq9/Z223/Z3Ofu9HPb7/q+XlNfGtVLZNTuWZm9/L5AyXL/NlJmU92JSJgu1cnm0cmy3202xthIpt8VatUxaNa6ttl/2E1prX1spllYg5bHYXi2TvbpfW0HKZudIWYv5rGZt+Pz58/zyL/8y3/u938uDDz7I2NjY3H+veMUr6Ovr44knnuDs2bN8+MMf5plnnuGtb30rAG95y1t48skn+fCHP8zZs2d54oknGBwcnEsue9vb3sZv/MZv8Dd/8zc888wz/ORP/iT/6l/9q3UvoymEEEIIIYQQQgghhBBCCCGEEEIIIYQQoqFpM5t96lOfIooifuVXfoVf+ZVfWfDYiy++yC//8i/zYz/2Yzz22GMcOnSID33oQ/T39wMwODjIL/3SL/Ff/st/4UMf+hAPPPAAH/rQh1BKAfAt3/ItXL9+nf/8n/8zvu/zz/7ZP+M//If/sOP7KIQQQgghhBBCCCGEEEIIIYQQQgghhBB7RdOSzb7v+76P7/u+71v28UOHDvHRj3502cdf+9rX8trXvnbD7y9WZmkf0Ggr3uxQhNi1LBOgdEBkJ5sdihBCiB2m0FhRFWPLzLpi51i6BkqhVazZoQgh9iA7qmAsF63cZoci1sGKqqBstOU1OxQh9i1powkBlglRuk5kp5odihDbRs73QgAY7KiCtmIY1bQ0BCGaxtI1AMmxEPuCnOXFIk4wjT18BqMjTPe9BIm+ZockxK5jh0Wc4S9jogC780781MFmhySEEGKHKDTe+NOY0ihWugvyr252SGIfcGsjqJFnwFKYngcIvHyzQxJC7CFe6RKMv4RyY4S9D8mF4l3Crd5AjT6Hsmyi3ocI3VyzQxJi35E2mhCNi67O8JfAr+B0HKWePd7skITYcgvP9y8j8DqaHZIQTRGbeREzdRk7liHseRBtSfKl2D/c+jhq5CsAmJ7TBLGuJkckxPaymh2AaD1WdRwT+qAjrPJws8MRYley61OYoAY6gtINZlf5FWLPsCe+hnvjcxD5zQ5FiJZjRVVMaRSMxpRHwS81OySxD6jqGOgQwgBVHW92OEKIPUQpoHgNTITxK9j1qWaHJNbIKo+AjjChjyXfDUI0hbTRhADbn4Z6CYyGwlWUDJSKPUhVRm+d72tyvhf7k1IGCtcb5/vaDHZQaHZIQuwoVR2FKIQobPQDhNjjJNlMLKITeXBcUDYm1d3scITYlXSsDeXEQFmQ6sOYZkckxBaJ6mQ++X/T8QcP0/Znb6L9fz6KVbjS7KiEaCnaSqDSXaAUKtkJrsz+IrafSXSBZYPtYOKdzQ5HCLGHGAOk+0FZKDdOFGtrdkhijUyqG5QNjotOyOwaQjSDtNGEgMjNQSzdGCfNDGBkoFTsQSbROe98L7NYiv3JGAWZvsb5Pp4hcjPNDkmIHdVo+ztgOY3vBSH2OFlGUywSuu1YA69GmUiWxhBig0Inix54NcoEchyJPSX9dz9E7PzHqDzw74kygyS//PPk/ve/Zurb/x5sr9nhCdESjLLw86ex2sqEThJsaXKL7RfEe7AHX41RFtqKNzscIcQe42eOYid7MMpFW9Lm2y38xAD2gTaMsuW7QYgmkTaaEKDtBGHfIyhdl3FSsWcFiT7swZyc78W+57edwsocxFgxtHKbHY4QOyqIdWENvhpotH+E2OtkZjOxJG3FpeMnxCZpy5PjSOwp3oW/IPHCR6mcfhz/0BuJOk5RecWPYk9+jcRz/73Z4QnRUoyyiJwMRtnNDkXsI5GdlEFtIcS2ieyUJJrtQo3PTb4bhGgmaaMJAVq5RHYakCU0xd4l53shwKCI7LQkmol9S9sJSTQT+4YkmwkhhBBidVGd9GeeIOh5OcHB19/6c9sx/INvJPnl90JUb2KAQgghhBBCCCGEEEIIIYQQQgghtpskmwkhhBBiVfEX/gdW8SrVu79n0WP1Ox7Dqk0SO/dnTYhMCCGEEEIIIYQQQgghhBBCCCHETpFkM9F0SsnU2UIsRanGf0I0nY5IPvkLBP2PorMHFz+cGSToOk38+d9uQnBC7C1y3he7ibRVhNh5ctyJViB1UOwVUpeFWEjaGUJsnlzvEmJnyXeX2AukHovdyml2AGL/UkbjTj+PKo9hOo7jJwebHZIQrcOv4I18CRNU0Z33EHgdzY5I7GPelb/BLlyicvoHl31OMPhaEl/5AKo8gkn17GB0QuwNSoe4U8+japPojhMEif5mhyTEipywiDX+LAC68x5CJ9vkiITY+5yggDX+LMqyCfP3EDnpZock9hllokZ7pTKOyZ/ATww0OyQhNsytDmFNvgjxdvyOuzFKhsnF/mZHJZzxZzHaoLukfS/Eeik07tQLjbHRtqP46UPNDkmIPe9WH9ki7LwP7aSaHZIQ62ZHFZzx5zCR32iDuW3NDkmINZOZzUTTOP4kTF/FBDXUxItY6GaHJETrKN7AlMcx9TLW9IVmRyP2ufhzv07YdgdR+8llnxP0vRKURezCn+9gZELsHY4/CYXrGL+KNfECciOTaHVW6TpUZ6A60/hZCLHtrOIVqBUwlSnsyo1mhyP2Iac+ATPX5sZxpL0idiulFNbECxi/iincwKmPNzskIZrOLl3DVKahNoNVvNbscITYdexgBqYvY4IaTJ7FMkGzQxJiz7NKN/vI09hlGZsSu5NdGcJUJqBexJ651OxwhFgXSTYTTaOdBNizdw3GMhgZphTiFi8NavYUHZM7CUXzWOVhvCt/g3/oG1ecx9d4GcLOe/Euf3IHoxNi7zBO/Fa7KN6GaW44QqzOS8HN9rsrd44KsSO8mzOZKYzcsS2awMwfx4m3IcM4YrcyxkCivfGLZWOcZHMDEqIVuGnmTuyezJ4qxHppKw6OB4CKpWXGTCF2gpuZ/UGB9JHFLmXc1Ny1N+NlVnm2EK1FWjuiaSI7Bf2PYAUlwlheks2EmC/Ti+5/BUQ+Qayr2dGIfSz20h+CsgkGXrPqc8PulxF/8fchrIET34HohNg7QieL0/8wKiwTxjqbHY4Qq/ITg7j9jXN9IHVWiB0RpA/hOElQlhx3oilCJzOvvZLHSHa82MX8jrtxUj0YJyXLBQoB+ImBRvveGIK4tDOEWC9tJ4j6H8byi4SxDrneJcQOCNIHZ/vIiiDWKUed2JWCeC9u/ytAh4TSBhO7zIaSzSYnJ7l48SJaN5Y9NMbg+z7PP/883/d937elAYq9LXIyRI5k6QqxlNBrl8F70XSxl/6IoPfla7qjIuh+GYmv/ibu0D8RHHjdDkQnxN4SOlmQC11it1BKEuKF2GEGRRDvbnYYYp+T9orYK4xyCeJ9zQ5DiNYxe6FeCLFxkZ0mSsjMgELslEYfWcamxO4XeB3NDkGIDVl3stkf/uEf8u53v5swDFFKNaYdB5RS3HfffZJsJoQQQuwR9vQ53PGnKb/8iTU9X2cPo2NtuNf/UZLNhBBCCCGEEEIIIYQQQgghhBBiD7LW+4Jf/dVf5d/9u3/HM888Qz6f59Of/jQf//jHOXXqFG984xu3I0YhhBBCNEHs3McwToKg56G1vUApwvzduDc+u72BCSGEEEIIIYQQQgghhBBCCCGEaIp1J5uNjo7y5je/Gc/zuPvuu3nqqae44447+NEf/VH+6I/+aDtiFEIIIUQTeBf+nKD7QXDia35NmL8Hd+QMhLUFfy8FRb449jmuV65udZhCCCGEEEIIIYQQQgghhBBCCCF2yLqTzTo6OpicnATg6NGjfO1rXwOgp6eHkZGRrY1OCCGEEE1hFa/ijj1F0P+qdb0uyt+F0j7O6Ffm/naheJYfffLf82svfYCf+Mr/l78f/tRWhyuEEEIIIYQQQgghhBBCCCGEEGIHrDvZ7Ju+6Zv4j//xP/Lkk0/ymte8hj/90z/lE5/4BB/60Ic4dOjQdsQohBBCiB3mXforjOWsfQnNWVH2CMaO4Y58GYCCP8Mvfe3nybnt/D8n3sV97Q/wexd+k6vly9sRthBCCCGEEEIIIYQQQgghhBBCiG207mSzH/mRH+FbvuVbmJqa4lWvehVvectb+Imf+AmeeuopfuInfmI7YhRCCCHEDotd/N+E+XvBTa3vhZZN1HYCd+SLAPzRpd8j0AHfdvDbyXo5Xt/3JrJuGx+78ofbELUQQgghhBBCCCGEEEIIIYQQQojt5Kz3Ba7r8vjjj8/9/kM/9EP80A/90JYGJYQQQojmUX4R9/pnqN793Rt6fdh+Anfon7hSusTnxv6BN/Z/M2k3DYBt2TzS9Sh/df3PGa7eoJOTWxm6EEIIIYQQQgghhBBCCCGEEEKIbbSmZLOPfexja37DN7/5zRsMRQghhBCtwL329yjtE/a+fEOvj9pPED/3J/yvix+l3evgvvYHFjx+Z+5u/nbok3x25O+554AkmwkhhBBCCCGEEEIIIYQQQgghxG6xpmSz//Sf/hO9vb1Y1sqrbiqlJNlMCCGE2OW8y58kSh9Ap/o29Pqo7Q6uxNM8VXiONw38cyy1sP3gWA535u7in8Y+y/eZ792KkIUQQgghhBBCCCGEEEIIIYQQQuyANS+j+Sd/8ifk8/ntjEW0GCeYxqoMY2LtBPGeLX9/q1yCYmHpBzNZdCq95dsUotUseRwoCCoJLOMSJRvHgVsfR9XGMfFOglhnEyIV+4YxeJc/QdD78IbfQid7+JPek2RxuCt375LPOZ69k6ennuRS4SIZuja8LSHWQ+kQt3wFjCZMH0RbXrNDWhNpM+19buUGKiigU/2ETnZbtyX1SYjNcYIprMrItvWTlyLHrdgsOypjl66BmyRIDmJQzQ5pRVa5BKUCQSWBKlRRZvYBqe97zoL2eeYQWrnNDqklyHlfNItbH0PVJjCJLgJv+68FSV0XrW5RHVUKN5qEoECk7wSrvXnBiT1BrvssJN8LYq3m6srs9dSl+o3KhLily2AMYeYgWu2OawFC7CZrTjYT+4tlQuyRr2CCGkpdxhl85dZf+CoWCF98ccmHnJMnQRoNYj9Y5jgIswlM/0FIprGiKmr4K6BDlHMNa/A1aBVrQrBiP7Ann8cuD1HteWjD7zEZlfmHXDevr4fYlr3kcw6mDhOzYnxh6Au8ofNbN7wtIdbDLV+B8cY51zUR9dwuWcZV2kx7mhNMoUafAWOwy6NE/V+HWf1lGyf1SYgNu9VPrs/2k19F6GS2f8Ny3IpNcia+himPNX7ucwnivU2OaBWzdT7MJggL1bk/S33fexa2zzX13IkmR9Qi5LwvmqAx/vjUzo4/Sl0Xre62OuokIRo9AzrC6CnUkTdhWHlFKCGWY+kaavQpCAOUdRXrwGvQVrzZYTWXfC+ItZpXV5brN7qlyzD+EiB9DSG2i7SCxAq29TKXEGKNFIa541EbMHJsiu3jXf4bjB0nzN+94ff4ZOEZHBQvHz+/7HNsy+Zg+jBPjX1lw9sRYv3mnT/lXCpaxbyveamXQuwCC45TOWbFbiH1VrSq+e1z3bwwhBALxx+NjD8Ksay5Y0PT4pPFit1Azw0IyXlXiG0lx5cQ20FmNhNL0spBd59GlYcw8fYtm9XMrQ1DZQKT7CLakncUYndwwgJW8Sq4KYL0wXXd8RTZSaye+1HVcUyyS+5uEdvKu/LXhJ33gr2xKYXLUY2/LT7HgypLsjpG4Bcw3tLfIQdTh/m74b+hHtXwpF6LHRCkD+IZDUYTZA5vyXtauoZTuISybPzMYYws/SPWKfTa8XruhnqBKD2wK4c+3OoQqjaJSfYSxLZ/uR0hmkUrB91zGlUe3tJ+8qYohVe6DEEJnTnQGjGJVXnVa1CbaSyf7G3/8kth/hS2ewXcJOEOLf8qxGqUiVAY7EQCHevAzx5pdkhC7GsLxx+71z3+qHSIV7qE0SFh9hDaSmxTpEI0T1iz8HruxQqKmM57Vxzjl2NCrEZbcUzv/ajKGCbRibZ3po64lRuo+pSM4Yg9L0gfmHctoLl9DWUi3NIliHyizCEiO9nUeITYKmtKNlNKoZSk6O83gdcBXsfWvWG9hBp5BhNFqOIQVmKXLF0lxCYpBfbE1zCVSQAcJ0GwzgH+IN4DclFAbDe/hDv0T1Tv/p4Nv8UnCk8ToXkofQL4JPbMRcKu+5d87qHUESITca7wEne13bfhbQqxVka51LPHt/Q9nZkLMH0ZA7iWg5+Wi2Ri/fzkAdilYwxO1GjjYzSqNIQ1+Fq0JF2KPSzw8uC1zoC8o2dg7CIAVm0G1f8quSG+xTnBNAw/B8wunzz42m1ffimy00Ttd23rNoRYL7c6hBk/SwgoV6OtbV6uTwixqs2MP7qVa5iJswA4JsRvv2crQxOiNWiNX4kBMZKr3OQhx4RYiyDWDbHuHdueExZQo8+C0Vil4dkxHJmXRuxNRnlbfi1go9zq0NySnk5UJ8qfbm5AQmyRNX2DGGN4y1vegmWtPvj1qU99atNBib1KMTevsALM5hIYq7qMr+uknSy2TNIndlhkQopRgYSdIKbWcseJWuZnIVqHd+MfUTog7HlwQ68vRBX+qvA0DySOkEr1YSwXe/rCsslm+VgnKSfF2cKLkmwmdi2tDNWoiGu5eHJ+F7uEcWxKyUaLJF02EG182Sozr42vsJB2jhDNoACDshRVXaEe1cg4OSzsZgcmlqQadyQZA2pt582aaXyuMv4h9pZbdd+0YPvBGMNkdYJiWCFlZ2fbOUKIZan5x0hzjhdNRDGcwbU8kla6KTGI/SNQhplwEkctU98WHBOt9z0n9qn59XILJ5mJCCmFBTwrRsJKbdn7CtEKDIZiNIONTcrObMH7yXeC2DvWNEL1sz/7s9sdh9gPYilMz2moTWASXejJ+obfqmYqnJ15CW00HfF2DiaPbl2ca6TQ2373sWhVhsvlCxT8Io6yOdF2Ck8tfweuMRB23o1dutZYRjPWBYCavSAkRKvwrnyKKNmLTvVv6PV/MPlPKOCVqROAjU72Yc+cX/b5SikOZA9ytvDixgIWogVcc2PoVDtKWeSTnWxsAdp1UgrLszGhTF0jNmYqHXF15hIAh7JHaJvZ+HtFdgqr7zSqNkmU6Fn2jlilACPtZyHWaq3HTKiyOD33QFCmnOzgpekXZ/vJHRxMymybrSh0c7g996H8GaJk/6oDzXVd5aWZxueai+U4mr6j6bPXKQwoMJu8iVDsb0GyD7crBF0nTB9odjiLTIcTTE2PUihUOZA5SIfbtaXv37i+a+Q4EntGkBzA7dIoHRCkD27peysAvfoNMjeqVxmvTmApiztyxyXhTGwf2+ZK/QbXKnWUsjieO7EowSZK9mFv0zEhxEaFdhq39zSqPoVO9WDU1ozRXK9cZbI2iaUsTrSdJK526fT9YtP2Yht3zB/mRukGCsWR3FGydtu63yNI9uN2RS3b9xFio9aUbDYyMsI73vEO4vH4dscj9rgg3oWZTbSxMiWck8sspZlZeQriQPto0+hgVoLq3E3BO8IYGHkO7/o5dLqXoP2UXDTbbxRUwyoAoYkItI9nr7zcQ2SniHK36rvrj2ONPosKDdapY0R63nJTCpxsAmVkCSqxs9wrnyLsfmBDdzV9qXyez5Rf4Jsyp0lajXQbne7FLlxc8XWHMof4u6ufRhuNtUWdWyF2ilIwHdapxRrLjqdNuD3JZpnsrTaTUnjBDZi6AMlOgowMnot1ymQJ6cBOhwCE6S6c3va5xzZitWUflAnwxp6B2jSm4zh+SgbahViJZXzcsWegNoPJnyDMtK/Yd/aTje+CSjQ910+uRpWd7SeLdQkSfZDoW9tzza3xj2pYafpnauka7thTEFTQnXc3llzbapkszp0ncbIJnEIVzK2/i73DYOGnDzU7jGXVozo3J4isRzXYwiEaS9dxx54Gv4TuvJMgcdsNX/Pb/7eT40C0KKNs/PTh9b1oDXXdCYvYY0/DjIuTOEHgti/5dKWgElYA0EYTaL9ZE6yJvWSZOqoci6ozDtFsfTM+CRrJZgqNO/U8qjQC2UHq2RNbOoOUEJsVxHtQsQ68iWfxqlObHqdRCirBrfOvr33i9gaTzaQNtKstbOOeavR7t8vNujJ7PXU7+403rwcbDH7ks5FJ5Fu97yPERq0p2ez9738/3/7t3y7JZmJL6VQaUhu7QJqyMnQmOimHZfqT/Ts62GrrCsxcxkQ+zFzFzhwkdDY/babYRYxiMH2A4eowWTdD0l7/tMDWzBVMUMMAKhGhM7caGUqB25lBjxdvNY6E2GZW4TLOzHnqJ//NosfGggKfLn2V6/4kSSvG8Vgvp5OH6XDSGGP4QuUcHx77FKfiA9yfuFWXo2QfzsiTEEVgL90CH0wPUtd1hqrXGUjKHR1idzEGBtID3KjcIOWkSFnb0x6Y32ayTIi5+jwmnQZqWG5AtC1bFXuVTqVpT56gXI5jYdGeOoheYYbWreDUpzClUQDU1DlU6qA0cYRYgV2fwpTGAFCTZzEHXo9ZQ985PdtProRl+pIDTU9KElsjaWfoSnZRCkr0J7dxsH6NnOoopjIFgJq5iEr0bHld06k0Kp3G7cxgxotSl0VTdMQ6sS2NiTl0xDq39L3t2jimMgGAmjqPum1sczNjpkLsJmup61ZlGOpFiCWwSlehfelkM2OgPzXIjfI1kk6SjJPbjpDFPrNcHVUKDqXyVIfPkrBTpO1biQ12WILpaxgMTF/GSh9E24mdDFuIVTn1KUxxBAA1eQ6VOrDhpf0a46OD3KhcJ+WkSG9ifFTaQLvbwjbuOVSyb9v6cjfrys3rqdvZb+yO9+BHPq7t0ua2bc9GhNil1pRsZrZ5VMf3fR577DF+/Md/nIcffhiAn/7pn+Z3f/d3Fzzvx3/8x/mu7/ouAD7+8Y/zi7/4i4yNjfHqV7+a97znPXR0dMzF+773vY8//uM/RmvNW9/6Vn7kR34Ey5JbWTaqqsuM1oZJOgn6IrC0Jkj0Yqw1VaEFlAlwamMYO0HoLd05XI2lbAYTh5pyp7ZWMYhlgTLE0mhbkjD3o5zTQVu2Y8P1z8RzUBoBZWG8rcuynwrGKQQzdMQ6yNi3ji87KmPVp9GxNqLbkuOcYAarPkUUzxNJ4uS+5V35FEbZBF33L/j750tn+e8Tn8LFps9tZySc4Z/KL/GRyb+nw06j0UxHFU7FB/jW7MtQ8+7U08lelAmxStfQuaXv2uhPD6BQXCyel2QzsStl7DbuzLYt+32g0DBzFbdcIkj0YdT6b32aCMYoBQU6Yp1k7SwqmcMuXEfHsvgbvVNQ7GsxleCOTONO0fl1dyacZNqfIue20e5kcStD2LpG6GQI490bqr8A2k1hOy6EASTykmgmxKzA1BmpDWEpm554H/bsEI12U9i2A1GISXQuGJOxdA2nMoJxUwS3JT9spp9sh0Usv0AU65CLYVslCvDK19DKJkz0bvjijYXFQPwgKtGcmeqK0TST9QkybpYOtwvtZrAsG3SEii/VJza4tUaCcRjvkpngRUtw/ClUVG3USbX6FGUlXWCyNkZfRzdd6UGMUSgT4VaHMMqaPaY3XreNm0HNnudJ5CWhUqxJMZphsj5O2s2S38JlXZXRuNUbGBRhsq/lztvGy+JYQFiHTNuKz01bWU5m75JjSuyIjkQHJ7N3LVrhVdsJrFgK6iWIZzDW0nPgu7URVFTHT3QzHExQj3x6E70kDNi1SYyXIXRkJiexccYYJsMxSkGRfLyLtHWrPjXGaTwIfUh2bLivclPGznFnNrfi+VcZjVMbAcshiC3+HnPCIlZtAh3rIHSl7u9Gu6GN69bHUUGZMNmDttZ2fT9tDHc5OaJYG1qtvK5JXVcZqQ3jWi498T6sjUyDJsQusv5MoS1Wr9f54R/+Yc6ePbvg7+fPn+eHf/iH+Zf/8l/O/S2dbmQzP/PMM/zYj/0YP/VTP8Wdd97Jz/zMz/DEE0/wa7/2awD81m/9Fh//+Mf54Ac/SBiG/If/8B/I5/O8853v3Lkd20OUgmvlq5SDMnZ4jVpxlKSVxusoU88tM53pCtzJr0HhOkpZOP2v2HDCGTRnoNVYDvS/HOPcIHQy6DUMUom9aTP1L8gcxYm1YZS7ZQ3nuqlypXgFg6HoF7mrLYOFg2UCnOEvY/wKjpfE9L9qrt5auoY1/CUIg9nHHkWrpn81iCbwrvwNUfud4N5KRjxTucCvjP81d8cH+MbMabzZBOOq9rnkjzEcTKOAI7FuDrqdCxLNAEyqFwB75sKyyWZxJ04+1snF0nle3fP127JvQmy3lb4P3PINqJ1DFap4HTXq2TvW9d41U+Fq8QoAJb/E3bk7MbUCJqyi3ARsIPFfCFhcb0N8Lhcvo42mUC+Sx8Ieew41dRGn536stjuot925oW1Fdgr6X4kVVgi8ji2IXoi9YbQ2wni1cdevZ7l0eo22U2SnYeBVWGF1QX9ZKXDHn8WUxxv96YGHCZe4q3a9/RRL17CHvgihjxPPEPS+csPJpWKeibMw+hzKgNtzH35yYFNv14zxD03E5eJlQh0yXZsh1Z4Grx1n4BFU5BPEFp/Tvco1GHkOALfrLlkqRDSd409h3fgiGI2bG8TvuHfF5xuluVK8RBAFRKU6vfZBEiqNV7yAmTiHAtwejZ8c3HBMoZvFHnglVlgjlLaRWANNxNXiJXwdMlWbJtmWJGGtf6WFpbilSzD+YqNud4Utd95WOsT4Fbh588oqWvHCtti7lqpvWrmEvS/HDopEbm7JdrVbG0UNfQUwhJnrjNgxjDEYHXCiMg3lCZTtYA88SiQ3GYoNqpkyV4tXASgHZU613YMyjYTixjjNI41xmmWWJ16v1c6/XuEcZvI8oHD7ThPEe+ces0yIPXwGE1SxHA9r4NE1JwKJ1tHqbVwnmEINnWn0C1Kj+D0vX7XeWrqGc+OLmLCOE0sT9L0Ss8I11OHaDaZq0wDE7Tjt7tbOkCxEq2nq1alz587xwz/8w0vOnHb+/Hne+c530tW1OLv5ox/9KN/0Td/Em9/8ZgB+7ud+jte97nVcvXqVAwcO8Du/8zu8613v4qGHHgLgR37kR3j/+98vyWYbZAy41mxiShRizd7dZMLaut9LKaBemH1jjYqqwNY0ZHaUGyeIdUnnVWyYQRF4+S19TwsbW1mEJsJWDszejaK0jwkax6sJaijtg30z2cxv3GUAmNAHE4Ikm+0/UYB77e+pH/u2uT+NBQV+bexvOBHr5VuzDy5IJEtYHqfiA5yKr3zBzDgJtNeOXbzMSsOB3fFeLpUubHYvhGhJRtdv/Rytv+1kYWMpC200juU2ltEMAyI3B5FZcE4XYjMUFo6y8Y3GsSyUX0dFARiD0gEE5U29f2SnFs2uKsR+59i32t32bW3wZY+ZoNL412hU5MMWfAVYkX/r4q1fRRFi5O7bzZs/ZhLVl39ei3Mtm1CHWErNjQeFTnb5EcX53xdhZfsDFGIVKqyAmZ12pl5YffZHo3AshyAKUCjs2fOhCecdx1twTEd2upFcLMQaKCxsywUdYikLeyuTwufX5w30WbddWEU7SYgn5HtF7BraiqNjyyfKKF2H2Tm/rbCOsuMYDJ7tNGZEA4jCxvMk2UxskK1ujSnalgNm4Y3iOz5OM9dPMKigCvMPERNiotk+aRRi6UCSzXapVm7jqsi/1S8Iq2t6jaX9xrVTgKCGMuGKyWbOvAlqbEvGVcTet+aMgr/6q7+am1lsJTcTwNbii1/8Ig8//DA/9EM/xOnTp+f+XiqVGBkZ4fDhw0u+7umnn+Z7v/d7537v6+ujv7+fp59+Gs/zGBoa4uUvf/nc4w8++CDXr19ndHSU7u7uNccnGpSCg8kDpN0Mqewh4oUhVOQT5Y6u+72MAZM/iZp8EbwsYXztU347YQF76izGiRO0nVjTtPdC7DabmazYVR7HcndQDstk3Ozc9KyRncLO3wHFG5AZmOtAWMbHKl3D9Ty0cojajkoDfp9yR76EFRQJe14GNKbY/s2JTxOzXL7ltqUx10unerBnLq34nJ5EL58Z+TsiE23tgKkQLSBKDkBMgy4SZY80Eu9NY0hRofEK56E2jW47umQSsqdi3JE7TmX23K5VAvLHoXgdMv2SvCPWTZkAd/olVFgjajs+N8OqjcPR3B2UwxJpJw1R2BiQTOUJvTxR27EmRy5Ea1MY3OIFVHUSnT1IEO9Z9TVdbg9uxsNSipzTzuxXxLKMAd11D9b0BYhlFy2juVGRm8HuOIopj0DuEFrFtuR9972OYzBTBMslTG1uVrP1UrP/2+wNchY2h9PHKIYFUk4ad17dcPwp7Onz4KXxc8fnZu2I0gdwagXAEKY3PvOTEFslSnTjtB2E2hQmf3LV40KhZuv9NL3tecKSgzEQ5Q7jRD7GdglTi+u2HZZwps9iLIcwdxxty/iK2DoKxZHMUQrBDAk7iac2X7+86nVU8TokOyHbByiC9MHNB7sOq7V9AKJUP259GuIO2mutWdfE/rW5BQchSPTithVQQRW3/Q4OWwa3Nk62OIaTSBEGMVQi37jRUIgN8lSCY9k7qEYVsm4OtUzNXTA+mTu85BKXC5+/+rl7KVHuCFZQRTkxglTfgse0FYfuU6jiDUyyh9DJbGALQqwsjHXhdRxDBRWi7ME19ZdDJ0MsfwxTGobswVWvofYm+ok7cRzlkLXbtibwzTAGr3QRVZ1AZw8smFFQiK2wpmSz/v5+fvM3f3PV5yml1pVs9ra3vW3Jv58/fx6lFL/6q7/KP/zDP9DW1sZ3f/d3zy2puVTSWD6fZ3h4mLGxMYAFj3d2NgZgh4eHJdlsneyojDP+DIR12vLHKFspah13z93NuhFhrAs10LVoLftVY5k6iymNoJTC9TL4qZ3t/AqxnMiEFKMZ4naCuFr+TqPlGuGNxIMId+oFVGkE2g5B5+kNxZKw0iS8xYnBfuYYKntsQePJKQ/D1GUCFCrTgZ+QCwH7lXvlb9BejqjtOABfrlzgq7VrfHvbI8SszSX26mQPzsRXV3xOd7yXwAQMV28wkDywqe0JseWUWXTn31J8U6cSlUjZCy/EajsOPS/D94qoqIo3/EUIyuiuu8EozMQ5AKygjBr4+gXfEzcvFCetNMl553Y/cxSVPSozrIr1Uwa3MgTTVzCAbQxh90NzDydUnGzpAqr0HKbtELXuhxsvm5ewYIyhrAtoNBk7h7qtXzA/oVKI/cT2p2H8JQxg+QWswU70KrODWcqmY3ZJBa90CTV1AZPsJOi4e9llLAMvD93rmyF5UT9EGRSKUN/qx5jcCVTbCflu2UrxHH7XyzZepmtsg9zOCaaxx57BYKG771/ThZqVLhjFrAQxL7Hw+QqsiecxtQKUx3BiOYJE44JRZKfQva8AVkt2MxSjGQyQsbOLvk+EgM23K9zaKNb4V8FNEfY8RLTGG+w8y6PT66EtnmG8VARmZ2noetmyr7GLlzDFYQAcN0ktc4RiOI2tHNJ2doN7IMQtnorT6W08yWz+8WTpGow+j9EhVKbQBx4l3OZZSJQCQ+O7TZkAb+JZqE1j8ifxE8snZUd2Et39EJnODOF4EYx8f4idN//4cf0JrPFnodyGHT9BoBIr9pEXM2jl4LffPfeXHAZv6iuYoE4IMPBy6p4svSY2L2VnSNmZFW9GceqTVMeeITIRSb+AGvyGxk2ySi16fqxwDmauYNI9BO2nMOs4B4duG6r/Vcv2EfzEIMg1KrGNjLJAKUx1EmV7KK8Ng4VBU4oaq7Jl7BwLU4oV9exxVO44xtx6ZLn+iY1D3m2dXBQnnJkdqzJYtQLWgU60rG4lttCaatPf/u3fbnccC1y4cAGlFEePHuW7vuu7+NKXvsSP//iPk06neeMb30itVsPzvAWv8TwP3/ep1Wpzv89/DMD3/XXFsYmJXLbMzRiaFYtdGYHqNBVdYmJ4kpHcYXpSPfTG1ndX7s34PX8cRp8FJ0HYdT/aTqz8wnnqlmGkcgnX8ui0721amTT7M9kJu2XfWuGzUAouFi9QqBexlMXJ9juJqcX12iueR01fxqS6CTrummuEB/hcLl4kFpXpn7pIwkrC9AXwT27Lfi14T8ed/d2A4217ObbC57WSnYqrFcshdvmvCbsfQM0uw/o/pz7HUa+H47HN3+WgU71Y1/8eKyhh3IUDlzfLoDfZmPnjavkSg6n9l2zWzDqxneeZVqrjG2HQ3KheY7o+TWeik55Y/7LPjQi5UDhLPawTc2KcyN2JPdvMnl8eTm0MqhMAWNMX0J13oSyrMX23m0BZzPVU3eoQavxrqFiWoPM+tOUt2u5uLONWqR/N3v5OmV/eM+EU10pX6TUR3UpjY4EbX1AWTlBEzVxtvGbqAnZ6EG3FFrzXTDTFpZmLAAxkBujybn1XWLqOO/YMpl7EdN3VMnfLtUq9a7b9vv9rteH6Yjso2wYdgR0HZa15xgPLhKipcxAFqOJ1nOwgodexzgAWUybCnXwOVZnAdNyBnzrITDjJtdI1Ul4KYzQztcKtfgyJTdWTVjzWduO4gTYR16qXKfol+pJ9dHhrnxEewC5dA7+MAqzKDVTu5IrP9wrnUBu4YKTcBNQLjZ20l+5PrrT/U8EElwuXATiQOUj+tv1sxfq0W2ykzFqxvK2ohjv+DMYvYbruIYiv76KNUmDNnG8saRvWsGtj6DX0NyeDMYbKQ2S8NG367jWXibJjt64+2R5j/hDDpWEUiqNtR8m0wswGm9CKdeR2rRzbTc0qR8sEjXZ6bQaTP0mU6EE5LgQhxnEwlrOtMWkirpQvUQrK9KX66QlDKI0AoCZfwjowiFkhQ3l+uU0Fk1wuXAJgMDNIp7f6bLJ7WavV+91wrlgvK6rijD0NYRXTdR+qcBmCKtTA1sNMJNqW7SPfzjd1LpcuEuqAg+nDpOzGTQFKqca4UFgHZaGt7R+rX6tW/ExbKZZmWutn41auoSZeQsXb8DvvXbRqVFWFjNVG0TqkPZ5EmRIXixeJWzEOpo/gqsaYpKVrjWtXOkLNXMXJHJibLX8jcW+HVqyvW2mv7tdmKAVlv8zZ4vOEOuJw5igJa+mVQBp1+OJsHb6CkxkkdLNM+RNcKV4B4GD20NxNgbdzwgL22DOARned3lD933G2i7KtxliV6zXGqjZYj/b68SU2piVTF9/85jfzute9jra2NgDuvPNOLl26xO///u/zxje+kVgstihxzPd9EonEgsSyWCw29zNAIrH2xCaAfL51pulsWixeNwRXCWsVYqlOMqk4XkzR2bGxeLLRMCQUUAOnAPm1DxSdpRvPvQ9tewTtbfSmm/v5tFL92Gq7bd+aGa82GjdUZGON80sy49Ievy2eoAaTNyBpgRmHZAjJxmwEQ6UhrCDCMjGCsqInnoB4Gzge+fz6zlnrZtKQTUIUQHYAnMWJDNuhVevXTsfVMuVQGoHxp+HVT+Dlknxi4mnGwgL/evCVpGJbsISSbsxCmY1GoHPpc353e572WDsTZpjOzhYplyZoRp3Yzm22TB3foJJfoh6USDgOVVUg03aYmLP0MVEJKsQDu3GRHkU2FyfhLjyH5/MZiHdD/VIjuaytD3oGIP0aqJcg0wfevNkxL3yp8b1BCWIVyK1vFptW1+z60ezt77R8PsP1sQskUg5FXHpy95J1ErPf//Pqte9ApQPCKsTbobMdrIWzK9WK02RNo367cUVn+7yynJ4Eu9you+EN6Dy+E7u3Zvvtc7/dft//9Vp/eWUg83VQm4F0D8TW8XpjoNoL1XGwY5DvhNgWLJNcGgGmGsekfxUO3MnV8XMkUg4hNZSBrLdCP2aDWqmuNTuWjWx/qjZFGNZIuA4lNcWx/KH1LTVv9TT6najGmEvbCjH4FZgcatQRPQapOyGxxphzD0PhOrjJ2eXX1qdSmCRLo/55SejMLb3dZn+Gu9FmyqylyntqHJwKOBZEQ9C5gSW9w36Ybly4p7MbUivvnzaaKyMvzZ0ni36RfL59bdtqvw86Ohrbyg7iTZ8lazXqeDxl09nkccyt0lJ15DatHNvtdjzWmWtgFRvn++AaHLyz0RetjEOiA5KbT3JfyWR1giiok/AcStYkxzuPoqoZMCGk+yC/tlnV8vkMlcLUvO8Ptez3x37RqvW+VePakIkRcGvgKtBD0NkLVgFQZPPdFFS4fB/5NteKM9ihxsam7pY41DHvxsb0o1Aahli60Z9oMa30mbZSLK1g1fI4f212jLEAXhVyC8/5I5UK7tFXYAVVgvQAgT1DIukAESrp05maHZOMElDthtp0ow/QmQe3NZcN36t1ZK/u12ZdLVzFjjN3bj3QvkzS7zJ1uDQzTnZ2EpFY0lq+bTFyGWJh42c1AZ3rm5inOTKQfm1jn9c7VrUMqYdivpZMNlNKzSWa3XT06FE+//nPA9DT08P4+PiCx8fHx+nq6qKnp9EIGxsbY3BwcO5ngK6u9d0NOjFRbPoSEko1DtrmxZLGydyPSdUo6Qq6FpBw2hgfLy54Vmh8arpKwk7NzeRxUykqcK18la62NnpDF1WogrIwaRuuX8RYLuEa1p4P6i43wgRWZJGswFRpGKsyDF6aIL5zje/mfyabs5ZEjt2ybzv9WfjGx9dVknYaa96SODk6GakN02m5WDcuMhObJojdynxXGNzAg8okuHHCkkZXGsdQOazx0uh5tNG8ovN+ZsigYznaLXtL9ssyAXZ9isjNLDOT4OyxN10H6pvb2Cqaeey0Ur1vtXNI7Gt/RhpFMXMPwXSRPxj6HHfGB8gECcrBFtQJlSOJRW3oBfz4wosDSkE2m6RQqJD3unhp7Nyi75f9YDvrxGp1fzu22Wp1fKMiQoKqoRrUSHtpZqZrWCw/S27GdDBZmyQfz1OeCSnTqMs3y2N6dBhVuk7oduOgIMoSjBeBJHWtuHK9sdzswfQhYiqBFyagMA6WTVSxiIK9cWzsRP1opXP+TpgKxhmuDJH1svQnDqLmzaW0oLxrDoVKFduyKeUOEeokTPtwW7220/diBSUirw09WWn8LSphhVVCt51kdZqOyjTFeAdYDldGh0hajYtDjm9hlfzG3XJt3fgtck7fK+elley3er+dlIJ8xmFm7AaRk20sh7xGdW0ITIJUUaOKK9f/UX+Iieo4HfE83V4fduIkttWNdlNERQ2rvH4pbm0Y/DI61Utkp7AjsCoRKvRR6Qz+VAVVdylUZrAtm/5MP5PVCVJumrBkzy0Vt1HNONaa0dZZi82URWAiquWQIApoj7cxPVlZ33uYTtz0vRhlEYbtcNu5ODA+l0rnqURljmeO0eY7UC2BlyQsRuhy4/mOP40yEYHbjlsbgqhOlBqYm/GyobvxNbKB871jUijfwxhNzMks6gfsh3P3Rm1HvW/F8nZ8G6vog4nA7l3QrihFBa6VrhJz4hxMHVo0FnmTsg7gpJJoO0ZUjWGXRrDKQ+ClFs3A6psagQnQvk2hWiTmuCTSNWYmLxJ6HWuc9W/2YuxkmYTOMVkr4touqhpnvNYa7aKNanYd2Sttne0sR43mRvUqRb9AX6qfNufWDUt2qLBKAUqHkMvPHk820AMVcGauoXRAGMtjlpib1fEnUbVJTKJrTeP4t/ONoVz2iaKIjkQHE2UHO3v/bB+jAzPv+I4IqUZl4lYCZ3Y2nfnlZuvk3PeHZy/+/thrWrWts5xmnyu2g1u3UcV648ZBJ0aQ6MXJuORyOa5VQi6VrzJRHSMf7yHhZFesk8qvER+/RuCm0Ln83HMdfwqA0OuGGtBC3xnSxm9da/1sGmOMUxjLQVfVEmOMHjXy1Kwa/XTi10oUSlUsZeHbMF5tPF+bCD82SNzqwvI60DMBEFCMZrhWukrSTXLEzWJXpzGJPKG7xoR9QJkQpz7Z6A/bG7/xajefg/ZKW2crrZR7cJNSkEwmKRVraGNoMxbj0cI67vjTqNo4Jp5HJ05h2zONa6azddgzaahPolB4TmrZ87hbd1CFxgp7JNw1j3sq4+PUp9FumshOrv6C20z4o4xWR2iLtdMb79/AEuIxoAeKbGis6abtOr728wQUe0FLJpu9//3v5ytf+Qof+chH5v72wgsvcPToUQDuv/9+zpw5w2OPPQbA0NAQQ0ND3H///fT09NDf38+ZM2fmks3OnDlDf38/3d3rm27dmKXXr26GZsYSuG0ADNI4kdweS0TIucJZqmGNjJfmaPrE3EUupeBG+Tq1oMZMfQY30U1HXwfG8rBq4zD+EkpZOL0vI4ivnAzY6fWQzKVxLIe4imONfg5qBVAW9sAjG+robkYr1Y+tttv2bSfiDfE5O/0ivvbJxXIcSR3j5voIGaudXCaLe/UfMUEVLBtr8NG5RrFBEXQ+gO3PNiZUfG6ZtEpQoz85iEYTmDh+vHtuCtLN7pfC4Ix8BVOZwHHjBP2vRFvNv9OkVevXTsfVKuXgXvokUfsJdKyNfyw+z2RU4rG2Vyy75vy6KQeT7MYqXFr8nrN/MAY64918bfq5liiTZmlGndjObbZKHd8oC4ejmePUokaHVhlrxeMi7/bQ6fUsu9/22DMMT34N2wSY0Kctcxin5yGCRB8T9XFKfhmAqdokPfEB/LZTOIkejBMjdLJs3UHZGppdP5q9/S2jDNdL1wl0SC0cJ+d2zC3DMZ8x0Bc/QNZtw7VcYiqx7P6HVhJiswMfpjFFvHXjCxCFxBNpwlqVLhORNvBcUAEDh7OHyTkdBG4bTv8jqLDeuFDVYmW8Zz73Ddrv+79WygRw/QxqfBQ7lkH3PoJRqw+dVHWZszMvoY2mJ9VDX2xw2ecGps5QaRhtNEOlYdraO/BUnCg2O2axgc/J8adg6CkwBrsyStT7SkIrid33CFZQJoy1Y3TjXJBz2/EsD0/FyWe6G/XCbN1XTSvVtWbHspHtO8Q4nj1JXddI2mm0Xu9WFb43m2CwxLYn/HFenH4BP/KpRXVe0fUyXL/YGGxXHphG4qIafgoMxNv6iKZvAGDXS0T5+9Yb0JJcYhxO3rHkONN8zf4Md6PNlFkrlXfgtuMMPIKKFrYrlIKhyhDVsEY1rJFzc7Qvs9SNwcKPNcYbFWCPPYepTAAKZ+DlBLPHSt1UOTv9IqGJ6E52cSx3nExYJj70JP5MGbfjOPXsHeuKP65S3JE5ORd3q5TrZrVSHbldK8d2u+2ItRwVGas0btC/VrpOLtfBzbHL0M7OttNrhLGOBdt2a2Oo4SfBaJzOE/iZhTcKWlEVNXQGohDLvYIaeA36tiXYVuMS40T2FL6uk7RSGAOhnYGbfZfZeDSaC6XzlPwSCSfOHdmTCy4uG7P274/9olXLoFXj2gjf62wcP9qf/T6yCLwuSGUYmniSr028gK0suhK9eCzf11ZAevwcXq2CrpbxcncTGvAq12DkOQDcnnvwk8v3I5qplT7TVoqlFaxWHn7b3TjJfrSbILLTi/oIFg6DicNz59WEl5q7Fntz/EgpuFq5zGRtCtdyOBHrxJ39+1D5BrWwjhX51EeeJWk8lHMJNfgatFp95RSlwB1/FlMcxnI8TP8jm0o4W0uZ7FZ7db+WEhFytvAStbC+KPfgdp2JPMfbTqKNIaFSC8rI0j7W8BlM6KOcS5iBV+PfNvbiEudI6sTca5YrYz8xgNOfRGEIvI41DaIoNO7o05jyOLYTRw+s7zptZEKul24QmYjhcIQ2r4O4Wn/C2lbaT/VQrK4lk81e97rX8eEPf5jf+I3f4I1vfCOf+cxn+NjHPsbv/M7vAPAd3/EdvP3tb+f06dPce++9/MzP/Axf//Vfz4EDB+Ye//mf/3l6ext3qL3vfe/je77ne5q2P7udRjMZjBHpiLzXhXNbZzI0ASaq01Mdw65PohJ9YDfWKTYGkm6KSlBBoXCsOEGsMfNBbPp84zxsNCoowirJZgqLlJ3BKpdQ5RGsyVFMvXFh1ooPY1GGTBadWtu020KsR6B9fN2Y+aMclNHoBbOboU3jblto1GkdseBhy0PHFye8xu040ezVg7gdR5kIr3gJQgtb9TQu+C7DMiFG2RSiAqWgSNbNLbjArHSAqc00QgpqWFF1rhFjlUtQLCz9xnIc7R9RgHf1b/GPfAuR0fzFzBlOxPrpdLZ2rfko2YM9c2nF53TFu/l8ME0xKJDZDWvdi33BwSNtN+6kvnnOXeou75vmd7K0iZgMxjFoMpGHiepUwzrZqEyARRj5OEEJEo3z/02x2Z+NsgniXVhRjdjoU1CrE8YGMOa2O5fknL2vKWNo81KM1wrYloVnLb8ktsFQ01Wq5XE66jHcaIm6vER9UkEJohCFxi6cR9lptJulHpRQTgKNphpVyc32LEMn26K9TCHWxtJ18EuNX+plLF0nslev1DVdRZtGu74alJm0RrHCMvlqAdvNEKQPY1TjHG4rh5gdoxpWiTse9mwym2VC9BKJbWtpuysT3voiCn0al7MMkb3wznALi7R9q60lA4StyVUxXLtxYaZuqkzVJ4nbcdrctS2rrdAoo5esT67lEOgAaNSH0LIbS33Pf71fnKscqjYFKJRt4ZSvotwEfvoIxtqak/1SddAql6BUIKgkUIUq6uZzpN2z7yzVrjAGUk6Skl/CUtZc+3ktTHRzRlcDOiQiZMIfo6rLoBpZt4V6kYHEQdzqZGMWG4DaFGygm7raOdatj6Iqo5hE54KZ1rZqzEZhUCZa8lwg9h7PiuEom9BEpJ0USqkFdTB0MuAsvjFFBcW5uq5qM3DbUywibmY+mygCbmVB36yrjSaOwuh5G7ytrnoqhmcvn3QQmYjxcJgpf4KElaAa1ghNMNdOmnufylWoz6DTg4SzN8kLsd2WnOggCnBsF2M0kTGN9pUyTPhjhFFAl07jFMpzT1eWwp6ZJFWfBNchiGrgAn6BuYwFvwDNzSEQTeQE01ilaxDL4ScPbNn7GstZdbIPuNVuUVhkrARG2fj4TNbGcGyXctioz4EOqesarh1rXAN2kpSDCo5S2DfHTbVu/Gcvs7GFW4bqZGPb5Rns0asYtUTDS/oC+0pgfGphY+WdclAhIsDh1rjnXHtZQVBJkCzWcIMxlD+Dzh/Dz95cplhjbt7BFUUUgwmKBjpieTy1/sk5Qm/tM/YBKKNvXacNa1hhFe2tfbuWskm4CUp+Cc/yFuVobMRarnMIsVYt2dO87777eP/7388HPvAB3v/+9zMwMMD73vc+HnjgAQAeeOAB3v3ud/OBD3yAmZkZHn30Ud7znvfMvf6d73wnExMTPP7449i2zVvf+lbe8Y53NGlvdr/pYJJrxWsAhDpkIHFwweOeinFAB1SK1+kKa8RnrjHZdYpq9igdbid98UGybpaujjbqhVsNFp07hFWfwTgxouQ6lsEsFVFXngYrQBEjihL4Z4cx+gbOyZMw29goR0UKwQxpN03GbtuKohB7TFWXmaxPkHJSqw7ax60UnYk8M36BnmTPwkQzQCsH3X0vVvEGJtFBuMZkmTYnj5vzUCiSVhq3ch0mXoIggU2BsOP+Ra9xghm86Rdg5hJ+qpfReIaiMUxaEwxkBqkGVdpjHcStJHQcRU1fwqS6iZx5neJigfDFF5eMaf5xJPY2d/gLWP4MQe8r+Hz5LGNhgX+efdmWb0cne3BvfLYxbrJM+7Vz9m6SG5VrnMzdteUxiL3OMBVMUI/qG+4orsQrXoCpC6hEO37nfZg1dOqmggmula6hgGTJpb3zHgajEoH2cYxDzG1HJxsXlNrdTtxcbO67YD6reI6p659HT02Sbb+fsLBw1FHO2fuXpX3csa9wuD5NT/tBovRh3NvuGFU6hLEX8GZKjCeyXCvdwJqaxC9o+gqLE9OWqk9RvAs33YVVvIJ226AygWU0sf5vwCuPYFlgWYobtavkY53EVGPZbmmLi91K2yloO4SqnIfMwJqXOMjYObJehlpUI+mluFa6Tvf0BcbrM/TE+nDsGEFyAAALm2PZO6iEZRJOChub2PTzmMINSPcSdNw1t1yb40/hjH6VcLyEX0tw+zRXN4/bKcehlk4SC2vk8qcwkkW2JygFl4sXqQRVAI7nPBJWkvFglEhHdMW655YYu8nSddyxp6BewnSeXDQ7RrvTyYPdDzHjF+iKd88N2Jd1gYJfoM1NEzd1bOUTxdoJ8ndhVSdxCufQ9Rpm4hyu5eKnD2/fjs/2V8NsgrBQnfuztHvETT3xAdJuBke5JKy1zXxhDOiue7ALlzBuhjDexYQ/wo3SDTQRMcfFVS59qT6Madw0hTUNVYPOHZ57n4ouMV4fxRCRcdpod/MbWMqmMXusd+0fMMYQxTuw+7K3vnO2YMzGMgHu2FONi1sdx/HTh9Ydo9g+VVNhsjZBwo7T5nSi1OYv9nkqzvHcSXxTJ2mnV0121GimgnFsx6IznsaOQnRucT0J7TRez92o8jg63btwlppiAXX1eaypF8DxiNInCKuNDa+1rrrVG6jaFNPxBEPVqUYyg2MYSB7Eu61/4/hTMPJVwGCXx4gGv14ulIqdZwzezAswNcERnSbovI+q9jmQOMRMMEVt6mtY9SIzbi+5l0oLMo/dnEFffwmrZwCqExDvpZ7spDZzFke5xFMD+KbGeH0Mz/bIu10b+o4Ru4/CYI98BRPUgGs4A2lCr53pcIJaWKMt1r5jsxl55SuoibMQSzOc7mSoPg1AZ6oDbYpk3DRJ+9b5vS9xgKyXw7U8vFgPqjyKTnWj7cSatmeMwnQcR02eRekYtUujGH9o0fNW+l5ROsQtXW7MVJ69ew3bNEyHE1TCCh2x/Jrbk2LnxFScrmQX0/VpuhJdCxLNgAXt5TCbQIUVopEzjZlaj46j7n4zBoW24pjue7DKI1TiKc6VRzAYKmGZY5kTt3IWTMREOEayPELOKMgcIpy9pmowTAaNROJ8rGtRH3wlWjnQfhQ1fRGT7CJa5yptCsXh1FEq8RIJO4nD5pLNvNJlmDyLiucIuk6ve7ZaIW63Zclmk5OTvPWtb+XIkSO87GUv4wd+4AfW9foXb+tAv+ENb+ANb3jDss9/7LHH5pbRvJ1t2zzxxBM88cQT64pBbIzCot3rojPZj7pxhplElemRZyhYMZyMQ87pIOu0kfEy1Ck2OoVKEXh51ODXAyzbKTRKY4xZkNhjU8GMPEtoNCqRIUjdi9HhgtdFRFwqXiDQIWNqjDvb7lrUORX7nDJcLF7Aj3zGGSfenlixsa5QDCYOM5g0YJaur0GsG8vNYvsFLO2jLQ+DQaOxl7mFQym1YGYB5g8uqcUdSQXYE8+hRp/FVMaxdUTc6qfoZqibOteL1wh0yEx9hpO5u/Azx1DZo5hlYhb7m3fp/6DjHQS5o/z50P/kjlgPPdtwV6hO9WKFZazqGDq59F1U7bEOLGVzXZLNxAaUogKXi5cBKIelBcvVrEQTobCWnYIbwEKjpi5iogBTGsXJzhDEll6mZyXKL2MHNraKk8gdxG+/Z95M27d9F8xTiipM1ybRlQlUV0DStXHcOsa4c4P4Yn+y/QlMZRIFpGaG8bN3LUoucSvXoH4JClXiYQfMzgpggLn1EVZhRTV07ghkDxHdeBKS/ahkHsft5M5cJ8VohvMz5wCohVWOZU4QmojLxYsYNFP1Se7IJqQtLnYNg4Kee/HtQ+gV2tC3t/Md5c4OVBoK0TQwBlbj9cpysMIika7NzTTs4JF1GgOUdlTGTF9tzCpSuIadPUToZLCIsEefwkxdh5EhnJ6HCCuLYwnx+erUc9yoDONaLqd1hdZcfEdYuobtF4i8NvQKs1GuZCqY4EapsaylwdAfXzjrgV1vfD8AqOkLqNTggtO9wuJA/CgHErf6tiEBFwsXCHUE4QXS5WkMHng5Aq8T7bUR1yGEl2ffZE1TFAixbSysDSWzh24bYf70Eu9n0x3vpSvWO3dcGOVCxwl03BDMXoA0SnOpeJGhylWKQYljueNYKYs2J9/oWyiFun0m4mXYpSuYybMQRdg9dxMsMQa0GXZ9ClNuLKmops+j0oe2bLlksXlXS5co+41kWi8XX7BSwWbErAQx1nZxfyaY5GrxKgC1jiP0xQaWHaP3E4OQWKJ1oRRWbbix+ki9jJ2cIVzHNIBOWECNPIMdlkmqgFTnnUAH3cmuRd9vje1ZNydvBctmqTsaG/18JQk6YttYpo6ZuUyYdLBKRU4MPkrgZABFrXqJ4sizRBg8exrlHsH4/txrIx3DSg9g4r2gLJSCs/VJ/Nmk5sO2xWjlKjP1xuyWXs4ja69vFh2xi1mzbWwFKIuqLnG5cBmDoRBMcyKzehLVTU4wjTK6sdTfOiilUFPnG7PBViZJxGPYyiYyEWk7y2Db4UXXx+a3y4JEEhL9i994FX7qICp9ADUyjLn2wrpf71ZnJ3FQQMoF99iKz6+a8txYcikocnINCWpiZyksBuIHGUgcWPaa7HwG1Ujen2sj3BIk+iDRRzWawfiF2fdv5BLcvDYwFU5QLlyiPvRltJulszJFNPBaDAvbTIEJGUys7yYOP3MUlT2yruu0Soc4wRTaSYKdIuts/rtAwezxHTSW9cxOLbkilxDrsWXJZvF4nMcee4zHH3+cv/iLvyCKImxbBp92B8NkME41rNAR61yUwd3mdqAzEZEOyXtLJwkEqYMopbGDIvWghBXPEcKiu7K88hWCkaep6xqxvofRyYNLvh9AXVe5VLpAqEMOZg6Tsedl+978wljiri9bV1BGyz1NYmUGrI3UkhUaA5YJcIa/BPUSTrKNWtcDXKxcphpWGUgN0O4uPn58U2OsNtq4U8nrJkj2Ee+sQNIjZIkZ/1TjGpRJ5hszi9gJutruwDIQd2JcKVy9tYM3f9pgollFlwhNQNrKYsnFhD3Ju/S/CXoe4svViwwFU7y9/eu2ZTs3Z2+yC5eWTTazlU2Hl+d65eqSjwux1WbCSa6WrhKzPQ6ljy6bCGOUBak8FIZQTpzQWdudbu1uHp3WGDR96X7qU+duviEGteYLPbX0IKrzFMqeomq1k4qPMjX5ArFYhkTqgSVf44RFtOXOJTSsV4BPJSyRsFOSINTCtJvBdlwIA0yqa9VZjJJWmsF0J0QJ8uUJVMyga9Hc4/WsyxCjxAOXvNsJKJxgBuvGF0BHmLbD0HM3hBXC1MC8xIVb27WUhTGNO3JDFXCleJmkm+JI9hiwuC7VTZVaVCVlZ7ZkGnghttJKs2SE+FwsXqAe1Wfb+Y0k5MZxocjYOQbTg6h4O11BFTVzgfLYMziFK1gDr104IwigrThOIoepTEEsi7bjKF2hFIxDMEXa1lgrznii5iVOz/9ZtBJL+zhDXwS/jJtsw+9+BWZeP2s6nKAUlGiPtZOyGhfqjYFD6SNM1ieI241khLquzb1m/mdtjKGsiyRVSNIK0drBJDqXzyu+rZ9o5v5ttFNmF9FkuH6Nseo4XV6ag/k7wPLmZukTYrfLe10wO0FGh9e14Lhwp74KU1Oocojd/wjR7Awe1uwxolDUTZXx+iiBqTNWHsNSNkeyx+Zmel2RcjFtx1D+DOSOYGkfY3lzM1suYlmU0xbKrpFCr5pIo90UtuNB6GOSXZJo1mJufn7q5oXRJgt1tLEZwozBxNpA3QDLRs+b6UZZjWQybSdWnjUjmKY89hUsL8Oh/HGmUn3LXoMI3RxOz/0ov0CU6ltUr0f9IUYqI6TdNIdSRxatTLEWGk0pKuAoZ9HM40IARMpmWvmMzlwl6fUTtxPcTHxM21lI5NE6Imey+LNL1GrPppKysMMbxOtTWDqLSbRh6UYiWnBzMgUDajb5WBMxHUxSDsp0xXqkz7zHGRRR92ms8hDGyxK6OYwuzXt87dzqEGrkaTDgdd+Fn7p1HdbSNSwTEtpLn9+MMZhUF0xfpagqjGmfEMOBzGFyTvuCtlIhmv7/s/dnMZJta14n+Ftr7dlmczefPebxTPeec6ckLzchs6CrQKKhaPVQAqTut5ZIIaUEUsIDQgghIfECT7z0Q7dQN7QEokpQKkqomiGTHG7evPMZY/bw2d1msz2utfrBPDzcw91jOhFntN+Rjjzctm3bZr5s7W996//9PzrZHr4KmPOWkJ9S5GutQJiXjVjEGT+ffbRAYLETgd3z1WNO+Tw4ZX8zsymJGhFELs44B6BIJN7c24hihG6+eRjXKD0CBFpFlFWV85VzJDrFVQ7vd36BrzwuVC4fi62FmPyvsDk76TaJHWPQLxVXHL6NF9yn9Tq/xPY3JrnfI2uRT4OFyfe79xAcD+NOHf2mfHpemdgsiiJ+8zd/E4C/8Bf+wqs67ZTPgJEe8mDwAIBhMeRG9c1jN1WJZNZ9eptLKx3S8hVktEKl6JHagmXpHxeIASbtsD1eJzU5Qf9jGtES6oxh2C96xMUkidpO96lEk3NpIuTcO4h8gHabmPFjVzPXdLAPfoEScH3+BjtISm55ulE65RQEF6qX6GVdQid6JRbEUseQTvrWkwxIdY9BNlkQbI93aNZbJwLWjXidbtIFwK26zCUDzP4d0BVEqQFPCAWsBTP3NsV4FjX3DbLSMp4qsfjoGqqKcTGm7jU+1SZTbIbc6n2CsYZWOMvyCyr1p3zxUZ1PcLq3GF/7H/g33T/iotdi5QUrnZ4XGzSwKkD278PCd848bjaYZX384LVcw5SvNpOF4nkSndD0Z56ZHBACdpMdClNQmIKRHuA5Z4jNLGTNt3Eq5yic6LkFXFIoWt4CQoCvfIalZZyWRpic/AVa2FS9eXTtBnq0QVOX2Rv+PknSgaTDYuPNE8bZ3ugB7H6AVAqz8G2KF3QrtBjuDW4zysf4yuNa9SZKvLIlw5RXiFZlWPpVpE7O/Dvn0QqUfXCH6NI5ZqWPH99DP/h9hB+ha29RxAbhujwotkhHNYyn8Ws+ZVVF5gMwB4K0pEPevHni+1VRNS5ULpCalKY3aUs+GTOCklMiUCGZTgmfEGrmNuNW72NyU1DxylwqX5sKZKZ8aRgWQ0b5JO7fSXZoerMnnKOabgvcFjZI2dr+IcOkhxzvsjj/TYR7vHLUCkU+9y1UPkA7ZWQ+JNv8z3QG65Tm3qBtXWYXlyhGEjjeRhPAweXNxjs0ohlCGTAXLJ44ZsrnjzQJZBNrOpsMEDY/FJulNn7sWpB2uVF/6zCR7YuQxeCxm0zdncGWLcYamkfcVvu6Tbt3C3/7Z8yXZinPXCGpXn+ua3NwuVS9RD/rU3PLOFEXTEZaXmCndxtjDVtpj3rj5mfWvmfKlM8ChcOcd3LOFADjfYgkQufIfIxWZYSVXKheohJUyExKN+kSZynb448JVIjCoZ/3aHnPFpvllYu4QoHNEeM95Np/RTXOk9Zvnnp8vwL3BneQ/YSFWnjqdR9FqxJ26VdROn7hNcGU18+58nk6aYdABZ+boKnmNlmpaLQumPFPF3c9D1lawZ3/NtZKihjAIpTCHd7CjMbIoEIx/51THT0Lp0peXyJNtsi9CuVxl/n6t576eo/cSZ7ECsPOeNJmupf2iIPxSznG7aSbbI22EAgu1y5TfmJ/Y8qUsUnYKK8wG6zwMFVcks6hEqjwmlSXfg3yATZxsVsPQAh2w5RuvMeo/yFzXpOqzpAPfhcVzXFp4R128uHhfLAUekQqIjYjunEfYw0CwUIwFft/1SmcKtQeu0NGssz5ynliHdPwnz9vL/LBY+VU2oODdIyTd5FbfwRa47VuHhOhHSWvv4FTWmIzXmOgCwTgy+CYGCcn4/7wDrd7txAIvj3/XZb9z28PKY+WcVsaTA4z16BfPPX4UJa5UL1AohPqbmMqNPsSoW3B7f7H5P0tfNvnsn+QXzGGbOwBHo6dxOIT4eXPQYBceI/cn6XhthAefNz/4HBvYFj0qbtNRPUygVumYiS6vMJuusP2eBslJI2gRiTLNIOXj5meFwGTVssAxeO1yKsgb7yJU15Gq/C5W91OmfI0Xnjn6N/8m3/z1Mf/0l/6Sy95KVM+L6QQhwruT6PKBSiky0j5lGX11Cq+oryIcSMcIRj4dapWn7mBGanSgTuCpeIeWRhaSzZ2gSbkx58j0jYWDRbCNGaxdnpidapSnwIQiIjAf7lEeWFzxnrSI9s9EDNqp4xqrMJgC6orOKqKK11yk1Pzq6eOOXUkQFdSIUbbE+synSHTDjgnrecLpwrV0y3pa06TmvPpBUOpyTAHlVfjYjz9znwF8e7+z1jl8/vlGg/b+/y1xg9e46sJTDSP6t196lEzfouftn/0Gq9jylcXMXGVec4iT2uh6tUYZiMcqQjV0+8FVqgXtp0/7RxZ+eKx3+VkxMWI0Cnh4p0610qhaJkaRW8L4SXY2mVUOkaEDQrCE29ZjLax1kBhkEkXXnBjSVOQFCkAqc4oyM8sDJjy+aNVhH7K+LXSgdlrZAwmjmMCxGATrMEmQ2QtZuI4Zg9jcnHwn6ag6/qUwzJukWPqF8+IBQR1d+bxvw7G8Vwwj9EWRzoE8pR1gc0Oq7fjIsFiEJ9yLTJlymdFKEMc6VCYgppXe2qcrIVHXl1BFRmiPEcsPB59a0d6gMVQVlWMcDEH9xonWcMWOdZq4nGbIrxAfScBM5mfT7thlFSVq9Hzt62a8tmjnTKyvoIYbkN19UDAbhnqPpoCJRWFKRDPcJWWSGa844JFISAzGW42wOiEcdInSsdnOySdQklWKQWTMZSV6we/tVS8Cr20R8mNcMXLtf6cMuXLhgWYuQrZGqJcpfAft60JRMSyf56CjFH6PoXRlL0yprC4yiE6IrCPzZDCFpRV7YSo3kiPtHoFN9lBtO9NfjnYRJwhNstsPonzmcROPMfX0Uw3kb6w+CJk3n/9f5uCjHExIlSlE3P4YYH5pzVLMoZ8/Ki35QThCOxwEyoVSPrIYoTxTh+0vdIKRbQB+ZhS/cJLX4awkppXpZN2CZ0AX71c8XmST9qbWiyZyZguUb6+xGaItpqSqhwT2fjKB+UxcCUeIdjjrkjZgQOsjCdtz5GSsR6T5jm2dhGsBpNinACyEUGeHSss8PCZ8xfZz7bp2B4AQk4Ls76u1N0Z6i84T5toATncQViNrjxuSSyTDhSTTVUx3oUzxGZWSHKviasHEO/hSe8wr5OamNSm+CqgMDnWWoQUk7nzFXl+CMfBGgPmZKHVWTzKuwoBeCEweOZzJntpL3+dUz4fCnIynSOANB9jvCNu355iFFh8J8cHRLI/mXPtwc/+Y1f6ml9nlI9xpJroEZCT7lRui0dSRXHgLqitoeo0TqzDn8XL7qtawDavIvY/hrBBfmQt8ml59P2eMuVV8cLT6G//9m8jhGBx8ZSqLyGmYrMvIUcV3A2v+akEJQ/HD2gnbaSQXK/fOCk48+ZwL/53tOM29bDBqOizVQyZ8WcO20Q8oqQq3Ki/gUE/d+WsDWchSxFCoMOTk76wBW7nQ0h72OZVcn/ai/jriEGzk25RmIK5YOGFne8slrvD24zyEZ70uFa/gYOLyvvYbIgstcgq53FlwLX6DQqTEcjTx/BiuIyvAlzpUpZVbGUZkfbBjTDhzKnP+SyoOFWaQZNYxyyVJgvkqeDsq4V/538imXuPfzX4MZe8OVa81zveTGkB1b/31GNm/BbDYsgg71Nxp5ulU14vc94ClXoVR7ivdeO0k+/Rbm/i6pCyrB/+3qC5079FXMQ0lcflLEGaAt18k+Jg/D/ZTcVmGRV/keHiLJ51cTsFzD5xTGUJ4i5COejwxReODh5L5WX24h3qQQNfvFwrzimvHmst7WKPUT5kJpilJF+8St9aoLYKzh2EX6awIWCwecGKP8ug0sSrLlB2Ktwb3aaTdPGjBleql3F5+maYwOD1PsaO9qBxgflwiZpbx5Eu7im7oYGMmC/N0097zIXzn7roZcqUzxJfhlyv36Qw+aliyqMIIfBn32VQWpo4Kh8Uk/SKNnf7EyH+ucq5iRPaASZsEXpNFqRCN69S2t9BxHfQ9atsioJEJ8zJGn4/P/U1p3wxsUiyxluI5puHLTT28z3WBg8QCOYrLYRR1Lz6C82JTtFH7X/AgrDsRy1MuEPNrWLKL+9wV9iCnXQTay3L0TIL4QKeDF6rAP1R3DNdc075rDAYdrMtcp3RCuZP5DCzaBVWbpB1RthT9jodPC5WLjMsBtTcGo5J8Nof4e5+QDFzk56w3O7dwmJZLC0w75/uSKO9Gk5Qg2wItdWDFp0nqRcBw9IMxi8zH5wUnML0+zPlOAbNncFtxvmYwPG5Wr3xeudxzwOjsYXGFBZRW8HaISKso92TbhyPvoMJlujcr+EJH9f5dJup54IFzo22UOkIwiUK58XX+nPRApnN8JRP1al/quuZ8vmQ2pjdZBtP+cx68y/V2m+ge9zp3cZiWSovHXOTdPC4Wr1OWFXkfYvb/QDifWz98sR570m0ZkHNUPg5uROBnKVogjVd8Mpor4YQAvvEJN7wWlCemEQ0vdmT553ypea0v/mronCqiKU/yWQn63FUYcIZlBtgdfFca4Wl8BxNfwZXuvTyLr28Q5zH5FrTCOpcq91ASYVEsRitPPN8z4PDEJV9BG5E7q1gMv1Kzjvly8+j74wvAhbKC/SGMY3yMk5fQ9kBIdgOErYH6zj9gkuNJm40hxhsnaoZeJ69gZY3jyorBILGC87DTtZBtj9EuCF5441THV6fRhatMvQrdLIuVT2ctLGdMuULyAuvLv75P//n/ON//I9J05S/+Tf/Jt///vdfx3VN+Yx5FQpuIQSjfKLyNdaQmRT/lOq5pjvHjDfHyAz43a3/TFokLJaXeLfx3cOEamZTdpJNBJKFYOn4CSpVnBvXkWRY3GN9jvNKFaJLYMWpE7eT7EBvDQC5/yFieW6aiPka0s07bI22ALDWsBpdfMYzjmOsJjlo8ZqZjMLmOMJFde9gR20M4LhVssoFXDw86SJ1jJEBVhxf3DrCY86fBPapjXlIQTR3hXDhCrqnjxYFvloqVZzrZ7RUqVRROJyLJpUgsRnzUf99BJJz5fOnuhZO+XIhR1s423/E//ru/43NfIv/a/NPvfbX1NECzvaPQBegTr/hzBxUlmyMH3K99sZrv6YpX3cEoSw9+7BPQWpjHvQf4ESw09vnev0G8/4SEoW2BameONQ4oy10OkbgoZw7FDPfJDYjHozu4QiH89U5/JtXERgc6xI9Cl5aQOW4MDMLl5GrMyAczEu2v5xxW8x6J1s/T/l8SeyItcGk1fAwH/BG/W2wL17dnDWvI781i8FBGHG4ICwcTaKGaB3TEEOyYsx+ukM8GlP3Kyw+ox2CynvY9oGD5e6HqNWFp37HBJJFf4WlYGU61qZ8KXHxcJ+RLDw6l58rXzomvEx0cuznkeqzm+xQdivMunPIlR/gWY0z3kakH0MtIKsM2VUhxngUvsP11UsQBKc01pzyReZoDiMpHrunCKOY95fOetqZqOFDSPsoY5gLmugr/yesKcif0vo7tTFb8Ra+9JjzF5BPuKm1s112xjuT8wv12ts25WSsDe6R6ZxzlfOUD/I+TjXE6ceP18WVaUHKlFdHv+jwcLhGN22zE2zxjfp7qCc3mqQ8PU6xFmkSyjKi5E8KALzBQxj1sIDyHpCV57AHg3ecj890+zDSJ1/4HsJkj13ITsnZOMAVeRlRqaKPxFipjXkwuA9YzpUvTHM2Uw7RPM5f9rIeD+O7hKpMy5s/5tL0whyMfyu9w7E6cBIejtcJnIhz7iJKC7JKFQKFlf6JfChMvoObw82DU1papRe/Bz6JO9qCYRcA0b1DMfvuC58jkmWuV9+YrlG+xKyP1uhnE1cjr+pTf44uIIUt2E42sBjmg0VSnR7O4XExPuEm6QiXml+hl92Fzj0A5N77iNX5x86yR+byCvCGvDIRF1lLXq2CrxBo2rrLxmCbut9gMVg+/H6e5mY75avBTrbJXrzLTDBzEP+/eue6yeg9ft7CqWKWf4A0Y4wI0BRsJ5toUzAfLuI9UXAqEISyzNgMWRusEZsRvbTLauk8o3zE+egy79S+/cpMCoQAmW1gawFg8OZrFOpIy8LpWuBriaZgffyAUT5ipbxCRTWY95ZYatWwXg8WmKwbhwlJ+gBVFdjAJzUJuT/HaPFt+lmfUBrqx8787L0BiWLWm3/6MToG6Z7Iw6vubWzcxcZdHL9BVn6xNrO5zbjTv4uxhk7S4WajdGox75QpnzcvvAP17W9/m3/xL/4F/+E//Af+4T/8h8zPz/O3/tbf4ubN0y2+p3x9sNayXFphffSQslumpM52W7AWcpOgjSY3BYNsgBTyMIG4l+6wd9CP2JMeLX/h8LmmVMbPH2C7DxFhjXz+XcyRZND4wN64jHNi4WydCCHkpE3hGW0Np3z1UUesYpR88Y14JRyWykvsjLcJPP9w4Yn3KDARWPdRYG5xO7+E3gZO1CBrvYs9Y/N/K96ik7RpA7W0h8ur6cF9GqZUhtLTzy+YfFfb6T7jAwv5btb5TGz+p7xevLv/llQ6/H9Fjxv+Eovu66+KMKUFhC2QwzVM7XSBZ8NrIpFTsdmUz51X5QwgUUgpaSe7pDphP2njy5CmO4srfBZKC+zHe9Qqi6h0IobHndxL9tJd4nyyMTCOAlT2ATZPCebeJTvD5v4R5imby8/LNEb64iGFOqzic6QzaYv5EucxURkTlbEYhnqAEopIltkY3aKfJSx0NsjGHVa9kB0lCcIZOmmfeV8/1WnHSm8iJtYFeBH2GW3gDp83HWtTvqQcbxZ1Ovvp3uFc3kn3D4tMYBL3DPMBxlqafpO7/TukOqOb9Ahr0WQ9LVysE0IQgR9CbQEDJGZE0wtQ/Y+wowJP3iR7RZXkU14PuU2J9ZhIlXHE4z44M8Eso2KIEorGczoNi4P/WQtKj3D238e2b8PMdQonQuPAM9a5m+N1uumkLZPv+DSc41XaSj6ew6X8FIKE56SXdQ83hXeTbaLSZUS5jDtbwe4NpveKKa+Mo3O3FIpB1qOf9fGdgP10j7knC16ZbHCN9BBfBoebsH7/I2znAYQVita3JgWv7hFHe7dE1alT83tkJmUuWjhx3qNYobBHCnafJ2fziHa6zygfHf58tBXblK83Lh6LpUX24l2s1PTiIR36RLWIsqq99Hn9/ifY7j3wyhTz38KWl9jsf4h2qvSsoVcJqDvPvqcdFTo7L5GfPQ3rhgctay24JQyGke7jSu+5O6fAdI3yZceRj2MtdYrQ8TS6+R678S4wKYyaCxfoe11ymzMXHJ/DC5sT6yGl3ME4AfJwHVye7D0xGUPPmsv9/ifozi0y3UU1rrMz3qHhNV97YeSUz5fcpmyNtjDWsDXapu41X5lQ3GIZ6j6udM+c81TaRmz/FCUlw9mL7MQdYGImshJeOHWdK4VECEEgQmQocKXL/JHY5lXNmdaCqcyCjkFI7Owyxp+6+n3dGekB7WQyTjdGG9yoNbAWdFiCsIQQHK4b53WJbLBG4ATUnAa5zbg93MBYg8yGlOpl3INOV8+T03kW3vAe7H8Mboiefw+tHs/f1ivBaBeEmOR1zsQy1AME4piuQgqJEhJjDUoopJWvQ5c6Zcqn5qWj+D/zZ/4Mv/Ebv8G//tf/mr/+1/867733Hr/1W7/F8vLrrXac8sWm6jSo1ZvPtH918i6NnZ/yXjqgXbtAqbR0zJnh6ALzSTGQtAW2vwFWY8dtVD7EeE3cZItscI82mn0VslBeYN47niQq3DrO0ncRxZgibDHlq48XP4S4jS0vkR/YnFadBheqUBhNw3s5kc2MO4cONVujLQbJx1ypXUVUr+B4VZAOuT8ZX9Jm0N+cjNfRHqoxpHDrp57TPTLWnTOcnz4rvOFdROcuttSiVJ4o9wWCQE3bqX0V8G//T/yrC79C36T8n0tvfiavaUqTzVXVu3um2ExJRcOfYTPe+EyuacqU03CKPnLnZwCYuXconJevmnOFx+XaFXZtSJ8RhS6OJTrnvEXm/aVJ3OTOY21BHkzm3PBgESoQkO6y3vkEgWDBj3DK544lctx0FzHahHCGLJzG4l9VfBFyuXqZWMfU3PrBJsrLs5NtsTncRAjB5eoVHOkyb1IqD/4LgVuG2hWu1BbZlh6hCg9bjwir8QZ3sTpBVy8eJlK0KiGWvofM+hTB7LFWDVOmfNXwhvcRndvYaJa8+eaZ4sqjc3ngHI+jPRFwpTJxOpiISF0yk9PKx5S7H+GUz5P7LfJgDnfx22AypD/HXLHFw2GMjDv0kk2qqoEYbsBUbPaFxZiE3s5/pcjHDGoXWKq+eTiHByLienVSZPE8mzRuso3c+yV4FfLZd1Bpm0KGyNoKwvHJo+eLA45uwjqnFEM13FlERWIxNJ5DMPBpCRwfwaRNVOg8vxhgytcDp+gjBw/AicgrFx47xrwAwmq89i9gvI9tXiErnaMia1xuXGFrtEUoQ9QZeZgHo3t0kx6OVFyv3cQXLvTXwWoYd1F5D+O3yKIV3EUPMBTBPA6SS+UrwOsVrhzN00xzNlOepOUtMB8scrv/Mb2sj0CgXtABW+oYp38HIV3y2gXor4HRkPRQWY88mGOxGDDY/hmiNE9Qvfxc563IGherF8lNTsN9NfeaPFjAXfo2mJw8mGcrWWdnvIMUkiu1q0Ty9RX2TvnisBSuEDohnvQoy+cTVh79XrjKxcXjcuUacHwONxjuDm8zzkf0xT6L8gLe4neR+QDjBDjrv4OT97CVRYpw8fS2mhzoBXprCGNR6ZCwGKPd2jOdk6d8+VHCIXCCwxbHRwtRPi1b6Tq98Q71eIeFcAFZvYF5IjYQ4y0wBdaAdyA0g4lbnze4jejex5bnyBtvHMZcgYi4XLtMXEzyUb4MX1sL0Lx+AydogvLJn7MYZ8pXG0/6yAPRVcktPzWuLskqN+tvHh4jKFBCPRZsHRTRnjXWn3kt44eQtLGlZYpg5nFMlA5RaQcdPRab5bVrOH4NpEf+FNFkO9/jweABAsGF6gVqB26cCodL1csMiyFlp/zC8duUKZ8VLzwy/9pf+2sIcXzjoNVq8W//7b/l3//7f8/Pf/7zV3ZxU76cPE+QIQdruOM2q0mHxfIKefDYPlIIwaw7h1NxkUKc6ENshILyPPTWIaignTJSx4jtn5Ple8i0R2npu8T5SXtjgMJrwEsKjKZ8uXCKPmz/YmLvPtpFrvwpjJg43p1WYSeEwEn3EKMtrN8gj862bxcC+lkfYydNa1KdELnlEwtIKzxEeQ7b34SwhnHOrkyaDxYJVICSitlglv3R8CXf+adD2gLat7E6h95DZsrLOLXJ4vppjoVTvhyIZJ/+9h/yr9/4db4VXaTxlDH5SlEBJphB9e+SP+Wwpj/DxvjhZ3NNU6acgtv/BLH/C3AjiqgJ9U/nshfJMu80vsEds4ZCnYhrHsVNRTh3LIaacVsEtQAlFEm8iXJCtE5JgybqSKglbY7Y+SkUOfQ3cVaqFM50rv6qUla1T+VCcJQ4GwOTMZiZlKVohWLv50S1C7jddYQUtOo3CK2l5JR5VD7nxpvY/U8AcHSGaX3r8Th2qvACAk1hCtzhfTA5RfXCK3HlmzLldTOJlT+ZxMr9dZzKCrl3emueWW+OoBYghDx1c/PxtC+4UL5Imm4Tdn6EKwIYdw/WL+6xxKTCwcEndR0yxKTiO5oIlb34ISQ9THn5zAKXKZ89Ml4j2f0lAK416Op1HFyE1bjDe6AzisqFY65GpyEEE5FjnkKe4pR3MV59EiMIBY2rzy30XQyXCZ0QV7qnbsJKJE33s3MRKMsa1+rX0Fa/kjXnIyfQKV9+hAC1/yF2POl+4DjhmRv3TzuHm3UmhauAaH+CLK1ghGTFv0jl4DtQc0/O5dpqxtnENawwmsxkuMrHlueh+xD8Etp9NGbFYeHII04bhm62/1x5p+el7szg1SYODVMhzZTTMMayUj5PJesSKP+FXZOc/m3ormEBx/Gw5QXork3Gv1dF2pzaoEPg1lBFgWM0heLYfU5XzqPVREz8aI4WQhxuqL5KHsVNQsAon+RWjTVkJp1+R74mOMKl5T3dUfJJ6m4TWRVoa6kf5G2OzuGPtkSNfdyeNjMZucyQbg3cGl7vQ0TaRm7/MaLXRPgzmCt/Ea1OWQcAVBYQnQfMV68wqF1j0a3h8OqER1O+mEgUlyqXGRcjQqeEenlPmGMIMWnbXU32KfY/IQt7lEVA3rh5GBe78SaOjrF6hHZrBKVzXFQKbTVNpwzbv4M1BXTXUJVVCufxOqEsa5S9yb9fZ5xthUMefvr4aMpXAyEEARHX6zfITEpJPnuteHR4Shwu164wzIeU3YlgS9oU2nfOHOtn4eR92DnYbx7vIpb/FDJqINsfQlAj84/nQ61QzzWW42LSVcpiSXRC7ciUEMoyoTeNXaZ8sXnhu9j3vve9U3//gx/84FNfzJSvD9IrIXt3EVoj4wGiGGJUQLj9exC3KebfRUYXjj/HZKi0g/HK5M03UdXzGBVihEuhu/SLNi4QuSVy5TMbPr2P8pSvAUIyNmOSYkjJmXtK4yfw+7cQow3U4D6FOwPiIc5K+UxHG2thMVrkgX5A6IRUnfrpxyHImm+jahcx0kelHaTyKdyTwYvCoem2JpsI4tW4gThFHznawLrV505iWiERfhU73kc4HsaJKE03f78y+Hf+Hf+PhSso6fD90vXP9LV1tIDq3XnqMTP+DB/2PviMrmjKlOMIQI73sOM20EYtfeeVnNdVLjNu69TNJmE1bucXDAd3EbVzBHgor04WLh+KikS0zGDlT+ABbvkKTjGYuLT6M4BACDlJVAqBlc/XunDKVwdhDe7oAZiMonzuuQVbrWieRKd4jkvVrSGtohydA+3B8gr5/LtIVePJSMgKiQCEzXAG9yEboWevsyUsuc6Z9VuPLemtxkn3sU5wakzlxusTu3nAMQVZ861P81FMmfKZYIVChHXscBccD32GQMgbPUB0btGIHlXKwsj06WU9qm6FRjZGZH1MtEThVnGFT+DNolQJjD5owXNyTVBzGwy8PpnNCS/8dxgcCqeCk3dh6xeARY120Ct/GovAyToIU1AEMy/lBjTl5dAU3O/fZ5SmLAiXul9nlA9oRLOHm4jueAP2js6Bbz/1nNYCQR2SHkiFcUsUTgWz8n2kzrBC4sbbaL+Okf5Tz6VwmHHnPtV7nNx/1sCkFOVVjPx07X/CVyQA8AZ3EL17UF4kq9+YOm1+ybEWOBrfPkc7NGlSVNrFeGWE1cjdnyMlIDTGKgjqWCHBTpwn609xVFJCsVReZnO0QcWrER44uuaNN1CVc3RtQj/bpeE1iYSHO3wA1pJXzmHFyQpYaQvk9k+wRYZ4Rt7peRFCTAsDpzwTF49Z73nmfTtx7cjH6PIKuQoZmCFFvk/FreIgyRs3UZXVw7y8wKL8OqHWCCcgP4iN3PEmsnMHYVKEyTCNN/Hav5x0oJi59tpdua2FhWiJh8M1Ijek8hwbyVO+vggktTPcXJUe4ez9DKs1qvUWi+VFduNt5krz+FnwuA+bW0EgEEkbG1QRw0280Rpp+cKxOEnqBHf0AOtEmJVfneyLPcXRbGj69LMeFbdCRdVf4bue8nnh4FF1Xq2L3WTOW2A02sR1I0rSxx2uIYabmNmbWLeMs/sTRDqA8gxm7rsUqsKjmVFgEUEVO24j3OCZ64mjGAztfJdc58z4LTzx9Oce3es92nZwypRHSJPh7v8MsiFm9g3w5/DVI+d4i5PuYYUzMZd5BoGICLzH7tlWeEfGuo9K9pFm+9lrWvHofxZQWCGwWYqtnscgENkQwklcbzG0830ynRx8J87O1c4Es4yKIQJJ44xCxilTvsi8sNhsZWWFP//n/zyeN7Vz/XphSW2CEgrnNLuwFyQrnyNY/BZWF2g7SRr5g9vYe78DWJx8QHr9PO1sj1SnzPozlHd/hh23cRyPfPn7h8kYIeDOeAOvfh4v6TI/8zaNcPm1WtRP+XIwloqt6iJO2qMTzbIkxKmCM6EHdHf+CKVcaqNdZCVCH3HwOAtHuFytXcMV3lPHmxWSwqnidz/Adu4hhMRd+s6ZDgivCgGonZ9g09HEtW05pHCfHXxZJPncuxPbV7c0dRn5irF+73/k/9dc5s+WbxJ8xtbspryIu/WHk3j8jK9X05ulm7WJi/iw9dSUKS+GpZPvk+iEpjeD/4Ibn7kqoxbeBSFe2DXhRSnIUekOo/aH7GU9Gu0P6ZYWmHEXcJf8w5bMgYg4X520vFX5ALnx+6ALvOoi6cw30fPvIeMdrN9Ey2nrqa8b7ngDdiciXafInluwVZIVbtYn4+pRHJM338QpLZA74ZkOeUW4gDunUaOHFMkAmw5J9n/JVtgEYchtyrlw0jrH7XwwaQ0iFc7S9yjcGgPdZZgPqHo1vKPCl1cktJ8y5XVjEZP2hZUuxi1hThGbSVvA/scHTsFrOOUlErfK3f4dCqPJ2aLa38JajRxuIJZ/HYugkCGD2QsQ71OqXcGe0ibBE/6xlj7F4SPicd7zQIzhJtuIrR+Dtbiz18gqz9fWasqnZzfZZpz3GI8ziGZZWv4BTWsoomXM4VFH573nmwPz+g2csIV1/MOciBE+SIu78XvYPMGN6mRz36VddF46Hnoe3HgDdt8HwCnSZ4rlPgukSaB9C2s0dO6jysufWsgz5fMnb76B41fBCcn9p4tlBBZ398fYcQfHCaA6j036GEA2LmKDFrnfeKGcYcOdpVFvHXPxsEiGyuF25yEWSy/t8g0Vwt7E/dXDklavnno+A+SkOHgMzZBO0qPuNV6Z4HLK1w9NQW4zfBEgPqWw3E12Jl0iACfts9+8xJb0qFbmMX6DarSCRR6bWy2CvPVNVNZFu+XDPKIQGrn/PqQDnGKMjRYeOwzuf4RYWeZ1p+8rqsYb9fqx7+/oQLhTdqtUXpFr9JQvPgUZ2mp8EfC8cdcj1GgTO+4CIAcPmG2+w5y/wEy1zN7e4HAcZ9Ey7kqECssQ95DJHmbr5ziVffKFXzmM7Z3+LWx3bXK+ubcoSmfHKgU5d/t30EazJ/a4WX8T94iYWVtNp9hD64IZv4VzitB5yteHkqxSmfuTuOXzyGSfYtTG6gTZ/hg79xZi5xeYYowelrDzE2OZzKa00z0c5dBqfQMn6x+by5+Hft7h4WDSqUTbgpXwwpnHPo7VJnu9dvn70/2nKSdwkp1JgR8g2rcQS3OH8bs7vAe7HyKEwJ3/BkX0Yvn7SdzyLirrIvQIu/Ph5DXzmGzmG2c+L3fKjFvnEEmXqHIVUCAEWuuDIx7fWwa6z9rgAQCJTrhYOn1dAJO8//XqpLPKVNcw5cvIC4vN/vbf/tv84Ac/YGZm2iv568ROtsXGcANXulypXv3UiUqDQzb3beR4CxNUyZ0KjvKQYQVhLdarMdIDHgwe4CAI8x7l/MBKssiQRYzxHgcgAklXuIhwjrpXO9ZeasrXGUlXBZjQwxPumcvInbyLJqcY7uK1ruGXLmDD1lPbkPWzbdrDB2TSY7V6+ZlJQSHApr3JP6xB5COs1zi4pkf/N6isB44HvKKq1EfRiYUXyeAY4WKCT1fpPuULSLzP/0sOmKXFu09Z9L0uTGkJmfUnyZbw9LY8M8Hk91vxBhenG6JTXoKh7vNw+ICyLdjJB5yr3jxzoWaxE32LFQf/BtN6Gw4cIZ/WgkxYjZP30E70UkmRzCZ80vuYwGTMkiGFQDjBwbXYE6vLR/8UxRj0gbQgbiOEmFzntF3a15jHY0WIia27dkKsOLv9hlP0wdoTTqtWKPJn3P8tkqy0inVCiH84qX71q+Q25UH/PhWvyow3R9mpTCq6YeLSVIzInYC7/bsYa2gnbcLqTYKWRpiMvHz+03wIU6Z8phjhPTVWtkIdOgXjeBgVTNyLH8X91jIqBrTjNq5fpWZH+KJMr2hzLx2A9FjJeyxYByElWnjHRG2n3dcKt4Y7/w1E1kNHSxM3p3zIRNYgEGn/lS0xpjwbIQQCwcPxGvvZPnn1GkvBhWPH5NESbksfOIOdO/Nc0qbIIkW7ZayQ5EHr8DErDMIKpEmx+aSlk02GxLrD/cF9QiEQyR5L9Tcxr7ot09GBaM3Zx32GWOGCV4akh3D9F3JkmPLFxaiQ7Azh1pMIk2OTAQC2mBTN6oO513i1Z8Q5FifvYqV7ouXZs9pFCQTC2MdR2RnHF0KyW5vDGRboUpPN8R6ZyeimHW7W3z5cl0yZ8rwUNuf24GPiImE2nHnqBv/zcXRutwgEibUkfhMbzlI5xV1QWI0qhmivemxtbNwqKqiDV6JwIpAuOC4SM3GJfYmrE2IirpFP7V/xxDs68n18JNwpjGb3FOHOlK8mqY251fuE3OQslZeY815QmOCWDuJ4C94koD7rvpC7DUzrO7iDe9jt0aTVcjpGmgytHKRJUCbFKA+JxpI/9bXF4QriYC3xxG2iW+wdinwKq1kOz44pp3w9MEKRhwu4UsKBSNIGDbTwEfVVev07pF6ZLNtn0YXdZJPtdIDF4lQd6mfESgaN5HT37eO/enosI2yBTR/Faif3eqdMATBOCSkUWA1B7XhonU3GD9Yi8tHLnV9Ocjre+OHh78QzIpP19AE/2v8FUijeima4yCxF8wbKK4ETUoTzSJMgixglLVJIyrYg4tlr5dcjMrNYYRF26nA/5fXywmIza+0ra+825cuBENBLuwAUpqDQXULEC2+s5jqnW7TxhEcoyxRunX4Z1oYP8LI+V6J5ymEdMd5Hlxex1qKEZLZ/Hxvv4/gzaL+BDZvIfIAX75CXF8mkz7nSebpZm8AJiaaVgFMO8ITPxeolRvmQmlc/MxFRIBjMvEFNp6TREjzRwvVJpM0Rm7+P039AUFkmjhae2TfbWrD1S8jifXBLjIIyt3rvYzFcqFwilCW83ifY9h1QDlR+ndhmJEVMWVVxhIsbbyLSHqa0eGobzhOvCei5byCH6+BXn2kpazHkNscR7sHCYcpXjY8//n/yi0qT/2PpTeRztB951ZjSpJWr6t45U2zW9CZi9qnYbMrLIoDZ8Ra6fZtyNIsqnaOQJy3ZM5tyb3ibwhScr1ygJCeVpIVThdrxqlJNwaDo48tJDCMEePs/x/Y3cd2AfOlPHKnefvoC0RuvQz4gCSrkJidH4LfepuWUKISgno7Qbok8aJw6Exf+DF51cbKJ2jiHMNlTRUVTvvrk0RLubIbQOSJtIx/+Lipqks19Cw4qpxMTE+sxJadClHQQWz8BLN78W2ThCjBpe1DYHFe4z+WIsCNhVJunZjVNGbBUtBkGTSKnTK4HSCSmeQ259wEENYqgxQnlu5Rk5Qunnv9Z36UpU74oCJvjDu5PHDHL57DCfezwkbYPWoNESOBC5RKDvE/NK5NKiRpukZTmSZIt5oPlw1xLBUOw+Ud4eYZwA3TYomh985kuxXm4COEiuU0xdsS6jfHtiBm3glu98Po/jCmHzPpzdLCETkTDbbCX7tB4wrnICkn2DKGt0iO8h/8JMViH+bcZt37l8LFe0aY9WsNXPvOlS4T1c4jRNrZ2AS08QiGo7f4SVyd4eU7a+vaxlpIvMs9aLLnNcIV3uOX56P6DztCVL4Zg2ApFMf8eKu0eiB6mYrOvG0Z6MHMF0b2LLc2TVK7i+JM1Zu4dL5yexPg9fBlMcjKDO7D3MVZKzMI3cIsEjEIyixYni24DEXGxdpFxPqYRNMmtwrUgycjKK6den7Y5RfcOce8BYljGmX+Hu6M1IjfgYvUygZi2kpryYqQmIS4mYuNu2mMpfDEh1pMUwRxu6yaiGGPDWWqqymplFW00Te9kHudpa+PCreHMvYnY/xBVWWDo1vAa51CbP8KYAre880y3wqPkOueT4UeM8xEL4SKtFxQMAUdkO6cLd6Z8NYn1mNxMRF29tMu8v/hCa808XMRd9sFoimAWTYG1mrMrOQRZ9SqucBCDDaiuYqRPMPwEtflDjPDwHNBJQmpTEuXgBkuoU7ZrFQ4XK5cZ5H0qXgX3oOuQxbCZPGQ33aGTt6k7zem+7ZeYoe5hMFRU/dg89TJIk6A2/yt5NsQPmxSttym8JlY6ZEvfoeuXycIm3mgdOfyAIN2l0bxMW/rIM8bQXr7N1miLqldhJTw/EQEdoeY0OFfRFEYf5vbhYB/NZAhrkMN1rF8lD5egeQXRvYON5tDPsc815ctLQQYInBcsfCq8Bs7y9xA6ofBncYo+8qA43FTOoZIuKJciWnjpaxMC8nAJdzYFnVFUzmOxDHQXiaT8hPvpIOtjrMFYQ1xMzHG0itC16wAoPcbZ+ANskdCsLhB6HunOx5ScKsptvfZOV0fRFDwY3WOUj1guLdNwT9+LmzLlVfDCYjOA73//+2c+9sEHH7z0xUz5fFF6jEr3MW6Nwj1ihW1hNmiRFA+ZI6ey8WMc4WLn3yX3n3+Cutu/y4PeBkJIrtSuEskyu/EOuc7Jdc5gvE5bZ/jRDI24T7lV5UJ5Caf9MSW/RY6Lbb0DJkNs/IicjJ3u+2zXLrFYXiByy5TUZys0c7M2snsL61XIa9ew4uUX81NeDxVVO7REL8hYHz/EWsNStHLYJ3suWKCsE7ztn1Ia9ZBzLlm4jNIjVNLG+LVj9vCyGBMVGUMhkXGHmjouvHSKPqr98aS1Sf36JNkJ5P4cYmUesOwnGyT6IBmUtYmiCDs+sIU1BfF4m1udXQqrqXoVrvnziO2fgTWo4RZ65dewz7ERXLh1aNSf45OyrMdr7Mf7VLwyF8qXD5NTsRlirCWS5emi9UuMtZZ/1fl9Vim4XLr4+VyDX8M4JVTvFvnid089xlM+FbfKVrzxGV/dlC8mlpEeIoV47rYyJVXDLwpSv0FZhoh0AOHJTZt+3mV84Jq6l+xSis5uW7AxXmM/aSMPYpiyDGG0P7nCPEHlQwrfYztdZ1yMWQgXD8Vrj3CyLk68hdn7CCs8yn5IrbrEMB8TRcv4bgsf2HF3WB+u4/Y+4nL1Kp44vklqhUM680384R3Mzse47gOKhW+j1dkbU268iew/gHCGrHr52EbzlC8/ViiyyuVJLN+dWLTbcQelx2hZJS1Sbvc/JtMFJTfiTSMeO9AkXQhXMBgejO7SS3vMBHUuyABhBUU4f2q8Ia1G7/4IL+2DVMS5ZlaAaZ4jVT61nZ8iC4FsXiFb/Y3Dqm8XuFS7zDAbUPGqyFOWowbNZrxOohMWo6VpIcmULzze4D52f9I2zbWWrHoFOKiUDY8nPkuqQklNNqWK6mW6ymcr3iQ0KQ+G97kUrXDNUXiFxpcRIt1Fdj7G+rP40qFY+AGFzUn1iNrwISobY+qXjwkoOvkea8M1DBm5MYSNq8R+jVWvAcJOXXM+IxQOFxsX6Q/HbIwfoq3hE/MJV2vXCFT43NXFKushd3+BLTLIY9zmW+SqDKaP0/kxM7sfMURRXPDIGm8imm9hrSWylnPBDAZBOWhhxl2ESbEywGLZStYZFSMWo5Mxy5MIPaS/9TuMixg5+yat0hUE8vD+80XDyODEd2/K14usfBFRuXQYf5yWuxQCHgzv0Ut7SCG5Ub+BH+9jsOzG68jdgmy4Rtv38cpX8Fo/OPW1qqrBbNxHbP8MW1kCDLrzEDVqYxe+c6JQ1xNQyob0EZQNhNKnE81Qcsq00zZLwSSmlybBSXYxbvmI0PjF10ZTvtxIm+N0PkIUCbpx7Vi+/hGBCql6FYb5iFY4e7bQ7CkxQGFzYjMmVCEOHnlpFW/vx9D9MX55jtnZb5y6JkhNzG6yTq3zPnVVRuWg8iHGfzTuJTrLEOESerDLnvsLdG+NssmYMSCSNtKtHoz16jMLax/0H/Cz3Z8AoNE0vTnUCwrrFA4Xq5cZZH3KR4Q7U7785DZlPZ441CyFK8dyKZEqE7ohWZExG8y+VFHTI5FAZlPuDm5Tyrp4xRzCuYhFEZsRxhoaSWfS3k056MVvo+s3sdbijdYQex9h9+8gyi2MECTVFR5272D8iKKSc7F8+dRrO7qGeHxBe4iN32fBjVDlFjPRPC1vGv98GekVbe727wK8lPNeqlPWxnfJdcFSaQW36LLR+RBjDS0K/PnvHbZwJTrPyBSM85irxQCMpebWcKTDvHKp7H0MlWWyaPXw/AbN1miLwhS0kw6zwRyRKJPblMQklFQZiaLpPhYPu8kOUo+hfQd0hiMKchTCgrNcIitfQFQuPtM5dsqXm4Huca9/FyHgYvUyJfliVuuFWwO3hgDUzk+w6QghBHb5V8iWfw2Y6Becog+dPVQRUJyhEXDjDWR/DRvNkpYusq936aYdZoMW9SNr2t1sk43hZF/qUu0SVfW44G85WqWXdgDBuVP212Q+xBYJwuaojT+g4vhUlE/uKEja8BmKzcZ6SC/t4UjJRrxG1a2hXrXT+ZQpB7yU2Oyf/tN/Sq02VRt/lRDWoHZ+DEkfqRzU8vfRKjp8vOHOUm3UCTofIIwACpLxGn0JNbfxzIopISA5UPoaO3FNsNbiOy6dNCNySuySU/IrZGmPoL6EYwUVdx5/5h1sbw0RNsidCjLZYjfdZJwP0WEDKQQ/3fsxTa9Fw69z4YygPCcj0TGRLKHESw39E+9J7H+ATfow2sfx6+ThIsIUOHkX40THPsMpnz/tdJ9O0gHAld6hrbTCYUYDIgIDYrSDCBdQ238M6RDpeMgjveO1UyaqXWbVKSOrK2TqeLJHdW9jRxPhmONVjjl2FDanl3dATKzoLYaB7vPz9k85XypTzft4fp3cr6HtFgCxTiZJoUM3EEthMzJbEMjoudxHzkLpIVKnpG6VTtLBYulnA1KTEMrSpJVP/x4Wy/nKORpu69knnfKF5KPd3+OWK/kf7NznKBoUmPISqnv7qUc1vRk2p2KzKcB+vsfa4AECwcXaJaqq/lzPi5pvEbVvT9p1+Kc/J1QRUkiMNZTcszdrhICxPh7DGMrY+gXo3p3EJ16Ndr7ND/f+AK0LOpV9vtP81cfxSNLDbvzuxDWqdw8zcxMHw+VolUw6h9VdiR2xOX6IsYZUG8Z6iOecdOQQAug/BGuw2RiZdtHR6WIzaQvk3vuTTepxGxXMPNPpcsqXE6MCVHURBpuIUgutyghr0MNNfJ2TIUh0SlE6hzvYAsyh4+RAd9iOt/CEjxo8IBvtk5ucYP49qFw78Voq2cYfbDHIh3gmw6tfQ2mBgyQe7/LRzh8zG80w2wdRu3LsuWVZpRycLWzoFz1240kcZXnI1cqNqcPZlC8c0kyExtqrcayV7Qs0hKqoBpeqIZmerA+6aRcnHpKN92mUziG9MgRVDBlJ1sdJ9oGCu8Nb+Mk+451fshgto/IYsfKnsHbiULiZPGSoe0QqJDMJrvAInYjdbIvt8TY1r8pKdOFTV8xPeTa+8rlUuUKiY9Iix1jDbrZFPxlS92ssh+ef+XfQfh03alIMN5G1BazRGJXTuf+/QPcWpnuX0ty7BOkAGz1u6SSEIApW8Wbewo72ELUVjAxwigFx3mY/2aewlgf6AW/U3z54nqWvuxhrqDqNQ7dr0b/DoH1r0lrHDSmi87jiZHzyqnMuU6Z8Gs7avDRoEhMTiICkGE9+Zw2pyXAr8+jxBoly8YMq61vrLMp5RnGbiu2TFCmBCilbhSpGFF4daRLY+xBrDSLpIVwPaw2kQ1TWxwSPxWb9osP6eJ3l8hLLbg03nKMTzBPmGUZD5ExyiEKAu/sz7HgfKRXO8q9QOFXa+R4PDtdGF49tfk35auKMNqG3hgWUEBStb504RuGwWj4/yeOJk+va3KbcG94lN9kxR+9HGDR3h7cY5WNCJ+Rq9TqeHmGHe4DFDneQjfjU4qa9dIf9tI8stXDjHrXKMrl3fM9I2AJbpBQ2YZyPkdEM49E2TcdHeRX8nT9EJwlSCvLFb9KlQFmHmtc44fJkrMZVLrnOkUIhXzKWKckKpWDaW/yrxn66RzfpAhDKgPlg+fAxT/hcq9xAo5/qrhObIbGOKTvVQ7FaamMyk1FSFRSgk3Vmsg7p5k8YDCKaMwV7pUXu9G4jhOB6vEfFamyhkUn7SAG7xUgfVVkEKbHz71AMNhB+hdSrkhXjJ9a9ltiMUMI9UYQI4HRuMx7co5/1mTv/Gyz4K9P4/guKk3eBA1OAU8hMdvhzqtNTj0nsmFExouJUDg0UHrE33mM33iUxCVZC061AZQFGe8SlFu6RbggKh0vla2gKwrQLyU9xhU+9tILd/PmkMDHpI1dbh3thEknFK9NJuvjKw5Meuc34uPcRucmp+3UulC7xyCrSTbYQmz9B2RQx3qEoLZMP77LuRghtadnJe3wZoZnFkJgxjvSmYuEvAf2sh7Ya7MQV7EXvvRbLSPfxpYv3aLxYwNrD+XLi5PdDiBQqEZjF72OeWItKmyN238fqHMYdbFDm4eAhoYBB2qXejODAxTgtEnKbAoJMZxyVPlRknYvVK7STDr2sQykoH9ubHXk+IvAoj0dQmsPoDDHYRFZWKcLnd3J9FfgyJHB81kdrADh4XKleP9VBc8qUT8tLjar33nuPmZmZZx845UuDQMOBuwe6QJgMnhBKKRwI56G/RcKYhzqlM7hPKxw/sxe8tbBSXmU0TAlVRFlW2S92aMddAidgtbJKJ+my17iGi6BWOnc4ONPaDWT1Ilb6WAQ9LyKpX8QzCWvKwafAO2iNMMyHWCxPemBrCm73PyYpUkpuicuVa5+6TaC1INxoIjYTEtTkGrzOL7D9TZTjwdKvPNVpZMpniycfB6D+E5v3JpxFOvfBaExpHmELyCfOYxQ5UmeHAbYVimz2m4hmhpY+T4436zxur2DV8dc56o5zrnoOi+HhYJ39bJe1IuZ64wrL5fMslueYL3UZZAPmwwUKp443/zYkXZJohg96H1IYzXxpnkX/9PYMz8LJ+8jNPwBdEDQu0Aya7MV7VLwy/sF7TXRy8J2CcRHTmIrfv7T8+7v/bxaTERcWfuNzvQ5TXsbZ+/lTj2n4M2yO1z+jK5ryRSY+2ACyWJIifm6xWVa5hCwtTVqZneE6WlIVrtdvYKwmPKXN5iOshZXSChujdUJnEsMAZNXLyMp5rFDk5Oyl22wPN0EIZsM5jNWIgxVpkvRYHz6gAJYaq5SLASYDZ/tHsPA9jJhUe93t3SYXGbGOmfFaRGdUY1kLtrIM2a1Je7UzBHUwuWdZJ4AiA6mwajqRf1WxSPLmW4j6Vaz0sEi87i8J9Q7L3T06s9cJoiWM2yRb+bUDybuiV7RZGz4kNTGFyImEYC/eJTM5weA+zcrlk4Ul0qPpz1FyygTlBfCbGMdnVw+IpaCQBTbZJ62fZ9G+WCufSRtPgcUSqGAqNJvyhUPaHGfrh5AOJyKg2W/gPHLPeUZLxCfxCFgtr8LYUPYq2N2PcaWHLXL04jeJ59+je/9/IUs6qKBCxebERYIrHHJrMGiU+/gethWvMygGvN/5JcvREr+y8CcJRIgvfX7Z/SXaaPaTNrNBa+qK81lhBavlC2yO1gmcgH42oDAFe/E+M/7sM/8OWkbsXfx14vYtUq9CXSkck5IlPaJwFjHcoRnOIqJl8hMvLclmvoFoaoxwcPIOcuOHuGbMbBCx7c8SOiGPBJPdg0IjgKVyduiqoNwSkRsxzsdEQQPnlPbdR3MuZa/MpfLVT51zmTLlVWMx3D9wcg2dgKXyMjvjHUpuGQH8LNknbFzESBAaaovfwQ1D+s4c43iLXjKgIgRXh7uIwuBV5ilm3kAoZ1LYoVwoL0J2D/wS2nss6hECtuMt0iLlnlfjcvMmZW+eEoLrjRLW2sdrEmshH05+NhqhU3BgfGRtFBfxVGz2NcA6j1oX22O5xqMUZNzqfUKqU5pBg3PRRY7mKXt5j1E+AmA33qFUOi4207Y4bMOZFAmFzVGqhCrPYkf7iPIcRp3+2q7ysNayF8xSbX2TzJk95qJtAd36BnK4juNHWJvTSQcsnf9vEDLEbv4xavdniOYVeoVhc3CLPx6uMRu0uFC5xEp4PK5aKi9zo36TwhZcKF/+VMW3U756uMo78vPJWEUgcZ4yZjKb8Envk4OCxBJXKtdJbczH3Y8w1jAXtriQjih1PoHhPZRXouJVIRuTBpP8ubWWNGxSyfcnzmbBYxebPFzCrecUtfOY8hKFKiMbb6CyXUw2YiU67ma1k22xMdzAEYor9WsE4vhenVYukSoRRBHSKWExhzmoKV8cvPE67Ezy4N7c22TR8oljGm6TUTBCm4JWcFKQUpBzu3drUhCofK7Vbh7LsTjKYSfeZlyM8Z2A+WCerfo1ZO0yUenkvpE4aGmY+y3k8q9N9jZtgaMcKDKE8uCYWEewGl5g1h/jKx8Hj5EZHLamHeZDrLCIA/dMUSSAxTghyvGxQjFovY3ORmi/zL4QvKy/00bykN3xLq50uFq7fkJ4N+WLRdWr0U7aCMFkvnxBtpKHbI93kELyxuw1onEb/NqxImppMtA5oKBIwRZPjN/JuhjHnxynFEIGlJRDZftnqHyMV0A+912skASuz7A/wFEOzhP3Ei1ytkc7kyKyImXWn8M/EKlNBJh3IZihWVniwrgL4z7ywk2yxpsnBHCvG0/4nK9cZJD3cYRHUqSTGG9aFDblNfDCo+o3f/M3iaLjgU2WZXjeVEX8ZcYIF1o3oPcAohk60mJ1h4qqHVu45cEccvUHjIsuneFECJCdobZ/hJP3QUka4SI3w2XEcAPLNiMTY6wBLRD5kNVwka5bwZEO0dFNXyEwR4IGV4S0gyaF0SyWWsx6LbbjLfr5gKVo8VRL8MLmJMXkOmUxRuYdcJoH1iDHkSZGpW2MV0M/oy1n3nwTJ5zBOhG510QIC+P9gxfNkPloKjb7AuDkfeR4g5ZXRdUuo62h5hxPyhVuHbnyJ8GYx0mU1g3orUFpnsI5rrq3yIkAMt8lNjmuN3tY3Z3XruC6ZaxyyP35w+cIMQk6HOVgjUUgKasKjtwiKRIqXoVRkTPWCUoolr05lAzQwkMDWbgM4TK9ok1hNFJI+lmfpYCnbsQKLE6yC4hJ+4iDcS/zPuhictB4j+XGdVrBPI5wDzcG6l6DXtbFYmn6U5Hxl5XteJOfFXv895kB/8UD+1eJKS8jH/5HZNzGhqcvLZv+DL/o/ARjDVJMk4dfZ2b8WYbZECUV9Rd043qyZc1p+CJ8Ui98KiVZ5Vq1OrHmzjoIHVP4cxg5CaWN1WgtuVK/RqoTliuLdPM2VaeBIxwSf+KEJuMO3coS/rA3caxMh0idYBwXo8fMkZPJEqo6z4K/+tRqo6K0jOOVKLwmWpwdh1sEon4JNbiDKS2TfcYtx6e8WpQeY4Vz2KL7SSwCKwNiMyQzGTPjXUQgqKkyVX+WzJ09OE4e+i8lRYwQMOvNUQtr1K1gMN5BCZd+OEOdiVjMHW8g8j6mtETuz+LPvUGoM/LS+cPrmcu3uaP7jBfeQ2vBwCkza7PD5MvzUFIVrtSuktmUqlN/zs9lhDDFM1vvTJnyKvBHDxCdjzB+A5MorIC0dtIB8HlpuC0atVl28y08N6I26IDfIPdaJCJjs3kdz2oy6VHHZT6aYz9pM3Ph13FESB7OTwqhBMiii5clnCudoxE08bShKnJsNmBRStatoa58wqOLBzGpCp46Ibw+ygdxhLGGe+YOvaJH4PinuoMdxcm7iGLMurbshpP529NjGu4M5eXvkex/ROPNvwK1m1irkTbDPBETWMRh2xyZDcBoPHwWhEdQPU9F1Q7Xko82jIBJFfcBRekic+d8CgpsdI5x0UXkfcJgAQ5yNUdzLuN8jKFAvozbgLUoM8ZI/8QmwfPgFH3kaAPrVsmjpRd//SlfaYw1DLOJiCsuEnwZcq16E2FyBsk6LoKxLmh6dRbKK1C/jhtkNNpt1tM9BBLX5KRZj8RagkQgzVX04neQSQcdNClUGVVawUpvkms9wFqYVT5OPsRKn3K8j5sl5KXViYDgyBRsEZjZNxHdO4igftgq+ejaqPEZtuGZ8vmR+/O4i99E6Jw8Or09XqrTQyecfjbAROaYCCFU4aGjd9k76Sji4DEfzbGX7FP1K4yKIdYpwex7yGaMkSHYAm/0AGEtKA+jSuT+LC1vAa/qo4SkrGrHhGaPKNwaNGpIk3BZx6TRKo7wYPBg4spaXUHoFD1zha6UWGvJTEaqU4R4nO8UpqBUaG6UL1NM3WymnELTncGtTWKHinrxdaHQY2bjbazyGCoXhCUtksn+FTDWY0S8hxKKSmmVRqlBpdqk656nqgJKbgdtNE7lPLZcgMkO95aEzfHSLWxQJfMmXUMSOyYuxjT8BeYDD5X3MTrGqBAhJo5AAIXVxMWYwD2+J2uabyB1TC4FOmhNRf5fVLLe44ks68EpYjNHeFyILh+b846ibUFhJns4uSkwHC/oq3k1lkvL5BSsWElj/yc0omXGj+bbp3CYWxIO5kg8c8IZSqhjrVxDVWImaNLPByxGiwj7ePwV0SJBrQsmJV98Fy0jhnrIxug+rnS4/Bz52tMQQtBPewgEgcmx6R4EL2fCMOWzoaJq3Gy8AQcCxxdBCBgeiOWNNQyUi9N488RxhVNFzVwF0YNg9tT9AItCz7+Hivcwfg2cCjedEJN0cKM5smSXQb6F6zZIi5zZYB4syLSL4zmHDpUKl4ZbgvEWjlc5VoSlKSisBqBdZCy23sMxBbkKwRgc3cOo8MR6/fmwKD1ZI9sXWCOHosT5ykV2412aQfNUl8wpU14FL5y5+at/9a/y27/921y9epXf/M3fBODP/tk/y3vvvcff//t/n0plakH8ZSULVxDRCvvZLg96dwBYrawy4x5X0xvhU3brzIc5iU5YLJ0MkB7hjddg55cIISH8VeTOT7DJpK/y4uJbjAuXuWSf6uYGjlfDmbnMerxFoPZZLZ0/mKztsSArUCHXajfJTUakyggEq9HJ/shHr8EbbXHF8+mYglbvPmFvA11d5HY4g6c85rxFBAJhDc72jyHp4Tge9kjrxNMw0iMrPXZ1s1ZgG1cQ7VsQ1sn9aZXh543AonYf9/NuLP8JCvf0pJwR/jFb1CxaRZRWzxRyqcHHPLz/v2GlRCx9j4XGOwgrscIhO6VqxNpJldXu4C6z0RwVVUUJh6vVG8yV5ugmXaSQVJ0a5An+9u/D+g9x/TL55f89WTipcKo4VZbdANof06icA6NBKCQGleyAcCaisgPc4QPYfR8QePNvkUWTa+t7IbmTE2pNqfEWWHki4PBFyPXqG1NXkS85/2X93xHqnBuVq5/3paDLk/Gnup9QhN879ZimN0NhC/bTXVrB/KnHTPl6EMoSN2pvnplw+SyxFtysjdj4IViDW18la7wFgCdCFqJFIifAdz32xx329McoqXiz8Q4LfpO0cY1xJWYubCFUG/prKL9EbjKkjllY+490t35E3DhPe/G7JO4M5YM2zU++d6VHOBt/gC1SnMZFdP3GsceliXG6twAw1XPY3V9Q6AKSMTJcwMgAgUXY4tgm2JQvNt54DXY/mFRIL3z7SDsODv6eE+ea1MZsdT8kHDwgdjwacgaikJEbsjG+Q+iEtLz5w4ISz3VpD3YRSK6WWrgbP8ctDCbwaVYu4ODh5h3Ezs8mIoDRDqq6it39CJRCBnOHCcpZd57Z5hxryW12x/sslZbwpX+0yyDwSLSZUARzp7oPllSFEs+3rnSzNmLzj8AYvNaNY+3Lp0x51bjpHnr/Dq4TIuNtbOstrHy+hJ20OVY4hxuxQojD1iGxGbEx3MRay6C2ykp4AYAAxXxlhU7SYSlooYTDvL/MvD9Zg2eAG2/iDjdQjqTVvQfJJkHjIjWnQm3rJ3j9NWxQY8GtMDdzDtm+h7vzC+zid1jzQj7ufUTdq3KlcvOFhKFTXoyJoE9yvnSROJi4Arg4CJufei928h5y/Q/BapbKNQZeBSkVoYq4NfgIg+T8xT+HS4Ta/THj/h3Gjodd/BWq3sn42ck7k5qjsAp5glu/Qd05XkzU9GZJw4TC6mOuClZI8oM15LjoMlz734jyPhhNsPynSSpX8GXAXDRHJ+3QCls4LykE8PufYDt3UX4JvfAteM57AUy0Omrn8drfWQ4p3GlO5qvMi64RlHBoRS324j2qXhVfhAiT42z9IZVknyVXsVO9wIw/hyf8iRh/+JD+zics2BR/5jKpW2at/xFBNqLe3aFU5Lhz75IdOltarPRIbM52/BBXeSyLAC/dxe8+pJb3Ccuz2NFk88wV8lhe8RF5MI9YnIiJlR7hdG/hSYc3alexyvvc10ZTPiOEIA9OF5k9IlQRjaDOIBsyH82fcBR+5OitrT5e3H34EoJ5f5lFGbDZ/4Qt2Qbpc612A/WogLr3Ee3tH1Hd+hFh0MTMfw8z9w0eCkNhCubDRTiMbyZPOTpGnaKP2v5jnOFDonKL8cKvoaMWKljHuD527i2EWyEa3+dc9RwNv8FSuPJYaIbB2/8ZdPqo1MHMf/fU4psvQt5gyueHQH4qx8dS/yH5aJ+4iJlfXUZYSdmpUvfrxMWIuWCeoVB0H36C4zeptd6jMr9MsTfAs3CtegNrJy3d2P5DuvE2bnkWv36NYLQN9/4TCIlz9c+RJAMGZsheOIsj93hT+Ii9j5BSYRa/S+HWaAXzJMUDfOVTdUoIaybuPAdIEdGc+x6ZnnQSOqpann4XvjiY8jJqtAvWokuPCyE0BTvJJtpq5oJFPOGf+TfzRchKZZVu2mHGnzkRZwdOwEJpmTjZpXHn39HuPMCPWvjf+L9j/KffQ45SOFUoH80zGfzBXWzSxVRWyI/k6CXy2J6sk/cRxRDtz+IkO4j9D7C9B6iFIXr510jzlFxnGGMwmGOv+7zj1VrLQrTAaHCX0u77lLxt5Jw5NY6a8sXhZdeFAIvRImvD+wROdNjtRKAR1h4TRGaVyzBbIdsbnMg/wiTfspNu47sucbaDGt1hqbNGLZjBjLZpz7/F2nALV7VZrazSz/rMmpj6zi+ReLjz75CHi3jpPtfGu4xHHZw4xuNDTJ5Ocu/eLCuVFXppj9mghRA+WvkHMcxPYbSDDOoU899+4Vy83/sY27mH8kuT57+AYHPOWzx0LJ8y5XXxwmKzv/f3/h77+/v8jb/xNw5/98/+2T/jH/7Df8g/+Af/gH/0j/7RK73AKZ8t1kJ+pII10xlHBccCg9t9H/qbnK8skDffxD5RNXEsOIjbB//QkHQeP2AhEiVu1Jfw1/7jpDIqaUNXUx+sYYMmPS9iZ9zGc1zOlS5gsexnO3TjPrPRLLPuswUISo9Q7Q+RSZs5t8LM7Bsocxex+xN623+IuvS/Y1OFhLWQqmogyCGbJHxskSF1+kITN0BWPo8sr0zaVk2D+i8GZqIonwQa5szDjm74POJpf0M73pm0oNI5pF2MMainuDAV5HTjHg2vhS4sxsa41sVHstzbYqmIsTM3KYQL+RAx3MLkQ4weI0cbEC4yNH22xhvMd24zI1zcvU8onJBPnICof5fGqE2oKrgL33yckDqoAIDHrRgMmjvDh/iVc1S7t3F3foY3J8jC4yK56eL0y4+2mv+685/5xmAfcenPnRZvf6ZYv45xK6jOxxSLZ4jNDlz0tuKNqdhsCvDFmIeEAFGM4KCqlXRothZ/AAEAAElEQVRwbI6c9eaYcVsMdJdtu8vGaANXONS8GjP1CuejixgsEkVanycQkqJ7H7HxQ/zmeUR3nVB46N4W8zN9dm79f2hXVsmql1kKV461+vSG95HxDiZoYIZbiMaN48n8wQPoPQRACfH4sSNV4V7759jxPqK2SlFexcjgWOJyyhcPMdzEGo01Gpm0D5OA0iQ4238M+Zhi9gp5UCcc3Kfob9CWisWVb1GIBe71PmSUj+nQIayFVFQdTcZH3Q+I84SF0hI6G4LRVFUJYSS5U8XZ/yluvg/JFjqcxwgJ4x3AIkyBTDvg1o58HwSrwRVm/QUeDtcY57dYKZ0/FLS76R5i80cHos3zZI03Pt3nkvYOYz0R78NUbDbltWLBFORBC1m7CFjczd/DNq+S+60zn+X3b2G79xBhnWz2bR6m2/TSLvPRIjNui9wWeBZqaRu/GCLDZRKrWRvdx1jLudJ5AhVi7WRjwliDKzykzRC7vwSTw3CNcvUCkb/MufAc1qkh9DoUI8QoRTYaeKMOdO/BuA0mZ6c+z07cZne8QzOYZdGbJupfB0fXmZKJK4A0Ge7uH2LTATSvHApl3XgTkfWRjoM5qIwO8oLrc29OWpVl26Q6RRvD9miLS+EKerzDdjxp51FUlggaVTwRIqxGHIja5cYPsdYg6ufJF25gnsjjeMN7MHjIpfLiJFl/eO3H4zBjxuRZh9H2T8FC6DQZSMt6kdOKWrxZe+cFPpfj5xYA/YeTWCsZoNI+cLKV0NnYYzmnz33hM+W1Udic9XiNTKcslVYoydNFidoWGCbzpcCiTMySv8Scv3DgACOQxQiR9nFwmTcOzcqVSSEiB6KZtA9AhEs57rO2u0Y3aiJVRDH4JY4MEcN1iFYmOdP2L2GwReJLun6TikkZdu8h+2vguPiVS6ikTyGcg/F69kB9NJxV7w62vwGA40Zk5bMLbqd8/ZAozkeXDh3NhDW4ozWEycjL5zDSJ5DhYxGMcE441jh5H7Px++j+XRrVJfZqlzFWH7ZaGuV9SHsUSYdMerhJhzjZYds+zrGuRhdJ7JgHg3sIBIulZSJZQqKQWQ9nvIVa/z2QDqEKGC38Kczi9+FglewDV8s3GOoBD0drbI+3WC2dn7wnU2DH+1B2IR0g9fiY2EzYArfzIaQ9bPPaU2OyKVOOcixGs5pZHAjmKESJDFA4XCxfPpyPbye7pPPvYSwImzEPCGuQOkGrEBCofMA42SXXQ8ztPyJtPaQsXYoiRSgHuf0jrIyIOr/g3MwNRs3LbLR/gUg6k44jaRfcGjWnQaVexUt2UGv/Fet46Pn3jnTRsbh4x9qHAgx0h/XhBmWvxFKwijyluGvKZ0fh1NDLvwZwzP2xk7XZHu8c/EucaBv8JDNuixn3+Nx2tGlTy5vHw2OQZxgsadoHMz7mJTW5B6jnErpIkxHs/WgikqzMQ9xFrjYxwj2xh+YUfeTG7yOLEZ7QWDfAdm9jtWXY/hlbUZWB67OIgxt3cMJ9iGpYDFvpBr2kx1w0R9N99tzdcFvMOR3wWggkIm7DVGz2hUeIg5bgj2JbPUQN18Etn9patq+7bAzXKbkR12tvoh7ttRf7qK2foqzFzH+D3Js98dwJlqMi+IejNUb5iKHuU3LK1K2lm+xSKp1Dl5fYi2YxRTZpVSsC3i5fIFj/T9C9g66cw6QdXCxy+2fIvZ9QblzCKB+2f4L1ZpBpD7nypycFuE/oFoTJGA0esB9vEiQhjZkb8AIFUULY42vkrI8Jpu1jp3yxeGGx2e/8zu/wL//lv+Ty5cfJp5s3b/J3/+7f5a/8lb/ySi9uyudDw58lNglYy8wTizOpY0zvAcO8i+p0KEdNbDbGBjPkXhNtCzZHd5Fpl2blHLI8jxht4SgfKksYXUEM1sGvod0aKt4mcwzF+h8i3RBfXmaQ9FDpiLy8SGIsiU5YU3d50LvH/cF9rpYuUrS3aVZynOKJTdFKFVN63B4qR5Ps/Ag93KQR1HEaF8FqrJCIsIXNxwgVHVZ9GeHDzDVE7x6U5tHuy7WbM6hpYvMLgkWg599FDtcRQe2MymbLVrpBJ9lnNpzDYrFpl1nl4QYrkxYeJ55h6QRVMmmpl+YplRZxhHzqn13hUPIiOv0N5q3C/+R/JS1iKpUaqtdBWx+T52y0LjI0lpmowtjGpE4DJyjjCdgcrRMXCbmU6M2f4GjIRU7eeoMi6dJO9lkplSGP4SDmMJUVVNYDJEV5FZhUeynp4sU75INNRHkVuvcQ0aRycGT6PBjcx1Me58oXcacW9V9aPuq9T89mvGN9rPtFaJ8nMJVVVOfDM4+oujUc4bIVb/J2493P8NqmTDnJQHfZGK8TmzELTo1zpQrSSohmUVmHzK3ycHyfUT5ipbxCSdVohnVu9zM8x6Gd7fHB3vv4psy8N1lAy3iE3b5Plmywm+wROh4z0Rwq7hLMXWa98wlx0iGKu5S9Km0ZsByWSOyYPNlB7n1AMNxAjHfh6l84KcY7kmy0ToSdfwdnvI4wGlPEk98PtgCLWv9dqFwEv0zWeveF7LinfLbY0gKMOxNns+CxS6uT7EHSY6h7dDZ26M1/k5WoRTxuU/frCDeENKeVtomKjK5XP4x9e3mPuIjp5l2C1Ad/mb7VBO1fEpQv4N//j+hxn+7u7+G6CkcniKv/B6zOGA3uoosxBaus93+BrwIuRCt4yQ7GZoywjPLx5HW8Di1vIoIXRQzWoMnpje7QC0q0goWXtnPX4SyOX8IWGaYybaEw5fWS+7N4c29CNgAvwO58DIDY/wix3DpVHC1tAd37CCxyvINJt9kd7wKT2L5eb1JWVc7ZnHT3ExpEuGnEphdCvENgYoZpzqYStBli0Ght+Ea0yDDvk4xvUcZjPpzBMWPk4AE2rJHPLkJQIdYtxtKSK81M7SLO5o9BuaSOj8mHlJVkQRfMpEOEZ04Uk035dLTzXbZGm1T9OkvB6sRRXYBKO9hxG2DSKq9yEbI9+uv/CUuOKx2CoI6PR968gbCC9XiN9dFDYj3moj/DjNA8TLeoBxFO7GHDGUbCRQiFNBnO7o8o4jaq3MAeCAJs0pmIy4+MVaXHsP/xRLibjlDRPH1heDC4j698zpUvHFakR9IjC+s4fgWEIpaC3bRHgmRjuEGt0Xhmi5Sz1poWoLoEnftIqygGGfmdn+OOErSYtDN/MudzFItAz30DOVwHv0rxgi3Yp3x56BR73B/exZEOrnQplSqAJbUJjnBxjcYOb7Ob7LPvVVitnKfZf8je7h+jvQrR6q8TqgaxGTIYfkJVjIlEiFNZxhzJfWhrWPfLJOIOs06AyWNUPmJ2GOP6ZcrG4gx3YGniCimLIaPuJzhCE4wNkV9HFSmZHmMcjyAfE6Px574FyQCkSx6e3i1CjoYwmAjdRDqCzv7kAW+AFMMzvwcA+/kug7RHM5ih6ky/B18UDv+mAvJxiOjHiEdz8VPmtudDHMb37ngddt/HAo7OGDWusja4RznZozXcJXCq6IVvHXdJ1mMcI5kJZ4l1zpWwSZiPKbxJfG6qV7D5AKMzhJDo+hLrjmW9f3/SzszzAEs73Wecx3TyPdr5Pk13hkvlqxi3ihIFIu1i6+dR3dt4zRtk3jwciTushfXxA7bjTTzX4dbgQy7VrnAhuIpbWwW7B5UFtHNcYOokO9Bbm7yX/Q/PjMmmvF5e7xg/HYthN9tmlA1pRfOU5eNxnduUbt4hUAGVA0eco3TyPbbGG1S8GsvR6iS+T3uQj0Edb4P8iIpXYZgNqEgYdN7nrujT2N1CxENUbYlh/TLCq6IqC6j9LkQzID1saRZnvI9xfHRllaC/gdA5g2QXtvuM6pdw431iBVH42HlWolD9h1idgc5Q412KSsRGvMZOuoUjFRdKVw7bhgoheDh8SKozkjih5tVPfe9TPltOazHsyMciQOcF8nAD3aEd7yMc2BhuUPJLfKvyLiAZqYBi9U/gtj/B1i4dupoJcdD5Zu9DhONTLHz7ULQ4af2X44sAEAib46R7ExOOZIgUAjHcZlSe497wEwZ6QCAiVsqrVFQdgcGJtxBZD5F1ydI2vcYFSq4HJAyjFol0mI33qO9+QOqUqFiFDpcZo9kebQOwPlqnXm8gcQ7nEikLpInRooR91KazUsVGC6jBJpgCU1k6+SFN+UIxMn0eDh8yQ8Gc14JwHmfv59hxFxC4S/6xLk1CwMZwnUQnJDqh5jeoqjoD3WW0+8fY7sfMhwsEg3VkEJy477TlkK3xJpXaPEu1q0gUrnIhh0AGeNJhYGBu+btYrRClRWaERqZtpBKsjR5wLhvg4SCsReoxRbSITPbwex9OivniPfLqRbTRk3on5QMCaRLydJeBlAReA08EFBK6fohOJElYoy8sro3ZijdxhMNCuIR6ilSnk7UpHI033mGmcgHtHdcsPCrgkiZBpR2MV0Or6IyzTZnyenjh3aQgCNja2jomNgNot9s4znRz6quAJ3wuRJdPfczIgKGydAb7RKVZ1M5PCLREqHvIlR/Qs2PcvZ+T99cZBr9gZ/7bxNUFlspLVMM6xUiRNyI2xuvUd/8L/nATLx/jzt1kLxtTGmxQcwKq4RLtoAHj9qQXd9Yn1ikIQTfep7nvYrbvUqTFsetzrl+HIwuXdjHCLc0TmYK0iPE79xCzb2KiBULpUq2tUnHLh22qYOJMJirnp4vSrxCFW2O3lEzsT4sOtSeSbalN2B5tY7Fsxhv4uqC6/TP2TM652ffI5r97ZFFg8cbrjMyYB3lMc+G7ZNs/pWk+QRWW9IlWZkcRgK88fA2lQZutzZ8RSZBr24S5QlauMK632B/vURrssDZYx194l6R2kSGCSxYiJ2KUj8nLK/jRfRxjkMJDWkFSWaElHIhaFKXHFsmFU0Uv/InJ1R9a0AsuVi6RuRGlZIBjHEQ0d/j47niHVGekOqOfd0+0053y5eGH2/+RmSxhrnYd/XlfzAG6sor78L9wlipXCEHTb7IVb3y2FzZlyhMIAVvjTQZ5j83RJo0ipZ3nzFuJTodIc4di/gbtpAPA+nCDm/UGvgi5UrvGqBji4KHR7Mf7zHmLbCUbJPvrnDMBo9GAQitutXd44FWZaX6P1ux55oZ3aAlF0b6F2f8EJ5hDU3Cnf4tQJwzjHS5UF3EsGO+kMD4vncc9aEWeR0sImyN2fw5Fjox7mOXvgVdCpF2QDtYUMNpDNYYUbv0z/YynPD9Z6RwqmMFK59BxAyZjQCjJ1nCDUWWRYdploXaNxfAcOB5UV3Bu/5CZwT5BMWRhYQGlJhs0gQpIdQbWUlIBSe82ejSm242p9O4w62yTlqrE+5ukrXPEymNZx6SmYOz4pPmA9q1/S/Xif4sYd1C9Txje/y8URhOufo+gcoHUgq8eX28RzuNW9hiNH9IOZmjHeyjhsBCcvtn6LLRTwSx9/4SN/pQprwdBVjqHDGK80UOkcjC6QPiVM9ePVjqIUhO19p9RWY/IDwiieZIiIXIiJBKBoOk2wNTQaw8x4zpRpYnZ+l103MVbvs7ezAp37T69rMd73iw7Wz+kE/eoLLxNVygq1Yuo4TbdqIk3XKdevUSx+Kvc6dUZWYO2GtyI2Rv/PbZ7m628R1A+x/X+x8znhvLefVC1UyuLp7wchSnYGG6Qm4Ld8S5Nr8lYx3TTDotuiYbjYYsMW5rDWst+sk2Wdegmu6wYQ6e8ynwwi1IBBk0n6eDLgKaA5c5dxtkAUZ7jTrjE8sX/Fit8zkuP0uAhyowZjdbZGm0T5B0a9Uv4ucY2rx4bq0qPUGkb6YWYZIhwPKzw2BnfP7Ie7NF0W0iT4G7+BDPs4Sz9Kplfh9oV0ngfTErg+CjUpL1xMaII5k9tc3Z0rTk4OPcj0tp1VHkFvd9F3PslZvABZpQh598gjUsncj4nPnO3Do36q/sjTvnUOFkHYVIKv3Vq62yAkRmwNd4kckLmg+UD17Gz6aRt9uN9wDIfTdwDttMNtkbbhI7PzSJntP8+OuuyNHsDaXPSwSbDtA9pn2J0n6jWoOi+T7b+B3SUh1r5PqZy89AmRJqEeHSPttlFpUP28h0WrWKueoHci3Clg1xoYDFof5IvadsYVw+I1/+QWnWV5flvUZTPEQqHve4d0qXvUapeJHXnD4sDz2TQp/joIwCMK3FUHYRDfreDutI/83uQ2DEPB2tYLMNixBv1CvLF0/9TXgdH/qZFNaTox4cPPWtuezGOdHSwln7eZZiPCPtrdLMh876HjNtQebyOLPxZ3NoK1aREvTKH3nwfrMVr3SQrn6euyhTly8iZd9BOg/V8nyTuEjghrnQoioKRHhKqELAMsiF1v8koHxObMeFwnSxaxbv03yBHG+jhNu7H/yPmxv/lUPTmxpvYYoxJNiml+/zB/l2qQYtRHjO/vIis34CaS97LsFaQmpjNeB1HOqyqEq6QYA3Cr05z+p8Xn9kYf8xYj9gYTnKHsY55o/422Imw/8HwHoNsiEBwrX6NUB55fWHZGK2Tm4I03qPpz+BLF1OaFGmfJg4CcISiFZRQ679LkYzxxuuMtU+Ay872D9kjpxLOsjT3A8LKEmrvF1TSAXTvYaSDqV9BV84jgxncfA/Z22QmqLJWu8Bo8XvUqxfQ6vjnZMMZGO2DlBi/RmJG7Ge73OvdRUqFsIo36+8grMRaS8ktkeoMKSTeKQX0U74Y1JwGF6tQWE3DnXn2EwCZ7jDofUjm1/jx/s/wZQAjWKot0BLL3B8/YOg1MPPf4nLtKpGM6OR79LIuS91blI3FZmNU0kaXShRk3O7fIikS5kpzLPor+O1fIPprCK+MsTl27h3wfDbCBoNiwL3+PZZLy2yOFdVqHa93Z9Lez2QIr0TmBfTat8iWv42sXWQnSymNtwnG21THA0QUkJuJOuZR0UBucgIVIB61gR70Mfc/QQ3ex8R9VG2BVF3EFhrn+nWK0hJ6+U9Oc0BfEnbG20Rpm2T7p8TBDJXFX8GaR7GK5cmbtrVQciMSnRzMY5P1ZD/ro90SSghinRCETeg/cd/JCtbtGnmWkC9nNCrLlFSFlXCVslPBUx6BDClsTgkFow1EMWYmWqRejFgfPKDnlNktBvi6QM28BbNXKLwGQdaBpI0tUkx5ibxyHqoXEdkAHc0hbIHa/B16ez9FlBdZa72N70T00gGUZvCiFlo41FXIbrJN52AvwVcBs94Ze6/Csj5exwQtIr+JW71EeKQTWzffZz/dZ8avMrf7CaRDHC/CLv3qC7fqnDLl0/DCM/Ff/st/mb/zd/4Ov/Vbv8Wbb74JwIcffsg/+Sf/hL/4F//iK7/AKZ8vT7Y1sELRm7lBEc0wUB6V9j0QIViLsJpAuKRxF4HAFilkQ2Lp0U57XDo4Rzvdp5t2Ccd7RKNNnP2PIWnjl+fQK7+GcUOG4SyRv8Rlt4kjHLrFHg96D1gpr3DNX2Vuv4tMcxACL8oQSRvjN0/IFhzl0Z59A8cL8Y1FoxBZQrY0sa6tnLUhMF2UfqWIzZj14frk5yKmUq8eVvwBOMLFdzySIiVyAtyijy5ifCeEbICb7cBwG8ImVriw/XM818dniHWrSGEZFD2C8QbyiVZmRzFo+tkQk+b0sxzP9yFPiJ0qXjSLKq+SlM4hxAiSLr5QxON9itISjcpEILcYrFD161R3f45UJWy8QVC/zIXSEkMVEM18h/SUxOxp1+SJAC+8gFqZw5gU7dYOH4u8Et2shxSSQIaf4tOf8nlirOHH+z/km6M25tKf+7wv5xBTWUXq8aSVSO10gWbDa7I5norNpny+TBa4ZYZ6gCddZLxDJh3i0T6u3wCr8ItJEs9YQ9krYS040gUjCUSEpzwEgplwhpHusz3eRqZ9Pun3mW28x+7+HTr5mBnrYuIt4uQhszOryHGb3AhsMkQSMMKirWEgXPy5G5jRPsap4O79HOVVMVHrsBWyFZKs9NjhSZoUHi3kjcXgYha/hypGiOFD6G1AWMc4pdM+hilfIB63zHhM4VQZL7xDUapwb7xDoIf4bo3MW5jslwoBRk+qooUi1xlQ4AiHSFa4XLlMabxNs/cQNdinu7tJqdJCjXOKYBVdmsVe9Yk9STB7Hrv9IY7vQ/cWuQwoORG17m3GcR/VX0PqFF3EqHTApYUlclWipB67Dxjpkc6+S1Ks0u7fB8BRny5BaFHY0/cDpkx55Qhb4Gz/ESYdoqSFubfJo7PbflsLpryIk/XRWiO3fs6Nd75N3xhKThlxsJmVly/gNtuIJCSnQS2GSEQQBjBIac4UuOmQxK8hizGBE+CpMaO4PXG0yscM0j2crEssA3w3QCFRbok8aR9uOKVBHbu4SK//EeMipoZH9EgQar8opQlfDZRQRG5ILx3gSgcrLA+Ha1hrGeUj3l7+Dm6hD9dhfekStN7CH6+TZmP6410aXoXQTubwZa9Etv8hTTcgxCcT8aR9cGkZqUrUnBm8zi+h+wDjeuQ2wwhLFjbYrp1n0V8+ti6UJsHZ+H1skYEfIObfpvDrGOkReSV6WR8p5GQjC5A6QRQ58+EcWaEJlt8DWeKy1yTRYyKnhJv3ERs/nLRKruySzr537DMRAkpH1pq+fFJxI9CqjDR9pI4ftxnMhiC+CC7NU16EY62zGxfI6jdPHDNpbfOAOE8YZANKboX/P3t/FiNZkp/3gj+zY2f1c3yNfY+MXCu7qnpjNZtkU928knA5mjsLZ+bhQiAg6EEPoghBoF4kgHqTIIiAIIESMIBAgA8D3ovBCDNXc8UBh5I4JCWSTfZSXXtl5Rp7hHv47n52s3nwqKzMysyuqu5autnxe6nIcPeo48eP2zH72/f/vuoHuLBEqsZqZYUSzZyzgBCCbnKGwZCUGXk+wVcBtTKGo+/ghRsEjoclFbhVrHPHe/d8fqzLHFlmj+VR2d030GkfR/TIxifoYB7tNJFz15HeItoUiOEDjB1Q+LMNogIo7ADZvEzsNalqRWbPw8I8tfnPU2pN5RERgTPZhbSPCdfInfdcax/FKItuoCnxqacOVlk89XnvYqGwhKQwJba0EO9zMrzgLz+5v4rTyjE6p4i2cMlnCQ6Vhdk1rxy093gTrhGKrPn8zP1mcBuhc1R8gulptNdAnn4PKx2DcihWfxbHckjMFIFBYaMNKKkIZIhbc1mozHMW9/BsF18GYEp0OnMGUUVKmUxg2kFmA1DVmUj55HvgOHhHf4xt+3zJdriLJFD+bH0NYHsYcgDa6Sn9dACAG3osr7yEKKYU/kWE5k8SSqqH9RhbOo+Md4L8fLw057WURxEIArvCIB2gpIUtbHTrJtLZAzuk8J68jjITszfap2ZKZDJEIsiLmLCyzHC4T1KpUQpJL+my6swRdPdR4y6MHsxEMSiorGDylDy6hGN9k7qUTEfHrAdHsPkc1lPuf1m4jfKaGGlTWhVsMhzhYgkLx3JmQoxHFsOrwQZ1t4EjXVxxUdP/UUUKSU19OJEZgJ114fjb2OMH1KrLVO0qoYFm2qM16SCCFfKywBgQs1UgORkHkwNyk6IsgSNSXCukdGdrj7iMic/TD7pJl1V/Fav9PUx/H5QLz/2fyVWdwo4op/dRxRDHcrGkTUXN6p9kI4wuyd05xPw15HQPIeB01Ga9cZPN6iaW0bhpilmozxpb5l5ESw8FXKldJSljAuu9dTGAlBoTzxxe9aSLaG5jHpkCXdSAfnzw7YByOFvX2cJGJH3K+eeRo9l4m3tPRmGuBhvU3AaOdPDEzKWr6tR4kPSIVn4aO1jkSNgoa0CoLEQxq2OIwhD6Eb0swX53fASUcB4TdDnCxe6+CoN9ALzGGWnvPtZ4j+bcNSbhKlSvohEU3ux1GklZv4yJh4gyo7QjtOWDO4ednqKmt5GHf4KYnKDGJ/jNKwz0rOnPlg4L4cpsniQemdcAtnx21LFAENoVekmfWCqsR2rCBRl74z1KU2LyMY2sj43C5DGyTNDqQmx2wafHR67q//2///cxxvDP//k/p9/vA9BoNPjlX/5l/s7f+Tsf9/Fd8AkjTIk92QOjycP1mZCGWQHd7r0JSR/TvEbuvTcQLwSrnEgbJSy85SWIOxh/ntKqoPUENX8Ft/+AanWbt20XqQWNR6J+bGmjjaasruPHZzhuDe3WqVdXGPhN9vq76Dyh5i2y4C9xFB+ihOTnV76OEoqoPaEoBwilsGwNp69hyhyhjmD7Bo/mMddVC7vuoKo72L27UCTo2taFmOwnDCUUSliURrNocrzhbXSw/LB7TgnFTvUKcTElsEJyL8YzBi/pI+vb6NPXMXkKw0OsuStowM5TrlbXSGrrjKen9NMh2nGZ1ympjjmNT4mciAVnCRAIXWD3X2VtfI+RCokLm8X5XyBzMvL0iEEKnl4mKgLWGy0atTrW4R20WyVtXsOyQjAghUVV1HCKHD3tQmEwpcErNdKp/0A1xNIK4H3WqvPOIkGtgpLq4YTugh8/7ozeYWQyrmkH49Q++AWfEmW4jkFinb0B608XmzXdFm/0X/uUj+yCC55kyVsltCPWww3c4C7W/l9Q1JcpbBdlhxxZhrqKqNp1qtasaN+051FVhQAiu0ZUc5kMcuJyijjfxHKVS7MPQe0SV72MznSIzGNUJaKb9YiUj+spsFwSfw6FzVa0SS/tE1UWkdlbyMkBsvcOrLyEHp2g1qoUdjQT/T9yQygtj3LxOmpyhgiW0Ocbu9pxKRp1rOoWpeU/nAde8KPLLHwyw8FFPCIu11aFRFZ4IVgkdKKHRWWDmc27a5dIyjGd1GJkDGudP8fPSqhtcklFZJPXqE5PcYsC4SwgoisoJySbCqy+xA22sBqLVAMPBt/DSmMWl16imo5xq+vk4yMiz8FyqjjjPUphIedu4tiLOELMonTSLk23QePcwaammmxXBeb85++HQXOaHRPnU+b9RSoy+r7Pv+CCTxKh81lkPVAaiXbraPH0yHmBxhncQiQ9RNCiTKeI6iZKC6qq/thztXTI/S2KIgNLguXi1a4h0zZWxWcnm3BcCvRkSLjx8zTGfZrRlEl9EzcZ8PbgNifliGZzi/lgE23XsHhvw8mgOZzs49oupiyp65gVL8SNfh5rdICQDpl/EUPycSKEYDO8xNgd4VkBFhZKKHKTY0sbWeaz68loEJKVYI22tAnrl5hOdonGLXr+HML2sIVgaXxGURosNLZtU1MLqMYmvjf/nnu30Uwdl8O8izN/FbSiKwQb6tx9TxgKk3McHxKUMXPFZCYUyAsKb+GhE9mCs0Q9svHiU+x0QOr7TJVDpb6Bmpxi1bfJ5KzY7QgXR80Ei6Lszt4PQDZGStDGgBE40z3o32c1mCOoXcaS9vdda5ayAdEYIeKZc9T0w65236sJXfDZIorpw+tBpMOnPseYmdNqnCcIIbCFoqTgKD6g0DnLweoTm+WL3jKe5WFJi0jWMcbQ8uc5nhzjKQ9Z3cYZ7DNXLFKMT5DCBbfJ0srPkCCpxl3kwR/hBU3suc8hEcjqVUqY1W6m+6ikg9CC9foq8fo8Ki0oa1tkweb5mzPkjeucJEdk07ssBsvU7RbT1nPI0hAGi5TBe2IFT1R4pOcRVfQRZ7dBlKjJEWblZymsJwWVw4rhwfAe2raYNlZY09/fpcYWDju1y0zLKZGqIsxFNPJPEt28TS/t0fSbNOzZ5m2Iz9XaNbQpiOYEhXDQ0sVO2iDEY9FVxoAOFnHFa5hsjDECa3gPkycYNKLMkDpjmsdkZUbdaTLvL9K053CFj9AF9cED6kmP1cY2ZbCENIqytoMlBKVU4LcQh9/GLL5I7p+nMpgSIS2ctMelcJW7+ZTL7jxLK1+h5czjPGIFqE1JZrLHmlUcaVOoBnyf+OSCjOP4EGMMS8HqwwjnC368cYXPTvUyiY6JVI137//GGDajLdrJKYEdPCb0nT0OG5Utpt4YV3ooHCaWxqlfwZ0eYY/uUlTWz+dFhk5+yiDtoZRkVMLawudgfIKzdIORs07XibidnhKUA7bCHaTRCFNgxm2MN4fROdKvk4VL6HAFa3KICTdx4h5uWVCMO+hsSvK+IV7qGCvrYdwqpQzAgMJhJ7rKXDCPMZq6aj4m0rFQD2tTF/zo8e760EzaUN8iC9Y/3AvLBKFhMVgmFQ5fW/4ZxNGfYguPuWmXkThmq7rNaXxCYAeEVkRJiRYldwe32ZcO4cKLNP0NtHCRZUxjcswaOSfCY85rzZpT7QpS2RingpbBLJZeGDbDLSbFhEvVS2gNlfOkqLK6hZWNMJbDkWWYpkPmoi2W8xyFSy5cZPUGEofSGLrhAodpl0iULDgLVNIRFSHI3yeMKTOJam1hRidQ30Rns3WAsQQXc/0fLxbdFdI5G1+62FpSVrdm+7KNm898jcR6ovkksmpcb9wABCfxEe34GDnsslFxqM6055iiYC2r0YwiKuEO1nkqhFWOsSZHGDsk95cBEGUOloMRFqJIUTisVFbI7AARXaLAI9YTTiZ38ZTPcrCAXVlECkGx/NJMaAZInSE7ryNMhuXWaRnNNFpm0V+k1DmDdEjVrlJXrYd13AVnCVe6SCEJVIXd6T0MhhV/FfuRJAtjYD3YoumOcaWL88hjEgvHUsRFSSwEormDGJ5AtEqhLpq0Lvh0+chiM8uy+LVf+zV+7dd+jW63i23bRNFFsf/HFXuyB+03AXB0QVq7CoBK2w9VvfLsTcTaLF7PGd3B7T9gO1wgbzxHiaQ8L0gLAQfTfaYiRDavIS0HbWA1XKKmmqTFTIRTt5tYNQuDwU6GyLJAJkPE0s8gbRedDtDBIqUpOUvb9JM+AJ4VUHdb9GWbg6CDa3tcKmpIaUGZU1YcHqT7TAZ9tqJL+OeFz4oVgRWRLc4Wz49tvlLQyU7oph2ksdmMti6ENT9mdOMzuvmQqqo/M9vaFi6X61cp0w7R8Stg2ljDI8q1n6fEsDe5zzgbs1RZQQkbz8TIyWjm4poMQNpACkgKbx7ZAoopqrqJoyqcNZ8j1TGlhpYo2B09INcFo2xEVI/wZUiRHtA++FOklCw4BXnlEmJacK/scb9/SMtpckXGLBuoWQ2acxucWVvkZcr9yT3SMmU93CCyZoIyPXcTS+eIYgLREuLsbWx5F73wwkMR3Q+DQD4WL3vBjyevdv6cSpGzVLv8IxOhCYDlosNVVPc14Jee+pSG02KQ90nKBM/6oIyRCy745JDMLLsPhwfU0iFGOZAmtObmOXHnOJmeAODJClJZD1/TsFvncw7N0eSI/d4Rc8ECV6pXyPIKlbM2oiip9fcwvX2CSoDc+CmOp2+g3YhpZZ454WE3rs2KikBkNYiCWdFQBCekg7dxhYDxMVQ26ZcDHozvETkRa/4mUlg4o7v0299iZAeM6jtseXOP3S2NkGQqJDMJzmyrjUHRBQQ1VX9M0HTBZ0tiJvxF588odcFiZZkNf+thgS+0qlxXNsXJLoEVUloht0zM4WSPlWSJNecS09olTkZ71HRGcfYOOAvQeRt/6UWivEBmOaL3gKj5M8SjCmWqcbwJYvwAnDlcucnEqeLNX8XJppTVTSy7Rm4MdrCK6N2axbpu/w0cqZBmVizMTcreeA9tNJN8QlivYouZWO7DdvKOyxFH4yMA0jLleu3mRfPIBZ8Z2vKhuYMY7kO4/H0LeVY+xHTvzcba6hodDFnQIrLUE1ucp9kRnekt/FZGRU+xh/dpBRvIXFEc7xP4I9Y3v4xGkfnrJOE1bOEQmoJ98xptS6NVjcKpUQ+XebcAL7Goqjq3R7cYZSOyLGEu6WPO7uK7dfy1XyBrfO6TO2E/oWhTMjh3XKmq9zb8LteuMCnGNIzGPvg2mBK7tk7W/Byu8Fnzt0AY3pieUQSrBN23sOMJ1uJLCKFQ2FAaioUvUXotHORj11JZ3+GwaDPSDkVeslZdZ8luYmFxkOzST3rYymKSJigp8aN56mmGqW09FnkpkFQHe5jRCZqSs/oyB0bQ8OpsNL/O+60ESlMwKGYuNvX6xiyqsHGJ26NbxEXCVmUFp/M2lDmkY2rhIlPhUlI8cx1fxBrdvE5WJJhp/qHO+1SPeTCaxUpthdsXjh6fMYW/iB22IZ+gG5ef+bxVf5PIruJKD1+GdLJTOnEHmDkErgfbjz1fYtGw5yhNQUaCi8eCs0zDbmEJC7DImnWkyVDqbUQ+oWxcJbVc3DJFnN3BGE2ZxdgbP0dpVRiXY+K8zVzchbO76HKKDJucOAH7xmOuvsScWkQAvbzD4fQQ25KMsgnt5ITdyX1ebH6JanQTEd2gRDwzhk2gsfu3kb3XkJaNzhMs6aGXv4qxnPfVLTXaUZyIAXEMlr/I+gfsr/oyfDwu7oKfCDKTsPeIe2bUqPLubCOwZg4079aFnMkunL6OwcDiNcpg8+FYXKgIa+mnwAoxZQ5CETfXeXD0x5RBiwWZUZgCV/pgIFQRUgi0KXGzMxjsAZC2v8P9+g6eClgLNikfmWvIha+g9exCj/WYrjSsqhK5900iXXLz0l8jab1Ay31cBJ/rnLvj24yzCS2/wVZ1EykUVeuDmyvP0g6d+AwAWzoseRex4X9ZqFjRY07a7+LLChvvu388ioUiOhcznGZHHI2PWCqnLI+7KGxUmZHVbxDrCfuj2T6ZkIbN6jZHU4UIFukqyfLwDs7pG9wIl8hrq9RUjUy6yLmbSEui0wnl3OfIq9uY88ZAKTok+YSgcRnZeRsRLkE6hkffhskZ7/8+x/23wfEYzr3Ieu06LXsBWzjMqWc7K1/wo8u760MAOm8j15c+VNxd4S1g19dR2QhZv4rGJnBaqMwgdIF1/GcEwRKN+jbKqjDzN1M0vAZSSrQwnOqM+rlYxe6+iRmfsETJwvIXKJ0VNIJy5WfRlVWMWyV35x/OeSoqwLM9OqMzml7z4b5R4TQoV3+efnHG7uA+lhORipyd1iWKczGzls7M3VYY7vVfJStzRtmIeXuI6NwFBM7i58iC9xIaTGlI5DKytorOStCaUc3icHoLZzxks7KNekbD1wU/WggEnrMAywvkPDtVrDQFmUlwZYB8Ri363XmNNiWlKSgtTSke/4MyLQhTUIVEM9MtWKevQDJACIFa8SicBiKoY7qv01GSUfUGK2EVz8wxjhbYG7xDza0zycdM8imkA1ruFDvXYM8h+ruIyszURgiJGj0gH9wntiTZ8hdxoy2Mt8YGgsLPUMJ+rL4uhfWwKeAkOaCbdAFwpfvE/ERiET0yzzFoBkUfMGxFO5ymJwzSAa+WOTurL80aXC644FPmB8oreeONN/it3/ot7t69S1mWbG9v8zf/5t/kpZde+riP74JPmkdiMsyjP1sBQlizx73abBJsUujexegC+ntY0TqFemSQMxAKi3ByQFKOKeqXGWvBIB0SqSq7nbcZnT5gpbJEPdqhr2NGRYpf2YZIYSqruN4CC16LrMyYdxfOB02wkDQmB7jtNyhMzt1kj2wQoxZ/iu3WTWQ5YlgN6SdjtO/Qy86oygSMIXdaIB53+LDTU8TkhI5leDM+oZ/22K5dopeesewF2MkpQqfk/jLmIvf7R5ZxOaTdP2AwnNL0Rk8UIB/FEwHKqiGNYtb9oBEYpuWE3rmg8XhyyFxjDllMQZczl7B0iF76EmJyhHEbMyFX9T0RlgTqQZ13+qdEdhVdahzLJdfFLBYkH+Jkx8R6wlw+oIh7pC2Le/3b6MijNIYyz+iLAXZ46eHfTcuUTnpCrGOSIqEwJSfxMdWojjGQuwuU6/8dTnyIffptrO5dtPLAEhSLP/tJnO4Lfgx5vfOn7MQD9OrXP+tDeYKyuonqPNu5rOnOBAgn8RGb4bO/2xdc8EkyKUczW/lyQlImNPWsQ7aifAIRMJSzOYKSCteaLXgFBmdwC0aHmNomw2iJs7hDrgtOJie06vPUjItmgvYj6PYBkJMpZpQyXvoCQ08hEESN6wgjcaZ7GMuf2dLrAmd4m3FyzNQUhLZH3fMwtXn2JifkCLpJj5Y7TyRc6N1mOO1QmBIrmCfRU8LHFqmG3ck9+mmfqhMROiGH56KejWiDpn0RQ/KjwlnWYZpNGZVDjqaHZPWca/UbDxslvELDecFvnJzSI6cb91COwNNVVv118kqOXaY0/EVkHiMtj0LZWOUEdE659jXycQOTg9fQuP2X6csRvbNdkpU5TnshjnS46TWg+yqpE2HVroLTQix99bzQAtLM4ltVfIq0XWypSMsMJazzTeCPhhLWzLEPg2NdFBQv+OzJoh1kbedhQrHUKWqyD5ZD4S9hpT2M8tDSRSoHiowegoPaFpnOqSX7rGuJKwNKt4U9eJWo/QquM8+tYsxS3kGfvY6WBdJE5FmJnt/Aqq4x9uq8PbyHAXZqO3STM94e7jMRNivhKk2vwb3BA5S0uFy7iicCjAHXchgBtrBR53EpUshZ88oFHysGw4PJXUyRoxPJdngFeW5p5Aof1/axpwfv1WOSPkI8Ung3gs1om/LsFVwUdl7CaJei9RyWdwAqIHPneFpHfykDrOgyuWojEDjSQ2GTmpj2tA1AmicgQBvBtHaJwFnEGLDjI0Q+pqwsg7Cw0i6lySiFIcmnGBXQTwcs+zn2+zZ39uNdekkPgeBq4yqBDOnlXYaTEQDHSYemG8Bwn7KcELf/lN6kh249x3zjczwpvzynKDD5s4VmdnqKHO5j/AZZZYtuekZaZlDCIOuz4PpY5QRreB+URx5uY8SFkP7TQkuXdP5Lj1/fT0EJ9dic05bv1eHsZ9z3c5Nye3iLtMxYqiyx5K4+cV1q4ZA1n6ck5yDZ5eDskJaKuGqBU4CwPbRwSHTMtPs9/N47GOUjjEdpBRTeHB1lkU1jjsZH1BtNbByOpofkZU5hDKNiQJzHhHbE8fSIWrWBMRJVDJDTU4zbeMw5CsAqRpSjNsr2kWdvYlZ/FpV2sNrfpCw0eu7GQ1FQPVGMG8skU0OkPXpZh7WPPpW64CcAKd7nnnl+33Emu4j+PUwwjwnmEOkAlQ8ogLOszaQnGBYJO9FV1LngIfOXsVsl6Jyissad+B1u+S2KsmA6useN2udQQoGluT+6Q1FqFvwFLjktFAUy64Lt4RUTekXKol0jGh0ChqJ+BX3uVJaZhHcG7wBQnZwQWRHCEuDWKb3HhWYCQ9F+i0rvFrKySC8ZsOytY33Iur16ZFx51BXtgp88tCnpFz0sIaiqBvI8+tJgKIqUtExQlv1wniaFhRQSYzQVVaFmNRmqPoP2dwmnB4gS6t4SxbTLtJ7x9uBtPOVyuXqV3P/vEAJUfIp9+l2M3yILNxkqkKRY0kbWN0E1EfZ7AgGVDynSI4aD2wyyHsPRiKi2w2h4m6VQULhzzxQ0X/CjzaPrQ+wAw5M3dSEE5n0TJyMUWeNzCAHt7ITj3lssiZKVxhKkJ5TGZnLy5+hyyF1/kcu1a7jCJ5A+y8FMvOI/mmzz7vWNhTASIwVWPoTBfYwQDPwGhR48nPOcFR1UbmM0tKdt5tx5HDEby40BeS41GAnNSEimaZ9LTutxIagBRzqE+Rg37uI64XsP5OPZ8ZQxzvQ2ljoht5bQyWwdIJTFaX5GXoSk2ZiRO3wo1vkwSJ2gJgdgOeTBKuaisfZT5/utBQqTc+e8SanpNdkItgBwRvcQSR9d2yB33vu8q26N/ekethRIpUCWGNsGmc7iOisaR+9TJoLCX5o5TZ4fhDDlbG3S32NoqVnNPOnzht/gutMk2ftvNGyPQW0by541LgkEqAp23kUOH2CWXiQ9fz8G0F6DNO0xBMaVZWx/jkUhEYbHnMqehm3ZT/35WfTyDrujmbB/LVoDA8V5bPQwG+K5F2KzCz59PvLM+vd///f5B//gH/DX//pf55d+6Zcoy5KXX36Zv/23/zb/6l/9K/7qX/2rn8RxXvAJUYTr2LrA6JKiuvXe7+0aavUlRBGDFKh8QGlXEV4VM+3OCjJPcZpZLTXTdAwYxtMzpv4CTbfJpBxTTI4Rgz1OTcKt8V2Et8BqUGdtfIoXrJB4s8KSbwXU7Dqu8JlzXJyqg69T9O5/5X7SYVqOKB2PXCiyPKYsKkhp4ZcprgpIhWQ57aHa36K0ApyF58gqGw+PUZoUcfLKzA0tO2autUMvhdJofBVgJyeIo+8CBrs+Ims89wl/Chf8oBSmmHXhAanOPrCAWdg1nMWbkPTQ4SoaC1d62NIm1zme7XJ79DYWhkvRHHY6QTevkVsRVJ/t4JgV+cxxTBvGxZjNcJtRMaQo+tw/+GPW3BrVuEsK2PV1+tmU0K3TzVKqQYOt2jZ1r0GtK+B8zrQ33ONgfEguMo4m+8x5S2yoeZzBOxipyCsb2MPbWN03EXEb0b2F8FsU4Roq71PY9ceOsaRgWk7wpPeBE5wL/nIwyoc8yLr8HwuN8X/0xCK6uo08/K8zRyaedNFrnIvNjuPDC7HZBZ8qAo3KeqQS7ox20UZj2xZSSo7dCou1TYJgBRNt0RIKEcHh9IB20savVAjK7LxL0UD3Nl5lAVe5QEzoBGRFD7/3Mio+QPp1ioUbqNHbSMehUIp1b41+aOFJHwcP1XsVBvuzWKHlLyPKBN2/Q2e6z1wwx1RK1LCDl73CQmub3XJCD0Oq1wntEOHWqDpVhqYAt/rQ+fVdCpMzzGaxRqNsjFLvFboKXXyKZ/6CD8K3PJCGRlFQ9efBCAqdP4xk0uEGMhsjLYWI1vGm+0gh8ZRPZId40yM28jG6sopa9LEO/4QSsA//lMJpIkqNsAPy1MF2Y+TgHnp6SjrZpVK9wmEek9kOATbJyZ/TG5/MlGXCsFx7AauYMkoOeCc7A6m4MjqjlpdYQrK1dIOhZVNXzYdFyI/03mXITm2HTGdUVe3C1eyCHxihC+zJLsKU5OHmY05OH4WJHnI4OsBXASv+Gk7/HcToECnBtu+Sx1MmZsxJ8xKV5gaLwkdbFmlywNuDN/hyXKfd22fOn8etbSD3/gw5uo9tVdha/Cr24euYfIAaHiIv/Q2U18fMb5M2Pk8n2ac8j6Wb5BNSnVGxQ+IipqrqlOXsC1LokmkxwbNnmwrL/ioVFaKkwvZXsOVr+HaNsnLh7PFxU5icUTYmdF0m2ZTcZE84bJX+Ana0NGtual59YlyryAg72kFMRrNFrlOjtALK6hVg5gSjtTmPhRIzQVUZk9t1lv1VAhWgpCKyatjxESrrsWBZnJYlFbuCpkQbQ3ger6nyHuLke2AMOuvTG9zB0jkLyserbWN7NWQ6ouk1ZgKDRxACsjKlNDmdtI0/cdis7OBZHkpYFKYkUBV0c5Fs/IDMGHq3/ld06zqyf5e0ehn1iKBIGI1igva+v6JGUiLbr2LyDManKLdORQV0mG0I+Gp27avuW5jxKQC25T7mmnDBp8NHvW9XrQaXahJtyicidN4lLqczYSHQS7ose6tP/H/O8lNO41MyHTPIB/SSHpmbsDB/nXmt0E4VUYxIsjb57n/G9B9ghasE698g95fQtQ08cUIqc+YthVtmaMuh5lRpx2fYwuVm4yYjtYuNxLar5826BdbxtzFFhpAW1urPUFrvzcG1dLFFSTluIxo7mNEDpl6V/N538ea/iOzeQlgzJziZFqz2XQq7ziTuMxcuIUuB/pDnUphydt/TxQ9137vgk8Uwa3SSQnyAK53hKJ05YMz78yw4yw8fUdhcrl1hXIwJVYjEQpoczm5hyhwrfhPGIWeWxVhPCS1D5vhM/XnSMsNkHSxVpbQqGORjtfSaXZ/NPQTU3QYOPnPuHK/0v8Pr3ddZ8OcJLB+hNbYCq5S4aRf3dEJz8UWC+Pih45mSNln9OgDaFFR1gkEyaexQNWom3A83eD8qac8SVyaniHSEv/61j9TE0rTncOo2WpvHHEcv+MmjnR1zNDlGCslGCHW7xZw/z8H4gKyyjBcsgzYU1VlTuCt81qM19qYPsKRFYTIWnTnE+JSmlPjd21RWlsjDDY7O70tJkZKXCZ6eMjZTRg9+D8dAy13AdmucHvw3ROc10iymsfF17MYGSXU27qtiiHP6LYRlU49WiS0b2byCow21ztuI4QB7/jrZ962VGibl+EOMKRd82mjLRy+/hMiGlF7rfU0QhpP0cDbGBwvM2U+61xkDw3RAKz4h6d5mVFkhmN+k7HwL3b+PtkMawkZXSxAQqhoNp8nhZJ9+1mFVujhWRNm8jrQfgPLp2Bbt0dtspl2q4wNGJqFf9GkHSzi2gnLmCBmogHE2IbD9h+JkYUpU1qWuAnZqOxzFB+RlQV4WTIoxFSuaCfAnRxi3zna4TtF5E9cYLHJwHEoVUIaz+bkaPcD0dzFnB9jzLimzZllTakI7JGbWMOV+xBQU1bsFw4PZz0sWub/yAa+44NMk1QlxkQAzwZQONG42gM7bGECmfcT6NzDn7tppkRLIEJGnjNMRadXhvt6l2YpYMCD795Bv3kHOr8P2L1LOv4A13EVakkz5GAPGb2InHZTyaJNhC8Px/h+gxoeEZUEtmEPVnmPkDHGkg2cFoDOM5c5c4uu3SSrbaKEoF76IlopEwkg65Okxg2zAerj5gUlqDXsOWZ2tr2uq/oHnqtDvmQblZU7NqdNP+0gkkX2RVHXBZ8NHrvT/63/9r/mH//Af8rf+1t967Pe//du/zW/+5m9eiM1+zNDCIa1de+pjhV3HSbozO1chEUtfIJ//AlbWp7Aj9FMEK5blPrR0DMMtatVtFA45KbHlkXshg6TPiIJRkbFeWWNATnn6bYLhAwZzV3inyPFtn+XKEoN0SKAqVFWNo7LPtBhibI9mfYui0CxHN7BqR5hBQmgkN8I1Usen2PsjxmfvUJl7EZ2N4NF9VSNm3QFAw50j85cIK8ssuIsEsopId+FcwCTy6cd8xi/4OImsGpajEWmPRX/lQxUws2AdgvWH/7aFw9XadTKdMioGtOMOQggOoxWW558sVj6Npttiko8pyAmcADDE5ZgH/Vs0ygSTFqj2W9jZAJFV0JaPaG2yiEWYjSgWd5ByGVEDoion+QFvnb1KaNU4GbWpunUw0IzPMP2j8+OWUHQx7e9iBofI+euUjcsU+PC+zgyD4cH4LsNshCMdrtavnXeOG3KTYwn1TGvaC358uTV4AyNg40d08VTWtjHImbh34a888bhneVRUheP48DM4ugt+Eoj1mMIUhFZt1qF0jtO/hendQ4qCKFpgIBSWUSyHLQ6H9zn2l+lJhxvSQRrIyhxdwric0LO7eE4Ly3ahSDBOgJQ+1xs3iPQJu6NdjpM+lunQ0PswOcJsXafrNXBNSXXwLVRviBt+jcKK0BScjG8xmewx7y1SKaeUUqKMRWQHJBIKwClSpGXR6rxFWiaszF3nZHpCs7ZAPv8FqtUtfNsDFT1i223Q6JmThNekm3SpuzWW3BWMnt0V3nUYvODTZPa5yKd0t06yKTeEix6e4VgjahuXCB7pEtWWi5IKk44IS8HV6g02oi3ma3VMp8vg8I9Ii5RmdQOpAkz3PpZTgeoqmWVjwiWc2lWymstpcp9m0qJ2ukiwdIlhtE6lugaUOJaH59QQdpdpEaNEiVWO4PBP6fZvYbkOJ9EGa0kbX1ZIipTT0R5HAi7XLVz1g0WahVaNp5yWCy74SNjT/YcFS1uXpOebnR8FIeBgss80j5nkU6pOFZ8Sa3IASQ9pWRBtcjZtQ2WBXQ1efZnICrGzEwK7wjQ+w6PgYLxH5Di4+RmB5eBU16nVLmGNH2BZAtsLKE//jDRcIQ4DJCU1p0Y/6WJZFqEdEdlVLCRb0RYL7jLTcsJeuYclJdNyQlxMWfSWUcJ5r/vbqpOuNdjNeoi8x7wAKS86YD8ubGHT8lvkYkrTb+AIF2lyjJAYZpuUx8khVBoszd18pqtX7i2hVr+CMJrcaT78/bDsc29wF4NhPdpgQQa4938X07uNaV4i3/4bs4hBCsg7iJPvITFs2C715S8zyAecTGbiq17aY8kLEEZjhMXEc+mYAf3hHRpei3B0iGccNqqCVvM5LOk8EbFtDKxW1pmUY2pug7Qo6KYdlr11rtavk+ucwAoxWZ9JmZOWCTZQCgunMj8r3D96/rqvIfq38UKJ2v4Z1Kh4t0QD0XsFdIPESAfIQEgQirpVx6v7CCHfK+xLC02JRGJ+AHfNCz59hBDPFJm9S6AqVOyAtMyoehHTcvzYhnpJydHkEAOcJWc0g8YsYlUIRhSE/hKi/S3GvbfJbJea12DCfQIsymiTPLqEFHCtskl6998jhvuI1k26CzdJyoyFyjzzziJBNiQbHJPrlIo9T+4BGFLLoo3GEoKGyR/zn9HSQy98DglkdoWk8zJDYSOyMeQDAvcqxgtR12b1WgVcllBIjV1KCJ/dDPl+7MketN/CAEoXsxirD/UZfHSR4AUfQFSdfaYCVNVHDeOHY9tZWPJgcAuBYKu6RU01n/onUpNwOjnFYDieHNOwW485+r3rnvkuRiiEW8FM+xjlYZTH/mSXvMw5XXiRWtAgSUas5xP8w++AtBi2tugKxaK/jC8rGDQte4FvrP4CsYkJZYQQMCgGtKcdam6NST5h3VbYR99B7v4BCE2ldonl+Rcw/jJWkb73JixFLztkWsasFAWL3fskZUK4/jXyrRsYISnsBpoSgXxvrS4klrRY9JbRXpXCW30i0vlZFCYn67+M1d+lWb9K0ahfuEJ9Enyfa/zR+/dnTaELclIm2ZiWblKnRcteoNqoY2FRYlG+7zWTfIouBINiRKDOaCLYkhK7/Rom3Ea7NfTcdWpokukJVSeiPtqD4SFx0ceWglEyInTrpHpML+sR5SN0HtMQip4oOInvsSZt3OPXkaM7eHEPIR387Z+nX7tKON7FzQwFOSY9w1S2EOLp13E377A72kUg2K5tU7UaGDN7rRLqibncBZ8uhYpAPXkvT03C8eQEg+FwfEit0cB+yjphzl8gOX0ZZTn4wuJQQlnbAMdH5zlN28c7X9v5KOp2ROrNURsf0Dn8C1aCbVj5abLG55CTu6T3fhfbdkltH915HcvkBJf/OlJIGk6L0I+wpYMlLJIyxpP+w5qV1X0FMzzAslxqyy/RljYn8THz3jxVp4agxDr+LiaPZ/Pz1ZfILJcyn1JqjV77OUrpP5xzFBIIbOy1NcT8BkotPXzfKwLqoUL60SzK+SPw0NmKWWPLBZ8ds/u7eGwc8q2A0A04GB+wEi6BASMVQkgwGmO5j93zq06NTtLGVCJqzQV2+/dYcKtkh6+gbQe35qK1gykSRD6kiC4h5T5x9x0G7Zcxq1+hVr+GGyxh6x4H3VexhruEyqEyPMRWLs3uLXRe4i98mcKKgAL07Fj0cA/ar+CkY3qNHR6QUV19iZrwybNT9sb7JCLBTwLW/M1nngshBBhJ/RnzvqfRcFukZYIG5tx5bOFyo34TcR6de8EFnwUf+crb29vjG9/4xhO//8Y3vsG//Jf/8mM5qAs+XVTeQ5QZhTv/RJyASAfn9pIakY/Q3gLaW3jm38or69iLFhhN4a+gzi8xR7jcXPs5etYcB6P7NKTFiQFbx+hpl6z3DnZlQCc5RNVWEUcPSBtXUFJRGEG30iJpbDHwa2ROyFxlg4bTBJ0xTXro4feoO1U86xrxaBeZTZHhHIUFhOuPHaOWDuXiF5FJG9ttsnhuZ2+VE2R8hPaayNoaIo8pm1c+1Dl8z4bVJQ9WLmxYPyUsYbFd2ybK5zBmJhyw8wG+sSm8uQ/9OdjCwbYcEj3lOD6kKHPm/OYThTU7O8Ma7yOkIou20JaP038Le3zI1LE5tEMORvvMS4FIehgUkTS4Z+8gHQ8TLUEwh++0qJgYEQ/Q0sIuesh6Ba1LUj/ku8ffIZNT9qeHXGvdwCptlk1BMD1BW4K0zJgUXeJijC6GzDdWCKsb5M2bGDukeJ+CXaOZFjPhZKYzcp2hpMNhsk8n7hDaFTbDSxeTkb9kvHPyx7SymLD+0hNFkh8FjArQ4SrW0befKjYDaDgtjuOjT/nILvhJYFKOuD18B2PMw9gdAFX0scYPmOgpmSlYsn2kqrBkR/inr5IN7lK2rlF6dYTOsYqYiuWcu2waXMtFCxcVNVCn30M7klIXuMrFlu6ss08qSjeCqIp0I/q6x9hMqeQjXN3DERp7fB/pzTPJO5zaLqkUGNdmkrYxwuFmcxmZupx6c1SrYzpJHykkweQMS+cwbRPUZ124Wjpof/GxUrpBcxDv0U97NL0Wq/4aS/4yFrOi42XhItIB2p5S2BfuBx8nVjlGZiNKt4mWjzduaFOyF99nlI1YCBYfcyoAcJWHznNCVaEF6LRP1x+cCyYlKmljpl2QJXJwF3/pp/EJCB2fO9lrHPRvEdohduLhBStYUsPkkHj9p3lQJmijadTmOJoeE+PTEyHXr3wN124QVjeJZIhGE8QHeNMjgviMs/o2t8qcS/kUUeS4loOTjMjCmJNwDjcrMOEcByLjZNKZRc7WvJkITU+JjEDlE0q3gZYfrTP1ggt+IB4pLBt+sF10bTSWlCA1CgclbHR1k/z0W3SlJooWCSxJ2NjmwImwhcKWDsZAzW7SdDokWiOdKrLMecOSrK59lbWywK5fxnirkNxAuS50b2FNT8CKOY4XSVTB1egmK+Eqe+M9DiZ7bIaXuOyvIvMxJRJbNYnqVabjO5xMO4wQ2NJmtTSIIkb7c2R5l07vNUZlwoKWmHRCMHeTaetLPC2a8YKPimDFW6fW9Bj2EtT0iOTkL0C5uEtfYRIfkxQTxkYghcWas4g93sUAebSJEe/FZxT24+4rwpT40z0WyoSO8oiLKZYlEL27DOI26XGXfm2VsHGNo9EJfjkmSvdAC1rWOqFwcYzGL8akysNXPiUlxmlwWmtxNN1nYKBeXYEiw3JqWDqF/f9GxfZIqzeeeokEMmQrvMSD4QNKPRMmA7hIquM9RDZC1zaoVFqk05Ls2v+OSmWZavg8jyqJJRoxbWNcHwTYzQqmUnmq6MUgKBe/gDU9xThVChUhAF+8JzgyxnBYqVNkbXy3QdV/dj3rgk8HlfUQaHK7OVM0/aB/B4fL0TWO0j1OJx06dNmp7TyMi5cIAjtgmI5YDlaQlmCneoWaqhMP7nFmd7AGt6jkEyb5kGz5p2hVNxH+HBPLwt39jzimxF26wajzBqNpB8/kdIOQkfAYZ2Nazjx52uZkfIhLiTu8hYi2QJfoSo3G/mvkkxOMGyHmfuax48+8NezaBJFPZ8kS/ftw5W9Qhhvk4Q5GKAjC971nzlcdPyAfcnO1l7fpJB0aXvOprioX/GDoSgiVECHAnoswndHDsS1O9iCbzU2SMqH2jPKcEjaecomLBF95H+jsZRCzxvG0S+5UsbIhnixIheQ0PUULiads5lOJRDLJBwzH+/SdBtpotsJL3B3fIS1itpI21d4dTH2Ls2iJQoXU3DpZkbIzv0PLBCiTI1tXwK1glQV+tMBoeBfjNnAXnsMgSUROcud3sSybSbhIy65jFIg8Q1sl2qkwLHrsjndxLZfNcBtHuLM42soLGHXKxKtjmQKFg0Bj5WMQBlHmFHYdIx8/gcPkmOToO+gygzyhGq4/kQjxtLNXUmJhcTE3+nB8v2v8R4nQiRj2+whh0U96rHobYAQ2DpqSfnGGEjZV4WFlZxgV4qnZvEYgGOdD/O5biHGbKFymqK3RHu1RBDXqwQJrCEQyxml/h3LUoVZbJG1cJtAJFRVx1nuTrHkFHSywYHmUlTXulilZkeHlYzalRnohxG1UtAVZSd1uISOPMh5wMt5naFpko+9RUVVWg7UnGhfi830Ag5m5H1sNTrNDTqan+MrnUnj5Q0fQXvDJoYohcnwITkgWrKGETcNSJDoH5Z2PPzNSE3N47l6/EqzTWP15rPablI7HwA6Y+As0dclKGKKrV8kROPE+tN+iZRX0goh4fECejpk6Exrd17C8OUT/DnJyyCTro6sbqLktqm6LaHTKttUjrKxizpscrXKKa6A4v3b6xSnOyTeR+Ygw2iFPj1DTU5ZViBAOnggQlPDQj9UwKicMKg38aYlpbuFnY4QtMNJjrAfslTHVxgILq0s44bUn9qvflZhpSoQQCPPh9v+KxjUsy0FYHpm//MEvuOAToZe3OZgcEij/sf1IiYUvA0In5N7gPgKLS5VruMtfQmRDjFvFHt7G2AG5v4InAq7XbkLN4MSnFD4EjmTPjjGWYi0I8YLn0W6dMtychTJMzxiVU5SU5KN9Rk6Dmj/PZNzjijdPp0xwghbR4hfwMFjdu4hkAl6dovmFWTpctEB59iosXOY0H7M4OebYsRnmCb2kz5XaVXJdcDI5BiFYDZ90kY/1LBmuOtxFjk8wtS2y6NKHPoc2DuvB486Wig+O37zggk+Sjzyj2NnZ4Y/+6I/45V/+5cd+/4d/+Iesrl7EL/y4YacdxNG3wWicxjZp/TqZSShNgS8r6OoGMuljLIfSf6/A8ESHm5j1AxkjnxlJoGwP5S6xcXaXJDnj2twNpk4I8RD38JukZcLc0vPsn3ybFadGdfePSSdnOIs30YcDSmHTXH0JPf95XHwaecLxg98j0AmuJckdH1nmWJNTzPgAIyzMlf8D5VOsIwunAc57RVupE9ThNzFFigjq5AtfeWIi8/143IZVXtiwfgYMiy79/ltYx99l3psjWvgiafXDiQXfQxDZVYQNSZby6DpNoJGd15DD+9Dfw156Ab38FUzvAZocPTrBX/oSbj7C7t5imgx4fu4alrZw69cohwfo1ufAqTBtfwd0hnfyGnZlDaU0xTf/79jCwbr5f2LBrXGmDdJxuBpdxy1ivMNvo3WJlbSJ567wRj5iPz7gubkbdNMx11ZewnhPV8nbpuQKgp6OMZV1PDmLTekmZ2ijGWYjUp0QXNhq/6Xirf7rbKZTykcikn/UKGuXsA6/DS8anla8a7otjuKDT//ALvhLiZ20EfmQMlgi1QnmfCIzzSfggp0cI45fJjMT4ukBw2ABSwVsBjs4k11IMxbdFmWRo4JV1PG3EEmfZtSi44UkZYZAYBdD5IM/xBx9F4TE9eZh8a/gCY/5YJ5+2kcs3KAcHSO0wQMGCzeRk2Ok14LpKXb/NkpKimxMEFTp1beI/SZKFyyVY7q9O4zzKWrhBV4jp1FZxi0LVouCRdvjzA0YxD16Vuc9F5tHyEzKWXyGwdCJO8y7Cw8jllU+mMWNG4M1PqFc+/kLEf3HhCxjrMNvQpFhB02yxZce66hPTEwv6QNwOj1lzll4zOFs3llC1Lfx9/8EE3dI0gFWPiH1F/GrN8mUJOt+j2y4R2Pz52cbikLST/oclSXl/HXiMiGefwExPKAsSky4xCAf0VcRrhAwOaAqBLly0WqNSbQNVvTwCnCLKd7b/w/kW/8zSlg0Nr7O6txNSreFG62wrGzC+iKjIiHWgl0vYL26Tnn2HVpei7rlk5RTDieHiDJhrvMGC6qO8prkSz/9kebfF1zwg5CH6zimBKPJw2d3mH4/uvkZw3TEtJywU1sikCGFNHTrW6Tdkonl0G+sUFF1VtwWvvSxhQ0GVtxlgvbLJKNTVGWFQfM66fQI5YR0jl9ntZBYSw2kbaOzKVY+QadDTJniGM2o9xaJgFjYCGOY5FPS/Izo5G1MkWAHLbLFL+P33yHrfJdqOqK+cIN6PkC0HyDIcbI+hQXB8XfQ1VXCdIDMchi1cb0F0srGhaPNx4AQAsdygJRJ7w3ao12EkKyZApVOqORDWPoCtrSxR/cx3TsA2EKQRTvYWReR9NDBPIWa1TQEGv/0T3Du/wGGAm/7r+LVrpELF3vuOuVRj6S6woNpGyUgkBUOy5RmtERDWwzqqywc/QXh3n8hEiVlMM/YrfH6+B62ZWPbFfxwg954j7J5A/xFvPEp8s7vYsIVTG8PK9x8LA7w0WulrppYtdl9K7Rmx+xM9rHu/xdMNsX1AoZenTSJyRs1bHcZ3ieU0EiobULvHiKog9+ANHvmeS6tkDJ69jq2FDkHcQ/tzrrFr5v0A6NMLvjksOPD83kmOAvPPRbT96EQ5lxpNZs/CSRZkQOzDfVMZw+1iwLJZuUSU2+CJz2ksHB5gDvZR7ffxCiXIO5gxqfMBS2MMOz2bpN2b7FcmSM++DYWAteMSaorkA4oo2XGlgcaImnhJx1i2yPwa6izt0j8JrXRbdTJdylHdylOXiEPFlAHf0rcehFL2A8FAUYqssZN3OQA5/7v05SS1Gsho6sfq+NSXlnD0QVGFxQfojaQk7E33kcbzTSPiRrVJ2KAL/j4aXpNRvkQiUXdaTzzeRaKneoV4jLGl8ETbshPu39r6aHP69SlH7LqLRAWXeT0iLwsmGYpebSEm0zwnDqedHGExLFckjJmnI1ZkgZ963+lXkwRx99mWllGLr7IzZWfQUmf0KphdV9BTI+g/QZEy+i5m0x2/4hTp0pZJCxd+t8gKuuUJ39MUUwQhcSqroEtEUIikh6i9wDbDelX5yl0QaELxsWQpj0/O/7aGm/32gzHB3iqw5XoOn7/FnK0j9W7RRmuIetbpK3PP3YOjFJIr4aetFFOBf0B8WvvNmf10h5Nr8GKt37hBPWXCE/6zHvLGGPwVUBpyplbk+VzHB/SjtvYQvFc2kfFU4SlWFz9Kl7tMlJYHEz2UHlMPD7G2AodbuCSk9//zxRJl8RuUq2uIXp3EapKfXxCikBNTiAZ4oQLrDR3KAyYIuNsesCBgLrXwvIbyKOX0VIggwWwA0R9dq8srQq9+efp+U30+C4qbZNUtulaZyy4j4tnmm6LcTFGYs0MG8Ss9qONZpJPSMyUivjRcZv7SUQIkKevQDoCBPaqj11mbPX3yHWOvfrT6EfG+E7SZpAOgZkL1IK7jF5fBjQ1p8ckOSAwoOMYefoa1srPwGAPoXNG0yO0aTD2m2zi4FlQjM8waY6bdAhHx2Qmg7UNDrvvIAxEMsLTLoyOMKHAyvqYs3cwRuAs3qSorJMN7syasCZnyOomanKG1X6NQNo4W7+ApARjKBe+gJwcglcnpUSfvs7ElNSmJ0hnBelUMI0dZHKMFIK2XQUVsPqM+tBED3kwvIcUFlvVSx9qbl9aFcrG5z6Oj+6CHxAhBMfTIwpdMMxGTIrRY7HWUkiOxkfkOps97g2R7hzCm8M5/iZm2p3V3VddcqeFmw2w8hGm/QYLpkALST3aROc5A6+OzA2mBCwLjUbUN6i1v0nZeZNs6Us4dhUaddaHB5x232InaGJlJY7RBNLCjI8AG5n0Z2K1tEO7f5/47B3q3buEKz9FUV9Hn4svhRAoywID27UdwBBYj7vHZ5M7DEf3mViC48PvslpZJSxLZGXlogH3gh9rPrLY7Fd/9Vf51V/9Vb73ve/x4osvAvDyyy/ze7/3e/yLf/EvPvYDvODjQ+oElbQp7ZDcriKxEMX0vc62dEBiJtzq30IbzUq4woKzjFj7OsDDYkesJxxM93Gkw6q/zrDs80b/NaQQPFf/HDWrhRvvIwf30ZUV0nAbhGCSTcjTNm5eEFoB6vRlZGWVVPnE278AOucg7aGcOjKfoHSJZQd4yZgyT5ikp4T+XbzWV0DaqOldml6DcdpFWj4q2qYMFginJ+TCRgoLlU6JP0QdUZYp5l1L72SMMDnmKTGh72KMITFTLNSsi0pf2LB+1sRlglVMMUaT6RTOJ99PQxVD5OAewg7Iop2HG5u+FRBYFbTRhO77rYwFwvaQxRTj1xBlAaYgUYbu6BhVqWMpj3ltEVl1lKdwhcKr7cCki156gdPWBmPA7jrYWUxRmcdbvIw9OCCP2/hWBdW7xfOVJdKwiqzuEEzO6JQj9ofvsFZmVAyMeg7N1g5vG81xfZuWN0fuLT9zQFf920T9QyKAQJGd29TW3QZn8RmB7eNeTGb+UjEtpuybmC+KyhMbOD9KlI1rcPCHyP4dyvrlJx5vuC3eGryBMeaZ1vAXXPBhUPkQcfwdMBrLO6a29BJ1d0iqExaDWVFOZGMwhrjUTFpXOfOXccqCBQHaqSEtRZBphBNSZENE0mZQjGgf3yFbfYl6nlMO/wSr+RylcpnmAxy3ipJydg0jWfU2qDlVztqvMHBCVtEE7TeZW3iecvlryHyC3v8TsrSP6t3Fq11mzW1SrazhuFVO0glWfEZFVRBGMM3HhJUmnfgERzk0w3lE+02S4SFzczaxH9N4SnOTLRwCO2CSTwjtCpZ4VgfUhdLg40TqBIrZhrlJRzMb/0fOvSNdPOWSFClVJ3oi4logsN0FZPUyE0AUMRx/Fx2u45WaoeMxsV1kfZNuNqFeJmgVYFs2GgG1ywjLoRrtMBE2JH2Oph0mxYC+lTLfuYsUPouqyqA6x0Qo5PkcqZe3mRQTVpWPmJ5AuIYqJojKHAveMkbYZPNfBAyu0TQmd/GSAXPJMaGBn61/nlHnzzGnr1Cfe44TFBVTkiR9dFhFZhOEyTDi6fMRjSYzyUyYf+HEesEPgRH2D9CQ8jhZmSKQVKwIoWffEYNgUtshDea4M96jniXkxYC62+Du+C5al2xEW1Q1tEaHjManlNqwufoVtqKriN6rBOEqNooy7ZM3nkNnU2Q+wiy+wLC/i5P1sUcHjLu3CaSDVduiX72EZwrSvIcjPCgmONN9ZHxCZDeoDPfI+vdIB7sURUZVVRHZBLfSxFcBvt+kJm3QfQhbmHzMSXbIKBuy4C0+Vvy94AejpKBvW/SyLr5TYZwPiawIiaDhNXGcBYgfX7ta5QRx9C3QJXK4h1n9GYRwEDqD8QmWkTSEQ014xLKCAbLVrxHMX+H25AghLWzhYITBkha5v4SOu4TjY+SkA/EZqsyRTpN4cshhPiaSFquiIBz3aJkSN1imouqU+S4iWIIiRzjBeWwlFOQcTO/iJUNalTWUuwwIovdFHwqjMckQLAeTjaj6y+BZaK+F8xRBPEBavYwMN8BSoFzg2WKzD8LCJnIiBumAQAWPxc1d8Okj8vF7SphsCB8hvbeXdzicHBDYFTYqWw/nA/P+IqlOcaRLVdUfe41EooQFYhYrsx3uYGcpJyogw2DbFczil8FS9MeHtONThBAsVpcQxmAHCxi7gl27Qn/hBSaqylq4RlYmNM/ewh6cYJd9YuUxal0n0yli8Abm+M+pR8s4uqBuhySVBe4M7yAQXK5dexiJJdCozvewDv985prs1UgaX/jhz7PRqLSNsTwKu0ZafXKt/SwsLFzLJi5SbKkunBI+Bfr5GQeTfUInZLWyTlZmlBTPdB1SOETWk2NZN29z9iEc6SyhaKh5Ui+jM+1QdSOMtw5LFdTRd1hMT1moFBT1mxgky1ISDe7RjBYRZ+/AeA+lPOL+bWorXyWw6tjJKdbZG5jxKbFXRysfS9gUaIQQGKCQhpPpA5SAUNpUbR9Vv0HmLWOVMXLvvwJgsgl1tU43m6CERaBmA4VVDCn7Hco8ITcZRZ5TkiMmxwidY+I+wmtipmeIOYN5JG6roRYYr/4V7HyI53/whu7jzVlnLLhLD5uzLvjxxxU+O9XLnOVtenGXv0j+hIpVpWIHmPN9HSkMRdLDxYWyQJYpodMCYNFfYuBFBCufR1s2pb+Mtf9HRHYF48/hIqB/ZxZd27yMFmAN9hBGQJmx6DUpgUIEjNI+6bTH9tqXMcpnUYZQWaQUNjppU3gtht03ODUZTW+BihXSygb0zt7EtTx8K4Jw/jwu/L36ry9DrkU33xOgGmh4TdrTNp7jsD/Zo6JCVvy1J0SrF3x2iLiN0hKFi4n7HKEpypx5bwlXzcYgjcaRs3vzu/XyTVWhYTdIyzuUaEQeI8oYEcxD0qcA3GCJ02IIiz+NlWtM+y0EBu3Wida/TpL32TM5orZO5s2TjUfYGJTIKQ/+AlkOIZ9QBKuY8QOOyzFx0Wd/dJ8omieqbuElEzYtG225KCER+38MpqRceJ4HfpVxPmRNORQYlF3BGR5Cc2kmRCtTgmJCS0natUvU3WevQ3tpj0wXQMEg6+O5F40kPw4YY6i6ddrTNrZUeNbjn9uCt8xO4xJxnuAIF/VIvdSU+bs/gS4fNowLKZDxCfiLVJwKe9FVUq2pnb2JNi6GCePOt9h3W6xaNk1/kTToU8kTrDxH6wSRpqwHW1jJHmeBYNJ9h7K2SSVaRERLQIGV9cntACkVAsGgvkXFrdPzG0QYak4NT9kcTY+I9RTP8vEtj8CqsDu9R6kLtpwqovMazekBFaMZ+w16aY8o2sBcrFEv+DHnI1fqv/GNb/Dv/t2/43d+53f4n/6n/wnXddne3uZ3fud3eOGFFz6JY7zgY0AIsNuvkE+PaadnjBdfpB5t0fAXscNTyKfoxmWmxRR9Pqke5SMkksAKCKz3hDcnyRHjbAxAzQ4Yje8TJz0mJsdTLl8Iwbr1/4R4gFWZp7j83zN0PIZnXfJkyoYD09EeRT4FkyCMje1VyHWBt/AiSTmhoiLUuIOVjnEamyRnb7E4HeKG2xidU558B532CbMhbv0qcusXKa2QTFXxGiluOsLYIWU6fayrK9Uxk3JMRYWPdeaVdoTV2ITxCaa+9USs0fvZG+1yq3sPJW2u1K5iNa/ObFiVe2HD+hlRdxqcBstUoiGRitC17Wc+1zp7CzM9wwDKrjx0ogtkyPX6DUpT4InHq54GgbAcRJlCMkAsf5nCW+Cwuk7quEyVy1awgjQFSdzDL2yOnJBEVbgqDMf9d9h9/VsUqy/RqC4TlSWRV2NgwG5uoyYHeFaFM7/B6yffYru8ijNo08/GxGjMwg2SwS6lVaEmbBCSb6z8NTzlEsgIhTPblNDlEzGa6PwpPwtW/XUWvAWUcC4Wln/JuNf9LkYIVsKP2Cn+KaOrm6B87JO/eKrYrOk0yXRKP+vRcD98dv0FF7wfYYqH4npRZiip2KrsPDZHKCtLWJMTPG2jqsu4KJaDFYyBwq7hLH0ejl+mGA+wx39CNtyj6N+heumvcJj2aHb38JSHPr1Fb+VL2G6FkePTVwrRfpmmWSSQEeNswtgJWQwX0IO7DP0m/dPXmKtdIvWWGflVdOpSn7+O6zRw6tcoh3s86LzGSm2bxtrXsc5ugz0mq6/jFoZ6IOnEp2RFjo3GsWxkmWLZAYOyQ6kNkao+LJBLLC5Fl0l1giu9x0RNhV3DWXh+5t4QXkSDf5yUdg1Z30BMTjGNHfT7RH4Km8vRNXKTns9T39sg0WgO411G+ZDN5WsEno0lFVaeE5mC9OAPEdEGqrLMcNpmvn7pYcd+za1xuXaFtEyp2jW6o9uMsgmmtkQW1XkrPSPPzmglA3rEGNcQ6DkSadPLuuAYHox2MWgOyfjq5s8RVleQ0w6lXUGnPVBz58crkFhcFT5W/1uUp2+gG1tUzBfxU8CexwzOWFm6ymk2Znn5i6gkhfrWMzd9DJr96X26SY+KHXApunIhOLvgU0FgsPIBRjqUjxRCW+48aZmAEDTdmVhGmxJf+Ugp2LZsJml8HnM1Ic5jAIZZn4YMUMJHGUUiJXdGHSx3xGXpYJ++gURAY5vYaZIvfZGJ72OGD2DlC8RSMs2nLEx6yMoSjTyj7jV4Z9qlaSuaOqOOQ3ryMmVyigoX8f15OtoQF2PCxhaxXSdsXYFkwNx8ynTaox+tYFVXGWtJnynjOKMoS9Jil+catYfRJKmJmRRPrqUv+P6MigFtu0mx/hLHRU5F1bAmbezqGspbRiDJoy1sMRtDs3ADq4zBaDQlnekeneFbNINlWvYcunkVK+lR2h77jsfR4DtsSZva2QP6SYeFhSskCBpOk7XKGiqfYCVHpNM+nl0Dk1POX0eWOdQvkYVr6N6bLIz2kf0HePGQZOE5dPtNEqFoxm0IFwmUQ7H0pfN7l+H++B2mJ9+k37uHXdlk8dL/nsKdbcI+6sqURluoja9ijfZh4XnSIkMqB1nZ/L7xb1o6H4u3k0CwWdkm8WNc4V3cPz5jdLCMHJ8iTEkZPj0V4Wm864SQ64JBOmDijameCxsrMuJ69SZgGBR9tNZUVZ2clNd63+M4PmYlWOF6/XP4VMijFdSwidYprH+VMC3pK8NxfEo1XMOyHQbNG8yFG9TO3sY6+g6hdQ9r5xcpoy0s4SKEj8oydNmjOH6ZYO4GCs2RtNiXsN5Yoz8+Zf75X0ZXt9mjpCgLSllwmhyx6K6ihEIYjSg1pRcxnpxSmJJhfkrrh4yutPtvQf8BQkjslZ8idz78WlpisR1dYVKOCKzKRczaJ4wQcDQ9JNcF3aRLplMmWYyvPC5Xr33oMSsnY/8jONIJIVhyVllwlpBCotHEWR+PKeXxt7HdKnZlgyy8xNq4x7TIEcbCWftZdHJGOT0hr61zlPfZsVeQo31yt07S2iYvYnS0hhWs4K5+BXt4n9IS7OuMk+SEJbtK4ETYTg0Vd8m8FQrp4za2YLgH0TI1b4Mdpz6LDRUBKh9g7///cCo+S6XmHiVVJyI3Kaa6iR7cx5q/grFrmMblx4RmAFJYVN1lcJf5MC3itnCoOBXG2ZjIDhFCMCoHeJb/UCx6wY83FRXy5uBVutkZ/WTATm2HPMm4XL8CtHEtF3+hjujewwTzj8WaK2kzDDbQTpOjSkD9/jfxVQXGB5RucxYnu/RT5FaDvLbEcT6mUo5pFBn24udQvV2E8HFFQeHUmAQNEiO5qqpYJ28hLAdFRlG/xCQ+4cFkj1NLkOiU1WCDiu1QqjpSGnrJMbeO+mzVt9kMdgitKuKRGdSjTofL3ipz3jz3RneI84Q4TwjtiLq6qLd+FhgDeuEF5HgfnIjcaWEHBWJ0AlIwcjyOxkcAlEazGqwzDgaM0zGjfISnAnbH96kWU4LTDsPRkFIpJukQp7GNkoZKdQflz1MVGfdGt/Asn0E2oRVewiInKcZIawHVvU8QbVBPz+icvsKwsoRY+jJDLFakiyMlxqojygw77zM6voWnHI6bW9SXv4xnFJPqJm78Mu6ki3FriEmH/HwdnA3vcmo5GAx7uuBziy8h4x6ydokyiRF+lSJNcITHilunUb/OtJiQmvip97KKqnDGGUIIKvZH6Fy44DNnxVuj6TSxpfPQ7TfVMcNiQGBV2Kpc5jQ5oubU8eXss519V55HDh9Q2C5D26Y+7SCModQC1bwCboNyYYVxd5+0yHDnbpKfvcH05Ds8EIKoeY1263ka0Tp+NoHqGll1k0IGONESxfiQQXWVg+F9aq0t8mREUl0hsmzss7ex4yFy9WeJr/wPRM1trLJgGq1yNDrCMDPuGeYp/fO0ioWgwoq3STs7ppt0ARiRszw+YHL/9zF2hcqNX4Klq+ThZTIKLKwfiT3a0pSMij5CCKqqfuHsesGH4iOvGL/61a/yH//jf+Q3f/M3P4njueCTwhjIx2TllLKYQplwGp9Qr94gnf/yw83W0KRU7AqlKSiLPkXnDUYYvNWvI8+7mj3LBwbYwsI7e5Ws8yrX0LxVW2OYDGnru2yeO9CM4yN24yPuDc8orYKQGqK+Rl8KGuMDRNwhjLY4qV9DKZuNaIdFneEIlz3/HZI8RqgKNxvPYZ++DJbPadnn8OzbVJTPengJ1bqOab+BFAK18HmyYB1VG1BkZ9DYem8TmYK7o9ukZYYtba7XnntYNDFI0vpziMZNUh3jZm0s4VDYtSdOpRDQT/sA5DonLqc4qknZvLBh/Sxxhc969SaidhOA/PuZsah3CwMC3lc4c4T3tDQ/+kWH4XiXSriKriyQOT6u0Yyl4a2ky4LlkLkPeHnSRimbarCELgWWzhmM9omzMWU+Jk96MPc81YWfRUift7t/yqtnr3Fp7SWen/s83Qd/ROTPYUlFfPwdfCHxy4wTk5F4LeI8ZaO6g9d8HnSBLBMK6aKys1kkrtY48zfIHokFKuuXZ9MUyyGvzIR1iZlyPD3EVz7z7tJTT5NGk+oYR7oXRfkfM+4d/heCMqfevP5ZH8r3R1jQuoo6/DO49j8+8XDzfMPqOD68EJtd8EOROw2c+euIpI+urj8sPj9aeCutkOnS53m99wqT6Qk3mzepyOjhHMloKMti9uTkjLK+xYCYRFishZssZRq7MCAteiriZS9imA9YmR6y5W3Rzk9Y9wPqboM8H+JKQ2YKOHsLf+HzDClZjPdJdI5Z/iJvqhpb0RZl0Se/9T9TTfqMMLTW/ipniy+wN9qjPz3DUx79rIubJ4ylpBktM2dCRs112sM79I//nKiywqBxg63o+sPCo4V6ZnxyFqzSdzx6SZsa+cPYkgt+OAySrHET0fzcwxjX96OE/Vj33rukeko/63F/dI9vJqfs1C7zOWeOhfbr6MFtBk6N0eiA5e2/ju/NYas6ZiZbAaAwOXpyiDP6M/zxIbkRxPOXOZESpWym6ZRpbZVKPMBUaqSdV2hF64TVTaS0kEKS6pRBNuC1cJs1YRNWljidnmFG93G9JpGq4pQZadZhOt7F0xmTtIsY2/iLL+K71Zlgv9Kk5W7S9AUYQS7Ew/MhTYaVDSnt8KH4TBv9MC5ikk/JdIovn5yXSFNgkBdRnBd8bNiD25iz22ApxMpXKFSVQdGln85E8LVHNmbOijYHo1n091ZtkzXfwxYusZ5yaI6gHBK2d7GsGsapki+9QE+nlMpw1HuD5UkHZIlbu0ZZlgB0MezKAH/+83SSA1rYrDav4IcJGkXFX6YjbTJTchquU3p1ov4hyehVsqQPc1cpmjdQJ99BBk0O/EW2aleRskK/OKG4d59OMSQYakYL1yBYJs5jpMiROLjKmzkwcL6WHj59LQ0z9/OT+Ahf+TT0D+cc95eJk8kJx8kRRpSEdgOlh/TdJl2nSjPuYO/+f2gtfIk9BLYXMucsIpEUysaZf450/ICRbDAuc/LpMa36AlnjcziWwzA+YULKg+Eublkgsgl5maEnPcLaNtvRJbzRA0T3HTAl5CN20zZWdY1s5Ussh9so4TNnNF9UHnbyB6RuddbwJyRZMM8ISW5byGkfVXuOlvQRzNaJuSmQ6ZjclAgJKjlBtl/FWA6Tucu0y4zIjojLmGOvjhPMsRyusjt8QKlLKuP7XImu8dTF98eMxHrmnOeCT5dCRYjVn4N30zA/JMYYqk6VdtxBSYsK4J59D3RJ0bhK28ScJIdkZY6FYi5IkAh6SZeFtA/jQ/oI7PpzpNLiQe0SAO1CU6s06KRtwmAB32ug7YBelmHbVVrSp7BsxtNjnOkB9mAfYYfk8y+SNzcYHu2TWZDmPeYWvsi40mBw//9Lf7jL1dYN3OWfBdUiyE8YTA9oT0+R2iIopsy7KxR2jaJ1g2K0R1zbYOzPMUx7zDmLT0QhpiZBIHA+wF1JCGaucQBGI/IJfASxGYAjXBx14eL0SdKO2xzFbWpOnapbpT3tzJwo9Wy9GRfJM+e8T+NxRzr7MUe63KS04yOUgKa3ghCSk+QIbUoWvWUsLA4n96j230J338AyCV1nnno2AASFhNNpm54b0Zi7gTEp356e8FbaZXP8gJ3gBsZvkQ3ucpbF6KXnGY8PaIqUkXQI5r/Mfv8WJovxpI9dTKDMkVoiJm1EU4AQpLWriPoVjBEk8X16SYfUqrAWrdLqvYbqvALTKl64wVbjGkmZMs6nVKo7yHCVXNrM/AI//FogNTES+YRrmcRiO9wh0wmO9HgwvsswG+EplyvR9QsR5mfEsOgxzIfUnNoTTqoflX7WZZgPuTu4y5zfZJD3qVghhc65HF2dNR0CY3+ek+kxbnbEortynhUiyYymo2z2si7XKws0i4wAh6J1lTwfk8an5J5hbG9zkMcsVzch7jKnQrRdoRAG47TwV3+aFtBAUEl6iGKK6d1F2x40GxS2g2pewi0mjPMedwYJ47THpfo6hSm4W8YUFLzSfhlakpY3x7L7dDG3QOLgUVEV4jxBCIErL8STnxTGGPaSO5ylXdbDDebUk/svhapC/bmH/869ReT610BI0nIM8RkAEsHu5B5v9t+g5c2htcBIwzSPqWQDhvmAOBuTWXW+VakynRwQpkO+vvoLeHYNVxhW1Qlx1qUoZzGqu0VCN+uRFAlfqVTxkx61SZvMifAtn36e0LGr1MmopG2MU6Xc+RvY+38Ewz1kPmGjvsFuuI7ltLDtFoW/hJh7AWPAcmsw7gEaK5hHZEOMMSjlktevPpwLSjSZMTjDO5BPKWvbHEz2GeYDpJDsRFeeEJw17Dn8RoBE4DxFjKYpGWdjhI6x+3dAWBTVHfTF9f6ZI5BkOuN4ekTNrdNwWtwf3yEuUhxr1tSUlQWjZEylXn3oSl2oGnnjGm8P3qQY3GXRqbBVaWKKnKx5k9Kps5/v0k27RCpiTynq9U3i0SFlfEKW9rDdClntBnLppyml/7BBKmu9QFpd50F8SBLM88b4Llv1LZzTN1lP26xNu5R7fwhlD/vK/wV/7qewRvvkRUzLwAlTjqaHSCExJsOXLu55868jHablmLiYsupvI+yQqr9C6VbJ/GVEoRmf/jeOnCqJCrhUvfKZi9o7+clDoetWdYu6an2mx3PBjwcfeWbc6/WeuTnyg5JlGb/0S7/Er//6r/OVr3wFgL29PX7913+dl19+mZWVFf7xP/7H/NzP/dzD1/zJn/wJ/+yf/TP29vZ48cUX+af/9J+yvr7+8PHf/u3f5rd+67cYj8f84i/+Ir/+67+O7//kdt8aBKKxReXBbUppkQuJ59YeFi/e/a8jXC5H19Ci5OzwD8iGewBY0X1Ms4EQsOAu41s+Dpr45FtUevt4esqXa5s8cJoMpEIvfRFrckIatbiddhjmfYRlSE3OTu0yp26H7ySC7flrtOa/TL208JTHg9F9XMthzpunfT4BsXOBKabo6QAh+ozzM9JoiWR4QLO6SHXahmwKgJwcUtSuc1hf5WRiYeJTLjt1PBGgjX64aC9NSUn5hICmn3eZdF+D01dZCpZwl3+asdfAxkGed90aA/P+PGdyiGu5VNRF0fJHiQ8zPOWN6yinilEeufvBG+ipiXkw3KURzJP2b4Ndoas1XnxAw53jhXCEd/oKw95t1qIVTqVDYbkoEWAAu3WNegescIlx8yprwTYOLhiwpE2kQjpak0iXZrSC1bvF+OwWfmURdfo6TmWexuSEB0mf+qX/LWn1c1jFFOvwm1Bk2LU1UAHo2caUiM/gUbGZVaFsvfjYezqc7DMpx9wd32E17HK5cuOx78OjLiKBHbBz4SLyY8W90TusZRl4PwYCrYXnUa/+35DTNjp4/PtYcxpIJMfxITfqF4LeC34YBFm4DR9wyz5MDjmaHFO1XSaD21hhzmk2Ys6bp+m2sBtbkPTR81cYdV7Brm4zDZfxnRbW0jLEbbTXomm7LOdD5lmgM21zND0iSwrKUrMdbLE53GNy6//N1ItIozWy6iKj8QG03yZQLoPJIdHmNygBL+4xrCxhsiFzlQWOTMK9wW2kUARWRMsLWR/sYR/+KaayiLf6dYqFr9Cb7mN33yYdHeIkI8JgCaoGzAdv6hZk7I32KE3JMBsRNqKZGPuCj4UfZC1lSwcpJKUpkcKi1JqTs9cZTU+oVZZw8xQZLZN78ziq8dgGblZmHI32qR59i8HwPl4eU87dwNcSFW5xlBzhCpfCrXIcrjLe+yY15WD6t0nDZY6UQ+QHLIg5qlmNOE+YRhs4HDAoJpzoBH/8Fk3jUeu8TpFN8GobDAVUVr9EEa1z6jVZrC/iFBmlijBCotIewpTkbgsQCKOxT1/GTM9QToVi+afRcua+uuFWGMZd8Odxn3It2vERov06KJdy8YuU1kV36wUfA9P27L+6RGYDcuXxYPRgJoDMhtyoV7BQHKeH7E8f4FkBujTkZUHdqZCToYTCcxWiN2Cv/SZe7Spu0OQQw4msIHTKpaRHcvYWcnSCV5knr8wcbTzpo6QiinvMD/ZwJm10uI7ym5T+AmfhJoHdJLB7ZGVO1Wkgq2AOY4wbcdx5hXytxuVL/wO6iKlJ52F38OHkhHrtEl4xhmCO1I5wDDjSY6O6gdGGyK7yrhDo+62lhYD9yR6TfMIgHbCUtICLe0ZJzssn3+FB94BNJ+BKPEWXBdJtcqwLis5baATDImbYukmqS5yq87CYm1bWiP2QyWQPqzTU3PpsgyY5oTy7wyDdY1QmUF+n6i1id/+IPJ0gF28QKB97cox88F9gdIJevMkoXGCgE/qOS92U9PMRLdtHIFlyNsiXf5ZJ+3s4K19BROucpBN8x6cdbqKqOwhjaAmDMAY367NkeRw1r1ATgqi6hS5zTJ6giylnZ69y6jToiA5VN0QbTVJmxOWU8txpNtfZ7PL6PrdEqRMYjpFaUV7MQ/7S8IOWlFf8DepOE0c6+KNdzPAQAG0J9jAMih6lyUnLjG7W4Xr9BpfdGse7f8Cy36R57z9zFr2BmLuBrSrEeYrvVTiLz7CFRfXsTZrGoqMT7NZN2mXBSvMSaTkgq6wySAZERUGQZ6ikTc9f5tX6Br5TwSInth2suMOWqnDmVBnFAxrZEFu1mLMXsUKLstTMFWM4/R7SW8VefIEk3MFc/x/pTN7hftpny3KeOEf9/IwHowcIIdipXqbySPrE086vqe8gi9fBCcn9hSeeo/I+QhcUbusxJ8ILPh1SHXPYv89gOqWXdLlWv0ndnl3b3axDW7epOjVc+d4+xqOO3E9j5lx9hUk5xrN8hHjvcx3Fh8jD/zqLn1z9GSZei9PpKb6AaT6hEe0g0h7xYI+u7bMQLpOFa6TROgpI5p5DUJI4AffcBgteAxGfsuHPUbVrgCAP13Fq+3gyR+/9N9pkHA32qEsfWbuCY9kkRTpz3ayt4mmHMu2T1Nc4y45oT9vUvQZL7grW5C6Hd/9fs26vxRd4J+8S9N4iSoeQnhItvEihc5RU5/9/PjAW82n08g67o91nfq8sFLZ0yXXK9NydJylScrKL+uhnQG5S7o/uo42ml/S40bj5UFSZmCkS6/uKcTUlhpkwE6AwBa502a5uU3WquJaHMi5nyRktZ2G2Ns27HCSH9IocUghUhVCXTCe7BEph2wGTdMCRNGiRU1u6yWjwgEqZIvIx2txFNHfwLYU+vY2tPMzwu6S2y2R0RLL1Vzge3iGwfdaDS5TeHCpoIoY2ZW2bspR4S1/Guf2/MFfE+NLh1A8w0uPYq1CxK4TxEXnSYyVaQZeaaT5FeN9/vFjx1wnt6ux+eiHG/8QYlB2+c/pdDJr2tM1fW/vvEfpJ16LETLGwHope3x3PqqrOVrRFYXLG5Yi3e2/iKod+0mOuNk+kInr0mbo1PM/F0Wf0wjnyyT5VJyLLc9IywbMqWMUE5/gvENMTgiIha10nCOYxUlEKC/vO7zGNe1QWn4doCzda4dQOcZCo/n2Kc9G6Lkt0ZYmK18KurpA6VYSwGGcjMi/FblxHuRFIlzhYQQUroDXGrnI1mJKUMZFVe+z61EgQkNauAjPnzXF8n7uD2xgMLb/Jov2kgNITT4/OLCm4P7qNzDVzZ6c0pxMEEmU5ZNHOD/WZXvDDU5CzO9p9WG8OGgHF+Z6mMYbMpAgsClNSUmCMQVPiiYBMZ1RMidIp49ImW3oJjMAYiM2YTtzhdHzC2BvRz3r0lM9aY5vFSp04WmOcTYmdHFc+fu0kJuGo6NHPu9TsOs/Pf4G73Tu4zcvcqCyQ/8X/lcKySU9fpdO6ht/fZ14GzPXv4NXWqAhNtzHHKO+zNN6lbhyqdp3cBl8GRHaEb/uc5TnLC1/AcZvgVpHeMnTepD95gBvMMajvEBcTbPXBYjNVjBBlSuE2P/ZEkrx8LyUrfzQx64ILvg8feWYshHhswfLDkqYpv/Zrv8Y777zz8HfGGH7lV36Fq1ev8u///b/nP/2n/8Tf+3t/j9/93d9lZWWFw8NDfuVXfoVf/dVf5Wtf+xr/9t/+W/7u3/27/If/8B8QQvB7v/d7/Jt/82/4jd/4DVqtFv/oH/0jfuM3foN/8k/+ycd23D+O6LKAyja+SVnFAufpcY8CgWUUc9EGw8E+vvKx7Yjd9IBxPmLRXzrv4jYQrVB03sCuXcLVFnNOnchtkdbqCDSlHlHrv4qQUPeq2HhU7RpK2BjL4rujPYw/z5frX6Uzeos4O+NuPmTbbGEwtJM2P9W8infw/2fvT4Isu677bvS3T9/d/t7sM6vJ6tETICmKFiVZ/mhb1OcvZL/Pfk+D5wh75pAGDocGDjsU9sBWhAb2wKbDIYcGTyNHOPz696wn2ZItSyLFngCIplBVmVXZZ97+nr7Z+w1uVqGKqAIKJIECqfohEEDec+85+5y9z27WXuu/voV28m1UmRP0LrIfLDFaepHzjUsUyQk6Ek3oKLN+qjw2opAluZxHNy47a1jCYT1YZ5SNaNnNhy5AZsUUI5tQqoq0jIlmN7iVBNSsgLPB5j0Zy+VgBa05N8w+lZF88kzKIaNsRNNqPaAw8Cik5pDXzj/yuEKSqwzzbnpJpdANjUgEbNWXSMuMZQ1cBC2zg6m2qJRGS3fRhzfQDY/VYI2ieWEedVJU9FY+Tc9dY1Fp2NMtVBEjG+c4G5yjUiUGJk1hERSSY2HhpSNSu02gO8xGt9C8LvWll7CsBigNvYigzAEQ8QnJ4nOUeoWLjlb74HQUjuFyO9pmkk7wdJepNaZldt99RvepiMT3qYh8kIHrKU8epRQ3VMzLPy4b7b1rKKFj7n+F7MLfeOCQLnSaVouDZP8JFe4pPymI+5ST3g/f8EFUWCevYpg+6eAGqvccu+EutVYD1byKEJArCC2P4/iYqqroICjNBtKocSe5SZxFLHiLTNMJy70lJuWQzCiZ5lOUGyOGb1LKHG1wE2f5MyRmjUaVIFVFLnN03aGfTxjkMQtVwULjAlXjAkb3KrP4iNXwiFTT8LovsaT5iCwiqxRWGmJnCbmsaFptYrPJam2FvCqxbB+lHm87SaBhGSZZpdDR7jncP+XjIVcpmUzx9dq9uaeOwdnaJi3LxxjfQqtyEr/NdLJNUVQsbvxVDG8Ry2g+cK5C5RSVhq7poBlIp0mgu9SCZYrmVWpWC103GOg+pSwIqyk10yMtQ1wjYCve57Vwm4bV5tOLn+VMcJbj7IDjbELUWmdPr6gqySQ8omv3SNLxXJ01PCbd+DyJrJiWMUY+ZVJEnK1t4ghj7hx29F1QCqt3jTw4g1A5Kp2cPoQIrUqQmoWVn9A9vklbFWh2j+Ih7VGb3kFVBVQFetKnCn5MxsCnfLJpbKAXbyCyMVWVo6NhCJ1cSXShIYRGWM04jo/RlE5YTDlXu0DL7LCb3mErfAdb2AyzAQ0lcWRBpUFoWBxpNpNqRlvTqGMSRSdYtWUGwRK30z3OGDYn2TG2ZdJJYhzhE81ep+l2yV79vyOb59HWfwo2fomLtasoJBo6haVwey+yN34bXbdIKklUxu+JRg3sgMMqoXP2i7SsDovCRVKhC2O+Tv6+18wU1iPX0kqBrVtERYRAYGgG5cdRP59wKlUxK0IARDbDFBaOUUcUFVl9idRwCAwPZQTIu+qOQqOkwMBkN9vmtZNX0QzBur+Bq9/dSDeokORFQeA3cU0HHxg4C9iewEiGrLRfRsx2UVYd9BNUGTJrXmFYTbk+us6qUqz66w+s7W4UCWVjEyklm2aPy845NAQn+jFhPqPr9hBKw5zehMF1nGqK21xltPRpQmFwWSia1QS9KnCCCwhNUMiMhr1KUqRYukXb6qEHBkkZ07I77+sAr6kC4/DrYFcYmYFc+inUUyWZv9AIxLvOIMa7jiXC8BBVTGDUCKsJujRwdR+zyjnnrrDU+xRyukdWTijyGH20TW31c2z4bTKV8LXJnxMIwWKR4JpLNKmIyZlR8I7VIbjwVxmGMe1on3oVInWNIjvGibbZNGtcdyWephHv/DFlMuFa+zxG7Sy+28O0l8hJuT59g7TK6HkLNMYzanZ7rjqWT8FdptBdRlKjZjQYpxOWnew+pSXFqBiSqxQDa57O+BHOZnff6cLuIdZ+HlDvsd+Y6RHi8DugJGb38vvaxp7yEXF/1ye0B9r2or1Kz15CQ7v3xVBOOYz38Q2fJWftgRR592MKG10k3Ji8gyF0ztU3sYWLW0yJkzEAxmwf3VvAFTqN/muYCIxoQrtzhsR6C1MaFK0V9MXPYRgdFBVeNkVpBpFVw7QDGqMtLiczplVCvffyfA4iS0QS09QbzHSblrI4qlIqTWAIg836JfIqJpASgUa48CJ3ZjdIy5h+vE3DaHMUHdGy2lSzO8iqYFpMsZM+Zb1FYvs4Tgu7uYDyznLZX0fAI9NNzRU45++R9gi7/bSYolAopYir6D3vVSJDbk5vIJWi6TaYZSFNu/HQwJenfPQIMd+FkcznS3c1vEfFCXdmO+/rjJuphFvTm1Sq4kztLDW9QWD6rNc2GGcjfDOgrErSMqftdFAKrPGbML6DXw7IO5eIhIUvM9Lbf0ScnOA3z8DiS+jCINdtRrIkzGbI9gXEdIt0to1ntiDr07JarFkepjDmimjCpLRb3IoPCNGZFSHGosmqfYZ08XPYdp1qeohsLmNXgnV3FakkSIuZYVMzV1jz1zGFzbp3lkJlDNIBSZGy5C19oN1eQ3+aOvNjwNBMNE2jkhLbsFDyvb33oDhmZ7aDIXQ2GxcecP4TaDTNDplKuDO7g0QSpTEvLr7Iqn0WXRg4TRcENF2NWfjntKcjPht0+OP4gPON89T0eaYqUYzpoiHSKYluUB2/hucv4lsB3uKLmMJAGBbF7ITR6hfo+Wc4q+koJfGyEBlP0TQDpVuEjTOk3ctIlXEj77Ofl/ScJabFBNdeIQ/enVeUenBvXekID8d4uIPY/SilcAwXTQhsw6OoSoT1+PtRucwI84i64xLLgtZdt/qH2JH0KkKoaq4w95SPBQ0NUzdQlaIhJI4s2aidZZgNqJs1dGEwSPvU7DqVrLg+fRulFBu1dRqAdfg10nzGmeXPouT8jRoXA7ajm0RMOdc8zyDtE+g1lNJg4SVm6ZhpHkKZEVfRA878/fKA7XCLw/CABWcRQ1h0zQXcroOteZhZRLX6WYr9b1BaAVPNBlmQqxlmkREYDUQVMSVHS4cUsz6R7tMcbyODDY6y/fnc3axRSUXevIZsXMVM9tCmW6AJAqvG1HSxdQtX/+B3RCuGyP2vYEgNq3WWrHn1Q9fD++3xLjiLVKpEFwbt+/aLn/KU9+NDW2qUUnz+859/5PE333zzsc9148YN/tE/+kfv2fz76le/ys7ODv/xP/5HPM9jc3OTr3zlK/zn//yf+bVf+zX+03/6Tzz77LP8vb/39wD4zd/8TT7/+c/zta99jc9+9rP87u/+Ln/37/5dfv7nfx6Af/7P/zl//+//fX7913/9L7a6md1EqC0MDHCXyT9gu1EPLtI7U0MoydiqcTi9gSdglr1Jo/USpTCJF57H1jVUFuK1n6PnrVLKknmsqkZRRRhljCkEjulQZCV3pndY9Bb5zvG30TWdOI8Jh18n2f8zqmJKVV/npio5E5zD1Xxa0ZBqsj+XXg08mt4GV9wWZfu5udxxPqPbWmbFX0OZC6Cg6/SIipCwDPGykLS4yaXGVVpm9wGHmu+nYTUZ+4u46QjHabNjuCgU03xGrrIHPOZ1YTy0Q5ZU80FLd5645OVfBJIi4fb0NtWpc9TVZnBPXvUHQ7GX3GGQDPEtn3PBJm9NX+fG+B08x6NldtAxsHSTptNEUrHQfgmjBHHyTXI0zuUpZpowFYK8mnvgn6QTuu4aZno8T8cDaGXKkecyiYZ0rYBQFrTcRfxihlj7HIXdo7TrjMJdNKtG3DrHir3EXnKbLJ+y4Tr4uaRsnuXNcB+ttoZrmJxxu5jFDFHG80jVhxjlF50lwnIGQpHLgu+3vSQyxrIM4jynbXewhcOsGnEYHxKYwQMGrrv+x0+d0D4ZDAbfItQNlq2VJ12Ux8N0qVqXMPf+x3uczQBadofDp85mT7kPSfmhnL2P8wMGSZ+O26VnLr1v0ISr+ay4PeqjbWSlMKoUUxYos3bPSH23r+uaCwhXYGkabc1GITnI7/A/9v+IQhU803mWz3d/DqkqlFHy2vB7dL0eUtjY/iq6f0C1+AKifZF850/oR8dcWvssqe4RWi67yTHL3ip9w0a2zpCUEb7tUTt5jTQ8pGE4LHZMpNnArG3ipDOEHTD2WkTFiKbZxl//qwxH3yWTBXtlhVYMPzAlpkKyF99hls2wTJPL/ipuOpxHSz0kveNTfrTkKuP65C1KWdFympz1N6mUZCfeYpJNOUtFJylQSG6IKfHCczhOBxGcoa0HDIoTdKHTMFqE1ZSd8DYiLanbHfyNL1DPZogypYonaMevoy9/ijCPiYuItdoqG+IME7uDkw3I9YCb07fmxqAqoywTjtQh74zfwRMKP3e4EKwxKSo0XZGUJYuNDZpKI2ueo+GsYukOR+keg2TIQbxLUsU803wBqwjvvUxl1idy23h6gNk8A5MdlN+jMuYbBSKfzR3/MRDp9KEKhcrtQjwCXUfajY+zyp7yE0zpLmGoN0D3UYN3sNwe5xsXCIsZvhFgYM4N80JgYLHgLrJsr5GpmDdGr7Ezu0PdanC1c4Xj6IizF76E6F9nevwatu1R1pZQUhB1r7CGTiYkA9NhGt3muoopC8VxeoSFzlKV0eu+gGaYlH6XsAix4wEGgtNwMUCxLxMqv4lnP8tQdwGBoz9oA4llyCgeUSmJVPLeJsQH8X5r6VV3g8CsYWkWTadFP5z9cA//JwATm2e7z3Iib7CkO4gsoSoKtPpZ6s4inYv/OyKdkDstelWEpZkM0wG71S5dp8NRfEChCg7G+3i6jywF9VYLnB7G0qfQpw7XixkGNra/THr8OvbwDppm4YzeoqyfR7pdRqIgbF2idNrUcrjSvIqrexzEu+xWO7S8Fg4GdR2GuUIIMVfTPN0Z6llL9Kx30/6IdIgCXN3GlxVb5Qzf9nl7esy55ICuu0pQ5YQyRdd09qN9ltxlfCvAFCaFLMiqjA9KoihkNlewt+25A7LMqPSnzmZPmVN4qxhLOkJJlLvCBRUTlxGVKHhn/A4tVdE4fhVTuTjta1StK8Sz24ynd9DcDp7m42oBB/Euo2zIFMGl+hoi16g1nqVdW2QwvcEb4zdYE8useeconIB+NkSjJLz93zGFxWJtnedXf4osP2E/m2EbNrNKsnzhf0fpdRSCw/Qm74xOA6yV4FLrKhSvgekiDAu9ikGbb7xJqaML477MCoqDbIfd+DZH0RFL3jI168pDn0kop+zOdnBNlzVvA109/H0RRThXjAJENoVHi6Q95SPCFi7nm5vsVyc0zMZ7HKbu/p2rlFKV7IW7JGVCmEcEZu190weepMcM8z6GZtAtetiWi+9tYAZrKFkQWQ67sx26hklLc/A1F7IZNb2JufxpZtERfbvNsmZQUTIYv0a586c07CZmfMyw8wz66G10qTArjdnsCMPsUskKaZt48Rj3zM+Tlzk9y2SkmSTxAWeCc7Rnh6jRFsKwiRefIZE5JQWVKlFIbM3BECZlfZ1gvIXj9pDNyxRSMF38KZqdT0GzSSG7aEqgTncfvh+F4k60xSSbULfrnPHPv7uWRxJXEYZm0LY7zPIZhtDvKaTdT1iG76qtSHim8RwfR+rnpzwcA4tz9U3CckbdrKOdbmt+kNPg/DuT07kHjLIhhZmzE+5gCoPLjWewhYukpFQllnDmdu5kCEDHaGCZHreRTGY7OHdDKpIRju6xUdvgUJ7QOPNFKCP2NYm0LPQiZmY5VFWGd/u/MZnuYpYF1uW/QTLeIrTrmG6LbHaCKUySIka3cpAFSesae5bFqIhZFgUr3jKiiFCdK1xyV+85CWgypZbNqOwGdf8C8PAgy0k5JJc5Tav9dK/qYyTQmnxu+aeZZCOW3dWHOr5Os3mwXakq4irG1QIk1QPjgiFMPNNjWaxiGRZrztl77d/Vgnl7zQ5AlghdQ8QRl+vXQApKlaMLg3G0izW8QZDPqAXLjFSCprs0tRqa2Way+BLabA9j+QU6/jre6Xt0lO+xZ3u0TEGmWeT5EaAo2+e4E29xnPbZn+3QaeQIsw72w/cicpUxKUa4hkugfbC9ZtlZJatnKCXRhOD69E26Tu9993XvYguHhtNAUKI1L6FVEoRO4T0ozmDlAzj4JiiJtfAMuTfPmqZQxFWIqZl/4TM8KKVIVIQmtEcqyT2KSE6Iy4SG2XogUE1D51xtE6bvYI/uYE2HtJZfoea966RYD+b2iZP8cO5oy7yvN8oUVZY4modKJlh5HyV0+tkJQurUnBo1UaPr9TiY7RPoHjW9iWbrREWCpZsERm1uX5QxITF/tP9fEUKQlDENq4nQYGuyhUKx6C1SOYtovVcw6meY1ZaIKknZ2sCoKmR9BS9TOM1LLNXPINEwZ31s3UL5CwyyPoNkBKcOdme8c2gY5Nkux9u/j62b9KwmzZUvYLlN2sJ8T1rvB+oDRUHGZPo2xXSLttumnjQQrcffl60o2Y1vkxQp67V1fO1dR8u7fY8lHM54T1UAn/Lh+NCWmt/93d/9kV38rnPYP/yH/5AXX3zx3uff/e53uXbtGp73bgf28ssv853vfOfe8VdeeeXeMdd1eeaZZ/jOd77DK6+8wmuvvcav/uqv3jv+4osvUhQFb731Fi+99NKPrPw/bhT2AsbaT4NSlOa8EwmrKbnMqBsNjFMHHYnkODsgq1IW3WUc4aGrBFfTqR+/hlVlmHnJoHOe29Eu19Mj2lad83pGPH4LA8WqKkCW5OE2C8MbrLbO87ahEycZq4HDGessP73yeabZlJbTJDl5B0OBgeSs3eSNPKGQObqw0Z0uWAFVViK8LprVpNZ8nlJvsBPuEKicRAlC3SE4nWw3jQ5W08aY3DxN9yGQSj2wfNerCK2IkE6L6lR2uaY38FovMamvcyMaEKkZKGhYjfeVYn4Xxe3TBa2lWVxqXsZ4Oon/SNG0uVpHVUl0oT8yYu39UaeqNyBVziQ5BHTCPCSXMfvxIbpmYWBSqYqa2aRm1bk1voVAzCNFFl5klu6THR9hlwVtC7LDPwNRgdOhZbbmjp5C526+EGloaGXG8ugdymxGe7POYXMN6Qa0u2uYmYc0X0XmCbnfZSJ0xsOvodKQwl3ghtfj2vIVEllQjsYoFFUFejHF2P0TRJmgNTfJup96zx3rmKy6q0RFiC50JtmYtt9FqXcjvlCKwK6z7s2j2nfCHfKqICpiamaDQK+Tqpg7s20EGhv+mQciA57yZNjd/a8ALNYvPeGSPD5l9wWc6/8RLTpE+ksPHGvbHW7N3nnEL5/yF41R0Wc32sXWbc4G5z9wbC5UxmE0X5wehAc0Wy2s90nt5eguntXF6zxPPR1Rb1xgWN/AM+qYVYJWxJR2CyVMdGGwaPWwj76CiI6pmhfIXJNpMSUqZoyyAaXKMdHoxmNe0WuMNZ9+OWDa3gCRotlNNKHjSIXldtDSmIPOIjcn27imhamZ2IbFG5ObTLMpTjrir/pLyAoc3UMIAylM+t2LTD2fVNPIlEYW3cIydtCVieEERGmCi6Qe7WFZGbm3yqMM5SUl42yCoZn4lcLa+wZCCqzaInnvU08diz9icpmSlBGjYkQsZ6eRyjmjdAzArExoUmEKk7azROR0CJVkWegcZ4ccRocAnK1BUiUM8yFRPsaSA17ufgacM1S7f4g6VUct0hOSIsHRPOI0ZdmS2OERSjcJnTqf7r5CefDn6LNj1r1DDoN1rho2aud/Mq0ygs41rpz7ZVJVcSfc5pbfo+u2GWVTqumruJqPa9hE1Yy4jKhXNUbZEYHTAqdOKWO2RcVwcp1Fb4HlxiW0xibyvll75S2hO4eIKkfW1x/+3OrnMdwOSjOfptB8yo8MBaBZUGXoZQQywzHqONa7dgpXC7jYuEQmU+qnyoKlrLB0m4ZVY8WyWDBqXFy8iptP2Eu/SaUU9SIntRtsTbcQ9XPkqy9zeOP/ymTvv9OtrZKufJpQaVSywvKXMdMRumYh/WXU0stY8RFy4Vkk+r3VT6ZSDqJDbid7hPmMy50r+LrOrekNztbOklX5XOVQCRRztbKiKn8kysXzqNceP0IR/B97hBBctloshjHD7DYn9RXG9WXO2HVsoDCaEDQBWDDqRNWErfAd9uMDztTOcD44z3FyTM2uUT9NdSRO15GaUtTMGut2hxTBzSplYfnTVHadum4THn2Dsa7jLT7DwSwgVQo9nbIWbLBT7WLqGpNshoZg0L/D5XiCncdcWXyBsnEVW7x3TSeQGNkA/B4in2EZDRY7zzJMtvna0Z9zXpgcVCmaygg0nTXdIRQa+9EuZVVyMjhmvb7BJJlgaQ674Q5XG81HPr9K9zGaZ4AhNJeptA+3wfGUn2wUGoX77oZmIHUCdG7GJ1yQikY5xhY2yIo8C9ltnSHXNVR9hcrt0TBajMsB/fQYKSss3SNunqdwzoIs8ETGMBvQ1XS6ZYHpKPZPXiWPj/HqS+T5mJbZQGqCWRERVpL1tc+hJge43StUWv1ecJ6jO3OblaxYlTnxwZ8xQ+FWE9xkiG5ucdRYIi5iDF3nYv3SvRR9korD5JBBNFfe6bi9h9oYhYCDaJ+0SkmrlIbVeI+i5V0qbwndPUJUBbK+8aOvnKc8Fh23g3LemzL1LqmKuTG+TqUq0NU9B0RTe3j93z1PqXKG6QBft6kn+1hZSBmsY298kWG+x5/2X0fXRghvjfXOFazwEKEbaPEeg72vMsoGxK0N7uiw6q0TVxmGEEzzCZbVIy1n6I1F3CyiRGdq+LQR7EY7CKdFx26yPDvEzkeoWo875RHHwiawfOrhAQCqzPCrgkqU3J7eZtFbZMHvsWj2sKsc3duEi22E0HCEzyIllrDJhEatXSPvD9ia3SKrMtaDDRrGg07zhcqZ5JN58Hg2pfTyew4Dh9k+R9ERmtC41LzM1eazj1RIC4wapmYilaRltXjqaPbk8fXae5zJ5k6DIab2cKdBAE/30YSGOp0/DbPhabq2grAMsU0XDQPrNFhbKVCtC2j9NzGsDqlRJ0tOOBIaZ/1lzlo1lNthLz3i7ew2FBpnOy8R5iGOSriR9NlYfhmjCFHFDFMVhPkMXbMxypSTxZdO5/CKC+0LlFXFshlg7P0pqiyYtTt8a3KTcTHiTd3lLy1+gWVnBXFf/6+pEuPoG5DOMOwAufA8ojxNqXZf0HlYTdmebqNQRHbIWf/CR1AzT3kUPWOZnvHw7FIAXbdLVMaY2twJZjfZZpxN6LpdFq0VhBDoGJyvXSStYlzDv+dodpdUJgxFhTm7iZGFNFdf5lAJatY8OCquQsoqw3baZJaH2TxPWVvCnOzgNS9zbLjs1s9hNc5Rq6YEw9fJW5cwjDYnSR+pBHtVTD+8jaO5XGhd4NZ0m1hN6ScDXsKiN97GTnKMc+uU73kPFbfDrbkKthBcbl75QMclV/O53LhGphLeHr09v89ql0az+Z77/340oXPW36TWtAjHOfn3KSnr5ZR+fkwxu0O96FPXW4h4AKfOZgfpLsfxMYbQudC89KGdrH6SGJZ9dmZ3Tvc/N6npjxfYmaqYG5ObKKUYm2Mu1i5z/xhqCxc7y1DKgqpESydgvjcArm42GBp9ClnRtrtII8aor0IyxvWasPd1hBAsdzb4VjmGrGTF9CiGN1lyWrj+ArnKmOYTloNF2mYPDQN7+g5qeItUTDhXZqgyw2tvstR+BqRGmO0AczGOE2kRdJ7B1VwC4KKccnu6zZ5WcaQZXF24jI6DAyzXLyP8dXx0CrOJVvQBcDSXjtW75xzaz0dUMietUjx/CeEtsx3dJC1CVt0ebWf9PWnuCzLuhLeJqhlKFSz6PcIypd46/8i5pFFOEWVKaXdRYm41mpbje/blg/iAi7X6fM8k3WOYDmk7LZadtafZ3J7yofnQzmZf/epX+dKXvsTm5g/v2fgrv/IrD/385OSEhYWFBz7rdDocHh5+4PHpdEqWZQ8cNwyDZrN57/c/aUhVkakUS7PvGSQeRWm8OyGPT+WglVJ07DqbRgOpO/Qp721UlbLiQu0SNi6b/ipSv4FrNlFZjKhyiiphnPTRhU4/HWDj0M0mTPqv08akW07ZPnoVfbzN2U/9n3lVRSAUtnC5VnsBYR9jzu4QeU2i0S2W3AUOzTpn/YDN+mUqWTGRBfr5v4ahFIW/hhIminn0xtVywnT/W5Smy1SVHNlt1oNzmFh4ImDJX2GWTei4HfT7Fo5alaDvf5W0GDMxDJLeCyy6a+gYaJrG/uSIUpYYwmajdoaa0XwsJyaJJCoiAHKZk8sc4yGGgKf86LB1m/P1TWbFjMCYS60+DplKiMsIJSoOoyO6ms6K0jHTMd1swEAVOO1rOJrPxeYFvjd8HU1oXG0+Q00LiKLbFCpnqtlMijGa1WSqm0y8Nhtel+n1/xeqzFnpPcdsbYV1/wwojcJewFx8Dr2YUvkrdMObxErH9VbQpofsC5OyKsiyPmv6JrL1MgutK3xv+jrudJejk7doOzWWq4pZ7xlAxxYGa7V1ZtmEttPBzMZox6+ClBgqRwWrIAsKd+XexAJAohBKRyooqneT3UhV3YsaKMocIeZ6CY7hkFcFmtAwT9VthtmAuEgAGOdDFp3VH1HNPuUH5c7odRp6iWc1n3RRHpuqfRWl21g7f0R65f/0wLG21eEb2VfJqxxLf9qf/kVGCOinJ1SyIpYxcRViGe/vbKYLA1u3ScoEx7DujRECCUJ7z4LMlpJrwqPoPIdlBIgioWU0ETJD3/sKVCVWbYmsOw9eMNND5O0/RFNg5BHdzV9gs3GeXBXUrTrvzK5zrpL44Q6j4QHt7mUmhss0HVApiYGiIUxazU1kMsLvPgMyZ91fRxMGG/4Glu6wPdmal0+3KVpXqLkrKN2Zp8gRgt3kmEwqRukRDafBjfE72JrJC24XXcFi6yr+4DpaMmIv+Spy+VM0ms8+1GhiYNCym4yyMS1NQ5MKEJCMT3cxnhrZP0o8PUDoGlUmcXWPsJoSaHXqVo1pPkMGK+j+GZQq8dwei1WMrTu4WsBQDu6dR8qEhuECElOY1M36XGUPUI0zMLyFcAI0Z5G6zPDjAYtVhL3zPfT9r1L4Hepnfha7/TxTzeFEd5iNtzkTrJNMD5mOb7Pm9oiSECufEEf7ICMO0z6H+QE3xzdpWk2eaT1HWVZs1M9i4WConGCyDUmGWLjG2PYYnrbvsAgRLkg1n7PPHRuGKM2iWP488zi+R7U/QWk2P8KaecqPE5KKTKbYmvPI9EqPgxIGculTWIdfRWoGHH4XY+UziDJFGS6V7mBkY2qmR024KCmRGri6y7q/wTWpcKd7tKs7qOUlpNWl277EeLqF1bmIVkHTaWNaDW5M34bomKiM6JYprhS0Ghvcnm2hj17H2v8W4uQGbP4Vhp2rDJZ/mkwWXKFEx8CMDzBUjmNoTPIxujDYme5wJjiLK1zupNv0wwGu7nOxeZFlf4mkTFh0l586EX+EiDxCF4K0jJHJiNTpklUptvFeZy6JZD/aZ5bP6BsnXG5c5bOLn8MSNmVVERjz1Moy3mZ36/eQlHQaZxm2LgIVfQ1WDJ9i/2uUVoA+fpsb8Q56leFoPvXu87SMHkGrgVQFh+PXqfKIljAp4hGW6VCL+5QNHpoG1ZxuweD6fD25/DKF3aGgRCnBucZ5xumIRvcyldlAzfbYKBNKp0nP63CzmBAXMVUlicsIy3JwDe89jo4lOaUqsYWDQCNvXoFOQD4IP0gI7Sk/Acw3RLJTdfYPsr8pUpWgCwO3ytH2/5yyjFgSOaPZIQmKVn0DqXmMXI/vjV7jON7jfOMiXjJh2S3Zm+zi6AErtTWWvCVWnHX05Bhx8j2OjIozpoPc/TZdw6G+UHJ4/CZheoifTeme/V9YkDlmfZN+PFe/GfrrbC79PJkqGZcDAqOOJjTyouBM4ywNq8Hq9ISTZEAlNPRsDP4qLlAVEYawEOquUuUcTWh0nR7TYoyUiiWl4YW7SG/xAed6pcAzPKJirj5ha49eI1W6j1z+aVBPX6snhSZzmB2gVTrVIwI2syqlVHNVLUfYLNdXsYT1nvVbLEP2ToOx1vx1DGGxWb9ILxuh9W+AFmDKiqx5kf0wwzd9gnzMokxR9fNUkz1UUWImr9MyaxwlBzTQaCVDamXBwGqiFl8g0AwKt0Ow/ydEyZhm4zzZ4vPU0HB0D9dw2Y3vQDqknRcQHWFOrkMR4i29TFImqOY5GLwDlo+yO3SokL5CoONi4B1+C/IYo30eUb947x710wBxcapkNium92zvJ+kRzVrrgbHEFCYtu8U4G9O0G/dUQoSAMJ8rr0olSavkfVO6uZrP1eY1JPJpIPknmJre5GqzhiYEQj187PD12mldKhSSpqiIiujUwechstlA4S4jNpYAAfkJAJlS0DyPfvg2hBPK6U1Ea4GgKnAG36Uya4Sax3NFjh33ccbbbJkmsnOFRrBKmc0AQVvl7ClB3ahzIbhCVZXEo9e5PXmTlt0iHYaYtsnJtM+Z2lmOkmN8o07DaJPIiN1oh4amsZxN0RFoSR/t6BvIPMeqL5N1Xrx3H+r0rgEK+aMJMnnK4yPUPFhDGfZDUzXW9BZXm3U0BJlK6Sdzm85xfEzXftfB3BL2Q+2fkoqt2U16YoYElluXCCrB1cWrGMyVimtAMdvFNm3ssiSc7SOAQfsqzfbz+CrHNycY2QnO4CbkEUXax1r/32jaDYbpEEPT5kpplLi6S8tuUuU51zrXOD++QxIPcFBYs22Et0zhLKAhgQpkTlnlcy1uTfvAvvcuGjqGsDA1g0KWOLr92A4wd/exQooHPjeTA4rDrzGa3kB0LxIVI2pWCxXMAxiEgFkxHydKVZFW6WOV9SeVuJyPtQpFUsaP7WxWyeqeymIpi4d+R9bWEOkEoZtU7sMDJGzhcqlx7VRERkfpNbT1v4wGGKNtIAKlaKLTdbo0XIv0xh9R5gmW4VN5HXbylKzKGWVj/GZtrto33QElCYqI8+NtJqN3WJaSWGsw8xZYcOvUwl1UOObAnHIkLJ7xlrAw8K0GruEyy0OaVh39vvmBq/mg+RRUZDKhZbYIrOE8df19QSDKbFItvYCRx8juCyTVjDgdo01ucKLeZnnxFdLauyISx/kB2+EtKlnSMFscVwlm+wqLXo/celC04S5GMUbb/xrICrO5Qd56Zv5MNQddaEgl8Q0PpaBQBSfJyTw7V9ynay8+pvDOU57yLh/a2eyNN97gP/yH/8C5c+f40pe+xC/+4i+yvv7wCPMflCRJsKwHJ/GWZZHn+QceT9P03t+P+v3j8kmIyr1bhkeVRaG4E28zScf4lsdm7dJjG9SlquaSkULDn2whigpd6PhLzxAIgV2EOE793vVNs4vVex6mu1BbpanZbCiQ9Q10s0HPXUJJMLMJTbdHls2oGzZn6uewaisM7BbntAY9dwGBwFQl9jv/b8RsFz09Rqx/bn7exhWU0yOvMrYmt1AoQq/LWaONEd5BOS0qu4118jr66DZuPGIYGMziQ66nx/ikLBQVhtOh652ha703XZQuE4TM59LJhYaI7lAVU6zaFaSwaDlN+nEfU58vOvT7DF3vVyc6Osv+EkfRIXW7jqt7P5Zbsh9H29eLKVo6RDmth0Q8PB53y+np/nwwf0wqSramNyllySA/YdlsUO5/m6lu0EoTNtrXWDIChH8GJXQW7WXCIEIowXF8zLKZYfbfIk+O0LqXGGsa42xMY+F5CrdFOb2Dg0ElU4wqo2k15pNhMS+0EAo13SVLT6i3ztLtPIOe58j6Mu1kgNR1bG0Bo5gwiw/YVSWZTFFlTks36I52qKUxiwikfUzZfYGu1WNZaYjoEF1IRH0VkhGa5VMcf5NhvI/Zewa382mMU2eLmlFnrbZGWiZ03YV7z9TVfDZqG4TljI7dvedoecY/T+hMsHUX5zTa3TXce8l7XNN937bzQf3Zk+bjKtdH+hyUYrsYsKQ1fjz6nruFNGzKzrNYd/6A7Mr/kfudWTp2F4XiODuYO23+BPIk342P4pof5f007SZxEWPqxnyM/YBr6Ohs1i8QVxGu7mHJAnv4LfTpFtLpkC1//p6BXwgwj78L8RDTsEGmKCnQ/S6yfhYhSxAg0hGamG/OjLMTlKEjoj5d+xotZ5mXeq+wd6rikRUp/WzABd1hMehhO0toKmd0+HWSZMDm0svY8RH66l9BCZCazVJ+wEl0TMNp4uk1BIJPL3yWo/SAhtnEtjoUp3Ob+e0rGnaTk/iErtPDtWw6TodeETK6/YfYGLSTEbU4YiBDcqlQRcokH+E6DxpNKkriMmLRW2bJW8VSAr0C4gF0Ls3HsB+yDj8pY8GTvv6j0NFZcpdxhYeUFYYw0DWdc8EmhcoxNZvydFw2gd59gSQL7hIIcIoZi6N3yFG83LnCrhoQxgm6piEEFPVNtGAewGGpkmcn28jDb2NpNjh1qiqllAXy+DvI8AinmjuV9zWFTUpb72CvfJ48PsFZfglzeBM32qdejGm0VxmUIYu6Ty9PWBaCzPRZNldotBoYaR9/uE1mGdjhHoH/Mg27RlKmLHlzI8ndurEmN2B4E4SGtvwKhd35gdvfJ6XdPWn+Ity/RHI7vMk0mxFYAeeDC/fUQN4PvZyixSdgNyideXoOIaAya1QYKFUhhMQavEqVzFCGg2kayCTEKmeU3iJTQydsrjHOU1pOm+Z4C91soVUFqphRmgGTzlWy+gp1mZHufAVLVrQ2Wix6K4x7z7M567Cx+BJJ4yr9YsgsiUhkSakkaBqGUixmE0x7RN44i1Pl2OPXUKObCKPGldYaRe9TxEWCaRgs5jnW8A0moiRzu8R6xDl1jqWPKEDkk/iuPamyCAHUlqncBkZZ48Cr41o2gVmb92XZEaPZLXKnScs/j6cHnK2dpZ8O6bgtbk9vYwqL9doGnftsGmExppAFoLB1gytmg2T/q4xVgd65gFEWJNmYSXyMUi3MomKz3sRPRki9hjAb2OO3qe1+nVwVqMUXSFobNKa76JNdJH+OsfI5Kt0DpTCzPiAQ2fh04iFRxQycLgYGjmbT0tt0m12qqsKc7aNt/zf82hpl/03MxRfRGst49bNUZcW1zjU0YeBo7tyF+LSCcpXyzuQ6RVWw5C+x5MzTRM3Xzx9z5f0E8IM8syf5/hr5CO3g6yArrOYZ8ta19/3+cX7IwewADMVCkdHIDmnoLdrFEFvl6O4CqnWFqnaOw+ht0mgfGR1SGD6t9gKmMPAtn0k6YclZ4UJwEQMLkQyYuR7TYkwjL2hISTObYoy2OW83cHSDlrtEgIEXz6jSt2g3llFlSre/hTU7YcerUUlJWaXUGmcZpANAUOkKs7aOPb1JIitYegEnLzFr63huA3u2S0PTcGWBPN1QlkgUko7dZdPt0t79FloRouprZCs/94Cz2Iq3Rt2qY2rm49nHxIcPIfkk9vHfzye5bDB3PDBPvg1GghUlqPpZpFWn8B4cl2tm/d4cecVfe496112Okn3iIiIuImpWjRV/jZPkiKaSeHqKpCKXIVLl1O06zWKMMdpiqXKw9F0kcxultOoYmsaG+QymYTB89f+C67a5euXvMO2+jKXZ9MMbLGQRGTpZPmUWHjESJlJKWk6Lk/HrdIRJkuwgZMJMt+npJoHdwjXriKJCdC9SeKsozWTRXUIT8wCxrtIQeTi/qekOWvPSA+kArcl1mO4QJwuY9grGqVpgw5rbk++v97uZF5a9FUxhcv8KdslfYifcwdEdakb9MewJxg8RtvDx8Ulr9x93X3Gvlu67XiIjpJJ4uo9AwxI2w/yEndkOQgjONc/ia7UPEG6Yn7BtdbAaJqbMac920E++RqXZLHY22FKK80ffwUtCfCtAv/jXMMqSRWeJNH+DJXeFssroT/dZik4wypRwrNFe/SyVEgzzPr4eMBQKV7eZFFO87qdYQaHaiq4S9LIRTXeEFR0xJCWpFCnQbCxQi6bobpcyHN1L/3nXXgV3bf+rpGX6gO3/w/JJ7P8/SWV5FNb4LRjfBk1HLH+a0npvX363/VrCwjNdkiKhZvkYwvzAcVqpikqWFF4NYbpIwXyucbpvk6uMcbiFXqTYhoc72SEP9yAZ0m5vcmP2Fg27xWbtIhgW0Y3/QpUMsbMx5tpfYc07Q89dICymeHqdDorz4QlrdoP/WcYoBQd2jZekRj0fIWZbaLNDvPoSMtxHz6ZUdocz7TV2hMYoHbA7U1CDlvlwB6MHnh8WFxqXSKsY36w9dkajR7VXLR+hAUkZUsZ9ks4VVrsvY+vNe8962VtmN9zBNR5vnHgSfFxl6jpdomKGrum07NZjXdcoRrSSAZfcNn0U3dMg6e+n9JbR1ucBJkoY7xNWqqGJd/+/fppKPK8tIdITLCOg8ldxkj2goqVZ6NUYpZvYRoCIjkiVYmLU5irvKKivIUZb1OwOpj2m6WcoqZHPDkmMgNb4DYx3/guhTFjc/Osk9Quwt4VEw1m8xmUjQBo2+mALbbKD7L14L5Pc/faodZWzOB3M7VHCYewvsB/tY2sW9dZVLGFh6TVQGY6oKPKIVusc4+gAq76BjkOpCo6jIwSC4+SYwKxzrf0cTaOFrT06c4tWhghVzYexdIymzR2Nbc0isD1SmdE8rVMTg8D05unaLQ9TGD/We7xPeTJ8aGezf//v/z1hGPIHf/AH/N7v/R7/9t/+W65cucKXvvQl/vpf/+ssLi7+0IWybZvxePzAZ3me4zjOvePf7ziW5zn1eh3btu/9/f3HXffDpXfrdN6b4/1J8aiyZGWGKAvqlgsovLpOYD1euVvKQ/Mq0jJlrT/Fd+bT0LprUQunFOWAWq5hrlyjMkziIsZuP4elvwzAcO9rWDLkeX+JIFim7i9gJUNk4yW0bEZa5UinQScagN8lMWy06S1iMaXymvSEDSKlIiGO9tDKiP5si6q5wplgkSqvcCsDQxi4BjSnb0CZQnkAnZ+BsUS2l9DkmMprcd018TSd6uhrTFWF0G3Wrv4fsGsPyRUuPRADkpOUsWZyvP8/CIIVeraOtfZTtNTV+f3q9iOVdB5VJ11qXFTn0B9jU+OTykfe9osUbn8PqgyqfTjzs2C+fw70g3CfSTal63Xoug86ED5OeaWSc7U6zSArM5xCB3RUXscTBpKYUnPoixkrNY+634FeZ55upqjRVAEKRdNpUs8yaLTo1BvsGTaVP28jK/UFrixcYHz0XSzLoyEEauUzeL0rD06qdiYMaw670y1UmLN+9lMsO20Y3MBMdymKnFq1jhh/k+Fsh65SSMtDdc6yYrk0nAZOVYBIwUjAiiCowfZbIAsQBixfAU2A4TA4fg2MiooZyk3oBu++Ez0e7ujX473RNnMeXBR1VMBCqwkImk7zA+sBPll96/183OX6KK6nTt7ilu3waX8BP/jxiUDwfRvO/DR8/d/QiK/D8kv3jhneGmxBZIzodp99gqX86HkS78ZHec2P4twdFbBRLGNqFvYHqJp93y8BUAffhtFriL2vgt/Dq7Xg/M8hlaSqSsyRBMMFJSHNIGiBlsHCErlcYzi6geys026aOIbDSeHgLF9DLzOq9c/S7jRo02Ax7PL1o6+xk9wiNpuoUrHg+RRGTFcYzITijFKoW3+A1TxD3Qlg8xeA+TyiUpsopU4V2Ry62jrneHRwR1tdZZavYes2Qgh6sy7y5C2yeAmjSKGc4i1fIY9PyLwmE7/HQrNN13u3jtIy5e3hTTKVYUmLq52r2IYDC3/pB6qrD6yRJzwWPMnrK6UoZIGpmQ81utSqSwyTAZZm0/E+2AB33y9Zocvozf8Hb+z9PrZmEjgWkanjORYhA8511k+vOb//crxNVY0xTB29SqHzDJn+czhOg+zoNaq9PyMrQhpnf463a01CNeWnVjZYEJtUzTPoug23/we20aGVaZzzl7iuG+h5iK+VbBRTzJWXMIMW0KKMPd6J3iFM+zTaz3Kh02Cx+zJSSbTvVzGJM6ifrt9cCe0fvs6edLt70vxFuP+kSBBFRd12EUj8hoFvPVyx4B5VCbe/BkUM5T50fwa473npz8+VOPwehEdguqCZEA+hXoPjLfbNOrfTPjsnt1nrPsM3R1/hGS+glh+x1LyAu7hOKCSzYkIhCpLpMec7Z+ZKw55Hq3OJSecsvh7Q9tsAvNH/HvvZDm9qNp3Nv4y/nqAXCTWZUj/5BnpjAeJDyPYhuUPYPEOuRmy0LuMaLnW7gXHnT4n8OnoyQHM9Iq/D+YV1TN0EKUFVoJs/8nr4JLW1J12WdPUKSbpInYqm02Sx2YJsxsnen6LiExy7QdHscqZ5nl+o/2WO4mPiPCaWMRoC2xO06h67s12yMsVsLxOo55hGx0zbK4jBV1kOfBaFjtZap6j3KCa3yQyTanZAx8poRndwTQPiBDY+D4MhEM+NzyqFK78E238IQqNCEhpTtMChEQ9g+L35jbQ3wJFQZZRmQmZOsGqLvNR+niiPMHWTk/iY2vhNnPoiRdZH2Q1KC662z7HSXEequdrm2+O3mMkhOAXnGucA6McpbmngYlDpKd3uu/X2pOvwx5Ef5pk9kec9HkJwanszU+i+fxkO+7dpNDxujm9gOR08z8ZRKba/TOA1wXBg41kwHc6FZ4lHr7FinedS4yzrzWWMmkuj+SzTfIqjO/iWT1ZlfD2MuH74LZb8FazGGer5Ofxsgt45i1dbpodiZLrYd/4nXlVh1lYIuhsUs30c1SKTKW2lUUzvkKUj/HLCYmeTXNNpuU1C3WWmv0hS5bi1DfxgGdd0eSYaUIXX54mR03fg7BcAOI6PkEVGYDqIakot2UJWGVqUETS+COaD66GFR9h3ftR8kt/JT3LZgLk9dJRDJQlm18FzoTqGThf87gNffeQc+T6mZgviEoGg12rSclqss0iaThkffINR2ifyNDR5mytLV2EgMUkxNRM8C7qvcDK8zh2ZI/0FVrwXULf+ANe2kVqFle6yygoEqwSjY2K/gT47QPbOM/Bb1KkwDMVqY4Gib1Duf50UHdvyKe0aHdNnYe0l6kWGEd6cF7rmQOcid9cuk2xCmYX45SJ6PoPmOejcN3fLYxgeMdZn7O7epFz/HJeXN/FNn7pVf+h66lF0qXF2Ye19n+mPI5/Udv+kyjVMBhyO76BQrHgrrNXmtpTBYI/aaUpV29XwbeOxbUs9Gqg7f8Zsdp3S0rDcOqKxyOXaMr76Kp7j4JkOreYaWtCB7f+Os/4ZDKGTBwuY0QCvSBhnY2KhKOSEZq2D5Wks+C0GNAmd56npDitLL+MmQ1YnNbKt/4pFhei/hrf8CsZkC1rrYNdxei/g2o259t/ht+dq9J3L0Kq9p+w/Kj5Jbe2TVJZHEqbv2jQ8Bc33L3Oz9SJJkeBb/ryfrgoQOmgP77OKqmDNWCbMZyw/+zfoOC2w373G1viE1LOxG21GUmJXSyw4Prnb5g4ZmuMxY8B6fYmgcRH/4ApVOsCqn8EKLPDqQJ20bFD2Z3Ru/Te0yR3qVoNXzv0cu5YDlo89/hOq8R2s2Q71i78E8RYICclt8tYiJ8ktrpczpvmUFxc+hXAKuq3Hrb8f4ZzW3UQy5rx5lUn7HIXdoN3u4prv+g10qXFOfbLHiY+v7ddY6y0iEI831uYJ3H4DZEFD2pw584UP3PP9QTiKDrmTj9CXzs5TcQddninrhPmMVvcE062jnCZacUxTRkRlhLVwgaB7mg2v8ynIL0FVUdv/OgxvMPW7WEGXumWhHY2IywmG4eCpko7rIArJIDmmfjKl5rZx8wQMC6wAtBF050ED99uj9NkUx9dxDBflwtvVHRItwrTqNOuL9Ly72flqdOqfI/MC7ky3OdBzbLnHlc5VDM1jKNqEhUWv3uJ8c5O2035PfYT5jP1wH0u3WKutYzTOAmPIZ7DwzNxuBeyHe1BWOBikxpSN9jzNb7P9AnER45neY2cW+rHog5/ysfGhnc0AgiDgl3/5l/nlX/5lZrMZv/M7v8O//tf/mt/6rd/i5Zdf5u/8nb/DL/3SL/3AhVpcXOTGjRsPfNbv9++lxlxcXKTf77/n+NWrV2k2m9i2Tb/fv5fqsyxLxuMxvd57Fa7ej8Fg9sRlZYWYv7SPKotSCqvwGSQDGk6DeCpJmT32+X3a+EDpCqb9NxF2nTJ30MMcQ3okeUg4GLCVDxgmQ1zTZbN2CUPo7Ez7VNGUMI5w8orB9p8hNZtAayA3/hKVHSCVZOw2sbCQYkyZKKYq4bDsI50lGkufQ1cGtDbZLkLuKMH46FscRAPqRotZGdO0m9S1OtHsOiIdodwu2WjCQHgUs9vUFl4iDTaQ6Q5rlcQ6uYFZleT1dYaTGWb2iOdhXsTq1LCPvsqys8IsSpiM+gjn3e9nZED2oerkk073A4x28NG3fa1KMCYzkBWIjCoYUxmPjrzMZMJbo3dQKA60E55pGWgYj1UXpSq4HW3RT4/wzYCO5rDirdJQXYbZgFX7PJ6o0JxlqskO5dIrHPvn8M0e8f7bjAdvYdo11gGlW+hGhwM5Ip0OTzfhLzIJD3F1F2mY7Fcn7GUVev0yluGwqa+RDMIHymTTYpweEaUllWtyZ3yC4zjYRzegLAjLHBUeEY32yZITpiffZeAtsHE24IbdoRnOWDEklgqowhxZN5BFiD5LkFUKQkes/wxSs0GVSHtALodEoo0WVfTTx+8jHo/5UNIP3/+8T/Ld+SS0+7t8lM8hfO3/ycyw6FirRGH2wT940oi5o1kUZWCt4LqLVN/7vxF7lx/4kqt7XD+6yRX7xSdV0o+Uj7JNfFDb/yiu+XG86yk5Mx6tWFuqecrf+9VeExkxOXiddjohSGZYVo8yyQhPhmyHt0jKhItWj3o2ALuJ8DoQ9VHNDdJpzonRoe9Jyihn6eg2i/YKQrXZ8y/Q1m3cqk6/P0NS8c7kFjYucZay5HhsFxNkf5+GPWC5SjhjddGkRuougNJJR3vE/TGJSsllTlZmHKT7lKWkZtU4X7uAVBXH6RFCCBacpYdE4GoUpxLxTRbRGg2qJCMLd1G1DXaTnHrjeSxvgR6gxS79eN5vZzLhdrTFO+O3aTotfK3GsTbBFQ+XO/9h+Djaxyepz/9+FJK9ZIdROqLltFh11xFolKqgnx2jC52m1UJhoYR1r44ASpUzyAcYmkHb7Dw0hYCkYnd8i93xbZRSXFj5HKKQ5PuvY3iLTGWHwmyhTv85mR1h5hW+cGn2LpH3vkC/M2OSHNBNxsjxNnZtnVgzWNfbyNJmz6qhlRXl4Q0yb5E4j7BO3sDQbKzcZLOzSWmt4iidMlEUk5jidO5RlRFFAaa1wn4KtcEI8xFpaUx9EZH0wXApyxqy/4PPX37c5++Pwye53X+cKCRW6TFMRjSdJvG0IvmA9bGmSozxDKocEMjRlObS/e2li2h2UYBpu4jB2wjHg/oyjLfRG1c4iEdkpSIzTQ6nx/SjIa/bOuuda2wphbv/OmveOqPZlL1wD91t0bPaRFXKbhKT7LzKhdoF9stjbg5u03V6TMKIltFhwW+SJxO20xG9/haOHYDpk4920fMSTdjo1iLHUudIeUTHu1xuXSHNFJZqohcjTBHgWIss2OcZjkLMKsU4+i6UKar3DKAgnyH9JaqHpHh5XJ7Eu/Yk5jqPg6JiNv5Tjne/gRusEtUv4csm/XKGUYzJ45I4ydGLGUFUMp28QSULQq1iXMRkKqFtdbGNGneO9jgYv8WginDMOpdan2KmbSFjCdLGnk5xzYAq1TlAsFUpDme36fkd1p3LFMc3KWYpmIJikmOKLoa9CllIFVxC9g8wpYMsU0a6YHtwQN7f5zkBzjRF1yQiuYFsbiLHNzg4fJNU0xAbP8eScxZN6JRIArrY3iaZGxE1zpLoFqEysUQHNdMAjWE5YDSZr4/z+Ih62UUpKJVOlWqkZUrT79Hvz/5C9N0/KB9Fu3+Sz1uTPmblo7IZyl+luG/ML8iRqrqn0gHglAGjaMZKaRCMB4T+OSJvmfLodUSeo/w26bRAqQKLGs+0XkbM9vATSI9uMnnnD6lqS5jdl1FCEqoxt6K3+erRtxmmIxLNp9esITb+Nyh2OQgnTEWTVFXIwW0aaUYZHuHrbZKihqkahOEOFSV2t8ssex0qyd5oB7/9DLuzQ+Iop2GapFnGURUxTK6zdbLLZuMCzTJDTWMmxRjMAbZ/DUNYpFISzjKkkrSdBvt6jSrP8K0ujKbIU0UDMxsgogOU0yR1l9CE9tippj4MT/qd/EmZ69jmCjUOiJ1VyigHKZHTmDL58HNdX7VRQscQJlVo3LPLHab79CuL7TQlkCc0jTZ9MSHQVij1kLTMKPUlotLgu7kkrhJ6/T9jqsAKlpj4S3RNn1mWkt1+DVE/QUUJETZHRo20lJRxjKcHBFqTG0fb+N4qTWOLWT7hqCxh9Xk69cvIqks8fRumc7VkXTumGvQpbJ+Z0+bm+ObcKcjvsexdQqGj3/oWQrfIvTVKlSPSjMH4ACtoMk4KJFMsp8aAcK7AmY7I3BbSbGCId53o9Spiriz4450G7ZM613kUT7qv6OcjJrMYAL0Y4GRNAMzKJw77GJrOUM54M7yBqZucr22iaRq60NEwKFWOISx0pTCjPUpK+paHO7xNFk/RJ8dgBhxkM4a6xvNrP0s13CZubpLSQyPC8s5D0kcTBp61MFeMd7rojXPUvB5qdEB9Mqa9/FMUJ99lSeR8p4rYKU8IS42OvUCShJxMD6kbLrU8pQjHxGmGT51Subx9dJO8LFgMFqhEDTfo0aja8EOsmx/F0zn+D4ZprCJGY4Rdo8h9yv6EQmWYWO+jvq0zIcVMthAnb4DpUi68RCQko3yIb/g0jDZCwK3wBtNsQrtRRxYe/QKYzet/UB7z+vg7vN5/labT5mrzKlNzkbV0yESDN7MQR5pYmsXUSKjyEL35LGQhaW2NaWyShIeM8zG6BmEY0UgLJllOF4mdKwxhc85oIvdfRcmKqtMgzlOU3UPO+hjWAsVsgKlVmLpFkVeMwynn7Iv0H2inCr2aoYR1b27zfigkhcoxMO89R4WiokBXJpomHtFebbTGZ3DqL5FXCS3NJZqURI+wF2Qq4Tg9xtQMetbSxyIu8uM81xHVjHiwi5IlNbtNMeizX4wxhMGCvfRYivN3kVSUqsBkHlQtqdDQiWXItwff4Dg+5lzzPHdGOwR6Dcu0qHseKg7xZI0yLTFln0k0IC5j6rPJA34T1vht9PgQMbhO5S8hch3HOk+jmEDjHM76z6CUQnVfQHMuMTjZppAekbTmY4DQKEWFzHRmZsR07zptqwcozNJjlIwI7HVyOSWXMC5tDmY7TPIRaXWTLKlQwf39gKByLzKII0phMB2NaYsxrvDosIIrornTWmQxiML3PK+t8B0m2RSAIoGW0UX4z4IHWhKinXwTzIDc9plNUxSKoNb6vvdQZ/oQf4j31PNHNB48Ttt/yieXH8jZDODb3/42v/d7v8fv//7vM5lM+OIXv8gv/uIvcnJywr/6V/+KP/7jP+a3fuu3fqBzv/DCC/z2b/82aZreUzP75je/ycsvv3zv+De/+c1730+ShDfeeINf/dVfRdM0nnvuOb75zW/y2c9+FoDvfOc7GIbBlStXPlQ5lPrk5DB/dFkES/YaC/by3JigNH6QIufOMmJtGcT8Olr7ImJyB4JlUs3iIN0nkwmUilymOEWK279BUcW0vC7HR9+Gk9co25cpa+s0qhw92uJEztivKpadGmeCgBPDJkaRyYw3hm+woDdwV78IWsJk9jbXJ7eY9d+iYQQ0TI9CFAySAS1hUUuG6NEh1eQmw2LE26bF2LUYz95hXaUgNewqwuxehDSk1r6MsBbJVU4qQ+IiwTU86vpcmUmvYrSDVxHZFCudoHevIbrPPXadf5Lax4+aj/reKs1F711DzA5QwRKl7vN+DVegowmNUlUYmoFS4oGvv195p8WEaTbjMD7mshlRDN5hZNfprn2Rdu0Kg/yE0eBNqugIy27iFhm20UUpQb73FaromFqVgNPFsxYojYA/Cm8Q6RVNx2JDphiYc3USNPrpCTvRDo7pcsG6MBcMQBKlexAf0XQXUKNtWlXGbPEFvhvv0M4EndHbNJMpIjykXLjKLdMk0zK6hovVPEdLOJRVzsyyKBaeB7fDKg5KsxBlilCCtHeFweB1CqeOpzLqOGjCxVz8AmY1pE6FL2o/krrVohBm04cfrNWR/qMVJD6p787HXa6P4np7x18FB3p29wcaCz5uxN1CKlAI8qVPY2/9F8SzQ6Tbvve9jt3hIN7/RLabHyVP4t34KK/5pN71vfw2e7MdGnaTc/4FrNPI1aP0kG0N1mqrrF7+RSx7Aa11lagMmZ2m7NgqUq4ufvZeuUVbcZwdcjJ+g0rLOE5PqBl1dGGgFHTMRXq+jXHwTXTuIJyAfm2NO9E2Ukkadp1+3GfJ9HAMl146QT9+AzdYQC5ewxE6xv6rlFlCOnmN/x7uMC2mbNTPMIgHOKYzT32SjBlP9jkJD+fPtjVGLwSB6VPYJsLxTqXE55FNRjHFGL6KdfI2U90gOn6LbOUVNH8NExhmAxItoXXqsDQrZyRFRs9bIspnnGn2sHE+0vp70mPBk7p+rnL68QCFoh8P6NlLWMLmOD3kKD7G0HVuhTexhctqsIopDCzdxhUB+/Eeg3QIgFbXaRptlJAINU9oHckZu+EdsmCZRu9ZcjRKf4mz2YCp5uAqnWK6TepU3O6/Rc0SFDJm4q0wDVbBucQwPmSnOJyrIq18nsLr0U+GdJqbuCdvITSdpRWP/tG3CPMIr7XKG3t/yvkix1cF+VqPGoLAqCMGb6F6zxBbbVBzg4Q9eBtnukdcpqyc+Vl0ZTxyvMqtBcTqwr31yY9iYHvS7e5J8xfj/jVWnA0W7dW5Mfj71g0Po8JA6z2HFu6h3A7lqbPV/c/r7jlyd5VytcO0mmJpDrXgLAqNdnFIFO1z0XSxdBPfCDgID5iVKQYWk3KCoet03C69MqM1vEU+3WNcX2A3WMJ12txJt4gnN8nSCZPmOdJKodIB05PvYClBFh7hdS9jH7xO7HRIj96mWn2FYnQLo3uBY7NOVKanztbzcSpvXKF0fMJ4jyydMDMHbKW3WChDltIhBib65CZp0ievUoqxg1z5AsEj0nU9Lp+ktvakyjIrj9nf+ROqvCDN3uTcwiu45tyxqtAb6AvXqM1c9MYmzSJDHb9JSYZuORRuD0tzWfc20LEIxq+Rb/9XfMslXXqRUTak5XQYJn2S9lkO05BSGFTFMYNkwM3ZTfIyIa0S8kLyshfQk4KydY0KhWxdoayfRWk2WjFD2/9zMlUyFhnf9ZoYMsLVfCK3jUrHOCffQ/dWIP0uSoc02sfSDKLt3yftPEvevELD7AKCrHUNqZvsJzu8o0uU0hlPb3Cpfg1TWLiaT8OpE+Uxi94SUs6fl47Jmr/OJB+jawYiDCGcUkQueRxhSA2t4gPXmk+Z88O0+yfxzlTCRi58+nRdyL1ON5EhN6c3qKRko7ZBy5wrPzX0Di3fgOE203yIVRbI4AJxvIuWTbB0D6oMJeZqNWZwGc1pobIx0cG3OE5OEPExuttjyb9ErjIymXO2fg5dGNSdFl2rR6E36NdM3k7fYRbewjddGlTMFNQXnyOxapykx9TcLpP2ClGVMMyO6KCopWPS3jUOyhhD2ThlRG2whZHOWG5vELpLlFVFVEb41iJ5a43JOKeor5KE7xAnY5xKcNZZQSnJOA0Z6QGuVpEYNdrafK6uUSGOv4sqUobldxh2roDTYd07i0AQVhMKWVA3mx+QLu7x+ST18d/PJ7lsd8lqm9Taz5MfHSBmu+DUKYzWY891ExkxLSYEpo+vNajrc9vJ/fetawZlVbHkL1PKgo7bwRE+FYKq9dy972kqJzBrxMkug+NX8WqrhOEeB73LLAuNM3FEx1QIYaFsE26/Rq2xynY2pW04pCrkrek+w+kJXdHgmYVPsRCHtINlkIsYqYP0oahtYMgCITTkbI9pNmCaTwiXn0PTvfm7UOSUdoA1fA19eB1kTrL0LK8XMzJRsrH4PEdGhad7NKwWSp06kx18i0neZ0rFbOlFloINAtHATPYRR6/N0zEvfYrCnvcf03JIVMY0rdbjpZz9MeCT2u6fVLnqRhPfHFHIko69cK8MNa3JlWYNXQiuT99GAWmVsBW/gwSO4gNcw6FpdHB1n/Uq5mD3T+YKTa2rxMESWT6md/l/JcuHuMdvs9jaYLD4GbyFX0ABRj5BnXyDYu9PQGbMrCaZ4xG0r+FhIBs9kAXdZIwtbMyDr1NoAUlxQs2xGcz22U+nrLd/hkFY0l14GZGMMFcuYQqLyl8gVAZGVVGW8wDMt8ZvEGYxhcz5qaWfpmcuf2TP9pPU1j5JZXkUub2IWFsEMc+6sxNtM0xH1Kwa54LNBwJk70cIYHIbVeZQ5pAesl2FxFWEqZlcqjlkKuMkO8HVHApZkJNjaKcqfUKxE96hn/RJy4y8yjmOT7CcDdzORV4ffY9cZhTVlFVrnf3J65j7f07TbND0z1H4Z6hUxa3JTXJZgFBsqBJd1wjqa9B7Ebv5LBeMAJHskW98AfIJeTblYHQHy/ZpbfwCYnQTwmOCPOJsrUe7/SzXms/hifq9uqsoiQdfQxy/Tt3roa/+AlUhUGGIVr23glWtzp4+oB8P8C2fc8EmAsHtaItZPmPFabKMC4H20DZSYSCEQcOYBzG8Xxvaj/cZp2MA7JpD8zFSf34cfFLb/nEZktS6aHEfWusM8hH9ZACAqVm0zfcXA5JUVKpEoHErvEFSJCz680x6/aRP22lhaiaWcLB0k6ic4SqTZHLMVBWYboeR3SPKBkS6QWJaCK0ks2xupPucset0zSUMVaDNdub/9l8F06E0V2lKCUdvk4c3yCtFFSxhGwGFUUet/zz9aI/1+ABz7x1GmqDoPUPUXOOoyqnCA6b2GCcZ4QqNxdazGJrP1EmZFCOSKmLBXWKUjwjMGlGeEFUhgd64d/8aLr3aOY6TY5p2855dXsOYf089eqpo6CaZyhACNPR7bUQI0I5fhWQCCJqrn+FC8xKVKgn0+nvaUSYTwiok0ANs7f0zBX5S2+FTngwfepX5L/7Fv+AP/uAPGAwGfOELX+DXf/3X+YVf+IV76SsBfN/nn/7Tf/oDF+ozn/kMy8vL/ON//I/5B//gH/BHf/RHvPrqq/zmb/4mAH/rb/0tfud3foff/u3f5ud//uf58pe/zNra2j3nsl/5lV/hN37jN7h06RILCwv8s3/2z/jbf/tvf+g0mj8uCCF+aIPBqOgTlzFtu4Or+eTBOUTtHErBMN/nJNxFK0K8po6l2Yhsn57dIZEeNc3kCKhqqzj1FZLWFdrjm2ThHkm0Q3vl05iHb3OoImrCw137HAfRiKZQ+OPvcDwbc1u3qOoBltL5VPsaF2lQScm4GNFxekzSIV3DQ2gW0/SEJOkTKJ8/je7gGDYCOFM/Rz/LSaIRnuGz0bpGTMmtyQ124ztzj1trgcvNy7hawN3euWl2qZwe1fLPosRPZhv5JJK7a+CuPdZ3TWGx2bhAWM6oGY1HTsQfhqM7KCR106FdpYzKGFVVWLNbeO4yx/ExjuFiCouW3aLevECmShAGnjCJAE1o2GL+jqUyBwEH8QFhFWJqFg2jTVwkxHLGnfA2URVRswPap4aMqBgyu/OHVNkURymC5lV0pbM83WY33CWq53xveJ0NatT8NpXdZhId8T0BvlfnhcYqvtDJglVENVeZ8cw6hVbHGr0B49sIoRP1zrHtNBjlJziDkAVniY3gHLZwOY6PScuUyIk4651HPTIT+mMym1K+/fZDDxmXL4MfUFGepkp5POnVp/yQKMVOuIVjr1D/gMngJ5Vq4WW4/ftYt3+P9Mqv3Pu8ZXc4SPafYMme8uNCIiNeP3mVuIwZZWN6zhJtY+5s5hsBUyn5ukq57S2y5C3TKGf0nAVMzaSQBQ278cBCqVSSo/gIJSR3xjv0/C6u7tI2uyilqESBnY3RNIE23oJRQT65xVrnIsMyouZ7vHr0XU4yRad3BWN6gja+gT6+gbHwLGXzGTIClIQoHZGUKUooxtkIoSlujK9zpnGGG4OcWiyRh/s0Gg0G2VsU/RlVu05Ws5Gux+XmFRaseZpkM9qGMkOV2dzY6XbvRQcePMRhyTcCdKHj4HKpe5mG0eYpHw0GJoEVMMtn1Kzggch7gFxmZGWKY3psxzc5mZ1gaAafXfwc8tSsoAsdoUEkZ9yebaMhOFs/T5z2aUy2EEKSn/8lLKdDU29TGdfxrIBxPmFYjJnJGG+wizZ4g8wX6I01biodza2IagbfHr6OoRm8svQKe7oJwTKXJ1sEGKhSkud9jpMjBAKjyunqDpPBm7h2B0cTRKLEyCKku4RKRmiqRAoTiUSUBT17CWlXaGaH8gNUN+7fcH7KUx4fgS4+3Pq4cBbAWTj99aORVFyfXef2bAsQvNh9iUVrhUERITSbltWmbfZo6C0u1y5iT7cZzG6zYzhUpo1SklqZo09uU6YTHFHRcJtkVUQ3rfju9h8iq5yubqDXz2IhCKwGh9Ehnu2zr7nk7cskR0N0GXJoH5J5DU7iQzZbAeu1dVzdwzp1sCiF5Cg/4WTr/4esSlorL1F554mESaoybCEpTJ3Dk32O00MawQphtMNm3XlARegpHx5dd3Bra2ztfo2av8RBPuOcXWJUEYVh8EZVorxVKFJeMgx0wMDA1Qw0NJYsH72YYAgNPQ1Z9pcZFyNkEbMz2+ZC4zICQT8ZMkxHdOwuUTigY3XoOG1KmZNUOa0qYzx8E9dZRgiN63YDTdM5E5xDo0KXMVF2gqbBVObotS5RGXLNdshOvkPqL6LsGou6gV2VKM2kaTcoZcFJcsLo6DUS3UFrmNT0JqVRp2q9wFirmIzfYZJP8I0aSRUxVWMOon080+NK6xq6un8MnG+KZTJFSYFTdTDevsneksmN45tYpsN5fQV37Tw8dTb7ieRhmxVRGVHKCpgHEt51NgPQlCCTOZNsilbliPQ2VZmihMGizHBkxV3TUVEOGd38/yCkZJEMHYFw25SnagKmsBjnA+5Mb7NWW+Oz3c/jifnmj0IyKoacxMe0nTbdxgV6qiI/+AZDzQKlGPoLhFVFKMCY7bI/vYOjmXSTKW27S5ztYRURHiZtd51c+LyBjqVreKaHQpAEa6j4BDG5RRm0uXOyhxoM6a78FCKNmZURW/ERC94SG/q7zhPz/2hUlERFhNRglk1YcBNKWXBzcnOujOzHdMylp/aZTwqaRmnWUa1rj/0To5whUWxHd8iqDE1oXGleuzfm30/b7GHUDBDQNFrwiDm3KSzO186jVEytE+JUGRNd5/rsDlGwTLuxTKEsurUlePsPKcqU/OBbPLvhMZYR31MlN8c3IMt5ofMcs8kSWtkmzlK85DbG6llU4CE1l7z1LAKFFu9ykOxyFB+jt1ap+wZd06HmLQAKowhh+DZCSXA8pN+jX8xIqUAq1uwO9mlAmZAVQkmiIqTSFNuTW5xkI55rvUA76YOS86CXbAh2l1TFbE23UShG2YirzWcQ6sOpACokucwwNetD2aef8vFhCpuL9SsPHVd0dFDQdbrcKm4QVyGDWcG0HDHNZiRVwmcXP4uUcCe8yTQ6IFcpZ1qb3MhG1FoXsIRO++Br2PEJ9uwOVusqygZJicxOmMbHCFWhkMSGxpCCumNxztvgRCakmsbOZJuW22JiWhxPrrNZW8MY3kIO38KfDimKC/hZBkaPrjqHuTtF31ik2ergyATbsNkeb1GpCsd0GCVjSlkRFrOHOJspJPJpe31C3LVpVJSMswkAs3xGrjJc4aCXM6RmP6DopRQIt4OKR6AbDMl5dfhtjuJDPNMncHwmUUheZMzkmFc6L+NW74o5ROWMSTbG0HQcw6HnLHC+tcmas8FhuEMW7jGucnqNNSpRcjS7jRzfoGbWedZqYpxan9TpCV3dQR19g0NZUbdbtJubVPp8f1U5Sxjrf5myHBIfvUZWZJSFgSlMTCNAaTO6mkun/QKFfWqzTA4oZ1tIr0vqLmCcvE5x9B1CYdBsnOF704hif4+zzhreZL4XJh0TqYN1bpORPkKhCPOQTKYIYJJNsIWGPPgqSqtBuYAWvEj1Q8x7jPtsCtojUpk+5V2m5ZhXkz6apvGMpuPdp2Smf0Ba0kJl3Jq9Q1YVtL0WcTFXpzxODjGFRSlLTuI+m81NAiPACzaxbZO373wLOy9ZMDuo8SEnns9BfMSd/IDmwjqZUNSsgNF0C0OrYdVtWkYLTeXI2SF0LiOCJehcAaXm85R0jMiG5LM9AnRMbOxsSqAV5G6XWXODKDmh1DR2qxhPq6HrFSLahaO3iVE00Mk7z3In2iYsQgb5MXW7Sd0KsIWPoRlYmnOq2KZx1wq1pNdY9r17AZCPiy4M8ipF0wyyKuOB7v5udBcKlMTTHr6WzlTE9ybfQ0iBbdhcaVxD+xEFqjzlJ58P3VJu3rzJr/3ar/HFL36RWu3hsnbPPfccX/7yl3/gQum6zr/7d/+Of/JP/gl/82/+Tc6cOcOXv/xlVlbmg9Ha2hr/5t/8G/7lv/yXfPnLX+all17iy1/+8r08tV/60pfY29vjN37jN8jznC9+8Yv8+q//+g9cnp90EhlxZ3YHTQimxYgLjauYyrpvQq44E08oprdZKAWi+RkKp4lheNSUBwtXWW2c57gYMnQadN0F0oM3yKqYtJzhJUccTd7kOD6i7a1Q716j7dZobv8+HH4XPy04e+0X2VKCV/w1Lmch0+NvkffOsdRaw5carXyGXVtAmSaJ43A02abW+TzPODX2wl0808cxHBKnQ219hUroZM4qhQxRQpFWESdpH+lLNtU8vWql+2iLzyHSPpq3SPURGNNLcrIqw9W9pxP6H5JSlZzEx4z0EWeDzYcaU+5yd4NIAbbm0rTqrEa7OJNtVvKYrLlC5c2jyptOk6Moo7X6OXw0qsE25niPavnTuMs/zdp0i8JxCPMU226wrytymXGhdYGes0BFxWG8h0LR8dpUskIojUoqHG0+ydeFQpUpAoFFgV5OEGjE4T5qtktD15k1L6LhEviLMN2nyPcI/FXeVBnT2ipRHnI8vkHDbvK5xeexlTuPcjldpKAqPKmYFmOm+YzKqnh9/BoFOWeDC6RlilAl6fB75PEJWrCM5q6jlCKTKalMqOnvys1nKkGq6jTK79FbboarIagocx1VyXuf56cTxLwqWA3W6HxA5MJTfni06TbbhmBRc9+Tt/3HBWW4lAsvYm39f0kv/h3Q5/1m2+7y9uRNlFI/tvf2lI8P3wyIywRdaHj3pcvoGAv8peWfYVgMSPKEvCxRpsISDldaVymrHOv7HDU1BHWrzqA4QdMFtuZiYgOCw3yPO7Nteprk/ODb+EevUy0+h6UZmGiYmkWUxRzFxyzXltipEs66AblhkbfOQTrAz0YYqqCqr2PVV3AHXyNNY1pukyxP2WxuEhcJYTHDikqudJfRRm/RT0fk9Uvs6DmZgL3pHqXKaS908ZKjeQT3dBdt6QUalovyF/DdRUxMJBAIhSFLNOb9tiM8rjavIJXEEB8sWf84KCSJjDGF9XRT65SwmlKqgjP+WQovx9bcU6MC9OzluXOMDv2oj0AwyvukVQoVjPIRK+4almawl+7y1cM/o+u3kaXAEjZhPqaTjTkYbyOAVX8dLVhDCOiu/ww7tInTY3aqKXoWIoyYmu2zakK0+zWuuj08P0ImGdeCJe6onJPkBNt0aJltPKdNMLiOrGJuy4y8sYgeTxn7HerWT2GYLoXbpRptUyYhhu6xL1MS4UJ+iBAaSdpnwXfQRYblLaKcxSdbIU95yg+ApCIqItIyxTUcwmJK3WowzWcgJMfxMe1Gl6bZwYjvwOQYISsCreDozh+T5hHd838Np3uNk/6r7FcJlmXhHX6bJJtx2W4y0gwCZXAxTkmKHNtdoGXV2LMbvBlHfKH7Mi0/JjLqdITJN2dvYdZbpGVKza/fU/RUKLbDmxAfM8snBGaNoCqJdJ1K2AwXnyFLp0x1k8Wl5zEmHmFtba7AmB3TsxfvnespHx5fa6Ft/iJju4cw62RoaKNvc3j8HQw7wO5c5DCfIWXFod+m21jAxqRZP0cz65Mff4vs6LtM/RaNxnm6/hqyqnGzDMknW6wZJrLUWdAMfKHTSI6x7AbHCK7Un6Fh1znODsnGN5ikQ9pWiyo6obRqqKrizcnr2MKhIqfT2sAsI440yUF4yIuNs3SnJ9ye7iFnR+hLL5IoiaZbMDqgsDq42YiG5aCZNXLxoEqloRksOIsk9QQndjB1G9fw2Jm8TSELptmU2Imp3RfJnZGwHW6RlglrwToKhTB0BtkAKSvSLCKqFZi6YlL2sTXnnqE8UwkCsJ46SH5sSFWRqgRLszAekQ77R4FruDimTVVJ2vaDwRClUafsXUEzTVK3zZ3kgGZ9kUaZIrvXHkibl2YD8lMl4zhYprP0AqFwaNsLd89GGh6yYDiMwwP2/F3OejYWDoFZY9Wu0UWRGTWEpnOsSirDYpaHnE0HZJMdLE2nW+uye/Qqi1EfffEFlnrXuBmf4NseC7UV3PItVFVi1i+w6TbZi+5wa3yLtWCNxSrHOfkueZUi0gHKqtGp1amP3iCPRnRqK0hnha63RGB4HKZ7NO0WjvCoFl+CeI9Z5vHGbJvVYBVLWCQqRtc0wmrKnx6+ybK7wuXmNTrmAk/58aGiRIt34PhNNKBZa3EkrHl6J+RDf2NWMV00KqN5L9hUo0J+n21aCHA0hwuNF4iddWpUFDLhs9kxkYwInVVOspxGckTQv4EXH9JonSGTiuu7X6G5cBXf8NjsPM+Su4iuTTmp9jjIS3LLYtNqcDKaO2ouO6vMqikDt8GxE5AEbVQZcvawj4UiqR8zblzkfLCE0TqH0ix0zSLQa6wGCxSzQxoVSDFGKoku5g57Wu8ajdBlm4K8CGkJi6RKUP4SIjxGCI3Kfa9N8gezLCn2kjsMkiG+5XEuuPAjUwx8yo+W+x3NUhWjlDwVH5iTlAmBGTAtptiGgakM2m4bqSSu4VIzAhJtDRkfImVOUl8iHN9CUpKhserUMQ++g13rok6uM7baRMO3cDQTTJuqexkj2iWXOWV0RNm5htz7M7TZDvbKy0Qrn8KwHG6kEzq6RxSs0NNttFLg5zq5UbE/O8TIdOqWi3v4JppxQLP5v1BY8z78cvMqiYzZj29TqJyev0jXfrB/ryi5Hd0iLhJW/dUHnLaf8vFiYNJx2gzSIQ17vmazJtdRwy00w6Ja/gyV8e5+e16/gO50UYbJQXgb3wgIrID1YINZPkUi8Y0aHbPL2cZZRsP43nx8Vs6oWTV80+e59gs0zRaDw29xLG7jpWNWx9us2QHGQpub05uEKmVz5WWsLEX2nkXO3TI5Wz9Hlg2oCUHoLdEsErTj10lNi37vGlOlYQgLhxkHJ99hJejiaQG5t4Bl1imalzFMD3SH0l4CQJMpycFX6McHKE2jvvm/gumjaQaO0yJUkkJIlG0wUjM8HHLfYFcfkBcpy3KBlt+mn/QJTB/71EnPNz0oYtyyRLc0KBKETEH/weepS84qju5gasZpNomnvB++UaftztXfArNOz1rA0mwMTaf+AcrpURWRlPP0jUmREFgecZGy4PSYVmOEAl/38LSAS42rSCreGr/JotVFFBGBFdDxlxmFY3zDo0wL6qaPbrs4pk/H6aGUJJUpFVB0nkPPIkrTRy8isoOvobcvoncuUYoYLTxADw/JdAt7+CZ5pTiObmMsvUDdMKlkgZ4c0KlSCr/FodRYLxPMcPf/z95/BFuSZem52Le3a/fjR4urReiI1KWr0I3qboh+fI1+fM8IM5JG44Dks54AZhjTAMMEUwwxAswwAUgOOCHtQRCvG91oUboys1JHhr5anHv0Oa59bw5uZGRGZmRWZYku0fcbXYtz3MPvdr/b917rX//CcGqczR/yVn6Cazn4ZsBxdIxAsBQss+pvEAqbNNljL0+wzIA1fxMnHSKOXgMUdvc5Mn/9Jx57iaRi1hCIp9q9ag2q8wJyvgdWSO48250v0ykPZw/Yn+3iWT49uUypS+TnLOK84G8un/tJ+bf/9t+S5znf/va3uX//PlJKrl+/zle/+tUn6t6NjQ02NjY+13nf/5hDzubmJv/+3//7T/3+N7/5Tb75zW9+6ud/9Ed/xB/90R99rmv4m4oQAikks3LMaDFCKbhWu4EhTAxh0DFaWNIm8nq0pUeWHnMWD5G1JXrBGl4yx7PbmF6HIj7i7uA9hK0RhaDZfoGJ5ZN6Lfx8QhaushSdos7O8JIZ00ITGoIZBXYyYTVNmBy9St9wKMQUXV/lki5x4giZn5LpBLwG3e6LCAEvFSkr7R6mEdB2OviBf+4UYVVxkz7u4B0KYiKvSc1tEhgBpf5wI557y+B9trWwVAnmfA9Ml9xf5dOqwT5OqQvuze6QFCk1p8ZWcAnxEx57wScZxGdkqiBTBbNi8qnBMbOYIk/fRKAoOy8RmQ5ZHuHM+syFTbN2CWP5q9jBJQB6zjJ1u4ElTMTJ6+fBmiJDJiOyyiZpu8Lt0XtoYdBMBwTjHV4wJP16k2E8pEfJda1J7Ba5Kln2VmnYMcvBKsP8hGKxjyVtWksv4U8f4ZghKksxdUpghFypXWbitRg7AXFwGUsbWAy5XL/MZD4kyFNcfcxfMuVo0WeaTXih+SKO6Z1bldYvI4t3wAkxg3WuWgZOMuBe/0fUqivcG98lKwtaXot4dkhgedw5e5d8dg+7/QJ5kSOlpCw1VTvkUuUqCzXl3uQ+WmvWw/VPH2sP5OB1KFLs9lUSs0NpnssqF+WM5PECcZic0bYvxGa/aKyjb/PIDVlxfr3HOlv6BsHx97GOvkW+9rcBaNktMpUyyoY0P2VRfMGvJ5GaM85GBGbwU7lpaRSzcnLestJs4snzQMo0H9N0W7jCf9JmUAhBw+xQNZoMjT6FKmi7Xcxihn36BkKXlN2XKKz6k/MLJKFd5TA6JLSrmNJgK9xGUTJLznDTM2ZlSp8c0blKmkZEK2ss16/SjY6Ipo9wGre4U4zx5occxGPM0V0sr42qruGWoLUNbhvXahFaIdt5Rvv4PcqgwZ8WMypOHUc6+H5AMB9g5ia232NqmfiVS3w/fw/LsImLhFk5JYgGFHYTo26jg2WSxnMczu+STHfZsk65mqfMp7uoPKFq1slqbcx8hHHyBkhJ2XmZwvp8FVTP4ig54DQ6xZQGV2vXEUiO4gOkEFSKaz/z+X/dmKsJ9yf30Wh6fpdl9+mggSlMus75mrRd61Lqglpe5Y3sdVzDpWm3sISDa/qM4jFRvmAcS2pOnV4Z0zj+IaHpYfnLlFKQC0Gq5oQImEzAdPnu9D2OF0d8vfVllr02y/EEY36CUb+MSkeMizHDfEarukzNaNIcn2J4TYLGNlWtSYYPeBifYAwK6k6VTm2DcZ6xJywqtctsWT5OXlATksKQHAdddsoEf3qXhmFiHnyft+NT1pa/wYQu1x4niT7KrBxzGp8S2iEdu3exdr7grw2BwsgmaMNGmZ/eUsnE5lL1Mr5K6M2PaZ29g41gmJ4yTEZcql8iVTGn2Ql20sdNTxBAUow4W+yz7C/D8C4zrZk7IeNKh3LRp55OsaRLz/Yxm1dp1q8x2f8+UXKKNdkj85vU0tt84dJ/z3w4JsmHkM3wKsvcaN/kmAmn0Ql1u8mmfwmzmKOLMWURYbjLbPW+TEPahEu/TSfpo8cPOZGCWbACRQy6oNG8jumETGaHTLVBUiRcrl4Fdd6q94LPz3pjmzKzmWZTKpbHzu3/F4PFIZt5g5ZX5UyAMmwe7P4pQ7tGq/sl2maIM7lPsTjGjI4xDc3Ia8PqN1FoWmev0aysUcsVLRUzPbnLRj7Fql9H5DN6vW1Kf/28NYa5YOw0WO19kUWRUum9RBGPsAxBfbIP8RmjsMGocoVChSiVc8VdxRQSjUnH6zCjYOJUeC+NCDRc8Sp07AC1+Xusljlx2qduuTjycXJMzeH0dVaLCLfaY9ZaZdlbO68It0zuTe9QsQKuyetPxkmI86RCy2kxEH0m+RhhrqCLkobTYCjH2KZDIH2G+Q7RsOTEDtmuXScuI3amOwghuFS7TEX+7GuYCz4bIWA/2mGYjHAMm6u1659DcKax4iOEKsj9ZfTHHF4/SqIjHk4ekOuclcoKoXGepBIozOQMQYmhTZJgmaEpaYuAmfQRls9GeL7WlDrHSPoEVoW4eRk9P8Fq38TwrlKn5Cg+ICtTVt06q5Ul/nj3zwj9BmeT25TREdvaId89ZDUviaJTaitf5RTB+0XEqtek27iMUyoqjo9EUqRz4nADO1jDXfoCdwwHrQuSNGNk19ErX8LBQkmXuBgyTedIBGrwBnZ0hj3ZJUdQ9ZqsVldZlzHV3duwOKRi5vjtb2LEJg8mDylFnXE64kb9OQqrRhwazIoFS56HKWw0gprZYOyMOJkcUirFWTKglZzRtrsXbW9+TVCUPJjdozp9iJ0c0XWWWRI2ymvjmvYz18pmPkIe/gBUiWxdo6hdwhq9B9MjqC6T1W+iEUidUZ58CzXfwwhXqHd+GyEcquWYH43eYZyOKZMFz4fbJItj7M5N/KiBbmzxIB6xUlnDbtxgMzohG9zBk7sUSrM/fUjHcEnaL3ASnaK8kH7Up+W0GWdj5tLhxOuQqYSXrRosxtyb7uGXC6pO5bwTRuM6WdJnFnQInYDnSp+BEZHJmMBwn3KwzYINrGCDnhqSznaxhEXVqpELD7n+24BEPZ5rXOGzXd163Eaz/rldzRQlo3T82FFnQaaSpwRMF/zqMSmGPJo+AmAz3KRutRBCMM0m5Kqg5lR5MHlA1Q6peVXQgjiP6UcDSp2ha5sI4DCash1usHv8fUyvQdT7Ep14ih+0OLUcop3/gjE7wFQav7bGuLHB3eEdFDnO/Jhm7TLWYkCviChOXqOx+XvsZgMiFbFwfC47VVbmJ6x5TaJqhwdixpwZtg2lA8oSGKpAJCOE00Lrcwe3cTkiyUuu1W7ScOqEZu0pZ/BFOWeazgA4jo5o1tsX8/8vDcGqt0HXW8bERAoJi9Pzj4oMmU+fEptpBIV9vvZpey2OU5+wqNBaHOKdvkMz6GL1voHlr5KVGalOsHFRumSYnrE73aXm1LhWvUEUHVEs+theAys+pe01MaTNIi+54nQYa5haLr3lm7iyhjG7j9QpHsB0n3E6hiDE9OrQucbtwW1G5QSCZV4uDeb7f4Zt+dw9e5ebL/7PdCvPIzFQBmTVj8X/hEEqSk7iE7RhkudDNtZ/HyNYxbQb7PkhD47egmjE15e+hpXPEdWccP8NlLSI83VWva/RcXrn4/hYRH05vEauM0KzCtM9qG+ijPBncso3hUnbviiS/Enp2F1ETaApiIoFR+UBy+7aT+Q6HxgBjuGQqYy63aBld8h1yqgYMovm5KpgvbL+5H4bwqBqVxHGmKjcpVwofljepWl3CJyQP2z8Lvb0AUZQUlqKM1VQVtfpL/oUZc6av4W5WcFIhwxOfkhZxlSGbyM7L1Gu/Bbj6ABr9AjbbqGdAKbnYjFDCkaLY5rSItr7HrLzAov+uyxf/QPS2TEbK1+GPOFHlsf7k/dRFGyFl9iqbTCJ5syzOfUgwNv7E9L9/8ZKfZPj1d8ichu46Qj0uaOzik85lhIp5U8UG207HaSQhNEJYf8dZLBMVrt2Po9YNWjUPvP4TCWkZc5auM4sn7FeWcP6DLOXCy74OJ9bbPbw4UP+6I/+iMFgwNbWFkopdnZ2WFtb49/8m3/D0tLSL+I6L/gFkXPe2/1SbZv3Ju/Q9ZbIVcFxesgkmVK1q6z5myx1vw6TXSa2wfH+n5PMj2hWNhDtDMYnAIiwwkIXVGY7nE0PKVC4a38LI0+I/S6x1+JWsEZl9/sMF0dQaULzEqLSZVBqGtNDCtMntzxsDeNKk7q0cLWNlBP0+CFG2EWNT3GtBuO9v8QpJNsrX8CtrOMnCwyOqdc3KMwQcfoG5DltJGa1zb2iwEDiGZ+v2tUa3UZPjwAwl0wK/yfre5/p5InYZp7P0aiLhNnPQMUJGWcT5Mecaj6OXByi0jFxGWHPQuzmy9SCLkZjCz8aUq1eIQsuoR9PfwKJK87Pp8MVSCYIw6J0zxfzH9gFG8LAm+yff64Kml6DqtXA2PlzyiKnYoT4m7/Pqm6TasVsXnCavEZ0+H1WnJC6tIkH5+0/5PLXIZ1SVjq4os6Rt0zP9MjKhPtKsyRTisUEygJVzMmmGVc6W6RKE1pVjI8EZHO3i1jvAZrDZJ9icQSHr3LNspkvBkReB1cb9NIZdXeJg8UOY12wkB6qjCmUIitSQqNGXCYgICpi9OOd5zyff6rYTOoYHj/juhixW3WZzgcsiRoN48qHC0S3TqoSHHmxQPlFog6/xZET8LL9693+TgdLlLVLOA/+lydisw9a0h7FBxdis98gFCWPZg/JygyB4HrDfTIf/6SM8yE7sx0A1sKCttWjZjafCNemxYi9+S6u6bJZ2cbEPhfS2x+uV2X0CNIZGpCzPWjWn/o/hBa40kPjoAUMkj4tt8N2dMr48PtIaWHaPsfjh7ibv0PfqnBFC+zhQ9LpLluWhdO7RDncZS8e0Fn9CjroYnRepDeLyD2X1NDkKsZTJf7gDlH/bRpui9+99gfs2zWWrArD/TeZV0tq/dfxtYG98Qekb+zzwpdv8IgRVauGZ/iocIV8ccjCFGgjpJhPWGQLakIR7X6PnuHTSGcUtWvo6AyjluMM3kbFp5RmiIwOofazJWqFgGk6BaBQJalKiPKIUTJCACeLEwJ+veeqz0te5k/WFEmRfOZ3TZXhJmd4Vo3m6t9DavHErcUzfCpmwDybUXfrAIjxfUxZpQBorHEnPWFWzugsdggmB+Db5PMhFgahVWUSDwmTKfMcfHuVcL5g0FznLDvBMDwGWGzPTynTBW5ZUCtzpOFhSJ/Q6tFYnGAdv0mYzvGWXyFb/S3mjefRKqI8fYdi58+xW1fxVr/MoswIJESLE2Q6ICtT9OIEUbuCFh+L+onzFmpZmTPLZgS1CoHxbCftCy74eWONbsN4B0wLsfIV4NOfvZbVZdkeQr6HHrwLkyO2l1/EDVaxhM3x5DZniz1yu8Llzg3SbEpuuQTxkMBtYXstVDKnX0SAZtltYljHaMPloHmFodPiOJ9gigSZz+mFXZLjt/C1Rf1kh3H/LnEyom32iDLB+tJX2U+H9KwAc7qLYfgYJ29DmbPuGOxX1jFWv0ngrkKZYh2/ed6mMDol9JeozcY0swJHZqSmQTLbJ6htcFpd5fb4XVzDYyPYunDq/impGFUCt8qkGCLr29SzKTKbctJ/B0sXuO0bxMPbzDFomxXE6iba7+FKgzKbUpyc4lfX6aOoWFU2hYU+eh2hSqorX6TudrER5FoRz3fRbgCJwX58SFRGDJIDhNNipX4Vz9vmutPFycec7H+b/cUenXKFM2eJy7VrzLI5s3xO4C+jvA28dITjtRmnp0DMQmvG7Vs0rS5aa+zh21iTM2CANhskbpvR4A2S/o8IrQrLTp1m9eUnY2Fqm01vk6IsmGUzPCfgODlgms/ouG1sw2KRxbRcn6PkiHUpWY4dLO8SZgmujpkevoZ0LGqNS+ThNot8jkajtWaRz6k4F2KzXzQKde7mCKTluZu/+RO6RljRIeLkzfOfGxFZ/QZw3hWg0AWOcJ/EzaJiQaFLBJLF7AxZSlAaOz9ED+6gsl2orNA1AuobX+StdIwrfLrOEhIDIcA6ews9O8GVBt3Vr1GuhhhYaK05SHe4M36f0KoiKGiXNtcbl7HyOXL/u1SETxmuY8oCb+9VTGkRKPBvbuG4De4bgoETshmbdPM+wqlwZlocDN6kUd3ANwPMZMTCtvHMGqfRCYflEWvhOi3p4hs+HRRuNqE2PUAXCjtcowhaHAdtrIUmmmQgMmSS4eUh1mjC1K7zQeZUnT/9CM4dmGtOjXm+oO22kFoihGDV3SDNY3JVYkuLltu6EBr8yqAZ5H0W+YK223lmW6NpOeIkOWSg59SzEdVgCbeyTUUKHs0eIjjmcu0SgayhKCl0jpWOQZ238JvM7jIWCZ3BewQywBi8jyMEpduBcgH7f0Hx6L9BdY3sixUM74sUZU5RlKxYDVZGDzDnZ+DUOZQWTv0S89oGXlhQShc/mhI++j7x2V2y5ecxDY+VMicZ7VDBw9leY18XVO0qlrCpWTVGyYgr1at0/R4N4TBLYrxkfJ40PvwhIugz7z3Hru8zSxYQj6g7VZZLSTXoMrVapM8YzapscqtWe6odlXpGorRqNqn+FIVuAEIbtNwmZ/HgsaPOhaPmrzpJET/Zh0dlRN1qobVmOVjhYHFAYDXZDkEphS1MTOEyLUZE+YKmcy5Ms4VLzQvJT16jdfYIKQ+YXr9C7YX/GdtM6R++Tnb2Dq10ip+nJJP7GPOr1CtLjMd7rPVepEWF0qkwO3sDf+O38e7+JzrBEtX2FYrGNVon76D3vkM8OSJZ+jqZX2dFDTk9uode+hJRo0LNDzkxNP3pu3T9LoFRxTf9c9GShtP4hEk6ZSPceiK+d6SDKU0KVVB1ahfz/y8dgfVYoK816NoWnL0PdkD5GfHuwAipGS1CX8L+X+EMHxBrTceokawv8e7wHSaTiLXKGoFZJS9K1iobj9cHPoVT5UikxOkBr4QrJNMDbKeOJwX53l+hkzNurP8d6os+9uwtxOgBxugOurFJohVxpUs6XlC0r1GZ7hNLGApoL44pc42XxTQ1BMEKVWViHp/niwmrqODxu01DNkuRpkQtfwEhcgq7ykwrzkTJqLJEw2mQFAtW/GXKhUkYnyHO7uJGCRUSRosZbVWAlk+6Hpn5FJlPKNwOUnpk1avI+jVoVdBns1/kzbzgYxhY9JwV9uMdpsn52DuG+1QM/tOwhMO12g1KXWALF4XiaPSA49ku02xCy2qRcYIsiifP1Ya3ioxe5fBsl1Ts4jbWyUTJaH7M9aJLmNvMFkOy+duYTohrOgzsDtNsinQyZDoGaSAsA+PgB5DPEQffxVr5W7Q3/x6i/goaQapyTKfNamub3axPS1pEo7tU3AYZUHPrKEyalRVMTMrAJhVz8nGKZ/kM4jNCs8ZKZZW1yjpmmSKGdzGVIh8+xO8+x71xyarls2I5SK0Z2i7H0TFIzf5ih567Qs9b4izto7U+F1t+JEdsYNGzGpiTt0AV6PQBhr/8mcXkKivJ4wI7sPDNCvXH+4hLrSvUjYv82wWfj88tNvtn/+yf8cILL/Av/sW/IAjOK35nsxn/9J/+U/75P//n/Ot//a9/7hd5wS+GVMfcnbyP1IrL+YyXkilnXpPYr6DSKZUyYpaWpG4HWbsO1Q1OpvdQ/R8R5RH1bIarzntmZzqmzA0cJ6COYKQSJAZFNqfd+SK944zCCwjSCEN9H88wOCoWDDd+h0ke0xo/pGJVqSZjhu3nmXoNKo0trlWvUCoHw7RRKmKYTbAtByMuWZyMUEAu7lOtd+D4P4BaYC9fR13/PyG8BjqZIaRF1VvnqmFhCQuBwVGyD0DXWXqirM50jEI/SXTHas6iXNAp5zyZtrVCqgRmC6SyPrPntysDWm6TSTal63cv+hv/jLStLkE9wBDmZ7dzsULO0j7zfIEsejR1zJK9CisrSJWRCQv9KaK/zF9HrrVBmihhoVEsijkV18cSJt36NQS7iGJOGWxwUMTUlaSa2Whtou6fUirJbFqyt5FjiQFxOUdrBxFNyVRCliY4OiI7/RGTgYva/C2GasaW4ZGnE2Ij5F51iXnpEI72qaGpVFq4Todrdo2ev07tY7a9H7QWHCcjgvLcNrVhtmnYAZG/SiM6IJkeMTE82p0XGNkh28Ucq3+HwmuRt66RFgVL/hJoQc1qMLKGFKqk7T7bJUsbgtyu4VQ76GRO0lxnPDgENIP4jI64ybXaDXKVcRDtcjg7oht0aXMR/P9FcXz2Gnp1i4752ZUKvw7kS1/Hff//gZw8RNW2qdl1DGFyFB3wXP3FX/blXfBzQgiB/MApRYD4KVxT8sfrEICszOAj5ghCwGlyQq4K8mzOrJjSMNsU5OQqw5UeAom2KuftWTXgfPLvp2o1WAsL4mIM0ZhUDdkvZ1w5fZt2CYvpI9T6N5i2rjArEyzLxMHBxGLV3wABmdvirrtgafkVLKPKxG+yHlyijH7EfP/PKfb/FHn9f0fP36Tp3MF1GiykwSyZ0K5fZX68z8PRXcyowG2vIU4WlPt79B0fc97m+c2XCI1zG/7c8XnY2GIxX9C/94Br3WuYhklmDqlKQWEF6HREamTY9RsYg/fQ8Qgxuo/RvEphPz1PC8HnDkhqDT2/x8HiAN/0CGRIbnx4r2zDgvwzTvAbSNWq0/bmpGXGkr/yqd8TaKz+G+hohDRMgtWvo4wAIx+BMHDNKl9sf5WFmjOJT5DpDMttkSRTMEzeJeLtpM/K4Daht0yWjLk9WoAVElaWmCB42W2T/PA/UY4OyC/9FrryIg/3H3K6ukpSdai5DWxt07JKbBmgjYDUqmDUX8FXD7ALhccJsTAwrAqrTouydo3hzv+PtlMnNyTp/IhePOJW9xVMy2KiDCrVbdaFwGu/RK2ygcnH3Ew0WNImK3OkkJjyYu18wV8PQoCI+mhAlDkym6PSKWV6hLaaGB/Ze2gUg7yPSYyXnJGmQ4KwS0tY5/tO02Wx9y1ktIdZXeeg+wphbYOj+QHbV/8HVpIIY7KHoGS59QLCb7C/+1/RGASdW+waDpP5Ac2gia5uoMMl6tjUowX2XGAaPq7XoOLaLLICp9ViGu2zadnk/bdxMHGKAlVETMop0yTDrG7SsXugBVrYCLcG0ZBOeAmTDYrpAf3ZKSs1Czeo0/U6FGhmls8ijUmKlJY7f6rl4QWfn8AIGdSv4vltxOA91HQPV0qqZoBlVhECbMMgVSnaWyZov0gyO0KVMXN93gRtkk7wy4R0voehQSU3cBbHiGiArNQ4yiMWt/8Ly5dS5sOIfDZhNQhYllWWCguKGZ5ZBbPEsSo03QbKCbENG98MaBlNMr9knI94oKZYpmC5nLHiNCl1iSUtQqP+pDBJlOnj9K1GlBmZSlgIiSkNFkWE+tiawsfnveN3mCRTjMzAWbE5ic4dHY7UMRvhNmmZY2DiKBPUApTCnj9eNOiIlttgbAvqQmAjEE6TSTZBIqnZ9b+u2/k3GqElS8ESx4tjQruC9xnFgJ849iNrd1Gei+8znXB3codc5SwFSyw5qwCEZo3A8knLjE4RULx3G4TAkIdE+SFp9Ai9WGA31gm1yfXaTQqd48rH16OBZHz+syqxigLM87VHohcMkyF5kSDKhIq/RLX5PFuGgRXtUxWneNmUSjpEtq5i2gE6OiOK++hsTFQuyFTGg8OHYF4lC9Zo131en7zHpLbJut/h+snrBNmcyHYZt6/TtNtYAqJ8Rsvq4OqM9dkpGvCLktJtYrk1gu6L2KaNffwAV1bR9S9Q0mAmcvLQwYklm+EWc9+hbjeeODNJDLYqVyh1gSUsPhDb2MLhcniDtWATJRSTdMIZJ7St7pPvXPDLYVHO2Zvtnf+cL7hZe/6pzxUFR/MjMpXwXnTCraUX6dRv0bKbzOOdx200NfN8gecG7M8fMMkWrDghy26VLBsxt0N0PmPEHEMrwnRKMdlHjPcwm+uIqE+aTnCKJnEScbY/AAE3126g8kPaZojUgsl0l2ztaxyoHEOGSENytXGV+qP/SppF6PkpnuFhdV/CPbHwZAOGx8TNE/zedVaCNSTnbbRu1gOEOHeLnRRD4uUvYDUvYU8eUsNmd/EAY+pxZjlILbGFh3C7qJU2ZcXmZJ4gyxENJZBakdsNPniWf9HCeCEEK+46ncf5BHlRVP4rT81pMM7OW682PlKcWzdb1OtNQHO7fJtJNsazKsRFQtWp4kiHwAhZCVcwsfGlz0zdhrSJaZj0VIXS7nFkjRhNdyn9Nr32TbzjN8mSGUn/Ee7Nl7ha+Sq1/i5Mv0vactFbf4cym2AUEd5sn1DK87aB2QAME+3XUKqgatWIo/N2yYfTXazLf58Tq8JutIMlbHbmD1gJ1mk4da7XrjHIzzhdnBEXEY/m97hUuUZULkiKhM1wE0OYePLT3Zsv+OWQBRtIbwktTLT49PnEkS41u0aUQa92jXK0S+A2ifKMvIiJdUxaTMijEie8RSdok8ZH+NLBFAYlFtXGNeL4gP1gialhYFgBW4sTPNPDEx5m/w2yYAU1P8OMB1CkFNkMpMSe7qKXXubMbtDafA6/uQ6LXQJpUfT36XnXaBopiygnvfdDhHmTskiprF6Bx2KzuD8h75+SCxd/a4motsrh/IBbEu5N7uBKnziP2axukJpVpJXhJSmUJRKfliqpBEtY9vJj+xTQ5Zjy8K+QysD0auRLX0cjnuxVLvjlYBkfxvps+ekuxh/HwMSUJlpDoXNm42P8yYLILphnfYooIhZjPC5DUEFqhZWU9HSdmVFiti/z2sE7tOwGp1mEJ8EzXXK7QsWq4Fk1EsNmza5gTe+gR3vk5BR+QGpapNMzfK3JFwek0QHNSgUzG6FMj9itku5+h3hxSBSPKdq3cLwuK36HsrpNJHKc01eZ929j9l7hC9v/A74Tcmf4Pj1/iTV/k2VvDUe4lFohOjfxizlx2GWKJNc5O9mU6vKX8KTPIj3GUiV78x0qVkBf91GiYBCNAJBC0Hu8Z/oAjQm2D8kUYdqozygG0oXi7N6AMlPYgUXrSpOt4PK5OFtf7A8u+Px87gj+O++885TQDCAMQ/7JP/kn/MN/+A9/rhd3wc9OpmNKXeKK4DyR+hGiYkGhSpplwuzsfVb9dfw0RrdWGTz4X5jFZ3QbW2TVLWwKDOFhOjWc1nOEs32WWy9S1m9icB9BgVnOWT+7T7O2ha0UI11wIgTt0iCNfHxnRJkewcaXyWa7HEnB2+P7LBtVLqcT8rPbpOEG3tKXqM/ndAdHBNECWb9BEl7l1DQ4Gd+G0mAlcWisvMSsPEO1btAXI+zhbaxKlcaijz17gErGGPVV8nCL0qzyQfjrND3iJDpX1wcqpZ3GJKbgbplTKMVmuEnFqnJ/eo9ClSzsgCtmiLAqKKeFefQDcEvM3EF1v4IWz97ICgTr/jZrgfrcttwXPAvxE1mT58Eai94LFCpnKl1CleEaPmjxzIq2j6M+4nw3L6dPAj+BFSAaL+CpHKIz8uEhV+odqK2RpbtYjS3ifoZyAsb2jGyhSNp1VpvXsA0Xljfwjr6HNl1m0z2sMkHZPsqscKOyycrwEUeThxRhh/tBhUezPSwh+d3qKqPxHh3Lozrdp81b2K0XKZrPUxofjofWmrbf4aiMWO3ewhUh1K9yzQqYRicssogFEata8Ly3gvHoTyhMjyzPMc0OpV9/IiawhcO18BaIZy8uEh3xKLpLkR5yqXkTf1GgIonnVoiTOXW38STAE+uIWbYAYBQPKB9bwV7w80VEp+yXUwTQNn/9XWCK1i2UXcV5+J+IX/5HSCFpOi2O4oNf9qVd8HNEaMlW9dKTNpqO+PxVwS27icynZNKg/bEWslpDaIXMswWGkHiGT65T7k3vkJYZXb/LirtO7q1grngIFLn1yQpniaRjdcmH73F8+gaeU+G0uUVeXSGYH2LVNkjtCtXRXRatm0yzmLmbU+u+iFicoL0GhRHTcaqEscYwHGolTGaPCBZHjIZ3UGick9dpXvqfqLSfB6VxDBu7fh2pTKSUKErCSo3y+DZYFUZXNnjv6D2acR07qtOqfvD7awohiLIcUE1VTAABAABJREFUJ7DYT/YIqx64HWRdscimjFa/wsT02MxHNEbvoqQLS6+gm1fIvQ+FUGY+Rp69izAd8tYt1Oeo3G5YbWr1xpPK8qbVxqiaCAG9YIlhsvjc9/vXGQOTNW/rx4r3BAoevzcpC/JiymT0JuLsDi23jbX8NXDaOIZDZf4Wp/13UF4de/VrPEpn3F88YFmYGPMTsJvk6ZDhbAe7foXttW+wpq9Rn/RJwyqe65D7bcpRipotaNyLWPud/x7fdXFrFYyiZKYW7C3ukGLSKbuI5EXK1ipWpY4xeIdUlWi3hdQm7eYWshgQWx6LoEUpNDfrL7C/2CfUp5TSpQx7nBgh2890MRRshZeY5RM8w/up5oQLLvhp0BpobGPt/TlaK1ALBu//fzg628duXqG28rtPil1m5ZT92T6ZTukuvUC7tk5keDTTlFo+xi5yju0KYRZSt0LGdkiULdhyW4TplNloj7SM0QaMO1+iMtsnsKscz08gndNtb+ObFXpBl4fT+3S1xhWC3uY/QO8ccJpLHJ0jVMl05UXOhndwBwf0Gmu4wsBxeoDAVTOyyX107wv085hYRYRGDS0keecVjHyKsiuc7R0wNXwcz8BvbZ+330nGqOYNhjpiQYwlLVz5GcU+F/xEmMLiUnAVHZQIo0JmVkgqS9SqV1hzlxjMT4jsFsXkXZzqDY5qm3irX2ExPyZtXkcBaTHFEZoKgthyUaYDWUxmVogPX0f5y4zKMcX4LrZ7FUeYVKwQKzvjdOd71GebOMvfYO6E7FSXCStNZHTCytH38frv4GqTaWOL2+RM0wk3swkP52dshlvcDFbItUI4HdTjBELZuIqBQJsuub+MgwSvS7H8FZp2QB5cf2oMGrrFkrdMTTSYjRao5RJTGBS6xDNcqrLOtdoNCpXTGGcoPXzq+EKH+BWP0Jyhohnl/neprXyZG7XnEEJcxF3+GmlbPZr19lMOQj8Jhb+CWZ8jypyidhmApIyxdIEjYJJMWHZXH7cHs7kS3kCjMI9Pzh1ctUa5y5TGlNy9iXaqiOY6ubeMJQws4VDqguNkH41mvXUFe/gQ7TUpnCbzcoJAUImOWJn32QbmkwOWdQW10uNa++uYySFp/zYzaVLWL527HDSvkjavclwsSOMTFvmcQueURsGKD5XJ20TjnCuewRuWz+VS0z55i9lsh8baN3inKFDpI8qTt+g2bjBdstDT+/jDt6mElyhq2+jWTTK7gZIOXaAXWJT7d0mxyTrXOFicMh0e0gq6bKotqu75ml2qDKOYU1ohCAv5jKJYS9hYhs3tyTskj0V+Xs2/cJD9JSOFRCDQaExpPmOfcP5Zy+2R5BmBUcd9LPyuOw3G6RghBHUzxDj9IdbZW7Rrm5xISXP5q+gyggf/kcXiIX51nWFtC6w+blEAAmWGWGvfpBL0KL02RnADa1xgWxGMT7GZIaXCSKbYhok4e5tK4zK5lPhmgEuAEawQeJfh6iaRscztR8d021eR8Y+Q1XWmx3dx2tukZULwuN2yqwqM6UMSkXOoFCmalt9ktXaN/M7/m1XH52G5IJPQ8lps+JeoyBqFgEM9Ymf6iIZK8SYHONJhVusxD1bpOj2Mjxez/EIQWJ9RfH7Brxau8LlWvfX4TfWx95UW5DonK0oMYfHu4F1AsFW7xPXGLQIZIpFofV6cYpsvshYqMAKUWMYAbNNGNa5gjO5Rmj668wKV49epNK+QjI8wCoG5uIc+fg8zaaBe/AMoRjimT2CapFaF5PhNitZVnNYV7GzBuHoJVfbYCAx2xbtE1R6vHr/Jtd4l7s8eEroNmm6Th5P7HJsez7dewjcDEr3LKBnQET3eGb2Ja9k8nD2k6bb4evubiM8pICgpHncqcTEvTBR+YSj5yflEqhQjn1JaVZR0kBhsVy4zLgecSkXoVojLEuq3EJbLwXCPztkj4iJD1EfU6m2mhz8kV4piQ+IGm1hGlbZnEtohk2zKIovwTIdeOqXn1oi8JlmRMQvaNKsrMK0jbI9UcV5oGE/ZXrmMxGGr+hxn2ZxUuqT1GmVWcnz/LynzmLAbcr/YJUsXXJJLVAFDxQST15iPBpjSIile5mh+zCJb8Gj6iKp1/m6zDYuGgu5iiF5MUeEaojKhsHzk0kvo7JjT0auImoNtNemP38eYPqLttalmNkKX6J+gZeMFv1g69hJO1UEKSfVjphmfhtIlR8k+URGzEqzgywpNr83g6IiVSpfa/BT77HsYXh2n1aQcDcEKofMc9jih6bXxVYft5hWYLBgXio3LX0FWq9TjPu1sjCqhF+1RFGAmJxTBGlk2Z2FUybvPUfHbGEKCZZNNd7DLAj06QBqSfuAzmt7nLDnDDpYJLQejeoWicYPp8Z+Rzx5RPvgTlFNDHb2GufY7vFD5IjcrL5636JwfI9L7lNUtSiNgvvZ77LoeU5VxrOZk2Yi6FSKzMcI26bpLWNICUTBMR8zyMR3ZfjJe4hniVC0Mit4XMdIBpV07j/V/2niXGosEw5YUiUCXj190F4UoF/yUfO6Z99atW3zrW9/i0qVLT/37W2+9xY0bN35uF3bBz86inHF/eg+lFevh+ida4VXMKoHlo4Wg7p33a5duE5VHtIyQwDcYx0P2Z3t4lsel4CpVK6Rf32S5cRWsNjMBRX2TmqzQ2PmPJEisaEZn679jnA7YMnzaXo+oe4fgwf+XcvyQdOtvcVZZ4lBFVG0b32oyG9/G99vkho2toKlzaqP3sB88QnRuoV74v7GXnLCbzRDzOVXrErZ9jVFZpxyP6cspX936JkayD6tfpJwcQZlRJgt09TKyTDCjA5AOpnX+2JvSwB3eg1yR5APCxha54SJnj7DCLdTjHf5UC+LmTfzZPs7Z6zDbBXcV0hlCZegf05bzIuD514vWmmr1CkfRIS0zIDA+6aRlxYeIdIIKVs57Vn8KH217akoDMxvB4avoxQB76Rbq0Zv0B3dR5hIkfQJjk9QvyBuajo7PxQGl5iQd49e2yXtfwpjtovJjwtolZPcWVm2bFhKZnzuL7UVHOEGLXtCjJ33io7coVE62++fgVBlO9mg4NRy7Tll7es4tVYmQDqeeT6VyBUd62ALiyipGniCkCV4DTt9DlAVWtIvofYnccJ+d+H68CTWKGeboDlqaFPXrTIoxmSWh02IUeFQ6XRzgurFNLkocv84Hp/OkT2D5REVM02thfIo484KfDevoO+y4IQ3pYf8mbKqEQdH7EtbenxE/938Fy6NptziMLsRmv2m4wmfJ+XytMz+KP9vFGz5CWC6Fs0L5sSmm6ywTWjXMx66Y02JMWp7XwI3TESvuOgCF3fjEuQUKMz5B6JLIqRHPdqnqkpKCplEhE2Pc6hoyGWIuBhjNm1SUYKEMoiLCd7rgdJEozOhV7P67TKIBbacC8ZDcquIuvYLvNChMh6LS5Wj2CPv0HepujVk6J1c5LbtK014iW34JOX0Xo/0SgyJiqhcsqjZGVWDmA2IVEWiJOd/lumHS721zp3+HYpFzWixYU02S0Q6F1Cil8IJVstFdlNtFRqcUjStkwdZTY2BMHqKTCRow3SZZuP257s9HK8sFkrrZRIjzxMrfVH5cgaXCQLVvYYzexzBN+vmEdH5Mkc9wDJtaNsEwPWQZY+cZTmUNgSQTHrI45QUlwe9RbT2PLyR9XbLr1zDjI1azCX6wfu7+aii0WydorfNQFrTXvkQz92jOZqj5IUiDaaXC8OR1kmyCvfYNpqZDr7GMNBsk0xEin2MM7yAn72FUBcbh6xz33yRrX2ecjjEb23SUYNVpkBydcBT1MZMJcqVJqhN88XQRQUFGVMypmOFnu9hecMEvgNKqgb+GUc4x9r+F0BMEBuX8mFQl58Uj8MSR0xIWfdMnri+xKQRisIfAQOU57foNlJBE1UtMswnF7Ij0+Id4wRKG4XKSTKhWt6npnEa4TtUwoHbGxG/T0QV1p4MhHNZLCO/+ryhhIle+Six3cQpFRMLhYohOTnA8hyBxcQ2PBgrp1ZHZnHx8iNaCYtGnUdvG+8DpR2iUtFGPW5Q7DYedxZTYtpnaJi83rmNJB61hBUXDbmFL55lJVS0uiqo+PwKBCdXnaFSvonWJLTwWRkBRpNR3/hhzdoKx9jVOGldI/TV6zSu0JocE8z5TWfCD3b/i8tJL1OwQo/0cyfyAxeBd1NLLFFZAWF5GmEss+sfcql0nylMWyR5zPWQyy9luXcLxOmAHBKMDpnf/Ew23TZZFGMtfJjwZs9XYYtewSOcnuJgkg3fIy4RRMsUVilr3txBICrNK0fnCk99OAhvBNmWwgaHNxwHrDzF9m15liUfJDlsrTZbmx3RNm6G39HjfLs4d9AyQ/hx54zpm1cOcxh90DSSr1bEmb6DVGFSJzOZIq/Hk8wv++vhpHISUtMkaT7s31VRO0X+LtEhorv/tp9ZKAoH42P+TL8CovcJUDMnyhE3/2lNFoIOsTz/uA2D4XVbWvonWMMr77Mx2z0Uq0YC24SAHD6hXryCKApnNKY0KU8Mnrt/kdPaQcvIIz6tTIMByUG6NY5VRqoKW1+EFU7By9j7x0evYqzeRac4f9L6AmBygBTjCYFpmLKOpR2OE4aGzGYzvMDt7H+nWCHQCrVuQzbEmO6jqBrm3jPBDzCtXAIiNOXPn3KNf+00Iz+NcVj7E3v9zVJ4hahvk3S9/apJVCDCkAeXjcRUXyaRfNp4MuFS7TFLG1KzGJ/YJEoPt8DKzfMJ2uI0nAyzOi2gDWeVG/XkEYGdTmJ9hA9l4l/X6Jax8BsKgZ/oYbpssWTCqG/jNK3hxjPaapN4KdutlCLaR1VVsI6THn0AS46pTjgyTo+yIq61bGGfvIY5epZun6Mv/IzV3DYEgr20jGvscz3c4NU0GtYKZmjLIE3wzp1XfpnSqhOb5MztXU9Tp97AXfUDRCVcoyxxPlIjRLnlZUhy8Si0aYq3/FlNbUDGqH74D1Ple3sjmFConLiLUNEdODym9FlbnK5+ZXL3gbyaf5qKv0ZjCoOU1OYoOQUi00mRFxiJbkMuMs+SMhtukbfUwWqtEZRXDMvGqFVAl/rzPemUF3X6F2vGP4PQOIk8Q8Yyg2kKVAzChtBysQtK0eogyO38fjB9gFgWh7SDLDL3/PYTpEWBjbL6Mpa4j9SbzpM+L4j6jR3/CN9q3mFZW0ZhM9RzPCshUyunihMD0kb7AwycXKQ+nDzmcHzBOxlwJr7Bkb/zEY6YoeTC7yyKPqNoh2+GVn9PduODHIXSBefIqJBNMNyRf+ipWcgzTfXKRcScdMM8nrIVrfLmywVl6SkU4iGSK53bpR3vkesJpdErX66KiIZXqC1yv30BRYmhJWWjCMoKH/5mzZERQXacqTfL+OxiNbfLuV9Bmm1InZGdvoKwqy04DpjuUwSq+rLAZXGKaTRGWgH5Mt32LPDojr18hG02R0iDXc+z0FOP0LTj7LpbTpLDq2GJOWeZERURaZNzo3ERiExgB5vA26AzhgVEPyFf+ATMREywecDzdQ+UmenAbo32LibToNK+Q5jG6cwP1eA2kUezN9jiZn9H2ek/Ezhf8/DGLKXJ+CHZI5p87bUkkdfPztWGcqyn9+AwpJPuLfW5Ub7Eue3TsOXlmUuZ3MOY7uMkIc/AqpdcDrdGt5yhv/H0SM2ev2CXDpLPWZdVZQ9s9cqeCtOqw9+cIKdGnt5G1DUq7hgxqeNVVYgt2dEp76QvUTt8ljU5wx3eIsymy1KSzQ3LzCjS2iU9GHFdXSdtfoBHcwiwmnJ2+SS5gxWtgCgOjdQ3DPN/bmtj4yREMHyAMCxNF2XiBRRlzO5uSFRnbOmFJePjllHz8lwTeEvbyV1kuCqoKHpoVMmmhSsV6ZR3QNOz2M8dRSRflrT7zs4/iqWNE/iPypMS88nWEeRHXueBn43NnpL/xjW/wL//lv+T73/8+X/jCFzBNk/fee4//8B/+A3/4h3/Iv/pX/+rJd//xP/7HP9eLveDzEZcRSisA5vnsE2IzW9pcqV5Ha4UdXkEXCwqnBQisoIcZn2LbVarZDCXAHP2IcnFI0wkZnryF6XcZVtc5kxYrwRLr3hKutlGmybTIqJghPWcFnRxgDr+LcfJtDOlgDe7Q7X2BrpphGxaLNEKsfx05OaFmhQTSxqz3sM8k2m+fuzskE9pOFzPIsYwFrXlA5s1QJ2/ghkvUwxXulgZq+Sqt2gpXh48wsggVdCmkgzl6DyaPW2f2XkRX1pFCUEkTyEf4VohvOojRPWpFhHX4PV7Y/D32DIeGU8ctEji7QyElljTON7m1zYsN7K8ooVGnWq0/M6Fr5hPEyZugNcbilHL1b6M/tuk876amqRhVtqvbkE+pK00a7ZIQ4dkaQxdkokDqFOl7jOwaldJhL92lmY6I1SHrYvk8oes1CA9fZ2B65NmQuddGux1arZcwzh5hqhkyn1KYVTrVdcTsiGpYJxEusQAHk2bneeJFH1HfhsG7GNrEDFYoHgdshIBJNqFUJaUqSVSMIz20hm7lChOnhWt4WFqgy5Kito0htihXvvqJ51jqAiUEk2JMqTW92T56ft7exLRDQr+OkjmqYhO21lDm+eJGADZPx/kNYXI5vEahC+yLyr9fGNbRd3gUtGhb9V/2pfzcyHtfxtr7M+yDvyDb+n1aTpu3Rj/6ZV/WBb9CCAHMDkErdBYhszGl97RwTSDxH7tiCq2oak3LrjAuYrp+7zPPb0UHFCevM83HGO0rBPMj5NnbUFkm7b6MV1nCHb5PPt2nNBzaQCom4HWoWh8Kne3hm6yO3qTIYwZODb9MSQxBKRVzs0rjq/93UhUxNX2G8zNa9TX2B7ept66x4XXwB3cw4wm+U0N0v4E8fI95rcMsViy3tumrhCYWB4t9nssT9OQQE+j1nuN+YDAQJzSdJk3DRkpBw6pTxAN0dRXH6VCWGtV+nqz5/Cffm/YHYiCBti5cpv66KPxl5PyQfHGGNd2nqK1CMsJ2mwgrwD78Fov0lMJrkOuURu0qjlWlM9knzmaEqo27+Q9I8ylubZ3Lwzew/RXmRpM4m9PWOdXGJkY6IUmOibwWihFuPSTMB5yVJ1iGizMbE+VTknzGSjJABj7jcJ+N6IBamVKc3SVXJcXsCMtuIbMFPSEZCJvFytdoftAKSLhUgzW01kyKGOnUcB+75GmtWagpCM3R4pBFfu6idL1+85NtNi+44BeIMhxMCRy+jQ7quLaNb9uU7ZtPtYgLZJXt6hZJmWBIA4lBYASIeI6MTxBul7J2lWbzGq3h+8jFMVNRMpOghE3pNtGNbbTVoD28jzU9IPVDfihLto72MSyfy40XSPM5k/EdhDRw3CZq/zsspmc4zS0Cw2O1to0MbzBNS3qVNnW1QLtdVFFg6hLDDwlKH6e2TRheQwuTfnSPcn5Ex3TwC4GqbtAJl1heWsYSnLcuUQnmYzdoifwU1xvNYbLPMBnSdJusuGtcVMB+ftwiwxzfRUsTWbtCrUwQ6QTXcskOf0DXrbPjtgnmfcI4ARJaQZXn27cYJiOq7ZeITQfhVCm6z3EkJDtmwFbvCoudRyw1lwmyCaYtGYRd0vkJwnR4NT6gZ3t8wfCIjQph6zrm4gyjuoapNXYyZiVdsFksyFvXOZqfUQZNdua76LKkaQiqqKcKs4RWCBRKmAghMLX1zEdCSMFKb4Pl5VW8vf+GfPA90NC79ofEjafdZVVQQVQqWO0QfTZ7ao2ixDayeBcsn9x72tn2gl8+9vwhIuqjwnPHsR+HlUzpWR20pTDSlPQnyAcak4h1s0JUrTIvIyo6xX48d5nyQ+GZ8bgVD/DE0aulc9yj7+FYDXT3Frm2wQ5BGtijtzFNybR5CTtoIiQE+RyXhMyyCNIBy0XE3AmY5VOyLMOSCdXmEqMyIbd9dh/+MV1/CStcwjBd2o0rWNgkyYxocJ96QxD1Xkar94iQ1GtXkKaDOHrtvJ1zOkOud1BBBdNRyGxKw1khrVXIy5yu20MJF6kLzLO30Ke3EUIjLQ+pUkrj2aF+rWE1WOPR4gGe4V7EZ35FCI3aZ7ap9mSA63gcJfvsJXu0vTZdewUhBMZjIaYyPSy7Qk+sYFSaMHiILu5C5zpmbYvWeMGh49JXU1a8K2RBiBkfY0WHZOElTH+BHN3FVzPk7HUoUtz2VRLDRtgGuVaEowc4GmQWYyZDSmcTBBRWk9wPsUaKZa+g1brEW3tvUdYu4VVqCK9CbXgP1+5Q2ja7s0c0yoyzxQGeXcGdPqQsUmr5Bpa0qAqJchtUgh6DssQPVp7quLDkLzP25jhujSou0+yM3LQpRzuIIsf0D8jCyz/R2P84x+kLfrNJdcyj2QOUVmyF23TsHm2vxWncp241CO0K98b3UVqRlRnVWhU78Gheap4/N0JTTt5mevp9TO3gCoNESoywhaU1wqvDvT9G5QKu/H1U00fbDbSugDbQXgsG7yNtB6u6ggBMwyBPh9jFiL5VkBc7rKQRW5bBqVJEps9oeJdq8zq92hU6bg+hDQKrwiAaQgmmMKnYIaGzTCFy0jLFM3yMz5kGznVGlMcAzPMFhS5+7vfggmcjVYrIZmhApTMm83sk+39FaPnIPGatucWuLqm5DWIVM04ndMI16sua5dO3Se2A03Adb35IxW3hNa6Tk7E73yFXGZvhFkvBCmm0gzQskmhANejhjB5iu3WM0R6G+T10XqCDHk7vFZpunXI+RQ/uYyZTyu6X2AwuUfg5zumAcv4+Re0SWXeboZXgOY9oOZqlyX2M5AQ1uUfqe9iD13GWv4E1G/DN5d/iNB+z5C3RNJY+HAA7RDseOD66s8aRLDlaDFmxBSrwUUog7QqhVWNijBkEK1Sqm6hSYUf7FG6HGSmn80OmaUxUxNysvfBT3QczPkGbPrnzbGHP33QEIE/fhHQGCMxV/5nF3D8JlrDo5RPE/BSvee3cUVJrzCjHjHLczmWks4OUDpQlGDZmPobpe9C4QelWaM8KVuIZ5vSASn4ftfm3SbiCFiaGbSKiEbJzjVwbLByXPStgIRL681MqZoVRMqXtNYiH93GdKnm4xOLhH+OZPu7ilKh5lTBcwTVDNrwtUhWzmxxheTVkNoa1bxB0Xkb7W/BU22IDaRgYo/fR811Ky2Vue1wJlvGKFOvsXbTIMCc7uK0XoMiwo33KwSNEOaFmmJzWL6E1tOzuswfwcyIWp7hVC69moa3Fk9a0F1zw0/K5xWbf+973ePHFFxmPx/zpn/7pk39/6aWX2N3dZXd3F+CiQupXgKpVw7MGmDpnrcywkmO04SPn+yjL454oWBQxa8E6NbMB5oeJ0SK4iass4pPv0qWg0b6GmPRxTr+H3VhhZlYY5WOK1MUI1omKmLzzMmY2ZEzBXnRKU2cU40eYxYLCcClry3jYmL1XcMMbXFJjdie71I0qa8E6QbAJ/fuIxQhz/gAtBGQz1NbvUnodtlRCPn8LczpFGBZHJ69R0xnT0R1W3GXuZWNsq4GKBgznuzhlgVWpk+iYis4Y5n0W+ZRqsULdfw4Dk7LtYywOsE2fjtuknOwyOfzhuftGsMTm9v+IRqLKGGkYUBYUlTW4/Ltkk/yievZXmE8PGHzkg8dizI+iKNlbPGKezVkJVmgZNazBG5TJKUV6zGx6QKFSms2rpNMjCkxSy6Pq9zCzHEd4iPQI8gyhbZbNDugKRZmiDEVoV3BGj1DVElEdkagx5eF3UOE6VqvJfH6CowpuelXecWvYq79DT2cYsyN0sUso5PkCSnjI6BSq1Se/75rbZk+dYBk2gRGS6phFNqKqSnpOFyUdCsBaehmyCZm3RPGxBJIdH0D/PWKj4NTrsAA8XfAk9GU4NOZ9KvG5041Vicl+zJtEYmAL4+OF7Rf8HLEOv83O8jK3fgNaaH6AdhqU9avYu398LjZz28yKKfN8RsX6zfk9L/jp0Rp0uAbDe2D7lJ+xoRVo7OFb6OkRl92QrPcKyB/jqFakDLM+h4sjtsMOXjYhSRdodUgjmUApoPU8lvQwwy4yGuLgEs6n5A2YqxmGFFQG7+KlExalYqV9i4mAVv8NiukBRfiAorrNQTLH0wW+7fFakmF3L7OnLV44/jay0PiPXsMSdYbta+fW3oVDU0zQysUsbUphYxkWZPGTy0/LiEt5yjoG2mmhjQDbqWMmQ3y3i1rMEZUuhVWjCFae+d7MwsuYdgWEdRFc+etEA+kUtKJmVDH9FYrGFdR0Hz19H05eJZrvY3Zvcbj2O1jVy3hlSdWsE8oK03LObnyE69QJWy/j9G5wMDojKXMuYeCkY+TOX2BX18j8Fk2n4OjkHXQxZLj0PHKxIDMszGqPcPKIlfoV7PkZ+eiIXm2Z+ORNlF3B7D5P6tQQhotOR2SDtzFNh17zeYKV3zl37wGs6BARj2haIcH636WwG09ECuNiwM5sB1MazIsprgzIVU6hc0xxLjabqwlxce74YP8ELdEvuODT+GAt+qz5TkmXsvMSIj6jMGzC9irNyk1K4T/lhiCEoGa2iMsD9mfnjqtGdYtm92XM4++jZ32MZIFDhJr1CQyFWWnRcDtIA7LGNmveOjraIR/eJln0sfI2v73yCtb0DHn2OqQJdniJdu0KUpuISo/YfMBkeIQVz+he/d8QnmWoM0kjNzG2b6H9MfOTV1HFhKq0sY/fwqosg9cmFQ6ZmlMcfg83OiWeHeCt/13S5JTZ8hdZlRbR3rdo+l2q3jr6x5gVZTqjH/fRWtOP+7Sd7sXf5jMQqoDhQ6wopfCWQJVPtckxZo/OC3qkgW3ZiMkpVpEh5seYV/8AO52w1nyeajYnmh4RFxFuawnP67HudVkEazTGO0wOXyfVMV7rGsvhTZz+gk3vCrk84m78OmFZZWPpK/Rbv8OjfMzJ+Jj1yRHzgx8SKI3c/h3kso+qXUJFR5wtBjRP38BJY3KvS+fa3+eQkr6UuJYPdsjSR0KJRjHHOH0dUWSMm6s8KjNCu8qqt/kJJxGhCgwVocwKZjJApGMwXcps/LnGNneXEOs90HyicOyCXy5mPoH++2g0Ipki19so8dniceW1keYOQilU8NnFIMD5ZC4liSe4N7mP9CMqgeSat4SRjVgqSrxgiVg657HOxzSdNkmZYO+/gZUlkOyjl16kWPkmCkm+958xFif40yPWey9Q1NawFkNqlseitYEx7WMWQ8zpGX59CWVZNJRNOrtNGKwRhnXm6ZhC5SyyKdppYbl1ePSniOYVqmVJbe1LGP4qVvV5Vi9VMFUB/hoKMGwP8hRMF43EKCPk0fehyHEtk7XuF59qdw+asiyxGpvo2RFGpU0uJLFacBQd4BgOy97aUw50k2xEludkeU5gDOg6P14MeMEvn0yn9KMzNJqT6JSm08Hiw/eJki758tdw5g8QR68hsgWqeQXSIUU85SQeMJqnxM2rHET7PC+rcPI2AFYrRSQjWJwgyyEy6VNIB215hEt/i2FxxsnOn+CvfgPdv42nFXp6hnRPyN0lZDlnPHqXiIzW2ds0R2c0mpvsGj5VIyEYPaDQGYbtUy79Dpa0mAbLWKJEOg3KxRA3PcUeTshXXsJacjGPf4gxOKVdvclkdgpqF6uyQeF2CeyATf8yWkPhX8GjQIxeQ0weEZcL3I+ILTWKYT5gUcwIrQqhUccUNoXOOYj3yMqMtWAd7yMJYUX5kWLZi/fLbzLjbERcnIuQh+mQVW+DLe8aG95lhBBorXEMm0ynDLMzDiKPzWALWSr2kmOifMaN8W0Y3sVOE6hvMfA6mNI9L8Ye71M2rqEGB8RFSrz0BWqFhnJAFjZQ2RTXkCSjR8j2Ndzjc8GGs/QKefMG1smrxHt/Qdi+QTw5oGG4GNU1Fn4D5a+wPz9glo5ZD7eoijptL3qcy7hE9fG7r1ILaTtdHNOlZS19xmh8Els4tLwW43RM021iXRSC/cKw4kNEMkIHS+R2i5koSR0Ta35K0LrGcZERCINRMmK1dgW7cYMmMYezIx5k92j6DQwJ1TxCpCnlvI/rNQkv/W+puMucRoecTt9GKdBaMIzPWA8uoQOLee8LBM0b2E4N8/BV5PGPEMsvU4yPEVaAmLxB7qwj2CVzAoyswDTPi1KVLhimZ1TEKX7X5v5sl0KakE5o9w+oVps4+ogyfImFFCR2iLn8RSqOh3PyKusS6qbJdPwqSes5XG8LgDzcwrQqIA1yu0W8uAfAqdPgyubfRUgH4S1jC48b1auQR5hKIw5/AKrEqnQwu88h1Pkcbhv2TyUutobvoGcnCCGxVr5Mbjd//EF/AxGoJ9lW8TMky0Ol8KIJuRZ401NUPX18UoGQkmwW4DS/SJHO0O0vIj0DfXxEKVzK01cxqktkg3epTE6olCWIAHn8KuLKZYxiShlPMJI+uJsUq3+H+9P3GeSn7M/3KHXJkrdC02mTGnWWaqdkJ2+iFn2s9nOczo5pJCUvGVVkPIIiJwkER8WIaZHS6r5C++i7xPGMxel7eFsbJNO3cQwL5a1zbGi6rkNguSROQP/0++j6VWpnb9GQHkGwQakFpr+C0pDbATNR4OgY36igbRvpL1F//Az+PMTyKughFn2QBsr7fC50F1zwLD632Ozf/bt/94u4jgt+AdjC5Vp4E2f0JowfgXGIRUZRQlzOEPU1culwHB9Rrz5t161nU8qdh7SyKbL/BnLwAAwPmSSQTOk02xSjHQpDEoRrLHlLeMPX4ew9qq3LhHaDxuEPCBZ9HNNhESxRbv4eKtgkqd7Amj5kKTnDC5sUkx2ch/8rll2FIqNsXkfEI5TbQtcukfW+RmkE2HEfS9tYRUyZ7OB1txievI5n+qRRjGdaHBdnuFnMPDrCMzzc+QF28l/Q+QJtmZxadXbSEZvJMUvuGqURUFavPfm9VW2V0K1T2BVSJ8R6vLFUhoda/goyHVN6bbBcIH9ynJWeIdIhyu381OrtC34xmPkYY/wALJ+sdvXcIrX3AiQTtFfH7r92vnhtXEdJjywfYU53CA2Hh/P7mN4K3egAc/AuhSmouDUGo/vIbEIiBHntOqHZInj0Q4hjrqy/xGnrFkG/ZDRXFNUWZTxBGXUcC9LpXU7G99myXMrxPXTUZ2Y4KKFJ0xE6i0ArLKfKsh3gnr5BfXwf9+wOVriMyCJEp0FRSrT74bNmL3axB3doOD555xW0MNmZ3iU4e4vTRZ/11i3k0m+hpE3u9sD9ZBBXCJCju8jZDgY5vuGwsKuM/R41bxWERGQLzNF7yDyitBqg8k+c54K/ZrI50eg249UVOuYn28b+OlP0voT7/v8TOTug5Zy7FhxG+1yr3fwlX9kFvypk1csYwRJa2p+ZyBIqf+zQqCGZYpYpxUfEZkqXFBRYwnoigsnDFebDAMdY47j/Ds3KCmE8JaquoqWDYwTkucJoXEfWVlHT/4oxeB/a1zkrJzyY7WNgEFZaWPP7WEdvUNgebmUZ8+A1XCFQe3/FtMyY1NaZpR5Nv8Flt8344Ns0KkvMtcZNphhqjtKKtP+AR8e32a5s0jqYYK+ENJ7rkUqDwF2lcM5btGE6+PE+6cP/SuG3MaXNNJ2SJmMsr4WjU8yD16C2QXbtf09pPFt4p4Ukdz9fEkoIjdYXgfnPg1EuMOI+yqlTWOetqFXneeT4AcKp4fjbLE7+jGH/XdqmTUtnOFZAJiykNM8LKAwX2XsJFR9RZEO86IRZWdB2Oqy2NjGKkExlNFSJm72LVdmCk1fxHJNKUqE+3kWYTVrzKpy9DbUN8ukjesLAETZydkBexBjxCfbJW7D+WxStGywqPdLaZezjH2CXGRQzPMt6IjQTAsT4IUpLVAmyTJ9yw8nKFKELxGyfJa9OLjRVfxlXnDufJTri/uQ+WmvG1oir4cX8f8FPh5lP4OxHSOlQtl+gNIJPfCe3m5Sbf5fFYod5rYNQDsanJBoL9WF1v5WOcEc/QE4fUThdBCV6tgOLIWG9izHe5WGR0Ql6lIO7OPF3GJQZRhFhVLqYeUrt7A4BmqKyTFomyHyMNzqG9k2S3ssslE37aodcuOSPRsi9N9DTU2RrA1Y6xGqfYdqnYrqM8zmNdIotwXzwn/GuV1DeMlaZoYSBg0CR08+mnEWHyP5bhBryZIIVD8ispwPpVnyEnO2j/Q5ZZQtTmPimzyJf4Jse5m9CC/dfANb8EeT7yHmGL15HR0Ok1yRzuqjGFYThnLtuJwOEZ6NUiqpuoMNl9oqCzPMpVEpSWeckPkahMeaHWItjkjIhIsewW7Q7t1DJhGT1G6SxQ7M0KaRiN91hf3SXatDhlbFPN5cIx0DhYYxvI5KENEmwx6eI2jrOyQ859UJUuIIevI3Kp1heE/f4dRyVEQR15k6dK+6HbTmE0BjxGcbiCDnfxZ+8Rbt5naFXkDhtPPlhu2ShS+yz19GLAUa1hw66CL8Bhot2P7+g/WKt8auJliY8LtTEdNA/Qev0wqoj134LlEIZn+2kKwyJbU0gGZG5m+h5CYCbTbBGjzAf/THCqWL1XiLa/MOnxIiO8LhUuYpbO0ZPT1CqOHeSOXuLSW2JcTIiWByjiimhMHEGd1FFBq0VIpWQyYKazphMDtgUGUeLM3IZkARrMDyC4+8TuD4bW79HEK4hj9+gKBNmVgU5foSQJhOdk9cvMVo85LLdwRzdRWf3KL0QoWNMxyPtvoQWEqEyKHKMbIgYHmFgYjk+ebhF7vZQwkJ3nidfdLDaN8gXI8yDbzOpLzHNE2CGbwU0zA//vizjQ4GSKX/83H2xrv/VwBQWrukQFwm+9WyHIm24qPkZwvCx0l3kIKGsbmEWOdKwyeM+rpB4ZgBZ8uGBZYI2Xcz5HsIL0CqnHD+iaGwQ2RVCx2PSusXe7JDNlVfw7CVEWSJUgRCQGoLArtIZPcQoI/LqJcLFPi85y5RiTLb/XWp+iDM/wtJwpfNFjssJhVejSIZUUHSCDkw18d6YoswRQwdh+5xNBuj+O+hiTCPcxLj+fwDC873T4P1zZ7XGDfpOA9F5gYmQlJZHS2WY4/dJsyETy+G9+AjXcNmqXmY7uMykGDFKRgCcJEds+eftAQud82B+j7iI6fk9lpwf34bqgl9fPNN7Ior3zQ/jIZLzjjYCuBRe4Wz8Gs3ZKY10gdr5E6S0MWubVMnRkx1qeYZSOXk+xywSSrdGPBlC/xR5/feYVk1GqUdbfQ978DpZ32e68jJ1t4pyq5g6o0jnFIM72CpFRKfoS7/P4NGfUDc95KKPUmB3rlPt3MSrXefhfJeT6JjDxQHH8Qlf6cG6dxnhPy1AsIXHlnf1pxofgWTN22TlsWj5ooD854fQCis+BEBbFcTJW6AVcn6Msf5NDhaHxE4T022xVFlhMr3HadjikrGMhU99fsqezDmeH+GYNsvBCs9VlygO71CmQxZFjJQW8zyiSN8jP/guVSdgWFtlOV7QEMcYlosc3CNMcygTAquGUBrR3IY8RhQmxcKGPKeYHHHqJGTdSyhRsBqcz40n6RHR+D2mj75DjypL/gpF2qcwC4L6Ev74fUxShOuSrn6NI0xqZUz15C0IunDwV1DEuEISxUPq3RRVJBT1a+RuFzMbYU/vs+5WyFWOZdiY3saTokSpc8zT1yAaY7ge5QcDnE7x8LjSuMqpHhJaz+5+9Jn3SHCeo4Nzs4oy/Tnc+d88NFB2XkLOD8AJf6wg7wMx2rOKhZSwsI0KNgXC9FAYCAmONUBkU0p3gyRbQ9gCSRvCJtb0GCMZkszuUZQzakWGW1nGiiYUwkL5PRCCrJwSzR+ih/eopUNUbRukwi8WrE72aVa3aFSW6CmHvMgY9h/C6ICszOjWr+JZFsbsBOP+n4AwEOkEL5/SbVzGGd/DnjxCTHexnRqFGbCYvAV73yOJBlgb36DvrxKbHitejcHiiL5fx50+oFnk+JUNrKSP1BJZW0cJixNKTvOcjl9jxW7gVy9jP875mfkYOXgPYXnkjZso+elFf2Y+RcbHaLt2ng/+CLm3glxrgDCeKoi74IKfls8dFfxom8yPI4TgH/2jf/QzXdAFP18EApFnH5nGS8DAMhwMcV7dFlrhM1+4pdXBYQ8QlInGqLu4/iUiMjIkM50jF1MuCQ83HaEe/SXj+JBi8C69l/8v1PMEq1DILKW1egtZ6TFfgBzu4x2/yVDPmI4spF4g5vvgNPGXvojhhOc9to9+iHJ9FobEBpTbwhY5pGdQ20K5JvLS15BWBWm0WTcdZHkGloWqz1Blhh8sYZ3eIzMtRrM+R8EKjTghtSacILAMi4bVRiDPLejnE6L2DUytcTovoz7y4iusGli1TyyuZRkjjl8HVSDNXeTq376YoH9F0EKhBm9CPENKCy8fQTqHoEvUeAl79Bbl/AiJgWkFZNWrVCaPGJ/dJlcpld6L9M0xNR3hxzN0bYkyXALL5p3RI7abN2gEt3BLoF5AvYbpSzy7wx1rCc/J0IN3yUdjDL+J7N5kqXEN27CxtGAhoLRrZCtLzCyfyKpSrRo4ZY658kV6R48w8xw5O0XZPlKXiO4LlNVLlJU1ysdCiQ8SuagcoglmOiL1ekidoeLRY9vlKUUxorCqOOLZAVytwVAJenaMZ1i01+ooq07LXSYTDlY2gOEbFNLDFAmqsUkerP313dALnol18kP2nPN72v1NE5s1b6INF3vvT2nc+D8ikRzGBxdiswue4lmCgY+jhAXVFZgeILwG5UdcAEsKHi3uM88XtL02q+4GAFp4ZJ1XyJNTzOiU2F+m0jJxO89D+0uUCEzvmMIKEPkCs/UcopijKqtEKscRErucMqhv4u78KanpoE7eJhQSHSxh7PwFcrVOfPgj6lpyalVRuaATD3CQxNMdBn4Hq7lJo4Ty7BhpCPyVHpbVxHYamHKHytzGCzwKb0jpLFPUrpNG97Emu1Qxzu3M7ZD59JCizClNF9l/B52MUVpgzfcoarc+MWYChVHMzwX3P8aR4gOc6T2Y7KCDHnnzFpofn2D8m46gxDh5DdI50jAxVv8WpeGTOx3oddAoUh2jxflifQTUVr9BRbpkfottfx35eEuXuh2m8Q77+3+Jazi0e1/AlOf3zpUehc4ZSEmn+xLG4h6ZukoyO8VY6oDQdDuX8PdeJxrfxk6nSKuKmuxA8yqO8HCqPeJiirf9e2gnZK9ziz0tqShFtywp/DquLohOXsfx1xi7bWxpY/kdyHbAtFH20++phtMiWeyi84wNqfBck/QjiR2lFfrxRuVc3KO5cBm44KdhPvwRw7O3sKRJz6tB9dlriVOdcaBKqtkEv4TepyQau24PrRWu5VA/eQt99DqUKUY7pKhvowWYfhu/ukw2PaJWpiTRKUUaURYxKupz0H2OjeYVjOkZtuniLE4QZoCJIENSRBPkYA97MoL0mOHJHYrqBpdqz2EkAaq+gU4ShFWQZBGH+RxLwnr3RaQw0aM9VDpDHv0A89L/RG/j9yiGd3FXvk5qhczKOQqQXgMjTbANH+083cpL6hzRfwdd5rAYgBNypjKaXpNlfxnPCJ5yzbngIzxOShjkiIPvnwttD76DuPKHiEGBbt+AMkEsjtHHYPhVCm+L2A1ZlAWzVCBOd1mp2IyjgrIsaBgJcTbiJDrlSucGkeGSb/4etlnHcXtcjSO0OaEwNPO0j8OCZm2V49kxcpZSz+pst7bwOxXqiYaaT0Edt/8O88HrFH6L5OrvM+++RN3rgRtiaROVR6zgMLDb521j0Rjjt5kP70BtBTM6Qk52EEETY7JDaJjYSMxiSmG4jMsZvsqxogGg0YsByvEpmi8DCuV8djW14Hz2L3RGVEb4po/JRczlV5HSCBDLX0ImE0q/jf4J5wclHD7zq2EV8/p1TGaIwz2wDKpiysatr7MwFEuGQpaHsBhQUhAN32W+9lUWRYkpTZpGHVMllEZA2v0KZrCClQ3J5mNIj5GyYNG6hus3EdkCkc3AchHD+4xY8HrQRbohnbM50ziiPf8BntMgJaa2dA3mb+FYIYEVUDau45QG0qwRZQu83nOU/XeIrCpalUghibM55uIYmcyZ6ITsaI+xLlmrbGLlERghpVWD1jaiP8Ho3MAY30fr4rwbxOpXKawGudNFuF04+g4U57Ffv4h5HA3GEhYlJRKJQNC0OphVEwFPnG8+DXv+CDG6D36brPk8WlzM9b8sDEwuh9dIVIxn+Mhn7LG0BvwuKl2QunUSvwVaU6musVx0CJe/xNxfpWl1KOzs/DlTJUV1C21YWOP7aB2RZjELp8qkfxtz7ZBANfCDTYZuA+UvIxZzhOlS2DXs4+9ilDEmMUWZUKQT0GOOpKJS7lNZHONtfgXn9F0y20XM9gktn32rwljl9IaPaFoextFblFONbQ4onMsYtStoS7JAUI/epiinaMPDSM+AZczZHmp+cj42VoDpBJyYFQSCurQxo2OY7KNUhCNyStNCWpKkSCh1gS0dBAKNxvuIwDVWEVF+Li4YJIMLsdmvOXM1ZZ7NqNn1J+515253Z+QqwTdDrjeuo7V+Io4vyNAarMdthm1h0RgfEOcRxfHrWOmEhWmj1YK5NOlIE8fyyM0A2l+kbhoIq4Kt6+jqiNzaZNduEJoxov8DSIaYwxM6lRYqDVFHryFqm9hBF7q3iAf3yJ0ms9EuNdFE+CaicZVKmmHnIVKtYsgqS36PYXaClAaWsJnlC3Cf7XSjUSzKGYYwn3Lx+0m5WOf//LEWu9B/DwCjtcWTvjtCoDX4psciX5AjcKVPx+kwlQ7G/IhZcoAjHVp+jWW7iSgKeqkJ7/wpeZyjWzcppeRNpampCHNyiC5zRDTiWm0DP40x5jvEZ++gvCae3cSbDym9LlguajGH5VtITETkUWQWlGNGTsKboz0Cv0FaDtjQ6+Q6ZbE4RqmYsFJnyc0ZZhkNr0290sFQU3KtIE+x3AaiTLHCFRAV1PA9pGGhygydjKgImCenxEVELfKQ/jry+IdQFviWw42136b8iLvetByh0yG16AQHE+IJsnUZFU1RjcsUFHScGqVt/lQOUFqDbt9Eju+j7ZDC/fm0LvxNpLBq0Pj0duAfYJQLjP4biCJFdV8ktz/c/6U6ZpQPqXWuUS00pd9GCRPbzhFODI6F5c5h86voUkFYPXemX/4yxug9SlMwjc9o1TZIKpeRdhuKFG26iDJhJB2c2iZJNiQPWoxPvg/dL7AaTzGsOmapaJ3eJdcSvwRz6SvE0RhhGkirzfDhD5BWHZmcEtQvI6NTymhIMDvB8ZuoNIb2TeJ0QdS9wsF0j+boNg4m1mSH0G0zFhbtla+Qzo9YJGNkHtGSdZL4mHkyJBAhVv8vKHq3UOkJ1vIXOXYaNOq3sD7iIm+M7qHjMToeYzoNssrmk73yR/kg1qzzGCEk5trXKT6WN/xxRT4XXPB5+KnEZi+//DKW9cmk04XY7FeTsnEdQxhoyyMNVpDREbZVoee1aagc36g887hilpM1X8CsTyGLKWsvYMR9pBjTsEOqdgurdgnr7DZaK7RjEacGTtAlLgrs5lUMb4QuBPooorCPuT26y1Jo02WKa5g8zEZEQZ2rQQvp9ijCDXSwDO9+h5nQ6MMfkFU3MNpfwVIZon4Z8phCSkZqwrdUQU2m/L3e1yjJSSZ9xvMTOu3LdNMS985/xBs+xGu9gl+9gZZVjKlGexlH6hgAL8ipZSnYAWgDx+ygESjh8Mkmi59EoD5czSsNP9FRF/ysmPnksfDv2e30NJr96BFWOsBJRyz5q8jxI/ToEVJn+FdzTlTBbLFD3alRN58/d/Yqc1aCNYrslKRMOJgd8iCdcSVooR69w+TFK7xPhJkn7JU+z72/g7G5jO4tIcoMUe/SGp2y6kTkTgN9luGHdUqnSQ1BPj5G2z6q9zzuwz9nls+QV3+foROy5C1TM1u4posfdJhaZyi7TmG5xEaVtL4Bfhc/3EZ/JPGvNQi/gfHoRyAkZe95JAadyjaqM8VdnJFVOrw/P0CJQy7XLhHITy4ChYDCbiBXvohGUnGWcdwPbba1tBDSQD8OSGX1mxdtS34FsI6+zaNKBwNJ41Pm819bpEXRfgF7788wb/6faThNDqP9X/ZVXfArzjPtpIUga9xCVi+h5dMuC5lKmGVzAIbJGU2niSM8JAab/mVODBexpDhanNLY+l3cyvUPj61sApDLgknax9SK0K8Tqpj64G2yxQGh26KorjIa3sG3z4N7dhrB1T+kFIJq/yHFag0/qVAfJIhOldCuE+sKYbCOsHzSMsA8Bssbs1Lbwn1/n7zdYLcuGIoRrg6oD96gVp1SuiucpEPcPKbR2gbD5siq0uvexJ2PcMPLlMJGFxrhViidZyearNG7MN5HOgHF0pdR0v3McZcqQY8egipgsocRblBYv1kC2F8EQisoHldJliVC5U8lW0/SI44XxzhOyMryK7imTxHewDx9DWuwgx3PyLpfRgvJQk0ZxKeEVgUNNK0mUpgssgV3Zu9xZ3yHhtNgcyG5YmwyH79FUG+inDVWVroYiyWkc4/QqaCiEcKT5PVrCBGQ+svMPAejkGT/f/b+rMmS5EzPBB9Vtd3s2Nl993CPPTJyRyITKwEQxaruWoQz1S3SHE7fzOX8lrogb0gRinB4Q5GeEWkZGZFpkjPVVaxlilUoFLZM5B4ZER6L7+5n32xXnQsPRGYgM4FMrAmUP1fufo4fP0fN3Ez10/d7X52zM96hnQ24HCwj/Q719S+wsBXp4D3S4R2c4NvstZ+l1AWX44vUoyWMDD9UzHCEx5XoMjJJUekA4zzpshfIkM3aJvNiTtvrcC40O+dnQQiYCtAYMlOSSetjg2A+eIZlJqVfnBLb9SfiquDs3G15HXan9/GqBW2Tg3RZOBHHpiKe3achXKT9NPV2i3wecqokRe9djFuj5jeZOxG7Tkg7u4UYD4g6NzGjh4jRA6LVzyOzBcIcUQUrMB4T9Pqk1RK6uosc3EcpTdn9EmXmIuM1lssR89oyx/E2S7VtxN0/Oys6SgsjJNrfQm5skRkAQ6M4oZH1qePiNC+hOs9ROE8W0o2QCMs5E5spxWk+4CCbIBBcrF/8SHeVc86o4m0oLQxzdG0DMT9GhMuIMsdSC6piRukvYWVj5OQh6WDGaPkZDsUybrBFenqXrtehOrnHlmUxdg0TP6CwO3TWL5L0bhHJALv9LOXS9bPWQj8EP8TSKc/lz/NuvMSgSKnpiig5IS8C1n/YR0+mZNE1jLRwnBF0Ndpt4EoXx2nguwH9SpOZAlcaHDskD1apKgNCooopycHfUaQjFmmP7tqL+H4Lb3iHlheTKBd58i3Kg+8zc1wOVl7AyDo3gxg3WSCiZfL6JdTiCKM8KqeOnZ5Q2bUn7hOySuHhG9iDHmX7BreKIUmR4Fs+V+PrH7sBKkyBPd8DoSiCjU/krnXOL47SboL9i3X812EEYYQuJ8j0zPFa+DGd7g3a2hCOvo/Kh3Dxy8zzMft+gx8c/i1df4lYRsTZWzhJhoo6zDvPkERr1OYKMR+i9IJY2ETBEtpp4MyOoZzTnx9SNNYxjWX2kjluPicSFvEoxW4tsUKE25ugH9wnc7Yp13LG7XWOioxLygHLZlKEROEGvhHUDFSje4wffItnu1exxiewGFC21phaFseTQ0K3Tlf5pGbBrJxyYnKi9nVW5ie0pEB7y2AMoir50Y3MGKC2DtkUYft0nSZeMcGE6yS65J3pG7jK42LtEhYODevjxZ0Cg8pHCKkQg7uYKofJAVZt44lNwXN+NZTkaFPhCB9L2ETqJzcA5Y1rELboTxqkx69jWS5V4wvsZSPc+R6NMoNGgFYxWft5AKTOUPmUyttG7/0AsfJ5kv4tis5NHhzdRvbmXLvxEs/6q+hCYWpraCNQaZ9q0eckO6YlbUo3oPBrzBob7M0OWJOKwqsR1NawbB853kU9/CvE+A5h8zpZ+ylCy0Iefhex/yay8Sx6tEsxEWTzOQgIL3Rwrn+eUI9R/hqVCjicHTDIjvCLU1p2G6E8lt1V/EdOq5GqY6wUgcCXAStxmxtuiDaGptvCwqGmXK7Ur1JRUlONx+Pny4DADkiKhLZ3fr7/JlOYjJ3xXbTRDNI+1xs3UViMyyH78z3uT3fwrYAXOy/Rsc/cXubVlHvTu2hjuBhvU1NNQBBHF/Dmh1RhH6TCVBlOfAFX2uT3/4qivklpt5G2jTu8h/RCZPqQMs+RXp2NtauMy0Mc53PIg29DrYOJlsAI8vgCgWVj7v4psnGRdPMrzBYJRwf7FENBs97CDMZUQ8O0f4r79U1or9G0urzc/hKx0wQDrZ9wfT7NjzmYHSCE4HJ8hUid12h+7XzAJUtrgVl5AZEOqMJVtLBY9TeI7BqOdPBlRNuOidJTYl0QGIMUHs1gmXyW0RwkqL0dqmqPcthnWrMYrlyiJlwuTPaIiowLbkzmNfCiy7j9+yT9W3itS5ROROXVMP5z9GZHhEEXL2hhp2MWg13293t4S18gvJ9SvNRBC02/HFAN3qbyaiyFXfLmNYJK45cLtB9Tkw6NxQjmAuPHGANZ1OFoMWCGwJhTVG2FwI8IkyvEs32M5aKjDjunbzPNFzT8JlusgT7bYzVVhdEVPGqkTM2Ce+N72EKAkqyOHiC8FmVZUq5+kdOix+HwTZZp0WbtcXPmp6Vw2rB0fi/4ICU5lak+1sjiJ6EWx5CMMYAcP4Du2dgKAQ+nD5gXc46AK/WrRI/2t3QYI1vdM3e5qEvVfTIOuLRiaNwgzGYoYRFsvEzGOrnRZ2lWs1MsJ6SzdI2DWpf+tE5DGMZeA6+qaCZTvNE+VpCRRasMyjne7qtoZ4V85YsYz8eeDgniDSaHhyQ3Po+/fBXqF9DSxUruIoMG0qthyhJz+Xf5r5P7tNyYi0tP4WtFFl2gFa4Sq5DIbjJH0ZxlNCcWozhkmt3DGu5SD5bwLYfe4A5Oe43YbbDsNJ8QmgHgRDA/PRs4y8Ht/xCSPqZ5hTy88PhpwhiULDFKUCE/rEY755xfMD/Tlfbf/tt/S7t9fqH9TaG0Y8ru597/Qf1MZGIDtvrJG4fpUKDi3wE0bnqIfXyHTreL9laprr0EZUo1eMBcT7C8Br4w5EGXcLqLzjLMaIc0vki5uIUMXyB2HdrpA9TJazh+g/aV32HPMpwuvcCydxFG9xCTXfTK06Rv/EcyO0Afv05L+MjJEaQ9sCPsYkHaXsOeH+FgmKX32EunnMyOWY/XsLRNfXqMPTrGCTaQWmEtlrgwyJG+Q8/ARFoIDM7JG1AJkA6ycwWzGILf/pDS9+OoVIhcfhaR9DDB8k/djD3n58dODhDHr5+JzfxXgA9btBYmZ5CO8GpbRG5MGV/BOvh7VDHGpEPK/jvMa2tUSzc5NCXzckB70MeNlrERBKKkOnqVVj4luPz7mKPbyPU22dFt7MYWhbBoTkvkwZuwBLZO0EWG6r2BzBa0ZcCJ8klXn2HJ1LGKOtbwTURYY+L6SGPQ9S2KrM97wzsc+G0WWco3ltdR5uzSnAfrWMsui/ZldvNjftB/C88s+KZJCB6JzX4kqtBOE9G+jkZhpnuIcJNI1WHpa0hT8jDdp0x6YAyLMiF0Piw2Mwaq1lOY6UOwgg91bZRWjLX6MrKYUnjdc6HZZwT74Fs8qG/QtiLUb+FGStl9Hvv4u6jhe7TcDgeL3V/3WzrnM4ydniDGdxFuk7x+7cc2F8VHdu240iNyImb5DC0qbo9uE9kh29FllLCwhMOxUFhSobIhfngWH6yqBZUKMcJitxgza1/BkXBaTmkevE1neId6OmCx+D7p2udoPv0vKdMRU2lTD9YQtQuY/n3E8hfwkopUF4yV4GJZIHo7BHmfCMnciqjFa5TOgEa4QnpviNO0KMwtrHkJ68+gF0foQrMYH1Df/h0y6RAsPc2YkpH0GBZ9RFVxeelZcv8CZXwJu34FY4fk3sqHxkSiEdNjDAayGaqYot2fPL8xwkF4MWYxQDgB+qfMMc854ywC6eZZRJ3feWL+KQSMsxEAmbagcRXXaiHKCSY9E0iadIzQGblU7E0fMrEDavEaW8E6nrIwh39PpjcodYUtLVK9YOFEpGYV8dR/z7xKsKcLnNMO6fIQ8AiDLrIq0M2rWEIgpnOmyZjTSjOXJc3JQywnwtr9NtHy8wRHbyOXnkMkQ6TTRNe2SayASlcM8h7VpCRQIZdqV5+Q6wg01uLwbGPTFoi0QKdD7HzwAft9Qdteov3JzPXOOecjMQZE4xpa2jjKwXygCPfjNO0OJgLL1RzMTxhUI0I75GrtOj8udhxlA9Iq57C2RRguEQmHnpKU6Zi+1vi2JNj/e8r4Il5jk/28R3v9ywyVw8JIhtWMvPc6gYBmbRXr9G2qwXsY6cPiCFobmEKBdAi6TzN31nCNhZgNKGoRRXKMbc2xrIx+6ykGTkSlNRvZDD2fots3IOiSxZcxj6IurfQEOdnD+A1W7RpWUVDlAtCwGIPzZHSyQVEuvYhKemi3QVKOsISgnZwQpj3s5rMU/qeLW/7HQqVCWP48SW+K7a+iFofghoh5j0XaZ7L7V0Rrn8PxPdRBSiJalEWKCVewjIObavrj+5Rhh+15jFO5DIsRB15AVwVsuC1i1USmM7SpQEis5BipU8RoFyufs23DXm2dw1rBVdUleudNbD1EL61gFhnVYE6KRL7wz7HlHsYOKdufAxUwkZBaLg8Wx9Rsn8hvcNFbwxUeshog0yFmsovvhCziq4iqQKuK6uC7qOAhSilmsyMW5QQ/XGJQ90mal6jlr2KG7yL8BmntMgKNc/J9zLyHbXuUq69ghEJLD5X1IR0hdYEa36byGwCkVUppSpyPcVpyJjuYwQ4A9hJPFN7P+c2gJGeUD3GV+4QYpLJq2PVlxPyYKr6AMeDP3kP94D+ALhCbX+Ro7SXeWYyYFkNC26chCvTiAGEtk8322HUUk8pwMb7AipKYJMGMDtgI1llkY0azfQLLphKCuRNTREt05ZRKa1rLX0c89AinNbzRKcryKScTFv2M0XNf56TTwgKMsnCKOTWlUJaHtAJEluBYPnGRYA/uY7wuJg5w65vcKec0a6tktW1S2+fO6C0KCqaLY5S/wnFtjYYKkItjTOcS2Y8JYfLwAtJfwiomcPgDImMQec5u0KDUFaWeMyunP1FoBmBPdqD/HigHZVuUVY6wHEoV/MTfO+cXT6Ln3B3fpjKaC7ULNO0PxKGmx4gqowhWMOL92bVBUtgNDmSAs/oyQigqU2DN9zne/WsSp04jm9Ja/12EkUidYx19B7IZRjsYp0NRVrD6Vfa1jZVpYs/G3f8rZD5BRcsYYVHVNpFhl1QYxvmAafMK0cVv4kvByFQ0/Drh5AAVLXGcnOJYId7Rq5higS5TVtrPYVkhQXwBkcwhS8jzhCpqIwuBngMGggc93OvfRK7XKC2X3GtzMLvD1IrpNC/RdGK030EK9cS5XXgr2KsvInSO5a9y7SPivkP14cZlS9hcqV2jNAXOj2/unvMbhfnArrr5sep1pjMqfRa4N8unj8Vms3JK+ejn43xC7MVYo3fJsh6ivo7pXONw8gBjW5woi242x1p/mXHSx6utQqWxxncRpzOYD5H2MtXhayzyIWN7lbBxFbY98myKFDZWleK7IabMqIoFBRbzzlOMxwvCqcBdmhKffp9AB1RhDDxZo3dEwDPxc5hyilLxx+oIFsX8bByMIdPpudjsM0AVbWKVCQBl7QKVCuADEXcSRd06q4cIU9Ea3SW9/79j2QFO8wZV9yZeeIHt5Jhy9C4aMN2nEHIPP27h51OW7QVRNYc8w2tcgLWvU0oft3kJZ75POtxBeg0IN5l1nkEk/5lyuM+imFILumSiIF/MyOcH2NEKteMFL69f5cH0Ptghh4s9YrdGu3YJZYfkB9/nZHrMUn0DUeXo2TGaktmlr3FUFRxUc0IrJtELdqYPaFcpa/mMoHYBIV300XeI02Nk9zlmVkBlRcilpxGLU3S48uR+66OTPTeaRX2bSviYysD0GNnMOF4cUemKWTHDE7Mn5pHn/OxkJuHO+D1KXbFeW3987fykGLuGEBKMxng/3QkNzhpY7NWXEOWCwj/7ez/eYF7adeT617CpqHW6ZL0pwhRne/yAPb2LPblFLTmh7Fxnx4251LyCUykcbwmn7oLlMGus44weUnoxk+EptrKwMoe8/wDprxBe/SaT9gXKeJVWdBH76DtU8WVkmaBVQBltwmLIRa+JM9tlevQajpZYtTVib+vx+11x11nzFZPRDgNzzPT4NVpBB7pX2Z+CCiSL5jrbbhdveAf0DmX7BtUjAV5ev4rl1piRofWC2mT3LOp4cBsRbjxOGFFZDzMfINIB1sYXWJw3g5/zS+a8DfW3CGEqnPF7kM+oGlconZ/eSTivplSURKr+2IY70TPmYoQfW/iTkmqeIiyFcHLAoLWhCtdIw0uoao41O8VkM5JKMcIlLitclTPVU/LFABGsUzBj1Uq53LCQt9/BHu8isJDpFII60zInne5gzw6xsCGqoda+RFLM6URryHSBMCXFdBex9kU0bUJ/iXBxynJ/h2J8TCvscupEDJMRn+u+iDp6BwVYyRCz8nV0P0e6As/ssPHwhE53m9nqF3HnPezkBJNNqdoXyTovfuqxL/xVOC+y/8oQ2fj9WUU6BuvDYjNb2DTdBqNsjB9fRPurUN+EyX1wQ3DbWEJyXyqqKiE7fJW57XPdX6Va+QLWzh5hXlAVGU6ZYo/2sW69xeX1p1muLZMaqFshbqOGSg6R/dtIaUGZYISPUxxRxRvszecEdpulRYp0BeVsl9i7BI1nSLKchSko/JiG32DLdknv/RcMhpxXEHKDym4gFveo9d9mUzmcIjjOjrjo1XBmOzA/gXgTbUegJZgS4TafmHRpYdF0m0zyMUooYuvjJ3SlFUPzmY9/3GnCJ7i2nPMroiqwj7/Lg5u/R/sjimW/DVTxRbRdwz74b3S6l3hr9Mav+y2d8xlFALL3FqZIMYsRltem8LpPPCc3GQb9uAvLzk6Q4/s85TUYN66wM7lPaUom+ZTC5LjCp+m2KfXblMbQSec4iwOYHWEWA1TYIet+jn7aY2+6h6bileYNFGBaV3CPXkVFy5SWy6J/C6qcpvIw0QblMMWMc9Q0oboRcZCPsFGs5AsCFeGrHLfU+OEKTAoQEn3/+/iXnkEsTjGzBTKb0rI9Au2hqAhkhFeVXJ4eUGRj/KVnOSEnHh1hzU7pj3ZZuvDfkQfrZLXLHzuWGgn1DRg9QHi1M1v0n4IRkqL7IiofUTrxeaT4p6Dw18Bf+9DPjYElf4m9+T6e8gits+JCZUXI+jrMjhHx+pl9PAl5VRJYTWh1aCORd/4cwjbV5E1W3QYmaJAvBnjD++TtS1RvfZdi9IBG6zJF458xmu3RMscox8PRJcoOSPe+B0Yia5cJg5jSLPC7z+FkY9zlZ/G0QAmBGT9AGY0TdVBrX0SGq9izA2zp4AiXtMxIqwTHen/jxp7vwsnbCKlQ2RHV4CHKb6A7z/3Kxv6cfzx0nFXydgsl1E9045JC0XWXsUPNg9MDAAqdU1KwKOeE0sbLJhgrIrQjekmfVAgWrWeRMkYVp+T6AZHXwK0Mst7Bnu+hp+9Sa11hpzzgpaXPs1oW+IN3aAfL0Pt76paNnBxgp1P0+lOMswWh1qjT95DeCu7G/0x+6/u4vk+5vsVich/VWiObvE1zVCNquwglWHJDlo7fxhiXAjDBOuWjub9EI0/fxJQ51vjumQjP5Ci3TaXFWZfsIwyafnFKXuW03Q5u7SIAq3ZAQ+c4/QGeaiB7byM3l8/uG+d8LPkH6gUi6bM7uYstHY6n90m9JdYal2lN7iMtj/rsBDtqkadnm4NZmSLsNq4qWI9XaDViarVVGpMDxPwU07yEERJv/DaMHkK5QBjQKiQsc1yp2I62uTT4AWp4D2t5jWr2Jllvjn3x8yQjKBc2+sYfYXFWJKz0jKicY+b7KMtFSx+0pG49Wmdqjdt5HlPfQkSrlE6dPV3hZgvydEgjWsO1XFK3Rq2+Qua3WPKXaE6P0HvfB0DpAnHt/4zQ1VkUCJqkHMKD/wTSwapvIxc9KPuo0SnCCri48Qo7yqbjtXHEx88zjC7f/+aDX5/zG8Pu/CHjbIxAcKV+9bEwxMoHVKNDAET/PcTGGjKfYEwJVQnZnHp8HU+/w1POKj6SxunblIM7GG9IufoSc30mPhjnEzoyQHoNrHJGUo7I5/swfIe8sc28dYNT5bEaLvF5/yYCC/XGq8x3p3C6B0tQHt8CIXG6z1HTNYSUtAbvUhvvgR2BzrCOXkMWGdXK2WaZIof2dapsgY7WUK2nWc32Kaoc11unNAWV1rQxRIPbRHKPlc4NymSBlU5Qg1tYdp2F12KUD3CkQ6yaaOlhzATxqBhkyoKGEzPLZ1jSwpdngrFR0Wdezmm6LQL5pDO6SAdne7hVTtW6hGmGVPaHnWnP+eUzK6eU5kz4Mikmj8VmdnqMOHwVMNiNCVnzaWbVGEvY+DLExmEr3mZaTIidOmAYYjAG6l4LWxgwFSDP3COzswYWmY+oTu8j05K67/Hs1he4O3tIO9D4p7eQ5RyhJEa5MDuG9lXMxlcRcczD4kxI+YyIaIxvs1QlqOkxvYMfsNy5AXELU79AZQXYUpGVM7qmRM5HCDdkYMdMx3OS4XusLG1A7+w9ad/l2ErIrTodt3m2eYxBKYkaH6IZYM+GmNUvYlDY4/cQxYKqeYXC+3Sb4D9Coj5WyHzObw6O8NiOt5kVM+pO/bGzUd1qsl3bRgmojCZ2Y+Z6wjgfYVsKJQVSKOpOHSs7ZdL7IeniGHu6x/DiNzh1W+wuHrDmd4hO32Q2vEe48gylFDT6t5GDO9C8gq7H6AKyeJ0sm+J6ElNpZuMThKhwmxeYZxbudBffayGTPg6asvUitfmbiIffwW65mMkckd/BskKM+yzaeunxZxRo3P6bmOkxIuqSt1/4SCfXrr9MUqa4yiG2G7+iI3DOT6JSAVX7hU/0XKlTpvN9imyCWfTR0SaW18UgH9/vAUymyIol7FSzPnyAs7GKPXyP0orAbyOLOZXrU7pLWNEWkeUjKqiGd+jXV0mUg7IczGCX1G9iqoTu9ecYl23sqWCjppje+TuULcg7m/TtgOP5CWvBGksiZKAcpkWKUSGm5mGmhyzCOunp24iiYC1exlm+TGFyFmKOc/JDMumiygK/HGDv/g1LUhEsv0QRnTUT5MEGBBtPjIedHOJOd7npuvTdFk27CUUFs1OorVJJl7rboLc4xZY2vjyfv/yimJczikfrqlE2pOssf6qI0sLrYq1/EaELSvd9gbgxcCHaYpgNcJVLKJ/c3yrcDrhnqRDu6F1MNsTUL1N8wCRDCxvxyJjDme5AMoAwZDE7xRYGPRtgLU5o17epKUO3dxfRegq6L1INdzBhl6q2ytCq0RxPWTJH6CjAOXmT4vQIv2FzpAegB0wH3yPsPgfxNvnkPp6wkFaESPawxiMuOzF2vEamFYtsQi0don9MIKeF4X7ykGXPxalm2IN96n6DU3OBkbCJnBh3foiZ/igy3KdqPn02XkLRsz3uTY6IhGFVJzRlBF4DxPsOZiKfUFk1iGpgzmVA5/zy+dRnmRACIc7dbD6LWOkJZngfOIsCFGtf/okX/Gk1Zmd8F4NhJVxhQ0UwfI9ZOaKXKsr0iKfiy6hFjtH6LOHH2kCGa+hHm13aCinWvoKtF8x738Ue3gapOI5WkHlIfLmB3vkWDWljHfwDYnyEWnkRicbE6yy5TW66DW4lfXpWDTs7YR0LQUZcv0wULSPiGzA/pH9yguheJ6dCREtoPL7UeppqNsbBYKczthtP0QyX6agWsnJRtRfP4iRoYPsZwrYQR7eQVoZPyqC2St9WNGYP8f1lGD1ERNs/U5b3Ob86dLiGmh2DMBCvweLDzxFINoNtVv0CS9hY+ZBiNqFa/gIqHyNrm7Tjy0gz52h8G60PkFJhhEMlHHT3aax0QMu+gXQ7SAS65mCEJNx5g6D/ELsBav0qihE6WkXMT6haF5llOQsrpKJBOD+hrBUoWzGYH6M8D5OPcZWDdeH3WNJzKEYk1Rw1uM3D8W1c5dEcdnD8Cj27T/nm/wom53L9AtXGK0zyMXNxj7z/OrHlwyChXP8KrH/xrLvR/XC3aihjnmo8A0Ygzh3Jfmuwej+EMmFXGl76hG6Mv3EIRdV+Gmf/b+lsfJFJMWZWTIns305x3TmfHqlzrNEthC6RSlIVgFAY68lu5LmecHd8F2MM2/E2Dbt5tuleZIh5n9hr0nAbDNIBDbeOI84652wcLvoXMLmAPDvrosofdYcuBiiTEKgaK+EqnvJo5wusdITrN5ivvIAe7uDqEtfyEHl5tvjz65SygQmuUVgOr5fHvH78A2401ykbF7BaW2j7BsZtInERcR19cg+r5iD2/xaxfJkqLpBOmyYV+XyMlQ4JLv8RKJewFGC1ENM+2yvPk0z2KRgghQSd/fgQfiRZfA0ZXcBIB/MJC+5aOuhHC/6KkmE+wJYWsWqerx9+Rpp2l3qjiUA9vn8bJHnrWWTzKfSjTn2PgPXaOpN8wrpTQx6/gS7n5OM+WkLpF6wKyWR6yOD0NkG0oB638MiwbYl0SoZTi3jrJZLT1xi7Me7ilKlfR42OqcUrdL2I7mIPFV1ifvE53NFtZDZES4tieJdits98sktYv0Q9ukYcP0M6eZ3B4hQVrdOd70H2LoSr5NEWpkwZFqdUQrFSTJF+Aywfo86Fiuf8cvg0LhU1p8ZatMYkn7IUdLk33SEtU1YnD1jRCiUtVro3qccXqKwIi7N7RtPuErXqWM1nEIsDxL3/HTm8g9W4QDg/obAdZvmMjfERDUKc4Q6iqpDRMnoxIlt9mTzeptKKqhiRJkMcv421eBffN2STGUlzlZMbv4M4/AGBq3AtRe/kh4TNK1hHr2FXgNGU4Traet+NxiAw0gFZofIBpiqo/BVobGL8VQqnRWYSJsUYpGF/eia2y6qUi+FVAGzh4vvrSPsB6Aqc4Nzt+FNghGbPCZg4AcoOGDsBymim9W1a0ibShlgLZOWQxBssyjnLdhc7OybJd3F2h2jrK8h4i7z1LKJ1Vk92pjuIvX+A6RFi+SZYDsKqETku15MJROs4GtBDmKQoFaCXWhybQw6k4Ipf8iPJiRYV4953SU7eJXRDrtdiDoVLx+s8rpMU3gpV7YQqCwgaV7GyAXm0hq0smnZAFG6QNC+ySHqgbNbqT6NwEdWdR0VwDW790d+zoXWZbPAWCYb5os+gnLA9ucfYbVETJQQdKqtOvTQ827yBNb4Nsx5V48qZg9yPUcaXsDAgFGW48aHHz/nVYZUT1OA9jOVSNq5/omYEIaDUZ07CBoOmOnO1R2CE/b4rgjq7puf1a7gXvo5Iekw3X+Ewn/Fi+/P4KuRg8jqHw9scC8E1r4bbvIGaH2BMSd1pIps29lt/jSgzPAmnix7KbeCVBWtWQLtKaYZrTOeCpEq4XTxgnj1k4/p11mdHZ/s5RgMlcVHSPr6FvP83iJWbmNF9fL+LaV2G6QFIh/TG/4xcnDA0CQd1Fy0kHQrsxQglJJ4cEC/6XPGbZJOHrHrruMrDM4qqnJGMbiNtB3XyBqfdS5wkIwCu1BWRqlN6HezONchn6HiLjl0nbMRY0sbGITULHkwfPBLbjbn5qEb0I3S8dSbeUx6lv/SR/1/n/Gqo2TGu6lGakpb7foOtqM4awQFEkXCcHXA0P0IIwbX6dXwZUlN1aur9ZiFv6cusunXMwXdRswHeeIesfv1RA8sGzI4xtU2M1QeGKBXi9HKuqjU8McSpXUaUfehch/49oEKXBYkouZcnuGiW3CbNxQgx2EEpgUoHpOUC341Rowc4a1+GsEN2+g56cUr13v8Lp/MSpbBZbHwRXf2QRr2NyhKIPPQsZdp22Z/souuSylSkVYpxcrRO6EgXS9uYfIGsUmQxhdEDDKBMhWjfgCqndNuPXT7O+cdFrJrE6slmaYGkYbU45BBBxeH8ECUl9yb3mJQjrsRXsYyNKz2MArvK0ON7qHid5nSfidPAVz4rykci8awIlYwo64LKbWNtfAnSEaZxg5G/wXD/bdTaddrTHvVFQqVzCgGetPEriapdQegFrHweYwRuMcLsv0M53KeshcinPwcP/g5TrVCdHCOFfvxZZJWcCRGMxsxOUI05pfV+nTQ1Cw4X+9jS4Xr9BkpY5/tdv4FUKqAKVxHLz2EZTbXyAuJH92YhEK5D4grmQY6tXMJyH/JjRNFCLz+DcVpUWoJyEALy+DLGCXAP/hY9fEBmSsbjB5z4ddbkZZb8BrMiQ7Wfxjs6wjt8F3fpGlbvTcLhe6y0rzCpPKbCQxtNLTtFDB6yVBk6yy9SNp4mL+f0kmNGk3tUVCgrZCnPcKTLO9NThuWQlbCFWxT0slMaOqMsZvh+m6bymcsn9zec/ASSASboIk7fwlQFUWoRtWMKxyHvPI9oZhjlYpCseRu03TZLrSbTUX5+3v+CiKwY3/LIq4K22/mZxvXjGpld4bPirT/+3s57yOFd8Brk9asYJFbWxwzvASDLd7C7NhUFp4AlLepWExZD6L2HNhWT7JCidY3SdmikE5rROlXjItnpGwyP38Kp/QDvmf8LZvObGCAGonoTuRIyuvO/oed9FgK6Wy/gyE106eAv7mPlBa6A/ubXmDkevtdkVUiKB39Gdfw20msQta4SrX0Zkw2h8wLzHxsrASghSZOKpogQlqR3esjyxgus1ldxwg1YHLz/C9aToskfNSPMjCBZfYGGrFP8uPlIsIKcHSN0SRWdr4fP+eXzqcVmxhi+8pWvfOzj77zzzs/1hs75OVDOYx9JYfs/9YJf6hylFFprcp2hRrsUSY9qcUAcX6JaX8FPT1GBQjevIas6sphRxRtkXodsfgc1vE3orzCqrXDstFivbSB0Slnl9NwOEQWqdQP79D6JHlK4NrWyomg9SyEFYuevaMWXuNa5gTU+pSkVtuuTqQhVFjgioEp6VGGbg6WbZFrTKIaYyV3aXhMHSUtZFJND7LVX6MaXcRY9yI+Q9UtU+yfIVhdz8DoinaMuPIuoLUG6R+HVmWuolE/utdnwV8CNnhi3STVkXsyoO80Pdfyd8+ujtOtUG19HYCCow2KKMBphyieKlwL5ONe6smpYXh2dTdD1K+TNZxBAiwBVV5RemzYWlbeCQZDET2FdXcGZP8T03gadUpUeBKuYwzvodsi82CXwPSyriShmlJtfoxevorIZ9vyE5RC81ufoyjaVbaGP3yM//iF2eAORHmOZEbFyiMuCyaJPYjWpWTW6FFiTU8z+O0wtCzU/xbgRvrAIKw8zm3Fn0uf5wS3K03fxu89TtZ4nDer09BTyQzru8odcG4R5ssAy12OmxYy63cCX50XE30Tsg79n4NaYU9K1fnvFV2X7aeyjb7NUpADsL/a4Xn/q1/yuzvmsYC0OYLyHAUy8AvEltB19KA57VszQ5qw4Ny2mNKwmxvKgyEAokC7rTpsVfxWF9VjYY+c9xOQhyqTopRuI2SHWYp8qWKYKVzEqYDPapDdNWUqGtHv3MOEF5rJiNn8Uw1PmZ6+oDMZyoLeH2L9NwUUWkYWMByypOsuzHr7lY9wI3X0ekj5qdohJCvwXblL1D4GAxI2Z1WMGrQ2ywTt0vCZ2vImoMlQ5w7Y1ZTaHxiqRirE6LyJkQOS2KIN1PhHio2NHPymHyT69pAfApbokPreu/5mRH7NkK4WgNAm9rIejHJaFx9b8Ftb+38HsiCRqoMuUhUnRRtOMNqgWQ9qNdbzFgmDjebifY5k64niH9SufZ2hPUL0D8nxG58o3MF6LcnmZSbyGOXkdr7FGkKW4RmAJi1JGmPYNktoyYudPkU6N2eIEJz9hOj/AHdxh023iHr2GGT5AtbZg/+9wOjeYtq9ReBE5ktPaCu1cg9f4RE5655zzy0YKyZK7StdZpaQgLR8ghaBM+mRODMN7yPyEYD5CLD1H0XmWwjlr+HCMwpncx5rdRwZ1mDhEVY7nt9j022RFTiUN3mIflc9BKkQyQrav4xNh2Kaa7zKuMiK7STLYJ+iuIcMp1XPPUrqK2+kYr32VzvSA2JToYA2T9TH5kDy6gOMtUXWefxy3AGdis2r5RezFHhQDzHgPaU3Joi1KFaGpuDe5S1plFCbFt0KMMUyqMYPilJbdAQSlirDWXkHmUwq/ey42+xQYY5gYgV56ETs55Vl/lb7wCSwXt9Iw7SFqS8jpCVv7D6hEHT1/iIr7mPG3qRZD/CBELl3HSYcYOzqLHS7mVH4bVWUgzwSCVu91RG2L3I5ZTO7RaG7iLF3DOD4yH1NtrtFTMRvSxp+/ij+2KZ0mZf9N3GpIjmGeLdhc2aIRXzpzoD/7FKQy5xYCzw2I7v5nNnTBFStgvPwc1vYfInq36B9+j1HjEtPKcKVKiZRLGl7Gu/k/IvMZaePG++K12jbSLKimD/EsB5NriNdJkyGmuYHGw1QCE61izfdgtAuAktbjLu8PopVP/hPcus/51aHGO5j5KQCWE5FHF3/q7xgDG+EFTtJjfMsnFi728XdYpCfMWlfwV1/AyxdUwRIGQSkkcvklcpHzTqVJswlZmXGz8Syu26W+9BzW/JS8cQlfNblRj1HZAGkklDkiT2B+iu1FrNk1MgO+XUOPTwikwdn5C2xTI4u7NKyc6Ksv44s5TroCa22K4zHl1EeZBRqFkBKzGMP2NzDxNuVwF9m6SdH9HJUKEfUGk6O/wgzeovQ6mHgNdfhDYiGx/DbIOm1LIWsryMUJpkqpwjVmfkyqp8yKOR2/oNBnUrxpOaGfn+J5PpZwyH/MvfiDtZ4PNh5K3nc/+BGFt4Tc+AYGeX5t/zXjiYDr9acwxqA+EANZBCvYjTGiSKha15inxwgEnWKGtfeXONE2RfPm42YhqxjjZCOE08UElxAmozz8b6R5D7t1A9m4DI1rmHs7lHqZYqNFblycvSOsyQLRcqnWVjCtdXA70HEpS4EMIjj8Hi8VQ2bzU+LFGOG3cKoF2DGqe5MVBKUdkBqLxKoj50fM9r+Fkg7+8tOoYkY1e4Cqb2MCB1FqnMEh+sJV8nEb1XLBOTsPpRCkZUroOaR4mMYlJoNb5F4dW0FcuY/Ob4OUYPa+DUbjtK+SxVd+HYfwnF8DFSVHyT6lKVnx1x472n8QjT5z90WijSbXCdNyxLyYMi6GtKxlClNQODHR6ufw0lNKY/DSlHDpOS5H26jpDnG0QRldpOps4rgbyHmfwjiIC19DjvfJe2/gBCFBVdCavIPRBcWiTxZvM5/PqFkhwkjE5PSsWbJYIOZHiKiGvrLK3JoymOzTrm0Qjy1ob6Cr95sAtfSxoi5mdoIIu2dRjB/gODlmnE0A8C2ftv1kDOc5n22ELs/WbIDufI5B/QIznVG3GrRMCsLGG71DcfodTmsB/UNDM3Cojfo4wkIWCdn670KRIZWFPn0DR0rKzrPk/gZZ8ypJVeCaHLecEwoYGEPUuYl9+i7xvIeUIblMUTWBrlwq0UV6DipqEzo+q9KhefQaVv8WlXSxGlvo5Igq3GDcvsTIC7HHu2xIl4506T/4KzpuiAnXKNvbVFXCopiTj+/ixOtnKUT++wYKAoM3/CHy4d9hauvoRR9j2SAMqv8OuphhRyfky688UbsUSHwZ4louU/Jf+bH7bcURLlfjG2j0B9aFv1iEKXGG72IdfRsdrlMtBlhui8LrYpSLEAptcgozZbrz/wYq3NoyE+liL70IVhdVJajZffxiykQoMqHwrv8PuMLCGt6mHNyDKmFCTjW7T1Sv4Y7ewUiLPL6OZYY02g2G0wIZbVA4dZxpxVpzDSHmiPkh0ghm2Zhjv4utbBqTfaht4hy+hh22KY9fw7RuIur/lDzY/NDntEZDLg4l8xDyYIt87xaEAeLokGU7Im8LimAda9VG6pLSW0IYjZX3McpDCoFtSSI7IvYuUHxEU2VpxYi1f8KHw6TPOeeXw6cWm/3H//gffxnv45xfAIXTxl75HKJMKIIVAFQ1R00egOVSRNtPOFPkJqeXHeMrn6vuVYQ9xZ9M2SgS5mEdqzKIKkMDdrWL2b2LOe0hl59n5j8g7f0D1ewY7bdRN74CVsGwf5um16JTCKLNG1hVhhB3yOubpOWIXEZYjS7O6ZsweIByYuoTQ80cYub3UHqKDmKstkQGLcz4FnK0j0GwtP0lhgb8wR1UVREO7uHGa6iTW8jGJYrSEIx3yEdnOcX46xSNz6OtCamzh3QsvGmPPHwJ7+KXqVrrLPI+WZnT3voahoDSX/7A+CTcm9zDGMMwHXKj8fTZ657zmcAgeNTeitQJ6uhVyOfQuU4eXnjiuaUpmeoJwdLThEZSWU8Kq+pW63EUZ/WBn1dOTHl8glWkVLlBN69RLVysmy8xm79Fbekr6Pt/Q+XVYPNlTPMqVW0JXvsPmEWPZm2D+s0XKe06i973ME5AsvYywnIJ5j3E4hhjMgqnTVxpfCFQixFW/y2seBU5H2Otf55Z8wqeW0N0v4T4m2+h2w2s1Zjxw+/jo3HvvoHT3GF/bYPD+RFwNrFecj8+2rUwGXfHO2ij6cs+NxpPo87P79847MNv8W7nTHTV+W11NgOq+iW08lk+eQuJZH+xey42+y1HzmcwnXz0g7UYHX5g81w5jwvLIimoTsbAGMX+E7/WWm3SVw4uho5bP9t0776ASk4wTkxpxUhT4uQTtBU8LtbJ0Q66yBHlDPvkVejfxigH6dUpapvYR9/BIiWuEsbDe8SOj5cNEY0LjKMm3uGrDCc7JPmctZv/AmY9/MUQkyfk40P01KITNFgLQ644Kf6DbyGUQQpDkRfIk9dBBlSJg7jwZcqT+xROQb++zLsn97l04Rp2lRDNjuHoNZzFEWIxwFm+SZYuIxH43gasbfDTgqSkKUCXv5ConNIUj7/WuuL8FvPzI83ZEdTCYprsME1OORUGbRShUHSm+1h3/gukY0zrCjJoMAq6FGZBvPwKvn8FezHAKQtEeoQ9naDWXkRnBXJ0Qn1ekVcR1tI/RdlzdG2b8OgtpvNTRmlBGrqE6SmbS+v4x9+D23+Fqq8hBncRxYgkm2NOdqg/9X/knXyEX8yZpwMipwb59Cy+4fB7mGyCHL5HlH6RhYHx8ovkTp3YXcVI9zNbCPk016VzPprf1DG0sFmL1jhZHBOtf4FicAfjxuhkgMwnRNOHiGyI2fwdSitGJ7sk41s4kx3E3ndAWVj1C3RqFxmWOR3Hw0oleA207SMtG50vyIXCns/w7v0dRXKAWF7BRqDcBupwh3RpncHOX5ErzYs3v8pRnmIt3yStXcJpbeIcf5f2+CF6eoy4/j8+ITT7EZXl4uRzqv59RNikrF9CS+/Ro+Zxl6wjPFbDVe5P72EKeFg+xKk7RI+cUkq7AedRPJ8aiWI5WobBW0SLMbXsAY3l58idNYr2MqoxR+gc9e3/G9V//XNEe43yNMR+cQO/SPCvvoRVJViH36bQPkgba+OL6NoWMp9ShWvkck71+v+CFoJIKpR00EGXe0ZxefUF5OAhZavNuKpohgr39A1sXSGKKW5zC2d2hHYcnOYGVe0CVXQF69FNPDUL7k920KIiqeZYxYxgtoeeHSEbl2jMpwi9h8mmiHxKkJwyD1axpHXmbCAUae36j3okH2Olx9B/iF0NkPEaSxf+CadI1oxBdDbJEgdjDFrYOGX6+PeEchBoZJWcRQieR5999lDe4y9/5ET2SfBlyFZwiVk1Jp3vUE4fcLQ4QuUTequvcDlYQhZzRnpBcvwd1PSAVrBCw6tzZIfULQc7O6FjtUiWXkbrEsdfAyFw53tYx69CNsZavYnwaoi0B8rCC7vYlcHEF6imfaxyhtElWpTE0x0Gw3eIiwJ3ssv4tIfbeZbhOCT4h+/gfv559NIF5KVvIk1FXr+MNhaO51GWGqv3Oqb7OTAab7rH3vQQNx1j2T6B7WHKOf4j9Zea7aOljRnch3AJM3rAqHOFeedprGJOUr/KitclMQklBeN0isUh6/7WTxxXV/hcrF8iKRfUnQZ8xJxLn0/aPzNI1IcOkRH2E2LalUBwZA6oDd/DlxGM97CCFQqvi6oWyMPvQFViZQlmXlCl9xhTsTg6ZrX9JsHpEWb7C1RZQFo95OAv/hRpu4Sb36Az6EEqsZ75BqbqYyb7VNEaduAje29S92oMJ8cEOqOuc6QusdIJdjoka9kMlYX01gn0hMQsME5M0b6CrRzM2lcQVUXpuoi7f02kDWJ+jAovI1sOmWpSk5ILnRXysEbLaRNYIYk1IQjrzFTIrqkojcaePuRG/RmctRcRRYY2OcwGZwOUjT92fHOTMSsnBFaIJ4KPfd45vzkM8z6njxrelLDY+Ihroit8tmpbTMspdbfOzvQ2k2KMkorAimgGMQeLPbTRXBeKwFvGnY9QpYb73yG0JeL0LcTkASrqUCxfRw9vUfpdXNeFW/8ZOXpIq/UMo7wi2HgesUhRtTpyeRXTuI4ZTjGDH2LsFGGV4DWpok3E7Ajte0yPD0nVhLnysQobP/gS+ev3cK++PwcyQpK3n8f1HsCijz3fI4/e/7zuB9zCbfnLEYac82kwSF1gpP0R9Y6ze7+z2Idsgq6tIxen0L/NrBozjJbYsRSRFTM7fZPAatJwIsT971O8+SqLZQXLz6MKKO/voHf3cP+n58m9NfDAGb4F6eTM+XG2T1a/yF1p0a2vw/g+zePXiGaH5LVVwqrCdTqIRY4p9hDrF9Grl9BHD5Erz6CdkLTogW5SnL6KlBZm9BAVdTCzfazJAXZ0SGvpBQ6rAitcIXbaFKc7OHqKNe+xriwaxRzVvIlQY4ZSstzYRtshJ06dmBKFhSom0L+LSYdQLGC9iV5+EWu+T5n2mJkcP+0jdHHm3v0TkDrFHrwNuqJqXf9Qc/I5nwyJQqJQ1QxZppRO6yPjez/16+oce3oPVQzRiwlkM2S5Q9V86vH6obRjrLWXmWcHzCYPyYoZcTXBqlK0MTh+G5YuQFBH6GWsWUEoJZYVItxV9OBtdJpi1l7CjHeY2iG+KfEf/hc4eh2UR7i+Bw9/QDW6RX3zi2ivRdm7g3ZWcLJjyppPWt8gc5sEXh1V5NTsCKtxlWKwoFp5gcoUVLMjErdNq3YJLV2M0Agj+NGkTpwcYf0//zfqVUX2/DUmcQ3RX7BWfQs1fQ83zinrV0E6cPoWlryDdEOqaY9SVoxrSxQoZnqB5X9Y4vOjtfYjH9yf+/icc84n4VOLzb797W/zh3/4h1y+fPmnP/mcXzkfzCoGsEa3MZNDAGzlnmVdcxbfcLro0bDaCEAbg/Y7yCLD9rvE8xk0L2OmfUBgpIU5PSX7s/8KKwcsogaVd0p1fIts7RLZytNE3Qb1ckFHNzDhGrl0eGu6S2dli7DMKK2Q2sm7WP03yB/+N0TnMlbcxSkLyvtvoEwf2VmmchvYpsA8+Ouzjo7OTXS2YHkxo9l9FjUbUAxexR7ewpYCWd9CmxJLJ8yyE44Xeyilmao5xfY622oVk32XKp+hrn4VaTbJajHGi7jidShNgSs88g9deM/iBg3m/Jr8GUelA0jPCghidA/xKNsdzm6uu/P7jLMxUkiuNa7jfQIL9cJkPJw/oK4q6m6AXLuCiW8QL4ZYh9/Cby+xmBzgiRytU0BSRJvEMsD22sjKILShEgo1uQfTA5z0hCtlgqwqVDwnee//SwlYF79BOT4gql2kyBaQzTCDu5TRBezeDmH3ZbS0UX3NU/MEY1kctLtkjW2y8X2q9S0OsmNMFRFi8PIpvt/Amu0gy5wq2qCyntxsMj/2nfjxltZzPvsYg33wLR5c/qfYoqDx2xxxIRRV6zre8XdobT7L/mL31/2OzvllM51Q3rr1/vdCMIslc5PStK7jfUCQUHir2KsSoUuKvTHZX/7FR76k981v8uzFNvLkDeR8RLn0IpVVo4q2f/QncHpvYKZHWJYDa186E5y5dZj3EdkIE1xETPYRysZE6ziDtykXY0zRpxY2CfMpKRV66TmE18TJZyRhBz85xvI6HGhNe36CozMmaxHvbdTRGFrZmGjwEN+vkJZCF3PkaAdl15FBjMklwgoopzOOt1/g1vwWqSi5sPU0yjhQV8yG94mtEvIhuD4kQ6xy9omH3ConqKPvYaoSlm6S+z+fzfaqv45CYSuH2Gr8XK91Dlj5EHXyKgC6dZH5/T+HqqAWLzGINqibEifpIxpbcPQahgq8FuPFEUF9mV1tcy05wq9cnNE+YnSAHN5CNDdQ40MWF36H09FbOI1XmE077GYFl0/ehuG7tLISETocRlcZxqvYYR05uMuSSYgG71EFW8h0gWHC3LtA7q6AcJh4TTa617FkSBKvU052acgCMz6AwbuIIice7+OtvIzxNx+JIfVnt7njx69LH8C6fh0+o0KpzxS/wWPYtpfoNJYxxtD3uiTjuzR6r+NYDnq8B+EyanSXpPM0J8khzayH13+PIGxTZFN60kY5MTeDOtXBXzI+epVw9WXqvYfo3b+l8upoyyb3A9Kr2xTv3cPJx+jJQ5xRidz+PFW8hu7dw20tEQ7e4vL8BN9uMJ8PCeMOWVWQywBvfoC8/xcEuiJrPP04Bm1YnDJc7NMevMXy0g1kNoPGpcdxvPNqiu84ZKVh1d+gZXcY2SOm+dm9RPyENZTUCdb0IcJyoXXzl39AfkNJzYKD6RGddMY0n1PzG1CdxVsboSitGDvrIaoKYVlI28K7uQzjIfbz/xx77/+DaLTQ2RC1/iVKIxFVRuF2EatfBqA6/huc9hUcXaB3v4WoreG5NRRTRGsJs/YM5el3EePbrM3HqHyAH12gcFzU6D7V4gRncp/Cb6LaN5A3nsMgsOd7JItdbOUyR9HyWsRK0XBCFBLsAGwf3DpmckTNijF+k414nYP5PotywUq4cubulk/peN2zuBMALAoKRskIqVwq6WFMxa18BlTYwnq8Wi3CDezlsxjF3F892zia7GP5TfKlFzHifEP1s0QeX8F2Ioy0KNzln/4LgEBjT++TpSf0pAIqGvoswh6vjlsmqP1/AF2SO6CFwpESe3ibzc5N7PoGzsnrjPIZhfIIVl9m2Y5Rix5loLCSHpy+jdI5YvAWtC6jo3Vk7y7m5DamtoVprAJjRNhgUIw5SY9pVxldfxWrvAezfarlZRZKsxfnbP3ul5FhwHFYJxy9Tey1CQ++C34bc/JDZLhE6a2gsiHajuigUHaNJFqnjDex84zErXHbq9FRHsvRmZuyKOZUKIzWtJwWmTFIIQncVSxhseyukub5I/fmT1a4jFXj3HH4t4hQxlytx9jpHDM7AWWh7bPGIaFLjC6wihHi4dsU4wZZZ5nhm/+J+oWrmMMfUGqBsMcUwSb25C1qFy4x7x8RLNXJq0MWXYfme/8LHgLRuYkdNNAPv4vMegRVjtj+OovhDsXB9/HjNWy3dhaFm88xXsyimDIrpiz5TWbBGu7m10D66NaLFLNd7OkevldDuDGRFyK6T1NiY689BaZgyamorDqVcGjaHa52LtLrTUn0gtJotNF4tsPt6TuUumSrtk1sLKygB0WCrm9jOHveBx3iNBX3pndIyhRbWlxvPIXFT4/5PeezjS2tj/z6x2nYbRp2m8qUTLIJNStGCEHb7RAKG6//FqaYkbav4wTrWNQo7vyAnlJYnqRmCdz91yhaK+DbVKdvUzUvYbw2tutRBXXIeoTdF8mSlLDeQvTeQTgdPNEgm48wG5fh8B9AWxhdgu2h65eoDm5z6toY4ROtPEfD6WINQ8zTTyNqEdNqxCDrE9t12ipGD3agKmDRx/Kaj0U0S84KrnKxhE0kz4U1v06c5AC79xo6n6Mb18hbzz4W6PyokaOmU9aHezjCRS1OIVoFAcNsgA6aDLMpgXSw0wmm3qZKxlh+SOU7RMvbWHXDYvaA6pnrqGgbXTbefwP2j9bYAuwQNzmkOdvHcwKc+QlBBbrSVFphV5qhSOmJKY2LN3GXv4L18E+ZLw5o6QIZrVKb3OZGNiALltCVhexcR0RLiMEtZDpHBC26fpOveBvk4QZSG3BO8LRmo9GlWIxQaAR32Vx6GRFeZFqOeG98F1Hs0fYSNvwttHKp3AZWYxthuej2MxQqJqt5DKcPKKb7WPEKTflkBWmmx8yKGXa2Co/Wr9Z8/yx2FpCWB61nf+nH/bcVq5ggD/8BqhK7sUXe/PnX/vbsAWawgylnSAk63kC5Hiw9Q2m/f/0qnSaFkkyKhKbXozkdURYJS9ESk3TAeHCLFSPxdE6oHNzWDfLoCoWwEXaIzPuIMsFsfh1fOqQnb0I2RmV9TJ4glaa0StJshFOMyaoFo8ltTJzTrN3gNB1j6QVVYxs3uMBT0kWh6BcjpvE2XrkgTE6R+Qx0irFDhkWP+eweUTKgE19lHHR4aPWxX9xi6U4f/+17bEURqh0jZ+8iL38TsfdtxOghIqhTViUYgxzfo5I1hK6wywysAPFjQj+pM+zBW5giRXdunjUInnPOr4hPLTZ7++23+ff//t9z8eJF/vAP/5A/+IM/YHPzw1aA53w2eLKz80m79NipMUiHOMrBVS7aiiiDNTAVwq1RRJso5YMQ5MrFqe8gVq6QiogydEnXnqazfJUgkZwkObXBPcpwjcL2GduKh9N3SMsJ9+//JR0r5pmoi5IWCoHGoiwrzGKBmmSI8R5luIWz+jlEexVz/y/JhreRURdpEoQbouaHmJWXEWGI2utj/C55723E1jcRZUViDP3+eziti9ydPiRxPMr8iEtGkAU1FvEqRmTYy53HC0iF9cRi84M4wmM7vsiimFN3Gp/dja9/tBic+T4gz4ralgNlDuHyj0XICtIyAUAbTaELvE9wKKflhCSfEQnJRBqK9RfIMFQH/0BDzvGGd6GxjWj9DlK6FBd+h1wIFBou/QFi+B66tknmLp91qwoLe/yAMh1jJruEW9/Asl2MFZxNcmrrpCpCda9QWhLlN8iEj5mklMcD5PIqmAXWvddRSU64EvMtFdBafwWcOsPsAUvzgGeSETqdoGZ79LIZHbuGkxyTrH79ic/nCJfteJtpPqXhNj42ouuczy5q8C4yG/IgiGmTI8Vvtyq2aj6F/d7/g671FfbmD3/db+ecXzFFaHFvtoPWFeO5x7XOxvv3ZSEovB85uo4+9jWkI7EH71KVKabSqKRHVXs/flYYDclZB7Qpc2S5oFIBef0qltvElFcohrvYa5/HWD6l00Y6ISzG1N0mWlkslEAJzbz3Fmp0n27zMkO3jvX0v+Q4m+NUFdJfYZRPOJz3mXglkUhoCsXidEoarqEiH9yLWMpHOw1wQip3k+LeXSp3iQMxZS8ZslZ4rFgOneY10vFbJH6D5vwEIyTi+Iew/gUos0ctTWDQZCbFFs6HYpYBZDLAFGcb3mJ6CD+n2MwVPpvBT49KOueTIReHj4+PPTvEkzazKqehIa5t0zh6FUsbCiOwnvuXzBdjZsmQevMK/VqXLC/I/Ba+ZWG8ZUTbpjz5Hnp+jJXsQ3JI4PscZAPcSBENdxlP7tFobuCMxkhviYuzAUVzgyIdYRUJYyNwl59iMe5BvQ52l0p0OJz2uNz+AiwO8Ib3KVjQty3S2jrj+hZrSwli8RK6/wA3WoNgk2E15cH0AUpILsTbhOK8IH7OZw/zaJHRtDuohsI0b0ByTHnwPaT0USbH6Jy+9GjE21SjHRKpyJefYbL8AoNkwDN6n+npO1imQg9vUzohSfsatuVSmZL50asschsTthHuBmVZohY9vImHZXk0Ln2R1EmpBrdRox2UlIS2wj75AaHlQtRF6gwxO8TsfgtRZoilL4B0OVwcorUmcCJmZUHYuEruryJ1iqkW7M53yXWJlJLACjEGNsMthvYAT3mE6uMj263RHRjvnZUc6jWg/bHP/cdMpSsqU5FFK9SrBSpqkYVPxltnbh21/ixG/hDjdan+/j8BYMggm2MpH7N5DYIlRLBC6jY4SB5QVDmr4To1v0NRlTjZmCLeYGw0HV1RHb+GzAtYfwlp2wRSUoweINvXmBRzBu2LRKOHtGQX6/gHJNKGwV2C5OGZ+P7kLWw9IxSGpHmdJW+FbjYjzRNUfRNR36LovkAlXLBcjua7DHEoJ/dxpEOpK/ZmD7GFS6FLkjKh1ogxGAq3hli6iXF9pl4bkY8I5z2aQnIy81m33j/3DPJxE6U0GUwPEaZADd/F85uktcu/kA77c34xGGk9Pl6fFCvtQe8WRTXBMwX97nOEyy/TVg4T5bFsNKY6i5YKipSD5lXqswOUV0cXJWp2QDI/ZpwNaUkHt7ZKPtojKhaIaImy+zyOW0ONbmGCNhoHUVuhsjxEMYfWFund/0qV9Cjmh5jNL2PXVtkPL3I1eUB6OMKqvwDkDIc+yWvfI61ts3j2KpMqYlJOGM6mbHtLlNWcmayIlcS3Ayqnhprco3LqyGgFt3MZq3adfRGwM7vLLJ+xGTVpCBuvyGDlWYS/jmlcQsmIDf9JUXbdbrFZ05S6pO10f0FH7ZzfNLSGovMsqtbHWCGViqgomUlNFkTEk1vUmpuUf/8XqK0vsLT5DajX8D1NevoadjohLQ9xRI1GWMOVbZzDjAMvpVicYGRCHHaI3Jgq3sbuv4M5fA1sF9XYovBa6EbGZLKP07lJrlyUqchGd1Hj+3h+E6qM0Gkx6bxA6CxTohCNEOFGeO0rWJOHiJM3qYb3EavPo7tLOKc/wAxOsCYOZu3LGMunMhW5yXCFz+X4CqlO0CYjSfaIqoxqdoBsPU++8kUwkJNzf3qLtMzYiNZp2mf/JwZDXp05cZeP7s3Wb3dJ7beS0hScZGcJH0vuMnWrxaW6RGv9iRreLGmxEq4ipEAIwaKaY892saYPEEahkjF67fOY0/tkBw9YFCfEjVUq18GsP4uxFNX0GDE7QuZTuPA1tBDk0oYLX2CRlYRKUBzdh9EuYn0dmU+YCoW6/ypBs4MVLUH9MlX7KfLwAlYe0K4WTGWCO5+i926DdQndehoRKcbjW0yEzSgdEzWuY0sLUxUgFeYDe1xSKJpW55c08ud8UlQ1R/bexhy+jkCD9FD1i49FgaNsSFpleKZkVk5p2S4IQVnbIq8m4GhOnIA11WYlWGJhUu7379OI19gKb5A5uxQjxfDh/4+85jFL7tJtfYP19P1cgzy6gG0FIARGOai9b7EiSszed3DCVVQyQF7+fchmzJdf4HC+y8jM2Q1qrMs5sSgJ3BpMd/HcCH3376nyOdbGV9ErXwIFmSlwhKGsZtiZQMyOUdkOwYohDS9RrryMrBIo56jFDwGDeeS+ZwxUpmApGyCy6ZlQ1ActPaq1L6DzMYUTgaohgBLDQbiCClepjKFuNOrR9bswGTvjHYzRFPacdXX5rHb8QXdd69zJ8udBFFOoHp1fSR/R4sf2Yj89j9duQiDjNXQ+pygN9G4hV5voDzQTRaqOqV/Bs3yE2yaY7pPpih0pGJz+gG+6Dbz7t6ksD/o7lO0vnP0Ntw5ujHQbRJXB+E3qdp0y6KKUQmZjSmGTlz2czVfIaytM5j2SxjqqvonXuozo54wLheU1iISLWxWI0RtQDrinc9ajLkYnoC7hR10WfovR7B5Lvbepijl5mjBubDCZ9knf/Q6ef4HwwQMAylqEd9kHqcEUaGmhkgHCaWHKHN19BjE+wnbbNJvbUC1oOZ0nNAvW/PCxqFKN7lJ2X/r5Dsw553wKPrW64N/9u3/HbDbjz//8z/nTP/1T/s2/+TfcuHGDP/zDP+T3f//3WV7+ZJ1q5/xqKBtXsCwPlEMRvB+pZwxs+Ft0vCUc6WDhUNoO1trLyHJG4S2hjUB77xcrhNwiufuX9J+Bo/tvwn0IVq4S5jbh1zdQizuE2iafHVDmC6xiwMraSxzoirqy0P1bVMEGwm+QPPN/IhU++t7bWKMCa/0lyoWHdm8iFndIbZdSgoxW6ds16m6TQkHS/wfU9JCa46Mm+0y7TyO8Bo2yRGqFkQ5Dt8NYavKi5FqxwLdqiOkxdl0yVhbHw7fZjrepPerky0zCvJwRWTHOj+Ubn3f8fXax02M4eQNiH0GDYv0ryCqjsp/cBDHGsBFd4GhxSGSHRCqmMBnj9BChbJr2CvIj4jY85dOoEoreLYRloQa3OQo7tN2QYZHR6VzFWf08hQxJwjVmi3sMHv4tju3RvfhH6I1/xnF2RJU9YCVeA1mBa1G+8X+nzGdYnatIZaMR5NEqUhsOhGZ6eoznd2nKgMi+QBoEoDVy9SrDw+9wqibULq2D6zJalAx7x6ys1pkkI5Z1hcqm2LpiUaV4xYh8dA+nzHEaV9FWiCjnVF4XLWxi1ST2z7rJNRWVKbE/IuP7nM8m9sHfYoTigdB0f8Lm328LZesaBslyvuAf9BBjDOK3XGB3zvsY8b7/ojb6U3sxytBFjd8CYaFG9yha1yjdJ90ANRLTvIwY3gW/ReE0zv42ksJbomAJy1vGmOcgnWKcGrlTx3bbSNulevhnzHvvoUxBu3WVRe9NBBpn6UVy12fd38QRPqHTZK5uc19UxHmP2qJHpRqsr19jfz6iWHkJIwpaZUooAsqgzshaJ2gFFLpA64KoFtIYP6Q51FiWhTGaic6JqoTCqRFHq5TxFnOpkI9Gaz95SC/pE9gBl6OrKGGhqjlG2GjpoL0W0nKgKjHh+Xz+s4Zxmwhx5uqYhMtEVUJcpdidF9HOKo58j8yJGZsMKWySKsEb7GBh6CpDGD9HZdeYr7xA6GyQDV/Faq6ijl9Dtb5BbjsczieUzQQ1qchdQdS9RJlX5P427skEtxsy7N3HkgoZrpGpXQ6HI/zmBsW8zyxfYJIT6t0/wBMBrvAAj9IscHrv0RPvYkVrZNt/RNF6BtnuYZw6pVWnP7+DNhUHi13m1ZxLtSu07C4lOSCwOHeqOeezg0TSsNokesZbVclya5vmZB+xGGJ4nSBoMrCX8bvPMkqG7GdTBose17xl1PQYZsfkXsSsdYlJkWOZijBo08+GuDzENj7zac6x9FCLFkb4BNJn3dJM1AUOxYDlYECrsYllR0i3xuL4NXKnQdy+jLAC8uE95l7AYHALVV+n414kdur0kh7j+mWWok1yFSOrBdbhd6jKlK7vceA0UUbillPscojwllh21x5/9oWekVUpsdV4smnr560w/yMhUCFLYYf8+LukVUGSjs7qLzbYwmWuJ9yb7GDP+6zINo2DPulTl0hVRWRp7Pwm1qXnKK99jTTYYq6nHM7vsCgWaA0hJWq+z9CpoXVGo7lF6TRIo3X89IcgBZQppvMMmQBlBLlU3K9vcKo115TCd5t4l38ff/IQO1rHDHaw3IgKQyAj1oIazeY1PBEg87fx1l5hPNkliZZRekFkK2a2y8Ty0VV51nQlHcoqYdlrUaYTpkJiK4eSknuTO0yLCS2/idu6higyVrJjDo6/iy0cNhrtj61cGuFAtIw6+QGizKhG97GlTf7Itfac31CkAgSBCiksQWYH1PxVPBniA9LkiFof0hFx+3lwY6JuhRkfkJGwV06RbsBmtQBtYLhDON3lcHIfPYywGxeoX/giljKoqkIqh2rza1AVVMUYWc7RD/8KlY+okh5pOmRWjJmFK5TmAvIHB2idIb/6dawiY3XpCrW3DyjskJ1qgdO+QSjgXSugLWwqx2foxFxoPYuSIQpBb3HCrJhBnhOVCRtunbxocKwcIjtGzE4p7MZZw0h8gYkdkBSnxFYDW0iEKdHCRSJp20sfOYwGTWkKlLCRn8Dd/5zfXIQpzuKs3CWMUMz1hPuTHebVlJZUePEG091dXKXQk5RiWpBPNY3LN9CmIlvaopqdYooAjiKc3piy3KH8F68wSR+gSXHiDcTqFzmyA7bXX8GdHWDKDMoc4UtGZYJn2SyMxo/WCfIxKlwiHN5BZjPy2SnW6udp2u3HG6ODcsR+MUIKwdO1CzjJFBkWaLeFMBUkI+CsEUxVCwrLZWd4l97wkNBtshpsEKoapvcdhv13cE7fwl96HlG+idhsoqXHvJwxLxYAnKSntJwuxpw1n29Gm/SzPnW3jiv8X9fhO+fnYJD3OFmcAKCEZNldJ1ZNPqlfgDGw6W9jGZtSFsymuyRVTgBsR+vY3iq51UDLZUTzGWLrIfuzh9S0Q63WpNAa31H40SpV5wZJVeJHKyxmpyQPvk2jcYGFKRgLQ2P1Gazlq8zHA4r5IY60SKyQyPKpll8i89bO0nWICNUNSj/FyV4jsDaophOcdg5H38WRIzrNS/T8LgiLdPkZ5tO7lF6MIyrOZTSfLQzyTEgTthGLPsJvnjVxcLYnWYmC0hRMpcv62stQGqponVTAO0Ih/DWUFFyJr6CEw8nsBBrbnCiXbj5F/d17iC/doPnUFzic3ka3lhkc9WlufLCCIige7fFa5QQQuFgIbSjdNnm0wWFji+NijiMqpk6NB07IJWERVxlW5xpVPiLpPIWvC2hskeULqmpOXxVkgzu4ZHSyCSbooPw2VCmq/zbGdnCNIY8unQnsVI18aUqejXHizcd+klGZsBicOaB3rRDqz2GAQvo80EdMJse0vRbr/gUc4bIWrjFI+yx7HRzpPF6KfnhFevaTPFjHXrXA6LP6rsnO50c/I5XXwQ7akE/Rzcu/kDJAEW3hFVPEaIcqWyCmBxhvCfI5skrR1pP1wDoujnRAa4pgk3k9Zmdyl8BzWaiKUDkoLRBSIKsEYQqMKan02c3B06CCiyyWMh4M3qG2+jKd41eZTQ8Qzctk1YJxMWMZTapsJrZL4tVYWvscvvKwwssobPLRa4wG71DoBRfrW8x0QVlkHMwOiS0fJz1guUwwJ28hiwX+ZvNMqwFI28HOqrMP5LqkX3iGUaBYXn0Jp26gzKka16jCFRCSXEWI+CkqUXEwvcuiWCBQ+N77jSjG9jFCo02FZZ/fDc751fIzWdlEUcQf//Ef88d//MdMp1P+w3/4D/zrf/2v+ZM/+RNeeukl/sW/+Bf80R/90S/6vZ7zM6ClTx5f/cjHpFAE4smuuNJpgnMmPrGqGeiK0q6fPVhVUJY4UYSnmxRpSnPJJgkmTO79F+Ybn+Na0CV2fJLJAY0yxU6niAtfw01H9GyPMhlhacmpbnM02uMrSy8Dp8yPSkoEI9PDLYY0nRB98b/D1LpEg/cQomDhBsx3/xu16SmicRFrdRXH8ijyhERIYttjZe2/x7fr1Kp1Cj1ja+/b2MP38Na/yKi+yZEBbSrG+Zia36Ck4NbobSbFmK4dcqXxAupcbPMbgdDvd2iIqkRLDy3PbtaaikwnONJDYVFTdeK4/njyMxi9Su/+X+K6NbxL/5zI3/rQxCgUHlG0gQ5PsBGkfsCuHTNb/wa1rM8gWiOrXaSmGkgB2XQfbSrSfE6RHDEVksXwTfLxHdxohdBfpWjdxH7x/4qrE06TPpQpWjkssgSre4XZ4B6+bUNe4de6FAMfU1V4TRDH/42sd4/a019n7Cum/RmXow7OhQ5L0Rp7To2WNBRVgrM4IW1fxfh1LK+JDjbQ6SHZ6AEuLnZtjazz4uPPWpJzd3qHrMxYCVdYclafGAuBxkrOOsVKfwVzPhH/TGDv/y1F8xoH5YivfMJIkt9olI+ub7My2SPxJcO8T8s979L7x4IzK9iubzGrEtrRFgpFaQpOs2OEEHTdJdRPEKNIR0EypmxfQHeucRivcjQ/YEs5xKqB1DlWcoSxI8rNf4oR8kP3BSF43H2I3cGgWVRzZhb0k32W/IgqaOH5TRKnxqJ5CSklnusjdv6ajtNFLr/CoPcO4/1bbPtNsEIaxYKWHVBFW/TdFR6mMzwrxRYWnmMx9BuowbsUKkMFbbrHd1jvrGMHArsYMn/4X6k1NqF1iWz9S4jZEWrt8xwVBbnfol5OCFTE6FGcdKYzMrOgMe9D7z2E5VCuvkxpx8iNryJ0yUSUZEWPut34SBc0AKlTENbj+LVzfrkU/irWRkRuMt6a7YHfJrYjtv01jAGzdBOz++dIKXCTIfWghQhXKaRNx4m5oxQ74zuUekHNjVDREt1RH99yKZVikk6ojCHJU059SWgtY1ExCS/TPB5T67+O6Fi0hKHKx/Taz+CtfpVZMmBmBbjzd1j325jWZYS7QoWg9Jdxaqd48wcs4g2c+Slx0sN6+JeI2hZ5+7nHLsy2Utyd3QZg3d6kn/ZwlMu98Q5CwMXa5Z/oqnTOOb9IfqRlL03BuBjhSJdInV3/pc6wkmOMFTCrJkTH34NiwcJrQDFiODrixFxkKWwxC5ZY6AJ/+WlqKmDFaaJmpzQv/i651LwXbTJNHrIlu5xWBZ7bItj+CuHBgHrP5vjNQ97zhzjLNW7adxD736MbfoOBWuGgdYW2EsxG+3hojB2QOjanyQl65RWi+iYqnWAHXU7SGbGX0nAaBLaPrwIsXIwAmU/O3DyRLGuQtQ0ausDZfxWMxq5vkD+KGUnNgjvj22ijqbsjLkVXHt8ry8ZVLOWcuU3HGzBMfg1H7rOPQGIJh3qlMcdvUDkhEz/kgaqxWlvFzsf4uiAtcyZuhQqW6H/uKg4JizKm9b9+D/uV38Fkc6zFd+kpyUk1ZZD0eCnexj7+3tmGv9TMOzfptS6RoJC9WwQ6R7W3yNa/irZq1KVNtfwi0mmexf6lpzTKhPngAWL5FbyNr6InJ1RlBaTknYvMkj5W4yI+LiofopJjiul9JvEy72UjlvN93hidMs/ndL0uK+E6dbuBK12qakGt9w754pjCryMaX2ZRLpiXc/YXe5ymp1xvPMVquMp0dJuaFaOkYMnrMDElxvDEnCPRc0pTELWfRkqJmR5iqhKh81/fAT7nF0LhtLFXnkcWc+JwlVD9WIOIcMg6n0NwtoXoA7rxNNLvMqumZPmQRHlcqG3iTnso5VLUCk7ne2RuhJi8R8s6c1/siIowXuaw/0Nsy2Pht9Gn77B88Ruo+SmBG1Cevk1dezSrHJO7jFeeJboQof7mL1lOU3R0ndRSjIoJW+5Fst5r7M2OsDe+wKkVMNUZS1KwJc82faraNmF5SlKl7MiKl9MTGgc/4PNpj2r981TSQ0UrZOYhpeVROT63H117l50+29MeVT6jal9CR5cez9WF0QidYZSHAfaTXfppn5oTsR1ePk9r+C1FmAL75HuwGKFqy+SdFxhkPR7MH7ClLKKD7yPcNuHyRfJGSlrAjtMjEBHe0T3itWVOizGLS9+kMT4iHr2L3c4odJ1iXHGgPKLla4jVZ1hkM07He7xTpnzt4j8lnOxR5XP06C7u6itkQuBKB7f5FP3RmyzPdvHiTfJog9N8QYFALO7Q9dZRMuI436c3u4+nNUft59hsXsWYAlPbwAh1tq4Y3oWgTWE3KE2BPH2HTn8Xb36Kat1ErXwBkSV0/WWUd4gyEq0UPFpj+MrHljaFLmi4jSfW+A27TdNpn+vlf4OR8v36tPoJsZk/CSEEm9EWTN/jnb1vkwtF58I/wY6uUTiPxLzGUExtTLdOls7QOuCkvsxgIVitxdzY+Gfo6R28yT6OHRBsfZVSK8zgHfJolUXnBkX7KcbzI2wDG0uX8fwGovcWRbzEIu+zX44otOCyMjgH/4DdgEXcYlYdsVa7gskKLE+y4XdIlE2jfhVbOLyZPGQvO+Zw8AOuxNd4vv25M8HdOZ8JtPLRS89DfQOsgMJbxggLTcndyW2MrtgUho7fwnbXKE2Flh7iUYJJqSu8R+JyC5vYazDMBIEd4BRjqt6A1p99n0Hr95BbX+R0NqIZaKzqA83ZxuDM72NN7mGiZarlZymLMTPXZrLoUatfYjebnLkN55rL8RUu2T720Zu4s2PKxRFM9rFtj1mWolaeZy4Fp7U17kzu8Wx9hWC0Q96+htAG6UQgDZPl61iLXeTJ92DrG9D9Mik5t7IZJRprtsOzzToKxUnWRxmJQqOljXw0ycvJGGdjAAbpkBV/DQuHtr1E2+lwmOzzzugtloNlmnbncZLPvJixWV+lmlmP5GY/SsQw7CUPz+dHPwdauuQrr4DRP9MeoUGT6gRb2o/Tx4ywqOwYhA9lhV1bRhgbaqtU1tk6QKBxFvuo6T2Yn1JZMdKpYbo3SfSCpXKKsDUn9hKrl/4ZMhlQta5h7f3NmWFB5zqmuY3JJyzidQQ5rybHHOscJjt8aeMV1GCHkpR8nuFKSIb3sFpXENmCxOT8xewhEsUrxZj1+ZRy8RC5920mlk1lBwwbV/FXWzSnBwzcmGp+wKry8FdfwUr6qNoWrdp1/NpDDCs4d+6BENj/hy8zzd6jSBbcL1/EbT6HX06Jgi5ulSPKBOk7aOmQlAnzfI4jJeN8zIq39vgcTtwW/cYqRbHA82uc75qd86vkZ94devXVV/nTP/1T/uzP/ozxeMzv/d7v8Qd/8Aecnp7yr/7Vv+Jv/uZv+JM/+ZNf5Hs95xeBMdjJAULnlMEaWn60sMrO+4jD76MEuI5P3rgKloVzc5vu6buEKzHV1a/hP3iNuRmQ5hOK1hq79Us839rkQpGhyzmDZECO5l0/piE1UbRGZseUt0/YDtvYg/cgTXEu3GRuOWSyoJsv0MPb1IIVFrt/TRWsYvIFyeH3UUGTKN4gUjaZkAyqhGpxymp0kaoosKqKiiH7ixNkso+V9GiQ0sxnVPFl5GQHkNSdGGFKhJ5TFGOu9t+C4Q7WhQGs/+4TtsPnfDYp/FWcdgquoZLvx7RoNPdnd5nkUyIn4lJ0BYl6XDzQlOSjHdJihlXlxP0f4pQ/gM6zJOEVAFS1wDr5PpQZdmMLhrdxFgUvRZvcdmFXlfz/2fuPJ1uyO78T/JzjWly/+t7QEU+rlEjogijFItndHE5xSBuzWXVbm82Oy9rVtv4Dcss2rsZsmmZjbE41OSxBFopVQAEJZAIpn34R8UJfLVz7ObOIhwQSKaASooj4LJ7diOt+n4d7hPs5v/P9fb+ni11Wqpzb4TqN4WPqyQjhNs6jNP11XAr8o1dpLA5wd/8W0byK23kB1X+F++WE2dG32XQb2NmEVq3LNB4hF8eMxqes7vweUq+x9JeYnqaYfhudHtIxLaaRz8LsYqiMeHFAqZccn+3TX/8UbjqBZEri9fCVQi3HWGgKy+SsjIkXBzScOu3URwjxXhRQXC7JywwtKobZgL6z9t57ANZiD87eOX/dLcjD7Z/r2s3KMaNsRGTVaVoXw56fCa2xDv+Gg80vkemUjvmbETdWNm+wfvTfYPMO+8u9C7HZbxJaE000EQ5m6aCAYX7KSfzMHhqDnrsK8sMnutUih+YNhISF2+RYCypdMcunRF4Da/Qmen6CEBJj9WVEkaCtgMLpIHSFNbkL2RTdvELhnBccT7MjDpYHHMUHtL02B0pzfee3MdwGp/EZ83SCsH22ywyZDpktRjS8BoIKyw8xc0W4+RzN7L+QLB8SBwFbvU2CMMSbPiQ6eh1RJqxe+geUZ28glI21cJnOhqSzE6KX/jGju/+eUEoWk0fgd5h5FbvhJSInYFkklKrCVwXSMFhzWyzGb2BnM8oqhTQ7Lw4UKUY2pvJDlHBYkPJw8hCNpuMt2PB2PnA+7eQpnL6DMCyqlVcozQsR0C+D0qyh0hmt5BTpNVHZGPwchI1WoGQAy10on2JaPk4ypmpeg95lFkVCa/aQ8vRVDKdB2b6JTEfsT/apzUeE134fizqOFbK7eMyKFCziKUrdpZVbHIuCXjaA8YRCmmSDd/h2Djv1K7TLIW5QR1YL7HJCdfB3iPB3qewGGshw0NN7rLRv4EyfIKSBXpxg1JeUVoQQMMsWrHprDNMBVlWwKQTp8gBPV3jZGGW6EN78wDkxi+l5xKjTpHB/A4TXF/zCMfMxxuQuZG2OC8FZOkUguN64jidDrNFbEA8wq4R20GBRpmRK0ZQGT/M59y2DcX7KWjVlPj7AMV2idM6V+gbG5BAxe4rhNck2Pke2fEz99C2Ks3eIdYW98UVOTne5/M4UiUM7vMnqjW2aYY51+jpFr409O2EzuopZxqjFGDsZUKkUtf4KxegBbv9FsiqhNH1cF2aDu2z17/B49oDj9Lx55Jp0sRYDAruNbt/CtAwoEkT9Nm2rhxnvMynOqFRFI3XP05g15+6aWgGQlim8J/U4X0jJGzfPhXrGxVz64wiMEKSJ1AopDPI8pvI9To/+G8F0D9/w8FoRQXeL8vIaXvJ3FLMT/M1PE/7BpzCbFWq+j6bAVDFF0ORSsaB28HXsbMmxHTCkQnWu4eZzaoszqvk+ud/FtDvnYxtVQXgJA4k7fYebyxHx7l+cO+N0n8OwXeLoDnZeQjJGRyu8qyss0yF88pd4XhfXi1DDe1TlnKq2wqhY4BdzxskEpStq+Yx1GWAYdUpp4+oU4gk2DnZWUCrFggptlGw5Ea1KY+QThL/CIlglBCw7wLB8zEd/BcKg6n+K0oqI1eI94WPf77EeXcHUGhAU4dav+hJf8DFY2RkiHaK8/nmz60dQeKvnKrKPwKhijOQMZUeUdhMtTQpvDalmNIolq9WCWrCGXRhoBKP2DqNyQqI1vtdCGk3a7avkRUqRz7DGjxHxgMBrYvdfppjuYQVrDNMhVjykCvqcjR9ytvUCgxt1LlsF7q1twrv7GDurGC9dQYop5vyUZbagJm2q5YCqdY2+H+KZ/vkiWTFBTe8zGr6FUgXX17+Mc/ptjIOvI7Mx1uwJqn6F3G+wSEYs61vk+YBKV4BGJGeodMZZdkJ2dMZyDXaCy5ga7MHr6HgE0RpJ8zrj9NwNfJbNyf0MV/z8Dge5TnkwPiZJS3rO6sUC7a8IjWJYnJGWCWuGhxVPzr+/HCBaOUJKSlXQLGKayyFRXmEbLvHxjPLyGgsvptaIoBgxXhxgrt5mfvQtopUuxlCh5kusfgchDJqVR5XmuIbDd2ff4XB5SC/o8S17izu2fx6hXYwpT14ntnzWrv3feZgcMT17A9IZG2VCYNdx3CaLo2+RZxOq6BKGV2fb8nDO3kVJiWvX0Y0XkPt/iXHwdYyVF8nan0LXttH6XDRhU6LjIVk2Q84PsYJN1PwA2djAne0iVj+DtmoUjdvvRW45wuNG4yalLnE/xL3sQmj295uW1UXWzmtAdbP1U+8/Ks7Yn+9jSMmtfMaqt0qhC0IjJHfXEFphL3YR2THKESThGs7KDerS5ECazNMZptmj5fnsPXidzSpjffgI6tugCiq3gT99glHlqNYOpEPqzRaO38M8fIvSDljEQ/LTV+kpiUOJ5W+gDMXe9DFV1edINqGzSTNLaUzewkorTKtGIgMKSuIyISsTsjKj5Dym/EJs9utDRcmxSqlMl57Xw3rWJFvpilJVdJMT9HgXPzjFsB9SFhV0b4K/yZXoKsf5EY+n9xnlQz7ndLi6nJAHHVTtCobaQ66tIzsNgiYwO2WwnNLp3sTRgu+3X5jlFOPw6+jRA7B88iu/z2nQ4dXZkp7ts5Ecc036DKuM1O/ia6hlBcrtsRy9gRi8S6JyvPFjjKDH9OCbqEtfYd9yuITBbHqXoH6FwLSRiyGV9siTEW65QD38T2T950kf/v+Q0WWk3aai5Gh5gGXYdN0D1r0tXOkQeRFKVRhBB6U0dnKAVSxYsTxOipSG84NmWI1mmJ9wlp2ileBgeUC90URiEBlN6maTpltjsJi/73qUlL+Q8dFvGufPzp/NjOI4PeAkPsWSFtfqN7CFg1QZsoqRlqSSLnnneUqn+d7zHziPOD76OgzvYfg1RG2HQgVo4YBOqZstHE+yLiPUcJdKJRiP/zNmlqAaV6iSIbPmDovpCL3Yg/ljtiyfwvTQQjIzDIaiQGhF0NggnuzyqY3P40iPoddhpkpW5kfUhUF6+gZTs0ZttkeZjpB2wCSbENgue4Wiu/JZWByyXeYsTr5D3YlQq58nq1/DkjZ+4RCPE+itYGyu4LjH2PNdrO4VRmaCnD1hdvYuQe0RZiWppIcVjcjaL+IaHptVQn7yDlFjC6N2k++fpkTFHCkNhoeVjug465zXbC644BfPT10F/JM/+RP+7M/+jOFwyFe+8hX+6I/+iN/7vd/DcX4gWgqCgD/+4z/+RA/0gk8GKztBnHwPQYUdTUjbL3/odiKbIqSBHH4PoUpkPOKk7pKuFrTGkMzPyO5/izjyaZY2+cqLjMI1tsNLFLKOY1qok4AyeYqjYszxu3QNl9Jroz2Nees221mKffoE0QPZbuOHV1HxN4kHb+OP9pGN69SkT+WETE5eJ29sE86OafTWkEqhTl6je/3/yjCbQ1liSoU6fQPPlFhBh+MyxVQ5h2XG880tNJJr0XVyfW6HbB19HatIeMGumJy+i6MrjLM3of95SutiUP7rjhYG2okgvoeY72L1P0Vht6h0waJYArDMl5Q6x35WUJC6ROiKILpMd3lKz3QRu19jMbxHbeO3sG//r+ROB5UeczB+FyFgs5zA6DFUJT4av/88Sy3oVxm1MkbEJ5BN8bSJ1dgm77yMEA715ROsqkDFI1xpk2iFpTVCwWbtJvnGEDk/xkxnTKYHBI6L7bXZrle4OkP1XB6ZYzpmhl05tOZjqsmURnWDO1nO2Xab4dF9guMJg6bParsgIIFkQFDlONEGywJMq0YcbXCcL2g1timLBN299T4xmWcGFGTsTvdoey3iYI4nf8j1sEx/8Lr6odc/A1mZsTvfpVQVk2xK0AixhftzfeZvIsb4HkZyyuPGFuT36P6miM0aN2g++Y+4wuJpvMeLrU/9qg/pgl8SZWCTGxVe+oNJkhDnE1uBIMxH2GdvI7OYInBQy+x9++uipJArqK3b6GqJmD1Aos/F5wJ0Hj/7UIk1+B5lXiCExFz/LKLKYbILgFR3MVYjtLRZFEsEAlNaSGGQ6Yq3VcElESACA7nTpi4N3Cd/jRg+wFv7AgeWy4AMw7PpXPsScvyYvNFhqRIsOWJ8vEvQuM6KJZkM3kHbIbXBm8inf4epXeTO77Hl9xFCMUg0w8YVgtldQmnhLCd4vRqN2g6WsDnSBziGQ2Q1AOil5wtp+vQtRH0P1j8PuXHubOb8YNxT6vJZfANkVf6eyOCHEfNDtCrRqkSmQwgvxGa/DIwqxjp9i245RZ58B6N2CbsS5N1PUdkNXK+H54+RBhiH30W5dbRbByukB5xOHjA9fo0wXKddFERFSb19C+1EzAuBO9slXP0M7cZlsrf+NxbJgM7Gl8jXttHZiEKWpFWBnh/htK4yzWN206cURskiPaWbzonMgEYVIeMTKqsB6QRDCZzmTQylsKoK4+QtuPzbqPQEqTNyu0tkRyzLJVu1ba7FE5w0x5YlspyxjCcEyRzTWf2B4zIgqDBOXkMXCULsYm584Qfugxdc8DMgBBjju5CMwUyxtA3CQaMpdXl+PyxSzPgIJvuYUZ+1oI/SkqJzm2G5YLZ8DLqiK33KySNqqsBVBXo5Qdg1qtomS7XkrdldPGlQNwNcu0EgNMpt0A4Vdt/ACgSGY7DqVQzGh7RNjYyfIruruGWFf/Qu0rOxrDpxY4NkcI+DcsHz8QhVCdx8iSMdAr/LZPyAo7DDpFxiIJjHI1Se0vMymrZHVZzH1VKePzsnps3CDiGbUwQdWs+eAaER0ff7xGXMir/yvvnEBT85gRGiOs9hGg5UUPptMpUSFSmGNgkMG+G6HLo5l+sW9pNTCgGd9ARTeZhiQHn4iHm5pLnz29hAM0+ZV9CVkIucN3VOc/gma5OnRNmMQFWoskS1riGLOebxd0DlmJaNHj/Cio+JrDp5PMXUAsPtkkubvPdphMow8zH9xWOKMqHMpgirBosYtMQUJjUzYCNYpWU3qHyNkY/pzA4wkwIZj6nWvkxlBBi1FfTyDGprFNIgPXqVrcUZYTFCChvLXWBFt1lpXCUJ1wntJiLegypHa5DJCVgRmUrfEz4uyxjtee858F3w64tRLRHHr4GqMMwD1MZX3hOE/DQIwDh9HdIpUhqY6194r/GhZkTUswSdpjj5LjQuk9UukxQDwrUvU1cFq9E1jCLBGb1LmMxJ6itkRYzOFzhOSDl6gGlH2EVCvbZN2RmSKoGsbXEWH2GnD0ixaF67jPAvoVsNrIO38WY53tYWmRHgGD6qvkNmtYjzFCkk06P/ijndJVweYuRT4tkukVZMnRYWBb4QIC10OoPlCdoNyacH2K1rSKkZZxOu1C+h04RkkSKideI8RthD7LJEL87OT9DsCLNxhYZTZ5SOqdkh9ieU4HCcHFFaCbPleZJA66J58FfCsprzdP4UgNzyuBWtnF//2iqp0DTNJleja7jpCK91DbOSKNkF4yFnZozpeBSuxvVXyPSIavKYBI3hWjy91kFUK7j1TWbLOYkQXG5fo1IKISWu6SKROJbLsd8lqs0Jpzmt6BKrIsDQEqFj2sEq3cUZ4vRNpBngDu9BMsHs3kbFx2QHf0OUjJH9O6hkRqglxuIpYvIYXZaI6QFGeInCW3nPtQ/Tod+7w7JyMMqKyvAxDIEaPEBO3kXXdyjyChG93+HSxMYU9vu+J1WKlhb6QjD59xqJpGV1f+b958W5m9O0mHAkJU2nTs1pIsLrVICVHMLZ2zAZYUqHcuGzHY8pqpTbwQ47rZs02nd4Wi1xgh7m7Ol5jFkRU6icueHjcJ4uZB99F5UMMU5ex+jcRicHmMsTwlf+n5TpFHX6XYrRPaz+K9C4RBg3ObUbhH6Lg8U+cZIRmza95hXQBkKXGMJg1VvDNkxCK2TFW6XxMULuC375jPMBZ/EpjlCMhKDvbgJgCYfNcAMZH9E0TOyDv4Nonap+HT0/AH8T3wgZp0Om6RzTyJgNH+LZqzjpksrfANtBrq7hbhhw8oiOtaS78iLz3SPUiy++dwyVLojVgjw9xbH6TOb7HImCjgHW0et4hk8Xi9Kr40qL2clrBJXGqHK89nVyKsrFIbp1leXhdxB2SLAYc8dqYVgBfriJd3oPw+9CbZVCGRjZksTwwOtSTg+w1n8LkY/xcdkMN8l1imO4jNIhq26P8PQ7JE+/TuA2kf4aprcOJ28gBWx5Ldr9lzCxEM8ETmf5EaPFPifpCT1/Dd8M33vv4zAwfiHjowt+MoQQTLIJAI4uID1CuFuY0weoyf65aKq7Q2G3PpiJWixBWgg3Qg7vQR5T7fwep6Q0nQa2YdGq1wiOdsmOv0mZnGGFfYR0sauUsesTH/w3hsM3WEnG6PYtVt0WvWKJdBrMFqecPv36eT187RUKy+Y4HbHjrNAPt4mE5kEyJpeSXpmyLBWO5WPVt8ndFqK2zt3pLmmZ0/DqtJ0ODP4GhKSUEXhdZJViHn8Lkz2sO9epzqaY/TrG4oy6V6e0wW/fYhY/BMCsCkRRguOh8yVCgKkl/XRJ5XYx0gLyMYXTReqCQFh4lkdapLTcFhdCswt+mfzUYrOHDx/yL//lv+QP/uAPqNU+fGHp+eef51//63/9cx/cBZ88oioxygVy8hCdDbGiLQqr/YHtKq+LFZ8gswnaDFCzR5TN5+G5V8iyA8pkBrXLTLFpN7pc9ppYnQbjfIzlOAhnFbs+p+82yfQMHwN79C6mEVCVJ5jNq1S1DZL8FGexzyTXyDzDnx1gFTlW5zrKqaNf/F+wygTltzgeP+DFnd9FK5vlyXc5EQZxPmFZv8qaHcDb/444G6P8BlHjH2PUVsi8Nh4Gj5wa8eQuwtCUZUVP5awnp7jSJ0pTnNXPoAf3ceo7JGb4IWfugk8Kgea8/+Dnj2IU8RmoElEVkJyC3cIUFm2vzSgdEbkh43xMZClqVYVx8ipaKbrd2wTXtjDiffLHX0MDVTqFZ5EbI6EphKSqUtKggzt6AsLCUBmds7fpV0tGyQArS6n3P0M1fpc4HeC7AQYSBVAVmJ0XEI0dHGliSod52GdqKJbxPrHd5lK7hm9EFNWUk2qJV+shDAPL8VHFU6z2GsfZMc3Uobn9OQqlSWYFTemxORsT3vkKB0nGRvMSvhvgJxXGxlcxhI0ZrGHl+wjTxnFXCMQZM8Mlqm2Si/ffu21hE1oRm+EmprBIq/R9YrOqtolZxOdrUOHmz3XNpJAY0qBUFYaQSHERyfmzYB18DS0MnrghXmFTk78Zgj0d9NF2nZ4W7C93f9WHc8EvklqEeeMGALmpeLh8RFFmtFc6bEbnYpOO3UOGElMYRMevo8sCmOP91kuUZfCBjxTdLloLPBlys3EbrcES9nkEYecWcvwA3CbV4pBczxlnI6x0g8hdwxSSkgKzGCD3/gvS77LSvERWpVyOrtDx2vT9Pmm1pDF+SDo7otnYohIWY9Nhe+OLlNE2D1EcOw28sIeZHlDf+zPsxTGt7S+xsEJsp86yilk0rkLveSp9LvQyonWMIiNffw412sPRLg1ZcrryCmW9i5UvkMLBt9qYz7pYL4fX3/fzSySB4RIjcKSJttuo9g5a2u9b6IuMBn2/R1Zl9L3VD+321n4f4jEYJsq5KGb+shC6QihN3YyQpSYWcDJ+Gx2t0jFqoCqq+g7C9c//HlQJ0104q2M1nsML1uiHGxD2kemYU3+T0PBwVl5g8PivkEIT6DN8o0O+9hn02fcoDItR9wZG5wqD5R6rk13s9jXOpMud9VXenpyh/RrGynU6Vp3R/ATplIROSKyWyPZ1yuFbOOEljMUAXb+BVgVisU967//ADftYN/4f+FaAbdq4hosozxdLPeHjGRXNsIaBhVbF+86HFALOR12A/mAx6pPmh+5LH/beBT8Bv+bnUGvQVohIxoCgHWywLDN8O6ChNKKYoTs3EfNHUOtxIk1yr0li1+mGG3jLfVaDDQLLxc9yLL+HnYzJiphjJenrGGc+gNYGZykYpk3QukQv3MT11shaNzFrZ9jB11lOHhOn7+B7d+gGO6QP3sRwaqSugWzX6aWbyFqAdfgNjMkuDcPgitchdDpoow6Wg6jmlFpTem1Cp0EpwLd8DMPGmOwzVzGeFAzTExzTofFsLlRJi9NoGykkTfsH10UgWHU3PlSEfMFPzjx5zPLp3+BWGebqyxwraLoN7LqJk2dYTovT0qG4cYmk0aBx7UsUxQC7sYUo78NiD1HvInOP2LDwzTpmbR1zfoIZ3eRAxjwdvk1XVUR2SBWfkdsN0uYVlloTTO/SKZLzeXl8SOX3KHVO6dcxVl7AbD1PVr8NgEZgZ6eY7/zvrJRL9PqLJLVNClUyr61gmz62tAk7N3jOqGEbIX17DV8tsdPXAQ2qOv8sYTBrX0fVN3CtJkY5R48fYZsO/skbCK+HXRRUqiC0GoR2HSGgcGoU5JjCRTsNAGpGg4Y7JS1SVv0PH6t8EkiVY5RzKrOGkvaP3+GCH8+zi6Wf1YV+FgQKUSXne6sK8SPjA1NVSCERR6+j0wlmmVO6Pu3hI6pkhFtJIquOHO9TJSeEtT7OlX+EPH4L6UQklDxdnhJaLq5hwebnmBkRuXRY5ZhJ06UKu1RBl7ObLyD2v02tts6GSCiSMbVL/wMLwyUxTWxhsHBKJvkZ2eIpWZVj6vNjjho7GGXOQiyZXf4DHNOB+SlIE8t0kEVG6NfJrQCjLGnYDe4nZ9zoP0/QvsRhnrBNgX3wbZA20ijJK7DCVRAOG/42fW8VE+sTcyAzhUn57LVxUcv5lZGqhJwEQxhkWBSdF6GZsZcdMZ3dxTV8LkVXMPx1KmkzBVxWcP5wjUzv4hcZtVqEPfoORaaxnQZXvRbzJCPvXWJRlZi9DYaTJ0Sig+PWKbTAEwE91+RG8zp9Zx1dU4zdFdyVV4iSBabXZD76Lq35Y6zmDtIOKRqX8HSJQuJ6dfTpG1DleN3bFOmUVrACIqUMtlAIpNMANQG3jrJr5GqGc/oaZpoiGhsYlz+Nkuuo1S+hhUTFx4yzE+x0QOCECGed788PJBUaybgYkVQxTaeNK3zsxS4M74HtUfZeQRkfY6N4wa8Nhc7O48b4+OdxqXNG+RBLWjSs1scKUNpul0UxJ81iZuEak5bFRrhDw3o2/tWwrGYsjBl+9zKt5BTz8JsYZUZ48zJBuEpY65PkCdnGb6OqBHu6fy4cC5oQbXI6vEswPabVuk509gbMdpHpBKUqqO/gTJ9iFzmiylgEXRZlinn5ebaM36ESY2KRsj/dowwbBKKONgNE4wpKWAhgw9um765i1k0EBuJCXPArQ1ExyE9BQ9vpYmBiCINOfISe7lFvXkGsrr6XqNS0utj9z2EO/l9ov43OlkgUVfADx/bIquOZHrbl4VQVWmmkaaGlDesbOP/j/4AhDqjFx3RlQtzq0ei9TN7pUeqEIB2zPPpbKiTOpd9lrHLScI28SqlJCy0tWmYN0hlZkWHpAnv4LmUFht9Btv8h1soXscuUVCdIwyMsEvKqwChzPGHgmi6GYaGcCG140L6EqbaxJ49h9RWssI+yIozBEzJ9n3DlDoXOWaQLtqJt4nJGUcYoCcvlAb7UWOWYPD8lrzLajostnPeN953JA6Kzt7nt1jBbLTrO1k/0uy+Qv5Dx0QU/GVpr+v4K0+U+jcHb+EYDWZ+fd/3x0TWGQmecmODbLivRGoVdo/T6PMoO+duDh3TcNl/of5l+sMLMOKJ0GwjLoaxKdOsqcu3LDKoZQRUTWB7L0QNqUmItBtTdJowfUS4EN70eMzvENwMawsbZ/zbSnSLdBrr3AjcbtzhODkjbNykNh6Xbpe50KKSNTYE3uYdjOYyzMbei57B7L2OO9xGmQ2VHmKN76HzJ0isQ//Bl7HkNwwSx7OFVE+TKNcrDd/FqoBqXMO02yvIQRYZqXnvPUU56XfT8KXORkemYVj7APPkuFnC7/wJJWHu/kFJrzGIC0rho0L3gF8ZPLTb7N//m3/zYbba2ttjaurCu/3Wk8Fawa10gR3kriMURND9EbGbWoP9pDFUgh29iZRMCu2TeMLGqDlH7q5wWc/r5Ertzi4ci41vH3wQBt1u3uVF7jmX9CvOqg1dOGQ/eph90saWBWS6IteLPR2/wcmuLKj+hTCY00xGmE1FEO9iNHXb7L3GWxbRqW3Rat3mpmOI6a1TZgKqcETgBp+E6PbeGNX5Klc+osjFzr4Gc7rGRLUgNi6Noi1kyJrLqjNMBruGRmR6FaeNqoH4Zy+0h175M4q2jhIWsEsz0DGXXLlzOPkGMaoFx8hpCFajeCxT2z9cFqb02xCOQJto9/z0WSNbdTbpuj3uTdxmrKQN5xovSQxfn3frm8hSn8xK5WcO4889whw+Qa18gdVdYqhlPsglGa5u6HTGtXcZxV5DFlGJ6SF0pjLO7RFaAsi1yKRmGXUo/4mSxx2o5R1gtln6b8cxBiRqy/Ry1+IjZ8AFONmbudShxGQtJ3fPJ04QDWxPOHrGRLhHuOkFtHUdbHA33WY7eIhE27c5zOFs9RrMB9fY6ddPEvfVV5LOJtj2vw/wQamtktR1caaDKDLMq2favfGBh6Ptfaw2r3jpVVeGaHpHZeN95royAqvvJOEhZhsXl6ArzfE5gBu9ls1/w02EffI2qeYP9ckbXjBDiN6WYIKgaV1mJx+wtn/yqD+aCXyAqCCE4F72m1YxMBkDARErWAx80SAw69nkRRnpt9PyYqtFBrd0+H8d8DCY2QijM7AwtbQq7Df3z54jttRkd/TVZbY2DImPLh2jtJQaz+4jTtzGlRVdBvXGV2/XnEULwaHGfs/SUMj0jPfsua1lMfvY6wY0/ZCkcMsMkX5xxVRQ40QYzadBeHLMYPwKngYckcxvYwgYrIu0+h+H3cOe7DLIppqpQratM7AAtClZNjVcOuN79DFJdRQ7voiyf0lv5yJ+5jC4RlktqXofK36CoXaIyPsQuXgg6bh9TWx95b8nDbUy3hZIW6jdE7PrrQGnWsHu30fEAvfFFTmcPKWtrnMWnRHJMGh9ylpzhRut017+IN32IylMwHax0wbz7CkHrKlWVUM6P2R3epd++TCAlhu9hT/dIlnvEKqEMuxT2F7Ba19FnryKFDd1biMUxzI7p1ANst8dp9zwaau5G3FMF/WgNaQUcFqckyRla5FwxJcnR39Js3QKrTeH6LB7+R8p8RjJZ0swnJIagkScUhiJuXcJZTsFpoL0G9mwPbUdkzg+iUcbFgKP4kNXGCr1CIdwGpfWLLZr88H3pgp+Nvw/nsGjewPIa0GxiZgGXNLjzB8gn/wGEQXblH7C78hLG5CGJFEysGrlSNKuSwAoYpyNilXJsGginSdPror0Iy/A4nT6h07qCYZisuXW+O3+E9tagsc2VPMYe3UOSUI3exJAGlRcxqvepVQW6d4tpOkZZFlPHort9k5420SrHmj1EJ0O6ZoQZ9ChkhC5iyvYXGOfHvLnYp8ymvNz5FDWzzuPlfe6WMaYR8KiasFVbIVUlMujhApHZYKumKVTxoZH3ZnKGUCml10eJi7H8T0uxPKEsYqYqx5o8xmzeoigrOq3ncJovk+iEyfQRutlD19Z4Oq0zSM5YSyf0V3t4tQ1EfIajBYVWrASrDKSF5/VRYY9GdsqlMqVXv8rg9HWsaJMy6COcGgs7wqsWUEww8gWicxmtDYbOZcbBCtNKca1xHVfY780VjfgUnScYSESSkO/8PnvThyylyxZj2qUmPHubotIkYYsiuoS2+tC/A9mMKljDjvfQk/ucCsXA7RA6c3bcDVajqxTzxxTtGxRak/p1POsH94iCnHdUTBat0fA6NJxz9xJTmOx8yPz2k0ToAvPkVUinmH6DoveZ9xYHL/jZqIwA2X8BkQ7R/s9+/1BIVOc55GwX3BaZHSF/qLZRdZ7HHL2BrvVZGAakR/TC5xgmYxxpE00eYYWrLOZPmGswkzHu5j/CFx4iOUXZNoYwmYYdnjo12n4N//Qh2yUUUZferf8RNXiDOTEnk2/SvfVFqsE7VBUIGUE85dCZsXjwNWpCIrrPcYwic2qsKU3avITlfhoxe8JSCwpdUNZWWbS/iKFSqEoEFfXkiCeUHC6OKHROXuWsWAFHy2Ma4QpmVaGXA5QuKcuUkR8xcxq0gg0iJAI+cRf5vreKchssRU5kND7Rz77gJyPTCQeLQ+bFjKzKuBReYVxMUFS8NngNrTU79UsILTDnT5hMH+FqhfJnBLdeoS+3eTw7RPk+caAxywztRET1S+QqZiIshCh4Gh9zpmYszZIrfkgka1yNrtLMBnTSFGlpCrtNvX4+Pq9aAhEfMT99DZYnWCevY69/nkxIimgbI55gqArdfg6zKsG0sdwmVVZCa4eifgmlBPrGv0CqnMJucqamPD7+Fu7Rq1yuX6E5k6BKSqv+3r0/82LmaPz6DmV9k2Z0ncLtYi/3EMP75I7Dse2Tas2smHEzuoOY7aJVicgT7OUTimCdyrhYfP11ZlaOeTJ/gkRwKbpCYHx0vecoOWCYDil1wUq4SsfufWhM3lLN2Z/vUbdqRM3rvD16l7RKyLXBnWYDR3jEfpth2KJyXQZGybVsgFlfwVYSmquo/lWM5AmNRUwQXUEZHoURcVYsKcqSShgcdG9zuXUTMXuK171JZvtkTh1ddHHtgGpxwnxwn+jK72LHI5RbZ+7ViEwLPTnmUT4mFxW2I6gaz1O6m++v7SMvEkN+TRjlAw4Xh8C5qL7vrNEyamR5irLrhFkG5fx9a42F2UJsfoVyeoh0ParOCxTP3tcatoMruKbD/vwpR7VtDNPHD7aZq5hivUFrJcQstvD1hG6pSet3GKmEN2aPsacPeGH6iNr8KWdSMGrsIJpXSdMR0dk7BFlKu3Ub6fVQVUnTtBnYPvXGNZxsjixzisNXKRrXsAV4ZYLa/sck6Smj41cZLHYxGpfohBuszg8Q8Rl65SXE4oQ8GbJwbQarn8f0e2zPjomTXQbJGbOJwXExx5EuZVkiPI+jaB2qFOFGnHptapTY9U1kEXMYtNj4ofMsqagnM3IhMIuMFv5PNUa/+Jv51dKyunSdAmkcIxCI+Ixy7YsYwkBIi9xbf29bjUYIGGVDjooEo7aOsmv0Jgek1Zz7Zcw4HZNVKUl1nnRV+hsYG19mmo0IpcQrUuTkEUatxa4XYqQmN2/9c5aVRrd6FOP7zOND/PVPU3/0X1j16py2rpFJTVTfQZh1kvQUffB1lOWgOs/xanJMYHns2A08bwdbQEcVbPlTTuMjpDY4TU/ZbDyP8LcQxQxZLM5TJab3GDgF1UqL6OZNGlYbqb6IVCnmfBcxP0RqiYw2yes30B8iosxbzzPzfE7yBYt4gKMOicrzxkFjeYbdfL/jp73chbN3zwXbq69QOBfOxBd88lxUSn7DMFRMtRwixrsIpdGd2x+5bYWF8tvo/SnCiWgsRzhWiE0TO56wkeeARh79HXb32nlnoj6PXwLYix8zy+aEhmDWuornBJhH3wW3weToG4j6FmdaU7cCVD5ERNvYlUa2u6jubY7jJwhhYZ8+oWZEiM4dptN3mM73qHo3+XY8xK5mFJMRxfA+O40tdBoSr7xENL6HOdqj5ncYWFvEyiAwNRu1TfKyQEobc+MmxmKPanKAiEfkK59FGS4CjTV4HR1PPmDJf8HPh7E8hmyBBuRsHzo/34OtcFegu0o5iamkh0BhJifn9qR2A/Vs9qW0pnIjpDRAa7T/TFBg1JDb/zf0VkWCiUZzd/AUc3hALd+n19qmHlxGxyMoFxheHTV+DGEfnU0wLEHmr5MEHUZn3yPxIubZPjetOtbiACufk9W3WZZTisH3MPIF8uhb9FZeJuq9gDt8RCItSilw85ST4Tu0wm1wQ+zVV4hO99gw6xyUJTPbZpFPsaJtnnOa5CrjzBCcTt9lK9ykZjQpoisQXTl368mHVMMnAMh4jNj4nfdNRhO15CB+iiNt1vxNakadW/Xnf2zBvtAZi2qOLwMc+bN1/7nCx7E/ROBwwU+GVlhP/4p85x+xlw9Y/w0TxFaNa6wd/wXf8kOy6tx2+4L/vvGNgIbTYFEs6AcrnPtqv5+8/RxmuIY2/Z/4mW3NHsPwHkLI9022crvNsvcSo2SEIQSuqogNh2PDZ622gkyGCL+OMgNAnMc6CUFSxmQIVp0G+eABleWzWBzD1hfJ4kNmD/+cbHHMnRt/SFxbw8jmuKuvIKqKuMgYTg9Yb92ivvoVZDbCWpxx9vhrTMMWcfsKw+YONWGxapnMjl6nqO8QTu6i0hjskKJ542NdN8x0QDk/AxywGx8qNKsoebJ4yLKI6fs9+s76Bz/o+9saLmZyimG652K9C35upMowx3cRVU7Vuv6hHWe5vwn+JlJosmiNUb44L8B4bWJKlBBYls3i9Hs4Vg2RDmE0xwo0/eZlpkWJiWLQuoYMVngsBJ7UrK18mnq4ye7yKcX4HqP+y0xkg1vTM1YwmCZjViYPKQ+/RZUtAIW59SVuWFs40sM3fE6yY7LJA+a7fw7SIlj7ImU2Rj/5GlW+oFICcfWfMTVNktYOsphQa1ylCNbpD1/n5Ph1XNPFufp/IQvO3a/s+CnVYghyjOF2Ke0mCM1hfEhRFexWBVb9GuHFAtEFnxBaWBT+BtRqkM0BMCYPzqP/AD15l0O3h4pWmeZjdD7kZriNO/gup8tdSq+JskIOSpNo5WVmusB2W2RlypquCMa7yCLmhc3PU9Vv0xQWa0ffQowekzo+qBLXtOHgm9i9l3kkHLY7txguT0j9Bu3mFsP0gPtFyqe7n6FnuGi1RKgS8pQqnlNtf5ZKuoBCDF/n5uQpVbSBLwM84dGSLg9xQFW4VcaJv4pAUDfPnwsCScP88Pu6lQ0Qx98+746tTy6iC39KrHxIJ5uQC4EOeohok7FOOImn2MLmcngNXza41riOUcyIzt7h3uQt3Pomh24dX/rYwkW0V/HKmHD8hFlVoITJsd/kncFruNLjduN5TMPgNNxiaPm03Dab4SbR/JjidJ9ZnhA0epyMHxG1LpEMH2GMH+H27lDqnAzBwWIfKQ2u1DZxWpcR2RzVfZ6FYfGknNOTCfPJHq3oEvrw2ySNLY7nD4mBolbS8TeJ3Rnx+G2iJ3+Jmy/wvCa1tc+xkBY6cJBrX8ZIrzAZv02+HGDVt3GE+Z7hVVYllLpkiiTJ5zR98b741l+kw56sUshm518kM6TKqIyLEurPS+Gtgrf683+O20c6bY6LU04nbxHZERv+NhJJaTeR7edR8RFZcsqssYWjFevtOxTzPXSVkZcVVeMydtAjrW0QLp9QnX6b+dmbKMtGXvufCOenhPN9jFqHcnKfA21gLfbobH2VWTLiyXAI5oRSVaT9z1FNniKqEh10yCdvoNIhA5XTcXyanVfIzIB2+zmmB6+STI/oRFtMx3uYVojpNNBISulj6CXy4O9IiilSZ/idOyhcdoyCxeF3QFqUG59lWRSMrQA3mwEmUytiqgWinBL9nI2dH4WBST9cY5DOLxwuf0Uorc7vkUoitAEIpsUIt1iy5kTspxOEAB+F2P9rwmKOjAeo9m2EdshqX8Cv1ng0eUIcrtEQmm79NoNqTjY/xT99Ey/sEWlFJ11QNrsM0wGW63DT7iAGj9AaRDI/rzM+WwQ1ihmGzuiGXY7OXserrSMf/BmeHWLWdshu/s9U1RIxfgzSgPoW+vA1puUZu6M3yYOIK43nCZ3z8YfWcLq8x1gV9N2ITJcYfv18X37gZqjMOpP+y4yVInTq+P4OAhDjB+gqRy+n+LJPariIZ3N3ghUodjHyAWdPH7EUktqlf4znbvzo6b7g14RZMUNphQIW5fwjxWZaa8bFkN3lY0qdYRom02TKjcatDzQ7n8UnZFVGVmVs1jZpe210dX6f+7775iAf8rqOMUzYPH2Hudsm9Lukndvsu12ujr/L8uhv0YXC3vxt0tZLYAYEXocin7EcP+aKadOZHWFP98jxoHsL5dTg1u9TlCnFt/81WuUk+ZQ9r0HN9Aim9zmLB3jZgBeyGcf1TRqtDWpm/eLe+/eF75ctpUOtfhk9O0L4DbQqkCp/r3anEeSt5zCiHQrDQwsLoUrM9AQMB5wOFi6eDJgDA6tGA807s7eR8SnEIzYrBeN3MZw2Xn9I3r6JRuOXc/J8RpAl9ByXevM2VjxkNH6b02TEUTKgazgIp4uyaliN25jViEltHcOd48xOeDIfIuIxrgE9t4vUimnrMsvu88TLOoldI5rsktY2caQPZY6ORygKJsN94rVXGMwfUqtt4hQjbDdgT6eM0iF9f4XQDjGFSRWuMLU8psmUHcOk7rR56qRUdp22Gb3v915hYNe22dAG2goo7cYv3OT+go/GLGegNaVV/4n30W4XGXQhnaGbV6mkS9W49b5tMp3wZPGYSpW0/GfCdlVRWjXytS+TVlP06BsU6TF1p0/4bC1AGS66/WlaZDh3/9/o8S7Ccgiv/A7aaDBp3eS+2yOwfSyny8ySFOR0jl7HrDJKLKzZPifhJqL1EqrSNOMH6L3/E9XYxL3yjyi1IjAjkiJhWg05jU9ZMRzWR/fJx/dJ29dJTA+NRKZD9PD++S2h/zxZ/3mKfM5U2jjq3BhFSRstBPbiKRy9htHYpPBe/lChGQDSJLEiFtni2flswmIOaLTX+sDmIh0/025oRDaFC7HZBb8ALiolv2GIMqaSPrJzG2G5lN7ax1bostoV7LXPoYsU6TdwixxUgvLa6PIEOXvIIh/jiZzb9Q0mWmEKg8fLhxSqwJfgnLzKlspoB13iYJVFOsXUGWuGg5tN8DZ/h1ALlBFiCRtBxez0G9TPvovntTC1RlouavgGs+kjtFacDb9HtP55niwPKe069XTIsMhprH2OevM69eEjDDPkeD4jbia4Zg+32GCrZhMs34RsAFaTbHHI0fI+lVasNLeQ/hUEGlEVaGmeRzT+iCV/rjNGSY7CQFxYrf5UaKeOEPJc8OV+QgIZJ0QZ50JHa/4EBncB8PvPs1PbYVpMadgNtNGg2ogQunzf4q3SAp5NJJ+OU3TpUE33GOUJ6+IIW34bY/9vzl1EOrfh0u+wePSfUeOHCKWw1yZMm5s8FRmm4TFdHHDT7iF3/wx79hhv9hhx/Z9i+n3seEIQruA4KwgzQNpNKgRpMWYlXMMJ1lFGQO42QFW0hUPVuoWTDKhUwbJ1hWZ0iTiyyYsR7yz2Gc7eQUjFmqs4SY6JnDorzhpaGM/OtUIbNufVqB8MUI7jQxb5ggUQWrX3XAs+btKqqHg0f0BSpljSejZZtz56hwt+IZiD7yGzCcvO85ws/5aXvJ1f9SH9UqkaV1nb/Q/nf7PxPldq137Vh3TBLxiJwU5wGYX6SItzLSwKt/+B7ysqTtIjKl3Sc1fwVIUWBkq6iGxyXpDQCpHP3zfZWnM3qJkB9dlDnMPvoP023bABkweEGAj9/jjoVW8TUxqcJCcIr41fFlRaExUJ2ek7mPUO48kTpGEQ5wvswV3GyYRKmPjbX+Lx4aucZiNqzW38428jZ09QyTGe32a5OKLsPQdSksqMWbiK10qYY+DOnzBXGjM7xfXaEGygPqqjr0y/f7agTD50k6SKmefnk9VBMqDvrn2ouA/AGr8L06cgJNbapy8EZ58AZnwAswMqKpQBuv3KB6IAKl1ynB6i0bSDNXw7xpEuhhHgbv0e4+UBsyohWpwyqUyi9jUOiiHpfBdLLQje+d+RRcz1m/+c6dbv8GS+j4FBungMsydsC8Ve8wrLykXkPo63iho9Yd2VOEBSxshySd66xONiTlqM8SyXTecSbavDvHodLR0qpcgWT1kPN3Hr2xjTfSzDIzd9xsUJ79oeta0vstm8yboR4Gcpm+EmAomoFMWz4YWIz9BaQaWQ6QjsJgJBaAaMqwmmNHCk88GTecEFnyCqto5w3kVIC+H3MYRkf/aEmhPRdjqslDnD4TvYOqMlBXmwQmTUyLMxc6EYpcdYWHTCbcTxW1DEBHt/w4tbX6KaP8FfniHTU5LKxezeRp+9i1m/ROz38YuIWPWYdm7QGt3l6ODvCL0W3upn2Vs8ZOH1GLV2WFMZDTPELwYMH/w7nJWXCd1N6ssxI1USLofUEFiD11ldHvBp02TPbbEdXcbCxpYOvvzxrnOiSt+bMIhieRGp+VMgBIjhu1hZga80Ih6hFiP6UQ8aV1kWMbFaUjPq+DLELgak+ZxekbLc/xvY/BLVxsvsVwWN8SPMs+9gqAIrW2A7NRzXJbIizuIBdXtGP+zhWx515zLbtctEsk0yyRnFZzjliGR6wtICf3mCb3okVYqsch5NHxPaHmURI1GcmCG9q/+MsppxpgvGyz1Cu0ZcZVyub4IyUVGfpJhge3Xm0qSocoRZMR18B2P8AFWlaFUSIFmYPuvBBlprtOEhg8tIO0JWMb7dee/3ySxnNM5eR+oR2t3A9brvE5r9OHKdYQgD42cseyozwKhvwPwYamuoD3ODveBXgkBjjd+mSoYM1ZTKX2GUjui6XVwRMCxOMU6+hShjYmGhiyWxqtitrSEdF3n2Jr1igd25Trkc0hi+gxkPyE+/R1wuSbRDsDjA1pJi/Ahncg8lXE4NAxvB072/pV4arLomS2ebGJ+ev4q0G2hpUFhdOnrOu/t/haSidOs0nDoN+zL2bJ+O1URbDSyny1ZdImd7mLMhhbekMgKEyqEqcaSDXS4wpWLF38Y8+Ts0BXUzRGrNCTAVFr2N38aUFun8EZbSNOwPLjJd8N8PngzYqm0RuSGlroiLBbXRPuX4EX1D0F35LN3aTYx0gmkEoHIMIHZCTtIpTv4t+vERS7fDkQ6xagFufsYgn5M//QauKghUTlSlVNLEiWeceYr95T41v888P0OiabqX+H6d0ahi4qd/gVjsESRj1sIVqmAVw3yCcjsk0z1KUWHYXeifu20IrbCiPqfHd8nDVXaXp4TeMSfVKRrNRrBF2+tytDyA7vPUl0Oy+SGLJ3/O0L1Mx2ojhIMnA7Zrl8lVTu1ZrVcD2utAcYBt1elGl7C1pvnMJTmvX8MM10gO/pJxOgBgtjzA9zbQ+vz5kamUwAgvItZ+TajbDcbZGMl5DPKPUurivbqPLR06Xpt5PseSDmVZUukK80fKGr4dMMmnCCFwpMut+h3G2ZjADHCFf77+kx7REjZLNN1onXx6yNhvcmZIFsWMdP6Q7PCbyGAFr5pijd8inrzLWTHGrPXxVYfGZB/HsFHLMVLMyfRzLHpfwrQ3sB2FcetfkE0fMvTq1ObHWCffg6CHF64TzE9JVYHhxbTMCE9+XGOlZlgMWBYL2m6H4GO3veAXQcvuoEN9Xqt5Jvo+F5M9j1m7hBy/jT78NqZbo1z5HEpYz7aR71ursqb3YLJ77kK08goNu8nUmqCUpuW0OMmPeHv0JrdMn2R5er6GWSbI8XfQi1NW3IiB6WMIEFaEWn0F7URYVYmY7TNdHNIoYnKnSSAtSJdoNUN4EbN8ytJvMVAencpkdLZL2LnM/Pgtom6AZUhMYeKH61SOhzt+RFdC8PSv0f4aVeufIoIORjzEaW2xlxziWj7zeICpcjSKuhdxw7xFx2sTmgF/c/I1AjOgZkU833yJwKxxmpwQ2C51p0nDbDEqzsiqlJbTwREeResORm0bZbgf2XSrtGJSjtBaE5lN5MdE6l7ws2GlJ4jj1wGN3XuO3P9o0XapC2blBFvahEadvPdphK4+soY9K6YkxXntuihKrtavotDkKmU3fkLHa3PJXWFjpcmkKthbPqHbOl9vznTCfnLIWj7CFxWmYdPKlmSDt1g3XYL6dR7GZ+wfv8bEsxmZgpe71wiFgSMMisED8sExp1u/RxiuU+3+nxCf4AhFZ3nKZzlvSm8EHe5O3sUSNvP5PrV8iSttvDLBMgPGxRlO8pSADAsHqozS6zIq59Rsl+azMbtRxRjVgrIE2bmFlhaV+cHajNAKa/w2Ij5lrbGNCM8bxB27S+VtItCUxgf3U9EmMh2ff27wwbWTCy74JLgQm/2GUTltrFofnU5Q7Rs/tlinpEu+9kWMcklu1RGqoChGLAybdrhCnu5ygsvJ6fe4Fm2wKhwGecKEnM2wQzE9wikTgvkh3mKA47Yxgx5YG1xRHm6lOVMVA5Whk30OpMMld51ydoAnXIKipBb0SVSO7bWpD1NyXeE5TU6LFCkNtBQMpEnQukykHTpWD732VQZ7b0G9juddRlY1Foni9HCf9eIM25AwfsjYCzk6PkVaIUU559rsIXa8h5y8i7JqlCufJbMb752PQmfcn72LV1rI3GEnuHJRXP8pKJwu5sYXQFWUVuOT/w/K+IdeJ0T+BpH5A1Hbh8aFwXtCs6NJgmW06Hdfguk+5fyMPEzxx4/RukIUMYX0KUyPym2RqRSxfMxSuCzLnFvCxIkH5HZENt9nWSwxiznvjr5L4Vh8YeeruNMTpNcELOTiBMtQrHtNouWYTudlYq+L8Pqw+zXsyYxGa5105XN4SGTtMofpgMfpEaYjuDe7h9aCttvCxqKXniGnD9BdTeluYq28iMgXVMHKB5TwjulCPkMgsOT55EbqAqOYU5nhhw7UFRV5VSCFpFQllS4xxYXY7JeNtf9f0YbLbthDLzX9n6Jz5L8HtBXSMetIDXuLxxdis98YxM9U6J0UI07iEwDa6QB7+ARlh1Srn0PVd5DZDCyX0n//ZMsQJm0ZYMyn52K0xRlb0TqF8JjqhGSxT9h9EczwvLMbaEmbTVwcoUjWvsIyOeD05DVWnS4CQe3WPydZHFL6XUbTR7wz2qVb36IRbrDfHkO54L4w8BdPKNQcKznDa16i07vDRJWUu3+Nat/EC1Zouj6G1yfxelRP/oJqeYpfTDHCq4hojax27QP3feV1sLzj89jQaBupUoxsSuXU34vCdKWHZ3qkZUrDbX6k0EwI4JkoDa0QZcJFKvIngHRQVJymx+SORR4/YdPfRvxQUWyYn3GWnCGEwBAGa+4aVj5CHL+GjSZYucO97IyTck4obUrLI5i8TaUEVgrx5AmhlLgn34XWdQLDBwrc5JTUbzFeLpkbfeqmTx2bJSv4QY7O9zFP30JufYU0WzBuXSen4tH0PkaVUOjX2GhcRXhdpHxI3fQIa1tERnA+Vmhdptj+MpURkGYZ8yJljqCnzjvQdfs65vAeuE3yH4rLVMEKxnwfoStKtwGcC1s2gm2aThvXcLHEhdjsgl8saXQL+3oEQqC8da7qhEAKpkWOKQwMwwcJh9On2GGLda/PyuSQMj3gcPaEx06NpL6DzhOEG5HGh8SNHmWV0CxKbCERQQe/fZ19t07TsKhOH6HcHhmXmM9nzKuMcvaUvtfFqyr88SO0NBlScm/xlFHY4/N+n+PD18i0Jj16FfvqNjV/lYZhg1aofIKan2BisllKVpovw08gMPthCq+P1Zgg8iVV8/rFXPinQGsQlo9cHqKVhvzcGahWtZhoME0XKQWD/JTQCrHsGqqYYE6eYNZWGQ3v81RUeNLnisqotS6TzI6x0wlrvZdw67cp54eYgc1quMqj6QMUmprVoGF02R8lLMsetdqEVHaxGiHl6HtMipiVKkMqxcgwkAIiFMXxd1Aqp7XlY2DyOD2lqnLM6T06VsTcW6VcvYXWkunYJB8/IFEFvuXQcXoY5Ry/yMi9NkFV4qqcau2zEKw8cwz5PoKG1eVHe5jk8hCRxayHEaGwqeyf3A1rXAzYX+xjCIMr9au4wj8f9xQLKiv6WCfY964Xkrz5HLJx86OF/Bf8UpE6x8jGCCkx5k9R1ZKapRnoBN9qYwmHnJTDxQFdKZFFgm96aK9J4PV5OH1ApiXN1k0qM8DLY0pHsTj9HrFzSNS5TlkumCtFiMSfPITZPkVzmyRcR4ddRqMD/Cqj1C3Mzee4G5+wmgwxh989jz/ze7D+ZaLgOo0r/4RFOuSp6XPbcNEoJm5I3Q2Q2kSHq3jpGOX2qbIYIz6mql2hshoYrSvkk7eQjasobVFSsrAChLBJEPSDS1wFDCHxZIhRxTxflqAKtLCpfuTcKV1xVpxQViU9t38xdvp7TtPq4Jk+y3KBLU2MwX0qrelZHXy7SykCMHOE28SxQ/Ktr3J/PsUTJuHD/4CjXK731xlGL7Dz8D8hgXLlJcbROnp+CFaI1gZ1aSKliasqsHwOq4xZ1CWJTwhcQTM7JDBriGLEPB9RG77LLI+pr3wKu/0cyvBZjO6ienc4iY+44luY0/sYqiBr3CRvvYhwHU5mDxFlgqJikS9p6IIiG7MaXSfsfQkvG+LEJaPiDDGaI8SQQpWEvc+QB1v4MsT/EQ1B0bqDWVvHKObUkxm1YI1SnKczaASFESLaz2MnI5RTQwYraP2s7j99l0KVNJ0GO+FF3f/XgZpR51bjDhKB/JDlzO/PkTUKISGQdXw/wDc8Iq+OIz6YzNG1+/h1H0OYeDIAwHQtjuIDFsWcDbtJ5+wd0vF9NnrPEzauEhgeB8A0OaFmuaTJnBIFiwMyy6eZnbKI91kWc3rRKt7wbexsSd64gbn+OUo0iSkpx++QTPaJemsYXg/RuMrp8pTrZYlTTxnh4JsuQf0yDatB5bSorB4pGctigW98MG0kVkv253sALIsFtxrP/cDN74JPjEwnxOWS0Kx94FkqMejaKx/YRwuDynQQ6blrNukcWSYo68PXVESxfNYYqxEqxZFdrtdun7tH6SlxuqTu1NkrYq73n0cvR2A+E43VNjGznNutl5DFAsNdQRUJqd8mXe4RLh+znUxYRhusd59HGHWYHJDJlGT/LzHKJTOvziNt8ZLZYX3lEqqqiBotHJ0zFSUnT/49gRWw1f0UvqhhLM8QVkQVrqKUpui+gtAxo+UutXzAMlsSJvcwioK20yKtbAZWSMNucbQ8ZpbNmOVztsNLeDJkko/fq+Pa0sURMXvPfrfjMuZq7QaV1oxFgaUFwUcUI0/jE55MH6OB9bD40Gtzwc+HyM9r5gCkY/gYsdnTZI9JOkEguNa4ji/Dj40/9U0PIc5drQMrIDTqLKs5T+cHAJjZgJXREw7iPWR9m6GGYTLAj8cs549Rhstp/yVW5kd4lkeRnrJQCV6hiLIJUTpkUaY0RB3simNvlXb/81jHb3I2OsBXCZE0mOYO9c7nCPw+yJJ0tke0GLDWfoF34iHTfILW0Pf7+MsjPFVQeG0e50fEGDQNA2XZtL1VUr/L09lDDG2RlTmGMHHjXcTRt1F2HcPxqHKBaZkweAMVbb2vsd4opzDdRwPG6CGrG79F+ez5VRnBR57Lwu4gNn6b85adj3BLu+CCn5Ofu2Lyp3/6p7z22mvcuXOHP/zDP/wkjumCXyBKWOTdT/Es8fIn20e6KNtFUZHInMfpGUprZDrEQCPGD1ntv0Q1fUKVjAlVTrf/CvUH32C+2CeQFtXgLpUbgd3AQLAW7WAO91kGdQ6XA8zpm5ycfo9WsM7ppX/ITrhBc/EEbbiI+hrzkzfRhwdE7StUWUzVvkaGYB2DKIjouKuE06fYwQoTUeNBvoVst1GGg1GVdBd3AYEOuhxOc9bqNrbbYObYVGuvoJTCRyDmT5EHf42ePEFH24jep97nXJKrnKIq8bBY5gt08H63qAt+PB8WCfVJoWpbGHkM0qAINih1zqyc4hke3kcspPyw0AygqDTHxi1q3cuY2T7FbJ/+6mcx8zmq9xKlt4G1/TsYUiOrimVVUoiUHX8NefQNRvGYYjni8s5XkWdvkKgcNx5R1tYolkdYwoLlESwP0aaFWDxFn75JzXJxamvUWrcgX0KVUaiE9OR15tmcmSq5tJbhGSau0OzNDnAtj7bTIaxy+ukx6u6/x5cOTh5TXPrD85jRj0gYXHHW8M0AS1gERg2hK6zTV9HxBNOtU6x89gMDPlvDrSphngwxu8996GT9wzCLCTIdo/w2cNFZ9fNi7/05Zec59srzAXr3NzDmVzSu0Cvm7C2f/KoP5YJfcwxxLlDzpcQ9+hZieorp1NCNq+TRVcTG78BHuLIo6WIGbfTiDBk0YXFASUoqBMqLGJcnLJZ79L0exeIx4cHfsZQWhtcjc0NmqsI1Iyb5hJ36K8ybL+AUc5SIqGHy5aIgDTo8zmbsqQy3StlCMvXqqOmc1soLjIuMdjIjKkacxgM2oozw8Z+zmB5gWwH+i/8rselgRWtko8fU7Bbq3qs4619k2LkOuiLSJkJaGMffpqoqiBoY5Rxr/2soLRDhGuXq51HCwlE5t7w+qel/7CKU1qBb1xHDu+DUKLyLzqhPgsLrY7R30EnAyK5TZhM23Q7y2Qq8uTwmkjkFBeF0n4gCe3GGcfY6WD6pKCjf+S6JH/HYDHFMxe8tT9DTPWRZYt78J7Q3Po87eoju3GC+999Y71zjvlAshYGzPCXDJ0GytdhDLgoMf4Iu5pzmCUYp8bWJ1X0Rr3YdmR3xQEN3eUa8HPF0/Bhr7bMYq5+llo7xlkus+ffQkyeoYBUx2QXvEg2rxaXoMghB41kUdO5tIDY2PjA/UXaEtCN0VSCnjxHdFhqBgUlkNn6p1+eC31y0NMmCbeBc7BCdvU2QjigaGxTRFQptYqy8glNrc4DAne/RSScYw0dUw+9ypf88tTLDdFcpnQbptd/nW9kYUYz4kuuijp8g3Trp8BFB1ONpMmcoHDbcNgtlEeopZmHhtZ7HyM5YFRbpk7/Cy2Y4W7/Fp9c+zQwbM1hFmHehWGL6XZAuRthBDr6DcnswvItlW+j5IVX7NkL6CF2ghfm+oqNGMa9mSAQ1bKzZw3NTzPoVlOGRN5/7VV2Kv7coFLNyjN3YpOkEGIsD9OIIoSpqnZfZinYQUnJvco9CFdjS4kVMlF2D+g6Lcg7BGgtV0pk/5GBxwpY2qPefx6oqjGidVjonLBJU8wpjQ1BOHqJUwWmjoi4uMUwWaO1gR9dIUXh6ilqM8BwLmY3J6uvMjr6Ntf07rCib1K4jEYSnb1GY+4TFGCyLbHmKZyzp1NbJMchFAYsT0qJE5il9M8ISDsoQ9KWLGL6DMbqLaN8gfvLn2P3PsO/38Roe9sfNJ60aIDCkgek0PyCe+Tgm2fg8bksrluUC37QwT16FdI7pNyh6n0WLn6yJ4UJo9qtH6gwBOId/DdOn6GgduXzK6eQBhmHgXvmH9IMVTGGhKLFNi0W4ScNp0A4vUTkrgGCztsXR8pDAbOGlC4TKyFWBaF+lyKfs2S5V7zZN0yZ6+ipWniDqO/hWgFW/yqwoaaYLaukQO9Cc7e+S2yFS5ZTDh6SLMe7mpxDLYyx/k7XaNlOgtCNSnXI4PWJajql7NW74a9QP30aqGDl9gmrfobICcp1hCQttWMyyBfHi+Fy4U0w4szzk6mdwzIDc8CnLGeazhhFn/CacfA/8DqVVp6rfeN85nJRjjhZHwPk9fuM3zB391xWBRujyPXebn5SKkkfTB+SqQIuK7c517OF9An+dyu0jBMjRfSq7gTAMTq01Dsucy0aGVhUohUCzOrnP9P5f0q6v0PLbuJtfItQGU11Srd7EGN7FExbbiyPk+m9zWJzxII+Z6JLr6Zhu8Q6zZIQZbRO7IUHnOmk6wtQVVTXHXnmZRCvI5qxN7xMM30KPH6PyFHftjHj9H9B1N9iPjwjNkFE8pmPVsJ9+G8uOMOIl4fqXUe4KZXCAuZgjojbZ4bsIt4sc38O2g/P4rR9ZZNXCQCNRp+8CGiM+pVr7yvvmGjq4RPv6Gpku8OR5c3KqEnKVITBYFItn4uiLuv+vAx+XrGHK82e1QLLqrxIYIa70PrRBWqModYEhLELj/c27g/SUSTYFoF0lrBgNnOgSUTrHlCPS2QF1u8aLo10cdZ6TMum/xNQMzmPK9v4GMxvgGBbOZBchbfJqDqZFEa7zWCna5YR0/D3qXovyjf/KOJ/SufIPud26hiFtfAWuH7JY/yraCFHJAGE5iGLK03zIsipYMQxWccHrvRddJ4U8F5eh0UKxu3hIpRUbwTb2hcD4E6Ek58H0HoUq8UyPa9GNn7gpVgkHUd9Ezw4QQfdDXYu+T9W4iqTC0iXV4ghLmFROC3f0XYrFMT2h8Jo3CfMZLW+TshtC/JjS6VIZPrqxg3vyd4jhfYjWydZ/l3j5gGB0F1NKhBVQc3roUlB17lB6dfaOv8Fi/hTHMGlaNcx0ikh2sZIlzfYqevyYdLSP27uM9hqMdInvNpkbEu3aWNrHMQwcq4YWEi0CKg22cGmKBX6REEyPkU2f9eYNmuZ5U+Ism7FR22BZLrnqtfCrhFT+YOxt/Mh4/fvO/4fJPoNk+D7h0o9SVOUPXv9IctUFnwzKW8GwDgGFCtc+cjshIK/OIyM1mlKXH7nt9wlknZuNWyhdvbeua0gDgUAIQZjPiKRHbNVxkIxlgJPMkft/g6NjfGky6L5Iv1VjfPJd9Ow+K/UtUrdDNXlElA6ITI/KqCEqSSECTqgxdm6zUtfk8TGj5YR5sIls/y711j5hdcrsyX8m9HuQzijcBpf8daLFU1aHb6PnRxRqyez4Vaz2DarZPk6RYwYrjPqfQUjx7ByArwVucoRx9A3U2btUfp1883ex212K4zcgHyDzOWKzh37WCK4MD8N0oEqwVII8+iZGuEFW//FGDPrHOPtJnYHW7zWjX3DBT8vPVTX5t//23/Kv/tW/4gtf+AJ/+qd/yoMHD/ijP/qjT+rYLvgxCF1gz5+gVUkZ7aDkTyb8+Fk6GnKd8Wh+n6RagJS40idbHtO02zgrn8Xp3sE7+AZyfoQ920NaIdXxdxBWDTwbc/OLlNMDhCGZO3XmXpve+jralPROvoFx9i6e36WSFt30DCElYrKHCFbI975G4fXwR/cQ00d4tes01/tUwsAxHCbxIerJ1yjSGXa7onS3WaQGXbHEHL1OwymZzlMKJZCmQ9z9NPNQENXXaOUHiNlTdJmy5vTQQoJbB2mirRBtvX+y6hkBba+FlgWrYfcjHT8u+NVQmhHVymfPu8YF7M3vMcvnSCG50bj5njjq+6p4gLzUDBbZ+z9HCcbKJbGuslmHWRkSXdokq92i0jmzySNq0kFmZwSjR7zcf4Fp0Ccd3SfLYixpUERbzEfvMpUKOT9kvXWN5tl9jOEuOuiiVj+PWB6D6SK9OuLRX2Ctfw5qTyg3vgDVCVLGCLfNZPaI0HAQp6+xphQ1UVB07xDVb9At5liDe7iYhF4bFZ9SLg84Sg5YCS5/IH5L6hIlTKQwaJg/cA6RKkUns/MvshlGlVD+iIjJXB5hzicEwoDFmMzd+bHXRKoUefwqlAWG7UKn+9Ne1gt+mGKJdfQNkjv/M3v5gLYRYv0GLoBU9ausDf6KJ5O3f9WHcsGvOZHZ4FK0g1XM8bwVyvkJQufo7zskvffPB9FCkndexmgu0ZP7xNOH5MUUu3kedWXs/TV+bYMDNad+/G2ibIZfzDCckLEZ8a62ifq38KRFJjVlOmFWLCnjh9w4eZ3g4G9pCAvzzv+CZbQZHX2PZloy638Ba+sq09HbuCrFFg6b3hq+1aBu1yEeEZYpselhmQFu72XE7ClesEYxvo9puiwW+8wtgR7ex9UlDcNDFSml00XOdyEZosdPkAKUHSJUhqli5NE3oSoJ29fJoysfe24Lu41Y++KHjivPe6UU6iJ25KfCmryLmjzBKMZ43RpN08V++nUEAtMLKRcTItMiinephg8Inn4LmleoDBvG91HJKcJ0CfOQjfXPIZ0O4XKCsEMcy0GnMfP1L6K3v8rp6DHtfEq1PMHLJ+zVL2HaLTbCNcjmzBfHxHlMjRmt9lWy8Rmj7osYq7eI4kOc7/1vbHst3PUXOC0TLG1QKQVCUggHmRcYlDB5hBw/AFVQbHyBuFrQsjrYkX3u+PdDBf4P+1OUZYLOzxsCRDpFoNAXv1cX/DLIE+zRm2hVUTWuveeQ7MwfIk6/g3SbFOOCXSDTJeu1DUbZkMCQYAVoT2JJm3b7JrPBAwy3CRwhaqtUj75J1NhgYQcot49V36RKF7izh6gqo237lG6EdtZoFjO8ozcwqzH2yg3c7ouke39JkIwwpntE659loxJU9W0CbeJc/ifkxQzDW8UtFjC+i44niDzBtD1Kq47w+wg7wlo+RQ/foTAddP8ziGcLtcPijKfzpwA8LwTW5Lyz3JQmeePmr+Jq/L1nkJ9wuDjEERJ7eYJfSUTjKlX7BUrpYnPuplLpc0lVhUJXMZ6yyRqXaQQ9HhomPaFpV4qiqFhKmyid4I4fw/3/L8bmF6nsLvboXXq1DtfLnLPlCc1ohzcGb1AVBZ83E+zTh1hOhNvoMM+OIamoyiW2NGkFqxhWB6wGgd1GqPTcEayMaRkOc1GRC0lJQVYuWEzfJjl9k60iw/GalOE6tt1D82weaIdI6SPLEsaPwXIppnsEfud9rp0fRu6vY617ELnkyU9W6/o+TafFvFhgSoPQrCGrBLJnjqzJHKmyj3Q9v+DXCysfIk5ew1QpcnQPlcUYpglBG1tClsfYwqPUJQ+TtxkkAza0oL4cUA92UE7vmSUvhDLiehRhT++jJ08pAS9a52HrKpZO8Wd7OFVBPnyIXaUY9/8PrN7z2Hf+BWkBrdkZWSlRuSJjTFWecKl5BSfoohcDimWM4zbQwSpS5fQGj/HiQ2wvouw8x9yA8WKM1pqBMgh0DkaIufIiVe9lHuYzjNEjmmWOj0FkBRQqozF9yOBoRMOJqNY/S8/bYTR7iySbc2zWuB7twPDBeeTr8gzZuf2B8yiF+KHXF+OoXwuqAvvsO6jlCNHcIYt+csd2haJ89rwwsKg1buPUX6IUBvp8GRbKBNDo0UOa46e8KBxK08Xf/F2qKmHou1jj+zRrXYpS47ZukE4PKJTE1jBIhxTplKDIWfHXQZVsZ0tsAam/gj+4jze8h99/gWJxylyUnGlorr7C0fgxo93/wgvNG9RkgJsPsdMJxfAuUkqMqkAVM6TOMIRJzWgggMCwWPd7mF4HFweUQpNzf7FPZvl01j9Dz/fYGA/wpk8xqgXF/hJMH9a/QPUh0VEfRaIWgMCTAZEqoJgxNST7y31SleIZLmvB1kXd/+8JTauDrEk00LBaHxOXpzlM9xkmI0IrYCe8QqFzpvkE3/KxjB84JGmniek06QoH2w+p4jFmdBmdD0mFIBg+wNA5uZSw8/tk0yekQrIoltB9GddwqI6+hUoXmEGf2c4/xRh9h+zgLXxd4UcLlNYUYRddLMiTAer0uwhVEdghfjyiiBqUfh/r4G/R5YKGARuUOLtfw2leo6pdRm39Lko4uMLncv0KaXUumDyLzyNix9aQvvPRIpALfnIqXVGq83tvXuU/4tT7YxCCrHELWb/2TAz70feW0m5idp6n2PtvoOfIZIQRtODJX2EJQa+xQ1RM0JND5HyKGbYgPz4f4/YvUbhtzLv/H8jmiGyOZdmEJ6/inL4FjUs48yOUVadov4Au5mhVkXpNNgF7uoeKdti3oVFF6PmCzPBgeYY2DKR0MZXGc+pghUyEoDT6xGEH12oS6ZgVmoBgp3aZvfgxtWTIBAuv/xKivgN2n0ArhNBcjq4yyE6xklN48B8xsjn91c9gdG6TCEnDamFpxQ2vTSIMQqcHQFKmwLlwKVf5B9wtAXp+l6E/pVKK7rP9LvhkKa2IauMrCPTH1n/P0wm2OI2PcS3vfXXAj8MR3vv03q7wuVK/ijV5h1qeYiXH9INVSr/OSjEnnClOTl8lr1KCtc8QRDu4033U/Anz+IzUjbDrO0yGjwBYDXvI5vNYAkqtOJnHjKsJRjE+F/8e/g3tq3X2yhtIpZktFvR6L1O5IaVpEdgewfyAdjyBo29T6ZR0cUZz83O4g3t4QlAuz1DzU+LWdQZmxOX6ZfJ8SuvsXczTNxEClkKRJQPGZHSF4D1FguUhtH4vblRJl3Ltc7jTd9AP/wKhFXLlJWR06QMNUmYxBWl8aKzmj2LmY+TJt0FpdP/5cwOTCy74Kfm5Vqj/3b/7d/zJn/wJf/AHf8Bf/dVf8cd//McXYrNfIufF4QcAmFqRN+/8Qv6fipKDdJdELYnTCW5yQhiu017/Au5wF792mbJxGz3dxchnVG6EsRwi/S6G38QSJkpp7LVPMUkn+MmYuVKUTpPabA9nckTuNvCzBaZjE+y9RaIWLKsCvTggal/HtjyEYWKFa2jbxzIiumaNSTnCKBao5QlJVRIsnlJzDC6v+CR371OmSypV4OuUqWlQWhleo04Y1UAIFssTyEsEJsniFG/jt8mjNYz1zyPyBWpwD7u2oGjeQiORSDb9S7TbIcPh4sKK+NcQUaVIragMn6w6H3gqrShVgY/CXOzB/BgdbZFHV3BMyY2VGnePZxTl+QU1pEAaCldn5ONDOpGFPH4dRzrEpkW2OKY5fAs1eUwgPaTfZb44Y9a6Ti1ap1e/yVIolnZEU4FVrxHioM7uQzI8X5zKNFX3t9DVCf70IXLzt9DCB21QGTXY/jIqHPFo8j1UbQVb2hRlhTs9oS4FV1uSPa9DP10yLisqy8VYHqOyGcKusSzmFDp/r3tJoLDG78D8CMIVitbt9ynaleFj1Dfee78yAzSKcTGgVBUtu41lWAieCVaNn6wrSqoCqmd96FUJ6qfpSb/gR7EP/hqhcsrep9hdfJPuL9Ap8NeZKrrE2sF/4rvZCaUq3+tivOCCH0UgqZtt7DylsCym3ZvkXgdTGnzYX0+mE6b5CNtwaZhttDAozYhSFJTHr2LmS0LTw5MOkzxhcfwtqo0v4DgN/HiAO3mC8ro4fpfIW+EwPmDDWeHp4ilW5SKEgVHFNISBnh5ghFtEumLHbrHZfIFECdqOixNeRTgt7PFDKtNHGCHdxQCxOER1XkCP7tFa/RTpwsWrvUzSusW9+IimaeNkMZZQ1MqYLJtCNj1vSAhWMNQS1X0JNX5K1Vyjmh9iNNapjAA73T+/TwMkZ4j6j48M+bD3jWqBcfIaQuWo7vMUvwFFnVTHTLIxvuUTGc0fv8OHIASIeHgevWC1aTpdrHwJVXX+3uIUsBEabCRUOZQ5oNBFhuzeRs995sMHdOrrmOEWTW8TZbeoTeukymCSjHh3cpfQDGivvIB8+F+xZ9/jRvcyNSVwLZvB41fpehZto2BaTKj1r1JN7iOnu/i+wbBYRZ+8Ri0dEqiKfpoRdz4L03vYTh1dv4VpONhuDzm9R2WFyO4LlH6LJ4ZgMH9Ay23RdXpMsiGVqqibLYT48GJraTex6huI+AzdvHohYLzgl8d0F6b7oMGQJlXzDmY5Q00PMMoMOX1Msfl5ElWgtSYtMm62bvPdwesk1QmV06G8/DuU6RmN2hpFskBlY+zZU5bZmNbS4Ybfx3/yXzEWh4jtrzJ3fHaLjMCp43a/wEjVaBRzirwi1D7reU6mAnTYh84tjGibKjdoWF2qs7uQLXDCLqJ77s5tzR7CaA8j6qO9LlXrFmr4CEWFoXL0+ICjxR5plWI7Hp32p5EYZM+K9wAZ8J7MR/50zisX/ICiygGwdUWRTsCoo5djdOsHcyNLOGyGm0zzCQ2nCVjoqkKJErN5g02tCcyAzFtDmW9jOBHO4ph8/2/BdOHgm6i1z5LHZwTzx1wOehBtUzM8It/AGp6Rjx7SWJzgz+9TeS2Cna+Qjh6iV18hsl1E9wUcb40SE7X+JezlE9Tpm8jpY4zVF5l4bUppkAvNo+SQy5gcL/bpNJ/D8Bos2neIBOdd2oO3oJihwi66cwfTDbDcDi3DwbJrWGVKaX38nLK0WxDWIJ1/RHOARqE+4CrRsNoEzRoSA4Pz6CJZ30DMT6C+TiU9ZJVgxodo06fwfvKIzgt+MWQ6YZKNcE2P+g81xYnkDMoCXcwg7CPcAikFZZbRERb2zu8y9zocxE/ZX+6SpDG9ZIytBM5iTOl1yP3N9z5Pa9A/FKNqWl226lt4x39HUpnos7vo5QmizGDlU0grQKQTTNOjHTY4nGVgpqSGxHA2qPtNjp1VDto1tq+0SVovUJkhZjljmZxiVwnh4AiRL7mTT/Fbl1nYLVLDRfaeO3dFCDdYmB56sUvz9E20Vii3g+918LwV8uUeCIlKZxhFSmDNGT39OrIqqLeukte2qIIVJAoMh+KHfl6AXKdkVUYnaOMKl6bd+cVf0At+POkEvTg9Tx6Z7CJrH1wo/CgsbLZr24yzEXW7gYWDet9QWqO6d7BPvwVS4CbHeLrJmZKUay8xk/AkPWHb3yC81KPevsw9w8JTOSo9wbMDHLdO02vAZB+j/zKqTJHDXdbxkGWMkjZGmSPiAVW0jjB8ZskpeTrh3dFd+kGX3InojJ4gJ4+oDEEarvz/2fuPGNuy9L4X/K21/d7H2/AR15v0meVYrCqqHp9I6glq6fE9vEEDPWtJgxYE9EACBA4EghQgaERIIw7VULd6IDTQkKOaohHJIlk2vbl5Xdzwcbzdfq/Vg7h101tWZSar4pdI3Ihz9omz9lprL/Ot7/t/BJaLymJEusCM+9j+FlfsFYzTH+FGc6zyDrjXEVEPbXeI4ohlFgIwiKZc7l4hb14Hp0kxehOZ91H+OjJbvsfZbGZYmM0tAqVQweajaWSSD3kwewDAda+J3bt15thWbZBiEBhl1oJV6tZ5sOxfFySSuvXRY5uiYBSdqZ/O0jmJithbPCB56Dh0rXYNu2IjhYFnlMhXW2fqlYOXkIsjDMNCrD2HFcUY0REi7CPdMqXlACtZIiwHe+UZls1rjJKIamUbuxmQiQC9+xesWhmZXSYoUnTnSczZHtbwFjJoYRgXUIaLio9Ryz7J5BYZCZ6/gc4TTCxaxRI1voUd9pGYaLeNUPkjG33ZqFI2qhwn+8R6iW+UsD8idfg0HxEXMTW7/rEzmPy8YuOyXl5nkoxpOW2MT3G0/nHHeYWBNAzIz5yydBJC0EHOD0BFRFnKPOojPYktmzC6i45i9HgXmk8jKquI8RKlliyPv0ceDxA6o6wVYuMr4G1iZUM4eBMPydXAhdoO2CUWhy8QbP0akTAI/EvczSK6V/531PguQe0xdtobJKZAFCGVB3/AcbpgGTSR698iebjnAXClT54XpEEHGQ6JDQu7tIPK+iwO/xhTayrr3+YkzzGjMWJxRKJyvPkRtfJF/PIOQueYpz+kGk2o+Q3Szhpaw1qwznF4iGd4VMz3Oi6lOqEXjgnM4Mze9BFBLud8ejTyY7ld+rLETunye14XKGQRoaT7sZSnK9LBXMxAQV7awWjsIPp3sA0DHR6Qt65DtiSpbFKSHml1B1W/RGy5LIRJx2uiSyFuNmPqBRjSpPRQOS0VexinP6SxeA1XGkTaY3m8x2rdJx++hnBipNsiD/uMkjnrjWvUDQeRxeA2iL0S1ebj5OmUyCljLo7B65DYPlmek8kMR3rUpELmBcosI6MjstVnWXoN+trAkybe6peR2ZzcbWINX0IvB4jqFkn1KoURUGAhhYQiQwr5nnqzFw+g/zoIibX6LJnz3vlRvC3Li4wHkJ+p/4mwB+fOZud8Cv5Kp7MnJydcuXIWeXPt2jUGg8FPpFDnfEyEfP+fP+pjusCe3UXnEap64SPTGvbiEwbhkNPoiEt5iDk7xg6XeP4WurqFNj0K4WCXryCLDAeJsEqMdr6OOvo+w9OXaNcvw+4fUPJaxLMe7a1fRqoEcfA9jIMfEEeHyLUvE/Xu4TrXyJMBcvNp0lKDrH6VOjaitMly2SN0fJZqSkWbBGaJqVWi6D6JuThl0XmMO+kpRZ6z1nY5PTokshqYncuchmNSU7BunCCooDW4pTV00MVI51jN66RmmRNrTqF8upN9AhnA9ABZ2XmHJPcHHYid8/liJQPE6fOgNbL7JNvBBuHsLo5boz4/QM4PkYNXKaoXYXQXI1ilMHyUXLDSThmMDJJUEslTBuGAy7UWraZDOH6NNItx3RZObQPHrpLadaotB6EsJkXKMjpg6j7GQEo8w6C/nGB2nyPNZuTRgGD6gLR9lWk0plS/Trqo8eb0NepuTuPBn1DxW1CuUvhXz6JbTIdYGkRKceo2yawS20WBWI4R5S0q3hrX3AbJ0V+wvjjGblxG1y4TL07JVEHgNM5SdgJaa8L0CDV4gbIZYM0OkdWddxhiNIK0/hiydu3RxmeaD9mb7wNnKWQ3vC2sFYFQGZn/8QzyuVnGbt84OyQurYLtAfOfbMP/HGHv/T6Fv0oerLE3GvD14NpHf+hnEcNmxSxToDkM99kuXfi8S3TOFxgr7sPpy8yyAZFT4tRt0MpDKuY7nYKEgDvzN9md3sO3fL7U+upZlLUQaKeKowu0YWJlIXZlEwcLrX1CaSEa17HDIbJ+HT07wmvfYJ7OuVDeIdc5Gs0oPOKSMKgaDtqyMDZ+Ae13KWb7eOELmEZA1zYRpXVSBFhN0k4TAHlyRPEgxChFTG7/PjKok4ld3No6gbrEvGEwKjJm5R0uVAXBvM9yekzLcvCUh7SrJP4qdG4S221mOuZ4eIKz8y1yaXMFKNwWhluGLEZXtt7adKoEc3oH0Gcp1D5CSdcITyFZnKmazA6g/bPubKbZnd0jLhIEgmv1s6jiT/xXNOjGZcTgFsKtINxVtDFFTA/RQN6+jgjHYAdknRuYho1OlqjqRQjaZE4Dy/CxvAbL+g36SUjgpCTBBcobN4h7p7D3e3RMl4XhM53FdFQLswiRp0dsjx2S7D6l9cdgchsxvkuneRV5+hIM3iQvd9HjXez6ZQq/SZ6OWS4PycM9qtkQNbqPkAZB7SaFWeV+NkOW2/iVVcwiIbZLvLbYx7ar+KbPPH6NYvqApdfAaj5DYJztR5ZqTj86xbcC2nYXhEHaeALRfEuV9pxzPhOMtxyrxNuCLHRRUDRvYpgGtJ7CWO4xSSf4hYuvfTa8dRq9l1jqA050RFYkJPGYrdZN5PpXEbt/TFtK7rs1AiExTvwnPiAAAQAASURBVF6APKFYmRM1rlCf7uI6AQeHf0m7doXYeYpSzaNaTBGxye2955lmE7qiRre8iWc3GUYDKuEhZaOKDscY+RJjeYAxeBERVKD3MqrpkttVFuUqk2gAtsmqbJNP38QwXRbCoKYzbGHQcjskRYIUEstbB7sNaDLvXBXh09JyO2QqwxImRj2nP7pLuXkd413qWnWr9eiwdK4XvGLm5EVOeXHAjcpl3HiCb9Zg5etnqh3VK9B/iTQcIPwWWX0He3wH9r+D5da4/tw/Ytp4jnp4QC1waSxt3GKOylIKEtL+bYrudXqGRW3tF6jY64/KokVBPH6VVGcErccQ1UvkOuXALbE32yPMF6w2btKs7BALzdQuM1gcsh4UXBy/irj/eyi3gb74yySb/zOxtJHpjMrsPovjF1noBHv72zhv+85PgkJxEO4yS+e0/TZd+5390+Jt6iRI0vrjyPpNFBIhwOq/cma4R2CtWe9rhD/ns0EIeDC/T5wntNIpVeliVS6SOR2020LIfZRTxwhqiP5rqPERuvMUSlUInBXGOmFvep+uWuIJTdet4p68AVYVY3kE73K+yoJNLCGJVcjIdrDyGbN0iqsi6vMhaXkVrWKE16AwAyw7gDxHt29Sty+xfzTG4BbZ6UtMFyOcDZ/dLCEvOly1yqA1E1GQuT7Vgxco3BrO4E180+dKCcati7jCIxcO0s+Q2QIPwdbyGPP4+0hpYm3/TeLul8mky6yXMVs+oFy9iB+sQRzSsJtM0zE+ghhF3NiiXl3HcFcoDO9ddbvLMlsCcKV69VMdjp/zU8Aqge1DEiL85sdO7ftjqmbjHY6ZcGb762cnjJMxbbdNt/EkIhNYQM2pMws9xrpEgiRXffbtbTbW1jg8/HPm49cJahfR7SscY2AsjynymFrrJtoI0NJCCInQCqO0iZnMMOqXwbAws5yO28AWNnvlKlUhcKRNUb+EPP4hQoizfl3dJF0OkPMjZJJjlG4jgi2q8yXFrddYOgVieITZ+SZLT1PMXyUwtqkHTU6iIyw74Aen36eTh7SyCLe8iVYJotQhd95ZF6FacHv6JhpNw22wZb3ljBDl4SNFojzsPwqK9dII062htcZ7V1rOc342kBjU3dqZspkdYBsOKTGjdETNrqI1lM0qD5b32MsesBas0bKa6DQkDx7OJXYHuf0/oXSKGN/CthST0zfQ5R2EYdCvbrKfDqlMdonbNyhrsPsH+ME6RThGJBlm+yJx/03E8hDTb5MdfR93cUrRuEThVomEwdHymMItU9gOm75Lad7Hal2FJERWMwiaqJWnGJMyjfrU7Cplo06mU/phD60hVQlV64MVhEK1YHe2i0YzS2dcrVw/F1b4EIQQtKwubbv7qerJSodQpORu5yPHfCVd1MpzyGhE7jYxolO0EGjDZCFAxRPs+kWE0yCtXkemPUbTHpbMcUavkm3+MpZTZZnNGC32qDsNpFIow8GwSojd/45s7EBekFauUI6X6PE+4eQWVvtxhGNychBQkwrTDXkTqHb+BuVBgaw0iNQ+4vRHhCcvst64gq00rl2l46yQ6IiT6Ahb2pS9gJf7d/GrbR5rPEHd8jk5/gtOes8jEdzwWlSbTzB169TKK9hJiPZaj7JNGUUE8VlqWx1NMIsZWkHJqnKl/MH99Tg6pMhjZrOIC1WTilH75A12zk8dgcYavQqzI0yvTtp5Bv0RqcWnxRJpKtwkxDM7aKsCQpAXEVGpRVqcktklRHkbE5Ncwl7rOlMds0STq4wLdsDh8HWMcIyNjdP8MgYGdWFQl3OKJEJ7VbRZJR7OSP0ZxGNspVFeTFLkVI//jFL/ZWTjcZTOSFvXMDrPsLTLmCcvkC336VU2Mas7CMOmCFbYdBpY2ERGCp6Pky5g89sQrDAJT2gYNhWzhlIZxvIIOzpBhVMo8oeBCTsoaZOXtjC7TyFUStb98nuUEkU8Olvn6AKRTOFt+1yN4jQ5ZppO6bpdalYT7TYRxi5ojfbOHe3P+XT8lXaYRVFgmmd/4sf/nvPZkfkbWG0NKicvbX3sz1nRMXp0FwCjSMk7X/6IT2jq0mJdODQMzdRuUrcryNFd8gJAYK05iFIXTr+LMhxE6xqZKpicvkRT5cjJA0qbXyfZ+yHu1tOkSYgUEUIliPZNjGHG2PBo1C9C6ONs/CpJrYLnBdi922fOL411hobg5WTIsvcDLlUuc6V8ndXSRcYSlosjQjvgeHlEYJZ4wzGorF1nT5koyyEuB3QCDykgFylKF0RKU6x9iZbVQRslIrXgdHl6lt5CFPhCIb0aSp7ntv/rgIiHj1RZRDSgrgpqswFiOUcWc5T0AYnMI4pyAyVtlsWcu9Oz52G1ZKMjwZvhlE0jwpNzeo0dSqJgvuxRSSeU1DaNrf8Jq34BrQXzxQOm0YSitsUwGbAWbHASnp5FGEmfsppSTI/RlkNs2Cyaj9HztujMBaHMaFo5ZrUJWsFDSdQfYwmbhtegJgo6412m0qG58aWzhU55HZEO8BcDEq1R8RzVfgy/cZOs+zSO3UVwZggqwl0mcQ9DSuKoz3rj8Q/Mv/2OCJt3LNg1ID5V1HcabEGwxbmP5l8RrbF3f4+8+xwn+YxE56yYtc+7VJ8b7WALqefcn7957mz2c06qEwZJD0NI2s7Ku9QtNIIc0ARmiVjlONJ5qBhy9llDGBiYCCHohcekRUoAmIv7eNpELQY4Xom0cR0d9jH8NbLuc2TLXdrREcv+yxR2CbX6Vdj7E4zyGoZSbJXaLAsIXJtZNGFHFbSWJ3TsNirokLstYmFyp3dMZX7C1urjyMqlD4x01FnBxFiFi7/MyfwewikRzw643N6kYq4QWCMyleI4VcT4hKbdxIw1qnMDHY0wKmtEdpelmrKvC+5Ki3I6YcN0EdEewqyRrXz9LP3l2+eixR56sgeAKT46hZq2qwhhgFZor/Gh1/5MIPhk6RM+AKlSKAp05wkyt43WoJw2cuMbACjDw3A7yHRKYTdIL/8fWFEPrXIyfw2jiBC1LTK5wyCJ6MZ9SkIg62UwyhRmQBCss6oUieGRiy1G/hyvnEKRks0m1GUdaQZI0yE26pjhgNws4da3EVqRtp5k6TaJpKLIF8TpnOX4NjeQzOMQR+cwfJn71S3iLGGSDqlWV6kUObZbpx32SShY85tEd/6SIhmjZnuYtatgVBACeosHGPGYueniVf1H8vrnjmbnfObULqA7KWhN+nD9m5sVrJWnIZmQBivYRpWaPSPOIpZJRCko40oHC3ANn2U8I416ZIZDaTlALENyo4S9cpmgukEaDrHXnsWcn0Kpy1JrcKrM+69iOavI0WvUL22igw3EOGFZhIjMYJYrZNDFra5wMs3JkhTplAgQmJUNjNltxGyfdHgbUxToImdmCJL4hHumhypt0IiGFNGUTm2T09I6LWnhpzNy28ERHpfKVx8Z79Ng8wOr6ZyPxihCSvGYS+4KoTS4lYwx2o/jCsm12S0EJll5B/2O+V+zv3jA6fKUTOV4FR+7/310OGKuwVj7KoG7TiZ9rGv/G2q+x8xrcUTGk06AlgapV8fUBcKscqUSoMYPSG3ILv4ixUmTQvv4zUu8EEqKcpnJssdNu42JjSwi4v3/RhL3McMRYecJytGYa/GYVqWDCjSFzjDNGrXVr2FJg0maAgVuOkPPj1HZ/Ezl1PAppIsVHoPlkidTetEpCo2Y7tJtn33nJyVRIaN4DEAv7NGyOx/pRKPepmqgHykvnBniz/n0aDQIjdCfXjVCoymrDNV/BeWtIuMlcuOXyJwWcvObCK3Q8z1w1zCVQGZLVPUSheFRXhzxZbfF7TvfwbBcaD+DtfoltAwo8uIdkfsAWkhOHZeTxSG1xYBTnWKU2jQyH1dauGlE7tYR7cfQCmhtoCJBZlYxZ0d0pMmAgqFTUPEqJMWchY6p5mOswz9C2j4jx2Zu+4jGJUSywEl6UL2A4bUoyxoAQudYvR8gkjkuKTqPkIaLEBJlmCgtiVXEA6uCtfk3GUpYMRvkfk6pskOp6LKsbfPmbBeAoV3isl19jwqgRr2zrc75YmB75KtfQ2QhhVX50JRqH5eUmOPFMRrNQX5Apf4Y3tpzpOophGmzEs9ZzASL1OJq9SbbTRcrHxJHQzaRqMPvknUeJ/SbCK1ZN0uUtAdW6UxteOUZRLYk9lcwy9uI4z9DLwfgNilqFxHBCsv568hgnY5WlKb3UUWKmB8hV56gMFxMr4E920O7AamwifSSA2uGt1YhPt3FsLuUvQHG3n8np+Ag3GX92t9jadcYLE/JzRhhrtEoN0B4pPUbKMN7j8NBrrNH/T0p4neMAzW7wTSZAeAGK5BEiCLFrd3gqlNFCPEOh+VzfpYQrHtbtN0ulrApVE6cJeQ6I8pDTGGxyGdMswkCQS88oVnroJvX0KM3EX6bzO1gJkMEOZPaNo5M8cIlhjSYOmWqXpMLwsC3j5GTB1jZknS2i6kWzMo3WKoJVhxjxXNE/QIqniCiCcJvM0znWOtfo7k4oawFr0kDKx7jLU9Qhk1pMUZf+FVkOiX3usSmx4PxaxS6YByPuVELOJsEJJ4MMOWHp2vUWj96Tt4+V5zz4XwqR7O4jzj54Zltv36BpHadREcM4h624dCyO+9R38qtOlhntsvcrmG7NYokpEQKKsWrX8UxyuRmlcHaM+S8jprtoydv4kuTvHwRMXoVrApJ/RIqHGJ5axg6AcsnzzIM20PbLqkpGfptbMeF2jaJlNzYVCxf/ktS36UwBXGYMrZbdABURiIMqo2reE6V0tbfxHQvAbAX3SFbPsBKQnSpTdmqoLMZyd4fkZhlDK8MQqLR5G6VutUmqJexGk+ikymZtM/uHSjMAFlZh8UpRtBAnbyAzmJkdZO08fgHtxGaKAtJdUyh80/eYOd8JgidnqWB1wodDjHyJblVe99rI7VkkJ7Qi08JSm1KXpON2k2QPvbqM/Rnb5JUa8ztNTYq6wgsNBo3i9iwS9wLWpha0BzdpxLPcJIpIYK4iBEPx8GSWUVZJVLDQVcvobSD9m9gSoulu4VsVZk2Wqzc/32kKjDzHDl+k3kWErp1lvVNfH+VvPsUybzEYR6RGCbPNb/CahajC01iZdxZ7JI7FTyvyYXyJYJ8yU2rTO60UZh4vT+Hg7/AsBy03yE1K+C30Q8z+yR2iV73rP9X7cp78j+o8joyGoFhUfjvDACPVcjJ8gSAg+KASq1GZjeQG2f7rcL45MHT55wDn8LZ7Pr1649UnbTW/Mqv/Mqjn8/Vnj5btDBISzuf/HPSfGuZaXzw5kmg4OHBbW18Cx2eRRg22o9R2HWKaAzR9NH16XKPWe8lNJpmqYvv1rHaT5BOj5Grz5CbDYqLm2gjgLvfRRYDZLJAT8f41/8XJosRSXCB2AqwT16mHtoYJSjcLkYRE97/bxymY+rtq8RmBYVCkfHG/GX0wZ+RL3t0S5s0W08QA6bhEXsmYbpEqRlzdUQeT6lZdcIsIlIReZHjSA/Dd1gxSpjCwhQGiS5IOk8hVJk80ojT3lt1JiALPaS2KPyPznl8zmeH9loIcx+UBr+DHt46e13lCL+FDhcUq8+hK5sPo0hMCs4UZ1rkzHf/AM+o8DiKxXxGaexhrHyZkxlUcgtHVkgzg/nt/4osQqrVde6U2vRNmx2nzDPJjBQL067jGt5ZxIs0CL0eluky91v0nSrOMkUAlVITI3odJnuoNEJsbiPTMQVnUdnzYsYyiajkMb35IevCYji6RanzVUbZhJHb4rJfw1EZfWFwzwRhN7luVrBRTLMh1cUBYnQPFR0jV54lN33y6s13HWa8l1AtSHTCSrkLhaBxHun9uWOMb2HM94ke/7+ym/YA6H5IhNrPOrJ6me74OzwY/ABWf/XzLs45nyO9+IRBdKaua0qLpnW2kZoXE/YXe/iGw6XGDk6e0KlcoGFVEAgG2SlHiyMsaXGpcgVbOVyqXmFf7LI93aekjhC915G1CyiV45QvoMqXUeU1CiM4S7Fz97+gh28gWzeZN25Sbj+HLnJkMqa+OAW3AcIlzBZnimiD2+T+lCIacmj66NUncWyLanMH0+2ADlCZRWanTNMJruFQMqrILCEKNHGREfsXmdll3MQkj6YsWDBb7tFyW9TtJkIDbQXpFO2VKcI5CBvtNEAILGkjtMHl+mWOwgOC8X1OF99jPdjGWP+FRxt7Ic6UpPTb0qaJj5GyNnNamBu/ALogfx85+585tGCnfJFxOsI3/U+lagZgjV9Hz45ACMzV58ics2gy9VCdQqoY8+h76DzGdCtkK18j8c7UYIxiyXLv9xksjzFKbbaqO8hwgJtkGEYZ2g0MFaPjBbZRw5kOeDO/Q5iaDD3NulOi8COi+hXqlZuUpcRx26R+laT3GoXTxe8+TRFcoVTuktx7ib3lCdbymKrlYXW/TOP0Nab5lINszN1ZjCklnhXww+kh216HJ8e7rGcJDaOGSQXf7xJnUwSSSTqlbXUwhaQxucd8+gDfcPEq547E53yOSEkWbDw6TBC6wAoPESiy8gXUw5Q0juFiPIy+taXDSmUDy20hZ/ssRJfJKZS0QlQ2oXcHnUbk5Q5hniO0QnSfobRZIWvdJLv/h+gixxY2HZXQyyJmx39Ee3pAON6nYq1y9eqvs29NGOuC+eIEJQQVW9IzbNLSZTbDEWb/JcLx6ywMg6B6icweMncqjNEIqTGUgTd5gDRK2FhcVIpi9ADYw+4+Rupvnqsa/KQoMozTH6LjBZbjE5S7tNMZA6tMNemh4wSBgSUN0ncFT2gF66UNJvGEjimYvPYfiZMxXvMmo+U62qrQmO0hpkeMkz4npotvlFDNpzFEgJXnKNXEeP0V4rLkePmAeyd/iTBtHr/yf8EME0RSRkZ7qBI4hvPIYd/I5hRpyDTPcCsblGsXUf1dBNCYjXii+xR5UbCmEqb7f8osW7K6+iR5sEMFi9D2if0W2q1h+C3U6Eck410Co4zR2MSMTiicCgu7fOag9ClMibZwcU2XOI+p2OUzpbePidagWo9hzHbRVpncPY/g/rSkOmF3cZdc5WyVdyjJD8+c8G6EyrHCA64Jm6nn4PkrZ2m8DIuElEk6wDc9qpMEMV4i+icoQK9cpJgGWAf/laqVYNkRO9ULqLwgUoJK6zFIz7I5vHs8S3XC4XKXaO8PiZI5q9WLzNpP8ToZYX0D5+QHeLHEevn/SXnjG5TMlKL0zCMnrkSNSM0ybrlNbAhOs5zrpYvo41cRjRWi+89DdQOzfYPCsDHKF8m3/ia50yR3zwIx5sUU0hmNdIY1eB2iE2RtB6oX0JZPRoBUCbZZwjFsojymZtYQSJR0ybrPgZDE2RSiD84yojVslXYYJUM8w6VklD9R+5zz00VJB23/5IKbTSwsaZKq7NGYnjltBAXW8V/gxHMuS5v98rOsNkqcpLvsje+y7nq0Mhev+xwDadIwXMbBCtJpomXlkfJj5nbgYdzqQTHBq25QHr5OEC+QRgcr9tk2G7jhA+a3/iNpZe0srVXnOk51BwcPFgeo1a+h0ghd3+bl0QscnryBJwVXLn4NNdd0Rm8Q9V8hT2aUbv5vzKIRzCNsV/Fm/01WnDl6kVBkJlYG8cqz76mLkqzQ8TtEecSKv/qOccCTAdeqNwEQCLLVX3wUcHXuYvazj0A+Shep0eRkzNMFwoKCnGWxYH++T6Fynmo/hdaak0Ix0A5uknHp9DXk0YtYVo6fHGGIDJUsiU2Tk9XnSPf/B123i9t7g6K2Rbj7Gnlpk4VjM2tuULIsDKOMZVTRvo9a+TKm12YgFGMrQB5+n5I2COMZ3dUb6NxCDw5RdoXEzVk2L2KWNnGEh9A5UggKDVIIhBCY2FyoXGCSTlDkHIT7rHqr2OK9Qee+LLFd3iIqYhpO83z9/1NE5OFbXmrpWcaXw+U+s4c/2xWbqtlglo8ZxgMqTvWRbfPHZHYLq7qBFY9peTWS3hss8wX26rPk9RaLYoE6+FNW3C5GeZ2o/gSWU2WdAjl8CTkdIuKI9MIvI5MUXUSMGpvc81Zoq5DCClDRCQeH3yOw6khvk3reIyLActY50QW5zkFrSvUnSbQmrW/R0yWS4xMunEqMAnL/iMWd/8y8yNjeeIpS6zoyW6DCPrmdU3JKiK1fpGT5uNXHzu7/Yf9MnXf2U41El9aQpo2WNnp2elafYQ/ReI9//SM80+U4mpEVmigPqZ/r5Hwh0cKGUhfmRwivjjLfqSpqDnvoXg8Mg/1in6Gz5OXhK6zUt7nceRIjnWJkx6hghaHXwJSQk/H86EeMwglPlzfYnBwzW55wpVRHldYxZq9jBSsYo9uowEaaJneWt0DDNeFhmSsYXRc1vktmXqBVEchxwtDrQNDFrawxW+kj4xltt0ZRXgeVMw1PmRUFo8UeG6V1+jLAd6tsuHVq0Rh6ryIAq3ONTGUorQhVhpFNkMc/AlVglbtkzZtnjnfRAD0YoG/8rxiVTaLaY+iH+91hOuBocQzAeknStt+Z9jJzOsiNX0IL+egzj+pU2JjSIFcFruk+cnL9IGGSc875uHziYfbf/tt/+5k5lf3+7/8+/+gf/aN3vParv/qr/Ot//a957bXX+Of//J/z5ptvcvnyZX7zN3+Txx9/y5v5P/2n/8Tv/M7v0O/3+cY3vsFv/dZv0Wj8HKgrfAwyp4vVfRJRJGTBO1MN5Dpjko2ppROC8T65Y1M0blAxawgzQwNZaYfMW8MMZhjLA7ACJpbDkByr1KJqVdBZiKUdDAXBhV8lmZUwtCZcGJij51GOgUwPMOwA7XTpLyWDuUM+us/l5iXq2QJlNBDSJpEpRr4gL2JWrBKDLOZi6xlWnC6DrMfu/C6r0Yi0SCgbHuuVy8TWmTPaPJ1T9yN257sMJiPswKGX91j1bbTWREWEIz2kPBtUbeFwpXaNqIgoGWXy0z75rTffU4d5xUOvbcG5s9kXisxuIje+CVqjpIvVBDF8E5wKceMGQiVnxpyHB0JLNSUuYjpBG2d5SKYlUhoE81MqWRX7aEw+fcDCMnATn3z/gNNncuToDrJaBvuUlikJKNBHP2TNXwM1xGg8BfrsO4TVYqU+h9kerlYIt0Ga9bkvjzFFlTyR5FadXJSxDAczGxDnI+5OTpmlS0xpULhNnGAVI55SlFcZxMfkRptlUeFw7RfoqJzj6IT9ZEEZg1E2QGnFJJ6STO/TRtF126TSxqxeoxAfbj7JSbk3vUOuC2zD4nr1sXcpBZ3zeWDf/89o0yNvPcn96feoGQGe/Pk1hanyJuunEffndz7vopzzOWO8LZW48XCsEgJ6UY+0yEiLjH55i4Z1dpAoHr4/jIcorUiKhLBYYJsOm+4Fuk4XPykwtUTYAVrnIE3S1S8BgsIIEDpHF0sKChxpIg2HXDro2kWMxT6l8AAzm7MyPyLc/DKL8gZKTxGVIdKuMs1jjgenVP0RndIK5ekMFVdJxgamH7LHIcN4hG8EXKxcxlYx/fFtLF9TZD7bus3ieB83qNLv75OtdQnDEN8McIT36MDazOdI52ytlrktFsUMQ0guVS4TqiVaC8z5KxQqR+kMIw/BqjEvxhwvj/Atn/VgHUdI0IrU3/hYbZKbP18HWZ4M8NxPn2pFCNB5ePaL1vBIbeUtpErReXL2SxoidPYo9YLMI8JkcvZzusQ2XByjxFzPsbM+yeKY28tdurZFI8sx3RWiN14nTUKyps1odYOe4bLIM8LJIZenC9ToDQZWgdj4GuEipt03MIXGM/ZZi6eUpMf8wt+k1P0SiXcR2/IhnXFb5+wtHrDirVBoxXZlmwtGhUqa45otiixEodDdLyEMSWaV6KdLakGKqW1aRgnXa2Mj8cMBuZWReSt8Kk+Ec875CWIt9xG9lzCn9zHrO6TdL5N5azSsNmbZBAFVs45AkNttaLUJo13kWp1cZyyCDaTdJA2PiYMuVqmLl0zB6RIrwazIsKqrMDmisvIrSDXFmOySTkcUyyFSS8q6YBmdUun1Oc4XxBZ0vDa75pLV+kWG2Yxu1CMSAmmXsVrXODY9zPUv0c8EuSpY8bvkKqNU3UAuZiAMUD9WMtCQLuE8mPUnxmB5wnJ5QGCXCZIeIuyxIg1qzTq+20XGhx/wScF25QKTZMx2ZYv94z9H2wEim1Fyy5hWQBD3Mef75FpTqASZJ7w+O8GJPTbHLYrCJvrR81AUZJfXObhSQbQuowyHoyKkHUpq84SLwTpppYtb3kJiINBou0ylfgU9uw/1HRy7A3IfVIHhNmiaXTBBjV9kkpwFIFrRjEajSZwtwJCI9k2ixmUW+ZTG9DZFOgPXpGRUqFz+dWbpjLZpcRIf4ps+NbP1HlujomCaTClQyHeZLw1hcrl8lUwnZweuyEeO8h+H3KqSNB7HEAbnc8ynZ5ZNCbMIgEHUoxR8Mmcze7GLHt7GBtrtG6Rrv0gU97CCLe4tdomyCCkkN2Y24v/35xjVMweB4vm/wGjUENnrGDtbBBtb7HTXmadLrOolcrvLB+lYSClZRGPMNCTXBXVpE7hVjHyCHY44DYe0kNR0QapjhvNDYv8ytnjr3ibzGadOlWpQY7uI6KYh5fYVjKiPMF0KLfGEhb/6dYTTYSDgYHGAp0Lqbp1703sYUuDYFrU8Qle2UWYZ2XmKvMjBbVNYFXKdsFXaBsBDInWBXO4y7/0QvDpe5+tsl7dJiuQDHQVc4bPmng/sf11ZqClxHlO1aljivY5pQiukiikM72xcrF4lLEJ8I3hkxxMqg/Rsr+GojCvejOTgz8mjI9KgyW23yerq15kM7xIWc4zqNttGGd9qkL2Pmn6mY/YWu7SyOaHXYl25WAevsGhpDsZHbFsnmHnGcHqId+lbFLNj8niCWW8i2jfIcxBBk9Spky3vAxAu5uSVK1RtgbuwMWpXcHRC1nqcYeawpR2+N32Fi7KDWEbkwzHFPMdsvH9wihQG6+7mmQr1+zwX4m3j/vsdxp7z84EpLep2AxML13BJiwSlNKvBGqOkj8xCxPwV0kmP6MEBS1WwXm3iHB8jvYySHKL0nEIIhoXE0jmFVqByZOsqWZGhLv0KibBRdolBookq1yjling5RGcKLw9R1/4PRtmUSTxkY3ifZDykSBYof0YRlKgFN/BnpxyXbU6jEWY651r1BoYwuVi5zCybUrYqGBgocspGjdiIOVycrTNNIVn3tt9z/0II6lab+odnrTvnJ0Dur2CVh+gsoqhdBsB4WzCnFJKcnINwD6U1s/mcoF56RzCjFgZJ4zFCPac0uss4GbDIFmf707JPJkyC+hWUEaDMClpIMreDlY5QuSBduUEmJCLYwlvzSNM593VMmIXsC8GV7W+R7mUY8yNKhSCfzyivPkmgTpmSYwQubuyfBbGaFaLm4xwc/xmVxR2MQcHy+AhXCxqPOVTdJvPBgGoouVq7xlBoiuWEcTLCEhs49jqRyolVSsn4YCcXowgRJz9CFznCNJGlNiqaoGsXP1Sr1cSi668wy6N3jPfnfLHQCLLm48jaRZR03yOOoXs9kj/8Q4TnwpomDwrqucJpmtQpUCffw8TGWJ6ytfoMsTljWiwY93fZLnLE8oQoX5KqjCBXZP4KK20HPT+g6DxOv8gYzB9wsjxCGgFu7SpXa1dx975LkbZpJBlmdU7mlWkvwMs1s/FtTr1Vgov/CzNDUh7tYmYhdvcpDrI5LjlrepW1yiqGNqlZDZi8dXZlZCmbpU0myZiaU8MqikfpvImnIGwSvwWNbczqCsgAjfGeujEMgyhfkunkfev2g7KmWMLmSuUakYooGaXz5+Ocnxif2Nnsq1/96k+jHO/LnTt3+Pa3v81v/dZvPXrNcRzCMOQf/IN/wN/5O3+Hf/kv/yX//t//e/7hP/yH/P7v/z6+7/PSSy/xG7/xG/zmb/4m169f51/8i3/BP/tn/4zf/d3f/czK/sVCU6AeHcAiBJm//r5XHkb7zNM5ee9H6GzBtP8K1uY3yNZ+gaZTRUubyG0iKRAqO1NgAOJKm6lRwtn+NjWVYJ68gdQ2RfU6ht1Bzv8cGc1wvG2izSeYx28QhAFWGuE6VQpRIs8GgEALm/7KOkpMsWqbjO0GtcGrGCqnogWi+Swrskx+9F0m+RTXsYnqO2xlGc32lymcFbyHm8TArVCQkxQJnukwDifU/BqOcHAMj2tWCcwygf1WpIAjPBzT+/S1LRRa63PnnM8JJZxHtuLM6SDWO28ZFoy3dk+xDrkzvYvWmsAKWK09hQzHpPEIuflLuG+8AY0d7i1HTI56eH6Fy14LyzMI6hVkdELTWWfQv4VrubjCINAmxvSAwvgeRe3K2YI+7qEf/OmZSkHXx5/eZrD7HYLEwgm+jBFcp3A7mKZBfngbvD7p4R+zWLnKKEq4rFPk7ASr/Tgzt8Gy9wIGmqFTwbddTtMpoV2DyhqVxQktt8UkHXG4OKRklalUNtHRmJLdIq/foBAf3beVVhQP5bMLfdafz9cdnz/O/f9M1n4GDJu7ySmrP8cpNAEQBqvS54cqJC5i3A/ZnJ7zs03HXcWSFlKYVB9KrWsNJStgns6RQuI9VIey4hNEnpD7KzTdJkf5EbZhERhnzuNnUa4lZOdpmO5S7HybwiqTWSV6xYIoj+m4UOiCqV2jtvJV7M6TGO1nkKWrpMLCcuvI5ZBg+AoiPMEa3+Ppzac48rdwN7+JPHmRQFqsrz6Ottr4J/sYuYkx/z6urFGIMncn94mKCN/yuVhax8/uc6k8ZJEt2TtdMHNusBp5GOM5/Qt1dqf38GyPzdIWjvHWOJ+bZajdAGCQnXIwP0AguFC9SNPsgC/QbajNDrH8dTK3hRBwHJ5wEB4QZkt0R7MZXPxsG/XnDK1BNW5giDtoOyB3u++5pjDLyMYOenGMqF54R9RZ4TSodJ4knbxG360yF5L16gqi9xKj4x9hJidk7gWOvA5mZ5Vgd8CWNWLhp1xeddhfvkbNrfDD/e/ylRu/Qp4qFv46R/Eei9kporxNayqQpsZ88N8RecqKXaXe/RZxcBFrcZ98PmQ2u8/F1g5G9RJ5pqhYJepGhfb8mCAek5gLFkGXJD6g4V8gr15mkoyp2hUcLbGGL2EkIxpODaRJPt5HqPvY3SdJP2Dvcs45nxVCZch0hk5mqGyBGt9CeV2EltSs5vt+ZsVdZ2r6GBh4doNXvQlLy2F/8YCr4RHl6QMcaSNq1zksMqJgC7eo0lwU2INdGtkDZquPQ/Maq5PbWMpAvvb/5qnGVbzqDgvXZ9R/gFdf53B+gCwZ2K0bGIOXSaTBIluCVyFMQyr+Kr70CYslo2jC2HDp1hwsq0rd6WBnZ0ZKVXr3s6bRFAjOHXI+KaFa0Fue4JbXMPsvEGgTmaWYtYsUecSJ12a1uY0hHLL3SVXqCp8V12dZzNFem0llk7XWVYJCUdv7Q8zKJRQmlsip1y5j6YTqdB8VWQyzDYK7fZAC4ToYUYLvNHjVOaXh1ekadVppBjrHXmT4RYASDkIX2KOX0MshorZF6eL/inoYqKXWvoYowkcKNwCUt/FLq6QqQ1e2mGZT4uGryPkRucrwpwGNUkq8HOIs+7j1S+TBGraQNGyTO7PbxMVZ33NqHr54K5hPo9ld3IUsR8WSC6Ur77GxnCnTP1QWjA4Rw1vgNUkbj32okrdGcRTvM4rG1JwqG/72e1IXnfPx8AwPKSRKK0r2Jw820Cp79LMqEl4vFiQqp5oNyNWZu5jSZ3kNDK0pJmcOM+ZKBYtTjFoLo1RB1XYoqtcf2QLfjdQZRjI8U0wwy3QrO+i1lJXhLUoYTMf3yE9+xEE+5VL3aTKriufUmMxPEZUVjmb3uF69iSMUzTzBqa1Qc6Ac9zFH+1TUFHf7SdTWDdzZNm0Js+l9Rqevkq49Q+i1qI1voeIxau3LCANG6Yj7Xosnr/4dWPTRtR3S0gWEAKU103zI3mwfBDzmlLD7uwjTJM7nDJcn6OUR1WCFeuVxOHcU+JkkUkvuTu6i0UztCZfL197hOCV1itV7Hh1NMWsbJLWb2MLFNt9pG1HSheYVxHQPSquw7EGR4hYJjSJl7JZJ3BbH1Yy0yGmkCd3FMUJB0bpCVtp5x/g7SAcMoj4zrXi6soLVe4Cyqhj9F3CcDrF/EXc9p8gi+kYJp0go9V9mpmMW0qOy9hVmdo0kmXC1epUgVZRtxVbPRoYpeXAVXfHp2ZpTJE8YEvvwL7hijzlwSpwUHtc7jyPckNzbRFGcORw/XKcInWEPX4F4jG5eI/U+2T7CSgaIbEnud8+VPn5m0CgKQFDoAuthELbWmobTIs1zbGnjmQGO4TLLxni6zurenxDPj2hXLhN7AUvtYDoBZruFrNcRx9/Hau6QLPvY1TWmboUnhCTY+3NU4xp5bZMwXlAe3UYsplytX+HQbXCYDenN38AoSpQdg4rl0fZWsNwxNXMTQ75MWMx4czKgtExYNy4TBS16cnFmr1c5CoXEwJMBtu1QUHBnfou4SNgMNrHEWxODaZxPEp83SjokrWffkdJ33d/AMzwcw6YkqxzH+9yf3UMguFi5dBYAgn6HM8hudIdX+q+w4QRs+2XM3GfpNekYLjN/HbMWoZ0aeeUtG15hVzH0jPne9zBaV1GHf4AnSsj6JmJxQiwk3WATx9mivPpLWOaLKOHjLgSEfdRS4mkDLzwhC1aw413k/svktsPO5B6L3b+gYXdxS79IaPeZvfg/cKou61tfwS89hpGGiN7raMthv3yRPQFlEgKrhCc/3Ble6OJRYJTSgqL1OBrj0f7kg6hZTUquQ0mF1K1zBeMvMhpJYXyIoIsU4HsYJRMzyNgotaEo0NGI6fKY1TxBLBwqjStstC5zkBwQLA5YHn6PZusGle5XWWhNUtuhbDfI/B3yxg2Myev48ZBGsaB2+gJmsIJoXCc1ugjzKtK+h1N14PhPEHGEc/XXKHr7WBUXR0ccNK+Tzh9wmkxpug0wPEydU6iC29M3MbDZLm9jYKLK6xjJGIC8tE7dLFO3zvbUuVlgVTchHqMaV9BCclDqII0ncZIFVdvBelfWh6bd4sHi7NygHw5o2d33Va/8IBzp4chP7/9wzjnvxyd2Nrtx48aHvv/6669/6sK8m7t373L16lXa7XdOCP/hP/wHHMfhn/7Tf4oQgt/4jd/gT/7kT/i93/s9fv3Xf51/9+/+HX/rb/0t/t7f+3sA/Kt/9a/49re/zf7+Ppub7zXi/SyjURxGe0ySCQ23yZq7wQcZiYWA/KGEY+HXSPZeJVYZeR5SO/gOBDtM65vcnryGbVjcLDRmfmYY8tMFueFSMQLs2QhRuwLREDOow2wX7vxXZK2BFZ8w6tS5GxtYiwGX6js4qU07DzDL25jCxFAwz2McsyDKUzKZsoxGyKBF1WnRrlzGPPkRWRYjwz7b/lUWjXVWa0+Rv08YtoHJJbFOL83Zdhq0izpogTt5DTE5RpY89GpG5q++a2LTLMwEXTHxFuptEd8fTKxDdqf3ULpgu3KB4BOmEDjnJ88HBTYXqngU9ZyrDCE9qhu/SkGBGPTotw3MNGd2/B0A4niJaK+yFQ4ppvtY1TbGyWvUzQBdFIj1L6GjAeQGRu81CGOK4CYyvAOZRixG5OUBaQJhMqOIcy6kCc7QBOrEXkbuBqT97xEZOfNoj7x6HTOcUxIlmI4ogi32KhcQCHzLpxApx8tjjqNj1oINnihfpDrfZxSOMMtrnKgIr7yG2XyWYvGAbO+/Y5fWKBpPP1JDeT9s4bJd2maWzag7dYyPSLl5zk8fuTzGPP0h4bP/d3Jd8CDt863gw+fjnwfWvFW0mPJg+gbXGk9/3sU553PCwKT1LslogI6zSsmsYEoTR3hYcQ9x/AKgsSoTWs2naFZczHiMyENy661I8czpYLQC5OAVBrM7DCornCZLfKNEWsSsBxsMzBJp6zFaswe0oiVFsECZHuQLZPsKIjlFGBI9vosXX6JjLOkXEbN8yrq3Rkd3EUYdT72GtAx0mpKHC9TwdVrdDe7O75BlCWJ5iDN4DXXwF+hkyGbrOSZaIdMUY7akJBzqvkE/HLC7uMNj1Wcw3meJH+VnqhMaTVLEYEDTakOtjag/Q/Lj+VKDaUimyQQhJKNoxJZ76WMrhZzz6citGnnnS49+t9IhqIzc6aCFJCXjtoSs3GbFKVEHBBp7ehu97GHVt1m4JdJkQS1fspjtUoxvocobuNmcpj0hPn0dI77G3TQhCfe4sH6Z0fP/BdW0yJ1jtjtPYSYpWekCqhDUyi3Gjo0vDXpOyLYKwQ4Qxz9AoZH1m4jSRYQqcCcPWAWawscOLjPO5jTcJitKUVq8RCEkUf8NoqKAeIq8dJENf5uut4YpLKy4j56fkIsAIRworaBHu2eVod4/Uu+ccz5LstIWdmvCXM/ZjY7ANoinL9F0W6w677UxGDol6P+ASjwlbz9BZp/twdMiwVYZ5mSP+fBNbKdJULlKQ+QskyXStJDhgGKW4TvbeMU6qWgg9Zz8wR9jZEO8RsoV5cOexdHqdXpFzkZ7k6pdwywKDGkhT1/HLxLG4/uM3A5y6xdp1y9yGO0DMMpnFHYV0iWpGbGy+nXgnXsnoRMWx/+D5fwIb+VpStUnzx1yPiEKRU9qpkVCFrRo2Yo0qHEgLaJ4TOF3WHXf2X+WxVk6neBhujvfCFgvXyEONqimU5Yv/7/wwhOMeIZa+QaqdY3K6Db2nf/CIp3Ry6rYrQtIU8IlHzk/xitZlAdzvpK5GHHKVrFLWmy8QxFA6hRn9BJy709RpQ2KicB0apAn5F6H3KqAdWbfEFphJj2QFtWLf5d5PkVrzTgZIS0fC5Ou16TUfAyVRxR2DZwmonKZVAjuzW+TFSlLNcfCRTz87y00OSmLdEnJcVimIZlOH6W9ejcCEMNb6CyB7AgzWD1L9/YB5DpnGI1QWjGKx3S8lQ/82+d8OIFR5nrtOoUu8OQnV3nNKzuYugAkcalLMr0LwCJZsl3dZhJPKFklSidHZJ6J6RVg+9h+H334PFpto3eeJq3f/MDvEAKs/ovoRQ9TCsz2TS7ZKyTNMm5ukGch3vB1LqQRod+l4q5jdL/JUi14IA2qto9OUpTWmMkhxfEL1BxJrVJjVPHoZT3GzOkU2wSlb2KUL2HO7zPvv8KiWCCm9+iGp0S9l8grm5Tnp6SeS5xHTMWCceMpgvoTj9baqU7Znd/jODp4qFRjkU128VSOTnOkKclUwkKnxCrE1uGnTuN+zhebQhfohyN1WmTvsW8a2QIdjgDQsyNk9eoHKlmkpQtQ3mGZL7DUjNHyGAyTS53ncO0OzuA1kvEt4sZlfEAUikk+Zj4ImemMC+WLmNhYcY9yPGTHX8Nf7FOyyyTlNsv953FKDbqtJ1nMc5b2UyziAV3p0/BbEPVgdB/ZeYr9IiRMTXI1ZTVY5RnzOvnRG8CZunO2NOk1tulNDzBLBtn8FqXRAavmnOraTYSzBreXpFqz3FqyO3mFupRsmGWEu4KRTtHzE+BsbhCbGx97L2tmE8TxD0ErrKBH2v0yWp+l342LiMAondtI/5qhUByEu4ySIVoUmNpltbRKyzoL8OrYq9StBkIIFvkcS9hcKl9lPHyeYnGCqTJKizFb9WvIcIJx+wfk3TXG411EGuEnC0ZrX+G+32RbCsq9OxhKk/VeRBvPosMYdfwG9XIL3X8eQ5oc2l104yKGYzOprKPTKR2zRUkJrHhMeHJIzDEXGtdYhgZIhTmN2VjdZOJI6k4T86GXcS895nR5imkKoixBYtCPe1ypXGOnItBaUTXrn2cTnPM23j4Umdh0nFXgTGVumkzpeivEKsKxbG5Pb+ObPtulixgYRGrJ/uIB82LKC/NT3NVfwBcVyqbLdm0bK/PRteuYwidHkOmUqAgpS5tUSQblFYzJHSydUvW3SG/9f6g6VVbKLWKtGCcTut4q9dI2xIp4GpN4O9heiDm5j6xdR1k5cnmIMX0J3/GxshApHezlHGopKl4ilxHZMiJzUpRtEZy+gBw/YJKOaF/pEBkdtkrb1MzGR4p15GYZu/MYIhygSisUH9OhxhAG3fIGTjI/Tw/7BUbpglAtsKXzHmcpMxtjMUWuuWTFPWQqmM8V5Y1tgmzBVIW0yy0IFxT+Cmr0Br16CVMrSsshSkgWgzs4O79Ka/VbkC8xR69wujjCLK9Rnh3jSkFp8gb96R6VeIq/+g2U4aFCgfBuYCa3YPwwdevyAGH6uNJnza5hVTZJkhmaYxZZiBesUkuWTLMRprTQCuIiwhRTjOEbYJfJa1ffk3FKC4O08fhbjqgaUmEwMQJEUOJy5RLSeOceSyAJZIBlOmgNsgixkx7KrpJb1Z9qm51zzgfxiVfHWmv+zb/5N1SrP/1Oe/fuXb7+9a+/5/UXX3yR55577pHEvhCCZ599lhdeeIFf//Vf58UXX+Tv//2//+j61dVV1tbWePHFF3/unM1SnTCIhgAMogEdt4Ot5ft6f2sN68Emo+iEqlrB3/g60fIII4vwbB/SkGj4OtpfJc4TIqdCWZ4tCErlC1yyAhxd4C1nFHmKaFxFWB5Guo9oXYZoDypXyEf36bou/sYz+PkS4dbx/AhRvoHUgp7oE96/x7KAlalNefsKk5UbTAe3OJUF63rJmtvASyasGQahU8MqP4HzNkczqVK0MNEPU2tZs5Dum+OzmxR9hG2h52+ACpGzGcp2MacH6PVvPKqbYdbncHoHtTjiQnmH8vSj63uaTh5F5o6TMYF37mz2RSUwSmyUN1hmC1pu55H6n0ByLz5gNrqNlRW0Vy8yHhzSdBo4WmEuD7BOX0XGDfTaMxjuCoVhcttrUJ7vwcl3cVJFxWyQ77+BKGl0GiBdn8S8QCwmrFS3KLUrVFqPM14piIuEulHGSk3s3T2SchdfWFSCLirNoAAsD8ess1UyiIuYhlPj5PQ7rKdT7lHQDDYJTn5IGYNFuqRmT2h2nqNldRG6YHD05yziMdbikJVgHdz3Oma8nZrV/ECVhnM+e+x7/xGEJF/5CvvpkEwXrFnnxoJ65TrO/DvcP/qjc2ezc96DRFCW9pniJSBUCj8+Vs1jpATr9HV0OAZpYK5/jdysYEVHZMmANJuRzB5wf3wL0ktM3CqBUcaUFr4ss1PZwZ7dJSgkuggxZveRWQTxDGV5qLUvYzz4Q5L6NgspGKklMwFhMkXplM3GNRaDF9FFTNcqYbktdLjAdtpslrdZZEuqdpVQZSiVYCwLgvIqiDLCWEFGh+gso0uNN7N9tg2b2qJP7g0w3sf5ruW0WT5Mz1x7OH5I/VAx4l1bgnV3k0llTKE0Hbd77mj2GWPFp4iT50Fr7MYlkupVlvniTKUI6MU9Gnbr7CBldHYoq/u3qK/cIMpSrOFLRPGUslMBXbDSfo7D/hsY0uGk/wKO3CZRGcKYUW120J6k8CQzZdExa6hphuFuE1ZicoYM5j0W0mbVuorlt9HlNbRbRycL7MV9sGzyzk1sVWCbVa5EM1K7wuvJgsnsHoRHVJTCL3cZFzGedljmU3yjhv3w+dSmjzBMKHLw6uSlTcw0QhsW+bmq2TmfI1JnaCFR0mHafJzbeskiOuWNdEBtdovT6Jj2ShuTdxpHneGL6Ht/BAKMPEZvBlwtMqZ2DeU1caMpdmUTWwZoy2d1PqCY3MUqDFRwA2WfHQJHVplJHmI7ZVT3GsXS4ShOiZM+5aXN9vdz7G/dZCkDuu4KanaA5TUx7QAtDES6QDs5ZSHRGrruKjkZSRgyTcY03A6GYb6/ET7pMRm+eRZTf/IjvOpNTH5+U7h/UnxZYqd0gRcXM6qtm0ynh3jtJ5lVLxItDoCz9DkChbXYg2zJ1KtyOzzFEQabpVVKVheBpP1wXo+zVynQJHYF26sighbaqsDgdaRTgv4bNNpbTCcj/HWX6a3/CllGp7LO9qX/nUEY0zbLGDmY7cvoHwfUlSuY4SlqOUY6ZexwD+WVyA++QyFdrFKHpP3co3uz53cfzT9W93EOkgG5Kggcj8Qs4W59E8dukTsdhEpoSg8Mi8zbIipClg/ns7JVpu60CAyfAAvFmQ3rweI+mUqpuGUQBQ2v8Wi+eD80gFuH7AQME/0RSvWmsCjbJabJjMAOHimcnPPpsIX3qYUPlfRI648DYKDo+h1GyZiO16Ei61T8h6rF0T3McBf14C7mxgaiAL2cocPX0Y//2od+h9CKPB7Qj4/wZw/wdYQpy8jVLyPNEnY8IXfbGE6TKoKs8STTyQuk8/tcNBxSx6BZvoirFKYaYq7X0MIkd30OdUja3EQZZQblLqaK8GQJ5bUoHIfT4X282iaEI6p5gVGkEGxQkxrTcZFCYghJrvNH2SgW+YxltsSWLtN0zKq/iVvZgcE9MAxk50t4lRVSlRFjM0unuM65s9nPIu+2W76bwixhuhWI51Dqoj4kqBSgl5xwtDhilPS5tPoMhTCxzSqNZA7LCV27TpZGpK3rLKIXCNOUNNhhmS0J8yXNfIQ4foEqOUEQkKdLkuUJZrIgJWS6iBHuCW21g0Qz9A0afh1zep/E62KjsEttLCQHWpEDhjQgCDCvXXvnvZsRMtDgeTi6iZ6OKcVDammTOJkTD2yEZdJf1LC9GvLweWKrRDnYQrUee9u+ovmJ9rKiSEGAqRNEeEiuniDF5O7sNkmRULJLXCpdPU879deIVMeM4jHLYskoHnKpfIVpNkbrAt8oExhlLOFwGD2gHw0QCC5Xr1CrXiSqbaNmh4TtK8iRjb0co72A1LMYH+7iuA2C6hpVQ7KdLzDCCbOoj59Nka0bhKaPKhZY9U1kNEMvxnjOMbXAJCxdJ/It/GCVpt3EnL4J4z3EZB9fz7mhTCLpMvPWcGdnIgiNokQtWHvr5oSmF/YodAGFRKMAg6pTAy2pmY3Pq9rP+YRoren4KxwtD2l7bWbJnEIpZumcLBuSz/cYZUssw6AgR6OI85SdchffCDDEmcrdj4e7nIw7s1skRUrVLnO1cY0gH2OUu+RpQprOkJaLn82Rx3uYWUTVb2OXumh3HRWGOJceQ8kSoneA8C5RCBNzrY05O4TlKY5uYbavkRSCRW/JdNajI9tU6peQ0sW8NUFXQ6iWcKVPzbNYWhXWyxs0zBa8K9BEUTx0PvuxSmWB0AWpvwH+xmfdJOd8BhzF+wyiIaYwuFK79ij4x0zHyKPvIU7vY46fJ48EcTKn4m2iBiesrl4F38EtrZLpEaJIibIxy70/Yyrr1FafJE1n4LeJrQBHaWbDFxgdfxdH2tSLhGVREFglTLdF4AxZCEGYL4mtGZvXr58VUAXI/AhtGKjVx9BeA8gRpXUqhseDYB3bDvD9VTx3g8vunEIX9KM+yiioO02MwRvocIRIpjj5gjBYoWfY+FZASb7lY/PjZ1eqlItFzkJAUd7Cfx8xG4nBVuUCw7hP3aoQDG+hoxlSSoz1r1MYnzwA6Jxz/qp8qlCMZ599lmbzp+uEoLXm/v37/Nmf/Rm/+7u/S1EU/Nqv/Rr/+B//Y/r9PpcvX37H9c1mk9u3bwPQ6/XodDrvef/k5OSnWuYvIpawCSyfZRbSsHz80+chWUDj0llUEw/l5NMJhVnCNXx2cgWzCRHQ7jyLdLuY/TtorQhKa6A1jrTB36DYWAc0hRHgkzNOh+TdG1QKUE4TqVLEZAQrX6YorpGmHpXFfbJJgW0IrM5NUs9nxIBDu0nFDpjFGY36BXQyo+mvIoVFuuiBYTG2LA7DPdzKJSrZgEnmY56+ijU7wW08SVy+hL3cg8EtsAPy7rNvSV5rjbQkrttDMyO9uAPDAyyrghIWOs8QKnuUavGRAohWxDql/DEel8AKkEKitaZkfoj85zk/UaSKkemcwqqi5Mc1FAtaVpeqVScav0jWewm7tIJa/RskeQxAlkRUE4fVRRU9jNBNA+wcXb2Iam6h6tfI3BUKvcQZ3kJZHovyOnXlMMCjbBjIfAiGhXQd3CjFX38csfk0gVXlQTblNOxhGBaZzOkuZiwqHTwUtiqYHz6Pu/UttChR2GdpbOuyxZgByfQu/ngXsiWt6hr+6D7Wso9YTmivPM7cb6MeShEXaFLbP5NjlQaZaT3qzVKlWItdNJKsvE0hJBr9vqo453x+OHf+v+Ttp9B2mduzexhIVqza512szx1RWmF9EHNv+urnXZRzvmCcpRR5AR1PEfUdksoVMncFu76ALKSoX0IrDdlZKh5UgShSTD1Gnz7PyeIBTcNC5wtWpMnEqlB362yU12joswirqtXA8lPEbAhaI5wAObmLiEcI00OpFZL6TWbZhLR7lUkmOIiOcFeepWLUCZdzbEMzB07ilLXOdbSlyPxLNM0O28ESd7EP0ZB060vYmYNaxBT2RV63JpS+VqWpfFw54JnqDun9P8bUBoHwKdZWeLdJ3ZMBN2qPAxqtwUpHyN4LAOjOk6T2W2mxHOnzZP05cp3hfAIp7nN+MogsxMimyOUJmLCobLHMZ0hDgBLUnNpZ6k3pIE0L8gwsn6a1QlCt4+Yhx9HzRG6XzsZXz9bU/dcJiwS7eQ2tDRpthXd6C4UBm1dgniFPFiRNzVEQUpdlVnWb+9E+s8UA7dYJlUJ2v0YuEvR0n7JM0YPbjNIecW2D0vgu7fGbZ6nElWK11MCY7BJ7TYLyDq7XwFvuE/pd9mb3uFa7/kiJIzfLGGtfQ+YRmdNAC5Oi/ezn3BLn/LxjRcfQexVhWOTdZ7FMH+nW6SdDpGGeRaxqyLXCfGgrj9SSSTpmLZvhmTbkCdJyMPqvIJIFbUNi5VPSJEKW14nrF1hIQTDexV30icMJrG9i7TxHnvYZLu8wzF2Kik9Qv8akfp3bJ28SZAW1povLnMtWm7T6BEIXSKFBSPT618C0aU4eUKluk5WvUACJihnGfbQSGMKi4pRpfEBqEWFU8J0yy2SGW1pHnu8PPjEdv0PXW6enHUrBNqp6laqw2C4baDQ1s4EZ96D/MEPAEmqlLk7vReToFtbat8i8VTJSJukI7ZRRO9+CsI/sfAmr+gRCK4zmZZb9BfrSr/GmKiPyhJLrUQnqFLM+9mqLIMmorz9DkaUk5S20+85213GElpytjRYnyEUPy62h6zfQ6eJRtLUsIszR65DMKUqrmPEpNlDSOe7skPX2cyirgdaQ6ZRR2qeSDShnFobbwDUDfMsnyiIqVp0Vs4Puf5fl4gC/eYNlae2RM5pXKJ5uP8lsHKP1hx/sp83HMUuraNM/SyP+IQgE28FFEi/Gke5Hqiqc89kgkKy6m+9Q+1MohmkPSikd/6GKXakC2T5G3cNce4I8WyJ19oEplRSStLaJinsov8VRdErTzvGKjHzlK1hDA3v/L7G8OrQfo5i8DMPXCY/+ksAu07jwLdz1pzAGLyHIwDPJWlc4NgOKbEA/raEMn7LfwH5of8wNn2HzCbrVCziLE+xoiOc30PXLLCtX2CJjlk2wDYu9xR5hsaTuVKnaDWzDxpQGJRFwpbJD3V4FDJS3+lC1SlDP68zSGVprfPP8QOlnEUWBQtGyuo8UmN5zjbQR1Q2keULhnekefxhheja2SmkxEOAIi1XDR2GDhCiLyKwqu9EQo7yB27zAIs/IipBYx5DHgMbAwM0KZv1b5PGIvLLGqVuDKKOkDRz1AHl6zHp9i4HVQfol/Pl97JVniShhzaaUS5pMOjhKMPUUU5lTsSuUjRoAZeCxWh2ZR5jhDLZ/AcsaI7REjyrQH6HznIpVYaYKyBMcpwnpEmW66LftKz4JudPCCxqIgz9HBSuYozdYNq6SPAwsj7KIgvyRqtQ5X3wsYeObPrnO6PpdFmrGrcE+K/4aZbPGtep1bOk8Eg/QaFKdIIVDb+Wr0F4SximP2RLb3sLs/RlyntG48A1kMsGOZ0QnL1HzGpiOh3Rr5H6HqLRCmC9Jtp+lHD6O7L8J+k2cxSlr/irdXCJlQB4nGOoU0XseLW20W0fKQ4yowB/NMNw1JhVYFDFNK+Ud7vT6zDYwiAZY0uJK7epZNp9ztda/Vhj5AnN6h1Vh0qxdQUufI7FHPxrgGi7B+D7j0RuYFGy1r5FXdlimIf1lj5uVx9/xt6RKMZcHIBX5w1Tlg3SA529gbv8yJ9GUQCvw2zjzE8zB8xSlNsb+dxGLQ4QGwhBaj6ObXYTO0GkTMZkjHIGqVihCD8MqgdYUraeYqTZ6/48o6Tfx61fxeg7JUYIOJ5i/uKAwPeTWlxjpnD1p4iVjOvbKI+eas/T2B4ziEXWnzrq3iVlEGKc/gjyB9nVS7+M7m82KCXER4qXnDmpfZIQQzNMzRe9cF6QqwTHOxi6Rh6AVWuUI08OYjVhvrWBbK2T9mG7bx/JXySuXUSWFEz4gGbwAWR9bnbLc/AaF08IwXRz/wlkgBxqJZJZN8dvXCZTGVZLI0NjVJaJ+hQMjoCRTvOJ1dJEQdp6lV/67TMMBTqXJlnuZH6+1TOBi+Spapbize4j581i1S+RWg1rlbO2hNWD5hDpCzo6wQo9+70XS7hMcmSYr3hptZwUDE4FG6AJn8ipy/zt4pke+3SApndnqzWyKjHpop07mtCjJCmWvhDN8AXn4F4jyGpnVeOjf8Bk35jnn8CmczYQQjxTFfpocHR0RRRG2bfM7v/M7HBwc8Nu//dvEcfzo9bdj2zZpeia3HMfxh77/cfkMbvNjl+HTlsXA4FLlComKKSczRHTv7I3JfWT5AqCw+y+il32k5ZKv/QJCSpZqTlzExFnBnSTjue7TBIaB5zS5qubkusAWNso8G7kEcBod0Q/7AOxUL1A2TAzDQQXXKA4FleZlNBMcchrZBFMJLL/F0lTMvSalZEIeHhKaNgO/wrXGRXT1JrL3IqXjHxEvjljp3GTgNHlQHHBF5xRaEYzv4UzuYvRex3v8/4ya7YHOIZliJkMyf/3Rftv2QsTBnzAQU1hsM2r8AtutDjYZoryGMv1HW/OW2yK0DxB+jarygOydbfI+7VI2qlyvX0ej/1rL2H8R+v7HQQggT7BOv4+OF0i3RrbylQ9NEflu4myKdfx9st4rhIZFPdhgo7LB/daMoNHGebGH6QukrymUIguexrDuI2prjMo3mC5TuvEhrelrpF4VZ+VpJpmDN3OQpoDZATI9RC36GN1nabXXSN2bHEX77C/2OFoeslnZIFMGaRYxxcCyq9iOy4oKyJd9pq0OgfQQnB1g7c/3aGYzbK3ZLu9gljaIsjFhHiINm7lf5wATPbvL9cZNLGys1a+Rl/dwvBamVX/Uz635fRjfQwBS5Lyhc7IiZ6uyRfVjRkBJFT9UEvzwKeWvOp79tPmsyvVJ60GEPazj7xA99X9DALfjE1atGtYn6OdfWMRb/4pPJZwk2BAOzxczQH8m65OfBp/ns/HT+M4vwrNupjOIhmddbLqHUb2IMkzS+vV3XKfbjyHG986UlNwGRjo5iwbVoPIlQrpUbMCp0KlcJ5/c4eT0RTp+B6v7JSZug8rGVzCUIjd9HPN1KFJEqYPWBYYG0/KZeTUCA647ZRIVsTKLcA9+SM/KMVoX0bXrRAc55DkmEkMYXLQbjKd/yiyZcTCLcMRVyv0xp6secTFjsf8nnBqCVnSXmv+rdLwOnnAxlKIQObFKsISNKSwKnSPfNmYIATI8QWRzjMldSIaw9nUyfx2pUozwBNt0yNz3P9j4q/BF6B9fhO//MFRpBUsnYFhoBJPpawyLDCVgu3rxYRQoZ8otK88i0im5twLSwMVHNp9jzV+hMB2K/isk4xdIB69QaVxGlrdIdl/HXMYYvXsUjcsw7TM9uc9K9wo9HTKTY0a2wBi7XG5fQFo20q5jSYu9vMc07qGTIVvDN+isfZNpPCLIO4ySiJo0MGaH+JUNisUBiV2ilkdQWiOpXqNve0RZDFqjUe9oB2WVUdaZg8BPunm+KP3u8+bn/f4/Lo/6y+IAVAYqw4iHqHKZ65XH2Aq2meVjetGAjtNFCujnR6RFwvHyGK0VkWVxdfMrOJjMG1dIDv4UV4MvXIrxbeZhH6c35lhnJFmGV98hCntk7SuIxQNY/oB5apPKhJ21xzg9/i7pconY/hK16jrtqKDeexMGU4xRC3uji7k4RC0GpGYT0zLQhoVuVs6OheMRiW9xf3qHXBX0o1O2Stt0nC6GeP/UmNqu0rz0d6lmU6SzgviA69637r5Afe3zKsuPv3fNW6fuNLGw0ChCNadm1x85OAkhSEkwhSSwmpTzJbqIKVlV5OIAGaxyuNhjGk8JiwW1yiaycgFlVVgXgJAsN36Jod+gmC8Yv/E9LuY2Mp1j3/g2ZTvB7b2BOPoOeflvMG08zYNRwWanILDOyiB1Tuj4zIIG1blNORpgSRdR28KwHbL2Y4/uyVrsovIEGfawSUnTOpdsj3B5gmu4GMc/go1vkkmD3eUdrOURRe8NcBpUtcbqfpUrlatkOj1TK8sGHPdeQKGYZ3MqV/4ehpAorSg7ZWzDRoiEcTZglk6pOY33TwclrLO5kI83hxgY+D/DUd+fpt9/EZ/fWTbiaHGInOwhW5t0FgnCkGRRHatUIUxiJuMXCBZbGJWbKK2QGAghzlQ/VIQtHIrSNsOOor/cpbLoMXICSqYkK0Z48yOq5VWMIoawh8qXOOGAsuEipUXFKpMJjRkP0Kcvo4VgWFrhT0LYarZ4evUZPMPHwXu03pZIVisbpLv/DRMDW9pov0NeCAwd4xg+bafLJBsSZQtO40MOwz1sadP1Vul6TbrTQ6zT1xC1mLRyGbTCDneR4QgrmnLDcUlXvoopPzvb4xexj7ybL3LZfsxH1WOqE+7P75Lm6ZkCjNV63+uMYgn9WyhdIKIp5kaDwjjrD7GKyHVGYJQfqXC1/Q7DOESnTS42LlA1NIZ0KIwS8+4NRvNDBlIhRQR4uEaFZT7AxOJ4fkStepFydQ2ymLBUR8+3yJcmY6/Nyso3mYdzcgzig1fx84I0PWIxk1gHf0mSTGmPylirXQqd4SzHaCFQ8yNGjQuM85xRPORG/TEsYWPkc+TRDxEqxygkee8Oee95TM/FqD6DcGroJKGd+gSNLUqmj7EcQnUHLR20dD7dvkJI8mAVUbt69rtWuNKlG3QYJ2M6XhfrAxxbP0++aP3+izRWmJhcrp6djRU64eXRS0hh0g/7VCrVh2pgsBasccQhrulSs+pM8xELETPKpnREwP3kiCe0IDXKGFpRn50isiGOZ5+ttXWB1prw5GWMnW8R1rZ4YfyAW/df5bnaJr9g3sTZWCEM98niU5y8jzlaYm1/nXT/FRamA8se1Y2/QT7cQltLRJ6Ql132JrcRlsky3OdKa/OREibAhr9Jy2tjY5+leP0p1fkXqU1/zBepLH8VzPkuzI8RgG17ZOVLrPubNNwmjrQxT1+g6VWJ+q8jDEVR3eH72ZKt8ja2dN/RNtb0TYrJPRbZmHbzIn3TB0z60RCNZqe2jdACjCqZu4HZuI49eplAGOgsI3VqpMUC3bmGMXmN2fCQIBuBX2KaJ3jhARVhoS/8GhgGWeMpaifHTJYjamaEuf8y6XGIXb9J4ZURg9dQ1StM1ZyXHIfh8ohaHnK1fONRuXOdMYqGZ+ntoyEdr4OTjBDp4uyC6T4y2PhY6TAjHbI7vQdCU9gxa/LCz6QS5c9G39esldY4XBwSWAEls/yopQq/jVVZBeeEJN9EBU1KAxehU+wwQ16qk7aeBsBMR6jB61R7b5J3LuC6TRxvg9TpYmEjhYFneBzaNfy1L2HrmAOrgWsFPG6WcU6epyjtkGkQpsXW8gS9/x3mQhGnE/6bjkEWWOEDGtstyvKtfahAYCUDxGT37AUVc1LfxBAmTbuDIUyiyhaDfEhJhSySKYY0UDphd3pApnI0mnVnBbv/AiIeYWYjVDpHRUOKpEdR2sBGYPR+CFmCkAbmxi+SGx5FPiBfHGAHHYgG2M1LZPkCZVfQfLTt5tPyRZwPzvn8+VRpNH/7t38bx3lLwt4wDFzX5W//7b/NM8888xMp2Pr6Ot/97nepVqsIIbhx4wZKKf7JP/knfOUrX3mP41iaprjuWQSZ4zjv+77nfTKv/mbzw6MhP0s+TlkW6YI4j6g4VWzjfdSdkhIke1DEUN2EVhnylGwwY2aHWDKlHsC8tMGi2Kc3H3E7mWMZLq9FDl/ZvIFv5TwYnZCrHG1FXCpvg3VW76ORRcX0QMNRep+arLJZ3qGy3qUou8yJkWxTUo8hlrvMgbR9nXpjldnx9ygOvofSORt+l7lbotTYoN7aIFu8zjAZYRQRNgrPtih5LrWVr+H2q3gixTr6IZYdwuIerFwlH73JokgQ1YBWtUwWeuQVD1kxSWoeZhySlQKUmUJ1jcrWtffWF2XWnK+j2lPebzVTrVQxau/XLl+cfvNp+SL1/Y8kmlC2FdgeiAwqJjglClUwjAdIDJpe871OKA/b1E01y6CCYVuU7ApBpYpQEj+toeMY8T8/S+Xo5TNfQ8eH7efQ3i8yGr9E1P8BNa9NEs1pCkHuVelnU6qdr9KZTZC+xnA3EL1DdL2D9jykb1NplRmPTdpmncyMwNBot0pmbhMsPfA7yPkxmUq4o045HI35ZnmHVUwir8ZJxaPQLr7v0PQ7DJwKb/RnuL5LXr3OkWkRWA4CQa3q41keLa6h9BXkuw+JCu/sf2DkKGwpKeOgzCWt1vZH1//wNkxug+nB+lfA+WiD/Re1f33W5frY3/e9/wcIiX/tl9GOx+2DE24G6wSlD04l89eNIPj093KxvMGfZKck7LPReuwnWKrPns/j2fhpfufn+qynBiTNM3WO8jq0ah9wYRk23q6WWwVPYcw2ybIlZjSgatfQlss46zGRMbljEDEnTO4xsEMKr8Wl2iWKZMasZ4J3gYpTx2tehTyiUlqj7QS82n+VbHwbI11S8TfRqyssJkf4hiILj2lcuUqjugmlEnMrRZgCLEGWJ7jVKo7RpFb2ybM3iI0Y2heYqyXKMFnYBq3ODnWrAtUt7qsJ/bCHJS3qboNBNMA3PS7Xr7y1RrTWYPEaWBoqVShOoHUdDn8AyTEkAqolKH942uVPy+c9F3ze3/920iJlEPUxpUXbayNEGeKnIZmDyrGYUQ73wanQqjxFw38oo74cwPgNQEOzA+W37knrBsNoyGKS4Wqw0Fi2i1eq45RqqChDdDcY1ztMj9+g1FqlUfGYLG9TVJrs65zH1zuURw+IxQAzGTBzd3hjdhc7PMJJh6j6JnmpjAoucupYbNYagEXilLGr26yFA5TKKEyP5dpVSrbPU7LBYnwXu7pJo7MKWQzSBOOzUUz6IrX758HP+/1/UiqdLbRYMs8jZl6BsCe0/Q5dsw5sorQiyiJeGb7M3cldun6HiRpSqJyJkKxt/RK+3+Fg+DL+ykWKcEDkt7D0jKy3pNS6hLA9Ol6djBy19SWceEHRu0PmeDjphK5bxcn7rFVKzKIcGS35UuVp/CBDJiOoVJE1HzV+geXiACuPCTqPU3h10uUQZ/QmmVMity9SqtgEuUMJl1a1xpX6VeruR6VlLwObH3HNe/ki9bXPuyytZhWoEmURr49eI1dnSizX6tcRQrA3HRG3uti6oNN9lutSgiFAF9BYg+KAZXKI8MpoZWNZBo40qDsmrcbZvc1TsI0NCj3g6tZjeHf/DMsrYXkhIRmT8Ba1cptS1ifd/QNaoszcf5bq+gY1NYbjFzgWBTPbxtj+GoHtk5OTew38y7+MH7wts4GuQNGGcgnQOJZPWRhgds9sQ8KAqkdv+BrO+CWE6SBt8AOHSq1+Zod6G3Gk8WtNVDLFrKzSaa7SaHTI9ZnKDYBXMZgM+mhbM+aUjVoXx/zZ2Qv9NPir9PvP+5l5O8UypIJH1qhTaA/Lv4jhFRj9l9BBzMI0SEyFljEpB4RFSNNrUbNr3JncJsojqk6V640bNKpl3hjbZO0r5AKEtSDOIkqOQkxO8RuXwathFT5TS+LufJ2SU8VuXIVKC5KLEO2zKAzGysQPPLI4pbk8pllpQ6P9aD1zb3qPJA+pVbpsGD5ufgv8AAIPGlUKw+J4eYSWKT5D0ngfx2lwGB3TLjcx1JiqDLECG5J9CC4Q3foD1PGPcLMI49r/6cyhoOqD87O1h/yr8kUu27v5oLKehiFWDhY2qbWg1brw/n8gs2BehiIBw4FGFSyXeTpnd/QApRVtt8OF6tnnxeEpl6IE6Texj/+SNNyFygr52tP0zZA8cJgNb7FQEZcbN7jYeQZmOXEeIxCU///s/VmsZcl53wv+ItY87Hk485An55qLVZxEiZZpSZbIa0OQG2652240BMEQYD8YaD/KMCBDhmHAL3qzDcM20MC1fa3WfXBb0u1riyIpihKlIllTzsOZ5z3vNceKfthZWZU1sAZWsYrk+QGZ2Ofsvc6OFStWrIgv/vH/mnWq86scTPbZHW/jdzco0yZ2sIo2aiSGxNQQzTVoLAaYfhO7WsM0BGUxwfBquM3uLO3x6W04eYUCTadaIw6aBJZHsxHO+vfhCEILsMiHU8zlBaTeRtsuTquFtXx5tlFrvkWruwjdxbevow9CeQl8OXPUaZwDp0KH2sN0nL24R0FBy21hyk+G6+sntd1/ksoV5zHXe9fAKqkIj47f5WrzEnPha9mRKqyyAMAg6dPvH+O7DlrWqIkQ4YUkBsSvfI0gj3GbT+P1Mqiu4qsIJUry42t480+QBU2mQZe7B7eRhmSUK7LqApa0OD35LhUrJ5ESW4yRZg5+SG6YlOElornLNBtXEP1roAsstUN7tcq1LKIRKKp1B+8t6cJr/LD4JF3TT1JZfiDKOuiT2et6HRqvndeD6xo+D7f71FyPaLjJfD7lC+e+iFtZpNt4/dq3WhVILI6nCblKcC3J+dY5+mmPrMxIioS9dIuj6JDACnm6+wwt6SJ2tiCfks89wYFQFO4F9PBFnINr7CtoTfdJ5SqOZTG2NI2liwSlgtoKQVAjr9RpLK8gigmlPY/RTKDzDKUycZojrKqHUdp0PB8zj1gIF2i/YT6gSp++aDHJJ/hWwFyziRlYkG3NNn411+D7XOtxNuY4PsYzPKqmT6WYrVUrXdJshm9dC/sx4Mel7bepsKFX3/4adX6GNG+iRy/Ag33Qr22vsOfncNoVtNYcbH+Pg3yH+dYS9VLRnLuA0aiBfOPfrNBohLPN3ONtKpS4ho0fdLCSFpQ5neYl1tqXEJt/QhTUyLb+HFdILsxd4uXshHawSCzHnGuvPlrOcZ1oLGcb+ujz8ugUVzp8uv0UlcoSJ0lK2mhhVCoEoz3mgnlOomM+HVYpqg1816JV9uH4mw9sxE3U0hP0kmP6nkPCNldr57EGDpQSEFB12cz79LNTanbBgt/GFXNAjBffhtCG5vkP/4K9iR+XdnjGh8P7HhH/8i//8ltEG0VRcOPGDf7wD/+Qr3/96x9a4er1+iM/nz9/njRN6XQ6nJycPPLeycnJw9SZc3Nzb/t+p/P26SHeidPT8XtSTH+UCDG7ad+tLJlOuDG4jioVNbfGRnjhbT8vq88gVYwya+iTmU3lCJ/p8C4i6FAZxSBNvjdxOIwdUhVTNTIiofjzG4esdjXRdIqDJt38KiOrTdG5yNSbI9B1pkVGpCaE0RS5+T2G4Q300s9xYhUM6DMZJ5yrb7CtqmRFhuhvckl4NMsGhdHCmWyTDl6E+gZGrNks6+Atope+gJFPGAYd5uxFAqNNnFWg9lm09lFxQiEsRBKTH9xnIkq2nTmMvRssn+7jxB7pKMYSGUlpYls1cqeNbbRgBCcP6mKGRqEepBEU4NXf+Zo8ctyPBu32uz8EPglt/70gBLQaVcZGG0YH6Oo82agEMeYw3WN/sg/MnPbqb3DpMrM+8vhFEAaq+zTG0pdxgw0Mu86pXGWS7RLZAdgBmd8giTvA7GFf1Fr0Tq+z9+LvUqqC7urncetXOYx8toZ3yNwK8ckttGjgxQWGauPM/wJSRMjJNtnpbaKgim/WmKqMltlBlII7p5vcF5J5f52LRULT77IrLG6MdqnnKceHXyUIzoG0WFl8hn5ZYIXn6EmPzeFtjpKMkZKs5rDqLpIVOVW7ynRYMOWd26kU85hmAkISW13s/ivIw5cJ/DkGeY3Cemte8DfWv7V7E9IpMEFbO+TeOwd43mt/9lHwSWr377ceat/5f0PnGaLUYn+yT6+YsCgaTCfpR1/YjxoxE5pNpylvyfn3Hmn5FxGDA1546X/DfWr13Q/4BPJR3hvv1vY/iu/8OO/1NyLDpx+MeapveV6XWj1If2G/jSNeG+nXEbpEWIdMx/dQoxMKnaCCGjkurlHjRNQYjxKy6Ji66nKSnTA1m1hJn0rYISw7IEHEUHUEk/EAOejjlROOT7ehegFVWyXJpvQHdzCnOdGlDpQnTLb/BMvQVJwGTbtB6i5j3Y5JkkO8rKTZdBm1z9HIp9h+B28yYjo5YdR6isL12BreJi9yIGZgTlBFyYAJXlGjYr4WjKpjd34aSZ0yUmCH5KdjrH4P4gepxL0Befrhun78MNrHJ6nPfy/sxJucRLO5y0b9PFWjjnQuYqhDMB0q/ZukuoZXOIhhxkk0a8/W8D5iMJz9EX2P7A3XalCccn94n0L6XG1fxvKXMNwuqbOGaDmQ3sZwM4rTG1Rch9IOUUkfbSoaGnT7MrFycYTgYFJQ9S1Ucsrh+AjHbfK4v0DTbnIwPMRobJAzS2V1c3iPkTARccZTzipGNmFLFBxuv0TLcjnX38IvgeE1okEP3buF8uYo5p6lNN95zPGD8knplz5KftTa/ScBQ00xhvfAsMkrG+gHC4YP2wtzxJWcO+NNbu28wEK4QNdb4FzweuBuWPQZjSKypOAgO6Hltym1xhYW03HEMB0yHib0dYltzpEkCV7lMnawhus22Nj+Gkb/Ov3mJabHN5h4bbw0wnJWkGtXSdKcOE/w0wOM2gKFv0Q2yinyErv1JDIfYvst+sff5VRDYNk4VoO9vIRpn1Z1DXNwj8m1/4a38Bk6jcc4zo5p2G3UxORk8uHOZ9/pXnstBeNHwccx1nkvvLkupmpMbzCr70jmtPQIiWR7eICXgXV8E3ccky58AWqfQpQFMurD0ask2Q6RaTEKl1mudqkcXSdQktG4IPYX2Rm8iD3awShgzZijbJyjMCeMjr+DXnmOqHEOK6gxLRS3TzaZ8+fRp7t8e2zyjLeNMxkibIeUMVvuPNHcpzCSPplw8AZ9OrGNIkVqkHoOy1HgCCimyMEdpFOlDM9TZhHa61L2h8T3X0Akx6SGJlz6aQyzTc9apHxLDMXAXvhrpOkJhjvHeJg/+L2kJya0WhXGw5jJNEUphW1YDMwIg/eXueDHjY+i3X8Sn5USl5puo2qaWr9HZBWgBObiz1BWLIbxJqpRY6h9xqeHSCT90QjfCrg9uDVzC/CXqekTMpVyNOoxyYecr1+kVAblZMR03MMvBfHgmKL2GGk2YssPGEqHihFwyQ3IT8cI+xxpPedkHFHTCZ8bXCfwKuzczMlr23jLUASLZDple7hHXhSk9hKhYVNZ3aAoQXstimFOP99nc7SJLGM6SvJU9TEOp4dY/ipRlOLZFvnwBKVLSlWSFd8gPrxJMulR1Qpv3COvXSIfaRA/vLjkx91GflzGOu9Wj3kpiKcFhSqoVJpvilk/ihk8jkh6lG4TNcyBnEHRYzCcpcxUyTHVok1vcsj01lepUFA9PCaWcHr4MsbCBoXKyAwXHTbZGW4SasmQHaJaQYsFBmUfz/TJRoITxuzHp/SjiGM8qiIl3HmBWjCHWVtnUCqKpedp+YuURg27HGJc/b8TRsckRoWJdwllBPjWKUaSoEyHKBpxUBTM+fNMzIyxzpDaRSoPI52gnRUKO8A+X8c2DKZlmwmSip1jbX+DNN8jaz+J/lAdxxZnq2ZjYPx6/Q+KHveH9wCYD+eZd5Y+xO98Zz6pY5134uPqK7SYudSLt3F0maoxp4MRFdmkZkmu+I9hJBYnyVvvr4mKGI1iNBpLOLh+i4k55jtH3wM3ZKN9GaN/n05jnbCxxiiN2C9L2jWTvLHBfWuJG5vbPNV6nMge8Ng0J779v2PVa1idx0ltzWT/BTq1DYp0igqXqWURmeWBcBmHLazRfYyj76JUTGEK5uafIdImJ70hnix+GNX5CB/HNf1Ra/cfFME8lqvRQlKoxtusN0p8p4vs/R8YxRTbXyEobPy8ysnJ+JFrI40lcueEVFbpK49ulNM05xmVQwKzxubJdzD2/5I+iusFSCOksn9rdoHVS+RzT1M53eJ479uYdh0/7nPSusxAlAjLJ08mJLLOhXiKOPoWstJFnW6Bs4ixNE9GhWJOUI4tKAuK+csI20C5DbrENM2Cptl+y3OtzRKhEePgMujFgImsfgpZZhRU4Z2eg6Lk9vgmk3T2zLtUv0ydLpGacq65Qr83/ZFrIz8uY50PAyFMCv+tYtrMdBifjJmoEXemQyQO9G6TVBbg3jdpqgr5A8drKzkElVL48xj4eDrEig+oD+6Su8dkpgd2h4R59OmEwr6A9LcRjQG3SpNKEtGw55iz14mmOfv6hJICW/hIICtL0ixHTg/oVdoUBdSmW+S9U3a8Orv+HIlOWAnXsDsXUPvfoZamkA3I7WV8s8FovImZasgmiLkniKtX2LVbnKYlJANaRIT+RcRkH7wWeWSwPTggKRIm3jq216aaRejebHyizQF5+dHNDz6q58F7aftnfHJ532Kzf/Ev/sXb/v7w8JCf//mf/4EL9Bpf//rX+cf/+B/z1a9+9aEj2bVr16jX6zz33HP823/7b9F6ljJLa80LL7zAb/zGbwDw9NNP85d/+Zf8yq/8CgD7+/vs7+/z9NNPv68yaP3RBUTfL+9WllRlFKUCYJpHlFqDfquPoRIuynQfWdQ/cVrE889ToGcisqmFzxyLbg3fccgzgamqZKUiOzygG7+Ca5rYJWQq4nD/zzhsXmHOn2PZXSMpDlF7f05BiZVOmU7ucCgKAteiUcR4k206RcIUiRMf4k1rKG8VP1hGjDdRZUa9d4N4qc3d0T20LnAqi5SjfZadDu3+Log9dO0ChV0h85Yx208jpQXJMVpJjqd3EO2LqKNrKG8BI/cRVg1RaApV5SQrCTOf7hhEBcoH9VFqxU68ySgb0fXn6NoLH/ia/CjzI3VuUpLWH0fUrlK+NpnUM5eQaTklUyndokPNeF1sJsbb6DSaHT49oKheJGv/FFZ6gpEc0bbbjIsRCI3ldNFtjYiOKCvLHEwFaZKDHSDiEUpr9vUSotHi0DYYywKviDh0TLz8hJbrYqRNTFKK/ISj411OZB+j+wyeDJimMafZCZY06ZghS9mE6v0/wjQENbfFcusChYa605ilTYh3MV+5RbV1kWjxr6I1tNwW03yBFbfOXOUcNXMeLLDSE8gOKNzuO1qnKmGjqjN7eBtYLS1Kt4NVWhAdoavvvPCrNRAsoJM7CMtBWbX31G4+qe3rh12u9/J9crSFtf8tps/9v9DAq8kOEsGy1fqg2qxPFA9TZ+oPrDXDdtss5Bk3+y/x+R/xSvk47o2P8js/7ntdCQf1muvFG8qhKLg3uUOUR3T8DgvO8iPH2dMtOL2JcCrknWfQ6RCiKZNsSs/z2ast0vG69NI+FatG1+9yEO8TqymFGSCsArOIsPrXwG8hshGWqHOuehFnskt664+ZiIBpEVCZfwJ692j6HbQy2B/m1LmHLHM4+h6J2yLyulTnN5DJCMIuRXxEmWYk0xj78CZWN6JRFojqBnp0gKht0PXmOJge0DIsbMtju+jhGDa2dB+5Jqkzj7FQQagMZdfQJajmVYz+bbQdUFpVzGiX0q6jPuRUUx93+/i4v/+NlGVBo4jRUlKWJVqCkh4qXEdQ4pu7rCQRWAGF4T0st3aaIDYRZY7UOdZkizxYRqoEiggNSOkzXlhnIQ9R0qEQBi4GiBLu/SmeMcVsLyOCKgeDm/QMiV0PaTtzhJNTQtvgfKXBdrAERp2VcJWT5IQgXGJ//1UmxYiwSFmbf5K8dx3leEyLKY6wSP1FtFdyNHgVDcRFSqk1QphYWQ/2t9GjPUb+PgNTUPPnqFgtcuftUwV9GHySrvvHwU/6+b8Zo38LPdoHITENjyx41MFLa5gIm4FWlJSkZUqhiofvAQRGhZrTQEhB021SsaocTg9xhWa+fwsrmfJYc4MDu4ahYlIchlkMToAc76BGRxjxCGdwn8TrYmkP0f4ssdXiOFgm3/ufkI5Z7P4MlrVMe3CIZQ/RfkA2CbAsTX6yj7YshE7Zrq/hjDeZRD2U7c1SN072MYNFrMPvYlkVMpWzlUywqs4svdZHIAR7ra3JMsPqvQLpiLJ9ldzpvvvBHzIfd7t/7ftdGdBwm4zzMQv+ArLIsSabrOucyWSfslTYWYycHpJVzoEEOx2Q65Re3CPzO4zzEfF4Cz3awfMWkINNymAe2bvGaLxDW/gYTg2rfYH07v9OpdbmsL9NsvpX2SolLcvB8/Yp7QTcOlmm2YlcFlWJl+VcXXiWxK5TRJuMe3exrBA7XCZO9hlt/U9sIeg0L1D6q+TuPEKX2EkfFY8hu49a+ilK6eFM79EsMrTtM9KaPC9IZYSTnFK67bcIAjyzg2d2HtbXmzGwOV+5yLSYEFoVpDZ/LOZCHyU/SLv/OO+ZYdEjUQl1u4EjPEDStLoYukCauxi1gjSvUEQFxCnV6jKJ36Llr7Kjt0mKlMANidOUjt/lJD6i4lRxpc84H2EJm4bdwcGlZc8ReSlVlWNMB8R2Sq/3EoeWjRUsM4iP2Z7eR5sFC+YaapqykzSwbZdw7/eRo108M2cuPM8wnsc5eAHlXmPbrZELyMnpWg3c8RFFfkDRuYwyKw/mwAINlMJG6IS5DDLp0wousOw2CHf+ElSBmB6gOs+SRKfQvYpA0fcbHNdXGZomayjMUmLFe6A1ub+IFsb3r+QPgY+7X/1+fJLL9mbeqayO8LhUu4rSBTbu9z2f3KxC+CBu9+BzoaxScSokRcKcN89gtMXR/ku06ZEd3qCUAjeoIp0AXzqcDHaJ4hNW136Gc94iZR5xXqU429/A7jyBbS8+MlZo220GWQ8Dm7lphmkGVEsT1/QInBqhWUWJmf9IzWhD67OM1R8TTY9QR39Cp3oeGfcoDY+sLJDCpGY2KRUY8RE6G7MrFUO3QquxwnxfoYse03QeWfW4Vx4zyYYslcfMNZdheooR9sndDzbGEFphTbdBl+ThyvcVreWqePj8yYoM/TaJZT4OPqnt/odZrqiccH98D4lgpbLKOBsjpKBjzyExHhmHzXsLSG2941gikBVWK6vEKqHltDGFzcHgBeatEGdyhAL0+s9yx+1gVxp4dguOb5BVFzmZ9NCJzZJ2OBcZoD3C8QuI7B7ZoUNr7SlU6YH0mAqDweAuhrRon94mqJxDlibJ6pdnDoDSRCiLutNAmQ1su4IlnE/EuPaTwCepLO8FoQvM5AhtehTW6+7SWpik/oN56JvOx1ARAkWexNgbPw/jPYLmRexojOj/KWXnMQp/tn6pNRRGiNn5Kdy8xzyamtlAoehY85RCYaUj9uIThDAIoh5pa4VK0MKIjhBFxPxoh2K4TVsZ6GSC7F7hFRniWSbx8C6+8BgXBWWSIbSB6N1BmA7oBH30EseN8+wlgk5tkfbARJUeWdDm1uQacRFTMWu07Dk0szHfJJ9QdxoEsoInwkfWB5T0Zv90AYhH0scCJDri/vgue9EuHbdDOdOa0jDbNK02NafCyfjHU5T1o9b23w2hFWZ6BNIht9+whvtO56gh1xkajTY9NisLgCKwffI4pilNtAYrPYK97yAocL3bDLwmQy2ondxA2iFi71tor41IRrhzBxTBAltTn8J6Aj9IodhCO8uYhaRIXaRT5dXBy+xOdrgQzHEljrHVlKh3k4G08Uf7XJl7Gne4T+j57A3ukxkm29kpjuVRtRogDYQ2qFtttD1PjkPptCg6TyLLgrJ1hcJfxbB8jOSUptvExiWzPWh2MdQUc3iPNdPldlkgDQfpzJNbOWaeoBEU4eq7rzmWKdZkEy1M8mD14cbL98OPWzs84wfjfbegv/t3/y5f+cpX+MVf/EUajdcfinNzc7z44osfWsGeffZZHMfhN3/zN/kH/+AfsL29zb/8l/+SX//1X+cXf/EX+Vf/6l/x27/92/zqr/4q/+k//SfiOOaXfumXAPg7f+fv8Pf+3t/jmWee4cknn+S3f/u3+dmf/VlWVt5/+ocfFXwjpON1mORj5v3FtxWavRMLwRLH8SG26WDokO3TCVrXsKlRFDNndgXYhiA/vo0UHo12gNARQ5Whww4aRVSMGZkO6c7XqY73qeUZav4Z7mZjRhR0kyntwQ5iuEVYWaBph5Slg3V0C71YJa9fQB39OWkWYXotYr9OqUscIVkzqlRaDQwEcvvPkOMtstY6PauCv/wzhK0r6PEW0rApygzDsEnJSbIeudtCWwHWhfNoLagXC9RlgTLnKZWAyutimoyYXtIH4Cg6nOVW5qMP1Jzxg1O+SUxVc2rkoxRTmkzyCdrRr+dot2vAHgjQ9kwxbSUHiP3vAhrq80S6RApJmr1KJVfoyhJHss6Lp98Fpjxz6a/hTk7Jwyvsi4L98SGl6eFYFhfqS+ijTUS6yVAa1OtPYLh1jm/vMJyeUJ1/nO2kT9fWLKUjlrBwgkXUzl/QtF3Mw1cgCPGcLp9qPENiBYTNGHO6h753E51OIRlgtZ4kc+cwhcXVMsce95HJbYq5OkbaRxx8D9DY7Uuk1Y331C8Y/hzG5ASERL9rWh1Iqxcw/TlK6VDKs1QmHzbO7d9FGw75/OcAeCXeYd6q48gPc8fmjz6rwuHVcoQuS4T88bPHPuPDJVExk2yCFJJhOmTeXUToWbsRQiD6d9AqR0c9jLRHUbuIZbqkWZVbyTGTvM9+fIAnfea8eUbZmHE6oB0fszK8i7QqODt7qO4TxHt/TCxM7GiZWnAZoR1y2aTMprRlyeToCEtJvMZVBrLN2ABdmFS1pBUsUjg+JyoCUeA9dRVjdId80kIiqVQ76OSYeTPEUxG5ylCVLsrwaIsq806GcfgiMj1hvvM4aeU8UjzaT2c6JdEZnh1gPXiOFlYdNfc8osyx9r6JziJM20cv/hTlh7pb/IzXWCtSBr1bmNKm6q9RvGGGppFk7Wcw6mNKI3jkGuROB2P5p7Em91H9LdAHuM0JarBDE0VW73Ijm5KqnDjvEfVuYeQD0kzhhDbmwhzh8TXk9Ii0yIka5/ANjztWjct6yODwj5hqSWh2CPzLTKYhSxWPlXANmU8o0HhGwGLY4fj4JaIkInYdjM5jqBIiNaFq1On6XU7jE0K3iWXXkccvI7w6pemTDbfIywJHJQw3/we1YANr7mlybwFJiTnZhCJFVVZRhv82tXfGGR8cLU2kYSAnezByKbzuW8azdavJSrBCYPnU7AYr0sPqvYp2m+TePAbmA1dxDQ/mGvVqG3d6F7n130FlhPmQ0K8z7N3B8jt0Vj7NC4cvEghJNx/SdELc1kUiu4U6vo0upkyXnmA77pNXLlBtZdxLUxbTYz5j72Oe3kQYLubSFyhlC6YJhQzJg2Wqls9k82s4QkDQpbL6V5F5jpzuEhoOJ4ffpeo1iINFYjVlosb04lM6fpe2Nfdeau3heb4XzOQIPT4AQPRuIRa7P7EBSYlk1T83i5prgTm4hu7fJ0RQC+cptI8lFCRHaKdGbjfJ/WWK1hjfDegZBo6OwK5TCINYRfjBea6PXsISGXVK7P513E6LrPs5guQq8fGrrDcvsG1fIZcGp/KE01qHUlu0xTGBqHJQtin9KuudAKwKlfgAc/+7+GVBVqQEec5JukdZTLCSHsVoE6vxLNbi8yi7ik4noBVCW9iDG4joCK0F+HOERklhWJR7fzYTPS79DDJcJm09/bAeAEoUh8k+eZkz580/EBm9jhDgyQDP/nCF72d8sojLCfdH99FoRtmIS9UrD/sLy55iZC/C9IRg6Tmi1Z8GrakAlUqNUgasVta5P7lDnhe0gxbjzGK9ukbXaGP1r7NUjMEJiaRDw2ljCpOqfx535ReQxy8yLYZMTm8wSnosLHwK7bWoO3VKSsT4PoObr1I1YNpaoFQ96sk9RHUd4QZUHIPt05hKdYSPYuS0WfJXWCtLSMecZidE+6dkC59l3ajQnR7i2QEjq0bLqmGrlItmCNJCqAQZ7THs38CzPIx8hGtVOWmuEzcukaiEYVGi1ZjEjWkkPTh6FYTAamZk1Y8+bc4ZHz0mFua7zb3ELM75+nN19ow2hMn58BJaa7Ii5+ju/4/BcJNGo4NTnWNiLmA6Lq3zlyHepTrYpF4/R8dsoxYv48cHVAaHkEXI/m2ijs1etIMjXRYfCCLK4sE8xa7TKhwSmXE/PcWb7uIaIWbtEoVVR6Ppx/cYHr3EJB8zV0Qkd/4Q35/DyCJE99OY/jye4bJuhYj975CVU4RU7Hk1BqPbhNMpVUdjL15BtM8xPZjiypDmyS7m/v9ALH2WxPrcB65ra7oFx9cBsLUirV58x8/WrSaJF1GUBd0HrilnfDIYZH0yNXM93Z7eJ8lnTqlGaNC2594yDvv+CBpWh8aDW1BRsO40MG//NxSCUEuOjIBb8TGWPqVLmye9Kvbh9wjiEVPziKy6Sn77e9Q65yiS2xj5Nr7XpEhHWFZAo7HKSXOe44O/ZElKYimpI6BUgCZtPI7ttyEd0HCaWHYFWzqYwnxk3nHGR4csU8zRPQSQVzco5Q+mLrX612G4jRASa/HTj4hq3g4zH2LvfwPG+8j6MlkhobKB4c/Dye3Z5sLRFiJ41CxDIKhaDY7TfV4efQcpLBzhcMUICJSBV5qIyjym4eFmGeX6X0Mcv4I+vo7h5WT9IzwVYXY2OEobPOMYRKNDhtMB4/4h1sWfQ5gS8py8skTe8PDyfVIxTxxtEax9hmtZn4tz51nyKxym+9wa3EaVBeu1c2Q6RVFwf3QfgHE+4lL1KvJt1mAn5Yj7o7sIJBvVDTwZPnxvkPZJipSKVcU0DBbDFTwZUKLO1nM/JnKdzuaoZoDJe79fvMHLcPQS2BVY+Cly90GGukoV6+pVdFk+8vlhRXC//yqGkCwHq8z5HepWDTvaR648RWbPNrCKIgU0cXSX3vEBI6+J33qM0HIoD76LyCaYhkQpjXHyMslL/xuN5rNMGk+z0zzPNG+yl/dYqS4jlE1vMuGk7KOFppweEqUZFatCqEsyw6YZrmE2nsPKTHR0Sqd5gfuGgWO43B/cw9AGT7WfRE53wQxA59j9V9HBPMXC5xClorCqCGDeXWTefVTnIQDj6LuQjKgKyVPLn0WZNQQCZdio1jPvuc7N4R30YBMAS0iycP09H3vGGW/H+xabfelLX+L3fu/3+O3f/m0++9nP8uUvf5lf+IVfoFL5cC3uwjDk3/27f8c//+f/nL/1t/4WQRDwq7/6q/z6r/86Qgj+9b/+1/zTf/pP+S//5b9w+fJl/s2/+Tf4/mwB4tlnn+W3fuu3+J3f+R2GwyFf+MIX+Gf/7J99qOX7pCGRLHmrCP/9q0ld4bPin3v480orYPNk+pbPFRrsehszu0k/14SrP4sN7E/usDW9iz21ON+4SDWLiYI5wnyCcHx28j7TMsNOTikPvkM62MT1fomkHBF66w8ksJA7LZz2k0TCYGy41AwfMdyiqmIcowalxHAdyrhHnBwxOE05qa9RHW3iZwU6TykNF6O1SKwWuDfdZ7l9lWlpUl94nsKdTQKnus7edAdLZix6KxjChDJievQtChVR9ecYaUnFrmC8gxvUGZ88ZJlhDm7M3FkaFzGlTdPuoNEUSiEED7dGZMEqlh2ihUFh1QEQefTwAyKfIMyAQOeI3m200YB4AN1LDIpdhtOUueyUigoR/VtYi+vE5RRHezzZukzLbnBUHVKOA0K7iq74jFWPrHMeyQa38gGrwfOsJgkng/sgNDUBhyoiTgqc1c9jWSZl60kGSKLBDcrJPg2vi1ldhONbiKBNaQWM1YCDyS61o5cJDYd6KTHyMaKYnU+Joj++y7aashAs0LC+fzrhzF/BXK6hhfEeXWwExUeY9uonGq1xr/+vM6GZ5aN0ycvxNs/5Gx93yT5xrLpLfEvt0jv+c1pzHzzIeMZPBq70qNghh/E+spRMijEVY2bLrbVGB10YbIFpU9oVSumQVi7glG3soz+jYdvsjfeIdMREjQlljYpKEL1bWNNjPHNEadWIdEZeJKTCZJSOcAJBisBZ/QKVwiARiv3ju9iGjW82GIo629PrtMKA+cYqQdZkKARW2OV70Q7rVc1CvkluKJRKMcN5FoMu1v5LlI0LmKNdtO3Bg6CKjE6JRzeJenfwyAmRKG2AUyML11Ao7o1vERcpnulysXoFgeAw3WeSj1l2GlTzZFYveYIoMzDOxGYfBVae0XYeLFao5C3va2E+svP1NYRWGKN7GKcvI6wKSgtEdAKlwgDCLKNmNrDLjPH2n5JOjxCDuyTdx6k5LRqtFZRfQQsHMdylXpvnVe0z7y9wEI+omS7TyQmBX6NfjqnXBYVKUVpgu03UwqfxyDg1JLcOvoGBpOqeJy0yyMa46iUcApYal5hvLM4Ww3b+mEJbyDRChvMYl/4GE8OB4V0CK5w5VxcRR9k+crxJrb9JYNYxywzVfOojvhJn/KRR1C7ixgcgJSqZYE53yCqPLtIbmKx451jxziFQ2DtfQ6oYufN1zMXnSZrPopHYky3E9ABdWSTzV9DCQKM4zQ4hbzLoHyG0RE2PUVGfRGV8T5p88cLPc9i/x1E2pDXc5l7qUbd9dJ4S2hVO8gl3k1MCo06larK/t4mh9un4G2gjolx4HncU4BVTcsvCUwlVp0JSZCxXN3CdVaxGgu02yEpJmPbJ0LiGg2u63BncRaPZm+xRbzTeMSgclRM2x/cwpcVauI4t3PdUx6UVIIUEXYL73lyQf9wQOsce3kWrHFVdR5kPFkkeVoZGeYsYwQp6/y9Qkx4y/S4sfYEJOXtC0Hd8fDNg0dngeHpKuPAcXX+Bg1Kx0/82I53yVyhJwnlSL0QGHrJ9Be0FTM2AesVmr1/B9xNejktKnWDZQ2qGwBCaFbuHc3QdyFGTHaRZIRwfU3SepLQr2EaH3WyIjo+wwmUsNJPilL8cv8ySZ7CuXFy3jhodYsbHyGxCXrsIQZt8vIWrCxxhIYoE0iH94pS96S5Vq8KSv8Yw73MYHT6ojZI1f3YflpTcG97jcHTCnL9IKM/mnT/OlFqjH8RkStSjqXgNhSaBIESrIXRalNLGnmwixi+jWeTUtImzFACd9MhUwSSNqBo9rMEOBrAmHLLOk4/87aR6GdObQ4+vc3z397GkTRWDi7ULvNq7RpRNScenxNZ9BvEYv3RIm1dQrkeRKCaFhai06TQH+EUPY3JI6dSo2jWyImKQnbI33qa59DnSbIIeXYcCKkLiLX+eKSWlFWBizUJShsu0Ok9cTplaNcLmOlblKjXpUgP2ki0oTggsH1d6UOaUesLp4AalEWMGTSrGu28cPONHm35+zN50j9AKWQnWKXTO/cldylKzVlnHkwEgcA1JJwiZJiEncUxn9ZeIIo0T1Ai3v4pFwbLnYNSukNUu0zUrWLKCGI0odc5Q5lwbvkQ/6eGZAR0U7uSIeTWl78/Tt7rMNZe4O73B6WgL9/BFKrXztLOE/txTHCYHjJMTarbPNDogsAOidECpBbX2ZaxqmxYu9XADmU3QWs3GDWpKVFgsAfen9+h68zStKaLboCMuY4zvk0328OwKjPfhBxEW6PINL9X3/agpTJa99Q/+XWd8ZARmMNtkLsC3fJJ8CPD6xvPXeLBwX+ico3S2IaLrzL+tuFPoEnt8h8PJXZRdwXUaeOmEIs/RloNWI5I8Yzm+g7n9TRhu4ZSaovMUkzRiHPfx1RyquoAZdijq6xhxgiRiy1CcujX2Oxsos8Jj3WfIC8VxZYFxssOCt4x2F8FdBMADCp1xZ3KTRM1Ssr0Wx/pBKcjJyxRH+siztbCHWONNdP8eGrCkJH2QGeaDIASQjmY/6HK2bvMuYjMj68/E5EVKWcSUV34FZdUpVYY07oFSTByHzdE1lq15POq8JkIcFwP2p/tsTe8TWhU67hy6mCLTKWH7CtrvIkd7WKebyO5j5DLAbKxjWh6yeY4oOSEaHTGptXHNNfyijhIxrpOwVFlFOV1kEXFfDRimE7q1Dh1t4wUemzLmgBFReoc0tLk7vEPoeERpimd6ONJhqkYIWdKJTrDSKbbbobDfuvFpmPYfZPNSjPIRnvO62CywAoQQ2DgseMv4Zsjt8Q1SlbJWWaXNWUq+HyZKF9we3SJVKYHlc6Fy+W1TGr8ZIUAcfQ/d3wIEZuP8Q7HZqZ1wUvapOw3a1hxCzNp3L7pLUsaMsj62bXGVCjLOCCuLTOIpWW021c79eazGkGF6l33LYhLts966ROHUcernUfbM5VWWOeLW/5fA9xhPDrC8JSbmIoPCQOmSKM05yG7RCjwagcfu6Q5hURCmGdKqE5z7X3DtCqXToMAh634KQ02xDZelZJveyUs4hoMtbZQZoCobuL3vIg6+h64sUU4PUEtfRBkzuc6kHLE1vo8lbdbDDSxhk+uMUqdYr8WMdYlRlpRnwuMzPiG8b7HZr/3ar/Frv/Zr7O7u8vu///v85//8n/mt3/otvvCFL/CVr3yFL33pSw/TXv6gXLx4kX//7//927731FNP8Xu/93vveOyv/MqvPEyj+ZPEhxG8navMdnO/WXBmSUHSXiRKJCfCoqFL2nYX29jFljZxEdPPTql0n8A7+DOOkh69w7+k2b6E7XWYkmO7ddyOi5ENcBc/g+GuIMuYAs1EDdly61RbF2n7C1hFiV/aWMUEkeyhpE3Z/DRq8TmSYUiiFbHWOG6VqDimVENqRoicHLMS1Dn220QlqOo6hVnHzAcoq8phfMAom+Us9q2AqlWH0U36x68A0JIWC/NfwMHjjbtEStTM8QQJWYw9uA7CIKusf1+L7TN+OJjRLgx3ZrE5aeC1nmE5XCYqIhpO89FdS0KQ261Hji+CRay4h1YZTuMqc3qIefIy1nSfou4xLkticiqORakUhnIQSqIBz7GIpwMcz6IiMoLBbdasGmr9FzDzjLw4ZXx0m3K6S9l5jJbfpnF6g9Dp4gRr3B5dY7eMGJFjmj5m9Tyqtcq+0eL+5C5zg/ucTg5wswSv8wx0PkXhdSmMEJHco9F7mVBotEqhUkdZNbBCrGRAlvc5dkKyMmcv2qdRe11sZuYjtHyrqOxMPPbJwDh5CbN/ncnlXwXgdnpArDPOO+/FdeIni6XaY4jTHW5u/zc+fyY2+4lB6gKNRIv3FwwzhEnLa9NLe5jCZC/a4Ur19QXwvHEVI1hEmx5Kvr6YXpF1Pj/3Mxyn+xSlIlc5ojQIHZ+AJiEa361DuIChcpxkwHTp0xRRD7NzjhsqYt/IaVkWG81nUEevsu5Ipk6FvulAIVioBtRtxWT/BsL0maqITVlQlgUqPcXxqjhHWxjN8ySVZZQIkUmCOP4eOpug+5uY3jy5O0fut0i0AstnioE/2gTtAntYdpXM8kke7PxNVYbSBVmZcTCdBVzvlwVPtS8gRrvocOlDT6N5xuuo6joyixCGRe4vvufjzPQYBptk6Snl+B7J2s8SuIuI7BpaGpiVRYh7CG1QcRr0poc0gjmEFWBTsjfaZ86wsII29txXqNQu83P9Oxzv3GVSrXLSfoJWbUDfbzIpI7JkgCksHOFSsSoov8F+OuB0eI1L/iIYJlH3MY5H2zwhLdKDV/GtNqZhzYRiArB8yCJKI6BoXqWwGrRIUW4Nv38PYYRM/SZ7w7u0VYpQU2pFjNARRXXjdZHGGWd8CJTSQYVr6HTmfIDxbi69AmHayJMXZ07D4z1kuIQyXTi5jtYlJEPkSofMW4ZzfwV18OfE0sAJ2rhJhFdd48SpU3ECLNOkZ3iMp4dkZUK1fZV2JpDGMj3ZpKIlbj0jyEp8xmSGIm1dolUkpK7JqUywd/4P5rIMt/k0q7VLnOanCJUTFAnT6gbhdBc92CbTCtNx8JpX6VZXaJshZVliGzapSnFN9213k7/GaXpCqjJQOcX4Nr67RGG/u5ihsBqYS59DqJjC+f6bXn5c0ZO7nBx8C9twCHSGaj2FpWd9vykNtDDI/WWMMkIaPuiSRCfcGd1kqCaossQ1fNpOh3lnkabVxpQWpnDQ2R5pUTDRJcf1dRbTDOnUKew6fS8kj0wCFeOpQ853OuyMOlxonCcpp5zzG3TzTVZ8C9G/Szm8yTjtMUgHBHNP05h/Ej33uZnDWgH2yhcxdME06uNUl7iZDTiJjzkqodG4QHj0ElY+QSMRfp28uoyorDEXrmBYNcykR+l1KOrn2Z3sUJQFp6pH02ljyNfb3hsXeyfFiJP8iEkWk6ktHqs/+cDN44wfBwQloiweOoX4MmStskpUxDSdR+M1abCON/8UenqInv8UpbQw1PSRvjdYfGYmbEdjGgZJniGFJBcz4aKAd+znC6tOWL3C02sJOouwdElx/F2eMTxGkwOmXpfjtIfv1egZAopTJmaVpi8RrXU2vYB1rQiPtmkKi2YyReURvazHoPsUtfoiyekNGskxiQxwAROHk/SQrXSELW0u1C4RqQl5meM2zjON+2CHSG+RyhvmJAvuMi2ngyVsJAbaqTMd3mI6PSaWNxGN81TCM7HZjzt70T55WdBPBzTdCVExJcpjYPbMXvZmc7dSmNQ757lqQM9a4Va2RNsZEh78CX45JEkO6PsbONUlMHxOs32ULlhYfIYkG7JVxAySbfaiPZb9FZzj7xIOtwnQzNUjyrlPk5kBiTCRwgABtmGjhGZ7sk0pCvaiY5y5T3Nl8dMII8BXmnK0Qxx0yCZHOGKEISSj+jIj30InEX7306wWMXHWJ3BrDNWUsSgpT6/RNOZoVC/gtJ9Ejw+hcYHSdN+Sfu69UgQrWGWBLhVFdf1DukJn/LCpmU0uN1wEElMYeOIUKQR1q0WJ4ijdB6HpWktIITnNjjmKjgAwhMGc89Z5uJkconu3iCZ3SUybqL5G4Fbw6uexp6c87TfJTKgcfIOodxPb9DErbaLmOkNnAXcFjEob3buG6t8hKKbIC38TbXgEEvZQDEsD16pwz12kqkvy01cxjD2iOZ+K1Z3FvYSgFIJhPni4pnUaH9JW+5AMKRsX3rLO8V4pyLk9ukFSpDTdxsz97Uy8APBIrPEHTVGtNejmRcTpdYRTIffeGtsXaKzJFuQTysoKymlihF2ITkm9KjfjY4q0z7nKBbylL6DLhPvxAXEecXtwmzX3AhUxe/4LIZgUYyzDwDJMfMvHmhyTxyccRnt0FgOSzf8Tr3KOsr4KzfPkxTJldQnhfIftvZfw6xeZGj6TsI7lV2gmVbrdZUp/HVFOEaNN7GSfejiHbTg4psV8/fPcSw9oFjmu5XOnf42K0gx0wbNzzzFvr7AbbdNPBrSFojI5JLRqGEevopbn3tKNV6wqp0kPgNB6NBZUMepcqT+GpsQVPr38mGk+W88+ig/ZYPUHumZnvD8K8ofuknGRoCjediPbG9Nyv4YOFmByjLBcCrf98O/tTHZQWpHkCY16gCVCNIKaXePG4FWyMifOYyaWQ1WLmVjd8jHyEQhJYYSo6jrx9CYBmjxcwm8/Q9OoI8QrKAyy1mXs/W9i1DcQg/t0ls5x11mh5QXk1iGO9sjKAZHusWaf59bpHR7D4Kh/m/nmVWoiQSUnGPEhZjZFty+zIyws06ElKmxYXRasKkoY2N4SWoMdH0B/Ez3ZQ6mIsv3EI/VxEh2Rq5xM5YyLIYERcmt0g6JUXKgv0oojtFt/T/GYd7xe1Q2sN8QizjjjB+X9J2J9wNLSEr/+67/OL/zCL/C7v/u7/If/8B/42te+hmVZ/I2/8Tf4R//oH9Fsfn919hmfXLqhTSbGHA5jROFjSINLC1UGxYTDB8G/9oMB17zXYb/3PTIUR9NjHlt8CrIR90Zb2LlkUsTMmRWE6FHOf4osOqaiSrztbyEWEopxD+nuk9RaTKVF4YZMLYclUjwUGDYkfYxyTHnyIrr9FEeNNUZqwrSM8Cybba9FYDpYoy1cZeCmMZ9Zep7YCvFVjrH7J1BkGI1zeF6V/oPzTMuYa/1dmvkIQ0pUWWJaD3KEv4G4nHJvfBeAc9Vz0D+F/r1Z7mdhkFXOnIY+brThvD4VMmaBuIbVfmh5/a7HSxvVuIA2XJR08QebjE7vYUiTMj3hpPs8w3jME60n0A2Bm0mM021Kw2eaTPmSnGJZS5i9uxBHSARW5wKxXyPq7xMfv4JhGCxZAYPj2xj+AnvDA5zOFaS1QTy4j6tivPo5Rp1n2TQm9Ce7JCRo28MQEkNYKLtO7s4mJHE5Zdq7Tq9/C/wu83PPU9Qew8x7yNEupYBeY52b/VdxDJfz7utW8PZ0C45fBSGR858id9of4tWYiTMnaoQl7Ac7Ks94v7g3/hOlU6foPgvAX0R3CaXLgln/eAv2CcS1ApaLgldGN/j8x12YM34oWMkB8ugVtGmj5p5FGe9NgGLmfYRK8OwQV3oorQjM4E0TXYERHcL0EKO2ThauzRyk8hG+6REaVep2g4PpPnEZYQqXRj7BqJxHFQkibJFHERKNXSq2a8uUtsekt01luIUyLCwk7ZOXGI73yMoEXx/SbDRoBpcZZ8dIt0ZvcsCozOiGzxLs/inBZB8mxxR+B/P0JtJpMGo9TaP9GLoYotMYLR20MZvMK2+RycZXkNEBlrTQCojHszTJwsDCYSFY4DQ+oe11sIRDKWYppEtdYkubvHIeKud/Ip1ofpgUVh2x+FPvq56FVsgyxyhGnJxcQ1eXKPt3yMQ9AreL03qcikp4KlxG1yvEpU3DqzExHZpOA0ab6HzKUVkg3CaeKFk4+g7u6asYlUXik79g0baJrTliplBfA9NiP9rDFg7LlUUG0wGOsGlMDrneu8WiW2epus7Q9DCSIeXpbYbco908j5mPkEmPsr6G8LtoK3jo1jbI+uxGp9h+i43qeQxhYUqDgVWlE3ZhsE9RCozxJqrx+Ed0Fc74SSWrbGAZHlpKindJh6SRFO0nkMkJUiVkwzsMZU6/dp4lWWArTSHFg77UIAs63E6OmI5j1tuPsXDh7zAoEsrhdS5Jg9SqIoa7rDYvYrp1iuZVqsLGSAUMh4TDV5iUQ5ZayxT9+zQin5Fpck8I7GyCN9pmsvNNQq9LTQmUX+PedIuRmrIULBFKTU0VuEAhNFO3gpIFQR6hjSqGkFyoXnyY6uL7ic18M6Av+jTG2zh5ijR231P6F4DCqoH14Tgv/ChhFBP01svEvVuk2YhIGvSTHfRpwfzkCNeqorrPUpgVUh0zVBPqnfNU8pxcjwlUjIVgv8zQ0sOVLiAIsLBOXkFnU+ZbF7lYu8AGGwSGR0VlTIWJKU3iYA0rGZKOD/DH+8zbM2cNObrKuNzG3fsOfnSD2G1gIZGGSWzaFO4ysd9Ct68SPli4rJg1hu4cvTzCby+wn004yk84iPZZrqxQ7d9DjQ4wh7eRXoO8eRVhuZSGh4GGyhp56wkKp4XWmlBFDNIBlrSwDQdTh5yrnqPQBfU3OHlaho0oZrN8z/T4wEqCMz5xCJ1jn3wPHfURjXXS6kWEmKUtq1oFaZlQoh72S6XhEq19BVkmlMZsY6iWJsIw0UWGMCx8s8GFmkeJwpYux+UmwfAelpCcVKpo4dB1fOydP0b7LVR1A5mNUHYNWaYYRy9ga8iyMbvRKc74Lkb9HDI7xuo8jbf6eW4nfZo6ptq6wHSSc0vbtJoLFMkpeZYw7d+hYlQxBahCY2enWPUlzGhIYLj0h7vkrQv4bp1W7TIHyQkAWZnNnKoms/nFgj9P49xXEED4pvm/VUR44/uUXpPMXaQ0PPLKCod5hKGhbZ7FX34SqFoVTlUPS5q40kWb+qHY0jd94nLKMBvQlBK7dx9TC/xkj6q3gH34MmV0iiz3sRrLTOsbHKicpuqzN9kDQDp1WkLgljkNu8VyNqWRDQl7d9CntyDp41XmSYb3Ed1FFv0V+qbHam2dCi6Z32Vx8ApJfIS0PHwSnONdqkaVk/YV9rvP0snGLPfvIYbXyRjzF9kO96dbNOwm6yrhSu0xDtN9hkaDaTHAsUIqaKbFlKqzQrHxvyCzIbHfIlHRQze390spbdLa5Q/5Cp3xceAK/+HrjvP6uH4rucMLRy+gdcmz3edY9y5QiIxERwRm8Ijo/RGEQaEVvu0RCUGvukSvssTc0as4StFIh1iWRSok1sLzZMD+8mfoeYv0ipSG+9cJJi8TJkP8xU9hmgGlNClGJ9QouNRcIfLnOI6OcaRLJx6QjHbx0TSFgWXVUHGfxCiJJCgnJENii4C2ztG9LQBk8TJi+a98oLhNqhKSYuYKOsrGlH75fecEP0nklXWsB20jD1be+3Fk9NNTTGnRsJoP3Z1yp4NY6swcl3RKUU5wpf/wfTM5ma3VADIZojtPoCvLSLdBr7HOWOVQKsbFGNvq0NcJ+8k+ShQYscDItlivWHgyJC5iQjvEtzxWwjVaVhfykml1mU0ijOkegeXNsjtIm6z6etxPzX+W0nV4aTLGlB7DUQ/TkHx2+RKlO4c9vInRewWdxTQME13cIxrdYzQ6wp875qdaG+wmY5wyR5cF93u3qTk15hbbCCSTfEKjjPBVSsUIsXBmmxLfkJXoNapmgyt1H4HAEAbDoodjuHjYOJNNHMsldZcA8Awf88E9W7V/8uaeHzeOcJkP5uglPTp+922FZlbWQ5y8irBc8tYToDVGNiSfew5RXUNbIfmD7GQSiWs5xPmEhfgQZ3sfI1wmbz1B3WxxtfEYw2xEoRR52CSff4IjMURl4O3+KaY0sJoXkON7NJOYE5VTrW2wm/Txq/PY87MVJFEWKOGhGo8j2k+g5p6nIWvc3H+RhIx+cspKfQ7LrFKP+/yMGRIJiKWJrQV6fIg5+Q6SElVq4sk2qn2FsRVSs0f40QAjnonwiE/Iwups/dn0mYZNcrvCwK/TFeVDsY5lW+wNd7GlxUZtg7iMHzj8wa7WVLrP/cBx+tJwz8Y+Z3yofCCx2ebmJn/wB3/AH/zBH3Dz5k0+85nP8Ju/+Zv89b/+1+n1evzWb/0Wf//v/33+63/9rx92ec/4ITFUPU6zTSbkVJx5LrdX8UyJbc5jSRtDSOrWLLDcHR+xMTpiqGLShec4muxwzu3Q6FxhiMV891kujfaI7n2NrNRUlz6NceP3MdIRupiCv0LpVDB1QnnwAge9G1xa/Axju46VHGGYHoXbQfTvQCDg9D5LS5+hl25CmXMYHREaFZRdpW35iLJESwtpeDjCQ+Y9KB506NNDOo3L2IaLKQyOkkNKXdI3q5xb+WlsYWEF599SH4Os91CZPcyGYL0+ec10ynZ8H8/0aFmd92QPesaHT+4uYC1IhCrI3mWh6O2w+tdguIO0bVT7CpEoQWgSbWGGSww1lGg8EdJw21jlDoPolDS5z2rdnKUV6cWEnU8BEYYB7H2bXBoIy6K68kWCfIQxOSVQMM6mjKTJvmFjSxNHKYL+fWp5ibDaXHMLXtr+JqEdsrLyJZZqj2FaFbI3OAKM8xGF4VG16tjCwXDaGMcvIo9eoDQEmT9Plp2y7K+C0Cx6Sw+PTaM9Rsk+rulRSfvwIYvNdqItekkPKSSX6pcfmfCf8R4oC5yb/4V86YsgTbTWfHt6h0vOwkPL4DMeZc2o8l0xpExHSOfMne/HHTnaRqsMVIYRnaAqIaBJdIwprFkamjdhZT3E3rdBl8hKA99rUHWqtMzuI58z8hG6f2/2w+lNjGAes3cNPdrHsD3SxgL7k33yMmOaT6lZdQQnKG0i7QDDrkEcg4ZE2BRFSVamzBUJu5M96tUlwsOXiaZ7WJM7OGGLscgo9B4ducFJMoLmOsr2SQyHiuHgI6mM9lD9uzRURjo+hDSiYnjknS+gln8OMzp8RMAjMWhVLjL12gRJDyMeQm2Rwp+nsGoIoGsvMOcsPJykOtLjYu0SSRlTMX4y0519XLzfurZ6LzHoX8d3XdyFZzkF5OgehdNC5SkLxy+i04SyvcZpcYVvDzbpevPMlxZy/wWiZEwlbHJsVSjskOrhdzDzAhEdYouSKNmj10sJ5hTz3jpe0GZaRNhWkwmSTBXM+/McJ0dsNK5yzqwiT6/TP7nOsunjNC8g5z5FqUuUU8U4+Da6yJCmQ7700w9dTAAmD3ZnZypnWkxpWV0u1i4TFVN8q0aRPQh2m+8tbd8ZZ7wftDDIgve+k7Mwa+i1X8Ld+kNiJ6Q33CS1XAatCxjJgBMhycd3uVC9xDgZcM5fZqJzFqrnKY0QK9rGOnqRw3ibudo6Mo8JR4cE/iKElyhPX0GgOF8mHB98l6Y5wXUUqVZUe5tUW+do+/Pcz0aUhokdzuNoC0yXExVjSx/PUJSy4HR6SpyPuezZRNIhGm+TjA+Q/hz+ys+R200s4WCZ7+boBi2rjVfzCOIBlrJmKaeKmHfIunkGYIw3QR0TxT28xho38wHHZcZj47ukpcCTFjI5QVQqbI03meZTDoXBkyrFHtyhdvQiafMCC62L6ObVB87rYMaHMycXwBxs0m6uMClGdJIRxzt/jpYlZveAoPUpak4Vuftt7NEhunqOTmMNIUOGxylNI2My3afIRviLz+PWz3GYHLGVjbHckGes+sNzkRis+ueQUvBK/0XSMiXOUq60rtJ0mnhJDif30F4LgYbhHoZ/C9NpIo9fhmSIEAbG8ucozCqrwTptd4IjXSxsEDNHkjfjCZ9LzcsciR4Vo342LvkxwsxH6MkxAHqwiaycoxQmJYq741tM84iqXeFcePFhCjQtHnVlL4WDWvg0MulTuHWyMibUJZg1NIIN4SKKks3JXfC7jNtXEHvfwEZQURHOaIuiFJhOiKyuYJzeQCcjZOBToAgMB0NaVEYHjLTNXDiHqC1RObrBML2FtNdxl5+h7dSZpAMi06PZfgy0RAUtUDmhEWJYVUQ9ZHL0Av14n+OoQuDWqToLdKXkYHpAYAVY0qaXHjPKxiitWPCWccWjwjGBxtn87+jjm0jLhSf/H2R2l/rKL3K1dZXCaxC45354F/KMj40lf42m08aW9uxZbjhcql+m1CWe9Lg+ukamMmIB50kxsag4FgvNgGnPJeyew1Q1TtqX2DU8Opb/8F4zhUHYv4GfC9ZlwXL3Kke73wbLRZkudtJDTQ8p7/4Pssf/L/TzA0KzwnKikff/BKwKxsKzsPVNTsabzHUeR1WXGcYnaLdARJJm5yla/hqc3kP5dU6iEwLbIykSUmuWas3EYdFZo2rWyXXGcXyEZVg0jNnzInM6xJbHreEtSl2yXFmmbZ1lAvhxItczEZQl3n2s+v2Ii2jmgglExZRMpxxPTslVRiLk245BACZ2QL/aZBSlFJUFTO0yH3ZoTYY4ZY5z8GeIyTZG8xJxfYPd7mNspmNCpahZIRc45v7O12lVGoj9FyidFobXIDZ8BnGPIG2xVFnGNCxsYWMYHnNeFz86xCwUjK6jhEIff48s6RHZIcuP/99w66vUSgPEzmxMbn9wkbEnfRpunXE2put3z4Rmb0ALkyx8/8/U/WiX3gM3LrNmUH1DamutIdERtwc3KbRiIVxgzn7gqide+08jpECMt1BZhsLCVTlK59iGRWAGlCh2Jzv4RshRsseVzmXGUcy96R2WvBVUqaCUSCRCSyQGWe0iuUhwwjrHcQ9ZCgozoG9oosELNKpPIYTJaT4gFx7zFQuJQ5aMuFC38AWY2QDduwtKIUfbhO0n0H6FYnAPa3qATBZxvvt1lpuXZhsCpkd41SW0t4BblhSGwarpMt39JhgOduMS2l8m9+fQerbOCiW2eD1zmv3g/t+K7tFLepjS4FPxCXLzW2BYuI/9bZLgHJ4MuFS/itI5/llmho8BwZyzxLy79I5zNjm4g07H6HSM5R2gR9uQTsAJKRY+R/kGh2uJgWPYxElE3L9N4S1jjPfQtRVSw2XBXcY1etjSJpA17utTlCnwB3dYSnvI4QHy6C8ogwUa00PGYQMlHCZFQVxMscxZIEMLEzX/KWR0ROnUya0GDrDRavOto+tsTu8yVqf8rfZzBPf+O5ZKqM8/w3D955DSRx++hFApukxIJ4eUrTVcNObpq0jhIqVJiYHGAjlry7nTxph/hsk4ZGL59EpNTaWYDzaPo2ApmLlwpiqlYTWp2CFxkTDnzn3gOXGhM47SQySSjtvFeJu1kzPO+KC8b7HZ3/ybf5Nbt27x5JNP8su//Mt8+ctfptN5XfxQrVb523/7b/NP/sk/+VALesYPl1TNBvN1z6LpCTzzgcJeaxazCIRBbgICjKjHkr8E0R6WVSWZHuJksOGskVfnsPzLWCd3CGyfdDJAmC6yukY5PQAzhEqXsTmzA670ruOVOflkn6HYYy+LuVx/Are+jvYqaGUipIW2LA57h4zSIYY0uNhdwz98GVd4GF5A3nryYRBKOU1MtwbZFF0/h9CC+oNJRGqnjLMJUhhYlYuPDGTeSGAGDyfdvuVDswvTDCEk93TCMD4FwK25hMaZcv5jQYiHyvf3f6hATI8wyBC73yHqXyNdeJ5y7hnm3BZmcI7FYoQUxkORpcintK0ITUxZmkhhIq2QpH4Oz64jiglKKVxKhmVGXt+gPriHZQboehPTNsnNgFJYON4coXuIgY3tdlAqw9YGgeEwSHpsHr2E33yc8vgaXmUFr/YkIAitCvfdJuHip1FOwI6aUp/cR5QRUf8ecinAtDsUpaLu1DHEa12+5tCQaK2IywTTrXyoU0khZhN5gFKXZGWGa5yJzd4P1vYfYcRHRCtfAuBGuk9PTfgl95mPt2CfYM6FF/hG9BI79/4/rF75f37cxTnjI0b7bZiegpSUzuy5e5jtsz/Zx5IWF2uXsMWjwhRRTEGXZDrmdDAgMl3SIqVTn39k91xpOBimjS6yWdBOC/T0hIKM3ngfu9rAkTamNFnwljAwyKsbuMkRDO6hMBHzz8wWzIwSe7KPLUyWrCrLrSfRdhtd3iJx6liLnyFpX6UIqlhAXqYcpQezFFa2z2ONxzmaHrPiNujt/ClLy5+lFAa56eKnCa5SxEApXbJw7S31lMbbjIa3OZwcseHO4xkFRWvukfN98yTVk8F7dKTU2JNNRDqgrKx84LQNP8nE5ZSDaA/X9JhzF5HfZ8OClZ7M6trvosyQaLxJPxswUi6V1iWahk9UXyc+fJWKzCnzKVJDMd5nXGtyGvdQheIZw0EM7xIbFtOyRlFfIc0idFmgpqdIp4HuXGFaZITWAZkpObFdDFXQOb2FOd6h3ryAYziYwiYpUg7ceVbdNjkmIptgapNK5QJJluObHngL6P4sPasuC4QueKNCpe11iFWMJW2qD9w7HOHhWB6l1UQaLkKX5N57TzF6xhkfJUrY5NVzpPmA/mSbqIgZ5sdEKsGWDm4hEdkJ5ultMBxq4Tq0P4UoYhrxEB6kmJhmExpFhq0lUliI6R4i74MwMUVOu2IjaFAaFqBIgwaOu0jgVqjbBjeSQxaCLpnTQtaexdYRIouoWw0Cw2fMgHx4j1G4QlIoSIcAszSEZfY+z1rgyxCz/SSc3gCnSuF13/2wn2RMD1EK2nabqdck1DmxkBiOR2XvJWQpEOECOTNXaJjNS0mGeOUsBdTIkKj+faxSYFUvknsLaNNHCAm6JLYktwY3OI6OuYqiaZpcH1zDs2wSLfiS3cEKltBSUj543rc9B2vxClbFJBQJSlhMVYnSDuMsR3sN0ILAqLzllMpSM+8vsB/v45s+oazRsudIwzk8w0JLg2K0yygfMRhv0mydx1PJbNihFaIsgNniwXuNm9ScGrkpPxahmUCDEGcit48AZQZYto/OIkTQRksTNOQ6Y5rPYgmTfEpBPhMkvgOFWYWwyml8l2z765hFysLiT1HUn0AbDoYwaBsWsVvhbnxEYJjcO36F5cYGc7KCKUPIIoQEnU+BksSpotwqRXUJHyjnn2U4OmSuULRliC4NuuEKth1i1M8jcbhSfwwoMcMNCpWjnRDRu4mQNlblApEomJQTTNcnlZJ6GmOoCW1rjma9jURSUtL227imR9trcW98i4rVYNFbJtcZB/EegemxNj1ESk2pcmQ6BLtL4XRwf0JTFf+kIpFv6adfm8PNnimzjmusJeXcM5BFKH+OiuXiXXkef7wFrNMI53CkS2BUEWjOVaEsc8LxHofpHmiocwVhuOR5yrTzBEbUQ/lzlNIiycYc9l5C5yneaBM/GUM0QFY6uNKhZVeZHnwHQ0pGXsj96S5lUOf49CXy+mWalTa90x6FYVMLlnjM9FmtrLLozNKfCQQVow5As9qm2Qzp96KH/XKkIsoHIqJxOjoTm/0YMVZD7o1ezzLzWjv4IKwE60zyCRrNSrAGzDaY+2aIK91Z6rW3IdEJrxYThqWC8SaPNZ6kKDXG/GcwTl8Gq0omTfTkADH/DHPhFWpyh6NiRGjZOJNjWr4L6QBhBxiNc5QHL5MIjWicZ09qVJlzODnANV02up8hCNYxs1OK0TGm00CoETKPyaVJmY6wlcLGprRryIXnEEVE7nU/8FhFCoM1f+PM0exDpKR8/fXbXJhYRRR6NvYfpUPmncWZ25ndxp57AvIpRbiEER8/OEIgLB+nTDGlfPAbiWHA1ujubH1WmoyTU86VJfn4kE7nGbTXwRAGjQexOi0MRGWDVGWkVp2V7vMcjjbZOr0NaAy7Qc07h9b6gYuSYCFscVGlGIM7hPEE5p4CaaBkDXPpeXTjMTK3jhASYfqQ9NBWgJUnlNpFh8tUlKSsXyYzZ8+sugzJpck0G3MUHVKd+zxCSybliLvDO2g05yrnqJqvi/SEgOjB+BAEerwze6lyZHyM9BYw8jHSqlLKN2S+0Bor2kOolCJYpJRnGxg/ar5vX2RXYHoCQoJhQvbgmmYRoszAeF38JASkRY5pVLG8OYoyR3oet6c7TFXOSmWFjj1bCxaUVJIepDFFZQFOboA00NkY3agQ5QOs5gWOMKmYDoY02YruIYB5fwnMKlQfNS6Yd7vU3SoXauu4poejckinFAKY9ohaPkfhCkuWjzItxsWEvLbMvWxI6HgsSptKkUM+xmxcoAhXSP3XY5pSmPjjfdJkwNrSZ/Dk62untuFQlrO+xJY2prDZCC+h+cH66eP06GH6aFMatO0PtpZ+xhlvx/sWm335y1/mK1/5Cisr72wd+sUvfpGvfvWrP0i5zviYadotpg8G4XPu60Fke3QP3bsDgNUtyYM1qJ8n7JWsBnMMglXmSwWH17FUhl1aqHyM6j6HrUb4tZRh+xlq1UuYkz3KcJm8jBnuf5PG1lfxTYuoSCntgCPLwc22GTkO96SFCudZMjxCf5Uck47bxjFsAjOgKwIsNWvOarpHER+gS4W5/CUKZ458/nMIXTzioqC1JjB8Nmrn8UXwBiHOW6maTa40Zlb9rnTBcsmqF2Z/Z3wTmE2Az1zNPi404gcIAmut0Y0LsPPHYLkU0sRM+py4HYpwDUM4b334em1EMUaWBVO3A/UNhmZAosa4RkmrFNiWJC1Lat3PU7otyqRP7/i7OI0LGAt/k+7JX7CURtiNC0yWvki9toEx2EFi8mx1nclojyA6oeO16G/+EY42iAb3WPTmkPYcvgy5VLtCVqbcHt5G6gzDcRlGCmf+KXpunY3W41zWBo7w3tA+BSMrpJx/DoSgblU/1Omk1rAYLLMX7RKYPuHbLFSc8f1xb/yvqMoaqj7rZ74+uUbd8FmxzsQc78RieA5v8l1eOfzjM7HZTwBZsI7pNNHSRBkBQsAgmSXJzsucWEXYb3JBKtw5rMoJRtqjcANUqbAtG61fT7ahKemVEc7cFSoKSqdJKW1EfZX+0Z+Re3VOipJnO89jS5eKUaWkpJAaU5VIq4I8/i6Qo+eeZ36wRyveo2Z0iSdDZF5ArUFe/wXUyQsMLR+jcZ6WEVK3mw/LEQiNVSTEeUSBYtp4gua5koHKmTbP4fa3sDtNdO089vAGhVtjVxcIIeg4s91JdrTL6eb/xMj6hF6LqS7wbf8DPSuHRY9BNqBuN6iadQQCK+vD8TU0IOM+Yvln0R8gbclPKkLAznSbaT5lmI0IrOCRHa9vxCzGiP0XQCuMyR5q8acxGxs0Rncg6VN0H2NUWUOxQCVcwUXC0aswuEulc4VAlTxt11mwKrD1TXR0QtXxGLd+jkkaYWNx7DaoB8tMTYtxsEh9vU6iCoZSMikUreiApXSMPz2gUBG9xkX21JBR0UfJKkd+m+rcp/CH92k2LiL8DUJ/AyEg02B3ryImB+hwHvUmAXrFqHO1XgUNGv0gAdADFxPkmcjsjB8aJQqBfLjJ6O1Iy5iJmlCtruPYHmFjg0gXJHlGYIWcxscs1BdxkwmWERChcZ0mB2qMefhHtJXAlwFXOs+xGXZYtqoYJ3dI7So4Lhzt4U6OYOPnMO0qIh8xGO0iiwml3yWXkrJ+hRuj77A52uZOEbHWCfm86dMmJKiHmMKk0AVaKdpBh042pvDaDJc+R31ySOAtUTivz/HfeM+9G7ndRiy2z8Q374E8XAe7ie2NEEcv05ie4huC2sKzUBtSCo8ynSIELIVLM6G5EaKdOr3i2+jmKv0ypxIdkJQFdjLhpBNRSJvFxU9hlAWRZdHf+xoAE6/LktchkAUDr0tZJih/AVFdp0Shw9cX4GtmDRrPoZtPE2c9GsMtrHiEawcIrWlbdfToVWyjSu6vzIRAD2hYbep2k4vVyxRlhit9rMFN8uERhiHQOiEb3kU1z3MtPeaJzmXs4R7abaJMH1NNKN5j+vOPEys5QJ68ClZA3nn6bHHqQ6aULvnCZ5EqRpnVh32KLRzaXotBOqDltbEe2XGvKd92kUWTRIfodIQC8tEmsv4Eymlg5lMquDhZxmprjX1poISkH65QlRbu9BRdXUS4SzgrX0THJxRBHScbMe3fxHKrhPV1NoIlcn8et3KJQPiY8Ria58mYORTY0gYNhTePUUxQhgvzn6fQGb38lP3pHjrt0xlu0REGy3OfR8vZub12PhKDK/4aRXKNcucbTGVA3LrKyKowyccM0xEqOWJiOwTTCGPuWZJgjUIXHKX7aF3S9Ra+rzjvjB89ShTDvI8UkprZ4L2kiZQYrFXOMcoG+JaPNppknqDUis3pHcpsxFzvBk1Zw5ueYC79DDIfYhx9j64QUFthahukk5iJ3yYVNsH6XyOLDpGGhVj4NNbpDaZSoIY7LIldSjMgLgu0qSnMCpXmZaTborL9xziVNUZGBdG6zInfZS85om43GOdjjt2QhcXnUIZF6Lb4TOXK26beggfiijelO6yaNXzrhEzltL3XBZeKgmHex5YO4YM5e6ymD53gzvjkM8nHD4WEk3z8iNgsLqeAxpPvbTzhiwqfanwOIQAtSMsYyzBJspiVyjLGg3440ylHyQGmMPCtYJZC03QZSwMpDJIi5bg4wqks02o9hcpGGPEOOligmBwTGN/h+PB7CJ0znP8UDWnQXfwpRP8a0q4hiwl5bY28iBF+B2na1EZ7fMpfZGD4FEJy14BKuELbmyeXBqW0kPVztI++S726RBYs0Th4ASFtVOcp1IeSqUScCc0+ROa9BQwp8Ayf2ptSYZtqQl3anFgBqUrpem9wKRKCzH/dcbsMfUwzACE5KIYUeUShFNNigmv5GNLEMz2kMFFacdEMCA6+gxztUVUZ9sqX0W9aqwxklSfrj2FPd7BLk33TBjQIiXgwLmk5HQqdUApN0+niH1/HnBySnl4n9xwOGm3IxjTrj+OYs/bndH8KGS5jjbcohrtou4LyQvZHO4jWBdzaGr4wULpgbNkklSXMbMq4uoZbxjgieOSeH+fjR8RmWs/mS3vR3iz17eIXkNn/iXYb5NVzmId/AckY062Rz38GHqzzWukhHL44e52NSVtPf1iX+YwPQFa7hOnW0dKhsOo4jQjGO4yDGqfZCQ1XPMyONFtfXGR3ugPzn8aVDkd5n6P0lIpVY5gOaFkdEGBO92kN9snNiNJbwzj/Nyj6dzFRJG6dXb/CtjAIbJ+LtUscxUf0s9nYyk4d5py3xhyPs3201tTsJov+Ag27jb/8ecpszGFjA2G6zI23ELt/hrQMonCBb2enxFJyXvq4dogxvAFCM5kckmkwgtWHfa2IT6iICoHnI0uLTLzeB7ftLk7NRSIJjZkIbqY9+MH66TeOoc50DGd82Lxvsdlv/MZvvO3vR6MR//Af/kMA6vU6v/M7v/ODleyMjxahEbyzOMcSDucrl4BH1cgyHyJ0ijIDZD5G7H0NhEAtPsNuNmScDrCCRbz5p1Hk6P5tpoffIg9bDJae5ZXD65j9V3m69SxztScQAqyjP8ObHFLGPbRhUV37WXZrC9zo3aLWOs9S+0mG4wNMaTIoBmT9I3aBITlVu875YB07izAsC6VyVDpidHwNypya34aFn0cLiRazyaoQs3PqFydsjbcQCDZq56m8y85a521cz7SG5WCNod3HMZy33f17xkfL4fSQ64PbeKbParCO8cGyA5MFK4jVvwpHL1OXIOoX8Z0KW5MtcpWzVll7ZGJbSpsiPMcsojhhateoknN08C10OuWgSNDColz4NLmKOFc43BndZ4KE4Sbzo2sU/ftUyfF3/4Rw7rOkbkBu1/FOr9EWY342OM8db53UtKm7TZJ4gCUdpPF6YMTEBjnLW5/rnEH9MrHf4kZ0jG95rJeC8E3BfFNNuSxsBq5NboVvcf/5MKgYNa5Uz1KwfRBENsK5+99ILv9fQQjGKuZb01t83r90lkLz+yCFZKO0eKE44ZdKBfIsUPJjjRAU1uvPba2h43XZnezimg6B+dagYylt0vazCAENNcQpYqpW7RFRwWlxzEun32WaT3mq9SSrcokSxabMUV6FFJNSSBzpUjdbZDrl7uQmeaFY93w6o00kGl1EmOM7FOMethBY/bsksoWymwgzIKucw69sEORDrOOXQB+iOhVyK+SyXWdn64+QQmLYTeYqa1jCwds4T5aesp0NKLpVLoVrtA6vYaiIJB+i2o9xUEaUumDRXYNsRNUKOS4SXK9J2LpM7r5/0U6uMzbHm5S6ZJyPEGxhCpOLXhv3gbOKNmzey8LHGa+jNdiGzTSfPggZfJ/xiy5n/wBUjtAlhtPF9hcpdIkcbLInHPKy4ELtAtKoka6tIdcLjKPvcZ4+lTSnahqkuiA3JIRLjAyTVA1xTRen8xQTBHeiQ9q9W0zGe8xVzzGpzjMRCZXKItn+N8nifVTYoj98mZezAaVSLIUrXHQuE3obiPrTD5/9iY5Agyt8Mn8F/HferIQW7Ef3ME9fJsxTat3PkL+NW98ZZ3xUDPJTdqY7OIbDRmXjkfdemz+WFNwZ3yJTOZ7pcqF6kbbTwFNj+skAgWa9eo6G20QpTU9NiLMJgaHo7/4JlWzA3XTKlfpV3NYFlq06kSjZxsa0BPHenzGnYmqGIJwcUFY3MJyQePsbFDqn0XkCs34RXSRcsNtEx69SqoylxmPEakJo1KioDJn3KNwuV5wOMruJTCdIu06l8gQ6fIL8DedmT+4j+nchnCerX0aLdx8/af16nZzxzkgVg8rRhoWhDbrePMfZCSNtkQjomi5Uu/x57xscxyeshes0nRbXo32i6gqHU8mqX2e6O+KcFXCcn9DLF4iVxgwX6ThtWvEhn6+fZxAd0hrvU6tepL381yjTASvhCspuEy8+x+5kGx0fsRGfYJtV8mAJjURoE9/qIhsVpHdMq5ygVU4rOkTGI5ABVluTvfme0BILG0vas7YQ90CayOFdprLkrpScFhNEPuK6HHKh+yxONsbc+TqUJXb38UcW0z5pCAFicA+dp5CnmMnx7Dl2xodKKd23iPgEkmVvjUVvBYnxsK9Jy5j7k7uosmC1eo5AhvTyE+IipuW0CSurJN49LJVi1S9QAKIsUWYI0sPAYMldQJs2+8KgMEOiYI47hkte5qyqAc3O84gyphQlteENtHvCKBuRmTYva0kTCzm5z5XmU2hhIooYO9oG00L074HKyWTG1ul1gnCBsP04x8MtdkWBGyxgR6dkZcGiWcG2QuI3CV6EgGrvPubogOHJXVRlESc+ombXkIZJX0K/v4lOhzTq55n3F9GGTT85eOhSIIVkwT1rqz9OHKUHHExnDsHnqm+fcvjtCGSFzEjZHu/gmSesBRsU5EzyCTUhmcQj/MBmkg4Q+QFzvbuQnqKFwXjrOvfyPlMBp84653XKvH8Jw1vC2PoamXawg2Vc08JVGdbkLqP+PXR1md7i84ysCk2nQc0/j2PV0f1NQsfnxKrSFDb1YJaqTynFvIB079v4ZsjcehcjO0Rb/nt2zbaEw8XK1be4fexEW/STPgLBpfolTtNTTuITTGlwqXblI4mDnvHhUrVq9OQsk0zVrj/8/bDocX90H4C16hp18721FYF46PA+UWPyQuFKn2ka8Zqu+Tg55CQ+QUoYjgdUjDrL/goblYsMsh6FKsmn9xnlfUTjKt2FT1NMbpMevoo32MYpcjIdM0pHNJNTnGAFKevoeEweemi/iRzcIRhvMvZCmG4ziPsEVo2F9S+xM97FKTNIR4TNqxRWlWkxwWs9i9/9GQwgPH0JsgRIMKJ9VPWHvxalKTnJjkhVSsftvu2a2U8qBRmb4/skRUI3sB8RdNjTLTi+hmMYXJl/jtyqfl+Rn0aSu11GakCSJ0gDbNyHm/od6ZAWOVpn+KbHgr9AOflDLGFiDDZxq9cp3A75m5xPg+kR4vQeWsN8Yxm51EFYIZUHghs1uYux8ycYdki84mM5DtHgOpZpk/Rv8XLYoihLVqbbPFGbic0kBto/R+SfQ3YSECZ72QGnbotc5cznYzwzYHNyl2k+JfNreNV5TuMeo9EdzlXOU7Nq9IxTtNbUnfojZRZitknxSrU+S0UKGE+ep9AFRT7AS0dIBKRjZJlSvrZR5oGr8uzE3q+z9082BdksW5HwkO8hRvBe0EI+zEyV65Q924POBjo6xOlfp7C3sGqPkz/ILBXIKperj2FkfeKdP2I62SGsLTD0Sq54PvbO/wSnCl4LKSxawTyj0iWtXsb0FyAboGyHe4OXmGR9VFlQVjTTcsz2+D62YdP130awKzSDZIQrPQZ5n3nTxzq6SW51keE5rO7jWOMtJrvfoDLtIYVE1FcpzTo2FhYKXZqo9uNke9+kJ3dJLAeR7DH/YJyu/S5ivIvEQvuPOsYLJNUfwM3znWjbXYxQghA0rNfP+yy2c8aHwftWZVy9evX7vv8f/+N/xLLOcr1+EpA6R5QpSgazHuMB/fyYvWifihWy7K2948PizR2MlRxSDvcwogPM/z97//VrWZLlZ4Kf2dZ7H62uvq51qIyMjMzKzCqyimR1s2Yw7GYRJIgiAZIP81YgCPBl/gOCM02QKIx4IUBgMEB3s2YwZPc0WCSqyFIskRUZIkN4uBZX33u02NLM5uFcv+Ee7h4qIzMjM88XQMSJe5Sdc/a2vWzZWr9f4xyFkJh0CkA2uk8PUKbg5uQWVvUqvf4NRO9dxtmYMO3SC1y00ZSEoMi6DJGU3Q52+TRLzZcBCylABE1Gwy6/2rjGzG9Tsxv05D6uHhNv/ykH6RDLrxDXL3FKlqn03sdMpyhpI9rXmB0c22SplLGAabZL21mee5nHD8l1xmq4zrSYj91giIvZpxabPQ9XeCeSnQt+vAgh2JnukKucTA2Zek92PTwPRUGmE3wc3HyEtkOUFZEGa8iNJgiLsnDo5gfEeQxAL+lSDQMMDgkpB8WYen2VUpriRS/QlDGzO/8byeQB5XRKXD+Lowp0kVKIBDyBrq4x2T+k0X4FipzS+B4la77ZkB69iV75Omq6jR8PwDqDNR5wbvVVMjtCRKcopg+x/SX4WLBh43Cuep5pMaFslTm0ArBKeJb/hASr1Alu9x2swx+Ql5ZI4yMGnReZeTFL4TKzYkrZrjy3i/DzsghSvhju7X8PKiU7ttD83fG7GANfC0//ZAf2U8CFYIP/b36f0dbvUtn81Z/0cBb8mGk4baq1+nyR9wkdOsZAJKtE7kfXfWE0UsfM8hGDZIAQkoPpFivCQjp17IP30ZMdLJNzrn4Rz66j0dyeXOd67zoVt4IdnaK98U3Mgz9Cbv8ZQn+NzPLnnYSNCxjlg9Yc+gG3j/4QJRxeMJpJ/wM8y6URNBD1F2hphSltcDDZRcW7+LULLDnzpE/FN8T7f47MpqQa0DFi720sPcFyLLaFJFUpDa+NHa1Rmh0ShB10+2W003hMzP+zI4TAEhJtNLNiiiMccgoOVcH68iuIbIyKlvn4lC+MwlJTlBV9puKFn0fWgk3KThlXukRWmcyk9LMurnSp2c2TAuPCqeJ2riLiHrq8hhY2wonACZjMDsi8OurYhiE38zISLWwO8iMY36HuCqpWmcJv49fP4k33mVVWmR28hyyfAguWo3PEaoooEvzuTUqj+zizPqfLf4N2/Rz58DpTaaMRWKOHOJVVyDPWwhU2S6cpyeNuuyJGSMlATbl7vAlwunL6mRtjdjZXIyzcOqmJyWd76MF9Bggq/evI0gZ60W234MeAELCf7FPogkIXTIoJ0MSg2Um2GWcjlsMVQiui0AopJL28y3v9hOVolVXvFDW7wf34DuNsyiy7w2Z1g4PmZTwpyfb+HDXeIReacvsaon6RIDqLj+T+7DYpsB8fYryQIO7iSclUZeTFEM8t4dZOgy6Q4RLsv4tBUw8jLtfOo1RBLUkpFzMclcLuW6AVTthE186ihYsOV7AsD6ELzGNq3tIU0LuFpRPE/d/FKkbErW+czNmJmTFI+4RO+ITyohtvIQf3wCuT1V9AL+b4p5CmwNr/CxBjrEShOy9h4kMGusSN8T3WG2cgWOZhdsBf7P8ZqUqZ5GNCY/Ati1gJpGUT2lU2W1eZjR7Sra5wa3SHS9Vz2MLB7X+IffQOp+IeG80z5FYTMelxtrzBauM89vHOaTefMFI5nclDBvERTbeNsyTJwrWT8SrL49D1MVqwKj1qRuOn8+vKSbHzczAGTP0s8ugDqK6TJV3qQpFGS2gZkqp0rkaV9EDNN3zE7BCOi80sNcMg0NZXZ6PSGBB+DRMPQFpo56uvxPazhcBC4PTfR8wOMfWzHNoOcZEA0E2OwDM8HD9EUXB/epfVYI2lM/8tEe6Jcp62AkznBeT0AOFFuFqx4Z1h1Z/b8w3TPYpiyljHjPIqdafNvhqxM9khlA5nOi8znt5nLAVJPkE6NQozVw+xsLAP3mQwuc1sfB9TWqIdrpJ0P0QmQ+z4AKt/C+GU6dgWR16d5fIZmrKCK0IK/9k2xEYrjBNRdqq4XgMbCUd3cB0Hv3mKW+UNQm0wRY6pnsMYsORHsZIlv1jz5YKvLvljm+OFKT7hkU8iBBzE89hmnE2Y+RNCOyLWE7aTHq+vv8zD0R3yfEB043+mqcBOEkRjk1hIhDH4wma9tH5ic69xsPwydv82Jh0gwialfMSotIEdLGN7EbgN7MO3yGd7HDZfoVk+h1PaQEuPDZ2yIlISbFAJ92YPYNLDEzZtr45/+A4qy9FWgL32TQrnOarP+QhURuE1MQiUyellXWxpUXdaSCFJ1Xy+MBgUinE2txIvtCJR8VMq6Au+ekRWmSu1awDIx7Yw4yLGHGcf4mL2mYvNYj1lmA0ouWUiu4QjbQqtqD5W1GIfN61qoxFmPrfOioSN8CwNt8V48iGz/l1qxiCPPqC79DJR2MC3HNzaRSZBBT8f0m5eIJgeMElmHKCxWi/QtEJUaRNba4amYDrr4jkeueVTD5qU7BoDdUS4/zYqHWJnMZOwTta7RRG2cFd/Bb+YIS0LjQABxnl2oVmqY2Z6Sskq/0iU/MZqyPZkG4BMpZwrX1zsARwTq5i4eLSX1GPF+6i5QswOMEZDobGSAcqpYakpWnpPrNEepyDj/ugeyiiM0JytncU9Lu5bD07jL/sYNJebFxn3xkQr34T4EJPH6OE2or+FvfFtRgJSnVCxakyLEYPpfcpBnRpQq7wAzC379tIt5OH3sXWClWsOeu8wtTyW/Saz5ABvskssc3ayGaulVYzQJGqGK/wT16hHjQSRXeJAHyKFpG7Z2Lt/Qnm2Q1jbZA+DEJLQKpGpnEHWZ8Vf53L1GgZO1AbB4A1vwngbUz31RANMbgy3x3dIipgN36eTK0RlA2WFJ62wRbCC04wx+QxVPfOl/MY/DxRk3BzemOeX/Tqb4Rk+b4OxQGOnPYzlzm3vP8Z+sstR3MUzKZWDNwkGOzhCYq3PnUIKZ/4cY0AmfYRWSARtDa3KOUrde8eNQYdQWkbUz0IoUXJlbrt69Bdk42286TZn/DK3y8uUvDIKhTSChhcxLWZkKuNxIWVLTTHCpupVMUXCarVN020wyN/BETYly6KXHDHRBY2gwWy0jeVF7BjNtFCUnYBasIqtbMTOn2K3LyKCNiOviX9c/JibjNj2Cde/i0Cgv+R5WuoEYRTKip78OxZN9yO1c4NhJ3nIJBuzHK4eK+guWPDF+NyrUGMMv/Vbv0W1+mRhzmAw4B//43/M66+//qUNbsEXR+oEe+97kM2w66dJq5fmdwjDzmyXXOX0VJ+G1zqRYvw4TnoEOqfwl0jTLeTRO5AfYUqnEE4N41Z5dJGxvQZ2NmQv3qbiVbkzugUo2qVlit4IKqto6fBKZZVw9/uUtr+Hblxk2rzCODpFa/Ov4dgRRs0w2+/RaF8kHR/RbrxGmI25nMTcY8BoNvd0tnPFmUJTevAXuEWBZUcUJsSUNnFXvouIWmiteeA1yCa7VOs1JsWYXtID4EDu0faXyNMuoZpSEwpjzEI16KcMYwwVt0KXIba08KxPTxYoCm6N5sHSmfiQRppj2R5W7RqM9kH6FLKKNIbIzrDHQ1Tg0qJAHt3E8qvcjSoMsoRdBBcbF7GERb+/hWfmVqqmukG9/QLKjojdNhdme7i9DzilZpRP/2WOrIDSdIAVtbEO3scSFqZ+mnthHTuo0sgzsH1s3YPdtwksm2L5NUTta8/9XL4I8Z2Q1MRIAVW/Mq9Wf2yxYk/3MONdzGQfo3NyCbbR9NMes3xKolIiJ+J8+dIn2gct+NHif/g/UrRfxgQtpirhPwzf4pXwFKFcSP1/GmdqV7EO7vL2g3/HLy6KzX4u+SRL7OchjMbtvoWZHLJSX6XpN8hNTnu0xeHue9Qq6zRsjwMhaPp1QhmikRQmIy1yPNtHC0MmYsbKpm5Z4ASM+rdINr6DrWKSsEbBMqgZo7v/DjHZQjYvsuVXKZmCrMgoxAy7/wb13h2WJl2sygZJtMneeJ+q72FmY4Q6xDvcQqkcsneRrRcRTgk/2kSrgnZ5jWXLxx0/xETrZKu/BPBUIdjnwcbhbOU8k2KMEZrd8byz3rcDcrsB/tJTzxFG4R5+HzPtYpU7ZM1XMGJRNPRxbGHTcOZdpkLA1uQ+o2wMgFeRVPMEYwUUbp0s2oRo8+S5yiqxXduEsEnslXCFRdWpUT0uCMnJ2J3sETVOUaSHLDcuYo3uku++jU4GuF6DlggRU4WdTHGLXYK0i1uJcCtreONdsH3i7JD92KGmxhQCmO5iZ2NWLZ9X032i/D5L1asINP7gOnr8gF3HYs8vkxtwpIuM93HllCJYOrG0d2fbsP+D+e2lF1DhMpZbwbJ9fCGRQQsl5A938C5Y8Bmx40PWdcYDBEpK/OOil5manqjFbE0ecrX+IhuldXp5j9GkjxZwMD3AszwEEIiQQihqxZQo7hJ6JdIiZcWt0whypvEB9WgdFXQwSAZFl4Ic27aoWw3uZ0Nut6+igyYUBQ/yCZfSLq4XEvjL5HGMNx0QizEjZwVXhbgS2raP3nkL27FQxQwjPcgnKK+J3b6K3fsBZjLBEW+g6+cQ+YzCb2MsHxk24cF/AZWiRnvY5S6538FguDe6Q6JSBIJLdQ9fhAg0sncL2b8J00P802PipW8/ZdHyc48psOIuzG4jUoNuXWBUP8de9+352rGYoJIjBvEuqpiRpGOuls9iPfhDqlEbt3qOs+FVmnGfvL/LMOkhtOAChvZshN2YYFSG6d2Zb8gM76PrV5H5FGX0SaEZQGSHCCGYFSNUPiEtMlbMC08Md5j3eTh+CEAnaJOWNwCNLyOK0vzaI3UG6JMNJDvrY6ddNKCDDtnGXyY3BjfZhfQI1Iy6V6fptnBw0UEby7mPUQodzZv1nGQfsf82IMiWr5K7ra+MvVlWu4QdtDCW98wNkgU/WqxsCIP78zDg6EPKq68hhZzngJzyieXxtJhQ6IJpPuVQWIThkyp8ebCKIyRi7y2EuY3bvkJWOgXpHnL7P1PJBoTtFykokBJGxwUpM12wE1TIdBu/GHLer2MNH9KoX8U76CGlQvZ32RrdxC1SPLuCjD+gnA4QaoYobxDEfdrCsCsrbJbXqdvLONUhWtoUTu2pz6y0YlhdwpoU1C//DexgGbH/PlgZ9uH7VNMBl5vn6a3/ChW3Qs78WlV3WoiyxGCofUbVqwU/PXSCZTQGW9jUnE/+fTMTAwJX+BgDFa9KXCQ40sazfGbFDAePhtfgrbSHb9n0d/+Mi8EySngEtTOoyjpW0KA52SWLGrj+GjVnXsxjhIVqvYJDjpkFKFmmaJ5l3L9DNNnHTwb4WcKeMWSDbbRbY+iVEMBs8Bbu4QdILKzKGmK8z5LtoirrFJMtjBSIeIDs38cqLZOp9GTzV04nMB6BgHyUIm//CWiN175M1rjMnpyrlgFYFYuq3WQt2uBotktDp1TzFBWusxvv4Fk+kb1wJfkqYtCkJsEWzkkcI5+xdVnz6gzSwfy2+9nmPIXizug2uc6R8QFXale5VLuKMgWzYsp2fJ+a16DtLRMZhZuNmflNhloTeSUGeY+yXWMpTxlkCfZ0C2vapde9Qfby36UiA9CSWNjI9W8ST/eJpj22hrvEQkOwBO4pWrMBuA1KAioqY2zZbIZN3GyK2Hub851LTC0XN1zCFi7y6D2KPEGkI4LyBvS20VIiW2co/M4zCzILMm6NbpLrnMAOuFi9fFI492UhH4v7pbQWhWaPEciQyAmJi4SW/2QhpC6tImZ9hGWjgibe8ENM/z6WF1EsvfZMy3ZhJFIIlAFHOE+IhjjThJWxBCFB7WJGMWn4CrbfRyT7GJWDEOQ65tZkC200Za+LsGw6zfO4e29gVIprV8hKp5iqEQfTAy7aAdnBH6CFoFI/xzCbILwS7vgeski4XNqgZAxlp8K96YfI8Q6+FdBufgMpPlqDlK0aV2pXAUE0vgfplFbaZ3r3OpvVDVT9AndVgrFKJHrGYbZHy+08cXzZxRjTuwMY6N1ChisnDSq5yZjlMwyGLb9Jo7mCnSVIlWDs+WOMsEgrF768H/jnhFSlpCoFYJSN0eFH6qGfVQXLHdzA9O8ipIW9+o2n5qtHx7KDxJcutskpuXWM1giVgPPR+kv7LSKvybKwsaqnsAsNQQPS6bwxyC4z9mvY9SpqqDBFj7x/EyefMendxqufou3V8J0KvgjoYJjtfJ+GdCDcQARn5+4Tx+qDwrI507pInM9w84ybKsGtrlEqYqKwSt12OEw0W42rLFVPkVkhadFlPS2wwpDQKqFFH1M+g9IZjh3i+zWWg2VSHXPr4B3UdMRydZ2aiPAL56MvtVxBR083OikKxsUQV3qEz7GQHhV9VLxHtXcT3/hYS9fIgrVnPhZgqsYczg4B2Jo+pFqrgVnsCS/4YnyhlqdXX32VZvPJi+XR0dGXMqAFXw5WOoB0Mv+f8TaidnleTIWg7JToqf58sfmc4gUn2UPsvgUY7PY5klv/jvHsiNCS+BubiLCOMQbWXkNjYdw6F6MYY2tMMQ+EXC9i0nyB5eVX2Ir7NMMq7tEOnSwl3X8PO48ZCzhIEqRTZnVwD5EO0FaIP0rw/QZZrBHpERQJRgha668jsoS6dYZg2EUe5li1EDl4gBWeI9MReMtY7TZ7ow9JixjP8rBxcKU7tymSEs/ywGhq/VvsdD9g5r1B68LforKQm/+p43TlNFbq4wgP9zmJaYOhMDm2sMl0SlzEONImHu9AsIydT5GHf0by4V3QCtF5hXxm4QLnqyFHlYDJwV+QCsmqimmJgpFTQhuNAWzhkNoBbusaq5UVKK3xQNucrpxiGRf36Dri/h9C7zqd5Vcob/wi9dIGYv8NzOQA2hcZtC7xJ6NbrIQryGiTV9qb6OIHWKMdyAwkR+SWYjQ9QGhDzUSI4yZzIQ0y9MijJtPRh6R732MkLSadr3GqfIHgOAAxbgjSg8o6TtigFDYZWj5tv8LhbC5NnqoUM9ct+TH8egs+jpxs42z/IfHX/jEAvz34MxSaXwgv/oRH9tOBLz3OKsmfZ/f5RaPnC+4FC44pyFBGPSXxL/VsPhcbQ9Tf4Rc3foG+HpP3/wPYLlZyRKl1lTwfMJA2D9MDLnptXOGyFC7jWR6joo+vFWr/TXQ6wiqm5NEZvMEdJrtvUN//Pl7jRWZJj5ACoXLCuEvWuEy+0qQgY18blge3UEXMUuNF3FKNvgwIEcSTQ+6/8XtUSz41U+BkippfRd15iFy+gi5VWKptYBcTqvvv4IseTA7Qq9/GPHM+N+QmxxbOZyouDmRE4M47osq1yvHfnq/yYakZZtYFDGZyiKzHT3VULXiaRx3aQgj84S3EqIsQEmf1G+QfS6QLAY4VUKg+fpGzXL+EJwI0CoPGwkZYBb+z++dshi3+2uQuza0/IUtHIF3s1KPNErXxIaHwceP3EPs/oLG6iXrxb6KXLCZ6xl4ecxgfkUqXlWgZWVqja7n4g3ucDzdxtIOYdEFr5O6fM57ukJfbIE6TWjarxqJ8dANwkZVDsuYLcwXVbMRJJVk2ogiaROEy4sxfpY5L7nUWSesFPxasZB+99z1qRhBVOuTVF3CPiyId6WILi8IoAjtAGEHdaeNZPuN8hGUkrm1xZ3gHgaAVNdlMFXb/Pl7vBi2/SjdaIVz9Bco738NEm+SzDO0PSC2H+6P7GAyutLlcu4olbASCUT4jFQUNp4x7dBOlFX7vkCisIHb+lNwMca3vMnM9tNIc9repRA1sE+H4AcoqUdTOoxEU4RJ0PwTLQqZD7K0/QgkPO6iSL/8CWesaftpHpROk7WDyPtqrIKV3MifBvMkHAQiJdH2Y7IOU6FkfoTPMMzZHfp7R0of6KRBTcDLG93+XyerruI5PZFfxHIdxPiYe7/H12jVqpSWWu3dJhGQy7SFMyDjvszq+h9x/k3o+hSt/nbR7j4nSoDL06mt0wjoKg2q+iCWd+bX38Dpuxz4uGpRU7AYvewMmpVVyp8RYOoy8Mo9fxR//rWdmxv5oH41mM6zSli52PsTaewOZHCBal8lL68iDd5CH72KhKFovode/O+/K9tdY89dYxTwRYxROBb32i2DUyWaaiI9AK6ZqxNHhOxxGy5ytnHtuQ+SPE4N8ynZowZdPamL6aQ/f8qnajZMGUGN5YDtQ5AivRGBXuVy7gkbji7l6++nKaQZFlXEyptDzefpZiGz80QZONsQYw7j/HluDW9wd3WVJWERrVbQ2dPwl0uIhnuNRF5LW3lv48S6y/TWk02Q02GGyf5/qbICoOFRkiwMRsx6sEO78EZltU/NKiLCBOPoQvz9ldf11RtpCCofce4ZVzzHDos/DdIR0K/ScChtuB6dVYPevI9wIJUOCSZ92/WvzOfnR50NSd1poFIUpcBe5nJ8pPBFw6mNFlM9iVPS4P3mAlIL1aIOq1WDZW6Xm1LCli4OLsASOdNBKEVgRofTwK6eph8uERmC6N2HapbPyEumshzABqhRi1NxO2Ng+7uAmjB4i8gSrHGFVrtCONrHu/Q6ZtLHjQ6qlJY6KHNyAO4PbHGUHdCa7MHxA3W+w1IvpK0UjqHEr7TKsb6KDJS6Muoh0Cn4Vdaz+Z6kpondA/sabIKBoKPT2B2BAHEwQV1uY1uPxyvy/kSzT0PuY7hbC2mfFdWljQWOF7Itthy34EbOX7rA/3ceVLheqF59bfO6LkEvVqwCfuVFaYHi8i8kADg4FOVuThyihOEwPeLF6hebRbUyeUNMzWtU2Dycx13PN+eAUZ/o9WuFpGO8xFjayKKiM9ufxsNeglu4zu/8fqUQr2H4Tv1piXymmox3OmhLF0S7ulTY120fnCZ4RWHYNbbnkaoZMZ1RXvwPDhxAtUXJsisEdSm4dqUFjQCu05rnKf8ooimP1nEzNc2D2l9wUEskKZyqnSVVG3ftsynI/L9jC4Vz5IsoUTznH5MEqcqMBwsZIC2u0PVcQTsZY2QjtP72esoTN2co5RvmIsvORG41GYQaH8BdvAoY0cFG5xvYGqN493BeuoVcuYvwGM+khhJiva3VB6IbIo33y6R5RlkN0F0qn5o2CQjI2UOu8BNLlsMixwzUseR3cOrJIWY4H1CqnuDc7Iu+/R3W0g8AmUCmmfJ4sXAcEdj7AzUYUfhvsECUg7d1G+mWsne9hFQUvlNfoltv0kiHDZIxTcZ8onNfSx3I8TJ6AG2LkR8VsrvA47brEk33KpXXsnTdBa5ywRr78rR/J7/vzQiBD6n6NcTZhKVyaW9sbhTP4AJIRpnGe3Hu2Si8cF6QlcycDtELmE/jYnLXkr+BKh2kxIa1fwfPqJHaAX1qj+Fi8/Ggd6ed9zO5foPUDpl4JvXyJmYGxOqI/GXJoItZMC2/7L8Dy8HSObJwjDjps1q8R+eu4k3s0Z0fk4Sq5zgjz9CR2ENM9jNGYIkNMt7CLAmkMihmJW6Pau4ne+h6tqIN/8W8ylpK7w3tUUSz3HlJ1ygSFjZIhOCGmyJBAPdykJl1E3OXI9VD9I0T3iHcPbnERl6blUJrVKAY59itfg2cUm23PHtJLegghuFi9+FROPjcp98b3aMYHxOOHbESb2NMD+IRiM/exfFdoh4jjq+WCBV+Ezx1dCyEW6k8/BSivhu2VIJtBZQNjDNKkYCzWg1M0vBae9E4CdzsfIbMBym+irAiRxzwKwkU2gaRPb/KAgRWw4nr4hzcBKBqn2PWq+IVBGw3GMFYjNkubDOIRCkXNX8NiisFgBU18v4l0y2RuiQAblXTxuu+TdG/gah+xeh6V1zETgZwcYaotVDbAT3YZ9e9gW3VKziZhXMKKmuiDH1B4bdThIeLUvOJaYnG2cp5ZMSGwIixhU7ZqbFTWuT28xUF8gAwL8qRHqjNkPiXOelSDjcXG1k8ZlrQoWZXn/m7aKB7M7jHKRjT8BqvBOg2/TpqPaLYu4o12MNMDzPAQO6hRjDOEKeA4QWflBePxgEZ5Be/oA/Roh6q5yOnOVZS/dFJJfrZ8njhcIbAjEjXjHJJIVtAmQ/olpEqxSksU2QxHBoxsgQnqiNoGE6N5OxtS6IJUZWSWgwib2Gkf0f0AHTRJsi4/mN3h/oO3WHY6XK6uIJMJltuksvsBshbhnX0Nt3eb6XSHvEip1S8wLaYE7nyMudfBWX2dXGcov0MVQRk9L8LEZpSN6ARLJ50KC378eDd+GyyHbPXbfBBv83vjd/mV0guUPoNq34I5l/wN/n/WA0Zb/5nKxl/5SQ9nwVeEmZ5wb3SbUjFl2a3hlS9gjjvutAywoxZmeoQotZGyRNUKmS2/SHDwA6JkTHr7PzLyS+ylA/zyCiR7uCLgVKE4peA9YVNM9zm491+QlQ2sUhu1/g3Ugz/GtXycZEicHDJSOTW/itu8iqyfo+/U8HwPAwzHO+jSMtZwC5wS9WgVa/8NtM4x4RnUsEcvdkk3lqnqHPvwLtHt+0j5KsXpv4NtRazJEVIcd/3lc9nspy0sDdvJQ7pxl5IbcTo697nm/U8qMnuEsiKs0hJmcoAoL32lrLG+qhgD6+EmPfuIwA7wj24c36ERxQw+3rVtDJujA2azQxx7hlW9yoAB98f3caTDmfJZtISKU2I97hHvvAt+B4IacbjB4dhh0+wg7/8JprSM5Ywo9h8iIh+pplBZwbIsekUCRpFbIePOCwynuwymB5yuniWJYxzLRdqS7P5/pBjfxy1vIFSOEi6XyudY0woz6pOZGUfDmxzYDmvROs1oDeu4g+7Q9bg3/IAH43ssh6u0gw6nHuuIffwzO9m8OP6TNmsXLPisFCbncHqHfHyfRlAnKqocZke4tkfTlHCFx4XaJRIVHxe/CApy7o7uEGmFo6aUgzPMsvkaFA1tu4pwKkx2/ghdXsae9lBeE1M9RZKOuZUekiY+S16AEOJYXdviKO3Si3sUJuda/UWqTo2d6UNEOKCtFGUt0Yd7TEdd9tMDlip38bIxdLfxr/3vyW0PMd2lCDsYctSxVbSRHpRXYLSD9Muo6dyOS+QxAo3GJVn9RdzxTfL9t3lw/z+RV1bwV77J6fJZ+lmP0A4J5Lxg2BhIGy/jpWNMOkFXTs3fY8FTZLUrRDIjufEfSfwK4ug6S5vfoem28UXEzIzZxuDojIe9W2jbZ82LSAzcTUesdG8zPLxObTqi1jpLNnSJeja70QQranNgR5iLf53BeBuCFmfHPVzHw4634PYdnPpZkqXvYie7yKMP6WcHbCVdDttXuVjMKD2WDaw6DTbLCqMSciG5l95hkk9xLYtWdQkZHyHjPUTvDhQxTnOGMgaKGIQhVSMG8Q6u3z5ZHz++AZyamFE+JLJLT3Rim7CNGO2QKkPm19BGMy0mX4liswU/eoSA/cl94jxmz2guVOe24sDcAmnlm4h8fGKV54on18RVu0HVbtCzD5jkYypO9VlvM1dPnewjdI4qbbCf7RBLmBQzPCck8UNq0gYEFbvOetlwb3SPPO0S9W4RSIW/9yYHS6/QyyXR6CbeaIj7fpfly7+EcSyWlItIxlhqiN28RDHYQlo+BTOcdErZ+vR5UgrJqOgzSAacqZ0DDHmwirB9ZDZG6gxdufhEodkjcjLujG+RFimrpVVaztPKwwt+tpkUUzIT83DwkEHa57XWN/FE8MTazRU+F6tXyHRKalKOkgPaV/4eHSVId/+UVEA026bYy+mPdigtfx03PQejBxAPcZM9cMuY7l2onaKoXaSwK/T0CGSBGdwk6LyKUzvHasui65bx4z5122PqlqhYPqFXQZc3aMZjPL+GrUck0wPeyka0yxcpawtR3UQj8Ua3ML3bWEc9iumEYhBTqCqmsKBIURMHMZ2wtHEBWzo4lkPl8c3sfN6Eb6kp9B5AsAL9G4jlX1jk/r9iCCEYHBcmZDojVjMc+/nz5ud145DYnK6cndtoOqWTZnWBwEjDveEdbGGz4lTYKHKEGpPs/xnTI5dsukdl81fZGs1YTyI43Mdffg3P3mbF87DHe5jRLla7AZMjKtKlGO4TyyZ2e5Ozozu4boCrQqyyQPY+ZDy+jpzu4dfOYqShu/8GSVAlbaxRcpaorcyPUStap1O9hHFKFEZjzXoYYaGjled+Vhef1dIqg7RPy28/oXb7ZSGEoGo3v6CMyc8+EguEoJ93Eczj7EdqXSfqZQYor8LgAbghyn1+7BvIEoH30VyemYS741sU/busiAmVrQEqcDG2hU6vY/IU099BnHqVLFjDJSNRU3ppjzO1M+yP77KcDfB1hjDpvED+uJj/fPU8wq8RyQrGkohSg0QY9psXEcKQDB8yG21TLzLc+kVsJDYW5aSPGG1jZgnOio92AuTOn4NW2H6VfPlbZO2CnAQ9vI/QGUHQIRQeA2GfxDbyY03jWroUK68jsyHKazxhN+oUE9pH22iT45g9tFbIfIjoH0DtDLBYT3xRpLA4FZ59QtHMTg9hMFfClkcfINaf3yBqDJjaGWTxPjgRuf90A4+FTctdRogDHtpDDitnWSuv0nKWn/maGdCbPMBM7pPoGDevc10WtINldqZbrIZrKK3I8iGB0jSMZGo5zDq/QGwHONEKUfcdmAxx8kPWRg/JrABTWmE/3aZUzPCDEiYekMqCbRS5GhAFDQo7pCwFlWyCo0HM+gTpBCtaYyNsUcRH1J0qgSwh8hRlIAvW8TsKkY3RaNh9E4B64xRH0mWYxSy5BnP7jxnZLhXamGIT4tlTn10ISFR8/N3Om8efyrKLue5z5tWJnAghnRM18efhCv+jfJf9/P31BQs+C1/IRvNv/+2/TRiGNBoN1tbWePnll3nllVd+BMNb8EXR0qdY+RZCZygZ4sS7iIN3EZaDXH4V+ZgNgFQxcu/PocixvBJ69dsU0QpO0sMUKbp8FvfS36D84HeRtfMMDQTHMX138pBdFSMROLaFKqBi19FGo4wGBHGecrZ6jpAe9uge2i7hXPk7kE7R7YtU7v8BdhITb7+JrJ3Hmo5hNoHRIbY3IWv/GtthmXRvh2mWsCoTbJlSxBIdnsct5+jhIbjBkwEHLtWPScjnqsARHlobpnlOaflValLildcJgvXFhPozSEZ6Iq/dS3osByucis5gH/w5YjpCFxkmXEHkLjIXSHeFVIUgNHg2tpI0gzqDoEFdpaAEFh4tq0LmfLTR6QoP93gh7B4nEi01w9p/g0Ib3Ct/CzO4iyyvkkbLfG+yRU06WJUVrMo6uVuhI0pcqV9h3T8Fg3voIsdSKXJwB11dpRARRZ4RlmF6+KeYyYRyfZWYgkj7MHxIrXKaIh8wUynGLlN2ngysP66M8ihgXPLWWPbXFufATxjvxv9MvvQ6fQH/t8PfYdNt8Vp47ic9rJ8qLtRfwDq4zxt3/yd+eVFstuCYaTEhyqfI/TeJ7ZBSR5M15hZSRlhkra8hGzFahhghsZCU66/jE2IGD3C636dsB5R1wYrwCPZ/gJWNEZZLIUPa1oytqEO58yJZ0ge/yUPhceXUr+Dvv4NVrpJmhsrROzB6SL11leu4jGddfMvnUvUKbsWl0AXlxqvk0sMe3YEiZZQOcRNBuH6aIktJezN60xihHhIGHsYUCJWBFVHYZdzWBZgeQGUDLdynvguNopf00EYzSsekQfyZCsg+D0ZIsubLyHqMtoKFvdpnxJMBK8cqu6YhEN0PEG6ZPHi2VaksciKrAga0zuimXQpdUOiCSTGmJMu0ww724Bbl+nnUqMdo+VW6cpX48DoFPZzRLiIZwNf+G0SssNrrcO93IVrH9tuc71xmJObn0E48hqVv0LR9+jKgsbRKYQSz/vsMVEogLEpBg/LKt/CEQ2twB5Ixth8w1oKpt0ymMgZZj2p4DrX6SwgBu8P3UEaR65xMJ2Qqe6Y0vxtvwf5789tLLxx3zC5Y8MWZqQlHwqNe22Smc0ZBhZ3pLgJo1qqAjScCvMfUcrTRBGj8vR+Aymgbm7i8TqYy2v4ShQtuNiBsXGBi2VSFTXDwHoUMyQKPWXmTQlgMkj7nqmeZ5jNKbon7o3uU7AoC8K1wXtBcugDRKcKjN+HgPZjFWPWLlIbg185SvPvbqEEPxvtYF34dc//3kAdvI7wquvMyWvoYBHnjGrJ6lkJ6OP5dmB2hq6fRx+sALRy0LDHG0EuO0BJ2hrd5ufF1Vp+h/K2sgHjtV5A6OZ7jF82Iz0JZIay9hhh2yae7WF6VmtMikvOCmLKoc7nxXe5M3mEw2WWEhd26RjNYQt7/Ps7Ru6T+Ejp1scUy2XtdjNui/dKvMFxaYc2rc3Nwk8IKIZtxxhGwex3Zvw5LL8MH/2+i9IgCH/bfo94+S+I1cMK1p2zHLWNYGe5gpodk5SZ37BBb2ghscpPhBA1saYO0wW/Oj53qKbBAFQm7XsBhOsDKRlypXXvC9kofW1elKsUWFpdqV3GO45Pc6yA3fhHbTJmMt3CFpOpW0KhFA9TPAXbWo7T7PZwiJVp6CcSTF/7CLsOn2N3lJmVrvI02mlkWc6l29Sm7MGWX0avfnd9GcTS4jx10WLr0t8hnW0yNhXnsObN8ijEG5ZaQboWqSEn8BmkyZinLUYP3cO0yolRG9nq093PElQrCbSKCDmk6pqicoVLdpHz4PqpyBmvWI618svqLa7kIJBWvSlHkFOQ4RsLh/BoiXIe89OzYJy6mxPl8E+pwdkC7trTI7fycUfPq3BxexxIWjpgrhXjO0w0/rvBwLY8S0Cq3MQamJmZa3SDKJ5CPKYIOerRDjMLxK8huPG9H18W82KyyhCi1KKJVjNAcdN9h3L+DLSXnbAerdxuPkOWohhPvkswOsVsXoPNNmu4KTtbFTt5EqpSoe51SOmRtpckoahOWL6JkNBc6GD0EozHxEOnMD2g9jEnNKkKCPpjiXZt/phX/6XNDVc8g8xkIg3q0HnXKi3PjK4gxhk64xM5kh8AJCK0fNj9hUEZhCQuO49RIlon8J68pnghYCpboJV0iO2JsQHQuo7rvUdROoXt3sIUksh2ivESWRNj1l5hkNtLdxLMe4B29T2ESjBugWi9Rmu6SS4eS8chu/W/EcY8Ej+qmRh8dkp1usGcybL9KdeUlssEug/oZYlMw04o86VK150WTWrroYPVkvGrtLx1/uucjhKDtLtPxlhfH+o8Rg0YbfRJj9/JDtsZbAGyUNU3naRWorHYZWd7ASA/9rGa75zBRc0VXpXJ6ekTVnj/XJDlUV3CKbWQxRHVv4xjJ0K/iCJ9lf5WD2T5nszHTB3+M7dUI62fIh1s4CvLmC/PcYFCiWD/FRI3pTe5wZ3iLLcvn3PIrSDvCyVNK4TJVt0neepFOsEJjegheB5QCDELloBUAoogRwiD8NQ7qKU55k02TE+29g3ZTNmpnsaNVXOlSsZ5uHFBWhAqe4ZSgFRiDxEJrg2hsIh/+Cbq8AvvvQPv5RZkLPgviifWYsQKEkHM1Pu/Tr6W5v4xYXwIhPvGxH9nBa+r282PlqR7Tkw7N+hnS0V1E8xLT2R6tYG7pakuLwA5w7BVkdYTYukPsusyObnC3tk7NcsnHW6xYAU4yQkTL2G6T3bhLHh8x6N/FiVYIl79Jl5x8toc3OyCd7hB1vs5A2pxb/gZi+w10dR1sH3f7j1nRCrF0DUSESQfo2lkMYOkZunsTVIFDQmGVMSrHKnLOyw2m0y49M8VYFhWnhJnlPC+tYgysRevsznYIrICSfLqQ0sHlTOUck2JMrXYRLfxnWvN+nI/nuxYs+KJ87mKz9957jyRJmEwm7O7ucvv2bf7sz/6Mf/bP/hkAu7u7SClZWlp0Uf2k0cIB69jjfrKD0QVGF8i4C+XHis10DsVcXneuglGgpU/a/vrJRo+uf50DJ+Jwdsjl8irICUIXzDwXihyNoeaWyLJ9jBXR8NpMs3je6eBVKFtVWuPbTMd7ZG4I4Wl2G+foFRlLfoN+7yHtS7+G7bXJ7fOYw+8BYNIpdj7CzWPC9gvo/Xeolk7jDT0gR88Scv8cVmcZLULQnxyYlewytjhAY2h6LSrReZqNV8GIJxKiC352cIVHxS0zzibUvOrcVsoYZDLBGIP2WkgvRNtLpPsapRQYTb8Ku/FDOuUa64XLireBWFlH9G5gnIg8eLwy3FCQz1/7sQ11K+1BOkEDiV+meOH/SKozEj0jS/d4WFphyT+PkhE1DBdrl6lbzblqh4gx7ryiXERL6KKg4Qck1TXapSbT/geMVQ9PLBNFjbldYGUVXT5LJ1hCOT65U/9cSXorHyFURuE1FoUBPwGs3nWc7g84/Mb/if/h4H9FA/+HymvIhZro58KXHheVze8Xe/zlIkV8Qjfkgp9tpE6w8jHKrVF2Kqi56QAlp4TIp0881ggL9YyEZl45g2UMdrmNKxVhkZJrdbwXJpDFDNs2tMM243ADc+HXKbIRB8YgLYekdBrqLxE1ywTbH6D236BQCtO7S6l+jrFw59bFjzpDj9FAHlTJ0UjLJiOkPRxTmXrctsbEcUxw5htMJ3tMalWkGrKUpGi3RlY+h6ice+5iXmJR92p04x6RG+L+iKzPjJAL68wfgtxtIla/e/w7GgqyJ+IMLWx0+ypidB8RtFBOjTI5g2yIY9lYUrAWbFKySnRWXsU7PMQs+Qwch3du/wFLFRvyGtalbyIqTdJpFdH5NlJ1QY8wxUOE36QkAgKvzq3sw/nARECrdIaSVSXVCR9O7hCYGN9yyMubFK2XqXmr1Md3YXKElh4q14j17zIefog05kR5xDBfZ7SCDvvTXc7UzlJxqqw8r/g9m/CR9eYEwh/xj7DgZ57ACsFy2S+tsVpaYZgMgRzgmcoxMF9brLpVptJQcms4ScpmZwMjrPm62YKk9TpO5Ryd6Q5SSkzvwfy5WmDbAYXKKLsVQlmmp3rsD/axbYltbHzbJzxWERMInOwIM3wIRUFx90O4+JcQnSskOqLW/iamEiOCc4ysgEHeQ+kZZbuJKOITqwrDfD6WOpmPs3aa3Huyy7WIVggbF3DNhH7YIbBDtFHP/e7m183FHP+phA3E6ndYyafkfhPksd2xMSebUSW/ie+WyAtFye/Q8DYwzj7ULhNOe+T+Mtmei57FMEvxpz6ON7fDaAct9mcHlJ0SpGOK+mUslSDGe+CEMNzG1K8g6psEQRurskw3OSKyPJz8LraKKYKV+XEx3gPAHh9yrnWWg2xGaIfYwqVwfMzpX8NtP0CrHFU5Q2FXENXz5CYj7r9LrZiSu8cbD08sXwzKzPNNymg0Tx5XWvr4+Fyu1Uj1jDujuxijOV05S+lY5epZBcgLfvoR032adpmxUYxn+zywfDbLZ4jk8wvMpE6xZ9sYyyf3V1DH5xNAYRTaGJxHawCnOt+oR5PpmLCY4WJR9cu833sfaQmWotOUC4NjnJPjrOLW6CU9joTD0rW/C8URajiiZgpU/20Kr4M76qNXrpLN95HJDjX2+auIehlbOojqWWKnhLGXQat5Yf+nCGy4wqfjLzHNZ1TcKhYOwqSQJ/N8rlJzdbPj2H2eg7IQSAIrxLc90iKjETQX58vPCPP50nymfHUoSrzYeIWtyUM8y6VkP/uAkybDnu6AtMnDVUBiMDy0ytgr36ZCSjg5RF7679C1C+SygtOarzmKximmOqHruqTRCk2RYWlF2S0TeDUKqYmkh3+8XnHSER3toPw1rMSQdc5hjECO30PhotI+VQNDJ6RqeVTtNupYwdAYA5V16N1B+GV0EXMSo8XJJxfbYLDTLkY65CvfJjPM86xFQhE83/ZrwU+WptOhVmsghfW5lcuexLCTPKQb96h6VTaj02Ce/3oddxVqkKiEjr9MKiNUtMysWyeyQ4KwyTi8gNcdQJ5T5AA5xnUpshxVW6dvMkxpmbLXxhJfR45jzNv/nqCYofvblNa/iT3cJ00z0jyD5ZeZWTZdt8qFkqTXfx9dauFIn4r3bJXO+Sf7HN/C4jrwY0OjuD+9yySb0Ik6LLmrFKo4uV/pZ6+pDOKZechPIjEztqdb7Me7rIQhFbuEKcbgOJisIB1HyPVrKM/CqAKyMUFp9SRGWI82cdMbiNIKjh0i0jGymDtbqdq5k/WdQeBID8eyMRiQFrG3RGtjFb/IcSsXOWuF8721mkYWMXryEO14TNwIX/p4zfOYuIuunKJgvrY9W76INgo33qUIu3MFv+EuS6vffuqYFUZhpz2M41NYH8WGlpoii5jCqSHblxBxH13dRDll7PoRZDHCEswXJIsT4cuicKrYq68jiym5/9mupQYBZh6/W/kI5VTQH1NFl0iabusT56x+fsSDyT36WR8VrVBpXkQVmq+X1xFGshmdouJUaTUr9LpTsuol7FkfMdtC6JTQKaE0xLVTKKUhqFPMhhg7IHYCxHDIYXKAomCjeAkvbJL3r2MKhe+4FLNDgsYVZrWXcFsvo4WDPd6CPAFATHYpwiVwXWSRIlyN0DkczwOF9BClJSgSVPUM4uABzoMDOpUSTuu72NM+KiqhD55WNXtEJCtcKH+y+lhklU9UovVn+oUWLPjy+NzVNZZlEUURURSxtLTEK6+8wq//+q9z//59/uE//If8xm/8Bs1mk3/7b//tj2K8C74gJmzD9BAtBTOZk6cPCb11BOIZKhgfTfiPJq9UJ8yylLJTYzeZUm++iMSiaWZ46RGBdKiN98lHe9hOiCmdw6te5O7oFvdHDzgbzGjNumTj+4xNzrB1mjuzbUJZYuCtsLRS5jArQNWpDwVe8wKMHiI65zHd9+nEB0wtycaVv0s0til2bpyMUSUaRQCYTz2gI6vMpfrVuQ3P8eeU5suXE17w1UFicTo6Rx5luMJHINCAaV5E9G6hwxZp/Spifx8VH2+kei678QMwBnXwfZJiFT/votd/gXTpm0+8/kj12Zo+IClSWn6LjfDMyaJYu1Us28UUOSJaZlyMuD28PQ+uq2dJVUrbWyKyS8x1dCycyV3E0XUouYiwjV55jQJJ4YeEjseV8kXkJKEIN9B2iUn1FM3xEnp1ibx6GhAnSh+umhxvLn36bqyd9ZG73wOtcBvnSKsXv8RfYcFnwbv526Rumf9BHrKfDfl79e8u7DO/IC+WL/I/xdfZuvn/YuPKP/pJD2fBTwCpE5zdP8VkMU7YJFj6Bn7rGziyjCwSVOPSZ3odZUWoxosA3Bi+Q45DSUDNy7EdH1OMYNrFdkqc8tfQwiENZzC7x870IWkRc756iSZlCneJoPEC5ugG1M5QKZ9B6Zy623gq+ZmYGbfjfcKllxFS4PZzCvcmY5VzNmki22uImeCDmYVLSGX7j1FWhOM1KVa+hX6GVYLUGRiFtgLWgk3a/hKOcBfKIV9hHhWabScP6MY9al6V9fD0iQVDHqwgwpWTeL3pdIjqEXenN/njvT+mHbT4WuMbtFtNjpgr+Maz27TtOlZvC+VPEdkMc/0dhFjHtF5ERw0o1xCOB9XTKLc2t/iMNunaR/iWT8WqA4JhPiBTGaldobb+LSp2jYrXwOu9i5keYU93MdEqMuzgI7lcu4o25sS25BFNp021Vn2imC7WU0b5kJL9WLKktIaMe8e3V1mw4IfFER4XK5fJyfCET8Wu0U2PCCyful+nO50883mFW6MorTKYHmHVV7Gxnspj524T3CZCF3OrhWyMVb/AOadMYXICGZKahF7Sx2AwheFi7TyJTulmhzS8JkwfcPDw96nEh9RsB6u1hh7O8IzFLN3FZDPK0kVE5xhlQ5JoFZXGJE5A+xkbVc7gQ+RkD42F07GeSBJr4UDzG6w1LuMlh4RWcHLuLfjhKNw65rjwL9Uxd8e3yU3BqdIpbJ0xnB6wFq2zUlqlZc078JeSkPTDGUaGJErBsW3Gx+m4qzS9NhYO+GNQirz0q9j5ED3cxkQraLeE8Wqo9gscjO8SyjJydB/6dxGjA5ylFyhWvglhDWYDrKhDJzxLNcxw8U6uOcou0S1vMslHlKU1z8AYcI3h9GSPWXxEqbKJqMgnTgeJzanyaXppl4pTxRMfdU4LDFYxnm86SI9RPiJTc6vXQdqnFJaZZBNuj28ghMVauIHD06qtC346MX4DR4RIkVB4dVKV00u7RMHz5x6nfx0z2iHVMbPOZezoFJvlDUb5iIbXxDEae+97kE6wwxp55xtsxQ+xxg8Yd6+zEqzTam7Q8JpIYWFh0wkb1L2PNrkiWeZK7dp8g0xY0HgJ9eB9XJ1jzSTpG/8LedSkOLDRs3kDS3E0IX/9ryDWOoxsn63ZDjWpWfEryCJB185+6vdhYXO2fIFMJ3gyQDKP30XzPGayB1GH4riAqJcfsj3ZxrM9zpTP4QiPC5XLFCbHE4scws8CsZ5wd3QHg+F05QzRM1QsPk7DaVOp15DI567x7MEtGNwHwF3SKLeGb1c4XTnNtJhSc+s4tZcpdI4v5/P1ozUHwL3xB4CmnxxwlA8YZkNeEoJASkoywq6/CHEPMT1AV0/BaAuZzTClJczxmteEHZj1GFk+1C/RMAVB49pTVrlp+TxWtILO71H0f+8zf3fO+A4c3UAIiVj5GrnXOY7LPvNLLPgJ8XHl1S9CTs5R3EUbzX68R2EypLCfGUPkZPTTLp7l03FX54p6gGVcav4KyjvE1g6dxBBP8o+eKATSUpjwNF3nLnG0gRzcwc1vEnoNRHAenCrSukD11ClM9TLFOAVrB+kEqMk+s6xP0LHZq19lvfMaheOjDSdxkjAFlpqhrAgjFjmbrzKxmjFMhwAczg5pu0u0vPZxs4Wg4bY++QU+B4O0j1KautekUmgaO3eeqCw0SU7Wc/A7JfDK6MomntZcCddJLW++N7a0hOO2sHSOmu3C/g1EZQWps5Nis5y5In3b79BYaZCpgppbf6IhwDxqwsWisEsU1fPcHt9AD2/Qckt0KueheoFUJ9wdfUCmCzZKG9TsJtqtIq25iImInm3H6PTfpXf0NqnRlM/8N7juClYxxtr507laVHWdrPEilM58NKb2i4j4EBO0wItgPP7SvvsF83Utbv3TH/gY0uTY+987dj2oki+/fuJOVpiM7XgLpQtWo3V8Md/DtIsxWjpo6SMEHCWHGCOo2FXaYZu2s4zw5mtUYQqkTtFGntiwaivAtF+kkSxTCepU7IjD5HBuL+m0mSKx1JSdZJ+BmkBYo5S0sbw2Ay+gYtWoNF5C5AXSCPLmJUw0z8UWx84g2m8gLRshBFnvBwzu/S9YWLj1K0RLr5FHm1jNC5jZIaa6SRqsnXwnj2Z0MZpQjKBAAs8vNHvEooh4wVeZLxTBvf/++/zrf/2vuXPnDkopzpw5w2/8xm/we7/32QP/BT9esmgT26sxSvcY3P99jM5wNn4Rt/oSCPGpKhie8Alsn7hIqHm1k4RjpDXVozugMmyRIUQIhcHkM2JjExcpAMP0CJyQfOVVsjxmIByUmSCEQPgV7vaH6CRBpfco+WdhVkGUXsF1lxDT6/gixDcS5bQwavhDfRcO7nMlKRf8bCKFhfcxJ+ss3EBEmyddsI8fEqJQlMMK03yEBTjYx2bjT3aixHrKg8kD7gxvYlvzYrGlYOVkYVjYZfTad467Tx2SvIcUct7RYiTnoytPjVUkx8e3tMitiOL0/44iO2R08Ab6wRsUOqJc+wYPswrGlFialtCTBGU8tNGkJsaVPkG8D/vvgpDIlVfniZVjcpNhCeuJ5JPMxyfyxibpIWqLAObHijE4N/4t/+Lcd7iR7vF36t+m4zy/m23BJ3O6fIna+F1+f/c/8PcWxWY/l0iVYLL5xqxJhgidY6RH3nz5C79m3a/Ti7tzhYS1l1EqRT/4IwgDMNb8GiEcDpNDDuNDenEfkLSyARssY4RDfO5vYFa3UV6TwKrwPKHquJiRa8UQKFslhIrZ3rsBCK6tXcS//ScYy2L5zEVGgJMn2DJCpAOkStD2k8VmdjHC2vuLeWdj+ypZuP7EZu+Cry4FOd14bnvaS/p0guWTBAw8fa22hMP90QPSImF7vM356kU6pkZiplg4lJwSo8xgZQXGdtHGQU9SRFmhxz3yc38NzmyinTL6MZVTTwRP2OkZ9Fyi3nIoVEEjPE07nyK2/iuyfwPTuExRv4gdlcnHXZzZf0Wsvv5cJST7scS/RnF3fJtM5Uixz5XaVRzhzVV0Vr/zzM+9YMEXxRI21nFa5NFxLsTcgkajKExx0qT0iHEx5TBawypvYpwKyx97zcdVmIy0yerXTv7mwImFoCNcIjdikk2ouGUoEnanW6Rak6iE6nSHLJ8x8JsEtQ3s3XeRR2+iv/Z1Jvu7DA72mIZ1lvIM1/LZDlcIgwZhuEwho6fGZI/vY3Z/gO2XKZoXnvl9RKL8iYUeC344JmpMouY5kmJ8D6t3nVI2wem8RFFohP3Y/FYoDM9Xl4P5cfpo/izsCkXnG/O/o7HaE7Tlk0qDRuOLgLJbppf0cQzYeYKiQKoE8hlF5zVkMUPZJYSw8I/PC6nnxV+ZhDujWxRa4chDLlevYQkbqRL8QuA7bUjn1n+GJ8+ZslWjHNaeGr87vIHp3cVyPIqV1yk5JaSQGGMoOfNE/sFsn1E6xgCBFbDkLYqNf1bI/SWsje8g1YT+ZAfQRPanKCaqDEXOfryLipsMVc7l6jXqThsAWYwgPVYwjscIHTPKhjSLKanKKEyKnxd4MsAYw2qwRt15ehP4CSUpaZGVTmMM2CJDtV5FZwY9+EgpWa41YfQeQm4x8xxmXp2J0XjtS1SsOsYYhNEInaItn+clJS3sE3t7d3gd07sHjoda/RaZcMj0BN8KOUwOUUYxy2dMiwk1u4GF/cxCjUdC6YvY6aeLYT4k0/PilkE6IAqeLjbLTUphCgIZ8uiYsp/RdPQEx69pWRKx8ycYu4rbukS1dIaq3Th5mCOfLMoxBjQFa7Nd+gcfYgUR/cY57gxv01GKCEEp3IAiJ6u/gGjMFWVEtI5UKcr5SL0nK53G9hsUesK96T4CQcltIYxCmPwj2ycxV/2xCj4XIh3Ni56NRqTjubXbgp8bbBzKbplhOsQIxTSPUVoRWiEd70lbve3ZQwbJAIBzVYuyVTu5z8qmWOY4MMufbEBxwwwO38MMbbxv/mW2DdR3v4frNaHIII/J7FMoZwOjHVRPIW1gbYO+M0JkfZIiI1Sag2RAw1/CKmbYx2tlYRTuwfcxsy5WqU3WehUjvhwHEoOmMDm2cH9IBbkFj/DkR/umVbdysueyFpz60t8rsAMEAhuHmhKQfzRBitDF8hzUOKWIXkCtXcHKR8jtP6AoppRaL5GVz2HsCln7mwjA2/1DxGoFbcTJvhDM3X7G2ZhcKc5Xz9P+DHsUqU5AJdS7H6CyKfa6oqheZlyMT/aIu0mXWqlJYVeQx3tmxTMs04WAZLrL4LiILx/fY6W1isynJ2pRYnaEaIonFMlPGr4Wh/ZXBqHTj2LzbIJdjOcW98JmkPfpJ30AHLnPRngGd/oADj9ASole+QaFU6Pq1ZjmM1zLo2rXT5pUpU6w9/8C0il2/TS0Xzt539xrgddCoxF6xlqwgf2YXW1hBxzlY3JdkDsVkuXXmMmA8nHDnfFXkOt/eR5L2OWnZsvCrWOtfQeVbrN1+z1kMsAqYoLqaXwdo4G0ch5RPb+IwRf8XPC5i83+03/6T/yTf/JP+NVf/VX+5t/8myileOutt/hH/+gf8S//5b/kr/7Vv/qjGOeCL4HCrqBGN9BqLu/I5AAeixM+adKzhM35yiUyneLJgEeLWCvpY/LjLlsJwg3ALVF4dQI0rnTIdI4ftGDUxRneQ1U6bMcHbJTWOZVNEf0H3NB9trXiVHUTOZsPxmQZSjs49VMw2obyGsoKkWWDfeljiiRSIKWAwDs2yVpEFAs+nSfsccqVJ46rTQmJTInMKzjZAF1dobBrTzxfG43RmppfY5SOKbulk82jk8dIHzs+QPZusaaHuNmUuLxKVHv2Bo+ubCKzAXgVEq/BJD/ClxbFcBujFXJ6ROhlXHI2KaTBn8xtP42EB7N7DNIBoRNyNU+QRs8DoqQHx8Vm3fyQ7ckWnuVwtnwB91i6tgg6OOEO5DN09cwiCPoxYx++xW+HNn/iSf676tfZ/BK7nn4ekULwNbvOH8kB/333XaLmCz/pIS34MaPsCrK6jpgeQPUUWn72NuZnWTXNzJi92Q7K5Jw1LuHWH2PK67D0AmKyjy6tnCTFPcsjsCMsYeFJl7LzUeLkoOizlfSw0yHnqhcI5LM31Ep2mcAJyFVG22+SeEPcjU20Vlh1F7s9nyNW/RLlxmWqzjLWw/+KqKyiVfZUhC/jHiafJ3fEZBeOFTAXfPWxsKl6FfrJgJJbekoV7OPY2KxGqzwYPaDhNwilT+/e7zPav42prFNrvUZ56UWmaQXWAAEAAElEQVQ86oT9d5BRhPXqXyKbeFC9SL9soURBlU+Kpg07yRbduItnu5yrnMMXEaJ/B6MBr4JUMbp2nmJ2BFrNY5hsiA6jzxBjmJMYzRz/c3LPIj5Z8GMiKRI+GP6AftrndPUsa+5HmwVVt36SFK26tZO/S5Pj9N7DpGNM6wr5Y/Hco2NXiI8S4hKLM6VzZDqlHB+SPPxDasWYWesqggK/vEkyfIgwCitsI0XK9EybweQO4/WzhJFLEJ5Chx1CWeJ87SKFLgifVdRpmHf7hjWwPIy1kPf4SRBYIba00FpTzqdYwmWscsJ8QksrnO0/RHgVdKWM8/GcByB9B1mNPqUEbW66VjgVpmrM7f4tjDFslDdYD07R9NqEVUPmBEyO3iezHUpBFSEkQ3IsPaYsqwgxt3EV+28hEJjOC+jjY1cbgxFzcw5ll5HVDcR0H1M9/YRS/ichBDDeAQwmT5DZkFKwyuXaFQzmpCjesz56vcdvL/jZQFkRvhVxsV7GGI0vPrnYTDUuIaRAeB4jp/LEsQhzBT5Z20BM9qCyjpYl2kGbRBc0SjMcr4GpnOeibTPOhzjyszsdCAGEIaKxjgVYyyB9myxy2VdbiMlNmtF5nMJg+01yDDb2caFZjnv4FibuI6rrpLWrn/JeAsa7PDo/TNrlZj4kKRKafoO6VyPOYxzpEH6Ckr2lpthH7wIa1bx2ooy24KtP2SlxIOYWl4+vJx+RmBm3BjcojGK1tErHXXnGqzyNqp3HAkQxQal0HqBM9xHlT84DpibmcHyTYPCQelDDFQ4FgqpXwbhVnOEWdtiiCDrz4737PiYdYZqXyJ9R7FXYFUpUuGBXEEISGhvn4M9RyYCk3CGrnqN0XPgjStHJNdEJHZzZRwpTovT0nKErm8hkgLE9VPTxloAFP+sIBKfCM6RBwlRN2BrP/Y7dj8W+QoB+rLjGfEymWEdrWNNDEAJtLQH3T54o0h6Jq8hJaeY5G/UL1LXC2f8+JlohrXSwzlaOx/NYekYIRDDBcSQds8KktErZKaH779DdexsvbFE79dfxtcEcK3qbaRfZiL8U+3qD5uHsPoN0QNWrsBGeORGUWPDFsYXD+fIlMpPiy/BHmrOo2g0u1jzAUJ4dYV6+BghcXyKGN2DWhbPn0eUSxoBKj9gb3SbXBXXLovSY2IgBVPMqcvQA41UovPne0VSPuDn4kFilbJY20c8x5JvpCbGaUbFrOMIlsEJa0iKNhzSiNu7+m8jpAY3aKXalhdKamlc7eb6W/kfFxR/DGJDNizjTbYxXRfttwKD8Jk6pDckQ07jw5N7egq8k2oqwaxsw3sUKShQ738OxHNTy15+Iwz17fiyI6T7GaFAamfTBqdFxl6nUq1jCfkKh0spGkMzV68zoAQfTDcYqpSJrPLJR3Zrdp5f08G2P85WLONi4gxswO+BsVOG2sKm5NVp+C0e6J6quxvDceVfqDCNslBUycVu49XPEJseP2mRRiw9UjDe7M59jzdNz7ONxzbPuW7Dgp5HPXWz2r/7Vv+Kf/tN/yj/4B//gib//m3/zb/it3/qtRbHZV5xS5RxydB+pCqLGJfJPf8oJ8w67Jw8Z5dWObaQy8uYV8tImCAlGU5ru8pKwSCvr+AYUsCs9JqM9ok6bksrR3dukyZiVYkJp5RJueZ1+5tCwqriFRFSqpMEqonppLmEP6KgE0UcdUVInuL33kINbmKGLbFwkr189efyXgZN2EbNd8Ovk4dqnP2HBV4JnFQw8j48fVwIImPtbJ895TihLrJXWaagGJadM2aqeqIUVpqCfHeFYNp3RQywKxP6HLJXamP5dTLRBWoqe6kzK3QZx5xdJIovevf9E1r+DCjusLL9C4dzFX2qho7P4RiBljj3bxkibpOwzTg4oY/CmO/MiCMtBCIkK2iffRy85QhtNXKRkeZ/ScGteYNa6Rrb0TRCcSNsv+PFx/eb/k/9x+QK/FF3isr+YY74MXmp8kz86+o/84Qf/V/7b7/7ff9LDWfAlIXWGPdvF2MET9l8fxwhJ1ngR2dBPqDN9EgKDO/wQxruY2mny6BTO9AFGxeyLmPuje7Rsj9Fol3pwGnq30BvfpWg/ec623A6e5XG6fJpIlE4WzMCJtD5CMFMTxvmQOBeshB2ivIeY7WH8FgQrXCxfRugE7/AHFLMdSufOMPOXCXARjsCoHNl5kbC8gikUqnENozVitg9e84kxab8xt3VWBaa0SLj/NCGQbIRnWAoSXOF9qu2pQHKt+jKbpVN4IqA2ukdy/bdZtiOKbIDw68jyKQp1xJH2CK06fvk0xblLHJoBW8UhehSzXi4QeYOqb2PLj+ICd7aFzkbkxGgDcZ6AMfPwP+rAtEtR2sQsv0ru1HGde9C9gfAiZLyP7H6IaZwnCzee+xkkNqcqZxikfcpO+SlLnQULfhwM0gF3RnfIVc6smLG23MCd9jBOROi1uFy7BvDEOWnH+5jRLgCiewOx+pEtG8bgjW/D6CFUN+bWUMUEd3yf0PZhdkQgPGoioS4EYf8hs1nKyuovIGwfe3iAdeUq8XQbK2qhSms4G98i0G1UUEII8AjwnjNFGEA3LqGEQ2xLRihKZAtLwh8hEzViNuohtHdSQBPKEpdqV9FGESYDRDxjvVKC5teQRx9AOsGkE0T1IuKFF594PZsp8ugHMPsA0gq51zxZ70qdYM/2MU407+I+ZqamaDPfIJrkE5pum5Is44zv0R1tk9ZOcRQs09KaLNnhYHYAwNnqOSpWDTHdhyIHaRH0r/OCG9LzG7heExsXd7YF2QRdOTWPQz5HDsYYMNVT0LsFbojy5oo6H5/zfZoshwWhY1G2FsrPP+08L0fji/Az9YwWdgVarxGpPkU2oupWn1BHNUiy+jVk/crJGmDJW0O5S1iNVymY27wexfc4irsIBBdq5wmfYVEoTIYz2wOrhHv0AJIhVE6jX3wJAIsZ1tHbxGaK1VxGT6ZMihmd5ddxvQgvGeDkM3KvhJ0NsUb3EEZRTBxk9cLcvviYsRrOFcrcOr4IMcZgqpvQuw1uRNe4jNIZriUZZiOuhteo1utYwv5EJStr8hAzmxcsSHcL6p9c5Lbgq0Mkq1ypXcVgnhkLx8UMYwxNNUOO7yMbbfRnsCBMRUjfu8JyLcPee2OuwlRem9ec6SHjfELVqZ4o7MH8vI3zEV7/FuH4AU7YodR6lWtJzIZVZVDapNH5RcSsizN9iLE8zGhn/tzeDcTqsy3SgJP3sbJDzGxALztgOttmIG02yoKSVUU32ogXPByGuGKEokJGDYxBl5+h+OY2Eeu/fJzf/Axf9oKfOaSwCESELwPc6lzBqySfjCGMgbVwA886wLP9J2IMJz1AxF1M6xq510JMJ9iXfBCCrpKU7Ca9+7sUjsXQzmnbPvZkD9m/jenfmRcclFpov/FUkW8d0JUzWGoGw9u4GnZ6tzG6IJnsodMjlL+JVVrCTA+htIy2gi9FpbIwBYN0gDaaQTJkOUgXivdfEpawCb6gDazQBe7kHkZlqMpp1CcUkQMnTatWuQ/VPkJK7LXL5He3EO0alumi4/chtpk4EdoJkUXMxK8RPSbSoSg4okBWVqm77ROlu2E2pOLWIRsQOMEz4+/UxNwa3kQbTeT0uByu4463WHErmOY17GwCsx2MPcXv3eOlpWuYuI+Un940c0J4lsrFNoezmNWwMV87CIes89pceOE4zntWbLlQNvvqYBCktavI2mU4fPOjZtS4S6V0mvNVC2UUFbtOrKfMgoAwzvCsKip4lNsWTzg8WMUEa3wfaUmMX8GkE468gHsHNzFZwenKXK1VoxllIwCSIiVVKb6eYfp3AagWGdfWvw3SRyCx8xHy6PsIaVO0XnhmsZk7ewiH18ENELVTuOkY2bqGab+MdEK2Bw+oFDF2MsB4TXhMMfMRj+KaZ35f1cV6d8FPJ5/7Cvjw4UN++Zd/+am///Iv/zL/4l/8iy9lUAt+dAi7TvnU38DJjjCD+7jJiLx2+XN7vxs0vfyIXOV0Vr+BY8RHk68BJzmAg/eQQJjGFO2XUF6JwmicygbVdEAlHVFVGTNpcTgdMeMOrhDsRqvMvGTe3dR9EyuuktevwHMCNnu6h5gdwdEtZFBF2RGieg7znMr45343zwnapSmQB29higzENtZGGVhYi3yVERjc0S3M7AhTPUUe/GisNoQQNJw2z8rtHaS7HMwOEAhqnkPUvYs0KeQjCi0YHr6JNile+QrysfNvmilu7I1o1Qy6exvL5MTjbZzOS3iFAidA1Vto6WH330WbIShwVZvlsIV++F/wixyRKcza6xQyOkliGgN1v8GsiHGlSykdYyaHAMjBHUynCZ9h0fp5ivgWfDrTfMz/o7jPeRy+HV3+SQ/nZ4bQKfGydvgPHPArs33ccOknPaQFXwJO/33MaHeutrHy2hMbqs/isxaaAVj5eG5Vg4HuLVwpMYcfYFCUHEPZrZCpjHLYxmiwRYrqvovl1ciqFz5KdCCpWHWkTnC670GRQPAa4LEULFGKD3EGW9hZn/ezgN1xzKudgkuTD7F0jhA72BtlCqtEkR4wGX5IaEfUMUTtKxSAbm0C+kQ9xKQNGDyY3w6aT322wqmg17+L0MWX0hG74MeLRD6RWPk0LBxqVntuVz/cIixisr138TvXwGmSrdfZ8iW2J5kQs7p0GhUukacKPZ1gCQEH14mPYtTKJlm5TMUt0VDA/rtINC2ZMaucIXJ8yoNbiGSMaVxEb3wHI+2TYzMrnUaGy/jTu3DzP4BfRWmN3Fg52RB7VgxekhVKz7ALWrDgx0Voh3jSQ2lFy28j99+CeIIQEnvtWxTPsBIxdogQEoHGeJUnjmlLz6B3A2t8Hw7fwbv86zA9wIz3MYBdaWOERdVfAqvEfm+L4TSjI28h5QSdz6iEy5RO//fsJV0sYVEvn0WLACc5QGy/CX6NvH4F85x1c1q5QBLUuDPZwor3sXvvUbIbqMalhdrNl0xuUu4Mb1PSHvG04FL1GtZxYaKDCwLyIMBar2KExFg+0qtAMgIh0aUG2q0/+aLD6+hoviFoTR4ix/cxeYJuXcUa3MJMDufH5+rrFMfPrdhVenYXoQs20h7h4bvgV6B/D9/2GR/dJFpvUnJK7MWjk7dSugBrHlOI4TaWTjCjLlpahOUJwl/GyXqw/y5gkLMj1Np3P9Na8nGy8llktIqRDuYZxdTjtGC3lzAeSy4sl8Ba7Bz9NGPnI2TvPYRwyJvX0NYX3+AuW3XKQf259398DfDIXvLRIZqpuT1s1eR4u3+K5zbmY5IfjckZ3EAMH8IY7GGf3KkjJ3dwggYUOcJ10WGAiwSRMlx9jQ2/hfLalLf+kCQfMuh+gDz1V/DSAYweYLIYe71O9tg8nZqYO6PbGGMYJH0u1a4ijCQrn0NGawxSuHc0JcXHDnPaYRuJjfdZNrUfsy7EWawBftr4uI3340R2mRWTke//gKrfwrFqpLWP8kmPK6k+otCGO0dTBtOMpBawufpthFFo6ZOZlNvDO2ij6VldLlevIZF4w5sw3aMd1dia7JO5NSrZDEuN0PGYivCoKBfiAeboBgBWZRl13IiOV/1M+UPllLG9EirZRZSXyY0mN/MWeR2VyLyM8f3fx5Ip1nCIe/pXSKvXnmstaE7+teDnmUe5mefhyeApq0NLzRB7b80tBcfbiPVfQkclkkjyYHTAcCwIaGGf/w67021Mcci1ZI/68CZi/03wKuiDNxHhGSwh0OvffUL11Un2EMP7OGmXQhkMknZpme10TBC1cbzOvHmy9TKinmIsD6lm2EfvA1C0rqKsEl8EW9jUvCr9ZEDFq3ziHLPgx4cT72C6NwGwjEI1XvyUZ8zRqs8kKFC6YDkAlk4hsiFm3EMJjexex9n4JfT6d0jzCZVgBR4TGOhmh+xOdmkVE8rJ94jKZ8hrVyg7ZTzp0/FXWA3WTywLH8egT4rTtFHY3Xcx07nyt1j5GkqA3nsbtEY6Hvbu2/PiZm8PvfKdz2QLq4xhuyvpTWxMlrFRt5Ene1Lz57uzhzC4hwjbZLWLGCTu7CFitAXmFPCj2RNc8PnRSEzYhukRSIn26wgxLyqf36/YGd8hGt4hNQXN9gX0c3IU9uAGZryPBkTnKlOrzrtHDxkkI2qepDDHVqsIIi/gMD6k4y8RWCGaDGm78+PRDZHCxyCxixHe9n+G0RZFaR0raKAqTzpTCQEM7oEusGb7iKRHgUPd8Sit/RJKSJSzT3r/TwhsD19GFEuvPxUHfVz05BHu5C6i/wZ2vkJaPr+omlzwU8XnLjY7d+4cf/AHf8Df//t//4m///7v/z5raws1lp8GjLShe2PulTzrYQcNcv+zyW0/YlQMeDh+CMz9uE+F5577WKET7NFt3MoazQurDPIZZw/epiQDMm+ZXJSwigZLZkDc28cLlhFCIHsfYtIJpGM8x6fwWxTO0wsE44ZoYWGHzbmSU9jAyM8XLGcm4eHkPtqYEyWIJz/EYxP7ZwiGFvxksbIBpnsLAJnNkBudz9Th99kwOFkfI6xnbjI94lEHOUChNLpyBtW4iK2mDPIph9N9iDoEfpemO1fnmWaKD3dHFMaQ6oBKeI5w/B6V6gYyGaLjEcQjbK9JVjoFjwX7QlgsuUtYbhthKVAarQXaerISruUsUanNZWftpH+iRIj3/A0maTKc0V2MMewHEXvJgGbQou3Mz9UFPxz/n+u/RSwEvxZeWnyfXzKvN17n+8M/5o/e+T/zK9/6v/ykh7Pgh0QIMNls/j/GgP48+qyfjrZcLNvDFAm4EY/mWIlFxwn4ut9EB00qVgWyIbp/EzPtwWyAZzko6VEEHcxxga893cNMDhAouPdHGKvO1HLxh3dpWBUe7N6E6BwgSbKCvVHGUgS2FBgEORkPkz6hKRjN9thcu3CSL39cCQEg9zpY698BIVDy2UVJWniwsJ/6ucIYg66sU66dxZIhKlpBG4EB+tIhWnkNF0EWriKBjl3CtV3iTBPv7iKM5ODef+Fo+VUqkcPXow5ueoSxPBpRB692ET/tIw7vACCP3qfY+JVnWhno4Q5SKxjvIOvnThpdUh1zOL1DONmlFa1iShfna5UFC37CVLwK31z6Jr20R91t4Ex/cLxxqREqAwcEGjvtYSyXwq6QuTXG7TOI6Q6+Z+MadXKsG+liiQKmXURQQ4zuY6kYM7mPDtrk4SqmepFCuBwOh8QpgGDiBHQPb1B2NFgOJafJBW/52PJGIATI3nVMOoV0gh22PnFtnwqLzGg6SY9itIXxNNJyofnyj+Fb/fnhCftfDOI5O95GOsSzB+yqKUFQYS14Gezg2XkPr44QcwsnKSXFYK6iZ43uQ/4oPtIInZ48x5MBFytXsJM97J3vYY7eQ4RtEIKKXcKvXqCoXkaIkJVgns9zpUf1+P1zfxlro4yId8kO32V/soXlhZjB+9QNiLyPcmoI9Bfe1H+efc4kK7hzMGLJHSGN4vYenFsuU3YX14ifVuToLswG8wLbYIes/Pw84g/1PjrDTg7QTvTUueQkB4jZPmf8Cg89i/bwLl6WYbJDbH+PrHzm5LEin2vcD3XKMD1AUbDkLpOP9sBoLNlCqCm+tFltvUTNX5rbnesEjeZgto8WkmS6TWSVoH4RqTJU6dQTKoAGc3L+aPTcdvP4vm5qcXt/jDaCUK7iZZKqfH4e6uNkwRrOytxuq/DbX+j7XPDVxBUeK14bE20isTBqPvcbYzjM9+jGRzSD1om95uOFZgC7gxgIWK/7j8oFTq5dxsxv2cUY07sDGKRSbNQuIrsfIN0aOo2xkh5FsDIvZHwsB6qkh157HVHEFI+pkUuTYccHGDskdxtzu83RXaCY26R1XqHavsR2NqJteVTt+vHIFNvTbUr5jOHwQ0qyBqM97GDlU5vPFiz4/Hw8oDH0i0P+ZO97DGc5nq5xrnqRREbEwmIz7CCyKaq8gaydBdtHGI07vIFyqxS6wDYpQucor4Y8eh9T5JjkCCk9lFPBrl5htf0NsEKMcI/fVWKOi7Kt8RZm1j25rWpfrFH5cdV0R3gLC82vDI/9Dp9jXyB2fY6S7rzZSUBp9VvY6dFcsEMbCOpIY7EankVjThpfHqG1xpES2buBskKE2cFzfGrBEldq1/CyI+zBfUzQIg8+Wl9O9Yit6UOQippdpRV0IH7/5H6DJPc62KsBophSWB5i+3vzj1dk88asjx17TnoEKqXwlzDSRhnD3aMZvcn82rY/nMdkG/WQR8L70hRw9CGoHJNOsKKleSPD4XUwBXQzrGqJwlo0VX1VyKJNbK+Ols4z14Bh2qcYPkAhaPq3EStrzy5Yf0y4I9YW73YVvt2i4UqKFGw9F4qZqBHDeIyNi2U0fryHsXzUyuvIfITyGieFj3J4F6M1zAZYdkRuP51bNwZEaZnx7A0yNcN1S0RYJ3G7rRLWsMnCJaTwsZMecnAd40Sf6O4AIFUM3ZsYrSC7jR0uU9gLwZsFPz187izNb/7mb/Kbv/mbvP3227z88jwh+dZbb/E7v/M7/PN//s+/9AEu+PIxBnBL82Kz4y7aL4otbaxnbAgVfgenfRWKGaKYYfr3QAWU/PN40Tkc/4DZZMj+VDFrn6cW2fj9I7Rfpti7TevSr4E7gWSCnfUw/dtIfRtn6aWnVKpyr4Oz9Cp5+ypGBhRO+XNbaPbTLuNsAkA3PWLV/2jy18JGLb2KnO1j/PoX7h5Z8OPDWC5YNqgC4wSfW7nveQgB7vg+5vADhJA4K18j955t49bxl7GExLYcgmSMmvRBafLOC6jZDjJs0XMqPCprPCk00wYEKA3K1MjlaQod4DO39EQIzLElW1E9j225IG3ycB0jJFb7JcT4ISZoPVeh4JEEf+63sVdfR+j0uZ8DwJ48xPTuUJCTzlxSv83uZJdavY7Lwtrqh+H+5C6/P3yHXxseEq1e/EkP52eOarDEK13Jv1d3+fZsH3+hbvZTjTGgm1fm6h1u6YnE9ZeBlj7F6uvIbIjy6hjh4bQLrLSPiHsszbYQdZu0tooOItzRQyDGkgb230ZIH6e6QdZ4YT5eJ0AIgZX0wSvoHt1FlJZIhMXhbAymQTVcwjYeaV5hVLuGzYBGewVjRUDGFEHReRkfQ1q//IkGigvFsgXPIqtfhVqT4ughokhQlXPgr3LaDpjkI2peHYk9t2DbfQN7OMRzGyQywKgU6ZUZJjm5ERizD14FWczQjXM4IkBYc3s1tIKw8exBCBsjbHTnRQSavP3qSazey7pY/VvMhg8Yj/eor5XIos0f4ze0YMHzqdotKtZ8E1N3XkQO7oBXI/fnCpLu8BamdxshLeyVbzC2HQazA+TBu0x4n411TVGbW5Zp4VAsfwvLSJT0sHROoQRW0MAK66TBMspIHvRnHAwdSp1vYVNwZGXklQxhRlQ7l9HSfyI1bwzgVY/X9hbmGbYr82YGgzFQsWusl9fxLJtKOp3f73x25cQFnw1X+JyunMb4GR0ZIJ+RehMYnMPvs3PwBp4TMui8RKlygch6dlI595ewN74DRpOrBDHcmR8AloduXZsfn275qXWdQCKsEKQDtoeREl2/iK5ugNdGHFvxeCLgdHj+qfdVVoSOzgIa6UVkQZNg/01UuIbjlZGlFYrK2S9VQGaSFXy4O6ZTPED072HNcqqdF7mxCxdXPr3g7FmKPgu+ApyobAmM/aOx7RICnO47mMkh8v/P3p/GSJZl+Z3Y7963P9sX391jj8yIXCqzMrOqsjZ2V6O7xW2GHI4wA0mAADZAQB9GgABBIChAIqgZiRClL5IgDogGxOFouhsjSiSbEIdUD8lp1rDYXdW1dGZVrrFvvpq77fbsLfdefXjmFu7h7hEeuVTkYr8PVRZuZs+eWb7l3HP+53+ENXGizPMiUo8RW2+BzvD6FudXv4OtNCa+nu+Tc3ifVO0yQih25YDB8rfJ1JhiYRF3O29sJBth3ApCCnCqudCMfE0hFl5BSkXmVYilQ1pYwRYOyiiy4uFiky9CzpbPMkyHk7gsj/jbUToRmk32RwuGY8MHG32eWyoR2KcQCQhBOhOZfWFR4Sp2ZYRQMapyAYCUmI3hBsYYNoeb1Jw6wriHhGZSCAxmIjiD1ZqPKwLOlc5P1wcWFlo+bMYytoNafAO7sIjqrmOMxlr9FsZtkPpNhFY4TYXQGWnpbF5EflTsufceprc+deGUSQfRvYPVvYnBkDVexF56kzXn6Do/wuDOv4zwPYzI75PanuUjZ3zyKKuAXHglH6MZzpMJi+t7D2j1R/SSAauFIkqDHC6x5IcshQE1VSDtbmFd+vexUBg1hvt/glUVuOMN1M5NMAqn+Tw4IaRtVGEFWZwHt0JWWAbkyS6AB2P1jxm3C8RsdOZnjDRcxplTCJ2QFk+fCxkF88TLXwcEI79MaBxibwl7uYBQw6kYV0wji8M0vXkkgnJpjWKqsNM2auttLKdIuPhVxNa7oFJEbwNrrYyyCggBm6NNookgvxJWKcoyWeNFLO8+OIWpuD1zKuBUAIPbvIyIdtGltSOGEM54G7H5UzAGp3qWqHr1kNBsn0cFZ0ZY4IYQdcF2cvMRYSMcH5IBWA5Gusz4bHGSgEpiMV8+z6hzB1962F6d5IRrYlp7DtsJiY3DLzohqTKgHerBObpRxLWNMc8t2uz3aVvCotK/C1GKEBK59DppcNg4STghmRViLb2KqV0kDY83VhqXz7OpusRIgmzImlXALp4DnWKv/xFGawKnQObVENkQs3cLENirxWMbyh7+AA44AcQDhO2hn9JMZ8aMZ81Ti82+973v8du//dv87u/+Lr/3e7+H53mcP3+e3/3d3+UrX/nKp7GPMz4F0vpL2MEcxgkff5E7gbJd5XI4j7X9Ns5gg2zOphAPYdxFV86RenMT5yVwd996KP0SAiNsuvVX2Uo2GPtFeqmH8c4QsYEeZkjL5t72GKt5JR9VNdpC9bfAGETSg2NGIqbuCcWtYxDCYMxhMZp3QHAXHCO+y5wqVKr5+0/9STOeFcoqIJa+jkx6ZH7zqcWHxyF1jLP7C+zOB2gj8g7uuAcniLRc4XHWSNK968RhDWf5VSQ2iTeHG67ipS2WkVSdxmGh2QQhBGrcpztM6EcpK/XL+ItLIJ3pYkFLl6R8uCCQBksQnN6pMHt0PMtx7Cv8kTiTQMe33ekoihkfnX94+79iLot5zV0ie6yMZMZH5VvNb/Lz9g/4lz/73/EXv/1/f9a7M+Njkrk1svmvfWrbV1YBFTwUbSXF87jSgd4WACbaQ9TAGEE69wp21MLoIbp1K39D2p+OGk79BZylNzDjTVB7eIMefa3YCC/SdH0i02AcB1iAlIa55BZy7wOG+kXc1QaO5XKhcoF+0qfklrA4miQxGPqqi4V1bHFaYPLYa1Zv/dIx0gMyk1Gyy9C8zFgscSDMoGLXpm4BADIb0ep02RskWPYeauk1dDxCBiGNbETJKbG3+y6WY2PZlem4s8wpYy9/A2e8gbX1Fnb3JunKd0jch4VNLWyyhdex4jbaqxxKLvmWTzxpCnCkA7Pu6hmfUVK3CfOPuGeMc4cBtEKmfWx3EVdnZMbg2g4yjQ69PPHmsVe+jciifILJxltkVgnhVA4IzfIk+kC5gItFgAjO0hE679BVXYqynI+TTvaQnRt5kn3xFbQdHnFeduIdZOsdcAqkzZfR0qfpLEB5HttbwGhFGix+Sr/al5uyXaNZLdFq9Y+9DwuTYKIuru0xSvqEaFzp4sS7yO5N8Mok5cuHxsxk+41vdhln6Q3QKak/nxdb5o+O0Z6+z6kilt/ENJ5HWA7Kqz/c1hNITcxIDQkL5ygEc2TpgHqwgFCGzPLIaldOdCf7KOwLzZQ2iGz/HDJYKkJh+HAitDlJcOb2byK6tzGFhXys7Oy+8pkhLZ/HdkPAfqIASuoxducaQmdkteeeoqlCQNzPHxqFUGOYiM1yK0iRd/EJkY8pK13EdosgHLq2B7pDIMsIZH49nf86MffZ2d3GdiuowlnMUgmBRrVvYFQGCkQ6gAPNfspdoLD4HYq966x07uBlkNZeOHFsVNVuULUfnsOPCs0OEmcqPw8WiwTOLIfwZeLRfLaW7rTRaR9L2PiWS5TFeJaLMRa3DgjNataQYHAD7IBd/8Ihwdmj64O8GetreTOWW0cLn6hyFdutgrSI/AX2s+RG2o91KxQCzPTc1Misj9O/heh+CMNNTPEMxEOkitC2AxgGKh/vXLTKnC9dpJt28JavQruHtkuzZvAZnxqpvwB+3qzaHsW0h5qmv0Q9iFkJLqAiL78+RxX6vQLFgoOz8Do67aKMxrr9L8GtILIMMWqDUfmGo91pHkm5RWKnhqWGBPf/FQw2UMtvMi4dbUTOimvYlotBnNh0qdEMVBdHOARydm58njBCTuuoT0PJKpOVzpHqJBetd/PRgZlTfhj7HMPUhUk4zPvLyKUGMmmjd95GZwpUhkgHefMGTNzWJtd6A6Ed0E/6CCFwJ3UiZZdQ1asnfmJSuogpnWegeliqR224BeMOunIOkY33Z2NikgF3do8KzfZ5KDgLkEKQzX8Va7yHcUsoK8DrfoggwyrUYPkN9MiejVT+HGH5a9TP/QVQY9LHNJhrGdD2L/DhZi8Xmu3/3eSHkjGGDzcHPLdY4EzpLJlOqcVDIJ041eexj6WG2J1r+bW1eglph2TSPtS8dVRLYJE6JYbJgMQps1C9isHFSXYxWR5rpcJFVM8iP/x9HJ2Rlc/xpFxnbnjzOjJpo9wq+oBQ0qAZqF4+FnSSC5ox47PGR1IKfPOb3+Sb3/zmJ70vM36JaOmSFB5v3fg4BJJaPGKQDNiItimTouOIih3C6B5y7dfRE4vSrPZcnlCqVsl0AwyMtM8OzWms3VcBQf0C9nALXVwj0hZDk+IGCxg7xBr38tFQhdPP2ZY6wUhnKjQSGNzOe9DfgPIKcfn5qTVtxa5zqZIvZosza9UvBA+7Jz4Z7GgbM9hGezXE4D6idIascHJhRuox6fbPeNC7jREC79yv0yw+D0CQdilsv4exXNR8gb72sJwUoQVpmicLtTGMSxfxlQKvwMBdwAqezrVGoiYRlsaMbiOtAOWvPvW87zRcw5kDaTTV4iKOSvCtEOuj3UJmTPig+y7vdd/hf9y6jT7/Hz3r3fnCUvIX+IZ2+Wds8+2dn1Gb++qz3qUZv0RSEwMCR3z0braxV8IJythpjK5emBaMtQxICmv5OJA0hbiPqT13qKCcek2UX6cod6k7C0ivRhLZbLU59Lolp014/49RRqDu/RH2wlWwGhRkmYJ/clyyHa+zMdxEILhYvUjxwFgdJ97G2nsPY/mkja/kdvIzPtMYNImJcYR7Qu/p6RiqPte717CE4LxXhH4fp9tFzb06FZlro0hJcHCRwiKxypjSMla8gamdp5UW0aJIMU1ZTbtoPWZcfg7MffArZAfEZMqt4K1/H926BoDt10iWfvXQPim7iLKPJr2rdoN46Zu4pbN4dpk0PH2sP2PGs8Tt3cBK+xBvo6rPkQbzOLjMNV9DYOMZ0NWjRdfMqU2cPgzugoZsRFpYQxtDkj0cQRVaGaV0GyU8uqKBclp8uHedbupzqXqRqlOH1i9I4j2soYNYqucNUgcQAmTnBiaJIImwC9sk4RrSpBjpkPozkdmzRAsPUTvPgoQ4KJNVruJKD9n643xs+LCF7VXzgucxPO3osNStYwuJtf0WUtzFnv/KiU7Y+ygybvSvMc5iAtvjcvkq0qriLnow7oBfhWgdicQUzhwSdmk0qYmn95lT76cyU1eyYbhG4KTYtqHnLpEvbw2ZOr5qJE0MezcwOoPOXazi6hEB5oxnh0E+dszvQezBfejexwCW5aJqL57uM4xBN19AtK+DXyXzcgGXNClGuJiF1xDRDplfJRIGV0DqL9HLdhltfB/Vu4dYeJWg/g0QYhJjX8DLivgyxMKdXjvdqkG03gevTHbM+ViSAU5/D6MkdO9hF5dP1SgrdIY7vEfDJLTlHJk+mr/JtEbNukm+RBi87gfQewClJZLq1RObai1szpcuM1YjAruAURapyuMLSwqC3nWywQ4Alfky22KBRGm0BmtyCRcmwxmtg7AYh/Okfh1XeAhyUcRJbh/7KDIyk07ek2/UGDDNK4jdD8Erg5BkSYZVXMUqNNBOFYqrKLuIRNFNd7nRvwfA2dJZak6T0C9QL5VoxaVZM9WMT5XpMYxHnBqa9hkyMSK0fUwiSQ8cf0qD0ubAetcQrH0H2foFqrCCql1GqgyyCF05i5YByq9hjXZwjMEab2Pu/zgXpKVDzNUlxIFGQqkjnJ23IB1hmi+eeO5vjh+wPdpGCMGlxzjlzvjiIJDUnTmEgMAJGNKfPmenPeR4F+3XD8XCdtLG2nlr4jz/CpldQkuPxF/EaWpk631wi6TBEnKhgoy2MX4DNXHPFial4VUJnBBXeISPCBs1itQkh67/+7SSbR4MHlDXMW73AaEsIpMB2cq3seM2JhuRVS8StzWPI8n0VD+mZYCe3JMsNcC0b2OMxqRJPvVoxueOg7GyNLmA8lE3PMjHgysNFSvCS/dI3QqKh3lvgyHRGSWvgCd8ZN2F3Q/ALZIF+fra6t3B9Dbyx07IoHQGKQT25Drr9m8gOrcxhXnS2osYIREIzhUuMvT7+FaAM2kMz5wqbnkJRrtQuwg7H6DK5xBxB1k7T3yKNamyQlRw1L1yL93lXv8uAOfK5w41qMyY8Vnhqa+4f+Nv/I3HPv+3//bf/sg7M+PzhXJ8xjpXAWu3gEjGjB78gEhADBTP/UUcXLQMSMuXoV7CtPKgpxE6MF/i5nbe5asMbFpnsKpnkcYQltvcH3VpZyHni5ewV/4ME3+OJ2MMXvd9TPc+ojhHUn8ZIyysbIDp3M1XuO07WMW1aXekEGImMpvxWLRTRAqJUhqx8mdIKs8//ngUNkpINAbL8hjomLnJOA/Zu4dJx5COsYYb6KDKSN5hZ5CwWrhIluZByp4u4dVfZ6lpU/KfrlvcTrtYWz8DoUmk5n7rfaSQLF7884jg3FNty0ibpHgeAAso27NRbZ8E//Tu/4dFY3MlVUSV2ciwT5Ovz/8ab+38N/y/f/5/4K997//11ILLGZ9P+qrDrV7uOHahcpGifPr7fDfb43b/Nl5Q5tz8OXx5NGGnhUtSf3nqaPYoBgn1C6R6jtDAmmMQasxmN4+hpBT4g3uIzk3sdET9ym8QOwHZKfZvlA1JTYItbGIVU9wvEGBwN3+E2XkPiouYcPEjdUrO+OXyILrHbrRL6ARcKF7+yA6isR7jC6i0P8QbbUHjAmQOcnAP6jU0mtvDG/SSPhWvwrnCRaRlUz77NbqlIdu9BG3yglS5/x5Zf5vAtVh64VfRwbdJzH7yXSIm4z6MX33Y8epVT72vQgh8uwHVBulH+rYzZvzykSaG9k0yrRGFVXTzhamzk2WVYeE7ZCfcEx4iSMLV6b9s4EKzwC1glEU0hh8S765jS7AXVnkwHmK7MVL6jNUYZSs6ukd/cI+iW6J5zIiQ6YjNURuExDhF3M670FtHFOcn6+SZ69OzJC5fRpYvIpEP/UudEJJR/t/MOr1YPiNBGzMd5Xccsn8vF7IBcrQJ5SeIzUxGrPIO7VilaJPit69BfxNKS4yjB2ze+wEAi+d/AzlprjJo7o9u0x53KLnF/D5zSsFZLXC4uFDixlafrgqRta/T60coZZACLsyXqAXOse81OAi/iBl1EI6PtmbjRz63HDz2j5k+8DhSfwGxvDC9Bruje9D6AJyQbOE1kvKFXEQ5fEAzbLLin0EkPUZ779MZ75GoMUvli/hOLqz37Nzx6dFr+jhYQK3VcfA5bgaCERb4ZRi2wHbRp/we7uAWtf51RJQiA80Wh4XBlhQ8v1Si+IRxsjO+OFhqhGnfAaOhcw9ZOvNYVy9XeLj25PpnweX5Ete2+0RxBvujJ4VAWw6Ngsf5Rog8kCNxezcwezdRZOyWGjyQHnNBk5XgSetJw0gPWB89YJiMmAubLPsPc12p20QsNzEmz1lKIMMlq10iq11FI7HTHtbWT7GSHeqVVfaES6xiOP6yP2PGJ05qYm70rxFnCYvFRZYruUi6140pbv0Ek8UUmy+xo+u4UnBlqUwWxQfuEYKodBlRvjz9m1h8k4Qx0jjYKOytn2LiIUJaiLnLYLuM4z2GQnO3f5PV0oWpWMyOdjCjdr6d7i1EsHDkfiQERBM3WGMMiY5nYrMvMVInWFs/xqQx0naRK9+erlXl4F7eiMT+WuDhcZIGy4gzS0A+HUG7HhyYiOPEO3Qe/Gv6WYRa+CqFyhViE02bJRUZtwY3GCZD6n6NtfAcB+Oj8eQYVdImNRNBmROgpUvceGWaU700b7i+PaAfHc0Q1QouF+YKWMfk9Y30csfveJD/v+0D44/3Y854ZthpJ69tYtDzrx5p2Kj4NlcWfbrv/zvS8RDPcTEXfpUe+TXx7LzLTnqT++OYpcICNbeJt/ytw9fPA2vFIQnvd95FCsHF8mUKOLB3M29i6t7HKq1OJ8RZwqZ8wAkW8rg/bryKaGgMEi/uonrr4NbRhVU+DrEaH3gcf0QLqRkzPl2e+rD8x//4H+P7Pm+++Sa12tOPX5zx+eTRAurYjLiV9ig2rwKKjttkLlym273NyPbJkh6OinAekxw9KDgTExGO1obziyH3o7sYDINkSKLHWE9h/ytNjOneB51hehtYlfNkdgVt+UivCOM+eKXZ3OMZT0Xm1rBX3kSomNRrPlH4qIWNvfRtyoU5+rZNo3Bm2qFt/ErusCckxivTjTsErqRRckjVEDEpNdiWwCu12Rh16KQBF5+i8CyjLUwagbTI4nUMBmUUcTrAn5nbPHOutT/kve47/Md7G+jGSzAbofmp4jkhv+ae4fetdX7lrf8zz736v3rWuzTjl8Ag7aMnCYxB0qf4GIewk+ilPYwxjFVCLx3geycn7E7bXS2FYLWWJ3o2uxESGMYKZ+mbzNlD9MqbZNbRTqZHUSYjNRm9pEM9bBweiagiGLUgi6F3H2nNrjGfdTSKTtzBYBimI8Y6+sgJ4rJdA7mOGnfw7RJ07yAKVzFu3kmXmph+MgCgn/TJwgRHeAgEq7UCqRbs9uO86JRFeI5kpeJjkRHpdOJyM2YunGPZz52Sx3PfwPUbIGziR0Z8z5jxRcMIF+FXMKNdkDbqmBGCH8Vxw5aCUrnH7a27ONFdSrZAYFDZgLV6g92kRdEtUncbpCZhs7BE0Q7o2yEFp3RsHTapPI/tNzCWh7Y87N4D0ArTW5+sk2cNV88afaDr3xhImy9jh1sYpzBNaD+JkR5ws3cdbQxnS2ep2Ce4J3kV4AEIMM6T7zGu8FkuLLM33qURNPF0Br31XPDQe4AKHPa9BcZxj3CStsnI6MRdDIZe0ictJHicfhFaCxwuLZS41RqgjEHph0Kzeniy4sAISTr3GlbcRrmlT3S854xfLmlhFXvBQmBIg9O5oR1kWuAXQOc2qBRUF2u8y9grEasYIQTtcZuVYI3An8MP6gRZRFhcoK9i/MeIWxITc6P3IYlKWSouMe8e3UeDIG2+glVqo93i1BXkifs+EXhWAwdRkGwNHz43E5p9OdHSw/JKMO6CV8gL6k+Ba4mp4KwtLlJ2yyjpQnGJ8/XDQjMAo/ICf6oT0mQIvkc77rAcriHMySL1rXid2/1b9LMei/4y7XGb5WANDoyf2j83M6eS51iziMxrTp0xZbSJSSMKwiGOe2Tl89S9mYPHjF8ekRoxzvIRfnvRLoveCssVj/J4QCvKTRTs4QO8UpPLiyWqBZdWdHTk38G1wHayxfpgHc9yuVw6hzMZtYbWpE4d6+p/RDy4xZYTMtYZg6w/zQVop5QL9o1C+EeFz/uftRguoUyGb/mUH3E7nvElw6h8zDfkIzH3R0sBuBVgPV8LuEfXAofHBR5GDB/QH+2SGYU12ua27TKKIwpugfPFiyQ6ZjDJM3XiLsuBOlTHmgsWGKsYIW3CtTOQxqTB/PSY3v9/RwouzRePCM4eFZo9Wq/WwiFbeAMr7aK8KlgOM7HZ5xc52szNOgAx3IBj3IHLrsAvSdZjgVEZFhlCSM43i7jukHgcY0nJW3t/yqK3zGppjbrzcEpDWjqHY3sYBNukCJWSacUg6xO6C9OcT97EdLq17H48k9RfxC4sYuzgY+dcGl6TUTZCIqi7s5hoxmeTp16d/t2/+3f5gz/4A77//e9z+fJlfvM3f5Pf+I3fYH7+5Bm6Mz7fdNJdduMWFa9K08ktJofZgFglxNjUvTnOFy+QGY197tdQ3duI6gX8U1yAG6FDtmDxi+1b+LbPi83zVH2XEXV2o11KbhFPHt6OnbRzZwavShKuHXGoMdJFhDXMYAf8Enry/mnAkfRQbgXzGNGOMApLDVFW+NjXzfhykY/mPP3rtVOh3PgaBZGyOXrAOFunVliD4jmEE9BK20RqRMWv0E8H1EOPeW+BW1sJAjg3F7A+zoWXo6csPBuvihRgjTYI62coj9skThmreO4jffcZnyz/6No/omYVeKl9h/HLf+5Z786XgquNr/H2+j/hv9j7t/ynrT+L1Xz5We/SjE+Zslthd7yLQFByPtrCbs728UabCNunUn3uVO8ZmxGbo3Uc6bIYLGMfE24/KjjLmlcpySqxF3DHslCjGywFq491JxnriFESsRAsI5FY0mJfCa2lj2q8iPQr4NeITxjBNeOzg8SiETTYGe1QdAqniqMPolFsRA+I1ZilcIW54mXs8h5kY5hbQnlnSa0qkIsHan6NTtyh7tewRR7cSJ1g6zEXGrlaYLcfw/yLrMgtnKBK4s8Rq8G0a7oTt1kOVsEItHRRbhURtbDHLVL/o60NtVFsxeuMszGL4TKBnLmpzvjsYRCkc69iJR0yt/zYJiaDZivZ4MHwLhW3ykpwZnpcC5Pi9m5hdEpWvoCxg1xAXLAZskY5jgj9Oer1Ip10wNXKCywFK2AkBkPg1dhFUvfr2JM1q9RjpE7J7HzNYIScno/CaERQwwxb4Fdm45U/o2jpsxtUaEU7FETKvLvIca5JBxllQzKdF5K6SfdEsVkSruGsFDFCHhm7ehwCw5IMWSzVUcJFmww7KOfOYUEVUT/H3GgbVIpTfDgG2cam7tfYG7epeGWcx8Qzx6HIGLKOXYgQ9kIuNJt7vNBsHy09dDAbEft5x/DkUX2n2o6Bge8z7H5IKWjiuyUsaRGZAZnKuFi+BEZgyyLNC38Jp3sTLSWlg6O/u/dx9+6gg/npCM2RGk5d/zpxhwVv6VgBgJYuOni6OFyVz2HrDCMtCpXznA3gTms4E5p9iTHCZjB/hW7/NsKvU0dynORLqgiJIjvG9eyh4Ay2xks0it6xQjPYPwZjCvEuFdshEoJi0Hys0EwIwd54D9d2GEQ9xn6N1eDMIaHZo2R2GR4pwBqvihASB5/F2ovUw9XZyMwZv1RCu0DohJPmqvlJ47igWptD7IXsdCOssMmlhRIF92FTn531kP17WJZFUjw3bUYRAvbiPaSUdLM2Hwwyrs5dxh+0MEGDzKmQORViv8JO5xcM0j5NGhg0Apk3v6++iVAJqXfyKOaCLPF8+YXZ+fIlxol3YfAAvBrMv4gYbGIK89PJTgBJ4QyOWzp2LSBMhqVGKKuQu7M+it+g7FXoJn2cwhyjZIQBBsmARMd40qfiVegnfepBHSkkm/EDonTEfLhIQZZ4rnwld8YHkscsD/YFZzd2BvRG6RGh2W66TSduU/ca1JyHo8y1FaCtYDbQ5AuA8WoIcSd/7B/fgKWlT7D8CivBPR4kJYSQvOLdo6RCRnKFghPSz7r4VoDG0I7b+ehZo7HUAGUFJOEqGsV49CF7SYuFYJ6SU85zPvNfxYy32dQj0niTRX9lmj994v4Lm/QTysV7IuByaeIgPrvGz/iM8tQr1F/7tV/j137t11BK8cMf/pA/+IM/4O/9vb/HysoKv/mbv8lf/at/9dPYzxnPCEXGvcE9lFEMkiGlWhlPBBTtEp7lkemMiledXOQkbu11GrWXsbCPzOU+DiFgoLZw3RhIwB7gRAnnoy5r4QLKX0IcSKwKDNb2n05Uzet4yy4iHaKxSAsrGOFgkCTNV7GqfTLps5nukOmUml9HG03g1Y7cFIwx7GU7DNI+c16T2t41zGAHq9AkmXvt+ABrxhcWJ24h4j10MP/YJLzUY6zudTqqz7CwRN1fxhZH3fz24l2s1tsknXsMS/OM5l5lSMYgGRGKiKK0uFp7AYHEwsZeyAiLHq5SxKJBa7RDwSngS5+hyruoniQ6S715/LmrmF2JiVLq4TLpwtcRZnYsP2t2xy3+aOMH/KYKwK2iy7MRmr8MhBD8xtyv8P/Y+0P+xQ//l/zFX/+HGK/yrHdrxieMnXaQg/vgliFc42rlJYQA+RE8pg0at3OTRhzhpQYZdUgKJ197LTXECIfN8TqduAtAaIfU3eaxr5dCcL4woBFvYyoFbtMAoWlHuROIJ30W/ZOLbL4VUHKLDNMRjaAxTf5rNDvJBkVbU1ExVppgZRGZM5s98llnyVuh4c5hC+eEEtJhpIpASrTw6GUddqIdAAwPuFR6jnT5m1g6goUVsr3RVIwoMVzUBoPAODUUEksNsTd+hElj/NpZzrowFyaE9efRzhliYKh7bMVbuI5FphSKhG7aoWLXsNUAsfVzMBox2EaufRf9lOICgL7qsjXaBkChuVx6fpZMmfGZREsXfQpR5VANuN79kJ3RNqG9SwmLQngWLTyc4QPM3g0QFl7Spu16uLaN60pctwlihVKhSE3CwugWcfsDkrSPW3oBgWAtPMdymE3X3nbaRW7+CagMt3n1yPhkIyTJ3Fexan20VUCfMlE645eMMNwb3CVRKd2kR7FaInyM03s7bdFN23iuRao0tceNMhbi0AgSaVKETlAyzJ8jYSvaQAAL/jKF7nVM+w7CDWDxaygrJJ1/HZkN0XaRIO5gRBlsg9y9RbqygjEgkKwEZ1jwl7GFg0AgdIYzug8Y0sIq5jHHXy/tsBO1EIDttrm0sEbVd5B6jN27hRCStHwefczae8aMg8Qm4pqwKcy/RMdyOWuH7EUPcPGxLX1ojSCQlJIOerBDcTyk27hCKF3Yexu6A0RvC7maC3ULVpHA9snI0CLj/ujO9Hj/uCirgGq8AsbgRuusmRFecx7bKzxWaCbQOP3bkEXo0pmp6HjG5x8h4M5om6E2MNrFsctU7DoGzU6yRZSNWLUC3K13QGvc+Rfy5uxH2BecbfdjlivesUIzAGUXsfwmarBDNRlRqVRJ3eVjX7uPMYalsMH7rXv4VohWmopTxaDZTXcYpiPm/DlCWcyv5YP7YHuk4Qoml8gxUgM8t0y4+i0whswpgwE76yP7dxFOAPVZ0+CMTxcbl0ul51AoXCNwBrcAQRquUn7uV8kGI5ywQehY2GkHNm7gpQ6mv4Xpvkdn609xFl/FOv+XMVYZoVNWvBLvDe+xFW3iWz63VMyFudcPfW5Rlqk6FQIZsjPcpWLXKVq5GDMXZj5532fr5i8PBs16fJdEJXkzkg4RO29jkrxmqle/QfbIMbYf96dODSfexo0+RIeLZHY5b4La/jFm1MEqLZI0X5k6NO2ThGuUz/17hFJjrDLx+P4BsxAficW5wkWyMMURDn3VZXO4CUBq0qcWQyYMcAtblF2X89WVqdAsMRH3+/cn5gwRpVoZm2PWBMkIt/MeYJGUz2Fm64bPFam/gL36TYDHOoOlwTJWsIw/3sNr/xiGbUxUJrB8LpWeJzJD7vTukOqUhtdAoHF338L0N5FhlWz+DTqqR388ouiUsKRLIMN8lKxwWEezk/YQgCd95rzDTU3C6Pw+kY1R5XOHxJ3CKJzhPTCarLiKFi5Sj8GYp278Mwb6qsPeeJeSWz7k0DZjxmeBj9wOZVkWb775Jq7rUigU+L3f+z3u3LkzE5s9IwQaZ3AP0iG6tPqRrRnzBd89sH3ScIXMpIx0n1Rl1Nw61kR05YmA5ypXMOgjN/Njb+4nYAx4lkvJswkR1Hu3cDZ+hvLnsPubsFZ/ZPSBwMjcAtWyJNbtf4HubSHnXkDobDq2xwibzKnRTltsDjfRpLzd/ikFq8RSuMLl0pVDYrixGXKvfy//RzqgMtpBAGa0i9QR6piusBlfTCw1RGz+FLTCcu6jV757YiHG7t2is/MWnbhNuX6B1LlHUHme1DtcePKFzWCwhZTQ6t7CLq4wtiVnx3s4ux/gF1YIln9lqnavBjbNWkir1WfFnWd11EYmEV1nm2uTIP1c+RxVu0FfdWhFO5S8Mk1nnoNd78oKEcoABku4ZI8Rmmk07bRFprNpoXvGp8O/3vj/4UqXN+7+hGzuZTiFoGDGJ0PDrfMt/xz/hDu8+a9+i8af/a9BzjrDvygIwNp+C5OMAIGzUoCPYS/dSrYZDe8zaL/H2fJ56uLkc9Ud3oWd9xG2Q6W+Rmfyd+vA8SVVLlDGQFa9lLuobv6Mko540NtlNP9VOqpP0SljaUU92sCLh6Slc2h5NLaysLkYnkUO7mAlKZmrMMKil3XYGm1j2reI0wFLdgUZt+Ejurt9FCI9oJt0CZ2QsnW6EWAzAMRj3ez2kSrC676LaH1AFsyjF17HtvJivsHgWV7eLSp9jOWDPHz/t8c7iJ0PEIBIItTiNxiO7qFH65ScEmrnh+yoDJOOKbvgOlXIhtwjpqc1lpREaoRLwJ3+ba7WCmAU/XQXo2JqhWXspI3orWOCOknh7BEn4pPYFyXkgkt3ljCf8bnHljaudADBWSkobvwY27uLXnwdJmtri4R0+30GboivI7pBleLCN1gJSuQzTsZ07/4bknTIcPdDFp6fRzrNXGB2YO1tRdtYvTtgOahRjbSwyGa0jhBi4rTpTtfJJ2FlA6zuDZAOWfXSTMzzMYhNxJ3uLklqqFgNxCmvg+5wncXxHm2nyFBYWMLCGW8i++uYsElSeNioEpuIu/27IA13BrdYDlcYZSNKp7j3ShVhb/0YkhF2/QJx+TK74x1aUQsA3w4od67nDgluEZ1cQQUhWrhoJz8uLCmRRpKR0FUdutFd5vxFHFwEEufA8eMM70Lrg/w76oy4fPnEfXMm9zQwzJdLlFMHY8Du3Yb2bQz5uZWULp7qN53xBWUixiIbogorh4o7+0gsEIKusAmkixAS27LpZR1AYMk8vrdVn/6tf4bc/Bmmfpn7e2/TkjGxkHxTx3mWRQqYvN4RLpfLV9gY32dn1GJMC0e6zHuPH/mZF6Rug4pRpTMH9tngDm4joja6cobUbeLEO7D1c8CwUOgSl9547LbtaGt6jlnJkGzh66f+KWd8tjEGfMtjmA4RiGm+rq96rA/WAShm9wl1lgt+Ry04RmwGueBstXqKEcNCgjG5WFi4J9zDDO7wHiQDKMyxuP0OXusdVPN5bsuAbrpHV8DmYAsQROmIq9WXsDvXoHsfAHtBMgyavN35Cd1xh3l/kSvVl3CEi532sPq3sXu38nymsKDeAGZNgzM+XSQWEgu3fw2zex2NIqrt0QuXaFTmsLAQgNx+C3yD6Y2hWGNr5y0Go03c/h2yzp9SK16i1rqGN95hPvCxtabYuUlj7tVDnyfQuKN7NKNdtp0CWkgc6SB1jN29DsagKhdOPY55xhefreQBf7L5o1xwVR+x1px/mPcRAjicA5J6jL35J2RJlyQskrRvUxl3cYpL6At/BZlFxKMthumAQqeN5/potzZ1dN0nm+QVBbDsrzLvLU5zOPnfxTT+t4U9ze0E0sXp3QCVkpXOnkpoc7d/e+oiG+sa9sR4QQobW9qkOsW17DzWO4696/m6wYAjbZLShdP8tDOeEksNsbo3QUiyyuVj89eRHtJNOoR2QPkEB+59MpOwOd7AGM1CsHyqHKlC0RrfZ8VRtKIdvKKHLSQCSShKPF+5ikbhGAt3cAur9XOUW8WMOkg1mh7DFjaBFUzzkMIowtEd2PuQdlCnERytMdjRBrQ+zB9nY9QBkaczug877+WPVYIO5xFbPwVtMAsvHzm/nvQd7/TvkOmMTtwlrBXwxeyeMOOzw1NXWPf29vj+97/P97//fX7wgx+wurrKr/zKr/D3//7f5ytf+cqnsY8zToE93oGddwGwki5q8ZsfqTjjtN/H9Dbyx0s2N7MBBbvEWEQsF5fw0wiZbKL8BhxU6WJw+jcR4y66cpb0KYq7S8EqBbtIZbSO09uAURtLa7LqxaMjMgE9/wpytAlpF9O/ByqFUQtq6si2pZAIoJO26Sd9YpER2AEZGc7BxLywkEKijSa1XERxCQbbiOI8Ws4u2l8mBGbaCmSMZtKaffxrhcSSEh+D7N4Dp4SIxlhr38UariPGHXRljZLboLD4Orp9k44w7Fg+C+M96v0NRH8Hz66iRttwjLWqPXwAnTwJQ7qHcPKkihW1sGWf7bRDXyu6SY9CtUBwoOs99eZwF16GLCItPH4ERTfdmwouM52xEszctj4NEpXw/a1/zeuFNYL4Dxk1X3nWu/Sl483Kq7yfbPGfOzv87//N/4LoV/9vpxZBzPiMI3joRCo40oX3KHbazRfEToGkfPGIi+kg7XHLcanVz9MuLOMHjUOBszPeQagIFS5Cfx2MwqSKOWND6Sy2tCnKh4lwe3AX1bmNRGJLG11cmdxvBJYxWEJQdqqsFJYpDO4TtB9g2MEB4srxIzy93m1M+1a+P0KQFM9hT76HKi1jd++CE6L8xy/mP0mM0Nzq3yJRCQLBlZqPJ2aj2j5JnPZ7iNY70LmLVQfGLYrly1ysXCTVKeUnjkaTMCnig0U/a5OM1gnjbWKTYIoL6PYtDAaZdrD6G4gsouZIuqWzSCnxjA9GYAkLS0g2VZ+kdh4nGSCrZ2nsvINJExhsY3uVx4pbDlKwSlysXCTRCZVTvmfGjM8yvgh5sfoKq8UzNDu3CS0DWYqMdklLF3DmDWK8Q5aN8Ia36bc/YBzUiNwaQ3eBglUBJJ7lEA66WICjE6YrX2EmyxWByIaQDBHSwtYx0fA2e8kQg8GV3hNFEABW7xb08sK17QQkxfOf1k/zhUYIuNu/g+Vrer2ISxWXgvVk0bcTt2Dr5zRJKLoxevk7BMZCbP8Co1IYbmN71WlzoUQihCDVCdLkLtmjdASTnLyddpFJF+U3jghxrKQL8SD/R+8eovIctvUw0rExCKEx426+HLaOpg9Tt4Gz+BWGw3tsWBaD0Q4WFgsTZ1Yn3kb074JfR+hs32ATo4/mbg5SlBUuVi6SkbJWWqW7N578rnK6DR7TBDDjy4GTtKZiLDvqoBe/fiQP6giXS5XnGGYDSnYZYSQSSdmtIBBoowGQcRuVjZF+CStqkTUvcD/uEumM8wtXWQoDtNc85NoqsfCsh6IdayruN7j9W3k+qLxG6j10HnCi9akgzM7GqOZX88dJB3bexwiJE+8g6lcnReP93FSKkAajH7NuPXhOyJMbDWd8PlkO1yg6JRzpTicd5IKXvJCvgzlINkEpdOHjjxJOwxWceQM6JSscL1xzxi3Yfiffl2gLufsB1fGQdPtdVi6tcWe4jWUJYh3hyRDPcnDGGzhJh0xaGK0QxtBOW2wNt0hUgi0dUpPgShdr7z3MuIsZtZCWh/YaT33tN0KDEYempjyO3CHwVl7fKJ8l9T5689qMzzZGaIQRPG5U+X680s96tCOPbW2gCPPuEmAmjSMZCIgLi5iV15GtD7knJYGwMd3rFJMuEkOtvw1qTCglje4GqvAcZvLZ3uA2cvstFmyPopBkjVfxRIAzuIbd+jlGxVhCEdVmOeQZOYlOpjFxplOQEjX/KnK4hXHLU1HYPlacx/29tI2Jt7D764ziAQVtsJMWidtkz5Kk0RCJQuxewxEe9kp4ZFv7CCQuEmd0HyPd3HzhQH49kEUuVi6R6JilwT3su/8O45VBpyRPcKkUAmzpEKsEIcSBGAtsHC5VLjPMBhTt0slis4M53tm64VPD6t16KCC3g0OiPiPyOPt2/2b+3xLB8zX/sSKpvWSXvfEexhhsabPkHx+DHEQAUkqGlTPI1EGWL5CFD3Mf+wJiZ3QH07qBkBbWeBc19zJKFihK+9h8qjPaQLauUxy3qNohDscI3x4Xf0/WGQDGKMS4BVmaayn23sXlXVT1EuPwyXVYKQSOtMh0hhQC66TjfsaMZ8RTi82+853vUK1W+e53v8vf/Jt/k7m5fNGcJAk/+clPeOONx3dazfi0OBgYf4wLjX54AcQoDIZMKWxcAkBu/Ahr3MLRGdnqt4kL50EI7GQPWh9iABl3Eau/ikFgpx2s9nXwClD76rEfaWFTc5qkbHK7e5NabZFaYQ3TeOXY8TuZXYJyKd921MF1XHTtInFxlYHq4kkfZ/K+il3jXMXgjVxKboW9UYuV4uohoRmAKwIuli8RqRFlp0JadBHVGGN5TyxWz/hikVlF3IWXINrFFBaPVePvk5bPU5QSR/XRnbv4xgYpsNMepvUBsRnTar9Dd+kNVirPE5avUhEasgFzSHw/xbLuIcc7IBR+7xoy2sKUVqE5CboPOIwV3QaBbVPWKeXdDxDGpm5njIpnMBgs8cglXQiS8PEis33MY/51egxDNcCS1kxZfwI/av07RtmIb3Q30MFcLjaZ8UvFEpI/V3uT/9L8G/7F+r/lz/3wP2X05v/2We/WjE8AY/YF6RsYp0jmnixUEYI8eT1qA2C7RdLg8GiQ+WCB2/2bdAoBQbCAkw6xdYfMm8tdmzZ/AsZgldtQWoZxF2G74DWoHTO2pm8idod3CWyfOXmZzC7hLryEHNxhMSxRjvZw5l7Bshu4Vpep6+FjxJDmwMJ1/9pdVZoX0wHKDvDO/yVSy5+NSvuioTUmqCP6GyAdtJ+Pai1alekywBlvIXt3IGxA43BSOvWaeayTjcgKK7jjTbrb75A6RepBA7P4LTzLw0HgFpYRd/4RqJRmdZVs6Vs4wkcKwSAbULAL3B/eI0r3cIZ3cPGQVoC0HMhGaBkcSvJpoxjpAa70T+xQPPg9Zsz47GBw+zcR0S66fOapulALVomCVcIp24jxL/Lxt0EjH2tZOEMaruI6VWpdlz6KilEU3CJ6PyYXLs2F18l0iu3VkL1N1NwyQ93nTv82lpCcK17AM6DmvoLdu47p3MEbbVKsnqOPhf1I4lOgscctkBaZU8XtXoN0hLSth0I2Obt3fFwEgrlsQLjzFm75PEm4+vg3mNyV2sahKIuksgA6Q0g7F5tJC3NgzecIj4vlSwzVgLJXRmWG+TBvYMqyXcz6vyOMujgiI1v9HnHh4WhV5VawvSIkIyivYYyh7sxhlXLxQtUpk9lVWHgNkBjpIEyGHbcw1sPCUxosM7JtBpPGJdvKjxuJYrz5R2z3H+BZHvMX/iJW7XyeYyqde+JvV7QqCAHOxNkeICmfw5G5u036pN9yxhcGJ9lDdm6AWyKpPIfZL+pMzpf8YXbi+30R4jsP8xMGENqaPgbQbo1G8Qwju4g3dxUvqCJ2/pSloIkO66SsYo228XZ+gvFruRBXiEPnTMWpkZgxMt7Bbr2HRCLjDnLlz2DFuxjLxRyUvDxanBISixS2PkSkGmpnMc3nSZM29yybfvsXnCtdIJBHHdwAUn9+0mw4IivMzo8vGvu584MUrBIXKheIVULVqZIWnwPURxplfxA7aWN1boBbJKlcPtKUNUXk/2NZEivtIVDYdoBduYjKFCDQGi5ULoKRLGQxrP8MpSLssExWvEASLmFlLZYKy2yPtlgsLBLIAirro0wfKTSqeAYrrEK4BKUl2B2c6nv0VZd7gzs40uFc8cK0VvDY7x4/Wt/43kfOkM747NJJd7k/vE9oB5wtXDiaT5+Qlc5hY5CqxtD2ESbDkOdgDAKaz0PvHaygjPDmGS18i375PK4QpNpGuSEyzfBTF6d6hrD/gNK4j4y2GesxSgY46S729s/Q7VvYwqJ0/nuMJ43kVtrD7F4HQIZNmInNZkxY9Fa4VO0S65jL5bw5VdllsvLxwjDl5XG/rbv0wyUKbgUramGK5xBGY4+3iaoXUOWz9Ftv45rxpH6qj2xLoHG71yHu4eg+ZusXGLcE5/4HpMHh5qaCVWIY77C3/aeEg7sUxhWs5tUnfj9j4FzxPN20i295R+pMngjwnCc0tTYuwSgFLNITRNMzPj5COg/vkwfyB/v3YN/2UY+J0x+lpCNU5zq4RfzS40d4Tz8Wiwuli5ggQVlnULKEM95G9u8ditvzERCK1J1DzC2R1F6ain6PzUMKKDsVYhXjeDVCN2/k3o/3Pex8QtvCS5CNSYuHj7O0sIKrEoxWZJULWNkIYd/FUhFi5210NMDafgfrK38NJR/vOiuM5FzxIv2sR8EuniqmmTHjl8lTi8201uzt7fH7v//7/P7v//6h54QQvPfee5/Yzs04PbmD0UuQDsmKaye6mu1fU08iqz+PZXv5GE1/mVUSdu0WnuVRMA5CJcjunTzBuXcT26uROTWMcBBCgtEYy51+lt36BWbchZGE5iJwfOFXCLiDIJh/kT2jyeovUXSeYKnpVLGKi6TxADPqs+fd5G6W4EiH5yrPTy64gorVoFAs08+6eJWXCeXRAjA8LAJAnnAyTzk3ecbnC2kyDPJhovIASbACwckioP3zSAsXXbqMBLzgDGLcwgRzaOEghWSQ9smkJMpiOkkH31/BAZpuAWFX0DhYQpNIH9HfxB5tojv3ka4PjXkgJC0s4ywAOsMUVnheOjjRFpjccaApC1BaxZc+rjiFFf4JVJ06uqRQKqPhfbSZ3610m/v9+wghuFi+mAdpM6YYY/iXG/+cC8ULNH7xj0iWv8PjOuhmfHosOzW+Hl7id5fgzV/851T9OtGr/8mz3q0ZnwD7gvQnYQxg7S/MxCFh7z4FWeE7i7/KIBtQ0RnO+k/AKJzqGsarPwyoshFp8RWk38AI51iRsjaa20jCuRcYGoMbNgiBlhsySIfo3feZC+YIvA2SeoO0eBZHSNCKpHRyh5Mun8ESBqRLUlhFCJC77xKMB8AAEw5IDwjfnhQHfhIIIzlfukAn2SO0CzNXs0+BrHEFqxci68+ThquoR2JWaTLkzi8wWYIY7cLCKhzswBPikOAhcGs0wzmUygi9Osqu4i/9OmDIxrt4pYXcSTiYp27X0ZMMTOAWifSAvfEeC0kHPdim5s1RGW5hxh3kqIXVvExsP0x43o/usDduY0uL5ypXjxWc/TKO0xkznhY77TwsPo77yLUm+oTC1EmkwTLWahUjJPpAMtEISVK+iCyuslQ+Tzp6wF1gJWlTCqr5i5wajrsEhul6ey/eJZmMFummHcLqZWz7HibaRNlFikhWgjlip0zZztfhAoPQKfbw/sRdR+DX11DtuwDooATzL4KQpOHpkrvH8WU/j42BM4WzYLURg3fwRAjjd7HWaseO+gMQKJRXxZ57AdI+ungmz4cLG7X4GnK0g/FrR0Yo7ecxFrwlQGCMoZvt0e7epNS/h9XfwHcqsHctz99MrsnaCsiW3kToBDVxc5fIqZjBAGriKm8mbmru3s+hez93z1v+BtnEdbvuNLHK+b2h6tQmah5JJxuhjCLSCQOh8KtXPt7vKtzZ6MwvGUKAaL2LifswbGH7FVI/L2RmfhNn7iqkA3TpzKmvOQ13DopgC0NtknfM7BJy+VcITYqyCswB312qk5iYM5Ulhu0RcufnmCyBwQ62n+dCD54zsY641v2Agklopm0aTgMjPZzuNUz7dp4zXXoN5l+YFKQexviZXcZZfA3Ru4FWaX4KpWOS6gtsxg9oDTcRQtBO9giDwgnfVTxZ0DrjC0fJqlKaFEdzScDpYhOBQZjsSFNSvp7MHcUY7mB7lSPigX1St4m78DKi9TOyTCHqzyGDKqm/SDmcZyFp41ve5BwR2EnuyK2tAOM1icuXAKg7c9hFm8uV5yjKCsrEdO7+C8xgk5plUzj/FxgFZ/IerKdwpW9F2yQqJVEpvaxLw5l/4nuMfFjfwPYfmkHP+MIgBGyONsl0Ri/pM/T70zj5UbTlk1Sv4oiMqPsWnbiNxKLuNPO606gFAtSoizO4x2r5OURwnkgPp65LumIjdIK2CpTVH8FwF20XsQb3kMEc1r0fYFrvYQV1tOWiD0wmyYIl7OoZwJA9YWLJjC8XrvD5SvW1Q38TJkMYjl2jaumTLb1JQcfEJgadYsVDlBMgdq8hkxFrnsuHxQaj8gomjlioX4ZjXPPtcQuzdwNhe8idH6HSDOI+VrJ35H4Rm4h23ENYLtQuEPpN0srlU31HR3g03Sdft0/E9khKF7/Ua9JfBkn5Ao7lgbBJCw/zB7vRzvQevFRaQCtDaD9+9KMQUGk/wFYaoh6+0qhT9r95MqBZmqcV9xE6OzZuTwsruDrF6Iy0fG4qNDuJNFjGnX+NFR2jSmto4ZLqPq29dzCbP6HkFJlb+iZx+fhpJEa4xJXnp//Wro9c+Q4ia8Nu7nRsjEKYBHhyXdeTAZ47y7HP+Gzy1GKz999//9PYjxkfFyFIwscrtN3BHeg/gOLiiTOqlVVA1V7c3ySu8Vny82SFMga7eQUT74DfwBgzVStnziQxkvZR4QIGgde7juzdRoz3yMoXwXJhImIWaOykjZEOmV3GGKg5Ibp7DSkEwSNuYrGJ2I42cSyXeXcRud9VlURo6YFRJNEuOCVSnZLoJL/JTbCFc6QDbMaXFzd6kM/LdgLU/FePJOwfhxPvItofglsirT2PmSRmUq8J3sNjzFl6HT96wJbJUEYT2IcDAS19ktoLmKidB+Sui0mHaLLcGjgZAiFSjTCWD7bA3flTjBOSVS7j1M5D3EXWLlKzH39sd7M9OkmbqlujcsJcdImk6SzAxzAwGKZ5d6ExhrEaz8Rmj3Cjf417wzv8x+EL+WjTuVef9S59qflu8QrX4g3+L899j//jD/7XGLfM+IX/6bPerRm/RNL6VWy/irEDUv94ka2DT832cUYPECZBpgMYuYxrzyMry1jpGF17DmM4sXgM+VjvwC3SUrkoft4qIoQgyiLMxAEkVjFlO49dnOE9GG5BaRUjjnfYdJIWcustEBZq4TWMcOhlbYTu4at8DDoT4ZvUY5z2+5DFqPrVE23wPykCWSDwT/49Znw8lFVE1V448XkjLIztYbIxSoCaOBoJk2InHbRdOBT7aKdOafXXEMkAFS5OknEGOxvgbv4QaTTar6AXvjoVmu3jSp/A9lGpRdEqIpH0kzaoiEK4hMjUAdGJoT+JFTKtSPQY1zosNnPGW4j2DfCrpNUrxzYFzJjxLDDSzZ1ntMrPr5NcPh63DQxjaTHIevTGD6h7DUpWdfq8lh6D4lnaKsMD+skAEebiodRfxFl8BaESVGEFYVLmdEYsYIggdEKULKAqV3C8GrJ7C+nXCYKz+JO1tTAKd/dtzGgXR6boZA852ka6FkrYYDJwiiSFJ49xOPlLGth5H2fzDqa89sQcxRcZTwY0y2V67nuYNEFYFkYen4Kz0x7W1k/BKPTCK6TFs4eez+wynOBUsM/+dRbymMLPRhT9ErZJoHwJgzgiiNfCAevkBWDmVKFSBSain3E7/wStkGkf16QoK0BZBap2A3dwG3Y+gNISSfE8cunriO5NjFdG2DXAkJoEWziIUzjIGzT3+vfYHrWZ8+ZPdHSa8cXFGBBOkIvNhAD5MG4wSJLiuVNtR6NRJsUWDhY2KzjIzTyO1ouvkdrlyfmxHzsnVDu3kCrGq1QZCCsX+mYJSHms82NsYjKj6GFTnLuChUdWWkXsfjjZYQ1ZRFI4e+S9AKk/lzsO2h8gsjGqmgtxQjsEoeilAy5KgdO+hyjMTYQ6s+a1GU+P1AnOzs/y86p+8dDI7Ok5N+4ipMCc4HJqJ20Q5NMUSh2s/j1E5zbKcknrS7jSZ+mR9WAWLmNXBogshsIC3vaPMbZHVn2eqtOgk+1yd3yLku2TjtsooKUNvvPkZrLjKLolukkvX4ufMu+bORWcpdcQSZ8sXJiJFL6AGAO1oMbmYBNLSrwnuMlA7ppjaZuKXUdp/bDuZLmgAGFhj3cR0R+jy2cp2B5Z2mU7G9H05ggmuaIsWICwA5bEGtxG9O9g1BhTPgNZH1NeRXRuIptltPRI/CXM2V9HqITsYzSBzPhsItDY8R7GcqfNIE/D/vVJCGDUwnnwAzCg518ldQ/Xf4QQaPK4v0LunBe7GUIN8NLcQdhJM3xj0bIrbNgVAr/OcXtlLJeYMcO4TaO8jJ+MclEPZnITyWMTd3ALp3efhm0YNq7gqJi0fCVfX8z4wmCEc2w8XvRKdJIuUkhKVpXQKT55WwaEE1KwyiAERvoPXdeZ1HR79yCcJyldyF35kj2M5aGcEolKWI/uITCsWBIr41DcboRDXD6d2FGI/bVGHrdLHeNu/zFZtEXJlvSNwR63sLd/AkLmwsZTxOVa+sTuEsHFP4/oXCOtXSKRhdlstRmfe55abDbj84lUUa6W1SoXtoTzKOvkC/xA97jfv0fVcVny5jFWBYQgLl3Eem4Ja7iF8SpkB7aR+nMwKdZKk2Hat1HBPJYTIuafh9IixH0A3N5NzO41hJCI5VdY1ynF4T26vTtgoF5cg9rDoGgjekBn3AXAlz5VpwGArl5ApiNwQgrVVZxoh5JTIpCzEX4zjkcIoHMnd+hQKVa8iwpPd7wIAWLvAxh3Iepg+zXSE8ZUpl4T22uyYkYAx6r2MxTt2ip21KJQXGEUhEQPfoBVXuFsWMdq95DrPwQDTtbNx6gAtlchnnSFS5NiZ32UXTw2oElNwp3+HbTRdOMeV6tFnBOECx+Xpj/PKB1hS4fKbOFwhH+18S+ouXWe3/gJ1C+B33jWu/SlxhE2f678VX6n/W/5/ef/PH/5v/ufY5wi8eW/8qx3bcYvCS39Q4n1x6GCeRypEaMdVFBld3ibB8JQKc2z6laQxmCrAVp6J45fXg3PUnebOJbLzniLbtyhETaIw0UKSz4lv0FSuICd9XK3GWNg3z3nmASoGKxPEjogoy1S2+N27zZeOE/J8vCqzzOwXdrRHebjDnZvAwDLvknWePWj/WgzPhcYBNn8q7Q77zAUkl7vLiWxhtN6GzPYxrZdzPK30Acc0VJvHrzDXaN29xps/gyFgLkraLtw6FO2kg32ol3qQY1y4Qxh6RwP+rcYuVVKyQhf2sj68weKNILlcJn10Tolp0j4yFpEALL1DiaNYdzFDuZOFII+Sl916CVdSm6ZsnXyCN0ZMz4qyioglr6GTLqoYO5UicSDaKO4O7rFXtqim3ZpunNE6ZCrBYGwwqmzSMEqUfOrDNIhS4XlvMELQAjSYJlu1mar/yErg3tU4oxLlkStfAtLPmzySP0F8BeO7IOV9TD9TQCM7SOTLsYpkCqDnLuINhZpeLx7yWmxsz70rsE4gniIPDP/scd5fa5xfPTi1xDRLsqvn/hbyGgTk0ZAfn+n/vEa5RqWR7t9na7OCItnkPUraH/u2HjitBgDuv4ccvd98CuMh3fY3n6bgl+nfO4v5MMBWx+CmeScgnmq4Xk8fwFHODjCYyO+z85oh9AJOV+8iIWN1GOEUceK9gdZj510nV4UEWdjnitfZS9pMcqG1LwGoXxy0WLG55+08SJ20MTY4ZHi6WnQKG4PbjBIhzSCOiv+mWkcPTYjdls/Zlg6y1p4djpKzR6tQ/c+RgC7H2L8q6iF17BG26ReyHraRqoec+4CciLEL1hFal6VsYqoj1qoaAc5bEHz+XxKhOuTetXH76t0SeovH/qbL0OU0dTskMGDH1MJFrDGPexgfuouOGPG02DFbcxoDwDRuYUoXXgYbwBJ/Qp9y9A3KZ6E/bMu0kP24hZz2RCndQchBM78V8iql7H7d+mKjNbu+4R+mXL99SOiYi296fHt7fwUM9wBwHbLDAuL3O3fRRvNwHJYWfgK6e41arXLKPt0x7k0KVKNUXYBg2TOXaBYLSKF9VRu26k3Bx9x4sOMzzbGGHbSzXwNG9ZY8paxTxOnGsFSYZmN0cahulNaPA92FenuonauMdQj6LyL8qt0extY8y9wLxzxfPkFjIG0eA5b2kTDW+xu/YLQr7AgbHT5HJCRxQmke1ilPXSwNI3/9xForGyAssJDY9VnfBYx7KUtomxEw587ti7k9m5gdq8jhIWz/MZHinGm9DcgjXOxznATDmyrlW6xM9qm7tdZ8JYBwdiMuNm9jjaaq5U5wmEXymuUwya94V0CO5xOgHqUzKmyWVnFJD3Gfo2l7Xdw3CZq7z52eIbMKWOpIaJ9A4liMYWodhXbqZMdmVM444tK05mnUC08/T34hLhf6gS23wWdwaiD7TeRg/vQuYOQFmLlG2yPYHu0jQHc2hkWM3lEw3Aa9rURgeOzGp7FwsaKdzGjDh42aZZRrKxSbt8kc0vsbvw7tCUohuem64InEVVfYCussDXcJhxe43zxEtZHlOs8Gv/MmPEsmEUlXxakg7A9TDJC2O6JLhmwbye8jqtGmPU/InErFBa+NlUoKxmiSnlxdqi7DNIhFbd6KGgywkIUmpjeBsprkD1q5T5uT16o6fbvsyUE/aSDbzQSm5HRHEw12gdsvaV8eMFO3QZi9VcAKBl40V1k1tk343EYA6Iwl1vCWzb6KZJzxgBuMRebCQn2kwOlx1nDtpMW96NdQFDXETfSPlHtEkYYwnSAjLdIx1sU3Sq20RNFvcBMXECkHmNv/gkkQ6zqWeLq0Zn3EoklLLTRWMJCfooBR0GWuFp5+Us/Nuc42vEeP979Y361+nW8d/8beOl/9Kx3aQZwxm3yWnCe3xH3eOPM91j9l38N7ZVJz/z6s961GZ8xjHRRThUaBdJsyHC0hbKCfHxgsEi5/wCzdwPL8ckW3zi2YCqRFKwSkR6wPdoG4HbvJhfLlykXzyOEhyEvMknLgSxB2C6clET0a9BbBwTGqyKExBKSSGsyv8m8P8ftznskOsNkI9ZIcHDBmbmCfBmIpcMD6dHo3iTZ+1Nk+QokucWwyRIsNTokNjsO4xQRbhEdd4kdmz09pEwBiUVsxmwONjEYtoY71KvzqHCVdtIj1Slp5QLN6lUsc/j4rTlNapUGx8brAnBLkMYgc3e205CRcLt3G2UUu+M9rlYLn5qwfsaXm8ytgfvRxIwJMYN0wN3eXXbG2yTFmK/LALtzH+GWyRa+hpYeEotzhYuTou/h80QIwfrwHhhNr3sP362CFoyiLdyC98QkrrYKSK8I8QDt1zELr2OiHmBQ/uJjHTpPi7bc3OWBCBx/Vggjd4E3T3Ar2L+PgwH/YxSaJjiyyErxAiYdIxyPpHDmRDH805D6i4jVJTCK3Q/+C1Kd0Rlt4yctXH8lzzWl0STnlLuX7QvCNIrdaBdtNP2kx06ySSkbU2ndQGqBtfAiSXC4kUsKC2Hy88CWDiM14G7/LgZDL+lxtfoSmFn+54tO3iByvBvYQcZmRDfpUHSKFOTDcy7WY3pJ3vi6F7VZ8lemcXQn7hGVF+nEHcpumbqTC0yM5eUCSsw076OsAqp0ngfRXXaiXCRjFe3piCcLm3PFi/mo4s5E2JuO0TLAqp5F77yHjP4Ee/GNpxKJSSHwpI8wBtsr5gIe2/5EzukZX060W8ybT7IEU5g/JDQDiIThujGAjTW8T7VaRWJzp3+bsRpjDTewdYwvQ0TaQ4fLjEtLbHdvYAT0dIqvxwyy3NG45jQeTiiZYJz9mEVgLHe6ltVGg4FK/Q1k4818nPQpvtPh/OgZ4uoLgCCYiZJnHCAlZmOwgcGQRh0WvdO7hdWdOeqVfCTsPkZIqJ0jTXy0dZ3twRZVy6I93EJKAXEfWVxiN9kCLGpOnaiwyMZ4HSmgO25TXvkuNF7F2XsH4rtgu2j3qMhHYPLX9B4g/QrZwhtHxuDO+OwwUH3u9u8CMMyGU8HhIab1UYVI+ocEYk9NUM9rVeTrin0yEtYH62ij2RxuUXXreCJgkPZJdArAfa9Ks3KJYTqgavm8UHkZIcSJtR0hYOiUGCLxkSwUl1FxAgdcnIXOsDvXMKM2/sKLGLt6xCV/xhedj3YPPinuN9ICx4d4kB9rlgPjvcmbFCIdYImH8XVmhSQnjAF/7F5PtBFjNWasxpTdCjW7iXbLWLaLzBIq1Quk1eex/B+z2/mAXhYzirskdoum+7DpT6NoJy0QgprTPFSXNUKzM2rlIvtkyFhFJwo8H8fB+EdW1kgmU+tmzPhl84XN/MVxzN/6W3+LP/iDP8D3fX7rt36L3/qt33rWu/XM0MImW3wDK94jc6uPTUoYA6FdQA3WMdkYx6vDcBNROncoyIhNxI3uTbTRtMd7PF99AWEmQQ2CpP4yVvks2g4x8nCxaFicQ0QbBG6DLGjAeI+eX8dfKqENmMrFQ69fClaoCAtLOgSTrm1LjRA6nYyC2g/0Z4nGLytSx0gVoezSdKzNUPVJTEzZrh5ShiflS1jBXC4eeIoRmokZ0y3NUfZCXLf28TpOYFJQyHGEQ82r0Rl3qPoVjDHcjgeUbIc47bC4+qsYrTFWkHfZAVbSywMsgP4Gonr1SBLGEjYXyhdJ0jYF6U07dT9NZkKzo/zh5n+LLWxeb99HWwFy8VWIZj/UZ4HvFV/kZrLF/3XpPP9ZMqDyz/8ndP79f0q29I1nvWszPkMYYzDVC4jdD7CLiziFBmHco2J7uLgwWAejMckImXRQwckFe1u6ONJhkPUYqRHrgw06TodLpdwBSsvcBUXGbWK/wl7WxpXudDRxZhL6qofv1ymtfAvL5CPFbRwulC8xyPqUnDKWsCdJ/YyOU2Jt6RzGWLnjzYwvDHbWAyGPdOrZwqXpBqjhFkGxiBj1kY2L6M59CBukEwfSvAMumjikHhakJ6WLmOf+MuN0jxvAcLDOchGKdomRHmJbklQpPNubCNotLlYu0U97FO3iEaEZQKwjRmpIwS7hPtJFbgykza9gF7fRTvHUoySEkUghUCYvyIrZcmDGU6BR9LIOtnAoWp/eiGFXeBSdAo5wuFg6x3mvRrPXQhgXxn2SeJOuHVBxqtjG5bh1rTGGglOkPe4g6pcQcZ8dNLvpCKt/k+fKL0zEESCMxlIDlBVgJoUoLV2yxW8g1ZDUKiFNgjVuod3SJyI0yz/Dh5VvYJx1lNfAzIoKAKR6TBpv4DplbPuou3HqzWOvfguMeeyoa6ljpE7ya/5jLnZauqjF15HjNsqvfaKiFGMMQkicuRdJt3+OHcxhvCZaOGRLX8tzTt7Rz5RY1PwarVELI6E1aqFGWzDeoeY0EMMdeERsVrBKnC9doGU6VJwamckebk/IvJHswOvHZkSUjY69x8z4YqNR3OzdIFMZW3KDleIqdXsOQT4ireQWGSRDan4ViUUSrmGvVJDpDu1xFyE4NEot9RdxlkTunlBZxe50iK2QTtYjIZq+Tj4y7tuYfEQPtQuIzi0ImyinjNW5jtEadIIct+EpxGau1lwprNAxmmrpLDIZot3KE5sGZsw4CQHohVcwwkIdcyymOiYxERYORbuIwAJMLp5RMA7nsUQHIX1UIRfrqMoLVERKpFKiYJGB6nNvcB8AXdTMuYuHP6NyGccpYiyH1FvARnChfJFBNqDklBHYT5VbPJIfrV3FGMFID4j1mJJVOdTIPuPLR2LGDLP+wzWsdThHHuuIgepTsIuPaRw/JvZKIoROYekNhBfQcQu4u9doeFWixhWM5XK3n58LogRVpw7BImrxNaqWjVVcQxlNWruKVVxGW8HxzvYmg/5mfqOJOsh0gP6ITTAzPn2kkAgEBnPi6HhdPodMBuAEpMH8sa85NeUV1Oo3wXAojyKxCGyfYTrCs12cfTdtu0jgePSzLtiam92bKKPoJj2eK185cv2Veow0GZlVxBg4VzxPN+3g2z6ieAnGu2ivOq2ziWyECheQTgFt+RjpHlswEibN3frs4nTNOmPGcRis3GU4auXHmgyQ1YvI1nvgFsn8JlW/QC2sYQuLpvPRzql9bcQgGSKFxJd+nndFkC1/C6nHKKeCQZI1XgbPI1YJA2OoP7IuaCXbrA/W838UDY0DQjRhJHW/PnH9DvDlw7h+P0flCPeQAO1hjuehu6WV9qfxjxhsImtX0TN3sxnPgC+s2Ozv/J2/wy9+8Qv+wT/4B6yvr/PX//pfZ3l5mT/7Z//ss961Z4ayCqjwdEnkRX+FtG4RpCl+tAtCoZM2QmcgLFK3jsFMu5+0USijaCfbZDql6c3jCI/MyYPeg6F4X3W4Nt7Griyz6C/S8BdZtQPGZszOaAetNVbSoxg8DJiD0SbB9jsgJXrpDUAiN34ESuE2LpOUD4vTPmnMdFDKrHr1WUTqMdbGj/IOtvISSeMVhnrI9d41jDE0/D5r4cNRaQZx4nx4O+shsojMaxzqxDdCc6t3gygbYwuL5wtrPE0IHJsIbRS+KCCEoJO2GOsRi8V5bBxqbpN5b4kzxbP4VkDJDRhhiOvPEzo+9XDtSLehcsvYfiUPKMqrJ3b7lVSK3H4flIL5F0jCtSOvEWic/m3IRujSmVMXeGc8mVjF/Heb/y0vVV6m/Nb/EzX/VaTlAvGz3rUZgCtt/nz5q/xu+wf8kyt/kf/w5xGV/+//kM5/8M9RzZee9e7N+Ih8Gg6LSbgKhUUENivZgOW9G8gswzIuprQK6XVwgmnCr5vtMUgHzDkF2LyNO0xISudxhMvlyvO00xY7o20yncdQB8mcMtLy2e2/Q0cpBkguVS5TsIrcGd6iE3fQaN4orCA330MC7sJLEKwQuJNYz8C58gW6SYeCU8DICukn+5PMeMa40X3Y+gUgcJa+SubWcHu3MEaRls9SCpYJFr5KXUSMTIVx8RKUL2GMROoEN9pA7r2HShVWbd8B4CFGSJLCWXZjj+HwAQDKZFzvXkMbTcENWS0sUrALU6t4X4T4bkg322MvvkvVq1GQeXIkI+V67xqpTglsj8vlq0cs5rX0jo1THoclbM6XL05EbiVsZk4fM05Pe3SH4eABY6fAcvniVNj7cRAmw+3fwqiUrHw+bzTA4kx4gbpfw915C6/bwseQoYj9AjfHu4yMoet1uFh87tA97OA9bTU8S9Wr40mPFMVO5zpaaAZZh67ao2o1EBjcvZ9jehvI4LDzgZbuVASksInCeZTJ8NGPFEIMRphpM9lTEVRJC9asAWWCwdBr/Yho620s22Pp0l+CY5Lfmf34TmZLDbE3foTJYrz6JeLypaMvEmYiwBL5eq548pouX/eOaFmCTtan5jUoy1MWLXVKw6pQXvwapnQWOelaf1LOadlfpenN0U+73B88IPGquWu4tNGF48XwzbAJIw9jciH1hcoFRtmIqlubiisBUhKudz8k04qCE3KpdOXQ8zO++BijUSLldvc2sUowZWg6+ZjL88VLpCbBFR5Spzi9mwDUyuewvAa2cAjkgWNXCFJ/EUtHsPEj5O4uke+z4TcQAhphjdAqUnOOikcBktKFvGEXiaWGSDdAjzTYASo4fdOilbSwNn+GrTXhwosk7gKJffr3D3WfTtym6BSpPMX7nob9XFf++83Ouc86TtxCbPwU0Ij5F6d5+30iPeBm9xaBVcSzHc4VLiAQWGrIlTRmiEZVL0KjToKY5iHdtIvT3aVEilW4wLrW023qR9a6AEbYJIXDMX8giwTu4Qaage7RjTuU3BIVu5Y7n3HU/VW5lWl+VBYb2NEOIzecrlvKbomLpecwxhDp4VOP9Zrx+UaRcaN3nVjFhI7PSnGVglWerkUVGTf7N4hVjCNtnq++gH2KrL+lRqi7f4rsdBHlNSrNr9HPepQqL2LJkAKCTnQnf62QdNJdUjXiXBYhLA97sIPu7GLVzqDDJTAZ2jleLD82KV6pgdPbRgQ1tDNz7fssE8oi58rnGKsxNbdx7Loo9ecRq98DmFYeDyJ1ghW30W7xVI1Byi4fFYlhcb50kTTtUBxsYfdukZbP4UmPvWSP9f597vcfcLFyCRQorY5sw067yM0fg8pw566SFM7gCG/q4BTJmB0bTNZm3vZwhUfmVxDhPDouQuXikZoWTNbM2z/FjPawwjrJ/BtTA4kZM45DWQVU8eG5kAZLiDP5cdhO9tjZ+pDOqI+LT9muHsrtaKOI9AjP8p6YM1z0Vyg5JWzhUI57iK23ARCLr5D6D8XzygoJKi8yH91jUWf49uGYSh+KhfbPAYM7uAtpn7XiCo1aE0e4h3Kj69F9WlELgZjUAkoINO7e25jeJlZYmZwvDsqpHKgPr8yEZjOeGV9IsdloNOIf/sN/yG//9m/z4osv8uKLL3Lt2jV+53d+50stNnsaJBLPXcZecFCbb2FGA7zBH5LZJYzKcBa/AsEyZ0pnGGZDal6NQdrjwSAvRGU6m4p7Hm24jVTEXrJLO95lbCKa3hJNd5F22qJldrGEJNHJofeI4TbGaFAaGe2B5YCadLVGO4jKxU8tmT02I273bmIwnCtdIPyEur5nfHLIbATJEAAzbCHqilQn00B2rManEh7YWQ+5/sM8eC4vEzdemT6njSHV+TGnjEahTi02G6geN3s30EazVjqDJ11+uP1HxDpmtbDKa41vTMd/1O15hICKV2StdIZRNqLhNY8NyrX0SRe/jtQJSp6cJJHjNmS5xEAMt8mCRdaj+2Q6Zbmwii9C7PEWtD4AwEqGqMVvzApEnxA/2P5DRtmQNxONTHqMl775VELFGZ8+Z9053ggv8F93/oQXX/9PuPLD/xPVf/qXaP+VP0BXP10x84xPFo1mc/yAUTZkKVw+NELn42CMYStZpxW1qPlVzmkLkSpAwGCddOXPIMNFjHTRwiY2Ebd7tzEY3Pa7LLoODBIc6ZAUz+MKjwV3GVs4RFk0uc4//DyBwW39KWL3bYpSYuZfQaFAwEiN2IzWSVTCJRUxb1ReTB23jziC+CLE907v4Dnj84UY703iA4OIOzjpELN3A4BR0uIDO8R3A15b+ApJ5LOX7vFg+ICyG3Kxv42M2sidd9CNK9DfRFRfOFa43vCaKBTGaEp2iS2Tj4FNs4SSXT4iGMtj5/z47yYdrlReRGKhTUY2iaVilRKbiK3RJgjBSrCK8zFcaEJZJPRmCfcZT4fUMdbGj5CjHUpBHV1c45Mw4nKG9zG71wGw0SS1XLwuhUVVVrATA7ikwoLFrzB0PEbdXPiQZA9lwcYYdrNt2uM9mv7cZPSCRdmqTl+zWlzlnc7bWMLlTvcOQT0g0DZmsA1MnA+yIfqYRpuRHkyLsMvFZebdfMyEIuPO8CajNGKlsELNaX78H+VLSGYSPmx/QHc4pDjaBAwqG2PGbcRH6LSWcQeTjgEwgw1E5dKh2GGo+9zp38KSNueK5x9bRLfTHnL9j4myHl1b8ZawKTgFvj7/DUrWkwVnzvA+7N3CAzAOSa16qu8gkHgiwHYdVEGhjCaovUSGdayLx3GUrCqlA+fAPspkZDoXNMQqxqAQX8yU5xeWj9MsIrE4Vz7P3eFt5oN5HOGSqIT9hbfkobDEGdzGtG8B4EpJqfzcidu1sgGkIwCywX16NmRas1BYpDHJ3Zy0zwaJVBHW+h+jVIYszJM2X0GdYtT3/tqD9vuE0ToNt4kctiBYPfVvolHc6d0k0RmtqMWVWognTneenZah6nOjdx1tNKulVZrOzEH5s46I2zARf4nRLjzS5JGZDINBaQUmd+Q2BqzOdehtEhCzZxR3gwWWgjXsSZOuiFoIbZDYEO1Srz4/aagyNNyP5i6iyLjdu0mmFbvjXS5VLNZbN+n0hpwpnps2tEDesJIufh0nbaM230Z0NnCKdbDz822sxhhjaKXb3O/fR4q8mSucjdn8UqCNIp2MDBxnCQVZwjkgNjDo6To1MyoXSB5wWcpMeiSPDtCN7rDbegeR2TSkQ6H2EuHEcXz/1jDnLyKEJDER7aiLk26w177Foj+H7N5Gly8id9+F3iZGxbhzL5AUzx66v0R6wLXuNYQQnF18gYq3MhPlfA6o2HUqTwhFjxOZwWRs6s7PMKO9fOzxyrdPHSs/io1LONjGdO6xm+4SJ1tYtSvEWTwdcVzxKkhj0/COrvvyulJeqxXDLSicmT6XkvBh912udT6k6BaJyzESySgdcbZ5lYoMTpwqJPUYE3Xy3yHq5I5Rs7rrjKdgbEbc7t5ES8U4jUjtiL2oy3KwdsgRGwz3otu0xx182+NS+bljBWf7112JnK43xfgOGD15vAf+YadWmeyS3v0+whhKCzFZ7eXpc01vDjNp6qtPzi0nbsHOuwBYUQd/5TtHGg3HarLmx5Caybmnk2mOx4w6WGpEZlfQ0j1VfXjGjE+bL6TM8f333yfLMr761a9O//b666/z1ltvHVKTzngyGhujs/yCqhPyziGDSHNrxprTZDU4S0GWD4nK9scD7qbbXOu/z17amj5XsEMsCb7rc7N7nXvxTQwaS1rMhXVqfoWl8HCxVBeXQNoIx0MHcyi/AV4xF52V1z5VUUwnbjNWMbFK6CR7n94HzfjIKKeMKM7lx0jlDFrYlKwKc8EcRbfIcmH1VMeIyEYHRIx7iAMHtYXFmeIZqm6F1dLqEUvtnWSTd7pvsz6+h+HwdSZSo0n3HQzSPmMdMVZjlFb0097x+yIEDXeO1eAsnvR5EN3hxuBDIj088CrDmJTUch8/RiVoIBw/7xgvLrIVr9NN2/STATvR1uRVB24HYuZE8EmR6Yx/fv+fcqXyIos3/hlZ7SommHvWuzXjGH61+CJVO+Tvtv972t/832Asn+rv/3vI/r1nvWsznoKh6rE92maQDLnXv3dU8K6H3Bx8yIPoDors+I0cwGDoqy5DeuyMdsh0xs6oxdgt5HGItDCTOERZIXo/2Q7Te4g4lAQUhx43nHlWg7MEsoAxhthEKJMhjCKKthirEaN4j3mvSMmqgBEsF5bwrYDl4gpDp4KxXYTtYsKlj/fjzfjcMNQ93ur8mNsiRlsS4QToYIH940sIGKncPTPOMkZSgpRsjjbIdEYUDxiPdtDSA6+MREFl7YjQTJFyP7rD7cFNKk6VJX+NopXHQVW3wlrp7BGhGeSOOvuHui1t0omTpysCVkorFJyQteIqnbhDJ+7SGXfYi1tHtjNjxqeN1DFV4RPYAUUD5acYSabJiE0Ex0k0D41POJxyiUgZlxoYKRGFBqnXJLQqLBWXqHoV1kpnpnF4wpgH/QcM0xH3B/fJjvGnrLh1Gu48vgyIzZgHw3usJ9uY0gJttccDGbFzYOTbQcYqmq5R+kl/+vehGtCL+2Q6Y3O0cWhNNOP07CV7dMYduuMeVM5S8mosVC+Q+FUiPUCRcT+6w80ja7zj0V5tGnsclwPZHbdIVEqcxdwe3uCd7tvsJJvHbktkA9C5WD0btbClhZCCUXb8sXLMFgBDSoz+CIeHhc2Ct8Kyv4aUhY9cPDuILwKWi8sUnJDV4loueJjxuWCoe7zX/Tk3+h+SkTz5DSdQkGUula6wWlyj4pWPLZgCh8aGH3ysUcQmwhy4riu3CkEDpA3VcwyziExnpCphfXyP6/0PGeqH109lMnpZZ1oYkmqcF2iNRkfdIyPLT0KJlO3RNpFTYqgzlDQnuv89lsn9SIhPx+cvOnAfGRy4j8x4MolKpveAsRn90j5XhwsIJ0DYLrqUj8BMTUxq8ni9aFVYKixS9SqsFtZ4EN3j3e7PGei8DtCJ9xipmN3xHt3sYY7chPNgO2A7mHAeW9gs+ass+WsfeXylgIfjwREMVJ9xNibJEtrJHn3VmcRik30QNkYrUPn558YjlopLFN0Ca8UzgGAQ58epNppI/fJ+9xnPFkd4uZuZE7JSPNrkZONyppTn/M8U13AfEeZ20jZ74z16SX+aR1coNlWCCJtEOiOtLmOAdtri3e7b3BvdQhuFKzyW/TWqTgOBxAiJEDJfi4dNkBaiMI+ZiOFI+vSyNtf677OdbACG0aSuoIxmN4ufKDQbmxF91T10P5vx+ULoFDO5XpkswWQ9bo9ucHt0Y3q9fjyGjfg+73TfnhxHkrEe0Yk7jLOUreEWVxtXOVs5w0uNl1j1zk1zk4+ig/q0rmRKS9PjS6NJVDwV9YyyiMTE9JMBqc7YGG+j7ZObX7UVQnk5j7HKy7Px4DOemv26faoyemmPuXCBRtBgobBwqEFPo+kneRwzzuIjRjeQX7uv9d+nlW5N/6bIGPhFMtvKdQnH5N17owdE2ZB+OmA4vH+oDmELlyV/jUV/BWt/bSok04SpPLouMAaWwxWKbpG5oEnZzr+HkR6UlkFYiOLcIWGmEXYu6nxC3kYbxb3RLd7tvk07neVgZ3yyfCGzLzs7O9RqNVz3oTq12WwSxzGdTod6/dOxDv8ikrk1nIWvINIBmVeC3evgBqjC8pHXlu0aZ0p5J0jdbRKbiPv9+xgMURpxdi5/jyt9HMvhg633mSvMsT3cwZMBm4MtpJBcLF86IuRJgyXkWg2E9XAEyNK3Eajpvz8tQjuYLm5De6au/yxihE0y9xpCZ9OxMFJYrARnnqo7NvMauOUliPbQjeePuImV7Rrl4tFO74yUzeEmyii2R9vUvcahY7jiVNlz9lA6o+k3sYTNhcpFRtmQtdLZqavZSfSyDjtRHgCs84BLpXy0zlayweZgE9dyuVS+fKIjSGaX0SvfAaPYzNrc6d1mZ7TNufIFXDt/T+rN4y68DNmIrHD6btkZj+ffbv8h7WSP/9C/jDW4y+jl/9mz3qUZJ+AIi79UfoN/sPd9/qvBL/itb/9nFP/7v071n/wFOv/BP0cXV568kRnPHFs4SCHRRhM4/pHr/8boAb2kD/QJ7cIT3Vo24wdsDbcQAgpuyCAeEToh2CWypW+CTo9NiLgi4Hz5AsNsQLl6CcsaQpCQPmY84E66ycZgA9dyuFh+jlFpHhntEBTmUHZ1GovU7QWu1l6gPe7gBA109RU0TIVuM7743Bpc52b3JjcxiIU3WPbOooWNsIs4gDEKzytijzYJnYCyV6Y/Sih7lVw0KSV28yp0H5Cd+RWy0tljO0i7aZfWJP6QYoNzhUuAoOksPNa5whMBF8oX8/hltM37e++zVlqj7szRdBaYcxcwBnbZmb7HsWajL2f88lF2Ea/+PMuDMqZ8luSU7hapibneu0aiEhYLCyx4h2OENFzFmTOgU7Liw87voepzvXcNgWBt8UXq3jIGiQAW3GUeba61hJ0LNnWKaznIY0QKwsh8ZHLazguv8ZAeA7zyKrsiJUagB1uUas0j44BKToWCUyBRMfMHmiE86WFLi0wryl7lWIflGU/GtZypFlEXzlCrvsZe1uF2/y4CwVyhccw19mSUFWIeE3sUnSJ74z0sKWmP9/BlgY3hBjW3fqRzW/lzOKUFgnGXxYWrdNM+BbtI2TndGNm0sMYo26MT7RIJxaqJcT+GO+Ung2DeXWLBW5o1Tn3O2B5tEauEWCX00i5156M3Zzm4nA0f70ydls7hSAuMIS3msblGcWtwnX4yoO7XWAvPIZB5vnH1TTK/TZLu0ZxMczBCsz3M4xhtFM+Vr6KN4dbwBoNkgGd5PFe+gnAqyMoaYrSNqV48dbxu4VB0CnSTPmL1m+jCWfQxBeDHkY/OukA37VB0SkfEE58EZadC6LTIdEYz+GjuVV9W9sa7tEYtDCDlOufCx98DPikyu4xe/S4YgxY2fdXhVi93+rtQuUhRlvO4xssFK9uj3NH4rh1ypdHE1Yt0jEEYcOTDe0vqNpArfwaEQX9C9wOJzYXyJbpph5JTwmAY6R62sOinHVqjFraweK56ZXp8Z14Dt7QI4za6cYU5Z5F5d3F6X2gEc4zUCEc6lO2PPzp9xueHhjNH0507MUao2HUqxeNrhq71MIbez6NLBCMyfuo6BM3zVIvn8IRhfbROqlJ21R41r0HRKk+2X+NMyaB1Si1cxWjFuPgtjJEoFNbO26A1WXmFu4O7ZDpjkAwpVUuU7SoFZ49UJzSf0MC874KmjWYhnGfJPzkHNeOzi5Yu1C8iOrcwhXm2dEpn3AHAlz6L/uNz1LEZsz3cxmDYHG7SqFzGtsCKGuw5VYRQbPW28a0Ca+H5qcPZceR1pe+CyRiQcb3zAdpo5sN5Fv1l6m4dURUUnAKLwcr/n70/j7IsuQt732/Ens485JxZ81zVc6tbU0tCMiAQungAY2yeZZvltyxjEPJd63ldP9lewDWYtoxt5IslFlweNjZg+QLG9vWAzWVGSNDqbqmlHqtrrsp5OPOwp3h/nMyszMqhcs6Tmb8Pq1FWnpNnx44de5/YsX/xC26WrhMDWXflsp5LGTRBz2OowiWMdtbM8ibEWhae22ujuVS8RDGd44R9FoflfV6NxUBqgMnGJDk3S+KBDOAhPndrd4lMRN1vkCvmcFWC2/WblNtlMvlhzmTOYz2QOawUzHAtrJC0bXq1i+658ND70MDt7cRbhDWi9Miq70/pDBeyl5a9ZlAEPY+g82eJdQKjNp9HqhHXmGl1JgqMNkYp5nt5cFlyIbbqUD6VajabywLNgMV/+/7GZ8l1wwTehTLsZ1nC1P3AMnW8E71rzMrLkELT697v8CoDjmUTRAGu7aC1RikI44C8VeBi8SJBFJL3CrTDZmdurIlpmxYZleVBxkrMb2dhA3pxcH435Z0eLvUkwBiSOt0Vx2S3HZR9W3osDBpjuau2hw3vj3Lw+55CKYUxG+/i2tiknGRnUNH2cJW7bJueSnApdwWUQZlOR+By/lFCE5DUqZXn0gNtzNEOGoXBkFi4qdVQas0BBj9q04wbize8qzHKARxarQYpnWYwNUgxUWDAG+psXymCJUFmu9EEuv3c2elytaMW//n2r3I5/wgn3vp1wvw5TO70/cpVnevkQaHaAdZsFV1toJptVBRjtMZ4DnEuRdSTxSQ3OajYZXUx6OT5luzj/LfqVzjvDfLB9/0jMl/4FIVf/wjlP/dfiHOndmW7+3lu7MY293N/UlaaC4ULtOMWObuw4lqWsBNU/SoKhaOddcuoFDTCRuczDPR4PYwkj5PQSSxld+KEtb3m9TJn58nZ+c42eo8TqCqs0n9a2NZca5bONd2nGdUJMieZtZLEJuaMnbxfryiOJU8ynDyGxlqcq9qll9YVuuW7YL+3vx2u5QEGS1n4gFloh8oiyJ4GIAs86vVhKY1nedSUz7HkCYpuEVe7oDyC/OXFIJLVqqMT3NLpf3iWt6k6y9l5fNOe7/d0ltNcdp+goNftxSnYKBRZK7erbbhb2t1+O+r7v5LGL15B9TyyrO//sPbSjBr489kD59qzDCePLw/IUpoge7/PsPAxbdMCYzpLzIZNehLr38s6OJzPX6AR1cnaWaw1HgIkVYqkl8KP2rSZQ6NwrQSh5RGGbTJuElut/L5ycbmQu7TsHgU6GaIuF67gxz4pK7Opc7Mbz7X9KkvB7qGYzlLSNXJWEYOiFs33KzCEJtz0NdYoe82+R4/TR7KYRCnFzcoN2mGbtJPCWuXYG+V0JmspRdoYnmbhu2BjlaW0xW3t0fJ6IPJpRXU8Z+eDzbbanrqp/e2XrdTBfp2/aTdNxa+glSZhJXZ/+8omyJ65/086QcQ1v4YCyu0yx1Ih9sK4ju6MNfXrQTzLRaOxlM0U0/NjNJ2xypiQVtAZ2/SjNqHysVWKoPcxVN/mxpgUitPZs7SiJgmdRG1xUknKSpPawSWpHmwjnvK4+MBY1347COe/UuAoF60Usdl8P3u7DBYLiYhrYRWzZCWGbCK3+D4Hh4Tl0o58tJsmzFwgYWJORCUsbLIPBGuZ+ckjO7krS9uwUtCfLVCya1yrXEMBkYnw4zbe/HmIcvD7n14xrrtQvzk7zyPFx8CoDX/nHQTd1u67sT+4YCtlylkFzufPExEtjjMpNNpY9KUGCZoxQRyQtFJknDSlqIRlWcvO7c5zs85kxzjBsjVRDGBGnuu8ZgwJe4K6H2JpC1s7uGr1Pvtq2qaFMTEKqId1tN76EtVLdeMx7aay7IYgewaVO4sxBtufXLxiudbysczVjo2jHBK2Sytsk3ISaCsF+UcoZE+SNm3GGxMEBARRQCOqkXDWzypmlA3YBOHMYvtqhDVsbXEqfZYTxItZ7y8Vr6z5zGsltSvfHd3YXnfSYd2vzVr63D5lpenNZZmZqa56zRv0hun3BuYn8C2vQAsL17JphRGOZc+P+cc0gvr8tdSnTUj6gXqvhGUsnaXW/wjF9Akc79SGjk24JJHPem9f+Vl6MVvgVpqAZyWwLYsoisg6abRWW/p+OOznl9gaZQ7hNNX//t//Oz/2Yz/GF77whcXfXbt2jY9+9KP88R//MYVCYf8Kd8TU/FrnZtXJkXY7N4dBHPD23FXqfp2kk+Jc/hyNsMHt6i08y+Ns/uz9m0QhDoh21BmcTNkpkg/poG/FXGsOP/bp8Xpw5mdU3aveY6w+imd5XCheXBzkXE+pVeJW5SaOdjhbOLehvxFb88uv/xK/8ta/53/teZqeP/6X8O7/FQq7E6y0o/wA6/o49tV7WNfHsW5PYN2dQZc3sLxPLkV0coDo/AjhpeMEj53G9B+82aL/cfIFXqrd5EfPfjeP4cD//Dud5aQ/9hsw9MR+F09sQxAHzLZmcZRDT/LhmW5nm7Pcqt4iYSU4mz+zq/2T0dooo7V7uJbLhcJFPNuj1CphWzY5N/fwDxBHRrVd5WrpLbRSnCtcIOuunKSxU2abMwQmpDfRi60396Cz7te4WrpKGIeczJ1iICUZL8Th0A7bvDX3Ju2ozXB6mGPZjWUFbodtrpev0Y7anMqdppgo7mi5/MhntjVLwvIoJIo0gyaNsEHGzeBZ+511SgBU/Ao3yzfQyuJs/iytsLnla+x6WmGLelDf1WM/Wh1ltN7pt1wsXpL7SrFlsYkptUo4lrOrfZr1RHHE1dJbVNtVepK9nM2ffegSwqVWZ+menkQP7vyD0nvVu0w2Jyl4RU7lTqG3kHVAHB2zzRlCE9Kzw98Bm1FqzXG9fB3oZDYrJArLXl/oS2Td7GI77waTjUnu1e6ScbKcyZ/Zt/oTR9ud6m0mahMknAQXihfxLI8gDqi2K3hWYvFZ2Ga1whaldomUk9r0WFA7anO9fJ1W2OJU9tSGxr1E94tNzGxzBgP0Jns31L9YvB9w0ivGMifq49yp3sGxHC4ULnZWcNgAP/K5Xr5GM2xxMnuS3mTvVnZHiK7TCBpU/PKyOIax2hjjjTFybp7T+dMrJv9NN6e4Wb6FpTQXihfI7NN9zGbU/TrtqEXWy+Ho3V0xThwthzLY7KWXXuJjH/sYr7zyCrbdudn40pe+xN/8m3+Tl19+Gb3KWrirWSsKdi8pBb29a0fkHhQP7ofBEBJgG2dxAKfzv6br9/OgH5O+vod/6R2UfTvox2Itm9mvAB8La3H2yMY+f3/Otf08Xnvd7scao/zwy/8b7yw+xUdf/gWiwnn8i3+x86KCdNqjXm8vLq2zn6yZCu6bd/DeuIP75h3cmxOLWcvC/jxRf56wL09czBBlU8SpBMazWZgep/wQ3WyjKw2s2Sr25Bz22Cz2bBWAYKiH1lPnaD19jvZjZzDeko5sl9XFgsjE/PvSF5kMyvy9oT/HaWOR+tL/jlUfo/rNP4N/7s/s6PZ289x4WNvfjW0etmvzdq+Zm6mPEB+9yWv6QbMX7eMw9XXWsvD882H7sN/nY0xEbCJstb8Pp/a7HvbCUWj3e2Uj7SU2EZGKcB5c+3IDnw3q0C5NuR/n2n70dTZirbrY6PX7INjtfstRuHZv1W60+6Ne34vjlNio+WWLt1InCxmVDqP9biOHpa+z3/X4oJgQA1hdvgDOg/V2mM+1B3VrX2ct3dbGd4tSkM47VMvtrsnuCLtzvyF9/O611WMTGh+tNt+PPwj3swf5GnRY+jp7bbeO+cP6GqEJUEp1fR9qJ+1WXW+k7YvudSjPgCtXrmDbNl/5yld49tlnAXjxxRd5/PHHNxxoBp3Bv265aHdTWbbj/n4o7PmB+YX96uYOymoOyzFZzUHbt4NW3o3ayH4tnkeb+tz9raxuPV47Va4wDvk/3/qXZJ08f+r2l8HE+Ke/7f5Sdws/mH2IrwojnFsTeG/dw3vzDt7rt7FnKp2XerIEx/upfuuzBMf6CAeLYG/9wZGqNXFvTeJeHyP5x6+T/Y0XiF2b1uNnaD57ieazFzDF+U7kftTFOrTSfEf+XXx+7gs8P/Gf+N8G/wxn3v+PSb30GXL//WM0H/3r1N/7v2O8nc3ath/nxm5us1vP9c3aqWvmRurD2sI1/aDa7/ax39vfrs2Wfb/2V2FhYXVNXR/0475dR33/N2u9+lJY2Mba9PW683mH/yB0U1vb77I8uP1uqZedsFf9lv0+hgfRdurs6Na3WnN8ZTN1st/jLXuhm9tIN5ftQd1SVkVnueUuKMqGLNTbUTjXNqpb2tKDurVcOylhJ6iZoKv2czfvN7rpmHZTWbrBZuvDwt3SePxBup89rG3ksO7XTtjpunlYX8PC6brnWntF2qFY6lAGmyWTSf7cn/tz/MiP/Ag//uM/zuTkJD//8z/P888/v99FE0IIcYgZY/jl6/+KO/Vb/DU9Qnr8v9K88lcw+7EEXmywx2dxr4/hXhvFvXoP9/oY2g8xliYY6aV98Ti1E/0EJwaIszu7/KvJJGk/eor2o6fAGKzpMt5bd/HeukfPz/5X1M8Y/DNDRO++TPDIKdoXjoPTPdmcEtrhLxaf4/8qfZEfH/+P/K3+D/OOd/5/CW/+N5Kv/iu86/+ZxjN/h+aVvwpuZr+LK4QQQgghhBBCCCGEEEIIIYQQe+JQBpsBfOpTn+JHfuRH+Gt/7a+RyWT4wR/8Qb7lW75lv4slhBDikIpNzK/e/GV+b+K3+Hb7GOfe+BXaJ7+ZqOfRXd+2qrdw7kzh3p7EuTWBc3Mc99YkuuUDEBYzhCO91D/0JMHxfoLh3r0N7FKKqL9Ao79A432PoRotvLdH8a7exfvPX2Tw879L7Dq0L5+gffkE/oVj+GeHifPpvSvjKpLa5XuK7+P/Lr/IZyb/G9+SfYK/cOpbCIbeTfK1f0v6C3+f9Jf+Ie1T30pw4kOEfY8T5c5gEkVQ3ZNCXwghhBBCCCGEEEIIIYQQQgghdsqhDTZLJpN8+tOf5tOf/vR+F0UIIcQhV/Ln+Ddv/xxfnXuRbw0c3vv2r+Ef+xDBiW/auY0EIfZkCXt8Fmd8Dnt0BufeNM7daaxSDQCjFWFfnmigQP39jxEO9RAM92DSiZ0rxw4wqQStJ87SfuIsCc8ivD6Bc2Mc9/Ykuf/yJXSjDUCUTxMc7yMY6SMayBP25omKGeJ8miibxKQSGNfuLBa/S1xl8535d/FC4xq/XX2VP2lc48/mn+X9T3+CxJW/jHvnt3HG/hjv+n9Cmbizf0pj3CzGTnf+180SJ3qJU4PEmWNE+TNEhfOExcuSFU0IIYQQQgghhBBCCCGEEEIIcaAc2mAzIYQQYjeFccjN2jX+ZOoP+cOJ38GKI/7yxA2uNMu0Lnw34cA7NvQ5xg+JKm3icpN4roEq1dGzNay5Gs5smcRMieRsiWS1gppfBz2yLKq5AqVcgfKJy8w9WmS20MtspodA28QxxAbitiK+oTAGYhSG5Wupq/n/pzFoBZY2WMpga7Atg6Pn/7MMrhXjWmbxP8+KcSyDZ99/zdpKzJfWhMf6CI710aBTQGu2ij022wmumy6T+PoNrFIN3fRX1p9SGM/BuDbGscHSmPn/0LoTiKY7+45W8zusQCmMnv9Zz7/fsjC2xtgW2DbGsTqf6zp82LV5n5vlTaZ5U/9H3ki4nMwd41TuGCMjf5Pi2TS2mcGKSyjTQId1VNhChU0I6+h2Cat8A92cQrfnFssfZU8S9j4GJ57CS5wmzF8gyp/GeD27GkQnhBBCCCGEEEIIIYQQQgghhBBbIcFm6+iGZ7wLZeiGsmzHYdkPOFz7spaDsm+H9VjIfu2P9cr1H18e5ef+8Obivy+PX+Xv/c//g5N+k5PAdy17twb+y/x/a+vZZPkaToK5VJ7ZVIFKIotZKHAdVL1E71iJXq5t8lO3JoJOYNiu80jYKYqDVfRQCitI4DUi3GaE04qw/Rjbj7Ha/uKSobspDwwv+839+m5t+FPS8/8tiIFX5v/bmMSZBsUPzkG+n8r/8u8JB5/Z8N8+aDfOx24/1/ea1Mdy3VIf+739vdIt9b3fpB46jvr+b5S0l63rxrrbr7J0Y10cNFKHW7eVOpP6XknqZLmDUB/dXLYFB6Eeu5HU29q6rU6OyrE6KvsJ3bmv3VSW/dSNx2a/HfY6Oaz7tR2H/Zh3E6lrsRplzNIcJ0IIIYR40A/+wpd54frM4r8/+vX/h//3lz6/49uJUVQSGZpOYj7tGICZz0nWLRSG+Qxhe8R1yqDiPdvew1iRwW3HuL7BDvfh2GjD4F8cx85E8Gf+f/COv773ZRBCCCGEEEIIIYQQQgghhBBCHEkSbCaEEEIIIYQQQgghhBBCCCGEEEIIIYQQ4qH0fhdACCGEEEIIIYQQQgghhBBCCCGEEEIIIUT3k2AzIYQQQgghhBBCCCGEEEIIIYQQQgghhBAPJcFmQgghhBBCCCGEEEIIIYQQQgghhBBCCCEeSoLNhBBCCCGEEEIIIYQQQgghhBBCCCGEEEI8lASbCSGEEEIIIYQQQgghhBBCCCGEEEIIIYR4KHs3P/w3f/M3efHFFzHG8NRTT/Ft3/Ztu7k5IYQQQgghhBBCCCGEEEIIIYQQQgghhBC7ZNcym33605/mZ37mZ7BtG601n/nMZ/jhH/7h3dqcEEIIIYQQQgghhBBCCCGEEEIIIYQQQohdpIwxZrsf8sYbb3D58uVlv/vGb/xGfuM3fgPXdQF4++23+Z7v+R5eeOGF7W5OCCGEEEIIIYQQQgghhBBCCCGEEEIIIcQe25Fgs+/+7u9mYGCAT3ziE4tBZ3/7b/9tjDE899xzxHHMb/zGb5BMJvmZn/mZbRdaCCGEEEIIIYQQQgghhBBCCCGEEEIIIcTe2pFgM4Df+73f43Of+xx9fX384A/+IKdOneIXf/EXeemll9Ba8/jjj/Oxj32MTCazE5sTQgghhBBCCCGEEEIIIYQQQgghhBBCCLGHdizYbMHv//7v87nPfY7e3l4+8YlPcOXKlZ38+D01PV1lZ2tna3p60szO1ve7GNt2WPYDDva+9PdnH/qebmn7G3GQj8V6ZL92Vre1+8N6fLdC6qJjt+rhYW1/t9q9HNflpD6W2+366LZr/n6T9tdx2OtB2v3OOuztZTftdd3tV19nI6QdbZ/U4ep2q91Lfa8kdbLcftbHYerrSLvamqNab93c11nLUTlWR2U/Qfr43ewotcONOqh1cpj6OnvtoB7zg2g36nojbV90L72THzY7O8sHPvABPv/5z/M93/M9/OiP/ijf//3fz+uvv76lz5uYmOCTn/wk73rXu/jABz7A888/T7vdBuDOnTt87/d+L0899RQf/ehH+cM//MNlf/tHf/RHfPu3fztPPvkkf/Wv/lXu3Lmz7f3bD0qBZWmU2u+SbM9h2Q84XPty0B3WYyH7dbhJPdwnddFx2OrhsO3Pdkl9LCf1sbekvjukHsRmSHvZOqm7+6Qutk/qcG9Jfa8kdbKc1MfOkHrcGqm3g+OoHKujsp9wtPb1oJFjs5LUydEjx3zvSF2L1exIsNnv/M7v8J73vIfnnnuOZ555hl/5lV/h/e9/P7/8y7/Mxz72Mf7RP/pH/K2/9bd49dVXN/yZxhg++clP0mw2+aVf+iV+8id/kt/5nd/hM5/5DMYYfuAHfoC+vj5+7dd+jT/7Z/8sn/jEJxgdHQVgdHSUH/iBH+A7v/M7+dVf/VV6enr4/u//fnY4iZsQQgghhBBCCCGEEEIIIYQQQgghhBBCHBn2TnzIP/yH/5C/9/f+Hh/5yEf4+te/zvd+7/fy7d/+7SSTSZ577jmee+45vvjFL/LpT3+af/Nv/s2GPvP69et85Stf4Qtf+AJ9fX0AfPKTn+TTn/403/AN38CdO3f4/Oc/TyqV4ty5c3zxi1/k137t1/jBH/xBfuVXfoXHHnuMv/7X/zoAzz//PO973/v4kz/5E9797nfvxC4LIYQQQgghhBBCCCGEEEIIIYQQQgghxJGyI5nNgiDAsqzF/+I4XpFF7L3vfe+GA80A+vv7+bmf+7nFQLMFtVqNr371qzzyyCOkUqnF3z/zzDN85StfAeCrX/0qzz777OJryWSSRx99dPF1IYQQQgghhBBCCCGEEEIIIYQQQgghhBCbsyOZzX7oh36IH/qhH+Lv/J2/QyKR4FOf+tSyQLCtyOVyfOADH1j8dxzH/OIv/iLvec97mJqaYmBgYNn7e3t7GR8fB3jo66L7LKzvKyudisNG2rYQHUrJeSCEEOLhlFIrJi4JcVTJ+SCOGrl/FntN7lOF6F5yfoqDSvrw4rCRNi02Q+7phDhadiTY7Fu+5Vv45m/+Zubm5igWi2i9IwnTlvmJn/gJXnvtNX71V3+Vf/2v/zWu6y573XVdfN8HoNlsrvv6Ri1cEPfTQhm6oSzbsd5+hMbnTv027ajNycwpUjqzt4XbpMNyTNZzUPat249FM65zp3YLS9mcSJ/CVd6G/q7b92urun2/9qpc3V4POy00IXcat2hHLU6kT5K2souvHbW6WMt+1sNubFOO63JSH8t1S33s9/b3SrfU90bNBTOMN0bJuTlGkidR7EzBD1o97Jajvv8b1Q3txWAYbd6h4pcZSg1TdPoe/kddoBvq7kH7VZZurItuF5qAO/VbtKM2J9Inydid+wapw83bSp0dtTa7eJ8atjieOUHGyq14z1Grk4c5CPXRzWVbcBDqsRvUogp3a3fw7AQnUqdwVOcxltTbSt1WJ0elja++n4bx9ihzrVn6kgP0u4P7UbQd143HtJvKsp92/9jcb9P9yQH6DkCb7sb2upO6fb+2+kx0Ow77Me8mUtdiNTsSbAagtaa3t3enPm6Zn/iJn+AXfuEX+Mmf/EkuXryI53mUSqVl7/F9n0QiAYDneSsCy3zfJ5dbOXCwnt7e7MPftEe6qSzbsdp+jNVGMaGPi6JplTnZO7wPJdu8w3JMVnPQ9q1by/v23Dh2AiAkTjTpy27uIVG37td2det+7XW5urUedtp4fRwTtnFR1O0Sp3pHVrznqNTFw+xHPezmNuW4LreiPqIAg0ZZ1v4UaJ/td/vY7+3vtYOwv5GJuD3xFl7Kok0dJxNRSBR3dBsHoR5201Hf/83az/oqt8u0gxqebVFRM5zpOYGtd2z4Ztd1U1vb77Ls9/YPkvH62OLYUMMuL943SB1u3nbq7KjU9+J9qttpb6d7j6353qNSJxvVzfXRzWV70EEq636YnLmDm1IY2pBq05vu3BdIva3UrXXSreXaaUv3s+7XacyU8VIWdTXH2cIJPHv3Ay32Sjcd024qSzfYrfqo+bXFNl1Tc5w5QG36sLaRbt+v7T4T3Y5ur5vDROpaLLVno5Wzs7P8hb/wF/it3/qtTf3dj/7oj/Lv/t2/4yd+4if41m/9VgAGBwd5++23l71venp6cenMwcFBpqenV7x+5cqVTW17Zqa672keleqctN1Qlu1Ybz/aUUy10sJgSGcKTE9X96eQG3TQj0lf38O/BA7KvnX7sQh8RaXaRKFoa8N0e2Ntu9v3a6v2c7+6qd0f1uO7lnYUU622MMaQTOeWXeOPWl2sZTfr4WFtfze2Kcd1uQfro+yX+Hdf+Ye83LqLbWKezV7hzzzyt+lNHIysNdu1F+2jm675++0gnY9KQdTWVFpNLMuiYUeEtZ25LzhI9bBV0u53Tje0l8AENOoBYRSS87KUZhuwQ5n+dtN+1N1+9HU2ohva0UHTWjI2lErnmZmpSh2uYTfa/VFrs+vdpy44anXyMPtdH4elr7Pf9XhQRC1Fpd5EKUVbx8y0ju53Qrf2ddZyVNr4avsZEdJuxLTDNmk3RXmuiVabW22pG0kfv3vt9rGJzANtutRC091t+iBfgw5DX2erz0S34yAf84Nmt+p6I21fdK89CzZLJBJ8x3d8x6b+5l/+y3/J5z//ef75P//nfOQjH1n8/ZNPPsnP/uzP0mq1FrOZvfjiizzzzDOLr7/44ouL7282m7z22mt84hOf2NT2jemeNYW7qSzbsdp+pHWeC4WLhCYkY+UOzH4elmOymoO2b91a3l6nn0Q+gVYWKZ3ZdBm7db+2q1v3a6/L1a31sNNSOsv5/EUiE5Kx8qvu81Gpi4fZj3rYzW3KcV3OGKj4FX7spb+L35rig74hNBEvmVd54aX/Dx+/9Eme7Hlmv4u5Z/a7fez39vfaQdhfY+BE6jQ9Xg1Pezh4O17mg1APu+mo7/9m7Wd92Xicz12kHbVI21mM6f5As6W6qa3td1n2e/sHSVrnlowN3b9vkDrcvO3U2VGp743cpy44KnWyUd1cH91ctgcdpLLuh0HvGGk7g6XsZWOqUm8rdWuddGu5dtrS/dTYnMteoBk1SNlpFNahqoNuOqbdVJZusFv1saJNG81BqfbD2ka6fb+2+0x0O7q9bg4TqWuxlN6rDaVSqU0Fe127do3Pfe5z/I2/8Td45plnmJqaWvzvXe96F8PDw3zqU5/i6tWr/OzP/iyvvPIK3/Vd3wXAn//zf56XXnqJn/3Zn+Xq1at86lOf4vjx47z73e/erd0T25TUGbJWAbV3TVKIXafQZKw8KZ3Z76IIsa9Si9f4g/WgVIid9q+u/gwtv8THp8d45+k/z3tPfSc/OHaD00HAT73+T/mTqT/a7yIKsa8sbHJWAU8l97soQuw7TyXJ2UWsvZsjKMS+S8p9g9hDcp8qRPdSKLJWQcZUxYHjKI+cXcTG3e+iCLEjpE2LzZBnokIcPTs+avnCCy+s+/o73/nODX3Ob/3WbxFFET/90z/NT//0Ty977c033+Rzn/scf//v/32+8zu/k1OnTvHZz36WkZERAI4fP85P/dRP8eM//uN89rOf5emnn+azn/0sSsngwXoMhlZcx9YuziY7DsYY6nEFgyFj5dYNGls4DBL1KgQopTBbOBmacY3ABGR0Dq2sTf1tyzRQKHmQewhttT1tVURILazgWQkSKrXu+9pxC08n5IGpOLJenXuFr869yF+auEpq5JsIlQ2WjR55P/+vG/+Vf//kX+bnrn6WnJvncv7R/S6uOAQiQupBhYR//x5ou98TgfEJjU9Cp2SSiBAbFBPTjhs42t23AfqNnvshPvWwRtJK4arEHpTsaDlM19C2adKKmqStHLbaev9exocOppiYVtzA3cfr2pGjDNWwjEKR1jkZ4xZdZ6v3GbWoQts0yVhZvHXGlYToVoaYZtzAVg6O8jb996v1hdpxk1bcJG1lsZWzQyUVh5Fv2kw1WgRGb+qZbqfd7e1zhI0wxtAyDSxlyf2oWFdMTC0qYyuHtLVWYJuhGdexlH1k2pPcX4v9sONPfP/KX/kry254l35ZKaV4/fXXN/Q5H//4x/n4xz++5uunTp3iF3/xF9d8/YMf/CAf/OAHN7Qt0XGveZvp5jSOdriYv7SpznE5nOVm9SYAJ7In6XX6V32fFdWxpl7BRBFx/2OETmEHSi7EweS0JtEzr4GbIeh9glhv7IagHlV5u3IVYwz9yX6OJU9ueJvlcJablZsAnMmfJWcVtlBy0Y2c1gR6+jVI5Al6Httwe9oqpeB27SbldhlbWVwoXFo1gDEm5lbtOhW/StpJcS57Ec3mAiSFOAz+y53/yDFcHmk1afY9vvj7cPCdeLd/kz/bDKmlTvLTb3yGH3nq0xS9nn0srTjoFq7RlXaZkp5iWJ8i1Sqhp1+HRIGg91FitbnviXbc5GrlTcI4YjA9yLB3fJdKL8ThMtq8zXRzBle7XMhfwtnkubddbvU6qnwTMkP4hcuYNYKcDDE3qteoBw0c7XCpcFmCSHbQYbqG+qbN1dKbhCYi52U5m74AW8gMZQcV9NQroDRR/+NEdnbnCyt2nFJwt36L2dYsnuVxIX9RrhW7SJkAd/ZVqvXblBNFpu0UZ3JnyNtyryC6h1d5Gyq3IXuMdv4iG/1OqERzvFV+gzvV2/SnBnim950kJROKOGAm2+OM1sawlcX5wsV1J+M+yA7L6MmvoSyLsO8JIitNYPzFPmPWzXA2c1EycIpVRYRcq1zFCzV+I+Z87vKGJnnruIUz/TUIGsT9jxK4fXtQ2o2ZDae4U72DVppzufOkLbk/EKubaI0y0ZhAoThfOE8fK9vKdDDJ3epdtNJcyF849H0MK2pgT38NojZR3+OEbnG/iySOiB2fSvnhD3+YXC7Hhz70IZ5//nleeOEF3njjDd54440NB5qJ/VH2ywAEcUArbgHQjOvcalxjon0Ps85q3O24ff/nqLXm+3R9DNMoQbuKrt7emYLvEkWMjpoo4v0uijiElAI19zbGb2JqU9ityQ3/rW/ai4G8zajJRie0KmLCoIylFAZDI6gvvhYRMtq6w53GDXyz9jksdt9cMMXN+ttUo7kN/02nPV3FBC1MdQKrNbW1jRvTue6ZaANvNTTCBgChiQjiYNX3RSakNt/WGkGTwPhbK5sQB9iN8nXerLzG+2bvEfc9BkuDQS2XsPcxknd+m28//h0A/MK1/7PrZheKg8Vw/xodxRGhCdCzb81/T4xjtaYX3xsTMda6w+3GDdqmCYAyETpqLvvMVtwkjDvfD5V2ecP9DyGONGUo+xUA/NinHTdXvGVp32vx/tsfXff+e6O0acPsNUzQxszdwgpqa743NjGtsHNfH8QBoQm3vf2jrBnXeWv2TSbbYxjiPbuG7sU4RhD7hAttNmxtJc4MAF27A+0qtMpY9Xs7WEKxm2JiKvPXtXbUph21H/IX3SXE527zFnebtwgfuDftxnFAuz2DqYzRbpaw597GsRxa64y7CrHXrKiBmb0+39e4gR3WNtyf8WOfalAloR0ScUArauxhyYXYmND43Jv/3ghYOabZ8Cuk6dyDNzfZhnXlNrSrmEYJqz66uL2FPmMzbGG66DtJdJfIRPhRp036UUC8gfF8ALs5ialPY/wGeu4aAPW4wq3GNaaDCdiB+9D1aBOg49X7MtWg08eMTbzp80l0p1pc4Wb9bWaCyR0d626FnbEVg8GPV78fqbbvt6fGAWxPyizcm2ys3qzGGKYxi2nXsSq3drl0Qty345nNfuqnfopWq8Uf/MEf8D/+x//gn/yTf8KVK1f4yEc+wjd90zfR0yMzr7rVUGqYsfooKSdFykqjFNxr3KXmdwakk3aKnLV6JGzR7aUe1DAYer11IuGdNJ2RSANu90alKxPjznwVU5tCZQfxex9fcwa4EFthDJDIQ6sMyiK20xv+25xdoCdRpRU1GU4NbyglqiLGnXmF3sptjA2l3DkK3v3zuRTMMtnoBLwppTiePL3JPRI7oW1a3K7ewWCoBTUeKWTRG/iqNgbwCtCqgrIwzsbb01Je5SqmdBMSWcL+dxDr9TJcKo6nTzDeGCXjZtecaeQoh75kH7OtWQpeAXcLKeWFOOh++/ZvkdZJHpu9jn/l/SteDweewpn8MtnaKB8e+TZ+/fb/xYszf8yzfe/Zh9KKQ8Hcv0b3pfpJBhlMogjtOmgLs6TfUQrmmJjvAxjgTGIEe+JF8Guo4hnauQsApK0sWTdDM2wxkByUlOxCbIRRDKYGGa+Pk3bSpB5Y3sGrvI2Zuw5uhmjwHdyt36YeNIASyXxq21mIDQ4kMtAooZwEsbV29iFL2RzLHGOqOUnBK5BYJWOt2Bil4E7tFnYCKrUmiXxy2TV0MDm0K9fQvRrHSFkZBlIDVP0KQ6lhMFuMNlscE1LgHO5Z5oeJMprB1CATjQmyToakdbCWvZtpTTHd7ATdO8pmMHEMWH7+kB0i6H2MXZijvWnGTqG0Rc7NEbkJ0naKHrd3v4slxKJYu1heClpVlJPEWB53a9c21J/JO0XOZE4Qjv4RmdoUfc4AUU8/W45iFmIXzPjTTM1/b9jKZmj+ewOAKOBkfZzJmbfoLZ4hW3xkcx/uLvR/1OJYbkKnGEwNUvHLDCQHZXUIsSZXeYxkRgjsBtlM74ZXqjJ2CqU0mBi8PCjDrepN/ChgrlUiVUiT2qUMUHZQxhp/ERNHmMHHCRJDy17v9fpp+HUsyyHn5HelDGLvGBVze75tldplUoUUSbUzbWswNUxgAjwrQc5ePW6hN9lPI2zgWA45+2C1J2UC3KmvYBpzkD+GX3iEh81YM06ms/KgMRive+MvxOGz48FmAIlEgg9/+MN8+MMfJggCfumXfonnn3+eH/mRH+HVV1/djU2KHdDr9FMs9KDRdNbrBkd31oRXqHU7tq7yOJe9CKy/FnCQHMY+5kEcESbWT8+qYx+j7X0J8tJxA1Ob6FyUq+Pownkia2vBG6J7KAwqDoiV89Av5r0QFC5jJ/swVoJwE51nC5uTqTPM9xs2REdNTHUCF4fh2DCYPUm0JK23re6f35bala8GsQEajaU0oYmwlc1mBtiC4hXsVD/GShI6uU1vWykDlTsQR9AoYfll4sTAun+Tt4sU8sXFdqiIUMYQL2tDipHECYYSI4vfL0IcJbGJ+b27v8ujKonWDlHh3Ir3RLkzxHYaZ/QLnH/0ezmbvcCv3Pwlnup5FlvLNVlsTd4uUiwU6c1nmZ6uEhSuYKcGMHaS0L7/PWGp+31tR9tYfrkTDA9QvoPKncegsJXD2cxFDPGa9wWLfa1dXspZiIOkzxmkp9C3oh+klOosORVH0Cqj22XSlkcYtvFNjLUDD5aM0oT9T2O1S0Rullgn1n1/j9NPr9svwaQ7wFEOhgCFwlb2hq6h22VF9T0Zx1AojiWOo72ASDlb/hw/fQJnJAkogvUmLYqu0+8O0ev2H8j7O8u637e2rfvt14pqmOp8No/58ye29z+QLrRz2Mfegx026En0UVT2nl2j93NcVnS/zvhPTKwcwsFnsdolQjdPrFwc7QINFGrd/oyDy3l3GOUMgq1R1SlM0SeWSYqiiywdk7GtB8Zn2hWSzSbHkyMo3xAZiNf5WtTzmYMXxk2DzGlsOwPaInA7SToUmuHEcUaSx6VPLh6q3x2ir68z5rOxhASGyMmhj70bFfmdPrgBR7v4UYBWGkvtXoCjbk5h5rNp69o4PBBslrXyXC48hkLL8rGHgVFY2oYoIKlttn7nuFJKZ7iUewRj1n7Um7MKXClkD2R7ssIapj6/KkVlFJ2/QKzWH2sNEoPYI+9GxSFhQianiL2zK0+vfN/nj//4j/m93/s9fv/3f58gCPjTf/pP86EPfWg3Nid20IODnseSJ8g4GVztkrHWD17YaOd3oeO8Hq/8JqZ0G5Xqwe97ErPHwS+xTmKnejH1GVS6l1jLrO6DTpkYd/aVzizV3AhB8RHMPncwjLIIEoNb//tN3HDGOomd7sXUptHJPkK1fNA0Zxc5k1NEJqLgSAbK/eIol3P589TDBlknu6kHUdtvTwqTGYLSHfDSRO7GAtYW2qEdVrAmXoYoJB54nOCBQDWZiSeOqrcrb1Fql3i85hPlzyxfQnOBsoh6LuOM/TGtR7+XDw5+I//67Z/ljyZ/n28Y+sa9L7Q4NJb2FYy2V/2eyNtFzuQ6SzDknSJRHGK7afAbmMzgsv6Smn9ktBodt3GmXsa0qtB7Hj9zZsf3R4iDarV+kDEGMsMwdwvlJlH4nJx+iwYhZugZvDWyxm5WrBPEyaGHv3GxXDuy2SPNGDiRPkWcbOFrQ3I+M8B619CdEFkprD0Yx1DEODNfh9oEVnaYoOeRLQajKAKvf8fLJ/bGQb2/63H6sbIWCkV+ydhH5/zpwTRmUZm+hwbn7qXQzsHCRIE9ukZ7lauYuZuoZAG//ynMNgJLxeFjRXWsiZcgbGP6HyVIDi/raxxPnSDrZnG1t2YW/AWxncJO9kKjjMr0Yx7yIFWIvdbj9GFlLQxm2fcG0MlMliygG2VUZoBwnfbr+DPoya8CEA0+TegUMSiCxOp9IemTi53WGbN5CdOqQe8F/MzpxddOZ85QDsokrSTeLma4NokelGVDHGPSq082Oah9TLGSQnEmc452a5zszBu4lSnMwOPbeoa11Eaukwe1PcV2Bp3IQ6uCygxg9Mb64qG7epY3IXbTjkfwfN/3fR9f/vKXuXz5Mh/84Af57Gc/y4ULF3Z6M2KP2Mqh11k/s81O0ybAlO9AHGJqk1j56p5fII2y8PuexuppEFlpjJJZfAedFdUwlXHAQOUeKncWYx2dIEKjdKdNF+tEOoV5YIaKQpO3JcisGyR1hqS7P8vIBMUrWNkTxFaykwFwE3RjCuM3Oj/X7sFDsqIJcVR8ZfZFsk6GU5O/R3jqW9Z8X1S8jDP5Iro+QV96kIu5y/y3e/+J9w9+CC39ELGr1LI+QKxtwuH3oOMWkb3x7yOrPddJ7w6o0g1U9mwnmEYIsSa/cBkrc4xYJ3BmvoaODBksaLfw5VnrgWYrl75ML9OtjWUZ2Al7NY5hhXWojnZG9yv30PkzkgleHBgaTdFZ+XDTKBt/4B1Y0f3z52DlP9g52oSY0q3OuGx9GrtQIZClO8USVnMK2jUAdPUOJIeXvW4rd8PPE2LlEgw8ixU1iazMvk8MFuJBCk3BWeMaaHsEg8+iw4e3X1UfxwTzGZ3q41CQgACxt6z2LKZRAhbGbM4sjtk4yqPP3f2x/MDtQR97P4pY7h+OCFd5ZMIIghiI0dV7sEPBZodZrBzCoXeipX8kDoAdH3n63d/9XSzLYnR0lM9//vN83/d9H9/0Td+0+J8QD2OUjUrNd+Dd9L6lrTfaJrRzK4JyxMEUW0lIdGaCqmQRo49eSnajrE6bliXZxBoMmtDObTrQDMAkCqAtQGGSMhAtxIKvzr7IxUQ/VhwQ5lcuobkgLF7AoLEnvgzAs33vYao1wdfmvrJHJRXivli7nT7DJm4XYzeLsjv9K5MelEAzITbAoDp9L+1ikn2AAm1hvPx+F00cUHsxjhFZSVSy00ZVsthVGaCE2A6jZBwQOsu7qXQn045yU0S2PAwWy8VeASybzvjP9pdBNsqZP/dkkpU4eDbafk2iCEqD0p2fhdhjsZtD2Z0ZTSY9sG9jNrGVlECzI8Z4BXlutAWx9I/EAbHjEQfPP//8Tn+kOGIMCr/3Caz8aWIrRXwEg4LEzluMBA9rRHZWvqCF2GGB24t1/H2oOCJ0NrYEpxCH3Wx7hrHmKB/yjhFbSUx6nWXMrARx7jTO5Ev4Z/8XhpPHGEqO8Lvjv8mTPe/Yu0ILsUWRlcYcew4dtYjke0CITfMzp7C9IkZbMvguuppRNsHAM+iwTmRnjnxgjhCHkd/zOFbuVCfruYzLigeETgHr2HOoOOws8yqEeKggOYJ9PAMoQnv95WWF2A2dMZv3yZiN2HOB2yPPjYQ4xHY82Ow7vuM7dvojxRFklEXoyAwPsbNi5RBLuxJi10RWGuRZkxCLXit9DYXi7MwN4vxpHpZUOCycx7n3BxBFKMviscKT/PbY/6Dsl8i7hb0oshDbEuuEZLgRYhtk4FUcFLFyiR1Z61WIw8ooTegU9rsYoovJ+I8QmyfBmWK/yZiN2C/SbxDi8JLUPqJrqDjEaY7itKf3uyhCdB0dNXEbd7HDyn4XRRwAVlTHbdzFimr7XRQhjrTXy19nMDFEavp1ouyph74/Kl5AR02suTcBuJx/FKUUL0x/cbeLKo4IO6zMfz809rsoQogNcvxZnMY9tPH3uyhiH1hRbf66Xd/voghxZChinNY4TnMc4ni/iyNEV1NxiNO4J+P5QqzBDuZwG3fRsfTlxe5y2lM4zVGUifa7KEII5JwUR8eOZzYTYquc8ltQugVK4Qy9gyAxsPG/9WdQtXuQ6MFPHd/FUopupuMmdvkGSlsEuTPE6nDMtFYmxp58GVpltO2gR95HbCX3u1iiS2kTYI9/GeM3sJ0EZuR9xHrz54IyAW7lBiYOCHNnpc0JsQVvll/jgjcIYZM49/BgszgzQmyncCZfIup7hKSd5FT6LF+e+RLfPPJte1BicZjpuIUeewFCH8vLEI88h9nEtEI7KKGrd8DN4adPglK7WFohDh8rqmNVbqIsFz9zBqMfPhxj+3Oo0RfAxNi5Y/i9T+xBSUW30HEbe+wFTNDCdlOYkeeIlQOA27wLzVlMZoTA7dvnkgpxuDi1OzD1Wqerk7aAfmBpXyiLnzkFSF9ICKf8FvbEixDWsU5/M63M+f0ukhBdw22PY7/9XwCNHniCVv+z+10k0eWsqDZ/z5jAz57Z8HL1TmsCxl4GY3CKp/ELV3a5pEIcHHZYQVdug5MkyJzBqN3Pw+S0JlDjnXPSLZ6hXbi869sUYr9IsJnoGiqoYwCMQUWtDf+dNiF68iuYwIfKKPax3KaXH7GiBlZrhtjNy9IlB5hdvgGlWxjA1g5+9uyOfK7TmkTFPkFiaEMPhXaaIoJgPgNJGKDjtgT+iLXFISZsA2BCv9NethBs5tTvYmavAWBjCPMXsJuTxE6G0JXlaIV4mOnWFHP+LKdUAZRFnDm2gb+yiPLnsKdeBj4GwKX8FX7j3v8tS2mKDVPE2M0JAKLU4OLvdeRDGHT+EbRQcYDRGxu4VIA1+VWM3+mPOG6GwO3d0XILcdjZpauYyhgGcKwEfvrEQ/9GRU0w81l12hWUAmPuv77f9ylid+nYx4SdLBgmbEMcguV0sl1PvAomRtensEfehW6ViN0coZPf51ILcQiESzLABg2wOjH21tQrmHYny6DjpAm8/l3ZvBXVsVqzxF5ellwTXc9qTUP5Fhiwpl9Hp08Tq+V9Eh23sJtTxG5WlmcVR4o79zqqeodYe1jVImrgnZilnXkh5jmtKVTcRjemiKvjnXtGO7HxxBpha/FGUfmSEVkcbcqEOM1xjHYJEgNYs29i6p0MrLadJEiO7H4ZlpyT+LL6kDjcZDRSdI2ocB4dhygnRZAc2vDfGaW4v9iz2nSWBWVirMmXoFVFWzbWsfcRWalNfYboDkpbmPv/2JHPdFrjqLGvAAanWN2XWSGxcqDvMpRvolIDRPIAQawjtpLQexGqdyEzTGhnt/ZBS2dOWQ7O9CuY+jRaWdjH3iOBuUI8xNXKGwCcroxC7jhsMOgzKp7He/s/ofw6xk1zNnsBgFfmXuYDg39q18orDg+nfgcmX+v8PHAF+h4HIHSyeL3nMPUJyJ0k1olNfKq5H8ii1J7MAhTisDFLH7xu8BwKEwM4+ePQrmJ6Lz4QaLb/9ylid4V2Frf3PNTGIHv8/oQjZbGQUUlZLvbkV4hbtfnxjOeIrPT+FVqIQyDKnsT2a53hxcIpqHZ+v7QvxAYzjWyWNuFipnLLdomPvW+TfTYh9lZcPIc9/TrGSRC5+RXj8gqDM/UyplFCawv72Hu3Pk4lxAHitCYxc9dQ2kHbDkHfFQk0E6tyWpOo8ZfAGCzbECsLTLzhrGYAUWoIOzeHCZtERckwKY42p9RZRU2hcIafhqUTbfdoPDNMDeHIOSmOiD0LNms0Gvz8z/88nufxjd/4jZw7d26vNi32iFJgMGC2lkY+dIuo4fey2T63wSIafAe6OYHx8pu+Ye1kjZrPpBaFKBNsrgCiCxiUUvi5MzjaAaUJNpApYCNU2Ib5EDYVNNZ/8y7yU8dR6eObPj/EUWTws6dQ2dPbai9B6jjOgIE4JEqfwK58Yf7jo072SQk2E2Jdb1ffotfrIzf6IvRt/KYyyl/oZKaa/hrByHtI2SlGUsd4ZVaCzcQGhUsyBIfNJS8o2rkLqPyFLfS3FdHAE1iNMYydJXQkw6UQmxUWLmA7SbBcgtTwKu9YODHv308bZeP3PL4ioxl0z32K2J6HjaP42XOo3Lllxz+00jjDT6Pac0TJfvTYS50XohAV+SDBZkJsS2SliQbeiVKQ9bJQrWIMRP1PYtVHMU6awO1Z8+8NBrXVJTZNeD+jYRSgY1+CzURXayeOEV36DnS7QpzoJ2Z5cITCwHx2ZOIIFfv7UEoh9p6KWoReH5axIX+cdu7Skhc73xMyzi8AVNRevNkLnTwUhsFyCJODD/nL+2Lt0e59atX7xu0XcOvPfIXYDypszo+UGFTYJihewXZzYCcIEhs/rza8vVXu6Xf1nBSiy+xZsFmr1eI//If/wPPPP89P/uRP8i/+xb/AsnZnFpjYexEht2s3aYQNjqWPUbC3tqzOVi+6oZPbcuBDrBzovwzlO6hUv6SoP2Am6hO8UXqbpJ3iZPo0ZoeWzlwQpoaxcyVU2Nr3CHTplIiHCfC5XbtBO2pzInOKrLX1LHhGafz0qcV/6/5HUXPXIFEg9Pp2orhCHGpvV95kxBtAN8Yg/00b/juT6CFO9GJPvUww8h4AzmTO8+XpLxHGIbYskyYeIsqcwPZrYAxRZmXw/Vb6EyE+15qjtOM2J9wBJBeBEJsXaw8/u/qku3pc4Vb1Jo52OZ05g6O8Za+vdt527lPKKJkpe2BFhNyt3aIW1hlJjVB0Vu9jr3b8A68f5pfwc/qvoMq3UKk+IllyW4hdE1lpotyFNV9vmyY3a9cxMZzKniapNx/4GesE9F2C6j1ID8oYpehq7bjJzfoN4jjidPbsqm0+RhP3PYIq30QlewhcmbQijoYwNYxdOEcUNIh6LmHmg5DL4Sx363dJ2klOpc9gyeJTR16YGsTOl1BBnajn8raWG97p50czwSTj9TGybo7jqVNoJMu96H5R4RxWHGKcFGFqiFi7+LndGTOJTcTdxi2qfpWh9Ai9Tv+y1+WZrjgK9qwn09PTw2//9m8D8O53v3uvNiv2SD2sUm6XARivj1Ms9B6oi6ifPI5KSdaog0YpxWh9lCAK8KMyda9Kzt7ZQYtYu/i9T+7oZwqxW6pBmer8GvCTzQmymZ1bcjXwBlDDA3KdFGIDmmGTe407PJ55tPOL/Kn7CWs2ICqcx558afHfpzJn+cPJ3+Vm7Rrnl86GFWIVkZUi6n8G2PTq8muqBpXF75eJ5ji5bEG+D4TYQVPNSfwowI8CykGZPnfgoX/TuU95Yg9KJ3ZLI6ox1y4BMNYYpafQv6XllYLkCCo1ItdlIfbZXHuW5vzKCXP+LMnE1rIM+umTqMxJOadF1ysFczSDTibl2fY0x5Krt/kgOYxKDUubFkdKrJwVGYqVgvHGGEEUEEQBNa9C3l47U6Y4GmLlrpnNej/FRIzVxwjjkNnWLL1eH2lLph6K7hc6BcLBvYlDacYNZltzAIzVR+kt9kkmQHHkSBiy2BGeTmDPryGedTNd1SnaqINY5qPOGEPO7czytLWFZ8nSAuJoS1pJ9Py681l352/+5DopxMbcql/HYDjRKBHbaUhtLuNrVDiPVR9F1ycAGEoO42mP18tf343iCvFQCStx//vFycr3gRA7LDPfb9NKk7SS+1wasVc8ncDWnXGUnJvbUqDZArkuC7H/knYSNf9/KSu1rc+Sc1ocBEk7tbhkbMpeP7hS2rQ4qpa2fWPu9/ttZZGQfr9YotuukxpN1skA4GgH1/Ie8hdCHD2u9nC0A3RiIxb6RUIcJTue2ezKlSvrvv7666/v9CbFFigTo4g6S0juAE8nuVi4QhD7pKzMtj+vHM5SD+sU3Z4tpZ0XR8fp3GnsdhJbubhq/zu8lWiOWlAj7xZI672Z6aFjH6OdxXTc4uhK6gxn82eY82ewlY0hRm0irlzakhA740b1Go52GSrdIs4eR28yvVSUP49BY0++jH/mI2ilOZE+xeulV/nTJ/78LpVaiLUldYZL+csEJiCIfcZad+jx+vDU1gfH5TtHHB2G2WCadtRa87zpcwZI5lPY2t7WebVAE4ExxEqW5elmrkpwKX+Fdtx+6DhKaAKm25NorelzBtDzk/26kcKg4oBYu/tdFHHAKGJUHB7YtpO3e7hY8ABDUm9/bHQjYiKm/UmMiel1B7Hlui92QGgCZvxJlNL0uQNoVv/OyVkFLhUvY0y8apuX/og4SHajr7Van2gkcYKCU+wE7yiZOC92jiJC7eg1V3EifZreRB1Xe9jGYS6cphk16fF6SajtBdYLsVEGw0wwSRAF9Hr9XfEceIGjXC7mL9OOW6Ss9I4EjWoTAkj/SRwYO95SjTH81E/9FPl8HmMMH//4x/mxH/sxBgcHd3pTYousqIE1+RIELei/gp88tuG/VcToqEVsJTAPBDC4ytuR6PaWaXCzchODodQucaXwKMpIEj6xOktbpK3uyLDhmzY3KzeJTcxca5YrhUfRu7xasVu9DrPXUIk8Qf9TizevyoTo2Cfa5mxacbAoBZONSSp+lRlKOHmHrFXY0N+61Wswe31FW9p17TrKBBh2JvhZiG5wo3aNocQwTum/Ew6+c9N/b+wkUe4kzsSX8c98BIDj6ZN8YfL3CeMQW8vNpth7nk4SRAG3qrewlSYKypzMPUK82X66MXjlNzDlu6h0H37vE5guDpoQYrtqUYXb1dsA1MMGF7KXVrl3UaR1BituEutoW+eEHVSwJl4CExEPPEHg9W+98GLbtAkwcUSsV3+Y6CgPZwPjKFPtcSYakwBYGYveDSy1uh903MaZegnTrkPPefzM6f0ukjggVBzizr6Cqc+gCidp5w/m0vEbnTC7OL6qExi19THPWX+a0dooAAYY8jY+xivEUtr4gCFWHlPtCSYanSzbOqPpc9d+rpNQKVabO2IHZayJlzv9kcEnCdy+XSq5EDtjp/taykS4M69g6tOo/HHa+cugOtkvd2IpwvWe04mjxwqrWBMvY0IfM/AYQWJoRz5XY5GxOisL1aMqt6q3AKgFVS7lHsEY0FETtCOBMWLXlMNZ7lbvAhDEASdTZ9BxC9BdMUnFUS6OtTPlcPxZ9ORXAIgGnyZ0ijvyuULspl25+r/jHe+gt7ezXJBSilOnTvHEE0/sxqbEFlitaWhVO/8o30aljm0oUEeZuDPwU53Azgzg9z656QERbUJirHUzGCxNM6m3mOnADkro1ixxopfQyW/pM4TYrAdb605n6lAmwml0BhGD1AgojSrdxMQhpjGD5ZeIEwPouIU98RKqXcHpOUMrdzAHacX2Lb+eRhijVr1uK2VWbUvb2rYJOu1VWQSpkVUHPtzaTZi9g9OEcPAdRJZkshSHw43q25xPHkP7FeLM8S19RlS4iHPvDyAKwbI5ljpJEPvcqt/gXPbCDpdYiI1RKGwUfZUbOM0yThDh9zz+0MFtO6igW9PEiSKxlcSU70IcYqrjWIWzhHZ+3e8pIfaC48+i2iXiVB+wEw+ADMpEy3633v2tV3kTM3cbK5kl7H9my4OmujmBCZqdMtTHQILN9k+zhH3vDzFh2Jnol9pan6BDrfrjXlBxiNMcBXSnX7/Oddpqz2Iapc7flW6gsmcwxiyeD/IQSqzFCquYaie4xZRuo3Nnd2w1ho3ayXa63v2wwuDMvgaVUexUEb//acwWt6nW+FmIzXD8GdTEywCYgSdJRS3627P4bm7Ly0Et64/UxqCnE2wm3weie63f19po23WaY6ioBU4aUx0HwJTvonNniHcok5ki7gSyVSexM/1bek4n9p42IUat/2x0y5/dnO5M9gB09R7sULDZUmo+WNJw/2GyW7sBM1fBSRINPrNriQ828pxBHFybOTe0UjitcdTE11DaIhp6B5FbWPdv7LDSOUe8AoHbs0Ol3h2qPoYJ2gDo+jgUJNhMdL8d79UnEglKpRK9vb3Mzc3Rbrf51Kc+xT/7Z/+My5cv7/TmxBbEbh5t2RCFqFT/hjNC6bjZGfgxMaY2iS42iOaXelBqA2uKV+5h33kBY3tEA0+vGVTgqSRn8mdpBHXybmHTWc103EKPfxnCAMt2iY99oCuim8Xh5yiPs/lz1PwqOTePtUaa+QULq6pt9Bx0ardg+s3Oz30BfvYsJt0P5bsoJ0HkdM5Hq13Gqo+hy9ehchX3Sh++07vl/RIHhzFwPH2KOWcGV7uLM4+c9hR66hXQDtHAU4R27oG/U5j0wGJbCp2tPWBd+l3glq9h5m50tj8Afvr4ivdSuQteBH4Tqz1HlJJgM3HwVYMKs/4MI3YnYDPKntjS50TFS3i3/yf27KuE/U8ymBzC0Q5Xy29IsJnYdWv17dNWlnPpQczMG6S9IqYyjs6fXzdYWJsAa+LLmKCNtmzM8fejUj2Y2iQkssRW6oHvqacJ7b1ZilyIBVZUR419GeIIy70N/dsLutf4ONOvYhozFItnOZ09TTtqUfR6Vz23NDGU74GJoFHCCirE3tYygBivgFIWEEOiuwdSD73GTCejvAFVG4VtBJsNJIawlIWlNAV7b+/t3NoNzMzbADgDEX761Jrvjd0ctu1iogCyIxhj5rOdvYxp16DvEn5qa30jcbjFdgrtZaBdQ6X7thx8tZaHjVvudDtd735YxW2ojoGJMPVprJ46ob21ibJFpw+T6aw00uPJuI/YGtWYhDAAwKqN0teYxGlOYtkVvMLjW/rMTn9EAwZSPZ0xoDjEnf4qpjkHhTP4uXM7txNCbNNiX0tbFJ3l/XBtApypr2BaZeg5h585s+pnOK1J1PhXAYPOjxAnstCqolJFzBrPpzb0XO0BOlr6nG5i2XM60Z3c5j3U1BsYN0k48I41sx5vlfHyKG1BHGOSu9MfSOkMp3OnaYVNCl7nPlNV7mDiCNo1tD9HlNydYDO3ch0zex1YpV+1hXNIdA+nNY6efBXjJIgGnlp1fDFvFzmZjQjjiB6vFz39WidpQhyim9PrBptpE2KNv4QJmihtYR1/37pjmPvdnoxXRKlOFjeTkEAzcTDseLDZO97xDn74h3+Yb//2b+c3f/M3efbZZ3nyySf5ru/6Lj7+8Y/zyU9+cqc3KTYpdPJYx96HMsGKgIP1xDqJne7F1KZRqR5inaQVzhBMfplEGJEaetf6KbFLtyDyIfSxmlNEmbUv6J72MHa8pbWXlYkgigE6HZ0HZpMLsZsyOkcm8fDzyg4r6Omvo5RF2PfYxjI6xcEDPxtKuRM4qSKe27d4kxK5OVxiTBigcidQlbvQu/wmo22aTLUmcCyXfncILbNBDg1XeQx6I8t+p6v3MIEP+OjGJOQ6bTQmphZVsJWNKj6KlT1ObCW3dMPrVd6G6j1M9jh+7hxmaXs1wYr3GwNkhiG4C06CslZMNa5T8HrIbXDpTyG60c1aZ/DjWGOG2OsBZ2sDfnFmpPPAdvxPCPufxFIWQ4kRrlWv7mRxxSESE1GLKjjKIak33u5802aqNY5WFgOJIRLNKfTsW5hkD0HxkRXL+aXcIdz8hc4yV+k+Yp1cfwMmwkTz/fE4RpkIv/dJrEKV2EoTKweneveB7ykJNhN7S5kITOcekjiEeOv3kDpukRj7I9TM68SFc8SlGxRPfCPGWXuWbozGZAehdBcSmcVJJFsReP3YJ56DOKZqaYJojozOoXdxudqWaTDVmiRhexTN7jxgOJCSPRjbhTDEpNZegmwjLGwGvOEt/301mmOuPUfOzW86WM1ES/ry0cp+/VKRlcYcex9e5SpxbQxPaWInjWnMAaDmrqPSJ/b9gZBv2jSjOikrjbOFcSex82LtEQ69Cx01iOzczmX9MAavem3ZveriSxim/HHaUZvjxmAvtNPSDVR6e8FmUdyiGVVxLRfngftho11Uph9TGUel8sTbyAKilbXuEodCBPhMNsfRSjGQGMZa5XGQSfahynfmfy6iahMUnB5QFhGGrfSKAm8A+/hzKOOjy7dwZm+g88eIa51lClXpJjp3mnjVibqGWlQBmJ9EKXn7xO5bra/VjOtMtybpidsU6pMoNGruBmqNYLOF8XoAE7SIht6FCutEdnbVTEy2P4eefhVlewR9jz383nphM8ue0/US6yTNuEZggl3v94vNUwoo3cBEPjR97Nb0ljIe3x/zcVcs2x26Pejj70PF4ZZWelq4n/Msj353ELXGs6K83UN+/mukM7Y/Av7bKNt7aHap7Vh2P7LQrzIGr/o2VEcxueP4WQlgPggqUYlSe5ack6fg9KLLtzrnRuRjNadXjRvwTRtL2eTcAjZuJwFHbQK0xjx0gp3BxOH8j/GK7PMLdNzGmX0V4zcwvVcI9mkSR5AawT7eGQ/aTPyGEPtpx4PNfvzHf5x//I//Mf/23/5bLl26xN/9u3+XwcFBHnnkEX70R39Ugs26xFbSmRql8fuexirWiaw0kYK52VeJZt6ipjQZFeAPvZei07d64EqyF7hLqCPqFlimhbtK6uDAtLlafpMwjuh3M5xKDBNa2ftpoJbuByHVsELCSpBQqfl9S2MNPoKqTWAyQ8TWxjrpQiwI8amFNZI6ibfOTd5WotxjEzEdTJItvU2mOYeFg1W7S5Rff6lLbQJMsheV73Smw+xJZoNpbldvA3DKSlCcDxCKrSTBiQ9geQXCCFglAn60cZdyuzNw4+W8VR841KMqgfHJ2QX0Q7K0ie5mEkWojoNSGK+w+PuJ1ig3a9dphU0e7X2cAWdk7Q9ZhxXVMbPXOg9pZ9/GSg8R5c5gmRi0Q5g6turf+blz1L1BJqsl7janCMKIil/h0dxlnNgnsjI7kga+ZRq0oiYZK4e9x0uxiKPnVu0GCStB39Q1oszqbX9jFFHxEu7Yl2g99jdAwXDqGG+WX+ssR7VKv0gcDTr20XFrfsD6fjsYbd5lujmNVpoL+QskdIpaWMGvVZlqzuFZCXqcvhWDhlOtCaaa0wAkLI/UzOudlO1+Azs1SPDAsspGWfj9T2P1NDpBBQ+5Tsc6gRl4DF0bw6T7CednXIe6SMs0aIYV+hI5rOrE/PfU1jJ7CLEdoZ3D7X8E1ZjG5EbASQCdh0VKqU31+e3GBHGrgtWuoqp3McPvITIRlaiMpxMrHgwAVKMytUSOnmNPknT6FpeOa5smzahJxspuqg8TWhmaqsZb5bcwxtCf7ONYcnk2KiuqA2rbS50oBXdrd6j5NRQwUOgBJHgHgFSR6Nj8Q5+HZJvY7vFox01m/RmMikjbGXJWEYWmTZNGVGesNoofBZTaZVKFzKYm9kW501gmAqUIMw8PwFEmJiqPdYI2Z6+hh5/G2A6EAWYT2fV3S0zEjeo1mmETz/K4mL+8avCF2Hux9oj1zl4/rHiVe9X5yX7VqMRobRQAx0lwcqGdJvtQcYCOmhBvYfwUwy3bwXI9LMslnywy3bqDa7n0Ov2Axu95Ait/lshKrZrFbel4k29aNKIGGStDK24SmYisXZBJg2JDpluTTDWnALCVQ7+3cmm1wOunPvQYrahJKtFLfuDR+XH1gY1Njn2ANj46ahFZGZzG3P0lcqujKC/dWeot3duZ1LLKd8JcMM2thfHO7KkVWaYeJjBt6vMBxVuZyB7P99tsZS+uGCAOj9hEVKMytnJIWysnORliZoMZ/KhFPaxR8xu0FSR0TDLWmHQ/htVDIMPkEG5PHYI6Uf4ckXLBcRe32w5nsIzBnQ8Stso3MO0qpl3FTo7jZ9cIYnuwjA88p6ubJlcX+/39HEue3Gr1iF1gDJ0VplpVsGxip3NdURissEqsExtamele4zYzrVm00lwsXFp8HrogstJs5RGOUnCnept60FmGM5lPkn3IRPCWqXG3eZdMIk1x5AlCZZPUiTV6JmudMRsX5c907ke0vficwY5q8308A7PXsFLDu7aMp9gZkQm5Xb1JGEfMtUskCyncZB80ZkFbxN7K79wQn7fLbxHEIWknzfnsJfzkMeLjSRpxm6Tt4QWVNfvssXI6Y5LVUUyqb1kAV+eZUYusncNtTiz2V3TpbRjceLCZb9rMtCextUOvO7DtProEmYmDZsdHU4aGhvjMZz6z4vcf/ehHec973rPTmxN7zChr8UKnVIyxU2hl04hqxMB07S46o1e/Cey7SBi63KyPMtucwfNrywb1HH8GojYtN00YR2Qx2KNfQnn9eMWLtHPnl32cUnCndotSu4RWmkuFy3gqSTOu84Zfxk6mOZnoZb1uWmDaTLencC131YdvorsZYsZqo0y3yvS4/VsaQFj5mYYb1evUgzq2trlUuEIibGP5ZUKvl9hK0ohr3KrexNY2pzJnNrXduWCG0dooAyYgCkr0OAPgrD9wo02APf4CtCqo3DB+7xMYFL4/g1aa2MT4URuWPH/yvSHs4RSYmNAprPhMe8lgprXKbKdGXOPt8lUMhr5kH8eTay+VIrqfnzmF7eVBWWAinMY9okQ/9bDGZGOC2MTcrd2hWOzDWeOq2TINbtU6y4CcypxZdkNrtItyEhi/0flf7RIrh6j3yXXLFeBzuzHKZHWOij9HX2KIpLLwpl6ERhUrN8RU/iT1sE7B7Vn14ezDtE2Tt0pvEpuYnJvlbOYCMitW7KabtesMJoZwyl/EP/FN2/qssOcRnIkX0NXbxLmTjKSO8SfTf8ScP0PPFpdXEwebFTWIx75AqTGO13sZp/edQKdf3AwbAJ1+QezTiJqM1e5Rr88RtiFt5XDy7orskba+3w9QSoOXh2AStIVSCrdxl8grLC7LMRdMMdoYI+tkOZ5Mb6j3HCSHIbl8lnhg2rxdfoswjph1s1w8/m6UsmUJTbFv/PRJSJ9cnONUDme5U7tL2k5zIn1qw8Eoxk4RW0lM7xV0/jhhzyPcrL9NpV1ddt+6IMTnZuUGkYmYUporxV4clk/CyroZzmYuolbpw/imTbNxCy8OSabPYuYnoLTjNmY+UqERNpYFLjitcdT4K6BADz1N4PVvud6MAVsvubfQ1pYyoBxWsU5gHtL13O7xUAruNu5QCUrcrNzgcnoY1+3BT+T5k5lX8CwPV7ukrRxKgd5kwHpkpYh61l9GrW2azLZnSFgevXYBnGRnOUQ7QeAUUSPPoaI2kbv/AcUREe2oDYAf+YQmwNrhJRtF9zDaW7xXxU0tW8Zs4UGQVpqKVkz0niNnebhOD/b4C6h2BcxZlHthU5nWDBGzcUA8H5xZ86coNzuT/eycQ8HuwSi95oOkwLS5Wb1BGAecyJ7kTvU2TtymFTeoqQQ1LIYzwwy6W5ssJo4Wa0lf39Kr99ybcY236+NopbGDBlfyj0FyaxOnasEkzTu/g+M36O9/EjInQOnOcn+JHsLcGXTYQsct7MYYs7ZLLWosG/NpzV+jgc71ehNzBiNCrlWv0grbWw4onmiPMdGYQKE4mz9H1tr/7y6xcybao0w0JlEozuXPkXng+NaiCneqt1FA09RIW3nqcUw08hyx0UTzWaPK0RzV8hRuoMn4TWI3R2jnaOcvrtimb1rcnn2B4O4XKThZBk98Izp7CbxsJzuPUhhnc0EyS5/T+dH9fn8zauz7MnBiJT9/ASs5gLHcxSBet/QGZu4WlpskGHrXukkzLOPjNsfIY1HBwY/bJB4IrGrGNUr+HCk7Td5+WLan+5bezynUQ5MOGAxfL32NO5XbpL0USZ0iaxcYTPkMJ+5nbGvGde7UboMynM6cXTXxyEZFVnrFc4ZYe1hOstPHc5JrLlUruodSaj7zYoSFRmPh585iJ3sw2l01wD2IA4L5zGTtqIUhIsLwZu0utgnpn/tDBnUKzIU1++xBYggSy4Ptlz4zyidypIIKunmH/uQA7ipBb+uZbI0x3ZwBwM7amw6S34yIkBl/CmMMfd4AFjaKGLs1Caj5CcPy7EvsrR0fTfnUpz617uvPP//8Tm9S7BNlNL3FRwkSRVx/lkljY0y8dqYNpWjbWSrzy5MEcUBsIixl47SnUWMvgonJFU4wlBpA1e7QoxOoWGFqY6j8+cVOcjWaY7I5RSWcw1Lu4kM1z0oy056mFbUggjlndsVycm3TZKxxD1s7xITMNksA2Dl7U50wsf+qUYXp6iiVepNm2ORM+sK2PzMmph21AAjjEMI61thLEPrYiSzB8HuZaU/Tjtq0ozblYI5+d+WswLUsnB8zbpHc8BDGHSBwe/FNm7HmXTSakQeyQOmwBq0yAKY2iSoGhErTjBs0TY0Bb4DiKkEH60XADyePk7CTuNolo1cOmvixj5mfXtgMm3KTeoDV4woTjXHSTpoRK4M1+icQRziZfob7LnKnfhNbOSSt5IpuaCWcY6o1Rc7NEcYBzaBzbpTacwwl7t/QxsohHHon2i8RuYXFbBwPE5qQMA6x6aRBHkoP0msUzHbWpQ9qd5nQhrqJmWuXuFJ4FGU2FxQcxiHx/PdOM2p1+trSlsUuulW7znlvoPNANbvN5XcK5zGWhzv2RVq5kwwnO4M216tvS7DZEWUFFcYr12lHPvbU18gXHyGp0xgDw+lj3KvfJWUlydp5JlqjGAwaTWB8YPXhhn5vCEs5WEqTt4sEfTmszBTGTqKnvg7tGrbtYY49R8k0eXnmRWzt4Ic+PV7vlmf7hyYgnF+qsBk2CTI5NBbGGGbCScrtMn2JfvL2ygytQuyF0fooQRRQikr0JHo3vMx3kOjHGXknJvbxvQFiFK2w04eKTUwQB3hLHiQodCfAzXSCgBbO0+XnSIu2aTLeHKMSlMjaOQaSQ6R1lnLtKv7tP6Aah4wMzKAHPwBA1s7Tm+ihGTUZSR9b1pdXzRkwERhQrRnYRrAZwPHUCdJ2Gs/2KCaKTNeq2/q8o6QWVwhLr+L6k+Sd4paPh1aKwAQULZfU5NcI7QzTpkmcHaQWBBzLjDCcGiZtZbDXnZK3eUrBvdodKn7nuDt5l9zgs1j+HJGbn8/U4EKXZBpwcBnJjDDTnKaY6MFl6w++RPdbeq8aP3CvmrHynMmdoRHXGauN0aBJwvJ4TCU6YzAKqE8SOye425wkiH2GU8dWZBJ5kMbmePoYk81J8l6BYMnST9YGMneXgrnF7CITzTG0iUhPfh3fnyPpZokG3kErbLNwKgf4jDXuYTCMJI/J0rBimT5nACtrodAUndWzdGilCVVA2Z9jMDW4LAdNyzQYb4ziaIeh5LF1A7eUUpRrtzH1SdpArnobu/gYeuRdqLhF6A1glIUVzcH4VwloUfdSTCR6KbVLXCk8BkbR4/UuTqTp2eQyVrGJ8OfPOT/2ieafPWzGwriwwRDEwZYyBYnutdAvNxj82F9xfBd64wbo9Qbo8XpwtItrFWmYNmPNW4SmTStskYsTJO+8QooU2vKwjj23arDEnD9LuzZGq13CwRDVxzDZc9xyXNzCEIXUINrb+pLIWTtPT6KHVtRkODUiY/hdyKAJ3ftjG0opqI0BBuM3sPwKcXLtYDN75uv0lUeZC8rkj79vxTiMwXCzeoN25KNQXComVu2vVKMSk81JMm6GAXdoMfnG8fRJMs4snuWtmvFv+bbiznMzOuPuke7csy5cOxeMte5yr3mbrJNjzl/5nHa7Yu0SDj2L9stEbpFYJo90PY3F2dw5qkGFtJ3BUZ3ObOisPe6X0EmG0kOU2yUGkoNobALTJIxD0sanVZ/EZE5AfRLlnGGjEeqd+ITOM6PZ9jQV45IbfJwQQ2Bb9MZV0nr5ubAQl5Bzc/S7gyz0lpZOCtztlUjm/JnFzMwAg94ITu02TL0OgDv4GH5qe88jhNisHb/6/vqv/zrf9m3fRiIhgzVHgaeSeKlzJJInif1pbG2v+UCoHbYZb46itCHrpCm4PYsDICpsdlLaA8qvMVR8DNvtRfsRBE3InUDFAXZQIXTSTNRuY4UtDAGelyFjZxc7QSm704lSKJL2yg7VeHOcUrsTuOO59794ZDmqg0ct+3lnjp+FxbH0cSZbkxTcPAmjIJwfGPSb6LhJL1BTGt8YEptYplXHbfoN2JkRWsBs1GI6KjFMmpn2NHOtEgCenWCI+4MpkZ3FSvdhGnOQGyFWDnPBJOVWlQQpHO1tOqubrZx1g+Rydp6+ZN/8TeoxuUk9oJRS3K7eph21qfhVehI9pOcfWtKukFE53tP/fiphhYydxcZFmRA7KBPYCW7XbhPGIVW/ynB2ePE8S9oJ7KCM0c5ieurIShElN/YAaSaYotSeoy/Zy1B6iKA5Tn+iszSCMiFqob1nB2k/LBXEQ6SsNEPpIap+haHUEA9NLSHENtSCKrP+DCMqj0ETp49t79tJO4TFy9j3/hAu/UUyToask+NW7QbP9knG4KMo8gpYiSKqOYPJn1gMDAfI6ByXc48sfmf3eH00oyaDmV4iz5DUmWWz8hUxVlAhthL0ufeXyoyVJk6OoOMWej7IOAjrTDdv8VpjFEtrLL9MIZUisY2lrhI6xXBmmEq7TH9yYHH2bJsmd6udoONm2CRbyMly3mJfZN0srbCNrSy8h7T1ZlxnvDFKwk4ymBghcO9PYlLAicxJxhtjZJzMisF7C5sz2XO0g1lyaByjMKpzjgylhyj7ZQaTg8y2Zxhr3GO8PsaxzHH82Ody7lF05GPmB/vxq1imjYpaKDvLidSZVSeNmNQAqjbW+Tm5fKncrbBx6XeHkFvqzbtTvUXaTmKHTRJeHm8Lx8MYOJ46SdJJEloe6dosfuwT+GV8L0061c/J9GmK9vaP9YPssIoyIfqBHs9oOEszajCgsmw+N/HGKRN1lh+yUhtafmhBnzNIvzso97lHxHr3qnm7B88kmGRqvl+liO0kbjJLHLYhO8JcVGd6YclxBSecfiI7t+5S4kWnnx63s2xsgI9neWitmGnPUFYlhhLH1lweOWknUSgMhpxTwLN8fBNRTA7SjkK0naSYvB+UMNueZrY1C4Cr3WVZRcTRthBU0Hko2s9amS4UCj9qd5ZfDgIigsXA5PHm6OI4etJO0+P0YYeVxZUUlt5TxDqBleiF9CC05rDzp4mVQ+wuf1agwgaLswCDBirRt2xc11NJzmU72aE2e512lNcJKG7N0Jvo3dIqGIPJYUIT4WmX/CqrRYjuFhEy1rxHaAKGk8eWZRQGGEzNH1/LI79KgENa5zidPU07btPj9i4L4J3zZ6i0SqTiBtoCbRIYvwpuCqIQFfmwSrBZ0k6RyZyg2Jgh4+VI5s8xGcwxPv/dUo2abGdNEQubk2v0+0V3MsZA7iTMXQc3Q+StnUFRKQWtMkmdJpVIE9tFgqVjJGEbOyjhKU37wb81EXZQIrJSxHaCO7Xb+FFA1a+Syd9/purM389thMbiUu4yCTtBwc2jjEUQhwwuyWYfEzLZmKDUKjHXLNGb7OFm4xrDyZEV5+R2RFaaKLmbdxtipyVUioS78UlICs2Qd4zhxP1nlC4JRjIjNNpz9PddwvJjyHaem240yUDayjKQGqAaVMl5/UzWphk3QafP7ldpmoDLuUcXtxkTcat6/1lZppAhqTsrQAwmRnC0u258xEaUw1lqzUmKdoJ08iRmlbUkFIq86TzfW4xpCBr337D0ZyH2yK6E+v6Df/AP6O3d3KwTcbDZymHAG173PZONCWaasxigx0vT69wf6AyTgzi5WYxfJy52biYjK0U0/F6UCTHKwZ38E0yjhJvMM9gcpVwb43h2hJ7eZ7C530Hpcfrw8gm00qsuueZZ9wcgBxJDhHaAY7mSEvsAylg5EmmbmahMj7tzGV6KTh89bh/GQIzB7j2HqY2jCiexpr5GoTFHKpmm3f8M3vySUg+jTYA98QK0qvSnCowXzzLa7AwGWlgkl6TKdvTyAUejbPz+Z1BxG2MlALX4HgM41s6nCNZYHE+ekpvUA8/g2S7tqI1WGpPoh0IDWnPExfMYIKkzJN1OO1YY3JlXMNUJXDdJIdvPdBxiK4seu5dcoTNrKl+bgJmrYFmo4XcTOhvPatM2Te5V7xBjaAYNnut7F+l8D3E8X+IH2vvJqEQjaJB385vOatbZp5U3JELsltv1mwAcq04Qp4dgB67PUe9jJN78JXTtHnHmGIOJYW7Urm37c8XBFKkE2dMfRbWn0U6OlF7eD1l6nfNUkvPZi/T2Zpmerq64Bjpzr0HpDpaTIBx+92Lw8IJYJ6D3IlRuU/c8xoMWzbDBKe2Sq0ww5GtcbwJ/ftnBzV5jFZpBd4Qhb/nMawsbW1mEJsLRzo5NKBBis0aSJ8g7BVztrbvkh1Jwt36HelCn7FdIO2ly1vIBxqxVIJcrYAyLAVlL231WuRRnboFfR6XH8QeegQf6MKEJsdCgFLa28XQCY6CQu0xqoIYdNEj2XMbc/UMIfaziGdqFy6uem4HXjz7+ATBqUwE6YmcpBZ7lMRv5pEfeSZQ7Q6DzW7qmOspjyD2Oco/hkmOu/BqZnvMMaJuLxcsUre1lr1uN7c+hx16AOOJc72nupYbwLA+DYbw+DoBv/GWD9DtJEePOfBVTnUAnsoSD79pUe5Z7A7EgoVKczp2mGTUpukWc2beImmWUZUHxLHapBEBKQX7ya2iTROeO4fc+se7nLi5djMuAN8y95i1KC5MMrcSaD3UzOs+l4mWiOCJtZQCFd/xPYSr3IDtCkDu3rP06S5YydqxNrDcoDjWjYm5XbxGs8lD0QVrZ5OwCSR2QsD001uJ3kbsk4N7RNk5rAjX+FTAGd/BRaJeX3FO8i4HkKVoniyQUGCvPagFuYXoEp1XCjX2K+eOAJu8Wlk0O3M41ersBxUmd5kL2knxPHFClYHYxQNjC4kTqzLLXUzrDxdzqfWToPLwvrJEF0NE2ve1p4uk3GUwXSRRPYp/4ELo0ikr1r7lceF5nyfttcPvwEv34iSHsuL74ujvff9nuOLy02YOlnTuPTh/DaBej1p5gZ4wh7nsENXcVkygQLlnpQJkQ7n0Fa3KM88kcE/nTeHZyMauZO/t1qI6iLZdw5N14locfBZ1lk/XWwwOKTj89hf7FNvdg213MppnWhPg0/CZBFGEri+PJ01verji6lrUvpTqT3bwhyFwiNG0Y6IeZ2oY/T6EYSZxAJTufXSj00Iob3K2NEpkIz0qsaNOe5RLGIZbSWEsmjWwkPuJhYkJmardIjr3EXNgkc/z9mOJTK943GLZJz10nxpBNjRABUfYEtl8DpQgzMulE7D3JKyn2jKUsYiIUFs4DA4Cxdmn3PrnYKanHFe7W75C0khxLncSN2ujK3c6SEnEfRRPjJvvxcNCxIl4Wf6DWTfU64A7haQ9b22R0HmXLA6yDSqEZzgzjtDI7fjNlzPy68vVbuJbLiWPvwQua6MbrgMJttbDQzOeIIiacL9HqNwY6akKr09kxzSpeMV58zbFcep0B7JzdiUyfnzVnB2VU9S64Wfz0ScySLGo5q8jZvCY2EbldXF5KblIPNmPgZOoMFbeEpxO4OoNffHTNwQtlIkyjEwSJ3+SE10sqaZG0UjjKw1Fe5wFp42uAgShE+yVYL9jMGNzGHfCrxJnjTJk6481RPMdjKDGMpa2V2TaUXmzvGStH2squu1TDRutCiN12q3YDV7v0z14l3uYSmgvCnkudpTTv/QGtS3+JweQQL898GWOMZGU9ohydoZi8/6DIDivo6h1wMgSZE8tmvq05gA6o2iQGMEELHdRWBJsB+JlTkDlJLRijXR1lOHmMoaBCLjmMiwftEo1kD3frt3G1x/HUyTWzdKxlRRCccjlfuEg9rJO1c4vLOgix1zSazAYmJBnTCRiqB3UUas0+S+f+osad+m0c7XA8fQpnPmuIjprgdx44mWYJFYeY+XvmhXOk1xnALticyp3BVjZZuwCApVMkB78BpSBujKLCzrK51CdQxZUP0hx/GlWfwCR6CJLbGxAV22MMnEyfpuKVSVhJHJ1mon2PudYcJ90MhVYdvNymlsEwKNr5iyQL50n7szwyP+6xG7RfhvmsyXarylDuCtBp50opjDHrZgUM8bHYelCxigNMfabzj1YVHTUkePKIMcRERNgbXC5nvU9qRU1KrTkSlkuuMd3pT8UG/BpZnedc/jyOP02m1MkKqepT6N6IeBPZV5dOFFw6ydBpT6IaU5hkL0GiE4CWUKllS7u1M2dR2bOda/oD1/Wi04eVszEYWX5c3GcUruUSxhG9pkW69DZWapggcT8rnjGGSAVYOJzPX6Ae1khZKW43btKOWhxPn2QoMULSSmJrh4zOofy3l6xOUoX6knsKv4ZOpknN91HWGoaJdZJ2/zOdoGsDG8uls8nd3+YYkIwhHVy2WhqAu3q/YKvHt8ftIzIQJwdI6zR5K8F0+gRB+ty6n6njFna7ieXXoTmH03uZlNvLmfwZ4jgm6+S517xF1a8xnB4mb/es/WHiUIk3uGpOkBhEjawMotVRo7P0N2A36wz1Fe+P7aiImdIbNFpzFL1eUkGDU5kzVIIySSu57QxjS8uy9OeF52RncufpCysYQu5WO8v+bSVpgo6a2NWboF2C7Ol1A/PE0RETgTHEGO62Rrk7PUbBDJBUGZQJcas3MHFEmDtFrNdu6wttN6k7QfluNkk7bq3oUysUpzPnqIRlUlZyS5lT16dIRT5h2MBSGlWfQvV07qmX0u0quYVxqnaVKNlZGSseepf0XcS+2ZVgs5dffpl8/v5gltaaRCLBpUuXsG2JbzuKfNNmqjWNpS16k73LspottTDTe6IxhgpbVEKfrFui18qiLTB+HZXqw82fRDeqkBvBnx+8VMSo2MdoD7POYKVWFkVn57JgicNJmzazrXEaQZMGTTLOHP1OH1ZuGFObhOwwsdXJcFCNytyq3kCrzprjCzNHlorsDDp/HFUbRWWHSDmDnMsniU1M1sqjUBTszqwpBWAMeuqrmFYdUDjHMsuX41GKnFXY/YoQB56tHHqc5ZkMVut4atPGKAcKZ6B0A5XqBbefngdu4IwB8ic7D0RtjyixfiZT159CTXwVo2xoTDCd6WM4PYJvfE5kT647i8o3LW5U38aPQ05kTiyeI0J0q1v1Gwx4/di1P6A99K6d+VDtEvY8gnPnd2hd/EsMJYdpRHWm21P0J3Z+OSzRHXTcemifFjr9ZmvmVUyjBIBtJwk20C4MYAqnYfYaKpEjdAurfrYxMN4eZaY5Tcr16E8MUeQsdvAViCPizDEmm/f7Szk3t+I7Z7O0aZNUSRLOxtPqC7HfjqVOkHEyuNpdd+LTVGuKRtAEmmSc2cWsNpGdw8qNYOpTqMKpVQNmFu4X6nGVm5XrjDPB2dy5xWzexhiMk8ZK5ojbDUz+9MqHEbGPmvgKhAFK3cU+kSW0MmjTWYYzVjJes9ds5S5eN9umyVh9HEfb1O78AVknj4WLcyw9v1RZQLzOoHbnOBpi5aCM7ixRv4uZqqPkAFbiHipqEefuL/6U1BnO5y7Qjlvk7MKq25/wR5moT5Bx0pzKnN3SxJJYe6j8cUz5LirdS2Svfe6Jwyc0Pjdq12iFbUYyI2uOMy611vnQNi3G5rPx3a2O0lc8hTV7C5XMQ7IX1W6TVx54x7HSs5hmCQonNxVoBtDnDuLmXLTSi6srWHETPfV1TBiiKvewjudWnQAA600i0BKYIFZYeCjaCqbJjX4Z2zhQnUIff/9icMO0P0q5OYltZziROUOP089sMLWYgW+iMcbZzMVl4+hxahCrNgZx1FmW2/Zg9gbKyxJ6mwt2lIeiYjcsTtCOI3LzgY87xmiSxUcgfB3leJDuR1c6/ehonb5MZKXw0kWYeQ2VHcaf+Tq3MsOEGM5kz9OKmkzNZ2O7W79LvlBclulPCFj9mhlbGcgMQe32/POq+0E11bBGNd2P8iuUHRsvUcRm5XOCpRvQpt3JtLbFSX+d52Q30UpxNneeXqcfMLj5BHEcb+mctMtvQ/ku0AlW89P3J+IoDCpud+6RZELukdEyDa5XrhGbiN5UD+VWiZybZKI9zun0eZz6XczM2yht4xDRLjy64c9OW9lVx3QUBs/E9Ln9u9J/0Vj0F64Qtcp4YYBVOE+0yobizAhWfRKAKDOy+HvpU4n9tCsjiZ/4xCdW/E4pxbve9S5+4Rd+YTc2KbpcLazQpoWJoRX46IRavPjpuI0z9wZEPlHxEqGTZagxSWn6Vaz0IMncOTCK0O2H/iJGKaKexzF9NjEuoLCDMu7c60TtBibdT9Dz6JY7REK41Wswe50+K6KWHqA1n63AKI3f+wSqxydWnbYHUPJnSZgQN6jR9OdIeCsHBg2asHARN2oR16ZJWG/hRiHKrxP1XCKcz2a23JLMJLKElNghyoTY7VmMnSScfyDjld/ElG6jkgX8/qdQ2VMYZa3Z7vzkMfTxfoyyMWrta60dVrCnvw4zr2HyJzDecVzLpe0HZOwMCb1+IEE1rNIM2wDMtGboTSawZ14HpQl7Lq85CC/EfrlVu8EJlURhiHI7k9kMIOx/iuRr/wqrdJWBTCcw4U79pgSbHVJe+S1M6RYqkScYeGq+z7GeheuwYrVlaogjnNYUsfaWLXvsZ8+i08cx2ll2vVcmxi2/iWmXiApnmG5OE8YhgQ9eMkFkZYlHPgAYDJqkaVFql1GoxeU/tr3vyQJB/1PEm8ySJsR+sbA3FGiZtDuD/wqFZ91fmtMojd/3JKonRMUtnNYkodfTCdZ/QNkvEcTh4s/JRBqFwZl7FWv2KtrWkD9HOz2y4m9RCoXuZBpRCoPC8WfREy8DimjwaUJXsuLsFxsHz3KJ4whnfhkzVKf/7ox/qTPZo+8Sfvrkyr8NSlgTL2FMjBl4ktDrxS29BX4ZlSwSJoaWfQfshMhKEQ8/hyJeEXSz1iA9AMow3ZgiNjEVv0ozapCxtla2dv4yOnd2/rtMxoCOkkZUpx40AJhsTNBXGFj3IYvTHEWVb6FSffi588v6PgvnXjvy8WyXIHOWOH0atAW2i1v+Gmau0zcLB57CGLaURU+jl02gUibCmfkaevJlVKaTcWqhXFZURwd1Iq8o/SGxZY5y8ewebJ3E8svo6hQqN0iQv0ysYszYl0g1ptD507STw6SsDJ5OoFAYDEl75ZhLaOeIRj7QaaMTL2OCFqrvAn761KpjSMoE2O05YidNZKX3YrfFEbc4QXuXkh/5yWO4gw5GWxC2Sbz1a5h2mfj0N9HKXlyrVAS5c+j+Gro9jT/1CpnmJLXiRaphlaydxVYWoYlI2an5c1CIDkWM3ZrBWC6hszxjsVEaRp4hdE4TLXleBeAql1mvF3u4h0HbxZl8EWNnCIqXOhPOl38Sbuk1qIyi0n34vU9sKYNYyZ8jnL9Xrfjl+edkipxV3MY5qVb9WZkAd+ornczghRO085e3ugFxwFT8Mn7Uyehe82vo+fvAhfEWlEJZNnbpLUzjHq67uWzhD1poa7pyE+0mCfPn8XMX130uthkL/X7tFbFHvhllQvw17jVCp0B0/BuYD7Xcke0LsV07Hmz2xhtvrPr7r3/963z3d3/3Tm9OdIGYiFpUxdMesYmITEzayixb8iZlpamZORLaptfLLRsAshujmEonjaqlbeKeK+SadVyvFysyOLEhdFzigSdQzUlMonfZzakdlHHu/A5Mfh275yxBHKHzZ+UGVmyJAlTpFiYOycQxZ70CQWKAlO4sV2VQmAdmk/dYCSoTX8UETYpRhBoaXnWg2/LLmNokyoToiVcwiV5M6GOpq4QD73ygIIpo4Al0bQzjZNd96NOIa7TjJrZyyMxnSRNiqUZcIzIhGSuHN/sqpjLa6XCPvJvYShGXb9IKK9j1Onbh3LIsemvZyOC61RgnCnys/kfQtosZeIoTlkcr0SBppR+awSBtp7G1RRTHFLwCVuUWpj7V+WwvQ5RbaxBHiL3XilpMtSZ4t9VPbCUxye1ld1oqKpwndnO4t/8f0k98H2k7ze3aTd7Ru0PZ00TX0CbElG9DHGIaM1h+hdhbOyOvMRD2PYZVuwtOmmC19069jhp7DTAEQ48ReX2klNdJN7/KtdxuT2PmbnZ+Dl6nr+88441JknYCT3eCY8ySwLYBb4SUncZWNkl9f3lPQ0w9qmIpa9nvN7Tv9WmsQoXYlYyW4nDpcwdI5BNoLNJWFkNMLaosnj86bmHd+yJEIW52iHbf0+jYx2h78f4i5aRQ2mBrl4zbCeZRcRtVHUVXbmLaDZRK4LgF/NTxZduPlUM0+DS62VlGM7LSnf7V/NKbujEOEmy2byxlcz53kWbUIJc9iapPYZwsxAFqfnkcVb6JypxcmbWuOYkJOpM0VH0MG4Up3cIJ5uD27xD3PUkw9Bix17fqkjkPy27XMg2C2Cets+glD54MCrPZJ0dGUUgUmGpMk7QTJJYEXm6aUutmexOHV9JKLQaIFRM9K86JelTFEJOxcmgToaZegyjANEvYyT4iK73YD1p67iWtBLWogqs8EtgQhVC+s9g3035l9f7WFlhhnbg2g8oeh7CBGniE2EqioybW6Jcg9HHSffgDz8rDJLFlsU5gBp9GT75A7KYxpVFsp0DsZkm0a1SiAK86SmK4cy1PW1kuFi4SmpD0GoHABoVuzUK7BkBUuUMlWcRTiWXLSikF7vTXMNUJLNuBkfcSWelOv18pAhPTiOokdmU5KiG2wlCLqlhKL97DRoTUoxqe9vBUErdxByZe7SRRqqVh7joYsCZeRmfOrtmXCtw+3L7L6Jmv4tgniGuTpDJV0nYaVyW4ULhEO2517hEk0kws4ZbfxsxeQymNM/zMyn6IUsTaW7F2saeTXChcxDdteqZewzTKwBxO4v59oiJCGQMmhMooflQjKpdxC6eJHrI094PnBkDWyTLbmkWhSNsPHwfaiLBwHsf2MNolSN2fUGUHVUy9kxHQlO+ic+clU/c+CkybZtTojA+yvYmoq1kYY9TKIm1n0EpjMPQnBvHSHumMS9xwwECQOk6yNQ3VBJHXA+VbqPSJLV9b7aAC9Wl06fr8vW8C2+vZ0MoScP88W619WlH9fr8/048/8CyxWb/+ZJKV6Da7duW9evUqN2/e5H3vex8zMzOcP3+ef/pP/+lubU5siMGt3Qa/Qpw9sUYmpY1RqrNWsDZtRpujTLZm0ZbCD31s5XA8e5w+Z3Dx/Qmd4jFniOroF3FqM0QD3mLwjLES88ExBpwURrtY6QES1RCdKBLOz6IK3B5YJQDCbk2i2iV0MoNpzaF6rqy7BrMQ64kxmMwAlO6gnRQJbwjnIdmX8iTIer3gaWw/IDTxsqj2haUajJPEievEc7ewhh5BBTViK0H0wDJRygQw+RpWtUKQPbss/fGDqlGJm7Xr3ChfJ5/IczF3meHE5qP0d3N5FbG/qlGZ6+VrGAwncicYac5h6RjVGMM07tHKXWbO1pTK47iJIr22hb3GssRWVMNqzRF7hcWsaGtxG3fQlVuo8lWi3ClM8Qr/f/b+LFbTLL3rBX9rrXf85mHPQ8xDzpVZU5ZdRdmFj3Ua2g3GTbeANq1GwEWLC0CWLFnIQoDNBRcI7sBqWggjcXFaR6iP+9BtH7Apl+1yucasnGOOPe/9zcM7r7X64tuxI3YMmZGVkZmRVft3Ezv2/r53XO96n/UM/6dwaniA57y/E9Gg8UXIM43n0NbgiwCcCSAQjot1Tub5E54uNqa3sFhWRzuY6jo8yYWfUBTzL+Nu/j7ihb/NQrDE7enNJ7f9E54ajFDY8hxitANeGe2+v3NOqzK6fnnm7L7vXS4EEPdx8gGxntAblYncfc5OevgozMKL5P5x54hVAUIosBq8Civ+HEtFivTqD1XWEAiqD2nt3c0P2BxvIhCcq5974DP32x5GOFBegNHW7Nyd8uH2D9siyA+RjHDCCU8BQgiwklYWI+IDbGmRLWnYnmwjEJxvnKeZp7PEBoCkTzC5gelePVT7+wyFUHTifVyraWCoxV2kB9qtQtjCOgHCKaGFwqqH21uF1zyWUGaDJkJsHP18wsfLHd/KHVzh4x7ayll95v9QeoJyPCgyKC8+dN1m/SZCqtnEGraxykMoF0ZDpPKIx1fohyH7fpdL9WfwxN051c26yP3vM1O3++wDRrh5qAABAABJREFUvqLYTLkyfBdjDXPhHGvhaT4IAo0w+liC80qwTtufxxUeYbQLSQ9bWSX/iJKMNRqF5KEKoCd8apA2xQpvpsoofC7VniUnI7gvgXJY9LgxugHAqeop2u4cuCHofNaCfPAuIhpB+wLWqyEm23hBA7e0zkZ0g27SwxGKi43LEMc4nk9mc4QqPZZtdue5fj8/i3FCZFBHJyCaF8mCmR9V6Xj2vAM2GSKsfqjS5QknPC65P4eonIbBLQCs42GcEnPVs9TSHm7tFIUMsMxs9FBWjmzwR7VTM24NV4/AGPbKFW4PruEpjxe8GioeYMtLFME8xP3ZF4ocWUQoHSP2XsNIyXa1zV6RETg+l2rPIO8JVRk0AnlSUHvCx0o3P2BjvIFAcLZ+lppqcHt6k2E6xJGKy/Vn8dIxRwtvt4xVHpgCU2q/pxKUQCPyKbJIKI92ORvUKFrPUIhZXMAXIb4KcJM9sIYiWDqKL9zpDvi4vvsTP/+PGems6ARrEPkUPkDSuy9CfBEi3CownKlbH64TnWKM2v8etsiwCy+QBCE7++8gwya+mdK2Zdx4H6sCtFvDSnVUZCKE5fb0BnE6pp10WfEXoH6RhtOm1CghULjvq9L/eBgZkNYuPvB77ZRx/AqkE0R5/kdSYjvhyaBtwdXRFVKdUnZLXKhePiZGcy8/6vv9INtje7KNIx3O1c7ybON5LBpPhAgB7VKVTjTGAlYosvpFZDSAIkc8ZA39QeZJ7VSQfgWcAIIm1lqsCnDyETIbooP2Ax147thR0mSove9hdY5deJE8WDz2OVnctftJhghrHjuZzI23EXEHW156wLd7wgkfJ098pTocDvn7f//v861vfQtrLb/7u7/Lb/7mb7KxscFv/dZvPendnfABcNMuHLwJgEr66NWvPtZkmpqYrWgDJR1WS2uUR7dhtInj+RTxBF/3KDUvMNAx2moc4RIXMdwXi/LiLm5hsDY9VjGdB0t4KwpMQRYsYpHsVefJlUH7LRaEeuTUKk0yC0gZjRUu5tz/SFY+88TkK0/48UCaBKSDeZ8pL7MpNybXsNJwbuVFAnfusQKb2q3j1s/PKs+bxyuYxnrIbrRD3S1xeriJHdxGNdcxo53DAECKrv30se25001Ib8EoxrGWrPnCI/ed6pRM52irSXXGtJg+YCgJYbH24cabNBlu73VIx5i5Z0+Mkk8xjzKQU51iD50gk2wMrTPId/5nkB66fwNRPsN2eQnHr7JjIkbTDc4mI8JoCtWlo7bE0uY4O9/G5jHKDTArX36oIo7SESgXBjfRuUY2LyPb54kf0u7nUfTyA7an25SckNOVc/iHi9O8eoZATxH9a+ikhwhXThaSJzw13J7cQAnFYucNzNKTVxzLF7+At/V13J0/YT5Y5N3Rw9WET/j0YqxmI75JrASri5epB2uPpSL5Xu/y2XvBwPA2uZmi6mfwioQ8HeKpKnK8Dfd8XliNkS6sfAGpI4pwDvfgh9jJAQiJWf3SA20bHkV02NrKYkl0QlXdfVdNzYidaJvQKbEcrB1J3uetF1D10xgZYqSHtBnu/vdngdbGadL6iaLlCZ9OvGgD0buKKLdnqt7GICZ72PYZ4PA5KVIKv4VXW4a4B60L2M7Vu2p/9RF9RxCPrhJ238GNOoxbz1P15pBrXyVrv4zTOIvMJxhVIvcfT2EzD5dx1iogBIWqPLiWwCJ1PFNGOVlnPzGELXB7byLiLqZ9maK08kj/jFYV7OqXkTpFP6IVZu7Po9a/gjD6qCjEWXoFUW1hbv4+Wsc4aR/8JqlJ8e5RExPTXWx+j7pdvXFs25lJMdYAPHS9mdmUXnSLQsB8uH5MOU3pKc7ed2aqawvPkYWrs30iCURpViW+/zpYi5weINd+5okqElhr2c226MYd6l6dtdKZk8SFTyn+6Aq2f/OwzfgrGOGihHOkln2n4ZhFkOjk6HuJTrCuQC+8gkq6CJujD94BQI43sMZgsxiGW7jrNSb5TKmpsBqZHsDgJr3RJpkXMG1eZEG67xH+sfjDK5jxJpNyhY5XpxGuUJYPL9QywqVYmtlcWpaPAkuF28CtryGiA2zj/GM/EyfJBSe8F3njEq5fmynDHCpxFEtfwtHx7L0hZqr425MtSirgTDyA8T6iMk/WeukBG0AlHazXwpKTSQchBJ5O0HvXUdZFTPcRq1/Fti8helcgbCLifZzdb2O9OoV0YFqA3yQpUnKb4x+O9WHRZ2Nym0D5nCut4MjwIS3fTjjhyRMXMXDHNk+oORDlUwAKo8lMRlhZQ8a9Wf760mfInDl6k9v03RpzZkxZ3rXV7p2X3ekmovMmuvsuTvs0Ih4it/4Msfxlcr+NEBZ3ugV7P5x9fi4mq56fFQV03gAnJJ974X1FFjr5Hv2kx1wwR9N9cor7J3xymMZZZDZBOC5F+P7dSB5G0bqMEzSwKjhaJ8r4AJtOMWg6ne+wU13GLj2HdBrU8oRw9/cQ+28gGuto4WPCOYrFzzEWlq1ok256wGldkHfeJi+NCJDo1otHyT/w6JjUk8BIn2LpVaSO0U71RAX2E6QgJ9Uzle24SNAUD1U3uz/m835db+4lyqdUhKXSewt3skm4+OX3FNQpnBryIWtoay2dfI9hNmDJq1F1F963qMNIn3zpVczcZWSeYtwKVirU1h+DLnCCKmbpp+8mCGNwu6/DZA/XkeSFBqOR4y24L9ms8Jq4tdVZ0ljzAuYxE80cPUHs/XCWhDrZR65/FfOEEjxPOOGD8sQ9hb/xG79BGIZ885vfJAhmzqt//s//OUtLS/zGb/zGk97dCR8AK9RRGcQHqYjrpPuMsjH9pM803sX2rs2UDrb/DFGMqRtJTWeslFaY9+cJ3YC5hzm2wyYICUIeq5h2ohvY/e8jpnu46QFefJts64/It7+NGd0gNdEjj02aHJMn2NIcNmxihIsVDgI9SzC6j5yMm9E1rk/eJTXxQ7eZ2Ih+0aEge+xrdMLTizu5SXTj/0332v+LKN16z8+OiyFxHpPonO08wcgAg2ZQdJnq8bHPKj3FG7yNN7kFArLWi2Trf56scuboM0IINie3meZTptEu0XgTKwRmcBuhHLTXolC1mVTx8a2T6xwjNLxPIk3da9IKWixXllgMF1kMl485F/3RFbzb/w2v9zoC88D3nWQfO97DZtEsAPaYNrk0GdIWOPkIN9lDWP14XzzhiaMp2IxvcmX8DrGZPvD3uteg7tcouSELwRJ5sEQ+9xJ57TxWeiAEi+VVBkowMgl+Pibd/DpOdBsx3EDq2VwpTH7UYskW2UyB7z6C4Zv4P/x/EL7+/8QrVzAYcgzareHGu0gdv+8YE0KwF+1QmIJRNmZa3PvsSczkgAIfO9zGSXs/8nU74YQnze3pTebdJl4+RtfOPPHt23AeXTuLd/P/x3ywwCDrMS0mT3w/J3xyJDamnwxITMGtbEwhHy+Z9n3f5WGbYu4lnLmXsCqgVFkldGsoaXD0GDfrAiBtjrf/bZyNP8SZ3kaMt3F3/gw1ObSfrEHoFGEfbmfDbKmhKRjrAYHr47seVa9C1anSmbzLfu+7FHbM5nSDSTblIDpgokdH37dCUjj1u22tshE26oKZtbCSnNgbJzy9CAzSJEcJD3eQaETnXWyeYMeHa97u9/CGV5j36pTcgLpfo+E1sMIhbb9MtvbnSUunsOVZ1brwSli/wt50j2aeME17+NkEmY8YpLsYPcVKh9xtk5ZOHwUQ3Hgbb/AmTj54z2MvnCqJ9LgVXefa+F1Se2etbHH7b6A2voF38B3EYavFEz48TtqF0RZFPqG384fcml4nsY/2fRgZULj1Y0EUgcFN9nHymWqMlqVj6sPGKZMFS1i/Sag15fEWc0GT8mFbKGE1cvQ2Rb6PccTMV+M3yW2GuWe+rTg1WkGLQAWs3JcUJwSY/g/RN/8rzvafMkl2jx23ijvYdAqmQIw2HzwxcbctM/f4rJ4UWuQcRAcURtNNeveM7RM+TUg0DO5tMz489ndVTHB3/hhv6w9w0y5Nr03Vq1B2y7T8mVqeViWy8jp5uIhwDtuClxYwQjDVY2IbYRGc8+qsJR3OSEmIgzYFqU0hjxnlUyJ9fM0tbYE0KblNkXqM7d+gyAcUb/3PhBv/nenoynsOayNcCqeOlXf9tFbImY9p7c+TVd5fSdBg2Epu8+7obaZm9L6fP+HHl9TE9IsOZPu4yT7iMFG4IEMLyEprx1o+GelRuHXcZAd/4/fJNv8rOp8SJR2m/SuzZ260i9Kzdae06VHbZVvEGF2QFDG6GJGYKXNhmzAd4kw3USYHIclK62Rrfx5dP4vt3569x3pXcZwytdppPOWyWF48aqMpBBwkexSmoBTtUtz6XdztP0adrH1P+Bho+3OEbkDVq9DwWggEq+U1fOUxH85RER4q3kXUVimWvwRhgx3pcV2GRLogG9/AOfRjjoo+747eYjfdQlMwMREJGuGWoIgR3bcR+9/HG72N138D7/Z/wx1d50g17TDxTQ5uYNMpdtrBme695/GnNmZ3ukOiUzYmm+Qn8a0fC3JvDjv/PLbIUdt/9sDazljDUPeJii7SpMf/hqET36Cz90ekxZDCa2Gx5DbF+DWQikQnRG6IRtADhPJZUj5iOFOdV+Nbsw4o6RSVdNiJtplmUwpdgBDU/Tq+DGexX+76lrzbv48XP8T+f4LceY+dFEV9svgiYLm8hK88ViorD000m8V8dh8R83l/5sNF6ukYL53g5xo5vv2+3zEywEqFN3wXf3odgSUjZWeyQ2myxeTK76B2vnEU/wLIbMKN6RVuTq+S2/SebXnEXpO4vEzhNREmRxQp7vg6zu638aK7xyN1BOOdmepl3EeqmcK2DWfrEqWjWazMJDMVtvZLM7v/A4g1WOTR2lmIx1fwvpP/cPJ+OOFJ8sSVzf7wD/+Q3/7t36ZWu5sp2mq1+LVf+zX+2l/7a096dyd8AAqvibv4GUQ+QZeXH7vazbun/YZ0AvBK2CyC+joWh7LTIGi+RKHK3Clgfei26+voNQlWHDlAIztmvPkHFNmUuXgTdv+ImlOhqQR7Jiec7s8MlUedk1PFb19Ebv53bNDCdt7Bc0PovgtZDO1Lxxwz/bTLIBkA4KsDVsPjk3dmU64O3qWwmqpX4XzlEidtFj69CAF6dINutI/FEg2u4S0u4Nwvu3dIqEpIITHWUPVnc9hOvMVBfDBrbVO/QEXNfu/03sZO9mc/K488XL6/cxVgCZyQVGdk0kOWF9EqRIY1TO3MTNWgvEDhHK9O7wdVbqWSoUyo+y4LmCPFj/tx8ThXvsj5ykWsPd6CRZoE278BRsNwA1U9RXFfJbxxy8g7rbKC2mPNC26yj9h/DccR2GSEFgFuY/09FdhO+OgY5QM68SxRYIctzlWOq764eJyrzKSmrQUD2MXPIpIONpip99VlwEppmb3pHtPoOvNGY4fbqMoK2eEcrFUJNXcZJttQWUar8rH9CCFQB68jogPkdBvt+Yzmn6crXNq7f0JdK6Yy56B9mWa4RFU9vE2TtZaa3+AgOsCVLsG9EsQCCBqQ74FyMM5JS7UTnh5uTW+waAQWga5+8HbGj0O++HmCK/8Ti+b/AsDmdIPL9Wc/kn2d8PHjSZ/A8UmKlJpXfeS7/36MU0YKCdZAUH/wXd6+CJEmRLJYWcegUMEibPwReTRBZt9Hrn0VlQ2x0SyJV3bfRnttjM4RYRMhXKxXx7gV3N0/hWwKrfNk1XOzY7Ca3XSbqZ7QTzvsTQ9Yr66zGC6xEqwzim+T3f4DjE5J4i7l5kXiPEEKifMeRTDareB4Zcim2MoChhM1yxOeToQ1eL3XZuuD6vKRMiwcOgH9KkRdrOMjvBIgsdZSTodcrj0/+9w9z+6dH/PWC6jaKSaiYGtyi6mdUA7naQYLyGCOTQp0UKKT9TnrzyHs3XnDKUZHla5qsodZ++p7PkP9vEc/mSUteWqPtfAM0mYw2gGrZ+pqzcl7Vg+f8PhYJ0RIh2nWZ+oFDNMRAsF66exjb8MbXcN2ryKExF36LHlwt+jPjXcQB2/geD5SSgK3hV87Q+gvYg4LmmR0i63b/w1tDY3WOarLX2HXTNkdvEHoBJytXMARLgqHU6WzD6gmTc2Yg2SP+uAdrMko4gF1fTwZ2fgNpHJAa2zpwaLEwqniLr+CSAfocOmJz/MKl6pXZZgOKbmlJ9bO54SPF4PCVhZguInwShT3tbJU8R5ZckAv6eCSU1r5Gheql4EH/ZNalbGrP4XUCdqtMXAdpjbG+DVaQtPsXqNWGGy2D2tnUeVFKjf+mLFXpjXZxq8/c7QtJx+g9r5LL+3Qb6yD3+aM6+FOdsEa8iKjlI5+ZLWxx/3aVI84iA4A2Jxs8Ez9+ROFs59ACnKujq5QKSbo/TdYCpfxWhfpVBa5ObqJFJJztXOE8vjzIwSI/jVMniKzASW/ydit4lYWIZogSnW0KuHFW7D/JsLxKJY+h6mdxuQjbkV99kUVV/gEpoCgDXKMCBtHqnwWMMJHOh4F86jaKfTi5ymrCs/f107aWqh5deIiwZns4skAm0XItAcsf4xX9ISfREJZ5plD27yXdbiVXKfhN3m2/iIA3vAd7OAWWIODhfkmJaeEK11ag6uUiww53EetfYmN6Qa5zpnmEalJGBcJrXKblfZFKsUU2bmKHG0goj10sT8rLABkuYVFUVQPY1p+DaYzpXHrlh9x5DN/6kG6x+3JTUI3ZL20jjpZP//YkIyu0htdJXB8WvE63LMm25ns0O9fwTv4Ia7forTy5SPF+6keUXTeoBjcIJcua2cqXEEzyka0gian138aRycMo10KnXKhdpnlYA2Vj7Dt86gbvweOg9AxhAsYr0FQDBgzpurUadTPUS+dBVNQlGe+UJV2Zur4gOheQayvH5vnT/hxRNDy5shNxiQbUXMaR0nkd5jFfOoPj/k8BmVZpdl4FpGks/H0WK3twe29hdr9LjYZEp7/OfLWi/iOj+xsoTCQTlBZD3OowN1NDximI6SQlJweC/7M9hjrwaE9JThXO0/JrePVV2CyiW2egu51ZPkUBomRIU7YwEY9TPUUeu5ZMJbCrSFtirPzp9g8wQnr5Itfwgr52Hb/HbQqIZc+i0h76HAe8xgKsLlNuTp8l8Joym75sN3pSf7DCR+eJ55sBpCm6QO/6/V6OM6Ptrssy/ilX/olfv3Xf51XX30VmCmo/fZv//axz/36r/86v/zLvwzA7/zO7/Cv/tW/4uDggK985Sv8s3/2z2i1fjSJ0R8nimAON+nhdN9GNC8+VhucOW8Br+YhhaQi6xSLVVQ2IPFqCFNglH/UavD9bAbj1jDmroTwMB0igibj6Q41UZBZhRSWuqriVmo47eco3scozqrnKBob9Ee3cVREI+lBMsZgMKNr2Or6kdPdU3cdi77jP7CtwuYUhwpNSZFghUV8hFKvJ3y0WAuyuoLqv4OVLjpoPBC4NdkO0f73cIImpfbneabxLNpqAjEzdu60X7BYcpOBsuSkuJj3fQ1bC6dKZxj5AwIZIOoeWsdksoyVDqJ8+qHPTD8f8baNGRnNSrRL2Zunqh79rFp759m7uzEhwAoPEdSxUQ/hlTDqwcScwm3irL6K0DHFY7baEdMd0DnoDBH3oLQCyeCkZcMnhCtdBAJ7mNz4MO6/L7nXAu/uO1EImGQRa+U1amyhWpdBVdGti1ghEdbgDt+hSHuI9iX0Q2TYrbXY5jnkzrexbhXt15lM98nKy0ziLoHXojveIq+ucltvcK7m0ok7pOMWPlXuTexdCdZoeS0c6eHeUwljLeTtF1CVZaxTRjsPb0dywgkfN4Up2I42eT53MaUleMh8+0T2M/ci5vrvsLT9LaRQbEW3T5LNfoxwcLlQvUxuU3xZ4mEFD97kJiLax1ZXj1qRFV4TZ/VLj36XOz5Z9dyxd4FWIVaFswS1O79zqzhBFfIUWz1HEXex5CRBlW2/Rdkps5CNIJmpiYjhTUTtPNZaJmbMfrRPZlO6WRewjLIRFacGAQSmYKRnVXNONmI1XKPsVvBlQEk+2kFkZECx/CWkidHqZM4/4elF6Sl6vIW2Oc5oE1k/d5SYbxHk8y+j0i7Wq2Kv/y+YQoMZ3mPHP0hmUw6SXZRQDLI+hTH4wsepr7DcfJYrk2u8O95GYzivp2ircT6geL00Cc7gCgJDtXxX6eROwZkVHqKygB3tQKmOcR4d4Drhg1E4NZzVV5HJHv1sTGYSHNV+3+/lZOzHuyipWE/7szeFNYh8Cvckm8nxJlbnoEFkI4wTYtwq9p7CK2MNKA+rU8bGEDgBB8ObGGuY5hGRnlJzGkefv1/RbHu6RWpSwmCehjaUgjZOuH5MT7tw68jVryBt/kCR1dE5+QvHWjo/SQSC0+WzpGGMJ4MP1KrlhKeLvPk8qnoKo8IH2oxbr8ooGxEVMXVp0Dv/nVJ5nax2kQLNfjpT3Fvwl3CEO1OxP/RjDhD0w9mzUzGHSt4WEIfJwtVlgoXPoqxGyRJaeEfPgoz30Tpjko9R0332hMfCwovUqstU3Qo+Fr9+6QFd1oIcYzWeeDJrBke4R4WToROe+GV+QtG2oDAFTpGQ6QyLgXTIyA/QVqOtZpyPCf3jtre1YMvzkE5plVbwG+dpqRpChhg9RasSVjjY0W0KM8XJclTcJauc5lZ1iR1V0I27NJXLOAffZHhODXHffGtUiF75Et7kBjaPkXEXKpWHJiAseEtUnSoVVUJ1b8y6Q/iNj/LynXDCEdbO5unNySbaaqI8ptas44sQZWIY30b4FfShH76ialxuXMIdb+Ha2TreZhOUlGSFRUmFtpoCy75XI6ys4hYav30Jm69jVJms6DIyCWV3BTn/hVmHokOy2gUcv46VHoX38MJdACMM/WTAfLhIahIWSsvIk2SzTy134iy5zQBLX0Buc7LCEnj+0QyrihFO7zssDHcYWUOeTxHT3SPb2r3HZvKUR2FzBtlMBbWX9FkMV3BlhQv1GoXJCGQJay2FU8VpXsBODzBOGaUUeuWn0TJg2a1Qdiu4wiO1GVeFoVlqUz3cl3UqCOWALmYdqU4Mk58IemmHTjwrYPXVAcvB2gOfeVTM53HJwyWclS+A0RTB3GN9R+oYO50lP9rBLdzW5zhTOYucT/CHWyinTOE1jp45TwX4NqM+2qGZTZBzDYwKGWbDQ3sKRvmI0K+QNp5BJWPIIkSpMVPYs7Muc9nCZ1E6mhW6CIc707EsUmx+WKCVThE2w77HmmCsh/TTHjW3RsM97i/I/TnwH+86wGH+g5mtTFKdYjGIk/fECU+AJ+5l+YVf+AV+8zd/k3/6T/8pQgiiKOKb3/wm//gf/2P+4l/8ix94e2ma8iu/8itcuXLl2O+vXbvGr/zKr/BX/spfOfpdpTJbLL322mv8o3/0j/gn/+Sf8Mwzz/Cbv/mb/Nqv/Rr/9t/+2w93cj8GuNEuDG5jmc1txcLn3/PzhZkgkg5Nfw6jZtfXqBATHiY0PGIemrVKExgVzBJ+TAab38Lt95FBDR0PoLxMpTLHVv0sKqwTe2XMwRUI58kXv4AjHLRTfd8EFotgr7pArqcYr4r0qlQdj4PpLRJ/hWxyk1PlswgEddXifF1hsQ9N3gllieXyEkXaZwHw0sEsKeOETy26epmFS20iCnyneWyRJSUMt/+E8XjWHmoxnMMrXzwW210qLaNFQVmVaaqAZOd/YzDdZ9y6zHxjDeXWKMLF+3d72GIqRsgSTWcOAVgBhfBmVYOAyvrIZIguzR9Tiap5NcI0IJE5Jac8SyayGiftYR3/kU56AGEK3MHbkA6xrYvk86+gsgGFV3vAIXuHwq3DYySeHlFqw3gXrSqoVgOhDaZ58cSh+QlRUXUu1C+S25zaI5ISZ6loD0+PTGyENYaV0hrb0RZO83lKeYYWDkWwgjfdQBVjxvvfZhofYCe3qVz4P+LYB8dT1P4cpc82YLSBiLs0kj18t0Ld8QizHuW5y/SFQ90tc3tyC1Fk9EYTas4pSvLuuBbIB6pt72CEhwlOqllPeLrYjmZOyNXhNqb2/q1ufmSkh154hfD27zF36WfZmN766PZ1wieCI1ycR1SjOcUIOm/PHHXxEHlqDnNYKfhB3+WFquAtv4JI+5hgjkxYUpPRaJ3DOXiD2ObsVBcwVtOxGTbu0Bc9qtVTVPwyFAm2unLkNHQPg5xL0mVu0sEKB1W/wGK4hDvdwsPBXfosOu7iz79CgUPTeTyHiJHeI20YaXNU2se45QcUN0844eMkkw59UpLJNs3WBcr3qXMb6WHCmf2Srf0sjlvBhi2yyplHbvMg2eUg7iARrEqN6N8kly7t1bO4QrLs1BiGGSma+fICjlDHZHAKp4a7+CIyH2PCxYcqRjnTLdRkCzm4QatxissrP0UG1JxZIMsiyFovoupnZ0mqwsVN9hBFSlFaeuSzecJxhGDmdL7v94VTwy1XafvbpNNtenGfmlunLB+93uske0ySLo7VDMstmlkMTkBeOr4mtaUFiPsw3kZX1rFCYStLuPE2IMiDJTxjWHV8kuoC2fznUHi0gzZ70z0Cx6fkPLra3FqYE5bk4A2EV6Z06udw3DYTcpSNKRmDzKcUfnPmQ+LRivUfNRL1yLXFCR8v0iSobIT26hj58ALQ1CQEKnwgMdAK+ciC2dxfgPUvI5IucfcKgXCxaY7jN9kVOfvRoSq9cI7UCe6wECxRGI0nXSpOG734CnK6jfUbM2X4sounHNzxAba2RmwNHCb2Cq+KF+0wn3YZtS5Qdksot0HizqHKp/CxD9gniY24NrxCYTTr1XVaDynkcrI+Mn3QV/QoQlnmcuMiiU6pOB/At3PCjxW+CFmtrhLHPktz4BiFaZyjIhVd0UMKQcU9Xryh9BSv/xZGa8Tis8h0SK1zDVs/Q1auUhyOp8ym7IuMfLpFq7RA9TDxyxEuVadOUPWZ5FN2rEJWF1j22qACvMlt8tICE5vjSo9AKPRg1laKSRc3aFI4tYeoeQhCWUFXLyHCZYx0se9R0PW4PtMTTnhcJBJf+fg6IhAWR8hZ6/B4iOMGWMwxO9ghwJ17Cffgu5j4gL2hgwnaNEt1loJVrLUYs0ngBCihiIMaavUr0L9JYnKm1WVM7xpDk9AU4gF7Ow8ejD3cj0LS9Jt0Y0MzbFI+Kdb61OKNryHGWySVJu8Yg7WGMGwiV76EkJB4NSrMus+43dcoqZiDeEDLLeF7DQjvJqQEokR7+acRlWUCp0ZeOk2Nm0R5TCuo4xzaWy4ePiB0jFZl3GQP27+FCmpYWaZoXUAfJupLFA2nTWZTrg+uzdp4ZkOebTyPg0vhVFGrP40sIoofMbbqFKPZM+C3jiVfnvD04t7TIe3ebmn38rCYj8DipF2sdB6poi5tjtt7A5uOse1njrUEfy9mwgXP4462wGSY5iUszLqpNV7BKZ/GAs7gCjaPMa1nsMLQSPsw3cazEndym6xxmZpbo5f0UEJQORRA0KoES59HFhG518RaiM0UsDM7RpZxo12sEBSlZSwS7VZQzdMw2cXWTx8VwDwMQ8Gt8U0KU9BP+oTNEr740dfVoSyzXFlmlA5ZCBdPEpJPeGI88WSzX/3VX+Vf/st/yS/90i+R5zm/+Iu/iFKKv/pX/yq/+qu/+oG2dfXqVX7lV37loZnP165d42//7b/N/PyDi/L/+B//I3/hL/wFfvEXfxGAf/Ev/gVf+9rX2NjYYH39o2lr9GlA2AJJgVUuVudEsqCX7dLwWg/NIs5MTHbrf0Xs/xBZXcG5/H99wMnhxjs40x2sXyWtnscicdN9nI2vI0c3kXPPkC18Fms0JHuIPEfufw9dPU2R9mmWfoag/hwIS6wjZO1ZXFUht5LERmyM30EKwXr5zAOym/eSqDKd0hIAFSfEW/k8w2GNMQ4mG7BcyvCEjxCCqmo8+hohWfJX8Xo3sckIxDbO2pdOFqqfcqQ7x8Ncy8aA9A4d6EIiDpXvxnpIomNqbp3t6RZFkRCme5TMu0wH1/GUA9NtBst/juphIOYwfjD72Wq8zvew0w5OZQFbO404eB0rHZL557iVHRCYgpXudZQuCHRMMf8Kee0sRvrUVJOvrf8cO/0DQlEiECW8wevI4cZsIbv0hQfaYd7ByQ5guDE77+7bFKtffWzjyylGyLiHCVqP3D5AFq7hrNWxQpKqMuI+yfsTPjjCFjNFjDuVDo+BU4zAGgq38Z4OBG9yA9G/gS3NkbdemFVYHDLWA64Pr2OxnK6e5mL18qyqNe8jkiHe8G3McAcpMpzOm4hsiFWKa6N3WApXqTuzBeOdABq2IMmmWEfhFFNCb57y4DrSqWH8Fq1wCcpL1JwGB+O3sbvfJfCgtOhC5f3nWTfZQ052sOU5svDB6pgTTvikuD29iQBWB7fQF1/9SPeVLX2R8s4fs2BgK9r4SPd1wtOFkd6sFVmRIxyP+6s+DJrC5mg0k3xM2alQxYHuPl6UYJMxQiiy+nlUPkF03sJKh7y0yNXRu+Sm4NTwJi2j2B2+w351kaKyTmoS1vDwJzuE0geTIvIpVt59X4WyzKX6RcK9b6JEFaNCHFmFeAAHb2IBb/5Z8oUvU9xjM9yfgCEwqHyMUcFDg9D3IjC4+9/DRl0cx8Oufvk9nTQnnPBREtuC/fpZguoam07AJSmOZRalNmaUDympMoTL5Gf/0jH7+d61xB3koVO9bRLmb/0R0uSo+RcQk6uI/bdYUAHV2jLv+hW6W380W8sufhkbrBxtw3h1xOAGcryLO//ig4VUToDqX0H030UUE+rtF8jKx5OmrZBH62E3OUDsfA+wOLUBWfulBy9GkeLkQwpVOQkMMAvkq/3XoEgwCy+Re3eDP04+ACEpCgNGkpMzzseU/Rpu2kVONrB+k6x86nDChBIF7H8PUySota+Qrf0sYLH2+JyaVU4TO4qiZ2CyT8udx8lG6OFM4cmfm5D13sUvCoL+FkXrFVJgyV+h6bWO2meqYoKKOxi//oCaxkI0IkKh8oIgz9kWe+wOr1ByypwZdQiMwqvMky18/qQw6QSkyXB3/hSbRThhg3zxi8fmCE3BtfG7xEVCzatytnLxA7V1qZTOgt+imieE4wPkdAPiFbzKXX+IlA+qP4ayzIXqpaMxWrgNaDSw1pLbmM3BBsl0h3baw7v6u/jnLEn7swDYPMb6TUpuDU+GtP05jJVYcRh8OiSxEeN8REmVSUxMbgoAhunggWQzpSeonT9BxR2csEm6/j+gBtfAakzjPBiNcUpHrXIEBrf3Jv50j2rjDFn1/RUST/h086gEZoA5dxHhLUL9eTJmvro68GyjhBAC5x7/v5v1CG79F2znXUTzAlaCnvZnkdnOO8jwblJ5pKfsujXaq18kEoLKoar+criKdKCbdgjiDkqWGIULLKoa7o3/FZGNSdrn2a0sUR1vs1w7g1AKawqk68L+d5BWohc+88gAc3EY0L0zG2Q2QyBw7lHqdPtvwXADIRXOypfe06d5wgmPg0TxrFuF2/8VJ4tRZyTj5gskIicYvoWXp6jGGvDc0Xe010RYn4kTEB28ib/yRdJCEcoS1sLF6iVuTK5zPbpOw/G46JZwgyolaYl2v83ECtzBTfzaTczBu8zs7T5Z+zMPPcaCHGvtPS3CBavhOvPBAq7wTpIIPqUoPYXuVaw1RNNNwvYlxggCGVIEDnvTPcbDGzwftPB230boPr6dUCufhfln0cEcFoscX8EETXDncJ0WNFsUzObSc6VTqO73UZ0OzDlk4RqqmODsfhtbpDjtCzDcwOYxIzOl11wiJWfF6qM1KoCyOYuTTYzVJLUzCCRSxygdo50yVnmARZoUZ3gNsBT1c5jDwqyxHpDohIbbxL0n9uvkI+T2N8Fo3Po6WeuFj/UenPCj0XRbOHUHHiH08ijc8Q3ovIMQEnfp5Ycm1zrx3kxtHRC9K4iV+ZnIzZ3x5jUeuf3cbWPP/x9wh1fBGlQxQTsVyA8Yb/4h9ckGLhItPLRSDMM6ofQR0icmp5t1GEwEK8EcLwuFNAaLxFiNKiYYp0Tuz/ImRkWPG6ObAJyunWYx6mG7VxGAu2DJymtYJGnjOUTzeZx4H29yi6K0cPRcHEcgD2N5QogHunZ9cASL3gpL/srJ+vyEJ8oTTzbrdDr86q/+Kv/gH/wDNjY20Fqzvr5OufzBK82/9a1v8eqrr/IP/+E/5OWXXz76/WQyYW9vjzNnzjz0ez/4wQ/4u3/37x79f3l5mZWVFX7wgx/8xCabCWvwDr6HmXZwXMm0dY538wnpZIupP+VM+fwD39E2Qh28RR53iZMh7VPbxJWLwMxZ7tsct/MaYvd7WGPxL/8CSeNFRNRBTjYouq9jiyGiSJDLXwAE0qQoGzPZ/jrT5lnSok/bmTmzjzKfDye5btJhmk8B6LtdFv2V+w+RO19YDlfxlY8r3cM2DwIZtLHpkKbfxH2MfsVH1woD+rAVrNWIQyfQw1A6Qk23wCmRhStHDuATni6kSVFJB+tWH3A4lJe+glNaQnkVlH+KxEZcH17DYhn5A+IioplPiA/eQNdP0crH9A5u4bQv4S3/uVl7wf6biOk+tnGGrHoOpxiiOq+DkGgsUkqKbMykGDFxMt5I+8wjCJIuq7nFpiPw53ClIq3NnrGaXyN3AJ2BLWbG/mATpzSHnbsMj3CcWBUihJy1xfJrZCYB5D0Lz0ddowy1+21snqIcD7P2lSO1lIdR3NO+8CTR7MMhrMbb/y426qJKbbKFz71vYM5NO4id74C1ePPPklUeVFISWJSJoHdt1kJntIWqrh8LEkVFhD2cdKNiStOdQ+kpcufbYAyq6GNVBZOnuMsvYaIDxsrDApvTTer1JtIkuAc/hGKKrCxwe+ebWKmop32GOqKqQqyeUJYKx20eKdms4BE7PrVyDaZ9surDVSy1Lehk+wQI2vuvYbVBTHYIFgq0LIOwiHSAKS2dJAaf8Ilxe3qTlizhW8P0o1Q2A2xpCV05zdJwi29URlhrESf2x08ERgaM5y+TR3sE1VM49yQnawpuTK4xzsYUpIT4ONLhxTwBleBsv4uprqMNuI4P2RibRbMvTzdIdIYSBalySIopVigK5dNPe7y68EW8jW8Q4uB338QUOYVbx+2+iRUKHS6iVYnadB9nOoTuNWzrIoUKENl4duxoTD5CW33kHHGKEXL/NQQGPf+Z2Tb7b8HgNsoLKZa+eCxQez/CmpkNBdgiQxYxxjtJNjvho8fJB4h8ig4XjoL9JaHw3IBxDgtBeyZpfIgVhhvDayQ6RQrJM43nDuvGZ3ag23sDEXWwrQuzpKLZH1gIlnClR314ldCpIg9eI9VTitEN4mmHVmkBn5Swtkzv4HW6yiE0BfWz/yfsoatHTXcQSRdQiPEGtI8nm+XhMn5tGaIOWptZcOM9ECblzoJdFPEDKuTS5rD5PeTBLl5lkWzu5Vkbup9gZLSPjQezn4e3YH6WCOLFt2H3TaywzC1cZKhcjLXU3QZCWOTBa4ftNXZxvNqRDd/WAl+GCL9MJZ5QNGaJZkpPUPs/QJgCvfAZcq/G9aSLDBaoKp9y5Qwiz46Oa5h1SJM9vIPXadbPIXrvosJltHCOqqUFFrX/fUQege6T1c+gG5cJDwv4hFulrGogBNb1iDd+j7T7NvXqKqnXJpB1iIcIq7EfU8Dzvdb+J3yySJNgs3j2n3SMsPmxdW9uM+Ji1lJmkk/R5McSY953+0hqqomc/yLK/AnGDdHDXea9Gqa6jrSaunq4usa985jFkNmUQd5nY3ITJWMuOg6D/jXmq6ex0wNkq0DlA5zhVcToNrTP43Z+SBH10OWVY4m4Bs310TUynaGE5Hz9NBXlE2ZD5uSD7dCEyVGjDZgewLRDUFsnH+4Q2wg1ehusixcuUSx9ASNcVD6aBYQBeteR5fUT1ckfIwQGN9oCnVGUVwGLe/Aa5BFm/vmZqt993B3Pdwe2e59/T5oE5+C70L2KnGxhnQC7/DlIJlBk4B0vhCyrEisYwu7buLioOMUufZEcw+3hLRpJh9LgKjWvzvyZv4xK+zDcBAFF722aQhINbpCkEdWFl7HSQ2QD9HAWOJbjDWg13vd6HMQHfK/7HTKd8Xz7BZpqftY9IunNztZoRDF5pM/0hBMeRWYThmmHajGl6rbI/Xn8aB8mAwBE5w0mtVN4SmKSPtFwA+/K/0Kx/gow85Fb6YHj4xufIKgTS8mC3zj0mwuMyZhmA2oYytt/ijPZw1MSHU+Za6ziqwA3WDwsEn60vQ0Qmwk7o6uE8QFzlXW86iUsEoH8UKo3J3zyWOkh3ACbRZSDOaxycayl4TfpxPuUVBltDXkxIcSgvTZUVqB8idxp4ne+jdj8A6LyPH3hUr/wl5gYTaFzWsE8Lh5uNkBM+gDI7lvI9TVkNkTGezMfjrLo0hLkMd2sz5SCYdyl7jWPJRGFk13m84xEJyxbi9QpzvafgDG4xRAtSzhhA0pzmMGsM4MjFFnjGWIzOSqAH3lDLhwWwAOzefyw1Z9Ieu/b+eqEpwOBpPYeQi+P/F46ms141iDyCTwk2cw45VnS1WHMc7b+neJsfxNbZLiNNfLWF0htjIuPuM8HIeMDmOyh0gHSJCTzXyTqv4Ed3ySZbCNUiBBlpFQ0/RbTfMyCUrhFQlf5bE830YO3mRsfMO8voYSDo3PseBcZ1DCLn8UIl6iI74m1Rdg7eQYAJj12TCrtIXa/C9bglvfJFr/wwDiXKM7Vzh8Vrdxvz8Hd2JkSipY7dywh9FGcPE8nPGmeeLLZz/3cz/GNb3yDdrvNxYsXP9S2/sbf+BsP/f21a9cQQvBv/s2/4etf/zqNRoO/9bf+1lFLzf39fRYWji+22u02u7u7H2j/T0Pc7s4xfNhjUSaGePZi1tqSeVWybIJgNhlJ+eAE4zt17NJLiM1vUWmdw3h1JIZJcpuNuI9vY54d3cAZXMXU1jBxD9XUeMQUxOT5lEIICpNQcUqw9irq6h+SCg/t+jhene18wlzJHjnjYxsxygaUnTKhEx5VLYVO8NBrMCr6bEw2CN2QtXAdJZ2jANap8hmWSwWucB54ubwXFomdfwExugVBi8JvHqulvPeeuL03sNMOIPCWPfLgQaW9TyNPw9h/HO4cZ2wnjLIRVbdG6SEyrG7n+xD1sNLBWfsptLrnMypgz6sQ5RFrfv+wddWs4aDWmvnSAnaSUfPrWFnCD+ZoLS9g3SbkUywgRjNlGTG4jqquz4I6WBhvoWqraL/BVL9FL+2Tssgg3kYmCUXjDEpLdG15ZkBLZ+YkEUCe4O5/hxEpTtjAVx7ScZD5EFXESFscUxS5ExjSXgOx+kVEEdFzXa4P3kIgOFc//57qVwINppjt2xRIU2Cd91YU+aA8qfnso+LjOq77r4PSCST92f+TPsrG6Pdp8yKywSwxVgBpH1E9ntwibI538H1sOsaxMYVwwPEwTkBkxgghKMkKTa/JIOtjraEVtBECvPQAMd3GBA1MOI/0aljloTA0nRpZ2KSf59SCOlIKVLTPweAN4iJmRQ8QUpHlMfHCC0yFQxLOE0VbhE4NR+QsiwKZj/Anu4TxADessFsrEecdWl4LgTz2Puqku8TTbVLpUrIxFeHjJAfonoNjQSQdtNtAjbcxq189ptz2aeGTfDY+in0+7c/6R8Gt6Q2WjMH4TbjPbjj6jwDxhBZz+dLnWdr+byThZQZ5l5b/eO0InwaelvHxSe//YWhbgBCoRwTkExvxTnSARVCK97mcR0yyAbayhnQCptkEi6Y/3aSWW6QQCLcKpdJs/KERQoF0wK+B2AIhcIM5FqObXO+9jVtepFS7TJFnhMpnPWzRsh5uaQFx+xvgBUjl4UgF0sMcvE5R2sQuvopM+mivhlp6EepnKEoryCBBFRHddI8Dm+FGNzhdPotAoqbbcJiMpqabmGYdOd2bLQvy+KhC8FFY4SBa5xGDG9jy/EzB6RH39WkZd580P+nn/7jM7GGDF2+BMeSllaOEiFmV9bfAamR1iWzuFdxoC9F5i2fCGln7GYSoHrvWFotGz14H1mKFRggY6j4y3qc2uoFEkR18HyoL9LIhnWifRcdnrrSGqp3GjHagPE9aWyXp3yRoX8BufQu1/CrNyR4dR9KJOgSlRYQeUnPah8c7QHTeAq+EnnvmIWNAkjeeQQoPpIt2H/0cARThEm5zhMgjdPPC3et1iCoiSIezd1/URdrsE1cc/KTG/dF+vQpCHjrGw9n1Pcj2sN3XCPMeBsO0L5G1VS5UL+CJYLaWVC6iSJGui7QZ+s72gjb10hIUOVRXj/aloh3EYQKummxQNJ+n7IVEecLAadAIG4RihPJdMJq90RZBdQlBQS5L+P13EUGDbO6loyRKaTVSp1D0GWx8naK1TVpMCZa+isShaFyCoMzIJDjC4mcRvvTIkzGV+VeQSYJtXcAK9YBP5XEc3B907hYCvP0fYKPu7F23+iW085PZQupHGfcf9bvSuBVU8xRisoutrWNVcGxcBCJgvjTHIBkwX5p/34K5+8nJSHVMqMoUwTykG0yKPt14G3KP9ekEpXyKxVcopIexGudwH9KkqOkOuAE3TEo36dLLOzS9FgdFh/n2JRasxcoK1Naw0kEOb6C1xZl/Bjm4ghl3kdEA3JDj4paWiR4SFzH1LCJMR7woDEUa4yZTtAzJwrutPbXbQLQugFTY6jLYnJyUfjaklPSYuGXWZYDSU6zbwDoBwgsgTyCszeaOD3Oj3oNPgz31NB/bHT7IdXSjHcT+67OfiwjrNyDuASCHNxCLj9fJ4IFjsBlRERHUFvFcD1a/RFq/jKyeQqZD0qCKkHe1BSvTPer9m4i9H0LrGeKkxzDZoCNyxnpI1vkharzBcrhC5cZ/oTj784i5S5CNCBrrTIWk5IaEqoR1SuTlNYh3EOPd2cPi12bvMj0B5EMLToSA3ckuO9E2xhhujK7RaLUQKGzrIqLzFsKvkQdzn4px8CR52s730zBX3OGOH35zdJtwcJ1u7wpueYVw9SsUlVXcUgOyKbQuMdEjonTAApZAKmxQZmPvh+jyeeYI0U4Jvfx5nLTPgldlbrLBtPcuPW+DVuU0wf5brDqaFEtJKlxjsINrCFlCqUtU1r9C4bUR2QCnXEcLB928hKYg0lN8FeIdvremxZTy8CbFaIN4tIl/uowJV5+A6s2jr9O9/z4NPE3H8iSxwkUvfwGZ9nH8BueUj7aaW5Mb7Ce7SClZ8BZxS+sIIyGfwtqLmHGKm+2h9r5HcvA6zrBCsPoq/XSXvWSWzF9QUHcblBxFoBzc8W3wy3jdH2CrizijG5CNMeUFTPMiojSHo08zzhKUEPjSY2KHXB2+g+94PC9KBDIkkCE4FWwxBZ0hlUL2ryDcCnQjxJmfIb9zv5Q7a0mL4U4MrjgU+7hzT00wh1uZx6YjbOvisb89Dk/jeH2SPM3npZndS/UBUk9M/RQyG4Jy0eWlh56f9puItS8iipjCX5jZDMUUW6SY/ADZ2WejWeVGv0sraLNeOg33WMRCOcjuW5BNEEWE1zhHFB3gZWOUdLHLn0WoEnnzWeakz1LyfdS4y8QP8aJdunaKr3PyaIum3yIQAht1EALkdBtnL0UXlvnF5xk6AWBpeA16h7G2itdEl1ePnZs02d34no4feV9DUSL0H+0b3U932J/uz7ZZFbS9H802vJc7x/KwNfuP+/N1wo/GE082+zjUFa5fv44QgnPnzvHLv/zL/Nmf/Rm//uu/TqVS4ed//udJkgTPO+6U8DyPLMsescWH024/PU6pD30spgzmHIx3oTxPeeksNiqRFgmL5SWq3sO3b8t/CXPqVZRfhcoS7Hybye63WHJLTP0aeuk5Kkpjwhaj+RXi/jeID95i7PiEL/2fsUWGN3+J+tIZsJbAUzieQ5ppTLnMWnuJuXqNXOdEecTt4SaFLIjMkOfmnme+WUcKSSOYVfvlJkcJdSQduX1wnbDsMM563M4zUpPQClqcq5+j7D2+VOeDVIEH1d7upd2uwsQFdVgtUvWh/vSMmQ/D0zT234+0SDkw2xSyILUTnm+8gH9vkpTRMNBwKPFOWUHl7vl1ogNsnhF6DhPZ56X5z+CWYJpPWCgvUvfraHMJNXkO8hj0swSD6+CWYPGwncm0SZL2Iayz73Rw9TbN9iK1xXMw9yy0zpGVJW7SI1c+F/SISilmvrxEEMwBGvwGtC+AcshNjhke0PEivtf5Ic404EuLz7JYKoHVUOxQIYC5Q6nu0Rbsfn/289IrMDdTRDjoX6FyqJpQeDFDEaGEYrWyhqvuV/urgvc5mOxAZRGaS0/8Xt3haR1fH/dxHe3PlMGchcne7NrPL8JD2nsco3IOGIDJYPEiVO879skeUy9DeT4BAdTXAcm+F7MXzRKvz1TOslpaYHl+lqQiETDagPgWNNugCzj7eajfbVdZtZYwj1gsYup+HVe5jGUJ42gcJdjyXdpLX4EihtopsmJKrCMGooRfajPWA6QxFJNbrIWShfVXuO267AUuWbFJavdxvCqnaqcpezNFVH1zl2Hv+wg3JFj/CjXlwaQDaX/mlNQGaiEoH1plUE/ctPnY+CSejY9yn0/rs/6kMdawFd3mq1EP2TpHufLwRN1y+Qkm8AZfYGnjdwEYO10uzZ19ctv+mPikx8cnvf/76cZdNoY3kEJyoXmBmne3Gr8wBUII4hxqRYjFMp/FjPf+jExnJNlt8vYzqJKh6lRY8s5QTgbUVEA9XAQKSpfXZ7aLdKFxema/zC2CUOBX4PZt8iDEZF36jSUuLDxPLgTVwS1073V8YzALpxkXEUV5jtrCyzi9q+yPbqJ1jhG7tJZO4fZSUE1YeZGKXwWqTBoh/e6bKCyWjGrDJ3ACcBZA7wF2dizNKthnoH8N/Cosrs6SVnQGleWHz+9zL4F98bG9HE/bff+4+Uk//w9E7zq16Mrs55KEuWdmP/e7EGhwQ3AymKvCrQNGtZDb0SZOLDm78iVC97iigFN+jm7coepXWSovMkyH9Hq7CBEzNfsEOserrdEtbmMlLNsu+fZbTP0G0eILNC/9FEtrzzLuvo3XWEGqAMcvo8MaK26N3fo8XrxH12+yUlbMVauQRTDI4dyrszXEwirVykPGQP0VGM3N5of6qfe3Qxfeo120DqFYoCa6UFuF+blP3Av5SY/7+uo5aDbA5FBeIDM5Nw8G1NurOMWACIGaW8JTkpqfUjERlOah8tPkB29hDt7Gj96hWvGgcQqowtz/CDqfzd93cBcg3+bOnHrT6aOzDCk1wlqK+Dr0b1L2alAktGpNOtNdwrVXqEwHuG4AjCHIoHqP+pP/RfKNPyacP8/YL1PyHerNEv6hMv2bnW0muUYx5PTqS3gdD6+2jnfup6h41WP3X1vNzeFNRtmIlfIKi+UHq9YfxmPfQ2OgX9xd+1eOr/1/kvgw4/4jfWbmXuVuz9cHmaeONholH0MJr0hn23IDkiLhtd3X6Ea7CLfE5fYZfC8hti2yoIrZ/QGiskrNZETulCvFNrnOWa+us1hegs23IdulSDRhuUm9WkInZWp+mbq4xHJljeapV/GtPbSnJJhl6E9niY12BRw1e86XL1CZu3sNh+mQVlZnGGU0pMuCG8DgNsRdyMdQcmD1wvG5t/Kz0FubzcvtS4jhTQajTWw+JpzsUF5cRy0sgXKBKtR/DtIxhA1wP/oE3096Xn0vnuZju5/HOtZ+APHhnFZyoTkPaXmWwNxYntkhPwJX+3uI1jzWB7/5M5RWPk9JSqytc3OU0Im2qKgqF5sXsViG3RuY7neol2v4esCweYEdMeLW+Ba+6+O2TrOkY0pSEYgUmMIL/3tIx5SCGg23jBluUGDx5i5Qk4djt92azd3leRhuQO+HgICVz838Y/cRjxtUwhApBK1qg2arjHtnW2sXP3Gb45PiaR33T+NxFaZga7JFbnKaXpPdaBdjNOWyRzBJMaFHqeRSC5n56dv/91k8oLKA6r6BaJ/COv87gtE2cdgg9is4+39MSbh4yoVTX4HFZyEeMBj32UtvQSYomPJ8xaNmFbq2hio3IaxDe20mwrD8Epz+DBy8DaMb4AiYv4RprvJ29y0mdoJnPJ5tP4fv+LipoTdwKIoA11H0ii1SNBcbF/Gdu++B+2NpH5an6Z4+Tcfy5KkCd+fAUTZif7DJxE6pySrPrz5DxavA4uFn9t+iMbw2852EZeTcRSKvTLB4GdlYJI72kUIyKfpkdkoJh4uLpyFU3LQpRXaT81FCUKmDrYEvKTXr4C1RMjnzk308r0olqPGHG19nL9+CHJYWPseF5hfoRQeMgpD5sE7VrM+KCt3PQPfd2XPkKcLzsxbk1E+DcmnbCm5p1mllobRI3b/vfi587aE2Y25yHOE8Vg7Cj+sYeVrPa5D0uT28DsC5+rmjmP77U4XlUxgsxhoc+ajYTpW0SClMMYsbFR7j0feZ3nqHvLZOsf0d6osvYEipN8Pj8c/8HPTPQn641g4FnjLEnofXWEGsf5YDpZB+xop0UMqALyjbjPLCJZaSbSb5hPnKF/Bq56m2L0PHgWgfCgWuDyanJiMWzn0RgJ3JDluTMWJuiaXyEuu1+4RqohzyeRAS5p/9kdet42FAcpijUKuGzH3I9e8oG3FzeANHOJytn3vAt3WHp3UcnvDJ8JFEZP/e3/t7uO7D2xb+h//wHz709n/xF3+Rr33tazQaDQCeeeYZbt68yX/6T/+Jn//5n8f3/QcSy7IsIww/mIRstzv+xOUEhZg9tE/iWIR7AdFYx0oP208JaRAC6QhSxg983sn6yL3vzqR+F19GJz2c3U3cImA0PqA5X8bu/hlxZYXcbXKw8w6OEPTjAXLaJS7NoWqnKDnzfOf2Dzgrwe9uI6MpldWvMVr8KYIsYGf7CldHV5lajZYCnzICQV9NSW1MoTWpB8N8wPZki4pX5lTpFAWWOMqIsoxBOsb4cGN4k0bQJI3MQ1uD3rmm915Ld7qJyCfo8gr6HpntR1Xb3ntPlHcOmd4Ct0yeV7CdB6/j08bcYzginoax/zgIAeW6y2gUURiNFJKemuBy/Pl3vTOIwTUI2+SJj03GpCZmrMf40mM6yVDW0PQcep0hnqjiUSUfQ2c8xslHqP67WCegaFxC1coInRENx0x0ggpW6GeaCMVw7xot6kRJFxrL5LqF7U7QrOIoH5IdzpbP0Y6neNGYza3vIofbVFe/iMlctqSmH3c4k24TbX2HttVsVBZ4V1YJ6guI3nUYToEhmRwjTUaw820Y3UaXVrBqmyyb3WOlA6aTDCkkw2JCL5rJIydVzZz3MMd+G8I2aOAjGMtPcj77oDxN4/7+69DPO3RiTat0ira3Cr3p0eeO5KMfmI8kovY5BAaTqplj+R7G2YCD/hZ5nnBu8UXiq1/Hkz46qDItLaKNZt/0kdHd96LXfxM1uomMtrGyhK0skRT1R8xrPsMoARIyW2c693l2JzcY47A2nXImaDOKpuxG+0irWHBWmIwjqq6L3H+TIO0xqq2SG01aahKPY7zeD8mTEdROc2tBshDMqj284RjflpCZRKQundIqjl9FTiKECmD+FDabYMNV8n78RO/Vx8VH+Wy839j/KPb5ST7rnwR78Q5xEbPcv0268jWKyXFZbMQs0Ww6Te+VOPjQlGoX8Y3hze13OK0uP7kNf8R8HOPjaZrzH5fb0TaDeALAZrHLgj9znE30iFvjmyihOFM9R0sskucT2tMOoyRlgqA72Md4a0gc5msrtJwElU6xRcKo3KS2eoFeb4wxzBRquoND1ZrDNmlxitIesnCJrWJ5PIH9b+CU6mz032aSTCi5PpXmObbjaxR4lDLLmrfC1JtSlz7i+/8TefMiydIXyfxF7BgY32mhaVC5zyAZ0gpbjAcpE3KghVN9EWEtuW7PbA+xgmy0sMLD2ds6lJS30DxD1nj2kdfvINujG3doh23mvQcT5n8S5qVP47h/WhEC2iZjNI5n87YckIkxAou3+w5q/xaYAnP5L5N0xni6yq3hLbpxH5x52N9kWZWQOqPwW4dtJF3aLLA/6nB195tU/DLjKGEn2ebF+kW6O3+K6d+kFixi/Dnigw2KNMNmfXx5m57cxV3+IoO5Gt7oBlUDO8Ec4ySiVFmkhmbPSOrhAkFWpXvQxzv4LmrvNQga9BtniIY9qrE6VHK+g6WINcpZQLjyyA59PzKbEhUTSk4F755WDkJAe+UL9LtdND50J0/03jyMT8LWeRyOzzsu4EIywWJxEkj23gUjCVvnuB5D25Xku99iVBTYoMbe3DnywSbT/g3Kk31WbBld3OewH99rp9dxqy+B1WS6wc3uGxSmoJAZ3bhDI50SHbyFFy4gSi3apkolPA/ll4izK8SjLfBKFLHC3LO2sKKMLZ3CLQ1pehXSyguM+xljsplC3zgiyhNCLP3KKTrNgATY27nCpdIq1kKuAgSSSE+43ruFKSxRMCUoTzEyeKT62P1zt8Wwk2wxSkcslZdoHCr43Yvrn0X0r87W/nGATZ5+H82Pwkcx7j8N70qJxqBw8gFy97tYa2DxM2ybIcOr/1/iyS6lhZd4K4NAlMgo8PIUXzUppgUja9mfxhxMBwAU8QZuvYwz6EOSgnQIQp/XexvEJqIia5xuncLNKoxTwxiI7QGbk9v4wuFU6RIUPl5jHeVukFTm6RQOducaNaeOJ3wmesJ0nOFRQ+YZ8d4PkMLC/uuY5mWKSUze6WHkvYUpCvyZfe90DpDRmJI7x9RfoVl5hrHXpujP1uMAbrwza+cZzpFVz31kCTef9Bj5cbF1Psh1FLaB66yCTjHuGkUc4FRfRuiUQrUf8Nc8jnKkEILd4QH1/j6T4QY2ygnkEoXXpChSbvRuEzqGoZ2yrRsUpiC1auZHyiPml77IXrBOlh4gsoxKqYkpNM2FzyFTTZJ20Rs/JCvtYMISzmgXUZrnSlBnkMWsjfdxh1sE1XX85sszXZtkgtfbOPR3glVb5EnpvuOGtfY6X2j/FHEeU1dNxr0p5mNq06wpDhWoP/6EtqfV1nkUn/Rc8V708w63RreQSDa9LYpco3CoBVVKlecoFQE48/R0A9MZAwqoQC/Cy8scjG+xr2o8f/5VDuIOUbLHqcEWedInnfbJJkOilc9TCtaJC5coShFBDWt9RpMUdI4ulxmW6oSiTGW8hRptoOMCvXkVp/smtsjRRmLdAYlpcDAYYK1lZGL2RJdQVmbt6tp/DuneYCfrc5B55N0upaJBzWkA0MsO2J5uU3JDTlfOfSClofv5JO7pp23c34u2mt1kk0k+Zbm88iO1FryXbr7P3rjDMB1Qb7foDcYkcnbyUkJrsstoHIEFp/0ZdHkdWVrAqV/Cy30yazDWME52CGxKvfNnRJ1rFH6ZtDzPwPGo6oB25SIyH2HL54hGBTDGG17BGdzA+FV6C58jzyxxlFPyQrrRBOmVuDmJYBKx5404VTlL5sZUqx4lytC7BrZLXHuZIhWIdIp0Z/N2qVBUtIPOMkbR98FoiuqZR7YD3023OIgOqPt11kqnj5T8BAZbROwXQ2KTsRQusTq/8FSPkUfxabZ1dpJdetOZXeLmuxTB4885hc25NblOXCSsVlZpug928IhtxLXhFbTWrFfXaXnzjMM1osp58iyiXCTE04y632R4j518B3fupxHTHWzQwpgWfga+9sCE3B52ORCK3HZIassEqoq/+AVwQoR3ljXjkdgBVZsx7Vwjv/b7+NVz5K0z3BRD7HibU24TrwjIu1MEliQZEk0TCiyhjgizuzabH93GufG7iLiLCdoUapEs+dFaIIe2QdnkSBQyLtF5zPWv1QadalTgIORd22YjOvRtAaQeC/5xH+tH9T54nLF/wtPLR5Js9vLLL1Mulz+KTQOzRdGdRLM7nDt3jm9+85sALC4u0ul0jv290+kwP//BWhxa+/T0rn0Sx2IRIILHDnSKaB+bHybtTHfRzTaqukJ5ZCnVzyLyKap2HhPvUBQRQucwd4ny3Is4iy4iHeIP9znYv05PXUQxZmkaUmo/j/AX8I1G9b5PvPMNGtEOVFZRq58n8JtU3Rq76RY/OPg+ZafMM83nGKUjpDUE+69R8Dr9UouRUwZheGHuJTbGGwghCVVAGYs7voXxGxRu/egi+uNrMNnGVlfJqudxsx7svY7FIqcd9OpXsBa8yQ0YbUJ1haz68KQ1ayF3atB88c4F/rHhaRr770fgBJyqnWGYDql5dRzrHbsVQkAWriBKK7NzsmAouDq8QmZyPOlyqXYOd+97eIM9ZGVMNvfKsVZ8sn8VMzkAwFEudriJLmIGyrBdPcWw6NHwWlhtyIucnYOC2FnBY4FGpUDlMW42wLn5/8GzBbZ+BmOhKCbYdEqcjVDTDt5ki30lCU3OZHSLIJzDj/ZZalzAkZI3swlrYYm6rFBUz8x6kw+vYXSOysa4oz9FewFUz4OQNNOYutsiLy2xnx0cXReJeqL3N7ERAoEvHs8gelrH18d9XNbOFp+bky0KUzApIkK3TSgrs7ZN/euIUhNlMkj66Mop0toF7ji2ZkLTDzrVlJ5iNv+IcLpPqX2R3SKhnk/I+z+g1jhDo3aK2ELDbR6drzQZdriFUSEq6iHoU0gPmY4o7knCfRguHgu1Z9g3GcsolnpvMkyGjLyAfW8BZ1BmtRxybuE8ZfbYG91GKB+5+U06KqSsnmOtcpkkj9iJO8h0yPriK0f3w6mdpZEX4IUUXvto7hVLP3X3ft0xOZ7CcfVB+CSejY9yn0/rs/6kuTm+AcBKOqGon31gGB61zrRPdoiaxc8yP/gmu90fYNf+0hPc8sfDJz0+Pun930/NrdFP+kgEJVU5OrZu0iXTOZAzyofMe0v40x6MB9SKAre+TNI4y1ALEJJaUSA7byNsjpy7gElHcOuPccZjRHkJ072GUAq9+Pmj+d2NtxH9LS5NdyhaF1FZAgii8T6Ec+hswrZN6NiIa4VmcvM1fu7SPI36M0x0H3Xld1gc7yA7VxC6IDv9CyRCY7EEooRAshaeYSkscHDAyqNnIXcP1XPuuRdaHFZi5zHWzP4g0skj71duU7Yn2zOVwck2tUYDTzxc1eNpu+8fNz/p5/+BqJ+GWv/I4W0tCKsxaYSpnMbJOoj+Nbw0IqtdoCZzxukiER51kyK3XwOrcVvnSGuX8EfvUgyvU0hNXl6lF6WsVldBWtLRDXpxj7Zfp3Hr65Tan8XMv4gZbpKmB0wme3jSsrs5YUdCs3uTqfLArdFZeIlm2ufMuM+qjvCMQzH6U0RjDTPpYsurFMTclorJZIdld8i6LGG8JoVbY7oXMdoZI13J/IUW0n9/F5Gm4NroCkmREjg+F2vPHA9eSYkWwdHa65Pmkx73d/YvBAidokzGutcitwpXhTiTMc+ufwa3SJD5DSwwiXe4MdBom+DomNQUhG5A9T3Ow4s2Ed13wK8i516m7jfoxB0CFWItRNmQoLaG3Pgm1NZQ588jmy9jhEfWfAFVPYVRIUb4R/fNTfaYdL6DPniNsVthAZeqTrHJLUzQpHBqrJVPkQ/ewu9fx5l26JTbFFbQKBLE7T8i0RP26ytM/DpzXot4LyVLM043+ojBNlIoWHn1rt/mPa5hZCL2DluEbIw3qTWbCHtcqSMLlhEry3fv+VMwBj8JPsy4/6SfmYchrMHr/RCmHWicxmKw+WGBx2SXwk6oW8HEGhrZmKkK0dqyEC4y71QpuVVc6ZIHiwTC4sR9LJayVyHVOaL1LP7+t1DxAaXt2yx6Ia/ZnKv6OkHgMy9dAmaJL514n0k2ZWItOhGUepKGuYoNDxiObvBWuYFyKiyES1ysXqYsq6xVT5EUEQu1c+gkoZA+asHBelWorqKF99CxKm2B3PseNk+puD4NE2MP3kbUVhGrXyYrrSNtgdh/E6szmPZQQZvCbXyk9+NpHCN3eJqP7X4e51gtirR2EW98Dbn7XdzKKlnt/Cyic893pYlxu29iTYZpP0fhvNecalkprZIe/BDXLeMLH/KIQlfp3hzSKuXQ/Q5BEFANl5iGbX6oc9TcBdw8IXJK1CVEO9+lPdni9Pyz6KSgJSRBY5UirqG1ZTi5TbB9i9F4l2bzPGr9y5RUyP7N/0JZ+KjBBut+E4JljPAxpSXEpINDhhEWjD5qY34vddmm7hnc/puI8R7UV0lrlz+yJEtrLbvZFp24Q92rsVY685G1KvxReVrH/dN4XILZWrQQOXvjXeIs4VTtFGVnjao7j6hcJH2YDWEt1eGYhX7CwFa4yRYXFy4wTSwL+gfYW/+d4NRXUDf+C97kNumz/zfC9mdZLS8ytZYlv4mtFhgV0rEpm+MN5gbXUaNbhNEUYSxqsovWOSrpwsqXyMsrFPmYc/EBk+kedu5Zbo5u4UjFmco5XFXHNF+mSDfJp/sEjk+gSkfXfCfaITcFw3TMxJ8cJaF9GJ6me/o0Hcv9TPWY/WgWn94cb/BcozkT9PgRGSUjWl6bkipRURW8O2stZuKQNE5Bv491A7bCFjuOS9kps4YLVtByZ231yn6O2PxvVEbbeNLDao0sL2H8OUrS4Oy/jpjuUYx38M8GpNWzMLyNNRaRjPGGV3nRa1FbeJkb45uM4ylJtokrPQyGqoCNwbuMjaEVtLgoXKRXxRQavbvB3m4J6Qja51v4Xorc+hPQBb7nUhQGjMYxhrTxzAPXQNuC/ekB2mq6cY85f4FQlhHW4PZeYzq8inZcRtVTGFOwOr/wyDGibUFmE3wRztYinzKe1rFfdqoIcXD08wc5xkkxZpTNCtX2oj1a9RYq2kVYQx6uYIUkyqfketamc5AOaLrzOKVTqOYeTjqiffoLlGwTj+Ch+868efDm8aa3kRvfwNZOof158EqU4i714S1U8yyDcY7c+y7eZIdG8xJGF6y1P4vpXiEb30AevMkEkBZGJmOv2mTXTBh4bZ7x23jW4vbfpDW6hes6jFvP0PYXj47JKUaIztuIztuQT6DpIqa7ECyidIRWlWOx6fdD4bLgrRz9/3Guu9WG/o0+6SQnrPs0zjSO7KjACbEwi/cq/5Hbe1rH4QmfDB9Jstnf+Tt/h3b7wQrDJ8W//tf/mu9973v8+3//749+9/bbb3Pu3DkAPvOZz/Cd73yHX/qlXwJgZ2eHnZ0dPvOZz3xkx/TjiA1aCHkLrMUGbUCQNZ9D1s9jpYc3eIc8i4mUYpxHCMfDLy/ils9REi7q9h+Qywkm2cXxUuL6HN1si0xk1LIecvsAObmNn05gvEtQWqRuFM3wHJlNuTG5gTaaST4lI8ZzXcrTPrWDH1L2m0ziLqXVV0l1TlXWea5eY628hrSW+c7bkMZIx8NvnIFkgAgbmP71WVvF7BqqtAxAZmMSHVP2Zs4dpafQuTJrNZJdRZWW0OqjS5484cNTUw2qYeOB3491n91ol7JbYTlYQxwm6WirKawGoLAaV+f4yUwRyU67yFaCVncr6OyR/LRAArrIMGjyaQdVO4UrXCQSIRyeb7zIYDgiyEuYaISz+V2EsLjRFtngJjIbU8smFOUFYq+CKDdwhcRWl5GleSo2JUpHBNUValNDs/kCk9azvHsoQXvNrfFc8wXcbIR/8F2cYkghXXQRIyqL2HiKm/ehSGDvdRSg5nLmq6dxhIsSkoZ7T1uUD8mw6HFzdBOAs/VzH7pS5ycNgSR0AsbZBEc6OMKbOYsP3sbqDKfz2iywmUyQSylOaZHCee/kL5X0KGmYWIEfD7Gtyzj5NzEWhPRZUQGR1zqmQmGli6gsYOMumVflwHHARNQpjm27IGOQ9QmUT9VpHAXOXAKebbyA138d5+AdRkVMtXkGSY4IDNKVFBNDULWc0QXa8enrgp4dkXbeoFy5SFhapV3kONXVWZDrkKxyBllawkoXi5oFGkZXIZug62cpvMeVZD7hhI+G29Ob1FGEKiQKP1hhw4dB188x3/kG2+N3P7Z9nvDRUXdaPNMoI4TA5W4VZ8Wt0E/6CCEID22T2EZkekKpcoqw8Syr1bM09ZhAhbiDa9g8QeY95M1bKKuhWge1iOy8jrEu1hToeIuxNJRVFeIuKh8yHW6ghaAadxGyRqm5zm7zRaLqPFOdUCSz5PKSW8azIcN8gLUe1dIqdK9DqY4xkBZdev23EHGf1uIr+KVzYOWx83ocitIybq2PzSJ048IjP6eEg6884iLBVx5KfHrbKZ/wFOGFZK0XjjnPjHBg/hlk7yrChORZBulNAh3jjLYJlSRf+hyVLEagZ/UBSR9ZSbCDWwijkZNtnLAGGMKDHi+XlunVzxF336WcReRBCZNPceRZivX/gXK6S7D7ffppDxAkFjKbU1d1CGtIJCvpBNN5DV852GwKXhsx2saW57DTLkVllVgofAHu3vcQThOpPNTal4mHszWQyQ15XOC/T7LZWA+JijH6cC2V6Rxj9clz9z6kNqY/vkG4/xpNVcZrXcQpLUMygvICkc1wHZ9a6zx2ukdRXsUWEX0h0fPPsBwsEfstHlXrKwSI/lXSfIjOBvjVVdbL68wHCxQUoAUlESCG1zEWbGEQeXRXNUDKB5JThBDI7pvEURc3HRFIFwSI7rvYNCKQKeiCUuMsRZaDqGBzzWlVYhC0mJ8egNGM0j4i8Xhrukld1FmvnMYNPMqjN6EhwGiydJ+eTai6tfcsYHKFiyMVhdGUnBBhH55YcOL0/vFDFUPsaHv2n/4NWHwJpJr5K8M5QlFDBYs87zapLnyGafnMrLhQuZR613AmXawQqJUKvtfmmcaz3Jhe4cboOj23x3PlNZSRmNEmk2gDE9SozZ2nFtYQVhyqGc3w1aF/yIJIJEpq8n4P46YUdkyl3KSZ9qnGA1SwiHFbtN15OBSV1AufheEt5OKL6HiKnXZxKgMKr/lIVapcZLjxLnK8g9FgR1uI2haivI61Euv6s9ZZSmHlwzuNnPDpRNuCLO8gu2/jWDnzU5cX0apy7HPOdAc7mSXjKnWDYu7lR24zsVNykzO3+lW83k3wa+ThAlkvZ+B3cSabOHlMu7GMjPv44RqnG+fYz0cExT4lk1MqcqI8x3UbeKN9qvVLKC3InBr90BLvv06lsoCRLgYDOqfqlSmNt2aJnyiCIkF23kZynWL5C+T+An7zLPrgDWznGp6VhwWXD6KKCQw2sVjo30ZVTh3z4z5JDJpO1EFbTS/psxAuEYiPZl8nfPTUnAZnamfopPtYC5mb0fSbtA9VdB5lQ3jpLun174C+Rb11ilKxSK3zDpXQJZ50qK1/FTb/CLwaw1t/gLf0Mmb+Z2iEZ1lI92DzzwCQyy/j5kPmBteouyHGq0ASY50KVjoYqzCV0xT1C2znHfTgCk7nHVbKK/SHtymqp0l1yrgY0XJn/qdlf5WW1575/e8J99a9OgdxB1e6BOpHU8w54UfDkz5SSIw1lNzSQxPNYjNlWkyouNX3nVOaQZtRPkZIy/nKJTKToK2hoqqAgNZ5iqJGgWBz+BaF0aRFxnywQCjuvi/q0QBFBelWkQ74c8/QmH+Zps3xdl/HZCmiexVbXSff/zZFZZnQc6F7C6fSQt/8PUpulVNnvsrQnceVLlIJwFCL+9S6O+h0jFp8iSifYN0aWg0BwZ1GZKaw5FFOKKZwmDhE3EV4c1hmRYsPQwpJ1asySAeEToB3qAir9BQ73kVY0OMtguoqznvYQpqCq+N3iIuEht/gdPnsYcTvhA9LVdV5tvEcAK7w3+fTxwlkeLTOq3k1nMkG7L8529ZcRlY9R9mpECif3BQ0g9bh9yoESz/LZnKbq/mAPO5zvnr5kUqO0qbQeQehI5juola/QFFeobz9LaRbQaUjhOOiTY4db2NlQGYFzcpZbG7QKsCYAtctIdwa1aBMdf8NbKmNli7jYsi8qsNoG2kE9VRjrObq+F3mgvnZmgDQRqKWPoPovQtzl7HhHN7+d7FRD1VdIJt7+VAh/ziRmWCtJZAhUzPBk96PZJOY3JBOcgCScYbVFuHM1tZtd56gPlMmL6sTtbETHo8n7hH8whe+8MgWmk+Kr33ta/zWb/0W/+7f/Tt+/ud/nm984xv85//8n49adP71v/7X+Zt/82/y8ssv8+KLL/Kbv/mb/OzP/izr6+sf6XF9GhnrAYlOqLvNY4kHALk/j1r7MsA9yVYCI32UjsnrF8hLLbamy6i0S09P8LQmjLY4Wz6Pap7DG9xgdf1VRL6AdixJPaUp+5jRDVR4ChVUqPgXOeu4aOUjvTYdPSQzGS2via6uspIOELe/iW1coGI1DRWioiHLcw1s723KzUtHL6+2G+BmPZx0hMZFWoPY/yFa+jDdQ/pVTDIhdwSb8RbC9aHaQqZT9ss1RHydea9F3fWx2SyBzooTR82nAYthrIcYa6k7DQSCjckGmc6Z5hF1t0Yz6iLiHm7tFOuVdQZpn4bfRDpNRHUROz2AyhJGHVfDMNU1/HgXK12y0hJJcoCebtFYeo6R8rlQXqXuNmYJZ0YiApckTanWU2yegHSxQlAqLeKYBOEGjPdfZ1Jqk67/FMsNS6WwaOVzVtZnyiTNBaKiglZlAqmpeRV6eZ+yGyAFyN5b2GhAYXPSaoOotswkGbFadFC9d5AYCqFmSZNFgsJhzlt44td9WkyPFgFRPj1JNvuACASny+eYBmMCGeJjEeSMlSFNDpjDzNqv2hES80gZ6Xsxfp2y32LdCZHtyyT+Gmb5VWR5i1R53I67jOIeq5XVo1ZjFkHefJ6AHzA0ywgso6CNFXBvPezm9DZRNqI12aaJJfBqFDgIx0cqj8l4k7C+RmWyh9s4x7Ot59nZ3mNrsEnjjEaONrHNyzg6p7TUpDS4QaX9LN08YmH582SVZabKpy0M/bxD3W0iURh595l00n1s7xoAMo8Qh4qU74XSU4TJ0W79UBHuhBOeHLcmN1jOEnTtDB9vSw1J22/xlkmwOkeoE3vl0879tjhAy50nbJRQQuKJkMRG3LQF9XKbSAXMVU/jCIeaM0u8FV4ZNb2FGt2GoIaNeuCdR4SLUF1FjA/Q0tDNB/RGMaFX5zIpxkzB5iAdUqsJPR8rfBbLZ+kMJ/STDr7j8Nz8C7jG5XTlNKmTs4dgd/kLXGidJzeWgRsySHdI9r5Hxa/j3vhd/Obz6PZz5N7dYqTcjCniXbxgHvUI28FIj7T98vu2A5IozlUvEukJJVX+UO1BTjjh/cjCNeTqCs7un0I8QPgVbHSAsAK/sHhFjqDAH76NtYZ87i9jpY8I6hAdgF9iNxuyOtpmkBf40ZC55S8Rnf05/GmH/d4VAmGQQRNpCxyrcFuX8PWADZsTuAEL9Yu0CLHhPAuTW+je2yTJPpkpKLUvQCGRNgENtE4japdYyHeIkg7BYdBD6hShM6rzZQZbY4KKICxpzHuce2wmXB9ew2IRylDxajT8xgd2JP+kITCM421M3CHOxlQ88KIOevlLiCJiI++zP7jGfDElQOE2z+GG8yxEW8yX5gmcAAefhtOklx/QT/u0/Nax1iLWQhyU2em9Tt3zCHZ+Hz+N8M7+AmmwwqX6M+jaeVRpBaNqWOlhajMFd296G4a3EOVFotoZ9tM9QLAYLoFXo5aWiOZeIGicxquex+z8AKkE4ubXMeEconsN79zPkGWK2CQkbomWO4couzDZoxQ06PkVbBQTBCHZNKccN/BXn4f0GtoNuJZPmGYjAuVzqf4s8hEt0Vzhc7F2mcTEVFSNT6KV2QmfDEaFKK8089OFDbJgHrn2ZQSWQlWoA+b8L+EYjXVqNITg+uQq02hCOr7GkijjWBf0TA1N6Cnj4RXGWpPpmKKyTsl1IR/i5hOa7Qv49bPMRX2WnJCsskwhPZSOmXfbBPUAEAgLe3Kb1eocdZmi1CotkSG2X8ernWW88w16cy+wEC4fJVJm5VOIyinEwfexeRcAmfRw0TgHr2G8Onn7OYwMMcIhmnuGbON/w2QxJQt1adH1dWxpptiBkOiFV1BxB+PXT4plf4ywWG5Mr5HnEfP5gCWnjnJL2MMAu8XQzQ9IioRVJfERgAXv0WPA6gHj27+HtoaN9nOcWnkVa2e2s1M3vLv/FqUiYdW1FIBbXgQsZymxbj0G0sMb7VKtP4OtrpHEfWqLL+O6VYS1dMMGtyYFF9tnkAdvE9RXkeV5osYFWlpAHOE4daznI9w6pgDh5HjRBkn1GazR3FHwtzp56DlkNiU2EQ3fw0lTRFi9rw3tk+XeBIeSU8IVH6yA5oSnB03BbrxFpjOWSiso9rHWshqu8742RZHx/2fvP5psu9L0TPBZa2tx9tHHtfvVAhciEIGQyIwUnezsZhXLyGRVdRvNaDliD0jmH+CAA3LEAQeZRjNO2iwHnLSwaiuzMpJFslhFZmakCgWNq6VrP1psvdfqwbm4wAUuEAACiMiM8Gfk1/3Ifc7de63ve7/3pVYxPhlQyz3K0RFGeJG6VSfZfhX6t9E7v87s+HUwGzxQBUFyj9Z0nzI+xFQGtioQJz+mVya4sz3M+JjwzG9SrX6LwlsBBCI+QfsdtOEynU9wDQeBJqtynHADpRWmMPDNADvZRcwO0OEq+B/te65727ScNqa0P/Pg1yk/HY7wuNS4TFalhM8YGq8ouTu9g1YlTQq2osuoT3Ceq5stnmvWkEjm1Yx7k7toNFu1LQIrZHc2RmPhCp/Ijhimo6Ug68OO71awXCc0LiNNSaltwrJAOw2QJgQNtCHISRmYDvPRdazFCMepw+EbYEYw2yfIRrwYHy0HAbqXuWM1MOIRWZEQmR5ZmdJuXKGUPoZTY0zMYZLilgZ1IQncOZXTxKqtQDKi6n0TXZVLF6vaDrAU4w2yPr7p0zQ7CCHZDs7Q8xIc4T6p+1SGj+G1cGPNauca03CLyPp4I5xcZSTl8voyy2coX2F8BhepUz6Zz1MbWKgpR/EhHb9NZDbxpA+TW+/f4PH63REel+pXUShM3q+BV6piHI8IajZJkZKrDE8aGFWCkg5aGJjFFMRjnYPtYQwfQLGgmg8Q0sORFu74kMILqaRGxn2CxjZZtIntNimsBlZjG28uKa/+D+A0cYoE/fB7nPN9BvGIWXQR3/DR0kaEXfT0kNL1eJSOSbVir9yl1oyYigqvvQXFBpz57Sd9L3lyHdPQy/pSlaE/JBI+yve4PblFaIW4pkuSZ0ghudS4/JkFZ4ZjELQ9knFG0PaeCM1gaY4RGh/vkHvKKc/iC6/E/4t/8S+Yz+fM5/Nn/n19ff2Zv/8svPjii/z+7/8+f/AHf8Dv//7vs7Gxwb/8l/+Sl19+GYCXX36Zf/bP/hl/8Ad/wGQy4dVXX+Wf//N//lM/7y8ay2LxcmEys6ecr136SCPnvSKFlZ0g4iO010GmQ/R4F+HVqVZexFIxhzqj0i5SVSyKBVpo8to5RHQWoQWbaJQxIn33j6iO38XVBaa3hzZcVPMSovdNRFUSD95ltz4nVRUdr81Xw3PI+Q/ZKxLk4F2y9kXSziXMIsY2Q9a0hR4fUtYuoQ0XK96F47eRQi2nC5sXUOMHUBZgulS9FyGfs19NOcmnGJXBFE1UW+Xe9C6bSjPLFzy/9jXMdEzpND+VuOOUnz+jYsjD2QMANmubdO0VPNMnryZIIfGrBPo30IAsZnQ2f+1JgV4DVeM8hmGyMCAuhtSs9hMnNLk4oMgyIEPNHjIqF6jFAB1PuXzpd9AfXMBKqG9HREpjKB9xfAhFQrn+KpUUzOf3GfbfJbVt3M5FptmY2nxIFOxg3f332LaHHNzA8nzM9V8HbwW7f51VmZN4TYxsztw+pmV6aMZoYTOw6xy1r9FSGdniGDeZoXWO2dim0pIyOvOxx02j0aiPLej/JBp2k3E2RgB1u/G5HuOXHVNY1M0WVtZHHL9GphKGYYfC3KHsBaymGUanIuu8+JTo6oMIFNb8ARQxVW2bYuNVpMopzAgDMDvfwoyGDHTCNF5OuyZlwgdrDUY+opwek+YTFrpiEp2n8QGxrRBQqIKwiLEn97HHd5FVhb1yjcJqMijmWEGHQ0y6G68SrH2HUpccNfps1EM4/DOYD5HhKoW7St57mZFT46HMWRWaprmK32xQVDMGk4fE0mTo9GlYLepmC/M9xwxp8Z7yQJjPtkV+6vgWE+TBX0JVYrQvfuxk7CmnfB601jxc3OMb82Oqxss/8+dvhedIs9vMHv6vRGf/1s/8+U/52eDJ9xtGlapIlSZ1OziGTetD52ltuuj6WVTQRQ7eRdXWKTe/RSV7FHYdW1WweIS5e53QbVIPu6i9N9CmRbX9KrblU1U5KpkgOs+hdIWNwYq7yl78kHbYpSwVpakIZZ0rjSsoNLpYkN75nyGfIVavcJQdY+kcq6jQ3gw5uoVYXUYhK10wefifSGd7OE6D7oW/AzJ8xjtf8mkcaixhUze/OOfWU355EFphze9DmVJFO5+qSa+QlL2XMbIBlV3HiI9geAdsH21HyHvfoywqlIR0eockWEN0X0bnAybJIUWyT4amJgSGNDGEQhy+xu7imE7nMsX6t3GrCuvR9+DoDXS0zlFrg+vJEYHpsb3ybSprHSveQ84OmcwOEG6TrL6DbD+HqzTF8TuAgSweYns9jKpiWiqc2gb1+T6m9NGzXdzmFdZqFdbhD9EHGbQvk4c7z3zflX5/0tzB51J0eRnbcsrHoyqs/huE4xtktoercuzjt5FdgawSKqvGNNklEMDJ2+ROCyue4269ypZ/9qmHynXKo/kjtNYsigVhM3qqcTiubaHWK9zFHpMf/z9xpE3N8uDC38cSDpZwSOtXsZwW5vg28+MfYjT66GkfUZXobM7clPSLOQKBIQxW2y/g+h18wyRz1yiFxOrmiMUetM4j50fI2SOq6Tkqv8N9p8c8GdABNr0zyI3v4qLpMueitQsItlpb+CJESEnONhkZ8XA5tf6e+/gn4UgPR566c/yyoaRLsfZNjGJOYdfRyI+cr6UMUU96hZq4jEmrhEHYpVFB6K5TuitIlaL3/ozW5A49J0AlQzzloqWBal9D1dZY1LqMR7eYj3Zp8AIWTWRVwmQPw6tR730NoQWj4CH17B6D0R2kv0K7+wKM7mFok2J0g6RzlUk+QwE7/rknAnqtQQUriMUJQhpoJ8C+/x/Rw7sYQQftNshrS0FoatWY+l2qdEISrOJtfpfS7VF+wGmgMgKq8FRk9otGRUlSJFRaMe5coe200E6PmIJ5PkJK2J3tApDZIVc3voauSgp35cljCAFClUt3VsCYPiCfH4GUdMa3MKcHCH+VovU8pSzZ6nZYpEOm9suI7tcoRAN7dhfRv04x+D5GuE4VH1LGB4Tbv01Nlchiij5+FwwT160TSU1x749wqxxGtylWX2E8fkivFxGUC8R4H7rPITDAEhj961TZAqvSlPVzWMUCVPnMWmapSu7NbhMXKTW/xYX2KsJqPTNu84tCINn2z7DiJdjSPR1s+WvMtBhzkiyjDYUQnA0u/sTBpvco/TV0ZwNL90nrZ7CmDxCGhRQG2eZvo9d+lePZbVq1NYoqpVI55uKA49EtPNOkrSv08TvIMsUMV2liIcYP0bf+I7JzFS78bQqzDs5jt3wN626HcZXibv0KjtVCe2tc0hmmMHGUguN3lgLNeIix1frIdVEg8GT4uPJffe7a/ymfD1f4uOazBSBKV2gUnXgfNboP8yHm+qufmGbynrgmq9Ine7K0SjiOD3FLk8Ui50r9OTa9HbpuD1u4T9ynNYpJOUK6EZ3uecyjH8KdP8PtXkEtdinDTYhWGQ5H6Av/LaN4j8prkemKQigcDHRtDawIdIWQLl7/NmaxoBzdZq33PLPmRZwyp2F3Ue2vUBgNFDBzW9ya9EGCXY9pzftwrBGtc+TdrwIa/Qy34gez+6SPRcdO3SUwakgM/A/VjrQwyHtfxahiTCOgKYxPTFV2pEfLbTLNp3S87qlD9xfApz2Pftx9H80ekVYp03xGUK8hkJThNlaZgFaUte0nt5cYT85lRhUjdAlmRMOrM8gOCd3mcr84vYkePsD06hCtoY/eAQRi9SuUva9h2h5q0aeqMqTpoB+L68v5PZzRPQozojQU5fyIxGngS4npREixheGtIKoENXkLUebUFxpn/avk0SVM4aCBvPUiRv0cyrDR01uIqsAxLBbFlAezh8Cyh915HHErVIknM8Ttf4cON9GtC6Th+SfvW1FxZ3KL4/iIqTmm4TXxCFFakasM97O6uwpBtBVR23gcW3Q6xHXKT8kXfib9zd/8TcTjs/l79qBCCLTWCCF49913P9fj3rhx46l//9Zv/Ra/9Vu/9bG3/53f+Z0nMZqnPJsPFosLXXzs7aTOEcevQ1kgF8eIMkZrg3Sxx/7QYG44XG0+xzgbMckmrPlrSAXW4h6UGVVtG224dBeHZNOHCEMCy/z4sijRZQZmiS4LlO1SPskbLwkWfejfYs2vcWyHFNEGh4DpNgniPg1tgeNjJUeoySNKPaFMh5iTh9C+BFqgVl9BpiMqt01pRODVUUkJxKA05+rnyKucnreCxMAQEiUDcv/jm16n/NWjVO9/h4sqR2vY9s8wcybLWKmqAmEghMDMx7D7xxjN8+T+JtNqhHX0F+jkhGEyRq2+TNG4RPvxxR7z/WK2tELEaEShKywhkcWc6iPTEgIhBWY6QXpNVPsSmbOCouSoWLASzciCDsPGOdqVop6DqDJAY4xvI45eg61XEPN9RJ6gy5wqP2FLK6bje5j+I9TmbyCcBtp08e0QY/GAwoiwsxyqGJwIpTW6jKnKGSOdEBi1p1xTKl1yf3GHpEzZCDaemo7/tPgy5Grj2vJd69MpkM9LphLK+R3s8vEiORkz8HukRkBr7ZWfLKhKj+Hk+vLnfEG28o2nhGlaSAqng6szojKh1CVd92mnO206CGnQdHo0LVjTCqmXphiw3DRsBtskQrNpGNjFHG0FiMMfIi/+91hVwsRpEAfrdIIV5OGPaQrJRq1NmfaJjADVaGDoEja+xlwXlNIlZ8G0mJCR4mORH72OObxBFHY5qa1T2iWH7LLmbdG02hR2G2v1ZUQRUwSrP/HYynzyxJZbJ304FZud8gUyygfMyznr6YwqOvczf/5WeAay2xw/+LenYrNfAhSKTCWEjo+BQc9bw0oOEekIwzSRJ28hdUFl+BRGHWPzu8xra+w7mjQZc6lMUOkMOd6lls+QXovm/BizmKJKkyiZkadTHG2g17+BCjfxj37ETrLPJNpE1zZQFQgpEY8nP+3HLh3W8Efkw1tolVJZArH+CrpSqEIjEWDXnlzLlM4p4qWTR5FNlnsL+3TdfcrPBzM9hP6y1mAWMVXvlZ94HzvZg2yCCjeojJCqFiL9dbS0kLpCuA10dYNxPiPRFXuTW1ysX8Zx14gk9ERFUN+kq0xMq00F1IwadTHCHz1A1h5RFDPK9ABXF5BPEXmdVTOgOb6HW2is9V8DaaHKErf3MtooMYSDPT1m0thgkvcxtWJDOqjDH+NWE7zGGeaWTyxdhLJg/AAj3Fw2iYt4+eZmjxC1nWeuPQOjxnq4TlLGdN2VU6HZp6GIYX5ETYbYWi+Ff+4GWmVYB3+OkC5nOhc40ENCt7Gc4jYMtPxoqc7AxBQmhS6WkTUfitWoWS2m3px88QhTWsuhIvPpyXKNREmX2fQe6fguxvQ+unsNtwJMG1sKusPraFXhb7wKKMT4PrrM8OWbS5FP4xJJ79s40RbO/p+gvDaqfwfVEeTOUvRbqvLJM85HPyIpFrQb5+m4W0816TUCG5ft2hbTYkrLaT9pHkiVg2EyySaMyxGhUf9UDf5Kl/TzYwxh0LI6yC9RgHDKl8OTQap8joq2Kc3lZL2SLsp59vDVR9CC9WCDHw++T2543HFanI/OYwsDo5wiK0XLbuMmx1jReWQ6R7g+2qjjBjY1aePHD1HCIKlyEh3jj++gZ3skCxMRP6IeT4iCBsnkAVouI3Uos6ULm99CELEoc4Iqw5NN7MEbiHSEal2i8NYovDXkVhOEgZGNnsRfinQCH3Db942AuPMc0vFpeCtkwblnxuqc8ouHicVauMZxfITvNMHdIKPizvgdClViW8YTAYkUksLpPnX9FlphD95EL04Q9W2y+iVMq0HX61JQUUsnCNuD6R5GtE0NxeXJEZO0T3N9C0M0lo+TTVBopl4T3zBIwx6y/xbu+AHF6jcQs0NQGeb8ITVTstW6hBltYcdDWDzC0iWyUii3hV79GsKqUUmX1AvJVY7M+tSEQrk1RtEaXuvKMx2fYdnLyKtl/XeuFKldx/kZOI1JYTwVRXfKX09MaSEQaDS28dgh8FMKJJS0sbvfwfYaiMUhO3YDI59C9xuo3IQipjZ4i6T/Lmp8n0ub30ZEG+T5mDzJqGob5E6ENT/GdNuw+hwUM3SeoJMRRj5ais0eI1VOe3CLZjqmCrscOBKvmhK9N2AlcoRhLsVmhvmxgstSFzxY3P2pav+n/HRYyT4i6aP9VYrHtXhLOGzXdmB8G8/rYVagi/nSOexjMPMRcnHAihMysUIqXdKwG4zSEQBaaZTWmM84Xw2LPo9mjwBwDQM7HiEMGzm6iRAWyg7Ji4TYdMnnByBdlGHgeB08u4k8eRPsOlpU5KZHOn4HbVk4x+/i185S0wIrXMdpvUyBfMq8w5Tm+5GiFAi97EjrdLh83c8QmoHGkBKqpWhSfJJ6DNDC/ESh3geRSLb9s1S+eiom/ZTPh5XsI4e30F6Lovnc5xJ/u6ZLWqXLvu3jgVpleGTtr3z88+YDxMEPQWvM3mUW5YJm0CJdZDD8PubB68t6TTzEMA0qrQGNyMYod4Wk9TKlc5Pj+IhB0eccJQ2h8Wf7KDRObYPF6DaL2hZpPCQqp3D4JhqNYR2ge8+jVIFceRFheYju1zE/sHbRQj75Tl51u5TTuzh2xOGTfTLkVc57Bm1S56iygnAbDYj4BD4gNgOoWTXG5gRTGrxktYln+4ja5mPH78/Dsod9yilfBF+42Oz3fu/3+MM//EO++c1v8g//4T+k0Wh80U9xyhdEYNTYrG0SFzFdt/fxi2vN44X4UkAow1WY9YlNk7mQ5KokLmM23B02HtdDrHj3feFDlaFrG0sBjRkikyGqcQ4VbiEWx1TNy6jaDqKcY7pNmtmAvMrYsGpUx7cxoh10MUB2rvEoPcFx66gKeu0uDauJtgLY/Qvm+QlZ2qfhN6iKIVZ8hJzeJa9foLQaT72lVW8D3wywpPXEErLtdFkUCxp2E4lGC/G5Fdmn/OxpOm3SKkWhaDvLhbshTBrmUghWmmCtfw0jPqQaXCdOjzFOZuRbEQ+mD+hmM9L4GEd6KKCsCnIzpdIlItjEXFsukiu3R8eQ5Eev4bottLvyTPW+WUzg+E2U1ohFH7HZxdCCS/Ndskd/Ti3coFe/Rta8hhVcoCzHiOM3kfM9ZGMHqKh6L6KTGSRT6l6XDI206wTCQRQL8vAMQgg8rbkSLQVfytlAZEOEilEnt1FU9ONdDpoXMYXJpfqVJ0X6RTVjli9dKI/iI1qNzuf6zp+KzH46SnJuT28S6RIv67PmrdNuXUIYLk279Sk/k8cibzQpGYWOcZ5hn2sLh/O1S0/97r3HL80Ic/0bWPEeanAHI9+HPEGtfvvJbVzp4ZohOp2hqxziPmrzV9BuRKN5ldJyiKSNP34I6RSADb9D2fo6lrLR6ZSic4ncbNKkoubWsIXEKgJmxZSa9HHznIZdx5jtEqqSob7DUbBKWWqsukXNaCwndT9ln6FyOxhuDYoUHW3/5Duccspn4MH8PgCrlUYHX3xU8U+ibgSYGo5Gr3NBVSBPCyW/yEyLEQ8fFwi7Xpe60oijNxDSxBi8hq4UVZkhVl6AzkVSf517i3tIXbLIExaeh1stsKM1opkiLHOUaVIEHSy/h4p2MJI5Qg0hWEFhQDIhIqBeCpqtFxnlQ3zTf2LR/sShw63jOA3i5Agv2uIYgV8/z4a7gqEE5QcEzpYR0Nn4BvPjN6nVz8AnRByccsqXzweKa/Inr2nNYgSHbwIaY3FCtfFdNAIlXezJddLxTUS4inn175DmQ/pmHaUrlK5AQNNuM06HJGXFPcPgrNMhq8Y0nQDVn2MJQXr4Y4bSxLdDhBvgNs6xtvIyzug6nt0kxEZOH5L3voq59hWcMkWmfdTsBFGNmJEy6z6PXyUk6Qy7LIgwqUyX2A5w8xjiOdgBynDRQmCaDroqIFz72LWnQNKz1zhN4fkMWD7CbyPmfXyvA14LPbqHLAVlpaGYU0sXuPVrGN4WMh2g3BZKOE/tMStKYjXnTLRDWuWEZvgR4ZUlbM4GFyjsOiYGpiooV1/9yEtSpoeRTVDxMcK0qYIVdL1NZYXYsztEVYEhTGrpHC1n6DzGpIDjdxCdF0BdR6y/SuH0wFnByFJQGqfzIm0npKhyuo9ddcT0DpP9Hy5fH5JyZfWZ7gFNq0vT6j75tz29QzW6QeY67OUbHM8WNN0W2x9ye3sWx9kBR4+dnEVNvD9AdspfG8y0/6SeKNMJYuNXPledom42WPe2yKucrMpJ1IKUhJoZ4kRbdGIXO1yhOngTYXuUK38bmgaOMGjs/xEjbBqOhW6c5b6SXCjnlNP7WMEqZZWRx2O8MkXUz+GpAsvfZhStYzgeUTZAC5sWBUGwSg0TpntLp/3BdcTWOlrr9wfE7AayfgZpBehok9x7PxVEo+knU3KjxrgquXgqNfulomOt0Km/71SmdEGll2pvXUnORGcoq4rGM2pHRjldRpwBevwAGe1QhFsEmw5CCOT4PioeImwPWc4wj16nNX5As3GeKk0oHl+HVLRNFu9Reh3GTg1vcYw9eIBubCP670LrEsboBjqdQFXhTA9RF38H2X8dJivYowesrX+VqRlguJtY7gqyXNCXJfLoB/i2T1alLCyDe5N7uKbDpejZkcqO4bAdbTNOhvh27f14Wr10gPugI/Qpp3yYmlHnXP0cpSqpW83PfH8NbPvnqCcpQlaUAshjDO0ij9/CSOYwPkBE2wilKQ/ewNEVdnzC2GtTb56hVCVi5WXK3tex7Dp6dA+CFQrv6TQoWS5Q6ZhUJUyGbzMyLQ41XGl6OMJDSZtq9RVk8njt+DFJGPMP1P6Pk2Na9uer/Z/y+TCqBeLoTdAKMT9Gbv0q6rEgJTKaWCvfoey/TulE4DwtBHxPX6U1SF1iHP8YXWSYQnJl69tUZh2tNTvRDqWV4uuSQuVPhJQfpFIVUkgMaZA7DbQbIbpXUdOHyyGXwW3Mnd+gYdvkk3s4QQ9RfxlleDC9hUZQnLxL4tjk+ZSHTkAr2sI+8+sIbMzaeVx7DSVtPvz1coTHhfpF0iqhZThQvoMoYlT93Cd8FwU74VlG+RDP9D/iZvbTI06FZl8AAo0cXEcXGeQxpr9K4XZ/8h0/gNaw6W8T2RGOdD/1dVykI1BLiwQdn1CYJhQl8+kd9ke7bKsSd3AbsfktFn4XGZ/gCI/KXxoXaCF5JEz2hGY030VEO1w2JFHrGkKV2NEaVf0CSTak3XtpGaEtxNLMxDQRs72lu6VbJ+m8jPpY4XuFOHkNu8gx05Te6gskbguFouO8v09V0qEKVzHmBwhpUNafHmiXGFysX2XFX6OJJth/kyYaJkfktSsf+X93yik/a75wsdk/+kf/iL/39/4e//pf/2v+wT/4B/zu7/4uv/u7v4vrfsqu8Ck/MwSSjrXCB+KNn4mSNmrlZURyjHbbpE4bozFH6ww9P6A3f0hrvkvZuAC185jPqD4rw6M0PZQqURu/Stl9EWU3UXbEXGccZydIKegKwYa3FANIXYAbUqWa2LG4nh7ycHKHc36HjeYLrMgQMbiJdOtgWugc5qLErQq07SF0hXRqH1m0CAGGNj8yyRGJgMj2MJNjxOAGOBFF56XPHKOphVqK8k4XLD9TLGzOeFtA9WTR/h5aKOblFNv08WtnmA/fYbA4xAxWcFSC0op58yyR38B320ydDr7tc338LkqrZSyn08aoYtAKvB2cs9sIlWMO3kbnMfPmJkNhUbcbTxZFigrQmFRY8T5pOWYeHxEIAzOZUD1eBqhizMmj/0rbDSgleKtfQ557lczcAkdj+isI0yXIxwTqOpguymngDF6HZIhqX36yKdWGh/I3lpGMQi4LUaaL1ppCFyhdPSnwO4aLJU0KVVJ3otPN5s+JUpcUqmQoPWqrX6Ubnscya6x8wn2sfIgo5pRebxkp4vawV55nkuyxKwXDwQ+43LhK01wu8KVK0cJGP3aiMbIRsv82mBZF+xraWG7aUtNnbEiCYog/O0ZmK1Tt5ynNZUTHsBiQZkNqaZ960MUzLIRdowy2wQzpCElpBAjnvU2gQJs+SljkvVf4oDW2xGDd3WJGn6qI6QzeQWhJ4Yd4OqMmNxlojZEcsVE/x+wzHNOnmnOGj1r9DgL1JDrilFO+KB4s7hEoRRBskf8c2j5SCNrSY08KzKPvU65962f+Gk752SKFRAr52J348fm0WiDLxdJpyV+l9Nrk3gYak8ipMVYnWKbJ3HQ4jNYJVU7b8jGqmKJ/nax5gahxEdNuUsSvk4dtdHQOs8qQ0gBVkbgu43xEw24+aepY6dEy5t7xeBT2cM++ipo+ZBoPuFLbouP3MI0uxQfW0u9NPVpeG/fi/w0lrNP1xyk/V0pvBat3DaqUItj6FPcQy/96H27okjEfv8vRYg89u8v6pf+RmrQwjl/DjjZxhYdm6boUxofIyUPMaINDw+E4GbDuBKw31lGzY4TtYxYp4/ZVsu3foGGuUlZzVgwPd3aE6ZZgu7D3R6jWFfLwDLauYHaC1gLX67BbZmR2nQ27BZMDLK9LZvgcLQbEbsT5+nmk3VrudaWNfhzB/t6a7300FQoDCYifKiLjlxJpkHdfxqiPUNOHLMa3oXuZWpEgjm+gDRft1Jeu71aEtmqUKkH2/ww7WyBb1yi8VR4tHjDOxljS4lLzMoY2P/JZKF0xzPsoFN2t/waF8cy1r5Iu9vp3cL0mBQaO1aR0VzlJ7pOXC0Q2Z0dIrNkDSikxXA9ZanSwgkYi7HApMhY2qvsSurYBbpvcbn9k/yKFgW+6WLNHWLMHBP4mRXTpI6/pPTKVUOkMObnB/uw+8XiBdA2kqJNU8en375cFafDeiVYYH4oL/3B9D4VQOVraH5FgSQw2gg0GaR/f9nk0fYhC03DqbLdfxGjl6L0/xeg+jxYmMh+i5n1EtEVT2jSTBcqL2HNCirigtAPCaIPc8EFA7tWQfgMz3KLoPM9BOeF/3/0PKF3xGytfY6uycZ06hruKmR9iGArKHOWtPEkCeY9CSqbNC3jt5zAe15MEGntyk2L+iIZpcGI3KCkZlQPqRvOJ88Mpv1zYwmEr3GKSjWm6rWWM/MeUOZThI+0A8gXCa6CFhUZSuKsoKoxeEzOfUFo1rP6bKOlgmB6UMUTbT/6/FXabfONbZLNdSmnQdNtI4UI8wtT3mXUvYm58A2d4g/zo++j2OYbRJp1gE5kWVJ2AIyvkYHqftTBjxV5HOE36k9coywVd2yfUJmY+pYdBLAWVrp7tTFlm9AZ36aYjqtZFSgvm1ZS70zsordiubdOyPrnRXVEyyE8QCNp297R+/0vBe+tZg5rR4PN85ArFg/ldpvmMbTIitQCdofvvIkoDo1ggoiu46wWVrkiiTYzJLsqp4TotPKXYbZ6l2TiLd/QmzuH3OFj7Nlb3JXwZYMaHKMtjLA1cw0NYAUOjIo6PWYRtlDSfpDa8R2lGUPtkRxtPepjSoFQV9cdrzlN+lggQcik2ExI+tFYZ2B57tQ0qNFtqTl0unevMcoYYvE5aJizalwjtVawPGhDp91PFIqNJZk2ZHr9DUdxCtp/Ht5fGIkJArjLQGVvJAX5ZUhcmyq5DbRVlRihhYoRd8vY17IO/wPbPLfe62YDc30R5PbAfgmWj3QbVfA978QjVvMCP/DW+3XoBT4bIKv3YPqovwyeCsXz1W7zXHxBaIXT+TLGkLVxWnPWP/B6gICcpF/hm8Mxe9Ck/I4QAJ4LiZOmwaH6yBkToEis5QEt7Obj0WFFZUmCI5bnvvYd91rmqokIiEEiU18OwHqFVxcwNmaZHzKYjdvwOcnLCzG7iRDucNM/yYL6PEXWJnAY9033yjanZEbVE0pgf0MljVOsKZbF8TUXzGlMnwtEZ4fAezN7AaO9A/13EYoSyFuRVwWL2iLJ5ntBs88FBxvfew1F2iE5OCFVBZ3oP17I50/sGWkiELhFqmXJUmhF552uYjYtUVkAlvI+8f0e4tK0eTrkAlo8vTuMvT/krwpfSdW02m/yTf/JP+N3f/V1+//d/n9/+7d/mH//jf8zf/bt/F/kppoVP+XKQusCa3EHrirJ+DiU/esL6OAq7BXbryb8rw6M1ekgr3kNpxcFsHzcdoSZ36NSvUIRnsbolVBlFuE1BQppNkTrHrxZU/ial4ZHrlDvzu9we3cQyLM7WZ1ypXUNioqVFufJ1nPkdvHif1WKGn84wxnusGh1c7aDzGJ3HyN4VaraFnGbkg5tM4gG1cAvhd/ig7KhfHNGP+7S81nIq+zFmMcU4+gFohSEVZVlB2ceoDVDeGp+WVMfcn9xFodipnSWQHy7Wn/JlYZZTjMMfoasC3Xuewluj0gVi+g7z0S1mfpex1eBC/RLz3vPoeIWJFdJWgjPRGeIyJmo8hyt8QmBYnKAeTwum+QR7eB8dDzGCDnn3a2gkRnyEnh2RkzE82OO4eYlxNuJK4xqJ6TKqtRHxCatmRb7/J9yf3cXzu0xrLTab1yjqFxFANbiBzMZMj9+gcfa7iMURJwc/5jXzNmuN82w4O4BAOyZ2uJxAMooparpLRYUxeBextfE4rnh5PAq3jbX2NcwqxTENvGxMy21jfUCI5wiPS/WrlDrHlf77x3F4AwyLonnlYyejTvnicIXHerj+uFjYRX+kyfc0ZjFB7H8fISVe+X3K6Cxl8zJFsMWBSngwu8U8n+MYDl4joD7bQ4/uIRwfnAbkcwwpibM+x6NDtI4Ju68QyBpH6SHDPOWcG2GgsL015HwXGlcBKFTGTFhY268Sju8zDVappKQ536WcH5GrAnv9mxThDqYZwOP4Tnhvk/D+AlijWJRzFiJmu5jiTB4yKMdMok2Kznk2sjn12YB6cJZjr0fL6XwqW2CznGIM3gVhULafozJ8tJCn89+nfCk8nN1hPZ2h6ud/8o2/JFp2i4d+A+fevz0Vm/2CE1lNXPuASTphw1qjNGtYqy8hB29Rrn0bkY2gtkbeeQX9WGBQlgWZzliUKVZpcKIWzLMR31U5zv3/gyBcwSnmUMQUfpd+uSDLR9Rmt2h5m8j2RVLL5p3khHKxzygfcSU4jz16F/PoBxThKvuHbzPrXmBvsUd7dA9LmDznreEc3USr6+jeixRuDyk0cvAuusiXU49OCPNDtBVQNi9/wiTgT8ao5hiT+wjTIa+d+1zW/af8cqKR5MGndz4trQb2youQTamCNTTLIrk9fJu4/xqGyjnxu9jVjHNHbxLNj9FFThFdprDb+Ej0YkCiK+rxhBN/RlzN6E/vE2dDekGTpmXTmR+Sj++gaxepiiH54ffQ830W9S1WrABRZBjz+5jFlHL7b1LUzmJaIUiT0G5yRScYWGhhIjSIdIpKDkHYzKqSqekTfWCdr6SDkh+OXFTsJ48YZiPaXgtLWgzi4Uf20qd8MloYyHxKdvA98myEkw+YSZ/I8RGd58mdZVNcUXF/cYfF9CbhyQ186bFelditBf7gbXS4ykmZ8mB6g8Z0n450sFovUjhtpMrIRq9RZiMmbhcdKFacjSevQYmSSqnlRDZQNq8R2g0wHJTbxjj6Cxhfx6ytYXQvUsYjlJJw8hqzckGiNI21r2E5PQrv/Rj7wm6B1cSe38Ue3YJoi9x7/3mr2llWVhdoy0fbLcToATI888xGVKYSbk1uoNDsmJJSV3hui6m0qVs12p/kxv8Bes4aUhgY0qBpnjpn/nWksNtYqy8iigVlsI7Wj6NyBtfBrlG2rqKE9fjc+wZ6fgzhKkX7+Y/s+WpGg1rQIM8PqPVfg6pktvpVRCBQWJheg2qaIP0QPdlFKwGTR2C46PZlhOWz5japhCBIBtheiZCSSWOLGYKDckSmBxj9P8WxPIbZELTmdnbCRvPbyLSPG9+DwR1k/11wQrQd4ozfBmFSRGephPVEwGBJi0uNK1jYGOUMjn+EMXvEhu1hnP0t7iZ9ivIRY3vEufDSl9Zg0qhlZK+wT5tYfwVpWp1PFYWnpE259g3MYorIpljDdxBBh3E14146xrACzoXnsYSD9jvoxQDdvoruvkDudEl1TKmW7qjNo7fw+69jew204VHojNJ1UWGP7N3/N4ve84RZn6HO6A/ewYm2KL11NtoXKdSUoVoKKJMyXjqkCg2Y2K3n8Pb+FGl6OLt/Sb19mU6wjt20n33OX/TJ5/scxQfoeA/3wn9HVuVP6rezYkZPOBjDm2jDXu4xPrS+GeQn7M+Xjm+E0LVXP/wsp/wCoVDsxg+Y5BO6XncpdvyYSL5EzVFaExghfOjcV+mCebFs8D+QNt32GYJiTH/vT7Hyis3Nb2HFfZQGZTfxR7dRnYtIt4XIEyJVocePkNmUxfA+qX1A6bV56LZ5LhljZinD/Jhh93kSYbIatHiDBKe+juV22XDr1Iz33fxgmZQhtHyma+x7ONLjcv25p2r/p/zsqAwfufoyIhtReR3Uh4TicRGTqWU0cFwuqFtNBIJ48g77R39BVmU0RIWKYkLTQeuconXlI5GRKhlhHf4YrSqKYsJudIn2Yo+6UefQr5GlQ/LBHVajDZzDH6GCFSrDpTj3NxFlSm41lkMlfg+dzRGWR2Uvn6O06kxWXmLs+xjZgKycURQdqnLBc2u/iid8jP0/R6gK2b5IXvvk+uh7/QGpcqyTH6LTGaJ5jiy68NTtrHyAHN1GOxFF/dKTGk9Fyd3pLZIyxTM9LkaXP5VoWKgSMz0Cw3nSqzjlp0NrKDovYYQnaCt8xuDa01iTWzC6j0Bgrb5E4a2R6pib4xsorWi5TWpWjb14j7bbZtXZQDxe2/eLIw4XBwRWwHZwFqwItfGroBUn6SMCWaMdNTAzSat9kQhJ2X6BaTmjFDm3x/douS1UzXjilt0yu7StYxKrjq7A1wK9+W20FgxEyf3xTdrFBD07ombUETqnQmLPdzGKhHnrHIndpOi/TqDBaVwFlWNO7lJKSRasMFIVTuca0eH3yZ0QM5lhx7uo6R5G2kcYFqUysbvLIcLcfvZ3s9AZd+d3yKucrWCT7sqLiGzyuCZ12vM65efPFy42+1f/6l899e/t7W2SJOGf/tN/yh/+4R/y7/7dv/uin/KUT4k5f7i05gVMBHnzuSd/KykoVIYjfeQHTk4VJRr1AYV4RaUL3OQEJo+QKkVmx0g7xJrtMs7mFHnBXELuRDSt7aXSeH4PZ/KQqoyZpjOGox8xtCJWghW0ViitGBUDjLnAwaXm1IiLBTvFFPnwz6lbDpdUxgPDpXAqjHSMqJ9F5wuMYoooppjje+i4j4pHmK1L7IVdZvmY8+54GbumM/bn+yitlpGBVh3zcQSQTI6Xdp8AsgRhg5Ro67NZtE7yMWm1fJxRNiTwTsVmPytk0ocyAQ1yfoDyehxP30Hsfo9RNqQe9zHXvkmuM0J/m5HW2NKiYTcwsZfTgB+gZkYElk9e5WwIA2P2AGUFDKZ3SYyUKF8QmDWUSpaRO06E1hqNpiBnVk45UiVmOsQZjwmkwbSIybwGmbVBq/t1nPkB2vYR4TpR/AgraOEd/Ih0cp9jA+rn/q/cRtPpreAIj2L6DoOjHxNaIZHQ9MsJ83yM3zhDTZfY05sw3+fYlOw7DTb8LZrOJg2g6TwdiSN1iRImlrCfNB0A5OQeetEHwLQj8trTlq2nfLEspxwEPXuNFefjY4ueuk+VLYWx+QTG90D4GKZH1bjKqr/KSfwIP/AxhYPSOUweYhQzjOltVLhOgYUgJVYlSZUwzIcko+9zvnYFRUWFYup3CMoCQyUou4ZUGfbgTXYmN2jYLpPkiJMqxRo+oNU8Tzm9ybTKGacL3PF1mqsrVG4LhcYESl2wnz4irWI2/R18WaPUJcNkSK3momc3WPTfJEmH4He4k+wztTts+j5r2qM3OUbWBCqdUgZbn+g4KacP0fEQAMPdp/rQZvWUU75IHsxu8VI6R3V/cqzTl0XHrPGaW8O+/7+y+M4//7m9jlO+fJJqQVaUFLrkreEbvNL9Frir0NKIo9dBRgh/A2t0AwRUjYvMyhmDfMBidkQz72BIcEwfU4E0bIoyw5zcJ1UVLO5QoWlJSXDnf8EJN6iCLVS0QfmePb1SED8gm95BFgvkdBfD8IiRGHYN14po2SE+DmWRISgwB2+hm5d5KEqsakJU5dTsNjI+oopHwAjTaZB/KlepZ2MOb6Dnx2jAMj1yf/OLOeinnPIhrHyAmB+AE1FZy72eUc3h6MfETo3JfI/jsElQTKmyAUYyhip7MrWrsan5q6SzhJHOUI7F2cWE9uKIeZmzUHPq5X08LTGHu5RrC8rxbeLxbbqLI+z2ZfC3Yf81RDoBITGzEwp3lcJdQaoU6+SHFFmfWWMLpSqag5t4MqSdpkybFzFNm8D85H2uENDPj7kzu4VvhAzTIXmVIzE4WBzQsJrY4nQo5SdSLZtHspij4mPIZpjuMam7RqVtKLIn0fBJFTPNpsSqQlQpruEhpYbBPepFgpzcx+hdpTV5hDp5h4W/QhMbsf4qxvQWcu/PcFWCufJ1quBxPAiK/ewhdya36XhdVtw12tbSGTmvncdK9rF2/wg1ukHHq1Me/AWyeQlfC2b6BFEu2ItPkFaNNBnSbX7lI80cUY4YHvwplS5pZgPkZvfJWl1Jm6L+HFY8hTxBBI1lVM8zyFXGpBxTqALXX6e5s8l+McSzAxwcPBlQ6AxTWE+aDs/CEOYzXRAkCo1Anwpn/lpQeOvwuJ8uBMv0gXQK6RTTa5H7mxjVgmq2j9IlxmwP2ThPZTw7eqc+vsvs6E3yqmDD61A0vgoI8tYLuJaF2X8HTcXMrlHpisBtMUuHJOmCluWxIloYTp8yK9ASUmmSpMcMkiNmwqRSJd9tXuCbbpd9IdgKNqj6ryPTOUY5QRsOKs/AjpCzXYx8GW9orb9M5nYxqqWAoVAFpcqxpM2clGT0Nmq+R6NxkR4W+4+FAkmZolGIT9Fc1SiOsgMWxYIVfxWlFXG5oGE3n8Sif/j2j+IHjLIRdbvOdnD2qTrxKX+9UNKFqo8a3EKqDOv4+5RuhCclR36bXdNiw92G8Cym00JLk8oISNSM0cmPlk3TcB13+hC3qDBHrxEHEYejWzjRDt78EbqCeHQfL1rBswM2q4KpkAhVMk8PmRcTvGidYTrBqWzy5DbBaI+LUrDrtzDr5zGSOZbdwnVXUNogZ1lfHRUDSlXSsttYwmaoCobFgGkxwa9dpp/22Qy2GJpDKl3ScTsYo7voxQkAplMjDz9+r65Pg6d+4clUwjBd1ghP4hO69spTUeSJmjMpJkgJh7MjFPqJQ56R7lMMfkyqNV7vFTpeh2E6xLdDZkWOkU+Jj9+g5q6jdr+HbD6PThdYukRM95HHN6k2XyHRCjk7wTRMDNvHa2xRju4isgG+zinTBbYMSIsYS1co02I8uk5Nw0l8wOXGedbdTUpVPT73S2bViPvTB0ghOBdd+Ej0nEYxKUcorWhYLSzxRccQ/uIjUJjp8lxSur3PvYYsnM5HIjLfo243GGcjFBpDGrw+/CGOaRNWc0pVMS8WRLaHMbjFrMw4io8obYeGExEZTaRKMBd7hE7JQhpIwyaOB5jWPseDd/DCM7h6wcKuETg1jMlDxPGbYD7ACNeohMVQxEzSO1RVRS9YoaczmB9AfERZq2FWU6zd/4xZzDmO1qDKMDBp+Fv47gbG7CGzfMC8mNOdGbjpCG2F5PVLTxJWnoWZD9DxeLlNnjxAROefHGMhQPbfRmcLiIeYbpPCXe5vKl2Slsv+a1ZlVLp8phNmqUpynWE9tiKxJjdh/ACEwFr9KoXb+8h9TvnsKGGhvGc70H0YUSSPr7p62d8CCpXjoAnKBU5lcSc9YHe+z4PZPb67HlGTdRB6+d1XFZNsSuIuCI360sVbQM9dJVcZTTdiNU8x0nzp+jV9RLt5gUk5xDFdArP21FW/ICMmR5UpNWljJSdUaULSPsdROSRVMZXhkqMopcIIWujxDRjdQdQ2qMopB36DoP86ht3GPXoN3IgymzNJR8waZ4k2XmGsTfLWRWQcg5CIKoVsjkgnCJVi1rYRs/sU4fbHCsfm1YykSAA4SU9oRlfRn/K4n3LKz4IvXGz2F3/xF8/8/SuvvPJFP9Upn5UPXHTFBwp8JTm3pzdJy4wNO2SzKNCGx8TvcGd+D63hTHSWBiazvf/MfL5PvXOJGimlNBjXN+jbFjkJrpIsqoSTbMgkm0ANmlYbf7aHmh8gxnsEVy/zIBljuk0WxYyd4AxKlssCdlkwKgccpYdsYDIc3iRa7CIXx3i9lzjbOcskHhM7Ib6uqPSEwrGwF8cYe9/HCXqY7WsU6y8y0RJLWGRVRs1YFh0dwyYrM9bTPt70GBGuU7SeQ7sthGGCUlSdl5axb6b3sYWqjyOwgmW0kdYE5me77ymfH4HCLGcwvYt2m1TB81S6ZKEqAmkR2RGmGxE5TQJZQwqDy9FzT+794QgDAFNYbIc7mAjcvT9HxH2q9CbJ5leodr9HNd2ldFcw176J27hA4Eb0ygQtNTeH14kMRWQ6HFLR7V6mMx9xvnOJh3bEWriBN76DMboFQpJuvgrRDvgd1PGblIaNoiARgppTwxCC/flbTMfv4ORDkjLBtl7gqH2GLBkyDVcJxj9i+u7/Dytokkibaev8suDf6Dx5n489lnGmN9CTXQh6FK3nn1r4C8t/vOgSaMP5yHE55YvDyo5heAecOkXjypPFpB3vQjpEh+uUTodSVwyyY0xp0LQ6lE4Hu3kWsXhEpUpyMkxj2dBpZlO+lSxIdU7S28YVNaTfRBz8JTg+Ij1hKC3yoIusbzBbNLibDwmyGfe4w2awzZq/Sr2YoId3mCaHWLaDHWwjhtep5o/wHA9T2hxYEatnf4MknzNe9ClmD6itfZOZUCT5IffjAQrF2egcSbng1vhdxsWYg2Sfr7e/jSdDak4NKCi9Nn7nOYy0z8C2MKSBRlAsjlDzIZ40qbIBSniYZUrevPYJB/a9grkA89M7eJ5yymdlko8ZVwtWiwIV/vymodtmjZkUxNO7yOl9VHTm5/ZaTvlysaS9jMdOBnTzOUr+CFc5aGmh174KKOTigHj2gP35A5z8mEbjPNEsQc8OSWd9zvtdbGxA4TYvoqXBPDnkzv1/T2/rO/jCxp7uovM5enaM2Y6pzfa4svVt+tKmEgXXJ3cJ4j1qjs9K+yrN+nnm5RizaOPXLtKy6pSGR3H4A9zZIbBKdvDnVFGPWXSGokwImi/A7CEwBCGQOsVK9imd3scKET6JD97n1NXslC8LAciTN4nTPtNiimeCF1xEGR4j26J/cojVuoDvtMmqiri2Seitgx1SPd4baiFJwxbW7C4yXGE23aN95z+jDYNmNsfa/Bb28B5M9jG2v0tmRcyqhJqQuIC56EOeUHXOMxrfp7Rc6vLxhHw5wTr5Ptl8j2GV0Z/eYLX9PEzvIGtnCWvbXKxffSzUeXazRKPZTx8xzofM8ymlKhlWfS65l0kxSKscx7A/0UHhFEBr7MkNGPUxVciYAttyCL0GovsSYZYhDJfSe995yxOStqxoCYOw9zyhvwH+Juy/Rs2oUw97JMmc6fwQa7pH6LYxpYDpbarJuxSj20hd0ui9QGFHlORkVcbdyR3iIubt9E2O7QMut56jZ69jYiAH1xkXY4rFAV4+pW7VkA/+FNm7hLk4Im9dwHd8hk6ArnWfKTiZ6oRRMWWSnJCYBqsf+mppw6Vc/xYyn6NMGzMdUNn1jwyPCLH8/qVlCoakEV6iP72BbZgcTI9Iq4xxNqXpNNnydz5RcPZhrPRw2bAyPcruyyjjdI/wV42CHK01tvhoDUJrwKnBY4GtEAo73qV06mTVkHx4F2ftK1if5MpuekRmE2GBdloUj38tVYo4+BH56CZ5vEe18iLT1hXmjQ2opggtWBz8iFrhQv0cOuhSGibW/h8RLHa5oHLuhSu0rYCof5eWtLjS2OFBFvP6/DaB26CFRU+DvXoNbdUQloO690eIao7aXSB6X+eMTnCiTXDahEqhydnPR7TaF7DKhNIw8YyAlcBlmk9YcVc/lYuHRnOYP+L66Do1K2JRznENh7TMGadjrtSf48PXg1KXjLMxWmsm2YTCz55y0jnlrx5SpRj5lMpuPHswz1hGLxvFBJIhjfkjDCEZrH+FeR5yr7zDpdpVtLRwJtdBGigU4vhNFMu1iwhX0PNDyvZ54vSEgZRI2+Ni4zyDeZ9SVniWh3n8FtpwCMf30Q2bm3t/TFZlhOp5Oo2rzMoZ93b/Kx3hsuKsci7aptz4dVQ2wVzcRx9dR3QuoauEh9k+J8kxjvTIVcaG22F68McIw8ZuX2Rc26Zp+Vg4XIqugtAILZ+qAz2rrtm2OxC+9/MnR26e8teP5fVEPRmKsKWDZ3okZULNriE/UANXVNyb3SWvCpJqzrbhkiNIyhhTjyj3/5j5w/+K4TRYKM3Gzt9i1V1HIhgUA4ROqXVfIMgzDKuGGtyE1jap18I4fgMx3UWJb1BIEzMbEa5+haldo8hGuGEHcf1/4vz2r1N1nsOOJ2w1zjBRGfLkLtqU3I/7BLaPlPCnx3+EIUy2wm023G0m+ZRKV1QapsUE07EYZQMsadGwWoyLIY/mjzCkQeHmTznenvLpsBa7cPz28ufetc/khv1p8WTAlcayxv3u5C12Fw+ptGLF79Fb/yZ1SgjP0BB9xv23iFXCopwzmN3iavQc9dFtmB3g1gO2e1+hKCvuW4qj2R5WPqHUBc1gi9jyiHbWEEc/JEvHlFWKMB2S4oR8+DajbMzcaWBVOfXpfdLJPYz0CNtfwd3/Y/SN/xlVprSv/feMz/4NtDY4NkPE4j5rdsBIFwjDZD57SGgnmFiYbp3Cfd8NW1EyLkYIASuLIXJ+hJU8RCUL2PgqKjsBrZbCPi3BCiBbgJBPncstHFbDVYZJn7bXfSrF5z0qSq4P3+V4NGIlWKVnryGKeNnz0hpRJl/4Z3nKT6ZqXMDQFdp0Kf2lUCo0IraSAXJ2n9puHx2tMXIicgSVKpbJs1pQt+v0kz62tDGlSaaTJ+tTTwZcjp6j3a4xmb/7vpmD4VCrKl52N9nwNqjKjF42xRi9Q1k/x3F2xEGZQK3JaplxMr3LprvB8LBP0ThLVs4w3AY1qVDZAX2xhtfYRPffwRjfZRrvEwddKOe48QSKBKaPELYHTkQuNYfpCb1wi4W9RVSzsa06Skjk9ABlR1jSpzp+ExVtYkWPKMIzH+lVV5TkKiVTC2zh0XCaX1ok8rQaM80nRHadyGh8OU9yyi8kX3iF8N/8m3/zRT/kKV8QRbCFJQRoRR68P+2fVRlpmS0X24N3UNpGYOGmu7SzGUmwwjSf0ChLptMH2NmYdOySNc4woeBH6SGHwyFfb11lW7mUQYtpnuOgyKa32LUPWFUFdb+DFi4KQRm1+PPD/0pgh3x75VdoyTa5UbGf7GIFFjYOSpU4RbzcJDbPY7g1xvs/4Nhw6EUbDPpv0p/v0lIFXucrNNuXwPQxDZP6YsE5nSIDSWvyABEJCqfH2doFqnJMeNhHVBVMdjGibQq7hbHxKkJXP9Hu85MIZZ0rjSso9DMnBE/5cjDyCeX4ANm4hJAGsdtiVk4J/A7F2iu0hKReu0T1ODpW6AojPaZfTTksc1b8VVp2F6kyUBWV4XOQ7nESn1C3XC7oHGo76HAFZdcxkxFy/AAZSSphUlk1amaHmgnvTt+kFe9Rje6yEm1CfZuj2Qnz3iXcdE53MaQV7GDMd9GDOwAUtR7HVUE52aPTuozfu8amZRO5PYrwLG8e/1dUOmGRx3Tqq1ROkzui4mZ6RF6WrOVj0sUxthsQ3/2PBI0ztOqbaHO52J6UQ/YXe9TsGptODz1+CKqC6R5GdIbSet96Oa+dwzR9kOYyO/2ULw1x8jY6TyEZY7kNtBBIIdDHb4HW6MUhu61z7GcnVKrElT6yZtCw2mSNK+SNi4zGrzHLF2ip2KaC8QP86T5B3EdbdVJ3k7K2g7n6VZRpI+J9LL/JXafGaHHMudZ5dhYhB/NDHMOlrAo2gx1kseCkWOAM75KVOY02GJZLudhlNppjd6/S3PouJ0JycO8/0LabVJ2r7LoeLV2RnryFsjzGFLwzntP1usyrmJP4BNfweLC4x3PRi+z4Z/HqBpmxgxWexaxGWNLEzWcsygW+BlNIhGFgFjO061I9jkd4chxRyCpBSQctTIraGUzLAwwK57RweMqXx8PFfQBW7TZ8imbPl0XbWFbKd92IrQf/ifSFf/Bzey2nfLnYwmEnOsd0eAMWI9wsQdotSquONG3U7Ai5eEScHnJSpRhpn3P9OdX9/4QYP6C2/WvYZca0nGDaDWTQYxBt0k96pFXC7XTGTns5fTrd+0vWfZfQMEGX1Ka7pN0XGJZ99mVF6tpcqG3gtJ7HNRqct9coSEELDOGwm96nqq8RWRZRXmJJsLQm0RovWANpILTGCOpot001uIdQFVZj5yn35U9L2byMaYcgHUpv5Us4+qecAghQpv3Y8WWKnK5BMcKTIWbnOUrbZbeMCawAx65jhhep0ilSKszxHXSwSmVFWKMHHOUT5gcH1NdeRAobNbqFiM6SCpPcbSH8Hl7vRSrhULgRoeVRAlk+wUpGHLc2ueO7rIfruNPb2PIho/lDxOgu7mKfqHUBadcx3v3/Iq0aVrDOvHOVJDvAKXMsb+MjsVJCQKqW6zWk4jA55lztHIHts+WfpdIVSbXAN4KnHCFO+ShSZzB5SOUbJNMjMlGSGD6uMIjCM5TddZSQy2lsQGiF7P+IZnpEcXKdbvMqUqSUrRWM9a8i8jlFuI5z/BpKSIqV59Gda6gsg9FtiiJG17rMipjE8Xn76Hv03FW2a9v4ZkisErIsI7Uy3jh5gwv1lDPhWRwnYjy5gdG5imicxT55G18VCGlgzQ4Y5hOqtZfYC9fZFAYlJSbWe0Z9aA1umWB4EQ2vzrhxFq+aP3ENT3XMg9k9JAZn/Q1qRz9EzvfRtVWS1V/7kDhYEJkNmnYboU3Mx8OCmgrbMJd7Hq0ZZ2PWvI2n3Ll/EmJyfxnhXOSY6cmX0iw85fOzqGbcm95ZRqjWdj7iOg9QNK9ieu2lQ93Ju1CVEIQM8wQr2iAtchpCf+yKPGu9iHvFRKucrPE8dnaEObmLDtpo0yPJR0yTAdNiTnryBju1bYYn1/FNCyc9QDS/ihhcp9j6DWblCLNKkItjek7IeuclPAxmu3/JJJ8SVSWeJZl7EcPFEYW/QdV6jhV3AyUMjGKMOb7HIjkiUyVedkg42mNHmRhhRTl7G2E6rHXPc5jNsf0ufm0TJV3W7Cbr7ia5yhgVfXwz+EQh2FGxx83JDY6SA0pdsBKssjvfxbEc2mb3yUziBzGFScOpM0rHRE70zCbuKX91kCrHPPhLyBdYfoO8982nBkpznXGvmBJGDTbCOu5A4T26hVVrc63MuV+lMLrObLFPrywRBz/CWBwSbX4NrXLmXoNpFRN3vsJq+yrTKuUoP6Gc71JJyaPmcxjBAG05JKOb5PNjQrdGUMQsBOQqJ1c5KRpTGpzERzS9FvPpIZZhMkgOmGdjLtQv0BiWTNwak/5bCNvkoCo4WBywWdtC6yZWPkfHQ+bxghDNzICD2SE60Ky5W6CXF6e8dh7LCtDSpHA+ui8wsE7jwH9BidWcu5PbVCh2ajs0zDYGJheiS+QqxRHeU2J1jaLUBUjFdpbi9m9ia2if+22EyjFMD2l6oAosO0Rrngh921YX29WUXoci32ekSkRrm9xvkrhdOmd+DUsVTK2I47RPd/1FMjviSFg4UhIO7+CWGcnRj2jYIUaR4iuFrzVpeJ7p/B5XGtvMnJCDZMBxfIwlTUKjxoq7Tt2OGKZDpBBEVsR+vMsoHQFg1A0qXTItx8zzOb596kb8uXgcm7r8Of5CH9pK9hHpGB2sLmPpgcAKKbXCwKBmNWg1NgmMEBMb7azhOSFF/IA3pg9pqoK1cI16lS8fUFVoq4audTF0iiFsmrVNYjMiqp1n7fH3PtmIyKWAxTFHi12a+Zhktk9YZqy0z0E5Q/XfIZ3uY1gBevNX8Yo5qkyxpcQa3aVHjWFzh4fFhJPJLfLWRVTvKwgU9uyAqNSAAMNdegrrElTKW4vb7M4ecS5Yxx3expEOQZ4g2udgeoiR56iqwuo9Rx7sULSfx/SP0KZPaTWfHDshBCv2OqvOxjMNJCbliL34ASPVx9d1TpITevYaVfMChi7A9Cn802vAz4PSish7LzMtx9jk+NhIYdASHkY8h6KiU2RcbnbInDa+8X6ffsPbpu20UUJxZ3KHUpVs1DboWMvr/HtfhTJYx1wRoAowbKzb/x+m8THm5reJvB7G8CEAJhrTb6BQ3Mj6jJSmNrlL126h3DaogrUsZidPiG/+W0xVUEtH2FaNyo0QRg/p1Zlqg9bmdxHzAdV4D5GPEasvsfDr3Ir3cYo5N0bv4Jkhib/KBWsHALnxKrP8iHJ0C7eeElp1pukh98sJXX/lyfuCpeP8wfyIwIroeZ2n/vaFfj7kPJjep9IVw3TI1eY1LD79nvuUX26+8Arh97///Wf+fjKZ8Hu/93sAtNtt/uRP/uSLfupTfgJaGOTBzkd+7xk+DadBXM6J3BYijjFkgTXcRVQpUbHAbVxCGBVdr4ka3cHOxiziY8rtbzEsFggkCyEZ17p0nS5rVoZ38iPiySNSnfBO9wWubX2bQDmUzecYzN9mXsSkZcZRfMDzja8gJOwYDl08yrDHDEXLrqOOXkNX2TKuxOvhUzEvJxzPbuFJn2FtlbrjEPT+WwQCMbyNLGIiFE7/OlYyB/cd9OX/OxLwhreQ8T5VsElpuE+mWivjixGH2acTfz8ThC6wRzcgVkjZQxsGqirRlsf9xQOSKqeiYDs4Q2C1qT6wmbTG18lHN1gkh7irLzOdP2I9v4E8eYcqWEOufpVRPkIIwbTMSDuX8ZMplmmw1n+TIujh1XcwhUseblDa70+kt902av8vcYSJWRQIz6FsXoIyoTp6EwFMywm518U2SzynQ2L79K2Ahh0gghWS/g3sKqM7H3KSzwmqnBvju1zpfZXM8xgrg0Ar0iql5kTU3S5OJZmbexjNCxSt83RMnyi4CGj2FrvkVUGWDGhZDRy3gY4H4ISoDzk/aWFQ+KfTTj8LhB2i8xQhJMb8IeV8hLAdhMpQwibRKbNiTl6lzPIZq56P+kAlONcVD7VEWiGd0U3k8Da25aKzBdpw0JXCKGaUTgvZOIu5+yfkEqbTXTadgDCf4DktrtVfZM3fQFfQfdygr4JN7OZ5RJlQ+D2UFkw6F8hG72B7LVQ2w0WwK3yczVepKImtBvboHnE5YqV+FkHBJJuyZW8yS2Kuta/hGQ6mtHGkuyzSCIOaXSOTkNcuUJZHqMU+DauJYYIlbPrcxT5+iyhcxYqPoXkWs5wj0wHKiZDz/aVw2KlRrryyjOtxTzeNp3z5PJzdxq1KotoW5c/xdbTMEIHgQfsi5x/8x1Ox2S84DaNNVDtLqgV1AQyvY0VnUfVNKHNKp4vUCXZ0lYVbp+i/g9QaO1wnctrM21do9q/Dvf+NovcCQprsehH+6ldYFQaqeZnrk0e0/B5puIa9/zpGOmVuSE6COm/PbjJMTwiExdH0IWfDiwgvwp7dxc5G6HCTyqnBoz9B5VOK5nnKoIVjRnTrZwh1hW8EyNG7qMkj5tUcTYZtGNiqQnywoPsZeC8S7pRTvmg0imk5otQVDasFnRcoyz5FldFXCV42omlKbMumDC+ybTmcr13EEjZaL2ME2f2zZQT6Yh+zvoWMBwRaUdghhbeCc/m/werfILNDZirDaZ4lxqAWrhOqjNbgBqOj16mFqxhlQdrY4JGuuI2iHh8iSouinOLrkjI+whSasrGJNCx6wy5WkaPzObNiyOze/44qU9bbV+l3rlIqRddZwVYlVv91ZD6j69cYapcLjQs0rRYdp4eBiSFMbPNUdPBpUFhMTMXx5AGYbSqzRiwtTLeJNvyPOM/YyS7HD/43hJQ46YSknFMXHeTu/4G2aiw6V9nP9giiOmXepTIdRpbH1WTMYv+/oJw6NM+j7IB3ijnzyUPqZULhd3mucY15NePQ32d3tkvLbTEv5iRVgtV+kYYbclgumFsR3s4Gk+ZZ3GyGvfVr2MkxQzNkkceoSgMas5xiDN4GDFT7Cs7gAdM8YVHG+M0rWI/fW6YT7s1vk1UZUptk+THR0evobAaTR5jtFyns9yOFAqPGRrhJVqWsGh7u0Y+4ZEhE+xKxabG7eMQ0m9Jw6pif0VlPeG10PFq69diff7jwlC+HRTmn1Mu47mkxfabYTAuTwlvHyk4Q1XLlbZUFFoIkT6j7q5jCYFwMSauUpt16KupXYXISneXB7D61xR0u7P8ARo8Qhg1X/zZmUMOf79FPh9TCNXwjwnObGPmIIBlT2EeU7aULmGcGDIUmnT6gdJuE8ZA4OkMa1OmILl7/LVbTKV7rHKPu82TKppb2MYf3KcMVFrUtxM5vcTS9javBmNymrG8yL6cEkxmIEF2k1CoTr/NVmB/hOE2msmKWHxFZde7N7pKUCaY0udy4+sxGkBBwHB8ySsY03Tbr4Tq2cHGMOWmR0mm0n4hznrofki3/LKtehins0wjNv+JIlUK+FEHodIbQOfoD3/1RPmCSz5hgUwUdzmMi4iFmmeEkY1bzCWm2IEkWpFQYtoc5TTCVQdPyUYs+vh0yvv8fydvXMNsvkJMzdOecK0uCwU36bsideIphOaxc+BtUgxvkZQaLPr2z/2eSYoEVnWUTm7bXY+CbLOyIzK5xJz1h1VtnXkxpGIrJ4E203+WwiAmcBm2vQ8upc6ZYYA1vsun1ONELRH2LslyKDobZaCk2e4yWJrm/+ZFj9UXw4XXhqfj+rxZPXU/yKQ1zWa83MPHkR2MkT7JDCgoW2ZzLQtLwNpeChaIE28PNU+zVl8kbZ6maX2FSDilUSdNefvbacpnZPnO3gYvCyWfkokJrRT68g7BcjNV1qultktRkGkAcrpI2zxM4Dcrj13C0QA1uQP8WsnURaisYOsGrn6eIVhGAX6XUnRylFTWnxigfkFc5F+sXsaSDiYXWh0/el9YawzDJdYZn2SRFgvCfnexyysdT1bYwsxkAZW3rJ9z602OWU8TRm6AVcnGI3PguSphsejt4qw5xmRCZEXXj/fWQEjZmeBlHahrFBNe0uTW6gXZX2TJtcKHq7yGq+/S65zjGYigs6h+K5SuNgKHhMktHJDqj61b4tocvFPHikEp4pIaN0bxIZjhY0iVZfZkyPcTVggRNML5Fw9AspCCpUk4WfZ5rXsNOB9QQOIZCBSsYB3+CKhZg15mWObZRkVJyUkxwdY6bzlEqIdTySdx9aVoc58cUhqTrrKA+YUDkWd9nIQT7i0doQGtFplJWg2WPoLQaVKvf/tIcoU75dDyKHzBKx0ghuVi/hCcDitYFVPyIePKAsbSIgk1q7vZT11iBwJMhw+KEQi09isfZiK698tRnqpHkj3ub/uAHJKM7pFWKObzJfCXkvRWSEAZrRohnRaTBKrvzE1bP/CZVeJ6ukHiD1zEME1PYWAjMIsETUD74Ywy/QdHs4F/4W1zBoGl3yGsLzOAOwnCY1C8wWdxla3iDRf86293nYbJHcPgG1nmf3DvDiJjri4c0nYgon2MFHR5JizCfUh2/gdF6HtV8fpnioDUCQVlVSEyEeLZL/U+PWA6VaZBCID5ndPApv5x84Sviv//3//7H/k0IwbvvvvtFP+Upn5EPTqHCciLjTHCOCoVVy2G+B+QMkxNylWMKiS8DStskrF9GphPKk7dYyDFBPOHbq69iCklDleSHr1E6DZq9r+EogxRJms4QuuRPLNj21jlj11h36jy0Q7SwabkdHOGxjY056oOucKIcq/0ShdUG4UA+x9jwEHv/BW1K/jzt02idp266zMyQlWADaYc0jBZ2MGN08kOUV6cYHBAKia1dyvktjCpD3/8j1OPplPTs30YJ67MfxNkR9ug+ym1TuKfuCT8PrPgQJo9Ae1AmqLVvIPMpuVsnnt4hUXP25weUVcmFunyywRQCyKZIYWJo0GVGTS1gMUDPj5cxqItjNsMW6dGPcAwbq3aewj8Dh3+OnZf4iylZZ4VR8zx5bZ1RuotjOrStLj17Dbn+LeToIdKOaNXPYamKmp4zRlGTkrzMuWnaOPVNmuEKx7qikhKrdRnHXsWdD6g5mvjuX2D6derS5GzvJXLTYHd+TFKVNN0G54NNGkrjCROv920qr07uraC0ptd+BSE9pFzGu1b5PlaV4VBR9L6CUcyozPDzff9P+anRWjNpncV063hOm+rodQBUkSN7z4ECnJAsPiCym7TcDm2nQ8N8f5LHkiZdv0MWH+HOj5FOj0JlmOf/T6j5AG37KLsOQpLXL6GzMY+OfoCUFSdHNxBuCzl8F7/1dTxZY6Gm9NNjQiuibjax138d0ThPPZthhJvs52N05wq1h39Mo3URa3aCHSrezidcM30a43tgB+ROg5rdZavWYj65zklywrq/yRn3AmG7RlwuWHtGpvysGrM72yOtEhpuRJoX3DJseo1t/CxmkRyxIWuwOMYd36TAx9AKYdoorSCdYGYnKCv6XA6VRhVjJCcIQ6DTOdppUPgffZ2nnPIeD4evsZ4tUN1v/FxfhykMGobPo7qL/e6/hyoH43Ty6BcVjeLE72HojOHgOvVoB4Sk9DvIMoNkSG37t3Fkxsn8ISdBj43uNRAu+bn/Dl0uyLiJ7TQQeUpkNjjXOMfDecCRlmzaHWp1g2mZYFs+qd/Ed0OSKsOJD/GrgsMi5nIlaMR9bGMF2SnJ+69hLwZYtQOKla8RahgrhUhGmKvfocTCz4d46QQVbCCkRaISjpIjZNimNDUXrBZV48LP+xCfcspTTMsx96b3MaVB6RWsOBu0Vr/FaHKbDdMiy3MEknVvEz8MMLGQGB8pYuc6JZ0/JIsPaPtdQuUxqZ9lpm26nW9Sdb5CsnhIvDjhZj7Gra1zQc1xRnsIbdALz5BTUTz3OxR2wDu7/5lZPkOEdbzKQM8HJO0dhOWT11dZ7P8Is7mDkCYWKSpaIykSDHNZXp1nJ4wWLTKpyXXG+UoiZ7s4xYIda5uoewXfCE+bqJ+TQlQ89FdoNbuMUsl6bYuofh7HalI4PYR4uuGnywzHX2E826O9+W3c2hbD2R6zxQldd5VjGfPDxSFSSnpBD11pVg2P0vKYmi7m7CFZNkLX1ri6+hUeuG3CqqJZZEg7xJMhK9ri/OyIeTombVzANwM0BnZ4mZaaAIJb8z1Sp0vHabI2P0LbAVZjixfsBl1nFRMbObsF8RAjPcFUMUpUrDjrJHaKDraxZYgUmr3BjxmlJ5yUGZdbVzCsBvjNZWxN0EM/FqUJsaxNCSRtqwsW2MM30YsTDAFRtkop1tkJzlH6OZZwPlL4lipHS/OpZtoHyaPzmG4bLa2fysn+lC+HmhVhyxMqFA278Ym3Le02VmMH0iGqeYFe4xKqmEK4xaycc396H40mzqdc8tapDO9JzWMyu4taHJA7bcpyTqlTiirDqmJkBqVSnPXXMTf/JtqK8P0ucraH1XuesjLR9bNoDZZwUF6XQbRNz2ngmjY34z77wuClYo47PaDpd2ku+qy7PeLWZYKDN8l0xuHoHRZrr1CPNsi9LrPZI8LONUbje8y1ZuF3qadTHLuFcppIfwWjOWEmND8YvYkQkq7TQUiBFJJSlVS6fKbTn9bLuMCZO0dRsROcZ5gOCMwadatBzah/7HEWiKfEep9EouaUuiQ0os8Ub3vK5yfXKbNyim8E+GaIbGwi5kcQbaEex8maxRihSjzDRSDQaCzTZ9H+Oq7TgP47jIoJJppBMqTltyjCdeLRbeyNr1IY0Mo183CF/OF/IY+2EfMD/PpFLteucd6swd5fIoVkdPIuzdWv8EhZy/VPPMTSmi27Tr15Dbea0sli5PFrrAGNsMX1cItEF+hsvHRrQnGAJln/KqoqsdwubbdNz11lVbqYx9/DnD/AcRzq2/8XYnsVb7EUXXa9T+9or1HMqymmeLb46CcxKUfcn95ffg5+zpr75YjaTvl81KwI2zim0oqm0/yYW2kUFUmV8O7oHSb5hO3aDtpuI6p9pFRUTg0xeUTx2FXHcNYYUXBveg+A1EvY9HYozYjaub/B/OQu82xAMesziQeciU8YzHcR+RzHb9NuXwajRqYqNqMdctPD0gJZP0tpBajBHTy/QZmPqUYZcuNXMGvnuFSlKMMjNhxm4QQpBFKbT76DpS7Y8ZcDV+v+JrbhYBs2kdngQXyHUTxkVAwJ7JBCpZinTpWficoIUavLet/PQqAkkXStdfiEVk1oLR1Hl9HykqMyw422acoY1AEATlFxtfkcGrCwn+oFSww6rRfw4hNO0iMe1tfQyQD8No+O3iC0AporL+O4K7hOC223eCM+ouw+T7Mq2B7eQ0qNrV0uWwYPnBaR00ALTTjeW+4dJ/exFg9h78eI2hra8HG6LxBlx5xp7NA1LMpwm1KUxCtfwbdbVFaIWhwwJme/yrHTAaaArvPZRH5aawIrZJSOONM4S4Muoax/4O+f9VM55fMgUFjzR1DGVLUtqseJHEJAUqTAUphiZscYdpt7VUzavcbCCwm8FVSeUPcE6OVjCVU+GdYKzQjPdChUxbpVQ5YxleGT6Ji742OKXCOQS7MDbwWv9xz6+E20XWPsNWnYTUwtKcJN7P6bdOfHvOI1WK03welg+muIh/+F2ewAI5tQbX2bta/9PzBm+4gyx6htMJWSSbjFo2TGhfpFXOFTusHjCFiQlEQIjuaHoDT+7ABv9BCqAnP3j5meDXi42GdRLEhEQtW4QKt+Hjl/gHX8OrIqENNdzGCNxGkSVwsqUdDxOjQ/MKz1RWNicS66wKyYEpo1zE86GZ1yyof4UiqH3/ve92i320/97uTkhO9+97tfxtOd8hmQKsXqvwVljOpco3jsyJTqhFxlBEYNFV1A6ZK41ccqFiyCFUKV4UqTMtzGjPsY8Yyovo5TP49pd1Gqwjz+Y4z5Mfb+D3DKBKdxlRVp0ll9iRMKzqFxh3exinc4V01plgJj5Rqhc4bp8Z9QTO4RBmtEuQS5PJFpJEW4gxUfwOQmlh0RWiY6GzMxXMJwgzW7RVrGzKoxkdmgaD7HwCzYjfs8t/YS0egux4O3WJRTotVXMMhQKLIqY1SNaMveZyqISJXC4Y9hPEWIXYzNX/nCXNFO+fRo4wNFZiugtOpg1RHAVrjJ3cVtml6TQheUj9XusFxU6uYFrCpnI+wxaZwlHd/gsEpoGeBYATro0U1nlMrAUCAWB+T1COE0QEoWdo2HCObZEDW/jqcsppnEqTk0MDHMOnr9mxRmnVAY6GrM/Wmfi60L+JM7YDm4J28xsQISw6aTHoPdIRpeRxRvMAiaDEmwggjXbuJKG9l4jkfJIUnZp+E22PBWaPRvYM4OCasFs+YV5MrXsM/9HSoVM4yP6d3/tzhKcmnrO0wqhV1JvMM3Kda/8+T//ik/Hw4XB9yaPqISFeuixkb7EmJ4C+13yYLzaCGxgEtW9IHC7ftNleW5/E12yoSqfQEzmqOyGO3WWTSuIesFZjHDuv+/kApI1r+D0TzLLDvANS2mi12MckZkOWhdoVDcn96jVBVJOqARVtTSEzADsvwIMbjBufZlHnReIjB8jDLh0eIheb3NWW8N9+hNalaArXKsne9SWk32x28QGHUc12M9WKei4njRR2mFVntcqF1evpkixZrdR+o5JgaR9GhOH6GyGLfWY3r8FqHXJoxWQAbIo9cg6WPUz1AGO0ivCcURhiVRgxvIssDuXn0qHqdSGSrZw5YmeJsfaUQJNMbxa4h0hDm6QdW9hpo8xNx4fG455ZRn8CB+xKU8RQU/fzfIthmyKypEGWMdfZ9i/dWf90s65QtkoWYcx4f4lk/b6VAlRygEM38NWwscs05lRpTdHqARVUZz/z8Qj24xa11ieu436Jg7aBliCwvT6+Bt/yamMMh6L2JohSt9KkrS/JiO02YoDO4l+1ytraCH9+iUMeroLc5ZNn7zKt8Y3UOOHuLgMYjaVPt/iSsljWyK2XsB3++ClHS8BvKd/xemCWVRUNTWmGcjnN7LCFFB0mZo13FMj7J+BaV+4uE45ZQvFqGYlzNMaeGKj+7pzGrBVtbHyqbI6SOMjToto0e92QKhSaoEgcA3AuJqgZYah6VzsNAFooyR3Ytk80cQhOjJAYvsGDfo0Q530OWY4/GbRMdvYKLx4mPa0sCyXF47eYuvtZ8nUBl26xp28yw6vIpWY7ZqW2itMNx1hBFiGjbS8hH+lOHwLkWZLCd+62coBw/Rk2O2wx7p6B0Mr0lhNAirGTfmJ0RORNtboze+B2WG4zeJZIg+FZp9bgxhYpg+M6uCUuCaDYywQ4FitLhJER9Tq58nsNcATRmuEXVexm1dRMd9Zv3bSJ1RIFiomIVc7t1mxZTz5g6RyugYNuNwhSraQsVHhOEaW4shyfG7mIaJCs9gC5uSZWHfGt2mnkNIiahSBvf+J7RhI3pf5Tg+walSDCdAV5qhsPBXXmKQjkCVNA3/fWGKFSDzEUz20G4LwnVk1MR3G1DliPn9pbBh/IBaldP1Q84dfJ+afQe98W2q1QLltCjNCCs9RA5usLAlJ8E6ntWgYbURpvu+n7PpQrlswD1L/OJMbqLHDxB+k7j9HAuVE5hPCyU18klE0Sl/9fBkwOXGNTTqJzY1tJDkzecwVIrIhpROjbkT4RgOukrRaJTOCcaPkIO7CKdBufp1jHxCsDjiOB1BckAVdBCmTey2iFXBmipoixpysk918iZl50UKdwXL74HKEab9xEVAoTDcFb7Wucp8eJfZ0WuE3Rdoex0CV2PMTygXh1hWhJHMiPIFwjBZZFOk5VMKg0k644pVoxQGh4s+STkjcBs8kgWz7lk2vYvY2Rg5vIl2m/QDn+P4CCEE27piPY2ZmBa6/QKu8J6INj/MmrdNZDewpI0rfHw/pPn/Z+/PYiTJ8vRe7Hds39x89/DYMyJyz6y9qvfh9GwcDoa85ECcC17pQQIEYp71SgLDB27vBCRAEAiBICRegJIudUneuUORPUv3dHf1Vl2VVZWVe2TsER6+u7nt5+ghsmvpWrqqp6aruyd+Tx7hYemWx46Zn+X7f5/dwNLsj4zf/LjM5JgHowcoFEvB0nk04c8AJSSPJg9IywxTN9iqXEbVbyIaN1BPnOrM9ARx+AooSat1Bb16CYUk0ENAkAabmNmcyuHXKa2AtbVfwTRcJkevsp9FVISOu/B53GJG0n+TzuLz5HmOMEz0aB+t9zp2dRnsJqXMCL0lIi1EWCGHWkhrrUGgCqaT+2jjNxHAXClqh6+i3AUC8wU6tYuM0iFf6n6Fih4yTQ7R8wHN2RFG8wqe1UEYDaRmIWSClZwgDn4A9S5Z65ATdBa8Nq5e+ciIJ5n3kdkIw1sBYXOSHXE4O0Qg2KpuYWk2uczx9OBjOXiUT1yzzl5/lv7m53wQjvC4Ur0O8J5xQEnBIDshlxmZypmmEYauUbVqZGWGJgS2dwGVxqjxLhz9EK26QoFkXI5J5AQ9LaipnIlmv73PYKXHhId/hh3PEd1nkLM+bStE+l3M0Q6h24QypxxsU6+skBsBJ6MddMsiOfwh9WCV2O+S1y8T918jH2yTCp1Sh9n+H2MNd2i2niLtXGfafwvdcJF+920B6budJy3hsPQuhz9DmFTsEE3TMLAY5kPaVvdTa2t19o37dqzoLyt/FeKkwggxu88gkiGlv4j8GI69khLBWQzwqrdGqhL6yQBNaDi6y9Qx6WsZtu7gVlYQaMyyHq3xXdzhI6TdQjYuUgqHwltk1H2B7fFbHM4PuWHWKCe7LNTWENUtBv4Kq/5ltOSUIj7AKcbMzJCBqbG5voHs70GZs+Rfw7JdHk0fcHd4h2eLPrXRHoYmUMMeRMeIYAG8xpkAtHWd+nSf6qxPSkppuBjyMVSvsF9d5PX0ENMw2NSraEffJ7DrGCsBpVFFkzFSdz+0sORHKCSO4eBZDgteFyutnAvMPgOM5AR6b569TqfI7ufO9mQVrFZWOY6PWZzt4472QDeRlTaZpnOkFJeKhMXRLk4SUTSvYfTfQsUjRH2DrHoRC4tL4TXMeA/98HUQgnzxJreiR/iOw2weI5XE1ytUDJvKfEDohJwkfdTsiNdNh8V0QhjtYpsVSqCexPjdp5BOFx2QT9zcld9m29A4VIILhkezSFHdp4gE9CrLSCURCHKVsjt7jC1jWmaAsjvUggvk4QYqGePUt/CnQyxdQxgVyiImLOa0hIX0O3T8S5jYrAcb6LVTjPmAlByhQZwPMKcH1A2XspAfuxhQkwmgvc9R/SfhaQGe/cnF+Oec86mvHn6Yhd9fnbXfOZ8EY36MinoAaKOH0GmSqpi7oztIJak7Nda9LYw4QVMtVDajMXyFMJgitRVkFCMblzDWF9FxSVKTvZMfonk+a3YFT2YIYWBiE+UTdutrsPfntMbbNJI+SjiY4TKD7a8xa14kmh6wvKbYfvP/Q8sNCQbbmAtfQju8A5MBeecmlhwhTm6h7/3JWURcHPOrl3+XQqug5SZvTe6izSfUzSajIKbWvUqsBBQ5J3qVmrAZaC793i55eI2w+RKz9JhTd5nBzi287tN4/ge7k2nRDKaT9/xOGCXFbIxIc5Tjoc7tJD8TcqeDtfg8+Bp58V4xSN1sc6Vq8mr/VYSATGbvPdZuI1Z+FaUgL045NALqwSqifpmOChH9MWLexzo5Ak0DWujDh5RZCf5TFLUrzLJT9HzGwu63aOgOcZritp/HHB4jpgPAQrVfBAmFOcfJBmjzO2TkuPf+HzT8JlZ9gySbMNn5Oo3200gJR4ZFOXC5X19mze+Qxz2C5k0M3cRLCzbKKtUiYGNoIU9HaMWUyfA+UgtJDJvaylfZH++zPr7P8OB7tJwWpulStdqgSoz0BO30BxTuBmVU8oFUQqT/0YOKH90bQlPocobSbEppfezj/7oTlwmxitmb7DLOxrjNF6ms/vr7LKBdzf/A4435MQx20adj1HDIY6+OKKGV54x++G8oF6+wnJ0y3vs6mZJgORxUVincRaJ8SH3pC5zOemxn0Ln9CqYUWOKI0E4xp3uY8o+ZDbfRbIti6Yvkg/tUZ7tcaX+ZeXCDB6Mf0LNC5sePeCFo05pH2GmO0gNKtYtKtgntCZNsTNXzqc92EJqkMX7MzAjInQjiEM2vQH5MdPw9hvMjjPYl6kZIM44oUHj9+zTcZQpZ4tSuo8oUoh7SbaHlM0RzkyRYR6teQsRHqN5dAMT8FJ6IzcR8xrj/HZK9l9E1g5XVX6PUnjiWPemrAoko47PfyRKhFCJNEINTNPUBkW7nffyvPfMioqdSfkXzQHz2i2sNvcKj4hhpVTF3v3YuNvslQgjYne6QlAnjbEKzmBMOHzFJJ/idG9j+MpiVMxcDBSAw42Pk9JhAKUQ8pBWuY6YBsow4OfozzHmPkdsln8Dw/v8Le2mVooyw3BTVu88wrDNuXWZ/foItTJ6SOfrpfdaDJVreEgtFCqPHGLUL4FSRcR9d03BH2+gtj/LkB5w2LhJXFnF3/oRwvEd+/Apy+UUOs1PGjZwyqrMZXsZ124gipuW0z4Vm5/zMKSm4PX6Nh+NHLLkLPBdcwDLrSONs/CUoqZ3eJ+vdQs77OCu/gpjtUVavoj/ZFAj0M2HEYbLL8fzMJfly7QqO8MiPv8VkvE3VrmPZNpPJLg3dYDYfcJRMCUyfwqjQPH6VaPfPWahvEsd9lqvrxEevU9cFx+WUxDZxBGy8sYM5eYvjdYuCY6ZkbHo2WlSQX/wCWjJEd+s0LBuZTrFViam5aCjK5kX0B/+VKJ2iDr5PvvEb2MmYC80rVNGQw3uI9hWkMCmEhXhPePs5nxQNjY3KFnYAqQmaOusveT4k2/lzyiJmPnmMtfF3eTh7TKlKVjtXOO3fYjK8TVsPaKSKyuLTTLDppjZBlFB6TYLTA7R8gDs7xaptovwlzKv/AHP6iPF4h96jr1GrX2KQ1yjmx5iT/TM3JndAeXAX0xFMZcrjB3+OENAuJI3xIYkuaTU2SNrPMyln3JvtsJDPsPrb+JVF9OUGpe6TB2toi8+DU6dUBkJoZOEWZnKEOHoVNA3NFCyFa/TUnPDkdeLThwjTxddc8pWvIjUHIUDr32EeH5EcvEFYu8ikuk7Q+SKisokziVCDIfMfbqPHd/hRhxTLy+RLa2gyOxPYjHdAFhSzQ451OEEQWpWzmOfztZpfGHR0ePeGtVJY0TYiHiArqzBIUPv7AAhTR+T3OI4e0bdK1NZXmdkuXWeRhl9nGB0goxMmRkhFCbQiApmhmRUsESOP7vCWMPDNEFW/iJuMsd0APZpR1i8hsxgz3qcIFiBehIM/RRUaul7BE5vIgz289IeM0vtk6ZhpsIRnLNB065Sda+wJm1bSg6hPVYE23iFXJYUf8lgT2Jpk1api7H+LpP8GoRtSxgOOJ9vgL3Arn6ObIevb30MdH2LaNq3WIpeVh6OXLPdv46kAt9GGMkMd/AUAsvM0hRG+p101NCp67V0/6+/5+S9LWqaoJzfnvIj4CM3POR/ChwkFPwylJKUqmZVj+rMBjmFzwbsI6p0NeJFNQZ0NrEU6xq9sPnEZeQx5dHZP2XUsu0qcDbF6r+Ou/DZFYbCghShpo1LYN0O06gX6By/jmQFuEaOiY6TSMAb3kUWMKQu61Zt4h2Pc0mBklCSaiaZ6WIffJMsHuG6dtLpO4dTRnSrKa9EyF2iaLQ7SPR4ev0KQjwnu/k8U6ZTu/ivo4UOsxKDc+BsgNNC6IFokscPDne8ym76J47hsrj0PC5ff305IJsljxg/+MyYQ1Laorv4Ocf4kchRFVEZnRZeqpO21WXY+PK7tR9TMBpmXUqqSjnMurvx55Mc34oWA0+SY1wavIimZ5zMuBBfJpKRiVrA1h/VwA0MzIBme7fOUBaVVJe7e5Hh+jDM4wNr5PgtGwGLnMo6soUenmOIBxfgWml9F09/EmA/QB2+SNy7RWfocupLI/sMz8cL9f49eWSGtLxG4NcT+LZLwgH3rS+xqimq4jCslVbPOaHrM5MF/Y6N5hbL3Gn42Zfv+1/ErDWpX/g6N6iZpkVH/CCF9x1lkHs4YpxN0TBz947lVfhwKMh5NH5KWKavB6gfGX5/z0eROF5yfLP4TSI7TPe6M72EZNiveKr5VIUoi1vQaixFYvXu8ke9SZCW2kbIyv8+gomNxQrL9p+jDhzgrX6QYPUBWL2NUZ6SmTqIUOSWX8pgSOBzvUWnewJ+f4u98D05vM4+O6bRvYDp1au4NtGiKUfcoWwtk/ipGOWIw3sVPMw77d6nKCtJxQXqI8Dqq9Tzx+lc5jh5jzQ4wj19FOTUY3Md2a9iaS2y3Geo543SMyOCKmVBPS4KDHfTxX6CyCCbHiHCR3FiD7iL50gc/r+dlxMHsEAEcz49Y1QM4nw98BryrzX9MF+JrIZcCH33nT5n030JWV2jWl5kWJTebN1ke72Nho6I+Tvoa8vZ3AJDeQw7aO8zziO7iNTwRIZVEH5wymY4YZAN6Kqda7WLNcjwsMCO0bIw6/AF28wpB9xkOxg8Zj3ZJdAe3cR0WrqPLAgsBaQ8xnTMsqtQrWxSux6PjXUQxpBefIkcPKYM2ycKzlLbLpr/BvIgos2Ma44fER9/lnoLW8hfYt+uE3Wfx0SjsLnblMiI6pvBXqM8yuP0NcpnSrlxAaDGqKDAAbXWVfqPCaZEQz4+5HJ8yOX0TS9OpbPzWx2p9Mz5AnLyO0HTK7ovnRgrn/Ez41MVmSil6vR6GYVCtnnfinzeU4SGEdjbptM8WITJ5lvkOMM+fbKpPJnR2RxjRNsQRsvg2+JfJHh2jbnrsT+5juQ20zhcoj/ZgeQXR6lBt3UDzBmToTHWDJBuRzY7o5BEy6uGFm5RFjBEskBcJCpfe6AArzpk8+COaV34T+f1/Q5SVxI0VzGKPQiWIqE9FGPiajaEK/PtHTPf+M4duRm15C23/dYpUUH/p72GdzFgQKbqskD7eI21vQnGIK1zoZ8zvTDhYCxj3d9A0HaN6BfyzCgH545WU0wnFnTtv/ygMDV3tI+mjL6xSdp9B6n/5asBzfjpypwP1Cup0yo/vhhSlJNSr6JogKqL3LeD86LWn+wihMUwVzdMDit1voEtJbqxiGDkin1IUJxSDPcr9fazr17HCOV37FD8foO++jFXG2Ou/CTv3UdMeahJRDkbo6ynl3l0aS5cwfIk2v43rBxh+i7lUJPNTpiojSqYsFTnxeB+RzrA3v8p80OOoc4FTr00XDSc+Jp8OKGcT8t4u09SnluUYtsTUWkwmE1iqoaGjawaFXcXWbYQwkP4CKtzCHN5GlRllNESfRMR9m8SSWIWGMX/H/c24cgV+kpBmOqG4dw/H6CFPH4BhQ/MZivhjHv/XnI7b4U1u4xounu6RypTgE6wwKsNDxAly/4BpJePg8FXq9Qr77KINRqRZj3F3E2laBEWOEZ9Qxn2sLCceHdPLhjjeGmU84Oikx3x8iv/C50iPbtFyTcrTl3ENl2EpqJYJs9kJqn0T8eh/Zhwl5O1F7o52eUYPse6/hTEsIQhIy4D8lT9Dy1KWL67QFbv4oUA/PaAY9VjoXiJoLCGqNygf30VcuQzVjFE6AjQ8YVN1OzjTCblKMSvryDTHMHWk06FHivRreFlCZfkrZME6AKXuI5w2urmLKnNk8M6in4zGpEfbyP4pEsjNx8jpFHinr0p0ZOsG2vgxsvY3KTUHYeSkd/f4IPXDeR8/Z2d2Fp/QdTqf8Zmc0dQDvls+YN56Cnvvz5l//rM+o3M+TWzDJikThBDoUlI3m9TMOs68h9z/Pth13LWvIOcj0AxU0KFuN5FS4le3aPktxmmCPn2EvvvnDA/ewO9+ifuHOd7XXmbv93+TtEhY8XMMlTOc7pI7PhKDqhsgtRF26xpSgR0skM2Oqds15P7L6I3rhOEKc8vFbmwhDAfu/EfCi7/Bfv0KK16Non+Xwm+TKcnY9pDVddIipxTy7ci0D0OTMcbwHgJJUbtEqX+wCPucc34aYhlxEp+AUnijB5SjfXSrgVj+PFBBKIkoS3ynA2mGQqc0398HhYBZPgNAKklSxghdMRzdp8gjimLOiraKGDwgzUfo9YukqiDIYyp2FYkgcFvkSmMpXKMY7yEWnqJdJJjHtxjPDjFklZPvJ9Qcn6YzheKUE2+RwUARC4V12EcPFyjGR2B16VTWUFJQ5hnS60AyRTQuU+yfoFsVCsOmrft4aYzefwvL76KSEaJxEaqbyA+IZDvnk6GhMclGHMxO6TgdKnrtTIfxpBDKLEvm+ZC4OIsSOZofsp2OqHp1tNEJrmzQ+/Z/QFgXmE33WSx1pBfg3FxD7v8FnuGiLvwGdc2nkHP2/S5m/gpyGlHUqgTb+9B7mdTyUIc2+osvwjhDHfYoZjtsCI1p7yHN5YL5eITT7lDJwTFC9qIjHM1DTW5TtQKCUkdLB5Sej0IjDa+iGwFanlAEZxFioszRdZCTh0xcnz1Vw/Vb4HVB3zlzKDPct0X6SkFmOYz7e8STXfDbOMPHGO0vooROfhgT//v/iNmqkug6en8CRYH7+7+PVdfg5DZYHrpboZwNKA2bmTiLW4mKOYoSce7O9wuLUYygd+fMuSUZIQcV4n//78/ea1XJmydMihPGZobqXOSk8MmLjKpbQ+BBsEwejxFBm9IIyHWLO8PvcRTtU8lGNIwqqWuwKBT+7JSTYo7j1dDzjEDX0R7/NzSnDX4d8hhtPkU7fRUZHZJ88zb+4A3M3/gceRKRSYnzxitYZoH7BYfbMmPHdLm5cBOhbIrRHrNixCTJcTpP4egONQxKLOxgiZycJhDMRyT+IntKEOUz9mc9nJMHtIY7OO4il5cukPaOcLMp2toWZWsRLZ2i0rO5rTY7gFr44Y36V0DVrDGxx2Qyo/MxNs3PeRdSYo3voqJTVO0Cubv0sQ7TMFgKljg9Pabh1JkkMzI3fY9TXel10d1jRJEiw7MNeSPpQe82AHo+RTcssuke1uH3kQtPk+6+TGjdpCbHlLhMewm75jHB9A2M0QPq1TWE1NHMARolqWkyFB41o4K59xjj33+NvCzxlSKwbay/ewnt4DUs30XrPktuOKCH5JVNlHtW8H2UHvDW8E12dr7D83YDI82oKxc5G9KbP8DaO6bZuIx2+ibJq9/B2rqIHCfEBz3s4QPc4gAzOUWrVsmd9xaRz8oJJ5NHzKIjAivAik5QStJxu6QyxdJsTM2keOJUNsumCPcnC/90DBadTxbrds5nx7QccTQ/ROk5UT7D0ixsw6FUJQ27wYXKJiiBho5SIOtbaP07YIfkdotCFMzSIW7/EHnnLrXSQbj3yLZPUN3rFAs1DGMKXhXhNdEOXoaT11HxiGyzhbj/DXTTpMxilHIoD16j6TXpz46pBpeIXIeB4dKPe+RWBbO2wbjIsfojarVLGLvfIC8LLPsxHb1KXBR0hMA4vYMyfITeh2yOrG2+L8HEEjaX/OtEzhRd6LhacJb0I+eYmoXxl1AHz4op0ZM9xJP4mFrYOHeP+itAL+eI4++Qj9/C85vsogiMCl1vgWnqUx4/4nuPXqOV21Cr0Dp5TCoGTOqbTC+/RN3KkboOdhVRzs/GIxRYfpVWeIWd6WN+p3od79b/k3Kyw43VX2E8fkzDqMPJXdj+PmXSx808ZsN76OWEMj1B32rCtZu4k31SA8jn7B4+ZE2YzF+9ja55iOoF5NxHry6Sm1VE3Gc+ekzNbZAVEWm4QiIUKIEeLGA4HiQ9QivE95YITx+QfvPblBcV8u63QJZgmJTedcy/8VvwIWIzQzPQhIZSElM/n89+VhROB7NzA/I5RWX1fc8HLT4lMmwKzcSQUNptblRaCDSctEDNZyAE5RzS7ceI0xPSSzdJ93v46T7q5h2SzhXM9BjmgvTxKfXRMXFosLaxxnT/EK+08JckJQVpY4uyvs40nxO6TYzpMYbQwQoprQYcfhdzvovev0OSgdBWGdz6M2o3rnA17hM5LoFbQ5aQ6SZKaFTMFrM84jQ+pXX6KsX8hPnJGzQWnmY4usdp7QJxUeGZ8CKt8Q6lZlG0X0RqNvbDrxP+2fcRQqCcx6TJfeTkbDzv/g//gKOLIZEoMFGQz1j2lylVia0FfBxPVS06RskSJUu0+BTOxWbn/Az41FdennvuOf7RP/pHRFFEr9ej2Wzy9NNP84UvfOHT/qhzfgpyp42x9DmEzMjtNgC+XqHltphlM5b8dya3KisRWoAqpmC5SKkjXJthtEuSRiRpRK31DKvVC4haF71/i70souE1sds3wPAp5rtozUuUSQercx0pQpQmKBc/R5nNYVKQFwamf4Xwgk1iVZiYgrElqKmYZLLLyPJYFoK8fQXL6+L0U7LXXkfZGlac4GYJiRvQtWp4x29yWLQYpKeIhWdZaq1j9wqajd/Cmw1xDmaYpmRLt5m2lrFljiJmVJ5yEp2QlhkrwQp184Ozj3VLoo73UK5JMU8ojcrP5Lqd88kJjApKK9iLDrlYu/LEMer9lQy2cLlSvY4qj/AP/vTs72SJYc4p7r4BgL7uIKyts9dOiTp4i0ozwDYLDMPCMm2UsElSiWheRZl7DDcvMTv6IZ3QwD7dp6NcYmuViZ7gbb4AacnIs+n371IPlhD+ArFeJXRsbLvG9fYKJ6LA0ySa0JBKoqHx8OErLFsLFNkMb1Ylj1z0lesEaytozZtYOFwMLxJ5C1TCdZCKxN9AahZKaIjsyZDEcNg3RwymJ9i2z0Vv6T2Cs4KMpExwde9D7VmFrqPm/ScHpGgqAT64Uurc3PK9BFbA0/XneGw8xtIsQrP2iY7PnTbW4kuQ1Cj7Y4TWQ1g2Nb3BxJiSCUm/eomFZIyMDon797GCZZw8J0gloehSeosIaZAEbyICjRkD2u4SxcP/grj2eRjvYC89y6R9g7TMmGQT/GxGMhnRMUxe6L7IpcIgePMAzQalORQzxemKx2g65UJYENzvYZQFKh+hJVO8QjGN+hyqHRbDDi2loHmZYHBAIVOmdhPhrTJqFYyiIxKnyUa7i6kFpLrJ4+Ej8BYxfY1Nv4P9rjYpjBC5/BWgRAobTT3pz1Ij8DdJWwm+ZqHRRvJ+V78fryrT4gOQvU9+cc/5a8Fu7zuYsqQWbPxcOL80jQCFYr91hcu3/g1kM7DOBZG/DCgFq946VWuEpdlomoMoSvQyRo3vQxZDFqOPH1D+6GvcruKs/garMiOzm2+7ZgoKVNynlDnEQ0K7g1pcZMiM0aM38S5f5nK9iTQMvMZVRDZDFBl6fZNYqyMalyGb0slTjHAd3W1Rmk0MzUYoQW4FqNkhIlymKFIMUdLrfp4Vu0VUxMydOpkTIIwQKWPuDG+z6C/SNN8v2tSLGfr4AUY6oEynKEx0zaSs3/gZtv45v+yYwqLjLoAS1NIJruFBWaBlT4RjwkTr3KSc1tAWnqXwlj4wil4iWXAX2JV7uLpDRa+SqZSycQlteJfUq1N6DRJABSskuo4ZLPLIMrB1RStcw6ssIQybk/EBTSwqkxPoXENFB7QqXUa9QyauSf1qQLnzdUwHLrgt0vmYxDMwVMZs+AajPKXtVNHjGBEsQZlA5yZ56xmkZlNvXiUixxcm1nyCmeeYwkYWGYW3hGw+fV75+ikxLyOOoyNmaUxaJFyvVRFGg+WVr5LP9rGrW4zNEE2cEpcRLibKENx3qrTqFeJbd9D7Q0RnCdmu87gYouVjLpk2TrCIBqjoAC3YwrQa6F7ApHaJ0L2IU65hT7/F3mQbYTtUb3wVN1eUByeo/ja+tYqz3MXUmzi33qB+7SWKigvVNQrNJbB8kiKhUr9GGE3QDZfUrDAq+ti6Qy8+YZJNWPAWaOtn8bOFv4R58A3yPGKmUuxwk6kIqK5+FaN+EVOzyf0LSPGOwjiqX6Ikw3GbzNIhnfYltHwKRQKGoGzX2GmVTKcjFi8t0bh7AoYO412QBSQTZOcGsnYZoTv4WY88HbHgLaCdC81+sdFMpKZIizm27iLeNeAuRhHm+hZOWlBbWGJohri6hak5VIwKmoyZVjdoLS6S6TUUAqnmdOw6c1UwMV26bptTZdIoSyxVMCvmGIVJ4S9Sne6SRwPS6SGe/RJx8yK5fkDhhOinA1Q0In7pq5zkI8zLv01NVZj/p/8zjc/9DcrRPk61zVE25JamseUssGqY2HjgepzGJywEHWaGRaWyiK7bhLVFVP8OFZXTVzkvNK/Tz2Mm5gJhN6MMAsStXUL9kGyvT2Ga6M9fpVz6AmQjYO+sYT6Dsb+BxWZwCfiriRr7pSYewOABKNB6t9FWOx8zSk0ySSeUSFzdIbTeGyMpxFkx3rh9nX7SxxcFTaVIZIIsp2drfMKizObo7ZsUyZDMDBCmwf3RNpZmc0F6TM0pnlYwL1K8zjXSLCFrbhIev0FBRlqGiCAg1gS2a+N0C3BbTJ06qijxDkborZewXY2ytkXQfAplBEjdf9uBLyszXN1jobLM0XBAd/nXcPIcZfkk3/gvxN4CoYiwoiHlw8fEkaA8sVhuh7BRxT4+xprOkbMD+DGxmUBQWnW81kXy6Bh38TmU0vC0gKvh2XyiUAWhPSIuYrre4nkf/iVDCMHebJe0zDBKg4uNi0ySCZvhFlWjzryMeDR9SMtpUzXqnGSH9NJTGs0tut4qQmkERczNfI6oL6C764hyikzPClL1QJBnDvaL/ztkrU3mL+BP9yizMbJIMVGoyZjEqlH46yiZYK1dZ7RzjNtewxhOKZ99mqlu0dQlLXeBh9PHiEIQuAZ2sAH9t5iMTqkyp9G4id9cQy8Vcj5C1/qIeEBht9GKGLH8N97XhwUagf7OuH5//ph+MsDSLC5WL2MJm58GV/cwhE6hSkIrPL93foxYRhzHh1i6TddZ+qmjRvXkFJlGOOh40TH1xhU8w8fWPBSKRCuJAp3x3g5X179IbaQxLgyi29/BvvA0o1YXkV/H7z7HPDpl0nRRsmDq1GjoDT5f3cId3sEI1zG1s76gYaKPtqG2jrQeYLe3SLUKTnMB69YIvCmIFtr8mLyM2SuGhKbLxHDInE3MhQDNkJSjOflphqmXWNE+bW+B8fgRltlmHC5wMNnBUQXrS19Bcy6wIRRNdxFNaHh6HdmZUVYm5A9HWK1VUm2Kaq6gDqyPDFy3hcvF6iViOWe9ukQ0Po87/ixQCDL/w91CleEh9QqzxkX0YBHfCN6eu2XhRQy7itJMdh+8ytiuUbuxQSV2cY1dhKNIDr+PMk1Ku85i9zrhy/8ra7UattHk4PvfIay7hK6NaD3DVIWMBneQKHKny2r1IgRrhHlMYdXI8yEOEjHZQ80HUFqY+jFmUMEY7yJMG6X5BM4GxqXL+K5DWr+EYXc5jM/G4JpmU6ttUBMax2VMFLQxNZNJNsGePma/9xamZtA0HZJghamlE1x+CeN4H6m3kL3BWcPoOpSSrrfI3mwHx3Bx2i+ijR6BUyO1G09a96M3WpXfhlkPdA3pnjtPnvOz4VNfffl3/+7fvefn3d1dXn75Zf7H//F/BOA//If/gG3b/M7v/M6n/dHnfAxKck5JEbpGXYDGWcXtiruO8H7M+akoKPxLaP4yShrkwxmyVFiNy+jFa4jKApQ2tizINJ2xKinzGflcsio0WkWCV9mgqGyh6xputcqoP0AaPjYaS+MdHpz8OZweYaytMvBWWEwGSO+EalClqD5FoSbY5ZRESWLDp17q4G1gLB9TPbyDE9QpjAt4p1O0yZhsdYNeekgvGaLiEVqU0VBVJAXD/n1008ROD/B2TTqyxVCVjNNbDMTzxJqFUDrDrE/Dan3gQFkWGnrQhHKC8Jso7acblJ/zV49UJZQaHWeJWRqRuxnmh0yiTGGh5QbSWUarpGhOQD4VoOlnlROmd/ba0FFKB8PCHiXYG13y8SNiJTH8LkXWQKYGvZU6P3jjj1gyM8rQ5nKridAllDGxs8GuvswCLqmaoyoehF/iuMxwi9cwH34TIWzcpWfJm1fo1Na4ULnAOB0zokfgNzCnOY4VoEydedPHGKeEcYVUmKSn38aMeizUrpCGlyjfpfLK3UXM7lnVeZYZqOE3CVyHWTwnq8i3vxBKXXF7/AaTbEzbaXOpcv0DBzEqz1HhOqJMEXaFTHnAe12gFJKj5IBZPqXrd2lxLtD8EZ5W4Wp48xPHJvyIkWEwNcArSrZaV3hsjtFUi/bWFt7qJoP5AXmZI4sEZYQUQsNwFrE0Ez0HPatSHv8JWXQLzWlgTUxk43mchZeQRZ3J5nUmC9e5P91mqfMcoswwc51qJMidDhtjH28QYy6tIg5eRY4niEtLDMcHZFnMYTJmbaHGtGlg5BWczkWywmVmBmRpRF8b0tI1TlWOXHiBUOl0kTjpgG1V0LOqIAsmwqCm+2iU2LpFXCQoob/XhfIJZ4uzBkm8TXbwbQLDw7Wv4p9CYD8HZUkR5+9vzCcoIUGJ88idc34iu6PX6aZzVOcnR238LGg+Eb/vhstcUQXm0bfJ137zMz6rcz42SqGRoYSJQnvf24YwaZhnRSIIyOrXEShclSNGO2CHyMoqavCYWM4xtQyzf5uiiDipNHhc+hjSIVaK7oXfQPiP0HqSlbJBdPEmbV3H8NqkD4c0f/vvUXVi+vuv8IxukKQTZmYDZ/MmmA0MzcIuckSpwKggwzUGhmLfruIoQXfpRaRMed0w0ecH5FKSLP8WaTklkxkXrTpJmXNvfBcoOIoOadbboN773C1HbzIZ3KVqmFjpnMLpwqcY/XHOOXC2GH25co2NYItadYzWuwt2QOG8Iyj7SREnkZrwaPwQoQTr4QUqehWlwBUGQfMGe04FgSBBUF/9Isl8RK+6wEjTOZwd0UmGNLKMWAmanQ2MZEIqdArbIxECY3LAEhory19k581v09cFJBlOpYpf3yAb36MS5RRylZ7XAt0l7b2O5S6SD24TZxNKq0bQuElpuFB77p3SkPwVSI4oa5sQdMHtUlrV9zlGn/PTYWgGmjx7ptu6zSgbMCnGVIMOtdp1CgU+cLV6hcPoAbO8xBEeT7efxd7dx8wesFi7wqC5yTFjVKYhui1G81Pq48dYwTKqcRXTqVImMevDATK8SvS12/Dom2RfWsCzM5zkFBU/QF9cI9fqaP4QLdYRt08IJjPE9afoBQvYq0+jY5OpOYXMSWWC1biJapjkwuBxsstxfIIUBVIqPC3geH5M02qfOYIInSLcItV1pvMDcg1abpscnQdKQ5QFm0K+ZzboGjWm4SbSabFsOOiaDwffAyXRy5i45hFNtylzyUnWp+W5UErwOhCPQdcprRqFeSZcWHbWPlYM2jk//xS6T7++QhwdU7pV1vR3bRaWJZOxQq18gXqhsRmvMFhcQgGBWSEwUjzdx8BCcSa+qfTvocZ7hJSw+qvsJWMclfG96IAXmxcIo1PM09vovduI+iXmQpIhwamRyRl58yrz8X3sZh3vxrM80CLKyYTyT//vbG1+mVXnAuZMMaksYmkuyAG27rCfT5hVG7TNDUpN4Mx2yLKcfXHEZvs5hJKgSoxZH9IZLb9B5myiG31y7Q2ih68SkqNvXaBkAYwpSmkUqk1pVCj1AHP5TPD5QWLonwXnIoOfEsNBaQaUBcpyUeLjiRESOaef9AmNKrGMqdk1EAKF5CQ9ZJSNCO0Kh7MDNEyG6Qg91NlLBjQqHWqaTbV5BS0doZ+meFu/i+O2eDAZkB49IGVOXGlQER731BjXChkUOWn3OUKhE5YpRTFHT6dowSKaLplEDzGKEarlkxXHxJnECZ7Bef0WxksvoOwm+smZU7G+9CKFEWLkI1ZRDPQzZ5FNM6T2J/fQZnMehDF50UIkkjXlgm4i/CoqWCAvC8x5hvswR5tM4Aoo9/1939dCQrfBg2ANv36N15Ihl5xjGmbn7XmHjsFWcOksCvZdcxEhAKXO4hTP+QVG4RoeaXmW6HPFv4YdnDkApipmb7pPrjIO431uNG5yPD+ilJLj+JSa3cTTA+Tpq/T6b8LhHo3mGuX2BCPbRl/bRC045JNbZPsj5ML/kVwLKZs3yGYH5FnKpPCobv5dZNxjGhsY6Qzzu2/gX96Aygb6/hGp1uFCMYDRY/xKQlFZwTy4h374KlNT4DZuYuQ7WNZV5LcGqN984UywyQHjYoYoZrh2iP3ENEFSkqsMWzi8r+BeKCb5mXNOJjMymWLpP92+li1crtSuUagcR/N+6iv0y8rR/IBxNgHANVzqxvtNLTR1Nq75KJGxtEI03WLBWaTeWGW1soGreRjC5HLtCulEcXrvhxSGziydIepLmHt98qVVjpkji5RZ9RIDobMiBafFLmZtA8wqbryD99b/F01m6M7ZWFrWLhCWBrLVJZ6bJCsaSpqYhxmVO49QUYQMO4haB2nbHI132Z3t43WeoeO4+FPQzBSx920Mw0F/4Tcp56+hHeww1XUm9Q2k6XGi2Rz7HWzdpmk2qAgNDai9q53KRFAcDAGYLK1zZI2I+hMqYY1L2vvXzN6NpwX4eoBrukRMP+nlO+dTIlFzkjIm0EMM8d49nMKo4K3+BmYxpLSbmNo7BRNKaOTOAgUZ+3mPkZMw0QsCd04jWCSUNgU6peEghEGZKozjAc1jSDGwfJ9uJYbB65Q9ndnmC5x6TQ6ExpYXYgkHRwQUwzc5mO2ht69TsUza3WcQlo85jjG0DtWOjTDn5Id7FEd7qMVNvGpCuRjgDI8ovE06TpdCSdxwEfv4FspfJKttcBqf4GkWV5sXiaeHJGVCUoJFQm98Bz1+yECVLKZNRO/MyKNYaNCra1junJbmc636FEJAoUB4SwyzU/bGb2LrDhvBJsZHONFn7gr6ah0ldKR2vo56zs+Gv7JSv9lsxvb2Npqm8bu/+7v8rb/1t/hn/+yf8fLLL1OpVM7FZp8RR8khrw9eIy9Tnuu8wLJ94e33fnyBwPRKtMlrYFUYNNbYHh9gVxI2yyv4S4toUiDLkgfThzhz8CtNQreB5jeZ7n8LnZKgskneuonVu0UxzMmdVdADRnmPnekDhvkIW8ZMDm5jZimRP8BAcrWU1PMY0X2KqNJC9W9j5RJhWWiDW8yHL5M316DICOcJcvkqyhoxrV+nECHjbEAmU9b1BroNDH+A1XuN6tbzpJMET7NhekzUaLE/fYyMl7HCDZrzEa1sjC0cCquO/DE7JplJcvsSTtUgD9dQ4qMHN+d8dhjCPBtU5nNcw0X/gMF7plKifEiAwBGQRxp2uI48eR2Gc7QLLyFnU4YLm/SSHuaqx3Iu0JrPYJglM7nNKBohK11SJVn3wRx+DzESNDpN7uQmX117HnH/63CyjVbrouq/QoGGNc+5MDXp2xbjcsCd43t8pdUEw8dUBc1yzshwyZVGtchpJwOkJrjkXWGSTPCVw93lhFH5kHCxwboviWb3mR98g2k25ULap+4vI413R/2It6357YNbdMbbTIoZje7ncN419p4bOY/GDyhVSVxEbFYuYjzxkFIocpViPen6Weyghc+hSoVK3+8WNS8jjufHAOxOd7nQWfl0LvAvET/N4myuUh5OH1FO99HzIR2xSra7Rw+Ig5Qb7ecJxGPmswOydErQfZa4dg2ZV4gHe2CCnc9wxZhO0acwAwZGjen2Huasgba4xjzdp7//F2jhIiMlqdoVvMYaHnWSuIHKc0wnQQ1SirEAleEyoMUh3kqd1DGY1K/xSO8zGOe03QXW7RbT5ARha1TNKicMuXf4JsPJhK80rpHu/CnH8x5OdZVa8xkwHOoohMxAs9isXCQqZ3i6/4H3NECmYob925TzHjOhsS7qoBSyyImqApMUvzApZu+d6ERywuPpNrrQuRBsch6QfM5HsZ0csST5uRG/uMLCFRYHhoa061j7f3EuNvtFQSns8Vuo8R7Cb5I1n/nAzSaF5Cg9YJKOWXC71I0qefUK5pUGUlhk7hJTTaOfDDCnB7SiPqAoixHSv8HR7BBLuOzXbrCutZnc/c/07THjxjIonfbNz7E+1rl1cofAOCLUTKzebUSZ49R03NkBMk+w4iPE8Q8o61tkbods4Tnm2ZC4M2I7PeG21aDqhFjTffLdb9KtrFFJE9zKOuRziG5j1depaiZm2sd1OwjEe7QtJQXDfEySDpkVDhe6z4LdJfc+XrzQOed8EizhYAmH3A3R1pbOBJ8/wZJXkwlKmMxUxO3RG+zN9uh4HQbJgMB7xz2golcxlUYtnyB1m2r9Kl4lxfUamMO3WDU9OnlCcvJDarqFPtlhqAn2wgVOPY/qyW1M3eEpmSN6r7B1zeAUg/HG71DIGOsgoRwOOKlXMTTYNytUVEJHFRizXQqVEJk+s3SImZyg/5gQIW/cIHNcTsuY2LLI0x5GPmA1uPAel5QfkaoEDfGhBTznvBdbuFxqXOaYMzew++O7PJ5uI4TgVxZ/lareBKWoTLaJjn+A7QRM3DoaOrbXRu245JZB5IyZBHOS2gJyPkBTY5yl55FScTQ/wdENWtNt9J1vI0oLGV4hv7FA33Uow0XyYU7jeISoH5PtDtGCZdgTWOstnM0Zw+Eb6EmT6HBIzekg5JyF8WNMw0VqDmX1GY6zfd4YvY6GZE0ZlEJQOh6BGaA9EUkLmVO6AXHhYda+SGqGtOwO+/Nd4GweOS/mVIWHJufMdQNdOCzYy2AtoakUkh6oJ8VL2Qw3B8sNyYsxdauOjPugFFllE8NtIzUTqZ+P2n8ZkUgOpaSw6yAlXV2+LccvO3UepfuUtx9gOB6Ntes0rQVKCu6O3yItU2zd5nL1KjrGmaArGRHoVVxylLJJy4jt6S7rCrKTUxYb63D8KqYSKH8Btn4DomNGD/+IwG+RmAGD1S/gD/aQ7QcshcucHCRMEgex94gibmB0X0JrvoSfbtMRHQLTY292QDu3GYy3EZUVyvmAxPRpewsoBUJmGPkYUVvDSHqUGOj5hKbVwdRrFAPFpB4QmSbJMGFBXkAkCSJ98j0lBLnVRJMxev/7AKja9fP74hcBOyBbfJ54fojmLWB/TGHTrBjTS46JZUTTabM32yPzMwIjoJf0GGUD9qMd0AT+kw13SUmJpG9V6WuSYLbNiiqoVlqIMqMoNXyrjl0LqKqIilWS9QSXW+scuiGTCoy9gFpwgUJZmNmQcvaIpJgynB2yYAXICwF2JWc2i+lHpzjOMxgXv8JxZ51ivEdHzvFnAxQSt32N8vQRZTFi3TSQvQPkD76NZ2wQ7xyy1m0wD0OceYkYSbTl59CXHzCvCraNnPl4wrXuZfx2BVY+T+F20Ms5pf6O6EUIQd1sUTMH7M93CawzgbRVsalotbf/7mw97p2211SOeXoL4hGqdZnMPV/D/EVFKVj116nZNWzNeU/UrCZ0dE3jeH4KCI5mRxi6RikljmFjChulIFEFmczRZMkoi6juHlM4NazNTYrsh9jRm6iTffSdZeylX6coCuZ2HUGGlgkGxRDHKJkUJ1Q3nmN0ZRHXqxO9+R3cmmLBuok2fsxJfIqUKZZTZZKd4IicylAxtTS8lV9Hfu8Wdl1hWBFFKciqHfqyTVmVGOUcafs0yjH70QFxHtP22iz9eNyrEix4CxxFR/imj6f7/GUwhX0+J/gQrCfxjQKBKd5fKG1kQ/STV0CBal2BeIDQTLLqFkqYaDLBSHpIM6Rc/hJCZuhmjQBBPz/heH5E1a6xNpRcLTocNRpEJ/s8jl3WL/86JRAon2FZMFVTPLfLsHUdFXbR7RpL0wP06SOIh2fjBbdDsfob6PMDDN0k9S/w+P5f8LC3jWrWCZc9Nv029eMAletoRsZ0cgS6RdB9hkd5xmWnwWR/j9hPcdMJ0sgpFnWS3uvYpcDN5wwXn+d+uEq7tkW1lBiajq07SCSFOjOJ+KDi7zRLGA3O9pYSw0b8BLHZJ2VWTkjKhNCsvsftTy8j9GgfDI/MXT6P7fkEpCrm7ugOUklCu8JWcPl9+1+lGaKZ4fvKbX9kyqCAVJcMZ33UUhdvmKLmM+adBvbyl9ADn4p/GfnDt94+1jJsKteXsPb+E552ij59AMavkFo12rrkdDZgqs+5qTRkEVGqgko8ICklyvIpapdAS+n3Ek69DtKz6VKhWsb4DR1ZDFEsMEoO6E/ewvUW6LptJvvfpDAcvGRIO+sydjqEjk+eJ+zbHkH7KprmULpNrAf/BXnyJlZ0CrUb0BuAEPTrOr3hLu68R234Kn4JMlx7O51ulBxRS4eUuk3kdqgaH+1YVv4ln/HnnPNJ+dTFZvP5nH/yT/4Jf/RHf0RRnCm0Lcvi937v9/in//SfYpofZXR5zl81cTlj/iRTfZgOWHEufKDQQWga2mwbFY0Q6Ywo0CmyhGzaZy7nBP2zrnMaluiug1+MsCc7uGYTw7QZxkc4k12c6T6eXhI9+F/oqyll9wtMFiSTbIKmBGPmOCs10HWKnT18rU5LpZg7r5EFfZzRfawv/p9QC19GJSeoco6a/gUqPsVwdcZ2iB70kQf3EQtXqMa7VBY2WTUu4Oc63dMpGjOCpGBm2cjZmKB5A+IpauUycvIWXmOLE8PnohFQi/ewywKt97+g1y5jiNr7cpBlVqJSC6XOhWY/z2jobAaXSGSMo7vvsyxWKA5mD3COXyVOhqxVrqPZFozuk+g5A46wnWU8vYuavUIwPSWlThJewpoWCE0xjVPm9YsIw6SwGxjDN1EHr2F6OlsXniExL2INj5HliHL8FppZ4lkWV6yLsHcfaZvEkxFJfx+skt3S4NnWZczBQ0zd5ZpuAQrR+w7R3rcwowh/VEMTWxy2daQb4zy8hRyZqNVrZFqDGYpC5syEoqJrH+CPcoaITwkjqJgh2rwkzd4RigkJba/NMBlSdxrowjybACHZnT9mmAyp5iUrlo6Wlcj0wy2JDc14OwbUMRy0c4HmXxojG6Ilh9Q0SZ+zAkzP8DC8gGIeUTUqKAnC8YjG27hune3xHlq4RaB0jKxA2QYq8JF7JZp/AeGvg+5TTSTFJMKYnjDSHjEpx4Smx1qjzfKb/2/0/VfIuy8iGy9g9adoUQ9hg3ZhA5kp5OEhS9WAYu8Vas0bjGsGR2JEMhvSslqkWsZquI5l+VhRybaaMUnHGEB0+E3io+9T5HMyNOpLn0cO7lMcv47rdSkWPoep2dSMj17MEEJHunXE2MDQdLAbwAkTXxFHd5C9tyi9FrXK8+/x4esnfbIyB3ImxfhcbHbOh5KVGYei5Hn958epUQhBwwg4yEcUzRuYB1//rE/pnI+JRoYa74EsUNNj9OqU4gOilRM55zg6W2DrRfu0kttkp68wUwWat4bfKRkaHhMjZUlJhMow9QDXq+FMj2kZDUZ6FUmJeuvPib//ZxTX1mGxy51bf07LbuAuP0VfV1jdOmp6hFlbpyIcTNOjHO1hpT9En+6gsjHa8C16nSvsT96i6baoVDYp7CqGrnO7f5tLRcINq0Jw9Dp6mpJNHhObHpowcYeKS3ZANhtgxQl4q2/H6cDZds/QXcBv6wTFnGzWw8gLhLvwsV0fzjnnp0E+mS981DKyNXsM/btgeaT1FSzNQhOCKJ9hGIJSFSih0DHQ0LmWDonu/xEVJ8SsXaYQPkGR4PbvQnRMaDqU2QyRzShaV5j275O4VdRkn7X6JRw/xjx9C21wn+TRD6ld+ducxlUO7z7AUC6iGmMmNsppYpkmweSITNfIRo8QXgPTsTGdFviL7/l/jIsBs2LKTnbMMB6haxpddxEKjWk+pmG23tMSo7zP4+ljhBBshRfxf46+A3+eqdpVclMjkxm5yihkiakZTPMpjuahyxRrvE/LqjNORyyGa4zzkt5gj1BIopqDkeywHvWxgmfQKmtUnYJ0vo9yQ5KgycDUcKLHmMUYV+tgV0uyUQ/zcIS3eJnZcIY7lGAGKNdhshBioGObkvTON4iLEbWFBuOywwgDy/ExhztoeYybZWjOIifzHqEZYozuEqQxrvCoXbiC7l/gR/3EGN8nH95lPNuDtk+mOSilaNjNs/tDN2iaPhx9g4f9V4mdGqrzApcqV/Em91HjPTS/iQq7qCxGVgL07R9yealJbFaxHo3gyRojQrztZnbOLycaOl2/y3F0RGAFmIwpNQ2kRGna2xVbSkrQNCQlUpXk8szFOpc5pSrRhYFEQzUuMT75FseUeKPXEZNdNihJJzvMdR+l69gLz1HMe4iywJkeUk62sU/vYJYxZvsm2uyYeO9lON6mogkuLD9PbmzTnAiyB2PKaclITpkmEa7mk6iUK3YVbe8HKDK6UR9LSWwzotn6PFoxxTj5PvrxLXSvipweoRpX0eMx5fKvIoo6Wn2FkTliNi4YDx4RerLDOjgAAQAASURBVGs4veh97ZWP73B88C0U0BUKvfHiz/JynfNT8jDrMylTxHSXyzUPV/vojcGSkpN5j0V/hUk+oGY1GCYD0iilYvrcm9xmmk/Zql6kYbQI7ICWtYCl2cRuTCJjTuM+zWJE1H+LxngX4TTAW2QlvIoa3ofxPvgPYe23MeeghTadSoul2jWcdISwXDINIlMjjo6IdIXSFLpnIkwfZA/T8TDJSI7eIPeOqV79HDz8L+h2ldz0EdEJqBJLt3CSU6bJENf1UUc7aH4VY++EEM7ipAwDNX5E8eA+07UaXqULYUARvYG8t4/+wmWMva+fOUV3niJ33xnvuJrPVvUSjmWTlzlH8wPQJBeDax8aH6infdT0bM4l+vcQq6uoc/u+X1h0DGrG+53vTCw2qpvoukApQVpkbAQbmMLE0ux3khRaz6AJBaoNPzyEskRFc9Q0Qqx2kdFtCt1Em+5jDe9gDG5TdUKi09s0XUk0HzI6eQW3fhlf3yMb7mI/2iVorDPMC+q9b9NwA8S8TxGscGJWqQQXaU5KpvaQOS768C6T2pD6JEYld9k9Kkk1xXTpc0yyBNsKMIqYLD5gns8BGCYDltyV97mHt8wFGrXWk0KBc+HMXxVddxnP8DF1k0B7/3hVmx+i8hQA8/QWeaFQgGm65P4aZu+HqPkQTdORy1+kMOsASAoO4wMKmTOI+3RdxYXJjGarw/4wwiYlf/gynmWR1D/HXG+xUdnA1G0eT7ZJlYYzeANjNqLrLWC5IYVmkFU65K/+X/CMANpPIYILTEVGlEccDfu81Fpl8vCbBEaLYOsZ4tFbFGZCabnY9S2+EDbR/uu/Q56eUDz9JdLrLzCUc6Z5wbpfxcxPsLwGwfwEK1whsLq0rUUszUIXJjvRI8bpmLpTY9XbeJ/gLDid01paZp7HLMkaqvj0ojETNefB5D5KKSrWkIuVK2fFAAKM0zdQ8z4gMBdtcqf9qX3uLzuFLJBPCoiSIjlzEP0Yz5xYRuxFOxiayaK/RD238Nw1VKxTUXOy0TZoTZx4n9nCBeqba2AaT+InSyYiIxge4XoN9PEOum3T1n2ccJM3R68zygcE0iMVoKbbVDUNRUlNN1FHt6CyyHQ04GEasXPwiBeuvoSZDvCne8xGj1Cbz6LrGeg+WjbmSEpWw1WMcAnzwX/BEoqqFRKs/zb76YhhMUHXTLTaRSpmiFFk1AybyHRwhY05T860B7pOsdwmreYshB5icBel19DSMWL111BKsBCd0O+9gaOZhJWNn0rZk6mUk+QQgWDBWXqf49w55/xl+NTFZn/4h3/InTt3+Nf/+l9z8+ZNpJTcunWLf/7P/zn/8l/+S/7wD//w0/7Icz4BXXeJQWUASqNhtT/UUUcFAfqFy6jhDugGXncL3Q5w1rewO1touEQiRhc5uvSIxg9QeUZhFAzyCbZXR4t7lNV1itED4mzMJO9jFXNG6RjfdJnpFosbT5FFU5Isov3iV8lURpLMkY6LPhsgbBdQ7KoJr03f4ppdY8vIKTqrFAtbCLuGHD3E64So5B7GTFAxM07DNZTSmV7uMM0rtPtz1sMOonGJXDWQnkdhWtiLV5DlgLbjUrHaWMYu5vwuzA4Q1XUK5hhXr77XekiAEboIdf4w/nlHF8aHb4QIhVHMKeJTAMqsj7H5BVRp8nj3j5GVLkZzgbooKB7cQ9M1zM4yRws6jdUmbXQWdu4R2BasPM/ItImaTYK0Q5JPkFaNJM+JbZ2yex1pGOSNy0zzOc1mwMNLDkkZ4xoX0CZV6mQ0mlvM9r9JlA4w4yP84+8g/FXmvR8QCyiKAdULF5l3rjKbnmDnx+TdNlW9RmhamN4a4+Uv4uURorKOEB/uuKOam+irPYRmULZvYKh3pDW+U2HTtIjcGS27hXgirCwoGKUjFIqJSJGXNrCKD9j0rbwzkbKFy+XaFZIypmKcbwi8m1TG7Ed7GJrBorvysQZ4eTEk3f9TXHSWigzv+gtkpWJ3ckxj68u0RIg/h1nD4VCsUr30u/Smu0i/zkF8jPBt1p+6wknyCDuLWLj4HPbuPSy9Srt9gzy0QAhM85jq/JQ0E6SaQp68QT47oMxGyGiXrPssYsHD3h+gpkPE1q9ROlcwpnfRZR/XnaBkitXp8MXai0zWZyhN47h/iLByNltdjMKhG+qcZnN0obDTGXnrKvpoG697k9vjXZzjH1A3Ay7rPloZIbUn1WFCfOiCn4lFo/4Uub+Eb3iUqYNxpY7QZ+i9xyCbSLuC3mkh39VXAzNgkAzQhIZnuFDRMa5c+eALUTnvy3+dORi9jhSCjrvwWZ/Ke2jqAQf5kKL1FO6t/9uZi5R5Hmnw844SJsJvoaZH4FSQ+gdfM0OYGJpOIUtCDeazfaL4hGi6T9GBdtYl8C4TjB/B+DGev4hoXqc9eYg92ScrTsjaN5mbDl61i/drv4HpWIQXnmXo+diFYKF9jcP8Ed8pZ/yNtS8zSebIssAybMokplLEqLIgkSVluMhdmTGYnDArx1hlQW34CEfTuRkuMcojxHxC4ndA05nmUzLDIor7rC0so+fpWeSGAlVm75mVahgshReYOQ3co1fQFBTzU/RshHQ6wNki1Cgb4OoeNfOziY06568fQgCTbSZ5jzKVVCptDAy2qlsIIRjMx/TFAKTAt3w2/C2c6TGO7qOlKSobg+2T5CPyqE/FaaIffx/CVdLGRSayoN6+jqiusXhymyDJ0eoXyJtXkI/+G9r6VWQ54+LWb7Ow/Cxjs8T3XKJ4zMTrYGkmQyVR8z5pHtF0b+AuPIceXkIX7zxbYjlje7LNqOgzyUfoykQhMYROpuU8mt5jZA1ZDzbRn9yc02KKQqGUIipm52KzT8i8jPBMl9Cp0LRaOIbNW6PbGGhcdWzceUEtWOdQs1BlgdtZxvvtNYxApzj4z+SpoGbk2EWf2biPrK8womBvts9tkaMqSyxqLoVwMapXMB8d4EcpcrFLeOF59LmOtOtM/kGH7fKQKI/4fOMSrTsD6tkxWn0VTdfJixzQaJgudjqCeEgGBFaAVJJFt4tWHlM1avjKIHt3QZcqMbFpu20Sy6MWbqCh4wqfruEwi3vMZIkVHTBMh5DPSGvrFHKGGu8jVIGcniBXvkhp1TDUDu5///vYtomV5m/Hu4rl5c/gCp7zWdAyF6hUQx5PH3HXHbL6f/j7VKdnO4CXA8VMJTRtk5Gbczi+TcdrshqscJqcUnca7xGTFJV1Xp0/oJ8OeWl+TNn7IY6/guN3saYnzIcPKMILFOESedwnFA7O5Jhi4VmEZVNvXGc0e4ysL4KcMnQKqs0WWtxDOh7+332BsruBrdvoQmeQnWJqBoFUdByP0FhGi3apuQv4moOeRaAkosihmCNzA1SJUAXKsECAai/BC3+XVOsRRwP8mzYVcx0jKSjWljhK9jF0g7rRIlUl8slNkqA49zL4+UcpRV6eiSMVilL95M1zHY2KVWGYjKiZDRp2g0IVaErnNO0R5XMEAl3TqVhVluxlDJmjlGDFvUBJRprniPwYt8hAQV7OyWZ7OIsvolUqSOEwyXY5sU85qIXs97ah3CdwPNzjB5SyAMuk17jBwA6oy5zB3T/GJ8IKVqmu/H1sdMTgLpWL14j8EjnvYyy9hIxHiDyiaF0Hs4+ZjKgsPIPMv0ac50Qv3KCSrSPSDGkZ7FZz7lZLtuQKwX/3t7Cskqx5iUqcUhnsYG9cQ5gJosxQaIj4FNz3ius9LWDDu8iD6C6O4ZLlJcOsz4L9wY7JyvAR+pN4U7d5LjT7JSUn4+HkAafJMb4dsBVeppQlvfSEut2gaZ7NOW2zSWvhKwj9kKTS4+grEa3Cx08lsrhHUv97mPmEubAwJ9uoeIg52aPe3kQ+/gFGawVlXWFQXyFJB+jlFMPSyeWMzLTol1MMFZAtfY6maWEO7hHpNfTVX8MVBY9nDyCdMhQlF7qLOC6UssTWQ3LdodtY4Xjao6DAN0OkFMRFTNNtvU9o9iN+vBj/nE8fHQNHd9mePkQguBBu4rxrLqacBkKcOf9KtwbTwdkbwgAUZE9E5bJElCkYZ/OueRlxMNsjyiPWwnU8X5FecjG1CRtf+BxaFhMcvEJi68zMgqSImRVTjqZ3GaUjQHDBqjLMt4nnKYubv8m2LnB7dwiSPpoe4WYXQJYsNzYZ3BihaTF+kWPfuIFjLJB3FhiloOd9WovPYnW+QKO/T39xkbRZpWw02F27yiQ5RVkuSZxgm6uYp7eoZ2ffO0IP4Ik9QqpixukYhWKUjll0nzicLS/j/v7vv91mW5qG0DRUUXzgXOBHbliflFKWbz/nszL7sX/jR8YMCt5Trn7OT8LTfRa8DrN8Rtfrfujz6Mc5SY6JnohmK2aFtaWbjIyAqlXDk33ksEGpIjKRoFRJdvwyjg2V/+3fpMhD5h0dmTwivf899IVryMoaRTpglFUoVcJhfMCGv8ijw9coDYeW3cZ3aqTREMMLsXQb1VlGNEqsTkjWXiJzp0Rajzhokes6noIsOkGNd2mvfIFADylrm3iNTcz5CDHYI2ge4gcLTPIIpRRVq87+bA8FLITLrCx70LDIyzqmlCS+ziR+hOpukPg2fqmDBKXbZ/eMgKqycP2VM2dOCflPcV366Qmn8Vlsp6lZdOzFn3DEOed8fD51sdnXvvY1/u2//bfcuHHj7d996Utf4l/8i3/BP/yH//BcbPYZE2g1nq4/Ty5zAv3DN8ulF5Be+BLG4iWU7uCbFdZbI/Ssz9H8hMTxidIYDR3DdrGaN2iaDzHzGcKq8tBwuKI72LMB0guxwlU8a4N+uMYmElSK9E1qcc7UN9j36qSWThYnzPWS8MpvYccjdq2AaX6KiPd5DohP78Dac1QLydAw0PwF9MEtNDREPkaEC6giZ72ImY8ekboNhuEWo9XrbF3ZeF9GcQW4xCoaOho6orGJnNxH2CGqfw917b9HOu996AoBZquCPJ2+veD54ShKJPr5QP7nDqE0muEWRfUAM48xG1fIaksM5zHWxucpS4mBQEtzqp1rpMkpo8Yqjq1RHn+N0q4ifIdKuUI02qE0+iReiFq5BnaNcWWdaj7Dq6yhj3dJa6vEyYx6c50TMeJW/Ii4nNP22jhVh9BqsFNMYOkmdUvDNWySeIZCISwPv7FF3HmaceMaiVMn8zQaosV6/QJhNmc432Y8lKxWr6FrOmmRMs4HVM064gP8zdLaOlq1C+jID4gjXCBA2RKhdAqVcZIeIxBU7ZBROqZS7WL4y8gP9U57B0d4OIZ37jb8hEIV7E52GEweoJclQ0wcw6VtdT/yuFyl7E23sefHmEKw5F+g3bnG3el9amWOyLYpl15gvNRBFwbTUZ9+ZRW/ts5b421smaKKCUM9ITp9mVLoTBob1DZ+FWk3yK13KnTKpMnqUFIxTXYGd5FCQ9pVxNJzlIsvMqh0WXaqiHgP0VhA+jqa1ScJGkRGB82McQwHJwhodJ+irgSP5w+ZWcnZuYUmjtXBFwZf7SyyNzyk4l/AiI5I1/8mUmi4/Vs4jYuU0yPw25RGBSs5Ior3OAFwz2zhP6h/u5qPshSHaR/PUtQXFqmIEjzQB3epuR3yxg30bIQx61N4izTMNm7NQxMatnCRPuAHn+7FP+eXgr2jv0BTikZl87M+lffQNCrcjQ7JGy/iqQLz5Afky1/5rE/rnJ+AQiNrPo1e3aDQbSYqwpT5+5wNTGFzKbxCImNcTSeZbDNzqjiVRWZOlUdCR0wPeaosMKwFyCVKmFiTA5xkj+lsfOaOIU289adYbXYRmmISLDOs1ojyCFHZYHVeIcxHPEwm6NVLHBZjpkXMkijZqryIOdtFDR+iuQ0WBrcJ0hkV8ybh5ADZv49eW6M9OyXTDcLmZTIpsTWLmdNkbNg4ZUbaeAY7nSDGjxBOndx+v/27r4X4TohZHXB89B1y3cIRCVXONuQeT7dJygSBwK7ZuNr58/qcnwaFlRyjlSmZ20VqH+2eqhTM3YDRcIxuOgzknM3qJQpVcH90H0M32Iv26DqLTNIpmTmgtD3K5AhR20DvPo/QPEqvgtR1igd/fPaZ2RTD7yDqWyTBCqvjfezJEaARq5LX21dpPve/R0Q97NZ1vKUvUsz3aBx+E5HFBBu/TsNuc5A84A0140r3BtWF55C6QyJ07GyAlZ1Qem1K3UcqhUJhCBNX91lwF+i4C1SMKvcmd9CFy7gYsZdsUzPqOJpH3W4wScdoQie0qh/ZTue8F0nJ7myHQpYs2ItshBtM89mZ0ICSXrjOciOkNFzWlCKVCX69QrmUo03usxJ+mTieEmga43RKEUv8qA/5hLWl53isMm4rQaV+ialbpznYxbRK3OZVJtUq+0GL0u+ioTNKNHZP9+noVWb6hMZL/xssYaGcGo3B65yS0TcDPCAxHbBsTKFY9zeYuRMGFHSkoijn7OU9ZGazYC4hhKAItzAQVDQDp7qJEgZKgZb3mD/6ryiZUTQu4lW61LIhEzfEc6pEMic0CszTO+SmzSi9iG24qKU1xPIaes3i6GQHU1g/MS7knF9MMpUySE8xdZOG2XrP/G5WTHHSAboL43YDP7gMgAfUJ/dJT29RDg65kjTJTwsqC5+jEV57b72oACULDNNEZKDSCY5mI9IRxuLnsEoFusFePkU1L2ILgYUg2PoNyKZofgfCa1h2A6wq0+YlNAH9wVssmyli8Wny+iZ6MaSz8wB/4WnesnQej7cZFBlhuEQDm5lfJ+rfw682ya2AXnaIw4xm++LZFubyC2hGk9LrIsqUsuXA4tMsI6iXMxzdBeFQAPvxDr35EQBaRcMNt8iyk7MN03DrZ3btzvnpEUKwGqxxkhzjGf7HFHELVt0LtJ2YTKXkZc6Kt8r+7IDAqFCz6wilseqts67XsY+/CUVCbtQoF54FYfGMFSJlhrXyZbLRQyYyIXHrPJYTPr98A3n/AXOvwSQ+4tgoqTQXmOUzCpmgyxht9AhNwErzInN/EbN3m2l9Hb9lE9UvMm1uMZrtc8lcQCthMVhDy0eI3e+iDAt54W+iEAhdZ9pc44SM2dJNnMWnONEsLtevYOEyKUccHf0J8dFr7Ne3cJ/6HAU6ZVhlzVzHHO1SxgNU0EaNHhMXUyxDYE23wQ5QUlJYDZRmYAiLtr1AnJ05CdkfMd4rjAr68hfR8pjiA+Yo5/w8oojKGbqmv0fQ856/EGcxfVERYWsOpSo5mR8yKyLSMuNyRWNnuotUkiibU2mE2MJFKYUlbCb1Kq+Ud/HTEbHtwNaXqEwtvNE9Cv8ymtVkvv9tStsnCBcpkjG0F9DcBuXFX+V+tM9VtcKS38YY7TCtrjLy6phpxKpTp51O4PANvLKgWHgWLn2VSNcxTzNiFjFHDeaVVWKnjpVMiO0qbXeZmtHECyuUFAR6lY7VpVQFprB+tpfgnPcxygakZYYmNA7jXUKzTt1soqGTO12MFZ+5nDEq5lQMA9esIrxFFBqydR0xeoRwQ1ASvYwodZ9MZnS9RXKZEZpVYm/OYc1ER9DptAiiFDVxmCZHJCInJ+VhdJ88L5hmM56rLLIwPSGqLhOWJYN7/xN+5wZHhoFTXUXXHGTnaaxom+V0n8b60wy8RcwypbK4jS5shpU28XQXoVvM3AU6ZhfRrrBQzijyGXl9GXv0ABXv0AmuE6YG5eQx0gzQu5/DKGwKVTKVEZKSUAnWVcoYDeG03y7Ez5fWYGntY7X1TE44mh/gGwFdZ/kDozg/DE/3WQ6WiYoZbeedgmKloGzeQLN2wfQozl3NPhECjUVnFeG+IwIUqsScPUbIgryy9r59egClScbFkIoRYus2XucyWnuFUpYIYZFPlzDKGDm4gyUVk9EjBpaHsCyC63+HzJiTn6bU1r8C2llSU9G/jX70MnXd5LnqGntlzqXqBYq9lwnMCqnXIDFD+vpFfDPAcVssZjPkfIfEcLkjSq4s3WSajdC9Jawkoua0IemhY6CyKcbBa5i6C56O8rskg1eJ9GewTIML/iYgSGXCYXTAwAoJrv42lnpnLFKqGDU08FHkug3uAqQzSq+DQpwV6TavYQ8NlFUht9toSJTQ3ieyPNt//WCTBkMzUaIkkQlCnIvpz/l0+dTFZs1mk36//77fZ1lGEJxvAvxVYiZHiDym8LtI7cMDwBzh4bxL+6SXEULmFGaVd9tZKmGQO4uAYn++jTF9xGD/z9GEjuo+TWQENI06DTQCpwL9hELpyJO7hIsv4NaegpPXkaVEVU2C9eepDk/pH32HXjbEdUL08R6bmsVlOyRVgr3hI4p8wrxr8qodME3HXJ3MqZ++idz9OmsLL1GOdzDbz+JIwcytkQUrTKf71Fa+gF29QOi3SPe+jjO4j+Z3KKrLHGQRXW/tA2PRDN4ZgOdOB1nZRHgpwm2SOx8t/vgoJJK9+TaTbELbbbNgn1fg/jxh5BMCzUKu/i6aTMh1F6OYoh9+lzYJ1uld9MZFcLuozlMI02Ra6eI/+mNGe9/ADDewDI+q28EuYvzRA/RwkR1Np1oWrIVrLDeewdUCks4S3u5/xbE10vv/ETdcpuNUuJ31EFqHR6NHLAZdGnYLpRTp8Rvk5FSWv4jmNOjlbQ5nh1RqGwyQGPmMNZHjjfapOhVOkgH3+ncJo0Mis4pn+zwY3cfQdC5Vr9A0FxjmPab5jIbTfNvCWX6IbXwqY7ZnDyllwVq4wSybcjI/AWDJX2KptoIhrE80eD/nHXrpEdZsl9n2n+FoDq3Os1jahbffN/IhWjJEuq33xIqVlEyUotm+gUpHZK2rHKQneMWAfLQNQhIf/5DD2kWqbpVu0CEqI9IiYbN2mVo8ZProv9INV0myManpMY5O2A23WNAFFQo0DDRVIHpvoMqSxmwfc7RD4oQkyy/hlhmpUaFjOjiHP0AUKYUUGGXCPB1yEO0yCzuU5Yy60Fg2bfpZj2HWZz/eIy1TCgqS0ZypO2MrvITCYH98QKkknWCZdUxE71W28uTM1ebKr5BZy9jTe4h7/4lSV3jhMqeaTWLNP1BgcCZEeERaZgA4NRdPBNT8y4jgMqUCMzlBHP4QUBjhiKz5zE+MrTjnHIDdyVu08wTD63zWp/IeGnpAonIGfouKGWAefvNcbPZziCZTtGJOaVRQ2tlUTAmdwqyxF29zGvfRhMal6uX3PZNszcXWXB7PHxL5qxROBdOpEecpluaQlzl5dZ2sd5vE0LFJMP022ALDBzV5xPz0TfT6RfJ0SvLwv6EaW+irL7FbZmQyJysyQLBZ3aTttfjO4VusDe5T5hGTrb+Np1XIEMjtP6Fp+QTtp6hPjwEdOXpIpYjB71D2biPCVWg9RbL+qzi6RZ5NqJk+VpFQWnVUd+EnVp+OwnXGKiUTBkU8pOqsvl3Zd845f1mc6T30O/8zShbYa18iWfjyT4xqnVaWGS1eYy85pZzvcNFw2PQv0/E6zLIpm+EmcZYiNMl0epuTyQPK1mVq1S1cmVA7+gHVMiFFkHSfQ/Xfwjr4HtMiRo0f09j4LSzNRVTXUGXOyAkYxAf8UCt5pnMdx1+mq3KCyT3i3a9TqpKmFZD6i3D8fZ6udBhYZ/Eix707eLxO6raw9Rq6U0cufhlPC1ivrDMvIjzTQxMCmQzIi5SW06aXHLMzfcxJfETFDKkadS5Xr3K1dhPBuSPCJ0UphaFrIM4qlC3hULNMyrhHRkFCyveiuziaR9ddpG62AIh73yDf/hpZWRJe+e+IwiuYk22SeY20mOPpNuQxz7SuU09HWMNd1OSAMh4yLGK08WNGC88SlTPujN/CwqEZ1Gk7VS703iIY7iC8Jdj6bZKjVziZPqKwLOzFzxEhkf17VCpLFPM9HAxSw8ERII9/yCg+wshmnNandOo20qwRC4ldu4qhSszeq5BMUK0rKFni6AaRzNCyGfrm38aoLOEKGMRDTop93HhImAwYT6You0pv2WbJOdtg2p48Yn96hAIuVnUC/Vzs+MvGcXxAPzlz9dBD/T2RZ/UiJjt6DYmkrdvwRGwGUCQDlJA0kz5aNsIYPsROZsirCxRPims1mVAefZPTaIducxPNW6Si+3h6SInAsWoos4JIhyzJhN69/4jdeQq7fpEHh98iSk6pGxpCSIaa5E4Ro1kuC0ev0bZrKKNJ4gdkcoR+9z9RtRv4qmBj47c5iU5omS7j49cRhkNi12DpJcZI5OR1Xp0donSdjfoambQoypwtr0OgGcx2/5jxZJdqbQ1/+W8RGvW3/99aGeOXMQOhUSoJCCblHOktYcucuJzjnwszfyHw9QoXvE/mFKoJHRQ8Hj9GoQitCtfrNylVQdddRghoWQsYRy+jP/r/oZIxztavU2wfIoIW+f63kPMBYuklJhd+k+PpNq9NH2PNT3jsdKkvf4GD0X2kHbIRbvDD3ivYhk0y3kbmA4SpM3DqDA5eRnSuUQ9XaOVzYtNn33TJ5j3swW3uTA/Z8JbpdL+IHKZozWuUQkfP54jxXab5hPvRI05b18iFom0tsqKBt/sXCMPFbG3gDh8wnB0SyQLldojMBhWZo+Vj8nATVb+KUjA0bZL4GG3/m1SEwk0jrPoNTH+RrPk0AA2zhVU9W//3PyDW7t2UekCpn+9h/aJwmp+wN917EvW+9b5xQiwjHk0fsB/vYmg6WV7wUuclLMviNNpmvbLGIDklVzE6NhVNxzt+BT1PUO3rSGGhkVIv5uTHr5IbzlmR2N63cYVO43jKpPkUJ0ufh+iYgaYIq0v0T+9h1Ff5TnyI0EzMaIDef4DudTDaN9nXDZ51Wjj730I7eRUxeIQSAr22QT5+i7J2lWcbLzDI+kycNie5JLSqLNZuciZZetKff0yoqgkdhSRV8Zk7OufJPJ8FnuEjEBTkHM6PGGsziqBgwTpzVUwMmzvDBwzyHuN0zFZ4mQtlhK9XyN1FNK+LefxdGH4fw3CIF58myYYsT7YR2Zza0peJgzpObRU36lGOdxDuOtP6CtEUpFtnL9ohLlKifMbz7RdZ2v8BanZIoJmIbEqSDPDTCP/a30e0n0NaS4ish/G9/yskU/zlF9Gu/A+M9ICo+RQ6Gv7gVdzD7xKbLlH7KaZmSEWvopa+DGVKkp+QTB7Ttmt0pEFqesztCkaRQxlRDZqMywn3J49xNB05vINVZqwYHlb1EiKfUJoh6mOYG/yI3elj0jJjlkUEZoXKJ5grCDTaVpf2B+gzCyOE+o33v3HOx+bd633mfA9O76AAQ+ZkP9a2s3LCNJ5RNatUrAqBHjIsTziIDsiLkrbfpFcWGLpDVO2iFSX1fIxTJBiWx/78hE69ybR3h50yZT2boean5MkE06lgVpdJBndorv8K08ktGtULBMmAeP9blLrDJFxDnrxChkX3wm9yKDTyIqVuGuylQ/DXsKyQleo1nN6rCE2RxWOs/Daq9wZSF+jlnLT/JkljA3e8zThYpZAlgVEhljGFzClVSVLEWPo7+7KuEjxtB0w0C8tuU2g+WO8VOOZWExbO5kjWbBsxeABenaz5NOqJkYhWxpinr0GRINs3z455F57hM8/nCAGDdEDb+mCX13PO+Wn41MVmf/AHf8A//sf/mD/4gz/gueeewzAMbt++zb/6V/+K3/u93+O73/3u23/70ksvfdof/9cWMz2Fwx8gkZhJn7T94sc6zshHaIffhbLAal5mUlnkOD7CMRzaVhcN7UzgkI1ppTOyMsXWHYw0ZrG6RWewQ7UsSUTOpCyhTGj7bRqVdRwshFuniI5I0DBMn1n8OsNsTIGiJXTmx69h5DGV9k18d5G6pkjSGelol0b7CvXxQ9qagTUfYmOgD+4wr19lKmPSQrKb9DBqSzi6IGqss7zwBUwl8cs/Jxc2o/kRR9MdCneBnWibq+GNj9zUKnUfsfR5RD6jtJtnyuGfklTOGSRDAE7iHm17Ae3Tv+X+WiJUiTnfR6Cg/iExdx+BNd9DDO8TFWPmjU0sbw0HDVHMqdt1jPFdjP4dZr23yK78HY5Xvkw/nUM6o256BFaVcdSjeuPvU2oBxsEPcKMThFenUeR4THA0H4OAqHKB0f+fvf+IsSRN03PB5zetjlauPbRIXZVZVa2qWvDOpbgkMc25DfAOZgCCBLgg99yQIBoEuSVXvevFANwRgwHJyyHvHYrWqmTqyNARrt2PPse0+P9ZnMjIzMrIysyqLNHd/sTGEUf4cTM7Zr993/u9b3ZEUIUE+ZL58pBKN7ngtakNfo5cZqzVNNbyGD07YL1xGWXWsUyN6eyA+aWrzIZLNsocd3QbR3d5S4E3e0jb3aaIRqAqNKGR6joN0+YsOWFajEnKmLpdx9RN9pb7KBRhvuBG84VPbBIJAYtyTlzELKo55bJg8CHRpS40zE8QqZ3z2dHzGE9zqdl1amaAnYVo04fgdVCTe1AW6OYj5OY3njrP2bhs1jZZZAvq7Rc4LkOG8RkdLNpuG13ozA0PQUoaLcmMFsLQUct96vPHXHDbhPVdqqqi375OqZks/A1GxRmPhw/Z9nfZ8S8SCAcpFAs5xx3fw7VcjCJHO3uT+dk72Had2s6vQCmo0hg2vkxleujpCNdyORQGi+YWrdpFDp0ew/iYSfQIJWCUTpBKUtklkRGTywxRFki1sqNeFksMYSJO36RXpvS3BsTWNqAQ47tQxBiT+5hVjGX76I3V1Pb322W/Hx1BtfpZEx/cpD6dqJE579tTijL9ce/yc/4C8TgbMlA6/IwJbjvGqiB+XC7Yat/APPqTn/InOuf70WSGcfxnkEfotTXy7itP15pCQFTGaEKjJOdxfJ9Nd5ua3vrIe0gqQJEria03uZYk6HnIpGaSBwOk1eVhlVLPpizu/WeC+jY4LSpswtNvYSiJHN+jMj0qKiol0eIRmWWRVykNs03dqnHJajFPTvh6MsMcvkshJa7+e+iX/ib2/AF58zJ2mSGERT3YJt3/fbL2VUrDJk8naMsDXL/Pab5gGj6mX7/GhrOJNfwOKhyiOQ3Kta+gPiVC2tZdMsMlLTO6ThvUSuq+W7vILJviGu65q9k5PzQiOkU9WQOIeIxQxaeKzUqpMMoU/fBPadW2aEqwFkN2W9cpG9ssyzmhPWeWLNiPTrHzJVmZEvRuMDr8I4zZPmZ4RN7cpnJ9yp1fwrDqqNljmsLAShao2QGqc4WkXHIiUzKrzcvZhPZsj2p2BpfXUEJhyhwDRaQJsukdLATj4R36zavU8jnm4jFGvkDrv4AKOqsYFiRCaLTMLv1Kok33iFXE2fA9pCpo7/wKmrdBJSsOokNcfXWeKFSBd34P8LmRSrKXPCIqYkqZc7P1PLnMaeYTGuEZs2zKQdBhL5tytbbFLDmjbXXJVcZi8ZB0dhfP8Kim7/HI9OkEAxq2jfXe/4cim7Ho3+Q4nVAPJwg04iJBIdHal2lZNWR4iK0ZLOw2qUw5Do94pfMi9fkJljlDVQUiX1BUMX4Voe19G1MzwO2R9p5fxUFN7iPmY2pbP4+tKvJ0jlMWuOmM5OR1RLxkXN/iEI2+3eSCbqPCIQBico9q4+fpt1+kzCeY7RuE2ZxxnqEJwTA5w/N3qUybqiqRQqPQzJWYgtW1sZTVB9vzM0bYZCphnA0xNJOu2X/6fuf8bKCpDCErqmdEh3//6tpROpvBFgqJpWyyJ/+fyIixDlU6ZLe+gb04Rs9zRDJBS6YQPBGbJSccT95bDUCFj9G3fxm8Hl5agGaiZMFUt3CdJtX0LtniAMdfp3RG+GWGqVZrrv3oNjVR4zlVESQptd7LqCREd9rseQOa6QTLtNEoMGb3ceIjLjcvM5/doyxDRkWEKOZkhkE8vouuaziawYHfoVl2sZRAsXI2dGXObHGAUpL5/AB3LUIzmgAY5QLt+Jt0ygSnPiCqX6BptlnmJ6jTNynTGfX+S2hrm8jPGFn0kX0jc4z4ADSb3Nt4xh455yeJQjLMT5nnU3regKa2ahpKVaGe1DJKVWI+EZQMrNWItQC0MkJl89UbHX8X2X8Nbf6IZHlAVOU0okPqZ+9iVjOU0CicFrHbIGUX1xtg1reIy5ya2cQTkpOjP8DUAtzwhLh7g7y+RTR/zGJxysBt4nnr7FsOxvwO6uBP8YoUubuDkqBaV1fuPKYBkwdow7ew+1fpZCFWMoH6BS7Ud/GmjxBlwSI7YyZSDKfNpeYlHCOg3rjCneSU1mSfePk6bf8C5frX0JQklhlaVWEvHqOXMUqYJPVdgmSIEO+7e4hzsfJfUKIiBFbi/rRKP7af5/mMpEqYpGMc3UFJOMtPkJWi53Y5jU9oWR1s3aPrdlnPU7TpEYWmMA9+B02r0TEs9No6Q7dDza6DLMCsIaJjhEwxUbSPvokyHIYU3Jo9xu9cJqmtIcMHbPsbeOO7VNN7pJO71NqXuNp7jvbZWzhH30WERxR+D7HxFaTbYJSccaSbSCHpOj12/AsYwmCUnHJ7eou202LT3UGgoZAsqzkaGr5WRwjBcXrIWXyGpVlcbVw7r+P/FGgYba63HKb5iNNotS6WSmIUC5SmI3UbTQiyIkNjJRBMZfKBeLAqUMnqHK6pnGL0XRyhEc+P2PQ3sGYHHLQ3yA2NeT7jhuhRSTC8LmU6oprv4bk+BRWb/iaXGpfxx49IojfRnCZ6fYs1zcZqXMRu3sTR2ygBVbSgVCnC87GLiEiG3AlPKGVBz9BoHP4R3uIAIQw8w2fhr9POY7TwiMwJmMuUlqoQy31E/0WqYkY836e19jJZnlGFc4R4D6mb6LpgFB2Q5RGBMBkAgbIxmxc+JkT6JIQAx3CfusiZ2rm48mcRIVZrkx80ayqRVKoCNJQUnGZH3J6/R5SH7NQuoJcxu1VEPD/CshzSYAuntoGZRlSajaFbbNa3Gfo9JrEkSg4xTR+zLHDqu1R2wKgKOYlPCUwHrVTMlkfk1mUW8QkNy0emEYVISafvUcmUtdl9BsmUzO2R6nVONJdMVfjLY8Txt3Hal1GbX6Gs9SAdkVkNpsmYWXiIMB12vRae0MhkQt/u4eCiC4OsSjgulrTsDr4E+8F/hPE9gs4Vsot/g/IHaC0FEjG9T1xMWY4eY7t1XP8KAEZ8iopXAzza/BH0Pio20xAERv3JGvJ8jX/OF8sXrnz5Z//snwHwL//lv/zYY7/1W7/Fb/3WbwEru+hbt2590b/+Ly1SZQyzI7Iyo2Pq2J8xp1rL5lCVAIh0xLEumWeL1YOBwtcDAr1Oz+uRyZKt/CaabpK0b7Bhb1MTx4jpuxRVRm336yyKhGWwgR8dYA9vIUZvo4Qk7N/kdx/+R67aG1x3mxjZAre2idu8iIOO6bQQxRKxOIXlMXrnKheiMcry8TQXx5yT+wNSv4+68KtMkynS67If7XFaTrjSfwEF1MuIwKghe19aFd01QajZUBWYn9LMep/SqMMTN6FUxczzGYEZfOrk0/ukKmaWTXFMB89wicuEulV7ZtTbOT8cZrQHw/dW18TABD67CtsoF9gH/4NyfBvDtPHyKTP1OsHFv0Vpd7C8dax0jPTXQBYUaMzTKa08QjM97NZ1arpDZAYc1XbQlE67cRGzWLJ0u7iqQtdcdL2Oioec2ibHywdczSa4yz10t8mddMQVt8tl0aBkzuzsLk46wu9/iaSIkIPnyNIzzhoX2CtDrvs9/OF7UCRU1Z/RHryC7vfJywzX7lDVu/Sal1F+jzVnk2WxYJyOyGVOVIarmKknBRZdM9A+4VicFiPOklN8yyOWIdNkQmDWkCi2g20QPJ20/zQkFVG1xNSsT7Qx/8tKz15DOBpunOFrAcLfhuPXUUqih4dIw0cBqqoQlLx/qRZC0DUHdM2VrXMqV83RiWbT2/wFPHQSleM8+i9k2QS/c4Nl+wrd5QmylBjJgkaZMI1HqOu/jl6/yXBxi3ujd/Etn2NxTNvu4lkBYecS8Qys/k1kVaC76zB5E1HlSDSiKsP0e3jWRcr6FlIVWGffo5GccqV7nYnKGSpFM9nnYl6yNbxDrnI6gxfYo6KUFY5pI4Rgkc3RLUFZlDTtOpPwlKZfx1JNSs1GCJgVUwzboVlfw6gWVPUd5Og+everzLSE0/iEulV/Ype9Or4vBJeY5SshwrOOwcJZw2wtEUVC1TyPGjnnsyFlxZ6u+Ib42RO3NHUfDcFRMaVs38S+/x9ASRDn64+fFbQyhjwCQMVjhCqfiq2Ugg1vk5PkkP3wFKE0HpWPea5RQ38iOl5WUx4v97AMi77XpV0kOLMj5uWMPDpiMrDoCYO1ZIRWxixRIAxwu0ijg7M8Zkd3cJ0mmdumDiSTe1zSHXxvk7EZsBcfsp15yNEdWskZRnJGNbmH17mBqenc1w16rW04ewPqG8jeNUbzYzy/h372FqEd4LodzJ2vk669Suj0mCmJzPbpG03a8XhV0kjnaGWCND+6Pk9kRKkKfL2OhoaBxbX6DTKVEZVLDpLHdJ0ejvBYc87XF+f8aFTNqxitR4giQXZufDTKYX6AuRhReesfEUTUzQbl9BC7rLiQhtSnv0dltrAVTAc29+f3ydVqjabcJmeNbfpOg9eLkIumS2nYqPoWjtUkt+rI6JRQt7C3vkJlNRgnUxoqw9INhv2vEy5usYZgoyjwzQAhQc+mjJIpnt9FqwpKt7mKVdEDdhuXqJwuuQJXU4jaGmiCoV7ht3ew0agomeYnuEd/TF046Mt72FaNuJAY+YJB7QaaLwisYNW4Muq42vn37fMiVcXd6R1uz25Rt+sIAXvRIywpcE6+RS3LaNg2iWqyi6B+9B067jqZ0yLUNLLGJbz2NaIiZGTYHIb7IBTl/BDHbVOZNnM00ionqfdxFscoGUD/FfqLx2Qn3yVQJR461sYG35k+pGW3OZw/oN65jrR9qjJF89fxLBdj/AaF5aGOX6dx8X8m0QycKscpc8pyzF54h7RKuNh/HiuZI1sX6CRLhFKU8ZCO00Tb/11E/QIaBRUmyu1QCQs5+CpmPoWjb+GqjLWgzbHmcrP9HDomYuMbWM3reGWI8jdo2B/E2OzWd8hiia3bn9mpYBk9Qjv5HlLTiTd/ieDcZf5nBqOYo598GyUr9P7z5O4ma94mlmZh6OZHHLzg/Xu2qx+7Z4uriEOVM64NmLodXrJb1K02mbdFrGuk1YJAr5GZFrko0TSdXvsK+1XIeD5EFBkdTMpiTENTmFVJZtVZt9tkdoPKNJAyhnyOFp7wOA+5GWzihScUCiph0rj4N0H3yaLbPNItXr7wddTD3yGuUsr7/xl7/Ut0DR/V2GUej/F7zyOqDF0YSFnSdWrk7oCr9WucJqcUMkfXNGIEbucSxuQBZvsK4kMOS1q+WA2mYVDPc1yrj1LQwsERBlqwQX2+jyp/h6rz3OdOazBmd2C+D4C5Jijcc8eDnzSRXDLLVrW4WIbcnr1HXuXcX97lSv0KPXudutFkM9gkKRN6Tv9j9X+lFFH7Clb/RRwrAKEQVU5mtVFrL2OFQyrbx4qH1Ma3udq5RFJNWdYv8jhdgmHSrKCru7xktxiLik7zKsfTe1i1Hlp9nVSmbHmb+PMj9NN3cdwjrm58iThPGdZ36aPRbF6m8DZAgOXPEOM3CWVO4tXopBNqbhsvPIZszmj4Nmvdl7CBuMzIDJeq8zLrmkbNXec0PqQWHqNXIcsspG4tsae3qJZDtiyDmRdg1jaoshDP6yLCA7SGhxEfUbjrwEqYN8xOAEXPXnsa1/ZJKCTTYoxUFS2ri34+QP4TRSKZFaumedNsf2Itu+v0iYsYQzNpmM2PPe6ZPoYwWfPWEELD0Vxs4VI3G0RFTMNqYWkuSip8wyeXFUrkDNMxQTbFwcBKJpjbr9JpXSTXbBamg7/1Zdx4wiKfo8UTvNk+BQUdu0ZZ20SUGcMipGG2yGWBsfYq2vAONoosndN69DsIdKrWLnrQx7AbVNkSV7MIAodZNmJeLdCFzjgZc7lxkXE2QRc603TKwN3AxGIveci92R18M+Bm83maZodZtjI/yGVOUsWYxrnY7KeBIzz69gYogVSSzSJFG74Nuo5Ye41L9cvUnRphEWIJm7YwV8lVqkQJCzpX0RaPyabvMpIxDaeHq1kIoRNZJu+M36ElSzZ0c1X300rK6ATfbuKpii+3n+PtcJ9NZ4OG1oJgndL0kbqFPngVd6uBqF3B0ZuY2Rgxfo9Qi/EHr8DxdyhbW+wXc/aix7imw7IoGciEXVVQ102iZEgzOaUa3saoJJZh0/Rr7AG12gZ+mZCcvk3NGyCUSUfTkfE+hQiJ/A7LquTKxleJTr6HVdtgshjie5to0Smi/cLHYgC/v9f0/uD5jneBhTXD0Z0vpAeVq4xpNsLSbVpmh3NRzo9GJhMO4j0sBBc6lzAUFLXdjz2vptfZCDbIqoyBO+D+/B6+7rMUc5oyY31yjHbybUqvyUliYPs7tNxdmuEbFIv7mM3rmOg467+IPvo2Yesidp5g2zVU/SLT6AHvTm9zKVuyrVnYrk259Sqz6QNyt4nZvECVzGg7XUw0trIZPhr2bA9XSsa1TbpuF6+qoIgAiYxOmVcZj2yDpr2Bk82Jgy7tzlWq5Qm1O/8nxvqI282LFCh6fpfAqPFw/giARbHgRasH4TEAanmMni8+knT0MYSGdJuM5reRusUon7PpRriaj7ICdMNY3S+YH7frc7WA3fouaZnStFvPePNzzvnh+cJXye+9994X/ZbnfAaWhk9W34Y84iwYsKUkVnwIeYgMNj/xBFW5XXSnBkUKwTqt9AS9KjgWkpP4GCUFbbeFWSasyYyg91Wi+ia6zEiEohUdIs/ewTNM5uVXOHKbGJVkbfQO9fgEc7ZH4riks/uktRY2c+Z7f0jXbuMZLdSV30AvpojJA6p8iZZO0a2AQgjis9chHNLc+gZ5+3mK1nUKYCQs9O4LlFWMmZs0ZIPHy8fUzDpSlCgFefdlRNBhkU1pC0XbbjGw15nmY0pV0bLan3qTKKl4sLhP/kQZf6P5HNanTYIIxaP5A9IqQyC42ryKQGAL91xs9gUiZPGBEr4q+DxJLtpyH6Ih2vIAK+iTlykoHS05paxfJ+u8TNW4jOG0idNTotZ1LsZTFvM9avkEx+sgJ/vo/etY4Yi7Vp2ray/ht3dZzB+iu32C+QNq6RFla4NRPKSZjpjOH2A1r1LFR/T6X4bxu3D2GKFVtN0G8cnrZMmEs+1f5HXTY2f7q8yyiJPlAQOrhu2tE0RjBsFFMm+dymrhGh5GHtMxPdz6DUzhoKHRMOs0rRYVJUaV0krGdJwOE92i/n1xue8jKTmIDqhkRVpmXG5eoW41V1OICjr254uLO04OGGZDpKq40Xwe72dQmPHTwhAG3e51xmKDUoGoUgzdgDJHmgG0ryDDU8aWySTaY93feubNUtfsY9RMNCGwjRaiilmfvIWp2RzqNqejN5lZDr5pUlclpVQs/R6x4RPPHtNtvsh2bZd5OWecTLA1m8BYRbblZoMcxSia0NEtzMEmI9sm0DQWRYyqrzFYnkE4wiyWqGCDKkuwF8cE9XXeXjxkw2oRzx5xwaqjj26TuR1aaYjWfR6hdGpmwGF0wJIxDyd73Ghe42hxF0MaqOkjWoaLvvYlEhnzaPGIjtNEb+zg1Tc4PnsL2/aZqZijcE4lJWmZ0QfcoqLy+li6R99e/8T9oDSDvHnzx7KP3493+yyi73P+fDEafZdM0+mZg09/8k8YXWi09YCTYkbVvol269+iT25TdX48x/k5n5/KqKHXBqhojGjsIL+vwVHTG7g1l6zIKVWFIQzEkxNKoVIehPdIygRH+nTsLoHeQtP3yNKUwPHx4iOsO/9vvKpE+T1anRcwJvfBrLDTIYPBS3D2BtMyZZmOSKoUz2ng3P5PrO/+Mqnl8dXWFdrTPZx0ThIdUoWn+Ju/gN6+Rtp9Hnt5gAyPOXOazKNj3HQNPdqnpxlQX+fI8mlbTVT/K2jBGvPwhKycE+c6j9JTHL+JHy0QQY/K+OjaIJEhd+d3kUrS9/psONsAaBhUMuJgeQhAXEZcrz93fo4950cmd9Yor//fAQ35ofWxmY1h/DZiEWPEI+Ta154eb7bw2Gq/QEMW1MNjKmGi8hihcpIyQaEwhY1lGARmDSUhoURWC46aOwT9F2mdvcsiPMYd36Y0PTLNYaybnJoGO6ePqKQkSJZ08znZ+C5OldDKY5g+xPG3CE2fABgtD1dxQJO7jLuv0DUcvNF9Fo9/D6024MgKsJMRRmOHk9oOeplxQ8A0G3Eaj6gVC5bVGa5hoVkeHaeNW79GKXQG9iYDe/Nj7rFPt1F6gkgnKG+NwjqPa3sWqUpYZAs2vA3uLe7g6C5n8ZCXvU1yQJvcxpIlXadD3ethKxOVTpiffovDYINasEF54/9GnJyxnyfkZUpgBhReG3P5GEOVbDV2OZIJZ8Imad+k5XYwqoJscUBUZaiyICpCunaHbe8CeT5EnbzOUDMxszmR22Pn8X/GctYwgi0Wk3sYsmKUnJL3XyRxOxjRmNRyeRwecVal5J2r3Kw/hyl0/LO30GRC264RpTMszURlGapzDWV3KJ8cG0oByQRkhY7BJjb11g1s4Tytk8zrAaUsCXQfieQgeUwmM24GV9jxLnzgTozESE4QSlK46yihI6kQQiDU6r3c8JhpMgbAic/gXGz2U0MgMeNDKFPKYAstGaHKfPVYeAruJiYWA+fZ+0hqOmnz2sec2WtGA9/wGALoLo9aN7ne/yUWZNyJh6jkjN36LsNshrn+NfRiwtJpkEXHPFYFs2Qfy6jhmgHq6Jtky2P09S/jPP+/svD6RMmMujII54cop8kFVVFvXKZZFaTC4FE2oorvsuXvkBQ5hQYjIdB1G2H6ONO7NGSJKpekjSs4vZeJGpewiwQXA0MVzN0BN7wBgd7goDqkrBSvj79H1+4x0Gxsv49VpJjFktJaNYRKu4Ph1KFIoLH79HuhzAb15g206BgtH1OYKdr4PcTW+seatT9wf1X501qb+JCr4Dk/GSQVjxcPyGXJOBsRlkseLx/imwGmYfBw+YDD8IifH3ydnrUGz4j9gtUg6eNkQn/9y2yM3sMxO2i6hui/xpyCpJyzlizQpo8BDcOo4QkboTfwzDmxjNjUSmoH3yEQBZ5hcNy+zIlKKTWDjeFbDPQWPVHH9vs46RzmB9TKmKC+zkDY0HkR2fkKldAgPyWb3UUrI0R0RNa5ypnh0Co0osmbnKiQZR7RrG3i9m/SrrYoohM0s45Vv0qeDykO/gydDM3xadQGmLUtVDwEVWFmFYPGBUrvEpG9RDh1NGVRFjna8gCeiM0m+ZDT+BQATWgMPuXaMCsm7C33ACi8gvUn9ybn/GSYFEMOlgcAyFr1dPD2w6gnTjibwTZ1ow7q472Xut7kRvPmao2umRRyZUhgiWNadouu2yUpMgxd4+H8EbrQ6XUvUmRrJEWI/uh30IIek4f/g6Xp4tU3KaqKoog4a19j0d5lx5hQS+YIVaJ5XXy7i9e9xKiEBgWNsiDX61QbXyWITrGSMaq2hj2+jZztoTUvUno2IjyhPHsHc3KLi5tf45u6RiVLDGFylgw5iY/JZcHL3ZcxMMhVwkG0zyJfkFQJmcxQStH3BhyHx3im+7GYzXN+sugYT88d5vDbK0ehqkTLZrjWRbadAOUoTBmjHfwxRrlELA8pG1fJ+zeYdS+SL+4gKo1pNmH36q9j4nEqIhifMpSK3vprOM0tTu79AfbsIb6us1j7MidZxI53gabZItCb6LVryPUJVT4HqZC1i6RmwLKc0B19E3M5xHQDoiKhbF3Fz2LMqsA1PBzDYj/cY97YZG39VZbRkNN4THt0C216H72IMQyHIuvi5gsyq4FextiNbdTyCL99GW15ihDgJhO2TIu3leSha9Pa+TrzomRHuIjKQDUuPHPtchjvMU4nq/O33yPMI9p2h5bZpWV2P7EWr6kcEB+rvz0LIeAgfMwiX672WcM8d8X8ERnnI5b5yoHS8tcZ2M8eZBBo9K0P+jgDb423Z2/i6R5GFiFkiWM2oBRsty5R1a5hZWP0/T/FrEqEEpC/xlCV7FttSpXjNVqUBRCNwPC56W2x+/C/YcweUXWuU+g2Na+DkceYyQizcwVz8gAznrAhFBqKUtOpiojSdGmZHka6QNTWSKuUNOhxWCX8nkxY9zfoeE0GnWuo6IRumWIKizw6xa1tkAqDoiwxTRvBytFYIKisJkb3BgxvQfcapdMmUzGLYkFgBB9LclAKivZLKF0RIYjR0J+4eFdWE0OVqKqgWhyj1y5/zEm6aXR+DKqgc875MR1WVVXxB3/wBzx69Ii/83f+Dg8fPuTSpUvUaueLmx8XpuEx8zfI3YKO3cbMJsjTt1iWM9TiLtbuX8dQH7+gVrqPXPuFVQFo8g6dxSlOFREMnuOgrCjJOY6O2InHDOf72MEWSuU8lCmlKghMm6BxAVOYBN4ahirJq4wyGKDykLJ7BVdAe+0VLlo2xFPqdhNP96mEQCtCqvkeVXqK0gxEYwtZpZRlxpEw6DV2kH4fp3kN//HvIK2AwN9FagYP0lPyosTULK42tui5AwKtCYASBpZ7gU1nHYHAFBbH+R7vTW7hGj67we6n3iQqQD2JdkOBEJ9eoFEo5IcMQTWhn7s6/Rgo/B2MqgAUtC7B4nMUwUyf0ltDa6TonQsYuk1fOKgPqblLI6Da+qvUVIGvG9j7v4fvbZJEx6TZgtPwIW69i/L7eDJhIT2KYJsxGoYsCYyA0q5RTR9wobVLtDjEzOYEZ2+wVxtwdvI667qFcDwQBYVMSYIeVmOLsZDEVYIp4GY84/LJu2h+F3ftK1hmm8rtsuV0Eejow++Qp2doSifo24SWYJyPsA2PL3dfZX+5x8bimGH0Hlu1Xda3fplSuM/eLgoUJalMqRk12mYf07OpZEXn+zLCP41VFOeCR/MHKBS+6XM9eOFzvcdfZCpKwjxcRUcqDaU5yLXX0NIJldOhNOtMTHdV1MqXaNoxF7xLCFUhhfHk5kmgodN+4jQnBBijdyAaUo/GlLUeiblBWpSUneeJ8yWnmkly+jq2MnAaW+iYNLQOL7W+RFJbTfO9f75qGC0Cu0HldnD0GhomTvMGhd/nfnSAmUxpzB/hD2+BZqPd+L8iLRez+xzSaNB0BpSGjiEEhtcjR3GazzGF5Cg5wNU81rx10nKMFApPM2lP77OcP8INtolal2jrDqRTnCLE0g300++xKBJ8t8v69tfJNYPj8IxCB6kUfc3EPHkDlI7hHSPXfv6nIkQw8xHa8B2wfIrOi0jtfILwLxJHp38EQK928af8SZ5N2whWzmbd11BCxzz5s3Ox2c8QSjPIu19CdMpPLHQZyuJy4wphGVIz60+bqw/DB+RVyUl8yk6wg6u7lFoA61+jE7YYjd/FO/gDrOFtpNCwrC5F9yZVpcAykVkGs4dER99Gc2uUjR1yu85geYzSHdJkSiedMC9TSiPAKWOk0yNuXmDa2EX5OwSGS/ngv6KyEU3NwKhvcza5S6fMWdZ3qHtdWtEEI9ig3ryJhkWt2WCYnzKOJkgki/oF7HYLpZkfi6vPZLaKlhAaWj5Ft/tUTwY9BNrTgoz+jDg0vYoRqvzBE4DnnPMM5LOmVtQqrnb1Y/Hxx9sv0IxOKZ0m5snbaP0XOKytMUrPMAyBo/lselu4mk/L6jAuTjmIKu5P72H6gprZoBaAPXyPyGugIYi6l3h7fo/c9thVBq5moKmCAWCWKSpfIIQBloc9uY/qX2N97augmxx1ngfNRQtPUNEh9vIh+dRBr21RBFukjS2iYkHTbVPKnEyljIsRk6DLGopDoVEYdbZqmzhm+yPfzGetpYwqRJy8AUqiLY/Rtr7xmYr3f9mwhI1lWOiqYMPfxsZmnA0pLAezvotaDMFtYYg6ZrCLPn5INLtHmS1o2k1Md5312hU06wSRjeg5bfrKY2zn6NEZWrbAnD7gSvdFxuhYUrKehoSUHHs1xPqXqDSNhdfHKHMu1a8wDUt0w0fImNlyD9uuUZzdwmo/j7B93J1fIRQG++Extc6LTNI5jrdBXi4RQpKplNywkcuHqHiIXlujnCwJyjlN1yc0fabVHMf00O0eiYw4jY9xDZcNr4ex2EfJEoLtj9RJomrJ/cU9pJJsBBuYwmSUjBDAUXhEj62nzzXjQzh9e7WNOymTYMDj5UM0NC7UL+EIj6a/ibE8RRM6rt3nGd/ic35CGMnp0/1lFjFVfRfNsEBWqOAHD2/kKuNReJ9ZNmU92GDDWd3DAtiYvBxc5GKwybIsadltCuEyTw+fxgumVYIjBNbkASpbsLH+Iqnd5X5yh0H3On13g53hO9jpAqHbVEpjT8B70Qm9dEIzGFDPLlI5TRp2G214B2EEjMN9Fr0bLKMTbH3liNmWkuXpW2xoBroqyISGVSWURU5NXzlt584uhhUjnQ3uFcccRocESw3fWAmTxZPPrAlBHh1xsDzE0TzWWlfQn4jNpO5SrP08guoj510ldPLuyxj1bQQ6SAl243MJzQDK1lV0TUcYDrn3yYNb5/wY+ZArtSVsLtQvkcmYMAtJjQyETlxGWIbziW+RViuH1UQpYgSWVEgE0vRpoGPoJtLZoPS3MPrPk+dLlL+GrgX0NAPr9D1EMqaMxizJmbhtpo5H5Q3oCJPNrGTN2cQqDbTuy1TxAr3MsJ0unN5GNS5QWS0qwyNVMcfREYP4kHJ6j1I3GQuNQ2HwjdYmZlCjOnmDrpag0jnJ2XchnrHuDTC0iHm9ZJmeERg61viQluzAjb9NZvWx9NswewyWT+p0CftgyRJhteHkewAo74N0Br9K6SdDSrv2meKVPxzdLNVni3E+54uj+pDgtapKeMZSc1qMnwoCd2o7tM1n16/t92vhCvQn585Nd+fp47oRMcxPkKJgmJxwqEouNi6zMH0aV/8X0vlDktPvUto1RDyiJnS0+T52Msa58MucNa9gNHaZJVMyb8D69BbVe/+Rl7pXSI06fqVhWg6Z00MlUypZoBUZUmmAoKwKlJJIWUK2QAZt/PCUlwevYDkdOlaXx8vHDJx1SkqaVufJ/bFG02yhfEUhU6JySW626ZoD2q0OAh3xI7gyLasZy2JJ3WpQ08/vs39UZLBJmZySUqE7/tPGvEAgygQhNChWbviKgtPFffZNH6c2oFf1EMEawt4hVCnDxRFdq4/uagya15kUp8j8jFl0jPA7FLrBN4ffpGm1+Er/5wDIa5dpGTZM3kFmOfL0O8y7l9GjIeXBH6HnEVZtEyfoUQzvYTtdAt1mw90icHyUVERFxMLfoFiOKcqMTAhE6zK1IkaaHnGeUAu2qNZfw5AuRhWgtV+iaL2EUbyOdvY9tPAAPR1zeesXKbQGV/zr6JjoTY1KlUjt40pqISAqYgAymXKSHCPzJRQTas0aTpmhDd9E6Dqy8zyluTpezewMTt5ECI1q7UuU5udzc1KcTzj+qLy/VgawP2OPRK1CNfEMF8tqcppOCVSM3b0JbhdqF8CooeITqK3D/AisACwfGFNDkquKgpKwiqlUxfP1F/CEg224CKuFWeaYXp9keYQdD5lM7uJ1rlHO9yk1C7NxhaCxTZjO2Bc6p2XKS+O3UElOWsXkmsZSpqRBm2YxpZQVuC3E8A6zaEi/TKk6VzGDXYQVYMmKrtvH0wIu1C+QlAktu00lLJLtv4a++csgJfrwdZbLh0StK5zpDtebz2F8/wVQM2k1n8coFqzrHpZ4so2VpMIEswGVRKjyi9mJ55zzGfjCxWbHx8f8/b//95nP58znc/7KX/kr/PZv/zbf+973+O3f/m1u3LjxRf/KcwATi6uN6xQyx9F8yMbEVcg4HWMIiUpPWbe3nvlaJTQQGqqM0TGo6TVMzWNuSXJprwRU6ZhSZSggJuFx9Iiu0pipEqe1g2pf4zBb0C9jCr+L1/gSWfsl4vk7ZJM7JPNDvnLpV8nqL9EKLrOcPkA2trDv/Cfc9iWMdAZum7JMmAGWP+Ca30fTPeh/DRmeIN3VxJEzv0eWTuiFj/jF9mXu2zVuNp6jkopMJR8pWlrCRipIqpTj6Ih5NseSKXZRR9ibq7/9E9DRuVC/yCyb0c9nBAd/jPIHlO1PbtoKpXGxdolZPsEz/HOh2Y8JqTvkredXohvLA5af+NxMJSRVgm8EmFgUwQ5q10XbySjsHpYsQGgUH4omKKXC0DSUsEGB7L2ImL6D3r1CmkxZu/hr5HYDz3Q5O/4O6C7TwStcbN3ATSc480NEMsSMDunrikiWnDYvk8qKWm2TtegUv/8y2uPfpVAV8eAFFsEajt0gd5psGTZXtAC7qCjKHC2eQVUR9i6jVRm60FAKknJMcvQn6KZLrXOFw3jxdPLicuMSpVegJo9WwklNR8hPLrMfp0doQsfWLbZqW1jYdMzP52b2PkpB025gaAa24aCjP50u+ctOqQoeLO9gFgK79NlwVrbBpdlYLQSfYGgfLCIbho138gdU4Qli7WVksly5Vnafo/iQ41ypclKZ4nZepLP2AlOVs5PNcewm41Kumi3rP89GsIVhdhEINJnQjScow6N4/3ylFGU5JXV6BM0CTQQkls3s3v+OJks6jR5Du43Vu7lqFimdzKxTXrhJZrU5TkcE5is8jk+4MfgSx2WFcfPXSdIJb1AySya4ekohc7b8HTKrxbb0cY7eoO3vgiyot6+hD+8gS4V99jZX1l+hnN7DMQOksKhnc2aT91hz24S9L5FZGjtmBzU7IKpi3NwEpdCrZCVqtptI8cHNqkKSqwxTWB+bkv9R0ab3UXkMeYzhnZL7O5/+onP+3HCwuEO9LPDsn00Xl44ecDs7BsOlql/AOP0WPP/3ftof65wPoRBPozOfhV7F+JqDawUfeVUlKxrCYctp07OaOLJCFCNKq41hdmhZdYTSEcEaeh4i2tvk5jrmwAKmCH1Jcvf/i6sZLPIIvbbBpHmRfvMiIllwevwt6ttfRYtGRFSI7V/EKivOqiVTp4sNvKx5bARbqGCD0nJJDQ3r+JDDbMHl1mWsPMHzmmj+gHk5wdQD7s/vkcuculOjptdpWd1ni3uATpmiyxRRxLjJAmMxRq3/HFJfTWRfqF8gqzJaVvsjAhgjn6KdfBtkhdW9SR583JL/nHM+D6XTBec6cIas7X5McFVScZKOyMuE/vqX0DZ+kcfhIaXKKSnZaV3E1VZusTV9JSY7lEe07C6m7iCabVrJlEpoqHRKBYytBlcb19HqFb7dwnIvki4f4U4fIOZ7WFtfQ3RugO4iMFFS4a59CYw2fU3gOG2CMqSKjtBO3sG49Kvopo3XfxVjsYdeDgl1j0PxEHN5wo7Mmfs9cs3nzuR71KoKz2rQssJzB4QvCF3orDnr2GXIRf0Ss2zKbu0iTbOOcHapajuoZAG1TTJ3C7dzHcMMEOkR7XxGUCUoCX1rnTV7DXP4PVR4wsDUCfOYLI9x4xlrwRa6LNkZv40djZiqmGO/x4llse5v4Gv1J/HENaz6i+T9DJWMaHVuIIsEDA/CBcLvknSvEY1uc3X718iMAHfnVzDiJa5tc3n0JjtFTr2SZHu/RzJ7gOt3ybqv0tJcKt3hsH2JSimSbMpNb5P96DFxkTDL5ngNn8bmLwHqY+LETKZPG/kym9GQJR2ZMtVdTM2iKhXa+83SMnv6OlWlzLIJ+RNR6KKY00j2UctDWo0LlPXL5M4Pd097zheDUB8aDJQlpdlE2/olhCypdP8HvK6E2TtY0T4LJVmWS6yW9dSJyJ68gVgeU7d8vMFrCOECisDy8YpVskDb6uJIjUhWmHaLIEr48tZXaFo1FnnEQg9QeoDY/jpkUyZrz/OfZu/RcJpsSIEyatQ6L+O7DhE+KnwPXWnMGxdx3S5KOHTSmJpuUdoNLG+LTB1BmaD1XiKrEvzGDuHsDnbQJ3j8v8PigLC5RaEJhkWE5mlUsuJi4xKLfE436DCKR6jWJYKqRGk2C9OnJiW6JlbCe6GhnjgCFuTo6GjoKDQKq4ux8XOIMqJ0Pt/QIKxceKvOy5/7ded8MWjoXKpfZp7P8EyPoioIywWzfM5QHTPPl1xpbWGKT7A0e0LLbhOXEUJp+Js/B8lKTKY0m+HyPfLpfWLLg97XSE2Hx1WKSkdctOpo4REyPKXI5ljNDcrFIX77CnVNR9frXNJctttttLJC1Xc4s5voF75BK5lgLQ5R2RJp1VBqVf8KqyUzVRLUN6mKEMNtY1s+23Yf/fDPMMMhF9ZfpHRfRs5WdXsjmyFMjwZdDuN9MqVxSbfpyhw7PKM4+F3yC79O3ryB6XWpjIDH6THTdBUdeNUd0G1toWVzMnf1PdBUSXP8ACObQrLAbb7Ip8nHWmaHMiipZEX3c6Y9nPOj07F6lHLVKO/Yzz6fFVX+9Oesyp4pSHsWCkWpCgxhUFJyf34XJSCRMVEZ0XX7CCW40bhJUiyZCYvGdR8vmdDqv4A8/DNca0FWxsTzh2jCJGo/TyJLmsUcdfYWRrZEe/c/UL/5vyLsPkrmZEGfSmVMgJ5ukuchhm5gbnwFEU+otr5G1bpIpQResElQu4Lh7CJUxY7b4N1ohq3b6E/6WaawuVC7gJ1YTJMJ83SJo52x7myj/Yht30LlPFw8RCrJOB3zXPP5H+n9/qIQyTnLIqRhNp/e731WMrfPo+YOWVVRhUdcbzYxhYVexWiTuxjxCdTXVz1Sp8nCtNEVpE4Xvb5DQzhoSiFVRVmVmMLG0x0OF4dYrqTm9bAbIWWwwTw6oOv0EGhIqVZu1WhUdhu91AjLMXG8IMtO6canyGRMajpUToPIqNPd/DmksujYPSxhUq9SNtpfZk5O0+gwM9u4yYjK9rCiIaCjKUE92iPvXqURPEchEyxylNNGi4doQQ+x7BLYTS6KilitUresDxkjvF+7F0iMbILSLVKthqEJNoMNDsJD2naL6eQW4vhbxIB+vYNW5Ihsjh7uo4dHaJ0b0P4qRKdQ5SgEWjKETxGbKQWb/jauMcLWHYJzkeWPTNvsYDVMBOJJnUHx4dQlpRSRXKBQBHodgUZUhRwsDyllxWF0jzVnnaPWTUSwia93MPMR1sHvouk6NLbRautkvZcxlM6gKrBm9xlFJxhrL5EZFi4uWZnTDW5i7v51ouHrlL3nsAyP3sGfEOkmuSzRNR1al8jzBOUFnITHBFLSq6+juR2I5wjdojq7T2g5LNOKaHnCwFvnSvMaAQ7x+DFYAbEZ4DoNTMNi3TAxzTXQVsdTw2hTN1ZahooSHYNS87Ci+5TxiDyZYptHLOsXV4MjAvQqQouPKUwHaa9jCxfb+qipiNQsVO95tOUByuufD+Oe8xPlCxeb/Yt/8S947bXX+M3f/E1ee+01AP71v/7X/NN/+k/5V//qX/Fv/+2//aJ/5TlPMLAwnii/C7uL6L+AvgyI3R72p9ifKwWyfRNN3GZCymER4tt1atouo3DOwk9pmQEnmkFs1tGFRq8qoMx5IEsaZYiYHeBnMyxVEdz4fzKyXO5P3kUu9yhkgR/fwG9eYNGocRcDH8mF/nPYk3vkZcEsmtLc+hrt2i5meEg520O0rpFpNpXbRM0foAsDZTrYZ4e4swfo6YKXr/862egtkiLizF9jt3Hj6cSKVLC3HJKUEbbuczNYwz55g3YmMUuNrPk8i2pKIUua5qpxPMmHaEKjbXbxtTo128E4u70SVcz20GubwCfbp7qaj+t8vsXmOT8eSnLuze+ujj/T40rtOqBROB9M0EptdaxoMkcv5kyly/1xyZV+Dd9aNUMLu4dVv0IeHqOsJtH4PVTrCs35hCS3UUaEUczxl/vY00cI00O3LYpsyHL/j7GaF/CaF8iDdfRojGs1SDQdTQqW2YJpdMrb7R36hs84PKbfeJ6wbOHpLmaeUJQ5kVyyPPxvGLO7WP4608Fr+GVKDYXMFlTpCMPtfsiGVaPvbVKsf4V2fIYTT8jnd9E6wcecloRYTT6WlUSgI78AO6iBuclrfY20TBm4ayjFueCMVSMlKVJM12Wazlh3t5/GvcAH20hHp+93qWkOa8ffgoe/S2Sv4WYxwuuvjHan9xHr/ZV9rio4dAKsKsCym3TcXS6hI/zVBKauTI7DMUXZIPM6WE8EgOb4bVQ0QiCw1nVEvkBb3GMSn3GSJ0w7u9xsDWhkM5QskaqirxRtq05SanjNayS1Pu+VM6KqSV+0Ceo7RGWEZyQcCxvXddCE4NT0yIsxnhKU1Wp029Fctvw6s6gk8dsUyYJ6+yaqeYUyjdAXjzBMF1d8jXL9FxiNvofpNmk++j062YLF/IiyfROpt6icNnM3wIzOiGttWjLFOP4zVJFi+l3y/qtPivKKw2SfcTLGMz0u1a58aqzy58KuQzxZibjN82vBXzT2sjP6P8Mns7ZRYxLfJZMFbus65vGf/bQ/0jmfA2t5H8b3wXIpB68h9fcLB4Kd2gXk6TexojNqaQ7Z61RGHbN1gUPboxIWvfVXKJMperBNrjdXYnq7B91L8MZ/wNEtZDKkufsNTjWdo2yK1Ay2gj7Ztb/Jfd2krlng9nlX1bCUQyM6ZGt0C6P7PNXmdezuC4gqYeS3KGZ3GJh1alLRLTPK03eQywPi7lUOgg3E1s9RSomGji4NBt6qQSxVxaycIBA0zTYC7Ylg7C26SmImx+TBLqpI0Yvl0+3QMNrPvHvVshlUq0aESEZwLjY75wcgVI61eIiSFWXj4tN7gQ+j0KB7jZz1p0KzipKkinF1h0hVpN3rGPGYid+na3dw0hEPlgfUrTp788dcrBsEmoORz7B0jbVgnQuGgTO8C3adsIjRx7dJwyPKzZ9jUwrQHRLdRnmbHC5OMe9/D1NYOM2LlNGQyOuRWB7zxQH+7D6plNi1bbzm88yaKQdFTK37HJbpE2PQ6X0Vp8jIwhM8lVP6C4xqSX72JhaCnfWXiIM2r3S+RCWhqiTaZ7jGlXqAufYKIh0jvbVzV7NPYJKPmRdDFouEndoTZ3VZER3/DovJXbzGLvXN/wviyfbLOy+TGyb2NGOxOMVIE4LtJoXdpaoSppN3SIo5PW+N2uDL2PEJcvASuRkwSE5xjr4F04d0TIetm3+b46LENT32l4/pZnNkeIpXv8qR+Sr70YhSu4dmO3ylfQO7ABlsYFld1tpfQj/8E7zFQ4TXJh98FZa3KZZnSBT68hiRhxRVjmk42OkxwvA5ba7x3fk9uk5n1RRWCtfwSIoUHQ23SkE4aFWKsdwDM6CoXUChERh1AtOnomIQnmCnKRsqpbv+CmHU5OEy5kLHQxeCMtjCKGKkyilqm/hIRskYBNQ1EzXbQwiFiifQvPJTPgrOKdx1zE4GVUpZvwCAFDboP9jZwIz2UbM95OIu/aCHqm1RPRGumcUM7fHvkKRnhH6fuePTaT3PNJ9wGp1iGjp9t49ZRliageVvrxqMbh1H1LlZe4VFOUPXdLSiIF2cEHptXq8yBrrFtAgxul+mlgKajt5Zg4ffRWveQBPQ7z2/EssdvEkneZuJbkJrl7C5znbQIZs+JC1jjMYGy+O3IBigLw/Q9v4ImYboVUizc5Om3aJuN2iYLXKZYRkmx4sxbSFoRUMyq07auYZldbl3FuHZBtst56lLzbgYchgeYOsml2pXMZ+4wX7/IJtQxZPrXknZuITUPtkR65yfPo7wcOwng4AaNM02WXmHltWj762z4138iChcIYmqEFMzsYVLqQoeLx+TlSk9v4+ytyidHK1KQUnCg7e58+AWl/sB/WCbSLepVIVCsizmbATbhN4D7OQUXQncC7/C6cEf0rNb3Oi8gJjvIYwOdK+zsF3ikz8GzWDWuoRf22HQ3ELEY8b1Jvfnb2Fhk4qId3V4Ye0VpMyoDJetMsQORwgJwegh5Qv/D8JCkZUxZfsyi2TI1PYpVUnxZM3G/h+jC5s8PMMsxpBFqMlDDNvDCD7kYBYfIG79R5SssNfOqC7+bVCgATW9CUIg4VPFZho6A+vZcV/n/PgxhPkR97Fn0ba7JNUqxv6TBGnfj1QVj+OHLPMlbadN3xlQIVFS0TQ7+LU6UirqVhOhdKQGE91gXrvATuMi98MJ4+ZlvhKsEYfHOEJQSybkj/5/FMUCLV1gp1OK2WPk2ivkmosTHkJ6TJklLNwB/VoLd/gOCAM92IblCHn0XVTQJd3+Om6whmYPKNwNNFVgnH2bcPIWNcfjyOthKJurjeuYWPhag7aVE2Yr16cPDy//SAieXm9WHuM/u3WwnxSFyrg/f4BUkok25kbz+c81wKyUIpYVpaqe9G9W6xo9PkElMwqrjTDb5BtfWg3yF6eodIJrNKmOv8MkGrHd2MS0BlzzO5yqHMdwiPKYkpzbbp8bXg9RFGxaDsb4PVRtk227g5GuBhUrPcDo3yQZfQ/d71HN7hFFp7i1AaXTIem9QIRGQwkMd8CtqYN29E28ZkqiQubt6yRWyo53Cc3dRSqF8G9QAI/SR7xdjFDLI56z6lh7f4ooU7aFwBAm5BFs/xyUJVZ4ihZnxPnbnPShZXSwtQ8ZiMzuoKYPSUrYd1+g11+nZrV4rtlCKoWlPSTUXWzdwUhm4K4hqhSSCdQ2iKfvMR75xESQHtB31zGfMTRslAuQFaXZfNqUsYV7Hpv8BSLQqOlNZuWYd2dv4Zouu/4ldHSMfMZSRtyPz1Aotms7dMwelmZiaAYOHte9TWpYTGVF9eT7ps0erAb9ddCSU2SyIM1yRvGY7vGf4IVH1GobLMNTqF/A0i1mxRhHd2gNfhG79zJieh+nWFL2XkUkj2mM3iXJIvytXyCSBVk0Qg3voinQ/A2aRYbTewW5OMDd/ApReIaulTjOANCZJCNOS8nm2qt00jFGeEpeVEymf8wynWIG6+xe+d8orS6g2I8fMUknBGbAwBtgahamGWAIi747IPYHeLUdTGEhBOjD1xnN7hCWCcbON+jWbz7z/FO460/jw8855yfJFy42+/a3v82/+3f/Dl3/4EA3TZN/9I/+Eb/+67/+Rf+6c34ARv0GtttFlxVtq/upzy/NJkXvZR5Ob6EDYvqYspqD0ef2NGajWUdoJU6Z8Vz9Mv2T71AcfotG+wql7tA2bMTwCN/twOgW2drzbDQvwdktKt1itFiQRW+zMVG0iiOkyNGMlCLOEJXEExppssB3UsrTNxiWMapaYK2/zLGCqr5O223SVTZuEtGoPKTWR0yGPD7+JqrKqW+8SF67hK27VEry1vQ93jh9h77bZ73RYt0I6PlbWJjIbE6kljxcPAQgdRN0oXManwIgAkHH6qOEgXACVDxDGA6Vfl6Y+fPCqiixmnJOy1U0k/4MNzuhKozhdwhnI+apgd56jeHZAa6dYSkXKXXIFzSHCbpjEEqPR+MzKrNG06mznyxxNRvOvkV2dhvhtNAu/08skj8gLkKgIqttkVstRpjIOITxY3y7R0uVmMLkS0nIfPomUTjDutDioeagEeD2XiEq5mjpFDccki33iY/fwVY+jm0RTU8wDAuxOCAyPWquT8dYCSWFENB4ES39Ix6lY6r4lLbl4TRe+uBvf3KvuOatI5XE0W3qRvNH3vaa0Fmzt+A8QfAjOLpLza6hCUnX635EaGaUC7SzNynJGDp1Zmg4SGQ8JF4MUXZJ0rlClkqajgZ2/WkDtFQFUynBHaALnSbq6XJTExp1bZNx1kCXOePjh9jNGm4OYnIGyQxNVAjrPnL0gCK8j24axFpGPa/z4O3/F9dq2/Rdn/nkIfjrdMczjHFG5AjeKg/502hEM5wSNGAtuIwpSxr+BVKh8CwPR3hs+TtICg7jQzzTp2euo6mC+f3/zp2j7+HWNqh6N0i8ddp6DdyAIlKYRg3r4LukpsMwt7GrHLdUtDIQtS64PdrOBkVVkMcTknSOefYOmruBKlbxESqdI1SFEhoSySyboljZf+cyxdNrnzti5JPIG9cxnDZKtz63Pfc5P+MoxWNRcu1neLKtY6zcsI6LGUH7Ovaj/4zIZii7+dP9YOd8KkKAWBygVAVZiJ5Pke4HIhhfq2EbTZSeI6ocqnx1J5dOGGkVub/OXOi84EaUZU5mmxj7/wUjWCcKXsHUTZbphCwY4AuN+uQhG3nIWfsKQfsmeTGjX5WQF7w1mzLNK56TGeX+t6jEgn6YU6vqxNFdQpUz6V0n1XXmxZKa3STLU0yhUeRzStNGS+fkRYxrNMmrgrbTefq3jIozjsIjAFRN0jb7CFmCWsnlldNAaCbYNUqr+anbTroddMtDVQUyOG8InfODMcMD1OQBsPoK5a3nPvU1CsV+eB9nepsyj+gOvszQ7jLVPTaCDXRlcrV+HaEJyqpCExoIhTl6g9HkLU7KOWrj5+iEI+zT74EZoGk6Y8ulNDx8p0Ht5Lt0qorQ6fE9dUx17y6tJzFY6zu7RNMTTsaHJM0ct32JRXyKnUxQ4TFZbZNH8xBDtxhUGb3Ba9idayj/MsWjf4+aPSQQYG18BVP3WJgeYbHATkbU3HXq3jbjfELTbONqwadsjRWFMwDnB0fg/WUnkynvL8hzuXLe0FTEYnKPSpZE8z2a7ceYyqZ0ByhhUAgdVSSI+ZAqn6DF72BkFrOaIKwk46M7LAawfuNvMQzPyHSL0fBbXC8rTMOhLnQcJWinEde9LaJwzpfziuDev0M0t5nUZrweP0dpzBgOc17aaXKm+7i1y08/typi4vSMSlU4aYVQObrVZuCvk5YJWmOHUBPoXoNCtxkWER3DpwhHDLwBpSzYDTZZxg/RoyEbwYBOHuIcvk5lCApDIdIUCxvDrJHbXaJySc0MaDsdnMUIBbg5TE9TzrIT4jhHzBwu1g3wA5btqzxaPiRbPmIr2OZ66wYCgSNsNL+zcrvMFmiGh7bxi8+M4znnJ4MSOnn98qc/8RlY2FypX6V0PdLTu9TNKcrXENUcIXXSNKQybGZVilvFTNMxpSp4NLuPW8TIs3fZcAbY9QGyalDFM6z4kNzbXAnYgbz9ArbbokyO6Z79KZPhW1zsv8DjdMpG9xur5mjbQyxDqiJkKR3eOH5Aevo6O6pgcvoAvdNlmuXc8VtQ69O1W7i6hTXdI9EN5PwRVTCgMF2MIsXVbRpWwCt2m6B+gzIfMp7cYqZDbngYyzOyeMiaaFHNE94+GLGMc5aANvfY9jSMms2sHCGVJCkzoiqkaayKL1JVhHKBIUw8LcCMDlCT+wAYKPLWuTvNTwstCmG5AAFF7CIWCeL9MkStjvQ/fg3W0LlUu0ouU2zN/Vhj8Sw75jg6QRMaVxtXqVRFUiYAjNMRgdAwjr9FIAWR1sXMbdp+h7Ly0JOYgacxNXROhw9whyMa9gA3lYgoIcof0NYblHqHROnIbMJRtM+aU9Ipd7HSU8rZQ8yyJM5mKNEgH76Dbugsx3c5MOvs9K8xjIe4mk+Uz4hOvkc7mVOsv4bwa4g0huYac5mhrX0NrZhzmp6SGQGalGyYLXTbxBQm4tIYsjMUHpXZRh++B6qiSue06h0Kt4GvBzjR6SpKFhDZHAApDOTgZUR4DG7rqduHEvIjdblzfjR+mGP8R8EUNhf8jwrLC5UxzkaYuknb7CL46P7NyZg/OS6m6ZQ1d4ML9Qss8yUNq4GjrUSbruaTqYSD5T55NueleEx2//fQyxhz6+v8ruvwC/Ud3NEtqsUZZXyKbF9isdwjaV2j569z4m4T5gm15RG12QOKxRH25b+GOXqIMR9COoNLv0ZVFUivSaWBYbZR5QZVJjGW+1jVMSweYpUVzA4wnDYIiVQl8yrE1h1aZge9vkpBqX9BdUgTi0uNSyzzJTWzji6+8DbynzvUk3/v/8znjFjUhcFu7QLTbErdrD919FKmv4rQVBKeOEMCdM0BPWvAcXibYnmIr5tkD38fd/AqXlqjKE3C0yPq3U0afoNEadyeTrlSW2P97IAg2MLOK8qzN4nzJaq+Tda+iXK3ERs+w+U+NXuI0X0ZqZuM/Sal26Jm1NGFxd5wwf5ozJV8RvTodSQzum6bmeaQn/wOVTLB67/MbHlEmcXM3YB4dobQNKZGQH85AUtjms2w8xAbE2t2QDV4GbUck6gF95enpDIm99rs9L4OyljVxubHhJMpx/MU0W1zd1xwbeBTo0Kv1VnrvEKeRdhoaLVdCqePuWUigh5ZOmcsC07CA46TKTc2vsLYatCxP9ofN7MzxPH3QCms3rlD/o8TIeAkOqGQJUW2JHKWdOMJjO5ANaPZvMBUs8iqFLM8xh7f4gXTInN72Pu3ifM5g84NzCJGyBg0G1DkKoOzN0kznXB6hFbGnCUJ/aKkXpaI3hWc+gZH0SEyV+wVe5gNg+70IWp5CvEBmROwjKcIu4n0NiiMgNOj3yPJM250r1AULn4paC7OWJYFj4N1NPcSFwdfQSCJo0OEkIgqIcgmLO0OQe/nqJn3WU7fpUjnFJpOmEzYyWdgdRGn+4QH30IvS+Y1i2n+HdxCcKV2mWZjF7/v41U55DG53gIEqswIixiJJMkX5Cr7oVLVhBBfWA/snHM+zBe+SnAch/F4zMWLFz/y/w8fPiQIvtgF5Tk/GIFG+zPG4FnxPmRLtGCdhl2nNr6FvPu72M4GxvovMPDWmMdzXhhcpEWKns9wzS5V5wa5EkydLl13HTPPUVadzHYpVYqYPcD0eySajTk8pkqGFA8zBt98E/HzX0Z0Dwg1sDSTqHGZgwd/xMXnaujNLUhGFM2LPEhPEbrLulyQ3f8dpvYmVeerWPIAlblwtqQZa4SOiWH5KMqVo9lixp3RQ5Z5hNCPSKYhruXSGN/CkRri4q9SfihWsJTFR0SS76OERtH7Mno2pbJqSM0hKzOG+QmWZlPXz8UEPytoMsdY3KeQCSd2Dc0MWA/WV1GoTu8Tb4w0mREuppzMEiSCjjajPHmTaZWxZkg0NsgOZohYIvsuj5x1FumCcX2Aa6xzavVwQsFFWWJZLjkpw2rB4dpzrKNjCUFzdBvNDhCd65wsx+hOnzIvkNURo3hMNd/H1nUa0mc9X7I/+RZ33SYXzAC1PEJm79GNh5h5RuFvM5uHNNwtWvXXkIbgKA4pWxVlmrDbbKBRYaQTlOGQmhaFLBBCYyELXAFGNkZf7qPlcyolaHafJ6jfeHpDo5CE1RJD6J+56VSqgkk+wtB0Ws+4oT8HdAwuBVepN22Ws/wjsUzV8iHz8BFCA1tmaP46kVIcZk2cwVex6ms88r6GLEsKH5rND6YUHOGujvVkzJYmccI9YqfL4/SYpKioki5VZdKJbyMXx0z2c1qtG9RwMcUYGS7AHCKTMaVwMRyXtBwxD49xi4S95QkX/T5esE15eB/ZucRoeUiYG+iNTbTheziqRsOBNxZ/QpHE1Ae79Dt9Zvt/jOG26XR/Hk80eEGEUFQUVoVWJYzmjyiqnNnoNm7zMkW1wCx1wiKmqgr60QmN07excBn0NznQLPLuVymHQ8yN5wjcSwAIsYqZi4VGU7MQwoH6JloyRDYuPnXd0NBpOx1GyYiaGVCLz9Bn30T5fYrWc08jSX5YlPioe+I5f3FIp+8xshx+Uf90Af9Pi47+vthsyqXWdQCMs+9SbP/aT/NjnfMZUAqobcDkAcJ0qKyPu+hWrWtomoE0bFQyhTKmqq+xWSacaIJ6dsrJ5DFplbJh+YT5nCo9I3cUWlDjzPbIkGyMb9P0ugTpjL5d4150SlcY1Ee3GJ8c4KQBx9WQa5sBDa/G+NEBncBFLPYRs7fxojOalJityxynCyrDZ+HUqF3+Ncz1FzlNZxj1bereNmv2JhKJ8STTRJVjtPltOprGXK9TPWkElU4Hs3sdPTpEertIb53SaKKeTFBnKmFRzPF0/2MRf6VRR278Iih5Lig459P50OCJ0J41ia5YVHNUnAIWoK2iDbI5RnSGsdhHn+3x3PXfIGo9j8HqmNMxuejtUg2/QxafUJZLonSIQ4mfzUjDPcyixBU6VT6n2PoaE1Vgr71CLY+opg8xygTZ1RnLGheaHuneGd89gBc3LmBbFTVDkTR3WdhNuoOXscJTWv4GQ7dBJHPm6YLOzi9je1dQwmJSDCk1AzPo4zkNFmgUms2g/zzB9C5JOCSa/5+YrUsIu8nCM2ganWdsk3N+GDp2l7lQCNukba22q9J86s0LzKb3aTe20M/eA6VjNiYYVYK53Gdm12jXLfR3JkT/9T+jKkn12k3uNiaUcxt3rYktSxZoGEjWZEGzyjHaF0njEYk5wBuHxPIUTatwwiEGNsVswmmxoDQVthngeRXvnB2wXlv7yOdeaJKpCafDW3TWvkynSnDsJuX6q/jC4EEZEtUuUXodLhdLevf/O25ZofdexEdn229QP/kW5eEfEtTWWSRbuEadipKz8BjH9pnHEwb+AMhJZcjj5WMA5sWC5/svwvwRw7Li0a0RrrugSUi50Lh/UufytU1iy3gqpphkI7rWdfTkDBAUratY80dIbw1VZGgyPb82/Dmk8LfRZMYkO0OEx9TSDLF3G7M9ocIl1wYs24pHpsdoccBW+3m6bp842iMQGu0yIX4i2FXzPaTuo6djRNIkf+K0CiBkRjx8C7Na0J7s0Xe7xPMD1tsvoMbfxQwuMC96vCsy9rMTsiRmsVhSW054EM644a6he9sYnsvNKkW3fczpe3hmm6JzhTAeEuswCTbpXPxV6noAGNTjBbX4GOXtsDz+Jvpin5ahUQ1eoO342GVJtcg4mC1YjBNktVovHR1r1NcSeuaU7U6Th14PqZl4H4okPcmOOIvPEAiuNK5ifXjgUnx2B5ZzfgwsF5S3bwNQ1l3KRfL0IeP6dfgEIY6O8Yl1ubCIgJWjfVIlNIwWvumRlhm+6TFbPkZb7BPiMt97g7m9w7W6i5aOePSt/8DlC5d52dEIFyPO7t1mbnQx/WNmR7fJVIXu3aCrAuZrTfbdGoG4TohGYunoyRzfdmgLSbcSZBREYUhl6DTaa1xMpqwVEZbukRgWxfwuNWGSpxPCYo5u1jHdHpN0QXXw+4SDL3PFv0RQLLhfTIk0HcdwqesrcWiy89dxjZCkcBhVS2puDa/MyPWKZL6Pctq4zR5F/TL25quIdEq5+QtP626F1YX2B/fyp/kRw3hI026y6W6f1zC/CH7IY/yL5Cg5fBqpqtcNmsZH3YwsYVOzAsI8omE3iKslB+EBjm7jausYwnrqFBnmUxrZhHZekZ3epSoj1mRCUCUUDJCj+2jDW9hBH9PwSQ2HbOfr7KdTpp1XOJjF7E9P+FUnQNea1C6+iG7VyeOMYjyktraN7N6AKqJwXaLmVaIkpn//36O7XTRDkS6/Tbm8j9Xaxth4GddtsBXscGd5i1E6omW0udl6gcaPYQ3va3V852d32PInjSUcLtYusiyWNO3mDxVVWtOb1LzmR/6vcAYYG19FyJLC+eh+VApqTp+4toGRzrG9HlK3kZpGNRkh373F/tYJd22okhQ3LJhn99m5tI4VtJBiyWl0xDKfUGYnjLSCy/XL9M1NglYdGte4t1i5J+9EZ7TmBxhen+TkLdJI59raN9i1Kqw4hPomk2RCq7bOaPgOQmiIx/+FWZohzs7oXvsFQuUR5wXd2MW01rHtBDV4nuLsXYThomsuldlCG7xAkexhhRXhyXeITR/Tu0jhXUApWBobnJ7cRhguy2FOFu9z60jnWs+luQWsbeDs/A1QkuLJOj931tH6HWQxZpqcoPQMpRQhGvVnxAmKbLES+AEinZ475P8YUQrqdp00TjE0HVs4iGSKAnzdp6YkpRXQdXpoR99EFRlWkeHmguLBPnVAzO6TWwZKSsSNa1R9lyg6Rve3iNMTbCdgOnyb4uwe/pW/hWhexTEHNM11UjNlrhY0qhy7WKCeHDOlO0AGDQq/T7ncZ17OyVREmc6Y5DF3MKkN/irHe39MgwLye2hOkzgfswgf0TMbNOIF02LCUqbMw33WDA/LrJO3nsPxuzRqfbzpPWzdQ7mrfpF+cEz9zYdMkjHlhR7642OyOGXeeEzw5V9D1yOIhgCY6xaF04f+y9T1ilDoVG4fS3w+hw+BxJzeQkSnqOblc3HlOV84X7jY7O/+3b/LP//n/5x/8k/+CbASmX3zm9/k3/ybf8Nv/MZvfNG/7pwvADMfw+k7gMJMRtTbX8Wf/wFamVFGx8gywrWvYFg6zMfk89eRQtIwNPIsQq8N2ERQBNcIL/vMogNmho4THmFPHqKWxwyMJsq2mD58G0vbpBwMCC2JZ9sUSUzUu85Clmzuvkau22iiyXEyokgnuJqLo2vo9/4H5fguwj4g7tVQ5QbCkFjlKcFgHdMsmY3fQlGy77/KbCnpOx1cHZQpMJTN0ewRWaXxXP8GgeZS15us+2vkVU7fXUPHRBMautBpmR8s7qRmI91VEVYAD+cPOFyeAoIrDeNjTa9zfjoY4R5i9oiz+DGyscOxO+BK4wpr9Q1+kGB7nBtEYoAwCszGJm45wcgPcZIhs1mI14kwamtUuU6kCSJZQ6y3KU1Fopc0tTaV5lKaHdLwW6S2z6JYcK+MKGq73JgdklQl08VDljKmYzSQe2+T13zw+hQHv0ftwq8wni94NXCJJo9ZyyukPkQ2rqEbFwlO30BvXsdJJUnvVbTYg1GJtC4gjYK01sBQ0LA8dKFhjt+GxSFCNzDWX8bcUGQo3GAHTZZoZ6+jLfZheYy2/irMH6F6HxzzZ/kJx+ExAsHlxpXPlFF/mh4zTFYLIa2m0zTPm1XPQiCwDZslOYXKmOYTHMMmrWLyfIatu/RdhR0eETk3mbS6aPJ5lqJFlusYukOYQH9estnUWZ2VBG2zixYeMtv7M5RdR2/uMlQeo0XBemBjm12MaslSTIhkhG+2WY7u0hjfg+YNovgx8/gMYfuU9Utk+nXC7IjtQLCtezQtl3C8hzt6G4kkimJi5zrZJOHntWsMzCtk6ZJhekZe5jj6FvrRH6Hv/9HKUexLDSyzjzp7B72KMev7FJ0XcdpXqGUFZrcPmol3/B3iMob2NbTudWQ8p1IxWl7iCCiShL2kRPi71MQHhcKFyrHbV9mIRgh/k8KqE7UucurYmEJjg+rpFPCGs0XP7mMi0PZ/H1UVMNtH9zcprXMB8TnP5vj0DwHoeVs/5U/yyTiaRaA5HBdTZPMK0gwwT79zLjb7c0JWu4Lhra3Wnc9ojJdGDTovAyCaMEkfkz767+hlzvXuTUZKkMkcQ+WYp/cpqxS/eZFFeY33ihzVvc483ONK8zqNe/8Dw2qQVoIjJ0DPl4RJhC6abAXgOi55vCDafJ7W9qs8LrrY3MdYHqKKmMCqsTx9m4HQMYqURfs5pvmEMhxi6Ra9+hUCo4dSoAnzSWHjPaL9/wM7D4mcBte2fgHrSZSTQkM6XZjcg+QxIpzAxi8BIKl4uLhPWmVoQuNm87mnDYD3kcLgPNnjnM9C4W+vpI9KUgQfnM8FCq1KmMiIR8s96tKlpjp0zQEGJl23jWH5aEWCbraoFgeYtUtUSnKaHhGXMbuGh5OFyOEtrNljAsMkOfoWndYu82hC6faxMMjzBct0wWHvCqZQGPEZbSFwiyXSrhNHMW8rxXb3Br7l8cbv/D5XLthcvH6Vev/nsae3iKM5ptVkVERk0RHd9hXWOtfZ8C+jngjgiipnXtsiMDwS22GsDGQe0hY6ZR7C+B4NyyU1HdzwlML0EYIfeN90zmfHFi7X2zfYr46ZFzPqZhNL2Pjrv0ajcREzD5HhhLyKyOa30Of7eGlEt/c8lVxn+e3XAVheW+fRwRt0mzcJOzYD0Wbd2cAWNkEVUbv/PbTJParmLnHtCtHkGLVzjcn4iMtiTjq/R+BvM7dvsvReJp0pDAlV5WDg8Ht37tO82adlu2gyg5M/YTK7R9m7xi1R8kvRHnkZMVOK0AhoeC2WRcxCFmTpAqN7naYzwPE2ed7p4S4PMBePKE/fQs338C/UEO2baMNb+FVK5WyT6Rq3TItpdIubjQ/cBQWC3GxxX6+YVWeg5/TrEcXRHYospeq+wMPFgI1uA1u3KWRB2+6sYjmH7wKgr72I7L4Ai33wB1TGD9/YFqpAr2Iq3UedO3r8RFHCYOh2OKgS+sYcWRyz6Qiq8WNkBsnVF7mVFcRZTFDzVvFeMobjP6OrmdhZRqf/AlaeIVvPYRx9k6pcUi0eYLkDcm8VzbbMT5kuHmEaNmuNC1SGjQwGGLNDTDNGRHMm9g2m6YzTaMYyWmBXkrFp81L3Bmdmh+HJhHZ1n42tLrXFPmO7T2zoGPEBVZEjvE3Gj/8rht3D3/wGLE/IVEomC/xiRKPKkOEeuiwxdYtYc6i3X2BfGRTzB6zrSxJ/k8lC0G1rqNEbLNpdgrzG9XYf6a59pOH9vhBTochlRuFtY/YUqIrSP4+F+otG3x1QVBmGYVDInIqKi8FljrMDZtkMx3BRRo3x9Jig2Wa6ELijMTXXoIrnzKanNKtjitE+dW2AUb+CnSrC3iu4heTx3QN2XvtfCHa+TCt8l6LSiCyHuFgwkRlfcju4yQPEvT+lNBya298gtRuMzt6gqwk6j/4Qv3+DQivwN75BNbqF2b7KLDxB2TqpeBIkJyukkpiztxmPXkeLT1g0tnlXSX6x9hJ6ukD5PWhf5OToDkfhMbowuLF2g3zv90myBY5dp6rtUJl9ku2/CvB0cOX7Kck5jU6RSjJKRnSd3g/lEHLOzzbfv/cX1Yy8ytn2d1G+wtYc7i5uU1QFRVWwdBa0jA/qjJ3kmOn9/0JSlJibr1ItH+I1tvH9Nk7hkS5PsOwmdjKBK38NI4954HapqSb1o9s8b+h4g4tkVcHAgPLgLazmJWR9h/Tyr0Hg4aQTtPv/hUwzUJNHeINXUVWOWJ6iOjbD5QEKiBVkdgdLecTlkrfHb7PM53S8Nrqh07MHrNkbz/irz/kiqRst6sYXXzf+QbVoX2/hbf8N9CpBFRFlMSe1a7STR4z7x6g8ZjE5omrVqWSO6/WRwXMwWCfVKryjP0WInAdOnWF8hq95tLQhKh6jGttoms96fA/z3v9BHB1T3/wa8fA+bXebpnFEcfgm9uQ2RAfI+lWcdI4i4yiPqDd2mM+OaDSarEVz1mMJ7gZykqJFx6CPCYuQZP2ruLJAuOurupZRw3TX8LMZpVVnM9hCFBkAs6Tk/tBAmC8hlaKMy9U2KivuDBNubun4PLsGJDUL7HXWTQfdqdh1rmDjPFOwXXkD9PAYIUtk/Xx99EUhkGhVitSdjwz0rztbNMwmpmZhCRvZ2EHLFxh6nX7nFTq6j1Kg3CZkEWg60u6h1fuoPETVdpCZ4iRICdP7bOQL9g9vI3KN5ubXKYsxx2fv0G1fY1hv89+G36SZ1XjF/Brr3jaNaok+uo23HKJ1byK711CajfT7pNkZJ25AGp2wePyHLKJTdrwNOp0rFNPvsWzavHv0iAsXdtAtg43jO5CFRFlMvf9lyiqnKRStyX2q6AxdCnjhImZ4SvPkDUQ6QWx+nSoZkQc1kJLB/Qm9Zo10aLOv2ZiNgGapY5ghWiUoNe2JS+sqbrewOvjrfwVbFZiaBUo82d4KoXLkp4jPrPQEsTxcDbBM7qL5G0+NGc4554vgC6+W/ON//I+p1+v85m/+JkmS8A//4T+k0+nw9/7e3+Mf/IN/8EX/unO+ED64KqcVnE0jtnExdRfT9omaV1hmpxyHQ1xzycn0MRdaa6RJAu1dimQO4R41s8Fo/BaW5aGdvU27eZGh3aJVKVx3nXy+pG+0EbMp8UtfZ3HypxRrG2TLJTQaWL11xtG7yPgUK52B7dPUbJqGjTO5h59FLM065DOKdpe71oLdLMU63EeaAu3Bn2LJnCIJKXduUJOK/uwERQb9r/BecULs9rlhB+Sj2wjdxapfYGCvphqFKtGrmDVrDfWMqMWnW0us4hlhVbypnpzwz/kZQDMQKsdDY6mZCAS60H9gwyQtJffPIpRxEbN/EU+kcPZnNIMeWviYKtjgaJ6wdblBIh8y3XvA5c0GR5Mlk8WIsPk821vfQLJFLPc59QbopkAUKTWrTsvp0Om2WRz9CVLTmaLYnNyhkRwSWE1SvYG7+yuM/U2ajavIk1vUx7eoBW0i9yLF6C38ZIbVuIyl18joUZ2Y6EbFsmOga228WNAJXC5Pvot99h5i/TVKq00FqConTM9Y2jX6Tofe/BCR30LLZyjDQWjaam1if1RMlhQx8EGB8hkR4B9Dfcg+Wn5OK+m/jAgB+9FjFvkSUzOoDIv6+qv4eYieLBGhhjD2mPkvI5UCBaZZcpbvkcsCqe3gO30ajkFYLchlRl5EKBRhEdKSErsIuZk/xF88BL2Jb6VE0sUIWoySQ6L5iOueg2/CSAmOwxIpK3bNJnbl02vucsU5RLv372F6l/bmq5T+GnPNIPFKTMNga29Je5bjpG8Sbpn8z47O1DZRwRr+8i5hmWLrFnZ4gCGPUWWMMXwDNathTu/T+fL/RhE8T00u0I++hUqnZGadoIgYtp/DsEuUlyM8yUKr0dHm2PP3MMsJeq+PBKJqyYP5fYTQ6XSvseleQgg4jA6IihgICaz6hyYaBaawVwtyu4aKJ2BYyPOY5HN+AIfTd9CUou2uffqTf4p0jICjYgpCo2pexTj99k/7I53zWRFiVXj7EJpcuXJI7aPnJ6UgjIeIPOL/z95/BMmW5eed4O+cq5VrER766ZcvtSiFEoQih+zhWDdBzgynjbCZ4ZIAFjTQjGY0wmw2JDfccsUFx4wbTJOYHqORYLMpIAiUrkqd+bQK7eHa/WpxZhFZrzIrM6sKQBaqChW/1XseHh7u514/957/+f7fVwJFPKVqX0ZPFnTKiHw1oSYN8iIhOnmdzeZ1hvVLbNW2ac6PUW6HCIUTHnIpj0lNh0p2YfZtOnVJd5HzqIwY2xf4/y5jrruXqWshrfVPQTSiUBWaKhjpDu3WJaKjr9ARGieGSZaGbCweo48PwQkoui+ffY7lEVW2wshCLqgS6/bvIprXKLe+SGYNEKqA6uy+WlQ5Z7EUAgUUqnzvcysqqh/xgTjnLyJ6sUCb3AKpkbdufPA7pRTG7G2q+R6aUeEEZ+tDPVtiLofoVYQZLdCMGqL/PDEmmncmpgzLBSfRCQD7VcSFaoVIJwjDoSgy7PomxeqIoP88dus6xXKEMm1S3cQxHA7G77KOZGHajM1neXh8yDsnx3yq/zwiWtAwFDtXmkSP32RP5Fyvt1F7v49m+hhViSEKwukefU3D6byMgYUQglKVmIaFRYOFYaIJDZFnWNIgn95CTe9RNyy87tMwvocoEuz3uX+c82dDUXEQ7/HwOObe9CF12cA0TTacbbpFgjy9T4XCNCDNQnDbTLVTNEei203KxXsbIkKQeCYy1khff5Od9avsrrXg4GtYlge6jl2eFaGzdEpcu0LU6lCqJjsNQTS8S2D7LNMIUTMoDl/lQvM6Y5rUhSKrIFYGrz5c8KUrFk46xsty+rpHcfQ6NwavUJ8/ZPnw96j5fWr9Z6jFEwamzyN/k1U0okwX1P0NjMnbuEWBEawh0pCa6VMGG5Sta4T+BawqxaBiOX9E6vp8dbWHWiq2vG12a7skRULTarG3GvPayTuo5ZLrXY9g/hrp6iFV+yrzKuZ0keCsJFfr16lUeSY+Dt/97uBnK9L6dWT9MtWfwaVGqAJz+G1UNEFz22S9l1HnrlB/LsTVirAIMbSzknUcbNGyB1QHR5SzM1GhynLqOJQqo2v3kVLycH6L7dUxVTrH3/gc+mpOKSQqT8kb2yzvvEpx+gZBkSGv/B0UgpkQ6O2LiHBE1r3GrjIoohMIJwjfpdI8TM3EMTxQEktUXHd2OFzVSZM694722XByTk/H9DevYccT7HQBXodqdcw+BduaTj8a4UcztNpF0t4LnJ5+AweNw0e/xwXdpt7YRSYzytkDKqfPaJURxRXq+BZSlzhegr99BWv4NqKqSE/voXe3MKwOWpmhT14HVVG0rrPmDihVga051IwGCknm7/4Yj+g5PwpW1YKT6Bjf8NitXeLO7BarNGKezek5a4yjKYqKsUp5oNZoBOs4yRLPzem0rqCOv0Wr36ao77C/N2Wne4WsqphN3yTythH5RSbhkDJVGHGJUCWbixF5tkAVKe+4NVIJJ6tj7NG7tBYHWFaLcjxi0bHwqCilwSqfY0pFf/gGxuwuZbIk0nV0t0d69Bq99jXqbo/T9tNs2j3Mx/+VRnjEqcqp8hVaERHt/WcaeYKeTGDrUwjnLMWlpCJTIIWOlAJfM580yn6cyOw7aBj4hsciW+LoNoY4d8D8i8LA2cCWFoZmUNMbTx5flXMezO+jUDTtJjvuRVAQmAFhHiKFxNE+KDiU4QlFOEbkGYsyx1t7kcXNf09w9BDvmf8H+0EPVYDlXQXp4okCo3IxFu/iRgcYos6LRYxaHmI2N6lZimx+m9KByO+iWXW0g6/hTe/S6D9LZgUY47cQvkEhfcrmBWy9JF4dEDd3WFQam3aTOI9p2S0MTUNDR1VwEp7QMtuY4ryu+ZNETkZWpjia+4EY5EU5JStzGkbzLLL7fXxUvK8QJpVuEmset7MxWTjEW03Znpmk8QFxw8Z1BtQ9n/ocpKFQk/sEyREqnbAUFQO7yU4W4q8eMV2NiLIV+fg1xv0XaKChSwNTKUSeUdv6NPnoNrnK0Bb3qAwDzXSpJydE+/vUNIXV2Gavvsslq0tteh93dp8yBSlSMuc6WjhGGjFaUNJIp1RJSbVaYhh1crOFJnTW+19iy+iBkBT+FmlZcf90SVUpyixHfs8ebVGU3BvF3OgpdPnx83xda9KpB4zy5ceub0s9oFr/Amc7WufOlp8EQlWY49dRq1P0oEfWfu7J2ArEBwxbcquH3Px51NnuDCgYZkfMJPTam7TdHdRoRWldRZiKKipIA43h8hCreYFxOKZmNEnTJVnskUgDTz+ldNe4XSacLkcsRMx2NqVpdklWp5TJAoyKTh6RtZ57730pPD2g6/R5++Q+ThLTqe2y7nYRR++QzxZ0Np4hXr+AYXfpPv7vlLN7ZEWC1X0BY/wm/XROefmXmd9domkm0fw+VhXC7F3y49dQyRg32IT37ydkOXI4xT2dcd33oFJY/RXi5HUyZ0Bs+6RBF9fuIDkT8Wllgp0O0Yevg9Mi7b6CdvomKpkjmruktSsfeVzMaA9OXkVO7yDaT1FZwYcaqaRKUZSoc+H9OX9KfiSteb/6q7/Kr/7qrxJFEWVZEgTnrk8/yeRmC7P/LGRLDH+dXgzTYxen/1kM3UA7fZM+MYYzwNMcav2L2MsjMjtA7P0xuekSygo/WqDlC8rJLWSwRji7T3vzJfzZDOPmQwLbYLl2gdOOxtBYUUQai/mYrSufY2w10VjyePaAkyLks9tfQEVjWrVt9PCIxuE3IBrT7D1H2rjEHy/u8eroDr/YvMzVBmjJEIscVaVUhiS16rjh6xjhPVLhsVyM6AVXGBZ7hMUjOo2LlEWFjE6gVkOqHGP4TVQ0R6uvUwU7KCEoPsJitVQla+6APAJTswi+x/FJqAqtmFNpzoc2Bs/50aLMGlJKWk4Lw1vD87Y/onNBIVV51v0A2Lpkp+vxYLgirwR1McFJD8hKn7L/BZJ5Tn+rx97yFE7eRXbWUIsRmmFRlSU1B1bMGFg1dLNPK98gokLzNvm8EhRZRmm4NO06WmHQdfvUD9/Ey6cYj+4jNz7NTmuHe0kKWUgWjxDLIwxTQxQJ2enbGMkE2dzmoW1zqmVcN9ocmysert6lk43Y9np4qx7F/f8dNXuIly0Qz/4/z4qQpslhWTIqRoTpMc1EQ8tCpNWgam8gN14CTHLvzNlBqAI9GbKpWaSag6Hr1IwPR3l9FH1ngCY0dKnTMD5oUy7OG6s+klJVCAQKxUawQZrnuHaCmdyj5ZVkuB/IUU/Uknm6OvtPbU7dXuc42eckGoJQtIM1nKqgrtnMnSaXjr9FsrqHU+lMtDq5GaB7PeajO9SlZLNZI5Z96D3PKRGut8GuFmFN3uULtsu+e5EyOyZf7iF0AxXNiLY/x/jkEcugT25r3Fjk6CSoxYJGqMgnI9aCLYxoTLH1S5hSRyiFiUsBGK5OaXlEVUpy8k2KvV0io4F5/E2yZIa3OmHN28BUikb0VSrZJrZ3qZKCoJDoHCNUib2K0PJTVN6mkmdLQ6UUUZE9ceVwdJcwj5BCYn2ES5BCkHdfREsnVGZApTl/Tkf+nJ9G9uNDurpC+z6C9J8EWlrAQX4WG1E2r2Ds/f7ZF+J8Iv6pQFYJQpWUmoeRjhDD10Ap1NqLFFbnA4Uy39uiaA4xkglW+2n6Zp2iluHkEZpWR4uHrHRBkk5ZrR5T1q/QCecgdNB1tPCU8PEfoA1eoR55UOuynxUYjx5huRWd9ga54bDb66AhOLC6PF485JWdL1CObmJZAX5tkySbMVvu42chHatOVtskKVPqQkEygWwMVYZmGni9F9DiY/TlIVoWIo6+gtBdqG2TtZ/F7F1Di04paheebBJpaOwEu0zSMTWjhiXO5+pz/uTIxSNUOAJAt+pkwaXv/kzlsDhikp4wW85INJ1m/Qbt8WNEvIDlfXR/iwzJtLHNWNpIrcRevI60mwgErlCs8gV7wTpmbYOOv4FpuJzevY10eqySCU79GunFGqeLWyyMgFa4T3nyFlbrOkZ9FytJ6QiT/9PFAW3NYHq4R9cU9FoeQqthbV/CmLyDqhS16BStcw1t74+x/HVOsoxA2gyzIybxiEoqsjwjUTGe7hOXGZ5p0/P6ZEd/TJpMyawA26rj2V0Cy6VIl8Te979efGetoHSHwjh3g/04MpUyjSfE+pI701sM/HXMzESrdLwqoabpQM7y9C0mbpNyEUHnGoXuk7ReQBy+DkB0aY1jO2W106KzEviLArl4ROZ3uDe/i+O26FsOVn0Xq7aGl01pmhswGzPrraP3nyN7/N+h1kbN76KExUA32HEvIOdHCDUnWnsZq6E4SB7QlQZNs8HO7B6ls4GxHCO8NdAdUk3DnB9geBcgOcWXitten7rTICxzjIf/Ca0StOrbVP0Xke2rEGwRNa5xd3GLQXhIsLjHljMgNhto+ZK2fbYp2tDbT6qTrrnCMzVWQF3M0KoU25bk1YpU79DwLbq+iYZAe29NX/qb6OkCEBT+mTPBn0VoBiDL+CyyGlDxFFkllO+LKjznjEqVnGbH5FVBz177E0e6fC8FGfcWdymqElMzecbtIY6/jT2PKEQfMXgOVZboSYNNs6DbGJBJk4ere4gypXDqZGVMWuYUaoGlBxBPyWttFKC5bWLAVyVZuSSfP+LYsPD6N+iHS5aHf4Ac38bb/gWkaZJYitX4NuMs4qrnow8fkkz/gM+vf45ELLCutJnHcz7VuMKmtqLSXFR6gNAdoiRk03IQbptKs7D1GkoazHSDPSnphaeIMiE1A0Q8Jh2+haZZ1Go7mP3LrNJjCs9A2IrTbMUyOkHLT1B5k+7FKxhbn6aSNubiNmo1BEAzHuM1n+Za7cbHi4eVwkhPzuK6nMG5iPKnlL3lI9IyY5kt0TWDUlVYCIJ0im/WkEgqYN3p0/VWvPvO16ncDmH7l3g0/jJJaVBFiu76Npc/dZXF6HVOb38Vp1xgK1DtT9HrruO8c4iWlagqwZzewQiHaJ3LvGLatK0GUzdHdp5BKRPsdQpZw1kcs9QUeTFmsfEy7vwhzuQWmt1E5Cl2c5eiylHCQq/tko1v4mkGtr9iNn0blYZcam1jdJ5mls6ZRkOs+UO8ZM40OaK384t40gcpqQyXfa8GIsPuPoX4IevwAsGOf5GkjLGkjfa+LbKKkkIVmMLk3CXqpw9TWPTtjQ89XlGdSUqEpKRACIVSgr41INBrGNL4kFBr5TZZBk2oJKXbwo/u0HJrGMIj0wuiKqVl+KBK4slNkv6zFJpOZnmchPus1w1kFFIuTzFrLXQJ2JLKcnEX99CsBqblwfW/gTQCrPgUFceUo1dZbfwc5fg1DK+LvPhX8CLJZW8L3eqQq4RUJWRlRqmgqhSO7nxItHTOj5eCjDuzWxRVwcC0GdgbFHqNVTnn/vw+AJEdsu1eAL7brDJLZ3TdLn1z/SNf8yQ5YpUtWTNhV5M8411Ab0jGeUIVD1k8+hbdfoLU+4gsws5DfM3AmT6kmN4jqO9ixnOEpkhlDaEJwsYO65f/Gtn8EQupUxUZWeMqt45v8vzVv4J28ga53UCOblLvXiJ+8IdoG5/Fd7pE84d4J28i4jFm/RLl/CbC6CM3n0Kmx8jWU4g8o0JQqZzV6j6xuE/d26Qw1yi6rwCglSHB4l2e9XRuL3Vm7YKwTGjQIJ+eGX9omuRCx/2+QrM/Ceq9tJhzPhlkFaFWJ2c1zOUJshF///VTmaJnc0qrQS50TsITSlXyEDCkYMEpmTGlY3WY5iuwFF2rgSjmOINn0WYpaDknh6CkRWvr53Fn97i8HBJ22uS2zcBqoKiI7Bae06QQGqq2/eQtjJM9VuEhibS5sf05KncNb3GXQLPJVt9CmA3M1R16/jat6T4iPGA/ndGobaH7PYpoQijAXhzh7fwlRDQmCrbOmkBqWyi3hW7VKJ0Ohd/nIH6E6+f4nosIo/fGaoWwLcy2jVZNOElNVm6LITrb+Zy20caYvI2Ix1ijb1PGSxQalu6QR+OzDzJ/jKxd+sg1sIhGKAyq+kWE3yNvPvek3ioEaNmIxd5/Y5kucDc+S1B7mvPvxTl/Uj5xsdlkMuFf/at/Rb1e51d+5Vf45//8n/P666+zs7PDP/yH/5CdnfMs2B83QpxtygvEk+JDZfpo0RAtOkZzWhg7PU6Ob9NVgiQ28HWNrriPJgU1p47Y/BzaasrMvsvS8NA0F1XlBGWGZTjYyZwSwUy4xMkxG9MF2fNPMRzeQYVwEMdc2LjMVlNQVgknD3+P5eVPYTa36YuKYfMCz1gNjP2vEfg95GLvbFJsLMmOX8WUFjqSPQG97kXsYUjVuoyjFIfdZ+k5K7TwTeLTr+H1bmCaCYuqohfU6Wtb2LNjEBJlngnFZBGiohmgUMv7VPM7COFC7waVu4V8b5IuVcGD1R30HCwZ0DMHHxpfY/o2zPfRDJt88Nlz8cKfIyKdU1Q6oBOkGWbtgyIpQYUxeRtWJxAMyJs3UAg6rgk9n9nohOjoXaSzjknO3H2KehmRJRGjyZBW9zpCD6ld/yzB8atc3L3BY3edSZaSjv8XYtPA696gWZQ0Ru+yOn6dpWmj17dRj75CjRJL6iTSQdNcqqBNKRvEyxHJ8hjXCVi2BqyKCdQvoVkdaqaHWSYU6Zy4scUsXnDi1Jmmc7wyIhnfY6kL3Bi05kUoC5QVULjr5K2XqcoJ8uSrUCacCMVUb9EBSrtD6a2jjr4ORY7RSknr1zBmN2G2hyskz66/TP49G9tauULmIaXV+pDVqoHJwP6eeDmlsJb3UKsjRH0bOs/8aA7+TyFKwZa/zX78iGE0xIwMLgRXMJSBGgQYRUrLXmN4khBnZ44utubSMA1MU2e72UIKQViE772eIlEVK7eH4W2gDb9Nbf4Q7fhV7PYzhPYaCovAdNCkj12sEE6HsvksDxb3MeWcnXqH4NFryJPXiIM+9e41llVFc+N50ixksfkl9gube+YJ8XzKRjgkMhRuaWO0YkxdYbsD0sUe0fFXKOxfwNj+KxhlRjW6C0DWep5IVVQHf0jltUBVGIdfQTz6I8wswrzwlyi8AWK2hxmOINexg2eIxQBnntOobUE+Rzo22uhdqnxKu32JyB+QFDE9e+3JObvubBIYAaY0PyA8NZITRJmRu2tU0nwSk3zOOd+PPRXREz+c+PbHSUf3eTN+TKUqysZV7Nv/CzI8pPI/XHA95ycLPZsij78JVUnZu4rKQkSRA2AsHqCXNxFVRt5+jgNyTuNTmt1n6FrrVFWFfvCHROmQqspxmldRzQtko29STu4wXezju31sqVEdfgOVTBBOk8ViDzM6YeIM2A7aXNi9RDhUiO4FTB1q6Pyy5SHnD5nNZ5S7XyI7fovG7IDICRBVRqYZtJTCrkoyv0chNTTLRz78OsqqoWuSKIsxhI7V3EFJFz1NEPM9VLBJkc9Il6A1r0E0oVhNoMiR/caTONFAqxO4P/nfv3N+gtHf16H5PU6mShqIoEeyuo/h9DCtLgPNwyhCpvE+OQWBzNG0GqnQqcdDqsPbZGhETp2d/gtox29wtDrgXr3PZvsydhKiWzVmnWuM0yVbuo8VHrAQKXMVE0mb3nyfDd2nFp7ixfcJus/hxyveejTBbwZEqkRP9ohnferZFK1KWLktmD/Esxvke1+lNAJEVbK59SUyTFbhIY1kzEQlRPZ3HDssTGljqIxs7w8JpE7RvkLldChrV1FJRHH6NlLpmM6AzP3464UxfRfm+wgh0dc/fR4//jHowsA2bUbJMdda12kicMuMVnxCujhzKQ7r6wxVQpXM6Na2kd2XkaqijB6jByAcm2OxQD0Y4/oeHX8b++EefO55St2gSCuEbjM0HJpej/LwW7juBsb930fVLjMwxoSTN9CKCmHVSbQE11xhrr5Jf/rHeFaN+fIY19W4Z0VYRUkuDJzBC3iiRBvfQoZjRHMXZ+1FbD0Ap0mxmiCkpNAMltGcQRHjLE/IRjcxalsIVcLh16mkgTIDOPoqvu0TLQ7RrBqe6bPV/Sx/ufUUOgZtq/eBsWsaTa73B8yETnB8i3Q6REmduPECIjW41DCQ37PBVOoB1dpngE8uBrbSPfRgcCbiCdbO6zofw6yYchQeA6BUxdZ7G6Yfh1QFSsgPOUgIVWIu7qHlM3wpmCEpqxIzmSErHVFlmMld8lihgosQ5tQweGtxwKlUuOMRT0uXSrNJ/E1Ks4Y+30NTU6res6ROj/La/wjRmKDzHKCwDv6AzvhNTNPjeO0lomRIla8Q6Rxj9Ripa4we/GekIbmw+TliJQhsi0ari734FsvFHa4Zz3Do7MBpiK45IFKU1UfqDqXTompskXpr+HYToTRKWVHO79Ob3MXJljQaFxHOBqJcoc0eI6SJ6L9CZbUw21NOBhvgpMSyRZmCFTxPfZkSdK6Svdf4qkmBqCKU4VPqznvH4uOPgREfIk7eAMBsRaT1q3/Ko3/OjwshwNIs0jJDComn+WwH2xij1/DiBfZqxY21p1loFg2zRT56A2erS76IWYoxqesymlf4NUXkrdh3fVA1enqBWJ1gbN2gnXyN8PQu2uXPUjUhKxaYuonuNdEe/TdEBZeCNQ5v/F+YWWvQeAGr1BGZgVj8AfnsHirosFAlepVAY+tsXWPXyJsX0bpP43ZmFI9/j3z+kDJbsehEhFlGt76JnWfsLEYYbhez/xJC5awEFMtDzNG71L0d9CJnpEneyiOk6bOWL/nsnyAOXEP/gMsKnNX976/uEOUxPa/HwNr8mN8+56cNX6sz8AccxQfMkil74jEbzhYCiRSSaTbBNzxM4WAIk1xlPBIW2eBl5skMPSnYaOzihCfkqxlavMcVW0fO96jMOkGVoQ/fpLf+Iu+4DS5f+Z+YVylr4QQLMOf3EWVF4bWpqphsch9v61MYRc6iLDHyE4x0hZ5OWBkOleFQDL+JPE5xrDp68CKWllHEd7GzKc8KoP0Msb9LXEU4mvMB56xzfvykZYpTJXSXe8jJXUTzBkb/ZQrju8L8osrf6/MRJFXCKD5rjjoJT2ibHXQ+2DitFHiGT00prme38dVNhLsGDw4Y2YLORp+w3UDpDnp8gtIMpOUhLZ8oTwjmj9An9wh2vsRSt5lkK9RqiL88pkDHNJukhscCm3tHx6x5Fu/qbQr3Glo+4aX6GkIauK0rpME2gd2iKu9QpivKLAS7htIErIaURYxqNcD0qNyL6EffJHZrRKtDovkjhFWjvvs/gNlBINBndyE8oV6EXGut8b8eHKKUouwVBFYNq7S4pFnUKT7gdS9VjhL6BxwtFRV7i8fMk4i22UU/d6/8c6GSDrrbRoVjhNemkh+/fpIqP0viSFfolo8afAbf9InyFa5mEuYrTsMhXrVgYcF8tcAtoZse4fotrNoa2c6nmdw9IM/vYQQGTjIlOzpANCu+0GuRJDn1g9ew1z/N3GkTDT5FzVknlwHzYswyGcHRl9HjBQ1/Hcf7eUTvWbzFTbIH/xlHt+m0NogNj/r9/4JWayNrmwRVQdm5TpxHyNM3cDUdw2mSlzl6qQjql6ikB8EVyp1fQDNsdGedxfwWWlmwyoawXie4E4GmYQ5qGD0HpafImk/Na3Ninxl5GFJHVCksj84aRJQkLxfMVYUhC2zTQmYpyut9bLNV5a8jojHKcMjqVxiWU8q8pGk2OYoOcZYPWC4fYkmHcHYPK7jyZ24gOudnj09cbPYP/sE/4Pj4GNM0+Zf/8l9y4cIF/vbf/tv8/u//Pv/4H/9j/vW//tef9J885/sgqww9OkBJk9xdx4iPiU6/yUxA3n6KNfcCmtCQ43fOHGuqFbNaj6+ED8kteLby2GKIJerUTJ0EDb0SSPcC2JsErR3K6BTsDkZ0CvOUzKqjdBNptwjNJu32c4RfbJPf/49Yts9kEfLM819ikD7AOL1LhaTZu8Sjk/vEW9doN7a55u7QvPsvqPa/hm65qOt/E7U8hGwFwUWuhodsdS8gnQvcSoe4QlAi2dr8PGZ8gjf8OitRIjZeoZw9JhnfoVlfcuwMeIDGbvcKLWtAYdSQVJS6j+Z1mC3uQ5mxTEMQinICmSrY9i4iEMRVRJhF1GyHSTxmzV7/gK2tEAoRDlGAyhO0fHlelPxzpHLaaIaFKkuU/0HxSFgtqJIxteVjDAyY7yNrFyg1F1EVbOQPaekTJo5FmFWEnT5+zcIbDkHAeneLRb6H6QwI7/4hviVRD+/Qb87wu5d4UM7JI7BO3qBVu4i1nJCmc7JsBm4XnADNbiKjCcJrkQUXMGSNuIoYjR6gdEHZ7BEaAanTpzA8OrqL25qQmzXGpiQYvsb1qqLevIyr+hxUC9bqfQbhEun6FJXCal0mvPjLTA2LNDmgNXqTdniElq9wBi/j6j7Ue2R2DyM+hvc2sVU4RDavnX3HAFQFRYx63724VoZoh189E6f5XbLeKz+wiKOXS9Tk7tlqaHwL1i9+gkf8px9HuqgSXHm26AuLJQ29TW6fnb8GcHXN4PbxkrSo6IaHXC5PCWprYLRQCtbcdfarx3hCkS8esqgK9kTBcyjysqCx+XnK5lU8/yLR4ohxntIMPNoHKTLYIcoVy3yP1fg+xVGB3r9E/uAUc/AM5eKIR16TldljuvsLNIRD6+Ed9No6oeVyuTCoRTOMoqSMdXjqOurRf0KkU7T5XR7ulWhWB337l7A7G3jTW9QWN9EomQvJzeUe10/fxK2gtJsYdo3CX2dUQkdq6JoFeYVaThCNDcaUCGnSWXsJg5BCzRAU6KO32e49T+5tUb1vASnRqOsfdNkzkmPE0WuAwmgsUHYTEBRO/9w2+5yPJzrlsWnxWf0nX+zS1gIKSk6LBWvNMwttffgq2bnY7CcemYyhLJgVE+bD1yDYZF2WmMJCVDH6rf8fVCVq64Rp+wZ5VTAMT2mbXWwks3LCMhtjag4Lr0+lOxQKMq/HbjLHDE8h2EF66wi7jspXtHe/ROk0OQp2SRvX8FZfQTldpExIi4TWZJ9AVRhZRpKOCdqXqNwuhe7hF0uqLGLsNLg4eJn04BtM9r6MGrzMgdvB6z2LJiqy+V2WmkMhNPraFchLRG0H6a0R5yGL5R6LXpNasaARnbnIkCyRZfxEbHbOOX9W8uACuuGA0Mi/R9yiEGTNZ6l7XfaTMU3DJRi9w6xIqIQi7r/IqdXkcv063uP/QJkuiIdvkvh9omJB1xvA4jHrnN17mNGYKC1o6AlbW7/AejZDi0MYvoZz/FVqyQSne41abQe/zHGyJXhrIDXai0Oeb1rcHt7FsLs0dn8Za/guWeVw4PVZ2dDqPU2WLHCqjLzQ4Mr/gKo/hyagPr/D3ukbbAKG0ySobWEIjZ14SLl4SJksmZseF9deoapyFuE9MAyiYI265WEVMcCZs2IZUzhrTxpMhADSxXuDViGKCM7FZh+Jhs4F7zLrhiI+vYM2vk2omZjpnJnT4iCeUNT6hO3L+GWOWnuJYXyC2vs9RB5jRRnuX3sFFU2QI4um0FlvCuy/eQNN7mGIDS7bdRbLYxy7TlaWBPUtvNJA1FtUjoGmKzzDx/LWCO06e42niCc3WR3v0ZMG4uRbGFVBuajRbm6RDN8lykJw18m7L2Dn4Vkk9/Au5aW/TBpcR5Yr7PJbVOpsnXEZHWP6kGRxgL/xCqa/QSl8KsdAJqeoeIGhoE7GsioQukMhbHRhs2l98B5dUTHNx+Rlxqa7yWXf4mT2TVT9KSoEuexwwczRq48OU/6kI2AVkqz9HKKZoqT1AyPZflbR3ueEqMnvX2I20lPk6RsgDcreCx9MEoj3mQ2/iSF0Np0WWusSdaOBKEuQh0iVUGUpahUiEQjzGihFYUg6QqNYHjKxGmzbPbTBDdLlIXbjMiU2Yb5gOtqnVkT4Rh03maOSOcbh10miY3QhaQ8+Rdm8iL54hLj6f2Re20EbvYNXJWjTIYndZW3r87iP3kGpEENWaF6NSi2ZBRrp41Myq46x/fOUZg0xu4uZRYzS4Vk8Zm1AtDikGr2FN3iZVQWl3cNoXkcFlxH5Cm37F7FNlzJbYabHLKIRSy3nzmTCpZ0uwloyVw1qWpdCnH1/pEqppo+RZQpCsHACZskBdbP+IZf/s8iujH4ZPpEjqPfm/HN+ulAKtr1dFtYcVzPxKoVrdtCVA6IAVeEoiW50kfExmeHQjPZYJiuWwGnzGQbPfI7MSFmQMBzf5AXXJGhuYZgCQ6Ushu+QD+9i+l2mjQ1OIpvdYI1OskKz6shshcwjutLlePE2jx9/E920Wd/+JVaRxcLrUqvvYs4fU1Rg2E1U6xrzIqNEkaRTrCql9HvE6QRZrCjtOlb/abTDb6ALjaYysTSd/WhItfYyheFgei2MqkQfvgp6Hafeo+W0kELS+wSaCJMqJswjAMYfUfcHiKuQeTbDNVxq2vl90E8LEknDaHK8OkYiGSdj+vYaQkjuLN4lLiNO4hO2vV0u1a7iaR6CitJpITSbi9Mjpntfw9Ehr62hxUOa8QiKBPxNFjf/V/Lu02w1L+KlIYs8Jlx7maEzodPYpDh5Dc30kXmIMJoMGpvoB9+kWHsJGfRIh++gpES2r0PjKnkWURQ5Vp6iM8Oyj5CHh8idzzM7/DK54ZJEI7rX/q/o2k9+nepnEVdz6YTHyMUebjxBd2eU6ZSac52Bt0ZSZqw5Pczpu7A6Rmvs4OoOURHjG2frMm1xC6HbZMFFlNAwhEmg1emUS4yTW6j9m2hXAlQRMXDWYDVEnx1iJBHq8kvkx1/n/tE30OvraME6zfoORZlRxWOEv8Y0GXGxHGCevovlrhP5gkX7GnqwwcVgh/H8hLEmsBqbPGeus3D6rKRJp/8iHQzGpkvm9rA2XiKVOsKsUeUFZu5Rniwo0MjiISKe4ukORpbgJEOQAhUdc7q4TeIuaVktChKC+X0IRzj2CU+trXFvmdIUC5z0BG+wTZraFFr/SfXemt9GzR8j3PZZZKPQMFcPCadvkwYew6pGqSrW7a0f67nws4ISGlnnRbRWRKl5qO+TDCKqDLKz663IlljhPtdVRRrP0fOYuKURagJr/CZmVqMlAkxngJ/m+E6ASqeocsWFmk61GfD27C6a0uiuaThSURcCc3EKHZfj4avk7afY9a+goVOpDDH6Br1kipbHzO0aUmVoIiOOx9TDffLTd6icFtWFX0amc9zWJtLwqPwBem2D2NvhePQWm1tfQJURWZ5QqYy4SAjsFmNZoI9ew84rrHSGmB5hL+6gvD6r0RC7/t7e31oNMX8bdB+9o1GNXGzHYLP/WQqzSaDVUVQIv4daHBOvf4ppvMUpBXejIS+0n8GuQDfbfJwKIbf7aJsNkBrjfMb+ch+AVblglURIo0YlNITU0IJ1dPEjCUQ85y84n/hZ8+1vf5vf/u3fZmNjg8985jP81m/9Fk8//TSf+9zn+Ft/62990n/unB+APrt9ZqFYRrj1AWJ5xHE+J80iKqtJZPXwtRpCmmcCKaWIqxzfCJhXMzTXwUw7+K5JadswepvUG2AZPqKIMcY36SlF5BkcL/dpWC3M+T5mc0AV7GLULqKLIW8++rd0HIsGGRde+hyT1SnG9DZydAupStYu/TInpU3X6SDtDpEq6Hh9NLdHVVuj8npE5ll2sbc6oa5ZZNMjqmjBg94Vhtp1Bn4ba/gOxvAdhOnhrj1PosfkqqI06jT0nLHUyKuCyPCpGz7m9C3E6gSCNcrmNZZunTSbYo7eJS5DlNNikc1ZdzMMYeFIF890EUDLaX9owamUQDV2YXIfYdcprPNF558nhV6j2vgiqPIDEaaZSrg3v0dTFViLe9i6h+o8QyIlk+yEIBmhTx5iI+k0A04tn4fJY9pZydVr27SrgO3pqxysYqJyH7PbwlodIlf3kM0+jkpIO08xnN6nrO9QVQLcDoZ8ilYZkdY2abkdsr0vUxUJpHcwvW3KxvPMwgOCrau4FNgHX2eRTamaz+BtfJGN0QNSoaOnIxreBe4ffQvf7VPzb1JvfY6e9X84uzFJYsTqIZnX4046J84jjsbfYNvZoFzusWa3CcyA8vQWutVE+AWVu8ZIA1NX+EpDNnapKlDNK4jqFsL0yL+nUCOL+Ik4jWSOUNUPFOdUmoWmmagiBcMBzQDKT/rQ/9SiFNStBmEeYUgdR565bgghnsRnWprk6lrA3umEenhE0zGYTG4y13Vsb4PteEY/HpGLkq/vfxUpoDJcROtZavECqpSy/Qx+Omd1/A08S0N2b7B4+ZdI4jHB7B02qiXJ5lPY0ZjYqiFe/L+ztOsYQrJTlYjaFjPDQRu+A+WQtcjAEIr2coRs+qjWBaRIENPbKLdNqnKU3WCaLfHREdUM9fiPMJZHFJMH+J2r5LpFP9hEOV1Kq0df+OR2jXv+FitpQfdptPAQuZqjqzrTRpvDxQFQIoItejjo0T1keogya6jT2xhV+bH59AACBWXMNB9RqoJeJKhmjwEw+s+QueeLz3M+mvnJV4g0g47d/3G/lR9IRz/rzj7Mp/TdC1R2G334bbKLf/3H/M7O+UFUThfNeEycpZTeDmOhU1t/mVYl0Y7+EKIhShjIbIVrWMRpga1b6MJgUa0onSbFwdeo7DrtbMw819DrF9mMh1RKMlodkxs+Ra3PRpYglveJ3/j/oDd3Gbzya+iqQrRqeON9JvMpptPCMUyC2g5i7002mpcYCxtRH2Aev4F29CpCwJpVJ7Za6EpRa1xk3wwQRgs9O4HpQ6QU+JM7pOufJna3sNfqFEWISOaE5ZJZ/1nGSKgymo0t1Hwf4XUo9eAHD9o55/yQKCHJnQ9Hkbz/55a1zmV7A61coacHSAWrSrAwXEzDA2nQsAYkSiDaT5FTkgQDhNAw8ogsj2mtPUPpbhCEp+SiRBvdxZcWxCNwfLLwFCUq9NljJv4G7uQu1fIQ0byCbFxAODqt1QnXXvh5Xn98ilIGZv8ZChlhORYPjv4IVQHdZ/G6TyOsJmntCsv0hI4GtfCESwhWyyNKaaCfvMWa1SVIYuYV6Kshtd7TiJN3GE1uk2oStfMlalIhZneRreuY2Rhx/C1UVWHUJqTt58/GSIFqXUWMbyKsGoXT/aHG3kiOEXlM4Q0+sEb7i46JYC2acVoULCaP8DtXKaROWERMySkEtGtb1I0mwuxSpA9IsxlZEeIhOe2WzEOT+uBpLqoUd3WEtvgW4v5bKH9A/epfQywOSdpXGTV2kH0Td3iL0nCw/AB16z+gFSFF5zrvOjXeWe5zub7JWqVYTQ8INj6DDI9RtR0GqxNYnaC3rmBlIcruIWe3YfoY3B5lkZ9FEMZj8vhsU6BRJSylje70cXWP0vCI178AWoAY30a4DaqiQisLGsFlgtZzaNGQqW6QViuamo1431pyVS54vDy7L4/KiEveOoPnv8R8fkRsdBjUN9HLEoLaRw33jwSFQP0MnbN/Gmp6k90aFFVB02x/3+fK5QEqz4AMGZ0gfQN9dg8pFENyFskEAazXtthyzhzSch3k1heRzauo+19B8xuIxjaadxldVLyQZswX7+L6u0izjuusYzZfQrfXYfgO6ALyGc7xq6jpA9j5Isnj38cevIQQgrow0DvXONED/GhKaDWpyoTCdHH7z2IWEdgBHTPAFi6if4NSLdH2/uBMbGM5BIZDeeUvUdabCLNBaXehZZDObjMrRgi7hX/wVcLJXUx/g8H6Z9hpXsFY7lMkMxbmIXUpMK0Gav8PQfPQZ4/obf0io2rKTtPFSocsD7+C7q4Rb/081M6+B6IqUGVJaTTJZcH+co+VUkzSCU81nn5Ss3x/ZFdu1diprSPKnLL+/Z3ozvmECWro166BAL3moC9ieE8oq2oB82KCEJJAq31gfvxIBITpmPL0TQyl4TSvoTrXEeNbYNUo7B5GMoSjVymKKbbpo/UHqChlFBbU2m22/Bp35rcwdJ1aqVFmMxQKrTbA2XoOzbFR289TOG1yYFS/QLC2hpGPEXd+F9W5BpQk1ZKpmZGriMCBRVDjweJt/HKNG40rOKObFEpDX40Q4SGu18Wb3EYrE8Rin2brMln/efzOK1SL+7h5DA/+M5XUMAwLU8DRyTvYO1+kFz5GjB+iG4q4vcukLGj7XRpGjTV7888sPLalg2e4REVM+yPq/hUlD5b3ycoMIQTXGzaWOG8yf8L3Ocf/PK/fH4eBSWD6LLIlgeGjCYOSgmF8QlxFPFjew9IsOk6XAOiM3iVOZ1zrPEUuwXUDsjJC5ks0v01+eB+ZzjC6z6Dt/jx2nmKMbmPXLtBWiuLhfyIMNojHt/FmD1BFjvnM/4wOGGaNKnkbMb1LrtvkhokKT9E6n8bU6xS1i9QtDTV5gCEFcTTHbm1DPKbUbSozoNB0cj56g1dRsShmCCGpaXXOI9H+/BFodNwthNKQBSgjoHIHSCR966wZVM9nqOlDAOT4Hpe3Pk+sShzNQR++hgpPUYChO2TuJprQuVS7jEQRtK4gr1Sonafh2V+AbIaYDHGCK6i1GxR2nyyZk1cJx+mM9vqnKbKE5OHvofsD6r1nebZxAWP2ELN7nXg1Jg22SKRJ/+DLsDpmntlsBjtcdiVOXjEM3yHvP0c8f8i00vBVzCqZIQyDSrcpxzehLLEu/U/ozR7D7ITMbpAP32ErmaILm1r/OvXZXSLTJZs9ZKlpjPI5lm6h6RKvsY2Gx1OtS6ytK4Y3/xOuDdHoqyTrf4lEX7CuClb5EH/yFg4WLI/RartUuoOY3Ycioxof4jdfQJyf+z9yvtN7ohQoqVPIHzzfl9JFb16A5T6aYVGM7qAnJ7iGRyFd3NWYreYGanAJpCDSNXzHxBcDxOgNVOsi8vDrGO2X6G43qdXbHGsJCQOuyAaL8Tu0Vcp4+Caz3S+yv7xP31nH1+poy5t47/4Oul3H02xaRcqytslBdMpxPqPuruFsfx7N8BBCw7FrZFVFQxgo6RIoSa2qEE4PEZ+Szo5I0jmO1yHa/jkqb527s3v0VE4VPWJd97Gkho+Jprs47U2c/tNUF15ANxPEKEAzMjQxp/K3wO9REy75e0JihSRrPYdWv0gkBe/OBPvLPfQq5ygdU5USPV1wrXkDgw837JrRHmJ8G+w6ev27jq0GBoY0GFeKzcv/IzWjgaY3zl0yz/lT8YmLzZIkodvtEgQBlmVRe28B3Gg0SNP0k/5z5/wgyoRxdoo2v49NTBDNqVkeqTSoDBdbO7NDzNs30O0mrmbS1CXb8RFG4xK7ucJND5DJPsV8TpEuyDUfJzqCMociJydlNL2DCDbJ5ndpDF6hqu1wZNeZxPt0HB/hBZhag9Xpu6jpPSqrhgoGoDLwNylquwycFsnhH3F68t85bF2nPniBwGog7IBlNGKch1Rum55hEBy+jRWsUYiYdftTLKWkNOrUrTZYbTRhozWuk/qb+NGYIJqhmhfoaxpKKVpWG61YoU1uo0X7iJOvMGs/hVtbY2Y0UBs/hyYE03RF02o8ybzXhM6l4Cp+3SSaFx+5iM2CS0hvCyX1c5ecHwOVMOB74h0rKpRS6KsjllKnpvsoq85JespJNKRThMhyhafVMLwWk3KKYdqkuiIOBEIPKHPJMjeYxWPs7c8TRFto9U2sNKb01qF3g27nBq1KYkuXTA8oyjHxwZexhu8ggw3U2qeojr6JrSo0Ciq9YuB4hOERMptR5Sv6QkfaHlZ3HS2b4x68i4yO0QUM1n8OfXwbbX4HmaxQts1sdYpmeri9KyTJlIXpkVHRG90mcBfIznVEqSjImKyGyCJlVykqQ2NGSVzbpGM1ab/X4ZGbbcT6z33kuV2YTVTQIV49xm5c+sHFL6ASFsX6p9HSGaXdek9slnwSh/ovDD1zjVqzji500jJBzm7hribIYPNMOCUElibZ7PpQWSzCYyKpESGxV/tw77+S5AsEBb3OVdJ4TmC1qcw6RfNs87EgprF8QC87oiw0qvXn2WdBFd7mMD7kJbdFoCqU32PZus5YaqyUZLN1nVoe8jBfcDC/C8sjuq6HZ7Zxqgp0DVSO0hPI56jWLurwm2gbnyL2N7mYjilrW4yTOdbkLq5SqHCIVt8haF+m3bpCVu8TUyda+wWEUvjFDK2MmRYLTq0OjtVkvXaVNF9SaWed14VXp7AGlGoTK7yPGt35gXYGWrFEG75Gko4wXB8VTQmlwPlO5eu8q/uc78PR+FUAOt5PvjuYL20soXOQT3mRC5T1SxjDV3/cb+ucH4LCqFOtfwGreIqjaIirmdh6Hfa/Sils9MFLKN2hXP8C6+5lmk6EJe33OvMq0qKkqm3S0HScvT9iOnobd/AywuuSRTc5zqYUpoXXe5muexHrrceYay9QCINWmqBO30RUQ4pqguXUKIoUw3AgXSBf+Tt42ZKoSqkN34HlY5g/JujdIG1scljEtP11jNoaldfnKsDpTWRVkM/uMG5eYB6e0FcxmrNOrjLwoSJjtLiJoiQwG6T2FrJ26QMxCHo+B6lRaP73Hb9zzvkkUEpRah50rqNn9xl0n8G3u9jSpawqhkGHTC0oNj9Dqp85Scqywht8Ca0KiTSXQ9NH1zV6BWSLPdaDTVzHQ9MtvI1Ps5rfJ+o/y4SKgVCoMkdJiSgTMt1DNgxqpsnzT7+Ik08RD38XZ/gm5vorVH6Pwypl5rQYBrvYms3R8jamMGF8i5buU9dW1Acv4SVzKq9NCx2jyAjsNcTl62jeOuXR19CiEyzNJKoKFkrSDHYQ45sYVh0mNylqO2dxvu+LpMqtLmKj+0Nv5hrJ6XcdZdMpaeelH9Wh+4lDK1YwuYu7nKNtvEJmNRm7TYb5HKmZXNI9+rNjDDln3jZIhMJbewU/OgS7z6EmSF2Lrr2NsdpHVBJSIFugqhbF8C1WRYzUDWx/E2t2j+n0HVLDoz8+PNtwkjqx2+UIwXXTRR1+G+WtYb7wP3MULamqHJMS/+g15PKIMp6ROn1cFVOdvouMJ8jmLqW/gZEcI/MppaEhK0HT38TyB2h2h5N4yMrtkxQJN/zLaFubKFVRxg9IyhjpdHC0Gg/KmHEygTxC1nQa73Mg/t5TqnI9lPccg6c/x2SyQgrxkY5m5/x4EUga+vcXmX0H5bRgeQxCoMwGxnKPaHaLWTomq28gBi9BHpE0L3+gM7+SNkltB+NGAEV85kgtdPRijruXYbpbCJWjr32K3OpRoZE5G+gbPvr8Pu7p62D6lKZLlM3RpUSb3kZzetB5CrO+Q69+g2rxX1nlGUF4zEm+InM7LIIt1oINRKWI6hfxwyH5dA9L6MjGpbN4Kq9JZobE4RFBmWMX3yQXDrHrMmlfZxSNeGXjMzhGgDICUqeHU+mI8Ij44A9QJw6nmslu4wKMbyGdJnNDZ1QuuTJ4jqjKmD36j1SGhUtKQE7hOEig1Dy03lOI1RF4baJswXe+TUp914/v/X6AoarIO89/4m6A5/xgKs8Hz0cIMDoBarR8chxG+Qn7izOniZ1gh6bR+b6vtcwXlOmUdHXMTLdxwyPy5hVY/zxhsWSRndDLV9hAQ6+j1vq09YCMnEvKZMvv0HfWeLR6yCpbcuDUudDsU8xSKqEwvD4qWCP214kafdaXJ/Tm9zEbEaXSqDa+hMpTqnSOs/EKbrki103ifI4t4NLVv05u+hint5F5gub0UM3LeNEJ6vg1NCtARmOqdElRFjjTh1TUwLZRVUbl9UATaOEeXlWhmpfYyxe0nDqmN0AtvolaHqGt9Xg8f0jqDc7EG+/TFFSqZFHO0IWO/0M6PykUu8FFlOLs3ur7P/mc7+H7neM/CUihsetfIq5CsjIjLkM83WfD32KYHtG1e8RFgiENSMdU2ZKiypjOHxL0bmCriOXsEXnvOZq6iXA7WM0LFG4Lo3mR/OF/Qy8izGyOv/9HZPEEL1uB06KYPUC3m4hogtbYpTp5m6y2g2F4VMkCTdOp+i9RmDpm+ID6438Pa89TNDZYSEFSW+MkXrC58TKsvUC4OsYK1hGa+5GfdZQNOVgdALAb7NIwPv5aPSvGhHlIy2rjSO9HMvY/q+TN6+hmnar3AoXVo/oex6BKs9F0E1VkYPtowsaT7+23aN91ly4kzMsJhjBxpY+o3yB/po18KiN1OgzVIcV8gtto07X7lPXLZ00+V/46dtCmYdeZ2l3y9TZC6iR5iIeOd/BNyjJhmq0oNj5F1r2Me3oTO55RLo646vcoqkOCLEAYHQaOTT1bkp28QRasUSsKQk1gLA6QdoNq+G1E+2n0029S1Xawal3u6w6N5jbVQkO5G5SVAH+NbP9rVMUtLpg2x+EpqqpI1l7CLgVYTfT6ZdaKFfXBJVbFFJ0mC79JYRicZPtMowkdAe0ixHPWqHQXWcboi/vU0gX++jWkt45v/eQ3Df80oxdz5PBNhGZQdJ45q6XwQ1yDhSCtX0U0rmHObkO0QOku8r17Vul2MYJdxPqCo8k7GO1r5I9+j6oC3a0hiphi9YDDeg8V1NFLQdN02J/PqTk+TcOlHWxSFnOOhcQ1PMwywoynGMmEPI+RqxOkZhILyaII0ewaG14XrfMUntOgevx10oM/gv4LzLrP4/h99NUYw6pBlaFHI0ylsKRJ5DR5bNcZuy3c9AiFYuh2EGQY7iYymbHVvIyFBlabrHYJhaBUJe6Jjhq+Rdl6DpEtUe2nKOzv3gcqKsbFmLRMaJsdrtav07CauIbDLFlQkVOhUKr6kK5YCIGY3DmbY1anNPwNNoNNyrKgbXVRDmRViqN5yHMtwzl/Bn4kfnivvvoq9XodpRRvvPEGx8fHzOfzP/XrZVnGr/zKr/Bbv/VbfOYznwFgb2+P3/qt3+K1115jfX2df/SP/hFf+MIXnvzOl7/8Zf7pP/2n7O3t8fzzz/NP/sk/YWvrZ8+xJGnsEsYH1I2nGCVLzGATv3UJnA6hZvBg9YDA9Omb6xiqhNFNBm6dqa4TpSlzq02ruY42i4ndFsbel2kVK8jnzK0mUsWYmknltPGjIdXsPkrphMC3QgiLiM3aJpvX/ib+6WsMi5RVVXHJbVFZNRLDpdRttGAXffYu0/l9ptEpDavOw9Y1NoPLBIs98tHvsSxmaGXIg2TKNdvDMRxwmrizB1zvPk3g7jLSPEzdwHa62HqAc/wWwuuQr3+WCo33L9WVDqzuE+/9MZrlkwcDovGKwe4vUjPWqYRgzcnRhfEBUY1EwzVcIpZPHhMohMrei28T55E/3wcjG0NVUNjdP5EYr6I6OweEjq/9ybqhbOGyHWyjqxSvyKmEC7pPqc4ctqaGT6f3DAiHwlunHr7N4/EDLuQRcvqANFngGQ0GZh2n/RT7ZsA0TbjSukxtNWLut5knMxqjN1FKR5kdyo2fIykXmOGIKpyQNq/gSg2615HRlNJZA7+Nno/IrCaqyrDcLjXDhcFnaHeusIwrtJNvkAlQ4Yj2xb9MabeQs33CYs744NvkjV1cQHafZVQUFPmY9vwhHbMFWYxV96i6z/No9ja1ZoqTzCg1neXJt1mmI447T+HZH1xIijIDoaOE/IDDViEUtw2bqnkFyohrZOgfoZb/XkrNp3R9xHkjyccgsIXLqpxzvLiHc/g16oZHq8jRvQHFe84up+kRK6eDZXpgusRFia0ZUOUsipCG06DjDZCdF7DtAebodZbhHm+dvkavsUukBDuDl5lmC4Z5wVAf4dl19NUxWZFgSBe1OqWUOuPmRRx/g+jk68znj2gYNhu1DfS15/GzFLt2jVUVksUHNPIIa/KYIpkQWj5sf4Gscw09HKNXJVYSYcQL0tZFVDzD3focqlQYZptu80W0ZsBktqQSAik0mkaHlgk3F2+TqYoMQYeKjtWjokIgaFtdcjJOl7dwJzfpViVG4yqJv/NkVAsyoiLE0VwMYaFFJ5Cu0IqQZHHM0qhhVhXS7565nXg/e/cI5/zwHK4eYGkVtZ+CwpsQgrYecJidxRGWjcuYD//jmVLgfCL+iaeSJr454IbZRaChqQKEJNdd8sYFROdpUu8qq2LKOD2lbtVp6z1qehPRvo5f5jTKiOTkTSgz9PEtss41DKfLddPhrtMlrwpup0ue3XwFY7/AqG2SCkGWnrCcPSJobGNmK8zuLuXyGGl1KYXOPC/xqxwzjxCLI6re08TtS+x3n4ZsxjKdUiUh/XqNanqb/fCYltvA7D9DpXvofp+oTFFizoPFmbtGy21SlgCCqAjxzOBJZB+AuXoEp++CkBiDl8it77/xds45nxitS2RVD6XgO1s4qYo5SOYos4USFZten2E4ZF8KLtcHUKW8HR0R5SGmaaBbfZrBgLmKCQ0P0pCe2aZ55QbHdg1vtQ9rL6HsDrlVR9cNUjVBZSmFriH7zxPNXsdfHoLbx8hTBuEUzfS4ryBMToiKmEeLB1y017gqFe5qTLHYI7d8bMPHr12FOEGtv4wmLAr77Pvs9DNayZjcDvD6n8IY3UMWJVJlFEWB7nbQNEnevvahTcI/0aahKniyG1umHxCu/UVHrA6gsY3gFLu+hW410a0OSiXkVc56eIJEZ291D3SB8Dbo9z+LqUweJQ+QqwMsTdKyXfLxikSzqG9+Dikkudsi1xzEYg/b9LDTOVkao9k1jHRJqNtYvacxrAbhxmdoImgt7iGsLjYm1t7XidCJO1dw8gwZjhDpirx9ndNoSlfkKK+DVBVe5/rZ+vDkWyzyKaIMSYucen2A1AJG/hqJprDSBY5zdu1SSjHNx7w6v0OpcjZUzgXvMgUFWRWjSwP1PdKxQKuxHWyRlhnt9831pi7RpUApmBdTZtmUhtmg/j6h2jk/HWTeNvpmHYSk0AOsYsU4PiWr8rOoVKdFvX4J+2M2xKeaTiZM6oDGmQgt1wWT1SlObRNhN0mrmBommUqx4iOMeIQjFPZsj3T90xz46+imTxKNqKOY6zYn0qWWnRJ0ruBVMcLQyZMpspAEnS0ySmZmj2z5AFfqaLWLIASO4VH2nker7WBNbrEqE4p8iLsaImsXmUzuMwkG+FYdrXEdy9lkoVXcTmbcKGZ404fk4QMqp4MmJGm2gqCHTFdU3RsY4RHV0dfo13egcZn+akg9D1HRGDNfUBhnSQqZuwXvOXTvWhPCIqRhtj7gShBoDdb9ddIioev0f2bm4Z8msjJ78u+8yn/g823NYWw4OF4Hp1SMdMn+/BZdt8NxeEJRlSw1jRv1NbQ8o2xdozICnGLKU0C7Arl4zGWjxVBvkqBR7f4VytG76HaDavGQWCmi09cJVnu0jTr25DGMHqA2X0LII1LH5xaCZZbhb30BVgdMDr7Ftr9NLS0wsjHV6CaW1yMTEBoGut+npjuoeAIbP4dehMhs+V5s81eZhSNk7ymcMkZbJZTtK/h2k7B5CaGZ7HkuG5mi1nkaffEYc3KTevMCRZWzLBa0jDPXVakylstbTIuYBToX6xcJtMaHxvH9bizLasZro28RFhHPtZ9n3dr+0PMlGheCi8yyCZ7unbua/QRSUZJWCZa0P9KdRaIxTkZMkilCCC7WdwmMgFxlWHWHutXgNDtmlIQ0dJ2yKAktl9tFyNPegLq7ySI6Rmvs0m5cQciKyh8wHr6DyFPMaIrWewFltzBO30ErEuSX/l9ououwG1RWncr0EZf/CiKeEkudSJWMl3vMO1fZLUPWkylVOCRPTimWB0yjU5rbX2QyeJ6x3cHVPCxvl0erBxxM36LlNgj0OoHWeOLi9J05pVAZx+kBSZXQM9eQ4oNjkqiIR4tHKBTzbM6NxjOgzutGnxSVtMmCj3cRraRNsf5ZZLagtJofiB3Mm9coDI2TbMKj8C6rbEXPXmM92KSmN4jMGpa0QWXYx2+Rjg8QtQ2q4AKyyqmkQx48xVxKwjzEM21Ka52wyKgtD6iUwo0XTONDcqfFHd1ChUcE6Yy8SrgSDKisgNxdR9c0xPwhhShZJJIy6KHFI8T2L+DPHuGs3gRvgN24iKxtQrpE7n+FWhUxePr/zEOniVXbYVAU7JdLaplCF5Ja5zoiDcmrjLyI6EmDtP0ywJnoSGq4m1/AS2eMDR2lBK7hcmt+k2W2xGjs0jbrFPYGlbTQV/uUVgep2dT8dTJrHSM6hDKh8Nap5Pmc/UkjF48gXZ65YIdHlLXLAJykR5xEJwjEx16D4aw5Ig+20KuUUkERbKCA0migEOSdF5lZPk46PRN5CQuRT6k0m1ClFGVMnCg+na9gMeRysM3C6dK9+FeReYrSStbKjDRfMn70u1TCRqfC3/oCxuw+6BbZ3ldwWhewpUaZRlhkrGaPiasVsnBIrRptxyc1PJadGjElptARp+/ikiHrO3hWgF5ErE7eJOzeoONvs8pXFMEmh6WG4a3Res91OFERQiUoKg7jAzw3YKP3LNbJ61S69SRe9DusygV77zmAJ0XMlr/Dur2Jo3nUtAWzbEbNqGGKDztyizIBpwX5EegGmAEdzYf3ebUY2rmW4Zw/Oz8Ssdmv//qvP/n3b/7mbz75t/hTbHClacpv/uZvcufOnSePKaX4tV/7Na5evcrv/M7v8F/+y3/h13/91/nd3/1d1tfXOTw85Nd+7df4jd/4Db74xS/yL/7Fv+Dv/b2/x7/7d//uT/Uefqoxmqya15gWIWtlinB3yNx1DAGPp99mL3xMURV8qfdZ+tOHUBVk80dYjU1iYaCKFeLg64jFfZz2dZytz6N0n9Vyn0kRsmju0He7dPUAObmLjcly/DZzx6bQXWqmTTa7h+bleP3nMIuKVpkQlRXh8G2W9U1WhotXzhmlI3yzyZZZw2leZJ6lvF0e87RhUfMvsMyPOPK72HabmRtSlRWHySmP4iGNoE/Nu8DDLCLzN7BFSevgP+MJi242Qwu2CGXFpAxpGm1cGYBmEJk+YvAiWXhMns/x/HXE4z/GrF0i676IIawfOMRCVZiTN1GrIQQD8taNc0ezj8FIjhHHr4FSGO2rZLVLP/TvDtMjjsPj925QLhH8kF1p36FpdBCtFrp7ciYssXr0yRCALnWU2WAvm+OomEBrsG13caffJJEWxektCrtLrfMUSecG+uoQI+hy6+5/oGd3sOePSPwex/OHYLXQhUGaDxlKQXvtZTADMsNlMb7FfPmIlr9OffA8Vbxkko4ZnX6LsHUNb/tzaNYa0yLnxXhM5axj9W/A8A2k20Sg0Hb+KqX9DZbpGDSNUApk+wqeucaGJWmXXepaEzm6A5pAWX1yNHr+gKEmCTpPI47fJS9zkjJlkS+IkjGa8hBGgB4fU00eguEwau1ykIxp2S02lESqAlRFXhVIIc8KlD9jU+oniVQ5lBmldEEI8ionFwLf8MnLDGHYVNp3bxINCoJsTq471NwBfeHiag5cqagNv8ESwWK+x2btMhy9jspmiOUdDMNjbjhgt4m1Gqf5jJWCwO4RGxmuv40yPNK7/xulIVlJDddqk1cFq/ldsv0vkyjFxWt/g1XvMwRWk0jYvDH7NiMl+FxVEuQzCk3HkxWrh/8Vf/wu2cbnGK6OiYuIQe8qjyYnpPWLGN4WZBGrPMVb3ec0h5NMMstmtK0e294OlnTY9LY4io7QNY1pOibUQtbsjSddFvP8FLU6ZLU8ptQd1pV8IvQ9iza4R5hH2LrF1dp1lNVACImtDKS/jqwEnjJIuy+jEIiqwEhPqXT3SRfOOed8h/1sRM/yfmruI9tawEE+BqBoXMZOp8jlHlXtwwXzc34yke8t0yKVEdeahPf/PbISOEVK49IOR9Eho/SEO/PbvNJ9hZbRRxgNZP8povEtkBWeYZN3rnJaJuxqBiov2FydUnqXCKLHJI/+GNtqkpltFkXI3uIuZr2HZdYoWldpFQWmMUet9llVCalVJ4knOP4GcrfNtFzxVhnzOJvyvHSJhMQrY+az2+xFhzTqA0Kh0772N5hExxRKkKZzsqqgUmcigzBbYgmNIF/iZjMwPxjhLZIJCgWqRKRzOBebnfNjxBAmruEQ5hGBUWMRD1lER2eNSEWFl6y4KFKGwTppPmcUHxI219Aqk7VohDn/NsfRkHJxgUnnIn1pITSHanGAym9zapgcN3fQkwhzfki9/pBjw+ba5b+KPHodrbFFEs0x0jmDfME3shG5NBk4LdamD9CFhSVtys3Pk88esjB8dNPGblwh+Z6o8Cqao7xLSMAqdcr1z6OKmCKboUZ3yO0uau0F8h8Qi/eDKOweZusS5CFl4+LPlsDB8BnP75Cqgtrpq8jlHCcYsH7t/0YhdBbZjOPFbZCSSIKuKoyqwpA2rgyo6Q1KVSKkw0y3WMQ5UZ7ibf8iUTZDVhmh1HDtPr7us5IzJtLB6fTJygy9dZWi+xKnVUJHSLpGnVH0h9hVhZAmBiVpdMRCleh+C9v5NJg+snWBka7heWuYvWeIwyHu4j9QpFPU8iG56XNqeATHX6UyTPIsQhz8d6qqwLL7VJd2kdJiUc4wDZ23Rzc5TYfU7TppkRBVEaY0OIgfY3oWnjxrrBFIWkbvA4Xv95OT8Wj5kEpVzNM5TzV8jB/kOnPOTxyF8d06TubtYK6/TJouuKdS+kWKMOVHOqjH1Yp787soFA17wa57CaVZHDS2KZ0ahwKKxS00pTPQBFGe4CDYnNykOnoN4XdRpY7rtomOv45teBypisTrMKwWTJbxWaRacx1XRWzoDtJp8nD/K+Tlkh1nnRwLrXkZu0zI7A6n0kSlM0ouoKPQVo+pzDppc4csGTK2fEoJdd2iP3lAmcwJLQtlNjk1AszuU1idi4SjdzAbW+QVpMevY3SuM7VbyNEtbM0inR8gelex/HWSyX3akweozgjeE5uVqqAgxxI2Nb1F7XuEmDkZ82yGq7v0zMGP9gCf86emY3XJyhQhJE3rB1970zJhnieEjYu4Xo9H0ZSizDiNxyhVoUsNq8gpgh2U2QNgP7rPJJlSkxrN2T5SCXoyRfaeJTA6BFWFZR0jT15DqQqpCiKvxTwc42pLPNtHGHXyAoorf4uTfEoaH+OpHPXoa9R1C1uzSFSCb/bZm95COAFlGaPsgOPjbxIInaJxmWB9jdzbIEkP0aa3mI/exs8TctMlExb21hdAWujDW2j+JSx3QJoMOY4jAruOvxqiKYGRZ4hkxalYcqVx5cn4mKPXEeM3sKuCau3FMwHf9+iO4ipkL3yELnQ2vR1G6ZBRPALg4fLBR4rNABzp4djnNaOfRBSKR+F95umCwPS54F/+kOBMCIjLs8QNTWrcmd8hKkKUqBh4G5xGQxb5gv3VY3b9dQad6xymC2bJiIdGjaeFzVrrKg/DfaZuiw1RkOx9Fctp4tfWkckCVSSIzlV0pwG1XcrpQ1Aa6uAbqPXPAQYsjqk0G8PvYmdLlq1LHJQlTbNGz3RZeE0q3UAtHqOkTro6RnWe4+78Dg2rQcfusEiXROWS/dEjtr1dum7yZJ7v2F2yKmWSjSnKkuPsGEtaH3JNjMuQRTnD1Twk1rlj34+BUvMonQ/PKUpzuKVgL1twkhyz7q5zkOwTlREVJbb0aJgNrjhr9MJTVvEJfnSCyAtKs4G28XOgeWy7F3h1/A2i8ATHmlFzmmTHr2IsDzGcJl73KgfVkoWukcUjVlad0gjYaT8DJ2+zjEeYhoV0asyiIavVPnfSGZfWP4vZeQnf6SEpkZMHyK2fp1j7NNr+H8GjP0a0trCTFWawxl6x4FQzGRcJLadFfeuzLMoct3EB6+QNbC0gs5uYVYZKj1lN3iFeHNLtPYdqv0SAxCDmW6dfwzdt2prBenSCMz9B1mLy5tMoq06lORTSIDMdsuge+sltBAIjW5K2X/jzP8B/0TG+k0AgUMZ3z+O0OptnFeojr8Hvp5I2WfOZj/yZLky2/B0yq0GtKCnzFFhnKWEW7rO/eERfM3H2vo7l12joHcIA7uVD0AK2nQvE2TGz6JCTxR4LabARbFJoFv7WFyijU5LWJcx4ih5NCKKIefcCuekz99fxg3WUNKGIycMDZkVCPn2XxuBTBL0bVFKQ5hkqPKXUNZbxCcJtcWKYWDmo+JhO/QIt/yJCSebFhKPlIywJJ8WCo9UxNdMncPp0NJPS6aCiCaLKUNJ+b2S/uxchpODW/F2KsqTjdNh0dgicxkeOnTW/iZrtIbwOavASpeGf73md8yPjExeb3bx58xN7rbt37/Kbv/mbT1x1vsNXv/pV9vb2+O3f/m1c1+XSpUt85Stf4Xd+53f4jd/4Df7Nv/k3PPPMM/zdv/t3Afhn/+yf8fnPf56vf/3rT5zRflY467i5TFYlWNIh/86srhQIRVZk6FJnXkYM3CbV6hTbbmM5bYw8Zr3KkMffIi8i0AzU9b+Jdvt/xwwf09/6DIvmU6SrA7qFQHfXUdkKvUowggs45Yzt8JT68F2M7FXK3c9S1XaJ4ylmfILsPoVmOJw6TXRKNHeAuzymjkaltxmXJQrF1O5ib/YIRMpeNmJS5NS9Pnl0zN7R14g0nWEyYZ0K13A5Xh6gRIEmSuTxN0hqu7gHipPwkHGwxi27wee7X0IqwbJzhfTxIU7vGeK1lzGH79AzuqhwBM0FwypFCknT6KCJj74iauUKtTgCFCwOkPWLlB9jYfyzjsjDJ63sIlv+gGd/kKQ8i7g7u0HJvnuDUpUIFOqHUD0pIcmdAUopltWcqioZOJtING4v3yHKYwSC7foWTWcTpzbELDIspwmGh+H26B++SlUsWdYGlJpNhIZdFkipU9v6LFU04dSymR5/mZq3zrC2SdPpkGsGh9ERquyhe30Mbw2mdxnP7qPpLtPagJXpYL7XwZiWKQYmuR6g1dZg+ghjvke5iog1xcT2SCR40SlrnEVNKXQ8LaAMPIRRO3NCsTrkKuU4PKFUJaFp0uw9TxDXqZJTOppJ8/Q2mniMkS9ReYL0+mRVwnJRkGoexewORTTDxOJqe5tjq0lg1s6L+38Wsgj98KuoLEJvXSStXaFmNAitkGrwKeqa/Z699nuW2Sg2FkPmi8cYuo1bf4pSO9uYiVsvoQkDbfwufd1Gy2NKpSiNGk7rBv3mBkeVol6/TqnVUfEjSOf0nBYoRSAEe9mScPNFsuiUWLdYRgdcbz6FWdskqwosbw29VGxPb6GP71AOPoWtG7ycjKhWR2SaTm63MFZD4vCQejjE0E0GtR0eWQHfECVu6xp7po/huFSz+1i6Q3XwZSpT4NkD7lBhSZtxdsq6vY0na1yt1bizuM3svfnC1dwzO3vOOnlDs46UGo7uoKzmk+EtKUmKFCEhLEISFSOtDvrm51CqQE9m1OMxVX3nydxhTt9GLQ7RdAPWP0t5Htd2zncocx7Lio7209MB19EDbodHZ3FwjbOuMn30Otm52OynioyYu6tb1FXJOE+pmTUsCvLRN+hFQ2YSkqpkGJ9QKUW4fIj58D9irU7J+8/hbH2WPygiNu0a0fyYrj4gzydkQhEcv4oXHiJmd1G2y+ngeaZqhRcO2VuecDlaoJwOIo0hXZHXtiiCNTK/SyItZFUwUw1iVeDZAS2jRnHyBlG+ompdZGE6LKIRrruObzTphLcoFgeIYA1n4wvM0zPX63VvC316EzV7TC1cIrQ6ufPdjdAq2EDGE9AMSrf34zoU55wDnK2tLwZXztbW4QGrvT8mmD9E1XfwvQG6chmUgqbhc7j/ZTIK0sYuub/OnuNyIegxp+A0HWOmHR4O32a9/wqB12Na5RTpHFu2iYoVfW+NyfRtblc5s8Y2P9e6Tn73P5I8+K/U1l8iHL7NBSNg0btGVcQEyQrDb4Jlo8UjTNvH7L1M0X6BTHx4baqcDkQT0DQqq362yaF5CKuFbtRA6uTmn905SgmNtH71z/w6P40k3jpFchcxvs9q/+v4g09BeIosVqS6zZ08Ztm+gqYbNO0O17MVzv7XCN0asr4FomKVL1gVzbMI1VmbqVXHUCWqaBMlE0ReYmg+aetZLG+LDhHzR/8NlSxY9LvMFcySs/voINimfeVvomdTnNM7LJNDJgpSAW44pFASp7ZDN5uROlcY7vwStfCAIhxjqwKtqpBeHyF1+tEY1/Ao3vh/s+33mQzfQDR2WcoVqlyxKGYcr465t7yDZ7lIBIerA1zhU1Q5x/NDBnaP7vKQtrFG0bxCoX//ZjKpJJrQqFSFJiRSfK8gSaEXKyrN/oBD5jk/uSghCZovEqUHtJMReVlyGp3QaXw4qjdXxZn4HN4T5IAoYkxpcrtKgJy+OcCNZ2SHr6Erid57jshroHWvIIsCzanRnJ3guj3Y+zJufZtZmTMhQ9cb1KMTpsffILRaFIOXqOJTFvmCrmEh4zHrVgdz+AZV7zny0VtowL55jWV8wKVoxNJq4ZYpZBFK9zC8PmW2ZF1zIDpGAk54jOl0OVUVpd9FL3O61y6zOn6DXFRYz/0dcn+Hev0aBib68pRS0xlqOnpVYBcpqSmxpPXeuKTcXdwhKzPW/DX65voHxk0I2Fs+ZJEtEQiuNq7iyPN17k8iprDZ9S7/0M8PixWaMFBAJEw0aVCUGQ3dpp+HEJ+ixwv0xRj6T5O5W4T5CgBVFRRVRljGzPIVYbJirVRo0weIx7+HqFIq6SHXnqWKj0ilgdt/Fm38gEqCbO5QCguE4tHqEW54zIWqYhaestW9wQGCKOgzXd4hUxXN7tOERUxchBjNayx7L6LZW5jxAdPjN3DSIZVZI+k+j/S6+MO3kM4aRusZVOdlErvNaTYCqQizkEj3yEwLa7VAszfp1XeoKUlZKtDAKFdox9+gHY8wnCaO7hAYzQ+N4WkyJMrPas1zc0rDaOHoDkmZsuZ+sAFmWc4J8xV1s3EeM/gTTKFyltnZeR4XMaPsBEfzPtCwrhRsepscR8c4hsMwOeLd6TuAwjd9DGlQVDlpmTIrYzatJk95mxysDrANm9tVia/r+E4PKxyTL+5T6i6iTMkXBxjtq1QH30BfexbKgur4NfTWBarjbyHyEJEvkckpIlvh1OoUi0Os2gDPdM9q+/XLhJ1XmLavsVAL0uUOWhqycOrk1VlCyypfse6uY0iDvCioW3VKVZGV6ZPPaQmHC94VLM1mGA0BPnTvFFche8t9AiNACsGF+kXOu8p/PEhVoKT+Pfc/Ckd3sHWHhtnENwPm6QxX93iwuM+6Z7HMlmTBgJbbRU8KZDQkryooC5J8zDifYeoG7TyiNr6FNr5FZ+3TqNoO0ulRCUnSucIyn+AIDakSsiwnaF1FLE4py5Bg8g40L1KsjslMEzF4mW0hyP0dRsmI0yKhrTR6raeomk8Te5cx1mI0pTAEBPmS1WxB4tT45vAuA3edeqPGgdvF12qUZHTXP0dBRdPqoZ9+i2j6LmrxEKt5mXL0Kpa3SWavcbjagypDHr7NmuHTSUKUtwuLQ0T9Mvl7tf/T5ICFBG11yKCKzubt8ge7hp7zJycPdtENH6T2gUa1NWedqqowNYv6R1yD/yS40se1fFhbY1XOEekJxf3/hKky6s1dHKUh/R5eMiRb/DFqfptOmXB//SWGuklgNMirkt3mRawqYeo0KeaPuUAXQ3OIVImUOidKsVUfEFt1btt1nN41UrtH7/QWugxIZw/QvDZVPEMkE7QyRaGx8nuIWh+iMVUWMqsKmmWBNnyLZHVEMT/Av3GNEijyOY3TtyjzOZ36GidCEhUJqbdFOdBR4QhR26R6nwmOLgxaTgNDM7CkzTxZALDMFghXfEg/A++ZXCyPEEJQLY+parvnQrNzfqR84mKzX/qlX+Lf/tt/S7P5Z5tAgCfisL//9/8+L7zwwpPHX3/9dW7cuIHrfrdo+vLLL/Paa689+fkrr7zy5GeO4/D000/z2muv/cyJzQA09I8oJggu165RKoUuNDy9Ttq5iF5fUOoe65rNVrE4czmqbxGNbyHqW6yyJQMyTDSyaMp6sMTLFOQZOC6itkk+ehvjzr/n87s/j4XLpCrJihlWHmE6GUbQxRu/QVbErDZfJlaQZhnb0kQTGs0sh/FNxmsvMa9CXDPgtEx5tDxClyZXGheoyTp3spSw/yz7iz2eq+1i43KxdolK5UzyCSNjhtu+QmZ1sE7fItUNjBCUWYMqRD99CzM8RK/vcGw1UJrHhcZltDBEuA1OyxWH0SkAyleUVQkCevYHc75LzUW6dYhmCLd1lod+zkdSugN0d4wqM8r67p/od/v2gKIqMaVJXT+bX/RsCg++irFKKbsvUhg/XLzmSb7P66ev4Rgul2tXWbe3qKqzi7JCYQmHp4Pr6GabWMWUzaeIwxEqX6DJgK6sYUoLuflF9GSG7NzAGX6LaPaIMGhThvuoeEZ9tsfa4GXM1stQrOjUtihrm8TBBQprgOnUsDSLU8OgUZWYZptpfHpWPEfj/8/ef/xaluT5neDH7Gh1tXr6+XPtoSNSVWVVZharQbLZLHaDHMwAJPoPIMEluSC44YbknkRyUUChFkNgwNkMBt3NqZmqZhXJqqxUEZmRkR7CtT/93tXq6HNsFs9DeIaHzBCemf4BHH7fvefeY8fMjh2zn/1+319czMiSCRUlMP0eWE3EcoBy27hFQTE7hCzGOrlO3v4KmdFAPXC8y+yzDdlpPuI0OSYjpSwVo3hIr/YstrvKTnaCiodUF3P0LELNT5HVVdT8CNl+Bmk3IYsxyhztQXSxU8DaE2eFX55oDOniLGJstoeoXkJTOuvOu2kgi/ceL0DPkrOUAEKe3UPveYJLf5P67A4iXZB6XYTdgHjC1HLJpMFVq0YwO0KpAzarO6TOKm9N3qARHjMZ3cC2K9x3q7wZDzhfu0DHbtKxV5g2dYJrJXYW4SUT8qMfMfN6aP1XuLT2daKjl1lmCc2N36KQEltInOoFzPEdcmGSDm8gdn4fS2WMhWIUD5gbFuu9K7SzknR4k4rhkadLGpVVBnEfqUkMadI2e5Ql7ziXCQRRGXJ3dgLAdmWbbvN5ZOUcljBI9XfnHQYmbb/FKyc/wjU8TsIjdvyAXH8wRhgNCHbeW70QnalAkWfILHzibPaEdxDjt9i3PC4Yvzrpmlp6QKIyRsWCptOktBvopz8h3fmDL7toT/gIlFLMijF5mZJG+/Tnd7ldlryw9U3MNKSQBqeHryA1yZbXolI7T0f3MUdvoEUH9FVOnk2ww2MmjW3G0QTHtDnXe4nx8D6J30RSUtEtRDJBVM8RFhmN2X2m0ZBmmVP6PaRRByRlHiLmh1Q0jTBYo5ztci9bsnQqZEYHXzO56PbQj35E6m9gojCNKi3dwaqep22t0MAmSkNmQuClEZ4yMKuXMISGhomlLNTbKbPy+KH6yKwOcv3bKCGfKAc/4bFAQ8fVfLT5KWY8R6YRju7hKEEG+P4mXmmR2hXS0+sYaUjib3EiFPeqO8R5TOB3yTSDi6ZH0X8dZdVw3TpM77GIx2x3nkWmS6ajG2ybDvc0wcCtUPc6WNvfoVAZfd0gTidctLoUZonRKIiTBUI3iJw2hrCo213UA0czUeaY87to8RFK6OTVi6j1b6Ck+Y7RcVHOmCZjfKOCozkIlZwpfQv1QOVAUKqCWTFFFzq+9vHWXr+pCKFTiJKZsOg0LqBZFcr6JXK9ggH4RsCyWKBLg/P2Ct74OtN8zGhxl6VugBRcsJoUpy+Tu13qzec4ik94Pc0xzSrbtavYnZhCr4N0yV2LaPjXDKNjpOFjL09YVDfQpKQoSzShYekNNOmiOad4MkbqJlMpmW9+k9pkD390B9DRopDq+ov08xr2ZA/N8KjVv44jNbSghX38U/LRLVQ2Q52eUGteJskS/O7TeMc/Qp/d46JTJXVWOM3naOi07A5ZmTCbTQhMn2YewfwU5WpoCvLOV95fh5TvBKtpQmencp5FPsfXfbRfMGda07dQ43tI0yPvffWJXeZXBA2dltljHE3JyKjZ9UcqIFaExyWVk6cL7GATPT5FHP+UejHjSqVNProLk32qlW2U1eB4eQTZmF3HJZCrdCrbGP45gqPXcbKCzGpgGDW0aMZeGTONxzTj+ZmSWHKmHDixKpjVTaRuUnU3sE5uUAY9tKMfYkQD9M5TpOkSSqg2rtAWDio8oK9SBosh23aFjhCYeUqkg5NLOs1nqdlV9qM+A6OOMAW1eMCiKFEqx7Eb1GvPnql5N1+CygQ0l6CckwU7xMLGq2yQ2U1iFZKUEckD54JxNKZnrT7CUe9sc1WhKFTBE349qJkNpukMiaBq1GmYZ8po1WhAOTuGdIwZTygrdUhm6PqY80bAPRHiGhUsp0M4eZNEW2UvPmE9twmWe0jDAmyEGVDUzuH0nuXSyU8xb/4ppb9BWQqiMube4iYxMV1nhVRIVLFHICRLq8FeMsWLhyyCNbYqW+iLIetHL9NwGiRuC8tscW95C3N+B1NX3Ity/No689oqG4Wk4V0AJHmekzafIioXLPOQ3ekuczWhpUY0nSZGcA7da5ArE1NKqkYNABH2UcEmepHT9DokzjrZI7bAHP0smMwRgsbyEAeL3+/9DhHioXRfqUq4O7tDqUpG8ZDLtWvvewY94fFAFzpNp8EknpAQcWP6Fq50uVS7gv8ehzNPVrgQVFAK4jKkalbQpI5UkjVVsJInXKhcIrZWWLHW8PQKqoQ3J2/gaA7DcMiKt0ql9QxW7yrjwU2s6T2sxg5y73vIzjXoX4csQkgbFseI5gWIhpRWHc10Efvfg/CE2Gtxj5xu+yq9te+gKRNN2EydgLvzY9y1r5JFE2LdYEPLEQgCwyArQi7XrrBZbDBOJ2RFRst+f3BW117BlBaG1KjotYc+K9QDxXElMTUbW3iPdFp4wueLNbuFmtxDeC3SxjOoB4IXSsGGu0XVrIBQBHqNYTpgGA3Zqe2Q5RmxCrk5vYtXOwdlBa1xCZSi8HvciEdkZYFj2PSERp6FeIZDnocIawPptsmrl5B2hdrBn+FnEc3GFRrVFpE0mA9u4EzvU0x3ydOQYuU5ErvKeHwLVykuGCu8qUISJGX3eQJvlcKocxjd5igdc6l1icbwJlFeUEuOGbptzhaVgqZwQMAcxbZmU53cR+ouwl4nj4dMVYxRxhjjO+i6hxhcR661MDWTVT2gTJeYZoNEDZklBwSNq1jRMSIcUVY3mQgNVM5S9+k1K1BqFJWtD22HJ3w6FPKdfcj3YguXHf+zDTob5WN257tUFncxhaAQBulsl9PWM2x3noHR66jj61jjKcbigA2nQeh08PwW38ozovF9lm6TWuAyLnK0LEFfjnCCJnu1HZje5dRtsqhskyV9wjJhzV2jWi2Zjt7E7j6NKSQVzaTIY4zpEVR3kLlAeG1M3WG1dZFpumTT2yAsf4LQHSp6gJanxEZKtSwYZgtMdLw04Vz7Eq7mYeoOYfMa1DMOkz5ldIdVZx1NaNyZ3SItM0zN4GL1EjWrxiKfs+KufuCYreVL9Pl9VDhCrb5Irj8Rx3nC58tnPjM+ODigLMvP5Lf+4T/8h498v9/v0+k8PIA1m02Oj48/1ucfl8chU9LbZfg8yuIKnzVvlaRIqJl1EAb5A6luIx0gjl4GBEX3OQa1dZZ2HUyPTusqwqjgVi9hO+uo+N7ZTr1mwjImSGKkylAnb1DUtnDr55Fim9N4wNCqEGQTFtkCOwvRx/dod3+LajLFCU+xhreIhIHnNqlmM+bCYm9+H8/0UJRE5ZJJNiaTOWvBGt2iw1eaX8eR/gOpfY3N4Bx+WiGzqgT9tzCkgVG9wIrImVZ6XBE6jdv/21ku6eiEeTrDb1yG6jZ652uURUKpuWTJ0TuxHHE5ZxYtyVWBJiVd6u+2idDJuy+h5SG57oOQv/IxIJ9X3y91l2zla8ADcb1P8F1X87hUufyQ4Ux7kHOdLEILDylqj97wCMsFi2yObwRY0uZwuc8sn7LMl6z6awhx5rgyTAa4uosnHMzTH0I0wbdcpiIn1XQmQRc1uY0tPKrBDkL30KWGVoR4ywmhgHh2iG3XoUgIZwcs7Spr0RB3eoSThyykhtIcNO8snY1oPUM1W1CrXkIXBs3RLkJqRLU1RGkznh+g1beI+29i5VOs6ha2tHD9c+hJSCUck3gt+sUMTZacLM8ccbYq55BKcH92j5yMcTZixV6j7XYAhRDQMrsIs42Rl6jZLtKukGkusvsiReU8HaHhFYszmeLRLaAkr2596v7xeY5nnwVfVLmEAOwawvLPcrBX1nm7TT7kW6j2VfTxW4hsQVEsycW70ud6coLqv0FWJuiaJLdWSFTEMQ2maFjLuxTjQxzdxhKCrHYBTWpY0QgHgYMg1gPM9nMopQiziMH4OptFiaw+g1YsSQevEUZjCsPl0AloFAW4HapFgnH8E4TQmThNKpf/Hun4DnI2otd6Dr/6NFu6w93lDV5Op7wxep15ZYPQ7nClts6G1ySwt9E1wXF4hCg1TsMT2nYHoSRr7ga+6WNJk3k2521N96gIqRkNsGxK3j+e+DJg3dtCKUVaZAghSFXMKBmgS52m2XlIhpjmReTwJtg1Urv+ufSHt3/zF9cBX+a98Xle5+N6r39Shv0fkkmNlrPy6Z7v4t3/xRdkt2vrZ8qHh9mYlh5QVM9j9F99LNrkcekfX/b5P4hFMeP+7B4ryZDpyQ+oFRk0L5FXtmjba/QHr6HJ+7hmhZ6waEx2EfI+k+UAkc3oeKskdge610iKgr9j9QjCKSejv8TpvsDh4FU28zmz2QGN2nmUkJSGg3b4M1a8NnVpk9pN9oWi0jhH/eYd9OZTKKNFe95n9/BHeEGPm8UM3Ii62aIdzzDiCUWZs1CKDX8LYXXR0BECVFlQCbYJ9CHKaXAv7TNMZjScBmvOBmVtB1mmoFnk/ur72kaJsyXrL9Nkj0u/+7L5Tb/+j8vH6S9asEJtuUWJhuaukzevogyfXPfQ8gVrepO5NChMn2b/NXRhEzZ3OFn5KquVCxTZnNrwPlaZUjaewnAqVJKMcn4XTUmKPOYCJQsU9f1XGFROMeqbCBRjO6AZjbBb25j+BrOjv0bGU/pena7uUvR/hFO/hO60mRMyT6c00xna7C7i8GWEW0emMdnGt1mWEYv0GM/wuDe7Q1EWDJI+hSowMWn5LUbLEY7psuWdY5Cdcro4pVQlO9XzBL+gRvU43mtfVlmEEHRXvoYZZtjNiyjNo6hsg9TRgYuVS2z4m7i6i1GWaN4hzKboTotMaVRNF+3wR0wmt8+UhA2biVKYwibLU8blnEk4RWgDek6P2nyfw4Pv4xUxpeESVldI0hglFBfrF/H1gDLcxRzegPk+CwocqWi0nqZWvUTLvUdy/DLDuE+c9AnDU4ZCo77yFZZ2BdO9gBCgKSgbIYv5PbJEotkVKk6H2tpF5LKP9tb/G11CVNtks/s8nfqz+GbAirnBm7PX2fYvMMsn9OwWnfyBSdKw3zNPVkzyIXZ0SO3gRxC0MFa+Q6ZVcTUP9xER2QIQ80NAQbpAT6dkzm+2s9mn6fdf1v1rCYsrtatkZDji0UrCZnSENR+d/TE/BGmCKpGajj8/YZiEBGaAo2kcq5yqt8aR5fLq9DZJkbCaupxPalxtbWPMbSxAaSbKrtAbH1Bzm3jVLTYmd5lHB8R5xMCo4Pa+RbXZQVsqytxCEZLNd0nSJfrilG7vBTJvBWm20KIJS5kTHXwfUdtAHb0MeUTirbPY+F3OGVW0k1cwDkesum1EZQWh+9SVILBcQqOBrOwwTE9xdIeKXiWXZzbaJhbL3jewyhjDaLAbHzIIB5i6QWD5hGlI2z2zD/xi+235W5xGJzi6i68Hv/bzqce5bG/zWdSjrwdcqz8FSrxj1zB1E2XMOA6PMXQd3zBxLRvdchBHPyAQkucdl+PFLvftNnrrGrvj6wgpmIenaMM3cKSGu/Ed+ppkFg9pFUv8+TEUCcViD715meX+93DcNlF1C12T2N4Gzc5X8aXJuMy5VozZn92l4/RwF4fYShEpgW5WyLKcWM1Ix6+RD9/CMRy86ho3NJMyntCwushiiKZ0Ks4VpARbOPiGS9Np4AsHW6vjLiJKJTHcNa66q7x3paCcGrm0MIIuSnORhz/EXHmJzHo4fWDb6uBoDv5yD2u0d1avUmLWrj7cXg/08AWghEII8djZ/R+3fv9ljRUCyZq9Scfu8v3+XzEIB1i6yTnOv68sqUqYpGOqZo1n6i8QqgU9s4q6/xeYhaImZ9QvfhXrQdDhlrvNMpuT5jm+7tNxOzSLDC3eZWBX8eUO4ub/AV4LMTuh7FwlDU/Qozla42lUloJVQ9hViAeUaBSGQ6ZbJJrFnm5hLo/JihyhKXZn9zCkSSJKNK9NkS4YhiPOGT7O/s9ZIvF2/jYVs0tFryMlPGpLVkenbT1aIdzXA9aCVaIsfOCo9sG26cdx/H+cyvJpkSqDyV1EmcP8CL26Rf4eFShd6DTM9jt/96xVunYPoQSD5Ig3Jm/y1vJNZOc8V1aew5wfoMIxFClCnu1RFmVOr3IOIxyROm2GVo3QckmHb9DMQlrBOt7wPogSlRekus/U9hB+FxmdYqgdIiGZipzdbIw+uUe7fg07XrBW2+QgGVOxGmh2h3uzmyzyKWk+ZWq3sDUTX3PZci7SjKecq5xH+FusjXaJ0wnt6gZmWjKLh3h6jJXNCP02eXSCtfktWA7Q9RYgEAJW3XWmmk7mrzCNhxx7bbTaFZZCstm/jkAikwkb619nrk1xfYU0e2QPHPh+DboM8OvR9z8KId6/f3KW+UqhuV3cZMY4GlCrnGdUaixrlwhMA+IQKzzE9VawpU2WzNC0fWQ6pyos6otT5krQrm9TTPYoLR+z1NGkzmLlm2A4NOwGRXhE1/DJT39C6HQ4am6wm0zpVTaoNC+zMbmPUSq0ox/SWf86g9MRpVXFWhZsdp8nLyVXLv5fySd3MK0WU13n1uQ6roDt+jZ6miLqOxyXgmk2ZXd6n2tmjWq2QJMmYyPA0ixaVptCFWdzEKWwF3t0ZvdwnBoZ6QeP2dEpud1CGh6YVZRmfWT/nxcTojymZtYx36Os9qi2ee//T3gCfA7OZgB/9Ed/9JDq2Hv5p//0n/7Svx9FEab5cPo20zRJ0/Rjff5xaTaDX66gnyGfR1lOwhOW2RR0CPUxq/WLZx8sh7D3FzDbheZlJl6HzNxmUcb0/A7e9jdhfgBSh2AVuluQLcmcJuP+a5hmgZdGoLscqQWT1g7L4x9zf3Kbbh4Stp7Cme9hlTk1r8WarWMsY4bZAL2xgW410fMl/mKXbvsCS11nNehydLrHIpkjshLhFCiZ8lTnqUdcWcAmK5RZRJTN0eIxSfs5Ml1jVWi07/0VmorJ0yGOphF7DXRTA8vCCjRq9hoAfu5QDT2ccIzov86sTFi2rlIN3Ee3SShBM8D61VfDeZz6/oei9eB0QCVwob0C1feXO8kTdoeH5DInVnMu+BdhVuA7DqY0udjapuUFQMAGZzLpaTyjGC6wAguZTIjDEcNsRm4oovYWNacBFYctr0u8/wOGo5s0HBszh1A3iRvn6Po97OFNxGwXY36ATOaUuokdDQh1yBqbzBtNau7XMDSHpRS4e39NZXydUjMwxz2M838TNdxg9Pr/k3plk2k+Y+X8/4V6sEJFSuheJVoecSObYzChOP0JbbvOPOhSmCFNt0ulcFDYtGSNq/VruOa7Y/MyXTBO5mibV6iYX4cyO5MUfqgPP1Dy6a1/Zs32uPavL7JcpSqZbV4lS+bUq5u07I9x7tyC+O5Z+8T3CNprLHQDXerYqWBGyDyf4sVHmEEDrSyoiRBR6TEfHKKJOalashXYVKouXqzQDA1tuI81L2mtPMV85UVujm+gAGPve6SajRbrzL0mc7XA3HwRvXkNP51RLG7BxlcRpz8n93uo01epTudkjU3Sy3+LdqnAX8GVkmj/e8wm91k1LJaWhW96xBq85vnonausButk0YC3FtfRNY2rwQXaTg52DaRGj7OF9iyZURoJaZnh2Dp+YGDrj95IqisX6RaEWUjP61G3fW6ODwnzs9RtdTeg675XqfIarF8B+Tkp56QRHP8UshA6T0PQfd8hX8a98Xme83G91z8pN8MbAGw11vD0D15sfRSe9+m/+0lxlIk51BlpC6pVF7pX4Naf0Gr6j81q8MvuH1/2+T+QMKGKh3l8m7bfZJbM6VR6tGortN0mwr4GlRqtwW2c4VvEto8qCmwnoGpbYNbITIe8toW5+5fIdIac7mMFq/ij1wmntxikU6RXxfZ6eGYF3QrQSPDdJppm0Q9WmYze4GD3L7jW3Kbp1PHNKqN4zNTS8KTiq7pFkUzxnCa19IBMxKySIs7/D0ziPabhLaZuB6VJTM1gZ+dFAqVYCkkyeQvftMiJCGoWtl6FlXfnGVEWYWhnz7fPmse23b8gftOv/5PyofXVfB5621AWpFKiLA9Le3ucbzCVXyUrxxjxBGk6bDl1Ik1xceOb1O06i3SBkAXG/Ih+kVLaBoFR4AQtMr+Fio7Q4jFVp8FxeIo0PULdwjd9WumCdPA67co6k2JGc3KTcH5AVV5GyAmyfR4rWMfurXK3/xqZzDDFgrpjYnoO2DZUKywDnbcGt0mKlIpWoVbxycqUSTLF0x1c3eUkOaTiB0CGrU6o9X+IrWnMG+dxAu3BOuoT1t0XzJdbloDutb8L9/8rqAyiOyzrDfbiIcsypO20aMsU8dP/O0R9rHN/A611GZeSmlWDpI+plpyEpyiZYJsepibpeisskwXSLtid71LoCV58SCkSQq+BtfIVMrdGlEw5pweszd9gd9lnMblJzW7SiPaw3CbtzlMklkFmJCy624zEnPnUAqeBWe3RoaBm11nz13CMd52AJv5z/Dg7oJtdwk0meLUdLL9HNHkDTB0jGrPauoTX2Kb0mzTmx2hlRFStEUYlSt9is3kNr30J8gQqa6Cf2fAm8YTJuM/K8Q9YTt4kyLpUK2uw83sfXtXlJZjcAcOD7hqYvzrpzz8Pfpl+/zjdv++g+5A8aNOKD/4KSbqHPdwlq23jah2UZjCwLW61VmnaTZbpgoZb4870LpqmEckZUfMare2XEA9S51l73yeOXIpkhFPdYCkVor5NfXyboPsMWrVK1V/HqdlQ8RjP9pkX30QujnGqm/Q2v4E+vYe/uAsmLPOSrLkNfpdkfIcoOsWUgIiwRnfQ9v5PIlWgr/8Wa/5lGkJDZjrINtXOU/xcpkR5hBZFuFmE43ag+wzoJm3OnHuLsqA8vUslcJBCsl3dJjADrEesUwbRgGU4ZaXZYdVffd/nn5bHso884HEu2y/yUWWNsohSlXjmB6c9mqdzDub7mLrFRrBBlm+g5y9CmTF0WtSbV3FmexDbUGSE/ZcpTAeZHnNs5lxsXWCaTpkVM+aVFr40uOB6RMPX8ZVCSotlMUVzAvTVryJQqHyBmZ3Qcc9je5vkZU7XX8U1XdzZAfZgQjA74Dif4/e+SsWcES8OscqYYO9PyadvACUHxEyUxGh/BZX0qVkVpqZBZl3BlDq6XOL3/wuxbrHeeZqFmLLI5iSGj73+W7i6/QE2+AAaDTj+GSRjiiIj1aZ4jY33rS/aVGEYQz44e6MSQOsX2yXA9GGWzmlYdWp27SPb9ovmce33X1S50iIlLVJcw0UKySJd0IobpDKialZZa3Tedx+9PthlIRdoSuPKygWOwiOieMYiG9I2Axy7SrPWxHbevYbnK88yjka4pocvbeJb/5nJ8ph2lqKsKn73WZw0olA52fAW6erzzDfaVCd7WOmEZH5IYrs4dp3Cb5ElQ8Lz32ESNKmYNY6TPQxp0AkjriQjSt2AeILwutyybCqWj7scEuUDdE3HY4LbukCSx9yZ3iEuE7aCLRrOx1flf/vZ8nF5nPra41SWT0OpSgbhKaLqEGQxulWBZvuj57BlyXTvv+MNb7BlOKigehbM4lsE8yk4AHOe7TzNWCiaRoXg4GXwGySWRdq5yuDe/0k430MVS1ZkgitzCE/BqRB7bWZlzLi+ybjxN9HSBYN4wiiPMIWkIw1WjAC3vYWfHPH08Ca5rhM1LuN7FbT926T916jULtGobRCYFbwiIk9mZ+sJx2cyi4lZIpd7TIMOpkwZqoSViovdfY47rsZb0YBna0/jmlX0ygZ4Z3sDdiK5K17CKjKOwiO6gUNV6FSUd6aFb/pUmh1WZO8Dq3AQ9emHAypm8ECI4vGwk35cftX7/kcyuAHTfQjWoH357L2yxJp5zPKUwyLlxYt/kzA65a3lAXXTQhYDTlEE1/4exenP0IY3iHf/gpbzd1HzfZLFHqqyghuW+LUeQxThxvMsRreomAatxiYJKTU7AAo26+s0xrdxixlGuEAaNmv5mOZwQnfjd2nkLYiOoXsFw29hZ0sWlkspJZnn0ZICb36A6fvQvcw4HeOXFgLJTaNFQ3eQVgWvSBgvTqjYGvb4DYTUcYuU7vrXaVSrrAQthHuRUTymIwzso58wCHexU4cwqBLUt95jh3oP5ioUx6AC6Gzh1z+8z8zSGYPhEUoqCiKeaT37kc30a98Pn/CJ+FyczV555RUMw3jf+5/VoG1ZFpPJ5KH30jTFtu13Pv9Fx7I0TalUPlmah+Fw/kj59i8SIc5u2s+jLPM8YjY7M7CYecKgmAPgHP+Q8vA6cnmELl0W1cv0wyklgkImnCb32c/mZKLAnI1wH6Qam81vsIhzWu4Wa+UeKhlzoukcxmM2laTn9vD1OkPp0tz6NkX/DfxkiXZyh1FlhTf7b+EZLi/WLsJkHytJMYfHaJ2XUJHOWhFQZiG7cZ956RPLgqF4f71oxRIZDciLOQf7r1KiMOZ9Bp2vEGYTXGGjT08Igy6nzXMMl6f4ZgBxTDxXDBbzd37LFw2MwQ3KSGAVKWacY1g+BA/3D3N+BwY3UFJDrXyV3Kx9to31GdJ636L5/TwOff/jIEST5vpvMZnH5FkFBvP3HZOplMl0SalKpJAMxQyz8OnqOq7uUUQ6g+jd72Wk3J7dpJJJavGQjlWjUHMW8ZKgIphPTlG5yVhNcOcl3PgTsvl9rPbTuKaPMHwyrUbmW/SHN+iaAVE0Iq5sERQRmtIo4pDR9IS+UUPXJbUiIbj332B5gjY7wrIaOGiMR0MG/jaq+xI3lsesOz2SxGSQLR+U1ibTVgnDW9QGb5KFJ6TlHrL3FQrZJcoL2nKVZb6kolUJZwUhZ9eqULw1fZ04j5FCcrl+BevtKOL5++vxs2mvz288+ygep34vBAg35c3T+ygF9jLkavWpjzy3oMBYppBFIDVGo2NuL0+RmuSKv03Zfp48HrGsX2DDdZs3AAEAAElEQVQxO6Gi13ArmxSlxdjeQC8MpCoY08TevQ7jfWRRQloS+12S/m2uFxapyJllY7pJRpoMMKRkJmxoXMM2HPzJHfzxHczaDifhlFOrxSbQ0gJUUOdkdsRidMSoskMztjAnb5BMhqSLGZcam+jVHqZmcndyh7bT4WB5SJnonIYn+FRJ4ynu0X8mnBwiVr9C1nwehSB3VziKj+hHY/YWuzTtJoPphAv+lQ+sM48GHg2KBQwWcxZhwiw6e+7NRYQWfj59/VEYy13E6Vm0LPFrpN13HT8/z3vjo/r+53HOL/Ne/zy4M76Da4GIBEuRfPIfEGeOZstl8rYw3xdCU/O5OTtmaobo9iZe2Gd0/yalv/LFFeIRfBH943Ea8z8pCgOvrCGDy3RKj6Zns292ePPwFvvmMTvBBUy5ThHfIEwK1HKP5ebvEkmLthAQx8gsRxgT9GiGo87Sa8eaT2L6CKW4O7pJ9eL/wqRQTHSHhdFEr5m42ZIy2GawuI86uY5rWPTjOUb3dwjtNsv+j2jZW1TzGeLOf0WvbiO1JuNkTHp0HcN00Q9f4zA85Xh5SNl7hr7msBPscLy8Q8PdIhcSlejMkzl1u8Z8krAgQ5YJWnTCRMTciUMs3WInOI8uzI+utI/Br9u49Ch+lfv948aj+ougRI9OAEXu9B6kddVZFCF3Z3dAwE5wHk8LSFXCQZIwrWyzXjXRx/dpCokdbJIudO5ND7g/+hkSSS84x0k8Q8zuY6uSWrCGG86IpUtTGgjNpuWvExUZ++EJa9Kmd/I6mmYS7b2MbXeR0kdXBk6hEMLEjTOktmQ2mjCZLVEULLMl/vgeVbuN8teJvUvs9m9z/fhVessBUuhc2PkDJqJGYNU5WZ4SipSq0WA6m2EaJsXiJmYC8/iEqr2FMO2H1lEfVHefN1/GXOfj8HZdjGcRcpEgVElZLriV/Dl/Md/jUv08enlEp4wR979/FrpdSIz6V7gzucGdfJd1Z51Gp840PebGcoFazPjd1d8jKKpE2S7z8JiD6SFkElszsbQKmW5iuevcnd2jUCV51Oc4S+gnI2pKcm9yiNd6jtDvcSdPSbMpeQSaLhHUGbuKZbbgYlxyPs8wBrcprWNmeQL+Cqm7QaoynnLWYfpjkiInn4wY6S0SLLTaRazVOtSfQjrnsY9+SjK9C0g61TVmyyGW6VOmFlOlkXs91CQBzuZYk3zMzw/fwBQaVjihF6wTKofwEWv9hyt8Da1ap5QWapYDX9w8/8vg8+j3X8b9K1SJHh8DgtzpfmDKbEENwz6PKlMKbZ3xYoyaHVMWknpSYLdeZKhb7EWn6MpB5ZINZ4s8zyl8cJVJtJhyK7tPGipqehOBwp0eExzdwLADlm2TSHMIZvvYQsc4fB0mI5wXLjEcLVCqwtxY43Vnl0KzqVbW6N77r0SnP6Nbu0xN8zD1GmXFJaKg0rhAPW4SuR3McMIimuCEE/IyI8ti7kcpBgZiFgEaKtYhPsTJIkR4ylxpZJM5qvTJnIcdxeI4543h6wRWQFffgDBlzsN28IKCN8Zvkpc5ghPKhoYtfrkUOl/2fOrXZa7zcepxUUy5M72DQnGuco6KXn/kcXcXN5kmMwSC2WJBkmXosk5GTl3VWc4K8qjEmI3BDsisLsvwmL5W4kwPKI+v02te5hVp0qxsocwKQ72BphzidIGjlyyrFyiFRun0aI/v0CoFC2+bUDb5wd4PmSYztqpbfE1voY5/iDl6naXbIAuPCYMpkV3D67yAOnmFcPd7UNuhvf4NpLdNLjUibF6QTQytRiYc7kbHzNJjnpofcpSE6MKAwgBdo+v2WCxixmFJKNSH2i8NfQVGpwyyEUOtikheY9s7zy/qkgnVwrC2QSky0UU98nljU8Emz3ho3+CL4nGd63wQX+RYkauU2/ObRFlM222x5mxRqIwkztAyE1NzmE1jIvG27JciI2O2CAnThGk2ZjifEBYhqizRGlepCBOnfpHFUmexfLe9BYpqKijilLvhbeqnN/HjEzJvlaSU5JXLZPmc8s6fkqdj5KnO0PgGZbIgCDaZhWMW4ZiO7lDUzpGIHY7jBee6v0VSpAyXe7R1j/q9v0SGA3yvSVa/ikoKatVrpHqNLC0YxzMCs8oolYSDOcPslPuzfYQQZJHivG98aL1H5ZLj8BBLt+nZa2epmz+CJ3P8z55xNuT+7B4WLqt2i7q3TfkBc1gtnyOTMaVVIyoWDG7/NctizqIMCTa/Q82qkyYW88xGhUOwq5RZlYowKNKck/mYeXiKbfhYKkC3O6zOBjhpQajXMCsXEGkBuUIN7tNY+wqVwR5GnrJbWeF+uuR0eYRnBNi1K9zBYF4I7IOfwN0/JVcK/do/wGk9zWK8T1WZ+Pf/knLl64y9NablkuF0D6FJes46hayRZGNkZY1dDOzqFtM0Yn+wy9X6NWRuUpNt9mKJq3v4wz7lPKfQfRSgl1Um+YxLwfNoQsPVK8z9FiRTSqdLOV5+YH8tKXh9/BZ5mXPACWVdx5Ef7NT9RfPrMtf5tGhFiLb3GqgCRiOKskKh+ZiTN4iHr1PPZljd57k7H+HlGZdKFz0pODn+SyzLYD4+pNW4zHLv+2SNi4jTm0z9DvN4hhesozSHIIxYOHXGuYEdbDHWahzPRwSazunsNRazQ3y3y7l4jtO/SemvsdbpcTx9i1jqFIdvMOt+A90ewzIkKSymtTXCPGNi2aSLOa3lCQfzY2y7iZc7iGCdOCo4iXc5WZ6y7q1zVUxppXNMO2AodMriGFdUMHQwZQcj8Rgkc3R8Ovho+YIkgixRlKUiT2E2ThA8SmTJR6u+iChL8uL9++ZCFejhEUiN3OmxKBZMZyEAqa4YiA+e63xez4OP0/ef8PjymTubCSH47ne/S7PZ/Kx/+h263S63bt166L3BYPBO6sxut8tgMHjf51evPiyD/FEo9X6pxi+Lz7osWrGkgUEebJCXOU2r9c7vJ7pkEvaRuk2teQnD3aGnH7GMDjEOfsBpPMGobvEaOV2vh6BPXqTk5BRkVKb7ZNNj5vO7lG6LtdoWNSPgcvsZZrWnsEev4S361JREX04p3BMOqi3ClefQrTrl6c8R411st0Pz0lVSo4lWJlQHN5hFAy65AVHDIqagn5zQMNpIId9JyyhPfgrxjERE2IbDMluivA65KlkYFfK130W2n2UoBW+FR1SWA8rliPVMYPhXKbR3HSWVAuwGIhwTGC1KZ5OCd/Omv9Mmy/5ZfuQiRyQTlFH77BrrS+Bx6vsfidckjz74waZjshlsM00ntHUXL4eKWWGaQNWqkxcZp+kJlmZR05tEZUSUxcRWnVCU1AoT025SC3ro0YTt0Vuo/e+hNr9D3jhPdPIT0jIlmB0yC3oop46uu8wNnxTJ0mlCfYdmGpH39xHD23idp5kKhX/6QyLNoAg2GUR9tGyJ07iMaF5DmB6ZkEzTnO7K16mlE9LKJv2sT9dce5A2Fuws5vx0D215jAi2KcqSxF9lL+wzYMCGt4VnnkUpvbeOSkqKMkcBhSopyhL1OQk6/SKPa//6IsulSx2UQKEwpPG+c5eqoJ+dkBc5bbuLKSwUGkX3RWR4irLr3I/3OIz2cQyXY7uG1fsK2vB1ZDii3XuBwlrBVYrg9Cd04yMWlGhKw16coKQOCgqzhdG5AsO7LPMFFafLbV2QFSlpZR0vdnHTOengOlb9HAO7jhjfRZy8hju4wbln/lcW7TXc5TGiFCSjm7jeKkNpMk4mNIwOyqhgCoem0yb2V2loOkmeULcamJpNXhTkWoZn+BzHx1TzBHXnv5CUBV4yQaUZmbAxOgWjfIpSinE6Ii0Tkjxh3dvC4uMpF/ScVQxpokudilb/Qvuh0j1AgioRZvWR5/4y7o3P85yP673+STnIp7TNBgjxqXzF3kmdqb5QXzOaesB+Ojwb56vnAdD6r1J4X66z2dt82f3jyz7/ByNpGV0wuqjKUxQUjMbXUcA8XZCUCVJzEE6HsiFwnCpp63lquoVa7jJe/gitzIju/oQyj6GyRWv1f2Jq9XhtcQDNK1SlTgGkiz5pkRJUFrx59CMaTod6MmVndh9rskukFPa1Z7mTRaTRdc7rNo7lYaRj7DRBH+9Srv0uc9NCJguSIsNSKZowEEJD120saVOf7+NEc3TnENX7OtveeTI3xRAWKEmkQuTpX3Ny+jNSlVHZ+Bb78YSm06ShPzrlx6fl8W33L4bf9Ov/pLy3vozlPpxeB0BvJ6T+OQCm6ZS8LICzaFDXDujHpyzTGM2uURYZqrXNm6ogMCRePqO/uEE+uoEsCuamTS4lw+QE5ntsjG5gN5+hXeakWUy++5foK8+jnCbGZJcwaJL2niUavI5lmNjxgDSZYde2CbsvEpgN9OENCmWgD29xrrbDq8NXaBUpR8mS3Gmj4ilRGTNN5mxJm2i2j+l0sIf36K79HkpBo9oGBAJJaC4wpImW30KLYza8NdT8hKI0yGpXUOL9i4jHqa992WUphIXovog+vs5yfI9Rf4+dxhb2bB8ziYmsGpbpkEcTzPoOYZ4wSScs8zk6Mb3Coh5OOO93WUgLQ5ytHVbsdXJSSkp0oXGQLWmu/BbLIiJNI4oSClUQagYtBa1RH81rcbm+hdF8Bt/pUY/ucnt8ixkTqmadVX+dirVN1apSzXP0/o8RmoY4/D6yskGxnJCuuxxP3sIa/pza6c+o5ilmT1KcxoRWldPKCkvAzFOeHryGs9hHHPw1Re0CkgzH7KGFA0SWUAoTvTYnrb+rWK9jUXca7Dl1rj61xaK+zs1CQHiPnr36IU7IgvztjaLHpO99mfwy/f6LvGeM+T0YvAWA3nmK1Nt8dJmQJO4GcLY5Mjt9FSMLKWd7JHYTw2yi6RZFdIAqFV1nFVVCXW/T9H2s/k8hjrCbBpm3itJAK5eI6T6WUojlgFhK9r0VziUh8XwP+/QWWeca9w/+ilNVpeV2yFSKY3WYSoPZ4Y+pqRJjdkhmNcg3v0asa1iDH0G6oCIUeTgmLTKaho/MIkRlg7yywmnjKlL3ydwNDM0FqaM0m+bkPpNkRNOqoGtna8ZScx5qDyHOUqWt+RtINOI8wdY9UhWzLOakRXa2MasH6FInK3OkEEilfWa3xpc9rn4Yj3PZfpEPK+s8W1CoM+eYWTon0GsIxPuON6R5tvGuaezNdkmKFFtzebH1EgY2QmXot/8z5eIUZXpoF/6ATjlnGB8wufdfEVYNkcY02lc40EtcaTBOxqxV11l3VtCsJjIZMRcF+slrYHWRmk6gW3D4IxxCbianOJFFkZ1iLY+wwxP0aIhmBVjZBH3v+5DHaNU1DGmRmhXy6g5GbYdBPMfuv05VaNT3XyUPNhD1Drt2BzNNCOM5hu6TaAbn/HMIu6AlNUycj2zn1GyRrn2Dn53+NdNwj3aZsGKvkqgUQxjvOBcoNBJv+z0N8+na88vkce33n2W5YhUiEO8GSj8gKmLCLAZgHE9YdTZRSmBgUbPq9OM+R9E+K/Y6ujA4iPcYRkMsw6Dm1pnMxqAkdatJWEyR1grz0kETJkU6IDAq6JzNPczpbdT0PqZIqM/vYeURpQLfrOOtfBMZnlAs76FFQ8iXCLvGdHFMp7qOyiLkxlfIwjGzLMY8+D5zw6O99btk6ZSOsmC8R013aCCQ7grG6CaZ2ULqPrG1yYyC20Ij775AIgw6dhtLQZgv2Vvso1RJtV19ZDrNtxEC9hZ7LLMlJDNczaOqf3wltMeprz1OZfk05GWBAmIUM82hIuxHjj9SZWhHP0ZlMZpuonpPozkVFuNj7GCFVAtY89fIFxpJ+wW0bEGpe5QYZxnmERz6XTQpmVpV6kbAptNC10yk4ZMYHpHh4aUxEQnJ4A3cZIyPxnBxgNu5xsIJuFC7RJgv0aXHvMhwsogWGobTJCtzitOfkyjJtllhlqdYVpVweg+VLRhvfJODbEKhGdyc3ub5zgtElVVs3eOKXuX1yc8xLAeUIC1SPC0gygboZYi4+T2IpliNq0Tn/gAldHrWCutaQCFtSnl2f6amBeaDlOIP6vHRfUSiawZZmaMJiUT/letHX1TfV5QsihkSDU/77B2BcpVzHB+QlxkrzhqWdCiFgTQcSBYI3aTEBATMj89sjXmCkYf4egN5ep0wXRB4LQYCJuEx9UqFsvEs/vm/z2K6S2AYZEVCZgVE6RLd9LCDDnW7ibnsn91/YkAhCzh5E21yh0aR4Ls9cr1ConIUMZFVQQqDsiyJpI4wG6Qb/yN677dJkmPm+98jlTmHdpWuNFGT+7iDt9CrW8jm07gyYNvbYZktCY0YPVvihScEWo1aEdFe+210/yJ6NELaTTSj/r59hFz6GL2vspLsEFtVpNV6sL945u8hUOSa/9DxSB45rpizO6jhmY+N3n0G111jPdggzMOHfEU+jF/1MfgJny2fubOZ+gJ613PPPccf/uEfEsfxO2pmL7/8Mi+99NI7n7/88svvHB9FEa+//vpnksLz1wEjOUUc/RRQ9LrPvC9C7sTbQr/yP1OWBUfVC7SQmNJiFk85nNzCN33sxTFObQ1NaBSqoBSKo/AQQ+qsSROVL0FodIVkcfIaUimE2yQpMxrhmCLLoSwRvRcZGAZxNOWtZMBvWQFSCQrDZ5kv2UeSLe9wwe7R0GtUfY9FGXIaT7gx36Xm1PhacIH6fIDQLPL6VUQeQbiLzKYUm7+NEjZ+9Tye0rCkTSFMYhfcMuS8buPOT/CljY1NWaSgPezJnlYvoDtNlDTI9cojcxuXlQ1EMgfdonDajzjiCV8WUuXU9BqtskQcvQxKcb5zlaj2FLrQub24wTxdAGBXBIF08E2fKAtpKIHKYjLTRvkd/HCEk+ZMswLCEYnXIq+fwxCSbHQTASTRiFgqCr2Cs/17GMIilBrWvT/HDWdYzauktW3K6SHV+RG9aEgpTRZuE6N6DtG4Quau4nTWkQvFlu0xuP2n3FjsEVR3GDUvYzasMyceSpazN8jCPjV7BcuqkFYvcyRyFg+uaWQM6VrvT5cg0disnGMYD6iaFVzN+8jJwbKc0Y9O8Qyfltl5x+Htk6IoSVWGIcz3RRT+plC1quxUz5OUCVWj9r66n+QjjhZHwJkK3bqzBUCuV6BSAaEo4/vkZU5cRJyEx3RKwdpsjyCao013Sc/9j6giQ6UhZhLRtDxys44qYrLgGqamUygFURVVmiAVpkpZJjG+GXBv9HO6tctEw7dQo5tYyxM6F/4OkW6RUpK5LcpoQBBlML/LVJdknWukfo8MSc8+czpP3TX0NRcP2EuOGYaHDKMhVxpXiFTELJ3y2unP2KycY9VfoRQGRv08cnoIwTpKFSBAFSltt8PJ8pjtyjYSjYpRJcpDLP3jOZvpmI+8H74IMrOJvvZ1RJGQWU+eE78qiGTKfV2noz0+UW4fl7Ze4XvLGyilKN0OpRmgD35Guv23v+yiPeERSJUAklIYzIspWRlTMWromDSdBsNoRM2qYgobhSTvfRWZLyj0AEvo6OmQu/t/xnB8g151i0mZwfBNlNOga1eYag4Vp8FEk/S8VXp5jhkLUpVQagau6WJoGvpsHy0aki1O8JqXkcJmmYd0yhT/7p/ixjMwPWbtywi3jTAqKMMh2vgtdKmj3C06zQa+yIntLpcMB2f3v2NpASqN0LI5pdZ5Z5MgKhfsLu6hjV/naH4PhKIWnzAuCgbxgGbQeWK8eMKXQlEW7IX3mKYzVt0Vunn07ofZu68Do8JADBAIAvPMsKdrGkfRPs1ozGJxyGl4zLS6xmS5y1cbL7FMJ0xMg25u0JUudXeF0+CATbtJ5fhnFGWCWBwi0inMD9A6T2FJn5Xzf5Nc9/hv8/tseHXIC9b7NwgEJON7BJXzmKVCzQ+Q1W3KbIknK6y6G6TpGN1pEpOydDoM5wc4lo3vbyKDY9pWB91qkj643+R7TEVvG5az2hUMt406+gFFIWByH93tkFmtz79BfsXJzAbCrKObbTxjiKW5rNh1ouVNbmVHtC/8bQzdIa1dwZE2SRlyFB6yli05XPRZZEt8AbXe17HEWZoMLenT6r+OLBOOvTZNu8UsmbERbDCOZjTtJmExJ3Z6hNGUdvMpmB+h9+9TijbGWkCYxKz76+wv9/CNgFk050r9KpZwENoSNB0pJTLuQxoimheIywxRJDiGR5TnBF4PwgGG1cGIpgjdQJkNKBNUllHoHlrrKlS2KZwag/l9dGJs6WIrEMXDqrGu5nGheolFukA5Tf4yeoPd4QE9r4clbdrWB6fE+SzR8jnafBd0h8zffqRT5RM+A947thbxx/qKLGMa6OwbPtXVF7FWvklmNlhmp2jKxJUWs3jGqrfGMO0Tzg7xk5i4jPGjEb5RRy9DtONXUHlIpmkU9asIzWZYZviaRsWuowrBwqkTqZJ+fMpBtE+SJ1TsgGUa8pIVMNv/Ac3OU6SNS+RWBePoLxF3/5RGZQOFwilzDHSyZZ9QGtR7X0FvXiPwN+hoHgqN1N8+u65ol1E0wKQkTCYYjTZlcA7DeFjRSilo223SPMXSLTzdZ1nMuTm7wd7iHqv+GgYWV2vX2A52mGdzPN09c/L/DIjzmIL8oefEEz57qkaVkRwCCk0XXJ+8hq97rHtbaO+p+56zhqt76FLnR/0jpskUW48oVIEhQBYZRbpgkU9Jkj6GzFnYa4TJKZZVwdQMNN2jada5oATDZMxNMedICYrKDhtWD6welSJCN4/PgqzLBWL4Bl4ecaHW5r5VRdM0poZHdW8XtTiB3rO4lU1qeY4+3gUpUGtfQ/u9f4uFTuZvEVEQixAni9GkhoomSLdNM4k5tZuMqhfYbD1NprloVgtX82hVAwbZowOOJQXlgwDxt4mKBKSkLEt0TTJORxyHJ0ghuVi9iCMflYbzCY8b42zA7nwXIQQ71R18WX3nM0dzqZgBi2xJy22DEmhCZzPY4u7iFg2rySieYEmHltVmFI0oVUmUJmy42xRuwSJdsEjnoAQnyRE71XNMkhn9Ykhg+mx525wkx1jxIatqinHv+1Q650lGt3HtALnok5cZJ+EJerTA3fhthF0hEoJNu066+9+ZpyGidRFL6kS6h1nbwrTqMD+i3P0+1co2ptMDaWK2AlQyQ1XWQbqUZgBSRwM8GZB4Op7hEWhn9aBhsOatUaicil770LpUCizNYpktEYgz5cAnfCEIFILynXGqbjbI3JRCFXTtR89vlVIUZYgs4jOfkSLHkS7xxndoNc4zFzpVq0FgBowJUcIgNx+eNwhgKW1ip0NgGPTnd1ntv0Wx6KNrM6LqOreDDXrdi/jju0zcJmU6Q0djns1RZcZvC53q6RtojcsMrYBJssAybULToZLH6FmEal1FhSMiu4q99RSHJz8hnu/j1tY5Vjl3pcTUdEQx5rXhz3C1ChUTetYmT9ef5Tg8xjM8fK2K5wRYhoVcHhIO3mRWRHRRyM2/QalXMUbXYbqPbnrkK1+jlPYnaAfBjn+eWT7F1VzMz2h+9OvIMOuzP99HIDhXPUdFe7TK6qdlkg0ZRGeiQbrUWXe2KYVB0X0JLZ1QGMGZM6FSqNo51PA6wm0Qmy493cUy2yR6gG4GzOs72OWUWGuxLFKC6gUaqqR0mjhWQHuxxezkp7hpyPL2n5H7bVYb1zjRHUJdUM1DVBZRlSaLxSm6t0KWTBgs9lCy4FZ0SqV7lVppMq9soKsUN54gwhP8pM+kzJhEpwSaxrIEpQqKssApS4rsTHnMli51q8Yyn1E1PcooPBsRpIEuTErDJTU+3Pk3s1pgtXjvyG3EJ4jjVwGF0XuO7APGk/ei8vesu4oEEDSNDs0nj4QnfEo+85Xhm2++CcBf/dVfcfv2bcqy5Ny5c/z2b//2I1Nrfhq+9rWvsbKywr/4F/+Cf/JP/gl//ud/zs9+9jP+7b/9twD8g3/wD/ijP/oj/vAP/5Df+73f47vf/S7r6+t8/etf/0zO/zhhpEMoC3K79YFy87+IiEdnMpQPXiunx7JYYEgDSzj4Vp17zgoKxbZ5Nrg56Qg5uUtHtyk0i2b3JV4M1tDSGbrhcZBNmOdT+uEpr0uXzva3qC37FOkcY36CptkM0xmTZEJjdkA9nqDXzyEoccIRwvJ5uvEsddMnqwu0YIOZbjEGVLog8Szc9jX05QnSMknSU2b5GLdwUP2fIOZDNLcHbhutusJk8Aqp6SLCCbXV38GTtXeu35zfgfkBhr+KXbmAseYhZvcpnRqZ6Z+po1GiHkwBFZLM/HClvsxZRa63ztJo/sLC9glfHma4jxi8BZYPdoWiTFnkM5jdwXBXH0rtW6XAOvw+pvS40rpK7J87U2ua7XHKnEESUlQ2OFfmVOf7JHmIXmY45/4O2fIAa+23sRYnlJUNZrrDltuirl9BFwaiTHFr99GLHGW4zJpPIeZ3kaNb6NmSzOugatscdl5gw7925oBlB4jFHEdooBRJnqKWR9C8QlbmAPSzI7IyRaRzCqOkXbmI0Axa4zehSBk6HWztgyfbvqxQM0Ebvg7iLnnzGsUHOFQoFLvz+yRFyiSZ4la9TxXRUKqS/fA+w3hMxayw5e18LLnuX0cCvYr/ARvo760T+aiNDQWu9NkOdihFTi1PWZ3ewxu8jiYMlNARwzeQtR1yIRCajihCZDIlbp1DG7+KvjikLArK+g40L1Nb7OHmBd+yfAbKRF/5XaplztKqURoeM6eGFvUxtn4Xz6oyylMaugPRmJlhU5YRczPArlzkqrOKjkFJQUkJDwzkRXyIr1cQjqRptziJjnhj+ia3x3eYpjPW1tcJgguoa/8QfXFM5q9SpCkIjdxbp6XZ1Gp1lsUGB/MzifhROqCfHLPubD32hsLcqMGTSfuvFGr4cw4tj2vmx4/0fFxo6QGJyhgWc1p6haJ6Hr3/6pddrCc8Aj06Ij35EbpmUXSf43R5gDd8gznQ3fxbrNmbdO0VNPR3HL1LYVC+Z/OxiE8Zhafcj0dYThNlObirX6Oy8W1k7yt05jFKSXrOCk2jg4ag1DyUytGcFttFgZbOkELDMVxkGlF4a5TeOnpZ4GcJZjhCLPuEQY9s/ev0kymGiLDNDq3ONyAPKWoXyXSLRTrAn92iXgpskZIvD1G1y8S/kGo+KVPiPMVsXkFLprheD+H06KmSVCWkZfKZbY4+4QmfhHk6YxidqUMeLg+pBBvIZICjSpTlIcuEUloEWpWrtadAgIEJxYL25A4XFqf4Tou51qcoS8gSzpVQ3P3/IoTAr6xxrbqGOdmlSDK+Y/TIojdwNYu8/wbZ5u8ig3X0Cy2WusNY8xDOOrbhczD8OVJoXIxOMS2XMo0w/LPABBWOUEJDLo/J134HgA1vk4VZoQzWOVrsMcpCXFXSNrt47nls7wIiT8idD1cSVEIjs9oIpwPhCDSNUn93rSHE2b8nvIeywJzegGSOCHpY2QYXgzbDoIclHdI4olQRPxbQdNrUVYmHTtNuEWUxpZAch6d0rDZVaeAfX0dzTojbT7E8/THjyS62FFy1axwXBcJsUDdaZEWCns7OAvmKEoVCK1KMZErprVCUBWk2B1miSZOW00JR4poudpkhhEaheYiVr8PsJsXaNyFPwF/FM+vgNKif/AQr6JEHG2jeGnlW0rB9zObTnBYpge5hzw8RqkBIA9I5095VfpSNMWSNlXTOU8EWRe3CQ1UmkHTNVbomzIsx5QNln2kyxap/NqmVPw766E3U8sHmh26/L0jzCZ8NRWULPYtASnJv/WN9p9Rc6u4qPgbSb1NYqyjA130c3SYuEgIrYD/apSxL5kjqukVVOHS9HsXBX6EZBkUeMg9WKHSbaesypr3CN5IpIk9xOy+RGzUiUhZqSVVk7Ocx02SGJnS+1nkO/db/h7rhocUzMncVY3EXbXZCz21TaDqmkliNy8Rul7HlMxveIMnmaBKSYon7C/aUxGrQCLo4kzsUwia6+SdQ28G80kHplYeObRhtKvUaGhoCybQYo1SBQrHMljRMGwVYwsEyP15g1sdhkg+5N+izXKTsVC780mk5n/DBONLnSu0phIA3J9fJioxxMaFuNR5KqamhUzdalBSseqtUzCq2tB+sGRRTCoLtbxHt/xV5dY39smRdc6iYK9ibfxtPZCS6x9b4NtqtP8GxHFj/BuPaOYqyQAjeUdgrV76KjCeQj1GnbyDKlEBzWHUbzLIpe2VKVllDUxna6euY3ReR3jaidzaWppULZNXzmEffwz56mZVgjYpbI1v9Gk40Riidwgiw/G0u+qsUqsASLh+1EhCqxBhfR4ZDRNAlrlx+x0HYlCYds8WlLMUPZ8zlGDizTSZl8tjbkJ5wxjJfolAodTbG+da7zmYaOuf8ixRkSDQG6QkADbNFz1njcHGIQmFKE4lGzaoyisd4poclbTa9c+Reyu7iHlERs226dOwue7ND4MzBdpD1OQ1PseMj1OQejWJBJStwL/497HREnOXIe39GtbZGtjhkoismKkPTXNbjGYbbpkzvk6Qh7e3fp4zGuN4aepmzzCM8dES+xF2eAoL04h+QWw30+QEq7KMbBtref6PidThX3SIsY6pGHRCMsj6Zymi5LRzh0TA/Oghkzd3AN3xMaX4uakVPeD9asUQ7/SkijynbT5PZXTR0VuwPn/v0s2NOwhN6XoWVQoG3yowS1+pSsdbJydCFDgKG6Sl5WdAwWw85EUo0zlXOk0WHmKc/JQtPsYIV0nCIaTiEZYa6/2ccrbyEVdsgjSdklTV0q4afXEX4PZzbf4Krucg8o1Yo8uaz3MpGmGWGU9lAj0YozSTVbBruGnH9KSJVMPI63BIGV+wOG5vr/Hz4GrpmkGQpqpzj6T5CgCcrXPQcRJlSAEJoBFqVEznEbmwhFyfM69s4mo2kQCxOz8Sa0uWZkpv18Z3NAAxh0TQ+WxX9X0fiB0EhCkWWx1iLG5DOKavnyD4DO7khjfe91oolWj5HzA/QkhmidZXMWSX1txlrgnL8Fu7pG8TdF3Dr53GSCUV1m1k2xnAC8ggsoSOGb1KkEURLnJUXsesv0IhCppM3Me0AMd0lNV2GbpPMWEVz27j+Gr7bpuF2Sb02ulXFi8+x5/eYZxGt6jlyaREVIf3xj9ke79LNc0QWsVlm6E6PRfUysWFTXfTRC8DfQhln82WBQCiBLg1uzo4x6htsGTUsZ4NSfHpXHREP3/X3iEbwMZzNiuo59CJFSZ3cW/vU537CE97mM3c2Ozk54R//43/M3bt3OXfuHEVRcP/+fVZXV/njP/5jut3uL30OTdP4D//hP/Av/+W/5O///b/P1tYW3/3ud1ldPTP+rK+v8+///b/n3/ybf8N3v/tdXnjhBb773e8+5Fjy64ARHb3rsdq6TBrsfKzvlU4XTT9EUaLcHifJEcfL44eieq5U305jcKY75A7vYWUhseHSWP8WRuUZ/PFPyAZv4VsN1rtPkbib5CrDNRxGyiQoFYZTR1/9Klqecdp5GrUcMXNrxE4N36lj42FaOTtIbKvCPIP7/hobZvVMjjKb03LbaMog9TbRrRr64X9lZbnLjtdEW5zSSJYUucKa3UaWEWXjCnO3S5TO0coCW73r/KUVIQxvnQ2+6S00r0vmrBDbFe5Mb6Mmr3PF9LCG98H0ydrPozTrYykqvC3Z+oTHAyFATO6gihTCEdJvEYqScb5A1w38wQ9x7DU2vA2G+ohm1MdDQ45eh6SP2v6fKOwmxuwOwfwQQ5rsGzVW1r+FPH2VbHid+M3/jWrvRSxhEhVTipWvMCw0Lnhtavq7izs9m6KEj/J6UObY0QCtfh5v+/eRiyNG8YhRsmQWj9jR+4hsCcEOk6LPz+Z3cJwa6/bzhEGPSrBF3WwyzUfcmtxiGA14evUFPLOGSMfoN/+CqtdGagbtWh39I6Sw5WyP2fweSZFQMS2oPfvo48TZRCgpUqSQaPLTOVWmRco4nqCUYppMydzkfRLoT4CqUWczUJQqp/5IQ4Fgw99mlk1xNAvr7v9OcfQKml1Hel0KJNrkNqVhIVZfgvk9inmfvhyjhtcpowm96QFCd86if1afJwvHGCiau9+nWVmjUDplbYfB1u8x1TQoUqrBDkY0I5neoyZNpO4gSg3XrnKn8iwzoXNes/HCE9IiZF8lzIqSTtAmzzLWyRFlAdXLuMYqSijuR3dxDQ9TmvjSoBUOUMIm6n0b9YiJto5JVWtQbdR4c3adH558H10YzKsLnq9/BfkJHH6jcsksm+LrwRMDyxMeyaD/Ywopaf4KbjC2H2xK7aejM2ezyjmM01e+5FL95lJSMkhPyIr0QXrkd41h8+kbDOf3kQiaQQs7HpNHY4Q0ENM9aLffSd3xgbgrrNYukqEoes+zUXsGSwvwyxL2v4cXKzZaL1BqZ8/cuIy4mU5RwMXoCDm8RZpMKdsXibKUdPVFLCUJdI/nlMJKxxidpxGnr2GuvshSCvzZfczj1xDn/xZl5QoiM4jJ+PHgp5jpjPPhBC08QSwHiNbTFFYVpMSIj1G6S65XCPQKdbtOqhw6l9axhIUhdd4avwVKchDuse1d+PBrf8ITfgkEJXo8BKk9ZDC1NBtD00mLHM90eX12H9dwWZncpRYuMNwj0u7XUQiMB2n95sWE8PRHMLpFxw6wlie0hE3n3O9zx6qwMrzDDElDFXiYaHlCkRUI1cedvsHs6EeooIfRuEgmHO65bX5uOASWjyVs3GhAR0quNK+wEk+ws4yBtAhaTfxwiH76U1TzMnGwg3Dr5EYVUea4w59jh30OLJPSqtEWilVRUhEGoSo4UCmO5VH5GMoGCkHWfh497lMaAcWDNA1GOkIOfo4wHAi+8fk01q8iixMY3T6zJ2RL4rXf4e70Ou7Jq0RpRKd5kamQSKsKStCyOwgEW/4OSZYgLBfHdBgmC9LFIa65ymT8OhOtQCNFkxJ3ecpSCsJogrb1O+hSwxvfIx/foWW4BOvfpLY8wFYptM5T+FskdoNb8YRSKQpRYGses2TKdlmQnr6B0nTste+QG1VU7Qp6skSRoDkVnP2/orq4R6EkSgQY3grh2v+Alk4QFHilYstsoc3uo4ROaVXJ/DNblUxCLAHzIuPE63G+8xyTZITIEqpG433zeE8P2KxsojLJqrtKoNWIyiXDZICjuzSNFnxeStniPWV5omr2idDTMTKZUDotcv3D11iF5lN0vvIJf3+EKlLMyjrxg74lypxgcpunoj5ZY5s3wz774R6mNGh729SCc7SlRTE5QWVLlEopB68wXByinf+bHFtNzhUxtfkSZBV9ckBhjpGGjj29iUoiLvWe5RVNo+5UKZUg8NpoRhV0gX38Y4S0Kb06uamRBitEaUhdbzJ1He5qJrQuMtJ00myGkSXYVfshhQhbSdTkPkWRYxx/n9ysUOQhejol+wVnMwD9PVFMgVGhrTnYwRae3aBmND8XpY5JPKa0SrIiY5EtsM0nzmafJxINFARmhSQaoksN6wMCSiUa6942o3hIYAS4ZcmkOOHO8pC4iChXn+N00Wctm+DIq1yuXSUrxsz3/ju1IsPORhS6STy6TW31q1xfHiJcjagM8fMcuTxEapISQSkd6L2EUBlZpUEcnxJmIZHbJfZ6aLqNe+F/Jm2+RJ7OweuBXaN0Ozhv/j+gfx1heJhlhHYcUrSvka/9DlH7a4giZSQy7kx+hiwFK/4aHXPlfddbUhLGe2hZhG+3EPMj5GIPjn6Ade5vkLReQiFxpM9F3aeI5tjSwZVD5n4XU1oE+tk8yZyf2Y6LyjaF/sT57HGkbjWYpVMkkuovBC/B2e6VjslpesTh4sxJTPmKltnFrJhIIR+ogAnW3S06Tg9DmO/MO0xsel6PH/d/wOHygGE6YCe4QJyldJ0uaZlRUjKXBp5mM1t9Caf5NDLYwJ5eR5zcwMimeNOck9ZlRumITGrU9n9A4bQxpEatvoPRe5H87p9jSIti7Xdwqxt4Jz9BSAslbahfQCRTZLZkYdZY6oK6beLPTqGUMDugWtnGt3oodWbT3J3vnl2DZrBdu4BQHz1n0dBpGE8yLnyRaFEf4hkKkLP7YH/wHvnbTr5CCMLolGo6Z2o4yMY692f3GfXfwDcCXmx8BVO4CGAQ9tmb76E4S024am889JuWcAjyEm0xYDi+zjCbUm58E8eokPR/ilXk+GnCxGlSdp/DLHKmZYbVfoHm6cs48wM0u47SNFQ4RhSvIZqrmIaNyiNk6xpa+2malR2M+R7Jnf8dx7DQ/RU2zDo9e52j6IhArzKKRrS8Jk2zxrrZRiiFlk+xDv4SVZYUzcsklcs40qPurXOw8nWCsiSx6qwJHdCgug6T+wi7Rm5WH1WNT/gMaNkdojxCExotVaBGtwGQ2RKx9q1fOgtBVa+zU5WUqqCi1dDzGfLwB+jhMUIzyIw6YnIH4a6iFLhlymB4AwBrfJt06w8AhShirokSKXNU2ke/83+g65JMdygLdWZ/1Hzk2rexWpfRDr+H5TQ5AObpkgNtyDX7Gqs7/zeywfcZqdu4011GquAtlZG7VS43nmIRJ5RiQTF6kzINkbqH2vsrhB4gLvwtWvXzuKPXkOM55dq3WFYvMM8X6E7A27MLSclKsmBFZVTGt9GcVYTz4U6nb48JH4Rye8j5WYak0vt4/jeF5lO0X/pYxz7hCR+Hz9zZ7F/9q39Fs9nkj//4j6lWzwb68XjMP//n/5x//a//Nf/u3/27T/W7b7311kN/b21t8R//43/8wOO//e1v8+1vf/tTnetXBZEteSfhbrb42N/LzTrl+rcAhZIGi/mZGl2pSuIyfhDVIxCUGOE+FDGpZaE0QVKkhFJDlTPC0VsU8Yi0TGnmV0CUWNLBES7Ve39BPt3DR6CaV4gtD395ila7zHJ8h6jIKZ0aR8O3qGgBK1qD6Og6uq6z63fwKutIJWjqFm2zRVgu0KRGJRohshQ3Lwj6NyhVjswSnM7TqBt/gmrMUdKjs/ZNFsmIMtjE11z0+AQQFFYNYVioNEToFurBxsA0nZKWGbrUifvXcUoT8iGLxQ0OhE7b7lAz3qNuFk8xT18GJFnj2jsbd094fFAKlNOC5Cz9R261yVZeII2naOO3KNIQjCme/gKmvY4uPcTpdVQ0BjNAC49AN9FOfkY16uNEE8xr/yua9EkEpItjMsPEmNwF02ExuokeDbm2+R3k8Cboe/SDDv1syoq06Y6uIw5+QJqMkJf+LlFR4q7/DmL4c7wiZVHZZFPaiKNXKFTKQfgGb+oeWZkzczoYlTWe8Z9mkA4ZJn0KkaJLjSumi58taLgbMHiNssyIh6+jrbyEblTJP6KeUkPSj/oARNmMDuqRqS2Vgm1/hyzcxUKiYz8q3fdHYmomNbvGKBpTsYIzBYjfaBRmeAB5RO6tU2rOWQTH7B493Sbzzz2kWvneyaWBSfOBcUCzW4QUzPMYv3kVGQ4pMVDhDL3/U+T4FmU0QUpFtvUdomWf0q6ioaFMj1ILkIaLNn0TsezD8gjVvkoa9YlFhXH7GbIipjQd2qevoGZH5ICWp4yqO1hOi9KtsJpHVE5eRjt+DfwmlhWQNbb40clf84KzSnT6Ji27gVVqJJ1VOvoq31n7NjveRZpWi9ZyihrfRQgwhSTxzz2y1oQ4U8OZpGNm6RRN6p84JWtBzt35bdIiQ4oTrtaeemez+AlPeJuj6ZugQfsXZOh/FahIB0vo7GcjnmeboraDffv/hUimKOuJMeaLZpaP3zF85ypnyz3/zmeR6SGEBlKntOo0zCr5/Ahf91D2o9tKlhH67B5CSCgLVDyhu/ItjI3f5ygZMVWSVaOOfvoDyE7QCps8OmJsVzCFRUlBoUp6+Qx1788JsiXK7TAucjI74M7JK2xUdkiSE1T/Op6UuKM3sGpbqMFNpOWhzfZJlKQzP4AoRSlFriuk6xOqAkeliOENSBcIfxWlOxjDn6NmRwipoa99A/QKm+45IrXg3uI2KQkdp0f1gXS8epJD8wmfM8biPvTfBMRZygHnbEPTMRwuVq8QFzG5ypjEMzSVsYwGmFadeD5Bti7iau+uEUfxEP1BRK6rSlSyZG5U8YXPjlbDq11gRdxHnbxKajfR8ohFHiL0JmU6wqiuIXa/h1x5Eb9xDaNxlUv5kldHb1G16xi65GhxhI1GY9GnnB/jlima7pAPbxEVCeXpTymf/kfoznmUAiOdoObHIEqM6RF+p4LVv0GpWcSLU/br55mnZ2l0LtXOjPofRSktUvdhg6ic3kUlS0iXMD8Efvkgw18LNPPMUUmVoDtnkfvJjGx2SJDNsaIxXrBGpVVFBhcffEmRFikNu0XTrtEvC/plScVtE6URSwoWlBBssF7ZxhrfYbw4Yt3tQpZiKHDSJaGQBIZFvf8q+vA62dGr6GYNnvqHhO0tmNyim82R0ZLMXUXpVcLhz4iTBXlZUK/ewau9QKF5lCu/jaBA9F9FZQmqSJFlTlnk5LrHYXqCmc1oDe+glxLLMsmTlLBYIL0ApSIc6RKkIS/GS1Krgtl4kWk0YDr+CUm6IGk/T8+5+HD1oXOt+RQdNhAPggh35/dJyoRSDbCr9ucWMJI1rqJbwVkazQ/ZEHzCw2jFEnn0IygLNMujWP3mp1L/L8iZ5RNMYT3UxoISefozVBZTItCtOrlRR09HMN1HAqL/FrK2Sctus8wX7JgOwcltJKAbGhmCMptxaFgk1U3ieEKrVaMWLzDKGaXZgNEuWX0D/egnNJwKU6OBUeS07CZpmRCOX2c2epMtw6c6HqGSCGF6ZM0rjGobTEuFsTiitFPm5jqFKugJySKLGZeKlt17n8K7oMQWFijQVn8LiaKsXKJ8sImaqoRxMsDQDOpGC4EkVxmH0T6N6IhzsyOk1SD3r1B8TvdF1aoz4RRDM/CNJ045XxSrziY1s4EjJIbSKD/A9OHLCr5bwYwO4PQVZD7Bq62iL+5TzRN6/sZZlgcEOgZWvCSKZ5jZDDm6CXmEu/k73HZqiCKDUrLIZlQHNyCZIUavE9a3ifKE2sZvY5QaWj5h215jajbYJCXRbYrqS8R2hx2zCcc/I9GrRMkce3YLPV2gZRHSdFFFQi5yhvEJ+eImTvUpUllyd36Xe9M7VK0qduLSsXqgzi56Eo/Zjw6wioj0/n+jLBKM1hUsx0eO5wjTQkVjRJGgtLPnbiohK9KzjC5GnYvB1XftatHeO5vnusopms8/VKcftcH7hC8GTwZcqT71YNz8eLY/hUIiqekPZ6sRyIeCnpflnIP4HpN0QkbKLJ2xN9ujYbZ5qvoc83yKLnV2gnMMrQrCXcdVGcbsPkx3oVJHkFMe/DXFoo/z3D/Cql+gHvYJKtv4eQzSpLTqcPwqar5PmsXozcsk2RQhDGSZk9km2c0/wdMcpO4wkGAcv8LR8piVIsRoPoNp15hNXmOuW9iVC5jSQgpJqUo0ob1znzzhy6GkYJj2USiaZgvtPU7hpVlFSu3MdmM/OoOSUAXG5I0zp7TGRXKzQW++z3B8F99yOCTmzelNFsmClt1m0x+wam2e/f57BiqlSmSZoCVDlO6TGxVAoZUJRhni+VtIf4WJ0IgMl7a5gqW5RH6HeTLHTycko9tU9IBA87AnuwglUOEpWfsqIxVTMQz0aAL9t4hGtzAKhV65hFgOiO/9F/JoSLv7NFXNxK48hSZsdKFhYFOzG5x3N+lNDlHRPqrSI4r2mO3+CZ7m42oGaeUyCqhqdazGCyzykMAI3nEQjauXyLw2QloYT1LBfm7YwuVS5SoAWjJ+aF37aXj/M1VQ0Wrv/pXNochRuosITxBWG+U03/mOZ3aw/HWSIiLVTJbZkKYSGCc/Rh7/BLfeIcoU5fyEUki01RegfQ0xvE4mSk6DVSyjhtZ9geTwh8TJGKt+nkBKOu4Kw2xCnqXIssRFMhcCM49xhY0qNYRQBNGI/dPXsJRANC9RVjdJpUSkE2Q8Jrn1p5QoHJVxs/0SaZkjZ/e5WvMxEVyORiSDG2C6GFmKkC2Y70P92iPrbF5MOA6PcA2PFXsdiUQpxawcM8lGeFpAr8ihskrs1BiJAl9FT8Q9nvCF85k7m33/+9/nP/2n//SOoxlAvV7nn/2zf8Y/+kf/6LM+3W80hbeCHg1RRUZZ2fpE331HllFB1+mRFrvYmv1OrncAPTqBk58DIJkgwjGW2+Y0W7BTRPiagUzGiKDD3HSYz/aYRlMqFR8dyA0PzaxQeh2OkglOmZCmCa2VFxkrxQ+WB1Rrm1QVqHmfZh5SnL7BuQt/m6PlfXpxBOmc0/o2p1mOrums6CZ106Yuevi6RnHr/4de3YA8o2w9hSpKhOFQ+udx/AskKqI/+D7q9DXaTg+z+xJ57yvIZEJh1d5RI/MNHykkCoUdrMG0TypLTvKIJRpxsUelVkW+fcuM78JygFKgWxXSysNG0Sc8HixrO2D7mFYdc7ZHY3SDoJyDKjGkf+YspRSKkr1ygVtbwxM5rtE+m9RoBhQZprQxzSaGdCk0B33ld4hlSTS9S6W6w/zkJySGw1SltE9+AlqTeTHl/vIWt1VJXt2m6TbQLZ+yjEAzEGmf/OTHTOcnjMuMilWjVdsEdcQin5PGgobnUhnfJJcGm/VL5IMfQx5zaPmgSYxshjW4Qdvbxihuo+waI6dC6VWZuB2qUvJR5r/E30R1X0AJwdxu0P2QRbubjBD9W6AUopGTVC994jaRQrLhbtG1V9CF+RubQvNtjPgETl47e53MSdovnqVsWZyevac92MxT6iwF8OIQKpuk/rtjfqZS3nLrWOtfQ0odvA4X7C5idAdtcgPsgGIxpgya6JZL36xQXf8mpfRR0iQ3q5TSRva+gq4L9HhIevhDUqtCrDuklRZHs2Mqts8smdCtX6A8fQPNqYO3QohiVy154+QnPCdNnHhCu8yw0wV1lZAvDDrpktrgv+HMjvCq21BmZJ3nUcJgu76DX7QfLBzeJCNhEPXR4iqF5aIU1I0mmtBZljN25/exNIu228XXqrzUfYlCFVyuXf1EqmYC3knLozgbB95GURKXEW4RYcRzSrv5YHH+hN80DqIjfNfClb96afyEELT0CvvpEICieqb8oA9eI3uQWu0JXxzvdYjVxMNjlVm7ylKz0DQLw1lHx0Tf6SDKnOwDHB316V2Y3EdmU4RmkksHMQy56bmchH1aVou67hBM7kByiEgl09oG92djBILztfMETkB58Bql3yYKdbx0hFc22fU30C2X1Nvg5vQGlcU+K5aPni5geh/Da1PqPqbhUwhBGayhzfqQDmjkIc/lq5zUzuNYDbTDVwAN6TXJ61fR9//72QWUBSIPQa8gBNxb3ObN0VkAjGjAZrBJUsQ0rScR10/4nEnnD16os2Cu99jkTGFhaBYFOVVrQlJEbHSfZTB8i6K6wWi2z5V65R11mcCsMDZrNB2fEugXESUSP+qTjm+j5SHKtCmyOfpsj2U6Y2JVCJdHOCvP4k0O8La/haw/Te6s0pgdokY3eN6tQ3COXBXEZYqtcsIso6U7hONDskaKo0mi5YiidYmDEtaTfdxwjnDqLEXGcLmPVduiadVJhMY0mRGXBVHQBjQUCqEKrMmbZ6kxauc/WWoMqwKL0zMDtOFB+lk10K84Xotpa4fJ4gDNb9AqBZ3KDvF0n0Yek6qE+fKQxA6oeas40mdRzNmb7+EgyPuv4kV9LlgVomSC0bzCoVDcm+/S9bpcav8uttlhRXuZdHCdUhp42luYva8S3f8zVDrnJJnQzWKEbiJNj1xKBIKLVkA+eA1D6gyjn1GvbdN16oTxlKUZMNM04uyUhtEEoaPQwW7AckjqnUPf3EAJkxPd5nh5TDNfoscDGmbzLJCGktPoBOnXSWpb7HibcPhjarIOuaTAoIhuM9o9ey7YSNi68NBGqZbNkLuv4iwz0sZToBm0wwPSeEJc2UZ+jtkLSs15Yuf5FIiygPLBGitPEapEiQ9ZoymFER8hiozcWyHmLLXdJB0xjEYIIbhUvfSeVHf/f/b+pEmSLE3PxZ5zjs5qavPgs8ccmZGVmTVmVXZ1dTeAvo2ZQuIKKEKCFIoA3EOwwQKCBQQrLPEHsCYpQq4AQu5F417eBnqsrqych4jIGD18dpvNdNZzuLDIyIgcKmvIrK7q8mcT7hHm5hZqaqrnfN/7va+Aj1zWhXjiQGcsD/G4ievbHlvT+8RSUm9eoT26D8t9smDAUFcsWuv4csAs3mdezuk3L9IpEw4O/xuurmjYLmLwEvODP8GpNNX8iP76Rd6XNsfLEzzbwSqWZNkYo3MumQpX+dhhH6fWpTh9ByMl/uZ3KJTP2CgG8/vUZ3usT+7x3Ma3yBo3sNWz+8tS1VC7v48a3yZrXaHyN9DKWTmRA4fJPuN0FQGo6hYNq82kGJEWc+SD/06yPKFe24HGJaovcJT7eWnZHbYaA2ZW+nF99JyvHImkVRWI49cBMINvUDjPihWceA+SESbaQiyOqXSOZUrsxSHx2W0Kt8amamA/lTgj7TqbbhMZn6Cal0mlYNK5wr60cZBIIQmtxyJ0o8mrhHkxIy5yyjJlbXKElZ3SUYZac4f00RtUumQ9Syn64SpVxKszmxwyKZZ0TB+RnOHXN6h2fo/Ka3N2/CMeVQuOl/v0lMN6sIklLCKnRkXJWXpEw2mw5m6g0dyb3mMYz6hXc2S5QAmbPJ1RbbyIevTH6CJBpsekosIuR4izd5ikI0RrlxgYtJ5/ttH9lHOlkc+e06f5EaN0SMfv0rXPRcd/1fw09b6O08OEBsTq6y9iWBzy+uh13h+9S8ft0Aya1N06fW+AFJJRfsre/BGw2p82nTbSbhAdvwvDe+gqY1n7DpYTQFVArY/l1GgIwaBIUckIffYBor6JiDRp9yrz+TGu32VW6zGeHWCyCVIK4iqgVVsDt0kgXSwEpowZ52M60TYmPkSO3idRLrmwyYRiq/kNLtUvk1QxdavxMw/hnvPlMsrP2F/sAytnvYHzcUJC6bSwtn4LqoLqM9z5AKzsBCZ75CYhPx5ibf2AqLIIatucpqfE8ZiO1yYrUzZqG89EZfaCHlvRkkprOl4X++h1TDxEKAu1+SqyTKnGe0hvQJgcki9O6CoXN9hArX2dulWjEBXD4z9C5jEiGdITMbl8i6p5GTN5yFJo4vYV7qRjan6Ah2Hhd+i0ryNrGxT9F2F+gHRr2CYnOfxLsuZFyspg7/w+TbeJq1wsadExAhOPAJiN38UuZwSzA4Rbo/KjJwYHqpzTGN+mrmzKZuOJ2Pphepf3hu9iK4vv9n+LSH72MT3nF+eje2bptLDXvokolhTh4GcSYj/dz9mpXfjc5IbK7WAHLarMxqy9hLZblO7HNYnSbqA2f5vR5D1mVkg6u0/T8nCKGKocyhRRFCAUJuxTCR/mx5TxKfPFXbxZk6kTkTQuY/VfBmmoOS22nQ6BqDE3U4Zely3bxVM2vTKGwYvE9QvUnRrvDN/iqjB83QjEZI9m9wVm7ct4D/8blS4IHB+wkJRUUlGIDCUdBKsavb14hFqcUJsdUzb6zIsMqRf4zmd3cIUQPFrskVU5yyKmbteJVJNZNeaN0WuMkhEvhBvUJvuEKuSsmnPSfQEpTrjWeA51vlY/55fIl362NRoNptPpp/5+Npth2+cq4y+TSoXote9+/Bc/56RNpJrcaDRWMaPGIEy5EqM9bsILKtxsQVhbZ16l1EyJWuxR5Rm6eZl64yoT6RCqkO1oh8AKaN34Z9jDd6gswVk6IcNn6tdRD/4La7Ur9C2HK40d3hl/SGyHbPp1Zg/fQLt14tNbdNZdrPE9srLANhle63kO4gPGymYQbXDZUowP57hBG+waKlynql8GaZF3v455vLieZCNIZxRVxqQY0s+XVME2VfDsxHYo6zzfvIHBYAkHE44wlsVy/gB0iaMc7HKJyqZovwP2U1bxP6eS+5yvlsLk3JreotAFfZ1zYbaPFZ+iFsew9V2EVBT1y5T+gNxknMSnKKdJq+OzFV3AOGuAQVz5u8jpQ3TzCpVanTfSanBa2+BYKPYtn4tX/g768E0CrcmCLsvFCaXQaKtNmo54mBxzIWzR3X4Vy3LJ3JDJ6buoPMZPRjjSxo+HOC2F6FzFSQ/Iogat0zvkCChL/NP3KcqYMhkTda8ydZsMnC6RdYwrVlGv1eAbLDyfEQa/WOIuHiKja2jpInWOys4wdo3yqQgGV4Q0O18jLmMGn9PQFqbCSo6w0hMqoykpmS7uMbIV6/4mjvAwxjAuz5gXc7pel1B+vjBHIJ+JD/uNxuinvl5lq/NUROlHhXmrmsPo9mqFP7yJDAZPis5CQIzmPSFxpMVaPsbxN+gPbhBGPcrlGN3eZqJTZuE6kb9G0+5RYrDSU1Q+p3RtFmSk7edomJKJ3yYvUrTXxfH7XJEuUioeLR7wp2XJN17+v9JSTY6qlLmoOEpPAcHS8ilFCr0bWKQ4ShKcvIUlFPlsn77XReQxpdvBjg9R+QROjnHcHfL6NYr6RRbliMwLmdguJ6O3aNptYn/JwFvjOD4iq3KyKqfptlgP1lkUC7pel0D8bAV1icWF+iUm2ZjIjp45J4/SfebJKc2TN1lzOthWDb352+dxyb9pGMMjvaDHF7u8/KrSs+o8fCw207VtjHTOxWZ/RdStJheiCxSmoGU/2xyqyTph42WkEB8Xcj4jLulphJDkZMyrOY4MsHFIlUupK7IyZaamOMKi9HpQq2Eyja5iOkIxBmbFlCRNiBq7DM/eYTMaMK0qmkayUyZMvTWOyjnS79LoP4c/uoe18S2m832aQQ9ZW2ex8TJ2WXDq9ojiE7x4wXJyBzO5T88IxMZvkW39ACUUZTAgoSDoXEMNb4HfonA/jom2hYNArGIlhL2K9TjfOp7zC/DTOlHoaAeZzhBKUYbrq+iGfALRzpPHKCwu1a6s3PsoGFs1sirHEgL5VFOnbfdoW0OOkwWHosJqbuG7DfRyyCQfkxRLkqxivb5B7jYxZUxZJsxsl0Otaa99jyvKQWhB5dfJ772Bp2zWtKCMj3G0IGteI5GSRqmR0iUUPnkF09ZVFl4Du32JYXqAc3qLuhXR8QaMW7tkUYcz5bJuB7hrL5OP75NG6/SCTYqqJLACavkSM763On5Vjtj4PiqfIcoFlddF/wQH2Lx+GcupY5QD9XU4m3/uY3+TKHTBnSKmsCNIJ4TeksBdp771fdIji8XiIb5lcc+SFPkx216IFCsxmF/FmGSMLxzqw1sMozWG43vU2xe50ryEwkUaRe5v4vcEYWUw0sdkMxad65yuvYzJxswO/pIg2CRY/xba7/OBXWc2uck1r0Hb7rEf32ddQvboRzjNy+hol3n3CsfZgjRbxfRcqF3Ckz462sX1WhhpEz++T5litc5Y2CH1WpeDeEitcZVWVRH4IQduCyMsCruBVetjFqeIWh8tfSKrRt2pU+mKhl0D8+xnV80fgBljlgmWuw+WSzeNWRQ5/XyBlOfOSr9qlHYdp/c8IjlDR5voL3CbsNMjxNGbAIh8xG0pKXVJSowrfAqdU5jyiQ7YIKj6X8ea30com/LxQIioUlRrF217mPEDWqWkrWzUyfuUykMBmpSRv83ESJbFjP7236BOBX6bm2dvshzfwndqrNe2qA9exhRjzqb3KS0IWpdJRUVYpUR2hPIHuFVOIV0mwQYtYUPzOdLjH1KaEt8oCgNl0EOkY9pOg276LjKPkaP7eFXFrfVXcezayrUJiVVMMcon3/5blPKz6oyfvqk5ykFUBUZZWJaN0DnG/mprlL7tsxTludvTL5HcZCwn72KSA5p2Gxkfw1NiM6uYwvG7gIHkhLS5zXh4gpYKK9qltxzjCEHNW6PAffZMqnJM6wraVIjaGgu/zYAKKSUtt4MrA6rey8jlPrS3yOaHGLeOERbLfMxJckolNIQDFA5NneJN7uDnc/x8SRHuULku2mj2D/+coL5G3W1Rb1yh9Lc4UxYPZjfJdE7XGDzl0fN69Pw2e8t9lLE4jo9pO10cYa96F0Dhttjov4RMptT730JkU6raFlp5TC3Jh7M79Bf7NNM5RXKKcHzm0Ra9T9R0imAdu69BF5Th5lPHPOVgeYAxhoPFAY1mE/sriKY958tFYTFwN37iY56sM4ThODmhqkoKnZPqlJbd4TvdV0iKjI7bY5Z/3OM8zY+Js4SkWiJZMvDrLBd7zPMpdtCjsfs7WNJC1C/Tn+5hJUOEspF2bZWIU9shjbZZvPh/ZiIFBwbq7evoxX38sM9hkbLeWMdanJBGbTy3wax3jabro4uMcVmxVhbYusQ4DVzlIATUVJ2a+uLh2HOXvl8OEkkhMk7TY+pW4xnX6FLV+EmaSaN8KlFxuDxEROtMF/u80L6EPd2jFtTZQtNyfK42rj2JNvwIyxg2lmeYbAZtF/LHKVhViSzTx8JaQWnXsYoFTtCm2P8hWktwu1Sbv00NzVqwTuXlDKoSszgi0RDWtrFe+r8TmyVv5jNOEHwtnzPTGb2tVzBbPyAPL1JYdUY6he4L1EVBdXaTAhdRJexN71KZisv1y9SsiLRaEgQNRDLHcXyS6Yeo9kXC+gXKpwbs1ew+ZnG8+j/aIXl0CSngeHlIWiakJQyzMyK/+YXvjUAjTYWKV89XBBsY8ZttgvCzUng98H72gdCn+zmzYvq5Mb5aeuSD7yJM9cQsR5oCkkdox2OKhWd7TNw2WZWtaqhel8o5wWpsQaNH0fgaIp1hqhJd30bGZ0ghsONTcjtApAds+F1m033csEc7+hpWcoIwY3p+DxkKguGQifRZmhTsDlvhJZb5AikFIyO5bPlE/RcRsxHe1sssbJ/Z9B7toIv3/P+espzxwO+SFQUNP2Tb3308oCgwZU4VNEmUT9W5wSjo07Yt5sM/Q9U2aLhPmwoZAisgq3KkkNiP1zCF/ngdXuoC89hMpdI5YCh1+Yypwjnn/DL40sVmf//v/33+9b/+1/ybf/NvePHFFwF48803+bf/9t/y9/7e3/uyf91vPMbAqDjlNDml5bXoO2v8tHbCzyIQVY59+sbjRclVinAbu5tixYeQn9Ed3Ua1L/AIh7M8ZtPycYSPsUI0Ff2wD1rSdFpkuEw7BfGDP2SRL5jrJe3mBdrKQ2NwtMWV8AquU6cyJUU2w1r/FqezPRpBnUVVME9P2HQbOItDiiqjLsDgkjUijoqE4fyAS4OXqZUZnrEwjctkn4jz8Cyfk7DJYloyNxmpVdE3FfIzJis/2jQaoHC7COBqwyWuljSFgzr4IZQFyqvBjb+FWQODpPD6P8fxPuerJtcZhS4AmBYJJuxCfIAIWpQaTOsKebhqItnSJrJdgul9XF0hHlv1gqAKt8EK0NbHmwONBi1xLZ/Q9jkoC5pr36LjNrmdzJESSinJ7ZBtN6Dj9pkev4sUPgEBxqrhyhraCqhvXCZbnmGpJuLsA/Kt30XVL7GWvks1fciwnDFyIihGyJMPaNa3aNVXC5RFmdFYf4n9xQlOe5O6cIka11CzWzjj+/h2E1Vq8s5L2GdvYJYfTbT8FpUKmZYj4jKm5bYZuM3PPZbO/C5m+CFaKSzHYaZh6DWZpBNs6bDhbZOaJQ/nDwFYFgtuNF88t+/+KSi9Nexuupr+f9zULJrXsewALJ/SX01PauWilIMpM7B9jLBWU+DJAY7OeNlfY90OGZmcRRlznJ4yFQHPtV/G9o+ZmF0eVhlFWdApY9o22Ms9OHkXEIh6Hev4dQppcbb2deZeHewAt/Mca+4mDh5GVhhdkZQpifTx0ilriwPWWrvUo+sM3SFtr02t36JMJ2QP/jPL8T1q9TWWJidGMBGCsLFDWaZky3voO/8zyvWw/CMqv09pt5jVtzleHiGNxpY2moqDeJ9pOkNZq8WzEhauXMXmdOyf/xpck3Vq/rNFGSEEk2yCjaYoE3KVYUnvYzHgOb8xyOUhDxyPra8ohuaXQc+q83bykNJUWFJR1S9gnb31V/2yfiMRyGcj2T/17+KnLv5mJuHAkhjPxXgXEF6LrXyJJQRb2Nj1CwzCAbbVxgy+AXKGGB/T2f8RwfKAtct/h6GBFiWymFI2d7lrBNeHH8JyRmpZ2OQkTo1Nt022/5dUZUz26ANEbZ1H2ZTa7t/AHL9Fmid0kx+R5Quqxibp+AGqdQVsn7fTYwILetKiCJs8GL1Hw61zYfv3EE+tEYyBC8El3IGHRrPhbf+ih/uc33CGxQlnyRltr03PWfuJjy3tJuKxAFdUKdbBn6+mYqsjZPQNqseqx9XnU2DhsF3bZVHOqdv1Tzm72HYTWzooS9IY3aVIpsjOVTpeg3HzErFekgib4/EddjrXcCwH4fj44RaDdIzMcw79kMN0Sig1TlbgqIR8/8dkYZfIaeK3v0nVH1C0rqDSU5JqxsnBjym1oZYtqAdbCGETF0vaviS3HH482ceTFY30jFSFqI3v4kuHltVFOau9sTDDJ50oYfsrV6mDPwddYUdrZN1vfO5xXO2LB3yFRlO/lljCInRCJukUW9ooKXmUPEDkJxTTByAkVZVi2zWOkyNsabPu7HCxcRFdLGhnGfbsHqWy8E9vYw2eY77/5/hej/XL/xCrmJCN32Q5uoWVTghUSHX5H0J2hiiX3MTwrav/EC0CkmCLSTllttjHEYIqm2I312l6FsnyAH1yE3SFtf4dQrtF9/RtJpM7ROvf5L5YLYWVsLjcuIInPh6+a9gtLtZBYzhzI1Rti/LRX2B7LZpug6q1RmDXkcIm73wd2UrQ0scIiQgvc+3iP6AoY2TjGo+Sh8TlkvVgc+W6bweQDwEBlo+RNhYuTdsBt3tuoPcrSl7bhdruFz8QELp88nVRLqnsEMOqqhmXC6RUVGZV19FUpMWQenJKefY2x0WME92hMXiFycP/yiKf0ulcJ3RbkC0xUmLsOiZNKKOLlBsvMpnvo41mJ9yl1BWOdNFljFqe0PFbeLU1pvV1pKlwN38Pq36TXFbcjY8Y+G3W29/AVS6+qjEMNpnmM0bSJQovrsQ3SlJbHJAoh6UyTBYPGScTavVtuv0XkFKhp3ssqVDRNrrKMeWPCZqXqCb7oEukV0esvfqpBuiGv4UrPWzlULeaAESyiWpcwVUO3vyIqr5D/jkNvHN+ddFULKoZjnSfub5+xFl2QiUUslhiK5faJyPYhAQh0KbkLJtxK3WxuxeJrBbKCVi7/HcJy4rSGyCosBcPEMKiSvaIR+/hNXbIlkOOkzGt7hWGbo0kS3h/+AHPta5zNbqBaq7inYJoQqFzmlYL3V5iVTGisUls+zS6lwjSEdnJB4iTN2D+kGrtt2j0XmKqBDgB+SJhki3wlYUAIq9NmEa4uqTmhAQipJ0fIPf/hLbjcL91A2N5WMJCILnSvIJdHOCrkFr9ZYQQyOmH6NF9pBUggzYjP6KoSgrlAJK+3yML12jXLn7q2BokefjpvYcSFq5ySMsMV9koce4O8teBRC95tNzDVjbbwQ6RFdH0mnxr8G1abouL4VUi2XrSMbVdl6zKQAikEAz1kOP4mGb9AlnQYamvorMhztHrDP0WSnlsug3s+R+THbyGjDZwtr6DdCIY36Z+/Drq2v+Owl8jMin7KEz7eebasJs/4OT2f8RSPh2tGV/6A2b42O3n8auExugRdrhNy/Vwgz4yuvLTDdagOU73WZYx68H6TxwOP+cXo+10ycKED6e3EUbyYH6f5xov/NQ/X9pN2Pg2elxn4dTIq4K0dQ03ukR48MeI+IQ12+etKufR4h4m/yHt1tdR3a/DYgKTh6vGZvU+pvscjO+A36Z02hghsQcvQrGgrK8zOvgTbNsj0Sm97AQnPcZ4G2zWthlnI9xuAMYmki4KiyS6jG1KdvIDNoD80Z9hK8WodZmH0RYvWB62EJzkSyauzzBecr1zmQ2rwdzvURYppSl4GN9nWc7xREAQNLjceQFVTvHOblGVGstpY1TwRBwp1FMCaalwz16HdMzz9QYjK0ApARiWekYo60hToIoZ2n62jmuVM9TJG1jFBJ0lVHYdu1eQf8Z94ZwVH/UNm07rGdHkz0Po1Jjlc6SQuPInG1AYxKrvxao0UR7/GSdn77DUKcX6K+Qq5GLjAnGRrCLdZZ1io0HJ9wj6PbKzOcZnZbxRzinrF5jJHBwwi1MuKIF99Do1aYMKcWe3qEarnqbf2mWrzLCzKXG8jxCKibJJyxTXcilNyUhXJHYNZzkhaK6jGtco/b/AcXyWUlEpi2G4y4eTe9SciE25TfB4QKoIt7Hap5TScJbPibMxVdRncfv/yXR5huN34fn/Cw1r1esyBrbCXRpuC/epNWLLbnMxukjTa9IO1onCS8hsTtOPSKuSltf+XPe4c875qvjSV8r//J//c4bDIf/sn/0zzOMVj1KKf/yP/zH/8l/+yy/71/3GU1Kwv9inMhXJIqHRav5UebxSp1jxMcYKVopkQGUjTLyaShWTOxBdII8ur75fjvHqBaHbxFUeE2Gz2biIMTYPyTiZPqBXxqyVKW7YJ9eaOD8joSQ3KWu1DarphxT5nLYaIbZfpFARO6qOM3mPs5MPsJXi+ub3GBvNAaBa19CUjOIp9WSCpXNyf0CYj/jQrlF1r7LMY2xj4RYxarGHZddWC7PHNKw2I7fNWfs6eVnQyyf43pSG1eKnEeW5wse1fKxyBuXjIliRgjEU/vr5RMivMPUq55IpGSuXKFyjtDrQuIQolxgk5WORYGVKHizvEuZTasmYhtVEjW6Rr30XjEGevIHJFgghsbZeJbdCDuN9KlHR9XpM8jHaaE6qAsepkwvDgzIhsALWCdmWFtP5MaZ1Fa8qUU4br7ZFP9zEMwrt1gnu/yFy8QDTfQGzeIhQgnB4h1E6JdIJgR1ymI5oti4j3Tr4W1xWDYbFMW9PPqARrWPyBVe8BE8ERHYP8VFDu4hx0iOs+V20cKkqD1kmzIXh/uw+BsM0m3K9ceNz7bZNma7+rCrK9jUyr85ktnI9cNRq4SKFQgqJNholrdWG4Ct+j/9aIBV5dOmZvzKWT15/NqJUC5dy4xXs+BAMqHKJqBLE8VvY8QGWsvDCDYpaxM3ZAVIIbnS+BtImD7ZwTIq9uI+yJV3vsZPM4yknQYV7+jbJyZukRqOFZLn12wRWSMtdCeDWvE1SveRA76/s6BGI+Sk+DkzP2Nr+GpvB7pNrokxurQpybgh+i1JKlo1t7oQDBlYL12myGN8mlA6LYoEfwrCac5wdMEyHRELS99oYf5NlOScuY8qqQlU2VxoXsD9RhLXKGTIdo73WF7oBfRHGGAbBGgfxAe31b+GVQLS1mkQ85zeK6uxNjtyAl73uFz/4V5S+VadCc1RM2HI6VI2LqNM3/6pf1jm/IKfpMcN8wdL2KXTJhaognx/jq5A1VdLY/B1C1Xz8aAPKgmKBvRxjjMIsDtg2BeLsfQ6HtxmEPSYX/w6VqjGOT9hf3mdfz/nQFPzt3d+nGWxRFDGWv8aivsU9k/Jcckpn9gDPjkBLrHCNBIvwu/8cIX0WbsDBfI8RBTvhOteqnEvLQ2IqiiD7lMOpJVy2vfNC3zm/OIXJ2V+sxAQHiwMareYXOuo+cVHSBaYqV2vYMlupaz7DlSdUEeHnCJELb43Oxb+HXN7BjG4jszFnZ+9ydvVvM7Ujut4NCumx036eaRYzc1zS+T3W0jF2MiUxhpP9t0k3vkHgRaxFG4zHt5mfvklt0SUafAP3+IdISkyZUeUpstZAta9gZXOitW8zqVJqvedpFQmi+Ty2lGw2NolO36OaHGCJgFawTigVIj9Y7WulReF0sNe+hShjimBt5UCrH4vt0wlCiCc1nnN+OoQQXHL75FWJ8npMipiz5BQpBU5rh2YFurnJ3fiMRbGgqjStTpe6aoFqYbc0ttCIaAPX36MoEpRdo6lzosUeVjwhHn2AGL7HUW2A57dpFicM9/6YrnLorH0Hy2lTLzQiG+KUKanl4ycnRMsxhQppeh7Zcoxaf5mJEJz4LerpGY08ppQ24fSQsdNEGAttCpblAu8pp3eBpGGt9p65zknSKYicSTakIRU9p/fE3coI+cQtfPW9Bc0XsIxgVk04S84AOFg+4rlGgyK6CHYHE+bkTg+EwF7/BqLMKMP1X+I7ec5XRRGsYTfniCrDalyiWYxYFHPazjqzdEGFZpbPaFk99uO91YBsuSAavU8jHDCPz6jie+TJCYVQjOYHWJdfxfF7aLtGqbxV7dMOkVaX682IQueEqv6k/pEsb2PSmEK5BMrFLlIWk1vYra/RqF1E7v1nnLMPyYI+/d0mtooQJsENtlh3Bcf5ER9M3qMb9HC0JqnvklUZW8kUVaaUQnFcxHQGr9K3AowdMbM8bGXD9A7CCjCLR8hyiVEepsqRwvDRqNNHIl4blzVv85njJ4QgVA1ovEjWfPG8RvlrgjGG/fkjHi2O6Xp9JtmYUTpCCsm15vVPCc6UVJwqn3DjFcpgjcJ9NtKxtCLs9W9SZaeMyyXojP3kjItRi3W7hW/30I9NudzJO6jRHYzjMhq9T17fok5F4tdIy5x8sU9ibXNvdpfAClnmCZlOnzRKG6KGnR9hihNO61uMHUlUaXZGdzH5HNPYJLY+pKEchN/GLB7iBV12O9/gbPNvki/3CP0uwln9HyqtiVQLqQSDPCY8/f9ixwfkSUI0mXC9fYM8uvwkQrHmRAzcjSfnujEGUS6R5YJK2phgA89vYi0fkUbbuM1rKOFiu31+FkW8wuJydJW4WhKo8KeKcDznV5+T9IhlsYBCENl1SiqOlkfY0qFt9VCfsNZ2hMuF8AoAmYmpyimbyYhuNuUIsCyH2clbCFOyoSumg+vc1RkXbA9n7WUsaRN7Tfz5MdXhX5J3rhOO70C2hCqjV9+msPpMwzpZucAL1inmj3Bsj8gOmaVLjIZa82WC+ovkKLTyfyoD8MLkICCtYo7jEwD2qj2eb75wfq/4ipAo2naPpjXCYFBS/eyOcs4aYcemymdsuE0sbIxOUUVOTa1MO2bpKc14xHByn1iGtNw2hLsr4bHRCDck8zewrQCRTZE6QeiCUiccWoDXI9v+PlY+oXb4GpXXRxy9TbleUkzu41ku0mvQq2+j3RaT2oCHs5tIJbjgDfCsOrPaJsfJEVlygqhvMimGWMKhFbQYTs/YEeAbG1O/TM1p4s4fYHSJNIKzZETdLtC6wTKQhN4OwfP/N1RyShWuYaSNc/RDUBZl8xrKCjBSra7h8yMAOrMJ39/4PnvLR0yTOYtsyY3Gc7gnryPyGQ4a/N8FVvdTGR9jsiWUCSIbgl1fDZid85mkJn6qbzh5LJr8+Tt9fWeNsFHDktZniuo/ws5OEekIHawMCTCQLI/BQJzNUOUMLX2Ekc+4WGrhIoTh0XyP/cUJa26b5uktSKdoz+fPzZyiynm51qMsStLZEmd5imO3oEoRVMgqwY4fwuIYkU8JkjFptE2AInrca7rWuM7efI+TnR/QkRGFv0HhtMku/0PU5D0mpx8QIug0d7Etj4VyaXlNABbVjNKUmNaLJDpHZCPSoENkBHk6paVLKp1TlPFj1Y5BCFDGoml9HCUqhEBhsRtc4aPRntIGQvCACz/3u3TOOb8YX7rYzHEc/t2/+3f8q3/1r7h//z6O47Czs0MQfP5F5JyfH4XCtVziIl5Nyv6Ukzb28J1VfIGQWBuvUDottBOhLAfKHBP0nxSSy2ADz7oJxlDTJbuHf0Kx9h2Mt0UpJLPZu7hSUpy+wZGQNI9fwwu6nCwPsbvPo+tbWNE2+vCPyZSLTqZwdh+nUZI3ryPTCf0ioVpMsc9uQvsaC1Fyr7ZBagdUy9colIs/20PkGVm0QVf5KK+PadRYLoZEZUKVLpAHP8TafJXS+rj4v+HvMEyH+HJBS0OmY96dPqLh1Nn0d3+qPPtSRTjdq7A8gcY22B5Q/Fzv2TlfPapaoA5fo6srum5E0exiEBRWA6zGM49dVDNm2RylQRYxbbuDsQOMAYlG6BIjH9u2iopifosyG4PycJRN1+vy9tlbSCHZjXbZCrZwLZs4j1kr5zQWE0IqVLhF1X6ejMcX3vAqGtDpIYUsqeJjopMlcnHMUhi0bRBuDTneZyrAWp4yX/sWXrBGUzhw+kPy0fvUwiY3kwPqqkFkR+wEFyn9NZzWHIoYZVuI49dQo5uofI668g9ZOm2EiX/q46nru6gyBWVTBGvUpcOlxmW00TQeT9S6wudS/TJJFVO3Gz/V5+o3HSfeg+FtjN+l6NxAo3DndxGzRxBtkEVXnimGGelipvuYIkFaDxDtK6vpnnwOTg1jKuwiZy1co9AF6/6qAJeblFkxYyvcwpEODxb3yaqMy2GXWjZmUk7wUo2aH1BTHmk04N78Lq7y8VshzcfNo9P0BGEUmBLLaSOcM0yeIILOM9Gfdj5CLyfYRYpVZZjTD8iLGUY5zLa/h+iss+52mfljrI1v0/Rc4tp17sWnuKJgPTmmmS5BC/o7v08aXOFhfJ+ZnrHu+LTzmMr10Y8PjdQ56ug1TJGiLPdLibts2z2ajRYCRXl+Lv/Gcnr2OlpIut7gix/8K0rv8YZ4Lx8+Fptdwtn7X1dFFXU+5fTriqNcDIbIatLw6qxhES1OGJcj5tqhyKdI12Y4v4d/9Bc4rU3Iloj2DmUxx0wfwKM/o5Ev2a5vMD59j87W91hEF1gmI2TjIsNiRle1ENpm0NilGN+E/ivcAbqzO3gP/zukSyw7geY1KtUk7FylDNdR+3+KmN2kVww5tAP6yqV19w+JZ/v0oy2s5vPozxD/nAtZzvkyUELhKoekTHGU8zM5UZRWhNO5Cstj6F1BV95npZb9RFIT87AYs53NaXhdKGJqGy/zozyjYzXou30aVpvKqzg0NwmXD0kPf0xghYQqwORL2s0tGssh/sM/wvK6tC2Xovc82m0iSr0aECsmSGmhVY0gTels/wBjBLawuTx9G/fuf8HJEszghMbVf8BivMArE3SxpFQF0fw+Ji+wqxyrdYm4uXKlL56KxTBOB7uxhUjH6NbV88/nz0NVYB+/jpXFGOsRSWeLveVDul6HWvdFbKtNzQlo6B8T2uEzxXc7H2FO3qesYlQVE67/FtXoLaz9P0F5bdI7/xnPaaKSMzK/Tc2rkzZ32B/fIa8yZsWC5xcHhA//FFXrY5YTaF7hqt9AexsQJ0hpYPghdrhJVs45HbzEWBssKbnobxNZDcqgjRVdYm++jyUUtce1lsqUzMszwmxGYLcp3C4DZ524FTEpZpTxiNPagB4VzlNtUU2FZBXlMy5OOYgPiewaPb//ZHjJt4LHEVcSpA3kSAnaQPFrvC4759MYYZO3bjz5fsde1Wsyk7DM72BMSdttIwTEZUy9KpDJEJHPsPIFjc3vYiaH+JaH8DtkrasY6VGEW0+au3ltF1bhMquB0k8MEYXeJkHzOrIqyM2S46O3kBg8f41amZLOHhHPHhA5NcrZTaq0wJchdidjEW1xtDzCGMPx8ogXgzXc5RlBfBdx9Cbb0qHZ3GVi1dGWx83GJbB8Qq+O5zawHvwvzBenVN3rxIOvI5IJXSHh4M8Q3RcwysE6exuqnKr7IqXTIjMJ9xf3MNqwG1144jbx9CVamBIrOQblPhNbfs6vBikJh4t95llCXhVos4o60kaT6xxPPdtD6TkDrMhCIgns9mc9JYXbw7hdVHwPL5vyYvclBt7GM/cVYTTW6TuY4YfgBji1DuN0hmnuYikba3HKKOzTdrvouqYymqbbxFM+gtU55izukZ29w378kLPGBrernG8Ha7jxIeb4HTh1iZ77H4lHN5HpHDc9JUmGOKP36XRewC4PYHyAqKB0e7SdDnG5xAZaB38OoweY8QdYW79FWXrYbg/92J3DyscwGSF1SPVUpKUUApFPsOyAzO/Ssps0mk0ECo34uYOkbOHSsM6jM/+6oNEsqwUPlw/ouG0c5TBanKGkoqgKjAD7J0TGnyTHBKP7+JMP8RbHXFz7OsdOSM/vU1WaLFqnFvYwt/+QOD5GSwu7fQ2WZwinhum9SBF2sbwa6s7/jCiXiP7zGAL6veskpkJaPqZ9FbvSWLJN1OqghIWNQ/mU3vGLBEzzasK92T0Egs1o4+P1le2dC82+YnwZcqlxibRKaditn+t4N63Ok1o8rKIF6T0Hs0fIcMBAzEmLlKDI8YSHsDzQJap9gUp5FN46qloiDn8IVYXjumgDp/O7TE3Gw/o2lztXGZsSu7bGcZ6zLiXW2Xswuk3k1pFAYfchS8kdj+jsTcJ8gXAbSKtJx+uBF3Fmu8QP/xTLb5C1nudEOHwz3GR58iG2VATSY9x9iUv1S8yqCT86/hFaFNScGpGq4T1ekxX+Grm3ciR3Rm89MURRbuOJGYoq5yhlQVUi/A6+rFGVGvN4wy51BnmMPLsJxQw8C9n9AZXwMG4DISSl20aFPXC7lLWdX+CdPudnQSC/MO5XVUvE0eugK9RsH731O2hh4Q6+wXL/zxi0tpn46zTdLuFj4eWkHGFLh7pqEuslR4sD5lmCypfUszESSZmM8D2HmS45cOvYiyHaqtFrNZFuDbk4wzHZ6pp8fBdO3kFUKar9PE1vQBRuouPVmvp69DUu1q7gSI/SfFxnajaeQxcLSBdUVJhHP8R266zXtvC6IfNyyt3pHQyGbtBmZtfomALr8MfUOlcJmldJxrexmlcwbpdZOebdyVuUpuJK4xrrziYgcOZ3EdP7mHCNovUcBvmJYxgj8zHaaT4z4HXOOb8MvjIP4Hq9zksvvfRVPf05jxFILkaXWZYLAhU8zv79gp8RYIqVUxFGI3QGQKVCzMZvoarkGXcwrXzKzgso6bB88Iekbsjs4Ec0wi1Ce8BGsMVJcoDnt9HpfBUFgaLpNkncOrHX4UQqeuvfwD59gFYhQleIxRE0rqMsgZztYbcuMDw5IMvnXIo22KlfAbuODnZJj/6MZRDjCIktbdzDHyPJmAtBFK2zOHuPVvtrFMJH6JUqvaSgNAWu8PhueIl0/78hzZRRkVD5bYbZkLbbfTKd9RHLav5EMPNkCl4I8ugyon75F3/TzvnKEbp4MoUvqgxhqif2qx8hdYZKz4gsC0soppZPa+v7GBVR+qvFrUahwzpi9AGOHWDu/CdCy8dKTmkOXsbyujjK4UL9EkrIVYys26FhtZl5I7zpPTRjLCy0qVaRseQ4uBTkHCVHBOUI6+x90viUcikptWakLHbbF6jKFF96hH4fu3WDYOd3wNnEyYYU8wOqbE7LpESNTfpun2k2owoqhLDJms8B4J69jp2eYYb3IRqg8xgjJL6ocaF+4UmM5k8Sh5VWnbL/nY+PL1B/4pjyMTVV/8KF4zmP0RVieAtd5KT5bQ5FhrY8dsb3sbUFoztYwdozwllMhakei1yrksppodqXIawhsjnKrtFpPY+pVs56gahxmO1xd36HltMCAYHtsaxiqkqzl89Z67/Eo8V9eukQa/f3CP0utpBcnR8hm1eZ5pMnG1whJBKFFAqtXIr176GqBG3AOvhTEIKq9xIYjdEl2t9A5AtMNsOzGzSoqLw+FTaRaiAb16kal6kNNjk6HeKkEzrju9jDd/GyJeHWDyA+Q/qb7IaXEN4c5+Avocyxgyb54HsYBMKUmLJ4fIgKhCngS7AK/mQs1jm/eezPb4ED3cei2l9HfOlQlz4P8yGvAlXjIkIXqPFNqu6Lf9Uv75yfk64zwKm7KKGoyTru+B2qfEG5PEJvf59hOqakYpweo5b7GJnTczbxOtfQpz9GCkliBI3OFarxHdzWZU5HD1GtG5w0LmIpxcVqRqgidlTE6ekfkVYp9tFbtHa/j5XNkHYDRnfR/gDsCDF4mdxbx8qGUJUEVsigSvl2/1vUkYSVJPB6CC0oywL91GV6oafI2V3CxQlOuEnRvPGp6CgAgcZKTwHxWBBzLgY+59NIFJeiqyyrBYEKUT/j/TyPLiEbl6AVwdn8Mx+TmhhZTAhKjfa6qwbAY8bZkKRImZYFMtpARxscBS18IZBSMhm+gZMlePUdBtEak8m7aGMwukIUI2yrxlrzGllyjO/0EJOHmPYOUecG5fr3EEUFHKPtGpYfQV5iWpew8UDAtDjFHt2kOnsfjcT1u7hlRtvtEQ1amOmH+H6PWNhEk/cgnkF8glXb/ZQ7rJEWefvFn30i/5yPqQooV/WJrJiRZQt2olVjYze49MRB48XWN5nkY0IreEoYsDroWvnooA9el6QswKph4iEL4VAL12nWbrBcHJAMvsm+N8CzPMJ0Ts+rEaYzVHKGXB5QRSvBjcljqu6LKJ2TkzHPTtB6STPaxfba+GVCM9yiCi/gFEuk26IlbGqtJqvdgCI3CYfJAe7oA5bje6yFG3gbP6DwengiYOoNKJw2SigG4uPu6FlxzNHyiMipsR3schAfUlQFo2pM2+1ytXGNXGdEjwfE7HgfRh9iH9zE9rtk23/zmVrVOX99cYXP9cbzK2cQVs7pG+EGMwq8M40tArTXwJM2GBfL30Suv0TN3cBJT1dpDV6TonGdSsB+/IBpPqMX9Bg4G8/8Lq0C5ObvYYo5evQGQb7EUS6ukeTKRjoN2kVGmQwR0z1OhUXPMfhViiUsAstnWcT4lo+oXaJlRVhuC3N2m5pbozHbp+evMQ8HTIolpRUyrDTXEczdNo4dcSoEsdPEryqs+SF1S6OmdzFeExOPAVDzB5SdFpN8TFIkAIzzEb736WaSPfkAJnuP3QC/fS44+xXDwkI9HtgTCLZqWxzGB4RWSO0znFMlio7d/8LnFQi2gwtsBCUKC6Vz7OGPQVdU7eto5VNZITLsIIWFs/W71KsM5XXxVB2pY6hmHC1OaKouu/UdmkahDv58Ve/pvogpMxbVkgKNqDISnbFQLl5ZkqVnxLqGtzhmkc6QdsB0fA+WDwkkBDOFtTzDnt/FTO8iwy389Ve4GF5FCoNUb2EMlK2r6N7zzIIexuvi8NjN/vAvoeZgVyG6/50niQp6eYoJt8GAKDOwz+s5v4loNNNihEDQsFuITzThl9UMjGAn2sGWNlmVYgkbWzjsNNe4Fl3/XLGZEJBUCTYaWRa40sWRdQqvRRW1mS+GqCzGefAn+E5APJphRzt49YvEdoOpial6z2PObmJPHoHUGK8BZx8gG1fh0R9jb/4NFKvoV1NW2NO7eO0XAcOimiEQ1KS/ur7nc0zrGoXT+czXOy/mT0SseVlwpXGVrEqpn6+hfilEqkn0JZsh5sE2ItzGGLhGxcLdwM1OmBUJlUlx3/l/YWYjrK1XyfwdvOQAkZ6h7QZkc1AhGk2WjjHRJoUuOYgPKLw6Fz0JzWvY49uEdogSktpH63cDtTJmtjxdOYaVOSZqUNY3UK0r6Dv/b9bSMfHRa0R5QqP7ItLU2Qw2qczKOfDI72BLCyGg5TbRBjaCLUIVEVcLWlWBOn0PnJCi8+LK8RUAgVEemUkQSBwrgs1XkUVM4bZRSLphh6SM6XtrIOuI+hqcvAF+F4S16hMrj8LtY229CkaTnX8OvhBPBE/6hk3np0sI+0URmCdFB4MGo0GAFV6hc30XjGAgrCd1iYNkj2E6AuBK4wqu8pCP64iV7SPrO7A4xq/vsusFeOkhW+E2S6ePLJeMlkf0Ko1bLagcFykFcnwLautQFZS959HdG5hkipg8ACHw1r9Farscp/sEqvbYcUxg4SBb3yAplli6xE3GtJIxNX+N1EgKXTwRRRZVQUM56NObhMrCPXkLVWb0Oi9R2R0qFfHW/DXuz+8ihKRu12nbHXwjYHQHo0uYPEDVNintj01VpClQx69BtsCyfczGb/3CZgznnPOzcL7y/muAjfOMleIXYQyY7g3k5C64EaXXR0qB1mZVyHxqyk9VS0BQBBvIKoHmLokuEU6N3EAIRKpBPWqQen3ORu+ydAK6WrJme9wTio7y6Xtdjs0+uQmQ44d0k0cIawdvcQtG9zG9GySLI9j9bSoNRir841sI26PY+D6idZ28KAicBlawieudchof4ZqCyeEbNP0OZn6IvPC3yJwWhcn4cHaLrMrpB30uFBWhiEAYZLXkwWwKQrAZbj4jNstNyt78Dm6VsXAidqPnnxHhGPMzuW6f80vkaTeM0m7idK8hkhG6vo3+pNBMgn38FiY+w1MWNza+RSJsAlUjf+r9rsozDvd/SKAsaifvUndbOFhstK+QOw0sfwODJimXAHQfOwFkJNyfPcARgn4Q4ZmKYnYPOX2fwmqwCNdYOjXG6ZgTk3Bx45vYh28wqa9hOS2UW2NCQea22ei+TKO+TV6/QvnRxKoKcGTAerQFXoRo7DJK57S9NtYnLutV4zJ2tUDWb6K9Frr+8dRGw2rT+BmuHed8iUgFbgOKU5Y6J0WQ65IEsAFheWj57ASllh70byAWhygBZXJMWdvCxGcrlwsyXBmw/jhCdVye8c7oLfaX+/RrPQ7m+/T8Pm23Tc9do+5EOMKh1Jpl4zJ1O8KNNlGTPbwsg+GHhK2PxShr3gaOdLCkTcNqYk/vIPIJipIiX64mTxaPyOvXcXo3KIs5s9YAsRwhklP81mW0v8a6v4r+CFW0sgMWClf6XK5fRE7uUGs+jzW5h5YuZbgSfgoEDhpR5auleTbHKkdUMqRSAar3HCwOoLZxPrlxzpfGo/SEphWtmli/xvTtOnv5Kpaqqq9iCq2zt87FZr/GSOSTtb8QQDbH2E1KP6PSJa2giWs5vFVMiJqbtIFcgR7dRKoI1woJO1cwjYvMgj6jLCYIu0R2B7vuIauMutzG2A1EmawiCyrIbZvTZMog3MG4KYGyMf46pbExwsEgKJ02dnMHLxnS7F5ngcL2eohL/wNieBP6z2OkjdQpWnokesGt8VuoB/8bgbS5ViRY4cqK/pPYy0dw8i4ATv8F8vB8EvWcz8YWP9v++JP8JGFVrBcczW7hHfyISHn0Ws9hLB/KDN2+RjefYtITqG8zXDxEqRDbbfJS2GVvcYAzvMtJOScdvsW89zWa0Sa9fE6tTDCzY2RZ4gkXNfgdTJmRm5x5tIUnXepOj8L1sawAIySx20Ogn9nraAyx8vC2XkWkY8za15GqzvPBGrEuSKMNjubHNJTNphMijKTyOqvm7OdUh86FZr8ATrByIpg+wg4vk+ocU2U03eYzQkhfhtRsUItHYC/Jgy0Ku43Xv4ZIR5T1laNxiiARGrexRWCFyMHXqQ7fJNGGs+N3CC8MaDZfIqtdpqZ8rLv/EVnGmPoOcvACEKCbF6mER9l6gfdnbzBya3hlzKX2Luv+RTYeiwsrVgOJQgBmVXcCOM72OU3OmBVjLuYzlJQYXSKqlfhForhW2yQpl1hO+8lApH4cVVXqknE6oecNiOwao2qMLS1c6WIL94lLEwBlAskEFier6J3ZA+g0fxnv3Dm/Anwyti5STeqNJqJ2DT17gC3tVerA9CG238F424BEnr27GrBNJlheh9gJnzSjTpYn9Jz+p4QoWno8rA6pnAZS2QR+k1OdUUjNxsZ3kNKmFIpH2YKiNkDaFmv13ZXAuXaVRMf4MgBhgXQwZYrVvYDY/3OUkeT6h4yAhSWIrCZNu0Yg65iNV0inD6h1rnCsSyzLxf7IScmJMHYNIcSqAeeuBMG+8nCUQ6EL/E+4tMFqbSjyBYbVwJi1uIvIJpTRDvonuPac88vDFg5XW9c41GfUVB1HuDTqP58DzkcINKpcoKWHeNxctJb7mPkxANLyKNsvovsvY9wGBH3wd6g/JcipqQahiogaTSxp4QofNX4P0hkAarlP1dgmGP+YHiDCAS+7Tdb8bSaUnI7eRdgB7XzOQBiKbMLyyt9lmE9ZhH38YsmOKLDzGIIBVAWiWq4GzY0g3/lbuLU1CjvgTaAoC8L4IZfCq4gyfTJUbLL5E+dZA1DfgfFdcGtU7rNpFuf85jDMT9hf7AOwE1W0nxJoJnrBndmH7C8fsRFuEKqIqiowWrAZ7NB3e3ji4/XHR72fj+NaYSPcYmo0ttfB1hWV3aapl5TxGGYHq4GrMiesr+F3X8JuXCRpPc9dd4+9xSM24yM20MhgjSRoUKkQlY7xrRpGOlRljhy8DNpQSheTThEChvkZD+cPAbjhRNiTvdVr1B8gNr6PHe8jZo8wYZ+8tqr31J0Gw3SIACK7TiBrnzJbOOfXj4/OR4kicjq8vzwgN4L16U3MyZtURUV72MCLNhFHryOVjZCasv8KKp8wcG2S7nMYa2VYsh5sYjAkfp/M28VWLmvSAb+F8XqQDiHs4xjBZm0LPz7EEopKpxRBHxuXTv0CcniLptdF2AEtaeMEu5iuhbV8iFNKfF0QG0M7aBEXKVJILGHx4fQ2AoG1OKBRCshjrOCEPLqEZQcgFEPL5t74fYQQXG5cIlQNKrU6l8fFCceLVURsZCXUnAZp4wXc56OVU/lgl0rXn9wvPjlYdc5P5pfdNyxVDXvwIiIZYsK1Z4RSyqz2kx99BoSAQhdY0sIYg0bjSo+r9WscmSGRqpPXXGTrebSwqFdjJtmMs3jMem0DJzmljsEpK4wKkdkJ5uQmhH1oXqaINinCCxROG/fkLzGAklAe/ylHOuW+5bPlNXDqzxE8jgXXysd0v8lkucdGfELoG3CaCJ3RsJt0vDmZzlnzN/FQ0HzE0ewmk+FtnLCLPX2Aeu5VCr1S0i/LGGFAKYkl7JWLmVeDeIKwPbT1bFqE0AXkq/24KTOkzs7FZuf8UjkXm/2GIU2BEWrVwOm3UdUS7+H/hFgcote/Tdp88YmTgJ0cIo7fBgFy7Zuk9efg+gB7cR/pNomcNqPilFKXtJ0OrtVh0H8Vu0qw4yG4dS67HUSVIss5UmjmpaauFJkd4qZT5OFrZMO30WjM7u/xMNwiKcYsTt5kw1vHKyVSZ9jNl/C9zdV0tdPC7xrcswqnNsAe3cZ12lThBnn9CgbJopozzke4ymOSjami61jpGaZIsepduukJjnAoqpKnzeC0KWlO7lLO9/H8DqJ2CT4j5uecXyGMwZl8APMDqO+Q1a8AKyc6omed6AQaZ3ITklOsYkEhJFQlbqWR7rPTg7FekFYLjLKphKRUNibaBilw6xdxvDVMGVNadQa6ZJYcc6RjpAqJnAbGGDLggROwEw+Rs4ekxz+i1v8m8+kDahf+JmPAFj5F/zvo1g2G5RSMS9tr0Q89FuZNYidE1C9hPV10x6C6l6iNblIlCZesKWudF1DC4ZOTBqVdJ2tcxdr9H6Aq0OcTrb8yFL2XkbUhSpQs4pPH1YvvYcqCyml85oIw9zdxjKE8fhs4xS6W6DLBoKDMVwvJpwrOyzxmEAxYFjNc5ZIUKVu1kAuzfbx4Rtmrc63xHJnOCPshFDHOfMIghLmyEMUUhURWBbYuGHgDjJDY2Slyeg9x9i6qiqH9PIWsgV0DIViEa5zlcJIkWLVtZLTL5cZVLkn/cwuoroywB6/C7D5l7yXK+kUq4SLIEWdvcbq4R92r42UJtj8gf/QjbGVRbnxvJTg4Fx2c82VSFeyR0xO//rEZfavBe+mj1Td2QBVuYJ29Q/ZX+7LO+bkx8IlBCNO+jhzfYtDYJmleRkofYwy79V2SxOPR3h9h2yO6RUbSvo6YPaCILmHlEG3+HsHiIXZVoO7+Z8JwgClzdLaE5g556wWal/4u83if2A6QWczQH9AI+5RVhZg+ArdO6bRJ9JJ58gjPzInal/C9La49Fi0k3S6i9y2s2X3koz9FCY3oXCV3akzzJV2vAcWSUTUlkBWf+ckrlk99/dPHgZ9zzpdJrnNklaGrjEwYVHxIadTKe6eaE2Y5lo5RVszd1gt4kw8R+39Bq3kJr9bDVzDBYVElLClpKo/+5u/hlCmx+BGV5WN7Awq7zf7ge9hej+bygMb0PqL6n0i2f5t75CgUA2GeCCYMmsN0n0k6ptO5Qt64gKN8Un8Da3lA7ewWNaXQ698malxDSYVx+xTju+A1Kd3PdkY45xcnD7YhWDkRXDEZqU6JhI2djynt+hMHbmv4Hma5Eofb6w5TCs4e/Xc8IehYIXnjOqp3A6e5w8Rtsm6FGA1Z4wIHw7copWaantGvXaSmGtjZKTpbYKwIYwSlv04WXX3yuqQQFKbiVOe4Tg2/nFMm92l5A2yx2k/Y+RBx9j7CrVG0bmCUyygdUeqShtukbipqy1N8LyL1V4V2Kz3CPn4TH4FZ+zqFu3Jqk0jqTsQoHeMqB0c6bPm7tN3uE6HZJ9HhBuhTcEKM3wfn044/5/xmYQwY6ZM/dnIHEMHmM80nnBoUKQiFUR6OcPEtj6RMqTm1T7ndfPRzhS4YUWJqXS6kC/zTN3H713EwGLtBc3HIrHOFQ69BarXoSA8FKGFRU3VMuk+WDWH4AWGxxOQ5uv8NirObFEWMtgNcBJeiXRqj2zC/RTNoUV76H6lQXNELlFB49ecwOqdw+xghERvf5DR5xNRkbOolveUZ9ekjaGyB9elrtzGgW9cQ5iZKJ1SzIzQnLIoho2CNvreG89dgj/PrTt2pk9vi8VDzLxYlL9B4p69hZvtor025/spqWFE9Vc+2VtfiPNxB1HYwK5/4T8WFCySR8rCTY4zWCNt/4jCDXUPO75IcvEauM1xpaFz8BzTtNm9Ih9mFH9A0glqe0VkkJKRU2rBoXgUtKRwf07iMbl+jik9ZKsFMaBqmwBI2aENRQUGCb3u0Zg+w0in2TkDpbeA0d8DOMOHmMy87q19BhpsY6WDEF9sJCVNgpacYy6e0Wz/3cT/nV4tSl0++LnTBopoikIQqYlEuwAjW/DVCO2AnvICmojArAWPb+bhWLqsEe/gOpirQ3ReeOMfUZJ2o8TVMHRJWn1v/9v8DNb9NK1ijmO2TFgl+uIZ1+e+TBrtUpiTWGaZK6RtDoHPifMTswt8kLgsap2/jlyW0dyHcJnMayNlDyGaYzjWMgbRKn7y2TEBNyFVSkVNbpRWdvLdyuonHWF6H0qpTk3Web76AQPzMLs/nfPlInaLSIdghGE1lhZ8aMP+ZMQKlbNAlp7ZPt3OFcj4mr2/in72HOX0XE3Yot36X0hScHP05Gujv/i5NuwsY3GSCNbpNu54SWxGnZkmr/yJNFWGQ2DpHnLwNwQBn41U4/jG5AUyJUf7Kba/7PRy/h5ofYeyQov01KiyMHaDjJX41p1cVsPkDItWkabWxpEVcLsl1SmEKUsuhWRUYJMZeDVUV/sqFVs/fp52eMrYsjlKPS0H0ZB1XPhYgr77++POfBTuIcAfan+9Ufs6Xh1XOwJhnXLZ+Xgp/A/yNL3ycMdD22xyO3qZr12gO38cuc+qXXqGwVykIxhi0sBAYsmJOs1igRh8SNS8SxnOMEWjHpRi8jHv0J4hwjdxtkbavc2QH1CyLGlA1r6zcV2cPSHVBNr/Lc41t5idvY7fHqO3ffyKAbNodBuoAM7pFLh2s2gYIRWFyGm6LyIoQZrVOkeuvUtqSvIhJioRm/yUqd7Wf7rsDvtX9NhUV697myuVZQNn7JiobUzkR+hNr+UoFqM5lxOwRRBuU6lxgfM4vl/PVxm8QzvwujO4gvAZF/xtoYWMt9uDoTYyukOodVLhD6bQQpsRa7kO6UodXyRmV26RQLo3m1xEIJuXwyWRFrjO2/AvY2NgnP2S53GdcTPC3f0BncoA9f8CFZoelf5HKsjlMzxgIhRf2SNAIIVgUCzzP4k4ywq1vMMsLRGuTUs8J5ydov/dEgZ5Flwmjbab5hHbjGnZlKNwOBklFyWl6QlqlzMsZ3+x+m0q66P63AfCqhO7jXWnb7ZCbjMoUeDIgEDZSa2I7JBIOVpVRWh4rL27AnNua/VWx1FPmxYKG3cB/ehonncLkPjIdIhZ7WH7nc4sFKp9ixvcB0NUCEW1jnFWD9Gnm1SpHW0lBbePrhHlCuPZ1tNUgr+1gxceI/b9ECIHbucDBw/+FSufMHI+s+zKl0WzWNtiP97CFRa4EIZKW26KQDpEdUnP7GCukoqKumgTOJpt6SYzEVz5HHHGaHhONpzSKBc7GH6BR2PkI++5/AttCz4+g+Rwsh5hmzFBPiewIB5/ULJFC4QofkQyp8seygmwM3uAzj4+m4jg9INc5a/4Grvj0lOw5Xx6lkOD3CZC8oFwUGmH3KL7IROmpqlqFoGhfwJruocMOiWXjAplOqHTF893rxEWCb+/yYPYAWzp0sxmTxSNc6dIMutj1a9jKBQOlFWFvfJez+ftQFaR3/hORXcfyOlRa4rQvkTWuY6SLzKfI+R46Wl9NXQ++ReF0kEJTnr1GI59ROhFLKyXDJSljXNtHm4pRsWqkdZxnxY+iyiBfAIK8VnA3vk8tG+INP8AAyeHrFL2XaJ2+iwgvYMocmU+p/HM3s3O+XNTkQ+57IdesX//J6L7V4E+rW8yqhLryqeoXsE7f/Kt+WecApSmYFKume/QZ8dRPI6uEhIR7iwNaJmPNaiKCLbR0KdwOYv1VjAEFZCZhko9Z89eZlCm5FZJbDkQ7OE5AIS2cszew61cw+iJkOWp8myodUmZDLLcJBIjlMaL9NWxnnbazThNNYA8pyKnnC9TRGxRug6JzGSElh/NH6Ef/K3uzPTaibfqX/w8oZ41YL9hbPsBVLleWJyhToEY3oUqo2Q2e61xk6NbJ0lNOnD7Z/BHPNeufaoRW0TZWNgMEZbT9Fb0r55zzk4msOstgDdHexaRzRrUmwXxBVc2xUGiTr9bQxmYQDhCnb2H7A4J0QW1yh3J5xsCv82jwEqPslN2jU6TdZGSHLDtXEdWSLTK8+S22TclJ8xLe9D5ZPCKPh5Suy5m/jiMkDZNTczfQ0iPVMfvLPerZCD17hF2/RDl4FVSIlZxhVrOwWLM7NOpXKFVE4QWIjbXPGQRYTQh/0lnonJ+Pj46xLVxcAdbhX0C+xKn1yXvfACGfPEgVY4j3SKuUOBtzVEwplIWjJ+jTmwgDm70a3uj2qinju5T9G3yQHBPqJcN0yLq3hVEuOtxAljkEXYzfQ5oMLVyEKbHjQ160u4gGaFERzQ+ZnP5X0mhAe/AKLVlHzu5jsjkmm2P5HfJgm17Q52BxQFtYtNIM0foaZVUidU4sKpajt6gW9+j7fZxkCO5HziKCLX+XrtdfuSXjICTUxKrGk5oYgXjcQNI4wqdSAVz5A4rgGqaqKL3zwalzPs3T1zBjoOi+hFU7QVs1SruOAi5H18h0iq+C1VkW318ND4Yb5MLGlyG9oMtB8ojNYkk826Nh1RmM72E9+m8YHMTu36ZZ6+JWC0I3fCYFwUoPObz7n6ikoD1/RJFOablNuPJ1LL+N8mrE5ZJObZfQ2LAYAQYTjxFlTCIVe/OHLPWMjtOh4/WIhEQWI+LkmHFVcpwdYpuMaHyIg4TpMVXtEtoKP3UdL5w2Yv1VmH4I2W2W1ZRpZnEmLIzRbAcXfxlvzTlfgEaznzxkns/ZCDefOIhoNCfZIVmVMvDXn4pX/mzcxT3E3n+nKueY1lVU/hylZ3NoWTS7W4R5TuzVWFZTaqrOKD/jcHlAzamxHVx45l5vlzOch/8VM16lkOjGZczGtxG6oHQ7OMt9kJIkX2DKlL14jwGKF4zgpttlYbl0hIdYzAjCC7h2jxeaLzLNZ4RWgJE1YqfPsRdyd3oXb3HAICjZ9Hdxzn4MkwcIt82FepdJMiay66jhbartbfLWC+hOSD6ag/7EsfwMl7/Pwx69D7P9lfPf5ivngrNfEQyaVMdYwvncOMufRNfrU5kKASipuL+4C0ayXdsmsus46oRKK9b9TSQKiWLL3/3U81jxwRPxv5zdh87LABQmY5pP0RQYI6hJiXEchGWTSYnqXMZbnLAc3iSqbWBLF+OucaV+jfX5PuHJOyzzFLXxCtbRa/SlRCwPiZMpbjZlvJawaD1Hr/M8CoUqZjizD+m7IUs7QAqJG+xgNjqIMqbw11aSUdvFZCUohRYfF5Qtfr0d+n/dqCgpHu8Dn14fCKOxjn+MKJYrd0iniQi6lGvfRQsLq5isnO1+ypQOq5ghkxOM12antstRuo+STcb1AWaxIPLXKc9uoaI1pOMjwh7x9BaLfIFAYM8PiHqXEAIaeUZl1VDpgvdP/oKbVcpLdkhveoTl1KncNrrIYPqQhR+SVjNkkdHy19EfJUAIi7x2nUUwYG95H7n4kM1wh4apUBhCVSe0GxRWG2PAkS6aAs/ySXVKXC6Z1C/RUy1QPuVTEZeqWtIY3uZ0+h62cqm8DrNyTOOx0L7tdCn0KgGl4/aw8xGiWFD6fYw6Nw/5ZWCnx4ijN1ZmIIOvkQdbX9FvMqQmwdMFUvho6TDJJjSsBoN0TJFOsAkw4w85tfqcxqd0/C5rVgf79HV66Qlpdsa0LJDxKUU2J1MeovTxqhh0jigShBPwdnbCcjahURX0Wtex3AGt/iugfNzpA9ZrGxhjqNXW8Y2FyKdU/qpXLXVKdfCXLJMRFpLUsjCi5Nb4JgLYQdNTDcraFlrWsFpXKb0W69og6tefCOa79hpWzcUCOmWCyPcogk20dNH+2mceoYKcEyfAHbxI3Wo+cx0655xfBl+J2Oy9997jP/yH/8Ddu3epqoqLFy/yT/7JP+GVV175Kn7dOT8FQhjE5B5Gl5h4iMrGaK+PsUOEHWCyBcaro5WH1AnW8Y/Q6RHl6Q/JnAbu2g0+nN0ky2d0gj6bwaVPPD/sJw9xpMWGyRllZ1RGk2dn6PE7yNkh9bnghWtbvOOvsd4smM0PcbM5sn2Z42pBER9gj1yCozc4bexgr32baTwlPXmd7WCd1nyfauO3WWXVx9jSoW9FWItHWMUcqVNOnZCTfEhSLul7a0ghaFqd1WJj+D7C9hHtF7hWfw5n+ZB09BZ7pmIkXTZqG/TtNaL2DWrTfUTYIVc1UhNzf3YXg+FCdIngPKLtl05uMu5M76KNZqSGPNd44eNiiOVhiQozvocIWljTu5Tdb33qOax8jBXvIasppWqgox2Kte+iHwsIhamQJqeSHlmVYTCU2uB7bfrz+xSLPSp7AsE2pGPAYExFnhxSmRwlLSytsSyPlqnozPepyiW5VSOQLo32NjLq4bkNZv4G95JDhvkZeZnTt5vsxsfIfEnDrRPX1klkijvdQ03uw/Q+IljHNF/Cmt2hmtxhXCWE9XVSExPWL7O3fEQwe8hc57j9r3MnGSOF5HL9Cna4hlwcgRCkfpPDdA9HOXTs3jNTvdNizHG8EpgaDBeCK1/xO/uby/HymPfHt/EtnytWneDoTZQUCK9GEV2k8Nc/92dzf42idUaez1j4HkfpFCtqgtbk4/e43LjIaXzKvIjxlMNzjRukZcLQHjNKRtzRCWtVxrJMkapkku4T2CFN4ePOPoTpHSJLUkibHIkuZsyrBOM0qeULALTlQ9iBxtYqZqd5Ea18BAZnfofg4R8hF3vUgw6T1hUWtR0OxAFVUHKcHjLNZrRljUjfgWodKVeNUjG5gykLhJmhRm/gIcmUhdAZtlBgeWQ6pXR8UBY4AZXbXjVQhfipYieEOI+DOueLyU5/zNDx6X3OJu7XicFjwdzD/Iyv+dtUjUu49/7jeTb4rwCPkodM0gkCwZXGVUL12Y4tdnKAOHmHrBzSaexQnb5H6bUIowlp91vPXNeEgIfzByyLJSU5La/N5pW/i5nNUDrm6Ob/h1pzBy8cIFyP8t5/oWxdAtdlnmTMy4TIj3Di+wTRSwidYx4XrSUSIQ2T8T0684eY4duUdkBiCXy3Q5+CozJGSZuakFjTO+RNxQfLOxgDWZGzDBrUkzEoF22FJPmYtvU87fY2tyY3SbReRUV9soMEVKqGXvsucH4dP+erxxjDMD8lKRPWlY23OAVnNXiyFVzkTlUwChMOdcVz3Sb50RvE84xWrYcd7HDm1XgwvkvPb+JO93CdELcEZSyKssB32zwnLazT/8ZS2uj6LnHYZp5MuDS+hf3wj5Gdr7HRexFVv8Bycg9reUpFjhDQnt3HGuZkTkC+/m0sp8WyXBCN77G33CPPY2puA691g5nrEKQljcUhVTHDmh/B5vdYLB6AsAi9PqqImbs+h0VMzakxz+csi5jNcJOODBGYlfDnnJ8Lo2NUvIelalTKYx4/ItEJTE6xm9uEdp+y8zyOdRMxy8jmx9jVFKexiTMpOXRs5gd/TqfI6Hg96khKJEhFpStMbYDRC7Iq4yw9YDObYjSMelcxrV0afgd58JcoZSGam7in71AVCalQXFl7CR0MOHv0Q46Xj4iSAxLA9ndoSYsSVmI4KfEmb7GbjOjU17GTKdbZ+4CiWv82WnlMsxMyJ8KWiqUpsYP+M8dBCkWIh6xyZDFCjG6D1+Is6nNv/gihDGmZ4IqAC/WLNB8LAAqnc37dP+cJwlRInVFJ/5m1bGEySlPgy3DlKPgUlrBBCk7SI9z8BI7eJKtSRNhj3HiOtXCAFBYNq4XrSGx1RqAkzB5g4lOktkiyI6bNPgEhs2TBSJ3RdQZoNJNkj3k5RUibLNqgrWzKZIp3+iaEA9rLjEhYlM1V3bWI2izHt/GiTZQKGWcHzMspjxaPKGoV8zxmx5+zvPefKasEz6mxCLpMrIDMVkSLU4wUWMsHVIszCAfkjWuYx42lTCckOqZWWyMEbL1gZjQYg5Lnc+e/KsTVnLNkCMCj5SMajRYgmJUTjpZHwMq55Up07XOvgUKAXp5RRF2mR3uIKkZYkkV+wnh5RH78Y+rKZn72NtP+S9SDHuN0QvE40rjjLqmpOgKDqhY4B/8dNXyPqswgPsFEWwidoU/eYa6nWI0NosGLWGcfcISkn88Qsx9Tp8YrbkjZ+jpzoZkrH0drAreFd/wada9BKSRllRMHHbLxO1jpkCRcx9DDyseIeISZHWB5c9TgORx7j5mJGVktXJ2i0bx9dpfFPGUr3Pm5YgGFALLp6hujEWUC52KzXwkO0kecxqfY0uJq4zrOz5g0Y7NyTDUYXp/8kAfT+zTcBj2/R8Nqc73xAgb9hSIsY30kFjJUtsOD+B7tKkZP7lDaPj8uFgxqA5J0xtfTITqdoWb7ZP2XcbIJjc41yv0/R8UjZOciGMO2MaiiYJlNUZZDfHoTHazhVDkoSeZ5VNkI++xNKv0GXv/biOFNRDIiVC43tn9AolyyKiVzWkhnJbZJTUzcuUwtT6iqKcvTP8Nv30A6n1/HWugZ02xC5ETU1fm5/2VQmoI781skZUrX77DlX3jyb8KUH7uyL46RrZAqnSPLBCs5heEtUAqx/p3HQqunhWoVqlqSK5fj7BRhStanj6jKnPnyAdPmNtNkjkSwuXEd6XmgKzLnAWXUJSgS1MnrNGyFazuIxQkWFVpnaOkivRbV+BbSpHTra5xgCE7fplpMSXWOu/kdtKyhpeSgnHDs1bBFxWZzjTXlgYGKgnk15r3RewzTIZZSzMspkWxyqbtLWIKOVr2DwiSMj/4YPT/E612nbXdo2W2WRU4W9lGfGHISpsI1DmveGjEV48o8cy+0hM3mY8GoVUwRB38JRmMHRxTr5zqEXwYin4J5XLtLx/BziM3sbIiIjxB+i8z7bFezk/yIYnIL6+wm69Eu1vqrhFaINXqf+dFruHmCtfkqJ1XGneUtIrfO/cU9AntEKz5DoHGzOV7Q5jg+xbR3EWVO7vXoFUOaeUnVvEYuK5rzffqjD6iCDm6Vc9rKyUwKfo2B+xwb+iomG0NyitSG3P54LSJMSeHWiKWFZwdor4OuMrTRtKuE9OQdRLiLXSyYta5yGp9Q6Yog3IKn1jRSKLpWHX///wejD9GNi9CpyGsXPvc4HsSPGKdjAC41LtGQDez5PShjdH33M2Nkz3tk53yZfOk7zD/8wz/kX/yLf8Ef/MEf8I/+0T+iqireeOMN/uk//af8+3//7/n93//9L/tXnvMFSJ1ixYdYtkVRZgjbp3p8Ecz9LXj+/4jMZxThJlr52OkxSXxMmh6TKJtF2MFbHmKUh5zcY+HcR+z0qVsttqISNx3C2VvE0kMDRbGgW9/mvtR8kE74Xb+Bd3aTtLbF6Og1ku5l5sUMB81C+Uwsm7PJPjv1XYoHf8SGE+EmU+qj+yyGtwiljQjXkMLgnr3BaHabqd9lEvT4WpljTffg5F1obhM3Npg7LRZ6zsAf0Ha72MJBTu5g0hkmnWF5HbTbIDn6EXvLe0xNRrT5A4gPka0BWeN5ZOMy5nEW8iQdk1YrV6hJPiI4d9D5pWPQmMd2Tp+ylrc9yt5LyEpTKRdTpJ+6UQoM6uQNdJEinDayeYG8toM2AquYIqsYa3oPzt5DtC5SrX+fudug0Dkdp84wOWCRT/GsgLb5DsJrIOd7q+lTu4ZsXsWuMm6EPfLxPerCojA2XnFGWCYU+ZD98R0mrYsEXpuRHSE0jLIz8qrgqvKI9/43asshRa3LsLZF2r9CN2gijk5xgxbL8S0QhprOydsXcdIhxomovJC8dRXv9DXKyT0QClu+g6xto40mqWJCZ4Dc+l2EgHuLu8zylYWw03CpP+Wk8nTR0RbnE1BfFULAcXxEqUtm+Zy8WGJLhZzcxBiBiGdYm96npiulTpFlwkRV/DA5QilFPv2QDX8HMb+LNTug4Xcoxu/iGkGjc43q7DahMTiNqxRViZKSmdunHV1CYnGriNFZghCCbwiH6vhHJCdv4RZz3I1v0WhuMUwmCK+Bzhf4fojUKwv3IteI9ssIaRDZGDV6gGhvodIRUTYlXhyil8cUdoiNQ62xzdHykFjHnCUn7Kol1XIIMseyCrL6NUw4gNkB1nKfInNR2Zhp9zJV/2UiIUnbKdnijGljm0HreRwRsTALHk5v4yiHndpFbD57AlKgcaYfYpIhpnHhJwr6zjnnYPQGAH2391f7Qr4EWirEERYP8tMnYjOZTZGLfXT0VU2dnfNFCAFFVQArgXdF+bmPlctjjK5wDVDGWPmc2vAWVrSHVc4ohItuXqV4fL5qKlK9ZG/xkOM0oO7X8F2H0dFt1uvrlON7VLs7TPf/AhmfIdGMd36HrH2JuIoZHb9FD0X58L/RyHOywXeoVIidD4nu/SfqUqLGN5k++hOEExENvs789D0aThNn/bsU8Rne+D5qMWS6+N9Ioi4nyxOuNK6Sh5uk4RZu/ALL0buc+TXOFsdsRDaX6leY5hNqVojzOe6q54WQc75qhNHY2Rmz6ZDb0w8oqhw122PXHmDMPrZTo3A6eJbPsljSMhWWUZykMwCmysLZ/DtUw7+gP3nA1A3p1wcsJ3t4zR6ibKM6N8B18ZNTrHxJWSyoan1EcszGbI9UWFjpGKb3kK3L5L1vIk/eQAoJRx9w44UXERNY6AV3j96ikiW7g1dYDzZodDRJfIxULonlcjy/S1FpGo0dbG0IFkeY5Qgtc0aTh3huHU/nCG+LaTVl2X2Bs+yMwPbRuiKd38NeTDDGIAcvU3yOQ/I5n0aYAoa3EYsF48kHHBy9Rsfr0N79m8zckKOzezT6NxDzB3iNAKyIIrqMmJ1yGj/Cq2JEtMb27ve5m43I6+tUiyGqNlhFaqoIa3KTcjlDzG6jggYF0C8SktkDnGwEpmC89grRyY9xF0cs42PMoWApFFUyouhcY7E4JPB6dLs3mGYnWEKiLZ9CF1T1C5i6u6oFLQ+Q+3/BYnqbpDZgGfRpNHZwygLTvIgWNr7lcyhsdO86IljHcxooVvclgUTpFOv4NYQuseJjCqsO2QJtGQwroVlSJji2z6KYPxGbnXPOR0idY52+Bskcq7VL1rgOrBrudya3iaoFPWERNJ7DWHWebtoO82OO4iPWsmPc4x+hiyX27u9wa/4uSzPj5ea3aLlNltLl8qULZPN9zNlbmGyJaV7kpHmZg3RKXhXUrDoYjZWPGTPj9fiItlvDFYZ56xrBbJ920EJ88B8RjQ2U9NC1XWT9ErHT5kM7gPY1SmlzPTuirUtOhI0SEk+5KCmYZyccz/cAQ0cKrtS/Q1KB5RnE8Y8xbh0e/Rkm3IbRXVSwRmk3KMn5cHaLQpc07JDrWuOmMRfrfWZWndYnnP3P+avDkS6WUJSmomaFj+M0wRIKgcBgsKX9E9e/xoCpb7NI9si3f4tp4wp+mSGEQFGhq4xcQlXmKDTLYvkk0tiW1irGOB9hH/wpslogqwLKBGUH5M0dqvpFrOF7jLJDJot9msN3cIXEWRwwEAJTKabpGc1ahHX6OlZ6zD3LYRqsIaVg/fCPceMh7el9knCdeTjA90Imp+/hCcNGuMaa28OKTyi9NuXWt1nYDmp0i2l8QJxNmUQDutkRtrRJRcKDxX1G2Snf6LzyUycyfOT87CmPbuc6YngL3Dql9+u/3//rgBCC2WMRYKFL0irBsT5bbPZ0WkLb6X7KhbekwGiDa3kUVUH4uAe2ErJ8tmNvRUllSmxcCn8DZ8PGWjxkNLuH63dYnr6DLmMQgnZ9nVwXNJJD1HyfKJuim5dZGAPtq2TJlNQUROUZyZv/lWXQpelGuGGfWucalQpwsJmN7yF2f0Axucf47H1U5zJLLYjcNeTwfWR8BMO7CLfGYuub3JzcpdAFHa/NdnCR3GR8OLlFaSrWFRR7fwIIsviY7uX/E/ozrhslBfdmd6l0xTAd8nwz+MwY83N+NjKdkpSrWvkkm7LhV0/OSy0d6FyD2UPE1neoihLCtZWjWPL+qttVVVTpkNvpMaUu2IkuUMPHOXsdsxxSeA5Dt4lnCpZ6waSKGS3HjEjohtsUZYmQAomiFHA36LKTDZkf/AUdv41dVVj/f/b+JEayLEvPBL9775sHmUVFRzO12Xx2j9kzIzMZyW6QxerqbqDAbvaCw4K9zB23XHDFAQQBIrkjCJBEI4leVKNIoBtFsKvJzAomMyMzIjzCw2czt0lNZ1WZ5c339kLU1EzdBjeP9HD3iJAvEHA1VRGVJ6Lv3XfuOf/5Tzmlqp9Hbv0Q7a6R1i6TkGGle1TjbfT0PsvhMq3aBnq4x8QYtNdAJSMyv8nd2R4fjG+xEqzg6JKuKTkuDnh/8A7jYkLTFFwa71I6ASJYIa0ybkufq60XTu9hOjtiuv82WZVSL6esXPof2E37LAfLKBTz3cBDZ+3SquF0X6A+ayC8EOUvUTvZG6hyjHX8ASibonkNUeUPRU/F9LER0Qt+MWh/GWVvAxodffr4y08iTYk8fBtrsoWZ7uNf+N+RNF898xghYJyPCCa7FFVGlg0I0z7deINxlTP2O0zsGann8Vayw8FsgJ/5+DJkR9h4omKSHlG2LjGyPdKaZF/nWF5IoCSh9Gg2L2BmB7ieT7z7McHoHtngJrNgiahzje3pNgqbTjFA3f9zZqIirUrS+Bzt0W1ozR0wSwEjvw2bv02FoT7ZQdgN2l4LZ7ZLx5s3UImqZC/f5e7wDufKBDm8g7P8W+Tew1qVSg4wgzsw6yORVO3rz/wsjXnYsKuNwUr35mJWQBUzquVvn4kn7XQfMbiJ8Brk9WsYIT/5Kxcs+Ex87mKzf/7P/zl/7+/9Pf7O3/k7Z77/r//1v+b3f//3F2KzLwG7/wFmtE0pLWT3KnmwjpYnAbsQ80XskYWscupINyarxujGJrkdoqJ14uSQkVB0nDp2McRYMV1nGWfvXfrJCEcfINIBA7+BZfnk3WvEWc5OuEFkxUyqPlvTPqNihh+28JI+iRlxz10mrJ+nGO+xnCWsCxvjtjHZjJnl45djouk2SkXo8X2mxQiRjVBBh6Kc4ZkH87kNUpcIIWg7HS7H15EnM5CNE8H0EITAWAEIyXF+xDgbU3M8yp0/o+ltYMuYrHYFzcNAO7CDU9vJwFoIzb4MXOGzGV+YJ5zdxmMbySJYw25nUEzQtc0nJ2Lk/DmVNmi/h5YednaI2PkhVjlCzXapkjFmeoDfeoGL0dzVK9cp20GNLD8iqi3TSHZJD9/DKUYQtjnOj8m9JptuDefoHg4+YnAD1XyBJX+JKu1zVCUIbebjat06ruVya3QDV/kUpsCxLGxtkKZCJ0Os2kV6ZUbmRASr32Q3OaRbTbhx8/+DF1/Abb1AOviQg2xMYzrCS/q0wlUS+yaRFWMFK3PxknSpncxL18JCCOZFqhM+6WcTyzoX6xcpdUn9EdviBZ8vxkDs1NinjyUVMlhHZClIgXHb86m9nziJpU6xd/4Uk8+oXEiqhCIvaYctfCHwRrtM0jHu6D6lW0dLG7X7Y2p2C6t/H+Ut83r7a6TjGwSTPTyrSVG/wizZZpbP5iOCpaKUEqoZlS4phUMcbnJQk2hd0j7+EH3wIZZ7QLnyHVh6CevoZwhKqmTIgaWZHvyEui5YjtdwkiOyoIvtdqB1nruzQ/bSPZb8HivxKnVtUctO1u+T67NovoAVr1HtW1hZyrrlo9wme9ikQpLYmmnYQFRT6sZgS8nBdJ+sysmqnFExoG0vffIjB07G6B7fnL9c/i5yo4sWi67uBU9ma3ILFSha6rN3S3/VEEKwZNW4k88TslV9PjbHOnybfCE2+9IwBtbDDfbTXTzLf+YYTRMuweSA2O1gN6/jD+5ij7bmP7v7X5GNK1AWiPXfwRg4H11ASEOnGJKNtwn9JrfKhCjqcXj8IV5jg4lXJ/YiSqOZlMm8KWN6n9n4Hp0yYVBl1KwWusoR6THHzozG/p9iH39ErhxUmWKal0ilwlUOoR1iYRN5mxBdg3IeSyuRUbMaWKHF+fg85eAD9vq3CFqXKZa/zv5kG4MmrzLadpfQe7K724IFXxT28APE4DbGqxBlwcjAtEoprAJLOKejDVa8NdayI5ytP8Nya5wL2vTLglr3FUSZUBvucJQcU9Mz/IP3yLIJebACr/3fyd0elwFjbHabd7g3ukvNrTPe+mOWy5IyPUZc/O+hNFTNqxgV4AZLjMf3UG4DryhQnVfY2/pPuPV17qGJsgOUdNh1G3Sv/Z+ojEMcrJKkR+TVlFFVYbovYab70L5CXuYInc+dBKt5PKZ0hS0kW+kB+0lJx+tR0wZTzcWwIjmEhdjsubFHt6DcJhscUhUHc9ex5ICwnHFYv8DE9QmnewSDP8NLp1TLv0HpNLGWruMeZWTJEXGR4/z0/8GK5bKy+btMLnwDz1unxEPXLmCGd8Ey2MkuG80L7OgSIxSBMJT9m2gnpH70DtprY8b30eMtaF2hBKTfQkSrTNwmIZJhfIn4vEO/mrHkNAisBreVwFaStt3ATXYRpiKrMioDJuySZglW68K8W/zgR3SiHmm8zF6yz342Qag9PBVwb3IXVzlcseuQjjHSAlPMm8SEIvQ6OMkBvvLwlY/CouE2vuw/4YKvCMJUOKObUMwQQRM9G8x/MNpCNK5ijCCpZvgmR+3+hAOTEQxukK28yYp/HnmybouTXIiuNNpvY7sBxyZjezoktCOSKmEjuHDavBiUM0bDu/jnfwvjNhjZEX5V0A1CQhmxMjvEGm8Tjz5gw4u4ES4jbY9Vb4ne+rfh7vcxloMpM4QbQrx82vhbGUMKdLMB8vgmNeHzWvciF9b+EmVlCOyArdktrKUXcJMhfu8NKqdFLC3s/bc5mu5RTndoLL2CMBosB63msVdpSgo9X7ftvI8eHSFRxGWGu/69Rf31K4QjPK7Ur5GbjEBFp7nMSM1zc7nOaVifLg4s/FXUxl/hcHoXbQwrbhPrpAmvtvYmYToiVZojk3DNv0DL2KyNt7GljdYaZ//PMbtvoXwPM94nj3qMO5d5xwlYrUasR8tUg5/hUVEhqHRFVGkcA2lyjLf8Boy3oEgxR7cI68vs2S6H1YxQp/SKCTmGopxhVTO0tvEtj8pUtK0G4cE7mNkBFgV3owZDYdNI79KvUqZGkxUJAgitkN30LtN8iq8C+tkxy97ap34+jzo/A1j1q0Rr3100sXyFMMawHCxzf7pNYPmE1tP3hMfFIVuT+V5YR5ol52wjqY3NcrCKKzzqXp1QPnt/mZuMW+OPSKuclXCFJWcFIxTlaB+rOKQ1vA1SIZyIBMWl1oukysI6/pBkfA8rG+IGyzTXfoujYsp4KcTb+xlFdsTMQGN2iEoHmGSM1XsVkb6HtiPCqMPUlCSWw7ZXJzYGhAEMuePj6jailmDcJmlVUuh5o9qoGAOG0hSUJzWx3MzrYRgQ0uHEmO0xJAKJoDr5euF0//ngq4C6W2OST+n6jwsg8/AcIjpHZubiGi0UINC1c8hsgrFdhrbDdDYXXB6lh9SdNmZ6BBiYHVLzGjiHH6J0ilvOcJZe5hyGeHSLKuwS2zGzZH4+SDTpZAcnHyOKFFFbRyUZoigw0gEhERjEaIt0NsCZ7BHV13GLnAoHb/UNnHiNfv8usbQYHLzP+aWXyOsXqdk1VoN1Phy/y43hR2TVjAt5yoXJHk68jjGScVmxJy1ip3bWicwOqSxJVqQIL6budGl5c9ezcTXg3uwOwiiW/WWadmf+2UXnITpPBDyanVWj25jpwfz3OhFFdAGneQGyIbpxcRHrfEGUdo1q/bcRGPRTxLyfhpIa078zX7cGt5H1qw+1C8xj8ppbYxrU8bMBrtNAe00wEr/9Msmsz7EruFsMuZvvse6fx1Y2HafHVEO2+i3IB+wWCUZAJQpUaUAb+ukxF+KLZI3riOZ1rGSPlr9FhkJ6LQph0UmP0ZMBUbSEuvdfMQfvI8MWwm0wqzJaOgfmtTu2/xvbBz+gHXaY9G/RVk1UWXJu8/+ACM5jOUtY2QHGlNSHdznvhJR7b2HXNhH7Z2tVxgqogmWU0WStc9xXAqc4PL02PslqsI6jXBzlULcaUB5yejOQ1ieMWUAevoMpUkwywPI6FAvx/YK/IJ97lfXevXt873vfe+z73/ve9/hn/+yffd4vt+B5OEkyGF1ipHdmsX7iw6WHWvtd/GyPQ3JCoeg4S0QqpqoUthGUdp3cpFhYYIfUigaZKDFSsJsckTkhsyrBt0K0U6NY+0uY7AbTwQ5H5ZTdomCps0muNS2vw5q0WOrfJ+i9hsyn5PWriNk+nhWgvBq7RYJjJsRlQtuNyYTAFgqr/TqVexfLb4PbpFnbQJqKyI5OhWYARf0qllcH5VHY8426XP0G1ZEHVkQvHRKqCNIhfMJRsqaaXGvOkzaeWIwO+bKoW03q1pM7mw2SrPb0kY8GQbX0OnK2i7FjyhMBliimCCHmU0Esi8r2wYnQKji9ARemYEs6zOrnCCR0xjcoxx/Pi61hh6Xea+xEdVrhBoyOMPkM3XsdojWwfZTW+KOPEL1XkcrBjc/jmbl4Jy0z1oINwvgi/vnfJR/fRXt1bNslnx2Qz44okwF58xKDKsNVDkfljNVgnVD6+MO7SGFhlIvnbhBv1hBVRhksc00oBBInO0SXu2zJkt3smNVgBaWaONIlVvVPjN4Scwvtny82XPCcFCYjtEMuNS/h4iOFS7bcwm5dgekuODUKJ8ZOdjCm4tBycMsJtXwydwSYDbi0dJVhkXKlcYWGquHO9hhVH+FFy+wnR9jKxwl7BJUNQmKUS9Oq40x/iiltGB5y6Phsz+7jWR4X4ysI1UIKQxV1yCYHOE4bEfY4b0ck6SEx9txuPp/Nx6oBRVEhqFDlkENL4imb8ewQEXTwLv818tZVPLfH3ewQmU8waCpTEMoabuMyyl2Cmk9Rtk/ORUlhNTDdN1DDW9hOTBC0UZO7BHaAKxyG6YjADk5dgAInZJAPkULiyad3tRrlzEdvViXG8U+LxQvL4AVP4m7Rp2uWUL8inT09q8HtbJ6IMX4X7cRYR2+TX/jvvuQj+/XGlyHng0uf+rjcX4ONiK3ZNqN0wLXuK5h0hHRryKIEaYHzsEDliYArdped4z8kyw5ZChs4VkxixZStF8mAyegu1cZv4Q3voKyQyK2RzPrgdzEC2vEaQaUw2mLiOGxNtrClwilT6iqm3PgdVDnDj1aQrTfwpodIodGmpLKayO41htN7pMEasRXMR9Gj2dv5EVqXTNMBnWub1N0axhja7pMTJgsWfJEIAaQDAELLY11FGGlj1TZB+BinQWk30GhuTd+jfv/7RIMPadpdgovfQ7TfoFIhmBLfabKChXE9ivAYqUuUHTIVhkk1IFAhxl+l0/smVm2dW3bAObdBOv6IWtjDuE2yta9TnoxCTpdeJinGFNLBKiY0Wt/Cu+Kwe/Q2ST5imA1ZkR5hMsKOVug1XsUYQ2hFDIsBvgpA1SlXc8R4Bz9ushSvoS0f264h0ynt6A1mFDSLJkrYWErRiC9A+mPQBhM8WdC/4Cmc5GEqnZOGPcoqoRtfwERr1KqMrlcnnBzjh6uILEHqBC0dyvAC0rIxt/8TYTmjyib4dh0vGdLyHu55tbAhXqHof4AfrzO061zzO7TcNRynjUqHHJsMz28ghAu9N1C2x3G8Qdy8hIrOcVBN8JRFzWowKSakVgPPrlML1riXj+jP5kJ1q2bRjjaxV4c0ah12/S79YJmNcI3ZbAdr+79i2Q2YHeD3XqSq5sVSgeQg3aPUJaUuGTg1ek6AKTOq5W+g7RrGCrHtOi+4PYQRaDQGHhuls+DXFyvZPW0aopyCX4dkhImWMWZeKI+sGply0MJgCYuySBnlI5peQiDm5cmOs4SMJIHXQOcTJvmQKlxlQ2e4wsWWNsfFIQKo2y3c6Dzu2rdJqwG5sRHlhPO1q9QJsJNtrOkuTHfxJn2WdIETb2BqG/TzCcfNF7C1RNTO4SgL2q9SuV0KfxWB4Hy8ySA/pjvbPRkVZ3CLkkbcwSg4LPaY5ilV/RL15Q5N9xyOcBECcvtjJu0rpOWYvdYmF8ILWG7vNNfrCZ/VaJVhNqBld5HjMZgK7JBKFBymhydNut3HCuILvnhc6ePyeB4jVo3PlJtzVMyV+gvzZumT66LnroK7ynF5yO3BOzhC8d7wZ7xcGJqzCRKF8rbnEySERGc5YuV1ptkRR0kfA6TVhIPGS3gX/ipm+AEc3SCwPOz6FcrJ3lwooTPu2CEdv0k8G9KrX2DfC7BMxbZwacTrhGWGGu+jO9dwm5fZjG6jpU0QX8Lc/zMMghwX5S8zy6dE3ZdZL88xMJI8WqXnrWIJmyuNa+SJRgkbIysykzyXu5lBP/K1oTAF2michavTV4am3aXeaCEQCJ6eh9GPuLc8Nv0EAMGat0HPW0GhTg0EnkZazUjK+USbo+SQnruCkTZGgsqOyLMhztKrxHYDv/0GpdMkMVNG8Tlw38MoDxVvUEaXEJOP6RcjwtXvUJ/uUnNreMUMnU0wcgzKRnsr6P67pKLOgCPq9fM0gy4jv4UlDHfLilLZXImW8UoNboxvt2m6KeNiwkqwAgh8GbAcLnN/dpex8umsf4tIg1e7yqScUJqSSMangmsAicWF2iVGxZDYrj11MsSCz4ZEsRleRgcV6ilNzafuXo/8vPBXkBtdjFCIaoTgEIMhtENSqfDjNmJyTNS4Qu43mZUTUukgnRoIsA/fJy0NcrjLcXuToGphJwdc8LpkjSuECIzlU1oRnP9dDGIuXozWEULjWTXE6jfxVr6GE29QZUNkaTDCwXg96rEhSGdIz2HHCrnibrAarLCf73E/2UIIybIBObyDb0c00xRdv0Zcu0TDCvHkwzpqblL65RB//buERcbUCtFCIA0keso7/bfZmW7T9tsoFC2n88xcvbA8jBAooRHZEVXQI2s8dH5ayCi/OAzy5xb3DfWEg7BFq7GEL0NMsDw//05+o0BQUXI0O0b7q9jBOjq+iD6p0VvRNZrXV7k7eIvh6A7LXpeX7JhOsMZQxRQmJUUQRedZLSYok6GHdxhqw4HyqPttBkWfUle07S74PayVNzGezf3D92nZIWJ0SNNUBLMjbBkg176BhTmZwqPQzfl5p8ops7RP3a7jlxmuW0MVBuHGcxdaJEX9EuL+fUw2pU7GZmOVqnGVttXA2N5prQoM2g4QG99FlykfFgNGyTFwjNvwnjhG3BEeq97G6b8Lt4vTewXKhCL8hDBfAHYIRQpCYdQiFlrwF+dzF5tdunSJP/qjP+Jv/s2/eeb7f/iHf8ja2qd3myz4/CmbV1HKRVge+XOODdPCxvfW2Xjke0V0EcvrUiiHg3LE1uAjbGFxrX0VP1omkJL+3p9ikgMGfgMvGbDpecTeKpXyWOr2eNH6kHo5YDftszPdpu7VcfGxXchmh2TTPYJwCWu6ja5KZOsiQ6+B2f8RpaW43bzK8uyImgip9++jg3NkjZfJGvNjtIEnlar65YCd/AjP8tiwYyxsavFLdJ02nihp9/cQVQa1VexkG23XqKyHi/ZCZPbLT2nVoHZWSVgGPfzjt+H4Y6qogzz/Gnl8hfIRVy9X+pyLN+lnx1SUHCNwJLhWQKJcpAoIZIhSNYqVb6OKMYUV4/Z/gtnfoapfxFv6bSxhqCORpsCa7tB1Oux7Fq7lMz3+GZPZHlbU5oco2sLiqvLQThN//RL11nX2ioxgtEUYLzHzW1j+ErbXZGASbqe7RNWU9eA8TjlBlinSrmHnR4idHzHMdzmmYMtrMq3GuPg4wkPVFMfJMa7yWA/OoT7/W8KCT1BRcmP0EW4pKRK4HM/HfhgkudPB2G32823E4Z/gH99ECZtZtMyO1+Ky7xMW0K5dRlWKKr5MqDooU6Dygqby0HaH7up3GRqD5bZOOqRCSnsuLMT2oUipTM4gOSLIE8o8xXaHWP33wRjs3jcRy9F8RPLez4gsD7/7Olb7RRjdh9oalQyQYsZ8SK1F1bhMFDY4yiaErsed0TaxX8fRJT2nQwPDpJhiC4dARRRVSY7BjjahFTPcu8v2cJvQjlj11intBmXnDcbVkMNkn17Yo2MvsZXcpeevUBkNZp586jo9wnqEkuqZa3WlQsTKt5D5iNLrUFKxNbtLUiRsxBuE8vHZ9Qt+PRHTPW7ZNl31q+NmumzX+VHyMYnO8aVDVbuIdfDTL/uwFjwDZTLs2X0qt0FhtRiYisNiBsBHjkd0/rdR+ZSltTa+rFH6D92GBBpXV1zwNzgXXyAqh4R5ym66C/Eq+Wyfwu/y34qEzfoqkQwpiynd2T66mnDYvc6ev4wJuoDi9vQeiZ6x469z5cpfwy0zKuWQ65yp1wEMIuzSv/k/UxUzluuXmC5/mw/zPhQFdjVlM7gEVUboNpkkh0ReC0dGbIYLkdmCrw7GgGlcQhy9gxV2WXLXUEVCZMVoFZ+WKWd6zLvH7/Na2EUfvINyBJnOMZTEzIsI5fLXUekx901C5QQEyQG6eZH3J9uM9YjK5FytSrrHt4mtiBfbyzQu/o/I+KcYK6AMzp2OVLeKIRmSsvsSCQK8LhE5+9MBCgtHetSkh7P3NlWRUEvH2N4qCSUHyR5aKGpxHWE0Qmek5SH5dESRpjTDNaraSxTRvFC7TM4sn5FVGcvBMoXTRq7/FgB6UZD9TJT1C6A9pnlB4feIahcQTo1bo20ALtYu0Oi8jhluIcIO1SNuqq67Sr72HZLpNuHsANW/g+fGpGjMIwXYovkilRtQTbeJ5NyR3ZEhSe0FhhuCZLbLoVNj1Ymx8LCW36RtBVRWna3kDuNs7vJStwaEdsD+5ANsbRgrnxjNTAgyY7B1iXP4J5itP0HGK3SjS9Sjq1Sjn5F//B/RyQEjNyaLL1J3IlalhTaattMFAZN8iiUUntNkuvx1dme3wXJZ9jpYYl7oFCex/UL8suAxpM1pZ74dUbZeRFbJmZydjUOv/iq2VaM/uknfCRHSwpHzdSvVU/aSXRzl4AUXEBeWsWdbBHs/YkPaxJ3rTNMdttMhlYFWMOLW+GMu1pZo7t4lLQQ1bWg0vo51/C6MtiE7QLk+wq3Rii7SUTX27/zX+fSE1jWO3Qjde5U7xQRXCc4HS4QnjSy+DPG9EMuqQzoXORx7HluDd+gEnbmDjREoHAIRnQpijAHT/RpjpuwXE7RwiK2Q7hk3ZsGSszIXTBjQqzGymFD4XQ7SA3amO/NHRYKOs3Cr/GVHmApVTedi96esn9NqwsHsgMyk2NLmvNXCqSbEqo4RNkXnVWxlo90aIjmgSA5w0mPqyR5SOpRlSerWWau/jgguz+OcZBdHfcSsmnCY96mCNXo6R7o1bG2x4W/w8WSbKFhB1i4iRICDJj/6c44//k+0G1dRnW+ipaKoLXG492NkrUfg9+jZE/aTPbJgnY3oApaxT9/Lufo5RG6zl+xyMD3igCOu1a/jPqvx0MC5aJPj7AhfeVhS8cHgPSpTsRFtPNUlZMEXz/PEAG23cyJEMHTcpzVCiHmz7FPITcpOch8lLLreEr7lkVU5Hb87F7gYTRW10c4LzIZ3uXXwE3orbxLbLsIkbE+3OLBcXrz032EPbs5dLPf/mGn/DnWlcNfaTIWejxPvvI41vIO0d9BuHdyYau073B98SJocUF9+ndXei8hij/eO32WST+hKi3Odr+NE56mUD8JmM7qERp/GSwLJsrfKIOuTFhnbWFypXyUVghvDj9BG0/W7rPnnzrz3QEYE7i+/g/9XDYF4qtDsWTwQnzWweKl+gQyLVM94Z/ABge1zaf3bKKvGOLmHrF8gGd+jCnvYThdL3aIopwhpI6WNdfBjzGyIKxX22reQndfJhaS06/MmFSDRE+5OPmAv2eNa3GLNb4LboQw28EfvIg7fw7hNPH+JbaVIzA3i6DIrtRewsflw8j63hjcYlSMiJ+RC4wXOiQD3+GOUzCmaKxind0ZCLQQMRjcwO39GWU2prX+XKLxw6sBZmgIlLKRUpFVKw6t/alN4Hl/EkwJ2fkipQeU/Rq9+F7OQmX2leFaDvxCCrck9sqriqPc1LnhtXG+NlIzbo48xxnA+voAlbHKdo43mSEi6qDMyWVvEtN0l7sttXtTA3k8Zixs0zv8l3s8mGPrU3RoXoysku/+Fw/23cYRibe11prbDIBkylTPui9tM8hmXapdZ632PK61X6BcjRls/wKdExeewOjZi7y3Uytdxl97ELmbI2SFVMDfn8WrrqGJE1rxApFyM9EkbL2IVA5AWpYrADiCb4gifVnwFE11D5kMqr3Ny/hqc/nyvIcIOeftVirI//8w+VT599sPPgyfrcYyBovsaVrKPtiNKe1ETW/AX53NXFvze7/0ev/d7v8dPfvITXnttPqv2rbfe4j/+x//IP/kn/+TzfrkFz0FlxVStlz+X31VaMUJAPzvCGENuCoamQIXncCa3SJNjhHJYKVOqyT7aOsLWNkX7FdTOj2nsbWFUwchv0HTbXHGXWKLClJq9oA35mJXmRax0huMt4c36KAGlgWExY6dMsWaHKLuiJjyc43dQ2JTt62eSs48iBOyn++wluwzSPnk75Wr0EpZwWPXmAXexchGhK6zdP0WkQyzLw6y9+akucAt+uVHFCKMrLGGoBtuYcJWyefbmqrC4GF4hCxJujm4ywsDKt/DXXNrKZWw32HRbYARaemjXwxu9D7f+C0KXqDKZj/Y8uWlbgw9hcA8P2Fh+nUMhSA7eoywmjCe3CVvXuWMqlpqbFNMpB16LnrvMchAyilb5eLxN4+DPWQ576OACHw/fpdQlx9Ux6wjk/geAwem9PO/yNRptNK4psKRFXuX4VoTBsDvboSw1syIhtEMiK8YV/mcJWxZ8RkpTkJc5Lh5ZmVGZ6kyXWSUK9tI9xOg21fAm5+ubiDIhM5pR8yUiXWJ236aOAWORt3qgNRqFsmqIwU3cqEe7+QpauuSPjFyYB5KvY023sMZ3aO38GXYxY2i5tJwmppgnueVkF1qvwGgLU+ZQ5qjsiKx+DVG/dtqtUnhd7OXXEGVKEa6wJF0ib8S7gyme3GPv3vc5X7+I7a3TdrrUGjUuVJvspwfUvBq1fIKsjqF+ifuTLdIyJylT6k593sUrDPcmd8irgmE+ImhELHurONLFktbcEph5giVUzzd2rbTrcOJsOCoP6afzYH1nts2VuLZwOFsAgDh4izt+zO88NXH5y8ey1cAAd/NDrnmrVPUL2AdvfdmHteAZeFv/P8z2j1FeHfHC/xXfCrGkRalLpJAcGsAO0VbMmr9x5rnO4ANM/w7K8ZD1DezyCGc0nk9g8LoM4nMkOqOG4ON0wEYYInd+TOR3qXKHwm1wY/gRSTkjtCN0BVWl6Xo2YjghO/wQ6QZklgveMXcqzYYTkuYTMJpJeoQvBJZQlKbCt/z5GA/p0dr8azSSfSwnQh69A0DZun5SIDuLNDnWdBdjORRubzHmY8EXQuEtIdeXoBNjH47pycedlV3pETsxW0XKS5f/KokVct9pIGdbXK/Nk+OViqjCiNnsY/rSRYQbtKyQKj/iMN2jpUEf32I2uMty+2UKQobBKge1XaTW1IMmMSBNhtz9c7wypSZLZO8bRF4XbTSFruh4XVZne5ybHVE3gixcw9cFZu/HiHSb+uyQiVMjP+cSOUsw3uE4HeLv3yFtXCCZ7eJnx+iTRKSNw5XaNSpTYp+IGxYis58XBVVJUFWMyhSUR6UfBptplTGunUfFG1gyOFMcSaopt/IZdbtO16nRWf8uurTmAptH1kuhM8KjG6TJPRIKht03OLYOaNldSq/FYTEFY6jcFrnV/sTxPTwWiSCd3KK3/WMKZdNJ+jjGJlAuxfLXqVclIhuDrhDTvfnI1XKMPniHYvAx0vHRbkzSuU6RT1nxHo7pXnKWiRsxlrCxhct2cY/DIoMiw5EeS+7zNUQu+PWlcE/2nVVKEayihY22HhcRCARleIEwPI+lZ9jCxcJGmYRk+7/g5lOmjQuMrZC61SJOU0IRQznBuf8nzMqEdthiGJ3jZ4Ofcmd4h5nX5luWj698QquOMAWiKkApsCOq9lXK3ncQUlIcvo06/ggjJGH/Y5JwmSo9IpSS0GlReD3wz+5bS6uGWPsuhcm52f8Zxhi2J9tcrl8mc1OEEDTds9eukAH11teZzO6DgcB6ssjmwd62dJrgPLiXLTa8XwVUNYGjPazcpXik2fWzIkyFc/AjzPQIFXXIO2884orxkFDFrMcbJNWMpEjoux2WaufIhAPBCgKb0l8BAc79P8L214gmd4jDVfrZlGB4h7GukJMhevU7lFYNY4eo8W1m2YxidjS/g+39lCrXqGxGq3ERu3kdicQRHhpIyiNGB++hq5yDo7dZa79MKZvshl12l66yNd1jefgevWAVowXDbExkH9F1lh++mSKhfnyTyegjdO08QyS5yZ/oDvconghY9ebNiUfF/ulIwmE2WIjNfslQ2HPXvr8A++ke/RM3Y1e5XKldP419pU6Ru39GUYwYVROmjXNYYZtDr4ssJ+RVzjifYEsfN+njj+8j9TGyuUo/P6aoUi72m+j7P2JqDJa2Meu/g9n9U4w2lMZi2DiPtDyWkn2SvfdYyiqc+gpLfg+JYjns4cmIUj5sMJDlFOfoPZCSovkCWvlgBJEdkZYZnuXiKpdJOaY0BZUpmVWzxTSHXwLsZBux9zaBlATLX+Od7BiDYVpljKhoILGVy07QQ4U9XMdjls8YxKvUgpygeYVOtEJWvD2/y+sKoTX5IznNypQU5EyzA+ToFl6V8oEB1XyVjrOEM9ui6m/h5GOMEyE+/H+CX+OOHSKTA17112jaHbIqZVYmBCpgM7rEau1lnOkAWRVU6QSx/x6206VwzsYudnrMNJ+ggHo2Q9bqpz8LVY21cJ3YqbHkd2hanz7Ozwg1b4qy6oBB6AKBWYjNvkJYeR/V/wBjRxTNaxhxNnY3xhDYIVmVkyKpvCW0sBlkByRlCkA/P2bV22A9Wuc4O6Lptp7oSGrhcqX2AtHkA/pFAkoxTvfhxJTgwT3fM/NRwsZoulYLacVMs4RMz7gzvYPQklhXrGbv4BjQfoTv+kyO3sNWDnUVYbrfxOQlXrKHOfgArXOM42LW/hJ66U06ndfIMbgyIEHiTG7BwQcgJfbKNyjar2AFexgroHgwxct+eD1Inc3NHnSFGe+i6pfYjC7Sz47xLR//Ca5mPw9auuThxqc/cMGC5+RzF5t973vf41/+y3/JH/zBH/Dv/t2/w3VdLly4wB/8wR/w6quvft4vt+BLwBhou21mRYItbSJrnizRTgNhuUymR/SaHexKUbebUCYIk5+OJGkalxfRHDsN5N47OFaAshxmq99gnPTZb77A8mQfU2hqQQ9TJlTOMlKPaEsb03oRVxssIZglh5Rljm97VM2X6BeHJFVK2+2c2mgbA4HtMUj7CCmYZDPKqDxjFWwMCFNAPu/sNWWGrPKF2OxXGAHIg3fQVowBRGOVUitUOUE7Z4MWKRS+iDgfn2dSjKk7lwjk/Lz3AGFKVDmkUgFWMUbN9iHsYEY7SMtFWz6lyTnKD6mne0RUSBRCFxgc8rCJ7I9Zis9zFJ8nsnzsRpudcgeMwBIWtnApypyN2TbsvU0WrVJftYjsiEE2wFUOdjGFB3bi6YCycR27sUEjC9FxByVtmk6L/dkejnRwlcNeeYAxmsN0n61ii7bXYiPYZGE4/IvBwWMlWqFQM+KojS3OWpYrbLQp6TshvfoGdrRK1bjCknSpO23MbIcHCWJxEnhr5WOWXqbc/iOOXZ/Jzg9Ysj1U7eV5kqTKKe0YmAsijRVDltGoINAVy40X8e0IstsY5VD5J/dqvw2zPpXU9ElJ8x069tIZcVzxiFumAEJZYz04T3F8A+kv0XHaUMzAaWMLF9tyqcdtrPQQsfPnCGHATugpxTQZkzj10+5zDNjSIa8KpJAoobCE87kVpFzpIYVEG01ghYvky4JTDvZ/QCEVS8/pBvvLQMeKsVDcyg5OxGYX8W7+z4h8hHEWHUxfBaROsWY7GOVR+ctw/BEYjUn6yPQYt9bhWuMFSl2ghGSLexhZUYmCfnFIw2rPR4MLYHYAGKqiAqsGy5fg7ruEUYMD6aGAq7VNsiql6y2RFTlBbQMrL6lF62wJm4t+h0Ba5Mw7DutOA1/abI/vUxcltWKK5beY2QGuchBuG9W+jpjuY/deQ6oaVxrXSKuESNV4EFcUVsg06NIY3UNM9gFQdkj1yMiDBzwQ6AvAb1+ktGNKbxnzKzLedsFXl08LCWxcfqv3W8jt/wx5we7gBu7K17FV8Fg8seKv4UoXW9nUrDqlNkyqIUs6p3Qimp1rSDtANy5wa/oxH0x38SyP68WQ2O6idUpSjHCFTYiPZzWQySEIi/PROWblgF7/Hh4uyu/hew2E7VJNh9jJMTIbo6VDUGVoy0c6EXZqI5qbVFWFsF32SaA4OCm2CiTqTLy34OdDTbch36ZeVAROSdl5gdIUFFWJEhJLSt7rv4cQgku1y2eaJ2zpYElFagxVfA5jXIzXQJ/EybJKkLoAYRBliSsDvLzPxBQcpYe07C4tu4OsQT/vn4ycMjy6x+v585FklrKo2w3Cg/c5PHgPx/HxpIvtn8erFMbYaMdHOzVk5xrCC8FvYqV7YDcQvdcw5Yzx8rc4NrBpfdJpWBAKF2t6H6SNZz8sNFjy6a4jCxacIsSZfeenIZFnCjFqfB852acsJsROTBiuI2VO5cXs7N3Hy6f4cY/YrmGKFDdc4n52h/PKJc6n1JZfJ5xqTLRKLgNE+xrO7f8FkQ4p+3fRa79JZcd43l0abo087CBGO7StBlm5QxGvUhY5tUdGv8Hc9fww3wdjaLltXOWQlhmusvFkwGZ4+ZNv7ZSm3cGvBadCnuel4/bm4+kEtJyFwObLQFChdn8EnkZMCtTab1Kpn2+ahtQJZnYMGMz0CNlKn9jAUbeanI8uUOgCW9m4wuNeuodOj2gm+3QaL6JVDAaqzitYww+QnYuk6ZDQn6HKjE5loKoQZYqULlZ2RIHNrII4T3FrIX68AUd3EMKgihGxVBQnYgchQCkfO1wmG90lCJcx1vxYPeGxNTsg1yVZlSNPGkwEAveTo51G92G0TaM0iMkOTvf1524+fEBkxTjKptQVDe/xpoIFv/rYlgXSoISFLe0zsa80JVQVvhWxJg1H4QrvZkMiSxFZMTMmwLw53QlWiJdeZZbk6OYlXF3S9etU02Oixgb50W1sL0Kke3NHzOkB9sob4DSZOVM4fJ+WU8fMjllqXiJ3u/T8FboP1upHUKM7mOkBAJYTkdeuArDmn6ftdrDlXGAdWhElOYN8SMdvo41+5ljSBV8+Ijmc13MqDekxLb9DUm7hKYe6AVVN6ThLuMpDIglkyH1xhwNdMUbhqQjHDsjra1jj++hwg8xpnP7+gpyb4w/BGFand3CObmBlx/TO/y6uOqlLFBOEKTHTA5TJMIO7NPIG16IuA6+BI10Egs340omYUXMu3AQjqeLzsPdTsBTG8kDnZ96fMdCsXcYa3UEYcII1ykd+LpF03O6JMPL561Gl3cDpXkekfXRtA704z78yCAGy/wFm1gf62F6DPJg3I1nlCCMsKhWwHpyj4TRwlXc6rca3HhphBCfxUcvu0na6T63dNNw6w2yAbl0mSjOEHWPFF1hBkpQpS94SxoDVeYMNy0fbPkRXmHuJCUpyjtIjpnpGzVSIKkfg0C5ztvMZjlun2P5zyrBHUT9HaoXEykHrjN3ZfapUYbW36XrnUTI86+yXzMWj6AqRDSmcGkOvjif9J/pvGukggjZMdrGEocyP8ax1lr2zLmV2foQoEwq/95iQb8GCL4NfyMy0N998kzfffBOYK1T7/T6tVutTnrXglwFhKqxiQEeFRM2XkMjT0XuFW2ew9CpudZ096XDNP4dVaqrGxXk3dH0dkrtYyT61pEZcHeIUQ4xRGK1ZXvsenjR4xQQn2JiPlbNjysHbHE9vs1xlcPOnyHAVeeX/yKTK2T54G4Oh3dqkqkbcGd8FYFpMuVq7fnoDWvHO8UJryrSYseQvYT3h1NfSg/ZlxOAORMtU9mfbrC74JUMAToSe9dGNS2jhgFdHWyFWMUCrAC3PCoFi1Zg7Lj36a0yFs/8jzOwI23HRlUZnx0i/DZ2XyNovoIXFbPwuaTZk5tZYE4rInY/DHI4+REXLuM3LtP3L1KTCEopGPYDMxhbOSZEWlsopZf9j9OAjhDQcJ9tsdL9D11vCUS6iSBDjA0Cjw1WMsMibc1fDxsn/AZq19nycAprQrlGZgrujewAM8xFrgcbJR8jpDsZtUAR/sY6xBQ8RQrDkrtDpxBwejh8LkgWCS7UrfKg1OrqArF2h80iivAhWsJsTRJFQNR8mnwt/lWnjPMPtPwcEiYFGOULu/ADKErd9mSJaRxUTtBOSOILM9lB+Hd+JMOkYE64gAH0SyOe1yyivw0F5zN10QJyNiL0pQXDxzPieT76DZW8NufFXsI8+QjgRhX/WHcoYoMo4LeXODumOZ8T5AKfmUEqbO9OblMWUDelQBh2U0z4VEH8aVjnGntyhwqKMz8+7/Z5AICOu1K9SmoJQLcQ2Cx5yb/Qe+NCz6p/+4F8SpJD07Bq387m4p6pfBEAdvkO5+uaXeWgLTrCP38WM9+bjF1YszNp3EHf/GGorFOFDxyFHWljpIZecmO+PPmCQ9VnyerzYeIVQxSdjAC/A4QcIN6R02xC0yTuvE+iKc3qMI515IscGMFQ6wQ2WkVWJUQ4vDN9ltPMWiRXR3vzfMwnqONLjODtAtK8yycfYrSs0gnWkKalZdWzh4iy/CRgcMS8cucLHfcRtQ5iSwfg9jqucWT5hhQILB6ksrHI0H3n+CKJIMYDKjxCHGUK4OO0pWe3KF/NHWbDgKWRmirP3v2F/+P/G9VtsLH+Lmd/F+oTLoKqmhFWK666ciiQvBJdYDzZIij6d6Qh7sEPphVTlFGMMrvIodUlb2ahki9vFEBm18NMBve4LWLNtzNENQNBZfpXSv4jt7kE6pFQupvMSspghsgSvcRWRDwndNio8TyVsyuVv0excZywlS6ZkKz3kKB1COsSuu6f7jgWfA7YH+Vy+J+yQm6OPANiML+IKj7uz2xgMIRqdHUDwMP/gCJcrtWtkJiOuX0OXCZUVY4SFk+1iffwfAdDrv4lpbuJN7jH1fbZm+2zWQzQVSihmswNUPmJbTnHqDpF6GNvYOKdJa2E0gdtmrXkZKoPXfYN8OkH4MVpayHyI6Vynqi5T5WPMwYcIDE59BeUvoRubtJVLm/l4wE8yFw/PczVLvVeRtU0EgtqJU/GCBb9QLI+228X3GjSqGXz4HzD1cwxWvsm09zqlVOTD24TKx2us89HoFsvSx5r2qTk12kYzWfkGMjnEKkZUdo3K62JkBAZElWHrBLIEx1/CMWAu/zXKEoLmBVZHW0jfpnB7VCeHJEzFLL3DIB2SmLkQ9FJ8hVk1JVDRc42Se1CU+yworIWb4JeM0BVUOWAhdIXQ5dOmX34qWgZY0RJmcoCIl56a+xBI2vbDvExuMopiTO3gpyT5DJIxcu130MKmrwR37YC9dAdXOsTBKi86Ef5gG+O30HaAvfMnmHyEJwyrjUtk8TIyvgSqgfLq4MSI/g2kChCNPgfVDEtaNJ0lWuu/Q1lOcewm1UnzZd1u80r7ZfZnBzTdFkvuKrFVR6IeF5JZHiAIVERYv0D2iRGBz4MrfK7VX0JTnWlEX/DrgcEwzsZMiwmB5RN94hwbCs0simn1PySoDNO7f0J3+WXG1bxxvGl3sOvz88bWgOdSzkqq+jUCv0149D7NMkFpQe2F/zPl5Bju/QkETYzXoqpv4ttLrNd93CrHnQwQYQdp1bhgQFsBIh8jdE7pdh82WlmPCIvVw68F4ozAujIVnghZ9WPG2YwqKE/HFS74amKCHmK8h5CSyu/QtpvUGnX8dA95f57nlytvUHMfOn6tWDGCQ0bKou40YLiFProNGAg5k7dPq4RUJxylR9Sne1x2Gly0Q4rgHPKkzlVF61hpH8RVjBTUiimernCFx1paIGSEAWJZ543Gt8845uW1yzjX/0fk7ABtx5Tu4yO6c7fFUecltK7oC8Mn/ZT2p/eo0gPGysWuOdQ+UX97IkKQR5sQbT7vR73gC8KcTGKAPgiBORGOn7p8KYVY+SbYDerWWd1ITTW51nQxRp9Z255lEhCrJi+0QlrNmF3vClpXBCqeC20fWf609HDcBtqpkwuFnx+xMRtgvCZx77uMyyFLMsDefw9T5riNqyw3zlHc/UNM0GVSW2foeHxgO6xUfa411/HMhGntPGl6hHS6aHk2PtfxOjIdzA0egi53p7cZZkNsaXOtcf2x9dkgyduv4Xkx5fEdzP57OK2crH719DF2dojY+SEYjV3vk7de+Wx/oAULfgF87mKzt956i3/4D/8h9Xqdv/23/zb/4B/8A+7du0ccx/zTf/pP+e3f/u3P+yUXfIHYx+/A6D7KcvBWv3N2hIORBP4S+9N9QjtAhxfJhUVFxbg8xtRWKEyL2t4PcQcfYY7ew3g1pBxhOq8iswEtY+DgvflNaOUNUDa3rAC3+yqT2/9fAiRmtsfx+CP24jWCtW9RVTmHTp0WD2bWc9oF9QCF4mr8EqXJsYT91I6OPLqAiC8sHG5+DTAGis4rWMkBmR2hlQfSxj56GzPeRXoR+dI32K8GFFVB1+shkeyl2wD0vBUs4SB1iknmo/jMZJvUDRCWg+t1mfa+RlqmNKZ3kDs/RGUjrKVXmLZfxrE76Ow+9vafoasc2X0Bolewmav/HeUQWTWG+WAezKs6fmUQWpM6daRTJykTrIMfUm++QIlDaTtU67+NwKAfyVY9uBwenNcP/iuR1FQDTUXNHTLJJ3T9Dhag9t/CFClS3sVeiyisReHpiyKWTV5rfX0uOPjEbdoIi7zxwhOfJxsvYmlNJkp2LAiyXbxybhMsJlvY011MOsaKuiTNK+gqJ1cOunMN7+AGppz3FcmT/iKDoHSaZHpC3ZS4e28hnTpOpyRrXH+qFbtAYtwVirWVp66lpdfDbm4iyilFvcdg/z+T6RRnqpnl5xhlY7rDjxlN91mPL6FXv035HA1KVtHH2f4+7PwEq74OVUbefu2pj39SMWzBgjvZPk23gyd/tRJyy1aDj7O52EzHGxhpYx3+dCE2+5wQQmB+zgBSCE6KTgAGTMGs8y1U6xW0cM6Mw7HHt+HwA5JyQDOI2C9zJsXkTOybBxvIjZX58x75vhTqNGmnqhlqeBOEROoCPdpBuCGSgnJ8m2iyR6uzRJYc0qcismvU3Sa3gh4qWqMWbSKEwNMVtnAQAjxOLOpNxrSaEKgQR3in9wu7/zOy7T8mVDaz5Tcoow0cXWKObyDNDYr2OfaskIbbJJI1quZVlBDI0qcsCqhKTDH7uT7jBQs+jcwkHKT7eJZHx3n66I7KlJTHb+G8/x8w5YwqEbhek8o/f2ZsR5ptk9/7z/hYhO2XMUEXOdrC+C2INnGcHoQXKa02RZWQFmMiN2aTi7TtkPbBTcpihF1N6Ldfou80iP0e4ew9gLk7bJmCEJRLb2Clh2D7iL23MfkUUVshWf1N0AVSKKqTblctXXA6OOT0ixFD87DzXPD8neQLPp3CW4ZahPEH7IqK2ewQgOP0iGVvjabbQiQH2Ls/wbZDTC9HxA9dHoWQjLIhEyHpeSun+wL78GeY4bxRSMY3ma3/FcrGJYrh+5xDU5WG0hQ41ZRo/8eMkiP8uMcgmLsSjIoRtrSoW00eOJ1pJHrpmyivi6UkhVbI9hJFuIp1/0+R6T4yHVDWL6NETiUABKXTIo/OA5zt4BZQ6oJEJ/gyOHH0niNNReOxkZ5/Ec46ti345eVZsZSm4iDbpdQVXa/3xBE6j/++efyRBj3ypSsEOocP/xcoMmQ2Iuy9gfBabGX71DpXaISX+Hh8l34+JK5SrnttwjzFqQqso3eY9W/iWgFq9TfQ3ZeRg1tor0aa72Hv/RSrf4+q9xpaWBSNV9DSwyr6qGSI0Rpruk1Vu4JA4xz9FLv/HnUq6LyEEAJbuNStp72vxXn+q4KWDqb7EphDcCJK++fPtRkhyTuvIZspWnnzAqVJ2U93UUJRdxscp8d4lkfb7p7mwh1p03XrpEVO7ESossRQobFJqxRtNBJBUiaEqkbqLWGvX5nH8+kBJp8BFpWykRu/g4ONNCXVrI8pNPbN/xeidQUpoTh+i3iyg/RbiPgcQXyJfOmbjzkVn/MvseJtoIR96k44KI4pTUFNNREnexoTr2JWvwZlTu4tf/IjefjZYJhVE2xpP9H9T53870kIXeKMbkCVUtUvPtYQs+DLIzcps2pKqKLTce/PQ0XJfrpDZSraboekSOdCRgMlJcrYjKo+pSk5Tg8p7RipPEqhoUywqwop1ckyLE7F+5UFNF9BbL2HM7nLZjbGGt/D7L+HdGKkEyHHh+jGJsJoqs7Lp41/tnA5iNZww2Xq/gre0buY0Q6OyTBWiK5KnNalU4FBEW1iWR4ISektPfmNAo7wTlx+RnT8DtYTvXMWfFGkZnbq9m49xX2o8HrIjd8C5KnxgS0cZNIHo1HVFLn/I/Jaj2O/RwdJsPMTNnWOaV9CqzqUu4DBGEjSPe7bFjWnTsNqE1oRw3zArJjihUvY22+hhEM13SGJ5g3llYrQy29SmhL77v+KsELEdJfQ7WGMoECfCtg+WQ8wCLLgPATnn1orKEzOQBtA4hQjhBCUpji5X0E8eJ9x/zaxE2PH5z/fP8KCXwifNqK3aF7D9hoY5VGcCCXF7GDu8lWVyGwATxkl7ongM4W9qZmxn+yROXV82UB8IsaoKMmqhPb2HyLuv4W0PeRL/zfMwfuYMkeIe7TWf4Oauzk/9tUmmAp9MhlCXVvG7t9gVAx4vxwyqDKWZjsMB9toranP9iGbYY2O0CvfPhPblX6Pcj1mVs1wpWJazCerFbqg0DmWdCjIGeZ9HOXSxEYNP0ZmB+gHNd2TMaAPEFX6cLpVMVmMS17wleBzF5v9/b//97l8+TJBEPB3/+7f5a//9b/O7//+7/Mf/sN/4B/9o3+0EJv9EiMAMTucJwnLHFlMH7Pn7jmrp2PWSpNzY3KTneQ+La/FjwbbtGSXl7JDGtWM7PgGpr5BHi7hCQn5BHTBfM52ir3/Y0qnRjtqc89I4qWXqR9/zIHSvFemOEfv0ilShNcm0i2K8Ud0XI+9Yj6bflKNCGXtkeMXz7URWSzMvz5o6Z2ZTS11jp4eMCyOGM1uIcOY3cqgjaYyFa5yOUjmRQJLWPS8NbTyUbVVxGSXw1qXmdaYdEC7uc77/XcpdcXlYkLdbs19AG0fy54r9sOypJI2pphQO/wAFW6Sx5d4EE3dm9xmlE8QCC7WLzCRhsj2KZqX0G6M7t9E+msoLMru14G5+v3RU1hVU6zDn2F0he68fCbYEWjs2TZUGReDNcrARgkLc9JvW1JwmBySTG7RqF0klAu3vy+KZyUD7GwfkQ3RQe9M0stXddLWNX6698dMp7uk0TJf83xEXkC0jDm6DYCZ9WlKw+54Zy48iC9QdV6hGL7HnfyQ+4OfcK35Mh17nrjruivk2QDl1OauOckhVjxGHb4LQlG2X2Qq4TA9OJPEfOZaKgRojSkSJlXGOGiydfQ2RA2S/gf0vCZONsC2AqjK+cjQ50jwyXQIeh5si2wIi1FrCz4jIj3ihiVYlj/fKJOvMit2kx8mt5jpjEC6VLVNrMOfftmH9StBvzhgZ7ZDzamz5p/7zIINY6BqvYBSH4MdUnjzTtBKPsGdoJiP7XCEYNnyGHlNNqL1Mx1/AFrMt3lPOxI1ugXDrfmYG5OjcTFlTqoHDAAHQauaMh19jJU3ue92uNK8xvXGywhgVk35eHgTgGvCUJuOIV4liS/w8fgjkjLDsWxynVLogsu1q6xN91i1AwYCPGlDuIke3QJtKMk4Onqfo/omg2zAi42XKO0aZffrFDrBPn4PURVUtQuf6bNdsOB5EAK2JvcY52MA3LpLl8fdLTUVd2YfE/dvIYMmzvEx1tIrFI1rZ4RmJTlHo1uY5JgJAj87RE12kaZADG4g1iWV3UCVI0R+xFFthdv5BKdyqXs1nDKjKqZY2MQoUinx/S42DlXtPKNki0RXNMyE4P73EUGHon4ZK92f76kRMD2C9ol79yP0i0N2ZttM9QRPBAghaAdNalbjM4+hWvAc1FYo8gg7PwQO5+4Tlo/UKbGIaNgNhpbLYXKIdfQOcbBCeFLAPMz2OTzZezrSpuPMY3Pt1JF+A1OkmPhkHAk2ba/NUXpEO2jjCBd7fJPe8D6eqBjmKYfZlEn5AWleUjcVobLx/Q0Kdz5Kr/CWkE4Ds/VHUBWY6R7KDhlmO9jpAUE6gcZFSjfiIDlEK5fYrz+WVLTzIzh8m6NqwkG0irQCrtUvYiMwyqEIPh9XJYPhfnKXYT6kF/To2I+7KCz4aiJNAcaccZIflEfsTO8T2jHr/rnHRvn2iyN2prvA/G+/7j+7EOlMbsFoC+JV7jgue9mEBppLtWWqo4/Ab2HskFgqjtM+aV5yXx4Q2RGRHSOlwcpnRFVJdf9HGK9JkSdMq5BWOaHw12Cpw162jdn5Y3Ta51xYxxEG0752uvbKfIwpTkS9yRHUriB0iZkeElk1KEfEXhPfebJwwKDZTu4xWJznv1IU/gp0rpIfjp86u1tTcZDvUemKjrv0VIHlXCTwcO+6n+5ymBwhgKP8kLKc50fcukusGsgqwT76GT1dINbfxCRjEkcxuP3vicJlmp1vMLAGrFrreLZLrOpEqnaa36nsGo4/d8eXXoiabKODtYebjipDu00Kx6cY3SGzfETaR0kL2x5inDHC5JjHBGBnc/a76RaHyREAl+qSWDWYVCPuHX5Enms2ogvYzyhr7aRb7M/2sYTiSuPaczvlA9jpDqZ/CwBVlZRL33ju5y74xaEpuTn6iKzK8S2XK7UXnssFEqCfH7M32z/5l2A5XGY/2afhNnCFx7QacWt0az661bY4yA7I/IhrWrDcvMJhuELdCThI95BC0nV7KCyEqeDj/xW1dwMRrSKkJFMOOlqG5ADbbSCzk+aQ5W8ipIW1/QNU0GHfr/PB6EOG2YCXOi9yfTYfkSnSAQQ2ICEbnb4HIySF/+mTRySSjWCT1aA6meyzECp/WeQm48bgQ0pTETsRl6KrPO3v8ck9G4AJV5DTA8TsHpnjsX33++jeqxwIxaoukShEMiKvA/E6xLtUVcJI5KjBDY6DDmE9wsblQnSZvnWMPb5LZSRUFQzvIbo55uS1jZn/f2Iy9nVF3Y0JHRe7fg0tLKTOsfvvYvIZuv0CpXN2DLGdHyEO30U4IUXrJbR02c3vc3P0IXW3QdtvMMqndP0OHw3eQYiEUVERSJuNfErLbWJJm8CoM2M2F3w1MBgO8l0oM5aTI6w8xbSvUTxlLLsRDnlw1sNOx+uIdISwHEr/8xnnLgRsT7YY52MqO6EloK4euqUZNPemdxiVA7Kd/0atyokwyPSQ6lHDGiEQJseZ3AEhycPN0x8VOHzshOAG1MoAWU7QswHD5JilcJ1GMqJ0unMRXT6Ak/qrqqbIg59wOLvHqHGBworohUvszw6oOzU8GZ7kou4yzIZz52+jUaMDSlOg/BpltExVe3gsAIXfw673IZ9gmlcXeoYFXwk+d7HZrVu3+Bf/4l+wvr7Ov//3/56/9bf+FpcvX+Zv/I2/wb/5N//m8365BV8gBjDNS4jjG+DXKd3GEx+nTopbg6LPJJ8ySPsYNCUFucgZCgu//gLFZgV+i0obcJvzm40ukMkxVp5QAWY2YMnyUY2LuM3rFKu/y7uHP+A47/PK4A6tZIzvHlIe3+SGMYjGOvtSYfk2B8k+YbjoPlrw/GjpIOorjLZvQ9hjKx9j2zFUoITEkg+XTKXmXxskRetlRPMKW+Mb5FWBCFcQ0qbUc9HWwI1pG4dm0Kasv0iFRJgSNdunY0ClQ8reNcrDj1B+l8qeFxgK/TC03k12KcqMdtCliSEMV/DHByisUyvaJ6Gm9zGzYwDk5C6cjNUEsJJd2HsbALs+w5xYrhoUVe8N0tEHzHSTI11RJHuE4aIA9WVjlSPEzo/nnU2THarV756xxpZAUs6T2f2qIFl+Ewcbg8Ip0nnhsXEeG8P6g44jFZA7TW4GLd6e3YMywbPv0Gp25wJJYeHEV7DTKeRTdOMicnTn9LxS/n3uUZ12Znh178yInie+j/wYhndBgDj+iIOox4fFAbEQtIsZF/MU321ia01VX6d0nm8Ud+W3EX4btfwqJuxRNi5/+pMWLHgEufdDPvbrvOk+3dXml5WVk46xW9k+L/kbc7HZwVtf6jH9KqCpuD/dptQlh8khTaf1cwk2SrtO2Xnj01+vdh57ukOcJth5Sb22gXQ++/gYoZx5bG8EpraOmA7BbzAOzpMOPkK0rzJLBsxG99HTA6LVJhJ56gDwwPUgEpDu/4zYXoLjjxFBh6wqkEJynB1ynB1RVZoWkqXJfYLxPmFthaR2nQqJDrqo0T2EFlRBDWMMUkoeTcJq6ZN1vrbo1lvwC8OYeaz/gKcJRktTMs4mePVNiiql3vsGdL9O/ol7hkCR2TFBuITMJ1DfnIs7t34MVY50AqhfoMoLKhUwKTNKK6LQE4aTEZ7wUFGDblbS7FwnjC/y4JqYKIuPwzUcKdDbP8Bzl1FZHy/vU+UzLJFTiBAaG2ecjk/eKduzbYqqYG+6x0a8gakETbuzGJ/5C6Zpd3DqLkIImuNtzOA2wqujm1copYuyXIpwmUznhCd/NiUf/v2keLgPzVsvYrk1UA55+EBwI1h211h2VwGBEAYzPUR6LbzpLkl9g7zKcaSFKyX+7ltoK0LYB6j133zYRCgkQlqYqgCpGClB32/i6QwT9gilTd/vcNeJMcbQKcasPjLmRgiQ/Y/IswHJZIvQCTlGkCkX/Qy34Z+HVE9PxXi70x2ajc5TXWoWfHWwij5q98cYNGbptVOng+3pffKqIKuOabot4k/sJ+Uje171KQ1FqprC4UdgKshvYHXnQvWRsOgvv0wRLTP1Woj0kJpTPxW22dJi2VsjduoEGPxMwdHP0I5Ptv1DHGVD+yqZ2zw905JyhoxWcdIhSbQKK79N+UhTbul1sfw6okjQ9U0AtLAR9XXkcIt68zq5u4F5yrmb6uS04XFnukOr0UZ+/qn8BV9B+sURO5MdALTRnyqwfIB6RKjpKJuyzABOXc2s2Q5mOj+nsHymq9/k+KP/iSI5IpscsB5tcrV2/akxtz3+GFPk2J5LMe3DZIDdLshrl6l6b8BkB5rnOR5twbnzmP496m4N16kh3R5VfR39HI3g5SP50MrMc6sHyR7GLRjnCeNiSMt+8p5dCBjnc5FOaSrSKsG1nl9sZqR9Ggmap7oNLviiKUxBXs3dXbKqoKJ6brGZ9ch1YUmLrrNM1+nxIL4uT84xg0FJC0faFMrnnl3nWv1lOsawk95j/0SwZglFx1nGyo7mwuZZH4SNoWA8vIMX95itf5ugBGf1m4igDf17qP47VMEq5DM89yL99BhtNINkSNE4h9PfQneugbQR+QzduPhzfVYCifWUqT4LvjhKU5yeW0mZYoRBmOcX/xVuF7n+24h+h7x/AyPmTYUTJwIfRJmi6yf3Bscn77yOyvbJPvqfMLokToeo5qtgYN0/N4+vwh5WkUI6ourMBWGPooXFrH0NoSyO3TqT+AI9dy6It2Y7mNH8vqQGNyiXvnnmubJ/A5NNMNkEy+8wCbq833+XfnrMUXLEm8vfZcO/xPbsBtHR2xTJPvV4lVntMlbjMvFkCGGH3Hp2TWHBl8Ow7LM92aZdTDjq36DnriKO3kesfve583SFv4pc72Ckemrs+1kxBiz50LThk/tBjWFWTbk9vEVj+TXc3Z8Sta6QxZcRwTnkbBfjtShVRHD0Q8TH/wkAeeW/J2nMa6WDos/opDGxHSwRWzUqEaGyFKUsTPvrMNwBy6XyHjp4q8kWRbJPOj3At0PGkU3DbtOtn22+Kk+cywwGrebHb4RNWbtIHj6e7zXCJm+9ssiRLvhK8bnvUMuyJI5jlFLYto3rzm9Yvu9TVdXn/XILvmDy6DwyWj9xT3pycPRgkfNO5se3/S41N0I6LapU4q2+icgSTPdFxtLGc+sUIjhdGK2VbyFnW5iDD0FYCDukdpL81ghebL3C1uw+a0WBM31vroKrcqR0UAjsE0FQYC/Goy347BT1FyiUYlhmhMqh5/coTEnL7iCERNUk2kDDflQhLzDCYzVYYy/ZJbIjWk6HmZswLadEwRp5cx5oPDjPVTFGTw4x8UUQksoAlo0WD7t7z8XnOUz28K2ArMo4yGfs1y4QxOs4Vhs72AZdUAbP6GyyQuabZ3MyK/0h4sQBav71WTvW0m6QN65zNLqJQNARBivvP9a1suAL5kGbEYAuEXPz4VMassnrS69xlBzRC1ZQwkefJBjyzuuIdoVGIUyJrRwMiiKcnz+xHaOkwhhDzYnPJPS19Mh738bO+xgEwnrE9Un5KD0fayaFfKwL/Uloy58LNnVJLV5j013Ds0PG2ZhLCILhIQIfXetStF957sC5smL08psIo9FPsSdfsOBZHOz9N1JlsRKsfdmH8rnTVjGusPn4gdiscQln67/MxzeqX62RoV8kEklohwyzIba0cOQvtiBRWnVk4xKVlqiyxE/H5P7ZmPx5Eg55dAFbOYAiCVYRbYNB4puckXTQ0hBO+7huk6nlQu3imRE0dbtO3z5GmIp6uAJ5hbA9LBmwHq1zlB4SeWvzhIwosISicJtIbwns8HSNLq0aeu27gKGhU6xyTN1pPLFwsEiiLPiL8qxrYy08R2Ad4SrnqcIrRzgshUv0kyPszb9K4a6eEf0/QKFYq19GOyG+cinddYQVoQY3QTpUOEjLwwAKh2a8zhiBazscTftUaMbReepL5x8bKWdLBykkpa5w/DZCS6Qp0OkYU1WUdh29+i3KJ44KF8R2xHHVZzVapeE2Ca2IUEVPeOyCz5tQxUg0DO+BruaNG40K/+JfZTTdBulStx/utbp2DzuejxN79PuVCtH1a085l8Xpf43lUUabWPWLWPUrbEiP0AoZpnvUnJhABGAMwlRYRR+hKwq3TbX8NWRyiHablFKyH/SwojVqTsR5f5OyHKBHtzEYfHW2eG8MGKeGNTui7jUY2iFLwRIWn3+cYUsHVzlkVU5gB8iFc8cvBTI5wDwQv0x34URsFp2sTZZQuE+IpRp2CxODNiVN59ljWI10ELaLyWcIy6HlrZBJByUsKsvjXqHBQFcoalaDC7VNSlPRsFtI5KnQTS9/HWwHSyaIw1sktVVktIGl/NPrr+evcN9UWOf/Mspbo/zEHlQrn2L5TQTmdF+OEGT168j6RYywz9xHBBorO8ZIm9KunznPQytALASVvzZ8FoHloyx5KzjKxRIKT4XkbJ0IjefNMMYOTkT1BpwYaRSW36BIjnCtAGmFlE+JlaQpMKP7UBXobIw0gsqKECejnEq7Sdmc36+c9ox703sE9avE3go5EoR8ghD+IUIwz+UgWQnWUELhKIfaiag5tCMm9JFC4j7BBegBxsBysMrW9B6+5c9dBD8DhdvDXn4NUWWUv4J5gV9WXOGzFq/RT49peR3szxBb1O0mm7W5cLFpP7iHPIwbalaDlWiFvMxoeE2yIqfUFb4VnMbi8uQ6FGjkiRuOVh7UNzGFhMY6ZVoivRYHuqBovoDv9iikh7X9X+d5F2Ehiwnad2jj81Lz8kn9oUYZXULEl0Gq03vMYv/7y40vA5bDZcb5iCW/hzCPr+USjRFPnw6ihU3euIbnxLR5kQPl0XE7FPXoNLZ4NAIWWrAcrJCUMwK3CVgYQApFU4PAJb3yfwFdUuHwJKc1J9xguyoRArqPmI0Yy5+PNDYG4zy+fzRODLNjEBJjBYAkskP66TGWsPBPnPvrGPrTfZSQtMqMMuhh2V2KFs+8Ryz4cnmwBlaWi3wQ7zq1z7xOPeps/Hmx6q8T2iGdRg0zObuPUCiW/B47s/vcMCBe/tv4wcV5TK1CeKTWKdJjTFWefi1Oqm6e8hEnVbhABay6G/TtQ5z4MpZdJ8FCxldORXSneSc7xMaj5bWY+U3Wo/XH7l3GwHp4jv10H9/ykHYb7BYIRRGszo0nyozSbT82gnxxj1jwVeIX0g71r/7Vv8L3fYqi4N/+239LvV5nNpv9Il5qwZfA02/6hoN8j0HWp+N1adodrjauUpmK2I7ptOscHo4wRpA781DmwXbPGJjqMUl6QOPwHaR2sYIGZf0SWvk49/8IgGrpDWp2ixfjFo7TAxFQWR7SCekJmIQrfMetI4wilC52so2xfEp7IZD59cFgpweAofS6p4m71Mw4Sg8JLJ+G1ZkHx09ACouV6AoNPcOXPtaJ+Eubit30PrNyykqweibx84Ca1aRea57e6C9El+ZSICMeu/lrK0R6MSYdU3Vfx/gdtFNDK/80zK+nIxrHd8EOSDov4yoPJSwiqwUIiudIeuTBGvaqA8ZQemftaYtgBaedYMqMsv74WKpI1blav4Y7u4+79xGCmzi9l8mD9U993QW/GEq7jrP0ImQDdLR2Zj12ki3E4Qdc9eoUna+dES7CSfGHB90R1iNOCHN6ziq/s/o9Cl2eJF/OXiP2bAv23pmf+b1XMCuvA4rC7bJBTt8+ZlT22Z7dZyVYPTN21SqGiHJK5XUZVBPGxYil5ZcJtUEun6c+LKiFbUQEKh8hpn82H9/jNj9z4GxQmOcQvC1Y8CRuDd9F+NCzfvXiBiEEK3aDm9keAFX9EkIXqOP3qbqvfslH98uM4Fy4ydSd4CkfW3x64mRcDRjlQ2pOnfgRR5jnxTj1edJDSIx31vnxqNjnOD2i7XWe2u0PzF1vpI2xwnly8+T7tnBZ98/jHv0EhIdjCeTKt8its69jC5cr8TUAZHgRk/cRAqztP2ZZOvR6r5GrgPZyh2k5JbZqOM4yJhtgwrUzhdUHIz9DZS/G+C34hTHVI3Zm2wRWyLK39lgsb+Ow5M47TJ+yTQAEK+46K94aaLCesOd4QJwcwd5H83/0BEbaEPUgHyO618iCDSwrBiFw3S5Xxdy5JFZ1SlPSsFsc5LvkVU7H7Z6KPS0crtavkVQJtfoVRDqgtHzE0XtQjefO4c8YBb0enKfltnGk99SRXAt+cWgkJurNBWdOiDAV8f0fElk+VfcVqkdSdFKox9bxipKdZIusylkN1vCfKCqEcTUiibs0gzqet0Jk13lQEvKCi9hr0Vzo47cQZYrY/REYg9N9gTzahHieqQmNYTM+T1blNN02GkndanG5Pi8wBPLxQlPRuIZrWXSEII4uYH5BLkwWDpdqV8l1iq/CU9eeBV9tjNtESDUvVD4yPmc9OE/DaeEq94y4/QECSct+vnE7WtiUy99AZX1Kt4lSIev+idAGDfHcqbJpdxBI6taTxWul3UQv/ya6vE2+NkJWBXHndYpHXEl8GXIlfpr4c05hCg6yfaSUdJ3eXFAvBJrH12Bn9DHm6COEkNgrXwe3w5X4EiLZxrZr6IWo8teGswLL5x81pbBo23MXGjvZQRzcmDdpdwV5dJ7CW8Ze+yboksLr4hYjuq0XKWoXsJw2iVPj1vRdpsWYi/Fl6urh9WGEhQi7mNE2VbyGcOqApIgfd11zRXDm2tCPPeIs0hTYBz+BdIhpX4Vgg43gbJ6y6/ZYibpMrRyXp8c6AHWrSb3RmBeHP2sxVojnGle44IunY/foOr3P/DcVSBpPWethLu7sOas80ABcrV8n19mZOKfj9nDLCWp8n9bgDlW7TmXX4PxvUUb7lO4SVrJLmA0IolVKt4Mx83NfRMuYo5vo1lVEbRU53sXsvcMLfo1+50VcFYKArWQLOz2g7S8hvWe7lxs0R8XBY3uFBV8dBJJld40Vb+2J56wzvYs4/gj8Jnn7FcxTmqa19Miji/jAOU5G88220W5jLpZ5hNJr43Rfw8nH6Pgcqc45yPaJqymNg5sII6haG9xUDo60WQ02UJ+I1T0RcL3+0mPHUXhL2CvfAJ1Teo+P9S4a17D8JkZ6lE4TB7jeeInlYIWaUyeSczF/5K0TtK5BNsGtXyY/cRn8tPvEgi+XmqqzWdskr3Ia8UVMWVD6Tx4D/0WhTcVhsU+lSzreEh2/w+F0/Nj11rF7/M7y75JUKb58evNG2XoBa3YEQqHjDZzt/w10RXPp9VOdQ6hiBJKusww8nIb+QEQ3LI/ZT/aouXV6/ir2qkvNGEK/i35kDyFMhZXug3LBaXH+kZjnQc3OKobI7T8FXWE3zpE3H78uFyz4qvC5Z32++c1v8tOf/hSAN954g/fff//0Z9/4xmLG/a8yqUm4P7k//7raot5o4D8Iyk8X+KfMJafizvgWQTkjG95hPVqHTFC6HazhDUx+4pozvQ+NeeIzd5dQ699DmIrSilHAoyarzvHb83ElQmKtfmvhyPRrgjPbgr2fAWB3XySP5qMC74xvkRTp/DF175nFTEvYj41tmOjxqV32ltnieu3FJ24UHv3e/OunnPPSoVz+NrJMKKzoMWU6gBh8jClSKFLcbEDn5+yoK54yDs4IRVa78szn+jLEKStO3dHyCZ+S01nwCyYPz8EnLHSFAHF8E1PmMDlARYfoz5wcE/NE4tN0WtmI08W8GFPUr5/+yMbFszy2pwkA22aLq7UX5lbGxeg0MBZRi3u2R6FLBtLixeZLYHvAiV2wgdKuIdd+E6lzys/YgbpgwV8IY7iR7bPkLePJX01nvFW7yc+SexhjqOoXMAjsg58sxGZ/QRQWNavxXI8tyLk9uk1lKo7TPi80X/zMji+F20Wt/yYCQ/mII1FuUrYmWxhjSMot4kYd5yniN/vobcx4DyEV1tp3zqy3QghIjtBVhcZ6RjL/QUe3j/Z9nKOfQJECKWK6i6jNC1QPilR52Hjs/rVgwReBELA1vUdSpEzyKbEd/1xCz1OMwEm2Ho6jfyDQeZRPxE0yHVIWGkQEGgySwnuYnDVmXpBonogphuUxW+MtAPIqYzN8OBrcFi72yVinPJivAfJkX1FZ0VMdyAEk6lPHnS/4xVK0XkTF59DKwz5+53S/p2a7VPGlZz53WPQ5TI4A2BM7Z86LB1Sm5PboY0pdsSMk1y3vsbtM4S7ByUgcZ3Tj4SY2G8Ij+jEhxFyI84nM4TP30tkx+uhjMAa7LMkbLzzzPf1FcISLoxaiyV8mnhbDSNRzx1LPQ6VCquBxMeaj6+xzIRV3ZjsczPqA4Hy6T+Sd3Wd/mujhINtj7ySXpCJFx3m8QHtKNjz5pRqRT8DtEI7uYvq3QAjM8tfO3DsW/OryWQSWT/0dxfjhCXoyVhKgOHEHtIoR8v4PkKbCjpfJ4iUOs3u8e/gzDIZZMeM3ln7n1I3HIMhbr6BqF9CW/6lu8p9FEKSyI8zkYH7cxx8hwnOPubsKJE2vTjV5vJD85AMQfFad2YKvPl+Ek4sjPBx1VrxlCYul8TEkGZBhBQcU0QaEbYrEwZhP5GsfOc6sdhkr6FFKB1nlyIObAIhsRk36aOHQLw9hcIPs8F36VsDK5l8l959eBxiWg4d7BZ2zGTw7hlzw5fGkc1ZgEMc35nn88R5WtEHhPb1Z8AHSFFi7f47JZ1hOgFn9jTMiNYMkjx6KVg7Se+zN9tF5H6sYULOajMa3mYZrjI0mtKNnNil+ksJ9+n3JCEXhnR0PGMk6kXd272mkj1r93mlN7Gm1swVfNcRctGvNl7fiKzAg48FoT5g7V67y9PPTwiX+lH1j5q9TXvwfAFDT+5BNAZDTLfzmK596PJqKe5N7lLpkWsyoNWqnLs6fDEjswQcwuAMnDSZPurZkMQZ9Mi0w7S/GZi74SvO5i83+8T/+xywvLyPloqvwy8BOthFlQhmsoj8x0uAXjSUsLGlR6hJHOc/dWSoECAQCyUQ4dBub806/xqW5ItirAQLE3MnhUSr1ZNWLEJwk+JknacrZGUvMM8ed95HpIdrrLARpvwoU0yd+/WAck0Cc2l1/FmxhzZPtOqeVpij34UhJgcaeboMpKIO157aD1cJG289IzgRtSMegLIz95Tl96HANNTvAINHRorvvq4gxYII25LOT8+XTxyFZxQiZ7GPcxjM3iw/Q0ToqOZqfB+HD80BVE9Rsj8iykEKijcZT3mnwK6rkYWCcjZDOfN2e2w8/TYzpoZ8xFuFJLALuBX9R1PAm73sBK9avbhF+1W7yx9MPOSzHdO0aOt7AOnwL+Jtf9qH92iAQ8zjVPHBP+vkSa5V6vIBqCQtH2mRVjqPsU5v7M48pRsj0YO72gZgLgcsEHhGbGWMw7auIww/Bb1C4rcd+z+n7eXTtdRvAzrwY6szjFlXNULMdjPKey5F1wYJfBMbMRx8kRYoUEuvzGLVdPuLc/uj+4wHhEvboJkYF5OEqSqjTsSLaqT28NqyAwl957OniketXPMf4rE/dVyz4ymCQlPZ8zTVeA8a7c6dK+9ObLGzpnI7wcE+S5Y/FwIKTXEx18s9n32eqcAU13UPokiqeF0iFqbBnW6jsGG1HlMHqE+87T0KUs9MDEvnkuZ6z4NeL5z2XPomsEqzZ9jym8FefZUP5uWEMeH7z5LUktvPZ9wln1/NnH7Oun0dmI7A9yuBEVPbIdWSlB4h8hA6WFo1ZCz6VKlhBTQ9O1veNx34uqhmYB7maIUKALWyEEBhj5rn9R1040Niz+6ALdLj+ueoDtB2hLBvKAhN0HxOaPXbsn7z3GTOviVQZZbiCll9sTWTBrz7GgPBbmGQAUqGfMEbw6TUmcbpmG+kgGxuIyT7Uz53mPm3hkBUJge0To1H5EJ4hNnu0tvFZRu0u+GpgEBC0YLQDloO2n6+zX+h83qgCmCKd//sZzbIPYpCZ06QbaISxEY1ldD5DILClfVLXmq/tZbj+zLrW55V7/3n3rlY5Qs6ev5ax4FebR+PqB/lPOzuEdID2l0733J+FB/sU6dTm148xJ7nO5zgeJK5yKXWJJdQz804iH8/1Zw+0C0/QyY5h3QABAABJREFUwZVeFzvsQD5GNy499dp7eF3Un2g6sqiZLfgi+NzFZn/5L/9lvv/979NuP92adsEvBjs9QOz+FDDYUZ+s+2QnOTs9QBRTynD5Mxfzn4VXprzs1JnYPq7VeC6xWaKnbM/u4yqX87XzjPMxYf0yWsVUCCbVCO2ENNe/jUBQ2o3nOhZjwLSuIo4+QLgxxSOWngbNtBojkMTCRu79EMoCad1Brv8WejFO5JeaKtrASudOAg+SKcbAueg8g7yPp7yHjnufIDMJWZUSqBhLnF0efRnxQu0C4t5/wTc2Mv0hcu27aOlhz7Zhf+5sYDUS8uaL83naxYSp7TPDEFs1bK2xZjsY5TBzm2yn9zHGsBqsP9HuumhcQ3ldtOVRqU8XD/2iKO0a1epvA4+J8Bd8zghTYKUHGCt47vXuAUXjRaxgGW35n5rAl1SovR9higQhFGb9m4yBwArPOOxInWFNdzC2R+EtP3YeCEDtvQXZGE9IXlh5jYk66/BTuh3s+gakfWTrCuecgHExpm43UE+1UXt+DIbd7D7TYkLPX3nMlRBAo5lUQxTWYkTbgqeSb3+fe17EK89I6P2ys2bPRUMfZTt07RpV/SLW/o+/5KP69cLC5kJ8iXE5IrZqWHx+4hCJxcXaZWbVlFDFj41DkKY8XftNNUZGa2inPncSLkaIckLlddHCJvfXERvzItLTkhLzsYQ7hFZAz1sjD89hOTUQitKuYajID36Amh3jiAB71TmT+CjJmZVTfBXgao0128PY4XN19C5Y8FlZD85Rc2q40nvq6MHPQhWuoWe7lDrHjh8fMS+Gdyi1DbpElBl57RKW18JIm8qu4ez+ADM7mif515xTlxEAqXPaSR/XiTm2PHzLpyTHzyegM0p36blGhj8YuZhXOavhOp5Y2BN/1cijTWynjhHWM5PhpSmYVfNxzZfqlyhNSU01mOoxu7MdPOWx4q0hhUJhcbF2iVExJLKjTx3vXKkQvfqbYB7G+Pb0LmrnB4ijj1DdFyijfUadF3GlhyueXcAvg2Xs+BhTzDC1DZzkPrKcoaVPEawsxt0v+Lmxj9/FTPbn6+aK/bk7fGkqJtUYRzpn1stzy19H6nmOyHWe3nxn0IyrERJBwwhEMaFy23TdJSyh5k5VVhNneg+EnF8PSHKTsZ1sgTGsBhu46987E39VjUvIKkM5Lrp/C1CoyTbV6ncfG+G8YMGjVFb82Pr+KKXTwa6vz4uyrasYAx2nx3eWf4NZNWXZW+VRRZk924H9+SQJq5yRN19+5usbNJNqhER9ah6mUhGsvoksk2c2ghtj2M92GOZDut4SdWu+v7WzfcTe24BBZn36jYu4yn1m7CN1ijXdxTjB3PHzhNN9kdt57mbiBb+8PG3tfxJ5/QqW38FIh9KKycyM/VmCMTaWLp9ZY7KzQ0Q+oQq65M2XEU1zpgE3UjWCpVdx3nsPW9gw3ELWr81FZ0+I/2NV53x8nqPikFzn9IvDz+bcueBLJ2++jBWtP1ce/wGVClHty4jxfUy8RqVCpC7h+Bb2LKPwV87EBl23dxqD2O03yI0kNBWb3gBLWET/f/b+NMaybL3rBn9r7XmfeYgTU0bOY1Xdqrqzsa/BxjSYbvsDRkhGwjQCyyBfi0/YX4w8gI0wEthCNJJ5sejGzYvlZlBLPdDtxq/BDL4e7q3re2uurJxjPHEizrjPHtZa/WFHxpARkRGZGTlVnd/VVWVEnD2etdd+1jP9rQrO8M6uuX1MUntl7zHJ6Gc9lEnYiDcpuWVa7swjSdhLFWElHbRbJbE8hlk/X1c8QmKwQGEt78Qy7IXvInvMAoYJnwwqdo3TJY3SirrXhLiPWP46Riks5y7MfA4ZdYgcycgpU7TK+8atRtHPujjS3SOdnPoz2PMBGH3sBjUCwdnSeQZZj8AKcR6WZ1Cewx6vocNpkmDmwI9o6ZFMf/FQOy4/5u7nQm49F/l1GAzL47sMsyEz4RxFOSlUmfD0OPFkM2PMkZVaE54WGfenHaPTAzNW7WQDsfx1MBpntEoy86Unzmo1xhDF99B3fpei5dMoniKZnj7WfpdHi/STPn36FOwC017uuDFAT21wo3sDg2G62EIai6IWFOTxKglTbwoxP7XvPDppmzv9OwgEl4pzVPWWIrg2oPXhEnITXgqUVUDPfAnYO/49ETDtHW7Apibmw+77ZFpRdkucL17iwTI9XwTYoggmA60R5v7YyUhMxCgbEao6lhogF79Gkg3YFBmrtUtU3CoXxgPo5mMvaZ5mI80lB13LY87fX2VokHQdn424Q8GOqTrPL4l3kmT2bHA670LvXm4czn/5kRLOjJAHVvXEJqI9XsO3A+pOIzeqjdmuYNWk3BvcpK01BSfkYunKtuHtbLyL6S3lDv25zx9QHWEQOt2qxDAEwsOx9xrgRlgk9de230kFoOA93LjVRrGRroOAqt3Iu4EcwlD1WBmuAJCq21yr7G9rvDJeZGW0gkBwoXJhIh814UA+Xv0fGEdwyt/fYeaTQig9GlaRD+NlvrN4BVW9iP/u/xV0BvLElwUTDqFglZ5a4qsnAjz7MHvHYHQGgLLLmKnPkFrlvApu8fdAK5ziFEnrC/lrIt/kQISAO/07jNWYsRoR6SFlp0bDndp+hyyN7yEHS+honZnCLHHaZiwF1a2kxxv96wzTEaET8upwA6LuY73/Jkw4DhY2NfvkAjADYfjYr6LR1NINTu3qiikEsGUfDVWfKF7Ccj0KWwllAjAq2fq02ekAu4W9+T5071JA0yk3uS1dprhBpf0RRbuIW7tMXL3KUWymnW3JRUsucWYir/MCIkjdw7tHQu4kvjX8mH4ywJE2l6vXKOIiBCz1FhmoHivRIo5lUXUabCQdAjvc9q0chwd9JkKnsL3WTVgb3mXRKyIQXKlee2iitJYecfOzSGFwln8fa7gI7XehcQ2n9TrJEVKhEyYcxP15NWdnLQu5dGwnbWMLm6pTf6Tg524Wozu0o3WkkFyuXtlOOnCkQ8k/faSPs52scm9wjxIGv3uHEB8rrLJSPYPC0HSbeP1bsP5Bvt9WRlI4w0ayzuZ4EwDP8pj1F/bYX5lbQ8x9FzrpInvt/Pp1ijAaM+lmM+EIHjZujbRJ6p95IH4gmHYPLr5SJmGYbSCFRXH7eTyctWSFxcEiAsH5yvkjJcyVVdiXcJGYmPV4FUvaNN0W/bTP4mARA4yzO5SqlVzJwijyB8ewPrrLbctCAJerVw8s7hUCnPa3MMN2vv6Y+xKZW8PO+geuiyZ8crk3us36uLNv7j8IgyR1G6QmZi2+RXu8TjkLMLHNjFNCjVcJLQ9fl/fEmOysh1j6IzAay7+Hnv3OA5UeXLuKVf8MSps8mSZeh6Vv5HG82tk90uQCSWgXuN2/ncveJhGlWuVEi9kmPF2MtB+rO1dSuoAo73Q5cgY3Ib2L6EU4UyqXc93CwqbpbiWymHxdsZl1iLKIhr917F021Z5/k8+Vtwc32Yw3WIzucaZ4hsFgSLlaPrSZw4MIFPbqH8G4j+34LNbnuRt3kAiuVV/HP6KQZXs/Zrf9p/M19CSO+6kmlxzPY1X5WkFtr2GNFNjtP2Y4WmZtvMbG1FX84jzngst79rEU3WUtaiOE4FLl8p6Es8x59PiRg0vRLrMRrxNbY8pWbV++jJ31MWvvkQk/bwJhuYf6Xo+yQfY+F3vzGwaqx8poFYA76havVF8/snPshAmPy1OJKn31q1/FOaQN5r/+1//6aRxyApB50ziNy5AO0OVzB+uB73YaqvGJHDcyQ9YGt7HGbUbSYcGpkM+ORycderaPnQ0R5A4cYwx9vYnSilQnGAy2tPmo+z5Fq4IlbK5Wrx24UDyIg+7BOMsTfAyGvtFUWp9BRqsIr/RY0qMZCd10E8/yKB4zEW4CCJNhZSOUHWLEyU5Fj/POTE1KthXoGWURGr0tvXkfLX1M6zXEaBUTtrZlXONwhnZQJEttVmyH89kAS2VkJkMlXSSCsYqQasyYmFhFCJMb+paUWJYkr2d68Jkx3OzfIFEJbdp41ZPpxJBfb0wv6+LLgIJVwqDJyHCYVO09L3L5327+w/0Wuk8QbB+oHokesxF36CdDUhMTF0c0nBaeDNCt1xGDRZRfZCPJZYejbIwiw94KYJmt+fK+Q/v+OLGxEUgMIt9P/y541YcmBxiTV0NlJsXDxs4itHPwnLuernFvcC/frmhoutOH7teWzo58px0cmGgdZ1stxjEkOpksRiccyHvDG5TKDWqf8Mq4eafO++MlALLqRYQaY228j2q8+pzPbMLTIlYx6+kajnCot15HDhYxYYPUyhN/RTbeI3e828mx215LUCAEDi6ZSchEQmoSevGIUerTk0PsskPVriMEDNIBTv0iwSBkM6yzmI7JkluIsqBol4i25uZMp2g1yqdmoxEq5b6PXJkMIfKubRMmvEgkOkEZhRaKjbTDbHBqu5ugMaAar2LsD2mnNutaIXo3uFp9DQsLY0BPvYbs3cK4IWO/sm2aaDKytIeFQZGisgh8m+WN66TjVUbWkPniTlK0MBorG6Bsj001xGAo2zUkEmdXNw7POrmO5hNOBmlSZBaR2gFKmD3dhXej0URbNnmqs7ybnnRzRQ/b4e2Nm2hj8C2fgTdgmA2JVczl6hXK8uGJbIeRFs/gTKXYpRkSv0JfK7rJBlJKlEmPJ0WrFcSDPEFI69wXpR6enGDQJCbGEe6+tfiETzf5vPoK0rkFdkjm76wPl8b3aEdtAGRZbnc6ehSEgOEuSeROukYoilSPSAbdTbzlY7V1itIZliPpjldZiwISrRAIQhXvbLCVdLx7rna35HEffBaMyQNebusVVLTCMKihzZhQPCzQa0hJsXGOlNOd8OkmNQkS68h5d9GS6EIdsoSs2CLEkJgxlnC2bSBhUqwsQtmF7XeXwdBLuyQ6wbN8YjWmYBeP1XF1dby0nTjvlh3KYgZLWmRa4VnudnJp5s/gNkYYNaQrFGprbZPqFPcwG+i+v8tohM6fx4etiyZ88sjn/tH2z5EeYVv2HptMmYzNrIMrPUpWZTv5Zm28xvJwkc+Er5DpjI+GA2qVBaJ4k9nmK3tiTEJn2/E4oWLux80Mhm7WAfIOPZldRk69ihito0tziDRCSIkEdLbzjrqPJWxsaTHWY3zLR066XX5qMCbvyJSaBHfL/khNTJSsYcLmofPrQPW53b8NwDAbcKX8CmlhHlfFGJ2iyuf3HSfKRuQ9mwTKKGxhYz2wFrjvN+oLTWRSSk5lO8YkdArJ1vsgGzNKOtzu3QKgGUyx4O895mFoYaNbn0H2c3/W40gkbl3VxD76pBJUofUqYriOKc9j1t5FCMlIjelFbe5mI2a8ue1ESSEgUltj0xgSHe9JNnsUYhMxyPqEVsjKeGW7kORMRZHqlKJd3rbbhRqDyguBGW9uBbIebyzmz0Ue4yOokzpFMhIcXJwHYmYTo2bC0+SpeO3ffPNNCoVPdqDuRcQISVJ+eJVo5jdxGxch7qErZ0+kOkcAQyugXjuHnfTRzasYc7zJsegWWRreppX0CI0hKszy8VaCwXQ4RdWvMlI9RlFEL+4xG8yj0QfsyZCRYh3DSGj4U4yyCEtI6m4Do2JMu43pLuE2zSNV2goBdwa36cZdBILL1cvHzur/NCOMxl37BmbYxgobJFOfwzznjiqBDGmFLXpxj+lw+lAnSxrMQrC3642SkmW/hfY0wghSp4JTPU0wWqPQOE/PspktzDMOUtZGd8icMrFxOFtZ4O7wNkv9JWI/ZiE8u6cK18CeheLuLHhLDbH6t8EOSYsLjyifYLg5uMEwHSKF5ELlAovDe0TZmNnCLFPuwa1bJzxdjAHTuIJYfx+8CtkTyIhFesj13kdgDJHJJcqW+8u4lkd33Ody5Sp4U/n/MbTsRTbGGzTDqW2nijGg69ew5MfghCT+FHdGt9iMN6l6VRbCM4itqj4Okc7WKDQaG4fMpHzc/4hEjbkcrVHYuA2FBpR+aP92uyqptDlozt/BFyGXKpcYqzFlu3rge206nCU1GZ7lUX6g89qECQByuMTbjsVpWfjEd+hdcBt8q3eboYopVC5gENir35gkm32CudW7xZ3eIiAQlYsUm2/u+qtBZiNs10ZbHlnl0o5UslG4q1/HjNZJfJ/rQY3UwIXKBZZHS6AFjmVT9JrESe4okVsdNoyB+cIpFof3yKbeJEWRjjpooXIHJS5zxTnaozVqfg3pzyF6t8Ark/r5O2Woe9zofYxAcK584bGdPhMmPC6ZSZBbCfYPUrIrlP0i73beoebVWRzdYSE8t7OtXSapv8ba5jtoo3GltWeVmjlV4rrHjd510o13WSguULCLfNT7kMBxmAl8yv45/KCIk2yQFmdwcREqRVfy9arA4Ha+hektEtmC5UKLCMNcMaHlzlK2qrxSnEcObuOnMcrTE8m1FwSpE+yV3ycbd9hwJEvFBWYLc9uV2buxsJgvzLMyWqHiVfDlTvBoyp/hYjhDKVrHz2IiD272bpDoGEfYvF6vIsyjf+daesS1V4nJbQMVvc9oc42KVWWsIjz76AQBLWxM8wq6dxPpldDhLFnpzEO3uRfdYT1aJ3QCzpcuYU8SjSfsIrPLUN/fxVrtWi8+brW+MTBXmOfe4B7CMqwMVhG0OV1STLE/mGnQKDKsrXeE1AkLcZ9CNiQrzFEdriDXvoVXP4vcOiUhBKp8FkunueR4Me9uX3Pq2BUbMJS2OnAvju/QHu08C/cTeZLCAh/piEHcRSZ9rlSvHiJta7g3vs161KHkljgTnkNOJGwnHMBmus6dwR1smUswHzSeFBkCQWoM7S0/lS9d+vEiy8MVPNvlfOkSHtbW2qGDVZxipn6FWI0RUrCZbGL0BivjZepuE1c6XKm+cmQXpvs+/rpOKHavExQ8LlUvM0pHFOzS9t+NkMTliwBUsg2iaImyUyI8pJDMGNDN15DdG+CWtrv4Z14dp7qAiDro2qVJWPYTjjEwX8znfssW3O7dwhIWF8qXtou970V36Iw7W0oJFylbAdXhEoGKsMImtrRphA1u9+7StkNct0o9mNkTVcjcGk7zMmK8iS7v+PDX01Xu9u8CcLqkqTtTJOEChPn7wbYHeNEKZrCKderLiK0kmfvvHhubSlAmGY3xbe+4vR8mfAJQZHzc/5BRGnHKLxPKKVajiHUDafcDrlZfObCQRWz9L296sOW7EQ5x5cqhx1ooLrA0WuIz4esU7RKBFeLukge87zdKRov0yWhXL5BaS5zWNsarkATz0LiE6N2GwgyWK3DkEoHtH1pscxip14JdsscahcFs20lHs2Mfld0yp8OzE/voE0YSLmCCfA4NCssU2t+gQULPCak5dcSursDGwGw4z6K5S2AHlHZ1qz8KqROcwS1AkJQXuNn/mCgbY0lJ0c3fH0LA9f4H3O3do+QU+crs9+ARkrm7bY2LGMRWoa14rIKrdCvGp0zGx/0PiLKImcIMLXf2yJjZhAknxVPx3Pzoj/4ojUMCzxOeLwZJXL50rM868Sqyfw8TNPa0X32QQBaZL50hKcxQdGqku7qOxSZimA0oOSVgv1zQMBkynaXQ/oiR18ZNBwingDGGVCvOFS5wvf8+s+E8vaRLqzh1QGa+YXF8l3bUpuyWOee1cMYdjFsidesIo3FGi4AmDebwZcjlci47YgzIeBWyLRmT4eqeNrTHIdHx1lkYMpMdf8NPMVJHmFFeuWOiDpaOyOTTkZM6LgLJnL/AfHC8zmgKhURsLe5czpTP0ku6lJ0ytgxIaq/SL29yp38LV0gc4ZBYDknYAhWTmgRHOmSZBgSbcZfZcG9nMYHgbPkc3WSDcryOvfqH2OVzZMEC9vo7mGFevWvbXq4jnvWQ4w7aqz+8ukNAulW1p41mpIbblVztaJWWNztpqfoU0UaxMlohUuk+WeDUayHmW09s/CmTbX+HRbtMw2+gMQgtSEXeoWwHwbQ3z4w/v++4mVMlm/ocAIkZszHewGCIkw5SpdhOmdQ/ODkxMWNu9D8iURkLxQVs6TDKRpSkjbX2x8jeEmx6sPAm2Of2bNtwW1tJZoK6e3TSXSCLD030DWSBy+Wrj31f7ayLtXkD3AJJ6cJEruQTSHL7t/gorPD94eH2zieFBaeJAT6Ml3gzPIsuLeCsfp342l953qf2qUVgcPo3EHEXXTpN6u1fRwmjtuxZSMM5zDEdYkJAutVJxmBQD9iqzriNWXuXFBBhkSyc3S52c5M2av2bpLbHIDU4Xokxgn7aJ1YJmVYILOaDeWI3wxY2JWvH/ijIMpfLZYzJJXB6WY9RmtBPu9ScBk1nmqnqNMZACjC1V0JiM97c7jrbS7qE/iTZbMKzY3GwyPsb13Ftj3OlC3tsdGe8ihzcY97z6IenUUaT6HRfd1VXeJyvnGeQDqg4lX2Ow0E2IEh7lNIhke0hgtzJOLA8boVFrlau0TTQ9E6x7reJixE16SKSPrZ00FaAGa4BkEbrhIUaA2Csc7teCCht3MaM1oF1hB0eardNeLbIbAjjPr10k+6wgyzMsj5u03CnDrRXa84U9er+v/ki5FUNw2hAIdXEhRneQiEEbCabW8m9EifpYI/bEG+ivdq2PevEbUTSQ4UtlHX4HOviMRvMb3WgP67PwxCFs9iF+WMVI2oUm/EmBsMwHRHrMfZDzmnCJwepY+xuXiiVVS48suLAbDCHLSwcy6GuFHZ8iyycRsuHd3SUeow9XMI4Iak/Tcmqcq1aZTm6R5Tkfr70AKlAg+ZedJul0SJFt8Sl0lUK/RuYjbvMCCDQKBOiG69iGc2CXyWyAupuE4WFaryxZ38CSXlbXjAvpN0Y7zwLYxXtyK+LHR+kNhpl1IGJBRkZnWgDbTTduEsSxvgcnSQ64dkyjlcR4xUCbwblPX6x4ZOwHq+jjEIpxSAb4DkBbnQXMVxDF2ZoOz63B7ewhc3p4uncB2rZVJ0G73XfxmAYZzFjNSIQFma0AYAZdgjrFlfLV9GDG9wbLTEMG4zVGDBkRuVFhkd0ypz25wiFTWHp9wmFC8vfoFD5PJ5zuPRcxa5RLdeO9P+kbh2m9nYvNMIiqb2GqD+easaEl4/7c/+NwUcYE5EZxTAbELgFhMi7GcPOWtru36Ex3EANb3O6cppS8AU20zJOxaWfDqg4VawHbH6DyJsblMDK+rj9jzFeZc87JttlX6Xka+aKTpFuA9FoIKIOSe9bLGUJsVPgXOkCINgYdRHGZnPcZSaYzPUvKnbaQ47baL9+oCqIEy0ihyuYQitPznoAg6avuhhjKNtVEj3ejuUsJQNOnfksK1FGajKE0blP/QD7oGCVOFs+y1iNqbn1Y81zJatG+SFzqtQRYriEFa3i6phC7TzWyjcxdgOExJ4vkBTPIkp545N5MrxWiDaaqV2JY49KbCI+7l0nMxlnimeOVVy+2z7ajDeZOYZ9pFGIrSjghEdHo7aaaZz0/TM40RJCJWThXC5FCUgVYY1WMV4JHY8w5cs09JCyFmgEjhboXVN0QZa4XL5GrGO66QYFu3hIIcdenP5NTOc6ABZme42staHpT+EKD9d2+Ub7jzDG0EsGDLMBnh3uszX6apNb/ZtIITlfvniszq8HMdLD7U7Na9EaLXfmyJjZhAknxYknm33xi188VEJzwouLE68ixh10ME3m1pAmQ65+C5Ml0F/BPlUhcyokZkysxxSs0raz3KAZZAM64w6xlzAfLCCQZKR8vPk2erBIEtaZGtdwE4e0eBa91Sa+7FboSwuERWiHeHaRKb9BajKm/RmMgbJXpd8f0vSaeCJgbEb4IiQjIVYxrnRZj9bRRjNI+tC7DeNxrm1/6juQ8QasvgOA20iIyxf3GEfKr2N5RUjHUD71SItJY2ChcIbVaJnACSlaj9u+9dOFtgKs0iwMlhHFFuopS5YlZkxmMgIZHtiZYDcP/f6NwY3usZqs0lYpTZPSdKfQxXOUrSrloLrn4+1ojVRnpEnGwOszkylM9w6RSphxighRpOZX6cY96n5tb+V2PMBOe9i2h9Q9uvf+BzrLKPXuUrnwF7DVAJP10F4NBUiTYS1/HZNGSNtFzn/X4c5VIzhTOstatErBKVKxa6zb68RZQs1vTBLNnjLL8SLjrE+/N+Zc5cJ29fJ9HvX221kPOVzEuGXSYA7IF4/nwib0blF2ppHePL702Yw3qXn17cohZ7yMGG+gwxkyt4ZBM1R9LGFRNAJhVF5BDtjCpeyVGSQDpgeLWOkyQlio6VfoOwXKdnVPEHWY9Ymy3BG+Hq9ztniesldkI24j3YBkvI5XPg0HBKxs4TDrLzzajTiCxx3WQoBsv42JcolT2y2S+rNHbDXhZeP95d/BuIJz4cmOuxeRqhVSkj7vjRd5MzyLql7EXv368z6tTzV20oH2+3lH0/Em4tT3YB5wxDiDW9B+P/93MyUpPVxqwFJDrMFdhOOzMHOK8TCXkCnYRTayNp7093YKkzb3nT922sUa3CEb3qKfDRDdjyme+W46toOjoexUKDpFVkcrWLbFveE9bBNzXlZwlSLdJW11f+61hY1lLFzp0ksGjP2IUBYfOjeX3BLr4/Wtf0+cIxOeHULkdrwyilE6YpQNtmXZpEkRq3+MUSlB33B6+gqbQGtr7bq9D5NiZUNKVkghXUVGHSieoUOCL30CWaQGZKvfIlMpTZWiigtsZhsM4j5vND+D07+JUAlpaYGGM4W0xtj3/jtkCZYToOe/gijPY7p3KFfOc0tK1qNVMDAjfIrjAZYasGNp7XfwZiSMshGhHT5yZfmEo4nSiKHq48vCno7VyimRhAWGnTuMwyZrySbXCnnhh6UGWP27eZFDcCofkBxuy3oEuE4DYdl40QZfcKvclBZFp4IyGb6KEMtvIXofYo9WUIU5xBlBFswglt8CnWJ599BzX9l+98QmYpQNKdglXOEx5U9vy+bU3DwhWqMYqj6u8PCFi5X10VaIli4GzeL4Dp3xBjWvtu0jehgSi0bQYG20RtEp4B2RKDThk4M9uAObuaSTLS2S6rVH2t4VHvPBaey0i1z+PTAaJ1wmmfnyoc+NEOC0v4UZthFC4Mx9iXQr6Nrwp1AotNE0HkgAGqk+MrqD2fwQpQZ8lAwpWJIzKsJTA4xVwGBDeQ7TX8QqzlD0T1M4RrFSbCJu9j8m0xklv0g36lF0CpTUGHtwD+PXGbplWoUWw3hA4BQI5cG+NAuLilehM+5QdIt7OpBMeDHoDNfZvP2fSaM2taBO5ewPbvteniUtt4gVdxnbHgW7gKWGsPI2UoK9+RF2/RxGWMQ6ZqzHzARzjFWEMopmMMXScAnf8bg9vMkKLhdKReiv45fPssmYoHeLoH2dhupRlDblqc8xThIqXhUPB2dwA7QiK57ejhXsxhYODa+FI4vYoztAF1F+/cjrelK35sQt+unCGKh5DfrJIO9K45S2f38qPMWyXMK3AqrCwx4t4kZrjAdr9KVF9/r/E2fhBynICgUv9+/mvtUBnkkp9RfBchiXLzJUfYLl30OmGiEdZua/ROqnSCGob9lXBsPN/seM0hEdy+FyoYY/7mCPN0hWN3GSiHjm84yyISW7MpnrXwKkSbFW/hCTxkjbQc5/ZU/MRqoIsfptjFYwWMNaqO6LlW2kbW737wBwurRA1WlQdksM0iENv0HRLbJQXqATdah4VdxdzUCGqg9AKIsIIahaJeRolXTcwZQvIbbGjaWGCDSZtb8hxINzohOvIaI2JmihvApSj3FG69RKUyi3RC2YYhT3QQi8rWrG+/uwsJn29ifUPQqWGsLm25SzIR23SideP1ay2aPaR321wa3+bRzL4XzxAs7kGXsk+qrL7f5NbGlztnT+WElcRyGMwhncwk46mM7HICxoDEjrr4Ex2GtvYUabCCERzfOYcQ9PaWxlo/sbYN8iqV7ds09lFDf6HxJlMY50uFK9dmTn1YyMSPXwLA9HSM6UTrMerVPyKpRkjbqlofM2RWHzoVdD+VXKVg2NJlJDXOltFzRuxBtbhbaKXtLF9x4v2SywAgLbZ5zF1L0ak1aXE54lJ55s9uu//uv8m3/zb6hUKvzAD/wAAD/xEz/Bd33Xd/GX//JfPunDTTgBLDVELL0FRmE5i+j5P4kRYivolICQIG0SE/NB9z0yrah5Vc4W8w5gmUm3k73Wo3Wm/BaeCEjNGDFuE8Rdap33EPEGtn8KznwfcSWf0AuyRND4MoFbw4rWUWGLM0YiR+sY4ZIEp2g609TKLv3uu1idD+kZhTP/XXwYdYhVTMUrU/OrtKN1Sm6IvdXtCaMQOgO1UyViVLLv+pVVQM/+CYTJjqx8PIhQFjlbuPg4t/5Ti0GSNl5D1C5jpPtU5VwiPeTD7gdoo5ktzjLtzj32vpxkHbP+ISvju1RQDMd9SuEsoRHElcv7Pl/2qvSSPpaUFOwiIlmn6tao9W4h+ktEtYzT4Xkif4AnvW0HvJ1swq1vY7pdljyLd7Iu9eFd5oJpMmFwkg3UaBOZ9JBeiSRoIdMB1uAOoFGihTQZ6Ai7ez2XhLN9tBWSBjOAoCDLFAo7jqxL5atkJsUTE6f+0ybJYrByB0KqUx6jO+42ArBW30LFPbTQ2PPfTebUEEha/TZmOIThxxi7TC2YpbZLmsfO+ojlb4LRWIMl9PyfZCVtszhYZEENKa29i+PVkTNfIimcRiI5E57DFrfx176NwWJouSz2b7NuBzSDJqeCM9jpJlbnfeq2xbrlMNSKqlfFwqbs1bjZv851A7Onv4OWPwPFGdg1NVtZHytaR/vVA6u9njXGgLDuL40FiImczycOY/jj0S2m7Ckq1ie/ClQIwYLb5N1xLteQVS8RvP2vQMVgTRwnzwMj7LyVu9Hb1XgPInS6I+OyVQEtjMaJtrqdBXN7ui7a6+/mHY8ElGtVzhRyu/326GM64w2EEFyqXCb0moTVOcTGRyhvNl8PrHwDa7QIy1/Dnv0s+GXi/jIXlYOe+zJ6K7B5rljm5vBDFge3GbbfJq5c4E3ZwJor7nOOytEtnNWvM3R8KJ/eZ28kZowl7D3yB2WrxrVqCAgcMUmCmfDsMAaqXpU1NnGkQ7BrPBshEdLGqBQpbereDFUZ4PavQzJEVc6h7CLu6jcwo3W0K1jtfISFoeyXGVfPs2iXuFC9TNHYzAXzaDJcArr9jzm/eRdTmCIYrEFvHQPYKiGpv4ZUMfZoKZdZkFNgMuLKVWT5HEgXq/8eLW8GqROy9fcgTtCui6iewrgVMn9v5bhG8XH/OqN0RGD7XCxfeQQJkglHkZqYdzsf0NnsU/fre2RWrWxEJm3s2nksv8VpN6DpTCME2O23cwkyNSBoXCMpnz2065hBM6qfx/cKONEqab9NIV7lXO0CY7uMI1yEjsBkSAymtwjCw+rfRvZuQ7SMClqgEwQag0VKwofd98m0InQCLpWu4YmAM+GFPce+O7pNZ9zBlzavJhFyuIH0S2TTX2IsDO1oHWMM69E6LX96T9DrMGa9eZpuC0vYe5LzTgInWUeM19H+FJl7dDBqwjNE7gRzhHz84mWhErgvqZmO8s4Gm9dBCLLKRbTca+earcKoXE8vt62kHlPYeJ8FNSSrX0Xusj9GekB78z3qd3+XYrrBjAFn9k3WVr5OITXUjaJYmmFUXABhI6oXj+XvsrIBVtRmaCmibJz/UhuuVV/FweDc/e+YLCaVH3Kvcoqu1tvSOIfeCyQL4Vmmgxkc4T6WJM+Ep0tGAlkEQJKNEQd00XscEhNjYWEdw29hqSHNlXcpZ32s2kUyEWLEGOH6yNU/hnSIj6Jcu8DAcijIkM2NbzKOuyThNKfLV6i6ddbGy3TSGHfwActxD7t6kTgost69QSvu0FADylYNnDrGhAg9RmMhh3dg7T0AbJ3tC/7eRwsHWZ2DpA3FKeRgGSrV7b/b6SbWlhxmUj4/kQyf8FhU7BrXagVyEbOd58eXBc6GedzHXfsj1HiELEzRY8TNtIsXQSXr0rR3bLX1dI3FwSLnuh8RLP8xrvAQl/4Md4RHpX+PulOkRBU/HXIxS8ncAsn94gI0SiW0ohVEtAmzX8IMV1Cbd6kla9jlBXwpqCZd7HjI6XBhMte/6BiFUXnHdpRCGLX378JCSCtPNrPkgV3s013xzUSlSMfibPEiymS4W7ZTxa5TLu7t1riZrXOrdwuD4UzpDDWnie69x707/wVtDNW5IcXGl3GTNs7t/4yJNnFOfzdR5ZVDL0duFbKgM0T/HnL+O1BeDbs0T6ATZq0y3cY1NtffRrklisS0BjcAQRqewsiD30/OeAWRjcnCmX0224PY6+/gDe4iR0tUW29QLB6vcPhR7aPVaI1MZ2Q6o5f1aDjPpwvpy0onbueNOHRGP+3huYcnmwmT4nQ/Ap2iKhcObU7ijO5C+32EGGMt/k+U38QOKtvJZqS5bYXRZE6V8cKXCKI2YvWD/PfSxh3dg2yEKsyjrBCNIlF5iV6mM7TJHtp5VaO4IQx+WMOSNs3iLCURUirma0ypE9S936F363cQls2r574Pq/om4LDR+xaj0SqW32A+jbGNRbMyy4YQWOQx5MfFxuVi+QqZSSfJxxOeOSfuSfzlX/5l/sN/+A/8/M///PbvvvSlL/HP//k/p9Pp8NWvfvWkDznhCRFGs62XYwx5CoSNmv4scrSG8SpkVoFE9ci0whUWsR5jtoTgLeFQdAr0kj4Ft4AjXCI95HrvOsNswJmwRmG4go0giXs7zp8tbGlBv02WRoj0Pex0gBLuViZ/DW2FhOvvMe78MXr12zj1S+jOu6RebjwN0yFXq6/S9Fv5JGpVEb2b4NdJ3RrCLmCrMRiDKp898B4YYWMmCQTPFIPEPINq5bGKtuT4oJ/0mPHmnqBCzSB0SsWrQryOI20c6QIH77DhTFGsFbGEhY1LGjrY7W8gdIrOMuzRMquex8pwGV86LJQu5AvQZBNMhjYpSX+JOKgyaF7DDmcoV19Fa4GQPjo8hfCqGCRysAheBYYrWKUWsVXE7b4Pm3exs01IBqThPM7066Th/uoRC/tYzqgJT850YY6BXMcNC1Sc42vBH0ZmUpZGd0mNopKuU3S2gidHDvT9f4+zEVVL4C1/m2zjFp7XwZTPwpaUsquGyNX3MX4TMVpFTF2iayRgGKsxQoC18SFm1MEBLreuEIWz25UrtrDop0M2StNYyZBq7SphcQY6eYtfaTLsla9jkhHSsvNqr0eUUXkapI1Xsf0axg5In5O8xYSnh1x7iz8olLnmfHok4M+6Tf7fvW8yVDFW7TJCJ9jtb5NNf/55n9qnksyp4Mx8FpH0UeH0vq5mAGnpNLZKAUNWyudkZ3hrO0DjTGUkxbMHH2BruhcCIpU7XozJ5d8lKVl/DUQIG3exC/N556bBErZXJxASpVNwmsgsQyRDdLCTrB64IYNkgGVZpNmIzG/tc9dZakS88hZetElrbGGqV7Glvf2aWk2WWBos4dkuF0qX9lSLTipHJzwvFkqnseIAyzh7bGSDhZr5XL5O9vOqcydawqx/BOTOd5qvY6JcRiqJOrgY3KhNHK9j0jHlqVdIdUrmVPGmXoFog80woHfnv9EZLlGOOpQXvmvX2eQPizVaBqeIGK1htWZIttZSeiuJZ76wwPJoiYK0KI/zLkE602SVSwcWVSmTMd5KbBhnMcpkk/XACTJWeXdtgF7a3/69EGB13sEbdXCSdRpuhdC/kBcIAaCROkZ0PsI4IXbUQc99F+aAYMjS+B5rozVCJ+QVp4KIRjS9abLCLLp4AYlF5tZwa+cxrgdhE20Xkb17KLeBZVJsxyVpvILe2r8y2baEcaISDArxgOtQCMEwHQAgjSIdLmHhw7iPVCNsp0zJKW77iOwjZNJ27fmpJBfnQbGvg8qw7Dvo+e9GSxeJyv0Sk6rv50paWMAREtAHSkcdl8xv4NYvQNzFVM9j929henfzLgeWR1LeKRI1BnTz1TxBxSuR+vkazx4uMtr8kJXRMta4TfHU99Ak7/CR6oSCjtCbNwjRNMpz4FYhGTGON9i0i/jKgHQwhmP5u4TRWKvfgHhAQEK5ukDPGIpOJQ+C6gRD7s9KsxitFSDoJz1m/fmHLvkF4kQ6SEx4OlT9Bv35L+FvfEy1cv5EkmA76Rp3BndwhM2F8iU8+fDvXyZdTJbg4CGG66gaaOmjW6/DcAUtJIFd5EzpNJlbwxuv0rn7exg0QXVEWjqHL0KKdpFM3SVefw/LLqDb7xP5JQSCQdCkYXsgK5jiLGLxj0ArLPsuVE/veKUeiBU8iLIKaKe6VRi/M/CFALn2bUzcB5ax3dKeLssTJjwKx+nya7QitqusNAPi4Sqjcp3yA3bEaEveUKZDMpXiWh4m6hAHM2TNa6g0QpbPYzofM4rX2Eh7RDNvMFW6RCCLnHdL9JfuEtghbvcuWgbYQRUv7SGrF6iMB+iNFQDcRgzlC/vOc8KLg5Y+pvUqcrCMKUztS6LR0kXNfAEZtdFB48B1W81rMtZjDNDwchlhidyTFH8QcXY/hpvHyLqiw2h0j854jbpXJUoHlITAGtzBtD8EwFr+I0T1lcO7w5LHjwEwBo2NW2xiurcgbELUoR9UWQnzubjWuwW9DgBOU+WSsg/gxGuI5W+AMTjlTeIHJMcPwhUB84UFTOk05iHSyvvP//j2UcWr0E/6WEISvADxiZeNolNmY7yJFJLgiOJuZ7QIGzcBsIzZJzv/IEYbqJ8Hp4wJtr5/KTGt1xCbN8GvcluPWNu8Q8UtcKF1DQuRF1kvvQUY7HEX1foCNi6niqdYj9vUvDruEeNDoxmolK7fQCKpYbAwe9aUmUrQGITRpCrDMRKZdUnu/Q9MllD2imR2GUuEVJ2Qq9VrSKwnXgtPYrwTnhcnPur+/b//9/zKr/wKX/jCF7Z/91f/6l/lypUr/ORP/uQk2ewFJLNLONOf2ZZS01uOwMwuQ3knmBRaRc45PunSH1AJprGC0yi7hERytniBWEe40kdi0U/zxLQgmMcSAq/5GRAxiDLpgwawMRij0Kh8UpZ2bq/szuRPI0p+k8hyCe0Q32tR9Yr0kh7T4TQ2zrYDM/VbsKtq20iPpPbaU72HE15cSk6ZkltkrGKmg+knaoWeuk3c5lUW0hFR4Qt40Sa2sUhLZw/dZrfxaoRDVr4I2gEEOC7DcZtG511MPEAsSCheRftToNvYVspU4yyV8RpTwRTN0itYuKQo7OZlZDZGlRa2ckQzMhwonYGtREykDUJgVAwyf5aE3t/db8KzJRAhC41p2qb/5K39gVHjElpH4JVYUimXRe48z+pXsdwC2AFZsN/Zltnlrbl/E12YATQL/UX6Gx8QBhX8dBqjwRR2KqaNtEFIlFKI0llE9XVq4yUiNWYuzJ3dxtka80JgWXt17stWjTfqb7IRdyjOnCZzZ1HCoMiQ2IDK5ZsBtEKaFM3zX8xp6R8pWTfh5eX2jf9A1/G4VLryvE/lmXHGncJgeG98j89XLmCkjb3yh5Nks+fIg/brg2gZkNQfsGd3d+xV8Z4/ZY1r+TvACaA0B51hLgNSWGBptERo5/LvxhiwvbwTsGVhBEjHRQqDmX4Dy6riVGfRndvgF1He3kBYy5nhjekv0B/NMys87PAM2QPOUyMtArtI2S2TSkkY7iT+CwEb4w4GwziLGakhFXuSYDbh+SNE7oQ+yFR7cJ28I0NrENJFWQGyPAf9ZdzKZYwa43ZvYFmFXEbcKVOwythpL5eOE4KuY4EMaPhN6oUZnOJVsOqgErLSma0DR2TCz+19Z7+8SUGWOF8s5IU2UyUYtTFh89Du3TYuM4UZ2tEaDb8xqX49YQp2kViWGcmU2XCXPW0AK6+kb7rTmPAs6VbHSGNANV7DsT0QAmUcyBKEVhj5QLKZMHS25s9hOmRQPkvJ8pDSRYRntiv1DYK4fJG4fBF3dBeSPgR19KCNClqI+qt7iil8ETBXnKOXdGl6U1s2+l6MMcwV5lkc3iV0Sng1D7qLiEJj20d0pnieRI+3fUTPE4EGvSXhozWgcUd3Ee33wSuSTr15ZAeFCU8PIyRJ4cml7A2SuHIZqWOctbewNz/EuGUy3K15ei+ZWyOb2mvXGMsjUqM8OGS79HclipasCkOvjjP7OYpG4BZnORecZtlvYPMBVcvHVM4+0hpfoBFZggF8PM4XTjF2ivgiD8hp6WKm30QMV/C9CkKPcLKIVjBz4HE0GQILMUmgfOFxLZdK+TVM6bVDylcfDSFyGSZjDIlJcwm/I5LNlFfHDioQD/eM3dSuYc7+2byo1a8g3GkcwMo0Va9CN+lRkvZ2p+KyXadUuYTpr7IRrYFfYS48Q0euUxvcIRiPoNTASBdh7supaVRhDtsYjFZkhxSH3yctnMI1GRRcMvaumYTl5vdwW6VlwoSnQ1a/iuWECDuk4vl0vdvMVxo05fSeet4pv8UoHZG2PosvQ7A8rMYbVPQYZcrY4SkiIwi6txGDWwT9ZZzKPINglsAtEroNSuEZjFYYK8Q0rqL8AqZ6Hp2BrVO20zPV+HncigmPSBrMQXC42k7mVOAhBemu8PZ1GT4OVbdOL+1j0NS8BivRMnbY4lRxGqkNQXEeYww6aGG7ISaLUeVTh9gYCiEEygqR028gonVMOIWWPpnbzNeoWiOERdWt5/aU0ZTSBMiTzfZ1dbuPSraL5k02QoiH19Dn/q472HZIGpx65PtyXJpOi0K1iC3sSSHkY9BwpijUCkiso30NuxOkHtLpOA3mcZoZqBGpU8QIB13cGQOp18K0Wmgy1je/jcGwmQwYVOcJZBFnvLSVMEmujLY11mpOk7rbPJYdb+NwqniKTrzOvIop3PmfiKBK2nwdLVy0dLEWvpfAL6KkhVt/Ay1sLJ1SdSp0VAfP8nfuiRM80wIRg8agD1znT5jwuJz4aIqiiGJxf6u/Wq1Gv98/YIvH57d+67f4iZ/4iT2/+3N/7s/xT//pP+Wdd97hZ3/2Z/nggw+4ePEiP//zP89rr00Sjg5jv8FjSE2KLZxtJ4VE0opTcKcxGTBaQZVLW3+zCOTO915yyjhyDWHZRG6B9dorhPUGo266b8JOhGa5VMP0R9Sqc4T+/FYmf33bMa6nXsPp3cF/9SKZ1yANZjkjbXRBI8ykPfaEw7FxuVC8vBX/eUKHmxAkWx2ebEA5s2RoNtMOKtPU3caRjvS0ehnHK2OkS+q1mE7W6QzbONLG7y0RFy+AHcCZ70YVu5SFy/dURB4MBhQZt4YfM8xGTBemadl5oCsrX8BGIKRDUsgNrLR4Fkc6aH0eM+6C7ZMd0NVswsuN9GboVvrEKmHOr2/PscouoqrXHrrt7rnfGa8iRn0a/iyWGhKf+T6GjofyytxPG1AyRM5+HjHeRIVTIFzmgzN7FoFp9QqOV8FIn9SfwqDJTIYtHCSSc8VLnCnmc3dKwjvtG7Q3u8wXTlFzmnm1V/8eJpzKg7kTJjxl/mDj6xQLRebcT0/XuqpVoGqFfHt8h88XzqMqF3BW/pAxf/N5n9qEI9BbdodB0yzO4251JUqLp/d8TlkFVPUaQgByx1YuyDKXSuXtOdsIUNOfg/Eayi3hJkPSaIRVmEdmY8zMNcb+NLJwbqsT8F67W2BxNriECS8gjCQ76JyFR9J6jWjDIvNrhLsqGo2BRtBkcbCIZ7l75AonTHhZSL0pnJk3EFlEWpjFIEnrryFqlzHCpQ5Y9TewereYswOS4jkMAjlcwmzJPFRci7utKxTSIW7ltdyOK+31q6jKBSytMbZ7oE1vMNwZ3aIbd2kEdeZq1+AhCQdCCFruLNPe3PZaY8/+jCEjxcJCHiDnMuHhSCyu1K7SMD3Qe+fOtP4KtlfNu+b6e+2PzC6RNT6H69UQoza6dAot8wrnxMR00w18y8eXIY2gwdpojcAOsJ0KSfXhXVqT8BSEgInZsP6Yoc5w5b6w/da4mH2os71i16lWGxhjSAODrFzECGdbvszC3uMjep4oq4Cc/gwiWsOEMxjLR2xcx6gERh2seB39kADghJcLK17HjDpkThWbBDHzeRL/cMnJ3aTBHOGp76Y3vEvPKbHg7KxHpbAol1/BlSEmGRGXT6PsAg2hcMtvgE5J5KN1I9DCRrdeRfbuYIIGOFP4Yu+8nbpNcJv0VZeycjhVPIPL/oDdRtrm7vAuvuVxpnh+kkD8KcMYqHs1hukQRzrHkmHS0ied/g6EybbfM/fJnCrUqnt+lxRaOLULTOkIt/4mepdcpXCmcOb/FLPZABU0USLAd1M66+8xUoopFeGWTmOmP4OI2pjCDEqGqPKl412fsPPuhM0Sut3fI9CSNj+DPVrEOAVS99PTrXzCDvkaeR3I7RPrKdmt99fYAHWgXp9iqlGh3e7vSRoNZIFr1dcAQ1J+FTBo4XCWLb/+4GOG6YhXihW8NkSFFln3LuXWnwC2Cltmv4hMB6RBnsyTTLdwR4ugExK/iezdRJi9iZqKjK0+U0/l+ie8fHgy4HI5lyjOjKLslol6t4iVZDqcxht2iYsQB/OYV/8KpMMD15m9bIPbg9s40uZc6QL40/n/t0jDUzhNCSYjKZzCFfZOcpyOAQkI0uKZA88z86dxamcRyZCsdp6NZJ3MKGpuDYv9iUfKOjrmcTIIAjnxUT0J9wsojiINZ3Gmc2n7rHB4/NJIm6R0gQSQlWsoMtbTLk62Tt3sfFcSi7pfYz3qUHQK2wn4mT+N07wC6QhVPr293s1IkUYcOwGr5jRpuE2c27+NUSlmsIZV2kRvFREbbwZ34Qfzf98/hlen3Po8pXgjVxLSCoMhC2aOdcyTIDUxHw+uk6qEU8UFqvbEbppwMpx4stl3f/d384u/+Iv80i/9EnNzubNmZWWFX/qlX+IrX/nKiR7ro48+4nu/93v5+3//72//zvM8RqMRP/ZjP8YP/uAP8g//4T/k3/7bf8vf/Jt/k9/6rd8iDI83uX2aMcawFN+lHbUpOgXObskvABi/Bv3lvFuSd3i2fSALXKle5f3uO3SiLt1xn2a9fuBnh9mARW2gMMemMVx1K2ROBbXV6QwEqdeCqQe6PZhcZ3vChKMRhyldPjEbaYfb/VsAqELKtPfwZC4j7NzJv0UxWCAsXwCd0rEEtzffpu7XaDReyZ09hj3Bn0iN6MV54u7aaJWWNwNGoK2ApPbqA8eytpPj2N/8YMJLwv3KocMSax3hcql8FWXUE7Xa1U4By3YxWUJavcjb0mIcD5DJR1yrvrq979RtwAMOvN2BKCMckjCvTDdo7kW36Yw3KLtlThfOIY3cnruHaZ+ICKUV7fEadbd5ZLXXhAkniele53d9l1dlBSk+XR0AzrnT/HGUy6yp2lWc5a895zOaAGzZv7kj7iA20za3+3fyzxbnaB1DXuBBHkweGEnJ9ayHSja5FDQoWzaKKrp2bluG5sEA1IMcVfyxahSrbhW0wUo2CfwdJ1DTmaZSrWEJ67l3v5kw4XFJg72JDAaB2RXoV1YJ9UC3beOVt6UTpVenl/YYWEWkSZh5YG8KDXaJbOpzh55DYsZ0xnnVeDtaZ8qfwTmOHNAhGUWr6RIrwxUCO+B88eJEjuExuG/DP3iHj9M1Nymeg+K5XfuCW/0bjLOIzXSDwAqYDma4Wr22VdRx/PlzqBNuIUG62KNVmm5r3/bHqereHjtCoA9IfjnqnfYsSYNZuP+cGjBhE5LbYNkY58VIiptwMhiniLBsjMoLoQ6S5jy0ol8IZHiOVniKaQT2A/OeQRIX82c3NTEf994lVimniqeoO49XuJL6M+A/PMgU6SEfd69jMBScDS6Xr+55RoWA9ngNpRVDPWKkBriTTrGfOmrOFMVqBSkk1jFDPkZIzDH9SEvxKtfNiF7S43KyzEWnuscvn7k1cGsYNJqMjWyMdspkWZuxZWNbPtounbi/R1vBgbJsEz49dNI17vbvAnCqpGk6TyalajBb74iH21YPWwPft5HMA++RSI3oJblf/46xuNJ4nUo6pFaeJ7OKO0kJW8/TrqOR7E4Cqn9mz35jE3G99xFKK06XTlOxD47DTfj0YQyMzYiPex+htOZi5SyleIzUQLDj30+8FgeY8wCsj9tkOiPTGf2sR8PZ2zk771J7ivvr1t1PjpYeyRGJYUba25/pZuvc7N0EIA1jZv0n73474cXHIPfETI+DFjaL0SJr0RoCKJdD5LZCjmDOX6DlzWBtNUDYPs4D6/C+6nKzfwMwXCxfOnbBlL6/puzdA9tFOw+oPDywnjZI4mMm2T8tBlmfaKvgsT1eo1ZqPLHy0oQJ8BSSzX7mZ36GH//xH+f7vu/7qFTyZKRut8t3fMd38LM/+7Mneqzr169z+fJlpqb2Luj/3b/7d3iex0/91E8hhOCnf/qn+a//9b/yn/7Tf+KHfuiHTvQcPokYoVgfr6ONppf0iXVEIIvY66uotQGW3QIk+sYqlsn14UWrhao3sdIu2vLRVoBEYrY6SRljcjmPAwisEEc6pDql4lUxBlbie6xFa5TdMqfCs0gkfbWRJ8C5JabcaQ53WBrsrI+W3kQKYcJTR5udHh6Z3t8KWKCxsgHaCrYlaneT2WXGs5+lM7zD2+NlasqnE3VIVbrvs/b6KoVum3C8xjgdUS9OY628C1qjZpvccSM0MBfMPVZrX0sNETpBOdU9GuMTnh9D3edW/0YuV1w+v68axE57AGRO+ZE6TgijsNQQJUO0lKwmy4ySIfMzr1MwksQpknXfBbbmb/Kxba+vYlZXD95nq0XW2JsUnJHRGW+gjWYz3mQ2jPe0BQ6sENvkpsj9+X/ChGfJ++//n+k6Htcqn77ut+fdFt+IbrCSbnKqfhXv4/87YrSGCT89Hd5eNFaTJVZHK5ScEguFswc6t5XWu/59iATBI9JP+yRbdseyiinMfydSxaRu9dBt5HAA/d72z1rChuiQZkNqlbOEtoOyw+0uxUW7yJpYQyAoHBDUf5Jk6WfFg9e8h1IZXZgkK3wSydeVzqFSlE9CGsxhzxcAw8CkWFmE1dvEbCRYyUae9OBmrFk9loY96q0zTDdf5cF18FD3WR0tEzghBbfAMBlSckvYB1SBPwrtqI02mmE6ZKSHlKzDi80mnCxu5x501lCZs+Olti1MdhurErCetpkpzLERbzITzD9yoq5n+RScEDvpUXFKT5Tou56u0Ys3qfuNXYFNw1J8j/WoTdWrMh+cfuEKBdPqNezCDNryUZOumi8dUkUI9IHfnZY+Vus1jJB7JGK3/47i5ugj7g7uMFOY41Lh2j7ZycPmz93r4Z6XEPdvAtDx2kxPf5a01nzCKzsYbTRmK20109n+4JXJ19PDdIQtbQJrUmj9aeUwm/pRfTkHkZmUdtQG4N7wDg4uJbdM05nCSjdzBQfL59bwBsN0QC2sMmxepaIT3MLsgT7RCRNOAr17jawynsQEViZXFInUmHNehbJVI9vV5dJSw/xzx7Qd5HBANuqylK2i0Ex7LYL+iDgb4zZOk85+J5YakdkVjHn8NWe+pk8A2Ig7k2SzTwHb87qAXtnlbrSC1oY5q4FXmdozr/fT3rbPZ9VoSvNfQesM9RCfz27KXoVe0scSkvCQsa/R3B3dpJf0aAZTzBzRkOEw1FYMORQC7wCZWKkipBqjnMq+zvsTXkykTrCyAcopnbgtoHdJs2qjwCiWxoskKmY6mD2yM53UY7LxKmM1ZHm0REbCK5XXjy1rmdZfxS7No60AdUz7+yRsssclsENsaZFpRcWdxOImnBwnnmxWr9f5jd/4Dd5//31u3LiBbducPXuWixcvnvShuH79Ot/5nd+57/ff/OY3+fznP79dJSyE4HOf+xxvvfXWJNnsGEgsal6V9ahD6IS4W451s7pK/Nu/feA23p/5MzhiBbp3sWyXbO47wCpwpnSGjXiDslui4BaI2C+l6gqfK9WrZCbDFwGajNUor8jrjDeYcesE6Yh2vEpXK7pJj2K1eGiGsdf7CNO5jmV7ZLNfmjgOJzwVLDVCJn0aXok0nEYbxZS/v3LK6bwD3btIv0g2/cUDEyCXkwF94WBJl7EaMR22cCwHSPZ8zqyuon77tzlTKZAGNl53jTiKAdj4819mvZpP6a60H7nqw043kUt/ACrDalwiLp/8nD3h0dmMO9uLwW6yie/tGK1OtIhY+RZgcFqvk4bHqw4VRuO2v4EZtLEKDTYal1gaLAEwVmOuVT6DAM6Uzubzt1PeNrAf+h74038aHjCGbWyqXoWN8SYlt7jP8enJgFeqr7Imu/g8vja9VBFW0kN5lacSDJ7wCcUY/rfuW8y6ATMHBKI+6Zx1p7CQvBXdYqaeVxA6y18jOf8Dz/nMPp1oFKujVTKt2Ig3afojCtb+tqQ1t0lmUrQxTPn7HRBSj7HiLsoto63jzasFu4AtLbQxVNxqLg9ylP3c75G9//72j3FTEi3+NmQxXHgV6U0hbZ909jvQ0qds17ha9REIXPGSztMPXPNu7CtXYJJs9onDHd7GrL6LtCz0zBfJnJNPtrq/zyoZSRjDxpjqH3xAvDHEm3JJuYfxxkxXz7GkNfXm5T3dyoSAu8PbROmYbtLjfOUcTujhCX9f8sSjUvfrrA5X8W2P4JjzyYQnx067yPf/v6Tf/Dpi6hXGKxl2PURYGafCChvXipxvnMcoQcUrYz+Gw97G4ZrwyLpLOP0NsGr75DyPQ2wi7vbvYDAMsiGvVMtY2KSkrI3W0EZvddmbPrbD/llhhJzIrb2kOHEbsfwNMBo5/Zm8M/YW0qTYK3+IGXcRYR1azX11qmM94qPuRwyTARvxJrP+HCWreqxj714PO1NlpFgjScaUygto5uCYyWZSJ1jxBtotHstnWbCKLJQWGKZDmoc8qy13hnKtgiXsY3W1nPDp4lF9OQcx7c9yqrTAMB3gWR79ZEAv7tG015Drt0FajKdfoRt3AeiOerxSmEMu/RF2bxOmyNUXjMFJ1kFIUneSEDPhyam7TbKtYvCG92RB+qHq00v6NLMR/Xv/k1rhLKKVv2uceBWx/BYAcvoNsuAYHdT6PdaW3mV1qzu5LM1yPi2SOgHFcgkrHWAsFyPt7c8/zprz/ppeGU3lmAlEE15uds/r7YsVlldv5H+ozHP20p/YM68X7eKOz8epktn3fU0GJ24fOR83nBaFWhEL+9Ck5lhHdMYbAKyN1mh508eWJNxN1alj+T2s5T+iLANsbW13orLUEGvx9yBLkNUFktqnr3D4ZUOYDHv1jyDaxAmrJK0vYU5Q6ng6mEUIiSNtmsEUN/t3WR3liVzaaM4XLx+6rZ31kEt/QDndoOLarJB3hu2lXabc461djbAeuqYUaOx4HSNtMifvVnkSNtnj4ouQK9VXUFu5GBMmnBRPRQdBKcXS0hLLy8v80A/9EDdu3KDf71MqnZyOmzGGGzdu8N/+23/jV3/1V1FK8f3f//387b/9t1lbW9uX3NZoNPjwww8f6RgvgprS/XN4tuciOBWepuVP40h3p8r1IecgLIkYLeefUQlWNkTbBcp2lbJdPfI6HNxtQ0UiKbslenEPaSnipf+KmykqakDWeIUxEls6CJG3NU70GEe4SGHl+x8uITCQjbGSTXR4sslmz+c7eba8LNd2Ut9FYmLWxssIIZn2Z49sNy91jL38NUjH+EGV+ekvH1hJIU2GGC6DMBD3sbMBqbc/2azklegmXab9GRZKp6jYdaSQ+69r62erO8Tq7v2TI20E4FgWtm0/8j2RaQ+hs/wYURtZvXjime0v+rPzrM7rUe5DwSmyHq2DgKJT3LONTLpAXu0jkk1E4XjJZpaOYLSOEAaidXxzFktItNF4louUeWX0/fl778k/7ML2X5NAcrpwjpng/jwtiU2ELRws8nHq2z6hTB97vEmdYK/8PqPxGiPbwsx9hcpjSpg8L57ns/E0jvmiP+v3Wb/72/xREPK/t2efroSm2PmveIEqhjxpc8Zt8o3RDb5/5g100MJZ+p+kF55ustmLMj6e9/EfxEJS8Up0og0828O3vAPP0RE2c8HBCeXCZDirX4dxF+mGZLN/ArMlf/mw6w2tAteqr6DRx04EMxYkJQc7Mcg4w9EROhni2DZW5ybMz0IaYWdDUi/f531Hxma2TjfpUvNqlK3aQ45ycpzIuHvEd+CLyMtwji8C2/dptIJAg9LIeAPhPr3OXjY2c8EpjOmxWNCkocMZF/zE4HfeIRu3mT1zJR9rD5yrZ3mM0zECgSNdwiOqd4/LrD9Hw21gS+fYclwvyhy/m+d1Lo97L2S8kSfuKgXxOnbrFNbGNyGJKTfPUlJvMFu5TGYSHOkhD5mcDJp2skqURUz5rX1V3Vbcw5IeYDBpFxFMoVGkOsGV3rE6kdnCwrIkSilcaSNFnuLo4FByC/TiPgU3xJXuY6U+vojj6WXhce7Zy3K/RbyB2EoqEOM2YlfRlVQRIu7lE+W4i2VilNzbZcCzPEp2gWEyoOwUseXh/pN992TX55y1HpcqdZRn4y4N0a9IEhMd+fwING77LcxoHWm7dFtX6aiYhtekaJUP3arptmg+NIdMEIin29HsZRgjL/K53ee53McTsGN9EfJG7U0UGXcH9xilI1zLwYq6+fZG4asY33KJVULZK+HGEUILQOd2VfE07ugOrL4DgDv9GdLweN1vTvK+9bINNpINqm71E9EB6kUb9896jDvCYf6QNfKjEtgBrmVjD7sU7CBPbE66iHAOOV6HrS46YryOCPNks4ddZ+YYrDBADCTGaBzhYEUp1ljgjO/AsANCImc/T+rtT5DewyHPqiKjm25QC2rU3BoFedi75PF5Eef/F+lcngti5z82eVzIkMeIHhwroVXkWu0VtDG4u9Rw3MFtWHuH1CR066cZ+y2mvBmsA5KBjrIxPMsjdHyidEzJK+Wxrce4LAuLKVyE3MolGK4gK+cxBqy0j1BJftGjNWRDbEvW7lnHbMXpPqlj5GW6LkuPEXF3yzbvYZkx6oT8FQCe8FkIzyAE2NLGFjYSgcHg2Qf7Ve8jk02ESghlgbNSYIqnSFRKaIeHbqfRrMXLjFVE3W9QlOWH2v1u/ya038+71s98ltSffu6+RRcXnkBd4kV8H0x4/px4stnS0hJ//a//dbrdLt1ul+/7vu/jX/7Lf8k3vvENfu3Xfo0rV66cyHEWFxeJogjXdfmVX/kV7t69yy/8wi8wHo+3f78b13VJkuSQvR1Mo3FyyXFPyvM8F200a6M1RhVFsVnGGu1vX+q5Ev/Ma7D+AXgVmDkF9v6kmvvXkeqUjXEHz/KpePud9rX6a9zr32VtcA+9vk4kLM6Wp2nUZ3BKs1S8CtpoPtr8iM10g6JT5HL9Cra0gcuw/iHYAUwvgPd0Opu9SOPjpHnZru2456uMoj1qY9A0g6mt8QIfd9eIs7wNduqVmS4doQ8+yiAQEAQgMqi4cFi2u74I3TvglWF69uDnwhSZa7awhU3o7BjuD17XOHSxwoMNgYpdxpmp8XH3On02mCrUmAoOT7jpRB2UUdSDer6AKJ0B04Y0gtZVqDy9MfCijq9neV7jbIwKRoR2SNE9/LhNSsw2GggkBfeBuSy8AGIr63D2AoTHPH9dgOwsDFegMEV5+gxerc5YRdS8Ot4BY3T7vB8yBr3QxW8edg65o+P9zvssD5eoeBWu1q/h23kCwhPd+2iTbD1jNdrAZJKxXmW63KLovnwdZp7Hs/E0j/miPuv3+b/99/+VglZ88dR34thPX9KjUHjxpL1fVaf4f7XfwipI5MxrhGtfIzz0OT5Znvf4eN7HP4iafo1BOsC3PDz7Mbp/xUPYUDs2ScmCIL/Ow653nI1Zj9bxbZ/GQ+yG3WijeX+jw7q+Q7FU4WJxCluG+DOvkaYDqmc/g+vb4M/BzDxYO8/XKB1xo72KcQxts0zouzjSoRbUkM9AAuFJvvd0FJCVD7b37HKA84yenSfhRRz3LzLl2YuwOgbLhZmF7efpaXJnMaUT5R1nu83zhANJqTxF1jzHWtxhMfuYC9WL1PydRM1i5Rob8Qae5e/5/X2UVrSjNQCawRSWPLlK4sN4kcba8zoXYwydaJ2hPURIqHm1h9r92xQWSMoVZLEI5VkcpRAocG2E7iNDF3+qeuRu1qN1+mkHHNgQKyw039j7Ae8yrIxAOjB7jth1+aDzPpGKaLpNzlcvHOs6C+U3GSQDym55z3qlWn+dUTraCto+WZelF2k8vSw8yT174e93eDr3XRgFM+dgd2GzLoC5AIMVKM1Dq3VgJOR7S9/DarRK1a3SCI/ucNdolFBGsVIBdb5JaX0EwGbTJ0MTlKa4JZdQytD0pjhfOX/4zrIENhKwA4bpkLFaRTkeG6ywUJ95JnP0k/Iij5EX+dwe5Jn6oB7bl7PD4mCR5cEiiU6Zq8/i2R4Ft0A56sHqt8EJYPYiX7IcxmpM0SlixX3QK6ASaF2EagnSDMpbax1fwSPa0E9631aHq9zp3CB0AjpmhblKi8B5ubt7vKjj/kU9r4dTol4rkQ0XCNfey9eosxfoiBQtqpR0EUtImD0LxYPX2olKWI/axCphTd8hHt3j1JlLFCOoJQ5WWYGUOGKIfX996WtolB5rzbk4uEeU5tKbqevTrD6efOFxeJG+0xfpXJ4Hu+d1rz3mytQlDIbqRkJwyLzeS3qMsxFVr5bb52kG5YC7/TZxukwvsJgKazQLx+jadwDV2mcZZ2MKTmE77vZYlBZALeUFOFMXobZ1LakDZhXiPjQuQz33/acq5f2N9xmpIXW3wYVKvo75pI6Rl+q6dAH0JRgsQWkOWtNPNUvp7PQpSuWAVKc0/MaWetQhlE6DWoYspjx1jXKhiURQeEhMaWW0wma8xt3oLqW0xCvNVyk6BaSQ1Pz6ttreNnEK2/N8bvOchE32IEor1qJVBIJmOHVgwuhJ81KNwwlPnRNPNvt7f+/v8YUvfIGf+7mf4wtf+AIA/+Sf/BN++qd/ml/4hV/g13/910/kOPPz83zta1+jUqkghODatWtorfnJn/xJvvSlL+1LLEuSBN9/tKDN+nr/uWvWCpE/tM/zXDppm9u9W4i1W7RCTbO9P2lPjRIGuoWs1jHCwmwm7JYAfPA67oxush6tI4TgUvUyoSzm3Wn6t7CyLtoK8Lwi3SjDCU5jjdrEzjzCzJL2Je1+n8wk3N1YRhtNj4iyaeKLEJhBVqsYYWP6Gvr7pTufhBfhO3kSmsd4Wb0s1/ao38V6ssqdrbbVc6U+LXcWgChO6Q0iAKqktOOHjxmBxJFTiNEali3I7r5HWjyDkQ5OvI4YrWCCRp6pLs8gK9MY6e57Lh7ca4JiRP/Q65KjhHh08PbeIGY4SNCRTT+KuJutIIKD57yu2uDG5sf5fSjO0fLy+yCKn0UYhU5taJ/scwPP99l5oca9MKyYOyx31pDC4kr12p6qIozJKz3TIap4CmWXAH2ADLGLqHwJMJiRBaPjf2fCu4SwT2MsD9MZARY2RfpRQv/QMXrIGJQyl3nq3yC+1yD1DnbWx2bM1+79PuMspuiWKJsGFbv2xGNCILGdWTK9SFqYZn2U0eyOGb9ILaSO4Gk+G0eN/adxzJfhPdnp3+S3VJ/vNgHJWJMQP72DiTzRbDiM8zLDF4izTKHQ/JeVd/jT5av4f/wvWF9aBufpSZA/i/HxQs35j4wkJaVP+lhbu9YMoncHU5qDtXuI5ANK85dZH1nb1yswOMM7kI24LRTLWx2RLtVym/woMpOyvLlKOhozGo2pFcv4/RTpnkda0LcuI6rNfE2wMQZ2ClUyEgbDGKUUMRGjfkymFafLZ6g7x5OeehxOYtyJXkTWiw78m92LME/BdnoUXu5x/2KxPV5UDVH9IggbPbRg+PS/4yzWxLECDJuRYhycRg4jLK+Mq1KSzhr3shLK3+vKsSmigPZg/zm2kxXu9u8CsFAa0nCfXJbBGd1DxF10cY7MqW7//nnYAM/D1jkOXdWho1d4e/k9im6RljfNleqrWBzl+LWwCq+T2kPUnQgZOrjleYg2MO4p6EcMjjHfDFVMvzfGYMCzWZcP3ocQWf0yxgjMUDLsrbOy2QFgNFiimDV2utwfgUORaHzQekWSEsOWnSWMwhncBJWRlc+g5cN9dA+Op9xndBOEJC2dwTyGhOgnhacx7l8GGz7HQ1a+AGh07OUBx93YF5HVc2hhw/rg0L1UaGEyaD9kHb37nqzGyyyufUC6/iFnS2eRBj5e+wgwVM9eZDTooXsVRoNFSlkDYR7S5cA5BRsfkwWzrI0FSRQRONCxhgdKIAuT4vRvgdFkpTNoub+IRaBxBncgi7b8CCdffPW8x8gnxdZ5HvfxYf5ENUqOfK8IAbd791iP29wb3GMlXOONxmdxxoI2lfx9IixM3yBVF7t/m6FlkxbOIMqfB5OhMx/afWwayHgREChdQx1xbCsbYg3uIJyA0sIrrG8MH/u+xSbi3Y23uT24hW8HnCou0O2OGJI93g6fES+qrXMYz3uuOBFMDePMQTqiu9HmvUFeDHK6cI6m20KPXezBPap06CU2SbhTuH4vus3aaI3NrEM1sdD9Ib7eoD4sMDQ7vqdgeg7GS2AHZKqMbvcfa805TFN6W9sEKqWdfTJ8+i/buH/W3J/XBRAA/vUhhtz7Yg6Y12Md8f7me2ijqfgVzhcvYtFExvfoKMNH4zHrw/eoyCZW9CSdUiWbHDyG72OnXeTgHnjlPc/Onr2UPpe/O5S/J04lwtcQgUbrnfjVSA9Y3mgDMBwsUVYNWmWf3p13AElaPLsjVfuC80mxdfbgXEBWzxxpmz8Je+coFxuXbrTXH3kQsvRZMCofZz0Ac8CadoehSuj0unSHA7ww5Eb7BvVRF6kS+q03KWzFm+9jixZyvAyWi1IVVLt/LJtsr+1/Fi0fXry1lixzr38PODmfz2E8rffBccb+hBeXE59h//AP/5Df/M3fxLJ2nFKO4/DjP/7j/IW/8BdO9FjVanXPzxcuXCCOY6ampmi323v+1m63abUe7QEzhhdm0n6e56J0hiGXfkqNYrsn6262zk9hPzSQev8aoizCkFf7JiohECD7N4hX/wi7/T5u8zUCr8almdcZFuYJp2vE91s7bu1DYlPz63TGHcpuGQd/e//qvgTQU7xnL9L4OGletms77vlmWm0PiUxl29s03Wmsko1EUrXrR+7LIImrr+LxHunGDRj2sZFkhVOw8g1MlsLmXeTpr6BkiJLB/Q2f7Loetr2Bkl1mTbZJTYJtWYx1hHeA9naSJdu7irIxZvvRyhsvP+1kiBd1fD2r8zJoxlmEMZAZRaZTnF3OYme8hll5GwBr3EPNfPnQ8zKHtOk1GPpqE4l1oBSHQYIMHv27PuDzdtWHzreho2HFQpz6k+gDWvEqnRE6BWKVYgmJL8Pt63qSe28QJJVXKJfP0U17nLVCbLwXcowdxfN4Np7mMV/UZx3g//H2r+Aaxeea3/HU87+28x7NC5drRtEKOOXU+b3hR3x343UCk2EvfY104U8/9WM/7/HxvI//tIjLlxDlS9hxG7H4h/kAtCMofW77eu2t94wQYDFgXMolxDOtMMcoMLSwqfsN1uRdSkEVN8klnXWSS4rYSh+6JrBwuVC6yCAbkOgxa6N1AJIsxjwD39+TfO8PzWF+ScbTJ3XcPy2MAf0M1pW7KccuZ8tnUUIRxi4fLN2gUDtNceMuTjrAVl3qlctkJqOf9fCkS3BEkmimsu3TT3X2xGPATjdh5VsYY5CDVTj1p7bWETu8SGPteZ1LnCUg8yrjTGVkWqONOlYCl0kNajPvnKQHMXFSRth19MoY75WHX8/YjBirMSW7zNnKeWI1purW0Xr/Z9X9czHgyYCiW2SYjqgHDYSxTnzYO8NFzNoHAFgqRdVfO9Z2979Du/sxZuMGADaSpPSQ7lGfcp5offUCPb+HodhKNDzwPMWRvslHxRgYZ1uFI8aQCpULVon8eEQxxZl5+kJSDxqg5b7D7342TeEsonAWAyyoHpEaUXYqYMSBp+3072DaHwJga01cvbrvM/Z4FbMlTWjFfbLWF0/uBjzAizxGXuRze5Bneq5PaMcaAw1visVoEcdy8KRPrBKKMk/gilRE0SpiCxerex2zmRf62sImKZwBsfNMpnYFMfeV7f0e9axa6+9ghu38eatVMaby2PdNaY0xgplwFkXG2cIZLOO+cOv0R+VFHfcv6nkdByduo1feBUA4t7CKc2Q6o6dSasJFGJCrb4GnoTfGngtJ3VySNdUpBghkiBAplu1QtUvbEpz3SSmRzJ5lpEf4gGseb81ZsWucKYFCUXWOjms8CS/Sd/oinctzwez5z9557IB7E+sEZfIFQZSO0Bq0XUHO/0mG/RZmeI+WsPBF8FTvqwDk6jcx8RAQWPMFMrcGGAaqh8FQtMoY7D3vjp1Lk4Dc83tPBJTcEoN0mHeX0hZ0rsP69XwNISyS4rmnd1HPmJdx7J+0bX4Yj3pvFA4I58Bzu2/fhFZhu1FEUVS4UrlGwSliYVFL+6i1d9CAZfmYmb3JZqlTQ8x/D2B2bJ5jzPN7bH9jiCsPVwzM1K64t1bPJsb5Eo7DCU+PE3fp+77P+vo6587tnbxv3LhBsXhyVVW/+7u/y9/5O3+H3/md3yEI8mSKd999l2q1yuc//3n+l//lf8EYgxC5bvPXv/51/tbf+lsndvxPEzW3SRKmUIioDTef6KUgTYbCZq4wz+JwkcAOKNkVADbTTcZRBy/ZpGoSJFCwKwTiYNkpgWQ+WGDan8UWzr7qv57aZCPuUHbK1J5ip4QJLw8Nd2prwWdo+jvtgCUWDecJs70fbJEqeKy3rcAgOSAScAx8UWCmNMON3ofc6t5i3e5wpXoNm70V31WnztAfkumMVvB4bZEnPD4Si4XyaZLoJkWnjC+fpFroYNaSZRYHiwgE5yrnKFv7JZUeFYlCWMfobmA4UHveFwVeq71BN9lkKmjhcLKSgo4IaB4mZwsoUlbHyyijafkze7vJTfhUcaf/Mf8lXeLPJQb3kE58nyau+vP8b/236TW+j6JXw7n3355JstmEp8d+6+PgDDJlFEJKlFEUnZCCdVz5GMG8mKLpn8dKNCJRB36qrzbpHGCLB7JI4BZJzJgkS0FA3ZvY6hMmAAhtqNzrIgsByAFztQUiK6E59imWm5jCKZAhN0Z3WB93kEJyqXKZQBbQKFbj5dzG96dxtxLlGt4Umck7djTck3jWds0pT1EC42Wn7taxLc2V+hUsYTPlzWDzeHKSJkkxydEdL2MT8cHm+2ijqXpVzhUvYI6poGFh0wymcKxNQuvk1yeHIU2WV7kfh8l4m3CCiK1oz2EFXA8y5bdIgwqmPE11KFDFAO/8ObRRzHR8ikyTVC/iHNBx78Bnc8tgK1rlAwvE9p7sZOxPOHmE42DqJZb9EXF060g/SdVp8Gbj8yyPFvGkT9Wuk5qYD7vvk2lFyS1yvniZvWuPg8fu4wcnn+xZ8EXIQuk0g7RHw58ikEc8exM+5eQdF0KrRNWrEKuE2aC19f54oNBi188z/hwSiWO5TAmBcmzs7v7uedqC6/3rRFkEQtMImoRyTNW2ENnBa+yDz1JSdSa+rU8uhna6yjAd0fSbFOTjdf8pWmVaYYthOmAm3EmI0RrmgwUc4eaxWqty5L4EBoFGH7ML8nHYTDvc7N8EYKG08EixOonFueIlMpPiCGe/lOGECY9IRspH3Q9JdUrgBFwuXcVgWE1yf8vl8lUkNvboHhv2ewghKdiFA/ukml1Gj0AjrOOtPR6Fhp/7fASC+on4fCZMeDROPNnsh3/4h/mZn/kZfuqnfgrIk8x+//d/n1/+5V/mL/2lv3Rix/nsZz+L53n83b/7d/nqV7/KnTt3+Ef/6B/xoz/6o3z/938///gf/2N+8Rd/kR/+4R/mN37jN4iiiD//5//8iR3/04SFzZy/gF3zMG9WD/yMOE7XuNV3sO++jxW2sKoXqQYzZHZ527Gz4dWwG1dw6+eJgyZ+4QL6iGQAgcQ5oIOOJuN2/yaZVmyONwlrhQM7PN23OyYZuJ8OLGEzH5x+rG3trAcIMnvHoE/L53GkxAiLtLCQS7dOfxYxWsX4dZR1PBkyIdiWBXHW3oKkD9abwN6Fomi18P70wQkAotVibIYsDRZZHqxgMHgFD2Uy7AecnbZwOBOe3z7uhGdPK2xhlYMDOwyk/hRu61VIR2SlU4/1HcVZ3iLYkHePPO7a77Ax4URLyPY7SCtD/LnvRadbk6eUWFaCZX0GHDCti4e29RVC0HBaT57Y+ZhsJB1WRqv5uQDzwZnnch4Tni/GGP7Xd/8JU0nEm42vPO/TeSF4xZvnt/vf5vej6/xA8zXcu7/DiJ953qc14QlJ3Qbu9GuQDmD6Ema462/33zNJl4FIOaUSvOW3cIZdROsLe2ydwxDFMv6pQzrKlMook3Frly1eqBXwjIOl+mirgJYurvA5V7x0Qlf8DCiVsa8cUk1YmgSqJhzOw2xuS40QOiVzyoBAtFoU/ux3ITvvgLQ5XbuGVh5SjrC8lGzqLJlTYhTdBkAbTWoSAgpsphssD5e3f386zAsAbeGeqN2TORWc1uuIpIsqzO3rajYhxxYul+tXaJj+gTb/wzhq3XcYiU7Q9zsWZEPQKXY2QNnFbcnJw8ZjSsKt3i200WyOu1yrFnBOuDgjDedxpjKESslKp3A734bBMqI8T1y5emRCTVo6hyMkBkFafLx1/YRnj532MJaNegpFVo+LnfawVr8BRqNab2511Hg4ngi4NPU6xsyCMdy01tGjdYQQpHMLWOXmgf5JePDZHD3yGj8tLOAYjTCKtHj2wM9kfgun9QqkEVlp4dEOMOETz4PvFSEFTnaH/vgOWt1mI3IwRrMQPrzzS0lWKJd2Ooslekym86SYKBtj0GTlCziWgxE2aTi/c0yjsLI+2goOlILdd85b76usfg3LvQtuCMVZ6AyP3PbwfQoazhQNZ+qx9zHh00HqNnGnX4VkCMV5Ttkl3GQVce9rGMtDtd5ET70JcgPjW3veI54Mtp8lSw8xZy5ykDGYFQok8SoCWBzdw5Y2G9kQ//IpysbD0hFaemi95dSdrDk/kRwVnxmqAXf7dwEYpQOuVT6Tb3d/XhfghS5qlGxXHh60XhAI5vwFRLD/eIEscCY8vGOwwGBlvVzJRLAVvxqhm6+QBrOHbncQBlBTbyKHi+CWtp+dWO9IzMYqhv25+w9FIPbaYfWLMIhBWKThxC56mRBorLSHtny09J/LOSiTkek8dSzJEhSKXtrd528RhTPMnv7fYbIxqvjwcebEa8i1byFFhPyzfwqV7Q/Y3X920+JpHAzCmGOtex1cTk1iXROeIyeebPbVr36VcrnMz/3czxFFET/2Yz9Go9Hgr/21v8bf+Bt/48SOUywW+bVf+zX+wT/4B/zFv/gXKRQK/PAP/zA/+qM/ihCCX/3VX+Vnf/Zn+c3f/E2uXLnCv/gX/4IwfHEcGy8jWaMFjcdLEpA6hs2boFLk5nXs8TpZMsapLpDUcumERjjPXaNJLI8wXCB9ouEpsIRNhsIS8kCpithE3O7fwqA4XTyHLybjY8LBONEiYuVb+b9n3iTd6oqmpUtcvrzns6nbAPd41URD3edO/zaOZbNQOEshXseM1nMfe+c6otrYY/wf9QxKk0szzhXn6ac9ZotzeOJwg2ySaPZ8Ofz+C5LCkwVPpoJpYp1gS5uqc7TjfKQH3O7f2h6Lu6tZhQDRvYnJEpQEMV1FbS3S3OFtWH0HJSWm9fl8/L+gWGLnPWDJZ6DVNuGF5L+v/hc+SNv8H6MUcXoSpAQoWD7n3Ba/23+P7596k+Cb/ydE3MV4R1czTniBEYIkPJXbFEEJhv3df2TR9VjNDLblMjVcIbB8rHgMoxUoH51spgtFKBzetVqgkMKCbVtc4q5/EzNYRfolspkvow/o/PEic9Q1T5jwIEPd43b/Fp7tcTo8t78AJO0il34flMJtXCIpXyBrtJBiGWVtVaM2CmTlB5IyDcwXFlga3iOwQ4pbXTkssVMhaz9lWycN5yCce6rH+KTwOGuux/W9FKwSU+EUw3TAfDCNu/p1zKiDFdZJWl8gQXF7cINUZZwunSHcJcFqIbGEhTYaS0iEOPmKayPktoSNnfWgexcwmM07yNJZ9BEdNvP190uUpDwBd3AL1t4FKZGzX9iWGHu+GHq9t+ltvk3ZrVAdtuAYyWYAWW0KanmSioxuoaO8wFCUz5HZh1/b7mdz9jHmTiNsktKFh38GmcsVTphwAA++V+ysh7pzB+OV0XGbUJw/tp9k93vNlyEzhRm6SZfpYBqJhbasfb5SgcHtfAvTW0K6BbLZLz00gJyZlDvDm4yzMQulMxSrV/N1jTz5d9OECQciBEm4ALvCRWLzFiaNIY2xRmuk5bPQnCdt9w9UAkpMzB11l9Tbb3cBSGDemac9XmPBPoPODMYPsWozWJ2PYHgPyw3Rs19+bgkXE54efdXl7uA2vh1wOjyLdUinXykkAoHBYEtnJxF3a14XAvxmiUG7f6x1x+OsTdzuh5jOdaTtIKun0aNNAMTmDUQ4+8j7zJwyVPcmT9bdBqNsiDHmZLpxOz5J5fIk/vUS4nTege4dLMcnm/0y6hl23b6PJ3xmi7NsxBtM+VPYONv+FktY2/4Wg2RcWGBpfI+NwUdMh9M0nYOVpGTvDiaNUbaEZglVOjzB8zi2/4QJLxJPxQP5Iz/yI/zIj/wIo9EIpRSl0uO19jyKS5cu8a/+1b868G+vv/46//E//senctwJj46RLvg16A6QloNSeVawGK4iamzp2Be4XL66bQA4cRtMSuZNYx5wdGqjWI4XibMxM+EcgdzbQUpica58nn7ao2AXD6wu3Ew2GKZ5NVQnXmfOnySbTTgYMd6ArSpUEW+Af7T0ZGJiVqIlClmfplPB+Kf2jeP2eJWxGjNW0HO7hE4RYdmgMyg0H9kY9kTAudI5IhVRdWsnLlM44eXBFyGXSleOPYbWxiu7xuImTXdnjBsDIqhjok2wLLSzsxgU0ToGA1ohxpt7Ei3trIdIB0RugbvxGrawmfVPHbp4ftpUnTqiJFAoapP28p9K+mmP37z+r3izt8bCzPdyfFGCTz6vB6f5j90/4FbtDa4ZjXPvd0nO/8DzPq0Jj0lfbbIarVJyS7S8/TaLJmNpuITSikRBrXIeN7kBQmC8XXO80djxCgiH9BFlLiUW58sXtm1x1xjMqJP/cdxHqhHaniQ0TvjkYdCsJssMkgFaZMQqIVYJPXeT+gNdNGTSha11MdEaorIlq+ZVgUWQFhKNM14l9afYLddTlGUul8t7bL2yXeVc+SypVtSOmTgx4cVBoLHHa4Ag9aYeSzZPIpn3TyMCSJIVFjfexpcu1QikHtNVA/rJAIC18SpnwuKubW3Oly8wyPoU7SL2o7YTeES0FSD9Ioz7iKCc+4wmfOLYs16MN+GQZLPc/5eR+a1jy1o+LrEZ09EKYQyb8SZF7/F8gTPBPJ4V4EiLil0jMxnL43tkOmU2nN+jrrD72ZwEPSe8CNyfg71xjFto0Lckde/whEmpE6y4jbELZM6ODS+QzHjzzPrzDx3bwijMsJ3/kAyxshHaPTx5pp916cY9AFZGy5QmHZ0mvACYoA7DNggL4x0d7+ylm7vsrpU9dtd96s4UDXeKWMd00w2kFLRHi6jNd6nIAjIZYaUDhK2QySbarR5bSWXCi4sQsDxa2lkrepvU7IN9LoEscKF6gSiLqDq1J7IjIj1kebSIa3nMBvN7GnQcOs8LMMOV/IcszSUqLRtUlscLTsiucYTHucKliRLPpxxBnjNgAJOOkenguSSbgaDlzjLt7SRTlu0qzUKd9aiNa+3Et2IzZnVLTWdpsES1Vj9wLW2CGgxWc9+r+3ztmifx906YcBAnHvH9Z//snz307z/xEz9x0oec8BJgEDD3eYw1QyI9rPV3YNzDVM7uKfzYTjQbryCWvwHG5LKalb2SNT21uT2BazQXD0iq8EWI7x7+IvItH7GlLo5QjPRgX4XJhAkApjCDHCyDEKhw5ljbbMRtzPAuo5W36LtV6jNf3leFHdghG2wiEPiWR2aVsea/E0uNobUAndGxjpWSEGVDAiukaFUoWpPg7YRHW5iFdmFnLNr7HX5J5RJ2MEUkMiJpKGLy+bM4jxitIywHFe4EUC01QC5+DVRG7GgGhXkyo/CtYE8i27NEIKlOksw+1fzbj/8vGBXxZ8cKVZlUB+3mojdDKD3+c7bM5eI87u3/3yTZ7GVFGO4MbpOolH7Sp+SUgL12gcCiYIf0kj6udFGFs2i3BdIis3OHR2wi7O57WBv3kMLGmfnsdmfX47LbFtfGICrzmO49RKGJsiY294RPJgPV43rvI2wsNIqSXUEZjXdANwLlN7C8ImQxlBd2JKkKp7FPlbBHy+j1jxGAO/1a3l1hFw/aegJJxZ7YOi8rzuAOrL0DHPx9PxqCG1GbcqFJ3F8iqF/CsgI8su3OCAVnf6AykAUC9+AAZmZSRmqAbwW4D+mefVy0cMimv4iV9sncCkbs70Y/4eVHl+YRUSdfLwYHBzKcaAmx/E3A4DQuk5Sfrp1uC4eRV8OZ/SKB7aLCM48lBmxh03R3OkVtph3aUZ5MYwnrQDnC3fP2UPXRKIpWGfGUE+wmTHiQ+3Nwb3SLdjogyhQbcYdZf/87QAhw1v8YM1hDSAt7/ju21wz3edAmGekBymQUrUruOxI2onIas3kLEdZInYcn6niWjxQSbTQFp5AXQU5Uuyc8Z9LSeSyvvr1uPmpI+ra/bXeF9v5nKzUxkRoR2AVc4THlznBj8CH9dIAV1HDjAcXCAtopYC/9PiYZYbshZu47X7ou4RP2YgwUnQLDdIgU8sC14m6KskLRffJ4z9LoHr0k73ofOuF2gls+z38LM1jdN88bA1TPotrfJrEsrGAaa34WqRJSt/rE5/Qgk0SzTzcGMNWzueqTXyZ7CmPskc5nt+oUGZ3RJsZI7g2WKFdruMLHwcWxbLrpJnW3jnVI2k1SOIvtVvf4Xp8Xbv9jzPqHgMCZeeOR5XAnTHiQE082+9rXvrb9783NTRYXF3nllVcA8qznCZ9ebJfUy7s1qekvIU2GOsQwFmm0M5NvVYDs2ZVwto11z/Ieywip2HUuVV06yRrtYYc1OlyoXJgk6kzYR+o2kKf+FAD6mF2ZHMshy8YYY7ClBXF/32em3GnCSoglbAJZQAhQVgFtF0Aez9muUXzc+4goi/Asj8uVq4caNBM+nRynIqjptggqIVLIA5NuDZINy+Z69yYGw0xhhhlvntRvIRe+ByMEZnc1VDbe7tRhpRFSAAaciXzlhOfEtzbe4mvt/85fXPsY99T/AfVYIaVPLraweMM/w38dvMtfaX2O0s3/DxOP/suJIA/OJCpFCrlHQnjnM4IzxfMMswGBFWAJj8zd6YaampjrvQ+ob36MO95gxp/LbfMnyS0QgrhyDVm+iJH2U+9aMmHC86KbbtAeraIxXK5e5kzhLJZ08MX+IihlFdCz34VA7QsYZU4Ni/8/e38eZ1tWFvb/n7WnMw81T3eee6SbprvpbgZtBAQ0gmi08w1qEpQkNlH8SRREQ0IDJukYoyJfjHw7AqKBIBLBIGNQBASabnruO4813JrPvMf1++PUrVt1q+reqlunzjlV9bxfr4a6dU7tvc4+a++99lrPetbF+jNBFMJcRm6xNVy6vS5qoy/8jv3VTTpamcYybcbTO4lnduHnDmFgkDFzHMwfqg/eryHoV6M5Uz5J0SthGxaH8jdgs/5MZJERI4pJNu6tzI/3YezsWvK8eIlSoIIK8+uP+Uv7/xrNxGJv9iDVoELSTDUs0Gvhs65jXv38KIYznJw9iUYzmB6k15EBHtF8kRHDi3VSnQs8sFeqtxqYyzJGFKKCGlxlkLQUznJi9gQazUCqn77YEABu7hBGZs+SZ4Hl+qySRppD+cP4kU/alKxmoj1oFMEasgenjZXbXaEOOF44hhu6JO0kBzKHMDBxTIfIi5hI9NLRewe+3YEKa2i/Vi+DX0NFHpgSbLbZ9cd3kLaz2Cs8K26EmBkDiigU9sLnTw24s/Wfl7nOV5L9nM1NU41CnMowBzKHUVd5lpDsZGI9vMw+jNQOtGHXk9jQHnXKwMA2bNzQxVLW/Oo9pjJJ2kk87aG1xtcejlrmGVet7R6yoeZjLjQqqLa0KGJraPio70c/+tH5n8+dO8eP//iP85GPfEQCzcQ8pX2cqWegNoPRdWTZLAlBqh+7NokOaoT5pbMa02aW/bn9+JFP1s5fd1mSRpqL4SjRXMeWF3ks0/8lxKqDzC7psLuJd91MzLBJRBZhfuka3AqDtJnDiDzsie+BVyLqvpFgDalLAx3ghi4AXugRaL9lyxSK9qJ0iD39DKo6RdR5ED8xuPJ7Ma7ZgedFbn0JFKDqV7i0Suty50bgdGLnd0F1inTHLQzaCQxlkpVgXtECbljjI8f/mH1+wK06Tq3zSKuL1JZuT+7hHyrH+ErXbn785F9hTj5N2H1zq4sl1sDypjEmnuaQZTKd241tZxct4bSQiUXWyi/7mq99vDCgltmBEfnodC9hanWZXa9KKaJllrYXYqtQCqp+jT25vXihR39ykNQ12j5aGcsGX9reJEbhDIY/S5jbg59eT5Yr0U4sfwZj/CmUFcPvvoVoLpNBlNmJ6RUBRZAaWtc+tIZdyb0UnBliRpzYggGs68nmHhFRneuE9qOAIPKwZdlLsUrLPS8qHWHPPIuqTEBuJ6R60ZFLlN3TlDLZONhWY+tw1uxgX84g0iFZM3/V97qhd/nZOqjQgNhNIa5Lh92JmTXQaHLW8gOgGoi6bkBNH4d4B0Hs6llUvWhh/a7O9x0BRFfcO5zSadTsGUj14eUPzw8qw1yWZOmjF5vcSu2uAB8v9ACoBTUiQgxM+hNDJK0UtmmTDjXGhW+gTAe69kJxFJ0ekmU0twiFItPkfvJF9cu4vO9rXecD7VMIfQCioEakwxXHny71Sykrjt99E5GxfJ+UEFezsL3gFE+gCuchM4ibOdCyidEmFvuy+ykFJdJW+nLCDwUVv4qKDFx8/MjDMdt7QlWY34vhV1CWg59aecxQiNXa0IiEnTt3Uq1WGR8fp7e399p/ILYFy51AF4YBMCafQ+3oWxKVHBlx3J47rhqxnDZzDQkM603040UejhFbcdBNiLVSGCSdfujrx79G5L1VHUMXx+p/N30cNbD6YDNHxRhMDzJRmaAz0YmzrrQjYiux3CmYPY/m0rV2kPVMAMlaefLxAl7o0nuN5WS1MvA6bkJ11ut+fh37FWK9PnP2f1Hwpvm5C0/iH/wpkKxmy8qZSQ7HB/mcP8k/spLETn2OigSbbSrm7Em0W8R0oTsxgBe7vqUqE0aS3mQvBbdAx65X4VudDS6pEFuT1jCQGuJC+Rx5u3PFQdvVMKaPEwYhkZVGp/pkUGkLMWdPod0i2i1iJYbxMvVJSYGVIey/G2jMrG1L2XTaPdd+4yqYmAylhhirXCQXzxE3mpN9QWxdlj8NM2fRgJo6hb/rB9DKbHnGgvVQSl0zyOySvJOnGCvgRx698QYE9AtxnepLcF+7re8nBlDJgVWdo1krTz5WwItcehMr129DuzB5DB0F4J3CTA0S2JLFTGwPMRWnP93PdHWa7mQ31lzUsYlFh10fFzCnH6+3GQGSXfhDL9vU90nRegvr15Wudp2PqTj9qX5majP0JnuvmujgUr9U/VlnDC+zp0GlF9uRGVZg8gRahzB1EivZT2BdfSnujRRTCWL2FQGUWjGUGmK0PEomliG5hgzirRJYOdTgvXJPEQ2zocFmn/3sZ1FKkcm07uQX7UebSdSl5UDiebQGQ/uoyCc0F3daNuNilzTSHM7eeMW+NJ72sJSFIanOxBpERATaw1bO/HIM16rH2k6ilAE6Aiez5nrfbffRk68HbSoijLBCZMTRyyydJTY/Q7ug9XwWhJVoK44yrfpylrFcPb5mHddUS9nsSe5fU9ria9Z9IspemYioYcuXCLHQ2dJpvjj81/xgpUo+1k2184ZWF6mt3ZU8wJ9MfY2/33k39578Kyp3/lqriyTWwskAF0EptLOgTa01ZlgmVDH0KrKfKgwG4zsZSqyvLa6J8LWHpRwMucaLzU5rzKhCZFz9PEobWY5kb1r3c6x2MlCZQmOgzesP7PHxUDA/gCXagDPX+awU2m5c/4cZltGGQ6RsAnw0uiFLXV7SYffQme+RDmnREJEZx5x/Vk3Xr3UbXLeW66u5FiOsQtD466eFw770AaD1SwKJzc2IPCC6Zv9Q3fr6uldbVy1lsyd17b4jjQVOCmqzKCtGdI3lZ4VoR17o4WsXa0EKv3rffJXISKDVSvcbRZ8zSH9scMXzRNsZYARQaDsl9wux4VaqYwqD/tgQA/GhRe/xtYeBsTj4bJl+KaVDjKhGZCaWzeotxEq04YCTALeEsuNERntmDMtbXXTkuxbEOnhrmjAYERLoABunaasEyj1FNFLDg83uv/9+lFKUy2UKhQK/8iu/QiIhqTLFZYGdwxq8GxVW8GPdWEEBc/RRdOhj9tyAl2z+EiFXXlhH3AtcLF8kaSfYlz4oyxKKVYl0yOnKCYpuic54BzuSu1fViek7XVhDd6HCGkHs+rJA1uuwxp56BgoXsBIdeL23o5V9XdsT7cn2plBj34NIo/tuXXYZ4ksCK1O/1volgnjjBoYath0iLlTOEPg1tGuyO7kfQwIkRQNFOuJPTvx3uqw0Lx/+Jt4Nb0Kyml3doN3BbqebT+XKvOzUVzFmThAts5y5aE9e9gBWLAuGg+8syFBw8UnMc0cx4lmCnjuWLF+zkvUGmp2vnGGqNk02lmF3cp9c48WmFiscQ0+fwoylCPpedNVB3Ua0lfz8YaxEJ9qMEdjXlyGtGM5wunAapWBvZj8pUyYBtgMvux/LyYJh4TtXX4pstZzCCZg6Dk6SUs8NHC2fJ9Kavdm9ZFaZaWk1pENaNEpoplCXnlVj3YuWztsIkQ45UzlJwS2uuq/GqZxDTTwLpRxm6gYCs7EZl+R8Eutl+bOYo99FRyG692b8xNWXQWp2X/c1Jx8qk6DvhZjuFKGTW2XAnBDtw42qPDVxjJnZEjvSO+iwe1A6wpn8Prp0ESvdg9d121UCzq5+nvjZvVhOuqFtRiHWY2F9nfEnOVs6i6lM9ucOEFf1wLIr+6UM7WFffAxdncHMDeHlb2rZMohi84mURdD3Ikxveq6t0L6B6VrXJ6pYY98Fr4LVuR83e+Caf+fjcbJwjFro0p/qp8+RZS3F5tPwp4q3vvWtAGQyGQ4fPszOnc0PHBLtpRqViQjp1JcjeQM7B3Z9XXCjNoz2awCo4jC0INhsIa0iJquTaDRlv0ItqkrHvFgVD5eCWwRg2p1hIDm0KIuAq6t4kUfKzCzJ8BHYHTAXF3a9zW0j8qE4AjpCVyYxg9J1D06J9qRqExD49Z8rF+EqwWYAgZUFq/HLEPjaoxpWSC1cn36NQgKmazOk7RgFt4iXdIkjS/KIxvna6Jc4XTrBPy9UID1EKFnNVuXe5GH+zPt7Hs0NcsPxv6Dyore3ukhilbQy8K9YisnQARSG69lTKzOYQZGoCR3VIQHT7gwazaxboJIoEYV6XfcNIVpFARTO18+jWhHTKxDFN2ZAtBKV0FqTNNJLzue1KngFQh2ChmJQkGfaNqExrjphZK2UAlU4i9YRuCXc6ghBFAJQ8GbJJPIN29da+NqlGlblui9WtFHPqsvxcJl1C8DyfTVXCvGozRzHCV0Iqhi1aUjJ8n6ivRjVCXTg1X8uj8HVgs2UZmpBX3c1qpC+RgClJqIcljCVScLYmOW8IyNOdI0gOSHaVSksEeAT6Ygpd5oOuwcjqqJLF+t986WLGB0VwiuWVAu0RyWskLSSV70XNbrNKEQjzXjTRDoi0hElv0R8LovZlf1Shl9GV6bq/yiOYuQPE7FxyRF8PGpBhUzYvkFJYm0iM0HUpIRG9bZPEcuw5wMo18L0Z8At1f9ROIfKHURfI/q+GpSpBvX4iKnqBP2xoWv+jRDtpuE5K3fs2MGOHTvI5XKMjo7yne98Z9F/YnspRbMcnXme4zPHGC5dWPY9UbwDZTmgDHR6YMPLdK3AeaUNuhJdKKVI2UnihmTmE6vjECMXy6KUoiOWX9SpXtMVnp95jhOzxxmpnlvTdlc72UMbNqT7QClUMk9ktf/64GJtdLwLTAsME53saeq+L9XDAJ/jhec5WTjBmdJJ9HWuzWli0RHvQKHIxbI4tGcaZLE5zXozfOrMn/GC+C72X3wCb+crkKxmq7Pb6WbI7uTPdtyK8/yfS9qFTS5SFmQG6hfxeI7QWluwyfVOODWx6IjlUUqRj+c5PXtqwX0jur6NCtEiGiA7CMqAWJrQuTw428hJ2bPBFMdmjnJs9igzweS6t5d1cpjKxDJMMk0K6BCr08h6ozWQ3QHKQDlJYokBLMPEVCZZJ9e4Ha1BgMex2aPrfl4QolHqfTW5ZftqrhQScKp0kjHL4KJ7kVBZRDGZxCfaT5ToBMsGZaJT11glQSs6F/R1J4xrD6COe2Mcnz3G0dnnKYWzqy6XJKwR20XKTOMYDoYy6IzVM4tHRgKV7qn3zae66/9ecE5EhJwoHedk4QQnCseJCFtUeiHWJx/rwFAGtmGTtlceg4rsNCTz9ZtDuq/eR7UCpdZ3DwkJOFE4ysnZExybPkokfU9bXqPbHPW2z3Gen3mOclhc899Hdg7lJOt9R5nVBY0lrRQJK4FSiq5EjwSaiU2p4dML3/SmN82vKXvlSaGU4tlnn230LkWTGOUSFAvLv5jJEqWWNipqQQ09lxC/4leIk1/ynsDKEu14CSoK1rSO8fWoRmXOl89hmzY7EruwVlhicCA2RJfTg6UsDGTJH7E6hjLZndpPkPSxlb1oWQY3rBHpegO3FJRQanXj9xP+GJPVCTrjXfQFaShc/Rz0u27GzO0lNBNoWf51y/GdLowdL0XpiNBsThawSIcM185TDsoMGR3YVQ9/dhQDqJoFqKYxQla8D6xEYbAjuYtUzqY066N0w+PfxTb2P099FIXih4efJEzvJOw80uoibRpKKe5LHeYT/hRPBdPsGfsuQf+drS6WWI/eWwjpITTi11xe+1J7PzRgJLxIOSgzmBggE8TXdJ2vX+N305cYxNceM7UZACpBhQgtrett6nqeJ9uFmzuMmd6BNmJEc+fRjD/JWHWUrJOlPz50zSXZrqUWVOeDcqphlY51TvjOmDlu6LgRUFgbOHtcrE05KnKhfI64GWcouWvZoJe1nitu5gBmagBtxHCUzZF8DtBXzZaxkfzIw4vq2XbKQQVNiJLsZqKF6n01+5btq7lSOSxwpniamOWwc+CF+EO3EpZN0Jv7Pia2nsDuwBh6CUqH1+xPN8olBksGPUYPVmBilC9efnGFulsNKkB9fKcWuqRX0YCf73c3LHakdrXsPiREM8SNBDd23MSkUcCam0CrlUGQOIgRduArm/OjT1AJKvPP1EEuQW0ug00trBHoAEfJ07FYu/k2iQK/kkAVqqhLY01NaJPkrS5S+QymMjCu0s6PlI3feydGWCWyUqw0EdjTLudLZ9BodiR3EbuOBCCB9qkFLor6uHRkBphyH9qyiuE0w5Vh0laawQatllbxykC97eNGtTVnhw/NJHrwXlTkEq6QFfbK5wkHOGzmCQix/QxaqqzYhBre2/Pbv/3b/P7v/z5HjhzhV37lV9i/f3+jdyFapVggeP75ZV+yDh+GZRowWTtPxpkhiAJ6k30EpeU3HakYmOvJaqOJiK4ZGHaxNkrZL4MPGTtDl73SzC+FoyTLjlg7A2PZupO2snTE8lSCMoPJwVUFmvnaZbg0TKQjhsvDdAQ9GM8fX/a9l85BjUGwxqwl16bRSkswUJuIjI1Ztmkl5ajIRHUCgAulSQ5etOgyQ6bdGXoSvehzxwiiaMX7wNUoDJJ2kgrF6893oHQ9qFnqp5jz9MwT/MPE3/Mj6ZvJTn2F6k3/HMlqtjb7nF4G7Q7+dOhG/sMzj0iw2WZnGIRWZnVJ6uba+8WswVjxJABn4he4IRzE3LtvVdf5iBADAzXXJrKVTU+imxlvlv5kP6aEmm1f1/E82T7UoiVwIkLOl88TRAHVoEbO6SBprK/8eaeTWX8W0HTGrr7cbf08u/a5JIO87WesMkLFr1Lxq6TtDJ32MtmKV3WuLOgDUYvrZ6uDC+NGkp5kDzPuDH3JvqsOQAnRLCv11Vxp2p3GMBRTtWkGU4PEE3lK5bnMBm1wH9MqQmmFPN8IWEP/ULFA+PzzGEA0998ll+rulW2L7ngvFb+KY9pk7dVlyrxYu1jvdwfS9jTdjiwBKLY2x3SwVQytqU8aURpdLOI+f5pCVnGxeAqAc/ERDgf92Pv20d/Rx0Rtku54F46Strq4TgvaJEE2QVCozr/UrDaJrexVZQ/Tyrpmlv1pb5KCV29vTVkTDMTXHjzkqBh9yV6m3Wn6Uv1YriOLNWxRSinOl87jhh5Vv0bOyQPrz+rdk+ylGtaImc6q2z5XipQN5lWex1d4njAAdfgwegPO3Uv9tPL8IDZKw3t8Xv/61/O6172OP/3TP+Vnf/Znuf/++3nrW99KT09zl/sS7cFRMQ5kDgOQj2eYKK099eS1RIScK5+m6JfoT/XTba/8IBu3EsAMCoVjSDCZaB4Tiz3p/Wtq4BrKJGbaVAOXmOlgBmbTFyCp6QqnCyeJ0OzJ7F33IJrYfOy5lPCRjkjaSaiVGdAJBu00ejYA3bqU1NWozOniSTSwN7OPxAozRsT24YUeHz3+x+xK7ebOk18mzO4jzB9sdbE2HaUUL0kd4RP+NM+d+gq7alPoeGeriyWayNYGhmkRhQFJM4n2VnetH/OGGa+Mk3Wy7Ejung86G0rsZkhWphdbiIFB0kpQ8IpYhol9jayBqxEzEhzO3ghcLQOyZrh2nqnaJB3xDgbjO9edUU00V2Ku3qynT0ITcaF6lhl3hq5EN/3O0PwKA+1AYTAU38VQfFeriyLEmsWtBB12N512D73x/lYXZ5FyVORM8RSmMtmT2UdMSeNKNIBSDNfOLWlbpIwMN+RuXvXKDAAJK8401O9x65pULsTm4kZVTpdOEuqQPXaWOOBoC8MwiaKQhFV/plZAX2yIvthQq4ssxLosHJPtS/bR46yvzeQYlwMvY+b1TbRXGAzEdzKY2El3JsOE2/ixaNEetNYk7SRu6GEoY1H9WY+UkV1z26e9aUbcC0xWJ8jHOhhKSP+R2BgbUqts2+bnfu7n+Ju/+Ru6urr4sR/7Mf7rf/2vlEorpLUSW9pGX5SrYYVpt549bbQ8ilYrD4b1OgPsy+3nQO4gGXP9kc5CrMVazwUTi32Zg+zN7mV/5iBmuDHlupoZb5pa6OKFHtPuVPMLIFourpIcyh9mb3YvO6wBCEOIIrTrt7zVPevN4IYeXugx40n9FPCZc59kypvkNXRiFU7h7n4VMmvn+uxzehmycny8dy+xpx5pdXFEk8VLIQcTe9iT2ctQkKtf+68hIuBi5SJBFDBVm8KNKk0oqRCtotid2sfe7F4O5g5jNygrttZXb1752mOiOkEQhUxUJvG025D9iubpiw+xL7ePg/lDpM3sdW3D0y4T1UmCKGS8Mk6o/AaXUojta3G/Yb7VxVlk2p3CC32qQY0Zb7rVxRFbhGeGV21brKXbp8fpmz9/sm12/gixkQrBLNWghhf6THlToBTxUsDB5D72ZvYy5GVW9UwtxGaxcEx2rDJ21THZ1chbXRzIHWB/bj+ddneDSim2sh3J3ezN7uVQ/vB1Lbt6NVsj0Ax8fMYr4/U2XnVC+o/Ehml4ZrN3vOMdS35300038aEPfYhPfOITfPOb32z0LsU255gxYqaDG3pknSwGxorZnxRKHnbFpmKrGDmrdbMBU1aqPkteQ8qWrFHbVVwliVtJjHCYoNWFWSBpJ1FzgURJS+rndne6dJIvXPgc9/bcx47HH8HvvJkou6fVxdq0lFLcl76RTwSzHD3+MXbd9q/BkuwJ24bWxIsB9fmkq7vyKwwydoYZd4aEFcdRzV32WYhmM5VFzmpu1kdT2aTsFEWvSMpJYsvSO5uOgUHW7FjXNixl15ei9yuk7RRmi5fNFGIraed+w5SVYpJJUJCyJeu8aAwrMkjF622LpL2+toXCaNvzR4iNlDCTGMpAa03KSoOeBSBe9Nf0TC3EZhFbw5jsaiilSEtyELEGJs3vj9lsLGzSdoqCVyS1zjaeEFfT8GCz5XR3d/OGN7yhGbsS25CNw8HcYbzII24kt0zUsRDtIGPmOZK/AY0mrpKtLo4Qi2TNDo50xKV+CvzI58NH/5DueC8vmx5FVafwbvjZVhdr09vn9DJkZvh4Zx/vfurD1G57sNVFEm1MYbArtYfeRJWYimOqpjxqCrGtGBjsSe/DjWrEjDgGZquLJFrAxGJ/5iBuVCNuJOYnXwghtrYOu5tER33ClSyhKRrFiJC2hRDrlDazHMkfIdQRqfGChJaJLc+SMVkh2p5CsSe9n1pUlTae2FANHwF4//vf3+hNCnFNFg5Wg9ZlFkIsJp2Yop1J/RQAf3n2E4zVRviZwR8n+fV34g/dh070tLpYm55SipdkbuF/hkWefe6P2XfDP0XH8q0ulmhjBiZJQzJtCLGRTCw5z4TUAyG2KZlkJTaC3FOEWD9HJUAxn9VMiK1OxmSFaH/STyuaoSnLaC4kwWibWCaLdfjwiq8JITaYnIOi1aQOijb0zMyT/M2Fz/KyvvvZffRTaDOGt/MVrS7WlrHX6WGnlePj3UO899vvo/LS/9TqIomNJNd5sZGkfgmxOnKuCNGe5NwUm5XUXSGaR8430QyX6pkCK5vAKlSZX8dS6pkQ7UvuEWILaniw2ac//Wle85rXEI/HG71p0WJRKg0piYAVolXkHBStJnVQtJtZb4b/fvQP2JXay72+gT3yDWqHfhpMaYc2ilKKl2Vu4U+DWR4//RluHP1Jgv47W10ssUHkOi82ktQvIVZHzhUh2pOcm2KzkrorRPPI+Saa4VI9Uwrs7gx6oihLWQqxCcg9QmxFDQ82A3jXu95FV1fXRmxaCCGEEEIIgijgg8//LpGO+JG+HyL5tV8l6DhC0POCVhdty9nldLPX6eGjQzfx3774Zoo/9XdoR2ZbCSGEEEIIIYQQQgghhBBCbEdGqwsghBBCCCHEWmit+diJD3OyeIx/tOuNdD/zUVRQwd3/ekC1unhb0g+kb2LEdvhy3CTzxTdDFLa6SEIIIYQQQgghhBBCCCGEEKIFNiSz2WOPPUYul5v/dxRF/MVf/AXf+ta3KBaL3HvvvbztbW9j//798++ZmJjgpS99Kc8+++xGFEkIIYQQQmwRnzv/l/zdxa/ymqF/xJ7Jkzjnv0rt4D9Gx/KtLtqW1W/nuTm+k48NWrz0qb8h/dW3Urr/D0DJ3BUhhBBCCCGEEEIIIYQQQojtZEOCzR588MFF/9Zzi0UfOHCAt7/97XzsYx/jjW98Iw8//DA/9EM/tOR9Qgix1Wj0XK4dybgjhBDr8dWRL/Dps/+T+3pfzq12D4nH34Pf8wKC3ttbXbQt7+XpG3neHeGRW97IWx/7U5RfpviKD4KdbHXRRCMpDVraK0K0jJyDopmkvgmxIZS61M8t55fYCjRKKWToRgghBABKo5D7ghAbS54lxObQ8FQEzz333JL/+vv7ee9738upU6f4kR/5Ef7sz/6MBx54gF/+5V/m//yf/zP/t0rJSbPd1XSF52af5vni07i62uriCNEQ5ajIc7NPcaz4PL52W10cIZrK1VWOFp/h2dknqUblVhdHbHJfG/0yHzv5/3FH113c03EnqW+/F5wU7v43sOUevrTGmC1jnxol9swZYs+cwT45gjFTolW9ORkzwcvTN/AlPcN3X/RWYqf/Dx2fegXm5DMtKY9ovAl/jKdnnuR89TQRUauLI8S2orVm1L3A0zNPMuKep96xKMTGkPomxMYJCThZOs7Ts08yG0y3ujhCrEsxnOaZ2Sc5UTxKoP1WF0eIbUPGyUS7mvEneXrmSU6XThAStLo4Qmw5lajEs7NPcrT4LJ6utbo4QlzThmQ2A6hWq5w5cwatNdVqlZtvvpmHH34YqAeV/dqv/RqGYfD2t78dy7K4/XbJRiFgyp2kFtYghGl3iv74UKuLJMS6TdTGcUMPN/SY8afpcfpbXSQhmmbGm6bi1ztFJt0JdiRSLS6R2Kz+5sLn+MTpj3J75538YN+rSH33P2KUhqnc+q/BjLe6eOsXaZyTI8QfP07smbM4J4Yxy8s/UEbJGO7+Qdyb91B94UH8PX319AlNcEdiH8/XRvj9aIT3vuR9DH7vv9HxiZdSve3fUL7j/wdOuinlEI0XETJaHiWIAiaqk3TFukkY8n0K0SwBHhcrF4l0xMXyRbqcbhy1Be5voi1dWd86nS5iKtHqYgmxJZTDIrPuLACjlWHyuQ7J/CE2JaVgtDKKF/p4oU8pXiBvdbW6WEJsCwvHyWbcKfpknEy0AaUUI5UL+KHPdDhDZ7yLjJlvdbGE2FIm3Qnc0Ktf/71pemMDrS6SEFfV8GAzz/N4+OGH+fjHP04QXI5qfstb3sInPvGJRe99+9vfTq1W421vexu/8Au/0OiiiE0oYdY7NxWKhCUdnWJrSNkppmvTKCX1Wmw/CStZT6uNJmnJUnti7SId8YnTH+OLw3/N3d338dK+HyTx7Mdwhv+O2pH/B53a3AG89ukxUl/7Psm/fxprqkgUt/F39VK96whBT44wm0LHbQCU62MWKljjM9jnJ8j+xdfJ/9lX8fs7Kb/8Vsr330bYld3Q8iql+Ee5O3hk6v/yX6pP8Gsv+090HP8Micd/n9izH6Vy97uo3fBPwdiwOS1igxgYpOwUs+4sjuFgG06riyTEtmIqi4QVp+xXiNtxLGW3ukhiC1tU36w4tpJrvhCNEjPiWMok0CFpOyOBZmLT0hrSdoayX8FQBjFDguCFaJaF42RxGU8QbUJrTcbJ4lYnsQwTx4i1ukhCbDlJK8UkkxInITaNho8C/af/9J/42te+xgc/+EFuv/12oijiq1/9Ku9617t4+ctfzoc//GHuu++++ff/5m/+Jh0dHXzwgx9sdFHEJtRhdxPP1x9cJZOC2Cq67V4SuSSmYRJXEmwjtpesmedQ/jAaTUJJVjOxNiW/yB8d/X2emXmSVwz8MC/suhPn5OeIH/1z3N0/TNB1S6uLeF1U1SX59adIf/FRYidHCVNx3Bt3U/jR3fi7esFceaX7YAjcG3bN/SPEOT1K/MnTZD/9dXKf+BrVFx2i+Lq7cW/avWHZzjJmgp/Mv5g/m/4G7x//a9564Efp3f1KEs/8CZn/+29IfP8DlO97L97uV23I/sVGUexK7aEaL+MYcSwk8ECIZjIw2Zc+SDUqEzeSGJitLpLYwqS+CbFxYirBofwRvMgjZWZaXRwh1qU/PkjGzmIbtmTAFKKJZJxMtKvBxC7yTieOEcNREmwmRKN12d3Ec3EZTxabRsODzT772c/y3/7bf+Puu++e/92P/diP0dfXxy//8i9z6623LvmbBx98kNe85jV8+ctfnv/d6Ogovb29GMbKg21ia5LGs9h6lHQwim0tYUiQmVi752ae5o+PfYBaWOUn9vwT9qT34Zz+Askn/hBv8CX4O17e6iKumX16jPQXHyX1tSdQro93cIiZn/4B3IM7rhpgtiLLxDswhHdgCPWaO4k/eYrEd56n790fwdvdS/FH76F8301gNz7L2IDdwf/TcR9/Mfttfn3447wkdYRbbngjfXvuJ3P806gv/Rx+/73ou36dTPftmEoGsTcDE4u0mWt1MYTYtkwl56BoHqlvQmwcR8VxTMkCJTY/hUHa3Njs2UKI5ck4mWhHhtwXhNhgMp4sNpeGjzxprenq6lry+87OTlzXJZNZ/gTZv38/+/fvn//3a1/7Wj7zmc+wc+fORhdRCCGEEEK0qYI3y1+c/Z/83dhX2JnczT/e80/J2jlixz5N4uk/xu9/Md7e1wEbk7Wr0VTFJfZ3T5D63HeIHb9AmElSuesw1RceJMo3ruNQxx2qdx6m+qJDOCdHSH7rWbr+4DPkP/olSq+6g9Ir7yDsbOyDap+d51903s+3K8f5XvUUXy09XX+hf6D+H8DRhzGOws7kbm7pfCF3995HNzc0tBxCCCGEEEIIIYQQQgghhBCieRoebPbiF7+Yhx9+mIcffph0uj6AVigU+J3f+Z1F2c6uRWvd6KIJIYQQQog2NeVO8pWRv+HLI3+DoRQ/NPAabuu8AxW6JB/7rzhnv4S34wfwdr+adg80U65P/LHjJL/xNInvHkX5Ad7+IWb+8ctxD++8vixmq965wts/iLd/EHN8luQ/PEvmM98g+6m/o/qiQ5Tvv43qbQfAakymMceweEn6CPelDlOKapSiGqGOAAXaJxz/HoWZo5xNFfly9QKfPf9pbjxzIz/Y88Pc1vkiDCVZjIUQQgghhBBCCCGEEEIIITaThgebvfOd7+RnfuZneOlLX8revXsBOHXqFDt27OCDH/xgo3cnhBBCCCE2qVlvhienH+c7E9/k6ZknsA2H2zrv4K7ue0iYSeyxb5N44v9F1aaoHfzHBL0vbHWRlxdG2GfGiD9zhvj3TxJ/6jTKD/D7O6m87Fb0nYeoxhyaPZUi7MlR/JEXU/qhFxL//kkSjx2n57f/J2E6TvXOI1TvPEzt5j3oZGzd+1JKkTETZMzE4hd2vAbVdSd3nv4cDP89T/XdxHdiY3xg8nfoiffxqsHXck/PS0lYyXWXQQghhBBCCCGEEEIIIYQQQmy8hgeb9fX18dnPfpa//du/5eTJk8RiMfbu3ct9992HYUjmAiGEEEKI7SiIAi7WRjlTOsXJ4jGeLzzLhco5FIqhxA5e3fEKbjJ3E5+Zwfn+J3FOfxNrchht9BAl78U+OoGqfRaj4qJcH8P1Ua4PfoAKI4giFNQDugwDbZlo20Q7NjruoOMOUTJGlHDQqThRMk6Uitd/l4yh43OvxWy0bV3O/KU1BCGGF6DKNcxiBXOqiDkxiz0yhX32IvaZMQwvQFsm3s4eSj/wAtwjOwm7siggnrCh6rfs2Ou4Q/XuI1TvPoI1Ok38qVPEnzxF+quPow2Ft3cA7/AOvH0DeDt7CAa70In1B6DN7z/RTe2Gn8WcPc4tp7/AbWOf43THPr7ek+HPTv4PPnn6T3lh113c3nknR3I3kbYbt7yoEEIIIYQQQgghhBBCCCGEaKyGBJvdd999fOYzn6G7uxsA27Z5xStewSte8Yr595w+fZr3vve9/Pf//t8bscumUG2wQtOlMrRDWdZjq3wO2FqfZSWb5bNt1e9CPldrNKtc7X4cmkmORV0rj8PV9qnHRgk+9EEoFgFdD7rS1P8/ikBHRFHERHmEml+uB3yFISoMORNG4PkYfoDphTh+hO1pur2IbuCOJXv7PvC5ZUoRAwrAd5aWT0FkGWhTEZlGfdXGuWgzFWmMSKNCjRFEqA1MKRZZikpPknJ/J5W+JJFlANNwahpO1d9TMRRh1EZLxOeBF3cRm0mTPVsgfXqE2InhFd8eWgZB0iKMW4SOQWSbRLbBuR/YyfjtfWvb9+Dt2O5OmHie2y48yj7L4XvZHr41/nW+Nf71xcWMIGsmiad34phxLMPCVCavGnodB7OH1/65F9gu1x25ztbJcajb7p9/taS+XL92PHatKks7HovNRo7h9bueYybHeyk5JotthuPRzmW7ZDMcx3Ykx21l7XZMtst3tV0+J7TnZ22nsrRSO343rbbVj8lW/VzrsdW/83Yix1osR2mt1z3y9cpXvpLXvva1vPWtb8WyFsevVSoVPvCBD/Anf/In9Pb28pWvfGVV27z99tv53//7f7Nz5871Fk8IIYQQQqzR7EPvpfTB/7fVxRBtrJCx+LXfvrHp+92d3cPv3/+Bpu9XCCGEEEIIIYQQQgghhBBCNCjY7Mknn+TBBx/E8zxe+9rX8lM/9VMcOnSIb3/72/zbf/tvmZ6e5s1vfjO/8Au/QCy2uiV5XvjCF/KZz3xGgs2EEEIIIYQQQgghhBBCCCGEEEIIIYQQog00ZBnNW265hS996Ut88Ytf5JOf/CRveMMbeNvb3sbv//7vc9ddd/Hud7+boaGhNW3TcRyU5OETQgghhBBCCCGEEEIIIYQQQgghhBBCiLbQkMxmV/rCF77AL/3SL/HAAw/wW7/1Wyu+b3x8nCeffBKtNTfffDN9fX2NLooQQgghhBBCCCGEEEIIIYQQQgghhBBCiAZoSGazv/zLv1z0b601Sim6u7uXvPb6178egM985jO8733vY/fu3QRBwKlTp3jnO9/JT/7kTzaiSEIIIYQQQgghhBBCCCGEEEIIIYQQQgghGqghmc3uv//+q75+KfhMKcWXv/xlAF796lfzkY98ZD6b2Xe+8x1+6Zd+iW984xvrLY4QQgghhBBCCCGEEEIIIYQQQgghhBBCiAZrSGazr3zlK1d9/VWvehVvetOb+Kmf+qn53+VyOb7whS/wkpe8hCiK+MpXvkJXV1cjiiOEEEIIIYQQQgghhBBCCCGEEEIIIYQQosEaktnsWqampvjwhz/Ml770Jf7JP/knPPDAA4yMjPDQQw/xve99D8MwuPXWW/n1X/91Dh48uNHFEUIIIYQQQgghhBBCCCGEEEIIIYQQQgixRk0JNrtkamqKRx55hC984QvzQWeO4zRr90IIIYQQQgghhBBCCCGEEEIIIYQQQgghrlNTg80umZmZ4ZFHHuFv/uZveOCBByToTAghhBBCCCGEEEIIIYQQQgghhBBCCCHaXFOCzc6cOcPDDz/MqVOnGBgY4Jd/+Ze56aabmJ2d5ZFHHuHzn/88P/3TP80DDzxALBbb6OIIIYQQQgghhBBCCCGEEEIIIYQQQgghhFijpgSbvfGNb+QFL3gB999/P0899RQf+chH+PrXv45hGAAUCgX+x//4H/z1X/81n//85ze6OEIIIYQQQgghhBBCCCGEEEIIIYQQQggh1qgpwWZ33nknH/3oRzly5AilUom77rqLb3zjG+Tz+UXvKxaLZDKZjS7Oqk1MFGn+IqNLdXammJoqt7oY67ZVPgds7s/S03Ptc6xd6v5qbObv4mrkczVWu9X7rfr9Xg85FnUbdRyuVfc3qt7L97qYHI/FNvp4tNs1v9Wk/tVt9eMg9b6xtnp92UjNPnatauushtSj9ZNjuLyNqvdyvJeSY7JYK4/HVmrrSL26Ptv1uLVzW2cl2+W72i6fE6SN3862Uz1crc16TLZSW6fZNut3vhltxLFeTd0X7ctqxk4eeOAB3vSmN3HgwAHOnTvHD//wDy8JNAPaKtCsXSgFpmmgFJv6BrJVPgdsrc+y2W3V70I+19Ymx+EyORZ1W+04bLXPs15yPBaT49Fccrzr5DiItZD6cv3k2F0mx2L95Bg2lxzvpeSYLCbHozHkOF4fOW6bx3b5rrbL54Tt9Vk3G/lulpJjsv3Id948cqzFcpoSbPYrv/IrvPa1r+XkyZMMDg5y2223NWO3QgghhBBCCCGEEEIIIYQQQgghhBBCCCEapCnBZgBHjhzhyJEjzdqdEEIIIYQQQgghhBBCCCGEEEIIIYQQQogGalqw2bWUSiXe+973EovFePWrX80999zT6iKJKxjlEhQLy7+YyRKl0s0tkBDbjJyDotWkDop2J3VUCCHEZib3MQFSD4RoV3Juis1K6q4Qm4Ocq2K15uuKAr+SQBWqqEtL2kldEaJtyXVebEVtE2wWhiHnz5/n/e9/Px/+8Ie56667ME2z1cUSCxULBM8/v+xL1uHDIBdBITaWnIOi1aQOinYndVQIIcRmJvcxAVIPhGhXcm6KzUrqrhCbg5yrYrUW1JUgmyAoVOdfkroiRBuT67zYgtom2CyXy/HRj34UgH/37/5di0sjhBBCCCGEEEIIIYQQQgghhBBCCCGEEGKhpgebDQ8PX/X1wcHBJpVECCGEEEIIIYQQQgghhBBCCCGEEEIIIcRqNT3Y7P7770cpteT3WmuUUjz77LPNLpIQQgghhBBCiAWUO0P8qf+P2Om/RlUnCDtvpHL7LxEM3N3qogkhhBBCCCGEEEIIIYQQooVasozmJz7xCTo7O1uxayGEEEIIIYQQV+Gc+j9kvvKvUX4Rv+8uwu4XYE18n/ynX03pZb9D7eZ/3uoiCiGEEEIIIYQQQgghhBCiRVoSbDY4OEhXV1crdi2EEEIIIYQQYgXmY7/H80/9HsX+G9m5/6fpzeypv6BDEk/8EemvvY0wvx9/x8tbWk4hhBBCCCGEEEIIIYQQQrRG04PNlFLLLqMpNoFMFuvw4RVfE0JsMDkHRatJHRTtTuqoEOsy/Pjv8LszX2Ny34vqv5j8HDeXd/LGjrvYH+uneutbMIpnyXz1rUz9k++AGWttgYXYauQ+JkDqgRDtSs5NsVlJ3RVic5BzVazWpbqiwMomsApV0JdfE0K0KbnOiy2o6cFmWmseeughYrHlBybe//73N7lEYrWiVBpS6VYXQ4htS85B0WpSB0W7kzoqxPWbPP1Zfrvw9+TNBD/fdT8ZI8Exd5RvVY7x70c+xY3xIX4gcxMvvOXn6fm/v0T82Y9Ru/lftLrYQmwpch8TIPVAiHYl56bYrKTuCrE5yLkqVutSXVEK7O4MeqKI1tf+OyFEa8l1XmxFTQ82e/3rXy+ZzYQQQgghhBCiTURugQ+d+CPilsM/7v9h4mYcgJsTO7kxvoPn3WG+UznOH45/AQuTOw+/gp98+kPkbvpnoIwWl14IIYQQQgghhBBCCCGEEM3U9GCz3/7t3272LoUQQgghhBBCrOCbj/4mJ2MJfiZ9+3yg2SWGUtwQH+KG+BDTQZmj7jCPq+O8fXAPb37+j7nryC+0qNRCCCGEEEIIIYQQQgghhGiFpgebveMd77jq67KMphBCCCGEEEI0h1c8x6e8c9xqJBhM77nqezusFHdbB3lRch9fOvWn/NHEV+govJyD2cPNKawQQgghhBBCCCGEEEIIIVqu6WuefPrTn6ZWqzV7t0IIIYQQQgghrvDNJx+maNnc13Xvqv/GVCavM3vZ6Zb5yPE/ItLRBpZQCCGEEEIIIYQQQgghhBDtpOmZzQDe9a530dXV1YpdCyGEEEIIIYQAwqDCX3tnuZk4udjans+irpt53XOP8MF4iu9OfIu7elYfrCaEEEIIIYQQQgghhBBCiM2r6ZnNhBBCCCGEEEK03pPPfZgJO8ad+VvW/LdRepBBbbIHh6+MfmEDSieEEEIIIYQQQgghhBBCiHbUksxmo6OjuK677GuDg4NNLo0QQgghhBBCbD9fmfx7dkcuvX37ruOvDcLcAe6YHedTeEzUxumO9zS8jEIIIYQQQgghhBBCCCGEaC8tCTb7iZ/4iSW/01qjlOLZZ59tQYmEEEIIIYQQYvu4WDjJ0xa8Puy87m2E+f3cdPxTfCZ/D49O/gOvHvqRBpZQCCGEEEIIIYQQQgghhBDtqOnBZl/+8pebvUshhBBCCCGEEAt88+SfEg8DDna84Lq3Eeb2kdIRe6wOnph+TILNhBBCCCGEEEIIIYQQQohtoOnBZr/3e7/H6173Ou677z5M02z27oUQQgghhBBiW4t0xDdKz3JzrYKV6L3u7ehYnsjJs8/3+HLhedzQJWbGGlhSIYQQQgghhBBCCCGEEEK0G6PZO0yn0/zGb/wG9913H7/1W7/Ft771LbTWzS6GEEIIIYQQQmxLJwpHmVARN5sd69ySIszu5uDsBUIdcLz4fEPKJ4QQQgghhBBCCCGEEEKI9tX0YLPf/M3f5G//9m/5vd/7PSzL4ld/9Vd56Utfynvf+14ef/zxZhdHCCGEEEIIIbaVR4c/T9Z3GcocXPe2oswO+iaPEjcTnCgca0DphBBCCCGEEEIIIYQQQgjRzpoebAaglOKuu+7it37rt/j85z/PT/zET/CJT3yCBx54gFe84hV86EMfwnXdVhRNCCGEEEIIIbYsrTXfnX6MG8vTRLk9695emN6JGfkM2R0cKz63/gIKIYQQQgghhBBCCCGEEKKtWa3Yablc5qtf/Sqf//zn+frXv05fXx//7J/9M1772tcyPj7Oww8/zLe//W0+/OEPt6J4QgghhBBCCLElnSmdZFq7HIksMOPr3l6UHkRjMBQqvls8idYapVQDSiqEEEIIIYQQQgghhBBCiHbU9GCzf/Wv/hXf+MY3yGazvOY1r+EjH/kIt9566/zrhw4dolAo8Bu/8RvNLpoQQgghhBBCbGmPTz1KIgrZmegnaMQGDQed7GWwNkvFLDPpjtMd723EloUQQgghhBBCCCGEEEII0YaaHmzW3d3Nhz70Ie6+++4VZ7y/6EUv4pOf/GSTSyaEEEIIIYQQW9sTk9/mQHkaOu5p2DbD1CA7ps9Adxdnyqcl2EwIIYQQQgghhBBCCCGE2MKMZu/wPe95D0eOHOHjH/8473nPe3jooYf45Cc/SalUmn9PT08P+/fvv+a2zpw5w7/4F/+C22+/nR/4gR/gj//4j+dfO3fuHD/3cz/Hbbfdxmtf+1q+/vWvb8jnEUIIIYQQQojNoOgXOFM9z6HKDGFmV8O2G6UHyBdOk7bSnC2dath2hRBCCCGEEEIIIYQQQgjRfpoebPbYY4/xyle+kkceeYTx8XFGRkb44Ac/yKtf/WqOHj266u1EUcQv/MIv0NHRwac//Wn+/b//93zwgx/kr/7qr9Ba84u/+It0d3fzqU99ih/7sR/jwQcfZHh4eAM/mRBCCCGEEEK0r+dmnwZgX2ignUzDthulBlCRT7eV5ULlfMO2K4QQQgghhBBCCCGEEEKI9tP0ZTTf85738IY3vIF3vOMd88toRlHEQw89xLvf/W4+/vGPr2o7ExMT3HDDDbz73e8mnU6zZ88e7rnnHh599FG6u7s5d+4cf/7nf04ymWT//v1885vf5FOf+hRvfetbN/LjCSGEEEIIIURbenbmaXrCkFRyALeB241SAwD0aMWZytkGblkIIYQQQgghhBBCCCGEEO2m6ZnNTpw4wQMPPDAfaAZgGAZvetObeOaZZ1a9nd7eXn73d3+XdDqN1ppHH32U73znO9x11118//vf58YbbySZTM6//4477uDxxx9v5EcRQgghhBBCiE3j+dmn2VOeIkoPNXS72koROTn6vBrjtYt4odfQ7QshhBBCCCGEEEIIIYQQon00PbPZPffcw1/+5V/ytre9bdHvv/a1r/HiF7/4urZ5//33Mzw8zA/+4A/y6le/mve973309vYuek9XVxejo6Nr2u6CeLiWuVSGdijLemyVzwFb67OsZLN8tq36Xcjnao1mlavdj0MzybGoa+Vx2Ih9yve6mByPxdrleLR6/82y8HgX/AKjtRFeVpkh6t1Jow9BlOyltzyJTsJYbYRd6d0N3sP1a5d612rb/fOvltSX69eOx65VZWnHY7HZyDG8ftdzzOR4LyXHZLHNcDzauWyXbIbj2I7kuK2s3Y7JdvmutsvnhPb8rO1UllZqx++m1bb6Mdmqn2s9tvp33k7kWIvlKK21buYOH3roIf78z/+cQ4cO8cIXvhDLsnj22Wf59re/zf333082m51/7/vf//5VbfPJJ59kYmKCd7/73bzyla+kUqkQhiH/8T/+x/n3/K//9b/40Ic+xBe/+MWGfyYhhBBCCCGEaGffGv4m7/v2Q7z99GPkX/7vwYo1dgfP/SWVqRO8t28H//bOX+clQy9t7PaFEEIIIYQQQgghhBBCCNEWmp7ZrFwu86M/+qPzPwMMDg7y+te//rq3ecsttwDgui6/+qu/yhvf+Eaq1eqi93ieRzweX9N2JyeLNDcUbymloKsr0xZlWY+t8jlg83+W7u7MNd+zWT7bZv8uViKfq/Haqd5v1e/3esixqNvI43Ctur8R+5TvdTE5Hos143i00zW/1RYe78eGnyCrDbJ2nnINwG3ovky7i0Txb0kOHuLo2AmOxG5r6PbXYzuch1LvG2c71JeN0opj14q2zmpIPVo/OYYr24h6L8d7KTkmi7X6eGyVtk6rj+NmtZ2PW7u2dVayXb6r7fI5Qdr47Ww71cPV2szHZKu0dZptM3/nm81GHevV1H3RvpoebNbR0cGDDz5IMplc13YmJiZ4/PHH+aEf+qH53x04cADf9+np6eHkyZNL3n/l0prXojVtc2Fqp7Ksx1b5HLC1PsuVNttn22zlXS35XM3V7HK163FoBTkWda04Dhu5T/leF5PjsVirj0er999sWsPJwnF2eDXC9AAb8dGjZB8KTaeZYqQy3JbHd7t971fa7p9/reR4Xb92OnatLkur978VyDFcu/UcMzneS8kxWaydj0c7l+1Km6ms7USO21LtekzatVyNtl0+J7TXZ22nsrQDOR5LbdVjslU/VyPIsWkeOdZiIaPZO3zkkUeWZB27HufPn+fBBx9kbGxs/ndPPfUUnZ2d3HHHHTz99NPUarX51x599FFe8IIXrHu/QgghhBBCCLGZRDridOkEO0vjROmhDdmHTtQn9nRqg7HqyIbsQwghhBBCCCGEEEIIIYQQrdf0YDOtNUqpdW/nlltu4aabbuKd73wnx48f52tf+xr/+T//Z/7lv/yX3HXXXQwMDPCOd7yDY8eO8Ud/9Ec88cQT/MRP/EQDPoEQQgghhBBCbB6j1RHcyGWoNkuUGtiQfWgrQeRk6QpcLrpj1/4DIYQQQgghhBBCCCGEEEJsSk1fRhPgoYceIhaLLfva+9///lVtwzRN/vAP/5D3vOc9/NRP/RSJRII3velN/MzP/AxKKf7wD/+Q3/iN3+DHf/zH2b17Nx/4wAcYHBxs5McQQgghhBBCiLZ3pnQKgEG3TJTauGeiKNFLV61AJRZRDkqkrPSG7UsIIYQQQgghhBBCCCGEEK3R9GCzN7zhDQ3bVl9fH3/wB3+w7Gu7d+/mYx/7WMP2JYQQQgghhBCb0ZnSKTowidk5KlZyw/ajE910l8Yg1sN4dYxURoLNhBBCCCGEEEIIIYQQQoitpunBZqvNXCY2huVPo3SEb3dCA5YzbZRLRdG6teUQotmurPtGVMPyC+C1JPGkaBGltvf1TxFhuVNowyawc60ujhCbjhHVML0CoZMnMpxFr23364uoO1c+Tb/nEW5gVjOAMNFD18Tj0NXDWG2MPZn9G7o/ITajtV6X6+2kSbQZI7CyG1cwsalZ3jQAgdPR4pJsPGnbiOth+QVU5BHEOtEY69qW9GGKzcYKCqjQJYh1rav+y/VXiKu7dI5sp3aZWFm7XTOVDrDcaSI7SWimWl0cIbaEhc8FZljC8KsETgfakPFdsX1Ibd9G7OoIauz7oMHpvREvtWvD96mIsGoXUYYJZJZ9TzUqc658BktZ7EjtxlHLL7EqRLtROsSqXQQzhu90rvnvfe1yrnSGUEfsTO8igYM19l2UWwTvLEbmBYTYG1By0U6m/XFGK6PkY3n640OodXZ8b0Z24SR64hhKGdgDd+DHuq/6fiOqYbqTaDsjg65iy1A6wKpdRFsJAnv1HZJG5GGP/APaq2Al8/i9d6GVCcCUP87YNr++CNBac658hjsrk0TpfRu7r2QPyaBG3Igx6Y5v6L6E2Gy01oz7o0xWJ+hO9NDj9K/q75zZY+ipkyhlYg++aMXnjvqz9zhg1NtSbTS5TGwsp3oeRp+q/9x3M15yx4buzwirmN4UkZNv6kCVRjNcO0fBLdCf7KfDvvozgxCX2O4EauRR0BFO1wHc7MHr3tZ6+jBtdxx0SBDvXXfAmxCrZXnTGMPfAR3idO7DzR2+ru3MBlOMlEdIO2kGEzsxmlyHjagKs9OYgUVgLj/GIESrLGzn71bQdfEYhFXMHffhpva0uniiySIdMlw7R8krM5QeJGO2R9ChM/UUujCCaVowdA+huXkz0dvuBOhA2lRiA2nsWr1f04/3AEv7V2q6wrniGUxlsjfWjTnyKIQBTnYQt+sFTS6vEK0jwWbbiPKLl0Pp3VloQp+gXTwFE0dRSkHaBvJL3jPhjlPxqwDMOtOr7nQXotXsmedh5gwoA3vghfixnjX9/ZQ3ScErAjBZG2eX0w1uuf6iX0ZFLhgSbLaVRYRcKA8TRAFjlYvknQ4SxuZ90LteqjaDBtARyivBVYLNFBp7/HF0ZRplWphD9xGaG7cknBDNYk8/C7PnUcrAGrxr1TNgjaiG9urtKGpFlPbRyiQkZLh8gSAK564vnSQMmbm4HU2705SCEgPVaaKejc1sFiXqbaG8EWOidnFD9yXEZuPjMlIaQaMZKY+QtzuwVxOkUKtnRkCHKL8EKwSb2aWzMP4soJoScCTaiFsE5vp6vAJsYNNY6QBr7LvglrDsOHrwXiKjORMGK2GJ8Uq9w/9C+QL5jk6UlsElcW3KL4OO6v+ozcA65itNXmcfpl0dRo0+AWjs7kN4kv1VNInhF0GHAOjaNCp/fZl2LpTP44U+tWqNvJMnbTYvK73SEdbYY+B4GJUQY/A+IiPetP0LcS0+HiPlEbTW+NUxoqlnMCOw4jm89J62ym4lNl45KjJRnQTgfOk8N+Y70S2uBAqgOlX/Rxhg+JVNG2xmV0dQo98HNE7XQdzsgVYXSWxBTvkcXHy6/nPvTcsm75mojVP2KwBUdEgsDOovVCdRSrX8vBeiWaRXZhsJkwMQy6CcJFFm56r+xohq2NULWEHh+nbqzwXOoGHuonulhJUAQKGImZLVTGweai5QDB2hguqa/z5uXu4YiVsJQiOJ6tiDshzI7yZaMEtcaR+7Oozlz6y32KKNKAwSVr0e2IaFdcXyd+3E8gvY1WGMyGv4tqPcHpQdRyXzhMneq75X6RDtlur/CANU6Da8PEI0m1KAO9fW0hEqWL7NtJzQSkN+J8pyUB175zvdDYz5NpZt2DiGhV0bm5v9Jw+728mZwmkA+r0K0QYvo6ljObRhk49gXILNhFjEVBYxq97Wi5kOplrd3L8ovw9lx1DJToK5gM75dpn2L79x0bN3eemGxJYVpYZQsRQqliJKbWyQoYp8mAu00YGLES3fFreCS88OjWurO4aDZdSztybtBEpL9r7NxgzL2NULGOHa+0/WI0j0opIdKDtOlNuzrm3Fr7MPs95nNNcGl2u0aKIg0YNKdqLsGDq377oeBZWClFXvo7SUid3kviulA/Dq540KvCX3FukzFRvF9iaxayOoSwHLKzCVSfzSPSHRhRHLohJ5tJW8HOwstg3HiGGo+tB7yk61RcCJBnTnIZQVQ2X6CGLtkW1tJZY/Uw/UX/i8O6feZ3qpTVVqbsFEwyki7Npovb+6nSyMZ1ih7R6fG9dTKHS8G5XpQ1kxdNehtjjvhWiWpmc2q1QqJJPLT7M8fvw4Bw5IFPJGCa0M0eB91PPCXFsjssdEmd0Ybgll2ZAZguLSPXfZPcRzcRQGKUmDLTaRqOMAKnwW5aTwE31r/vuc1cnBnI0mIm1mAYWbO4yRPwTdWfREcf699tSzULhQz3gzdDeBnW/cBxEto1DsSe2nHC8SNxPYtGewmRUUMYb/AaIAO92D1/uihsaq+LFu2PGDoK4dAxMpC7oPo2ZOoZM9hE7zZtMKsVG0nuv0mXwOFcvOBxOs6m8x8DpuQnXeiF4w6KpQ7E7toxIvETcTJIoXYOJ56hlvbsFLDm3AJxHt6GzhDBaKnLaoxTb6mmkQxbvJBx4nXAk2E2IhE4v9mUNUwzIJK4WBuaq/82O9qB33z7eTrKCAMfwtiELsdC9e7x1oDVFmJ6ZXAEyClFzjt5PAzhIOvgxgVX096xGZCeg6iCqcg/QAgbW0D8cMy/VnhzDATnbi9d2FXmbZkbWyVYyDucO4YY2UlWG5pUxE+zK0izXybbRfw4ql8QfuQa8y6Ha9IjOB1/9i0Os/R663DzNMDmClptChT5TZvc5SCLF6kZHA6797XfVfa9iR2k1HvIuYESOmEg0t47VEhgPdhyEcg45+wivuPdJnKjaC7V5EjXwPtL7mErQmFnszB6iFFZJmgsjMoatTRLndssTfNhRTCQ7nj+BGLuk2Gu/0kjtQyaGGtMs3kuXPYFz4B9ARdnYIr+vWRa8HyUHs1DQ69Ahze1tUStEoTuEkevIYoLD7X4CfGGh1kQAIMzuw3FkAgvTyE7qufC7wenpA67Y/x4RotKYHm/3Ij/wIDz30EPfee+/873zf5wMf+AAf/vCHefLJJ5tdpG1lLRe5ZbPHrDHYLLBzqMF76xk7YmkoFpe8R2E0NfW2EI3iO12ooZesK+hmuc7JK8/Tesab2bkX5zLeSMfJlmEqi6zV3rOJVFCDaC4NsFuYiwhrbKNZz//PtXnJnajUTknOJLYUP9aDGuq57nqtl8nuYSn78vVlfkaWhjVkThOb39niWXpDDal+mjEwHyW66HQLfMf0iXQ0P6NXCAG2crCttU8uWNhOqrfL6sth4c7O/z6wsoT999TfL22kbaeZX7mX3ovK7F2xnhlhDS4tIeKVUDSuwz2mEsSs5gY5iMYwQhftz2Uj8qsoHTQt2Awad1283j7M0EwS9t6JWsUEKyEarRF1zsQia+bXv6Hr5KV2QfdNeBPFRZ9H+kzFRlFe5fLJ4107e5KjYjhWPbuZmzty3UvWiq0hphLEzPZrs26GIBgVVC5nBHRnl7SdIjOB2/siaVNtFfPZ6fSaVvrYaKGZJuq/G1i5nl35XFB/X/ufY0I0WtN7/l//+tfzlre8hd/8zd+kVCrx3e9+lx/90R/lM5/5DA8//HCziyOuYj57TCwF+d3XnT1G69bc9DURY+4FTpSOUoqucxlQse3UdIVT5WNcqJ4hJLjm+5tRt7UG3XUYYmlUdpAgvvqMN0KsR0TESO08J4JpvGxPfWmeriNt8WAqD5NiK7qyXhfDaU6UjnLRG2G9w8hRdhckcqhkF+EGL6Uo2suZwhl63OKGL6F5iY5301mZINQhs95MU/YpRLOEBFyonuFU+Rg13ZqO0CDWBbmdc+2yGxbdHVr17C3aQzkqcrJ0lJHaeSI2dsmmq9WzwO6A/C5ULIXuPkwkGT0EEFgZVNf+eh9j18H5pd+3m0Zco92oyunycc5XzxDoa/dbCbEZXa7npwmvUs+lz1Rcj9X0/wepflS6F+JZwty+Ne9D2uSiHRXDWU6UjjLmDaM3+HnhegXxHlR2EGJpdNfhFc8lOce2hjC7B+I5VKqbINnc/uprPT9L/4oQq9P0zGb/5t/8G1772tfyrne9i1e84hWUy2Xe/OY385a3vIVEov0ivbe7zZw9phyWGCmPAuCFLjfkbmlxicRmMFodZtatBycmrBSddneLS1Tnx3pRQ72b8lwUm1cpLDBWGQPAjaU43PMiovZ8DhViy4kIOVM8SxAFFL0imXyGhJG+7u0FVhY1UM8sLPeS7UNrzfniWV5SnSbqvqkp+4wS3eTHvw1dg0y643TEOpuyXyGaYdafYbw6AYBSij3JA00vg1YmXufNMpNbLKIUnC+fo+pXKXhFUna6ZRlotLq0xLfUUbGQws0eROUOSr1Yp3F3jJm5TE5xM06309fiEgnReIvreYKe2Mr1XPpMxVqtpv8/MuK4PXdIm1tsIZpzpTN4oU/RK5LOZda0JHizaGXjdr1Azr1tIrDzqMF7m/5dKwUXyueotMHzsxCbXUumF546dYqJiQk6OjqIxWI8//zzTE1NtaIoYhU26w3dMqz5ZXtiZqyeVluIa3CM2PzPttH0eNyr2qznoti8bGWh5rKYOUZMAs2EaCKFQcysL7VmKANT2evepszI2n4K/iyVoEqPV21aRrso0UXH3DJZk+5EU/YpRLMsfD5Y+NzQCnI9FwtpXe/3AFAo7CYuT7gSqaNiOVIv1s827GV/FmIrWVzPr31Pk2uLWIvYgna8dY36JXVLbBVKqfnnBUMZ16z7rSbn3vbRkpXR2vD5WYjNqulnz8/+7M/y+OOP85a3vIWf//mfZ2pqiv/wH/4Dr3vd6/j5n/95fvEXf7HZRRJtyIg8zKBIaGWIDOe6thFXSQ7kDlILq2TtnDROxCJKh1j+DKGZJDIvZ1Xsjw+SMBNYhk3ayLawhEKsjtI+ll8gtFINX4okYaTZnzuAF7nkrI6GbluIzcwKCqDD+jJRG0Sh2JPeTyGYJWEmcFRrgxrE5jRSuQBAt++jk81ZUkbHu4nrkLiyJNhMbDkZM8/+3AFUWCGHSaQDtHRKijaxM7GbrJ0lZsTns6Fa/gxgENjybCtEs1lBEaKA0MmjadwM2B6nn5gZx1AmGSPXsO0K0QhGVMMMygR2bl1tpO4F9TxrSj0XjdUXHyS+zv5/pSMoj2OGEYGRbHAJhbh+ll8AIgI7v+j3WsPu9F4K/ixxM0FMyUpjYnvbMff8nAld4poVFlUWQlxL03tFoyji05/+NPv21dc57+vr4wMf+ABf+MIXeOihhyTYbJPTaEphAcdwrruxonSIPf4oujKDFc8Q9N9NdJ3ZPJJGmuQ6lpwSW5cz9SS6MIJtxQkG7yY06w+FBiYdTVw6U2tNJSphKLWu5dHE9qSIcCa+jy6NYztJ/IEXEzU4y0bazILZ0E2uma89alGVpJnCbH7TRYhFbHccNfI90Bqn5wa89O6Gbj8koBKWiRlxHBWjy25OgJDYmkaqwxhA3unAU825mGsnjTbj5LCYdMebsk8hmimnYtgXv4f2a1iZfrzu2xoaRNAM1ahEpDUpMw2brOxiZaay6FzQbnCq52H0KVAKu+9W/MTA/GuVqITWui2XzhFiM6npCkHkkzKz81nBASxvGmPkOxCFGF2H8LL7G7ZPQ5nkra6GbU+IRjGiGvbIP6C9Ck66F6/nhdfdRjI3oJ7LvU9cstb+f1+71KLaon5Je/oZmJrAqISYA3cTmtKvL1rPro2hRh+v91n23YSX3LnodQtn0fNCI11uE2VQrVlUTYg1MZVFf3UWPXkMDBNr4E4C5/LE8oiIclhcV7yDENtB00dsP/rRjy77+1e96lXce++9TS6NaLSR2nkuVi5iKIODuUMkjNSat2FELrpaqP/DLWGENSKrvdLC+5HPTDCFoxwJENqEDCKoTAKggxpGUJ4PNtsonnaphCWSZgpHXc4+NRNMcKZ4tp7BJruHnNW5oeUQW4uKAnRlGgDtVTDCSsODzZppufMkwOPY7PN4kUfWybA3fXBRJ74QzabcWdD1NWVVbRrWFWymKYazQD2w01AG50pnmHFnsA2LQ7kj2JLRTKzDaHWYriBApfqbuFdFlOgmFwZMuZNN3K8QzWEGZbRfA0BXJlE6vK7MHZfaPSkz3dRrfSGc5tTsKTSaXZldGzbYINpAbRaor6GtvFmYCzabCSY5UziDRrM7s/u6JlsF2qcUFklIVgSxjVWjEsdmjxHpiL5kHwPxHfOvGV4BohAAVZuEawSblcMigfbJmDmMJk0QEKLRjKCK9ioA6Oo0Sgfo65xAvhJNRCEsYKBIGVmUWl3/UCPufWJ78rXH0dnn8SOfXCzH3tR+lDKgfBGSBirwMLwSYaI5Y0SRDimGs9iGI0kWxBLKu9xnSW0G5oLNAh1QCgvEzThx1fhxsEpU4vhcm6g/1U9/bKjh+xBiQ1Tr/ZZeVMGrDWPYaay5tstI7TzjlXEMZXAof3hDzh0htoKmB5u94x3vWPE1pRTve9/7mlga0UhKQdkvARDpCDeqXVewWWgmsPI70YVhSPcTWvVtGFENa+YYAEH+AJHRug7N07OnOTN7AaUMDuYOSsDZJhNhoPN7YfokKtGB7+Qbsl2lI5zCcfBKhPl986mKI0JOFU9QDarEzRgHs0cw5wakKkEVqGcFrIU1cpK0SaxBZDiojj3omTOoVDehtQmXx4nq501Um2HUNhiNNI5hczh3I6ay8CMPL/IAKAcVNCFKspuJDWbXRjGKF9CJ7iWZy6JkH0ZpBBX5RNkdK2xhdab8Sc4WzwCwK7OLDqdrvi3lRwFe5GGbEmwmrt9o5QJdbpEodaSp+43iXeS8KsOyjKbYggI7h5PpQ1emoGMf0XUEmoUEnCgcww1dElaMg9kbMFaRStYMy1gzx9GmTZA9QGQ4a953Naii0XM/V6C95nWJBopSg5jli6AMwuTlrGa1oDZfB2phdU11wAoKGDPHmQmmGXE6CJXB4fwNEhwvtqVaVCPSEYYyiJXPES+OEaYH8RMDhIluzHgWFdaIslefnFIOixyfPYZG05PoYSixq0mfQGxnTuU8qjyGTvfjJRoTFBDaWcxMfz0YP7/nulcquZpJb5xzxfMA7MnuWXX2s/Xc+8T2Y/kzmDMnwUlTTfXjRz4AZb9MRIShFXQeAO8cKpkkjDVv8vhI7QLj1XEUigO5g5KpT0Dg4kw/DaEP6QGIpSAKidKDQH3c9lz5NLPuLIYyOJw7QqzBY6u1sEo0F+RW9ssgjwZik4hyu4m8acbdKjNBFbN8in3pgyilKC2Id6iFNeJW64PNlA7nxqDLhB37CSxZaly0XluN1mqtW10EcQ3VqMzF2ihxK8EQMcyZUxDL4GUPojHoSw5woXSWuJUkc90XOYWbvxEjd2hRx71VPAOz9YdJ23Rwc4eX/KUReZjuBNrOEFiraWhrrKBIZMRWnQ1IqblOeeo3GV/7yDzezcfL7MNI70Irc8WU7pY/iworRHYORUBgZOoVYAVWbQw9dQIAI6ihBu9F63qwmR/59PqzGLOTmE4aEnuoRmV8XDxq5O1O8gtStAqxWm72IEZmL9qwuPI2qoiwahNgmPjO6pcfcMpn652OmQEiO0tkJoiUjVIs2cdimgn/ImW/RHe8l5Sxiutw+SJMHiPSPsqfxe57AX4YEOBjYhE3kvQku5lxZ+lL9mG0V9NFbEGG9lEXn0KHPpTGsWIdBPblQM7AyqAGX4JCE60hLbzSIeZcJs1LGXC80J1/3Q1dlDYYTA0yUhkhbWcohgUm3HEGkgM4JDDDCoY3Q+h0EJnra304lfOo0kh9cOGKtPpi6xgrn+WQVyXqae6sUh3vJO+e4ynJbCa2IK0svO7bUTpcVaDZpceHhW2oUAfzwfRGVG8DKTuPvsZ9xSycxioPo9wp7NoE1d4XzwecubrKaHUUx7Dpiw2smBmnw+mk4BWICOmMSVaPrcrTLueCGWLdB+mJ96EWjKp3xDop+LNzP3dhhSUiZREZ8ZU2N8+cOU5YHKZaPku2+wbGnSyB9rFVDEP79f4YK0UwNwlGaR975hgqqBHmDyxqUy107ecMsd3Z7kWM2TPoeCd+dl9Dly8OCbhYGyGIAvrjvaS8IpEZJ7zGxMSsmScXm8H2S+RmR4hUAlWZwtjVSWimiAbuRRERXSOY2NPugiCY2ornQ73/0l7VuSrE1ZhhGS4+g9YhVCYxdnQueb50qudRxRF0qg8vVQ+ANKIqpjtN5OQIzaUTzLUy8bpvQ+mQep97ob60oGGs+RpfDGeZrI2TcXJ0LcjC6oa1BT+7qx7duvLeJ8RKlAJj8hl0dRYYI+Ok6U50MesVGEgOzE8Q8VK7YMchvOkqkV56TzLDCm5UYdgvELcS9Mb6Ye59RlTFmjmO0hFB/uCqV1xRCqphfeJ6lgCzOoxK7Wt4BkGxycycxSyeJ4igFJYYz++kI9ZB0swD9XH3K8czYwtGNJd7Xl3I8guYM8fRVhw/fxCUWR9vUAb+3PNk1sqTjU3jBi59yWZm1hdi7Ra2tf14P7XBe7lYOIGvI+ygilYatGIwOcD50jkSVorMKpM8lKICk9Vx+qIKuZqL4SQIEv3XHJtT2scMq4RmGq1W7heyqqPoqZMAmJFP2H+3PEeLlmv6iO373//+Rf/+3ve+xxNPPMHhw4e55557ml0csQZKwfnyOcp+Gcso0V0aI+GHUB7HiuXw4/1kzTzZXH7FjhEzLEMUrSoQ7MqOe2XaaOoBPWomBK3x8ofnO5gUGnv8MXRlCmXZmIP3LPvgu1Bs9hh66iSmHSMYuOua74f659qR3km55BI3k6TNTZhJSABL69hClj+DceHbmEERyx0j8nycnfdQ6b5r5Q0aNqAAjbLj8+eAhcPeeAeVkW+TspLYF48S7R7gQvk8yi/SZyTpSg3K8iPiukXKgmWuuXbxFEwcRemAeO8NuOl91x7EDMsw/ixaKezCCQKVwEpkId6BrhWIOo/gx3uX/dtyWOL83AzTil/hhtzNcK1BANMCZWBqm870AEUzRk+iB4d6B7rCYCi+myHpTxcNdLUBTa2MepsjDMCy0cbSwSGNWtsAVxTijD9GVJrATHbi9bwQbVh0xrqpBhU0mq65DpoOu4eOXA8z4SSnZ0/THVSojnyHTOeNUJ5A+zWsWJpg4MWrmiluhfVZWIF5OQurGVZg/Bl0FEJlGnNn56raQGJzCaKACX+We3yXqMmdfVGim46ZJ6iG3VSDKglL2jhia1A6wgyLREZiVVnFLG8aY+JplBXD775lPkDAUXGG0kO4tSl6p08Qmx5DdezGzd9w1e3Z/izGmf8LlXHY9wqs9A689D4ARioXmHHrg6gJM0HeXr4z01FxDmWPSIdkm1jYJjG0jxFW5jqY17eM3nhtlMnaVH27hkW3c/k+EFMJDmdvBMAunYXxZzEMg2jgLgL76pMGtRnDwKQ73sWUk6I/1U/cqA+Q2pNPoYujKMPEGnoxgZXFrozCzBk0YOqIoPdFS7bplM6gZk9Dqneuj2f1wfxie1BKY4w/hfZdKE9gxTvwncZlkZn1pxmrXMQ2THZc/B72xEl0ZhB/32uAlfsvTWWxL30AFVSxCuMQBijThrlAhPozw+JzWekQMywRmcn5tnzWytMVL1ILXfqTA8ten53SKZh4HsO0iQbunA/oFOJ6aMMCy8aMNNqMoa545jWiGlx8Fh0FUJnCjHcSGQmsscegNotlxdFD9ywb+KhRKDTW6HegVsBJpgkiA2U5+F23rGqyd0TI2eJp/Chgxp0lmU+SnHte7Y71UgtcDGXQsYZJlQvvfdIGElejNSgrjmYWUCjDYUdskB3LPdKaNpoaoLH8IpHpEBlxbHcCY+wxxspnMLoO45kW0fgTJOJ9+J03YpXOwez5evvIdAiv8QywsGwDyUEK4UnSY8+Qtjsw3Spu122NOwBiU1E6gqnnUMPfRaW7mLH3MV6bYsYrcEM+MxccqdiZ3slIZYSMkyVlZrCCAlqZqNBb9nl1IXP6KLo8DoDtpCEKYOJ5QGH334qfGMRSNvvTh+T6Ktrecs+eMTNNZ6KHgl+gP9GP0vXn0YzZwQ25jtVPjFKas8XTOJHH5PB3yMbyqKlTmF03weBd+InL2cYXPvtDhH3xu1CZxcz243XduvIzseFwaQwaKybnnGgLLU0P8ld/9Ve8853v5NChQ/zu7/4uDz74IG9+85tbWSRxFVqDbdrgAxpMOwF+CZSBvuJBcdkLXGEE89w30Fpj992CnxjErg7Xl6lK9i5ZpuqSYjjD+dJZklacAz0HYSIgIIaePoWZGpyfGat0CG59QJXAxwjdqw6cKgWURgCN9msY3ixhYnUDrZ2JTg5lbyCKVvV2sQmpoAI6xHQnYPIkOjWAMfo9jJ67iFa4gfuxbuyB21B+DT+1eFA34/TSkdoz1/noEGqDrqhKZeTbKBRJOw+pa2cDNKIa1vTzAAT5Q+vObAP1TpzzlTOU/BKDqaFVp6AX7U95RdAe1tRRdFTD7qzhdd581b/RygTTqofRlC9Cdi+qeAG8MpPeDNXqeaKdP0iv08+VgWSmYWIog0hHWIaNUmrZ+4HSIc7sMZRfhj23oPtvB69MLNnPQSshjWSxoTxd40zxNGEUsjuzZ8mS3xqTsO+FONPPoIMq2i+tPxDLr6Ark4BGV6cwoyqBkcFRMfamDy770GpiYRsW1tQxlDJRxRGUO11fLteroCIPzKsHm9m1UdTo9+s/99+GH++rf0ZloQwLHYUo06wPNogtZ6J2kQhNl5UAc+1L7a1HFO8iF9SzNk17kySs9S05K0Q7UGicqSfRhWGMWBrVsR+KF9CJTvzM8ll2zNlTaLeIdotYiRG8zN751/J2BzPl80wVz2EkekkWR1D5G5abPzAvsFLEMr1odD2AYUHAm21cvieYywRKLyRtrfYQ6IBz5dNUgwp7kwPkJp6HWhEz04/Xfdu6MjdZC+7t1jLB6ZfqgKqMo7XG1D7WyN9jdBxesT4DBPmDWHaapGnjJAYuT/5TCmoz9TdFISqogpVFmzZqrjNcW0sHrwztw9SxekZZ7zRmaoDAzl/35xZblAZtxsF3QTW+7WrOBXdmtI+eOYEOPJg9i+EXl32/7U1izJyCeA4vu7+eCXzgRRi1GcJE14oTGxURzuQT6OIoRjxL0H8XkbIxsdiZ3Hv1gazyWP3FwMNwZ+AawWbj3igXqxfJx/IMxnegJIizbdjVETj3FE6Yxk3taUkZIhXDTHXiD3+LGcukVOymO3sQi7l2hTJRplUPNjOt+vOj9sErA6CDGkborZhlzwhKUKsHwKuLT6JyB9C1WazE6Ir9/wspDCzTxo8CDGXMn6MAMSPB/sz1BTRI+0eslt95I1asE23H5zM3XU2scAI9eRzDqgcEK3cKHQaYSpEJSjgTp4gbcQgVZqIHFo6lrfFZPWVk6Ij1gd3NbDBNaepJwkwPfc6AXOu3ISOs1ttJ+d2gfbxEN2hd75dfUB8yZgedcTBmTmJxlqBaQesIK5ElWOF59ZLLbXiFNh2UO3PpFZRf4VKStM1wjZX20fZmRB5MHq23bxY8eyoMBuI7GEwsrceXMlGiI8JrZKLUuv4cHkUBppVABRWUMtBK1cebF5TDGvv2/LN/lN8LlZn6NkrjqA4PvUIby4/31Meggxp+8nLwWqRDzlfPUPRLDCYH6bAli71onpaOLD3yyCO8+93v5o1vfCOf+9zn+C//5b9IsFkThDoAVR/EXKsdiV1k7AyO4WCoGJTH0HaSYDXL/1UnQYegQdWmMeJdqItPz82SmsSKdyyZmacUjFZGiQdVrPII5Y5DpGNdUJtFWXGiBY3xSFno7kOoqePoVO9VOyjnU8Nmd8LUcbAThGtcwnAzNJ7E9Qvj3djZAbQRokwHiuPozoOLBn+U9jDL59FKEaV2ozHw4/2wTDsgMuJEA3fOdT52EimbnsikHOvAUhZxv4q/irEEq3gGCsP1n80YXv7Iuj9rOSwyVZsGYKR8gY58tyxrvAloIgICbC5l1FsqzO7BKY9AIk/o5FDlMYzOGxcs/adxKsMQugSpobklheNE/S/CcGeI0l3owkVID8zNKJ3ByO1kojJG3u7EUYsDjeMqyb7sfmphjZydWzn9dnUUPX2qXuzxZwjStxFd2pRUPbHBpr0pyn69k3zSnWDHcoHmOiQoTQMa4+JTGDtXHjRaFTsFmX4ojqFSPUuC15Y7V9JGll3Z3cRrUySqZULDwMl0o6pFgs5bVhUAp2pToKO5nydhLtgsMhzCgRdhVKcI451EV5zLspTV1jBWGwWgK978IHK9INhsyp1kMCnBZmLzUzqcn9GtQg9j9FFCrHqWndgKWXZiGSiNgVJoe/EkkYI/y6RWZGNZCn6RZPethIRERFgsH0wcZffi9d2J2Vkk6L4JPzk4/1p/Yoi4lSAdBWTKE+hYsKrBMdE6pXCW2blsdLOVC+TdIhrQ5QlUp49eIXueoT2s8gVQFn5qaNlZzz1OPzEzgaEgM7eEznKi9ACGV8SYeIooNQATRzFjncv28WgiXAVheueSgRmtNVHXEYypo+h4B8HcEmV+rG+uM9wjSA0s3aayIJaqd65bDpEp6YzFUhpF2PsCzMo4OpbBt9IEeFhYDRkkzFs5brKTGEGZZM/tqInnId1HmFiaGVYBxviTaK9aX+nByePHewjsDrCv3q+otI8uT9T/UStgBGWiBX2XV21/Z4agVkRZDkF86f1m4RJYoQ4YLY8S6pDxyjhdsW7ianVLtImNZUQeavxpSFlQOI8V62xJljqlIKwWGDcsyl4FXR2nkOilc265ykjZhP13YFSniOIdaHNu9YauA6iZ05AeILQzRISYQRG7Ool2cvPtjtDKYKa60dVp6DqI9sL6ZHV7dZO4FIq96X0U/AJJK4mjFt8b5FlVNEqAh4E5vzTmJZERJ0j1Y5UvYOth/MTgCluY6z8pjwJzAcFegSjRg2mdo8ccJDTimL6HVZ0CK0NoJwnsHLZhgdbLto+uxY91Y2b7KE6O43XsY6I0Sr6jQ67121BkJSAzQFjyIN1Ld3Yf8bBG1s7OTfioUwrU+NNotwiFExi5PYTaREX+/Bu0fbn+LDw3go7DWE4WbTn4sT4sK4HhFlGGtaj+GpGHVTkPhoOfHERjtFX/YoAv7aNtwPJnMarj6Hjnkj4arSyIp1d89lx2GfviWZitr+RjmjGijsVZ4iNCIkIsHBSKPen9FPxZcnsGMWrTROnzYOcIFwSGGWEZavVJLbo8QdRxGCvdg65MQWZgSXKfK/nxpc8olag0P8Y7XBmmI9fFNVccEqJBWhpsduHCBW677TYAbr/9dsbGxlpZnG2hGM5ypngKQxnsyx5Y883UUjZddn35tAjwMntW/8fpfrBPoCI9t5SPWV+mKgrAMPFUxMXaBRzTodPuBuoZcTqtJN75r6ODGo7vEw29FMMvEzq5JTOovOROVGrnVRsw1ajMufIZbMNhZ2YXTmoQreqztMTWFumQSb8+c7vT6cG6ynceKQe36za87tuwvBkMv4CfWLycgTl7nLGRv8cNXPK7Xkoy94JF27hyvfvAzsOCjkSVGiJbughALdHB8cJzmMpgZ3o3Ky7VYF7/zKeVOEYMS5kEOiRtZyTQbBOIiDhXOcWsW6Ar3slQYhfLNR4DO09p8C6qwz6WO0Fn3x0LAs3Aro7C2BMAWH4Zr/OWub/LgZ0DvQsjW8M3HIxwlni6mzEUMTO24vmTNrPXXl54Ubrf9WUyK4TTlP0yeadjSYYqIZaTsBJzC3toktYK7SDDAsOAKERbzqqWc9JaMxNM4oYuHU4nMWNBUIFh4HfdArlDaDO24vaUmsv8oes/Z1Qeo+8lVKpnqI18G7dQoj+zC7XMANOyZUr2YRRHAJYsoxhYWcgsPlc1muHqWYpeiYHUADmrccsTiea7WB3BjiKyqSGqTd63dtJkdP1KP+1NNnnvQmyMSFmo3A70zDlUooPIt6FWvmqWHS+7H8vJgmEv6eiMGXFcFNNdNzKY7OCc4XB++rvEjQQDC2ai1jPFalxd5Vh1GCc3xGByJzaLnwVMLLqtbpyRr6PdMkoZWDvuJbBWXgJOtFbMiM9nBTZinZAKoDKNyg0tu1T2pbpgzZ6E6VMA2L0KL7U0oLemq1ysjuIYMZLJDJa63Pa41GaphTU6410kB+5GKYPIrddnlqnPmohzlTPMuDN0xPLsSO5eEuTjJwZQO65YAlCpZTvDL29XEfTcjulOETnZFbPkCBGaKcJMCo3mXOU05aBM1skwGF8a/LhWVnUMe+I0ACrTjX/kJwjsDkraY3b2FDq0SRtzmegVYCXAq9aDZ66RaXihCAeyg1AYRiU755bNWR0vuRNjZw8oc8n1wdM1zpXOEGnNrvRuHBUnZScpeEViZmzJ/UK0jlbGXHZqjTbMlvVFaw3kdhOvDuPaDmUnS+cV199Lz4vlqMiFwjM4RowdqV3Ymb1oDa6ucqF8GmfkG2S1otMZwNr5UgIzjVYWXs8dqMglMBxMdxxtxJYEMl+6ry3HUXG6HbkniNULCZj06hNDupyeayZamPbHOV+6gGPa7MscwL5iEp49+TS6dBGFwh6w8eM9y25HayC7C7znwY4TxjoJzSTRjpcBEXbpPCpbRidm0T031YOTgUqil/OVs3jF59mR2kXKXH2fvFYWftftVBNZpmuzxC251m9XGoOw/wVMkKKmDTqMON3L9MtrDcqOo90iUbIbTAelHLyuWyB0Fz2vXj43nLlzw8FL75rfVmDlUIP3zW/3EmvmKMyeq//cbzBm2VysXCQfz9MXa33mPROLpJ2g6JXknNmiDB1gXny0ng3ZsDCGXrJoZSitjPlnz6KpmPYmyDl5ksZV2uQLxmPL1Dgx8zTZWJaB+BC+9jlVOoEXeAylh+i0e3BUjG6nHkNRjfWj5pZJXniuhFYGM92Dnnv2D40EUfcLUZFbD/C/jiAxx4hjGSZBFJKx00igmWimlkbX+L6P49Qv6I7jEMmahBtuxpsmiEIgpODNEo81MXI71U0w9LL6jNe5jpGw/w5UdZyqE+dk9QIVrwaAnbPnZ992x3oI492YgK0diFyYPomhFFbPLUtmgF2rTX6xNkrFrwJVMvbM/IVfbH3T/gQXShcAiHREf3zomn+jNfhXBIld4gclqkG9zhZrUyTzGnT9Jm6GJcyLT4COiHpuqQfvXGHWcrAG7yBupBlxR+Yz7Ux7kwyyfBYCP7WrPvMJrjqrai1iKsGh/BHcyCV1tYaVaKqarhBGISlzaePQ0zWm55apmaxN0ZcYuLzcwQJKKU6Vh4kyO7AzoFL9LPyGlQ4v/xx6SwuhFJGZqM9Mmj5JnztLrnMvJHYumfW3FvV0v7dDWIPe/TAbXNd2XF3l1OwpNJppd5ojuRvXVS6xPWTNDg7lbSKt586vpQIzjTVwJ4Y7S5jsqQ8KXEM5KnKmeAZNxIQ7zsHcYWIseKDFQF9l6WO7NoYx8QzEMvhdtxLNZTOJlM0IilgYEIQuFXeGtF7dOeM7XRg7XgaoVWVmq4Qlxqv1bAvny+fJ5Tvm72ti8xmffY5Ov4bRtbMFe1eoeBdprZhyJdhMbB1u9jBGZg/aiGGElfksOytlJdEYlGN5vKhGUocYC5aBSpkZDuUPE0QBfuRydPopxqsX6U32EjNjdDrdWJVhjMnnINHJeKqDsl+m7EPcTNAXW/osoJSGS7PTta5nFhdtK2GkOJw/gh95pMwsXnwHKvIIlEUlKhAz4vMDn07pFGrmFDrVi9LR5WTA2l922xer9X6PClUyTmZ+0iDUZz2fKZ4BoOSXOJQ9gt93x1x9zi4boOhrj+naNBrNlDtNf2JwyaAsXF/mgsiIEzXo2VZsfZ6uYRXP0jF9ApXqJRzqxTJWbmP7eLhhlYSZWjHwQC3oj460iRfrJyLg1OxJkpFNqehyJH8jtorV+4i6b8WqjKGd9NqWfVUKr+NGjNx+tLG6CS0LrRSMOe1OUvRKAEy5EwzEd7I7vY9KWCZuJq5rZQuxMbSyCPteCHYFnXWuuhTTRvNSu0ju60FHLnnDWXFC+nhlbP5+knWy89nPin6Boj+NKo0wq0Ni2STxyKPELDEzga2c+eff6IqgY4XGmXkOSiOQ3YWbPbCxH1ZsC5PeOMOl+mogKq3ocVYOdlcKJmoThDqkGoSUwxJ5K7bodaJL/aQartEH46V2YST76gkN5volL41/+ek92EaMGj7lWAcJIhQGs8F0fQUJZRBMPobj+pAZws0dYjVBAgrFjuQeOmNyrd/uxmsTnCyNoQEvCuYmpS/ld92MFR8lcJJEdhp79jjG2PfQXYfxnPpKCIvPjSrlsEjeWpotf7k2v4r8+WcUHbmcKZ3HDWtUwwp5p/WZ9y5lnZL20dZlhiWsqefAKxPl9xHpgCujTiIjTi3eydGZZ4l0xHRtiiP5m5YdU9JaMxvvIN57EBubk/4MtbBGrVKjw+nAjTyqfn1673htnC6nZ8m5sdy5Ug/KfyEq8uqrjSiFRl113OBaHBXjUO4G3Ki24niHEBul6VfT+++/fy5rA1SrVd70pjdhmiZhKJ2gG812JxioTKC1T8FMkLLWf8ExwvqFNFrmIljTFabdSeJmgk6nHjgTKWvRCmmBlWHEmeVidZgJ9yIpM03cSBELyjjlS6kuu4j1341RHkOneqA8CW49xaRRGob82tKNJ6wk08yg5rLzXEnpCKs6AkoRJPrX3PkjNj8zLGNWRtF2Gn9uybFFr5XOgZXE7zhMwp3EVwaZZA+12acp2Tly8V6c8jBRbZJSUMR0TKzuuxfN3pj2JzhTPFNv5Gb3EJtP2apJmHZ9qVjNkvqnlYG3AUtROSqOI0uWtIztTqCq4+hED36sm1I0y4nZE2it2ZHZQbe9uB46KkbGyVD0iuRi2UUPR4Z2UVFAaKbQWpOyU0zVpgmVgX3FUjx+vB+ns4IRlgkUFIvPEMR7yVtd8/dqAKt2EV0axwCSs8P46b2XVuZbBc1MMIUf+XTYXViXOlviffXOGzuBYharOobSIX5icFWBPUKsR2IVgbWB0wFrXGIboBDM4LoeRW+WPbm99DlLA5vNsIRZmyKK5YmUjVIKNX0c7dfAr2GlL+IlLl/r03aWUtdhEpUx4vlD80tTrUakbJQO64PUkY+f2rUoTbgRVrEqw2grgRPvnM90mbSScxngGiPSIdP+JEpBPrr+h2exehdLp+n0a/Vll9zm7z+Kd5INQ6bdqebvXIiNohTR3FJOoZnCyzhMuhPgjSybQcHTNY7OPkcQhXTGO9mV3LvgVU3cSKDQ1CoXGAKKZgyFIhfLUwqLmGP/QEIrbN8lE7t87VzuORYgwiTqfQFG4Tw60XnNIAhFhOUXMNzJeoaE5A60WmfgfmEYZ+YCYaJv2aUYt7t6Vt4SWTtPyswQUwlic/0p9Q7mGMPl00zUprANm0O5I8Q0c53mJcIoRPfdDBhg1JfRRGussERkxucHNlNWArM8jAISy2RJu9KlrFErsZRDJpam4BbJOlkstXSii+1OoqoX559p1koTMetP4+v6c4O9inKL7SemLJKFs5T8MqnyGPGgTOAsnOBRb70qFKEOOFE8Si1wyToZ9qYPLlhS6vJzaleik0TnPnToEWT3XLMMkZmglt7JpD9OVLtAr53DQq1umXutMWuToAyCRB+WN42qTRMlegnsq/dvWt40RmW03le6oK8qtqBtH5/72cQiYy6d9ChaL7Qy0DVIMFGkYQ9bV1h4Hlz1fSpB8hoDm3E7Ad4sCoWzoE8pbaXI+hXiHQfIWXGSZorJwvOcN+KYhs3B7OH5/p8rmUERPX0G0PUJ5amh+bGFSHvUikfRCiqxPLaRIG91Ihk6xFroa5xcWkM+1kE1qlILqmgVAXOpuXV9tZ2w8yYM6xTKTi0ZH5gXBjil06igipfZi1Ym5bBIKSiStXMkjBRamcwm8hybPUbkTjGY6mdHENDhTTGtAEKsmfNoKw/TpzFTg/XrxBzbnUAFVYJE3/ykxEvkWi/WIjLi8ytV2bUxopkLgMKaeh46QrQZR7kFdhshp5WBr0wSZnJJnQaoD1wtvi4HHQdBaUraA2qkZ0/hGRblRP6qKww1k5wzGy/EZ9qbxFAWHXbnhmW0M8MSWjmLr4uVCaLsblRlHJXuR3kFnOpFgtTQVTJoz90v6oOxLGxvTAcTnC2erS/vnduLrV2qXhHLsMi4k+RnT6EshzNGgo5YR32+HxFT/gRe6NEd61l2glZ9rwa6wVm9HRXDWaGvSIiN1PQr/IMPPrhoAFs0h6Fd1MXHSQY+e4yIcMdLUeb6ltOw3Yvo0UeJ0Nj9d+LHLqcSVgrOFk/PZRCDWD5G9zLLAioFM/4UJ2dPkLQTxBIxdif6KJ/5KtNukZ7UIPbOH8JPDECivqaxcynCQZngrD1grsfpI5FLYCpr2fSYduk0TDxf/7nXx0vtXvM+RHvqsLuJ0ppIR3StkNFOKTDHvw/VWZRS2DvuxrcuD5JYk8+gyxOgDKz+28gPvRKzNoJ//puMVcewOvYx0nkj+600M/4sM+40RthPwp+aXwoHoDoXqKnRVIMq/fFBwozPbG2caPhb+FMJLKODcudNWMTkurmFGVENNfYYhAFq9jzGzpdSDarzqdPLfpnuK/rnDEz2pvfjaw9bxeYb7ZZfwBz7DjrwMXtuxEvtYii5i3ysA8eIEVOLOxG1YeFlD+CMfp2R6edwdYA7cCdOLkZqwT0islMYyiTSHpPK48L0UwymBped2XSJr12MuU6W04XTANTiVXYuGmSts8sX0GNP1X/ucvGy+1d17GIqwd7c3vllNCWrmWgEpZg7/5a/7vraxVTWkvqWMjLszuzmbEVT8ouMlkdxTIdYNkEf+fn3GTrAGn0U7VWwtUvk5NBRiBVP4ivFlHeR6eoICdOan4nbZfeQ7kxjdpno60jzblcuwPhzaMAKfbyOmy6/Nvk0ujyOQpEcvIODucP1WVBWZl1L3F5p0h/nQukCCkhnYsSQzp2NdtGb5oBWYCfAbX60mY53k/MnmPQmmr5vIa6PXnObe8IdZ6RcX654uQwKbuTOZRaHkl+c/32gfc5VTlMJqhwBUlNn6Q2m6em5ESN3CBOLo7PP06OgWB5lMLOfdHyAA4n6/SllrPws7zvd0L26QB976pn6ciczpwnzB7B7QrzMvjUdg4XMsASjj8FsGbMwTLTjZavKrLldeLrKqcIptNZMG1Mcyd+8qD1RjcqcLp3kQuUcfYkB/NDHi1xSQQ01dRRdK2Lld1B1XkoUG5j/u1jhGOHUMZSTwOy7m9BMMhgE1IpjGMoklpzBS19+pk0aaXZndteX0Yx1rep+b2CwJ7kfP+lh4ywJYKg/03xv0TPNWpfELAQznC6eBsBNuOxMSl+MuKzeRgeFRU/uMB3WMJaVXjT5taYrnC7Ul5jdndmDUopaUG8Dlf0KkQ4x565JhXB28XNq7vCi/RlY7M3sQ8fd/z97//UjaZamd4K/c86nzewzbS7DQ4tUlVmqqyW72dwRSw5mQF4RmCZ4wVuiL8gLAg3wjk00/wMCC2IBcokFFovFcGf2YpfDBclW1V1aZVZmhg7Xblp8+jtnLszTIzwjIjMiqypFlf2uPDPMzT83/8Q57/u8z0NXWk81ikbFgL35HnVTEo3/nKYKMd0bFJWLH7kvtef3oP8eAG7vJrp/G3SJsh+it55/z1zGAn0Pk6cI8RDrwm9RnLoW1K0W1+rLaMbqM6KzVvxqEesFD2b3EQIuhpfxRfAz7evW3E0qVgVLWOeGtmrZnGA+oRy+h+dUkNInBRq91+hbVXKTPVdspqWHcBzKbI7l1DHq8R43Hf+I8e5fEukI032FhbfJlbqibjU++S+x4leCttPlgziHtvPsyMsnqdtNHs0fooTFweKQgeqTFjlblS0aVnspAG6/+ZHvkQ/eQ979XxHRBH/zq0y3fpf7s3vkOmcg+9xsvIZCEZcx+rSnJaNDxOQYz8C1Sp24/Qr1JIZkDraPeUJAbGcDxMG3wRjscEj6Mcez4leTrt9ju7agKAva7sef+wDG8hHKQgqDGN1GlBprdhchbeqLY17b/Bp576vkKO5O36U0JQPZ50bjFQ6iXSbZlPXK+rkB+VJVeeQ3idMh1Qf/GaeM2LYqmNarS7fLT/gsyk2GEhK5ciL7QnCcHHEUHQEgapzrif68cKe3McM7CMuj2Pga2joVQdoVSqPA30A5VcTRjwCDnUxIu185+35HeFwKL7PI59SdBpFe8HB2H1e5bAabuLKCRBIXEfC4h3uxcoWFN6MqJO5P/m+YaMS65VB/8x+AvawFzcoJj2bLONlUp1wKXqzPtWLFF5lP/e789/7e3/u0f+QKWFZk9PJpbmMhkbxMaNkHatykSOh4XVzhU0b7HMzuURpNt9rB/tBCRgqJUhKJXBbtjcHKx2hhn037GQN1u44ll45nDdVCGUWUxxS6YJqO6Xwo+uPQ9pBhnSA6ws/HCDZByBderAjkWUTn2bHqDCOtpYtU+UQz7jQiccUvB1Koj7TQBpZDTOXS8rcwGYfz+wzELhdrF6laISCwdATpGJ1fxvJ62EXOWXhJHiHEMuKy2PgKRTpiKn02P9hQoinQVOyAihNgjKHpthBCME2nqDxjPnnARK5zMr3PWApqlXXWnE0KU9BPj0BA1137SKvf1MQ4RYyNemaE54rPGR+6fzXsJmN7TKFzOt6zN4kSdSYem5ZjZtmEXj5lNr9HXmZ0PQ9Z2UFhEaomVj4BMTsXi2NlI6zJHVQyQCoXk2eID1mWSTSJVUFsfgldLDjKFyA0x8kRzdqyOSXEsvhtzNLBsp8fsT/fx1U2bf/xhqLk2S6mpnziXnsqxHxRQtUkVCvXjBWfDIEG5NklqCl5tLjPPF+wFWzRsM8LKk+yQw4WB3jK5XJ4DftU+JWZlOP0AEe6XKld4/78fZqWC89yUDMF5rTpJeI+wvYxRiB0CrYgrV1jhGISHdJyuqjTZtWHxaIvh3nm18vlWf74/5sCV/q4p1FE0uTIfI62q2dOKZ8UbfQzv17xi6E0JX1yvvYCDhu/KLTfoj6+z71kJTZb8flnVo54NH+EbwXsVC595Gun5YhZNiV0GufEaU+Lb2LCMmXNbzEuZvSeiJAyizv4Jz/GqXSZ65JF1ifSOX6REhCQmxgHRVS/jF/bxNRvUaiQKlCQkZoYD5+fxeVDmgLmh8u9TxYhywT9gjHNL4bhF2bZ8oVFnLqGLhfQJSWpjnGlj0QxzobkRYFveYzzAReDS/iqgskXFOFlpD9H1zaWE9AfDGALQTa9wzQ9Qg0PqdkWovtbiCLBl1UyUg7mt+mbiIvVy3giQAixLPqfPto1JalOcKX3kSIZKdRZRLgwGoE+FcYYNOWHlhtPrDcwKB1DkVI69ee6xz/pQlI+cS5+cJn9PEXwK75Y5Cbl/uwehc7ZqV2i1v0yVu0i2qmecxMbpyOS073lOBuy7m3RDTqM0wldv3smNIOl665A4IoP9gSgyghRPj5PK6qG79eZZjGpieknJ7iWS9vuIhBYUuGlIyhThuUJ85M5C5OzU710uk8Qy/O3LHCmtyGPULZFqWxMmS9rjqcnttEajP7o2/qTF8GT15gQK5HZCrQpSU3MIOsvrwOp+d7Jt1gPttipXPrEcWFSCEKrcerWYTBoJAqhC1ytEaVCaUGZL2jVNuhLRcfv4D0n3lbqhKIY8aDaRhQexq/TzPvU7C4GiTitxWtTIsvs7OsXRaBxpncgnaLrl4idGoUp8MTT6yZJuXQWWbmm/VKgsOg5Gx//wlOkELjSIzERk2JAoKsYLThcHNJsPC3GlzpBFjGlXccIyaKcEU3vYUa3Cd0Gbh7jT9+nPX6fOGgzcWpgDFpoXOXS9UJmeULD8kn1Q47jI2xrg4r8Mvn6V1HpBG03zmovAo3IF4+fE9niTHi94ouHQKPyCUY6L+SEeg5jkCbHSPuZ9yuFoOv00ObF72WFFWJtfgOZHFMUy3utyCJAIMoSqygR2YzM99BolFTMywmH6SPG6YTSaA4XB7QaHYSRpMRn6yyJwJY2tqjgOzWq80OcQpCF1zDSojQFcz3hMDoE4FLtytke48OM8wEP5w+xhOJq/frPWBtd8Wnw5DO7fKH6r8HKJxhpv9C1EZsZi+EP8TSE8Qh5+Jdkva8wzQyp38Pe/AbCFJQ6R/AIkKBzhIDCFGQ6wZU+oWoQnuoE7s9vU+iSUX7AYbzPRrDFpeAqLbfDLJsjpaDhNFHCQknF0fwBZXJEFYk0EscIsieuTVcoXnSOcXVfX/HLwKcuNvsH/+AffOS08L/9t//2UzyaXx209DDrb6EWB8hsCvt/jWxfJwsuvND3L8rZmRo3yae84m0ydTxKaQGCiXJ5Up9sDLiWy+78ERWnsoxuG7yH3PsBAoXY/DqFvRQHrDvbfGPNJtMpmc55b36Pbu8W7nyA37pOYT0umGhKjuNj/P5PuDO5x/Z0n618jEpLTPPKC/8+T+JO38eM7iOCFlnnTcraDlYegxDk1Wfnm6/45cUAZfdLyNlDEmU4MgZlCoqjb2EbG6vawhwPQLmI0R2cZARpRL3Sg0qbOLyI520CUHhtjrMhntLUnTp2cgT9HzIoJvTDS1hug0vVq8uGg4GaXWOQR1Rrm8vjCDokCLK4z5as0M+OOUymwHKyvOc+ewM9KYZMxj/FPvoBa34Pb+3rZJWf7VxeFfh/cSzvz28iohNM0EVLDxu4Ed566vN+1uIzNxn3p/fQRpOK4rRYLhnaHt3Tv5s9fwjHb4MQ2BtfJXc7S4HY4G10MkUUGeuNy4ydGnnt4pmrmR3vU/Z/wKiYMmneIJIFu/NdhBAEVpV1f5OWkdiH30LOHqLDy9C6wigdoI0mLlIsYbNZ3TwVwD3bdr6sbmNlC9DlC8WWrFjx88BOj5EnP8Yol7L3FqWqsChnjJIxAAfRHs1G58xlUAgYxAMwhnC+i5rcx2ncIqtd4d7ifd4b/RQpFK+0riEOvkW6OOLGxb9FYL929v3GLK95uq/AbA/T2EIv+iiRoadHaLuCSB6g2q9SsSvIjyl6C6Ox8hFaeR+5Ic/9LexOAWVOET52CTEG9Gk0BHaV4olrVJgC+/jbmGiMDBrkva9jfgZ3mrbTXTb1hKBXWWOWZZ/4vVZ8PMPkmFIIGm7rMzsG7XWoFynjbBWjueLzjRBwEB2QlTlZOWHuTYFnC9lzk3J/eh9tNMN0xI3GLaguJUQt5wmBfTFicO9/o0hnVLvXOXHaHC2OCOsNXKOxB7dhcYyKBtiXf48in9OY3CeaPcLye/jDu7y2eMjcbeC2blGcRn2kOub29D1yXbBR3WDN2Xzu7yV1gsrnlE6IfkbkoRYW1DYoBFjrHjq8TP4z7hlKVYW1N0Hsof21n1mo/MuGIzwuh0tX3tAJeTi/xyybL+P9KhepmoI+GceLPmtBj6RcTvEXXg+78xplPkeHlz6kNzFk1XXk/l9g8oT54H3C2i2K6g52HhFnA0ZugzhPGKVDNrzg3DEZDA8Wd5mkU2pOlcvVax/rFmzpBeroe5g8Iete4918QakLbvau4ycLjN85c5uy8gn24TeRo/fRjWvI2g5Z89Vnvm9oNdmsZuf3Dekc5+hb6CJDd15fDVL9ijLORyzyBQCjaI+G3aHwOk/F/vqWfyb89a0AgWTLu8iW/zjq6YM1eWg1uWHtoY9/Qq2yibIaS8fxIke1LpHWX2GU97k3OCGa5whlSPOlCNKpu4RWgwfiHn0BvlIk6YyycZGHiwfEOiK0GlxWAdbgXSwlKKIxskhQxRSpAnT7Bkn1MpYdIqI+urr5VDzak2hhodfeQiyOMF7z3BDZihUGzaP4PuNkgmUrlJQcxodUrAqTdMLCm73QkJ5VzBA6p3AaGCRWMUUNfgJIks4NbkdHpGXKTu0CdX8D0X0dS1kUTohEUwmv4NQuYZ7zHJE6wd7/S6L4EM+t8K5fZX14yHT6Z9TaryJ7v07QegNRpDQFzMMdQqtCaH38sZ/9DskAM7gNgM5G3K1tEhXxU+smJ3qEGLwHbo2889ZHXn8rfjn4cE3VwqFX7fLj/o9wLJtRPqTj9qi5T7u8qzLC2v8rTJEg69tkrTeYFzPKSpvu9jeQ032kEqj++7h6QhYdU7vwO5SU9KMHyOMfECR9Lm38JkXlCrPmmNJ1mfk9Fukhs3SOAS45NQJAmByn/wNIpliuS6Eq6Ob1VV3+C4wzWToxoSzE5jfO9Tw/CoHGHr8N0wOorZO3Xjs3uGFlQ7j3TexFRtl964XfF5aCs7JaxdEGEw8or/73yNkuFAnaCtBee7l/qV3mzvx9SmM4WpzgKhtKqNhVJJJ+cczubBdLKi7XrzBXDknvFn66IMxTrDjBxPewnSpR0OP27D3G+Yh5NuOG06R8+B/xnRZF69bSpfsJxukIbTSZ0cyLGa69Ept93ul66wghUULScp6fivMBzuzu0vVXKcTGY93As9CU3J/co+7W0ZO7BIsBSJfR4Z8xkjcoYnG2n3XmD7BOLXey5jVKU3Jvfof56f77UvUa8vRaqjhV5uWc0WJEx+syTWfk3pywyHm1dg0tHzscn8THTMqc4OLvIma7pNUN+kXEtlOgsGhq8GcPKYuMYPt3eJ7cTmBwJu/B/BBT3yGrPp0GtGLFF4VPXWz2jW984+zrf/2v/zV//+//fRqNxqd9GL+S5G4XTIme7AEghrcRlZ2zJupHc1qUMSX27CGMDrCDkHTz65QI/MoWwOl8k0YIOI4PcCybdRRy778QZSecxDOUqtBIx2A3l2IHFD1nk1k54c7kNhYuY6W5sfPf4IrzhVCJJLACMrFUx/tGk0z3CEQI/XeRFzZeKqZDmgIzfgC6wMyPsepTUqdB0nkdW9h8eOJpxa8GpdukcJrk5QwzvU21iLDmhxirhaGgrF7EGI1lSohnmDKnUCHO5u8iTYnCwgjNcXSIbRxOohNc9R435wPIFyzmB/hei6FQxMGMYTLEUS5dd52qFeI0bhJWbe4c3aHMYzakRO79FVJpLKUo3BZSPD/rfJ7PUNmMUhckRYwfD+FnaBypcoHV/xFGa3T39ZfatKx4MXK3B+75aNcP35qdeBcxvIPx2+TNVzEfnAPCMC+nRPkCGfTI1r6M0iCDHoPsmGEyZCc6JqBEmxIrHYHbWTqSWe5S2GjXMc3XCJ7YAAgBYnyXJJ2Sxsd4lTXey8c4ymWWz7hQucQin9OJp4jRbcziBKtYoKNDOpU2mROgnDoVVaVhPT8rPi9zSulRtt/6OX2aq4mQFU9TUnCSHFGagp63ji1c5PQRJk8hT1HRMWXtMo50saQCBDU7PLdGMgZafovJ/D6L/g+YeR3s0qCCdaJicRqTVlImQ5LJIwSCbHiXRuMtePQO9miAbr9G7rTJgguIygUyA7KRQjaCg++jjGGtegk/vIon/bOI3Odhj96GySOUZcPmry+b/M/ASIus9mzb7udFQ0idYuKlwJl4itTJc9//RbCEzYZ3ASHAVS4zVmKzXyT9/vcAqPsvPtn988b4bepFRqJT4iLCt4KP/6YVKz4DjIGqXSPKY6SQuOojov+EOBMySAT2cxwUkuSY+FS8PBy8i731O6RlRqJjXBkgMbTTPgqJIysMHJ/7+ZxGJPEG72CSCDU+pN6royf7lPVX0UhiHZHrHINmnIxYdzefOZwgygzr4K8hW2AHbbK1rz9zCj5vvooML5FJ7ynRxiemvk2W11drsedQUw1qqkFqYubZAikkSRkhRm/Tnp5ArUZa2cCSwdk6wCDPYuYLMgTLQvZCzxgkfYLqOnbnVbKoT9OuY5SNVj5p58tkxZDF9D6CpRDnwxQmY5bNAZhnC3KdnTmcPouFnmEd/BnOo78gqO2QqoIsWKc0JXvGsPNEVDeAXBxAdLIUr7sDtPIRrWev1SXy6etptodZ9MGAnD2A1pde4tNe8cvCByIyoRNqszEiuYcTbpB+aA9Zt1rcaLiAORf394HQzJneQUwfQrhNFl6jPp+AakASoaJd0iIiNynHx3/JxMoJVAVjGYzRFLpAYzjNb0BTIkuL0mrS73SoO1UOohHkMWjBNJtioruYNENLjcymiGxGaQcUTgvsZQRoFmxDsP1Cn0PutOEFmnYrfvUwaBbFnFk5wcXlRv0GVbfKJJ5iCYX7ArHGVj5C7n8LdInTvkYaXkfOdjHRGIBicpu5EUzLMePhgDeab1Kvv0IW3kDqBK385zpXflCjUfkckyd4lk8RDbhMSu3wB5ReF7PoY2VjcreLvfF7lKag+wlq80ZZCCHBaFIpSfVy3zlOx6y7m5SmRAqFGN7GFBkUA1RtgP4M900rfj4U5AgjzrlYwjK+fi9+RKkLNivbeE/0m3wR0Dy9rwaez3awgyZ/KrUAAQAASURBVC+fHuST+Rxz6ronFieIFlStGn1mDP0OlhYoGSCSe3jRAb7lMSkyErOgjPuI4TskixNMlmDf7JBXL3FkBNoUONmQRRETyArjbETgVbHyKWZ+AkCOQ7H5VfQqQvALixBgouPlf5TF0gzkBfsrsoxhsrd0P53uocJL5wTnxfQuD2bvUqSGVqUL4fPfNzcpR8khjrLoOOtIFAZJGl6H8PryReEtVBlhL/ZQ+3+Fqm0R1q/TcboM9HKQcLOyjSt8fLV0TJ6k4+Wx6JK0SHGVzwE+0qsgywM2NBgjMNIhLVOSIsWVLiM9xBnfx80jxMEPseMBrH2dPHgsDK67Dab5DCUUFet8TXKZH2SwWA04/aLQLIeGhfno+vSTOMJl03txUxgR9Zf+1mWJTKfwEWIzACMEfa+FbfsUzhFGKGJjMMYs97MmwxM+yfBHnKQjfLtCRZfkJmORLYdX5vmC0uRIsexZdZ01AqtCxQ6YJnNCJyAYvYuYDbC8GsX6N84G6XzbY5gOue80cNd7JFmGlc1I3IiKClHxCZXSxsomiIf/mbz9GnnjiV7eKUm6z8nef8W3fBpFggw2lgPqK1Z8AfnUVyj/+B//47Ov/82/+Tf8w3/4D7lw4eXdqFZ8MrRdXTYkixwTdF9QaAYVWeNyeJmsGNNNFqAT/MWYSzu/SSEcbOFSkHFvdpe0TAndClEeM8kmXCoSbKqMTYEqEuZ2gOvVCaJHML6PCLpkjRt40sOWNrnOabs9fPEshw7BdrDD/NJ/Rzq6Q2l72IsRFCDc6ksXyI1QiKBNOdtjpgwLPWBvcodxMuZa/QZb3sWPf5MVnysEBsRyAftJcD44Lys9RP0GNxo3UfmUIJqR64SBEYjuFRpaUbg1OPohAMZv8XBxn3E2oRt0macz5uWMUT6iLDV5WTIUsC4cQrfBxKmyVlnjYLHP7HSR49U9QrUUYbpBjSs1Ra4LKpO7oEu6wkZWm5TB9kdmnTfcJgO/S+D3CZwmurb1iT6LpZuZQM13MdEIgHTyU/b8DnWnQd367NxSftUQaIr+jxhHR1jRI2pBj9JbitOSMqZq1VBC4auAi5XLZDrHkQ4/Hb+DNpq+7eEX98kAxxI0jEEIQd5+Dcs7wtj+snD9BMaA8Dt4yRDfqZE4IWu2R1EWVKwKFhZ1pwFFiXEqyHgAQpD5DbIyo+Wu0a5ewxbPF5oN8z4PTgbkMVysXME6s4pfxi49r1D5PKROsYc/weQJuvMqhd14/BkK8cLPvBW/fIyy4Zk9O8CWfxHjNWB+vIzidpaFGlf4vOE20YOf4gaS3NfnNoM9ZwMTRMwsj3uTu4hujYZ0uFC5SK4LbOngOwETN0DlCfXwMiIdQXJCloyZHf8Vk95rlKXBkw49p4sWLpm7jr3xFUS2QFc2CF5gcymEQMSD5Ya8yJHZnNL/5GKwD2OsAMItmB9CdR2tVkKhLxKD4Q+RxlCrfnZrWePUqJVL+/xRNlqJzVZ8rtnwtgntOrawT2OWno2Nw5XwKvNiRmjXkR8qqYzyE2b5nLpbw65uoOMRtfXXmBtoeU0qqoIRFrNqGz1rUVo+9eFP0XZA3QkxRpH7bWShKS3JIF9g/DqUg6XzlF0jJWYQD7jVfOV0bXM6GIbGHv0U4gEyXEdnEQAmmSB0uoxe/BAG8fIxLit+LjjCZcOrI/o/oCzmJME2Nob2bMatjVsssGg6rXOirA9iZGxpcyW8ysPZfdIy4/58zE7vVRrpHLd6hdJpnEVaLsU3S7cWWzjsxQ8wwIa/joWLJWzaXothMqLh1nHk89fuQsBwep/q4pCsiLCnjwg2vszyTBLU7KfXIcYN0U6I5VUxfhPTuPxyQkQ7YHmOG3jG+6/41aAq69xs3oK0T+3wp8v/GQ0QHfNU7edZIgFYDtExvI0xGoZ3kZUNRKWLSedg2YzdkLksmcUnjIM29/s/5ZXuKzgoJuWYttMi1zFdv0NFhiAMbb/NKB3hu03a3haht8lRcsgwHlGxAzLHZzh9QMVpUNv6NUQ6oVyMsOIjzEzhGsjqN14qwu+DOs1qb7viSSQWmc4YJAMcpQjdOuvuBl2nhy2dF4odk9kM9Gn0VTyEELQTMM0HZDqn5lzCKSImiwnrlXUezXapNEMs8fzYK6kT7OHbj2s0Th2n2sWJx3SbbYJkhKxsYRUJymmQW1VKCh7M7zLPF3SDLhvui4kxP6Cwm9jrX0bkC6ygjRftkZDS83qM8gG78118y+NG0ERNDkBZ6Gc8X5bJPGYlnv+CMNdT7k3vIhFcql05S2wAGOdDRsmyrm3LIy4Ej91jKjLkcniZpExoOe1n1jDnespcz2l7DpXcYJqXMUBF1VhvvEGUuqjkHQbJALe9g5Ea4dZpP/qvBMbCVHrkysZ1Qxy/S5EtaFSv4DY8+ukR+9EBB4t9dmo7VKzltVRaFWwnwGQRImgvXeZPz8VpMWKUDQnt+kf2B1Z8fjAGaFyCk5+CHVC4Ly4c19LD8huYaAhenVKdv5+PRIkpUuI8x1UWz1/Jw1Gyz+zom5TzfZyt36LR/PVnHy8CPbq3fCYM72JV1tnwt5ZDWdIQ5RG5KvBVBWOg6/cY50OyMsMWElcFWFJR6BLTeR1TaIzlkXs9fErqbp2oiHir+2U25n38g2+DUBhpI7IJPCE2a9odqo1l3+PJvXek59yb3kFjuBxeoSpX5gg/bxZ6yoPpPaRQXA6v/sIiTHW4g0znGMul9D/6niZRXAmvMsnGVOwqqnYF8hilQIiUlt/CER4lJUNhSPI5kSmRloUjXNp+i1E6puU1z/pQSwQVWeNSUCH3MzxToEbfWv5TOkeWCdqymRRDBsmAkoyN6g5lofH1PqL/fXR8TN77BrbbQAoQ8wNM+xaMH2FVNs713ozQ7MV9fClJ0hGVygZCrkSTK764rOTwv2KUqgqbv4Esk4+0o/wwQgjqVgthNbCDGMoDRLiBrQ3i1LFmXszObO2n+YzQalBVIQ2TY83H5FIx2/wNMgpGwx+SLo6pGIsyPiR3fRz/Ajcbt8h1hvec4hAABiIjSWsXWPPXUaHG5DMKt/1SBZrlWwmy9peY+zWS4Tv03/9/ocJtJsLl0fwh69426mMiJFZ8flDlAnX8fUSZortvLN38XgJpcui/C2WOSeeoYA3PboATYDZ/k8HsPY6EJE1nXAov0bDayM3fws4HZHlEkgwoERzHh5RliS8q+BUPR3jEeUpcu4hp1mlJi6oVIIwiLuLHPx+5VOCXU3QUAy6OcDGVDeT8CGHZZE6NtIio2tlzs+wrMsRrvolqvoE0gvwZbn+LckZJSU2FTznnWOWcEsO95Ji4iLihHHwEJRknRcwwGTFOJ7zSqHykkGjF80mLhEk+xFX+iy3UhWQsNNNshlQuQuRnf32BxOilSMYWDo7wcZRPSYEtbdIyZWr5jLuv4aOI0wn1oERgoaVPVrv03B+bNW5gBV16yiFTAWtGk5sUR7oIJIUpeKAE3d5NamuvYuyQg+ld+vGIMo1Rzui5ca9CwHF0hBMI5llM5M0JreayGHnyfcgW6M6r5E9Ml5YUTIsxnvTOT6qfYkWHmNkRAGp8h6L7VTSa/fgh02zKRrC5KsT8CpCYiLRMqFoh6nSpaz0hRv9gyjWrXcF2mxhpnTk2CgzO4A4m1zDZxaqsk7tLcf5cTyiNJkazF27jB136zUvUpUXHXqfSqCEF3J7epn3l7+KWCXntOl6ZA4JB2id1tvjJyY/YCXo4o3uU0sVb+zVyf/PU4fBFf0vDSXZEEvj0FISqSqlshCmeGXUpTIkVH4K0lj/nIyLtAU6yQ07iY1qVFhvN6xjhsHJ7/WLRn92jUeSoz7QxLwlPJ09H2YDN4JOJ31es+DQQCKrqxQrUFVU718D6gMREPJw9wmCYZxbXLv2fEUZjyxq6OOFgccBe9Igtf4fcaRAJCXlCzw0xaNTaWyRI5s0vUa1n9LvXkPEJyeBdyEYk4XXmxZxABLgVl6PFIb7tU5E1aqqOnY1g/GB5MKP7iMY2ZnaIbOwgdYaRzksL+Vf8bIySEbNiTuUZey6BZFvDw9kBhS6ZFTlW/SYVq4bn9MiLOfpDoRvDdIg2GqUzyuwEW1rLtX42JXLaOBii2W2ibMB29fKZc8cH6+bj9ICTuE/LZGSH38F3e5Rrb7Hl77DubaHE0t31eRgDlhOQoHC7r0H1Aqb5JW5SojHnnEIWekY/OaZqV+lt/w56+3cordpLOdEDUL+A2SwwuqTwXm5/v+KXC08ECHcDWTmBeIxpXj0nNDNo+tkxUbGg560/JToz0gEngHSOsD2MdMnqN1DBGiiX8fQ9ZDLBkoqZtDFlQVVVyUnAwPvD2+zULzLL50hfQFlyxShKb43SWwcErrDY9i/SdXtIIblTZgSta0wsn43KDk7VxakeY05+SJkvG7iqsk5hPT8e1iqmaOmgpUdmUh7N75OXBTu1iwTP2BMDpCYmKhZUrRD7GTHKK77Y2MkJQqfk/hrmiUZp2+lQBDmPFo+I85gH2QNeab6GzYudA4XXxfLriCJG15cDKwM3ZNK8jEIg53u8niV03Bp9u4ItHCQSq5ihpU0pHU6yI+Iipuet4csK1uLpGk3W/epy35r08aIfIKrXkI0t0toVtPRI9ZxpNsNSisP4gKbTOvd8eRFyrwenGvtrtRqGEiUs3pu+Q6ELZtmcUe0i7eoFtPKeEsst9IxHs4c4ymanegnrBT/DFZ8d02xCqUtKYJZPz63V7Sca+K51fvjig55X/TnLE03Jo9l9MpPT9xvcXLuO/YSoxc3mpKNHCNcmre3QlzaedczWdB/bqlFM9mn7Pbj1PyPG7/NeMaM0C7bICWSVRrGLLAqq1R161Qtng91aeuQb30CWMaUVnokeC3IezB9Q6pJpNiWvpLTs7lPnaGYSjpNDlLBY8zY+NiJ9xS+ezN9GXljHCPVSPUwjFFnvKzjJCaUTklKyyMf4VoAnApLKFsp3yKKc3OtRTfuIMqbw18+cmD7A0XOKwbtgDMnRD5D1t0iF4Cg5RArJmrexTOyR9nLNlMwQtrsUvAmHnrvBvcX7TNJlCoIbulStGgfxHpN0wuvSJbn9H2h13+SV5qtklHgyIHtiHyRRXKpcwaCX4rHmFtoJkZOHy8jwyiYf5ln9p2k2IdfLiMRJOqbqr8RmP2+G6ZBMF0DBJBvTc38xYrPc30Be6L7wteGJANf1OEz3uZ8M6fo9us4aV1ou01GydDQWgnF4GdtvkyoPrQIsJNv+RTb97dN74tM/SyCpLPaZ97+PTY7rtRHeOuWpEHiSj7k/vU9aJiRFxtd736AY/JBZETPrv0vuhDitr+FsfBlTaVMsRiAl+kPu+cYYMktg1t/Az3N0643VfXrFF5pPXWy2v79/7r+Pjo5Q6vFFtLn59MNkxc+XUlU+8fSyQZI1X8OubSMOvo0cP8Jp3yCrXcF/QrHedXs4vktpNJ7dwFSHrNcDzKTP8M7/xjibgzHMK12yIidN+oTKoedsYMmnN3DCFKgyolRVpsWYw8XSncRBE/g7aOvZ540QywarfuJGnZmE/XgXhWLD38ISDkJaxOP7mDzHnexRbd2gHbRRq2L8FwoVHUMyxQBy+hC6H1+MlmW8bLwIyUneR+kpNV3iO61zWdyFHRL5HdJ4APCEA5PGHL+DVaa0zYKseYOaExLnCUmR0nPXadgNUp1Ss+rkp7ddufxmtoMLVKwKjnSoqjrTcsT96T1aJsDVdXp2D4Qk3/wtBuWY/dlDADSGi8GV538WKEChn7E+m5Zj7k3uYjBsVjfPRZU48S4c/YTERBBukAqb+9Lmla2vgi4YJwPQKVKIpS39ik+A4c74DvvTE5RU3Ky/8rGiPWMgab2KcWrElkfVCs7EZlUVcrl+mbRM6VgVpMnRwkZhcTW8zqKc4auA8fwu1v638ISFZzXOReoN8mPG6Zi226ZhPzFlgTybulAAQp2b+jhOdinnexwefY/CbRF23kB0XqeY7WMQKPn8RbIxUHfrxEypWhZVUyLQWMnJmZOeGN9DBBtnRZVH0QPGyRgpJDcaN58qOBrLW06fGgP28jkXlwv6p9ft/mKPZrN9FqOy4pePxES8N34XbTQtr8nO6X2ybje5VIPClDSdZfEu0gsOsz6e5bOuKkihlgsHpwZ5ClIu49JMyaSccG96D4BOpU3FX0Ojqfs7Z+enLysYNFW7yigZ41s+a7JCblnQ+HWEqjMoNVZ6RJjHOItDZLCJmNxHBE/HoH0UsV6wO9vFEg5FJSBME8Tet3CCJlnvq08JzpzZXczgNiCw194g/wjRT0HGweIAbTSHiyOaTht3JTT7wnGc9mmqz/45XbGXBb9ROvyMj2TFil88EnnmpKqkhSOCU3GvYX9xQF7mDMohTbdFvXYT/0qAX6TI4V06Oie2XSobv4GrquQKhNI8uPf/Zrw4pJt2qVW2mMk6Vdtjd/wepePz7cNvcyO8hhXE2LKGUBaUBcYJyZqvoepX4PA7yMFdZH2brPX6Z/0x/cowKYbMhkdE85hGZZOus/7Ua7RVQQmbAk1Z20b33iIRFe7N3mWRL7CE4mbjFeIy4iQ5QSkIhaF6/GMCt8HN1g0Oq9vU/RBnekB5/F0MgqDzGgOrypZ/3t1SSYVAYM8PEGUC6Qy1OKIMrz4VOfU8esFFkksBfhFj3HW0cPA4X3MBeDh7QFqmjJIxbv36C4s5n0SYEuIxhdN86v1X/GpihE3W++pTdT6AeTljb74HQFIm3ApfO1tfS5MDmmLta6hsROk0zhqwHwziVtMB9+cPCJyAN9qvEFUvsu5tcaDv4ygXx7a4N7lL3QnZ8LfozY9gdA+FRG4Icm95jUsUvly6M2khGVgVLKnYOh32yJ0OqADyCVgO+iPEYM7sDgzeRymbcuPr9HV8Fnt7khxzMXhabJaT8f7kXQpd4ts+N2q3nhK7Sp0gTLlytvwCYifHiMPvgjHYjQnZE9HFG/42juXgWC6Uy3rMi9S1P3CW18onX/8NxKkEAEAJxVB51E2JGTxiIW2K2RR/LaDX2MCbP4T+u0hlk6y9wv78AIC0TLhUu8KwHGHlJzTtFpazPF8NAiNstL+BvWljjCbzOmeCeFd6hE6N29P3UEJxl/e5WX8N6/Q5JU2B0cULR00tA9AtjIHQrbPIIyypcK0K+XOGP4+jQ5IyISkTpvmElr0SO3/eqdo1+qK/dFp1zg+FhKrJtbqiNCWhdd58YaFnHEYHBFbAmreJ/PBwgBBoobk3vgNCsOF3WFOCwqoCAia7kM3RxmBZLiNps7b2FirqUyYJCIWwXET/pxyN72BX2ozKkloxYc1IWoO7OPmEjcZFLLvHk2UhLb1z57k0KZbRWMJCKMOD+X0ynTFz5lyt3uBJ4cRRfMAgWe7BXeWuzuHPCS89dHGKPXuIGb6PVDb9eo/jIsOSipuNV1lzN6DSJpjlNIoCcfAdMBo7HJK23zx7j9TEDLMYbVlUUHT8znIQPDmiH/exhCKQNg1nHUGJ7r2FyKaUTh39RL/2g3uxQKCEYppPmKUzyjJlevI2DVVFTI/wapdRztOpOLNyzHF8TNWp0nPWQSiS6jVEddmneFEhXs2pcRKfYDDUnJXQ7BdB1aoyZIgQgor98mtGqRMQ1gud9y96bUidIXVCpGyOFksx+8HigJbTwlUhggwDCCO5EF5lmo/IdcLe4hEblS08ETzlTn/u/dGkgx+Txsekx2+Tdl+hsXP5bI0S2nVsaVEYRWAFjLMhmc7pz/dZq2xgOVWc/vcw8z7ar8Pa62i79tSa+yQ7YpHGxDrileYryE+wV16x4vPEpy42+/3f//1TG+KlevMP/uAPzgqyQgjeeeedT/uQfvUwBjs5QJQpRbB5TlDzLDKTcvwhdbtIp5giW75gcYQIr+Dic7P+KoXJ8GRwrpiR++vUwxqNyRQlHYbKIndDTO9VRFHgJSMsuwrOxqnjUkFVhkihkCbHOv42RBNUuI7VWBZMG6age/QD/PK76LWvUCIR8YCitsHCa+Nh4wx+AosBpnGJLFwuWE6SY+JsjgZc5dFzNwjcNez6ZTrZFFXp0ul+iYbVZeXi8cXBGENkSYSJ8YQLXgNNSaoTXOk9UxnuTm9jRnfBqbLo3uLRfJ+gfpG4iNhufQn9IVvidW8b3wpoFAtqe/8V4dTJWq9CWSBRrFkNquEVLFnF+IbC5JSm4Dg5JrCCpzasABbOucaDSidcm9zBPjmhqF3HdTro6REqaGG1LiMQNMqEVjJAueuAQUVHGKdK7vaQlBjkRy7MszLFsLznxkXCk8NPYtHHGI1lwM1m4Lbw7QqZs9yUXnRC5sWMqlXFYmXt+knQ6DNHu0KX5CZ/IYe4tn+BkRUQSotQNc79W6ia2NkB4uCbCKUo175GYYc4wl0WGoFLRYaZ7KLsGnq2iwivYsxys7k726UqDIv5PUq/h1e7uowGATAF9vA7qMUJpvslUn8HAG9xh63hT8gth74xKCER2YKm/SqytjypnhSuPYt1bxPXa1Ee/xVycIBo7lBWtsjI0DrD9y+eNQiEgCRPALAQaJ0ui/RPkHtr2BtfA72c5gJwpHMmhA7sCuK0lLril5NcZ2izdAGJ8pgPtIcCee58FAL2Frss8gXTbEbFqlC3llFVeedNVPUEOxtSHHwXx6tDcxn5XkMTzg/ZqV0nsWs44kNTsUgu+JfoeTGO8B43bisdwvqrlNmI7fAijcl7WLogmD1C2y5lPqO0nnbJgeVG2p7dByGYV9dAuEihqEhJbfBTqkIiyhKsBiYaYRUT0sU+RipU7QYIC5NHp+9mEGUKGPr5MYt8QcfrUpGPf7bCwrd8FvkCz3KxjVpGTGPI/U2MXBkjf+4xmiOT0paffdy19NtUy5hhOvisD2XFil84jvC4Gl4jKheEdp2zeEshqNoVdDnAz+ZUdYqTTvHSBcKrYjRY2ITGIlfVMy8raUo2K1u0NMyVhV/p4Ssbtf9t4sn7VNuvIoVg8/Z/wHHrWN2vk298BfIEoVPsxUOwfEiXwgQxP0K2XkGjlo3al5yqX/FyyGxC9eS7yPkcd+sb8AyxWeGt073yPxDlIwi2cER1uYct0+W/m5LcZDycP0SaksZiwrZdQTpNpLFh3qdXf4WOWUNkGZm/wSQ+wV3sodwawts8c70RGDpWC1mTVJWFP3y0jBJ3P7qwLUyOPX4PkceUretg1fGcLqmVgvSoDr6LmdxlVulwEl6i429SSUesZWMGyic6bUS9LMKUOP3vwjDCKSukna+cizZf8cuJnfYR6QQd9CieszY2Bswz6juWUKd7PUMgbJzR25AtoLYG/dsYXWLW3qR0m7ijtxH5grz1OrnTWu41lUfT6yIR+P4mqBqlKbneuIGTVwnzkHE8wpYuVjaCw28i58fQuEZZxNjRHsKU5MEGWlgMshMc26Hpt2hadRwj0QKMkBRrX0ElA4wTPlV3+gAhgMURGIMpMmQ6wfXCx7/jc+LJS1NQnEYhZmWGQZ+rz1rZCHn4bdAatfYamf9yEYUrPltEmaBNQWFynNN0kQ+whM2as0Vo1ZkXc6pW7SMbqgCqnKOOvo/QObSvUWQjRmVKWt2m7axRVXVu1nawZw+p+l2O0xEty2Z88g5uOkfKAG0MFBlWOjs7P21pM4wP0dmUoLZGVLtIxdvE7X8XIxRF8wZa+uTu087zCovt6g6jbIREkpuSkgILC+IRYvc/k2YzrI0vg3/ppT6/NWeDVujhxkNUOiX3nn39BU6FSTZFCIH7gqK2FZ8toWrwSuNVEOIpNz8hBFX1tIOkELC7eEicJ0RFhGPZNKz2mUM+LAULLbdF029xRXk03///4Nh1rM2vk4Y3wKuj8hmkY9rNb5BUe9RUSBa+hkpOUOSI+SPIZ7jKJZ4f4YYXcaWHig6xkiM8acP4IXmaY8Ltsx7Wk9jpCeL4BwgEt3qvckhOlC9QWCRFghEGcTpYO84HjIoBUbkgUNVPtA5b8fNDFTNU3Ee7DQrnxZOmPmC5HjgAY9BFDMkIrAqFLilNgSMdOkGPQTTBmv4EUS4orSomm5/VRAEynZEYRW3nv2Vt/oiKqWEOv03Q3CEQhnD4UyqTu8j6RZgeoqRPuf4VjLBxJ++BEOS1i2fC5nE6YlEsqFpVbOnS9TdY67iEaYZQPsUT6xQrn6BG72Nsj1zPqOZz5kGH6hOO4S+7L63IkFvNV5e97lXyzi+Ept3Bby57mh+uf38czuIh9H+KsFyKta9SWj976oIqI6zDb2HymEpzB9/2iPME3/KRzxCr+RrEyQ8ZzPaw2rc4kpKLwfL+Osr7SzG526JVmmXUfdBFW1WE38VOjgnDdUQ6xsoGpCy/r2m1+O3132ZSzKipOqNsyKJ2hdCt4QRrVPx10sGf42Cjkwllt75MmzvFGMNCT5lkI6SQVFWI0R8SOZsSO9oDBHmwiREKq5ghZ4/ArpBXL6wc61d87vjUu0X/6T/9p0/7R674EHZ6jDj8IWCww+k5hfuz6KfH9OM+AI606TjrlF4LywmWgrPa1tmixRbOR1q0q3hMswQvS4k3bjHzNvD2/pIiT+gUJQuvy+3pfQyGtaDHurcFxRSiMWCYTt5j6gVsVNdpzw+pDe5gihypC4yqkEnJ0fDHDNa/wqYd0JkuJ6oY30PWdtDCpqET1OF3QNpUdn6Pk+yQTKesbf0WtaKkdOrYYiWi+aIxKYY8iAeEjW3W/A6+t8P9+R2m2YzQqXGpeu2c2EsATB4us+eTCVY+xVE2UZkjvC6FCp9a4lrCom33qDz4f2D672EA261Ttq9hoj6ivoNztnk1zPSYt0c/xsLGkR5+3X/m5vbJY2pMH5Ec/QAlMqomQPgaMJTRCY32LW4FHdj7SyoyQJUCdIaJJggh8Xo3MMO7GOlSrr11biHzJA2nydybcRwfgqijTbl09AF0dR2xOMFVddY6r1GV3jnrcV9W8J3V9OvPgkSxXbtAvLhH6IT48sXiAJSw6Dhrz3/f+QFGLyc8ZdIH+3HjSAggWWA5dUyeIPzG2X1bCYVnOdT6P+Jw+A5tr0e8rRH16+xFuzSiPbyf/C8oBM3FIfLWP0QVc+R7/ytBOiEP6uysfxlpHMrWTSTyY6MqDWYZY4BFqDXTLFkKwGaHTMMLHNa3UDrD82p88BsbA9u1C0Tzu1QHd6gvRpi1r1DY9dN/N2hKjNs6V0y3hcuN+i1SnRCo6ku5R6344lGRNTp+h6SM6Qa95/69jQFPuSzyxXLO+YnnvpYO+GuI/jugS0w0pFG/SM9vEez/NXXpYi2m+Fu/RfmMmp0UCl98MLWtzyKwZsWUeT6j43Vwoxinfgnu/H+RWYT26jyqXaRu15+atLVn9zHDO8zKCcNFmxOvw7X6da6oCrnWVJwakgStFAQd4un7HOx/C4DeRY0Tvo6uX0aVGSibvLJJdOqMBrDIF7xaf50zUQSSy9WrROUCT/l4i304WQ6D2O38mYXPFZ8v5Pg2R47HFafxWR8K2mtRT+8wTvuf9aGsWPGp8KyITWPgordJ2X8Hqyxwd7+JsQJMkYNXQ7SuYOIhun6Jwhj6xT5RMcMa3WE8ep+u8uj23uAwi8kW71Ib3yW0anTKEmd8D334XQqrggo2oHkTYTTm5F0AROsiBC1MMoH6FhqFE+8iTt4Ft0LefeuFnUFWvBz1omBhNIWQNNLoQ4GYT+BtEniPndoligvVHU6SI2pOiC8ruMqhNn2AGd5B1i9jUzIsI7TfwdYJjvCQtWvU8gyLjHFZsNj7DhWrTlm7jm0K7JPvQRqx1r1FVn8D4W+jhUVhPy02y0zKUbyPkhYXyhLGDzGAwpB1v8zt2bvERcJl26d69/9HnI1JbIfi+v9IXCZU+vfpmIyq65Fv/Dq++CST8DEmGkDNw0QDpI5XLky/5FjlfOnYpEvUfI9y87dfqpHiyypX6lcZ5ieE6ZRocBdfVrAXu+SyCrpARIc48QHizn8EXWBHxxRX/i7GKKJgg3JdIZXi/XxGkUzwlMOvtb5Kz12nZocIrXCUhZ494FAYfFnS8Pylc83RDwGwmwsGtQ0eLR4wz2ZcrmwQjh5BusB0b5H5W0u3mlOnYYNexuN+qElmDFDbhnSBsBwKr0VNVbjRuEFpymfGOQN4wmezusk0m9Bxu0+JjWQygHIZOyUWJ7ASm32hSP0uQ0eSJymOX6O19O849xpfVvGdF2vqqugI0hkogXPnPzCbHyLq28RlzqzpkpscZ/AT3GiEwaLd+xLD0U/x0gVeliMaTchSElkwkpK1ag8Lm7rTJB//hOHRD5kDNa+HzB+eRWpadkAWXn/ucTl4XK5dYZgOaLqtsyZ3OT/iaHaXuEhxjw3Ni1svOQgrqI7uYeZHaGGwN36N3H3a8annrBPUK1jCeiqSd8Xnl5cVnBizNCJIi4xJPiQez6k7A66FN84JzrruOlmloHfyfbzZIYgheHWOvCqRr2j6DYxbZf/gO8zWv8RADbge3kJZLvIn/09EPkdWOjTCK3hBgyy8QSBcxPAd5OBdKCLiza8xSvap6+ish2VOK0oKhYiOoMgxgJtMWK/fQKKY5TN63tpZTbQ0xXJIQSh8y+NCbZvQavx8P+gVL4ygxDr+HiZdIKVCbf/WS69njQHCHch+irSrNBpXibIpoVPHe8Kd0YoO0KMHqOgYq6bI2l89VxOtqBpdv0NWRgSlhTEllDM6ePjKRyEYx0fYkzukbp1Ndx0Vn6CMwQzvYDAoNFZ4kyiLiPOUOD/kUniJW+FV7P4P8HJQ9Uuk4fVze0w1eg+z6KPyIVY55t5sj0rzGtHlNYbxgJbbejz0/hLYOCuvkF8wLxtjDad9qOnusqaeRah09HMRm8lsismWw9RydsjV7d8mKiICVXm2yUdygkxmlHmEPX2ECC8BkJmYh7OHy+5UNsYavE9RZDRqF2Djd5Hdr9OwBPJ7/xeUsBHu95GdX8NkE+zj71PXBdXe65SqRmwv2I1mNCsb+MEO70/v0xSGhp4ShjfRH+r7Tcoh96f3UVIglaBpt2jYH+oDzO9D/73l192CvHYZNXgbEy3dKi3LI/ee3yNcseKz4FMXm21tPTu2Zz6f88d//McA1Go1/uiP/ujTPKxfKYTO4QNflzL7yNdaxZQK5dlk0gcK4VJVMJu/BabAKO/s7T4Og0FXLuJWL+IGl6k6HZTVRTFHzB4R1TeAEiks0jLm9uxdtM646rlYWUxkh4yzCIqEC8EmQtogC4xbRZSGtIwRloNCMipzuq6PSeOlsOL02BtJhGNVlxGA8YC3TczR4pC16hpfbf76Khv5C0qql25dExSusLEozuIFZvmc0uTIJzedAgi3YHiPzIIH6ZiMnAtelXaWY2cDcqeNKpcLGK2CxxMW6vR9hMQoh7x2GVO/fm4BPy9n7M52SYqUuBxxwb/4zEkiIZbXxTJLHISxCMOrBEWfhddGV9eYjd9nYlnEySGXrRDrdPEtdYYoE0qpMLpEzg4p8gzIUNExZe3ZizgLBwy4wmcUjwmt0Zk4KPfWkRcaIBRS2Dy7fPl8NCUCiVit9D+StcoaViNAf6jrVFKexhy8/OdnKl1YnCxz4L0PTUoZjfFbFO3XQCrK2mU4LUpaOFypXUWPb5O6LYwxWBj2okf8dPhTdsoFHR3RkBU0ZllINyUCg6xtoOyArPE6udt+ISGX0RH70SMm2ZgtoejUewi3hkkjCLdJy5QpAqRLeOoA9wFVGdIuLQzB0rUjOoR6HWMMh9ke/ahP6Na4EFw+t8lwhIejVo3UXwWkUKx7m9xf3OHh9CGblZL2c+ICNoMLVOwqjnSfatZoYS1dEMZ74FURTpNt0cay7yAFCKPRuuTJJYMwGmGys4KKNiWP4vvM0hlztcHD2R7aGOb5glbYQz78CSKLSSnIsgmDeMAoGfFKo4ItnMcTiKeOwHERYWijjSYqFoTeGr7bhbKgaL9OUd0BqchO/vrsmPIyxQEKK6Toff3x52SiM2dhW1p8+J5jCfusICl09niZpz963bji80Fy/C1iZdHwP/vig/E6hIt3GEV7n/WhrFjxXKTOQMhPHGvyUSiTI4sFBoFjHEAhyhgsswytMoa8fhMay3v+MD/kx/0fMipGvIVDzWkg/BB0xiJ6iFA2+E0oNH7jGiado52QQkhKx0NZVax0fPbzjdbkva8h9PL5JAQwuocpM4gyVDpA+8+PVl7xyZFelwv1K0zFHFPZ5sNP0CedBuBxzJ8WLg2rQataozwt2V2qXoFkiF3ZRJaCWfMq903E/cUePQrean4dpEfa+zLjckJ0/GNsaXEU3WU4eZ9r1Q2saLz8QaO7iGCL/BmxNh9wkhyeRS81nCoNlnGwxvJJTbJ0x2YpWDd2gMjHKGmDcnEpkUri4GHjk8nwEw17aBlAdQ3EDKprz3V/WvFLhC452yCX+VI4+5Judp60yaMJC5MTJX0uBB4m6CAKDVqi/Q4iPoZTJ2S0RhiDEbDh73AiDbPFLkfzXerVHbJSUJwKszwRcCO8hTFwtDgkzyMSv4PVeoXg9LgNBsqYwuQ8mj7CoOnpmDKRy1rj6fWHLlDFnMLyuR89Yp7N6QVd1tzz9+O8cgHltZbitNNnlC+rT90/ziPoORusuRvPfI32uyjrIUaX6MrTjosrPt/ElOwFG4hgE1FmNNBIFAKNKmZo5aFfQnBjnBpGGBbJEd5slyybIccatfYVSnL2Znv0shlxfMSFyiWE3aDT/gpmdA+cKmn9Orp+kduz+0TpFJnNeaXxKjYOgaxg+T2UkPjGAeuJmow6f4zK5KjFPmRTdO0CuR1St5u0ne6587j062jlI7WmrPSgXCBkiNApRnkf64wjBJgipp+dMM/mBI0t6m77qahZgaT2EcPCK34JEMta/AX/IhNnyP1ZhjQWcRGT6QRfLmvqUmc4Ai5WruDmM9TgLpQ5cRByODtcRrHmM6oqQCi5FIaZktKUWNEJpHOM0WidI2sb+MZaCiSNRhiFrm0RZ2PSdMTMqqD8DoGwyE3K3fkd8jLnQvUCHa+NEPsgwHjLc3bN3WLdg0THvDd5h8KUXKhtI4Wg0CWu9GlYnafO7xWfHsLox+lQWiN0wYu2HgVLl1Khc/LKNsLvgbAIhMV1d/OpZ7zQBQZFUb2ICDfIncfpDlYxAyHYcTqoxS62G1KkCfgNjNNAkDItYw7iY9aa1+mP77HmryO9NiIZoCk5Sg7IIxfHb2NJ66ymqISimqeIaOm2qed9TPNLj49LgLF9xLL1hZAOdSfEVjaH80NKbZimE15pvL7qy/6SYAzLfVw6RSib0v35PE9Lt47l1SCLINzBwiG0lsY3wpRwmojzAdqp4VshGwHo1lXUqdO4EAolJIUpKcuIWREvzTjiY0JyjNYIbx1RvYo2GmFXmRUTZv1vY01uU+oCzAx387c5mB/iiwpJlhO5EakpScItIsvHq73y1OBMWqZIISi1YS1YZ8PbPj0msBePIBlhmYzi9PVLLQecr9uv+q4rPn986mKzv/W3/tYz/7/WmsPDQ/7lv/yXuO7K9vIXSe5v4LQWUMSU9SvPfZ0d7yOOfkQbjdu9TuI0qT+hstXCwon2YfoQUVkjDa/xcTe6sn4VaeBYj9gtTtg0AetrryJ2/wyCNSrTIdfsgiyNsNo3uXMa+3RY3eTy4ohs+FNaZc6icYOF22J+5fdQ8YCmUyWfHWBhsExJePI9ahd+j3z9Kiqfkzv1sw2n8FpUVB2EYOHVORk8INc502RCXEbPnQ5c8fmm5bSJigXGGNpOB0vY2LbkODrmYnj5nGuNlU9Qw7dBuZitr3NcTBknQ1SRwOwEpxCI+QCv0kHu/jkpGYveG5jul6nIOvnmb+BIjXSq5PN97PEeuvsqub9x9jOUkJRa0/XWMEJzpXb1bKP6AZqSR/P7LPI5G5VNmnYX3X2NstKCikMq1jHK40gJplpTZDPaXod2+zoimyKSPiYeYSmLovsWhVAQTZYiuI/JqrekfSYesD4UifZJ3Q1m5YRHs/soaXOpdhlXrBoCH0WqE47iIyxp0XPW6efHHEdHVO0aO5VLL73ByoILWBeaaGGd+xsKU+IMfgiLIyzXpRQe+eIh7y93eFyqXsERPvb67+B4PVLbRdZfZba4j0BwaFXoXvvvcY2NalxDHPwF1HYQl34H9ZP/O0Z5qO6bZE9sYj9MYiJO4iPqFATH7yCiAxqVDkd5xFWRYuo7lG6HUgWEFLS8GWmZsB5sPvVexm2A2AUE5nSzoinpR31KUzJKxvS8eDV9+itMVM6ZZ8six0l0TKfRfWajRWHReqYQzXCQ7jGRhrW1a3TsBoujP6OUFs3WJur+n2GUh0xOzhwEpc6wT76HSaaI5nKKLzUxo2SMAMbpBCGBkuWmEouitgNXApLZI4aT+7QrPSbCQwiBnQ0Qg3fBqVI0r6IQhGabYwzCZETlnCNL0tv8daTOKOwqdv9HmHhMWF8n672OERKnfuOZn5EnAq6GV0nKhNBufOTnmVd2sMoMDBS1Sy/8d1jx2THofw+A+kfclz8ttNcmLDL20pPP+lBWrHg2yS7T3T9FWS6Vrb+J/tBU6c+CM7uLffxdmB9SNG8hutcxiyFlpYfBQuQTdGVzuSY3y2eJO3yb2vhtsqDDrhtwo3sD++SneItjbkoH07yCvvzf4Quf0uqSuC3ScBNhVyiqO7SkQ1HZxipiMJoyvLyMyzwV6hgDIuhg0jkoC2N/yIUNzUl2RFzE9Ly11XrqZ6BwGtD5G5SjCcWH9oFWMUUN3gGhKNqvInSGOvwORmtYew0x2cWkU2TzAtPomFKn1FuvYckKRlqklR73jv6CtEyZpFPiMmJWTBnEA9rhNoGEaTHh9uQBTatCf1ZQUxV0qRHBs9dF547vif1h7nYxGw1EmVIE67hC0XAbzLIZKlhHX/sf8KIDdNBhfXyXmjHYo9toYVNe/m8+sauwEZK88ybUFPmsxJiPb5SO8j6zfErL61D9BO4IKz5bCruO030FEQ/Qte2XFgALo3EHP8Q6/CvK6jre5lfB7pC7ddTRd6FMAEHaeAX/aorJZhTtL539HEtYMNujXByhTEE/2uWNtd8ksANiloOMH5zPVuMGqXSpWxbeYoCwfUy4QT8+YCyhimajuklaJlSdBiIfQFkigi5ojdP/PmZ+gnE9Eq9OieEk7tN118/qAMJo7OGPYXGMqm+ThjcRFNijn7KI95nVNnGqF597rj/v2ivsOnr7d8CUK2fLLyCe9Kk5NebZnK7fOTtf7OHbMHmEcnzy9W98pEBXlRFq/D4ISdG4TrL5FSaz+8Rljp/0MZ3rDC2BnRyhLMm8ukXb9hHBJbJgCyMsVGULLR2MsNBY5KfnmxQCcTosVVYvUi3z5XqkfhktXWzLXUbJ+o+Fju70feTJjxDZjDLYwOQLHtQ6zLM565UNOvbjARonz+j4DdLGNjKZU9n/DkonFMaG+iZZ8zUe9yYMg/yERb6g7XWoyBrGQN6+QZweI6tr7GmDb9JV/fJXgEkxYpyNaDhNUp1wHB3TcBts+tsUusRSFgqLqqqenQ92NkAcLffWo9YO7wlYv/I36DhdRk4FM3tEhkH13sA7+B5dy6U2+BFGBVSdNoXXxe69AXEf0bqIHj4CDI40iDzCnt1GTB/hbX2Zw8Z18rIkCS/iI5gVU+J8OYB7khzTqN1CXggBQakeO+UYA9N8QnIawT5OJ1wNrzEv5tTsELUS73ymaGFjeq8jZ3sYv32WzvFxWPkYdfQ91GIXE6yj/Q5Z+0uYUyODZz3j88omVjOCMqOoP04ksOODM/dVVW1Szgbk0mLevUhfeNRMxLSICW2Pis7ZK6eUm1/GdH6TXDUQdpVCR6Sxy8RpIuNDOn6PST5mLejRnh8j8ylCZJTGwQSds56TM7sL832orXMUdsh0E18aatGQPNxCGUFJgRJq+exYpZH80pDVrmL5XbR0fm7rTS198vVfR+j83Dony/uk+/8VcWDhNN4i9XcAKOwm1tZv4umcwmmcCb9sHK7Wl/dJr4xR+seIeIx7+a1lIlo2xzSvYG7+j4hkSNZ6lePoGGX5lCblMDrCqrWxF4+whE1KiSUlVavGhn6APvw+Nb+H5fSeck+t6AW14Y+xvBatxs3l8WRDrJPvIGYHlP46UVBl4Tso5eJXL2AMFO1XUd7uMkbTe/ZQ/YoVnyWfuthsb2+PP/qjP6JWO1/UnE6n/Mmf/Al/9+/+3Rd+r6OjI/74j/+Yb37zm7iuy9/+23+bf/JP/gmu6/Iv/sW/4N/9u3937vX//J//c/7gD/7g5/J7fJExQpHWb37s60QyBKORQFiUeJU2mpLcpDjCQZoM+u+CLjDJHMtfe2YEA4AqF7BI0crnqNbj3sE71EzBLDqi3fsdqF/HxEM8WRCMd9GWTzLZJaisEZUpdctBxBFdt0OeJawFGwyLCY+0wfXX8MbvMY6P8LIIKSw61Qv4WUrmeWj3/MMsq1zA2g5BSGyrxtVGxGF0SMft4qoXFDqWOVY+pVDBmWPais8WW7hcqS4t2I2BaTmmKAwdtweacwtWNbmLOZ3sFm4Dx68jkhFSKqrKgyJFKAsxvkux2GeW9HGkYi4VdH8d8jmZ9rGTCDV7gK5dRU4fwhNiM19WuVjf4SQ+InSbVOTTIsYsPcQdv4tT5swoaTa6GCHRdhWa2+iZQRuDchuYeIgtbVxVIQ1bWMUU+egYrJBSKopgEy09LLdOIQyxdFjO9D1bALrhb+FbPlVTUilKSmU+dgLwWUidLIUOVo1h2ifTBeiCWT7FdVbFmo/iMD5gEC8dA2xlcxwdU+iScTqm6z1f+Cp1gsrny0Xy6f3ng8nm4hnRqapYYGaHy7/uwfcw7TeYjt7B7dwkszyS+AHC2wKnjej9JspkSCQ7lUtU7IASTdtqU509QB58HxH0KAfvYRxJoWrIYoZ18j1k6zX0E00gg2aULwVg83QE2Zw0HeEWC5TWiGREI1hfTnlJ+6xY4mUTrgqXsnrhmQ2GLNjG2qoB4uyZI4UkdGuMkjEVO8CRn1y0LoxGFfPlRLB8fiz0is8PAo292AOTUwTbeCrAlja5zml4jXNFmIKMaTEhKzKabuuporLUCVb8CGf0HqFy2fc6BLNdBv23AXA6NxGVC8sXRydQWxZwVDY+s7Nm8hBRv7aMT7Y8kiKh5tboyU3meUTNrqHG98jxKewKiVDIIseNR1xd/xvYwkaM3oNkAskE5Tcpqtu4RcQ1p8Lt2R1G0ZBJuU+l9Tqe08YkuzDfw8JBTo9o7vxNDPK5TSapExpGUDg9Pm5QQCuPrPn6S/9dVnx29Ke3IfRofA7ixoxbJyxzfpzPPutDWbHimUyH7zCNlzGv9vweVnMpNovyiMNkD0e6NO02T94rrWKKnN5HWAFZ7coznXckJXK6C7M9TDJD+gNKbmDCi2i7RlnOKJw1/HSGE/cpKptY0QHO7BCmx7SFjdu4gShyTrIZ9ZN36FY3qTodSq3QOseIGa63RdoJKIw5i1+QZYyuXaCwnr03zxo3sYI1tHIpVEBuEmzhIhAsyhn7830A0jLhZvjqKoL8Z8EJKFX5VONEzh6erRuUt3R+/MD1QM0eUJ7uVYv9P2eiNUURI4Sksv77AARorjaucRIfs+M08U3KYL6LLR366Qzltygym1c4wY+PCaubFJ1fR5Q5udNAmhyVTSjt6lPFfysfsVVqvOo2SIvQapDbj89xCVysXMb4EUZnxO46snoFJ97HzUHlY3SWUnSuL6NifwZKDBNKCvQzo1GeJH0iDmWWzVbuCJ8TpM6wol0QNnll62NjMbPqRahe/IQ/K2Ixvo8pC5Lxfby1Nyn8yziz++g8BxRytkvub7DofOOZ71F1QvbmD5jPj9jqvYkyy+annY8Q+YzM30blU+pGU1S3qE3uIpMZYnhMWd9hv7pOqjXR4pgvtd5kcbr21zWNLFNyZyncNIvTOkAypunXSMuUuqygTk3vAVQxJ5veRQLW+CGydgmVDMjGtzla7KLiPicIroevLJ2txNIt80XcDrSwQbxM9OCKzwsSxaXKFXTwOHpVYBCLo6VjahajTtfd0uTPXAuo6X2YLp/1luUhw4sM7T7W+lcIRMnQSG6P7lB1aqwFPSy/ThlukVhrZw5JpQqw8glgKOwG18JL6MUutl05e+RJnYIpEVawdOcrxmT5GNvrnt0LpMkx4wegC5g8QlbWiCzDJJlgWLoIdpo9MAKrmMLRt/FKi0q8wOQxODXE8Y8QnTcx0wNk/cZZHWdRznk0e7T8Op9zq/46AoF2usS9LzFOJtScAFucr/vIMkaWCaVdf2l3xRWfT3IyHszuo41mlAxwlUuhC/pxH9/2zta+jqW4WL0Mp7XNs+hKoVmM7xD5Pe6iUF6HllD4fgOn2sbNpuQqxJc51eEPKVqvUB59G731WxRbX8cYC5mMIL4NQiJnu4hsTrH3bUzQgWhGc3OTxuQ+fpZQOIY6sJ6NyCwf39nCGIilYpQOcHREw2qfCTsDVUEKiTGG0A5fKkp3xS+e3FsH7+OdRA2aREfY0sGZL50emTxCCouyKFD1q8/tvQIYYZM1XkGVC2SZoGWAERKTHGNIkcZCplNKILMUt6d7ZG6LUTzkiuMymp9Q2gFrhSYKtpgaTR0QxuD4XexsRK2YIys77M52MRiy6S562gcU0m9j2q9SWEtBnSrmS+GOKEmzAUm4wZF0cCybm9tfR6BolDOiYkHPlDj9H4HfIgsuvNDnajAM8xNKXdJy2lhiVcP/PCH10mVMf4IejSoXqOgQY1efios0wsKox/0ig2E4fodyukfhOzRNFRHsnNUwCutxf83KJ8jZA7AriNplfKeKM32PTPqU1SpBMkVEIzCgpw8pe29i3DaF3aImSvayGY2t3ySfPWDfwLZOuR5eJCkyKlYVX1RpCB8dbCNRlOkJuVM/W2cYoYl2/xo3mWHnOX59D1O5hhm9y2j2CDU/pOa3eZgOGAebGASXdExd+pRWlbJ+66U/yxUrPi0+E5XM3/k7f4d2+/ykfb/f50/+5E9e+D2MMfzhH/4hYRjy7//9v2cymfBHf/RHSCn5Z//sn3Hnzh3+6T/9p+fEa9XqapH1AQKDymdo9XxlsalsIOdHIARlsEZpCu7O3yfOE7qVDhvuGjg+JDO0JSjUszdgKh8hD74FVQfb3sa1DM7oDtW4j6dBaZ/j5iW0nLFx9BPU3vdQ4Tbe1m9ytXGTuIxQpmBia+xEEzavk6kqHmIpMDAp+fCneJNH2JtvEZcaVzpIZS/tY6WF1CnCFERS8mB+D60NF2uX8BHcqL7GTnAZR7ioF7gkhNGw923k0SMcv0XW++pKcPYpkZoYKdQyj/0ZPNkIsY0m1AWxtJkVE34y/hFdv0vP2QD7g+arwFg+DauN3wwQSCrZBNIJRbCOmtxBjt7DNxGZztDD29j+NkgHqSRMD5CTXZSwWbQucpg8omqHVFWN3GTMszmLLGGRHeCGHg2riREGYSTO4iHW6G3mj/6U3G/REgorvIl9+C10kUFxgKl9iQeLR4zTEVWnwsXqFTxdMM6OGRYxO5Uq/mKIqW0t42wRxFaF9yfvkumMjt/hgttexkLIyrkiicJi3ViI/e+DKZHtG2ThVV4GVcxQB38NRY7bvkrVbzBKxkgh8dXL57n/qvFkrKolLEInZJgM8Sz3ucJXVS5wdv8LWpc41U2y7lfITc7D+X3SMmG7evGc1b8sY1AK/AYkY6htYYzBsys40sI9+QGDaEClcYXq9u9SGsGD+SMEgivhVTbdZaHfjg8ww7uI2R6mmCJbr1CG29hKIZIU7TWw5vtkle2znz0txoznD7GEhT9+l3S6hxNu4UqXzeoOZfc6CsUDJ6dfRPRMRC2LEAffQZuMqNpiVr9Cy+kikBQmW0YLIp+aBBNILgSXWfMTbOG80L382Zjl9Ph0D+lWKdZ/7RNtilb84jBCIz7kbGFH+3D8YwCsRozTfI2bjVsUpsAVHuNiwDgdETgu4/keD6MT1qvb9LMjuu4aTaeDI9ylO9nht5AH36QmNJnXpLvRQNmPBTva74KZQ5FCuI2dD0mVS+74uE6AySJMZQ1jBAqLa+FNcpOy6fv0sxl1u4EtHIr6NWzbwxr+gCIaEsgZ3pW/jZKV5bPMrgHjpVOlkIj9P0XkOX5tA+UFhMkJIh5jC4dR/QKD6IhqNqJn1fCDjXPCT1huvktyLBysYspi939ntDiiuv4WlfY3PjJWwSpmS8fEVXzVFwNjOEmOCGqX8OTnoIkoFKFwWFCQlumLD3asWPFp4bcQQoKQCK+BlU8xToX7k4ccLk4wgF23qZ6ur4QANXgHEw0ROsG2HLJgB2lyhM4oT0WeRiiMG2LCHYS5j652EdM9iMdYZsphusA1GcLv4hOg0jGZX8dVAZfDKxBuIfOcMpnS8ntU2gUi6JG6DZzxA0w8RVg2avO3qFttDJqSgmL2NoO9vyK0GwTbf4Pc7Z37dU05xkiP3GmhygWD+bsc5DE1J2Q92GQ/3mNv8ZCO3yUUK8fvnxfS5MvC+AciECtA6gQtJbEyDMoImR7Qclv4lU1EEmGKDFndpBzfW76H9Xh/JZDcqL7GTWMjTt7Ge/AXdPwasbJ4t9KiqlrU8jnt4x8QIAi0T9r7DYy2EBjs4+8ymd0hlTbuxd/HU8v6nJWPkHt/DUbTCzdJ22+e/UyrnGMQlKqCnc856n+Tw8kuYec6F5pvoJ06luWiZQtZ02C56EoPgUGWEVq6L1U3MRjuz+9AXqATyeXq9Y8UjwnkuTiflTvC5wNr8j6MHwJgrwmyYPtjvuMxpSnQ6KeEIE+9Ti8YZlOkMlQqTez4BL+yg1ThstHlBKAs0CUmWDoBlBRo8/R712uvcsWyCWonKLtFYAUw2cX60f8V0ojq5pukZckiOiDrvUW/nBOMfowe3SfQCc32LQ6tKnW3gS+q1KTBaEOpKmfPB5QH9U3k+C52GXExmWAWR+B0EfIuabgcohyTMC9m6GTCevcNlHDA8pHKIXAqlF4TIRQCSUnBw+ge+4s9NoINLgXXP1agueKLi0CixJODfgJTvwSju+DVKGWJ2vtTRKlxujfJqpfPv8GT63HpYOFwrXaT3GQUFPRndwikzablIzAUecZevI8KFXlRUBE57aLAnLwPQNG5zHyxD6P3KXRJ3nuTVutVWsMfM57tkRUxVUvQ3/sLsmRMy+8QXvo7FFaIERYiaJGXKay/gmhewQ7WcOYPScuM0AnBCOy0jzr5IaS7qMKhrG4ipYPWAtm6itAporaGOd3/SJPikWNJi0IXWNI+k2EKBDvBZdb9dFkHeOLZosoFav+bUGTI+gWy1mro6pcBaSRKKLTRWNLBtwPScoJnuTinAxcGg6tcBPJs+WD8DmKyi0DhVtcRusC3fFxi0od/CkVK27xB7GyB46OOf4wY38OaPiTa+honb/8bouY1fL9Dt/EKtvUKEsEi3qXUM+wgpKDEbmxT6d/GZDEs3sV26jj9d9lMI7SIsOqvUwo4XtwnyRYsENjh4/2JI12u1a+ihL1y6fsCc5DscRwdY0ub1906jrQRXgPjVMFrUFoeBdkyhvU5wnJVzk/vYTl2/QLjxg4TcrLoIb7lEK7/PmEhEJaNTgfIIsGePaTmbVGr9BiXDeZenUJLPOWjygjr4K8Qg+/TtF0WVpVq7SLHogQjEdIGIZdrbqHOmR6odISY7yNFiR8PcBY7NHuvIe1tjrNDMNB11wllgL37X5aDN7MDrO36c4emrGKGEQotHeL0iIP4mMJocp2x5S97GMKUqHIKxar29FmhihnWwV9jTnuGH6xtPw5pUqQpkf0fQjRGCIG19Q2KZ7jPS52AMWjlYdwG0vIwaEy1g9EGIQQCvRzEk6cpIsffRmcRBgvLrpB761hljDU5BAFW4wLl5AFFMSfbfJOTO/8LXa+N03qFdniDarOGNgWx8HDLmFIX3J08oBf0zhKtTGUTMz9gUIw5LkYsJj/iUvUKodVEIvD8BnERUV0cYh98F5oLpsoQmQztVTHhGtLy0HkKmHP9w58H2pQcZ4ekZcKav4EnVj3cFT8fPnWFjHjCTvln4e7du3z/+9/nz//8z+l0OgD84R/+If/qX/2rM7HZP/pH/4hud2Up+CycyXuY4T2U5VJs/trjoscT5E4buf27wDIyMymn2MUCSwl+OPge0+oVrnffQMcH7OYLFtO7XAmv4Msq2pREeoESgvnkJ+jZbaRzAfI+Xq3DLa1heB+/9wZxPuXd6U9hcg+pEzalRpVzhG0T51MeLvbYix7SC9qEwRpbjRs4SCqqxs3GLazZXXLh4jh1hHDwr/23OKNdipP3cII+ZfPGMpKizNGNNSK9zDsfpn22/AoC8dx4kMJkROUCTwU4YrlAkTqGZDmFaOIRqozPKaRX/GIY5ic8mj1CScnV8PpHRrpInVI/eRs7OiCvdnjXqaJNzuHikJbTRoTXsJwaCOvMdvSDzVju9uC0KVO2v4QKL2LP75GN7tIWFlIXZNWLuPUpJjoiv/j7aCm5LQSL6JgT0acTtDhZDEjMHE/6LIoII1L25+8xLVLWq1usRX1yIZDKoWp7tP111P5fwP63sdrXyDOXqBgySocIJFGe4CZ98v1v0V/cY9K6TFnEXLPqWHmM0DlGOiQ6JtPLqXiZHDDf/c+o0W1qa19hsfHrCLt9VlAV2QzM8noQyRBOxWaqXGCks5x2/QhUNoHTCXwzP6RTv07QCFBC4YhVHMPHse5v4kgXS1qEqkEtaND1utjSPd04nkewjAXh4Lsot0KpbIQpmRYTptlycvU4PqJWPS02xHtw/BOQCrP25jLKRipk3KdiVbBExuzkR5TSozK5h4VkQc48aFGxm8yLGb5TQRiNEBojXOL6JiafcTi7jyJja+NN7PkxOhohWqfOBcagdEQ1PmK+99f4XgWTDugXE8xcElz9n1BOD1SFUTlkYA45iQ6Y5RPestpgNNNiynwWc+wElBREWcwsm9P2W2z7F3nWploif+YFsjQlLI6X/5HOUcUC7aw2p58HDIa9+AHjdEI36LLmPBGxenofA5YT0bAUVQmHnIyHs4fLVsvRNwmiEWtKUlTa7M+PKAtDUqZcDK4gywSyOVLa1IsYp7KBDHYwToM1K6AQEqoXmNRKAuESHPw56e6fknk1Ti7/LXrrX6KiFaVdRZgSQQHCxU8OmR7+J47Hx5QbX8arbtOyWyivjZRN6pf+T8tYM2+DgqX72qK2Qc2rghVwGO1TjN4ldOs0I4uuv0ly/ENayqPmNDh0fOaA7r1B6NZR/vlmQknB/fkdFnnEemWdzSJjMD9AG818dBur9eZzrx0negTHbyOlRK9/jcL5+cXLrfjFIGcPOFKSxudIKFs73WeMsgHr/tPxyCtWfJYEjS8h/Q62kHjDXUTyLrK+jmg/O4bWGEBaWMnhcvDErYLlI07exuQJqn2drHYFbTT7YQ9tS5rbv4GnKshHf4EQkA/eR9Q2KBcjUqXAMkTJIYeuA75Lo3qdjtsiuPP/R9sB082vciJ+DZmnOG6NrelgeTBFjtQppXLZjR4wLSaYo78mnz3CU4e81n31bF8DkI2+x2D/m9hOyNr2b2OOf0w2e0Cr9zoRhrklSfKUrdoFPOVyoXpp5Wr2s2IMzuhtzHQfKj3y1jLmGinBspjpmDvJId+f3OZWewcqO3SCi0i3hywTJqJAeRUsBF7rzXNvnegF+fR9isUe4ewh7crXuBMfItyAO6M7vOW2KIzEtpvgVFF7f02ZJ+jGOovFLv14eR7NZvfZbrbACMRp/CqASadn7sln8TtCINe/gtQpg8URFdujdvAtzGKMXb9CtvWbyDKjtFwO430G0T5X8/eozacot0ax9tUXHuQoTM48W1B1XRZZRG6yj2ygOsLlaniNqFwQ2vWnhhNWfEacrs2B82v2jyHWC+5O71Cakou1i9St1jNf505vMzj+K+Yi530v5FJ4mXp4Addp0y416tGfghSItdcpVYWFsonLPkeLY9IyZbu6Tct+XDfW0iG16gzNEUnyiI5bwxQJIouXfdTj7yOdBmr0Po1wm0e1dS6EOxgEIwPtoIfjtfGljxvvQv9djDHI9S+Tn8abGwRZ8zUcN0SfvIMTDRGP/gxdv4apPF5rT4qYefs1XJMyrlygJSS50yKo9OjFJ8TG0Aw2EQgiveDe9C6TZMwoHtFxu4Tq2Z/Zis8XuUlJdUogKyQmRsBZw/JlyMKrUNukv3iEHr+HG+3RcXvIxTF8SGyW1y5hKweEIPc3EQIsbKzTGuCt2g1uRQOmg3c5EZp3Kx2u1m/ST06oRH0mxz+m7lRx8NBOyGT+gKPpfRbTO2xVNqkUCZXDv4R7/wlH58S9N5kUY3S5rB9G2Zw6p88aBGn7dQaOzaDMkMJwRVW5Xr9JrjNcudyninSEKVJoXUNkgrL9Jrl0kWWKSI4R43voIkaWy/qoOPwWs/SYXmuHsrJD21njyTqSRD1zDyzz2VmdU0THxI0FhcmpqvAjB7RWfL5RwuJKeIV5MadqVXGkR9eNcZWLhcOV+pWlw6TTPLf2zd0eavu3AUNN+azle8TzfcZ3/xz78HuYxmWGb7+D1f06VusK5kBj2q+iZw8hnS6dcWpbJMc/4Ojohzi1CzSqG9zf/VMcNNat/wlbVJi6VW7FC2QZYxAUQjNN9imyOS23C0aj8imVg+8g0il+99WzY4z0nDuT22ijuVi7iGsv10rGGCI9Rwrxie4pKz5dhBBM0jEAuc6ZOCGtrd9Gb/7GMnpYedyPHjHNpnT8DpveNk/e09IiYVZMCLM5nDoLi+iERbXDWAiwHebxiOHxd9nZ+dsEospVt0Uc7RGmMTKZIb11Gr23sKSkLVxs4SCzIygSFumENEqY1i8xm9/HduqETpXAaZB6HarZHHHyA8r7/xFv+zdINv4m6AzdfgUV7WKUR8ffoKVqvG8WPDz6CbZTwTQNW84mnAlqlkNgz8KJd+HoJwjbRpmSNB3RcTxOqheemC8pmR/878yGdyg2riNavwsrx7NPHZVNzly7zfwQUb/+sXUFK5+gDr8NusRSkAMYg9BP7x/stI84/B5gMGtv0qndILpaRzPnnUVKkNxmx7uEP3wbMzvEDppg+4jxPVQ6pWzeOIukLbKYfO0VVDZGTB6SS81RpU6hY4QsWRQRTrZACIFHAAKuhjcY5X2O5seUpmSSTtjwlg6Uudtlv32V2/PbvH38bS7Xr1CxK4RWE2ME4ebv0Zjdxj76P9j7s1jLrvS+E/yttefpzOfON+6NOYJzklIOkjI1WHIaXVWNRhndQNsGBD9YDx7gdwP2ix8F20hDkAzDbtluo+UHP7iq0KoquSXbaVlO5cgkmSSDMQ93PvPZ++x5rX44wSCDM1McIlPxAwgw7jln77XXtNf61v/7vpfRZgsRHyA8m6SaswhWOLEsLgQXccohtrQJ5PtHM/xxmNUTDpNDAGpVcya88Ile/zF/fvnMxWZaa/7u3/27hGFIp9Nhc3OTZ599ljNnznys6/T7ff7Fv/gXD4RmbxLHMXEcc3R0xO7u7idY8p8ehGCZ+gmNrjJkMaX23lu482YKM6kyeic/ILzzhwypeWLryyR1QTW/Rl5n5IZHqUrm5RzPCbmX3mGUjVCiJBAmoR1wd3GC1z9DKCwK6WH3LmMZHovOLjdHL9E2HRKlGLe2Ec3T2GVGlg1RKCqlKOsFtnAx6wTubzYd4WEFp/BMj8wOMO02di2o0ilojV6MMNzD5YYUcNIRhtuh1jXe2z2DxcNRsQQKWcXcTvcZlwmWtLjYuoyJtYzsEa3D/CYiWHlPod5jPnlm+RSNplI1izr5QLGZUSWQzfFliM4Lmr7PtMwILB8DCy0E5dtSXr4fGklltZFNlwgHhKQMd0BIisZ5rDxBZ1NU6zRFFT/41TSfo9FITJRUNEwfe/+/Y45v0Vp5ijw9xvBWOC6hvf4clYaZbbA4uU3XC3HTE/bXz3IzPqQkxxYeLaeJmU3RAvJygVcklPMDEk/RrMQy7Z/dwTcCGk5EWqY4+RiRHFMtxowHLzG1Q6beGhdaFzGxqb0+httA1DmqsfT+sOPbMLiCMC2q9Z+lfo+0jG9SOx0MJ4Qyg+YOWvOB7fKYhzEw6dlvhQL+MKOiqHPqfIHR2oZkgGxsoYSJZ3gY0qBRLehVBlKXKGEh4iO0qkHViGxK2TjDcXHIjIy+2aAlV+l2nyQ4+SGOcEhVxWx2EyElKbCieljVEHnyCrpYYDRWmFce8ew698bX2NAlQ6XoVwppCmpnaRh3ZlfR45s08mNqv88gP0KYLrN4HxFucSw0m/fnTUMYLIqE/WSfrtfj0O6x0djAWGgmnsvVyRuMigEdu4dGM84mrLtbD9JFfNIoYSKaW+jJHYTborQeC4kfFXKdPjgUPU6O6VkrD/pB6W9gdzJ0XVI3HzakG0hMYWDrEjMdYwmDsEjxzIDSXUXzVpTB2gyRjS1qFIYbYbUuPIgIYzWepNYLrk6uUGvFTrCKd/wyWRlTpMf46z/DxEkJjBA7voWc3qSuFPQvIRYnLIo51DlZfJt0dgOrrjC1pGt44HTB61FYDTSKm/OlMMwxbLacFkOtaUfrLPIZTrRCMTsgqDO0Vogqox1ssVjsg5AY3uaDDfObpPWCebF8Ry0WR4hgizBYJU6HyObpB4cK74VITtBaQa2Q+Rgei80eecyTlzhwfFrv4wn6eRBZDUAxzkePxWaPeeQwhUXo7mBWU0Q2AUDHA3a2n6DKJI50CI2Hx1PVexJjcQRuj6pSGPEedbFYfhjvY1seWZ1wXCQU1JykxzzZehLZ3ELPD7A3f456fp0k6FB5LSIpwbbJiyGTkx9S1TX9xi5CmBiLIZ6CoTTxTQMvHWL6EVVRgt+jthqUumSUjRGGZmA59G2fSkoOpcIsT+hYfaSEZPQ6WivybIyK72AqCEwPIxsRTe4QOA2ScJWxMOkHq+8bTVrqHFkXjx2uPgrFAmb3oK5hto/R3KW2GjC7R1ZXjNIBuQlxmXAzOWG9uTT2KsOjMiyujL7L3eQQtOZL0Q4b1iZWfIusHHNHl8R1yrph4DU2UU4Tz40Igi7MrjFxWnQv/F8pqhQj2iEf3WB/cQ+V36bROg/ZEWa4SWoEGFWMLOYou4nR3IJ8Ct1LSwO/EIh0sBShaRD5iCrY5FR0Cmf0OkY6xp//CXpwBeuJ/we5d4pUxRxkIxxpMBm8SuCsIrPpMrq+87DY7J22mDexhEXP61GIBR2v88D574MIjIjAeNwvHyXq1rllpDnDovA/+hogruaUanlYOinGD8Rmb+8vUlcwuU1STjmaXqfuXWDoddDWCpfsVYzJa6BqUBqdzYgbTd6YvM6snGBISWA0GOVDunb/wTVrasb5gBvT62xLg9nJG5Sdc8jeGerZEaw9gTx4lXZzh9SJWI9OcyxtXK+DYTn8qJwyju9w1l2lvffHmPNj9OrzlNkY7LeLmAXa8DAtC7IFRFtoIVCmd//ZSlYMh9RyyJVDwwqwJ68jDQOVJkhnlaACXZWUBtjCxpU2U8A3vccpZH9CKHXOG9PXKVWF73gs8hSBYLex+74Cy3dip3uQTVDBBio7orj7n/AtD+14KCkQjYejCS79/yVFsA1oBuURk3zCphXRrGqU08IQBkau2C8TFtkQ222ghCYyQsz8OrU0qO0Gsi5QpsfcdZlVq/h5jIw28fMJ7tGLSCmxpYcTrrDwN5DrEnt2j2brDKXZelCmSsBeXaE0UMToaopXZth2G3Vf4KW8PoZ1F4RB2T7/IOqNNhyMo++hqgqqGbKYIKqcRTFmnA4xphYLu8eG63wkAX1td7D8LjqfkTTXuDp5A4ViM9ykb394GrzHPLq8M7Xk29cLkdEiese0KVDYyV0oE6pgi7q4xXR2DavMGC2GtN02QTYhd3zms+vYUhH1zuIdv4boXqJUGUHrNJnbohpfx3Z6lPN9tIBpmVDrkiIfULsGq7VJEd8kGt1ArzzJqJiSNE/j5UPm/iqB1cKOb9MxAixb49QV1v39SVLF1PfF3LNyRstavmvG1YA78zsIBKebp2kYj205jzJaa1b9NfaTPXzTJzAiqrfZvlOVMLkvRhumQ1addQxhInWOqDOujsccToe0LI9zQReZzdGdc/hmQEto9qd3EbqmFd9jL7mOLSM2/C16/mmsZISuNTrapjKbPBQ+wJAYBsjWGaQTUJgmqRVQ1TVJnVLPJkTTm8hiwmLvB2Smg3P8Q8zVL1H5G1jpmNrx0dkMy/CpGzuovf8Defe/Id0mRGdQtkG99jxycYR22lTvcxYlkgFaK2RdwHwP319Dlwtst0fkLc9XqnrGZHwDdM1kcot283kw39uJ7DGfHpXTxXQjKNIHZ4YfhsyGDwRqymtCEIEVUjkPt59VjLAnV6jqFC0sRDrAcPvMdMX15DbTxRwjMXFaFdvxPlKDTo6Qlk8d7WA4E0T/IqWzdDZZuC7pyS0c06RAIsdXiPpPcvvkdVpVRmP7F6lbD2tXLGw6Zo+pOSOvc1a8FbReRgkXdYZCs1DL6KqmNGlKuYywZnggA3TjKShrSAYYboMiucdBNkGWMVXjNITyY6853m9P/U7Mt80rtvFYiPmYT47PXGz2B3/wB2RZRhzHHBwccP36dX77t3+bq1evfqzrNBoNvvrVrz74t1KKf/tv/y1f/vKXuX79OkII/tk/+2d885vfpNVq8df/+l9/KKXmTwVaY+XHoGsqd+2hFHnvh1QF5vh1jHKKNh1q06N2PngDKwTYo1cw9r9NML6DDNqYyRjfiLAXE0Rd0glb3LRcMp1SsxSdmdJEC8FMpczap7hQz0n2voW79gLBys+i8im0z6KDbc7WC6bFhLvSwIx28OcHePmYljQ4LuHJxmm2RlewB1dxwhvk5/5nqvtihdKIcLa+Sjm5RlIXeKZPEK2h42MI16j9NazJLXRd4Dae5KzXQWuNf1/UYce3ID6AcIMivJ8ybvQqanobr5qS9S6RqpJKl5jCQiNh7QtUxjZK2Mt/P+ZTp+12mVcxljQJP+Rgo7Ii7KCHTsfI5im2ozP06xTPCB6E8/2oL2AAJT2K9pPAfTFWvI8MuqhoA90+Q2V1Oa3mzIoZkR0xLaac1CdEVoRf5axOb+Ic/ZBamvjXfp8y2ka4XU7VM/LhNVS0SW55zKQiN0zWN3+OY9tG5Rlts8V2tAtIjuobOLpgt32ew8YWodPFzhfgt6jvi2JMDM56WwingPldamlQBT0Su0VlhRSqoFQFprSpDR+1/vMIFAq5NDrF+6BrdFljZGPq4OEFvlQZUldURrj8/cbPIVT5vul4H/NuNIrivkfnx/qd4aKDVSoExupzKFXhHP0pZvcST7krqP1v4QoHWQvy7rPocBUWA5AGyuuSqoT9eB+AvLpH12ljz/dxtYmucqRVE3prhP4m69kx/q0/RNYx1WLCvExwNr6EE/SXYa4b2ziNU4CBKityv82dcoAnCtbnd0ErlDDwpYVpBJy0dxjaAWZjl1NW68EzhUaTzWibLK1wpMu8Lih6z2KLp5kO/oSO1yUwImxpUauCttt+3/DBUuWY49cRdUHdvkhl/XhCi7xxERntooX9kd6rj/lssISNZ7qkVUZg+8i39QMtLPLmxff8ncTkTPMcizKmt/KziGSA8LtUwRPYzhgnG9Cc3sHIU4rWBQbNbWIvwDebD4x09+/CcX7ItJrQtJuMy4StlSdx9qZU0Tqx22QdhT34wXKDPLqJal+E6S1onyGqD5jmBXaZkM3uUoxuYqy+wMwWBOsXKOzlJrckpbh/sFbUJaa0cE0XaUc03RYiWCWMb9OYH2KpEnH667STE5qzfUS4SSmcZdQFrRC6QEkX13DxTBe3mNEd30JMjumufQnH8pBm4z0jKb6JCtcRiyHCMKm93vt+7zGPDubJixw6IRft1uddlAeEbhc4YZwPPu+iPOYx70stA4ywj16MIFrH97qsv8fBpFnOkOUU1TlLNbyBYbnUwSYinaLLDNN2qA5exDVKdtMTpv4qdec8RplQtS5A6+LSWaB7kVF2hDG9iXX8GsLvsuG3sLIpfnyIlc0Q279KVRbI5iV2hMIZvoKfzinTArH6FLm/vSyTsGg4EZN8QrtzCdG6hNKKeV0h0wPMk+/jSYt+uMZs8COMcB0jPI0s3qBvbCNsE1XbCCXYMXx60S7B+xj5zWqGcfAddF1h34/i9pgPwHKX6W+SIbgRyvCWfSrcwMrnhG4X21/jrBWy4q2xYr3dIUqA0GitsKRNUWVY9T4MrpCVI5qOxz07pLG2QWj4aG+D1fQYf36P8+0nOMbkDbtmrXWGLXuVbHYXW9fkecJg+Cprp3+NhdVjRTpYh99Fzu8hnJDs1F9CCI1x9AO82Q2SoMPM7+MZClt41N4KQte0iwydTnAMBz3dp26cgvkheKewhYtrOhR1ids+g0gzcJoP9qwPqqcYIMZXwW5Qti69QzAvWHe3aHZcZuMMrf/sGRIe89lTGwH1j5GGLrIaWHIZLaB139nBKob3+0u47C/ShKBLo2jSjXbI/VVc6S2jhS/2MGe3QS+orCba7ZLXGbWuKHRKnCUEYUDb6bxtntfLaOKGh2VYePkUWysM0ybvPUt5epeiLjDxkLrGaz6JafRoNFpU3jqTO39IIxugWtv0F4dU03tYyRDh3UBt/8pDz2fUCeLoRVSdI6MNSncFs5wiixlBfIV6foBTLLhYHDNrncUexRCPUIDpN1B1Dk70YEy52HyxeZlhtItjNR+kVnvMo02uMsr70f/G+QgHFw1kdUZoVhxlB9SqYtXbeE/BrVnO4OjlZXT5xTHSsPEMhySPiVaeQjWfpH5bREipCqzBDyGfo3sXKBeHVJNrRJ1zJIffpWG2MAyPavPnIFqnXR4S2yHSarHlbxNpByFMTFVh203KlS+ghcFGPsAsb2GuPEun8zTh3W9iBuvI/W9B6ywt06M5uAmNbartJ7CzIaoYUdrL8wgTi67XYZiOWLEj3KOXEEWK4fgMumdIlabvruJtfg1aHuW0fJAmWWugsQWjGwjLpbZbCLPCsAIMaaOCFSxpfwz7r02x+jMIrRiXA1S5B0BWpbyPBv8xP6VY6QHmtf8FigVW7zSHxQKZHSNaWzimi+H1oXUaPb2KPbhJ6fUp3DbO6V9Flymu1vjt07SKMUZ4TJyOmLXPYbXOs52OKG0f1bpIJh1kfEAyvYmrFHK8RxiuIwavwmwff+cXQAiU18U3TLxMoYM10vvnG5HVwDaWQSW67ltnfGm1dITRaNIqfSw2e0Qx6hhjch0Mm27zHM1WB4l8KB1lTcW4GKJEhSVsmnYTKSRmNcc4+A5lvcBtNxCETKqMRf9ZXCERVUoDg3al2fI3mJgOidtEp1NKkRCbPrbZpOo9izX6ETodYnq9B2Jeqxgh9r8PhiAwbGqnS7t9hmwxRgqFb3j0Dr8Pt/4zVRHjrj1LlQwoO7tIw0cJk6POLvNyTrf3JIHRBCTNbM7cClhTmq3xTczKpGico2o8bMd/+9mdEPq+fXKANk1on0EWBVHzEo73VpQ3aYR4rdPkk1t4rV0wH6+HPineSr9YsOqtfmB2GWV4lOtf+VhnhsrtIk0bA4UopmAEVP4m+s22VSnO8CXk+Dr4HazFwf20mW2KcsA0nWFLi5P0hMvtJ5nWFafCHsxH4K+i7AA93aNunqbwl47qAsjGNzipUrpZhm866O4lMiEwpEUUtrDMJnfJydLb9Nz+g+c2xTIFeU2FrQrM7ACOXgFVsdNcp2peZjPYZKOq6B29jilvo9eep7S7aGFQ9p+DTgHFmNbRdzhblSS9J6mCVYyPqTew0z2Y3kH4PYrGuQd19l6ERpMzzbOUqvjIjg2PecxH4TMXm506deo9//69732Pv/pX/yqXL1+m2+3yx3/8xx/rur/5m7/Jq6++yr//9/+eH/3oRwghOHPmDH/tr/01vvOd7/D3//7fJwxDfu3Xfu0jX/MTyPb5Z+bNMrxXWax0f5nKALC76TJk9odcy1wcI+Z71EiEH1CtfBEtjA+YfpaTrs5jdOsUxuw2frCJ7D2NtnyMNMUxHQorwDFsDpMD0jrhrGESH72EHa1wEq7hVXM4vkZdZjC5yeHqs5izHHf8Ok2teKL5BKkqkAKy+B4yPgIjQI6ucNGw8IoFzvQeaZUzPXkRa/NnEdGlB2UcN7Y5USmV4ZCmN1mL1ui0T1MISVDM0YYFhgmWS2CESF2hhMCoEsTwytJLN59j+j204WJMrqCLCU3TQaFoBeu40kW82RZCoA136dn7sVr0J4NHoe+/k5bVJmpFCCEeeGm+7/gQFuXqzyBUjhIOlhBY5ltWASsfIkZXlkbKziX0O8LpxvWMeTkjshoPRTIw6sXyd6rCOPouonORXJUcdneJkZwKdjGlhXAEXaeLLW0We/8nKh3gJAPsxgaYHmZZYiyuIr0mxMc40SZXJte51drBFwa95gV65pzw5EXCbEpTSW46ARNV4/YuIg0D32ljIpiObzCxHHQ1oKpL1hfH6Pk+HgolAupwB3/7FLm/SpKN6Tut+6K7h5FoNAIRrUM+A9OmdlsP1a1ZThAH30WoGqN/mSJYio208cFzyINm+YD57FHgsyiXouZ2chNR1QSqQd/+8Ah7byGouk8i2ucQiwM4eR0Ac3IDo7FxP+KjhjJBSij9TYztNloay3Ggc0xpUKuatuViDF5DFAnMD6g6p0laW9iWRTS+TXjrm8jkGL3+PGUVkxYpRjHE0JLIXaVdzVgUBX5zAy0WjIsRiekwyme0gzbe7AQVbaNXnkYXI6wy5cvNS3TcDqZ+a5Ohqem4HSbejFyVyGrK7M7/SsdZ5anWWY7SY5p1TttbpzRDLGGR1HNG+ZDIimhbb4lfzMUBYr4U0xnSpO5/4cFnNSWTYgxCExgRrvyAdJtCoO/7cX1WXfXzHBufxj0/jecxMTnXuECuUoQQ1JQPUgK/SclSTOtJ/6EUF57w8Rwf+j1Ed4GSHkIYtK021d6fkKsSP4sRXou9/JhZOcU2BjzV9LGlhxAwr+YMFwPick5eZ3xp5SssgrMYvSfxrICdyQ28w/+I2P8eeuVJtNQsqikTGaANyaXz/yP9WUJ68l3K4TUi04E6R/hdaquBEDAqB+zF96jICZ2IXOXE1ZSLhoOY7SENFy0DRB6jpYm0fMTkOphtZF3D9C5GYxstXczj7y/n8tZpRPM855sXMadXMI0GghqRjXH9bWbVmKPygJbdJDJa76r3yl9HnuqAMJaR/z6BtnxU3gWf9/0/NQYvMWrZtN9817/5nEvNwueC4fYIFvuM5zcRa7/0uZThUel3nzd/3p//AzFMypXnEapAGw4I8a76MuoF8uBPUXXGiawYtDYI3C59p4W9+XOIuqBK9hDmFHNyixYVhpnRmO2j85sYboN69QWs6VU6yT6+ZVJPb7OY3MDJx8jg57GCVYr5MVmwhuE2Oez2yOqYvrdKYHcgXbBQMUlxAk5I02xjINkNzlAEORJBoRLK/W9RzA8xHZNpOiOVPqcMk3D9i6RVgppfwxIS3TmFMgNk8TJaSKxg8wMde2QxhbpYTi3JEbJ55uEI4Y/gWPu8yiIEIA3K1S8gixhlBmhpIYADNyTrbBG6HS7aPc7pGkvaGG8z0RkYPNF6GtfwsKXBqWyKFV9FLfYI/T65aXMq2uVsfIhXxth3/gSdHOOsPkN9878ggg5m8zTDxZiGdPFdj2BuUJkhgRJERY0f9JcpSxaHML2NEqA7ZxBGiDG/TT56jUUcMGtscbT5AhveNrZsYuUD5nVCUaf4bgNn4wXGdoTrNzHE0mP6fOPCMjWc4aGrZbpXLUyscoooZiivjxy+CnkC6QTL61J6a++oQ4Ft2AiRv2cdT+sxizKhZbcfR9h+Bz9Ov/88xu+b93qnEMQTPpdbT1CjsIWNECBHVyCbQjrGcJrsmwYqaLEW/QpbwqAvJaHRwEEgDv8Lda0RGLD2NJXdwycDQ5GlBWcaZ2jaHXr2MoqxRnN3cYt5MSeybS62LnK6zmjd/C8Yw2uwcxZl+GD46PWvgFbUwqJSE9zRGzSSAwwhKHXNZp0zN01Mw8RunUauvbBc77/t+Yw6Q6gKWcUotUBsfBF98hrmtf8NoRWye5FiMWQW32NRLqiDLg1sHOFSRzuoXht1f0xJrbCHP8SOjwn8DmV/m09Lm/kozvHv5FEu25u8WcbACOm4LeIyYSNYY7yYIKWgbbeZlCNOFsfL70vJtrfzntcRQrBUXglktM5qPqeOTGhcWu573/Z9ozghT+5iYuEMX0HVJSIfUpzMScsZuozxzJCWLql6T9Fqn8Gg4Ml8gnv0GqZQVMpCBKcQdhOGryLTMe1ihudEsFhgtA1ktIsop4jGNkZzG3F8lbKxAydTAqHQgyuw8iRi9QXGhs24GNOwQtbcdWyVUZ+8yrQcU1WKoeez0BKEZs1b5/biiKys6Fi9B3v+onkeI9hAGzZKWJQ6J137AuH601TCpWm1P+Y+VqKFpO10SMo5pS7peyuPdN961Mr2kzBXvB+Fzrmd3GAtPaGTDrCEhZwfooKQRRnja0H/7P9A3+xzsx6BBU1pEcz2CKe30f0XqJXG3PgC8vj7WFf/d3TnLA2zQbD5C5RWn360C8NXMUb3iEnJAIeashhh9i/jSwc5uY1WFe7+yxT9LyFQy/eaE6GmhxiN+w4swudC6wL7i7scLPbZ8CVSSCpRUYqMptWm7bT/zG3xKLbpo1SWHxdzeh3u27Jty4fw3XP9OB9wuDig1AW9oMcpbxeNQpYTqHMsJM0yJXB6rKHw8xFGOkRP72HqjNoMkN4Gfdsn8Bsc3Ps2ru0ixlcYKs1G5wI6TUFVCMPkJFqjVCWbqsY2TNTwZaoqxpQWa60LNDuX0RoUFVorDLeJUVdU/hrq9K9i5inW+EckrdPsJfdIqphhPuDp9nOYSLZWf56O4RMkAwxlMj/+PnNZ4vhbD87h5vWEg8U+DdNnezFBJkN0+zTV9lephYFGIFWGMryHhHkGFq3NX6Fem9PvrTObFg/EyT9NfB59f15POLqfflHritPh+Q/5xUc9M1xG0q7tJnrrFzAG36dOJhSzG8xFTh7t0LN7mPNbqPEVBod/Cr1LdIJVhNVGJxM8dwBoNsMtWlYXu7Y4k+xhpTG6d5G8cZlYJWRugGd38I2lfVsAoRUxd3wQClfYODW468/TOvg2VppSpkdMLZtYC7I6ZTc6Q6UrPOGTqDnz6TXMoxfZxMR021TCxCwWnOk9R6Uq3PErCCyUyiE7wTADzNGrUOeo7hOIdIgZ7rLm9cjaF5D+2Yf69IchdYUYvAZ1CdkE0+9TvS3Qw3vRND/48w/jUXwfPObz5zMXm+3v77/n39fX1/mjP/ojNjY+fmqV3/zN3+Rf/+t/zT/5J/+ECxcucP78eX75l3+ZVqsFwKVLl7h16xa/93u/97HEZt3uoxN+/z3LMhDQuO+h5CrofUB5k8HS26laQDMEXUNzDfqtj1YA5wUY3YKt56CxhRusgKogikBrZqaFk+wxSaZE0iY8voJfTrh1dINMPocZruH7XXq+RAd9BkaKjm9gaPDHCY1mE1YvApqxIxiPXuKoPiCye2TJhMpwUNWMhWNitM8xsDWn2zaOsfTssnLFsW5S1TmjxQBPuhwXR/imx+riiA1HYUoTjAXUN2G2D9EadC5C3IS6gCoDjsFoMGJGOnkNp/8EF069gOO+O0LOo9Q/Pml+0p6t242W6RHGN5cv1tYu2N77/+D2i2AXwAisGFpvLeTzKufO8JDKqMh1TDPwsQ2bwA6gspf9pUigsCH0mM1POFnc4EhqXN/E1CZpnRI5DdadLjo9wqxTrI3nsKI1tBDLidcOYXwDd/USZe88QWuTpqjpWw16zRBLe9SOheH0QQ1o2jZvpAeUqmDNX8MQNsbkJnJ6i0WVYm18kdIJuHfyJ8t0OGVKp/8MiC70zzA2DZpWQcPx6TQDDGEwzsbU8SHh8AaO6cL689B7GtZ3QVpgvcPzYHAIgQmYIOcfPOd8WHs9gnwW5ZpkY3RZoDUs5Ix29+x7R+qqCjCs91+1zQrI/ftuPjNYLKDbIdOCeWMNK6hpuS1Ia5jehiKGxjbhznNk6ZjG8BrZ/DXmdoC3dpa4vcPLFLjxHuezEwhaWPmQ2pRUWy9goin8Hr26wgFIBUHUpB68iO5dxJmN6Ft9pm6I2TxLQ9pgumDadNjm2ugNXhq+RFBEPNt/lrVgFVUuuBrfYzqZEXohgfAIj25jzK4ggymnemtsGSWyXsD8Ndj5KqXlcPfkGpVVMSFjvdEnfDMMvtWG4v64b3Ue6p83pte5l9zkMDlgt3Gas+2zrAUfR+j32fB5jI1P856fxrXvzG5zmBxiSIOL7UsP2j8pYu6Mb1GpihV3ld3G7vtc4S2vtuuTa+Ao6mREEPg02m3mh1eYqBGGNjGDp4gcm2uTa2Q6xXThYuMcrumy29vizvw2h9WY4fRVLsdHBJMrWPNboDKqJ/4y09YpYlOimbAQG4StBo2shxF0qVqnwO/jbj0NzQaYNvsnNwhCG7AxhYGhHXIRY5RDQlIoJmBtw/qTcPQdcAJ0o49wAqx8gahSsFKwJVgZWDaoY+g8B1KCf245X+gaVk+TeiY3B4doUzPUGRutFRzzvVJUfTp95PN+F3ze9/+0uDe7gm4/yVrYIvDeas8g+PD0Y58aYoPm7Dssyn16P+ba4ZPip7XdPyp/3p//A9F6mRrejJZzJu9RX4sCQotpvmAwuc4rRoxbhHw5DDlnNpYRZTt9cDRYOSBoOM1lSsKGDxQgx1AfURcHhMMjymxC5IRMnQhtu7irTyODPgtVU/kWEzOjqKcczO9wtrXBZniOOD1m6rkofch6s4dvLUX08fANjm//Zyy3TVDPKX2f6fQ2lWVjmRVO0GeYDzHrnDgpcP0eYXUIW78MKxsgjOUeqq6Wa0z5HmtUtweTYumstXkOOu/dpx6lvvZ5l6XT6wBveQ0nRcJ8OET7BmNmbLZ2UFoxySc4VrBcw7+JDtnur6GzCfLmfyJ2BHFtUbaarG98ifN+D3HjD8FQy/+CkCw/oioGGIu7uMWAYu0Z+rMJ6c3/E2n6NA2L9uZXCDt90HsQdaDdpy4OmToNRiLGsE12ohCReKRhm9yG1+OrHFQnfHXzazQ7O0zSPsp9npnXZuY0MaVkaAieajvYSoF0l/uZt5PP4fbLoCtgBO0OLBQICZ3OMl3Ke/BmG1aqIq1SXNOlqApuDg/RhqbSKU93nlnafB4D/Nn6/Wc2ZrIpHL20nH9XnwGv9SHf70FcAIJRIEnKCVGVUpYFp1aeg3ApHEPVMG9BGYNsQHeV0nS4Mr5Fww/IaeL5Di0/pNdcPmtczNFlxtr8Dsd3XmJ15SlKYRKc+jLTfM48vUPRarLb2EXej369N98jOXqZePo6W1aEX04IvZCxZeK2NpD6eeZCUK6eYaPjY7x9TlU+eX6d2Y3vUUabhMU+gUhgcQDNLSgGyLCNY5TcU2OM6BxSurTb5zA75x6en/MYxjE0XCCFSID36bbh5z2vfhCPctneSb/Xot97jlrXGMJA31ddCiE4Wmhm96OSdd7WVx8mAv/LkE0g2gC/A+tnwLDBdECpB2sagBsHc47Sa1ha8NSpX8JNh4hcM3ckU7uNoxVWZwfRCkjLGUfJES2nSXe6h+HUy3WO34bZmLy2GSZ7KCFYrxM6jWVaTjpNWP15+M4PQaVw8iJsfhnpSURdYE/vge/D8bepsj2S3nnqsMdIL1hr9gmsDvuLNdQ4QQUrKBc6VkDLD5irIePFGIC2H9L1+lSqup8Galk/WmteGdwklcuUpE90d5b23B+T9d5PRvq1R7Xffx7lqlSFRmPJ94/g/kG8MrjF9cXrTITFhd46oRaEK88SpicY1ZQq6uI32phuiys3/iuNYk5rdptQOrjZiCp+HdHcZlwfo/J9upbGFwWYNgy/D2vPQHMDJhlUQ6zxTRaGwTxoU60+S7n6JGveCp3B9vI92d0haDVAlct3m67BCpZrcGO57jlMEuqywLAgs5YOksrMWW30ON04g23aGMLAsz7grOQj8ij1tUepLD82VQS8acuOlv+9g3g6ZDg74jg5wrChHTUYZyN6nstWu42hSuhdoqtr5OB1qCaQHEGjC2kKjgTZhGgLv87xVs4ySQ6x0wlaVZj7/xlv7WfBDpl4JrEcg4SZ3eCMsclscRU1PUTNXkee+Xkia4FTJExVyWT7Z7G9AGU1WPgdrNE1Gk4LhzGO7FGYKePiBBML7eb0wg50v0h78yIcv0w+u4vIJhhGyYhDNjsrWNLi7vE1TBeMcowo7hIFDaj2oXN5OZbuMy/mzPIZDadBZL+97pZzd7f7OdrBPkU+qzOspFzQdtv4lo9IC0Z62VfbbkSv/bYyvN1+oBRU+XId8rY1yHtxlByxN7+Hb/ucbZ3DMiLQG2Dk3JweUTibzBgwyA44JVIqmZO5PoZlMQ0bbEiJISzorPG81yKrM1pOC3N8B+P2/w5o0HPMzSe4OdlHmYqEgidbvQf279vqHL5nEKQzHGEQFHMgW+4rwhViVdF0DaTlYAjBQXWLSlfsuivYJ9+nN7lN5TjUwqTBHLwObD8Fb67bnLNk9YDDdEJm52zmrxPFry7rzEjIWucoc5NhWlBZCssac6b5MaLHqxqSztLhXJjQbS/PnT8Dfirm4Md8Ynzmlphf+ZVfue91w0ObKK2XCtbXXnvtY13vH/7Df8jv/d7v8Zu/+Zt8/etff3C9N4Vmb3LmzBm+9a1vfaxrD4fzjxxm+dNCiOWgfa+ySNXBVA1QFbVcpR7M3/c69smPID4BwGisU3k9KrmG/oDfPEyECJ+GusIa7sFoROlvosUGNRWqXLA+HSOPfkS7c4l8us/J0Ss4YY/bRco0mdJYeZqj2Qmp9hlMDwizhI3kmIER4BqvYMwXxNOr3JvfwutdIs5npP4GdpoziY9Zb+4S1yUNJ0SM7jKw1nG1i1zcYVTFYPs4MiDULaazmExlVAYYyiFIk2UITt9AHL26NI5P59SsQPgk9vQqOh6gFq+jXYu7ixSv/QRTs0M6TfDjtwQfH9QmPwl8lEO+n5Rne3tbWPFdOH5l+cFkQvEBqRrs3IRZCkKiQ01ZzREozGQfpXKyesGirsn0gnmyYFbMOd86z4q1gRE8iTTHSP80enZA5m9xNx2Sq5KpG1MXGo0mFjlNc8Ysr1idH1Iuhkwamxjrz+N4ayykTbH2ZfxTbfDWsMsJTy32Ce69Snm8z+zUs4xnY1qqxB2/gdAll7a/wnerkspU3IhvcyGbkSVzTGlAlnJcQtdqs0imqGANIzgDwiavGlw7+RG1rhkwxSp8pJC8OPw+rel1/GTM2eg8muuU91PRaXJqvcDAfDBnG6WPkWqoK7TXprw/f6R6gUTgiA/etH6eY+dR6feVVhSpwvIEizTnlb0rdJwunvAxqgRjcYBRjKnTGQQrlJ0n3ydVbwMruIxRjFGDqyAMtGFyvX2K0egYOR5wuX0Ba/9bFAd/gpUneOtfpN76ZewyJh7scyIjHCwOmpeZCckkuUtW1WyH2xRpjF59Ab3+FZLGDgfFkI7bJcorChQUNymmUzKzwfjgNXr+CgttcTQZUKaac9FFDJEDOYqaVwdvMIgn2DImiWMWRoM8HaN1irFxkePpiJ7XgskRxcktyvmE/eZFqvEtGjJAIlGjMYUVkcQFeZWD0LxR3YBiwiYmrrMGwWVQJZV4+P02SuaM4xlJmhObKftqgJl+Ngvvj8KnOTY+rO9/Gvf8tJ5HCNibHZEUKQCHakDLWt5gWo0ZTZdtXiwOicruB95bCBjOp1TuKTzRYto8S5E5RKJNrisc6bCIKyazPQ5mJxjSYBVNI1/gNDc5Hk64Mz3g2vwKR/EBkd2iY4R4/jpVuEmtLWZlzt58StfrsqhSrt75NqvX/w968QleVaJP/TzJ938PVp+m7L+AVA6zeIxlmISOg5mMsEdvkGmxNBzGh6TiFSY7X8N58v+JV1fkGCwKaMxP8LUFN36AXnsGY6Fg8gaqfYr8ZIAwPMBBNl4AFLO0IE/2mM0XaA2WYTExFxh8/BS/H5fP4l3wqMz5nzVicczh/XQZXmGR1DmIpdAsSfLPz6NT+zTqksPZAYOPvPf4ZPlJX79/FP689vtPBK2xJ6/B7B7C61D2n6PTb7+rvgQWlrlJmmUcOh1uTO9yvn2RxXTEbPTyco1sWNRbX4W1M8toUZaPEIcw2wO3RVU6jIZ3ceY3CLIZsn2BKh9h+13mBz/ADrepG6tMzSbDvMTIFSrZI9I1g9KBxhnuqJh6nmBKi2NzzKy4SaVrWgffYz4fYtkJmahZlCV26yIy6OGZPkl0ifnweyBt1PBVrMkBdWhQTTMUBlBh5TcQxy+BYVGvfIH6HVHOnONXoV4e2qoFlOrhMf15jLXPY63zUXi/uqgomCcLqlrhmx6zaca12RukZYoUkkvty9jCXUbjPnkJDBvtBiR3vkOlc2atC4xo0Z6M2UgdbO3D4gA9vr1MGbZ9ntHJa2T1gipaY7WoSJMxVVFTpiPE2b/IsHGRw6t/hK0VtmmRZSMa0iNWkkMVUsYFUe8ruM2nkXXOcX6XPJ2QFROm1fcQ/jYYPRbllMoUzAUUVY5tahbFVbKTK2C61KvPU5sBNTWVyjDLGd799RpJTb35FaRqoq2AKrUhff/+VGvFrfgas3xOw4lYD7aYzVI0GtusGRnxgwjofx74NPr9Zz1+7ckbMD5Y/qN0KNpPvOs7lS4xhIlAIO3TGK4Hpse4klTzQ8qD75KZLtNJQr39VdT9VINGcBmZjdB2k2quyfSIw9Hwfmoqk9kiRuWQLUpaZoe4mkE85/jeDylURnZynZXmDvr6f6Q0DareM+wbHZwifGD32I+PMEqBTHOGOkS3z3I1n5NWNV87ep15vE9iekjrBs5shmO1KL0NcjIEgkFZMtIG0WJCz57iYKGaWyilUc2LqI2vodI9VLpPQoNSeASsIkeLh+pIoLB0C+aHiKBHEYNOlmMprmeMizGhGdK2/uyimc97PfXTstb5KPUocemIVWqt8MrWB6yhm2gj4nB0j71736XhRLTtPitlgj28BW6Lovc0pVB8f3wHGZ3D1jWuvYKuIGnCa4tDSiFQjV3mOsSYzrgxu06rrkjKe5yUCfFiQNf0CfIDGFxjenIdp32a47LA6z2Na26C0yBPBEKkBEYLzD44AXnvOYbxHlaW0S4WeKpCHLxIObyBHR+jT3+duYIjOWSYXmGhLILwPL34kN35CQkGcuNrxHUGJsznKRORcPN4GflvLVinb6/erw/NaDanrEoAhsaMVKpPuAU/ex7Vtc778XnNFblKuTG/Tq1rdqJdovsphQudc5DeQyJZ9zYx3xEl/6FrpBWLRcFYTzGb5+kbEbkMMRo9ukaIPrqCUQiKxi5PzcfMkntMyoy2UKRVSZaMqNIZmdVAVpD2n8OKD1CTu0zSCbN4SGv3f8CtfIwkwWzs4uUzlPSpJ3dJ4zHj7V8kO/0/U8+vMZxcg+//v+hvfx0jeALyCcrvU4+XdjFFTVylzGYLQOAHTRZlSVwsBZd76oDj+QApJZvhJvNyhm+G9O0VPk4+h8dr/E8HYWxh2hIMi6pqvedZraoMfBHRtmrGyZQ3qmuY2mZMjNlaRsJrtDqcXPsmanyMa3iUpsHR0as0wm2a4UWk0ogK5NFrmPWCRrBFMTtBHL2CPveXyKbHqPWfYWT2mc1uA2D7AUP/EhPvCoVSGIaFuvr7GMmQeV2yCDY46Z7mFXeF9XqBvvlN1oWJwQl54yI6dGjKNkE9xS0V6XTKQWoikJjCxjZWYfIicZmR33uJfO1nGBsJEoM6FcyyFCUlK6XNLEuXa5xJxqw+5nCxj28FjLMxVV1hGRaXWk88iBL9Yf211hW5znCFh3yvIACfI4/CWidXKVcmr6O0wrc9zkeXQVt05TpVXRJWnQfrEisfIo5/CNJErTyLnN2C+AjCNcruU+9zrrXUcFyZXKeoCkbMsYuQhtlCiE1M3yCXTfYLSNIBAoM7RkCzdY4Tp8XVOmNDWBjuJoHZoiibDBdH5GbKyXRIEA/oVgKzyMExmScVw+mEcT7CtwI25C62jjHnNyizQ06sNokp0MkAkS4oZc68rjGn+8TtM8Taw68DpDTZn+8jBRSD7+HOD5lXCnMxQjoNFuEmjA8h/gPK7V+6X5lTZuFZ9owuIq2JxlewDn+EWIxIT/8S+/GcWdTDcrpMCwtzcECzWnmgnfkoGN4lpBgu9z0zDXyw3XWhYhb1gqbZxHqPNO0fxqf1Pvi8nZMf82fjMxeb/Z2/83f43d/9Xb70pS/xN//m33yXKOzj8Fu/9Vv8u3/37/jH//gf85f+0l968PdvfOMb/OAHP+Bf/at/9eBvr7/+OmfOfAxFKEvnukdlwfJeZamFS917/m1f+oAL2BFaH4EQlMEGpbP0+JuWI7I6o213sT9wYtHLDe78Fnp4FQCzr0iDTa7Nr2BWC9YGr7OezfCmtyj9FYz158itENPtkFUZ98ox0zplVdg40sBZ/yLO+A2qIiNVMX5yg9niCF0tOJneouo/i+P10HaPLhmju9/CLyfUxz9ENXc40dA1XOrJbeJihrH6DFbjNDvRaYq6AAmDxQDtrbFoXWA/vocqppx3XKx0AU6DWjhkokbbTUzpUeqCQVWThW0WRUK7cwFHeu/ZDx6l/vFJ85P2bMvy6rfGgNYfWP6idQnTaYPpUdod0GAt9lFHP2BWzdhob1N7XXSWcnMx4CgfIxCYbYu20QN/KVIRwWlkNWfbuorQ0HP6jPSQuEzY8k/hCp/a76NmNxGWh04nkMccJS8TFwvMzkVuhhVOGVNUOU+cvIgxvEUF5L7FsHWWML7JcDEgLWPY/y7rO3+BttsDJKXZpiksVvwtpo1ttlRF6a1Q5ROEv07hbC7LiWJVCpKqJLcjLBxSlXC0OMQ0bIpiSqFz3DKB0StUjVPczgdM8xkdr8Omuw0IKrOB2vgq6GqZb13DtBpxa3YLgNPN0zSM9rvqu9QFhcrxDf9t7fWJNP0nymdRLgOb89ElKifhyvwGx8UxcTHnUuMy8vhFxOIYhleQa1+gnu4ho12q90llVFlNZDrAKEbUVgu8JkmdoYFaK7RSjBcnWFVOXibIMsXQGmVFSGmjVcXc32AiwBISz3LpeC2OtENTmWhtU84HHEmDGZJFeULUfgITG+lvMMv22cunuNGCiddlUqa4MmBRZmQqw5choFDlCbumT+U0aJ28iuetosffR6w+zWx+ndnEQVk9GkaD2vJpnPoaC1VwpKDwGqyUCzqtyyizicyOOKcrFm6L1HS4ObtGcPA9MlVyqfkUYutrVM59I+Pb2nLN26DSFZEV4suAjtNBa5CqQOiS2ng00u58HmPj07znJ31traHnrpBV93AMB9+MHlzflyGhHZJWKSveKkqBnd6DdIQONyjt3ruute5vcSQOMP11LGcdpeB0eA5TWjjSXhodpEQISVQuCMc3aVgdRCXI+8/TMT22hYmyAq6bPmef/Cssjl8kyRKMesG8bFDpiqIqGWdDyvguC10xdkLcsLlMxZMdo8sCsTimEW3iNV08I0JoEOMbOMWUUguqMmNfaqblmDy+zRCbi9mUeHIdz2ljShPTamFqxbxeUHkm2UJQze7i29+j0f95QFALm4WKuTW7hUYTOCGRGRGZDaQ2P1Mt0uf9Lvi87/9pYJ68xKHjYyIJpbdMqPNgbfQ5Zg8QBg0tOSinn3ud/zS2+8fhz/vzvx9SlejpHqgaHZ8g23Og/a760gjyxnlOHA/mNmfskMgM6Tl9tLq3HGRKo7VGCYvY7TApRgThOq3oDFo6nJQDTjrbtKsJFAne6A1sv0NZLahnd8ncHmUtGJomAZLT1Zzy+EfEpo/OM+Z+F0SNaxqcFTazwUtcq2KSOudpwLUchtkIc+srWKbPITW+DPDdHq8vbpLZIRUlO+Ea6eAN4uoWq6196mAbADG7hy4LKAtkckzVeGsdKqRGqQLuH+BqVb1vf3qU+trnXZaH76/ZX+whMHEs2AlPU6uaUTGgVorACKl0hSkUYnobXeQIYpLpFSbBKo5QFO0dXNOhWxfY0ytMB69SZUNEsIrh9cisiOnGz6CyAbMqo0YRGQar279EIRSL9Z/hMDnESQ/x0wGVHTCrFWNpsNJ9EqRBx22jrA6Z1ccE1i2LuLrK2eSExuIKVvUy/aCPX9dIPaPXvMhElRiGZH74IkFdYNQVMhsy9HJuxdc5iA85FZ7ifHOVIM/RzVPUhk/l+29WzQfWYalKZkWMBmZ5zKYv2W2eJrmfRlNo46cxS86PzZ+l339WY0ZbIct8jxqs8F33PMr3OF6c0LUDttxVaqNB7S/nqgiFGWwgnTah9EFplFIsiAnzETKdoP01ZtJgnN4lMAM6bodxMULXmsP5Mbm6TSAdzhsuhrBQ3grdzhnqxZTA8SjLBVWwCqbBXAl808XEflDOrtvjdhkTrD+NdvocSUmq7/LE+Br13f+KkU7xTv0CMr6Dio+BkLQ/50qxwDQNCq1ptXaxipgo6BC/9r+QGAau12XUf5qu2cKOWmz6Gx/YzzWSovMUonkObbjLQz29FCDcmt2kVBVDhnht/0MdBD9y2z1Cc/w7eZTL9k4+uKySpnFfIPiOdfy8njAv5zTtJoFsMK3H3E3uMilG3Jxf50L7EuLgNVatDrIqqYJ9rlUxvuWzyGP6pk9T2FwTNpnZouvDZniKyIpQKG5Ob4FaYBy+gtIlM6+Pap9jng0Qx1eRo+s47XNMnCbZ6lmUvw7xMblacHWxRwVcXH0e6URot8PYblCU16njA0S4hWt76JPXkVriW00ir0/PDNlP9lmUKZ5h0pldIzp5jXgxhtWnGY5ep7fyPMopaOoaE4tZvjxMPVoc0bPeFJsJdsJdBtkJgRXiieAnpj/8WXhU+/0nXa6FionLOZEV4cl3O5BOyylplVHrkmE2JPSXYrOT7JhROgHAli4rzvtnOth0d9CrGlFl+PMDymJIw1sFw0XOjzBMH7fS2Hf+mM1iSDcbka08j2n45LM7TIdX6TgBxfAN5jhYK5fIpENVTBjM75G4LcbZPc50n8NzfdSN/x+GtPHNBvulQqoKpjd5NVxnPnqJ5OglaqX4YmOLoP8rYHfIyajUcm99tDgkKRe0vBYtq0NkNGnbBTN7hmO4DNMTFJpaVdyOb4GSjJjgNX0C4+Mf7D9Kfe1RKsv7Easpi3JB02rhyHe/gzU2Rbj75j/eE98IadsdBosBDatJy24xyxNMwwDhMtcld05eJhPgSwPXFNy0QqbROp2gz7o0l5Egb/1viHxM6HSxKlD9Z3DDDRheo5A2OH06Ky1cr0OdjvCxUArCaJMbk+tsxfvMi5hGMUeZDaJoiz2VoKXHOD2hTI+Q/iatlS+g2pcpnS5n0oJ4dkJSzZnmM95o7eLLgNONs5jCQThrNKyI0rRohzsP1jlb/g5Nu40jHUR0EVXG1E4LECwGPyTIJlSNDeI6wxEelaqptXqXrOk9z9SpuDZ7nVk5p+t2OB2cf5CW+SeFT7vv13pZnwBlvYwWKZA0ZJs3q+rB/ef30OUy4IAR30HNDpYfzg4QzbMoI8BKDxDZAENAbUaUwQZK2ERWg0E1wDQMLGO5xtbCpHC3iJw+a+WYkg4n8ZB5ndJrXcDzV1lPj/FFyG0NO06HtJ7yreM/YVyNsHF4ofMCeu05VoVN1bmIoW18OyDXBYEZktYZdnLA5Ojb1HVGq3MG1XoCo/MkRT5htPctZtWCeuNZrhcxnSIh9Fs07BYLJ6ae30Af/Yh6fpdO/1nU7lcRSqOHb8B0mVHNmN6kTsYoXSBMxdRvE2GCcFArzyKSYxLDpVYlc+EhJBhasOKto9THa9xK+suosfChht9C51ydXEVpxcAacCG6/LHSdr6dn4Q5+DGfHZ+52Oxv/a2/xV/5K3+F3/md3+Fv/I2/wa//+q/z67/+67iu++E/fhvXr1/nt3/7t/mN3/gNXnjhBU5OTh589su//Mv883/+z/mX//Jf8mu/9mv88R//Mf/hP/wH/s2/+Tef9OP8xFA0zmLaDbS0qeylGCSp5w8OG+NyzrnoIlqDUBXW4h5oRRluo4TBXnqXST7hTBnTWh5dIVRBoXPyusC1AsxsSp4M0G6PMFjBCDa4aZpIIUjKBcU8ZyXLWM1ucKpIqcMuszLFLmK8asFoDjI+otP/Au3OacLW05g44IDWNXb7GHN6ndT0Ocqn2HWKzgZM4xsIAQ1KTGnStVaoq9sUw2ushmtIf4d76V1mdQVUTFpn6LcdKqvFST1mb75HaDm0PZdaCaZen4XexDFtvHDrc223x3x0Sm8Dq1uCKqii3ff9nhACjUnpbz78gSqZ1TFxndLJZnD4Aww7oqkqmq0N0jrm5uwGuV+wdl/EpTUERsTT7jrHizu8PniZphPSs7t07A618LE3fw6rc4F6/79RZUNqAVWVM8lHdARUukZXObUuGdcpaTHCtX2GVcJ1ldD0GqAKpJR43QsEZgNXOhjaYiLAWf1ZKnuTRp3QTvfB8lGGQs32GLgzcitiu8rpDq/RRuOsf4lamAQiYqe5wyyf0zt7BtNoUA9vL6P+lTMmlofSinE2omFHSG3iyxAlzGVI1vskVYK+v4pZlIt3ic1KXfDG9HVKVdL12qzQ+kTa+ycZQ5g4dvjAQ8EQBjU1uo6XqfMsF61rcFrUxvu/G634Nmp8G7w1ZNDmltuhqudIQ7PhbWPJENW/RO36ZNmQWWsdW2T4RoNw80tsztdJpYlwfF6dXGVcDFn3N3AMj8pwsPKCQpYwfAXXbaEbF5D3dxRKOAi7R55NyKRL0+7SM3NG2YjIDnGlR6lzboz+G2L/u2wi+JXOZfTKCxhphnBjxuWQe/mMYXZMT7jcTQ+IGqcokxOMcJdDnTPVFVX7DBNpsV2NiG//Abpa4De2sTd+nqIqlv3asCiqDEfVD9WRQCFUhSM9zgYX0aFCa43EwKzmGIffQVclRu/iW5v7xzxiaJI6RgiBL0NaZpeo1bofleCtzZApLM6EF1AoDAzMagZHr4DWyOQEufWLy/nrbbjCZ8c/+9DfFtWCJF+QsMCWLmvOJhdblzAXB7jxmErFqDhGtbbYmp/QWCTsSAe18jxTw+G62yB0QqJgCz29SiMbYzRNqnqFia4pbZ9mZ5ti5QXE4gRphVSYzCzBt4/+C1rXXO49R8No0U6PEAffR3tdpme+xs3RNUy/x0TldL0WxMcEVkBZpoitL2Lhk5sW16opan6H0clL7ESnEXVOiEIiseNblMltKpWwr2rOGGdYDTY+4Qh04mN5YD3mk8McvMy+26BlBA+ikj4qRMLmR7r8vIvxmMe8J1paiKCHnh+CG6E+RITuGT5Ns0sUNdmNzmDJNnr1GUQ6RPv9pVOG0Nya3yCvCwSCi+1LRNWUtfgmdTLEcAKu2h5PRzvUhy+R5hPavQuMDBMZbdCRHo3FPY4Ov48/vcVq9zKF5fInk2tMyjEXhMEkPuLO9DZB/yIzu8W4ucXl1S+gVcFBkRGXM5rSoTF4ibjOyCTcdCJ2mzssqgKEiSsMKEfIwQGW3Qa3A/Olk5p2mg+eOVFzbk9v0XJ9tkwTy2pTuqsfUEuPeSdCgEIxKabUqoZ66TB1kh+wraEsZrjtPnvzuxS64mnPw4sXqHyG0VxldPRDsAMKQxAefxshXNA1tmFwIjStqI8RbmO0LpHaLVR+CJbLnXSIEa3je9t4zgaetJjWd1jxu9T5hIXp0fFC0sWQhttjxWuzn5wwrSZs+6eIZItt9wz91TWi/f+GtfddQCDReM1dRHKMnRxRhOtcm91ixTDJ40P6/iYzQ/D94+8wyE9o2k3ics6xfwovctmPD2jonC1v5wMjCuRVTqoX2MKm63YYZxPabgtL2NiG+57OTo/5yaDwNrE2HNBQug87hihqTtIBvi4Qd75H7XZx+s892LMJJL69jrX5i4h0gPb77BUDFukR0cH3WffWkPN9DtubTKvlPHypfZl1f5Ob8+vMihlxHnPBUBQnr+IaHo31FwiDNUrTw/Ra1He/x8TvYHgR7cYZgnSOMI4pvaVIITLadNw5k1zycjFBSjANg6YZ4rUu4AQJSbTJCMne+Codv8VkptB+n3mZYKoCI5vgSQd7kVA2NhkffAsr6rMQNW/GIWvKBpHtEOuChZ6jFUghHhJapDrjdnITpRW70Rk8uXyPLcdWhRDixzpIeryuf/QodcHN2c379roh/WCVu7M7VKLgXnKXYTZkt7mLCPqY6QRZFRRqg+uzG2xZEV+Y3MVPRljxDHZ/lVE5pZtqnHRObne4U4xBa7YwaXsdpOFxmByS9VvUyW3q9lkCw8JafZqqdYG+18c6eRWSCUk5JOqc5sQIuFJNkcEmRV3QpWRsaDxR05Am9WKKOP1riCpjsPUlbs7v0rCbuJbNJB8jhGSyOCFXGbbOMeTSwSut02XGFenhSA/HsMnrgtbb1isAgWwQ+gFCa9SPeYD6mEePioIbs2tUqsaSFpdbTyDfcbTpGR7jYsCsmGKakrAKaZu9h1JqflB6zVhPOEwOMDA5VxnoLKVUFV5ZoMw2okxguocbbaLiQ1w7oOH1yM2IdPU54uYWTduFxYAwX+AEHhMtGPpNVjZeoBaCEytkx7DR0qQ0W8jmebQG07ZYNVqIuiIR0Ir3qKyQRMjlGtJpMiyPeW3yEqNijG8GeIaPZ3hIbTLPE7a905wUR5wsjmnYDTpWD+0q4irGkiamNJkXCUKIh1M7P+ZTIdcp16fX0VoztkZciJ74SO9iJSryOsORHnJp4eRy9BTbwS6WsLCEzW15nWk25ersBzSTI1Q950hGNLvncU2HWXyHcV0Qao0tLcbFEL9O0Ec/oGjuora/zOH+i/Sbm+C1mSFZGf0ApxjhJMdU3cuIeAD2Depgjd7przPb/2PE8AqqfR4vWOUk2mAkBaYhWTirbG9EtMyIafs8fzp5ERD8fLiDb/hM8glJNmSYhjiBR1LFVKYNnT5R3cdunKMS/oM6MDDpGBGyShHlnNrtooSNlZ5gj64TlzFOMefc7l9gnseEdvDgzOLDKFTG3eQO82LOuBiy5e9gi4+nTfhpx5MB29E2cTmn6/YR+gPq1u3A7ACEQLl9hJeiF0OE10ZJF6NeII5fxlQpjK8he09gVRlF6xIb3ja+7TNYHHNjep3d6PT94AVgC4e+vbb8/8jhMDlgf37MerBGbhRUqsaQglfHL1OKnJUqo1lkjG2DWC0Q0SmajQsotYzhaGEvBeg1GEIi0n3KvT9FoLBbp3DmNzhJhxThKZrbX6QqYl5J7jK/v3d3LYsXx9/DlAaXVI6a3aWWEiPoUjYuURcj/NlVjEaf2mujLJNcx4zyAfMkwY2+iG218P1N6vgI2TmPhSSXGluY7EZncKSH8SlE6q51xUIleIZHrSvUAyFhyXKltLynEI/FY4/58fnMxWYA7Xabv/f3/h6//uu/zje+8Q2+/vWv87f/9t/mL//lv4z8kDy+b/KHf/iH1HXN7/zO7/A7v/M7D3125coVvvGNb/BP/+k/5Rvf+Aabm5v8o3/0j/jCF77waTzOTwQa+S5jsEY9EInU+q0Deiu5A4MrANi6ZhZtMc7HlLrg2PbpeCUGkszfwBU2l/IR9fiEoP8EXucSItmHeMxELUjaO2SVZiNcZ5wfsyltjOPXsA0b4n3i9g65HVKmIzLLo9U+TddysU5ewxxeRbk9ytUvc1wOuKEL6qBN1/9ZfCsA6aBNm6Y4z91yxJ1qxIViRtduM7zzRxRFjDm8wuaFFSIrYpgO8aWgMX4DVZRUnVMc6wKNZlhOOJAQWj1cw6IhfZJ6xhvjqzTsiN3w3EdesDzm80FLk6Jx9n0/F2jsyRWI99GNnXd9two28aNV5P63MbMTZtmEcjFm/cyvIMMzHOQDLOEwzkb0nT5xFaOoaZYx5tHLFPPbXAwiDo6+h3Y7cOb/xiFD9uI9OpaHoSqE6aOyCb3+U+yoHOmu0IvOcjfdZ5jPOVl5hjV/jdg0mTU2yYdXeUXX9M5/nS3Lo14MaCa3sN3nudg4gzl4CTcZInoSMb2FWoxAlhj5gplKcXRFvvYC++kRRbKPb3qslgtqb2mcvRQ9xdyd4RoelAnomwAYhkNg+8zzGMeyuT65AcBOtEPbetgI3LY7TPIJEkHLebehP1cZpVoeLs/z+YPFzJ93Wm6L3eYuWZXTsBtcm13FcZu05JR+//+CcnrUZogW728EkSoHqai1QWkFHKUDZDnBskJazQ4gaDUv8bJecGRCnBzTVTWWtLlYw8piiouF12iidI0pDUzDoOv3MRuXyMtjktt/hFflkN1ivfskbnwPbUeUdpfAiLjcegJ0jSMsUAX9xRXM+QHGSosTPUUev0RnvofMZljDG8jtX0Q1T5OvPs0w22NgavbSQ85Hp+kcvUJV5yxWn2al+QRr2R2OsyOujK9yoXUeXYhlWOYqRZcx4dbX2W7tMKhm6MWErH+KWGoiaiQGQlfYgx+iFyNE6xR58yJCywfbeplP7nveAPEBItp9vKB+BBmWA+7O7yAQnG6eoWG03nfjJRBvfSYkS3erGj5CSHSjjjGyMZhvzVFvzleO8BD+LqJbku//VxbSQF3/X3GDUzSMNlY9ph69ziQbEIYbXM3GfDHo0Zvco6gzGsIh62zhtM5jBJtMvC4/LGakRs2z/dNEZUGeHbI+vEZezqmcFrHZxN/7NlWZgCGZK8VVv815O+DJ+RH9AsT6F7EWE0rLRkfnYPwGo6PvgONxUwjW1l9AeCuYnUtIDJzFLeT+f6ekIiwn+N2LWIb1ifZ7e34DMb0F4TpF6+L7hkt/zKeDOXiZg6BL0/Q//MufMQ3DJ5F6aTT9ACH1Yx7zeaARFN1nMJpnUKaP/oBDKICm2cFtegjEA8N06a6Bu/bQ995+mODnA9yX/98U4x/R6F7gyPRY3/4K83SGWLmMlw6ZCEF98hJNVbF67q9xdfwK4/SE7e45pKjwqpQvFVPekJoMuD65TmD5lHXJRrSOUjY3ipRT0TZNjjgaXMGyIspsjJYSL08IgxUi6bLZOoswPJTf5XB6nXS2z4q3QrT2HKJ3htpdobRaD8o/yocUdcExYIZbHxgR4jEPk6qEupzTGt9EVjmnmivcLnOadkBUzBHxLWaHLzLOJ+TJPtPuU2wKk2zvB5jxMap3mVlR0Tr9F9krpwySI54o5pzs/2cKu4G79izt5imSbEqzzGhLH6v9BDdnDgfJTeIiRoUOt9QcN7vLirvGRrBJtThE+etEtgfpjG60CYNXMQzJoJrxxtEVdhq7PNf7AqvWFq4IkN0nYX6ItkK0bWGNXiVXJfsHC4z1pwGDE7eFCFeo/LMc50fYhrM8oBAQ2hEtp8XN2U0qVTHKxnSdPkIIsjqlYbYw37b/KXXG64M30IM9Wm6P7eYTbBs+Zl1RKYX+iPbDxzyiCEHp9N/zI4mkaTdgdhNTlViY77lnK91VcFcRQjCd/BALSQ0UdY5vBVhC0y1jassDBCY2u9FZWm6LaTXGH90gik4xK6YE0+vE975NO9oisX1qv0NMCevP4F/7JoHbRy5GsNXksBqT1wVa1AghOUwP2DQDnpQBLdPDyKeUXodRc5M7VUpbb6DsAK9MyCdDjMYpTArqMsb3OtRVTXbuf6Tdv8hcGlj3IxoY9QJ59B2Ok5vccULGbojEomm2H4osP83HpFUGwLgY4bkBEoPTjTNMiwmhFSCFpNDZRz5QtZM7iPE1tL9C2X4CLR6Pt0eC+0sLIQS2aTFKB1jSZrWcENSKvHWJSTah0TyPSL5PahjEx69gehFuvUCmY0xsmN4hEhZRkTDd/xY3qxQ13yVpn2NN14jj1/CFiRH16O/8KgUaUdXIbEy2/jxHQQ9z8BLjeJ+1aAerimmVCWJ8A9PvsRe2OVzc5nR4ilF6TOWtsN1zqRdj1PguROtk0SbfTe4xyCa03DY73gptWeIVKUVjjblh0t/awO0+S9P0uT27TYRLMj/mUvtJzjcvUaoC9x3RgsxqhnH0A3RdoleefiyO/ylBa426/wJQWqF4dxQjR3psBlt4tstgMVhm8fGgZ69iNSxKlpk3pvWYyGg+dNYzryd89+RPmRUzdhq7xAqa2JjSBmGwWNxiVCwIHJeeFJirz2AUY4x8QK4Kqr3/xKhMkJPb1PmcSCt8J2C+/9/peG0G6YCOdNj1Mpzhf8TYysmal7E755DFBG03MAwXbVgUB/+V49HrhH6HU5f+7xjSwQnOcWd+jZvzW+R1SmhFbIe7CDRSSLpeFw2cLI6pVM0oG9N3V2iYbZ5oRYCg1hVTe4JruLji0bMZ/LShdP1AsF0rhbgfzPVNpMowsxOUFVJZbUBzXBzy+uRVJIINf4vT4XkEAoWmqHOUqBFSEmcJB4sDNqqU+fAanuPQdTKi/hfoWX0aZou0EdOw2jSNNrPyGGMxxGpsYxsm05NXcFYucsuO8L0uzcUJ5fg61vQOVnKA0X8KefR9EAaqcRZ//Rmmaz/LWrSDOb7OzGlxy9Dcie+igUudywTuFwjsNvvTlwmzCbY0mSQHbHQvYFsGI88nFDaWsHBNm5dPvs9hNqDv9fmKFSLfVjd2uocYvYExen2ZLShYI936iyAlPWeFwAywgxWw1ijrPfbmBwzMIWcbF7Cwqam4Mb3BdJGw6q4/lCrQkg6+5ZPXOU27jdLVx8ko++cEQddaoWutfOg3i2Abc6sBYpkVSTg9jCqhNgO0MJbrRyEQUiDzMXL8BnWwvK5EUpQFcZmQqZST3GPHO/fg2oqaQucUdUGlljb6SlVcbD5BLSpuxtcoi0NWyhIjGzPPRmwZAVOg6ba4/xO0hlPBLmNrhGu6eDJECAezuUOuC5rTe0wOvosXbqLrmnzjK7SdFdbqKT0pWE8HZMMrNFrbHNQ52BFW5zS2tNDhDiq+Rnn8A9JsQpTsY2QDDlQK0TqtakyFxeHNP0Rv/QL5yteovFP3axm2qBAI5McQmVUUHKUHAKy66x+YGlqjuBFfIykTPNPlXOMCW9EW83xGz+s9uO+gPGKYDul63bdFi33MYz46n7nY7Ld+67ce+vepU6dI05R/8A/+Ab/7u7/L7//+73+k6/zGb/wGv/Ebv/G+n//qr/4qv/qrv/pnKutPO6HRYDs6RVYt6Lr9tww2WqFRpGqBUU8JZhUr2RH3qoxaCNJK4GsDK76NS4m4+UfUwsZYfwbdvYxWNcfVgnh+j1AqgmANFxP76BVMewXf75KnY3T7HHbjFEfFnMwL8ZMBMlyDeIx9778vjfOrz+BIwQIYLm4xlQLHX+fJPEFk++yXMfOwxffrjHAxwDauEaBoGILSclloqKVJw2xyurlDmE9xxoeMyhPig0PExvNomdMwIhK9zG2/ZbcJNbxeQAnMy5hal8gfI3/xYz5/CjLick4biR7fAjSMryPDTUBjzm4hhKRs7OLWmjrYpJ5cxfE6xDpjbDv4jkdfr2IVE7q2z535NSblnN3kLkaZIRcTGnbAdHiVQijMykNnR7yRDnF1gVFoGtEGRjLEWuwj0hE6m9JKKyQuZ1sX2Qw2OZ5eZ+KtQNgBkeNpRZaPqaVHefBdivFthNuk2TiHqwxkWSHKBH3w38Drc5jvI1C4dY2XjcikRfvwO2jLowr6JKom91cebKVt4dK1l4bGygixVp+GKqMONzktbQp/GYEtIQWWEX/a7zh782TA5daTy/Gq31qZV7piVo1xpE3bbREXMevBBvKxgfIBTbNDw4BML0jKBanhIJ02DadBKcEbv4ylBFX7AoIao0wonR5K2ljZIWp8ByM7wexdJI/O0D/6JlVyhLQznDIGlZPs/Re69Yyp32FCgdYKpRWGKhHVHMPp4gob13KYlmOyKseVPsf1lEE6wdcFWqVUqiY7/hGOEjgyoNx4hrvFnLZp0xvfRpUx2vGZDH6Ijo9ZIaXvdUmFRRSs4M32qXVCXS+YpQOc1lki0aNdrLHVPs16WhHomlwrGlUJOHSxeboWFIaLFDaWEeA0T1GnY9xgnRqJR4j0t5l567xcZcjJazTdBmfCi3hlgo6PAdDTu8jGGdTbDq9qt41peei6gPCTjez0mE+OtFoAoNFkVUrDaH2k31VGiN3bpZzdpGxtYWC8r+1AqgLz4DvoMqPvRpTtU1Qa+u4qohzB8EeYdkTZvsBQCg4m17AMm/7KMxhJgiNtZjf+MzI/4dTuL1I2n6Bn9kiMZUqf5RhrsV/fQauae/kEvdhnR2mKyR2upSf0igWh06QjTbrZhMTMqMIVlGHhRRvkThO7SjirNJuTA8zZD6AuSXb/J5AuVj5gOn6FUXKPPuu0wy6V08PwVunam1jZCXL4BmJym8iLOLY9AiukbXffp1Y+PlJlMLqOVhWMb2EEm1RW4xO7/mM+HHPwMgdbZ1mXj0Zq4LcTWQ1gyig7Yf1+ur7HPOZRwagThCqorRb6bRIxoQuseB8tLUp/g7dboT80FZkW7DbOMMnH+JaPM/gBabJHrSvc8VXscJNUKxaLY8IiwW+dxp3eolyMsf0RZXKDJOjhrlzGz+Yo08c8/B5BldK0XQ62fw6vd4nAajDyekitCakJT36INb2FnQ1xp1eRaILOBSJl4/Uvk1g+a+kEO54hhMnEiigAz/aw9QIxvkVd1chGCt3Wg8cJzIAhw2WkUevx4dRHQaO4N7vH1fHLbOcx48WQrtFhZRET9J/DS+5hX///YmbHSNtjiqJpN5F1xkqZoeqUUbXAK+fYhiQ/+CEdQzP1OxjhCgiJclocInHMkBYTguMfYBcpwdZfoOv2SMoYV7rYps04neLKglKVnInOM+u9gONv4FkRdjbi4JXfpbJcTNvAC9c4bwUEwmCYDVi1lhHfc3cTZ/trmOkxanKL2gqo7v1XGo1NVP8cZ7ViVmUk4RZ3yyEtu80knxI0Q842zhKaTYQWRHbIOJtgSxuk5trkGkorms6EM+F5lFYcF4cMsiM26jGL4x+RSIu+MKlGd0ArrNYpivaT76p3WaeY+RBlN6jMx+uQn0SWXvWC7WAXZTewK5B1BdHmMhsDCmuxv8zG4G2gpYnWmr6/yp3kJsHGF3BEgPI32B6/SjI/wLUj7EZBZbrYWrJSK0IcQn8Vb3KLoFyA6bPI5zSNAYF3nrkGx2nSHd9BnryMbuygOiZFPSRZnGBphfaaRLbNc2ico5cATV6WmO4KmC6+UiTxHQq/x3xyF2cxI3IDKmnzcjnhC36bAgXtM0hVMR28QaFyuhs2+Ocx8iFlPmaejZH5mMRcpphqmC3SKqVhtJEqo61zpkKQavCNt+ZoV/i4jk+qYl6fvEqtFafCU+9yInwnkhoxvLrcK0/vYobrlJ/gvuExPz4WNmebZxjkJxwtjnEMi0iUTPf+lGk2IErGPPXEX8WjwcwwOVocYkSr9M2QldkhgdfG0Caq9xQaAz2+ihpex5OKWfs07VpwSpgIbxU5u4OoEjwjQM1vUBo2Vj7CHr1OcZRyIBQmglwtsBt9ZO5T5BPk/A6ZyonKMfrkCmeiTe5Kg9Ru05QerDyBMG1Uc4PT+TGruoZihGsFTG//MdowUFpTrT3PJDzFBXebUhcPAhSYhgks05Z7MqDSFYfZXSpVsu5vYi+OMCfX0KpEuf5jsdlPCZZw2Il2mZVTWnZrKZp8B6YwyXXG9cl1JIJVfx2t1dJBRDq8MX6NvXiflWCFs9H5B5lLCp0yr2bYho3SirROqRtPUFoRdTHGKEYgNaZhUlQFVTrAShP04hhWL8L4FnV6Qj+f0pA2Ski0YbFITpDZlBWtCZ0OZnyPKp+Slimt4StYXh/ttjCyE8TkKkILqrXniLMxod1g1fDwlY3lrpHvfZNuOeRc0OfGYsBasErDbHKmcQ5bOFj37Z2RHTHOJrim80Bc/GYEOCkMevbj8fBZ4cmQnegUcZXQcboPnZsIAdbJS+TlnH2doFpnaAenOE4PGaXLPVdgRVSUWNgcpHtMijG5ytgJd2g5LY6zQzzboeW2SHXGpr+Ke/wDgnAXu/U0mrfaul0rlN3ELA6Rg9cYtHdQh1Pqna+hwg3uUdGNHapsSnvjZ5CGgUwO0NkMy3QxzS8xKQboZJ+GZXP3+AeIlcvYwAvuCv1kRkeMiNFEJy9Rj67TBSK/h2hdRLUv0Ctn9P0ePbuDefQizZMXcRqbHOZTKl1ivy26EtO7GHWKOb8DwqCKTzC7T3Bs+TRXLhHUijrYoNYwzIb3bcY5dT4iqCuGhmJQxszSFIFg09t5UBcmFmei84zsEb7pYb9HetPHfDwqaxlhVKEYVyPQ0CZEAkq66LUXYPwq2l9BSQvq/MFvfStgXAyZF3MCM2DVXSAQ1NScpIcM8yENO8IxHYQWtOwOlrCpVIGZHRPufxdburSAtf6zyPFd8tFVYukgzAppN6mNAEs4rDjraGr2itvYjk+79wSRqJHJMaHpU5UJntvEsZpE2ZhBniMWY5zFAMcOWTl+hR2vg5+OiQdX6EXbCDtE3voDjOQAr4gpteYETTm7w2qdIYZvkMV32Fh7AVODiflQpkvjbRIdoSrMYoyyPGrj3amiayqUrhnmA07SAQCmtFh1Nt6/bahIq+XZblblVLqiZ60+JCgrdc5+vI/Siv14n0artRRrP+YxH4PPXGz2p3/6p+/595/5mZ/5jEvymKVCuQ/vEI9U4SnycswgG2DHhzTyGa3R69hBH8dtYy/GiGSKOb+J7pxHJENMv4OM7yEGr0Jjk6YT4YTrZFVNPbtHqRVa2mTpAP/UV1HADa1wvSathc/s5EUyO+S208Ab3yawI3AC5MF30HXG2uYXuaZaOFVKOL6FIzzGRy8SrX8BVdWcbZ1lks1QWlEdv8gg2aelBa3dXyFOD6g44HaV0RJw2hTkWYFsbXN7dpvQDFhtrLPt72KqlOjwZXSVs20b3A43adiNh7xrH/PoYBYjmE4QOkK/Q/2tURwU93hjfIW202Zm+FywXShSsAO0sLCmV6jGbyCFjZceo9Mp0XQP3X2G42abeHyNYXKIsK7y1eYXUMOriGKKtASnDJf65f8PlbDwd3+JyO+RN1dx978NApLhKzwhJJy8gtaald7z2F4LbUfUtUZgUQkQRYwUkqiWhLND6jpFCsEPfUFohXSkSzS+STi8QWkFpEWOhYFRxZijl8mSPeZOC2UITmyXQtp0ow2i2SGBkLD/PfLmFgvPR5z6GsJsvmddagSF/1baWMnSMNm2BbNyhkYvN0bvwXuF0t1LbzPOJgghuNi6yE7g/9j5v3/asYVLx21jxXs0pncYHb+MFfWZzA5Z9zZwZAnHryLyGcb6C6Rrv7AUGSKp3FWE8LBUwenhXYp0gN0NqeucyeglDmY3ScqES63TtIM10BWR1cE8fBErTzDLOU5nF2MxpKpqyrrAMi2O5ocUusZZeR6/nFKbEeOj74IZ0rMNsuk1TNNDDK8zG91CNjcJ8mP8KkN4IeLON3GrklOmTeW1Eef+J9LZHfJ0jOW1Gd78fVbtHtthyM1yylz6iCrDFCam06MW0BrfIouHlKqm23kKU9W0g22006fa/BoFkrbTYVZOWdQxYHNrdotpOcUSLme9baQTQh4j/C5amJQUKF3jiOWiXW/+PEKV1MZ7H5qa1QyZjVFu+/Fh1edE1+kRFzGGNGjZHz1NklnNGO59i2kxxVycEJ3uExoRVnL3vqh2i/p+mjShS3RVAGDkCzasHrXho3TN+OhPiMc38UyXVbuB7D9BWGXY4Son4S6dzgpi8MfI9ICW18U3XJzmWRyjQXTqF1FlSi1q4v1vs3P8KrXh0QhXmey/iFgc4UabNC0X5TTZLGPq8W0sp8GkTCkMi17QpwTC8Q2+vPIMIjkiT/Yw/S4yOcQffIe0+zwjFtxN7qKo2ZrdpLz3Ldxom/LUV3HKCrSmrhXG6jOUOkO0T+MgMD9C1LePihY22AFkU4TloszHG9PPlCqDyTWOd87ypPkIis3cHpRTJpPXH4vNHvNIYZZT5MG3oa4wuufJG2950lqTq+jxnWXahTVB6b2/Ee/tCBRWche7yvDDUxhlzHTwKq7lEJhrVP3LWELSOn6Ne3e/CVaI23+K5P/P3p/8WJKl593g7xybhztPPrvHHJGRY1VmTawSh6aGT/pabICCQDSgBqRFrxoQtNBCCw3/AjcNLbQQIKABCeqvW9AnfZLYJCWyWKwxK7NyiDk8Inx2v35HuzbbOb3wqMjMyqGSrKqsFOm/lWe4+01zM7t2z3nf532ecBVfSJz6FfJsQjN6RJHPmMQn+OkCp0wpoxNWW1scmQEr7VWaiyH1dEZqOIjZbfJ4H9tv42RDXJUh0zlVGFPWukQyRCjJdHGMrc4atD6SRWMTb7yNYzlIRlR2E53NPhCj0DK7eE0PIeS5E8Kn5DQ/IUpP0LvfJq8KvLKAQR+cBqawMZNjjHwMmLS8JYr2NaJ4n7WdO4TzPQrpo5ubqO4LGMkRRTnDrkxutJdY2CGtGwF7k4c0+jdpYuLc/0/YiyECC7P3Er3aFVqd9pmbUTZklm5jx3ukKezripq/xD0MVB6x7AVMaqsIKegsjnlVGjyJhuTRKWs3Xnr2N0mVoidPKKsMU2XkxYTE9khMk3z3WxROG0MIlpMJi6qivf6beK2bmEiElKDO9o3r/hbL1ggvPiaPDhBP77O0TAFBUs3JJg8JpCYqRjjSouE0IZ/DU+dZkc8/dM6FrjCPfwDpHGnayNVfOYu1Pefzi9ZY2RGiKsj9Pof5kEWxYM2uUzt9gNAVuv8ileE/27NZi104fgcAu5OR1a+ghaJSJa70eZidMvNcLls+QZnj5QlqccSsvsQkWGFtdsDh8es42ZjY7yJmR+B3KPKI/sW/ipQeRu8G2fQxYdDHevvfoP0BRnJKMn+EuyvYyMaU6RBr6WWGho2x/zrheBuv/zyZHWIiMVRJe3iPS2ji5BGB38fUNoYQjC2L/ckBhKusbf0GuRzgLh5hGw5pmTCPhohWhGk3MM2Qht0k9Wp03S6WdAiMgJbdRuoC8+j7hOmc645DMvgijvHhms+iXFCqs0SLWTH9qWIzjQS3DoshmBbq3JX2F4JGkekMU1gfaDb+NALZYMLkrBGoBE23iWN3CI0Q22uy5GxQYFIOXkTMW6Rel2u6IDRCRD2E2S6V4SGrBUp6mMtfINAFoT8g2PsmltNDOh4YJmq6i5o/xgzaiN1vEtp1srKGmjxkvXudndljKq/FLDkln+5jNC5gqJKB5VHM91j1WgRP/pRLzQ2q5T6TwCeXDkF4AXnwHfqLJ+TxAQu3xaLMadsBxt536XgdwpVf4chp8Wh+n67b5roZoKqCMlzm3vQuhSpYC9dQWjF81nQ1aaLQ8RCtStJixKPFfXregEDWflGX8pzPiIbZomF+fF1IIAllnav16yyqs2i9ln32vMtVTl7lgCYtEvIyBQfm1ZTt2UOyKqHu1PFMn83aFr7Z4m56TG14G5Uv6AVdtFcnGr2LNz/AHrxG1LyEcOsYYZ9gcUg6P4T2RYzmFUqnTrH/QxqGi9u9Tr7/XaQdIE/vY+gKe1Cg7vy/wHYwihTj6G10sASyImldxov32Tn+EUGx4JLTYyc/5XC+Q816md9Y/2v0reWnzv4frLWve1v03QRLOBjilxJqdc5TNJqm1aVlfYSLqwaKiFOdMYoOwQ4RVg0Di37QZ1EsGHgDrKeNW41ilhxTmz4kPvoR65t/nd7gr5CUMUbQx1IR6e7rzA9/iPSX8V8ISGrv7WuFGWCFF8n9JhNRYsRH9IIV9MEb+Bd/izfNOln3JSaNBKv3Ev7oDrp1HaEy6N7giILHs8dctn268wNWTZ+R0+CLUUznwX8jzCLK5jX04CZVqbgcLuHND9DaJp8/xprdY1ImaK+L0bzB8ugOF9MZwmtz2V/CLzNQCUiT0qxhOC7s3kJaDlQZsneFk3iPx9JGCMGVxlX8p0OWPa/H4eKQpuUSnrwDRY5nVNjLF4Gzz4WfZMlZoev0MLBQVGQ6wRYO4jyd4WdiVJywO98FQIXqWQxmYbehcQWRRKA1wn3PMa1htlgPNsi8HK1gWow5jI4odUEhUg7mhwgh+Y2136Am20itsKJtChYMju+xOL2HHa4RDl4hRDIc3mJc5fTjY6ZGk0FtA+11KC2DaHHCgoR3iwxlWPxq2KX17v8bNdvBu/AbaGmTaRNVTEmzfZJigmO6iLJgLWxhJBPidIohTE67z5PbdQzp46QRSZYg66t4nSs4iyFBMSPb/RZuMaeN5FRXNOqbaPXe3qfwlz6QamSN34XZHoZhwspXqMz31i25Tnkwu0+hCmruezXfj7q/34+FzVKwxElyQttpfUBEJqsEhEBKE9uwSMsM27Awfo69gnP+8vCZrzj+zb/5NwBkWYbjnN3Y+/v7rKx8usLtOb94lLQZh2scC4PBYh9VZQRaADaikDhFiVYmIoth9BjZex4VdlCTB/Dov6MsD+ul/xvVwQ8wshkMXsQMBhTpBF0s2Bvdw3KbbJUx1ZM/IUCD46HjExZBn2z9qySd55GTOxiGidACLz3mellSaEHPamAoTdPrUtohdK6wjmArNNmZPSHNxmRVRS5t6rPH6Pkpqc7prLzGRPgsBl+g0X+RB/kQI9rBN0Om2ZS63UAVc1SZIjFoKxO/fg0hLM69VD9/2Pkp8vhN8CWW7JM1n/vA9xMVszffZZyOULpi4PUQboj0m2SNa2hhMCpP2Zu8S+g22FQdhNnEHLyC7l7DTI84Hr5LrnKu1tYR+QxHFYh0hD7eRrS3kGWCsi2Ehnz115gn+5ibAe7pXQ4nO2zpHC86xnLb+Ec/RKMpp7sYz/0dEgzmeoHj+zSe/B9IoeD0NqoqGOdDjhnwZPyAX/W6VIC3+eu0klN04xoqtuH4B2hlkM+HuE6HZPoEBjfZTqcow2V95a/gTu4jmpdw7Aa1YJnUXubT3sulLhjlQ0xpcbV+4wPTNz8NISCtziIctNYUqsAV4vxt9DFIJOv+FnYWU5mnjNMhzapJVmVUlGf32XQPDYjRHeTS16n8ZUz/FF3lzP0m1e5/w84OqfmDs0K91yO3a9TdDl3Txi5i5sN38JRNc+1LhFabRBu40RHWyZtcnTzg5aVXMCZPqJXfRLQvcjh6iO23qPVe5fHiMW7vGubJPWQ6wk5GtPOYqpphJnOc0QPyzjU8FLmQpNMnCFXidl8gC1cYmSHO6pfQ8yOq8UNCJ6So5rRTRdYcsJdElN3LmJjkdkiXs8m7ZW8NjUYaNcTxm6TSYWFUoFIcFI7wuBZcxYwfcZwdETkN6m6XpIhRoU259GVkFVOZNWK14MH0/tk0d+1smlsJC4yPFhNLnWEcfA9d5hiWi1r9+gec0c75bPBkwPXGzQ80vD8JuYhgPkOyoJyPkcUCkWv05ATbGJMstpFo7CJm2FgnrVLaToda9yrMDxC1FWSVnglwpSR9usHKyxwjO6VdFpQrX2UmHJasM5vwSFj4y69iTR8johNqJ2+D5ZGfvoVZpWjLR5oS6/QBsncNb7pD3QqJfY3pNnHdJtTWybf/B8LrEp/cojG4yeLwHmio8oiq/zyns8cUhkV/7auI2S56fBudRjhFxqSxjFr5Ck2dobf/B4EVYKQjGrMnyKN3oXmRym+iypxJbYNxcVZkrZ42bBWKYX5EURX03MGfa4JJC0k5+AJGNqGya6jzKajPFHN8m5FpUQKtj5iA+2UTekuI/D7j2T1Y/au/7MM555xnyHwKVQmAjk8QjfeK8pTvTdwKVX7sawhdnomZgYXfw0qHcHwLwzQxJm9TCUhNkzI5pQx66Cffwl35AiGSZaeNNhwQgqNanyuje5g7f4TVvoi5OMUzbUalQnhtRNDH0ApWXuNKeJHl47dQ8QmFoamiPeIqpSdN8gf/CSOb0TJd8voqlcqI0gjbL1DaIm1sYpU5mA1ksMVycgiNa2g0WTHkWJnoYImmLp81v4UQeOLz92z5PJOrHF9IpGGTCws37ELvBrm3glnOkdkUFseYQlBd/A2sYA0e7mAmY2bTXYK1r6P8NTJjlSR/gjs9RActAstlaXyX3fiYUX2Ne4sdvt64gd++jjJ2QCiywz9Bzh/gDL6O0Ar3+F1apz+gmGwTGQ6L9YwD1LNon4mWlKtfJtj9JtptURzc4nr3JqVVR2qXUiukijHKBPIFGtD+AOV4zOd7zE8fsLr+NQqlkU6IMd3BCvrI07u4g+dY7H2TWZUhl16l419Eo9AnbxDHIwIj4EL3AkfCYslfQmtNsNhjcvQGWkBj8zVs2cW36uS1KxjiATpfoFpXPnTOha7OhssAygJZZedis885VnaEOHgD0OhGjyMkGs1s/oRaWpxN/kcHVO0X3vslVWCUM0Q6Qfs19iybRT6lE+9Snx+ycGsca0XDbBO6TUhOiUXFdPSAkXBoLw6odIVWBVpAYZiYloNY+TIzaaP9JTIMhpWitdjFEpIyGaKA3KjTPH2CcCDf/kOc0V1WV75MMdnDdZoYGqrWFjpboIb3sfe+xcWLv8mhUYPOc1RZRCdY51G2z3PtF2m4DXaiHezqCW4aUwt6FF6bqLaCrwtKs4Vc+RVaKsE0JetIDKynbjUCUUWQLRAo7HSGRPBRn1Y1q45jOJSqpGW3P/GaCDiLOO2+hFEboezw2ZDOOT9fDtJ9jhZHuKbzLPrr06BQ+LZPUPpUusJzl7A2f5M8PiRoXOHH7R4ruIQwXNqTO9SnQ5x0jigzcFyMwx+Q5HO0WaPh2VTdS9hHP4J4gUoTkqWbzE2BOL1FvXeN9MmfoIsEXaS4Xguve5PcMLCCHlY65bjKCP0mS2GPKJ6wmUZ4dh17dBc1e4xRJRRaMQ6WOeq9yFYxxpIOrt1isThigYMvPOqty9jREDdcRaQR5c4fUUrBfbfJFyqHtqt5aGRk1dk+dpSd0vPea1pb0qIyLeTgC2QiJapynNFtZvWIsPnys5pCps8+K36qU+05/9Ox4q+eORkZayx7a88iwupmg43wAq7lUbNDWl4bRUVcLlBaYUmHhtXEdT2U0ihdorQCYaABS7oExKhsgXbqGKbD2JRYXpPq4Ef0y4Tm8qtQZYhkgopHuKuv4vsrLIb3GE736fSu0HDqCMtDbP8BRTIjaKyC5aOrFFRMefxDlrrXeejUOalSOsmIvtdmnI4I7TqRcFkRLnG1YFFGNO3WBwZBpDDO1+yfAxK14PF8GxBs1S98aFhHA6p7E2t+D0Gf0qzhGh69+oC4WsEzPRzeez4te8vk0zsU8QhpBDC6R9juYi4yToXNzLBppRF2BaQJxDOonf2fpsUQa3KL9mKb0gmIL/w663vfRQ5vYTUvoU5usdS5zBEGtXAVZffR4RTj8HugoXA7RHlErnJilVPYIaaUNJE4pw+oVzm2EGjTQFYZLadOdfQAQ1oow6IKemeuVkVCT1V4ravkk2063hIc3aIwBsjkj0nKHFN6WCtfpnK6WPUB1XAEbgudjEk7lyHP0FqTqgVH8QGWYbPsrdKyO7hVhhw+AcDXJuvBEp6oaBofte45i1Yvybk/u0taZvT9Pivu+WDkz4L6cW4lZzGyJQUSicSgcAeYK19GqILCfW/owUwOuZyMOZWCPFxHKYVGYwhJrHIqSupWg0ppnOIYZ/f30XmK0bqIUgVe6waeECTd5yA/xrLq+FZJmUzIaiFydItMx8SLY7LeNUbzYy60LxDPd6jnU0gmGHYTWSak/hJ5MqTYvs+DaB/XgKj7PK2rfxOrgvL+f8ZaHGNd+HW6QQtbBoh0iFx6gVa2IDYFJ9EJwrAIkMjui2TRE6zBC2xbLr7h0sgOqB59EyPLcRoXyN0LAAjDQB4/AAOU4yLLGGXVnq1bFlVE9tQRTlWarfomWkPT+unOw317mb69/IF/s5IDxPFbICVy8EUu1a6wqBYERvBnGoA455wf85nfNXt7e/zDf/gP+fKXv8w//sf/GIDf/u3fZmNjg9/93d9laWnpsz6kc54iUNjTe5DNWGquk7ottBPi17ZwmpcwRyOqSUHm3KAUuzhqgTjcQ9R9UtPASU/BbUCwRBmfouwmnl1Dzw9YTHcxHY+F26HUika+wN7+PUozxA56VFnBXjHCN17kwKqR1EM8y0bc/y90vC7Zk2/RjvbJ2hcx/BVKv8u80Scevo2tSq5s/FWeZBNutG8SNC5TDm8RGZCVKabWmFJyNHvEzO9xpXENU3hcdvqYwiEpExpunQeTB1hCsOl6tCuBbl1GfETecUVJlM/RKDhXu/9SMMsZ1t43EbMd8J4/m3D+yZ8RJo5wWa4tM05PyPa2mdoN6kYLI9igtG3uCZDNDQ6LOVXYoTcf0/DXKN0lmmXJjdZzLIoF3RLio+/TSIeoWh+DkrHh0lx5DcMKKbb+T2xHOyRljO90EHaLoMpg9ztU9VU86YDhkh++SdVYhclDthG4Vog9uY/aewNpOUjTpNIOhtPkuqzR1QLbCjktn4CCC7XrqHfvI8JTtB2QTxLsxkWSwkS4dTYWMxrLX6LrLKGEQzwYYAddFvt/ymxyl7rfwqo99xFn9MMcpvvPJgONuqBhfvrIBK1hLdjgOD3ANhwC49wR6qchkBTBgNPR2+DWOAqX6DYuYdpdcsPFrN2HbIaor2Lu/CE66FEsvQpCMj76JnJ2gJfOcJ02Yu3rKG3gtV8kzKccnbwOT/6IxDCo7AadNGJY71KOpzSay9THO7SkhbP7HTINo9FDjMltQsNFL4aYtUvUrTpHo9sUk12YHdHyN9CddeT4Manfx8TAWUyRtSaVU0csv4rOpujlLyKbN/EbWxiLx8SzHRjfxssWsPwajh6wFhvgLjErSgSSpjTQGlTvBWS0h7BDCruN7dQZL3aIqpQkG9N1xjTMDtbiMQzv0UfhNQfsGj4Db4DQEiVtlDx7jkdFRKk//TS3UCX6x83nqgBVfqww7ZxfPJ865nQ+o7xzh0pK2o2rzPUBeGu4d/cZX2pwP35CIWCz1mR3/hiAuFxwuXYNahewhj9CnNzCMm1Y+RKycxNpBXQsBzUd4mvYKEuKtV9DaImRT/DGd8mtgASLmjaw4mMy2yI5fB2vTLAtBza/RtXcoigL5laAJROahsNxMmFYFnTaL+I3LyBnu3iDGxjSoS09StNCAabhIoMus51vc5pO6SZD8nhMIR1qZUpoWrydTzhA85vr3yA8uY/ZWEaMt1HHtxFFTPHc71C4K4QqpZceYRk29adTwbNizH60D0ClKzb8C3+u66Ski/LO1/K/DIzhOzxxzhqBrc9hQ1C6bWqjgnG088s+lHPO+QCV28Vw61Ak6MZZwU48HZCoWlcwhEQbDoW//LGvYc0fwek95tWYYdBBmx5rxNROHxLvfpNTv4PZ3MDtXCXO5xjNTWSwRFRmGH4X1bzED3XFpTylmu+Rz04wZsf06xeJaxv0hYcnBPHkXazOTbxozOr8D5DJEaPxfdzGGonlUCUjjLWvUS1G5EWCXhyTtbawsjm15a/jNm6AinGkizLO4jMBcAdYwQDyiP3mEsfCpqxKrCr61PHV53yYptPizvwJQbjEcqWwOy+TeauAQKgCHR1ReksIQ1IaNQy7i9W+SrQ4pL7+DeIU/HIFY/+A4fQ2RiloWC3q279Pevwm6Irexte4Z9vs+BlZ/wZhfQkxvgMP/xOiLGi9IqmaNxG6xM4izGRMWcTYgxfJ7BpDNUKrimVvFTvcoqxyimhIuPQyhgzR9Q1Kq449+hF6foj0GhD2UfGIpLbESawR3Wtsrn+NRXSMkc3pOTVKLVCTPRbhgOnRdzk4/RF1q4Ex2SbzVhhlp8h0RJkcI70BLatN6L73HrPKkuVghbiKKKuUO3aD0Aq5aNcoOy9/7BCCkjb0rsP0MSIYUJ3HeX/uEeXZAASAUeYYdkCpSgy3iciGZ4JI+4PXUfkDLAHa8sizKWni4pYp6ekDAtujEx0T1y9jGiZlsIbsvkCcHlHaAVmVo9uX6GGQNLcQjosSFlooZuO7LBpb7MX7XKlfZkWXmHvfRVkeZm2NqHeDyfAh9foFsugWRT7DZJ1ivofXuoxFhR4/QpQlTucKSlVot0mZz6nZdaJgnX6zh8TkqtPEsx6zt9hBpnPuHb7BpcYlbMOj7D+Hb9YJjQaZTihEzoPFA47TY7IqZeAss1m/QN9epjICzOYGxuF3EKaPOr2F7H3hQ0NSjvC41riBQmH+ZLzF+7CyE+TTwZmi+xLF+br+F4bWmnE2As5ijZIyPtuD/rTfQ7EbP2KYnTDKTrlUv4IjfbzwGqJ27QPPRlOYrDkDzPwuIlaUwwjrwhW4/f9hER9hrb1CHq6jwyXMsqSyahhhn6KcsRu0SQ1Nb9EhK1IajTXGj79JWhuQYqL9NlURsyhTTDeg5XXOxL3BGq0SvHSKFJoqjxD951DzY0jHGLMD1gyJFgFmlVM1L2K3LiCqhMjr0w1X8I0+FAuEKJiNHxCVEd7SS0ytPm0EoXRxqChUQcvpUJctLjYkSlfUjSaFEFidiirdY//R75Gogs0igsbLAMzKEduzRyDgQv3ih9Y6FSWFznGEe+5y8z8BqY4Bnol5XBlwIfywIF1isOZvkFUph4t99ub7bNQ2WfKXcVMHhUIIwX50cPbzoWQlWCdftelmEZa/QpAe4mxpXEz2B8/z7dldGpM7LJNTa13Bmj5GxkfoyROMS3+dfHaI1i2shaRn12kUKUKVFEUERYJruWC4EI+RboPSChhPn5DO91h64Xeo1v8KHnDH72PWlhnlM1Zaz+EbAXcmt9FaM0nHXGs+95GpI+f88pjkI9KnwpBJNmbJ/bAzdOEOqHs9VosJoGmYLQQS2zwblKh0SaYS6tEuzuyA636XSbCJKQ0cr0+xmHH/4bdJ04ig18PrfwO/DHCMJqU46+MsqoiT6S28+/+R+eKYVriCb0imRz/EPLlFraqQ/ZdYOXmHZb9P6W0Agnj0LvPJNrbl4i6OWVp5lQf2PWrpKeP0lFq6wKtvUFg+SpXI6AiZnGAHS6SqOhs+Fy6mYxHNnwCSVQQ4LdLJIzqDl87SEaSJkhDNHnOKwJQmS9lVynAL2XsBrRX4AyrDo+mvs+CIwAqY5nOm+QwA3wxoW10qw8boXIFoH1FbpdPYRBdztD5zZzYn9xBVQdm++iyiMKkS0qcDZuNs/CGxmUYRVXNMYeLJz1+d7fNG2+5R6QrQ2IbDnckthNSs+us0zDblTySWSF0gjt/CrQrWpKBqNIlMk2k2paKiZw/Iq5LQDKkZAdaT/wP2X0fEpxhOi3brOUolSetd7ito1lZpX/o10mzCqTBp5hlClewf3aac71G4Pp7Xo5bOWGiQeYVYfe3MHKH7PCrJkdEjLCq6fpNRnqBMl/tphGP5tC0f2b2KPHkbCwvRXKfa/i9UzetkXpOh0GSTXRqmiScMTMsEv8/j6JBLS1/EkyGT6D6z8X2MWcRyKinzEpQC08QONXJ6B7V6lXvZkKqcsBFewMImMEIcw6FQBU2nRdP85L7WT0PEx6AqUBUyHWLZV2ieJ5Sc8zPwmYvN/tk/+2esrq7yD/7BP3j2b//5P/9n/vk//+f8i3/xL/iX//JfftaHdM5TzHSIHj0EwCoWbK79OlprKmABaGuXRf6I0jI4LBe0qpxW0MXVM7YXe5j1FdZWvoAMN9gtY6wqYa2+iYyO8abbGI5P5vXw/WXMdITZ2MKJjhDtK8xch53ZNs3ZIzbMgMTtEzsNaoPnKDHg6IfkKEjn2KHFSCsWx+9gGBZxOqNVVlx5uqkWAubuMkIluMUC17rHuErxw3WkOJswdgwPA5OL4VUUink5RTNECcF9r8ayt0rHGfCThpGlLng4v4tVCJwyYMXd/MnTeM5ngIz2KbXAFEARod8/5foUW7hcaV7jJDvEFwFOnLAoFjSsDkqaSAx8t8U7i12mJaxadbJGiG7dREmXoraB23uJIp8T5RENrXksDCrbZ9HdJFmcojZ/jWa4QccdkE3ungmGSkVv42/QXexRmAHD2Q6pFdD3O6jDNxD1dSaGh1FlVKrEtDxAkpcxOtii8lfwgh7r+QGDcJ2DyWOq5VeYS4vjo3u0PYPcyCmWXsaqd3GFjXvwJqbtQmeDwNv8QHEpKRKOsjMxnppt0/uUYjOt1fu+/rNfI1OYxHnKTEU40v1ADvg5H82pgMPODYSQ+KZHI7hE8dQOTl39uxhVRHVyC12mMNlBhmtkVojlhGSGQdLYpDl4lcJdRaOotMJ3u0yqHLSm7rTwvQ6R4/G9+IiV9lXyPCLMUkLTxyAjOX4HIU1KaTBMT0jLDKOaUfNWGdkB2rKgsU5meGRHD2j4W4TaRLcvIYsxur2GWxsQVxlmuEHsDNBaUFYJ97JT+iiOkyGtxhZGekK/foVAOni1a2wvts+K30/tf0uzDs33GgtF9yWUZZDpirkWdJ7el0JXaEAKSUsG1IWHUpLyJx7gdavB0BhS6pKmc1a4/6Qp1soIMHo3ENEBuraCMj7dxKtAYxQTtLTPJ8B/iWilqMYuvnEZ4gqoGGnNvgFZEaGKKZ7ZoqwqxI9VBVoj4uGZW0eZYxQJfXcD5a5iFzP09NtkKsY2QiQSDRjjuxjCx4x3cVZeoRI1VH2VophgWz5VlVI1r9CsrXPceYlpfEiy+6eEfhddZezlU7Qu0Tpm3r2MObhJki+Ihm9xdeU15GSbWecGJ24NadXp1LcwsrfZs2o0B+sUjQ2K1mW00WTgLmMZFrtmgwvLv0mmMpzx/5PSr7FIjiiyIa49wBYuq94H1y/PzgFn76Vz/ufDPH2bvdoKEkHjY6KBf6kIg0alGGUnv+wjOeecD1AZPmr5awhdoX4iaqYyz4QtPw2BIqpm7Mf7TGVBXt9iNehB9IRK5TjJkMP+TYytX6U5fIAWJkJKyjxhx21hBm2OigkrwSqe32Uxn+CvfgHL7DCjwywr0S2foFrGdhuIdIJMR2TxCTS3KP0W8WyfppAQLKGXXPz0lMowUdiIcMBJuEbdsGgbH45xUdIhH7x2NrmePKZMhmdNDHlebPxZqKqKhtciqvvsmw5h7fqz75V2C6v/PGL3T1HBgMrtY2AS9r7CQdAnOT2iGs9YnoFhlbRwyV0DO9qhMhx0OmUpXGJeW+PFcJlKV+yZJrbfp3/8A4z5AcJrE2ZDTs2csprSb6wR2iFeHpFqhcynHCf7eGbAolxQN9aQS38VMzlCWyGp20Xps3gNHR2D1qh4gl7/FXRLM8kO2HXqKPs5XKtJu/IRPlT5FNV7iXG8yx4aU5d4pk+ucmpuA0vYlKqkaF7Et0OobVC67+0VE7WgCvt4WQSi4MjvwiIn18/kkZ+4P839dUy3hYxPMYo55bng7HNNGSxh5jNEmSJbV7lkSJIqoW42qYIIoSsK54ODb0q6lE4fbeYIVWGbNloIbKdGXqT0W5dQ4RY1s0mBwFp+lU68jyUlvjcgkxbZ2gBD2OjDb5OjUcM7GLZPmQ45bF1EiYoXnRaBHZIPHxCXBXfbl8k7L5BFCq/zMjUpieJTAhxEbYNqcUhlelh2i7x2Bdm4QjK+z0kRodwOBgKJiRBQ6gobB6EFMQVdJ2RRzIkRzMqcjm0yLobszneJqilCapIqZpxOaFhNptmEgbOM1oKicRkWx+gihcUI2YxQP9HMgzOhhfxQlfMnfmb66Ox1ihQzOSYPz2uevyiEEPS9PvvRAZ7p4X/K2kGlK+Ii5ig+JC1ThskJXadPzWh85LNRSwfCAYxO0E6HIvUxg1VErU52eousjHGjfbTTgM51yvoahQlxesJQwl4ZsWTVWG9epdN9kaP4mMRrcuT3WMli1pwWaa3PG/EUaRh8JVjGrBQRObqMEfU1XGkg/VXE7rfw+s+jFyfMqiMI15GNi0wMm7q06EsPtCBf+jJal8iT79IP+nhFCOEmWDUIG5i6yzXDpFTVM0fu9wvGNJAHG4yqKYHbwlUlvvne+V2UCzQaNMTF4gO/W+qCh9Fd4iKl63VZe7pvriiJqwWu4X1qB7pzfnYSFaEBX360U9cz4SCwVd+iYZ45GFWUJFWMKz3M94lvC52TFAnTbIbSFWmRopTiWvM5tNYcpQfvvbiAmtGAoAEBlCjsKoHGBSK/x+3kgHE2ZiQLLvWfJxo9RLgNqtFdmsEA2+8jvWVK7zJyHOEbS1T5DF0syDGw13+F0q5RTB9jzXYQvReIggHT+T6G28U3m5iNLtJymMb7jNMpvaDPwF2m0NmPddo/txSRT5smcM5HU+icTKX4RoDEwDN9xNOL45mfUE/Wkqb5YectRcXD6B6iXJAe/YiBO0BEBe2NX0chKJwe+vSYsirOXmYxRyZNhP4SsWGQiQpb5xhSYlQpNdMh0SXCDVBmwEiYdDrXSNoXyOc7zPKCpTLFCjeI7IBEK0zTJS1zLK9FaDS41LjCTErK2T7h4Hl0sEK9qtDxkMLuYZsOjqxhWh6GV6dyWsTJEZNKIe0morZBIOsILRDLLzFVJW6/QOcxUVBDD+9Qmi6Z18IQBmnrJcxwA5lOqfwurgy5FJ5FhR+kO0wBgcB62kcwiynK61LVLzLKTzg4vU2VC1zp04lPYLp7Vsc1bKr28wD4MiC0Q+Iipud9eJ98nB1wsDhECMHl+hUC4zyO+ZMwhcmyuwbAdnSPWEXsTncYZae82HkFNFjCfibc00IipImuCjQSbZi4wud68yalLrgzvcU1o4ldlSTlKYEhMc0a0gOCDknvNVIBt2bvMEpO8cNN3nLqHOYLKq242LlOXwnMYsIo6ENtBb99lZ6u050doYSg6F6lsmrkdg8neYIhMxazxwTzY7zLf53b2sQRFscKWpf/Fma0C/Epk/keWuTkZYxRjHDCOiPDxHEcdDbnwGrQEBIXh3V/gJQ1DLPGQ8MhaF1AlQcktRWsk7MerGEqioMd7Is3mVUpqJR5BfNiStvqYQuXa83rH1j7fFo+6vmu/T4iOgIpUe7PJlw75xz4JYjNXn/9df7Df/gPdDrvFQtarRb/6B/9I377t3/7sz6cv/CU5Citnlqsf/LCURs2QkjQisp0GOZHmMKkbrSoRMG9+UPS6QNEt4WpCib2ALNlobTk5OSPEUXEsd9jUN/icHFE1n+RuR1yubGFs/QabuAz0x7aCjFP7qCCJcR0m4kCmc8Z+H2Wxtuczv+IVvsq0yqlTCeEneeoX/2/IOIjcJuI3pepokd0tn4N9l/HtTyUFaKUYlQcUEYHSDfEd1bx/D4zu0lZntI+fYClSuq1i+9bjwsMDOpmk+VgicPsgLwo2V8cIoVB135vis/KjtHxAY5KUV6NcTph1VvHyOcowzmPZ/gssWtoYVPWL8PaqxRV59kmyywmoDWl3cKTAUvuGkmRknSeo41AeWtnIhbgsn+Dtt0hyk7x9r6DFJIyniDXfh0lXZz2qyTFkFo2wjq9xyLZZyot3slOkJaNjnf41eYVnCrGIGFUxLwWrOAe/gApBMPBSxzaPg1po/OU3sv/d9KgiWEErOUxJ1JxYDVYuxwwz2Zg2qj4GM/dpFZZsP1faAnN0Pa46zUonQbZqibTIW8c/DE9q8OWvcJa/Xl0r03RvUaqEkwsjKfNMiNYxXYbqKrArG996lO85K1gSBNLWjSNAHt2H6RJEaxRciZG+KQJv7haUKizDc84HdGz32sgaDSZTrGEgzyfEqQkZ5yPQGgEgqIqqPlLvL9iUFp1KquGbe9AOUJYLpXh8njxkHmlaPVfZMVdQnsDhC45Kg7Zjw4IhaC/+iX20xMWjUs0Zci0yLhkt7CHP6ITbMCl/5WiUuSWh9+6RFWmHNkeanybTEhuJ6dctbrgLeOtfYPJfEZU2pjz7+NqgRQ+WoWY6QPKoxOm/jc4tttcSCeIdAThJRIVk2jBUfsy+eIVDoqUS92bWIaL23uOcTLmYLHPKBmRNhKu1G4ghSSuIoQU+DLEFR4t6aAmt2g1L1C3mgAUwTJ5dkgMNGYPsEoDaZjI1a9/QCD242nuRC3Ynj2kUoq12jod68ObyR+TBxsQbPyZrqc9e4A+vQeGgVj+EuXT4zznl0RVPfuyZtdQZRPLbuJZDfpel6PkGIUirhZ4MkC3LqBHd8FtUTlNUh2TVDF1q868tUKSnFL4TTbyE5zxY8xsCKqgsmxmvZdw7QaFsBDyCsLtoIfvIswaorXFUXTCjprxKxtfI5w8ZipNak5I3R+Qnd4hKUqY3qF0W8iqYMcIuLLyVdpeC9wONavJ3GhiNq9gLHa4KyS1zvN47gXqOmMrn6MWx7SWX6USFlM1RXWfI9EJXvsqcZnRriZ4H+FUWTebbNY2KXVJ61NYcJ/z+cM8fYe9sEfD8DE+p4LBOpKTcvbLPoxzzvkQGoF+una2siEiOwVvE/jw/k6jqDiLl/zxWrgIN8nSQxw/4EkxRmQnxI1rBEYN79JfwxaS7fYWe9ER/dZltnRJMD/CFxZm8xJpcsrNKqWy2txfeZXlwauMlKSml7AWuwTGiAeZTeLavFbv40we4C0OURtfowJKp41v1uh6K6jmixidkFSVVKrgePYOh7qiWjykUUy4HFz/yL8pUxmmsFjxNmjabWxpY/0Zi5hS5+cOIO/DMwJ8ETDWEZ7hEVVTQuOsQaKBo8ZFrPoanqyh5dma1RYeHXed2IGmspG5QlY53d4NJskelr3MSJfUrv5tRG2NrH2ZaPGE0+SUi/VLgGS28Q02wjVst0kqHHYXh+yYNi+3XmNl+gg3K6hcn8fJMfcn9wntGm2rzcBdZic7ICPjUp7gjG5DsExRv4AIlyA5QDkhCo158H108gjHEOwFSxw5XVrdG+giQdk+5egehtein5ywn06oD14it0P8+lUkkpodMibDDNcw7AFoMKsZU3Luz56g0VzoXaMlPZajNwniCW7/i58uUl2XGAc/QOcx0rTO9gTntZrPLUrY5E8bfgAe4D0VFfyk+wGAWYxBgxq8jIgPEW6bFbeJOPkBeZFQ1dc48FfYMsNnTV6Rz6jGj5HVgqo95vvFjFk254XWVa6Rkx//CLk4otj8BnvxPgeJQ5RHtFvPcXHz13H6l6mUwVo2QuYj0HUWosdp80Wsfh27sBhlU8z+BuZgQeD1kY2blNIDr0eYDcm9PjWry2lxzGlySqzmoCSDYJl5OSVzXsZTiqzSuFVBVqXkVYFGU+qCsizJqoy6ExKYNbpu99n7QWGi/Q5M9xB+C2X9DPFpbhMWQxASbX20+CkuYkpdYHyCQ9o5n46evUSz1UZifmJtzKgWCFVRWnVMYdJ0m9TyOoY0cAwPS5po1Ed+BmsERed5zKpOnjzBSBSy/hyFcUxVX0dNthHtPoZlkTlnzcbhk/+Kq1I2+1fJm1dI4glzVeKv/S9E0TvsRnsYGgLLgyqnMn1qjsaR3lndx6lTGJdRyQ4Xwj7R8bs06sv4r/4/yKWFGL5FOHwXz2szS/c5VIpYw9XmNVzho7Tm8eIxpe0StC/R8HpkdothGZNIRZYesIhi+t4A23KQKseMnjytWa6jxZmoUnoDjP4rmEWE2fvCs15Aw24xzsaAoGE3n50rhWIvfcTdyV3abptJZrLqr4MWPI4eMsvnuKbDldr1ZzXXc35xTMpTHs/O3Og3a5sfGRUWl8mZcJAzx/qG2UaheBQ9YJ5HeKbL5fq1Z5FgtnBo+U2mekRoBSAUi3KGFJJQNug5SxjCOBtm/Ym6iRXvszj8PvuLXezuc7hhm6tuC3f6hLI4xCkzIikIr/4tFlaIZ/dRbo+y9JHOKraVYxSnFKJCd29y0rlANdymW9vEthtUzWvI5hodr4EMBpi1F7gqNaBJyhRHuuQ64+H8AUJLlmt9TuNTHDXn/vj7tIMLn1jf/Dg0isNsn1k2ZeAv0Xzf3610RUGOJRyM8zX+x1KQc296h1zltJwmm8FFmmYHp+kihPhQhOanek2dExcJtpAsDBiXQ1wFDjepnop5ZAmb3jpDb0a71cE+Vihd8VgPWczmmNaCm36f+nSXcdBhpXOZorEFoycMNn+Vyg7Zr61ijXfQ1QhtCKTO8CvJqHMNbZp4Vo2k8yJSC0IpeVhmrNZXOY0P6da3qK/9VfzkAGP8ABAUMiQVBUV9FdvuYRom7uQ+OZqq+zxGKVhYJt+d3yOvclb8NS63b5Ckh0RWg4bbQprNZ+ehtFpgfXg9OHBWcE0PS1iERgM73oXjtwFBObjBTjKkyjP2x4dshRewpcmPZWLife5NhjC5GF5BUWJ+hJA4Ls6cE7XWZCo9F5v9GWg5LXbiJ0gpCcyQh/N7aA2WtrncvIorfDQG1dIXkPEJ2m1SSR+pM2SZgVnjql0nOXqD0+yYw/G77LUv88LFX8N0WqTN59FITpInqEpjGzaGMLkUXkEqSa4KloM1lGxgqClEj3koLb7s9JiZbVzLwbKbJE/fTyU5iWniYDCVBlXzAguzxrLdYJRO8b0uqnYVnQ2ZnP4QkiFJuEShFY34GOJjgtqAo+41UBXuyV0ss4YfhIRuD+H3UfvfYdXI2fFXEUFALzJBlFhegcECa2UAu9/GDR3CoMfMbp650lOxn+wQlzGrwdrHis3seAcx30cHS+ThJgrFQbJDVC5Y8VeovU9cX3jLyLUmCHG+Vz7n58JnvjJutVq8++67bGx8sHn78OFDwvA8T/znSaIiHszuU2nFRrhBvywQkwfgtima19E/0YgqrSbW8hcRxYI9kXMwP4u5udSQGMKkKDNcx6VvKiw3wzIL5vt7zIXEX/8ayjRoZTEryRFpFXNSJvR3v8188hhn9Svcb/wV9mZjtpAskgNEtEdsCKZZzLI1YKW2xsHsGFuaiGyGXhwzrXJscR/r6v8VqyxRVkhp+LTcLuLuv6EwXRbxkGL8JrnfREweEZ/eZlalGGtfx/BanMSn3KgqetNtfKeHOHmdwumj6hvMhMSpEiyrwcBZBSE4KM+mWN6/cTRVjDh6C6tKaFYz4sYXCfwG9uQeevQQadpUy1+iMmsoXZGoGMdwPnKRcs7PTu6vYq76CKGhtQnDM+cuOz2EwzdAg91/jjzYwBYOV+vXqZ7GBRTvex1DGPSsZbpGwFB9m1kZkZaPGegMcDGFeSY4tJeQqsJOj7Cn97nQvUJcahpuk6VszmL4Fkt5ylZ9GX/nW5hFShWfYvp17N41hB2yYhfIB7+HYbkkg5fJgx7DUhFXijzoI4VBsf8nxPkcOz7ikt/GD/u0F8e8UuSI0OVA5MwxsIqSssyprIq4jBFGCKbDsJqyP9/HMAyu+xewVUVldWhd/jucZIdMK4WX7UIeYVsBhrP6oefAj7GE88w62B6/C5PHgGZWnPIIg4bTYN3felbA/UlCo4ZnumRV/qwQKgQordiJtxklE2pOyJZ/CSk+ebr2Lzq78Q6TdALAhcYWnvQRwiBREa70nxUMNYKi9wpGPiE2TeZqTlplZ/ELhs9GlWLsfou5yNgNaozyBbEVMrM6mM6ApkpRxz9EZ1PWamuYIiRIC0hn5LWLFNEtJkdvEdgBG8uv8ntum8PFIZs6Z1KeicEeT4dcr12geXCbVneNcH5AGaeYNQ+SEYVnUQ7v0WhdJBu+hVdmmK0t2m4XkU4YB13MS38TV5gY/kVK6RKZC1wxIysy1oRBf3gLL4+ZS4N9lWOqjLrdYzXcYHrwfeJ8SiNbINIYJ1wjHd3hcHyXoLHOMJ2ybPVBn1kxKz44PSYxSKuUUj2N08wmf65izCehn8bPUlXIfAbnYrPPHG0ZLDyNqQ3cqHymsm9mHq/2v8QkPcU1PRZFTFbkVKXmWByy6V9i7Hc5UBGVhmW14MnsMaWuaLlNmsWUXnJIER9gesdQVBjRLsq0mNoh3vAtpnt/imH4ZFf+NkHrZTx/nVLF3BU5D6b3uQC4j/4r0eEPYekFrM41nOlj1NGPcDpXiIuUEzuj63fw+88zio7ZO/w+89YGRvMSL3hbOIsJbbPJumlRLGYoc46tSvy8QhsNjNEORXCZqIyZ1dapvDr1aBdr77v4yQyx/Csf2kgK5MdGy0qVIquEymx87GfGOb98zNN3OLj8VVrG53c/VZcO22S/7MM455yPxMpHGKNbGIv9M6G4OiWvP0esFKFZx8B8Gl31mHE2oeU0WfM3EUiUdNCdF3kyeYvQMFn2Vxhi0av1MR+9S5occtlt8thu0BAW+vgtHi4O6QZ9wtET0vE9Lnevkk+2aTohM3uNZLKg49k46UP2R29yeXCTI7dBatpUboCqvYiRTpmXGfX6Fs2t32JOgcgn1KbvYloOo9oKWTZFzx8xcRuM7DEr3hohJkY2pXIaKOkySp8QLQ7RToO18NJPLaJ/1ACblRwgjt9GmBaE34Cf4p7zlwFTmFxtXaWczRFZzCy7ixNuYll9JsWIR/NHAKzV1ug9HZDQGkKjTl23mIgR2+6YFVth7NwnLed4zQ7dwEVKxXGRsjvfZZyOWBWS2uk9VnsvkdReJi5yqof/jUpXLK9+FW26lLt/gq5tola/SGn7VJO3WK+vs4nJhXxKNf4B6cF38YMe0yJnYHbRWYTh9yn9JidHf8S8zFmSgnqVscgisnJK5jSwTZfcfS+CW6gYff//Szq+T3/lC4hSUckKqoRTlXG4OCBQMY3iEM+P0UUM0z0Ms8IJl0k1RMWCXjWhUWbYBej5MXm7/6HzLFWGkQ3RVu1sqEyX6PKpC1pVIlV+XkD/C4IV7yOOf3Sm1hw8T968gRDgFmPMnW8Tzx9SxYe4zQvPHLyEAMqMUT7kNDvhSA15Ygo2hUe4/z2i2RN0+wpGbQnLsLnSf4lQ5azOjwinB4iV17AmT3DmR7Sam6Sn98i9S3jHb0MFK80XKI11hN5hEo0wWuvopV8hMHxO8gMW+QRHaLpOC41iL9pDaYU0DOomyHROzeliZCP09DGVqqibpwSt66SqIC7iswhaYdK1+7S9Nn13wDyPiKoZzSJhPnmHqRPir30B22g/E9r8ecjrlzCdJlralFbjQ98fF0O2hyfEi5yL9St/rgb6OR/kk+rGhc4Q+SnW0duISmH3rpGHF1hyVun0uiRVQqkL7k/vYUmbi7VLz4Ti7/+s1kgqZaOLirKAytvi2O0hxZxGz6NYHJCdvIkPaJ1SXzxhmM9I3BrabdBG4nefI853Mfa/z0aZEbavYERDRukYMx0jOxepWTWaTou4jEmFZG74zMbbSNPH1gaGSvHyCZW0sBtrmOO7WKe3Were4KR7EyveJ5jvU/otlGHxKDmg0hWDIqBmSB4O32A5X2KYZjTtPnuLPerNFs7sIXq8DYAF5OEWp8UJ+9E+hlPjYu8V0C5RNcWWDr4Mud64CfABt7+4mjPPFvi2zzSfcKl+GaEllS5ZPBUcpGVGQf5MvHTOL460TJ8JyZIqofk+feuPHc+aTotJNkajaT4VKFe8/3qlZ+LYpz2eioppOkNVinem72CbNg2rwZq/xaWnz7S+s8xHUiWMshNO0hOC5JANr4U7OyI5uUW9dRlr+gRtuiT+gPnihCBLaSPBNZDx9zDGbyH8Omn/FbI0w771B4SDG1SNPlF0hJWeUNt9RFid1fIXQmDOt5lM7xE4HrkRkpUZdVNSqopSVQzyMYujN9BSkKwYlM3GT+1FFTpnUUX4RoAtHBIVc7Q4AmA32qXebCIxULriUfyAWTY/E1CFF3+Gq/kXm7zKyNXZ2nNeRCjUmbvZzxC7aAuHrt/lcfSQqr2Fsfs9YunQ3P82/tbfopQehSMwhIFreBydbHOoTS6EG8RRBPiUuqSqYtA5RVnyKJmyIfZg90/xyhjn0t8gLCoy0yFwfKxkhHj4n1HlnI4T8E73KsiArWLGIDrEOPxTXjbh1vAtuk6LaP87tMNNxN73UOkEmlvMayH72Yjg8X+ji8Tsf5HOpb/NUTnhVAt8o2Q6voUvNCdljms67KY2izSl6TXpOyuYKsMZvgmGRdJ6AS0/fE9LYdC23hPek44pdU5eZVjZGCEEpcqxpIVGMLLqhEsvIbQi9z74HpdI5PveNxpFomIsYdH3l8iqHMd0qL9PBHfOT6dpdXmp8zIH8R5xFXMQHZKVGRcaF8lVhvs0kaE061A/MwYxqghz/3voMsPpXMIyfTy3TZydUgF3sjmtwau4wqdRTrCUoiElQwwCo0bLbeHlDW60bqIRBHjY4x9h7X4H13L4IpDNf5/ADDkRJdIICFa+juNtMpq+Q3V6j47fRBYeh6Li/vhNfnPtb7LibYIWVEBGjrID5vM9Todvszz4AunoDmU8ptm9ivTaLOJjOqtfxwy2mLo9onJGb/g21nSfltMk8DfJMoHIC8zAQJ6+i8pT6AbQuoDT6NE1PHqGjT19yCxoM0xOAdhb7HKt/tyH6jGySuDkFlpVkEwwvA5zSk6e9qn2F3tcb7TQ7/vFT5vic845n4bPfGX89/7e3+Of/tN/yoMHD7h582xhf/v2bf71v/7XH4jWPOdnZ1EunjXU43KOPN1GFxmkc0y/R+G812DXKEpdgNNBuF0W87vPvqe0wpMOQbNBL3tEc/f7uNRBK7xwmUkRsWI1KeeP6acT/N0fcmn1i6y4AWq2h1UsqI7eRLRX0WaXav6IKjklwsRTOY5XJxreppwfcqVxgUdlTNFYp8onCJVR89t4o3cxhSbBInEbWE4TioT5fBfhNSn3v4kuc2qGhacK6mVCVcw59mo8jra5mGekp3epWcfo+ip4OUlxCmVEevgjnN5NxOpv0rMGWDUbKQQN82yTYuWnmMc/RCx2qYJVemYft3WNaAEM/+jsJJU5sphRmSE7ySPG6QTXdLhcv3ouOPsFUdotfpz6JXWBOXwLc/4IlSdUdhvyGfgaO3oI8Qm6vkHhrWBUC7QwUNKloqTQOUKY5J1LmPMjVG2J0gg+0B4RgDE7pGWGdIspZQmH4QpH6Zjo6H+gJtsUXgd7niOdFmLyI/Jyxkz5bE53ccoSI9qnrGLK8V2sxirTvT+hcBoUgxdpNLYYWDGptJlbNY6tGsproW79B4zpY5zFIVvO38Ksb9KNA+b5kNXWFl4u2fBcePQ6hrVGJZd5kBzREJK14S26NJCNdeaNdY7jMVaV8DA/pnt0C53HLF35LUTnNfRP9dw+W4SUlETZjMquM0pHDLylj40htITDlfp1FNUH3gN5lTNJp2g0s2xO4ec4/OVd2AgBSr3nvHQmLJPcndymUAU9v8eq+544W0mbxK5xZ3r7aZFa45ouTbuBfXKXXCVsj97EtF5hVkYsBytIbZBU6VnUUhbjSpu2lAhtUUkTZXpoUTEZ32IW71DoLpuju7wWDnjXDqmZdSxp03RauO064SxhKa3wqwUcvIXZeREWQ1LHJ5UFleNhzncIhrdRR29gtK+i25dZLguctdeIxiOEGeI668zH75CO3yQpFK9d/E3KJ39KrUxpPv4DgmxKw6nz2G1jyieIrTZKCizLxxxvo4SDTBfY+QiJII1OCFdexSgyRDqmmm6jWldR8oP3V2jW8EyHXJX4js9O8oi6VX9mt/+zouubyGyBtlyqcxviXwrHfsbhbBchDS7VLhDMSuDsWd63lmlZLW5PblNRcpIesuyt4z61tZ/lE6KnDcpZMcWgokGBm+zCO/+W6eHrtDa+jtO+CXYNhrcoLB/qaxjZKfNkSM1uEiz28LIZVTrliW0St9e5UJVcyGbUogNqwRIqS4mkyyw5BL+NKyTBxq/STk+YBwNUdorIJlRSIeNTkmCFKnkXa3gLcfQ6yrQxaisUgy9hNtaxoifgdqicPhpB2+kQFXNCd8BgfoITrGLlZ3Emyv5w01VohRVtQ5lS1tdJpY2rNNbBt9FFimyskX9EbPU5v3xEMkQmJ+wbBsuf4/jeuhky1BWqzJDmeTzfOZ8fhAAxfBeSE/TwHsbSi8Sl4MnsMYlQNO0Wa94Whc4ZpWcNrVE2ZuCtIHUKWNSMJq+0v8hOtMOijFBGxcQwcfMZfriBXMz4xtbfJpA+h0evM89nhNLCNsDQFdboIW5thdrBD+n3nmNotbC9HjaCC53rlKd3mLcuItIJQTLCyCKs/gs4RY67OOW0eZ0n8wN6w3dxkyFWHNFZuoFKJ4zm+yyrirx+FaFzzMPXEfkcyzKJezdJHv9X2osTLK8LWwF4H+/qGquI3cUTHMNhzdt81ryT0T5alVCUsDgBlj72Nf4yYSQTnL3v4i52Ebqk0ALv+b9PKW18AakWiHKBPT4rqqfdy1RWG9sQPEn3KPKE0BA0XJO20cdKDvGSBcXsIY2Vr3DJeRm8FuX271O5DUbxlGztNXp5TFWUIKCRRdTdLoa7hFVJtNZYRo0tOyRUOd7xO4T+EurkRzhegyc7t7nRvYkRTZk3VknUAqJtTuNjTK2ZJSeE/hJGuoPbXGWrylhaHGPLAIqUmWVyevouukhomj4mBt7kHmG2ICxS9rrXOcmO0UdvciQtlPUIy/aw8fHKioYUaCzaTgeRjp+dS/ERnxsCjXXyBjoeIQwTY/VrZzH2/RuI2R466D9zNT/n84PUJaBQ4tPXysx8jH3yOnq+SxWuobMZljXCOvwuRnKCDlqYsYWUNkLLp43ChN3FE2qmwA17FKZm7nj4KqdfFqgyI5IGFiXVfI8gn5FvP+Dy4EVqRYbMY9yjH6L2vks+2cFxG5ReF2ELZijSKqdKTykG60z2n4Ar6MaH5NkRRlDHSY/xdv6AxewRydpXcbqvEJoOsyKhKxwuH73OYngL1Vxnr5wzPXiD7upXaYZLlMLHNDVXmlewhMMoH5JXGR27x+P5I+IiwZcG9vgBp9E+CMliw2W10XsvWg0ATaoTTGF+qtqkRn6gVvyTTLMJ2tEUVUlURLj2udjsF0WmE+5N79BMhzTTQ3wjwFocQHgBEFi42KbL/fndp8KThHk5o231OM4PGCUjun6XrjUg1xmYJaaUoBQ6yegrl7xVkY9jqvEevlND3v/f0ULhlQuCMsKpMk7GOxh+j3jvT6gMSTF+CPUNwuQYR2vmpoP0WgzsLlu1qwhtcMnwiE/fwXCbyPo6070/wpIwe/z/wzNDWvVlxMHrMN8juPy3KKqcnpT4d/4tau+7uL3n2Oxd4zifMgy6CG+ZLDmlGZ3iqJSet4I0LUpKDtM9tnSOWcVo20OoGIlimBxT6YqqhLzMGRYnDJNTTGlwpXHtI2uZlrRBQ88ZUK/VWHJX0fpsGH0pWOI4OabpNHHEuYD5s6DltJkVZ/XjlvNevW5ajnj0NDpzs7b5TDj443QIU1sM/D4PovvYwiYqIxzrx6J+jdKarMopqgLHcIiKBWiB1uoTIynTYAlRX6fthEzCFep5wlQr8jKDIsWyfJzFCb7boRMuYagc48nvkRkOaTJHixxrtkvQuYKfDdHRY4SakLq/yv7sEZso8gf/DdNfwpjv4dfXOb73vzFTCX6wjrv161yoX+JgsYdv+3SsJvL4baZ730L4PfLmRWh+cr1GUfFwfu/MKc1wuNa4jiUsTGlQqgrPdJ+5LBbkzLPo7JznM8r3xZmf80E8I6DttpnnMwbB0k+NrP40CCRr3iaLYk5RRpxUGTUk/WIOp29iVgnDozvkVcChHVCTkqysKA3F5UaLxJE46ZhgcYBcjGnExyTrX6VeZkitkEhMrXCO3kBPHiFUSemExPExMRUZUHcb7PldKBPUbBcDjZul3Ow+z8H8ANNtQT6Hco48epMq2gHvN3H3votneWTTPXwlSVYUJxoGKmW4+8ecFimB5dLpP4dvWhwNbxOGfYZxSd8ZEB5/F/3oj8/O7RVN3Hn1A+dGozhI987Ot7dE0+pQhj0Oh6+fOTBLk/VwgLQrTo0JlYK226P4mB7WT3KY7XO0OMIUBlea17jRfB7Q5zGzfw4aRodmvcOjxQOyMmfEKaEVEBofvT+T+RRdpmf/ER3A4GXsxQmddIp2amw1NphlE5i/jTs/wJ+f0G1dIxjcZFdWPJjcR5YmRaUwMbhpmBhHr+MPb7Hmt8ndFrldQz/+PXK3idO4SBU9xnD7eMdvUaiCbO9dSgGqTPnK0suEkweYDZvSrGOoOdnOH+Ls/zE1wwa3gS8NirwgUyVulfF4+pBFMqZee4zf/Qp3p/cwdIFz+DrNLMYwXMzNSySmQFgOx+4cbYxoBTUMEVAGTUzTIzAs9NHbMNslaAxoda4gswWBHSKqHHv2EISgqF1ASRukiTAstKoQhomWFjZnTp3NKqM1O8LGJq9fQp87VZ7zC+AzF5v9/b//9/E8j3/37/4d/+pf/StM02Rzc5N/8k/+Cb/1W7/1WR/OX2hqVh3bsM8m4+wWWCdQZCANtPFeoa6iZDt6cJZN7fdYdtZYDdZxzSGOtGhjcpofoWdPSB/8PqXKEe4mafcS2nQYLPYwpmO0ZVNOH1GkU8LiOo5TR2/+KubOd2D5ZUoEIVBLJ3jxGNM0KTd/HaFT8niKgeQ0n/LQb2NSsmhucNXpIOII8fC/IkZ3KNsXOfQ7FCtfZqO5hldFOF6H/fgUa/oIe+kV7NM72G6T5OB7XK5exJc+ptdAtDQaA+Wfud7YQmM9/H0UFdVhht17hcrboP0Tzh5yfI+qKDCkheF4lK3rOG6NeTRHN7ZgeAfDFOjoAJGekj/dmKTl2VSD+RHq+3N+vhjpCXp+hDJCZDVCOT5VuIZZzmB4D9CILMLpVeijWyAF5eAl7mQnRGWEFhWO08T2u6x46x+aUNOAUV8n3H4LnY+phu/iNdZp9J8jW5yQzfew8zli8DJqMabY+CpZcohd5STRMS3DQ+RTjHyOND2S+SEyWKYmNB23werh93C2fx8/G9NoX6Xr1Cj8Prp7FiU4Nj2GyQThbdGYS0JaNEWNmuXgR4dM3IJFsoehGmhRIaqIyWJCPXBx4mOs1gWEEEhdYZY51WKIkAbFfB+7XT2LDfo4ysZFTCExpUFlCLx8Rj+fEc53KcMLaPnRvy8xPrTBsg2blttklE6o2/U/czzPXyRynXIQH2CbFm2jhWt41IwG83JKoQo0ip3FYwwhadmdZ8WwQhcofZbnbmJzvfEcaImuTVHjCYZT53E2o+42uVZ/jlJVxCpiIW1EElFTOdMyQSUT2q1L6OQEVy8YTe5gFxH9eIhIZixFa6TLr3CqoGvU8ZyMH43eJs81rVadyXCXem8DN5kjNr7EPF6QT7eR+YJu0Me1A1Kvg7R9zMlj8myG1drg6PhH1MMNuuEyxukdzPiIeVmhpwes1C/SHN3BPHkHqQrs2iorzQvk2sZSik7/FaJijOU0cHBRGJi1DVatGmV9BZovUI1vQzmG2T6mFZDXL3/gvDvC4zmnj84nPFgcM1WKUTriRtN/Fjn9s1B4y8j1HloYn0LIec7PHSGIywUAWlXkFAQ/cR1KVVKpCikMNusXWPM3nllJB1YNKc6mfppmg258m8V8h8ByqKocw3QxkjEyXEaVC6aGiWEIgvYmCWfW2aXbRCUj9Ol30LrEaV1k5FpclD5L+QlmVSK0olp+hWy+T0Pa7DoO5frXeZBF9IIO3sltuvmCUBiUyTHxxb+JjyTIThGiICnmlDIgn2+zG9Swo3sMTItGEaOaF9AIPBlwrX4TIcCugPkeJgVVPkamI0BThJtnm1LATA5geJeCjJPZPQ4aW1y2fBpFSqJjssktRGsTT5w3bT9vmKNbVMAxOTfNz6/YrGG3KIs5i/G71Hqv/LIP55xznqE1CMtDZS6idRYZWHSXGQ0fs7/Yo2bXGXjLmMKm4daJ8ojACiF+zMnj/440HFoX/ho1LXmuKkm8Du/EY4bBEt3lL+BkKXr5C8zzCMt2qW3+JvVaj9JukE4f0pUept9EvPNvMaIjytkOnRf+Hk92v8mqodFFhuN1qRs2nl1HpVNsw8aKDukLGylsJvkUMz6kblmYx3uYmLA4pj/bo9m9wcxfwtCa+vHbGPkQOX6I0oq8mFKPT5kOb9Gtr+OPtym89Y9dwxzFB8RFQlwk1Kw67acOsdrrwuIELQ3wWxB/llfw84uRzek6LbKT1ynziMT0aYxuMTAbuNN7OH6XQJ8J9GbVlMnBkNPGBS7JNpZhI2sW22bMStDA8UMGmYtM9vG8L+CVCd78gMxtUdQvcDR7gO0a1OdPMMuYsL2JSkZk4TKxGdKROcK00VYD++QNqqM/oeaE1Eyb8e6fUisXBEVEy++RBmvMAoM9w2Ac7XHJDtjII4o8wjZdyv5rVLUW1vQh/sktyDXW6T0Ku4cmxqitEceHqPZF7OYFxP3fpyksZHTEQEhm5QzpNCjzOcN8Tru+jMpmBP4GK/XnWRImAkEReNCsod05hbf8IVc9oSt42gilKpFVRmUE5N4aeGu/nIt+DmYxRqZTKr9L9ROOq2Y5wzh8Ha1KdO8mhfcxDjLvQwiQ49soYSFViUFJXlvFHt+G/ddRukD4NdTKl0icJuMyp6dLjtNDFkXMArjQvER9XHDJNNly+1xXMEm+TR4MME2boHsNcfqQpnSxzAB/sosxegReC6FBBgNEcxPGj8EwsfurmGXCqLUF5ZBBawmx/y1k3iM8fhMrmNBePGb25L+TC8jKBQunwXLjMl3vIv1oG2Pn29SqnMq08evLZO1LzMuIorWCpVO2pw/OkipqG/TspwJeoSlViSkNlABpWARCUAnFgopClZjvq+8c54fsR/tY0uRy/Squ4f1MzdKW22bMMbZhEf4scZ3n/FTSKqFUFZndZKwfsigKKmOJrk6f1S20hobTYJ7PMaWBa7qkOuZgcYDWmv1oH7Nu8mT2BDE7Za1u0Zicvb5RgV/UyOwa3tLzeI6HqlLyfEFu2hBuYdRXsZIhR/E+W06TJIvpxEO85haz+RGG22Ul6DBcDFnXFtIMiUe3sOaPmWqNGx3SbayQtq5ixEM8O8TMY1AF2u0gLB9ZpjSsFo6AbPoInY6Q8z0sYbLkN6kJj26wgjp9l3Z0hJtbLIkWw+Ix82xO3LnOQqW0DYkY3aLIE8yyolXrks4PsKSFbwbsLc7SW0pVkasM5yPcPBzhcaV57VlU2vvfKz17iZ494BPVSOf8zJy5xp3Vkh3hcbX23Id+JnlfdGZSxR+K1xRC0LTb1I0mSiv2oz0arSYmFpaw2axtETg+S+ESizyi5/VpWT1ylbMf30YakprRoG11P5DEIWRA3nmRvIi4qAuCIuVQmqQrryCCNdz5MV48gp1vwuY3ENNt8v0fUjkNvPWvoUsPNX1Mefgmga7OTA2qMW50GdMNQVVov0OVjrB61+DkBziWhRg/xg4GSLNB3ezQbHTOPhfLBcIMabodEA6J10Np/Ym3aEVFVp2JxvIqp9DF2X3fuEZaJU/djc9ewBYuLbfJJJvScpqY4jw6+eOQSDb8CxBo0D+/Z4TWmqbT5rgqGVz6GywVJWURs53vYx2+SaUk1ijH2foSqu4QpVNc7hHuP0QmTVT/GnK+j5cMWWhFa7KH2b2J7L+EMG1UPkPHRyA02jRJLA+jfYnm+AEkY5rTx3iNLQw74NjQOFVGWBWFTiNZAAEAAElEQVSYooG7+hWmtVXuJQdcj/cJLROjtkQ+eoStcsLJIb7TJqfgID4iL2KsbEI1esBG8yJju8EL7RfJ9r7DyfAt3HCJzuqv4O1/ByPeo9IFWlhQfVDkKATEVcxxfAzA7mKXRqvFwgw57b+EQDArx1iTmH6zxXpwAQv7U699hIBZPgOg1BVJlXys0cI5nw6tYclbOYu4rF+mYw3OeoYqR6qUygyfiZ8qu43phFCk6PoGlDmlu4zvDtiyDRqzA+6mh5TJnLDMUFWONblLoeaMqgnjzhZZWTFAcjHN0GWKMd3G1BWmFjRqG+hsRtp7AVHlBFWOcfou3vA20rDZH79LJgxMt8OGtAiyBK86RZa3MPw2i5MfYkwfkqkKnR7h+32OvDaty3+N+uyAOGwjd7+LW1Xkdp1CV5S6xJSCqdck9FpIq8WBrHjoHWLVGphxRaN1halUjO0WE6/BilzQmR1gH79BZdVwKsWl6S5JWeEVJUZZosdPALCEJKtfQQmLaumLyHRM5bZQwsEBrreuY+z8IU6p0Kf3Me0mhfvzTfk55xz4JYjNtre3+bt/9+/yO7/zOx/63p07d7h27dpnfUh/YdBoKkpMzhZ/HpKb/iqVGWCXGapzFVGLzqIo3zfdmVYJUR5hSIPTbEjH7hDmc8LRPUj2WAgb03KR5Zyqu0WeRRQrL7EXXibMTkl1RDcfUoQD8t5NLJVRHr2JoTR0r6P7X+QwG5N6Bv3SxC0lWecaluVgtF9GlhHWYoxe7JJbdbJswriY4NgN7uQzllWGLFOUYZPFQ6amgSKnmD1GzHZZZBHrncvkVUXhL2FXJdX8kHD6EII+ZZXD4MuYzRvkVgvQCFVgzu5RCU06eoC99jUmhvxIfyVt1yEeUzlddPM6pfOeGC0PNpDeEnL0Nmp+Zjm81l7hgTSp2zVceT7l91mgzRAhDaqqQq18jbx5A43AqGIwDKhKMF2IR6ArqEClhyRVQVolTLIxm7WLCGVQN5sfuQBNGheJG6t4+7tUs31apk1eXCDxWoTBErlhIYd3KP0WRR6xyBNSDQ2vjadBtC4jZrsU0kD6PSy3RllmmMJGnLyNjg7BcjCGt86sgKNDkhf/PvPTt5lUKaeGCWrMfKXFcB6jheLAGLNidxHjVRKdsl3O6IU9LKUpipLdZI/17g0cEXCpfplcJ/j5MmkeY6gKr3mV4n2FyI+KxAFQ0iNv3gBgRVcY2Y8w4gUivo8lLfJw61NfKykka/4mA3fl7G//S1yoOU6PGKUjANbCNbr2AIDArFG3awyzYyxpc7Q4Jq0ytvxLADSrkoumzYkw6XlLoCWxitgT0Gqt0Rxcxpsd0HBa5CojNBp40scMLGKvQ5bu8vDef6Rh1RB7f0rX7UE5o+fUidotquO3UWWOvRjS97q0kwNqO3+Ih+Rlx2HiuDywbRqWZlRWbDY2qIJLDKMfMXGbXJw+xtQCHaxhh8sUdkg1vMNCaJAC223hWx5uVSJMj8XiiKY/4EiCGQyolVNk6xJi5zuI5iWarRuUOIh8DrMz5z7Zfw1V5SinSe50ELrA+HFchOG+N8xt/qR4TOMke8jhLYoqp6YiFq1rKPSzuNKfB+qnCDjP+QUS1li+8DLlYgfHcGnZK5jV0+dM7Wzt48mA9do6UTGn6/YI5HtrorrR5HrzOQTgaI2rJG1vibkEe+3LpI01iqWXSZsXWRy9SdHcQhoutK4Tbf8hpttBeS28qqCM9jCrgrC5gSksWqbAnB9QKoUMeqgyxZwfYy+/SM3xieMxF9s36M8eM7PrmNN9tNekZjXoC4F59EOE3afMF6i111BFxEltideriJXogCDYxA8GVOZ7jR8hQKFIGpfwiynl/ATz8X9HBQMqbWABWf3K0x+WaDTjfMTYlCRVzLHhUAuanAx3Ua0LjCbbXG/d+JTOCJq4irCl/ZdaWPxZYJy+y4lTo0R/vmM03T4UTxiN3joXm53zuaPo3MT0upSmR+n1abY9iuFdLMPEMz2SMqZh1LiSRKh8gvBXmJ78kKrK0Donnd0hOt3GlTZ1u0Onu8mPJve4tP4Vrlp1humUKB+zKGOu1q+xH465t9hBeA2u9G6wfPqIcOmLlAc/wPW6qPkuDaNkVF8miCXOZE4zX8DK11DSIov2KDGRTge3zOgN38XUFXK2h7P6Ksz2IR5iFAvceIjZuU41OUaoBBE9IEsOKf0ec5VTa2whkzH17gtgfPLz2rN8pvkMV0hqqkDoCi0M8nAT022hpQV+F+L5Z3TlPudYLp4dULWuUKanyKpAu3XkbMygKOHoFkVfEy22mZoOXm0JS5cktmZw+SUepo9Q2me3LNlPj/lGZxNv5zHO8A5ycYLrdqgZPtutDVzHZ6ErkuM3uGb3cIMVdr0O09E9jEGAv/pFPLuNrhRFtIshLaLoBH/1ZawkJjEtQjfEbF4gSBakls38aXy2U2ZYVhPH7RIuxmRlhCkDWtLFrBQO+lkkRyhdqnQIfofD2gphpWjUBhjCxEVhZTkrRU7WexGtCnIko/F9nHTMzAgIyHGf1rQ0EhprFMWck/yIcTqi43afiRyVMNHda4jJQ7TXpbSbv5TL/JcRpSsSFWMbDtb71oVGtUAefB+qEsMJUStfQ79vAE3GJ+giOfs6OoBPITbTGjB9qniCaj+HHrxEaTaw7ICEjLSY4QfPoVe/TJxHbJkutjCxDYuonOJKh9rpAT1lkRcFtswo4wky7GNOtjkdHXGhdQ3z0v9CFe1S2g20VQdpUWUZztX/M1awwsnRG8TD27hBn/naFzmMjhjk+6j5CEtYeN1raAy8ZAZyhGn61NvXybNT5o0LUBakSrFstiC/B+1LiNED7O4NAik4Sk5Ju9ep0hHL0qNUFRrNNJ/QNJ+KKbTguh2yOH4DJ1yh1rmJSE4Y6QKyBUPniCVnFTjbB4yzM3dAheZx8hChDFaCVQL5yXHJH0fDbLPWXGJixkh9vuf9RRIadep2jaRMUStfYlEqMg1hlWC/r87RMfuErRqZTng4fYBG41gWZVXS1iXu8Ef0kcRBSBJ4dAY9TLFATu5h+CHePESkCwohWQgbEXqUnSscasGuKnEa6xh5TBqs0Lj170mmj/E6VzG0zURrlpWkbfcxKs1i/38wmzxCpKdIv0+5OEFbDvXRfaIqpeV3MQarlN4qiLcRfpvS7aPKjHk6wtj4Bp5dg8Y6QrgESHqNq4RGH9M5pHJahH4dlUzxnYAyOsQOl1HJiEo4iDRBeBliccygc/OZwMjAZDlYZW+xR2gFnxgX7gjvI4VoZ/zlrV9+FpzkhxwsDvBMlwu1Sx9bc2g5babF5OnXnY/8GUOYSCSlLgksH+N9n0MNs0XdaoDWSGGgNZRk3B7f4iQ7YpbPeLF+iUCeEoQXn0VxCyRr7hJKnLDY+QPmVcmqZbAvaySmT9a5hHn8Fo7XRUyfgBLI9mV0Nide/gIim6NGd3GkRC99Ae02YL6HyGYMdUmt/xK1NYWXjijMkGT7v+O3Nmi3L1PY/llfzmpiYKL1WfyZ1XuVmuWzcOs4wRb2++ouHxl7j81quMowHdJ22s9ENI7wcMwP3vcCwbq/xbJfYmL+XGumf2F5KjQT4qwe9ucVnglVYhYTKjOgby/TsjoYwkBoeHj0e+xNd1nRCst2cNZW6C1fY5SfsDmryI5+gG1FCC1JshNq9SXs5ISa00T4bZRdJ7rwG8jFPtXd/4iZx9idK5TBgNhvE4+3WTMd8No4O9/lYu9lTrI3kWWM379BPH3CJBpiuR3emNxhLc/ZtX0GTkDTqRFaDZAnhF4XWb/A3LAQ3hKN8gHH8SFm9zLSbRMMXqNm1CnTKR23S8dsUE8XqCyidPuIAVR2k6r9PHDmyref7JKUCX2/98yNzzc9hBa40qfhdoiLOVRn/adc5SQ6xjQ+vRGI1jDwBuxWu/imR/gJnxfnfHoc4bHmbT77b1klWIffRecJRmuTrHnjrH5teBTLX0XoEiXdswSO5gYyn1EtnnAc7VKkJzT6N5FKYMQRqkqY6opqfkDsOCz5q3SG9/DmB4TSp2xfwPSbxMkYHZ/g+8u4TgumD7CqDPvRH0M8wnj+72DULyDal0nLGY7hUC0iRDGiSGPm8Q5ZlRBKC8tuopa/AE6LrdOHKH/A4tIXQeU4XhNHCaTbZjy/Ty9oc3t0m37nCqJU9FvX2Zk/5tBJGcYHtN0Wa+EyXbfLZH6CZ5nMT59QC9cw+88jTJfS6mAnR0izDqVCovhxTpIW7z2bS7MOYf1D5962O+hydFb3N86Fw+f8YvjMd4a/9Vu/xb//9/+eq1evPvu3Bw8e8Lu/+7v8wR/8AW+//fZnfUh/IagoeRw9ZFHEDIIBy0YD8+A76CLFdz2KLAcpUMtforQaH/hdV3rU7JCj9ICkTLGwuTk/y+Gujn6I0XsBt32VfucKUVUyNywOW5cQ023qi1M8nSGLlGpaMJ88xG5fwG+uEe5/Cx0fEfVvcCvJ8aPwrPhuKk5mR6jWBiLZY+Bu4G78r+jZWxw9+WOuB00O3YBceAhb4nUvI/KMoncNU8JAwCifs1gcEEUH9FSF2/0drN5XmWdDktYW3r3/HbN9mXT8hH7vJcaGg2hcJ396ywsB1nwftfoNdOsq06UvcJAOWZYOofFBt6WieQ3Ta6Glexbd+BPnXkkb9WzRIqg7A55ze09th883op8FlV1Hrn4FWURQpViLXQp/lcrwEctfOrNgdWpnqvjokJmaM0VhmgIPHzdwUUrR8Btn09FIUBVGNQcEygyopMm0fR2/SjBVQaoFgVJY67+BZ3+P0gyoTx8xv/9fkJ3nCCqB5W4QNtuIao5+939DtC4iB9cYCpN5kdKtL2OPHyJbFyCZIlRMWWWU8TFJXJAWEff//+z92ZNm13neC/7W2vPe3zznnFlZI4DCQIAEKYqaJVu2+3g+0RF2nI7oEz4RvtY/4QjrymHfui9sdTiiQ24r2j4+tiyKlGQNBEcAhZqrsnLOb572PKy+yGIRIEAQBEmQIvN3lfUNWfvbe+X61n7X8z5PGlDTba4WGbP5MdH0CGflVaZFzPHZLeZOCyo17vs+RBOaQrDqrfLA67Lu9HCsGk0AASeLU5QsyFsv4KJDeYUy37Efnsdzum6X+ne5+70bKbSnfx8f3xJaIC+EB/CejmP9Xe5wGjodp4dpGEyjOVmeoQsNI+6j+4cwfkRL82g3doifxv0ukhn64gHjk79iFcHnG88RSpNJcMiD/D6GNLCFTS4z/mz8Dg3To+m00Is+4vSbKKdCUymMxi557xUWcUileRW12KN89w/IggHl1U9hJT4Nu0lqbXPaukxUZMjaDXShUe5cx+y/SbXIUEdfIfJayNoVAu/TLBYz5oZFXy/RWH2dXukyhdAwginW+ueZ59BPl2hZgOO06WQJ9uprFKuvc1DdJshjVvzBuSBYFeTSJHdWnopjJOpd4ykp72DoNkpoZE73PefcXO4hT76CmDzG6L5IS6+C18XRShg/QIzLBT+9FF4J1ytxvbXDt23Oi/e9StA0OjSNzgf+DlNY5CpjtHwHd/gtykC93GMczrGqlziwewgKTKlQUrEwdbzJLVbzJcJbQ+U+ttdFrH+OZTIjr67RRhFMHmCsfZbIqqB7XUIhMFpXSMMZreFtVCGQ0kCfHpCNH1Kq71Kkc9w8Re7/KfrgHWTreRZmiQPTI5Bwx7RYxD5Z7xUiow711yikzSKfEqcRZ4tjHkzvs9Pc5mYyx+bcrVOogu+exzOnS9G+TLzQGYqcadjncuUycfkSC9MlVAVSKIQ4lwmLPEIPjlGaTWqv8Czb+ikn0SH9oP+hUSUX/GjQx3fYr28D0NR/esVmZbsNCxgvHrL1/V9+wQWfKIW0SUrnI1Nwvja7WrnBiTzB1Cwc3UMP+xjDtxGLY8TigGLlVZazxwyTMdNsiZPOSKVLw3So+X023AalxSHF7BD75Kvsrr1O3riOIUyKLGIRTohUSkNzcaMxhu5gX/k7pGmEIMOtrRN6bZw8pCgi5DIkWu5zWN9By3xauktbgbAd9KM36VkORbgkdDWK6haaf4YpdM50iyJd4BQLakoQ6WXmjSosj9C1MmP9BpXd11CuQeF2P9SZtWOtUNZszP5XSQa30GuXkJ3PopBkeuW7vwp+rkkX9zgafxWpPJYbv0xKznh5zEgarOtQ02BhWewvHmBWVjBQaIM3WdNKeJf/PreDY5Tl4cyPsBdHdEtrHKmcNbuJpgoMpwnhgNLKq2SmwSgP8dKIFaExDgYow2Tsn3AWT2hkl8lVxGj/v1I2S9j1bbRoRKWxyxPdobn+GvVgSMdZxTr9OoVhUy9tsmhdJSOniCbodh1HKeR0H6H9BZvdG4ThArO8jmXXyau7qNkjElEQzA7wkwVa4nO/3OMz9csUiyOUgmgao5Y69fY2eaNDHDxiOXyLVOiI5RGkU2zz3KVTFgkMbiMWCwZZRKwKwuyQcr36TOCUuOtIbw0t7KNH/fMNqiJBCfM9xfcfFD2bI2ePEYZLUr6EEj98JNLPCkLAYfCEcTTBlCZXateeXQ9RZJA/3f7IYoQq3nPuCruB1PTzKD/3e9cdvpus8Ry63aDQbFKziVAFC6/LfOdXEXnEfcOknizpLQ5wwjmB+AvS0goVu4KuDJSYkoXHTNI5EFJVJpIc3T9Bmz4hsxpYjRco6S1k5RJpq0wSDkmCAdFin7i+xThbUnNqmLqBHS04PvsqbbuLU9qiMKqUJ8eoaIFsXSNKp8TDt9EtD+/SrzAzK5jY1J0NjGSItGzy2mVo3SS3q6STB9QrWxzoLi1psR4OsYMB01KXmvmd+DiBwhntYRcOzCeAQSYd4ijAjOfvmb2Vgo7d4TA/RNMEi3iJhs6xf8jVyo2P7XBm6RYaCR/z7Rd8RDShc6l0BSUU02TMsX9ExfTw9PdufPtqTpIn+JlPVpz/7dV0l2HSRw1ukWgWtcUJDdPDWXmdvLGK6L/BQgzRRrdwkgWW7pKOb6NVNsmAtx5/EVZuolkbPE4DTM1gy1uhufJpZGWb03mf8qVfx3XXGKmE8fEbtEWOrsCdPiKvblLUdljqFhW3RbVIUUXCbHQfr8gIBYxbl/BqV6gP7jEO93mkdziTOa9c+3usSAfN6rKmGSRWD3N2B+YjTG8dq94h0Gp49/8QLZ1CkWA0X6SYHqA1tinMKqq6jVLyPfefNb1JrdpACHERhfZTiBCCYTigUAV+GhBkPhX9g2t0lnC4Vn7+A5/7NjoGl6tXCXMfTy+9RygVq5C9+SNyCiqWR1KkpFnGNH3aDGxVqA5vIdHR/TFp77MooWPOHxL2v0GY9QmnBxTBCTWjwur6ayyP3mCx/euYa5/Bmj1ClteRQkPGCwK7Qr//LTZbzxFt/RL54pjCtCncJmg6aDarmkfZ22C6nIISuIVCtxtkCGa6g78coC2PsYRJzz4XFCskSeN5zNpVTM2geCZsUpzFx0yiCW33/XWvptGhZXY+0t+BQL5HUH7B96cg52C5xzJdsuqtUjd+MAchIcAav4WcPsI0HaK1XwHt3MxCCXCruyyjPmfVVVqaSV8amMWMUrmCyhLS5g5FPEN6LVSeEhou+Uv/B9P5fZZAw2kz3vtDXNOjyrnrUiwkxc7fpghP8KbnDeQiGKOV1/DzlHD2hJ5/inE4Qay+Qp4tEU6dBgmGmqEJDVnbYiQEZd1Ad1qEk4cYZ9/C6d6kdvIGqrZB6KyiRnvM5nMqysa8dJnV3mdhvo8uJSLPUJrGOB4yrO8y1gzaxZRKLkhVwjA8T6HoB3C1ev09bnwCQcfuclykWLpFkkd4RhtX/eD1sZrepFqvI5TgYm/3x4OWzFHJUyt0/wxLGqjlGYtylTPNpWG3KGGjhCSpP4+UkB7HmOEATy+RlTcxai8S46BP76CG36JTv8bcq7EmXLpntym5dfTpI6Z2jYmuYzcvYU2eIMwqsryJIy2M6AzGj1G1TTKVU1glzk7+AiUMTmubXHUctPkYK1xSGt4jL3UI6leZew2accDq+B2S/jvM7SrjS7/JI8NkES950W1T7P8JKInsvsQ1vUpWJIydCjW7ThLtMdZCTMOjU15DaiXW6i+gvH0WyYJe9zrB4C5BZQO79cp5/SgPyKcPCZ0KlDcoaef3y2lp80PPtVKQtl9C909Rhkdm1J49sTxZEkwjyh0Pp3VhmnPBD8cnLjb75//8n/NP/sk/4W/9rb/F7/zO7/Bv/s2/4fd+7/f4zd/8Tf7gD/7gkz6cnxnC3GeenHcPD8IBaxao9DzfWI3vISqXUVmMTGbwXWKz8xvYyyyzBY70iPMYZIGcHZBnMbbIKcwSVv0zGJXr7C0OcIoIb3mEa1TQpU7auMZ08A2OnQor9UuUF2cUaJBHaPf+C6vuBpbpYBQ5mV7glnqc+RNK+iMm0sBQGbXhHl0EeRRgtm9ynMzQpUFcZITlHRb5jGi2T6Ai/Nkj0s5NWpqD1bhBMXuIXBxRLE4w119HJiEyniGqG8zrW2hW/dz6+OlCWinIOy8hlnWmlVVOhaTII/bnBziGzZXyjWeOS0po55uoH0Jau4ZhVlCaSWr3Lno9PkGG4ZA7swd4eomdJITxYwCMTk7ibZMZVazgDIZ3EU6dvHOZWdBnUCg0aXCz/hxCnHc7lVMfefhlkBrS8pCn34AiI+u8jGw9T89dI+0IvELDVBmBUeZJGtMzW1TzgGh5ShJNYfQAe/fvI5cN9Noq6p1/h7IbJOmSDJ3T+/+ZevMyhn+CtjgmKvWwtz9PMn5CEQ2RmkHauUFx+g02sxDj4M9xdJ1abZdTq0VLsyh0C7+6TppFtIRF226TFBllrcqqt45WWKindvEA42hEWmSEuU+SJyi9zjJdYkqbXGXP7IeP/COqtfr74i/fTVbdxdB0lNBJ3Yt4ko9Lx+phSgspJBW99uzxSAU8nD9AqQJNl2yUN2hKC3H4V4jch8l9RPN5iM9tnRUFpqGzWOxTj6bYswMMzUQfvIVR2eG4vsVICnr2KsPojHkWM7bLWI1LXClto7QqRVFgl1eYrLzOmX+KlcVIqdCP/4qi/yamWcacH6FrNu7orxDLU7T2ixjdlxEnb6DHM2xCzPIGSbIgzxIKIelXrqGCKqrxIuH4G9jT+9TWPs9cKpZC0K5vYCgPoUp0RQEF7AmD7MX/jTXpMbIq7C+OAch0k6vVdYThnotdjv4UIQR59zUy4ztdG0poJN9jXIpwQqGX0L02QtMw2p+iZV5YB/8soj6kcqYomKZjcpVRN1vvi04GmGUTwmBAqDtQ7mKdvo2Wh/jTJ1QbuzyKptjVq8wdj1KW4Z6+heHUcAe30EwHBrcJ7QpJ4zJ7e19ivbGN3rpJ0b9D4nZ40rwKUlFPEyp7f0T6+Is43VfQBm8zsDskpRVUbQctCXDmjxDH30DUrkC5i916jdWwz0kpx1YZNQualW0SWSPVKyzzGY9mj4jjgFvDt8jihJXwmLjUpay7ZOu/cG5HDyTlzXedF8nMaXLHf4JrVLlSrtN4WphcreywSBY4ps3e4hGakOwGY1iOEQiMFZ3U/k4RUwiYP52jsiInzqP3dcpe8KNDH93iqNRBR1L5KXbVtaWFU+SMguOf9KFccMEH8syRUTOBMi2zQ17KCZKAKA/OO6eDAdriAKVSrM5Nypf/DjP/hONkTL15iU5eoIIAW/XZmtzGmR4g8piyYWPc/6+wnaKnb3Bj7UUKVfDYsCinEZnKeaxp7Jgl8mCA1r+D3bmOyDJENEcKHVFdYa4U/TzB6jxPN/RBuhTH30L2XqIoQmTnOsnihJl7iWV5k45KWKQxE6NKq1GibLRABSxGt6Bzk8WyRmlcZVYotO0alvbhkeISSUnB8fgBuSpYDN+m23oRIX96ha4/CTISxpN7GMmCMByzUt3myK4zTUMaSiPOA+YiJ670WMYjHhU+v7Cc4M3PcI0a0j/ENcos0iHW5ICV0ipGEtKrd4h3tnGcJkU8R0mTxD9jW67SnZ2QSgNn69dI4wXHukVmlahpJoW3TjB4C3t0F3/2BHv983Sv/F1uhyfUCkVBgFtaZxHPmU4fosprtKwGa9Yqj4I9HhfQbF1jI5ohcwmqQIYj7EInlRZhUZBrGmmyJIwnuFnMVKWYuk5dt1DzU1KjBtF5PEre6DE402jXNTxnE7N6lf74HkZ9i1AlLIsZJVlFnz+E/Aw5W9Jwy5wYJSzNeI9DCYC+eAKD2yAkjlchC5YIu0LafuVZXPgPija6gwpGKEDXXVJ37YcfGD8jFBTP6o9JkZDkMcbTBszMqGK2ryGCIUV5neK7Yrcys4629nmEyt6TuPB9/09hELorZKRYKsccvQnxlFM150CCFofsLobkJ19H81okfp+8MkZrXyU3u+DUmM8fMacgMxxQgoa9yvFiBd2sUtQ2KYIxAhM13SfZ+AKz+hbLfE6YBTjRDLHyKfTxQ2Krhhzd53OVS5T0CkV5i3kUM6tsIvIHpId/gezcYOGfMImn2LqDfvnvse1ewZq+SXHwx2TSxBQ6qrpNEc6o6WU8FdFeDilnA3KnihcvaHhtNL2OzEMEBYXugVGCNAZNopwuJWuE0G2S2mUc672igrrRolqrERYBD2YPUErh6O6F2OavDQKhBHWjRb3eRPBeoZSfL3j41M2sZLvIpwJbU5o4soRlVdFTH3d5jG5V0fe+TO50yQyLyD8lne/hd16gK3WkVKj+26SazYZhkWeCY63CL639EkUBLWFQ6B5SW9K49GlkaRPyjH1dZ1LrIif7WP4xvfIKoeGwsKtYRUFp9pDk5GsYXg9h1xgtjomE5KRbo5IscKRgrApEMCU3LUzNRXm7pGb9Ox80DVFFTmbUiJtXGYUhpfYVbCyK3CIt74K3cZ7coIpn876gQI/6gCS12nAhNPupRSlFw25w6p9h6SbO0030j0tBwTybkucZnlZ6j15kmS0Is4iMhP3FYyzNomk3abltGqlPdXmKszjBKF9CJQGiSBGaRMz2yKd3KKYPaLaukWgCdAdvfkQMyOFtFDmpUUFkEfmD/wusMll1HWt0h3xxRmnlNaLgLdTiiLTzHJnbgsomq7UbpOVd6qUriCIjC47QUx9ValMd30MJwVB30VX2XZ9UnI/3d43rSIWc+KcAHC+Pqdbrz1KQvnO+f6jTe8GH4OdLJvEUgOPghHr1BxSbqQJtcgc1eohCYNYvE5a/Y9qy6uwyb/qcRaf8+ew+y3TJjdrzbDc+haWtU3bX0aJTlo//B2meoKET1K9x/+l6TCyPyVVCP4ywKptYVgPNbmDnCsxVDGcV1dRg+9cIioQzp07XP8B6/Edo5S5y2sDe/VUyt8uLWhUZ/Aly/AhLFVj1HWJ/wMLrUWg6JaeGq7k0DQeSjIP2a+T+BCMFI0yR2YKkegPTLJEPbqEt9zDKbYL6TcZZzPHykDiLsOSIjcr6U7GwwtEdTGG/x+UTYJHOGUcTpNBp2VWuN68zGQUfa7wLdbG7++MktyoYTg2yCFleIR89IFEBo+nbRCufZj9dcqP2wrPrUBSgdz5D02lQ0W0sbwsdiwzIGzepVrbRRM5v1Kukx7dxKutIzYGVNQpN4yyZc1loiMXRuQCsyCnsOrhdivXPkbstBu3nkcO7tO0Ox4t9VpMluWEzUjGl4X08zcE1aszr20zjOZ0iolicwOnXcJpXUSrj3vQRXWeFLOgj8wwldJrRgCiYkKqMtZXPMs8iTGXzudp1OPs61WQfZ/3zSKWx4W4RWHOC/hG5FDA/plS/RsntoUSNh9kCPw3R5ntcq934yGYehbRJytvvvQZxznLkM7MmHPX3uFy9TNmof/AvuOCCj8BPRGz2D/7BP+Bf/+t/zd/9u3+XdrvN7//+71/EZ/6Q2JqDrVtEWUzNqp7nGztViH3ofQoVzMAqkdsfbC8s0Njwtjj2j/EMD6GXkJf+JtZi79w63mySFgmGVse155j+HCtacDa4TWnzF5jogkQ3SPOcU91ECkHXqaOnPkWphVZkVHRB7odE0Yw0T1ltv4gIRxxH/5O5WWU3m9B0t0E3cIQFsyMiwyWSQ0pJQZrNMfKUklkiNEz+LB6wu/YaNwKfxvIUDr6C5TVIJ49RvVeYT/dQ7Rcw8pyV4V2sYE7SvPlsgzXXSlB9jjYppWLB49kTCgqyPAXxg1ndKmGQeB+uIr7gR48QgoPFAVEaEaYRq5xHeMzSMYvlIwpdZ9XqwuwAigxteQjTe1jJhG7nBaZuGyE0dAx0YSLn91BpjFAJMhpBMELlGXq6RD75IlLa0LwCa79MVsQMijnLbMlBuU4kOhTLfYpkQcPbZGFcQXhdHK+Gtv5ZOH6DvLZCf36A1Ay0LEGrdFns/TFFsiSobOOUtgjNMrpdpeK1QauQD99GT3yc7uewsxiz/RxF6RqTrE8njYhG9+iu1CjVbmIZNmWtSlmr0ar3kELiJEuEf4uerjEVkrJeIZcppjQJi4Dbk3coW2UszSLO4/NNtO/TtVFIi7hy9UNfc8H3RwqNql7HLxYkKn7WdZkV2VOhjEBXBk2jg5b7oCDXS2iVNYRVIq+ex2qexSec+Wc41U1qk8ekVhkxfoxmehTJgnoRo8wGIOjaPdJyRkHO87WXULlGqlWQKidtPI+hCRAjFobJatzHM2tkredRlkvSe4XF0dexEWB69JeHZDJHnx+xKQRz/4TU69ALp6SGC50XGUiDVi4w5jNcTacSTTHO3uJR+Mc4W7/KoTT43PYvEY+n9ITFLJ9x6O8zNarUnF1U4QPndSHNqBBWeqSnf4E3egfTXSGXJWTYB+OjbVQU1U1kOkdpKxRu97xYf8HPFQKY5zOeLJ4AkLgpq/bG+15nSZuhVadS6oHhETcvoQ3v02zuEJV2sII+WZFjWnUa+RB9ecTk7OsY5Q3U4TfR3TYUMcosYzstNCRLv88ASU0z6PinHAs4Sn1Mt0V55TUMu4VsXMNOInyrRt/psFmtIe0a0qyjkhnJxm8Qu5ewx9/EHL3Jiu2yr5dpWW2yXPEkeIxnOCgUSigqTgXLTPDmT3CziCIVCGeVuPUqSmhPXcrOHeCUyDlZHFGzGiRFwoqz+ux8eLKCZ1c4iQ5ZJEs0obGMx5y3Lyj4rqKnUtBzexz6h7iG874O/At+hCiFNrnNUfvXaOgW8qfcVqhWwPBp1/gFF/y0cRzuMwiHGFKjrq0hRvskRcxc2oRZSLl2E3Pt0xTfduqZn2DXb2JnKaRThppOTZjYWkqpUMhoQaQyGpqJkjayuo0qFGE8JH74h3TdFrXu88wxmCYLzDxhFPQxgyGlrc+xzLNzJ8lln0wzyPOEU9Mk1Aw6lS285JiYHFVq4cQTQJDPTomdEtZ0j6ixS1y5zHR5TJyHLO0S38zmGJqOu/oqaV7QyVv4kwghBbr90cpDme6ilVdRyzNkZZ1cGp98YemnHIEk9zpY+RjdspDeKk3N5UScoKITtNTnNPGJVMZeuYVEYXgmdpKi5znF+AGb7ecxyjvI5pjs7OuUcoVnrpFv/DLJmov56P8iT5ao+R5FdEaU+HTdFWIszO4LnAanBLrHLJmxa9Xx8pg8+FMkEpllWHlGTbrQ/wpEMyrtm/TNKnLjF9AU6NUe6fhreOmMzGpzYrWo165RGj0EaZJWd4mKkMH4LhOrRWf+ABWPzjeBmlcpSLgf9HHDAf08Qo+G1JxVFFv4oY3eKFjmM1xZQu/9Ct3Oq9z1nxD7Y8ZiyrXadaynu0Oa0Oi5PUyniaeV398YlZ3HMgpNh/EDMFuoYIyWziisj9lYon/HvR55McLfjVCSntfj1D+lYpZxvkvonpR2oLTzPd+faz+4MD5VMQ/m90nyhDWnzqo/wChyul6VSJMY8YzR4gE900JbnKC3nsPIYlp2i8JuYU1D5rrD0D9BZCHe6hdYajaz+R7F8gijsoWXSogDhNciJmckTTJpU9YEhBNE6zpWnOLkCtX7DG46wz+9y2j8VbKd30JlAdPMJyj3aGcpWqmL47bQ3Bb1PML2n5A8+q+kp1/Dal4lzVKkWUeW2hhKw5EWWZohij6L+RPGCrR4Qi8+Rj+9RaoixvUNVHUFy7YZqxQpc9bXfwkbifk9hJUSHU9WuFK9SlIkVPTqB77ugp9ylHifm1zOedTq+T8Ez9WfQymBkUc40zfQ0xCqa6TRjMHgbRrdNnowJKvdwFwdkDllTrMUu3qJcHmGI3UqTgPbqHJkbdAxamxZGyBczMk7FHqTuOLhSg/GBxwGTzBqXU7iCTKdcsNuIPt3EJ2baLMjqvVNkidfJJk8xFQFqrGLLwW62yQnxQ9OiJI5ttDxkyWd3os4lZtk37V5mtd30YoUZdg8LiIG0YKGUKwIiVbbokDC06jDd5czjcUeanibRT4nal7BqF772BGyF/z46Vqr1MwGujA+sCHwB2GWjjlcHAKQqYy1d8W3uZqLLjQyBW23xcPFA54sH7Nd2WE9nJEffwPT66BrJkljl+Lbsapei1IaEC77+JUVHKWYl3qkpouQLssnX0JaFRy/j1ZehdRHum1KXg8jT4l1DzMPEbrFLJ1RZAGjYMLaymsUoyfowRScGqCRVq5QSOO8TtOrk03eoikzmnb3fZ/1u9GFgSlNkiLB1q33CfQv+PGRqZR5OmGRTXH1Ek2j8f3f9F0USJRTQ0idwnIY5T6D4CE9ZxVLOEgkbavHMl2glMKUJrqu0XCaCOWgqi2kf4pn1VHhBEtoBJr9dMznpG4Hp3oZlUwJnTpWnGI5Kyw1ExkeguaS2muMi5Sz+g2W+ZKKyrF1k2h4B6P9AkUSc6ZmCDtlZXmCCoZoyRLdrhNbNeL6LsvSKrHXxVhM0LOIpWkznPtsyDpu8A56pca98JSagC4Sbf4E/CEUIR27SlrkTA0XR3fJ8hwT+/uuY2zNRgpJoQpc3UP7IV2JhcrQoz5K996XFHbBx2eWjTnyD9mwTFrJGBWOEKaNTCI0wyNHokn9fXvzSrpY1Rd59wpBSlCFRmHU8ATU7TJTdxtZu4Ya3ULpFqbmUVu5QnjyBunyFITEssoQaeThkAE582DIYblHr9TBjGa8WrnEXEjm8wG5XUPUtzCNJlrlEgurAxkINaJII/K111G1HaYofqG0xb2oz9LbYLe6iaE0YsNlFD3ClBZmGlCfPcYvArRkiafVqBhVjCgmcc+bHw/9Q8z5AdPZPiveClaREqmASTwiKAKEkOSqICHmLDxFAF17FV38YPGY0pQU5Yzj4RGGo3PgH/BcrcaFm98FH5dPvGLyn/7TfwLglVde4fd///f5h//wH3L79m1u374NwN/7e3/vkz6knwl0TG446xT5AmH1KIRB2v0sQiUk0kbWE5TUUB+ywGwY7fNOKSXI84gsHKNHE4ryBioJEfGEwpjj+mcYKmdZ3WRsmkx1m2MyksYOpmYyWB7guSuYbZOW3UAu9tjMQtANchmB1car7+DGIZN0hIxGOK0bTJtb1FQF3alTnbxDaXIPv0gI1r/AKD1GCB3z8t/AxmSWz3g+nSGFZFPLEGlEUelieF2M3msIb4thaY2lVaN8+nWk2UQtztBLG6T2e4uNOgZlWWe1lLKMFzSd1jPVdKxCwjzE00sXtsE/Is7LI+8vknwclFK4hgucj4WivEOhDBYRTM0akd+naTYxSh2YHZ5vogR9uvGE+XKfE8Nlz3+AJgwczWHdriIXpyhposodRDI/P1YhKBDnu+fLE5LVz7MsppwNHxNk52KYSZ6x3bjK6upnca01sqKFdD2UlIRrv0FWv0wQDqiaJazqxnlHtn+GtfXLZGaZOOyjb7+MbX8BoZmw+CajxSFu6zqWWYHhfURlHZkpcs1Gn5/gzk/JdJdidkitdoNc2HjauejGFDZSZcj+N1FpTFkoXuzdJDWbGNIhVhG3J+8A4Cc+l2uXyfIMTyu/x178exGrEIXCFj+9Dip/HTiODhmGQ6SQXK1dw8tzmsEJlm4w0GyqzrmrYq55yN5NCMekK58iM5sode4etEgW504c7grB1i+TLE5oCtCSkJJ3iW71GooCzyzRMbpUrRqiEJRllVQzybqfPe/yUYrG7Ba12R7CrmLEMTIYE23/CpNyl1Ecsdm6jHArRF4b12mwJwqqpkWk2Th2HTMYIJrXsIb3SE7f4trVLeKySzW8STYThMMZiWaRFQnz4JgYGDyc4tnbTK0GURYiC41FtGSsD2mYLSp2iSgPaVhN5ouHJMN30LIlcnwb2fv8eSfKR0DP5iiho2q75GdvoWYn6Ary5svAederli0pNOd9HfgX/GxgJCNk/00ckVBymyyVoFD5B77W08psVK9S1C5zEg3Y93pUK9s0qtvo5irbustidhe70Gg7XeLGZYzWdaLpHt7qp1HCwLDrVNrPUQ7n5OUSYxxUfAsrmlFEY5KjP6W28+tMrBLe2uehfpmg8SksAe0iwg4PSdMpfnkTezFElZvkSkPLZsjxA6oqI1oOMNc/zyxeEiTnG626bNH2WvS1Ey7ZO6RxxCW3in18m6LUZDh7ROLWaWse+vAuWGVG1TUG6YJFscDExhL2B3ZI2dr5Y7nKUa3nEf4YDI/U7r3vtTXjwnr+k0AEfWQ840g3qP+QHeCfBDVh0C+mP+nDuOCC93G+ploCYKqc9PgriCDFCPs4K68inroGxI2XMYIxKs9QlW30LOGyWUe5W0ySBb4QSKeHHpzgmVWMLKLY/AJa/RoyjYhne+BWyP0hRr7EGz6mkAbW5i+j+WcsTr5Op7pBWt7EcrtEs8cUvVeJ0zlTlbNXpJD7JFlOYEnE4VfRK+uMDYOG0EmCABcbMbhFqUgwrHXs6iX2/SfsLw6fbUrXrTpS6ZSqZVpuA82QaCZo2ZxcK31o/KAmHLz1XyWMx9hWA52P1lH784SGTqPxAlrvCk6koWSFcbiPLT1qroW9GOAKE6t2iZZuUChFUKqhuRsU/dv4RcTJwZc5675ApXmJrj9glmXoKkVkC/aFoufV8WYRiddGlNfQxntYRpVK5SqZrLBTKkE6xIimFP4pMgkwdn4NFU7R0cn6t9l2XHzdxXNN9NkenfXPcej1KE/voe//T5J4glO/jFc3CGvPoxstkvUNQOAXC96WOXF9g6o/wEoHGCrHqV4ibFzGmd2jVeQsi4JHusn22usMdY8tZ400mbCfPGF0NmSzssll7zpCLz9zHlBKUaiCrHIJ8MBIobRNXXxwCTMvb6AnSxAayq3BvI8wXTLj44sK0vp1dLOC0ixS64Oj13+eaRldmvX2J7bOC/PgPIUBCJIFhu2RZRGBptGPRuxYTSqGTSgtVO8zOKUNeprO0ChjSINhqY4Zt3i+ukFSf4GyucIsm7Ks3aCoX0UaFTqtq4gsINcrZEXA1Gpwfe111MP/Sjw7QZOCsP4ccn6AV72G2v8iplBU9ZhmcUxmtyhv/RIPh7c5sT12N/8pq1mKHNzCvf+HaE4V5TaxOs+jOXVio0RuuIjGi+RmlSLsI/pvI9wWhtHB0EuMjQor4QBVpIzjPtFMMarCMl1gSxeCIa7uogmdMsaHNg66soR7YdTxM0VZq7Li9QizkK6zcv59LMAMD2jjoAyL4yhksvoqrl1iqZcoDIN2PEQGc/IiZ8etc7bcp9W7SVHqMdc0KG3Tqm5QGTxCTk9QnZdQTgM5O8DRTKRVIw6npCqhMXrEK5qGtfYFijxjbrfJ4gkOisF8H9XcxfXPwFvB3/ltKn4fzbDQDJdEKUZJwGZll07zGtJsINOA3DTfE+md6VXy3uuQ+/jpA2JVcFa9RK1yCVN+p/FQ5iGyiMmNCgqJyGNisvOaW9BgJve4Ub35vvNoRANQKZndvYhM/oki3hN9+lEpyJmmE7SnqRHfr6btSI/LtSskKubO7BbzeIZnePiZjwhGZMmSQrNRm5uk7xJOJ/UX8K4G1C2XZR4w7b3EF1OfbdNgV2/gbP0q6XQPTbPJNRv75j9FOS0yTcecHWIYJYLqLkEakXkt8lIHc/VzZJNHmE6PYnmffFEgkNijb5DZq4jmZcbTO9B/m1wI5E4dvMsf+vm+HSF67srsfaQa/wU/GsbJkEEwom42qdoV1uyt7/uenIxZOkETGhWtjhCCpPd5dKfHUhbsKUUSTSkoaJhNTGlRNxsU5R2QgnE0JEmf7mkuTlCJj2bXoPECJgFFrnCO/pLnVl9nKTVcrcQeEGcxgZSUulskQudwepv66DZieYTTeoGl02WQjNjVHfw0wqtfRrVfIKvuIPUS1dzn8WLISnUHZ2WKlBaZ08D2dklLK4ziMYVZ4axdJfJHFG6d7rKPGE3JVl5gli1R2ZLj4IRm7Xn0+jbCrkE4xpyfsSFMmis3OUwjXMfF1c7H8oetYxxZ4lrtOlmR4f0ImsuN8TswPzo3qlj7zHfiBy/42AghOPaPUIDffxNHL+HmEtm+ii53qRsOmsqpGLVzN9dvu1Sqgprx3iSmKDmiv/df0RF0t34b3V5FKUWml1GX/m9YVpkkzZDo9GrP4QOWEhRejyxPKIoUs7FNNHyAaFzC0MqY5R7N5k3y+/8RefJNPNNG7fwafu0KZW8TqddpqZSKneJKjag3Q589RmgOVxYnDLKQGwpEtc2wtUPDqvH28Gu4pkPTbqAWJxjYrBJhNLYxFn0oCnKn9uxz5UWO1rhBG0WndgPD2eJg9hZnyYJY1+jaK1SMOvNkykHw5FzEJk3a1vkeop7OEEVCZjVRHzL/CylprNapmRUwBZZuXUSNX/BD8YmLzf7Vv/pXz37u9Xr8x//4H5/9WwhxITb7mOjpHHn8FShyqM5IGi+ghESJ886ejxod8MyaUnNIuq+T2D3SvS9RUjOWtsn09Gs46RyrvMbULkMRklXWMYFdZ4Xa8ohAuIR2g9TrUQzvIEb3yYM+ebmHKAoKlVNJ2gjTw5gc01ieEVXWONIdGukYc7mHGLxJ3Srhhz6FU+G+yqlbbeJcca26ix0cUC0M1k0PY3abqcoparssui9hVnapGB1qTgsjX+KUA+aTPo2KSWF8RxgjxHdsg/VswUouybxLzwrrGQkPZvdJixTPcLlcvv59HZ8u+HC0bIk2+BYiT1DtGyglyc0KhfzwuJYPY6dyCS12MKWFLlzSZpX5wiZMfRzdQRMGaf15tPIWebZALgdIzUKkESvArcUBZaOCLgzcyiVKvU/T93Na9SZm/XmkytAzH63/TXIhWXpVHi7eYhJPOPMHFLlBzYQr4QwvXuBZJWKjj+eskJY+g4LzSFml4MmXief71NY/Q5GkTLQynhYiiwy5OGJ66/9N/eb/TpyYLMbHLKIZgeYwXvk0W2YHhUSlMXoyojE+YLY4wrEq6LUrBP4h+Cf4dYlrNJDvWkxITWBO72OIjNRbJ2m+hCEsqnaZU/+UttfCER5C/94LkJQEAdhpSBSd8iTzCRVslbeoGR/smHjBhyME+On5pqaFwggOMYf3kYN3qEqN0trnSN0ddP8JKo04VC00dwONBK+IMYX11D2oy/7yAE+rYHc2MJ0n5GYNzayDtDhY7pMWGbMoYKZnGNkQu4g5KS0x9QpVo4ItSkiVoo/fYXb8FUQeM2+9RLl+HRWOSPwhlcYm/dTH0mu0F8cUeYRMJixWXyeoXMYOp5gqwRveQwqTwu1wNn3CmZeyXdmmUf51zM7z5MNbXN/a4SiPaM72eDJ8i7b9gGX3RVKr8vRmQqELnXk6RaUBtXBEkhcos0olnRMtjimvfpp85VOk2vfqLlIkKkYXBlY0RJx+E5RCr62QfTsm+V1zujF+B2aHSLtE1v00hbzYOP1ZQ873UWmEKwq2iwzfLOF9gEgqLJaEeUjFqJIWKUG6IBcC3yjhGFXKQOYfkR99FaEKFkVAmEd48Zyieh7dPa9uMtYdaqWrNLMAhwmTo29RNks4nedR7/x/WDfKTJdnHG3+NpFR5ZrUITwidjrUht8gfPPfIooMtftb+HoZCwuSJVrqow++gZss6K28RD/PkG7lmdjM0R0m0YQoSTgLTrlZ2SQSIHd/lcnilKWESRrgjO9RzSRZumBW+MyMEo50aFlVWkWBk4Vkxnu/n+tGC6N6vqZ0tQqx/eGurhfW8z9+9MkdAI7JuPHXwEGuqnns6QtIfTB++sVxF/z8oBT0vB5H/hFl3cZRcxARPW8Vz1vFNpuAINNLpFu/hshCdGGhH/85YTKhV9/EcHvYmosubZbTx8wq62j1HZ54Herj26wog0AKlosz1Owxm91PMbeqlOMFdVxMo0QqLdLQx1lt0R8+InYc+nYNrd9nmSesmjYzt4ShFIPhXSyvSU0zqE/3SBeHyNZ1inBEFs/RB7dxWq+QWC5hGuMaDkU0paM7ZEAkc3SpY5RMhEox+19FBTO0So+k+eKHFic9rYbn1j6py/PXElu4tKpdhukCpcDQDAwKisEdpFVjrb5LUFrDzxf04zlZGhNUNrDSDD84IbQsgsKntBiTVdYgDpC1bY7JOAvOCKo7rJc3KYTGsdApu2uIyhUyrYKeL9DiMar/JuPFIwiGxNVL9EqbhCu/ztGtP2OrEeDHx0i3Rrz/FSxNJwtO6G38Bs7siGj6CG36GKlbmKlPufU5fBURZgFls8KRf0RVc7CXJ6z6p6hwjl3ZxKxdxV0cYp3dpZLN0TZv8Fh3WSqDntNBmDpKFEz9MWHmsz/fY9XeOBf6lzcZR0N0TSfIfSyzzr7YYU5I93sIzeDctT7vfBp42kBSOd8ofncd7N31n4/CedzIpY99/X8e+CTXea7u4RouWZ7SW56QJRlhEZDa26x7W6wHx1h2i2E85ZGE9VKHoT8iCvpMkzEtq0RcBDRxuJREKAvqWcQl0+OUgrJRIUVHM+sodb75q6TEmJ+RDe5Qt2ro+39JlOb04yVtsw2lq1TSkIrpkWgWUTjB13Wsnb+BqenkcUhh2Nh5Dsn5z5blkU4P8IMR7P4WU82hIhUCjcCuYjZ6WMOH2P6MtqNw6tfRlcHk7BhDryBMF7coEFaZNM1RIud4eURWFKyUujTMNvpFo+xfK37Quek970XQtdZ4t+a7UDkLqdCKAEc4tBvXmAdHBGlEnhWEuWTYP6IRHuOmM9I8Qpcu4XQfX9M5nTykKk264RlGYRAbDubyCbm7ilp//by5XdokUtLDJ9j/M8pCUals86a3SV2dC/WzbEEpLXgnS1h7+f9BufMZJvPHyMkeXa9Hz1E8znwCt8ZR9RpbWhV5/BW0dI6qrHFauYTQdEpamUQlaOmcaPA23UoZQzOoShMv8cnsEgqJli3QTr4CWYJW30GZHnL6EKfwcasbjJwmhjTed76N6BRx8k1AYdZ3iGvXf5jLecFPgLPohLPgDICdyjZVvUnVaLBRLsiKjKbZAhTzfEaWxwTKZ+xPUVqBKW167iqTZEzLaTItBGuFwgimFPM+JveejQmVzTkzXObdV/GzJQPbo2q4LE2J43RRyZLS+uvnexzxnDjXEJbH8NH/oGQ1MLIYrf82ylmlWurgByPKZ29RJD7iyZ8gK6uko3tkrevkaYSsXsEMTnEJ0bOISHfQ8uR7nodERSgUlnAwhYWpX9Q0P2k0eS6EyYocW7rv2Zv5IBSKk+iQSTQlL3IuVQUVrU6mV8iarxDkE5LZIwD8bIHKYkqZT2roHCUxlm5Q0svo0qDkjzCOvwrSJCqtkDY30U+/jvCHiHBJqdRFNl8jURHrbo+s/xXMaI6jlZjbNZrBCQR9+oaNozIeqoA4TZgO7uJpJY6bu9Sbz+FWrqAd/TkiGnOttk0+32d6/FXc6jZZ92XMyhbJwZ9hJQvEysu8VUSUtSodf0BtcYilQux4QJxnMD+g2nruPMmluoXUbKSU5NIFlWNLj1VnlYNJSK0uMN+lBS4oiIsQU1rvcUK0hIOl/fBtEEIA8ezphcoRWQAXYrMfGqUUZbPCOBqjuW2MNANNJ7M7ZHoZE2g9fW2mUqb5kHB2gMgCVOUSNWeVRMWY0mQ0/BaD6WMadhV1/KeM6y/Rz1Zpa2VSYZJ0X8MOh+RFRFjkZKVNht4hVbOGyALGaUA1S+lsf4FjzaMrU+zDPyHWXUKpUTE9LN0lfvAnONVV7I0qerSPDM+wFydkpU3yxmVmiU+g65j925jNXaTQSCgoWw1mWYDrdFjqLvXSCvrwEJVG2HoFOR+A2zv//Nb53qpEY7uyyyyZUmm+hJQVtPE3mTz+PxFCI+m+QKP6AjW9ydenX+F0eQLAittDUGAtH6JGd1FKx2xcpjArQEFmdz6wtmObHtd7zz3bA7kQml3ww/CJi82++MUvftL/5c8FIlueC80AEY0/1s3qt98TFj7LbIGOx3wOdmQwc2pYo4c4k0fkyyOYn6Df/CcsjBZGIni5eo3q5G20+/8/lErIt38TWdliOnoLMb6HNGzyZIlhd3A0G/HOH+LXOqhKB81bwc6hfPBV8vkDouZVqKxSTyO6jWuM+ndpO01maOgIjGDKjq+TijZGACKGVJRYZhrjFNakgVQZlrCYx5J72WVK5R5ZtU5NczGSMcbiEXkSobwVCruOPP4qqByzvkNSu47i3GY5LVIAojxGkSMuAkJ+KLTwDKI5kKMffJlMr6GbLtnKZz+2k5ChGVT1+rPxLtG4VLpMWPjY0kVDRwnIjAq55mL2PoU2+CZmskAb3OJS6ypjNASCrBC8NdSJM8E0C7hSllj+BNV/AxUviG2D20HMI3+fRmeHptFGFxbX6nXk/v8LK54RZQnhpb9J5u/hFS9jRmfos8egUlwhWRg2fjgmVoJp4JOXy8TRDCPLKFVW0Z/8MUVqkBgVtFhieA5m4jG3HIr+N/Fq1zFO9qmcTilZL2I4MNZs0oM/RwR9KldC7jprCKmzVbqE7L6CffxlimhKEb6F1hXI+jWU5uHoHjW7jh755NkdLHeD/AM2qhf5jL35YyoUbMwOSJIFFd0gqV/Dz5YXYrMfkLDweXu4RxIU9LweZ/4plxZPKE8C9Nlj8nQJmo1IfYzgmLz/DsNlTGFU+KruUS9B26s8E8CWtTo3ahUO/D3u+X3a3iau5nJ7sYetWViGRRSlLP2CVTdk/PivkFqAXmrzdWFTMsq8XHmBZh6jLU+w4wm+3WMShmRENMipmh5WGKI5l9H6e1jLBOmWqU32yMQTjOEJ7vgUgwLRvUoibRJdkmtgqhA/86naGwyLBePqDu3pfcrLE/TlMXpjk73pY85ME8db4eXmpzCETVWvUURHOI+/RLE4RatsU1r7AoGzhWOtQuxAEEL5g8VmJ/ERw2CIaZhcyzJMVQCQoUH7OcgjstK5UEaqDBEM0FSASgpUtqQwLwozP0mkv4TF/IOfLFcovNL564oIPThD6Q6p/eGuE8qqEs0fkeYB2tkRTWcVTdnEle90hsYq5HD+gFgpBsYAVeTnnacq4Vr1BqWn7pEWsFQFSgrSOCAo9wiWRxRZSKQ5TIXNrNBwFw8RszO8xS229QpFmmGYLspdpyUd4upzPDg5YU0+YhEc4ocz0u3P42RjkJKFEOTBCUnVYVPXz8flfP/cwUPF2LrDzsnX0ZYD6p0XKBRU+3cRyZC8uopvmKiTrxAqQVDaRq28wjCckqsczW3CfIIUBsIqQQGaMNgMl4jZMYhHGKufJjXfbf0vKH1PgecFPwm08R183WKiIpraXwOxmVFjUMyQk3sUnVd+0odzwSfMR53bf1LU9Ca1WgMpBEZznVB7gmF3KJvfWeuGhc/+co+kyLiqWZjpjNPgFC0PyTc7NIwWuYoZ5j7Hs8dge0wsG2dylyzPsTSbQnOZN59jbpbYXxxgaBqN6BTj8Zexl1Oy9ddZ3v8Sxem3aFdbqJ1f5ihK6ZTbXBYOKo7x5YTYLmPO93GEhtj7H2RCUtgVpuUVTLeD4zRRdp1GOCRVOUujTmdxRrToM9MEeuMKpcVjDCdBGS4qmAKglgNEPUH9EA1B70aqFFEk5H8N3Bd/5OQppn9IITRadpuSk6EJDSlBPvg/0d0GpdoW0m2gD++jWQfojSuUjRZvp0+Izt5kPHpMpbTJivMC2WnGqP6I/WxA3WrQqL9ETa+zVSwxpY0eplizryH3v4ReqlCM72K5XbIwwCinRJrDG0cZeqxTTH3cXgfhdbC9Dv7p10itCknlPpbbwKhsIi2PwmkzVWBET/jm4gBPL1MxqniGhxw9wVsMqJ6+g2xchTQmP/ka2vQelSwm0S2mswOs9qfYKm/hiBJkc7Lx21jRgMj0aFhNdKETqYCDxQHlfEEYTVnKGoOihFrWWfoxtEqsmApK5Q+dKxSSzKi85zEjGSNGdxCmR1q/8ZGbMS/4aPwwYhk4FwjqwQlCFWTuCsUHCAtNP+FqVAVNYU/uoZIIqeUY2pS2IZGHf8YsGJDUN6lVN4jiEFcq0kKiSY04W3A420MqxbEStFVAf/9P0TSB17zGOC1ohANqSY4qraAMh/UkRk8jypd+A/Hoy1DdIjz4KtXeS7jHf0boz1g0LpFXt5m8/d+pdDapr7/IAxXinHyLcTRCq1wjcms0kgVadQdNRcjKNjEp+vFX8e02lSRGrH2BxfGXcOMJhCM8f4ZpVChR5TSrMpa7VGbfwvT32bGmiM1fY+bCKO4zT+bousHbk1u0zQ471UuUZOUDzvQFP2merYME+KHF/nQfoTLaZhfHbnzo3DbLxszTOTWzRlmrfc/X9ZNTzuI5ldoGa06HchzSPb2Db7lMEjh47KN0BcNTHM9AygJR5JjVS9QsB5kbxIsZKh6TBnOS2hazwVtUqls4dpuieZ2iKFDeBkF4gtIMLM1GpClWEpAefw2GtylVt4lXXkPaVRalVfrBkFoWYpsW43jEmu3ije4jFMRYCO8SWjyB4V3C8TuI9c/iL89Q5R5ndouT2R3aacZ6uMcV4ZFnkBs1jM7zJN4mMl1Adi7EEfEElsfkSkNodartGxSaQ9WovW+uElkE387eSIMf8gpf8O4xngYOYh4ivn3Of0xr/Vxlz37OnjrXSyRN4zv1oVk24v7sHv3oFCk1qlaFNMnouj3qVgPPdDGUxdy7xEZpi3w+pMhzRDwlJUKGM+YP/oBJuGRp5GSVq6yf3qbjNFGrr2E8/G/Y8RwzGDCp77JQFuXGDbK9B3iiTHbwFfT6OsnxMXJzBTv4Jq6uw+Bt1KXfQlscEkuTKPOxTIc4zzj1D6lXurQnE9LIx6jWEWlGms5IvyvSb1nMeDR7hFKK7coOVf08AUJRsMjnSOSzWtYFPz4aRgutrFGgqL0rQvOD1kmKgoNgj7uz21iaRd1skRc57w6lKssau9VdptmYfniKNfo6PHUvc9Y/zyJQZIs5Is0xtHvIN/+/IDXUS/8rw/2vIOQSb36C6rwMSCbpkIPlPl6xRDt7E9so4x58kYomSDSLPAkwLZfMcEmyHFNW0YMz9PEB5dYOZuMzCAq69gp1o0JSpORFhlbZxAinMN3HGJ9hFwVBsKSYHbNeaeNkPiUBHg5a6xWM3GfF8mhNHmJGC/z06xwdv4FpWPTWf/W8wTb28adzHo0X+EFKMjC40rQwixzKFfbFgHE0xtFtLpevoX1IU8rHQSlQjWvI8R2wqu9Lyvp5R6gCobKPdU+16mxQM+vY1avoaUiuO++rE6QkPJjfQwXHuEdfw8oEVmfKqfOY6fQe5cZldLuCZ1VwhvcJ0oRHjx8SrX2GpH4FWwsYp3NaLFgObpGSk3RfRLZfJrccnLN3aEUTnGSKNrdo6RbLZMgombAxO6Js11nWdkmDmGB+QNeVGMsjmD5GVxHKPwFNR1VeJvPqTJaHrK6+TJhGrHRfQ6vfRMPE1hyW6QLH8uhYG+TdNtI/QfMj1NtfgiwGITFPJHl4PknUNjdxt873KQSggiFls8I8nbGil3CfxoGXtQptp4NAUNGr6MsnLB/9F6LxQ5z1z1DxLdJRDCiM1rX3NVEJlWEEJxhSw3V6H9poeMEFH4WfiHKm3+/ze7/3ezx8+JA8z7l06RL/+B//Y7a3t38Sh/MzQW61MEptiOcU9Ss/cKHHiPrI0W1y0+HANFhkBWfThMvONlKvkMRzEl2jUdlEi+Yoo4LR38ccplTLLaomWFlAHI2JshBjeUTmtBm4bWq9V5hpBn5pFWl4XF9MyCLFXOlIv0+wnNC1KmjpjCSew/A2zSu7xOEY4+gNNjsvstQqVBp1qgiMe39EfnKK0XqBNNQZN6rMZULh1FgzezT9EUy/xlxzOJKrmLqNOT1gOXwbd3uXePBVrPFtnMol8jRCr2fPYrT06V3w+yi3iahfZ6W0wjSe0rE7yAuh2Q+NMssIIRF5BNICVUASIIoYtB9dbJ0m9A/cDFdSJ22+iMwj7GhJs/ApGVU8u4WmdEbDjCw//2Kdhyn3p0uup8cYJ28hRvuoaoNS71VW3Rrl0R2COCasXebh0Oea2aAoUoTTAiEpKhto8Rjz4X+G6WPU2uuI2jaZhJlZ5kBZVLQ2oVVhVQ6w/AElIRnf/zJzJSitvU7uvkbiuuyFd1lJhsyXE1qHf0C3/BzWYoHQHUKVova/RdPNEboFh3/JSuclnpS3CfIFLhqFMNCsMkQhwqlRaA56MsE9/J+YUodwSGFU0Z0BavXz7yvuLtI5Ugj0IiNMFnhGiTCdYWkGtfeIEC74KJwGJygrYR6GeHqZ50o7WA/+GyqNKbwKWmWdXC+jqtvkwmS4jJn6CVZdEecJx5MCXeoU5QLt6V1onIdMoikAg3BAzaoggPJij2oa0jA2yMMx5vyQUhEzlyWK6RChPPSGzcHyHqJ/l1oyIcMhr26yrL+GFCWiwV1cY4lvOkith50soVzFvvdlZD5jEfkUccpscUJn9QrZpCBxakTRjIPx2zSru1TqN5BCMU3GjKNjOqO7dBYH6IaDalxjz64zTmdsCg1bepS1KkKAM91HxTOy+RA9qZKnx3ipRTEbkJctijCHD9JWCMUkHBMUSx6MjpDlTa6ZBobSKLzV7xLPnM8NejpFDe4g7TKsvP7jHQQXfH8Wc7K7d89/1iTjckGYhzREhTKX4GmR0hi9fb4pLgTG6mfed23fTVreIUlO0cd3SaYP0XQX7dudapwHPJvzh3jHf0XZrjFrXKbAOHfH02xquoemCgohcbwrrK6FiCQgcUrMJndxdn6LdHlKu/MikXAQRUZZSvRoBP4APbyP0j0KFZFlCwaazrDIkCpGzB9wePQA8gWlrVcJlydYRYqrFE/ql3CNGvngDrOzN9C8FrlXRpsvUNEYbzHAzBPqaBRuiyJe0lACuwCzegVvMSZJAsIswNYr1FxBFUU5jhHNKoWzSku3cbIFnl5CnH79/ISo4rx772Ke/6lGn9xhr34e79H8a+BsVrNb5OkBs/HblC/EZj9/vHtu/y70a9eeze0/SZRSTLIxmW0jatfe79zj71M9eQPsOrP2dQyZg6ZBdQ1/uU+gCnSrx6RxjWp5laNigZAmjt0gHj9Gb3SwzDLdLGTu1ngzm6KkRmd8D11KpD/Dny+IFzF1IZGHX6EwS2y2n8MqEvT+A7QsxvDazCsr6ItjMGtkbpc4npIUKVn7JqXKLrq3hYqmyNkRKyhE5wpKecRqgqdMtOFjhOYijCGsvI4otVH+GMorqB+Rw6uW++inX0WlMVrrCsm74oh+LhjdJ+9/i2kypujcxKnfYOnVYXSHxD8gS31KVgVfNymrhPzs6xT+hFzbwl8eQDIim4zJTlNCEt5JEobPrbG6cxNLc6gbDQQSXRrERYQMz9Affw0x3EedDtC8JlVtTrb9BbJ0yn6yYD95TLd9k16xjzW6jxYOcOvbqGgMUicvQnJ3Hd2ok1tlIreLZpd4GA45DU5oWhmWtNkp7SKcPka0QFQvg9dDeV2KJCEvryOXh0Rek6CyQZRFpHmKa4Dqf5V88CbrmkZ7ZZ21+vNYwmGYnFHOfOTZ14mjEa59hb1ZnXYcki8iHh9B0S6zts0PPFfIyX1UNENFM3S7TuJ9uDPrBR+dVCXsLR6RFSmb5S28jyFyMoJjxOnX0Rf7GJV1ktVfeH906WJOcfcuCEFeriLCOYbZpDl3sJo5kduhnSzpCINp4lOdvAO5IrDKJK2XWaRDjOYSq4DcbbNYHpOrnDTLyOMZLaOE8eRP0DHJmruY5Q7J+DZFkSLLHcSl3yI3G1j6Q+LBA4rJmyTBguDoG0yf+1/xzE2K8RFFpcFOZQ0/SzkJR1DcYtK5yer2L9E2q9S0GpZ0sQmYzw7wdBcTiYr6pNM9lrpJ2XDAUYhcZ/bkLQbzOe7aNYzZE4rhPlqjgd58lQkFk3DGOBnS9jqU9RKFKgjSJSXrQlTwU8m71kHDFQttegcxfURU28Td+dsfOLfFKmSZLzhZnpAVGdN4yo3a8+h8cA01zRMUihkaHaCYPGIpcoKTWxyWXiUMUzr2lMPA4DgzeH1zg5XqJpz8JcnJPcqda6x6Vex73yRJlsjWdZ4M7nI5W6A7TdTobTRvFcvukJoulllBC5eYGWyOH5FJh0V1G6VZNKwrOGaVUxGg5z7J/AlOPCGzG4R5iOMPKYqcah6ztDxqmkRoOrlbQ58dUCQ+i2iI13uNEEArODr+Ol71GqUwQrRqqOxcIJZbdXSnCklAUV5HhGNIj1FSxzRbtLQP/t7I3BWMyhSykLz20d0sf1iR7c8s7xrjWcUhm4fPnvpxrfU7do9CKXSpv0fg827SIiMuYpI8o2a6PJjep2W1icwADQ1buAzjITcbL6OMJip+C5H6BOUV7kzuUE4WDOYPaEuX7rJPDUlw/A7CNPDiKfr8ABmOELN9TMNB6nXmx28SH88or66gbf42w9M+XmxiBhG67qDt/XdE5xpFMkWsvIYoUtwb/4hJFjOvX2HiTxgMbmHFKSW20I5uo0YHmK1timv/d3L5ncjRZbqkeNpgu0wXz8Rmg+SM4+UxAsFOdYeKVv+Rn/8LvoNAvq8h34j7yOFtsMqkjReeiXMylTKNZ9TMBtNkQtOpUTXee32EEOjCYBJOiPKApj9AjB9R5CGN2g6h1kX7469gzXzCFxqYvkHm6YSLgGI247RTolNZIai2SS2LIF+gS51FXlDRDVwhmM8f4Kchru7Rql0mikYcD++ztfI601lGEEkK5xqL2EGf5FzJbqMvHhFaJWbVLRpem3o0PzcIufffEO3ncCrPY7t1DGHhPPwihhRY9WsU1V1U7JPVb6Dd+8/oKqNY9ElkTq5y4jRiGJ1gLM5w5xHh2Zdpyi6O1qB/UufOicEVT2DtbjDXz2u5YRaRqOi8oeX7IFWK7h+jNJPU7j21L/vepHYHsda5mOu/C1lE6Gdfh8SH1rUf+L7q3eLX1PrgZrQoD4nzmHqUkc4nNEQNezFnfHyLaPoIOdun/eL/xsaV/4VC/2OOBkPUMkDN5nj5W4j+H1M3PLLWJpN0RF7kGNEYzWrjZ4o1y0EdPcKMfWSvgpz3UYbNejhlObiDaL9MSZsxsdagDEeqQtupUzv6nxSTBxSmTaLbZOoK08YLdEtdzuIxNK7xWLO5hEJXGa6SXKs8B5yvGTLDhloN9fYfk3/jCJEMUHaT6MG/g+RcMO/97/9PeCo2U0BSXcMLDtC8Lnp1F0OYKAVr7gaalJSMEp6skiePmQkNxyqTqZzUKkMUnZ/Q7Dti+oKcfnxKef6Y8nKMjoHRVSTu2g90HS+44Lv5xNUzX/3qV/ln/+yfce3aNV5++WXyPOeNN97g3//7f8+//bf/lldfffWTPqSfCQppknReA/WsH+cjIyWIyT1UEjBbPGRhe3xtmbJZvoRf6GStV7GKACOfInVBZp2C0UFIiWqWackmqRLQvEay+ipC6syrl3Eq68jlHgOnxS2Rsze8wxeaLzFJEszeBnpjk6NkRiPPCSePaXot/MoGVLexgzHm8oysSMgXB9jdz6JZa5jze+czcxohkym5t8pjcUhYhLhLxWYjQ86PmAZL7k7eZtm6SUnTENEhSgmWZ2+xjOY0ihQZjzAbN4idDol9gJH4SGGhEh8SH9NpsJHnrLmbZN/jpvSCH4zU6qCvfRZVpKhojJgfQnmF4hPsci+ETla7QjF8k0EG4yxGhmOqpyPMWZ9ubYuxtY1JTJLlnBUGm6UW2nyE097GLh6zMc/wpYkVhMzjx0TdG5w2n6eT34DGKrG3imetoM0fQjiEaIKYPCS+/o94q9pjtDwmjkO2S+s4CtLTW0T2DvE8Qug6lSLBKJUZVSV/cvDfsE0DRy9YNSRePidLfcT+GdrV11GP3iC+1sZyEnQEQjNIl0dY5Q7zeIjVv0VN8xDeKnLjMonVQmY+2uIJFWES5D52FmHaq6gsAZXBd4nN2lJHH7yFlDqVxmW0tKDX+wwNt3cRkfYxcHSHgASBwNTOF4iq1EPMDyikQ7jz90FIVJ6xv1QU3hU0O2Bur3FDm1EERzi5xzIqqNrnYjNT2ji6Q5bHtAwP26hSRFPE8oggLyHUPSaLPqbVpGO1sfIKUb1KTQ/xszmDyQltQ5KcHtKor2DYJUrxjFCrkXRe4Em4R00D6+xLpG7CilHBafQQswInmJNU1tGVT15tEJ6+TWra4FSo2Q26eonS6B3m80OMchNNd3HcKuHgLUyzgpUFVBrX6cz3aDotDKmTk6OjoYV9RGFhyBJF9wbx0kEzQPZukkYOcxmSREdUzQqGfJfIQgmabouj8SGWbrFQGrPeK1S0+gd3aijIjBq0ngOpQ1F8MoPhgo9E4AkOZk8AxcJa8rzcBUAJhR8PUPkcVytB8b0jBQCM8Ag1vEuYxyjTwxSCorr19LljtOlD5PgdmoZDkIZcMRvMjTLTeEJbCqyDP0dInbz3KTK9gmy8dh75qjKqVoOj5QHSWyWtXOWaMCnSCcvZYyxDoWsWYvXTqNE90nBIMr4L7ReZBgf0KpdZ5g1KvRss0gxLM5jN9lDlVeLKJqHTZmM5JlwckqVLpobJoPkybn2H1ekJxAEKgcwDRDKnAAxhU3E3CHWDsHUDc9nHat7gneCALM+wx/fJpIcmTGSvTild4JoVMmGjmlcRwzsIq0TqdH/wC6YURjyAIiVzeiihff/3XPCx0cZ3OSivAND8a7BerT4VLw5ndz5QK3zBBT9pJumIg8U+FeVQUnXaxsqz54QQePND5lkM/hmZ12RSu8LCa9HULZgf82D8AKNzjZ5ZR41vs1mEjCqb6JUNzCwjQ1DkMfvhkMg/Yb25S5AG6I1dsgxOqy3mxS5erUW14pB4GySzPpbXpojGEM1IwhFZucvy6K9wa7vI+QHO1hfw84hxdZtqIbCruyTODlb/jW8fPUo4GJZF289ZVldJogFH/gF5qGi2L1NpvoLWiCk0+z1R4x+ELCKUMFHiw+8FtHiCSp4WNxdHiPLOz1fBPotYpnOm8QwZDAndEU/MEo3qGt7sMRVhEFdWGRgaVp5QqBhsjzQOqT4ZMmqVWF95ne5S4/hgjAxDVJah5YrLuo6+uMu9IuJxeIqr2zhByHUbOpsvIE7+gtwoI9OQYvaY+4d/RWZW0Tb+NlXdxj7+Jvr0NrXNm2jBELKYXPlktUv40z306gaWMqi1rvFmMePJ+A6GruPaNhulDXRhoFeuYqYx1LZIvE1yo4I2e0ga1RAbv4YyBMvlGZ5m42ol9GyBvtjHicYkuk3d7DzbHHINl1k6J0vmNK0OUZxTp0GRP12XK3gyWCBXV/lBVyfKLKFP7yPiBXl790d7jX/OmaVT/NQHYBD18dzvLXI676A/BqGRuivfuS8rUrR0gQqnYFUR44eI1fPNvYyEXBU4QpwXL8sGhMcUYYiwdOx5gdXbQSv3yZOQMA0xoyna4hGy+TKVKCQXJmVnF72RMx7foygSVG0T3R+g6xZZ4xqlaIqXRGAaFP4+qVWCPCMJ+ix1wbTzKrbT4qzI8YJblA2Hkl2QlC8h9RIH/pBLZYcqFk6WElbWuCRhZFj4+ZKH80cU1RtgCPzuC/jRmJLuYhUZRfNFJDott4MqEjQpke4KaZKTpUdII8ZniVbW8eISk6KGl2XkRYEmdNpWj1Wnx0CNCIolp9EJhjSpG63veS0u+MnjaCaz+RPyJERfjhHFAoVCvOv7Ny5C7s/uEquYMPep6g00JOJD3Cc6To9c5SBAEwVieZ/l5IAT+xp3U48X1H2SUcZWZYVxpHE7vMor+hCGd1AP/xLLX+Jd/01UaKNVm4wXQ5obnyZY3CW0XYzTu9iGjad7eN4K49oVqsYQOXqAmy9JaiscRSNmlQ2OxQIvLwiSAm1xQOyfoJTEUAqpFMJt4mkuc7vKaLlHVlmhXtsmK2KiaEh9keGqnKEo6Fa3icMhO71PkaUK1eyB2yEvbQBQSIe0+1kEOYUwEPYKurdKYbjf01m1oCASOWbzJprQPvL6ZJIO6Ud9qmaVrrXyodfjgh8/prDZdD+8maFuNFnz1hFC0LSbaErH0ExyVVCz6hSFYqO0waq9xjSdENc2qJlV5ukCLxE8WgxpdV+Bw79AL3XIdQNPZpAJkmiK0X4ec/9P4MrfQaiMrHad4703oJYy1n0O+nUs0cOUz3Nd12maY2jfQLhtojwh1WzsPGT2+It4tV2elLYYqjO6XgfPyjCUQC4iiGPyxQlauiC3viM2qxo1xtoY9fTzfJs4OxcaKBRxHr/HNeuCHx85GfN0iqGZNMYPzu+FkgDd7ZC46wDowqBmVZnEiqvVa/SszQ+M3YzyCZOwz6PgMeVSF312yGrvFUKrRT3fYChq+L06onGdmcpJMsXQL3B2PosyFpxqFrfDM1aiEZvBPer+GXn3RcLtX8fNAo6ezCnEFM2uE1NgVHapxDGLsSSIa6SBQUCKV5Pkyz3uzx6zUquxlDqHUuesSPi07qEN71ComEjXGJQrPPZ9riweofe/BU6NPAnROi8QN1+kQMftvYhKfAqjgqivYmQRhWlwRoGzPMUPcvT+HkWjgpYe0Oq2GY0z7qNzXem0nTb9YEBXtyn7pwir8aHNxwD65C7MDhAIjBVxLjj7Pvxc3bd+RLRoBNHTxu3ZE0Rp8wc6T1KlKCFR32NCMqJTmtEQioilUaLbfI3ybElh72Auj9F1i4pZpqS7vD0bknOJkudS6nSoGS3ssy/SXxyRFzGdjZeoqhRh2Jw5VXQVsuNu445uI9MYvC7CsLHMK/j5nKrTpCJsksE9JlqDB9M92tf/JrfDBc5kwS9Im4ZTo5jtkzktxv23qKx+lln/bcJkjL484nF5E2TKbpjixQGivk3irLzXNV4portnCMtCJcPvuQ8li5giOMGVBlR3mGfnTp4KxXFwyCJZEiQhtVoLrXIJfbmHtDyUXkZgILwGShXk5e8IAqfpmDP/DMIReTKhZXa/737KBRd8FD5xsdm/+Bf/gn/6T/8pv/M7v/Oex3/3d3+Xf/kv/yX/4T/8h0/6kP7aM8smTKIRFatKw/jolp6ZyjgJD0hVxjVDxx4/wY6ntOQWTbPMqtOgvjzF0TJCs0ZxeMRgMKLduYZZrhAk0CtyUrfPyfyY06JGe+fXWC6OWfdWkfN96oaDn/o8X9lmpWvSzGGy91ekbpU4n6BtPI9T5DB/wqh/j+rlX4PZEbGWYKuMvLbFrHkFq9rDmt1Hjt9Bqgmi0wEjx6gsKR2/hZlFdGorWEc5qW0yiRSa6ZJbGrmuGGdnQEFs75CaG5hujUZ7F6XXGSUTjp0Wptvlst/HyWOk5cDwLfI0RzMcirXPf+yYxwveS/Ztq2erhahe+b4bGT8MejZDzvbAKJFWdp4VM1OrTbDyOqezB0R5SjA5xln6FPm5fWgvnxEvxmxoKfNBwMLN8apXif0BJ8shdVOn2dlhYunUKj1E3GdV+DiiQiRWaBl1wsktCkPHWX0VWtskhkcmUqbJmKAI+bw0aR/9D6SsIOoN/OGQvLFLpV5nGgw5y5Z00mN+qdbisT9GWnXKWIgVhyzIca7sUqQx2pVPExhjitYq9eE3iI7+gsr6L3A/8WlpHtNogmMJhFlDLvsw66MbNtQ2MbEwdRdt/XmKNEGVVyk+IC7HCybYegUQaEaNtH0dpfiOFfoFPxAdewXpNvFliivL5EC6+evIaEThtMiKAH//D5n5AaL6aU7FKuhgKUVz8BgV+6jJgrOshuy0qOkxZnDG82aFbL6HPT9EMzycygqz8QmpP8LYfI3MrDL3R1jrX2CwbBPce4K706ZpSNK8j+ZU6F76DHk4ZHl2H9+ZUzKGzLo3CGRM5/GXyaaP8ZpXEFLnbv/rdJo3KO3+Gv7Dr9C89jdJsxl6bYM8jXHXPkNHWjheh2T8hGk4wMxCZOsKRW2XdHaIUDmuNHGwecleRffHnGTfwpcuDaeG7ZbpNK+gpTWyqIwuZ3ByC6UZiN2XmIdHaOM95gq6279N9rQDXqiUjSigbnXYExpSd3G08gcKzfT03OK/aL+AnD0Gq0ZmX0TD/jQhlUQIgVIKTcpzG2lglPTxnTpWukRVO1jf7YDwLoxsjhg/oGSWsCd9spXXofM6qVFDCJCTBxRphKZ71IRBQ+TEZ99E8xpY5R0q/ghNJYh4jgj7FJ5JKnXuLW/zZPGQjtulZJVopDHm6V9SCYcsh2+R1TbY1112ezexJ8cUdp2UHL9+lXnsc9N0eHTyNbTaZSaqjJ7UmR2PaVYuYamIRfcVGrXr5PHXMJo72IsTRvUtbi0PiLOEX1j9Ba6VVyjOvoUMhhRuD1ZfQAmNzKjRzWbkRg3RXmOfnEeTR1jSoJWH5NJBVwVycpc8CpC6gVz9PKnZQqz9Ilo6R58/RJkVUmf1I18vIzpFnH4LUJiNJXH12g89Bi743uiTO+xf+kVqmn7uVvpTTlVzEUox8A/4OfM3uuATZJqNmEYTqlbt2Wa7UAV6eAJSI7W78D3uQbLiXVE8eQYGyDzECI7RwjNEFrFV20HkCYPhXaRuY7SeZ01I9pKQmQbT6X3qGVTTBcKooocjZLLEK/VID/8niWagx2Py6gbX8wwV+nj9PyaqvER5q87g4B6nfsRe6TLbxiGt2hrjYIo2fkhv41WSzV8kVAUlp4IXTNC8Dn3dYlhdZUPolB//MXohUVf/DmnjGlIzEbpBbjVIc4GsXsVSOqPaJmfpjNT0mEQjbrqbgHv+2Umfbme/f16xZvdQ0z2EXSVtv/Kh8Rm5VUc37POmltLKz1/BvrGLNj5Cszwyp0FrcpciHvCmKLix/SuU7B6itMJo8k1m9S0ul9cw3RVYmGjGfV621+kc30O79ZDVT/8i+pNjLtc2qC5Pce7/FyKnRrvURHhdnGiMKSWYKUGk8LZ+iWR5QmrZ+JMngCA3LOI8pWRL8nkfR4WIvS8Td15Adzos0ilvL/bomQb28Bs0qrsYVh3lz2k5VarxnI6ycaV77uoyukUSnEdyZ+UdHicnzPWUbmuHFUw6/pCm0yOzuljxAHP/DyFPaLdusLTLmOV3RZnnMX1NUvJWmeWKrLxFGiVY7x6DCvYHS0Q9plP66O57RXkDZo8p7AbF+ADpblJIG0Fx3uTz8zYuf4TYmv1sne7pHy56N+cPUeNHABgdReKto+UBMhojbRfVvExuNcCuoBREKuDB7B55UbAhPIpKwVn6EDc9Y621SVwcIOs9NHEJs/M6fhZj9L+FVuRktQ10UuaGzoF/n7U8pjd9TDP1iff/Amvjlylf/l8IVE4WjxC6TtS5Trl/i1x4xIsjjNoKugpYpCHhyVd41PscIlEYWUi09cu4ZpnI9xkej3GdHRacUlUJvWSCl2cs7TanloMWDkm1FNdyeDh9gClSOPlzZsGE7sqnyGVOw1zBW/917NM/o5gfE/uPULWrlGe38co1zvSMWVFiaqQ4gcFwVlBptNGlgaM7tI0ebrnE3ekdihyO/COqtTryQlnwU0s5FNB4nmz6hMIt8SA5I1sKtr1L6E/rz4lKyFSOho6nl1jxVvD00jOH+w/CEg6b3hZfHX2FcHFAQ/cInStMihJXtJj87lcQCIIXfokHRgcZFNiuyTWnitPbgkaPIrfJZwEEPvX1X+audHE2fxEmezy3+ys4owdY+YwiLtGpX0EZFcZ3/zsiOqO0eoNWnuL7hyR2hUPd5FOZQzWLMevXCCdPkCjU3peR9V3MzvPU/AFu/1tM0yWj3mscVa9glLfYTGN0aRGfvU1t5dMMzTLpfJ/cH+FZbWhceY+Q7Hzz+rzmo6T+LPbML+bMkgmFKDCFTdNsI5EcBI+ZRFNKZolLpcsf6e8lJ+fIPyIrMsI0pGpUceRPf8PPzyOLfMo0mVI2ytT0JtvuZVbsFY6jIzpeh3k0B+DR4j66NOioDstsyTye48gS42jEDatKcfo2V6IJR04H0f004+EtVrIRna1fxFU5heHC3h9BY4s0XTDc/m0eBCF72Hxq4wWMs7e5nB2T1l9hGhRYbRd8wGsBArX6KtbsCAOBXVojnx2xsV1lqunIyV1GCax2X0DW11DLA2T7Kpn5XgcsR3rctLuIdEmBwbdlC22nS1wk6EKnfuFY/4lxGh4xCIdIIfEsEys6T1LQ4yHG5DZ5aZW4cp0Nd5uek2II8z1C429jJEOco7/kSjIid6o8khLz0m+wwMGo7/LoyTvoOz3UcMCbX/8zxPYlxMMH8PCbbG69St/Q6ccjsjRiLZnRmO+Rxj5yeIcVp0MaT1ipX+KBJvDdVWrOCtPDP6eIpxB+C7dok6y8StM9oyTmJPKUmQrZmwR0d17CTGd0VUaUxWheB2GWicwqj5MptlKko3sY9R00leFXujB+RJDMyXQHLVpgpgGitsvSqOKvfYp+eMrx4pRNd5UNUrQ1m9QvWOtCvPgSzcYV7k963B9GXGmu06m1sU7+Ci1dINMlYv3zJPb3dmcSefzUpEUh8gtxzcdFmRWEbkKWILwfzPnNCE8Qg1ugW+TdT71PDC6jY5ZP/ghndp9u5RJNVSHJ1khtMKYjtmrPsVq/gWjuMsk7lGa3CJcHhNRZW4QY0VsUnoOVGwSOw8DwENu/zlujt5kuDrlS8zCjEblWRvZeBs0kXP8lJqdfo5lLgtzD8DbQS12ezBZkVspZMebu4hY9d4W93ss4sxKy1CVfDmnYLTSVUSliykXBvMi45JQ5XjyBQnE9XuLe/hOc9isk3c+Q2j38Yk5QTjFfvY73pI/VrIBURFoFZiHSlggKFBIzOoGDN0jDPlV/QPnm/3F+DSgIn4qJ0yIjKxIMvUpt42/AwZfQ8gI1O0b0nkMVkuJdrvWakCgUfmmViuGB3SO7cDW74EfAJ74jcf/+fX73d3/3fY//o3/0j/h3/+7ffdKH89eeXGXsL5+QFzmzZI5XL2EJ5/u/EZhnE0bRmJKA+eQelj/ANR1UFHKtcYVaEOPMH6AN3qRW6kDzOmlonyuIzQJ19piyWyeaTUksFy2pcdb9FK3qLt7oPunoW8THb/D/Z+/PeiTJ0vRM8DnnyL7ormq7ubmb7x57RWZWbpVVldXkFAc9TXLQje4BZi4I/gLeESDAK4L/YO4GxDR50UD3gKjmDJcmWWSxWJV7xh4evpmbu+2mpruq7CJnLszTIyMjIjMiWRlZybLnwt1UVVShOCIqcuQ77/e+5vJrLCcTqtE+a+EqYvtLVLNj0qDGsEqZtl4+t1u1oMgKjMWQMl1QtteZeA2GeUyvTHBmh1QqoDIiUlmRzg8gu4vrBzTLGvXZgKzZZKErzLUvUemIp8OHdMM6SxuvczI+JNM+lZT87qXX0CfvQTXGlAmifpmozIg6d/Cnu5DFyNEDKv8SusgQVfYXGvN4wTm/SqGZECD7750r7aWBYQXn+zEZoYM1HKtJy2kyzeZ0Wkswfx+yBCdsMxvdQ4oUBk+hXKPSHqLeo3SXWVJvElYxdrzA0l2Eewlr9gaDvT/HNwJ8Q5KmK0wG9yhFiWf6FMc/onICjs/eor32NfbjCa0sJ9/7/nmhaOUlUt/HK08ZHj1Ahz2q/ts4ecz6bIda8zId4TCMx1hnc8LV60z2dvCf3IeNayyaXQwUQw1W9wWmZYmkJK7A6b2AXeaoPIGTd1DhJqWQVG4PsVpDC4PsZ25SAWSVodIRlRWAVUNhMS+nDPMzssUO696li8LlL4lE0vG6EM2eT8hzZwmc8x79aPRjxotT0rzCXDxCeWuUlUZRofOMstIgCnwLXFOhTt9CZDFmOsRya3D8DgiJ3b1CbjdAuqRFyUHjNmFbcqouU5ZTTNOkmdrUiykiiXCnhwhlks53kZZH6fhUKmQURSxJTd1pMKgK3HTGyO8w713FDzZY7HyHbjpDPP3PGM1VimyKbN8gc5fphJsY0iGeHKN1QeLYoCqm7WsEWlMtjunPD+hIh9HxG+S6QEibauU17o9P6UmXuRJs+5coYhPpz5j4FXVPYB5/n3bNZe6GlGWOnB3AM7GRM/kATt8jNEPutLbJguufeONuxQdw8g4g0MuvEPd+6/k+uuCLQVOR6RRDmKhPmZY6i5LL4WUSnVKvXKjOfzh5mTMSJrJxFekt0/sUdxVZJaj+mxjje4hFH1MaSLNOZDbOv4MG7bQg3SP3V8gby+inf06aT5jHp5wKiWPa1Ed30VWKn55i1G5SNlbZGT1gP9rnaH7Ey63bGIOHUCUs9r5DVUTo6Jh+5xq99u9hao/M9oge/AsW2uJS7ybz47u40xMWC8GO9QrWPODrvTH2vE/h+ATS4nF0Qs+tMzw9w/GXKbI5SMFGuME8i5gPP2B2+mOWrB6s/Ta53cGa7eDt/zFiekAVrJEZASJscctfJl6cEK5+BauUCOVQjh6fD1SRI3VGhQtao07fRKeLc+v+Ne/c/e8zIMqE5z67efRzt73gvwyRDJHxGXumTdvwft1f5zNhCEVDw0k2+HV/lQv+KyUn4+nsKZWuzt0IGiGWsLFmO+jBAwCspRefd5X/LC2rQ6EzPMfCL1oIAebZm6jZHnr4AGl7CLtGkQxpOHXssmQ9jzBmfbYo0Y0rtJIR5ekPSOZn1JfusD8ZYJcZSrmooqKqLVH3Oti9Ozgn79OOhsh4RGU9Jt/9/2IqD9NeZef4lKeNbbpxxjoRG5tfI+1cZdy8ypPB26wuptTGTzCcOjKPyaSBrAqMogIqxGyfovECltcmO30TPd3DCZapxocUtRpHMuEDU2FLwQ1DklcZg6yPUoKTRR8BXKlt48rgeVyUpILpHlQlOhqi8gmV/ekNb6Xy0atfR+iM8jfAffEvHKeOufw7ePmIxuguau+75NEJv7v1TU4ne0SLCC+acqd9h3T2GF0Okf4yjx/+EOfolJoaY9//AeXWNv74Hku5JpweYjgppBNklWFbDt30AZy8gUoXmL3XQIUUp/dJpCZyGkyaVzGXX2ce9NgQPY5jE6f3AmKRQtCmMhuU9S5z2+EsOsaKT+k4TcZljl0MaLlN/Okj1PiQcnyKtDscmCZq+gCVJyx5KyT5hEezB0zSKYQx7dkAtzJR0kCv1zGmD9FnH9Bf7BIvvcSh/wIr2RBTmiRlgpYlp/GIp4aBZQVYkwydjrnqXSYvNHmWA2CbitD5fLWZSloU0oayeGbiLbHiA8TZB+exRp1Xfq5o8oJPJ1A1bjRuUlYl/i/4jeufXth71kGvprvnEUo4qM5lSneZ4tk5ZVEsKKqSnIyhrMjLIXlesaBg5qTMjz4A8RSn3oL213Ca10nTKcLwsaVBapqMbR8xvE+y+8cERYqjTFSwihUPyNIZR1kf8/gHnEz3udW8zqJ1FaVCkmgXXXuJYvzvqecLGu2bJMN3EM0NThYho9MpjewxuycLQiqCG3+NSeMqZblH/PS71IWLu/nbVN4KodUjbGzjYjIUgrCqSIuUttsh3PseOs2QG39AbgVYWqPjCVYxo1gcEc0jrGqBGh9T2ttYy68RTwJmVsJkvkvdDmhbXQQCW7jY0qaoSmxlI5BoKsb5kLzKadptFAbTfAQC6kbzwpHp10meQ7KM21zmgRgyyzKqbE7kzKk9i8DzVUjH7TDP5qz4q8+j8Qqdo4R6vv8qSgTi+eNxMWKYDOgok6KIUGoZx1klHz3Faq5jyZj9eMb7g4xOV1JTm1xZ/m2k7uBEUJ4MGX3z/8ZiNiF+eMbWb/0WTwxB3r6Omp1iDB8jTt6jbF1m2LxJ4jdh9QaBehF19BbL8YDYDlgcvsFW7ybB8Z8gh48wV76Eat2gmjwijoY43duoH/0/EXkErcuYZUU030e2rlIgGeYzaiI/r8/okrKqsKyAyK4oKo1Z5c+HU1MRlQsMaXxkXSQnY2eywyA7ZZ4t2KpdRiJpWM3z6xUwz+ZkOsURv/h+SiKxlU1RFRjSwBAX146/DIzyM+Iypmm1cKVPqQuezHYpqpJhMsRr+FjC4SQ5ZZLMyHWKYzgcR8cMkgGucknKiNCsM01nbIVX0Cis6JTW+B7pfEp9rca74RrdsM3T+3+GMzlC9Xcw119A1FeZjB6TCpg372OKkCu9KyzrAiMZIlWGL+8zqhk4Y5s82qU8+jF0b2PufYd8+AAlDBqrXya32uTDAWahqUb7JI1LZGcfYCQSUbtM1bz63BDBTE4Q0QnSCqjOHoCuUF6fbPkraA2O8LgW3rgQ1X/BZM/mO5WumNY26XjrqHyOPvwOerRD6QTIax7av4wlPrl5QpULzME7hKUm0QbXjBrvipKh1UDYHSbJMSfxEyJvxMZqHe9gjyKLqHe6LBlznMffYeuFV+j4Vyjq2zijB9B/gPIaWJaPvv//QS9OCNZ/m7VL30aHVzibP8EuIozBe1z2euwKl7ljYiwecLTzLxAIwhf/71Dbwk3PWJvsEnoN0nxEUQr8xhXSKKM5fIgVbmB7myRegGysMohGiPSYuakwswhZzGm7KxSUHMz3KSgYxmM2aquUhcVp2kXoPTYv5Ux3/hdm8YwgPqLV/Z9wfRNDCqSWSF0iTt9FP7vXllsdqk8Z07J5DYVAGw65t/KJ21zwiymMELn2dWSVUhqfL7ZdzvbQZQ5ljor7lMFHxWbj+IQ0G5PHY3CmmCJAljlSL9D9DxCTEru5QdZpUNMjovkIK0tpyAHRqEQaOaeGSfP232KuLBLdJE9HFORUaI4WhyjvMpWGQkvIMxb9HzJrX8GOxniTPodPvkMYhGw3thg0XuC9ImNRREzyMYdBi5bl0TItXMA2XfLH/4FgcYTnNXH6DzmLJ6x076DjIYv9H0B0hl+WyNoVcqfFzmSHuDrmrH7EV37nMu03/pzozlWmy130pI8XvYU5aJG3X6AQoKqMutlE2A1iYVEBEsWav8ZJdEzDaeAq/1kZ3sGy2+hoiCEKyrMHUOSYtRXS9isA1IwmWzXO7xdaLbKfWYtZlDNmxZTQqOGrizyKCz47X7jYbG1tjbfffputra2PPP/WW2/R6VxYfH9ehBCY4jxyTEmJ/BxRRaY0z29FdYlGUdl1VJ5xff0m951lstEjanpGVeZoEbM/36PTVMhJHeP0kLZpUxoOTuUxlwJTKhJdIqTkNJ1RQ+Apk3i0Q2B6bHnLWMc/xl5+mYwCcfwuLavBqPMV+u2XiMYPMIIegeGwNN9FuXXcxhVc5VP565yOdzEWT3GURZynnJhj7CLDkQGG5eK66+zH+xSNy+yJY5aNOl8uMjqn75Mog8TpcqJtLtU7tKSLeLZYXZcOTbuOEAaBWadczEDr89hB26GsX/tUy+3Pto8uLFd/HWgNQplIBXKyA5ZBkZfoMkdGZxjr32LNvcS6B2UFxxsNstmUY1tTzO6TRwPcbo/GzCIsoTA80uiEJW+JYrJDFedM4oi8O8dQNpnO6AVNTKcGeURFQZXNQZfEVUQyGZI1NyirhJVwFRmn+E4PpSRpEZNmM2aLEXlrC6uY01y6DQIMZSJP7yK2V2m0tyn2/w3J0ym+1aRo1zHbgstMsdIKSyiyMiXv3mSzfoVQhiiziR7vkEf7GI2rSArKzg0KFcKnTBgEFWb/TXQ0wDAs8tWvIde/zOl8hyGKKhnRstsEqv4F79W/Gmi3hTI8HJlSW97i9JkzcVwq/O4d7OgQVa/htQMsqTGjI5geQm0NpElOTmK4CCugG9TITu6hWOe622Yqa1RizjDYpbFVUc+gnYSo2EGlKWWniyra+N2ruM0XmdsBo0WftIgInAb+6us8McPzGzi3S2qGtNO7xElM00iw5hVyMaBy6tCHwfABzWCD4+YWsrnEvcUeg7O7nPlnfF04FKfvoITGFS4TaWBog3GxQAlNza6TVQals06WZAhTMXBtqDrEkwdoYwlfWFimg7La4J67kZlJHzF8gB4+QIRL0LqKQFBRflwgmYyenaA1SXzI3eQYJRSXa1c+U6Hxgv9SNPvREwbJEN/0uBJe+2TBWVURTiDEAD4sKLftLqUuAEHL+nQ3OiM5o0oWaKuOnO6Rt16l+pljIW/ewvCWmIqc2XQHb7aHTIe4K6+xn5zSUD1OqhnLGBSzA8LgKubsENfxaBYuq/YSruXSz0c4dpsgW1BUKX7vJTZ7rxCfvE28mGIHbVq2T1hJ9OljhG7SKoeIxiXiqkB7M1SjjW28RmC2SaTNUXxu/20og6KK8ahx218ilyamlEySERYQ6QTKGTI9RY0eoc8eotLBuSNc+yW6Vsho/8/oKZuuOEDbTSpVINrb6Mkewut9tFDwk8mLfv7PZ6LwVjFr0/M4rvpFVNWvEjU6F87syZzt36AiQAOTkyp5Nln71TUeXPBXE4nCkIqsrFBCIZ8JkXURf7hRmX7q+w1hsuZeotMMOeoPmBVDatmcWMck6YBaMWZmu7hlAv0DasE6orZFIWwqYUG+YJQOseyAXm0Ly22S5QuOdMmS38X1V9GjHfxL32BSRBThCmmRY3htqulTZL2NMTxge/kmhdXj6ZHB0obkkmXjLPrMFie03R77yqFMpmS6xBrt0lyu8djvnjcvRAtAULZvoaqIYnKfw9kTSl3RDnu4G1/lSbLP8fQpa1aN9cWQzdkpJ9pgVFaMswEdt0delkzzKfVyDJOnCL9LWruK9pdgsgeWT2n+4nPPuYjnr+5irNTQnR5ij3fQ2ZxMmZjpiCaKUTpiRsGy9Srx5BhLSNTpO6R1gbsWUsQj4k5IHO1TXf8GM/2E3IjxZscEZYJYeQ3p1LGnTwADZbhYiz4qe4Ju3aLMIowsw+jc4lBtMkhz7vUPAGht3sA9OaCYPGa9aSCCl8gG97gZLmGVGtKETM9gfkJflXSrioyKtttkGB3xVjZiJWizkiSYrot48Ee8Ygjeb10jMBzKYsqwLJDKxibFNmtkQhJLm9RpcFhmdMk5mB6g0fiWx3Z9m7iMSauC8Til5fm0sx38YkRau8oscbje83GMzyeQqaSDXv4tRDKgdLtoZSGGD88d94oBKjyj+hwurhd8FEd4PzeaS+oUURWUtcsYukRLg8J/JvhVHy4IlmbzI5FGoRGCKHg8fUhqtGi16uinU0SwTW5JzuIF6DldUkyhMbw1VLCPevpnGNmCfPsPUNMR5BPiMiE1XepVic5jjDLhQd5nf3KX5nSXpt1gmkWsLL+Kdfo+S16P0yqjbF2jU6YsyoI46XNJWXTjIThbDNUG642ncPaETnFEkCagUtAVVRVTJX20MFlbfoV2dEp1dg/DtIlbN9hY+iq6/x6F20EgOB68xdTtcNV0cZdeQhgORjrGmJxRDHexW9tYpUMhaoyCFN+dUwiHWTYjKWN8FWIKi2u1G8RVTKACBIJpOebJ7AkAcZkQmD57sz0ANsOSlvnpztAX/GpZeIohBb62cYTPjPM6vaM+rENIJOvuJYT34a3ZcXpAP+oTWiGb/hazYsLe/CmmsrgSbGMKG4XBi1aNxeF3WTIC/K2r/OnTIVVhcrPVw5BN3psVCDIudUPWzJLhYErncITVv0d65To7D37MflFjyV5i3bRZFjmB9PCKFGU3YPoEmbZZpCcc6hl2fEzbCojSObXZMcK6QRksU0+nWOkcISQ6XyClQq99HQ8b8pi8zKniIcp6Gdtpsui9St2qMUvPSBs3yKNTVpUgLTLMYInYcZByH924TmbVn7cUHicHnESnSCG53rjxCfWcn/ijn2Ng0nbbDOIBdbuGJT6e8vBJCASXwyvMizmudDEvxGa/duJqztPZUzSaaTrlRv28nn5+D1B+JHrWfOYEbgqbltOm1BVSQj8+RWpJPz6lbjfpeW0kiv7oA4x8wryaIqI5rekjPBnRaG1QS4YIwyaOTlDLL5AmQ8bhKlXaZyk744oRYB+/T0KJlgVSlLjxA4ziNpHdQJh16l4LU1cYWqKrktSwOFscolSKqJaQN/4meTLnjAJzdkZg2gj/EnDeVClO3oaqQCiQZUIiNHl6itIZ8tnc+2JN6otn2TufU9qGQ2i0yQ0F+ghTwzgfkcuKODmm5W98Yg1U6hzj6AeQz7Amuyy1blFrvUQaH6D6d/HdAbK+ybvpEGZD5o5FfWWVtcOCbgny4C5y4zJi9Jia1yJNBvRnT6mv3Mbc/xGZLrGD84QEO4+RAh5MHrFcJZjTxzSNEuPke6x3XT6Qr2JkM1SlMQ2JqxOE5zHu73C42GMxuc+NS9+gNZ1RCYE/n3A996nCBmU+JdM2OtxAej2ifM77+Zx1r0lXXUZFp0zGA3ACCqtJ3a7jSZ+N1haT+YKDecWg5eOZPlY6o3Br1BsBbfs8dLoSBrq1jRjeRRsOpfr55/HCqFF0Xzv/7egSfZFi9UtTSecT05F+EdrtwGII6lyL8OxZBvkZcRGhnBqidQ3ht6n8VShaFDsjLFtgWCVi+pjSk6TxXczGK6zW6hzPU7JEY/gmwpvSEzMmp08IHYvIshilGlvamDKm63WYmA7d9lVIz6jmj6ke/0vqq6+TXv4DnHSIY0niLKGaD2kn93jds0mDHrnhEdoupXOHyYN/QSxM3PkRzvgxhhNizo6oxWPs7i2Oszm0rhAdvYGhLByp0M55w4AARvmMPI7IvAj9tRep9BFemrKQgqkZ0JgdMw+7PE7GbKx/hU6RIDqvfSR5rWl2aNdbGKP3EWeP0K1tMnedvPsqKhtT5VM4ex8w0UX8XKMgkDSMT15DKch5PHtEUZWcyT43G3cwuPidXPDZ+MLFZn/37/5d/uE//Ifs7Ozw0ksvAedCs3/6T/8pf+/v/b0v+uv8xiNRXK5tMy9meMrH/BxF3FA12K5vU+icXMD+7IBm4wqZt85wssNcmhiNVZaE4pgct3mJanhInEcYzgqOYZA5bYZGieVraF2mrAxmRUTcvoLZWCPwl2C4S+TUCOZHqHREfvhDtN1CH7xL484fkk122DM176VNTs92+NuXXuMoPaEARDRAbbyInj6mskMqp8kwGpIVC5KgR2JYxNGIK0ohVQ2j9Vvsqpxa/12WtQIqFme7NMItTGlw5dqL9HSCLFNE5xrEI1Rtk9VnjkKCCuF3EFEfjBrl8utkv7SgRtPPTphmUzpOh7pxYVf8RRN3rqN27iFMAzsaY1geuTRAWR9aq2tYVGMML8WWNQbzOU/9LpVlMXUCvuI3KOcCTr9HlR6QMcZoLKGIsa9cJ589Jasytl/7O+B2scMbyCpGGBaRgHx6QG3t69QMC8+wOREGXqVIzMv4l+tEoSCaPWGejClry+xOT6m17tAOr2JXffLhu4RVjj3apdH7EilQlQVW0GbkxOT5FEZPaJRdcpkzTMe4RUqx/2NCo4bq3EE7LcRkn0L56JVXyK1Pdh9YVDPG6Yia6SBmD8mLmBZtVJlQWC0qe0yVjDClgf1LTCgv+Gz4ziXM7T/ESvoY7iWuuQEPT2Y0GaLyOUmnx0gsMKb3ueP1sMsCKQQUMdnKHzKyLBbpjMhts+0tEzrL9Bc5JLuMbQc/72OWKWfTCQ1rk1rVQNdvIf2bqOkHYLqM8ozdakaaKJaYsiJKrPYLSBmwf/9PqE3GLGdNVtpdKOp4rqT0V6DKUMYcNdpF23VyDNJsfB75QUxBQVZlZGVOw+1gZjGVqJiWGfPWFVicsmwtU5sM0I1LDP0erbJE68fY8hS9/xal47Nov4w5OMExlqnWv8KoWCCtgDog8gWF4RM1VsgMm7EhUdkh/ahPw66z5l567nKm/VXk4hSQjE2HIosoKJjlUxzrQmz2q6akYpKdqykXeURWJZ8rgsISNuvu1i/crjJDpDIoZAu2vk1lNikbVz6yjRaK3OmSFgPKbEpU36Bu3kSFq2xYPkU6oFm/RFYWKMNF64yZ3eC6UePmeI8aMwq3x9nK14nHD3G3/xsm6YRpfR0TQWCYnLge9fEOVjolGA3Jey8gZmPCoMdCeHRM6I3vkxcmUadNFfR4TIyhFN+f7XMrXKIpLOrCYP7oX7Gx9Bp572Wi7h1qZUYsFNn4Me3xY0hjStdHez6qeY1FbZVCWay6yygM5OgRZf06lGdUzksUq9/4SBFSIyh7LyPnB2DXKcyPO2B+6nhLm7T98mfe/oJfHmN0j4U0OKsSvvI5Owp/nTQNnyPLRi4OqYILu/YL/mJRKLZr15gXM3wjeF4cq2qXUEUCyiT3f7GopKgKdmYPifKYrbCOE+/hbPw2kRWSLE7wtaYKVlFSgTqfV2RCcloWLKw2l5fX8LVikoypGQ5jt86T+iU2znahdZMkOqO39BLl8TsMmtvUvQZxa4snp3dZurTKuPTopGfUbjdJT/8zznyMOX5C4+rvIBdjaFzCNUOsdMrC9IiKnKveOq5qMr30DU51STPr09r7U3Q2pJNNGHnLTAzB48VTRvkAXUEznlNFYxwrwV2cMnI6OIZ77mopFA3lwMmPoczRyQTD7ZG3bqPCTSrlXLhBfQaMcoae7DIRJq7fpu4tkRo2RTmg4dep7DZl0gehyKuUvfgEFV6hMHxcWxFZPlFriQeyYv3a6wzjQ6atqzSWXkE2r/JEmnTdFi3Dx8ojsrQi9wwmowPmzgqic5veiUfnSps/0cdUWmNKxULMuRcdc1mURGWKc/BdlOHiTo9Y3vx9jNkxWT5GnPwIMx0hN77OcTaDxgZjI6AlBXvRCc3llxGP/g1msqBVRvz2yuv0B/fJdQXlnOOgxWR6j+vhNRq3/3vk4pBjw2LDaeKrAM3J+UBp2Aq2SasUW1nEekC2+4T87AOKtMC39lnrvoini+fxUJ+H3GrBTyKkNGivDVkEykCbnzz/NONDxKKP9nvk7oUDwi+DUUxRRz9AlwV0bj7vqv8JebiFqSwQ4mOx7ZZwaLot6nGdwfgUnyY3GzdRWcUgS2iufBmlwXDXMY6+C9kcR0gqv4d2cuw8p97YojIqQsOlTOecGS6lNnDcGvdmjzlIhqzVVmllMUXYI9IFsSGp0KgyoWpsMYtOyRGQTpjv/B+IvKTa77P86v+ARYLZbXF0/028L/0+avV1YkOBtJhOn1AVFW58gpocIjW0G1coWi557xt4bhee/hlxPCCrbzAvMwb1LVYqxdQQnE7qtC6vUXZiZieHqGaX9wZ79GzNNA9oeJsY0sSRH7o42dLF/qnH1U9N8LUuyX/KCaqoyr/gvX3BZ6XwTXaiXWazOa4TclWs0aqvoRrLGJ9Q1/+wB6hgkg4pdck4HbPsJZwlZxRVSaVTyugpngyo2z0Co0blX8ZVPkmVcb1rMAtt4lhwOvNZqtf50rbDCxQsHAcvNPGaBSrbpxw/pVPvcBQbqDCAdIicPWKhK6rmJQxpoJ2ALBnh5nPMbMSsikjmCwozYNbaxtv8Ko2zh5iH92D9S+h0RBWsMVcO/fAKrReuY00fIfMZKoso1r7MgdukMAOcp3+KjvvQe4m4zHEqRbCYkzkhD1TF2Ak4rBaE84dcDq5iCIN5PgfOnYSSMsZ55vpsYnG5foV23kIKMLBpmefxhWvOBkvO+f3x53H5M7BoXNT4/xLxYfOSkOeCQIXBldpVptkE13A4jPfRaJbdVWzlYkhFTTVYtTeZVRMOoycczo/AAlNajNIJs3yCIQWryy9hLGaIcIXZO9/B85awQouzjS+jPA/Xr3HYuo2srUA2p1XENMUU8+G/RGdzbLsG298mP3wHcz5AGCHT9svUOreJoj52NsHq3aJyOhwmE+LFGUkz5UX7NlXxmDQbM3YbJK3LeMEKy0Z4ru8WEqSACkppU7WXORk9JPVXyOePuXrhaPZrw5U+l4NrH3mucJdh46sUrk9iNzgRNjWdo8THl+dFlaGLlELYqN4r6KVXSAwX//QNynSByHMuh9uMuy9RHb2PvT/kim6j3v6Aqh0ivQbCKIjLBeXJE+Y6IdIVogrJuucN2euYyCv/DbnXwzB99scPabltLjUvYwnQ0qJRnrJRHlF0XuVafIblmMybVzjKU2JTEesMVV/l/XRAd/KEDa9Ft5xTlA1I6xzUtyhrNgthkRol+9EC3/JpBCu4hcHZbJd+3GeNNc6CLa7WbmBoExDU/Ziq7TOdFrjLr6PiI6zWFYL5AtFoP5cOp+4G1bW/jYjP0F7vU13NfoKZniGO3wBAL79C/nMcui/4OEIAWn+utKpCF5ylJwgh6AYbWE4bLY3n5i7zcsbe7CkAtmHT675KKiSu2SY/PoZqQJ77GN0bVL7DQTqjGj9Gti9xyXHYaNvsJetMfIksHzM53sUxA1ZmAnmpjbAVcTFHCsk8m/Pu5G2ue+ts1jdg9C6u2yQ5+jH15jZy6XUMp4053CFJcqLDB4z9FrfXtjkJ64SWz2Exx196GX8xIHZClta+jFqcIe0GrttDRUO6Ro2zaIy68z8QLYaU7VtMBIRlylb9CmbjgMg6RJcCbRlwekjstrGVi22EiKDDpDqPUt91OuTBGh1r6WNjq9IhjPfQgDi7h9hYpZIWhs7R4ycYVUrl1ynrW5iDdxHSIKtv/xyhpX5+3ai0Rn+OxvMLLvjCxWZ/+2//bQD+2T/7Z/yTf/JPsG2by5cv84/+0T/iD//wD7/or/NfBbZwsc3PFp35s9SwKcYfcBodMw83OdawJS0MIWnWPPYzh7z+KkvlDoujH2F6bZyN/45YCHLlk5QxT8ePKR0HXcYsmU2O0zmD+IihNGmt/z6mfIuUisJtMY8H+EKR9m5i1zaRhk076HEyOuXq2jWutpsIw0XaPn4eMRGauP8mTjSEdI40HQxTMUlyFvUt1Pwxl/MZxsH3Mda/Sdu6Ql5rUlY5MRUdXVLZXUrp0OlewtIl4ug9QENrm7J5AxkfY3IeY6eRFK3bWNF/oMxTxNGPkatf/6WK6ImOOZifdw3HRUzQqKMuYge/UB5FhwRWiE5nbJkpMl5gmzaF9DGSPrnTY1HO2JnsoDl3Uur6a6Rqnbjy6BgOkWpiNxWuuUGguxjpU9IiZ1ZfZ2YpRmdHdOs1imRGsPo3AIGmTth5ndpin6J5k1TapMd/jjp7hw23y2NvjWngMHLWuDu9R+j3WOneZGoYWEnEu8MJNx2PlljGbmyQjXbozE8Q8gPMZh2MkHLzNWYnb2IhUbmJqPWQ2ZQ6Faoq8c/uYtW3Kad18rVvIDfOF6E/zaWvouTx9AF5VXKSlHT8DtZkj5lbIzTPBZfr7iVadhtbOpi/YPJ+wS+PWS5wR4+poimoU1prX+NOB/rvv4VjgCEL4tZ18qokEQLPboHWGDrBOvxPxPV1jqSLUywwKFGzJ7S8DjtKY/TvMpjcZc1fJW7fJgi3yGSNDIHGxnRtsnSPtMwJ84RLxphGMmZanhfrW0vf5vX1rzNdntOSIUYqOGh/nY4YkO99F5wQR9oU7hJV90W6wqIKlzma3qM2esDVMuPV1S9R+pcwkghz6csosaBsXiUWBoYwWfTfo+lvYk36WLWbCC/D2nJQ/UPW1m4wTMaYqy/irHyVPGhwNzkgLTNEOud6w0Z6S8hon0FikjavcpaMcMqIoio4iwd0nN7zLtfcaiHXv4UGZD5CZE8RQuD9F7hZXvDZUSjabudZZ3bwkYURwhrGjRuf/Mbw84lqSquOXvsqskiI7NZzsTGcW9NraT3vDqoZTYzWLWSZ4xs1gnALZ3KP2fgJZ9kY4XfBsCndkIXbQk92kYWmlk4w59/Dr2+SoTErsL0N1lsv4ZY5o+iUU6XQhknX6IK5gqMFab3D6PADAr/JzbIgWFlhNt9nkU45XhyRqTXmeYTEYN9wMK0O9tk7BIbHdPSI5eUvU7VfQUiDxewEOx6RC5NCGggnZJZMyReHLIRgLhRrfo16rlFLr6AXk/MCpeF8YhGyMBvQbHyusf5phBDoi+rmrxQ1us9uYxOA3m+S2Mxs8p49RAzvwYXY7K8Wf4Hn9p/HJ90fF0aNovelz/wZZVWSFucOaNnsjBI4m5/iLa/hd1+ievqneCc/QhgNirxELt3CtmuUZz/EqEoif4NqeoqjJe9HfbLuTfpa0wnXGC+OKe0Op5XiWu8FOPoBg9GYk3JBsvIyj4/fxJcmnpNiZ+/TcgVxZlBbe4EiXGHcuYqMThhNn+J6bXRRZ+H1aFYV5emfc3/4DjQ2yYsId/gYuwK5dAuz8xJWuqA+O2ClcYnTZoeeP6Umm1j4dGuXKQyXwPBxlY8QAgsDTAfKHAyTSp437RTmb84559eF0Bn072Kd3GUxfp+FkEzqWzSDZQaDB5ymY4LojNzYwx/tUnVvs4iOSeurPD3b49rqFp6tCPMDBpZPYHg81oJL7Rdx8znCX0LW71ArppT+Gnr5WxSLOcbRj4mKM6ZLLzCuDJAGS1euIj2Xr7auo4TBZKExbVi/9DXk0z9F1tYpBvcx7CaFtcrEDGmuXKX2wf+L8sl/xLZ8BuEq/cZlMrNBaAXUUoPLy1sERo0yXKWYHuA4HXKri53vUPbfZhwd46LJvWVG+Qy7dh3pL7NeZTSNNgYWl8JN4jKhZbdxhEfwrGRS8wzKTRhWxxCnrG5dQ7hLEPzFHHt54zaGt0xluJ94j6zKBeL0XahKxOIUudH8pTr4/6ojk9G5gxwgFscQXPrI61ooMn/j+eOSgqxKsKWLRFE3mlQalOPRrV/Bz88TMZaUZqhXUEIRKAPSORrIrQZ69ZuIKqFqbDOP96mSBXv1q9TDZWrDJ9TylFHQZomU9WREO52R222qKmd+8kOyox9RVw7O5td4Q2p00ORF/wrz6ISVdIF7/Bh7dZtofIzKF4joiM6LLxNRYAwforMF2AK7toa7GOIZIZVVR06eIHWOKmZk1YQ8XWDUN5FlhCpzhGEh7TYLI+T++H3QMVOdsrF6mzMu4Yaw0t7FqApqbpOt+jXM84rQp45/3WiwHq6TlRkduwsIiirn3Bn6Il3kC+fZPCg3C3RWouoNKmmigktYbo3q5zSQG8UEdfImq2mfs/ommRlQaY1vnTvcdcoY+/QxmQazcxtVu45KE6gq8nAdig8Ihz+CXNFMaqzd+VvcUh4CqLkeRnWGsX6Gan0VP5tTBE1u1K6xVtUpA0UyOsAqIirpk62/hnrwRyzKPplyCY06RZ6QOw6m32NPl7h5Sl0ZdGsbVLqi8HvEToeTbM5ZOiDK4FI0Ieu8RLU4Zm+yjzE9omsFZPExptPBSMb4tU282QiEoBQGtrQZp2NqZp15tnju7LfsLfN0voerHAL10etEDYv2+AjyBVXnNvnzVBjxieI+qQtElVIqDz7HgvoFfDjXF2DUXIxp/KGh3F/gXP+ncaXP5fploiKiaX0oAnSEh2N7nKZHjJIRALa0WHE+vOYIBKGsUzNaJE5KJSp6eUm9/w4n5YJ9p8Nx9xZXV9exi4wXbqUMj2OSpQb/cvo+GRE3w23WrRpr9dssDv4tyeQJTI4QtVWYHYBpU+oKJRXe5dfJWtuE6RxpWkhlUZy8Q1bbQHaWmWQeUbhO4XSpmwnGwSNO50+x8xax0yIpF1i91ylVSCUsqqXfQiZnaKfFRFmcodBoZJmitUY8cxH/2bKMpiKpIgxhXtT3vyA0gty/ytz0OIv6NJ3Gp0ZoVkaA6tyA2QFluEpmdfEAM9wkjSfYhoNpNnjVf4HxdkD9lkcjkWQvfhmERBiCaMPgePI+NcujKjRDZTNtXaMxP6MFZELgFBlS2DiLM16tbdJ89K+ZRQM6ZoAuIkwy/PkTZoVBtfoVRvkIdfxjvHSAV1tHr3+dh/mE18wGoX1CVGXMtn8L13uJCpPp4h6FaVCWKb7tsu310KZFYAQkVcIgGjNKR1ThGm2ni6E/PB8LP2Tr6hpnaUy8exfXb9PKEsTmCqX/0XNJ7iyBs4SZHGNN71N5y5Sfcq8q4lOoimd/9+FCbPaZkTrH7L8FyRTduUHmfrZa3iA74Tg6Pk9YE5KutfyR16WQCAQajSVNOvbSh+es59cUQS5KyrhONd4h7V3HXuxRpClCmKw0K7LslJ3TN7gShPhWiNH5CvVgi1HRx7ZMalUC4x1m8z79wzcInRXaTodSObhBjGHUYTFFdV6lrF+hPXjKybwilim+YzNNZ5jZQ2rZgiVlU1Q5zWCTQe0yvelD7P4HlOmY0muRDT/Aa1/nvuFxZjkY8z1WXRgkZ9yo32SltY3+dpduNCGbPaLyOliOS7j51/G862Tt64TVjKEcIYUk+BQ3+cpwUcqAsgC7dl7j1yDmJ+giI1ch+BsQncFkHw2YhkMWbH3i5xlYbNW2mGZTalbtcxkbXXDBFy42g3PB2U9EZxf8ejEW+zA7QUVHBMqkaN3BkwEtv8mT+S7KVDyJf0gw36cXLmGiSKyEN5MTTuIFV5vbFO2QQJhcmh3jFiNsHXOaRQhlMK/nyO2/jtIpUf87aP01Jv4KRXObdPQEKxtiDHe4de132PN6FJaHL00C5TOOxySLPq1gFUNZNL0uJRm+3cDu3KSy6jimwjz4IaRDdHKCt/QyK7UbnPQ/IC5TJq1r+Ns30dpjZkn0dAe/nOGpAFEmqJMfo/MYISTG+lcpjBrogrKSVEji9IyyGOJYS3zeG0yFgSEUhS6xlIn8HF1SF3x+PimutKoqxsEGba9DNdmnkjb65B6shsj+O8j1b1Fx3s3ZrlK82WOWmk0C9zoZQ6SQ6KRPNN1BuimhqpN1v8bJ8C5x1sdpLON3e6TpnJlTI81PqRstnCrFvPe/QTTADFcwrv9NaoMntOcjkvEB7ZdfJA2aDIoEQ9R4sDgk0QE15WBWU77ZDthoLzM8fhe79yphsIkRj1ikfXJbwdJV7KVtlA9Pn/wH1re/QX/pS9Swcaf30YtTquiMQghU9w5af1xklumUUXqGqUyaZodh3uf9yXukZcKN5k1OrRDdvUnb7eCJc2mGFOoiOvNXjDV7yOzsbUT/bVTjCi5dZJkSWAKzbmMagtLQjA0HKS0ca4lqLcQ6/M9UR4/Ro302ANW+TuPsBOPoHXAbGLVNHAPqw7tkwSq9YA1r+QWG0uZhfsZZMqDjdLnT20Cf9HFLi0tKU8wf40z28XovMY/7nOWPOPQsdDQksQqs1jpL3tc5ne3Q8dpUUiCDTTSCmdPFtzucZUf4owV2NiMtCq7FC6zedYz8fXDq2O3bRN512uWYJBPkhsnT2S61xiYiOWJ5voea7yCrGeZoj8al32HWXue4LCiJGSz62MLGkucuHJV0qZa/RlXbYJQMaFo1pICsOO9o/NmYg5/EKTbNDl4zQCIuii1fICv2Gl27h8J87jgHUPkB+J/d5cwopsjFIZghmffhDe+imrK/2MdVDuvuOlYxp1IulTCx5o/h7D7CsClWvkSpfCSS0LmEuVwHZcDh96lFZ1iTI5JaDz+LSZKEvBD0rDbHwTKtZIR98j4yWCLsv8ewdYPYERTKQU12yYqM48URXrjJSXRKp34N3bxDpmy86VOE52M6Ho5pEwUd4uIU23KYGQqdR6y4K7zQvMMsm9NzOogyoijvo2orzKsSa/Rjzk7eITBs/OUvYS5mRJTIKgIZ4+ULyqjPmWHwwzil236NK/469SBCGy75p0SQLsoZs3xKYIUE8vMVhkd5n+PomLrdYMVZ+1yd4hd8dtToPk9qqwgEbeM3J0az6fRI012mw3fwN3//1/11LvgC+bzn9l8ntmGzFqzRj/vUvBZBUVEYOcpdpTJXKGubzKIDTMPHKDLAwFYtvrH0eyTFHFdrTF+jFidc7tzmsb+E4/XAXqWcP2WsFUE6xoinmPMhnuWjvFXmbgt55Q9Ynh2jsjcZ2zVKbSJbdyjSGbPkjOzsDRQaGc8ZWk3M9jKmkLije5Q6I6tikuiQud+jQ8lC5+TREIMM/+G/4mj6BLe2jv/i/4PE3cRe6VIJC8PZYFWcL1IV5MzzOSfxEZ36Ckv1TbAaVOqTm9wynTJMz7ANm7b+zdjHv2qKyXscj96m2n8Ts3MbbVgM29cxzTo6GWI4LtH4CbZQaF0RCZO4vkUpCra2OmyrNsbDf0118kOcquDatf+WpL5GMDtiZjs89nya5ZSevcK8mvLe+C6e6aFWL1MWS1Q6xZABy94ypayxqGbMsjNeXlljkdg0zD4j8xrupo0zfoJafp2pYVLaPjIfo60lZDxGZRE6i2g7TTaNGjMtWHM3SZ2Eh+OHPNFPCWvrLDkNStfnYXTAtmVQs0J6Tp04GhIuTsDf5OHsPo+nOzRMj9vaYBmJazUp/VXyn4k8q/wAGQQsLzc5Gx8w8ZapPXOj+YtAC0luf7rYRgsFUkJVnv9/Efv8S1E5LZTpoMscHf58V8mSgkezB0R5RN2us+Vv0zA6fGvl9yh1SaBqVM/mlBLosMa8mjDIpjRMC1UUVMEaWf3cTWQ+eZu9nX+N1pr11a9Q1C4Rt1/AMANm8QF3Tn6IOz4kjQcsmtukEob5gnZ9HZlFTKNTlu2QM69OafnU5Drljcv42xGp1STY+Y8U5ZSR5WGvXmM83iUc7zGITtGWT7uqUIaPiEZIr0Wx+iJz6ZKkI57uvsOK5dPr38cuCra2f5924wbhdBeKh7QNi77jYvoNgnqXqzWwlEKlJdniFLe5CfzipmOBpGMu8dMJOJ/FGfqCXw0/mQfZaC45dfYHJ7TtLsJo/kLHRjk/QGcRTeFSkxZ9r8UH43dxDI9L9U1a0YBB/32iIsazbBq1a1QrXwNALR6yHh0j3BoDM8GyM8Ig5qwcMp08pu7cYNmzqBYpejFFrr9M23ZoxjNKW1L4K9hnESKbMY+esh8ssX7pKziTNcbJiEO/iR2ukqVTyjxhNHlMufwKQ1EhVl9F1NYZSwOVDsmam6iywhGKTBdU6Zwgi+nVN5DTPbIyQc2P8N0ebudlCLcR3glaOTi2R7p4E8dwmGZTNoMtnGfzklA1eSkwUdmEssop1YcHvZH00dEQADF+jFhZ/lTHJ1klGCc/hHSB0bxEWr8JQKpjFsWcwKh9qkDkgg+PcSHA7ITos9kX4q5VU01q6uNu7BUVpSgwlKIoy3MnzZ9BIFl1Nll1N8jzMcXd/5l08D4NKXG3vk3pLnFQjNhLnrLabLHdMEhMB3cypFPAZjSkJ/uY6YRVDSfSZ+o2UPUNZLhGVV9lePhjOs0NKrtGcfqnLDo3MJKIbrhOuvFVUiOgMkKWL/8NBvGAlXiAWpwhZEFXF+jFKQvTo3CXkIsjDuwpaZmx7C5jW+fXPEsnFCJjls241bxFrjOezncpdMGmv4UrP1wXOEmPOF4cYwjFtcYNbPHLmVhc8PlZslZZsldAf/K8cpCfchId07CbrK5+FfSHtTSr8TKFaXMcjyjTPp1ajXqwijfcx1vvMHCucFpEmEpR6pK5GbNA03GXuWw12ElPGLgdwvE+nvCRToIwHNThW9hLl0nyBa36OjoaIrt3SGfHtKwct7MO5Yy8ynDTCfn4KWE0pbH8Amu9lzDHT4mTEUpXlJd/n+JZQ+RG0+EkOaVh1fBG77N7+B3mhsHDla+yUduiWvsyrTKh8Dr0rCVUNqHKpxxTkklBr7tMG0Wp7uBmQ0SwRNbeQIuP1xeNfIo4fgt0hZofU6198xPHV7sdxOTg+d8XfHZUeoae9wEQg/uIjfXP1GAshGReTBmnQzzbpmP1iKuIaTbBNwNCVWertkVSJBhKcZwc0rLamMKm8gMST3ISH+Mom07vd5ErtynzOTUqdLwDtotausTaIEUtbZEWGfaVP+CdvKBKD7hSu4IrPWb999idHiB1RShtIjMCt41efZXZ6BGT0Xs4KzarZYK7GGGYJmr7FTZqSxxbJt3pQ2onb6KKFGt+itW4ihrvsqksiM6bacXiFIIOqVBUlk9hu7SFzygbooXGAWZnf85xdIiOhoTeGrX6Tcyt19Bum9LbIn0miA9Vg1v1F0DwiXG7cL7eK1a/gsjnFHbnQyfcYOlcYCYVldNCFslP7ZCfLwkKVYPQbfzC/XrBBT/LFy42+/t//+//3Nf/8T/+x1/QN7kAAGXipGM24jFVc5vUXaekZDI6QSYL3pvdZzvcIiorxGyKHU84WRyQzXYQ7VucSAuj1BgiZzw5ojRrtCkR4TqZYfB0eJ88i7la22TDqnGqfKo0I7RajBdvoIaPMKXCuv9HXKpfZtC4zKOyoH2yw0p9ncqRTJWBbRiU6Rz678PgMdb67/Kye4t77YBRbRPLDMmzGM/ugdUjXX4dojFPs5KNRYWtEh6evo8sUzayBF95VGWAHD8EA7TjPVcqlcpHda6xGL7LSPmcHbzPRjCjWT6blAvIIxepTUrv0wvpprC42rhOVCwIjdpHFtEv+AtEa6zJA5gdomsbZOGH0WibwRajbIitXJS2YfoU7YaUQpxHaQpFoGpseR3ko39HWChUf8xS+zXKSYz2cs72/xVmdkAmQcoa2dW/jinbGM019rFZ2B1awSb70YyV0w+Yi4CrUiGOH0ORwnyBDPdRuY05nUG9zuzhH2M6b7Pc2EBnc5xghbIsWZzcZWl8QFhfJcDESisqt0VVqzHzl5jM9rHKlOHZQ9pCkWYL2sEVHhYmzWRCPdxgxWpTnLxDEq5Qtq5hme4natCPx48YD88n11Zjm/1kl2Zpk1SChgwIvQ7H8RGLLOZUHbNsf7RbQS7mMJt+8j4Ja+cFhgs+F0JAMd2lvzikXltF6hy7uUlpNdBI3LUXIRmhwnWu2G3EYoG1/x46Sc5PX/0jhFRIb8qKK1B5ce5CkYygqrgRLSiCdfxkglG6HOz+iKkb8oPZfao0o77yCrPhCa2iJO71GEWneCiK+mVsXTBORhiHb7Lu1OmPn9KWEs/fwA1fpsxKZrmH4fQYTU8Z7P9nDLsGq99gODklNGugLTbdNRZJhTx7F/ng3yIsxdS1eGx1mGdzJkXEwA7oeE1OvSbrw/eJ5yeEp+9RBUvMaisMRMXb/e9St5sM4xFr/hpZlXGlduW5Yxlasuxu0HGWseIcvZjSEwZ2amIcn3446D9zrNriQ7eCi2P8i+KTu4k/1ycIkKdvQzo7/7w1m8xqoITBUXREnMdkRcrq4hA5n2OaCu12kItDCmGi8xiVjii98+u8OXofJnsI00EUEZXVwKtdZmv5Dlm2oLn3ZzhZStV5kV5wA+WukSARk8eYxQJr+Ig0PWPgd1gWFlPDQQqJ0pqu3aWsTArpkYXbmEaAClqMxntMbZvHUtFubJLEA7a8Lnu6JNc58qxPYzDkA/suT8YP6LZW8TKDpf37HI3/DN+tQ5lS85ax67ep998kL0u88WOk20G5SxwoSR1BUebMyhTXW//UMa0o2J3tkFcFMj7lVuPOx4San/7ekoPFIUVVcBqd0rSanyse9YLPjhrdY3f9Di3lYYrfHPfc9jMXttPpfS7/mr/LBRf8PNpWj7bVQ1QZ0j7AEga5t0asE35UxdQ7N/HSKZfqXYxnEXsGJq3ZAWr4AJmNyYIltFK49jLzbM7b6WNiPafptAmkTbUoUO07lKQEUnO49x3WrYA8mWLOD1kpUvKVV7GP76GPfozY/Dpnp3+Cv/1tmlrhzUpyFZMcf5fEsAnCZW66HY67N7lXJsy3fhdrsouy25RlSV6meIaPFIKz6JhKuXyQj5EY3FIWbavHk/kOSZkyyUe40mevSLDrVz/mFPIThID9+ROm2QwBtBs1+CveBSsETJIhSTKmyibU4mOizosYlk9gL6FWv8UoOaRWv8JSUYHbZuI02Rv/mO8ff5eWDNhsfIvmeIgaTfBqXcR8gZ8dc5IdcHe+A9mLHIdzui2L4uT7NIVgVrkwP6Xev0/hS4rOC8RnI/y54tAZkscRFCUv23WMo/eoez5i6RVMsyBXDbxkF+f4DQpvmWLLJ1/5GkprlOmCcGn0P2Bt5XWiKuIkPaIWHRJMd3FqKyyMOvvJkJN0xsKq8YfrX8F68G9RVoCTRMyKhErnuLokTIZU0z5EI2S4ThX2kavfeO4or6lQpwfIoxOe2CMGk1Pgba7WrlCrr5Gvbv7K92ElneeOIZXb+YWxPBd8MoURUq19A6riU8WqPyHXGVEeATDLZpR+joGFJ0PMw6fog7sf2T72FbvzR9BqMlra4oq3TiH95y46SR5Rt+pE5QIlBflsj0zDUydkeXKAcfQmerKL27jMmYBd02C5fRV39z9h6ApRFlTSoON22XS2UVhYu/f44OA+UTyls30JQ6ekXos4SenFCVpZmKbLvIhZaEk9OQa7Qdp7kftlxP7ikIbbgTwmqW+Q+B18qw1RREM9hvv/OwjB5ZVXqVuXcY8mpEc/ZJyP6Xo+wZM3UXqCCP6c7M7/lTT4cCYldQIoInJO4iMsabNkryB/g+aIf1UQQrAWrmOn9c8uxLHqIAQShbZb3B99wEl0gmO4tJ0OlbdK7rUxioSZ26NezhHy3JmrOnmDIhoS5hmb7RucWQFxsWD0+N+QZAvmZ/forn8bpinSXEFVGr1/F2P+FFlfZVGNOEITiYpkts+8vsKfTfe4HW6x1rlFZzZGiAT7yXdQoydcXbrBqdUkbK9xAsRKEZ68R5pOWO5UlFmEKksi22NhLVPVtugMZ8zdDUYH71AaNWIC4vvfYdl5FxFegX6fWjVk0xHYiSYTCy45ddxwl9nmGqP4gPDkLerYGG4TVbuElja506UyA6RU506VToNKV+fXGWF8bPxVNoVkdv5geoCo3yQn48HkPkVV4BoO12o3f66j4AV/eTiInpxHzZJzpXaVlvFzxCVaYEuX0O5QOcskFJT+Gjt5xO7wfayzR7TRxHYLZzzkb65cx8oWmNMDyqP3SIN1isURa+2bxEadUfMOU/uId0cfcK1zG6uICU7fp5ztYesC4W9wNj3F89fwrQZnrevk+YLNqcLunzI7/fcoPcF0GiThGsVwD1SXuVIcL46REk6TQy4FV+haS0yLKboUhKrGPFtQKZhl5/Gyg7TPunte7xICJtkEgEKXxGWMbVyIzb5QfkZoJnUKKNRsh2L0LkGwwlBrWlYbR3o/9TbJCda5gGT/T5kUFa2sYJYrrD2PaX2HQ1XxNDsmbC0z0xlKGrTR9Ci4P7qPjU1PSprFeVQm2YxKSmZFQcNtYh98n9SuUcyOcDe+AZVFupggrB71YIly9gM2VZPcCcke/0f8WR+vtk1frCKB8GiBfvhdVFDhzA/orVxh1GuSTQ8QaIx4SpXPKbWgFl6iKhaE7ioqn8HhnxNlIyrDYkYDL99lNc7BcKmqBtUoQz3+HmJtjflKl35yiq3OxUtQfuhCUZWAJq9yMp1gYvOTZpXc7iE3vgla/8J56QUfRRs+4pmLlvY6nznJomm18CwPx3CI84yomrM7fXxebxaSW43b1I0WSkx4OHkIwCKfsx1exzje50n/HaaLIXOp8FpXaBUmQ3vM/VqdS91tVuYF4t4b2FZBI2+QUePJ01OKySGi3WbitvGcgLa3gVNpxuUUo75JMR9Q2C5nkz2q2jKPHZdZdMQ3B09ZimLmh9/DbdzAtLZZM7bwex0iGaDcOuQ5Vj7Dmz5Gnt1F1lchnaLdJok0mG99ix+kI4IiYiPoEToBSZGylo4ZnryBnuzRdJeJDt+jlocYW/8d+ewUxSlyY5ViaZVKmJ8YswsfNV0pjBo8q7H+xFQlc9dQ6020VFTCRjZ8DNMFYZD7P7/554ILflm+cLHZP//n/5w//MM/xHEu7Od/HVRU9NMjkjJhyV1BeasYbhtp1RDJAr//QxLLwxKacjalbvrYlWTfaZLlmpUiYjjaA1JCKoo8xokEC1ci3ZBFErHUvkZt8IBZ0GMWrJEDhc4xpIGrBeP0mKeLJ2x6AdajJ3hhB310Fzl4TH39VU6qFsUczFBS+VuM9v+MvBLUlIVlB+SVgXfwlCqeIS9d42CRYSwiOr2X6AwSzKamHm5yMJngDiOqqM+Pql0enr5HlxpJc5VJkeHHj1nVTUxfoXtXKMwPHZuy4DIjw6B/eI9i/wlpqCmmH6rmi5qLXt2EnyM2g2eWzab3c7e54L+QdAqjR+hKw/Ah0lt5Pll0pY/rnN9MZZ06VbjCIN6gyOa02zexhEBoQcvsYJQ+5dNdStNBT1ukb76HueZiyik4KSJfEAkQkzOO+ilxrUQVc0ItEHXB2tF71Kp7JKt3uDtKWQlWqPJT8mCD8uwYp2xQb9/GMDO88Q6kc0bRFCNeELcaTL0WPWDJqdF8+G9QmBiv/l2OxYI0m5L465TS4713/meaTgtv50+ZZRUpJa31rzI4O2AhFIkd0rz8u0ymj8mFoul2sdCY8TGyjKisFoVVhziiPNgHoJhZND3B7ulTLGVTb9koYSEqRUlJ8cxe+CPMphT37n3iLjFu3PiNca34daLKCLk4RdshudVGa5DhBtZ4h7mwEWtfxgtuPheqZv4m+M8WVjRYo4foH/3/KA72qW58DaPxGjpKSN6fUoYRg8YaNcvEtXwMv433+B1IYjI74Gx8wHR2SmflFpcWY/zaCtHZLqOjh7hVndPxA6ZbX2bKGWbrOnEyplh41KSPFY9YNWz8k/exUo358BFWsUT9pERcW2NqfBfGjxjVlhkJH2n04L2HLK145LNdhm2FnHyAdfYAMwiIQpexu8phdEzo+CykxrAcWspCy4LCCKi6d8DxmBQpR2XM/ekBS/4SdbNBVWkaVotQNj4yvlJITGzEdEB57x4/WR766aP55x6rF8f4bxQCTaoTpvmE8fw+Y+my7C3jGz7zbI4twIhGCGEgT96k6r4Ii1OUt0RlehT2eResEAIR9dGAzlPSxjpn0QlO+zUMu4VZPcFu3aCSJlFywjg/o68sKjfgRhqSxKc4Xp3SNInyKVFjmdD0WRFNHpstVr0NPKdD5DiMp2/hTg5YSMmouc1hesw2mmznj/H9LiWSmddmwJBxnOM/3eeRP2Nx/31Gjs3N+g2mdhN/axN1/H1Cq44/eIAVLMHh93CUg65dIQ82qNkeN90Wj3UChkPdavzc8fx4zeCztyMLJK7hMMvmmNLA+CWiyC/4DJQZavaUXetVur9BEZoAdeUhteY4OrgQm13wlx6tQQuL7KcW9HVVoSXcjUe03DZ1f4P2s8X8slpwdvYmbjqmFo0wgxXsbI5Tt5kXc5Iy5iQ5ZVbMyCrBbaNCWAFnsz7jR/+BXvcOerqHtBsYtW1EsILVuIY6eEjlbWOkU9pWDaN/j+r4HVTVpqp9C8ocT9nkyZiZv4yYnHArXMaPhxSV5oPj72KYJq/e+L9gDR+TtC4TUaLIOImOUFhoUbAdXmdRRHhAXZcUgBAK8+Jc/rnQGuJwjSg7QWz/AYcC3NoqvfFjJtM/x/Db9LqvEfo3ni9Y23rMOBlRVRWTxSnHk/s0DpuI9T8gKys4UlSdBZoZ9XCFE9OhaVpYw/sY0RlFOqZjbVLlC+bFnN39R9T3j3mv8Pjd1mtErQV7777JcnOTcjZDRPvMPYOoP6H24jcRNQ8++HeMpk9w5kc01r9J2nkNI1hDpWOYHNOx23D0ffbdgNhtQ//H9Nxlagc/JA3WcNwGsd0AaVB46xTtWzDvo8wAy+qwMbyLO96lFawSWiEimiCkeT5g4lnzHwVPFjske2/R/mCfrIzI+udNUklwQO23fwfLnYGuKOtXnjt4G/kUOd8DKyTzNv5CnMgKqwnWx51SLvh8VMKEn3IZ+jRs4dJ2WkyzKRumg7s4pXR75/G9BwfE/+v/+nxb2QiQN+o0szMi4zUW3YJCffT+zG3cpCpimrrEswL2d/41UkhWL3+bPB8x1hmd1lWy1lXecutMqgXZ4ogs6LElHFZMG6FCfMPHxEALKA/2mf7R/4awbKbh77MTD7EHh7xexcgsIbv6FarOdU5HD7CliZifMZMm0+PvMncbDP0WluPQ8l5iv5himBYmksqrM4/2EfmYUPkYVUVjf0L0n/6Y4XpBlcWc2iHu4hDz8B3MV74Co8cotwcI7KP/DNM9dPMaR0GX0TPRnmM4NH+euOKC3xgybw1j7fx8lxgeZryPIRWVLvEMDyFD9MqXGSUj1nSFs/9dpDKh9yImILUicVrsOzX24ilrEjrKIWGBZVhURg+RHZA5BjpWeIuI6vADdAV5mSO3XkdM9vH9FqfZkEQv2EkOMJ06S7FmsPsGlhMgm1sUuWD34DHpaMTa+k1ecDsk+ZTSaUDUZ7Q4IREVbtmhXH2dx3f/d0Ynp6yuv8qy6XOWzKhOTpj+6R/R/u3/E85kTvJv/xV6OibYXiH2L2OMcvQHfwx/5+9w0pUUyYhicYzhdGhGKWV0BsLGXH6Z3F3BWP9tRJGSWk0eLx6wO3tM221xPbz9kcao0qphOCGkC6itoYFSl5TVswXcKj9fYL/oJ/9LjxCCWT5DcF4btIRJPzthls3ouT0MYXKSHOEol47VJakSXOlhbP4+RrhB4NQYeS0W8R71sqAYPMSQLqE8Jd3dwy8ijPgYQ9nguvjzQ5LBBxjBKtLsEj18g6ctn6B5mXAxwpE2hjIxpYmTp6T1TZieMk0GVK1LvLt4xCgesxXbvLR7RByfkVuSMukT5R5WcJ09JC2RYxs2T+e7GEJxyCFe3cOS9vMoOsdwsZXzkcc/QWtYdpfZK/dwDYdAXdQ2f9UYxQyZjSnt1seSZ6z5Exjcx5AlpRYY0QDSMdPmJY4Sj03v8kdcjVzbZTw5wdAZxiylnCbosxF5oqi2X6TOMVtyTlHvMqhSTLNid/qI0AyZZBNMYfC0eZ2Of5VCfYV08gGlriAf8X7ax3LqGPEQ7axgR3Cy82PiMqd99VXM42Psqo71wu8iJu9QGT7zZIIODWr7JWYlSH/4fWadkCj9MSKNWHr5q/SdL2M7Dcz4mHq4wtytk+UzNqIxRrSAesLUshlOHxLrGGW4oC3ce2+SvfUWGCZV7Q75wXkcrvs//Y8c1BKm2bkw2K7b1Mwm1tIdSMZUwRq5Lrg7eJ/+cEzPX/qIiUIlL3QJvwyFUUOtfRWZxxR26xe/4RkGJg2jyTSbIZEYPyOg0s//1z/1nKak4Gh4n/7eXazhnIVn8P6T+4SNJcZrNRwn4UQKVkdD8jf+FwbVAnP72xR3j/EutWmYR5h1g5rhoTUUnVfwvWUqpbmXjGl3llHHP8KtUqZnRzxRksBtUyjF7uwJ5WIf220QxAbV/gFFmaO+fhVHD4m617EqTTS4R60sz1PXGltIIUl6t7hbxfhOjawocZWLzhLE4pg0m5OXBaYRUK8E4rRPmReUkz8leX+GsdzATVuQbzFrb7FfVTTtJi3zPO5VFbNz05V8QeV0yRrX0c9cn6Nqzu5sBxBcDq/g/tS5phLmR+pZF1zwq+DXEqP5D/7BP6Dd/uTIngv+YpFVhhEdoqVJ7q0yLcYcLY4BKKqSa+E1SqcF8Rhj/oTEUOwfP8Fv3UQbklvlMqXl8/D0fUaLjNizaCqfwGmRWUtk85imv8yBGvOGEfBy5w7F4z9HpgO807fZvvY3OG3dwJAelRWATlFek/rsiNFgl6XmLWRyglx5AR7+H1ibX+WmW2cnU4yKEEdbWBp8CvR8AFVFsPUNmCYU2Rnbo0Oqla+ilkpqswynKnkUPSIvM27XerjzGWPZx8s0Vq6xO02qLGU6HDPxxwThVUJ3m8r7uKK3aXdInWPwExqFDeRf8N674DOhbDBsyBIwXZCfXMTUwuREQB/FkhDkB/8RYXewul+iVAFG9yXEXFFZTarJuRylHGs6G5fJWl3ismD/9JBtt87NlkDWlknzEWk8oqZCMhGSVwn57IRkbvJ9T+Haa/QPDqitO1yKCtz1VYy8T2HXsXVJywg49XJ8q87ZZMyiuUJbxohZn9KqIwbv4S6OoMhwm8eUrTvk3ddIxweYjTW8kwNaTki97JJRoIRE6Yxjw2XgLaGEYsWoYcZHqMPvo0b3oL6F7L7Eqr2CEQ6xhEm4ENQig1r368gSGnmDwmqRexmlLllylj9xTC/4L0BrVP9NdDT5SIxvWbtB90aPSBfYRuPnOiJKnSDtDNk1UN6YfGeH0mgTN64yMKYMsdl1aiRlwq3RAzaKOWL6EFnfoCo0ftjFSCYsj0dMp8esXf7rqPQpVd1nc+0GH0g49DrYVhvXrHE92EJMn1KMY3zPx+xcRVaCLGygxkOCOytkdZgvAgpxHhycVha1QtGrdRHDR+zrOZn5mFN1DaO1RTOsU3RvU1WCrtdB6xJHeczTBSveGo3udYLojMLwKewOsuhzOr7LRm0DU5vcaN3AxqdhNn56cDnJjhjFI7pel+5F5M1/9WgNVe9lhv3vkQRN3pof0vZ6nEbnHVK+GWAKA0tbMDuA+gYVCu2uwNJLFHb3fBEM0FqjW9cQg3toJ+ShVETeMs3xfexoRNOpMSwWhFadxeEPcETOpukyrl3ipMpoGgGWWSe79Af0ZnuYymIx+ICm4/CKLlFOl3K2S3G0T6A1gzKn1CWOVaNrL7O2OEDULmEmI6J0jnA9UDYawdP5U3pbr5GZdRrS4+p+xbzMmRDSaVxDOw2K4UNU0secn1C5HUTnOtSvE4eXsKTNNUokElXGyOyE0m5QyXMpptAl5mwXypSydomt2mWm2YTADD9XtKxAsOVvs3BmOMrF/CvubvOrQk12QJc8Ied14zcr4loJSVtLjorJr/urXHDBL4UtXQxp4hsOy2VOMxsjjDZaSPr5GMNtUhvdR1fVuThs7bcJvA3q1hmPpveoWSGzbIw/65NqTWj62LM96sES/vAB7uqXMNweht2lCDcoT96g6O8hhAeeJDZNrP6bIE2m8VNCr0f31n+PigfIMmdJCKz5UwosnHTI0LRpOl2kdDjNI1ZXvkFsGiydvY02bYZmg7iKUZgMoxENBdbhG3SVhb/0EkXt58fraA3r/iYD4wxH2TSdJsPF4ovbIX9J6XlX2Lc0f/LkT6h0hTN6m6/HMXGRMZ4+oGE3yGoQmnXMbEwwuMdXtcJr3UEWmtUfzBmO5+wc7SGkYnX7Kt7+A4KOxXrrDmb7Bbb8q4jhDk2zTaAcZDpjfPd7bG2ukLPGJG/QEi4y3yEYnnGj2yBTIf5ym2KeYc1mFJ02x+IMjG1wQqw0RLlLFHYTo4wovDUqp4PMU+TZmxSGxaz/HvReoOP2WHc7qMWE0l0nlYLf6ryKbTbQKMoNA1Gl5LWrGFVBK4emfw0pbcTqFXR3RikMtLv03DksLhdM0xmqyDiZHnHL30I1JbYw8HdHGHpIOT5fbFJCIr1lZHSEio4p8nNXA3PVA10A6jwq8+J+4DcCgWDD20KaI4yDH4CuMMMl0s5rz7cxenUML8dcDkiGu4QNg7prIMJLH/s8TzXwln4Xs5gSH/8py2GPeTLFLHOGjev08oSkqlBrX+Pm8fcpioiat4KRZ3iVpHSXWDl5l6aSRMYZJ3YD6efceuk1ZJgyiw5I+7sEYROqDCuLUNIhlgZluEpf2kR5SnMxJPF8qsYGh7NdtLTQvs1B1Gdo+nypfY1ESnwdoTq3SJSNufRb0N/FaSpU/y2qZIG58Sq6cRshDHTnNtIw0dLCmD2G0/cgWyCVS9O2yPKUuRV+bEHvgt9simd1DxPYrl2jYTdp2s3njXfL1ho9axm3/xa6qpDk6Mf/Cttrs9q5zqx+iTCd8XpRYeHR2f5btGaPcWqbMLEZ2V0ezR9jKMmN7k3qpkNZKOywB8Emdengjh7il3PWpcNuOkMqyPMBN2oKe/8t0mRO/fbfYj2tiGrLdKoYazHGMX2QcOQ36S8OGM0O2WrfoFocEg2fEJ4dUFhgnkyohQHZLKZ2+RWsTKNDH1BQlASHU+ywxOh4WP/nG0hjl86sYM+q47auYWgNSHRWABpRxCyqKfvRPq5yaWqTg8U+k3RCXMS0zDYbP9VIXkmHYvkriCqjVOfN47ZwWQvXGKcjOnb3U51GLvjLhdaaFW+Vw+iQwPCRQnE4PwSgqHKUVMyzBZoRo+yMNC+oWQFr/gbu0leQx99hePgdan6do6Jgs75NkFmERYH70mXK+WPE0k3m0Rm17W+TjfcI/A5FPGQeTTg+eUR9vs7ytVexHv0nRGcbM52eGz5YAeL4A/TkAcoPyYsIq7NNqQumccRsmiKNdSZpn9bVb2Jpg3cf36XY2EImC64EPUpWyYoCgUAJA1f6XK1fo6IkUHUEguuN65S6IlDhR8ambrQIG3UE8pdO4sl0Ql7leMpH8PFYwwvOkVWCOvo+ushQdoBe+SrVs3OIECCmT9BVgc4jlLJYclY40DN8o84kmTKzJoRGnaSMsaTFMBri1rao5TlWNUAJB4cSREE3yKgZDY6jDJ3OMJZvcxb3qRtNqjLnG42rxGWJUjX2ygRTayppE2ZjQtPnmrcGwWVCr4tTtSh++C8xqj1aV78Jx3+GtFqYZUwx64G/gjHcwXQbHKQpFtF5/GCnYrHWRe8osnhOJCsKoZgEG9TrWzSCFeaTJ4h0xmDwAUvOKmJ2RL+xTB52iWYH1Hsv4S0UwdkYHAedpgj1U2HTmnO3yp+M8bPjL/M2kE4XlY6p8gmZyNBoBsngY4k9F/xylCqg/JwCVYFk079C9KxGbEuHy/VtpukYZRhoKoQuaSUTLGUxtus07C7DdEB/eoTeP8TZvkUajVDHA6JayFKWMd+7S7f3IoKQuVgwE3NsPSDpreBnB9jzPUIvwl++iq6/gspnpE5IIU22ighzvEM9T8/FiekpVxvLREUG4Rqj+RAV/jW008QqfBajXUJrmeLsEYO6QZb0CTq38II1pDTRVUnWfhEj7lNzenRUye7sKbfbL7LiLBOd/ntOh3fB67DUewWnsCmPh9T9DM72EPkJ6laPoVuiyhM6c02V7KPaL7CfLwgaNRwU5smPkIffRaMQy69ieF1y61xnM85GZOW5fmGSjZ8bsFxwwRfFxez4v3KMyX0Y7yEAc1liWN7zrgZTmlRakHdfRaVDqqBHNH5AJUDrimwxQ6Doeh5auZwpgesuo8MrVJbCGswx4oyOYRFbIRtOTv34DaTnkcx3UFLjpAOS6SPq+gFZ/x2s6RF1CQoT5bYYLWaUbpdGs00VLqPSOdvjH7Jdu0GVCY6tNitX/luckzcYVk8pnDbdYAvne/9vYhaU8VPWyjbWk7fRp49J/vrvUXS/QkuXqJ1/j/HkRzTCJbZaL5Oaq6yXXRajU+ZaYzsBBB6JUXziMqgtXC6rdYoogupCaPaXFsOmWv0KJGNKq0mFwkz7oCF3Ovx0u5lvBOjsPnLnX1OkM4qll9BWA7P1KrmoU+RtpFKYXklhm4CgPD5iZNjMiQk3vsbw4MfEoz5LLR+rSvDmQ+zGZZzaOupkxMTZZMQRnnCZZhGVkrze7hLOv4t9MEAbFkaRUl76axD18YwVFqViSTXxM4PYWiVoXEZSoYMlxMlbtDvbiMUJh0VG0wxwey+gw02oLEIhMUc73FleIR3dx5IOp16L1ApRUqGEiShzKOZURYIoYlicYFstlqc/Eeadd+jVj89FdqJ1/htdcTa+2H35VwmtUekEXUaUykP81DlGGE1+ejpYnXtKfGjTX+WY4/dQiz2EZyBLAbMniPiAYtniqDpmf17RqN1gns1ZFRZ+PkP4LcSiTpYVOM0NTMOlOH5E6zQnbHjEkynm8nWC+VP0zvd56fIrrNWu0dclT5IBQXiJ1um7TAb38Wo9ytFjZJ5jrv0e0XiX5PhtVPBNVr0G5dW/xsDp0d85pl1fIyhtDMOEOGVaCeZGg5lrU+/eJli9xfpkjKs8Hs0eUBYFlw2fS+NDOtMhRSHAa4K3Ss24zFeXOozTMb7hUzc+3kmT6oSj+REAB/MDmqr7uXdPoiMG+hSroWnNDURRfu7PuOCLZa5MZo0rzLMZThkhkdStGgqTmmoAkDdvI2pXKHSFik/Qpk/uLAFgpmegKwq7A7pCBD2qYA2ZnWHmc+x0Si06huEDahu/jahdxZjtYe99l8zyaEiD1HQZ+IppfYNQg4gnKMumbYa0qpzs6fegvk9x+EPCbIpqX0MIjdW6wzxYBQnxTLDiLZOe3cOi4netgJNagyxsEScV4U4fG4H8k3/HXFus6zrm1ausLr2Ce/h9DKfJQhm4QQ+jsU26/DVy69zNwMjHyPkBwvTOnQ/SBYbXIO99BS0kZnQEg/vn21YZfvsVfOeXc8xSwqBmXDiB/CpRo/ucmQ4RJT3zN8vZDKAlXfYNhUhGaOfiWLng14NRzDDG9xFCkzZf+MxdzgJJx+5xK08RJ+9ipBqjI8nDK7iiQFkuqbJxal3KfEJVxljpgJXFCUvuGie1a9wdvcNGluM//mO026SrLObCIOy9QjqfUkRTZLOgjA+ZIJn31mjINk/u/Tnh0irh6qsUp++TLG2RzJ5Qu/M/YmoTa/YBHH2XJJrg5jkoh4bbwLZrTEc7eMJAJpqmVRENHyOQfPXS1+krmyRPKKuKZeniOB0MTMRiRt5wf2HMlyUcVpz182hrcbHgBOdd3Lfatzkdn6BmT5BVgeF1GAzuYTstcsPFjPaZzH6Ap0usLKUjLb7d3MIaVaTv/3OSjS6rvQ5C5tQvL1G+95/IB5Ig6NK8fBMlPPLmTWzTwZ48Ih8dowyIH7/P8vVvEKoOYSIZ3PuXZEseVhrzwuZlxKM/QokCb/V1dPKIp8cPiPQJw8YKN2rreGaIc/YuohIY2RkYHoW/jqhfRp6+xVY6R0uDtMio0jlq9TXmRcLC7yCVh58niColC6+inx0PQpRYfhfiCXgtMv/y89d+Glu5uIaDYds4jWXsh4csz+PntqtaWiAK0BppWOjTN6HMYHQP1b5NWWqM6JByfAAIrKUXybyLBabfHASqzEA/W1RMZ8+1gsKyMOwp+mSXMmgzqVtM9h/RvvMtfBl+4qfJKkUc/QDiU2pnDzCDJQoKDNNhuvQaldVgK5lz1Vginb3JePIUhIXqvoA/3SM3LaJ0ymj3z5DdFzG1wDi+S3A8w256zEyHsFbHOdzDv36Vsr5Bfvo20fgu5fKrNDe/SZxFTHRJLR/x8mzAqrdFMd7FywuOHZuJ1HjHPyQd3qfRukG6+nuYRY5ZPKbyNStZg3K5geXXSb7zBLm9iUrG6HiEER2B4SGDDmISIfwm4eQYXSas1RRC/mY1JFzwyfx0XNJPaJld2lb3Y89LFNrvwaJPXk4YpCPifM5y5w417xqd8b8jGzzEqG8xcxYMzRBzfkrXXKF0oGbWUNGEQWVhWy8irAVG+xZrzjbu9JgyzwjyCH/0gLrh4i19DXuxgzfZQY/3aWx8hSLqc3l2jOjcoJBQHX9AURaUjUvMq5RB5xZl8xJzd4WtMsa3Aox6Dy9Ywnj4Aa73MlWSU1gh5dYd9CykEOvIpS5aW0hfYk6/hzh7grC/hWhIPMNAdm6jrDXi9ID8+Adou4HtL3O4eEKcx8R5TGgF1KwaZ/GAulXH/oQYNY3CiI5RRUJZ26JUPh3z/8/en/3Kkt33veBnxYo5Iudpz3ufeai5ijMpUhItW5J9bcDTvUAD3X+AbD0IsB8ECLYfDNjveuhGGw0YsAE3bD1IfdtX9pVst0SR4lTzdOaz5yF3zpkxx1r9sA9PVbGqyCJNFlni/gAHp2rnjjyZKyIj1/qt7+/77dGxex899vScnwsaVptGvYVAkKgYQxgorTANC8swgQVKKzJVYhqSu9O7jLMJ190G1XSOKSRLWUw7XmAf9wmpE228QDn/FoEuEEcvU7v4K5RZgmualLFGeQ0WhUGmclaNDD8e45sOrsrR+QLTbVLgYg/3MEyDIhriBD0+P3zIwqkQ1Vbx9AAOqrSff5Lk1a/hSpMrjoNyW7iD1winXZ7u3qDvBTiGg2VYlLog+D5R2btd+76f/5ko2ERH3B3fptAlvaDHsrP2Yz/XJw2NptAZprA+ksjOUBn6kQCEPD5rhvie2EwXZEEDkY4RTh3RuY6R55hSoZMRriEJy4TTeJdp/w1cr0kRtNmeHrDuVrnRaJP/7/93ZG+FeMmE/UPsckzr8i9zGGXY2LTtHrZ02SxiqvMZeTLAtk5R/hK27VLe/WNylVNvbDERAZg+drCKPLqPDmrUvAqIHFSBcfePMZpPoNevUJzuYDZvkFV65AsHJzlFiAXF5BjRUMRXnsE5XsJvfYpG9QJOEdGwmxQ6RwqT3DSxgy6UAoIult1gN+ixcKoIq8ZKFtFf2qIMShruMuKtdzUylSWr/jqBGRBqRTWdU7oOWpiYx9/Fmu9hRsfo9aeIjCZN99z05meN+ahGbGYjjNPv0DAd8toyD6b7HIpDnpQ21mCHChC2XXLXJTbOXHqNaUQYw9SUHNYVW2GF2ryPX+vhpClarpCvPU08fEi/sOi0G4RqRG2eoqe7WHtfw4xnxMmE4/iIbPnTtCbb1LSHVd9Cq5zV9k2seEwQrLG4/3VU/y0al75IMN0lvvdN2u0XaGQFafciQz2mbS9h1a5hzkfkgHCbWLNt8vkJi8HbXL7865jhDZadNXxZIzQr1OvXKUSJVb2IdXfB5ME91PUrlBUHY3/CIj8icVdpyByOX8JrX6cyeJu09zwSCVqd3UssBzM6oVQxhfGOvCcwgzPxsADfOheanfPx8zMRmx0dHZGm6Qc+trJynhn7k0QU2WMDSqEKQlnjQu0iucqoP9qkV4aL8lYonSa+W8XLJyzigs/aDnY6INjfpqtNZLVGuXuXiadwWjfJKm060sYZlFy41qJ48//FXGUot4bXvk5y8iqzvW/Q3fpVxPErpLtfx15+Af/4NcyNLzIrCtz1T3N0+DLThw9ZWr+IE9/FyxcweQvlWXSEycBrE2+EJAffpKoVpWEh1tdJTx+gqx1Gds5GPsXo9QhkwXoZI6cHuItDjPkeVrZgqftp3KiJvL1HUQtIL67iuzNGx/8nsfMkMlGsuhtn/RwqR30vJkRrUOqDB/ecnzlmPoEH38aYp5Sdp1HSw4724Ph1QGN3nziLHnxERdaoWXXycIk4naOLDG29s6lkegZy8irGYopT88iSGuQJ1blBWkb4VYlfRvh1B2EoTGHD7AGG4yG8LfTqZwlLuFmtMB8ccq/pYHS2qB68DGWGNT9Cuj5lZR3KKbvzXe4u9hHNS3TD57h8oPB6BfbWVxH5AjWbUt34IubBd5lT4CiB1hPK0wfU6lfJBqdM1Sl+bY1GZOPhUDhVmmXCrTxBCpNFsULq+ORhk7Cc4YU9jOo6OioRpoFtTaHMKYwWZXJ+rX9szI9AgEgnmEubxPY7oimhFfb0LmRzFtUet+JTBIIL1YtIYTEavwoH32Y1VziLOSp3MUUBhklZaRFNSwzDxDA01+uXUA//lAwDOT/GcKqYB9s44Qrq3j2MaEBz/SoLr8tkmlExppTzEQljymiErxSWbbJm+ji730BmE6ygBWVBoQTCa2E4HqntM12cUs/GmP07uBTUVz7HZiUkrS+YTd6iarrUvcuUjo+fRRjGBbTo0vRb6IWgxOJi5QoVy8Pf+waddIZx9BrW2hfQ2SkiOsGsX4b6dXz3vQUUs5hixEOU16SUPo60ScsMz3QxCgNsCRJUot5XpTWzEcbiEO3Uyf0VhICd2UOSqE852cOpXCKcfixXxTk/JqP8lJ3ZDoqSS07INRli2nW0/17BrEagHxWTy8rFxz+3o304fg3QuM1NyuEOCo0RDekuP8OOivArKwSnbyEWx8jjtxGdT9PqPoWIBiRBk/lswOza32KRL8CsEZ68whI2olCEeQSLbcToDmRTTDsgKxeUiyNMr4k5vkdYXWanyDi2TCrk4LdRJ28Q2CEb00Oizd9k1FrDxWL2+kt4J8dw8RJ+0ufm4D6iss4sTxGjlzFXXkBvfpGHbo9MRSyjkAjkySvoLMIoY7B9SkBOdxB+m9xfe4/rhxY/fuHxnI8Hc3SbtypnYsneJ8zZDKBl1XnLHSJHtymWP/uzfjnn/IJijm9h7PwZZBHe5pRo+VfQH6G7XyC4YriI6QH5fA/t1BAqYnH6dfLBGzRUit+6iN7+GplhUhomTtRHVC5SWiFLy58i6HyBqv5LpN9FnbyK2bhIZflTGFmMoyJ0WaL3v4kpBPXuU6jORRa379BcfpZ5o8lR2GBWRMzyBfVkm8HiNr6osiwMouk+ftAmNUwCv4c8fBE3OsFfehqVxhzII1zl4FkujuFQNWpUgnXG+RBTmPjCQToDyBOobZ5vrP4YaBT78Q6qzLhqusTRjFLniHoD/8KvUfWWsJTC2v8m82SERGMFXSrZGBGdUN5/m/SJEBo1VPyQaT5DztqEzhpWMyBsP0WBRAFGNqEY32KeTJCzbSq9HoVxieRgH61mqM1rVForhJU6qrdCNtmmNDLMxQGm9Vm05aHSPs1FH1ldw04mBHmBMX4d2b6EuP8nUKSYF/8aSjoYzatUuUKZZ/hOjfH4IYYTcKuyitYGncnbNKYDhBbYjQuk9etnYyIk2BWMxSGKJu+L6C7H6CLCdpZ4QoNaHCPG+wi/BrOzzQazW8PIp0i3TVFZJ3dXMCe7Z3G31S10bRWsOmUyfHwmKOKP7byf85OhcDpY9Q1IJqjm5ffegx6J0KJCQriG0a0yUBb1fIQWkuJd0eJCK6RKQRU42MQaSq+LPx/TOnmbRf9V/NVPU9gd3OkxpeEQSAdTCHSRoA5fJFc5KjohrixT5hGu00Bs1RHjBb4ZsjWySOeSgBpl4lMcvURFlzwTrqLsOqHhQTHFjQ9Rg1sUTpXOyVtYjauMylM2wxVSJTGPXyWaH6CTGbXW8xSD+0zUMcJNqK1fQm2/Tjl5gN3tomcDVNRECQuxOKJs3aAUFrK6jsjGmElEPVxD5QWZIc7v4Z9EhAZ9Nh8Z5n368Ql1t0HPXubdDbUfdm4zfw25XmcU7xMVMbpIiPwGtWSAPn0LNdvHKHKM2jK9g+8g0jGV+gXKeEF99haZ5VNJIuaV5zlYzIhn22yEBtnpaxSTbZpobH8ZN59jZlOcdIDUJdbys9C9jjh6i0r/TXA85uEaotLF3P8O2vZZblzErV2B+Ih2OsWJF/jhNayqD9/9M3T1CtIzKEyfw+N7qCOT6uqXCMwxSI/ieIHZdFGzOYblUBQL0jInFzZRMmHNanCy+/8jzuYYpk+gM3zTZ5FHGMLANTyerD3HRriFFCaVR41p78aKD+D0URNWkVJ2nv+B433OzzlaoDkzFbhSu0JcxoRWlXkxoSCnabdJyoST5BBLmhgYnJQpDb/FilGgohMY7CAGQ9QiYdJ8SDo8QRb7hJUujO5hxgPSgxeRnafQQYeQiGev/gqeX6X/xv9B/fLnsfqvUc6GlLKCsXoRmUwQTpVq5zqMH6D3/hK7tkG1HpF7d5E3n2D74C7myT6x1qw1L5FZkmG0oF8e0UlWafkXmJdjHozfpBQmm5WtHygw+0mRlDGFPmvKnWczhPuL8flQumQ7esA0m9Jym6x6Gz9UcFaYVezWFZgfQ3UNZbhndf/ha0ymd5h6LbywSiPLMaIReeMmDTS206Q6fAsxeQV7+DJ5mTDXivbWr+DP9omiPotUY26uYExjHKvCcPsh9voKZpkyclp0yowlw0N4y9Rnx5hMUJNdiIfY7RsonbMYvk1guriGhdW6iTe9D/1XEVmCLFPsvIuKp9C6iowWJK3LJIYJQQ3P7eC4XZjH2Nc+C4PvUNSgHM+QIsN1LzLKFEqVLDkrGEJSUiAMRT+dUus+Rc1sUsqQippzqX7lrNkJianucOfuLUzbZeDFXC7ee4FZ2PTMOtb+19FFiulWUd1nEEWCHj/E0DlLWUJozEFJCqv9ONXh3QhKhNaP3ebO+ekiJ/fR6ezsjyxxjbMkjzyPcIFxPmA+kyTSZNVf50L1Akltj4WhSRYTluobNMfQ2rhO7iuC6hb5gSaKV9HtddpqxrI+xpYeOqhROjazZE44vkNuBagyQhRzYtOihUU2fpM07mPlMWtLn0FmKX5WkuDTivvMF8e4fpUwP0QM+tC9SbXZJY9O8KYPYXqMCJow3yfPxhTlAh+Nq0s2VEZD2GgtkK2nqPVfQozvkeu7YLuoVsTsm/8JT2b4tas49efo33lA88ZnEJGHuxjR9btUqheRmCgBWecaabSNsCzMIsZIZ/CoHlwzm1xvnO15fJgrvRUdINIxKlimsM+bfs/5yfIzuYv+/b//98/y7R8hhEBrjRCCt95662fxkv7KUjauIA0DpEvmLwOcOXx8wB6iMlwIr9BCs5y+ido+xGiHqNkujn0Rd7RPVmuxyKek0ZBZmbJhbCAMTWhUyJw64+k2uRUwsCvY4Rq2HVCU+dkGZmWJPJsjrvwG1vAhod0g0iCrl7BmbyIsEzEfwNErcPGrKJmQZAf0p0fs5xFP2gGLaEBr9y9QbpN8q869xKIoJmxtPIdx+N+xFzWs+39KWVlDNi6jtUQ7PTJ/hb3iLrWtOr0koqGmjEfbTPI+6fGLjL2AuhnSGu+gFwNEfYO0du3HGvPv7dX+Ikyyf9YY8z1QC0hjjMUh1KqQz3lcuM7m8H1CbqN6CSefIyqbFK3rmJVrCJ1j5Ydgj1DlmdU6UR/tdVDWdVxHs+bV0QdHzNY67I1vU+09x0oWIyor4NSx0gXC3kFtfwO/scWhDqgczyjyKaq1hnv7jzG8GqKygiFsipO3sRaHLEkbz1vFLVJy9qhMZ2QP/gTdvY7Zvo72r5KvfJ5k+gApbaLxgEqqsApQTkGSmdhFzsyyqPgthIK+lAyiU7SAtnuEI1zG3hJ2sMKa36FmdTEX9zGDFLX7JgBmI6U0Vs7FlR8X8YCyBB2ugeG9Z2PTTI/Rw3sApNEeurZJrnIm+QTLsFgArjAY6oLl1mV0KknnU1jaQBkXcJZO8YTCFTbJ5AEdq8rRdBvLMAnsBq6vMfFRzDHmGTKBnfQBqVmQdBskYRNTWhgqIR7eo7f5JYb91zhc7OO4NTynwcit0/AaGKND8sKiaFzFtupgB2BYWEdvId0mygxg93Xk0V3StRdYDA+YyCb0QhqGQhgaDr6LebSDrKwwDhuUpabqtrAnJ4ighxYCI+pTWA30eAdZ2XwcZwBnXWLy8DvoIkWaNtbql7hUvUpcnm0AWNE+RG+isxja18midwSmwgB58hI6TxFiB3M1pLSrj+NGhDgzlT/n55tpPkWjsQ0b5/QWvnJgsUA7S2fRST+MYsHj740iOavf67NN0Xk+Y39+wFGZ88XaOoHhYYU99M6fY1BgBB3M6R5c+U3GCjJh4WlwnRppNEZkU5xshj3eQbg1SqeOWP001uKQIhnjJCOKkzewyoQ1w2a/c41vVjtslinrTsD49C6h6SBPb9G7903k6vNU25eYdSO2rl3CfvPPMI0I4lMqWpBqsCurTLf/HF3bIm3fJLJqVGTt8QRFmS5G2EOOdxCGhR7cx4rHZN0XsLoFlBlF+IvTmfpJRY7vcK+6gi9sKsaHx9v9vNJyO4zyA7LhaxjnYrNzfkYIgCwCBDqLESpFf5+7maELtJDvE6FZeUpk+qj6RczFPumpi2ko5OAW2enb+L1nMXQGZgijW2Smhzu+gxV0KU9MqtULqObzWMunmLN9hJCU21+juPzrmEELoRTixf8HVhFTVJZgsIcqc7x5n/Y85PXTXczVBjJZsO36RINXeaLxJHK6h+eE5EC69Cm8IkNIBzNcRXk9snqF2HSZOhVqi2NalUtkwToSk5bVBc48j9XKFx41YX00t7dz3kuqE+bJkDaKMs9YCzaY5lNOy4KJtqgYPm0zpLSqRPkC7TVx8hg0qKPXKao1Tu6/CO0WJ8M9qsLj5GSXwlonqLaodJ5FCQc7PqTY/i8U6QlxNkOakkBWkMUIjzmVRhV97w8x6heYujYHwuRybZl80cEI2hjKRI4OuL6yybEhaC0GLMmQRBukUlFRKa7popWCMkc5TbQZYKUjnNo60fBNtCFJkjGO5ZE4HVxVYpGfOZBns8djYugcPd6h1CbMjpC1LQrrrMit8hP6d/+IokhYWvk0dhRhLTLSo4fI5UcRikJg+il6sE3R9MAvKaWD6D2PER1TuA1y5+waNu0KRj5HCJMiOG9o/aSg0WdJDEKSNZ54n5uTzjKKvIHZ87DtOnunitm84AlLIva+iRACa+l5creDLBfI4xeJsiGZF2AYDaobX2aSTmk6PvM3/zvS8TEPX2ax9dew6huUi/skg12caIiLAc2rDOf7iNoaRbhKKCTpwiA72CZ3XeoLKB+UyPg+RXCMuVTD1F0CSqzxNhYm5XAbJTQiWKaiNE1vBSUlwzyiabfxnDX6jgVBh9b4AVY8QJQLRmrI/cVdglJxsfMM9m2TcnCA6DYocxtcHwyJDpfPljGGjYiP4egBRn0THR2hLvzGeV3yE0g/O+IkPqFm1+h5y+zP9yl1STw/pNao4wr/hz8JZ1FXuF2m3WcxBdTDi+RFxMCwcJwqRdgiEBb5/tcwDAsrj1DWOu5kiKoanM63KcJVUguUKhnlUywEfuMSQmX46RSrdY1ZMiNNUqx0BrJCMZljmBKSPnq6h7P0JHn/TRxDYmVTwiKl0X+LUoYY+RydzbEGU4q9A/L9CfJiG3WyQ5rMcawKaXWFbPgGNT9CmFOs554hevMI/8YXUGKCvvxrTNorTDW0rQCSKRQJqsww5gdIIVl216jYVUxhPRbiNMwPd8DX4l1VIOPcrfWvEp4R4hkhk2LIznQXOHPnXfM2aTkt7om7pGVG4LTJwhvY0R7i9G1sa06x2CP3W8SRTemvYTYuUyanqKNXkbaPvfpphF3DzCYMk4zy4EWMZouG61MM+tjCRloeyjAwxjuoBy9hbFxFlAkMb5MP72G4NVQxJzbHVM0pjh9Qdm7iigwdXOZkkWDZPokqyf02Wpcs+l8nOXyJeuMyYyfAcTyMn3LzYCirVO0KcZnQ85Z+Yb5rMlIm6QSAYTJiyVvB/MC8pO87rnIJUb30eJxkMYHZAfN4iFFEZHlKZFcJswJZWUVbDWrCx4zmgMQzDMJS4jt1qmbIaR7hGA5pHlO0qoSxgek9hX/DZWoJktJlbfkK8vglJiW065uw9CVEOsSymwhVoJIRSbnAra2j4gnF0tPYpQbTg+FLiNkx4sKvw+uvY9Zb4IbIrV8iG+2j5sdk3QuYjcvYwVU25q+zd+tVwnodYRVUamtMJwbBkslUH3O6CNCBpm33SFVCUWh8WeEkGdOur5OoiLvTu2itqTt1toJL5OV9DGlSpDH1oInO398FbpQZusgeDXKEEiZmfRMx2watkLrAWAxRTDEtj6xy6T3Hm8UUefQi6BLVferxOuKcnyJ2BTgBIWhZHqL/Oo4w8Va/iMbCWsQ4ps00HZC5XepzwWKQst+bcTI7QJZT1u1rWOkK8uYzjFTM8PCbuLlBM0pwsiMsY4KxWKAqHrp+k6lI0c0NxO43cA2Dg2KG33kKLRzy0askyRwWR8h2hPaWCUWN2nSPbKnKOIVOdYmsKEiDAn/4GoV5BWUHqJM3oHMTudimWPSJbQ8PgW5ewTy9h1u5COUbZEufP7vGygLiKYY4RGUNjDJFlZpYmQTeEsbbCzbsHhVZxTNNtLKQ1S1K3qnHHBsmKliiGD+gXiY0xHtrVB8mMoOz612cvHb22VgcoVa/fC6yPOcnysd+Nf3pn/7px/1P/kJhxQeIIqbwV1DSozArFK1nf8RnEWjhocOAvXhA2NzEluCVVay3/pD6xlPo6hLC6GHHp4jsGOYwufQbuPNdRnYFEayy1HwKpEVJgaEL8voW4zymZlhUKmvEpSaLJoiiDl6dPM6Rho9c+xyl02Ihc/p7XyMM6rS719ClwgHSbABFSKoiqvWbnCxixq5PtahiKgdRFsg0Rnk9Cr9KbtS4PZ4wnvWxrJgsOsGaLlPxcnBtUq9CVWUE0QF6cQqqRI93MKoXf9hAvY9MJ2zPHqIo2Qi28Ixzy8qfKnYFkj4gwDorGJThGmYyQmuNqpxtlpcUpCrBMVwwq+ilL5LrFBMLO5tgz+6iBrdQx4dYjRblaclic5Xbg2NCI2BDbGLGChOTwXCHKC+wkoxZZZncu4CczWhc7uLsvHhWEN35Lqs3/ja7b/wlVmZSuDfJ6xcxoxMoBBgZSmnoPsVK2GPc3yEav0mjFpIVMTLosPCbZIaJ0Xuayf5fYLYvkbstqvWMMHqRYmBSeeKvk8SnRLmD2bqCMhRCZRh2iJ1NKVRJza5hCodZPkcYAkfWsE5fgYO3MRZjtOej4+hMdaN+QVaHPw9UlsG6j1AaFSy99zFhPc5JcJ0aoDGEQWiFGEj2hYlYfp5mCrunE/aOXsdf2SCc5azEx2zEfSKvi9V/mcPhXZTXJWxcQLkdpkmCvbxJevIQo9pg5gXsnmgqtVUWixMWqUG0/gW0PCTJRzRtD3NxQuT3aERDknxOXr2AlZaIKEfFiuzwFYzV58jNFcg8vIaJoSHL5mi/xng2IayvglNhtvUVkkXOLDOp+ApDJzA/PLPjnt5HH58QmB7D9lWqVoDOS7RbhzyCPEF41fd1IgldoNVZBKwuS4QusI0A2zz7PZFPUNFZMcBYHGL4N9B5jn4cjSne+fvRhsZ6sMkkLDArNv7sXID5807TaTHLZjjSxnOaEC9AGGjDes/vlbrgKNlHacWSt4IlHGQ5x1AZhhdSIMmrlxH+MiKfofwlXDLyMqdpWpzU1+lU1hCnt7CDDfTRi8Rhl0KYmE6DzWAdXwZn+z2VTY7738ERTeK9r7HSfYIsy5n3nkJ1PkWdVxDpFBmdIpefQ/RvUWlfQc72GDS2OAzbOE6DUCkcr8ew/wD54CFWbx355GewP/UE9sFd8hWL9ODPkBv/N3Ttc6AMjGh41tWXznGzGZaw0UDZfRZjcYCyqqT+CnawCocvvWPFLQyyYPNHGnuzmCKKBaXTRgnrhx9wzk8MObrF/XaXrlVDiE+eKLbzSGBwMHqDc2njOT8r0uaTiLVj8myKWV1DGQ5Cl1hJHxYZVtRH9N9G2x5F9/n3CK/KcI1ifo9FLjkxJPUypaqhML0zAYwToGNJViQUzQvMlWA5aDHVkiLp0zAMpFDo7jMYecSi/wrG2k2K07co6lfxhcJY/hSGVgjhULEq+PkhxWKAk7/JzevP8TVVEnefYSYSbAyKxS7x8C7O/BDHbiDdHnN/BcPvIPIpsV2l8HuMp7sYuiDoforUPpuHvk/UgUQbBsfpPqfJgLbXpmstfyLvNz8LbEx6k4cw6GOaHczW05j5iEQYGBrcYoFBidl9ltXiJjhVOHqFQiWYWqEjC2qbzE7nbH36H+DGY2J7jfRwxIHV4jAbsWHXCOYPKabbjNIRYecaI3uG7h9jxqcYrZt4s4fI5BBOJqTBlyiSGd+1FtwI1ljOE+T926iFpNK20dUlTA2ytsFJtIfhXmbuNli9/JvIIqNsXOXYsrBnu1QWC+Ssj+F1mWYJOl2wsXqByK7TG99levoyZVHgPPl/eTzT1kIivDp6cYqwPdS7osuypE/+yIEsmu7iNZ4AIRD1Hip7VzffuwripTTIdQZWHWr194x/YVYRS5//hdn8/KST6YSH8/uUqmSzcgH/kRhE6/ffm4rjMWcrvyPWPY9ydRURT8lNGwsHkU/A7SCTASKbM1jso8sGg9YTLHkV5rNDCkPT6j6BOHkdE4k7fohc/wopObl9j0Rp/Pp1tN+kh2bu10jNAEOVTNO3WbQaVEsD/2FJf6nK8eyQzcsvsFRtYtS2sE9fwSgLzAd/Qr7xy4gyIc8S8mAJYbvs16+g0jGx6bDkd6knA+Llz1FgkEiHdPKQYesC8+khrhcRJX38UGF0n6PIfOR0iO4+Q7n29OMmLKu+DhSodIGSAWXnmfNN008gioKj6IhSlZzGp7ScFq7psMgjLMPC/JD1ltA5VnyMlu57mq2qZgOvFiCEwMQitSSLpefIVMwtFDfmh3TbTyPKDKN+AStOUb0nKEWB3VrjVtLHtBw6dg3TqmOvfQEZHZEefgsxP8VQJdnqZzG9Knp8gBYl+d42+qkLLFY/h9m+RDK+h5ImpR1gY1FaNcTsABFuEBsmUaXBcE3gZSlLtgRzgjp+iN25jKh1mFLnes3HaSeoOIJgArbL9M/3EK6DfyGkd+UGTZXRSOcYxYRe8zqT2T5W5yZShAghqMoPdvCI1JxcZVTMGoUuOIz3MDHY6F5HlgV5uP6Bx53zyUGjOEz2GaUjen6PttVDP6qzYigUZ7VBC5cr1euUusQWDhrIgg0sYVCOFLlvkO0PqS4mRJ028/olnPjrWBu/RKJS3NoWZpqgsyl+PuEkPSbVPUSS0OqE6CRGSQujeZF8kCAViOM3KFeepjAc1MqnUBtfhDKnvnQJkS5Y7y0zooW9d0Lx9jbiwibj3kUqVohyl1HlFDV8iNQlO4ffpBUuUShY9y/8VMfUFBYXwyuPGjV/cdYGtnCo2hVm2ZyGU0f+CFvrWnMmhE+GYPlg+dTsGlPbwXTALQ2E6T6eH4/UnNyGSjKhvvwFLNPBMD20XYXu05wM3mC+cZVRP0af3mN9d0i2fBEnkIzLiGR6SBmdreEW8YjArpCsfhWzeQNr/DbjxT65zjDRKLuBLRyCxgbCMDCCuyh/CUUL1bxAUkbYaYJ++yXMVkBx+iaerXCSGcXWCkKDNCB9+BLKKmlUC7aWnmP68I9wGi26NR/tnzV/uNIltAMWWUTohOQ6JVYLjuMzcbBj2QgBXqS4IpfJXEF4EEF+FkVqrjSwzCEiPaVwWtDcRM13kbXLKMMlqVxG3thE5mMwpui9249E+e///jSiE3R+tv4wZgdwPm/6MdBYyTFoReEuocUPFmhn1cuYThUMG2v6kJX5EB1PEFiUjctw9AoynbC08mnc+lMAKFvCwTHLV59kHGgGOqBRkUjDZG++j8qmnO68zlM3nmF6eop0FgSrVzBih732EzxwJcvZhNwJkEhaGBxmp8zMOivLL1DmCXljk7S6QmFXaXaexJVLvDzbw3OvcNJoYS8mhIM/w609gYxOCbw2VGscpiPa7ZuY6cuI+JQoXCF1awSnd5HhJuQJZjZCZiOUFSC9BlqaYHfwZqdw4as4CNIjF7W7S7VaPWtKz1IwTHQaYaBQjxwULcPmJFiharrYwRLFI3OhHx3xnnST71GQkasM13gUyXnOOT8CH7vYbHV1Fa01X/va13jw4AGGYXDp0iU+97nPnRcu/yexkj7i6FVAY4Uj0s6nfuznKsMu2VN/nXT+gL608csB6vg2lbVreI0tjLAHtavYx3+GSnfJ+mPCm3+XRe0aHcPCMVxO8zGzaB/r4Bs4WiNdD5rXcMsCFb+KSoZU1y7xtpB02pcx41Os3lVK02LafZpsuIMu51SlyTxfMJEGRthicOlThKNjPF0jSo7pbj3Bdmxy5fL/ildOKF0HhaCsXydvBihAR7exHBPXNQhmHmZRoNa+RNWR+Gj0yStoZ4hpBhTYiKCFFiaiUkVev8ZMxmigWnoIwKx6CP3+ScooG55FaAGD9JQ171xs9tMk89eh1UFVEvJHm5alDFFLnwcepaBS8mB+j3k2J7RDLgSX2I92GCYjVgSsTI4R+RTJFN1ZRnWvo7Za3J/eRnfqKGnhWQl2/wFqaYul1k2CaJtofoARu8ilJyktwe58hy1jit0I0d0NvNoSnRvPIhDYns+hLumGHSrda2irwmj2kKE0qRgO3eYyA1exKFMCu4nlBUzSBaq6iTO7g09JnozQ4x2msYnz3P9KUSjemt9h7IUUbZsn9BA9G1Ezm/RMm+faz2NJh7bVI9MpB2IXSoXZ/xbm6V10bYlMKoruRYxSYFhrmN+7pivVDxvyd6hUMa99iPvfRzn+F5zMqXLaewoLC9esY+YThC7I7Sa508ZaehaRx1jBEleFQCCwxJl46nr9BqUukEnB4fybzK+u8iA+4vnLT2DMJ3hliKcGiP1DLCHIgw1q0uL46EW6dguj+Sw66TPRBdMUsqublE6dZ93PkgWSb89v0RIm170O5r3/AxV2cbZ+lcIPmcznpJM3Wdn4a5jRAWVyjBV4zLITUn2MufY3ybIVRNAmLvoIO8RqXEa7PY7NGsN0QVKHLX+TqqqjQx/0BGSBmc3wDUmWLzCKlGTpKzgqoTRcMh0xmN4lNX16ZBTlmYC0ZjVA+sjODcT8EB0uU8r33nd1bQm5dQmKjLR3idtFgS09NpwVpp6BUblAJZ0jnNbj2BVLOHTDDViqw/dpAYHza/znjIqscaP+JIYQCH8TomO0FVJY740WHOan9ONTAKRhsuquI49fRqUztGGgVz9/dg1YVfDOFmyujvh04zJ6/y+YFAuEsJlKA3v0Jm5jgwUS5VSwDIdc5eQiwzPCM8cCL0AP36bW2MAKesysBieGi5f2CcscK47RXhfTDMjXP0ckTFbq67SiAXEyx6mukFsvsDBsQpqI/+UfItfWOTh8ETMumG0+gd36MjKdsB0P8aRk1+/xvCkJ9g9ZDwMMK4D5Hnm4efbeau9cu7nTRjQ3SJIBVv0y4kfckJXlHOPgm1AWWGGHrPup92wGmsUUIxmh3CaFWfnwJzrnR0dr5OgO95dXuPwJjNAEaJkVDK3ZX+yci83O+Zkx1RkPg2XsYBlpulwWAmt0CzHZhrSGOZ9TlCXEGWbSP1t7PKKUAbPO88y9Gubhd1mUCWn9BnllmU7vaVSWsmhc5Wi2h2jfJDJcZraPffIaQgnqyQkiHqGHd0jaF5F2ldQwIZ9h5RN07TLlxldJpw8oUcycgPaVGxSDXdxMkVdynhFwzw4Qlo+WJlIXJIYkaF4gCDeZ+8tsx9sIFTObb+OF6yileFIr5qNbeEVK3qqhol286R6W1yOv30AJwUG6Q1TOSbKUUmmOF8c06i1s3h8/cs77MbWiIzzsyhp5rCm9LmZli0bWp1dmtAa3MedH6GREvPYZkqBDffl5SIZk3pcQkzlq4wZOdoL58L+Tx0NE6wrDG59GFwI3n1PMH0K2wLNcAv8Ck/oW48Eb5FWberCObyqcSg2ZdyjbV7G6Fzgc93GdJkZQQxsWojaGeYlo38SpNzmODhlLg0k+Jj96hdB0aV//v0L1BifZITuzbS6gGBQTGlLSqV5mI1wF00XkiobISJIxfaeNcAUinbD8aAqgtUHWeRazNqGwQpThEpVj1Hwb37QIqutk8QC38xR5eAX5lMDpbGBiYMgeKgEhBbQtilaTt4sFyfgN1sI1WnbnfcKyc6HZJ4dxNiJ6tNk3TE/xvRClc8rhy5jxCKd1E726ivcP/sF7jtOmyV15jFUxsbMDfLfGSJ0lGdTdGhk5hpQYYZd6uSBVPkPD4q1ony9c+FUCaWF6XYLJNoud/4HVvEj3xj/ESBdIIRlHp/iDO7i9i7jjI0bSRudTrC/8LyTaZPa5HoP9tzHKq+wKQeXmLzNreLSOv41jB5jLL5B4DRZ2SJ5Mca0aWnjEWjOzqviWx9b8IebOn+EaikmwTH+xT1IumKiM00oDc3HASuMS42c/jayu4E76uJMEI3mNgicej0Xhr1HOx8juM1BZJq/f+FjP4Tk/GQSSwPSZZjMc6WAJh63KJaJijm8GmHyvDq0Z5QOSMqHptKiM7sFk98zdb/kFcucd1y5LvOO64+KwarocjbephSsIFaMFmCqlLDMqlke68UVKw+dB9BA7HlI1Qmq1LivuOtoF4fUodr/BtEwwsymFinFqPQiaFNEE8dwz3M0WZEaMTUlXusxn93CXP0VS3+T20Rs03IBedYmxWvD1tI8Z2nSfalEbCLx8hfjKBgQ9Avsi1z0HJ9lHrqxhWJIiXIHnnsc/LhF5iVhfxxU+lXyGOH79zCGx0iO48Hc+MDLt3cRqwd3JHZRWtNwzh/9RMj4bt2CFbvDjbuKe8/NEqhNOohMADueHNOotqmYDyzrgcH6AVrDkJkhhYWAghflY6KyAE8eDzUsIt4GrBLVIU3v0oL72m0wXr1BUV7lX5lya7uEkY5rNTfzlZ9iLTlndeA45eoi6/1/QS8+yKHLMy5+CXhctNYU2MFZeYGq7ZLU1glf/PXJ6RN68QlpLicwZ9pWL+MmX2Wovsai1sQ0HoQ2EDHCCFepaIb0GSobM89kPHpCfGOJ9ieh/1TGQZ65bQYYtnB8aoQln0ZuDvI+hC3qDu5DGYNqUy48cqPXkLBYbh8KqPG5u2l/sEdoVGN7FUoKg/SRq1me0eJWxjtmuX8DBJLNGdG9eZtHuUV3cZb7/DazGJrZoMe1cx9QSv/MEt2b3KHTBRrBF2H6e6WKPeTzEr23Q1AXhYoKqbBF1PoVUBUZSUBobPOhepB4foooF7vQQz1C4rkeSxygHZtO3eNtf0PjCrxAeN3GmJ4igTWILCtugJMMq57REiXv/D9Cmy7WVL9B3cw5mB7wdv03F82l4TdIyoeW2zpoNVlaof/Yr7xlLYUus+esIfYI4fBHWPsebAvJgibVyTmf0JtrvkDsdlNOBxjqkFlJFFPb742W1U0cIedaA6zV/MhfJLxh2tA/HrwFgtROm4RKLYkHFrGCL9zuka2GQu2cbLdI5RadzMAyUApkOqWqTwqxgaJNca8TqKpUvf5WtquCl8i5GmXF/PsCqpKyoBafJIZWWoP53fpPE6OJsNZGzt5nNBzSqTWrhMhemb5FHR7h2iFIlqe0yme9zJ7vNvH6FKzf+AfMiZV7E6MNv4GEjoh22GpuUreewtSQe/ncqlz5zls6z9ixpY4vb5Vl87ZEIuXH972KrjHkxYzy+T77yPBUhCWyH8sH/gbIqmG5Isf4Vysoa4mSCs+UiLBOtNLJd4j39BSx7SJm8Tjy9T2Q4VFY/81hoBlCXTWrmMSKzQFqM8yEVs/F9bpZnAkChCnJvGf3oscKsYvWeRqRjymAJ9X3Rd7nOuD15m1zltL0Wa97WT/ZiOeevPB+72GxnZ4ff+q3f4ujoiMViQafT4eTkhEuXLvH7v//7bG1tfdwv6a8Qj+L/AK3y93UA/iioIMQILoNvMY138cx1xhSkvkNQ38TpPE/pdRD9GUl5ShbHTBYH+I0uURGRGjFHiyPsYspgtsdqsIIlBNVwFY5vYQgDt7HGg4f/lQurzxONd/BUSZzOOdQFs95NjmtVVidzPJ2xNtomPfo2x1IyWv8yl5euYc6HtOs2SbVFZg/IbEW0/BuP3rSglD4axWl2ghWu0l7apJMnyO1TlJKM1ZS3tUcYHdHTCi1MlNdBNW9QyhCNQAchQzvmYH5CYGjyuk/LWsZqV1Cns/dNqj3TO7P9R+OZH83a/Jz/CYSAsEuRvPdcvKfzVecssjMB4CJfkJMxSc+sd/N0TKFSpNPEtAN07TJ59RJzMsbmDuM45leExr735wghESLEbXyR2IghOiU3NGajQ3T4lzizY4471+nVtsi7X2AvOyLRFZyyoN85y5wfnr5NmSUYpeLN+ibB6C5hekQWHRNUVhjrgoO84NLypzkMq3QyQfjy/5Notke98wQzpQmEhW2PSbtX0dOESjllN9pjH5N5fEhYqWL7Kyy7G8CZ2G5cDJinU5aLCYNpn4oQkA/YazW5J1NCp86NxhK2+OibRyoIIXj/RP2cj8bD6UN2pgcgBE+5LYzjt0Er7M4NsnDrbOL9aE7+/Ybc7qOv7tL3cZY30fERlaLGUj4gP30VN4/R0iGrLOMuTnHq60zSOY7tUUpQ1Q4EX8BKjimliSFMwmAJOXhAmRxxSY8ZqRIrGjOe7ZBOHtJeeobd8Q7J8Yt41Q0yIydrXqZsbhKdvshRMSeSkol7SqV1kfX6syTzbcZBBxGskqgFd6a3aVQbCCWpNi6gcM8a4GqfBWsf/fC/Uh9tU6n0yGvXGMXb6NM3aLgtppVVDhV4eUQ8u81pUTAHmu6MDf/i2eav/8Edp3llCeOJv4WhMnayPlEyJgKcsORkfoxGP5pEv7eQeH6Nf7KQSNBQSp+y8sFdnPJdbhimYQIaoXI0oJWGRw5536Mg497kDkE6Io1P6SFId/4Y1Xkav/sciTSx8pSszInGbzH019kXBtfq18lUipo8YHz0IpFpE1Egmk08Q7CT7BJ6PqtBE9uucupVORSaMO7TPb2FM7xLJ1xhkbzB1G0RhR2aV79M5fpXyXb/G1H0EENI6vIpso1PIZIxThFzYgUM8xmHk2NWu0/gqwI1eEhpDbGAPFxHphNKp4YyXAqtuKVyctPHjo+5ajd/pM5Mo4ihfDRmyYSzL+KzxhFDpe/E21ouavVL585nP0FEdMJcJQyE4ktW/Wf9cn4sTCFpaYPdYsx5iOY5HydGGWMN3wStyOsbFFpTAAH6rLkzO3NDpcwRdnj2/9JEvUvA/L11thSSKR6NtV9ipue8PT8m1wU9f5lrnS7J8XfJwzavJcf4XhM7yeh6DdayOZHKiLMxATGxyqF7g4phIAYG5fgeeu0rpJVLTCavsjj4LoQu2XQPv9FDJxOcRh3z8LtsBgGN1lO4s10mJy9hFynJ7Ai3OgS3wVAUtE/fJJ/sUJudYK9/iWH/ZebpDBZ9LDeEg28xjo5oel1sr8mJofj28bcQAtpujZ7ZAst7HDN+zg9HCQerfpFAnzJzaqRmiMSgay9j5mNMpWGyy6yYMDp+mYlhIerX8KtXyHTCnnfEq/23+TQGSdIn0hlEBwyMiOVqE+/wRULpkOscZdpUshlDnbFbWyN2Aq63n2FpsEPgVNGVVYTl4jk+T114immZMTj4DhX/Erq2iu48RWI3mZVz9lSOKQRVaRMWMV4a48wPGAbrjGcPaOQTFpP7yKiPNCSjwdtU3FUMt4qan6IRWI1VrOQU7dQhWGJRzthb7OJKl563xEinmGVJzRBM+y9R9F9nisH6xb9BEWwgeOTI6huIukdQ9UhlnaJ2Jp7JgVF+SpQOARhlp0yyEQLJir/2I61pz/n54L11tLPGoeHsFvHB11nkM7rJAcGFv4uzsvH4GKEVqAXJzGGicgodUrErxHkO49eIJ9v40iHsPY8e3aOOiVSw8GpM84Bds0576XNcmO6S2gHp/AgGbzG/+MsMq5co5g8Ro1t0igXtModshuHX6ecTZkWfgdfCX1vHWm6xyBe4psM0aLEz3UWtfo7m6C7GbJ/+5D6HS89Q715HZzELt0mrukGtVNTMCva9P0Dvfg1pe8jLv8Zx6yozrfEVVCsr1OwaZbaA0X3SOMM2InTFpFQzzNEdivZZzGzuLWOunjXbfq+B6nsYKjn73isLytb19z1+zs8PAsFmeJG4XOBIDxMLrTWZyjiZHdNy2zStDvNyxvZsG4CoiLhZzM9KolqfRfI9wlAx1ugWukwZVVfQ+ZTqaJdGUeCNd1DSIS8zisURCykZ1y+S6xG55XC5eYndqEKsoer3EJxFSyqrSbn2GeTOn5HoguPT12hoQZJMEEmEd1IQdi5zsPocx4bAiiOWWjcp2k+wt9hmVlviDtAWKQk5qSjplzOMIGSytoK5/x2kFsztHsrcpvQuIAqFrDVQu99CqQWTACui+gABAABJREFUrc9RrG7Qsd/VGahLCjLG2RArFTjGUz9UBpLrDKXPnOyjMqJtvUuk9wEuOOd8MjGFhSNt0jLDt84iJg1hQAlNu40w4PXpSxha0rDbGAKSImMlWGVWTnjx+DucZqc8tfwkUtlcr1/HFh6CguHd/4CZTVjceRH/wl/HzGZIy6G4+8cIy8fu3GRe6VKevkb1xt9CDR9SOh5xtcXbvkt3vse6MCBLeDg7oqNLNIJSlWg3ZD7f5Vgp0gys68+j7RaV8T3IZuj6VXKnRX3jb6DSPnk5Y5xHbPqrP+sh/yuNISQOHx5V9/2M8gEH8308IXDjIxpGDYocEKTxHkd7X0MYJs0Lv0og6o+PC60QIxmQa4Vp2OTpCaPFNlBQZnNs1aFa7TI0LITdZUmPUXtvY/p1tGkwsiRZZQP8FQ7yOf34GNcIGKSnmN4y4dJzpPf/C8Z4j0JaHLtNkpO/5Lj7JKpxFd+wsW2Xl09fpeHU2FzkVKtPU0qBmPcxpcXMDXiYDXlQRjxUE3rXfwM9O6FfTJAUGOoFHKdGP+hSu/tHsPd1TKuC4zZIq+sU+sxVMC0T4jxmUc54MLuLVwuorGzAo3mf1ppJMUSWCzq3v4WRTLEiiFREVESEQpAcfhflLmNM9zHWfwktXZAWCChPHyLEQ6zeM+Tvqv3nThtz/QugFIV1Pjf6sXjkTA2gihn3JjNyVeCZDleqNzD48EjfJLyCd/k3YH6Eql+ilA5Wb4KdzSiWP4MyXNSj66CpYrbiGi+fvopZrWPWu5zM77MeD+mfvIQTriEvXCeRLvdfe5VGYwVd3aIuYJFMOFqcUulcZ+q3kMev0MjmaDsgrm7wsMgIHZ97/a9jzh4SFAVt08SevoHsrBEu/xq2LZDj2yQXv0BW6aGPX6bM5ww11C7+JgMnZBCfkpsmI79DNxvgjfbBXyYd3SKtbWD7TXTjCRZqwqwpqfSeJJDvNGbLMqLc/RpRsEnp2ojWNY6rl2i/a8yscoYx2KVc3GP24L9QrH6GUe8FWs47e2JWdIA4fhUAuxmR1q4+fiz3lh8317/vfKiYXJ05CE6yKWveOzX+c875KHzs1cJ//s//OdeuXeM//af/xOc+9zn+3b/7d9i2ze/93u/xz/7ZP+Pf/tt/+5Ge5/j4mH/5L/8lf/mXf4njOPzmb/4mv/M7v4PjOOzu7vJ7v/d7vPzyy6ysrPC7v/u7fOlLX/opv7OfPYXTw2pdhXyOql74QKGZ0ApBjvoIBTgDg3X/AkumxeHdP+IoHdBe/xWO7TpXvB6oHO33KEyXuWmwk05x43tkaUmmYjAUQ5WxvPwcZl7gLz/BYj5BZn2cw5ew/Cbt+hrZ8C6DyUPqTgtdXaNUOTtacaAzgnCZKlA7+BZePCS2A0qVMnRDlvKE0FsHnSCyBRUZIme7FJVN0CWzckyiYvbnBwB4lsuW3SH31xBCszAABCfCpOe3UaZH2bhG8X2bdmWZ0Yl2OTp8EeqbeBf+DvBeh47vbThUZYOrdQulNYE8Fyn8rFioKcfREZ7t4Rk+Da/GNJ3RcJvYOLS8FqfxKWZ1HcsYQ5mRN5+hNEOUYTNM9rENh2vVVZzTOwi3Tjp4k7h5gUiknNp1On4LM53QKAoiGZIYQ1wpGLSfoCBnNz7m2AmpOzVqpotfAkWCaTXItKLntqkn30Ycv0JcxMy9GpbXpm5JBk4D07KwF0copXE1yDwiqK0hyxKiKaEz5LJlMzp5nbDMOK0G5GufhcoTZOYjlzcKHszvEZUzgvlDzNEOPpqs81mSoMkb+SnTZEBmF5Q6h/PC/MeCEJA8moxrrdHpGB4VuEgn8ANuHbJcYB6dCTjM9nUuBJfpeUvYyQn+3T9EJxNKr41oXkLkMeXFX+FusESQvoY5PyBt3WBuB7jWKpZtUj38Jk0EdatCmUzwhCA7eoW4cYnUsFBOHbRi6rWpiAcUdkCJIs1TSsfHmI8wW0/gqogpisNsSsc4Jqhexaxt4euUaTHla4d/xqKco8aaX+p9kflij1ZwETDAclHC5BQogxaB02AuCkb97yLGe2TmIS3LxxYG1cGbmKok0Iqy+zRJmZCTchIfY0mLtt3D+ICSojJclOHilGcdfuJRB55+pFJNy+x/SqB9zieDhtVEVgVKa2pmA4RAdZ/GmO2infpjh8zvUeqSQpWcSGjUNimOXyZY/jR5uiBbnIC3hJ1OkOkcffo23Ut/nQd2A6Vz9qJtpmVGpnLKvOSy4RCMt9mb71NtXeAuGdGFX8IvCoZqwsnt/w/XnQaL/e9Q87vEsx1UdZ3d+S757AFJZZ0Sk41wnY3WdZT00M2ruL0vY8zvYy8OyIyCXNYwCw2FAiFR8tHnQZeYR9+GdI7phBTLnyejxEQjDUkJKK2Q71pH/rDPRGE3sWpriOgU3bqCfld8gtDFWTQnoMscofKzQs85PxHM8W3u+WfClyWz/rN9Mf8TdAyPbVMi0vGZKOGccz4GzMUeen7mbhBYHlvVLdIioe40UQp0/TKifBP8DolzCVGL0NJ+7Jx6mh8ziE9puE06dg+zapKScDS5B4Zgkozpul32yhkDv8Vrp69wpXmV48UJz7SexO6/gXKbJHlKWFlBxH0qw9vEnetMp9vMsjHNyhqG5VIaHiK8yNy7RZlOqTQvofu3CZ0Qs8ypt58gt+qEwuNktI00LJJ8TK40oekQzfaRlQ7TqE83aOMbPjW3x9itQzrDDXpkusTXBbP+62T+Mqx+Hu1U0VpRNWy2JvssyTl26wnKH1AsPuf7EIKsfo1je4mj013MbJe8BNf0aFktzPoFjOiQIvcpvSapEBT6TMA9zSekKmdt0ec0nXOldYWgTDnp3CRGsm43sdwOpi6IZvdJsgUVaeDf+a9sdm9wJ2ijrAC/9zx6coBafp40GZDkKSuLIVl1Hd9fYn+xQ83x0YZBFQNfBjTcOtb0Pm6e4tYvoYSkUCV+ckDtzf83YTolX32OB9KgGN7GqG1RCknVEkzzAb4VMNAlB50nMYTBTW+FB7P7RHlMUqQsyjnpoxgcUeWxKMI0bYwyO3OP/9504t2ONPK97Te+GeBIm1wVFFoRZ9Gjn/t0nXMnmk8aFVnnWuM6Sis8ESAEpJy10y6KiFRYzJJjNoOzjUBDZ8iT7zKc3qVXXeLI72Ebkt3JHjW7hhi8iTnbYzC8w/LF3yCNhxwi8YsFlzv/G1v+BoukjxluEtevkD74/2JnU7JKjwej2yTphIkXsuU1IB4gpgdUlz9FUUTUbY/bOmFNK+yTF7lZucaoehHHDCgebdAMvC7h9IBx0OWt6V0m6YAbYQ97ekQ52qZqVamH15DlnFK6SKeCwMCrXqRn+zjJmJpTJSlTDF8SZ2PyaIBE0vbbYFTQdhWt1HvG8cNEZOZiHz07Phs7axuaT/3Qc5KqmHk5IzBDXHHeSPtxIjEJ5TsC94yEg/kBGk1c7FFtvNfVWKNRjWsI/TZYIbn3jgDLXBygp4dEas40OSYNOhTZkIbdILcE0vIZpGOC5gVYHGOO7iGrK8hsGzeecElKot6zBO9abxiYxNInrvTQJ29gmTaydYMyfgnHlDDdoW1X8Pw6L1aW2fYCrPo12skIt/8Wu8NbtDa+yDAe0fKbDCZ3SMoYz7rMwcltjHAJ2X+LZL7Dcbmg6y+RSRPH8FFBi1KamKNbnJoOTbv9uFmqcJeYVzpEkSb2mlSyIW279wPHOpRV2l6bqFiwEqzhGyGyKhEIqp/gNdY578XE4nL1GnEZEZjhmbhZa5b8JY7jEw7jXRZ5dPZZqhacRkM6do/D6IDCSJkWE0pVMMtm1KRNoUtscZYeKQ0LPx6efQfMD7AokLMzN/1IWkymD5l5dS6uvIA6fBnDreLadVIKwnyCPHyJubSwkJiuT+k2mLVuUGteI139LNPJfdT4PqkoeJAc4s52WZoc4ssQ1FtMO0+cvW7pMYtHWMLBMM7n6z8pZBlhjm8DUNSvPo6u/qhoFKN8wF60Q8Npstq6BnEMYY9CViijAQC+yrAPv8OClyk6N3Aq11jzN0ntGlXDwShKdkwXaqvkk216a58jCDcwlORK5QZ2Pqc6HTC0AsL5AVSWKLKEibb4bv+7rITrHEXHrAarGAbcGr1JK5/iOU2kLqCYc3dyCxmsMMjGmMIGq4lWGY5pcWu+A82rbJkVRrtfIzSrNEYPcDsejreMyuf4hkFiSJL6RQ6mD5BC4l5aPxN6pnOsIqKc7iEND1Nn1O0mo3SMAJpOk3E6ZhJN0UpwYO1xvVp7XI9cqCkPZw9plhGWX6Nlh+B3kXaHmjNH5AsqVuVM2GR8nzgmfdQYq0Hks/cJbQoZcr7E/fEpgjWsbAaqJAtXKWY7AGRl8Sj88QcMrhDEzWcRLYGZ9jHGDyibN4mrW4zyMXY5IZQ1nOkd9OgBV2yf2tJnSbSBnxwzP37xLE3ECkAp8mxAWmlRXfscZhKTNq6gjZBAVuh4PUami6dtnBJcp0bNsNDCxbZCFnnKwgxYqq5jKkV28gaRMLBne4j6HsNaj6lc0B7cxbzzn/EEbNQvcmz6rDp1bs0PyMqcQiQ0TQPz6AHZ/IgkmZAEbWJp0rcd2iLl/uQBpS4ZGKdcrz3xuDFeGS5W2MacRoz9JUbeCit2/T1Dpg0TYYCeH6EMSb7o42UTDKvzyM1VIFT6zu+/Swz4w/BlQM2pscgXLPlLnAvNzvlR+djFZt/5znf4wz/8QxznncJRr9fjn/yTf8Lf+3t/7yM9h9aa3/7t36ZarfLv//2/ZzKZ8Lu/+7sYhsE//af/lN/6rd/i6tWr/MEf/AF/8id/wj/6R/+I//yf/zMrKys/rbf1c4EWBln10oc+bqgUq/8iOplD8xJZ5eJHet4gSVhxOlhaIxd9/HATrTVSpeQioFx5gUncZ64j5tEJbavLYTxkOVjCslyazadp2E1O1B6TOEMYEqP3JOgC6dTBa7Fuh0ghibvPMJUOvuVQjSFTAjedYflLyGTGcm2NqHWdQrbot1Zwwk2acR853keP7qKCGsbuQ+bFhHF1lbHtEasFnhFgCYvc7WKtPAtFRuhVqU5u4UiHqVnH95exrPdbprbsKiezfUwBMhqRp6fAOx2VczXlcLGPbwYse2t4xrnI7GeJEIKd2Q4lBXdP71CxK7ScNtfrNzEfeUStuGt03SUkEu3MkaevInb+G8LtIFtXOclO2JnuMLVcNu0qWe9povZljps3GMdjam6TxLCQ0qeWxdSlQ2xXkNLDSMfknodnBjTcJr7lc61yk7RMabhtrMUhE8cnyycY/hIyOMJRGUPDodG8it/8PP3pLdrHrzCZjwlXPoWINsiXnmE4P8GMB/j5DM8KSE9vYZYGjhJccaqI2lUG8SHh5DZesEHs1Jhnc0wDwniCG3QReY6sb9F3bMzpFN92Waus4Rnnka8fF1rDemWDaJ7jSg/LqkM8R5QZqvLB7lxCnBVDZNLHHN+lKKck5YDswt+kIuv405cwrDpG+0my5mXS1hNMsiG3i4ilMuH09BaeGRCmMXY2wt3+r8SDNzDdOgPTIZ3dxZEFNRHQaj6J41aZ2B6LZy5TSAfCLfx2RESO7/WI8Zg3LxHWFIbpYBZDhuPX0GXBcXzEenWd++MDJuWIttdCaYUlLLp+i+XxHm5xF+ojivZTQIWFaTPxqqBS5mGbKBuzUAVFOqTiVPGdDpctH3O8gy1NyIcY0qYSrHMYHTBMzpwN7IpN3Wp96Nj33GVCq4KBgSM8tBakRcKSv3IuNPuEYBYzjNkOWAF5uIH+CLb130NgUDNbaBTH6SGzbErX61FrPfuBv+8Ij0t+l/jkIREmw9XPcTK8w7Xlz+ApAwMHS+WoxQzDCqFIWW2uIoVFWWrs6iUCJ2DDX8HLZjAbIMuUsP8mk/k+5doXOKxcYVrEdKrrZMev4TQvkQgHsf4FijzFH76GV7/OVAmEUDy0anSv/2+sO10KdwlZpkz7r3Nv/DaGEDQu/03qa19FFjmJtDCjIwRQem2M0Vn3O1mEUClBmXB5dA81fYjVuoHpLj2OXFmoKQeLA3zTZ9ld/T5L7jO0kGTNpxCts/vTuyllgGxfh8UhhCs/clHunB+MHN3mrl/HESYN+cn9/u7aTb7pTTAGb1GufP5n/XLO+UXBfFcnuulTN1vvqYrkTgdj7SvQOnOy1vZZ3cLMJ+jZQ7JiTGHVGcSn1O0as3zKrJgSmCG1MuVitYalSwbpjMAKWKmsYWjJ5dplArPKSvMGlekuo/F9SgFGuMLpwV8ylwpHg7f8PL7hMj9+hcqST+ivUrZfYFyOGA1vs1JpY0iXNdvHtNs4bgsjuMxK64jp8bfwmtdxOhaxrGO0riGLkvbaV2ilEUH1Mpm9hLf6FazaA5zBPUT/Hipow9qXKAwXsyzo2Ks81XkaJ+7Tywo8PMR0H1W7/r77/TkfTqkzFvt/iTx+wFQKku4zFFg4NQeqV5CVTYzsgLLIaZsBFSPASo6pG5qhMlg2AkrbwAw2cda/iK0yPm9W8PCxKhFFOiKqfZ68/zry9E2aCFR0ilx6hkIZzNwmcu0y8ewVknt/jmXXKHrPkGCStG8Qx8fEwQp5tM/1ag0DySWrTbx4kUm0II0mZK0rRJSszQ/wixS/THHGB8RhD9G6jkgWLJyAsddGlBmRU+FYGGilKFHkKsc3febZHARYwiLlTJBjYlLpvYCWLpXoGDG4j6ME6aP4vzxYP5v3V1zyov6esXWEx7XaDQpdMi3G7GV7ANjG93tCn/NJwRX+4z0NraERbjHc+CUacZ/I7eC+S3wo8znT6QMmyRizTGjVLnCaRPT8ZSxpUQmWkaMH+HYVbbpYYRczjUlqm8TFgsbwHkE0QFSWeMtz6dYvIMsYA4FvGOiwRyYVpvQgHmJ6DZB1qiu/zjx7yM3JLVb3voVh2Egd0HDb5KaNZdhcqV0hUxmeDIlOvkHNvkkSLtMoS/qLPSxp003GEIIyvDNH5osB2q1RVG+yJSyUVyIRJP2/ZPvkWyTtJ2guPYeVxZxW16kIG6fUlOFHCyKXOgehKTHhIyQwlBTcn90jLVMsw+Ja/ca74hvP+bgxsbAMk1wVBJaPgSQwKmxWNhmlx3TSAWWeIDrPUhrf57Yjzz43WmswXSaGQ7X3LJFWHKNA2vhX/yayzBgcv4gbndLov4ZbZCjpcmo4JE6FeU2w7L5zvSV+B+G0CVc+g1+/wMCpoYMW9dEDzGhIJRrgRMc8b1XZDTeopxOC/W9xwfBxOk8xMiycyhKWlqwF6/imT1pktJvXSPu3qFaWsb0GKlL0DZjVLtBu3UDctoiIGUYDVLZgkPYfC4y1MJhVNjg2HDSaxkdwYzWQrHmb72myqpsfXk8655OLJWws871zhIbVoWY1EAL25jsMsz6H8yN2ZzvIuoE0DYoype7WKJMCz3JZ9pfwDB+zmGIM3qDlNTE7NxHxDAwXgQXVTUR1FSuPWV1+hhMk8WIA1Q1st4mdTqj0b3OxmDI7fRN75dOkQlK6Td6UFtcv/ibS38AxK7Tr1xGVt9BuhfvJkC2zSqwSfBkyN0oezh6itCKw3bOmBQ1RsaAq6z+bgf4rhpztoKeHZ/9tepS1az/S8bGKiPKEnr8EQmDXb5I3nMf3G6/1JI10iKsSSsNkMD/BHEpmVp0Vb4NaMkdEMzAtPMNjML5DJiSpcGni0HDOPI9MS2KbHnL1s6Tju+TBCot4jF0mWMImzRNaXpO1yiqmtkEI5naVavMK86TPqX+VaXTISZ5wyanhSp+uu0xoVhgkQ6qNGgLBVAg6wTKtPMV2mpRGQJCOuRQ0WRkfkN77Y7qbv0bHaxOXCZtWFaOIeCgkZbiCe+1vg9Mk87p4RsDNxhMIDOIyomY28I1TAsvHl/57avSPG8WlTyIsCq8L1Q0MDK6VGpUuMLvPoZRCe120dM8cywFVWceIhmghUf55Q8pPGiU90kcuuwawVtGM0xEtt/UjzR2N/hvoLILolJFasKNKBILrjWs4k11QJSKZ0dUeudtlfvoqIssJG1dp65Is2GQiPUqVsm+49NpbtPwtcmFjryrsfETDbeCnc5pODc/tIIRiPtnDSTL2asvUvS5Hpk013KLtNRnO9rHyCE/NOIzH9NMhTyUDVBmxVt2iLl2ClV9COWt4xQNykbIz2eZKsMamdDFMh8xrsN+9QWR1MISgo0EYYGp5dl0/uk6FVljjN9HpGLd9g3a4QcOwz1Jc3kUpA8TyZ3FsGys6oSItatEEY/jnUF0mbzxB4a9iVs/2GcvaBye/fBASkwvBpR8uEjznnA/hYxeb1Wo1Tk9PuXDhAv/iX/wLms0zcc/e3h693g/uOPke9+/f5+WXX+Yv/uIvaLfPvlR/+7d/m3/9r/81X/7yl9nd3eU//If/gO/7XLp0iW984xv8wR/8Af/4H//jn9r7+iQg0zE6GgMgJg8RlYs/NFrdUAnC8vHtFmvSo2hfB/fMjjeXLnFYg+kUVVtjrBTLpk8hczaCFj4CJ1tQyxOkbSINSaxhp7ZKEzDLFMup4M8OCUpNRk52+B3s5kWaSy9wo/YUeRFRO/kOuTgivfgbzKtrlIZLc7aLjIaEKx4ChRCatNIi779OageY0YCq5TA011mvrOMKn5pZwx7fhvl95uMHLMIVnlz7MqMiAmFQfyQ0k+UCudgH0yfzV5FGyFLrOSheRPpNHOcd80ohYG+2S1ImLPKIql2ljo2MTtB2SO60P2hYz/mponFNl0U+JykT6tTJVEY/PSY0K1RkHRCPJzzG+AEM7qKne8iOTbE4xHdC1sI1LMOib3roeEjqrDMuFS3b5/LiCCNfoNwmSviEveeQwzskwiIc7eP7m7jCJPNWCPw1LCw8aSFPXme02EXplLpbx80X6PZT5OWCnr9MrfIsmYYgn6NVgjZKZv4SRuMCxewQs7bBovMcFUPA6Zt4KkeYPp6sEFQvczK5Q+PoVRbSxZqfEKx+hZpTY15OiLwa+fyYRvNpssom/cktJJI1bbCUzSjdObbSpPEOmV3BcVeQ5wXFnxoNt8GV6jWUAlSC7jxFLkO0eL9wxp7dR0y2IVzGMACRUAzvYJous6Nv43c/g84S1GKEsgLofYaiiDjWir1sCOQ80bhJlsUEtQ2cyUOy/uvIco4Xj0hbl0hNj9zrciXYxF76NPX5Nn42pFLGZNmCSqGYL/8KVvMm/SzCs0NinbEQmuriEPfkJZ62PU4rmxRCUhQFQgh6pkO62OeLnecohWTJrGDsfp1ZMWf/4H8gLMnCWiUrSia1y5SVDSzpUBYFsnmTWrhKPdgk89ewEditJxHTbVqNF6hUr2MmJ5TJKTEGMfB4NfkByDLCPH0Np8woO09RWJIV94PFfef8fCIEyMGb6OhMXGia7lnk7I9IrCKOFkcA7Ja7VBt1hP5g0VozGkPpshsfoWsbZOu/TLo4JZnuYFo+4fovYbm3kQqa1QvUkgmqSGm7LWappBEPGO19C7d3nVD6rJcZI5XR6T7HfLyNsKtU/R7+2pdZ8ldwc0UedDBqV/AMgyuNi+hsyrowyMJ1JmVKxaqSG2fOBSJ5SHD6IhcxGNTWiFXBtJgzw6BbljA7ANNDBWvY1S5iukfZuExm+MjpNmG6gDhCRGPy4R3EypnYbG+xS5wnLPIFFbv6A4uVHyY8yMJNCDd/5PNzzg9Hju9wp9JlyaojfsB97+edrrtCnO0xOv0u1XOx2TkfE5m/irVsgVYU7gfXH7QGkilWekpuNcGQyP4rlOkUOz5Eti9QK2KswasEXpuR28G0TK67LfoP/neGyZhW71nM7me4HqxjnbyGPZ/ghTeh3ULOTqi3nwFVYPoN8uoGx4ZiYDosNa9SDO7TtjXu8TfIlj7PFWGzf/IGyg3o51N6RcqifpG0sUndvYjAwOl8mmo6ZpSOmKgSZ/1pbCPk6ewh9nQXGayQemdrU082sM0ZiGMQIA0TWQ3AsLArV1BILvrXmEmfZHqCSYYTXjgXmv2ISK2Qi1OULiGdYRRzphoUZ5ExYxXxIBqhteaC08IZ34LxLr6QXF15Fta/ij3bIzFdZpgsW22stE+mxkxaFwlkiDV6Ffwu9WbOaPQAX0n2FkPmdklWlmAo4uPXiaVFWMa0vAY3pw/JyoiT5mWGSjHOBtyZCTb8LSAGFIFfx1NztLBInAAhbXpum6LIsXrPcdGp83b9MlEe0fAbnM76KK+DK21aXpPT6JS6U8cRLnWrjif7+AhMf51Ta4plmFTNBgIDu6Ew8pyyLBkOXqRv5nS8DZp5BoNboNsIzwfxXhGFgYktTFpWB7tmIxBUZO37T8M5n0AW5Yx5MaNVuYoKr5DrnOq7zm1phjhhj0AlYEr6k7sMMGg6XUxhU1n5VWSwTDMaIswGx41lxvEQS7qsItCLAaBhfkLF2UCNHzA1XHqGwVXTYjK8T7t9g/rikOpkH1dD3P4UGkVe5lijB3iAl8cINSVP9rGzMQgT4a/jmSEjX3Lce5YkG7MsPRYqpxMuncVcunVszho3yvpFRDokLzPGyQHCtLCiAaG0Cfqvs1QUxMNtjlY/hXI6JHmCLRU36k9+6Prl3djRHuXgATIfIzs3mQdr7Cf3KVVB110iMN7vhqZRFOrMabHQxdk9TJzXhj5uZuWYTGXUzSaXa1cwJrdwxjuYyiCtXEYIA2d+zKT/BoXp09OSsvnke54j81axe4pKPif16qBKQqdLXC6Ipg+o5TENq4bhh6zEE0Qyx4lGSJ0TJ2Nk6zqFUyUvztwjzWKKkU2IdcmkdfZvrVfWydNjdrNTrLDLk6ZLbbCNtRhROXyZG5eXsaZHCMPAyha0gi6G2SCIRjSTCWsUTIRNXUii2S61lScZmSGl1tg6J0ZTkSZju01t7Vcw022cOGZheBjCQKMY50NyldMxq1T9nMIMqZiN7x/SD+V8evOLi4FJ1+9SUtASTXZHu1yoXqQXdCkKTX8xRBsaXwaoEmzDxSrmuCffhEWfMpuCZ1Mqhev4gEQpxaJ5kbTIcPv3ubz+RQplIssCOxkTq5y5YWGrlE7jKkYyo7zyG7jJiCVhMJMWFcPE1QJp1sndJrr/XTrJgHDtq1TWPovAYSI0Kj5zxgrtCkWpMIRBw37HSCFWc+IywRBniQ5Nu4V1nmry0THf7bL7o4+bJSwMBC4OKyonWJyQ+6sgBON8SCY0rYt/B7eIiXb/G0JISv9MlCIEMD84czEtCjrTI1INWR5jZGMGlksgPYx4n9N8Rlxb5zQrcBtXiMe7rNcvkJkB7bDHS9OH+GbAJJ5xxW8jh2/SEIIiHSPI0Yt9NuwqK91nCa02XWcFEwOhMp5qPMXRbBcz3sYsLKLWExTCxBw95HCxR9y8hDHtk8RjJBZyfsBq53OYxRR59G1kMeMpaYPpIrIExQzttil1we5sm6RIWK+sc6V6ndVwDYF4j7snnLlQblQ2SMuEsHqFEpgbBmV0l+D0dWzhovOYYu2XEWWKffRNUCl4nz1LsFr9CmeStU9u7eyTQsvq0HpXJPVHQ581BGZne/Sp0I9+qslVAZUlGO2A7VPaZ/PWWv0aKhpimR7BxlfxrDoHk9dxMbggLFbylEV6wsL0OC4ikhJkNGUjm+EXBfL+f0Y3r+AJh0VV0Y0MwspVFlKyiE+ZNq/TLBPCdIZ98gpLpeIk6dOuXUSUBZbpkWz+Crr6LGBw0bB4fXgPX0hms31Kt0ohJLHXIfM6tMwWvhVwZ/Yme9EOrvR4tvU8pS7J44dUszlitI0WNkz2MKpX4EOa6wu7Qbn0ywTFBKFLxP63EdLEWBxS1i5RGh5Z6+kf8wyKc6HZOT82H7vY7B/+w3/I7/zO7/D7v//7/O2//beZTCb8q3/1r/iP//E/8ru/+7sf6Tk6nQ7/5t/8m8dCs+8xn8955ZVXuHnzJr7/TrfWCy+8wMsvv/yTfBufSJRdwbRcdJ5A2PuhQjMzn2IcfRtd5BjtC5T+GuJd7gmn2QmHQuK1rjEuhlTSBcfRMdelQ3L0Mm0NVu0yXpyi12pstS+gEkmkakzcJjoZsdj9H1wwQ2rRMUWRYwZNzCKhHw+pyzY9BSo3kG4Po0g4cUMaZUkjmeNYVZLBq0TZiDA6IR+8jaxfwE1GyGCFLJ9RNw3aTg8XH1nO0ZMd0uEbJJOHFCpjMm5jVC5TUjDMTmnZbczBm+jFmeWxtWyTu11E+9OsNK6hpIsw3MdjoDX4lkdSJhjCwJYO5tHL6HiMEAbm6ufPM78/ZrSGdX+TWTmh4daJ8oR5OeF4ccIJfa7Wr77HfU6YLtquYEgLbToQrLDsBMgYbNPhKJqQSxNUzNVwg5XxA9h/GdIJZreC6qyhTt7CHz4kqG9RBHX06C2ywVt4locv3gKzAu2rDBc7zIsJweKERCsSq4bbukYS9IhVynF6gFM6oCHApDo7xoinqHiA6jzNdHgXf+sq1ug+5DmuIXAFKG0QD99i0X8FMbhN3e8h19ZAGFwIL/HNwZ/Tt0IazTrNzhO0hEtg+rjZiGj/28y9DkY0AC05Gt1Bmh7m1lfpeB9d/X7Oj47Wj4p1h99GlDlW6wpZ5b3ulIZKYHgPrQoYPYTWBmQxOptSDu/gVtfRwiQzTE4bXaThUJ9tYy0G5JO3aLausRAW5uoXEMkIHayxOH0FIx1RTvcIrv465vJnGRVni2Bl1dAqg8PvkIxuw2yH/OKvo/UdKtLB8S9SCc4WxdvTbWwpKY6/Q5kmLGY7NIJ1ZGWNutXAKqbs3/kjfK2oKkWn90XMpUucOBXG0RGZ3+Q0OWI+TplHMZdql/CNJQIzJCoWDJJTgvoqyqxxmh5iGzaN6kVE7TJaa6ykjzh8mTo5jl8laj5J7QdEHcjo8LFISU4eUrSf/emd3HN+KmjNWQvQYz66q9m7MYWFKSSFLvFMF6E/vOAgTAeNoOctc+RWWaiM4eQ+cRmxLA3me39BzV/HqDYRD/4UWeaI9k3Wu0+TO3WOdvYJDZti3mdY20IUGwSzfayjVxnqHJnOsdY+R1m9yGL5K7jYOOO30UevUfUqGPkMDl9BS8l46SnyxlWkfTZ9L9WC5N4fsZgdYxmQdK5wf7HLoiwxsakkQ8I0g3SB425TTE8QmJBMEHWBdhto00dIC2VXwKk+LrSbhsmsmOCbAeZH6Ar/MBQFQhgfaTPsnI+OObrN3VqFS5/weJfeo0L47vhNnvgZv5ZzfpEQ5B8iMvsespjCzquIyQyruk7eehItJAaS0A4ppUNw97+QlTmW5WJd/DVSo0aaTRgsTshURi9LWPJXqcz2GcVj5qrEmtyhX13F9H3KeETPrqDTGKt+Ed+vEJkec9NjPVjG3/5zRBEj0inCb9MwLI5G92msfAZ3dszdw29Sneww3iho2l0asoJjNsjnh8RSE+/8Kct5iVfmGMdvIywL83JBufaraATKaSAtF13klPVrWOEmoFFaU5AzL2Y8XJzi1S9SNx2Wq9f4oQWEc96LcFheeh6reIOKu8FbUhIaHvN8RqtQiOQIQ2sKNFEZQzI+O06XWEVO6W8wGd1iMrqNKuZ44TrG6S0O57vQucE0XGVzOmCY58y1wug9zUJICsAUJq50MLTE9FrghGizil9EsPctXGETmAFp8wrzYsrufIdIzbC0i640uRIdMV+c4M/2ae7mULuOuPBrOPEpRf8uuDUu1G8SVVdwhIdT9Vjkc+pOg8Co0nOWEdqg1DmDySsUe98iky6rSwVL7U89nm9Y2RBx+BLG6BZprct2Mefh8A6dcMxXchtdpJAMkZxS+h/iAI1BVX50UcE5P19oNFE5xzZsLOGQ64z703uUuuTUOOV6/SYBlfccI7MhVp7hodhX4J/cYqP7JGG4RF22UAiOvB7CX6Lj9qhri8Du4pYxMp1iVNqo+YA0qOMtDrB1RmXWx2pcwhofI8o5tniIFgZG9SJGtU3uddlJHvDG6HVuWD7j4R0qlTXinT8jHd7FCJcxzQ66ldB3GwzSE8pSnV2fdoNGOiDO5jimh7DeqauK+T5lnnM4uUeuIsbzPeplgWX6VOdH+NkUZ3kZ6XXYme/iWj429g9cv7yHfA5AaTUQwuJufIc3B28gheRqI+Fa9f2iNROb9co6o2RI3aljC/eDnvmcnyLzcsL9yX00moW74ILTRY6PQSv08D4yWEYK43GzoiGMD2y8M3QO421UOqflT6h0P4MWEsdyuFFRWAdfx1ESw5qRbf4NVB6jBm9QDm+hVj5N6rdITMGmv4JRxhiH34IiZ922oL6FZXpMsinzNKIf9anYIcP6Jj0lkaVGhj1G0T5+Mscd3sMqFpR+h2x0n2aRYBkGi6PvUunewEJS8xrMX/8PTOsbJEvP0atdJ533yeMBi2SEX79BvXKD0XhAT0saVoth3ufl0+9SkzbeYkSLEOrrzGsBs3LO/5+9P4u1LMnOM8HPbM/TmYc7+/XZPebMiByYmaRIStVkqaAe2CiUhOp+aKCbD4IAPemB0KMo6YGABBASiSbQgNRiQ2q0gKqWUIVSqamURHFK5hCZMYe7hw/X73zmYc/brB+Oh0d4hEdkZMbkkfTvxf3ec849ts3Wtr1s2W9rhWaI8x6x8mMeo6iYFmMMKTlcHJJXJZkq2KmdQWnFlneG27M9OkGLG7PrjJIBvulTz8a41/4NxuQmmB55fY2FMpmZEbvpAJElVJYD2oD9P6OMB/jplGJrVaa+Upp0+AauUyMLNvGsCKP5JPbtf4c7u4WSFnzp/8oxJjv+WQxhElVLjmd7RE4T7/BPVpVRwl1aaz9HohWGMOha66zb22hA3BPUpDrm2vQacTUnVzlNa1Uy9lx48bHA8iNSBGewpIVGUP4UWbEs4XCxdhljfh13dACzEVa3ZOg1uTW/BUBcxez657HP/CqNYkQqLBp2ezVG0Sakc4RhI/we/UoxkAPeKsbEy4r68hgGr1MpxVw8xw1RYrt1drZ3MBYjvNE+lmVy2fFJKkVpW3jzU4KyRJ/+kERl1KucYdDEczPS6W2WnkapinPxDL04phX1adoetwe3OE1P8frPoLZ+hZtCM/BM3sqOeCpaJygzakaE6W+QA0Y+xjz5AXL4OqJ7lcqqofwuOosRgzdIOheYZBMAjuIjLkSXHiqEVCimxQhDSNbcTQpdsJefcLI8pqYEfnrKpreBNDw0EvNe7F8IVvsozuV7S9jHQrNHFa2h6D6DGR+jrICa5ZDFx3iWR2DUyBsRRriFki7qXhbrKrxA61yfUhpMKTB1TN2t46oZwfQusSqZ64pB72mQCkNIlCxQKkYMX4XRDRAmZWOXbHKDweQa/dZlAqeFMbmOaRrM8pjp0Yt0wk0EBmeEQFWaItrm1vyQ5bX/iYtPNAlFAMevES0O2LA8krCLyjMwfRSw5e8QyAan2SGHiyOSPMVxPCqtuDv6c/I7/5m232Mnz1H1CximhU4H5E73Ad8uVguO40Nc06PvbqCtJkIX2EET8/DPAY3pr1G1nv58BvIxf+H5zMVmf+tv/S06nQ6mufpqIQQHBwf89m//Nt/85jc/0t+o1Wr8/M///P2flVL8/u//Pl//+tc5PT2l1+s98P52u83R0dEndxFfUCrDR29+gzg7YS+f4ye3Wfe2kR+wWSvzCZQ5ACoeo94TYFZKobUmVwUCg6RKMYSksTyhSqYE+RIzPAtSYC3v4FUHbOkmqXuWG2XOxFrSaF6hLDPy2i5BlZMPX6W5OIT6LqUq0WaAljY4XaYuvDZ6k7o0eZocqQTHuiBLhnRsn47bYO618LTG7D2LnrxGPV9ytDzgfHgWLR2EYWP6HeTymARNAQwXN1jkc5p2ByLNplbv6oXV/7WQ6A/Y0Nv0d6jZDRxp4+JCma5e0Aqh8o83aI/5qTCFRcNo40qXrmtyc/oWCQkaTfXA+EIenccyA9TG1yidFqXhcTR/jarMMasKRclxfMRW0KfY+yPU7ABzegdVP4v22pSGB9JBNnYRpoXhBuTDl6h0Qbac4EgHr9onZca+IxnPDrjQvkxTrwSxe8Wcm5NT9uZ7+HaAISSX6xdpWRcwpofEho0Rj5Bas9a4jBucg3jEwexFAjfCx8S1GiTzfQKnBc0LhG4bo/MkOh1iJ6e0rBoDMWQhTQzTBwQ7wVlSlTBzu1RKQxHDvSCiUjlapZ/1sP2FRGZTinLOMB1gDhO8aBuLd1K7C60wyYGSym5Qen1sp4NbP0tq2DTaT1NJl2u1GrePriEdh/WTP+Wct0vXbRKFGyykz61izrIqsZf79LwafucJxNpzlPVdzuYlfZ1i1p5CYiJUAmVOqStsaeNKAaevQAV2cw5WnWB5m67lQjJEljF2uaBpeET+OqW12sA1i4RJOkEkI6hKWq2nsbMJi85TmPUt7sQn+KbLLJ8zjMdEdp1n6turgLxpUwtXm0ZvLa9xkhxjCoPLDZPIaCDQCJ2vsnFokwgH5+3F+AegrWCVAUhrtBN98Bsf80hTtp/AcO6C5VO47z8tZVRLjPgIbYUfKCZwpMOFxiXSKiE0anxY0CGPzmELUItbUKWMlCJqnmF6+iO8+AjPXyPKE0x1BLqEfIEsE6gWyHzGej4i1xX7jskwOSYfvMK55gWahkmRnOJNblHadaLK4G6oqEdnkfEUAJlPEWWKViW5TljEJ8yDdSpVcTa8SF4t0KZLoQpSwHS6WEKjdIVG4zgRZrqPNjy0NFebE4AoEtBQeOvo3f8NxvY3UBpKe9WfiopKVQRWgGu42PKnO/k6LUfsLe5gSYuz0QXsxydoPzEW0xsMWlf5ptX4vJvysQikQ6Q0t5ODx2KzxzxSyGK5mtMBkQzIdUrRuYgfj3Asm6qYo4QgK2Oapsm61oyxOBUG670vkyWn1NdewMFjLgXTfI7WFbNqyA9O7uAakk7YZTm6yaa3ySxPMZvnkWhqwRa2rGPwH6lsj0U2Br/O4s5/oWZYmO0n2J/dIc4XmMaQOD5mmafY0S7e+pfAkmi1YLz3p6x7XUQyADcEXQECs5igkkOU00ZtfBOpc4z0FGv4Eqq2w145ZZAMsc17mclVhWf4qPcIG6zsBJHPqbwelfnYr3ooQmBvvICSTRbTN3CPX0ZFHdIyYTE7JhQ2fb/Gqdcjsmro5iXk8FVwalReDyMdkS6OKasca3qHymuhqhQNyDJloUqkW6OhcsahpHDqJKbDhfZzKA2BGaEouWHX8XvPoL0uw8URZXK8KiOiTTpuj+vTayzyBZ7t4UrBlIqgyjHLmHq6wDQ9dHxCVRRgBsjmDkorFskex8WUht+mW0l6yQwtXAq3dl+8slBTTuf76HRAaUe0ixnTwZ/iSouw/iQiHVLoAupnUZ7Pvu1TVBllpdBeA5IxCIm2wg/t6sd8cTlI9ziNTzGlwcX6ZQTyfrkkjWJVYUZhLW5CmVLVziAXh+gKrCyj5XgcCZOGFVAze0gkp9kRp/HJ6q9ozZbVohz/kOXkOobwCYNN1PY3eSu5i7//Clr6+OsvYLktdDzFNy0cr0klbUynDb0zDEyH4ewuw3TI3Ovjti6zMB0W8QjKOWVqYPsu4+SQwzImLsecL0s6eUw3usDo+IfMq4xUK1p5QvW2W2xFKBQKjbZ8qmyOMH3y+BTVuUokHMruVW4tR2xWCbP4EB2dJVZzHOljvCusL1jFIJVw7m9OVcEmRjICranCbbLFdYSQVLpaZfj4ANFaw2zTCD96OcF3lyF8zMenvLeeAyhUgTZssH3IFgjLRUuHkABaT2E5DQLhUkbvPywqVQrZEgCdzkGl3M0HLPIFZ90mQbZEZGPwOgjhYXaeRhoWsrZFKiVBPEYogRQSWeXkxXz1bKssdt0ecr7PoBiSWCFtv8tro5d5QynCM7/K2WiLSXzEHdPBym+zE7Vpqi6RGWKaAS4wm14nlybjbEYDTVcptDCoxRM68xPs5lMEArzDH2IaNkaeY3b/K5q2fd/exvmIWT4nFIJlckrbC9GLA+6YBosixpYWVxpPIN99r3xMe810gtIVngx4LGD4YnKY7HOanAIay1xlbgyMkCv1J7DEyr7sukcyf5l2uiS1mwi/izt8BREfoqocWd+kaJ0nrq9R5Yp0foCTxFSGTRGuY0U7VIZFpnOyxR2MqkQWKZbfZuG1KOqbGGmNQGtkPMTGYF4sCaoCZbjcWr7FNBsTqAxTegzLGU6ecIxJVVWsdb/EGf/cA9f1bmssVI66FwOKy4S2I1Hv2RN5zIejhST3P1rJ6g/CkR42NrydLajK78/vwCpzGaClT+D4BO/6bB7sYLhttLTRGEi/R5IecDC/hUrHuBj46YiJFFwf/AjZuIRr+nSCLZgcAQIvndBLB2hp4GZzDKfBPJ+sSvzlMdg+7XCbShtM75Vi1vkcFkck1YzR0S2i/lNYtse2fQ5HS7zlPif5lJdmN1mWC9b9DZqbP4frbJKbq6QbGoFRJQiVrezO76KlpAgMVDYlrFL62YjC8rDNPlqv9kAExcqPuccgP+ZgcQDATqSZFzMGyQl7yz0uNS5irX0JZbfQ3joagbbCe9n/NdiP16hfFJR0V9UxgAAIwgihSqzFbdCKItxGvyfLbmmGXFu+xhvj11GUXKpfwTIrDGGQ6wz0qhRn0+mSVAmn8THHXgvHa2KvPUvqNln2rnB48jKzbIYRH+MtTliUS4ICXDMgapyjoVmJToVH5vWZT28R6wpT2ogyA9NFGja70UWGRsZJ4zILe0LLcGi2rjJTUOoCQxq03DZJlVB3GhhSMkmPWSbH5Lpkc/PnMa2IanIA6fcx+lcRWiM1lMEW+8s9lkXMNJ8RWAE1o4kWFrp2BjW7i5IuLE+QrVUhzMc85rPmMxebCSH4G3/jb9z/uVar8du//dsf62/+1m/9Fq+++ir/+l//a/7ZP/tn2PaDNdht2ybPf3LRz6NQlebtNnyctigqMp1h4yCkzVvZmKIqiMuEhtMkNGpIlSGrjMoK0UgSHVO5Ab4TQJlBbet9bei6PbiX1nKupkzTCZETEiQzZFXihpvY0RpgwPAVUEvstEBf+t+CrHCrlDw+pHLXqRq7mHf/CHXyClbQY737LMrpUAkLtr6GLBJG5QnV8FXu5GN6rSsUwualxVt4YQNTuvR6v0atEhgbLrPbf8AwOSYuMrb6z2COb0O0QbX+AkZ2gWDrWxRCsZfMMUTOZpXQTE5wvSZV5wmM+R0wfUqv975l43vHxMSkab2Tolj3nkJOb6PdBqXb+kIuOx8F2/8ofNj9MSoG7M3vIIRgu7bFIl/imT6hGT44JoZJEW6RqoRpMcYlwa5yvOHLkCds7XwL3z5HmS6Yx0cUYQ+jypD9p6i0hukNVL0D8wxl1hA3/j2GBW48Qe78HGLwJmU6ZZn53CmG7DU2OTFt/nfdr5PrEh0fsrncx7c8fpSM2Ag2sNMh0+ErRF6LhiqYXPgVRoZNq3YRR0hGjTM41Rx3egsrPsYyDIK1r1JRERQpZu0clAni9BUEFedbO5jNJ/GtgIbZRgA2Es/fxl9/gTSb4nWfxS5yWpZF6bVwg91P3A4+ifns0+SzapcQsMwX3Fxew6PCFyWZrqj8Fvbw+4Rmg7J2FiUdzOk1lCohn0PvKUq7jdz5RcTiEna0QeafQeuSU5Vx25Acj9/gr3aeY5LlbPZfYLE8ZN2qc9dvYUqDw3ifme2x3tyiLwIMw+F48CJZmdM0HbzWVymtCGv3l6kN+6RBC1vamDJEpifIg0OUtJFOSDMfsJ/PqQdbRNkM02siB2+it/ooYZE7LTY6T1HPlxhljG1EaKfBpukzyI940usSOBG34ut4kY+FhRbqAQG0EDAtRhwu95FSsts4S0NnmKcvUqQn2EEbcKia53/sGJbeGubmVxGqpHQ7j9Tc/HneG5/Gd36a16PMANW4vPr7D/le8/iHkEwRQmBtfo3SeifThVQ51vBldD7H6jyB53yE1N7CgGzOeHqLw/lt7O4VBq1zLK2vcjK7ixjdwHNbtBvPocsMGSao3pNU8wNY3MWSFoXXITUtbpZLvrH1dYyqYNLYZX12gNG8iBYefjLEtAKoXUA0zmAOXgRtgVtHbjyDBIqgi4HCNmxGxV1uTK5Ra2zR9WqE9XMcej2uCgspJY0ixX/rf0VmM1T3aTJ/DaOtIJug67sgVv1XWRGV9U4ARgBaV+RljqFNyrK6l53s/aVzflyQfpgNqNRKuLaoZvdTqT8qz4LP+/t/asqEG2q1abRhNn/8XCbe+Vc8YpuAQgjWsHiLCQL9qQ7Ko2J3nzd/0a//o6K8DughIjkmaWzy+vg1HCE4a0j8LKPpB8zO/xU6kzvEhsns9DWc2pJ+/1lEeJ6u5REaNQb5CYVlk68/j9YFx6LAL2OqbM6pU6PR2ELkFRthn4kWFI7HMBkQpiPWu08hJ2/i2gFzp4nTvYpj14k1dLZ+gXC2RxK2iZwmrcUxzuQ2Tv0ctfYzqOyIfm+JP3oLGa4japuUbhfVvEJ68F84md7BMG2al/73xIt9yoM/p+12KNIDXjfUKouCqrNT3wYtaFitB2xnlQH9B6AVpnOA3vjW/bIkj+K99nm1RQhASpQAjl+noXPmwzdpbq4xjAdsRztsWQ26jScRGJRehNjuYyZHmId/jHBqdKNNjOUhurnNHQ2RadJonWda22Ld36SKLkJ6RJqcMDdcSgFd6eAIj8P0LstqSUdU+JVAFQuGVUp7+yssrBBr7XnqMuRC4wJ35rdI8oSN5gahHTKWgl3DgcWAIl9g2XV04wy508a6/m/IdIp18kM2FscYXhOr/RRVliMWRxhb30IZq80qAxPCLSIBdemQmBbJwXeYqJT1jQV5sEaWD7GFpNt8gSdExjyfsRPsUhi1VVa2ZpMqNh+5Z9ijzk9j95/1/SuEYJ5PVz6pqshUSt1scra2y6yY0bCbmNLEXdxAHv4pWD6yStBBH7E8QdW2CaM+ZwyfsnHpfgbkVC85SPbwrYAtYwM9fJHF0XcwRtcp1r5EUIQIAVIYqOY5jNF1VLBG0rqKWd8mPX2JUtiEhoVuXICtJxCDfQxMnqxfZSMbE7p1jGiHym0SC8XSriEtn7Ht0SuWRMmUMJuBVccav0UZruHHp0jDofAaGPf6uAh3sCyfjn6GQxRbfhtz9BZ+2KfQEikD0mCNzeM/Y/bq/wuhcsIr/0deV6sY79naOUKjhtAV9uCH6HgItU3yxlUQAmVF6I1vACu//VztHFIKbMNiNziH/AkH+702UuqSg2SPXBVsBlt4wv/gD39GPErPnw/ix91rdavBerBGplJ67hpaWFRrL2DkEyq7jpYWEqjZHbA7vC0fee+fU1aI0dhCLI7R9W3mlAyTVSWPk3xAyw3I8yELnbLMj2i3n0WEG5jj14j2/4gwGbNwW8joMkNRkLgBZjKk072EsziAyS0aOkfWTWKnQc2qEUiHeHyDYbLkdHaDRJ4naV4kUdD0u9h3/hNOkVBc/m8xulfQzR1mk7fQ3at0REBLSBbTWwTCxFuMsP0W2CGBGaHzOUezPSZFQcvsYEiDyKqxW9/FEdA264hSUNW3yapsNbfoCkWFcS9bd6KW7C/u4hg26972T5zF++2sc0ortqNt2nbvx3/oM+BRs/tH0R98N4XK3vZc6XpdJJLADLHEak9RCGiUGc7d75AdfAcnXKPp9BgvDnCKBbWgjuo9R9W7Sj09ZJCNuFvbpGf5REWGSsaIM7+AHrzE3AqI9/8Mp3YGw2/jRmdZLu7i7v85RW0TbQWEZ38ZkU7x/TZJ4wqG4XMan1BRciOd8XP9J5kOXqaoNSkXh2RuyICMJvqesGZFqYuVOBSD0KzR93ssygVnamdACTrOgzGZn4RHcUwfpbZ8GFW0g1llgKaMdqgZDlvRFnmV0XG7D1zHe+NsynxHflZ6fRbFmO1wG1mlRPEUx6mzLCY49W2O4iGdZh/DqiN6V2F5DJnEqyrk6Stov4PyFdnG81TxCfNsitG8CMIi8pooYZIUKW2/z3x5xK3xdRr1Xcbzt3CXe/jhBkaRYp/e4FnfQirNyFsjqzLeiO/ge33qAqQuMYAq3MAwPahtseg9yTQ7ZXb0PYLGefqTm6ynS6pkhlu/hDF+GWNxm0p46MYuebQSUlaqvP9sq3SBRmEKi6fcFt3ha0TBNqK5jZI24l4fmZtfXR0ca59FjJef9vB+LnxRbP+nwShmGPM7mOWCcjkEJLauyGsXsOM9yGZU0SanouSt2XXyKmNaTEmiJUurSb33BI2iBNvBMEPaTp/T7JhjDnkxPsI/+0vU4jEjy2PPrWF1L7JRlKhwjeXiGDFbovw2RX0HNxmiTl4Ft4Wx+8uY/hb1jefYHF3H9bs4wRmM0asYyQFmtInduEIyu8Ex8GXLZvTW/0TiNjiq7bBbu8D52gXO184TmQ0ynRDbNdprz7M220ctThBeBdJiXk6oRj9kOT1gzd/AUgWWZaILhYGBKcz7NlA5bURtG9Ip1LfRQn7qe16P4vPgMZ8/n7nY7JPmt37rt/jn//yf84//8T/m0qVLOI7DZDJ54D15nuO6P3na73b70VE//7RtKVXJ66PXicslkVPjUvMSPdlins1QWuGFJi0T5P4PV5mN6juc1jdYnr6BFY9wNy7RqJ9dCR0G3wfLh97TYLmMZnswu8NRMcHxuvTrbepOg7ppU2+eAWmtvKN0AtM3YTHAUznVHQsRtQmKHNOQbAUhju2Q13ewe1ewJ7cxdYHfroM04F7K/AtxE2XDKB0R+H0mZUygG2SVxzRYI9r5ywBcG7xMfBoyUlM6rkstO6VW2wZ1Co2r4KwynTSqAnu5j7kY4J5+HzMeEYgM8+n/HtY2PsaYRLB57gNe+2LwKNn+2yzyOYtiQc2u41sPBrAe1t7R6JDavVTpfuBwae38+97zNlprXhq8RSpTYi3Y9ixSo6RWa9HSS9LkhNHyiMbaFUyl8HoXwPAo0lNO5ndR9iZuvc26UhRWiXYiyrCJ7l0APyQbXmNRLNhpXSDROVfqF2izQJkGQTEgHl1n14lobzyHDPpUs7t4hoOTLbEaO5StbdIq5oQh2/VdXL3G7Pg/Mzn+U7Th0G6fp779ND3ThZvfhpM/BK8NxQFkU6Jmh/7uO9kgUQoOvwuLY3BrcOGvgbk6NdI48+nnFnkU7Qs+23a9NX0LbRfEgNj5EpQp1vKUKD2iJlIggM4TkNrMcjhWCQYjerULhJ2ngadJioTh8gjP8njSegLPthmlI+xwE8PrEZ28Qn1+E7wWYXuLPcskMxY0vCaaPpa/zvTOf6SI71D3u9iLm7T8ANl/DjpfYbh+FuIBwfAGrqUgi8FyKZf72O45XClR9W38+T7m9CaBlFhRj6rusNAlW9FZOuoZytENPLuOsfVVosYWo3hEOr6GsTgEf4OL3UssQ0XH69Dz318CZ63qIiyFYzi0oohWmXCS32KSTzBlTO/J/47GRz6t9Gja3tt8HvfGp/mdn9X1jNMxWisaTgM5McG6VyYjciB8VxvGt0DOwAXK/R//rK4KmO6BkbDwPBpVDWo9nHANaQjulD7b9W8yq53lzObzsPUEGBbzYsH4R/8ZmU8hPqRybFynwzfcFuL1/4Esj2mc+UXS87/A7ugO+sa/pzBM6n4NTx/DhRfAzsgWJ1Q6x935Jp7XxLj1H6nyCXZYY+/ut4mWRyxbFzltrLMZNrnSukDNvVe6e/+7IDJwTJApfrVPZueknYuE0QaGND700oV/iWE6pOE02AgfEkBfDlYZD00P+s+A9X4/O3PW2F+UGNJgo9kles99+nk/Cz7v7/+pOXqLf+/X8IXJZr35QHD5wwiCRzOz3Lbb5M9VTNscI5pnPvXv+8KO+yfEX/Tr/8n4OaItxTw+ZH00Jxy8gXvyGml9i2Rqcdi6gLF2BX94g92ojbQNAkNhdi8zyGe8PPgRAKEV0eqfxRAGzuIIMb2FyOf44RrG+gu0l6eYt/4QY/Ym0+YZrlmSjnSRtRZ21Sc1BYGaU4/WyIo5VfcSFDMCcwdfmJizGzij6/jti5TFAaHTpd28QmQ7YJrgtcCwsc/9ZVAVy6ME1zMRQhCLCaVZIC3NggnCtGj4LU6TE3Yb25zv7mIZ7xcbs8xgdm9OMS1oBffW7e/wKNna592WzfYWfnuDPJ8TqTZVrUOT89QNH8PSpPMfoLpP4Yf3RPBv3QFXA1PYfYGm0+B6ekK6uMvC2eBS4zLP1u/Nl1UBd9/AHv2QTBWcts5xUADC4DQ74awZ0LjzbRxp4Pt9Tud3mdge7cYWwe1/g+U2STefJ5d9DCE5A3T9NsPWFkk6hoMfUCRDYsMhDQO2ay2S8RrT+BRn748opUWoY5zGDjNbIQ0PMwTXdbANm5YOcEKDtLpEz+sxOvgulg1JXqBIeaM4ZOvc16nQ6GaPL3ut9/RenVKVlGoA4t6GsHh8Uvuj8HHs/rO8Zy6557g7v4tv+Ww31rANm85712yntyDbh0xAdxt2noDuBloaJNIgkNb9uaqoCigrznXOoLRmrdXFS/aIRYbv2AjLIowijOmLPBd0GJ15HvfcNzDjIfM7/ysnyxPa0sGa7SO0Iggj4CrnejtEkYdcnGAcnnBsGiTLO4w2n0ehOU1POV8/SytfEo1fJzI9/OSIImygfZN25zKjZpum16Vff6+/U6MOrN37abH5DCd3/xg9uUm9fZm17jqjo5glFR0qnPgQq32OmWWjnIxOI4J4CKMZhBboITTsh/rnHSLO9h9ekvYn4W0bOVwcUJYJEkiMCdutDy9T/Vnwec/5Pwkf1tYe9ff8JgI+urBJacUgGaD8C7TdryCliZEvGRKAhpYV4lZTjtSYeT7nNL+FE0bEsqQ9WuLObmKWGZ1sgOPDjbLCa3SJ8hPMwQ+oNc+RyTkyn9JwznC+toEdHyGPfsCOXcdQ0Foe4oRt5mtP0ne6eLe+DScvguVhnf45/tf+JkW9w+l4A0PaeGZEy3Ehe5qFyjhRx8ysLS5tP4efLzl1A/aSYxxVYUzepG1H5EGH/bykNEzCzb9MzXDA9rmyPGSYDGm5bdbDzv1+eWO4j3QrChK0l9IJf7LSeOl8SqhWPpBwKjqtR8PeHlW7/7zbVaqVwFIIQeddPoRTu8jd+V0c02Y72sGSD/F3Zwt8v4UKu2gnxHNchq5Fsf08abTJOOixffN/xjz4LmvNcyQbL5A2+zT2X6RWLjHKCUXQJ53extElwrbxLRfTNrDzY1K3Rrm4ST67RZ5NaW98DfHE/4Eqj5nv/xnb5ZJJY4vIajPd+3MWKsEqBMHZX2Jih4zKu2x0NwnvxVmOl0fcne9hGTYXGxfxregh88jH5/Me03fzKLXlw4mg/+D83X3v2BQpHL8EZQydq/CwOBzg155ikk2oCYva4Q+oghrzdEAY9Llas3m6/SSRGwENKM7B3h/D8BqpZzByNJaZoVtbnEZ1jpfHdP0Ix3SJVY4pFc82dihmdzio1zGCb1IpTfaD/ztgEBQJ3tY3qC32CZYmhlNjKgxeNRwafoNlcoMNdR2md7GLBMPzwffJgjZ3mXBDT3nLVjT1iP9G+2zWWxRVQZXdxVrcWJWn7VyF6hg6zwJQLpqk5pzIrnGuvkOpKk6TE2qHE+q1HoYowV5A492+1Tt28cWxkZ+Mn5Xruu+r6Iq211nNxbdfBD2BYgpmCX4bQge8FEZvATCZHLFs7tCPutyYTrlYO8d2Y5vQDuj3NzEmt2jufw/yGfSeJmyf56S4y47MqSgxdp7HPPgu28sp1x2PoRdRs2284AL1/gUyYTKbvkVbl0S6xBEV6BTLLrFqW1iWgeO2cVwNk/lqfYKglh2xMbvObriJPRsxLE8Rs0P6vkudOmv9y/cVWlrXOSo3kaYNKsaL6ri2C/U2k6VGWy5mKpCuQtgZpuUQSJud2hm2a+/RLnR+iSJfMqxibJnT8j56duKPw8+KHT7mk+ELLTb7e3/v7/Ev/+W/5Ld+67f4lV/5FQD6/T7Xr19/4H2DweB9pTU/CsPh/HNPAy7E6qb9aduSqYSj8erU0kJkNFSPFmsITE7SE16cv8Q5y6U3WDneIr7FtHQobn2PtEwwxsfo822M05cgHgGgy4Ai2OLN/T9mrmO+d/x9OrUdrqx9nTVjBxVtM13sgxVgTG8h917CDLvYyyGxNpmNbpIuDnA2v44pjtGFzY08JfcatLXA7T5JPB/QOjlEVBlkc3S4jpY+F92nyKpbTMa3scoFenoLp36OrugyGUxQwuRktiBofwlH+vjtK8g0ZzaLKd2AxWSMZ+j79esD2lhVjjWdgYJ8fMLi5IDS/GBn/GFjYiWHiGSADvoUzqNxqumD6HR+/EPgUbD9d1OS89rkVaqqwrNcLtauIDE+9P5wqpA0HmBKA2k6DLL5h37HbJaQlimGYXBH53hphS5iPDvHHR3hFwmVzMicOnoyw2REXi6ZxUvwTU5khJAw7zzJyeIQP9zih8cvYinJk+EWo2yC4+/SLsbk431u4tE1XOzBbZzJCVhTau1nmBiaWXSVABN19ApUNsbh65w4Pm23y4t3X+JidBU3OMMoLyhlxd14xPrwmPrkBuLgu6hsgRG2UH4fLSNUnJMNZvczDkiVYR7dBVUCCco5obxXissoZxizO2AFFNEZ9CeYdvXjzmcfh0fJ7oUA13aZzxO0hmath2G0CaRCpDGzLAErI5dzDHObMYeknscoN8gHR3TsPqB5df4Sb4xexxQm39r4eZ4Ov0IR5KRVSqR80sE+zGYwnyO6X2MzFbiixd6ypOnUyA9eYTI6QNgNLKNGmlVMDm6Q55JTJ+B7J9/jbJXRWU7YbFzB1SMY7yOLBTIsmKYpLRnimBF665cpypLS2+L4zf/AREhSv8/lyZhllnM0exNp1AgzyTy5y51X/z+UyZgLnad5Otpi5l5ExzCI33+fhqrJuFzg4KJjm4mqGMcpSZZjuCHHwxGptToZrx+liesn4NO8N36c7X8a3/lZ3uvTcsTN6U0AtqNt+t5F5Pw22DWKzF+VC7mHmQvkPAOtQHbJBw/a23tPENqz6zC8hpAGgbeDG2zyUjKnyRFnojMoV6A0SBoMBnMynSKAePoyN49eIdIV3bVnmETbxCJncz4gX4yprAg7nlIrffLZmEJBNrlBYdXxg0soc4YoLQ5OrqOESSsc0RgeoOcZElDZa1RxjlEozPkJluEzvfs9DuMleeMrCBTufIahHKQB2m6xODngWnqX9O6L1Le+yY5/9kPHxsCnhw8pDNL335f2yY9WgjNAlz5F+H6RkEONDXMXQ5hkM8iY3+/nT9s+HqU5/5PGvvkDrvkN1sw68fIjZG4WK6HZcpnBI3i9HavP3Dzlxut/QOPif/upfc/n6YN8Vvws2/0nxUctm3TfXsZLhHIwpkPyJMUvNenkmHnYYbSc4QR9zrafxZ6dIIqK/MYfM4tjvpMNUMMf4qoK1r9GTohIR0SLu+hS41o9ZuNTJs4h7eURzuA6RbGk4bXJq5CDIOKcvUO5iJFmDb80OcZlXiW44yOsxV2qdEgcDymLmM1gg+z0DvtRn5PBAbXiDbbTJfb4AKwJ5dpXyMcpALr5ZfLR6yi/iaPqHGYLGrXLNKTF2KlhlSU77jnWjDNMxymQvr+DtI3tnIV0jHa3KUbx+/vuM7S1z8PX+Si83ReTeYlbewZ/dpMg2mBgdrG7F1lOb7A8eYmT+AQ5GxGufY3IqGMXDswGIA1UzaKsTFRlcjodo7RmKMeEZQutwSjnmCd7GONThBSE6g5ZVTEyfcp0xHF6HWN6SMNqYJYQFiVmPsOLFuSjIwqO8OwmnXiI69QwkwmplrjNC4j2s5jekNH4LrklyQ5f4Yg2KjhLnCv8jW+hDn+AaW0wCLc4Xp4yVBp98Cqu4XKhdhkDE5sIm4ikqJiIOom3hnBanFhtHK2YxTmGaZEtNIPl+32z2J7w5uENtIadWkzL6nxAj//F4tOw+8/j/jUI2LEuUqmKk9EYV3i8Oz+TEGCrAMPaQEiBygX50SGVGXKcHXC0PMI1Hc5FF1elz9BkiSLNFYZhkM4VUxxknrL012kKh3R0RCV9mMdY1i6iGFMe/THm3p/SUAVCawppYwqTxeiEcDNmHEuk8ljkkuV0yCA5pdY4h0uNml0jki2SJCXPY2bTfUKnTrO+y0QGxIVB4+4PIJkzqqeYRQ0D8wPXr4vskOWdH2HoklG8wHTPIaOr9Ne+hp7uIZwui9vfp1z7MkiLwWCO1AIztyCdQbRGMc3QFMAqs1NcLbANG+fegcyflvfaSFJVzGcpGo0f1BmoD4+7fVx+Vnydz+JeG+Yn7M33MKVBN+zSszYQCLZ0D4Yv4xoLFtF5kizmh+Uee4cvYYgIXQpELmg1rhClcypvm/FS4eFQHL5Mtv/neF6XCTazfMk8XyBOXuH28oSraYov6rglKNOCxiVkPGNjuWD51p9gWwFiOUIHa1R2i3g4x9E1aqKFuzxlOnoFy+1jGIKRXedIuMSTOWawznr9KifpPlpMYXjAcnGK63TQg5s0w21mCI4mY3KrC8wxCekTvm89W6QwWyYIBKksH7rW/TCkdilTKFRJTwYMBp+uzb/No+rrfBCPytrrJDt8pwTfe3yILltQwHSUovSSjAxHOMh75Q4FPnbn6zTcdVTQIw52qErJ6XJVDWd+9EO6wxu4yRBheFSNBbawGU9uYeUJXnMXR4EzPUC1n8Rwe+ROj2t5jlk7hzk/oF5opGGxSBK8+Zh8smR++J8Zja5jCIM1b4t9XcO12hwsDnA9j1JYTBaD1TMqyEmZIwTcnO2xyJfAEq88omV9hEz+QK5TsiojMEKk+OBDiY99/E8Xa3kHcbKKbRJX5L2vfOB7XerkwNS/AumAIHqSZ0KT4ngPXe0x8Feicis9QQwHKKPN0JfclQapNMiGbxEYIZfDq9jS4yg5Ii1yhM6ZH/4ReXxItrxL3v8yTa9BI9xlMruDEWxgGw1SM0NN9mk4LoHpgQ3XpgP88Q1Oi4RwfkxeJbjtJ2FxwnJ3i2q4R8PzyPOcCQtm60/jJTmHOob5kPpyTpTlGEmK8mrkgzmxWnBt/ObKLbQtFhRoDSEdTNlnOd0DIVE1QVm+Zy4WGumXJIvyY/s+nzU/K77OR2FSDrk1vQXAWjBl3dvEWuQQJwjpYwQNSiOkFH3kLEbOUkCTmDCdJ1j4fKv78/TcNQxc2rWI0WiBeftlzOE1SGdo5VNWPuuFQb7/Jok0MJOMWq7ZS+6SC7jtRlxwWnSNOsL0CZZ7LGa3GfeepVa/AG6DIi2pxkMWR68xrVJ8XdLa/asQayhTMtfiZPwmaTzCIgQnosgUXjknG96mWGTkMRT+5v3r3zYvkoVNwmVKHityq0ERPUXsbDKc36Xt76LcLgfaZbpYUFYVU7HEy9/ve+wndziNBwgE5xvnCY06VjZELA/QbpPiY5YEfjef1vPgo9j+Yx5dvrBis3/yT/4J/+pf/Sv+0T/6R/zqr/7q/d8/++yz/N7v/R5pmt7PZva9732P559//if+Dq0/WjD6s+CnbYslXJpui2k2peU1MbUFCAxsFvmSw3ifzK7h2wZhKdG1M/hWiHBCtGERmBGiTDDEKkChhYU2PLQGywwwiwzH9DANF61gUoy5nU7puF2aVgdLOljzA0rLwrY9iiIlG1xnY/vnuGt5RN2vMLEcVJVQZQvmdki6OCKqncUevko1eAUj6MPef0BsfAMVbhEev4lRHBFPb2LXzlEbvEGY5Gj/BN1/gTPhOUbZkPX6ZRpmC6VyinzAm8kx49FLdP0e5/xLiHsimsLuYW68APEQ5feosD9SX789Jka1hOOX0KqC2RFi++dXNZK/wDxKtg9Q6oqqUmggqwqU0g+k6XxYe30ZcbX+FGhx/z0PQ2tNQcZWuM0km2BIweHiGGP9eTKhUUVJbXqAKzRx/0lGs0Mapk9YFdh2SLe2xg27ScNtcrOYcWI67JsmYTHF0RpXKA7NgH7tHItyzuliQEpB3zSRsyMMN0D3n4bpLcyTl4lqJUZ7l1PboahKjDyhE66xFfRQukJrjUYT168invk/UaZjyrCPO7qGHryBnNyC+hkqr0vldFF6Dm4Hpd/psAobI9qA2T7Cb1EaIVqDqRbYgxcp0xStSjAtlLP5kbOmfFQeNft6m8+yXWvhGlWwwKhybKOBFiaiFoIRrmwy3EZrVg51+xmO53cwkPhGcL+Ns3y6eq8umOUzakYLGw/b8BACys7TGNJAuy304gTiGW0haW6+QGm1YXHITEMlPdxwDSfN2Y8PqPIeN7NDClUwFyZNAVW5hLCPntwlN2yEKmiFPexb30Z6fXTvCsn2LzE9+Q77kzeJnAZyzWcetLg5+DPGusTXMVfSITYQWjXiPMaVNspwKHWJ1CuXRFYx1fD7mGWCFZ6hEWxQr11CqIoKi0Ja+Lu/QrK4Q2rX6Roh9uQNmB+g6zvk0QdnMfy8kTpDqILKCB/6+udxb3ya3/lpX4/UJXmZ3tfPJGVK4fWg1cRKDrHufBu8FnnrSbQwKawW5sbXEFVK6XTvt02jOMmPmGVTel6furnKqqHLHDToqkK462jbpSuPEQi0EjzbfIFSFzjC5Tg/5Mb0Or70OWtofL/FIl/SsALqzStEe/8/FpXCaWxTC88gu0+QVQm2FbAwXLzOk+RrX6IUEN3+t6TzfVrNM4zdDsu9/0LTW0fkp1RWBxmdoVdpGm6TZfsse4ffoZzvI/MS0z0LQDkfIcM+anyDaj5EuyFJHiO8JpN0xqanEPrHi4k/SJihrRD0KsvI237hw3DwV334kNc+72fB5/39Py1y+DpvBk2etjsfSTt2v+zYB4zD582avwXLl7k1/B7PXvj0xGZv80Ud90+Kv8jXv1QzDpYH+KbPurf1QNnuD0JrMHHo1Z9C5ApjrUtuWyxMiY1kb37AzKtzNgg5c/NPEHmCMg3WwhZFnmFIg/r8kNwIyA++Q1Xk1LIJdvs8YZ5AMqICqnx6r4RcxdXGBVruBguriWfXscevIKe3aRdLUqeBNh1MaZNpjTYsyjimCHoYnWcYGRaxKgmrnKLMkM0ryLBL0Xrq/rjbwQUir48pTFwFYXSGWIBv1HEoCasFnuFj4z7UVoxqgRY2WXAGgntC44c9Jx4hW/u82yKqlOr0TSpVQnaLxuYmy3KJITU5Fbbtk1sei2JOKOvkzScw/S7aCCjNGkKV1IfXeWp+TNE6z0FyjNaCrtPHl8FqXbfcx69i1PB1mskJpt+mmO/RWX8B2b6MrkpU6xJuqQhECekC7YRo08Md36Q5uUFY20Isx+iywjAMROMqQtqUdpNlNiEyXQwsCM4yU6CqNba6T1P6W9xMBsw9zZ3lbXa0Ii5SsirFk+/4vCUVp9mcsdtkmA7YpeBcdJG7izskWcaRPGDL231f/xWqwJAGldIUVYH+BKOYH1WA+kXk49j9Z3XPCDRCl2Qork/fIFcFa8Eaa847mzBaQ9F+Gpw68vhFyukxMo1RG99kmAxQWhMXKXG5pGauxGab4TZZmeAZARKDWVUgyhId7xPZTazmFWS+RHgRhbCxTv4cdfM/YsaHFG6D3G8j/R5SGVThGnvZmMngGj4mmdshWXsesjV+mM9opgPOhhdZsy0GxTEHlUL0niEslhRljpISR6XERz8gNGsYRUwZXcSNDxDjG+igR9m4jFApSnoInRNqheWGlAffpVY/A0pRBBdwzgeI01dQZcVaUKNdu4CUq1hOhUXVfx5RLcmli6G5/5Q7SPYYJENMYXCxfhlHfvxN17dtJJINztXPU+qKmtl4JO6nz3vO/0n4tNpasjqEaBiSu8s9TrNTsihn2z+LtziBeAnEYIfI2nmybEJf1MjLnI7X5045BPdLOHYHFV6gkgGOzqi764julxDFApWOQNoIIShuf5tO6zKu28Qd32QWdFDtL2NPbpBlGcs7f0gAlOkS89n/MzrYoMTGPPhj8s5FsmyJrQWzfE7DaqG9DcrWeYrFbUzANwOUgrbdJ3RcdFxRLxScvITrevjpFLH+VQKj9uEHqqoFm3lG3etQ2k1C+eHvz3VGWsV4ZoDFqryihcPF8InVIkuLR8bWHlW7/yTbpagA7ovBPgqFKu+7qaUqHx7bQHNreZN5PidyfLb9XUwcNIJltIsRXQBWepeg+xVmlk229yesOSGW3yQ0rqJ7zyF6X0bt/UfmyZhIlejjHyFMd6VwnA/Q4SaFkoySU1rNXWrawKVE7n8Xr3uRZPOr3M1H5CpGqRzbcMEI2XCa6A2P5zZeILMCvjt6jWk+41z9POa9PSytoe40iYsU27Dw78X5fxyZTrg2fYNSVbTcFjv+2R/7mUfJ1h6ltnxctOEDEilBLg+wT39A0br60D3Gt/3X3G6D3UYKjT/4DrPpCD05wNgKKa0mpRlhmS6UMRPDJpEmyzKmlBbTdIZnelxy1vGmt0jjE3T3KTwMipOXCPIZXtCH1lXK9a/RaD2J2XuWUjvoJMPshJAOwe1Ti8ecr3Vw0ilescBIBmjTRgUdKmFgacnZdMEwPSVyewxqZ/HdbRK5ZJwO8B3BUCcsGmcgWKMVXkZoKFWFQmNIybKck6n8/lycNS5T2R7K9LHM5vvWo8fpAXE+ZTHPuFC/+MCa5GeBL4LtKxSKEvPemD2MoqruD12hCpSCsv0khruPNn1Sb/O+wWtTIvpPQz7H9tfp6hinmNM8uY7FW6j+c0CEUhod9GDioa0SZbhow6fn9SmCDbxygTk7gHCNZZ5i1vpYVUpvcpukKDhruORel16e48QjluEWqnkF8+Q1tIDU9shv/TFZHlNzeojdX0WUBaNiQGt0jXk8wGlsM+0+TRD2aRYx5d0/w/QyyubF+3qCspiQWB6+1YPNX6QqUyorQitomz3CRoTZeIa97JBb87eY5TO2wx1CMyRVCUmVEBoRplhl5kzLDM3qmZarAiFKxMmL6CIHsY+xWaO0ap/oGH8R7PAxnx2fm9js2rVr3Lp1i29+85sMh0O2trY+sqDhxo0b/M7v/A6//uu/zvPPP8/p6en917761a+yvr7Ob/zGb/A3/+bf5Nvf/jY/+tGP+If/8B9+WpfySCMQbPtn2PArTEzePiFYkx410+ZEGDh2nX2/zoVwl0q4ePmYGjaiWEJ/l/LoB+SUOI6JCndJnRYg2Ox+lSi5TeIEZBo8x+GPjv8TtnBYlktqjQbYbdj6FjIdgQtytIfTe4ZqecjOyUtE0kblCU0UQxQZFax9CWU73Dr8Nu70kM6iiYlksfcfkOvPYRTHTPMlZplimJJgmYMwIJkgywTPqrHpvVPPXEmHqekyKGecxMfMiwVNu03LXJ3w0NIgXf8WRjpE2zWU8ZMFXlaZn+7ZrhTwCWaCeswKR3hsRptMsyltt40hPuLU9S6BlaKi0ik2FmaxQGQzKr/LYTXjcHGIY9qcjy4ihYEulhhH36UuTKR0UetfQZczTg2Psnkep5gRTI8pZUgQZ1xpn+dudkJSxkzzGZf8HuekSTq+TVHErNeeAHebm/ENLnhNRHxIq5yTXP83GNJBbH6ZcnkAw9exrvRJyx5p0ED2nuKkXKD9GifFIYfzfS40LpGpFFeG6OZVBovbhLbPYnYD363jt84h154lbj6Llg5SpVTme1ThQpA3n0DWz6OljUZiFlOMw+8gRq9iBF0OqpzF4g6WEA8Eex/zySCzObWjl6EqoT4jbz2NFiZ5+M7CvtIlioqm1SFoBghh3F9UgeBC7RJJkeBZHqlKeX3yMtvRLpFRR2vIWpdR+SlKVUTLQxABaIWoSrDAaD5JD8WkmnMQnqVd02RJl9jwOZcv6QtIvR554zx3lKAvBQEG83yCMCxqpo1hBegqQccTTiyYpacgIKkyNijJTYdx/1mG5YLm9A56cojSita5/4rtdEGtfpaX1YLl5FV2o/N4MiCZvcbi+Ac44+vUe09j+xsow0eXOXn3HK8XSwxMzrSewCPALOfo0U1Aw+gG0t/4iefxzwKznGEc/jm6KjE6l8nD3c+7SV9orPQIefIKa6akjNaYI+i4q+e6EAI5fB1dpFAcYAZ9CndVmKa0GvCeCgmpijlcHAKwV+0RNepIDMraWUxdgRAU4Q5dAYXKAUHTbpOrlLiKyWTCjek1jpaH1Ow62gsw6ltsZyl1baIO/4Th/p8gKkVt+xcx8wUnRy/i1kckbht76wWOZrcJF0f46QRx43/B9drEyyPc3V/GMwKG+YTM75BGW3TrV7Cjc3i6wjRs/OkdSrtOKCKESpHFAiEUqigQ0qEyI+xgnSBss0TS83s/VmimdMVBujoZuxluEBkPlrgt6pcwnQYYNoX92aTnfsyK0fQNZoHFhvX+ssNfRALp0qwqbmS3efbzbsxjfmYRAu4u9kjKlGWxJLJr1IzGj/1copYkZULktXE3voESAsPw2VVzquk15uWMaTbjDVXSCJvU2cCyO7RMi/HpSzhuk3q6YJIuaJRLjhEsvRBd5ZwWS5rD16G+yzjaQClFWVQ07TpHyyOy8hrnjn+APHkFbYU47XNsda4yaFxmTIkVNgmLjObmzyEaVyntLrvJHfJsgPBb2N4aSpXsOT7j+Wv0/TWSIiHTMZN0xpoqWJ8PCaVDsPZlCtNAYtAwP7jkrj2/AcPrCNOmXP/KB4rnH/NexCpOoFj5FOkdhnf+I5Hl0bQDymTOJD2lchtEVp1ARhTuOrFakJUDOmWOsRjja8F09ArT2jaiWOAu7lCrPUnefhbdvID96v8TqRXW8E3q4S9S+X0KVSH7TzGcD2gJiRF1KaeHaLOB8E2S7a8T/+j/wXB6mz6aZrCOWaQoy8U6+g46G7HuNGitv4D2t1FIJDZXrDpi9BZCCTCabAZbHKcGvuNTlYrQCnGk/0AvuPmUS1XMcRETeGtYeGQqo6w0EoNJNmXTf0cMrygpVM40nTBIT1gPNmnbHy1Lx0dhUBxzGp/Q8tr07XXenU3rMZ8+QpfYgxfRyQSj1kFpjWEYzPMZ6+7mAxsXlREg/A2kdRvQUK4yFbe9LkfLIxzDwTcDNIq78W3G2YSG08D3Am7MrzFRGTvn/gphOkW0v4RCw+GfobTCXt5GFzkCSem2URvPMLdqdDrPknnrvJkdYRy/yODav2c93GC7fo5JfZcshmeNGqnhU+kSS9jUrRZze4EhNxHHP0LpkurkJcLtb9IK1mF4Dds0KeMDyuEbmJWE2T5uMUWnM4Rf53R2l0UyYMOroTa/jjAjRDaDoEHmbGB1JCIZIf0+8l0bp5lOeGt2jeP0mKbTIjIjdoPzGNJkfi/7Qakrcp3h8MmulUOj/on+vcd8MLnOMISB8Z7tHKlSjHxGZTcYVFP2F/u4loNjOgghCc2IYTYgsiPahoEBGLJCHH6fvtvka/XzHKO5Ep5FTa+T5kt+gGQcOFy8tzFpLu6il0Ok6WCkA5bDPaxyQWfnG+xF66Tz28SWj3P259Hlktdtm1Zjm0pXNLMFon4ObTWpVIGe7GMUS1SwQ/3kRc6N3qQKu+jNryOFTxntYAuJlAKBxJarOJgpTHrRDndik8JwMbIxmD7r0kCHu2jxwT6MoMI4/gFkC2qGSbX5jXvSpYdTUXJzfo2kzPBMj4u1yw+KnPTjZ8ZnyVLNuDW7iRCSs9E5PBn8+A8BXadHpUqkkDQ/IDNqqQsW+YKKjNPhTYx8Sq/+FMfxIfNiTs/v07NX5VZdGbBWlhxQ0tAaK4vJLA/bbaO8Mwi3TeS3Yfgmhl0DlVOsP8vUquG0rmKaDS7kAWr/O/jSxj75EfN8SiYqpr0neSsbsF7bIRIQBVsERoD95v+XND2lXP8SRfc5AjPCN3xMbJbVgkqXhEaNptVmao/JVUauc5IqRgA1s3k/4cJ7yVVGqVZ3wrKYf6ErRnzRKZwO1sZXkONXqeICPT/CtCPy2oUH3jevJuwv9gksn01/Z1X5R5WQTTGr5b3KNRLQzMgx157G1wbd+AbFrW+zYfnMOy2OrYCsLEiSV9EH38XRBWGxwNj8FlG4Tqlb5NLhqBhxYBps1S6yLQw8lUJjjcqIqNJTssUBldY0pEvhd5HTGLn+ZZIqQ8/vMvaa+OkeipI0K2gJm/XGRdzBj7DiGWf1gqUqmaQjyrWvMS4yopUcmdCI2AjXeW3yCo70eGt+nYvRai4elCNO8gEqt9g2nPuHhmG19l8UC6SxKtOYvucAzGM+WWSVYMbHaDukcFbzbEXJrcUNlkVMP+jTtzce+tmm3ST3M0pV0rsXt6+MgKp26f57BBpr8grj0cvMbZ9xfRsj3Wc3OkeYzKAo0IBa3OHmtCLLFe3GFXSwhixX8yBCgrNO2DyHuPtnK1vVmu6Fv8p4uc83qpxmfpfMCXCUZlQlmLaHnU2ZFym5KjDjI2wrQLbOYPtrWHWfTJg4WJROnbXhd1mMXsOM+oy0QqdDWtO7GIsjgnuHtLUqMaoF6u5/4nB2E1HfZtJ9li1vF2U96MM4wkMIwSQb4xshtmuzHqxjC5c3Jq9R6orIDjkXXiLXKZtuH1sIhHSom817Ij7jfi8+Xuo+5tPmMxebTadT/vbf/tt85zvfAeDf/bt/x9//+3+fvb09fu/3fo/NzR8vaviDP/gDqqrid3/3d/nd3/3dB1574403+J3f+R3+7t/9u/zar/0aZ86c4Z/+03/KxsbDJ7S/CAgk5rucSrOYYBx/nyd0Tqu2y7GWNNwOlVgp5WU6pBIe+B5GOmOw3Mcop9izffz1EssMKYJNLDyU2cCVMVovSSdv0Tx9hcppUHodpLiXOcxdwzR9mL+IzhWuGnFndI1afEQZj/B6z+IuR/RqG0zjEw7KhJiQW4tjLroRHbdOMjtYBWUOXySzHQyvRbH2HIEZIBtPouMRlmmRfUDOhsisU3MiZsWYttciLdIHrF9JF+X/dIIaZXjotS8j0gHa66LkB6u1H/PT07H6dO3+T6WWrig5nb0Kh9+n5dZwi5LKiDDdfWZBC40mLTMyFVOTEdtGBEZjFUgopyi7ibZ9loZDrqBvRYjyFgYjqtpZpHRZljEoyeXoHDuTG5Tjt/CSMf7mNykWx7yuKpJyzs78gNePvkcVbiFVQWE4aBQzXYE0aUqNXT+PqY+4azp4boOsSDheHmILl2k6Y+ZOSWXCaXJKXpW8PrqGEXTZmh9g+32qOMUIpmgzgCoFI1g5VQ8gHjgdI8sluiqpoh2UTsnaFxlLF5kM6DlrP9HJscd8BLIF4t4JOxEPEO0HF/SpjrkxvU6lK3bCHRrW+8UcbbPPL/T/MuNiyN58D2B1SihYBXsXy9tMhm8CIOs7+G4X7dQonNUmTWUE3HY7THObND0ic1rIoMvO5BrlzT+gFqxhrHU4rDT26Y9YGA6RSinHb2F0rqKUQhsOTPbIz/8V9tMhi2iNfrjGlhXhTI8YLG8T1nosDJczUrBMJhSqRBLgrn+F43xMJWLyqmBezPCcgFxIJAqlSkpp4cRD8C2ScsrB6fe4IQw2wk2m6QTPDVHSxbA9dB6D7aOl9b6+ehSQ2WSVKQtgeYSIdh+f/vgYyNkeusqRFezUPIp39afWGrwmFIcgDbTpf+jfMoWFKQxKXeEYzv1AnDI88tbT999nAWf8Vea8QmfcmF5HofFNQWSFjA0XxxTI05dYDl7nVJiYHR8jPsao7ZDFYyzb4046gvF1yIbk9YtY2ZwSjdRzpK5IFgewOKJx8b/BbT6NWcDe4gaZewaZjREH/wWjdo4i3ME9/R5+XiGLjGrzBXQ+Q46uI3SJ7j9FVVxAGz7jsMtkfgcNGO8qjfBBGT2Was4gGQJwd3GXJxqtB+YoLQwKb/2nGLnHfFzeSu5C0GP9Z0RsBrChTa7p5efdjMf8DKM1eKZHUqZIIbHEj/cVlvmCa5M3qbQiskPOh5dYHeWCQNa52nwGa2Hx5uhNbLdBvH6RUJlUXpt4/EPK+i6BNJlmM9AVZbiOL21yO2A+O6Zm12mHO4ylQNQ2SasCt30Zlc8BhZzeJsnGkJxiOTXE8hSGN1mUc76TjjivSqwsJXA2MJfHiKPv4833WMz3mAVrHO58C1G/wMHsDgBvTF8lMhocxvs4hoNO5+h0gJXOwTIp1/4S+n3rhXcQAlgcglboIsXIJlT+46D9R0FJB9n/MiI5pXLbDE/+E8eLPQxpEEa72G6XWpZwUinG2YjAi1ZlY6ZvorWmtH02pUXdajKRHtN8ijN4ndSqEc8G+Nu/ROm0SWrbpPkMo75FZph0rB3G0Q5MbzOKBzhYBLUWyl4iqoxlmTE8/REq2sQUBoNok7BxAT05BG1gTN6k9NdRqsRcjpGTuxCtkdavIPP5SjyHhmyCF+yw6682wxQVipLj9ABDGnSsHiYlxulLtAY/wouPaa49y2mnT8NsETsJi2LxgBg+0yshf0FBaSY0rDZVVWFK6xPZBM11xsHiAKUVR4sjGs3mF67Ezhcds5iiF6uDw87sCKvZ583JDdaCdXKVYb1HNFJadezuZUQ8QEVbKGHStdZoNloYwkRikOuMUTpGoxmnY2zDZFkssYRLHPTodX+BAokafZdRPicYv0k9OcJoXqDY/CpLnbFoXGApTGrhLsPJ68TZMfXFHptljj/ZQycz1uIlngFHywPCYklaO4dr+FjYnAsvYFZLxGzA7el1XLvFSDtse12M5M+YVjnl4R+xNEP6OJimi1gcwMkbaFli1NbIVc7R7CZ4G1AsWbO/fr8fCncN7m3GvZt5MSOuEibZBCkkQktyMlxtsBFssr+8S2AFBMbj8jSPDFpjz25APEDVdn7s2mpQHLO/2MeWNudrF7Hv3SNS5ZiH34F8ieU3mPoNKl2xzGN2a7uYNZtpMaHSBXfmewwsl6trzyBmt0hVySw7pV21Weu8gDN6neHwDeaTN2h3nyZV6f31okgnVFYNZXuo2W1S08HyGxThFrPxHRqNNrbfInvj35IZkqi1y/76V2j6XWT7SWSwiy4Titk+hmMiZnvI+lnk4DXq8Ri1GED3K2TB6gDmPN2jLEtKvXo2rrmrmP3h4oDr0+tIITnXu8Ri/BbKX6ehNd6HbKQKrVZCVYCqWokzPiTMWemS9F78JqsyKl1+aInBx3y6jLMxhSoBmBVTPOejic0s4bD9Y7J1mcKk47WZnXyHavAaxvSQ0owY56sy8SfxCR27h8RYCVdMj5rVwlIp2eIE/AgrnVLojKR1gXoxQ9bPorMZyWKfU60wdMqkimmFZ6kd/gl6PsRwa+iwD0f7lAiMMiEDlgev4qiCsPKwk5h0epNpNkTaAWV9l3N2Az16g0BV7FXXSajYDDexpMU8W62pr89ex8ShUhU7UUXL6j302gMjouU2WRQL1oPNx0Kzz5nCbiG8dYjvlcgzH8xqJgQcLPdJq5S0Smk5dUKjjrm8C1WOTierdYBVZ1Sccmd+B40mdDyi6T4tp0XH6bIwGmTSolKKyvawDAN59DJito8ULsX68yziE/LaFkfxMYVSpMtj6ulbMLiNUeuh179G2nqCI1JmusCTJue8HQz/DHp2jbyqOJm8gWhdJLYa1LwGlDkTt4ZeHuAMXqPjtGgmc8L6DkalibMZ7dYVLLHaWxVI6laThtleZWsqcxQKNOTD75Pvf4cg2qTye/AusZnW0PfXmIgTao5JZD4WxX9aCAHW4IfoeIwQEnPz5yitGkkVM88XAAziU/rO+kNF2gYWG+72h36HrGLyyQ3G8SnL2YKplOy6bdTBH2J4Xap7CYwGlEziU2bzBMudQ77At2v4J9cQWmG2L1EEZ5DR8Sqm4a/Rip7h55ZTRsu3WJQpRhBy3HmCOI0JsxOOZ3cZLA+4YDtcj/cJzRAjaOFd/GuIeITTfILK8DGrBOvoZazFCcX4OtXT/z16sU8kfNxgG5IBZbiDtuvIYkFWxig0ZjwkK7MPriqiNX1/jYPlAZHZoma0yHVKqVci4biMOUhvUy6PaYxvcNbpQf/LFBhooOp/CZkco+06pfnJZjV7zGPey2cuNvvN3/xNPM/jT//0T/lLf+kvAfAP/sE/4O/8nb/Db/7mb75PPPYwfv3Xf51f//Vf/8DXz5w5w+///u9/Ym3+WUPGR+giwwA2lEmrcfWBTFHK62CYt9FKUdS2SLNjwumEzGtjUeIv78L0NkTrRH4PQ0gMDcHkJkGRY1QjztvtB05NKBVTVQWZTklVRSEEmVXD6m7gWXXYuAh2A6dbsLE85NTrY259jRNp03R7BI0pcv+PMGcHVGtfYlHfIcEgCHbIjAgn+UPKZI48+i5y85vvSzFrChNT2FjC4WR5wrnowVMB78YoFxjxIdr0H6ih/GEUThucx5k9Pm1+2jVPrlKqxSE6n5OgqKcx1CKoUjpei3iR0jBM6ic/wixKaJ9HO3XIY8r+8xTRDgibHbXAiffwRkdU0RkkFar3LArJVrDFwXKfpungahc7OIulJBUGsd8iq3J8wwelaLktjk2PMxd+FV0oZr1Lq5KJCNLW01gi5Kn207R1l+PJm5SWy9xtM0/n1OwahiG5PbtNJQqOk0MMLOamz8zrEaYZUpUYyQnVfIBRTLHdgKL1FHmww3tl7EIXWOM3kNkI6UdUuY3qfIVZOUcVMS2n8Vho9mkQdBBBF9IpunXhfQv6RbGgUAUAk3z8ULEZrNLHu9JDConSisiuUVESV0sqy8ewAqgSSq9JVT8LqnzABFzLY1SMCGZ3sE9exfdbhMCyLHBne5j1HdqGxzybYfttRLLE7DyFOHkJaQdUbgd15QWGToeq1PjhDsKp46dL8ngGWtK32rSCdbq+YqJfYyoNMqeBK33qdsVIJxjCIDBDlMoIvB7LrW9gd5/ClD7K66And0h1AcEWG/EJrZMf0e2ZCGcDJW3Kta8g8wmyjLFGr6CjbQq79dA+W6HJdY4l7Hvbxp8+ldPEtDx0lUO48Vho9jHRXhuWQ5ASZdff159560nMYA1t+j92QWUJhwuNSyRVTGjWPpJNKCpqKiMqF5THt+lFa0T1y7Qdl9t3/5RZsWTbDGm4LXInZJkdk9gtRo1z2HmC5TfJvS6RdMlqEWq6TxlukBczxNbXwPIZrz2DadVJ15/HyM+SJKc0T1/FdLsweB3Ta0IypTJCKiNEShPn6Huo0U2Uluj2FdLuV9FoZtldBBIBpGWKsDT27Dp6eQqNM+TeJmY5AwSlGWFL5/68Eljh46Djo4KquE5CQ0sC+cEn979obFoN/oOsKOMTTP/hgfDHPObjsunvULPrONL5SNkQClWitAIgrbKV//SuqdDC5nx4BUesyk26wTapsAGB37jEfPQmiWHSq18GaZP4dVQ8IM5nmN0nqEkLKVzy2TWqzrNQ5QSLU9TihFbQgrDD4XKf/tpzRLUN9PQEigUyd/EMh3aVUSsm4DQgLtF5jM5mlPkM4XfIsjk+vOMjWiFhHnPB9JgbNlHo4s33EYaFqkrM7OR+FtCHoTUQbUH+JsJ0KJ2fHcHrZ0Fht8BusdQzlNOk4TQR0iA0Pcr5PmX/aZRSBObKNitdrmIsuiTRCrX5dSgX6GpBe3mTthVhCxcrG2Iefw9hhiybZ5mrEpyIqPMcrtmA/ISqSPCSCY5dp/TXwV/HXN5icTKknB2QGILy7C8j7AYKnzRNEVWBE/VBmxhOiMrniKPvIwYe1o5G1c8iF8dIITBUjBy9SFG/SHWvbOF8/gZFOmJo+hihwYYqMdMTxHKAawYY2NSDXbTw2A3OoVHId4UnF+VidYJcSlJVYgINp/mJ+SOmMHFMh6RIcEz7fvmRx3x2VGaAZXvoPMEI1hDaZtPfRmKQVDHWQ7IsaruGtnxK+51sxu/2201hETkh02xC3WkSmBFCnKK1JrJq92OUUzvCsWxUNiYONwhKRXX+1xjnQ4bpiLWgj3f0XbyjP+OyLDn2ajRaFwhmR+hwG3RFZNQZSxsU3J3dxam7eDLAjvexb/yPCGmy0b7ADbdDiUAF6+A0ybIRqqqYdS/RsRtgNzDufhshKqTtY1shVAXz1jNY7jqlYVBYtR9bPyEwQ2xhU7NCIjuibkUE+RJMRd1sUa9/2Nr4MZ8L8RCGb6I1yHyB3OqiHlrFQROrBeN8uNL3VhlxtcA23xabpXBPFKPTOc3GFnGVY0gD3/CpB00SHbM3uY6jUvJSkoV9kBbT+S2m5ZJcZzTzEX0UNbPOVrBBYHkYyRzDm1FaNaraNiIbg7SpLv7XWK/+v6nyJcXyGHn2l7iVz1m36+igR5qO8JdDGl4f7W7hN65Q4qJVgjO/i1gcI898i6J+GZWNEfEU02tS3rN0e3mH+sn3KHXOtHERx1hdq1HFsDilVyXofMkg6jOtX0BphVnO8ewP9u+UsNDdJ5HzPbTfpbTeJT7QGisbAIrS7aKRWDish+sMkwEdr/s+AexjPlsiK2KYDBFCEFqf7GEHjabnrtO0GwytOrYwCLXGt12SMqHh1DCEQaFzUp2wL22i/pdQoqJrhdTyKVQl6eRl7giLeuMc6/MBNa9HqiuybI41uo7KckyrAU4N22+sSpxvfQMR9sgMm2pxyu7W12ikc4xsQa5ybG8D4bfwihmG5ZIvDliTIZV2WMyOCGqCxKqRlgmhG973+x3DoShX65i3M5c9DInBjn/uE+3Px3w8iugspumCNCjc/gOvaQ2BFZCUKS0qwoPvYAsXo9YDO4LIpDQbAKRVCoDSJeNsguP3IR6hvSYtoXhmdgPdforE30BvL/HSMRJJFU/J/RmT5mqv6mJ+hJEu6TTPI2cnKFNgHPwZQmnEFvwgH5OWq4NIa5u/gK00ZW2Nyd0/woq2qJw6jtshXvsyi2TEVMWEmPj1HVS2gN4TiDyn421QdZ6hcnq8e+PCES7r4TrTfMqm6eGoglRojOk+tjBQyxPqD1kfREad3fYmo9ECpT614XqMBork3v8VQq1E2q7h4pkuSZnScJsfKxuoki6m38Fc7uMEPdpuncbdPyGQFjRArD1HZXgsyiGQ0pQwufk/YyiJ74Zg1gAXY7mHtiPY+DIUKYW3ur+sUhEIC6NIEHaLibQRRkEcD+gaFk73WSq/Rb3MMGWIJR06IkCsP011rzS9khJqOyTLPUr7PMtwjR1vHXN0QCkkqn+F1KhjuF0MXeHVztDQJXF9h57/4clV2laPZqOFwEAACpO1cI1pNqXjdTiY79NJBsyTIQ3Dx1oewb09sdKqg/XTiS0VJSvJ5+N94cd8ND5zsdkf/uEf8i/+xb+gVntn46/VavEbv/Eb/PW//tc/6+b8hUQ7TYS4vfrhISUJS6uB2vx5QFFJm7InGNR2aSyPcd0e1XICVQ7ZnGC7x+XmE5QqZT67g2Me0/J61J13AtWj4pSj+Ih1KdES5l6fMuoxzGLC1hPYRhMlXZaLa+g3/0f0Yp+t5nla5/9rhL+Fow2c4z9HBl1UNludRk8XqDzHKKHsPoMqS0BCWSCr/KH1zE0sOk4ficAW738dVmpsc/jySo2NwNp0H14eqkiwp28Ckjw6g34cnHykcaSH7fcpxzcxTB82nkRoiaqdoWH1CBoNvPgQmd5d7SHND6k2vg5VTmW8E6xozA8RgzeQk+vo7tOUVnTfqQhkjXORy+H8GgtDUVclRvsSVZFhZ0tcp0ZOzqx1AdfyEH6fpP08MSVvvfkvKMoZO9EOeKtNVlOa1Kd7eNN9lOFwbuPnmEuNc9929zG1zeX6FRpuiyzPqPlbyOFbCBTajhD6GDm9CUkdlI1lhe+zZzM5gekeCtBeneLML6OU4DwlpS7un5Z8zCeM6ZD3XwClUA8JHYdWiCUtKl3R+DGbeYERcaVxlUpXOMLj1uI6s3yObVpsn/km2eA1yiol2//PuLhY3Sv3y3X2nQ180yY7eYm8zCkXx1iN89R7z6AXdxDCpWd41GtnMbEQa7s0ixQRbaGcDjodUDUv49bOUE+OEEKy4W2hrBxHVbSCFjO3xeb4Fkrb1FtPYjUuIoSFxKButlirdZiZKbnOGe79L6jZPmv1c8jNv0QlPSpAhjtY1Zw0OWV3/BaRWcebDtD+kMLtUhk+0kjQRz8EQCYjxNYvoj9ANHSY7XManxJaAbvh+c/Eca7MCL35TVDlI1nm84tGHp7FdFtoaT0wT7+NFtaHbpq/F1f4uD8mA9q7iRaHyPENOH0FZ/3LWJXFWr6kUhq793Os+Wu06pdx3DbZ4EcIrfB7zzG3GhS953E6z9ArYwK7R+rWcDpjDvOYfPw6rukzyeYUZU48f5W0yGk6NXbrF/GXU2SRgWFSCRvRuoAYX8dwQ6rJHjoeILMRunmJ0vRRVNxevkVSJmhZEhp1Om4Xo5iih9dXF3P6Gk5HoU9eBcBaew7cPpcal8lVTvg4A8IjgzG7yZtujY2fsTHZ8LYo4zH7h9/mzPn/7vNuzmN+RjEwaZgf/XBQzamxFq4xz+f0vf5DA6Q2DueCywgBs3LK9fk1DGFwtnaOs0/83yh0jqkdcjXm4JV/zjIdsRlt0O19A1u6nL71b5lmA5zlIb3ul7FxQcCm1WZS32Fo1hlIWAyvsW7XkWVGs/U0X8oGuMkYZTcpiymyeR6kD5aN0z7HzGmgazvUzBYX6z6FLmjkCxZHf4hlWtSkRYGDbViUyRBOXkJ0nn5IL9xDaASCPNxFen2QJurx+vcnRlFyZ36HA5XR23iOTbdHNT7GaHWoKcmV1hXse+XtAqPGuWJGMrpGK9xE+edQ7gbrlAROE7wNnPkRfplRKg3plKC2wWLjG0gh8aw2Csma2UJaE8z1r1KGZ6mMla+TB2ssihnzbM5672n87jcwtcOsOGFuADqntf4NHKOBqhLsg/8CqkI7NcjnVFZEtfEt/NM/Rl//A6Rh4pwriNtfwUoOMA6/h8wmtDpXcP0++vBllFXHaJ9lgWbgRshqRlf698TwD66HQiPEMWxKVfKl3pfQqbW6Pz4hJAbnogsk5RLP8N9Xku4xnz5KuhTrX0eWCZVVo1UOSKsMx3DwzPf79lZ6jDj6wSobVOs8Wf0S42LA3mIPx7A4G11EoyhUgWO6dNwOkdHgcuMKlaoI3lX21/T6TDrPEGhNYERov0slXHrOJn13E6lLxOA1auWScr7P9tm/xEmRE5z/q9jKoHIajKsZ42rC3Kth6QJxL6uCffpdOPgeWikCJOsXnsWwGhTCxr78a/jxIUOvS9PfQFttSkCufQM7HqCrAr92lvUzv8pEFUzyCR23+4AQ84PwZMCVxpNc5DIGBsHsFpx8F6SB2PjqvbJaj3mkMGyQBlQV2nTRH5A1a1CccHd+l2U1I7LrOMJ5wJ4rM0Q2thGLI6jvEFpryHxMUiaMizF9e4N6MiEcv85CFdjeOmYdCrfLcv0FbkzeZLw84svhBu36eSxhcqZcI1ucYBZLJK+Q9V/gWj5CRX16/jpdDOg8S6VKIhlxtfEllJDYVYFev0Vrvoe98VXq4WVs6WJxL0tNlVIpgXA7FElC2Wmgd/4yVrRNadfI/c2ViHR8gwAHqSs6Th3DbGNUS+Thn9LRQ8TkmKVTIxKCOFhHaU1o/vj1UeGtw0MyyNnJPhy/DGis7lXycBchBD17nb6z/vig4CNA3WxxtekhkJ+o8C9RS27Ob6C15mrjIjulxjBdEm+NZH6TrErRjiCpllyfXaNUJZ7tQl4Q5jnh2lfwslOOZyNOD/6Yo/ZFtNdnrfck1ek1AqdPYEwY23Ucq4ZTpMj5bfT8ENG9hB7vY81O6bUvIDvPMFA2Oh7jxccEGzskjWcwwh3cyUsspycEyzmGL9EY+GaE5zQIDI+u18cVPhfrlyh0gSMdTpIjhBC0Hrav9ZhHFI0V34V8gYq2eFjduw1vm5rdoD69iVVqNAmUKcwPEIsFsn4GgLbTIS7jVQlCw2aSTmmf+UVMrRl9/59SlSnh5Db2k/8XhtLDbF8mHFzDaGzjW016/hpONiUsJEr6sBwyau4S5hOqsI/hNDHKnK7XY5gMqNl1RlXB8fIYz3A4c+GvYUgbLUwMIwBhETp9NIqj+JCidRXb7ZHIAKFWWScftp8Lq7l4u8jRh6+BfANv/cu4tTO0ypzI72Pa7YfWulqVhf3kRucx70cDqvc0cnIT3CaFsxI5mdhcqF3+RPYWtTBQva+y1jzPUhgE8T5OkWGUMbinK0G84bNmuVRODMWAsTbwVIae3MFsXcQqhlSijTp6Ed25eH9fDA2q+xTR8ZLSazGdH7BmN7CFydRweWt5Qt+v8Oen+HaTvL6LGN3AMBerCiPdLwOghEO+/YvUW+c5NQR1p43vblH650mqBa/Pb6PzYzYNk669hu59lVr3BSIhP5KNrtYCmv30DsNkRN2pc6l2CbQkcWNUlRDaNQzhoN2PfyhwXk25Pb+1yiJbO48rPvp+yWP+4vK5RFSyLHvf70ajEab5OMDzWVC4fcztb4JWH5jt4+1SkAJYd7conD5m4zlyXWGlfwxVjjBttLCwsKlEybR+hY1wG0MYKDPASY8RKmeulmih+Z5aUNkGa7ZHw2qy1TqDoc1VcEXCoorxi5hKaxy3TZAlVMaMyogoG+cx97+Drl1GBVsYyQIMD7Lp6hRY9zJMb6ODNSrr/QtMreFMuMs4H+EaLv6H1OnWVfn2//hA6fvoBoxuoDVYQpJHj0+BPAp8UMpRiUG78Qwi3MVCkrzH7i3hgN0Ew4SqRPgdKiww3tlEEQJ0MkRLF1HfRQQdqsbVB8rNpMWcxvAV8nTCTEM3DDCocKucS/UrnGSHHC1PMGqX8bw2tow4zO5Q5gVFUTCOx9RVtgq1K4VYnmDhgDIwshGW26W8J247Vz+LTk8InDaG2QF7VXrx1bCDELAd9InyFNJjVLCO0AotHzLHmu6qxKZeCdSUWi1kDMz3CVE/sN/R8NiB/4nRmnt9//7XXOFztfEEFep+YO7DsMVqc7LUBctidaq1rCqM+U2K+Ql2lWBEG6BBlOlquaor7OQQxzDJW0+zHL+J77ah+wKu6aKMgFJ4YAQYW78EqiK2aggUdrRDsbjNSXONkZDsCMlu8E7GyMq0qdpfxgca2QmofUAhlqeYzacfuOTADkiEYpSdIJIhlVbE6YhasaRy7p0QEQ626XCuVseNJ4h4cq884jsLFi1MxNu2bKwyi7wXqVJEOWeeDlFaMcvnZCrB+5BnwieJEg/OK4/5GAjxU22arIINP/lkJVSJWU6pDB9leIhkRGg2MYMNdAVCzSinMVrYRJ2LBP2vUhgeJ/t/wDKbUA8ihPQwnW2kK6h0hSVsCl3STg4ZVBkZgkxBaUfg1PGBUT7GkDXi6v/P3n88S5bl953g55xzpYvr2p+O90JnpKjMypKoAgg0CIpmsxscmpHGWZD/ALkgzUgYdjSjGbmicc3lGIczxs3QaGNsm2YPyOlGF9AASqCqslJFZOiIp12LK885s/AXL3RGZKEqVflnkRb5/Lr7dfcrfucnvt8UpAer30CkA0ywaNTPKtuIyhmUmSHvfA/dvIISEtt5laK0QaznCws3IHDKXIguIazESnt6z8MtQTqGEwUfkQ4gWCQrA7VcUH6esL13uV6K+M0TO+QvC93KGdzpj7l+/KNls9mSzw1SSFb9DVb9p9cXbtbHSfbJw3UKt461MMoGwEJxZJyN6PprlPIpMjsmcwOi8ipl4eLIEq5bQ5uUqU5xpY+SASo6hyxyZD7FVjapqgamdgGj5zTmE3JvBVnp4lXOcUYF7B29Txr3yJIxnixR7X6VpPwdjAqo2IyacJFIQlkmBJxiQN2pI5SDHN1A1S5QzAaIUgvjVLHP0c0ZFj3uz+5TckqcKe8s1uBLfi5ycnKd0/Q6aCxBsAHmAGM1btjEivD0WFNC0Mg0jdImtgCbTzAqROHQcDpQ7UD1DfTo6iI3oRyk16TjPlznKj0jGL6PnexhpYdSZXRlByksPSyj9mWKdMC4cY6aDRBY8nTArLzGVEiszll1vUVuaOM3cEttdJ5jW5cfWpcnY8CCziGPEQJEEVN3GygUrlOmnM9RZBTWY15a51a0wcwUyNkBncazGzl9GXKpdgWLYa3a4jid/MLXmi4ervPiddaSXx5GBhhvUVhsuyvU6g2UUM8cBBL5/OHFOJsiBPTSY4w1xEXKrJhQ2II4Xyh59NMB1VJjURx54uWqqk5YL+FE53F0Qe4+nh8ywkG0LuLfP6IoryKzCZXma9B4gyI+YC/r8dPkkLX2FWw+ZyvaOi3C2PIKsrqOTScQNim7bYxwcJJDrBshVy/TfiLPop2QorqDNRY7HRM0XNpei46/+tRx/+Bsedbp4AoPF29hexz3Tz6MxskGCKsX96ulDeDnhyDCrH8DkYzRYee5g3KzfGFDVVYRK0GXtr/6WIOsRZI1XkM0X8VaQaJHpHmOQHIcH7OhKqj9H+IeXSd0S2T+Cvdn1xkazaqCzVKHCEGhC6wKyRtXcOJD3MkQsAjpEZs5s3xhz3cUH9CuXyHsfJVgdgj1s1gU/nwfaXL05l8mFC7arVIBnHgfgCJcxUofq3wsCtwSVihyt0nefWgVi7XYcheGdwi9BjpYQQuBzGeIIsN3Xeq6oBpuYvC5VH8FYcVLNWU+l2LO6Vl18jkf2Z0lnxO8X4Ld9TgfkemFq8SetWxu/g5GwKwYYC14MmSWzai4lROFMEHVqXJmtI/IUojHUK1QuB6r/jlcK3CVQyACjDHg1HGqG9SlC0ikWBxQhd9CTY+w1TOIzhuo1iuk0UWa8R46XGPslLg7O8DmB7TdVXy3S6TmgKCoXYCKRjkBnbBD2z48Th/E/cAL7UOXfP5wk2M4fBcAmQ4Ra9957Bqk9Awv6eH7NUTYhfEBIBa1heoahY0hXVhw+iLkYvUyAMYa1oIcV7jY8TuosEkyuUsv7TNJ7xHmM44N0HmVqt/AdN+moUq4BDjOTaxwSO2cnlfjaPt36Mz2aaoIWz3Ha0oyKo+IvIi707sYa5gVMfPSylODXg8s6x+tH1gAFZx+zufV9pj3FlsbjUzH1FZ/m1rrTYRTxcrl+vSzJPfa0G0/9fdPUlt8EUa44K1SBjw3QzRegWyMbb9+OkzlCZ921KaX1gjWfw167+DUz0KSYOZ9zKSP27mEme+Rl7dPa7q514LOV6kWljIax20gvBJZ711aQQenKACPiqygZEDhNEFIFDlOPjytTeR+F/wudaB+ut+KiRmd1iHmxZRFmU8sxCc+QYyhraYfL3JO9+d3sPE+XafEmcoF0mCNoP76Yj9e0i5TWI2TDzEqPP0OHzDMBhQPrKuzEYG/rA0seTGfenfX3/ybf5N/+S//Jf/iX/wLhBDM53P+5E/+hH/+z/85f+Nv/I1Pe3d+ZSnUyxfWBfK0A3liZ8T1dVrZkMBtnTavuMIjdEPyo5/iWihnMToHTM5qVOc9oShMgbWScTbiYvTKotHMFuzGd0l1Squ0hrn43+ONb0EaIw5+gpr1ECtvIaJ1ROcSZFOK0ioi1DiHP0aUu8hkH3n3D0EIZrU1evkRNbd+6u/9IEDxhE+gArTVaIpnTq9aC6bzBnJyB7wqRfCMG2UxgfgYaRK0CBZR0JLPlMRMof8eQTrFbbxCHq4/tY1EglOneMbzYSErqja+gzAZ2q0/FdxaC9TOoGb3EEGNpP4aRgW4yQFgKYIu1el9Zofvks52Cbd/GzG4gchTpPMawoIUCs91caxL/UTOtOJE9LpfIZzeo964hAy6i+YtKbH1Heh9hF8MmL77fyf1a8jLfxsnOEN7eoTt3wB5G3MyqTpI+0yLRWKkl03wWl9BN87jDj9CJcfQv4psvf6YqlLutXDXv44o4lP52Ed5UWOGG+8iex+AV+W4vsWwiGkGbcryy6W68svATQ5hcB38Gnn9lccaF2ExtfAiu4wHKD1FpUMyx6Pih6RFsvgdigRRzDD9jwisRax9Ezu5gzc/QoZ19PA+AF73dZzaRYwTYoqYbD5FpWMcr8qssklfz1BCEGEASRpd4NAvszfbw+o5g7THWvB04OlmfdJ8SOIU2HxGGpxhMr/Jerh5aleT6Yxedkg1OcSRCi8f4/pVZHJM4TcfK34q66I7b+Mkhxi38ljDdOHWcFffQuRTdGn1qXhdmgR39//E5jEbvsPNsIvv+HjPnJxa8mVDWI07eB8xP8I2L5KVNj92+8LmjIoBnvSInDpe/x3sZB/XCcjXv42pbSOzMXn7Deb1NYrpLt70mIDF5F7u1JnqEcNSh7CYY8plavVXKU4W2vKk0KOG7zPp/QwHQ62+w6xxkR2p0L33GB1+wPlqh/2yQ3lwHW96gFM7i+p9gPVq0HoNmfRQSQ9tBaJ7GbH3A4ryOjpNkTohUCFlt8Q4H+Kq0umNTasSYu1byHxE4bdReo6c7QMCXXr6XrDk88H93o/JpWIteHoi/4uMEi4bheaauctvf9Y7s2TJEzwZBjvFBO/W/4Lt38CvtODK3ydXJTKTshffpxt2KTuVEwWO74MuKAcV4tVv4B3+mJJbx5vfQ896tFrb7BtDWmlh8hGbGFRhEb33kavfoq7quOP7KMeHaosi6OLe/x64IdXOKyS9n6HdkLopEDrBShcQz1R8KMqruEkPq3PM2tvY+Qg2vkmSzYldH+0oqukxmJwi6GKFQgjYm+2S65yRHjHzJ0TO0j7zkyKEQKV9vMEHnCdmL2gThR0OTIrf3qIhAkT4hMW6tTiBjzz4AFvb4UBCXvSoOY3HVMCy2kVUqQPKo3jEHtYpxqj7f4y4998o3ADjVpHNi5j0PoN7f4h0FMeOSw/BmWzCmQq4oxtUj98lSXp4q18l8h5abhRORNH51lNr5KLzJjIdkAqLjTbx7n8P5QXIcoeabqLcGvroI8iGOPUdisZFipOhj2bQ/FhLFYXz3FSLsAVOfADOc5Tol3wheZDDexan17AiRdfPYe3CWnWWzXGkQ0mV0WiUkBhridxnF1oeHMMOHkiP4pEF96gYcBjvU3ErbK58A19nmNk9kJbqvEfp8E+Z3/keZXJ2znyX/WTAVuUMGEGe7VHN5qSzY1RtDVX9Gsnqb2OEg5vsk9z/HpnJiNqvUTS+gkVgMYzyAZV4Dz/tQTpBr7yNdhb52qcanYsh8vAnWBSm+5XnDg9bC7a2g8zfQ/gh9vhDhLG40QZZ6yuf7EdZ8kulcBvYF9xX20GXRCfMigm5zXleZdKeXE8DFRI6AUmR0vAX1lVWelBqYnWOrjQQvXe5mByhp0dsA72zf5XAa+H230XMDrGN8+iV1xgnu/Q8DyfZY82kFMqhNdvDnQ9JWxc5LjXwlU9zeBVncBUO30O0LpBu/SWOSWnER7i9OwC4nXwxKPXIGvR5DXZ54wqqvI5RwWn+UvsNVLkDTgJbmxhZRvglgvkxRbDyczt0CQGmsoGKh1g0prr1873Qki8kFbeMFBKLpeJWF2eXXThItPw6TnxAza8y0QmB6+PqnNXhLYLBNXTYxaTHxJMJjXTM2KvRiftUu19FrHew0SYiHTCKNhi7FTamdxHX/1dk1kc0zmPbrxO7FY6LCbHjsmo1wm9D2GSWHFG0LtKb7VOvt5DRRRwvAumRBx0cPcXpv4/ofYjpfIXiOfe8JV8wxIP/2FPF1NOHrEEcfJ+j8U20FETn/ieCje+AgEwqyvGHSJlAWMHNh+QnA1GLV1woAnqTG5jebXwvpNj+LrthmzSf0kkHVKZ3CaobJKUax2ZKpBy86V1Ix7jjG9jWK5QP32G2+jZm9dvs6RQlCiLRIPQXcUvTb7Kb7+JKl5Iq4xRjRDZBB63nqJaBN70Fk11spcV8vo/K5vjdr5H73dN1gLVgqhuIuI9wPHTYAaHA636SXp0lXxKycB134ztoqyme4WhihYTm24joDPHen6DkFFFeQ+UzOP4QWzd4wQ3S6GHTYxGs4K68idQZRXkDYXPa0RbTYkYlrFO5931AUtQ3mDfW8NIhYryLnA7wV18nCzeeGdMYDAZN4DoE2ZBymlHMDimnKbZ1kSxc1CamZkw/6VF1qzTcp/sRYDEMWfNrjPIBKpnj9d9jaCy19gRv7dfRzsspyD1YC7n9d2F8H+V4sP7tx1xjqk6VPn2EEJSdT0egYckXn0+92ez3fu/3+Df/5t/wt//23ybPc373d38XpRR/5+/8HX7v937v096dX3kKMhQu4jkLvMcQltuTW0Rpn/sH77BZXsezlqx6Dk8n7PhNrCrhxT3c/ofY2gWMgch4XGydp1aUmc4SVsprlMTiIjUuBvSTPu1ijnv45yRSMmy+ymj3h+zkM0SRYmxKdvADchVS9jvY8jpCp0xLLfL0mPa9P8DGCUVySCwNd1tvcOQdoIyD5/hslbaRKEbFgJvjmwB0SwnrwbMXkIVbg+azbUSkSVB7fwZlF6kcTOMCWWm5EP0sSXXK0fB92P1THKHYKgrkVhfzCTrnhQBrLGAxToWxHrE/36PkllkLNheNagDJEOM2wYAqZjhpDw7eAcDtvIIocpz6WULHo/AqDEqSshOB8OjnB+xO93GVolvuEsoyAkMrnVKrniXufptykaHufQ+UgvJ3yarncMIWyQf/gdH8ACc+wjv6c0Slx2x8F2tiQirIbAJunZJTOj2XSyd2cIUso4zBphmkxzjh3lNKfLnX4lniWb38kMP5PnW/wWqw8ZS9iRAgBx9h85QsGzK0c3puhUk+4dX6G38hP/ZfBcTxu9gsgXiIE7bJg4WFqjQZznwPq7yFDeALGlqlSXB2/5Q0HzPQU4LWZTqjGygZEDd2qPlV1OrXMUEXJR10YUDPEXrK6Wy0ySm8BgKDO30fMbmDLXUp3BpHxZD7012kkGxXBTVn0SjpKQ9NsVDNOJmAeLQApbJj2Ps+h9ObyNo2NyptKl5InvQpOWXa3uLz3pveZTDf5ejWf6XlhKwJj9xvMDn4PuWwiTjZ7gFG+s+97ubBCgTPbpRRxRybJ4CgUYBXu4CS4dJ7/lcEJxvA6C4WEL0PkaX1Z1rYAlgMVyfvcjA/JHJrvFa/gjc/Ruo5lgJVzMj9LnLzt4hNzPvDD6l7VVbcMeXKCkm4AUAgXMrxESabYZpr/GzyAbWgyZq3WEwaDIPZPUbxMRLByspbULmIazSl0QGVUp1JNqLhDjie3MM3lp3BNfTkGPwqQXyInvcgHiC6b2K9EoXfwuYp6BxhMpRTpaUcwv59ZDJi6repOgtVrMKN4CQpaVSI3PjNxb9/QZNnS37x3Jh+hPIsq19CK6RN4fMOGdY+nVhdsuQzIU/whu9jjaaoXThNkEsK7HSPmZ4gpilOPiIRME6n1L0GwkKoSoh8vFCPBGSe0cUDWcPRKfbe/84HxYxpNqJx8a9zbXrAhVAxGt6g6bYgnSJ1ArZATe4ieh8i3BB381voIiWOe/SrTeLuN9lMjnDmY/T4ABdF1nj9mR/HyJCs+3UMBmEEsplTKJc7048YZlOi4YcEkwM8AtzGDln9CtZC5EUcxcc4QuEvG/Q/Mfcn97k5usPW5C7M+gjgcmWHI+FyZ3obgEkQsCX9x+PofALDO9hkwjz5cyalFvvC5UxV03QfxsYFmjv5kCRJWS9vnA78iHyC0Akjq5H5jDjsEro+7P4fBIOrpGGL7cYOW0GTtpUInSCSHoEosRH64DUpnqH8ay1oCgSLwZg8XOPO+teZpDOax++wqQucvdvI1nny7b8GwxuL/fTaEK5gvFUueG1ym+GLn/94cocfwPAuCIm79jVy/9lJ+SVfHowMSTtff+w8absrVBsRiIWtsUDySv01DPpUPeNRpmbM3olS41qweTr8AYsGTXfvD9mQcCvsQmWTzY3fojK6Sjh5nxkh4s4foZQPkwO6xhC1XiHO5wznd8n2fkQ5aFP03mE4PYD+Tcrtt8GtkRUj9uf7VGxOujcmzBOK5qsc2pij6X1q+99HezWiyha6uv1MpcnYzOgf/Sl2dIeu38Wd3MLUrzzX0jgP15BbXZzkGGY/AkDExycl7CVfJMqyStWNSPKE43mfQIa0vaeLqw940rqqQCJWv4qtn4GwDUkfZkeI/R8RhHVcWaFsBdqqxX0HoHeVe51zvJP2KGa7fK3IiIqcVjbFkQIzPSKZ3WTefZV35wPeLFJWkz5KTxDxAceT69xVIUV8RNOMyXWOkx3isoX2ohc2xlgkhfd4E54RLln3a9AImQ8SnPke7P8EgcVrXyStXnjOqz2f2My4M7uFK1y2Vt7CE95SyexXjLKscaX+KhZzqpyW2ZRBdsxK1qc0Oeb+4U9IO29QuBWuuFXcwT46OoeShsk8JhvfQh9dpdx9E5XNcMf30N77mJWvMVbnOOr9mEDn5NP7KJ2h3Yi4cY4P/IiClEJ4yHRMyRvQdLqI7tsE5MyzGfWwi0JhpSIvLfJMbtbHvf1fELNjRPMSTO/Ac+L/JV8scq+Nt/IaZDOKysbp9aggx8EwT/tM8kUuX8/36ESvASdlg63vYKd/iNr/Ge70v6DO/CZp663TmCK1MXpyFacYIWqXuMGMq8mY88UcOz8izecE8YjZ7f8NsfImR/Vz7MyPMCrEFBZpJOv+Kjo8w/WkxyBZKCxdqCkqajGg0vFWiBo1HFx8myF3/wx0jltqkK1866lmHKUXzT9Yw7z/Y0aOT5rFrCuXfP3XuT2+BVjOVHYgWEFutbBCLNQxAaXnWCGf28i25EuKEIv6z4P/xeBObiHyCZReAXwmesCfHf+ARrnBem2HLavwsiHFtL84J4qFErJBI5ELldhHhtK9yT1UIWnPerjDO9jpAbaySXb45+y1zpJnPdp6zIobIO78//Cq2+juW08NggzyY3anuzSKEergZ3hCIB0fvBay/xFiY4MCw+3xTXJTMEgGlBrlZ65jBJKt0g4d26FnDcZcp+SEiCJFYE7Pi48jNTH353fxpMv2fG/xjCJD5rPHms3qbouwUUL+gq2rl3y5+dSrSZ7n8fu///v843/8j7l79y5aa7a2tiiXyy9+8pJfKAfpfQ7mh1TcMtuVc6dKX9IWWKGeCgCsBSUVoljYoAohIZ/jj65iB7cQfhXHDbGjGN04i3R9rF/GRhu0e9dZK0l61W3ck0YFsLjKwZUu3uQeRseYJEGEY9zWRcTkPqq2yYHJMUGNyegO65GH65QwtiCOj/D3fogOaiivTmY1A9djL75HWASs+2v4vevo3of47bfIHIkjFYXR5CY//VzKxMhi/lKS8tJkC4sIqyiET17ZerY14ZJPDWMMWrq4ysPoHOuGn8AawOKPr2PjYxzHpZj0EF5Ar1xnphd2hJFbo3oSNItsgtXZ4t9FDDp5+ErZjKJxljw9YhQ0mFY2OFPS2Fxjo20SnVHRU9LdH5HWd9Brv0XUexcxuo3wmrgNsDrB5gmiAKZ7IDbJpY9T30KNblDySiQmpb/7J4TRKnenN1mtnaPjKJxiTM1pcqm+6Bp71BbQehGwD0Jg3BJTPUYJRSiff901FOzOdtFGczA/pOG3nvLnthZs2IR0hlA+2l08rqTC2meZGC4BKGzG8fx4MfWfJSAUVj1cGLnDD2B0B3Bw1+RjAfSzkCbDFjnaGnQ+J5juMZv3qcR97OQ+41KNumpB2EaHKzDugwXbuLSwo1QueXmhBugkR9hZH1VuYk2Gbl8h1VNKwhKNbxMmA1T3m2jhoUbXWTcxeWWdmtvAm91BjG5hyyvc8gKY3qOe9RBIdDJAh5sURi/UMtXD7sbCaEZ6jqtcZkVMIjRxfICxht2sz6a/KKj9RZN+hRPhVVex8x40zuJ+StaZSz4fGCdEPbCN9KPFpNMzjiknH5DoMUfzQ4bpgNxkTMwmNVcij29DtEFx0sxrUAu5eqHxx7tMpwdEhYMTbpCrFaqTW1SOr5GHNY5619gPO1wbfcS3VyXTLGaez4iiDm42Rbk+CkEwu09R2oDoDIzvoapbZPmAaN7DlSHGWyxcBRaTz0B5iGKOpKBQIbb9GmJ0ExE0yb0G0iRE/avk8z55sYdXPbOw3nrWd/RIk9lzpeuXfKZcK4asOWWcL6EF0pbX4Xv2kKPhB3QbVz7r3VmyBEa3YXALLDhIssarAOROjWz9LZJ7f4RunKeQYmGPKRTgUXYri9jHraNaF7BxDxNtg3Dw8jFF/33S9BhVXaGfj7FFTKFzEuugGmchjqGyinbKCJMhkwGYBDceYO9/D2kE1DdpDT5k7pbYL7WYpENWXYua7WLqF9DCP1nLWwwaYRVWWO7NbjPOxnRLXbreGgKYmYzCGlSRoI0GCSKbnn4Na+EWNa+BJ/1TtfMlL4e2BXuzXdI8Yz8fE2QDsBJjpjjpnIqwTK3AFQpv8C7EfWzjAkW4ipQgRzeh9xFudQWMBuVSGI3SU5z+hyAVveoKg3SIsYb9+R4XqtVFQ5jfQlRWKBrnKcImo1IXv5hSFHOSbEzgBGxXd9BH1/CFh8p/iqnvILMJUoWgfLzxR5iw+1hTQGxm3Bxfx2LZic5SURGxzsmsBr+GOPgJ5HNMOkXNj9DRNk6RLIoC5cWwyF/UUkWIxTG6UB8xCB3/BX+pJZ82TjZAYMjd5ulglT4p9rxoEPZBfOrGe4hizswLuJ/0ENJjp3ruuepoQsD92V3iPGGWz6l6NSJVP33MO/oR7q0/ZJQPqW9+iz0k1VpEvXaBsphiR1NoX8bNYprVdZLGa4zyhA+HH3DRb2CKlFy5SCmwQmAqbSgWx+bUryNrW9SSY7zxfbw7f4D0KxRBgwIQfkRR5FhPYtTTBVNhc5LZbYwqkRYZuriDLxXufEC++s3HlOsfxaAo/AZupQPxCFs/v2w0+4KihDz97eRLrAOevM7el5ZDCiI955wbsRKu47emKKGwIkBXtrHKB8eDIkMEVWKd4ymXClCdH1MXLspaxOF7OCbDTw6xSZ9a2OAg2mYt6iAmtzBCILMRfqXKrusymI8pe1UK6bI5+ZDK5AhKHbL65ccaK19m/WkRoFwggWJGbKb4bojf+xkkI4rmZfQncHI5Sg6J84SYhGHWp/MxTXxLvrw8WUjfTe5xdfgBG5P77IgArRdxsnHKWLcKQqG1Jq+dZe645JNbsPom0osoV9Yw9QuI2R7O7h9Srm3TP/gZHTMjtBanUkMXGbNijs3nHOV9OmF34RohMyolQW18h1aWUsljfBTFE+e8mN7Hag3JCJEOofnKU58ptTGZyaioCIFAU6BtgYu/HOz6PCPEYrj6kfJLLz9kd7pL6IRsd1/HNSm61MY8okAMLNYKeood3EDYAjG4iapdIHNKSBTHo/dh789Qo9usr32DaP3brOcTpElJGSAMaJth84RifI/Ai6B5Ho6uIVZfRwqBKK2Q+3V0foiQFmkVmU0xZk4wuonIprjNS4hkF2fwIeQxhVNd1I2sxj5yX1J6hsrGSMfBFhnGrxAoFwUYv8Yw6Z/aN/fSY9aDrcdylm68hzh8Z1HrWv36Uw3KS768SBPjDj4Eoymal5F5vGhaFMBBjoi+zkF8QCsdog5/imm/Rrz2V9BW48oPkTpDR1v08iP2ZruU3TLbpS2C+f4iEPHKKGEwjgfZnDwoI7MxsphjtcfBtf83tdYl5sKFdLCwCE9nyPkBRI83m2mjAVBFvhiGUSFq/8fIcBW18S10dkzuBKfXZSHEU2IfjyIQhKLCWv0rSOHjJ2NsdG5Rn3gJetkxs3xOLATT6gr1cQ/CGoX/9PnzrIa3JUs+jk+9S+Y//af/9NTfPvjgg9N//62/9bc+vZ35FcYKw1F8jLGGcTYh0TFlVcWN95BH72HdgGn7FWbJIYETEoY7CAQ7lbOkXkRdSDzroKNtxP4PwBpsMsLUNjGihDUaqhfJyhu4g59hZ4cEKqSiS2RRG4vh3vw2w2xEza8SRhuM9v8cLSWVqEM0vE+hQtRkj8rq69x1qwSlDnm0g1RljAooRevYo3cYGUu78wpJtMmB0ZSLKavlLsF8jBnewimvMzv8Uw7q24yLERvlM6z6C/uhrDhidON/Bp2w0v06tvX1j/3eClVFNS+CGEKrveyc/4zRFNyf7TNCs3bmO9SNg6mcfa4U+5M4+Qjbu7ZIWA+vIlqL6ZFqWGHIQp7Ule5C0S4bY+tnsSancH0Iu0ircdIR1miOgoC70ztEzQs4wqWEQAXrZCeB8IrI6O1/D6EL5GiPkvxjxLX/GTm8gzr/10gdi28kVrJQ2/FrFGnBjelNRLjC1hv/VxxdUBkfMhED7hcJ99pXqLs10rt/TMmp4q6+9UxVpzw6i+NVsdJlj5T7o2sIBOdr50+nT55EoCg5IZNsiic9nOcUBPL6qzilFZQKaEtDuYiJnNrLqSX+CqIp+Gj6IXv9u5SFz9e6F/Dc9mkRR1iNM/gQ2/sIUe6Qm9de+JqFquK3zhNO92i0zpOZlFqRkY5uk1dWKPICs/EWub+KReBsLBQPMq8BT+bhhEIlh4jBDWSpTqIEXXeVdHofkY4JjCQbvItwA8a7f4bFojoa468upIhNQZ5+gB91kFKShS26lTVG1RVaGAqj6ZZWThP7ABvlDeZBn+HqW8yyKXF5BXX8IdJoGkmPA3eXQTZkJVih7v78NjlWOmTttxBWL5WbfsWwWLRTgvVvI4vZQv3rGYlsN9lH7P8YoSdcqa1yVbkErsdgfow3O2AlWsUR4CWHxOUdAAZZH0e6CJPSDjqLK5/JkLbADG7iZAkyGRGdeRNpDJ7yOUqOMdpSGE0PS3f9W1TTId7xTUDiNBLS+hXmlQ535ns4Rz+mUVpBITBr30SUd9Fhg4kXII/fJ+peRitFHtawTguCFQyGpOhT2v9zKr3rSKFJS+uU3Ab6Bd9XamMGk5u4OqEeXUItGzM/H+icD13JWfnlXPCvVS8gRgfc2P2DZbPZks8HDwaKpERKcZIgV1gkR81XGYQdMmNYOZn2vFi/TKznVFQVgcACaXQRUbt4es+x1S792V1iP8SWm8S1dSrK53zzPC1nBc9rYIsZ2okWBVgVYLuvoIZXoXcV1qqAwJ8dkQxukMT71Hb+MtTXGO3/hFCdI3z3/0bSvMBRfYcDPUVrQyfsUnfrzNI+1SJhOje03TZ+Nua8V+e+k1AqrxC6h5Al6PpDdRDHpDRHt8EadP0iMwmZSSmr6umw2pJnI4UicEKGzBhVNwnCNTIHbu3+EXq8z5nmeVY2foua8GB4G1VMEMkxKtpBjG5C+1WQHqqyglvdoG0FTa+FGn6InR4AkhoJzdEN8qCGX1rENxbLrWSPmV+hceG/J9UapRxco4gt+LpAYfCzKdIYtJKgE4qgi9j8LaRJkHf/CIxGufcwG7+OlQ7Wwigfkp0M7g3TIeUwYqu8zVFyiC23mJkENbiFHzTBq6JVGd15+7nfkdJzhCmIHY+5nlN2Kgt7w4/BWjCNSwj7IbhlinDZHPBFwo13EQc/BQte91Wy8hnGxYA70zu4yuVs5fwLG1vdrIfY/wmSDG9+l5pboajvMAu71E+HWx/HnqhOxnlCWQiiwTU84aHrF9EnKt1SCjSasgpwhY9rkkWD79pXsf6AxC2j8gnGq5MKyMbXaPlNdnXMNze/hZukjM/+Veb9qygvwpa2GORH7M72EfUzbB2NMYfvEAuFt/oWregiucmRq9+kIjy013iqcUzpGf7xnxPM73GcjfE2v4GaHVMUCrI5KhthwufHhkZ4ZJ2voU1KJgw+5mOLWEs+n3T8VZRwkULScJ99jD/Kg2tr4UZYMyed3MKVPv2kT7d+mXDtq0w6lwi8KkJVydUiR8T6t8jSQ3oIKq7PtjxLOP4Qm4wgnUDndWxxBjHbw0UROT5FNiUQHvMixyoXOblHVTqsN89zP86YNC6QWsPO/IDS4AaEG9h0hiqtUngNLIaDdI9RNmIlXKHuvFzO5560WEdQT3tI4cH0EOX46E+g8FRyS/STPgJB8IxGzyVfNB4keV4uH23QHKX7aGvoBCu4J/HHvJgyy6aMwjapLmhXtzisrrDldcFtk2y8RVHMCVWAmN/C3fkt5m6FIxVxsbxOfPRT5uPraLPOSjblTGUF993/x0LNpnEeGhcx/RtEnYAi6FIPapBN6B5dRY7/G055A5nFqPoF7LPuh0Ed7bdRbR+6b5JXzjz2cGymXBtdw1jDSqlLy+9yc3KNpMhYq6zR9db+Il/ykl8guU1JiwlVnSHd6KlmWX9+B3v4A5qlNsfWEEdnqZ79H8lNdiqMcIobQOMC+eg606SP9TyG2TFH0zGtoIku5kxtQVjfZho0Wa1exKS7zPWckRdh2q9SMznOvEc96VHqfwTWo9j8Duz/YOEUMuuRRT0G6YBB2qdb6bI32yfJxqxODpBIfDQkE7SxOOkIVWphqxuLgd8TpI5xdv8EW2SISgvTXKNkE2Z3/zdCYwiCNq7jszinBeGzGvHnh4sGO0Amx+A1UHp2IijSALVcp36RmJkxg3RAxam8sPbjTO9hx3sAKCfAlteQjkKYDE4Uf9elw3hyyCDPqM8HBDqmcGro2jnU8TvI/R+SlKsUVjJKR1idQO8uTnaMdUIyLyAo5iSrr3CUzKi88rvUKuv093+Acjxm43uUX/m75PgUB+/iCIvwnlZtbXodClvgBQ06bhU1P8BZ+/aiuSwbM77735g4PqX2qzSDFlUneqkBP2Mtd5wAUQlZC+q87Eigrzx62SHTbEq1/SblrdefKTq0ZMnPw6d+1f393/99hBCsrT0d2Aghls1mnwJSx0iT0wwaHM6PCJ3g1BJDjm9jdYbRMfnxD5n1rjJHsHH2r0P5PL4IqRogByMM6AyqmzC4CX6ZvHYB6fVAOCTlFfbT26jsiDA9oGy3EM7ifTKb0k8GlITGPfghwinjrX+TiXBRXoc8+4Dprf9KMT+kmo85W+6SODVKlbPkgEShKueg8wYukqJ8hll5CzG5Q9NrsR5s47kzvFkfH4eBzLFGUFU1qm4F78SmYjC+zf7oOoXV4Hh0Wl+Fj+sEFoIsOg/tKtnxZKk//xkzKUb08z5Ww1C6dGuvYF7yNzFoCinwlIPMxohoAxBYr0KrdgllUnwZUMLFOfhTSCaYoMT1aIVRFtNM99kMt4lbr3E3ucPVwbs0/BbaaF5pXHlMBUzpKX7/Q3wchtJFjG4hKNA6p7A5jtDMex+SljaJ3BC7+V1MdZU4vkdSpPgChrs/puq1cZSiu/VbTERGNRngJZOFSpQ1iGz8zGYzizy1aJzPr5/8zZLolMpzDneBYKd8nlkwIVSl5yb9rZDk/kIlpwJUnpysWfIYhc3pxT1SUkbxjI3KRdYfmb5RxRjjRojKKnhl9MtYwghxWswMLYSAU72E37xA3L9FGDYp3MZp4Phx0z7aqy+C8/iYadZnvP/HDJtvcLa8iZwcMUkOGIQhIhvhOQ5pkVNSDlIE4IWQTPBNSn33B8z6Vwm3fgN59neZZQd8ePh9jDW4LY+Ot376nuXZEWeP7tE3Y/rNs6RpTNS7SqhzvOke8eqcNKhzZ3qbqFH/RLaXCz2P4vT4tYjHJqmWfPnJbMqt6XUKU3CmukMleH5BUmRTsJayW8bvXadWP8+uqjMtclyrsUc/Q8QjpBW4m2XysE0v6VNoQxydgyIFr0UerC0UC8MmRfMybnpEWflcGR8w7bxJ6Dfpz4eApu13WA/O4BUaHhR+zMJ27TAZkOmcKOzgyAlVf4U82ECpKpP9P6WvE8LqCv3RLdLZIUpCY+U3CGSJg+Q+6ew+7uBDNsurVHSGt/ZN8qCDo2cIaxYThs9gluxj7/0xcRFTbvVw1n9nufD8HDDt/YRDL+TX3S+nVZgfdlg5Trg2epdvf9Y7s2QJQH0HOinu+DrF4CZeMiHrvo0VDk2vc7oMbHmLONgXIb7zdMH/0ebmUf0886QP0iWvr7MtJAfTA+6m9/hat8zo3g85Ht9hpXEZv7qNne6DG6DXvwtBHca72NYVdKVLONqlVd5gKhx6boUgaBH1PkQUGQOlyJXkanLEankNMZe06i264zvE43vUSh1CJ8IeXaMEXO5cpHAjstbmU8oizvQujO4BYKTlupIYbaj5EWdK534pX/2XBYHgYv0CpSLClR7jfMwgvgdxn8LmxMmYbVHCKh8nH0L/BqoUgeOjhYOZ7lOsfRtKHVrBDgD9/IheeoSX7tMtbWCPPyBPepjJfYLqWQgWTeP9pA/A/vyYqh9hZn2Ogya1yhrx5ADhNZAHP0X4TRw/JG+/ftKoppBGgzUAWJuiptcXx2J1hyCsLAa1kFTdRUEslGW2y2e5O/opw+khvgpQjU14geWzk4+Qe3+G1gmDUpVdt0rZLXOhevmFg0u510Ss/dpShfULiMinDy8y2RjK0EuOKUxBYQomxYjWI1axz8QUgEVkY9xshpEe3ugu5e4ighCYRVOY8h8bEN0obRF5NerTe3iTAwCU8sjrlxi0XyFPDwl1yl7tDGfLK0T7P1vkPM0mSkSI9/6foFyc7d+hMj8k6r1DtbZB0XwNN9gmlppr/Z8hWm9grKWiBIN4QGEKlFVkYZOidgYszN0SnvDYDLeBRWrxyYEQaRLc3f8TvffHCNdDewFDM6VVXqE0Oga/gvbrL/zOU5txffIRqU7plDpsBGde+Jwlny8kirb3gvPiBCcfIPd+AFrjdy5jJ/eojK7hOi7uytsIoXg3GZCZjLI1XKiunl5xC6fEh9Mpmc4RieBsbYe8sDA7ZKRzGm7IqLqC09imNO3RdeqU21dwLEy1pqw8rEqQfpn1q/8LnhTs+mVyxyHJEhxjEckxRXkDSY60OTObsjfbxWDIdU5Uf3HOx2A4zCeYaAebz3Anh4QAz1H5ex4tt0NQC06cH5YDVl9kEjvn1vjGQnm1eu7UyaMgQ6KeeUz1sx57s30ArLVshGfIbcpmaZN+3MMK0PUrXJsdYrKMkmdJbcxH0z0ioWn3PsQObyCSPWT7DS7s/I8QrHEv6uGM7lKZHZKHHYKghlNegXgAyQBmhzTjCdW1gGbtEsZqKG4g4j4qGWLdGlLHuDIjfUbzQlbawtmsLNQrn2FJm5gEcxLHTfMZFS8hPnEp6sXHrPjr2GUA9ZmjKbg5vU7U/5B4esBa9Sxq/Tvokzyd0jPs4fsE2Yxsfkht87uEqrxQcH1Wz3g8JA+aXNv4NVQ2IXU9+vNdAhlyHPc4H21Rr6xRigeUvRLF4H1SpUiNZkpOu/kqhhLV+X3U/g/Qqoyd7KOizZNYqFgoFdsYTwV0/VXifEZZOmjlcm9+D2kl9VJE0wkgm2Oqm1jpYY6u4+YZWeO1k88WY4uFc5COxxTtt3EmN4j8hY2hTgb0bIrnunTDFRrO0zkwW+oipocgBSZso/QUtfsnUOR40TpZ+81fzg+35BeOQXN7fJPMFPToLewbhcLBffaa0Ake+/dMGvT0JjId4dWauLM71Hu3qFnBZnUH6a9RyEU7lje6Crt/Cm6JpnOBY6+JIx1ce3JS5TGJ62Bv/SGzdEIaNlFX/i4fCI+L1bM4s0MaWYwbbVAPN7iZDtC1VXynTDdoPXWncYTDerBQ97alc1ibYgbXkPkA07+GOXqHcvsig9o2K+H6c2MRi6GgwMFBIOlnPUbpGABf+awFWxRkCCs/VkHckz6eCmiHAeN0iikpsMt8/5JfDJ96xfXf//t/z7/+1/+aNE35p//0n/Ld7373096FX2keJPTQmu32RZqNK7jCeziVHLZhPkAqb9EdbhflRZlNMA8c9+L+wkoSEOmANLqIqmxgpL8o4lciUhNze3KVq6MP6fhNNhrnSDsXyO0qqY6Z6jGuK7HDm+TxEb4zRSqXaXUHTwVMok3apS6FlFgLQTLHiVax8yMIThoVy1uo2qtkNmZealJSJZphDYvAlz6uinA2/hKmmKEUyPkRMzPl9vgW02DGVmkbHdZQlVVkPEDXzlKgcT5BI8OSzxZP+gi9uCGGTvjSyebUxtwYX0cbzRuVGklvn1SG+N2LON46CIf6yc1d6CmkC9neNO5T+GUMglk+hZJlkA+YpzFlt8wsn9CqtE6tGxI7Z1ZM6Ux3SSe3Oc5mNOo72Moq42RII6iTeiVyv0Ux2cURgsJvkjsVbo5ucm14nXIxokOArwJAUVgHUT7LWemwXk4oZVPco3dBKnTp4+0WAdpBl3ke4ymXyP34xjAlHCJnKUP8i8QXAeuVda7PJjTDiNoTzXlGldAqhNI6otzGqJe3K3r0+C/cBtQbBNVL6AfX5hcgBBgcTOMydnSXKRlzFXIcH7Me7VBxfXQOwliGYYvzfg1H+tjoEgiXovs1VNpHZH0qvY/wvQZuUVBkU4xdTCOBIDUpYz2gquqLRcNkF2ENFDGDwXVmQUTLCQmnPTIsk/7PmFS6zPyIC+YCJRkt5LbTAdqvP9cmobA5N6cfERcJa+W1pSXCryjjfMQ8X1jYHMeHVMpPJ+MeoMurqPgY1X8f4VSozqecKa9wVRqK2hmc6QEJDoXQyHwAQYdW0OJwfkjhlDCNr56qWQIUnbdQUY/e/p8Qj+/iG4eO18K6m7TrK2QmI5CLxuS8vEGQ9hHZjCw6w1gPcF0Hkxnm9YusqRLKa1H4DWTvXay1FOkIVVlhXsxJioRxPuV4+h41p0k/P8aTHs1og9RYZs1tbuRjusOfsD48RCLxVl4nCzee+h4CLPMT2x+VTp+Su1/y2XDj8I8AWC+f/Yz35JeF4IxRfJD3P+sdWbJkgVQUpS72+INFAm7eQxVTCreOwqHpthkXQ+ZmSkW+3LCF73c5bL1OqlM2y1scpYcMs9FiHZH2cSZ3MEYzH31ElhyRZDGtyhpK+dD+CmLrN4mjLW4nx1SkpeyEVOuvMDU5ebDPrJjgOCWsH6K9iIpJEAiqXhUfRUmE5OUtQiVR8z1yKVHpALn/Q4xTw1t5jSzcfOJ7WMSiFkNPj7g+PaIZNPGUgxBiWax6AbkpMNbg4NL11giUz373dcLeDdqdNyjcOlY6uO1XEU6ZQkpkEWNFiWL91yhq505VlwD25ntYr069eZ60vIntG9xsgpDOaeLdFR5lt8QsnxM4AeXJPsXROxQqIDz7V1HGIZzdB1mmkBWIzpJ7D5VyCifC675GNrtPXxYcXvt/EflV5OgDZqvfphk06Aar+CfDVQ/cmKI8YZwMmJmMYLqLF732sQpKMh2CLtBozHQf2ayR6AR0jJf2MW4F7dWf+/znHXqZTdiLd1FCsRZs/IUsO5f84jGlNeT0EGE1urK43lT9iFE2xhGK8JHj/XkUQQe3fQniY8LKKuvZFFU/T3Ey1+8NP8QObqHcgGLtm2i1SGYqHOpOE8+ZAPcB0FLw0fgDCjSTyhqhqlBxy9TxF4obAgajW8TJFDm9TUVFqOlNTJKzUlplGveYTe/Skw5tf5PV8iqH8SHtoIFHQNNvMMtnONJh1vkqWnpY4ZBEZ3l0BNtgGOcDhIDIaSCQSB1jihxbaqMntxiXzvLu6CbD2iW+s/VdrAxeSrE7NQmpXjQaDNPhstnsS45MRqAXw0syPkKnczp+l4wCVd4iAeZ6Rqxn5DZ7bDhPWIESCshBgCs9dGkVW1nFcUL2sgl5EOFMDxm3zjEOutRKm7SEQ2mySxJ2cJyQMB4i0hl1YRg7Pqq6RTq7Rlbbwa9uoooMff+HOGEd0bnCYbJPUiScrZ197n0jsXNSnVDOHW5NP0JTMC1mtCrb+NXzYC15uP7M5z4PgXyu28OSLxbDdEDy4DqX9QmDMoP8mHvTe3jK4Wz14lNqMfIRpSUlFMf5AbvTXXzl8rXON5EoJvmY3BQLBb5kl06wQjPeg9FdnHyC1AkDk5PqBJ0NcPx1cOtk61/DGXyEdSJyGyLXvgGTXWS5jQxbyHqANYpZMaXiVFlvvgrJmBIe+GUMdfJCIEc3oPM1JnrAcbwYIGi73UXO9zlEqk7NH5IUMaulNQIZEjohqU5phe1l7P45QVu9EL+IB4v1gk5Rxfy02cwKBcqh4TaplrqYygXEc6zCvelt6N1CTTOixirvmRnZvE/Zr2CtIfQDZoNbYAQ1JGqwS14VVIMKsVuhIqs4wuWoGFEtr1GtX8RO9hFeSKJ88tYOwbyHLHW5nh5xbXSVtfIq56NLHEwPmTklvO5beNaw69cpV87hZVMs2WK4RfmY2QGi+foil+nWcaMNxPwY2ziHEQ6mtIqa7oPRTMIa02QIwEzNaDtPN8Pk4Rpyq7Gw0RQ+bnIIxaJeTdxbjst+gRBCnFiEFyghOUj3GMYjql6V7dLZp+zD89IGzqqDsJo8XGc8eZekyBAqpJQc45oQW+TI2mVUuUlau4yRwWLNmo6gyCBPaAQdLlTP4SiHg/k+fimgXXmDNBugsDhSUZrsIca32G5cwVcRcv2vEqx8C+lUMcAwuY0WLkk+wCt6NJ3uc4emhAAjfHTzdUgOcPd/QugGpDqj7EX4z3GxsBjuzm+TpkO61tCsnsOTD68FngqY6AG3xreRQnAuOv/cprVAlWi4DVKdUffry0azJb9QPvWsy9e//nX+w3/4D/zBH/wB/+pf/StWVlb4Z//sn3HlytIu5dNAZkMUBqMUYn5MUD3/2ONZdB4VtrDSo2TmKJ3jSw9ZOYs52caWV5Gzo4VHfdgFIU6TNwACS6LHZEVOxa0wyMY0onM49bPowZyrk/fYn+9zTiq68yOq8Yj57CNaXYda59tkokIv6HB04X+gO7kLXg0z62FR2LBz+j5alcnWv8n10YfM4x5kR1i9WCy6wmM92KJwa+DWaOVDKkGbdxONNZZBMmA1XGM1OIs5+9fJiwTX77zQsmHJ54uSrHCpdpljMfxECYJJPiHVKY50OB5cJ01GmGSIqtxhrbP1mGKdUWWc+hmY7OJXt3Fcl5XZHs3pfXwjqVTX2MfQ8FqslLu03BUUDpqC66OPyE2OLqZU9JykiDFhC2/wEbETMTn31xD5nF42xj/73+GpBj03IEkPOIp3EdO7xAfvoGo7tKvn0IXF1ncw0kMAgShh/BLZZpvFmfd0gPCkOkFZVrlSe/2pv/+ykbZYNisAIDhbusQrq5eYjBJcHpeCNtKnWP8WMp+j3erCQukvwKPX5icxGAbZEcZa1kyGGtzChm2Sztdxy6vk6SFHOISOj5vHFIXFcxo48yPqrSt4eIui2ElBwKgQU9oAJyBo7KCSMaZ+Du1FdChzMbrAVE/BCG6MbrBWWWPVX4fKKhzugvQpggp7JmFr89v43nv0BMz0CC+oMdWGo/SAs0EJdfAjSKc4ToDd+A5GPt2UN9dTZvkcWDQZdf21ZVLlV5BQhUghMdZQ8aoILE7Wxwr3qSlQrSqY1W8j3DJ2dA+EJPBabCpJHraI3TKT4/eYITHCsCZg1V+n5bVRwnlqWtbIkHnQZBDUCOMxiSpR8Rt4ekz56IcY4VC036JwokVSaXIM1jI7/hG3TlQKtqJNqiriMOszzwd0XY9GZY1KOkFGAWnzCq3GRd4dvMdESEazQyhJpHUwUpB33sItrXF9dJVC5xTxEameLSZ94z48o9msFGwRrH0DZkcErTcea6Bb8tlxffQh9SKn6r/YOueLypZT58+cOaPkmFrw5VRwW/LFwkoPKiuLxviwhnEexlUfTd9nb7ZPxanwauMNyurZapGP4uBxrvrQVjMMS3itFJNM8IMuprYDozsQbTCcDcjyKa5OqWz8ZayQGBSjos/d5JCDYk5FSt6WLmv+GtfbMWnzEn4yJEp6VLI53fqrWK+BKytYoZCNS1QG78PwFiZPcb0yuTIcW43IjqjHPXii2Swvb+FKhbY5+9mAsjNnnI15rfnGMq56AblNuT24xeG4jxSC89VL1Jwm5fX/AbFukbiny868ehaVjLFIdPsyBgft1Z5aC9S9Gml8iHEj0nCVecvghyF+uEY5XDSQKBzOVS9S2AQHh+nw/8vMCipOCLlBbP4OOjtCHL6LlAKrHITNsSe2I7BQzTiQkqPZbQoMqphRWI2SgkEyYjVYHCdKT3GO3wWgVd9ClrtMkgE95eHlR7Td5w9D6bCN8it4hUPUOs8ISbe0QtB/Dzs9QkoFG98GXnxuPcpRcsAgGQCLSe/lwMnni8KpIjZ+HezDtEvL6VJpVFEo3I+xjllkPAwGRVY9D9XzKD1H6RR9MsQlhIDpwlrH5gkym6DDx9fED65rbnyAHnxA1/G4W1qlHXZo+13KqopGIWubFLP77HohyWyAZxKUWyGsboM8RiX7MLhJEY9xihi7vk7Ta6NNQWpSUpvQcDtU6jWUELj5lEnjdWZC0HnCIqifH3FvslCRPFPVNN0u2qkha5vgONj1N7k+vU1wsq7JlEcvPUJJRcNtIz8mb1BSZSKvyiyfs/ISA4pLvtjoUhvHL2OLjKKyhXSrqOk+Vc+j2P8xXmWF0PHoZ8eU3QqFLXBOGxgEO9VzjPIBJadMKCqE9VcQ8ZAsGSBdxe7uD/GUQ7Nxgb7R5OkRNmhTrLxJ1f0Oen6PwdH7VN0RbpETrb7NUDi01yqocIssbCLv/vHi7eIhOh+zXtoktxlVN0IK8ViuUtocnfe4Pd8nMZqJ6DPL5wjj0PI6rIdnKJbr1V95Sk54WuAvOWWEgF56jLaauNDMigme+/j9peE2oWoxVtP021wbfYixhrhIF4V4pwkOhI7PUXqElFWO4mPWsyGZ1YSNi7jJMQ4bDP1VjoXDKrARnsGogNCNoH8H6wbkpTeQXgPT+wCSCTLa5NhpcXdyh9AJuFS7grv1O2QmR5oU9t9ZKEm55YXqz+QOhSkYZWPK9QqhLCNtQS7g7vwmw2zIVnmLlruKEg7nKhceO48uRpfRtvjYe+ySXy7SpKhshPYijAzwhE8n6GDbV2jHxwThCskjA+lGBpjVryOTASpsYh9pRInNlHE2IvIqlGSEmB+DskgsG73rFGZO0rjIVDhsVc9QGM3YnREIh1w4hOUujlWsRGdR0qHiVLg5ukFucjzpcqV5BRVtcqDHXBv+OVUVoZyQVb/ER/e/jxKKSTql7rZoNtpgBXvOPQbpiGbQAKe6yHPufQ8xvAHGIC7+zdO1oxWSrPUVROthLFg4EXr9NwCL1TNkOl7kcd3nrwMeVa8t/AZedQXiIbZ5cWlG9QVCWMlOdI5RNqTkBtwa3cFYwygdkYYJoXg8jrdI8nAxsuEUYypOgK6fhdkBqnWZwzjDFj0a7gq6dulhA6eF3GuQdi5gkbjlLcqqSj8/5n7SBzdiENZIiyqV83+Vld41otIGSjapWIcMCQJ8GSDymNyp0i61uTO9RW4Kdqd76JJ5yqpYopF6jjp+D4Ci/RqFV0N03yRMd3BrW/ils0/F8g9qt7nNGGdj2oOPmM4OaET7dDZ+A6e26OuoqIh78R201Wi7qHuH/rObzVw8LtZeIX9k+H3Jkl8Un1k0/ju/8zv89m//Nv/xP/5H/uE//Ie8/fbb/JN/8k/Y2Hi66LXkF4dM+4ijd1DKxVz63acet4jT6QjplAnP/E8AFCePC6sRRYZtXUaHK+hHEpKwWAS6Rz+mkRyRBFWc0jpSQdNtoqRaTILEBxzF+zSGd7BejTDpUa6fwXhNKGKEE7FV2kGHW8jW15hbgTDJYvLxicaJwuTMi+TBzp+knSSufLhfbryHOPgJns2plwPey2PO1s7hCA+JZDM4/6k33iz5xVHza+SO/ES/X9kp40iFMZpS+wp58mdIL6Twm09Zo1oEaf0KovEK1gp2bI7Tu4HQLvL4Z7SFJaycIVXBY13jxmq0XRghHHk1WhubtGf3KD78z5SCJu2t7zJb+XXuTT/gOBsgcai5kv78EEcopG8RRULoBKRFjg5aZI2vPDNYfl5D0rDocRQfEvk1Vrw1eKQZ7dM63gUGt/8uTA8QtU1off3TeePPOVWvSvqc644RPsb7iyUAnGyATEfoUue5DWeD/Ji703v4UlHpX6MmKpDO8FwXO7hD2/UJW+eQTg1rCwhqhJlDqXMJOx/D8A4oB2ftW6dNO8KkjPa/x5HVNFe/Ap1vYYXEt3C59vriPU+S6EmRgg+9sMZw5TKFENw/+D4IuFdtIV/5O4z67zPXQ+6mU3zpU3EjMDmcKFVZnSJN9sxms0CVCByftMhoBK1lQfRXlLKqcrn+CsZqQlnGndyA46sIIXHXvkb+hFWttZA1XsEJmuAEjByfG8OrWCyHno9Y+SqFNjhWn6gRiI9N2HnCJ4620Y0VvPkIM72D37+Guv7/ASdECShW/hJCx2ANiZ1zPL7LqH6OihNhjCUV2am9Q6JTyrXXUaUVfOHhSg+LYQPBMB0yzAcIu0jQX6pfwTtpaK0HTQ5nh8jKGr45QiAwlact7RcfyUW2v41oQ/YL+A2W/GK4mvfYfFmv8C8oG5UdSN7jxu4f8NVzf++z3p0lS7AI8tbrqNpZtApPBydyEnZn9xmlY6b5hIuNy8DjQx5jPSQu5tS9Br5YFAekSXDmB1gnJA+6uLrgbP8AU8Qo4zFd+y1YTZnZgsn4Fl4+Q9fPP7bmDlUZRygEgprXIM5jWq6i7XfZj/fJR3dwVIng+PvYeIIpr5B13sYCJuzA4D3I52A0g1Kd6yKkdPA+nvDwgtpTCSIrJFlpE4slRNOylppfpaZaLPl4cpujjeYoPqQjJPMsptR4Fdd7utmjcGvo9b8EL8hLbOOSDe/hSJeJ43M3j0FW6ciQ6JFfzy/m+Ac/YJAe4dXPULMW322iwzYWQeZ1UetVnP0fYvd/ilfpkHW+9tjwUsWrsD/3KNbfJhABsV8h04a6X8M5ORfU5B523icnJZaa2fo3iOMhUxQdnYP71Ec4RasyZv07CKMpSY9XBIu1ePrTxQZGI3XySb5yAFz1cIDQFR+zA0s+M548xoUQBHx8wUOaGPfoJ5DNMO0rpwpGWpXgETU0ay22fhZ6H0FQAeXiTW5hgubpmtUKSRF0cW79rzjj23j5hJVX/y7K26TmLJr6LTBrXGRYaXJQ3OXIr7F5/q9Ric5hyxcYeGX8UcEorGOspWwMwkrGeZ/9+cHp5zoTnsMVHt74OvSuUVeKaO2bFE8cm/mJewRAYfTpfmbNNxCt1wmt5u2wyygd0wrbHKVH7J+sD6jysdajCoezlYsYq5dKf78CaFXBrH8XYTRGehCuoWo72Dv/x8LBJL1BrbFGNVhFpSNUNgb/4TmkrWacjcl0RhiWmdmCov0KoYC09yGdUoeyWyLLE4RTw3c9bo9vY7FEYYVxGlOrbjKqrLLe/hpRMqS6/yMcnSGTKXroo4IKRTJDlNt4XguZDFHWJXLrj10fhC1wD39EPr1LTRSYxmUKW1D1qgyTEVWv8pTiyZJfTSKnyeXGIvcRiBLWQt1vMMvmONKh9Iy8qEDSdE9EDSw0gxa7s1185VE+2d6XIZdqrxLObjFIhmQmo9R8na46QKXHpLJCjMZRDvUTpTR/fg8O3wUkYvUrZH6HXAgCITAWnPEdUp1yeO97ZCtfQck2xloKVeHB/KK7qkiKEQMnpGwTXOVSmAIpJI5w8AbvwmSPtFThanbILI8ZZ2O+0a4SyvJT91mJWp4rnyHCapzDH0E8xPErFGvfxgiXjreKajVx9v+MYtLD5T2y9lundZ4HIhqPYtDcmd5GZT0mB3/Omeo5gtZrkMcoM0IXBWGRYqf7mOZlIlUnlSm7yiFefY1aaZVc+6A8lN9mhcWAzIMaVmE1hZD0heVu3ONodogOCyKngSc9Iq/KOB1TLzdQVi3iCgFbpR3WQ32ijikQaGyeUdQvARoTdHiSJ5c89sQR5ck87stghUvWeRuwWPu4tpSb7COKlKK0trgvLvncEYgSgV8CLDV/RD/pU3bLeE/Uex7Nt7hZD7H7AyKrCVvnEO03ye2U3SKH9mvEYYNV5/Eh8+NojYkeUzgBgY5ZdcGRD6+NAsE8TynK27jlLUqTIcIaTGkxvORkA+Te98EY/M4rrJa3cSOHveke2miSIuFRLRs33kMev4ejpxTaYqWPmtwjq79CvvptpE4wTvmpRrNefkQ/OaYRNGm6HWpeFbIJJTdEGphnR8xVSMNrIZDU3BqDZIAUguoz7JUfxcHFkcs18pJfPJ/6KvPv//2/v5g0e4ROp8N//s//mf/yX/4L77zzzqe9S78yCCGw8wG6+QpYgxHBs7ezBnf4ASRDbOMCefAwaeFNbmB7HwGgViy6tPXYc1Xax86OcRBspilJ5HN/ep+ZnNOsRTiizFZ1k9xkVCsFpTwn2PhNXBWiy2sUp0VfgRLO6c1DWLuwWfDtY5ZpDyzpBumAbtBGCAewj1n/iXyyUAoppniZYKOyReiUOEr3CVRAzWkuG81+xQhlmVfqr6Ktxhch8tIZElsQOjXgaXUwAPtAVlQ4SD9CTndR/Q8wjoc73WPefZNMuKey3K7w2apsMUqH1P0Gym1RinugQlSeY4e3MCvf5uZ8l3EyYDuf03IjRNCmrwLO1c4yl3Vc7wMiVUJXd156KmNupoyyAf2sR1EYZvmcqB49V0L1l4kqpjC6D9iFUkP26qe+D19WDIapHuEIl9Ijv63Ss5PAV6P8u5i172JPkh4Cg0oO6ZspA5ujpERbwKtADigHEfcxRYYoMirZnMxtY4RLvvptBDlW+njDP1wcj7pAFFM4CWSz/Jj+6A4Atvc+q04Vm02xjUvkXoua02QazMhNzkq4QmLn7A1vM5rPUUrySvNVMp2h8AicJiI6R9skbDoBJRVSU+2FymbrMkzuQnmNwnn2lJMnfC5Gr1DYHP8597slvxr4Ijy9tItkuDh2rUFkE/CfVk+ywiUvLYYfrJ5gsQgE7XxOZXZM6lVxa299bOxgMUz1GIFgp3yObPZjBvd/wli51E0G2XRhzVPMEQIKr4NX32I0eB/ar5NnY3zXp+E2KShO1dl8x8OiOdAzYEbTayNRbIQ7dIJFQXZWTAlUeNpoBrDmb9Dy2jjCxUQWg8W8oAC7DI0+P+Qm44Zj+SvFl3vyrFw9R2v8I64d/9my2WzJ5waLfCrWMBY64UI5oOJVqMky3uBnkE6wzUtM3JCboxtYLMN0wKXoVQQCt/cudnqIEAJ3/RuLFysyJAobD/CFh5ElahiIFrGbFoKZnpwqp3nC583G23RLq2htaIeLtXrDbVN1q4RpjDO6vYjRBMjBR7i1HTKvjZwfMDca63ookbOvAvazCaa+xVZpk0bYfW6CSCDYLp0lL2W4eB+rorNkQShLrAQrDP19Vo6uYooCN0tJ1n6NTFiqqvaYzYY9/c/zkcmQQARgwc9mcBLju+qJIcD5PqP5PqOkh3LLZM3LrMwGqMGHmOarGBUu7DrTCQKDHN/CjbbIvO6pL2ZZ1ni18QYajUDgCI/CZngieLjfbmnRkD/fJy/V2J/1aZfaNKyg5T9dVHoSi8JKxcyMmGRTIq+G034VMfgIggaF/8mbGtveCl7VQwhB5NQ/8fOXfD5xkh52vlCsE8MbiNL6861UK2eR5XWEtTj3/xhbpCjHx2z8Oqmw9LMeJeUTCovCpVleoxJ0MI80bAkBtya3mOczpC/YbOzg4OOWzpCRcHe6T6BKtGpnabkVnNZbaMCRi6toDU27fxXfH5K3XoX4CLCgC2Q2eqx4rPSMVWvRXhlUSNN7/Li3VqBw2ArPsRbkuMJjP93FCr14v5cI2sVJjnXJFwdrLTMzxmKpqOhjbYmfeu7JtfUBBhfllSCZIJyAtfIq05t/gCsE5UJSbLQxwkEIOBxfJYl7zNwavuOxO9knsgV2coeVygZF81V8WSJvvUKkAjKTckwfWNhwSiEZ4VB4NVbwSeM9sqxPo0ghd7F+F+2WKbZ+Ays9XCSX61fQtjhtzn+ANAk2HhLIEpWij3FcNmpnMVOH1TA7yb8uLaCWLAjE42vltrtCtRGhhIPzcd3vJ3S8VWpuHSUc1CMR8TgfgoSKH+KKABlukVcvwvgWzvAGq/EhscqxRzcwbnuhIG8toLHZBBus4sZ72DzGEQb8KkMhiJSLVZJ6qYl6QiV/5lW4Or0B2QgvaLDTeINpPqakSgSmgNE9sAbG94kCnxngKY9lFufziTQpJJPF/2SzhU22szgmRTHHnjxmZz1Es1ioa38MmoJ0cJV8dsChEVTqF2Hnv6PYvY49eI+2KmFr24h4gpz+ENPYoSg0GYJ7WUypevax1wuLlLNemZ411P0OrvBwpYtE0QpalNwya6U1KqLGr638OtN8QsWNnogrHo8zDArbeQWGNxFhm7HjkusBFVV7qXXko3ncl2URFwrGekBczAmyzYW95t6PAYtTG5M13/hkL7rkU0awVdphJVzFFd5jDiJOPkT1PwAnJG9cQWTTxXUQQTi5j9YW7c6pa5eD0hryGcIEBZJeUCEuYjZPxqurss652nm0Kai5dUJVZpZNCUtd8ujEzefk2JbpcNG4D4i4h6jsUHeazP0ZqU0peQHGaqRQCAFifBtbZFgsKh9T+B1wH7yme3odAHDTI7AFsd/g/vQexhrmRUxUr7MRbiO3/zLu4A55UOJaMiZnyDSfcKF6mchpcKW+UPVcOrct+az41Fea3/rWt57599/4jd/4lPfkV4/FhN856F1DBBW0/2x/dyc9huFtAOTxu4jN7mmoanX6cEP9tN6FcSsox4MioyjVOZjtcTDbJ/KqGGuxFrZLF6i6dWQ9Y8VK8NskbvTcRJGwBc7BD8hMxlAanM6bVNwuhc2JzZym12LFX3vu801pFTk9xHMsSdhCWMFhvI9jfQSCS3XvM2nCWfLZ4uDxwPLdd5q8rI6URZB3vkpoU+y0jjn+kONSjaNSAy1dLkVXToPrhtum4T5sZDDVC3i1HUiHmNW3MQYit0bT5Lj9a5SiEmK2i1n5CiWvTDlswdYFAIqXXC8aCm6Or5OZnKP0gPXSBlgekcX/dDEqRPplSKcQ1MANgPlnsi9fNg6SXQ7mBwgE52sXqKgH6mI5mIXxsSgyBOZ0Ksqd3mYw+og745uY+jaqskLb7eJHF7HZEOtWEfMDmPZBKswjctVWSCz+QkWycQF5/AH4ldMm4cLmzJWD3zhDPt6nUl1j0n8fYS0laxFr38HBZbt07nQSJbEz7MkdRuJwpnyGWRFTdSIkDuvB4w3ND8gq24jq9gsbhRXOMqm+5DFMbRuZjrGOjy49XwHgASVZYbu6TW7mdA5+hqsl5DNMXVN8zGV1kPe4M1k0Xp6tncXNYxITI+IjdPMcqnUR2zhHVtlZHMfSIW28ThxGHM2P6IarnC2fxxEeDh7nowukJiFyahxlh+xOdwGwFUvHW0UgTpPzvvswSZ/blGE+IFAh1RO7abPMx3/huHX8Qwoh2fS/5FZg0uGMtnyQ7H7We7Jkycfii4Az5R3aQYfIreElAxjeBUD03ofVr55ua6xZJBoBnU9IzWxhvWAyCr+LF61h5ofMog5xMSJyGwgkdafFQbbL3nQPgeBc7RxVVV+8vyyxE154Sp3bwUe330KU13Dq24i9HyKCOnr/xzjr36TwSuxOd7EqQDa2mUqHTtBFSsFG6dxTRbonkULhE37sNkseIpBsRzuEc8tssIvnOhiTcndyg5k1rJVXWfE/mbK/La8iT9SM/Og856TAWPPYsB2A9SIc6SGFxPpVmN9jOD6g7FRx/Igsukjh1vCidVT/PVA+7P0Yr/saWemhlaor/MfKs+qJRoCsvIW75lPMW/SEh7KWjt/9RPmV3GZcH93AWEMvOeZK/TXU+irWnva9fSIkkrq7VN77smHcKlI5i0basP3CdaARPsrMsHrh02B1gbA59+M9hukIgOrmdymVbyBKbQgfX3dO9JC5maCkS9kPWZELqx1roSDHkQ6xyRnUL9GKLqLtohhWkTXO184T9N4lzApsdoDj17DRGUQ6BcdHBw+PT2lznP0fkKNpuz5B5+vwnNyNROGdKNPkOmWYDnGU4nzl4s/1nS75fDPSfW6NbwGwVT1Dy31xA+/zsMKh6H4NlfXRXh3fGkKvsyjS6gJsAcLBSY4JJ7tMp7s45S6qfhYpBOH4LmZ+zDzPcFfeIo+uAAIf8JTPVnWLTKc0/TZTb0JhMppel9jM2LOakgDpOjTDVcg1BI3H7M8cXJxnDEIZVUJF64jJPs3Wm9Rqr9IMaxzPJst4ZMlL8WQD44vwnhhUjc2UW+NbWCxlL2S7cvbkPiCZlFeo+iFREhGPpgurQJNhK+vI+TEIhQ5XkBjk8XuYIsPIMmrtErL3DvOwyZ1kQqoO6XprTzQIWMT4xqIJyTsiiK7gnzREG1ugggjiIeVglcuds7TzMU239VT8ldmU0RP5oCWfPlqGOI1tGN/DVlbRzsPfSTtVVHUVOztG1LZeqLwlUWxUtjia3kXEI0K3DP6i3pKVtnDWQsAg8ylM7mABpUBKB4HEPKGWr/QUufenVIXEK1VxKotGtAcNOMZoam4dcdL0E4oKofdycX4WbiBKG0yKMdeH17BYVkorrAWbL37yc0htzDgfUVLl02GsR0nsnJujm4DFjFK2zcMmTHHikrLk88tYD0l1Qt1rPtZoBqAGH50Mngxw/AY67OCEdShibGUFBneoezVS4xBGO1SfMXRUcauMRyMKrRkmI9aDRWNYpOqnypIdb5WGlxHrmEzYx+ITHT60KjfVxTreER7tYIWPRleZpbukYc5GeGaxlg1b2PmAQlUQW1/Bqgr5M1T+3HgPsf8TwBK0L+Ipl6RI8aSHEmrxXYTbFKVtpsWIfLQQA3qgSAjgfka13yVLHvCpV2D/0T/6R5/2Wy55hKyygyytY6X7mEXCo1gVIIQCqxdqNyd2BlYYdHUHxxRYoShKTydGtSrD+kICciIF4ewOa5U1Qiek5tfozcd4ImTdO3MqKVnAxw5eCFuALrijh4zjPrghO02f3fku83xO6IRcKW/i5DHab2CeuLAWToRY/3UUlrYe08SwO79PkqdYLGYpa7bkE2JVSGEkqrqFzUaktVViC+iclDnSOvgieGryMPea6Cv/AGELtPBQwHa0w8EwpexGjNMRRVBnksbcGt1kwzmLy8srMik9R2ZDfCw5gk7QZb28RllFn1nAYYRLsfpNVD5B+zWQS9nuXxRJcWIliSUz6WlQXLg1vPYlRNzDRFun0xcA5POHzV06papqrAQLC5I8XEhT24qLK8D4DQrv2U3JebiOOLOwZrV2oeJ0c3qdWT7DrW6zvfJt5umA6eC/Yq1hrb6FspDaOVJIXLs4rkNZZru8zV5xTMNrEYgKgftyi9blpXvJz0PutRGbvwXw3DjoUYQQNNw2Aovr3YN4BMrBqo+/piaP2D5N8gF+pYNb31rEKqVzZOE2or4Bqoqw5lR9cDXYoOQspMIflYsvq+rDRMojx779mABKCLgzvcUkm540119aNtd/Qfno4Hv4uqBV3f6sd+WXzhmnxo9lyjyfUHKfrVy5ZMnngZrToHbS4GNVgRByoZrpVQlEmTPVM8yLGU2/DVaQk7FbqiOzY/xSmbq/uLeYygaDco3r8wF2coudKqeNMo/GeqnOqD4RRj+IhQya1CT4MgDhkpU2KUrrePkckyagc4ROSf0W6cY3wBTMnRI70VkynVFR0TOLvEt+MUinTXPtNxDzQ0ZhmXm+iBFi/ckLHrnXRG78JWAxYR1xsgZMjtBe/dRaPg9WCbb+CkF+jxvZAHd4j2i+S9Nv03EWhVcrFGnrTXzHxw5uL5oOik86FCTIgxXqXgWTHlNyyo/HGmIxcPhACc1iSG2Ci/fIQMjDWMaeRDbLOH/Jo7hZH6xBb3wHqVNyr/70RsKCfTy216qM6l5BTPcXxV1Vxlhz+vi4tIqILvNgTfuA2Ey5PrxBZnOEzLlSvYCKH9qSObhcqF0k1nPKqoKwj9jvCEGoSrhBHTEbAoscax6uI7c6C8Up8TBPJEzGDMPV6S2M0bQrXVZLH988JgQkOqVxooCW2/xjt1/yxSR9ZNg71cnH2hK/CGELVD7ButVF3h7w2q8g5ofY6vpp45co5qzbgEq0gxvU8ZwOoiLw9Iwk6XGc9jFpn6YeUzlpXBHIhY2rC4fZHrvTXYQQlFWEFJIxgrj9OnMvoOJvIExO7jUoyE9V6J+n2maR5M3XEfXLWOmCFWijn7ntkiW/DIy1pzmXByIKVhgO4vsczA+pCyhXu8gixLgVcr+DFRK5+ZsgBAaFwIJXgiIDYckqZ/Br5xn1f0jdGIw1zMyUmmzwQMopwGM7WGWqyjScMsrkFCe3mtPm0XyMdiMa0qPhrj+170LA3WU+6POBEKS1y4j6pYfOOSdYocjabyKaxUtbPNZkk2Dtt7GN1wlUlfyBErAQp40snilOt/e8FmfCGiLtETnhY0PpskjQQnIjOySe38Zzy5yPXnmqAefh/hok8qVjdWshM+npefRgffsiMptiMY81jBo0N8fXSXSKFJIr9VdxxePyEfaROE9bQx6s4NbHiCJGNy683E4v+UyY6cmpOvzUn3K2/PjvZd0Hg3FiMUCuSui1b5PZGM8KfAsilPhqA3Vin2nFwub+IYLIaWCVRT6nJqApuD6+RlwklN0SF6qXT+MU7VQXVuXWPlZvy0x62mMQ6/npUGAWnccJWljlLaySn4MoYh6siVU65VzrCnM9paTKjyltWgsVFXGmeoa4iGkFLx7AeVmcbICwBYXffql6yZIlT/KpN5v9g3/wDz728X/37/7dp7Qnv7q8KHAp3Ahn4xvIfEoedDHWcD++yzAd0gnbrLTe+tjna1VGqzIlNA2vjic91sqrXB9+xMGgTyNocKZ0lpfVQjUygNYFiuMfIKqr5Cogt/nCAxlwdAz3/xihLW6lQ9b9+lMX2ZP+9dPFsFfx6ac9QhU+swt+yZKPw1qLaV7G9q9B8zJeqU6Q9Kn6VW6PbpOajNXyKqvPmFQ3yNNJ1cWE1E0OkgGvrH+DRKdMVRltNBaLxrx0PkmaBGfvT7F5woUg4KBxgdCtLhYGnzFG+hjf/7km05c8n25pldzm+Co4LXYuEGTVc1A999RzTHWLZjGn6JRJS6s0w8cTEsIWqIMfYZIxeGXk+q8912rv0QVyQUF8smAstMF1IkZFQrH6VZTOmERnKfI9fnj4AzSGb658k7azBsBKefWx5P2SJb9sfp5Fk0VQdN/GSY4wbnSapH8eLb9NXMxJSbk7v8vNyTUu1q5QzwwruDhejeLoOliL19ghrV8BFlOKdefj1ThafgfLQiq85T1tA/oQQf5AzQGLfiTpsuSLxdXJNc6k84XyxpeczfIONrvK9d0/4I3t/8tnvTtLlrwUhdfAXf86oojJwxXgcYVji+F+fJt3p7doR+tUZIVISILeuzC+jy0GRK0LjFAUj0yndoNVMp3jSpe6W3/mexuruTW7zjibEPlVdsoXkAsNBXT90sKOMGxSeC1cIWlGF5jmEzpejZKoUloKwH4qZJVtqGzj2JxafIdcZ6wEaz/Xaz2a2H50DeiW6mTdb502smivxjg/QuFxzwm40H2dPOieWoU/QJfXUckIhKQofzKltQeEssxG+HhsNDMT7kxuIaVkp3wOX4bsJvc4mh/hK58LtUu4eLjCZyc6yzSfUPNqjyXUlyzx5vfh4B0AVPdVsvKZxx7Pbcqt6U1yk3GmukNFRo89npW2oPRQtWyjvEXoHOMpn6qKnir6wkIlwGJxhU/oBKxW1jhOJo+tV30R4jtPK+ZkNuXa6EOsKdhpnaHhdcn9EzWaZ6yrtSqTRl1MfBcqK4x0zpr4+IZLa2G9vMn92T1KKqTqLNVqvow0vRazfIrF0vL/YmsAt/8ejO8jlIOz/i0KJzq9Lz1KEa7ilvs0shm2eoGcRTwjWr9GIn20zhk5IZF9dsPXPJ8Bi5xpahJabpft6jaxjmn6LYoTBdXcplwbXSUzGSulLmvPUbSHxTrcSg+LYTe+w+3DhEBX6XpPN9csWfKL5oHS/YNj+Dg/4GC2z9SMWRFl/L0fkCYrCG+btHbp9HmPxmoPHFIe5pIqKOBc9SJ783skJuH26DYr5YSVk+PaCIdm7SLN4U1EqUPmPn6dN9LDvPC68GQ+aNmo+VnzrJgDFo21L7LOfBJflCDcee7jWbiOu+aA1RTBKt20hzi+tRiOamWk0YmTjtfERuskx/vYaIt5kVLY/FRJ9VGO8wP2TxysNsNt5DO2eRaR06ARTEh1Qrf0YrX+mRlxfXQDay070Q41pwks6rsP1srWWgxP5zjD03N2znZtg3wiyRqvvtR+LvlsMejTpsTCFE+puOe1S7h+hJX+aVPlvfltjuMeoRNwoX6JqNNEH0/AwlG2t2gK9mtshNunjiA71R1mxYyaV39KPQ0Wzj1JsWj4j4uEggL3EeXJxeDI48+pOjWaQZNEx6yV1k/32yLJveYLP3tRXsNNBliToetn8YSP5zzPh0vQdDt/oSGEJ3HjPcTBT8Ba3M4VssrOL+7Fl/zK8Klncb75zW+e/vvf/tt/y9/7e3+Per3+ae/GkhegnQpqdoCTXCWP1jiOjwE4mB/S8jsv5f0rUWyGOwgBczM9bUQYZWNMSSNPDr8nbxxP4hRjyOec7XyVexYCJ6CmmmSllOOkR1d5OPoAEJCMFgohL/D+DkSJ9eBpmxAnGyDn+9igSR6svPAzLvly4BRj5GwP69fIg5ezqCrCFdhYwVpoAi1/jVE+4NAcURIW1f8QPyrISlunCX83O0aO72KDBll5m0E2wBhQQnJgC85Fl1lRPm56zHq1g5uUXroBR5oUezIl72UFa173dLJ9yZeTsqxyOXp1oRZgNd7oKraIMbWzFE70zOcUToTofoPO7D6imGFMTqEeHifSZJAuEoTkc6SOH/OPfx4uHqvlVY7iI5pBk5IxbKVTRtJjXjlD5HX5YPwz5idqCXvz+3RqP1+BbcmSTwtVzPH7f44QkqT5VbRayNK/CCHAJ+RC9TKT8U+5efQ+58MSR/NDtjvfwngbFNO7YO8DYNPhC2Ohx/YL56Vst6y1nKluc5QcUXZLlD9mimrJ5xdtNVfNmF83ipcd1PgiU43OE+3/jOsHf7RsNlvyhSL3WjxviZzZlEE8xlc+R/NDzq6eQ6FwRx9h4x5Nv45RPqWgQ+ORZGQoy1yKXnns/uDN7yLmx5jKOnmwQk7GJJsCMM1m6FKOPJnw1l4dp7oKKji9fESq/rkYRvlVxREuO6Xzn+i+/3FInSLne4hshtAjhFvCOiWy6nmskHTCFVKdcSbawXUjKuHGU033hROhV7/1uCXrS6yPX/QZBmmfVGegYZgPWPFDhukQWCj2JDrGPVGKXR6XS55LPuVU/S6bwBPzHuNixOykweV4fkil8ux18AN8EbIebn3ssVtWVTarm8zyOSth9+X201q82W3U+CpnbMHQr3PfBtTdMt7kGjhlsme4QwAE1ctUVECcz1gvrb3UtaEiI145yQUs+XLiCp/z1UXzysf9zm7WQ8TH2LC9iEWeQAiBiHuLs0gXiGIGz8kXGemRtt566vqu9Iy29HGFIiyvEj3DmgqgE64QFwmecolOmuQXzfePbxfrOZnJABimA9bDM9gXHMypTTieHxNFIYezQ5peB+eJSuuz9luNboB0KGrnn3JCWbLkRTxQum+4i0aI/dk1ClNgjMGXGVWpKMcDsllM3ngdI59dajXy8VySN7vDWtyj5bnszg/IfcswHbIWrPP/Z++/4yzb6gLv/7N2OjlVTp27b/cN3AyXDBJGUWAI6ojhMcyAjKDiD/AFMviA4iNiGhhwFHVQcHTAeUZ9BGQYJV1A4Aa4sW/fzl2dKledvOP6/XGqq6u6qrornnOq6vt+ve7rdp20115nnb3XWvu7vyuajZ/xkkOo1NCaj/Naa/Zk9jJaH52dD5JkC+3KiDysyjAoEz+1C73CIK7rUmrBtU3llxtZjAFmlxMHGtesckfoS6Txp46TISCOsSiMq9H+LxNEAZP1KTpj3StuU5ay2JPcP+8YrXHKZ1D1aaLs7kXnrrJfmctEW/JLc8FmJiZ7MnuZdCfI2tlll8nN250UnE5ysQzjpdKKyihaL21mGUgPUA/qdMd7Gte75p3XtWHhJa8uwRoRMj3blmtBHTeaXWFEa6zSKfTko2TTfYzXAjpj3XOrh+Ssjrk2tZS4cjhoGlRqEziFm0gEdYzKKbAzy/blTSx2J/eteYwfGQnc7ns2bI5gtRrHh3njLSHWoKXLaP75n/85P/3TP82uXTe+cCeaKyqfojLxGHEjQUz7JO0E1aBG2k5hrjJsVmuIGXHyVp6K8uhMdGFgoXSAPfUUuEV0xyH82OL1ihUac/R7aLdCTBnsG3w2wezdHL2xQXpjgygdguuhqiOo3EAjXaq6frDZUgztY458Fx24KDWMuet5N8xcIra++W1MKQNrMElgLz9BqYhwpp9G18bR+f34s5mhtIakmSZtp8lOHyfrltF1F7vXwksOoogwRh+FKMKsjmE7OZJWEgODrlgv+zJ7yVod1HWVvFOgK9HNTL2+bDmuFVoZjPxuVGUEndsrgWY7xJV+oF27hJ48CYAZ+gQ99y77HtOdQo0+gRVVURe+gTn0Qtz0flCK0ExideyD4jBkBgitlU9G9Dj99DiNADJr/GF0aYROFF3xHsKgQl+inzOlM5jKoGt20ODpGuPVOiHWXACyEO0iPv4d9Jmvo4G4hkrPc274HqdyDornUKk+/PQg6YkzxKpTxPxpBvf+IJ12L6EOqTgxUskMju8T5Q8sM5jUrDe4KGmk2ZO8fpCZQmP6RSIzNreEimgfZ8unqSvYfc3dzNuVMmPsDiKO1oZ5TasLI8QGUApsbFJ2Eugh7aTpNLux6qONO9jdCk6iQK+dJ5o8hUpVcTMHuJIS+NoAIEafQGuNqk5gDBVwjBgd8QLT7gzd8TzxoIpn+lQin46ZE1Bs3DRm9Vn4CQn0bxfLTSJHhJTDIrZyFiynvSwFhjLQQQ0jMIgqIygNlp3BT/TN3Zxyo4nr+c8tHh8n5uZgrrCCGcyJJ8GM43fcvGT/IWUlGaexhGbSauxLb7KXS+VLpOwkySbMtbRqwl5snCg1gFEdB62J0kOLno8bCQxlEOmIlLN0n1cTUQ6LKAwKXgU1fRKV6MTLH17yRlWFQZfdS5c9dyhG6QgzKBEZ8SXnWix/GjX2OM7Yo8SiGvHOQ3TseRnm+BPo6iSgsAecJec9TSz2pZYbDyxP2vb2d6Pv2IjqqMsPN4LIrGGMwecvOh5rrYk6D2NMPAXxAv412ZCMyMMIq4RWZi7AYcE5QYEx+iiGW6ILhU7txVdq/grIc1JGhptzty049pbDIpqItJmdW4YqZWZIO2lqfo2eZN8NA82AxnnRbuxbyklekwVTEyueQFdGILdnLqjHnDkFM+cBsKyEZOoQ62JgkLHTTLnT5O0OerMHyVQnscpn8OIdWNVhvPS+Be9p/BY0vvaohhUSZopk6MLEMUzDID56iqTS1DQM7Xkx1oVvQiyDXziCVva6j/MJI8We5L4bv1C0lFU8BVOnAbCVwkvtucE7Vi9I9mEnRyGoE+X2zj1uBiWsiaMMeeNE2sKtXiQwHcg/A2PeMuEGBhknzVR9GsdwcMzVX3eau4bhTcLYU2jAqE+jhl684GaYnJNnoj6B1hGFWGHBZ2TMHJnkwnHJ1fNYdsFS5WJrURiN60oOKO1jTz4GbgndeXjJYHoDk+5kN6OVUdJOioTZSCxjBdMw/jS2O0lUmyQ9cB91XcOIDGJG4saJb2qjFCYvUQCUM4F2h6E+AyicAZvIjBGamSXb2nqP2a3q24epfszqGCoKCDMSqyPWRq7sikWqUZmp2ii6epmck6PT2Mf+zCHcqE7cTKBWdeFTc9m9yGR9gkI2QzaeIWbEKAXT6PJZ0tMniKskauIYarB76QNqNJvmV2tYIj2qViZ+xy3EIo9o8ixOvYzXfc8aOxd67v9qqZGz2Ib0DdtYKZxmvDZG2skwgI2eHQAY40cxdvUSzaZctZRNf6ofVTmP6TUy+flRnadLT2KiuMmE2NgT4FWwkgXyXc8klo+jlCKukri6xtPTx9A6IozV6GDlaeE1Bl7hVlThVmm5O5A2rLkjszavHxCsdIgyFIw9DYaCyeNYie65bGhu9hBhZjenK2fwZx5nd2YvKWOVd8DNHsxNQ8OFb6LtPH3dt/DC/hcy7U/hqASurnJi5ji2D9PlIocyRyjYiyffhWgVHV1dZkCvYMkBI6oTjD/OdG0EiifJ738FhukwlN6Fk0hgJfcBFudrZxivTWDHsxzsPkjMWJhpVRNxsX5+dvny7rkgzs3izBxHT57EsByi/mcRrCLIVGy+Y2P/ihOF9CUP7Jjz+24rzxfMGnWvSNy5foYSIdpZRMhw5Qzl2Ww1A8k4AR5nK6foVRF5baK6noFKZtHjT0MY4NYnmDZBO3nyVidq3jr0WpmNm6p0iDIsUAYKg13JvQwmAhLjjxCWH2eKGhOFQwSVi/RgNpaHkKWUt4SLtfOM18YxlMHB3CGSxvIB456uM+ZeIq4iOrpuxfTHCS9+k1rgYmW7IXE1I9mqJ65vMD42p06iq9MAWPH8oourAAW7m3g+gVIG8dml07rsXgr5TgxlrnJeaXUqUZFzpbM4psPu9L4FS5+IrSWwMqiB5wFLt+OUmeFw/gihDkkuE6A54Y9xvnSemGGRmD5DQjvoegkr2cOEafDY5HexlMPtnXeSUEv/5uzJx9EzFzCdJH7/fYsDLA2zEVWgIB7LEJlJ4lZ63nhCX/eHKIFjYk30vHYVLd+I/MQAamhg0VjCiFysy98Bt4yZ7afUcZhLtYtYyqYv0T93s7kiQtMYp054owzXztOV6KLH7l/QT5lfLICZYJLTxcb86VBmiC67kWXHVBa7U3uY9MYaryeaC0RbjonFgcxNxDMKtwxq3hpWll9ET5wENHhPNeZpDQfmZ5laJuOUENcqhTMUvRmyTpbMgqyril2pvXTFqzhmDAOHIHsQ0jmC6dKCA/mEP0bJm6EalhvZeQyF5wckrDg3p3fjhBXUyFOYtTH6974EDxt75gKhW4f6DHa8sCCDj9jm5s83btKYLTITeH33AWpBgK9ZOkdYHaVWOoFvx5jWmsmpOjNBkXs678PmSlCZYldyL12xRvtfrm9d11Um3QniZpwOu4ulbqDVykIpA3SENhd/TlwlOZK7BU0jm9n1XHse8zrvWJTFWWw9Vm10LlhcTRxDDTx3yb5yrzNAl92DoUyM2e9dKxOtNDEjhh1P4Voxzs6cxbYMdAQJKzk3PtRoRtyL1GeD35NGupHYZpYKQ5jtAynTwhx5kCBUmNkBvM7bt01bC800Uf9zARmTiLVrek/74sWLC/4eGRnBNK+eNAYGVh5cITaHF7lM2ikKPbfjGSZh/hCWsrFuEMCw5Gdpj5HqCJEOeGLiHP32IGPVMWJ2nHRYp1YbZzA5iBnLLDiQubpG0Z8haabI9dyJUTkPsTyhlcEKioRmekEwmRnWiMrjgEZXJzGi2qqzkkXKJuq5EzW7jGYgy03tCBqDqOcOVOUCOpZjUkV43igFpwMTC60ihsvn8EKfGa9IIbObpGlBGICTWnAnbKgDThdPEXNydALJRC8TdpxqZRqAcrKDmJNBp3qJakWU0gvuWPcil0hHKKDiV+k01Yru8Fu4P2In8mO92L23oyKXYJmUvnOvdTqJdd2EcseJlA2G3ZiIm2fSn6LslYmhqFYvkE7fdMPliecLCocx7STKmyaMItAaVZtgVLsUvSIwxWC2H5RmuDRMteoRI0mykCamEnjaZcafIm7Gr5ncEaJ53N5nEscAw6DedfcNX6+VRQWfol/GtBJEkYubGyI0FU6hh7iOyCioBFUcpYiHLl5UXRRs5uo6Y9XGxPtIZYQOp2vREiEboRaVqYZVuivDjQFB4KG8IkiwWVs5NvEQe2ol6Nzd6qI0zVDmAFHtCc6e+xyHD76h1cURYkWMsIYiWjAGrYQlpurTAFyuXuJI/jaenDqFHwWUlcEzuvbjBCFRegDlPQZhmYlghgmvSNWdIZaPk5wX+BCaKYz+e1H1SbxEJ2P+BLZhkzULWDpEVycJCXDLIzi5PcxkBunGBitNIFnN2oPWWGGZyIgt6n8rBdWgsRxgpCP8yON63e+x+gjjXpXO7C4cZWLF9zA5dZoonqZeOk8hdwu2WkPWARThvDmYwC4sfpFzpZ0rtLX0EjYAiSWC5Uy1+dOQY9VR3NDDDT2K/jQpK03JL5Ky0tcN4BPt6UZTIjGVWDIZsBmW0cqiHjQyxodaE1gx8DWYFpEZ40z5KKOz/e6uZBcHkkcWf1AYEJQvUg6mcHSFuF8mii0MNgusLKrvWXjpAlPeDGU7De4Ue7tvwyidAztNEO9a/NlCrENkJtC9t6OqY+hkz3WzVC/1MzKCKriNpbh1ZZzJRG6u35IxbTqMNIGVIey+E6N8nsCJcdYtEhI1xqn5rusG87qhO/fvelBn/pD2Yu0C07PbMrMW+WuWtAq0z7Q/OdfPUUphKZt8PMN4ubRgfyIzhmHZEHjgJOYytAW5A1hWHJSNn5TrTeLGAjzOFE8T6pCJ+gQ3F25d0MYNzAVLBwaZPaDjYNSYiKXx/FGSVpLzpWFC5TNcPsdAcoAZr0hfYgA39PBUjLiTRSe7iTL94KRRucOEtXFwh0EZc30rpSPMsExoJtFN6D+J1ghy+7GUgVImXmrzggy1BiOqYerg6nVPO0klrDCtTJxUFyNRlcumjVsdo5idptO+uhTnte3/WkrBcOnc3PLmTi5G2lx882Bg57D770J5JcJk35IBO8YNgsyuMIPKgvOY6gjlt9LmVnTNx0rM3mQXgZO+7ljg2rFlaGUpde1npmgRJLu4ULtI2sgyVhsnYSYIooiSP0OH3U0pnOFy5fJsuTwOZ2/BTwxgd7kQ1PGze1FRiFG+gGkEhDOXgBBdGdt2bU2CzMR6Nf3X8JKXvGTurhetNT/5kz+JUo2ACqUUR48ebXaRxDUyVo5crEDFilNIDRGqtd8FaimLpJWg7JfJxNLoUKEMhRvVqeCza+hesLvx5911i/aYGrmfan2Sicwu7I57cQrPQOkAZ/QhdHUKM9OL13XHXPBDaKYws/3o8ihk+onM5Sc8r8ePdUJscVpOsb35Tgc4HQvuunMTdQYTu0ErbMPGC30MZRBaaap9z6BSuYBK9jO/y9y4kVURKQO/dJmgViWXqWCaMUIdEiT6CbtuRdeLkNuLnr0TL9ABU/44trLoTHRQDarsyuxCVxae5e3aJVRtDJ3sxY/3Ira/iJBJbwJDKQp21/IZAJTCTfYx5l4mcC/TE+9b/uKSUrjJPQT7uzDdKUInt2BS0vKm6CqegcglKl4gg8Lu8PE6bmOlS/qFVpowfzNRUMT0HoYoQGcGwJ+Ze01CpeiId1CsT5JIZDANE1OZKAXny2cpeiUUipvyNy15oUqIG4l0yFQwAUDB7sJYRcAkQGhmqQx834pfr5VF2HcXOp6jaqeIGTEqhkMp3kXWjhFHoTXsSvZTv/AVrOoMHZEi6OxAaRdr5hRKmejsHuJWjBlvGmUoisE0HdbSdwSuVYDHyeIJwigisBwGfR/DyRDGOm78ZtE0QRRwzB3hxb6PdnbGMpoAHZn9pMqPcHzk6xJsJrYE2x1HXf4uoDF6b8ePN8a2jhHDMkyCKCTjZDGDGv21EbwoYibZh5feA6rRBzN778F0J6kHk1QDHzWv11eNypT9Ehk7C7PjlitZMgEO5AyyZg6yA1jFi3T13MZ5K00u0Ulo93Lj3JxLq0QlJt0J0lZKss9ukFjpJMblB1DaJ9z1Itzk1WVytIaB1BAXKsMkzSQZ6/rHfcu00VozbiVJZ/eS0Ipq+inCMCBMdl9d/yyUpkEAAQAASURBVG8FIh0y5l0miAK6433gFBr/LcPLHsRyMo0L+PGl20YtqswFeF3vwtRmSDoppr0ZDGXgGA6ni6dwQxdLmRzO34K9jjkusTU41WEYfRJMk4G+Z1CzU1iGiZ19LrhFyqZiOigRt2dXb1CQsheOOQMdMOZeolRK4Cfi1MolDKtAh710eI0f72baNDhTOoNSiv3uFEZtBp3sw4/3NGfHxY7jx/sg3nfjFy4htDOY6W50dQqVG4LZDDMZNKnLD2FEFk7HIbzsASjcQkiAEx6jFtRJWAmsZS6ylsIZakGVlJMiF2QJopCua84V8zOZGUucry7VzjNRnwQa/ZylLkhb/jRG6RyBHWekYw9OWCGd3D8XbBYpZ8nMm2JnKoUzTHtTZOwMeWu5az+qEfwfNoJXQu1ft88QGTHoupWR6AxnimcA6Ev1YhoGBjZxM4aJzVBmCCMy6Uh0YikHv+MIKozAihF230VoplHxTqx4Aaw4vtOJIsKZfBRdvEzMDAnSu4lSA41rV2JbiYwEXv7m677Gro+gqiPoRBd+Ym3Bs1ZQxLj0AIQBTtcRvPQe/PQejP6AcuUcx9wiqXQ/48UL7M8dJGas/vqqp+vM+JMkrdSy1zAiHXIen8Cy6DasdeUfDuwsztx5bBfRNgr+2Y5Wes3HdzqwB56JCqr4iVVcA60XcSafwNJ1ZhJd+BEMJYeo+XUG0n1U3DqGMojNXgezlIVCodHYpsW4N4qBQT6z72o/xQSMs0yPPEzGL2PnjqAzQ9LWhLhG038R//Iv/9LsTYpVMrHYndw3Nze5nqhWA5N96YPUoyqFfIrLU5Nov0xx5jgVFFFqiCC+MFODWbvA5IVvUQvrxNwZvMKtOCqGGVbR1cZAsxE97KFnTwyBihjP9GGlu8k6PTdMvy3EUsJ5qYqD2ZSpCsXe9H6KwQxJM0lMJThaO4GrgcolDlmZuclzA4t92QMElfOkzRgWFna1zOGhm/G1Immk8Xq6UfhE8wKBRuoXGKuNA7A/u589qX10JjKcK11ixp0haacoYKPGnsSsj4JxlGjfqwnXGFQpto4xb4RL5UsA6Iym015+knran+TS7N0YGs1QYu91Pzs0U4TJRlYCI/Kw6iNoO4Mx9iiGV6XfDCAKMOwuKI9gFG5edUc6sLJEg88HNJGyGXKyDBtnMJVF3IiTiec40LOH4YkRUmaaK0NMX/tz+xGsYPnCZlBK7vLYaib8MS6ULwCN30+XvfIBqhHVsepjRHaGwM6v+H3p2C7CzhQKyFoFMlaOSWeC7mweo9o4Zme1SSFKoGNxKE9gFOqYxTMwfQ4NxEyb/dlDHC8eRUdwrniOeD6x5kwclahEySuScTKkjEaItNaaSGs0mjE7S3fX3ZgqscYlyMVmOVk6jqc0e5e4G3Q7U8pkd6h4yr/AK1tdGCGWMb9foOrjEAWNf9cm5i76xlSCm3JH8CKXpJHGmjpKV71OLazQl9mDgYlVPY+2EvhOJ2EySZfuxPIad/omjDTTwRiPTz5OzIyRMtMczt+KiYkf+XNlCXWIRuEVbsXIHyKubA4qY339FqU5WzqNF/pMMEE8n5Dg/3VSClTxLGr6NEQRZuwxjF09C26USxtZjmRvXdF31233EsvEUEqRtfJEGOQOvI6KXyTmZAl1wIQ7RtJOkjULc2VY6rOng9WNI7Qyr3uhKyTkdPEkXuRjKZOb84eJ1ybBsJsSdNPt9JLKpTENE0c5hLrx+wx1RLTm8EuxlajKKFpHEETE61VuyjYylmkNMwmDh8cfwI8CBpIDPKf/eZiGSae5cKxQq54lKg8zo7oYsxMk+5+JhyKLueyF0ZxdYHcmxAqq5EeeAG2gyqMYu16wYA5IiHaglYXXfTdKN+YoewiJGTHitYt49Rm06ZAsX0TlDqD17FKW2UPUwhpJI7Xk3HtdV7k0c5KkXySK59ifv6uxrWvOPQPJQRJmHMuwyZiLg6uD2eM2NPo511IKzLFH0W6FKfcyxa7DTBkx9miXApKpWywUEXC2dJogCpmsT5LMJ3HU4jl1C5uB9ACVmRIJM8nFygUOZG5atl925drZ/DaqooBbrQx1Q7M3+0KUVqTMLIZSc5/jJwYwhrrQhomezeCklY0/b6UKFXno8hhmWEKPHMMYsKA6hjH0IqJrsj65usa0O0ncSpCz5AbCrWq5froR1VEjj+KFZaqTT6D2fB8Je/VBxkZ9qpEBElCVy5Deg8bASh4kbSfprQyTNNMM9A6yK7WPtB9guMMEsa4VJfZwIxeFIm4lSNpJEmZyyddNB1OrGndcz7XnMdFaESETs0tkdzrdS2aom3/NZ6nz+9zrZm+yW5WxozAzTFqH7O/YSznRTYfdhZk0iXRELVHFUAZx1WibSSPNgdwBvMjDjeoMl4Ybn5Np3LQOYBiK8bFHqLpFZlD05Xeh0jetrlxrorHrI6AjgnifzNeLttf0YLPBwaWX9/I8j6NHjy77vNhcrq5hYS9IO2lXL8DMOVSyGy97YM1rEFvKJmPlyMczhI5FMP445swwiUiTzS8+MCssOuKdlIIS6WTvXHae0Ew17riqTKKy/eh5y06Me6NzARlDyqTLkaxPYvW6sLFiWapmnI7Y1bvubBWbF+SjsQybkBCFwrjmRJ800hip/djVKXStBNkBHCM7NxmpUWgWdn7nB7mFOkTrRjaTM6XTuIGHaZh0GDaxqUfRkSZSJlb1AmHm4GZUg2gjUXS1063ntZOlzG+Lhlrcmbf8KbQyqZo2tnLmOvxKgT3xKLo8hmE6GEZICJgqgZFOEXpBI2PkCgPNrh0cz39fLaxSqlcb5eESu5J7STlpumw99x6tYXdqL2P1UZJ2knSTMyEsxXYnUNPHwUnj546gDbl7ZSuI5g1ao6jx+zHCGvbUUYgigs4jhEssma3Q2GOPNJblNkyswecQrHBpySiqUQh9lN246GurGH2xAbpSGcZrJbSG0ExjpnugPI7K9BKZcSzDuroUiDJxiGErh2pUmzvXrCXgMcDndPEkQRQyVhvj5sItWDjYKsaezB6mvWkKTgHDSMkyzG3oickHSYY+3eldXP8MsP3sjnXzL+E4QfEMVnZvq4sjBBEBvvZxiBOrX4CZYVSyGzd7AJ3oQVnnAdDJhYE0jorjmLMZZA0TC7uRncNMoyafRBcvopSBNfAsQidH2q+RtHKEZopaVOFC5SJT9UliVoxYMoEmAkwGkkPYxgi26ZC1rmSgUlcn2dd5UNcaTMOE0EcptWTfUqyO1kBuF4x8FxWLEzjJuauU88/xKz3XG8okbzeyW0REeLqGbabpMLOA5qmZJ6iHjYs+hwsxMn4dY+pptJPGzx9ZsOyHeYNxxBr2lnD2zGUAiaknMSoTRIHG7r9jLvvfZlEYC7Kp7c7sZcqdJGtnG0suiraykv75aoXpHsLqJWwzSZToXPC7qoQlxqpjaDSmobgpcwvXZhA2wwqxsccwqpdJBl0Y3ffiBZpOO0XSSLEchUGH3YNpVDHVcdABShlcd03cJT8nwvQawT7zl2cWYqNpDPRs38HAJGWnqc/M4FTO45oOds8dC34/Fg4Zc/k8NBpNduYkQfkyhhXHTO4nsBcGk5lhBTt0cWK9cyuWXDvWXbqfcw2jsS6nYVhzF2GvnaMVouFKXzaczR68fF/HUTFiKkkULQx6XPhpEc7MCahNgHULBacDL+kR6YiB6jhR8RwZZWP2JojMBIGhF11Xu3Y59WtpIwaZfpiqQHaASCswrMYqKfM+Sik4WzpN1W/MHR3KO7Jk+BbklM9C+SKk+/HSe6951kCZBiPly4TKpFq+yK58btV92ijegW0CQR033U2Aj4WNUooepx8Dk1pQozveQyrUGJe+DWGAFc/h9z/nhteGNRF+EDbKFS3/WnNeNsuNGHfMP4+J1hr3RrlYvtj4Iw3dzsIx37XXfDY8+/Xs9RoDk4zTSXw2RsAIqjiTTxHXEUHnzYQmWP4MoEjbOTDhQu0slmESRtHctVqtNfWohpHfg3JLKCdDEO+avyr4pnGqF2DkMQDszlojy6wQbazpV0sffvhh3v/+93PixIm5C39XmKbJ448/3uwi7Xjj/ggXShewDIuD2UPEjASGDhqRwKGPrk1jJrpWldljOZY7Seziw5j1CVT3zSjii+4rDZOD9Ox5Gen6FGT3znWctDIJOm7FNp8i8quY/gyBPTvglHQzYp1sdxx16SF6DY0RefjZffiFI2h1bfdB0Zvs4bHJR7EMCzeqk7hmsjEyHLyeZ2FE7oqyj/UlBjCVgWXa5OZPosy261QUEE4Po404qnYZdj0f7dfXu8tiC+iK96JpZNgrONdPlZ6zCuzJaEIdUHC6FjznlM+ix55g0htnuuMgQaKLvekDswFnCrxGingdeuiuWyFwiZwMXqwbI3JXvDSxUz4NpQuQGVxyuYL5R2p9neN2wkixO9keyx0oBWryKagXoTqFFe9Yc8py0VydTg+hjlBAh9MIILYqw+jSCACmnSAs3Lr4jQrwKo1/RyEqdGEFwWbVsET5/L8QFM/Tl9uLNfSyBUvUXqGVgdd1J0ahTmTG0Rh42X3Ypg0o/NQuAPam9zPtTZG0kuRKF9GVy5DdjZfavegzr0fP/V8v+A3mrA6567XNPTn+HQ5WZ9ADL2x1UZpuV/YwwcwkZ0/9LQfufGeriyN2OE+7nCwexws9dqd66R17anacPIOV6MZ3OjCGXkgjk+vyE91B9gCWGQPDIkgNYhXPNZ7QESqs4UyPoKdOY5oWqv8+MA10qLnXSROWztOX2Y81O7UZU4l13QV+IwrF3tR+ZvxpknZSAnQ2SD1zE85tP4XyikSxTiIj3ljub+YsKtWHmz3AapfN1mjOVU4z486QjWXZk9rfyJ4x76yvlEJNHkPXphv92VhhQfaMrFVgbwYC7S8aR6yFicXezF6mvWkGvCL2mW+g3RKq93bCoPnj2KyZJ5vMN327YmVW1D9fhZCAE0EVnR0gFy/Qc00/3ibGruweakGVgfQgS/3mTL9IrjpOPPSx7SSuPQDOyhd6Cs0kRt9dKHeKMNFNtGhe6fqcmePoyVNgWqj+Zy0K1hFiM9R1lZGZp5g59yW6E33EzATxZM91wnIWS6gUlhmn5mRI25nGWHpe87eCIsbFRgCDnd+Dnz+CPf0U1KfRhQP48caF4Rv1c7SGoPt2zMpF8tbtuJZFXllkrfya9l1sbwYm+7MHKHozpKz0dZfGTJkZhjJD1IManbHuJS85md4MevIUlhnCU/+LZOGZDORvQRswPfY9iuXz5OJ5ui/cjzZz2PndeKs8t2kUfscthLn9mEEJ3CJRsve62W00+rpzraI9mEEZa/IoAEHHzaAMGD8GOoR6ETPRvSDQPDIcgr67UBb4VpKK5prZvZVRQZVIOVQNl9HqeSb9MgdyB4mrJAqjERg0+9NQ/hSEs8GWfhWlwwU3qiwlphLszuymHJQpxDqWzGoFGz/uEO1puTa6qdd8um9BeyaoGMG85TfN8jC6fGWskcSMZWH0cUBh9zVuhNoVBuRnzqEy/cTtxlz5mH+ZS+VLWE6Wgf0/gGPnsJs1jz5/zBzUmrNNIdah6cFmH/jABxgcHOQd73gHv/zLv8yHPvQhRkZG+OhHP8p73/veZhdnx1MKpt0pNBo/8qmGFWJGonFnkR2H0AfTWpBFbF3cIqQHSWCCnaMWW7yEgsbASB8mvcRNGGZtlGimkWbVVKcIuu8BoCvWCyiUunFAhhBLUe4MGCbG9PFG517bjaCS5OJsi27ozUXez3gz5K3FbU4rk3CZdMHXclSMwcSeBY9ZhsXe7H6m3SlyZgynUsRPDWBZCSKnQJRdXbCB2JpsHAbiu1b0WoUxl+J30XP1KUICyl4R0y8xacbwtEtcJRvL6XXdgpo6CbEcbmIQPe/OopW2YzOswPjToCNwn8ZM9Cy6CztndTCUCQjCgI7Y1hhQag3KSaPrxcYEgLk4eEi0J0vZi38/VmLpf8+jtSLquhk1fRqV6MCPrWwgWQuLhNUxIjSV2gQdQYXIWbq9aIwFvy2t7EUBmo6K0xPrx/KL6IkTgAbvGEayd8Xp4S1s9mX3U/RmyNhZ7GUX/RHtpuQXOeON8Rq3vihT0k7QFeshGUUcH/8Ocv+eaLVqWMENXQCmvCJ9dhwd+mCa6NmsGtF1LlpdERkOXmb/3N+68whq6mlwMoSJHtT0qcYTYYDhF0nYQxxIdRKOP0ba6sCZvECQ2r9kIPNmiBkJemISZLbRvFgvxGbvstYujD0FUYCul7ESPQT26pZO9rXHjDeDRlN0iwRJD4c4ezP7mfYmSVopYiTATkFtutGftRa2IYUxlyVto2TMPJlEnlj5IaJUL0bko+w4brJ/Q7cjtoEV9M9Xw4vqlP3GzVR1d4bORIg5b/o7a+XZm96HF3p0zstov4BbxNCQ8H2SiW7GDWfV97j6sS5Yw5hXKdDVicYfs+cDJNhMNEElKONqKMR7CIIavaldWEZ61RmWkz33kZpuzC/51/wGlF+eC2BQtXHs5ARMnwXAGH8CNdS74hCK0EwRZg8BsDVml0QrxVWSeOzG85sKgy67l+ulrtGmg3LiqNHvQsJGz5zDSvZSi+WYSvfheBW0HcMNNRaNpZ1Vx8qWSV+wndl5o9BMzvUdF71Gw+70XqbcCeJmQrKabQFm+Ty6Mt74t3OeIHcAZTlov9b4/xIB6qHVQabn2QTeJHut1NwygKuhvCI68Jiuj4Oh8M0UlaBC3F78WaGdx+w8iK6MQX7Pilc7Kdhdy16bmCvHJow7RHvodLogPe/fzeYk8DMHFh9r548v7AS407NJPjTKncFw8lgTpyhENhQniLJVQjvL1JW4iSBAJXOkmnjDdpAewvaKEIWEch1YbAFNDzY7fvw4v/u7v8uBAwe49dZbsW2bn/iJn6Czs5M//dM/5Qd/8AebXaQdTWvojHVS9WvETJvU7B1/WhmEPXdj1ieInNyKgw1uJEp0QXoXKtlD1PWMubsxAh1QCqeJG3ES1+kUayuOQgEaPa8jZGLRG5NMM2LtwlQvZuUyJApEmtlJ+KUnOjN2FscYJdQRHbFl0rlvgKSRJhFv/B7C/mdiuNPU44Ull5VwoxrVsELKyuBI6uAdz9ce5aDYuLikEkTZIaz6JNnsEGOJLvJOHmfecq5+rAfV37OuJJHacFBW7LqDY4W64aRNO/I7bsFKdKDNBL4jmaC2Mj85hNVvg44IrrOEk5/oRyX7F/wmNJqZYApTGaSNHEotzIKQtPKEhQMY06dI5Q9sWAaCyHQwLBsCD+z4De8mvFbayJKOr+7CtWi9x6ceQQMH7E5Wm+VmO1BKsZs4T4QjvMIroh1pw6J1kmaKhJXADV1y8U6C5J5F4+RaVKYe1cmaecwVHqd9pxPV95yr55r8PtTYUxBL4scbE/ApuxsrMbDmc4Bob1pZjZv83DJYNtF1liZbjq1sCrEC0+40+VgOe3YsmDBSJOJXb/wIOo5gJQqz/dmlL/BEhBSDaSxlkzY35rgbZXeBO02U6iPouYvIkLGqWGil/fOVihkJsk6Gsl+hM96Joc2FS45h0Gn3XH9MaiXwk4Oo9CDkdq97aeLV0Bp0fi/G+FG0kySId99wHCLERkibGUYNh7DvWQxYcezUHsI19Dv8+PLzS2GsEztZoFobIcrsJW46jWW7oxCcDLNT/kK0nVAHFK9cuzLTqN67MaN6IxOUa6DNGBY2RqKXie442krSWRpDeVV0x8FNXZQnrpL0xzfm2p1oAnthkH2kbIL+ezHrU4Sx/LJLrF7bt490SDGcxjYsurjxagxRshezfImc0cvFVA8xM0baWvo6rEbhZg+hcodkQSmxYiY2PU773Vjkp4aw+p3GWCPRh+lN4ZXOgDKxk70wb0yuTJto9iaTrngXF4ILxEyH1BLXYzdTZMRxu+5u6jaFWI+mz1QmEglMs5ExZf/+/Rw7dowXvehF3H777Zw+fbrZxRFAwe4mXchhYi5IbxqaScLUxnZUQytNOPA8FBHR7LaUgvOVs0y70xjK4Kb84WWj8/14L/bAPRB6BPGl7+gQYi1CM03U/1xC7WHWxtDW8kElcZXkcP5WNNHcUjabLbAyyy7jFuqAE8Xj+JFPwopxKHvzsqmKxfaniThVPkHNr2EZJofzt4DThTH0ItJATIdYyp4N3J33vnUOHhuD42diupMEscKyg+OtKFI2XnJlGeZEe9Mo/BVexLr2NzHmXeZi+SIA+7J7yV2T1TJhpIj1vRB6n4upYugNChCKjDhR/zMxvBnCWCdaju87wiPj32KoXiaRO0zQ6sK0yK7kLr5MHX3mn+Cmf9fq4ogdzFExDmUPExJi4xDCgnFyXVc5PnOcSEfkYtPsT6/8gtL813mJQYxdvWhlzp1DFp4DOiTYbJvRmIS992C6jeDFtWStUxjsSu6hPzGIpaxFffwrIuXcsD97qXaesdo4CsWB3MENCTjzYz0YQy9GY2xY30hsL6vpn6+Egcm+9CEC7WOrxjL1qzV3UQoNhf0wWdmw8q1o+4mBxvlg9ncz5l267jhEiI0QMxLclDsyO9fZ6O+s1XL9oMiIMdpxiEuVOK5fYzBep2/gmRh+BT++9JKFQrSaUnCucoYZd+bqtSsrix76PlJOhahqEFiNPtNgYhe98X4sZeOnDqB0uOKsUGJn8FO7ZvsYzF3fDM00YWp1wSyX3YuMVkcxUGSzCbjBSgaBlSUceAEOmgECjGuuBS9FjsliO9AYC8YaIypiJDMEQB8BHcoi7L27cU3Lyc+NyTvtHrKF/KK4CSHEYssv8r1Jnv3sZ/P7v//7jIyMcNddd/H5z3+e6elpvvSlL5HNyh3rrWLjNO2AqVFzgWYNilpQBSDSEX7kX/f9fqwbPzmINqSjLjaWRhGqGF5yaNm7va8wMZsWaHYjAT5B1LgU7YY+4bqmhMRWp4nwQg+AIAoJdaNtNI67JrZylr0ItV6hmcJL7loy+54QW92V3xWAt0xfxcDCUPENv5gaWNnZ35bcrboTBFHAY9OPcLgyRVi4qdXFaZk9qT0EhsHps59tdVGEwMBcdiniIPKJdGORqXpQW9ekfKSsReeQq+eA1DLvEltZaCbxkrvmLlKuhcKY7eOvfYpPKajPLher0fjau8E7Vi7ClEAz0VQKha0c1pod9spFKT/RD0bTp86Bhb+blYxDhNgIJhbWDQIW1suNPOpRiEbjhR6BXcBLDknmS9G2tG708WHhtavIiEF+D4GTn3vt1T6ZalwDk0AzcY1GH6MfP96PXkff3Quu9ttX2jdoXJc1sJp4LViIduOFLp4O8XSIHzX62HPXtK5J9tHMuAkhtrKmj5jf8573MDMzwxe/+EV+6Id+iHQ6zbOf/Wx++7d/m7e85S3NLo5oA1prdmX2kImlyMSTWBJEJjZBqAOm/HFqUbnVRdlwMZVgMDNI2kmxKz207IUwsTMYWOxK7SLtpBhIDxBXSy8H2ypuVGPKH8fXbquLIsScalRmKhgnvE4Oqe54DzknS0e8g4Ity6mKzXOs+CR1HXBTZKGdjVmOdSvqMjOkteLJykmYndwXoh2lzCy9yV7SToqh9O4N+9xyWGQqGCeSG0nEKnnaZcofx41WfuzUGgaSg2ScDF2JLrJWfvMKKMQOotFMB5OUwmnWuj6gjENEM9V1tTFnw8YFHc9XiHVSiOfJxbJ0xbo3ZRtCbLSh9G7STqrR59+gpcbXqxwWmQ4mZKywQ/Um+8k4GToTnXTEl+4baCJm1tkHEaKdlcMZpoMJQr3y42BnrJt8LEc+nqdwg4QjQoiVaXpUT6FQ4JOf/OTc35/61Kc4ceIE2WwWy5Igo1ZQaFCgdevuNE0ZGbTWlN0qJ93jHM7fMnsXohDrpxScrZym6BZvuFTrhmyvBb+pLruXbqdX0hsLAPJ2JwWns+3aQ4A/b8nXODfljiz5unY4L4mdoxqVOT7zNFprCvEie5L7l3xdTCXYlz7UtHIppUEjmUB2oIfHv03Bd+nO7GMn565QSrHH7uSR1DSvPffPePtf1eoiCbEkhaI/PoRSG7fUSDkscnLmBBpNd6LCYGLPxnzwMtTsxQc552wNjW9JL/l9RYScLh2nFrjYhs3h/M0rzsidMFIczNzUdmMIITZaM495494IF8oXANib3Ut+DUtgNnscInYuT7ucmH6aQIek7BQHM4dXnRn/RuNYG4c9yQMbUVwhNp1BhFYGGTNHNpNrmz5SOZzh5MzJ2bFCN4OJjbvhRWwNV/rtAI7pAI2bug0iotkcM+Pe6Lr7IEK0q2I4xamZUwD0p/roJb+i9zkqxt7UwTVvVylAR+vKTCjEdtP0X8M999zD+fPn5/5WStHV1cVf/MVf8LKXvazZxdnxjLCGM/ItnOEvY9dHW1aOiIh6MLvsmw4J9E6+tCY2mtbgBnWgke462MRlB4yohjPy7dnf1OVN285S2mXAK9pDO7aHUAdzS7564dUlp+YzojrOyHdwzn0Zu3ap2UUUO1CoA/TsD6Ye1hqDxhaz65dxhr+MM/JtjKje6uKIJop0xMNj3+SW8gRh562tLk7L7U3u4lQii3v8f7a6KELc0Eb2vXztoblybnI39dxk+UWci/fjXPgalj+9eRsSG8IKStgXv45z/itY3tSi5yNCvLDR3w6igFAvn7V1Ke04hhBiI1n+NM6Fr+FcvB/LL2769rzQnffvzckUJcRGCbVPMJsdxA1dNIvnbK7Hdsca86GX/hUzrGxGEYVoGqd8Gnv4yzhj30VFQVv1kfzInxsruKHMGe1UC9qk1sRmnsI+92WcqcdRRNIHEduaP+8ar9ukuXMj8nBGH2zM2VfP3/gNQuwQTQ82e/3rX89P/MRP8PGPfxzf9/nkJz/JS1/6Uh566CE+8pGPNLs4O55VH0NXp9G+izFzep2fpimHM1TXsEyhicmu9NVl3xLG5mWdEjvT/HTXqU1Md23VxtHVKbTvoqZPt0XQwo24ukYpnL7u8nFCrEdIQCmcxkDNLfk6lB7CUouzLFj1cXR1Eh1snd+Q2NpSZpaeZA9pJ81QateaJxBDHVAMpta9RKxSoKZPo30XXZ3Cqo2t6/PE1vJ08SjFqMatnk+UHmp1cVpun9ODVoqjUw+Dt/2WQhdiOTmrQHeii4yTYSA5OHduqkUVSuHM3MWljWBUL6LdCtqrYsze+S7al1G9DG4J7dcxysOLnrdwGEoPkXZSDGYGialEC0q5eSJCSuH0qpYIFWI+o3wR7VXRbgWjsrZjXi0qUw5nVhSI0xXrIRfLUogX6IhJRhHR3uJGkv50P2knxa70bgzMVb0/mHmaqjtBVJ/CrMo4VmxdBiFq8hQ68NCly02/IWOuv6OX7u9k7Txds2OF/uRgU8smWqsSliiHRa5dFtOMauipc+jQg+nzmEGZrrj0QcT2lbM66Ix3kHUy9Cb6m7JN05tAl8fQgYeaPI66zoWrAK9xnWCTliUXop00fd3K973vfbz+9a/nIx/5CF/4whcolUr8wR/8AS9+8YubXRQBRHYGQ5mgQ0gsvbb3Sk34YwyXhlEo9uX2kTULq3p/zuogn+loq7tExPbRrHTXkZPGMEyIQlSi/duzp12OzxwjiEJysRz70wfbvsxia1EKzpXPMOPOYBkmN+Vuvu6Sr5Gd2VK/IbH1GRgMxHeta/kzjeZM5SQlrzy7ZNURLNa2HLjWNNp+bRoMk8hJr61QYkv6zug3KAQefZkD+LKcHRkzQa+R4uFUjrtOfw738L9rdZGEaAoDk8HEngXnpkpY4kTxOFrrxjIRsY25sKTtbGOSVAOx3IZ8ptg82smilNFoGLH8kq8p2F10OF3brh+tFAxXzjBVn8ZSJjflj+CoeKuLJbaaWBZQoEA7qz/mFcNpTs+cQqMZygzRZfdef3NGgn0pWQJTbA0Kg15ngL7YwKrPIbWowkxUI6heJh8rUJBxrNjCNAYkC1AaQVkOgZVq6vYvVM8xUZ/EUAaH80cW3TxgYjF0zVhBbH8zwSRnimfQaPZkdlOwu+eei4wYRiID1WmIpYjMBDFlSx9EbFuWstiV3AfQtGQF2kqjTAvCAJ3snlsp5VoRISeLJ6gFNRJWnEPZI6sO4BdiK2l6sNkDDzwAwM/93M/x7//9v+c973kPqVRq7vFnPvOZzS7SjhY4BayhZ6MiH99ZXXDYtWpB404LjaYe1Mmu4dgpnWOxmZrRvgK7gDX4HFTo4sfWF8DZDH7kEUSNFPnVoDqbJUEubouNo9FU/cbyCUEU4kcejoot+/rAzm2p35DYPtZzjtCEVGf7QX7k40c+lrG2YDMAL3cIK9GFNhwCK7P2goktJYgCHhj7OveWxgiHXt3q4rSNffEBHsoV+Y9Pf1qCzcSOM//c5Eb1ucnMql+F5btTq+InB7AGk4AmsNc3JyA2nx/vxRp8NuiI4DpzONtxbkVrqFwZV+gQN3JxTAk2E6vjJYewhlKAIrDzq36/G9bnskvWghosTtYtxJa3lnOIF7mMxTrJ9t9L0U6SiXddm3hHiC1Do/A6b8fKTBNaSSKzeZlilVKU/UZW70hHeJFLbJntb8f+nlhefX4fJKxTmNcH0cok6L4H058htDNES6wmIoRYn8DKYA4+FyOoETjLX7cKdYA7u4xtPXQJdICjJNhMbF9NDzb7qZ/6qbl/K6X4zd/8zQV/Hz16dNWf6Xker3vd63jve9/LfffdB8AHPvABPvWpTy143Xvf+15+8id/co0l374Ca2OWFOyMdVENKpjKpHCdA60Q211gZWCLBAckzBRdiS5KXpG+ZD9oCTQTG0wrBlKDXK5eIuNkSZg3vhtwK/2GhAAwsBhIDTJavUQuViBurG8iUmPgO5Lifqd5ZOphqtrjdi+UJTTnORTr41vV45yZ+A7dlctEqb5WF0mIlshaeXKxGdzApSd5/Uw6q7WWgAvROoG9czPQDaaGuFi5QNpOkzIka45Ym/UE1ubtAkVnhkAHdMW6b/wGIXaItJUlG8tS9S2G0rskCEZseVpZ+LGu5m9XawZTQ1yonCdlp0mZMj8qGgpOB0WviCZaclnMyHCIpG8ixKYKzRThDa5vWTj0pfqYqI3RkejCXuPqJ0JsFU0PNnvqqacAmJqa4nnPex4f/vCH+Tf/5t+s+fNc1+Xtb387x48fX/D4yZMnefvb385rX/vaucfSaZmI2kwJI8Xh7C2A3FUhxFZhYDTSbifVsmlfhVivgt1FR3751MJCbAeddjdd+R5p52LNvnHpnxl0K3QUbpMlNOcZsDtIKodv5/p4/bH/Qe3ut7W6SEK0hKVs9qcPAtJvFztXzuogn++U34BoGVvFOJg5DMjcpxDzmVjsSR5AKemnCLFeWatALt8hvyWxgKPi3JQ9AkgfRIh2ppSix+mnNzYgx3GxIxjN3mCtVuPP/uzPeNWrXsWP/diP8e53v5vf+Z3fYXJyctWfdeLECX70R3+Uc+fOLXru5MmT3HLLLXR3d8/9l0g0L93tTqW1dHSE2Iqk0yM2m7QxsRNIOxdrNeVO8tjMY9w9M0rQc1eri9NWDKU4GOvjmx17iD35lzLYEDtaY7wtvwGxs8lvQLSazH0KsTw5RguxMeS3JJYifRAhtg45joudounBZj/7sz/LI488wn/9r/+VX//1X+cTn/gEDz/8MC996Uv53d/93VV91ne+8x3uu+8+Pv3pTy94vFwuMzIywt69ezew5EIIIYQQQgix8b4++mVMHXGrVUDH1r6003Z1OD7AJcvgvDuKfeH+VhdHCCGEEEIIIYQQQgghhNjRmr6MpmVZvP/976ejowOA22+/nU9/+tN85Stf4aMf/eiqPuvHf/zHl3z85MmTKKX44z/+Y772ta+Rz+f52Z/92QVLaq6EaoPVa66UoR3Ksh7bZT9ge+3LcrbKvm3X70L2qzWaVa52r4dmkrpoaGU9bMY25XtdSOpjoXapj1Zvf75Qh3z14he4oziK3fM8wo38cHX1/2oL31C33+khoRy+2nuENzz+cYJdL1zV+9ul3bXaTt//lZL2snbtWHetKks71sVWI3W4dmupM6nvxaROFtoK9dHOZbtiK9RjO5J6W1671clO+a52yn5Ce+5rO5Wlldrxu2m17V4n23W/1mO7f+ftROpaLEXpFuTx832fb37zm5w8eRLDMDh8+DD33XcfhrH2RGuHDx/mk5/8JPfddx9/93d/x6/92q/xzne+k+c+97k88MAD/M7v/A5/+Id/yMtf/vIN3BMhhBBCCCGEWLuvX7ifDz3wQd46cob+Z78T1jEm2s7+YexBThbP8mePfBbzl05CYW+riySEEEIIIYQQQgghhBBC7EhNz2x2+vRp3vjGNzI5OcnevXuJooizZ88yNDTEn/3Zn9Hb27vubbzmNa/h+77v+8jn8wAcOXKEM2fO8Dd/8zerCjabmCi1fP1rpaCzM9MWZVmP7bIfsPX3pasrc8PXbJV92+rfxXJkvzZeO7X77fr9roXURcNm1sON2v5mbFO+14WkPhZqRn200zH/RrTWfOaJv2Z/rUhn4XYqVX9jN6AglYpRqbjQBvu7Hjebg3yHk3wvP8QtX/p/qLzo91f83p3wO9xK7b7d7YT2sllaUXet6OushLSj9ZM6XN5mtHup78WkThZqdX1sl75Oq+txq9rJ9daufZ3l7JTvaqfsJ0gfv53tpHa4Ulu5TrZLX6fZtvJ3vtVsVl2vpO2L9tX0YLP/9J/+E7fffju/+Zu/SSqVAqBUKvGe97yH9773vXz84x9f9zaUUnOBZlfs37+fb33rW6v6HK1pmwNTO5VlPbbLfsD22pdrbbV922rlXSnZr+ZqdrnatR5aQeqioRX1sJnblO91IamPhVpdH63e/hVPTj/Omeo5/q/pEfzbXr/h8WBzS2fqLR9rRr9doMfK8bmhu7j7yb+kevfbidIDq/qMdvneW2Wn7/9qSX2tXTvVXavL0urtbwdSh6u3njqT+l5M6mShdq6Pdi7btbZSWduJ1Nti7Von7VqujbZT9hPaa1/bqSztQOpjse1aJ9t1vzaC1E3zSF2L+Zq+RssTTzzBW9/61rlAM4BMJsMv//Iv88ADD2zINj784Q/zMz/zMwsee+qpp9i/f/+GfL4QQgghhBBCrIfWmv/v7GcYdKvsyxxCW6kbv2kzeAH22RFij58mdvQc5thMW84YKKW4O7GPh0yfi/E8yQc+2OoiCSGEEEIIIYQQQgghhBA7UtMzm91yyy184xvfWBT49dhjj3HkyJEN2cb3fd/38fGPf5w///M/5+Uvfzlf//rX+fu//3s++clPbsjnCyGEEEIIIcR6PDb1PY6Xj/NTE8P4N7+xuRv3AlLfeJzUVx8ldvQcKowWPB1mk9TuvYnK992Je2RXI096G7gtsYv7K0f52wMv4pcf+yT1236OoPvOVhdLCCGEEEIIIYQQQgghhNhRmh5s9tznPpff+73f4zvf+Q533303lmVx9OhRPvvZz/KqV72Kj370o3Ovfetb37qmbdx+++18+MMf5iMf+Qgf/vCHGRwc5Pd///e56667Nmo3xAqEBIzWLxHqkN5EPyBr7gqxlUSEjNQvEUQ+PYk+YirR6iKJTaS1ZjIYo+yX6Ip3kzKyrS6SEE1XjcqM1UdIWim6nB5U85MAix0iiAI+c/qT7KtX2J8+iBfvaNKGQ9JffIjc/3s/RrGCt6+f0svvIRjoJEonIAwxJ8s450aIf+8k6S99D/fgADM/9mLqdx5sThmvw1Ymz04e4svlJ3hd4SD9X3or0z/8JTCdVhdNiKaZ9Mco+UU6Yl1kzFyriyN2mED7jNQvodH0JvqxkeOvWL9KVGK8PkrKTtNpd0sfXIgmmvLHKfozdMQ6yJiFVhdHiB2jFE4z6U6QtXMU7K5WF0eIpvB0ndH6ZUxl0hPvx2x+iIIQqzI/zqEn3o+jYq0ukhBtp+lH8m9/+9vcfvvtTE9P86UvfWnu8TvuuINz585x7tw5oLFMymocO3Zswd8ve9nLeNnLXrb+Aos1m/ImGamOAo3vcwDpNAuxlUz7U4xURwCIgD3Jfa0tkNhUdV1huDQMQMWvcHP+NpSWSX6xcygF50pnqYd1ppgmkUuQlov4YpN88eLnGKlf4j+Onca/7Reass3Yk2fp+JPPYV2coH7HfioveAZh5+LA4rA7j3d4iPJL78Y5eZHU/Y/R84G/pnbHAaZ+7vsJBlvbp78ruY8Ha6f4s/3P5n0P/XdS//rrVJ4vS2qKnaGuq5wrNeZMyl6Zm/O3YWC2uFRiJ5n0xhmrjQFgKYu++GCLSyS2g3Ols7ihy1R9mnguQdqUG5+EaAZX1zhXPofWmqJX4uZ8Ggu71cUSYtuLCDhbOkMQhUzXZ0gW0sRUvNXFEmLTjdYvM16bAMAxY3TaPS0ukRDXNz/OARRDiT0tLY8Q7ajpwWaf+tSnmr1J0SKWcXXS21ISoS7EVmOqq4FGtiG/4e3OUCaGMoh0hGlYoNtjyTQhmskxbephHYXCVHLxXmyOC9Vh/uHc3/KcmVG6Ou/c/KxmVZfCxz9H+osP4e3qZvLnf4igbwXbNBTeoUG8gwPEnhom/X8eov//98cUX/M8Zl7/AnBa0zewlclL07fxv2a+wz8/4w38m0f+iDB/E/Xbfq4l5RGimQyMuf6aZVgYkv1HNJk5b55n/r+FWCulGn1wN3SlDy5EkxnKxFQGgQ4xlSn9CiGaRmEpi4AQUxny2xM7xvx+niV9PrEFzI9zkHGKEEtryRWC4eFh/vqv/5qzZ8/yvve9j6997Wvs27ePe+65pxXFEZskZxXYl4VAh3Q4na0ujhBila7+hgPydpOW9xItE1MJDmQPUgurZO0cCgk2EzuL1jCU2kPRmSZuxUkY6VYXSWxDtaDGHz/1n+kIA146M45/109t6vZij58m90f/iJouU/zBZ1G79zAYqzy+K4V7827cgwOk7n+c7N9/g+Q3HmfyTT+Ee/v+zSn4DRyOD3CLO8SfuSMcPPhK9n31V8Awqd/y0y0pjxDN4qj4XH8tY2dB+muiyTrsboyMgQYZI4oNoTXsTu1jxpma7YOnWl0kIXYMG4cD2YNUggppOyPZUoVoEgOTfdkDlPwiKSuNrWRZcrEz9MT7ccwYljLJWrJ0s2h/8+McCrbEOQixlKaHzD/wwAO8+tWv5sKFC9x///24rsupU6f46Z/+ab74xS82uzhiEykMclYnnXaPDFaF2JIUOauDTrsHszWxyaLJUmaGLqcXR1K3ix3KUTG6nF7ShiyfKTZeEAX8ybEPM1G7zBuGv4fe90q0ldiUbamaS+FPP0/P+z6FTseZfPOrqD3ryOoDzeazLSovuZOJN78KHXPo/Y2/ovMP/1/MydLGFXwVfiBzB2kzzgdyKS7tfwWZL/8iye/8P6CjlpRHiGa50l+Lqc05fghxPQpFwe6iw+6SLBxiw9jKkT64EC2SMNJ0Ob3EVbLVRRFiR4mpBF1OrwRZix3FxKLT7iFndaJkLCG2AIlzEOLGmn40/93f/V3e/va385GPfATLagQv/Oqv/irveMc7+MhHPtLs4gghhBBCCCHEpnJDlz966g94cvpRfuzyMQr5Wwi6bt/4DWlN4ltH6f/lPyL1pe9R+oFnUn3jDxJ1ZDZsE2F3jqmf+TfM/NvnEv/eSfp/8aNk//arqJq3YdtYiZhh86P55+AT8p8KGY7f8uOkHvgg2X/6CZQ73dSyCCGEEEIIIYQQQgghhBA7SdODzZ5++mle9KIXLXr8pS99KefOnWt2cYQQQgghhBBi05wpn+IDj7yHJ6cf5cdHz3GAOO6B12z4dpynz9Pzvk/S/Xt/S9iVY+IXXk3t2TevL5vZcpSiftdBJt76Gmp3HyL3P+9n4Bc+Qvbvvo6q1Dd+e8vImUl+ovB8lFL8WqzCZ+/9BazzX6Xw6edjXfp208ohhBBCCCGEEEIIIYQQQuwkTV8XbXBwkMcee4xdu3YtePwrX/kKg4ODzS6OEEIIIYQQQmyokl/k2MxR/nXsfh6ZfIhuM83PXzhKLza12/4DmM7GbCiMiH/3BJnPf5vEo6fxe/JM/fhL8G4aAmATwswW0AmH8vffS/W+I6Tuf5zc//gK2f95P9Xn30blRbfjHt4F5ube35Qzk/xfhRfyf8qP8vHaGb56x+v4mfOPcsvffT+12/8j1Wf9GsQ2LrObEEIIIYQQQgghhBBCCLHTNT3Y7G1vexvvete7eOyxxwjDkL//+7/n/PnzfO5zn+NDH/pQs4sjhBBCCCGEEKuitWbCHedC9RyXqhcZc0eYdCeZ8iaYdCeoBGUAeu0Cr3Lh3uH/gy7cTO2mH0FbyXVt2yjViD11jvh3T5D89lOYMxX8wU6mf/gFuLfsAaPpyauJ8mlKr3o2lRffQeKhp0k8dJz0v3yXMJukfudB6rfuwbtpEH+ga1OCzxzD4oeyd3NzbIgvlR/n3X0DHOnZwyvO/yPPOv63cOcvwfP/I2Bv+LaFEEIIIYQQQgghhBBCiJ2m6cFmL3/5y9m1axf/7b/9Nw4dOsS//Mu/sG/fPv77f//v3HHHHc0uznWpzU4FsIoytENZ1mO77Adsr31ZzlbZt+36Xch+tUazytXu9dBMUhcNrayHzdimfK8LSX0s1C71cb3tn68MU/KLhDrADV3qYY2SX2TSnWC0PsKl2gXG6qML3pNQNlkjRkYbHI4iuuoBeyZOUPCqaBRTu1+G33UbBKXGf8swS3VSRy+i6j5m3cesuJjFGvZUBWekSOziNCqMANCGonJTH5WX34Lbl2t8wOTlRZ+pbQvXD1ZfSWtUu60bbu0ifmGa5PHLJB58itTXHp17Pkw4eD0Z/M40QS5BmI4TpmJEcZsoZqNtE20ZaMtEmwqUQhsGGAAKFOhlvsA9WvMzuoNh3+C4O8rnwz38k4aOb/4DQ//y13RGNmm7g7iZw1ZJTG1jBwb5xD7wI6jX0bUa1GpQr6HrLrh18DzwPHTgQxBC1PgOMAwwTZRlgeM0/ovHUbE4JBIQjzf+TiQhHmv824lBLNZ4re2AZc3+Z6JMq7HsqTIan22o2X1WqK4u1K7d6/puWv272yra5Ti1FbVj3bWqLO1YF1uN1OHaraXOpL4XkzpZaCvURzuX7YqtUI/tSOptee1WJzvlu9op+wntua/tVJZWasfvptW2e51s1/1aj+3+nbcTqWuxFKW11q0uBEAQBHz3u98FwLZt7rzzztYWSAghhBBCCLGjPD7+GL/29Xe1bPu/8EenecYTywejiZ2t9+tfw9q3r9XFEEIIIYQQQgghhBBCCLHDNT3Y7KMf/eiSj1erVT7xiU9w7733UigU+MhHPtLMYgkhhBBCCCGEEEIIIYQQQgghhBBCCCGEuI6mB5sdOXKEO++8E9u2Fzzu+z6PPPIIR48ebWZxhBBCCCGEEEIIIYQQQgghhBBCCCGEEEKsgNWKjX7sYx+js7NzwWNjY2O88IUvbEVxhBBCCCGEEEIIIYQQQgghhBBCCCGEEELcgNHsDSqlUEot+bgQQgghhBBCCCGEEEIIIYQQQgghhBBCiPbU9MxmWmu+8IUv0N3dTaFQYGhoiL6+vmYXQwghhBBCCCGEEEIIIYQQQgghhBBCCCHEKjQ92OzNb34zw8PDHD16lIsXL3Lq1CnCMOT5z39+s4sihBBCCCGEEEIIIYQQQgghhBBCCCGEEGKFlNZat7oQw8PD/OVf/iV/9Vd/xWtf+1oymQy/9mu/1upiCSGEEEIIIYQQQgghhBBCCCGEEEIIIYSY1fTMZlecOXOGkydPEkUR+/fv553vfCe33norALFYrFXFEkIIIYQQQgghhBBCCCGEEEIIIYQQQgixhKYHmxWLRd71rnfxpS99iVwuRxiGVCoVnvnMZ/Kxj32MTCbT7CIJIYQQQgghhBBCCCGEEEIIIYQQQgghhLgBo9kb/MAHPsDIyAif//zn+fa3v82DDz7IP/7jP1KtVvnt3/7tZhdHCCGEEEIIIYQQQgghhBBCCCGEEEIIIcQKKK21buYG7733Xj7xiU/wjGc8Y8Hjjz76KG984xv59re/3cziCCGEEEIIIYQQQgghhBBCCCGEEEIIIYRYgaYvoxmLxTCMxQnVlFKEYdjs4lzX+HiJ5obiLa2jI8XkZKXVxVi37bIfsLX3pbv7xkvVtkvbX4mt/F1cj+zXxmq3dr9dv9+1kLpo2Kx6uFHb36x2L9/rQlIfC212fbTbMb/VpP01bPd6kHa/sbZ7e9lMza67VvV1VkLa0fpJHS5ts9q91PdiUicLtbI+tlNfR9rV2uzUemvnvs5ydsp3tVP2E6SP3852Ujtcqa1aJ9upr9NsW/U734o2o65X0vZF+2r6MpoveclLeP/738+5c+fmHjtz5gwf+MAHeNGLXtTs4rQ9pcA0DZRqdUnWZ7vsB2yvfdnqtut3Ifu1vUk9XCV10bDd6mG77c96SX0sJPXRXFLfDVIPYjWkvayd1N1VUhfrJ3XYXFLfi0mdLCT1sTGkHtdG6m3r2Cnf1U7ZT9hZ+7rVyHezmNTJziPfefNIXYulbFhmM9d1efjhhymVStxzzz10dnYuev6f/umfeOc738lb3vIWvv/7v59sNgtAsVjkBS94Ae9973s3qjhCCCGEEEIIIYQQQgghhBBCCCGEEEIIITbQhgSbnTx5kje+8Y1MTU0BEIYh/+E//Ad+6Zd+ae41pVKJd7/73Rw9epRPfepTHDt2jJMnTxKLxdi3bx/79+/fiKIIIYQQQgghhBBCCCGEEEIIIYQQQgghhNgEG7KM5gc+8AGe+9zn8sADD/Dggw/y7ne/m0984hO87W1vIwzDBa/1fR+Aw4cP84M/+IMkk0m0LDAshBBCCCGEEEIIIYQQQgghhBBCCCGEEG1tQ4LNHn30Ud74xjdiWRamafKGN7yBv/iLv+Ab3/gGv/Irv0IYhvzhH/4hURTx3e9+d8F7P/WpT/HKV76SD37wgxJ0JoQQQgghhBBCCCGEEEIIIYQQQgghhBBtakOCzfL5PGfOnFnw2B133MHHP/5x7r//fl7/+tfzz//8zyileNaznrXgdX/0R3/Exz72Mf7u7/6Ov/mbv9mI4ohtTOkIp3oep3oeRdTq4gjRdGZYxSmfxfYmWl0UscXY7jhO+SxGWGt1UYTYsSy/iFM+gxUUW10UIW7IDCuN9upPtbooQgghmsiIPJzyOez6SKuLIsSWsGCuUstcpdjitMauX8apnMPQXqtLI0TbMCK3MSfvjra6KEK0FTMsz84dTbe6KEKsml0fa1wzi9xWF0WILWtDgs3+3b/7d7z73e/mz//8zxkZuToZddddd/HHf/zHHDt2jEQigVJqyfe/5CUv4R3veIcEm4kbsstnYOQxGHkMuzzc6uII0VQKjTX2CIw9ibr4kAQriBWz/BnUpYdg7Ens8UdZ5nQshNhERuRiXn4Axo5iXn4IQ/utLpIQy1KEmCMPw9hRjEsPYoaVVhdJCCFEk1jTx2DsCdSl72LX5YKqEDdiV85dnausnG11cYRYF9sdQV36How+gTX9dKuLI0TbsCefbMzJX3oY2x1vdXGEaAuKEGtu7ugBzLDa6iIJsWK2N4G6PHvNbPKJVhdHiC1rQ4LN3vSmN/GLv/iLfPGLX+TChQsLnrvvvvuwbZuOjo7rfsazn/1shocleEjcQDgvujist64cQrSCAoLZrFQ6REUSqCBWRkUeXLnD2q+CrFotRNOpKECHAQA69CEKWlwiIZandATBbL87DFHSXoVoKmv0YdJf/mWSD/5uo+8mRBOpuTanG+MIIcT1zZ+rDCQrgtjaVOhzZdJI+TL3LgSAUqD9K3PyGmROXggAVBSig9nxgswdia0m9BrHdBrHeEnQIMTaWBv1QW94wxt4wxvesORz3d3dvOtd72L//v1zj3384x/nx37sx8hmswBcvnyZfD6/UcUR21SY2YMVumgUQWZPq4sjRFNprYi6b8OYOQvxAr5TaHWRxBYRxDpxOg6AO0OU2yuxZkK0QGilMLpvRlUuo9P9RGai1UUSYlmRstHdt2KUhtGJLgIr2+oiCbFj2Be/Se7/ezVRrIBRn8Ie/jIzr/4HMO1WF03sEGHHYUx1Am0n8RN9rS6OEG0vSO/GDuqAxpe5SrHF+ck+7HwRFdQJ8wdbXRwh2oLWEHXejDl9Eu2kCOI9rS6SEG0hMpyrc0fJbgJb5o7E1hHEe3AK+8ArEeYPXok7E0Ks0oZkNruRl7/85fyX//JfyOVyc4/98R//MTMzMwAEQcBHP/pRnv/85y/7GW9605t417veNff3k08+yY/8yI9wxx138PrXv57HH398wes/+9nP8rKXvYw77riDt7zlLUxOTm7wXolWCM0kbuedeJ13EBnxVhdHiKbzYz24Pc/EzR5EN+cQLrYBjYGbuwm355n4se5WF0eIHctL7cbteRZecleriyLEDfmJ/kZ7zexHbu8TYvNFOiLwymT++U2E+ZsovfRPKD/3N7EvfZPEIx9rdfHEDhLYedyee/EKt6DVht2jKsS2FZkJ3M47cDvvlBtKxJanlY1XuBW3+x4CO3fjNwixQwROodE/yt+MVmariyNE25ibO0rva3VRhFgVrUzc/BHcnmcSSGIPIdasKZEKv/ALv8DIyAive93r+MxnPsOTTz5JFEUcO3aMT3/607z2ta9leHiYX/zFX1zy/Z/73Of46le/Ovd3tVrlTW96E/feey//63/9L+666y5+/ud/nmq1ker/0Ucf5T3veQ9vfetb+fSnP02xWOTd7353M3a1rZlhGadyDisotrooQmxZhvZxqsPY7niriyK2ETMozR6fS60uihBiO9Iauz6CUz2P0mGrSyPEsoyojlMZxvKmWl0UIZrqielH+ZXv/Dy/9MCb+PuEReWOt4JpE3bdhrfvh0g+9PsoT8bxor3JmEaIzWWGlcZvzJfzgWgvSgeNudL6aKuLIsSWYLvjONVhDC3LlYvtyZodF5gyLhDblPTLhbiqKcFm2WyWz3zmM9xxxx188IMf5PWvfz21Wo23vOUt/N7v/R533303n/nMZ+jt7V303unpaT70oQ/xjGc8Y+6xz3/+88RiMX71V3+VAwcO8J73vIdUKsUXvvAFAP7qr/6KV7ziFbzmNa/hyJEjfOhDH+KrX/0qw8PDzdjdtmToAOvSgzD6BOalBzG02+oiCbEl2ZNPwsjjqEsPYXsTrS6O2AaMyMO6PHt8vvwgRiQTDUKIjWXXLqIufRdGHsMpnmx1cYRYklJgjz0Ko49jXHxAJmzEjjHlTvJfn/pDOmNd3FmZ4S8HjvAFrmZmrx/6YZRfJn70r1pYSiGuz9C+jGmE2ESKEHPkYRh9AuPStzHCWquLJMQce/rY7Fzpw9j1kVYXR4i2ZrtjqEsPwsjjWFPHWl0cITacEXmYs+MC6/KDGNpvdZGE2FBKL+yXm2G11UUSoqWatgZbPp/nAx/4AN/61rf47Gc/Szwe5xOf+ATf+ta3eP/7309XV9eS7/ud3/kd/u2//bccPHhw7rFHHnmEe+65BzW7nItSirvvvpvvfe97c8/fe++9c6/v7+9nYGCARx55ZPN2sN1FPjpsTPbp0EdFcoIXYrWUAu1VGn/oCEIJ2hTrp7SPDhrHZB14KBmACSE2mIpcQDf+CGQALNqUBvwr/awQJf0ssUN84cI/AvCazDN49aUnuM/s5G8mv8Fpt5EdRCe68PufTfzJvwStW1lUIZalIk/GNEJsIhWFEMz2jcJQAjpFW1H+leBHLX14IW5Ahe7VPr1fZvYSpxDbRuNax+y16ECuRYvtR+mF/XJp42Kns5q9QcdxOHDgAIZhsGvXLkxz+fXN//Vf/5UHH3yQf/zHf+R973vf3ONjY2MLgs8AOjs7OX78OACjo6P09PQsev7y5curKms7dPSulGG9ZdFWAtV9BIoXIN1HZKXZqN1TSqFvMOm9Ufux4DOJUFFAZDgb96Er2e4m7Eu72Sr71orvQncdwZh6Guw0Qbxn1dtWOkIREil7+dc0ab+Uau71qnb/7TSrXNfWQ2SlsLoPQ+kiZAaIrNSGHZ83i0KjIr/RjtdRcdfWxUrOJ9tRK38bm7HNdv+tbyYj8tDKQqur93O0Q32EyQGsXAlCjzC3f8Vl2YzfZDvURztsv1lWWt9Xnl/N160IUVoTqY0bUuruW1HTJyFeIIh3btj31C7trtV2+v6vVDPbixu6fH30y9xZuIfcpW8TOVle3Pkczk7ez8fH/4UPDPwoljLxd7+M1LfejzV1lLDzls0v2Bq142+tVWVpt7owtA/KItqkkcbCMU3/hoxp2q0Ot5K11NlOru9r50aujHe1Yc8932radKD7CGpmGFI9hHa26eXaCm2knct2RSvqcbm+/krmKFci6jiIQQh2kiDVL/MMTdZudbLdvqvl5s/n76ehA7RSaJa/1nlFkOzFzk+DXyYqHF7wWe2qHb/TdipLK23kd7Nh14pMB6PrELo8MnutI9nUax3t2F430nbYr42eb272d75cv3yj+lXtbLv/vsTaND3YbKVc1+X//r//b37913+deDy+4LlarYbjLAwwchwHz2tES9fr9es+v1KdnZk1lHxzbEhZum4Fbl3/58xzqXyRy9UR8rE8e7J7MNT1k+VtWJ2GAVx6CKoTkNsNvbdtzOeuQju1j4221fatueXNwMCetb3VLcGFhyGsQ/etkN993Zdv5n5N1iYZLp0jZsXYl9tPzIxt2rau1a7tq9nlWrC9rtuA5h/H1iQM4PLDUBmH3BD0PGPdvcuOjjTnSmeZrE/Rk+hmMDO0QYXdWlrx29jMbbbrb33TTJ6CqWPgpKH/XnASC55ubX1koLd7Ve84XxpmrDZOR7yD3ZndcxmFN0qr20ert99s19vfolfkzMxpLGWxL7efhJ1Y9rVzatONvnjoQ+/tkB3YoJJmYOjABn3WYjvte7/WTt//1WpGfX3zwqPUwzrP2X0fscf+CnpvJ5tJ8SPOs/nY+S/yT7VH+Mn+50P6efBwmsKFz8Hh+za9XOvVTm2t1WVp9fYBmD7HxPDXKEY+saHn0d9xaMPP68CmjWnaog63mPXU2U6qby/0OFM8Tc2vsSuzm45EB0QRjHwPSpch0wfRnW1UJzfP/tda7VMfi7Vz2a7VrLKWvRKnZ05jKJO92b2knFTjiVXOUV5fBvp3bUh5b2QrfcfN0q510q7lWo3x2jjDpWGSdop9uX3YxuIAgk6nDJcfBcOEgXsgUbjxB3c/ZxNKu/na6Tttp7K0g/XWx0RtguHSOZJ2kn3Z/djmGoNlps7C+JNgJeCm50Isva5yrcd2bSNbfb8ulC4wWhulI15gd2bPho5Lm1s31/TLN7Rf1f62ejsUG6ttg80++tGPctttt/GCF7xg0XOxWGxR4JjneXNBacs9n0is4MLJPBMTpZavUqFU40fbDmW5VkjAU1MnCaOQCWaw3AQJI7Xkazd6Pyx/CuPS2cYfpacJVH/TMpy183eyEl1dNz4JbJV922rfhV05h5oYa/xRfwo/LCx7Z9Rm7pdScLx0mrJbAsBw43TYSy9lvNHbbdX31U7tfqu122tZ/gzGxTONP0onZo+/8eu+ZzlX6uLi+BjHJxufOTVdwqwnsFRzs1a20ma2iRu1/c3Y5lZv42uhFNjnnwSvCpTQ6hx+cmDuua1WHz4eT0+eJtIRkxSx6glixur60ctpRn200zG/1VZS38O1c0xUpxp/uDY9sf4bfq5dPIuamGj8ERzH89p7kmEr/g5XS9r9xmlme/nKma/RE+8lNjEJlRHqe36QsOySIcHzUof5n6Pf4ogxwKF4H4meezGe/Humb3/n5hZqHVrxW2tFX2cl2uW4oxQYl57g/NgwGg3GUaIwT3yDzuubqV3qsB1tRrvfifU9HUxybuYSANWKx03ZmzH8CuaFU6AjKJ0iWzjIREXtmDq5nla3ke3S12l2PV6onWOsOtn4w7XojTXGqQvmKN1jeMEKAmRaqNXtr5Xata+znO3yXSkFT02foB7UgRlMN07OKix4vrMzQ+nCCXRpBgCtzuBn2/aS65pJH799bcR3oxQ8NXOCml/jalvvWNPn2BePQb0ElNDGOfxUcwKRry3HVj0GbZe+znIC7XFs6iSRjmZjCpLE1PrHpe3wnW+1ftVabVZdr6Tti/bVsp7Pj/zIj5BOLx/V/LnPfY7x8XHuuusugLngsf/9v/83r3zlKxkfH1/w+vHx8bmlM3t7e5d8vrt7dRkdtG7uEnPX005luUJhkrASlLwytmFjKfuGZdyo/QiNFCqWgXoJlewkUlbT66cdv5ONstX2bauUN7JzGIYFYQjJHqLo+q/frP3SGpJmghIlDGXgqFhT669dv69ml6td6+FGQjN59fibKBApZ937YWHjmDHc0CVuxTFo/jG9HbSiTWzmNrdqG18LrYFkL9o9DZZD6GQX7ftWqg8Dk7gVp+JXiVkO5gr6eKvV6vpo9fab7Xr7GzfjaEChiJnxFdWLjuVBmY3sH/HOLVOXO+17v9ZO3//V2uz6inTEE9OPckvuNqyRh9DKJsjum3v+OambOOWN8tGx/81vDPwoVu8zST30u6jSRaL0RmUT3Bzt1NZaXZZ22L6Z6MU2Y/hodDy/ormbdtLqOtyK1lNnO6m+beWglEGkIxJmiigCbcQx43l0dRIVz4OdQOv6jqmTlWjnNtLOZbtWs8oaNxNc2UzMuNrXXzBHmeiWetvC2rVO2rVcK6U1pOwUtaDemD83lp4/14kOdOkyYKCd/Jbe5xtpp++0ncrSDtbb90taKap+bbatr2xeaKnPIdmNrk2DaRHZuZaPg7ZjG9nK+2VgXZ1vNmOY2mYjd6WVdbPw2u/W6Vet1VZuh2LjbViw2dmzZ/noRz/K2972NgYHB+cef/e73029Xuftb387Q0NXl8X6tV/7tet+3qc+9SmCIJj7+/d+7/cAeMc73sEDDzzAn/7pn6K1nlvb9+GHH+bNb34zAHfccQcPPfQQr3vd6wC4dOkSly5d4o477tio3RU0LkjtTR2gEi8RN5NYNC8LTWQ4BL3PwggrhGYGzfWX7xSiHQR2DnPweajIJ7CzLS1Lb3yQtJ3BUvayGQmFWEqk7KvHX2tjjr+msjiYPUQtrJI0Uyg5postyMvfhJnqIzLja8721y4MTPZlDlANKiTMFGb7JkMWG6DT7iaei6MwSJkru5PMdzowh56HisKW92mE2KouVIcp+UX2pPdjnfkrwuxuMK+OqU1l8JrcvfzF5Ff58OjneVfPS0iisIe/jHvzT7Sw5GKr8bMH6TlUoKoDLLtDzutCzEoaaW7KH8aPPFJmoz+jlYnXczdmUCay02DaQL21BRViHTrsLpycs6iv305zlEK0q4H4LnJOHttwiKvkkq/xUrsxB/NowyQ0ZY5dbE0D8SFyTu66bX0l3OwBrGQ3WtmE5to/R2xPCoN96QNUwwoJM4mpts+4VPpVYifbkKu5J0+e5Ed/9Ec5e/YsrusueO6FL3whFy5c4Id/+Ic5c+bMij9zcHCQPXv2zP2XSqVIpVLs2bOHH/iBH6BYLPJbv/VbnDhxgt/6rd+iVqvxile8AoA3vOEN/MM//AN/+7d/y1NPPcWv/uqv8uIXv5hdu5qfsnO7M5VF1irgqFjTtx0ZDoFdQBvb54Qktr/QTBLYOWDj1iJfCwODjJmXQDOxJnPH3w0cENgqRtYq7KjlM8X2ojEI7PyWDzS7wsIhaxWw5Te57SkM0mZuxYFmV4RmSiZQhFiH48WnMJXJQGIQc+JxouzeRa/Jmklel7uP0+4YH5/5DkH+IM75Lze/sGKLU2i7i4TTJ+d1Ia4RV0kyZh5j3hS5VvbseNduYcmE2Chq2b5+u8xRCtGuDGWSMfM3DL4J7KwEmoktbaVt/cYUgZWTQDOxLEtdmW9ufkzBZpN+ldipNiTY7A//8A95wQtewKc//Wn279+/4LlXvOIV/I//8T+4++67+YM/+ION2BzpdJo/+ZM/mcte9sgjj/Dxj3+cZLJxArvrrrv4jd/4DT72sY/xhje8gVwux2//9m9vyLa3EkP7mGEZNjQR5eYydIChgxu/EAgJqEVlQlb2eiE22pU2GBHOe1RjaBc173endIgVlFD6ButmCrFOZljGiLymb1fNtvsr55ulfxtCNIcReQuOwVuNGVZmf0/r52uPWlRGI+efnUjpaEPPCZoIP5xEh9Mb9plC7GTHi8foS/QTK1/G8MuEuX1Lvm7I6eBVubv5dvUEf99/M/bwV2S9gm1qI/sAG0UTUYvK+HpjzieKEEP7G/JZQrQTQ/tE/jierm3S5698vlSIVjO0D7Nj0XC23ZphFSPcnN+HEGvh6hp1XV32+euNp82wghG1V59NiHYQsPw8pCLCCkoY2t/yc7die5o/Hve0Sy2q0Kr4Cun7i61kQ1KSPPTQQ/zFX/wFSi0drWkYBm9+85v5hV/4hTVv44Mf/OCCv2+//Xb+7u/+btnXv+51r5tbRnMnMsIa1uUHwK9hFfbi5g63ukg3ZHuTGKPfAx2hu2/Bi/XDMm0qIuR0+SRlr0zGybAvfXDBXYhCbLZGGzxB2auQdTLsTR/ERGFPPQnFi6h0N17H7YDGGXsYXZ3ATPfgdd6JVo22aoYVtBEj2kbpYkXrxIonYPJpDMPEG3weoZluynaVjnAmH0WXxyDbT71wmFOlE1T8KrlYlr2pgyi5m0M0iVM6BZMnUfEsfvddREZrsncYUWOpndVmOXMq52DsKMq0CPueua6sUa6ucXzmaYIooC/VR19s8MZvEtuGEbnYYw+DWwbzdqB3le9f3IZnqiepnf0aRhTQv/v7iDI3bWSRhdhxThSfZn/mINbUUTQGYXpo2dceiQ/yLH+Kv+Ekz4kqJGdOEOYPNbG0YrM55bMw/hTKtAn77yWwGn0AQ7sQRURmoiXlGnUvcalyGcswOZQ7TEytvRxWUMQc+S469NE9z8CPr+7cJES7MqI6/oUvc3nmNE5hP9nuO4nb3WhlbsjnW/405sjDoDVR7534TueGfK4QmyFePYseO8p4WGQ8vxfXSnKr3YE5+jig0H134ce6Wl1MscOVwmlOFU+Bhr3ZveSsjgXPG1Eda+y7UC9D50146T1zz8XKp1Cjj6GdNGReDGzMsV6Irc7XLk/PHMOPfLoTXQwm9ix4/sp1M0cFhBGQ6MLvuYvoOplkG0GfNSIzgZbrv2ITzZ+Tr/bewrHKZUIdMZQZoste/bh1rdcG4Jq+f8+d+DHp+4v2tiFHZ9/3cZzrX8zL5XLU6/WN2JxYAdObAa8COoLShWUDAduBohFTpiqXwSthjj2CPfw1YsVjRAQsFTkcaJ+KVwGg7JcJN/jOWDMo45ROY7vjG/q5YvvwI4+K17j7qexXCHWACutQvABRgC5eQoUzGGEFXZ1o3KlRHsOIGnfxOaWTOKe/QOLU32N70s7E+igFqngWc/Ip1KUHiU0+fvW5ddx9obSHUzmLXb2AWiYzkhmW0cXLEAVExWGisEzFb/w2Sl6ZEMlcIJpDAWr6TOMYXJ3E9KZbUg67PoI1fD/Wha9jexOEBERLZLZc6repKpcbQfeBh+FOrqsc9bBGEDXugJpxpzFUhFM9j1M5h4rkzqjtznSn0NVpiAKYOrWqsYDtTWJd+DrW8P3Y9RGgcZ6ply8RBlX8yMMvnSNS189eqQBDRziV8ziVYZSWbJdCXFHyi0x64/QnBzAnnyJK9YF5/UnIF6VvJm3E+YuBI9jn729SSUXTVC7N9gFcDHcaAMufwT7/dazz9+PULqx7E0qHOJVhnMp5lI5uOE5QCopeEYAgCqmFC7N/RISryp5q1MbRXhVCH6O0/v0R4kZW20bXyvSK1GpjKB2RHn0UfeEbxMYeXnM2AtubwCmdml2tAozaKNp30YGHKl/cyKKLbUkvO5++EZRafnEopzKMcfarGGPfI1YZpqt8ARV4RNVLEIUQBai6zIGKZmj8DvQy2YArQQWtNRpN2S8vet50p2B2PK2mr46nDXysi9/AGHsca+o41CY35fZau34Zp3xGsqeJ67Lrl7FLZ8Bv/XV3pcCN6vhR4zrAjDez4HmDEEqXUYYJ409heKVGcgZ3avnP1CHO+MOYw1/HmXh07tqEJpo9zwmxcebPyfu1UcLZufySW1zZ+7maO8d2x7HO3489/BUSM0/gVM8veW1No5dcuc2ojlzt+1cvrXWXhGiaDUmnc8stt/DVr36VffuWXvYB4Mtf/vJ1nxcbK4zlseIZcCuQ3bVsx7rVbG8CY/RRtBXDyA40gnUCj8hOMTnxKMMqIG2nGUzsRs2LjbSVQ2eikyl3io54Aes60e83EuBRD2skzBQmFgqNOfYI1IsoZWANPWfurmIhrnCM2Fwb7Ix3YCsbbVioZAe6PEbR1pwrnyNhJzmYymNd/i7EcmhvmiiZgunj+OOPYmNgOxmCXS9Dy51QYo20BpXshMBDxbOEXh2DCKt0BjV9Bp3qxi/cOpdVb6Xs6RMwfRYFWL3gJQeohCUcw8FRjQuioZnASOSols8zqQwqtRFy8Sxlr0JXoguLtR+fhVgNDeh0D0wPo+w4od2c7H7XUrWxRoBPBMXS05ysJuhTXXTSj5o9zjvls6ipk5DsxOu4bS7rgU4PQG26kdks3nG9zVyXJkIpRSaWou679CR6sSoXYKQRiOp0urhZyYizVfnaxY1ckmYKY5m+Q+RksKwYhC6k+1Y1FlC1MQgaE4SqOgrxXrSGbHY/5ekzGNqnGE9yYepxhlJD5O3Fd9hZQRFj9FHssEjkVgnNFHaXh5c5sLadFmKbOVM+CUBfYgBr+mmi9I2zT1rK5Hnpm/lcVGPk8tfJ3fZzm11M0UzpgcYchGkTxArAbHBW0Fi+SZVHILG+LKV2+QyMPw1AMjVM4NbQ6V78ws1LZgrQGroTPbjheWJmjLSVmXuuFE5ztnQW27DZl9k/Nza4Hh3LNy4wRRE6cfXcce2cjBAb4Wobtdib2b+urHw3Ejo5MuldBOHTKDNHOnAxz32JmHbxuu4iNFMr/iwrKKEuPgQ6xIxdIBp4PoGTwtcuMcPBSKx9jCC2P03Ehdrw3Hz5QHzXgvl0WN8x14g87IlHwS0Sdd6Mn+ife04poHQB4lnMqadIBlB3CgxYKYyO26E8CYZCJ7o3YleFWJZGM1w9w4w3Q1eii/7YINeGSOadAtP1KSIi8k5h0WdEThbLchr9sHnj6cidwLVi2IaBilwoXcKefAzdeRhvnf20K+z6KOrS9wCNnZ3B7bxjQz5XtJdA+9SjKgkjhbmGVW+utBOlNDguxFq3spUZVjBHv0c+8hjMdDISRfQm+xa8JsJEZQfQxYuowj5CbaKcBIGdWeZTZ1cFKo8DGl0aReVdQtPhbOU0Zb9Mb7KXHqd/2fcLsRo63Y+uTeIpjZHoIeFO4Yc+XYkbZ2O1/GnM0UfQhkXYcweqNgphgFW9AO4koV3A7tF4qV1z7wm0z9nKKWpBjYHUIB321f6RjhdQV67jxRefo4RoNxsyi/NzP/dz/Mqv/ApdXV288pWvXPT85z73Of7zf/7P/MZv/MZGbE6sQGTE8fuejRG5q5rUgEbEuF0+g4pC/MzuNaV5XCmjeA7t18GvE6X60HtfipkZwHNLlOJZvNBnIpikJ96LM29iSGEwlNhNf2IIE4Pl76laKCSgHtaImwlMLEICThaPUwvqZJw0+9KHMAEVuo37v3TUuPNKiGvMb4OGbrRBrRRe150YhRIXK8OkauMYlYv42X2o3AEiDWriaYJkDyXbJPKmSSQ6yCgLpTV6XjP2Q59KWCKmEmsacIidx83fjLO7gvbr6GQP6BCmTqFDH2bOY2aGCOzVdU5V5M3dC6sin4v1YcaqY1jK5FC+sYyOVjZB771MJNNMhD6eV2F3Zje7k/sxVxlAWYsqKKWIq+Sq3rcVKCLs8jkI6oSZ3YTm9tvHduAXbsFMDxGZ8U3tv1yPTnSjipcwwyKhq8g5mpJXJGnkSBoZDELU5Al06EHxIlZmaG4pHC85hDHUCYZ13TTy14poZBuJGXEsZTPqXeZS+RJKKQ7mDpIyslA/ebWModwdu1XVdJlTpZOEUUTeybEntZ8rcWRG5GGXz6Ax8DN78AefixnVoWcQJisr3oZOdKHMc6A1Onl1siMZHyJx6Eeo+tOcqFxCRwFj9VEKTifXxrIZlYvgltBhGVWbhHQKQsl0KcQVZ8qniZtxciqBUTyH33PXit53a3yIr00/zD9753j9JpdRNJeX2o0Z70Ib9lwfIEp0YlgORCE6vbYlJ42ohl0abtwYFTTmOZT20KULaCMF0+cw07uWXbo7bWXYm9nbuBA2bwpxojZOEAUEUUApKNJp37jf5TsdmEPPQ0Xh3PZCHXCi9DT1wCXrZNiXPoTalBwhYqeZqM9ro36JmLPxwWY+Hl7okjCSmP0voKP3bqyZM9jnv4GOdxC5NczqCDo1tKCPpq/Xz9dhYy4SUKGHH9U4Vp8gnh8iF8vQtUHBDGJ78rXHRG0CjWa8NkFPrA9bxeaev3YefH/6plUdc013HF0eI8AjmnwChnpBNy6Gag2k+wncEtbAs3HsJB2ei2lm8RJ96KE8tjsC1VEsw5Ybu8WmcXWNyXojU/xYdYzuWA8WC1dliqskh/O3oLVe8gau0EyhB5+HEdYJZ/ssrq4xXL9MRmuynQfozuyiXhnB9UvEJk+ghgZR4fwx+V70Wub0I5+5zIRBHaVYNN4WW1tEyOnyCSp+lZSd5EDmpmVvJFz+Q65pJ/FGO7l2frAZzOplqBcxgEE/oqPzGcT8Msb0UXAyeMkhoHHtwszsIVA2RlglshJE885R1wqNJGaqE12dRGV60GaMWlhhxm1kTRutjtLl9Ky+7kTbakX7vcJL7mKmT3OpOo5XucyB3EESRnJF7csonWtk8AbMyiWIF7DdBzH9IkG6ByIg8ha8pxqWKXmNzJqj1RE6891zx3o/1oO163mgI+kviS1hQyIYXvziF/O2t72Nd7/73XzoQx/i1ltvJZPJUCwWeeKJJ5iZmeEtb3kLr371qzdic2KFtLIIzTVExVfPw/jTaMCKfLzCrRtSnhl3hglvnIyVmxvo6lgOSpdBGWgnjW93EfY+GxXVqdcuE3lF0k4aSy21TKtaVSBDpENOV05S9spznbhA+9SCRprZil8lIsDAIep+BkZxGB3PEzj5Ddh7sT3NtsF58zJaWYRWgQ59hvLYE5iGjR0rUI/quEGVZPomvNDlTLyHgZtfS7leIt51C9G8wadGc3zqaS5Oj5GwkxzIHJI7vMUNRUYMt/dZGJFLZKYAjYplCauj1IyIkIDVht4EuQNYgDYcgvQA5eLxxuM6xA3rxKzGhH2kbMxED17pPJYySZjJVQeaTQcTnC2eBWBfbh9Zc3vdtWHVLsPY0ca/gyph190tLtH2pDEI7HxLy+DHe7EGn4kaeZioeA4rOkOq8BJiRmyujCRyUB4DyyEyF174uvbvkIAZfxrbsMmYuUXb00ScrZxmxp0hYcU5mDlMeXawqrXGDV1SBgSpIaygBlFImJVsw1uRj8fR6Sc5WzxNd6Ibx3DQjbABAOzSafTkqca/lcLLHECbcTBWl9XSdzoxhl4AWi9qj0olsGww1QiBDsnGctdMfGtmgikSBiSJCO08ZqoHYp0EmT3r2Hshtpfh8hl64n1YpdMoIqLU0IreZyqD28wc96c8Xls6h5HZvcklFc107c0IgZ3HGHo+KgrXfKOCNXMSPT3c+KP7MOSGGsf3sAqVKZSTJFpmCdcAj+Mzx3BDj0I8z57kfq6cczKxLNPeDIYySK6ibKGZwjdciv4oCTOJoQzqQSMIvuJXiXQoN1uJDZFxcsy4RZRSpKyNv9HHx+P49DG8yKMjXmBPaj+RyuF3PAPDiqOnzqGjCO2kr+mjGXiZ/ct+bmDlcLoPo2qTRJld1LSPH/n4KOqBy1K5FTQRxWAKDWStAsYSmQrF9qaJmAmmiXRAJpam6JbI2GnMay7U+tpbMA8e4i8Kwrnudqw0nvK5VBrGKOzFdEfpdq5mr/HSezATXYTKwCqdw/QqhPkDaA1WUEaPHAU0Rm0SNfA8CaARm8JWDik7ScWvknEymMusuKC0cd1Qy8hYeBOjG9YphyF+x024hiKW7Kd4/p+olEt09/XgaHCKp9BTpxvlMEy89OrnXoJEH05HGeb9fq4ohdP4UUDOzi27X6L9Bdqn6tcAqAY1Qh1gqNXNo8+1E78C3begq41rSmcrp5hxi435wezhplxT0na6kYVJR+hYlmowA5e/RTzQKEyswRSBUwDUXGKUyLjxuUcbFl733RhRjchIojGImXHiVmz2RpUspjLlXLJNzJ/fjltxDmUON31cOOHXqWsNaNywTspoZN6rRWWqYZXsvNiGBZwccAGUQttpDK9CkOwnygxh6BCy/QTzspoBxM0EtmHjRz65eH5ROw7M1qzYIsRabNgv9ad/+qd5yUtewmc/+1mOHTvGxMQE+Xyen/3Zn+UHfuAHGBgY2KhNiabamDO1G9U4PXmGmVKVpD3JocwRAPzMPiwnizZsArtxATVSNpg2u9NJeqMajhHfkOj0kICq34gurvo1Au3jqBg9yW6m6lN0JbvnBth+rBu6Ja23WLvuWA/51CCWcvA1nM0NQVAjcpLsMZLknCyXgL78LYR2z4L3Bvjz2mqVQPsy4S5WRCub0Lwy2aDwe+5isnSU8dCnUhrmQM4hvUSwynJCK0PYeefc333JAc5XhklaSVLWwjTXnVYP6UIGE3PpTvcNVIPqbNBEo91vt2AzsbNERhwjDOmM9ZA1ArK5fZQqNlqDRuF33YGZmSKyUze8eHypdp7x2gQKxYHcgUW/4UhHc8FltaCOpxvLZrphnZgZI3ulf2XE8Aq3bc4Oi6bwQhcVKdJOmnJQ4dZkDwvSom6g62UGjKkEh3O3EGifhLGw/c4Ek5wunsFQBvt6DtFhd+E6styTENc6VznD7vQ+zJlTaAyi5MqzVt2cvol/Lc1w8tznOXTrmzexlKIdRCrGRt2sr5WF1/EMoJEN08xOEzjZZS/2uKGLGzbuwC55ZaJkNDc302n3kCqkV93312jOlE/x/2fvz34su7L8TPDb+8znzpPNZj6700kGY86IzAopBaVU1aXqEpToQjcaKKFfBAj5pBcJyEcBgvSoP0BP2UA/CIlsoNEttCB0qjRklnKMzGAEI0j6PNg83Pmeee/dD9fc3Ixm5m4+kEEy7geQMHe799zB9zln7bV+67cmeYQUklv1W7SDNoO0Tyecm+17Z7w1Wk6HUqP02vvTl5GplOzQoWCYjTClaQOAQZJWb2J7raNcp5f0jj3zJXlWIabihEOBQglFw68zzicslc7OrffyA56MngCwUiloO6/nhDjjq0s/7/J4NG3eWyjPsxgs4cnglPDQEz6dsEM/6dEJT7s9vYzCqRItfIu81GJsB/jZ8ITYDDgSEqjaL2+k24xfbSxsrlZukOkETwRvzTG1ZFdoeHXGxYRquEwPRbH0HdRwxG44zwpvp5JmhEV6xvkzVgMeDB5gMLSDNivBrJnrq4orPOZKc3TjA5pBC+dMo40X82ydCAGEFYhGKArG2dTVPi4ScpN9IbH1tOn2BwhdsCVydsZPacX7NKX3SnWIszDCQh0T3dg43Ki8Q2YSPBnOhGZfIwzP89vJYX47+IL3hnPhAslhPr1ymE/PTMLdwV200ZScA65X3jl1X8nKazhuGSMkhdPAy+9hVIFSBbp1g6x6/dRrucLnVv0dcp3jy7fvwDxjxhfJWz1TV1dX+Z3f+Z23ecgZvwTycAWnXRyN0XwbKNSRiCDXGQgDRkwLrt7JvjyBxhk+BBXjlVfJ5dtZpo5waQdtukmXht/AES4CyZK/xlKw+rkV62b8crGLIXL4CGGHZJWrGPHFdHgWwSLu3HegSIjCFr3xE7B8XJ0hhWA1vAIlc7TuhGDa/YHENg6dUofxOKXm1XE/h8TojF8NjHToSp9xMbXWLkxxoedNV6XBfCZwrtkNavU6AnFqMyeEoJxnyOFjcCtTu/hX6KhuuE0GaR+BpO59/YRmRbCA08mgSChmLiRfSQTm6P8vQ0sfM/9tRLyLG7bxgiajyej574WD9udecITD1xQcFXnNOeewJWzmSnPsRXvU3Cq+DBEI3q19AyFOn6vwy7s3zngzAiukGTTxbI+lcI66fbIxIq9cwRFyGl+XX+86444fQ9rHlFfIvda5j3OEe2ZCNNfTNaqNZiBdKjOh2YwZp4iLmL10l++1f4i1/Ufo0gK8wp53Llii1sv5sPdjbnyO73PGVwOJRr8g5i5q13Cki5E2efh8/J6W7ktjkUCGNP0Gw2zEQmnhVBOgL6aCYzvvX3wPIAy5no5V1kajjWYluMRKuDbLycx46zxbo5/lvP3uqxBYIQ2/zigbs1BaOLF+hc4Q0e5Uelbz3ihGk1hcLl2b5lTPOUcK/XyPkKuMmdnNrx7H94lKKQL3bDcMgWTZX2P5DfLgrr9AlkegUuaCizVqCwyF28KZfw+yMbq8fCGBwHTf+hhh++TV8x0BZ8z4LBY2gXy7rjAWNpfLz6/HmoR9ETNOYS2YxlRF9QqOlNMxmp9xsTmOVAn2cOp4WdSuoeXLc/+5yZ/X11T2kkfP+HIjWPRWWPSXX3gtPh7nWyrCGj5ACJu8dhV9Rj7GxmEu7LAX71P3anjiixOwPJsykcZPyHVB3HoHbRSEq4euZm8PS9gEYub69HVDcjq//Xli5wPk6DE4JfLKFQySsqzybu0bSGEwSIwBZQr04Yj7XGUYNOJUN5ggd5/nULPK2pGc/0UaCxsX+wIufzNmfNmZtQzOOIURFlnl2om/m5ZWzSsJB44TyIBQlhhaE5ZLLw6i7GQHevdxkj3Mxh8j136LtPo20uiCJX+VBX/ptFPaW0xqpiZGG00gS2/tmDNeDyHAOvgYE3WnY2GdEnmw+IW8tkGSlS8D4KBZKhdMsjGdcP75ensmNDMF7v7PIO5iGtfJK5do+E3smo8rLr6OtFH08n0AGk77lP2yRE2DpLfU0TXjy48xsBguI+UWnvSoWvUTv89NhMbgHVtndj7E2vsJGIOa++bpkYRmekeYrrcDwNBw21jCQu59BOlUUGM7ZfILiGmeEcgSt+vvH7YBfv3W6PFrwoyvHk52gNz9KUY6qPlvneiqOy9Gyr02Q9siUTH2YWfWq2IMLIXL7MgtPOmfOoef0XEXqNgVXOkd6646W2j2y7w3zngzJBaXwqs4o/vI7Z9DuEPUvMlB1seVLnWn+cKYeRoHCCIdIYV1KvFo573Dcb+Ho21WfvOVY/+G2yINEgqj6PgzV40ZM85iM14HoOPPYQ3uo8OFlzzjJEIIrmnBh6bH//J5vMEZX2oSM3XA9kWIO3qA6D+EsE3ReAd1RqFSy4C0dvPU3w+KLolKaLqtc12fpLBYC6+ccDT7LELwmT1Ahdw/X3wgjGS1fIn9eJeyW3meN5kJzWa8AkKA0AX6NdwO7GKItfuTw/3uBxTOxQugBk0v76JMQcNpsxpeIvaiU8UwZ/wY05+6TDnSJq3deqO8pnnJHrnptsh0ijGGlnfxPfiMrw8Np0UapCij6fgvjisGxQGjYkjTbRHKKjDd0wo0+gJWmg4u1yu3QBiEeflewcm6yN0PMdJBz32TIjxfgPNZrO6nmMn+4b41BOoXfu6MGc8oTE6qk+n47je0i312PXYnT5Ddu9yeW6BbfQdzKCvQ0iOtno67BJpnZxqAM37ymfvE8+dM1IhxMaLq1E7Ul2pWg/kwJtUpC8FsitTXgnPjXwXdDxGTXbzqZdLqLazhA+g/nV4Pbe/cEa3z3jId73STyHEiPWaUD6k4VcLXEGW+qFbc8ecpjMISEttfIhMzBfyMizPvLtFx50+sX4lCAbGOcaSL84qurGchBMiDn0M8AA5z44fxkzt+gujdg6BJ1voGgSyxUllhlA5pB50L3UeMcEnPcDN7G0z0gHE+oebWz22smTHji2YmNptxJgZDamIc4eIWMdbuTxA6R899QO62X36AzzBUQyI9QWqbYTY8HL8msM9qtxM2lgDTe4TwK5jeI2R59YXjfF6FtzGS8zxGasCD4X0wsFZZo+G8+nc14+1hDMdcAgSIt/Vvb8hMhi3sC60ngWTOXeS8OMjOepjRNhqF6v2CQVji4GCX0Sjhau0aZXkxu+GDfI+N8cb0HZah7T4v8rrjh4juAwgbZK0PMLPxJF9LNAUKfSLoDmSJy+Hp4DZPnnLw5D8Cgtrq3yI4tF+Xkw1MOrXcluNNaNTPfK1uvs/6eFosVWXNvLeIsJzDHjsB0jp8T5rMJLjCe/n5MisyzXjLGGPISKdJjjfYjMrhU0yeAAnWZBt1uGG0itGxGOmbJ7qYYj3m4eAhYNBuypK88or27tN7jSf9M8/h42zGT9iPD3Ckw83arReOCvr87o0z3ga5SbFeEF9IoxC9RxiVw3CTvmOxWaQAXKtZVM4RJLrRU9i7w8gxPPGbpAiuVa9TsqYjkXMyDAWeEGAMRtq8jvDXwmZ5Ns5jxowXsj55gkDQdJpYw0dkl/7uKx/jkt3ir+SAQbRN7RXFajO+ugxVj4eDh1hSslqao9W7h1QKZ/svkNEuKpwnb77/UsfSiRrxaPgIg2GSj7lWuYkyBcroM1wrxUtjeGHZh/0iz/cAL6Ji1aiU32ykzoxfXYRRuPs/xUQHUL9CVr328icdQ062PrPfPV9sVpic9DDOAhgUPZ4cjirMgpTCZAyzMb4VcLVyHeswzX4832K+gFjbFi4rweXP/XVmfHmxhXOhkXoTNeLD7k84iPep+w1+fe6/IzQSZ+9DyCbo9m3yF4hYNIrMpLjCR15AaAYgxutHe2kZbUO1ctGPBdaxusEL7i/TUXESOSt1zfgMioL7oztERUTZK3O1dBPrDWtDQhhE9y5GZcjJHg4dshcIfe2sNxU5SwvV+RaFU8UcW8/Hfy7IeDi8T2EU+3KP2/X3jta1FBaL/vlizZwMbdQX6mY14/OhO3lAtPkn2AiWlMIqryGE/XzSwktii7Ni9+JwfUhh82B4j0Ir9uQu79TfO7tGew6WGmPt/AShM3TnG+TeySYTV3hcCs8Wwj1Dc96+Y8aMk+vXHT9GdO8xsjKehHNo4XCz9s4brx1jQMjndawcTW5SXOkievcwRQajbezKCpnbpmbXaTrtz1VbcBEyk3B/8ABtNAfJAe/U3v2lv6cZM2AmNptxJoan0SO6SZeSE3LbWJCOMYAcrkP7xQIqRU4v62IJi7rTRCAxhzaT2mgiPeHT/icYNFeq1yjJk5vM3Osg2u/i5EMKbIRfxXxFAo+omGAOK8mTYjITm30JyFvvYft1jOWfCn5fl+10k51oh9AOuFK+jv2GHRraDpG2zc54nSxo8nTwMa5rY4zNJJ9Q9i6WiDfHVAzPrF1harksug8wKoPRDnalf2p87YyvPomJuD+4hzKKS5VL1OwXjy4rRo8pDh0I1PgpHCYmjVtDCDF1GPOq5z7/yD7YpPTzLiWrTLX9Pla0jbFDcreFQfM0ekgv6VNxy1wpX58FwDO+UA6KXTZGG9jS5nr1Bp58vaSb8Wsw2gIhMcfOCyvaORYjPYX2c7GZNuZoOI82+hWFZrCVbrAb7RLaAVfLN7DOEQlnJDydPEYggZBEJzjWi0cwfB73xhlvzn6+w+Z4E89yuFq5eWbyxAgLEdQx4z2E7ZNJB5gWQY/f+5+hUWyPtzB7PyFQkkm0TWB5xHZIrGJKVoVYj7k/uIc2hludq1QU6HBh5oQ6Y8bnxEb0lIbbxEv2p0n61xCLrZWuQPwT7q3/B7578//2ObzLGV9GojxCSsFeukMv3eebMqejCkwWoY2B4QZW7RKF/eL9o0EfjWFSRpOYmHv9uxfeR5w4loGi/Y1je4DXH588VD1SlVJzGrgvEM7P+NXGzgeY0fb0D/2HyMqlV3I4M27lQvvdiR7xcHSfivJpiyVKsjo9zw4pRMbH3Y9JioTlygqFyY/i9bx8CedQ9JmHK6/+IT9HJnpAVMRU7dpr741mfHUxaOJ86pCptCJWMdUswUQ9AET/ASJcOnPvqlE8HN9jlI1p+HXWwiuHe9CX4NaATRAC455/zp31XruVBSxZUHLn0N7Zrsn9/IAn4yfYwuJa7cZMaDPjBLnJiIqIbrrHRrSOKx1W/StH00ASEzHMBpTs8lEj1sswRkDYmuaILBftvHgqiZxsHAouQUZbUKuSly7hHL6H4/cJY6ZRGoA+jNguIuuM9Zj7w3sorVmrrNJwZnmerzLdIqbsVSmSPoXrY0mPrHYVx/ZAWK8cWzzL+SijWa48v8ZroxkVPQqtaTitC9W4pnnQ0fM8aOfV1trx+sVaZY263Xr5k2b8SiIA0buP0Smj0SNKboWuBamOcaw31wvkrfexg03GQnMn2UPHO1yvXwc/ZNLbJvSbWHbIbr7FzmQH3/a5Wrn2Rs3sb4rBHNWAzRk54BkzflnMxGYzTqFRDLKpfeQkj8jCDr6QU5cDv/7S5+8m2+xEuwCIiqDutKjZTXzPwiuGGAx72XTU3ygbUvJPB/JZuEJx5f+IlY9QTo1cFBjDUdFN6gyrGFM4FcwXYMUa62kh+WW2snW3QT/toYym4b1+knXG20NL/9RY2DdCGA6SA4wxTPKIREeUrfOT+YcGIadITUyuc0pWBWWVSBe/w7hfYsdk7EW7NGUdRwTU3QYaRWHyw4T7i0YndI4KzU33eaBvhISwiRg8Rlg2uT1LvPyyUVoxVgNs4b61RNg4H5HrHIB+1ntpkSgsLTGyfj69toXPO1fzcAlnJcBoKNznXd4aRaETwiJBWyEtr4OiYCN6SpZn3M/ucbv+Ls6x862gYJAOARhlY3KTzRJ/M74whIBe0sVgyHVOpCavXVDJypeRTomEAunVjwJo41URRzHSSVeEUJa5VFkj0hGXa6vkU20nlpogdIZy6ueLeYShn/SwpCBVKbGenHOvMTwaPsC1PHaiHW7UW4TWy8cvv/V744w3Rgg4iPfRRhMXKZEan3kdNwiy9jexq30Ku0xTgrb28GyPql0/9fi9dIcoH+ALaKgBvl9h6JcIhU/VqWEXI3S2f5jI1mwh8KrXEQJ4RYHkjBkzLsZm9JS238EaPAJ4LbFZWFmlOfxTHnZ/wneZic1+Vah7DQZ5nyib0Anm2XLb1II5vPISZrxHYYMqRkir/EI3pZJVYbWySlLEtPwOo2x4tI/opd0Li82e7XWVVUK9Rlyhn3WQC59ITR1hDYaxN+Jq+fVHDs74eqPsEMfxMXmCCJuv7ByWB0vYyyEYc2K/+1lG2RClFNpohvmAkl+lYleYK7WRRlIxGQtuyBOdT51kpHcUOxlhkZUvv8GnnLrxxGqCbwVnFrXOyzW9iNTER24IXfuAm9V3EbPmgq8kigJlChy8qXjyHD679yxZFd5vv8/6eJ2W36ZsVdCOg7RsUAUiaB+tq8+uscykjLIxAIN0iAqLCxVcs9IatlsFISmci7taDos+D8cbgKAtDatCMMyGTNT4MD8//dz9tIc2msxoxsUIz5nlnGY8xxMBTb/BVrxJJ5hjkIyY91N8QjSKB8P7ZCpDCjnNaV5Q7J4130dWFuhXApLMxf7M9fh4jINXA9angsvDhnJpUrRbQ7m1E3IyR3hcqV5mmA2puvULO05NiohCKwAG2WAmNvsSUZCdqGtehGa4SK+jqQmBqNw4jHWsc0dnvoxxMaYw0/UxySdcrl5mkA1wbJsnw/XplKsgOeGSevz+gRBH94Npk/phHjQ4HUcdr3mdFWOcqF+kvZnYbMa5GMCEbRhu0CgtsemUqTllytLHyboou8yEDAOUrFcfB6utgKxyjb34MXnWpzAF/fSAdTfEa17B2CFrlsf+eJqrjfKIqIio2m9fbHbRuN4TAZerlxnnI+peY2bqMONLwxcmNkvTlH//7/89ruvywx/+kGZzJsT5siKxaQdt9qI9Km4F/GX0Sh20onDqZz7HoClMgY2DOqaoVYf22pvRU0Jc2n6HVGX05QApJFX3/I4RLX205xPpMQ/6U7eFy5XL1K0y9s6fQzLCLbXJOt996ZiIN2FQdHk0fATApcolGu75AZAnAm5W3wVhEBe0E5/x5UeI6SZRGAlG0PSb7E52CZwAX549F1uj2YrXGRdjlsJFKtbz4DsxEXf6n6KNZj6cY9FfRdoNCOdJx49peW2Wy4v4uoIlLO4OPyUuIjqlDsve+bb4trBZ8JdP/b0xoOrXcJJ9tAZr+BDVeP/Nv5gZr83j0WMe9J9gCYvr9ZtvZb562angSAdlFDW3/tLHm/AqSzf+zyAExTGBwlgP2Yy3CO2QJapILBQFTyYPCbqfkkT7dMJVxNIPmfcWOYi7FLpAINCc7KhwcGj5TbpJl2bQuFDSRpkCI8wrWXjPmHEWxkDb75AU67iWQ9l+hXEdn0FjeKgGDJIhQdrjevUWFja5N4e98uvnxki5KZhkEybZBJcKdt5Hbv05KIXVukFaPWc8phE4jsWd/U+puhWuVc8uuE7H1GYII7lUvsxqePlofM+MrxbGQNNvsTnZxLPcF4oGjXCOHOk8YDlYO/exSiuMNByUlimqGY9GO8TjTX4w9+uUsiFi668omYS5Up1dt0Lda7KRPGGcn45f3hZG6FmcPONXmo1onffqH2B1H6GdMuYFe+JzERbLCu6lW2//Dc5462gUCnVi1P1FMZhDAbDAFyE3K7cJbJ9+MqTkN9D+ApnXIQ3vM9z+K5K7/y+WFr6L6Pz6uccUSFrOHEfhtsPRPqLuXey6P1J9NqNNynaJxWAVeSHfjZOf68nkIYN0QN2v0fRaR25rz4qlM2achZY++dKvY+VjcvcFzRsv4Ky4XVGA4cidrOJW2I/3kEJScavkZDwY3SMtUm6gKA22WE73acy9T7VyBd5ibKPRPBzfZ5yNCWyP69V3TsT4Q9VjL9mlZJWY95cu5i7F1MHkWYOiMgqEATMTm33VyEzKw9FdkiJjsbzInLt45uPsvIfc/AvQCtm6SVa9hkCy7F1hyb8ERiAQFI6HtfwbSJWSH+aSDvJd+lmPqlOj405F8a7wafh1BumQZlC/+BsW4oXCzvM4Pr1BmYKR6rN/sMVgGLFaWaN5KKapeXWG+QhLWJTsVy82z/h6IxCshVewpUM37lFyQ1ye5SYN2mgsYSGFPJXTfBFaSB7mI9Ron6e9TS5Xrh7lY7RRPI4eMExHNPw6q+FlnJUyYFE4Vex8iNz6M1AFVvMaae3miWNXrAaV4GTzrzLqhWKlilPBszwKU9D0ZuKdLwuRHvNgOK1rXqlevnB+pel0qNebh/H1m9+nq06NfWv/cH00qVh1KkGdfnFwLP4ujh7/7P6hdc641mbdqRzlh3Kvjb3y6ygTo+zmiQjkrJrXZzlev6i/xr1hxq8WefM97MoyoRVwyfKwDLi7P8ZEB+SO4HFpnszApdoabV4v71/1atwb3iHKY+p+lRyI5PS1NJq232L70NkstF+9hqcp0OhzBfoTPWJzso5n+SyHK1gvqYnV7OYrOZHPmPFF8IVVo0ajEb/7u7/Lv/pX/4p/8k/+Cb/3e7+HZc1Ul19WFr1lOt4cFs5042mfb3OtKHg4vkemM1p+i3l/AQFY0qbhtNhPdxkkA4wbkBeGJX+VsldikPYZ5SOCQwt7gcaJtsAY8nDxqDvxmdo90ym9fJ+msSCZ2oOYuIcwGUb4n9t3ERfxUdAVq4gGLw7YBWKWrPkaodGsTx4zzIYslBZoO/Msesu03Da2cM5Vj0/UiL14D4D18VNu146JzVSMEAIpICoihABpJGvhFRaCRXppl1LgEWb1aSdrvEOa7nE32yNsl2nYrUMjbY284GVc5BEqn24axGQX0RQnEjczvjiEgHE2vYYVRpGqBP9YoGoXQ2TcRfuNC3V9GjSxjnCEyzu1d9GoC3fiFc7JTZ0QsDFZJ85jojym6taoWg0ynRDlEcFkl3ER0yxiZDZGBiVWq2sM0wEVu3KGa5lgOVgjdEI2JhskRcql0hXscxIkEzXi0egBGsOV6lXK8uIjFmbMOIuG06bSqCGRr93tk5uU++M7PBo9Yqm0RFKkJ8bknBcjZSRsjbcAw+Z4g2XrMsHwIUQ7KK+BiffhHLGZEGAULIfLKKZOiIE8LT7KTIoUglhHLJTn3opw9W2iKRBCzoRFF6TjLlBzGljCemuiwabXJvM8Yp3zYHifPZWAgn7eo52DMQWDtIttC+rVVSxhsRdN45en46e8W7tY8i81Mdroo3VqqQlWtIfxqkcj1QyazWSdXtKjFbRY9JZ5G4nTGTO+SozzMcN8QMtrY43+BB2ePRLqIixbZf5QZhQqx7ZmIv0vK5lJuD+4R6ZzVsurNJz2hZ+bmphH44cEKmVFerjBEoVTZzW4wlJQYGEjkGghGamcODqYvuZ4k6Cj0RcUoPgifKV9hBCCrckmuc44KFKqbo2KVT/38RpFomM84T8fM2hSBukAg6GfDlgIlliprJAUMW1/DmOm8dCMGWfxrDkVoDA5mUnxZfDa8f5ED3k4fIBAcLl6lZKsUJJVbjffpV4vMe7nDIs+cZFgCYtJ/x51UWHRm0N7bfRbcJBxsgNEOkKFHQrLITocdRgf23soFAjFz/s/oxd36YRzVJ0a4QVHvwWyxKXKGuNiQtNrzmL0ryiJioiLFJg6I897S2fm92Q6hEPxroj3ofrcgfKz//bKKqEOm10SHfFR90Mm+YSl0jI1p44rfCTTvGUcTHg6fMLH8S9Yq6xRsWunrvGvgkZhAOsz529dhtyUkkzahMEy/byLkdPPGRURzcPQp+G0KdcrSKzXev0ZX38EFkv+Kh1vHlu4RwJ5ic1aZY1Phx9jlCEuogs742kMsUroF7v0kh6htU3dbVC3W+RkR1Me+umAxbBAHMu/qvyAvBhNXc+ifUT95ilHG4NGmwI33mQ/2mLP8mmVFs4Vl3oi4FbtNsaY2XnwJSExEd1s/5jj3PCEiPBlXDymMaRFytQH6uzg+bPrQ+oEO9qhZXvk5WVSldLx556/9uH9I9Uxo95D0uato/yQwfDz5AkPBveZLy3yfvUbuIdTJBIVH4nax/kYEZx2a3rVfceMLzdCFzjxFkZIinDxgoN/L44RFvmh+YsEhI4xSR+AJDogLM+RCMVHvQ8p3Jgmi4jPnDsGQ6wnONI9s/krkCEdfx7taSZpwkplhSiPaHh1bFzmvSUabuuFteDziPWEB8P7aKO5XL10SnAqBGxHW0zyiEkeUXErNOyL5wtmzPiy8IVFHu12m08++QSA3/7t336hxfOMLwPiwrOHYxURq4in46c8HT/iRwt/i+XgufuSd2x+smf5pCahF/cB2Il2aXkdbFycyTrs/hwAp5WSHW6CK06FYdFnmA4puxUS36VUXcQ6+BhRWTjhpPYyjDFM9BCNoWJVL9T91/CaDPNpErQx6wz5SpKamFhFhFb5cBTlxUl0RDfpArA92aZZbyOxphvCF+BKd9oVZTSBXTphhVqSIUH0lDjpYXU+QBuNQCKQeCJkMQhp1yrs74+oJX36ez9FRXtcXf419pJdyuUKD0b3yFTGammVuvPydam8Jk7YxKQjTP3aTGj2S8QYWCgt0huOCayQ8jGhijQ51vZfYvIUabvI5f8OLV+81raTTXaTHQSGm7Xb+OLlI/Re9N5CKyDOY6SQ2Idjij0ZENoBpnGV2ngLK+yQew32sm22J9uUnJBKcLYwztIJ5uBnNAz03Dojf3hu0DzKh+SHnVTDbEDZn4nNZrw5b+qSNywGJHmGb/sMswHXqjdP3EuE0TiTJ6BSivIa2pomWRzh4FoumUpxbJdgsoma7GFnIywpyavfPfc1py5XHXaTXcb5iN1on7BcofSZQtIoH5IVBWVZpSgMFzVMycmYFCMCK/zcRtsOih5Px49xpMOVyvVXvv/+qvI2v6fdbIvdyQ7zzSZtb4miquimPUp2SNufRzsGM3pMnBmysEMv6tOoN7GERBlNYIcXsnIf6wH3B/cJgCvGUHYbMNrGJAOEtLBXfoPCKtNXXZ6MHuJbIXvRHm137pVGScyY8XVgK94AoOV3kMPH6PLKax9r3l+kUE/Z3v9LVubPd7Ga8ctlXIxI1KEoIN2n6bZPXVfHaoBGU7HqJ8bNDLI+WqU4uz9lbAztYBm5/CP0GWP1wtIqprqCSEYE7fcvLDR7hiXsCwudC5PTL3rsTnZYKC3iyvPvXQbD48kDBumQwA64Xr2JhY0jPBp+nV7ap+FNhQxtJ+BFYZtA44yfgkpQ5VWU9eUS2c/44tEU3B/dIS4Sal6Ny6WrJ/J8djFEjjfBLZOF519vh9ngqBg8yoaU/GnMbePi2z5jcgIrJHAC0iIlbL8PvS2k42P8Vx+F/FnsYojY/DEYheVv4Cz+BgulBfbiPRpeA1d4TPSQR8OHSAmDtEeqUvbjPazGtOgV6zGpTqnYtReeyw2nMxuv9hUnsEsEdkCqUtpB59z8ngraWH4VkSfo6tlOyE60iciG6NLiUbNjYmLG+YhM5XTTLrZ0jkbECiRxEROrBIBh2qOXHdBNu5TsMtcrt16paSYxEQ+HD9BGsVa5TMV6nlfy+ndwh9uAwHiLCK+JJiWzDS3vZE5pJliY8TIE8txcvmM8ELAdbdOoty40yszCYj6YJ88jLgWKxXRELTlAlJs4wqPu1ZkUY1zLoTDZ0b43Nynr2QBfx1RERrP+zVOvp1E8njzEH2/g9+6R5TH11k0OpHWuuBQOxUmzkuuXgmeTkqQFBSmeCKm6Fx8jfFEMmvXoCapIsPOAJX/1zHpnpMdkhzECgHPwEWa8hyUES0u/Rh6cjGWe3T+c3KDC2mF9q4IQkOiYh4MHJEXCxugpl8prtA7FZhWrRtWrkBQJC+HCuefSRfcdUiU4kycYYZOXL73y6PQZnz/u+CHm4B4CcOYMWen18xsXQUsfUVvBDDdxyqts5D3W4y1WS2sM0yG+rFCSJ8+1jfgJ+/E+jnS4Wbt1KmawsKm6VbpJj5pXo2E3j+1vpyLO4/cPuxggx5sYr0YeLL3w/Y6L52Nje2mfSnhSbGYM+JbPiBECMcudz/jK8kuRuc+EZl99pIoRaJRVwpcBuc5Ji5SaV6Of9ikFzwUCVavJ9bpNpRKgIxutIky+Rz8bs9x457kt5GECdvpzcvRjYJWY9xdoeR2KQpHojCCch2gfk+XYvU9Q7e8A00BukA1oePUzbWkH6vlIzJXKCm3n5Z3kngi4WXn3Nb6lGV8GCnLuDe6S65zACbhRufVKCnRXukgL9qI9FsoLOMUEI92XCoA8EXCzfotUJZTsMjvpFpnK6PhzuPEmwcEjfAyO/RhTef9c4aNlNKulS3jSQytB4DYY50PiPAZgL9ml4b58IyzVBBO2Mc3r5BcQp834fJkL5xA1H4E4+W+nC4w6tK1WBcK8eISMENDPD9gZPyEEdpwKl0q33ui9LYdrVN0ajnQJ5XQEgcTiUvk6qnQJd07Q1RGDbIfN6Ck2HsNsRKwmlK3TG2e7dwdvsEmU9gjbNxlkVVzpUjrDtaziljlIplbaZef1Rx6+DlYxwop2phsFb5Z8n/EcXwYIBDYW7aBD1amduGY78SbsfQyAXSRkrW8C0y7ZS5VLbCcb1NwaYriPUYqifgPqa+TB2R2pz2g5HVbLqwyzMbnKiVV0JDaz8z4yOaBlS/qWTaw1tQsmrgyGR6P7TPIIW9rcqt9+rbFeL2M/2aPQikIrRsWQ1qyo9dYRaKxijLYCtDhZnU+J+bT/CwCC3CGUE5bcNTrL89MxIcamsIHlvwXJY3pRn6pXxZM+Fb+MMprlcAWMxo22QKcU4Qpanl4rUR6Bgepkkzg6oOy2sCXkWFM3BZUzpM/GaINxMSE1GSvh2qzjesavJFvRBgJB06ohx5vk8+cLj19Gp3oN0X3C+s4fzcRmX2JKVhlHOhS6oOE1j2L/QdFjkPVxbZvt8S4AS+Wl544VxlAXkCAwRYLn1qaj0EyO5rRQ3LfqBJf+ARJFgeQg3yEtElp+5607nyYqxsah6TexhY0n/SMhAoAwCifaAAxxMM8oGwNT1/jcZFjCRiBYDa+wGGTYwjkhsjsPO96Bvem9zc4mqM533urnmvHVI9UpcTHNH46zMaakifSEXtql6lRp7/4c0hEg8NsxGklRWj6Vzyk7VfbE/vTnM0YbZyZhJ96h4daplep4MiQv38QI69QYT1uN0cJ+ac7oOEIXU1tjQKipO8mcu8ict3A0OaGf9sh1gS3k1IHcqdEJ5/FEQKwn3B3cRRtN02+wFl698GvP+Orh4HKjegtliheKrJRVQi/+BsIo9Blxt50PyHf+nGE2IAya2Kv/EwhJIEOWS2tMijGrlTUsI7CK4dGeo2SX8aRDSkIsErYnWxxEB0ghmQ/nqVsXd+QY5UPSw3pAL+1SCad7WiGAIjp8lEGohHIUs1gu0a2uoN+woWzGjGd40seWFoVWVLzKiRytLnp0sx7K8ui4C8jPCF1a7hxX5lfp/fzfI9Mx7t59jF3D+PNcKl3h7vgTxtmE+/k9btbfwRU+iU4YaEXUepfIdigHy6feU6JjxtEWYbxNknbx3Bq5ymj6LcZqQC/tUXEqszFqX2KiYoLBoBSsli4dmW28bXKT0Y27VByfg/iAjrdwSqySmIh7hzFCw69zuXQNkx/WXo3B6IT9fIe4iGl7033Dvo5IG6s0nQ9oSYuySijbVYwBR7h0gjmejJ9Q9+onmmItYXOtfBNjDNIUyGKIsssn3K6kybEn6yAd8nDphU5Y9vA+pv8EAEdaZKVL5z52xi8HUxyr6ev0/Ae+LYQgrb+LrN1kY/KQcj5hMRAUusCWh/vSz9BN9zhI97CkxapaxbFPniMCyXKwxry/iC1cuvk+T0fTdXepcunImdzJusi0h+zdQampzsVeLlM40xqXRnOQ7T6vAQufsl3BlhaB0cxZZ18DFv1lKm4FWzhHtbgZM75qvPUM/2/91m+98Pf/8T/+x7f9kjNeAW0UO+kWqUqYDxbPHMn0MpzsALn/ESbPsObehWCZa7UbGA2WtCg7Jy+IQgjKskYrrLAfjcj6H+OPD+hIiacypJiKLYryKnaRIIyiqF5+fgAjaAdzbE+2qXk1QqsEjDFFfvj76S4gNymPR4/RRjNIB9xulE4FcekxQVtaJAhHI3SGkd6pBNGMrwfKFEcz57MiYzpM5OJiMxuXmlOHAFpRj2T3P1Bym+jF779wvGxOxn6yizGG3ORsjjenf68ybsiAslMmKmJqbvVoFKbUCUgHc+z9FeEKTi1iqbJCWr+CtFukJsaWNoUuqHn1lwvNTIrc/jEUOcJ2kSs/Qs9U8r90TgnNAGMHiPn3YbiBKc0fjTE4D2Og7pRRo3WYdKniIko33siyWGKdmbCQSKTwyMl5MHyEwVCYAoGk5JTxrPPckQx1p4Fj2Rw4IYN0xE4Rc7n67okxCcZMLehd26Xtt6i+YBTP20ZgsHZ/AukYIST2yq+/8Pye8atFyapwpXaJRyNDlhc8Hj3i3fr7Z47M/uzf7CX7jJIJItLgN2lUVxDCUIQv7nx6RsvrMMrG5CJlXAzw7YCq8JA7f40z2cAervPu0veJF36AbT2Pv4Q4f1SyRh/FQ4UuKHSOc4aA6E2peTXG2RhLSEr26zsuzjgPg3PwEQw3kX6FYv77R0IwIWBjvI4lLXYmO8wVLXz/0HEP74QgoJ/3mRQFi5UF2s4C28kG/Xg68mNo91ksFOz8FAC7HpE13gdAmgJQaOFRc+v00x6u41EJWhhloWvLiCzFBE0Kt06W7VHogsVgkdANuBReOxpfMmPGrxJb8QZ1t4Eb7SJQ6OD1x2g6bp12kfNk8Ck/fIvvccbbxZMBt+vvUZj8qCM6NxmPR4/QRqPImQ54skmL5Mil1Bvdx+neocUEFr+Nl6VQWn1hjGoQKGzGqs/6aB2AqIi5WX3nhXtGYTTCZBcWx3iWR2iHSCzafvtUTORMnsDedLKB31bMhXPsx/vU3OoJR1WBeEU3GnPOzzN+VfGlz5JX4yCPaIZtQPB4+IBMFwzTAXVSbMDKB9C9BxqsdMh2dYFJNqYTzlOWVSpWjdv19wDOdF3dijfpxX1sy8aVHp4MzxTvuJMnsPcx0rLQC9+jcOoX+hyF28Bp3UQkXXTt0vP9/LFzq+xU2I8P0Bq+0fwAaRwCKwQEucmPxlZFeXwhZ9oZX20k1inhy1kYBOacBg+DZifeIVcZkTA0iPAo44mAd+vfINcZoVXG6f4cButIv0wx//1pc0pY4dHeA+b1IqlKCJyAwPJfed2FVgkpJMYYKscaDoVO0c1bSPkQ44QIU8Dex4gkwLGXSKs3X+2FZsw4h2fjBbPD9f4MN3rK/tP/RKYSsvkP6Fc9mmeMQnctl8AqY8SzmtP0JBBC4OgcRwh2ki1KSciSv0rJLtMMmgzTIQ3/7H2AL1zCaI9xnrIYdmhUbxC1boNd5ZP+z8l1wUF8wDuN4HNzqp/xZtTdJv20j0BQcxtvTWg2Uj32432qXo2m3cEWLmWvDBRU3PLRhJLj5Do7ESOAwLTfRfYfgFdhYAesDx8AkBQJq+VVHh8KbXrWgHdq7+PbzxtXLGy+2fgu16s38O0SvgiO8o8Cg1ApArB3/hKSMbK2TNb8xtHz7f4deCYgmxdk4WnB5ZnMApsvJap2BdsUGGFTfM6uZsfRwqbiVRlmI5pem8XSIqvNRSaD4mipPMuNe7ZPohJKVhll8jOPJ5BH+9JJMWQ33cLCZr40HS8rVYzY/jEIiew/QFcuYbA5vicdFj02xlMn+9zkXA6vEcgS3wiXkFs/xhrswbwhC05+T1JYVM8wznmbSJ1ghDNzB5zxufHWxWarq6v86Z/+Kb/1W7/F3/k7f+dtH37GK5KZFI066mQdqgE70Q4AyihulG9gjx5BkaCql14obLDUGGuyjRtvoHd+ggjb6EkNVxW0/AZB85uAwX1BkCsEOCiqRUpm2Qh9fASmRFdWUHYFOx9ijR5j/Ba5P0/bmT8cXygBQREs4HQyKBKKyurhsQVSCLQBKeRRAWtQdElUQsNt0XBbxEWENpo5r427/yFmsgeVRfLme299pvSMXz4uPovlRQZpn7bfvtA4tc+OWhBIhLEwoy2EcKDIkGkfzkj0C6Nxxo+I401S22eEoH1sWVnSRgVLdFZ+E1MkmPIaMlrHTvcQm38BxqCu/g/QngbhWrpkzcPC7uExPBFwq34bZQr8Y+ebQZPomEDFOKqg8NoYYSO0YmhbTMhoOTZO1kd7Z29opY6xJ5tg+WTB0mE74YwvArsYInd/ihEC3fnGhcVOS1adQJQoQp9WlmJnB+ROCyMufj2z8z5ysonx6i+1/5VMr7W5VtSsBmu1NXxKR/bXVjHGirZRbsDYrSFrV/HQlK1lHhcj3K0/piIDPLdNcczZKSVmfbSOLQTZZBvHa6Mrl1HHkj2WGmPFB2ivcdQ18nYwCJ1PtwfGHHWVz5jxDE+GYKbnlCUtjHkuLMuDJZxODkVKUTk5nsQ6dh4WlgthA737Mc5kC7u6hvKa5McSjM/itpJWpP1fIKXNpdpVHg2f0E9GRHnCN0pr2BLMeBeMxkpGBCojP9wvOsk2cv9j8GvkrW8cOV7ZxRA72gZpcSlcZDvtUvVqlI3G6n8CTkheWn1r4vu2M0+5UTkclTUblfgMN96ApIcpLZG7r9+JLE0Bk13AQDJEFhO0+/x7FkDZqlGp17jZvIUcC9LxxwgKnGARnDa5yXgyfoI2mkk+oVFvnVizUtiIY4kYoaY/28UQa/uvKEyGad3ACy/zTmkNJ9rDznvQuEIWLJLXp252loqYT3rYUtB1SiwFK+eOTJja0W9g3Dr5BUWZM2Z8ldiKNmh6LazxNMFuwjdzfexg8zQ/eBtvbcbngTG4gzswXIfqGmnlGgiBEAJLSLTRlOwSnuWjjaZzKD4UAsTwCSZ6SlZEROECiW2xpBLsoo8V7WG0Ii7VmGRjPH8B75irwHEHVuslewKpM5y9H2OSEaJxlbR6/czHKQoyneCJAFu43Ki8gzIJYTbCHn6MFt6hY5T3PK4GhM5Z8K4y5y0c5XNel7PyQDO+vkidIlWEsqtnFkaELvAOfsJKdMBKdZnMXcQIgxQWHopa1sOqrUJWAAVquA0oYpmj9j7EF7CjYsq1bwCCwuQM8wFlp0RJ1hCmwJ2sgwypGkM92aEYbVFpRYhW48z9toj2MEZDoRHJAbHl4EjnhUVmJ9lBJAeYcIGseu3cx9XsJu80gsNRcCdFmmVZoRO0iYqIxdLyrB77K4pUMXa0ibGDl+Z1AJTTwF/6Do3JHpFb5fj12RUeruVR6Ih8/AQHAckIKx8xsj16UR9jNM7oEX/DqaLyFKNtakZg9X4BlkdeuXx07gpd4CTbGGkf7n+nr1WyKtyuv4vG4B0Ksp14E7H7c4TloBa+Q2FXcUcPnr87fXahWFHQy/YRQtJ02udOkJgx4zipielnPUI7POGyKiZ7BLaLTPcxyT6mds4UiSJDeiFCTVCVyyinghNvYWV91roP2SNG1y4xTiIm6gkLwz2uCyg630AIG2v8GO3VEcUEUcSocBEpXW66bTK3SUkpdOMWlt1EoxCH9x4hxOe+xo9iPxmcaBae8XICWeJ2fVrPOatR9VVJdUw3P2Av2cVoGGRDSo0yPiGXy1fRfoKxbbx0HxHtYoI2+eGY75JVZS6cY5KPWQinY1hztwlzh/koNR3fZzA0TEYwuEdbJYytkIaKcIrRqRqFLRxqdgt3/BjRv48J5yjqN3EOfoqJuthhnSKdAAbGO1iNd3AmTxHCYEyOVGOMHaB4cf69qF3Dkfb03vGCcegzfnkoq4RqfeuX8trH886udAmcgAkjgOnaHDzEkYrr0sIrX2FkpnnOs7DzHkJlFF4HSwjWTI40GcHhNVeaAgxIcmRjDRuJbtwgc55PGZHH9gbW8YkoyRA0gEZM9iH4YteyO7oP3fvglinmv4uWMxOSGW+fty42+73f+z3++I//mH/9r/81v//7v88/+2f/jO98Z2Zt/8sg0mPuDe5ijGG1skrT6WALm4bOkTrD8hvY0SbsfwpMRz+dN4ZAANbOT6YCm92/QoZNzOAhVqWNGh1g2S7+yo/QwsdSE6zxU3BKZOHK4bMNKlegC8rRiMVsggnqUL2FMYf2qTt/iUl6yHITkuE0OSOeYq/+iMIqnXCjMkiy8mVgKo7xDj7E0wW3G2v0jZl2RmGTJxv0J+uMLZ+9dIe212G5tIYrXKx8iBntAAaGW4jadcwxZ57cpMQqwrfC2azkrzBCCObcRea9xTMTbsLk2Mkexg4onAZCgNz96dGoBWc5ZClcxrd8GrZL2F1H2B6Ff7JAbJkYa/QUu4hQg3VkMaLq+oRBnfrBDvPVy4z8NhW7RmQi3PLaNBAaPSDp/gy3dwdnuIFw21j7P4fV9174uRzcU8X7YfSQPNpivPcL5vw5nOpVstYHRFLwQGiqJuVg7y4LyQS3/e7ROXTiuL1PMcOt6c+L1tHGZMbnjxxvHK47pmLH+gXFVHad+dY3EeNNLB2Tb/01TmXxRNfQixBorJ2/xuQJQjw5Yf97HCfvQxEhjeJ9Yxj4dSxvjpKYFrYsNcFSKfn+X9Ebr5PolGz+O0QqoTPqEquEhSDkoMgIghpyvA3HxGYWFo60aRYTysMnOOkdRPUx0er/ASMspCmwt3+MySKwLfLF72HZtVdyKjzz8wswRqLnPkAO1zF+ncKuv9ExZ3x9eOYK4GPzDV2QpX3c9gcnkpBGSLLylaPHY8AuRsjxBpfcAL+yTLNaQcYB7N9B6xS99yEyH2BriVr+DhvSRUrB3mQfSwhWJk8ZHNwHBIEwSOHiSJuGEFhbf4lJ9nEayxRKY8qLqENXWSFAdO9OLfHzBCtcQAeLSJPh7PwVYvvHWCZlfuF71Nf+DtpI7O0/x0RToYK96J0Qv70pb3ts11cdOx/Czs/AGORkF7n8N890xXjhMfQEkfRRfhNRXcL01xFB/WgNwHTNLodr5Po+Xj6hg2R3+BHR9l9i7/4c07xO+do/QAULuNImNjGpSUhMxIJdo+JGFG6VitMktzVuM8KolKJ2FQHIpAvZPpPuJ+i8S7QSspSOMXFEkQ5Q23+NLu3gzH+PIljA3v8IEx0wh2BueY3snHUhMFjbfw1FDDzBXi5RHEvczJjxdWAz3uBq5TpW/wnaLmGcNxuT0HFq/Lg4wKQjhPfFjiCfcQGyMfQeIgWIp/+FYL5P2voAW7hcrV5jXIwp22UCWSYlJlUJjuViG2uayB7v4qGwJKi9j8Ffwu3fI0Wi8wH51pCJUmT1NbyV/xEO4+KyVWWh3KGX9pgPmtjR1nRUjXfakcPK+pioP/3D4DGieu1IeO7EW4i0T16e5160TVzENPw6a+EVLGETDtaxendg9yNE4xq0I7Lm++SlNWyVA+ZIiH8UsxszbQCX09d41tt0rjgmGeCkXXK3eSIPNOPrjdQp9tafQTbBqiyQtb91qiHCUmPMeG/6h+EWsn4DjcfVyhrO7p9hpRPEJMEsfpPEm8O1AsgneEZhuvfQGBqHTh0axcPRg+kIHhXTEB42BjXag4nFYpaTbP4lUlpIp0VS2QJvfiqe1+awM1Cgy4vIuAuWTdcyjLf+K04e0Vr4IfinnTtsPUHu/ASjNXK0hVz5m6dGoz8j0mMKU1CxTsdGUlgsB5cQAjKdspU8xbW8meDmVwzn4CPMZH/qGrnkkHsvFrS7yTaLB/fItn5MWF7C8hdJy9emF2QpiPWER6OHNCxJqxjjhXNkjoclLDCCD/wO9u6H1LINbK9OHlaw93+GSuPpqDXLIzt0OfHGdxHdB2jhEDQvIwaPMV6VYfMmMVCWz3NQcrSB0QVGF9PzqVKlKK3gqARKLsqaCume3T9SnXKQ7jFWA5IsQxmNqMgzXahmzDiOwfBo9IC4SJBCslJdwcWlbFUxlSWqm39MmgwwUR9pQDEddayTTaRTAm8O+g/RvafTAwYx9u5fQZ5hjR9Qsz3Kw8e0/CYf+wFBvH+U93XGG5i4h5WPcCQUaYqRLnapSzb/fazWbapbf4qJexhhIxd/ANLnSuUqw3yAZzvsp7sEdkDDbvEmYv6z0Cgeju8zzsZU3QpXKmc3I8x4AW9BZPaMx5OHTPIJW9EGq5U1hLaOBIC78QbuaBuT2/ijXSxlyAcPsBa+h60zxoP7NCyH+c53scRpo5HpNIcrKBXT3vkZttIskiKCOnY0QI6H2Es/OCU4k6aA7l2MymHwFMevHsVlOtrHsW3MaBs9/x2s4R3Ep/8fsFzsageVjFGWy1goBBkOz136T4yylT7peULPGTM4nXcW4vnatLNdxP0/pNK4ypWFb9Bf/htUrTq5yShMTiCnDsFOuo/Y+vG0obu5RpE8ZbL+J9ywfJrKwMLfpnAbhLUFnM3/HQ7uwMK3yUfbiMo1jJnG6QbD5cplMp3RdFtH70kHHSznCUYpdOnt5dxh2twri4jCrZ/pZCuEmMZcWkEywEr7x9z1zVQEJ2dmIzPenLcuNgP40Y9+xI9+9CP+3b/7d/zu7/4u169f55/+03/K1atXP4+Xm3EOUTE5skgd5UOaTodGnhIMNyh0QdltYjz/eSgqz09AKJMxSDaJ4l3mLIFfXsYpL8N4ByceoiprCF0gbO+woNQFwFn0yNwOw40hkRlhhQVZPmLguuhigpvtUg58ZDGGZEA32yft7eMYTcNtYePxsvEI9ngdM9xEo4jUkN2gxVJplWoyQG3/GVa0SWXuXT7KB6hCU2jFSnCJSAoyO0cmQ+r1W5hjil5Fwf3RXZIiJbB9blTfeWNBw4xfLuclr53uxzDcmI7OW/o1lPdZy1KDjcuct4h259h3q2hhUbWCo5TdsOiR7/4p3niPjlun2NtFqRLBssfezoccIGmlA/rNG9xRMWWrgmt5XKvcIMkP+Lj7U1bdGmUVE7outu3A+p/hmir7XpVRPqLq1k4kX059jrxH/uQ/4WiFHe2ROXXcpHcYpBtytwHGUEgHYzQy2iMKm+wl+1ScCk3nMAmljnUI6pm70+dJqmOA526Qbpmj5IB78cKjERZZ+9u4lQWKnQ+xh/cR40eY2hr5YSI60mOG+YCKU6Ukzy9EFuT08l0yE9F0OljCItYTesO7eNt/zZLlY6kMJ1ik4wzJlq5hOBSabf4pBkXa+5iBMHTTLk51le3tR0zSjHa9jQ5dXLsMSEx4MvFnC5eSF5KrIeXxJibNMSrGntubih5NgSkyFAVPR/fp+g5haZkr4Y0Twp9XoZvvsRfv0vCbzLkL0J4lI7/OKAr20x1A0PY6WC9wuhypPuvjJwR2idXSJYJ4G4b7eIDoPSadP7053Mu26SYHdMI5FvY+pTd+xDgfEl7+27SCK/TjGMI5+oM7yCLGTnap9bdR8TqV6hr3wyaWV+fR8DFu1qVQY0pWBYmF5zj00h51alDk5HaZxAsR8z/AyODIWcEYwG9AOkYrGGznTJI9OqsuqBgrH8HwyXRYV+PmrGD7RSOe/c8A8pXcQw2ag+QJPP4vVC2fcrjEwdxt9kWO41RZFCeHUgYqxd2/iy0EYlsjcoVTRMTFCFGMMXEXK1hhvrzAn+3+N0bpCFEk/FqqqOeKolRhp6ZwLZ/aYXKviHN6j/eolDP05p8ySQ8I3RJZug9uCy00k8kWWdghHq+z1LwJwQJGTwUHIzUgTbbxnNKZ4z4EGjvexoy3MOVF9KlHzJjx1SZTGd10n++1foAc/SUmfPNEY9tfZJyMmGz+V8pX/qe38C5nvFUsD7wyovsJJD30aAs7mCMrrRHIMsFhzJ/qmDuDT1FG0fDqXClfQQkPsfBDAh1h3CqO18EYUORsRHuUdUxSRAzQrIxA7/wREyHQjduEdo3dyQFGKDbW/5AsntDxF3AWvndKVK6cCjgOJh/jlNeOBD12PkTs/BSMhvET1GFifJiOMKEmMwnR5BFlNcI3CqEShM4A0JZP1jjdPGUKTf9JnyJXVBZCrKrN0/FjAJZLq6fuDXbWhyc/QwzGuI2rs2LTrxBWMYFsAoCJDhBGnSqgaLuE9GuQDBClNlpY9Io9SvsfEW7/ApEnmPlvoYoM40vS6g0AvOFdFsJFcpMT+HMUKAxgjGZejfE/+X8jnDJW6wZGeKA9ZJ4RlJYwkx26esz6ZBuTDlnKl+mOtqgWj2iWy+TNd9hqXSLVBUHeJen+gv18hFERjWv/1xPOrqmJ2Zg8xIue0vbbeC9wPxurAfcH9zEYFkoLLHhnj5wyBjbidfpJHwC7alOzX99J9yLkJkUdm6gx45fDNPdXHP7p5W7tUidYez/F6j8hiA7Qbo0i6tLdaVAkBc5lwd30UxKVIKrLjE1CqgVm8IDLtctcrV7DjtfJ7SoqeoyTR1hOyIFTYW90h4VgkfLhXkfqFLn5l9B/jF1bwUo2KHobKMswVGOeunU6QZvl4NL03YdzEB2AtNB+HTic+tB4F9oV1P6IXKesT6YOzY5l0437HKR7NPwGEvuoHnIcfeigk5l02uw4ayz/lUcIUIdrRZFzr3cHV/pcqqzR9OcRzfdIki16+Rg/PyBIQqL1/8z+7oeUmhXmb/0D8MBKD9DRDolT0BvtU/cbuI4HD/9/GCC0XN555/9CqJsw/hgw5LakSDZxdn5K4Lex3RJ5sDwV7gDKbVGIEOPZkEWYrEfi1fBFSOiX+HT4C0bZiIN0n7XqGmvhFUL5Zk0sx8l1xuTwPjzOJ6ij68uMt4WiYDfZRhnFvL/wwmuS1gaBZC6YpxN0qNmN6eOFwerfRYzvo5SDtAL6RpGnPdiYUJ9sMcwG7Fsebcej2fjeYTbqZJ2zajUwMqCf9bCSA2oqR2VVDlRBw+vgFMmpCT9GSIRXRUW7FJaF7dSQfo082UVLiVGKoLSCMQI72kUlCWma4ytB1rzGVrpJMtkiKWIWwwU2xhv4dsBqeBn7FZsyZ3x9mDo4CoR5cbOEkx0ge/cwboW8fguERZzH3BvdwRjNddfDjWKwXDQak4/YitcZOUOGyZBM5SyVl5hzFxH5BIwmJ2Wn93P2zIQVIHv0n5HK4BCgV/97Cp0y7t1FDh5RdgJk4zZwdpyujWI320JrTdvr4C7/DTAKLf239l1ZKsLa/BMoMtzKAlnn26dq4MYYKC9A7wnC9VFu5dkvGG6MiPsJ5VZIuFBCzCZczXgD3vpV+y/+4i+Ofp6fn+ef//N/zr/9t/+Wv//3/z6//du/zb/4F//ibb/kjHOoOFUC2yfXBU1vqqQVKiYQIVgg8pSsvoAzV4BKyMtr5x6rm/cZVBeY5D3ype/ieh0u2SGyew+yBFluTy2xB59ipwfkxwr/Ki0YxyOckqSYaJQbsN5bx6qswGSTmkqQGi6VSli5IvCbDMIlKkJilVYorNOBspPuI9IeOuiAPb1AJzpmZDwKo9mJt5jTgkD4dPw2sVZ0/Hk06vCGBU+jTbLSMn5pAV27QvmYzaUyBWkxTZSmKkOZAjmbZ/y1QwggG07/YDRSxxSmQdK5iR4+xg/mKI6p0IfpJlHvY8pA7tQo1W5RuDXWJ+s0iow4HRDKMqp5lb14zMQEVK2APB+zle5zf+wxNhnLpVUKrShMRs8tI8J5niCZ/8b/ShAsUvQeQbxPMXrMbnWRkTFM0gPesSpIu3ym64zIxlTtCsNiRKk8jxfWGdeWKdQIT5a4VLmE9io0lUZqiaqu8Gj4kEwX9JM+QT0kkCVU8xbS9hF2QH7MdWrG22U32uWT3scgBFeqV2loAUoh599DWcGZrgMvwghJ7s3hCwHpGNO4Or0+d76LpuDh8D65LtgTe7zTePeoYwimTpFq/tvIySZ9kTGK97DiT8mbt7HCq+yne5hshM7HRGiqSYQIV04oOGU+gSKbis1KbVwnJJCXeJwpauEKOt/FdjuM65cIG7eoOHUyu35CIhapMSruE+YFRWWBkdhjbLt4JiFg2s2k524x6H7InmzxOOlSVhmXSlewzMvH436WgoyN8QbKKJLxFrVG/Uzxw4yvD/vpLluTbeC56+VZCAGb0SapyklVn7rXwJfeoajRYJxw6rYwWQfpkpeWSU3O5mQTYwzbk22qasij0X3G+YTS8CH+ZBmXCnn1GkNGePO3KW//FFNfIT24ixYWbcthENRIdYxbvcaCU8Mtr7Dll/ho70NKdpnId2jpAQfpkF7pFnmyzVrpyolzKW/cxg47pCMYbhowmlEf/NZ7iPQAY9mY1m1MNsEYKNrvYo2mjrSFP/e5/zv8KlPYVZyFbyHSPqq0gH6FRoZER/QnW/jZgFxMKDk19qJNBqqgpLrItEdJF+Rum7y0RjfbYzyZjiYOqhW81ncYZvvIbETkNnCDKg5Mx9VogS0cXJWTpkNGOmV79xfs6SGLOFQqV7BKV0n6KUWi2HEUfvk6UVghcX1afofMmUMsfZ9JqUoxfDoVQgdzSAO68z5572N6ymNfZXjjx9ysvnMqCWJlfbTXQBqD8GtTAcSMGV8jdpNtDIam18YaPUWHb37NbZdWILnDzs7/PhObfRmxXdTCd7GEQE32MDgY67SgJDcZ6lAYMCkmaCPRrdvIwSP84DJ59SqW1YB8Qs8voft3GZmUIt0n7t4jE5rd3R/j4mKwsDvfpCFgOHqIW0RM8jEVJyYskukLGjMd65yNGYVVHpebuLpGu7rIMZ9MnjX+2TjU/CrddEgn6GAJm3ujO1T9GnK0gT9/A1O9QVG/+cKvI49yJsWYJ8ljrE3JkrfIMJs6fAT2Pg2vRa4zSlYViUTkoyPBhIm7iPoLHNBmfK0onCpuuYOJeoja6iknWIOhrye4nXcpG4myS/TyHpvRFq3BI4Rfpo6YulaXTsb8WeUSgZR4xvDUttjrf0TTb3K5egV58BMqbhkLDywfyyuDV0JIjfbqmIVvs2s5TExBkfaxU4u8/wnR3i8wS3NUKNjzpsXYRI2Isz6DpEepfgWZ9543+QG9tMt+ntFs3yZC49TePdfVLNMZ5vB8TIoYzqlHZyYlURGBUFTiPiW3BOUGb9vx5hmxHnP3MxM1ZlwcJ96EpI8uLVE49Tc6ljGgm+8hnUdgX2BfZwwaG11ZRhYxNG8Q26uoVEGgebT3GFG1GOdjbMtmkPZJ8pQrtWtEecSct0jfa6MrC3TTLmF5AYTNzwS4YRPKDS6VFqcjp1SMsUNkUANToN06Qk6v8WVyJIKoiI4cbbLyJWy/gRYO+tgEEifegr11LNWgWwwYpNN8rnW4pap7DRpenZJdPeEoAjBRIx6PH5KTkeUZgRVyrXad4DXEOYqCSTEisMKZYO1LQmpiEhVTtqsnRL0vxQguV67QSw+mdaV0Kq5KVIJxBOn8t+juFxTOJXbTEcvJiDzZxUiNyjOytA+t2wi3RCE7RON9vPoqu6OnlKprmMo8JosIEZStKpnfwFkK6eYH/CTe4F3L4JsCy6tgN66C20S6Ic7gHqq0BPVL0HtI7gfcSXaYRJtcK83RTiLaWY8uGVE+IS0yduNtLpfenvuYKz1aQZNe2qfpN2fin8+BXtZlJ9o5+vPKoeD2OM+ui5cql+mm+4R2SN1ugzAkZkJWpFSFRAgbTI7V+R5xvI9dnmPcu08gBWl8QOw3GJqEveHHaGO4UrlKIE+6nOWTxxDU8VTCgZUhjMFFMwrKVL3TwnWDJO68y7Cn0HmETp9QnX+X/VGIyIbo7Z+yXF7BQ1M030X7d4CMuPMjjJ2gymWGVoDUBVvRJqnKSFVGwxtQt1unXm/G15+RGvBk9AhbWlyuXDtVp7HUGCveR1oSa+vHaMtFxX1sv0ERLnKQ7DNKRxhgp7rMWmkBu7TAKN7iTlDjjzf+E/PhPNeqU+OCST5CeIsU4TxOaZc43mAYdliPEt5p3cLJUuzSIjLt4kTr9N0y2m8QtD2Szm1M8/Y0bjEJWigcYZPk0zi9VxywOd4EQKNZ8lfhnDj/sxg0hcmxhfNCh2JZTOtxAMRdhNGYMx6f1d/BKq2gLe9ohKZKFZP9aPq9700IOyHYM7HZjNfnrUcJ//Af/sNzf/cHf/AHM7HZF4gnAm7WbmOMOVKrF8ECTuUAeehq4A7ukVWvHzliPMOg6eYHpCqh5bXxLJcuNhtBkyWvRs0NWRUlNC5UriBKK1h7P0UWY4ywsKtNCm+Owu+gVMLj4iFiaKjXGwydCvcbV5FGcEtFNCc5kRCs52Os+AA7nxCEc9D6PiLaxh18giqvoqxpACTVmHzrvyENSO8xI7+CU6njBLcosgGd7idU7BKi/Q1sW9LwFwlbH5AwYXO8zjgbM3D7WNImxZAi6XzmVHDwWCwv0o27tMP2bPP4VcMY3PFDRHyArq6dOxLMGDDNW1j7H2HlQ4r+I0xD8It4l4aKKY+f0PLaFIdrL+jfw+x/jDi4h7P6G1hJhF79mwR2wLi8Qs32sMuX+GQ/ZifVlI2Lt/ANgiIhdgKCyRY1XVCTgtCr4wgf41SwF3+AnXaplJchy7FMBrhgexTSIDSs9O7hjvfBb8Pqb5J5LQ7yPZIioe13kEGHSuUSpXyM6bzPAzXh3vAuaf8X3K6/w1rpGtJpIUpXKYxGCxsr64IuEEIczRQv7CpccPzijNdnnI0wmKnrXD5A7t1FGoWlY8zC9899nhNvTkcKlObJSicFwlo4FPPfRuBMrXEPhbgagz5MTBvMdOEfxo4TPaKf9qg4FVrhAk6yjrX7EapIsPIMeWmFwA7YdUo0a5eQ0kcvLWOUQFeWMUzHngmTY4cViiIh8xs8RbBYWuJ2Zth4sgkrt/lYDJBpzFXVxU0fY2qXySvPN9KetAkPPiJNhuSOj2heIfOb9IuYW5NHGK14Ig375RV+tv9X1DyHpt/AMq8XykgsPNsjyiMcab9aQmrGV5LjHTryBZu1VKd4tkOcR5SETS0fotw2qt5GpwNkdQGvfxdr/yNktIu9+huo1jfxLJekSLGEYNy6QRatE6OYYLhhNHY+oEj38Sab7PcfYDdv0xjt0WhcIQsaNMI2e/4ySdhjsvnfmAtXCcSAzHKxhY1UCXL/Y2KvxUSldKVkf3yfRtCkKp+7chphkfvzGJUhRA9jDE7JIy2tUVz9bZz+XUyRoCurACirjKrfPvEdOPEmIh2iS4uzMYZvmdyfh9cYVTooejxMu6zWFriqDK5foio9RkJRHz7EG25DPMDt3MTJ9rnvlHHnPsCkA/L6FcTeL5AKRlf/HhMjCd0WvprgTJ7yXnWZx1kfy66gLJ+nW39GL6zC+Ak7Bw9Yan8Xf8HBDedBMC3Azr1DVV7FqV0ndKbFLOPOoeuGUTDHEho/2keVXJRTQ4dtzO5TmkKSumeLyIx0UUagnDrCrfN5FUZnzPhlsRVPk40tt4kcb1C03n/jY9atMrYxbA0+5tobH23GW6f3AGvzF+hwDlNewVgeid9iP9sEbVjSBVaRUgs7XDcZSZERVKaOYJ+9X2SlNYQAWyeMwvG0sOqFPNUFbpHh6CGeFaAtj8BIFgdPSPp3sYRFUL1GyQ4Rk020Y+OlQ+yDexTSQw1TsuoaEQaRdekzIrBDWk4bd+4bkA4wpUXWpMVlLEQ6AbOFLW2Y7NI34BHghkuoMxoFj2P7NmNrRJqnBCWfQh9zyZCGO/1P0UYzF86x5K+igjZwAJHG1K/MhGa/Qhhhk3W+g9AFWp4WaO5mW2yNtxAIrtauUhEWBkOucvLmTdJoj3zuB+SN28higkkfYfw20q7jDh/BeIuiusBeMkIZzUF8wJy3QFD/Fu7CGCsfIcabiH4KncvkqgL1y+SVNTp7f0o+eUJUWSN1YnBdlJ9RWBrPkpQwjAHjtqis/RZetI3vNaimPXDawHQ8YaTHjIshNSvAwToa6vDZEVIAVbtO3R+SqZS5YOHM7ywn4+7gU5DQGa9TS1OCNAe7PnUK/xyYFNGRg9QwG8zEZq9C1EPs/BSjDdZ4B7Xym2cWCF+FwqlC84MLPdZIGxWWiK0WYuWHyNI1nL1PcNKf0TUl8mYVic1yuErJKyGNzZ7api4k86OnOJMDnEqHnwmFnw2ojxRz9Wv0TUHshHTsEm7/DiqcR9k1ZOMG2qsjqksIUWBUhM4j0sEO850GpdL1U+tej+8jvBbGX8TOeoidD6HiY+Uu1eZVsmxI7pYpB8tgBLa0aJwzOnaQ9ym0opcd7o+lR6SiVxabGQyPxw8YZiMc6XCr/g72C1wJZ3z+ZCbhbv9TCqOoehWulW++UrwQyjJhUCbSQzL9EFd4NN1pA7B264wqa0zyiMBycVyPQXONUbwB1TqytAROgA7a6McfotMeheWQrv6IXjqivPrrVLKIpHkT22kgMMjJOk73Q27rjJ4quNS+CU6Vovkuxgj05o8Bg530yOa/j+e4MLhPTUUkMkDtfUQ/6WHrlOtz7+LXriCMJHDerrukQLISXGIpWEFivfZEiRnnYwuLKpog3qNi2fAZsZmTHSD2f4FwS8jm+zjBIrnOUKLg6eQhD0f3EULyXRmwGg8plIXKc6zWN+lNnlJLBmD7BO13KUsX5bdJkmnjySDv43gOe8kuFR3TSiKs0SP2R0+xVYouzRElY8zy93DLq1SEhZPsgFEU/sJRLTkzivjgDnnapbc5ZnT1f6ZnUlyrTKt9G+G3Kao3UFaIuf4/k3QnjCZVmtcaWNY+pbjHiknJc8VjYZGhmBQjoiJizpvHFmeP13wRTryJHG+AvAzM4pKvEt10n1wX5LpglA/x3OdiM2EK7O0fQzaauvn5NcRoB7n8a4hijOx/jN1qIRBIKRmYmA2/Q2vl77I+vsun/Z8ehtoC1/KopQe0J1u4uSar35w2YndTkv6neG6JrdY13vMWscZbaA1m92Pk3HX2L/8dKIbU3Br+8C5e9Tb78T5e1qMdd1lovo+GE9fMl10/DZpER9himv/fiR6QT7bxwjk6pfMn+hRuA7eyAHEX07iGPieONMhpjHgM6Ujc0CGLcryKi7Bm1/gZb8Zbr6x+8skn5/4uy7K3/XIzXoIw8sSlSEuXrPNt3M0/xiQjSO5je9VTiYexGvJ09ASAuIi4XrnFu41vsFJZwQeqdpXcqmIfduUWwTxO/xOKrT9D6Rx56x9QlKcBUkZK0ogQliZzy1wv38RxXBbzmLndnxAnEWPHp1pbI5Y+VadGzaoiky7sfASAnQzRC7+GMYZ+vs9oso4jLBpxzlBBiqFz9X/gkrApjI1vHKzNP2UoLLJ8hCU0lraRxiFTOeOsy1qwTNku41ouZetkIfWZ48m8tzhLaH4FsYs+7N/BYJDpELnSOtUJ+4zc6yAa19G7H0M8wHCXmuNidn9KIiSWsVELv44xUJYhllNBOiVCGUwDFAMrpRX6XolS4xaF8On4uyRBgeu5LDduIoVkZ3ifa9FHZOkINysQq4tIJPPeIs3+XZjs0uiuY6wQLYC568TmgObBp8jKPFbvHnkywUv6iKVfY6JGrI/Wgek5Oh/OE9dWaHhVHBEy7G/jqARlDMNiRKpjAlnGYGEOXfouV64yzAeE1tnjrGZ8fjT9Jk+tLUBStQKEAat/D5P0pw4zq795SuAhdYLY/TlGFxB1sb0GhX2yYJ95CzhzEqHTI2c6G4cr1asM0j4Vt3Ikni3IWJ88Ji1yzOgRtUmPms4J3BKpU6ZklykEWNjYrouz9H0cUSWR3tEIEyfdxdn/CXQfoMorpM3LrKsMG0M/HfJe7QOWb67RzbsMshFlUxDvfgThKhzcQZYWGGaGzXid3MQEWARCIvfvsFFdYKjucPXKb5HtfUqmM9xyE+21+G77W1S9Oh1vhdcVI0gsrlavMynGBDLAvmB3yYyvLm13Dlmebryaztnugc+684UQLJTaLPeeYA020ZZmp/+YFE2liJkvrSGHjzBFAYN1vMplVsqrpDqlatXYz/aw5r+LV4xoB3PM2QHJ5n/GSrZpDR8RCgusp2TX/xeczT9GDx8S7T8gswPmnAbCKqExCKWwhKDm1VgJO3TMBhQKiWaQDfC9GuvDp9yqV7E+45Jll1zm3mmhFdjB9JxVVgnV+tYLEzXTsVk/A6Oxxtuolb/5xoWPGW+IMOxHXRZLSwRFhDXYIo/GLGgIFr5FJZtgjQ6w8hG6/xiTDFlZ+g6fuhWCsIOnc5K4T82Ap3KyxjuUZYje+E/sdj8hFQVO5x2kE3DXs9ho32AvOeA7wqIcziOQKBWhq5raOyHm4BPM5Am+XcZrNTg+pGfOqrHkaEZP/yv9YkRd+titW3jDDdpKkw+3CJrfBGOQRp2Izwq7gr30fWQ2Ivc7R6PcnhHrCalOqbxqx/qMGV8StuMNAiuklI0ROp+6dL8hUkha2Gylm6ALkLNz48uCNDnsfwpZhE4foVd+SOE06GU7bI23aKqEYe8hDaeFP3yAlZvp/TkZkDnt6c+Yabe0jimNnyLHuzjVNW5Vb6PRPJrcJa0WjI3mWus9XK+DHa7gGMGkSChZVZCSsHkDeruMii2y0X2iuE9lvInVeY8wXMC1HKQQxEVCkg8A8Gs+hMsQLmMXQ6ytv8QePgCVUVSucnXxAxK7hOWk0/F/nxnZ1s8PiFREw20eOSdI12JhZYGoNMFyLVreHB1vHoNBmQJt9gAY5SNUkCNEAGs/QgV7aDNLgP+qYZCYM4RmcOjuxfQcyXQGFtTtJkW5QOkCf+7XyIyD1Cnx5n9id/gEz6/TuPS3cbsPAIPVfUCzdYX9LKLslrCFQ+G4qLX/EX/4CeKT/yd22gNLIZrfQ+sCe7yOHx3gTPZouVVG5RbepctY8yGV3kMGB/e4VlpktPABvSJBOQGXtSYY9/DjO2i7SubP82j0gFwXzHs1lvqPCLWHHHcJ6iuYuIuuXiILV48+ry0cLodXyUjPdTgodEauc6SRoDQlq4JAThvRPicqTuVookbLfzV39hlvl8yk7CbbSCGZ8xZf6kJkje6zvvVjlNFI4TLv1HGjDQhTvOyAVumHhH6LpttBIAhlibXKKvX+Q7LRDo5Vpe56+EGL8uW/jVcUyOa7fGAy7GLM3O49jBlhjTbRy3+TrPUBVjPDf/IfiPv30LbLvjaUAoe2t0AmD4ugxmDrCfHm/8bO4Cm2dGjf/D/hmOcbWAHU9u7ixgeQjrHr72Hk+UIbZQpcy8HGohHUKVROyQqpfGYk3EXQaKJi6gSS65xcZ9jnXKdmfDHkOqc4jEHiIjl0gXy1mCExEQ8GDzACOqUGnpzmyCUWV8rXidQE27JIVUJEDfvm3yWyBAUSLBvduI7ffwhSktllSt4SSe+/Mhg8ZeyESNsjFJog2sR+8B8Q/U8pe2X8hW/iTnZxHI148r+h5z6geNYsrHOKfI/i5/93TNqn7tUobv42ru1wEB8AUDY2t2q3KExB2Xr19fxyBHK2734lMpNi0Beqs9TdJpX4LyjiAaXMIIIV8mOujLJ3F5OOp/8Fde7kEzKdUfPLZDojKRJyoxh6LmruHaaXJknJqTDyaqSLP6TidVD5gDpgS4tJ8gQhBCW7xE68zSTZx2z9mJLlUpocsNK+iUZTbX2L1ILIrVKS1en9YednADjtmKwybXNyhY1tcsY6puGWsUVB02/g4lOpLCNlGWWFOPEWYvghtiqorrxLHswzzxJeMsF0n2AwBM019oI62+NdzGE2aMlfxu3fwUR70LhCFqy88DuVJkXs/hxMAXsRVu07FNbMMf+rQsWp0k8GCCEIrJP3dWE0Rh3OU9M5OpwH6SLrlyj27iPQ1MWAW/V32Y63cQYPyMd/Tb74XRZKl7ktchZK89TdBjfCq7gH60gtMb2HWOVF5PAJ9nCHejImDOfYznOi1d+CvZ8x6T/AMTEVEaAa7xD3f8F4/S8YAcvLBcIOubL3CcX+J9h7dxHv16kHS1AFK4+oei926ttONtiJdrGlzbXqJdj6c0R0gHbL6BsLWPLs63tKQdZ+Dw/7XKHZeQhL0rzWQKUK27cPR4DNmPH6vPVo4Td/8zf5gz/4Azqd54nTPM/5/d//ff7Nv/k3/Jf/8l/e9kvOeEWM4dDxZjS9iJyxKTpLeVuyKtRUgdz5MWiNmnuXLFhGIMiIGdiSQioKx8OMnlKp3yaQZZQp8ByPQib4jkfTnmPRniA3/zN2khIYQauyysRv4EmHTFp8SkIn26NztEEwqPgRB3sfMnJ8woVv4sZ9nKyLP9onlw6WUThuA0eWEcKi0Bnb6XAaoo8e0qy9gyNtaiphfvcjAmedhblvUbwgGJ8Jzb6iSAekBK0wlnskrjoPI30E025Mz+9QlYpM2jS9FkY9T8yZ5ruEdgm788G0YB8ukGN4OHpIlEfUgyqTNEIZzeX2ZRzpIBC4+FwurRLJCnsk+HlMON7C1TY7nsvB/s9IszHvOWVKOsVgg+2Q9+/RirpQjBBelRjwatdR/hzC5AgEBoMtLR4NH9FQCYPHn7JUucp7QciDg3s4Xg2n/g7uGfPAPRHQOdYhoMyhy9krjPWa8XrU/Qa36+9jzDR5QfsWTB6Bu4oRDsIUp58kbITlkOkJRtjIc4qJ+RnjEsqySjmoPh9LYFIejO7yYHiPhdIijkoRGJAlwnAR12tggnlSDB/1P6QXd7lexNRlSOAtUsx/F7sY4T76Dwidoib7SK+CowsCO8BPezSFmY5LcH3m0z5OtEte6lAvLWI04JUwwuFh/wF7UZ+nk8d80L6JP97BkxaddEDZaxDIgM1oE2UUThAyLwWV3hPq3gTdblE4r+c8WZicJ+OHJCphtbyKa50+R2Z8vZBYtN0XO0pF6rA734DIMwbjDcZJj6YXYlOQIkHlqPo1rNYthC4o7DJdNWR/tEeQR1jN92m6LaJ8QtmqsBpewtWKRCtcIxHDddKwRbWImXzy/yDvfkLslCgqq/jC8It8QKU8h1Qau3WZQTbCFS6TQiHmvouMd1lUbYp8Qk+UUeJkj5OTHSCHTzB+nax8GXlGovWz8Y3UCXb/HggwpXmOrBWYBUJfCoyg6TfZj/ap2iG+XQWlEEZQkhXs2jVEvI8sVSiyHOU0KMsK71fXEFi41j4JkKsYleyhtvvQ/iZZOpx6XxYpUityneE7HoFVYbUS4jhVAnuXAwSb2Tb+qCDTMdeiDTyjCIsIGW+jnKmznpPsIHZ+CiIlnmxiqZiByqiVlrCTASV/bpqMRyK3/hsiT9Cdd0+M7S6cBjiNU19BYiLuDu6gjabpN1gLr35BX/6MGW+P7XiLpteaji6GtzJGE6BpV3jq+dj7P6WY+85bOeaMN6cAJggUCmkH6MP92LO7so0gkAabHLSNEOLo/qyNYjD6mKJ3Dxk0Gdtlwq0fsxgsIg8+RYbzIH2WwjUG2YBhPmLLrtCwAlZkiZQcb/7b2HsfokvzuHYZe/RnMH5C2L5FpGNSnWALTdy8znV/BSHg3vAukE47wo8lnEUxAaMRKodsghAGB4k1/0OswSOE7ZMdu5bHeszj0WMMhkHa54NgDhF1McEcda/Fe/MlwOCJ4Gh/oiioewPGxRDXFHza/TlLlVXawwHW0z9DCome/y6Fe/oeMePLhZ31kOkAFbZf6nb3usz5C2Qqx7EcavZ0TUhhMecersNnLmEmJ0p6SCnYGz9lMHrAZZkTahvpVlj1F1hO7uBkGSrI0dLFIOi5ASas4PshrdY1qK5ShKvYyS7jbMgoHaGyMVVPMIwO6MY9VDKg4zTwtGEn7tItUqSQXDWGcPgE8hTTWCXzp06xyhQYbeFLHy/dRUY7UOxR9LeQ2YhideHEWM39fJeN0QaWlNyo3cQTJ4twvgzphB2GaZ/S4g+QkwHYAUVwcozo2+TZRA1tzKnGlxkvIWxg5j6AtI8qLb5xc89Bust+vA+AIxw63smmcifeRE52MKU5omAO22gqJsdE+zjmCm66hzN5SG28ide6xiYOTbdzJJhY9Ff4ZPARDgqKMY50UCgEFo/zCddq1/CcORYQ2HKI5AlC6BPvQSY7DNb/iGHWo1y/RtC4gSwtUIRL0/eYHuB2fwpGkez9At+tkJiCrJhgB5fwOrfBzdE0EFt/PRUya4FWBcU5X19Oxv3RHZIiJfA94rhACIdm0MIVr54DsrBYLC2zG21R9er4LxC5zfhiCK0yc+Eco2zIQrgIryFOj4uIwigEgn7ao+POH8VktnDwrYA7/Y8pjELaBl/4hE4FR9oM0gGZN0ew+F3cg5+hLOhu/TG1ImMsPczuzxDJgPR6idA4CNuhbnnEfo2hUriWizV8MB1CUaRYy7+Gygt05RKjyT2CaJtIpQTCYcnvEPsdLJWjLY/Yb1F/jVGwMz4fxnrIg8F9DIYrlctU7dOjJ48jEASiDNbh3JDPJOqMW4WoB0KSS4tMZ1hCsjFZJ1UZ9bCBMBK/chXfMeT9AUX1CgfJHgdxFwApbOa853FA0CghAFcEjMQIQ04rHxCOh9jhHHbtEipcgSLBZD120h5YPje0eS4kyOOj4w1VQtK4SXUcUBGajSd/RNB+D792jVb3MagMq3EVtEIAtmdj9OTYh9RH34UvfGzhHo0Nl9LCygaY3kOkZSGf/Ffk3Aek9VuYcxvGLYTlQDFtwjJy1lj+VaLuNBE1CGSIL06OedXSxXTeRYzW0Y1LKOFg3BrGKSG5B0ybUXbiTdzJBo3hY4QxBBt/grrWYXu8Sz/roQMQ5jGeSVFWgBYWWnpYlosrfAI7YKALfDtgJ97BD6pkcYCwfeZsi/rOh1iTR9gmZyIcLK2ZD+eQWUTolLAUGBUjkSxEQ+jeQziPKBa+j7JOxwxCwCAdIhDU8xHB7k+wjeZAuvgGHKXRhzGONClGTPcqQ9Xj0fARAFeqV6l8xkznIghLYoez5vIZb4e3LjZ75513+Mf/+B/zj/7RP+Lv/b2/xx/+4R/yL//lvwTgd37nd972y814TfLW+9j+NsYNyd3TgU9JVrlcvUyqUhpuayqI0Alu/xeYaIeeJRjs/RWj5gjf8hnkAyyngl1bJc8mlMsr+CqlohUuhopVo15bwso87GIE3QfIbIJ2SvilBmbrx1BeIWqs8OemoFUMCNB0Ojcgz9HleUYP/7+kaR+jE3prv05TR0QGBDkL899GhtdIhUU6lyJ1RrloUO5+ShR0GEifJRlwq/4u/sGHoC3ieA8n3sQOQFnBC4KUGV81CquMs/g9RDpEhaedMcBg5yO0dJgIzRM9ot1cpKUMeXkZT1q4SzlWUaBrt442mIVdgeb7HPdozPSYKJ92te3Fe9jYCCz66Q5WOiGzPJYq1ynLEpXOOyRdiYvCGe3AaEDeaDOoLOD0HpA0r1IaHZBLi52DTymrCPfpH5EWKfKD/5W8doVs7gco6VPCPzpHy06JSf4AZ7yJLv7/7P1Hs2RJmp4JPqp6+DnGzS4nzlmwjMyMSFqFQmGA6QFaIDIyGEjvZla9GgiW+AlYYgmssZhZjcg0mggG6JoqFM+KrMgMTjycX06Mmx2qqrOwmx7uGTzKKzMy8z4iIRLuYveY32Nmap9++n7vm2KLMX7R51bjGtZqjKpTfcFyPyhP2Jnt4EmPS7XL59GxvwIk6rGMowjX4OI/QUwPIeg8XpeF1TjZEUiX0u8yW7rJUf8dcjempsd05cdiQWkKhC0+s6HfL485To9pBa1FIVsMWQ6XSc2UNGpRWUumC3R9nSDcQiLwyxMiWzGVkln/Aw7DFZa1ISwuwcl7GGsQ2RQnbmC9GBOtclM6mP5tXOsgCo1pXUGcfEQXKDnltHeDQpdE8QUQ8rGguem3mKiQONnE04aacKm3r5DG29DeR1nNNF7lhlF4xRx7fBuqGXrj//iJKOgvw0SPGBcTAA7TQ+q11rnA+BxCFSLUomkeBC3SZIUITZos02xeJs5HeEvfIyfgYPkl7GyXVm2LcTnDP3yDSucUxYhB7yXqXp2uv4xbpeAm0LqImQV4l/8ZrSIn1aecHr9DoAuC5kU8k3Oy+zc04jazZJ1jGRGEbUQ5w5Mhngwo/S5kB5wc/xwHyeXuLUT9xmORsMAij97ElhlyfkJocop444tjrcb3YbQQP0gnwJ7FZulk7dzV7BuAxVJ366wGOe7JHbwqRbcuU51FEdvBXUobkCuPvKbIvBpO1GY0eg9H5ySb38KufZd0+C7j43fRpqCoZlRJl0iWNOtbOF6CX/SxVuEpj57X4pLf5JEW5GiO02PWvCZ+doIoJjh7P8GpbaDdNirZRssIkR6DqdBS4LcuYExFVoyQ6SHNte+ATDBBE1mMIVsMhIjxA0T0xU7CpSkexzTNyvmZKON80T7nN4v9+S5tr4OcPsJKF+s/m5jitt/jbf8Id+8vz8Vm3xA0FXcnH5FETTzrsVS7jlGLur3ldiGB2vQRcVlCuoe58AcIXSAtZMkmmZ2T772GKecwP2B56SWmbkRpC3y38dhlOBARl+vXeDB+gNYaJSQ76QP62YC236Kx/Y85Tg8pdIrxEsLaBrnykAKKoMncCkohic8i/LaTCwyLAYETPhUtVvldvKiDdRRCGJRbR7vJIoq7/WlxsIv6vrIlspxwfPg6LbeBO9nF6z2HV6ZU0SojBhzMD4jciKbbYivZRg/f4Xjnrwj9BjM3WhwaGw1WI7MTeEJsNjUjZuWMhtckEOcH/t8ElJ4hD14DrXH8GLP2I+wzFiG52TFeOaEWb1F9gdBDq4TGyrdxDl5D11c4Fj77rU22nCaukxAMP8TOh2jTx3EiitolEJa7+YTG8ndw8gnB9isUuou1UMYbsPwtGo1tSi9i6fB9gvSEWvsKXu8m9cJw4vvs6gkKSc0qRLyCDfegFqDTGWljisVihKZd28QXivmd/xkHUIM7yM6L2GL8+L5NzYh5NWNSTRZuh1huTz4gkjHr8eZjMZBA0nDrgKGQIUV787NvzDNE2PNxxa9LGa1hw7Vnci31xDCikk+/IkrPEUdvY41mNPqQ/c512o7PatAk8+q4kxOcbMZ0sgtxF2PgQuPGJ5yEm7aC4QOico67+ip7KqTKR3jSJdMpthoRzXYxboN06QrD0T1IlvDMjEjVmCmHMlnBG5fkUQu78QeEThODOnOj+Tkc/wzh+CRLtyhNiYjXcYM1QDCP1xn5M/qTIX5cI5yf0Gxco3I/27Um0ylZlQMwySdnjvaCQhfwNY8BOm6PbnPpfC/yDUEgWAs2EeHXNw1I3DqxH3I0P6Ib1EmzXaZA3esiWPQPNZqWyXE1rC99i1TnvD98n3oVUuaGzuBDGrMjpqcf4Ky8jKxv0HECJk5MLjzi8UPy4T10MUKsfgvtJsyalxHVlFb25yg3xp3uY5yEoraJY2Y4J+9S1lbxpweoS3/AWPrUnAbh0qtUVDS/QMx0zq+WWTF53LOYVrMvFJtZC6b3InK6A37tKVczgLJ5HSdsLUwSvBoNU5LpGaZkEfUq4IX2i7jCR3RraLuPMObxd4A0GX5+gmsdymBhDPOk41roBJQCpDTk5ZRK19jRKWp2l5XBAePsgCjucVTbYBgt00uWUMUpJnjCuEPA0K2xUdvGnL5DhIMaPUKFS6j5AWZwh3J2h8GFf4SRc+b5iNC7QIMKhUNZu4BjLUIIymSLlnQQNYG1hpbXxeoMHBc5211EBQ4f4no1ivjpyFFYuEpLnZGvvICdHxKtXMSkwfkM7W8IFsOD2T1G+YjQCbhWv4aX9QFLFSxhkZThGnxK3eQuvYgohoyaCaZ/AEdvIQcf4mmNat2kGn2E57g4laKt51SHb1BKD8exlGvfx8iAon4Z14mom8sc6QJpShSSU1MxjxfPuTTdIeu/hXZr1JpbNKINaD1HXcWE1/8F7P81U7/J2EtYyg9xj39GJVxsYZDFEB1+ct9iLSxHywzmu8QnH+G4XdwyJYubiGgF7Z4JRMd3YHAXEdQpey8zLadP9EinX0tsds45z5JnLjb7D//hP/Cf//N/5t//+3/Pf/pP/4mf//zn/Kt/9a/4l//yX+K652KebwKOnoIpKWrbfJatsBCCptNBihRhNFqBO3gfm02Q8xOmjqCsb3KYHhK5MQ4ufT1jZfUHdGYHxFmfjjWYyYC6F7DWvUAiJbEVYDVCAq3L4AVU8xOsiCkmu8i4Tbe2RnL0c2pOA1o36bevobD4XswkH4Jw8FWMLmbsTPaI3DozFbKiPAbVMQfViM7x++S6ohYtoVvX2fY7SNTiv2CJk+O3mdmCxuA9ktPbuH6Havm7mHPr698KSgrGUhAmq58qmvLGd+H0NtJ1GNaWFtPgJ+8j6heJi4w7fkhlLJ7ncUFkNOajhaOU1/uES5ovQpp+k0kxoROuMErHWFvRGHxIPtrH9xuYaAlvcJvh8ENMkDAvS8piTOAFNLwmP3ci1MqLXI82sJXkKDvCyQdEKiZyExwnpshG+Cu/T+l+vFFpOO3Hq/h27SLKakKjOM5PqCc9xIM/pxZ00O1bVJ/j3iwEnOYnaKNJTcq0mtD6mm5Rn4Y3e4iYHWJra8CNZ3bd3ybc/tvY8S54MVX7eX6xNrujD2FwH4TAXfkOp0pw5C2KxyQbEpQZWnhYJ0Idvo6tClTnCkXtMgKDk59ipUPmxuxOd9FWU8wzjDAMigGNoEZVGYZCMIwaOPjE6TGbo4fE1qCzKc/ZOVG9S7zyMmJ8yMwReF4NbXN02CPwE7TfpqwqxOkHqPZVXBmCBFvloFwQEqzhJB+yX8ypTMVVq0mAS43LyHyHC+oiNaeBP9/H2kPcYAOhGmhVQ3euc5IesRmvosoMO3q0cC5Mh5hqgHEbXzlSLZDhwiHBGhK3di40OwchYH++h9ESgcUVDjobMM/HxDrDq10lND5WZ5yoCY+yAYnySSd3WIo36FuDr1xm2YBx1ie10MyHBP2HMEkwyS2q5g1UMcIbvQ9zhzA8IJ3sk0QdZvMBVCWdbEJZ8+gFXZqqg1v3yHRG3W0CgmHZx1QTEitg9BFMjnBWf0wRtMl1ilISZRzU4ENMMcYJ9rFrP8TIz1nXn5j2s8KhOIvNOuebwW76EJMe4R78DYGR6HAVlIN2FmuXUIvpz2F2ymn7MgPp053dQz76CaUpmTODzj/ABB2MqQCLEYqpW4fEIa5tsfrgf2dw/4/xamtcvPU/kGhNeHSb5dld+ukp15MeReMiq+EKTjDDa11FOMnCjfVsAdVBm4o7uCLA6T3HXT0mSEdYq8GLwJR4UuB6daRSC3e2sPOl1t9Y1uiFXWbVjNVo7fxw55zfOKy1HKb7bCeXkCevn0VoPhsxb8epM3I9ir2/gG/9P57JNc/5u1HZknk5xwlDTnBoOMHjSlUIQc1tkHCIDhZOA6pMMeNjwOIGbbxwCeXF1G1BtPc3mMFDmhs/wOu8iPZ7j8VmsHD06MQtBIq22+H94XvEQuL132SOxcQbHFhN4CX4bou4uYLrdqmqITgO1vs4+s4TwVPuB7/ACpe8+zLKlji7f4nNTlD532LWfviU89IvCGXMhfoFDrI94spHWk1qM4JSYE7exZYFTm3Ivu/hFGMeTO9wEq7SdBtsj3eQRkN2SoMCHa2DvAdCYp6I6Stsyt3RXYw1DLI+15u3EPZcIP/rRhgNenHwYatiEXnzBU7zn8VUjzEYaqqBtAZvdBuZnyLzIcZKmB0gVn7wKcOFT+NrgQiXmE328fw6R6KBk+2wPTvEOfz54lpr30OfiXUEgsSNOdYFXq3O5WSFYrRwHrdIosbzZOEJS+khMT5a+PjZjGDzH7Gvh5ykJyRW0Js8oJYX+PEyOtnAlhkibHOUHpJVGQqXShsyN2SifLwqJQ6bOI11TO9bIEAUe0xne5ygyMkInQRMhp9NmYsJh8phK1y4vWpbcW9yH200gj5xK8b7EjFe5/x20HWXcGrOwk1TKEpb4AoPYTXSpOA4VEXGrEppVzPcwQfoKidyImylF3uLwUeQHmOv/LPHzjK/QCBYQzETHm6YIIwgduvM9UeM8jFtv025878jDj5ABTEn27/HzPE5Hn2Ep1NWvA5r+ZSifZVq7TvMohXqQi1q+scfYYuMurDzF6iqoHn5nxI0bjweUNxPd8nKCe8efsBWbQuntsGlZI0IQW5TjNUEIkY84cwZqZi6V2NWzlmLt5gWC0edjv93i30934t88/g6L4nFMNVjlFAIq2g4Ndyjn7M3ekhU2+Rh9wbaCgpd0bM5zvFbJE6M8lrMow6gaaYjjucjSlsxr6Y4wqECiFcJu9/ByIjEQjA/ZrT3GjofoZIuqZDsCYvw61xZ/yGNg9dwgzaifwdnuYnbf5eldMSR9Jh2b4G/RFslCCRLZYqY7mOTgixao7Ll4vN+Pij4a6XuNTnNT7HW0vCaX+pnKrdO1ryAtZbwl2LsrFCUv9grABfjy1S2xFf3MfmY5bRPZN9HN6/DeIx69FdYCytLL+DUtnCGH9AeHKDkIbJ7gyJchyeclOdlihCCLB2TmRKmB2ijKcsZhcnwnYBc5yihcNwGNsip5n04fBd3xaEM12g4LWLuw2SfWqVJvJhpY4swXkPc/zNmRZ/53HD75C10rcfAcalnh6w5DjVVp+l2MM2Pz4ok0HY/TkzTKkasvoo4fZPKayxqvk+JiZYmxzv4CTo94jRI2IuW2SiGdER43u//hmHQTPUYT/pPDQsZa5gWUyQCr5zijD9AnC6Got3eLYrkkwLDX1BGa4h4DScuUCe7jIoZ7WQDqoqisYpyAubpCWmVkUlJP+8zUR6ryRpGxWDPeuHxJg6G1eIYqVMSr0PNq7M326XteIR7f8XswR8TRctkL/3f8FqvABJpMuxon34xowqaHAw+JNSarpR4J2+SN7apnM92U225HbwEgtEjpBEcKJ9R+yYTrdmqJrScFmJ0H2sq7LyPKoY0vCaDrI9AfOn15pxz/j555mKz/f19XnrpJf7dv/t3/PN//s/5t//23/Ld736X4+NjANbWns3EzjlfD6cYIPdfA6PxutdIa9uLIkUE/LLwzM2PEQc/Byxq5SWocrS2mN7zuPUuu5UmFhpXuJRac7l2lQ0c3GwHrEadvg7t6xxO7lIFIfnhbUJdx4t7iGKKnZ9iuzcwredQRYqHxXZvcS0fkEgXz+swnjxgz3WYW7ix8gprrWtMXMVf9N9nNekRUaHCDaqwx0yP+enxT5hlpzyfnhB6HYIKlpwW1RNTuUW8xWjlBYSF0f7r+H4LJxshqxnG+3piM1VNUZMHoALK2oWv3Uw75++OQXN3/BFpleIrn2u/NI0nBDA7BCyUJX6VLiJBhEQhsLYA6yGk5eHkIe3T94lmR4TpjGDr98mWvv+Ui5IUiu34IjrWKOuwGhQcz+4y291F5n06OiepSuz0GIHh8PhN3M3vsy5WIFjHCVe4ag3N2Q7+/T9GypCWF9Dv3aQ/T4nW57jG4Kx8n5nfRlDg8sn3aU01oPltRLzJcPYIb7qDU4yppI/KTqB+/TPvmbXQ8JrMijmOVERO/JmP/ao41QSO38Nag8iGsPLZheHvKhKNmB1jAVvMUOUU45/F7BTTRYvPWkQ1p+6vELunhNWM5YOfIvsPkN0bkKxQldnigtN9RP0y7vge1ck7ICTB6ndZMRlFmTIKEorKsBFtEnsxk2yCBQyLhlk4vIdBwKyPckPqfo/r/hpvqogxknq0TD3bgbhDVIxZq9/AOby9uIJYiHSy6W2KdIBz5b9Hqjru6suIYkJBRlVmCARKKioKBAErwfrHDoLRGmHjEOYnVMkKmopxOsHBp58N6CTXCDd+CLNjhkHMvdkjhNznUu0arvjya3goY643blDZikg9u/f8Ob/Z6LPoBABlSnp4FMEycXqEU00wB29Dfkq8/QfEUiH3/oqsmDKsHdDd/D7p+BFHjse4HLBZaZLxBCedgEwQchlbb2H1jMPT95nqKc3ll9A3/gV4HcK915hMHuFEa1yv33zsKJKoBskTE0q+EDjH7xPonGLzhxwVY1bmD9nRY4b5kHbU4qJUUJxiVQTVwvH188RmZbKNqxxAUp6LzL5RCCGYVzNq/dsUVsL8CDcdMlaa/nwf3b7JWuc6njBEssVHQmExRAjmplxEFVQZlYVa7RbJpQBlKo6dgObBa0RlTlwUFKe3UQjU/ASVDfFkiLCG1nRAVF/lqMwpy5QTt87NZB1HKkyygk0uL6LFqfigHCAbGziuotRThsWI1eyEYnpE9OhPmXkNiJZoX/o/46z/CKEL9JdsikihWA+3H8etnXPObxqjckhmMtp+BznZwYR/t0POJ2k7C0ePo/4bdOyiHjvn14snfLpRFy0yluIllHXP2i2W3fQRp+kpS27AVn0ZITyM44DVix9O+zjhBr2t/w7/3v+E4y+hhY+oLIXffSp+QwjYnT1kkA2RQlJrJNS8GDX6gOOjn2GNobuqOIzWMJs/ZlyM2anmXHcMjft/jfVb6OZN0uTal/vFTIGtFnsOW2YIUywGS86oKDG2JEkH9KzGCVaZ7vwJZAMikyPXnkccvAluiNYFy7MBw6M3qZmU2sVVJuUMGW+wUhXsF30Oyhxtc9obv4dFPI4iBTDYx4f9xmqs/SLJ0Tm/Ciq3jte7gZgfY2obnypG/DKM9ZB7o7tYLGvJGuvaooZ3cNJdOPkAGyzhrH2H8guuIwSQj/G0w3q4inQaHOBBdohJj7HREsqk4AVk8QawqDM2wm3qfp1AhoRuyMAeI5A4eDhnEYXjaswkP6bp1Ik7L3Jocu4M73CUHvJC/QJRnhLJOjqbw9p3MCiORMFo9oiD+R6r0RqJU8P4S7g3/wV6uk/avYUfXkCrCH/4Njz6E5LRfcKt3+OgfonL9RvYgz/jvZ3/hpEuxaV/QhVu4uAihMARC7GREhJx3pf8nUIKRdNt8cHofXKdL1xBalfxT95kMPqAiS3Q9TVa8QWK3b/GL2d40kMWe+hr/z12so+z8i2m0sUNWjifYvvlhCvE3n0kChM0CFTAjfYtDmeHCCR+MUU5AmxJNz9levgmXjGie6mLne7izKbUsZTGcmAqjkd3qHkJl5JrGOFjl76FPlWIDUHlt7H64705gMEghcSTHuZMpOYKl6kecXe8EB9v1rboPCFUUDhcTK6iqXBwWT7bEj+5nxDW4KZ7YO3Cbe78s/M7w3FxyN50D4Eg9kNCa6mmxwhr0bMjZOsCOR7aalytcYRDPxuQjT9i6nksje5Q3fuvdJwA/9r/BR31aF+IKb0OSoaQT0k2/wCNwRz+DO0lBFicoEvdafCim3DHwId+xXZzkyXVwS1z/Nk91MFPsG7EapmRrbzKvHkDR7goPYfjd7FGY+YnHHTGHJc53ajLerD1676lv9OEMuZG4zksfOlo6XHV595ZFN52fZum0/mcRwsc4XEhuoxTvIXMS8j3UG5AVoExJQKFyoe0o5t4+dtIDOLgDar0mGFrk+Ogy3q8SShjOkGX0dFPKMMOS16EWX6ZPRni+Q0cr0WtynEb27TcxsIRrbgDZiG+F9UiSlMaQ2N6iLACoTySqiLQDoXTRG/8iPzkdWbKWzgro9mf7zIsTxmXQ8rK8ELnBS7GVz+3x1M5dczSqzizvUXyS/TJwRgnP0Xu/w1VMSKMmvgXVpnkY9ruCp9ltnLOr4ed+UP6WR8pJNea1x8LzpRwWIqXYPAB4eABvhNhLWinBuUMpxwjpw/BTSiT7U8dNgmUT7dzi55ymU33cWeHePMhQh3xrbDBBMkjC7b3HGU14yPfR84fshpuIM/EuhJYHu9hJ4cQHaJ7z3Glfh0/PaIa7mA6z5E6gn09R8zusB1dwi3GqNFHqNP3McN7dC/9I1zhYbIpo6jNwBRUg7fp9F55yl3wF/TLUx5OHtCIe6xLD+FcYnSW6ODJRWymjZdh9AjhhVRujViG3Gg+jwDOPYbP+SbwzMVmf/iHf/h4gsRay7/5N//m8f8LIXjvvfee9VOe8xWQ+WgRQQBU80PukJOWGcvxMiv+04eLIj15XEAwP6Xs3MBVd8GNaNQucZ0SF4/CZpS2JJIRuhygFjICqK9hEFRhCyUUXjrAKg+RTzBIbLSKKFLKle+ha+sY6dMefcRgvEtWpFTskXauMjI5rnTYNTO2GtdAT1mJx4BEJheJwmUSVedRep95maKlS9G6QEM2EfEm2q1RUSCRyLO3fBxvcTA/YLN9BT9LEWEb4359sYEz/HDxBQS4jk8RbXzta53zd0NbTa4XFumFLqhsiXpi4sFaC81N9NGQQkrqjcsYrYnjFWrpHFNbZ8vx2E93WQ7bePMR+fABodOEyR6ym6KfEKZYDIXNFxNEQqCEy6AsWW9dxnnwkCTZRM5PoLZMeXpE3LzEgfCo1bYJvDXmesh09CHi+G3K4w+JOs/jNa/Q7lwn9TVl4zlyUzERgnvDd5EILjWuEMmEmRmRVSkdC8pZxJgYt0cYlVTzQ8L2VZSMsH7rl2/TJ+i6y9RbjcW0yqeI2b4uRroL95LKLA4ipAKqZ3b93wYMCppbMLiPCBpU3sd21Lp5BalLhBdRRiu4wudK7Qbe9B6u1mANZH1MfQPhRQsnsdoG1kKWHnAwfQjAdtRgeTYg1xnrYYfbnkdpCrr+EqvhOplOcZXLKB/SLCdEszG2vgE6g6COF28Rzy15VOA4If3sFAefsdck8lp0ezcQ6SmmtkGV7rOjNdJroCZ7dBqLCTz8JVbKPok6QvjL5CblrcEHtPIaXbn2eEOtyjHVaOHsIE4+wKw3KMwivHYRN2LJVn6Io6fszfbIdApGk+oZrvPV3ru+DDkPjP1txC4a0V9xs2UtbCUXOM2OCZyQwO2iGhcJJ/uI5gXs5CFEbbQTE+RzLkTLnAiJcBMoZgzchIN4AyEE6+kenXSCW86Qk0dAB9Ve1MelzdD5AEc4TIwllSEPpwdsr7zM8vqrVCoheEIk/8s0Ks2JcMmlxZ0PceI15kGD6Vks7H45ZubXaNaWaRdTnPoWQgWfO+NqpfOpNvTn/Pqx1rIULlO6EdqUqNXvUpYZ+5MDZD5mEPZY0QdU01OmxRHt9kWmQZN6co3GeoWcD6mvv8ppCUJI8miNSTmm7iQ0RIAQlqKcU9v4IcH+z7D1VSbNq3gywnIPtfoylBmZlzIyhk45I5+fom2IyFJ0Z7F2V7YkrTIsht3xPVx82mGbqJxR85tUJ+/hypBZOsTqFO204GsIfc+FZuf8pnKQ7gHQ9juo6Q7V0svP7Nrts8/SvjQs9d9Dd557Ztc+5+shkGyE2zTbIcN+eiZmVxg0g2yAxXJYpjRb1wllglOOUO7ioNvEq1hrmWGxSy8T5znKFFTNCxgVUtoCJRau7dbCvFy4tEyrEXcmdwmUi+cEtPw2ldZEQZMrjcsImfBR/ghjDZPhPaQKcLVBzA7hS4rNtIrxWuvY0UOK1jZahY/b/LlN+Wh0m2bex072qakm7c4VQuFhky0cFWHTk8XhVNZHLr9Ed3CfMFqlZVImRUa3fgHjrVLEXSbzA1ILfjGmqVY+sf4HImK7ts20mtLy2+dN9m8QRXIBkgt/t2vo/LGz0qyaQJnD8btQnCIcD+ElmGT1C13NrAXbvobof4jjBrTCNsNyitvYwHFjuPtf0G4dPR+iqimVs9iLj6o+D6ePcKVCeyl3RvexWK7WrhPJOnM95V4+pbH8bQohWKtdYJ7uEMqYXtTDOgFhfRtmI0SyROG2QUpOxu+BlWzVLrAWrxKrhVjY7/4Q013sXzSLYQM1O4LZkLr0KObHXFj/PTwUqizpBr2FyFIbKlviCBeJ4lL9MpNyTOzEnzqkeM5vN6UtF/GQQK4LMHP07IiD2R7DYswsavGSMLSTLYLZHmJ2StW4SFVWsPo9XAKa0kLt+qcKOQ+kYFRfw5GCUs/IJn2kgpbfJFQxcbSM2H8DwhY1Y1mPN2j6Dcoip1HfhNkMBxfjxOTlom+bVhmVLRBCgt/FLH8Px6khqikibCIw2LOd7Gq4TuaNiHsNPBkSqQhX+Az1AGMNpS0YF6OnxGawcGX7hXhu8V3ydL/AnT1arC+A18nJ61ee/YtzzjeS9ExAb6wmdEJCp0WrV1BMdqnCBqp2nYPsmGk5xU8ukM5PUE7ANFrC2JJuNgI3QIkEaTTlyh+Q4eAWp9j9n1DpgiNpOGleYyNpEW3/Pp6QaOtTFRNUWdJMlhmMBpTRBoPJDqv1y5iTDxCTfQSGdO273BaK8fB9tpItOqqOkA7WaCppmVaL78tBNmA1WD+vh37NfNH9t1gKm+HiIYViXqWP6520mn+B2OzsOYTCUTVAYjGclkMK18PVY7p+D+LlxZDG0os4J29i4y4TCfPRQ1I34TDd50J8BW0LmlbhywAzOcbJC26GgmG0whvjhwjX54ITkZyJY0z9Iqqanwm+1shtiprdI5j3kdkAkQ8oOy9iigyjJ8w7zxM1NpmVMy4rh3E15KVuyLAYcDw7wpMBMz0/+/0/v54zwlvUl599YxFeDVfnxEGLhrX0gh5U50KzbxJCwLycAwsns8IUBE8MUi17a7hiBxksY6RCUiL8Nqa+hTz6OVXWX5zwO/HjaNhfcFocMT49ZT4rudx4jmb9Cs7OX2CNRk13WNJt/HxIp3ORu06Edh1cbbHpMQ3v4yFvYQqq2R6FnlOc3mfqWMZ+m8vRBtHSy8jDv2VQW6F0mmT5hDIqcLw6uCF1v0PR3CAOewTEyGrKcDigMBYjJLnO8J1Pis3Ks7PskXAIwh7LwSoXqiGe9InOzgfK9i1UfROjAsxZktcnRK3ibMNsz9/35/zqeeZisz/6oz961pc850vzxYerOuqh/B1ElZMnS8zzEQCD7JTVYOMpG2gbLiEmu1SmYI85/dlDtttXcIXHaX5IJBWRilGqjmNzbo9vU+qSS92LtK1PGq+AEMTVhGLvT0ncGn5ZQK2HnPeptMB2rmGswjiLxdxUGbNsgnESnN4t9tyIvByxMz1iy17E4RFr0SaxSsh1QdNr01CLIixyEjpBh3E+Ju6+gA0vM7cV+/l97o/v03CbXKlfJZQJbbdHq9lBNQW2mlPI4PHkkpftocYPMVGPPLn85W79E1NP9nyS/NeKKzzWkjVO5ie0wzYeH08/Z3bO/fFdDJqou0laaOT8gCv1G8wcn/tqQt0NqMk6fhzy0N5HtyWx1YiqQjcvYuSTBYFlJ7vPzmyHulfjeu05pFWsJetkaOqr3wNZg3xGtf5jnDAhL2b41uDLAGkL6tkpbSRT4dLtXMN4MaJznV60xN7shHdntyl0SeD5WGupMEzLCcpT3B3dozc/4Hj0gPXkEnL1O1jhsuqtonoeSsRo6WLDDv7J6yAkZfM6Rn2yqBFC4LP4e6VnWKGemhz/uhgZYFa+i8yG6KgNjgfkf+fr/raR168ia1tY4T3VMK+8FmLth09PXSIwwRKmtoUyJaZ5Cd24jHEi3PRgMfEBTOMu0k9A+czdkJgZrhcgjOFq4/piH3dWfOZk3BnewZGKXudbyGiAlVD5S2gVYBEoJTlJT5nIKTfaNximE2I3JnZqFEkLzuyMpTB4TkRlDSJZelz4qvyY3Xv/bw6nB/Q2f8ieG7Mz2SGTTTwvoul0Fgdw1Smq6lNz6jhC4ouQ1XiFYTGiG7Q4zA5omozG9JQ1ZUllgFLOU5uTL4s0BcKWTwlIz/nNxqB5NLvPpJyyEq/QdZe/0s8HImI9XLyXLVC0nkM2r1MIhRutIsWbqPQIsmOmNCjqGxydvEGj9zwuFT3XZVKV1Lwm+eSUNB0QLr8M9RYaF2ErnNEu0ksIlcukc5VpsWiu7BUDtLZYDrjQuEhNNnD0DCu8p2O+m7dYXX4VXU0ZbXyP0msSBmtsyyP28zGuI6m0ZdcJeei4hNrQSB+yHX3JmuYZ4VQTZD5EBy20+mzx3DlfTNPpILf+O5zZAVo52MFdvGJEUd9AIJHGYDBMixlKa4qyorSGsP0qsgsiAJnnaGsYnbxOJhW5cKlLwXRyh0F9iUe1G1x+7l9SCpfy6A28ck539QcUnZcYl4ccT+9zkp5woXkZNTkFC6nJOS32idwGkUzohl36+Qnr4RJpNuJ4fsy3lr5NPDhAb/yIYTWn07mJVM3Hv5vSM6x0HjdLzjnnt5WDdB+JpCV8ZD44i9F8NvjSJZE+u0GN7+79xbnY7BuEFJK78w/Zn+6xlqxxIbxCK2hxmp1ScxP8s71l5TYw67/PIubYZViesD99SDs9ZqV7Fb95ndxf4ajY52B2QMP12Q7XQDVZjzfZm+0hlMWTDvfG90mcgE7zAhvxGnHjeaTwAUvkhIyLCUX7JirPEE5I2byKsAapZxgVfa6ji1MM0JN9TsoJ6WyPsdQkqk7HX2JWTSlNidAl03JG3Wliq4Kg+xJi8BFEHUxVYqI1QGCdGqJ9heZJBu4Kze7LmLPJdsdfwasyynLKarwK2af/e5puh6b7xYdy5/zm0XRbTIMp82qC1SlH+SntWpvY2QRTUHVepKxd/dxr/MINtfR7qJU67P81enibzbiLWvkxZV0gKoOpirNo2o/34cN8iLWWUleMBncQuz/Bugl9t04U1XGli69c7sx3caSiUx7Rc2JGjseoKLg/fcCJU+Pl9ZcJ3O5CLGOhE3TYne7iCIfkiXpoIVF9oq9oLbp5GTV+QFTNiHrPU2RTqjBGtG/S1RkTx8UkGwRPOCT4IsT3zqMzf1epbInvOVhgyV9ByjoyWSFJd0iDBgPhErSu4fIAU7+AKYeYSmLr25TeEnLz90CIT63LhYBhPgAM9G8TeSE7yuGjyQ4vN67wQuMG1k0oL/4TjDbI2gXqNqDubFH1XsDIBLtaR1UzVNhjqRwt4jfDJh+NP6S0JZfqV0hUHdG5jtz/Ken+T8hry5jOiySyjid81hqXOSknT/XIGm6TB+Iep+kxiRdT2AxPfHo/01jNTvqAcTFhKVpiyVuFs+FGAKuLT/25c347afp1TvIDjNCM8zHaMbSXvkfUyTAqxCK5mNQxGIQVVCuWaTHEdVssp0fgxsTSw6ltUrSew5wdtablkP5sB6UErt8BpdmZT9iUChssIYsJx2XJFENiNdtICiU5bG2T+y3W0yGivgWmJK1vMbWL74VxOaLldtEr30VmfURQR+bHiHJGO2h9aaFZblP6+QmeCmi7nfP4zV8RFsOj+X0G2ZCal3AhuUzTby1qDgxN7/PNApSePu4PlrULuMpHi4qdYkjoeBSdmySNK0TTA/zBR5jGBdLl7+MIH684gbBDZCpqjs9Mjzjtv0srqOPqFKUus5Me43kBadhCWw0WpsWEJKgjdYqRDsXKK4zLEdPygHExoZ72GduM1cYVHD/AVpZ5lPDB9BFSOFyqX6Z3JgCubMkg67MareHLgEAFbEZbz0QYUwVtRO9FRDklkpbN8T4NR9NPauhPceo851dLYXNO82M85bGWrLM/2yV2YxJZ++SD6xcgn2CUR7nyY8zZeU+qJ/SnD/GUTw/91I8IAYO8jwws0lTo4pQgWMM0tzk6+BuSMME1FR2/x0GeIVTEMBuzEsUYY59KyjHSYeBIvPEe8/QILSR+9yZptI7Y+MfI9R9h5jv0+h8QhC08q9DSIdv+J7j1bXI9J3UbCLdFlWzQqG9xWk6owh6x8ym/L9Dyu8yqxQBZ2+8gUZ8QnlokldP4tB9f3B8z497kLg6Sq16CbxVluHru1nrOr4xnLjZbXz+P3vl1YNA8mN1jVs4+93BVqxiz9iOE1QhhiM0d0iqjGy49JTQDKP0OcuP3OC2OOJgdgS4Y5H2sNRTZCfLoTSyScOlFZrVLVJRIBbta0w5jvKO/xfgN6rVNlIipNztksxHmvf8Z6yeoy/8nCq+BN3uEUBKDZFjrMp/WkG5EFjTRRUbb66CrktWqIDj6GXFHc6l+GazAfWIDvOQtE3UiBIK6dRDFkFNbcH98n+P5EVVQslQuE/qLA09hJQaeclWQpsDZ/xs4fg/lRni3/gcK/4sPqsvWNRw3AuVThStf/QU855nSdZfpNZcfNx8shoqKYdEn0znalozLgkDGCG3ITcb98T2MNfSzPjebz+EJnyu16yAsuvs9sipFVSluuksVrWCFgxGWe+N7nKYnHMlDBGC0ZCPeYLX1Eq6sQT5G1Jbw7/0nwmpKUyqKxmVQNZzB+zB6RFMPCJdfpG8KZOdbxGcug2k1pMyHWBWQVxm+4xHrnLby0KagXc1pVzNKKZFSIg9+QqUFqrZK0XkBs/ZjLAJ3+MFj5z3HjSjqnz257qW7cPgOKIlZ/g7VF2x0vgyV2wS3iTgX1X8un3XQbu1ZBHI5pQp7GBmgnQSz/g8Qaz/GSgdrwT99AzPeQwiJu/YKTrDEtPcCNavx0xFe6DDpf8RocgcPTdj89uPXZJD3AYjLKdXsERIPc3IX5d7HrrzMiS04mR/hSpeW1yaSddZbFxBW8MvTR8ZfoXP9/0quM1y3+bhpURbHnEz30aZkMnnAcuc6yg2ZWWj5bQD6xQn9bEy3sY6SHnHjOSySZX+dlWCd+7O7TIoJ4ugNHOlTU3WeX3meKlzDMRqn/yZC5+j29cdT6Z+FU01QB69hqxLVvf75E1Ln/MaQ6jmDfAjAweyATquHsE83zqQtUNkJ1omp3M/eqP0Cc+aOmYZd3M4l3L6EaR81P2A3bnLUvkYfhyuD2/ijIzZrW+wmPXRtlaK+TNutEdZXqdQqUueobE7d7zKuRuRGk9ucpgrolGNMVTL2E94+/TnXjaCbjvDcBtXKdx+LIkuvh9z4fSgm1OI1Ir+Lc/xz4ukRnahF3rrIznSHIwmBCDDGkBZjAvEAOz6AsE1RvwxC/r25RElToPZfw1Y5jhti13/0tWOUzllgRPB4nRLBCp3ll5hYQ1dFoAuUkDTiBjtujYYX458Jxt3pQzi5h5NZHOmgT36OxNLpPoecHTJ1XKwTMuy/w267IsnGJMOHzI3BqDfxuxZbDnCsz1ayxd1sQJG06UmXHVvy4ekbGGv44cqPuShCLrsNhkd36c8Oubn6Mr7bofL7qPotmo0b6Cca4N70AZy8j1AOevWVL1y3zznnN5mDdI+m18KdHQA8U7EZQFvV2E1WcHf/nOyF//GZXvucr8+0mPJw8D7t6SGz0/coL9dYDzdZClbOnIg+rlHME27cuc5JyhnV6YdM/SaeVsiNVU7TY2Kr8Xf/msppEPW+RSvZpOu3mVPSH92F4QPC7k0eeSGFNNjJGyx5q6wG62zFF5kFEwIZUvZeoRQKg8IbvIXs38EkK8yXXkYSPE4skCZD6hTtNPAmdyl2/xJZzfA3v8ft4Zi1cIPcFKyH6wSOzzTqsuTVsCJENy6gVYyItxaRQnqG44UoW1EIB2E0WhvQc5z5CUW8iH+SKC7El0BaekmDk2zype+50jNUdorxmlTu+ffKbyq/iImaZQ8Z3/+vlAKqpEcZbqGbV6i+YJDBS3dh9BCiJYr6JUQ5Zzzf4fbwNs4spN7YZj26SrnyKjI9xHoNqicOgDphl8zkhMqjPn6Xw+khQhxTO3Ol9K3DBWFoS4VQMdmd/8yKE3Nj6QofZAMOZge0ww7Xky1qRY7xalRuk67ToVVzQCVI8UnnMWstlShROOTxNu7GD2F0m/TO/8Y8WiLpvYhd+X38eAv/F9Hi1uJN7y6iS+ublOHaM30tzvnNQFNxb3yXyixiVOtxAyskZfdbLDUv41Nw1QpqR+9gjEXU2hS97yKsfvz9Y2SAY+ZIPUI79acGIa2Ftt+m6L8H6QhZTOjELTaciNrwDuHBO9h4DaUzzNoPmNa2SaMVDua7dPtv0SsNTtRED/dQ4i5bK99G+g7Zwd8wLwachC12XI8b8fOIfIwuJxzNDlA2YxA2uR5u4RYTyD957uTLhWAmiCPysmSuZ3jOp4vNMpvSzwYAHM2P6HpLVPEmjs7BGHT9wrN/cc75RmKxPJruYKxlf3rAxUbEMB+xGunHZ0XCVLijDxHlDGqrdI7fQcyPCHuXCfIU4fZIbvwLxtEFcv/jaL89a+jGXczRG0TRHN9RBP0PmQ52qNoXGG78kFMyatWMxvSA6PRDhvkpwer3OChz2kvPI9tXEX4DJSFIj8m0pukteqeVW4ezGueS06Ciwv2S/RYhYHf6iPGZM77XcKk9JX4+5+8LTcUwH2Gxi+EPmxOIiOuNW2er7WcfnMjxB+j+h0RujK5vUsZbFPEGFkNdQEVK4Nfxqhx7+tHiZ8oZeuMPSFe/w+H8EcF0l+Zol0Y6p2gsYx/+CbKYoC7+Hn0ZYtIRp0GHWEocuciuqrl13PwIuftXjMs++93LHIvFOcS0miD8Fdz2VWy4RhpvYaXPzuwjnHxMVJ5S+jX8YJvUTDmdD3DwQQt+3PuHOPMdxMk7iHCFon75C91qPw8jA4rlV/DzI+zOn6OkA8UEodNF0s45v1b20z0G2eLs6UL9wiJu9jP60WWwhNz4B1ihFu+Js8cd1FbxhCB3IyZuRLOa4J68AUKS975NO+iScUxt8CHJaBenMeIgWeJ4+TuMrGW1nBA6dSbS4FnLdRXQcUJUtEmSDZDjN7FRlzRZ533fZ62+TEmOV85oCokQGiMAmbA83scc38ZxfawT8a7bYF4MqdfaTLKI1tHrBMWcVrSMWvo2bvO5Tz1D+wWe8LlcW5zXft0+/aDoU+iCejVjfvgzfLeD1574wuDSAAEAAElEQVSTN76cgzl8fIZ+7o58ztfhmYvNbty48bgp9csIIXj33Xef9VOeA8z1lNGZS9nh/JBuc+kzVeEWgRUODnC5dg2N/swFxAgfx6kjxDFYiJ2YWTXFKyZE6SkiHSKLHPeCw6PJAyqrebV7C+fu/wbjXURjG9wa1DdAzhDF7qKqLVLEdA9G++TzezjpANl5gZkrmbZuUdiCpvLoBIpG/w7XdIacP8R6LfYe/QmzlZeJkk163kLY5aW7MLhLO+wg/Rh1779ilUfSu0XdrdEXJ1hhCJWLN7kLVYauL5xLjPTPphgB5SDSE4wpKMsCUYzgS4jNjAwp6p8/VXnOr5YnhWaP5g8Y5kNiLwQsjvDoRV3mRU4n7OAJl0RYMiSf+D63AoPArVLY/ylCKgLzOtZalBdzXY+559UY2oJSV1TGMJrepmc9rNuk7L2Mf/ozOPkAMdvHra0jrUsVbzBP99F6jC987pYzbuuCtfFtftBJOB0NafTfZ73/HlltA2/pFZbTIWJ4HzkdosIaarqDePSneF4N6URopwFWYaeHiNb1j53J1BMiJvX5ziFidoy1GiqNzE7hGYjNzvlqaFsx01NCJ8LFW2TS770GVuPGXYrlVxZxIGdrOfZsaruYAqCKIbL/Ft0ype4lqMFdrN+jzPcZKZdZMccMPiRuXKUyikl+jJKCjslxDt+k6dfx0hO0VSAs42yHIyWp4hVqbo16UKfptj4h4HkSJetE8uPDHSM0RwJE1EAWM5bjVeTRHQJT0Or8HuKskeOhqZ+8zTwb4ncuM5KGEP04JkggsNYSB3WC+SmOG2NUwkxPccf3iMYPcXBR0qHqfn48lcyH2LPoBqb7iNqF83i23wAshrme4UgHX3xyat9TPr7yyHVB3ashP2Vdd0/fwU4OQArS5VvMZEDLa6M+rSzWY+amQDoBd0f3iKsJreyArtujmayzEiZIAdNiRjQ/xWJQVYWopjx0A47TQ67EK7jNTexUYZXCaWzgTnbIPJ+JtgQyZGO2R7j3M6bZCfnSTbrdFykHHzAXDq51kcUQGwYInaHKKfb0fRxT4B2/ho2XEUdvkzdvIYcPiPIxF3XBdu8mD6UizftsVRny3v8HvBo6WiGsZuhsjK1vUySfjM+01jKsTsl0Stvvfuq9/jyELbF6Eb5idYEw5XmD56tiLcrMH9epgsc9lsWfVYNfrLKV41N1Xsa1KXF+SKgWwxcAbv892P8zfOFTNi+glCQrZvgmxZnssJQekuqcWnrAlTwlc338yT5OfYOICnP4Bg1bsNZYZQ+DsJKh9AhdF2f4iG45pB+2KWb3KE8f4piC9nxAnGyhtOD04E8Zjnfxhc+qV4Nw6+PfcbYP1mCrApkP4Vxsds5vMQfzPZp+GzndBcCE3Wd6/bYTsxskeB/9xWIjdD7l8Y3AczzWrGE8vEfsJnijB9juKt4XuDm2/Q6j4ATpRtTcGsKLMMbSDjro0T0ioQicAHXyOvrwrxB6ThOHWtil6S8xHt6js/w8f3nwEwSC7y3/gLbfIRARDWdxUKlZCMn8k5/iPvpjjN9gr/8WU0cSxT1681M8GS0ELGWFrK1iyhTXjfCqGcaNCKViUaELSlOyEW8RqAAHjye9YX7x/WWcGMqUanqMHB2gat2PRchV+kt3QZw15b88Ao06fB3yKVI5yPUff6qrN8DMjBkXIxK3Tk198fDBOb8e4ipnqnMqY6EWU3S/9YV7NmlLOH4PdAnpCCfsot0aJukg5ztkyQpGT1ln4SqI28BN9/AGb2OjVYROWRrfp5cdkAmPZr2HaVwFIWn4q1jAG9/Ge/DH6MEdotWXccsUMXiEW824ljToK5/VqIc8foO5FcROC5ZeRg0/wk6OEHGHovfthaM8hlHZx2JxqhHz43fwwjZJ79scH/8cmx2hpnt4bsJ4tkdbgLE8/mA51RhOPsRiEfkEudk7H/L4HUJYgzQpVnmP6//FW+MX/y/BadAAnHSXeXaCK13c0UOoX8E8cfAZTD9CfvS/4mAwSy+Rd16g9D8Wx7fcLk7jCujFut1xXbKdvyVwFw4ayu5RGMP4+KdMDv+aSWsbJUJmR2/SiNfw0z1kmaPDZczkI6rBR4ijNxZ9oZUXSJOVxcBv0EFELWyxx2EQMJjucGF4H79SUDwiT64x0gV1p4EvQ6yFpt9iWs4InYD4c8SonvQJHJ+syql5CRKJUQFF6/ln/dKc8w2nXx2zP9+hMAWRGyKQtIImzhN9ISc7hOEDLODODxjoOZGy+G/9PyHq4q68SuYoJirAxTwetg2DhNOsT1u5JIfv0jAGs/MT3O5NptMDauWc0cGbtJ2Ijp8wOXkHTE4v7qFqF3AbVzAeqMOfExQzbtZ65N0XUU+c3/3CvTO3GdNqQuLWSKs5uc7p+L3PrDUX24TzfcKvA4VDO2jTz/rUvfpjB0aBQJoMhMR8ihB9akZMj17D1wXi4G+okhVs5wbu2h+ClWxEWyQNj+moRJRTkAqMxjqLpJJROUYXI6Kdv8JRLrruEg/H+LNFVKt7/88pV7/Dw7hHKSo2VIdeYwUhQOLg9t+lOnqdLDsicR1+5rpcrV3HURKlFLJ1ncL92Hyj5TWxp2/hjx7RnB2it1pYufhsKOEgpSKrRowe/H8xVc5SeIgXdqjcTz+DEliELT6RBvOJx1mDPb2NsAYx3oH1Wxgn4ZOHfef8qhG/9KcvquWnNsMaSySTx+uV8GIeBhEtv82yCvAOX4MHfwrWEEhJe+n71F3FXN5BWIWYHJA0LyCEINQpYTFHqgZLyTb69E2idEiUaVA17PG7ix72fIAMEupOjSLQJHnKarLGdLqPOXgdWpdxeq8idYaSErH/Mwqd4y3f5HB+RBm1qLtN7PQYP+/D4BHSStyV7yJshZgdYIP2pw6GFDanMAWhjJ8aSPuyxE68WEt0ia98BBWimjHRQzKd0XBbn9uD0Lbi7vQj0iplJV5ZOL+ec85X4JmLzf7jf/yPn/r3w+GQf/2v//WzfrpzzvBliCc9ClNQd2tf2n5Uor7QYremGtxo3sRYQyhjWkYz82u0gwZeMcPWliizMavROgaDm6cI6S4mV/MhRkrK5jWYvY3xW6ioiXYb5I1NRnf/V4JizNH0AOIOSrQQcoWD8T7H2RFr2rJ09Da1MsfTKf3WBVI0RjmcpEcs+atYWzA/fA2hK6J8hKtATxYT4/VkhY3llwm8EKM108EHNKYnuCIkmD2krATKj6mWv7uI+7MSvfFjJg//K3M3YaDnrNviKSvNc36zKG3BIBtgscyKlCvNazjCIRARIgJVTnAH77I9ekjpeIiV7y8K6ewAUaZU8SpGBotJCGuRJkeMH6HyEWR9LkYdus1NsvY13jUFuUlRp/c4NILlYA3Hq2GdGIImIh+BX8c4IRMz4zCoE2V9OkGAq3O6TkhvcJ/B6X2iKGKy/y7LTg1VPSDrvsC8/wa6yohlC3c2R+iSk2KCCZr4GJZqy8hJH2qrWPlx8VAmF3CVhxXyC533TLyMmB0jpET/HQ/BhABtNLvpQ8blhLV4jS6fbhf7u4SmYmf8iFlR0HS7TzsaYLg7/YhZOSNwfK7Wb+DqHOyZPXAx/dRNkrVgOzeQgw+R0yl2dgLH7+Nu/QCpcyo0+B18m2LHD2m4Lv7DP0PnR8yrDNW6SDtq0qxmeIPbCK+OcCOoUqZuiJz1Cb2ENZWQAKfF8acWqaqa4E3vY90aWbTNzE55OHmAERXWWNyN/wOusHQri8gkx8UB0/khB7nhav0GTRHgoaj8JrPxPsPwLoHfYiu6CMBqtE7seMTDO3g42GJORs7d0R4dPSPMjlgL18H5YmGMDloLxyVdQLJ2LjT7DeEg2+NwfogUkmvN6wTi6fhUF4+rjesUpiCQ0SdeVyEEnInz5+WI4/FD+k5IGeWsBptPPdZJdzl48F8orcasvUxuDJUKcbvX6AZrEK5ySbhshpcY6wHRZI9ovANORKd5k366g+/4VJVmlA+J6eCO72HnfaatDUbSoCoozJTReIcqPabhJgReixBLEjXR5ZS5A1K5DO//T5D12Yh6yMk+8vRtpMnQXpPCj7H5PiLZRBuLtBKZTdhuXsWfH8FshHAjbNZHhm3s9BirKzj9EBktfyI2eW6mPJg8AGBazrhWv/GVPiNaxajudZjuQ20d/TVibn/X8ccfYgf3UX4NEXdhtINNlilbNymp6OenONKl5bYRSISAnccTyqeEdUUrn6KqCeRjdGWYrbzIUd6n3rpEqkISK/CDJaRVfKdxHXd+SGwsXm0Nu/IKxljs5BgXj1WvSxB12Bvdo9F/j87siMBV9NMTtrwWtfkxeTEg8xIEMybFEarR4TAfk+d9OkGPQsinN5/JGmRjhHIQJscbf0iVbD2TGO9zzvmmcZDusZ1cQg12MF4d1LN9n7dUwntKINJj1PAjdOt8EOqbQKACLrdeYDobEqoQ12nyWQFdTjlEzg+xfhOCZZYaL+EG61DOKcNlwKIwxOkhyfgBfg0mXkg5P8I5eI0kWcfxWnhLz2OJOMkH1PyEXJdUVkM1pZh+SOi30eEmCIEz20OMd1Cj+1RhCxN1KBQED/9/jA7eZqm1jZunaLeJdh1s8zI2n1FTCq/zEj/KDihtxVgJ3h+/SxdJL1rH8T/LWUks9jMA1mDCHsIs/r5KNj/jZ748wmgozzI3tUaa8lPFZk86AB2LE242nzvv+fwaqWxBvzjFkQ6tX4rzUsEK640bWJ2iGlcpLLjpHqKYYOLVp1xR3XQfUc4w8Qo4/kJsphRWujijD5gPH+G4ISdhm+fPDnmcaryI9D58C6xBTvZBuZj8hMGjPyFrbqPdy/S2/zEGjzJYCG+K4giR9ukEHaQXo8oc44Q44QrXwi6N7stM8lOKw/+Gefjf8JN1gqhOOT0GLHZ+itJzKidhOnqTvYOfoRprNKYH2GxKOnqEH3Yo4x42GyB7NxeuUb2XMObp+2elC0qh8iHSSqyeYZzm3/Ords43AWEN3ukb2OkRKunRiBvsZ0dsROufWNOEgD0zx+g5Ip+z1rn2VMKJEKCO38A9/jli9BChJBJFuvwSo3JGw2sQqQRdu47rNlDlBO/wdZpOHa0NcvkWNutjwwbDndcwSRtPGpzOSyzZgmTvJ0iTQ9DB5qccR69gywmRMdSVy8RvMC5SxtWQumpx0rrKPZFzb/KAF1o9svFD6l6H4eyQB9qQKp++OOVa/SYCSdvtUWs1UGfnHErPEKb6hJO5g8uV+rVFv0CEfJ6T0Dm/vQghOJodshKtMasmbNUu0HNXcITzdKSk8hHCIqsZtraCXyjU8ABtSqqqQirF7bBJf3yPldoKHj5hNaQa32cl6eIcvoOUiiIb4XduEPtNivZFTsqSZb/D6uA2+AmRAJmskk6PaOAQjQ+RJkOUM7RVaKVwrcTKRf+3sBkPJvcBy7gao6yD6yiKqkQgyXTKxfiz9wIb0RaRc4onvXPB/a8QgWQ93GQ5WMUR7scDgtkB4vAtkBKz8u1PiK6m5RSTrOGMHzCqppRWU44fUl+eEMk6AknohsyoqJwazuoryGLMNIjpZ3t4jos32aGyBjXdQ7shmeiRKAc5OcQ2LlGevkvs3GIcbVLaAl9+XD9bJ0A4EaWAzFo6YZdm0CQzc+6M7jIpp0SNmFgtznxabgs/n8FsgJocotrXiZovcaF+gbRKafltRsUpxvGpyjkZGk9KwsEbiDKlaN96XN8JDN7pW9jpEdRWqDrPYT5j+F3YEltmlG4b0VliUFtjkA6pqebXEu+c8+xYjdbxlY8rHRpfUKOOqj73x/exWLZr27S9LhM95P3Be2ir8VVwpmcwYA0gEGfDzl60RBa0sdkE6mt4IuZG8zm8vT9HlgbKXRpRF1cEcHIHa0uyOKYUJSEGoTxcC6snH1IUM+LudbQTog9/hhk9Ip8dEcoaVfcFgtEdbNhAxF2y9JCD2QFbfkw9blDr3SDc+xmy0UYLgaxSOHkHqhIhdnE260+5NMv0LsP9v2AmXPzuC6zWnvvce2QxjKshQghqqoFA0nDaXG8FOCanfvwmDO5SeAEno4oRkrE34krtOqOyT6ozml7rqcHyuZkxKxdRnsfpMUveCuc10jlfhWcuNnv11Vc/9e9PTk6e9VOd8wSu8LjW/Phw9bMQ1uCUA4wKHscxfRolBXvzHYzVrEebi4VHLCZfncM38RC4ToKtbWCnhyQrL+EXMySSRriEqU9xXA9rKuTRz/F615lMHpGVmqD7LSYrt7h38NfENiPQGfHadxgolypZZy1epaxyivkubScg9Oo4ao71VxFhm2PlMc5OuNV6Hmst++k+wuTo+THrtQ2k10FGHWyZQvMiHa/H0fyITJfEWEpT4rk1GN+HcA2yCaoYY4JFwz9rXGd3IyOzlsxoeibHVeeNx99UHOFR9+uM8hE1r0Ykk8cFpjvfQZx8gDh+gyRZReMvmi35CWL/54DFzQfk3W9Thiu4jRHqzAVKKIkNOzDcpd68wuDoXVTvBrNyTuA1yKZHGGFQaHS8jr38zzA2ByMQQjBzIgZigldbIx09YknPadWWCCzkVYqeDrBRHVMYHOVy//B13GqEm0+ZK5/V1e9Tnb6DWHuFuVBkrW3i5nXihkXqHGFy7Nlh7cIBSy2cZawG8dkFdhmuIjdbgMTIr/++n5kx+/N9XMehn/URSPZne1yxn3TQ+V3jODtkXo7QkzmR2qcWblB6ixx2Q0V6NtWfVTmVLan8Dl7rIjYfYJqXP3Mgp/Q6yJXvY/f+CpGeUMUNDqoJ7upzdLwVhN/Czw9woi7BwVs44hhO3sONe6SDD8j0Jpktcd0IGzQh2cS6EX56TKtxkZWqxJ8fcnL8HnLtO4zkAcvNFzFnnychINj7Uzj9COF6hJf+Kf1ySFymlFJiHMm8svSiLoRNbDGlYIaJe1TzigfzOyQyYqNzE9t/BykUM6uZlVOEWDiauXj0vBVct40mWkx9sbC/76uYpaUXseEaZfDFccZaJdj1HyFMeS6E+Q1BCJiWC6t/Yw2ZTgmcT752Dh7OZ6xfqhgi6yuY8QF4daZOCNZSmeoTj7XTXYpyjsWi0gFJbY28LPGSixTuMm52hFeOcKJVIq0gXMfWr1JKHyVc1iPFvfE9AGpeHfIMBncYBR77x2+QN1cpVICvAorOLSLpgldDJT3i3b9GVDM8BPNenSw/ZD7ZJcQyPfgZ9fUfwWwfazPS2QEzqykv/CFB4xrx0QdIF0SQIPvvYsa7yNFd7PKL4NfRyRbi+F2gAi/E/j05HxTJhXPHwK+JwMJ4B6xBpMfIcoQ2CjV5hAjbPDQ5p9kpAKouH7vUPEkweQCjQ8zkCNa/Tzk+YiQD9tqXOEDRbF5CrGZYASofUVAgsBT7r9P0Wmi3hQm7KGNBuZTRGrEMuBp0cbQhSvuYtGSpeZnAGuzwPmLvJzida0xq6/RbV9jJx1xbeoEgbCBrG1R+56nNZxFvoYIuquhjD94CwC3n5J1v/Qru8jnn/OooTclJfszLnVeQs9exwbN1NQNoq5gcw8ANcPf+4lxs9g1CRZfobMUIXVFGn16jSluhDn+GLTOEkDgbP6RyalRuAyk9rPTIbYaaPMCb7JHFq1jH49SRRLUl/HEPHS1D/SJFc5Pj2R5BmRGqkOeaL7CWbDLc+TOywQfUvBobG3+IyXOk6yCKMSZcRvWuUwXBYvJ5dogAyuN3cbvPYbMR0k+YR1vIjR5IB2/6EO90h5keMw18RJVhJruYcA138x9T+p98n1trMd1biMEd8BsU4To22vrkDfmaGOnB0k0YPYJo6alYxKf/ITw+4Dvn189BtsdJ+ou6Rj1V12inhlz/PYQpKVSEUw4QR28jhUCkp+iVHy4cZ4pTxMEbaErGow8oOjfpGJB+B6sC9PgBRZlTk5LYX6LhtBbitMM3EUohyyHaqYNUCC9iXhjG0oKUDAEnWgWz2PdO9Yi+E9NrrhGWBWHtCuXaJs7RT1HFjCj+Fqt+l935I9rFGFPMKHVFMD/CTRqYdIQJlxbDGXpGNdnHmhI7PcR1fE6KHSIvJnLrnNRcasojdiNMcpHgU6LOtIpQyy8gdv8a7UTIwzeQaz96Kpr3nN9OpJkvDuCtQc/3CMyEulvjNB2w7K8/NVxusRxXKbL3HC6GcbxOzMJJI9NzIpUg3RBrSlAeQjqUtuLB5AGZKbk/u8NyuELL69CMNvCPXkMGXaoyQzY2yFZ+gDu6jZwf4ta77JdzVt2EJD0mxkEJhSgzTORTuTGZzrH1bdygjd/YopIedaGwxRDphxgsnoxY9uv4OiVefQ4x2OPQUXw43cMKxdXmlYWjH4v9UzzZWQz5Ri3syW3QGq93nSK5+NR9+7x+wTm/G1hraQVtDmeHNN02PXflU0Xnpd8ljDqIaU6pNXrpZeJaB9wIVRqmyRoVGiUU98d3WZUhBw//iES5GOlSbb7MVFv0/IiysUmcZ8TGYdpcIZQWaeZQzDFVhqyvk2UT/LSPdVuL1JKgDvkEGfeY2jl7k30iJ0IKyaycoZRinA9peV201U98Hj6/xnGFz/JnDgac8/eJQH7ivSbTIyQlxrrI9AR+SWzW9Fo8iJYhWiasr1FMT6ma25jPaLZVXovSjXl/+A7GGlzpcKtxGVtWFMUI6kvkj/4S34Lfvoye7nHihRzNDjkxlo1ki5pM8NNdjPQpkwt4a9+mlW1y0rxMS3o0nJAP9l4D5bCbPiLxYi7HN3GEg0Eh61uoo7cBsJNdVO0KDadN46w0CZ2Eo84tetkJNaEITt/GPPhL0Dne/Ah98Z9jLahqhp3sg7VkozscuArcGivB+icEZE8OvU7jOrvzXUbjOavJ2rlL068ZF+9LrzmZzrBnp1+Dqk8/71ORkVYZ1lrSao5bjDC1TdT6dxcC3NZ1cpNyUubYle+gdIUwBf7Jz8CrYYMOZHMQEqtCrBMglcPMavrzI4bxBlsqIPESvLzPkt+hEA7h4B6mcZFCLLx9/Noa42qIW54i27eQMkA5Ec32Nq+omKKC2O8QNF5CCoU5fAsnPaLwXv04eUWIpxz6nHJIdf+PqE7eJk5WmAQtRP35pwYCfoHSU9T8hKFjuZcuYkm3alu03cUwTCAiUBHabWKjdfJshCcsBB0qWzE3U+6dCflGxZBrtVuPrx2qkNAJyKqctt/iXGh2zlflfOf5W8SX2Sy5g3cR0328oo9O1qk6z1O5zU88bpCfMC6GVLbCUy7rwQUApMlRwmKli04nzKLWotEoatxqbONmfVR2gs3GmNEjRLSEOH6DmR+gJzsU/T3czR+ymw/IsgH9vE8jaNOqrfPQrZE4HpuqQ8s7pTrYg7BBVM5wxg8w2RAaF1i68I/wohae9BibIUfFMV7zEkm8wrx5EUc1UfEa1kso/GWwsBqvsTd7BMEafrSBNRVVrYcYPUKhqZ5cO62gHq8zm+/TdpuEnyPeO+ebj0SyHV2kjApc4T9diKYDrNGIZGUR21HbRjs1VH4KQqKEBj1bWFPjYhvblO//BcN8RIAh2Pg+onmAcUNsUEMJD0/6pJ0LdBuXcN065uBNJGCXX6JSdeT+Tyj1nFp9jW6yRCO1KCWZlxpXRshIUYzvkodNdLhG22lj3Zje4U+YHr+DrG+gW5eZuiGiewuvsU58+j6JdYiQeA//C0wPUO1r5Gu/j5EebraPOHgDALc1wyTryGJMFXSYYShMTs1pUNmSSTUmUhGh/Gzb+S9CCNiZPSItMxytHmd9x26M/Byh2+8KZrHtIup/iLAg3AOcjR9QOXU8K7jkJxxWcyKvjSd8LJK8eeOxRfrnXtsKdO8FVHrEUWudA12gcbF+ncSNeTg8Rc6PaAvNuuPTCOt4Zcqsd4X5fIixhtJvohqXqLrPUQartKoplZvg7f+EuTjBd3zc/Z+SCxfXOuSt55GmwKmGSJ1DeoycznF2/5ie36KWnZLPhwTtK6jVH4DboUIiVn6MKveZmFMqmTOaF5yKYyIV0pYJuhxSn+6TrHyXfnFM3W2iWGxa9fLLyPkhmeszl5J6mKCNoR5uUnyF964R7nm0328Q1sJKtMKj6SMCJyBRXy1yzykGyL2/QVuDaF9CNa7Qzg6obMXSpwgUnbDLminIqLC1dVbi61hhEVbhFqf4O38Ex+/iJMtUrZuYskB0rlHVLwNQU01uNm8hhKAdttkf7yBDDzH4kHJ4m/HgPar1H4DfZh60sZv/EBl0GO/8CWGV4vdvo6zAOAktLybyE4zRBPEKpVGw+QqVVGRWc1RM2dcZN1WAXb6Bu/s3eEcf4JgZldPEtq5iW9cozg501VqCzEdov40Vn3S4jWTChdoFMp3Rc2O8kzfAGqrWtc8dVvi01+ycr45FYOurMHgAfgvjejjTQ8TxhxhdEbXWeKSneNJ/3ISxFjbibQbOCXVbUjt6E/IRxmryyS6qc4O8eYOtasxytETd6VEuB6j7f0zlePSpyNsX8E2JX7+CE3SonDrV0isoPcMffYAWLtOogVeOMNqQxG16nWtoFZAPbuMkK+TjHdLT9wjcmEvJGs7+z5Amx3WaPJB3uVK/jsLBTfeQkx1s1IMnhzqesOtwqjFWOOeC4HN+4znOjrBY2n4HOd3BhJ1n/hwtZ1H/7LavcXXvL8ie+78/8+c456tR2IyD2RRtFfZLDELAYjLbOC5gF4N++38D5RzR3EIFMeHea0QHr6OiJeYXfo95ssZBesylb/+PpNkEgg6OdLF3/hd8rfnBhX/ASrjJGMWsmkI+xiiX6tEfI+PLaCTO+ivoZI1i+ojk9D3q9XXE8rcI1fsEQZsi3Fw09uvbDMojEqeGL9yFaxRgsITCoSwnCKDm1vAG7yJliGleYu4mzPSMSMV4wqf0lxCrS39vNUIRbiCijc+9vhIOF2qXmJRjEq927mr2a0afvVgKSTR7iJ9/hKltUoaLg8Gn9mwWHJPD8TuLeNn2TUqvBUYDlkk5YlJZTooJRdBl+czVyGtcoJafMpcgogazaoaXHeJYg7UKJ2kjqpJ5vcWx30CoitL9B5jDN3EmAc70EVW0jUEzKgcc6Rlzt0krqbFlJVQFlZagwoVbYK/Hi8Ea5dp3CBBEysfpf0g6H1L1biJrL6PKEbIa0/WaVInGuhFF0qXrtxCOz8yJuaLBToZIJghi8sanR0wZFVGJALQGSs4zo343MDLEiTuIbADju2TDglq8RLn66iddXKxgI15nZ7ZL7MQ0ZwdM9Qd8aApwAkIVU2tcQl75pxR+gjSWaukl8slDSlvQTwckToNZ8Yh6swFRB3HyNkIKsvZlyvEH2NEjHCtprf0QNX6ImI+IJu/ixitU0TKqvk6VrFACvnTYS5YgbuPiItMjloox3aP3cYRgdfP3sbVVNkYfIUfHTNxdvM6LzPJ7tJXDXIWsRB8L6pyiDycfLMSnwztUXnMhvJmfwC+Jzc45B2DFXyNwfAQS5zPEuZIKUczQbsLB6CO88oi9gzfYCFfIL/4ho2gJT40pXSirAGk0G05A/eDnREJSda5TAKK2BWWKnpxQjg9I/YBQ51TH7+LO+wRbP2K69DIiHZJ4EWbcRxYzitZVUi/AkZCe/IzCrTEtpqwkywgExhiuNK9iDLT8JpXRlLqg7XcxVnNaHqONJnETtNXUnMYXJhyd86tFmhw1vAfH76Dqq0yXbnKQPSJxYupn4vtARFxv3MJiKWuXKVsDfOlQmpIpI2pO4+xaBWrwIULn2MY2czOl0hUNr4FNbuJ7HeZ6xM74Hqud64iD1ynnR4iN7xMm66SzXa56dZZH94kmf4Y5uo2sLWNXv4vOCxzrklQZXmuLeLRDHctQz6gjEfmMgXtCz1/Bqcbo+kXE1o8xBirjIIsxOvy4l1hTTaLGdbzJIUprxOwDhOdj0xypUxZCF4tWISpsQdpnKAzDKicrp0gJDadNKJ/uT/5i6HWYH2BZiHHKsz3LV0VVE9R0F9yIIt7kXHzz9TAYxuUAIaDutJ52jzyjsiVzPeVMLUvNi6msxlrNpJiDtKwmq1hruRov4xz8LVLPse0rZPXrpJR8OHyfRPs4Zch2uI23/5eYMgPpI9vrsHyDymmi/RZCWETnOab5EQM/4kF5RMc2qB/8FDm4T1BbpoxXyL0EN8to9r6PuPzPGc4PSE/eQ51+gFffQiQXkUmHxngHP58SS4WLg7aGMssRtYsIJXGO34C4hZY+NuyiVYywJaqcIk2Or2Jiv0llDCu1bWQ1xRl+BFjK5nWMCpG2wjn4W2wxx5oxSfsqU2spdQG/dLRlgxZM9gmchFbzEhWKpWAJa+3jHrIxT+8VHDyu1K9T2fJz4zbPOeezeOZisxs3bpznfn9DEUIg81OkybEntxFao4RLtfy9px5X2YJh2ef90btoo8lNxpK/hm9BHL3BbL6L4zdIL/0e/f5HWC+hphw6gw9gvIec3McGLazXQFZzqK1SCnBUSNW5xqxIibXGNrdZMxWx1yCtb9GuMpSBIt+lefQO1fiQfPgAnSxj/BpivENd5+TKp5qfcnz8FmXUQ/ttZhhW4x6NPMUGNfLa5ad+p4bTot5oYDFoFPqsYAlNhZ71Yf9nOOuvPrapbbs92s3ul44jPeebjRQKn/ATYh2brCJnR1TxOnSvUXpdrHCxwTJR/BD2f4opl3FrOxTRBkJnVL4Pack0WSJzffxyhicjOksvUVi4WLtI3W2BFZjhe2dNT1DzA5SeY6aP2LclhZ4zd11Kq9GuQhPhJW1OiilB8DyEIWEZ4ZgKv5jijR4hszGOOsaRipM7/wu2ylh2QzxvDSYjPPkO4uhNrHQwgzvI5Vcw0kPoj8NaVDGC/T2oCmwQci9sUZiKdtgkrwpm5RxHKK43b+J+zcLCWghUSFpmaGO43riBQJI4X1/A9tvEkr9C6U0QTkBsvYVzjSkRVuMevU573qcdNChrt7BPFOBf9kBGOzV0rUaWPkSnxxg0lZ1TDO5QzB5RxV1U6worVYUyGnd8D9V/QOy45Ahqfp1y6dsU4ToARoUIDLK2RM3mePVl0vEO3TLFGd2hal7HOf5b7HwI1RwZJIjhCey+RtR7Hm90H5I1tHYhn1OcTVtoqznJjtnNHuEaj+ViTDk9RHRvMBeGjrdMEXd5c3qIwdANZ2xG2widYZyQUbLGvcld9kfvoIRDz1/GiZ5N0yQ1M07zYwInpOP2PnUjdM6vh5pqcavRPHO7+2o/K6vpmcU22LSPaipWgvXPfLwtc4LWc/hCgnY4NVMOp49IlMemUOj9n8D0CLcaM43aVBbqZ85rbnaIyPo40QrabzEf7zI7+Gv06CHO8c9pty4zKockjo/v1LlavwFWICYfMMv2IVnCoULhUAtahIMd4myAiXpYfwnrwHv7bzEppzhr36ahXFalItUz+uOHqMkDlsMl6k6EaKxhVUgZbTz+3bRK0NFiTRYYpE6xwsGdPMDqAt24QNPtgAve+EPseA8A5QTo5s2vduPP+cqMqj77VtPsbLEUX8RBofRr6PZNrAqQ5QQpBUpJ4idcWzzhsxqt4+z+BVoEKGdOPhsxrPeYjvZYad9iO8+wTCnjkHz2ADF7iPRr+H7Ch0rhdrbJk02u5ScEs12qZB1n97+R7/41pR8xWn2VrLZKrypwhE9NC6rGJSLzJ6h5n7mt8HsvMROCsqqQ1iDx0PNj/HAJlR2hvCbi+F2sLmHWx278ANG9BlVGVVs4oHrzR3D0LkiJXPkOpfdJ97ZzzvlN4SBdrKEtt4Oa7lG0rj/z52ieCYF3m9vc2v3zZ379c74aBs2d8Uf4lSSdVVxr3MR5ogssBAid404fYIVDGW9hl55nPnvEw2oO2QFXVALFDINm7+ivOEg63MwOkdIlcCPE6UfEs2P6yQrvzo9oC0VVTLgsFNcbNykxNE/vIcZjmvUNCFvk+ZCa8tG1NtJapCzRwsOpr+LMD3CQ2GxCYHcI4ouU0oPONXK/zXuTewuXeOVyvXGLor5BVfXx5RK1qEe9foHWcAdXSMz0GKsiKKc8bKwyKWb4yuda4wYK55kKzdz8CDHdh7BNES2iOL/M9WNVexz3c86vl7VwDU861G1FdPA+FpDZBLnZ+4Q7V+W18LwAwiYm7CCyPngtqqCL272Ok+6RKpfKVCjlIDCY0TvsD24jOpeZCcmDwR1a4YS5cNgKAhxTYdMps8F7VCdvwsYr/LSYcs0KTnVJTXnM5ruIsMej+T3ak0dcSo+RUYdOnqOqHXTc+/h9p3zc8T3c0w8RUiDDFeTshCo9YKALdHpMc/w+wegI49fwgjbrvVfRXp2T2R3S/l0whk6wjBA+4kwYYPVnhfCyGFzr3USkp5ja2kKgd85vPVYoiu7LqOwR+8MPUdLF0wWr4QZPHorL4pjR8H0qN+ZafZtk1ic/eYvD6QNs3GQ/7HE1uUg5PaQ/fYQtG0yWv8OyU+dC/SKjckDkRpRVRexGCBTGayCTNQopqHb/FJENMdND7PIP8WQDZSXKZOSzPSos4fr3yZtXGb/7/0JZQ7L2HS4EbT4cH2CBK83LdOdvQf82QkAYNuitvMphuoiMS0xB1P+AK6FPGPRwm7doqPbjPq8VDkJIsIYirDHSKdLmJLVvfeX7qvQMWaVUXutTB7PO+e1gpPu8N3gXC1xtXKXnftL5yB3fQ4zuI4oR3tJVquFd8mLGLCqZHf6EKmgSrX4L103oOB6lsTSUR9DYRMxPCcMWpn+XkeMTZCOyeJWG1mwA6uhtqtkxTusSQpd4gyOWgzpF89uU9RK9/kN204fYwW3M6A1cR9FoXefEb1B3mjSaTYy1xCrh8edd8Vh0cFoesTvdRSnB+6N3abptumGHjfDCr+YGn/OlkDqlwkN2bmKVw/38lLGuOBaCG83w45g7KxAIPBGw5K+ymz7kOD1GILjcuEx3OMDf+ynWlGjrYW1K6EfM7IRG0EApjzJYJZ+nuNE6QjgMa4eofIrp36WXbPL85j/E3/0rcjklOHx9sS8YP4LuJTI0o2pOkQ7wm4YH4wckVrPuhVSn93EmE5JLyzD5kPTwNbzTD1DJBiZeYu6HeFLjlKOnoo1d4ePIEKtTymQbJ25COqBYfuWxq5MVDsXSt1F6TlYcU2QjBsUpbupwZE641ry+cHN6Amuh7bVxHEuUCVanBzjpiKp5FXOWAvRFCAHO6bvY+UKw5q4GlMHS3/0F/x2kXx6zM9kBYKtmHrtw/QKL5f7sLpme83D6kOVwhYbX4Hr9FjvzB0yYI63gSv0agYhoZaeo6S5mts98voO+0qZwQow1hMZAMcTLpojRQ1Q1o4iaTPYeUqmIeOsPuTN+H4BLa6+gqwH749s0dE5QnlCdvIWjDalpclxb5kRnbHtNmsEqZbDMeH7EIB+zETbx81NM2EPHK0TTE+rTwaKf7r6O2fyHiMYmdrSDUw2pqhKKDNG9RuEvLWLQj36GnZ8ighqsvMpyYxNT26CMNvEP/woG97DRMo4TUjSugzWLHipQkxFzN8SVHi2/+4kz7yLewvGbWKGIVMyTOVPbtW1SndJzEv7/7P1Zj2VZep4JPmvteTrzsWOzz1OMmZGRyYwcSIiiiqWpqgBVdaMbErohCGpAJCFANwIECBAESPoF/AHklboFlrrUoFRVYmkgWTkxMjJj9AifzW0+duZhz3utvjBPj/AMj8iIZCQZmbTnytzsDH7W2mfvtb/1fu/rzG69X4uQJgYmxpkz8hk/JZ/5kfO7v/u7T/39ZDLhH/7Df/hZv90ZnwJ7egs538co5uhaj8IK0daHnQKWao7SAt/y0VrhCo9S5/hVwWK5xzCPEVVOJa4zDLcwDMEk20XM7hNWENsWshjj1C+jWpcxFnvURu+STm/hReexnBbCsFgf38U8fA072sSSYOUxRrbAdNcw8gmpZZMVFaJ5CUNaWBqkVScCjo/fpMzH1CZ3cTZ/mVW7Qef4HSoZIM091MY3KYVBplNs6SAx2I13mGdzLhmaprbIa5epsuXjjlxRJo9taqUukPkCZYVnRZpfADSKfnbILJ/RdVdON9CBwu4gN38F0Bj5FLOYo6WFTE7QQlJGFwGNudw/veBWS4qD1wjyGUXcB1WSL4dYqsTNc7aDdYx0iNImlR2hvRXEfB8ASYVOZyAlXpEj65vI/vfxDJejKmXPqzGf3cEzfVbdNULT4Pp4D+vwLWT7EqYZ0m0+C06NoYRRckBgBpTJAtffJsvG5KMhjiEw4j5i4ytUjzagq3ADo1ggyhwVrsLy1OWszKZIrwHAsowRjzLvK62oqH5cFP+p2PS3qdk1HOniyx8JGs4AMIXFav0c0/VvICY74DYp7CayStHJBACRjrHTEwqn9YlvhOC0i8lMjtCmz5q3gW/5DLM+evKA+7v/GUMaGGVOff0CUo8xlodU+68SbH2ZcjalqG9TBhdQZkRWjojn97DdNg0cquEOBRmx7eIXMdZsD6kKnOUOenmEEg652cJe7SDG95DpAqkLzPp5lBGgLI/SfV8sEFdLptkUhCZQGfVlH79SGLf+N6zVLyJWXmDh1FDzXQCW5YLh5IcY/TdpuT3MzgWG2TGHyQE1q0bLPu3cs5J9hCoog40Pnb9znaFRBGWKzBeUXgclvSceIwTsLneIi9M4U7fuEhp1zvg88XShWUlOqUsc4T4hEFyqGbN8Ss32aIU9yBeo5qWP3Ig0qiVGfIxBTqU06AJh2oyXewT9N6iyKXHnMkb7GrpMMOtbLJ0aSTrBCFcIk4cYRz+gMkLs5R7Cb6HTA7z97yPCVarOFZzpPtf8NlPLpx1sghbo4oTx3h+DihHCYHbpfyBSGrscM7/3nwhne9jd58ntDlU6RqiKhtaEeUyZxKjJIbbdYmh4NKMNlKrQzYuU4fmPcSPTWKN3YLaPZZmUeQyYmKqg6nzx0YB8QHh8Fiv+M0cIOEqOSFXOkQJXpTTMFmXrGayHf4CY3UOaV4mCdSpVUekSS9hUlByl+1SqYNsU2GmFtjssOxbjeBe7do5q8DYyXWBWMcqtkQ5vYVk2uphhty8xmN2jZjho9pBHbyMLhbf1FYZJnyKfYWYnBCvPofweMpsi50dUh69hBW3UckymNXUzoOx8kWMnJEUQOCFtwyOpr1Mc/zFjbbGy8jLCtE8LJYbEKCYoYVA0rj6OdRXxAK0VVAqRjhBO62PFA6dG9KfeoWec8XnjKDnAkQ5RmZ2K5r3uT37Sp8QSBjXpcRDUMBb7yPkuKtr6zN/njE+GoqKoChwcyqqk0iXmo/PboDhmnI44l8+xZieY2RirO6LKY8bjmwRem7HdYGHXCRyX4eIBJ7bNuFiQta8QCBdRpNjLPt18jhWtM5rcQ8VD6v46evsvEXgLLJ0gpg9RxRGGWlL3u5yE54nLhKj7HEvpoucPMQfvgOFjh21agzdRtXWkHVFI/zTWWZ92pNfKJULlxKKBmQ+Z5WPmpo/Rf4Oe10OufoX9to9OR0RJnxYeynJJy1OBTF7lVLr8FAVsjZWewHSGIHyiCedHSF0i+2+iyxzmh5ibdUrz0znfnvHnjyUcIrvOdPEQXY5pmDWkaT91zgGK1nOIEoQ0UN6PNlgkeXQRMzpPoxhRBxpWCzMbMTx6jTJf4k9vI62AbcPEMR3MdEZeSRynjrYd7HJJPr1PRMHW1td4GPfZDlZheJO0rFiaFlEyYPnO/4ea4bHWucrcsEkMB1crjN4LCJVT+htYw7fQPHJhK0uINiHZx3NbFI1LqOMfYIweIhvn0Z1nUVKipMsKNrHTwhQmTrqkaF/CrMenr1s7/7HjuAh6jEwTyzBooc4apv6CoIXB3GlTNi/g5bPT5AbpPDa3k7qkOPouYnaP7vQhVu85LLtJVcZIYRBYAZEd0LV9yBNwVzDHtwiUwHBqlGWGZ9fpRpfR2ZigLJBVjJGPESoHK4TjN8lMH7sqcD2Pqn6Bhh0w3fs/GJkOUkILkMWSid2gsTxCHb9NvhjQaF5kZHjEZULhBsTVFLk8IvAjvNYN1ta/Qjp9SEsoxPgBtcpD1m6QmC1SHbO/2MOQBpv+Ft7aS4h8zg4p0zJHoFi3PT7NVcGoFhgH34GywKpvkree/1lM2xmfA0b5gKPlIQAtt/4hsZkQoBdHpH6Hsawo3RpG+xLtKsfMpljpCOvkHfzZLknjKoPpLhfWvoDlNtB3/sOp+0zQw2leJi8LlsEKVvMC9Upj7/wnjMF7yN5z6GiLwt+iqgqK5BjUAsw6SngsUptAWCgUdasDwQrN4NzjOvsnoVTF6X01EJfxJ0rNOOPPjsqsYdTWUcsTRK2Hq3JSISl5ch+l1AWFznGlx7Qcc5DsUqoST4bIco4+vks6uYU6/iG0r2NuvgKVwJcRs3zO7fJdNquc9uQhgU4hWkOFm2SLHyCal3C1pGVESMNGPvhDhGkg0zm6tkl5chvhRRgmlGGTW7P3cD2PMBfY8YSG38MUNmFZMhv8AJmckCYnOG7E2NpkZpgY9/+ATbeJ2XmWNLwMgBIm1epLyPiEym2SfkSDoRYWpVmnZwb4zhRnaZGXJaYUKJXDU5zwTWFztXmV2eA76MVpVLtpeuS1y5/xDJ7xk/igs1ypyg/9XVORlglKKLIypVIlWZmh0afieaGY5FPGyZjtsIHyegihGBqaaRFTTe/SaD/HtuVhH75KUNhg2kxcnxAbc7qDWg4RrUski4d4RQJ2jWV6jBJwI88YT3Ywoh6GU0fEI7TbYCRdcmGTeD1CZwUQGLUNtqYdvINXKcJNcGZoDIx6D3m0RLgNykf3/Hnj2qmz2SNNhhzdRFcLzM06StrodHL6+dMFqrvCgVdjlk3Zjnfw+2/A/Aidz1GdZwFOn9N9BnNyB8MJ6PkXUNJlVJywkw5oOE06Vu+xEdRH3RM3rBaKIcXobYrlCBMLS0jy8PxnN+ln/IXkMxebfeUrX3nq7weDwWf9Vmd8Cky1xDj4FqIqKbw1ROca2vAo/ScX0mY+pjF6izyfoWubzKqMnr9KVCQYg5vYaokWKWXtEo5dJ9Im03KMyjQTv0M2vUtphczaazTDLWqqwhi+jZNOWDn3y8RZyVHnBrMyo3f0JvlkBzcZo3WFLBJMqtMuJC2QjfPk0RYPnCYvmB46TRFOiOm0aLgt6vM9TMPCGN2h4a5gjO9hOCFltIWmYj/dZ5iMCCyfzXCLUTpiu1pSvvlv0XYdd/ub5O0XEKNb4NQoH6nTT92Fvo+Ox+AGzDvPYhguR+kRABv+JnDWAftnTaIWLMoFNav+flfHJyRVCYfL0/nLqj2iRgMD49SitZzRWdzHmPZRSAzToCxKtGViWCZGuaRKJojFGOl5uNE26uQNDK0w5odY6QQrGZNc+uuI4z+BPMVRcyrDRzXOIxvb6KpAzu6hDl7H8BvUN75ClY2Qe9+jTEfo1Rex0OzUtlBaM8/nXK9fxIpvQVVQje6Sb3+FpXQwwnXemN0Gw2CRDele/JuU1gqDvE9+9AOQmmbvGdLWZeoIBvkR03xCJ1qjYbYRKOzmDB2f4DTOEQqNLJes+RuAYpgMiZzah7pCPi0GJk2z86d6jV9Ucp1yZ3JMRkWn+xLyUaekMjzM+ibm8WtInVLtziBYo1j76scKzuzkIcbiGO3UoFiiZscIIbHXXybVCXuLPa5LC8ewsYRNO1ildnILlc/QXgvj/K+hRzcR3WfxpIdoX6K0IuY7/4509pBYmkRb38QExtmYTELlN7HnB5j738WQAuV0kMWEovsCQ0tjbn4ZXwtM6aOaF1F+j9Jbp5IOCsW0GFHqgsiJuD+5gxQR580a3uwWShgI4aKMEN9q0/VSsirFtEzKwQPSfEFNVwQP7nPODfFqlykFbEabRNkUcfwGAGaxJG8++3icltWMe4s7BKpga7xLIAIsv0W++ksfKrT8yEL/tG/srEj/80CuU25Pb1GogtVglVXn1LGspODe7B6VqhgIA9pXGOcjbFHRQX0oXkQIME5eh2SKEhqjcwXKjEq61KsZ/cVDtNAUyyOmwTrGdoOidY4jPAq/Q0PFyIM3YHATq3WBfL5HKgW2Y+MbFlQZsiqY2xE30yFb02NmziaBW6NMj2nOH+IM3yGvbaK6L7AXbjCLd1n3G4igTa2sMOJDRG2dK+PbLJ06tUWfSvpUtW2E1WCoC7KVFwmqEjV8gDHZR6x/+bF76weRqkAs+xgqQZQSWWVURoiW7ws1i2ALs2ci0BTe+s92Is9Aa+haHnF8jDJDXOP0/K+ESWkEULtMbXnCVplhOXV8TBSwLCcYg7eQ80OWrYtkzXVMt8bDYkERNTDSjN78gKz/DmaZYLWvYmcjqtIFw8aMT/jl8R57QnOu4yJLhdYFcXzIyG3Q6lzElhZZ3MdNlxhFjkgm0FpDp3PUynM4x99HNC+hjZB6uE45eB3pNEgaFxmlJ0yme5wgcJ06te3/FpGMMHROdfwOAFaZkD9yzlPhOiIegpQMTEF//i4r3io1o/GhMTOqJcbxDxAqQ3Wfp3DOOk7P+HxxlBzScjoYy1OHM+X9bNbITTPgQJ4KhK2Db5Fd+7/+TN7njJ+Mic1WtEVuLalHncf3r7lO2Z/vo9FMshFG/AA9vk/N85GzEwLHg/EtHCHxnQYPGxvosIUevUF08jbj2jnCra/hHr4GRz/AaGyhsgnW/IhGtElUZjhFiurcoJrdprRt0mKKK0B3nmFVmwgnZFG/zK35Hq1kiCgStmtXKfMluemS77+KvPbf4YSbGPmMcvAeQblkw5Rk+YzLYYoxepf50ffodK8xLgoK6WIvdjjSFQJJ2bpM3emi/Q161ZRpNqHhNLHFJ2+iseM9RP8tWHpYznmy4PzTH/jYdUaeOdD8nCFVjjm7hxCaPUMzVRV56yKuFeEE59HiI8Rm3hpyq4nQGmN2F5m+jW5doXC6SCRN6/1zrJY2hmEQlzMiSiIzwJvcYYFEHr+Oal1D9ReI9RcwdIUpLZg85HLrGkbjMiAZqyWdStEbvYeVTsikieUEkM85XuxTlimd3hfw6l96/L6qfg4zPoTlBFFbRxQJZe+ryNFNjPkevjBBmBjFnGqxD1mOtfoCyl8n9I8QVY6KtlDSJm89R64zFBVP+wYlaoFCcZwcMcseuSzXraeumc74/FCqkuN8n3kxZ8XtEcmnR6R+ElwZEDYuUhx8m2h2guPvkoZbTIoRFoqaNHHH97GWh5ijWxjnfg2vtsVa91liy8Ve7HGSTHCjLs3ihNy0CKSkeviHJEWGGfTQm9+kcXILyhzLukVZFOTFGDNcQfZeJDt+Ey/aRuYJ9rv/b/KtV9hZewHTcVCD95DzfdacVbqNc9g6xfF7aAywfITdwDEdXlUxm6vPIo4lqVZ48z0eBh06Gy8jDn5wGheaHCCbLyAixSDtM89Pj/nADDCdVXC65Ms7ZPq0edBAoIV63Fz7k5DFAspHTenxCaItHjvsnPGLhSt9mm6TUlWEZo15NcGWzuM1m9ZA/RzZ8QDl1KF/C0fnp2ICt4Fz7w8Q6RR3dAcjXWC0b2Dd+V8Rs12E6SGkTbE4QfdeIhM5M10RLA+orAimDxHFErU8oXrx/4VenFDu/RdSO6IcvYUXD0kMm6B9ibi+QddrEAvJXNr0PqFov2l1IIJKlbScDlmVsR58fMz4GX/2aCHJ2i9i1ucYR6+ynk9oenWq3pewH98/ZLw3fZv9ZJetaJOqEARmyCA9YTNoEdgNyqVmkU5xnIjEMCmyEbXmVbSCtEopVMFs+DaBGWIdvEY1W0G1ruJd+nWcuI8rJdat/5lqdh+jXCArA736BdT0ACGnLNM+x25A/85bNC79VWZmyNxpsdV+hvpwl9IQpOkxokwwiwTbiU4bCrMplla42Qg9eYARj7Autx4715dmDWqnopifJIQ0MGkYbYzAYLp8SHN8j9ZkF6OxRWnVKd0e1Y8Lzz7YPGs+PcEn1TFZlRKaNYxHcgmtoew8izHfA8uncD/7ZrG/KLSdLqUqEELSstsf+rvEZCPY4CQZ8GznWaQ26Xk9hJaYQpIUGWWpWLBkWc2xzQ7Gpb9BdfCHGJbLwo2IdEVPeNSjbWazmLwcU04ekLghRjrFQSOKBKtK8IZvY2dTSq+DXZZUsqI7vocJZI3LpCsRyu9QGbCOzcrJO8DbDOobzKsJhjQoauvobEF9uUsZHyCTI3SwisimWI11huQcz3eJ7BqrjSv42QjlNamwkct9ysYNRH3zNEUkWGEhBLuzXaSQpMt9wnSKaZpQ36AI1h83EFR2E1FVMD3BzF8jWf0Se4s9lFZkVUblFXhGQM1ofmT64Lyasjt/SC+fkmUn9JyzOv8Znw1nnnh/QZCTewhpoSd7GF6LJDz3VPGCMbmDTGJ6KNpGHdm8ikBgDt9AlwkDBWn9IkdOg2ekw2q0wXF2wMHikIFh0d74GvfnDxnM99igZH15hK8KIpUTJhNU7SqWYSNURtzYpkqHVH73dEN/cQTRCovJbU6CNm0VEjhNtsLzVLUbyPA82nAp/E1W3B6YLpnp4S0HSG2AV0PoCiybB/E93pneZT1YZ1nEaCC0A6zpIbYQpzb0yz7lRhfWu08sZKRK0cmUipKD8U0Wjs/CUKhKIhB4hss6ZyKan5bTy5xGfwqfq0Ln3J3eodQVA2PAtfoN5KdwrjCFhSkNSlXhGi5OcozMZxyLArU4xDz4Ds0KjN6LiKwE6TNNRwy616mXCY35ECEstB0iVl7C8RrEhkl18F206ZO4Laazh8Tze7ScGuXJm8zDHjo9JJIutrOKnu5QNXrko1ukkxaN+IgiX8KiT8uMSJSg7XTwjYC212Gtuc6ycYREkbs+fyIk/WzIZb9BimDRuEbDCcmiyzhmi+E8xexcIZ6Y6PYzjLMFjrekHx+hBewtdqk16khMssZ1RPM6WsMmTy7mo/CnL3Cd8ck4TA6oypTZIsGOnMdOexpBFW0i4hN0/w0oBmCFGOUSZX/4fK21ZpbcpXzwH2nNDwjsJsLrov1VdFWSFWOOsym2dLinC57f/hWKIkE4NapkH2VGVHmBWvkyRvMSqhRguqfFeykwiiUAEg1WiGhfxc8iJqaPpVK0t0tadqn2votx8dcpa2vcd0wGiwf0VE67SFhdvUKVLFGLdxCtFF27zrgcsPvIrawVNHi2/RxFArrmUY/OoeYDlNOkcmpIDNbcDY6Lfd4ZvU2jWnLOcjGnB8j6Nl48Z60e4oQbp90b2cPH4yOq7InxGhUD7k7usCokQdYncC9AseR0xf7++Uhr2ArOM7FHOIZzFq/zc0JaJRTqtCg8SSesuRuPz2sfvNoM0j7jdMy0HLPqD1n3tog+4FwnOD12NKC1gHxJOn3ASfId5OoNvKDNZH7AkWkjutdxtEXTW2WR7jHPFIt0jGlaRI3zCGDh1smkhHKE53aQhk2c7iIWh2zWN8FtYkgTIcCaHyPDFarFAa63Qj7fI7cc7lUzEinoCkm3e4EintFR4IZbIDTLw9dwGufw3QaZu8KN5QFI6/RcohVoqNIBAzIC08cT73c3aWlhVEs4eQvlNRHnfhlkcBov/aPHICn8j44bPeOzRaBZnRyQLkeYZoxs3KA0QBku0o7IsgFGldEWFjJJ0Mkxub+Fp0r06DZWsSSt5hys/zJpMsV3XDbjlL3DV8mjdQi6TFVClE2w6+eQzSuUeUyaz6nnBVHvBXzZQKx/iWy5xyDochI0KV0PZ3rAOW0jEGReizQdkTsuTthjqJaY+XlKyyGa3qHhR6Tjh5SqokimFCvXcOrnEMkImpcojBqENezFg/c//AfioQq3h9xsEquEe7M7AOTVQ55p1D8Uc2/Efcjmp7Fbs13ononNzvh8cZTs07RbyMUeGol2fzaxsE0j4LhaUkXbWEffOROb/TnTtDp0OhcYDOaP1ySmMHEMBykgqa2Rlqfr7YEu6USrtKuUKtigxGF6+D3uBw0EgvNFwlBI0mTMdLWH0XkGhWKcjCjTCa2VF2inMdKoKCe7WMmfMCSjWpwwb25SeTWSfE579XmO42O8bEhe5aTtG0TJEN26TBX3me/9IX7QJp/vk3dfxJzdx1UGKh8hhIs4fg0zv4zKZhRFjIyHCGnjWyHCaRKplHm+oHK7VMFFBAJHZxQqZ5bPaJitT+5sVsQf+Hn51IcoYVL1XkImx2in+TFOrmd8nvjR3oe12EGP75OToSzBrpBshVsU4XlM+fFzqaWDkR3D5PS+UgzfRWyc1vZGxQlH8SE1u86Gt8WkdRUj6BCrgk5RYYfbJNLFq53DVhVYAdOyQK69RLz7x2i3ga8kz/gXyM0apjQwh3tY2ZLF4hg/7FGZHuMqQ7t1DBokhsUHWyILu43sPE8lnNP482yJWT0kGt5Brb2MNDXJyg0kIKQLaESZUHnrqLWvn7q1PvquLKs59+f3SFVCx29Tt5pMkjGBHeKbHg9mOyitQKr3x/gznK8zfjaMkiHvjm8yTIbUnDrf6P3Kp26s/RECSVtZCHsVrUGkI8aOy+6j2KobrSs0l4eYQwtmh+hln6p5Had+jfL+7yOTI1y3xv7GL7GadtH9t6lxhKhvQZGi0hG2Lk+TQYSAqiAupxxmU+zkhNb5v07U+wrm8gC1+yqoEnH4fcqVC8RoItNF64p+fIC98XU8twtHP6Q0JKJK8eYPSOMDSqm5KU3Waqv03C5HpsE0m0M6oWHY+P4K2CZJfMI8fYCU79eFbXnqwC2EYCPYJrBGuNJkkJ2wmD9gI9h8XHv70PgJeGTkSeW0scIupFN068qZ0OwXmI7TpYxKkKB0xa3Je+Q65XrzGZrGqbAkD7aR5+pkk5sUB39CXQrG/Tcoui9w7sJfwh3dhcU+iZCY+iLx8F1sv4PhRuA0KO2Qau+PCa/9Teb738aRLkgP0XmWfPA2ZfMCw/ld4qrE8xoUFdT2v8PA9lkUS0blDKt+ASvcYBiPIJshZZ8Nb/snfj6JpG29f1985mj2+UaUCbpIsYWLU2pyo/Z4vjKVsrO8R3/Zx7c8FvkcA4eLtYunx4IwMDa+gpXnLOYHPJzt0DQ8llnC9cYz3Jm/w1vDN7goNVE1p6pyCtMhBIK8QCgb3b+JTKYYThMxP0a6AbosEO2LKG1gUtLVinqwjml4lNqhG3TYTecMOltoLbD2v0WWjehFqxjd5zC1g1vOSKNNatMHmFaAsmuIMga7hRDvi3krSg7iXbIyYcVbo2Z+9P5UZDRoiwGy1BiD1+D4VYqgg+o8j1j9lSf2HIvoAqZ00UJ8yHTldGwTbk3fQ2lF3alzMbz8eNwrI6RqXP/M5vgXFbOcIZeHaCui8D8sXLKFw5Z/4WNfo2l1admn6/gPnqu0hrrTYFnEmNLEf3Svl9krxOtf5Y3B68h4l5rbpHAbKNVHyYxk/WVSwyArM9pOjBduInvPYfXfRJ3cpBjfxtp8hWUe0442KLI5J8sjaF+ikC5Dw0ArQb1aYBYFk2KIJKMa30JnY3yvh9O6QYWLmh9iLR5QLkZUFMyKMd853iG0Ixb5kjLMWKo5fjFm26lj2nVAkDWeQdavoIWJ1DlSSAxpkGcL6D5PVaZU3ZdQHxDLS5VCkQIgsgmmqnAMh7RKGBTHTIsxgRFxqX6Z6Cc0ncz8VXwnAmedwt/85BN+xhkfwWcuNrt+/fpTVZNa649UU57xZ4AQFE4HY71N1b4BSKTOUOJJRbe2fMbFkHm5IBRXaWV9zN0/woiPUH4Px/Cx/C7j5IS9xS5hLaJj9bAjByEEvhWwKGNs02QQj+iYHt7yELtSVHaA6r9FC5iv3mCndZHAiRB2RFAVuLoktlzi+hYn831MneN6KxgCjNE7lIt9ZNDBWhxDEWN0XsQ8eQMZ9NB2iFr2qYJNFtmCokhxDIdROuJK/Sqe8LkQXganRZSliHRKtf5VtIaCHAPjsXhJGR5GfQM130FH6yRCopRCa4UQBtZZhNRPjVEtMI5/iFAFauUFiqeo2Z+GoqJ6ZPlc6ZLHcm6gUAUFOSYfPS+WsLlSv0ZZzampCnnwBkoXyGqK5dYpnAYSgdQlVe8FRDJjrH3mWhEkI+zsEDNfUtrPU7Wukjs1DhY7tM//JeToLnpxgBq8S1HvMS5LvPoqgyyh7TSYFjGROcdvbqP2v01ZzEl1QRysYAermE6DPFyj3fsSg2JBWuW40scwXYqVLyFbN9ivRuwcfReASTrlhdYXGWYn1J0mNbN5ugERXmDs1iDaZJQmrPhdcpWxGz8EBFcal08rjh9YrP2Is5vNP1sMYVDBo0Xkk92VWlgoVSGjdYiPEOEqpfVkhKNUOVqa5BSMsgl1pVimE1yniek2kF6NyoyovFVkPsc3QkLHY7/SnBQLViZ32E4nuLUL5Ku/RuX1ULpC5hMsSsyDb4Pl0l3/KtHgbfwqwxjdRVoOTjplmyO0GSBMl7ws0NEKo3LO0uggq4zi+HU8KySRBtXoHsKu0c8n5NMS7UZIDASCus7pxBPO9S5wJDNqdoc4sjEbI4z5DsbhnyC6z7JHxv5ynzzusxAgWlewa1epsiUbwRpp/QrmI7FQEaxhlUtElVHVL/3YuJuY0mQiJVb7KqgA1bhwKij6MSxh07VXsZM9xOI+Klw9c3T6nOMbIYEVkFYpPX/l8XlNIrlQu8g8nxPZIaN0RKZSRsmIut1gd7HDM43nQQuMaok5eAspJfghlb+OLpcsiyVplVAlQ/ZrG2ivxcSuc0mErHobiGpGZ/aQc9kUjt/GD7vQfZk02kaM3qSITyg2v4A7OsAcvIMXnUN2X2C1fZW506NuNoirBUuhiIRJQ7qYWFTSJLn3v3OuuU2x8RUO85QxmlU1IalSrGidZf8NlO0xMDzWwy2syV2YnTrniPY5jGyMkpL3yhOKwx9Qz5dsrHwZUXvudICEoHKayPYNlOGg7DbaCpDDNzEsn7J+7cwl5M8YgUIUKa70QYGucjBOLdOT1Rc4mLxLK/Ww9r9F3WqgVp4BwJM+odaobI4pLSbSQGvNqrdKfblDFW6RpgNUcoLhhIw61wnbz+IG13EP/5heNsboPUvmnHa4Dh2PrDhPMb3Npff+v7TsOlW4ibRCNCb92X2qzZeZWE1apsVCJUSGzXK+g26/yKxYEjl1JskY345InCZHK9dpOy0c/9S9TAgow3XMIgZVUDWejDRQ0kaICikkSiscw/ngEvAx2qkhhAG6QrtnovkzPn8cJYd8sfUycvIe2mvBJ44R/HQ0jZB30wOK1nWsw+/8TN7jjE/PBwvmEpMtUTA9fJWOXyeVAVVtnUmxZLnyImt2E3n4OlJlpNKkbjbIdEIcrCDmx2SmT2y6eHad2PBxHI3Vvo7V+SXU8phydAeznGKmJ/jJCfPGJoNwlTLoYqmCvfkuNoK5KlirrSEq6Jg+YrqLapyjcfm/obz/n3GzCYPJfVI3pBNPELUeablEuRGL+S5REVNvXGJZ28brPodRpOjhPa7U2oxq29SVxj76Fla1YOGElNIjLXNm9uQJ16mPowo3MfMZuDaV87RNVY0WmtKqgXUWnfnzwul6+w20UkivjqJCz+7Tjnps1TZwTRfvJwjN7MUOYnwXw3GpDAtdFQgnQuvT2tHB8oBSlQySAW23TWY3WEqbRJq0vFXQiu7obQzLxTZccJqYSZ84nuL2XqakZGRYVIsdtpIlXusqZVFi9N/BNywSw2LXcsiyAdrvItpX6AQfjmUq3Q6GtYsWAhmtoE/eOl1HzfskF77O3vQhrt/EzVLqbpfiUbOHFvKJCFFVTGiN30WWC8JZQGIYiNpVDuMpi2JOoUs6doea3cARLpbhEBrvfyfOBAafT4SQJD8S1WpNrnIc4+liM0X1yJH7o/dVKn8Fc7GPqApUtEFcLUhVgitdpoaPf/lvQeOHGItDlLQoVr5w6rqNZpQOoJxjVzGz5Qiz+zy+7ePbIWtWC6O+gbbWoV1gzu4gigwMiRWtMQ9WKHXCsVqyrQs2DIUdn1CILc6nCak2qHVfYK4U86BHf3KT8/mYVriCSI6ITt5iIk2qMuZGuMZ0skO7eQV//S9zlPZPXQGtABF5qGWfwtb0q4RpNqeSJufr5zExCWWEM3kXFgdYtXMEhkUy+B5LlRM3LnAUH9FstD/0XTCqGHPw+qmo7lGdOl95GaEV6szl/hcSjeIg3WOSTVjxVujaPd6evskwP2GZL/HNEDtyHzeeSqNOt/U8ZqVIl7vkjseoShCr3+By6wbp4HWUXUcnI9yLv0bWv4m//lUKrXBv///ImudZHd5hrX8Ty3LRiwHVxsssnBChwdr9Y7p2SKkUpeFjNbax0ilaGAg3Or2GCIEUEikknvXJXWKf+Nxn14HPNaXTxA5XIJmgm5eeqFUHZkDDaRGWMe7xD1mpbTF1O9iG/Xg/U4Y9jLW/hNc8ppkcMRU2jrQwMLFNByElB9KlFq7RDrfxhu8Szh9iaYPKCgGNaGwCCnH5MqW00IPbqOgKRfsGMj0ivPcf8FRJ+fA7hFvf4LhIaA3fxB3dQbcukjTOER+dkEibTFTo+S3EyhcI688gvU3K4btgR5RuF3v8FmJ5gm5eIg+2ScspVv91rGRE2rlBvfvKxx6z2q4jqxRZ5Sxsi/lsl9RpUususD/QNK6FQR58tJCm0PmpYB9Iyvjse/IpEYDsvwHZHCEE5rpHab9fk/s0a1D9lD1LgBV7lVqzjiFMrA/s/6ZFStNpcLA8YHe+R+6vMG5sMFAugfRo9l7GnOxgrXwF5a9Tmg7u4fcQyYiqc4PMDtDRGlVesGxsk3gt9MlNAgGd+mW0v4KhSjAMVAmVaSM1iPoFrPkh0m0ipIUxuAnRCnnTZyoK9k0Xu0oZZSO2g4j7s/uMyoROfYOofY2G1ztdr1QZVf0ipRlhC4cr9SskVUx3NUCNdyDcJPeeFEhWVh2jdR5z8CaVdDFPXudy53n2iiPc5RxjdBfTCpHhBnyE2Cwy6mxH2xRVjud0yMXTHf/OOOPT8plXOX/nd37nTFT2OaSsX8E0PSppoa0Ac/8PAdArLzwRNRPXLzAuhlTSZKwKGsPXyfs/wJIe0o5oXfzr7Cx36LhdqkoxL2esFhlWuWBHVrw1OcE2THwzoHQqAsPD9ttUmMwOvs8kn+LbdZr9kqJKKOd77Ns1rjhdHLtFOr1DXt9Er71M1bzKW4s9WtJiOfgey3xONEpwovPUjBrWeILOl+h4jNp8her8X4HFIWbYJiljmlabzXCVzTxGH38Pog1yf4vk0v+IAJSGcTFgd7GLbVhcjK5gCweNJG8+h2hcgewEIxux6m9gCQshBA3pwOwQqSyqs5Pxp8KIj590nuh8MrGZIzy2o21mxZSW00Y+OnUVOuOd4V2G4xkb4SYt66MtbYMyxzh6C4mCbAh2kxUB0yom9GqILKPERE/2KTa+QZbs4i92UcsjysEtKBIoFGaVk2ubwG2yW6VcWnsJNWoSqxJVVRw2zyNra5jFkiOrTYOMZTyG8XsY8RBl2rA8ZH/1i1idy9imhyNdltKjLKcIAaPsiE5sASalWSMSgrVgjUzlrPsbNMw2HSWwD7+LkBb5ypdIDJtRPEKjOV87T2g02E0e0HY6pFXCrJhzc/w2W+H24+6QTCcYwvhYod4Znz2r7gaFs2A3P+AwPgBfPO42qAwfsfZlynyOsutUZvBER44zuYme7iGCNqr9PMqqEa+9hF/fxJAuuqpQ0qGsX8SWLlfqV0irFN/02VnssFrllINbjJwWPgK8dWbVlN34ASi4nAwIixyKFOmv4fa+gtr7I4zj10hn9+k3t1Gj9zDXvkxutxHP/k+8l88x7Sb9fMyzyYRWWWKqGWGRobqXyY2S41JTuAGjyU2uNa+z5UTYB9+jZkY0bYkIv4jSUFFRZQOs2T4GJmJ8m0Pb4Gh5gCUVNTzqeYU0DYRpUHaexfzA4lkL63EE24+zYq/ybPt5iqrAC85RGMHH23NXSzh+B60rRDxAbrU+Ns70jD9fTGFxObqGpnp8jZiWY3YXD3EMm3PhRWzh4Hg+hmHgmA5SmViW/Vi8YiwP0fGICqCxBYaDnO9SNzRJtMk83KJlmgziAU2rSd1uoFFMT14lntzFOXwNF40xPwRvjayYkucLhKFwhrfQWcUkXEMHHVT9KnZ4hSZQ6oKbs7foqyWXOtdg85v4wmRx+CpNu45Ol2QyJHEcVFmi21ewwg3y/h3mvS9gpCOM+jkqfxM7fRsNJCJGDl9Hj+5h1C9gVRMm/deZqxQrT1m5tokwGqebcu0bIE20HVG5K1THf8zR4G0EghXLQQaXPmLUz/hZoDBQnWcQsx0qt8a+WiKyhK6zSi4sRtLGlKDcCBWsUo+PMJwOUqVY0oVgDVHboG1abMwPiSYG9fWvIMrXmM4esuM3mZYxQX0NWwi6aspWFVPNjsl0iXn1BR6Y8Prxd2gZFi/s/wnsv0qpCuwr/x04GiEs4qDDeH6M02rRPXoD8eDfs6htkDg1aF9mWKRsNM/Tbl3FrJ1jPHuIQ0iclVS+QhQj7PFNpDApm89Qmk93kXSEx+X6FbIqJbJqPG2TrbDbmJtfBVVR2o2f7QSdccanZF7MWJYLWk4bY7GPcn92DtlNIyDVBZPmVXo7/xGRTdFO/Sc/8YyfCVIlsPs21nhM1X6W0m6iyVkcvoaXzUkPXyM698s8TEfEq19lmi8I/A1qay8jyyWmATIZsOpskNptCrtOadjU3XUMb5vKbTA1bBrBOSzhk/glk8lN3CrGLBe4SGxVIcM1hsmQ51ubeOM7zIfvYYWrNGvXcXTM+Og1siplJTshLJbYTp1ZFuOWU05ql6jXLmCcvMHRbJ/NcJXZ8A7u6isEYQehFFU64Hh4C4ViNHqV4drzXNSS9XiC7t/C9zxavS8wcFoIqdlLdvBMn7bV4WOFE0aA7n0Z2hHVYP6E2LgiYzR5m0RrmrWLRMaZ0PjnBWO5j44nACivgVFbxazmLNIFbTnAqF9lVo7xjRBTWB96vqRCjO6gq5yyzBArN0CYFF7v0d8lgRUwzaZY0sIQFutOhJzv4GgDw9smt2soe4fB7f8ZP5sRrX+R0oyY5CckpU3YvsHQ30QN3qQRbXM8uYMzuoNnGIRuh9nmFzEG72B5DSa1bdYa1/AUyKJP6dQ5KSekZUrbbWOufhFb2KhsjEwzZO0imA7D6BIDYZHrDGlHXIwuUfuxe00hTh24a9kUqSrc4Xt4s336lk/nvGI3aGMZDvN0Dp6m66x+SKg3Lgb00z4Nu/4oJuesXv95oe21eXHlC+wvDlhxVx8LWxQVSRXjSBcDk+P8gEFyQt2us+mfR3zEHFZmhFr7BgLFXCXMl4coSjzboWV3qIRF0vsmYqVES+vUPQSN0b7KGiWqtslASZzmOfzRe9izAUO3gxPU0fMDHBzKxjXE5C6FtpiXOQe1BplKaGQTHkzvk1oevfZ5LL+LsAPk7rcp3SZGFDBuXcAQBXr32yRWm9KrwyKG5QxlGKSGSzMdsVXZuCf3KVozzoUXGWT7TIsFh/4KvWv/N4QcYu58j3DwNnbrAu2yi3JaGOUcPX4A6NMYQ5ViVgodHxOEa5jRylPrP0Z8/PicJKcPoHsqSNNnQrNfWDKdchKfAHC0PKJpt9kINuinh3T9FQSS6rQq9BgpAui9ws4s4J3pe6SlxZcdl3uGg9G8QPPBH5GOb5MLg+jLv8mOvYKRndBb/QKOBr3zn1HSoBzeorx4AZIhjuFhFDPU6C7J/IDui/8PGs1nKKPrNPMhy+KYo9lduuUSKVdoSU17vks9S6g6wWM310qXpCrBM/xPlQJzxucLLSzy7kunzqY/No9SmzzbfI7Do+9T5DNmh68Rbken95nOjNCoMUknvDn4NiobUto+jtVhK7yMQBAadUKzRqUqDLtD6NhY4wfI8QO05WF4TVTrCtppoJMTinSEtTiC7V+maD7DaPwmcnIbz+8gjt7EC1bIpnvIqE129H3MbE4gNHO3gXnx1xn0bzIplkR2HV0WrBZTTLuLWP8GWoOZj2Gye7q0H95C+uv45ZL5/IBSVzTne/RrhxSqZMXpYYoP71tVyTFLyyLc+CJVNkOYPmm4iYv6VLtcgVFjxV9hXsxZf4rz2Rk/GYE6nctH64ofYeUD5OAdsCOK1rMo+en2HyU/En0LXOF/SLjWdjscpvtIQ+BaDqNixN3BCY7yWY732AzOsdH7ItWjcFRvcUAenMfYrFB+k6PO84RVTBUnlEaJMXkPsezjlxmpHbE8ehXReg7tN0ija5yYJrWVazjzPpkd4Zca01iggjpZMSVpXeFty2Z/fo9nWjcQSDa989yav8uJPmEkJdLpYsWH6PF9AAxVUXZfAsCXAfXpA5gdIWprZM0bH1qLJDrlroAGBcvZEeZ8l25tjUaZYx+/TXLyNl7nBlEyo7SffjwL5Oke+odvs84440/FZy42+6Vf+qXP+iXP+AxQ0iGPTjcL7em7UJ5GTYm4Dx8Qm0npEHtd4iLGEYKhVhhUuOWUqPZNKqvNWlCxN9/DlAa+LojHtykknBQn9LVGSoMXWi+wWt/AyGc0oiv044eI5ibDYc5a4xz1yUPWO89SzQ4xg20cDErXJ0hjtoNt1gpNcvgWVX2NvlrSMmCaDsi9BunyAV27wXq4iV7s4ikDmQ3Ja5cxLB/DbnKVEl1lNMbvInf+K8JtUKQz5GYHZXinoWkChtkAtCZMRxjqJrJ2jUxIMpXiGyGr7iZr3tZjS1ep8tMucVdhFg5q5Stnjh+fAm3XEEKC1gjLwp7dRrmdJxTvH0XT6nyoC3pRzsnIUFoxTAe07e5HikdkcgJlihICs76FclqUs4T5bJ/SbSBNBxv7NMJJl2x625SGRb7YY6ZSXKlxpYHyW+zlI+ws4VptEzkfIJZTztfWmLSu8878Ho50WA822Qi3OFocUKkBPvJUaGe0KFae5+1iSjjfw8fk/Eod2/QwhEGwvE/j8LtM7y4xO18m776Eb4R8of0ypSoIjOg0bu34VSbH3ydXOU2VoMJ1NIJca2bFnNBoEFkRI+FSyhJDGxSq5Dg5ol5rMsj7j7/Hl+pXcMWTmfa5zjhJjzANi67VQ54d558ZpjAxTY84TVAoHszv8kzzBQx9usorzRqYH+7OlypDT/dAlej5MVb9IufDiyTeKmbrZarRTfT8AGaHmHadPLqAj0s9O4F0xnUkWZ6glUI4DSyrzrAac29+l3vTu3S8DnVd4JJjCpeZWXFn/i7r87vUVYrZPk8Zn2DXNrCmDzDYJ+y9jGfVqKqCc+E2LWmz0jgt+PtOQD6+x0AXmEGLt5JjGm6Tt4Zv8tVghZU8AUwoE3h0Y7KzvI/MRgTJEaveGpXtoVSGZ/h4wuAZb4M0OaYc9wntFeTwDmJj9anf+w9GIZyOu80F/8rjm5Of1FmjhQGGhLJCSAPOio2fe8Rp8PfpzwJO0j6lKilVyaKc0bK6mMJiw9lktcgoigWGv8HjgGfLf1S81wg7hOF7lGVOIkOKxjaG0+C6ew4VnLr1Ci2pKEl1BQqs+nm8xSESm0oqnONXKdEsZg8p117keDGkXy1RYQeKOc/oDFkMGcT7pFVCUmTcYYIRrFJkC1pSUbPrGNEWibeCUyZ0sz28xQhzMcHw6mz13yMTCmPly5TComxcwZA21ew9yuWIfH5A046oeecZWg7kBYNyjlXNsBH4RnTqMtp7X/yd6EduokIQq5zwo8b70ZfsrPPvs6fw1hD+GnvxDidxHwBDWHTsFbajc5ykh7jSp5rsUGULzGQBjW2q2hYinWKGm6ykGWQFZPvQXkWtfxNLFYSjd/Hr57mZDhHpDEMabAjNMD4CaSLjPYxkn1eUYrrYxbcjbDPEkRKcNvpRl/V5NLXtV/DNBvPj18jzGD2+R7T5NQ6zMZUQPNCSE8PkhlkntEMW+YLIjkiqGHPwKurgewROA8t0KZsvfuR4+DLElx91JJ5SPuW6ecYZnweOkkOA04aZxR6q9vEREn8amo82nfZq66yiMfvfp9j61Z/Z+53x8RjLY8hPIEswpvcpu02EsHCDFapiSdjYJtCStXCL20ISmA4eFqUdgt2kCdScNSQCpRVZsIUjvUflcmjXXzx1iNQlB+kuy2oKrYtMxjeppSMkGs/oYQiHVW+TuvAI0gTf6WBVAlnlzEXJrIopigXmsiDwNxFFQeEFvK1SdidvcbHxPCEWhr+C8hqE7jrarCHjEU4xpxy+SRD0WC4OqNqX+O7sIZ7XplXMCQHf6bLqNGk3rnF/dp+0Sil1ztQ73Whdszc/8l7zo9YYavgG2cF3MKRJbBjU6s2z9cjPC2bAjyzXtRlQOE3k7ISe56GidW7HY5IqIbACLkVXH7k5vY9GgleHxQmYNqW7QmWc1jIUikwlbARbdNwuoSqYzW6TxMcwvM16sIGc7yDazzPLJyTLY9xsRhyfkNV9dL5EODZjaaAF+NE6BoKMChWtMcnnmEGDMS6N1os05/e5WIClHcTBd9FlivIDhm6Dui44HLyG4a0i/FXOuz0s1wddkbeeIzQDWm6TdyY3qZt1dmY73GgGjxsBRfKQef/7CMOl3rzKijbQmKh0xqrfI8bmYu0CJ/GEDT/kcnQNlydrOoqS/eUepapIioS63fxQ3eeMPz+kkKzZ26y1tt9380Cxs7zPNJvimS7nowv04/6jmueIrtf72DnUQlJQMi6GKKUIZA1XeI+FmxqBFtb7iQcIrOAc4ewh2WSHZ3svYiU5RbDGw6RPlewj5w9IrIBuPqNevwR2hFZDLDQbWnOEwLFchAC7TCnSOd5yhI2gWd/CMwJSwyApU+rxAesKdDZkYlkU2iLwO7hei8Jts0gn1PUYHXRRTgNv+RBz7w9pei0GtQq/4ZEuDyiW+zTtGv7ud5G1CUbnGmWwiWF76DxGmx5YDazZIRu1S6T1K1j205uTtR09qlMrtNP4LKf4jM8pFjau6ZCWGYHlY2DSMNt8beWb9NM+juEQGR9u1lBaYBsuq0qcRg0qwWG+pLdynXzvOziqwlI51cFrCNNn0X0Gx62xqqFaeZ7q5G1ksMZCQjW+R+L36GUzXCvAqa2Tj+4xyhaQ9Knaz1NVIV+SDWrTXcrJA6S3wmTykCgEY7HHwG8TqyVxPiEpFTU7xLMClvmCrtd76mc443OOEGjMpy6A62YLwsucTG7iOD6ltE+jw7MRoV+jvziC4+9zePIG9WAV98Jfp1IVGNCxV3ix/UUqXdJxVnC0wHHqWDqHcJNqOaU0fOh/n3z2AKTFMk8I4yGW9ZDk+AfoKscpY5adSxjpnNINyI2QTm2LcPguEsFaNufAK6m1rtNMhhwXY4bE1KoFbauNmQzRhoM2HDBtKHOEE1EJyVQVmLZLQ7oIr8PR8phKVwhgzd16YiwkFZPB68ySESfCoHbxLzPGwjW9x8LtTzzkCNbdLYR35v7306CBqvsCcrF/KiqzW8BpTV6MbqOzJWRLTL9D7m99/Is9flGNM3sPZvvocJWieYNRMWSUjWk6TUpdssjnrPg92nYHrTV7813Www0saXES92k4DY7ifQI9Z+XkFmlV4ax8ASpNVbuKbJ5nrXYFa3YXld8mdEPczktYuKTTHaRwCJwWVjqEfIxeDPBWbnAbmyvNa5gH36U+30d1rjK5/7+QuXWcckmjc5Vj4GB5SMvqktkZl6MrrHhdIrNOJJtomTxuG9Dm+wI8WSUwPQBdoSa7GNHWh+qck2zMokqxLIdlsaAerDNFs1KW5IaHbQaEyqQyPt4sodA5qUrwjeBxbeGMM/60fOZH0t/5O3/nY53Nfvd3f/ezfsszPiXa7SDkLpqK3I1QlI9PKhKDi+FlEhWfZmUXBZ3Lf51KGNidL6MRtM0VwmaEAPYmb5PM7tCsbbFiR6hshnabSEPgGz5huIZw15HJbe6nB2yaHtbh6zhaIwc7sP2X6Fcx02CF0F0hrfdwMXCnA6QhsKf3icN1Jn6HXn2Lb01ucyW4RLMsiRcHGJZPHq6A5WLv/RdQEstvo3svY6gUnSxAWuh4hGxcBvn+Ia+UxrNcZLxPa/81/CJHrj7kvcYllmVK3alzIbj0xEJDqhTyGFwfMz6G5X3y4CJanIkQPgmF08XceAWpE1T/bSgypLmD3PjGT+UY5JsBc2UhSGm6rY+313XqWPE+OpmgL/wqeetZivQQzT5ZmcLaS4i8QofrKOme6ubtLsfRGu2NL5GnU8T6Vxl4m6iTPvH4DvHsIWHtGnr1JXTYpfS2OJ+nhOkQL18SKEVbLbCMCrIF/uW/StV5ll07xJnfo775Cm1hY0cXCJXgmWidxfgditEtsmqJJT3GpocRrLPubvGjxhatIbctdosJbQSj0bv4RUrTb9C323imx7A8ZpKPqbsRF9xz7Ex30Chqdg2tYZJN0GgKVbIsl7jWkwWrw+SAcToCwI7sTxx3csYnwzUdpJCM8iGmMLk1eY+LtUssyjlFVdByOtiPnBO1UFj5CFnmyLCDmh2BG6GM06LIaUSGJjEUVTnDN0MyQ5KpBY35Lsb+t8GwsdwGJjWM3lcgWievXycuxyityXRKPz3C9DfQTpNeuMW9dMDt5RF+7wvU979NMTuk69bRq1/ALFNMI0AtDrjevEx59H1sM4SVLyHWvwmqoNQVZTqniA9oVIovrL/InfF9pCpZHL9Dy/GxigU0L6O1ROmSRb5ASQe98jxFuI52VokW9zCERdtrcVwtWRQWYTFDGgGRvf7U771ZzpD9NxAoqu6LT0SRftKbRyVd1OrLyGRI5XU+dQfOGX++aA01u8YiX2AKA998v8vfig+xTu5wetWxyJunkZKFt469YSOLBaXXw7D7qLLPID0hEVvszG6zLGdcDK5jc/r9NDBxOs9RWg5CK0oksozhwf+JTk8wo1WIBxRhj4nfZaRSjosJN7x17OyEgzv/liof02tdpl3bZNUMGRUFo3LBkVfnmdoFGv4F9qe3aEzvogZvYXVfQisNdohw29iGh54fIqJLpy4g9UtYs3fJlsdE9S2sxhU6va+RNs8zHN4hc0J2kyNMhqxbAW13+8lrcPdFpBBo00U+ivP5cax8iDx5C0yPovs8Sj498uWMnx6teWLz3Xi01myabbL2F9B2B93/Pspbw6oSZDakMn0qx8Lw2piDt9HDu6S1VaZVSiVNWP0aOujwxuIOi0eOH4mKmfe+hCqWYFnMJ/dZne1hjG/TvPRX8Zwm4pn/C6lpMo+28NIZrjKxDJtG/XmEyjgSJUXjAmHQImucw3cidmY75EXBZm0TA4sL4SVyleEIl352xOpsl2L/O8Smj9G+SkH+hCX+GWf8onCU7CMQNI0GcnlMsfrln9l7NR5d644tG2XXsA6/eyY2+/PE8iA/rY2llsm0HFIzG9TWfxVZf4h78CeQLKhbNa7WL+NP7iP2/ghRWyW2HIZVSuHUWHXWOUwPWOQL1oK1082mR2gNcX5CY+8/URvfplp7iUMzJLj4a5BOsMMN1PwhvWCdQIMR9PDmx+DWKE0fjeSoeQ6nSsksh5ZoYp77Fe5bFYfpDKEqKlFhnLxDvcoR5y6y2HqGTFU4o1uY+39MkU6oghUcO4JKs+X5jO06+cazVI1jplpR+j0i6WFIAyo4SY8ZF0MWWcyXe4pN95OLMIUAO1+eivBUSahOx8EsxoCgtBqf8USe8Un4pDE5ub+Bte6A1pRuBw1YPY2tcpZei2R65/RxZYaZHmMgKN2Vx539GkHeeREzGqOsgMrwyHSCFJKj5IBRMsa3PK47Ley9/5NRckwYrjI3LDQlhmmRa6jql2Dr6xTZmMIMuTu5h7X5FaTdoR5s03VWsKNL+LP7WFbAINSk6ZTM8hnkQzp5TlRWuMM3kWVCpi0yMsRySivdxzl6ndJwMfwTkjWXMj4mXR6fismiGQfFiLRKadg1TGxMaSIefUYhQB19C3H0Q4jWmUeblLUehngOr/MMwq7jrPwS626XujXDkjYOT67Fx8UJ02KKZZpUucKUBsbPKML5jD8dH/zeaBSLYgFAUqYorYjsiFk2w7d8rKe4u3yQipK7s1ssitMIzRWvh2d7VOkOMp2hgx4YITo5wLJqKHsFIxlSUy6G4yCSMYWU7ORL7HCVha4QVYldJCSmR2jY6O4XsGfvYe28SbX3R1xe/xJVuMUL7Rdpqhx78L9COgYDFp1nEZbF3ApZL2Ma8QDz8HVSp0HevEaxugWGzdCpM84TVlpXURu/QmXWTpvmD/4ri2yEXSxoRJvsxTuY2RhdLOkaPo4ZUQAim6Kii5SrX0YWMyq7cSqqC1cZVymVgNZp2/mHxqxwOpgbX0WogtJpfejvZ/ziYQiTrWibk/QIz/QBBRg4wqfjdMhUTq5TBGCL98+tQsClCrrzEwxxKqY/lhZlWSAv/jUsdwWpS7SGsiwRVYZuXWcwfYAnQXVuMBWCorZF4i4w0oy8eRWzayNHd1BCsFA5evQu0m2z6jcpkxOso9epiiXeyrNMTclRfIDX2uJwcUAz3SHtv0mv8zxDY5NhNkIimRYTnm++iMlZIs/PC1KlWMO3MbIh2u+Q169TGT4aRa4zTG3R3Po1qK0wo+StdEjLsjEKycP4PnXPYLk4wDMdHGFQM2zcR3U6icGq835tT0vAiajcGmJxDJtfZTx8Dyb3MOsbRMshOupRVTnSCuk5TeJ8zIwC2biEKpe4nedJ0hHxxivUvBb5ydskO9+iXSqCS/8DKkjZnb2NpUsezO/RXBwQzPrY0kevvwwrz2KkA4rgPItqxoN0QtR5ngqFG25TLQ5O/+9P2XNVGJjRJqRjDCfCsFtsm+8Lin+a0LUzodmnQ1YJUmVUVu303qvZeOLvWkPlBMxndzEMi8D85DVjQ8Xo8Q5oBdNdVLjO7mIPpRVxtSArc0xhkVQprungywjLsyl1Sctts+Gc5/70LvUqZ23ndczBbYQVYnht1PoroBWFs4LWmiI6T66XjPIZItxgPbqEKCeU8SG+YeE8/EMqt0U9WkcAl5oXWRZLNi79OnJyQGLYFM2LNFVBPtmhl81xN77MnvRAC0bFgOUyoa5KvMAEp0nhrWH1NFW14MiwqNJdVtw1hHQx/SZ6OQCvTvWUaPXIDjhJBPP6JUx/hYVZo2c3kTLA989hbHTQzYsUwUcL+0pybk/fI1c5NSfiQnD58T3IGWf8afhcO5vt7Ozwz//5P+e1116jXq/zt//23+bv/b2/B8Du7i7/9J/+U374wx+yvr7OP/kn/4RvfOMbj5/7rW99i3/5L/8lu7u7vPjii/yLf/Ev2Nr6hOrZX3AKp4Ox+XWOs0P2kgFuMedydO1xp5MpLCKjjqJi5k4ZFBab4SbqkbeiEAIXn0QtmGuJ0z51TNteTomKJXNd8l6VMbBG3HDrNPKcVdMhyhKq/k3CsgSnB+2LjIMmx/OY6eG3aIQbqPazeEXCpkzRR9+n5daxoi2cqiBI52wZIUu7gZzdYlRWBFJQMx0W+99GpiOs7ivobIbQCmUGSMtFd55FWg5l9yXUB2z4Z9WYYTxmXTr42RgDn2K2ix2usUSyLJaPzDrf3+irzBCjsQXpfYiHyNEdvMkdqugCee3KmejsE1BaNaSyMatHltRKIXT18U96ClKXeMLi2c6zDOQUm5+waBEGZXQeEYGKJwhV4q5+g064CXaIdtbJkJQUKJ3hlyl2MaWpS949eYPADFmZPiQIt7GSEbnhoJyIpZoxLnMqq0tZjrlQxYh0QjR5QDV6hwpBbXwXp8phfkK12eWqhmvKoRi8hWn5OKMHlFWObD5D6bWZ19ZQ8wPIpkTpCUs7pHRzluUCz/CxhcvDaI295hbKsOktJ0TxGK9xgW79PMvpHQ6LMQdVSS/YwDZtDMPCloKGfepe03baxEWMbZhET4muMj9wLD9tYX/Gn47QjrjavIqYAhoqXTEtRxzMjwDIVM45/wJLNWcyeRf76Id0vS5O/SJq8xWU4aOkjdQlRjmB/ncpkgF54yJLaTGavscocbi2OMKZ3Udrhbf9Tcg12g4hm2MefY9e5xoHQrMerhGXS6QUjIRNt0zolAtmXodhGbNZO0c0eQDLAcbd/4honGc5vEXRvgblHE+BURaQ9MkeuWgqtWAsNcqw0K1LnPeukeQZhlbIxRuUTgPhdMFvw/K04LPidzlJBhhuj9zpYArJpegKhc5xpMN7/T8kSUbQPE8RblNEz2DP7yGSIaq2TeE+ik9ZHrwf2bvYg+ZP19FXWg0427D6uaI6lXshkKzYq0SNGqYwsT4Ye63V4x+FKp98gfkBaraPYe9Q9b5IFrU4XjjsLO9ysjwhqzIs6XDJv47QFdbkXVbyOaYZMJ3cYRwfUq9t4NU3cOwA2diit/5l4s5ldvtvMtGa9XCVC0ELvfO/szZ4k4UwwXAIihLbbBN4LkrNcDVY45vIpE8Li3R+hDYD1OIh1epX0MEWct6nKlMIegiVgbAwsiEGAXbnBbA97nWfIYj32EimuG6Hvhtxd3qfrXzJMhnTqz+LWv3y444p3+xg9b4OQnyk+EdO7qHzGPIYM+6Th+c+87n8i4qiotA5tnBYcXtY0kQKk4b1/ubHqr3Grp+xbN3AWPZxlkMSlWM7IaJ7BdIJVZWjojYzt8awWhKWJ7StHuuN50kciweTezC9g1wOide+ht74Omr5gM7wFvZygCtMmD1kWeVURUxuBhi1PpnlE5gh2gpxH/4HEjvAXXmRzvBdknSMPTlg7i8Jln22W1fx7DZSCIQ28R41fdScOqmQEK4hDYuJMEjSE1bdp4sbzzjj55nD+IC63cDOBggqtPd0Z43PAluYhNLluJxRNa9hHf/Jz+y9zvjJFG4PmnWKo9v0kxFTXbJ0l2x42xjuGpXdBVsjsPAqjZgegBDIo+8xKxccZiNO2pc5bFzAkyFFVbK33KNeb/LBDXM/G5McvoaqCsKTW/zqpb9GObmFrAqSB39Ep0qpeWuU3i2WbsSie4XI30QKC0OXeOE6dye3kEmKU2+ivSaDfMysnHIuPIcjPHT9HMZin2JxnxPHpUin9JqXCOQrUOuhh+/i2RFryYyw+wyHwRax0+RYmkyzOWp5xDPC4LlixlJVRPVt3h7dAzSZyp4yevpRiNCHHc+0Bqv5DFtljrJcqF3DSvbg6C0QYK28QOGv/9iraXKdYmGfOXZ/xlS65CDZpVAF68HmJ3LOKpwnG9kK//T6b6LoBT0m6YgLQmIevg5orO518vB9QaIWFoV7mtDQzw85WBxQklPpAoGJW0mMkx8i+u+wYkrGfoe17jX8xQC1OMJyV2h558mv/d/J0gOSyX0CdY6J0yYwAxb5ko6tcMd3YHKfleVdAjNg6gTESDakyWr7BvLO6+hKo7IY5Qc4J7cwaqs0lUmuShqOyUIKLBNOZkcQH9Dze6hqzrBIAKg7DQIzoG43HzcBizJBLvpU2RSjyqjO/QrvWHVqITT9LkH0DDzyYw6f4lyT6YSH8100GiHhXP08nvQ/sahf6gItJPosju3PHInJir/CSXxCza7hSJ8L/hZkb2OmC/Dij3XzLXVBUmYYwiIybWp2xHx+SHb4HfIyJnA7OI1tlv2b+FbAyoW/SelG2NUQcXwP0b6E3b5KZCn61iUKW1AVCYtsho4u0NUGShpou4lTKnpWDTG4g3R/QDfahEoho3OocJ3l+Db9xR7V6F3c9hW8WR+CLtLv0qptUhg+ROcInQ4ry0NKS2AYEarSVNKjFCULQ9MREmV5eOE64vjbjKa3CTvXKWtXKecTRJWjatsAVIb/2OlQ6oIDnXCUjpDZmNCeEWFTeqsfaiT8YHPiGb/4CAEHyz1uDt+h0hVf6r3MtnuJRC24NX2PrEoodUVk1tkMN2laHebVhIN4nyvDt+nGE4zFAVo6bFsh1QyO4yVi7Uv4dh17dI+e4xB3XoT+q8x3/yuE6xRlyixapWt6dISFJ2MIz8P4PfSyT5lNqTU2oPsi8f638YMt/GANZTYp7Qaxt4LdPM+yLDlB4MiMbHCbZjJGnrzJVucG98opR+khlrS4P7/LhegK5ifISqt0Sa5THOl/yFH0jM8OWaWYyz0wbIpgE418nBhgJn1kfAxHP0TaPuZ6iVr9CofpAYPlCa6h8Z0Gh8DN8a3TxnRp0QgbTNIRDWHw0vavkcXHuPEQP83QUYEyPrz9X5CjR2+iTt5AWwFZ+QKz3rNEto+Y3qf02thBB7NxjrIs8O0mUbFgVj9H/uB/Y2G4CL/HhfaX2J/fxRQOXlXSiNYxlaAsU0qrgZQOh9OHLKslV40ai2TIhr+NkfbJRrcxtcTIU8zODSzTYllVSCekbXfYjky0VrSsCKHVh/Zc3d7XaNYvgOnhGe+vK+3lQ5jvI8JV6LzwM57Rv3hY2QAzH6PGd9GVxmhdJKtfe+pj990aeeMcSlo0pKChNVZ2jFAlS7eJlM5TXbWUdDCcCNIpOCGYHq60CNIT7EKxY0A/T9gOz7EVnGNmT4nLBbN8hikkXbuHqMPq4fdw4xFmMqBK+hDfwFw+RCRTjGiE0iayGHPUf52iyhArJfPul/DdLrXpHktVsBQSkfQJ6tv0mi9yc36Le7MH3NIFF70Vrlsd7N4X0ZO7uNKil85pmh6Vt4bU4Bs2bjVCHv6QzK7jb3yTPNim8DfYSx4wSIYA2IZD21oh734Ro7lAmcGpaP4DGPP3CMb3eTFaJaldxRAWWmss4VAYYKy/Qol+HLH8URQqJ1c5AHERo85W/Gd8RnzmYrPf/M3ffOLfv//7v88PfvADrl+/zt/6W3/rE7+OUoq///f/Ps8//zz/9t/+W3Z2dvhH/+gf0ev1+Bt/42/wG7/xG1y9epXf+73f4w/+4A/4zd/8Tf79v//3rK+vc3BwwG/8xm/wW7/1W3zzm9/kt3/7t/kH/+Af8O/+3b/7WNe1v0iUpsvebMxBskulKtp+i675ZEFOYnDB6WHoAaqC8sfOOo7wWPGa3J6NkUKzG+9hYKBUigxaqOKE8dG3yEZ3WXU7rLTOkwWbSE8g6muoxTHcv02UjHCjFZzxbfbLBW9bEZEbUVkOpeVzbnwX9eC/IA2TwHDR55tk4RajxR6u2WV49AOKdIRr14GcqnmNhAJXgIg20dIg9jbQQrKs5lRUREadXOUorRgZAe3VL0CaYUQbhE4TMxtSd3sfyrrXSPLms1C4lIWLOb6FNl10oTGdGoV7lu39SVDSRa88h4j7aL/7Ey+CP46ZjzH6PwABjv+10wL4T+hAqEwfKU1UkSKi1UfxpyZudP3xY1Idc3d6G4+KrdF9AuHTcSAOtpjkY0rLJRq8h7BCxHJA5ne56TeYlEvMo1dpmBEdp4mXjlCTHbRQOK0rUKVUZUFpF2SDH5JkC3qLIY4BQhUUw5vodEycT1Dn/zIKg6ixydJp4fRfZ2txyKA75zg5xLRCao0bnBQzTvw2nrDYKiuwaqh8TnnyQ46Pv8Min+GufQlTSOb5nFLlKG2wKGc4lkvDahM2a0jkh45zgJ67gW04WMKiZjY+1fyc8clwRcC6v8lkuUdzcpdwtkccdJh8oON48qhrM6tSlsUCu1iedmlqMPMh6vhPcCZ3qNIBydFr+JtfZ+qGHMdHjIUiaFzGdi1QEIUdGsFVRHKMHpx2jDuzfTYam3z76CGKiqoa8Ku+T33vW9iU+EGXWed5QneGU6QoIJ3vYS762IaFWWUMq5g47eNNdglljqtSNBbzoMN+/RxVtIZtuFjljMu1ayyKGY3t1mnsm98GrwHLOQA9Z4Ous8ogO+bd8bs4ps3F6DKWsDGrhO74ASI+xPG6GGu/iqxSGNxCo5HZDLnZRgmTyvKpyDExkfans9A+4+eXUXHC/mIf13Q4H13CwsaTH76+FN4aditBVzll7fzj30sUYnmCBnQeI6qcA2Fi2B3qEtbLCuf4LVpKILxLmNkAJg8BECLFS44xxneQXo2qmEFtnYXfZS9YpeXWwPSwtWIUj3GSH0D/Xex8QS3soVpXMecHZKqibrTZ7r+OWczRyz5jw6F9438i9luk5ZK+16RPxnli8laPvJjjz95hbfA6nt+jbD0L0gAVcGI6zNIJHL6KZ/pslyX11RucWCHl+A7KCDhZ7tHJr1AZPoYwAPGkOO9pODVYDkBItPXpruFnfDQVJffmt4mLhLbXZtM7R8defeIxqY6RGozFPlWVMamtUVQxcrlLOJpjVgrSfcbHb5KrHPPG/0ilFYXKsZcPSU9exdQJLb+Onp9QC1Yx3/pdmo3L6PplqmgLSxWk2ZRy+B75xb9CfvwGsnsNcfwu/vovQTZH5lOWg3dY+C2aCMR8D6vKYbNGNB4wmu7gFCkbV5//0BrNFyHm9q9T2CEnKuOhIdiSH7+QE6dbph/6vVEtMZITlF3/RLHsZ5zxZ81RckDL7mAs9gFQ7s/WLbhpBByVU8rmVZz7v3+qzDmrgfy5UaiSSf+HTOZ7BI1tkpWX0FSUVh3ZvUoZH2HWLqAND+nVEHmMLCtKYRLnc0QZM0nHpGaKI1waZp2KgkzluI82BB1nFSc6j4pPsGrbZPf+V4z4CGfRx29eROcZwpxTZgOSfE6BZOQ06cgAW9qEVggYeF7IvXzKYHqH84bHrzg9VqJrGHYHYbyDRlAgCA6+y1gpjGzIXGkqO8Jff5nJ/T+A9hXMbAHOkjidUOUnBN4qnrCpH3wLa/+72FrjX/lrLGrnT+8npMn9xW1W/FUCGVFRsLO8T1wkrAfrdIjIdILQ8vH6pHBXEFv/DfzITSudARo0iHwGHxCbaRS78Q7jdExkh5wPLz31/veMn45JOWL4yBHdkIec8y997OPNYorMxii3TfljTW8CyZqzybq7hTV9j8dZf8XyA485XQ9Y8T6iisl0iqbiaHlAw2sQl1O6lk2pFGa0hpVPsOsb6L3vkZ+8iXabKL+BsFs4ZpdAT5kkM7J0SOi2GFqKWTFkXoR0lrvI5S7EfVIrRM53cJwGkb/J8uB7KCEwRYn0ItToPcr97+Dcn2NvfAn8Lk6VY4cr/EkyZKOxhRY5dw1BpmJs06KsFHEZs8wSpumMy/VrWMICw2ZR3yYrY/CaGHaDvBgwsCIsu0HwtPVQucBY7IHpUgarCCHQWuNKh5rReHzMazSpWmJK+6niMys5RJy8DaZD1fsilfHxMeZnfPb07HW6du+R4ENgx8cwPQZOvyNl96WPfK4tHFb8FdJsxHqZUM4PyKUkrxIqVaJUQZGOAUiLhDIf0p/dwZ/cInAcvGzK4uRNtCpZXWvwdjrHVZotw6Na9CG4DFgoKyR0G+hyQV7fIslHzA4fYrhdal6D1PIRnsdy/B5mueRgccTzbgNthuROnVJV+EVGc3yXmbVHPLpLR1oYhksuLHRzi2ltjenyCJFNiISFkxyzd/w95vmMEBM7vIhuXqB0V1FIpMow46PTCE00ov8mUTUhrp/DqnL00btUMsCsXyBvPf+zn8gzPjfkOkEgn6hx5CqjetT4viyW4MIg7/NgcR8pTpNUIrvGtBjRrXKms5vsFlO8csmWCa5Xx4yPELqiqlLKaIvhwbdIFTiWTXwyQkzvEQXrFIZHpkqarcuYjUtEx2/iH/8Q5gfoL/w/UZO7pIObiNomQes5ZqZPZIWY2qK0mohr/z2ySHBq2wzTEzKZEQqblXANzX9FJXM8LKJCQuMyalZiCoesythPH+IaDl1r7SPXPqUuuDN/j7TMaLkttv3zPM0F8Iw/Peb0Dkx3AbB6Btp0HiUG+OjGqWgWrcAK0KpACME8G9Ne7nAyeJ2o+wIL26fuNFGVwhCSvfk+nXyBmCxJM0HN8TD8C1TJEBnvQXTlif9DqQvms7dxhYHhNkhNi4Xl8sOsz3Odi6zN92DwDtnBjMVVgWfVmRVjgsUetaDFZHZMzalRHb5G3LrOQhfMoh7bwV+hMeuDFSL7byLWvkzH75KrlEkxZWaENIocGbQZ6IL5Yo+G4xJNR1R+RFLGtB2fID7mJD6h3nqO9vQBuv8fKaNVqtWvoz+QqCCxCNztJz6brBIYvAuqgmwGa+c5O5Y/O8xijDj8PkKlmPMditoV9LKPaFx76r5sCYzMUwF4A7CSA8TxG0yKIbNwhUm4zsXoymn7hM4JkjFaGhTeGmXvSxjFjMqKEMLlmumRzo/RVGx6dYTXwTM8vHRMNHiLOD8h8ntk3hqFKtg2W6TphL7OWetcp/RazAyb8M7/gouLpQvKtVcQ0/vUHYcxmno+IYwPUcF5zGCV6fwmpV8nderIlWtcyueY8wecN0wezA4ZWCEDMyfMlvhC44zeQ6++TKUMmqqAwRvExRTXXyE3xKm7WzaFRyX0ipJh1sc0DLY5PZZTCoTpYf+Y0Kwqpxzv/SFFmdJKB9TCC5RW8MTh/SOx/U/ClQEdr8M0n9Lze09t7jrjjJ+Gn6mH9u/8zu/w27/923z1q1/l93//97l79y7/+B//40/03MFgwI0bN/hn/+yfEYYh58+f55VXXuH73/8+nU6H3d1d/vW//tf4vs+lS5f49re/ze/93u/xW7/1W/ybf/NveO655/i7f/fvAvCv/tW/4utf/zrf+973PlPntZ9nhJaEdkC1UER2jThLnjga5HKBkYwxBz9ExVOUJck6z2HnJr4aoQXgBPTG72BZcODXcaIeZjYjqa8zSIaEdkRYZZT5jCOgU6wwtetE7auQzshGf4i57LO29gUWw/tMshHV9IDu1q8wHb+DPL6J5zeR3WehiDFmA6zNrxHPjjixN6jsDnO/RXlyE12kzINziO4LvFfEpJPXWRndZi3JqFUSd+VlBqnm3vweWmvW2hdoO12SEirbpNr6dYo8QdkRa9N7MB3CYgZtm3JZYegELQyUskBAEUVIu4Wub1FVjwr4ZxFrn4rCWwPvpxPnyfgIXWSn+ybzQzB/cuyGki7F+isYZUxh1ahQaK0fRwnI5YJ4uUc172OKiuXhXSJdx7Z9/Au/RLo4ZJ4bZLN7RKXFzG6zb3jcPHyd5/yI5fgOqYJ06+uAQZlV1MIeYeUgO7+EHS/IrQLv8HWMoAuWizh6C2FIDK9GcfQGTm0bOb6PWRaISlGX+amK3/Ixdv4PkmJBf7bP5sX/HiPoEBUS37YZLmMm1gFCZDhmwLJY4EgL3/TYCDfYj/e4O72DZ3qce+Q+I5cL7PnstPu7GiLSEQQdlDZRUReCFl17lUwnDItjLOFQMxuPbVXlcgHz2dMHO6qhgrOi5CehZXVZkWOEdqHSrFc5bm2T1qNu78AKOLLrNOvbeKaPbl59vICfDl5n9vBV1smI8glWpShVjp0VLPMZmDZ3bRvb9pGGT69KaOYFelEhJmNkmSFSm9YQzkuL1DDZDFeoH7yLvbyL6P8Qc/vrxG6HrHaJKrt+6rZTxuiwS3b/DarlCUnzEpN5n57bxj25id/fo5pVRGvXKO2Uebkgsm2GR3skpklgeMRS0/bXiIgYxAPyaokqYrRVp5bNYfYerl1jUSy4s3gPVcEVt0XHahGENpYVYgofLWNiYlAVvtFDI1FU3NMJstajZgc0ZA3z+PDpntgfOFbNYoKcPwS7Rh6eQy6XZ8f45wCNZlaOkUISyvpHNg0IASdJn0pXLIuYuFw8ETP1xGtKk6x+9UO/V0h0Y5tsdBPT76LtOmEJo2REx+qwWhyinCbt/HSDVUsXIeRpMcjv4iQDlFtHp0MW2QTV2MJcHrDiNkiP3qA1fcjCsrnYeh53fBs9vQuWi9d7gbnKmS8OyfI53vqXmS+OiKRAZxOscIPZ+JBlETG2S6QyWYxu88ejdymzFFNWfKGIKZMYhI8hLYr1ryKqnEwtcLIhlmkTJgPEcoDnN7nhNxDhBuHJu1T1TY5ExsHkLRpOnQ1/i0orTKyPHO+8fgXTaaIN+yyuClC6IlExjuGcxiP9lGQqZVnEwGnc9bq3+URReFj0OVwc0CWnM99hMn2I2bpM7jUJ0wmFEFjxHoP5DuXKdfIiJUGRzh5iWT2qSR+VTmgNH1CuPYdy27iTB1T9d0mnfXQn5qEuaEcNcjvEjtbQ04dYKzcYVxkr/3/2/izWsuQ8zES/WPO4573P2fuMmSfnGrJYVZxpiaRsqe1uw2gLgtFt2GjgogHD0KNfJBuwARvSg18MGxRwjWtf+KHvw7Wv24a7IdgWJZEiKU5F1phz5jl55n32PKy95hX34SSzqljJYpHMqkpJ+QGZZ5+z1toRK+KPiD8i/vj/1jNoVo0kPCJNI0Q8xvY7FOQYlbMYsy6F20GZ77PqrdGx1knzhKkY4ytl9HSMEg0o7CaZ1SFf/RJBsA1FyigZ0TBaKEJDyLdPrQqZYwzfgMUQWd16lxc9IQvU7g9Pjd8UFXX18z/zAYanPOXD5ig8YN09gzI/QCo60vzJHkkeB1XV5Tgdk1cvoNz4P1And8kr5z7UNJ/yaHKZ0R3eIZ5t48mCyeIERabsLnboOKvczuakmoWXzbiUz1E1jaJ0gXl9g9rRq2wZFe4WGnIWY4gcI55R9k3uDg5YeB41u4Kvl/F0H+vK3yYL95lnAfbt3yfuvYW5+ctomaBwt0AzKaZ3QasgD29iZ8vszn5AkAZ0Smt8yj/PsRWR5DFnihxt909wvBWcwoD2p6F65nQzP5shhIKmqWiD21DaJJof01MliyxC6b6O47UxgNnuHxGmM9abL9AO+xjzE0RwSCE1jOkR6xtfYDc84f7wGi1rmThPuFx5liANmMYztGGPyd59esc77PR3SbOMs94GpXKHtLN+aob0QL0vvA7qogdCkLvvPkSZkzGOx6c6ZTIjkfEH8r71lA+GrhiIByZgpmq9771KEaEcfw+yFFW3KVY+/zD6QEFBmAcYiomOQe6uoEUTkBm5v45+tId6ch0x3katNsn7e2SKoNZ06XlNTMuiYtToBwNGRsJQU1kqnyV0XMZIGjImWPQwZME06uLKDFVoKFlMRatR8WqMVJP/6+BPKVslLs6OyUZ7mEKQVs/SG97Bq22hBgOU3i1UKZkmKrHvoS4E1Sgki2eYpoNiVkjnx8zL60yH92gsv0C3CEjsCm7QQx/eoNp8ibLX5v50GykkpXhINPwhN4VE11286kXcXCMKM4zdI9bSBJDURZdY36Mo17Gb5/jRLpM2uokIB0gpsFWTc+XzLLIAXy+9S5c8CHfph30qqs6Gs4LQ6++uo9keMk8hT1EXfXL/6Zz34+CddSYV/eFeotTe/0CQQKFjrWGEY5iOSIlJyx1Y+yXS+THS62DoDiLLKLnLZKrOfHCN1LRh1jsNuJfqyCQndLtsFSlZ/zVkMsWpPYvpbZDay6jzPTKjgeIJUtU69ZgsdMrRDMVZ4zVsGp6D1nyege7gJjNGzUvoehnHX0XGI0BlFg1IlTLRvItTpHiZSy8YkVk32WudYSMoWGQ6JakTzXsUUYqdptSmPZQ//X9h6Mto53+NxdrL6MO3kLMuQlFRTZM8T/ExEBIiVWUYDpgwYtmuMC8mqGiPPJj2vuX7AcMFP+XJYZz1OVwckecZZ8tbuEoJKWHT2yLOIvKiYM3dQIqCWRLQtJvkMsU1bI7CPdzIIZqPKCa3MfOUXa+DbdZYaVwlOfwWC6GSBSfopTXieIaQGUkQYAkNdXQf16iSNl+i2P0Go1ihGgqcxQAxG4BZgXiCLFLMc7/GwvSZ+CvEQUR9lKCGOxQ1hyw2QAiEvMeljQ6z2gqO5qJhINpfoNBraHoVqTn4SpkVZ53eokcqQt7ovUZapFxtXOWse+mRZZTImCg79TI7TaYUTvHUKP9DQsict7sQ+SBiQAhJCO4Saedz6H6bXAqK8hmKQrKuu4xGtzCFyqR/ndXNLxLbTcqqQzmMuXN4kxYR4eKYIkwQrbPEk2NmSoLq1fDdFqryDu+N8QnqyZvkg1topQ6xVeJ6OiYj5Y3JPUIVVlUBTovo+IB4rUR4948wNR0Zfh2/coYwz0jcBp7iYWo6u8MuZmFhDoZUF0OKssVivI/jNdlQCs6ZDsLfwKl/ilg1ORq9xXLzLPOb/4XQX2GWzih1/hKyf5M86OEqBuWgi7L7Q/qj7dP587ygNCufRkhaWSHtrL+3gBUNoRrIIgT11Hgf0g+/Yv8cIykI8hkChUqegCzINRvN8BCajqxs/sRxccnuoAsdTdUpa1VEtIMQMEunkPnEWcIkG9KddykFu9TCEVWtgbEkSZwVCrOJfriLcnCAps+wTo4IXAWzWtASPqqjcHLwddzeDfT5Eam/AtNNSjyDUBWmuUTRPfq1LQqjiqeZhOM9zAeTSDUZQRFR98/h5yEyitB619BGRwxlmZ6zSqQZFAUsJQJe/z9ZcWExeBPHb1PyJENFQdcVjvav03QakIV0Z/eRxPQm97CzBdroHm5pE8tqkHmrAKgne+T92xj6DFPmxNPvEmhLbJ/cRmnUWd/8NN472m1AirB8lHlMqAh87f3nXD9OImOCbIajupiKzaq9war96PDiT3nKz8uHamz2H/7Df+Cf/bN/xq/+6q/yta99jX/0j/7RBzY2a7Va/It/8S8AkFLygx/8gO9973v843/8j3nttde4cuUKjvP2AtFLL73Eq6++CsBrr73Gyy+//PCabds888wzvPrqq0+Nzd5Bx14jKSfkeYFrvL2AUMgUdfgDkpN7qFGXNLU4YESSKTjDAU0RMtEkZTVDpBaendEcXMdonGGiCA4nu6w2LlGa7NGTCY3KJnp5k0nrIgfSR1V1GukI8gU+AqGaGNWLmNMTZsc38ZQeviLoU8csn4HKOczSTfL2i6T+Mpm5RHp8zN7uf8ctL9NZ+xwjtcJwoTAf3GZJk0zJMLOU4MZ/x9bK6NOIUOkgh7ukkzHz9Zi6mLIqBNqFDoVaJrVPN7G1RR+JIMkD+sNrqMMu9d4BSqZC/XmyBWQlm7izDmtX0IJjpG6TGvX3Ke2nPE6kVUWI3dPx0K5+YL2xUCwKwyKWIduTu6QyY8PboKRVYTbFPuyjJgOCPKNTLCPmxyAifK9PdOcbyDDDuPo/UPR2iOtleoNDnh2f0Fp0EcJgWynIoiF9TCyxigzKmPcVAi+iUi+hnHyLLDlA699Anv8bTI1NpJpiajnZ+l8ii8cokx2M4TaOu0JRbyGn90nGOzTrFzhMIswkR+v30AcSIxtzJIZ41XWG0QlHKpx3qzSLi0ykZKxaaIpBkcOKu4oi1LdjcM+mZDdvojmC/OT7CEWiiRHoHbTOBtmlX2Wcz9kNtrk7vkvdbnCl+iwNfeldzz8K7eJFeGqI84GRhkcsF6hCw7NXMN4RRqyi1bEqNkrlEqpikz5Q4AM55TALMIMZJ5MF5id+mbhylpHZIAgCzrd/iV1TQ+oWajijWuQ0p4co3SHpvAJKh7kVsvfmD6nkFtqSSWjEdJ0+NXLM0V1ENIbRXfLaefqqRTOaMEgFubeOqqvgrSGcFpPphFmms9R7E5ICGeTk6QpS8ekUI/x2g91rf4Q6T6lufRJjeoSXDrAaFwlr68y1M+jb30BEE+zGZZIoxM0DsCqEfpuiKMiKgqMsplPtcNJ/E9Wr0iBjXsRMS220NKBSPYsnFBK5YBrPUVWLe8EhjaTL8lChMVXeszL4I1kVgHry2mlYQA7QdY98lvxcMq7mAep0BzSL1DvzNLzyL0gvOeZwfgjAmdImZe3RY62UULGqhPPTkAH2+5zoUWSGRHlk3ezoJrPyGmUKOuPrtOwWdvUSKgIvV8gm95nnIQUJnlbC8GtQ5OTOMkUww5IqUyVi7C1T2/s2Mltgd3/IQXkZLVlwrrRJTIaqWGjLL6IJWAQTUGfsKwqu4bOQBV77ZeIixmo9h2FV6SYuwX/+vznzP3+Bk72vsqKVGOo+6WJB6BhoXg1jESDcOnm8oBAG0nBYGewwH9/FK62io1AUCcZkj9XyFsNsmwPdgHDEaHIXy24zSaYE+XWSLKPltFg2Hx3WUKI8DF/0FMl+eJ9hNMJUDc6XL/7cBmemYlEyfOZpQN2uo3FqcPkjj17TZEIv6WJkEdXj1/DzGFHAfPVlToTKkr/ELEswlq+SHL6CZVXI0ilG9wa5WiIrbVCdnzDv7UFWZti+gJJCUZoxKXIUzUYKl1vVFexwQq0oUHSPGA2jdpHbRpmaphKP3qItU7z6eZRSmyxPMQfbyJWX+Z5fI8sn2DJjWmmxvzihkAUX/A7m8ZuQZ6j6LjQvER58HTk/QK2sc2B6jMIhNbPOpreF+eDUqh730YbXUeIxMumR282HJ/YEBSKLTxdsiwJRpDxdF3/Kk0RapPSjHi/UXkbp3qKwm/Ahh6apah53Fl3yxmk4C637ylNjs4+JWEYUixOUB8a55cYVhllGIqc07ZjkgccCPzpieO0/ogsFa+VFvmpX0WTOlUODy/tdeg2dxe42WTCn/9nPcVcbUXGucG10wJLVxtUdbN3mrWCf5uSAM9VL1FQHYTSITxIm2TF54xLK8gsc775C5Ho07t/l5K0/Jau4lFpHNNbXCfUKcZHgTHYpJRF+siCY76Pf2cdcnKALHaV1Fb/0Al7/ddQiIcnmlEorxLrBLJ5Rq2yi6GX8bMFCqJSNCuU0pBgfkJkeevUslM+QOm1G4RAFQZzFJEVMxawAElu10RUdbTKlsf0G83kXT+gMFjYj4x7+81+EH9tgyvQK+covAbzHC6aGTs2qMYyG+IaPwU/x3vqUn4mSWmGrvEUm85/qEV0pUshPPcnIPAWZs5Axg7jHLJsQpymGYnKhfBFUl3zpJRKZoKJhndwk/a//H2QwQ1ttI5KAvGYi749Yv/hpOs/8ZaRZIfYiHGEy8GqU3XW2Fzt0F4d4tfMoiz4D3eUkW7CWDanpLTK7TDToU+guc/ssy06bpqainVxjtBgizBK2Xqe0+mn2+9fxhECxqnDrJoaicBJoBP/nvyX97GfZuPK/opsmE8Mhs5skRYyQYJhVznsdkvF1jnrX0FWHuruO7V1m2e2QjG/hjO4wTMYUdo3russX/RXy7VewdvYpKZfIbh6zuLzOcDVmdvAm1uXPklRrp3MjKdGiLvLkTbAqyNYVHMXDecc6r6RglPY5iY9oIlAPvkdhtbCXP0nirL19n9OEYAiqSmE9DS34UXAatlRF/gT9ILWW0ZdfQOQpmfu2x2NJwTgdkhYpVbP+Y57qTvtBHZNlq03srEFNnjo7RSBKVxB5hn74VTphn8jwiGrnuJFMsSdHLFU3KITKoPcmZpqizga4dVCn2yjDmxiLfcKgSyhzFu0vcy0OuTgbECUnhNM5G+U2w8N7oBmY53+JsW6BXqPVv0YmoTk/BGuGY5fY1S1GSk43hUtOCXOwh3SWOLz7GpXSOh1/EzsP2f/j/0j72ZeIFYk+2oXbr5MFt1Fqn0Csg3wQmpYiB6sKUYgmLEr+GrfmtzEsj6pmceyWOBrfQREK58vnsZUPsnYp6caHjKIxTadFXf/wQqI/5fExSvv8cPh9JsmYTf8s83SOa5ZIScjznKvVl1DROfWZWWCpBq7qgSI5CY+xsoxmPiTNJ+hSZ7XQmYc6hppx9IP/L2VXg0JhWmojVl9mfvIWs/6bbJbW8Xe/gQzHqLmkUn+RvbkgH95FHx1hbn0eXdURcY9871sUjQvE3VeRyy9SNTzM4xHFnZBRCvzgG6jdIUiJMAzs3/ifKbfWkQgEBapRQi+toJQvEJmn6/Uto03FqHF79hY5p2PuPJ0/9Hj541iKTcWsMEtntJzWU0OzD5Gscg5V0RCqSWK3MdIAgsHDiAGZXiGrfeLh/Vo6oTzYwZQqarJg366gAle9ZzCOX4Eb36MY9An8daQm8MKEoTEhq7Sx5JxZ94cE07toq18kLgrqVhMnDTgK9qiZDmoyw69epOO0GeUhbwav015+jj2njpiNsUOT0fECZipSGZMaNkZrhdzR0A0PcfJt9HhAPhuyF8Q0VI883MfNFxz0jqj6Hu2zn8I6PkZWjgg2fw0UC8002U5UcOuUFB0pc1RFwVd1FNXBmN7HmPUgjlCCgmwyYLB4C/PNEcVsjv0bv/GeuYBSRGjTHYRXB71EblVBt3hqbPaLMUh77M/2EQi2SpvUq2cgnpAuv0imlx8eGnkUOgZL79jjypwOuj+jYmgc2lVszQYpmaRjiuCIOBqhuwZ+ET98Rh4cEP77f4/iOxhNleS5NsOTG8xPXmHrub9JYHuEacg8GJLkLuPBG8y0kLPUMI0eARNs7QjVF4xnMzrrX0CJAoryClnvGpnbBFS08kUm8z9BdG9Q8rbI05i64zIebxMNj2l1FPavf5vyhQusmFXE8D7FvI/73N/hLW8Zv/kMRhaRKhoLd4mRUlC1SuT7b5JUzmNnIcKtkuunOoc8Oia5/jqKM8cY3yLKFNyNzyC2u9RePI86eBOl9iKFap/q8MmYQ6dCw2lQrlxBKgZGsAdJQO6vve+h24Kc7dltwixGV3QuVi4/CK/81NDsKY+XD9XY7Pj4mPPnT111Xrx4kX6//3N9z5e//GUODw/50pe+xK/92q/xO7/zO7Ra797gqtfrHB8fA9Dr9d73+gflSYg28aM8fBh5cVWP86WLZDLDFi5CQFyEHE5v407eQBtfQ+oVlOVlurOC/ckun6t3iGYDFmGK2VpBQ6FeFHjeOsHwNUKZsamoeIqBFY64neccpBM2G+cQboN4OqemayR5hN+4zGi6z+TeV3FLl0iUNldXr6B99z6eLqhffgmjdQlpWczO/ipp3Gd2+H0yYwVLKpRSDXU2J88L7h4uKOk2ze41SqaE8V2qa18kr3RQKTPXVQ5HB5xYIRuNC/hOg0UhcObyVGF/WL4SWb+AMrhJoCiMMwV3vMNc5JRSFaUIEOK08xZAoVqkD0JwPQHi8th4EmT//cjsZdQ1FyEklFcQg9nP9Pw8nRHnp4rLKB5Q1qunITlnKRftVYRMMYa7pMeHyDyjbAQolQ3y+AhjnBI7V9GEoKX3yBZjcmOZvJjhlVfY3v8ernDw0wb6osWeMWLYO6Yi2jxnmSRxSuE3GeoeRb1JlkzIXBf35K0HITcTtPIKmr/KbHZI2n0d3aqwMEucbT5P1btA0dco8pjSaIYsexxYCRPVoZUEZEevYFcvEDstHHSCZEbHaRPM7mMYHo7mosgEjRlpxWChS5SKiczm+GGGlJIinXE0v8Od8JiCHEUoRFlImieIH61fvZ+MiEfL0IfZnz0OPqp8/Xg57JOTlFdRkTS8FvaP5cN+x8l7ISCRETuTe4SKRdG6wHqtzPVZhhOMyRdj/Poz+PZ5nl+6gDW8xlz0MKc3sewUbZGC+TzT1OXu8BiZLpitOIRKxLhYsBP0WWucx3JqmEgWmk3m1Lkdn+BX2rSkSdcw2M2mNJY/Q01VWFWXmFpn8QOBkobk6hRR3kSSkwZ3CXbepN04w4hjGrogzSLMZITTe5M8H1OrluntfRNdMdDylJm/TLEY4dtVrlSe4db4FgLwLY835z12TRs5P+ST7iG6MJkIAwwDDfAFWMKmblcZxUNAQibpxT2a+ioySX6sMk7LVAhA0xHpaSFLRf25ZBxAH95ABiennzWT1Fn9mWXio+TDSPNxvk9aJA+r4nRT9iffu2y2qRgVNHS0R0x4lTzECPYoRjug2+RLL75rQiaEYJKOUYRAHr9KqpfQtSO81c+Raz5p9RmGGoyyhOmix7OLY/LZ4PRhu0nSPMswKrGnwdHsgEtFzGqREQ5usdG4wGE4Ztkq080SdqMeLaeKt/dttNIqqdNio/NJksFNQinALDGpnSNzV/CVCo3Xvsn86jnGb/0nVDVFLOZcvvgbhPYSpVqDxvJ5rFaAjBdomgbhEbnVIJ7ukuYh8fAuY91BFBll2yLz2oQDlXG6wPM75IoKSAxNJ8ojCnIm8ZC23eHUne3j40kZCx5X+gUFs2SGAJI8ISlidPW9xmaSgmHSJy1SamYD4xGhSjU0zvjnyGSGG/VR9v4YaThkrU9QKBau6TIdTikZHpnbpCx0Qt2j4nZYygX3ZvfoVzexp/doVM+RCXAmBwzjAW3HBQqUxnmqsoP7x18l+WSDorNBISRYdb43CvGWVmnXnmeWjHFP3sSZHqDrJn31MqqhcnvRZd2tkQ1vES9OEKNthL+GdJocpjHH0332kjGGZbMqF1gSqoqNET9oWwIocuazHUZBHyEKGlKSaC7DaIireczzKYqiEOYLmlEPtfcGzA4Rq59BC3YpyqensqXQkEvPIKa7YNfJ9fJPrNcnRe4+bv6iv/8H5XHJSy86pqCgbtZR5gcUVv1DnzPWVJdFETNTdTy3g977Acmlv/Uhp/o2T2Jb+7jy4qJRCJXUXcOunEUpbTBFp2JX8KTBBSFJiux0g7zIyJDM5wccy4jgZJdO6Qrn45AIm2CtTbWwmB4dsHFli6KIyXQbBYUkS0CBVhbhjLuoUkFUP0MxGtOTAZEZ42b3OBxExJnK3Zs3cc+3mHbKKHlEkm5zOB6wN5zhdF6kJQxqa18iSiaIcod8/7sk47voho+KxAiPCY9+wNB0UKtnOa6sUXGWKOwqo5M3qOUFXiJ5Zu2LDMM+0m0wm+4xDXpUtr7MUK/gljYwZc58MeBi7SI1s0FdP/XsbCgmF6uXUEoLtLv/hazmMMtHeNUV/IFC6KoM4n0s1ab6Lq9M4h3/866/rzprLNltdKGfhmr5C8DPI/c/b/v1tQ9mlJTrPmrzEiy6SG8FNIu9yVtkecZucJ+qWUVBIS4iDM1kP9yjv+jj6A4XdBU6G6SzA0SqoLSeQzOGZKpBMulSzlJ8r0klfpNsMaS09DL9fM48CTE1l563TrnxLIPgkFyxSIsURYHh8TfZHt1F1yyalQ2ebz1PuvvHxEWOvjihVtti3L9GjiQWIOMUdbhHxahgVdp0urCnGNjjFOXoHhMrZe7W2O+8xCw4xnPbVE2fOI0hzVh2l6kadXytTCagaSyh21NUZR+phEyKFFd30cIJbVEjneyjdAqy57aIqxHZ4ohRMWN5dgj5AqHX0fIpDG9DMqSwfaRqvqcOx+mIvdkei2xBkQb4io6pGIhFH+G+bWyW+mfQrBpS0cjV9wbsfBL7+B/nSc7bj/hRHs3ZXeRoG2GVSZovIB+1aSsEmfN2VIgfvd44H3Fzeg1faGjpgIZ7CamcbvPk5XNoqgHKqWcXY3ob6bTI9AdtVQq0bIJ29DpmlpLFxwSNi2zvfJOtyiqLZE5y+B3qVpluLmi2P4monSeOF9jDm8SjmySGw2LpKoFqsmatQhwiQ4fM1LEJ0A2LcNDFms/w188h4xwoyGRKP+wTuw3cIkeVCa+mC0pHQ5bKC1aMlOTgq7x09n9gb+eQc7VPoXbfQB2OMXYOUDc/QTDeIy/X8TefR80ebNw2rqCM74DhE5fPo3qbqNmM8Oj7VKMj9kvLTPUSDcVAECJlQSJjHPHTjc0iGXIcnO4pHc0PqFQrj1xv+Dh50uT+4+4rhIBRMmCSjOktTnA0hw1/k0JkbE9vE6YRtm5zvnSRnIL7wV3SPKVk+aioFEWBPXmFXKjY8QLXrtNLFarpaSi5WKQo3jq4S4jKGe4lIVr5LKpMKawaRf8mIpwhT+4hlYtUOs+iz+4xFg77+zu0qzZ6GJAJQT66x1BRsPKY7N5X0UOd3Oty4q5zWFuwfv4SrR/ex2xKtOH3UQYmaf15mN9mcP+/s0CjWRQY/hmkPPXoem9ym6KQlE2filllzdkA5CPrQ0Vl0ztDQYH6PlvFH3edPoonKS8fhEJzKWrPPPw9rZxHs6pI1STTy+8Zc5V0AlmMUr2AyKYolQ2QOrN4H22+TRmo3d2l3G4zb5eYHL8FJtS1lLklubfYpRSVGFkOs0KhZJT4XOMlEs1mPrrLoLrBVjLlmXyJ1xFseJt08wTp1GnkddSdfez0hKL1EivVDAbbTPu3mbYvY/TfxC4kvXTE5cbzZCpkN99EtZsMNYvJvI9v68jwhCidEM1yuoPXmLsNNFmwFE0wvBUMq4Kx/Blyo07ZbKCObqJkAcr2mxSjE+xLv8JRL8XsJhSLB0bFj1iT12c7yPFdJtmErLaF6Z0aZ/9Zk5EPykf1XlEWPpBLSVgkJNV3e0j8WbIhVYukcRULWJUJmlBJZIymqgR+m7bVRDM8pFV/+/0e/CxmC6JI5/hywejWD1HXVonHO9z1OnjVCyzVLnPS3WZRKFzUFjjBDk54zGL5DGGekGYZeS7IrAZZ+8uIqMte+qf0FkdUSKmXGuh+GylTomiM6N8gNRx002fDWEcMpixWr6C4Hs1CUExjcrVKadZnpXGRqVlimKbMhIJUFbYnt6B2kZZQMaMRTjShGG5jaD6JVWPiTCg1O5S9gni2SzlVcfsnNFpllNE97GoZXbtLUnuWVCZMoim23mAhBH4eY2//Z0gXZGYTPZ1TtF7+ScWOlDlJniLgNKS6zBDKL6bDPInjwVM+fj5UY7M8z083vODhz5+Hf/kv/yX9fp9/8k/+Cb/7u79LGIYYxrs3cQzDIHmwifzTrn9Q6nX/587z4+bDy8u7v/comKMVFrquEc+OSK2cQrGInSVWtBn6ZBfb8qFZ5wjB6mQHIzrBtK9gGx6azEmDLppuoyYzmk4Nz6uj6hZZUfDJjReZ7n+b3f4bOGlG2aowdtuEUcFc11F39vBcjWwaY2YVjMURuuEjT35IIDOUsIditHG0BlmoYel1GpMEz9TJzAo1y6MkjmlWNkjQUDb/Kso8JLBMlN3vs6zpKHWNk/4dtHKVs61NSiUbvfGgHOI5qBY0folZvkBu/xC1toG/GOI4NtJrYD0QLf+dz/0540mS/Z/M23n8UX6TPHkQvuH9TyvrcUGgjiiKghV/mYbnky5s8oaLlIIeGaMkwct0qjMNs17FHNymWK6R+w2MwsTPMir6Jlnz0yjplO1Km14R4UqVplZiKRbgCg5UDV3xKLKIefUMSsVlOtsnG7yGUG12B3eZ9lMaF/86/myH1ZMbyHCELASOX2Ohu+iGi2b6aM4K1e4xcjJj7vrYZQ0ZHeMr68yWWoSjb+PZZYqoS6u2Sma4LFea1BYDsskENVkgjDUY3yOeXqcfHXNorEG9TiupIZa3qPfH5MubJLZCy6gzikasOyvUrBpb9Q1c49QwI13YZCX7keWr/ZS28aTK10edrx+ld9zPKbQSBWA50GABmg3W22GWsiJDCIEqVIJEoZSZdOYpQrWozywW2jbzgx9QtgyqeYYRpRhbVyDx6PbHyGJBvIgp4eCoKYpug+2hSg01ucV5aeG1L3NPRNwajIiXXqCj2ygyIpzcpFrd4sSrsOWcoXp/m1k8wzFNhsdvYe59k6WVL2L3ymi1KqKyRXoQUlQFVpjhNJeI0pQKHouFQr11Frs/QPgrlGyfuMhZaT0Dkx1U00EzPcJkQC4SlsoetcrL5Okc0X2LcHSDheUw1wzq5SpNu4k+O/WAul7awNFPDfPq8jnmyYy747uE3UOalSX8SAfr3Sf03iWr3udgegCGB+VV0mz355PxyAX1wXNl//TfzygTHyUfZpqP47vt5AzmTEUVChuldcyfEjoETttNkieoQkVVHtR5HMD+G9C/DnkM3gVQp2AJ0Cx4cHL/vHmW3uyQul+mbpbRVZO8ZDMRCaYEobUgHlEC7CylxGldZ77N3TwgtaqMgiNsv0713F/F7L5BsPwCmpSckyrR4A614i0m2ZxMrxBbHmUK1PazvKapiLHgkqHhFwmy3EZrnHqjOZwFqPcPUBseyuKYpfI5ZFej8offwv1rZzGje6iNK6BrEJ2QijmpLRm5OuksIncquEJF0CRd+SR6xSPNX6DT2GBAwQut5yiZZdI05WsHf0yYLVh31mnUP7xwbx/3WPA400/NTY6DY3zTZ6XcQlPeO+85WXSZpH1QwdAULlTfG8r1Xey8Ca4KxKAHUG3iZxvEypw0TzFqZ6ksBlSyBJIBQedZgkWVQbDPpr/MciEIKUia52h0JY08Y7zYxw9naOMTCjujtn+f3quvMLjYxsnf4ErlEq52hY3KMklWIZrtYZ5MMdUyUTLihhKyKBZ0vQatxgVkN0JYFaRbRjNc6naFL+cJB1nKqLRKpFssmyU6o23quYPumuBtgNfieL6POfcwCxtt6SKxquDYFmXLo+6X2ZvdJ5MZmr5gtX0J1fWg2sF0DHhX/+sD5z9wXX3ccvdx8xf9/X9WftHyuhkPATjTXEMPDmD5E+jeh+tVqaNXYQJzM0JtXsIevob9McxZnyRZ+1jyUuSw/zqFUKk0z6A3rlDkCevpHL2+jJgeUB+9BeP7hKufZnb2C4hkTrj0HMr4TdqlJdbGJ+T+CerwECNycKsrNKs+5u7X0MJlxPm/Qtet07AbKKgMB68S5DneVKDbgrFZ5ii5i/RKTKY7lEpnKeZ3ONt5Bn+0YEW6GH4de3EHqeqsqDqB5aP5aywERP6zjINjapVlXF1Fn+wjZIga9WC+T2qdY64UbGcn6PNT757rloWlaJRcF1afo2yW2e+9CZf/KlEe8YZmYug2My3hucZpyExTNR85f1+8ZZBXVtFHB2ysXibtG4j5nHvyBKl6hExp+VXK5lPvS4/iF5H7D7XNNJ4Fnn07LcrMkxlnrFMPFQ23yWp5CSEE908iSiUbkIQ+7EmBVe3gO8vUXj1AX/Fo5GOUc8/ir3+C7ugucXiIo1uUkmPE8hmmog/YtN0mNatGNrVQhGCjtI6jO0wPTDpuBXV+zHLUp2Q4JJUNdoVkJlPyPGQ+3WWlfIZ2aYXReEJ561Pkr/0+4c1baP45LotlTMPGlnM000ZXFHqqYKJI7izus6ILWs4Ser2Nb6nUrAZu63nQbehdh/FboCRslloY7ass6xZLqoNy0Edddsl71/HPbJIuujhGQun8pzDq52g01zFND072mftlJov7qIaK8DSWfmwOmgVzStiUsGkqJut+E1FksHQOSj9e3z+9/p+kPv7HeZLz9i6KHD87BlcDArAS8Gsf+PHD3jZSTlFPboDuU19TYOVTD3b+fFhqwmQfdr8Bhstiuo9c/Sxlp44iFIiBWhszECi6zdQ/w9rWX6GkKOi9W8TdN9Cr51hffp6sfpZDr8rSOMAJDzGyOcKrkfoNao1NOn2DmV2A43Iy75JrVdR8ylJUIsl9Vuqb7E13SeUa0ayHv/4yx5M7tOwzdJqXWB3uoCl1OskY5zvfIG2WSMc7BJpC6tVxvSYb5SZFmHJ85zZ7BxNEZYtmt+BME8oN//Sd3+XppgL730W3VYJc4JoO9vKzlIwSe7NdbM1mvdzBeMQhIeI5JHNw6qDqxJnBSVEiKRJczaFZL7+9zvCE8KTK/ceZr8hY5iCp4dsuZ8pnaNeaqKgYqYJu2wgEjq9xe3yLu8ENNEXDKmzOVc+x5nZo5lOs/e8yWXQR9ZeYH5zgC4+Zb9Aod1AHd9GinNXqS4j6CnlwQn9vn2HQo1o/j+6so+YWwtBIb9xBKxVYooex8imycICht8DVyJrnCftvoPrLmPEMbfQWihphmC7hdMLIU+h89hz6m19HF0voDFFEl8n0GvZ8B7u8hjAF9bpPWqREWYSVqpjYeGxwpX4Zz3h89fAkydqTlJefn/fRY/11KPrINED6F8k0DSEF4zyiXCqzcEcYv/wF5sGQil+nsXmebHGPJI8xKzZbtfPMrTK3i4im3WA9mVKd3aCz+kmO/AatcEYp6jMcZ9hFQm35GepmHcdwyGd3aJwkWCdjVGMTff8VkoqGXV+ln0dopkoudC4UAUZwjDo6IO60yO4fsbT2eexCIfc3WJQ0ZBCzMF1sS+ckPeGMWWc+38G3Gyx7TazOFYgmsP8qGAq0LpH0xhRjgdXPaQ8U2B2BJkDTME0dp+FDlpyOeaoOhcs4SAnzAKGmxEqfNo0/JzLyXj6q9zKSDdRJgSY0zpRXsfVH75P8IlRKv8RhcIA7uEslXWAFb8Ha58D0WZg6hfmj9VVJVdRQ1j8BJZ3WykssNB1lNEDd3qFx5nkOjvew1Rla2EfRylhmk+HZ58hH21iWgdVcxS17zBMogsuYYZ1SlmHd/wMKp4bpt9B712C+R8XfIK09jz0J0MsVZHAbWy0zlwIhU4RM0MtVrqxcJCu2SPu36B//gPv5glk2oWc5LOpnuBg12BveoskAT4wZ7/8J8fE9fFysuI2vnoXFIVJ4rEoTo+bhlGtQcqDhkxcOA1HjeH7Est2kMtlD1TKY7UN1CTwb/6es90j7PIOoT9WssuI/viglf17b11N+Ph67sdmlS5cQD0wapZT86q/+6sPP4uc0dXzuuecAiOOYf/AP/gG//uu/ThiG77onSRIs6zRWrWma7zEsS5KEUuln2zAbDGY/MebwR4UQp432w86LEKchqAqpMg8S9NJlnPUALc4xhUctyqgVBf79W2j1JqGZoKsa7nyf9ORVNHLUpStY8xN0f42jSRfdqlCzq3SHN3HufZ368lUYjSnpOg21TDh8E6OyRWv1ZQK1w6R/zHDLYW4r6NMTGis20egavmziZAWyfg7dW8U1lin+r2uUq58hapS4ff8P0UyT5dEEff03iO1lZJZQBDmLuUUR6iiair9cQxMGcZQjFYNFGDFSA4xpiOzPCPMJYv/rkM7QdR9z7Vdo62vIXCEXq0yRFP0QIcD3bWbTkKL/s3nUehJofIDNhidB9j8I72wfiyLg7uQOEskZ/yye+pPbu5pHnJ1GSKGiUDAZ3UYdH5LufQtRqXNsW0y6fWruEs7lNfT+D5C9HaQ1IF27ysl8AuV1jscHlMIZfmUJ391gSQvZctfwJmPy3gHJ/ncpX9xgR6hcqnZAiRnNR4wXPSytzJJVpmMuUSoyEqlgpQlJmiKFTYpFXHkWrXqWdLxHEg4ID/4YtXcDv9jEEeto+0dIIdFG38Er/V3C8rPsD97EdpcpG6tYWoUi0Jn2DmGeAinoxzA6Jo1ipr09hLPMrVmX1OhgZDpp4wVSrYpMJEksWbXPsOKsokiNcFrQzw+ZphP8RYI9i94TlhBAe9Cm3q++Pmr5epLk/sfLwctrjBcBtmZjHG0znRyRExD7bZTyZQIB92c7p4p96SymsGmHkuhkB3cwQ4y6uJ0qJjXsxRjVkMTKjHT3dYpwhCZMguVPMhreY11rUGQGx9YCQynRMW38SY80nLPpr2EqLYJxF7t5gUQPSBd7eFlA05NkwRwlGuPOTjjr1pmFU5JJTBInhHmEWBQkpTGLXh93Ywut6VFxzpOYNaZ5mSLsc6xLVmyNZW8ZKxrj5hG1cEpcvUxiNpgaDmHvLbZlSqPQkN1tXHsDfXbI4vguMhrjpwFzfwUilSDJqHPqknkxyVnwTrlTWFHOkFsWYuc+0yR4T128R1bFyqmH7f4MMQ3JpuF7nnnkc+9M1dhETVSEapGm/k+87/1k4nHy02T/w0jzcb9Pk1WQMBsnzHj/gwNqHhDP7nCcLliYFTb9sxjCRI/7iOEQDQ/Gx2RmjOCIZPIddNWh6HyaTC+j47Gsb2G06oRBl4VVZW9wjBy+hR10qVhlkvp5hF4lM2tM0z0QKglNZvMBSZbgiSrny2cwkx8wEQae7qOPbhPf/wZ2fQvDqrFnurh2FaW0QaTVOHI2SNMFnaXPkB7/kNiskb75n5i2XyD02pSaBUtnV4nSVZzSVfx7M7J/+xWy//2vMZpvo6kO7nAfuXyVYniPA69BUkjuCRXdaXPGqJCdvIUfjjDlD5mkkqmAghJr7gpWXCGJYZ5HeLKCpfjkkUK/P+Vx+279KMaCj7rPNymzpnkoucJ4+Oh+Y5pFTB/0KVpq08/fv28wMhemXaSiIUsa2YO+ZEU9S6okeNMdou4tJCqZtUyhDPGtOmuWgV32OEoCokKSaypi44vcv/91nHDEfHCfUmYgqzZGx0cpXWJdzzHTEdnRXcq2TTR4lVw3sLwW6mJGkhecLHrcjwVraKxYFvHqL5O5LYoiR/dWMaeHaIc/RI7vsOo0sdC4VrVYs1qY0QEhGTMlRXg26vE9EDG3nVUqZoWOsUYbFVVX0dCJgpzh+PR9E8Wg3Pwsht8n12ukSufn0r8/Th3ko+JJ0nX+rPO45OVW9y626pDNUgj7RFqFfB7/9Ad/AezidNP07rjLhnsG68b/weBkBI8wgv0w+Dja2seh6/w0lCJC6x9Tcg3moSRexOS928QyRJkHOEKgb38DFgOE4mKc+x9JvQ1MNL5kdqgqh1S+8/8kElPscgclViiygno0JS9SjChE7e0jvavsD/ZI8oQLlauYA1gcf5X+/JhxY5Nx/VkmyoJVoSCzjJWVTzFY2KjTKRXTR6QB5fIavl2mb61SdG8yXHqWSVGQyB4jqTCpXqAoX0D3jqhGQ5RwiF46S6V+lXulZfJsRpwHFLrk0OlQUUuMnHWK0MS4/03M2W1ODr5BWtvCXvk88yRDqilTOUQJT4g0l5n53jDp6iImPgCzdoH4RkARjVCX6vhERIMTJnqZibogVf5ihqz/MOT+42i/VdlCkQZNw8RRPZRCYTKKgFNdqLfo4RouSZQwPTlhCky8FE+qxHeGqOUGpn6Z7jylG0X4OYT73yKoXURzzuFoJfIix4h9JtECLdPRFINgnLEQM0qV5/CPriHtJcJ7f8Sw/gymbqH4m2h2i/FsH2/pKnN3hazzOTYZEfRfYTy8jlUoNFZeJDcGiOoxiVEwnRzjtF+kPtgjnt4BzUIpnWMRR2iZgiU9Qr3DeBLgpl3U7i1k9zohBVn9ImbhEac6Y+njelcojv+EIggxurtUyhAPe7RrKxCNSe98k7B2BX3aY66UmNefxyqtIru3GcYmhfL2hqCQNr6skRUZhtZiVNoAWVAkBvwMetXHrU/9edF1flSOs8JDTg9Bt8gWCkX8dl3M8glJkVDRq4/0NqQkBtXCxswkkYw5OrqBYZ5DPghHoIdHqP03UQ5fI/Zb7AuYiDI1t03LbDPPJ6hLn8VP5ujuCp1pBrGO6hyhKxZ+6xJJMEE9vMai9xbp+mfo6Taq4WKU19EVEy1O0EYjevqQ8Og1SvmQlILjYMDa1v+Iok1pGh3U0KEx7jM5vkGmK9yunoH6iwh7mVaqcymsI+8NkO0KLD2L5lmYVgUtyXh1do/Pts+g734DNezSdFVml9tMkph5YBCpCtnBDsiCzGo8DKUsAKNwkQtBTV0mdS6gpDWKVLCqbiELmI5iTq3u3kbNApSjbyOyBPw2SeMFAMzcZryYYFkew+Ec8SGHRf9xnkRd5/34uPsKAHKdC+5lCiRltUoyFUiZ4xRlhtGAut1gNosZTmYomc5usM/VxlX64wkr3gqmtUkoXiNylshlQn0imAXHHK5VqNc2mMYDZLiPtbiBE5SRoowwGhRpQDDvU0qXkOmAYHZEbc2juPNt3PUXKCwHZbIH3btom5cYJzHO6i8zMzzq0wM0q0SolFDmx6w0zmDsvEqWHUB7iYla0J90MXIVI4rIa5fRzBJUX+Tu8S57s10szcTWHabxlIbdJJpCxC++f/VUx/9oMWb3YHZA6jUIS2cxtRJ1YnaDbbqLLqZWYXnzReY//C/M77/GxXMv04oDzChj4aQE7iZp6wWkVuLTmkU+P2A9OIH9r7OuSZpnvkxeL9M7+A7box1q5TWMwkLkGoPxlHImEb0ZaZKj9LpkliTb30G1m7jnPsPUdwgXPTaETtS7jRfPcfQS6oUrZD/4NkYwh2XJuPwSRvMTqOmYyf73WTY8Ejdm2T+HlQkSanT7xxTTuzijLrbiIOwySvOT5LOMyWgbTegI06EITvVDJU5JD+4huq+DolIsvUimNjnRSxwlIXmu0AgSKCVM928ghUrmrCLFn405w5Ol6whWlLMABJOM4Kf0JTkZg7iHRNIwW+/VX4QEefq976ROB31+gyQrSIIJ0uyS2qDGKXGcAaCUXGo3XsdfcrFWv4AULdaLjHB8hDY8QSxGLJXPYiXHFKMbCL1GZv4KeekTSGcTVRrsBQmLyes0rAap1WGR5eh7f4BME6zFHO3Ml5B6HWmfxaidJShKyOUy891vs7JygfroLtPhNdzaObqVDcLD73KolqhnIYu9r7NQFOwk5LnlK8wUBUcr80oYsVa5yMisMA0j8tmAQE+Rh99CsS6QzTQK7xlEdIRi6bD8IjN9hVRZQT3YhjwkzRcM5iPmiwAvjXFTgWutUejLpPoG+Y/p8gL5UB8C0PFoCw8ZQz9+cseDDyL7T3lyeewrjv/u3/27n9uo7J30+31effVV/vJf/ssP/3bu3DnSNKXZbHLv3r333P+j0JlLS0vvCdnZ7/e5fPnyz5QHKR9pR/Gx8DjyImSBvjgAClJnBSk0kBJrdhM5PyDymuily1wsX6ZIu3gcQXCfbHSdK2ufRA0yaLTB8qmY5ym0GGGfdgBZPEObHFCkEVOhUGtskegm6miHldkBXjTDVnXy0iVEGLNm1Bk1n+PNkzuEx7cwt36VWbZLx9ZwB3dJjDLTuYLbucosDxCbX2A+2cdOJtg00Wseikw5SCYEak7S30GvX8HINGTny6jpFMZzit4dMAzMYpv66C0Uq4pf2qCXHCAaV3EjExAExZyD6T0Y3STNQ6pGg1oyopRZZJOM4sfqAk7HxSdFPh43T5LsfxD02Q7F8BpVw6FnlBjHY1z70cZmWjbFGLxBHi8AUHvXyDUfdbBN4ZVQ0x51q0pUgvFcksdlZBIhowXKUhu5/4foaUbYBktNyI9eYxRXkGaOnUfMd/4YX6mhexVSTUOf9rlob1LsfZuJ4WKdu0K1vEqS62jGZdbiYzI/IxzdYTzpo3Q+hS1zutVz3MkylgyoOGUW/WvYZom5iAhLBRV7jt5ooezsQLVKkeTErU2qswOiNCCK+vje8qkRqb+GEo2RikHuLKMVGfp0THv9WXqoPNt8AWuRo9s2t46voWorNFYucqm6iYaGKBQkUJCxPb1HWmT0pxPOuyb6/BGGHz9FfuQDpVI+YUL2Ucv9j9JzlRKXyqdutMX46+Rywej+HyJL6xSNHvPm8yR5QkrGNJnS0nVcDFxRgmBEYXrkAx2z/ssIW5Ic7KOuLJFEY0QeUcXi2G7jbKxhUeX4aI9s8ApCy/HcMsXggIq/gtBUvFFGMnTgJGGwWXA828URCt7oFubJNVRho2QuauAjO58jaUaofoYelIhbBsPpLdKqhWHMmb/+/0ZmKrVLf42tIGJSiShqHQ6GNzmIj/ls/Vm0cAS730DUnyVQNMJoRFE7hzM7YGjY3Jtc50WjSoMCV9VB0RF6CU8tE2YxjsED9Vm8p+6EzLGGb8HhLQrFJFYraEYBoiCLNcjz95VV8X6y8D7P5cIi988/vO/nkYmPkg8zzY/6fYQA5eQ1xqNrkMdo7ZeZpmOqegP0CobXIgsnKBf+OqHfZrDz30iCHg27gZ/MkA9CAAlUUr0OlToqKczvoId9iu4rREKlPbxBvvQSovk5Yv8MTK/Bwde57K9x5FZwdR8tC7l79H1G4THPqYKqWUNpXMLqvEA2PaJiVgkrZ2lPuwglxS9itIM/Ya77LCsaHHyLzCoRDkuY41uw802qs4B07dPs/tc30K8fo5kGSauC40zRykukqkWgGYhKh75mcSPo0ix3UBQPW7NZtlsosy5RPCE4fhVaz7PirVNSqw/ryVF8WvYSs2TOsruMfMwhNN/Jx61rPO70Ber7NvmSWmHVXyPLU2pW8z1pKzJFCo1MnoavTsrn0ewmhWqehnt9cL+ChlMkqNt/gAy6KIpAWV8l9zqcm96nWAxYlDS64ZCyzJiPb6KrClOrStmqE6OxGPSI1T6Dw1dwtTallYsYmaRwPaxkwsSwEbNjBBFF8xyYZWwJL+QFdragkR+i9N7gvszoR0POqgbqdBc7nqDHAUWe0Wp/GrV5lVku0Nwm0XyPqeFR3P2/aRQFcXDE6pkvc5AuyKa7ZEXOmr9GXW+hUtBylxhHI5rOMqneJPXe4b3sEQWtFDHa4hCpGKR25yf6c/+45e7j5i/6+/+s/KLldbg4oG7WEfNDAAq7+bOqBj8zuqLhKxbH6Zi8cg6RRyjDW+T1Kx9yyu/mSZK1jyMvOSZaaR3kAEp1cs1nls/ohSe4poNZJBheEwwbJY/R0MmwUBC0jXWs0Q4iWmDlEdR16p2LDPWEu1rAhtlCi8eQTMnHbxEKjYpMyUe3wUnpuQ7d3glLtDEtAzUYEftnODZNftA9pKGWsL2Iy76Ou/8aqn4Wese4rbPUVJOd/W8SJjPON19Aq2wxmHcZ+GtobhWr1MEMZ8hCoVB01jQfa3yPgaphl89wMDviuqqxqigsFTl5NCKdHeHkArBw5ickWYpTfw619wYy6INQUFc+83Z4t4cVB0UUUwxyigebDLob0xocMNNjlpYbaMJ7YuTsSeMXkfuPss2oGNT0Byfs5buH+CVjhbrZQkNHhN+nXFlikQS0tTpycQRSko9m9PWYneFbnMQHXLJKqP4KltlEXRxyJE69D9lCwz3+LtZkj3jpGSb1T1CROvrwPppeYb7YJ1M1imxGKiTpPMSobFHNM7Kox6K0QT4/RiRdNNOi9MLfoFj0UcpN+t/691jnnkVTPUbVdWQ8olwUSKuJVsQcL6Y4ns+lLMYYbTO/+/uEy1eJqxepC5WicRaj+zpZPGA/2CcQJj2lx+VcIKw2Ir4PjWdQ+z/At2sox3cQlSmYIMIhWaFiFxl5/SKz7ls07AZarhI3XnxYlgoqDX354e85nO7z/QL1/KS2vSdp/PlpJLXnULx1Cs2mUKyH9THPJ9yd3EUiCaw5a86Z9zzbNJYR5ZThZBt7vEMgFMT0Jmrp9MA+8ZQ8KxDNZ0Ek2Hb1tE82PCK9zJ3JXQSCjkxYDY5IpCTS7uK8+fsUfgO9soRW3iI7uk1h2aTxlMDy0OMpRjymovlYmPT6rxPmknx4A9Mw2Dr7l2iOjwi6r3FgevihzpnsLF44hzyhkktW3U2GqodnlMiLDKEInLJL4XjQOodVabGn1Ohk2/hyjr64jnr8XbBK2PYy5sE2G5ZOqgmEF8Ph90FR0WrnSLxN1DxAPXkVmcXQvARmDaGV3l7Pfx/5EGkAaYIExGIIEjKZ0Z33yaWgF/SpG00s4TxeYfgFeVLl/hfNVyJjQGII62d6riDn7uwecR6jKSqNyvLDteiW0WHJXEFKiSwkLefUm+ZFu4HVu4PUTSq6RaZIti2fYBFDBs3GGpkxRms1SMw5SmUFW9PJh7cx4hFm57Okuo1UFfbSlIuujREI8nFMFoWIrc+gxSnKrf8EWYS8+CWK+3+KqesUikZH6ZPd/xra4DZO8yobyy9jChdROca4fkC+VGHYusygWmcaHrGahZiKg9/5Iugtdmc3SIuMNMmomw1Wypun7/iY5eJJkrUnKS8/K8rpSEzBe70kqnmA7N8myuccD98kbH+Ssr/KIBoQ5xGqJigomMUZmV9GqCqZqkIcktgVcqfFkbRJgbU8xu1do25UMaSKWoSIk20Sq8RJeRNpl+kYF7lvVthwV8iHt7GiCUmWolxqYu7dRFlapVe0cFbOkGmgDe9B6SWateewc4HZu4WyGFI4TYo0oG9DO1VRiwVOOiYYnGDnGX7tHLP7XyOtjBlbdZSlF3GcBtuTe+gyoyoy2qqCKG2iTO4yHfyQLMuZ6w38tZdQhpMHJSRgdojMTvekxKLLwmuzr/osHIVynrCm2UQnb7F//w8opKS1/mWEf/Ejqt0Pn49S9n+WdAZJn4MHax9SwpLZeXhtnA04mO9j6zYb7tl3GaJJQFbPIQa3wSqRmbXTdCVIyyRYqeLWTeT1b2GrLbTrv880OyHzWwThEF/rUzKqyCJhfNyntPJJZJxRGE3yg6+ThQP09idYzHtkmsV4ccDy4BZnnQZKdYv85DqJVSLz1/CdTUQvIh1ntJZ1xsO3ULpvUa2UEFqG136RPJmSIsjSDGNym73u6zjjbRRvGc9fwcgSPH2ZBJ1n/RXU3nWUomBRbqB4y5SzFE2vkE3GyIVAdQrkbA+jNkPZn4DyPIWmQ/capyHIx4S6xe58F6d6iaZeZrVyBaHX3i7AB5jTOzC5j3SXSGtXkA+M4z8Mefmz3Ac/5fHz2I3NPv3pTz+W79nf3+c3f/M3+drXvsbS0hIAb775JrVajZdeeol/+2//LVEUPfRm9sorr/DSSy8BcPXqVV555ZWH3xWGIdeuXeM3f/M3H0ve/qyiL/bg5BoARj0hLp3HDHfhxv+P4eIIq3mR3L2N76yRKyvks4AiM6DqY8gu6c5bKLqKVq+iTg8oVtY5XnqRRmkNJZ5A8zLqeA/TrXE8uMVaNscySiAFqttCVS3EwTfJswS59nnk9D4izcjNOmqa8GypgZkMIZkxUhXuTG+RlZu8UH8GdbLP+myPLBpiGilx9RjF62DIgp3OZZYaF1lMDIq0AKFSaDaCU+8RalkwP3qd/OQ2VrMD0mZ5LmDQI3baBMUOs+MpkaLgNy9QjHdRaxdYKAanatkvxo+8xj3lQyKaQv8mVr5Ame5RW/k0tZ/g0lXNA5TD78DkLpAjKueQWcQUiafGWOYMNR6zEod4ROhnX0K59X248nmUlZcpoj2i3T+miOf4q5/BsVzmpRr4PrfGd1kiRU+nFO4y+uwOempgemUWRYIiVLQ8wundwJCSzF9l7DrUgpTo1n9lJApqzS1EOGAuLfrB93HPfIF0ekg0vE1z6RlGeY6umNhRxmxwREVzsV7+MiKeI2UPN/a4Pd9nnga0nRahs4mteKRmE2X1i0gEEkFevoQ1n2O++U1WGULdJwkMRsXpJB4gK1IMYXwosttLuvQWJ1StGstmh8ftNefPIj8q56J6DnnyfRSjxEKzydMJQTbhINijZbexZUK49/sIoWPVV8gzD7F/A3Fyi7y2yaLXIGldxW41IdxHjnYwZUFFNdipXeL1WZ+1okc82sM1TVTVRSu/iOJpFIPXiQsP7cqnkWLIVFokrcu4ecxodJ9WMicJdlDKF1EnA4zyy7SNLeT2N1CyE4LGeUqdNdLgDo66xEJxUEWEqcAsuEfU36aaX8R2m2TZFNwm2d63MIoIYTcwNIcsGjAsrzJxGyh5SluxUBeHFP37qGnM2cp5bngreIqBp/ncD+5hLI5ohiN8p01ce5ZcnIbhUdMpcnqISGPk6ABz+Sry8AdQ5BitZ0jCJ2tx8CmPAQkiT3B1hzSL8IoFQXhMd9HljL8FjU9wuiSjMkp7xP4KWjIn1G1sq/Ger9OyGerxKzSzMdIqExaSklKQHP6AIkkwNY8ZMdH1/4jhdZBRl3n9EjvzbdadZTS7gi1jJm4TT/PwFRMx3CFPZqxWNunFAYKCfHwXY3KHlt/GV3WyyX2EXWUBSCVHxjN05oj5LZSgg9Zp0KvV2JydxZi9Rdg+D5M9FH+VdH5CcOaXuTm4QVrE1JOIWpZiN9dRxD5KnpBN9nGWG3SL0x09hYLiweRTIFixNxDOT9ddBBJ9dg8RTSjKG6TGe72SPOVtBAp1vQX6e6+Zk5vIyR5TU+W+WcPQXTbcM0jj0aF0lCxAyUKEVUJadbLmc+jDG4j7XwNvCW2+S6Db6LM9louIcHFEw2uzX9lENC+hWS2SacZ0ckJj2Sa6/nXckoU8uYc49yzG9D64dWbRDH12iFbdQuYuG5M9Sk6N/OQaquFQsyvs5AuOohG6VcIyPJTGJTTNQS1y2Pkq49IGA7uB7V1lHE9ZFdvEs21s1WA/6lMqn8UoJAuhkOQJ6KdltWI0WTE7D2Xzp6GNb8FkHwHobZXUWv6pzzzlKR82h+E+NbOBOtsHQNrvHWs+DGqax3E6JquehqrTej/8yI3N/sIjBEnlElQtklGELCRR8zJELZIiJxrcxHA6KHaCdGoU3e/h9F4jc1bI65cpcpOCJaCEaW1Qt0YkhuBorrG0vIU+vkt08hZmEVJbdGkrBjIckmLQbK6yncwZ19us9OZshTrb4Qn3DEnVq5GHXbxOnXTWQ8uGJKMJytozGLMDyvMjfK9BzV2lOrwH4ZRyMmE2P6Bb2WJo1dkAymmOXlrFvPN/0pge0qhtMW1oxGadSpGiZQH7RYpqaJS8BnoRI+0K+mKKpdcQ0wOETE9nnrJA5PEjx0eAvHJ6sEoZj6DIsPIcc36MGJWI7VUyvfKRVetTPlqEEOicemnS4oyN3RhpOYhpF2EYyK02saoyLRZIaaFj4pgGDuCInKnThPA0nLEXHJLvfI2siInDI3YVWDdalOMB1co5Cl0hQiDSGeUixpqdULr/dVRFY7DyMovBNWSeECcJw4NvUzgd0uomluqTL62QeT761pexsxgrW2D03sSx65jNy5TKayxyAxH3EemYIk9Q5ycUmo1SXqW49wPCeIqSzKkd/wBLtUmbz4EiiA4SzK0XiMMCY+1LkA9RZq8jx0eIxirSrAEqKCXK9hK+Mz7V4fP0Q1mLXBRzXu/dIwoy1txNNB4RgvApHxgpFDKj+p6/ZzJHPlibS4rkkXWpoGJrFaLSBoOgjxLPuTi4g+Kdp1AsCreNGnTJCwOl0iHf+xO0IqOle/S0FlJKSiJncfSnHKoO/WiIqy+RGzlZsItaaVEIjbJroVbP4jSeJ5ALpme+iB+OCYSCEg+hvIo3PqBi6ViKihJNiXtv0Ndd/PoVyott5E6Ib3jYWQq6S5GDZ/nIvGBUBLTVAa5zSGkuEeN7BMUqncYaR7PrFN6z5JNbiKWLSNOA0iqV4Yxo9zvotUtYyRWkJhCLPtKyT43NFl2Ipg8NxjJ38wPXSWZWMfwlCEfI2jkkoAgVV3eYJjMszXzYLz3lw2WWj9mebgOwWTpDSa184GclkkyeGqrnRQEyf9fS848OPwshWDZXWLLaGCc/IBAaIg2IXv3XJFlEc/OXKFSdbNijJEvcXbZR1JDr97/BGbtEJRqRhUOs8V206hbz/m1yv8W50jr6wXdQpzv4jWdI7A4iOALXQoYSJR4h4xnK5hdxy22kU0Y9+jbF4Da4LWR5ndk0IK4b5GUP9YXL+DsKMrcIkVAUFEvP0ysMPL2MKaFklJknAZpQsTTnQz/gnciItEhxVPcj9/T3Zx0tHaF2XwUgX/rEe3RZqRgI3SLNhiSKoJsOCMICKWF7ts2iCGhKlVLvPi3Dg8/8L5QzA0ZgNHRcXaFVanI7CQimtzkY3qZlt7jQ+Rza6CaFqrMYbtPUHe7Nu7TNGs/UL1OZHDLf+SMCw6dUlDCH9yjSGWHa5WRlC4oTgu1XubL1WS6qHpm9AsptVG8LTdEQQZ9IGGjPfopo9xrOTGJ3X8OpNGFxjNl+gcRpsFBMZJEQ7v4RC0Wj0bzKQPcRTgthL1FYDeT06+T+OnJ2iLpxleh2wsNVfCnBrsPsiAJJZjjoioGre9SKlOrgDmYQErsqSX463wjiEd5Tp0kfOuIdHe07HRIJAcfB8alBbDwjsGaU1AqLIkAVKqawSdx1FKeDFOq7vHKNz9TYG+1QdWustGvopISmylFwyLSYs77yDNHxPiWlQSVLcLdegr1XKNQasugzGN0FRaW0/ycoaYKv2tR0laj7BoVVQlUgthtoVoX+zh8hVYnfXqWs5RQH/xXD8Igu/hKh4yK1lLT3Ot7659HsBkuLY6zeDRpZxH5pg5JVYhr2GEzv06huUfXWWOnfQFctUq3KVNUYtj/PlGvUWlCuhKilGsXBHqqrQ9BFhIJsfB+ltEIhJSBoaS73dQspGuRCZ6jatDQb88fKXyki5Ggbigwme6j+2nsPdD3lKR8Sj93Y7Fd+5Vfe9/pXv/rVD/Q9zz33HM888wy//du/zW/91m9xcHDAP//n/5y/9/f+Hp/61Kdot9v81m/9Fn//7/99/uiP/ojXX3+d3/3d3wXg13/91/k3/+bf8K//9b/mS1/6El/5yldYXV19bIZwf2YpsocfZX5q+S2ziEJVyciQwQlzzcXFQinVkJe/SDa5waJ7i+pigHH5Aiz6IEKmTko3uMFQt+i4TZaWX6ZUe55Rs0sx2aU67ZFlMaEas/CXSaVgGYmpOyjJjGJ6D63UYXPtLzGRJt7wDq3pfcToDnn7BbBKuJpHbJSpd9/AioaIg+9iqAZktxHuOml8i3LreTrLz7OUhrgxLMo+5ckNxHgXISyKKxcZBiPUpecp2wamVUaULjKcH6NU1nH9BrPD30dTNLbyOaGzTL35HGFpi5JeBT9Cu/hjVu8CtJKNkD9hNfTtUuYkOWYSj2laLSr6003YDwXVAFXDKlzWqzWKWRdl0kO2niW12++6VeQJMk/o6QYiGZP7dTy3wrR/A7OyRrz/LaxFn0KYpCsvECe3iNcNGkmAufoCyskA37Rwly5RuMssJgGVxkWiegPUmEU4pKM7qJQpKm204R5V08M992mYnaOIb6FNbiL2v41aOUtYXiOoaozGOkoaIZpnUE6uM4hOWFp+FiFDgvEOU7tE0X2NkbeKpprYS2eJ2UH3OujRXYrZIaImcLlKzW7hGRFS94mKCFvxAN61WVvInIkckzZ1ymoNrVZH0zs0tRy1qDI3bSKZcnd2i467+vDEnoLGZuks02RCyVzFtnNUEaOGR6A7JNrSqcLv/+QQpnEWczQ/JJcF3aBL1ahhiscf7/1JZxyN2AsPcFX31OvSA1K7g7LxVzHKqxSLPkl5lTiJWfE2MGSJ/e4N3Mk2pmKwWrqEsn4eLT9GaVRQTUnqW2hqxOCtf0tJd9CdOtPKJrvz+yy8VYaR5LlSBX99k5lQSMrnMEvnyEbf4mR0gqZGCHNEnhtEe/cxz71IoUE1iVBnJ6itSwRGFdlqYSxv4I6uIS+eoYgySq11guGc2H2eRDPpPP/X0aIApXaeYnqHaRSwpOkocZ+uahHmKThLoAlyCqTZxDF8UA3OjO6jTnbRECjVSyhGnVwvY8Qhl62czPWYyoQgmeL0bhCPbuOrLubGgnDp80ihUGg2qm6B48CFK0SGji6a6LmCKNkU/kXw3ie8tl96b///jmtPeXJQigip6EhU8uZzKENB03JIJvvo6W2KpReZJGNsy0U+ODXoaR6Hhk3Q2GLN36SsGO8ye51mI+TkBk7Uw1U9hN7Avfr/QO5/A2HVcKSA+R5MtknTGdnoOmZ5lf3FEXGeoAV9PN2jLnvsj++RNS5yYekyxc4foOYxZaFilTfR+3eY5jpZeZmyFaANDlDJSPIEs7TCPdOlZPo4+QJn5RkS28b5/FlmwCyYUR/ukIUjVN3jQChYmkPVWuULSx5KFuJ33zoNkXP0Kgunidl8ETObEjefZcOsUR/cQiRzZOMSib3y8P2DfM40meAbHq7y6Implgyhf+t0AT6eIB4YNT/lZ0ORMXK8S1aEHB7fJG+/xLhIaFlLuOqjV8OUeHJ66m/vayhFjHn8bTIMhBCooxtolQ064YKscgbZv0ahWlTcDprq0Dt6DYnKcstl48zLZMJCZANktCC/8An60/tYy1fI0pBhMEErb2LpHmo6x1NUKCSGKFCEwnJR8Ev+GfZNn6h6kbx/i5PD71GunIFkTqZ5qFnEfMmjbq0xTBZkAnIpUYTOutMkme0STw9Yrj+DWTn1Qm1M78LoHsIqkTY/QaH89A0dkcUPD/OJd8x5nvKUj4tCFhyHR2z5F1AHOxSai9Q+GkP3qupylI1Bd8m9FbTea8SX/vZHkvZT3qYg535wyCQMaFhLGP4Wc1QapGj+JoxukfhLDI5eR7hV8vkx/vJLFEpGvNZh+OX/Cd81KA6+BbPbNFNoLj2PVYSoeUqqGWgyO12Mtmsoo23SeIx25X/B7rxMLnV27T1WrRYVBVaLnPU8Ity/QTnTcLQAdXkZtfM8haqgHX6fwnLYsOrI0gaKMaOcZJRVyFULxfB5ZXqPsVlnye9wRbFw0wTVLKMLge2sUhpeIx/cpmT1mfrL9PQyWb3Cqt1CEwZ6PCeTp5tosnoZMdkGs0xqvtsQUwgQKytY/9vfZhz3ydOEureMmmYo1hGFiMiEhTLbg1rlY6nfpzxeFJkBOYX48W2TU8TKCvb/9Ncf3KyAPeSg/32kXUG2yuiKzobdxD65hlG7hI6Nb1QpkyGLHFuqqN4Kg9kOntuiHQwonbyBbVTBOYO0XZTBdfR4gh7NsGSGmOyi6DbloIvWvErQv44aHCAcl7Ffpm+2yernaPzabxIffZfJZJeV6ibK/p+S92+QNy+RCpj1b9Da+CKmU0fd+QOcbEHmR+RBFzE5wiifJZv3sZMFmtehSELK+ZwTL6X8v/8N1JN7HMyHaOac9uonYdxAioysdhZZPQuzY3CaRNYGRi1HpAF56eyHc3Aw7JIbMdM4ZGKMTw9SPOWxU1LLLDlLZKQ0jdZPrEtPLbFaPkc226WEgWW1SMXpWnWmlcg7fwkAfXFA215BSjgcx/y3e2O+eLGKH91mHg7Zk30su8yxW2b5zOdwhcqeUyI7eIVILVMWBWXNZDWaE55cZ55OGbkd8qXnWaq8gD/ZRwtO0IsMlp9DiBxfkSjVNmr/FuLkmNyskLRfQmQ5znwHXv09hFVGbT1Ddv8PUWddZPt5FmWbTPZBbWOpCbbpkLeeJ1N3KPwlBv4mHbeBv9SBWEeUGzB8DVkUyKB/6i3aKBHLmDCb41gbb89QpUQhQQr9oaePH0cKnaT5IiAfevkWCDa8s4T5Aku1HhnW9CmPn3k6p5CnsWaCdPYTjc1ieepswBT2Q+fWqtTY8DYYJUM83eVgcYBEsuKsYQiLST7gYLGHp/s0zWUGYZ+mBprQyOIxi2hMkIWcmRxg6DaK06BbSbgtYy6jccVvkOk2qqigKSpqGiEP/hRHd8nRsUkojl4h1W2EkKSyINNc9EoHdXGEYtlglxAkKHmImVio/gZK/QKKlKSqTVQXjPvfJhAa2pVfInlmnWWzRl1LiaJbRMEbNFY/d2qkIWOQsFZaoaRW0TBIZYwqNJRHeM76RYnkglvjmxSyYMldom2uPvY0/jyjBEfI9EFIyOAQKpV3XS+ETrb8MlZyQhIf0p8f0E1HaIpKza6QhSmtOKQgZZaMsK0ac3+Z8voSyu4f4mQzzsgU9bn/lX44QhEKCIXAaRO1X0KqJpYiUBY9nhncwigyUBWkYlLKBW6yQDSeQ36izN3xlLmeUuu0yHpdmhsbLAyIioCj2Q3Wqh1asx04uIPm1NFcF09NiMUEu3MeYWfIPEQadaI0Qp79KzTCPsN0wmR6n7rZpJ6F+KaHGQwQiwitUBCNddyoR3/tMmPvWZabNewXpqdlttamMEoUq5/iMOoyjPqUZMaWfx5N3kZ9cBBWscpo5TNIRUGW3u0hVFKQyhQNDUU8/jbyF5WKXmVmTQBJVX/H4dkiZ0k3OSoSCgSmsOinJ+zP9lGEwtnSFp5aohDvHl/TjQ5F6ZMY4w4LoZBXllAKQcgRqpqR+8ukcYJ9/gWmgY1VX0WbX0MtaVCqELsmw8mQhAzfKGEbZcIswHVXsLMQVfpkeplItzHTOY5ikx59G9UuowczCjmjUA2U5Q571SuEJ9+ltPF57iVzNrznsfo3EL0baJrO6pVf50h3OLr3B6iKgpkGuONd9ONXUaaHGMvPUd34MtLwmJkahVEwyCTLbQf1wm+g5j3Uost8fp/jYkEhFFrlBnZaUKme57OGRVgsmEQTSnrpkfupWjxCT0fIPCb31inU9/cKqsgYUN9T7k95ys/DY5eig4MDfvu3fxvf/8VMhVVV5fd+7/f4p//0n/K3/tbfwrZt/s7f+Tv83b/7dxFC8Hu/93v8w3/4D/mbf/NvsrGxwVe+8hU6nVO3jKurq/yrf/Wv+J3f+R2+8pWv8IlPfIKvfOUrjyW8559lMncNLYtAFuQPBtjcXUWsfBomNWZuk2zWRVF0cr/OYeSQDvZJtQ6ZEbHsOaili8x69xgGJ/Qsj2ku8fw1zhrnMab7VCZ3GMsYc+VFtOEdAkVhr1gwNFfQFOicHEI4ITEH7E2HyNkYvfmr+KNj9FkftbJF4S2RVbZwut9jOZnh2g1UxQXDI3eXSWVBWCRodoeprnLSf4NicQJpjiemaELDxyEv5pwgORBLbFkdssUJenkFqQYUrsnUKzPWJwT5nKVCoMVzLHcNOdknMGqoikndbYLrvaschQC9aiN6XYTMkT9BIQmLBYcP3IbG+R5+pYL6ISj4f+HRLfL2J1GiMUo+h8F9oECZH8I7jM2UIkHmIUp1nXlvSLL0CYaFQtNrcD0eckmAngb41hK5yBkicA0DWSwIHJX59CbZ/AS780lcb4X8ztcJcw+1dZHYXSLLBwh/FcNe4iBLMWbbGI6BkS5Qh9+lOPPXMbMVeP0uKRpmZQOr9ybhoovXeZmFUSI3Kghjl7rQ0ewKB71DSENMVaVUu8gkmOOrKgvFReg6wrSQ4xgRx4hZl8SsU978K5wsuqRmndZPmIiPsyEjp4xbXULYVfzWcyhFjHr0PVp5hm0scT0+deesK913uex3FR/XetC/+6AcfYdCTiCZoNY7pNb7LzaqioqtW8yTBaZmoIufZrT55w8pCrYn2wwWUwYMsCo2tuI+vF6go1deRK/AJBuShPc4nkSsleoMYp2lXEdRJLnncNz/Ib4xxq+tg6IyLxKMpIevGyyKjJK3TGI1sbxN3gr7nFcKjkZj6hTo7jI3M8FycxVDnCNOBuR2ndQuMxsVlM0V4nyVemmNRnuZqeZyOxhiyJyecLl469/j9m8ga5tIBfTMolxpkCYpwm2iJocE4Qn5VEc7/5cpj7dQhIKRLrDylJ7ts9h4mZrM8MpXCOeHKFoFXbFQoimVaIqcHiCNOoXSQEkWSJkzHH2TQKbEa5/HUHV0w8YQGopTJ8tTRBEj1dMwFGn7MyjZjO10hMwW2JFK22oims9RmM1H1o+gQM3mFI5N4XYeec9TnhyM+TYMboPhkC29zCyYc3+0oDm9hx3exwimtAoDPBPN08kbLZBgKTYlrYRApR8M8bUKruqjopKSsDPbwUdlkU4wNQvNaRF7G2jeWYzDPyGZbdPPQ3zDxatfQXNqyOo57GxMTVWxR3vooiCd7rHkLRPPjznx1mktX6XY/SaKu4Q4vs/QO0syOuLaUYXPVEvo4TWysIdcfoahW+NatsARGt7WX8PPYux4DHLCPJ7glpqUqp9EZnOS2hna0sAqnYMkwu/dQZAiNZ/703tIzSSrbrDSPE8/nTMuBOezGBbD0xPfo7sI53QD4jRk8l3SIuMkVLhceQZdvNfYRwodIRSQBVL9YKe7I7l4sNj/F/1IoaQgR0E9LUenynzURVgljpIJFc3FVN5eFDhJjuiFPapmlba1AvJ0419oDjJNKIb3ULwOxdIV9KPvUAy30d0mkbfKpLyGvthDyzW0UgdteJdyLpFek6xxCXV2zGLzZSreMsN0QqZKbk+H6NWrrJQd1P3/hipU4vIFpBtR9N5Atl9GxlOy+THR6A7q7ABbbzKYHaO4bdJkwiIJ8KI+veaz5CJHU3Quls8yntzi2Digkc6xetdIRvfoGg4gWfLXUc0lkvEN1CJHXWSoyZjip+gWAHntAqqqgWaTfEhezZRgDrPpoy/6JYofmzM85S82g7hPWiQ0zAbK/JsfmVczgJrqcT06QEpJXt5C6732kaX9lLcZJgOmaZ/pIqSQkhV7na3yefbnO0TVdVaXnicJTsjJmIcDqprF6PA7mEVBvxQxm3TJFZ+aoZFIgYGC0r/B3PCYNs4zK6/TKMA5foNM87DcJkUWkIzvkJQ67KVDVMtkP93jirNFza1Rmx9xNM/I81uw8WnCUoKaBQi9ApV1DMUgdNp0y+fpqEdIV0eRGQ2rxpHj4+cRluoQZxHSrKC1nsXvX2eWzBn1fkgl7OEJjbxQ8MmZqTpWPEGNMwSSorSGdNrkZuU0ZJy19K4yEzJFGb5OkUyQ7gX6QU487BLHKYVXptq+iDCWkeNbkGdgPD0A8ucBLZ2gdl85NRZpPUf6Y3IBkJdroJwuYQtFEg5ucSymFNGYSv4Ml5qfQC1yzNkIrfcGEsicEgvNRaqC12TKeuclSrzEyDCo3vzP0L+OsvwCRfUyVvUZisldJlmE3r5KJU/J5ycUXgdt5dPkh29gUaBV1onCCarRQlWbDEOVTEw56t9Gtz2Wq1t4S58Cu8pUSshzJvkCf3CLceUcNK9QSefous3deMQiT2m4DZzNLyO8NubkiJoSMY8niOkBeTwlQ2Nqadhhn+3+W5zRHbLGWXbsKpnM2Fh+GUWelk1cOv+esnuc2JrDnBiBwFQfbRj4lJ/MQ11SQLqwEdMQ8SNDsnfokopQqZl1duc73E932PDOYCsOWjwAeOhRWqCgqh7TxovIPMasXEJ9xxr1jw4CpXYbR79Lfzrjm0cWg8mA++N7nGmekEuDWqXDwl/FHMcMKhf4/vg2tVzQdtoUwQwtk5QOvoU9OcIhhNkBfUUjEYJROqCsKGhLV8nJyLMEo/0ywm0xr27RHt4njqcknkGWBahWHXfnv0H/JkQTzFKHRBHopRqytMzCcsFtcisZ47cvoLYvMfe3GMyOmVFgOAae+TncyT4UGXFpFSFyRJEhzRISldAsc1BbQ+YJYZ5yngRN6piTG8jJPsKtk9SeRyqP3hb7UbjFd6Ki4alPx5yfxgeV8Q9C2agwigZIoPQTvJhO89Gp9zMJK6UOw3CIQGHd26CkVSlpVbrxIeP4NPyepfZYstq8NXqTbnCMQHClcZl5sqAvBJfazzGPOqh5QmMxQLUqVMcnhE6FkWJiRBFaOETDZMmsI7IAEESqReEtUSQRhttEZCnK2qfJRrvQfI7dkyF+WsBghtf5AoVhQP8tpMzIeq9idL7Awm8iW89j6B5KlKJaJTJVw1QKkvkRKDMW0xDHqXESjkER1LKEQuTcn20TpAECwYWKxzAb0A26mKrJVuncY/dCGeXhQ0PAeTJDWE+j+vwsSLOCEHsPPz+KVLW4lyf00ogwi3BUDbEY/f/Z+7MfW647vxf8rLVijj3POWeeeeAsihqrVGWX69ou+8K3+/Z9MRroP8Dwn1APhmHA737wkx8aBhrui4tuNDyUb7kGVZVGiqI488yZJ+fc8xRzxOqHPDwSRVKiShRLVcrPC3l2ZObeWBE7Yq3f+v6+XyZZQs2pUTEblIIFx/33mRlN5kaN9colRPbHGLHCiCJWVA2780Wi2iUcs8bSqjD216h0FXUKXC0wR4/Aa8HZuwhlYzh1DLvCcvNl7vk5Y/sQ6cPpybexTAOzvom1/gqP8pz92UPy6jZmOqZaaiKHDzErG0hXo9duEno9LNOiOPge80qbR9kCrXoYwTElFJt2FelUWFhlgnBKKV3iWh4aiNvPElhtxtOCcaiYKsnVjTZ1ESCXd+GgIG2scDcaEOcxSMGqu47y1pGLARQJ5fYzVMsCXRRPzRienAGOon0G4ZCS6bNdunwhIv6MmKRjptEcKSRDdUxLlTFVDav/QzrLAXWvTNb+AoZ0OYnO980LXRDl4UeesWfJMWf5IU7VxalcwiwUlr1KnCtE9XnCvM9aPKE+3SXBhvYOc6OMyqEqE7SKiKWJsfl1wmjE0G2gRg9x6lc4E4p291kwfBZug8jwyNIJ8+keVc+nUApKl2D8PxDRhHjtK8xLFSrzEmJ4h05lk7jIadplsiwkdescFvBIaHrrr5CHY6zaVfxwAsoDvwV2gzyYME1/xCJJSGZHdM0WqgA9XZAFgtzdZLl1icA1mUoL3DY9Z4PT5Ij+ZJ+aXWXT2/lYN0lZRHD2NplVQ+qcovMchfzkuboZnSBO30IoRd59mcy8mONc8MvxK7mL/sEf/AHN5i/v4tTtdvl3/+7ffeyxra0t/uN//I+f+Lvf+MY3+MY3vvFLf4a/SxTSIqnf/tBrufJZdL7AgdvEQFD1VskrNzkMbfYGS1reGk40wcjG7I0i7GUfv3sNf+LihDl+bnH9/gjr1hjDvI8VDijZJVIsDoQkykIGTp10dIwPEKck5WvEo4fUZIlTdx1nsMtEh2RehVoyhskh9SznJe2Ql7YRUpGpGtkL/w9O4wXC9MkO36XqNBmiWSGjhoEhNCpLEMWUaPoOceMFTkODpJCMzTX68iHGbEglPSLyVlHje7xdbnLDb5GGYyy/zWx5RF5ZZVmkLJdH1GuNj3SACF3A0Wuok8cor0nSfuljBWeGMDGkIitybGUjLyyFf2XkRoXMr2CkY6Q6hCJHe23m+ZR5OqNmVTBOvs9wdBfHqRKtPM/b4wdsulXm0QJHubybx1y69n8jyjQTqaktz3jQv8dlu0JevkRw+AbJuM88GtNsRBhWg+r8HvZkhozu83Kpy+NOh0fpjGE4xExnXCtSjo9/QLXzApX5XWi+iHX5n2Bv/Q6kC9yHf0yWRySlgMBaYW3eJzl8C5GHyNo2s9E+sVHFbz7LQanBzjzn7I03efzGq8waksl0xHqQ0gxNjMY14iLkWEvs0gardhe0RBYJ5vIxKp6Q+SskzioSyRzJsnYJ7bbxpY0Rnj7NujfDIcppkusc2/ioAj7RMUfhAUJrdnT8Cz1IDGmwU7rMMlviKh/5mziZ1wIln9wzBOcdRp+AK2qsp2VWDINp4mN7m8ycOo1qjWG4yzIak7hNjPZliiQmGL5NoEzqvS+wYtcgnjOfnTCt3ETkDmmacBpMsN0aIgxR4RlF5nKoHaz6TbJyh5K6TlEJyK0K47jBfDQh8iVVYeEulvQTgZzdIz56lWnNx47uoPwK4Tt/hHfjD7C8GtlEEskJZ/NdjGTEoLGKsTwBq45RWSOxfO5kM9JCgwnNtI+0HdpOl1Ke0HKqiFGEtDxyaVLkBoVuk568ySx6jLDLLNK7bF7/Ks7G71NHoKcHqDxA/4QDTqFcClFgH/8FRTwnbd8mqN/CEp9c4DJH78D0EOmUybpf/FSOOhd8/sgiwQgOMCd3SbWAaI6KR4jpjPD115BrNdTpgIqzQvrwiGyaI770Cla2C+mConUbjSTLc5RU7C8foQvBmr9GxahTEgaRFLD6RQp/i8SoAZCpMsOVV4ilpDZ8FzV+SHP1RaaGx/z0dTasMvP6Fr6OkJN9an6bsyximipenT7gt6/8PqXaZZLMJbIEs/1HmFtfJjws0z8dU8XFDaYkWtOfnnCj9xyOzvBbX2D8+C8gmaNGdyj7PbTborDq+PXfJXV6aK1JAffkL5BnPwLDolj/Ao5xBYRmlsUceh2GeQp5xMywaSsD8gztNp8WB7XmaWzLk1c+9hxkZgWz9xIinZN73Z/rajbNRuzOdhGAXZIIfnaH1d9VNAWH4T7jeEzdrrPmbpC0XiB1S+RpREcWrHirGB+4EpBwsjyh0AVnwRlNu4VRWsXUKaRTivkpurzJor5Gmi6pIDGlRNlVitkeqQDV2kGqOnVvh2LHoTR/jHf8A8Tb/y/Sja9irX4JLW0mB9/kNIWZsU047mCPv03TsimGj6hVtzmJZ6jmJVynRpol1IMpfmULSZn+PCApCqJwwNz1iOwSDdPBrt8kzzQ62KU03GUqDbrdl5HBGbNkgp2FmLZHRdlM9v4M2y6TmS7x7JDV+jW0+emEiZlRIWu+8Cs8c8B8RnbnzsceMq5f/0iDygW/2RwHhwA07BZyfkDhfH4u1w1VItYZ43yJU72Efe9/B13Az5hzXvDZ88Ecv6oz6stjTOUzFDlRusCKxkyLnIZdY2mWKPwuRfM6yfQxppQ09v4Kb3+GeFxgdEy8xjbSWSHe/TYzZ8xhNOCxW+GLnVfY+cK/pFAG07v/B9MkQEqX9ckuwfgutfWvEZw9wtKHZJ1bvBXb1OpXsewyy+WI0+WYjltQBixZg95zOI2rdOwmRvU5HqcnRFnIxrLP5mCfplfh2GlSEzHzd/6fKK+DabsshI03ukNsehjTPeLaBodFmURDpbKDGb2LKFJyt0HqnguCVb5EFNmHoj2K5R6HR98h1wW2HBJOa5iDIUWcsZAj+v09rt3axlx9BaFzUvvCPf5vM2bcR8RTpE4p0hgAuTj+iAgR+NAzWCgFFYdyYVEv1/GzBCcak9odaN9GJzMKwyOc7WE3b9DPlkRpRGo16Xk9WsUSoyjQ0kRM9piO30PMHzMr9UiDU04e/wWi90WcW/8bppQ4tR1qe68RJCPmzgq62KQ8y4idY94/3KW7VqJRuYRJhrBrZFGCrF5Hrz7P8ODPqKUeI9NgNznlueiUaRpRmD2MPGQhJKZbo2WUYPAetmGgmteIBu9T1Rnjwweo+iV8wyCtXmVwcIdSZZ2kHDO0C4inzOwZNePjo9c/a9p2l57fZKES3J+xpr7gE/iJ6ziruGSz8Omhn55LTpIxyzQA4DQ6wg8GOMN71MwmaWuHE8NGC81pcILUBjNhYhcpjY/pcTajY47PznjjvUNsa4keV1iGQ85EQGKMcOqX2Mo7qD/57yyfu8S+F9AJxqwriyz10ZjEw/fw8xgWB1SlZJGG5MridNnHzRUr5VWK07dInSZRdYNKvKQy2sdoP4Mxu08hLYJSjz0hqZS6WKaJZa6gK1uUV5ZEhkdY2WJpKsZoHs8eYDkNTqb3eUFWWS+1KE7fpCfreDL80P6GsfolZDIls1toIYGMmVbkwkLq4tyJWyfoJwI1PT9FVRdksvarOMu/2fwC1/jPw5MlrtduA+ITm/eDNHgaF3kanpKm5w7Xk2RM1z53fbF+oqZnKZtzr7onrnVCkBQxe7NdpJRklRQpDcyN3+aWzigWAaLdRkuL/iimKQvaeo6znFKMXoU8RjXXsa78ffqzA4raJebhlPn4IUV5BzZ/m/1JRsveRMkuyehdJhTUayWKZIldqiPmKXq+R1Fus7RrpIshpnkDvZRczn0ME3wtGb39f2D2rpKaz2GbLokyuV8sCMdv80GJ+byOIxiGAwpdEGYhQbakYny2dc2SqlCxyoR5RNftXQjNfkFSdxVj/fy7kBkfL/BIdcIyWVJSNS6VDVrj+yymx5heDrXrZIaPjGzsPGL2aEBto8rj/bdZW/0G+v5bqOaXcU++T0OnnCmT2BW00yVEA8qzPcw8Q0wP0SsvIw6/A0kEjW20NCnSmPT4bUaPhhR5huk+QywVs8WSSquB565TzA8oO2UOwseYhslqIai2b+PWrsHoAK08ljIjnx3j+i3iImfot4kHb2CP75E5ber1K/grX+PO4hRDuciqpnBWKSo7DE8m3Hv9vA6mlCLJct4/Ujy/qinnZ6hmHfHgj1gvtdn1GiAKJIrMKCNWv44UBZRruPEc/VNL4JyCUTRGa808WZD8RDLQBb8cuc6f/HfB/f3XGWVwY/UVdDBEAFa4ROmCHGg5bZbpElNaHxEUCwHDcMAsGnLQ3+crnWdp94dETsC9ZIaRr7Cx+hxWdpej5Yhs2qdk9ZhNfVRWZinKaEroXONWNiiEoDI7JrEqzJ0yi2DIPNd0vTKxNIgNjxPbo+T1WKx8lcX8GDsNkG6HoIBl/wFR9SrZ9Jiq8mhODiiShMwsIzd/i9T26KcTlO0Q+R02wwnlR/8DA4HY/joZCpYjtFVBOR790R2a1gp1ISm+9SeI6ntkxwuyYYL6v/9zlleqGEDZqpKRcrY8I9c5g3DIquHijB+jDYesdv0n9q0kQip0FpMbJrn62UlScnGMLjJ0kSHDPlyIzS74JfkN3OW/QBYRsojJjTIaiS/L1O06y3SBX7rOYXAuNAMY6jrt1a+wHH2H473XaA7vkCgBgxEr/lXaocI+GCBvB4hkinr8Z+fvsfP3qTst9qcPuSFadMyc8sn7YJiYhUYsl4hqjTVtkqRHzMJHUN9Gz1MY3KGKheXUkHlO2nmJ2Kkx2vuvjGa7SKNEtfEC1txk3TWw5m9SjRZoZSOTEVPD5sTpkUqXBAulCkaWhdXZxslSBqOMjuli+l2qlkd//jqGKGiZVVTvFmfSRmtNxXQ/lDP94/ELIRwAGh0MUXlAZnx0I8wUFler1wnzAN8of+zfuuCzJTPryLWvI3VGaNjsjt8l1zlBPKI2P6DQmunyFJEGbFZ2UIWi4lY4Wg4JIklYucJpkNJ2LYrhMT27QzhJ8OoukbGGXquQOR79cUplfkgVSTo5wlYHFEev0nB79CsdugiC+RHUtjCKHFtZGNEQ8/7/F6FzlKoi8pzyuI9tmyRem+RklySe4pgmEZpUKLbWX2QQnPFwdopSHuNowVpvhZYf4mQR+XTG7kJSqd6Ao30G+QmycY0jq4qnPEqqijG7jzp5DSZ7GLUt9PY/oOp02CxrCjLqVvPcIcVpYFgeOouxK1fZcarkOqdi1D80xipfkgSPCdOQGE25vErPycD0SJ2Pd4r6aQxhfeYL3b9NCASXq1dQyQGe4X9ijGicF/RP9sj23wQ0ldqC0L1NSxTERwe4DQdpuhQacmeFYzMEoZF2lbi8AcevEx28B+GcHaPGsbnBkYp4YfVZ3MN3GYcxm50dfKExF4cczU5IT44wt6/RNy+DBtsQkD9idxay6jbZ3NhEvHmH6fgh6urL2MkRyuuSL/pgOYh0hh73EWYX0aogyxsMaxv0owF2FmHamizoM/a6OORInWBYkqLQOMoGCmJlk9lNdHkDpIWcPiQ9fIui8SxG9waltEs/zbFwKGUWSrnEqoGol9GFiSxCcvXjRaIVDqllObM8pRyOsRr+x443PIlvWZwCGqLZucOZ9fkU7i/4xTCmd2GyD8EBhrdCbjoInVEpCrZLW+Spgdf4OvnBLrLkoMMYWczQwbkrkZg8ZGPlZZoCMgG7wRghBKfBKT0r4vJ0j0iAXPkyPBGaySLBnO9SJeakso55+C1M02Nx9i66eZ1xOKIqDIw0Rp+9SzI7wGzdpr72MrOTH3BbWuxJiyvd3+VobxdbHzB1Vjh6/QHVRofHdw5ZK59Rufw7FNVVmqUVsuFdtqwKyfzbjAzFWRGxWr9Co32bubSQiUQLA631k3iGlLgIMPIAAxBWk0q0IAjOWLci4vImow/mI3aDfG0FmYVkP3GdK2GwU7nENJlSMkuYnxBnBJzf9z/lvT/Ilk9FbEGyxP8NFZulOmEYDtFohuGQjtPDEjZe6RJedEpZyA/FK0sMPNNjkSxwlI0Mj4jO3kSqCvnmP0TGY9AFx1JTXhwTBENKCJQU2IViNTpEpjMKs0m+1qRdfRZreA8zHFJMHmD6TYzyBmJwj97sgNzbRmYV9o5G3FjfoDx4l2xyhxQLvXqTIIk5Dk6xV76MdG/hKc00SjGUJM0FdvsGE1Li0UNajcsMpEEVTenkDRg8ouPXOVt9iUUek0Uz6D1Pq/siyfARFZ0zS5bEpVXilS5B9Qr2zymQXHDBryvH4eF54dSoIheHpGtf/9zeu/FkbXqSTujUriDTJWr6kLx25XP7DBdA3WxQNQ2ywz+lJDyMxXeorbxIuNwjGd6n5DSwrTZdKqRZTta6RTXVuKc/wEwFWbZE1OsMXv9T4s46xdV1qpu/i23FjFyHTINnVEmePIfNrX+IMuo4ecTZ+AAzjvCnJ1RNF4cGDw8fMGh+kYGxwszZpFw3GB7/kFRl9Ko1qn4X5TaxZ6fYTsyk1ONsecbqcp/l7jdp1a7i623W6tfpH/8ly/kBpiioD+9hmxWMtS8wyVKW5TVCr8HD8IxNf4skjxDJHKFTdDQHD4xkjDx+FZmFmPUNkvottLBYSkEBTJYpri9YRuXzrvMoZphWiOOQ++OYS6026hOSCwoKZtl5ZNB55NZFHebXESObIY5/CLpAKoG2HHSaoP2f7wKp8xzNGiudHGP/29jTY4wsR6/+FonVwqpsohcDSvVrYLo0hM2CBQKBRDWJ0QABAABJREFUa7hYqola+QKGUyEvrzHPC1Q6wW1cRbttaD2LGYzIjTKhtAnSKaZfQ0YzLKeH3H0focZs1kvUe1eYJwvS+m9Taa1gZUMyswZCEmUx1c4r9HXAm4tdZssTuuUOnUIS65Q4GHIQnNJ2u8g4RC/76OkuZu+AalEQTM5oNi5xMjTJNy5zWjisrNaZBILAWEPrBCUVnnIQ6M8lzl4gabhNiuX8QlzwK8ZVDgKBoQz60RlWNCGKJ5hSMZ494p5SxHnMammNWTyhZXfw1Uc3ywWa+f4P2X3jT6ljo8pdkjRnoHZo+2N8ZwNtblBMZnh7pxSuzbO3TerHfwlFjuXfJuvuUK6twOwQUV1H+Ks0apfQZotJOkS5FbLj76JRLCaHVKRJcO+PcetbiPUvIswK8fghlngNs3WdRytfZaV2iUp5Cz3eRWYCshnaGlKaLcAwqSuXu/EMz/LIdYGK5lzWHhWtmYUDTGGhEaRmjQEpsVLUpcQCDCy2KzvMkikVq4KJhZYFwm+h5yfglCmU98TVfk4h7XO3zQt+7fh5bkNVq8YoHgHQshscpeduZc5PRIfVzSZG1UCjKasqAsmzjedpOHVKRvncgcedMAhPmUZTFvGSS5UrJFYDd7lHImyO0lXa+YiKWaZWr6GcM4pBjJw8QM8HqJM3KHstOHmDqLLFfaOEMj2+37/Lhlwhn83ZEClFqUQqYbb/Jp6eopcn6J3fhXBEtDhlnIyQrRdRr3+TeruH71XIohnFvf9CudzAGD+m2Pg6w+plIpESpDGmyLClRcfrYCsHV3o0nSYny1Mcw8YzPrkG+tfFECaXSlfPp1j6Yp711+GTRGYfYAmbpttkHI+5bG/QWSyYVx0inXKSBCwzAZM+rTSm0ahjL4+Ij77L4UmFlvsMztkD9GxBKhK8xmWSaIyFprQ4Rpy9hRQKXb9O3riOtMqI0X1wyxDOiUb7qCima6/zeJzjLI+5J65QcXu8Y1S4VcBNv8NgGfIX80cciJyvXfp7KGEhBxlm9RLzvddx4gjPCM5d8NwyrukhSmvYiz5pkTIzfEzpUTJ9FsmSoLLGiVFDJgV7/SWiLeioKfZ8Tiw69Oc29ycGN1e6lGYPUGYJOwq4XNmi4qw9HTt9fnf/xLFVSBpOnUEwpGT5WBf3/09G6F/oO960OhS6YLR8gCo0hc6ZRQPcchc97yPKHYonNb6SqvBM7TaF/ui50hpqTo0H8YRL5TrGyXeY5oplDpm1wTKcYEZ9dOGipseI2TGBdJHlDQ7Vi8y9LpBTySQ3zBpCTsilTXm6R7g4YlTeplh5ESueUYRTSotj/PVXuL8I0WfHxIspO16A0bwBWYrqfplBoKkJn45tYuWnKCTFYoBa/xLx+D308D1qOiN2m6TzE9Kzt/HsKpm7RnLjf0MIgZrv0YjOuG6XCE/26T96lU1VQZx+H5k0MD0DJ9DcrJ0L6iXnzy7f8pjFc3zTxZ7soZfnTreGVSUpbQLnRkN57wvIcEDhNn7uvEZ7bVicgZQUzsXe1wW/PL8Ssdl/+2//jVLp49XA/+yf/bNfxVte8ClR+RLj6PvoLELWtkjqtxAIVp0NhAuLJGN/+GQjVkC3OMQ43sMvG1Qqdcg2mU8TLiceLbNMdjohb5TJbBNnHsDsBO01KIIRqb9CpXWbaiYp9e+h+t9BVzfJK79Dri8x/v4xreePmdmCkduk5LcZGhYdq4Y213HqOxi9qyylT0lrVLKknSxRs0N85wrFXOEaOfF0iGGWMEfvUOgQq9CYrecoKchUykBPORwfUhgRVatCp/0lOn4Lr7HGVj5DbGSUlgOE3WRRvswNs0acJ/hG6WMtKQvlgt+F2R7Cb5OrT56028LFNi42yT5PCuVSAIIEKQSNdIEVLOjUt1gev4ao7nBmNyjiBRW7jK+qhFmMYRZMslNK+hqThaZb+SLy5F1wbHZPCp6xM+KzIX0hmQclypvPMBkZNLN3cQyB7ZfxFvvI6i3cxV0wyojFiHLjCvL4R6j5AMOwKGZHFJRh5QuI1vNYoqBQPeLDPmlZ4tW2KaKAIErJZofkYUw5H5FW14myEHFwh5aIKYczQqsHVoUiWaK1iyFNsjxBIH5snV/kUKQfjA4izxBIakadg3CP0+UpPX+VptlGr34NdEYhHTxyUp3Ak64oOL9/qKPvYscD6oaiX7tCYZVJ/O6Tv54zSccoIakadS4K+5+Mb/l07dUPFWhTHTNNp7jKxVclDsYhKk2QEooCyGJKKkEcv0mWZ0yWBrVb/wjH9lGyhpue8igdMQ0OeUFnCKWYLiMK4ZJnHqvlHcI8whAL0vgNnDCD+QQ5GeDHd2nVLlEkMxz2SJ02pixoJI+YD79Hc3HEDEnudOgcFBTSZTpKSaVHnmV01m6jWhtQLCEAcfR9RPd/oahKJtUNtND4tSu07AbzyjqOVvQqK9TtOqkRsjc8QmGw6q5TMxuYSUY+2Ucaing4IgxmRPYRrncFf9nFsiVGWiBzKKSLUWqTL45JXA9JjjV+ByEUafUS2vQpGTXKRgX8LeKfcV0WwkBUVtGTA4RbJfuUjjoXfP6IPH0Sj7OGaF5GpCHF6TvIk2PqAQRxwcSrUarephgu0UmKVi6IJegcnBru/Bi3f49MFizLHQZA3amjR3uYhcIESEMS87xI7559D332Fq7bZrX3LEbjBvHZ20xNhXAbNJSD176NkS5xlYuubmGP7pJlIevVVQ7mfdZWvsGd9w8I9n+IN3qbUPrUL+3gKUU/NjkI1zCKl1hd+SptOcVdTlBHPyQWGaq5jVh5iWUekZ29wdzyudO4znXl4k3fQQzfZ6xg6NTQtU06Xg9p1bGKPaZFyiA4oYHmWu06Qggc4ZFrjSymmItHZP4qhTyfs/iygu98tl1NNavBJJ4ghaDuNkjSn/87fxcxMClZJebJnLJVeupgZmKx6mx85Oclkh3/MoG7JCdlePhXZPMD6naderT5NC6plI2J9Lvk7ZvYTgtZWsU4+RFm/y1Mv0pcWOSVdVLzi8jqFtmxTVYUFLnGyJcUyYJ4ekLLrBNlJtKA78/qbNW3SLKC4OQhtWt/gMzGbBirzCePWCQay32OVWXgnP4lg+yM8XKIf+3vIVe+wiyXGEKzbbpYVgOsU6TWCKfMsejQLK+RGhXapR1KyzHG/qvYjs+h6SPNCqZR/ch4XHDB3xYOgwOadguZzJDZ8nON0awpD4ngKB1zu3oJADV460Js9jkjkHS9NnOjhhq+h1weUw5PoNJhMdsjDgeYLQulGsRSspfGrDWv4GQB8rU/huMzZOsyplUlTUo4wwP43huUfu+rfOX6VXRlA0PYaF2Qiwyj/iydrAqTI3Ymf0SnMFCVTRxrhf79O6yubvNWVKBFm1nSo4gEteaXWBg5ibmgNr5H7dGfUa9dQjsreJaBmw4ZjO6x4TUgGCJbtymkTeB1KPsrFFlM0X2Jkt1FNy7TipccB0ekpRW84Dy+qZYsYHgXDRhOg7T5DDKeIvIINb4L0RnO6C6500NU1zjtfZl0OkGwShj0GeATBCZwHtc0WcSczRNWKh8vhh8kpxwtjpBCslXepGr89dzPhM4wojNQDulF88lnT5E/zdzKpUXW+xKCguxjxDIASkQo8wyUS5JVMacptieR6bkYp8giciJy4TNpXEJU17DMBs10yml4TNvr0HI6eKKEik6wcoNYWkSLE9zyCqXyNrJ0DQOYH32fRDo4VpWz4JBJVMGXBqlzCXkQ0hQFcr5HqXkN9v6IwL2EkcL+qMHaC22y8UNKbhNr+Ahv/ojr1VWcJOIkGLLSuI33+PtUvBpTu4ZUFnYaE5d7mIsjRCHQKOLZgMzqIdwuyq5z3HfI04KD8xUK1shj5eo6PZXiHL16Po6dFz7kFHjB324qRoNrNQsNnIYnRNrAc8cYXoPQaaKyCbKQmFjcbDxDw2g+TQ5IdIjCxBCSaDng3tEYw6ujFzPsSpO1RgbCwCpG3N97m25yDW/nn2A8t07ZMrCWEeZ4ghlNcbefITdX0WZKfvIGRZ6g3Rb26jeoKZcwGzM9eI+y10PlJ9grz5JOjyiKGL08RWQRZhZiC4NyoTHSmH1Ds1+9zo67hjk+xrDriOAEadhEaULLbPNcrUvDdljES3yjRMlpwXwA0kAJjT78PgIo2pfZTc73MZbpgsvla2gNZVWl7P74+6CRJM3nUNUdCuWRCokYvY6cHmIaPtnql39mff+CX09c6XOjegsAoSV+tYIQAu9DLkWCsqp96PdKssr10rMAZDolr+S4hoOtXCw5oet1sK0VCrdHf7xgcrqkObuHF4zJw0OWiUv92tcQpTpLwzyvLSVLpqc/wozm7JRXyUn5A1FglF3y4BTj8WsYVoq6/A3s0ISzAWl989xNRis800EXASqeEKiAeHZEx4E8nOJ5PWQhiDo3kCtfY9OokBLzcPKQTOe0nDYlo/w02rJjrVK3WhjC+Ehiz2eH+CQT/As+AwSSdXeTVXcNqQWqGtAcJehSi6HVJEwXNPOA5uuvI26skNkZREe4nQZ6sUQXLoaO8ZMZlFcwjl/HjkaY81N093mYH1G4dVK7jYwDcJrMvCplp4EeP4LJPVaqgmO1Smq0uF0OCJOCvob94/dYzH5ASbk8Y3vsm00qcYg3z9HWDnJ5RsurIYTCaDwDholnmmyXtpgWOXO7iYPBTEvqFLTdDlUn4vFsn2ExJ4qGlB1FuDhkcPAavu1RzSe4/gvMZil3e1d5drWNnB1SyUdM7ApxEfOTe1g/b3RXnQ3adhcD81f4HfnbS0HBQbDHPJnR81domp1P9XuGMFhx1qkpi73lEE1Byd8k8beRtYhCOWgkUieY/TchmiIrPYo0RXtNEu/HNdGu1eOl6mWc3e9STO6glUfstFn6GQYQp4ootslklUQmtJRiavWZhQotPEaLEZebC7y9v0KJHE2OHNzBK/fIrSpp6xYqKRBiwSyakC/7CL2BH5xwNpWMgyrX1i6xGOxz+qhPc6fLrPFFvGwXN1vA6H3Mnd8/d5DXAlPYWFlCaJWxKtv4wRBTumSVNXLpoeIB8vBV7NljusuAUerQWLuBmu+hNq6gnE3yoyOEJz+UBCUQbPmXiJwQWzqI7B4wBAT6p8w8MrMKn3ItkHjrGOtVCmE8FQBecMEvw2cuNltdXeU//If/8LHHhBAXYrO/YWQyI8/OXcvU8hTRuP3UbtgIjmnMHnPbq/Fe0EYpMGZ3mMSnRJmD2/0dLHufzcU+wvF5HMdE1ytMwxGN4JCr5Q28638A8YKkdZ3T0hpBkVEePkJM9qC8AqaLlBneaotas0FUu0l68B0sqVgID3P1GWKzRg4MZMpk/BYN5ZHYbTr1K0xG7yH9Dc4efZfO6j/iYHlIt7pOET6kkJJ4cYpZ26SX9Jkd3GGtO2HReBYlFWZRpeuuUFE9vLqPlgKXjEdmE1Wt0vRXaFsrANiG94ljqJGw8hK5sUEuzx+QF/zNo/IAkcfkVhWNxBQ217wuSf8dfMPGGT1CtF9A5gW12Qmx4aCdFc6KCSkL3jl9QNn2+Z32OkngciZ79Bop8uBtbm145A8fYvbPaHfANPaZz0uUN5/n1HiW6uIBydkbyNkxbf9VQruCyGJCLanlOTgNsmCIaZoIp4wyG2iy804L6aLjhPrV5wnGB8RWwTQ+RMYJRWGSywDbsvHLVdKlAEMhJktax3OKyzc5lHAnnbPSWKHdvsmo1OOyUX5q/5tXL6FEgSyvkJW3SL3z2JKwCBhFYwBOlkfU6jUOwiMyndFxuhws9wnTkKbbZN3dAkBmIWQJviqjREa5vIWnfjyBOY2OOQ1OAdipQPVzinL4u4BGs7t4yDINWOYz1v0NGtUae5nGb1QpaYu5fYVMC8STSJ56ycGzKogn57pmNFHscUMbhPvfIahepf38P+IsUJzJVYJIYaoSMryPsn3kckqtVqN4+ACvso1h2xzNQ95+/OfcuKY4On0bZ37KjmWhZ7uU2rcQyQK10sUNY4oy6OmMPJwTKBNpFxSVMqq9SW6WMIIlzXoXt/4cUx1j1p5BmXVIzlgRJi2zyzKfM4mnCFmw5q9SUQ20FiSNZ5FodNgnWQ4QZkhRvcpS25SzAqsA8hwpc+T4HUAzaGxwmGf0Tr9LN06RKAxlkZQvYax9GZHHZPbP3+iNazdR5W0KaX9sRPIFny2JjplnUzzlfSrbciHO96Wy+lWUNEBZJOXLmId/cf4DeULeKHFv9JhslNCprrFSPNnISi3E9pfRWUBmNTAGP0ShMQrBpnk+D3Ckh/aXiGgGhklhVRECzGSEDvrIxRHEY8yVL5Bu/H36tstcWRwaNi9v/h61cI4/exvZuo0RzwjKq2RJgG832NGSaHSX56sRrx5rkvIlKt0ee4XLLJrR65UZJj7PtLqszt5EKolSBjKdYVR7zKWJ57Wpjh9wrBU6mrE0bCbHf0z3/v+Jsqoo06K0/iXmtS3C6nVMp0fc2CbKpmivxWEasPVkrgNP4otOzt0TzXhK3HrpMzmv83xMP+xTsau0zA4gcKXPzdozCKBiVRgw/0ze628bUii2S5dIighbuh+JWdcUDNM+URbRdjrYwkUJg7KqMkzPyJ06YnZIhkbbP3YfrRp1wt7LLKTBkTJp16/gJTGFFND/IXhrEEww/VPi2m3Uzu8j1r4EyxO04RKIlLzaJPBaBJMhX20JDpcxZ9YGlp2iml/ANEvYR99EL46oeE0co8pSeeB1KEzw8fGER6Z6DGWZSXRCJ50TBwNKRYbe/honyuC1+R5HwSE9t8dLlR0c5SNzRdF+FhPFut0ld3tkOkcI8bHNHxdc8OvOUbBP026hFgcA5O6nc4H8LFBC0lAlTtIJuvIshdvC7L9JcuV/+dw+wwWwzOf0Z1MqlQ7N/huQJ6TTA6RXJnCbKGVT1Dbx7B6HecAyjzlJY2zlUll7meLoTYK/Osa/8TtMG4pQCwI/Y22ZkUcTxsN3QZrMWjc4UTUSkeAKTVuPcWtrGFmDk9EBtlSUV1c4W0hebHd4HFYx8pwuA8qGxYGKiOKHzNMRVcuGNMDwEqL9b1LKQrxSB40B5R2S1osIIWnVbpL46zg6p5juI8wKaeUWWllUiiVOOmWzfAOpHOT4HlQ3EcmSwu+gNeReC8t00FIi3RrF8CG620SNH7G69lWEWXD28Oxjx7VZceiUP9klO80Tymj82UOcdI5svfLXcqwxx+/DdB+EPJ/3fYp1xAWfnsysYbVvIqIxRWWdXH24BmdGp4h0Qe6tUBgecnqPfLh7fqz3AknikjlrOJ2X0GWLQWODx8EpEbsczQ/xrRKXyjvM4gVZkRNlCU2rDQoynRCFB4wme1TbtxGVHYrO15DS5kg66O6LLDBYcWuEUY+T7JRV28cKxkS5waT0AluVHCEL6rZHbFtQctmQb3K0FxF3ruKQsJ2MsaMJDhLbdOjVbuJHC5aVLWyrRLNRpYrkWCoCs8T2ToVyvERnIZ7lYpzdJR5P8Knhtr+EnqRkwXlEXKfi0XPr2OP30Ml51KJcHiOqZazpXUjmFLVLpNZF1OzfZhzpg9Bs+tvM7Tpu/TaG9GlmY5x0iaEklrCpGPWn8+V+csLR4ghH2dzUOeXpKde6Pm8utjBKLunoIRtM2b71DO89ekDZ8ekojQjvczj6Fq5bZnX1G+j6i5hCkSUtyDOy6fskwQDTrZN4PZQ0z5u4CoGhJfeDGZutywR+h4pVpVSqoA2HsVWhmy2RQqIXxzSrl3CRhF6Pg+iUemONpmmQVrssbJ9EC+ZeiRMsoiinabfZ9q8gkGRrvwU1j3zvfP0KIJIfrynzJ0KbT0ILRWbWKMh5vHyI238TlSWseGvn+yWuzyQbEmURdbvxiSkEF/x68VQoIsBXv3jD6CA9YxrPaTsdtNDYpsHjxR5eqcDtP6QVBTiux311QD2dkqZzOs0eSf8ttGWggjOySg8nS7FaN8Es4fobiId/RCYtxrMphlFDNJtUPYkgIN/6BnnmkPeuYdp1irUvMT55nUbtKhobs7nN4vAeJysvYjcLzjRUsgozr0ZPubjCxsRmtbxCmIUYSnF3cgeNZr28TsvsYvHJDvUXfL4YyRgZDSncDtkvFFUnkBikIiGKRxhFgL8cs2FXeF8WmF6VbK2Nd3yEef05ZOcmtr3K8juPcX/7RXK3gfKaOO4qlnkXFQzQfhdd3SJb+SJ5aZPE28CKJszcEv3T1xHN66RSE4QJXvMKpc5N/KyPeu+/Y9gujfXrjO2CcTTAK63RNWyuVq5T230bwiWJeUpoxriGxi23wKuTCsHcq/Fo0cdSFluVZ5glEyqGycnymDCLcC0LRygKJXB9RR4JkgI8ZZ0nOVgORQGGoVivuqSNTfDbDIJjZoVEBH2aVvtpMsMnGCB/aGQt8enWBwU5AvkblVoV5ktG0blr5PHymHqtiUSdp1UIjfjpbNKfwjTqWPUbxGnIwLQoFXP64Rklq0zb6qLiMXrRR9ge6vh7FO4aLE4w1qtPXf+kMFmTJYIww+i8SLo4w2jcYsNvUq2sokpd9pMIo/c7WNZDtJ+zGN3BMurYpWt0Nuq0J99EJ3MGIoKVF5H1VcqZpOKuELkbaKtNPAiY0uI4nnK1VMJrtLGKgIAyyyghm5+xarscRicsvRqZYXO3/xa2WaG7OMQt+3iGS7OyQVy/TsNpotevord+jyjNyKwaWbHEDo8R8RAlTBpGFSPVWJMMulfRdoQ6+yaaNcT4PQS/S65zZtkEowipqDLqSTNuWruGaZfR0iZ1Pp0I8JP4uLS2Cy746/KZi83+9E//9COvxXGMbV9McH6VCArMxT6kS4ry+idasc4ti7leQrKg0/r6U6GZ1Cmi/w46T6ky5mqzwd7cYmEamAlIA1wjozu7j5HHRI0K8dmCYVowlyGFjMjRbNTW8K0amdskfPifKZW79Ks7eFe/ROnoB+C3EIffJCmqxJOcw9YVvK2X8EUfI4JpGDA9+g49JbhUXqW995egTFT3Jei8grn9D4hHB1jNOrlUuKbPIo9RooTRuExKhmpcwuzfxTVtwsUZ2+2cZjEkdS2OUouViofxZEM7ykPSIiUFZsn8qdjsA1IdM89meIaPI36i+CUlufIubON/TVDZHHn0PchSZG2LQXmFw+UBHWXTNesoDSgbR4M5u08hLbS3hbYOKJfXqDllNqoNrskKfrRPoS6j0Mizt+mKCYuTfdKSSTyas+ELhnlIPH0H056xXPkaUynp2B6NYso4POG09kV8pWgf/4BsNMEqryIsi9j0Mb0CnCYiGJAsH7OUmsIpMS8/j1O7hWIXVVsltNYwrCb92asIu4FOIrymx6P1FXaqdZyaieW7OIuH6Age5w5m4zaVJ8UQI5sjsoDMbhLWn4f68x8aM0vamNIkLVLKVplpOmaSjJ6I8QuC9LxgOYknrLrrSBQL0yZzbOx4jtt8Aak+HLGZFT+2qcl09qs96X/HEALSIiXTKdV0Tnz2PfadOjgd3ls4lKwqVe2T5xq78yIr1oLI1zycPaDpNlh1NlBCUbbKyOUxdcPFT/ro4Bjf20Eqg258Ql2EmOO3yfUc1VmlEE1keUZhGkROlcwdUNICVQTMgjGb1Q30wV9hWyWkU0UkU+Lhe5S6FQ7jAe2VTRp5ncAVJKO38EIX6VYIV55Du2XMxg0OogEPZ/e54q8R9v+IwfwxsnUL3fsaWR4xn91hliScKotmuYNAoYUiaj6PSufk/jVORo8RSUFvLrHtCURjivI6KjlFL/vk5MSqICutk2hNRoaiIC5CtE7OuzrM82edyhbkRumpUNhIxiDOY3ifnI2PbHZc8KtBo3m0eECYhkghuVG7hfUJkY1aawbpKdNkQstuUzOb5I1nf3y8eR0xvIuobbJYTMjSBIBZOmfVLKOzDEzJMD7iOJkzCx6wriQdYnyrjnR7uNLnOD5kUkR0O5dw7Cr3F/footicHSGyKbq5g8xzsErkdpu7dpUgmeNjYw/fxxy8jyIhXJ4Se12m2iDxOlj1LWbzY7L5Li2h+N2tOg8enBKZitQ02Y/niOoG1UiwMv0By9ygujyCyjbJ5d/naHaPd02Ly8N3KY1PuGQoYqfMIA2JZ8dEaErLU8r1babzUxxp49afQc3uoYuERfM6yzynZ/xUMUXnPG1HzROk0FDkFOLHSwSVL5DpksxuoJ+4cH0SZjKC4Jh5PmMubGbJHL9WwpVPusS1uDC95DwO5CfFlUKnmMERCIOh7XEwPxenxHnElfL1p/PNmtngpLxDyW1St6pkdhNZJMgiJjNK9LOUsbeKPu8VxKiskRsSq7XFJIpZLHZpOgbObIgmp4gGJLMDgnCIblwCq8x49IDVuk8aDimJgjTbZFJscbVRJT/5LqkoMP0OtlPH9DssLZtpckxz+j5OOMO+9b+SBRN0pcpAGKh4SDJ+n6P5AebyEKP3PJWD72H5TRZ2TlbkaK3R1W0YPUA4JbTd4Cg6ZBgOqdoV1r3tj4jyLrjg1xmtNcfhEa+0voJcHKARaOfz3fBvGCWO0vPGkryygzF443N9/990hID95WNsVxKkIeWV5zHOPEy3Qa48UreJkBYz5aFK64jghDwacJSHrNg2SzvHLK/D7h4cL4lTyaJ5CfPSi3DpGaYnr+Isj8GtEysTt3mdt6YPCIIxv616zGbHVCs96rZPmsS4g7e4YtY4FSuMygbb6SFudEywGGGWqujyKm6R4jU2MawSYnEKiyElr0KeLFg2rpLWLzONjhlHE5pOk20k5tF3KZw6QiWY03to08fSOcXoHqd6xkOvyWW3yarpop0yWWmTUdonykMqq1+gVV5BTHYRnVvoQjOx4eH8PrZyaDd9Tg4/PK7NqstOxUD8jB2kttMlnN5HRHO8wkK5hyTly7/w+SN9ImDQBSIPf8Er4IKfixAkpS0obX3kkJmMECevg9YY3pCk9wpCftAEJCiUwV494n6wS6vc4crqCzzIhtgCpuEILQqm0YSlE+KaDmESUtMJXpGQyJi3wwM6rav0JKTBKTLdIioCKBJKZokoC8j0kjfmfapOi1uVZ0i8hG6nYNYc8d6PBqytXsYujjDLq6yXe+RIkmDKNJ2Tj4HWLWZhHzMcoWqbeMsxhjaYrmzA9ACdR1h+BykNpHJwB+/wcHlIvXUDw2/jK4W9OEIql6wYE/ornBmS1eoql6sRLbFLllfAqQDn82ttVTDi/rkjCSDTALH+DUSRIvOQ3Cj/QlGbRjZFLg7RVo3UW/3lz/kFvxCJjni0eEheZGyVt6k9cWnUGiqqTkXVnzZifYAQMInHNIWmPruPWpwiS1uUvAqXnr3Ne7uH5Pk3qTpgDb7Dc5tXWCz7OI1NgnCOd+UyIIhTgTrSxBXJWQWWcsZ2ZRvHdBDhHN8ukT3+c8rFhDhbIusr2LU2k2iKEx6TLqdIQ5Hc+SNU+wa6c5V8MYBlH2G9h+evMh6+QWrY5GEfHQxZSsWjR/8Ve/O3if0mJ8sTDMPBKaynG/yFtMByKUrryGBw3mhcucyGTojziKbd+lR1+lznLJIldnULPbpP4VbArhMWC/Zme2g0s3TK1dJNFsWUXOdUjPrFeuRvET/93fgkRmmfH/Z/gClNul4XEZ6SDt+jUdmgnwVUkgBDmsj0BGf1CvPpQ/BKBHYbUkFWLPCbV4jyDFW9jqWXMD+kGL6BdBoYpkXNLLFs3qZ28Fcw28V0KsjlY8LmJq5lsOw8y1Ta2K1r6Id/jDq+S2/1a0yurDLyFLvZkiAraDkOvXIXR57XK4NiwXB+iJtHDCzjScqLIkgDcjMj1QmWcC6u279hZB4iT34AeYYyH1Os/RbFz6mr/TRn0TEq7JMHA3piyFxl2E6JHxoh9Rvb3JBfoPTNv0IuA2IxoxiOKUJFVu9BXqCEjSj1yCe7qOYltNOkMMrkVp2MgolXQZ3s4whJPxzSvfaPkNMjpumc1B2hZ+8TF6d4RYtNCxalVWrthPn8EGVfojO+gzn+EcJqEPhdTu+9SbNaxTz8DsmiR7b2IgeyTicaU4nn+ItjqrXrTKVHmEUAVJMl1eljcmHirn+DRZQSWT28zSZlM2eQSHQquWG5VGVKJiSF0yNNZ5CGrFDgT+6ivS7HUjONx2TOBopfzrFynk94PN/DUhbbpUtPxWx/17GUjSVNkiKlbJaQSFISducPSfKYzfIm5Z/aF/xJoiJkloZIBW8MfohjOPTsNulwD9wz8NdRto05fAMxP0S3HDKv+5Gmf0mDirlKMV+QdL6KV+SU996C5gHKr3LZV/SDCmOxSXrwJ6T5HEtOaK9vUyymBMIg0RFjEh5TIJs73K5cpVZ9DiMcYKQDXGVRLXexlEt3eJeoSMkaFkF5FWNyRM0JSeWSbk1h+Q4LvUVc2warwmDyiJ63wVhIgvYNbOWyPT1BZQWyvkmRJyyzMbOzNxmnIRvNaxjJjHw8IdrSRDd3aO2/RXFwgI5i8miAupSC0PSTU/rDt2DymO3KDvXms6ROFy0MEm8DQYGg+Gsb4Qj0eZS4cn/he9IFF3wcn7nYbDqd8od/+IdcvXqVf/Ev/gUAv//7v89LL73Ev/pX/4py+UIt+avAiPrQfxcAlUzJe1/52El1P5kzq59bw2NV+aC/WqPAsCFPyQ2Jmd6jJXPyxhrx5B5pGrNSPUDtfxOZDHCL56hmLUrtm5zZLo/jPnllg3jwDl62x4Zpc8lvc5JM2Fs8Ym53eGbzd/CTEOZ97DylvbbOyABx+oizwV1KtRq9ms2SGH/Wh+Fd7NF9TNPDcdqYysEY3CdSBmfOJg/CQ6rtHnmqcQyXZOkwsh2KyjatvMCPpvidFznuv0GWzgjnMza2v8ZZeErbrmNkC8qGTcUqE+cR3SeOTzwdk4KH8wfnHSJScb12C5NP7qD9gIKcIF9iK+dT/fwFn56PWyzmRc4yGWBJiQ3IeMqRyonzhIM8pdK9gZ9mFL3bGA//C/HoHvniDHX1fyZX13GFz4uNL3AZE338LiLNaFQMZu4Oq60Kav+Evogxa5cw1izCzk2ssz9DujYzU2NmR2Sr17AtTZRGaKtMpgVSK/Jln0k0pO01wO+QDt6F2QGytILWPrJ7lXRwF1mq0hAT7PRt7gzO0H4HUW0glja0NulPH9M5+R52JohPAu4sBbXmOu57/x/KFRtttqk26lTG74HdON98Pn4VlQdYpku48rWPdHObwuJa9QZxEWFLm7enb7A7fUTb79JRXbSlWaRLmm7zaZfYo/ljEqeO4TbZ9pp8IMfJyRAIOm6PAjClQc28cDX7hdCCzfI28+CA+OQ79JfHoCycy/+Y1ZpLntoU8fnF71a6WJUqZ+O7CGkwCId0nC7LYkmSpbTcOvr0DZJojun1cO0eV6xdjiePkZM7GOs3KSZTLM9hISOc8k2kIcmje5Qdj3a5STQ/5JbrkTseydoLkKT4Vp20cEitGXk+oxGFpLMx3tKCa2u0Wusk08fo/ruY5jF5kVAUKUWpSZwlEPWZzh8zWZ7hAdPGbTaiIdOTNymlKbFZZmLU6RUKSU4hLDK3R5A9IhyfEKcFK+UV9KP3STzFbHGGs/4NVDQnLmLKlcsMlIFqXsdIM07jM07yGDW/y9XKDcyiwDh9FaI5srpG0ngWK9iH03dAgNl9jtS9KKJ/nmgK0vxcpFroglxn8AkL95iQw8X5jmOYRVRq1Q/ZSifuGmJjHbl8B7f/berVLst0wYq3wthKKJRDTz9k/vAhpmmwLK8yLm0hus9iettoFCkJ/aBPoQt244A4OuJsOaBaJAThhOzwOxiNa4itf4AXDXGjKb8tTUbxDFMLnHROtNhFLM8QUhFIgeH3sCurLCcPmQzu07B9iuUI8+yMrfIlvj3cJSw36PQaVG2Lm8cZE1NgLnaZzk+pKoe8qBPWd6gHA4x4SdzYgv1vEcgdZkev0WvdJJeKxK1SWGVK4RIhTPR8j2x2go3BtcYG8+oOvvpwM0LmdLGaVyBdoktrGEffRqQRRfsWqbtyHp98+B3IM6xyl6T9EkG+APiIE53UKfL0dYosxoqOKHVfIBAKJT7z5cbfOazpg6cbg177fENcComlrA/NexQG66pMdPwqQR5T7b4A8z46DXHrm6yRIUkIVJl5PuWd+JBOqcu1yk2m+6/RThXh479AT/eRK1/CLjIKp00WnzE++SFh5zaq9xzZ3l/RP3wNx9nG3nmJFTNFv/tn5F0X4ZZxa6uYJ68RHn4X/8r/BEaNYHGGZZXRR68Rlo4gvc/VlZfJ0jo6TzmJx/jZHGd4j1W3ySSasr6yTuOJC2rid7GkoLAbxFJwGh2fRyEk0HGjDzd9XHDBrznjZEiUh7TsNvL0fbTTAPn5FvCaqsz78flzM6/uYB5883N9/990tAZbOZTSCenRD4i9Drp7i8zpIEqbbLe/yDCfsBdOWSx22aRgRUompsPByavIZEbPnFO+3ILHr7NoNZkN32ZQ26FtQ8l0YfqYIp7jmT6D5lVWdE4uTI4EvLL2Is7enzOPF/iXvoEwPJxyhSP9gPdnB1wzJtijN8h1xHrjD/hRNKC79Q+Q9hbZ2WtIq0IVTXL6OlHzKsnsiEJ5GGlEyW1ysryDP7hDNwwwz95GSEnWe5FcljAICYqYw/EdMi7xYHoHS9apKp8oHXOYLulHJ5R1wtXFjLbTRVU2SZwyx8mQIstYpkuullzSqkdcFLTKGRXfoKELVFHws7xrLOFQ9jbR4XnjAco+Fy1lM7Q0P1VTidaga9cQxR2wSmRu97O5MC74dBTZ08KPzs/PY1a5imgv0NIhFC6PgzvMgzHLaEa7c4l1w+QkPGSaTrCVQ8/r0XRaNK02In4DY3qCMZ8StK+SFBm7ukALifBbyOkep6aL77Ro5yGV8UNkOuZSOGFZ2SBvXqFq1ZjtfYf84Xuslq8QWE3Cgz/HWxyialtkteeZZWMcv0ZW26IuYKksqmuvkOoMtfM79LOIZTrD8VpY6QL56E+wgyEblR4jZZAZJidnb+Nv/S4qGODXVinCBWbzJstFgSgr6q0Z8d6rLOnhuyZx54sY6z4gyMwaRjo+d0LXBZgesohQR9+HNEDVtohrNz/VKRBo1Mnr6DREiMcYa/5FROfnzDSdkBYxuS4YxkN898PruEF6yjAcUHcatM0eQgi0hnXDhsO/RPTfwyqtomWfonaFTiA4XLe493ZEg5DQ7RIFZ1Rql2h4z5EY9win97CqdfrNZxAr11mGM8YnR1Svt0nqPeLwFOE38c/eoaxM0uE71LrPEPTfxlp5mfDBf0MWGmfta6RRQl6YCLPEorZDMT/C8aoox0MM36EkoCkhPX2LeL6P2b5Jp7ZDJi38+Qm94TtMdEax/lvk5KgP1v5JAGiila+QiRwTh3YRYSQhOgtJzZ/vRmZg0vHaDKWie+kK2l5DC4UuFk9/RqOZ5WMezc7XaCulmK51US/6daXQOeN0AGgm2YRFOmPFXadtrnxEoJ6TUVBgCYth1MeWJss0IMiXtKYP2Ou/STQ/YOfK/4x0apBERH6DR9GAh8JmtXGZK9EGt30HefDnyOHbeBtfh1KH/Pj7GPMTDNNBrdwmuf/H4DRoug1kpYtaHpI/+j8Rl38PjCaPF4/Qox8x89e4nswQWcBSpLDYp7OcohxFqBweqDITRyAnB2SNFmvOJkrnVIfvM5o/wnSr0Hoey6zSdBo8WtxnkSypOzU2vZ0Lp/C/QSQ5FOczV53n8DNnsR9PURRElU1KaBIp2c9DJlnB68Ed6jJnurT4inOJ5VaFIgtxC0melchblyh0hp3NGB2/RslrUkQjxNFrCLuCjJcsOjc50jnt9i3k3f8flfkRWGX62ZSqVKj7/xmr0kCtXqVkGDjNy1wJTjGziLFVohg/pEiWpItdbH1K3vsCqrKKqSKEocgG70IxZ0V8HR3NCI++j1XeRCYRldUvsuo2CfKAzdkphlklywU6nDAzUjoVg0Xg8d2j97Etm2udnNrsAerEQnpfIiltcal0hTyb4h+9CgXks8eMK6sEumB/vs+6uozio+twTXH+bNEfbWLRaIJ8gSlNzsIz0iIjLTJm2Yym+fm5lf9NYmJx9cm+oafO55nzdMoyPU9MOw1PqZTrnyjqdZVH2S5ztNzHUg5BGmIXA8ToAWY5QgkDITTFvI/Wijg8pt+5iiKmiodAUyBBGCRyE2Eo3EGK6Y44SfqkiwWdwQ+QSYyeHuGv3qLsdYlDk0plFTl7nzCYYHavkYtVcjJ+tDxACOhoRXs+Qk13yYbvIE2bUmWdausaYXTKJI8Ji4zXkyXbhsc0SxBGRDlfUNiXKRkV0vWvswgH1Hpf4Gh+wpF5LvjdimeIeEmqY+Ldt1jaNXKd4Rge83TJ3GlR8VcZTfssggOig7+gtPkivv8c+fQqDBbo2nW0FmR5CukS0KQ6RcQTcrtJRoqfxajT1wHIuy+SmbWPPQ9GOkbogtRsfMTuz5q8j57sIU2PbOWv5wR+wQU/yWe++/OHf/iHDIdD/uW//JdPX/v3//7f82/+zb/hX//rf82//bf/9rN+ywuAD9tEfHLsV9koM9IjciHwjB8ru7WQ5N2XUOGAJD5kcPQaIFhpXGLktqj4JQxhQKdDEWZIp8T65RcIl/tIu07R2KG/3McKztg2q5gn7zI2bbAr3NMxnlmhg8lKeIK9egPj6EeUqgYvmgFBw+TMWmNiaVIJKQW+tBCVDl68wDA9jFIPMbwLeUa0OMZZ36RfkpykD3hxOSSf3GOZJ0z8Nrq2yaTzPFVh47l1lsMHFEWAYeUksqBi+ujTb3PYfw+r1GVr+x+jxPlYWME+hCPwuyR2laR4UtgqcnKdYYqfJx7TPF7uMokn2MriavU6xoXg7DMhLJYcBQdY0mLF3Ti/HoHd2S67yxPsbMhVp4tT3cDTCVGWIISgcHokrotRLElMj5nWuOUeRmUF/PMc8Ipq0HK3EZWQWZQRqJTVSohdfQkqGzTsnPGDP8H2FIExIt9+EX34XdKoT04X4+xNFmdvUUbhGS4bratktU1Cv0GeTDGliTr6Aex/C9m5STS8Q7H1u4jSOpNKh2J8h5bfw8gnXFnrMtMWfjcncyTHkcGGbFKfxSyTEU7NwLryMk48xYyvUM8j6psvoPIR2f0fglLIa38ARYg4eQMMhek0iZsvfGRMTWFhKougWEAu6fo9DBRNs03b6pGTYf7EhFxKQZEXpD8xk1wWc3ZnDxFCsFO+zJa386u9EP4OcV4MGaGEpGLUKckKVXeLidMiWZzgSptU2mzWd7Ap8eA0ouZZbJRz1NEPqcwf4JZXSZo3eTR/xHF4SM2p8tbsEXYecKO2SSNJEIbBkiWhHOC6giA5QxsKS2ZYw++g1l5hYDeY7u9imC7p4fcpajsQDskbl8jsbeo5iJWvksjXmNUVfniKvQQbjbfexkhP0QffQvkdhNNESsEsmCGCA1qVVaLqFvUsxPK6IBRm/TINq83p8be4P35AyfR5TrlUTn6AEcewOIHuC7jWLsHwXbqWZtS+QuK18YptzpJDUrPEQBlQquMIg8iscLNyA4lB6CQcZgsKXZBlCZlOcbIAotn54C9OkfWbEM8ADfpJ/MJFSsLnikSxVd5kEA4o2xVc+cmbf0oYGFKRFTmWsj62WKa1RrRauF/8MleVQgvBxAjYne1ieiZJcI+wiBCFoF2/Ckhcq3YuuOdcyFMyfWbJHCEEjnQodE5u+KTTNxhkMSqZEUXHrE0eUB3t4SdTzPoOhd3DUHPS4bmoQNR2IJlgmg7VO/+ZIxKs6jYIg1Q56OYmdqHZaq8zFx6JiLmCZNJ1uK8SdvIWjuli+CsUtXV6w3cpD+5Sc2pEnoVR6hLEMzbqV0mTOYlpMxk/wC4y6igSrQmNnNPggK7hksQeC7v6EbGZFpK4chUAa/kYohkaSKbvs1ssaRUx9Tw574YNJ8yyEQ+nuwBsV7Y/Ni75A/Gx4/dQZu0T3eou+DH6J5xBHW1wrbSOHLxNKZqDUScxy086kgVBeMBweQSAPb2Hk1sIaSD3v4VXWmeLgnB1i1dndxiFI6I0pFWpMfGb6MFbmPECO0/IFo/R5S0svwLzDMMwGcwfU/VXOEwXbK09g2928ZMH+Pt/QVb32bN90tomFeWxmOxixDO8wV3S6/+UuLVDkmekrsto/BZutkY8P8Bw26jVL7C0DCKvTU1Y7KhNZKNCVn2BQphM0z7JwZ+Rh2cY0sPc/ArTaMQ4ntIr9bB/Xa6hcgXj+vVPPHbBBR9wGJy7EzadNmpxSOF+/vF7LaPMOFgSFglm9RLO3f83Ihyg/wY+y28qG94mVpqSeR0m6YTxbEZu2Vxd7mFYLWJhUVIFg/GbpIN7bJQ2iFTB48VjqljUr1+mVH4Wd7dBxZ7j9K5xauYcze7SLiLafpe0fZszpbDTEHX6JkUWc2nnn1COQ8zFGZ7lUqQhp53r9JlDqc6GI4lnI5RtUcUiCif83vrXqdlbaARFZRPVH1K4TUzbJXr8LWrt2xjJHC1dwmCfwvaJh/cp7CoiGkJ5BeZnyFqJYvyAaLLLRn2d16RJW0sW6Yw8m+PYJhVp8zgNaOmMIJpQGBXy6Iz3SDgOj2jYNVzbZ1kUbD6zShJMSffv0TUlqnmN5Kfut7KIUfEQbZaeOvwn5UuYhosWksztYc0fwuAeKIVYeeVTiWZSu4lY/eqFm/3fAJnTwmxeQyRz8uo2WkPhN2H7FQAsCa08Ry9sKlaFFgX03yMc/YhqfYe4vMaz9Rex8RACzCShQDFPhziBw6XJY1KnhFNe5fHpW/jVNYQyqA/foZLOcYRBsfuXZNGIkpAUV/4noukRldVXGDSrNBzFuNamvLiONgRFpUtoJmTrL3Mgz53iq5NdaqaDXBwSmj6L0x8SoNHhEMuqUCrvoOL3KZI5ZtZEumXSeE5capAJg5JX572ZQ7Nap9zeptQoMUr3OIhH1I0QzQL3iTtxZtaRRYw1Pm9ApvcsZCmp10XFM0jONwaZHyNqN7m4pP8G+WAuKcCouBiz8KnJ9E/PJQ1psDvfJc0Tbree+dCxQM+5M3kXU1hEWUytXsfCYZqNCKa7VISgYVZBOuSd5ynKWxjyGH+eYd36CrNkSSkf4gUDfLPAFyOkNJle/gKHSZ+an7N/y+dy6RY70wPE/p+RnUjc3rPcjebcKLcpHv0ZanmKIS2ScodscYhl2JAlFFJida8gTJNlZYW/XOxBpceXpUlZG+j5PtX5KcJvoKf3MSqbmHYVw7RITl6nVl6jryV+obGTiKSIcaWBypbw+E2y0SkD2+PEbbNWXmN1+Ag1eBOSBcaVf0xY/oT5+hOEEHTtNbrOKmjx9BR4ssRWeYswD6nbDRbpjyM60yfC1wt+Dr/ANf5ZMkoHHCwOiPWS/cU+CoM0z6jW69g/UeiLi5CH8wekRcpGaYOqXaeRBjQdTa/UJZzsslPZxreqJNJkt9JhA4GdxqwpSamI0LJMubNOkYWEpIQS/HhEdX6Atf+XEA4Qfpdi9SvESuIZBsbpaxR5hNnYIauuE4RjimqFxcmbtJqXmM4eE0QLmstTzHKLolJhER0QBBOyxiXWLr1IlMxJVIkgOxdcehggFCOtKZIleb7A9TuAZPHkvj+L52RegsHH19Au+NWTqRJW5zYi6FP4PYqfqm3IIsRYnqBNl9Tpfezf6HlrDKWFUdokCY5wxvfJ0WRohjLmpWeeI7/iE+/+D/Jwhvv8K0S9Td7Nlkhga3wHoQzmo7s4W1/l9PAHVEsrWFEFkTaoDd9EZhFVo8xCRHjLPvgd5HSflWqT3WzKzuaXGRc5ztGrdA6/B7PHOOuvMKqsYWYRucjRjTX8yjqL2mWE1IijbyHOvk9Q3UZEE8IixVAGcR5jL/aRJzbrVgmrCND3/5gsHMGt/wsLQ7JIDzGcBKexSqO8QSz7KDNB5wJtKsTkAbK8hYGJpUpPmpEzpFQoqc4d3aRilk+oqPqPBcuc78fsh7vM4jktr0XPWvuQ4Ow4OuAsOMMQipbfZJ7MkULiqd+sTYMP9g0/wFUeUkgKXVC2Kj9zjaQw2PGvULZKHM6OwCxoK4O6O8Y4fhPCMbq6TVHZJJnvc+Q3+eHigE624JXCwogXKLtEvgyxrnTJM0Fh1sjEjFw8RjoeYZ6QJWNmLEnD+5wu7rBiVlHMGfa/j84SjFqDk97LJLLgiluhVYDq30eXHIrZI6I8JU0XuMpkbpcpYRDZDnumpCIkC2OVlbWABQlBusQuYjj9AfnwXZRhc7e0QrPzLNPglOlyn0JZJOEhZcNFWz5HiwNWbR+zcRXfruPUr6D3v40ev0fFc5D158iCM6RVRq9sU2xfQ3ZcvMEP2BLgVzaJlUvLaBL5Te5M3yUtMm7omHJ67gool8dQq330/IXHiNM3QIPVuUXibz49JgDmx+fNPckSlcwonAux2QW/HJ+52Oxb3/oW/+k//ScuX/6xTf3Nmzf5wz/8Q/75P//nn/XbXfCE1G5jdZ+BNCDz1z7xZl8zm7h170ku9YcnN7nyyUs+eToAoGQ6OEGfTUehLIe49zILQ2NOd9F2E2/wQ6LlGdqvsTQyZqS85PUwRg8JrBLKqTAyJLldYtNrk89P6XtlWukC0bqMCI6IFofIUo/1tecILJs/n++x1bjCjr/JIk2ob/wWRRqQ4VCYZYKj7+KWG1BqUCpiWtIlObhHNR7SNMvgryCddR5GI2YioSwtxNot0vkDSqUVYlXiUhERTR5iGDZJMKQIDjHdTWSRwtk7KFEgH/8Zonmbq51rHGQhNfvDi5NPoqBgkZ53QsV5QlIkGPJCbPZZcBodM0/Ox9Y3SzTMNkIIZskMLS2i8g5BZQdpNFknp243sKSNLVzm+Zjj5THtzi0s63zDPalcpv0TC63MX8NIl1QrKeX5EQwnaKdMuv4VSuExpdYmJ8mcMDzgYDKh6TepKZdRMKJqV6lFS5wsYllZY376Nif1TYKVl/G7z2E8/g4l5eJ3n0FXNojqirHTxqpvkp72qTs1MsvDzvawkhynKAgfvosor9Er9bC8Nr1SgWW3oHmFZe1ZrHBEVq5gJhOK0grc/6/I6iZFEoO0EE4FYSh0eR2y+GdaiDvSpebUMBKDttfGeGKdKn9KKLnl7zBJx7iGi/fE0WaaTEiL88jMWTrFc0pP43kv+NmcxSccL08A2C6f359z5VPrvIQKJ6SWC+GMWrWB1nCtZ2JIUOEZIo3pOivkWjG1qjwMd7GkzWlwQmy6dNu3GRg+te6XiaXLYP6Aen2Nor2DUWQYUpA+/g6uMpmO3ybe/vuYlRZZnlDtPo+1OKYwLJI8IR/vEvsruGnIo0YbM7I5jk/ZaqxiLUcUZR97dEDUuIK0q7DxCtHijEgUDIRmnI2oIwjP3mQeTVmv7rDovELJ8rlvlWlX1mlaTVrjh1iHr6HK6xSZJtEB1mQXZ/KQLA1prdxAti6TVVcw5ncZCkWsJLGoMCbH1gn6SRXLxGK1tEo/OKPhNLCFQ24amF4DHU4RlVUKYVCU1lDBAC0Uhb/ys07XBb8iyqpOufTJ1tsfcN5VdZ0gW1Iyyp9YKMuaHWh2nv47TwcUc80wn+G421TmQ9zqKn77qxTC/JCIXCLZLO0wTM6QUjAOxlytX6PurmAYPuLk+4ydEoZTYzk+wEpnGEV07gQmBGPLx2heRwQDcnIOnBpqdA/fqlAyDSKrwqJzCz+YkWcp2qrRCU/5opLYJ2+TljeRpR4PlcWrpHy9eQWZ52TJgmL4gJYwsZRPXl4nWp7i5SGmWyMKp+h4gBlPmRYpVeUxC4YsTJNeZZ2z8X2ENLANm1QaWNbHX+uFVUEqhShyRgJm8YxQgF+q48YRunGNRbp8+j0Ls5DqT6wkCmFSdF9ABKcop0HJ/vhC2QUfJa9ewtD5ueOKv05teQRxAiTEk3e4Y1eQSLZLl0idGoZbR6chaXUbZzlH6BRtl8/rBEXIcnqXVpGg/C5IwcPJQ8wiw690UJZP0b4FyqKYHxEkY+azPcbRhFtX/yl9Dc93noW9b1LtriKSOcXaLbSC6torjAZvMw8PqWz+Ntnh90lKHebRmP0rv08ZQWN+RCYKpFnGTJcURYprlWhu/j1OKMhVhcysIe3u+Xcwm5KER4hkwSDos17kcCC4YtiMapcpOXXMbIkWilz9chEIvyyFXwK/9PN/8ILfeA6DfUxpUjVryPk+efXzb8ZoGueO8kfpCL96CQBj8Cbpxt/73D/LbyqGMGm0bjOfzHg8PGVR2sQ6+T6R0aKkPJq2JBi9R8csMygCFumMZWbA+ldIs4Sg+yXqdpvs8i3qpOwXEc78fR4/+hHH0uKr1/4pE8Nnr4hoBGc4ymbVqOBmIZldwWxfRswOyDyfYWmFu4sDbMellGWUKi/gHiYEk11kUbAyG6A5PI/RLhKKzrNo6WBGx5TXvkzhtyFa0rI7aBURBVOC8gqp08b2N0mtOrLUQlsl9qcWRm0by/R4pbxBUbsKR9+jNDskOXuPzuqLfLGyxcx0qWIxTRaMZJlSdMpGNCGxbGZRSihiZpbPy9Uyi7SBQFD41vm9+AkCjdn/EToYIZSBWvsqufLRQpF46z8+GUEf0JBnyGQKn9Kh6WJZ+zeDRpJUPhx9+pPPYAE8l5jEyQBZpJTyJcvglFaWEsdzzqwx6kkzyblL3SXm0RFLZSAme5S1wElzzmo7mF4DsojnkiXO6C6LyR6ytILhtVGAmSwYpyFpsqCaJyTlGnrlBhPTRrpfpcSXUIszwuljZoffprP2ZaaGxzA4YyQUG0hS6aHzkKRIGWvNmrQxlYVeeQm9PCHwO/SV4HF5hdSweaVyhcz0qWuJGtwhnp9wpdKjL1wCEnpbX8BQDfLmrafjYy720JO98/GRirj6RGxjgeFUIV5AdeNTC800grz7AnJ5BFb1wtXsM+KD61gIMFtl9GD+ifcZiaTr9tA6R+cg5fn1XFAwne3hZQHH2ZityqUnDiEwiAZgVVCyRHn1RYzSCmPLZHH/f6dm+FxxKlSNKqJ0jVF0hjPd53R+RFl6WO1rRMsaFWoElk1uG4T1MjtmFzFtkeqEUThm1r7J0mlhT48x/A7CbzHrPEMgNCtJgFmA0XmW6fwxqrFF7teoP2mAmZ29Q5bGdHovEB9+D5EtMda+RHjyBtIq4xoOWWkNr9Bcy1PCNCJzm9jyvB4vkyl5GjBJR6TpAKO0yiyesh4P0fPT84EbP0T6O+eRmz8P/dFY2ZrZpPak59YwTUInINMZbefC4fLT8Itc438dwmLBIltQNisfcr4u9AduURIlJRTngk3jp6LBFvmcOI8RCAbJGTWzzpXaFWxpc396j6J2BcMu45bWOMhzVhYH9If3WSlt82IxYpouwPHw2w0Gyy66dZXZ+AGm16JIJighobxOqGxEGuCsvYKdJejhXbBrUGQUk11E5xnCyhq2+C2SAq7FC1ieEnkNROsZYhRFusAIXLY7z7A4/RGPlickjSsciZQ0j1nz12m3XqCtY06V5HE0Zqof4NXLNJw6s3iOY1vcmbyPZ3ps+Zc+JLi54NOh8nPh3l+3FrHIZ4SGQbV5E0t8VMxhDt9BL/ogNFHnOgujRN1qfuhcmVj0nLXzz2E1aDgNxssHPN99BXfNoeVfxXMlYbFJXORIU5E2bXQYkAKRXSMrdaHUYeZUcXd+l/l0F51M4O5/QTh1vOAUIw+pWVVk6zZbApzSOpPFMc/Gmv6D/04li6k3rpOGfSzTxUxjMFyOrTLN7jPo+lXm9Q7lZEakLNSN/xW7c5M07LP0W0TZHO3UMe0WRRIg8wzSELHc50ynZEpgCCAeIYbvUJDTrbfJei1Ow5TCLDFIp0TRCYa0mc3v0LJKtLQNvecgHCHcDmuWxzyfMErPGC5mVOwpl0pXnt6LYh0xjiYADIIBHav3dLyFgPkToXGmcxzpcb12HSWMjz1/v0m40udG7ea5U9fPaBb/AImkbaxQrldQQmFjYUxPoNQmf7KPT3kDLXLuz+7T1Cl+NOHh+BFbqoQ3SqB1C3HyTUT1MsoIyDovI0seo3SMJz2cwXsUMmNkOQjDAMsEp4KlC5TfYkZCoAVxknOr9ixJNKVVSZhpTaX3AkW6xLBrnEV9jma7lKw68corxPGQutA4rkfuXKYx2ydLA+Kj7xMVBb7l09IGVrggHB9R9mq871SIo5Csvo30V3gQ9mkoA5nnFNM9ZOMKh7Jg1a5T2fptFrKgLS38vVMK34N6BdFbg6PvIh4eYtcv03XbjFZe4e3FAUSH5Gg0mrmQVKRAa4G2P36OLtL5jxez8ZSfTJTVANUNGD0C2ye3LppnL/jl+cxnGI7jcHJy8iGxGcBoNMIwLiY0vzKEIPE2PvKyzEOMxWNQNqm/iRYSW/xs0ZRdvc0KYC9PMfICObxHnE4Z2jY/cixitc2WUeJW2CcNh6g0wLHKlI6/T2BWqTeusMwLltkUd+1LXCanZlUZLfvYOsb36tjhDBAklkscjKi7FcrxjH9oN8jCJcrRtKULh68iHR9yzYQI2X2WKBhhzE/ZEVCUVqi0blLSgFsjbz/PvTwmykLyJ0KjXuUSh1KRCkk5HJEthjjxgrJpU7gl8sNv4+TfQte20DJDhlPIEyQ5jfkRpcZzZJ9yQilR9Pwep8sTKlblUz14L/h02MoBpggE5pOigdaaVX+V2SzANTxc4/zhKlGUVQ0471g7WOwT5ykH0qDa+wKmsLCUyTQbUTXq5OSkaIr6bYxshpyeABqSECOZIgfvIYoUnwx6L2M8/lPqBdgio2tVMNIYTBspNMrvUEx3aZFxXNtiP8u5tvO7uMdvIta/yrS+xeMsYFHkbBg2Oo2YZglb6RKRp2TShdk9puN7GPGMmlvHuvuf8Zcj7K3fYTQ7JSltE/o9nNYV1Pg+i+gM1dzCtcroZo3x8C3sxnWca/9XSBbo8ipq8BppEaMluKpCXtp82vktUWz7l8n9DONjrIWfngPp0rU/fP8omSX6oo8SikU+493JgJ63Qv03xFb4lyHT2cf+vxIlbHcFpVN8YZM9mRea8rwQlts1TK+GjBbI2g5KmDjqXDy8Xl9nHA8ZRn1ueqsYoz2U42FP7zFc9NkwDPppgScVnc5zqGhOarnMUFgrX+Wy0yRLZpTPfkB8/APs6T55MEBrC7k4wl/uMYr6VGvrVAsNWqKzEGn62GpIWltlOnnMXEoGvWd4JDSVwdtY0iJY7BMXgiwZEaczGnkbq7rDoa3YyW2iR3/Jwvbxiwh37RXOtKCqHIoio13eoHB6xMIms2z85hdopmMsaXESH7I/20cbmnk2p/bEaalldmnXek/Fj4UwSTovI4uY/Ek3UmbWyNe+AUCsY/rhY5RUdOze0/jYC359sIWL/SliMX6SilFntZSyyMqEdovU38Yvb2JID83/n73/ipEly9JzwW9v08q1h4eOE0dnntSZpbtaUM3wks2+t8mZIQYgME8ELkCAIJoAAYJ8Jl/5OOADHwhccAYjQF4M5w5VK7K6u6ozK7OyUp08MrRw7W7abO95iFMnMyuzVHdJVnxPIdzDPczMzbat9a///3RxeVHOOF5eiEDXwzV69gqGMHkvOGO6+hIJNVtOl7J/B2GZKAVJc4NHno9XxDTyBY50qNw2M9vGdxpMrYB+kWBPH9N4738lWP8cUikYfZswHhK2tqkW5+Q4mOEq08YuJ8kJ/TJn+vA/I6uU4PpfRQ4/wDAtmlVCMbqLb7rI5i79dEg9/gBXlcitr4CwcMJ1xrpkEp9wVMxYWSii5Ayn+Qzm6pco3Ytz9FLNWRQzGnaTwGphbHwFURck1RSdjSkRFN0XMYwLIXFbJ8zyOUJAy/m0SLC0u2B3sbJzrPSIyh2gxeVn6QdRGwH1xxxIteVeTFZqzRIuooiBuF7QclYptv8CqIrMijjgGE8KNrq3MRaHFIVCjh9wsxjjaJivvcKBGzF8/B95uDhgZ/012ljI4QOc5R5CSOLGOo63gqFgJVtgZTPM9S9DGaOa66TzY8zNLxEjKAyLhRviSotq6ytk4w/xgwEyXOGgiEmiTW7bIV48JK0yRB0znd4nwsYKVpn4bSpvHRMLKz1CnH4Lv5ygm1u0KbGqnEQpugoaTpeWksiDr4GQyLVXL46xSy75OecoOaDr9BGqRsYnlKuf/6m/h64ZIoDDYsK18Bba9DCH374Um/20sX3y1Vc5MhIezh5wMxlCo8Ms3WOYlpwkJ2xEFsHKS5hmiB8M8MolPX/AljKxDr4JUuKsvcaWuwnpEbp9k5blU5UxZrSJU9cIS7JWxKjxfcwywRIWavOLkIwp43Oc5SFhY43G2Qeshrv0+q+ROet4p2/SNk2su/+OOlpBeB2qeIIRbVK3rqPC5xCTPcp6n7x3nZGs6PS/hLl4QHb+bWqzSbn5KpV1ISTWdUox/YA0PqQjJb2DN9CmQxX0WcZj6npEA5um2Sdr3SSPbvF4/gCnXDDf/10sYbIiJO+6DdqWT6VKdGsdxoegNCq68onNK3R9IaKBCyFZnX92M7CxdfE406F2L68j/z1gpGN85QICWab4ZcZGPqcVfRE7XGNRLRjlDwjMkBV3jcXqF5iUY6Lzt/FrsIwQx+vCYkp49DpSSfwiwUGjvTbp7m9QHH4d0dwiiE9xd/4i08YOqufwQXpAa/wuejlkmYzxvS5hPsPOp1jJEEcFSFXi+i3yzm1Il9hek1DlmPMjZGOTrKwpxh9itLahzKB5FVGVrNkNbGEhvA2W/pjcPmFghpR5zItuQDL6kJ4SNLe/ijI+El7qj8XWf3ztraRLufp5DF1QGR4/iq1ZZbU+0ynhkp8OodGg63ZJq4yO1+HNyRvUuuSm2yF++P+lLQwG/WdpRhcCEqEVLbvJfrFADZ5nrcpZTB5RqQSjjImrjObimO3mNgzv4228zNTpEiZzDGmx1Jrj9k2uxAfcf/gfaIZbZMEqov089soR2eIAtf4ascqZuU3Crc+T5jMOG5vsVXMi6WDe/psEp2/jHP4xLhoO/ojQdGk4bXT/Nln3Wdz5HiI5o9j5NcT8iNJtMXciGk4LVymU20ZUGf7sGM9yKbVFgUToClktmKZjlkXMuLFCWcesegPqlRcxlscIK6ByWp/4PHyHXKeM8yGu4dEyu5+KTfssTGGxdZne8HNDRcH9+T1As68fseZvsuJciES6Tp/vhGxvhJtUqqTr9D9V1wvMEM/0qGTOYbzHoT6k5bR4rvUStVLUOCh/By/axZw+RBYjHNPFKEckZ69T5QmylVEUY6Za43aukzk+fvcO8uHvw+orUCU40TplPkEffxN6z2Ls/ApGMkQdv04lBXVjg6HVoO/X9Ms5xeQ+tuFSVwXJ+Tv4O7/GLPoV9OQui8Up1vBdukEfUeac1AVlXXIYH9JsvoAdDSgXd1mcv0mmc26olC1/l8xL+HD2PkoJ5vmC2FnSMFs//R33C4yVnV6kxgiQgxcpv4/oVKGepCJZfCeBKtcpD+b3UVoxsSfcCm8iAPXkuBQCdJUjdEFax5wtjxibPqVfsuZ+NDSxrGekdUrDbF70ZtwdOs4qo/IMQ5q0jIhg9m2KxT4t08Pz+uQn32bNcbhv+ySdGwStbarJ+6j5AToeYqiCcwGtusJH4qUL/N6LGFqh4xH1/AQRdHH9Flk6opFO0U4TaTjY138TyoSyf4exHZAs/wuydwMz2KR5/IfUow8RVsD8yl+hOfgKhkpZLPeQVkTZNJkLj+7yGCOZofwOVaOHNXwDI9jmkeVyrS7xLId5MafKZzRb18mrnEqanHSuYauau9mQGyomffx1arOJ5a9SrLx20fsGSlFgSYuUiqxKPiF6taVDYPnEZULTaSDFR8PMWsOqt8aB2sczXSKjifEZ15RfVmzh8t2l9At/UI1GsqinLMsFDbtFICOEEHjiYr2qgbL/MgIbYVjU3srT3uQr6Snl6Z+CNKntFosywQ/6UGdoCUprdDXHHn+TaPaAqrnO0PXZufJXCcoThotHXM8XeMWS+PRtvMGLiOUJXmOHc10RWAEDex3T2eHE9IiTY0p6bKoSQ7oYwQoDq0HsNckNSa0UTjZiePQWQfsmxuwR9XKIY4eYV/8K1uHXcJwO8vwDnMY68vxdGp2rpItj5NlbNNY/z/bqS8zqLpPRh1iGyXD4bQ79FZzmGv2iTxiuP0m2dElm9yhsC2P0LcLRB8g6o9Y7YNjMlweE2YTY9DBsB60lZniVOrroBVbWZwvFlL+GXJ4hdE0dfVo3kjduYAQbKGl/5rrpkkt+VH7sR9Fv//Zv84//8T/mH/yDf8CdO3cAeP/99/kX/+Jf8Fu/9Vs/7pe75AdgTu/C/CJqx5IWhb/xA5+jpYvRfhXhDxHnr4PKOVUl4/G7VJ0d2vkc1wipN75CN9pkEnSxTcWmGeG6ffJkRNC9jRH2MauCanyXKjmntfI8frDNfHSfTrCCFa7jS4kdrjFdnFGWCwbzh2jDw5nvs6wKRDbBM0Py5iZJfISyfKzlkFUEob9J0XsRJ52hizl5uMaoTHFmH7BieeT+DoqanrZoLM+Z5WPC1i6uXGAE2xStHqPxQ9xkyDI+IxMVSpi0+s/h+D3E5AE6a2EUBXrt88gqoTYDtPH9Vew9a0CvvfKZE1KX/NkZOOt4ho8pTMKPxYANggFGywPEZ05Laa3xrYC8nqI1bBoNsmSfPBmyFBLdu8NxPKRUJZvhJl2rh9G5CvEJurGNtbiPOPoaBoqo/wz7dsjmlb/A4PgN9PQAEfYpiiUzp4XjWHit61Tju3gKnjEiboZtnPkZ1tqXyHVGsvcH+IaFbl8BDBzDJnAjHKuB7NymQqEGL+DZIYnl0hMGSlpY0qFIzlgKkyQ74XRxn+jkHQZ+gzwfchassNHYQO/9EaUdoofv41776+C1MUffZlJOSPf/EFNaEO7grbxKvXYRC2LUMdN6yqyu6Do9PPnDT+s0jDbPtFxSlfDwSbTaYXxEs9W5FOv8AFbcCyGULU26H1sYVv4qfuMK5mIPZUcoXaA+5r4kdIVq30SZHvvFkOHsPr7tcqtxCwODaTpjw9miOPo6RlmT52dI28WxI5rJlKZhMbEjhq0dtOHTCjYQCBpIvLM/RUw/QE8fYvaeQ56+gWFH1NJC2D6d/Q/R2Zh+Y4vq6E282R622wC3T1yk6CJBJyOM1hVadc26aZFO9xhLi67XIwhXicM1clXwcP6Y59ov8lrwKnp0zPTg6ywXJ6Q3/hJ68CLDbMIo9+kJaDRuUwZXnm4DA5POE0GjxZi2fTFpm9QXxRP5xPWqVDnTcoJt2DSM9hNnnAsR8Hfc/r5z2jjPTjhPL5w9TWHRsz9yx7rk5xuhS+zZfbQqqRu71OZHjRdDGKzYa2woQSUWSNdCnrzJQuck3dtE/ibWx1wc6yfCT0MIrDLBNlJ0fICx3MOrM9bme7SSMa32M+xpkzg/Y7J/j+6Nv8E7xYSXnvmf6EmP1FujWH6IEiYjp8vq/B7uybeR2Qg5fA9ZLsHtUgddEiFwV17AlT5W+yYDy2HH7sL0dVzDRgrwl4fk8z3OBPhao5obLJMx3fZ1qtFdZnWF4XdZhpvsWRG3MbkibWZqgZ8nRFJgOk0sbUExA7dPScHD2QNqXTPMRjzTehaMAIyAdTsitCJs6eDK4Klo0xU+t5rPIj5DqPcdrPT4oiCHxu5cI2/e/Mns+P8OMasFyrAp3VWstddAlxhSE8Sn2LqiffpNLGGjoj5jAbqcklclc8B228zcBr3lPZz5Q5zDr2O1ruJIm42rv0IpDILWVcJ0gTAD/DpFaQ1ei9CwcVfv4E4PmZYp0u+hT96gQjFpbTC8/dfo1hqhchxvQK5rzsIenZO3sJq7nNcJIj7ltr/KthakRUE+uk9lX0Tau4d/CuGAyA1ZqxOs5ITC30IUc9Caltmgsns4t7+CcfomUTzE9Ppk3jrLk6+hinNaVhuZTeFSbHbJLwCH8T49p4+MjxEolPfTX1PYwqRlBOyXIxCSunEFc/j2T/19/DIj6wxOHiKXS5qGw8BbJQp2MLSgTjX68Ous2D46WsduXKFKxmxIj83uC5jCxj7/5oWbqKoR+RTLcOhNDzmLz1HxGcfNLcJ0wovXfwvL6lBrl9LqYJ28TlImBJ1rmFphxmdElsuzyZRUQbdWeCf/Dc/rgtfBOP0m0nYoTt8Er0cW9KFYYBQxygmpu7fYjx8ynD/myO+yUwwRZgu38xzHlss2GiM5wwgtptSMu9cpgzbh2Tss5/soYeF3/ird7rOIxhYqukIVbSIxMaWLkCauYROFG2itGaVDajcgcAMG7gofLPYYWx6DYO0T90wASpjo3s2L2o3fQ1kRAoX+LgfcwttAbvbR0ngan/5RbJH/fZuHl/z5MKolxvwhQloUzWto8b2H274XUl3ExCj5US1Oez2k+Ri0RpseQtn44S5mPOTZ1a9yNn2bbHmMY/gUTodG6wbvp2fMGwMqLYjtJsXyMd3RPdYWxzjBALE8wZzvXTS0Wjvsu0366ZiGtKhFTWk55FJhC4ONIiPMF0jTwW5uYyyOafTuMCoXuPmco3JJpwho7b4MwsEo5zTKmGXjCkdFjj//E6w6oZ7eJ07OUCrjea9LOT0kMLrUzWcIO69iCR+Zx0TdXfTp6wTOCm2zhz1/RGWOqMJtlOFRBttYT5ql5RNXv6WaM8nHhGbIvJyxLGPW/XXa1mWc8s8jJQVn6TFCSFacNUxhci28iUbzKHnAw9l9al3jxAe0TJdFsWCgNJ5sYKXHqOG36Bgm0eAlDKOBefCHaGmRFwVOYxUzW6CDFfTwHghJcznB7N1BRtvEVLxbz1n3Onjje9yOdlHSYrvMWJx/nfHKqzRW7lBNHrMTRCQHf8zr84c07DaR2+T22TsUs8d4nZucDj9grcoJm5vUdYHpNjAXjyHs4noDVDKmbGxiGx72xhfIvAivfQtreJ/cadA2XZTdAeMIkGAHzKoxfj7BmewTh10m0mZhN3nW7bKSTlBWSHXr/4RRzlBWEy0+eQ0QAh4vHpKUKQB20yEwop/BXr7kz4PSGqU1uU45Wh6itbhwAHTWMTBZdS56XhrFYbrHw9lDGnaD7WD3aY0QNKlesD/dJ6mWKAVZlXKjcZOdaIdJMaZhNWnINtebJtpvszz6Gkad4LV2EctTzMY6ld1mp0oZzU64ZlrYD34PNbpL7a9idq8hyhRncYQD1Eqh/BXk8ANqr4tAkVCz47RpBFuY9/4derqHbO9SrLzMcH5KOb9HN9yitTjFClehcZ3AbYDTwpsdY4QmRfvCwVJoiWv5XGtfxTcClFIs6hkHy33GxYisztjwtvHNX64IwB8HIh2BrkFzERv/PdaLNRWPlveJy4S+32fNubgOK12jtEIi6CyP8c/fRWdz6sErFJ3n0VoiowFydh/PcQgMmykCpeunf/tCsPYApRVjc8TNxkU9zhIOA2uT4/yAg8VdpsM30XbAqnRQQmEqg3ZVsu1I0sURj03J5ug+AyFw6gpsH9/ukLQ6NJ02XrAGx99GRauI+T51OadMFdK08bw+7eY1sHyqjS8jaqjzEZXpUEpFuvoKD1VGa/I+wfgBjO5jdm5gJSeI8BaGsLiVTcnTE4amQ2lH7J+8zVY4QFo+VZ1y3HuWk+SYZj7B6n0ePd/DsxtMrAZ9IyJsNjCFwVl6xjgf4dsBlqoxyhhpttHZFKEL9BP3scCM0FafMj1nzf9kukOqEjzLp+216JiDTyVnNM02zVYL8T16jZd8hFnNMc7eBFWTrzzLw/jo4ljNxjzTuvMk3vQjSm8NudkFIS8ctbkwCukuzshnZ0zzCd71v4qItiirhKVKyMzrVNmI0OhTvPOvL/o5y23qlTsw22NXmwSNPrHVRkqTbp5gzo/IhMRcnHK7dQftbZDUS+bllGm1JFUpG8P3qMsMN9il0b/OH4mMyIy4URvckS7a6XLCCWmxpFkrHDvCDlbJo01k8zaVaVPV9yjnD2lJk3D8AC1gtjihPn0HEa4x93qEfv/CMc8OKVTJ1OvR6l5D64vtp+wmJ/4Klt+nHN3F6d7ErnPU4EVw2rT3/zOjbEbH79La/U2k4WBqi+pj21WgELq+6EGUQ9Iqoev08Nd/Bfjesybf6ZEBSJ2D1p+437rkkh+FH7vY7O///b+P1pp//s//OdPpFIB2u83f+Tt/h7/7d//uj/vlLvkBCD5+MvnRro7K9NGGiwi66HrGAynwJ48xkzPsZYy4+teoe5/jePYupirwOzeJFyeIcIVy+phg9gAlJO1siC1Nmgd/TL76CoNiibk8AynIrSa1t0ZelUR2GzP+U6hSEhTl4EXk7CF0rpFEAzIUgdOkFW4ALtgRZpmhpI/Mj9F7f0TfDxHaoNRDNtp38M02cn4Plc+p8jlllRHZDiJJUGWJaF6BMoGgS4zAD3qko3dxtUA4PoXdhbrCPn+DOplj2gH1+heY5YqHy/s4hsfAXf/YTct3NvWl0OzHjUQ+dSz6bhIVsygWRFaEJz8db7Tp79B2OvhC4B2+AcsPUeMPMRtXEHZI/uRUOMqGdO0+efMmonUToRVy9ghLmuj5AXLlDsFyRFUnpIaNOHsLuWghrvwFCrtB2L7OHIOVqiKqSpZo0vEDCiWQ2Tnp/D6L83dx115BzATxxheRQlGN3of1z9MP+lTNXSrbxlx7Fd/0qfLZxc1IZ5t69Tl0MkLt/zec7nXaboSx94dYxYLBrf+R+vBrWKMPaFse82CAXOxjzPaR2TmuFzEpFlSmjaly/CeHqJWdkB3/MYv0BLXyInvVktuNO59YTAs0ZnYKWlN5g08V723hIaSBJU1KdTEt8KnPxCWfwhYO2/YA8+wNKN+H/jMU3gZKOmivR5lOYXKAJRzy5k2kynCSPTh7l1o4yM4VxqpAacUyT1g6C+IiRouaXGl8IWG5T6KW2N4WbrGkWjzGxiLqWkxO3yNqrmHMT1ivM3TQx3r8n6gPv460PWRjiypcoxI2SWuDSmUUwkQYNiqdQV1iSBPt91Flji5mLOwQkITJiAaCQThg1n6OYbxP5nU58tpUdUKRpVxv7qKqBWlhMxYgn/8/Ey+PuUfN89IhrzPO6xKjcwuveR1fOp+5Hde8NTQVo3yEXjwmme/Rar9AZTY4TA+YZBMArjevExoX7oezasxZekrDabJiryKQyI9NgBvi8vj9RcJKjtCThwAYWlF3X/zk7/NzxPGbWEJgqQVjVTBMRwjTJpMW6+5HEz5tq4PhpziLQ8LZEV7+X6l0zbphki8ek00+RPprVDLCt33SXGCaLmY64s7iiM78mDK4QlgJtr0tsnxKc/QBlqwx/DaV16A+fRtdxojWLuPeTQ6DNmXYYF1JFnu/S1fl5MGAGM165wb6/B10fCGEzJMRcuVFRnNNsPIKB2bEYPUVPAQLv8HEa1Irh7h5g8hsYNRzQiui0hnp8EPabkgdXMRbfnylIr7rJwbm92xEfT+hGYCoMp6uOcv4B+6/Sy6wF/dh9CGGYVOtfY7aCnHm9+mOPyAwHGy/hS4Vy/qMXM15JCWR61PVCktI6ukcp0yxpIsdruOEawgrpGGF+OM92k6b2eQBTjZlsfUb+GuvIN77f1BkY0S4jtO6hXT7ePqcQggUktJr8c7oPVQ5pc4WVEqQrtxG+Su00nPsbMp0eg+d9tnpPkv1zv+Niaowo1WCzi6tbEE1O8Y0LOJsRl3EVPkDrMUYc7OJ8tcxlqcIXePaIWa6ZN65Q9aY4TkrnOUjSsvDrDO0FZOQYpSn9KxLUcAlP78orThKD/hy9KsYywMAtPezcfztmw0OihHApdjsZ4C5eESWP+Tg7AHd3k0Kt0/b32BZzpifv8XU8vAtjzTaYnH4x8yXR3TbL2AIk7k3oBWukMWPMU0X7UbYWtM0OsS2j8wd4mwGVk17+A7eYgT921ROh7xYov0+yeP/StS7RrU4JfQ7SK+Pg0DO91HZmKS6qIPYret4B0cor4eK1jDtBtLxkNMPUaaNsCPczEam59iT+7SjTRKzfeGWUxQUR1+jLnOM3jPI9V+lrCsWZY7s3GQanxILByc7ZdVo4DhX0O2baGEg0Hh1zjPLU2bZKWb3NpkqUIZDS7q4wkPri9juUlWcJSf0WoOnAvjvUPhbiGALa/kYY//3MZ0GZf+lT0Wofff31vAddHyOEAJr/fOU9mfXGi7582HM7sP8CA1YlkcR7PxIz7eKEeL0m6A0evVFSudCvKuFQSkli2qG6W3SaqxgVwWydZ2kmGGevkUrPsMRBrTv4GDQtNss4n1kNiFPRvjpGN3cwYzWsfw+Yn4ETgtZ5nhlzobpIvb/CEVFNd5DlhWt9deIrCZ+tqChwRcmE6eP6j6HNR/SsJeY43fZqUqkv0Kt4e7pH3BrcYC9/ycEbo/q9v+Rd9s7bAY9goNv4IQb2HaTeXxMy+6hZo8QzWdAelTdVy5cDzT0+gLO38OUGjXdB+liVRl590W0NCnCK0+3W03N4/lDSlUxliMqVWJJi73kEY1m6zJK7eeIipJSFUyK0ceG30xWnLUndTmBZ3hoLuqiqdOk5xW0zRC/8ywI0NN7HM7uU+ka3wkowk20rWmUMW64wtwyMIolUkq6nW20GSHqEtde4YFWzPI5tdJUeUJLOqxUgqC9RvHgd5mXKRtbX6RcnNJ22ox0wblW1KoGalpao5MJui7IigVISe1G0LmO2bmJ8eD/h5jtUyyOMT7394jNgFZeYgQW1cl7BIZAb375YthGg1AGqrGJ2DQgWOWBVgznDwmKKbezA8rhQ5puh+XKHczzt6lrE0NYyLVXEfMjZPYedvsqRXT1E9v5u8UEl/ziYQuH7Wibo/SAvrdy4ej3GQ51SzXjncm3kMKg0iVr/jqO8EhVzMPlPd4fv4+UBgjBRrRG025zmB6y4W3Rd1bIVU5NRWBE7JVn3PWabJ09pjM/xLEijNVXsIwmjrmgWVXI+BBlRVSqRpy9Do6PnO2je7fQ0qZs9DEf/idkfI4qFxSrLzFcnnND38PMzpHD93DXXoVyyWzyENP0sP0+yfv/Fum16VRduP6bRE4T8+BrRIshlao5aV/jJD/gPDlHyZoPRh/StJu0B12W5ZJZNSXOE9peE9eyub+4z7q/QWRcxiL/sGh/gFgePf36e5HVKYviwml3lI4YOGtIDFwRsBVtUxUTesvjC7GvKpFWAyPapbIa6HSO9gcYJ6/TXp5hrL9KYZhkOsEVPkqrp2vfWtcg9NO+oxY1o2yEJQ1Ky2Ftdki1HOEsDpCbv0bp+FSHryOpWFt5FkeYmNkIZ3KfpM5xb26RHr+JufJFdNBHrL+ESibolWcpdHbhILw4I5AS0blFXVbIdIGevMv5h/8O/A721hcZRRvsLff4qlZUfp9GPIRwDaNW6P3fQzbWUckUS0v07BCrvUMtFAoLUaYUtk2Zz+maPr63TiZd1MavMEzOMKWBZwRYwmZZz2naTXp+j+PkiLPknK1oHa1NRHPnEyIZieRq8yrNqo9SH+0r9bH1kUAQtVufnQKmxY/YSf/lRCYn6Pyi7mssDkH+4J74d9+Taa3RXh/b8Ok3mpTBBmpxxoPJu5yl54S7f4FTe5U7eYKpFeiKjpSEp9/GmO+zlA5u9wazlVfpLd7DWBkgJ3dx4iHJ+B7m5q+h0DxaPKJWNa7lsJFMCMoSc3KA7a2y1LBZlrjLe3iLM5qn7yA6N2jZESMzQK++RJGMcPqvsjCbpEEbsThCrD3PIJ0S/+n/FdPykO0rWO2b1F6DMljFROM2d/D9LitasGk4bDhbT/uu57pg2d4gDX0qHFb8AbW2KRrbaG+AefZN2uM9guYq2mqwqBOO4n2aTosVexUQSF1inb+JzmbMGi0+qGICK2BZLLndvPND7UezmFAd/zeyKsFZ+zzCv/KjHAaXXAL8BMRmhmHwO7/zO/zO7/wO4/EYy7KIostpkZ8GQtdY0w8QZYxqXaO0O5Stm5iGA6ZD6a3/SH/PyIbUWYIKroCYM9cJK9mCjWCLgbOOrlNKVbAdXmGaTygGAUvnLsnJ23TzEUUyIeteY8uKeHD0RxeTRtNHREVC0L2J2Ptj7HZ4MY269gpWckLmd6nrEmGYDC0P78b/wGjwEnmhyJtX0aZN8Oh3ESR41RJkjSzG1MtT7NYVUEsiO8S3m1SmT6YX2HbAOJ+QVTmCGiNbEJgN/DwnG9yA9i2E1oj5Q2R8iHf2NrJIobWNFQyoWteoRw8uNkoRY9Qpe/MjZvkczZzACmgYn46SuuSnQ17lPJjfp6wrLGlyq/Xsp6IgDUwaRhuzXqJVhWf6aCSWHeBaDRxVU6iCjtv9WH57SqlLDMvAC/t44YDKbCANB8+AcpZhrb9GrEr8cIs1fwOjrHE6N7FqTb7c5+TkbaLmOnujD+hZHsIKaDkNAlWy4fQ50ILjaJ10uoc1+oDba1/m3A5wygVW2OZsPsQ7eZ1O9wVivURVJeeTu+w0dkjyKY4UuMkYQ4KMj0mTBaq1Q2165M0tiiolmN+H5TlW0KZ3869zvDgk7L1C1X4OrUGkQ6RW6LrCzKeY7qeL7FZyAKffvvi6f5si/LSNvCVsbjRvk9UpgRnyKU/dSz4TMxtCNr/4ZraH8DcujkFdQ11e/FwrBBrr/C1EfATD9zA6t6iTMZ32FufJEMeyOF2eUqmaWhRs+tu4a19ioksWqqCMNi5c8hbnUOUUdc5SJazOK2y3j1gcgOWinthHl3aTOtyg0pJhnZM0r1DVGW5rk1Hqofwuq4PnkbMDdO82OjlHXPl19qVkEPRoHbxONryLGU9wd38Nt7XGnywfE4zvck04uMEGvcUhy8M/pequ8UaRsxFs4ngDekpzvDylaTVYX56jhq8T5CkMvowWFjUVcbXANXxs4WALl7bdhXSEPnmLVFp0K4Va/1UqVT7d1t+x1FfU7C/3qVRFXCY0Wg08GbLirmJJC0MYtKzLZtMvFB+3e5afsbRVFXBhY6ftAJFVCGlQWT69coEz+xPwOhSNa/jzR/jTB5jLA3Ab6OkjBJpu+wozK6K0QtI6RVmSOLhBZkg22jdIDr+GyKYMhx+yca0HyyHbnVtorXGyD8jjB5SNLWrLRxdL7CqldhqczR5wUAyZ958liM8Ik1N0GVOmI5yVlyjqHNtpYZ3fx9r9CsvmLo/DdVS0yVIZNKXB/cYG2u9SImnabXwzpAmYJ39CG83E93hnOaPXeQaneY3oSeSOic3V5i6LYklkR983RvlHoQrWsPIJ1AV18+oPfsIlF03E5fGFO0eVY5QzxPwQOXuAnjzA7d5C0KFCYEuHWEpylREqn4bbwItPSc4+JKtTuu1rZG6P6M7fAStALc4J/ZDk9C7Nweepz96knY2guQvbv444+hMMy0NkE7TVw/YH5FWK0X+WZXbGtNFHzg7xkQy8DZIy4eHiAdvSodXcJrJDTNOjnDzES4YMpSCs+/itXZjtYZsOKhmSrD3PslwyMCIQEhAIXVKtfx69eMD5/h8Smial1+IsWMfVGsdwODFcnNWXmUgoqhyxOCRsR7jiMqr+kp9PRvk5hSounM1Gb6AMD21/ehjmp0HPjPh2ug9ciM3sx/8R6hyMzxbwX/JjRhgUqkRrTY3EES62tDkrUlp2l00zJGxd4T0l8A2XDJiUY8r4iFmd8UjUFGGHaT5jEO+zHmzS7j9DLpcsOzcYL/ZZ7z4P9/4jNRZCJ8jNX8W49TdQ5+/itHeoZYhue9RmQGo1sd0uVAnx8ohMlVhas8hmDG7+NnU+ZZpPsNdfwzl5B1HPME7eQN/6bdqNVeK9/0jLadOtwYnvUy4fs2YEzA//mLGQ2JS467/Cs4bPcnmO6/eZXvkNjvMJYTKiYyncqsY6+TplLTCam2A45NmUWTLGMH1mnWuoSmOiiOwI1/BwcYlFQdvtMq+mLMo5kdX4ZLNUgxjfR9flhctyPkF537speBFblD15rgZV/GSPhV9m5MfWl3+GiBaRnkN1cU8nknN4IjYz4iNOF49IyxTDcKmv/AbNWjI2YDL9kKxMWHfbBFWNbbcQZsi632Rx9gbR6C5CFZiGS16XgEQVFfXWVxHVktywSLViLB1WVp7DvP+/YbSb5EDf7ZMoMJpXiauMOtzA3frfo7SgbMSox/8OUST0taDWNefJIdTZxX2ztLB0gZ0ecyprEtPhxfXXsPM5dXMTQysWRYpqubSe/P+KC0cViUHhreO0U8TyAFElYLuAJlcphS4IjOjp0J8AxJMBKlNYCAMezO4TWCFH1v5lNODPCSUFH87uktc5nv1R89WUn0wJGNhrfGn1SyR1SstqoRo1gemhZRM0lG6DStdIaTGhZrh8yOP0mJbtsBYNMB79PrrKUFZCa+fXMcYPkIaLLOYYwkBpRWg0uSY1oRlhtW8ik2PMxQmeFBfuPvEJrqrpJxVF/zq5YxOGO8yERa95hYbWpI0riJ1fZzJ9yHJyj8DwWG9dJcvn1LpG1Tli8AIYIbqKMbIxpCNo38LwelQadHOH3N9CNG+DgMX0ohapLJdEl+BEpPkSsyxJihipBC2rg1lMEKevI+ocpTNs24cipvZXqY2AnegKk+wiEjEwIiqKC6e4zxIZXPJzS8vs0ohajJ0hGk3H/vSA3CgdEpghJ8kJfb+PhU2lC/aShxzFR/S9PvNixlZzF0+4HCcndO0Bd8v3sIRNVdd03Dnb/tWLSEQNyrBR/WcIrFUca5UKjZGcYkiBbOyQ1DXO1hepDRsxPUC2d9HeCrN2wNht4c8PaJkORu8Oyl9lMD/Ajk8Qi0N0NkM0N6mGd6maVwjTETKdIxtrJIsTim5I4bZxzAZGfIZZ1yyTMVk6Zma65DqjrhQr/gp9dwVHeLTtDifZERpNpWtG+RADGxELGs3mpVvTD0npdJEbvwp8WiDzcVzDI7B8kjKl7baodMFpeoJt2PSdNQyzgx1PwGtDPkf7XdQTpzkd9BHzhyAEnttnHJ8zMkLGxoSr0XU8GbAVbbEsl3TdLkJ/JJyVGLTsJsPijCRaZXt+RhW/g6x6CK+NqW3aTota17Sw2QfCxjZVMkIVS4x8Rmg4CCQim1AJG0NIVGOHMxTeu/8Lhhngmy6YIYaqUMO3KMo5pVbk8Sm6yln1VrFMG5WOmZYHWFf/d3jdZ9DzCaiKOj5AGTlZPsfpbFI3r9I3A6SCLFrlsFpQDp4nLpeUTouBcFixV2laLUxhYWAS1wsezO7RqWKaxZSmFZJaTc7CiE7zGrb87CjBzzrWv7M+EkJcmiX8OdF282J7ao3h9dl1GsTlkshqfMrV7PuRrnwO2+0AEt3YpU7/EADP8liWKb1ok1gvaa1/jq4VkYsaK59RH34du3sLVcREjodgi+z8LmYxx2xuQDLDWOyh/G0MJIoarTTrzgpVUOMLAytYxVU15emb1KrEzWbkZUKjrlHhJsrxeTy6y2qwhW5eZV6MmdptZL+LaQiC6WPCaANtBSinw6x1FZrrHGPRHb2Fcfw6lhXRu/WbFME2NTWWgErXPFze4yw7JbIjbjS2aTWfRSMosLEX96grhdm9iUtF0bvDePEYIQRHZUKj3cQVPkYxRcdDKkpGRx+yaKwzTkc807nzNNXn43zWz0hPOVnsUekae/Q2XX/zcjDlkh+ZH/sRMx6P+Vf/6l/RbDb57d/+bf7ZP/tnvPXWW+zs7PCP/tE/YmfnR5tiu+SHx8zOYPoYDYi6RKx/GWV4FK3bTx8jdYlQObUR8L3EIFoohBYou4k0THRd0excYzUfYQYGzVpQCMls/gg1vUdn7SuEVsSHs2MCdxXbO0C4bWRLIMIVFqpmmU8wnBBVl4zX7nA+O6S7+RJG8xpW+zlW8im51UB3riPzKVljBxrrHJYxFEsG3hpt06c+/joLt0t79hjqhOr8W6jVlzF6V6jcVaxog6bhcKLnfHP+JkVd0Hd77G59nipPODMDusKHeIoRrtJ0t57aa3d7Tex8iev20Ml9dGOXylslD6/h1DV6tocI+pRmA8dIgAt3j8sT788WjUYpRSjAqRKELuBJNENNRVwvcKSLIzyUMLAtA0Gbxs3/kcpdIQ+3uCWMi4upuGi8HBWP+W/Hf0DDcokU7La26PmrBGaXgeWgDr6Gafik0iJu36TjD9CzE0pKFvUMicZTIOqCqWGz3HiZ0yplTdWsd2/gKhNTO+yUgnnjKsZgyYbRoGqu4py/znJ5RCvoUnk9TuoEvxizlILCcnGdJplSONEOKp9iRJuIYkkcrlO4PVRywihaYy5tnOYVAir0+B6V5bDQJmL3r1G5F83/VC1ZmBJfCFYb26St6/T97acLjkU9YZSOWCunPJUMl8kntr+VnyHKlMpfxZYOtnnZvPphEapCokBU1FqC30YpjRCCMtzC1gq0ooyuXJyui5jaDDC97kUETGuXNXeVrt0Hoflg+gEAvozoOiu8l7/N3LJoGA3MaJ1JXXBl6wtoLUiEZEvlWNmM6cF/xdMVZWsTq3sTz42oDI+R5WG7XYTQPFQJj+M9Xhs8T1wsqWWbtjOjjHaRR19HeT0OJvcxB88xW54QZmdoIZHhKqOqJLea7GKzLT2YPGY1TZH9F5jVBWq6R6N5lUU1J1UGHbtLhCQyLFQxxXYiRDpFVktKq8Xj5QPmxQJLWtxs3cbCJjQblFZILQ06Tudi8l3DRrDFmTzFNV0io3Wx3ZE4hkOlKkxhYD45XxiY9OxLt5xfREp/DWtFgy6onsTGfJzKXcHuXIUipmhdxdcVbRWTGx6t02+hyxKSMZbbhvk+WmlAI+qcOOyxoMby2sj1z6NbV1gYgkND0pMWdvcOcS3o2xFidog/eAnT7oKo2Tv9I3yvTUfFxPExC8MktLaYbb5Go8oxl2d4ooMXrdLzB+ijt7Cnj3D6dzDDDRZ+h31MBtPHOJ0tCqVYSsFxds7LvVcxMXm8eIxTzynqlJVgh1UZgNXBmD0gXR6gUbTEKl1nBQ2USoMBTvIYIz7BCVaJ3MGP1SZbSZe898pn38Be8ploDURbUHyAMB1qu41R3UM5TcSTJm3ZuI5umZhAW8fcKiYcxwdUywM6RkAiJQ3ZImzeInObPELj2i3cckGRjXB714ilibJDDCtE5DXW+pepheZc15ROSNjo4zgDynzI2fwhzZWbbCWnsHGFtSKmm82pVMlRWfOByOh0brBal3hFSqFrZOcGrs7IV5/nYPQuq6dvY9gdjKt/GRWtY1dL8nTGsrdLNHuAnh9hmg5To0ZKRX70dcqgR9hOSFdbbPibF4VPoRlnE4o6xhDycu19yc81h/GFuKvnrmAs99H+Cj+rIYyB2eRr6i6zOqHTvIrQFcb4A+r+Cz+T9/PLRtm4gnQrFDaJ32FTGsh6ToHBtH+HVdPHDa5xRc94VMf0vDa1GTC0bcbZISfpMZ7pMYwnXHe7GKffQDauMItuoFA4wQolDspvMy9TnOSU6uwNohp09w6idYvCNKjsCCs7x0gWKL9HFe3gmBZpsWDe2MZ0uyTBNaTKSbNjHmZLnpM10fIEglXIp8hwm932qwiVc2Y3mY/epTx8Hb+5ixFtEtgR02gbm5pGEtOw16HSpK7F28WcQWMLkWVUZEyLBbWqCGcF9urnMQ0HWxpYbpPaCBhEW6A1lrA5yvZJjBjf8eg6Pd6fvEeta0ZixO32s0+j0DWggxWY7SNMm/oHCDy1BtW7gzF7CE701C3rkh8/VfM6puWCsCm/K8boh0G7fYTcBzTa+0hUYOgSs5gQ51OEeZ2GESDKBUZ6RmGFRCuvYGDiR1vUmCz9Nmm2h1mlNDvXkA9/n7R7Hdl/ljy6gZ2ekyI5WxxwOnufVmsXGwlVTPDq/0xdK5xgQFFpcjvkIOgQakXprbBaLfGNkLP8HCM+heUhZpkQ9O4QLo4YCrBXnsU9exutwc0mXOleg2SKyBNaziZ5UTFa/Ty6ShHegBYQqwWP5w+Q0qTjt8jjQ5on79Bx13CcCN3cIo42uDv7gFrX9Lwem95FzV1icLVxjVkxJTBDcp2SlDGO8Mjq/HKd/nNCVqXkdQ6A0oLtaAuB/K7hN41CMbA/fZ/7lPYdAtNirnJCf4WTyQd0ypiukAyXJ9zsP4M5PaQbbqFxLkQTqkLGp6x27+AYLoHW+KO3SIffosTA79/BkCZSaCbBCpUd4IzvU3pdrHiC3Rhwr5jgSQu9/SUaV/4Sh+kRSpf4rk9QJqRKUwxewvbazN2IdwyBazpstp6hkS0wywQEzATEukAOXsWXARKNRoCGzXCTg/Qx06Ji0dgiLCP6dpvC65PYXdqqAm8DhcIoM3SxxBA16uRNRJVh8QbT9g6nVoDv9mmZXVIVc3/+IQgwpKBhtln11i/vMX5BkBjft3bnGC6mYdF0mljSJtFLsiqjrCosw8QxbF7ovcjj2WMKWZFWOXM5IVc5lrBpWW3SOkUIGDgbxK0lS2mgqxqruYsxuYdlWajpY1icUhhg9G4TGytYdYlpnFLXBWq5x6TxGu/pjDsbr5AjsAyf2PGhc4XYX0GmQ9y1F6ntJlXvNubilMBtclZWBGaEvPo8++Eqw+UxV5sO3bXPI2ePKU1IpEVd11xrXCNXBU07whIOXaeHIzxebL3ClXCXs/yE+5MHFHVO2PU5zg5xDZeW2f0p7rVfXL6fyOw7GJhci25S6gJbODyK7zPLLwbLnSfbuuy9jG7ugFJUTgf1pBZd+Fuw5SLdDrNixIEUqPKMNM2o6pIbzdt0rD4d67OcsgWb/hVqStp2hMgKwuUQafeopI+OrtBRFZgeRdSHyftMrADdvQW6pJIW9tW/xGme4hoW4XKClj4Ih07QR0TrGNkSs3ONcv4YlZySOG3qKqPxzN8krnPm/ZvofMoL7V1EuuSs1qTZmJt2iFHtURcT4gr2k1N0mSGjNYoio93/PO8t7qGTI4xqgiEsonzJZrnE0JqSivPsDEWNZ7hPPp8aY/QeBYKO1aLqtxFuD+szUo6+Fx9fH4XmxWfmkj87pTvA3PgSUFNZbSL4M7knamGTN595+r0x+AJNx8eSBla0Q8vsUYUlTvsFKmFilzPq0bcQu3+R6uRNamlRjj5g3t3GWR7haM3y8E+gewtLKWokgedxnixZsUMM9xa+KhHFEj26R3vlWUI7ZFYuSFZeoLXyEqKqKG0foywZOF2ahoOsK/ruCmmZIo0LJ9pZ91laTosynzNfeY7a6mA4PeTiEW42o8gXnKcj1Ogd9paPGYRXEGaDLSskSI7J03P2F/tshzuYwuU7RnzK62EYe1SyDYMXEek57skbGAistdcwhImiRpkutiGoa40TbtLyOmhds+Fvfmqtn6uUw2QfIQSb/vbT47/22mjDQipJ6XVQWmFc+ohc8iPyY19F/8N/+A85OTnBtm3+5b/8l+zu7vK3//bf5vd+7/f4J//kn/Cv//W//nG/5CXfwbCfSlOF7X/qZCJVhnnyDSgSzPYV8uatT/2JWTVmf7mPZ7rsBLs4G19GqJJUaFpaoNE8tmx6+Zh0/CEAyutidF9ECEFca/y1X6NbTTg8/gZeWdBZ/xK+MMiTI8b+Cv+pnLPW2cZIl6wv9ri9PKO2Q4r4mHJ5gBYao/8c6ugbNGuFt/o5xnKELsc0TIGqc3I01uQhnL1NFXQ57d6iaPTpt56l1BVvn/8+3x69zWlywisrr9HotFlt3sSWNkifupOhDPcTcYBCBNB9ntoKkYMXKZQDT1ye8uZNZOMqWlzYLO80r6BzC1vYBMalc9/PEtd0uRGuU+7/Hp6S+Nqi6L8KQrC/fMw0n2JKgxvNW0SLPaq8wDRATx4wdIec1TGtYI2udVFgFkLw/vQ9lsUSVUzJLJ9mpXBbN7C8LcxiihQeuDs0w6uEm7+CSieI2ZB5OWVhW2Relw0kG61dzsIWb56+jme5jOqMjWSMSmbozgsIq8mtcIvaiDBP3iJ9/3/FEZqO16U4+zaWgJXtX8eMdthwB9xdPKJ1/a+hasGZyhnrnM2N12haIUfBGqlpM4pDzqoEQ4CNS7/WpPEhCyT52svERYrwBIqaR4uH5HVB0NrhSvMaofxoMVhT83ixR6UqKgQ3wyaWtqgaHwmGrXyIOH7johnQmJB3X/op7/1fbKzJO6jZEdg+s6jPY1XQKg5ZtTdA2OSNGx89WIPqPYOYPqTa/nWq5tULBwPAkRfTUFebV4nLmKbdIq1jkmJCnU2I7YKsGHEeT7knDF7uP8/a0Ruo07eoTZOy0eeorvH8DnO7yywaUBVj7k8/ZLta8Fq4SyANum6Pe4tTBuGANWmgjr7F1F+hYTfBcLDQNJXm/Uf/ETvYormyxaJzE9wGreM3aVYpK+NHmF4fyhxpWPS9FVRvlanpMYzHrCiDzfH7yLN3Sfw+KuoxXQ6JDYeOYSFQJFUKQKlKKlVgSRsDk37zOSyzhSjm1OEGGnCFz/Z3TW0LBFeiqyyrOZ7hX95Y/neARlIE37v4roXxqTWPT48AjTQDdDkFYaCkjQzXYLpH2b5N3b3KvaPfJ85npJbNTa/PtxYPiesFw3hIWWtud55nQEEtfZzeLeyqxHYi9uqM6fQBs+UR9cYXqHyfh5NHFAaUdkBqmGy0XyPEwbU99PKMyl/Dad/GS8ccFVOqpSIzA4rB8yRHr5MM36EIB3iWT332DVxvQKdKmO7/PgEmrfCEYZWgg3XsaJU0PUZp6PRv0rdamNKkZbaxiyHGB/8vpJQYyTly8BrVxq8wt1wqXREazR8YlflD7ZfLBtaPRBHuIL0VkBZKGOj+s5jTPcStv0EZbD0ZFLlghSapivHjU7KTN1mGq9zY+FUwQkQ24ezoj5DhGu9FfXwvYLXW+OWYKplhdm5yPj9iq9GnjK7xplqyiA8Z6ZINQ+DXGROd4ZgWH7z7v9Dx+ry68gpmvmS8PMHQNVebGxwGK2TLQ+5OD7huesTSJNz4IoIa0+0yne0R924TxmdYiyP8xjoPD75GZTZACyL7oritqxyjsYpZTDC8HiJcwxSSlr+G0AY9+2J9FpktFtUM/0mEwmdx2Ti95OeBw2Qf13AJzQg5f4z6GUVoAqyYF2v7vWJIs3EFAHP09qXY7KdEJQQHhmTmrBDNHxFPj1DCYGf3N9DOCqHRRCNpiz4zb4e50UEIgZAZ+8t9ms6FY83LKy/gnH1AYETY5R43155lJASTfEK1OGBapyChskKKyQe0hUvl9zhNjxl6LYTfxp3v01geIRYPiFo3qbWJCgfkjW1Ca8B5OcaUktNi+aRIqNGWgahjhDCpjRC1/hUEinn6mLixQbe1S+5EtBs7LJ02XmuXhuxAuArZHEmJXSpuGy1O8ilZaxff8uH4TSazh2ysfwnXsuhufpWN0Zuk6ZQVa0HpWyAEpS44S0+Z6iHzOKZhRQgBQgtMaXxqpVK2n8UIN1CGizJ+sFNNZbep+pcO9T9plLQpwj+7023pdJFbXwWtn+5Xo06okxlF5xaOKlg6bcJ4H/PoDdqGjWptcRKt43gDErOHwODD5Zu8ff4m65ZDM0/wt7/CRJhopeikI/LZMbEFp1GPfbnNW+WSW82bROGAxYP/DXH0Ju7aaxjNR8SqYtlc5aGq2KVAH/8eNj5uc43F4CVafofG5AFM9/GlzWp7i2/O7vHc+mssZ3v4iz3Wg1Xclc/TPv8QURV4zev0/S7jYgQCCp0zzccUqkJQ8vXT96jzKTvxAZa0keEOZfsOcT29iNUClsUS4X+0FnKFj+tcOMH6OmA7LMiqlFV//XK99HOCbwY07Ii4Sui7fTrWJ4WvNRV78SPiMmY9WP8eYgMQmLSjZ/nOGa0dJhyevo5Ml+wOXsJvXKdpdNBuF6RAnL4Fqsa4PsAUFivOKtbZnzB9+F8wTIdq5Q462kS1rnJgGujJXazzdyj9Pku7g50c0UhOcYsZQ9MkzhNOu1c5nt3DsTyuJROklDTDPvN8CisvcJeS+/mUda9LrQpu9V6galxBz+5yPn9E7AQcjr5BZDdoWCFX/VsIDBzpkhQJx8szllbIcxuv0jevIMo5AoEwQ46KKVG5pNF/FqkVym2j4zFGckKtckbFHKO1zWFV0Gi1SOqYWikW9YykiFnxKhzDfXrfcckvNgN3g1Ql+KZPVSriMsYxbdI6pmE32AquoFEcJ8fUWrHTvIg068sV5uWMyHK4VlfYwzepm1cxlQ32Cic2GMWMXlXgFmBQo1ZfRBz8IeLkDaRWiOY2aT6lGn9I3btJVsw5tgyMwXP4WrCdx2QP/gOG4TC5/hfpRX2q+TFlNiU3A+poDWN+SKt5lYXbYtS9zTxL8agxx++SOw2y9RdwnA4rSmMZ1tNa/ppzURP7zvndwKJjrpCUKX23T6Uv3HZP4hMEAqfl4P0IIp1Lvj8S46lTovVkYFAgMJ+kLyhpUzirn/ncwu4jN3+Dw9k7NLMT5vt/SN/ycdY6pHWCY360rs10wqKc4xsBgREhELimTyVTpt463tZvIIRH6Q84VglW9yqBDHiYPEANXuZecsB242X8PKHbu8NjpZnoMb7Q7ASKhtGkinZYqIRy/fM00hHy/C1G033a4QoLKYkMmzI5w+g8QyFteiScfPNfsWZH3Gpukw7vUpy8geH2GIuMxewhR9k5vukRqhzbMDEW92gtHmHFZyzyCZ06Y263SM/eoeXvcColw3TItBrjGi6BERLaHr7bpqENpOHg2w1q+aMnNHx8fXTJn5/K+mxXuT8PygiJul+i8bEany0MtOmiAWV4yI0+On6IMHySuiArF8zKGRk5QiVstbawWjeQbodpccq7w/fwdY06e4fEbOF5TerFGIRGmTZG91mq5R5vhgO+pF3MvOBo9hA3WqEcfQvZukk9fRuNya3e8yzQPJg9wKwzsslDBBp99KdU619lzanp+W2s9deI8gXHxZwKgXn4DYzwmFW7jZ4+YrW9TZKc01h54VP9qcpqoza+Cii04WKN3mfgrZHVKbbT5qwYscjHDKaP6QgTJ1qj2brGi5MP8HCQtaL+LvXPqBgyLxYA+OaIgXORhKftAa1rv8WimuPY3e9Zc73kku/Hj11s9sYbb/Bv/s2/YWNjgy984Qv803/6T7lz5w5f+tKX+Ft/62/9uF/uko9R2l2s1VcRdUrpfXrxYuQzyC/yw1kcIpq3nmZP28kBopyTUFGpikWxZOkuMM0uGODqHIGgUhWh1yBEkSKxpIFrNamFz5XmFSb5iLbdwzs6YNfbRSgJysW11zhPz0lOv8Vza68yExKrPMUrllDmmPEpjc41lobLxIpoZHP62MTpMf5ij3tiwOHygL7X5Upnl0Zjg3k2wevskiOY1SkfpkdcsQJ2g1tckw4qHiO8dW5oi9XFEa69TSVDNFAbn1xQ1Lq6GDj31im9daTOEar6RGNPPbH8F4BjOHSt/mWB5meMlZ3DZERDCxANMIB0jNQ1NQZJFbOopiyKBV2vQyQtkCZi+ojCEMzyCY7T4ATotvsXeexa86wVEcTnuH6HVSOkHN0nN20OOgYb3hZO/zYim1A3ti8mRTwPa83ASx+TpFPMuiTuvYhtdWnpgs3wlJqa1eNvcj76kJYV0lv/EotwjbP0AdH0Pp0qQ1clhH1kmRBbIQaCND7kPZXzjKp51eogMBi5AY9n7zIsU2K/y2Zjm2UyxJ8+Zs0OmGBTqhrfdMmskPPWLZb1kpMi4Uarz7ya4JcL+skxmekxNkJqYX0iQE0KgSVNKlWRCYOi9yrqu0U5qni64tNFctnk/SEpdc4oyZHJGRKYpSc8lBmJ00Yl0HcG2EpfuJfxUXxC6a1h2gEyGSKLBbX90bTrsr6IJeg7qxcW0BK28pTD5RmhHeJZDaamhSWdi4i+yV1crdBWSOl0iN2IiekwMF04+5B0vsemE9HVJcH4A663tjgoCxCS2/46xr1/jywL8qPXKW/9Foa3RdfxSZd7vNi4QlxmzNwIJV2C6WP6hoNhXsNqwNRtsKxLYtsmbL1EaGna5x+ghIlfTvCymDybYRkm75mKrLVNO1jD04oQg/VgndPkhIbTxJUfncuVVjyWmrnUDKieRo98FhY2bfPTdvuX/HKhEZT9lzDTM5TdoDIbiPZtjGgTZXjEOmfWvso4HxOYAaHR5PnOSxzFj7idJfiTPfrOGsprc7A8oDn+kCBYJVUVk842seMSCgft9Xg3bzIVO9iGzW0zorE8Z54v0J0X8aeH9LVANNZR0iFz2hSjdwlP/itEK4jGNmL1ZYwqQbdvsDX8NqP5EdIM2e5coen1qcuUOj2jlB4iPuOktUnRuYJvudytc9Zdh749AATUBaKuEFWByBdQ5+TxY+5e3BqzFqwycDZ+qG0oUWjExeT5JX9ulOGBSjlI9piWC9Y7V+h87Fz19DqrBY506QiT0htgSw/D6lH5q8TD91G6ojl7xJYlODI8RtkxIo2JFueIOmW9dwPbWaHOp4Rej7em7xLZEVmds8GSKJkQSANHaTqmR3byBqkqsasM0+my3bhG0FhnefYeWpWcGiG9wYvMD75GaZrUs/9Cp/8swm4yFpL1YJ1uWZE4K5SqwtEaGldgfA/htbAbdyiiK3jtZ3HLCtXcoRTBJ7aNLZyngwGfxaQ8Z5xPaDvt79mIu+SSnwYHyT49ZwUBGMtDivbNn9l7aRsBtjDZK4Y8721TB2uYw2+T/8ze0S8Xpco5iU9Iy4x+NiLUKdruovM5jt3HQKCBRTVnVk7B0Gz5VznPT0BDkc34ohUxiBc0m1fRaQpC4httbCvAyU6xszGm6ZCP7hJd+Q0KJcFpIHTOROUcC02QjYnqnNH4Hu3GDtnJ68xb1yjycxK7h3ByTrOLonPgeJhlQT25z0IrdBljigshy8X13mDd22KvW7Ns7LCCgxHs0v1Y3aQIdzHdHlrXNM7eZBEOOI8PybXN4fKEVuc6ZdhnFG5d3ANLD5mk+DiwOEe2SrQw8NMzBpSMVElohkyyGbuNqxym+1R1RVrHRMZHhXAtJJV9KR77eUboEis5AmFQ+uufGP78fny3A6+WF4LEpMyJ8yUiMLDnF+IuQ0h6Xkg2uotnGgzDAXbrNqpW2KbDe/mctcHztCb7gAFej5Pj15mmZ3gCeq0dsviMZ1dewMgmKNu/GAqpc4zzb2G1r9ErU4SuOZM1YT5n7+xbLNw2HVOStW+RB6vUtYGtNIawWREh71kRSec6dZUTtJ8h8K5QOZvU6ysIXVIbAXU14iw5o9YVWZ3RdXpMsgmxnlPqkvMyIereQLSeow6voxEERkTbaRFXF2Kk71WPkcJg3d36c+7BS37cGJjshje4CFv+dIsmqWNm+QyA4+SYTvOHW+OG2uF6cA2Zn+McfANhfpuqdRMVzzAaA+rubYRW6I9H21YlVmOd6egd8nKNzLlGXht03RZlMmLuNYnrlE6jg6liojJDpHsQ9lDJKU3TJMIiESbp4gTPaeDNDklWnmN09j6rm5/Ds5o00hmR1UQpgbJalN0XGZkOqUoYpucs8yWPVUl3Y4WW0btwLMMmskIqXdG3GrizfUzLY2a5TLNDTtMJRwhuda4SYVN7AwzvAGEKtFaIxR5amtiGhRSS0IywDRsHB2lf3Md+d3TpJb+4SCQDd420eIgwJE27xTSfUGtFWWVorcmrnJ1ol6xOWfM2KauSUTamZXa5ZfgYw/fJyanKKa3ecyzKJSU5ZGMOl0fgD1hdfYlmfEhmSMz5IaZhUgqLqnedUpfo3m2qOmOjcYMNp0cyewBlitm6wkzXJNOHHM4PuCYM1uuczG1xOn0EjQ2M1jbt1gtYQlCpPdYWe3jju4yrBOlExMJjdfsvUVof1Qo+fv5P1PJikFBGrLpr2NLGlAbDfEhB+tPfKb9krLmbeIbHrJpyGp8gAkHwPWIev4PS4NkNzNkDasMlL2Kc7AzfeOXJIzTojL3FI5IqRQrJM61ncbRgZ3mOsbxLWQqM3nMU4S4H5ZCz+AxfJcTpOdI0mZg+gdViYUcszBZNZwWvnDHUJffTU6poh+1gl9DwmRVH3C+XXPXa9J0Ixw1J3Cbt9S9gfPBvUWWMrCpydZtaZdTFkjRYo5HNOLcbNBcHCFWRlilE64R+h7XWVXTzFhvaRJ68RaDm6PE9Wp3ryNljTNfEkx5aWJhPlohaKQzTpFaKyOrQ2f4fIDvhsFpykk6IGNE0TvG8DUr7e7v1fWacoK6x4j2EKinDHZS8HEb/aSJVirnYA8OhDLYv0se0xspOEHVG5a9/332iMBD+Ls6KwsmPOa6WxHVKuPoyKpvzljTYaVzHbOyiyiWe4dIu51AkWFaXusiot7/ASXFhRnJuO0zdFRxtYBoO5MdYqiCpUqZug0adUJy9xRSDWuW4q1/BkiYBHjUaW2g2tKIcvoUf73M0OyJubJA883/gPNmnMXlAz+vRlxZuehGFbNsBXbfNthGwFk9R8qI38fR//I6zogZau5jDnMjvk7kDzpcfUCZnMH6XINoFBZE7Ry8v1o1C3KPuvfyJbeYYDhrFtBgTuj5t3X2a9OXZK3iXovtL/hz82MVmWZbR7/eJogjHcWg0Lj4crVaLPL8sa/6kKd3vfeNZO01MJ4QigWjzqdDMKsZw+m00mpZRMY62EELSrGKsIqPyVrGEw63WbUQxwZs8QkiLYPcvo4RF7V0ULGbZlGk2p8wzWraJpQQyOaFODtG6INcFaElRa64PnkebIc3JYxh/iGt6pKoktmzW21dA2jD8b4S2z6KKKZf7TIvphcVp/2WU3WRz4zXyR7+P3dhi4HVozI4oyorSWeNqmhNGt2iUC+zDt7CFj8gL6p3f5LtrL7Fa8Gj+AI1mt3GVQDYuRDXG5QLj5xkrO0OcvgGRixQ9VGMDY/4QiQEnf4zov8C27WOePWDb7bHIZmTRTVxpgeejl+dY2TmJ6RHZFy4bAIau2E5LGuFVpNDUo8c8KOZ44/sQbJE4PUR4BYId7MUDrNH7GNGA2gzxkphmOkaKBW7neWrAEjZ3Wi8yLoe0w03iySMMaaGdLsvkIZN7/5basJHSot3aJY/WsRpbpMNvIuMzxoZNX2sao3dQyZx49ojW1pd4ye0w1JCrinld0JrsU6cjQsfntcHLKH9Az1qFFRfDMDAtlxV/nUKVnCVHNE/eoGsFtBmx1bmFwHpq0wogtHzi/rTAN3zMz3B/qtwBVvsKooip29cvhWY/BDUV9+Yf4lSSyAtZ1XPmhscpNbN4n5e7r+Clp4jz98F0qAevPBW9Sl1hHH8TWSeIOkNsfpXC7rGopzyYPXgqEll11mjOD2gVKaHbZS48tDfA8QdIKVikMd3uM+izb+OEm4w7VxlWMa9qk8HijDIeczw/5pmGiVmd4ecpflnwN9ZeprJDwsk+cTYnjk/QvWcYRhtMtaZn+IRaYmqbtoTM32Q8epc0naINB7O3TtH7S4ziYxY64710yHNWQHzwNUQu6VkOq6uv4GJjB+cs/Ai3sclhnTBd7NESHm0tWZcWveYzqO9awqQq4TQ5A+BgeUCj1bo4H1xyyRNqXXGSHaK0YtVbxxLORdx4+JFjo1HOkNkUvC6uGeEaNkWVERg+RV2wJQN2MYm1wdRwcBYnnPtdgvY1guUJTjZEWC7jIsFpbLLReoam2WfX7ZGOHtN3e3TjB0wPvkZQV0RGhJ+M8E/fpHYaxNEWqrlNx2lht64SIvCMJtPNv4xvuGTlEAybjtfBHd6HxjYrlaRo3UI4DcrpQ4rmJsN8SizgeH6f5zsvcLg8JGxFeDKgdFYwrvwGYrmPjtapnQ6F20JnU4CLYtAPsQSy0mPk8F2wA8r+iyj5g11ELvn+2MvHZMM3MaoldvcWx/ERrWaLpF7QWB5iJjNoXeHccqkXx/SyOU2t8LvPUfprnNYzatOgKcETFuQx02If3b1GlD6mKQOyYEB98iaTxi6ROGJ79VmS3quMsxF96WAfv8eGqGD4Dm7rGsJuMNQTSg2b4RqRFWKXOa61wWLj10jP3sR3m+jliFaVYRtNEq/HeTbFClbJjQBwEeEOW2YA8RH0X6I2GhitbZTbBWETChua7T+TCKbUBfvLA5S+mFwPW42nBZNLLvlpcxA/ZsVbRaZDRJ2hvJ9dwU4IwcBs8jA/B6Bu7GIO3/6ZvZ9fNsbFmIbdwM0LuosT1Om3sbs3mUebjI7/7wz6L2KtfIH7iw94MHuAKy02NXhlwRcHX6JdzFiPlxilQJgWRquDjA/Rs/cx/HW6+3+C4fg4p++RCrAP/hSrc5t6coISNuXql1DFkNJyaGx8ESMZQTDAtCOcMiPwu0Tjd6jril60zrndpmv1iYIIgm8wHn+IE62DgI+3xwwsdr0bCP9iUKv+2O+krtBCIMolokpQvZsk8WPmpkNdL9ltXEUYAqU6UFu07Q4KA8PvoNMpRGsoaeHM76FH91gnx+uvcWDaRHYDgSTJMwD2lvs822oi9A8nWLrkZ489u4+ePATAWuH7OhN/P5SwqFZeYqcYMZYa22oDBiI6Q0uHMp3i5lNmB2/SXH0Fd/qY5zu7uI3rVO1nWPevYnQ/x6JcMqkmtKMNZHxIu4ypT+bc7N5EHn4TM9zGGH1A3dzAcZo43Vuo+WOs6UO85SGtzdc4I8XQBUrXVCpFLO4zsUI806Ibn+KKHjeERXftLzIqhqz2P09DGRf1xnL+xA3CJtMJab3ESA5xF0eYnRtEwTVWo1WOlxXr7oCG3WIr2MIOnqF+cp9rYHIlvHZZi/kFRlx433zm71zpYkmLUpU07R/eOaT01/CCAUZ2jlYa5gdIp03tDKiDtYvEk+QIlc+w4z2KYBs61zHSx1jBV3ndMrHG73Al2KGqm7Rb1/CH30bqjNh0qfwBzeSMqLWDiQG1ojj6Fu7sEfXWl6B1jeXxn1I4ESePfxe18jx9p8/67JAqS7HzQ7SzRun08cqE24bH3O+C0OzP9/FM76n4zhU+29E2bbdF3+0zWNxjPj5lkg/R0SrTs7foNzaZNG+ysBo4TxqldXSNMtjBSo9Y6z7D1I7omxEGJpaueEE61NYGIytECkHDbP259+UlPz8EssEzreeAC8cpxOTpsKpE0HX6xFVMYAZ0rT6GbdFz+1jSQWYjKkqOl4cIQ5DmE55pP8tieZ/08I85nz+k3Ux4v7HFVV3QsRtIv8DwukzsJrhdjCu/QZoMQSl+dbqPXH4TbI/C71JJl6bXYuiGbNaacPIQT8PA75NaEXOnxcIM0KLkLDkFldOe3KW++2/pD55nmk2Ig3WY3Ed8Rkxaopbcm32I0oq+12fD22bFuYix9s2QiTnGM71LV7OfIIYwsQ2X+fLC9MOZP6QjPWQ5RylJ3b7+CUHJd1hzN6i6Oc7sIU4eU9U1Zp0jTBtr/C4qPmaTmLkRsPC6KBRmcoYRnxHMHpMoh9LqYtotGukpmWFRnb7JNDknNFxuNreo85TW2ufQrVuUqsSWDv1gBcswqKqEs/SEMGwyy2fE9ZLjckoznYIGxx8grCaVMKjyGGOly0r3DqvljEEeM9eCqrXF9OCPqJ0GQXsXp8zQwSpb3gpdawWBxMjOEJg0jA7W+uep8VC953END8tqULortFHIhsE1NUDnU0qzQcvuMiynHJZLFtWEQPr4w/cQRoAwTzA3v0xlfPK4FrrAGr0PVYxu36L82OC+lRzA+ftowKxLivadn+Rhccl3YU7vwewAAEuaFP4mVn6OOHkL0FiNOXn3xU89T6M4y49JyoQVf5WgeZOiiNg9+zqttGQy3Sc2PdY3v0TkbhPIBq7j86o/whhPaUkXISyq7h0mpuBoUtIyItpqie918KsKV1UUlofG5a5WuLpGOhGVNqBIENIkqzMiK8AtEoJok0iDGn0bq0jQZ29hNq8xG79H7PgIo4Vs7nLDWcdPzinzMUHnBtOgTxj0qYcfgpcjszli/csIVWCmZ2jDpXQuRMWFv4ncWkULAylgls+Yl0scJ6Cgxg0HKMN5OgqujU+7/nWsHnmQIqUgyVLOxDGb3pWf0B6+5JeNn0gY/Te/+U2azSZaa771rW9xcnLCbDb7SbzUJT8CSrpUa19EqIu4p1ynlKqk9TE/iqbZ4lrrBl46wjp+F9DYnSVp4zo1NeHyFJHPkSpFOTepGhfxZEJAVmUM6ozW+ZvUwsauc+rGVZLxPehsozvXcMMrtMMNWtkM2XoBJ9hGjN6hGL4DUxvnmb9JHZ8g50dY3evk0mRZl4TKxDMsfLOBW8O23yMOY8r+s/TrnObdf49ZpIjtr2KoAmm3GVQam1O0maPrCqHUZ26XRTGnVBUA82JG4P74rT8v+fEj6vwjV60yplj5Ao5hUk/3IVsgkxOC5R5RkSOKY7xgEyEtimCLMtjAbI5ZMQwSYeI9EfNY2QnG+TuIeI/A65DpkjIc0EwNTH9AYrg4T0SIZr2A0YcYhka8/zWM9jUkNQ0jxKgzirpiyRypK1rJmFDXLDa+SitYw3P7ZM1nMEZfY5kOOaszrm99lQ+DVWzhY1sBt5/725jjQ5zFPYxHv0tHa9x4yMRp4jz+A1yvx21poaNNZs2blKZFIDQBJjhrFNaFu2HtrtHYWMFRGY502U8ePdmCGgtNMHyIqBW6SEj7X0TLjy4LlaowhPE0pvG70cKgaD3z2b9DMS6HFHVO1+ljC/czH/fLRqVLiqrAweVEurS3XuZk+jaT2T2kEEROAzF8CHUJdYmRjaiD7zgFaIRQiLNvgSoxrACx9ZcpVIFGI1VKNX+I68aoyX200aQdbGO0r1IE2/RUxoKKWGTsN29xs/88sRUxi49ZMzwYvod0OniLc3bMJmCC4SFVCuN7eIYLQqIXJ/iDF7GjLbLVF3knXSAMzUl2yLUyJ5c1bbePawVooXAsC9PuklYLlmf7hP1nOK5TmlIitMQzPbI8p1sm2Mkc4XXQd/4vWKaLnRzgLx+yFqwTjN9HnX+ArRT+xufI1n6F6mMxxpawMKVBpWp807tweHtCphPIh3jSRV9OafzSkscfIqePKL0259L8xHS/lZ9jpOeI0ZNCg2Gid/4KjgjZ8K6g0Sid4Tz8D6jpQ6zkEGf1Nc6p8N0Os2JB3L5CmM4ZGT7x6bdp3vjrWCIkYUk5fYCeHWDMT2h4fXLh4liChtPAnx1BfI6qCyzDYbb6IlH3BvK9/ydmNkPWBY3Rh5TlnMgLIE8IiyXmzheYZynN5i5648tU0qfd/xwZNRvJAYtiSQ9JF4v4ydT6sp7hGyFp7zWM9m3MfIyyW5iGR1NrCpXT9weUOmdZL/CN4GkUwMcnAYUAMX2IrgqoCsxsSOFfuiX8eRACxOwRphaIbIZXJrhhl+P8ABWfMz/8E9bDTezzlHpwGyM+hbJAViVGHkM5xSyGTFvXiRpr6PkR4/iQRGUcVzErW18lmg85m39A5DaY5lN8T+LXFXmdX+xbJen4Xbzxh1AV6GwJhktr5Vls6cHwA6zxHsZsiN26Rdh+Fad1k0WyT/Dhv4W6IJrcx86mhM0d8ugGjd4XQHjU0kSevQ/aQI7vIxGoPKaSHxKvvYxt97D4s1m1SyGxpEVe55jCwBSXQuNLfjZUquIkO+HZ1gvI+R4Ayh/8TN/TwGrysLgQ49fNXZyH//7iZC4uHSl/0kgheDx/xHplcDa6RzfYQJsu5vwAv0yopw/xog06+ZARFf2ywDh5m7ZwaHe2MEZ3KeMzZO9FtNtBTN5Dn72L1uBc/RU4/galMMDvYBoBVrSFjlaoJShVcMVtoC2LrCp4r1bcfvF/xqwrSsvHO/k6VT7GOvkm4eBVrHSMau+yrBZYoiLrPEMR9DgVkh1/7TP/P/1d3U0rP4ezN9GyhHQJRkTumsy9NpvhdUxTYkubcTLFlAa3WjexcFBAsfIaUmVPYhIFuroQlNnC4Yq/iit6OMKj1AVSSJRW2NJG6B/+OLbyc0Q2Qnv97+t8cMlPDv2k7nbxTfGZj8l0QlanhGZIUqfY0sYVTwQCKkdWCbUZUZsRmBEdoKIkad3Ac9po08WIT/GLr2F6fZw6R598i2z4Pv3tX2fYuYUvn8ROOU2ENDkNSnT3OqPh+5iTh6y6XexwFRMTsyqRG1+gfPC7FFUJ08cYdY2RnLCiFadOi41rfxUvTylm+xT5Q7Yaa+jlCbUWCK+DmB3TaOwi7AG2dNAnr19EzRomxsZXiCXcn91lrZixO90jMz3k6BFGd0qEQTW8iyoXuKsv0wqeIamX1LomMltI5CfW55eis/++sITDzeZtSp1f1C1/yP2rhUXReRYrXyCWY0RzF929jQ53KN0B1kpIdVSgsxiKD5DeCiIdYaYzlqff4LWtL3K0OMKYn7N2pcdpY4ve8ohycg999/9DfvtvUlk+kwf3kIZBIxjgVglxdk45e8S0uY2/+SUezx4TRib14Hkqpw96H0OlqPyQIlvDlAby6BvYuqDht3ilscZ1pRDhFh0tkdP3wAroBFtPnIsrsnyO1oqSCn9xSNuJsOqSddPB/5iIAEBL80JIxydF09bw2+j4HBPByvprlM6nrwmyGJNWE2q7i38pRPuF5OPDp31ngEQihKBt9ZDC4HbjQljynfPmd8RXlTtArTyP9gIyt09Sx6QqITQjSmFiGCYViriasxAS0/Zx/Bfwm1sYyRmzbEFk2vhun/XkDG/vD6B9hXr/D6jtCHn7N5kLizCb02lcwYvHcPwmRhHj3PyfGOuavtfh7dE3qVG0iiVVOkKuvYwdruOpGtdfRfgrn3nOL1SO0hc9sEU15yjbQyBYcddwhc+aexkf+NPAkhdOihaCaPwBRpHB4hgxeAUDTdV/FbOaI5dHYEcU/gYCielfw2nfYmlFOHmMm01QroGx2MOSgsbBG8jWFj1pYQoPbXooYYDdgEpiuj716Vs0dYXjRmh3hXG2QKuaNB6CNsnO38NoXOP+7D5KVghR40zuUk32iVZfIndarEgD5W2wmZ3RwiRvX0O6PdL8HGE4uP1bJIMX2ZUBcnZA7m1htTd5IGz613uYts/dokY7IZt2i1ZyhmaIbNyidPrYg+cQVcLSXyGXEkcESGFQPtl+AknHCLFOvoUuM4TfofQ2GeWji+Qtq0XHDujbTVxtg1Kgar575txMTmF+CIDkLmL1ix99bi4XTT9b9Md69d/ZFar86Jsn94PfTVIvyBaPMbRmT8WsB9s08jl1MsMoTlirBLW/iqmbLKWLRmFJCz9ego4QUYs6iJgXZwh3i8Br0nz4n2k7IUGRUmcLCqlIOzeZpxM6rW1cabPUFh23ief0kM0bfGvxHjYa4/hNhlWOCFYIpQezR1jZBM9wqAcvUdgNhJJE7RewkymVsjD8TQjaPLBM6uUxrSqlosCSAtA4wzchHVNrA3P1BcblhFwYNPxNHEzQsOKvUFGiom1kcIXC6qIR2AMNqqTy1z+17QSSwAg5U0M0GuOydnrJj5GfiNjs7/29v/f069/5nd95+rW4LGj+zFHCAsMi0wkfTu9S65pBMGBn8BwUS4qwjy08LFUjhEYjSLMz3qhH5FXOy2ZAb/IepHNMXVNG11DCQmu46jRYnr6BM93DNkO03yMvpxwnx8SuSdZapadT9If/bxazE6yV51hs/yqBFeFGG6hiSYAgz5eI/P/P3p81SZad57ngs9ba8/bZPTzmiIycM2suFAiQBAmJFDVY6+joHDvWauvuS5lM/Qd0Id3pJ/SV7rvN2kxq64vWaR7TeCRRJEAMBFAAqrJyiBxijvDZfc97r9UXnpVVhRpQIAEUQMRzkRYZvmO7+x7WXuv73u/9Zth2QNDapVWVJE6dV1SXdbeHP3iEmp6TkzCpcurRgEawQpg+xTKQWE2Kldew0gGFeh1reA9hKor+G5+4Lq85dWSyDMDX7AaFyRBCYP0lE16X/HIoglWc5hQ8jbaXwQNj154nTySlHTDIZxRVgWW5rNe2X7RpMEgKt4cAPtykSU6fkpcRgzJBKDhze9j2dRoSGsEOfauGhUNuMiqTURcpKovRUlJJB2kpKpMxrTKqiz/jWbBJKxuhFmfkVYHo7HFYvwIC1vQc21ul6bUQ+RwR9HgWX7AVbKOLlFrYQx28Q00LksUForaG9DuE4SpFGdMSNv7oKVVu6PYWaKlQ06dYwTp5GX/kWEkUvlx+0763xrEpcDe/ih+PEFmEmTyFMsN2O+Stu8AHlVAGQ8/vseUvnX/E8wYq+qe0vJhXMw7mBwCkVcpeeOOveMb/euDgsV5bp1Ax9VoXhUfPW1m2FVMeVakhWEHHQ6Z6TmoiaibBFf5y/G7tIgbvYNz60i7YVDStNrG/QI9OWBV1BvKcYXQfR9hst1/Ba7+JNfw2J8d/jrR8Nna/RrOq8C6eUJDTr/fQdg1/+hRjThHta8ugtfU8gdPvU+kKPT9Feh1MYynclKtfIQ1WkIt9Hk4fUOiCMujQDLqMhCKMD1lx2gi/R+rUOTl/m3F8QVBM2b3+P2H0slXBTneH+fk+KjolSweYLID2bYRqcKN+m47f4WJxgWs0VlWi4nP0xTso6UP/S5TWUnBmC5cbjVukOqGmGvBcRp2ZhMHw+4jT7+Erj7WdP3oRcLzkNwernGOd/ZgqPsFbBDj1D64BqVPE6fcRwiAnD6HKMNLDbmyz3r7BgXmGr3xalg/JCKNLYitAdq5xZvkE6RmFHWBPn9GoSrrt61heA+mt4Sufp/EjEqNpFwlWkSE2vsqKU6MKehT930FXAivsYi/OiL06R8Wc84sn3FSSwO+wZtmIIkZUJd5kn3J2xHj+jK60yWqbxI1V7OdjPMLFA3bCq2h9HxnHlPFj1OaXeW/2iEIXtN0We9466vjPMWWOClrYq1/lau06AJWpeDB7j6RMsKXNrdYdJsWIUTqi63Xp2sugpvA7mHQKykLbnyzUL8lRWIjP2SbpNxljWDrO5DGbzeukrVtMhOY7F9+iKx12LZeiynG8gKbTY1ZbJxjex8WilDC59/9i4ThsNHcZTh7TKQ1+Z4dcufi2AK/PkfQ5IqIEXqoKVDTGDN5jp9HjyO6QCUXVf5XKsrD8JvbsMboq8Pb/O07Qww96GG+FyKqY5ENst8FJfAxIHL9LaCrS6TOE3yXMMyynR+GuotHIfAbmuf9NlWGk+6JiPI5WqbIZe/U9BAr1My5RFRZXG9eIygWhqn1iG6JLLvllcJIcoU3FitdHjb6LkQ7Ga32hn2ndavOdeJ+oSrEbe8hsjIxP0eEnC4gu+fnRsjts13cQcU7jyt8kqCpMYxN5/jbW5DGt+iaTR/8rMjrkamOLdmOLFQVWtqCMhzwtcnzlUXNcnOYNxOhHTPMhUihagFvfxSrmiN4drP5voYuIYvA2+eQR8cqrqJPvUl99lahatktaCAvXdrhYHKKmj/GURSBt8mxCc+N3eBRPkYB78k1MMsFyPFrrX1nOqz8lF1OSo43BES5iccRp9BSJwYmH0NgiSRRzJXClz5Vwj0E0QCAodUWhC+znrVGMUC/cnAHK+g6L5IRKwmp9DT92MQYc4XG9eYO0SqjbTeDzxRhllSBOvw+6RFiHyK3fW7rZX/KXxhhDJQoUNuJznoequYcyFUiLMvi4q1lmEu5P3kMbTSVzHHyMMdxs3SIwCuv0W5AtUPVV8t7rGCSpiXk0fUhlKrZr20sRgbeKV9vEzy8Q59+jyiKSPKLSBXmVk5uE8+QMJSxW/TXsUHFRxajFFLvrk/TuMgxW2B4/prAc5OGfEcXnlFVCWF9FRgPCzh5+lqDtJvXmFUI5xI4m+E4Nd/AOJp3iGEHVvEIVbvI4PmKSL2jaPjeLxfKIVSVC52RG08hnlGc/IlycEAZriMY1pPSopSOUsCmtOrU0Y6znPJo+AmC9ts6qs4FIDplN30P7Xfz6rWWBwCW/8mRVRqwXuML/TEf20hQcRs8wQuOrAFd6rLjrHymuex+DpjQFlnAo7TasfQWrcwPtNMidDzqhVMJGvj+w2x4IC0toVJ6yE+5ApXGDLWKdczx+h6x5k2x+RFDk1FRIhmFsoO63qSGpVl6m8JrEAubZgrHt4a/cxXVqPKsKpNWgJxwmfh374TcpigSnSKlu/AOUqThPTvGrMcXhn7AqfZz2GRqLSvroqsJe98m8Dk+ifZpeAy/J6HS+jD76M5zhAxq9l8jDXcrPsQYQAkz1vtjVgCk+to2dD5k8/XeM0yGqc4Nq7bepq+ZP3fclv7oorBfuXu/zSTqTzCQcRQcoJZmFLeb5kCzPKcqKvcYetd4d1sMOT5Qky+c8snzeqq2SHf8ApUvqJicfPaRZW8PuvYRdFuB3MdMjRHOHUhdEyZgyHeLEC+zWFhKDqa1ijKRuBcxEwf5sn6RKiIqEmttE2iHq+LuoLCX80v+NylmlcFqf+F3rVpOO1yapElzL5TxeOhzb0qV3WXz7S8MTAdebNyiriO78AlNeIHSFQKOtpfuQPP8hZDNAYG0GlE4bgaBZ36OWF0hpo50mavYEOX6AkBLPa6K8dRAuuYDC6yP6r4P/GkViloKr6PsoLNr5lMpfx8sTTPcqx6N9smSEqK+Rl8v851lyjFWm+Odvs1PbIhs/JpqfIMqKt7pXyc/eWeYeEHzf87HPf0C9nOCYkFAFyCIn0RGn8SnStvA6N2mGW5Q6R+cHCARy8YR4cA+ZL2hsJ1TtL5MGG6Q6Yn/2iFJXdL0O28Hei+NXmRJZxZhiKTgy6QxMQdvtEOUxSRlR2CGm/woymmL8LqX9wTitTUWULzCWu9QkGINxah+574tgC7tbgSkp65d5gl82Zevmsl2lsimDNaTOKb1VnM5VKGKq5rWPbF9RchQfEOQXiJM/BwRu5yrPKuibnG2nRxDWScanIH3OSXk2fpe6U2O7tovwQ2Q6QuZjBskhaZFSTh/Sbl3BKiLs+Bx9/mNoX8UEPVQ2Ig17zJMxq9EFvreFlQnC/i1OTcLJ4gRbCNqWw7rfx3YaONfvED/4t8w6t6h7Xeqbf4tACp5FjxkmA7puEw9FpQ0EG5CPwFtHrYZUdgs7WCc4+a+Iix+h0wTVf4ly8BfMRg9Rlsd052v0wzvMqwlpkVOzGrT8FWx75cVyPQ82P/O4N6w2ew0oTUXL7nzmtpdc8rPwc4/E37t37+e9y0v+iljFBDV+gLF8ivYtjLBJq5TqecJnls8w/jqz7IzT2YLSuaBredRFjF9VLLweB5NHSKk4sX3afhfp9yiFj9AZRiniKqImHdb8DeRKDREdUa28RuZ6mKDDo3JINHneOm5xRlklqGTEIp9jtn8HbQyiscZ5kRO4AXRv4iiHYTyjKwy7doMrdhcRnaFG76HCVWYmY9q/S2HX0eND7HCXaucP0dIjMwlDafCkRX/lddTZ9xFnP8RafYPKrmNlQ4xyKa0GNdngTmtZzZJUEe9O3kEKwV79GuGHXHMu+dXCCIe88zL06pSDORjIwx2srTqgWCjJqLlLzWsi3TqZ0/yp8kHj9ygWB+RScWJZPMvOuOX2iJTDmlWnwiYxCx7PHtPOhpBPaEgf2dwCy0PbMHn4nxHNbSbFDCvsI4BZMaXQUE9OUYtDkrDPt6OnNJw6/vbXCIxmqEJe6qxTVctWiJZQGGPwRB21+duYckFq15G1NUTYJ0gm4HVJa33ifEIzmiBUiypLkGX0qd9RU5GWGScGwt6rdBCAwtQ2IJkg2ssF9/tuWQBJmWBEiSpjrLO3ETpHr7xM4X76IlV85OdLofH7CCHou+v0enUGgznGQM9ZJStzpFS03S65s0ZsWxwmJ8zyEWvKY9tfLrjSYA/n6t9DpGN0fRstLNwq5lolsOw2VZmx/+D/h+t3mLY3Cbp7NIWkmB8DoMuYPBkwTyNMNSdUDTatJrOgT9h7HROPKMMWYn6IznJE7y5p9xaD0T0cN6RmN7GdHvPWFoNsRs1o1vwudtomkYqzck7TVLTLCnfyA1KniZYO8eYbnMSnCFPSrK0xy6dcCa4hkDidOpMCTobfJ50ecGXlVTw0LgaBpGetseIkePU9LK1hXkM3b2DyFFGmYH0wTrvSf+HEZ4yhFAW5zpHZDG00uc4Q+RRRuyxg+s3DENoNtsMSARhZ/yBv+vxiqDSo3i3M4gzCDUw0IeyG3G7cxR9+F/b/HVZ9Bdw6tcYqP/TqaAwXyYC6LnCdGmXzClHQ43E2QieHvGEHWPEAp3OdUHjo+TlRdI5fCXRho6Jzkt6rTM6/iep3eWbbPMmnnGUzup094iKnvfIl/OkFSrk0my+Rjx/j+j0WbgvH8lB5hKoWVB+yi1dY+HkBz0VoWTqj0MtA+rxYINwUymWQ3WQRwpRolhbbGk3+PABf6pJMJxwvjtFGk5YpjVYTW7jkrZtYwQpauR957/cZFuccL47xLJe9+rVLEf/nIG/dRIXrGOXiKI/h5Me0nDbnyQU7W7+Fp1qUbh8lPDrd38LzVjDDR0ySQ2JKzqMJK1ZAVqTMrAYon157j3XHpm0k96qCyl0hNwlekWKbKUbAmgpJnYBK5Pzp/AG7Xo1r8wrZvU02foSpUqRyEeEqZfQdTKHJqwXD+ITT9Ji8TAlqPfToPvXaOqoqcNbeQNsNnLNvQzbH9G5B7xYiHVM1d0BrzHyfKmyyQJHlIx7MSoyuWAn6aGNoO10c4SJNgRHqRdHAJ+EKH9e+TK5e8sVyFC0LLXpeHzl/ig768AWLbdftNgD7+TmvNZfzSWvwQ/JLsdkvnFBrvlRUTIoUd+tvk1dz9hdP0RjW1r+EduoMJ/e4iM6oCUFj5w+xH/1XMAVlMUFaFpF0sGtbWMJisPoqggJt1zhrXKW3ZyOTAeXqlyj9Vbx7/0/kZB9LV5RVhkbRdnpMigJH2axUOfHxN/HKGLlym2R+jLz+dym8Nm7tGnp8n8ASiHzBir/CoopQtv8xoZl4/k9cLXg0e4g2hp36Dj2vSVrly7Yi/VtoNE8EIATbjS369gYtJ2M8+B4i6PGTO5Y6p5KSCsOcgpNwlUYVI2YH1K3rL7YLZI3gZ2z9JDAfe79L/mqc58ecxefU7JDd2tXPJRSvVEj1Ce1w3qfQOdpoBDBJJ6x5AYWpyHVGTYPJ5mQ6wY5OEZ0SIx2icvHBHDeb0k9GmOQc07hGVLtGbDnUwh5UBXFtnc1gi2E6RCwOUdmQs6BD6W2y0ryNrO2QJxdMiwxHSFKpiCfPsGzJuLlJw2sRSZcQm7y+i4sgsGs8nT2jYXuErktdKprdl5DTQ6hiMBpj2yyeuzPMipSidwNndooIV6nsJjUqpNcksWxqvdfx/RXy1d+iVCHCKam7bUQ2Aa+5dHGVCm0MaZkhVUJ89N8RkwdYxQKu/33Eyu9+5pzpki+eipJ7o0dcjCc03RY74RWSKsaRDvZPCGHP0zOSIuU4OaLn97Bx8a2Ahmr/xF4Np9kRg3hI6ARcCa9ROm1KZ7ndh53vtPQo1t+CfIxwV5DFHD09wsIQtvYwbpNSaBbZlLnXJqoi+ptfxR3uYwdraH+XRk1Ry2fk8QWnZUS+9iWKxiq5FDTKnGTwHkVjm93GHh2rDyYn0yVJEZGWMX2d4ZgKq9bEMyNmlsMoPqTXvgtH34ZwHenU0c/b7eYmY57NEQ2fk3CVV4JNAn8LsdahUt7nvuaNAb3yEmr6GOwahftxB1pRROTPhdoinVCa8mPbXPLrjKFkKZaG5Xzm/XvvIj1nls+RCgbpOZWpyMqMjtUjLiNm2ZR5kfA4Omdr5TVSk5O5TUxtk7ll4cQj5lJg2y5hOqaa7ON1riO6X6eKxgg9J3ACSEfYrR3E8bcx3dsIlcP6q5yVMxbaMEgGrIVrtF3B9cYNVCWQKiS2Q8Chcj5dIKCw2AmuIgScpEfAstuUJS8dbH7ZBLIGsgb919DzQ+TKy1ROmzJYxYmeIeMjKr+NKcXzueqSvHEdy+uhpU1l15HDH1M2ryFNgaivYWSAbuy9GNMLt0dStxjkF4R2k6B7Hff8WzA7QyAx3VfRqouzu00cnXBu1biSDXmtmLCRJYyEQHRfwtcaYVkMZk/JtWF35uEKD3TFIl/wKLkgkBBYHtfbN7kw4De20ekJShoWQR9LQ0O1MEqjGoqoXCAnF+jTH2AwGLeJab/G48VjFlXEKLugbfeYF/MX339Wjnm6eIorbW43V7GjMaZ5BS1cunYfr+XyZPaESTpjLhR3Vl7B4oOWgZqKx4uHqFJjVz5X1r8EVU7pf3S8N9Iib3xU0HTJLw+tfPLWbYSpcIZvY6IBorlJ1rzziS7s02LMMB2g0iGhXcNXPgstmBvNQLqsrr/KqDpjFmzjeC0G+fI5Pi+nfGPw36iqgjudNTq6x+zwm3henUJXTFWDtdYuyeGfE6y9htY5pv8qZxTMq4Ku8GjWtqGowG+i4hOa6QW3/VVOdEqjeYP2xX10WZD6G8x2voY9P8XyV1Cj+/iWwEUwp+KZlbO99SVm+RBheWzb25wlp6hwFeFtYI7+FDN8FzE7QbZ2ME5Alc8AqMqUoFrOR7Iqo9QVEouy+uRubp+GQNK0Ll2+L/n5c1n2/RuAGj/ARAMAbLdJHm5Ttxo03AZpmbDjdhDH32E6f4Bv+Zys3MRNNSKbUUTHiOiQO9u/zXeH7zIwOYuVu9SiCaKxRSVDTtJD5ounhOP7XLXq6NZ1jlZuMjKGK36XFgVblUOh4GJ8yMbWV1DjJ3gbX2FqB3w7u2B37/cJkylhY5taeIWz+T75/BCiYxx7EzdYJ1KGwWhEV4AY/JDVK7/H/XJBEKzR2f37CAGl1UAIeDZ/SlQsBTdtY5DPVfAqPkFxihntI4RCbrzBickRQtJz+syKpSBBG1iU80ux2a8lAkyFL2s0glUiO2BaTDkf32OrtvXcev2TKRpXcbwmcbzPwfyA0K4RKMne4gI5fMKs3uZHJqMyOeQTLB2ToDCtXcLWDZyj7+B6TcroiGzjTd6Z7/NS6zZb3pco4yHp+BHoBBUP6fZvUlUJoyLFsuu82rhDIGsonWBd/AAW96G+wUzPOTmfsLI4Q9g1lNWgHdbJ8yGijNGn3yO/8jcZr9ygZSpUuErWuP6R7/V+K4q61WSaTymeT0zGxQK//xVsqwbpFNO5/mKh0rCa9PweSZnQ8du8M/4x3XTIajpZVl7ODmDl08VmddVkt75LrnM6l21KPhNX+lyt3fzgFwJGwvDO7CkAoRXC+/lzIcjrV6H+/qYGdfF9SKYYnWG5Dq7bYJDNlk5gVh2TDxDtTax0gO01GasaqWdTxAMCr45V36OpalQbv49cPCbJz1nMNHa5AJFxZGK03yEcDsiTKSvbuzxaPMU2YA3eZieb0hCSpEx5dfO3mM6+QaITvPiCU6EJ/S77izNau38Tu4q5sBukiyNs4bDpLSuHhtmIx36X1cYm36oyerOHbNW2WXHWUFWEOn9AZSoqdw258XuY0T74bUr30wMs58UJZ9EZNSek3b4O2YSusFDJAOfkG5Qrr37EQeGSv96UVgPZWCF6+C1Kt05j8i5x5y6ZTmlYLdTaa4h4QB50EdE5xBeYznUSnTCJ9uk8/mNkOoGkSW3rqyjZYE2FfHP8Hq40dGbPkCjSxRlPLcU3pvdYi2rcHD6iWWna7T7veh02RUimU1SWo4Umr4ZcpAOGjsNUOTjKZj1cp+W0iITAdVpk8YBg/AOM22DYvULj1v9MbX6GY3KKdIpXSIS4T9V78yPf2dQ3kfEAhELVdunkI+bFnLVgHW21UK1dRHSGaS9dat/HwmartskgHdBy23jCf9Gi0FE28rnNtkF+ahsqIeA8PqMyFVERE5cRDetSbPbTMEhKu0lFSV4t6Pldcp3Tba3QrV+j+pBgzxhIgj0sp0uZ7RCf/wXu/JBy5SVWxw9JK4HVuopOxhQn7zCqHPortxnJkjXpkZy/hxePUGVCtfllxvNDUhacRoe0FwPeic7YsFv4u19jev42A+lypUpIpofEizPqtVWcvb9NIF0eipRFlaFbO6ArVlZeJe79LiobYeIhAGL8iHzr6yhvghrdw9gh9N7EKob42RRfusRZSqwXLOYLHOGRlgk3tIDxPsJtUPTf+Mi1esklv2ocxE9p2C085aFmT9H+F+8e0FEhvnB4lJ3xSvMtjB2iBj+C3b/9RX+0v/aI2SMGkx8zXUS0rYC0eY0nk3dZDzqM0jm9ta9g64xQWcjeXSp3jbJ9HV2knGcnZL3rzI2hHS6rk1OnxVHrNgbDnhWSrf0uGENmUmazH9IjxY0usLw69dYVRPM2WB3utJbzZfv8u4TCIRMppfCwt3+fH03v4eRjTD5gq77Be5N7OI1NpumIIlxjHo9oyYC23SfREXlySDi8D8ol7lxlUS3AaCbZhI6/ycreHzDOI/LRe9REhZSSCz2krO8hTYk7fBc9O0XPThhadbzWq0gU7uRdyul9xlJyUd+hFXZpR8fo0UO8pI+12qWwf1JY8ekYY0hNjBIWjnCpVIBcfQ2RDDBB/9LV7K+IEZqLZIA2mlk+J62Sn0vsLFQN+kGfqFjwSv1VRvGEutegphpUEiLPphg9RrWu4IjlrKhm1XGUDcbQlyXHT/93Cl3RTwYMVl9lmC/Yz+es+H16lk9VjDDVDH/4LlExRUxszHaNxHbYUD305HuUF9/D9leWzgbdPVJpyN0W37I92nadO+u/jWcUqV+nXJxQs3z258/oeD16yqPhazy/Tzl5TGYk0egevfU3GecJDaeB8bYQWJjZETYCx1SE0wtU5y6l16cIepTW0p1DWyHoCqMN+eyQhdScpieshxus+qtgBK5UJItjYlPijN+j1byB7ax95Ni+LzRKTcyT2WOkFOzW9nDFpVD/iyDXGVmVARAVEcfpAYN4iCUVN5q3PnJefMtnzBhLWtjSQWiBRFGakkU1w1MenghQ6Qny6E/peU2GrJH56YsOBzkp705+SFzE3Gm/TCh8LqJ9YiPo2XVW4xPSco7tt7CNpjA2A7vih9YKWT7l9eY1hNXGdL7EaX7GsBzRKyVJkXOhKxbD+5Rhn8LvoufHpMd/Tl7l7BQL3NZdZHKIPXxAU2i49T8i5qcEXgt5+C1EPCSvt0mUwu/eRts1dPc22qojHA+9cpuhpRA6o+W3MOT0vBbO9BmqmC6lxK07z9swfz5Kq0nZff3TX/dX6LRuQnSI6L1E3bp0NfvrgjGGk+yQQTKg4TZQQjFMPnTvqffnB4ZBckHH7RK4Pq5j03G7iN4rlKN7XG9uIp0WdZ0RBT66PiMVgrG1hqsU+C1kNkMqRXb8LfI8w7/yNdS9/w/l7AjnytcIbQ9R28Dkc3T7OpNsQVG8Sxn0eKl5BWU36DhdQtmk6LzKeXROqSwKnbKF/oh7vEFznp0QFRGrwRqhbGAM9N01HOmghKRhffo86rIN8y+WwuuD98G60Cpm6IsfMSzGJIsncOVv0XPaL0r17egQMXoIQZeq8zKmfQMxeAft1im6r6LlR2NrlSl5b/SQ8+kY17K44q9hjx/h5zP8eIq1+ipVOsCOY4zfp5ENSc9/QO3Jn7DWuU63cx38Di6S+47DKDqib3ucdPZYa+xizU+Rqy/TLUacGc1K+zYLdxVjN9BWiLX+e3iLfSpT0vGXBU0CiRI2g2SE8Lu4jR5KCxZ2iKhikiKiLgSZ5WEpxfqHWv6NsiGVroh1xUV9m27nNcbFiCQ9oOv0cKX/wiDBktbHnD4znbLIFzQ8n3E6Ya21hRKXMohfVVS1wMxPATDTI2TjKlp4H9tOKslJcsQceCXo0bJW0O1NgjKl5/VILI/HyTGLYs6N6IStLGJRX+fAVhwvDqDM2bB9rPMHbCZD0Bmt1Vf5VnrGvHeLba/O/fFjgrCPG6zQ7NxkbfyITBqOZZ0aJZYTUp1+H8tyuGF7rHXu0i5iSssnrXKS8TtM3DbrHFBMH2MVBZ7QhF6bbOUV6naD787f4cH4AW2vw++tfp2bjTvL7iEAUmL8HlURk7evknTvEuYpa8ZgvDpWfZnzbTptZu6UUpf0vY+L5i+55IvgcpT9DcC8qPIXmOeTZoXFtdoNDAarmIOuqNk1ZmVK0wpQVYmbTZgO36MeruNFZ7y+8jq6Ehw6Na5130Dr5WR0nA0op49IZ4e0mjv4Jueo0DSkxH/v31Af3qNVX+dk7+skK2+gvD61azXy+SOsg//CDUqGLYe8doWu28UrMoTf4r3oKTXbp95soqIBeT6kZrvMixS1+hJvn/+A2vob1OJTUB2qYAeBxk4uaFUxCQL9XDGvxRmjfESuV+lmU1xAm5zz+X2eAr4KkEgaTpNxOkYKQeNTWkJd8quLnZwgzn4ABtz+XdbDHcZqwCKP0WhG2ZCus/KJCyhZJchsRGTbOP4K21ogkKxho+IZBRnzswPctZf51sV3qasabzY2WBUuGYJZPuamKbDskLizwz1RMc8jElHxnpH4lsum06Brb1HGh0xP3sYtE4rWHjWnBvExJtxDRWeQjMH2ITtj5IC7OKOMzwkDSUPVUJRoYZPHI2JTkIwectS9hr/+Jqu1LdrCw46PEDoj8zvcnz1GG03TbdL1uwySpfi05tTRwibrvv6xhaVEseXvIgQcJQcUuiSzPFKd4Sof4/20YL+gbfd+fif3N4xABqwGq2ijn7eI+XREmWGASrpQ2+JKUdDVEd7qV1HRCU+f/jGTfE6w9busr7xBOj2gFBZsfIUqvIJBUJqcKH1KPvgeeXRMze9yEA1JkzOOheaqsNDxAN/vML/4IReOw5UyoTN9hjs9wlM22u2gZydIVSetcqL+y0x0yiLcRtkB7WyBF52RixHz7svE6QSrKkE1aVgBWkou0Nh2gEAS5QvqVgQ6piZBViCMJnf7mK2tT76PdYLKxminwSC+WCZAsjn95g0a1/4RzuBtytkxkKLiM6r61V/I+bvkl0tpCob5BUoqOvbKJ7YUAZgYmLnL+0mmFzyePaTSFR1vzk6wB++7NbqryC5oA+P0kEVR0Aj7LMaP6QUrDEcPCf0N7Ooc21Ksa82G16OjOkTKpisVt2Zn7LYb6CphxdskLRLw6swdG382pqlc5mLBcP/7WMkZreYVHCeA9bfoe7s8WNxH50OcwX3c4SPKKmdclehwjceNXa63r+LqCuvi4fIzC4mbnmCqkthrEqOpOW2sra9jhMCg2LGaIAyYZc1k3r6L6Nz9xHupba/Qef68FMJwrXGDuFoQqNrncq4wBjpeh5PoFFc5+Cr4y5za30gqSvbnD4iKmKbb5HbrLpawPrW9TmXVqUsXsbtGLx9gjr+FUQHB6kvkbg85PQKjico5k8EPmdTXmBcRVpWRBXW6tU0qGWJJi76sI42hni84E4aLbITMJiy6NyiqnF0UTjpBNrfwgj7i4X8gXhzSa21xOjugplyaV/8BaeMOc51Qszw8ZUFVQtDFYFDDd5DTfVA+uE1Wwx3W3A3G+ZCT8hgjfZRQVJVZtradPkVXBSYeLsd374sX71xyyadxGD2j562AMaj5M/Ltv/lFfySEEKzbbR6kp9ASlI0rWMMfftEf6zeCXEryaukWPdM5HavGerBN4vZYb+ySOxtElo9p3UJaNkKFVKtvIuNT7KqDKVIypdDlHEsYenYPp+ng6Ip6GkFlSNwG787e4fHoB3wpOqYVdmg2dpkoH6E8WhhEVWCkjfG72NERnfiCorXDvWzELJuhhEVgBWyHOwSqzkg1iMM+3ckznPFDnO4dxFqPg8VT2tOHXIzfxcKiMHNiOyTKI26Fa1hHf4pVFjQDj3xxRnb+Ni+v3GF986vLVpxSIIWNMRqkAiERQiCrHOv0z8nH93GlJLzeJytytqVD7vfoeR3iYgE/g9hsnh8xne5TODXWGzfxZY3CW4XLYPzPBWEkLbfFIBngWx6u/HhC6C+1XwQb3jbCX84lV1ubH8xTpSBymxgroJgesFF/iKOaWE6L243bBOffoByfI4s5A+UTUyGEQpuKyhS0TYpKzpnKGh6CumUT4FMIwcPoALeY061piE4oFheMFqcYN2C29Tu4fsA4nbN/9hc0qpLSafNm+6vU0PQrzTybs1XfplXkdJ/8R1wjEHt/i7y2xeHkRwwti8X8Kbdbd2jZ60idIk+/hzEG4nNwQnRZYABZHmLGT3DbV8iaN1HVHKELKrdFWozRVUHP6eMKB18GaAPuxu9TJ4c8phA+U53z4UjMvJpyGh8T2CEGQ1qlUMEkH7PqXorNvghc6dOy20SLnNVwhYt4GaMrdUVWpbjWB+dlxVklaAZc49rz9sM2nvJ5MPsRcZlhC4c7rdu4g3v4Zcp8NKAfruLID0S1Z+kx+5P95+/t8mpVoU//gtBtUq675MMfMjv4U8Jan6L3MsoYtLCoO3XqQNdaIVA1CkacP/1P1HSGrTzCImUuLFT9CmH9Co8XB8S6JM6nWFSofIqz2Kc8+g5pckF95TVk93VYa6Ge/jvKckGenNPq7mILyWTj90mb11HxCKqEoRdynI+Zx8fYwmGvtcdGZ4Xs/AQze5fC7iIdl7J1G/MJHRWEAJWPkHlE6ffQn7PFrJY+Yv336LKMCVzyq42mYlKMXgiqxGe43BlRMUyGaKOJiojS5PC8vXdWpcvxtelSmYK8LKhEwTybk+UFM2fGtmqy0XuV3F9hMvwB8tG/x9Ypzu4f8B+qGF0seL3/MjXlUo6fkpYxpe3iF0M4+wu020Q6E6w8RYe7IA+QEvT0KVkes71ynXJ6wEb9CsHWH1LIZW4qcWqc9u5ijMFUOeuUH3GOX1RzTqKlWCOrcu40XwaWsf3PKrrXaE7TI6JiwVqwTl21/uon5JJlS2NK7E9w9xcYUEsn34WuyP0mAx2hygs61goSgxg9wFQVanGI6wakteuIrdWlv8KHxqRSFMzyCZZSZDpjkJ1BJhhlA96sr5KcntJfew2lPBjt4yoIJWid4U+fIbIJKh7gN/cwWjE/+gbKgvP2Fqe2z91yTuGusbL+dVRV8iYZSfNlHOWQVzl1q4nKpwTn36I2fEDVuEK5uU4pwxdHoiTjO/Nj+r3bbFl1crdPW+dspwOS8WNeaV8l6L6M+VCcsem0mGYzlJAEKmBezXk6fwZAUsZcr9/iWuMGURlRt+sfi5W50sNzXA7mz2ir/jIO+v7xNxV2fAhA4W9i5KU84otGqwDp1RHpHBG0MR8SUxo0eXqAKRKU12Uz3EabiondpNu4RU3Dzef3xaS64DQ+pZ4XlNEFveAKzSzDb16ne/znmDLDUYcok6MWJ1hmnSiNudLcoZHPMU6LycYbvJPO2XFq7AqXq6tf5yQ5opo9gsG7JH6NOLmAKqFT5vSMQMUXjM9/SNTeYh7eRM73yefn1PIZ0mpg+z3W3TbN+g6WHfJk9oR5PiMqFiT9hLpZrnGNgWrlVfC7TFbv8E4xp5y9x0vtV2le+R8wQr64/20crj03rrgUCl/yq8LlaPobQNG6he00McpdKumfsxyIBKXVwOndoZt06VgCXUIW7mCtv0VVJCR2CJaPk89Y1eBFJ1h5TtG6jUHR9VcYeG3W1RHy+Pv40ifs3CAsE+zZIdXFO4jxPlu1VXQtR8ohRe81nHiEZUAhKEyOMDHl4Y9Iy4w1UTKcPmXmNxh4berawrPqTB2LbPMtFvEJtlvHSicwPaFKK4LGBJFPKfOYVrHA691Ah1eQVoeF5TKMTpkBxq2zVUm0npIvDgm9Fh4VNhUN1eJO+y4Siby8PX7lkTqDs6c4i4yifgWRzz54wuYzCCFQIa5yKHRJx+1+4gNYmBJ19i0W6QkmnxO09thoXSe023jGQliHqLLCrm/QsAJe9beYC4mwa8xPf4xA0l59lcr1iS5GRNkFe5tfJnMlcTmjKAzCbqL7KwTSxVQgioeMJvtoxyM7+x6Em4jdP8TxthBCgdZY1Yx2aZOFfURV0OneRJiC6vDPsfo3EfVdKssmsgSzMiFB4uUzVipNcfTfcGdPcWtrtFfuMkSRljENeZ3brYBlRxNJYXJs4XzqxMQYaFg1KPcxSJydv4HGo3Rav6jTegnQsrpcb96i0hW9z0isGwS6/wpy+pTM9YjDTWZiKaYVi2fYk8fM0zGBztk4/g7h+Tu8fuXvMPB6dMsE58n/hrECRq1t4vkzTicPkEpyWyl00GM2eI9gs0GrtsWWP0YXEyZ+nbv5jG46o3n4TaQB+ndBWZRaYq/cIcxGnFYLEgwZhi+1btI+/jaW3eMiPSevFrSqCsbPWMwFhWxwvXkL3/ZI85xC5zS8Oven99FGs9fZYUVbVH5vWcH1ifdxhXX2PUinWJbL6soeh/EI3/LwpI82gtx2GWYn2Mqh4VyKX/66cJaecJFcACDris6nCF1lfQenewtRxtC7QxWPsRA4xRS7miLiMcYJwIAc38e4LWr1Vc6NYbj2FkFrj6lyyIf3mCfH2O4eXxESefBfkEGPuLuBdEJ250cQbuFVENbXieNTtNOloWxaVUxDOBRWyGzwFwRlhDd+ggDS+jZmNsCpv4RlXGQy42T8kI2wjz98gAhW0EGP8vQbPC1yVmvbBL07y5rWbIT44f8DbVnMWjsct69Td+rsBj9hCW8+GoT/rEWpMQZ3+h7MjnAamzjNW/AJQfxPY9XdoOV0sLAvqwh/BgqTExUxAPN8jgzFpwrNPmw332ltYxCc5RFRESOVi1kNUc1NXBHh2SXHtkNpCrROWWtvYo+fkeqY2mKfu9EpIhvTKYDaFk0BqfKY2AHn5YI1FRDNjvG6N8Cpoe0aTnyfIJujTr+PTCdMLR+DZj85YJ4vsKXNy5tfxs7GHOiM8fRdXk6PUeMnoCzE+lvA8jps6hw1ehfbDqhWXmNqoOf20EEC00OE5VHZP1vbtEsu+WVzGB9wq3EHGZ0hqhQdrP30P/olsGV3+Fb8cOng3djDurgUm/0yMI0b2HaOiRNEfQ8bjzutV9AU1KIziN9jr7bFub3gLDrnYXmPvfoNgnCD5uEDougJe7UVzi7eJhESt/MysrFJ5+zHEA2ogjWs9deo5xNCIzjovYSvcy6cPhfKw8RHrOhjxOwUaqvo7l3ys28ytj3M2XdZb+7wVKccpiP2ELStJpFTY15lbLsN0vh71IWkGV1AMaU7fUiQTykqTWkrcuXRc3usuKtUyZBJckLdbuDEEX40xis1oRGEVgOl6tjn30NJxdbaK4z9LtrrP6/iNkuRgNEIobCkwrUbOO1X8KofYQc9Kv/zFzEJKjj+JmJxgu+EFME6vnP5/Ph5s+lv0/NWsIXzuQoRfhben59+eJ5qjKFjIMrn1O2AYPAelQiRlo3X2WXy8H/FcXxqfodi9WVM4wZdt8cgG/LloE91+gNabge3eYVTy8fp3MIvEmJbonRJr5iQjH9M2/VRoqRq7TCwFE8XJ4TGpy7abNW2UNjs6Ap3/COq2ha74VWKIMMWLv7wu8g0ojAl5fE3ia//bYyc00jGdPf/PbXuM+zNv4M0BXJ+gMlmmJW7aDuEYoKUApNNsbI5ppqh6jvIk+8tfyc03ubvUFQZsspouZ0PQl/eKvnO32U+fUAuXVY/VKwmhOBwcUBWZURFTL+2FB0IBJ76+YgEL/nZkUhutG7QqvoIo1CBzXF0hG/7hNZHXQIFkpp6fk7VsjDl8eIhT+bP0FRs+FvkpgA7JLRCAru2bI0sLDAaOz6hW84JlUNU5TQcH3t0hC0VYXxGOz4lLRbknetoy8Pt3qYoM4aipMxnXGvceFE4JOMzPGXTSS9g8C1U/8usb71F6nXxjn+EI1IO6tuMdr7Obh5RZBHB6fex0gvQBQx/jN3Yhif/AYopVZVSrL+GlY5pqQat+Rll7RqPpWFucnSaMEiHpFVC312nrApynZNIQWA5UOYYu4aR6mMxosqUDOb34PDP6NhtavUd8rWvfO6krDGXzZd/2WgqomqOI92fyXXxLD3hLD4DYK/Bp7YHEwIUiqbbZJSOcKTNmrfGaXSCbweEVh2BfNGi9uV2wLA455whBgiSU6yn/43F/AC99wfUdUkaXeDGpzhFyVu3/iHdZI5871/jVBnz3a+T7H4du5hzHJ2zZQX4+RNkaxe5cgdTFIgqRvsbyxhU0CaLLuj5fRwEx5O3GTptturbCCPo+h0m6YSVoP8RoRmALW2kkGijcS3nczuVRdWc8/gcgMPFAXdb7aUQ+pK/NJUp2V88JCkT1sI1+s76i9fs9BQ5eAfsOnLtTfIR3MtGOPOn5MmEsnkLu34TvBbW/ACG72HKHEd65MH2i0FJ6hxr/GPG80fM61sslM9at4dAshKsMExHHK5/iZWVVylrW8ij75IN38FWkk7ta+g8QdgN5NqrUL+K3vpt9Mn3Cdwajm3RFgInX2DN36Wyjgh0iRk9IncDyv5bNKwWwfNnlZo9wUyeQjxC2v6yI4TdRpVTrOQEX1kEts/EWOTKxRcVdT2lGO9jCUEtTRFlTGl9YPrRtnsE7RApFDYOi2r64jXxPCbpyxDf+eRuJUooHOmxU99lPk+ZlVM6qoEze4xKTqmiMUa62L2SvH7ZRvOLRgsb2tdQw3cxaOz4gNLro6VPnjxjsP/HGF3RWX0V1+2S6ZzQaRBXMdpoQhWi0YzzEbawaVuKzvQINR2jtn+b1cUAMXhAZQcERYqrS4LWLhkWtsnYnNzHnL+LEpK7qy/TcWrYs8dEpsRu2vTcPkXxY4RTZ5EnVK0dmDxiYYXUhvfQ+ZS03iFxPP48GvBbbgO7voGlNzHNLUrhQX0Dz2pRmpJrzWtIJJv+Cr3oHG3OUI07GOlRqRpV8xYPpt/hYP4MJRS3ncdYokUZrmM+VEjw4aFamApVztAq/Jjz4SWX/LK4zPz8BmCETR5uf+Y2eW0X2w4Rx99GAkE6p9j4GjV/E1kMcfOY7PxHBNND6qtfpiqeYfkrxG6TDRxajauoZIbrb4JocN1bRUsLt3ebYvwAU1vDmh1hvDWKKkfF58y8gMoYbDek6a3hTZ5gBj8gqgqs+TE7jS0OcotmfRM1myONxu3sMaxyknQFlU+5mkboNEOgEaffx1QZUXLKsLGFSsa0n1dyaKfDLBlgjCHzVzD+Nsnh/47Kzumc/YCJW8PuLhCbq1jickD+dcGaPYbqFGYJFhIdriOjc4TRVLUtAFzhc7N5B20q7E9plyF0wXBxQBE9JRveIygzam6H0LuCBorN30ZWCXUl0M/+I61sSOA2ccIdTLBFaQpq+OTJIVEypJSSjuXRFgGyUsTllIZTx2rskYkAu8gQxYigcxNH+YgyRQ5+hNO8QrH7Ot76q/D0j5HxjF7QZqFhsfoykXRwBvdQVYX22hQ3/xdENmBezsmTE5J8zkudDtP4BD17zHx+RMcJ6ZUpmd9n9XnCyxEuiY54NH2ANoa9xhXqqo1VzhBlRul2MeKDSrBOMqYRLSf2VpCS19Y/6TBe8jOiyjmiSCjdDuYnhBhSqI8sSD+LwulReucMjr9NHtxnWt+mNztiOn9KTflc8/uYbIiVR7hpijr/Md29/wHv8E8wpz9COD6e5zP0O6RK0fN6VMpjM53TyhZY/goiHVJmQ+LxI1AWbr7Ajoao5jZUBVXz2rItUxWjLI/eaExdGHbcOuPeLZ7ND8ilTT0b0W9eI/G7lLNnXGTnBNJlJCJOzIKdcG9pH4xhUowwxmBJiwGCVvP6ZwZLhCkgX7ZPNmXGqmpTb69hCftFAuSpZaN7t9FCkUuLT2/CeclfR1pYtIQPQZvSXmU1sPHH79BMFzjH36UMdzCmJCFluDil43bpBD2s1k28+Jh58pDICVBrb5DmC+yyILz4MXJwn6QxJy8iZm6PfjJmrbVNbEpiFbJIZ9jxKbX6jElzG5NN8IqI9s7vEz363wjr22AktreyLJ0WLm2vwVnis1ZbI3JXaO78AaHf5YAKuyqptGYaX+Cu/Q5GuajxA6hyynKBzBq0dYa9mOMKB2MEhb/2sXHmp2GXE9T4Pka6VOOnqNr2z9h6Vly25vlL4Aqfrtdhkk/p+T0slm0jZ9WYeT6n6baoPa9wVuXsA7v5yQFV/w42GT2dEivJJB1TCodbL/0jBqMxi+Gf4scXvFaUyAf/Xyzlocb72NkMFV5DxDM8u0bqhjjKMEqmVMOHvNW9SiuJEYd/zqBKMbU1Er/JThDi5R6yvoV/9G1qXhtteSRlAkCpS5g/JR7ep8on+OtvMahKNtZeQQtr2RqK507JF39BtFgmCdbru4TNVwAo2i+h6lto5aN/Ts4pl1zyiyAqF0zyESteHzVftkLX4a+G2Gzb6fLfonc5yIfcaO7hPPljKBOwLsfoXyRKemxt/y7ucPrC2cASNnYygIt7ADhFxNSvU+iSQpdE1Zyw1LhYuMpjPrzPXAhiU7LmdhDJBcX4GXa6QFouwfyI/uQImY3Q628yDzYYpSN8ZdGWFoyfLQurTr6BKaZoZWEhyS7ewQDXvSYvN2/QHDzELuBG+w5Z6xWErui2biKPv4mRPmL4Y7oVxMZmffMthsEGNQGmKjkXYFUF1XyfzG3g7P49pPJQnT1swPjr6GyIWVwwqWYMdMS9KmGrLLA4pOtvM+teZy5KKjskqG3QsHsUNojtr3PsxpyNz+i6Ky9awn0WQheEKCKhsKqSxmV85xeCQOKJX27xTl0F1LVAViXG8qkqoCxJqxjLb6OPv4VpbNPsvErlbVKaCoxC5Rme02TF8mk6AX79CtHsCanjM9QZOjljfPoDtv11dBmT7f0hcbFg0tpla/qE8DzCad4laFynUWZ0Bo8wYoaKh6jN30dh4Y7exs4mYFkM0wWqtsrpwz+mk08RxZwyHVGbDzHzA1AuVfsmsoygc5OifhWVzyhtF2f/jzGzQ2TnKnZyjC5zKqdDJS2Mv8l1aVGZCucnYlue1cKqrUNV4n1ovmSMIbB9sipDCknX7tFqdRCALy9FmF8kQiwLSgzLxHqr3UEYwU8r7ilNQZTHbIQbDNILekGPQNYZtneYEKOdgPHiAXW7wQ0sOH+PJpqvN7e4CHr0nVX8OGEvOUcLRTY/wI5Pcb0WVf8lTG2Hx5MHGK3ouX0sZXGUPEMpwUZ+wfbFj3GlRHhdpBZgt/CjCaaqqGOzI+tkzVvkk33WtCIYPcRMHyOTMdXO1xDDe5jpAZkURI7HsP8G7tE32FB1KDWL/JyLdEJczUFAx+0SlXO6Xgch4b3RPeazlBv9OzSMReG2PzFOtKhmpNkMVWZMzIha0X2emf38xVOX/HI5ip8xTEdIIbnVuv2RWEJBznlyihSSvreKer5GhqW4531KU33ivnOTcbh4SmlKtsNdVv01bOEsnb/avY/de8JoGtMn1KIz6mGLsdOknQ7JFqdkRYQ9uk+5+Tusta4tYzD9l9kpE8TsGBkPMEWMk4yZCkHDbbESvUueznHtEDF6jChShFsnqwpy24PaKpPFMe7qy7hJSioVc9tjVAxIZxFC29TsGndaLy9ds0yOMjZCLD+zJwKuNa6T6ZSG1fzcokpHOi9Ear4VcCmx/KsT64ioWMamL5KLF7F9IUCM9zFFBkUG9XXK5k2CxT7Nk7+gtIboNEG5a+S9V/Ep0cYsYyB5BB+aclnJKXp2RBqd4wvFonmV9XAd0bc4W1ywEa4yzSOCcJOVSlGqANO9gspmmDxCT/apUNjhDmz+HjO7iRAaJzln17+BXPky+fg+jklohxtYh99gOHtGWuVIr8NU+bTtHlKnqDJCenVYHCHKGFOMsYoW+eF/YRg9I6yt0G3tUWhN6ITMsyk/HD9k23HxsojEEeTz+/iNmyj1geDsw/d/KBtcqV8h0xlt5+NGEqqKUNmYym1TqRBjwJUOGTnGGBzhYkdHmNE+VHNUMqKs7SL0J48Xl/zyEbMDqkqjDv4My29D6wbF2lcwZYR5fp5MOuVm/3cpTEGhcw4n71IbP8Jym+iVuzyaPKIRhtSLFK/7EroyGKuGMNAJNqh0Ql7mFOEqhVNnWKYEGpzxQ8LxY+Tqm9SMRS2PSGaH5MmIid+jEdwkaN2G4l1CV3NuS/LVN7Ev3kO4HvMyokgnvFfvUvNr/CCP+Z3eDWreDpHX40m0zzy5oCc0m94utxsvc83t016cMjj8M7xkQND6Ee7618nDHQDabpum22RDKNzzH4PqYGdjst4bgFk+G6qUjtvFF/6yCHl+inRrlGtfuRScXfKF8AsRm41GIx4/fozWGlgubvM855133uGf/JN/8ot4y0t+Hgj5QZN2aWOExPL6uBc/IFkc0sim2F4bkUfg17jQM+ajfYKLH7PqruL6qxSVQLh1LHcFdfodjoRD587/jEnGWE4Iw0eI7ivkjsPDuCJY/xKlNOzOjxHxGXb3FrPTH1Kt3GY6ekS9c50TLWls/i4SiRICGT/FsTt0RvvkVcGa18Zv7lIZiSznmHJK6HepsinW8Z9i9d8ksBrcaN4k1zkNqwn5mFDVqdSMDEnD7pAuTmnolPJnSqRe8oUiPuT0ISSl1UBs/B7w0eWRwvpMVxVteSTNTcJySlnfpJQWbav+oX1IZHSKLEZ4+RzO7+FIh9DbQDf3MHmMaV3DeDWq5IKxTlFuk5aUSG1xK2yym87xLt6lat9i2NgiEAs4SzHxOcqpURmNUyRkQmCyCPIpYvJ0GXTs32WezxjUVtkZP6Fh1zH1NUq7SWEHRJN3WPc3cZVDXTU5VmOaa68hLYestkEz2Cao731kMj4rppTPJ2uTfErbEsjjb4GusFs75O2XPnSAihfJbqr8L326LvkQyQR59E2oSpzGBln3tZ/6JwKNMAVaOHw4CCJNRnH+Q3SVYkUZYbiKQFC3lxVp5cbrdKwA+96/BWEwfvt5k2FrOe6XBU1vhant4mx+DVEkNLw2XpTQboccRlMqaTNOR4iyAG1o1DZxi4RqPkXUd6BzAz2/wBQx6v6/xTYCW1rE7W3KZEyejzgNOhS1dQjX+f7ZN2hJxe3GKmPL8CCeEsUn7Nb2KEzOeXqGELBnMorBEzorL//UYImWHnSvIyZPoLaOtpu4PxFIVNJh+LwKpCs/2Snokl8/mk4DRIWrAlr2p0sI1eQxJl1AusBxz9ho7OFe3MeIABM/QfprJDolVVDoklExwVceofRxxgdcxGOqxTmF10e2rmIffRfXalL17mAHLVInoCo1F26dKmjzlJKOXrBaxBSzfbSuODEF1uYbeNEYlRf0r/2PlNMDSAY4tW1M+xa5kdStJkN/g4lVxw/6pLXXEELQ1QvGK6+hJk/x21cp3Q4YUOEGVneKowvC/m3c87dpCQv7+NsUzdvYrelHx/WfgsAgB+/C6AGiqpDbv0N5uVj9pSAQbAdX2Ag06rmjWWEynsyeoI1mnI2403wZJSy0CpFuDbIFIuwyKQZUuiKPjsGxMemIovsqeZUxKxYobVM3DnE+ZrW2gRefoyuJZdeoJu+hW1cx/grB4oTi9IfUdUrVvUkxfMpEZ2yHq3hSclFfY7+YU23/HlutI+rRFH/zK2i7TjEbsLtym8NkQNfvYA8eIqSDpSvKbI5cuUu5mGD8DqXzofvVbS2/v5DwoVb2RkjKn6F12iWXfFEcRgcAS7HZ6X9CWwHGafyUv/rlsG63UUjuZcdcbe4hjMYavkO5+qUv+qP9tceWNo5wP1p5/KHpqUHQ8tos8ghLWgQqpFQOdmMby8yY19oUw/uEclkRXc3PoH0V5qeI9jU0Fl1vnZ63yoUMeZQskKagHj/GEi6pXeFHE4SBKk+x7Q711U0cKVkAK8Ea7uQAPbqPjoaI5lUwgtikCFvhuTWQCpOMcO0ajrER3g7rVgNx8SOkVLRbfd47+DMqqWgYyabbIui9DId/uixgungHVl8DZRGlC4qgTlIkhPk+6fwCUbsg7mwx6b1CLi3aWvD+nbOoFkwXRyyyjKiMuN146XOtCfzea+zYTUR9g8LuXKZOf41ZVFNKU9K025TxBNG+QyUkqtaDLIKwTxK0kRtfxi5TquZVLOFiTI5lLDbDDXJh6A7uYcUzlN1i3V0jHh8wygesdXY4lR6u8tHJOenilCweYDa+RLw4JT7+C0zQZkvWWV35CnaZIuQJGPO8QE9gp+eogz+lSmfQ3oBrf8gQmyA+RXkNrLIicAErwPg9jB0gFucYp0kVbKGlh1WeIKf3UbaF7t+msFoYYyE6VyE6xTR20NJDwSfGtibFiPNo2YpRCsWWf+XFa1vBLk2nhStdXBFcam1+RRHm01v/fRhXeKzV1hglQ17vfomuvXTCn+mSodNkWo7RVYXRgkgYGizFoXUR4Hp7OPN9ymSGqm2j0gvmB39C4TgkjS2c1jUaIqDlNhmnExzL5nh+TFQt6MRnrI8fUwwf4Ky9jmhdQ7dfpfLXliuW6Axj+QinSX3wA+w8xve7qOpd8DqI0RN0MkE1oVq9gz99Cmuvc6FcuptfQ8xOIFhBOy1IJ/gqpOHVCGWD2827WDicZAegWLanNgb/M7oAuMojsWo0O9cJtUH3Xv5Yq83CZCzKOYEVfmKR1LQcMysmtJwWdXW5HvlFIoRgUSwA0EaT6wxXfXBOLtKzF272trToOR8UdPS9NYwxKGl9ajxoWoyZ5XMABtk52/7ei9e00czKCbZwlm2/AasYw+QACawsJrS2X8c4bZzWFZz4hLx5laK2C3f+r7QWv0X85DuISqC8Lqx/BS0l9vpbrOuS9PDPsMJ1avUNTHyGXcagS8ronGL6jKq5weD0GedCYWrrbG/9NpUw/PjsW+RVTmD77NSuEpcxZT5mfvIn5EWMv/5bND7kZB+qOqH6qDPiT8MVPjeaN8l0Sv1nEKld8un4yse3PNIyo+N9cD0aA3gtSKcgFdqusWWt4FsKZzHArTSBqoEQS+OQ9l2U1ggkZX3rI+9hrAApLDbDNfL4gtANybJd2laPsFHnvck9bDyGyYi15k3soEE6GTObH8LsKdurb1DYXezGFmn7ZaLhtxGLMxIVUJM+G6WN3vr7WOP7GLeJyeao+THSUhTSxpcW0uT4R/87pDOM30Lu/Q2KEsRigGX5JLrgPLlAVQnTsMeat0FcxFzEQzp+hyf+Cnfa15idv0s6eoxsn1Pf/CMqYfOTCCFo2R91LHxfgOoBq8MHUOQot4ZZ/ypa2Kx7mxDmJLIkkHUQIwAqp7UUMwUbFPWdn/PZv+QvjddGpmMoYkx9HfIIYQrccI9O7w46m1HrfwmDhSssYrMgiAeU0RlpEVFJgaMc5sUcu34Fu3TQZYyqYoywcDZ/F6ks3MUQoxyq5jqLKiOLL2jVNmlUGtPcQnduo777fycZv4tcfQOzcpfY3cAPd7DdOvbJt+knKQsR4V//PyBO38boHK/zFZSCljBIoziTNq7to3TGLFs+28bpmHVvi6YGcbFPmh7gzx5TZBF5sII3uo8MNtDCYtXdgAa0ijm1OAXAVClCwLyc8+x5W9moWHC7dg3zfA1AtkBW0aXY7JIvhJ+72Oxf/+t/zb/8l/+SsiwRQrywXhVC8Oqrr16KzX6FKZwO9upriGJBGW4sNWdFTGA8/PoWVjxA1nbQm1+h8lY4XDyjVaYkRUxuZyirQ7XxJTQ2Ak2SXXARH3GSR7Sb22wELRxvE736FpUd4GRDFqVhTVo0F0MYPCAzBe6V3+PUGNT6W8zcPlLYaGGxqBZIU7Lj71LaQ07y/44whtgJsZq3cLIZ5XSCs/lVFkqQn/2IxElozFeg/RKBrBFImJYjHudD1rvbNMwV5u2rzAfv4Hfvkiubz7e8v+RXgaKxCyIEJ6MIlu59H14XRXrGPJ9Td+qE8jOSPUbgdF5hGPTpZhPa3hpleOXFy/biKWb8BGMiak5AZDR2rY8uC/L1NwCxXDTYHdwbPjKbMDElp4tjfCvkul0jHD+CeIIQOZEpUWffR073Sb0Wyg7JtKEW9FlUU1xLUmtfQ6QpODXK8x8Tr73MO/mC3t1/RCBqlN4KBoGFw3Z9h0F2Ts9dWVZleascNjJatV1qfo/c7pNU0dJGWCyrXBt2k4G8QCHo2jVkvoD3KzrS8Ucst8vaDlaZLgV99R1KChQKcXm3/OXJI4Qul9drMvrI8/KTEEbjjN6mWpxiNTYp2h8Eygw29foman4AVYbr9Smbd/EXZ6BcinCHUgjkyzVMmXIkLWbJY7YafRrWW0i/QxHssV1MqJKMUmvcakbVvkNRTqksj4nXxdv6XZplzFQ6TNq3SdwWxnuKG6wQ4hLrnKqcE+Zz7OYVSMYEjU2mh/+dav6UbP0NTP/LRLqiZoWklIxbOwhpMOm7NGVIw25ykZ5zHp9TE4bO5BkrVgszPqaq7VGpz66+zmt7iJ8QVn6YNW8DT/lY0qIuP2gvInWOkRbm8pr+tUJTcZw+48nsMYGqs9e4gvysc/jCYl1gLB9jBLp5Bcb7mPU3MU4T23a5MCWW10P5PSqntUwmuXW6XpdRMQevQ8fZIu5GTEb3qNfeosiWLXM2XYeozNkvIiZWSKu+SXNVEodNDtKYnnKRVQ7TAyq3QxkdMTUlOuwxb+6y5m8uP6GQKByU06eyG0R6RigbBLKG6r5B1XkVVwYYJEZozhrrEHao+6vU54eoySnCdpGzJ9C8jXjelvHzY6BIqFrXkWWMbl1dWptf8ktCvBCavf//D34SL4QKWjqUa19BVhGVqlMM/juLxQnJ9BGh4zIpM9prbwGCkhRbWhCusuY08KoK6XYoGxssHv17VP8lRBqTrO2RzB8T2Qo7ThFBi8quY8/P8Ds9bKkoHY+m8Jih2G/c4G7bxRx9i8quYYqMtgxptDYwxiAbGf6Te2xLSVrbwITXyJviI+N0aSr83utYfg/b8lHeZdDvkl8/DuOnKKFou13UdB8drvOrktG3hWLL6fBucsTf6f7Bsqhs+KNLsdkvGYPmLDshLubsdHcIjEUcrhAqj5vtG9h42NLGGMg7L6Mba2SzfWx/k7X6NqXwCBu3yeNTkpWXUMFV/OQQ6/jPwBjs8MsA1JIRanrAtIyJ2lep927QjyaoskT4bWTvTereJnWdQW2N4fz/jfRXWGAwXoNER5xO7+EP3qGeXdBIRti3/4+kdkiUj5Fhn3Y0QMWnEA+puW/RbWwxmR5gWT5GORSqgXF7y/VlmWOEjdn4Kn62x0kxo1VM8aJzGm4XozV16XPqCCyhaH1IiOznE8rT7yDTErHx5c99rPP6VUTj6mXS9NecRTXl0fQRiY5ZCXrcbu3A4D5YHmnjxtLdzFQInWD6X0XV97CKEiWBp/8Vy6vRXXkTWQtQrTMqozGVQOZzfBmw6q0jjeK+tOlu/w755BlTr0eWjdBeE1s5dGo7dPyAWrAOwqawvWXcNJ+hw3UMYJSDKRNyHTGdPGXYu0PHdegnU9LRI7jxdxjXNnFre2i7D0IgdppMyxm5ielVgnz4Y4r5Y+z5MaHbRW38Fkm4xriaU/h1GnaLT/bpXyI/5EwvxUeLqhQWrU9pK3fJryOCVWeDNXfzIzGkjttlUcwRqkVWZGgqTP0qGA9hKsrGleWGVQ66oio0onUVOz7kLBngZzP0k/+I3XuL7dYtGm6TTCccLg6wlYPMZ5ROA7e+gRGSqP86Z8E6W+UUMTlCuSFV7yWMMMjJY6IqY6J8vNYNlE6hfQ3LCjBlBvEAHW6i8NgJ9sh1xoW/gid96sJmryHQRtO028gPrYnabpcxBaUDLfezfeo9EXC1eZOivkdg1SjMR+dkmor9+UOScrlGutW685HWhIXJeTpfFvtM0il32uHHWhde8vPDGMNmuMVRdEho1z4mmlKfMcY5wmM72OOzcJUHGMbFCGVB027RsJYCwpPkiEEyAGPo11ewjMOqFWIrC6oSnDraCHK7gXv7/0xYRCg7pCFrpAJqgQPH72DiEabWotj8faRbo0on+EVE6K6gjEZGA7TdRt/8B1TRCdQ3kJ09FkKRKA+qgrbtkQOLdIwlBJ1wFSUsXMvGljYsnhJNlyIDOXoXwmWRwF8FX4afyzn2ks+HhcP1xi1KU3zMhbRo3cYKVjDKpbQaOMC6exVrp4uMTzFui+J5e8rSqlOt/Tbw8ZaohdvD3vwtvNNvod0O5xf3ycKQxN5i3dvCVS5JmeIpFyE9Zp1bXESP8KJzMBlPgh4Tf5Wd1g0wKU5jmyroINMpVtBF2j6F3abqfwUAHW7gd66xIGfm1qmjUNFT9MWPUWWOjEOorWBFI3S2QIQd/NYNVssZcWsXY7WoO3WMgSvNPWwcbrRuUs/mDMof4GMIB+9iiRDZuUHhb/zU4/y+ALWOJkwvaKgmFAnoEpSNFIpe0GcQzzEGimAbuw9GVyS1reeF/Jf8qpA3rmG5baywj04m0NxFSw8BBOt/60UMVOgCZ/RjevEFC9dhJm1qdoPEa9M0kmYjoKa2KYLb2IvHlINHgIHmFngdZFEhlUXZuENbluj6gjCdk277lLUtrMUhZW0VXUzILBuhK6bFmEzltITEVCVnyRmZLgijE9x8QSg9TJnzpd4bRM/+M2l8gVsKkmANXRo82yUrczpeB4Egz0dUxZip1gTtPUDgeOvg1DHPn2+u8Kk5TUa6wG30aWiLqnUNY57HhBEYzNKZUjpYrW3M5AARdqk+Q3QsMAhdXIrRLvmF8HMXm/2rf/Wv+Kf/9J/yT/7JP+EP/uAP+Df/5t8QRRH/7J/9M/7oj/7o5/12l/ycKfx1+FAxT+l2cJtbqMP/gmnfoXB7lFadVHl0vDYzo1nrXCfXmqEXYpcLWnYXg6To3qCmY3KvvhSo+D5HhaKmBGU1Z6u2hTd7gj8/BTegkBbaaTIvC1h9g1qwgVdWNJwm83LKYvIu1vBdRLCC6b+FWnkFEQ9Imju0qDidPmGez3CG92lvfJmxcBgmQ5SsXiwHNRUHiwNKXTIHbrWuMnWblGGfP5k+oz38NnfbrxLKn60S5JIvBiMc6N0iZ/6xiXdJwePZPqWuuEguuNO++5mBgbbdo213oS4oPvY+CjAUVUbc2CW4+3/CKs3S1ez5om6hp8RFjO+0SbMFmY4IrRp1q4VlcqrZIbbto46/Ra+1xcJrQdrAam4xdFuEtstBbYWL2T7GaOyNN/EIKeIzfNtjtbZN4PcJvS3y50O3NhWpiTiJjknLjCRLCdp1XOHTdtsUOiez28zLAQfzA6SQXGtcJ1R1fBnycu0K6vwvULMLzMptRG0Fshm6/dF2hVr55N3XMGiOkmeM0jFdr8OGv30pOPvLEq5AfQ2RjDHdm58pNANQ1YLF+AEX6TlhdkGvXCC1pOreprSayGCTVrCOVh7p5BnVxhZ58xaa8sUkNPN3GRcDTuKnPJ7u89gKebVzh9VgdylYkQopFLmO0G4Nq38DpQ01yycrhuS1Pj+OhyzKGU52TOB2aIYpDdtHNne5yAdQLig336Jht1G729j5AmUEq14PTwQ4MiSwQupug4P5M2bxjDvrt/FMncAKaKseF/kZxmhSKpQTQGkQjre83z8Hn3UoJYqm3eIkOWJYXbARbtKYHWImTxFhl7z76s/cavCSL45Bfs5RdMxFckHXN8RlTPsz9FB5/RqWU1smitze8neNa8jaNoW0Xwg4N3RCZjJCVXt+PQmK3ut49W3WnToyGZIe/1fmSjJt36RbzijGB4RosmKO3b7NWjrBX7+JkQFq9bdZr3UoJiecNTdIjQDH4iIb0IyPkUVKlS0I/CZZuImFTWkKAsfFtmwG0ZChGLPX2KNpdZZV1x+KJ07LMfvzxyA1tWrMLadLUN8AU2A2vwphl6p942c6tgaJ7t1BjB9R+Tco3F+NVnC/qdjC4VrzGvNiTtNuIT+0hNPSeREo8JvXqHp3CNw6cbhK6XdpOE0OHv8Hhqfv0OvdxGrewI3G5NmCcvIAUWuTd28zUCE9W3EYH1DV2iwWErXyEqXX42rvGo2VGDN5jElTepWhXrvCubKZ5FMeSEOvf4taMsWu7VBajReDcSVdTOMqAM7slKL20TlGVM15Mt8HYK9xDe+ypdMlv6YcRs/ouisooZDTx+jm1S/6I32EHbvHd+J9KuWgw02swQ+/6I/0G0esFwySCyqteU8qthsbPJ48ZlKOaDltNoXFehohnAZF6zYtq8PNpk1UzbnQEYHSSBXyri4w6YR164TtqnoxxoZFRae5Ql3k6MU5w3RAU1ocCQe/fwdfa6S7gTGSPNxhUJyxiM+wu1dRTg0T9FDuCqUpKFAk+ZSp7bPauIoT9Hi2OCatMuTsCW+4DVR8jpVP0cffZXPjt2h2X8L4q1iqjQbo3oTZAdQ2KJ8nzjyrzg2To6TEzabI8QOMU0MGO9ySy2fb+88ISYWXTPC9FpNiQWgU+mcQj10KzX6dMVSmotAFsV5wGp2SVjGNziusbn8dg8IIiTGaZ9ETJtkE3/K40bhFIWzEwX8CXWLiCSqbUPiryM51mB9DfZPS7yHjMZKSWvs6v2d5FAYmdpvx2TcRwR473ddYs9oU9RtYLHicgYyesBNcofDXSb0ms3xKKAShs4J18+9TDn+IcULk+Q8IlUUanSPrG+hohLf9d9Hig2T+uIx5Mj8EoAp6BKZAmIq8yihrGwT1PRZ66WwLMLGn3Gzc/tTrumm12a0bKlPSdnovfq+qGGt0D4ym7N6h+pydHDQVmU5wpIf6xTRFueSvyE/GkDwRcKtxF03F4+ghcREzKiK8zt2PxO3K+i5WlYGQZK3rWDqhPXoXszgHYaPGT7hwbO6nJ0RFQj9YRQA7m3+D/OwHyBv/kKi9w2OtoVzQji4IdAS5C3mMF27RbWxRTB5iLw6ZbXyFoFKocg6zQ/BXMeMjjGcw0mFeTTmJD4nyFFe53Gzepml1GBcDHi8e0XJbL9zbfBGw1X2VoVh85F4wQi+LXPi4CMlR3sc6A2pTMSzPiasISzqUuqIyFdaH1thCCKQQaLMUcwojf1VqCP7a0rDaNFudT4yPrrhrKGEjhaT9GW72n7pv1WK7sYNYAJXkYPGMl9otBIK0WrrGzKspOtJIo9DhGpsbX0UWCwqnzUlxzCAaUHfq7ARXsD8seLNctNeiUGDyBNHvYGkbr5phZBOzsUZ5cQ/8FRg9ZO5skVcVuXKINr+KkRbx8bcInRqN9kuY6TPMxTu8GTTIOuvUnA4XyQVRluCZDEfZ5GVOGK6S6ZSKkkk2QQrJirt6OWb/gtFUFCbHER7iUwaFT+uwY4SkcFeWP2MwVEgsSrsJzebHt/+EZ35mkuW72h1EbZti+CMQAm15pGWKEoprzRvERYSnAiSS8/SMNOxh2rtYls8zDEl6gYl8sqIgsAL2bv9fCNIx9vgR1fxo2YayvnTOK60Gh0Gf75x/G7k4Je2m+PMzerZirYxRVnMZ+zRnmPYNdDxDb32dLSmIFyc4zTWku82GZ8AIxuWARbGg5q2xvvlVrMk+rgrQeYycH8LnEJu9L0CNhIXq3oJkAY1ttPq4S+X7xz4Pd3/qfi/5YjBICre3jNULQ1LF2OQvcrkX+RnTbMoWAnt2ggJayqF5/X/BmBLh9bhaLeh1muSz5bNbW7UXd2hhW6TjtyGdEFhN3NEPaVearL7KE8fDtzy6RlD6a+Trb+G4dbLmJqnf4iI+QRpF3alxs3sDXU2p6m3OyhmWSWi5fWrOCgeLY6pkAkZTL+ccRBckVUnNDbnWvoGFzXl+yigd0bQEVmkxad/BDnq4VpPC6bzISxQm53B+sHTelDa3O3dfGIiEqs6VxhXSKqXtdDAGsuZtZP3qZxopCF3ijN7GRENEa4eseesXfFYv+U3j5z77OD8/5x/+w3+I4zi89NJLfP/73+fv/b2/xz//5/+cf/Ev/gX/+B//45/3W42CKEcAAQAASURBVF7yC8QIi7TzCq4uMfNTKgqe5RcM4xP6YZ+rrTuY1k0eTh+itUbFR4TNOjYOVu0mhRVSVBk1v82+uSDNI07yAVSKlinZnhySS0WSjMjXX+E0PkOYir6/QUv1eX+duDBz5PyAo+k+4+iMa82rpLVNcn+FzdoWhfTI/SaijAmDLvb526zkIxZrrzPyW7yfIhVIPMtjkS+whMISNrkuOM+mRGVEWNWY5hNC79PFZhpNUiTPFz+XK81fXcxHgw+f628++XwW4Q6GnHF0xMKuMSsjrvVu0LZ6CJYT/f3pPtpoXMvhWuMauSk5jg5JdMRA+lStDVoX7+JaPo2LGLexSbnxNU4aa5wVCxb5jGJxQGCFtK0OQwmlJTke36Md9Gk5HTa9Kx/6Pppn8ROG2YBJMWbVXUMbA8YwLyccLY4BKLVGm6VjmTaapEpeVIjZyRiyFAOI+TH56pfBfPqxKk3BMB3RMCXWyTew6seYzuufOpG/5DOwHPLeG595vD9MpXwi20InGksqoskTalYLJR9SrnwJ7bYpnRUmxTkz7TGYvEfHbzNMRgSWz5XwGkpY2NKm0hXaaKRUTKuUVSHBQGm3mXd2mc0POVEGJzmiZbfJ0ilRHnNijjBCM8mmNHQd1+2Sde9g+VuUUnHudhBelwhDvaowsyNUfZPV2g4yucDUt2naHRzh0rJb2E0HKnCUw7Z3BWOWItGW3WbsDKjFp6RlQsPrUqy8/nOrupgWk2XVIuBKQX36bJmMmJ+hGnNK57I9wq8L2uileNFp4Cufjtv7zO2NkBTe+sf38xPXlit9XPyPbaP9dVQVweAeUseI5BR7o4Fye3TqO8TpKYUdMInOWe/cpFW7jZQuWiica1cYP/su94Y/AmPQzR3cMkE5Ls7hN3HrmyTJBY8mD/Bcj1mybPGgy2UAXBtNVmUvZu4fdkNMqohRfsEkOmRzcc6Bs8q1zd/BCI8qXKe0AkpdYmOI9II0PaM1OySQ4fOk00fFPe/vu/A3EMHGZbL2V4RQNgjdT3NpNRSmwHHXcXf+PrNyxDSbsGo3sfOI/Sf/mVE8YrOKONQVDRzCxT6UKVQZs6t/hEnGmPZNnszuc5GcU9b7bNe3qSmBZzfR9gpVniDSh6h0iDdt4ActBlTszx7iK5/VcJ0b9d2PpHmMHS6vVV1BvfWx62lWTCl0CcA0nxB4l2KzS349OYie0fNWEEWCjE8pNn73i/5IH2HP7fMn0T32szNea+6hLsVmv1Ryk/F0vs+zxRM2apt4VkicR2gqJtmE0A5ILt5moKHrrGB5HQp/A1s6PJk85uH0PmmZ8sbqmzjKp6wq0jJBe32U5WOqnNhvMo7HzHHZWXudK9kVBrNDVjGcSYtplbNl+fTkKplJOJofIaXEcbu0mzfwZYAvAzydsfB7DNbfoiEEF7LGGhK9lJBhjCF3Wlj91xDnb2PsOiJeUKvtUDgfJIfy2hVkYw/9EwoxS1iUuqRwOoi1r37wXPjQZs7iMWK0j3IsAisEx0N7/eef4JK/zhgMB/ETptmUtt+i43ZJqoSu1yMuYrRtf2hbzTyfIxAkZUqmMxwJKuwhJ0cI26NylrGPvH4N0bj2wfW2+TWeLB7gjN7Fnh6w3nuZiV/jrHmFwA44z2bccXepgoCD8iHzJMJkE1b9BFf4PJ7tk1UZdSG4WeZoLSg3f5/zo//MdPGUTvsmvpTkZUpz5dWPCM2MMMzKCamJqKk6hQG9/iZJ0MPt3cWtbVEEm6AjlFIIs/yun4VA0rY/vhZSiwPM4mz5sx1Qte9+rnPwJHrELJtTc0Ku1m58TMRzya8mxkBhCuZphMEwSIf0vTUc6b1YOxrlUrbvoKWzFCNGMzAunaogiMdI47Ao+uxP95llU1pei669gvBXuWhdoEYPyAcTRl6HURnTCdaZjB/RDfsEXg8tHdzWdYrhQ+aWhbc4w9r7n9Aa3PpDzHAfa+MNTG2LQ8flYHyPi/SMrXCHXOdUpsQIzeHikMpULPIFtedFtbBcq36Y3KQ8nj2i0CU7tZ0XblWfxbC44GhxTFRGtDyLzXATB++D48hSvHatcYN5MaNu1z9ROHLJz59PK8SVKHrOp7dN/STev1Te32VdNVDGojQVgR28iMeuBaucUOHZDkW1FB4aY6isOolyeLx4wKPpQ9bDDSbPnwO++GDNWtkBc79FOblPpUvS0++ztfZl5tWMMj2lrNp4QRtP2LjrbzK1XZL+KzzORjjRCeHkKf32NdzeWzTcPjp5m9wU2OkMu0jYTx4yzqasBxu8l0fcXH8TX0iKcJcH43dJzAIMeDLEEhY9Z/Uvc+gv+RxoKv7/7P3Hk2Vbdp8Jfnvvo8+5WrgW4aGfznwpkQmARSQFyKpmt3HQ1jRWsebABG00ckIaRyQI4z/AAYac0Gi0Lmtad4lmgUWCBZWZyMyXT4YO93DtV6sj9+7B9ecR/iLivcjEU5nwb+Ti+r3H7z1nn7XX+q3fejC+yygdU/OqrAWbP1cTfmoSHo7nccRquPbUiMgnKcg5SY8w2uDaDtuDHYQQbFW2KFVv4HtVwmJIGkSs5wHO0Q9wdIHXuEkuXAqTsz/d52jaQ0YtbjZeZtJ7QCtonMXo42xEZjTgYIY7WMNH0L9D/vIyhfBP112DMYZG2OD7h98nFD7XKwsUlVWYDFlQLm71CoVxEeVVVHKM6O/PRzl37pGurgGChBnbw20MhlE65GbjTVT5Gnrvz4AC4398XvdDnhSgWnadrC5fKHcpTX46IeLCPOHLyv7sEYfTI2xpc7VyDYNhd7SLwbAvIJQSqTW4VdLTOoAAylaVslPihHk+PfOXsJdtRlmHh8WUynQX/+hdvMU3MYMZwgroDt5n3H6dE2NwKx6RKqOX/yrb1RW6cYca5uwmMstnpJVXSFzF//Hwf+FGFrNghcjAp2jcZDK5R+DVcZIRTvUKiZ7H7lrrM5fDYTIgwdApX6O9VMfGoWrXST9isGBJC9dymGUxtnSwPhKDVKw6lY+EJZ9UN1P5CDOa7wlMfxtZ/vgJJjkpEnmu2fmCCz6OT/1MqdfrdLtdVldX2dra4r333uM3f/M3WVhY4PDw8NN+uQs+I6RJMPmEIxNTaMNC/SZOtMxUak5ORSzduMuSuzpfeKTkOD4iziaUnBJr/iaWsFjx54rxmRkj4pSTzo8Zi5yN0nUy5VNIQVbM2LMkD8Ma2rIJvCbV+AgR1s8cZip2jZOgjmuFVMIlYivgSnSZuJjxcPyQAwzlxa+Slru4s0Oc/R+xN9nDUhZdb4Gms4iFg0CwGV1inI/wlI8tXJb8ZYQoaGQjQqOpWM8XzhTkPBjdRWUavyiz4M7HXVlZDznrov3mvBvhgs8dgcae7oPOyMJlLOGwVdlimA4oORXsv4DduZEWaXSJkc7YnT4i0QmWcHEqLpGqoI1GG01Bzu70CGNgIVxgNVzk/b3/zFvDbd5ov45vNNbgEKwQGa1zUllhpFNWoiW2+yOCTDMqxpTDDaRQ7FkBk6U3yO0SiUlRRZ/AKiGNoqBglI5QWAQqoOQGzPSMXt7FPQ1QBIKAgsguMcumSGVRth8XqrVbQUoFWmOC5nx0ro6xJ3sYy587HT6BEjZlp4TXeRc7GSNEB+XtkZ52ulzws/OiGg4jbMTSt8ijHSYUtIdH85/bAQC5XcVe/RaT0R26CIzQPBjdxZUBfpbD4D1sb5HIa7EWrZOLDAeH5XDl3GZsYJc59OvsT3YIJRzODjBC44mAcTbGt12SdMSi16bpr1CxW2d/e6myRR4f0RrtYA2PKKwywg6wl79Fy/IY6ZyZHpGRopTkcHTAcrRI1akymeVM9JD7w3sYY3CVhew+YDTZpyJ9XOFQtL/53MD5o0mkj8OW1pndsJIeImhgRgfghGgreMFP5IIvA02njTGGBb9N02kh+fgxj8IUqHxCYQU/n4OdLsjzAcgCx3gslS8xidbx7Dq2v0F/eo9hnmLlYyaVK5TkE+dTMmQhGbGqHHrCJnc83hrdY82rcXP5GwQqYqZskDDOh2j03InPqZIWCSCpngohe9kxB9N9yk6FZX+NWTFmxXJZy2NEkRFnw7mTwspvkJuch6M7jLMJ7bBFZ9qhPtnjoHuX1WgV24koqjfPDrOTHXE0PaTq1Vh0l8FcJGA+SwyGaTHGlvZZl9p8PXt6tLKVDzFCnXOkMGgmxYhudsJgNiK0AzajSzTTCag6ebDC9uQ2nhMhZz18v8lUzzgU0PBqGCtEp1N8v05UeQkpXOzxAzzLRwgbOeuSxY/oyohKuMU9KaiXq7jDMWr8CDftYGpr7E92aQdtarqORqP4MC7bA1Nglr+OKGKM8hEmP3f9hXaEFMdnX19wwS8i2mh2pzt8u/Vd1OAeAkMRrXzRh3WOJauGLxzemm3zSuUS7p3/1zxwEhfNU58HebxPZXLENb9BbnlsRZcwWZ/E8ph6DSwpGVFgkjGu8impeUJaCkVcxMR5jKNc0BB4PkVuaHuL5DJEr3wXTE4nO2J3dAuQeLWrRL1t/CRG5Ae4dpWyU0YnPYbSBQye7bA93saYglUhqesJpHcYZWMWSus0Wt+iE5/QVB4lVWGjdIl+0iW0IpTVIF/6FsqrUky6IAXGftywpynYnW4zzsasRquU1DyGKci5P77LNJvSDtosuk9fJxKN6N3DFCl5ksPyVyjykK7JGM22qbhVIvmk+NowLoYI5FNjty74xSM1Md24C0B31uNSeR3LsqAQLHjnnXYlFjWZcdh9h0r1CgjDB/13QRguL71K4LYQJkcVEwoVntsrFjonzWe4/QckeUw62sGxNxDALItRvoUxoISi6tXoDyaEdjAX7cBZQ18wPUGnMwwOQhn8cA1rdMDOtMvly38dYSCXEU58ANmEiVflncldunEX3/YpREHbW8QSNtRLKKGwVAUDpDpmnA4xQvNq6XWmxRghJJ74GfasT+Y37RdrEsxNxjidADBJp2QmPRP6XPDFkJqEuJgSWJ88ytHCpuREDNMRFafMKB9yOL1F2a2w4izhdH965mqRlq/i+AssGgunEaHtkBwbLx1TcSrUvBqecii7JbrjOwwPf4iZ9qhLeGWpyU/cEgfCIVj6GrkdUlOawWybll3CKq0idUY1XKMoNG68j1EuZvlrxFbAVGp2ez9FCYvADrGUYsFdxBEemgJHWczyAks+2yHoQ0b5kLRIiUzGOD6mHH2y2Ozs+rVClFQcT49wI4eSqp27T7WCFkvu6s/2YV3wpSAjZWf0gMxkrIeb+DLEER5XqteIixmRKgOCmZ7wcPgQISSr4QqJTklNiq8C9Olee5bF2MqmE5+wEq4gn4idNQW3pnv0ggat2hbZbIgrXYZBkxMBHPXpD7fZLK/jlGoU1deZmAEHk32qymKte8AoGeBNOjQqGamjsMNFnOkhShQcDx5Qlg6x42Eri2WnSmwEHWMRZn0MBoFkVszwZPjUiNELPl1SkzBM50KWfjJgOch/rvG6k2LEJJsCcBwfUXMaz81nd5MT9if7ALi2hZBz99dJPiF0SoydMr6scyXymNz5I8xgh8wOGcmEUdii5bYoO+W5uYYdUbdbrCxtEIqQw/SQR5MdcpNyf3ifq+Ey1WyMKXKEHaHiLoeWxfH0kLJb4c2FN7gzuk1eZBjb510dk5bWWAhWqYYrYFeROiVxmlhZHyEkGA1uidQk7IwfkpFh24o0y7GEhTM7QWRjzNJXMdjk9vMaLM/zUQHqC9UDZvuI43fAcinaX6GwLvJPXzYsPaWIO0ghyXRGXMzO7tXaaGwpEctfxRSazP3kEfGZ2+RYj3HjQw4GOyzULhF6ZezCIy3GGNulQACaxEyxjIUnQ2ZZQm86oDPtc6NxnWk6o+xX0eSkkyPWtGZ6+BPul5ZIjYWoXWM5ukzfKTGeHTNWJZb9ClmRU3ebp80ACaEbMiumBFbAUiGw8hm5ZdBPpGQ+zMuX3IgFf4FART+34MvKR8jpEcatUNglpBNCOkGEzY+ti4yKPg+GD5BCslW+fDFq+YIX4lMXm/3mb/4m//gf/2P++T//5/zqr/4q/+gf/SNefvll/tN/+k9sbFxYVf4ioIop1v6fMpjtU/gVjsJ5d+qit4IyGSVnvpFruhXcwW0cIVgNl+jExzS9RfrxgCU/x3qi6BvICF+AyBPqdkCU9qg6FmrhdfaGd9jRNmNyQr9KY7BDbTLCiSak7TcxwsLGod76Fcq6QE2OqPZuowcHJKUGk2yeBCnZZTaqrxIqHyO/j28FEK0y1zY/XrEtHKrW45uRLVwua498lgMjbPeEpPpsFX1czBinY8qez8nshAVvGVkkyP0fQJGjrIfo1V/9WFXwBZ8N9nQfDt+af53PSKs35y4g3osFqZ+EI1w2y5dJSMjy/NQqeX5e+TJko7TOcXKErWzQGRz8OSI+5rIEBxjNejQ3/xocvo0xmlnSoTNMOVaKOHEoH72FTqastV+nGSwS+C776oiJW0faHkZnjPb/T4p0Qnvp2xhvlWbQ5GR2wrK/yv70EfvjfTzrId9e/BU2S5s48RHlo1tILF5ZfJXcWzxn8Zw7Nay170CRz0deAXbnbcz4GIHAXrbO7J0BJJKNYAtVZKhCIbEwyuOCz4eKs4RXryKFwg77oFOyJxLumVXGK19Cj7eZ5gMsZdOJj1mfjbBFiBB7iJU3OZocE4oyYM7EDR8yT+AbLEvSnx4T9e/TKAqK6iazaBnXKDZ6j2h37lDXLlmzcWbPW5Ih7mAfa3IE0wOoRsjjn5IMHtEJQt4ROXGesBqtMYy7LGqDGB8i8xSQjPMx2hgKXeA6NlbYxp/sYUuHIo1RaR/tPd3JqIox1snbgKFovHI2pud5lFSVy5XLZCajYtVI3SVUZROtArR0/2If0gWfK5awWfJeLPkrjMY5+RFmfIwK6mfxxQv9rQCMIT35Yw4Pf0QUtak0XsUK1ghPzzetLMJwk+7kIdIt4z/hLCCMhr0/p9I/4itKYDyf2e6PWc3H7IcO2fK3sawKcdbjYf8DIiek5bepO01c5bEz2sYYQyc9YcFdYneyR65zjmcneLbHcLRLdPBDomKGO9jFX7+BE67A7JAiOcboKXLaYZR1kHYZbXmndzABTwgsC5OzN96jMAWHk0NqTv1nK2Zd8DOzHz/iaHqEJRRXqtcItcE6eQvylKL12pnTojPdgaN3QEjk0tfInPnokG7WYXv0gJ3JNmvRGsO0gMlDxOG7WLMj7Npl/NY1xNZfh94OI7/GQfc9lL9Aa/nrmFkfL1ig5KzCaez6cvVVZsPbWPEJk2TIKE2wszG9pMswG9OJe7SnRygtWK98jTzP+bX6DdTJ+yxYNVwj0ALsyS4cvQ2ArG9CPIJpBydonF5/80R4WVW5cSp4/Og96YILflHoJMekOqHltVGH72KEjQl+NveFzxopBJfcNj+ePeD/Xt5CpkPkaBtdvsjRfNZInRIev8dwtM2mF+Lnt3C9bTJcrirBpaU32c77DJsKmU4w0SqZM89X2Di8UnuNFZ1g9bdpZilh7QpSqLOiihYWiLkwpu41MRg8GaK8Cun4gLq7QCFthns/xHFc+rVrDHVB04sIdc6iW2W8/V9o2TUGZsp9aaPHO2xe/r+ei7NCWSL0H8fZhYqYNb+KqgzQ0jvndj0uRnROBUOPxru8VK1hzON8CsDJ7IRFbxnMecGjRoJfh9EBKAuiBeJhzIPeLbTRdJMuN6svn+WbutkJ26PteWNheZOK9bOP17rgy4MtHCInZJxOcGybh6NH5DpnMVzA+0ihIy96DB/8AW42Ix0eMQvXSHUGwCTrU9v/IUyPKSqbWPWrmHQKdkgarqGERTtYQkeLeLMBvl1lZAriPMG1PFb9VaSOcTpvc8nTlKI1jNM6G0+2Xtqkn/ZoWD525yEArtsgVqBWv8sloTH3/5BQSKxGge59QCF9UisnC+oMkgEtt8xmURDNjsmCZSpWHSEeF0y7SQ//tMmgm3bozQYIIbhcuUwkX6zJNQtXsRZtwJD7i5/4+PlnYNPwG3TjLjW3eubGcMEXQ0HOvdFt4jwhtAMul659rNOcFIrN6DIZKRY27/Xfme8dp8c0pY3zhKuFKG+Rtr+CysdkcQdzchuEoVW6zLePf0QyPUE7bQbDH+D079KK+3hFihz3EPYdrq7+ChPlMcsSGm6Nh913MbMjRk6Jm2t/BbvIyf1F/P5biId/CH6dfOlbdELBg+4DfAF+fMBmsEQluok43Z9LFFvlq0zyEb4Kz9UXPkqgAhZmR2SdOzTLqyh/5RPHxTacNoXRxHrCNJ2R65y9yR43KjXi/PF9qjPrsOgtz0doXvALxSDtnYmCjuIDNoJ5k7QnArwnciBPumyPshF1t8HtwW2OzTHtoE3DbWJJi6bbxnVsdA63B3e4Xr2JIxxmesaoGDHFYrdxnStWiO+2GSqXjjlmIViiZQy1g7dwd38AlT+j3rhGmM3wLReRJ4jRIbnTYiI1NnAYLTElRY/2qKExBz9ifeXblLxlug//F8bxgMbym0hvi1k6JZA1NqINHOn/XCNGL3hxHFyqbpVhOqTu1T92bfo4AhViybnTb8V92v39SZ50c3Qsh3uDuxgDTb/JcXrI3ngPT9nU+gNE3IPePZLqEv045+Dh/07s1Xh167+l3vgqEYJ2dxuRzzCtV1jyVhDA4fSIrMjo5DPKa7+GGGxTSJvM8jic7IKA4+kJy6Ul2s4yiZ8hpOC11muMZlNsp4wrPNTB91HpCKt+iVn1VcTy17HHDyiky2i2hzvdJ+g/wCkvYWqvUJcKsfsjMBrhV8iXfuXFu/J/DuRoB1NkUGSo+IQiuhCbfZmw0h7y4Ae0sh5WaYFJsEigIixsrlSuIod3KO3/CCv+L+j175A/UbP8OOpug17apxW28YSHY9cZNdY57t8h8y8ROvOY4WB8iBDHXCptEVgBMh9h6ZyKdKkUI+T9/8y0tMSiV2HmtlCVTap2Ge1W6c36NCrLGGwS6VEUM6KixJK3BoAm587wNmmREjoRV60S1v5PAIOdDkgabwAg02Oyzlt4TpmTIqVZW/i586QCjTr6ESaZIIRCrv0K+dI3kcWUwiqfjex8Fv20T2HmTp+jbIjvXojNLvhkPnWx2T/8h/+QUqlEr9fjN37jN/i7f/fv8s/+2T+jWq3yu7/7u5/2y13wGSCzESaL58vN+BAVrSLkfPGRQuEoh1kxw0/7mO4eYKiqmywFK4zTCVW3gkKRmYR+1sNTPmWrQjtc4thYtHFZ7j7Edkd0Zsdsez4HszGRW6ZlRTSMxJMBZtZDFbMz4UCoNTIGlUvE3k8wC18lGExQYXsuTlAuEsWsdB331f+BKB3Q8WpsWJVPDv5MdvYYc5qcehae9AnsAAHUvBoYgTAFnNpiGl2AKc4Kdhd8jjz5uRXpZ/ISngi4WX6VXtrBVS6hfJxsr1pNwHB7eJu2AX/WIcxjxN4fs7nwGo1kgJmOiZe/i9P/AJ2NKQb3yIMSJb9Nnucox8Od9bGFTd2vs1ragInEkgIvmVD07jGTCnP8PmptiUVnhQV3kdxkPBzdByApEoyBmt3AGR+eJu8LVNyn+Mj4uIke8Wiyjas81qy53bbJP3zvDJj8qfdACgWlGwi7hhHqnBjtgs+eDzuKs4+IrgyaTnZMkidcLl/m/uA+hcmpRBXaxSOsDDAaXaR00iNmxYzVYPWcmUVqEgZZj4pTpeUtcFT8hP7kT7GdKo3JkHDprzKLj/BVmcCqYo12kBQU5SvzMTjGIIf30YNHSGGw/BKpnnf65aNdilKTWT5FCoOtp4jhLoFbxhpuM6TC/vQR02JGxa6x4q8RrF7BD1cxky4IC/0cxxs1eoSZ9gCQ7iN4wqXpeUTqcXLeiPkI0Qt+uZE6np9LgJn2UMX0TGT7fAwHyR69uMty0EYNdwAQ6RhGD1EyoAijM1cYX4ZcL7+EMfOiQCc7QqGoO2XQKUIIAi1h0iU7uU0ALDolxtmEI6vEgr9MJ+mjsMhzTTNq08+65DpHCUk3OcEYTej6DGYjbGlhCxvXKlHWGqcQrCx8m2LhmxRuHbH7fRyT0Sx6HABlXaWhavRq16iXNlAyOLeWSKHwbZ9xOsaR9txh4YLPDCHmCW2A3BQkRUx51sNM+wCo4UPy5nxtEtOTudOZKeYJxFOxWVLEcycXKyDTGTWnhGME1uwQMzrEWD5WqYVfWcRzV3kwuM9KuMaysHFMQb19mbzy8rkmiboBNepBOmZajDlqXuUom2K5YzQ5D/IBbvMadeER126wrGP0w/+IzAXhdIyKj9H+8rm4TGZjitl8nTazHlLH54pATyZPPrwXecqjpKqfyXt/wQWfNjuTbQBa3gJq8P9Gh4vwJXQWuOws8B+GP+Sk+StEgHXyNumF2OxzQGMbi/XKBvaD/0guHXL9Nmb11yFzsZIxS8EqnvAQocD5yCi8ltVgOfPQ3gZyOkWngzPR8ZP4yscTAQJBZJWoLP460vIYTw9x85SlYIlOcoyd9BGTQ9zyBu14jGtFlKyIkSjYnewRN29SKJvd2SM2g8tY4vmODQb5zDjalS5SSLTRRPZjR6kP8ymzbEb9NJ/yLNL6q1jldQorADcCkZw1TUkE8onk+CyfnR6LIS7ip0aKXPCLhURxKbpCqpP5JIN0LuSaZFOEd965QgI2gqFOCXAJpY8l5/6q5WkHxvswOcHya3DyU7Jivi7bSx6Z18ZVAeP264giI/OWyEa3WA3mLvPagDU9wEyOUconiPeIW4/zKSVVIfJLDK0eRduiJEMKf4lLCGyxBwf/lZElOIlHLJCi5TzWsozBVwFtf4FLeUZlfAKDLlYbdm1FZ3ZCw2/SdpaouTXG2RhLWGfFZmMMs3xG5LyY2Mwgn3Ks/2QEK94aS97yqajpwgHziyQ3Gclpnm6WxxQUnzjW1GA4nO4T5zFSAXru8K6saL6mJuMzVwuDILdrFHYV5TZAWtjpkMXC5lgrZr17eLaPNhoZtKkZjV+5hi4KGlaNWbg+PyYBx6NH5HEfVB+qr5IGSwgM4uRdTDyAeIBs3mSW+yCgPtxHzQ6xxl2E14LTouxUj3l/8C62VFwvv/yx/2ugIiKtKKIVHO1g0gGF//FFUUvYLHtrxGbKreQDYO6wbMzT96kLodkvJq7yziYa+B8zwSCyShRim1k+Y9VaIdYx2sxrPNN8wpK3TCtskxcJ42zKTMcoJXl/8A6BCliJVgnskBExFW8R119HIwiNYb20Th60Walexz2+gxw+wsyO8d0SSTomQzOwImoLb5A2XmJkBdQBW/n0hUukbKqdO4SyhJ7NkNNjGqpKNSxh5ZDKMjeqr+AkR6jRASZoktoX5+tniRSKjXCLPMhOx9r9fPdHV/hcr96kMDneJziH1u0mIpprsKSA5WC+TuZ5jhZzdzSjNWk2RuIiF9+ASotu9xZaZyRFjDXrs9r4Gs74IUy7JCamu/9fGLVep+bVEAikkER2icRbwfIX0colVy5T8wGdSYf18jqtPEUOdmj5LVR1i7TIafpNalYTObqHNTvGdO5gJo+YCUnulqgNOwiTE5YbZJ07ZPmU6timVHNAM3c+Y25Q8lkKzQCM34BJF5RCuxeTqb5syKQHRU5JlghFQBZdO9v/eSLATWdYo/25817vAVa4TuZ+8tjVUJYIq6+jgg1UNiH32nTTQ06cMhQFKzJilA/ppMfERUIjqHMj2KDpH+EJC2/So9f5AFtA0LtFrXYN311Cbm5xiKYnXMpuBYkiJ2Vn/JCyW6Yp65ykh1TtOgU5aZHOp1tkU5AeZyd8niAEiCJGHfwYa/wAT0r00jfP5eUTM+MkPsazvPm68AkjfIXRUJzmZY0GXaDt6IWMFsp2mV7cQwpBZF84h1/wYnzqaRjbtvnt3/7ts+9/53d+h9/5nd/5tF/mgs+QwqliB1XCWCDKbaxggZozX7inxYjObF6s3U32qSkHicHCcCm6QmZSHDFPLG6PHzBKxwgE12rXWG9eIbn8f6F08hPsw/eZDXcx9csYb4O6X6cmLappTNkKKLIOVuONs0KUwGCki3ACyF2EVwVjsP0ml0qXEEgC+ViIkPjr4EOrmCDzGbkMMEIx1eN5wlOVmOt7c/pFj8ArU66ug84pypee+94oYXGlfI2wbDEdFmAgUTZ5fQ036eFEW2h54crwRZCHy1jZFKEz8uqLjXXUFGfn7CfdoD/EES6L7iLzs/LxpmKge7w/eB9P+YRuheo0RukD3IVvIG0Xxn0KdRssj0J6REmXa6VLrNZWGeuC0C1hx0NoriKwYHKCHj4AYxiRUJPgB3UcfIRXwQiFQJCYFG0KrlYuE9gBDbdOVc2LDyZYQI7nVss6WDj3f2Qm4f74Dlpr4iyhbPeo2y1062VU/z44IZl7/m8+xIifJ2F5wV8UIeZjAPUzEovDvM+j0SMAUp3QDlscTPdBQtK4gTXuILwaA2VjS5fcFAgpz+y+hYCd0zXboNkob7BavsFaq0ORTXGiVbSM8ByJKi1gkhEMDhB5hj3ao9j8bymkIA8aWPEA7VYoog1Mvo2VxdSamyzrnIZXx5cRl8s3yXKbUFgoFLvjR6AVrvBYjpYJTzu1k/pXUOUBWvlna6uVDZCzI4xXn7s+OE8kEu2LTosLno1WHqq8BKN9RNhiBEzSI8p25bnd+rGZzV2ngHj4kJXaOhmacLKPsqtw/D6WUzlzn4LHBbDj5JCDyQEAorxJo7oJ2Q6pEyGHB5SiJXKTMpIhM20YTva5UXuJpWCZQdJny4nwR/ewnCojr8pUjzmZnZBkKTW/yuXyZVzlI1G0K5u4V/9vVMdH5MEiabSFlXTBzEdxLlglyl4DO4lReYHtrmAc+Ki0XiDYDLeYemN8FfzcXZoXvBjGwKK/xCO9g295RKqMseeiRIzBuE+MI4uWEdMOQloUwWORd8NtMskmlJ0tFoJFfBkxKcbo+iaeFTCrLjHt30Z41+nECXWvQckusdR9F7+ALJ7g2hXSYA0tXYQAWSQYrcEqEXgVZlaJMBuj+jtUGpcwwjBKZ9i2y4pdomWqyPpLyOE+Utjo03FNebiKlc9A52TVLZS4hxkfIqKFc+43TyIEPBo/ZJiO5vuH6jV8edFtesGXn93pNr7y5+MFe7fQX7IRmh9y2V1AIvhz3WfdqWCdvEW69be/6MP6pUdLD9l+BXt0H13doNv5AN8rE5NR8ZsYp4LCoukskpgZRmh4It43QoFTQkwzjLLQ6tlxS91u4lRcUhOT6QyRn7B/9DaZzqk4PaJwjZq1wkG0SNUU1DND010iq7+K76/R7b1Fqf0GfTIOdIpJhhyrw7OObIDMpGQmxZchAoGV9QGDkQ4y6aPdKoUKT4toN0h1cm60pRIWV0rXzvbgz8NIi8xpnDXG2DhsVbYYZSPKduXcKJGG12SSj1FCUXM+eZzKBV880uSARj9HyKiw8KWFI1yq7oAkT9iwA6zpPrnbwshT9yNVY+vy32EyuEdQ2cKy2tyoVtHGEI62Md4BIhnOYyorgOno9BUEQgi2Jw+YZTEAV902a+H6fFS9WyHVCSOZEYicYTqk8Ofxl4h3KeIudmmTjk7Zn+xQGGgGIYtIZDHD2v8zxpM99OiAovUKg9ZrhFmBSIaE5XU2lIVEUhs8AOaF4sLM2B33SXRCqlNqdp263SKqlpBCkeiYSTJFSUXFrr7we22MISNGYX/sKMKnET/3yJ4LPl1c4bEQLtCLuzT9FvYLjGwb5UO68bzRo+RELFXquMLFkiXyxW/MXS1U6VxO0yDO9rWWKTBCUbbL5H6EDJrUhQvSxassw70/QFo+4vineHaZxHKY6Yz1yiVm1hElK8BCkAEpGTJaxo2HoBzi0iLa5ASuhzAZo2RMIjOy2QF1fw1j4MHkDg+H84bawAm57N946n+0sgEYTW5XUdXLqM4dLBKKbIJ0Zs/dbzyJJ4LH96rTZuLUJKxH6wjkhavfLzAlVeFa9Rq5KU5rQM/GVR6hCnGlx9HkmKuVq1S9KnEWsxgs08u6pKMdinyKDBp4yiEjJS80/byHUoKXl25SM21cLbCSEwq7jJbufKqOBamrcTZ+DSNtCFsEhaEvLUz9CuV4gPEidNjClhZJMaAifS5XriErWwQyQicTcEoUfhvpHCLyFFOax2aWLpCH78zdmsaHWKuVF2iqvOAvgkBgf0wjxoti47zQ80ihaDjz+kxhcuremKRIaAeLqGKKM9vHuFX8hW8x2b3F1HbRpS2ayiFLRzScOiJcB8A4EUJIBkmfpLREPx4QWiVu1F4CM3eXFRQUThV0SlyMkFrRcqu08oSg+za2lhSTDp2gzVEynL8nJUnDr2LIsOW8LpEP77PnVRE21FIoZQavfpV8fIRnl9GWj1Y+dvMaIu4zKy2Qmdkzx3bPR0nP5o5wL9QUa0h0TFqcX8PTaAvLa2Kk9YkOmBd8/mi/ibK3MTpHRKvnpjMBmGgN/CoiTym8Ctqa14kEBqETUB9zPRlBblcZSgtbGAI7wLfnouSSUyETKcNkhKNshvGQlbDKWgYq7yOdmKC8ij5+BzseU3gTgoXLpOE6C2gW0h7CbRKbCfuTfVpelalJ6U475Now86as+pssRUt0Z12aQRNjNRH1GLIpRWULY+b7I6MzGl593lYQrSNO8/Lzut32mfOqLEsU1jz/9Jx4XQsL3X4VOdrFeHVy+8UFlhWrzs1qiBDi5xoVfMFfTj6TneO/+3f/jn/7b/8td+/eRUrJ9evX+ft//+/zt/7W3/osXu6CvwBTPSY3OZEqI0/FNlq6pO1vIkyKIz2e1Ac70sUSitwUeKUt7DyB47cpOuDaFeRph60xkBVzVySDOesK8e0W0l+Fyhoi7mCXl7k2HlKvbmImx+R7f0KuNd7iNyjKm6RkWGkP9+g9EBLTepm8uAESeskRO0WOmOxwuXT1nK0sgComqL0/RhQZdmmFk+oaO+OH9NIei8ECW+F17k7e5+2Td3CUw3eXfo2K+uTkpEQROhEzRiBgZ/yQQT5DWgFX3RKfvJ294LNAC4e09hLweHDqxzVEfGhFP81mNPwGq/6LdfXbaQd59BOMtCnab1CcOu914yMOJvsIIYmcl1hc+RakQ3TWxxrdR40PEcc/pQgrTBuvUVYuobJx/A2q8TYHxqPwA5TW2Fkfuu/gdh4RuQ4zU5CMD2nZTfzWFXSeY3ffZlha4IPxI8xpx9TX6t861x2euQ3k6q+dvj/ng/EH4/scT48YpSO2KldwT4U8uVUhb77xQu/FBZ8fQuc43Z/CtIupXSItbZ37vRTyia8VoSqRFg95MLzHrhNxvXSdlWADu5iLSDzpP1WMyU2OQXM420dKQUeFXF/5Nax0zLEsSKb3aHU+4GTwkHJ5Edu2KXdvIYIG1uB9blk2VtCmZbnUw3VSfw0TLGOmD7GP3+N1K6RY+CqZVUUWCVVrB7IR+DXCJCPOU2zpEDwxHsWI824J0uSowx9isgQhLdTqd0iDVeyleUdI5j3faS82UxTWp5IUuODzxnCSHTHJxjS99jlXyRd/BklWfwVRvUosNLf7H6BNgWVZXC/fxME9fdyHf2CIxvusDB8SOC5q/yfYMmDl8l+jGHXmgkshmLeKP02hHztDepNdpske907ukLRexa80sbyvY4TFkYTcaAI7wMJi2VvjkrCx3v23GKOR7VfYXPoV3p/d5WR6wsga0fAblKwqhcm5M75FnMU0gwbR4q/z4avmbmOetEmGFOV13GwC3pS8tPaxFv2WsClbF05/nxcVq0alWp13XRvIvEWs5W8iTE7uPl6jM28BuVoDIefj0k5xhc+18rz4YgxMihG3h7eZKcXNxZeoHb4FSZ+iGHLsL1Cz27SjJtMiZ7d3m/UsQSuB6x1QLHwdq/ceTHuooEKuPDpBhJzsIo/fASNp2CFHTkg1fog42qU/OqK89tcR9dcRwRLaCshPC6BazuOy2MywhIXdeBVRu46Rztn45WeRmbkM0mBQ+Qh3eAtj+WSVqy88+vaCCz5vdibbNN02Mo+R40dki9/4og/pmfjSYd1p8oPpff67yibWyU+/6EP6S0PmL9GzHMbFGBXVSU3OcHifshMi97+PEzQ5LC2yPX6EJS0uV66cjbI2CLLWG6ikg7GjjymOCFzpcr9/l8JoMqUIbJ8sGTFVIcHKd7HxWJIWKryEHO9h3ArSbpKpMk7vLTj4CVfCBn7zK8xQZ3sMbQrGesTeZIc4T2n5TTaNjTh6C2FyLNsmyzSWE2CWfwUjbTw83GcV+w0kOkELjS9fvNATyjKh+3QB1RMB18vzPMDHxTgXfDmw8iHq4M8xOse0Xj5rYovNlFSnRKp05tqkhMVmeBkn7cDeD8Bo7Ooaae2Vs+dT0XXK0fXHz48DAtLyZSynCuvzhlqhE9To0WlTXROBOXuduaOHoKLqVCt1jtI93un/FEfZrFUXcZShU2gupft07vwHcpOxXN2kgcaZHDL26ojTc1Mku+j+HczsGFnbYtj+Cq7TIvVCON3CfLiTKSpb8yOQFlm4RH9yn37co+k3547yPHZ/taXFS9VXMM9xA3weJ9l8xJajbC6Xr16MLP+SYM/2YecdnCIiCT8pFylYdFdY8lbnTscvgCOdM3dJIQV7oz0Ko9ksbVK2audcLYRg3ujyRFE3t6tYK9/CzmOaXmPe8Fh6GYQkzUfIyhWs6T5idIA8+BPi0X0GdhnRfplW7TJH+YSOianoEe/2f4rrOGysf5tKuME7k23SIsOSitWlb6GFTclk5N07OHiktZdxTkXVAoH9jNKVHR/C/o/BGJzWTdLoEq7tURy8g+ncwYp7DFuvYON8osjSFf7Zvap3OpYZAVvlrWffwy74heFFmpaMMaRFTmZScp2Rk7MZXD4baZzObtPZ+c8Mkz6VxTdZXf0emc64N7jL/nQX27K407vDEivYxz+EaR/LK5EvfhMtbAyaQbxDrgIqjSsoy0c1XqZk+xwmfabH72NNBdlon7x2ldrgIRUZUFv7HqnbJl36Lirpo50ShQqQy98BCvSHQkghEdKai82kvNgv/5KjhMXG6fkpTYp18GPK6QiRFsiV13jHDYnzBGt0jxvVl3BvvIIxmvy0JpQ5Ddz2y5QHkAiJhcBV7lzELMCZ7SI6t7CyPrlwKIVNIssjGDxA5VMYD7BKG0g7Avn4XDNo3p0eETZfZt0NKcbHTMaHRJaPrq5DZuYNlNLFK5/fz6Sly3S8I3ZGO9hJh8AJcHBo+0vYOBTmyVHS4eko6Y83jDhI9jiaHHIiKrTF2mOxjBA/k+Dmgs+X3CqjV77DvCHlabF36i+jb/73yKyPtkoUKmKmR2RHf4Yz6VCpXob6rz73+ffiHY6nx2QmxrdC8qJgs7yJJ3yUtGkGDVzhE9klchliRw3k7m043Mdd/Q6WU6YQDpmw0XYFkDj7fwbpBMIaO36F5uAuk8EOrYXXGdlNICfXOUII2s4SC+4SxsxrD0nlOgIzD8QMZNJnUGkQD3bxaptUPyKU/tDZuzA5e9MdslxTcStcCi/zPJfFzG2D237m7z4J+0Jwf8HPyKcegfzrf/2v+f3f/33+wT/4B/zWb/0WRVHw05/+lH/6T/8p/X6fv/f3/t6n/ZIX/MwYUpOSmYQ7gzsYY2gHbZaf6Fg1QmKekYRwhMfVynVSkxCoiLz3AVg1KDLE9PBsrA/ARmmT4/iIwA4I1TzAL8jZ80K8pZepaUPQvYOTx3iduwi/SW4FiGyGMII4H3Br8oDG6BH1ZIxv+1jHP8Q03iD3FtmJj0iMJk57PJzepWLXaDoLZw5V9uQh6vAH4JYRpHjEOMxwpkd0dUbDbXE0PQYgLVKGWf+FxGYfJdNzO3NtNLnJ5/OQ8/HciediBNXnjpUPkUdvIdAUrdefG0SmOsbkM5QQ9JM+y/7qJ1rRA8jhDiZLgAQ1PaQol3DSDtXRLq8HC+xhqLtNChXSdRLemRyx7pZpl+YJw8Fgh77b4pIb4cgyRkgcbdH0aiR5jO9EmHQCRhOokGSyj+v4HE+OqVSq+NMTdJIA4OY9tpIhuVdhkk+p248DC02BEAJ9qoAvyJkVUzzlYQmbTKdUnToNO2TLq51zBpw/wZjh4Dap7VEOL10kJT9lXjRJCPPxf85kBwYP50nB3j1ktP5YcGAMFeGyVdpkVsSU3DK5zjCmYKVI8eMu2huh0YSqxNXKNQqT48uQYd7DVS4uAevhJgfxLloUCKOYZjPGEoaq4NHoEQ0EB4M7KGz6kw615jWkWwYjYbZP4rcYC8nAq9NyfPLZQzzbQ3bewT/4ATYK2/VJmt/ATk7IZhOEkNC7y1r0ChWnjivdsy4mg6aXdcl1Rt1pYjPvEjyLn41G6RhhiqdEZnZ8DCYj9xYwQnGSHfJo9AhLKC5Xrv5Mha0LvngmxfjMuW+aTblZeYWfx67eIDDSozh1OR3kPSazKVUD65MetpEU7dco7ArB8KeIvR+wHLbnonoKiHukx2/RXf4WtXSCcmrP7Rpte4sYQAlFaXbIaLiNSQbEkz36lkvklLF1TtUtU7JbhFaIRM1jiOFdkrzLLB7hTxsUJiXLDBvlTXJT0PLnG8VYz5hl89FRvbjPsr92NubDIMiiS1j2yXzk8Wkn4wVfQow4J45/0invSbR0yEjoJAc40qVmNxDIc4X1RMd04mOG6ZASBVWrRNOOQBY4VplDIegmXazaFk0JVucOee99snJKPomg9y51t47IMgpLMho8xFUu2hSshmvYxuJ6tMnJ/p9QCJfJYJuwdYzy18n85aeO+SB9xEncwRMuV5wy9myA8VvPHcFtDKyH8/1D6IRE3QeYSQcA2y6RhqunbiicE91dcMEXzaPJNsvBKqp/B4GhiNY++Y++IK66S/zB6G2G5U2qRz/+og/nLw2ZSRgVU7rBIqmImT34T9TtEtNHf0Rp8a9ghruktsRgyHTGJJ/g2Y/HPmnpov1lDIZBvEM4uEWgQora6+fcWzQafXpj6BpJe+3XCeIOVrSOEBEagxvvI4xmVrnBRA+xsiMqRY7b3yVNJqgsw1st07er1JwmBs329AF700fM8ikL/iLDdIBkLh62TIIaHaHDFbJswix+hOjeIjQKWq/Nk9xPsB/vcjw7RgrJ1crVFyoGF+QI1FMd7h9yITL7cmPlo7kDvVNFTo8xp/GrHO+DvzQfZdf/AG00Da/OWvCRaQP59GzMEunoTARg0Bynh0yzCS2/TSgfx+UGeX6PqGyy6lXceI/w6I/ISytsRJv00i6e8vBlhCzGpMkh3azD8fQIg8ZUVml7DWbDGUkxb9ZVlgfdW/hFQRH3sBYCHAS97ISkews/bNCIFtGNK1TDRZ5XqilUSFF/FVnMUINbXEdwVF7HtSIM+uxxdnKMPH4bbJ+s+fiaz0kRRj5XTCMEdJMuBkNSpEyLCY51kdf5opE6RRy/A6EFwx0s9/l7yicRxQwr7VPYlU907QpkxLXqdTKdMi2mDOO5q98oGyKFJDcpSZERKZt6bxuRDNCN66T+Y2fW3CrD6XH1shMGSZ+aV6di1/Fr6yimFE4Vc/IuedonK3LCeMjA1aQIktkRw6LHzmgHhECXt3jFDij0/NzWxoDdpLr4Fdj/EywsdP8RqrTBZWeJWj1jZoUses+IqdLR4zUh6UO0gTYCoedNK4P0hOHRn6JMQbP9DZAv5vQ0zScY5lXgaT6lpKov9HcX/OJiC4e10hofDN7DszweDh9ytXIdZebrqqMTpITQDgnN3EyhpurcKE2pOi7bkwNS3cdzCxZmc5cn0hnO9BGF8unbDnbnLfzhDsnoEM8uk7W+hh1eoyk/4EBZxNmU2BT4SQ877iFGt7CERbH5tzjRMcNixEKWUMo8crd5TlCmhUWx8BX0bA/hNSnU80eGXvDFoooJwM/kqCV1ij1+eJrTW2NCghKS0uAhpvcBs/iYifSootFFTH5q/FEYDTqjEBot7DNplhBA/wHBuMuiSWmuXUNZFYyBmR4TH/85gTFYvbu4SiGzCSvrX2Nw2OXR+AATLbNUXUWXrlC2S6wqHykUnvJIipQEcO0yC77ET/vYTgk3uEIqHtfbtL/MpBiR511KqoIUitGpQ9okH9NNTihZVZSwWPRWyMmI83kdbJbP0ORIHOzZPiLpoYOlczk0IQTduDOPffKEmZhS+jjHqws+V6SOsUYPQXlk0RoFMCsm2NLBES6FsDAUZ+fsuBigMZRUGYEkVyGoEGEy3NFdhtNHJJ3bDHWGIxTl5A14Rn1XCBglp7FQOkRIiSd9inzAdLZDd7yHa/s0gojADjlM9liSDl7YRuYJMulQJDEmWkRVlkjcNlY+mgvNAB33cS2Jmo4IvSZLecHAqzLQhpb3eHLUk/sXa3ZIfbCH6zbIWq+TCMO2saGyidAQmezMMMEYWAs36NodEIbD8SEAk2yCRr9QTfuCCz5rPvUs/b/5N/+G3/u93+M3fuM3zn72ve99j5deeonf/d3fvRCbfQnYT3Y5mhxhZI4SDoUpmOaTs4TNk0iTYYR11uEkBLjSxz317zJ+AzF4BAiMVz/3t74MWT9NEn2YEnwwucuPOj/gitF4g11eHhxQsqpot4puv4atvo00KQjJ8OCHrNguImjQi/eZPvpTZLRKKY2x1r9HK2jzaLxNNzlmnI+ouyMCFRGq0vx/mfQxQQtZxDB6hK9zVqaPiNMBtXAVu/5VLleuMsnHlOwSLW/xZ34v5wv9JkfxAb4VEKkydu896O8g3ZB88esXYzU/Z+RkD5LRfJb9eBdqzxablca7tI5/SmoHqOVvvvBN2XhVGB2AEPNOcB3D4Y+opD2KbMi1tV+lajXISXkwvsfx5IjC9YjzmNF0H6u6TnX2kOJ4hLQqeO2baOXjN19DpX0eWIos6/K6W0a5Aqfcopd0WasUVKMFTNgmS+4QZ2NK3W2Od/8Y2wpZ/cb/8+wYx3rIw+F9lFBcKl/GER4PJ/cYJiM8y+Vq6QYbpU2m0z3KnV1KoxGinpGUrwBz+9lk7w8Z9u4glctw06EZvNho0gs+Ho1mb7rNjs4Iixo16+NnywtTYB3+OSabYE1255bBwVxApSnopSeURg8Ixn0aYZ17XoXb00OaQYPrToXu6ABPurTtPWTpOlqquQ07Be8O3+Le4C4lu8SbrW9SVlUuBVdx5SO6cZd6UGNntE1iYo6m+zTDFRr1a+hkzCRoICvXiA9/io672LXr1MtrHKczXNvmZHqMxqAywYYVUiQDUidkNHzIgd9kQ7l4H/oPKhdhFOUnEnmDvEsvO2GcTMi1JtcZlyYnmNEhkgRT3gSvhDn4EbLIcBpXSUvzc9SODxD7PwYMTu0SSfXG2cY1NwXTYvJzic0+ej+84PNDSYUQAmMMlvyLi7hD6XGptML7wwk1t44cHxDPBliqjBw9wrJP0Hf+A6ZzG1le5aS5xax7l8iymbkVBtMjdO8OC04Lu6XIvHkR9ck4yhbumWOmGj3EdO8TpVPy1ssYpcgP/oRh/yErzdeQa9/DwmFU9EiOf0gw2iZIx9hRg/1ynVFyRDWo0J/Bol/HF/Pz11M+ru3QiU/YDNbPhGYf4gxvY7r3EEJiL71J5n78enPBF4tAz0clP6dRITMJb/X/nJ3RIxpenVfqr6GNwdYFVeVjrAoVu4Jve1iWonAqHBtNc3iAvftDhFOjdvW/Y+Rv0omP52JGt4Ya7dJXOe8MbvNmPsIc/QRLKZxc45WWyFs3sdtfwbZrFKUNLFWiWrtG5+htwnAB6zkjy2ZmxLv9t+nEJzStEqtJgitrqOEOLH+D7DkOeoF6vH/AOgI6gMAoa+4ue/hjQFAsfOW5wrwLLvg8yXTKUXzA6/Wvoo7fwygPEz7fafWL5rq7xP9v9BbfL7f5m3cfItIhxrkYt/NZcpTuczg9wrIEx9kexhRUwwVMluE3LzPMuggnIPSaqMkBlrSIrOiZ+ZlJMcA6+j6ze/+RXDk0rmZMFx93cLvCZ6W0xMFsn9Bx6Y4P8Hp3CCfH2Avfxo6PkXf/v5hkgrr86+wqn/LRW0gnomF7qHAJ41Xx3GWapyKDXCRMsjGe8hlmA5RULPpLjHRCZnp4x29TjlZQo22Gq9/kZPgA071F3avPxwS2H4vNhJgX8GHerJfo5BPFZoeTA97t3cZVLpulyy80Qu6CLw9W2kPufx90gdO4QuE1kcoCrTHBPDZNdYotBEIoJtn0qXM/9xexyx1MMsbUrp39blKM2RvvAfMC5M3Kq888hsTMOE4OEdmA5vv/E2Ge4/otwpf/exx3LpYXOubowf/EweAupfIylWgBY2yW/WWE0rSCCN9ZoFj9OjIZE3TeR/Ru4do2I2Ezjo/QOkaHC5AOmVllEjtkcu9/JilyFjb/Gto/3/wx1gOSPGZhtMO4+z6D0X108zp241WUsc8SqXLwAJPFkMVYsyPSaINR0ePB8CFSCLbKl595HRkDTa/FXv4IRzlnTcAXfMEICcpmPoJYvZATkTQZ1sH3IRljOSH58rc/sbnZEwGeCrCEzYk8QaPJRcp/3v8DTpIjXmu8wUaeE09OOJkeoOJ9Slf+Ljbe6UiqDC1sUhK2x9sYYxhlY14Lc4ruNrooyMfvYxqXyAcPKExGmA8xwx284UPiyjqyug5+g+NiQuQGKGOzXtqgl3QoOWVG43uw/ye43VvIyiVM5BGZAnf/BywVOVTXSf2n13wdLCDdA5JiyMwLsU2C8NrYjWuQj0jzHtnh22QAqgytF3OcrbkNBukQJSTVi33GLySGeVNhYQpqduOFcv2RKlNSlVNhbkKiZ0zyCUZo7k52aHh1HJ0TtF4jUhXc4T3s7i2MHlLyIzqPfkAcHmPVr6PHI6RtURy9i0ASlkJG9/5X8v49XBUiqlfQZOzFDxnnKWHrZeLxI+zyOoF0aXTuYtk+KB8z3mZHJ5R1Qu/hjwiCFezaVdLqzXPHv6NHHBcxftJhy6k9d6TaBV8cdnyIOPwJAHLhdbInxCePMUidoaXNhwGAPbyH6c1HCsd6xK0ipySgcfIWo2SAO+vgNF5iWG5RDxqslzfoxh0WpI21+4ccTw/Imzcp117CEQ6DtM9qfoTs30fqhHHjEh2TsRwsc290l7qUzNIRm8UIc3gXXTum21jhyA2pFVX6totdWaNs1bCApjOvpWo0da/OMB1CdYN4fERVbUDlJlqcvwYnxYg7g9sYHpufNPwWRTHD0SkTERIzzwMDOMI9GyXd8ttYOFj5EHH41rwJfXyAXvm1s2ZEYwxNv8Xh5IDADgjMRbP5lwm79wFmOI/dbanYEQUnsxMsqdiqXGZ3vEtSxKyEq0ghuX86Uns5WqbtzN2QjTHkw3dJj98nL2ZEtkOa5KigAU4Ik/ip1zUGVsIFDiYP8S2LQmccFQOa3bdRvQ9YHe5S1K6SVTboVK4zBDIn4DogiwkmHWG8MpkMSJ2Iw3SfpnJxyw0OO++jwg3C0jpFuE11coDX28FWVSpL30R/xMBjUow5nBzS6r7PYdxjrRBYsyOccI2qV2GQDKm5VayPxIe2cFlw581nmZ8zTAcsBUufjdBMmHPTsy644EX41KOPLMtYWVl56udbW1tMJpNP++Uu+FkRhu5sru7WGsqeR1YULAVPuxG4gw8w/W1E2CSuv8RucsAkH1H1akSyTKhK83E/axEGcU6ZL3SOM74PRUJevoS25r8rkmM2kwl6esTJeJ8j5bJa38R4i2TeIkoF6IMfIbvvU21fRz/4Aya1DYrmdfqTDgjwdIaNoWSVUUpSmAJt9NypQX0YWIDxKszCNoIcO02xNTSsCtJfJNMJ6CltZ4XvLS8izPO7ZD8JX4ZsnApxhDCI8cG8EyoZo9Ih2rsQm32u2CXOsnLu3G7UygbIyT7GKZMFy0g0avCIlt1EU6Dw5kkI5o5gg7yHLW0iWWGQd0lPXcBsHNJwA8upgGVTqAhRxKANvoxYDSpk3hoai9ykLKZTIp3QLSTxylfYObHZy8d8c3CXhqyihEDs/CGxHXLiRzxwQlzhoIuCk9YmUalBu5iyMLhFubuNOHqb/rLFnu9Sqywwe/C/40oPA6RJB7xVHOHSiU/IdE5GzjAbULdtJuk8qR/nCalJCGWZmhyCPh0dN95HVK5gzFzgJLN5YKaLBMdoLvh0mBUTOrMOZdtnf7xLrdb42OBNmAzSCUbn5NXr0LxG6i9jEBynh/Qnh2SHP2EiBbPxbdLFNxAypBv3WHdbNEo3UJNt6O9SiD8jb3+VQgXkJqMbdygoGGQDRnn/VOwlWPFW2MhizOSEuxQMTMYVv0Gzd5dIRVj1lwmrLzNODthRLsJvU5aKFW+dZmgxyUY8SB8AUPEqdChor32HBMMehruDW6j6DS4vvTG/fhauwiA7+58nxYgHwweM8yGpSWi6CwgKzLQLQIEL4SL2+AFmtE3htzDjQ0T58vz8zWPOhiFm8/O+4TWZ5FNsaVN6ga7hj+JMd+DkA3AC8vZX0PJinMLniScCLpcvExcxFbvKz+Nq9iFWNkAd/jltNF79MrfTPrZfx8uy+bXoVaH3NqODH+O4JYQX8UG4RBIuULU8sFtUZ0fEcYehgWj8CLw2Uz1md7KDo1xW/PVzm0JtVfBXv8Gwf0KrvIHWmnw2xJY2Ju5CNkY4LQ5nh4TjI/pZgl2/xEnS5/7Rj9DS4mb9q6zUzgvKBAJLSHKd8XD4kLrbppJliPEjcCpw2rUFYM2OELPjU1epC9HZlw1pUuzjn2DiAdS2nhqVDDApJiRFgjGaYTZkmPUpkhHtvT9Fp1OCtV9j2vg6r9a/wg+O/5RBOuJI53w3GzEyMeUsxkunWFaTSlTDayXk410OvRr33IjtyT433IjMdsi0wGQdas5lYqfMtLLFxKoSTI9Rkz3s+ldw66+CFcJznE+3Jw8ZJgPuD+7hly8x05J6cgjDHSQGtfKr5/YOmoK92Q7TfMpKuEooy+TVa1hOCaMcMncBp/8eJp87CjN9RFfk+Mp/IVecCy74rNib7mIwNL02Vu//c+pq9uXtLC0pnxW7xp8azd8EVOdd8qVvfdGH9UvNyeyYWTGhO+0wSoasltbw1v4bNrwFulj0x9skyqWB5GbtJQSCg9ke43zCcrBMSVXPRPdSWKcu26CQoJOz1xFiPlajm3SZZjEyHVLf+UPMYB/ZfgPXqyFO3kX27lCES5j+fUqt18izAQOTUomWkfkU7dbOlD6d7IiD6T6FyPGUx0vVl1kO1rGFzfvDdwgrl7CmHbRbJwoXGfmLZPkUWyqMMQi3jNN7dz62pnwZLR2Ww2V2Z9sIIwg+wd1BCDicHlLogomezvNR1se70VvZcN6A5pRIg6dzkxd8vsh0CLqYfzPrkpevola+Mx8Zfrovq2qN7N4izRMqG7/+lMhSC5uk8cZTIjRLWmfXhqOcZwo0wXB/eJeDeJ9qkVA3GXER4z65ZwS0nnA8esQg6TPsjllovEQj3GDJW6HZKHNyMiJN9kmmR4TKIatsobwFYjPBlJr0dv4Ly34TT/kkyQh3+QaduEeRDCkAPXgAT4jN8qLH6Oj7ICw6eYKDoGRXidwWrjW/5s/wqjA5ASEx9vyaGWQDcpEikIyyEb777FioYlUYOl1SnRPrGba6GInzRTN3IvoqWBNMyX0hJyKhUzjN6ZHNEDo5Fax9Mr4MuVl9CQN8MHyXtEjJ8hxvsos1OMRMj7CiVWInIku6LLqL2J23EZNDTGmBXmkBRylEXtBIejgIIKdnEsZumeNokZkC3w4ZnNxmSQWYIie0KzijQ9ze+7SEYGYvMnQGVKwaFavGqBgwnB5QZAP2lGDN9Zm1XiHKZ3DqzmNmJwzLPQSCSFbOrovCKjFZ/Ar3hndIkgGRzrlavkFaPm1AHLyFROLbHra0yZ7z3nyUQEan42r5uWsEF3yxDLIeD0YPAMjCjEX3fBww02MSnVK2KmBgUPRQwkJacDQ54uXKFsXJT0h1yonjc5AN6flNql6VtWATJSRmvI80mvbkhH7vFlIUWMP76Fkfy61g/GsgLYTR6HQ0z89bAU71EvnyN9jBcDg74tbwPRpuk/XFb3Atuo7XeRurdAmRDClUgHArqLiDU8RoUqbFmHLSP3+vE4bOrIM2mkk2YVZMidRFE8mXDZl0MKexkIg78BGxmUBjd9+F0T6UFsnqL2OYOx5/SJLH1E2BPzs+bchVHHpVVO0qrXB+nlesGuWwht/9CbPuu3g6ZzptMIpW540jkz16vTuEVk43XOJgdkQsAyInotCaTrjMcgT5aA+x/A0G0wO8IufIiRiHTWzl8fDkR1wqX2bN3zrLe0okG+El4mDKB/0P2FcevuVwTbkIOIvVAFKdYDBIBMO8j53a1O06N9MZetxlJg3x0tcIndOmXiRL7irL3toLT4lpO0vU3QateoV+d3bhgPyl4vyHMUoHAOS6YJD1mWRz/cjR7JC693jPlxaP97xjPWA426c/fJ+238Ja+BrtaBXhtE5jo5iclJme4AgPV/hYWZ/m0TtUpg/oz3pMHB+7eRUv7uJ07mBlEzK3TFi9QpIOwKmggcyqkjXeRCiFqK5TKJf38h7u6Dby+DaOssnqV9hVAUsGltb+OvbufybXApNOkcXsKSMaS1rza9urYqUjhLIp7BICwXpwidzPsYR1Nr3towgEq/4GrtnGjPYxoSRzf/Zpbc/GcJDs0ZmdUPcbLLkr/EVqMBf85eJTF5v99m//Nv/kn/wT/sW/+Bdcu3YNgL29Pf7lv/yX/NZv/dan/XJ/yTHY8SHogtxfxIhnJ7Wnenzq3lXGI6DhNzmcHlKySmz4V7CkhRUfIw7+EOGWyeovIYxGDnfQAszogCxqcDI7oZMc8XD8kBV/jc3SJUJVIn9Gd5wz28F68L9BOkYuf5289Qaj9/4jNw7fpmtyDqVFUN5AOGWScAnLW6Cwy8jRNkgbYfuoaZdmtEqifDKt6bVfZgWJVb3BXjZgosfEWUquNaGtuFy+eua4BjCubHKohxTCoqIzFq0aCIPs32Js1ziedliWLk37Wd0EP+cnYgSU16D/ALwShVP91J77ghcjDVawVgIEhsypIzCoox9j0ilCCKyVgNyuYsI2cvAI5URk9uON2GG8x+H0CIFgubTI3mguHuw4x9TtBiW7Qi3tYN39PxBumWTlVzGLryOmx2i/eWZn7+UTov5DZD7iMorZ6ARHa7RdxSttIGZjpGUh+j30ZA+pl8C9QpxP8WVAySmjs7nIwp8NEZMuo3xIcvI+u5VVjtFcWfs2lvsWuVflkbDJx/e4WrpO2S7Tj/sIMU/gK2GxEC5wPD2i4lbx5DyZVbh1lBtBNoPy2lnwrYWFv/h1ljoBRdDADjY/74/xlxZHOmei2MAJEQg+bs+jpQf1LcTgIURLpMEq5jTY1LogA1RpgU73PYJgicNsQug5WMpl5JaotV5C6AkUGdbRjxHRAkXpKo5wWYqWOUmPaDpVvHyCtFO0dHCHd5B7f0Lh1mjZhvu2Txuw0zHObA8xO0FFa8RCoBdeo9a/h2tyVDrA9peo2DUulcVcODDeI9cSWbtKVdnc7t8hzqdMkx6yGM/FMI0WEDIqBkyyMbalMBgCK8QTLm2/Rd1pQs0gevchqEPcoZgOUekIZTnk7dfOzt88WMIu9yGfUVTngo2yVeOlahkhxFPuT5/EhzbjFBnMBqi4i74oXH3uRKpCpJ7tVPmzIKcHc2cAoJSMean2CgKFLPUxxpDaFbLDP4LlN9BZSrb6q8TkDJMhq6UtAlUilwVpx3AcdylsRQAcTveZZTPcuENRxNjR9bO4LK9epl4pIyoZx04JJz1myasTTw9xwja2U0KlPSLlkVfWiQYPUcMHdIoxg9kxm/VryIf/G1blBrr+BkbO1xCN5iQ5IUiHeIMdpFCoTKCTCbCHWLiBKGaotAtHP0S7CzB4hFz71QvX1S8ZKuljJicAiP59RPnSPKZ8gkCFNNw2UihafhNPBljpLvroHbQdIHb/DNX4Kr4MWfAWyckZij7j+mW8yS5TFdH1Qxw9JJJlstorWOEKPjHebJerToncKGLh406PkaU2VtigP9whzqdkXpPo5A5ysof0a7D5NznIx2jTp2o3z3fdCYMxsBgu4+UxG1aZUuM6PPoBpnoJUxhkNjknNhvlA05m85GZe5NdrpXno8ZFPkMkPSw7xHg1hNgBDIek7Iy2kUJyvXrjbATzBRd83uxOdwBoOS1U913yha99wUf0yVx3l/kv4/eYKger8/aF2OwzZJAMkEqA1ggjaAYtsiIj9NfwvXUG8R496YKBujEE433i6TZaSmbSY3f8iNetIfTuYMI2ovYS+cp3sC0PV3mk7a8j9Qx3ugvDbfb0mKkXcZwMWXDKaOHgKQcvm6F1hnAbCDtA2h5eeY2g8zZpUCPLcmb5CEdUIc2RSQ9tR+xP9sl1jjGGS9V1otMRJsZAZEV08pRG61Ucu0QRXaJiB6TRGpWNKj4wiHu4wwMc4WFLi6R8FUvYJGlGYTSP2OZy6dpzi0DGQNWtckQPS1r48uNFGQJQxz/GJBM42/tfuNN8keR+G8vfReQzdGUT4ClxjTU9piF8rPgY8+j7ZGsBmfN0c8RHz5N5Q8oVEh0jheBgtkvZqZ5zsTbCoNF4ymU/m7C1/muUp110/WUyez6dwRndw4wesdm4QdLNEZUNtPSpG3B2/xDGZXJvnaPdP2Dv6C1C6bLRvIlQVbLyJgedn5DmU4q4Tz3w0P4Satyl2rrCsHMbV1jY0eqZ4MWOD3H3/5DZ7IShMZiFVymH6xgzI/frVLMZU3YZCUXNriPKl7HcGkY65HYZYTRePqI/3mdoUpaDpee+/8N8wCAZA3A0O6Jcql4UXb8EFFYJmsvkJ6OP1l2f/XgVYtW3YLgDpdWfaQwbgDwt/6xGK+xP96h6FTZnfUpxDzsZopoRH5Q2aCsXlY9R/TvI4QMGx3/GZOtvMDU5LyPwZwNMkmGV2qArTJTLIBtynI0ZTg/49coqyfEtqtEChVPF7r2PNR1iFTHl2SFF9SpSp1izQ0rKYhK0GQkwlsuuW2HFiShEBTtoQDqiH9W4N7gHwKXyJary8USVzBQkOseSknExop91qFh1QBCWXyHacJhmPQalJXxjzgs4Pw5zITP7RSY3xeOvdX7udzM95tbg1qnzUQNLWhxMDjGiIC5ianYD0bmFGR9g0jHtxTcQpTX87l2WDATpiMxpQHkNeXhEWmTY1U3acRc17eN0f4LMY/KNKcYKiLMRk+Z3sNa+i5iekJfXYOGb9OMuhckx2oAxGARK2Ihpj1yVUY7A1C9TeCtcdmucTB8gJgv00xkmauI/uWYYQd2rczw9xrf9T4yTLvj8SWcPMMN7eLNHEF1C+0/XIWUxg+HufDzwcBdZuUShIvLyFraQIBReUCO4+x8wRYKyHPyFr1J4ZSJ3gZr9WGgiBJD0sOIRIu7iLX8NaUUMswHx6CEDk5KN9/ArqxSTPepCElU2qfllMp3juIvo1Zx0979iL79B36rwNa9K1L3FUXrIjlelM+tQsWvU7cdu3saA1mZ+XjMf5SnR2L33EJMjTO0KabhO2a5S90ZM9Zh+PCBOUwpvyvp0gEQSavCFR/4Roc2TQrPcKmMvvIZIehTB0pmr2ZPYOFjywuXvy0ZevYZSLiiXzF9m0fbYm+4RWAFVu0ZXdsl0TsWtUnXqTNwJuclpeo+dsnNyPihSGtVLdKRDtXIdW1UeezmYnNHefyIZ7jKpX6HR+hZi8pBxckQ42sfWGUI5NI0gF4qosoaTJ8jqZRwZ0qhcppL0qPbu4wpN4Yfkbot9r8bUTHm/c5tL6QyTdlgKVmB6QhStEAkLObiP1AXCLlH4TYpnGB54ImCrfJk8WmUhXEQmY7SeN9UK5NnozI/DyvqYw3cBg5yeIFd/Hf0pNDymJuVweogxhqPJEQ2nhSMuGlUueDE+9RX393//9+l0Ovydv/N3CIIAy7IYDocYY/ijP/ojfu/3fu/sse+9996n/fJ/qXCmu3D40/nXjdnZCLwnyUi5N7hDbgocdcT1ykssusvUnXlR6EObRdG9BckYk4xRfguZDpDd9xF5gl7+OsIuoUSHVGeUnBKFKchM+txjk/kUM+2BEKh0QNr5CfHJnyO3v0/UvE5UXuFk5dvgr2KsGqlQczey0ipi1iVvv44sraB7d6kL6JQ2WHfr1OwWt4fvMcv7IOfDzDaiS6yUVliwz7uzpaagc7o4z+yIWmVuMzwMGhyNdzFGU+iCT5ukfBUZrWGk81wB4AWfLU+NVfowIH1iQ5bVXkaV19HSQ8vHN83ktDvcYMh0jsGQm4y98Qm5VzCKuzT2vo/c+wEmS3CERbz2PbLay+deMjYJg2SMwGD1H1I3Cicfs7j1VxmXtrDbixT9u6juXdy0i+/XsHFZr65TssrU/Tonk7krTVHZxPJ/ip1b6GiJ0GtR8eo8TAbkS2/SiwcsIzB5gjaamt3ErwVI1FlA0HaWaLuL51y0ChVglr4NJn9KeJD5q1hrq6iLROSnii1crlWu40aSfCKfMbp4fv7pJwK5tHQZUb7yVAdPy12Yn9JhE7e8ykgLKlLhSptpnnBncJeb1Zep1K7Anf8V4ZZhtIcoXcEgcIRLIDwqnbvkJw+wagOoXUb07kB/BxVO8Vo3WfAapDpFiodzcZzfQo52qVavMLE75FlC5NSRJ+8i1hYAScWqU5icXXYxQN9AI1yjnc3QpmAFCzPYm2+COx+QRS9zf3gPbTSe5bJSWibJU5peC08Ep+/DFrK0gREKu/sOpigw9ZtQ3yINH3eJa+k+s/Ndol4okftRjAERtDDJGCwb45R+9ie54EuDcasIIQEDXu0s8f5hIfI43ScPlyDu4zXblGqv8U0VkJPh4gGCE1OQrHwbaQwDt0EAeJaPPd1DHP4UK1jEMTZJ+SrA3Amv+TJHBw+4P3hAM+2RCIVovEamArKdP6BkPDaiNt3GK7jNr2B336Ny8EcE9Rs40z5xmlOIbexo/Wxsp4XNpdIlhodvoYoMZ3iM8E4FeUKQ2zVUkFDEXWR/B1V3LwquX1IKu4Rte5gsxgStp4RmMB8fcKV0jcLkOMKjIGcWzgirG/hZBpWN+ahZYdMO27x78jZ1y6UT1Gi88Q94r3MfKx0TDe5ys/oStnTJvBYR8Ka/xkxPkSh06YCDu/8zrtbU9t8iLa/CrAtLZUQ2QMU9xMm7GJ3Qab3GBEHip6w8ORrKCNbCdeqJT3l4iB3n+ByhV7+D6d1HeBVyt3r+/5MOUki00fhWgDHgTPfPxkYoXZC03sRajUDC0egBkKKNJtc57kXIfcEXxO50h4pdw5sdI9MhRfnSF31In8g1d5k/GL/DD9o3+PrJ21/04fzSUpCz3b/PLElwpMf1+k1c4VGxq3jSRyBpuW3AIISkJW04/hGKGCc+wVt8k4rtY05uzZse+juocAXjrWM215mZeUHJOfhTRP82cfd9+q6NqG0RlRaxghXaSz6q2kHUtyiMhZmMKS79DWTjMsXB+3gFJHlKvPwNxkC9f4iwHHKvgUQS2RH9pI+jHDwVnOuwXvLXKDtVHOlghE/O3NNvVYaY7ls8GtynXFmkNz1gNVxHnhZ8cp1TnDpnz4r41LXh+aX9tdI6IvFQWC82QvPJvf/FXvYLRyufbPHbCAz6OR36xq1ipUPMbADldUTnFmK5eX4vV8ww0n5q5GCkytjS5v3+exhj6CRdblReepzrNJKN0iV6SZfLlau4VpVc+mSnz62KCXRuI4wmFBbXXv4f6ecaR7lEowNIJmSThM64hxaCcT5C2RaT6iWi8stY0qcsNFJLUmWjoyVkkmLKG3juOuH1/weiKM4aHKXJEEc/RY1PKI23sdqv4rpNstINIpNh7/5XpkmHXjZguPBVpu6UjWDrnDOx3XsH5/iHXDMZ4/brZ/uZZ+Er/yy+iuzwQmj2C0xSvoqoXHthZ5dnUZYN/pul75H3foLqPkQcvoXx67iTE660v460GhQmxzU5xAO062HFA5RbxZEKGxd0QeHUcUrruMkhyybGkwGPJttYGk6EheM28dyIYunrlJIhlpTk0QqWVcPu/AQz3McRkuWVrxJv/A1kNiUTDpEsoYVDuvB1BJrubAfyeTNKps/7k4UqYq20xvbkAUmecn/4gK2Kmjv2S8kdKRkKB8a7XKkEF25Pf0moOXWyIKEwBW1v8dzvUp2eXT+zfIZnzfPglrQw+TwacaVNyakhkCinwrrbQMo+JhfQeR+x/B3SaBPckP7uH+Icv0XVdfGqm4j+Q7S0SDrv0194nduTfdrjfep+C6WqIBxQEeulEifJIWmREqiIutPEGIGpXUF076BLi2fOrJ4IUKrMSfUGUkqUVeKjLVZL3goNt4ktnM9mnNoFPzcJM3q7f0w+OyFyyyw0bz7TgUhLD8uvzid6+JWzGo2WLknlOgAeBaVwE5PNTocy3KBmVZEoPqqlLXCwln6FGilp5SZCVbADi5PqCeXxASNhIWd9mtmEmtNm2rtNRzoIBG1XsFNap7v5PXIDq16Fxd3vkx7+GBwX4ZboCxdPKFQxPddA4MuQ9dI6k3xCza2j0iH0d+bheOcWMlgGYbEeXGJQdInTeW05RiNqm9DfhvDZAp2PkvlL4D9fbH/Bl5NCBRRPjAKu2U1q1ca83mTgWvUmuc4IDRgj2QwvP1XfKcsqlaDFsbRoem2EOr8qqrRL3L1LYQpU5xa69Qb7RUIxPSELmjQsnyjaRFSuMR4e8oE/IvAqFPWXWKvcJLSbOCe3kcfvU6RTzMrX6VYrbI8fgdSUnAjhlClrQwOLtNCUB7sE0qMY7pHhIpyIpPH6c9+HSJWx9BDTO6DAIJO3kWuNZwonn4mQnL0x0jozpviLYgmLwPKZZFMC239qlOcFF3wcn/rZ8q/+1b/6tJ/ygufxhH2kyWfPfIgxGs1jRfmHibwnFanGAG4Z4uF8oXJC6N0mL20i9Qxd2cBWNS5XbNpRm3EyxlUuJev5DiPaLeM0LyGlRZHGqGIfiSALF7CDNmHrTVTpjfljAVnECJ2QOQ3E2l8BAwaBjNYBSU18aA9u0KeJSWUUm5UNXPns8TmhilgMF5lkE9pPdA1UrTqpPw9mGk7rqb/7CyPEmbvVBV88BkGx8AZyvAdemdyuzn8uJPkzzuFFfxmjDbZyaLtL2MJhnI9wLY+8KMiVAr8GOgPbxygPUWQ46SNIx+homdwqE6uAfPFV3DwmG+3idnco4RA5bcruGhjQ0kFKC9uqUDWCG5XLuKryVKo9DlZwXv4fUEWMIyVXhUVoRbyXvYMoFJ6V4loOTaeNhURlQwLLR4uP2Oo/o3ithQXPCRwuEpGfDY7waPglTiajc/UPO+kgjn4EgGm/cS6h/GRCURWTuR+ailj21gDI7DaTYoKvXG4PbqONRgqJQZNGW6jFN0Gbc8l5V7pUrZAwz2g4HtZ0D6I2ORbWwmsIS2G13qSa9ZjmM+y1v0Le3cbkGTgRCou6v4r0ttF6/rMnC0VKWGyUNuklPcpOmUhWebn2KpnOqBY5iENAg1tGn92foNAFDbuNtJ9OkuhTwVheuYwtLYy0yIKNZ77Pn+b5m1avocIFjHyxMRcXfIYYg1WM0NL5udy5Mm8Ba/Xb8/PIfjqBYYzh2Iqwl75J21/EPk1KqydC5prTINM52uiz7qoFbxmTdBHBEp6KkMkJTj9HB4sU7lzg9aHAvVABhdHE6YSotIgaHGNNR+je+9RKG6R+Fd34CuWozUHSozK4TyAmOFaJwjofXyzYayy2vg7jAxzho+svQTbDOCVyu4KUHQwOonoJES1iajcuXM2+hGjlky1/G1nMKD4mvlZYqNN1XGERhVdwbv6PmKRL4j/u6PRFyNU8Q3fu4EVtotp3WXSOQFWI9eP19kOM4UzYK+w2fnUDd3KEbQXEbo2p0dilSwjpIUa76GiVIk9xioSJ8jA8PW47lGUqNkhKIA3kKWmwDNFcNPzRNdqXEVcqV8l0erbHMNI6u6uY07FPuTUX/K5GaxzNjoic6BPHsF1wwWfJo8k2Ta+J1XkHg6QorX3Rh/SJ1KyQBavCH1dyvn3y0y/6cH6JEcx3o3Nn3RW7TTjZx6QxWbiBkRJLOCydxvOymICU2NplsbRBWFonsMoI92RefLIcCmXP1/AP93XGQDYBO0IKaKiQsR3SdJosBVfJAxC99zC9XUTYwKx8k0LN4wClbhOZMsavYtwarrdAXroGQp3tI9fDTZreBFd6Twm9JJLSM1xnZTIgLzIMmpk2iNbLmHCV7LQ5JFAhC8EC42zEgr/4zD3quXdRCHwRvFBsb2C+9x/tglt+ugntgi8Eg8A8R1AodYpMh8jmVXS0QJ4V4JbPfd7O6B5074Dtky987dn5NvPUF2eEskToP24YevK5jbARloPJYmy7RKQWCKzTPIozRapDjFTkxiWrv8Q1v47n1nBLNzCqhATcaIuBXSFyyxRWC/1EM18hQ87XfwRCWhThIoHl4rW+ShJePr2uE0yRoY1GFwmWKSh0fq7IJoRBTI6oOFWKpENo+ZTs54/O8WXE9eoNcp1fxEu/BDxLaCaLGZiMwiq90OhHaSyYdBjpAtW6Dlpg4+CqEhnMc0bVTcT0gNAUzJyAdtBGOi3EqWtgVlrHEs5ZPmrBHXOpvIUab+NOB9gqonAbZMEa7vUG4eyQQoTkJps38QEYjcpzVsPrTIohrvJwxPy6ma8Zipa3QK5zLGmdc+6BuftHw24zsof09XwMl37C1Uo/sRY8a69ywS8nCussrvooJatC028yy6cshysoYZEXObZy2CpdJtcFJXENe/SIhnLIog3IBhgUoMEpna3FE+kxK6/iD+6TpQO86X3Mlb+FGe+TWw5FkVKxS1huCQa72CYAXWCKlNBqEvkhG4XGZFMsFVEAabSBjFaf2iu33Dbm9C5ad592/RTIC5fvLynGGHBLMDshzRO0/ez7sBGKrP1VZDZG29FTwnqY58OLha8iZ4fgVpHPGStvDOjWKzB6hHBLCHcuuvRkSKvxNfJ4jBstY2djWsLBkyVGp2o1w9wNtjAF03xeO1XpGISFIwIaRuHVbrLoLVI6fhfSKVZt65wBSs1uUrPn56lRU7AcyFOkV0HlE4xVwghJSVVZjpZJioSW1yIRIbK89Ux3Jjs+RMRdTNCeuwte8MuFeTz1x8YhnDz62LhfCYvXa28yySdU0x52/x46Wqb4MMdvhbTCJfqzY6LKOrYM6Fk+7vLX6CBwazdxRYBBYC++SanrcqJsMiG57LTm668dIPIUo5x5M7CeT0hRxmKjdAlfhtTa38X076EG+ygMmPxMACYsDysfUlil5+6BjFQgJegCreQnbYnPkVtl7KWvIJIBRbDw3Nf4WZEotqKrzPQETwYXAuYLfiY+dbHZv//3/56//bf/Nt/5zndQ6uJk/CzJw2XsdARFRlF+drHdER7rpXWG6ZCaW8PCfuoxGSmdsE5kO4Rei9yq4FQvQecWhdsgP50jHsiIQEYsOh9fxJcmh5Pb5MLD6n5A0f4KEoXbvgpLKbZVIi7dOHu8yvoMtv8XRnGf8vLXCGpfPeuY1U/ZNAo2S1v00i6BCqieBlbCZKgiprDCMyWvQLLoriC888drCftsQ/xRZfQFv5zkdhVq1Rd6rCcCLkVXz75vOYu0nEWGRY9xNqbiVIlLW1h+HV1MIdycd5Acvs2H1qVi+buUrBJJ5TpxPkVG62gZglcjibbOnrsIl7GCNvh1KGzCQpN/ZNk8TPeYzI4pWT6N8ArBh5lKAxulTTpxhw17g7rTAmNwTrsEpVdBt1+FIqewKxjx6SjcL/jsELMjyOfdmmJ6BM9IItjJCeLgz8EY7IVXyfy5o6MtXKrWfL3cLG8xSHpEdhlHeOS2h2i9jshGTP0KnWSfyI5ouYuICixkCd7eTxBeRq4zKC1TZBOK2jW0ilg3BVJYpHYL3a4CnAnhEsunW18lm3WIqmuUPxLcllSVUlA9+94VPq7yyRVYK9+YJ0bbW7i9mEulS4zz+TX2ScGslt5Zd9fngUFeOEJ9SXBHdzCduyjLJl/+JsUzRnl/EvnHdMk1nPY8ISSg9qxEngBlbJa81XM/l0goXSGd9UlI8YZ7IPuo8T5m9deAuUgtDTMKXdAsbzHLBmTKppnPGAy/T1pawh7fw/aXMCgq7jpVbx1RfgkVd9BWMB+5Alj5CIyeC8qab2KFh2grnBdVn9iHZ9EGtrQpgCxYvnBc/f+z999hkl31gf//PjdWDt3VuSf0BE1Q1ggJEEl4iQ4E77O/Xa/BAntZG4SNrV0wYPPgZcFfwLveZ40AY8C2bGy8Mhh7jZdlwRiJJAmhnDWxJ/R07sp10/n9UT093dNhenqq08znxcOj6Qr3nrp17q1zz/mcz9mgAu0x7k9gGzY5tVR+l/k8twPcuZMnUkaMeKOIrwxiOBSmjmNPjlA3x6HvlpmBnHm0z4R3EieoEfhlUk47ufweEtldhCpGNdtOfFcI4wexkj1ksluxo4iC27ng5gIrg9N+BVROQ6b/bKDjIm3vhJGaMyDrx7qbyyNEHsE5yxenzZwsBSU2hOPVQfZk9mEdf5Ao1Qvm5gjovcLt4cd+ET3+ZHPJFrlXaDkTk4HsDizvFEk7RbJ0YiZbo63MZmaMWUIzidFzANWYwowXSE23V/yO6zEb45RMeL50ENd02J7aga1cNIqocCWM3I/K9JFMttPXdi2peH+zbRLW0MUTzQHO0ml0btfMxAmrYz9WUCOZ6CM+k0Fh7mcwMOdkg1lO/0kYL2C5ebqVppIfgNRWQjN3dhsY9MT6UfHV6YsJrCzkL37pdQClw5msDdKGWh126TB6/BAeYOb60bECQexsu0YpUMVBdBRCo4zpTRDF5w46uSrO9swAlaBMzsljYFKOpqj4FbJObiag/gwj8jCCCqGdIjIcgp4XYDYmCdz8nAl7Co2qT+A4WQr5KxgOm1lFMrPqMzQHVpuZaaYT6i2RBSBSFmH3DRi1UXw3R2Q6+FQ4WDxORMTetm0kKinaCrsZd9soxDrnBsdphc5txx4/RHe+Fz+997xZEJr34Eu+RGxSljeBd/K7DFeGsLuvI912/bKWO0q0XUnUmEKn+7CS3QSJLfhuB5qIqWASrz5KOrMNS9l0JLeRjTX7nRqZ3RhRvbmaiWXN9DPGjVRzEniugB3rRxMRxLrQGERaE5XGgXEspYja92FMPod20oROnlhYwzZzC/ZZuirO9uT8VVxm64n3YRk2tmmTsZp9NlrDluRWRs0RYlZMspoJoNmm6Y9vm9OWmd3/j9G8hnu5s2NWvtOG3fsCVFDFn5XIIGmm8NJbcdI9pIs1dHY7UWYbYfvVBCY4o4/S7heZGn+WRuFaqJVRsXZ8t7kUrFUfRo0cbO42aKDariQ0kzMTbGebHdh5PjLOtbHEVIJk982Q2UoiVsBfIjg8UjbReSZJBHYGFpg0O+91Vgby+wGa12y/RmhniRkJrO4Xo8eepGZGaCuFdtpJxdso1EdwTJe0mSFhpNBa4xCRseKEyQpGjwOZHsz0PtzaMNSbq/FQPIbK7l4wGDo0E9D7QszGJEw8jzr+A5xML177NRgYtDntHC0f4fmp59mS2jK9FPJcZlRFDT0COsQoncTof9n85ArikqEUqNLxWe3+caJ437zXWTgUojLq9LOcGY+N+l8CNO+p3a2votcvE7jtRNpia3o7k41xklYKRyVnLrNGcicJJ0OHX21mSZsOfPM6D+DGMoSNcaasGKGTY4cyQWuSiW0zE9LDZA9GZRQMCz+9A5Xox/CLUDyOMfUDzLbtNLJ755X/TDmNngPUaic5FflUS88ykNq57GUrfbcTFumLPfeYat1MXqGVed4J6KaySC0woUyI82l5sFkqleKDH/wgvu/z6le/mp/+6Z/mpptuQp2bz1NctMiI02i/7ryvy1ntM0FZCzlZPc5EfQKAnYku0oCX3IqR6EEra15k7HIbraGRQCWb6VG1MskW9jB18AHwixjaxptOmRnVR5iqjqLRlCYO4uavxmLxi2rcSBKPnZ0JYEQe1ukfQ6OIkenDa7sagAAPAxNDz+9VUUQ4U8+hq2Po3PaZgA1xaQnwm6mvWxCFnTHzZMxmo3/MH+WoncR0MrS7SbbNOkcUEXZjGCYO0hPL4Wf3oJVBIzkw73wKDZcgsw2mToCTIrLmznAJCfDKg8SGHsHTIWrAgsTZYLWkkSGZaN5kaA1G5KPLIwAY1WGsUw8Q+A2MbP/MeSE2Lh1vR00Nzvx7IaoxDtPZkVRtDBa4dqWMDKn43JtPP9ZBFGvjYPEp/ChgtDbCFdm9dMX6cdNVdAECZYGy8drOpjN2GiNYh74OxZPE+26g1veqOQMttbDCCb8OVpKJ2ihXuj3nzU4w83kNB2PyIJycwHS2k7HyM52DQixEKdDlIUCjAw+jMUWYuPBgs6VYyqI7Nv9GVukIZ+oZdH0SnduBH+ua95qxoMwJN02akK7SMDnjnIEtTLrd5rY1kMZEDT1MEPp43VczWS+hFHSrCKWbne3NQSubaNYSEHZjBHXqJ0Q6wOzaT5gYwEvMDX47QysTL7nxs+xc7k7VTjBWHwfAzJoz7Y2VMsMqiTAiKg2jUr1QLxI3EsQi0JGBv8B7lI4wRh+kOvoYOR1QLw6iMxaRmyecFZxWy1+Lkd2HNmzyKM5XUi+9A5XZsbJOb6XwE/PPxzOkI12st2pQYdIbp+B2YI0+RtC+f72LtGy73R7urTzNE26crcWjRNmNv/znZpSP5Qnj1vTv+dCsZxa+gPlOO5wzYz8yHKJ4N0PV51BoKn6VYlCk3W4G5NTj7UzWJ6mHIUZphL5OZ2bSnjZdVLIDXTqNSuRnAs2c8lH0yFNoZWD25oic8wdJWv4U5vjTYMXw83uJjIX7bEIzSdRzCxYR6SWCYDb6NVzpEGfkJ+jKGGa6E6/9OpnAtcpCK9FcFmkWrYF0L4wfRFkuobPw4EfWypOdvpf0dI1DU4eIdMREfZw9uf0zbWtD+1inH4B6ETNZwOs4QGimFr6nKJ9G1ScgHCXn9uHkFu9TuZD6HFgZSGdwykcwR58h0BXs7BaKGByPp9na82LiGs5tAUWEhISQ3omR3NJcVrRFmQzE5mQ0xpmojRJEPrp0kkpmJ459/hU8gngfiYE3oTGozbquTQWTHC0eocO0qVfH6Ej0n80UQvMewz1xL2ryELp9N7W+V56zdJOaf588N1oS321HdbdD5OMM/wRdncDM9OC1X72iZaBcI05/fP4EfFfF6YtvveDtLUdIiCZacEK/2PgutP3hO23gNINgIkIiQiwc8nY38Y4bcf0y1fIIUecNVDO7OT71OGZpmLH6OJ0qxmjo43ZdR0zN6vOfLoTSHsbE8xi1Imamn8as5eUuhNIR9uTT0JhC53bix84fgCDWRtrugOwqrKy0DGZYxTr5Q3QU4loGvpFA5wY4lu1npDaKjkIGnCRZlaQ/frZ+Wsqgz85inXoAHXhQ2EWlcGUz0z0GoZPFdhJovwbp3iWXdw7NJMrywKsCoCsjqLYArWzKQYmS1wxaG66dJpdpm39+znqgmQVWX9jsTLGpaA2kesA70+7PLfXqRZ8JzdScyennZjk+Q2FQsLs49+c8Mlxquas4Wj3IZH2KwviTdJdHiRspdHdqpq3ju50Y/S9Hq2ZGViywIx/VqDRLWDpFmN2JgbVg9lnfaee4P8FkwwO/RimYot1uzfVbaR974hnwS5jJNsLRI2CaRN0HJKGCWBUtDzb73d/9XX7nd36HBx54gG984xvccccdALzuda/jp3/6p7nuuutavUtxkeakmdZnU0uvNEo8UlYzm1nlFH7sWrSdRpsO6Foz/SSgKsOo/L5m+yDRRSJRoNaYwsltx1zgZs1ujIAOCWKd824+zaAM9WbKbMqnMfL7GAsmGCwPYpkmO9NXzEsnbHpT6PFDABgjT2Fs6Vz+mshiUyiFExwpHsVUBjuyu+bNZr0Y0XQK9lCHaB01Zzp17Ud7U6jkVozTD6L9BtQmsWKFZqDPrPPJ8iZQYZ3A7cBvuxIzs43InL/spYlJJvQohQ0cw8auTREs8TEiZUOmF4onMJw0YRAA0+dbu26mfRUblu92Ys7Mwlj4i47iHZjWcTQROjk/2EWjCfGxzlnmpvlcxLg3xkh1hLZ4G5rmtd9Pb8eeDgj303M744z6GJSGQEeo8cOY3dWZJcyg2bFnGzZ+5JN1MssONAMwS4PoyghYSZxKFZXeIemwxZK0BjJbYexZsGNE7trdHFneGHriCABG8ASqv2veba0mItIRRQw6uq6B0CBM9izYvtBodG0IFQVEyiVwHaq5XbhuAQNjiVtmMLwJoMZUUKQ89jjKitHp9CzxDrHRhbOWdpndFl+M3RgF7RO4XQsOfBv1SapOmqncFiIFXekOqJ5EudkFl48FMKIaRmWClB3HmzqKk+mHeIHIOvt7FBE2OxKN+b8xS9noAQVCrNSJ6nEAOnWzzRRmdpznHRtHp5UhY8R4INvJjrEn8CTYbNUFmR3YykQrAz+5hai5UM2yBquLwQQnqieYakyxLbWNxKzlRLSO8NP9KK+C4WYI3ezZJYgx8NqvxcyVp7NzNdskqjY2PWATohpT8wLcFmJOHWou5wlYThYvvX3ea2xvHMIGQWzz96+YYRVdHQM0ujyCka8RyjKELeenB6bvRQ281MKBIY30LqxEN5HhEi3QBjnTPjmz1HiEnhn4jIjQ+mxIlhHWoF4EQNcmUNpDL5Lx1YiloFEEJ4OuT83JGGMGJQy/SOi2ERkXvnyZUkCleZ9t6wjXK6OcLCkrtWC7KdA+h8vPUwvqdCe7pe0vAIhiHSTj7TSqw+hUF7FF+pEWfK+y0ESEeJhYzRVGtEajGY0VcNLb8BPbiQwHyy+igjKGAkYeR/s1VKOI1XkDvj0/E81sfmoLto5QOsJPN4PCtAYrrM78pujyMCrvoc+TbWMjqOsqh4rPE0YR29LbZMLkZaShaxwqHsSP/GYWJjtPqDV07iWsNIjCANDUUWQz/bhBGSvdi7ZiOBHY3km0nSKwMgTxLuyO/Zi1IaLaFIQBlE6hcvuW7AtajNUYhcmjwJn+qs4VbUdcWgy/jA48TAMYegSrcCWMPIJR2E2gfQzM5v3AAszGJNqvExExMfYIx8IKWSdDX3wrkRnH73kRRlSfWX1hKaGdwkwWmu2uTO/M+FfcTGApk0CHpJ3Mgu2f0ExidF/bvHdJdC3YDhSXlvO1+8/wnXacrqvAKxIl+1ve76gUBFGARmM0imgdNcfHGpMwK7D+3Hve0M1hxTLglRmPJzg88QRpJ83WxHaMWQkcrKCI8svk7QSTjSkMZRC/gHbc+Vi1YZhOamEUjxC6HRD4GLVxmBVsttRYohAXYlV6f5RS3HTTTdx000381m/9Fp///Of50z/9U/7yL/+S3t5e/s2/+TfcdtttuO7SKQFPnz7NRz/6UX70ox/hui6vf/3r+a3f+i1c12VwcJDf/d3f5eGHH6a3t5cPfOADvOQlL5l57w9+8AM+9rGPMTg4yLXXXstHP/pRtmyRzA4L6U304xgjuJZLxspd0HuNyMP0Jons1JzgiMDJw6zUr0oB8STEc+hGEXIDMz8AkZkht+NNJMMKppWZWULzDLt6AnX6MUBjF/bgped24od2GjvRhq5NQroHpTRh6XnsoMJzpSlMw+SK1JVzooe16YBpQRignbgsiXAJGm9MEOqQUIeU/CIxp3U/1nmrHS/VQOuIDrcHjeYgAZM6oBAW2e6kwG+AMlGGwqkOEtkZAjuL7Y2jTj7Q7FTMbcHLX7XEkm6KXHYP2VoJUytUcukORSuYQic6ibIDhJhYo49CfQqdG5BAs01isSCzMwI7T9T/UiIdoI3YnDkRIQFHygep+NUFO6BDHWEqi6SdJI+NWx3CiHUSmikamd0sJEz2YLYNwNQgumMfVUOhdW0mgNdWDntye/EjD9e4wHPMijd/HKpjqFIRozRCrH03QbxryWUOxeXNS23DSHQ1M0WeZxDT8qcw/CJBrOO8aaLPR5su2gAj0mCnmjPpzrmRzTsFwmRIpDUxtxNPNW/Uzr36hgQcLR8iEVXppEzCaSdX2I9lpYgZifPeIBuNKfyRx8ArYu35OU7XRlo+4OTrBoH2iRvJBT6BaLXeeD+O4WAb9nkHLOz6adTQQ82ls9t20sheMe81YbyDugGVyCeK5RmOt9O2ZRcRDiiF3RhFK7PZXp8WGXGsVDftdRMV+UR2O5EZR09nrmlENQ6XDuLrgK2prdPldeZ0SNjeGCqoEcQ7iZR0VIhL34nqIAYGnZNH0BiEmyhgSynFLreb+7OT/MLoY7DjZ9a7SJe8yHBnrtmB9jlcepZ6UKcn1dOcUT2LXR+ByCOId6OVyYQ3TtJIYbsWbbH25nJl0ywckh3X08hsJe7mUcbZdrRGE3qnABNtnh0MijL9GPUJMG3C+NlsCxEhCmPBmddYZwJqFNqa35dnN0ZRpx5s3ufmt89kst+sQjOJmepqBkGku4jMCw8oEucXGQ6NzPy2zBxKzZnwhNbNbPI6ouJmOFg6TKgDtqW3kTbzxFSCbZltVPwyObcNY1am+9BMYWZ60ZURdKZn6UGsRD9W9wFIOUTh2SAwI6pjnrofAg8rlsXvfuGc4H+lA6zGOJGdmJNVYbZm5oZm9tmEWaCncDVtRmy67d3U0DUiHRE3klTDChW/mRVktDZCl7t0JhFxeQjsDIltP4MZldFGYtlLL0FzotSJ2iDj9XFybo4tie1k7Dy9KY8gCsi6zfa8FRQxTv4IohAjlUfltqDHDqIz/YtmuNRE1KMqluFgKwftZNGR18z6MS00k83gg+o4pLtn7jlg4d8iI/Kw/EloXPhxaqWSX8QLm3miJ7wJCTa7jJSDMkHkkfMrNErPc9BKY0dV9kY+GgOd6sXAoj+9naKTZUv3zRhWijYVIz78E3R1nNDQhP0vxDTb8FLbCBLdWKcfhKgMmf6ZLiYzrGL4ZUInt6zgGm3GUMoEHYKzcH+VuPyEbh470Y4OyqhsP3roYZQTJ5fMcpSApJ0itUj/e+jmsZwEYVCk5OYIwoDx+gRdsV5s5TSTfxAR6hDjPH2zNXwahf3EMOf8brgqzp7cPgLtE1tgTMFujKLCOn68C73A6hLiEnVuu38JXqIfpquOAsIonA6gXH4/tt0YbU6WindRx0ejialm33z/9JLcbW6G9PghtBkjSHQvub3IiDfvDXSVI8WDhFHIZGOS7kSD2HRhzbCMcfI+CAM6ku24HVdiYOIsMgFmRawYKAN0hE71gh+gLIcwXph5yfnGEoW4EKsSbFapVPjOd77DN77xDb73ve/R1dXF2972Nl7/+tczMjLCH/zBH3D//ffzhS98YdFtaK359V//dTKZDF/60peYmpriAx/4AIZh8N73vpd3vetdXHHFFXzlK1/hW9/6Frfffjv/9E//RG9vLydPnuRd73oX7373u3npS1/KnXfeyTvf+U7+4R/+QZbzXMBKU0srNPbIQ+jqOMp2GC3sxNOKPmVjGvE5A1gA2o5xIr+Vydo4cUPTi0ah8HSD8cYotmnTtkDKbBXUmGkh+5V5z0fKxuu8ESOqEZlJ/NPfY+zUvYzWhhnY8Vq80MfT9TnZzUIzieq5aWYQWlLPX3qyTpapxhSGUqSW2UBZrqlgnOHyCEopMlaeyAgZn16KdrQ2Slf7fuKpCbSVxph4CmqTGIaF2fdiVFCBM1lLGiWU0ox4w1T8MoVYJ0mjWdZIR5yoHWO8PkF3x3463E5CI9HMiqYDArcwp97ajWHUqYdAR5iFK/DSO4k6D6B0OCdj2pnzzTEd8nb7vOBOsfEVowqHys8T6pDdmb2kjOZSIrWwQskrAzBSG6HT7Z6TacxWDp2xbjJGnJ6J5zHLRUz7KLr3ljmdF1ZQbAYLOO34VpZw17/GDCpMaJ+Dk88CMJDZTsZqzmC1cIiU5mRtEEMZdLo9WGeyJsya/X0uP7UF23ah8iyB72CWBiGqY5iHsXpfICl9xaKWEzg2c+MWhdiJPF7XzTPXzGa9XP7Np9aawbCIl8nhRB4dud1YC9RrE4tOt4cR7zQnasfpjHXNGTA6oxZWqfoVElPHmKyOEDfTKDNDYhkBm0pB6PtQuBavdopaGJFPLz2bXOkIqzGKNl0Ce+Glh2ar6yrPTz5LoEN6Uj10ObLU+GpzlEtvbHmTYpRfnbmwGrXT2G4bQawNjcGEP0rRn6LNbcfufwXl0mEaUUhvPEdUjaE1OOXDMPI0Sins7uvwp5do1cpgqm03w0UDI9NNnxHHdrtmgqDLYYl62MBUJodKz+GHAQEB+/NXkjML08H0PwYdYWX68NqvWeQTXFjHjxAb2cnqcfJuG/GRR4nSW8Hc+Bk5ZtvpdvMT5wjDE0/S2rslcT7VsExlum9jpHqajlz3TOCIXR+CUz9hKpggyG7BLhwga+eYahRJWClyC7SR02aOdCJ39gGlQStKU49QHPweNha921+NcttQoUcQKxD2vZhxbxyla7SRohxOcax0FMd02J7agX1O0IKX3Y3lpMGwF1yeSQXVmftcNb0kzmamVTMrnJGvNYOv5b55w3BqJ+D0YwDoXBeN6XNnvDFOOtE8P3JWOzlrfsa+5vd6DeXsGEcrp7BLz7I9vQNHm1iNseYg0nQW2MDJY3ReBwkI/LNXSSOsQ+ABGrwKaI+xoEgQ+rTHOkiOPYEuDWGaFvS9aNGAMy+5FSPWAYaFoWxmhzOe9gZ5fPxxElaSPdl9pO0scculHni0xdol0EzMiJSNbZ6/72T2fULazBFon/H6+PRysxN0xbpxjfi8gUYV1CEKQUVUy4OEXdcQ77oO7XYtmu3xZP04I9URbMPmqlgb6tTjgMbOD+Dl9gKglYXXcWC6Lz8+c69eDCY4Vj6Ga7psT+/AxpkZf6A2DvU8RuY6wlYOyF6AlJXCMkwircku495aXDpSVopOv0xw+lEcx8VPtPEUGqvnKra17yKcHmZNGhmS8bMBPLVwkkrpeYwoZKpRJJhsI5PZRd4uEBkufvdNGJFHOJ0l04jqOIPfAr+OkdmG13XTOeNWGqXUnL7WwM5g9b4AIyjjxzqXnMBYiUoUvSnSToaUIRN9L2WRsvG6bkTpEIrPYQQ+vpOmWDpFPDtAEER4UQPLaI4bKSKs+iihaTCkfayOXeSNFI3GMDRKZN0MlrKwqyfRpx9itDFMvW0nVn7PvIkzZ0z4oxwrHUMpxY7sDlwMhmunAEVXrAdbufPuOeCcSSzZSby2qxbc/lLjDuLyYQVFGv4YTwY+xWrA9tSOZQVuNevZj0FrgkwbzxgOWmu2Z7aTMJOM1E/jKJNUeZgo8EHZRNbS2z17jU2TcbJM1CdIOak5EwKMoN7MaAmoRom4kUBr1dL67Dvt2D0HUGGNerxr+j7dmDMGeL6xRCEuRMuDzX7t136NH/zgB2QyGV73utdx1113cc01ZwcbrrjiCorFIh/84AeX3M6hQ4d4+OGH+f73v0+h0Iy2/PVf/3U+/vGP87KXvYzBwUG+/OUvk0gk2LlzJz/84Q/5yle+wrvf/W7uvvturrrqKt7+9rcD8Pu///vccsst3H///dx8882t/siXLRX56On08+XaaUqVFK5Xolg8SbvbOWcAC8ALPU5Vhgl1RLk2SpeTIVEZoRhMUFQOblgjkQ6Iu3MHNcNkL1Z9Ah35RNMpt8817I8wXBumPZYnVR8laaZoc32SyiYyk9gLZFcI7CzIjeElK2e1k8ilMJRqcRpQja6fJqMDiljUwioJs4OMk6bolcg4GQwziZdIUY+mKE8+jYoCOmJdmGGDINaFnRlDN8rott2UgzLHS80leKp+lb3Zq1Ao6kGd0eooEZoT9XEysR6S9SHU0MPNmbwde/FSZ7MnKK98tnO/PgXp5rIpZjCFVT2NdvP4sS5OVI8x1Wiet3bWJm3mWnhsxFoYqp/i0OQhNJpIaw7kXwhAzIwTs1zqQYOcm5vXOFQotiYH0O4U7tQwhtbowENpD6bPEcs/O2vVzvbjtV1NhElkZSjVj8+k164E1ZlgM4DRxjCjtVEAbGXT4XYTaI+x0nOEfoVc9goS59Q1jdH8jcjnUIceBL/cTL8dBhh+ZU5K31ZSRNjlQYgaBKmtF53xSmxMRthodooDeBUUGo0iImSwcoSyX6Ev0UfOPv+yUaHyGa0Pc7A4iEZzhZ3lqmx+wRvASljiZPkkAI2wxp7MlfNek1AG/UEZp3wC7WbRocYIazNBPWeyxoZOZl791Bp0+xUYoxEdmX5S+V3YxtIhAs7Us+iJwyhlYPe+AN9ZOjitFlQJppdYLzam6HZ7pfNmAwmS3dj1cczaabRfRZ16ALuwh1Kqh2OlY2g0Ja/M/txVDGT3orRHZxgyHtaaHdjTbQC0brYdZlWxSW+K8SiACMxEnp4zS25qTVtjiqA+Rj3RwenI43RtmCAKSFop4tkUdlg/G0zvlRbsJBnzhxmqDpF1MvTGt2LIwL3Y5I5XjtHuFDBHvkPQ88L1Ls4F2+YUsDQ84p3gJed/uWihuJnANV0aYYNcrG1O4IgKGtSiCuP1cSzLpZw4xu70vmXf2w57pxipjdAea0dVh0FrfHxU5RjG6HOgI5y2nRx03Jn2u5k2mWiM40cBfhRQDKYomG041WOY3hReZieBlcFP9C263yDehZ0eRXtVotzO1hyodaaVIUtnbkRBfeafbhRiGTahjsgst39PKU7VR/FCD6KAqDKI61WJJo+jlInVdxOBnWvuys2DHsUsHUGnthAZcQIrTT2dozR5kER+P35UYbDUXKZGE5KcnojYvK+tLhpsBiyYMa+haxwrDVJsFCn7FboTvbTZHezK7CXQPu46BdmIzcmI6kSNUUbqw1T1mfuEFJZySDtpphpTpJ0UDhZO+Ugzq+asfpKi7VB1INYYJwg8Soe/Ra59L6nehTMSKqUoNiYB8CMf35vEnu5HUudMID/3GqsUjNRHCKKAIAoo+VO02R0z4w8KIKw3753PM9i7WuJGir25/URaX1AmObH5uSpOn9tOmOqnHlaJvDLaTtDQPtqwIZrfaaJVxJHyIJlMP3riWcj1UTJczKBC3i5Mv8ZCGxqnPoQRlDDrozD8ODqKMNCojuvR08EBU8EEJyqDJKwkW5LbMGcN7Z67ytBCQh1wuHiQIAoZqY2wL3flgmNm4tKhMZqB9ukd2H4d/Cp2up3Iq5KwEnPaFM7U8+jxg5TDCaq57UwYLmGqn22JHfgJD1u5zayTfolGVKfslzEbRYYqQ7TnO1B6fv9OJaigp5c39/wSUeMEtbBGWYNt2HS6cwOcraCIUTmJGTYIz4xz+eUF+5d87XG0dAg/8tma3j6TwEFcXpoZWO+jXB0k3t7NiNVD0Z+i4CzcTlA6wPImiKxEM8nNdMXyahOoZDcREZWgQskvMVobI6EU2fIp0kYS/AZGUCeyF/79P/cauze3n654N7ZyMDCx/EmM6hC4WchtRdXGiPK7qIZVjpaOYBom21IDLWtf+O7ZLGYLzfk931iiEBei5cFmhUKBP/7jP+bmm29eNIvYjTfeyN13373kdjo6Ovj85z8/E2h2Rrlc5pFHHmH//v0kEmczQBw4cICHH34YgEceeYQbb7xx5rl4PM6VV17Jww8/LMFmLRQZDrTtRE0ewUrvoGq4xLyTmIbRHMDyK3MGsCzTIu2kmGwUSVpJ4sVjMHkS/FH6LJuJygh2eRhzy7+a0xkTmgmirhcAC0f2hjpgqDJEqEOGKsPs77yGWOgRd3cTa7+OuJmbkzZfXD5W48bfKR8hN/IMQX2ERPcNZOwsBibbUzvxdANHxWZSvZ+qDmPnd2EWj9HI9OA4OTQGjfbrZhrJpq5Oz0jSWIY987vvmA5JJ0nJK5O0k1hY0wFl0ydBowiz+izDRDdW4jQEHlG2GZRp6ADz9ENov4FSR7H6X9zy4yHWXsJu/vYpZeDMzkiGw+7MXnztLdoBbWCAlcco7IXSSUh1z7neqqA8E6Cj6hNzbuZyTp6JxsTMv2ezjLPNCdNoXm+9+gnCY/cSRT4Nr0yi+5ULf6BkB17vLZi1YYyRx1GxHH6sY+HXtoBdPQkjTzbL7dfw2q9dtX2J9RM4eZz8ALo2TpQbIJoOaqmEJSbqkwCcqp4glz1/sJmJTWx66SjXcjGXSBFvKBM1HdpmzcoqOVu8eBynUsJI9mFGIWGmb2ZAS+kQa+RBqE5iuSmCnhfOyU4J4DsFVN9L0BoW3sNZSgHTnf3oCOWX4TzBZik7Q9JO0ggbdMa7JNBsg4mMOI2OAziVIzD8FACqUcRI9Z1tT0wvD29j4Y4+AmYFq6bRPS8iSm/FrE+iTZvwnOW5E1Z8pg2TsM4O/NjeKGrkID14YJRIFfYwUZ8k42amO7g1QawDO7sFvBK67Yp59SYi5FTlFEEUMFobo80tkDAWH3wVYjM4WT3ONbF+jKBCkFt4SfKNzFYWW5XLoxa8JKjNWiZRrDZbuVyR2YuPR0zNPe5BohszsxWbkGpmy0y7Yzn3tj4eQ5UhIh0xXBlma34HRnUM17Ax4p1QPdp8YWMK5c7NQJB2M0x5RQxlkDAT2LUTmEe/A6VTOPkBot0/v+QkjchwaRRukAwDYtUFyT7sxhREIVZ2D3vMGBHhnNUMlqI1pJ0MVb9GR+k4sTDEKB6H/G6iMMTwyzDdNreqJ6H2PKpYw/LreO3X4BPwnBVHFa4mikJ6tT+zbT8K0W1XoMafhXgbvrt0u3shBgYJO0nSSWJog/ZY837FxFryPkSIcxmRh3XqfgJvkmxUIWjbi6FMmlMRFdsSA3iJBo5ycSsnYaR5b2GFHl6+mUXmdH2UYqKbtniW2rF7iZsJqE/M3HecS2tNV6KHk5WTJKw4ZqIP5YcQVAnPE4jcPDfTlLwSpjKa+2LW+MPUEchsIbSz67pEoIUjiZovUzq1HadRQ2mfbCzJTiI6E93oYJEKqRWGYTJipYj1vpgw8jAwyc/6bVBo7NFHsIYfQTdKkO7AyHQTVqdQ2f6ZLDRKwanKyeYKPuEkbbE2MsvIajiH1NvLVmTEZtrpOR0R1/XmcpizwwMaU9MvjrCCGjjNew9Dmbiz8q9GyV6c6hAx3aCU6GwmXsBY8LKcd9soelPYyqJj6hjlqSMkwxpR13Uz4wdnKMAcfhjdqBCZFmYqRxhBlJ/fvwQw5U9Sng5iHq0Pk0xIsNnlSAVVCANiVpx6bQI7u2Wm/TDvtQqc0UfRpdOYlkPUcyNGpg+CCk52G1ZjDBOTvNPGlD8JQB2F0b4LVRpHp7oI7SXqmTr3T4UzfX+iCKfHaeugDKL+FxG2XYnWMFo7Qj2sQwhT/gQdztJLdbbKcsYShViult+lBkHAVVddteRylR0dHXR0LD2QnMlkeOlLXzrzdxRF/OVf/iUvfOELGRkZobNzbtr+9vZ2hoaGAM77vGgdL70Dld6BSUSfP4Eby5IZP4qy5q9fbCqTbakddMZruCqGmniKAA/LcrAaE3TEC8S1DX5l3sy/pTorDWWStBMUvRIxy8WMbaN95/bpaPrltaItbwIVeQRuB1otnmWhWa+l5/RSstzv/gxVnyKmEvTG+zGsPN50g8HAJKbmNmQSTpJTXgK742oyqQFsDDzdYLQxjG3YtDudxFSCnZmd1MM6WTvHmTprGRYD6ebjrhHDwCRM9mDVRiD0CTNzs/yFZoKo+0Wgl6qhmr7EVuLmKK7pkDKXny77zCVdBg7WX6+zlRf1WvihR+GcQaLldkB7qe2o9PZ532cYK2Cnu6E+SZTfPef5pDa4xmkjcnNE5ywNWLA7sdIWgfapBhUUinwUUUITAXG/tuTAk9bgu52o/lfCGg5QKbmeX7I0Bo3cXlR+bn1yjRiWYRJEIamlbhBnUSj2ON30tIVU7RRZd24A1uzrY8JIsSO7k0ZYJ+s0s5+d2yTWaAytwEjjd13BcctF+afpcLqwIg/q00tPNSoYYY3Imh9SttxzRGuIcjsxgifATuLH5y97dS4bh13pPWgiCdbfwMJYB1ZiCEKPMLMNW7nsyu6mEpRnAuGV9tH1KUhazWU4ghradNDtewjdPOE5gQsZq409+WYHg4PLsNcMDuvDwEZjYQMWBbuLl3bfSsmbIumkcFUcDXhtVy16rTcwSNpJphpT2IaNbcgMarG5lfwipaBId3UcbcaI0stbCnej2W4X+H6qih59HNX9gvUuzmXFVNbcAZ5pkeFCx80k2/diBXUKKOz6CIHbPhM8vxgLi7gVp+JXcC2HdGw7xq4dGFoRRA3sWhmCGlFuB11OGgsTy7TJ2HkMFMlcElNZzQlUehhqzYkmvjfBeOUwxDrPmxVW7hfFaovMZuD9mTbH+SZfLKTT6SZnZ0mURzEJ0PE2DAU61TFnmVg1u82PZiqYoOhP4loWVa9B3I6TtwuotEEQ+rTFOvBwUIn+5d1pao3tjYIGP1ZoZiLGZSC1k654N2krhasku55YGSOqg1fFwqbTTBBLdBBz2mfu8QxlEiOB0j6mNwGmQRjqORfyhJ1ksjFFzUjR230DZq1IovsFREtc7NvsDnK5tumQNoNG+7Vz7hFqUYXxxihxK0HeKswZQ+p0uknn0pjKnhNk7aV3YGR2QCGNHp2/VLP0WYrVVtdVxrwx4m3babPa6CagoD36sp1MjFUXfI9CMZDaQaM+RCKKsJO7CAxrTj+L0iG6Nknzh6AC7i5CZRK2XU3Qvm/mdc1gzBT1Wh1LmbgrWKXBxGIgs4OiVyTtZCSr2SZjRTVUY5LQyS2YGXU5tAaFMW8MCyDK7cDwq2QTObxcP7ayaHMK814XWGlU78vJ6QZeY4go0tSj2oJB/0kjzb7cVZhRiDn5XdJWBkOZ5GLtxOwF4gOmL+I6DPGzewndhVeVAIiZ7kzg8+zJkuLyErjtOJkeMjWXfP8e4rThsPD5oXQ0c39L4KFCH6/9GpQCU8PeePf06wxcN4Zt2FjKoqRDJmIF2pVFrD5M4HYuOI681DW22Uw5U5mbA7hn6nbSSlI0i4RhSMxc26AvmcwiWqXltehrX/sa/+k//SdSqdbOVP/kJz/Jk08+yd/+7d/yZ3/2ZzjO3MaQ4zh4ngdArVZb8vnlWiJebs2cKcNGKMtSDAzyTjs47YTJAULONF6azpTfVCbJ6UCyMLeLqWCMcpjETHXTXpvETPbgxdou6PMqFNvTO6gGFWJWHOtMtV7mNuz6CGroJzPLSXjZ+anAFRH25DNQHkLltkHh2g3/nVyMzfLZLvb8mPPd53fg5fac9z1RditGYwLTcAiTvUvuu8vtJmWlsAxrphE/VDvORG0SACdrk7PaSVtZ0tbZJR/ObNNS1sz5AhBZSfyeFwFnz695g7rqbNXXykJ3XouqDqHdPKGdwQV64osvf7IQy5/EGHkcTJuwcNWKlxLZ6NeztSrXxR8HRbcz/ztcSRaBeUEwysHruH7mZu3M04YOsE4/AF4F00kR9M7NtmQqk3anwJNTj+MFHg01RsGrss2KEzgpVMcNBAvsb7FjsZrfRZDoxe5oNAM00ls3RH1cz3NjNfa50c712eVwVYw9ub14UYOEkVpWGU2/iHnqAdqjkPZ0D158+8xzRlTHHnkMHdTQ7Vfiu+1krCwscE0/898wM4ClFCiTYctmuHK6mQktbVKwO1H57ajiIDrVTWSnLnryaRDrQG25FdBz2mZLaWa3Wp1As41SP9Z7/xer2SZoLtt35ntNmqk57QatbFR+B4RDqGwbWC7WqfvAr2PFsujum9Fq7vccn26vjPujnJpeEpZ4gYHO/eCXiTLNgJqkmSLvD8HYs5Dux8vsmjmoCx9bxbbUdmrxCo4Rw1njju2NUu/W2+X++ZdrOfXlZLW5ZFr3+HME2V0otTmDc7cnt/HP/gmOjPyQHT0XH2y2Ec+19SrLxR6LtJmlzW9gjTyCmngOO9VDY9urllyST2GwI72LWlghbsax1Nm+EW3G8HtuAprtfBvoPue+MDFr235qC9a2F6Mnnmc00cbJoEZQOkq8Lb7gANVq2Ij1abNYyTHbjMd7pWVtDrQmsQr7UGPPotN78DquQSt7Tns5SPZA0kCZU9RSPRwtHkJrjWEoduZ2kDBSWMqi4Myf0LGcojm143D6CTAMkm6MIAghtwOV2janTbdRbIY6spHLdsZaHcfITmHmt6DKQ8QyOzFi/Qu+zhl/kmhqEKsxjuq6lkZ210zZOt0uUlYKwzCJq2vm9RUtxlzgXvLMNo9VjlD3m8vhxnKxc5Y+U3N+i+ZuYO52zrD8KYyRx8CwCDuuviyXP95o9X4zXCsuhFJwvHiMileBWrM/P21lcQ0HU5lLfs5EGJIaeQ4VBajkOHQ1V2M603+rlYVq20GkQuxYktCvE3XfgJ/eMa//pjexhZybwzacZWfzPFfKzJCKL3/y+Rkb8TvdSGVZbW7x2WbG4ViOINlP0HPTTL98q76bwG1HbXkFoMkvY3yhFtYYqYwC4EUeu9ILZyBTGGjDQLXtwJo8TCa7FT++Bb1AgaOuazHKJ8DNELrNzH2Lfa60lWVPfi9RFJIwk3POlY1YX1vpUv1cK6JsvMJ1GIYi05aiPlZaPNkBBrTtwph4Hh1vI3ByM8eyuVjbdACZarZjCk4n1ajMsxPPkI8ajA8/Tl+iHyc/gJfbt+A+FrvGakyiruswKqfQbo7QyTTHdonoLo/QXjkB2R1g5S7+mKyyS/38EivT8mAzrTUPPfQQ2Wx2wedf8IIL78D85Cc/yZ//+Z/zh3/4h1xxxRW4rsvk5OSc13ieRyzWjPp0XXdeYJnneWQyF9aQam/fOKk3N1JZZhuuDnOifJyknWIgO4BtLD2ncO7nSDPq7KFen0Ch6M7eTDpxMUun5c/+szoG1VFIdEDiPGnrx05Denq2lONBYYFjXZ1ovi6uwDsB3hUb9jtphc322VZc3rHhs9+96y/83c+Thu4tzV/TZfyidjD3Wjg5kSS0GwBkM0kKS6T4nfe5wgCmjjWLHktwrHKSuBVnR24njrnYoG0a2H7eci7pxLPgBkAA5hQULi6V60atX2tdrlbtb6w2xrHSUWJmnB35Hbhm65ePpVGCCSAWb07vztjgzi1/pCOyOkkjMMmXh0noMrFkCtJboG9Xs9W+iDWvEx3Xre3+lmk9zo3V3OdGPdeb18ULMFWE1PQ11mrM/a0YOw1mpRmXFQ1BYfuimzl7PNKEHW0cLh7m6ORB4okYMStBNp2gkMpAxwGIrl/ynFkzQQOmBsGwILu1pWVa7/qx3vtfM4VrIbqatGE027OTCuJxUCFkXXAW7qQOq1Uy07MB04k4DSfD8ZJH3CqyM9uJHdRh/GSzbRychPQuiC1xTKsTUB2GVDsk58+OXSuXzfe+iMv981+opY7XVHEUU5l0jT6Nue/N2KlVaH+tgYFkP4mxkOerz3LTsu6Flmcj1bX1LstF7X/sNOhJoAz+aRKMQaHnfO9iTt/Ixeh4DWH4SuqjT9BTPoXCIJ+Ok5x1vY90xLHiUcbr43QkOtiS3tqafc+y3t/hZnQxx+xyOd5e6HHQgCC+jd5UP+3xxfoOc6QLYPk1snqIiAjbsNnS0bN0H2jgNftvlmpHn44gEwMdweQhyG8HfxByu8HauL8rG7mObOSynWtNylp4IUTRkvdx4WSFYatEVXtkM2kKXZ1QHYfqCCTaIdHb0iJldQInaOY9y+WSZN0LOw7zjtvJ58/2WRoTF91nuRlt1Hq/Ucu1ElmdwPQjAPK5JLlZbaE5n1NrKJ6AoNrsD/UUpGzABtPDy9ocKh6mFtboT2+hI97RvGfv7IMT94MOwT8J2X1gLdTXv/CY61rZSN/pRirLqmpU4PQR0MXmSgjtPQv2y6/G8Yh0xJHiESbrE3QluuhLnw1aNmoeGd3sM8o4ifPvf7pvaul+xTSwSMbwBdtVS+/zUq0jl+rnaoVFj01tEiqnodAJW/fP1MPx2jhHS0eImTF25HbgWnMzi5U8yIYJUtU6Ttwmk46jnOWOI58rDcxdrYrqWHOMOhGHcASyV4G9OZa0lHooZluV/Hi33377go8rpXjqqacuaFsf+chH+Ou//ms++clP8prXvAaArq4unn/++TmvGx0dnVk6s6uri9HR0XnP79u3cLTpYsaWiIJdK0o1T9qNUJYzLG8Co3oK7eZ5xhulEXiMUcRqxMksEnm72OfI6Hb8CBzDJqo6jFbnp8I+wwwrGPVx6rbL6bBBwk6Qs+Yv4WBEdczj30OFPlgOQd9LZ9a3X4gRZbDDJDqoEaV7CRZIx21EAVZNg19HxbOkLWdDfScXorCMH8LN8tku9vwwwgx2mEIHVXSqB/+c7z4iYswbIYh82t2OOSncL5QZFDHLJ2m3XXwrj2XYcE6dV1GAVR8CK0a2d2De53JKh2D0GVAwEk8wZqWAIraXIGudJ6jyIjieBcUaKIVOqHnHabnW83q2kep9K4+DUvBs8VBzdh1FLD9GFEU0ogYFtwOnheutO1YvFAch04tXAkrz60GBHiajCdKOQ3TyX6iWTqO6HfST3yRIb8FLNAM1jbCGWR9Fu1ly3X2b5pqzWlbz3Dhf3V+NfW7Etstyaa2ZCMaoBzXaYu3EVAKlE9i0QX0C3bZ1zjXQritUqdEcILJsvEWW9Dj3eFTCEscnT9AeeHhUybVdg1lPMlpf+vpqhDWs0jEwHfzUtmUt/3wxnIknYfIoALqrjp+4sMyYC1mL+rGRrvnrbfbxRpvYZjeUT0G2H68YAAvXOYMYOToJIp+k384zo09TD+o02x1J2pSNW5yEMCCMd+KXAqLy2W0ZYR2zPoK200R2EuvEveA30IZF2P+SBZd9mAonqHhlsk6OpNnaTovNfF1aLqn3rbOc+vLs8PO0GTFMQirJHVBurG0hW2h7GPFIbZhXr7CNP9t6nGvr0dZZjlYcCyPKEDfb0P5Rong7Yd0kHB7BKh5ddlsgxGe0MQJAwe3AXMGigz3lGuXTR3DNGKF5jNHU2U7yRlTj4MQxNJrJqQpOLUasPgZmDN+9uODiy+HavVKrUe838vEOdci4P0IYhRTcDqwWZEidDMY5MXUagFK5wZ6M28wioz3sUnOSX5DZSluhfeaYFIxeKkGZtJlharwO1BfdvjP5NEwcbv7RWcVLzh88NXUbpn8SZYBJCj18jCg3gDfZQHNhq3OshfWuI5dKW2etjmMjqjHWGCVmxsg77ahFlmKOnB5Ga8+i3AKny2UYHsY58QMIA0wVEqX7CNPbCeyVB7koIqzaaVCKgtvNeDRBzIzhlwxGF+hbWnAbixw3p2E2+yxR6ISx4j7LjWyjtnUWs97XitWQ111YoSLtVUAXGXWsBT+nXR9GnfoJoCF9Gr/9amxVgOoIum0ro6OnOT51GtMwGJl6hP7kVtqdDuwwwqx4qMCDRBv+ZB2rdgTVmCBK9BA4LZpIsELSxl8/SgfYYQLLaAPtEdo9NGb1y1/Md6OiALtyFKKQIL2NyJg79lXTVQ6NN9tEU1NVYhWF1ZgicnOEZoo21UUjbJCJ2hm9wGvv3HuUTszzhCosp10187k28TVos7d1zLCMUZ8gcvOE1tpl6V3qO1c6wD7xPfBrYJiE/bcQmkmUgueKByl7FTJMMjZ6ilS8Fy/eNyfJSLvRQ+CmyKYMSp6Pl+7k1PGnsAybdqcDY5H21XIYUYRVDZvBlPEc/mQDrfwVb28trNb5tZy6LzaulgebKaX43ve+R3v7/CCgC/WpT32KL3/5y/z3//7fee1rXzvz+LXXXsvnPvc56vX6TDazBx98kAMHDsw8/+CDD868vlar8eSTTy4aBLcYrS98SbLVslHKYugA4/RDaL8BapBCYYDjeFiGiWO45y3juZ/DxKHTmZ6Zq8+uWnwupQOMoZ+AV2KsMUyp82qGq4orcjHixjnpsaMQwqi5nzBERyF6iQRUoYoTdb5gpnwLFSJUMei+CcMrErl5MMwN852shs322VZa3tCIEXXOSl99zjam/AmOl44D4Ic+WxIDKyqfUmCMPI6uTWGg6Ok9gG8V5tV5e/IZmDyGMhSkYmidmvu5wmCmnK6y0IChDBwjtqrfl5fajmWlwLDwnbbFT9Rl2qj1a63L1Yr9aQ1JK0XZq2AoAz/yOVFqLntW9+sMpHa3oKRNjfQuVGY3Wi9+sXaI0+nEwYGoaxJSY6jSMaiOoatFrJ4YgVvAPP0TqBdRpgVtr96wdWKtrcdxWM19bsbvtRKWOVpsBleV/BJ7MvuJsGi0XXN2qdpZn8lzO7F6bkJFPkGssOTnnX08bOXS4U3hjTxOu52gM7UPzzLOe3k1J55FF5vnuGXYeImFl0JpFR36Zz9v6Lf0+1zv+rHe+19rzc+raGT3onL7lryWNxnkrekgAQ0pO0UtqE+3O1yMyUMEQYQR1NAd3YTYM9tTCqyRR9DVcZRhYvYcQAdh8/koQulw3rH3dJ0jU0eIdMR4fZy9uasWXH6nNceh5ZvdNC73z3+hljpeJ6qDdPgeUbwL7a7v4M/F2qoSfMtq0Ai8JbIlX5iNVNfWuywXs/9Qxan0vhK7cA1aK3y3gDP+GHqqeY9qKRsvuXRbYLQxysnKqem/1Nn+lwtgh8bMRD99TnvAVDau5VALGsStBLHJgzA5CEphdR/Aj11M9vqm9f4ON6OLOWYb8XhP+uMcL50AIIgC+uLbzvOO83ONGEoZRDoiaaWJmglrsIvH0GPPAWBpDYX2mWOSNDIkneaqGeft/wyDs22tKFjw9YGZJux+EVZQgkYFZbhgxtCoDfcdzLYR68gZG7ls51rNsioFg5VjlLwyAHbWIWUuHCwWxvuY6r6JRtggZcVAa3QYYioNQ4+C38CoTkLfyzj/ApoLs8uDMPIkAInO/VjJ5jm8ks9/7nHzUtum+ywNfKf9ovssN6ONWu83arlWwsKluzSKLg2BOorZdxPhdADY7M/Z7ENp/qGCBlqZNPJXodqaDzu6ilIGlbBC2SuhIguVMig4XdBzM4ZXInTbMPwSDD2K1hFGaQjV9zIitSp5Qy7IRvpON1JZVpPGwu+6kSi3E+3mCIz4gte5lRwPu3IcPfIsAGYYEOb3z3ne0jaO6dIIG2TtONbQQ+BVMS2HqP8lZM12znTbXOi+L/QeZTntqnnvuUTryEb9XEbkYZ58AO3XMe04Ud8tM8u9rpWFjo3S+mz9iSKIQrTRfF3CTlELGiRGn8A2YuipcazeuZOm0kYO3BxhxxYiBYPVI4zWxgAw0yZ5e+UTrEIVg54XYnhFQreNCGPTtGM2aj0U62NVltFshYMHD/LpT3+ad7zjHRw4cICRkZGZ52666SZ6enp4//vfzzvf+U6+853v8Oijj/L7v//7APz8z/88X/jCF/jc5z7Hrbfeyp133kl/fz8333xzS8p2ObL8SYzaCMRzcx7vdLtx4124hntBGXQiQkBjLLMKKh2AX28G54QNbB1Sw0JNRxgrIky/SGTGCM0kZteVqMowUbJrwcwJ51pOtQ3NJGE8KWsRbyKaiEhHmEvcjJ357o2whlU5AVYcL947vUwmuEoRi3zsNfjilV9ttiW0hqAOzI3+99NbsaLm7NZUdgc7tY9jOLjq/HX8YmgM/Fjnqu7jchURAArjIgbUu2N9ZOw0qfo4QWWYSaACM9dHAEP7GEGF0EqhL6Jz4kJ+473cPkzzKFZYIZx1rVdEzZkkNGdQNev6xl0iRFx+FAqNnjfze7Hqf2aGqRHVMcM6oZU5b5YRWzn02lkaiR5cIwbh4lkRFhISLDpvym6MNme/xjsvavY5QJjb1bw6mQ5+8uKzmomNYSX3az3xLWScHI462+7QhkvouGA4KB1iVwYBCJJ94Feab4zC5v46r8KoDBEl2gl1AyMyiYzZ7Rc1619qhcNYQqwNrTUnqse5uTREmNu13sW5aFudDgJ9kkPjD7K340XrXRxxDo3Cc1YesDX7nmClV9cgM4ClI1CKIHU2i4DlT+DURtkbK1A046QxscYfJzCMZnDxBbZvLpYmIiTE1Naczy0uBbPq8Xna2REhGuYErZthBRWFBHZm5rGYSrAntxc/8ki0OKOqFRQxDI1KtxGaGYIlgkK1Bvw6ke8DFqpR2jSDTGJjW+4138JhR3on9ahOwkyisdCdV6EqxyHbT2TEZraktI9dOQ7KwE/0o9Uy+7KC6qx/t+a3wYjqGGGd0M4sGtis0YQEWCvI6ikuLc02QoCJtWiWv6UoBc1lHgA9v41jhDWMyAPTwY4n0HYCL7PnbBDa9H/P/PYM1U8wPr2CypnzKzRThPHmWIARbd6syaJ1lA4wgzKRlcSPX/iEkcWYYRmzchIjLBOhYZHfC0vZ7MzsphHVySgTxqZXPgh9jNAjuoglvy+0rR5mBzDRoMwl21Vi/Sjto4Pm2KUOPFTkgbk2v79GWIOqD9ri3PocKRvdeTVG+SQ63k5gnb0f6Hb7yNoZUtVxrMbS7RO7fhrlFUnMavq04p7zTNzBnMd0gKGMFf1eCbEeWh5sdtddd5HNLjyw5fs+tr28i8u3v/1twjDkM5/5DJ/5zGfmPPfMM8/w6U9/mg9+8IO8+c1vZtu2bdx555309vYC0N/fzx/90R/xsY99jDvvvJPrr7+eO++8UzqbVsjQPubQTyAoYzaKqJ5rCSKDKNZGZGfOszL2fA1d40jpIH4UsDW1jaSVphqWcQx30aCZyIhBYQ8Uj9PVvp0hJ0u7nSCmEgDY40/C1CCmHSPoubmZ6jIug6KXMx+PI6WD1IMGfak+2uylO+jt8SfR5WFMb5x45368zBXkzDTJ6gh+ZZRMEBHGtiy/I2UWrSEqXIVRPgFOCt8pEBFSCUtz6n2Y342pQ7CTkO6BqbkpUyMjhpe/auZvSSy6iYU+wdTjjFSHqcY76UvvxDVWFjSoUMS9SYKhB4kZcQbiScbb9pC3m0urGtrDGvox1KcwUx14HTeg16ChGppJwtx+wvRWzNJxsBPTHYAKOvY1l+ZLdkC8HarlVS+PEMuRNNNsz2ynHtTIuW3LnqFjhDXsofvQXg0j24/XdvX535TdRSIIwLQWDOSygiJGbRhtp/FjXQAEuSso6jJj3hRRVGbrdGfpGWZYQQ39BKIQ0x4kusjZr6GZJGy/dsXvFxtPSEAlKJHWHm69iHbyy1rmzMAgPSsbQpDdiW3YaMPGT/RhV47ByNMA2FFAVNiPmjiEiufx3TY0BjreTXn4HkqnHyOT7CSz7fVEZrMz3VEuO7I7KXslsk7uooKwhVhtRX+KSlCmuzpKsPWW9S7ORWtPbiExdZSDwz+SYLNNIMjtxjIdMGz8RO95X9/udKBSzb6wNufs9d6pnoCgSpjsJTTndm77eNSCCnEriY1DZMbx2q6a8xoj8jCHfoIOPGzToq3nAGrox+j6OLYbw89uJ0h0t+ATL0+kQwarR5jyinQkOuh2+qQP8BKSt9vR6YgwCmlfIviyFpU5XDqE1prtmQGSRgbLn8A49WMIQ5yOvdRS/VSCEjEzjqviuOdMUPXTW2nmeNT4mQvPoKbQmMMPEzUqoAyMzm6s0mGiRPecwa3ZArcdO7cN6pNE+Z0SayYumtbQn9zGhD2Ga7gkjYXr3hm2crHNs0EDfrwXP96Lk+gDb4ow2YdG4RYPo8cPNt/TofFS25dVnjC1BctrTkYJUmeDBCIdUolK2IYz08e/HGZYxTp1H9qvY+S2zOkrtWsnUX4FP9HFofoQFb9KV7JrRZk9xaVBE3Gidozx+gR5N0d/YtsFD+A3+/b3o8afAzdNMOu3yAyKGCcfQPllTAJ8I4XyA6L8wokZXBWnP76dhJFCKUWblYfyM0SRj5nejVYugZXB7roG1ZggTPRsiKxmYm3ZfhH71D3oeokwvY2g+wUzWaKqUZlQB6TM7AVPJlFozNMPMVp8npqOaCtcQdLpJEgt3OZxlItjus22SWEvFI9DqovAuriRqcXuURYTmknC5fS1inUTmknMwhVQOgXp+feYF6uha3hRg6SZntNnaAVFjFP3Q9LCsfpoZOav9OPHumC6b302hSJhZDA6D8DM2O38VfusoIgaehh0RKcTR3fsRSmDnJXDqR6HoE6Q7FtW4pvzmfBHOV45jmM67EjtwlatyT4vxGpqeStlx44dfPzjH+f5558nDEOgOfPX930OHjzIAw88sKztvOMd7+Ad73jHos9v27aNv/zLv1z0+Ze//OW8/OUvv7DCi0VEaB1hV0+jK2OEyU50/ooVR9OXgxK1oDk7Y7wxxoQ3zkR9kphhsR8Tu1Ehyu+ad1H3kltRqa1oDbN/FhSgKsNoaN5k+mVCc/k3qOLSVAnKVPzmzLmR+gjtTseiQQNKAVGAGRRRE4fRbgbLq6MKV+H4Guw2qBXRUX3FjaTAykDubOfOieoxxurjGMrgitweYipBYOeIOm/EnnoGTv0Ey96Cb+VWtD+xwU0cpnjyPgK/Srw9oBTvxHVW1hgth0Umy4NQPUWbmyefKGC7PWez9gV1qE9hhFXMoR83A1tye5tBvGsgNFOEub1zHvPifajEdHCNDAKJDSZrtZG9wBay6ZfQ3nTGvsowql2jl1rDm+bvQtB104LPKR3hnv4RevwwJDvQW/8VgZWhbhp8zxuj5teIF5+lM95L0szMel84M2VW6whJiyBmUwqOlY9Q90v0jj9DV6OCgYna+TN4y+jcmy0y4jSye85uOwrO1rYowI91o3q757S9AhpUxg8SoSlWhkl7kxA/m8U1ZWRIxZYeCBNiIzhZbS5h2OF7hNkd61yaFkh0sPV0madLz/LT610WcV6REcObdf2FZiZ6c+I5tB3Hz+1Bz1quxMBsLs00i90YgdOPARqrNkHUfdPM9Toi5FDxOWpBnbgVY3dm7yIBwBH6zLqDkcbwptCBR2iliKwEfvvVa7qsRkPXmWhMAjBaHaXT6Z4TkC82N4Wi3T5/tvWiX8QLm5P2JhsTJOMZjPoUhEHzBdURBpXPZKOIbVhckduHzdwBHK0cGplm1sqV3KoqIoia+zODCow9A0GIWTxJ2P+yBSd+aWXg5fej1PQya+WjUBmCdC9eYsu81wuxHI5y6XLPBiUrHeFMPQuNKaL8TvxltP+9RB8kzk6M0tN1u/lHuOyyhFaKsPPGeY+frB9ntDY6p290OQy/jPabGUhUeRiVb9752t4YauhRQBOVB6km2gh1yEhthE63G85zjy4uTb72GauNo9GM1yfoivdc0Ao9M9txCqiewkz75kxtMrwiBB5KR6jyachnp9tI0aLbMrHocJtB+ar4GOWD/4QG3K2vwG5vrs7kx3ughdmsxOZhEGKOPAynn0BFAabpEgU1ItumEpZ4vvgcWmt6kt10xy404YYiiGqU/AoaOGU49GS2YysXpQPsyWdQfpUwt2tmJYczZo/PXvxnnH+PIjY/LzWASg+0/D6woWs8M/k0kY5oi7WxNTEw85zhTaHCZoZgqiOo7O5l7d+un8aYOgLxNrzMToLcvsVfPKu/3dSagtOJxsCuD03fV4PdKNLouOEiPmXz3mO0PkIYhdSiGuWwSN5a+TKdQqyVlqc2+cAHPsC9997L1VdfzU9+8hOuvfZa2traePTRR3n3u9/d6t2JNRApF915DTrTB51XEoX6gm4oz5Uwk1jKRKFIOxnK08vsJPwSwdgz6Oo4xsjjC3bqLPQjoQGd2waGhUq0ETq5FZdNXDriZhzbaHay59zckg0MrSFs34fK9EHHPkLlosOQyEpCuhcMCzKtiUyHZqPhTCBcpCO86aUxAazaEEweg9oYxvjTEodzqdIhSSuJQmECSWvlAbJe1GDSTGAU9uKnOgnb982p76GVRKW7MbxJcDPo4nBzydh1Jmu6i0tJ6OZRiTYwLHR2+3kDzc7H1A0YeQIqIzD8FGbQXK4hjAIyTjMYx1YWtjl3cCywMtB1JWT70J3XzMx6FAKay8hUgypKg12fJJg8AsXjmOXBi962n9oG+e2Q24af2d7c3znXeRMbt7AHw3RIZbfCMjKqCbERnawex9SabLwHzEtglqmy2BZoDgaTBLMHkcWmYU48h66MwuQgdnXo/G+YFZCuz/nOQx3QCJv3p/WwQaAXrhOREUN3XdNsc3RdhR/vhli22RbKbF/ztr5juCTt5j1V1s1gnGepRXFpStnJ5pIzSpGaXjIzTBRQbhJMmyjdR3m6L8aPAoJZfTGtEmESdV473R7fTxipmWfUeSaCaN3MVMzo01Adh5GnmssCCdECVmMUPXF4Vr/7hd+zBtkdkNuKyg8QpLZeVHmUak4UhjN9o8tfNjB0cmfvv3PbZk16Ofv75mAQs5oBRTk3K4FmlzFL2aTd5iSntJPCuogsMQu1b0K3HWIZIitFtPUlkOpEd1297Em+qnyCcOoo0dRRjPLJFZdNXEK0RkchKrsFTBuV6ia0mgkQGlEdPV0Rq351qa0svGlAdd5Asn03Rud+dKyAOd13aNVOw+QxdGUUY2LhcSnpzxfnsxp1xIsaRLoZwFvxy3PaMKHbDm66OYabXV4wpCLCGH0CXR1Hjz2P5U0s+frAzkPnfsj2EXVec3byiJ4VVHwRMRMzm9CQdXMA2IZFosXZ4YRYLS2f5vfAAw/wxS9+keuvv57vf//7vOIVr+DAgQN87nOf45577uGtb31rq3cp1oAf6yTsuxVr6jDKMPFTK59ZFzeS7MnvJ9IhropjJkxOVU+SdhI4lVKzxeNc2EXUS+/ESG5BGzb6AlPHikuTq+Lsye0j0D6xRZZnnS2wMoRdt2Anj4JXIspsJdIGfvvVqLY9aOW0rG5pDX2pXo6Xj5O0U6TMs2mHtRk721iyk9KAv1TlBkh3lIlFHkFmAMNInf89i8hYOabcKUq2Sza5lcCYm8ZaKxOvcC2ukyQaP9xs+M5aHkEIcfEiZeN13YSKfCLj4gMPQsNBt+2FqcMQb2ve1AIxI8H21A7a3AKd8S4c5ndeevF+iPfPe1wItKIv0cep6kmcjiuxwwicNOE5s1VXIjIcvKVmAdKcuZotvJBU21VYJNCGBEOKzelE5SidXg1yu9a7KC3TbyRpKM3xylG2p3eud3HEBdLWmftdhV5GOz+IdWAX9oBfIUpvm3PPaSuX7mQ3Y7VR2uOFeVmfZjt3ORK/+4UoHbSkLXShTCx2pHfjaw9HxS54eSxxaUgaWfbl9qOJcKb7gUIzRdR7C0pHRMqmz7IZqg6RdXPEjNVZFcF32qGtuVqDYyWhPkGU7CNaxjLh2rBQpoUOPJRpNwfOhGgBbbooZTQHRu0kK8mCHRkxvPyVrSmPht5E33TfaIKkufwl2SLDWfD+O4gVsDv2gldGp7eyw07iaQ93BVmsxKXDwGB7cideooGjXIwWtxEiM07U/SKUDvBW0AYyUgPEcwNEkY+V3y356QWRsog6r8YvF1D9t+AltswEt2SsHFl3ikbQoHOFS9aHToFM778iphs4zDonTIeZNKuWjEuJjSNppGmPtVH2y/Ql+2cCLgFCM4HueTHkXLwpf5nNGwV2HPwGGOay+ie95FZIzg20D2Ld2IUa+DXCzMUF4Z/R6XSTyWexlIW1xL24EBtJy+9YtdZ0dTU7m3bt2sWTTz7JgQMHeN3rXscXvvCFVu9OrKHIiOPl97dkWzbOTK7hnN1OPldAa42yOyCo4sc7L6gxY2gflJJAMzGHhY11AVldNAovtX3eY1q1PjAnbebZn2ub0zAC8N0CTvcBSCiCMDvvfUbkgTKIlHQ4bmp2DC+3F60vPsWopWx2pJqDnYtdNzUGjfRObCuBViZBfGU3o2tN6rvYTDQKvdLBVa0xdKMZ2KwMNCaNvpdhtu0ncnMzy4MrFL2xrfTF1bzfDyHOR+mQNjNJPncN6JAg2Vz+L0is3dIcBiaGMb99I8RmcnLqaTq8KmH3pRNs1uUWsKIpnis+LcFmm1CQvwLLzaItF9+dv9Sg0hFKezMZNjQGXnrxJWA7nR663N4LbmtoZaAvIlvIxTKxMOW+4bJnL9B/ozHRqhnolbc7aMt1rllb2ktsgQtYCjNSLmHPCzDqE4SxtpZkKjZ0ADpal0BQsXEEdha790aUX7ngfvflUoTTAWDLC+5Kmzn25/IrOh8Xuv9u9uvOWloLiMnvgqB5H7rcZVoviNYYUZ0IZ8XX2DCzm+SeXwCml84UguayrbTNzwa/nHGA5VjonPDdDuzuA6iw1tqxg3P6PIW4UIYy2ZIYQKmF+8O1MsCOAf6ytqdR+IXrsOojRHa6uVLINIVGRQ204ZzNYLbYdpSB1/L+E7U6v1dCrKKWX9n379/P3//93wOwb98+vv/97wNw/PjxVu9KXELO/ED4bgEvuXXZN6UAdmMM+/g9zf9746tVRCFabrHOFD/WAW0D8zoV7fow1vF7sE/cg+VPrUURxSah9flvMLUy8RL9+PGeTRGYazdGsE6cqe9LpzIWYrNzi89gDd6DM/zjZgA9EJpJvNQ2Ant+YI4EmokLZYR17KH7sAbvxS4eRGPgJ/rwE33n7TwRQpylteZE4zSdQUCU6l3v4rSMmeimv1Hm+YlH17soYgUi5eAltywYaGZoD2f4x1iD9+BOPbPsbUpbQ1zKNnr9DqxM8z7AWn6mp8VY/lTznvr4Pdj14RaUTmxmvtN+wf3uy2WENexTP8QavBenfHTZ79vo56MQSxp+clZfzsqWZtYYePE+vLjcm4vlWc44wEr5sY7p34nWBai7xaeb58nIgyi9vGAgIRbSyjZDZMbxklsJZq32oIiwxx9v1tfRR1Czl8kUQiyq5a2XO+64gy9+8Yv82Z/9GW94wxt4/PHH+dmf/Vluv/12Xv/617d6d0KgqqfRgddMMV89vd7FEWLVGOWTEPpov4FRG1nv4gixqlRlCAKp7+LSZ+gAPXUcohBdHcP0i+tdJHEJMr1JqE9BFKCmjpxdslsIcUEmvQmqRBTsHKvQnbJuwkQXW+slnis9K4O+lxjTL6GrY812xtRgM8OREOKyYdSG0X4DQh9VObXexRGXMLMxDvUSRAEUjyG3G+JSZ+gAioOz+nJK610kITacZp/nieZ5UhnF9MvrXSQhFqXCBhRPNetr6TRmKPVViOVoeR7hAwcO8J3vfId6vU4+n+crX/kK3/rWt8jlcrzuda9r9e7EutFY/iTacAjN5JxnIkIMzLUrSbwNNTUIKHSsbc32Ky5HGq00Sq/dwJIVFEFDYGfQiQKUTzeXjI3lz/9mIdZchBlMgnLn/TZcKB1vRxVPNuu7K/VdrC6lINRr235RRJjeFJEVh2QnFE+AmyK0UmtWBnFpWqgtHjkZTDuG9uuQ6lkymERpH9MvE1lJWW5JiHOcLDYzQxWS/etcktbS8TxbGzXuiWqMNUYpxDrWu0hiERrdHMDXyxvFD60klpuCRhlSXctanl7pCNNvtlFWI/uNEKvFiOoYQY3Qzswsm9kKWkXT59zmi57Rbh5lmM0UKIn29S6O2AQu9HfmjMjNYlkOOvBRya6ZrDszvylmjMiMt77AQqyTSFnNvpzJ4nRfzsX1g5phGbRHaOXZjL83YhNRGq1BnVPPzLCCijxCO9uyLHtamahkB7p4EmJpoos8T4RYTdpwUck2dHkElcgSmksvZ2n5RVDMWYYzIsRU5qplHxRiI1qVRetd1+XBBx/k4MGDGIbBnj17uPnmmzGMS2fm7+XOKR6CsWfBNFE9NxHYOTSaE7WjTDam6Eh00OWszbIifqwba0saDRcd3CDEYgIdcKxyiFpQoy/VT85a/U46u3YKhh4FNHbnNXiJfqz+LFqZ523oCLHWQh1QGv0h9dOPUUj2EOu/lcDOrXh7frwXa0sGjZJru1hVERHHK0cpekW6El10ON1rsl974mmYPIphOUQ9L4DM9mYHvAT3iBXSRJyqH2e8PkF7vJ0et48zndShmSDqfTFG2CC0Fw9oVGickYfRlVGMWJqg++Z5y3oLcTk7NfR9nCgknb1ivYvSYiZ9qnl/8XzpGQk226B87XGkfAg/8tiS2kbanL/U9rkiI0bQfTNGWF92QLs98QRMHce0HILeF0pbXGwKzSX8foT265iZXhrt17Zku6O1EZ4cfwbXirEtNYDF5mqr+24Bs/8WlI5asiynuLQ1dI0jpUNEOmJbeoCEsfyJUKGZQvfdghF5c+qaPfkkTA5iWA6h/KaIS033tUSqi9C4uL4c5Q8zcuif8IIqnf23YGRb8xsmxLlK4RSD5aPYhsP21AC2coFm0Ixx6j4IA8y2nTRadL+rUXhtV2NmBpoTWaR/SWxgWhl4hesxcxVCK45eYqKWXT2JGn4UUNhd1+DHexjxhjhdPU3GydCf2IZxCWXDF2IpLa/phw4d4nWvex2/+Zu/yT/+4z/yta99jXe+85284Q1vYGhoqNW7E+tE1Uab/whDjMYU0LwhHa2NEUQBw5VhgjVcfzswk3KzKlZVNSxR9Er4UcBQZWhN0sGrxiToCLRu/hsIrLQEmokNqRyVqBdPEOiQidowhjd10dsMzJRc28Wqa0RVxuvjBFHA6eppIsJV36dSoCrTS38HHsqvENgZCTQTF8XTDUaqowRRwEh1BF97c56PDLeZKXWJW0AVNdC1ieYf9RJGUFvNIgux6ZycepoO34PEpReMFY8VKAQBzxefXe+iiEUUg0kqfgUv9BmtDS/7fZHhNK//6vxdgApQleYS9jrwMPzKSosrxJoyg3IzgytAdRSD6KK3qRQMVU7jRwElr0xpky53H5pJCTQTyzLpTVAL6jRCj4nG2AW/PzJi09k9mp2mSilUZfr3KvAwPFlmUFxiDLMlfTmN6mmqXokgCpmaOiTL0IpVM1YbwQt9Kn6FYnC2797wpyAMANDV0ZbWQa2M5nkigWZiE9DKnL53Xrq+qsZEM3OwjlCNSUICTleHCKKA8fo4jai6RiUWYv21PNjsQx/6ENdccw333nsvX/3qV/na177GPffcw8DAAB/60IdavTuxTqLMVpTpQCxNGC8AYCuHuNVcYiHpJDCXsTyDEJuFa8SwjOYyDBk3syZpUKNkD8qOoWyXKNmz+jsU4iLEjBhRdiumFSOZ6iGMFda7SEIsi224xKzmTL60nVqTWUdag87vBNNGJfKEriwDLi6erRwSdnNpmoSdwFxBEutIuajslmbdzPTKsq5CnGPQH6dDOVyKS9tEyW621KZ4fnqpULHxxM0ExnTAWMpZncARDej8wHQbpZ3Qya3KfoRotcDJoVIdYNro3ABRC9r0WkN6+lwzlEHckol/4tKWsBKo6f8lWrDUmdYanTtz39sm971CLEIlerHjbZhWDCe/R5ZfE6sm6TT7eAxlEJ+V0CBwCxDLgmlDbpvUQSHOI0r2omwXZceIkj2YmKTt5n1DzHKxDXedSyjE2ml5NNDjjz/OV7/6VZLJszck6XSa3/iN3+Bf/+t/3erdiXXix3swtnSglYme7mg3sdiZvoJGVCdmxuet+S3EZuYacfZk9+FFHglzbQZeAzuH6n8ZABHmmuxTiJVyVZxC+wGi3JXErBSh1FmxSVjY7MpcQSNsTHe0rE37xUtuxUj0zmlLCXExDEx2pHZTj2rEzDjGSq7DStHI7cPI7kIrS+qmELPo2iiDlskrjPb1LsqqiBJdbBv/MQ9Xj1EP68TM2HoXSZwjYaTYk9tLqEMSxupl//VSAxjJLWhlLJkNU4iNRCsbr+MASgctzZyxJb0FVXcwsXCUXBfFpS1t5tiT34vWEfELWEJzKV5qG0ayT+57hViCbbfTvvPNhJGPs0bjDuLy1OF0kcqlMJSJq+Izj0dmHL/nRSgdEkkSESHOK3DyRP0vB86O3W5JbqcQq+KaLhaSyU9cPlrea7R//36+//3vz3v8scceY+/eva3enVhH0QIDUJaySZrpFWVSEGKjs5VL0kyvaSBlhCmBZmLTcJRLzMqC1FmxyVg4JM30yoJzLsJCbSkhLoaprJa0xSNlS90U4hzjg/8X3zApJLeud1FWRZTsZmu9hEZzuPT8ehdHLMJVcRJGitUOjm+2USTQTGwuGtXyJZoMZZAwUhJoJi4bMZVoWaDZGXLfK8T5WSqOa2ZQ0v4Sq0oRN1JzAs3OaLajZFxXiOU6d+zWwCRpprG4uKWVhdhsWv7L8eIXv5g/+IM/4P777+eGG27Asiyeeuop/vEf/5Gf/dmf5VOf+tTMa2+//fZW714IIYQQQgghhBCipU4NfR9M6Ij3rndRVoV2MrRHBjEMni89w77cVetdJCGEEEIIIYQQQgghxAbV8jD5++67j2uuuYbJyUn++Z//mW9+85sMDg5y7bXXcuzYMe677z7uu+8+7r///lbv+jKmCfDRROtdECEuS6EOiAjXuxhCbCoRIRHBehdDiIvWbIPp9S6GEC0lbRsh5hssPU8q0iQv2eUlFSrZRX+oea74zHoXRlyGNBEB/noXQ2wSoQ7QSvpBhdiItIoItfT3iI0nQu5zhVgvMhYgLg8Sr3G5ueuuu7j11lu5+uqrefOb38yPf/xjAA4ePMgv//Ivc8MNN/DSl76UT33qU0RRs1780R/9EW95y1vmbOeVr3wlX/3qVwF4y1vewkc+8hF+6qd+ile84hWUy2WOHj3KL//yL3P99dfzile8grvuumvmvc8++yxvectbuOaaa3jNa17Dl770pTX69E0tz2z2F3/xF63epFiS5kR9kLHaGDk3S39iO4ak2hVizUz6YwxWBnEMhx3pndjKXe8iCbHhNXSNI6WD+FGASu5FcakO2opL3ah/mlPlU8TtOAPJnZiSbl5cAiaDMQbLgziGzUB6F460bYRAVU5zVPl0Gon1LsqqihLdbK1O8EPnOSIdYSjpWxBrI8DjcOkg9aBBb6qPdrtjvYskNjDphxFi4/J1g0PFg3iRR3+yn7xdWO8iCQFAKZzgaOkolrIYyOxccBlBIcTqqOsqh4oH0TpiW2aAlJFZ7yIJ0XKaiBO1Qcbr4+TdHP2JbbI08iXuySef5BOf+ASf+tSn2LVrF3fddRfvec97+Pu//3t+4Rd+gVe+8pXcfffdHD58mN/5nd8hlUpx2223LWvbX/3qV/nCF76A4zjYts3b3/52rrzySv7X//pfDA4Ocscdd7BlyxZe9KIX8R/+w3/gTW96Ex/5yEc4dOgQv/u7v0symeSNb3zjqn7+M1ZlRGxwcJC/+qu/4ujRo3z4wx/mnnvuYWBggAMHDqzG7i5rAT5jtTEiHTFen6Az3k1MXdod4EJsFErBaGOEMAqpRTVKQZE26RQX4rzKQYla0EABY9VRCvSvd5GEuGBKKYarpwl1SNkrU4mVyVi59S6WEBdFKRirj023bULK0rYRAgDnxHc5HM+wy720z4cw2c32E0/wz+ksJ6qDbEluW+8iictENahQ8asAjFSHKeQu7XNNrNy5/TDloETelmAzITaKZn9PDYCxxihtTgEticDFBjBWHyOIQgJCSn4J15FgMyHWypQ3iRd6AEw0xknFJdhMXHoC7TNeH58TryGBzZe2EydOoJSit7eX/v5+3vOe93Drrbfy9a9/nXg8zkc+8hEsy2Lnzp2MjIxw5513LjvY7BWveAU33HADAN/+9rcZHx/nYx/7GKlUit27d/M7v/M7GIbB//7f/5v29nbe8573ALB9+3ZOnDjBXXfdtWbBZi0PqXzggQf4uZ/7OU6cOMG9995Lo9Hg0KFD/NIv/RLf/OY3W727y56JRdZt/jCnnKRkHhBiDWkNOTePQmEZFgkrud5FEmJTSJgJLGWiUGTd7HoXR4gV0VqTd/MAuKZL3JRgf7H5aQ1ZNzvdtjGlbSPEtPrx7zDqxOl0O9e7KKsqSvawpV7CQPG8LKUp1lDMTOAYNgC5WE4CE8SitIask0OhsKUfRogNJ2ElsQ2r2d/jyPVcbBxZZ/o+V5kkLem/EWItpaw0hjJQKNJ2er2LI8SqMJVN2mnW77STwsZZ5xKJ1faSl7yEK664gp/92Z/lTW96E1/84hfZsWMHBw8e5Morr8Syzub8uv766xkZGaFYLC5r2319fTP/Pnz4MAMDA6RSqZnHfv7nf56Xv/zlHDp0iKeffprrr79+5v+f/OQnOXz4cOs+6Hm0PLPZJz/5Se644w5+8Rd/keuvvx6A9773vXR2dvI//+f/5NWvfnWrd3lZUxhsSQzQFa/jKBcDc72LJMRlpd3qJJ3PYCoTSxoPQixL3EixJ7cfrUJ6Up2M1kvrXSQhVqQ71kfebcfGkSU0xSWjYHdJ20aI2bTmxOiPoW8n3falHSQfJbqwNXQbCZ4rPsOtPdJ/I9aGo1yuyO0j0D4xmf0tzqNgd5HJZ6WtIsQG5Ko4e3L7CHWIQ2y9iyPEjLzdQSKfxsDAVvLbIcRaSppp9uX2o4lwpK0vLlEGBtsSA3iJhsRrXCbi8Th33303999/P9/5znf46le/yl//9V/zspe9bN5roygCIAxDlFLzng+CYM7frns2udTsoLWF3veiF72ID33oQyv9GBet5ZnNnn32WV7+8pfPe/ynfuqnOHbsWKt3J2hewGIqIRcuIdaBUgpXxaWDU4gLZCtH0giLTU9Nt8Ek0ExcaqRtI8RZxtQhjuBho8ibqfO/YTMzHHS8g61ByLPFp9a7NOIyY2ETUwlgfserELNJP4wQG5tFs79noYE0IdaTq2ISaCbEOrGVK4Fm4pJnKFPiNS4jDz30EH/8x3/MC1/4Qt7//vfzjW98g0ajQV9fH0888QS+7895bVtbG7lcDtu2qVQqM89VKhXGx8cX3c/27ds5evQotVpt5rGPf/zj/Nf/+l8ZGBjg8OHD9Pf3s23bNrZt28bDDz/MX/zFX6zOh15Ay4PN+vr6eOyxx+Y9/i//8i9zUr4JIYQQQgghhBBCbGTO4D/zfDJHl5XDuAwGTcNUDwPlUSa8cUbrw+tdHCGEEEIIIYQQQgghNpRYLMadd97J3XffzfHjx/n6179OtVrlVa96FZ7n8aEPfYiDBw/yrW99iz/6oz/i3/27f4dSiquvvpqnn36a//N//g+HDx/mQx/6EIaxeMjWS17yEgqFwsz2vv3tb/PlL3+Zl7zkJfzcz/0c9Xp95rnvfve7fPSjH6W9vX3NjkPL0zC85z3v4bd/+7d57LHHCMOQr33tazMH+BOf+ESrdyeEEEIIIYQQQgixKpxj3+a5ZIF+O7/eRVkTUbKXgePfgcy1PFt8mkKsc72LJIQQQgghhBBCCCHEhrFv3z4++tGP8ulPf5r/8l/+C729vXzyk59kz549fP7zn+ejH/0ob3zjG2lra+OXfumX+I//8T8C8KIXvYjbbrttJsjsbW97G8PDi0/2tCxrZh9vetObKBQKvPe97+UVr3gFAH/yJ3/Cxz72Md74xjeSy+X49//+38/say20PNjsVa96FVu2bOGLX/wiu3fv5tvf/jYDAwN86Utf4tprr2317oQQQgghhBBCCCFaL2zgnfweQ/tfwo12br1LsyaiVB/JoEaHnefZqad4cefL1rtIQgghhBBCCCGEEEJsKG94wxt4wxveMO/x/fv386UvfWnB9yileO9738t73/vemcd+9Vd/debfCy2BuXPnTv78z/98we1deeWVi+5rLbQ82Axg7969ksVMCCGEEEIIIYQQm5Z98occdGwAei+TzGZhqg+Arbg8PfXEOpdGCCGEEEIIIYQQQgixEbU82Oytb33rks/fddddrd6lEEIIIYQQQgghREs5R7/BM9leYsqmzUytd3HWhhkjineyo17hQbPEeGOUNrew3qUSQgghhBBCCCGEEEJsIC0PNrv//vt529veRjKZbPWmhRBCCCGEEEIIIVaf1riH/4mntuynx86jlFrvEq2ZMNXPjokjqEKBp6ae4JbOl693kYQQQgghhBBCCCGEEBvIqiyj+Su/8iu0t7evxqaFEEIIIYQQQgghVpU59iSqeIRn7Ku5/jJZQvOMML2F9KF/pLN/P09NPi7BZkIIIYQQQgghhBBCiDmM9S6AEEIIIYQQQgghxEbiHvx7TiQLVAjpty+vyXRReiuKkO1mlicnH0Nrvd5FEkIIIYQQQgghhBBCbCCrktnsoYceIpvNLvjcC17wgtXYpRBCCCGEEEIIIcTF0xrn+a/yaM/1KBS9l1lmsyjZjTZj7KxXuS+c5ER1kP7k1vUulhBCCCGEEEIIIYQQYoNYlWCz22+/fcHHlVI89dRTq7FLIYQQQgghhBBCiIt3+lGsiWd5bOAmekyNa9jrXaK1pUzC9FYGJg5jZRM8PvmIBJsJIYQQQgghhBBCCCFmtDzY7Omnn271JoUQQgghhBBCCCHWxiN/QejmeFLV2WP3rndp1kWYHSB2/Lts7f15Hpt4mNf2/ex6F0kIIYQQQgghhBBCCLFBtDzY7OTJk0s+39t7eXbUCiGEEEIIIYQQYoMLfXjkLo5seSmTYZVtTsd6l2hdhLmduEf/LztVin8uPk4tqBK3EutdLCGEEEIIIYQQQgghxAbQ8mCzV77ylSilZv7WWs/8W5bRFEIIIYQQQgghxEblHPk/UB3hJx17MGtPs8VpX+8irYso1UdkJdhbHuX/6ZAnJh/lxsIL17tYQgghhBBCCCGEEEJc9n784x/zvve9j29/+9szj2mt+dSnPsXdd99NrVbjlltu4UMf+hBtbW0ANBoNfu/3fo9vfvObxGIx3v72t/P2t799xWVoebDZ/v37OXjwIC9+8Yt5zWtew4EDBzAMo9W7EUIIIYQQQgghhGip2KOfg46reFiX2eK046iWd5tsEiZhfjeF4Yfo6L+Kh8Z/LMFmQgghhBBCCCGEEEKss2eeeYbf+I3fwHXdOY//zd/8DX/7t3/LH/zBH5DL5fjwhz/MBz/4QT7zmc8A8IlPfILHH3+cP//zP+fkyZO8733vo7e3l9e+9rUrKkfLe02/+tWvcuLECf7f//t//M3f/A3/7b/9N2699VZe+9rXcvPNN7d6d0IIIYQQQgghhBAXzRx7EufEPdRf8ts8VX6Cl6f2rXeR1lWY30fs2S+za/dreXj8JwRRgGVcrsF3QgghhBBCCCGEEOJyFRw6TFQpL/q8kUxh7RhY9XJ8+ctf5uMf/zhbtmyhXJ5bnu9+97u8/vWv56abbgLgV37lV7jjjjsAqFar3H333fzJn/wJV155JVdeeSXPPfccX/rSlzZOsBlAX18ft912G7fddhsjIyN87Wtf4/bbb8e2be67777V2KUQQgghhBBCCCHEisUf/hRRvMBP2rYSlB9ll9u93kVaV0HbXrRhs78yyQ/DKk9PPcFV+WvXu1hCCCGEEEIIIYQQQqyZ4NBhTr/0Zed9Xde996x6wNk999zDxz/+ccrlMp/61KfmPJfL5fiXf/kXbrvtNrLZLF//+tfZt685mfbpp58mCAKuv/76mdcfOHCAz372s0RRtKLVKldtSuqhQ4e45557+M53vsPjjz/ODTfcwCte8YrV2p0QQgghhBBCCCHEihjlE8Se/Rvq+97KD4sH6bQytFmp9S7W+jJjBPm9bD3xA3L9+/jx2H0SbCaEEEIIIYQQQgghLitLZTRbyesuxqc//WmgueLkud71rnfxa7/2a7zsZS/DNE06Ojr4m7/5GwBGRkbI5/M4jjPz+kKhQKPRYHJykra2tgsuy4WHp53HRz7yEV71qlfxK7/yKxw5coS3ve1tfP/73+fzn/88v/iLv9jq3QkhhBBCCCGEEEJclMRP/hBtxSlt/VfcV3yevW7vehdpQwi6bsQqHmGf08WDo/cRRMF6F0kIIYQQQgghhBBCCHGOEydOEIvF+OxnP8tf/MVf0N3dzQc+8AEAarXanEAzYOZvz/NWtL+WZzb70pe+RD6fZ9euXRw8eJBDhw7xxS9+ceb5u+66q9W7FEIIIYQQQgghhFgRo3yC2BN/Rn3P/4+Hg9PUI5/9sf71LtaGEOZ3EcUKXDfyPD+MBzw28TDXt9+43sUSQgghhBBCCCGEEOKS9tnPfpY//uM/nvn7T/7kT7jxxoX75bTWvO997+O9730vt956KwD/43/8D2699VYeeeQRXNedF1R25u9YLLai8rU82Oz2229v9SaFEEIIIYQQQgghVkXigU+grRiNHT/Hd8e+zVa3QJuVQq93wTYEE6/vJfQd/Ae69r2W7w9/V4LNhBBCCCGEEEIIIYRYZf/23/5bXve618383dXVtehrx8fHOXXqFHv27Jl5rKenh3w+z4kTJ+ju7mZiYoIgCLCsZpjYyMgIsViMTCazovJJsJkQQgghhBBCCCEuS+bkc8Seuov6/tsYIeDx+jHe0CHBVLMFXTfinLiX64vDfDOYpOhNkXGy610sIYQQQgghhBBCCCEuWblcjlwut6zXZrNZHMfh4MGD7Ny5E2gGoE1OTtLf38/u3buxLIuHH354Jjvagw8+yNVXX41hGCsq38redR4PPvggv/7rv84b3vAGTp06xec+9zm+/vWvr8auhBBCCCGEEEIIIVYk+cPfQ8faaez4Gf659ASOsrk2tW29i7WxKIvGwM9w4NRDGFrzveF/We8SCSGEEEIIIYQQQgghplmWxZvf/GY+/vGP88ADD/Dss8/yn//zf+baa6/l6quvJh6P88Y3vpEPf/jDPProo3zrW9/ii1/8Im9961tXvM+WB5t985vf5B3veAd9fX0cPnx4Jg3bb//2b/NXf/VXrd6dEEIIIYQQQgghxAWzTt2He+gfqO37ReoKvlN6nGvjW3GMlieB3/TCtn3Y7ddydWmUfznxT4Q6XO8iCSGEEEIIIYQQQgghpn3gAx/g1a9+NXfccQdvectbyGQyfPrTn0YpBcD73/9+rrzySn7pl36J3/u93+Pd7343r371q1e8v5YHm33qU5/iwx/+MO973/swTROAt7/97XzsYx/jT//0T1e0Tc/z+Jmf+Rnuu+++mccGBwe57bbbuO6663j961/P9773vTnv+cEPfsDP/MzPcO211/LWt76VwcHBlX8oIYQQQgghhBBCXDp0ROp7v02Q3YW/5Va+XXqchg54QWLnepdsw2rsfAM31z3GgikePvmt9S6OEEIIIYQQQgghhBCrzkimWvq6Vnjzm9/MP//zP895zHVd3ve+93HPPfdw33338Yd/+Ie0tbXNPB+Px/n4xz/OQw89xL333sttt912UWVo+XTdo0ePct111817/JprruH06dMXvL1Go8Edd9zBc889N/OY1pp3vetdXHHFFXzlK1/hW9/6Frfffjv/9E//RG9vLydPnuRd73oX7373u3npS1/KnXfeyTvf+U7+4R/+YSZqTwghhBBCCCGEEJcn99m/wR5+kNJL/j9qOuDrUw9xdXwLWTOx3kXbuEyXtt3/loGhf+L/PvNZDrS9AOJt53+fEEIIIYQQQgghhBCblLVjgK577yGqlBd9jZFMYe0YWMNSrb+WB5vt2rWLe++9l1/4hV+Y8/jf/d3fsWvXrgva1vPPP88dd9yB1nrO4z/60Y8YHBzky1/+MolEgp07d/LDH/6Qr3zlK7z73e/m7rvv5qqrruLtb387AL//+7/PLbfcwv3338/NN998cR/wMmZUylAqLvxkOkO0hpGaQlyO5BwU603qoFgrUteEWB9y7onLhfKKJH/wIbzelxAWruYfJ35EPfK4JblnvYs2h3l6gvjDB3EOD2FMlkEpwrY03s5eatfvIsqv/Tmp3Tw35w/w5drTHP5//5Ydr7kb7WbXvByXMrkWC7ExybkpNiupu0KsHTnfxFqYqWcK/GocVayhzgyjSz0TYsOS34jN73ILJFuOlgebvf/97+dXf/VX+dGPfoTv+3z2s5/l6NGjPP7443zmM5+5oG2dCQ77zd/8zTnZ0h555BH2799PInF2xvGBAwd4+OGHZ56/8cYbZ56Lx+NceeWVPPzwwxJsdjFKRYJnnlnwKWvPHpCLoBCrS85Bsd6kDoq1InVNiPUh5564TCTu/32MxhTlq36ZU/4k/2fqYW5K7iKzEbKaRZr4j58h/Q8/JPb0INo0CDpzROkEaI199DSpb/4YUNSv30XxjS+msX/bmhZxe3oP/Y3j/FWixMf/95so/dzX0E5mTctwSZNrsRAbk5ybYrOSuivE2pHzTayFWfUsyMQJirWZp6SeCbGByW+EuAS1JNjsgQce4Prrr8eyLG688Ua+8Y1v8KUvfQmAyclJrrvuOj7xiU/Q29t7Qds9NzvaGSMjI3R2ds55rL29naGhoWU9v1wbYcXNM2XYCGVhqTKopcu4oT7HRbqUPstiNstnu1S/i0U/10WcgxvBRv++1qpcG/04LKnFdXBTH4sWWs/jsBr7bMnn2eTXu9mkns+1UY7Heu9/rVzw8b6Ezr3ZNkq9W2+X++c/wxx+iPijn6G+/5eI4gW+MPR3pM0YtySvaJ4CZ46T4uzs8DXiPHWM/J/+X5xDp/C2dTL18y/Fu6If7dpzXqeqddwnjxF/4Bm6PvTn1K7byeTbXkPQV1iTciqluDV7PX8Rlfne2Ale9g9voPhzfwex3PTza1KMZVmvslzUdecSvRZfKLl2r9xKjpkc7/nmHZPL/NzcDHVkI5ftjHU5jpdA3d0M9W+9bLRjcrl8V5dq//1CNuJ3upHKsi7O+U6UgpkFwjZpPWuVjVhfW+lS/VwXY1N955v8N2JTHWuxZloSbPbWt76V733ve7S3twNQKBT4jd/4jVZsekG1Wg3HceY85jgOnuct6/nlam9PX1xBW2gjlMWvxgky8QWfszJx7ML5y7gRPkerXEqf5Vyb7bNttvIu17mfqxXn4EawUb+vtS7XRj0OS1mtOrgZj8VqWI/jsJr7vJhtXyrXu9mkns+13sdjvfe/1pb7eS/Fc2+2y+17P9fl/vkBCBrwv94F+Z3Eb/gF/m74Pv7/7P13nG1ZWeD/f9ZOJ4fK4Vbd2Dd37qYD3YR2FEVxhNaZ0VHE0ZH5KiAiiqKDoz9FHJhxDKAYcBzH+GXUUfyCCIrkzjndnCvHk3dcvz9O3bpVt3LVqXifNy/g1gl7r7PP2vustfaznnXKHeCHuh8in0jNemkqFduwYqlCheTvf5rY554m7Gml/PZvJTzQhQLmLUXChtccp/rgMfznzxP7hyfo/ImPU/s3r6X6718Pjj3fuxrqCN3c4vXyR7sd7nn5S7R86jvg+/4ByGypurbZZVnN/nf6tXilNvs73I7WcszkeM919ZjIuVm3levIVi7b9TayrDup7m6n73ijbNVjslXL1Wg7dfx+PlvpO91KZdkM19ezTObav7d7PWuUnVpHdurnaoTtcGx2ym/EdjjWYuM0JNhM642d7huLxZiYmJj1mOd5xOPx6eevDyzzPI9sdmXLOoyOFtngjzaHUvWTdkuUpVCdlY51JqtQRY8UF37vFvoca7XdP0vrMn6ststn2+7fxUIW+lxrOQe3gs38vrZSvd/O9bbRdXA7H4tGWs/jsFTdX499NuLzbPfr3UxSz2fbiOOxla75m22lx3snnXsz3QjnodT75Ul+9T+TGHmF0uv+B18feIm/GP4ar00doT3MUS659RepeqBZuezCeh8vrUl8/SWa/uAzKD+g8Kb7qN15EAwFVX952zjYQ2lvF6mvPE/yk1/C+vILjL3jX+Md6lnfsgOvTxzj9ysDfPTmt/C+5/8Gfu9ezLd+hlFj14bVtc1o6yzHWq47O/VavFI3wrV7tdaj3svxnuv6Y3Kjn5ubXUd2SltnM47jTqi7m13/NtNWbess5Eb5rnbq+P18NuM73W71fqNdrWdK1QPNisXq9PHYrvWsUbbzNWintHU22nb6zrf7b8R6Hevl1H2xdTUk2AzqyyhslI6ODk6fPj3rsZGRkemlMzs6OhgZGZnz/NGjR1e0H63ZMhemrVCWRZcQWWb5tsLnaJSd9Fmut90+23Yr73Jd/7kacQ5uBVv1+9rocm3V47CY9aqD2/FYrIfNOA7ruc+1bHunXO9mkno+22Yfj83e/0Zb7ufdiefeTDfa9369G/3zO+c+Q/Lp36R6/Ad5xNL8zvDnOB7v4dWpw7NiyqbPA72+sWbmaIGm3/80ySdOUju6m+K33kOUSa5uY7ZJ6aHbqR7fS+5vv0b7z/0hxTfdx+S/ez067iz9/lVKmwnekLmVvys8yafu/hG+/dk/gd+/B/uh38K96eF12+9KbHa9X83+d/q1eKU2+zvcjtZyzOR4z3X1mMi5WbeV68hWLtv1NrKsO6nubqfveKNs1WOyVcvVaDt1/H4+W+k73Upl2QxX65m+7v/rf9zYx+aqnVpHdurnaoTtcGx2ym/EdjjWYuM0LNjsO7/zOzEMY8nX/dM//dOa93Xbbbfxe7/3e9RqtelsZk8++SR33XXX9PNPPvnk9Our1SovvfQS73znO9e8byGEEEIIIYQQQmwf5sjzZD73Q5S77ufPW3fxqeF/4Gi8h2/L3rmhE+cACEIyn32C3J9/AW2ZTPyb1+Ee39OQTYftecZ+8FtIPvISmc88TvKRlxn7oTdSu/tQQ7Y/n+OJXi75o/yv0rO03vMeHjzzt2Q/+wPUzvwd5Qc/RJTqWrd9CyGEEEIIIYQQQgghNkfDgs3+w3/4D2QyG5Pm7p577qGrq4v3v//9/OiP/ihf+MIXeO655/jQhz4E1APfPvGJT/B7v/d7PPTQQ3zsYx+jp6eHe++9d0PKt2NlsliHDy/4nBBinck5KDab1EGxUaSuCbE55NwTO5A5+jKJT72Fz3cc4pMdexiefIrXpI7y6tShjQ0005rE4yfI/+k/Y/WNUL3rEKV/dSc60eDMY6ZB5YGbcY/sJvPpR2n/1b+gevsBJr7vG/H3djR2X1O+KXMrhajK/xj7J+K3fy/HWu4i/sIfEPuTO6jc/i6qt78THcuty753JLkWC7E1ybkptiupu0JsHDnfxEa4Ws8UWNkEVqF6LS231DMhti75jRA7UEOCzZRSfNu3fRstLS2N2NySTNPkt3/7t/m5n/s5Hn74Yfbs2cPHPvYxuru7Aejp6eG3fuu3+JVf+RU+9rGPcccdd/Cxj31s42cs7zBRKg2p9GYXQ4gblpyDYrNJHRQbReqaEJtDzj2xk4y5I5w885e8fP6veeKmO6gZJjdZSb49fzdt1gYO4nkByUdeIvt3X8c5P4i7v4uxt38bQdf6jp+ELVkmvu8bib18kfTnn6Lzp36X6j1HKHz7fXiHe6GB4yOmMng4dw9/O/kEv3T+b3g4fw9v+obfJnXq/5B8+n+QeO53qN38H6ne8naidHfD9rtTybVYiK1Jzk2xXUndFWLjyPkmNsLVeqYU2K0Z9EhRlrQTYhuQ34idJwgjLHPplR8b7Stf+Qof/vCHuXTpErfddhs///M/z/79+6ef//u//3t+/dd/neHhYR588EF+6Zd+iebm5nUpS0OCzfQG/IqdOHFi1t979uzhT/7kTxZ8/ete9zpe97rXrXexhBBCCCGEEEIIsclKfpFXJl/k5ckXeGnsaYa8UZTWdCebeFX6MMcSe2m2NmZQT1U9Yi+dJ/nYCRKPvIxZruEe6GbsbW/A39e5IWWoF0ThHtuDe7iX+LNnSH3tRTr/8x/h72qh/ODNVO86hL+3E4y1B55ZyuTh3D086p/ir8cf45HySd6y73XcfeA7SJ75WxLPfZzE07+Jt++N1I58L97ufwVmrAEfUgghhBBCCCGEEEKIjfOppy7z4b9/ife96RjffmfPhu331KlT/Kf/9J94+9vfzrd/+7fzf/7P/+Ftb3sb//AP/0AqleK5557j537u5/jFX/xFjhw5wgc/+EHe//7387u/+7vrUp6GBJu95S1vIRbbeYOEWyER2tUybIWyrMVO+Rywsz7LQrbLZ9up34V8rs2xUeXa6sdhI8mxqNvM47Ae+5TvdTY5HrNtleOx2fvfKFvleG82OQ51jfr8OoogCMD3wfPAc8F10bUa1GpT/67W/11zrz3v+/X3hSFE0bVCmQaYFtg2ynHAcSAWg1gMFU9APH7tv46Da2mKymVMF+gPhrhQPs+Z4gmu1AYAaAk1B0pDPOTW6G27G6fnfmAFswzVtf9X882rizTK9VE1D6NcxShUMMdLWEMT2H0j2GcHsC8NoSJN0JyhdsdN1G4/QNiam7X5DWUauHcexL39Jpyz/cSfPUP2/36N/F9+kSgZw7tpF/6edvzOZsLWLGE+TZRJEiVj6JgDlrGsCqQMxTc238I+o51/Lr7IR4c/S8ZIcEfnPg71/Bx7x07Tdfkr5D/zPWStJP6u1+B33kvQepwou48o2V5fblM1blboZp33ct1ZOzmGq7eaYybHey45JrNth+Oxlct21XY4jluRHLeFbbVjcqN8VzfK54St+Vm3Ulk201b8bjbbTj8mO/VzrcVO/863EjnW13zqqct88G9fBJj+/40KOPvzP/9z7rjjDt797ncD8FM/9VP8y7/8C5/61Kf47u/+bv7kT/6EN77xjbz5zW8G4MMf/jAPPfQQly5dore3t+HlUXoj0pIJIYQQQgghhBBiy9FaM/S6hwjOnNnsouw4pZS5SdFlSzNDTaIaLfv1f/AjvZw6srLMcAXLXtbr3jJ0lv/Q98r8T775f8Ht37+i/QohhBBCCCGEEEII0WgzA81m+rnvOL4hAWc//MM/zMGDB3nf+943/diP//iPE4/H+dVf/VW++Zu/mR/+4R/mu77ru6af/4Zv+AZ+4id+gje96U0NL09DMpsJIYQQQgghhBBi+1FK0fGlf9nsYogt7r9sdgGEEEIIIYQQQgghhNgkCwWawcZlOGttbWVwcHDWYwMDA+Ry9RUVhoaGaG9vn/V8S0sLAwMD61Kexq1NIIQQQgghhBBCCCGEEEIIIYQQQgghhBA7wGKBZld98G9f5FNPXV7XcrzxjW/ks5/9LF/4whcIgoC/+Zu/4fnnn8f3fQBqtRqO48x6j+M4eJ63LuVZVrCZ53l85CMf4XWvex133nkn73znOzlz3RIbIyMjHD16dF0KKYQQQgghhBBCCCGEEEIIIYQQQgghhBAbYTmBZlc1OuDs4x//OHfcccf0f5PJJO94xzt417vexS233MLf/u3f8h3f8R2k02kAYrHYnMAyz/NIJBINK9NMy1pG89d+7df4whe+wPve9z601vzJn/wJ3/md38l/+2//jW/8xm+cfp3Wel0KKYQQQgghhBBCCCGEEEIIIYQQQgghhBDrLQgjPvz3L63oPR/++5d4423dWObaF5n87u/+bt74xjdO/93R0cHdd9/ND/3QD1EsFmlpaeHd7343u3btmn5+ZGRk1jZGRkZoa2tbc1nms6xP+JnPfIZf+ZVf4du+7dt405vexJ//+Z/zPd/zPfz4j/84n/nMZ6Zfp5Ral0IKIYQQQgghhBBCCCGEEEIIIYQQQgghxHqzTIP3venYit7zvjcda0igGUA+n2fPnj3T//385z/PBz/4QRzHoaWlhVqtxqOPPsq9994LwG233caTTz45/f7+/n76+/u57bbbGlKe6y0rs1mtViOfz0//rZTip3/6pzEMg5/6qZ/CsizuuOOOdSmgEEIIIYQQQgghhBBCCCGEEEIIIYQQQmyUb7+zB2BZS2n+3Hccn379eti7dy/vf//7edWrXsWhQ4f4yEc+QldXF6997WsB+J7v+R7e+ta3cvvtt3PLLbfwwQ9+kNe//vX09vauS3mUXsbalz/2Yz+G67p86EMform5edZzv/RLv8Rf/uVf8va3v53f+Z3f4eWXX16XggohhBBCCCGEEEIIIYQQQgghhBBCCCHERvnUU5cXDThb70Czq/7qr/6Kj33sY0xMTHD//ffzX/7Lf6G9vX36+b/+67/mN3/zN5mcnOSBBx7gl37pl2hqalqXsiwr2GxwcJAf+7Ef47nnnuMP/uAPeOCBB2Y9/9GPfpTf+Z3fIYoiCTYTQgghhBBCCCGEEEIIIYQQQgghhBBC7AgLBZxtVKDZVrOsYLOrzp49S1tbG5lMZs5zZ86c4Z/+6Z94+9vf3tACCiGEEEIIIYQQQgghhBBCCCGEEEIIIcRmuT7g7EYNNIMVBpsJIYQQQgghhBBCCCGEEEIIIYQQQgghxI3mU09d5sN//xLve9OxGzbQDFYRbHb06NFFn5dlNIUQQgghhBBCCCGEEEIIIYQQQgghhBA7TRBGWKax2cXYVNZK35DP56lUKrz61a/mm7/5m+nu7l6Pcm0JIyNFtkLet+bmFGNj5c0uxprtlM8B2/uztLXNXQb3elul7i/Hdv4uFiOfq7G2Wr3fqd/vasixqFuv47BU3V+vei/f62xyPGZb7+Ox1a75m03qX91OPw5S7xtrp9eX9bTRx26z2jrLIfVo7eQYzm+96r0c77nkmMy2mcdjJ7V1pF6tzo163LZyW2chN8p3daN8TpA2/lZ2I9XD5dqux2QntXU22nb9zrej9TjWy6n7W9WNHmgGqwg2++pXv8oTTzzBP/7jP/Lrv/7rtLa28oY3vIE3vOEN7N27dx2KeGNTCkzTQCm29Q/ITvkcsLM+y3a3U78L+Vw7mxyHa+RY1O2047DTPs9ayfGYTY7HxpLjXSfHQayE1JfVk2N3jRyLtZNjuLHkeM8lx2Q2OR6NIcdxdeS4bR83ynd1o3xOuLE+63Yj381cckxuPPKdbxw51mI+Kw42MwyDe+65h3vuuYf//J//M8899xz/8A//wHd913fR1dXFpz71qfUopxBCCCGEEEIIIYQQQgghhBBCCCGEEEKITbTiYLOryuUyX/va1/jCF77Al7/8Zdra2njwwQcbWTYhhBBCCCGEEEIIIYQQQgghhBBCCCGEEFvEioPN/vAP/5AvfvGLvPjii9xxxx28/vWv50d+5Efo7e1dj/IJIYQQQgghhBBCCCGEEEIIIYQQQgghhNgCVhxs9uEPf5jm5mYefPBBEokEL7zwAi+88ML08x/60IcaWkAhhBBCCCGEEEIIIYQQQgghhBBCCCGEEJvPWOkb3vzmN/O6172ORCKxHuURYlWMqIbtjaJ0sNlFEaLhrKCA5U9sdjHEDcrQPrY3ihF5m10UIXYcy5/E8ic3uxhCAGBEnlzvhViA5Y9jBYXNLoYQQogdQhFheeOYYWmziyLEprg2lu9vdlGE2DRGWMX2xlA63OyiCDGLGZbrdZNos4sihFgLrWU8a4dwXZef/dmf5e677+bBBx/kD//wDze7SNOWldnsmWee4dZbb8UwDH71V391vcskxIoYUQ27/xG0V8XJdOC13oEZlCAKCJw8oDa7iELMywirmGGFwM6jlTnva2x3CNX/NGiN034ML7V7g0sptiPLnwBlEFjZNW1H6RB76Al0ZQIrnsPvfBVa2Y0ppBA7lBUUQIcEdtOir7OrfajB5wBw2m/BS+7aiOIJMS+lA6zhJ2H6en8PWs3uKio0pjcBpk1gpjenoEJsAqd8EYZeAqWwu+7Aj7Wv6/7MsIwRugROHr3y+YFCCCG2AadwBj16GgwT1X0PgZ2ffs7yC4AmsHObVj5x46lPglIE9trGkZbDiDysgcfBLeGkWvHa70bL+L3YjrwqtjuKb2dXPF5qhmWsvkfQgYed3YXXcus6FVKIlbH8Akb/oxAGOE37CDK7McLa1D0s6Z8KAfUEDaZfILQyRIaz2cVZkFO+AMOvTI1n3YUfa93sIolV+vCHP8wLL7zA//pf/4u+vj5++qd/mu7ubr7lW75ls4u2vGCz//7f/zunT5/mtttu4/777+f+++/n0KFD6102IZbFDCporwqAroxhuyPQ/zToEKf1EF7mwCaXUIi5ZnYonWw3bstt875OuZOgp2aQuBMgwWZiCU75Egy9WG9Adt6OH+9Y9baMqIauTs16cAuYYY3AkmAzIRaykgDh+vVd1/9wJ0GCzcQmMiIXpq/3RYyoRnhdQFn9pugpMEys7lctGVApxI5RGwc0aI1yC7COwWbXD+y7+SPrti+x8xT9Ak+NPkbMiHNHy6uImbHNLpIQYh5Kga6O1v+IQgyvAFPBZna1f2pCisbpuBkv0bNp5RQ3Dqd6GQZfABR2x634ia513Z8RVcGtZ/XT1QmU9tBKfrPE9mJEHlx+HDU6gpNsxWu/a0UTRQy/jA7qWcVVZQTVAnq9CivEChh+AcL6ClLKHcUsXQHfw8714DXfssmlE2LzbacEDao2jp4ez5oECTbbliqVCp/85Cf5/d//fY4fP87x48c5deoUf/qnf7p9gs3+9//+39RqNZ544gm+/vWv8zM/8zMMDQ1x7733ct9993H//ffT0yOdX7E5AiuLk+lEV0ZR+b1orwxTqYdVdQwk2ExsQTM7lFRGUC163ll8UbIDs9QPUUCUkkAEsQzujBuiXgHWEGwWmUnMXA8U+yHdSWilGldOIXagWQHCtfFFA4SjVBdmaRDQhOnujSmgEAuYdb3PdBKZybkvmnlT1C2ABJuJG4TO9GBUR8GwCJPrm9Vs5sC+ro6imq7FJQuxmBOTL/PRl/8btbCKRtNxuYufOP6ztMhgshBbjtags3swvDLaShDE26afU97M/sQkSLCZ2Ai1qxOhdL0OrnOwWWhmMLPd6PIwKtdLJIFmYhsywgr4ZeBq0KS/oqDJMJbHTrehqxPopv0SaCa2jCDegp3Mg1tBJfJQuQiAqgyjWhRaOqjiBredEjREmR6M2jjasNd9PEusn1deeYUgCLjjjjumH7vrrrv4+Mc/ThRFGMbmZp1cVrAZQDwe58EHH+TBBx8EYHJykkcffZSvf/3rfOITnyAIAu677z5++Zd/ed0KK8R8tGHhtd6O0iGRsjDDMmb8CiqsEWX3bHbxhJhXGGua0aE8sGC6+MDKEna/BkVExPxLbQoxk07vwqiMgmESJlcfaAagUXhNxzHyh4nUspsMQtywZgUIZxa/MRTYecKe1wLIMmli0y3neh/l9mB4JbSVIEy0zfsaIXYi32nB6HkdGmPdl3iaObAf5fdJoJlYlqHqAL/18kdojbfzr3u/k0pQ5q8v/AW/9fJH+Llbfxnb2JoD30LcyPxEF0Zv+5zflijZhVkcADRhSiakiI0Rpboxy0OAIkyub6AZgFYGXsutqOZQxprEthVaWch0Q/kiKrt7xUGTkXLw2u6avqclxFYRGQm8jvtQOgQ0dq2Crk2im26SQDMhqE/YtfK96EIfZLZ2ggY/1rZh41k3opHqCH2lK3Snd9GaWL+JfsPDwzQ1NeE415ZsbW1txXVdJiYmaG5uXrd9L8eKWzEf/vCHeec730kul+MNb3gDb3jDGwAYGBjgkUceaXgBhVgOjUJPNcpDM0XU9WoJzhFbWqTsZXcoNQotdVksk++0oHpeB6iGNSBl0EOI5bkWIKyJlhFAJkFmYqtZ7HrvxzsxettkgELckDaqXzk9sC99WbFMWmv+6PTvETNjvGX3vyFmxklaSb5j93fxJ2f+kM9e+Xve1PuWzS6mEGIe813nAzsnE1LEhgucJsKe1wEbV+9mjuULsR1pZUD3XQT2fsKV32atb0POA7FFzaybXvvdEhQpxAwahZs/hpE7tC3OCxlbWh//eP6zfOyZ36K+ZpniHbe/izfs/eZ12Ve1Wp0VaAZM/+153rrscyVW3Hv4n//zf1KtVuc83tnZyZvf/OZGlEmINdMouYCKLU+jtkVjRGw/EgggxOapt0HkxpDYmSJM+X0RYp1JX1asxDNjT3Ki8BLf2PUtxMz49OOdVo677Q4+ffH/xX/mtzBKVzaxlEKIlaj356U/ITaW1DshVkfG9sVOJ/ewhJifnBc3rpHqyHSgGYBG89vPfpSR6si67C8Wi80JKrv6dzwen+8tG2rFPQitNUrJDQYhhBBCCCGEEEIIITaD1pr/e/H/ZU9qH/syN00/bg0/S+ZzP8y/OvH/oaOQfzr7v2n+41tIfeVnIahtYomFEEIIIYQQQgghtq++0pXpQLOrIh3RX+pbl/11dHQwPj5OEATTjw0PDxOPx8lms+uyz5VYVdjlL//yLxOLzb8G+Yc+9KE1FUgIIYQQQgghhBBCCLGwFyae4XLlIt+97/unH7NGXiD19f9CmNmLOvgwt3qX+LSZ4F833UP2+d/D7vsqk2/6JDrZvoklF0IIIYQQQgghhNh+utO7UKhZAWeGMuhKd6/L/o4ePYplWTzzzDPcfffdADz55JPccsstGMbmZyZecQne8pa3LBhoJoQQQgghhBBCCCGEWF+f6/sMnYluepK7AVBegeRjHyLK9FI79jZ0rIm7Evspa5cvdd9G6bUfwSxeJP8334IqD25y6YUQQgghhBBCCCG2l9ZEK++4/V0Yqh5mZSiDH73tnbQmWtdlf4lEgje/+c38wi/8As899xyf//zn+cM//EO+//u/f+k3b4AVZzaTzGVCCCGEEEIIIYQQQmyOoeoAL048xxt3/WuUUgDEX/hDCF1qh74bjPpwX7OVZq/TxheLL/GarocpPfirpL/yM+T+/juZeMs/gJPezI8hhBBCCCGEEEIIsa28Ye83c2fHXfSX+uhKd69boNlV73//+/mFX/gF3va2t5FOp3nXu97FG97whnXd53Jtfm41IYQQQgghhBBCCCHEsnx56AvEjDiHc8cAMCbP41z8PN6eN6Cd7KzX3hrfw0m3n0F/kijdTen+X8SaOE328z8MOtqM4gshhBBCCCGEEEJsW62JVm5pu3XdA82gnt3sv/7X/8rTTz/Nl7/8ZX7gB35g3fe5XBJsJoQQQgghhBBCCCHENhDpiK8OfpGj+ePYhg1A/MRfoGNNBJ2vmvP6Q/FOHGXx9fLJ+vtz+yjf9V5i5/4/Ek//5oaWXQghhBBCCCGEEELsDBJsJlbEiDyc4hmc0gXUOs6ADfAoh0UiHa7bPoTYErTGqVzGKZzEDMsrfns1KlPTlXUomLgxaKpRCVdXAbCrffW6GBQ3uVxCNND0dfYUZijXy+XytUs5LKLRm10UsUyaiEpUwtPumrYi54sQG0NFAU7pHE7xLEr767IPT7tUohIayV61k7w08TyT/gQ3528DwCgPYvd9FW/Xa0BZc15vK4tDsS6+XjqJ1vXf9aDrPmoH/w2pR/5/WINPbGj5hVhXWuNUrqx6jKVRIkLKYZFgna7vQmwHtjeGUziJ7Y6s+L01XZHxTrHj2bUBnMJJrKCw5m1Ju3/n00SUwyL+GsZ8FBFO5RJO4RRGVG1g6YRYP9PxAmyteAEzKNbbOdW+zS6KEJtq7iiUEIuwJk/DxAUAbGXgpXobvo8Aj1OTJ3BDj+Z4E7uT+wDV8P0IsRXY7jAMPg+AVZskbJ87E30hE8EoFwr183Ffdi9Zq3ldyih2riFvgL5SH4YyOJ5sxxl8HrTGLA8TdT+AlhgTsQPMvc7evckl2vo8XePk5AmCKKAt0cquxJ7NLpJYhgG3j8HyIJYyOZg/TEwlVrwNuzZ07XxxC4RtdzW6mEKIKXb5AozUM005OsLN3tTQ7dd0hdMTJwl0SGeqk87YroZuX2yeR4a/QrPTQmeiGwDn/D+gzRhB+8LX7KPxXXxy4hEu+2P0Oi0A1I5+H9bIs2Q+98OM/7uvgp3ckPILsZ5sd2SqLaOxqhNEnfdseL9WE3GhfI5Jd5K4FeNg5gjmPIGgQuxkhnZRg09B4KPMCxg9ryFo6XyRAAEAAElEQVQy4st672QwxvnCeUDGO8XOZfmTqIFn6uOwpQHC7teueqrfzHZ/V6qTDmn370j9tSsMVYawDJOD2cPEjJWP+VjVARh8AQDbr+C23NboYgrRUKEOOF08SS1wycVy7E3tR22BPEpKgTn0LLhFlFJY3QkCp2mziyXEpmjYGem6Lv/3//5fPv3pTzM2NtaozYotZ8bMiHXKOuaGLm7oAVDwikQyG0PsaLPPKbWCuMpKUEFP/acSyEwUsXJlrwTUl+LxwhpXRzWUDpFkRmLnmNFeWeF19kZVC6sEUQBAwSug5KBteUrVvyuAQIdUw1W2C2ZmLo621oxBIXaaWZnC16FvXQurBFPbLXoF+f3bIdzQ5anRxziav7n++xyFOBc+R9h2O5jOgu/b57QTVzaPlk9fe9CwqNz5XszSJVKP/vL6F16IDRFxtTOrNyn7QaQjSlN97VrgrjHrrBDblNYQ6el/r2SFlEpQlvFOsfPp6NrYaxSyloHYaliZbvcXpN2/IykFBXdqzCcKcaPa6rYjYz5im/G0Sy2ot6VL/hbK3qin7qFd/fdWKZcQm6BhwWbFYpGf+ZmfoVar8e53v5swlB+qnSjIHoD8HlTLTfipnnXZR8JI0hxvwjIsOlOdGJjrsh8htoIg3g6thyHfS9hybEUzbpucZmKmQ9yMk49J1LxYudZEG45pk7JTWPFd0HYUcr2EbbdKrJnYMYJ4x4zr7FHJ2LcMKStDNpatt8WSXdNLbomtS2voTHRiGxZZJ0PazKxqO0Fi9vkihFg/fnoPqnk/NO3Dz+xt+PbTZpaMk8Y2LNoTnfL7t0M8P/40buRyNHccAHvoaQxvHL9j8cytpjK4KdbJ45Uzsx6PMj3UjnwfiWc/hjXw+LqVW4iNEsTboO0I5HuJWo5vyrXPVBYdqQ4sw6Il3kzckKyB4sYTGXF0x22Q60G330JoLv88yDvNxM0YcTMm451ixwqcJmg/Brkewvbb0WtY2Sczo93fIe3+HUlr6Ex2Yk2N+aRWOebjJ7qg5RDkdxM0HWpwKYVovLiRpCXejGVYdCQ7MLbIgn0aCNvr7RzajuLbkoVV3Lgadla2trbyyiuvAPCWt7xFMiDsUJGZwGs6tq77MJTJ7uQ+omQkgWZix9MYeJn9q3pvwkhxNHfz1F9yzRUrlzHzHM1nQSsUCi8tS+WJnWct19kblYnF/tRNaKVRevNTk4vlyVnNZJvyKK1YbbtAzhchNk5kOLi5w+u2fUvZHEgfkmv5DvPY8NfoTHTTFKsvhWlf/heiRDtRunvJ9x6JdfN/Jh/lijfGLufaYLh74M3YV75E5l/ezfi//RIYW2MAX4jV0Bh46X2bXQzanS5anXYZ1xQ3ND/eDvH2Fb8vYaQ4MhVULeOdYifzUrshtfbtWMqRdv8NIG+3kGtqWtuYjzLxsgcaWzAh1pFCsTu1jzAZbrl2dWDnoTm/2cUQYtOtueVx5coVPve5z3HhwoXpxyTQTKyd2nI/HEJsTavvXAgBoLSBkjokhJhDySDlNlT/zuSaLoS4Sq7lO0ktrPHc+NMcyk5lngw9rP5H8NtuZTnX/n2xdhxl8WTl7OwnDJPq7e/EHHuJxHMfb3zBhbhBybimEGsh451CrIy0+28EMuYjbkRaS7taiK1sTa2Pr3zlK7zxjW/kAx/4AN/2bd/Gpz71qUaVS9xgjKiKXb2CFRQ3uyhCbEuKCLs2gO0Ob3ZRxA5ghiXs6hWMqLbZRRGiYcygKPVaiGUywwp29QpmWN7sogixIygdYlf7sb2xzS6K2MaeHXsKX/scztWDzezhZzDCKkHLLct6v6VM9sfaefz6YDMgzB/E2/utJB/7IEapr6HlFmInsfxx7GofSgebXRQhth0zLNf75GF1s4sixKa7ej/MlPthYkfT2LUh7NoQ9YUHhdhc0pYXovHWFGz227/927zrXe/ikUce4f3vfz8f/ehHG1UucQNRaKyhp1EDz2H0PzbV4dQEeOh1aoCYYQmnfBErKKzL9sX2FRESbsOGhlM4jd33dazBJ7GrcnNArJ4R1bD6HkUNPIc1+ARKh5tSjgAftItTvoTtjmxKGcTOYUQ1zP7Hpur1UygdbXaRGsauDeFULq24k6yJCPCQwZ6tRV9tA+vN+14MHWAOPokafJFY/9dwSudkEEaINbInTqAGnkH1PT7v5BClfZzKJeza8ieOhAREbE47TWyOJ0YeoSuxi7zTBIDV93WiRAc62bHsbRxyurngDTM6z43N2tG3gmGT+toHGlZmIbYLKyjglC8uGGgf4GF5YxhXHkMNPIs9/vIGl1CI7c3QLlbfYzPGmhbvX8zbzikNYZcvYUTuOpZUiJWLCIlYfp/ZDCvE+76MNfw8Zv/jEoApNl1EVB+LbzCnfBHV/ySq/0mc8iUAzGDq3qwv92ZvRAE+EZszLm9542tqy5thWequEPNYU7DZuXPneP3rXw/Aa1/7Wq5cudKIMokbjNIBeJX6H4GHCmv0u1d4afxFzpfPEDU40MHQPtbAkzD0Yr0xLxlOxBQ3qnJy8mVemnyBQjC+2cVZtqsBmwy9iBp8VmZEiTUxIg8dTHUuvSpKN76juZQRf5ATEy8zfuWfCYeeQfU/IQFnYk2MyIXAq//hlXdM4IxdG0D1PwWDL2BPnFj2+zSaS5ULvDT+IperF9Gb1MkXs0WEnCuf4qXxFxn0NjFwPPLBr2LiQd/jmANPYU+c3LzyCLEDKG+qfa4jVDD3ZpI9fgIGX0ANPLmsgLMJf5SXxl/gVOEVPC03XG8EtbDG8+NPczB7pP6A1tgDjxI0H1nRdg7EOjAxeKpybs5z2klTO/YDxE99Ervvq40othDbghHVMPofr48TDj6FcV1fYdDtq7fPSmeIrvaP3UmUrGIlxLIZoYsOptosfnXRPvl87RzLH4e+x1FDL2CPvrARRRZiWWq6wiuTL/HSxAsUw4klX68U2MNPQ9+TqIFnMLUvAZRiUwXa50zxJC+Pv8iIP9jYjfsz+r5+BaUDzKn7WMbAY3Jv9gYz4g/y8viLnCmeJNiEe04qqMDVCehuYUVteUWIOfjUtborQcJik3iex5ve9CYeffTRzS7KtDUFm7muSzweByCRSBCGMqtWrFykbGg5hIqlUE37CJw0I9URIh0x6U7i6gZftHU43bnVYYARbfyPmtiaSmGRWugSRiFjtdHNLs6yKSIiKwlOEmXHiazsZhdJbGOhlUE170fFUtByiMiIb+j+lVIMVwbRRNRq47hhDbSGUAZexOrV6/W+er1uPUxkOJtdpIZQwbXMZMpffnvJ0zXGa+NEOmKsNrYpHXwxVy2qUnCLRDqqt4U3KWNRZCag5SCGYaJSHYRmAuVXNqUsQuwUUdNNEMugMp0Eic45zyt/KpOO1qglBtyVglF3hFCHVIMaJcnWfUN4fvyZWUtomuMnMLzJFQebxQ2b3U4rT86zlCaAt/tfETQdJf3F90K0M4LzhViKEXlwdcKVX4MZQTChDhmpDBPpiCFM/HQrxDLo5sNsYiJaIbadwMqgWg4sOdakFIy4w3PaOSpwr90g9ssS7Cm2jIJXwAs9gihk3F3G5HVN/d5UdhfKNFHpNkJbxvLF5qmEJcp+mVCHDFeGUA28wIbpXahkMyrZTJjpQRHW21oAQVBvg4kbwtV7PqEOKftlKmFpw8sQJtpR2e6ptvyhFbXllb6+7spYuth4ruvyEz/xE5w6dWqzizKLtdI3vPWtb53+sanVavzkT/4ksVgMz5MfBbF6Xmo3Kr0bretZmnJOjrHaGCk7idPgQIfIiEPbUShegVQHgZVp6PbF9pU0k1iGSRhFZGO5zS7OskWYBB13YyTaINGCn1j+MipCXE+jcHOHUPmVNbgbtn+tycebGSwPolsOE/Nq4OQJpF6LNdAYuLkjqPyRHXVTKEh1YXmTqKBG2Hxw2e+zccg4aQpekYyTwVI7I/huu4upOEkrSSWokI/lMNY2L2hNvPQ+wnQP5tgrK65fQoi5fKcFtevBBX+DwubDmJxA2yn8eYLRZtIacrE8Ja+MZZikrPQ6lFhsNU+MPEJHvGt6CU174AkiK0mU2b3ibR2MdfL54vOUwxop87rxFmVQvfU/kf7ie4i/8AfUbv1/GlF8Iba0wMritB6CyhBkemYFwZjKJB/PM1QZwbBihM034ytnR/UphNgYCjd7EJU7uOj5ozXkY02Uvcqsdk4QbwO7CsEgUf4mOQfFlpG205jKJNIR2WUEjWkgar0ZbSdRXffi5Q6iN7HvL0TCTBIzY7ihS1O8Gd3AC2xoZYg67wW4dt1uPwqFy5BsI5CkCTeMmfd8YmaMhJnc8DJEysZtuQ2lWHE7IlLO7LorQcJig50+fZr3vve9Db1GN8qKg83uvffe6X/fc889s5578MEH114iccO6dn4oepN7aU90YCsHc+XVdElesheV6pWOqZglYaQ5nD9GpENiKrHZxVkRP9GFSnZJnRYNs5l1qTPWTZPTjI1DqKxNyu0jdqKddo2MlI3XfMuK32cok73pA3jaxSGGQqaFbwWmsjiQPYivval2yOZ+LyE24SrqlxBifov9BgV2nqDj3oVfcJ1Wu4NMUxZTmVhIwPBO54Yuz40/zb1tr55+zBp6kjB/EJS54u0dinXxj8XneKZ6gQfSh+c8HzYdxNv7zaQe/WXcm74TnWxbU/mF2A68zH5Udv+81+ruRC/NsbbpMcqd1qcQYiMt5/yZr52jlQmdt+JZRTkHxZaSNNIcyR9DE+Is836CH29HJdqlLostwVYxDmWP4OMRU41f4eT6eu4lelDJHqn/N6CZ93xM1fj7/su12rondVdspscee4x7772X97znPdx+++2bXZxZVnw29/T08K3f+q04jgxoivWjUMTV+kY2yw+CmI+Ns9n3dldN6rTYKRTGuv8GCHGjMzDlPNuCTKxNHXARQmwf221yjFi9FyeexYtcDmXrS2gqt4A5cQr3pu9c1fYyZoJuu4mnKufmDTYDqB39fuy+r5H+2gcofuPHV112IbaThcZUpH8qxMaTdo7YTuxVZIuXcXyxlZjKWpekHwuR+n9j2gltaqm7YqbSSJnJviK57gzp1tS67uvf//t/v67bX4sV/3q8//3v5zWveQ0tLS3rUR6xAxXCCQr+JFQ7QMdwCmehOozO7sZPdM96rRFWMcIaoZ1DK0kfLBrPDEpY4yfBMPDzh4nM+uCFoT1Mv0RopYmMxgXThvgMu0NoHdEW68RSdsO2LcR6iXTIsD9IGIW0xtpxVGzR15thBWv8FQCCpsOE5vo2rBaitI/lFwmtFJGxeJmF2EqMqIYZVAjsHKZfwB19hqphYLTeStJs2uziiQ02GYxT9AvkY02kjfVLy+6ULkC5H9LdeKmVL8MGYIZlVOQR2nn0do3WF2KdqMin7F6iDGTincsaVLW9UYzx02gng58/XM/iIW54T4w8Slu8g+ZYfRzOGn4GhSZsWv0SxwdjXTxSPokXBTjG3KFBHctRO/Y2ks/8FrVjb8XvfmDV+xJis1l+AWDOcjeB9hl2B1DKoC3Wjsn2Hq9ROsKZPAFugajpAL7TutlFEjtMIRin4BfIOXkyZm6Z79Iz7gXsIXTyMvYvtiUrKIDWBPbSdV8TMeoP4wY1WuPtxLGwJ06g/Cph00ECO7/+BRaC+pi9Cl1CJ7fgcq2WP4E5forAshlINqENh1a7HUP6omKTmWEZFXqL1t/l8LTLcG0Q27RpdTowlrEtyxvHnDiNtpNTYzMyMVjM9srnTvOljz2C1qAUvPYd93Hkm27a7GJtihWfHVprlJIbCWJ5AjwuFM4T6ZBwsspe3YoaPVE/89wSRm8b0VTwjRmWMfsegcDDyPXiNd+84v2VwyIaTdrMsG3TU4l1oYjQGJjFi+jSIACWncTLHsKPyliDj2LUKljxZoLOV03XyznbWeF63uPeKAPlgakyGHTGd635s4gb02rWkl+t8WCU/lI/AJGO6EnsWfT1ZukSulg/r0wrQZg/2rCyRESUwwK24cy6SavQ0/979W9n+Bl0eQQrlibovLehgaNCrBcjrGL3PYIOajhNvYTuGAMjL6LRmIZJvO0+jGU22UMCKmGJmBHHuS71vUFEtIaOudgYnq5xvngOrTUT7gTH8sdnff/VqESgQ9JmBrWG79MMyzDyCugIagXMeCuhuXggTL0LqNG63sa2/HGMvschCjFaDuFlD2zob5UQm+X6c2He16CJRh5nbPBJTCfNcNc97M4dX/T8UArUyMtEbgG3dBntxDGS+9Y8/iLn5fbmRz7Pjj3Jna33TD9mDT9DlOhAO8u90T/XoVgXXyy9xIu1S9yR3Dfva7w9b8C5+HnS//Juxv/d18CUtrXYfuxKH2roOUBhd9wya9LriDvEYGUIABOTtljnnPdX/SqFYJyEkcJaReaaha7B1/dnG8Fyh9Hj5wEwghqq53Vy/RcNU4kmOVM8Cdpg3B3naP441jICNC1/EkZPAmBWRzGdNJFbwcj14LfcInVUbClXr8rXT6Sy3SFU/9OgNU77sSUnaxXDApeLl4H6cuhHjARMXEIDpo4IOu6dvd9F2ushAeWgSNxMLjkZWAgApeptDNMvYPQ9CmGAkd+D13Rs3teb46fQ5RHG3QHcpr2M2FnsjE2TPTtoPcCjEpRJWKn66kBbkIQu7ByWX8Dor9dfs3k/bm7+jNzLMVDtY6w2BoCTccjb9UlcBhHlqDJnnFUpMMdPoCvjANixHF6yZ0X7lHGYna00Up4ONIP6d/2l336Unju61j3D2Va0qlDMBx5YeEbjyy+/vOrCiO3FDCtYYy+DjgiajxBamTmvURgYShFpMJWJXRmrZ78xHYK2m9Fci443vCIEXv19lSFUi0Kv4Go8GYxxvnAejWZ3ZjfNdtvaP6TYEZzSedT4GUg0g5O+NphnxvG0y5XCSZyxEyTNGJ3KwgirRNbsARNDe1jjJ8AvoZsO4zvNy9r3zBvBhiE3+cXKKR1hT7wCtQl00wH8eMe679OceW1ezkxTc0ZQixVf+HWrMFC7wlBlCEMZ3JQ7SNJI17N+DD2HNmzCjtsJzTQqctHVegcAt1Q/jyXYTGwDZlBCBzVMbxR15TJGvgdTKQIUkemw/OB5zcXyeSbdSSzD5HDuKLaK1QMxJ16BYh9kuvHyRyQD1Rampv6j0RjX3YAsRZOcmTiDRtOd7qbd6Vr1frSyUKaNDtz6/xuL3yhSOsAZeR6qY+imm/DSezDcAkRh/fnKILGgAn6ZsPmIzNQWO5ahfezhZ6E2iW45vOCAo9IhqjqGQhF6JezIW3LbWoNykpQrVxiqjeDXBsk52TmD/CtheeMY46+AlSJoPrrghBqxdb008Ry1qMbh7NTNIQ320NOE+bXNmG21MrSYaZ6onF0w2AxlULntHWT+5d0kn/51Kne/b037FGIzKHdi6k6PRrmTMCPYbOYYjTHP3cmQgJMTZxienCBpJzmQOYTB8rN82NU+1MR5VLIFL3dwOiOD7Y5iDD+HNh3C9tsblhlcmw5KGfXJBM6Nd5NDrJ/QG6By6fPEKkP47TdjxDoxltmn1IYNplUPdjAgDHwUIebQ06jAJcrvw3dkBR2x+Wx3GGP4ebQVJ2y7fdZkLOVO1q+tAO4ELBFsNvP8MJSBNuL1CSRao+1r2zWiKvbYyxD6hC1HCazZGTg1mgulsxS8IrZhcyh/ZMsG+Yitwalcrif7iOfQ6Q4IAwBUdQTVPH/wi7bqK/8oZU6PpV/fLooIOVM8TdWvkrBi3JQ9sqHLbi6HUzoHxX5Uthtab9ns4og1MvzJ6fqrK6Oo/OqDt2be31JKoXSIM/YC1dJFJpwkw/FmOlIddDj1foLWoO0UMA5Koc2V3e+y3SHU2GmI5/DzRyRj/Q402VecUx91pCn0FyXYbLl+8zd/k1xu9TMoxc5gli+jS1MzAO2LhE3H574Gi/3ZmygGk/Rm21FXvkjUehwdFAny+2alyw5jzdjJFrRbQOcPrCjQDKAW1tBTt+SqQZVtnv1eNEBIgNYesbEz6NCD4gB03Q0dt6CVSZDowA/LlCJoze3BL/ejc92EVnrOtqzqIEzWZyQZnER13resxk2T0woZ0Dqi2ZEASDGbr12UMhadDWq5IzBxAQBj5CVUT0dDZz/PJ2c3sTujiXRQr8NL8NO9WKZdTyefWH3ww/WUgrJfAuoZ1rzIJWmkMYqX0H4NqGFWBgkzaSIVQ+V3oycvo1Jt8wZAC7EVBU6eWLoF49IJdL6XKHTo7nk1BSuBmeydc0NLE+FpF1s5s59TUPHL9W1GIV7kYZsxjLCCnrhYHxiduIiR2b1pS92KpdkqxoHsTZSCIlk7N2vwrha4M9q6FdYyxhwZMcKuuzHcCcJY05IBKJY3ji5OZWodP43K7CZMtGLGsyi/hhFLE07U20mmOk3Qfvf8+yXC1y6OiqMk6FFsEZ52MTExl7EsglkbRZeGAVBjp1Cp3nn7rZGyiDUdoSMKCOMZzOzhZfUd/Oab8UxFEPYyqWLEwtqa+rXm+El0ZQKYwIo34aV6V78xsSmeGH2UllgrrfF6X9IoD2BUh3D3fsuat30o1s1TlXOEOsJcYIJJlNuHe9PDJB//MO6Bt6xp6U4hNkKAh9ZgT2Uhi1JdmOV6Fu4wNbuv2uq0Y6YNUGrewN4g8nFDF4BqUCMkXHawmUGIMfIyOvDQtUmsRNv0pMXp/qxfwyz3E2Ybs9xKYDdhd92FCir4iQ7JpiAaRhcvUKuMk1cORuiRy+1ffvZtM4XqehWGV8CP5TDGTmAUxsDJoCsjqNBFdT+wLvU1IsTXHjEVR1ZAubFd7YfaKrbg8mlG4SLad8F3MStDhJm9196f7MAs9UMUEKWXXrUkZWTZl91LLXRpclrwVQy7805U6BIkr00itsr90ytFGNY5aLlt1nY0EZWgCtSz3QaRhy0Ta8UClFKosZPowIPSMKTaUckmtFtC5/fNus7OHJsJmg5hxXLkTAvXMMgok6zVNGvboQ5wg3qbqBZ4hDpYVv95o9Sz95+sj316JehaYDKN2DaCeBtWIofyquj8njW1Ezrj3cTMGJayyFp5TG8SXejDD8vocj9OVzNVf/Y4a9B0BCuWR5tx/NjyJwAqRb0P4FWgNomVaF1x8ghP17CUtey2lth4ue7MnOx1ylBku27Me5Krqql33nknLS0y4+SGNxXxfv2/lQ4xohqRmUBjkDBSJGMpsokMhWQztcIFhvwiJW+MJjs1PaATGQ5ex6tQOiRaRUOlyWmh5BcJdUhLfPWzv8XO4GmXM4VThIQcdAwyVVCWQ2CnCM1rQV8JM0VTopmC5bCr41V4divzDUBoMzFjBlJ62Y0bA4MWu33Vn0MRTWVoSswKzhTb37g/wsXiJUxlciB306wlImfSVhylTNAhOOl69WzgIJwZltGGMyvQQGHQvIIsGhpj1nIkjaI1dCa7uVy6RNJOkLHqge46lgf6QRloeyo4VCnc3BGM7E1oZUrmJrFlGNoHt7Tg81rZeG13YyvQpXEgQmUOkV4gIKy/doXhyjBJO8H+9MFrgzta0Z3axUCln4yTJTH1/siIYcZSUCtCLE1kyLILW13KzJAy53ZOc06egjOBH/m0NSDLZWBlUWYaI6pOLze+kMhKYlpOPQtxohlQhGaKqOvVKB1iuqOoiT5AoxfIpBHpkAuVsxTcIk3xPL3JvWtaClSIRhj1h7lcuoStLA5kDxIzEou+Xtsp1FR2Dp1sXXSClJu9CSezd5F2icYMK0RGDD11LY8MByt3BK98gSTQHFvbuIt2UlAZq8/GtRb/bGLrCaKAp0ef4PbmO6cfs4afQWMQ5tZ+A+VwvIuvV05yotbHscTCy4LUjnwPdt9XSX/hnUy+5TMg/VKxBRhRDYDIuJZpoBwWOVc4Q4Rmb3YfWTNP4DQR9ryW+uJos+uugUmLs3CbKmbE6Yh3UKtcoTXevqJsMhoDnGS97WRaROa1NriO56A41Z+NZRfZysr5sVaQ5r5osFiii5Sdxot8WnOHMdXcSboLqd8jiBOk8gCo9ldh5fej+p+CKEQ5yx9jXYlA+5wt1bPwtKfa6YqtbPkrsXNoNJfK55hwJ8nFcuxJ7Z934pOO5aE0VL82O7PreGBlCbsfRKGJlhF0rJQiZ7WQs6bulYVlgnjrnN8hbV2dhKVR9txxYQOT7lQ3g5V+srE8cWP+sWMhALTW6EQr+FfAtAidJqKO3jn3WyMiLpTPUnAL5OM5dif3E01NSlroboCtYnSmOpmsjtDmZIgpe90nw6+EVjbKcurB/HYMTBtYOru42LoiI47fef+q4gWMsAozMvVZyqbN6by2bSuBacdJ4lPLpimbcdoSs/sEkbJXNVlPayCWAa9S/z1ZYVa0EX+QK6UrOIbNgexBHNXYVYREY6RbU7z2Hffxpd9+FB1plKF47Y/ee0NmNYNVBJu9853vJJmc3ajxPA/HkYj6G42X7MHuuprJpn4hVtrHGXoaXR3HzO7Caz7OdOBOFBI2HaIaT1PwJilFEYY7MWv2oEZND7SvlKNi3JSpr9sss/dEJSxPz0DtS3dyuLmVwEzNSoEN9WCwnsQeVHLxZVv9WCt2192osIafaNwyhkZUA2XN22BSRNijz6GLg1jpNryW2yXgbAeZcCeIdESkI0p+ibgz/4BBYGWxdr0Kwy/hx9sben1zCmdg7DQ4SYKOu4nMpW9CKnR9yUrDWTQwoVEyZo5j+fys89NL78F2svUMhfbsTKurCVYWYr2YYQlr4AkYN3Gc3bipPXNeY2gXMPGbb8VKDhPZ2QUzj2kVMVYbQ6Mp+xVqUXVWUFKT3Upzvm3W+aKVRdDxKky/QGhnV93OEpvPxuFA5hDQmLau0gHO8NPoyhhmpgu/5eYFr+uhmYLuezG9SfxY2/T+r7bdo3gHdvfdELoECwTC+XhMugUAJtxJupKBLAEiNpVSMOGOobXG0z7lsLRksFlgZTB3vRojqBBMZahZzGLtktjEy+iJS5jxLEH7XdMDoTEjwaHsEWDpc92IamjlLNhH8PNHsFcxG1dsDS9PPk81rHAod2z6MWvk2XpGjWW025fSaeXJmUker5xZNNgMM0b19neS/urPEn/xf1K7+YfWvG8h1sJ2h1EDz4AC3XHH9PWtFBQJdH2J76I3STaRB0BjYkQ11AJjLwtT7MnuJe23EkUra3xpFH7bHVi1ue17L70X28nN258VYisKk7tpP/BmUArfyi/7fbY7gjHyXH05qrZb6v0IFL7TOpWFr9rQMdaZalGFil8BYKw2Rld8F2iZlHgj8rXHhDuJRjPpTuIn3Xlv3vvZ/VjxPNqw5yxnCfUgYqVdDPSyf0vm9rlvmTUJxY93YXdZoAP8eOe822i222jJt694FSBxY/Kbj2Olu4is5HTb4/pxQF+7FNzC1DlRIEh42GqRSHWtMbRLp9XKbu8K0XgfKjOJ13LLhtwbWI7IcAi6XoXpjhPGmsGKIcFm299q4gWcymUYfgllWoSdd897PY+MOH7XfZhBiaZYnryyG3rPzW++GSvZTmSliKwkRuRNj/csRikYr9XHqNzQoxyWcCwJNtuqjnzTTfTc0UWhv0i2K3PDBpoBK/8l+L7v+z5+5md+ho9+9KPTj33TN30T73nPeygWiw0tnNjqFH68Ez/RNd2oMIMSujJaT1da7MeIfGAqq8elRzAvf5WUXyMw4xjKIB9rWmwHK6a1BJqJupSZImHFMJRBJtaM57TNCTSbaTkdNj/WipfsQS+x1NRyOdXLWJe+jN33VcxwbtYbI6zWU2nrCF0aqqcDFjtGU7wJQxk4hk3aXnxWaGA34SV7G5qRSClQhaml9dwSpje+jHdp7PEXsS59CWf4KVQUNKw8i+51zvmp8J1mGZgXW55ZGwe/Ws9MWOxDXTe2bdcG6r8DV76EEXp4yd5F67XSBi2JFgxlkHZSxOe50Tzvcm5GDD/WJlnNdoBGtnXNoIIuj9R/B0oDqGiRgTitMQsXYOhF7JFnUXru9d+PteInd6GN+QeCbBUjH8tjKIOmWB5L0sGLTaY1NMeaMZRBzIyRspaXpSM0U/WbpWp5S6nNxyCEQn/9/KtOYPqFOWVb6lyPTZ6st8mGHsVY4PzVysJL9kig2Tb1+MijNDsttMWmMmVrsIafI8wdaMj2lVIcinXxePkM0RIVLmi7DXfPG0h97ecxyv0N2b8Qq6UqwxAFEAao6tD04xk7i21YmMok6+SnH5819hKsfOx6tTf4IyO+QPte+rNi+/HtphUFmik0zsiTmH2PYxUuYFSHZ2/PacFL9szKst9ICSNFyk5iKIOWeIsEmt3AbOXQFJ/qh8bzCwbV1AMhW+YNTACwq/1YF7+EfeXLWEFh3tdczwzL1/W53dkvUAo/3o6f6F50grkEmonl0srEj7UtOIkVwFFx8vHc1P3ZPNYS1+FY4QTWpS8RG/wqujI+da9qEBW6i75vo4VmGi/ZS2jduAEfAlSpH6IQ7bsY1bEFXxeZifpYOY0NNIOpVdySPaDAvvxlrCtfwnaHlnyf1tASb8VQBnErNu+qF2JrSbem6L6lc8MDzU6cOMG99967oftczIqDzX7hF36B0dFR3vjGN04/9vGPf5yRkRF++Zd/uaGFE9tPZKUw0s0oy4ZMJ9qoN1RMrwC1MYhCrMIghzMHOdp0nLzdQqA9htx+xv0RNNGy9qOIpjKBSENbzM9WMQ5mj3I0f5xWu3Gz5K7WPdWAuqcKV4gil8nKFcqlM0TX1f/ISKDSbaAUKtW6YLCcod3pJSTE9pG3WjjadJzD+WMLLqG5nrQGsj2gDJSTJJoxGL8QI3Jn3Bgdx4qWN1BfiUoMun2Uw5UP7BthtR6wLMQ2FMbyYMfry02lO+d0Xo1SP4T+VAd4iGI4yaDbR01XFtxmV2wXx3MHORTfhdngYB1FuGDAgtj+CsEYg24fnq63GUIriZFuRVk2Kt2OXmSWnaF9KPTVB2zKI5hBATMso6ayhyyHgcGe1H6O5o/Rk9wjS2iKLaHJbuNo/jiHckeIqdVniiqEEwy6fbi6uqzXR5joTGc9+j+eQVtxzHDha//1lNJQuFQ/JysTmP7ktef01b6y2M7qS2g+zqHcEdRUtLpRvIjhTRDm9zdsP0di3RSiKqfcpQPIasd/EAyL1Ffe37D9C7EQTcS4P8KQ209wXWYKnWwFwwLDQifaph9PGmmO5I5ztOkYGfNaIJcqXIEoQHsVzNrogvs0otqS10+Flmus2FDlqMig20c12roTUA3tovTsMU0VuUTVYn3iVWkQw4lv6NilqSwOZA5xNH+MDqd7w/Yrth6Foje5l6P5Y/Qm9867hGadZsIfZcjtx58nI5JR6q//lgQuZm14WX3h0Eyhks1gmBiZdljDZBUhFhRF9TH7qftV5bC46Di8QrE7uX/qnFh8bMbQAXryMkQhUa2EGUvU71Wl29Hm+kxoXU57TNwYlA6mEnAs/16sTnXU73dZDlF86Wz0PvX4hAl/dEX7WQ6jOowOXAh8VHlwWe9psVq4OXeQQ9mjOItlHBRiC1nxHaqvfOUr/OVf/iUHDlybSXn06FF+/ud/nu/93u9taOHE9mP4ZaLqJGZQJUy2TqcFDu002GmgCukOlIpxNV5+oNbHSLU+2GNkDXLW4j8ASoc4o8/VZ4Vku/GajsGCnQRxIzMwMRrYiVM6whl7Hl0agkwXfvOxNaUK1qkOJgqnKfgV3KBGzh+jeeayssrAa7kdM18mNJPzZk+wvVHU4NMQaXTnbfhXZ72LbWGzlw9zMzdhprrQRmxZs0m14aBSrZjFSzBxGWXZRB2vWnS2VEjAucIZ/CjAMoY4kj+GtczP7VQuwfDLKNMm7LxrwdmFQmxVoZWB7gcg5+AVmdNn1ck2KA2BYeDGUpwtnEFrzXhtjMP5Yyg99zfGDMvE+p9Ahx60HsFL7W5IWc2whDX4FDrw0G3H8RNdDdmu2BoqUYlzhfNoNAWvwKHsEeziBXR5FMOJ4+WPLNqm0YaNSrehC/2QaMIqXiQqDGIlmvDa71h21leFWnx5BiE2ga3W1h6r6QrnJs+i0Uy44xzKHlvkJtY1ftNRjMxuDB1iTl3XzWVe17VW6HQHTFwGJ0lo12e8GlEVa/Bp8MrQcggvPXf5ZrE9vDL5IpWwzKHs0enHrJHn0MokzOxt2H522c1kjASPlU9zOL74zXjtZKge/0FST/13asd+AL/39Q0rhxDXK4YFLhQvAFANa+xJ7pt+zo+1Y/Q8CNSzEsxkzrPUjk51QHUcTItogRUW7NogavA5MBRRx10EztzXGdrDHnoGXZtENe3FzR5c9ecTYjl87XF28gyhDhkxRjiaP4axxbIDO8WzMHYGFU/jt905nU1bGw5Rfj8oCyuZIxg5hcUZdMft+LG2JbbaGI0eFxbbl8JYsh9aDCc5XzwPQDWssCc5O5OsTrVBeRjLCNBDz2MX+yD7mkW3qZWF134n8dFniQr92L6L135nw1ZNEULpCPqfxBq4hJnuotp8iHPFMwRRODUOfxyLufVtuWMzkbIg3QGTl9GxHG7bnSgdEpqpdVlCc3qpdEOh2+/Aj7U0fB9iezAiD2voSagVsPK7cfNHl34T4KV2Y8Zb0IZFtIw63le5zHitvuLP/pxJ1syvpdiz6FgzyjgPWqMTS9dlI3Kxhp/CrpWg5Sa89L4l3yPEVrDiX4N4PM7AwMCcx8fGxrCsrdXZERvPqA1DGBIqByoj049HRgx2v5qo5wH85uOz3hPOmAWilxE5bAZldHGgnjK/cGUqav+amq5QCgvLzpImxPUC7VMMJ+fMnjXDUv0m69W6F65tRp6X3ou/615KXXcyqSwiPbfOamUQWJkFl+lR1REIfIgCVGXpVKxCzKIUoZmeCjTTlMIClWjukq5XaQz81lvRTpow00vkVhedGV5/TzS9LE+k9YrSEqviVBYdv4ZRW84yn0KsTaRDiuHksjPTLGubhgOx+dNee8keop5XE+56ANfJTQejRUQLLpNg1sbQfhWiEEpzl+ZcLbMygnbLEPoYxcuN2ajYMiIdTbezNREKUBMX0FoTulUMf/FlQDQKr/lWot4HiNpvJSoO15dOqIxiBvP/bmgiSuHkopn6hNgJ9Iw2fKSjZU+D0hiEVgblFVZ1XfebjhH1vpqg6z4iIw6A6Y5DbbLeN5g8P2dbEfXfuasZDsXW9cTIIzQ5zbTHO6cfs4efJUr3gtm4CStKKQ7Hu3iscmbe/uj1/N6HCJqPkf7y++r9YiHWycz6qOfJHhOZiTmBZgvx0nuJel5NsOvBBZeuVJWhep0O/PrY5jxMr4CujNZfN3GxviTyOvO1RzGcJETOtxuTntWG32rreyhATZ6vZ3uqTGC6E9PPaQy8ltsId38DQbwNwqi+9G1l/vNrKZqIseoYVelbiHVy9VwzTQNPu0TX/fZ4yd56f9hKE6oYuCUoL12fldaE5XG0Bl0ZW7D/LMRqGGEJSoNT96v6MMLq9Ni71su737oUv/k4Ue8DBF33EZrJqXtVS4cWrGZMaGZ7bOZS6eLGY/oFqE7UV9gp9GGs4H5/aKZmBZoF1NvTwTyr58y81utl9IdXwo+1EvY8QNT7AH5i6SyrpjsOlYn6eM7EuekM50JsdSuODnv44Yf52Z/9Wd7znvdw/Hg9aOiVV17hN37jN/iO7/iOhhdQbC863oIyL0xF6rbOftKKEdjZOYEGXYkebMPBNmyy1vwzDGeKrARGPAe1SVSyedaSP6WwwJnCabTWdKe7aXckK4dYmYiQc6XTlP0KCSvOTdnD08uUhWYSM5lDVyZQyebpmzprkUnupmYMkjNMmp2Vz9TQ8VaUcRHQs5aPEGKlRvwhLhcvo1Dszx2YtezITBEmYWYPjJ4C01xy+U0Lh73ZvRS8STJObkXZQ3SqE6oTKNMijC/9+yDEWvXVLjFSHcVSJgfzh9e0pNpyBVY9EC0O7MnuoeyXyMeaMZg/yDiK5TGtGDr0ITV3ac7ViuI5DNOCMKxnXBM7SsrIsDuzm2pQoSXeRqRBp9th4hLKjtezEC+hHgCfrS8fle6AYh8kckTW/O8d9gbpK/WhlOKm7EFS5vxBl0Jsdwkjze7MbipBmeZYKyvNuj37ut617Ou6xpiT9TVysliWgw48SHXM2dblygXGauNYhsmhnCzLsFUFUcBTY49zc/7WawPMWmOOvkDQfnfD93c0tosnKmc56fZzJL5r8RcrRfWWt5P54o8Tf+VPqR17W8PLIwRAzsrTk+nBCz1aG5AFaaks2TrRiir2g1Lo+PxjM6GdxnaSaK+CTrURLdBeb5QAn9OFE7ihR9bJsC99cFmZM8XOYasYezN7KfoFcrGm6fHJrUIzlTlw4mK9T+HMbu9rZRLYWVSyA1Xopz52ubosNUPuAGV/glLRZX/2JulbiIbLmDm6Ml2cGH+JRJDiirpIb3J2VpnATGNkesA9hTZMiDfBEnE02rAh0wmFK4v2n4VYjchMQjwHhQoq2YRhZNiT3Uvx6jh8A1ZVma/fuRxD3gD9pX4MZXBgmddtnWitL3+OkntdN7jQzmDFM+CW0JlOolVm0gsJOFM4TTWokrKTHMgcmjXm3p3swTGGiVkxsla+QaWfsf9FVgS6XuRksKw4OqihU50LTkQXYqtZcQ/l3e9+N1prfvVXf5WJiQkAmpqaeOtb38rb3/72RpdPbDO+04LR8xqUjgjN5LLe46gY3fHeRV9TjgqU/BJZO0vCSBN0vgojrBAas9O1ulFt+gJc8cusxwp1Cg2BrBm+U4U6oBrUZ/rXApdA+9PLMGhl4bffXa97ZgqtDBQhSut6SuFVsHDoWqL+L8aPtWD0LnXOaSb8MdzIpTnWuulLN4qtqeLXR0c0mlpYnRNsFhIw7o1gKIOmzF7sRBuRYS86m1yhUTokY+bJJPIrLpOX3oOZaF122mMh1kIpRdErAhDoEDdyiS0zW8LaXLtGNzkt5K3FB98jM4HedT/oaEUd1qUEdhPmrgdQUUBgy5K124WhfbSyppeuX4hSiiarFVONM+lNYDomqukYZrqXyIytKIBeo/BbbsbM7SM0E+gF2kAVr1x/vda4UU1uCIkdrclupcluXfqF8wisLNGuB1A6WNV1PdBVCt4oppkkZzWjdz2AEbqEc67lmqJfz6QQRCFeVMMxpX21FZ0ovEQ5KHE4d2z6MaNwAcMrEOb3N3x/u+xmcmaSR8qnlg42A8Kmg3i7XkvysQ9RO/zdIPVIrAOFQavdwTwrP60LP9GF2ZNDK2PBdlFgOEy0HsKMaiTiu6ZHI+v93mAqY3gDyxR5uGE94345qKAJUVss2Eisv6zVtKzJ2ZvFbzqKme5ZtE/hx9qg514m/Qki0yRPhFrhTeOKX4ZYPeuhG9VImymUjlY9HivE9RQGSSM5fb6V/CJKqTk3+730fqx4G9q0IdlEWBln1B3BNAxarDwoe1b/XKPwm49jZvcu2n8WYjW0smDXvZSts5R1RJwaWTNPdhXj8I12dUzo6nV7OWNCfrwDs+dBNGrZGWzFzhQZMYLOezHCGqG1+vHvUAfUpu73VoMaoQ5mLbEdUwl2JXYD9Wx8o/4QURTV76PqeuD8UmOujRKaKfSu+6fGc2QMVWwfK27ZmKbJe9/7Xt773vcyNjaGbdtkMlLpdwo19T9rCZhtRLanmXztcmayvqTDqDHC4fwxUDaRNTfrTtbOk3UmcEOXtkRHQ8sB9TXQ7bEXYLyAQ/PUOtEyq3AnsXDoSHUwUh2hJd5CTM2uz9GMumf5BczBp4CQqO32Za0h34hz7HpLnXPFcJLzxfMAVMMqe5MHGrdzsWO0xtuo+BUswyRvzx3IHKr1Mzi1VKvKGNM3VBeq00ZUxRp+BtwytB7GS64uqLKRwTRCLEZrTXeqhyvlS6TsFOkNCoyZdY0OKuxL3bRgknundA7GzqBiWfy22xteltBMss4JGkQDxQqn0BMXUMlmvJZblxy0LkdFzhXO1f/tlziQOURg51bVkq3PbF38HGlLtlMNq8TMGNkFlqwSQtRFRgxYOGBHwby/DVZUYfz8/4frThC1HMFuvYOkkV6gf6DYldxFX+UKaTtD0pCsClvVkyOPknearltC8zm0sgjTuxu+P6UUR2LdPFY+w/c1vwZLLd0YqB35XjL/9P8Qf/lPqd38gw0vkxCbYeYEPqWYsxTxuD/CpXIfAF2GQ0dsFyoKcMaeQ1fGULnduLlDDStP3EjQlmxjwp2gI9mBIYFmYgvSGAsuTzvTRXeUsdoYAGbOJGvOHndaary0LdHBuBoiE7NoVhZO31cg9Inab8GPta/xUwhRlzIzNMebKPklulM982eVUaqesW/qN2Kw1s9QeZg2v4BXGSed7MJvu2OqfV83s/+8HvcGxI2tFHmMjDyPmryMznQT3/WGLRHU2J7soBbWVjwmtNwkJmLnq9+LXdtkDkfF6Eh1MFobpTXRirVIIo4Jf4xLxUsoFInKFRLFcVQsM3VNdzbk+h0Z8YbHWAix3lb1i/PSSy/xiU98grNnzxKGIfv27eN7v/d7ueeeexpdPrGB7NogxshLEMvgt9wyq0G8HJqIYljAQJEysitaT3jGyhDzbFfP+vdiW7VxOJA5tG4XezMsQaEPsnEoXcbI7JMI+x1GKUWH002Hs/Qa2kZ1AO1X6+8r98ESwWaWP4E59CzatAnbbiM0U4vW/UaZdQ5Fc9cdr+kKtbBGxsxOZ3ETG2u+mXIbLWmkOZI7jlqgwRzNeDCiXo9sbxRj+HmwEvitt866Hpq1sfoa80A0cYZCLINjOMSVdBjF1pWzmsjlVjdrPMCjFJRIGAlixvLbBjOv0VlvAmf8nyGer7fFZmRHUIAaP4cOfXRlFNObIIovPai+Fa4voq4cFgkJSJs5jFWmf7/K0AF64gKEPro4iJUt4DvNi75Hc60NEOoItCY2eQoKlyHbjZs7TCMnUaSMLEdztyz4u9JoUtfFdrGSuqp0hD3+IqoyjM7vZzzRMus6YtRGCWqjhKGPWbgErXcsur283UI+t7rlq8TGCHXIk6OPcix/y6wxFWvkOaJML5jrk6X6WLyHRyuneal6mVuTe5Z8fZTpwd/1IMmnfq2+lKYh0epi57D8Cczh50CZkHo1V9tHWkcYysAyDTxdQxNhBUV0cbD+/ORFjOy+hmU4Uxjsiu9mV7zxQaZCrMZSbZhqVMKLPDJWbtYSVQAR4bV/X7cN2xubGltyCFpvmzfQIG1m2dPSzdhYCWviDNqtZ8wxildAgs1EgxiY7E6uLIus1hGWYWJMXgAzjq6MY7qjRIm59xbsaj/G6MsQy+K33EpkzN+uCwkoBQUcI0bCkEm421Wjxyi01pSjAhpN2sxeyxAZ1IhNXMSZPI85dhKn5RhuYm/D9rtaGz0mJMT8FJ2xXXTGls7gfXWM3jItjNEToNLoyhimO4aJnvf6vdD9XV+7lMMyKTOFLSv2iB1uxXc5Pve5z/Fv/+2/RWvNww8/zMMPP4xSih/8wR/k85///HqUUWwApUCNn0H7NXRpGKs2vOJtjPrDnJ08w+nJ0xTC8WW/rxqVeaXwIqeLJ/C1ixFWsauDGFE9iMdRcfZk9tKWaGVvdh8GFkpHOMWzOOMvYoblWdtb16hiMwHxqVko8Tx6hQF5YmfRTg7TBNNUkFj8Bi+AUbyI9ioot0xs5FmM8ee4PPkCJwovUdOVdStnxszRk+mhLdFGd6pn1nOernF64iTnC+e4UDk7Z+auWH9j/jAvTTzLldrF6UAAKyhg1wZROlzi3Y230DW0PdFJR7Kd7nQ3TVPL/BkTZ9FeFV0Zw6oMzt6OkwHTwoiq1IJRysNPcGHiJJ6urfdHEDcwpX3s2iBmUNzAfYY4xTMU+r/ESPEspwsn8fGW/f6r1+jOVCet5TG076KLg5juyKzXaUCn2ur7tBwie+kBx9Gp60tf7dKsQCOx8UrhJKcnT3F28iyDtb41b08rE5WsX4uVkyS0lg7kTZtZejO9tCXauCneglO5CJOX0IGLHr8wp029UkZYxZl4mVjhNCoKrpV1AwYVh7x+Xpx4lkH3CvPnfxJiK9AMuld4ceJZhrz+Zb3D9Cdh8jJEIeHIM4wVZl9HIjtLe6qHnJOjpeUwyTXcjFJEOKXzOOMvYgWFVW9HrM3JyZcpBSUOZa8toYnWmKPPEeYav4TmVR1WjhYzw9fKJ5f9Hvem78QsXsQ5/5l1K5cQa2H5kzjjL+KUL66oQWIUL9UDWdwCFK9MP97ktJJNpDg58TInJk4w5PcT2Ulw6tdelWzZ1Ewill/Arg1tyjiC2J6cymWc8RewvKXH8SeCUV6aeJZLlXNE89SxalTi1OQpzhXO0Ve9NOf57kQP7cl2ejI95K5bFtQoXEB7FXRlArMyMOs5pUPs2hCWX5gK3AAdy9WDQVHo+NLjsUKsB6V9KPTRqyz2+0VaklnGa6NMUiaaZ/mz+v230/Uxn9LwnDGfma5ULnKucI5TkyfX9Z6BWB8RIRcr53hp4jkmg+XfJ13KZDDG6cnTnJk8w5g/Ov14Ot5Ma7qdeOiRTXWgyqOLbGXjrXZMyIiujjGdQulg6Tdct1PbHcb2xla3c3FDylvNdKe7aYk3k2maylZsOWgnM339NqojxIcfxalcphaVuTzxNENjTxFMxTNAPWD4TPEU5wvnOFM8RcgK668Q28yKe8C/8Ru/wU/+5E/yAz/wA7Me/6M/+iN+67d+i2/8xm9sVNnEBtIaiOegNgnKXNYNzOtdXfcYwA3dObVLa82YN0wlqNISb53ObjPiDlP16+8tO6Okhk+DV8aKZ/A770Mrq55pZEZH1Kr2w8iJ+r+DGmHbXSsu72pEyiboeBWkNF7FQK8xK4XY2gLtM+IOoRS0xtoxmT07VQU18CqAWl6j2al3NE1dRU8OUyLCjCWoZfczWhtmV2LpGeSroTBotTtgnsm1fuQTTA0SVYPaVPS+RJxtlJCQvnIfQRQwXBmm2WkmE4YYfY9CFGLnevGab97sYgL1zJFd8euWwoznoTwCyqBqGwxUL5Cy0uTtFgIri7nrAayJFxgbepZwso9U+y34kY9jSipgsT6c0RfQxQFM04Jd9xOa679EmF3tJxp5Gbd8gXSmi0p2H0HkY8+YoRpGIUNeP34Y0BZrnzWjafoaDViJUfCvgGmhrbltMb/pOGa6h8hKLJlSOyKgv3yFIAoZqgzR5DSRkCXTNo0XedMz5GpBdYlXL02j8FpuxczuXVZ9gHpda7HbsZic+p3xsLSLb6TBSa55EoU1eaYevAagIq5YcWJWjBa77dqM23Xga5eB8gCRjhgoD9LktOAo+Z0RW4+nXQbKg2g0F4rn8FIuKTM9vTT5fCIzjuUkMMdO4PtjOO4EyfZbp68jgZ3D7HmIpsgjtPNL5AFfnFUbhuGXATC8AqrzfpmBvgmeGn2MrJ2jM9E1/Zg5eRbDLxPkDqzbfpVSHI/38EjlFLXII75Apo2ZwqaDBM3HSDz3u3j737RuZRNiNZQCc/jZqexHCrs7iR9b+Ho7i5O9thEnA379TxOLil9Ba0XRLTJeG6Ujs4ug6150MMlgVAVvgFa7HWMZy9E2kuWPY1x5HHSInd+N13R8Q/cvth/Ln4DBFwCNWR4m7HndouPcV8pX8EMfNxyjKdZM2py9JJoXeUS6PsGpElSmM9lEOmTEHyKMAtriHdjzLF+lY1koDoAy0M7sPqs98QpMXEQZJmRfB8TwY61Yva+GKFzWEp5CrAdn5HkwCsSvvIyR28Ol0hB223H67Ay9pjOnptfvvzWBWwLDnHfMB+ptsrJfDzCLdIQfecRXuaygr12G3SEsw6LV6VhzhnWxPOWwOL1scF/5Mvl8c0MynLmRe+3fYe3avR7DwOp8NQ4JIgz0PMGOjVAIxin6BXKxJtJGdl32MZM1eQYm6mNMtmHjpfcu/83jZ1F9T4JW2J234s+TaVCI6xnKpN2p98OjWDcqtZvIjBOZCZx4Eyr0UKMvotPdUCmjm7vg8tdxo5Ag9LBa76u/V4d4Yb0D4YYeoQ7nrCgV6oBhd3DBe89CbCcrDja7dOkSDz300JzHH3roIX7t136tIYUSm8PPH8VKtKGtOIFVbyz42kVTX9d4KW3xdtywhqlM8vMs4zPpTnCxeBENlIIiR7LH0RoSVn2pKYUiATDVmMatYEQuoTlPNVUzGsYbnIopMhxIZdDVoiRO2OFGvCEGpmbUGZi0xTpnv8AvTqd2V8HS2UD89F4sO0PkjhGNnsEOizDVyIgvIyPJUlxdxVQW1goaJkkzTXuynaJfrN/Q0BJotpEMDJJWgoJXxDZsLMNBuSMQ1QMAVW2s4ammIx3i42HjrHkA3MsewHLyRKbJyUofbugywijxpgRxlSQ0kwTEaLLzTOgxEvEmkhsQ/CNuTAqgNjVjMAww/MqGBJvVQ3hMWuKtlMw4nckOEsbsa/pIdZi+Yh8aCKOA3uS+ebfkNx3DSnXOaovNpJVB4MyeBR7qgACfmIozM1hYYZK0ktPXF3sZN43F+snZTTTHi7ihR0eya+k3LINW5pz6sBwqKEMUojEJnTy03krgZJa15JMmwtMulrIxr+9KTrXJlYJRb5xhv/68k4uRNfMrLudymcoiZsWo+lXiVkyWBBebQqPxdA1bOXOWjbrKVBZxK0Y1qFIKikzUJhiNxojnEwsujxOZCcKO21G1EUyjg7g7TmRY5GZcR0IzBWYjltcxqP+OaNQCn0Gsr0hHPDn6GAezR+YsoakNmyizvkvpHU/08KXyyzxZOccD6cPLeo+7942knvrvGJNnidYx85oQ84kI8bWHo+KoeYJt9Yz+rl5B39dL78a2U2jDhFwPjFzLmtwSbyNlXybSmrZEfcJIZMS4EtYYrtaz1JgZkxZ7Y5f1M/wyXM02VZuUJavEMiimK4pRzxK24CsVpO0U4+EEljJx5pmkkjLT5OIZvMBnV6pnuv6NB6P0laYysupo3om2fmYflpNFGxaBfa1/oxT1ifFQr99+GajvOzDTSHNFbBaFhtoEJA2IPIwoxNSasrIIzDjWAn1St+kQKpnDsHJE84z5QD1hQ0+6h/5KHykrRcpcfVDPQLWP0amgJztjLzrJRTSOY8SwlEmgQ1J2umFLaTY7LVSCMlprWpzZ36UXa8fsug8VelRjGbR2G7p0n6ddzhfPE+mIcXeco7mbN2DsZeY94BUGStauZurWKL9E/cazEMunqY/BB9on1FVU0xHsZDsajzAAlCIW+egoRKFw/GtZKG0VozvdzWhtlJZ4y7zxFSPe4PS9Z4VBe6wxY8Vi5xodHeUXf/EX+drXvkZTUxM/8iM/wsMPPwzUY7c+8IEP8Mwzz9Dd3c3P/uzP8uCDD25Y2Vb8a3DgwAG+9KUv8da3vnXW41/84hfZtWvpNW/F1qWVgR+/NhhSjiY5M3kWgL2ZPWStxdNSx1SCmzKHFxzMUMpAodDoWQPwLXYbQdLBNgxiThbVVIBiH2R76wPn8wgSHdjtxyGs4ad6532NEGtlzGjEqnmCGqNML2Z1HK1MwtTSsyM0Cj/WShBrxjbjpMIaOtlKWlmkzWszTopuQDRZXdFcoxF/kCvFK1iGxU3Zg8SM5bWgFYrueC8qIQORm0Gh2JPeTzkoEjeT2DiE8TbsTAfUJomaDk5/LyNlj3TMJG6tfjRNo7lQOcekO0k2lmFv6qY1zWrTGPjxNuq1u+/qh5qVwSZoOkTKTpC2YnjJ3jVl3BBiMRrQLYdQoych0YIf25jlNPxkF3Z7QDp0SWR6CdXc6+/M3xA147dFoxkueeQTDo6p0IY1qy22FE+7nCmcxAt9OtOddDjXfotmXl8SZhJrnhnkYuOYWOxO7t8SN/5m/s6ELUemruOzRVozXPJpTlnYxrU621+7zFBlmIQV50D24Kx6FeRuwjYdtOFQVj649RtDxjpf9w1MDmRuohKUSVipuUFwQqw7zaXKecZqY6TsFPszN81bD00s9mcPUg3KDFSTVPwqSqlZfY6rIq0ZLnu0phyw8qj2OzEmz9OWP0iQP0qkG5+VwI+14nTcDEGFINm96deqG9G50hkm/QkOZmcHelnDzxFm9oCxvte3vJlit93Kl0svLzvYzN/1ANHzv0v8lT+jcu9/XtfyCTFTSMC50mlKXpnmeBO9yb2z+qFaQ9R2K0a5D21nVhigXx+7mW9ua7vdxas70piGSUJdm9hizGzvNzhzzGjFJ2EbJO2FxwKCeDt2ug3cIlHTTXINF/MKooiRsk972iGwc9gdt6K8AmGya9GxGq2hN7mX5lgRx4jNySIcEXGxcp6SVyYfz5M0ro1xzhxzmq/NA1NjS7G5fRKtQTcdwBh5CRXLQKoDJv2VfmwhGmak7JFyTBK2iW45BN4ldPd9EG+is/1mJpw83VZq3sknESHny+cpeEWa4h67rcy8gdIAGTNPNptf87V85viTscEJG25kMZXgYO4wnnZJmY3LMmarGPvTB4H5x5UCO0fRmOTcRD1b9b7sPjINmvg3s64qjA1JAOJmD1ALFJlYnDC5wtiD/G4Y6QNlLeu+ndjeVnM/dTk8XeP05En8KKAr3UV7vAur8wGMSj86lsNycuzyqhh+Gav5Fma2UFrtDtqcjkXjJa5aqH0kxFVaa97xjncQRRF//Md/zODgID/90z9NOp3mm77pm3jHO97BoUOH+Ku/+is+//nP8853vpNPf/rTdHdvzPVvxSNV73rXu3jXu97Fs88+y2233QbAM888w2c/+1k+/OEPr6oQnufx8MMP84EPfIB7770XWDoK72tf+xq/8iu/wqVLl7jtttv44Ac/SG/vtaCjP/qjP+ITn/gEpVKJN77xjXzgAx8gkZDw5ZUo+qXp9NdFvzQdbKamltmb7xq5WAM4F8uxN7eXalCjyWmefu1kLaRvSGGZmlhbCLkjqPzRRSP+NQZeqj6r19A+VlAgtNKyrKVoqFanHSNdv0XaYuWm6llmegAmsHKEu14DrOzG8cz660z996qSF3ByoEgq49OZsMnFZ1ymlZ4385hSMF4bQ6PxI59KVCZmJOpnqVreEp8yELl5TCyyM5YJjpSN23onSqnp6+Bg0eXiSBnHMjnclb4WcKZ0PYh3md9foD0KXn1mT9Et4SddYvMExiykHi48tw6aYYWbUt2MhjWSVnIqw9LU5zESeNlDy96HEGvhJXpQvb0NmzW4EBUFmFGF0EyhlYmXun529uwliVsTbezOVvBDn+ap2YcaTd+Ey3ChynjcY19LGsdc2WBNLazghh4A49VxOmOzgwOuv76Izbdhv7dTvw/zme93ZtbzWnN5vMbAZJXxss2B9lQ94Expxt0JoL70di2skjavtWIiI4aXrQ98dmgXx0oSM2OklrG8giLCDEpEZmJZGdauZ+GQtSSgUmyOUIdMTgVXlv0yXuSSWCAoyMbBthycdIxJb2Kq3VRvi5lhuT571ohzbrTCaNGlWPHZ15bCy+xHZQ/Uz9np03b2b81KqKn/mXUJUAov2bOq7YnGeHr0cZJmil3JGRPqohBz5Hn8qX7nersl0cunC08zEhRoXSDjxixmDL/71cRP/AWVe35uwzPPixuXrz1KXj3D/KRboDsRYl13oyawMpBbXuDkcimMOcsHArTHu7ANG6UMmpzmep7ISGOFJSIjVl8lYalt15NLzhpvHal4nBsqYZmKw53ZBQPOIsPBa78bmL99J0QQRZwZLjNZ8XH9kN6mBH6iCxKLZ9Iww6lMHWZy/qAFpfEjl6JbQqMZr43TFe+ezqiTt5uJMhFaRzQ5S2dVun4s0493oHo7UUqDHQck2EwsX30UszFtk5ljs4c606hkD+w+SnWkiAqqKCIyi2Qb9rVHwatnypx0CwRJf3pZ2fnG8BtxKe+Md+MYDpZhy9jQBosZCWLrkE5rqXpR8ovT93RLfrFhwWa2cjiQO0DJL5G1c5hLpJast2nmv49wPSsoEpkO0YzsT6HWnB8PKNQ6aTJi7NYGxkpO5WQL/q7X1oOWpVm0xa1+XANm30/tSNjk442boFUJK3hRvd0x7o7TEesisLOQu9ZPNjpfAyj8+Sqa1lNjr3OfanXasdNghx6pJRL9CPHCCy/w9NNP8/nPf57e3l6OHTvGf/yP/5FPfOITZDIZLl26xF/8xV+QTCY5cOAAX//61/mrv/or3vWud21I+VZ81j300EP8/u//Pn/2Z3/Gn//5nxOLxdi3bx9/9md/xq233rriAriuy3vf+15OnTo1/djVCL2FovD6+vp4xzvewbve9S5e85rX8LGPfYwf/dEf5e/+7u9QSvHZz36Wj370o3zkIx+hpaWF97///XzkIx/h53/+51dcvhtZzs4zaowCmnwsD4AZljCHnkVFPmHbbSteuidnNZOdaocY5RITI+Oc75+gGp9krDpKZayNW5OdZB1F1NyGn4rPmBVevyJbo8PooSEAlK2oVJ7GLQ+Rbz6Kar2LoOVaRpCr45zLCrZBo4kWXPZE3HgMTFqdDoyohtX/GPgVzPwe3PzR6destLEaEWJWKqhCvXOpajWo1gduClac08WQUJkEVYez2Ozb3UY2YdBXvUQ5KNISb6PV7pi1Ta2hNd6GF/YRsxxiRpzixDNYY6fJZvYQtt5OZFizAtWMcgmKBeaVyRKlFl96bq3vF/O4Lpjw+kAzDbhByIn+Eoe70lT0GP3lPjJOhp7EnkWXxIyop/O1lE1zrIlxd4J8LD9nNur8NCEhiXIfauw0JJvxmm5GT91EtWuDqMFnSQLJzjvwruvEXq0rgRkxFI6CMugwmjFDhcpmoXXxGV6bVVeljm9f6x5opkOckafR5VHMTDtey+3oGTe2KlGJy+WLKBS703uJqwSGMmi2W9FTTRpVLtE/UiSsjdE+/goai/7Jm9mVS+OkUkSpNK6uMlwbwjEduscCuHSZyLFRWqP8AIBs3CKTcylnUrQl2+q/SQsEJosbQ0RIMZzgcukKSSvJnvTeOa+x+y6ir1yZ/ttLmAyqApYyaW/ay4AfZ2i0jNJQHIczEw4HmxzsTJrWRCuD5UFSdpLEjIH0iBDbL2ANPYc2TMy2W3Fiy589ZY+9CJNXMOJpgo57lnVDVojNorVmPBih5JdoibeSVGlaEi2MVEfIOJmpoPt6+2mhTHtxI0E8lqS+OG1IrDqEGnwe7bsM2YcYGzNRwPg4qMkYB3UBs1BAa3ATFufDfoIoZG+8m3SuC797+csr2t4IxtDzYMfxW29HW4mpz7X2YyPW5qnRxzmQOThrZrM5cQojrBLmb9qQMhyJ7eJz6nm+XHqFt+TvWdZ7/J7XE7vwj1iDjxF03rvOJRSiziFGPpan4BVoTjQvuGQZQIjPUG2QSEe0Jzqnb+7PZ75xxIiQeq7WhdvYJhatTieTwRgvTbxA0opzMARj7CymFSPoumfB1RugHnBsDj2DCj2i9ltRAxMMDU1wcbCEZRiYjsHZk4pDeZt0axPentnXBI0m0jKmuZVNjzEo8CsJVKGKulrP1nmMYWagGcDgZA2A3qbEotmOrNoADD6NgYnReces7GOaiP7aFSaHz9ESJWgJakxUxmjOdGCPn8f0AlRbG0FLOy12+3UZnjWj/jCVoEKbTpEs+KAUlh7BGDkJsRx+9gg6nSdKNW4JOrG+1rOOR4T19tEKxjqqUZnzxbMYhsne1L5lrwJyPaNSYnCsxKXhEmjwgFOTYxxuTxJaEbY7Bv1Pg9YYHbfgJ7rq9R1NodhHoThIk50nFcVpCWGyNklzogWn7ELawa70oUZegUQeL7UfilVUNE+dX8UxtJQtS7PtcBHhrGtk1s4xooYphQUi1UKgPSzVmPGVlJElFZsKsllkArwRudgjzxJ5BXTLcYJFgpqd0jkYOYlpWoRdryKwshiXznNuYIRL3gAlr0SU6MKIUuw1alhdnXPaQAuRQLOtzdMu50tnCKOQ3Zk9VIIKblijNd5OXCWBqWs/BgsFo9UuXeTMSxfQQUjVMrnkmFgtKZoKY6je3mXXlZm0qgdrKm2QNFMk7ARe4NEWb5u3PtUfm/uEXe3DGH0FYln8llvnjHOaWtM5fhFdGUdlxvBab1tVMp2tsIKGWH+XLl2iubl5VtKtw4cP8xu/8Rs8+eSTHDt2jGQyOf3cXXfdxTPPPLNh5VtViOf999/P/fffv+adnz59mve+971zOgyPPPLIolF4n/zkJ7n55pv5wR/8QQA+9KEP8cADD/DYY49x77338sd//Me87W1v46GHHgLgF3/xF/mhH/ohfuqnfkqym61AwkhxJH8chcaYqipmeQBqBTRgFC9Cy+pmRCgFhXKVE4++gNJlrvgX6cjFMcbO0W8fIGruZNKaZNyHlkQraStDX+UylrLYNxkS/fM/A+AfbWX4/GcB8HJ9dN6xD6aCzcywhDXyIhARNh/FrA6jQ5cws5fQmt0w9/E4XzyLG7r0pneTk5keYgbTK8DUjFmK/fXMe6vYzoQ/yuXyZZKlKj19PlY1QI2PEfZdodzWzYkxF9o7iCybVJtNe6KIcSWG29nLqeJpqmEVX/s0261zBhBbzCxtwTlUZYJxpagNP49Xm0SFHn48zsUwojnRQldsF6DqwT8nTsxbTuvwYViq87rW94tpmogr1UtMuhO0Jdtpd651wGYGmjWZJWx/Ale3cGYI/PhlIGKsNk5zrJW0OX/mgTF/mL5yH0k7wZ7UfnqSe+hK7sLEQqEWDcrVaC5XzlP1S/SMvkxOpVGFfqz0rulBRlUdQUUeZukyKiqjO++rz469aqquDGR9Bov14AaV7aVt0sQ6chiov3bBhvHVumYYOPEKyp0kirfhl431ratSx8UCzLCCKl7GrAyiagOE+YOooIwKavjJDs6WTnK+cJ6WeAs5J088PrvtqdH0jxSp9p2lo/g1ArdCxWgjqpi8crGFI7fsx06nuVK6ND3rNTnuEj35FS4wisJgX5DDuVgPvD/4778Hf8/NWFj01S4zVh2dfb0XN4xSVOBi8RyD1UFaE+1MupOU4kU6mN2u1VeuUP3kJ+t/mCZ9h/KMjF3BzOUw73s14fl+WjO7GSwl0ZFmAjiRiXPsWDe9iZCuZAdBrJOYN4EqXaZswikNu6qDWJUBim6RjG2QbL1vzjJS12dTU6qeKZDSIKChVqxnOHNkVp/Yumq6zMXiRQBKfolj+ZvpjvfQHu/AwsKq9DNau8KQ4ZBLdsxq22k0V6oXKflF2pJtVP0aE+44+71JstpneGSScvUlwnIzylC0pV2ssTGGdIzcqQtw/gJjRzspVYYI3Cp92U4O3v5NsIJgM2PiHNqvgV/DKV9GV0cAg6D1OKEp7ZvNMlDpY7DWz6vbZ2cws4efRZtxovQKl45ZJcewOBLr5ovFl/mO3N3LWtIjaL2ZKNZE7MzfSbCZ2DCGMtmT2k+Y8rGwudruNcIqVmUQbaemlwof90YZrAwC9bZId7x33m3OGkdsuZnQzjBUGWJw6ElifpmW5luI4gsH0ysFA5V+/NCnrDVusZ+E1mi/huFOECYXCTarzBhvLVxicDji1N/+I8oyKXVbjFdHaU208vxll1v+9b/CmZFY2dVVzhfPEkYBvZm9ZObJvDZfWeXG1AabMcYQZBMEher0U+s5xnB9oNlVSwWc+dpldPw5guI5WhNtJKojcHUcSIEbuQxXhlFjI1x56SWOxPbRHDO5pJ/i2UqRnkQX7fpOVEsrzsRJVOkKRiJPFG+hVhnCDYpMxJuoFC9xcNBiKFHDHH2ERKjJV21oC2H3LTL2sp2sUx0vR0UuFM9hYLA3u386CGEpo+5IPRN8CBP+OB2x1d0XHBwrcfaZk2itMUwDwzCo+AEv9dmkUjGMcAyi+oRAVR1Bx/OMjz6LpzQXi5NYF/qpptIcURb7A6jGO1B9k1iHxjAqr2ANP0eU7qU0eYbB0gjF4RJ7VTt2efY5K2ORO99C2ecXMuj1MVIZpttsJ08HCoOUmaE32YrXf5Zo4hKVrvvIpuYG3KylHTDuD9NX6Sdtp9gba8MuXEQZDl52P1pZmLVhRsZfrmdBiyqk9rwJ9Nw+hVJAsR/THUFFAbq6jzCd4ez5IYae+Sr95QsABOks0UACN2lx+Bvuh1UEEImtZ9Ifp+LXfyf6q32U3Pr912pQ42DmMP3uFUarI+RjeXYldk+PL16tuyUv4MxLFyh9+h8ASOxt53JskvNKc3emm90wXVeMyMOq9KOtGH68c8Ey1XSF85NnidDsSe8lZWY4mDlMRIg1z2SVhc5ZpcAYO4X2XfCHMdMjRInZfQgzqKArYwDo8jCq2UMby0kMMbUPHWFPvIyqjqKbDqCViaoMoRNts+/NifU1eRnGTkHzQcit30oBra2tFItFqtXqdJzTwMAAQRAwPDxMe3v7rNe3tLQwMDCwbuW53oqDzd761reiFpnx8sd//MfL3tbV4LD3vOc93H777dOPP/vss4tG4T377LPcfffd088lEgmOHz/OM888w913383zzz/PO9/5zunnb7/9dnzf55VXXuGOO+5YdvkEc9KhaidTX0tYRxBbevBiPqEOODF5hguDl2lvsYguh/R0tuEMP07MUMSpciXfwnilQDyWZ6wySjI4S278AlGul4KR5WqzOvIUVtMuwuIwVm43UTij7MXL0xfrGC/gV+o3bG0dYOQO4M9YL73kFyj79R+z4dog+UyTDLqIa0wLIxYn8nzI9a4q0EwpGKwOEEQBJbdI2bbITfW5rwaahX6ACVi2RbJ6lnjlEvG+ftTkHg627eNppan6lalo/tms6iAUR4gIqQ4PMGmZxAnBdBj2a/gYDFWGaHHacGakJBabz9U1RqojAAyWB2m2W7GUPSvQLG36xIeeIgw8krEkhbb7KFUcYrEKSTtGbIGGqFKKgUo/QRRQcIuUYyWyVn66cezqKheK51AY7E7vmbWkpiIi8keouON4GBRNi0wUYlpJIuva77NOtmNOngO/RmTEMUZfRvV0zkmTbc7IvDbrtyUKccZfRFfH0fkDCzaGrbiGwRfQOsKIDWNkb1/JYRaiYUIzRUxpdHUCne3GLl8iHLsIaIzMCCXqy2UOVYa5LXcYKywC9TbH1aUzg/Ig7eXHiIUjBMVxEi15ykaSUtHj1GiNm1o05owl2EwUY06ANz615EI+y9U55dWY5nzhJEqBF/gEUchQZYhWp2166RJxYxitjeCFARER1aBM0khN/z5cHYwxwzJGHDBNCEOIIkxMopiD6uymdOkEYVlj+idJZO+iUqkPmperPqP9L9OW8bEME2tXHDX0LAQ1xsrnSXbeTkEZGO4EGoOJKMTS15Zqjv7/7P1ZjGRZet8J/s65+722m/nuEe7hseZeWVkrW2SJpW5KajUhtTSj1nAE6EESBxT4oBcBIiRQAjggH/QgCVIRakIcDiCi54kzPVAPpZlpLiOp2CRrr6zKNSJj8/DV3PZrdz9nHszDwz3CI8Jjy4jMtB+QVR5mdzn32rnnnvMt/w/FRnSTYdpnwV+iIf2JmpkqKJovIyqL6N46wquSWw9WvJwy5XkjhDwwKprSQGsmCrLYWNEG2dafMAxvUa6vsYtgxp5Fisl2sRrTTbrsJbvcGt9gxptBKUlHWGRRTpgJUmMSIFr2BXL3RxRFzng0JJp5jdkoolmFgiF5Yx438Y94CaRKkCqhMMv3L1ni1iFsg5DIpEs+7gFgjNYpqpee9e2bch9+0P0upjBZKa0d+dzY+R5FdQ0eoGL8tPmcv8oPOzd4O7rJG/7dpcKPQRhkC1/FufI/E/7E/3laSnPKx8btsffg3wKs9g/R4w5CSMylL5NbtSMq4MYDAiiN0S1IRugiQzrrqMZL9Ps3UNs/INSKchpjn/6L91Vg1RrKdoUojxEazNoZ6FwHy0M5xye1mvkQLYwj9taB8LkR77K9kGHPeCThmHgvZDNNOePP814n4VxWHJTUHGYDonwSONRJ2pT9+9trpYqw9t4BlVI0XpmUApryqeXuQDPfyLFJGSqfQj844GyQ9wmtEqa0GBUJrj9xYlnxFqJ7GcutUrY8RoDvVDAHYwZVk9FokhS1Y+4xZxoY+ZCie5l47/vkeUSltoIpfWQRU5vxSaRJ7kh2BhvMWCX6oxtU/NMwXctO2aebdEiLSR/up719deCHE5g+bSbvCs882T53sz1MuLk7QmuN40haxhYkA9LqKr2x5OZeh8WZCpZpgdJofw7V/RHhxrcwpMR1m+SmSVWH0B+hkwyvLhibTfbCd0nCayzmY+zIZSAUiVlnHPUZlWvUp8mDnykGeZdb4TqBVWLZP/1QpVJFzs54B6UKenEX1yjjiYnX1IvajIYbANjDm3BXsJkVbSAGNxBunbR6/hHVlDQb+4H1vaKPCtsw6qABy3RIgxUy02aUxxRaMTQMnCLFVSlK2qhDPgytwfBKiPV1MD1kOuCjdsigP0bGGtv1SOOIilOmSEJ2hiOcwmFJaYxHqqk55UXEN70Du4pv+YTJGI3GkiY5GbvjXZRWtKM9Wu4sHg5W712Ie0TlNd7f8yC7ExAQlTXD9iQe4H2rTMmrcNu6aHXfRQ82ENLEnjdJnePLevfSLnGRHPwdeOWJuutdz2NBzq3xDcIsZKl0ispdlX60Bu01IR2DYaKtewOFCzPAKM2gww6UF9AnqPAgdYbMIwqzhJl2oHdjkqiy+zZauugsQgy2ME5VHqioPOUp8d3fhH//85N4GSHhZ38DPv+3n8mp3njjDWZnZ/mVX/kV/vE//sfs7u7yW7/1WwCkaYptH+0/tm2TpukzactxPHKw2Ze/fCdL8d/8m3/D3/gbf4NarfZYJ/+5n/u5Yz9/WBTeg74fDAYkSXLke9M0qdVqjxzF9yLYx2634UVoC0DuzWEufRmhCzK7ceJ2Hb6OQdGjM+4xTiLaakQ9UbSyCo5RQ0Q5eREiM4FnTwbgOdPEad9klPQw9iKC8lcOjutc7xKcfgNV1rjdArWqSImwhYOwgwNBD20HiGiINAzM7rsY63+E3VgjXvo6Stp4lo8pDQpVULErR9r8oGv5tPJJubZn/VvkOsNKdpDbP544Y2YvkgQrj7XUEwKqTpU4jzFME09ZQAYC1D3GTg2GjZ3GiGyMg2Ju8wd85fRXEZWzxwf8Wh5CStIiJLdcuk6VZmmRoPkmaryBSMcEloclzUn7H3QR4gT39DH2f9GfnY+rXXffBxsb13RI8oTA9jH3fyMpBaYpyAqNFAVK5SBAFxmgqBqLLNUkZcvDvq8ctqbmVNkdt7EMC8/0jlxnJ24T7WeQ9NIO8+4dxQS79z5F9yNmij6d+gXymdeRRgVlBRTSJyXCFBZC50jDgOoiShgIp4KQ4o568P75mrGFUVlBIKiODaCYfBXuQv8GQoPYexd5auFoQKc49IeUUCgwzMnxn1FffaL9HoPn+Ww8i3O+6M/6EyMkef08wipPMlu1QuzXhjBUzlwwjxSS06ZP69ofIKMOZH8O4V1CAIbU0HmPQsGoM8CePcOw+hJ7OyagEaZECFj2lwksH0valK59SIiNkAYIgVfsT+FNk92iR5wZCAGGaWBi4JrOwVjyovGi9I/nff5nQcUu04u7zDizLJeXKJs1PDTc/GPsfh9Rnkftfojc/QBnuUJyvQtaM7MVY546Q+wuYiVbFIzBLZPlhwJYpIQ8QggLgQaVgWFBHhPYZSIMxv4s9ZUmcZqSOhVsaR/0wagYsbcfWL0xvsWs9CbjP2AMr5PWX8GorKKkM8nGe8r35kXpd8+bz/r1n5SH9RdP+JyrnmWcR1Tt6hHnrFA5prCwpYUqYmYtH2/3O6ByiuYrFKaPFgXduENg+4zyMWVZIfFaGAuX6Os9hh9NHANKC4RhoIscIU2KQmM3XIy3v8l8s4KmD237YF5iFCHG5p9ClmDUz5DWLh5pt9aalBhdXcFxa2hpU6Q9RLg32cAKnriPvIjP2vNqy6Peix92v8fp0hlsad35sIgxO++Rrv6Fj/WdvmTWmTOr/N7wR3zuJMFmQL7wZZxrv4vZfZei+fJTaceL2J8+KTzOPfs03G8hBBTx/jUopMoQAhp2E1kRFFrRsJsI7lX0ECisZBfRfQddXSG3Jw6awCkTCYkhwDZchJT3vUeZTpnx5qjZNSxpgXApgtNoaaHFvXNze7wOOz9GC4leeAu9/BWEyhhlFYbGVYaDDgYx5eU52IJyUEFvJgftvt0O3/QxhERpRdmqPPA3NMMNCCfBQMbwI4rm5x7h/h79/xeRF7lt3HX/jvTBE9oYHlmJRoDat51UjJig/V2KNGKueZYtaxWl900rx5zfN302DA934S2CYJ7caSIB2X4H8gSSIefm3yCsnMUIu4gwxAsqmLZDnqZUrQpaKTAcUkORpEOEU2acR9TcMsvjHnkeUbjn0NENHNOlUzRoLS+h9Ayqn2OKe/vdcfcp1+nEQf0ZDVB7Yfr9U+jjx1GyAjrRHkIISo8wX23YM7h1DyEk3gnV0I7j9iXUggTdvQmZxpXXWfQqmOvXEHIVvfQVlDBR0sUaXZ2MyUqx4s0T+QULboq9+yFIifIuMlIFY12Aytm1SyzOvYbpVhlufohhOXhYQH60IU/ZFvkovIjj/4vUlichYxIMsDFeJy1S0qJD3alTMWsP3E8iKdtlBkkPx3RwhHswzwi8eYQ3h6ag7C+SHbpXggK78w50PgDTB7dG6s49QosFFbtMJ+pgGQaWMO5UTdn/W9lNxOmfQCVDEq+FH95E7F1BmhZq4YsU5p1A98KuI+c/P2lZkU+OJSC71eH04gwqkHA9JE8nAacFGvmQZ+FF7K9Pk0/LdZWMKpfql1Ba4YmAUrVEUqTU7QamsCjbAYNkiG/52NLGitqI/k0ARPoetvkW6e3fGrByE0MaKK1wtHUwvwGgiJGGiTHegK0IFn6C7FDA2e33VckKJvYdDSX7/u+bMB/QjbvARKG8Vq3dMz/LGy9h+LMkpgTLvzd8VBhkM59HNmOU4QLygWt+qVLM7W9BPMCoLFLUziIMc1ItwqlCkU6uQwqQxjPrJ5/25+vE9NfvBJrB5P///f8Jzv75Z6Jw5jgO/+Jf/Av+/t//+7z11ls0m03+zt/5O/zar/0aQoh7AsvSNMV1T66U96Q8crDZYcWw3/zN3+Rv/a2/daRG6NMgiqIHRuE96Ps4jg/+fb/9T0qz+eJk1T/Pttwc3mR3vEPdbbBSWUGKx29Ls1nGTBQD2rh5TJFILKPPeCfCb17AkHsUwQKnA5vGzCrZbB0fgVF0qcdVTK8BI4/Ev/P7+lt9AIqyzw1zhzyXzJs+rdllRNmHcBv8GWgtwWgL1m+AGMHoCr75FjTWgDKtWoVUpVTsygPV+w5fy6eVT8S1KQW967C7TrO6AvbjLxqPY5QO+aB7lUq4TsMc0XAbYBeUW49+b8I05KP+FXDgtcpZyk4PMdiBikmR2DjdDZzFBT5oRwjHRFgGQ/M0paV5Smxh7/yQUqlGzVB4rSXEsddahloZK+qyVfRpqYKqU6PRWObzxQzjbIxv+TjGxPCSjT3yyvHy4WbFw3rIdT7J/i9q//q423X4fLX65xnnY0pWCcuwiLIIra8j8xEVPY/QdbyVz2GMtymCRQqnysXFKlXfesAZJtT1S4zSEY7h4JpHJxjZqE5sTpSSZqsNWv6he9DrQSWgpGyWmos4jbWJwXzcZXf3e4y0IgtaXIhuYAcemAXMnoXmJbDunOdwX6np/bHbm/xnVjwwXSqVEugCvBbc7juqgLhPVrYm+wuBXPkiZEO0XcdJ5DPtq0/6jDwOz+PZeJbnfFGf9adC5U0Y3ADDgfIC7JUhG0PjHG86Zcb5GH/nPaz45mTFu/Etml94C6Sk2SiztTNH5/09/KU3Gdcustt18TyF33KR9W12ZcZa9Szz9nkAxu98xOzNDuWFFYTWuJtdzLUZhIzQgUte8eklPVwtqLkeK7MvUXJe7Pv/vPvH8z7/0yYpEtq9hHqtzGKwyEJpXyWy/QGMdylbQHgFyi6J1OgKmGdmKIYJOozx3r+FujWg+xf+IkXYJ9IBVqyxzIk5pBQ4nL7weXxrCE4ZWmegNQPDDQKnRDON6PYv0zcDZKnB5+oX8aw78xU/M9ijNEnscCpUpQ/ZpLQyjSa0KsCzV9b4tP3uj8pn/foflQfdrxbHfFfk4LTAukBQrJDWVnCTAXrcYyveQvWGNJqX+ILjUp5ZIzcd5oJ5Wl4L3/JBGbwzzij8SWCmAsTim7h5H2MsmLl2DTuNkJ6H1RsijCpZluI4Fn6rDP0eeAI8F0Tvzpxqn+uDa+yEO9imzcW5S5N5oV6E+n7Z2vL8U7MYvkh97Xm35STnH2djPhy8x3975i9RrR5a6936EegMZ/EVnNLH60D/qj7P/3P320RuyrxTe/gOpa/AtzzqO78PF59uKc3n/Rt+EnmSe/aJv9/OF6F7deJ0aa1OEpaAGSZqX/2kz7X+FaSQrJVXCVQOlg/pCIwMmktgSFg6D9kYNcyoXfg6hjBxqqfBrx972k7U4Vb/IwDWqmdpeLdLgj/gft4Kobz/bNsRtCbqklUg2qhzyzYRUcpcVKZVPoPspog84dX5gPnF2sFhWpRp1asU3EmgvS9WC7KJo4566553xUl4kfvIi9y2u20M5fKdvx9mY2hHbW4Ob+AaHmfrZ7GNh6tf3KZeC3h3Y4AZDpBmDqaFofaoVV+m5tucny9jGhKiHkgTnNvqG2WatQq5zo/aysezELUn2xtjSpZJnGfg2/ijmDfqp8lK4A1SPM/CnZ1h6P5Z0modnQxwgnm8zmU8ZwVsSWZpctvkNec0kVHgFyZWkkPFOva+3P0b95M+N3rXKFTBSnWVWf+oQMFngRel3z9JH38QLcrMN1tIJIH9qEotT3ZvWq0yfhpyfbRHVEnI+h38wKXVuIDqbbE4W6PiF1AyIdjXn/c+R1n3KaSJdE+jO21EsoV0fRACJaHuBvQ8i8rcVyg5ZYLZzxOMdyiNt/G1TXPsYlSKI215VrbIR+FF6WvwYrXlcTk8d6hVykT5GCkkc43Gifp6vfEqYRbimu6Bz2dCmXqtOlmfludBHgpz0RpudIER5BFY8Z25gNaTsd10jve1ZTH0r1PzHUat13AsHw8B/RsgLaitHMy76o0vTmyjpo9184+gsu8rcDKoH/rtaufAySGPoXmBN80yb39YYtuQqO3ewWamadBsVbkQCHrOHp24w4w/w6ny6fven09DHzmOT9d13bmWmbtsgrXG64yzMZ7pTeY9YyAKQCsq/ixmrcUP3rXJ9+2WXN3j7NIKwjRYCTPmizHB7b7tfx42vj2J4Q18yNdh6QwASR7zUf8jYhWzUlnlq+45xHgLL3ChfPy9dqOULLMIDYua36RZO367G4M+2+E2tu5zoXYRzzrO13TCCnJhG+wMbA/kEBp1qPw0pEPwZyEbTZJ6/dad99Ez5NPVDx+Dzod3As1uowvoXH5m5TRff/11fv/3f5/d3V3q9Trf/OY3qdfrnD59mm9+85tHtm232/eIdj1LHjnY7OPAcRx6vd6Rzw5H4TmOc2yUXqVSwXGcg3/f/f3tOqYnZW9v+NxLKQoxeWifRVsUina6TV7ktNzZY0vr5Trlw+5VlFZ0GGKlPu5jZIIcvo5RHpKngsWggW9avJ/uIQyD9Q2N6cxzeqZEmO9hjGaxvCZ9wCi/jnQGpE4TNq+QjO8NHIwqHnuDDs2OQXf3xwSlFexSk2K4B1xHz72Ocs7imFcg2gGnShYJsvbw0FEke4xOfC3Pu388Dq0TLEo+CddmRZuI7e9TKXsMO22SR8jGPAntbIfOYIjSAXq8iVHkUKrc1V+OolEMiv4km9So0E53yFWOISXbow6BKZHt/0I+jAnCgFQtQZRShAn2+Dors0tcyTWFSgGb94ZLvHrhZSxpkCqBKip0+ilaFPdpgQPM05JVEp1QUmXaB+01GZIy3M+WEYOIfBAdexRzEKEfcJ2Pu//zfHZepH5///tg0icGYtrpDpvDNhpNqndJR7P0dQMpm5ip4FLTIhvHtMfxCc8qycgYkR18Mir6JEVKSy5gCBM59miP7/xutjEL/Stgl8iLBnEnRukeyfX/yK3eB7iGT770E2zGEcVwi7LTwGSGop/BofM8qK9Yg4jG6dP0Kq8j0iGFO4Pa7zt2523oryOijDitouLbkzcfSBCGgfGM+uqT7Pc4PMtn42F9/1mc85P+njw5i1AAvRSMFTCYLHzHMQoYFALGPWxV0Fj4AsNeiNrvxm7tPM6iZFvD3hiMIscREtcZ0RnEDKVAJDdZcCeLEyPJSMIYeXmidpO3qoje++hoSOXGInr5r1KkPfytt8nyhCg1iKuvPo+b8lA+jv7xIo35HxedrM36YBuAbLyOnZTQGuxYUEEwGI4xyvPk4R6G6aBsTb71bfJLr7Khmlgp1K92aMUxfa/ORrSL5Vv42kc7OS23IBobjOf31Wo6Y0CCWMYcD8hvfovu8DqGU2Y0+yZ9GRFydL4yL0+T6JhAlWkXBlbwMuiCnLmnOqYex2dhXPos9vtnxeP0F4HCav8AhlvgVsnnv4hKLYp4zKjfYy/qUzGa3Hr//8uit8RZv8qwcZEgL5ENBVfS64zziKYnCS2Dvf5kDjIOoVaZ4dzeh+j2HuNeH2vxPPmZMrsaDDdjISsYt4dI5WImFmQhNE6THnquhBBc690iyzMQISL9iLJZoWxUgX2n8t6D18HP6t49Kc9jrnMSHuVefG/v2xS6YME8Tb8/PvjcvfpHWHadiCqMkmfc4qOcF/O4wub/vvGn/B8bf+ZE+3gzn0O88+/pv/SLD9/4BHwWxu7H5Vn0+0/P/fbBewUA1RlO7J4qJSomcxfHcGmHPQwhqW///yiiCOwSavY1RJgjlAdWnbwXYW18k7KjyEcJ6eJXGI4tGB8/Z9mItuiNQwBu5Tso9+GJYZauIcKbE6WbrER+aNxe7cQU85fY3huTfOsGKsuwPZfzAbiD7iFbz2EEbR42p6piBa+AzsnFo83Bnncf+aTPdW7bGISYBOEMh9FBWx9omxDw4eAjwnQMDLAyj5rZfKRzz/sm62EZEw+VhBDMYylF05b0uiH26BrsvoeWBnrxC+TW4aDKo7Zy6V7Azm10GDG88V3MUYYyHfRgv/1xl9FSlVt+QlOPqbSHQAVRfYuiSCnMCoMwh3EHPcrQnibZt70IINr/7+77MlZDMnsMsUn10PXvpjt0hpNtbmabSP/R/D+fBF7Uuc7dPG4fPzmK6KFj3OMRqZC9pI1vBjSso+XVqkVCo+rwx9ttZiqvEJFDdZGWl5AZCcPCJx0bqKjPIO/hj9bxIrDTHYru26Q9E2PmDPnYmXTyAFQ3ZKm1RuJUMMwK7U7Ie70r5L0+/fV1/PJZSoO7gs2esi3yUZjO8Z8Nm/EOvXAyd2j5Li1rEUc6RIP79/VYjwnzkJJZwhET5T6n6RxzP/Z9uJ3xPcdwSheR4xhtligy/8DfZQ8uw95l9DEKZAB2713oXgNAzrxCWDrNpPULk0ypTnjXmSR9YmzRgtEeWC5F6lIc6sf9vEs/U6QKqt02LVuwaqWMqwHdvcHBdq2ZGss714mJubJ1A42m1w8xkwCLowHYz3u+8iR80uc6Tx9JRgIkgIlZeh2RhxTODDrJONuwedswKJKJzzO/1ubsXBnDHPGRM8TfukHVrDMqIqQ9T1l2MUYZGOaBvaSTtbk1mKj+En9EffOHiCKhajXRp3/qnnKUUiWYm39KK9mjUZ5F2BeOnZcLIbjeu0WSp8CYUrFL1Tw+aeUkCG1gFyV01IHKLGk/YxLiU4d+BjgglvcnUs/uXfGsnq+T9P0XisZ5EPJowJkwoHHu/vs8Ab1ej1/4hV/g13/915mZmQQT/uEf/iFf+tKXeOONN/iN3/gN4jg+iKP6zne+w1tvvfVM2nIcjxxstrGxceTf29vbGMadyOjFxcUnbtTc3ByXL18+8tnhKLy5uTna7fY937/00kvUajUcx6HdbnP27FkA8jyn1+sd/AAnRetHlKZ+hjyLtvSyDrf2a3fnKueUf+aebSQWnuUzSkd4postnCdqh0ZzbXiVtMgI44iLp+d4c6ZMd/t98Kr4zTVu9t+hsGBPtzmnlxEIcqMC3mRyY87M4nz96/cc27IkldIYI92mZPkIpRHjzp32Kk0uA/TpP4818yqF3SSzG/CY1/Mi9Y+nzSfi2lRx57cr8qfe3pJRxjYc+krSWvlvyI0aStoP7C+9rMu14TUAam6ZXjzENExcy8Y2bIbjWzC4RV5Y2BUPa/YsenwK88KkxI0D+LUqH3VjtOlydiagFN1El1ZQbo3MX0JhHLThfvL5Nh624YG+f3NFqYJ58eLxX5YqD72fT7L/i9q/Pu52Peh8jnT2f2CYL01KV97YCzENwcX5Cq4hj5TOeNR2h8WQy/0raDQNt85pf+2eYySls0h/CS0stJj0u72kTR7tYUqTqBhjy4LNYJ6y4RLZZWaN8j2dTpQqGC9dQkuNvEsBnvJkXM/NKtrYz+LQIFEw3Jm0SeTYK/PktzNdBFh5GzG6BeaAWD943vG4ffVJn5HH4Xk8G8/ynC/qs/4knPR56+ddfhjeorz8FRqmTTb/Cm5xZ1/t1TBPnebG7mX2ioTzZxf5nJGRpl3wquwhcKV35zlfXML/P/wPCEOhcok0wNj7NuQpVCr4ssSMcBnlCZ7pYoVd8uqLd/8VxUG5uefdP573+R8HM+9jdD5Amx55/QLqUAllV7qI/fJJvlk6CGxM3XmoVdDdPpEzh6jlGPYqRvz/wvjaT9GWA7LaGbpJQuUrP4kRzGDaI5KOYJDmOI0YTwtuqCFe2cU67p5pjaFNfCsg0ZqaW0Vq8545yN3zk9TZz7C6a8OCAolAcHeZ8Sfnk/i7P00+69f/qDzK/RI6Q4/ak/4c9RFZiLZqpO4C5vJX0cMbDNFUx120AktbBEYFNIRqyPrwFhpNVAguvLKK0U3pj1Pma4IF38WecdHnzqI1CMviQ3GLOJ44fivLLVwNhXBR819B6Awl3SPPltaaljvDYLyJ07uMMbjBdvk0unp+P+Ds+d27Z83zbstJzv929wfU7QZVu35kSDS3v0tRP4d+DoWxTWHypr/KHwzf4S9Xv0BgPLwEQz77ebwf/o+QDNAPU1d6BJ73b/hJ5Enu2afpfvezLhvDTWIR8t7eu1SsKmfqaxjCwjEMrLhPoQ1kMgKlUItfRmRDCqeJ1gKtCm7XIdRKHbkvUmeY3fcReURRv0DFrtKO95AIyubJ1oupM4dcrgEGSphHxm05v8h5Q9CwAy6vj5Cm5FLTpTQeIE6dfqLfKHUO2ccf4zgvch95kdt2YGMQE4UiYxDduf8PsDFoDb5ZYpROFG9s4T7yNZpCsNRqcE1/hSyJ8UtlTtd9xP7xCXfRWkORI6I++hhnqFQxVucdpI5R5TN04y6deA9bS/yv/Rmq4cQ/lDuSjfFliiIgFD0uqARLOLj4YPigIWt9DiNpo60yKpGYF49XalPlMlprNIqrg4/wAovhIOZi3ccRk6CyklnBkjsUWlGz6i/s7/8seVH6/eP28WfSlkeylWquDj4iKVKgjVtz8WTp4FsRlFmahwsN+GB7g9lqg8LL6DlNklqVVvkiJhbdtM314XXmkg5NNcQabCIsG9msoudP41QkIEmCC5jaxnQr2EbpYH1cskr03AH26VX84AxmcVfRtY/5Hh7Hi9LX4MVqCzyefb5sVdiTk2Tzmt0gkJP58/2Ok5NxuXeZTGU4hsPF6ksY+8X5HuV+JLVXMN0ZMJwD/6gQoEdbk4NkKTIZTHyyk6NToLAO++N08cDzWdEmsn8N4ZZIa6/A8ixamOhD851Ux9wc3WRjvE6UjzkVnMapujRnZ3n5L/wkVyKD3jCiUfM5a2UYaUIxs4BjxkR5gmt6GMfYnm7zovWRp8Un4boUBUIIhH46dr3bz1dm1cCqTT7UUGvWeO1/+Et82I5AClYbHjUi3s2ukzuKYnCV1YriWv86AMuNFeatOrk7e3APb9tTNZpxNsJI+hR5hCkdfFVw+xIECllEGEWCTkZYODAekyuNOma5rrWm6c6wGW7imA6+ETz272YlO8jeVbRbJW++QnGXved58Enoh8+U6jL87G9MSmfqYhJo9rP/4zNTNavVaozHY/7ZP/tn/MIv/AJ//Md/zO/8zu/w27/927zyyissLCzwS7/0S/y9v/f3+IM/+AN++MMf8mu/9mvPpC3H8cjBZl//+tcPZJO11vzNv/k3EUKgtUYIwbvvvvvEjXpYFN4bb7zBd77znYPtoyjinXfe4Rd/8ReRUvLaa6/xne98hy9/eSLd//3vfx/TNLl06dITt+3TxG1nH4AQxw/6AsGZ4Cxjb8Qg7/PB4H3mvXmqZuPY7R+G1mBIE4oMvABZP4W5/gckwRZab1JpnCYNJoEDiZQo1MGE6TZ5cxaax8v/nUZhJDvYOz8GIchalyDqIgyH1F9Aqhhj57uoZIxsAPbjXceU50/mLWI3E/AgF49SV/5kOMLjQvUSCoWFjXr4LmQ6O/K3NODG8Bp1t8arjdfYFIpSbYged9DzL5PXlyhEQaJiXOnhJB3KOz/ggquwVr+IOe7A7sZEF8RwUMbEkFKQszG+SVwkLAZLBPLRo75VUIKg9PANn9H+Ux5MyahyoXqRQhcERglsgZRQdi0888543c3a7MQ71Jwac/YCnNARVZCj92ekSZHcd0Gs5FGnkhIGaetl3GiP2dppRGmNvd3vk7ffxTF9jGCN4vaEf5/Et7iquqRFxlJtcdLXpY9E3rdSk0JC7fQkW6q+TD67hhKTzHCpYvTNH6NtYHgds7pEbt7/GXjcvjrt459uEh2htMKTJy/BMCx6bI03CawSC+4kGP5+SDEJlbmWR4ztMjOGyWGRJxWUyOyYuqwjyjlLPhj9Dp5hsVyktOoXccWdtuULS9jWDjrsIcsLZM1X0fEqYryD9loUhk+9fJ5GswdZiqiuvnALvkiFXB1+hBBgl16BZxBI9GnH6HyIDicJN6ZTIQ3ulAvwZImLtUtkKp0EsBymNEcW+xNDgLCJ59awzT8L4Q6GqQi9GZQGXbtAKkuI6DqzVkElHmB038axAsKZVwkdhaejA8dOphPWxzcAWJu9yGxyijyYQTmzjx0otptusT3eIrBKrARnkHetA6ZMeVFR2IjqErp/CxE0KYw7cwjpnqLlNFFFQs2dhzymKK8A+30+2qQQGSY22rWJSwGnGnXcrW+hO28TM49x8c8dHFMIYFCiyEIEAlW7sxbSwpgkCRzDrL3AfNSjm4QM05BA2uTlVaaP2fPnx90fsFJaO/KZHO9ijG6SLf3kc2oVfMFb40/Dy/yvwx/xl2tfeOj2+eybCJ1jrf8n0rX/7mNo4ZQpD2aSv3XUE+JKCykscjL6XoV07zKt+nlMq4wWFhxS8VCznwP2wLXJ7aPBN2a4Cf2baMAQkmDmLV6qvYJAYDyCuV0dU2VC6YLxvI8rY5oqxjz9EspfwLGNQxriUz5p3LYxCAFWq4xun1wRYsFdpmJVsKR9MBd/VCwpWJ2p0B65zJUd5KHlrCovI+I+wrDIveNV08zhdfT6H9AbruMsfxU9+xL0rjAKFhCVOUr2PACaHHo5WuVoKY/1OSjpoLyl/QNzrO2ln3e5OfoIp7BZKa0eHEcIcWQt7gqfS7WXUShMTl5edMrT50n6+NOkk+2yG+9Sd+rMWPN3SsDeB83EhpOqGEMY9/TZ29f1CnPMNM5RsyTD9d8lHe8QlC4g9u2VmcqQQrJpO8S5xJq/iJso8JtgQxZpoEA6MXlt9Z52LPsr1J0mjnQwhXsiX8SU549GsZ1s0k/7j+w3DWSZS7VX0GhMHq6IqnRBriaZ3EkRM1YjAvnotmstDDJv4ehnGqiuQPreRIHMmVyHRrM+vkYv7bPkVZlnBSFN0uD+ARWSAqP9A4z2e+h0jHMuI2p+/p7tbo/lhjAQ+wmHhjBIV87ByjlWlMIfZcyVbZQQB8/EGilJEeHJ4JkkKU55MkI14PrgKoY0WC2ffex5y53jDdkI1/FMj0Xv1BE7YbpyDn8F1tIcL3Cx8pxCF6h+hbzIkAiUVgd+sD0haPmLR95Nh+2p/bRHNvsKVriDaFwi318XCK2wOz9ED7cRQRPKM+iwi6guTxJG7kPLnpuI+Ej3secoApC7P0JnCYw7SLdJ4Xz6VFw/kXz+b8PZPz8pndk498wCzW7zz//5P+ef/JN/ws/+7M+yvLzMv/yX/5LXX38dgF//9V/nH/2jf8Rf/at/lZWVFb7xjW88FXGwk/LIwWa/93u/9yzacYQvfelLD4zC+2t/7a/xm7/5m/zGb/wGP/3TP803vvENlpeXD4LLfu7nfo5f/uVf5sKFC8zOzvJP/+k/5a//9b/+yGU0PykMix7dpEvFqlCzTi6jXTHrnC5rcpXRsFv33c4QJqYw2d13bt0sblKuVY8M6t2sTT/pUXPrBEaJnXgLQ5rMOvNIDLpZm0F/F0v5rJbOMMj6+KZHN+8QJtvsRes0/FlGecap8in6SZ+W27on0OxhSCTamSdbbgJiMtC7dx4oM25DvC8h2b+JqJx/3gHAUx4TLSRp5Sy0yhPp3Qf8kKEashtt41sBM/bciSehBuZDe2CiI3bjbWzDoW41SLyYQhfMewtcHV2hZJdwpEecp6yWL9J3ZgiEibBmUELx0fBDwmxMxS5zKcsp8ogo7yLGHyLk7MH5hXkn6GeQ99iLOwBsjTc5Vy7fs3iPVEg37RCYwWMHh96m0AX9vIsAalZjOon/mDgSBCNgtnTUCK3IuRWuk6uCKIuo1msnLnNcMqrM+XPEecScv3Bi40/LmqVbNVCVM+ypBBHt0VBjBhSUpIkR7d0TbDbIB4RZyCDvsbW3zqK3TNmqYkuLXOd46b2qmgBJ5TyydAotbPRhQ48wEYaFVjkYJkoevxjPdEI/6+EaLqVnoNgx5ZNLWAy5MriM0opT5dM0rZMp366PbpAUGWE2pmxNSo9FKqQd7+BZPk1r5mB8rBg1Xm28QS/bo2yWWQyW6KcxWmt6+R5REVFzasx6s9SdlKZVgsEuaIXjNEAEKAp6WQcpJE1M9Gh30pDRFqJ2nsydA3eOUA3oxFcJsyH1+hqzzgxCPnrJ82dNL+2QFikC6MVdAh6t9MsU0NbttYxAG/c6Jh3h4RhH1zvDos+7699D5AZng4uYOGgkafM1RD0lEIK5rItjuPj7RsqG02RUDPGGm3i2zzgbU9MJNwfrKBRrlbOUjSqddI9+MilrcMufZbFxdr91j3l9QrE93iZXBf2kT+SOCYxPmIz6lBeCYdGlm/So2tUnngefGCFIqi8hK2toaaP33wdKF/TyyVheNeuk5TvBComO2BhtkOqYXrrHanWNLMt4r/seM34DGV6jUCndwS1KzfaBI1ZrWCmt0k07uIee3ZNgmgFVu4HSGuk3GBYjTGlSNmpHttNodtMt0iJlxp19YgPxlPvTjnfZTXb4idmfOvK5uf0dNJKidv45tQwCw+UNb4X/OPg+P1N5HU8+2ECuggWKYAF7/Q+nwWZTnimH7TAtew55HxvFHbtnSsWqorSibNXYDfcY5X260mRm/i0iu8yquHddmdt1aO2XJb5rzaxNe99JqtHmZIw8iaP4OIZFj72oTckp0zRnWI+uY3Y/xBxcZcFfpKo6pPb9nRcKxSDrEqohWgsadvO+74ZutssoD2k4zcdKXJzyfBCIp2LXsKRgoXLvOiLzFpDLTRDyvk5TKaE3XCctErJ4j6H1Cpe9Mmm+xyt6iVQnDLI+lmFSdSsMsj5L/qnHei6EgJ1om3a6Q1HkVJ0KZypn0U6CkhN1tyNtw/zYLJVjNaKXdp+KvXXK0ycnZX20jtKKOIup1ms4TMboVCfsxFuYh3xWw6JPL+3g2Q69DCzTolDFsckYAknFFcTjG/hFgmMFGKNtBqUdavYiDbtJose8191E+QuEhssr82eRIsAKb9w5kHmvWmyiIob5AN8M7unfU15sIjVmK9wCJn7TSr12IjWnWI8ZZUMCs3TiRFhbuJwqn2IvbpMSc6V3hbpbZUa/8VhtVyja6fbBmg//FPL0vgLZ/kOQ6vjAD7Ue9ajUX7knaCbXKe1kFyklLWsWISRSSHQyAsNCx320jthK9lC6YMadxxYOlnBYLa/S9BoUKqds1Y7MX0wpj31njbLBvi86f+Sy0lOePXvxHqnKQeUMsj4z9uPbEoSAjfAWYTamneyiRMGie+qePlhxTFo1j3Z7iMTgTHmNQTagZJXwZIk5P3mgH+y2PdXzAtZFQehVidGY46vMe4u4KkcPt0ErdLiHOvUTqIaFki6hGtJPe5TMgIrZYJB36aUTe9QoG7Eb7WJJiwvVi1jHJJk8/CYAVgBZAsI41h485TlSXX7mQWa3WVtb49/9u3937HcrKyv89m//9sfSjuN45GCzX/qlX+Jf/+t/TaXy9CTx78YwjAdG4S0vL/Ov/tW/4ld/9Vf5xje+wZtvvsk3vvGNgyyFv/SX/hK3bt3il3/5l0nTlJ/5mZ/hH/yDf/DM2vs8UeRcH14jVwXduItf97FPaAgWyHtq0N8PU1iY0iBXBZ7pHgk2SXXCzdFNlFYMsiENr0472gPAkha+4XNjcIMyLulYc6HyMjO2R1gM+ah/BRXMoSmIgiWq/ixNa/Lf/ZAqReYhuRWQoTGFdU/wizrGSARQOFVMO4BsDOXFaaDZZwAhBDeHN4iLmF7Sx6/6T2ygyXSKIQwkBhvj9QNHq12xWfZWD7abcxdIsgwhBJ7hYwuXGWfxyHHCbAzAKAvJvVnCvZA4i5BK0bNN5hbeRKic9FC2iS0cBAKNxjXulc/XQnF1+NG+U19wse6eOAjpODrZLrdGtybHLisaD3g+p3x8CAwcwyFXY0xpYjwgi0KhKHR2MF5KJAvuo0+CpDBoWrPsJJvsjfcoiYyRECgt6aQhjnvv4tg3fDKdsjXepGyV2I0m5Q2KokAg8EObBgvHnO1eZTUAJUzyhS9gxB2UUzt2G9BcG10lzEKEEFysXXqiZ2DKp4uoGKP0JB9ulA1OFGwmBLimT1L0J6VLpI0QcCO8RpTFEHdwq4cDGwV1s0XdbE2yeg0LiIl0yPXhRLp7mA24WH7l4Bx6wYQ8JHIbCBS76Tbj4TpKSIzyCi2/iR53EMHMwcJSUXB9eI1e1mU73Ga5tIw0HGbsF6+/B2bA7Rz0wA6YyjI8OlntApZdQRv2JNjwIQgB7/ffoZ1vMR6neEbAaXcSEKazDkgLU1aZ2VchuE073uFq/yozOkcOr7NUXqUjJLnOEQjGeUjZqE5KPu/jPAVjh9CSql1hL+7gms5TOeaUzx45KdcG1yl0QS/p8VIteDyD3uMgBOou51A722ZjtAnASllTP7T+toSFbVh0x5vMCBMzz+gWITYuUR5TrSyj4i6B1wTnqKKOLVzmnEfPUsyCZax5i6ZO+XHaIxnv0RFdXqq9gnWoNO8g77Ix2gAgLRLWShce+VxTTsZ7/R8jEJwKVo98bm1/G1U+fRDE8rz4anCBH0Q3+N3+9/hr9S8/dPu89RrW+n/6GFo25bPMRrhOP53YYZyKS1NLkAa5cTTA6rDdc3Z/zBwUXXbZwzFcpBCEWrNkPXrQVebOYy28iShSMn/+4Tvch8l8/jq5yumlfYKazzAdUvVq6IFJphXSe7DttpPtshne4srgMg23ycAZcKn68j0KsZEKuT6cBDwM0wEv1V59auWNpnzyUQ8JKE5La9irXycdbRCVFghzRaEUUZqwM95hlI2I0gRpaJwsxJEBnWiPcqlKoYsj84yHoTXYhkE36mBKi3E+Zs5ZolWZo50+H7UsmDyv14ZXD+ytl+reNCD/BUPu20qjPMKS5pFgx+1o4yBoxpY2NavO9eE1lFb0sg6+4aMKiIroPklPmmvDj5Aqo4ZAqhjHX+HWaBezWqJs1FhyV4lLKYNsgGf5IEtoBFnpNOZ+smzuH7WBGmrA3vAK7X3ZppdqL39865cpT4wpLExhkOt9v6l+ePqdIuej/mVSlWFJk4u1l08cmNuwZvANn/d67wEwSIfkOj/mHMVDx97Da75cZ6z650ApDDWgsKpoJKawCCx/knhrlzGOaedOss3OeAcAo2TQtGdJ576MrTVag/JadLI+2+Pt/T0ES95EqT+QFQL75LEG2V2+6KBexpqqWr5QlK0y3bh74BN9ErQGz/TYS9rsjHcIzABVaFaDc8duL3SBkQ4ITA/vkL3kpH4wpQv6UZ9YR2yObnGqvIJhGMzb85hBEz1qT5TspY8WBgUF1wYfkamcXSE4X7O4Prxjj7LNO8qXsYqxHsPOqTVkM29gRjtoq3SgtjZlyovEIweb/emf/ilZ9vS9Q++///6Rfz8sCu9rX/saX/va1+77/c///M/z8z//80+tfS8uAikMoMAQEvEQHSaBQujivsFYxyFR2NLhfPUiURFRMkpH5KoNYWAIA6UVppz8fRtXa+ykjX97c3FHHrWgIDADNuIe5eo5lhuvUhEPzgiSOsPe+mMYrTNwA66VV6h6dZbc05xER0FJl3zxq4g8IjEd0CnbySZRHrHsn8J9hHJaUz4paGzDIi5ihBAPDMi5H0YRIrMxuVNnL++yPlrHNizWyucxhYkUElMIHARWvIOyAgojoG618Bo+Ut+bdadRSAxaXote0qPpNVHOInr5qxgbf0Le+YCKn5HP/lcHygi3CYwy52sXyFRK+ZjAuUTH7Kab5HlBw2k9sNTbSbgtzzz5u3jAllM+TgSC1fJZwnyILS22xrdQaBa9pSNGCUXBtfAKozSk4TZY9k6jyNEqxZA+Jxk7pQQjHUCRkFhVTGnSUBFy+3ukQuLPvk5uWBw3rfBkwMXaRVzTZXe8gxSShldndzQJSjalcaS84EkojBLFQ0pc5moyV9Fa3zcrccpnk4pVxbP2KIqMpnsyVTOtYcabIVURJbtyMKab++8UgTgy/7kfYn9bjT4yNgsBmdPklg7ZG1ymZAXMZQPsW/8btpR4p2yK5iVogjJLFOQoBCYmhjAmgaT75URut0mRI4R8oANJ7j986mN4QCpmg0t1DyEELW+Gdjh85uf8NJHpBEOY6OAUGo3S+UPnNFqDYzqQQ8lw8G6X9+j/kN2b/xnTcJhZ+28RdwWsGNJECME1aTC38HmGpRVyIXG0oNA5mRqzFd9kwfApeS0Su4q/X7rzdoWSx3UALfkrtNwZLOlgYiF0jpl0UZZPYUzn6VMejmSSRV3oAinEQ8vmPCsSHbE1voXMe6yqMQPpURw4ATRS54DJ+ep5FkbXCXsf0N99Bz3/Gq5TYdaZISidQ9cvYZpl8qfkyFQIQrcxKSeR9oD99fldt0keUpU15J2xZjL+FI+1pppyPO8P3mHWncM7HFRW5Bi73yNb+qn77/gxUTY8vuCv8R8G3+eny6/QMB8yB2+9gXP9/zMp9e1Pk5SmPBsOj0ulaAtj5wOkTpDLP0XqPjjwy5M+a9U1Cl0wLkIyldEwSwczdKMYI7OQwqlNymo+gJME/8N+Oc/7zI0EEsuwyFWOFBJDWFS8Mm+3rzE7s0a9+upEGf8+cz+BBlUcrAWULvbPKe5RY5P7SiNKq8na5QQO8SmfDDKdsBHdQiJY8JeOKH7c3f80ikIX++vGk/cBJSys+a9SStq43gKmStmMd6k48kgww2w6It99B0s6uMtf4sPBj/DSMc3SAoG7euLz1ewm52rnEUjMRwhUe5YcmVdOH5+nSqiG7Iy38CyfOWfxsW3ZEoO1yjnCfIhvBEfGzcPvDkNIJn41Sa5y6m4DXWgc06ViHSqnTEGh88kzJQAEocqRzZeZlwWpY6LH6sAOIzGY9VookZEXKamOJwGJGjBsMByEVgcVHKykjd78FiK8Rqv1ErtWhYLiMXUypzwPbOFwvnbbb1rmRD5KFBowDQOtQWv1SGOKLVwabp1BOmQumMWSkwTX26Q64aPhh6RFxlJp+Z4kW6lijHSAbUoMIagUMRWVYxQhxsYfI/IYWVslrb+Cgcla+TypinGkd/BsHn63WAhcaRDvz0cAcqtKsfx1jCKiMEuQ7dHN9kjzhIZfO/nF3oXkkC9aGBh3i5BQoHSO1o9eXnTK06FutfDqPpJ7faK3EWJSmlKdQJd00VvGNCS+6aGVIFP5Qf+7e45j7b2NHmxi2D7ZwpdR0sUoRsgsInfqFEKi1Bg3DVFWBXVXdQghBLZhorWNFAaago8Gl+nbA841X8KrFxRGgN73AQjuzA32C8EesUe13Fm2ik18y8M/ZNNUKLbjjQO1tYep1Svpkgan772PaITOHyneY8qUZ8FjWQj/w3/4D5RKx3f+v/JX/sqTtGfKIzKZQJ9lmA0IzNIDI9WlSrF2v49OBtA4R1pafejx7dE1RPcKeA1ovoZzTFatgcnZ6jnCfETJLGMKE0vY2EJS73yIHveYlyN23XPUnTtGn7JRYc5boO40aDkzuOLhDiQjDzG2v0sW76HJKb10ik7cZcFdQp6wOythsa122O5dwbYMrg9uEOcRvazLFxtfQU+NLZ8qtIZTpVUGWQ9HOieWJb7NZJL9v0GeYVcW6DreRIo7TwiLIYvuErPRDuZwi0p/nQwbQxroxS9zM+0wykcs+gvYxp2JlaLgeniVUTpizp/h5dqrBxmnJVnCFQbBaAe6e6jKORL3XtUnX5Y4bi6mUbzbe5s4TxFCM1OaeeIsu5Y7S6EnKlQPKrk75ePHwqZmNidKYwfZeRYL7qmDbRIVM0gmQR3duEvLbTDa+M/k/XVaM69hzXz5noDGw0RFB73+R7gb38IsLdCunmZUO8eStBHODLZhI6JdikxhD3roxS+S2UcDh6tGk1M+zLnz1Ow6tnAJKmUKnbNcOsWgmzzlOyM4XV6lHe8QWCUCY7rAnHIHW7hcKL90EPR7EoSAW+E6UZYSZW0qZpWyUeN0sErP7uIaLt4Jyph5ssRqZZU4j6g5k+ckUiHr4Q1c06UTd9B6onZ5PtwhHW3iZUNs6ZCWd1ALX6LY/WN2996F+hqlmbdYLa/RT3ucKi/jy4CKWaefd7g5uoElbc6Uz2IfkxVrpl2Mne8BgmLuTfK7SuA+Cxzh8ZziPj7R7KSbbIVbOIbDmcoZ1kc3CbMxc8Ecs/bxypC3uVR+hTOOi7j1I2q7V9DzNXrDGyitSPOINNrBuSvYbNZZ4I2WYJyF2KaLKhTzbgvfKNEbvkty/T/hG5LCqeEXDkH9DEmtRqIjbo5uYAjJkn/62H73MCTyyLNkd340MRSZFix+dRpwNuWhSEzWKmcZ5UNKZume8gofF1vRBkQ71Ha+i7n3Icu1s5jnl9EorM6PYbjFKCix5dSYSceMFDhK4csKi1pT3voBeA3SxmvopxTYpVDcCK/ST/s0nDqr5TMMsyFl+95s8JKscqZyhlSl1K3J+6rQOVfDK0RZxEJpgZZ1siCLKQ/m/f67rJaOlpU3936ELGKK+sXn1KqjfDW4wNvxDf6nzn/hF2f/wgO3zVuvAmBt/BHpub/yMbRuymeRRW8Zz/SwpY3fvYzZfR+dp1hOmWz5zx848e9mL9vh1ugWtmFRdarsjTvMRLtE42/RrF4gr1/E3PyTybFKM2Szbz1RO7XW7GZbdOMOLW/m2CoOAsGZ0lmGef9AEV8og3lvEmzRUSnj0YeE2fiesdfMehg7P2CeHLN2iqD1Bra0adgzxyacOMJjrbrGOBtTtWpPnJg45cWhnezSjbsAOIbLrLNArlPWxzfJVMZycApPBigU6+Nr9JMBTa/JorvMSSMcrKSN2PwOhlaIpoFdOc9XZv8Mw2yAKQ1s4bAnd1jYfBdjtINheww2vk3ZNBj214ncWepn/3tS+2QlzypmjVPByiQg9ISVWZ41QkvO7K+/AyuYqpo9JYTgoCpJPx0QmME9Jd5PSqiGbITrOIZD2T+aoD3nzmNLG1OaVMw6Asla5SyDtD8pZWj4COTB2JjrjKujy0R5zJw/S8uew7ZMhnnGgi6odXbRbkG19ibm/hrWzAeIG39INRsRt15mlA9xLA+r9y7GcB3Zu4yqrJAvfInMmUUkPYSGWbdFWCR4jVPTygyfQBzhHes3vR8GJpZlsD7aYLl0CvMRA0WkMDjtn0H56tjE13ExIs4ntvZO3KZlzxwE5EidYW59C5IRNbfCq65P3L1GyepiN0D2P4LxHmRd8sbLKC0wMA/sNLnOWI9ukBWTd0tZKRY6H1JOOujZ13CsO2O8Fhb5vrKTLU2qdhVlKZI8fWAg/gPvnTjqiz7sEy7I+Wh4mTiPSOxTlHgx3h2fRR40jkmdYu3+EOI+unH+2CCqI9tjMGdP/P9RHjHnzlGogo14nTAPWfSXqJhVKDIYtwHQ6RgjDxEyw9j4YyhyzMocN7wq1vZ38NOImeA02eJXj1TNCfMR43wMQvPl+S+xFW4hpElSJAyLMdbdgZsYnCmf3Z8XlHCFf8Qe5ckSjVoTySTA+Taj4o7SX65zLlReeuTnQWiF3XkbPdpBVJdIai8xjYSf8rx4LKvlv/23/xYp7120CiGmwWbPAVf4uCcol2QkXfR4oiQjeh8hSqsPLCMpUcj+NdAFarSDUe6QOs1jHbOu8HGtO21o2XNIFUM8IidlMNilNH+JrXCbht3CwibRyUTZyZk98SRaSRvttzCKGNOrEOchnteaGFEeYRxtx3sorciUppd2sYVNWqSkOpvKrn4KsbAfWJr1QcgshHxfzXHcoVF9jVEWYksL3wiwVIE37AMSvfsjjNnPU+QpabrHbjSZ3Nwc3eTl6p3SN7GK6Cd9ALpJlxl3Hq0Vw6KPYQhmrBI6G5OaVeRoE44JNjton84QKqUwJgpVuc7JVM44DQGBJ5/c8GFhs+ytPPFxphyPVClCZ0/kQDf3s/NsaUxUbA7hSJeKXWaYjqg5VYq0R9K9htYFw733aDVev++5hYB+/zLeYJ1ivIuVjTDcKqN8iPZnqYxDoMCwHPJiCFohshEcCjaLVEiYh5StMnVxZ5FXM5sIAbZhA0872AwCWSbwH1wORWuNFsX+e206Gf8sMcn7fzQ1L0e6RMRH1MMs4TBjz6NQjJN1CmlSsmbvKe99mKrZoHpoBr493iTMxkR5jGvZxGmGb/lYwQKut4DUchJokGcY0Rbtzrtk+Qirc4Vx7TwzzjKzztGxvh23yVVBriJG+YDGMaVCZbiJzpKDv6nVHul+nAQh9DSI/wkRQrAX7aK0IsojemmHQToJIN4d7zDrzB9Rpch1Rj/vYkuHslHFxmJBC4ZmHZXFiPEWbuMl4tEWpuFiBUel5DWKsRoRGGXmrOWj2fsanHCHMAuRcYylBViz6KSLENCOdhilIwB8c++xSvwduXY0jDv7F5Yhs/E02GzKifBkgGc/375iSxtdJMh4RMks4RaaLItQZgiDWxQ6pbt7HXvhc0R+i6AYY9llUruC172OLoDhFmblNNkxTtlMJ4TFCM/wT+ToFEKTq4Re0gOgm/SY8xaZdysTxVvUkXeXEIKqeTR5ICyGB8/47nibmdo8+nnVsfqU0En22Et2+TOzR1X7ze1voewqqvRk4+jTwpUWXy+9yr8ffIfvjq/yef/MfbfVXosiWMDanAabTXl2mMI6KAMuglm0MBGuhxIWggzNvQHvqY7YijYQUhDnCWWnwBYC+teRpo8e7WD5TVSeAqCjHkIfL8Gd6IhhNiQw/QcmnKTE7Ea7gKYf3qJeCZDHJEDawjlis6pYFTpxBykEpmERjscYAnbG27Sqd4LN5GgDnY6RwGxWUKu99NB7V5JVSs69CvlTPtlYxp1Ahdv2oV7WpZ/1yVSCk9ic9tZIdUxnPyitHbWZdedOHJgv0hHo/Tp/cQ8qE3vh7UAwITQrVgOrkBhFRtHbI6+ewe68RyEEgelDOoL9eY1CMcx7GMKgdEzVBoGkZt4/ME0Lhdb6wE8hdIY8ZB99VngywHOna5KnjWM6T1SV5Da37SthNqZklY/YQgwsWvbRZAlX+LjO8X6pSE2OAxNfkmf4DOMQV/rEw+sY0qHiVOgXmpRJnxTjDVylGKUhQdTGb7zCSPXww3WCtI8ed8GuIoe3wJlF+bOY4x2CIsBtvkR2jO3mNgJFnO4SCU1gNaY+rE8wmU6JkoSGNUOUJmR+9hjJeuK+CbS+EeAYziRxyG0cCWKRRQRpCIaFKHK8LMYx66An9iCFQkgTrBIyG6HMo7b1ft6lF/cA2I63sLMQHbUpSx8ZhSTBZE154LOSPgiBKSwMbSHRWMI+0qZYjxllI0r7wToP425f9MFxiogwCxHAXrRHYDVgWi78hcOIu+jRLgCiexkRnH5gnAJMevusvcDtYW9Q9Gjv+15vjdap1qtgWFBdge41hF8nsyqYSQeKicJ8Fu6QmQZG1GVU5DTsEFnER4LNumkH23DIiwIDh+VghfXROoYwCO5S+D48j5l3lw4+v9seddxzagrroPKJbTj3DTTLSA9EVO6eKxnFCD3YQBgmYrSBrKyhpDuxpe7/75QpHxePPHMTQvA7v/M7NJsny0KZ8uKg7BKmaWOM1hH2IpmK0A8IRJHFCGNwFT3chrmXuJJs0482WSmvnCi7REkXUT+D2b+G0zxHIi1OyRx/45torWn7VXY1J6pLnugIpRWeEVAsfBVRXkfaDrnjECV9es4edfNkpbAAmm6T7XAbTwa80XqDMBvTcmZPXBt9ymeH3Glgl+ch6qIb56ibMwS1iYKfxETLgpGl2evepFWZJzCsibHTaSLjDkorfDM4kq3hCBfPdPGTHo3eFdwoZKd+iqujTXwBZmWGwahGmBXMWSYmKZlK8WRwJPNUqhhz+9uQhJj1FZLqJUxhsuAtUpEWM1nIfDQkL7UOpF2nvFgYxQhz81voPMVoXTyR4iRMMhes8CaohLx0irrVpOz0kO138dKUvFVFyckiVWKwGpwlC1Js4ZCrMbY/QxZuUy4vMdQJ43RE1aodKb8Jkz5rOTVyu0K1voZl2XzklLg+uI7f8PFP/SQojUo7yOzHYPlk3p2xOCflyuBDclXgGA4Xqy+dWEnq2aPZTNbZi/eo2lVO+avTzO5PMAKFkQ1Qhntkkfi00BqW/dNU7AqOnKiYDYs+SRFTtesU3R9y4/r/SiYNGmf/IovByw8MODuMa3mQ9tFas+SdwgocLGGTFmPE0hA7iyGNEOU5erbPSGtENqLsNzDvkzlZdaoM0yGmNPDN4w3h2qkhxA1AoN36sds8LgKN3XsPhhtQWSKpXGQqafZ4aK1peC22Rlu4pkPFrtM1eyRFStWp3VP+6FZ0c6JqoDWL5Tma3asU6SbGKERYFYreBwRuA/vc/x5heIh9VWQzH6CFwbYasT5cB+BMZZXqXQ6eSmkVMdhklLSRdoAvNVb17H7JzjvPnmtM3idGPsIIb4Hlk3rLj9QPNALdOIfoXAavTuY83X46ZcqzZM5dZCwNqqrA2f0QXV+j8OdQ0kG6VUTSo27a9Na/Rez5xI3XGFBwNpjHTBNkuAOmTWLca0RXFHw0/JAoT7ClxcXqyw90yjmDy9C/juOWOUtCV+dkpXlMYdDOttkMNwksn5VgDWPfRJTqmELn+6rQk+fWM3wcwyYpUmpOfRpo9hT4cPA+AEuHs7k1WJt/QtG4yIuUDPGKu8x7yS1+s/37rC3+DWr3mV8AFI2XsTa++TG2bspnmcQ/jX3uLyDCNqq0hDrGWZuR8kH/AzrpHplKOR2ssmBUmPEdjMYlnPEAYftk7ixGZYAY76Lra6i7xtZMp2Q65sboBnGeYAqDi7WX71tlIlERt8IbLKmcariHM9xDz3+J/FCJtuOomHVeK2ms8QY6DZHDG6TjXYKFt9AoelkHDcw6JeR+KWRtTwPIPktM+uIdO2HTmsGsTMpiVs0aANKQXB9cpdCTclOnvDPYwiGwAuJ8zBmdUur8mKx6jsJ4cKIeQO7PYflbkEWo2qGgY61xBh/AYB3KC6jyKZQ0yPIeUTogmP8CZ7KImrdE5t0JqtxJJurNAsFade2RlKxiPeaj/hXQipXKGmWsO/bR2gpJ7dKJjzXl+aM1nPJXqNo9HOk+tJzYg/BMj0E6RCCw5aMrbR85luHhmR5xHtN0m/iGT0tKYl1gNy5CfwvcGiMroJveYjfapZWPmTVsFkvLFPVzdPOQ9eE6LdvntErx/DqFXUV7++tsVaCLBCEk6lBVFCtpI+I22pvZTzzR0Pkeext/gvTqDOfe5HT50mMpQ035eDnwax4KNjexKNslBumQslV6ZGWzh2ELlwvVSyidEYx3Yfw+RekUheFTmCXM+imMW38CpkdR+yIijckNgxtCYZVmqJXm8NyZI33y4NjSoSQEhsqBgvVshBm3aTkNyu4kWUkW0WRMTseYjTWSynls4dL0GwgBc9adhBpFzpX+ZTKVYUmLSw9Z2z4IV3oElk+URTS8JiKT04CbFxBlB5PqBXmG9lpHfiOpIszRTZAOWXDqvmrFtrQPSsP7ln8wFqbV84jyKloYaOQR367ZPIfQCaJ+jvJ4F1k9TWZO5uSKgl6+x3a8QTfqc6p8msAMcIVPqVbBwLinX+6mW2yONgFYq65RMR5uszSzAVoa+EaJs9WzpCqlah7dL9cZvayLY9rsjncO3mnnaxeOvB+V4WH4Nczt74LWWKVF8vIKxs73EUWKmn392MTFKVOeBY88ak8Nip9cCiPAbJxF64wiB7P7AWnzjftuL+MeuTuDNHwiadErCgpdEI+3aCUfoaVFXrtwENBwN0IXFF4LXTpFVYI3+B5y9yrGYJO0dgZThYhgiVwXKF3AfSZVI9XnSv8KaDhdPk29chZRXWMr+ogPdr6D1hrTMGnUZh44wTaKMVqYKGkz7yzSsJuYwkKjyXSKjTMNNJhyD1qYpDNvAnfUWVwEMhtRmBW0lNwsz2M4AVcNl+XqRXxZxgIu1C6SFDEls4JQOVIlFEaAIUzOVy/irP8e1nAHwj1s26SMprT9Ntt5H1lfYktbKNsi6r1HpjJaXpNlb/WgbUY6gHiibsJgA1G9BEiWvVWMeIgc7SJGH2IJ88RBTFM+Xoy4i87iyT+GG5PJ8Ales1a0AbvvAGDmCbr5GkF/C5QF4R5GqY3y72RUSGHgMAlKsWSJ1up/h8wHJKbHh/3LaK3pWl3Ol+91atWDs4hGjygbsictUtPmlL1AludoTLTQKGcWsTwLAoTKcMNriLhDbjkHUZa5zlGPULbwNpNsVXXiUsknJSejHbVRWtGJO8x589MSCJ9grO470LuJYbnkC1/ez2Z+yudAMiN9lOERqhEf9a+g0YTeiFb/KmE6ACAZbZH75w+CN61kF268jZ25pJWz95StnXUW8E0fA5PgkJF/Ix/QtqvYTpPV6hkc4dOPbuHVziCSHuQFpcE2af3ehWPTnKVUL+OoDCvPyE19T5BP5i9iLu/L4JtlcjIMjBMHyT0IWYTo3vXJ89+9jlE6NVWkegJmrQXq9QaGMDEVvFpoimyMKK1yWG9DCMjURI21X3QJxoq8/SPs+jy2XSX1ylzvfIjsX2POn0WWzgFgj2/Czo9BSKzGnXdHUqQHq8VJ/zDJ/VWKxZww6RFKi7JTo+nOInTOHBZ+ZQUlLAJZQQgw9945UFa2Fhwy99GUZtPgNKJ0aqqQN+UTh1Uk1ERAsfDniBb+a/ShxJN87gsY2ZBg64+RwqOf9chVSkvluFvfw3SqqLSPzj2MPEQZHkIrpIpQ0qMQBXERT9axKj94Po9DqhjdvTpZi9z4L7j1RQi3kIbLyBmwPd6mUAWDZEjkjikZFSI14sP+hyitWC4vH5Rss4TD+eolcp3hiKcf2P1Z5MrwA+p2g+BQ4JYc3cIYb5Ku/MxzbNm9CCH4i5U3+b/s/QH/evf/zT+c/8uY90loypsv4/3gDxDpEG0/PIBhypTHRaMptEJXX0ZUNfo+Nr1C5+Qqp2LWQGguWmXM9W9Nvpx7FVX3yUwPJV2K5uuI1sT+c/toQqfIzo/ZHV5jXDnFTtajYtYptEJRIFSOUQxRRoCSdwLPOnGHljtLqfsernAQeYaIO/CQYDMhwN57D6I+hihYSEckThN72GW31OH68Ppkw9Iy84tvoKVDZjUeeMwpnx4SHfFh/wNylTPrz7LonjpQAZM6xey+g8gTqtUlZv05FApX+ggBQhuslc9hjm/gvff/gDTCnr1AdOavgTAmVUrg2AQuZXik81/ZV7+5g6EidPc66AJ6N9BLX2IraBAWCaaKqfiLuO4CqTyq3JEUk3NpNKlKeRRTUT/tkRYTFcJe0qEmvDv20eEtRP3idP3wCcMU1rGK7I/KnLtEsB+88yRBawAmNucrF8n1RHXKHl1npXuLQoKx+BNkyy/RLytuXP8+Wo3YToYobwFz5gJONma8+zaFaeOVV2jj486fY375p6EoyK0qihwZ3kCnMRoww1tQOoVGIra+BypHmOvI5Z8EJPngFkoXqHEbmYXTQLNPACM14Er/8h2/5r4SpBQGq6WzpDrBFs5+ib2ni4GJG+9ObD2AmY4oZt5CI1FGCe3NoxGIcI90+afp5R22BlfxqqsUAhaqr6CO8dfWtaA0uEWRx+RoPpAuwcIXiZ0qTjCpjCPSDjrpY4+3ILqF9ltcSXsMkx6OLoirVUrYSBUj8uGBBlOhCxTFfde2D71mYXK2fIGCjPlKk85e+Jh3b8qzpDBKsPhVZB6R20cDrczeZehPEmAtaZD6y8cdAlf4nKueI1HJkWAtIx9gdC6jDXs/dsEmab2JYDJ3WdEFuX8KR1qkejLx0Giuja6wnWzRjTo0vRZVq3qgsndbdVDqDJmPKMwSWlgHpWqByZzkIfMYO7wBO++AlMiFL1CyG8fuczuJuGxaaBUjhYXSiuIuxWUlLHRlFTVYR5kuDDcxTRcdD9CAHNyE1jTYbMrHwyOP2r/3e79Ho9Hg2rVrXLlyBaUUZ86c4dy5c8+ifVOeMlqYFIUG8ocKKSqnhmEFFMKC2io6HyMQ1OI99GjiUJWWw7i0jC3cI5MigZ7UCx5sgh1gLrxKr3sFVSRUky6OOk2zeoFIulSdGvYDjNXjbIzWmkAA0SbSqKCkTWCWcQ0XKeVDM1UmTrR3EaZJMf8FcrNy5JxPIs885dPPZPE2MVJIFWNt/smkVEFlibT5OpgOP+x/iG8GLNYuHOznCh/X9DGKMcbWtxHpAKe6RFx7BaSNjURHPTAsKsJgrDMsAdJwyZM+onYB23DpqxECST8dsHwoFqawK5huGZIQKosHT7RAYGLCEy5UDquxTXk2FG4NZUlknmGUF09+vw9tJ7Sa7Oc1IBmBNNDWgw0qQnpo2yMrhgdB5Pl+gMLdGMKAeEQnT4EYr8iw7PJ++dc7DdFMAs2s7W9h7X4b+reQwQIvnftvuCkc6m7zkdUjM53Q7v2YTCuq5TWqZuOp9UsDi7Jdpp/0CSz/qWeRTfn4EIAY7aABncWTYOCnHGwmdI69+z30uINZnmdYO43efxDTPKXSeIXZcBNl2DilRSytsNJdlFVF7P4IPAGDCNOpkTmH1f8yCnLKRvWu8mUwTAfkKicnZ5xH2KZPw2kxtny0U6dkNeA+czkhBKUsRW5+C4oCu3WetHz2nu1ys4JGcSu6QTfuUnWejsqflg44pYnB3ynfNzFhyskQQmAzmbda8Tr0bmICQr+Pmv/KwZioNSz5y2zLTRxlkecaozSPAnRlhYEeT0rfGDaRIbn9phBRBykBFDUkFbuMlAZ1Z2KU2E5usRFuUHJ8zgaXwJ3DDjdg912qpQXMxTpm7wPUqE3NrZLPfxF1ENx42BjyeIP31FE05ZOGmfWRm38KRYFsnietnD3S/ZWwUHYDp7KK37uJ7c+A18Td+i6eLE9KITgVEBKZ7CGcBvbeD9CjHcygRdQ4B0LTT7ucq52bzI0mroJ72qKFjXArMO4gHJ9MayQmCsh1QdWu0I72cAwHZz9zfVyMUftlsobJ4CDYDCZZ+NM509Pj8uB9Fg4liABYW3+ClhZF9d739vMmkA7/ffWL/E/db/J/bf8hf7v19aPllvfJGy8htMLc+S7Z8teOOdKUKU9OrjOujq4Q5zGLpSXqVpNUR1jCvsdJ6QqPxdIi/aRHy53BHLcPygGKuEteP/oc3j33MMNNou5lkvEWjtbMNM/iyYCKXcUVDvbe99HDbaRbJp/70kHAWdmu0k8GWOVV/LCLMG0K9/5BYUYxQuYxhdM4WPRqw0IaLjYOeE3S/VJAhpB43fcgipFeHTH7efTUtvmZIClicjXpB/2kx5J3+sA2Y4Zb0LuJBnzgfO0CSTpgVlrIIkFJFwMTRxWQRoTFgLh/nX50mSWjirH1NgB6/k0yp3XPuQ/bYm4P/0raGE4J4j7YAcoq0012ifIRje5lZO8WVmmFdPYtOBSkPOvOk6scS9rUzEcLlgysElLIib/AKlHI4I59tLw4XT98hpHIE6nLnPx4BvZ+vxXj3Ym6jQLiAblVweit02i/Q5x0WfLq5N4SuC3C7T8gH++iKGgGc/SdKlW7SY4NEvp5hxujGyzkI2bJsXWBHN5Ed68j66dRt7uw0qA1Spq4lTM08pDc9rEra1O7/SeAMBsdjM9hHh4Em8Gkb52kZOSTcaiDHLbh22UQ5iRI2K2T6xwhwTJMnDzC82YojlGKFQJk2sdRJsgSKomp12bIdYHnnwImAXbtZJfZbJdauIHZeAmx8yOs2iKN7gcU4z1clWHUX8fc+FN0HnOx3GDda1G176268qhIDAxhIO+jiDXlxaAwguOTkm+X64YHmhBjPeba8BpaK6yKTdmYJHIY/Y/Qo+1J8qtdOhDguH0oKQxsjCNjZ0HGKAvxDI8emlmtmDGO9kOhc6ydb6PHPQy/QTr7Bea8OXKVYUqT2n2SPlIdARJbOIhxe+JLUMUkidy+dx8hJj66Mhp/87vUTZektkJSXqV0jApt7jSgtABJiCgvoKwyQkjQCu08OLllypSnySOvQiuVCr/4i7/I7/3e71GtVimKgjAM+eIXv8g3vvENyuVp1uKLTOYtYLUSKFLy8soDt83NCmrxv0LoDGEEXNIJigJ3cA1FF4CtdI/17pCGW+e0f4bbATlCF+hwUjOZNCROeqTBLKPxZezVn8BsfhHTbrF6Amdm1a7RS7YRt76JFjay3kfPfpW62eKt2S8yziJm3FmGeR+BJDDKKIr94Lf99ow20bpAZwUy7kBpOtBOuZe7+81xGNkQnY6BySJTNhWOdDlTWUMgGachpbte5DLtkUSb6M47mL0fY+Yp2cxb5OVV5HwG0kRYTWb9GYw0I0s6jJvz7BYwiAYgNSYm8/7C0fZKl3z+y6BiEmlhog6CFfLqGqaQCGmSBsdnADyISIWshzewDJtl7/TUqfSMuJUP6AczONJgMZjn+OIb95L5947lWe0lTH8Wbbjk5p13cU5KJ9nDNm4b8O70b1e6LJTmifOYhttkkPdwDPeIwpfWYNbOUQ03iYWg1HiVune8AptRRJPgkngA4zY4dUqFYrV2d0C6RqEwHpLyoYcfUtz8IwwhyJcEUdV5av1SIFgJzpB4Efa+wXXKJxMN6NoqdK4g3Aq5XXvq5zDy8cG8Ro+2KdfPs1haJMojZt05Chlw+tIyCWqS8br1bUhGmEEDYQdoHaKEngRh7ZPphKvjy2yGt2h6LS6VXjvo01pDy5thnF+lZFeIizE9oGY2cBpfxLZm0Conr9x/LieTPuw7o8S4DccEm8FEdbCzX/a5G3efisqfEtZEuScdTEpETB1fTw0tbyvxarTp3TMWezJg1T9HqhO241sw9wUqzXmGoYkshgjTQZketnunbIG0LOTOD0FInPpZzpbP31Fg0ilb8Qa3wnWyUUbVrjNrLVJWktipYCtBMb7G1t4PsZE0UAyTLSJpUbdbGM1XkPY6WAG5++SZ6lOmvAgU+2qt9yubJtPJ+KsokNEOVI4ff9PaS8jyClo6tITAcG8RR22M8hxW/zp63AVhYPpz6NHOxGAY7hIFVVAGdbtBO27zbuc95v1ZXqm+eY+CrBaSbOZNjLRHJr9AabRB0cgJ/TmqZp262aLptLCkc5AUUDGrBNYeWZHS2i+PXpDTTdtIYVC3mk9FBfOzTlqk3Bzf4OvzRxXMzM0/pqidA+OkK4OPl2W7yV+sfI7/ZfBdGmaJv1r/8j3bqPIplFXC2vqTabDZlGfGuBgRZhPFip3xFrE7Zme8TdmqcKZ07q71nWDWXmDOWUBrUL6BMdwg1THbIiMML7McnMbCRgsFWhwN4DVsHOnhWx655THvLt1xGOuILNxEopHxcF+FcvL8Nq0ZgnqAxMBsFmT71RaOw8wGyM0/gSLHrK2gZl5DDm+i7DKFW0dmMbnToI4i9VJscoLBJmhBMd4ljNeJDI+63XpkNfEpnywCs0zFLjPOI+b9BbTWaDTdrI2nR5RRSCTadGlZLezudXTYRthXyRa+gpIuqX8GZ+UnSDrvktTW2E1C5tRovywaiGgHbTfJSDGFeU+fSlTE+vgGAsFysIKYewsj7VPYFRQWDbfORrxJEXfAW0JHXaSKjziWPRlwrnzxWNtSoXPCYohr+AeKIpPPC0BTkhUu1S6hAUd4KCCb/8p+RYlnHbwx5ZNKQU6hiyN96lFQ5WVE3J8EDvst7PYP8KOPaPavEdbXmHeq5PWLWDiEfoth1MEzXRIliLKEtEiw9ud37bhNoQo2DJ9gbgFbKfL2RwfzfeY/B+EO2p8hlxYSQdZ4GRE0yIEwH3I93KDlzWAJC88MsE5sVZ7ycVGz6/SSLoVW1J2PX4E09+axZhLIIvLKCplOJ74vu4G5/BVEkTJ2ylwevEecJ5w1BXb3Ku5wG3PWI/Pv2I26WZudaJsZy2feLUMWI2tnOXWX8lQv7dBWY4yZS1hWhUCUEIbNjBUwTMfYdgU3HCCDPjqfKFz6cchq68vTkpdTKGrnMQwbDJvsLl8oTGzpUTEmVjEaRaZyukmHsr/vjzVcwmLAXtLGry9Qvk9S3mEMbTHrz9KJO/yk26A07GCHb6MWfXJrUqY+yduEg6sEpo8V9ZAqxjUCzpUv3Dfot593uTa8ul8u/CxWeQkRdRCGReHdG9AP+0nEwSmi9B0caVKWFSppQba/hrkbJZ2D+Y8yfDQCc+krCJ2THxPMNmXKs+KRPT+/8iu/wtbWFr/7u7/L2toaAJcvX+Yf/sN/yK/92q/xq7/6q0+9kVOeHloYR5QtYj0mUxklo3LsoDsxgkwmqrZw2Mt2uaZT6qUaDX+WzXQEWtNPByi/OChzpoSJqJ5C924g/DrKqfCDMEeVF9nzmrxqVegkW7hCIPIhmRFQdWaPdfY7wmPGCIgLyVjHhKMNvFaKMDxmrAWwYC/b4ebwJgJBM6jTiwZU7DLL/goSAx3Mw7iHMMwHZhFO+eyyl+2wGW4SWAErwZn7GucKu4rlN9FxH6orKCQlo8xe0UEITWCWyEjpJG0saVK3WkSWy6AYEQ2uYcxcwu29T7P5Kml5Dcvw0FKSe/MTGeO5ryDJsfyU+NYPsIQiMALOVS4d2yatEnbCa+wUBVW3xrK3AoiJ8ah26bHvx3a0SZiNIRtTsSpPRcp8ylGEgF7cI9aaqMhpFBG2ebKSRHeP5ZPP5BHFpNvcGq/TjScBwmerBmWjBkzG/yv9yxS6YLWySjtqU6Q9HGC+9irWIfXH3D9N9ez/jpKQCGHddxJdGCWM8jyKVzGsEqp6hqHXJFWjA/l6hWJ9fJ1BOmDGb9Hi3n6qtaaX7yGjDYQsQAvKWrHxlPulxMB7Qln9KS8GaXkNGSyjpXXf8jmPw7DoMc7H1K0yZb+JjrqI0hxIl1nb57AtTxsVbMDMB5OMakBHffKlt7gWX2ZHS0qEzDJZAMdqzPu997g1vMms22DNrGE7iyjpoijoxh1sw2VQdFkfXcc2XF6tv07ZqJFUHq4oXHitSYZ5nqAqp+67nSnuqPyV7OC+wROPipIuyp2WWXvaZO4M1sKbiDwh9+fv+V6hCIsh/azDIBlRdSoYXg09HuMZVRabX7zHgVoogWq+BAh0nhGriG7SwTFssmiH8XgLJXIqZoWsyNCWpmPb9KNtpNHDFafRpXnSwTqGZ3N1vEuOJvMzFtxTUH/5Y7xDU6Y8Ww7PnxZLizjSwTdKR9axhdsksyTt0QayOkNVJ0cytBMd0Uu7eKZPZX9eptHcqsyiDIXtNljMUwxvAa00KI0ozaJHO4igieXUIRmg0LSjHUZpyEf5mFOlM9SMu8skaGQxRln7mcONGcpAGVC6YC/bQWlF07nTPks4nCtfAqERehJUthNvsT3enmxQFjSs442jU07OjfAaShdHlM1EMsDsvEty7q88v4adgNe804xUzP/c/zYlw+NnKq8f3UBIivoFzM0/fT4NnPKJI9ERqUoJZAl5n/Ksd+MaPra0SFVG3a3xTvfH9JM+vhWw4C8RyDsJWKlO6KYTFceq0SC36qiln+LG+DKXhzfw8pCSVcI3A64Pr2IIg9XyGu5+AkbmzmMufIH5IiX150A4mFkfLQ1upntIU+KEO8w2Xp2UBjrczn3VkuIhlyWy4UGiCNEeReNl8vorB98X+2oGJgZL3mkEGrM0guEmY9vgetQhQVOUFLP2vc65KZ8eDEzWSudRqAM7YTdrc2N4A4lgrbVKQ5bJ/AWEyicVFQCdRsgimqzTpEm88NMMaqtsR31sw8bwGjDqTLb1ZtjJNtkKt3ANl7OVc5iHFr+dtE2YjXGKAbs6ohGcw3NnD75P8wxhVRHlRcIswq+8hDLuTWg6zrak0VwLrzBMR1jS4mLtEiY2kQq5ufsh4TBhpbx2jyKQFiaFcbyrqyBnL91FImlMAzI/k2Q64crwQ9IiY6G0gNAghKRutVC6YFyEeKb/wICtzFtAnmqhhURoPQmidKr4RoBrtyhqF0iZ9PPK3E9RK5+lrYa0iwKlcsZFSGCUCdUQlwhDFkTCRXgLZEpjWhvoLEaXlkjtGbTd5FZ0k17vRzS9JoEZ8FG4RaoiEp3StJt8f+87NOwWvulzrnJxmkj7guEIjwuVl4+sq54EqWJkEVGYVfQJlLs0krR0BoBe3uZy94cY0uBS9WU8swImREWfOE8whKTdu4wV7SKFpF6eZWwa++rXgvXROoUuuJHHBHNv4OEcG0CfFgk3h+tsSIOvzVzCJ+CWyOmFO5wuz1POJJQWyJ0Wlt+YlPyrrk4DzaaQ64ydvI8RNKlbrXvKyxY65/LgQ8J8yCDvo7RmzpujfEh0Ia2scW18mb4lGIw3+WJp9cAXdoDWmPkALU0KIyAlxjEcZv0Wwc7WRE1YFchsCFaVREdcDrdouiWicJeF2S8ezGkepC45yoYHCQGjdEjJXUKeaqCFRD9gHuIKn6D6EuZ4hM4TKD24GtLd85/bAXJTpnycPPLs4/d///f5rd/6rYNAM4Bz587xy7/8y/zdv/t3n2rjpjxbIjXiw/6HKK2Y82cnzqAHYKoxg86PyIuELbeJadcoYzBMh8x4MwzyPqNsRN2pE8gKSfUiqrzMXtojDUMqRZ3MKnDw2Em26UdtKns/JA53CMqr9Jd/kjltooHcbt3R4wYKq4SoncIcbmE1zqHkUedllEfARJlqO9zGljbXRlcREpbdVdLgNIbbRAvrvlmEtxE6x+5fRhcJqrp2RCHogftNpYs/uQhNu/suJD1GTp2xO0PJOP6lrIRNOvcFhMoP+lLNauLVfQSCON1jc/dDIuUyEgI5Y+JIm42ZlzEtyah3g7rr4kmBI4wjqmOTEjgSJWw68SadaI+kSPjC3BePNYRYyTbxB/83zGiXheWfZEPAvLf0SKUK71dyxzU9SPoIBPZ+1lWsx/SSLp7pUX1Eifsp96I1zPqz3BrdwjVd/OOkg58C6lA9d3VIiniYDcj2S2cOsh5m1sfZ/C6qSDClC9VXjx5HOgc9ZVh02Yv3qNhVGtYMzvgGMtqiKK2SNl8nq7+EOJXRzQe8v3kVKU3OL5yjYjVIVEQnnhgw98Z73BheZxBHVO0a3aSLEILA9LkZ3qRSxFSTPo4/g1lexVXpPf1yypTbKGkjdYqZ7KHNgNx8MhXTREd8NPhoEvwot3gtaCD9OmlpDX0fRZdMZ3yUrlNxCmaUxK6coY/ke1mfdtilmkd8baGJoW1s6SEA27BZifoYt/4Uy1sgW/gysVAM0iGuYRGNblEbbiPsEkXtPFA7UfsL6RP7n2eoe4RFQkMNjzjdbiMQrPhnSP0EWzhTw/sngMydO/LvUA3pJh0CMyAqxnSSDteH1zjvzaCHfeJ4CbAAjdCCuxVcVbBENLhClI9x/RKXRx8Qxh2W0wGy/T6L0sFrreGXTuNHAeNxyC3DplM/QyEkNRVj+vN4pSUMr0ke7gDg5SFO+3tou0JWOXPf52bKlE8So2xIpjIKnfFe78dUzDplu8xycIrdeAdDSGacedbra2TlRRINo/gGKEHLmyWQZa4NP0IUMXq4QbW0hKi+TCZNdvKInlCYWY+Z+ipGbxuCmYmxsPkGsj5GSZ+SkLxU8wHN272ccRrR9Jq48l4nrjO4gt77EAwTsfAlEAIZbqDtKpuG5GbvBskoJa3HLNVWD0oiCgQcKkF1eA6ptMLIh5Oy1U7zoevrKcdzbXQFQxjMOHec8+b2txAoivrjJw19XHzFP0+kUn6785+pSI+vlM4f+b6oX8S+9h8ni55jSm1OmXKbREe833sPpRUtr7WfQHd/rPEGIhtgBotcqL1ErjMkAlMaFOTEaoxGkeiIrWhrPyAtoRv3ADhXNSkZVRIUO2mXMBsRZiMu1i7RSfZIiwxDKIZZH9fZH1eFoGcHDNKckoppRpuw+x55kRNZVYZWE29mHq96DveEwXJCK+zhFUhHFLU1CnfidCUdoepn77EvWkkbtCZ3W2gEGkHWfBVZW2OUD0nCDQCUUsecbcqnD3Fk3Xbb7qPQDKwKpX0bvxZAfQ3RuwZBi8K8Y+vUCGa8M1S8CBsbpQ2iqkeRa2yrxt7wbbTWJEXCZryO1AZNdwZX+DiGSz1p0775nwj8ObpLKbt2gEr61K0ai1pj9T6kLW2yuQtY/gr+CdcCmoLxvp0/UxmZyjClTTfpkJkZcZ7QS7rMuydXMGsnkwRjAErQsucevMOUTx1hERLnCQA3w+sYysSQkq7VZpgNMbGxpX0kYMvMBogiJHXq7GZdyDX+uIRlWDg1F+prkG9SnP6zZPVLFIfm4rk02DZNhrmcWOm1RcWqUuicfvfHsPVdqrrg4swrgENaPku2+BMIlVIYAWbeJx1v0B9vkNs1dse7WKWJvd8QFkKngKBQBSCI84RC5xhTVfkXjrvXVY+LUYQHZSdl9RRp46jdXhYxRv8yaMhrZ5Eqm6z7rAqZv8it6CY3hzcAqNpV1vyLFOSM8j6WJXGFRxrMQLjLKB+RGQbr/XdxDAdHeGiZQzGZb0nhoO6TqOoaPsulUxM1PrvJ0Kpwq/suulB8UDS5VFvFrVQx0j2K5iWU9B64nhwUPcJsRNWuHSSyT/l0sh1vsBtNqorIsjxSdhYgFxlpkTIuxoRpyOnyCr7pU7PuJNwpQ9I2ffyow9ywh9N4Fe4KNrNHV6H9ARiSfO51rsa7XA+vYwjJS3aFU2qIZTfI3Mn5lVbkSvH/Z+9PYizL0vxO7HfOufObJ5vNzechpoycKjNrbBZLqCabIloApQZEaCFAgBbFhTbcEOCCAJfcaCkB1IYLsbkQWlATRJPdbBJFsiors3KMjMHDZ5vN3jzd8ZyjxTM3dwv38IjIjMjI4f0Aj3C3N9377A7f+Yb//7S8Tal2hVb1NXhFTCMwuLM92ma6qA87ATVvEX9NbEI3OSbVKS2/Q9Ntv1Q1XqsSqn0bYTOy8NV9Gz8v+Swjm2T4NR8nfFZPzsk4TY7Pc1vLOsGST8Nnjj5830fKFw9+IQRa65e8YsmvKolJzpPGs2J2sVnKWrx4H/Ipury1UKvpvkezyIgn+/hemYpTpem2MSVDbnI+GL6HxTJKh9yuv4FCcZj2GMy7jA9mNNYrpJMxnebKYvrJ5mTzLhZDEPeoDN5l0Hufvs7w179JvfX1cxunlrdKsvZ7BI0Bnlsn/0iysuW3mRczHKHwXJ93+z8jKxJO5qfU3RYVVXu5B/RLcOdH2MFDAJTRFJ2vfeJrnHyI6n+AdSOK+q1lwv3XDCefUk1G9GbH+HmM3/mdVz7fIrHP/46tpZyOSPWI6cGfM+w9puR1cEpfg5YlUCU2qtfo5wM6fg1T2ibWMb4Tnb08xRm+SxZ3mVa28MrbSKVYCzcw1lBxXt74VvR/wqz3AUk+JQjfZaX9JmHSByxFsPLKom5qYx5PH6KNZqdy5YVgfdXfIHJKKNR5c8Lj6UPiPEEguFn3lopQnwNNt0OpVqaf9ejlXTre6ucSwD1/Pd8It/DkCZ7yqTr18+dU3CquPEFbTcWpEco5A6spe1WceZ/j8AhXelSdOplNcYWHq1NE2qOfnTI0llE6pl42qLv/AyRj3Moq8sp/jUZShOv0Jweko4yZ2yftxjQqDWpOnZIbMstjHFdxMD1kOks4To9ASwSWkpmxOdwjTU7p+3XW3Cre+B5b5RtEtWsXjsslS54iBLjdd7CTY4RycDa+/akbxl+GxfJ0tE7OjjBmAEWGo0IGQZVhOqTiVaiqBgBucsIgecy9yS4lqZC2YDUdMnc0uc5pRS085fLj/g9ZDdfZCLb41srvMYgPaR79NRKBzeaofIofNGgEdeI8ZjudkqVT3DylniXn0buwBn96Hxn3KOrXybyLi/B0mHB62ufe5C5BzWfSmXKn/vpLpymlUAQs7UZ+1chtynFyhBKSlWD9pVPKVhgeTx6R6YyCY0IKAhWy5ZUonfwQXWTkoUdeeZuHk4fkJmOncpl6FiOSPoQt8nzCSblDXypscsLB7AA3PiXPYqo6BWO45rUR2SVm+1N88T5Xon2kD9OgQdmpsRqu4Ap/0exyVmRtnb6HzTLgCMerki9tNJf8BlB2K7jSJdcpJaeMsYZZPuMkOeR03gMWBSArBR9M71Pzq5RziZfGDPM+o3AFpKU02ScfPcAWOZ5TxlRvUglKHM0PqAd1huEqreprmLN43k1PwRTkvkeOplTkyHzMN2tvsBatMc8TUp0SOM+u5UKAnZ8u/m7B7/0YBvcx0RraCuTqLea9OdksZ5rHFG6OW375OnYlXEMIsbgeqRC1/5egC9yoRbb6zc9VVfS3hYfT+6wEayj5LPb3jr6LLl/Cer9Yw/wvAyEEf6P8OjOT8v/s/s+0nDI3gmdqSkXjJsEH/2/k+BGmduVL3NIlv+qkz+Ump9kUEX38IKeTDxAnP1k0XaV9BrUreMqn5jTZKl9ims9oBW3G2ZhMpwzTEVIIlANzM6HsVDBY3LSLmh9xM0/YyOao8iq1s7zLKB0xzgdksxghBG0qaAoejR+Qm4Ke7FLPEpQ1zA6nlFYi9vo55SsbuDKkVxwzy2bU/TplVfvY9b2THGN790Aq3HyIbr5Btvo7LFYhF+N1b74Pxz8FLG7nDln5MrDITWlVpiEV3vwY67iEzzWwLvnNJrcpCEGgM1aLDCdsMReKVa+FN9/DSofcXyWrXkNWr5zHFM9zmh1xOj+h5tdZKVbpPVpYmpWSMa2VNkezIzzH4WR+isJhXsTcrN6m4baoCBcVriCRjCaPSRV4vfs0/RZB/wFNLF7jOv2gQxIkRGfqfBZDLztlXszpBCsgNNN8TsWtEogIicNGaZOT+RF1v37eTF9yS6R2ikAQuZ917bqcDv9tp6RKBI5PpnNCt0ScpsQmpjvtMkyHbJfWaWRTlHcMwebC2vjgL8Fo8qjEgRcx6Y1ZtetUZg1WZYZ1XVj/OmkSLCyaMQzyLtZapBAczxdDWLWgxk60cFHRFHjFlIQMO9mlbzWOd59KekLR/gZaRQTju6i9P8cpr1PSMybKoxSuLlTYyoZcZ9T8GsZYmkGTQTKgGbZw+fnsQZf88nha0nTiI0QywJTWKdz6p3qtzGfntpNidoJoXryyOdMn2OEuAK5yYXaMTWeLYaKtxbEReAFWQ+AEnOZH9JJTtNXsTnZphS02Kjt8mCcoKTmNu/hOhMUsVL39FepFiueEcNZoJk2KO3gfihTdvE3hVlnxF828UkgaZ3nK0Anod/uUnTL9vmZj9Nc4+QHC5hQ7f0LmPcsVaQqOk0OMNTSDBo/GDzHWMEj73K69vmx8+S3ho3dtLzvFG3zIDWl45NUpuWWUVGQ6I5l9QFWUoHEDYRSvBy3GRz8l8ipU+/cwjUU89FQNUMTdRc5fa3Tao7AGYw25Tun5a3S2vooV0XmOI5QlLlUuERcz1nWKN/rwvGfiKYXNGeQ9XOHS0hmc/IyScqiGHgMpmekZoSyzN33CQbxLP+5zuXaFod+n6bZfaKx7GvtbLG7HkpVfPYzzWTG5pnd/gDUW1Z/TudVGqDNV+/iI03iRR1LCpe0t1xZLPpnP3Gz2x3/8x/yTf/JP+Gf/7J9x6dIlAB49esQ//af/lD/6oz/63DdwyRdHVdWp+UOSImY1vOj562ZdOH4HsDjJALP2HcDQyaFWuYIsX8OcWawpJFpohBBYaxFCstBMMNSnTxCndyn56zwZxoi5w/H0mGv16zwsBjQa1/DnXSpCMDr+a6YnPyVrXiebHWLLfdaChaWEsprG6AlmfABC4m58g9xrIU2MM7iLD1QaN9AqwljNtDJlls1wcHE+5VThU6xU56ly+ymVc9TgQ+y8D/Rx/BpZ6dJn+swlXzLWsC0i2tVreE6ENzuEeRdT2SQPNz7x5W5yiDj6CVNzTHz8Uw7mUy41PLYrHaqqjhCCVS2pTWOGWZ8oh6Dx1UXUlPdI9/8X4qMf0Q+rOPNjjoXlrfU7ZHODp3wqH6eyFjRR5XUqyRB/9W2iQiOOf7LYpucSkC9jlA2Z54tJwX7aIwovNo4JxLmtz5Ivln7WO7clUmVFx23iDu8iigRdv0Hhfvpik7Aad/AeIu5hm9fJwk18GbL5kunwQETcrr2GweAKD1UKqDSHUMR0gxK92SGJNVSDCuNkSsMvcXV0COmUct4j7bxJhsSxBWQLy0CV9NDdnyG0xW0nNJwW3VKX4+kRTiY5HZxyqbTDVnmLzdKlhZ2JXey7QGCBislw+7uEQiCSCbr9GsHxT3GIMPMZ9a0/wIhlAmXJS7DAmWIBukAUMfwCzWaBiNip7DArpqxIBzlYqAUUAh6NHy6KTUmP2/WIUjpCHP4AlR+yJjRCKLJszihO0FkLAktmEo6nh1wuXac777Lq1dnO5nijfVS0Rm98gNfaRCmX4Oh7XDeavH0bm11nVggCFeHKEvnZ9rnxAere/4hNZziN++jr/+2FxnprF8qVQojF4lHIz2Wacskvj5PkiO7ZVJ8rvZdO4Au7aP6oYAgOf0TbD5nqGL+2yensiJVgjf7wPll0mVm+uFbP5vs0uk/AGtyj76KjFca9HzJr38ZGHd5yKpQGf029uknotsgr65ja64z7gsCZY47uUmqF3FaSQbRD6DcuNACvehsIAY7zZNFsJgRWLiesl/xm8DR+0hScJseMshHr0TqJTs+f4yqHeTyn7bepYnBOfooFpoOfYbf/JiMzRpocoVNSk+ErF2/wLuvxHl5pk4GVGOyzRrPkCHH4I3ISekGZUdDkymSX6nyAokCsvsXMKp7kj7nTKJ3bXFkL1C5BNkM6AjPrImcnyGyOad6m7dTYqGySyYyqri8sOz8GF4+NM5UUlfWeWb2lEwTmlTYQS17Oo+kD1sLnrO50gTr+a/LNP/zyNuozIoTgb1e/ykjP+b+f/Bv+6cZ/R91ZxCK6cQsA9/j7pMtmsyWvoKQqNII683zGRunVNjHYsz/K5XF6ynDmA4IbdY+m22anfJXCFAgEjlxM6EspGCYDkiJDCUlNOIjj7+EgaHa/j1daxZ2N8fLZotBTtsSjOcp6HM2OuG4uX9gEYy1UNhDzASooE9ir3Cy5rEQdmNwjP/wLUs/nx2GHzfIOO6WrL7c1kw4gcIoJYniATlKc1TfJz6x1hdV4ow8hmyIdhX5adsunL7yVP7iHPzpcxFzeKrm/tDr+TWesBzwaP6IkBFcnB/iFYMUvk69/B298H9t/gEDgrr1FHm68tNHMUHA8O0ZbTTfuUnWqeJ7FWLCFZcVdp1FvkZqYB6MHWM7WlCx01aLaa6zEI3JhyKrbTB79G9Rwl1nxPiWhiHBJG5bIL18YfMyzY4qD/4LnBEzrY+zxuxjgtP0aW/U3EVbScju06yvY5y4INafJSrXJyJnjf8ZBqba/Cmdr44b3UcvxJb8NuMLnRvU2xi5qWKfqmMTOcXARAlazEY3JAG82xa4rwCKLOWp2gJ9A1rzO/uyIcq1M3W3jDN5BMIa0hKq8TeFUGeRddieLZp96+CyX68tnCvJecko4P8ZPpxR+jUwJJrv/CZvF1NwGury9UCWenyLnA65vfpNZ7SaO10KhLtokS6g6DdaD7QvnypJfTZxsgOz+DOW6mOkxFhc1PcRs/iHmUyjSaa++sJ1MJ9jGlYvNOEWGUM6zn0nnuc59wWF8TJrn+NLnev0G7Xmf3uAeMqpxgCYuEubFHKxkNdwk0SnazdkobTDP4oUzVjbB7T0BBHZNkocbOPMD7HiRK1XqPkX7qzji2brxKdcrtzjJDrl3eJ8ZUzr+If7wHhiDKq0h1v/ovBFokHU5OWvUNBSLpiBY9gz/FrAarKOEg6Mc6u4zVyVlErz7/xoz79GqXaK+9YdMgyrvDn9KLR3TPfkJQXkTQouQ2zS9derlq3jCok7fwSQJXvMaae0mAKayjUjG4Ph4pW2qaZcragclHTreGp4ovXC4Ndw2K9oiTt8FwElGmLVvnZ9mJ8kB06RHBrh+jQaQui5O7wOaYZuJtbQabbTI6ac95jpmb/aEVOdM5ZygHlwU9ihmnB/0+eTz/7Kf20FruWCAIZ+z6JWfwq53yRL4OZrN/uE//If82Z/9GX/6p39KtboImsbjMX/wB3/AP/7H//hz38AlXxxKOFwtX395Isee/+c8WC1ad1DuEzw3OrfvEVgSmxDrmMu1HeI8oebVkShUPqQy7SMcD+wIp3od5RwQ5A6ByRFGcVq+TLVyGa93l9RJcaI2ImoxiFqsOIvJJTc5RnTfQ43vI7w6WkWLArIHznQXxgdYQCqPon4HgeJ6+SbDbEjg+J9ZfSkP13BX30KYjOIsyfNJ2POJKoFVwSufu+RXj8Kt4bXvUEqGiKCBPV5Myop4iLzU+sTGFqFTwGIKQ9C5TXtyTGPla9TqV5DqWeEllBFV04fpKcXpT8lab1CM7hEnI9xshu94iKCJsBD5JTbDSy+cn9JkgMHIAFl7k+BWtCjvVK4jRg+fbVM2xh/fw5qCorqD+YitTuiEZ809lsj5dEmanfIVBmmf0AnPzyuLYarHCARlVeWj1lxLPhnxnFKjEAJ3fgjDJ4scurUUK9/41O/lZH0Y7WIB0f0AcWkDa8WiMXf8GCEdsvLl86K/Es6F0mC++k2UTSge/xsqyZBS+xaTwsWRiiSbUmRjPFzaTp0gaCH9FlaW4MrfQAzuYSvrmFQDGoqEWq3BbV5HeQ5pEKO1WSQ8pUckyzg4aFnFiyLa/grTfIJvcsrTEdIY1Nq3sdVLiMKgn9onW7s8zJa8FAuY1m1k/y42bFH4v0AS2VqUiWk4depuC+V1AA+URxGsQNo/f6pAIHQCWJpuB+lBHjZpjU6J9RwcHyEMTbeBNAsbnx0pKB18F3XyU6QfMnNL6K1vMSvtUJ8eYeeDhcXm9Iii9XWa4TpWheR+57nPNXBmA4EtkDq9qOJaEygruNO+gw0s9bDxUtvkV+Emx4uJr7BDHiwnmb5opI5BOhhxZo/xXIOW87HJR8HlylWK2RNqOkb1j9n0fA7XvwW1a7godPsmnnCRQmKsIVSLmEAIsHmCxVDzaoReHe132Dz4LiaZEM7eRd7636LX/hCDS9QyFLKGSwvXLxB+HSfYOk8KPsVay1SPcRpXqERtcCsUXuPV+24SnPFDhHQv3KeWLPlVZBE/OWyGO2yehdjazXGlgxSKqqoz9SdU0wFVnVDxasRCYAqPCQJpHbLyDg2vjQrqWAt2sotnYhrkRCvfpK6e3cNEHgMLG6siNThBDZH2UXvfBWFoBzW6tetIIZEfKSZn4SZyexWbjxAH34f6VYQbYNu3MW6TnU6VmYxxPIVX+XSDVoXbwK1vI2an2OZ1zLLR7DOT6pTj+JCvNJ6pqDu9nyJ1QtG88yVu2WdHCcn/rvZN/l/9/8D/o/s/8w9X/y5SCKxfQ5fWcU5+QHrzf/9lb+aSX2EUDjvRtU/13MJr4K2+gcin5GZ6li+xGKupuQ1MZDG2eE5JI0RKgR5ZSsriKQ8QYMEIjVUhJaeMdKoY5eLPd+mkA6YyZIKl6QYoJAqHy9WrjLMRDeWhunfBCYiuXyadN2mVPVxPoQ8+pEgnTEf3aGz/IbNsThYmL81L5n4Hd+0r0P8ZhVg0NizWFAuc5OTcdcFGNUTUwBqNKV8cbhUCRD47S+NefI8lv7lMsjHGGqTVxPEA321CniBsAWcWlItjarFeXGT/Lq4FBYqSGzHOJgSOT8OLKcRfk9gcZ/U7CFHHw8dTPperl0l0QtNrnecp82AFb+e/wRWCppmhG/cI8wSlLQRNXCeidulvEUabF3Kb5ZMfkp2+Q+7XKNuM03kPg8WfHWNrbzwbAH9JwaLiVUifd2b5lCgcVv1PHiZe8puNwjm3mVwPtjEYqk4X7CVWx7tI96yZMo/Jy1u4ngcTjQzW2dSazfUt3FmfzsZV3GkKGrAGaRbnmbUGIQSRtZSER6N6BX12f4LF9drf/3PkwfdQ5VWmm7+Dnh7hN2+QuhWstRjpIZWHqV0FaZlUN7FOCf8VZdxlo9mvB87gXWTvZ4iwgsjzRW7xM2CkR7b6OwhbnOeMYOG4xOP3saMJqnkZ7ZTIok1U2EZO9sCvkZEj85im22EFhejeRccnlOMhW5e+iSs8Kk6NqlOjVm6Q6ISGU8azYCshCIHb+9nTavGiNgtYFZzlGS28QnFSCQdZkrihg1SKtHaJyvwIwibagECfq7rK54RDAhVxpdpkls/Oa86fB6mNiXVM2SmfD2ot+fJQeoYaP8ZzfNbLV17IMar50WLYI4+RcZdc+bgERKqMMmM4OwZHs2PSchvPX8Fd/yZy8oji6UBd9mxYIw/XkdudhXuVkFyKPlnoQfDRepR57jFDZXQP+h8iS6uYjd+Hzh3C2WNsHlPk+7T8GsJK6l6Da9UbGDSzfE4on+ZnL+6zLm3izk7AFhSVz1/YRnqK5k6NdJoR1EPEc26GK8HqeW6r8VzT35Ilr+IzZ/Gr1Sr/4l/8C95//30ePHiA7/tcuXKFq1evfhHbt+QL4qnF2sfFonnQxlt5HbIpprKFtaBVGd14bfF6a/AGP4XpY3pBmT23RuiEXK/cOi9kGhXgOCXquIioTqukGI6nVE8PkPMh28JyUL2E8Oo027eJ+u8Tr3+daWWb67JKdKaQIKcHpNmAeVDCNylO9TpJ0GKmx9SlQkqFFBdVyDwcOv7KZ158AospcwzGq39qO8y8fgvXr2Glv7QI+jUlCzch3ETqGEeqhSqOcuEjQazEYIW8cGyZsINTG9HWddKwQkt5NMNt1HPBau61CDq3oBtj/Sb54GekskD5ZaSF0vpXaemESZHQDJqolyjyOfkAdfQDrDHY1beY+lV0aZtIlgCBLm/hpGOwBuGGmO6Hi9dZTdZ4/cJ7VVSdW43bi6Kz+HQWs4GIWA8uLhwGeY8nkycA7FR2XpB8XfLJdPxVHKEQLLzorT45X6hZ95ObV1Mb00u7BCqg4wQo5SzUJoJnzX/O6D4MF01ornQoSlsIk6JlBEIsGhP7D8CPEOVVWipCOzFuMWM2njOOu8iVt3Hab8B4H7e8ivCaC5soBPPOtxEr30EUc9zhB6AXTY5IQble5Y3aV0jMnNQkOMKl5jTQtuDB+EP8kiLPYT3waXkLzxSnlaDSAWntJoVTw3WrC7W2qIORy4beJR9PHm4gtj5BEeE5xMckqv3xB9jBE1RQoVj5OlpF6Pqi+CuBq9VrjPIhFbeMKzyKaA2nNkblM+rNW2i3ihseIVlMMr3hxpwMB2yX6qxGqzS776JNjtZzWm6HSjFF9x8QuG1wF9d0sBjPp5ceYLyIhttBCrFQMJzvLzb02p8gxnsU9esgFN58F+23SKTi3uQDCqGpeGWuRTf5aJemwCBMhpXeS22XpUkWapmmQIwPkFu/j1HhC89b8vngTR9D7wOE41OsfQOtSqz4a7jSRQlFzfn4Zq1A+HgqwnXLWCuJKuvUVIi98rcBy2o5okhCbtVvU5iCkipjV31IBpjObZzpESUvZOy3qLsVwvIl6O+B72KCVQwuxmq07hJm7+OWLbK6RSF9VD4i86p0sxOMMbT9DjM94dH4MQCblU3a7ouKbB/FGd2DyRHWaFzlkpWeKXIKaxA2WzT/i2W38ZJfTRQubW/t/N+XZIls0sNVHkG0ih9t4oVllFCsu9uMsiENBMHwANfvM+v9kDQZIS79HmVVwZEKWcyw0sOUVnGSPlFRoheWiYVDpbSCVBLrVKh4VdZL61TcKvIlKR4jHIzXwt34BrqYY50AkYxxnBGFX6Oy8UyZ8Pm4sum2eVmHvxWSrPHGwrplWdv6udibP8FiWQmfHTPO0V9hvAa2tPaKV/5qUlIBf6f6Nf7l8L/w7yfv8CfVNwHQtWs4Jz/4krduyW8M1iJtSh5uYCPJppkxS44oBIyzMcKXZ9etZ7TcRSHXrftM8wk1t46VJezaW5wOfka+9U2KImejcYfw5Idw8D1U/TJXy21EPkdOLYUvmMl1AhFSCip48z1IJouh13iP6taVRX4VSxCusq4TwqDCJFxFOGVCeXF48WkoY+2i2GVXSnjd7yGMIQ2f237pni9WrArJOl89f91HvhZ04xaKu1ivRB5+cty15Nefmt+gnw5IcYlW34LZEKqXMDJA166idI5VHjpaXdhoz3vYxrULNkwCwU75KrGeE6gAp/suA9lnXIxRw3do+GUiXKz0qDlNai+pIhnhMDNjRumQ6vofENVeo5p00fEEE64wdUMwM0JjF0OzxQR3PqJe5Bg7xCv/PqQZsU6pl1dxxo8wYZPC/fi1j5MNEPmUIljByF9M9f7j8gFLfjuQyPP7BDX/TB3KJy+tY4VL0biNwEfojA0s8b1/R1TbJgjLmM4biNEDqK+TyxZ50aeZdmmahHRyRDWdYVa+jnae5dwXysYFFVOQTg5Yi/4O49odwsYJZSvQtcsYFWLWvwXZiH1i9tMRMptwo3aTUH66/P2SLx9NQTc9BgRtf2XR6JhPsLNTbDJEXPubICJMae1TqZo9xSKwzzWaAYj5CZiChStgQVZbNKYUTg0aC7ecdZviCIWnPCpFimM0srSGDmpsBFe4YTxwI8SZy01VhrgnP8DGQ6ivkyV9ZDJCRE20DMlLC4GOPFjDXVcIk5E9r9j8dNusQZoYI0NqQYNqu4e2Bl3dobi+hp0dQ3XrQvNcw20hKxKDoe40z4a5Xj28+FkoyLg3+pDc5JTc0oV69pIvB2dwFzs5AsBVPlm0deFx6wToyhYqaGAbVyncOgK4XL7K3KtSc0oM41NS16U3usvN2h0I1hZqgOoueTZkGJUxeZe608JLjhBFTFHawIqPrzNZNKmeUpod4Yz2oLyKbF5CJgPS5p3z+EEVU5p5hnDKyCymLHyycgdPKDbSOZlO8aMtcgQ1t0E/HiAQXG3cJNUpoRMSiIs1V2EyrNELzYUiBufTOx99WrxagFd7cf8/mttasuTT8JmbzQ4OFrKY1WqVt99++4Wfb2wsp0R+lRGmwB2+D8kA27x5rlD2kmcurCA/JoZVxQjn6Ptk00dEQlC78XcZ6wSLRpwdVkYG6I1vIbMx2m/SLB5jvTbu9AhBwRqCStojVYp88IRAVAkyScldTDzNzJhJNmE1LHF6crrwTl7/Bq36FfZmj5jlcxpehdu+ixgdoP0qoryDO9tF9B9A1CRrvomVDplNOUmOkEIu5Dhfcei7/Xewk2OkkDib3/pUvulWOC/cBJf8eiFMgTt9DCbDrr6FyGJ02LoQ8HuTB4jBwwvHlpOPUEffxxiNXHmd1fDlangCg4pPkN13EUoRWxinI+zmd9hu3kJND3CGu/jxhKK8CRs3nnu15SB9jD98QCMfEoiIbPKIu7GHtoatyhZtdxWtSuiVbyIEi3157tNfRiAitCjIbYpr/QsKW4O8yzgf0fSbVF4R0KfPTc1mOgX3Y5+65GNQOBcCuNxfxV1/G1FkFJ9QbBICnkwen1ujebXr1De+hcinaL+FE59ipYOQ4BQjrHAwQuMc/SWkM5zGDsZxSQ/+VzK3QpikuJVNSpNdOPoxauc7RL2H1MMWNp2TrLyFqFxlL37C6egujlDcqN/CFyGpSRgWQ8L6ZSofsWB1hYerPCrP9VAWpOS6IMBB24yMhFE6op6PiR7+B4iH+Os9iu0/XdyrPvZ+tWTJRT5tstjJh4trsuOTt14/b2SUGBjvg9UQDxH5kL4UWGtoeG0kilCWCP1nQZIRHlnzjYUs/uwAP/kJNpvjSEG78za19ddp0EPahTaCDtscnP6EqH6JenWDYDLE2ADRv0e2+Uc4Gz7CFkxO/5r56Amyts1+53WMsVzSCWqwC8aQt++QX/nGwt5h/z8vGqX9iGztK2QmZVKMie2MndJVnOeSNwKD1/spdnqMKK+QNd96YXLs7InP/r9s8vnCUDbG7f4IW+Roqqh0gI5KSNSz5PcrcGe70L27UBcKWzilTVrRFaxw8acP8Ac/xeQK03mNmbG40oVwffEHoHSFCobIFrjCJVnv4EcroHyS0sL6bC9+jDP4EDm4z07QxHn8HjLPSOpb9Ne/SjF8iLAwar5G7rhM9QglFZlOwF00L6p0iPbrL20aVnqOHHwAQZ3iubhF2nyR5ExGiPoOae3W5/OlL1nyBSNQhGrRRF+IkLzxGgpokXF3+D4WS2P0CGlD7HyEFuD4NcTkiGB8l3C0B+NdiBZFAO2VSfyAajGhJR2Ko5+gyuvQuIZtvEnbW2GUD5jYMQ23hcGghLqw7i2cGq6e45z8GJ0XKOcxZvP3zwesXowrPcqq9rH7uCzO/vw8mT5EImk/VSy14B19F928xa+rhO8Vf4Wvhpf57wd/wTeiq9SdErpxk+CDfwlGg1wq4C35bMzMmG5yStmt0nTaBOO72OFjRFAj73yVWjogOn2Pg/kx6cobPE773K6/QW4zRtmQyI0oy8U1rCyrlP1nRZo8WGE/OCI3Bbg+HZ0RjPcQ2Qw9/BBRTDCD+yjp0RMTdstzpPK5VrlJ4kb4joMoNLKyije8izU5unqZvPM2QXWLVbdMXTqEvXcR/cfY5g2y0iWcYozq/QyEQ9F6Da1KCD1HpxnWghw9gtZXUHqKiE9RtXW0WyWPng3TSJuj0j7GLaHVQjGt8BoUq9/6Zf+KlnyJlGWVO/XXkQjAIa8/uy8XTpVi5ZsAuGn33OJM9O8hy1sXFEkVzplLAVBqkZ3mSOmivSpO7x2c+QRR6pC1vvLS9aKh4NH4IbkpsBjWy2uY3gdUZMB8co/CDJDjIyrJEBW0MGtfh6BG2LqJKa8zrb2BH25SYqHOb/MDpOMiN3//5YOG8z7y4K+wxuCWO2Qr3/i54xE3OUb070JQJ2/cwb6i4SM2M0bZkJJbeiHfteQ3g8KtI9Z/98LxlJd2cKWHEhL36K8IVICa9LGNnDxcQYQdCGLi/iNGxz/CTI+4nMfUyx1s/z4oSN0WtryJmB4g4h6EJeKgiaquMt/9c1qVG3hBnWLaR6UJdvXrzByX00Jzkg5wpY8xhtxmKOswyHq40qHhthEvGRp8GZoCbTXeJzi3LPn86KYnHM4WzTNCCFa8dQq/g1x7G4Qij7ZfUZf9bCjHh8N7OKlGt28QmymjbETkRudNWp7w2QrWCfs/RQzuQalDffyQwm/CyQ/RaQwI7GaF3Gsh8yl23l+oL53+NXrWJZ0e0Wi/TnHzv0NLj9wmRPEJIhliyxsIm+MkpxivunCmsgav9yPM9IQ4DOlWttiqXiKSJRxc0nIDUbl8fs6Nij6pTql7TeruF2d3XNiC3OQAJB+pZy/5knguvvioCiucNTWuehiTUzwn9OKJAM/fwnTWOBi9S6gcch1T2AJHeDjJKSo+YaIke9mUPJ1QDWfIw5+g4iN0VONg9W2q/uoLeQ9pYoZ7/448G2PTIZXoEsH+n2PDJsatISe70Kyj9AyOvkve/SmVygZFtMKpnlCVLn5yipuM8CqrJOWFWFNJVrlTX6i4SpyP7dCRcRebzRdfz/x4WRdb8ivPZ76K/vEf//GFhoSnWGsRQvDee+99Lhu25IvBybowWnjHy957iK21n0tq1zoheT5kOD8lKzVx9YzN6k2UcM4DBCcfIHRKGnRQ0oXGa8jxADmNsLv/CSYHpOtvk9WvMksnrAYbaJ1gsRQUPBw/oDCaoeNT3voGiTZMrMU3Uyb5BIkiy6dM4yGeV0XNB7h6gug/wOoMJkc41UvkXotuekI37gLgyYuduYXNOUmPsNayFq5DeuaBbM1Cfn7ZPPNbgRvvQ+8uAMJosuYbFx6XtkAMHr5wbMmkhy0yDJpi8hgdrp4XdRwzxaYjtN9EmQJ7/BPiLMab7SN3/pA0nYCeMohP6LgB4uD7WK+Eql2URu0Wx3z36K/YkIq1+IArpSuMfZ+8yJAoZvn0gmqItZBHW7gdizA5+XOTi8+T24z7k7ukOmO9tM6Ktyg6pzbmyWQxbT/OJrxWr3xsg2bTbxOfSSc3/KWq2S+KxYI05MGnnx6Qz9twIimcCjhVvMl96N5FCIFTqlFkIzI0bjogT7oUpqDce5cRBj09BruPWf8WFa+C45aQq29hkiE6GwEKKZ99zjRbXCcLq0lNQuCEPJ48ZJbPEAhu1m9+rIWxQSOQeATUSzUeTu7i6RInyRH9+RAnHxNOdwlECJMDimLIYTbEdwI63tpy2mjJ54YaPoB0hE3ACVpklcsAGCS2vLaIl7wSA1HwZHIIQFHWrHovH6wQGNTJjxZ2x4MPkPEAI12kLjituOzNe9S9OjXVYhR1SDa+wUw4zKXDTmpAF9iwiUZj/Q5ONqCY97FWU4weM6mskRlJOzlC7f8FAnDDMuOwSc0UoAsSkTKbHDGJKkR+SC/tUXVrDPM+be/ZfULqeDE1Zs2iwb4+Py9WPcXIALv6VUTSxQZLVcEvEjW8j533YHKIs/YVEr/+6V9bTFHJCUaAjjaQ1VWK+mtY4WKE5vj0r5imB/g2YCYtQ6/OKBtxs3r7QiJdIkEq+mfJ60r9aRxk0aJgkk+peQvrbp30yDGk6YDZIENU2oxPfkjZqRH6dablNQqbE6cxsqyQNsc5+h6kUxy/TLH+7QuTq0IIbDICJ8Ca/IJascpG2PmZbe1oD1lbWvYt+fJRxQSZz9BB68Kx/DyF18BdeQuRTzCldSyQk3EQ73KSHFLz6oy9kFpW4HhlnMoVit67KCnxj36CmOxitUHNTzCdt0knD0nSIU+KOTejJt3xPiulFaRfI4vWmBQjHk0eAXDqHVMUBle4XKveOC8sucP3EP27pP2fYVbewDOS5+0f4MW4cskXw+7sCS2/jXNmGSyn+8j5MenOf/0lb9kvxh+VX+OD9ID/fvAX/F87f4Ku30AUc9TgLrr162UPuuTLxQrD48kjMp0zSIaU6z7BaA+Mxs77qHyCmB4jjMYWMV42Jo4iLJZHkwfERYIQgtv1O/jiJcq8VrBV3uYoPqLqVvDcBibooOoZM1eQWYHVMTWrSRyP1Ba42hJP3uc0n+E0NhAmpaFn1AeHgEBZQ9p8naEbYERGO5/D9BTLoslHlC4hJ7vY+RAAFeyjqzcRpjiPyYTOAHB672Fn3YVD29oKhXQAjRIK9/TH2OkpynFh4ztotVS6+W3FeS5h/XGpfeNEKMeDIoOwjhUKPua5abhN7dp/w0nSI3ACgpO7GGtIRw+QtUuIlxT/LeI8RzMtJvQTD/wKarZL3ruHc1IQ1C9huh/g+DWkdEEqdJ4Sm5wPpvcoKLgRbVLRi+I/WiOsfrYPZzkkgYAiITcpsZ4RpJKniuAfh0GfWYx/ROVbgOy9vyjkplOcqHMhD/e84plB83Byn0znSCG5Xb+D9wollCVfLpqC1CT4Mnil2IA+OzaezzG+oBwpFFm0hRDgVS4h0ykI0O3XsRa8+S70HlB0d6l5PplUKM9FnLyDmJ9iiinJ+reIklNsGi+UKONjpu1r5JMDyObkXoXW6B5Em6jEoPIxR3rKIOmTmQzHX+RjLZbDeJ9BMgBAVR1qTvO5bTVYa1+wGcxtyv3Jh6Q6Y6O0QWepVvNL4fn6uTxbUxXNOyivDG5E/hktNAGkSRfN5l6VTPnnx7lJJ1BexTDH6JSHk4dkOjuLg0L8s+uVO9uD03ewwyeoxiYmmWHKFic9QqsaC4/xxXXYOCVkUMMkPfLSOqr/iKxI0MpDzk/ZkxadnFI9eYcVfwUnHqCkxCRTHC/Crn8HaVLs9ITczDk++YCRIzhIDvl661vnl+2n59xCHf8RFss0n3CtcvOl97XUxpwmx3jKp+m1cXD4rIM6gQhZL60xzEasBCsvVQZf8vnwcffgj5I3buG4ISifIlrUJy1mMUB39vvJvRftHC2GxMxxhMt6aYPEGROVawQiRFqN++h/gskRrshoXvtbnAgfYQ3O/Ih08pju1NBXgve9Cr+/9kd4PFszyOSU2XgXpEukU8jHMO+SpkOsUDhBEyFApX260z1iJ6Ik4YPAIZ3c43qwSmlyinZr6HTGvOjjui2UcM736VXqqjZoIpQDxmLDF53UlJ4iswnab31qd7YlS75Ifq4r6b/6V/+KZnPp1frriFURQqrFZKlfe2Wj2Ucvds//W4uAeOvbpJ5P1yymnqqDD3D1h9j6tYXc++H36KXHJNUNdOMOrdYdimgLoh7OaBfrRRRxj2LlLahsMteaAzckndxlq7SFoUAKjcWjXrnONJug8z7H01OsKFA4FErQVQo5PWSj+QZalXCjBkyOEY5HoRbyk+q5KVr5kUmlXnbKyfwEAEcqttqvLTr8/SqFv7TE/K1BKITjYXUBQiwSD3qOmh1i3TJFsALnx1ZwfmyZoIVwHI5nRySlCsn0PtfK1whGdzGP/i0DYYmrO1S3/yaiVKff/RGl6iVkbYuqE/IDPSGQBd9E0Fz/OtatYLLkwqYZsygCHRpNdfMbPBAhMyNITEzdbdB+iXWrFYqsfPmVuxzrGUmRAtCP+6z664tpWqFQQlJYjSOcVzb3+CLkWuXm4jOX6ga/ELlN6Y3eQfbv0qpewWl945WTlbD4zrdLOwzcPr7yKalnNkgiHS/WbtZii4RdLJnRlGxCYabk8Rjbvg2zLiO/TlRqYde+BkZg4yF28D66dZVh5w7GiShVr5x/5lq0zt5sj9AJzz5TkJoZiZngEGA+5mAY5F0OZvsETsDl8lVcXC5VdhiN50zOGtiGfp3VtbchnWMbNzhIT+mfNQEHteBzlc5e8tuNkhb674FXolj/yoXH8sYdVGUbo0KyvHf+86fX44+SkzFOe1TNlBIejlIIPcd6HQohuDe8z18dvYNUgu+s/B7rwRaO3yQu5qyUtjGlK+hiwoN8zGz4DtvlbRpuhWbtKmqyi6xvMcUHciZYhOsDlll6wsHoPnW/xs3ODeTev4dkhDj4PuXt77AdXUI/l6g/3w8Z4ERN7KyLCBsY+XJ7zNxvw7KR+JeAoAjXUV4N3bpzofHvVckHaRKcw+9iszGOSdCNW2SVa+fNL4Osy4kS2HxK2Y2YqkU8rM+k2M8/wxq88V0G4wfEYZ0Dp8TlqiCSFfbmj5lkY3zP5ShNWF2/w0CDGD7BE6A6bzDSGb7jE7geoVdld/qEfjxgs7xJIEOEyeBsIo9svvi3er44ZrFBizwvQCqM80w+XrtlHL8M6QxbXl02mi350lF6hjr4S9DFJypq5NGz5mQhBL3kmFE6xpWKfvwYJ+jwRIxpRlWudm6hXZ/+9ASkplbZxI4PMdU1jApQ0iHIpnTiE0z7NVSlT+5EdEsNjobvslJqL6zSTcE4HRHJCqlJmespnuMjBIi4z8DEaC8EDEHrMu5zjcSviiuXfL7szh/Tfq7I5B5/DytcdO3al7hVvzih9PiD0h3+7eTH/K3a21yqXwfAOf3hstlsyWfDCpR04Ky5QwgXW16F0R74JYQwKGGQRrNavcysdpVO0EEK+Sz2tWCs+dj6Vs1p0qg1sRaMhWLz2+hiyuPkBL+YUFKKrhexV+7QnXX5tgyZ779PSUoeVFs8yMbcUhFvGktJVkFIBnmfD4Y/pTrZw/MqtEyBliWIWou1uftcY9hZvJOH63jNGRQxurZQPXhe4SG1Ke+P3gUs16pX8PP5QmGqyJFFvGw2W/JKtIpg49vIfE7u1z8xb+d662z56whjcCtTDk9/QOKVGM/3uVIt435EGckRiqu1awzTIavU6Pc+YOCUqJQX9mj54Q+IpItXXQNVxjoBVkVoWWWCYVQMOZjsM8snfGflFu6shy11zo/rQX7K/uyAyAnZKV9l7Abs+xISjQlrtM385Q2lwEQPeDx5gitdrlSuXVB1shbwq4s1ilBYtXgPYQ3u8L2FI0z9GvlTJeizL85ieVVz25IvF4Ph8fQB42xCyY24Vrn5QvMVPD2u9gmckMsfUYF/nqdrcWsha72JW15F5jG2yMG1cJbHrLgRmBQnHS0adGqXMNYwcwOOpnu0a9uUpUNezDCVNVwlEW5EPjnmdH6CW79BNu+xVr1B4VZxzGKouyI92sMnmDRh0jLI8FnD5/NHYWLnPBo9wGDZqVymJJ/F8LPnc/9JjxV/bZm//yXQ9laQ5cW9/KnFt1YR+udUahdY3NMfYOdDpHI5amxyms8peyXuOAHYEKMERkVgFo3rZ0WBC++i/TpO3Sya01QFWxSY1a8h0hl4FfJgBSlgRs68sU1VXmFuDYETEk0PscEquV9hMH1CWUiypA9YpBeis8Xn2ixGmmSh3lpqMRkeo1zBeO8/4JU2OAjW2I6uX9g/gz67voK2L8+7AhzM9pjkU1Ib89DeZy1cZzu8jBSfJU8kWPU3WQs2l+fCF8ir7sEfxciArHrz/N+agiezhajBemnjYx0fTrIjDqeHOEJxvXGTm50rdLuThfUkOegca6EqHAq/TCZDMr8B7VsoaZkXI0zaR7plpvmUpvssnhBenXZ1m+54D7H+LVS0xsyLmJz8BOWVsdUWkQXtN1BeGWEy+lGLx9NDfBnQ88pcKjUppsecioKj2QGu0+da5SbKijP3uf7FWOM5cq+F3PoDhNUvxPpKz1EH34Uiw41aZKvffKki3JIlv0x+rmazjY0NWq0vTspyyRdH4VZxNn4HUcwvSE4+j7Gag2SPaTZlo7RBTVboFj36aZ920KFxFiBl9dfoUpAUM3aMJh/ex3gdVO89bOMquU0ZZxO8dMI4GzHJJsyjJpXObchOobxOI6oxmZ3iR2vc9UKmxRyyKUPnlMrwQ/LJPitr36BcfZPADzmdn2KtwVU+nWiFYTzktLJNWN6gWr+JLzyy1ls4lSHaiRY+92g67ipuxUUiaTgRUs8XC24uNqIp6ZC7HcR6Zxls/BYhMIh0iEpOEZV1xtVNHkzexRs9ZMcGeEWB2vyd82OrcCJmQuOSg1uj2PwdhqMmUytoZEP8h/8j7vyU2fwEoWOEX2dcTIk3fw9TXuNYeshoC8cOmRy9zzvpCNt+g7+x/R3ktIfZvGh/0PbW+J2VryLzKSJosD87whc+DbfFrfptpD2zrkW/dBH9cQQqInQCUp3RClvnx7yLx7XadabFlIpb/cT3XJ4rnw9TPYWTd8nSIcN0xlrpEnm4QWymCCFf8G5/iicCVv1nxUyDIbcpqrqNk47B8UmaNzAUuNLjFBhUOjSa10ncBrfqt5DzY4rSKoHTgfiIonYNqRQnJmPmlylK6yi3im8LjHCoOg1u1UooFMN8CGbO9miXIjnFtl+j7JRfOC6M0Lw/+hmjfETHayDjHitxl2mjRebWWYs2mOdzHOWgq3fI8ynarWKS3fP3kEuFjd9q7EJD8myC+9MtomIzQwhxfv4YNKmJCVSILnJk8wYItagwnZHZdKEa5izsRBpeiyLSGAwd/+UL3MP5Pv2kT620ymWT4chriPpVsDBbuc17g+8yNzOSLGGanuKM9rmeF9j2HXKnjtUzxsplNF9Yl50mJ9QrTYrVb1PpvI1REdt6SqznGL/CNJ4COd2wjpKCST4la7yOidaZ5DnSFGzKgHTwAcIWRNEmmsX9DsSiIbn9VVRjjnaixYT7GU8TqsJqnHy0iKeWqmZfKEXtOq7yyIVkErRxyHDxmJkxh/MDQidiPdh64RoodYItMqwMME6ZovnGhYk2iWIQreKGZYS3QidcJ9ea1kcaCP3ZY9TDf0tgYyr1bfYqa5jUR7uafrJQFRtMDtnMCqYip2s1rfbrNEWKGu1TFuCt/g6x0YyjDiWdYEODp3zqXgNtBKpxGTN5jKzsoOWz+9nUjEh1SqNxC7+0hnVKFM4zmysjA4r1byN1jHZerpgpbYEVaplcWfLLIZ+R6RkODioZIazBnp2bzzeHKj1FmJzCqXGSH/No+gApIc8LWtYgRMTxZI9ROqDWu8/cq6Pbr+H4JcZehcC/hJSQei1sNoRsHYmlVd1G+3XUm/9nDooRp1lOoGNKh9/nutHEzVtkwRpH0xNCx6d01rxqLZjmTWx2yqxxjUntGk2/xkezOh+NK5d8/lhrOZjt8jud3z3/mXPyA3TtMqhf/6nkr4Q7/NX8Hv+fwV/xf1v92+jyJs7pj0lv/x+/7E1b8iuCPFtTvgqB4Er5KqN8SKgiPBGSN19DVS+BUKiDv6TQBbbcYVheQY3u45++j65tUo+aGGMpqRKhXBRnpMlQxRTtVjDCJSdjVkw4nh8TKsWWv4JwalhVYsMtM8hO2Xd99ib7hNmI9XCDYHYKXolZPiOyhopT4VDA652bICKK0jZxdoBIeiTd99j3ajQ634D2W2Rnagx5+RKuE4KQZN4iHrNCnduEZzbF2DnqOfWTrpJkSYYnBProe8h5F+VF5OXLFN5yEGvJJ2Oc0qLobw1KzzAyfKkl5lNUPkae/ARjc1h9k7HymBc5qUlRyjlXKclsyu700WIgsbxCODpFuRExBap5A9v7kKh5HeFEiI2vo6Mtcn8FYQ3kU5ywxuD0r1DSQVjB2KtRDp85PQghOJofLRrpszH76SMOxrvMlCT3q2w5Pk2rz1MDF9cEll5yCljiImZSjF4oVuet11GlVawTUbgL+ywn7cHwyeL9eu8httaRKHaqVxlnQ0puGe9jmtuWfPloWzA9s4NPi5SCHO8jOW0h4Hh+QmE002zKPJhSdS5eSzMb82T+iLzQXCpvUlFVjHAZxkccDz6k6lVZaTukpQ7JbETJ9ZH7PwbpULhXKbZuUqx9lb4Flc85vOpCDgABAABJREFULa9SKl3mePgzBsLHKp9qWEY0Z3hFSl8XRJVt8vobGFzWwnV8FVBJTkjmY2KTE452qdbfwMHDUx41p36+vcNsQKIXDWXDdEAprGDQDPMBCE3kBCQ6oxW2lzn8XxISdcFd4BdFmBybTAHQek6eTwDFLJsTN+9Q91awpZTCa3MlaDLM+kRO6UIzbl7aJtBT7MmMQoTo7a9hhEfiVhkFg4Vd7OCHzE5/AmGdSWmLQ+lyq/Ya7uoGae2IB9kAx8Q0gwaj6T7N5jWUFhi/AtUWZnSfPOqAEyFQTJu3mfsOxcF/wUnHlK2iyHrwkWazsqqyVdkiKRLaQeesWcgirL4QMyrpIKXkeHJEK2gzSIase2NKxp7HeBaDtsUnunl9mnPBWktKjEK90Gy95NX04h7GGjKbMir6dNwXG6qeR6KxSCyCuZ4xSscAHM2PaNVezMULAeN0BJw57xQxpFOkzdG49Is5YvU1KuMnBI3bPCgychMzSie8vvJ1Km6JZnzA0CRsCpdQRcRmim8yPB1TDD7A0Rk7O3+TvHKDFMnc5Ey8MmnUxrEOESCspR6t4jsBo8om3nBObjKqQYO0cglT63M82yezhqJI0FbjZyMYPl7s91P3uefymU/zSh+Xi5c6WSjWAjYdI6z+RMGKJUu+aD7zESiEeKmN5pJfHwq3Dm79Yx+fmSnduIsUkrT3Q2SaUNiUvLrD3nSPSqOGg0tZ1bhVucVs939hNn+XUDgcG8N643V0tIpT2qCtDLESOON77HYV7w52qbkhX69eIrAg9/+aav0KenhCe/UG02JOoHzy7JT+yTs4UiIGu8hWgiMD1kprHCeHnM5P0NoQuB5CKFy/hntm2WaFQ+63sVj25g8ZZWM6UYeOt0qeHiJ2v4eyErXyOlm4SdPtICsKsOfyw8vA+9cXN+2CtRRB+1MXHVUxxQ73KJwaJCmDtMc8i8nmXfphhzUrFvYMZ8fWXvyYbtzFVx7Xa7dwZIUgbBMnQ9rpBKk1WdqniJpMkz5p4xI1xyUZ3mOYDXHrV7lsE548/J9oTPZob3yNQip+WFrj8urvEqkSz+sIKGO40XtAdvBdxpUV9pvXiT3DRthYTFhh2Y8fM0xHdKLOSy3enHyETHqYoHWeRPGEz43qbbQtXgiYQ1km9F5e1F3yxRDKgDyoQjqk5FWwTsgg7/Jkskh0Xa1dpaLqr3wPi2F3/pBBMqTiVbi69QdIJNZC2Pk6tv9T5N5fUHN9eo3rvFG9Qa5aiKCDLmY4yT5uOoCoCWkfVWowjPushB1K3Z9APMY0rnJfwigb4bqKPNPUiwGtkx8hp6f46QTZ/Bb6IyHGOB/gKIejwSG1MOHR4DEb4RbVieGoVGKQ9LlUvoywamE15S8C6q1wm5JTwlc+ZVX7Ir564EypZH6M9aoLNaclv1IYq3kyf8Q4G9MOW2wE23xSw9mo6PNo/AiAy9XLVJw6j6b3GWcTqn6FW06AtQ4gsc4iATPRQx6OHwJwtXaNsqyicFkLNl/5WRZDBYObjdHldYrpIglUlJo8SMbcrN9mnv2YTtDBzk4g01gixPAhbnLE8PSnJF5EpXWTSa6perVFLCKcc5WrsqpSVlVSt0Zv3fBkdJ9ZNkEZw1daX8Nah6D9NpdkiIjaCG3xtQIUTA+QZYE8+cnCtmTlbQqnSiGrF/ajny/UXpthg63JEYyPcd2AfP3bGLVMqn9RGOmTVq/zeP6AwfgevvK4Wb/N3myXOE+YZjMqbpXqR+4B2q0i6zuI2TGmfpmRneOY7NzGuO42ea3+Jm4Efl7GsS9Pjon4BIo5wfAuuU24o1Oyk3u0qldpV9YQsz3WbcqRmTEQBqE85npMMx4Sz7v08hEJgmbnq3TcBmV3iCs9tsvbYCVGaO46DnF1g4ZfZu1sLTk3U+4P72OxTPw6l0svV/QxwsU4L58298f3sMNHiKhF1nrrQuPkkiWfNwbDrh7hOpIwm9FqvYU5azSbmjH7s10iFbHjlFGHPwSjcRvrxNmAUTYiQbNT2WFdNHBmXeZuTjWd0Jo8JjC7KCz/xg/IklO+s75By+kQ2wndYoCXjinpglV/Deu3ONz/C2azfVT9EhWnShT38QtNPRoTV27TqLdRwrkwNJKH63hX/g5FcsR4fkAy20eVHOpntlhONkCmA0zYvtD0ueTzpZeekpiETnBWgNIZTvcnZJf+N1/uhn1OKCH53dIt/vX4BzzJutyuXcM9+eGXvVlLfgUQGNz+z2B6jKhtkVZvLaopH4Mnggt2X9YKhE4XVsbFHCsdjouEaXyC6n6AcUPS2R7T9W/ieGW2w52zAYoC5/j7qMkjPK/M5NIfcXf8mLEeYouYa5M+ibXU22+RNd4gkBHzIubR6AmVoIwUlpycQ79MJfFpVLc4ch2CYsROZQfrXyU7a6Rv+ysMww7Kr9H2W+CUzvKTi/2MbcLdfFHQ3fKqeDyLzeZmyr3Rh1hr2a5s0zxrQAv1ECEEZZ3izroUqoIQHkXzDnap+PprzasUjD8vBnmX4/kxTb/C1uQYZn2c8gpZ+ysYFtZlgckIixztNzEyQM6PIJ0w01PGusdjL+J27TaxnvFo8pCKV2Y7uswg6zHJpiAt3z95zEo2Y1RMGcyOeZLP+OqNv4t7/9/hKgd7+DNsdYZYLZNVFzF/AHxt5RscTY+oeFXCjyh3WGup+fWFG4kwTMZ7zLJ9RoWgFazQDtvnDaXefA/R/QD8MnnnbY6KPruzPab5lJ3yZSL14vCmER4mXMeND/HSEUVpHev4zxxhvMq5S2dJVigFS8XXX3Vc4dIO24yyIXMz49HkAdulnfPjBBbnXC2okcwSXOkQfCTPkdqYD8bvcn94j+2wSdL7KU1vlaJ9h93xE/J0zCwdQ/My+/OETn2VS70n+MagJ4/JOjd41yqk30BIwcPxgI5JaEuXgVclK3JG+SmTYsRO0GYnPUSfvo/vVZDBOlmwhsJlVYaEk33y/j2yoIZa+yaFCFkPtl7Y75JTWtRrLZTOFDSPkwOOz5x8LlcvU1IvKhMu+fXBSA9aNxDDhzilbYKwipMMaAR1HOFDbWXRgGYhFCXC4EXVUysUJs+xTh3SRWNOUb3GaXbA6eyIlo6JTn6ILhJmT/4d/sa3kc1bULuDxXIvPiE3BeQxN+o32HRCpMl5Mttjnh7QalznVFxilsdUZo+4XLqGo0LmIqDiNQicI4xyaEZreLPHIBzyaB2LRCBpu6s8dYeWJsU9/RGkU2znFlm4OO43wi1KzgBHCeI0o+oERCfvINIpbtQkWfkaT+InjNMxc3eTKh0+q83m8/SKE/YmezhCca1248K1ZMmrqfhVenmP/dEuWZFQalSI5MtrjW7WRZ78BCtd9MrbBCrEkx6Zyah5L68FWQsr4Rq7+gmBCmjGXXj8M9zYkq++yeP5A5RXh06dql/hcffHSCHYiLYwwqEIV6lNurzhlJBekxM9Zzx+QHjyI3TWR89P8KrXiAYu1coiJo/CDlM9p20ymskAK0uIdAjxjAiHfNKj4bawGKyWWM9BeB3qNqOf9GmHbVzhYdVzsYZbPgsIF/v1NC/fCOpnQ4AvHr+FW8etbyNmp9jGtU8c4lmy5JfBZz4KrbX82Z/9Ga77LOGvlML3ff7e3/t7/Mmf/MnnuoFLvhjc5BRhEvJwDfsRqWBPePjCoW5iaukEiYedHBKV10jd2gVVBS9PkbLECA8T1EhrV5m37uCIENF6Hf/hXZLd/0S93GZcDBg7ZeLxQ078DjvTAbJ1hcy6uMS0nQp+fQ3PJpzEh6w2rmDSCdXqFlYsJnw73hqOcCiKhZxqXUZcsgZZaDKrL0xmpWaGmR8RSpeT2QmZTpGDDxGje2yWtvCmxxRhB4k8l7Nd8uuNN9+H45+i9BTVeY2k9tqnep1RIdIvQToFv4xyS9hkiK1dIXBK4DYo/EURRouch5N7zPIZTb9FqmNcVWMz2GE92CKYH6DnMXllk6S6QR5UmVuHnfEupwffJ0IQqjK545PkCa5UlIwFt0VaZMR6TvSRBItj5pijHxHnI/KTLput2xzqAjnaJQnHlGREkXTRwuNkdkLH7RDMDhY2DOUtrHKRxz+APEE5HmbrDzBn55REfUap4SVfFIEs4W79TVT7BMepU7gN5vHjcxnpeTH/xGazgoJpNsV3HMb5kKkeUZGLCb2mKuEkU1JVptAFrWCFsmqCTegN3yHMZ5hH/x6R59iN38Fu/wH1dEq18RpSlaH3AwD04H1m1Q2MNQzjAR2vjWdLeFmKdCMiEVHoFNRzk0d6RqWIKRFytX6VSdxjHQczfoh1L2Ot4eHsAalNWQ83LuynIzw63hrSpDjzXYxbpnA/3wlugUUd/xDSCUJInK3vLIusv2JkpAzTIQC9uM9KsH6mcPbxzIvZ+fkTFzGhKjHJF01gk3RK3LhJGHbACbFC4eQDZmYxBWusYZpNKAeL48BiKGyOI1ykXRTLYnKO430aSZ8rMiQdPUbrjCjLka2r2DyG2mXK8SMOZkdYY1krr1MREa7ugrY4rkdy79/gJl3KrduopmSjfp1QlhZNwvmYImif21xqCpJ8THneozw6pKwc1MoODbcFFrJoG1G6hLUWNzlGCLlYgXs1xPQAmy9smuX8CKoXj3FtC/Zn+2ij6c5PWJ0f4SIgn+PNdtFumSJYe+UU/JKfH4NZFGuAVGekOiVUIXGeIIXEfYm1h0WSNV5DNF9nOH/A8fgBsYVrteuUVRWBpOG2aNcqCyl5Fg3q42KAi6CqNdYJ0eEasrSCMz/G8euI4x+jVt5G5DnXbUF29A5jMuquw2llnct+FQcXNfgQ3f2ATvMKSWWHts4IsxnXK7ewmPMml9TEz85fc8qq18Y1Od7sCVUKRigyk37mgpu0OXb4aCGNPzlCVZcKH0u+WAqbkaVjbLTKuF6m5oY4+QDtNTic7RPnCXGesObMcIzGKUaoR++x6keMhWFc22KtSGlXd5Da4VvOJWaV66jBHqFyGWNoSZ9jozmJj+ibPrGJSfScptdGdF7HRBsYq8mm+xiTUZoesbH9Jt7u90BrZHkVaXOidABGU4Rr502Y0iQEVlN1anTpoY3lOD6i4bWQxRx59H3QBcp9gtn8/WXS8gtib75Q7e2c2Wg6vXcXKnj1m6962a8Vrwdb/KfZ+/zr0Q+4Ub9O8MG/XCTT5XLd+duMKqYw2gcsdvgEWbmMERcn9p18hMxG6KB97kbwFH/2EHn8E8TwAbK6gk1mlK78Iad5Ssfx8NM+k8o2fcAU+bPXJUc4g59hp93FyqC2SW7Bkz6m6JPGxzTDdZgcIeu3icmZZTENv0Fhc95uv82PD99hKhXt9mu4ykEnE4qiz3A+Jk0/5FbtDq7w8EXErdbvIqq38IucPOhcGILsJqfM8hlSSOZ5D99bP398XizWIRbLKB+hhMKVHlVV4yvRQt3SieeIIkY5isJkIJfDIL+OWGvZm+yyNzmm7XfOB59/UaTNz5S9Fus1g2Z/tk9hCqbzOelkD18E2FkXt3RIV+RMkh7m4Hsov4Vf3iJf+RbWrYCw9LIuRfkKba9FQ7qMhx8SOgGDpKDtzwnU4vyN9RwlHHTUYTaZkPtlXOVTjA8I6zuQzrCzIUb5iLgL1WcDJivuBu3G6rla2kdZDzZpeA3ctMf9vf/IaiCo+TVutL9OTS2+NyFADB9gdQbzPk7aZZAPKasqgQpYLa0SyjK5zVBCXWjEd+NDxNGPETbDq/dJml/F2fgWMp8szt/lMPqvJNoWWGFfkhMSbATbuNJhf5oyNzEnyRE70cWhpjV/g7rbwJEuLhdVZVOTIqzEkQ7uvIubJ1iRosZ7ePWraAGOEzHDJRQxXjaiCOvkGKblFU6kROUntPME5dVx/VVkMiENTtkpX6GfdZmMRwQqQnXfpZRPcA6+hw076HAVuxaABTV8D3P8Lq4KcII2ebDGx1FRdW7XFw1BT1X9M1OcP26sWTaa/QaQlS/jeVXIxlwSHmvVm8zRjIohDVMCa3GTE4TJyYM1rHy2lpO2ICFhSIzMjmn6KwhvkRMsdM5G2oP+Pdx0hFOkyKCFkR6VLCEwBTIbU3YCBtkUT7q4wseh4PDk+xwM7xM0b3FSv0FS5FhrmWZTbEmjcLhUucFQuTRKa6RuifFkl/YsQegcdxWy6MXhXpV2sfOFyr4YPEBEW1gLjnBpeSs03BZpFBPqHNlbrK1sPETrCYNkiAD6SZ9I1VHPnePSZriThaJUXtk5r499HKPnlLPmer5sNvsMtNwVBl4PSlso4TIvZkQfI2whx7vYPAVS1PwYt3qdm/Vb5CYjeMV3XnMaVOpVpJA4B3/OqTlmMB0z9Sx76RAlFNvlHabFjJvVTYwpaJc2cYXPPGgRtK7iFTFSSvzhXdaKMZP4mIkEmY5JizGeX13EGUWMc/BDLpsUp/8eOptDdQc2v44xCVqGuNEKpSLBl5KK83QdI1j3t1j3nzUKF87Cfc6NF/0JT2MNbQv2p/sILNnoPracI6NL53HdU6yQZI03EE3xiQp+S5b8svjM2cN/8A/+wQs/s9by6NEj/tE/+kfLZrNfA9zkFHH014sApDYia75x4XFfhrxuDUwOiI5+AOEq2+3bDCqX8d3mhUVZEbRxwhZlO2Za28GWtlBnvvCiiHG1xhGKOO7ic4NhOmDHLRF4dYpyDdu5gzO6R5ElmMPvUWteQ/QfI5JdivomYTxClTcxCLx4HzHZpxO1SUureNmQ9f5dnPERRbSGKyRZ5dp5oaoyfsz4+McUQlC99PsM8hmuXydwAgphyMMy7w3eRQrJ1erVcxWIJb/GFDNU1kUMHyF1hudVzycfXoURLsXaN1DZBO3VqEsXtxYikESqQvbcc8fZiMCJGKUjrDAXJu+UkGTRNs5WGWUS3P3/SKP7HpfrO8h4Sjh8iKhfIZQO06BCIV2q0Tql1h0SfFpK0xk8wPFOoP618/fNVcC8ukJ6eIBqbCNKLS71HxAO7lPqfUB06b+ikqfYlTsUXhk3PYbTdwFwkz7CDRGzPUxpE2NBmOI3wqLlNxElyxCVeZoSaPgtxtkYKST1T1FAV0gKMj4cfMCKEzGfd6nVbqK8s+aBPOaSV2EetlHV2whrkcffh/571PUUpnuQF8h0RIYia765eF89w3E8imJGFjbw3RA3nXJl1keNjqD9OpU7/wfkeB9dvXxBAUnpCXb/P+Frze1Kiw+CDhQ5V8IYt5ijjcaPT5jrhMzL2J0+4bV6DexF+WD39MfYeQ8pFc7mtz/XZjCBRZhsUXywZlEMW/IrhSs8yl6JaTaj5ldRn2KKv+41zxIDgrrfwBUuraDFIB3Q8BsoGZFHZdzkCHn0Y7CWrcYKavwI69eonBV9LZbd+SOG6Yg1r8TW+ASRpwxrbUQ6YnT8Y4LyBvX5kDzaBCNIwibDSNJM+nS6H+KLGY3yNaxbZ718ExX2cEf3kdmQaHaInuzjlToQrBPKMkpPkYffBa1xowbZ6rdIbcJBvM94foI7eEC7fpk8mdCKti6cL08XmnmwirP5LYTVFF4Td763KPAJgX3JZJgUikAFi4Y7oVD16zB4gpIGPXyM0AVuOyGrXP18fqlLLiBRrJXWOJodUfUqBCJkM7pE1avhSf+VSS139gT75D9SsTnuylfITMpHTxGDYVwMifUYMXqMN9klVyV8VUVvfBuu/C2s4xCfvkPUvIVjNKLURoqAEIccS8nATRkgTt7Dd30GgNu+RcWvUx88oJQnZEELtfEdlLXI0WMI6pjqZUpuxCyfswUEu/8RZ7qLKm+xVowIV9+mFm5+5mKOFQ4ibGCnJwgvwjjLguuSnx83PkROdrFhm7xy5aXPCXVKp/8+03jAtdZ13P4ewljk6huEzuIYl0JCtIaYjVC9R0g3JNr7L7zVvsUoWlvY1s5TzPrXEKPHODYj3f4D4tkxsr7FjtXUZseseFWezBeJcikESjq44Tba28AxM8pRm9n4MaXyJmMnoLX6VbCGQvi48SH2+GcAeK2YtHodJx+eNZNpau3rOFJRGE3Fq54r/zyNf6wpFvHQUtD+C+FgvocvfcrOIm/inP4I41awpc/PaufLRgnJN8Kr/K/Tn3Fa+RqXijlq9ADduPFlb9qSLxGjQmRQhmSCCGrnQ6VPUXqGPPyrRdNrUMWsfed8yMHJhzgnP4DBPWQ+wdg18vIlfG+NHTXGKW8RiCtoCdWgQfNMqdpNTjEn7wIGZVN08zausTTDBl7aQyIoVTeR2oHKGlObkOqEml/BYtnyQ7yjH7E67/HACVgJOpTdGsNkTGE0vvIpTEFuM9yz/XGEC94axUdSLgUZjhIoJJ3ZAeXhI9zqNfLmGyBgJe4iRo9IKhtkaB6OHyKE4C3l4fd2QSjE+puo0SN0MkXt/xfY+DZaLQufv24kxBxOD5imMXEeU67XPtX69qNkNkUgcIWHN3kAgwcIv0q+8lWMcJFIIidknE0olIdTWUdMe3i6h7n3/yVyXHy/SnryU1TjGjh1hC3Iw3XilYRZXOW9+QmXgga14QP04CHCFtTW3qY6fogMOji1m6R2ztHsGCkkN9d+j5P4mJ14RGO2h+09RtY2ELUtnKSLLa8gdYxRIdZaZmaMwVBRNcRLAg+BJJRlvOKYm6UtbCBQagWrnjXoWQs2bEM6A+Vg3Aptx2Nf71FyGlSdBifZIUezIwIn4GrlGs5Z84HQOSofI4b3IRvhRhvkwSq4X5yq/pJfjJme8HByH4Ar1auU5Iu5wUAtcvoWS+i8qGq3yPeXXrr+LKkyJbfE9dp11qVLs/t4oTgTNrnml0nnPfywReI1GR18F1elyNIdprf/HsNizN30mGsHf8W8+wFb9ZuEjsepLNEu5rh+iyqaUChGQtIYP8SJh4igjpUCmQ+Rh38NJkW6LqKyjhk8xFa2KPyPzwlbzKJJ7mzfQbAWrAEWV7rUPueB3SVfDm7WRxz8Jar/PkQd0toWT4IGqdUYL6EZZ4ij9wGL15iS1m+fv06e/IhR1mVcu4pp30aW1ikHHQA2VYDp38UOHhOtvk1eW0dPT4njIfX6VdLdf4fUmmuNq8ReCW/WxZ0dUTgeWgbgtyiKnE3XRw33mQmD235rIYSQz9DlLVy/RS8ZcZoe0TEaZQ07MkKYxXCAwC5ylWfnpHUrCOWALrAvsX+VQhGKMkIaqG0uVHOrGyinSsUrM82mVLwKyjjnilEA7uQJtndv8Xcgrb56bdIJOsRFjKtcKsuh9E+FN3uCmB1hy+usBuskeYYrHSrui9+fm54g5l2k66ERF/LVDh5SKDKb4J79/WVIFFhISy2Gp3cphMeTbMpKsEpqUjbK6xx1f0S895fUvQpr1y5zSpfd6S6udHndjXBOP6TOlHR2SNVajBEMr/8p1fIOUfV1rF00bI4dSVAYKukQhItKTin6D8ArIZvXcaIrvJnsIU5/TDgdYVYEYnoE1qDrNy4M0qj4FN17gJCPcTa+SeE2EEISOD6l2QGy+wHObIRaEWSlnZfu+yc1mj2NqpbtaEt+GXwuzWYA/X6fv//3//4vvEFLvliEAGESsBaLRZwpfHz0OW48RqUxmQWjBLK0Qtl70VfZqJB+5zUOJhGJKdiQLuKs07bwmnidr9KRDr4fctLY4ivGctmr4e/+JblwcdRX0EVBbGJmaQ9/WKB0gULSHjxhmGfk+qeEmxU4eRdrCuS8z/b27yN7D1DpDDs5RLoRuTXszh8giwmd8mW8eZ/1aJPcZHiyih+U2Z/tUbr8x7juCk/yHjqboK1mkk8I/WWz2a87urSJ60YQNjFhC5IRfIpmMwAjQ0ywKFIKLJEq45gCnfcYYYmcMp4IcKVLWZUpVa/TCJqos8uoP/4QRk+w5TXyxh2C0TEcv4NEL4KHtd+ltfI1THWdrPU2D6YP8a/8KadZjzgriFzLpSzFiXuIpA+TVWCRINVIHq1+nVrrNnMVsBFdQ/YeoIdP8PM5ov+ItdWvIt2I/bxgP9ljgxwHF5kNKNIpGk0/O2RUv86aVCxbzX71eJmiSyTL3Km/sSgCfoqKX2pSPOFxzavRGu1SFAZRaNzqBkWRUagKsnEDt/EaRrgIE5PHXUp+RDEZErVfQ+YFpnWTPHp2zdeqhN34DgeT9zjSKSKb8IZbJrARQpVwJkeMhWZuM0xYpYpBIgDBcPaE8eg+rnRYd3xeb38TZ3iA7D/B6d/Hk4JL7beZWUte5FS8EOwiWdLPuxQ6px108J7er4xG6PTniGA+HoPEdN5AjvewQZ3Cq39+b77kc0HhcLV8g8ymeCI4jzVeRShL3K69juXZ+bMVXmIj3DxrnF/8TGRjsAYB+N0PWVcliGNEnpL7FTKbnE/GpdPH9Cb7VN063jRH+hWsNRRFgm7fRsgQHdb5ID5dKFPFR7SmR0R2SjnaQZSuEggH0f0AO/gAsjGifoVy1CZrf4WSU8MAUqegz5oesxmD/IT92TGj9IS2E0Flg5pbpVa/Q+aufOx3kLpl9ue7xMkRW+VtnI3XF/bj7soLVxSB4Er5KnM9I1AhhQiQ5aswfQTdDxdPKpLP8Ftb8llpu6u0Gp1z+2OAutM6f7ywOb3sFCUVTbeDq2NkPkfOT6l6FfLklLotqDh1DPrCgMhJcsjh7Agv3qc52sP07iEbV6FSQmZTJkENW9kks5pJnlLd+iamfIvy5CGu61L3Gsitb+McfRftRmhrKdeuorMZlaiD03/MbLpLv7KJma6yNhshCg2zLr7f4GrlBgU5leMfQ5Fgp8eooEFNVKl4axTPNdN99H4odYzAvFBMtQiy9ldwaiMKp4SRF9VRliz5tEibI05/htX5wl4qbAEvJkNlNqWl6tTLFdz5gKFQSGuppEM26neoelVc4eHKEvlGCxlUce7//5AIChQyHuE4VazOUZMnmPEBveQxo0qHOCqzffourXjIpZWvko+OeOg6TLMJ36xepu6voZ2nhSKBu/4twvoNetIhsxmitkKUznEqV6GYn2+zPbtuy2QAZ0o/XjzkVvsNMpOdKyoXThWv8xpi3sWU1xdWLb8AvwxrsF9XDuZ7tPzOwu4IcE5+hK5d5Tetu++tcIc/n73Pv3VS/i+A0/3xstnstxwjXIrVb6KKKYVbeUEtV5icXM8WMXQuEJjzSX6ZDNBOBeU3oLyOadyAoEXh1SnPJ6jBYzCa2vpXUeE2u7PH7JtdrguHwGjy0g5u5RJFtImoXuKKEzA9+j692QlCeWSXfo9ZuMbD4V2EEGz5Zbbq14h6HzBLuoSTU+6svEkj3KCiapTrZbYrW3TnPSpR9ROVLlI758nkIVE+41pQIRjmBCKA8QGqdhmjZ0xPfkRJCNaSKXfPmgoEAj07XbyJ1aBzdJFjjQFbIPPZstns1xAHB3Wm9Ogq74KDyKdlXAx4NHkEwI36NfzhI6zOsfMeKh2Q+FW01VyKrjAPpvgqwOAjwgdkT/5n4vEjorDOWEqilTfwC41p3zq//4+kx1SWuFW7wuXpMf7JXVbrO+RuCX/4aJFDHR1i12/TTWZ0ohVabgeJYie8hjt4B2c+xRpNbg1FWKNwK3izEY7/hKx2i7Hu83C82IetytbCQu1jKErbBDqhGrkMnE2KjzyeN27jlNYwykerEi2g1qghUSjh0ItPMdYwz+fMixlVZ7GfeWkDt9zG6hhTWkXEpxD85jR//yYyyRfNvrAYCC8FL8bsFVXneu0GBk1ZXXy8sBl78ydkJnvBYhPOck+lG1hhEVZCsI0xBdqr4x78Z5w0hWSfslum5NSplENm8xlO8zZO97tc7T9iE5gLH0/6+FlK1LmJe/gTMmGYmJS8donN1beQXo1icoxTWUdH64iggc1ysALrN5hEK3gbX8NEV7FPFYetxc37WCExqoQ0Ccc2ZneyB8DlymXqbgtfhuxEy0HB3yh0AkVMkvZQUlIEVVy/wtgmfDi8x6WZpkNMWbjY59aDYnaIzVNkkeHGpxxHKzSfa/zxkgm6tEWRTLAYRPNbVFtQtwWj2RNGk10Egm3HpezUsNkckg8Qa6/T3vgm3vSYrLpOcfAzSjqjriKcuI/u7yIEOOmY2tq3uFK7jJhYHJ0znB6wXt9GlTZQ6RHO6XvghuTtr2BUSOFUUZu/i9TpK3P0FknWfBPZuIMRDgK4Ur5OTsp6vc2gP39Fo80nr72qToM79SoS+anqMr/tKD2D0/ew1kA8pL71+5TqbyCEWFxPn0OaBHH0YzAFWjqw+TWMDM7FBQyGx/OHjNIRNb/GTunqK+OlonqdPBQMZhlVqXGsx3a4g2sDqnlB4VZwcVFpj552MdaQ6YwESxkLRUKRTUirV6g1L+PVb9OQz9bsfTIeixxHal6//IdE4y7GC8GvgM4xetEwGcZ95nnMjJhq/12KJEFKiVAOuv76+fbauLf4i9HIbAJuA4nkSuUaIp/hlrYWdeefMw/vFBPkyY8RVqNXvkLh1n+u91my5NPymUu1BwcHH/vYP//n//wX2pglXyze5AFisgflVXR1k+7sATNfQfqINX/rvGnGWrDNaxR6yEBCjMIRlvrHvG+iMxJjAElapOAt3kSaGfPaDrL5Or1sn7HpEmmf6fAxk3SCRHBp/BDRfg219+8Rk32KbIoor9Mqb5GkA+oyJZARKp8gFBQoEAIjXaQK0G4D1bmDbF4hMzPqpw8YTw5JSh9SXv02Tu8DHG+FPOhQ6Allt0TgNjBOmQo5/aSPIxVlt/JL+i0s+SLRqkR66U9Q3XegSDHlF2V4P4pEYxEXZOYfzx6iiilbg/vEs2Pcyhon1Sus19+kUWSUJgdoL8KpLlRvpI7Rg3tok+IOM1Rlm9z1GVtNnHXJqm8Qx6e0G1ehvUiublnLsZVMszm+X2aaTYizLmLvzyk7Vdi8Dc6i2UwJxXq0ykF6QuSUcWxAsPIt3PkQmfQx5XVU7Spdm1GYglPp0W5dwzEK47hwepcBMA869HEI8wEd7+Plt5f88vEm9xGTfWx5k6x6Ud4d++mXM74MWMunJMNdSvMuzcom7vFPUfMTZKmNliWKaA1zZsc2MHNiL4Bxl/rGN0CUyYIGWeXq+TmR2RiBAqn4SXzILJtR9srQ2kIodzFlRM5otAemII8+ZDc5oeI22Clf4cRqSqVVdDokrW/iWolyykivge7cJlt5m8BtcAeYhS6R2wAEo6LP7mQhhV1QcLn9OmJwH8IGhdfCYDhJD0nymNVo/ReWss79Feh8fNPOki8fiTq3BPj0fPT8EciPhL8mWkNNj8BqrFtBziYgJEYuzhNX+FT9KuN8TNfkyCIhLU7ZaP9XZGGDQsAomZJ4Hh23Tha0SCcP8clwh/cRe9+l1drCxyOWJWCRGBXSxRgLzatYIdH1G+xlR+QmZzNcpdS4jI0H2MYVRtkITxiuJwPs7D3a0SZ+8ytk3os24M9PiFtr6Sd9KkrSe/w/MJn3ofMmW83gpXYtjvDOE+8ARjgU0SZuZQzWUlQufcbvf8lnRVj5scmw4+SQXtKjpmMafg/V30OYDBVEBG6dLb+Bqb/Bk+yYXtyj7tfZirYBSHQMQOSUEIBX3yFwyphSm6nv85en/5kIw2Z5hUrUYdeCP3mfK/0nmPIiST0XDra8iR08xkQVjqo3qQZlbPchNK5R6Blu4wp9r8x4fkIFgyMCrPJQOCgcZFBD9t5DVtfR0SqU1iicZ3G4Gx8iBx9igyZ54w5ONkAc/XCxtlh9kzy8OPxihUPutViy5OdFmAI33kNJQ2EXa80LliMmRqV9jFtFB23cqI3KpgyqHUa9e2ByVFjDEYqqeqYaYKwgq15FbnwLt7JFX0l0bRMZjwga185t06y1aOEw6b9Plqc40xPc+pyJ8qkGTW7JDLX/PYTXwa69gWsV8vgdKiInrm8xl4qj+SE/mh6xWlrlhqvICk0t9KnJMrayGLwpgga5KhDaEJTXcIWPqy7a6WSlS1D6xa7zAgvHP8M9foSt7JCVXz6F+9vM/nyP1pnqkshmqNF90uv/7Ze7UV8AgXR5I9jmP8zv838KV3FOf0J64+992Zu15EvGSB/jvdzKK3Ujev9/9v6rWbIrTc8En7W2Fq6PHy1CByIQiQSQojKzmCVJGptsGoWxe4w3YzY28xvmF9CMNv9gfgNvhs2LYXOqWM2uqqzKrEoFDYQWRx/XYuu11lz4wYkIRCABZKVAZp7nBhEOdw8X2/f+1rfe732DGmqeYkUtulIiTosi7XcQwqFsXYWlGxT+03pAFwnSjaHKwfYZl8Oz+O7DoMF2fRl3foRqXKSsXVk4PukM3wrxhE1qMnKVMpvcY1SMWSsnqMM+IlxDxyssB8uY3MaqXcSRMQaItaFeaVbqV1DiZ4vdjTE8SR6Rj97FGj1BhivU/C5lacCvo62AUXHCtBhjtEKGS6xE61Rml8AO8IJVRO8DjO0jVIaV9QCo6hcpf4bTzTlfXhzhcq11nQN9QmzVf64N7Gk5QRt9+uc5jagL412E7TO3LD4cfYA2mq3aFh1nGWly0DlaBoxsDyUERdAmbl/Hykv00nUKfw1pSrRw6HhLZCqlXowI52Msy0LmE2Q5hMffw4lWyda+RT8ZcFyNmM7vESpFO9imbL9KVb+KlDbSrzNAk9k+6eA9NqJ13NP6I1dPcyRylVM5BYfpPtoYVoN13Gdi/7R0KVqvwlIN1ZuCOU1uKWeocAVlhZTu0/WtwOAaiRYWxhjafofD+RG+7RLYT3tHRjgUS28gtAClMOF5T+jLTuzWsNITDIb4JU45HxNYEYXJFmYLz9w+rkaMTqPxjrIDLoRXXvJogTh1jy/siEGxTz4fsWFL7FzRK3okeZelqEHTltBaJi5mNEYnzIJlVD5l9cIfI2QN5YUoU+EGLUx2TFomTFWOGXxEY/KYKl6m3ryCalzHBB3E8TsgLY6jJe6lfewi4XKQE5yKzdzkCRy/j2VbyGpOJXz8uI6wfIwxFLp4yfs55zcVu5og0x7aa1H5yyS1LhSbFG5EWOsSBB3CcojtwDRQ1Ppv4eQZnuWcnc/xmyCe0BEOUbRMvXaJUDbP/o0yaHJ0MMSO17A6V2lQgayjgYl0saNVTD6iaF/EGS+iLbVIOL77XyiETf3SH7KfJSxJ6M/7bEU1jOViJwcLAe/SDQqgZrWoO0MmekJj6XVUtM3j5AnB0Y9pqIpa2cBOj8/Wj8qKPregXotn1u+nveOPRd3PUtS2cVjIzIrP2d/8eZxHf1cxwkZYNqYqFv8V9pnz2M9ELIbfnh0grUzJJJ9Q6Ix7kyM8y2HV2/xUh7MwH9JwAoKohWu38eTinGjQ6OZlyuSEhlVD+8u0LElSphipuaML1uIYT8SUXsST+d4iqWF2QtxokFQzQhmiVMqBLkhUQRlv8tX1f0rt5K+xPvwvEK+j29cBmDkOx+kxlpC4rS2CbIw5fB/SY+xwneo0uUjGK8i8j/I7lKcug7BwdLMaN7DVwumtird+ru9CJgeQTzGAnD6BdvPnep5zzvm8fGGx2Z/8yZ+cqTmfxRiDEIIPPvjgF/LCzvnFYqkEBncxWkHxkNnaV9i3NXfHd7Hmu9xqqefy64tgk2Qjph9vUGFQ0qP1KdPJTafF3J9T6YpusJj+8aZ3yZ78GVXao1h7g7J5Bd/zSbICy3bxhFy4q3kNVLAK4RrzbATA6tKriPgqdZ0ip/tYJof+XUQxxGleJG+9ihIepvsa9vwQbYH16C/w8zF6vk9V28QqM4wdUG39EQZJZjKeTJ9gMIzyCTdaMQ27xaWG4Dg7YlwM8b3gUy9W53w5UUbxcPyAk9mIlWAhNqnsOmr12wCfWE6+iFP0kcdvgbBQy29QOXUSNWNWTLk4uY/a/wHR/JisvoVXpIj6NcTgNl6poZxh4j5luEEpDEM9JZsdsVTfJpQ+RbhBeuWfM0t22QuXWLVrJMEKtWqGOPgRXQGtWpfO0jcYZANKkzNODU7YwQmWiE9jLgUaZ/A+9uhDIsfiKFylZjeQ/irq+r9HlHO0G6NxaJVHpLN9fNuH+DKFcBePlz5u1WdXVQgDnvXy5u45vx4sNYf+3cXUR3EXK1r9uaeTJRbLMqLy1vFql3HzPjpeQc8H4IQYL0R5bZy8B7qkkobjcAUnWsX4HdaDrefO88Oyx+PpYywh2ahvsByscMIJLb8J7hJq4zsIXSCm94ge/x/4qmLmB2jpMW3fYF7NqAfLHLcNke1BdHmRK999E+OHDLMBjisQu/8nS0VGVNtEhytn8Z0SQSlyDtM96vUb1Ne/c/b6ZmrI4fwQgNKUXKvfOHfQOOfnorLrqPXvAgvxsBUcY9yY6jQ6QyLZiS4xrvo81Ip0bRlLOpS1K8Qo3rMi4sBB7f2QKlzFD1dZ61ygN3gXrXIq24KqXER7ABoLtfI6th8hpKAIN1B+l/3imH56RKsqyA5+RBSsoVdeB2PYOP4R83KKkw9pK4k8/ght1WHla2cL1Y+ZqCEPJg8A6EYdpJAEaZ/B8B55VeI69yiaNz/18yhMzlG6jxCCVX8d2wrIl9781Puf86ulqebYx28ztxy8bIxbVuDVEa/8L5RWg0wYTqaLyf1+2mfZX2yYrARrlFph+202ogtIVTEP2xRWyKgcMEgHDIAiXKZt+Xw0+JC6E7HuOLiFQTge4WyfSe8OfusS9cYOq1aM9lYxa11UeowX1BkNblOJkr1ok0YxZ615E306mSgEmHyOidephEXVefW56ToByP4HmDKHfI4dLiPyIeiFd4HI+hC86LR8zjn/ENzpfczgHlpn2M1tivqlszpMGI199BPIxli2S7Xx+xQr30QIw8H0LulygABip87LPLKVFZGu/zGy7JPMd+H4PQoUgW0j/S0c6RJVGwwF7NgupneP+vIqon0Vp7bB0v7f4g5vUxcOfaOYDh1CDF1TIIxhpcqoe3Xe1yW5SZmWIw6zfYpSMfebeMmA4PBHON1b7IqKUW0DCay6Eb+sUSurnMLkPuQpFLeR0SpanK89PkYbzWG6x6XaovdiD95fODfWXx7d+pvOm+FFfpw+4PvL1/j2yVu/7pdzzpecyigO3RbCW4jIO0ZjfZyc4NTRG/8I0C84mRq3TuUvn8acreBKF4FASMO96SOMFbCiMsL+Q2ylKVqvoqWPv3SLbZUyloJDJeiZBCNL/GyIpuJg8gjXr7O1dJG4dgu0wnry5wg3QOcJWoPlN9Cr3zpzaRMYwJwNbgEoUTLNZou6LRsQzAew0UasfpXSW0YLh9QKqFZex65SstY16iLmWv0VjFmMqZjNFYSu4Mn/iRYBAoVuXsKcDpGd85tHza2ROz+/C2jDazHMhwgkNbtO2VrBijfRdsC4ekaIVkxYwUEe/gi0xix/henSdWb1FQ6M5GJtg63uNsYY3N5PMMkA0dyB+lUuRFfw7AOsyf9AlRlVa4Px4+9jezXqVYbTvkAuJINZnyvzY0alolHZ2H6HIt5hXNvBxJvsJ0/IipTmyleowlXEqbC95XVIVcqsmjCvphxmil66EDI40mHNfz6pwi5GMBoiTYwoE8Thj8Fo7PBwEbt7+llaao519BOEytHdW5T+CiveOk23jS2cs2H7jyndNnLj98GYc6fk3wBiWeeV1s2F4FC83InXoHmSPGCYjYjdmEvxlTPXb8/yEIhPjdh84bnG71Hu/y1W0Oagc4PloEEvDZkJQc8NmDW61FNNdHIbK+vTmB2gmxepVr7N2A64Pz+gO7rDigWe5RNsXSeyfJK9H9Co7VBGK6QX/jlGL45LufldwOJ4tnCXr4wiVcnTAdt8DBhElUHSg3CDWjaj1V5BG0PTfXGo8JzfTKSpsA5/jCkTKqFQW9/luLbB0AvpJYd0LIstK0CWYx7PHmGSOS3bJ8lnNOcPCVSKth2KYAO/WyIGd3DHPTwRkTef9hErp45T38CbHSAPfow9GyI7tyjCTdrhBofLgsByEMEmKkiQ2YB88hGZVhgqqtkhjt0kqe/QjdfQ4TbajglcB5EZTHqMXY4x9sKdqgxyHOkxqyaMshGuV2M0vEctamHcX27ylBEuRf1lAtNzfhFo6aHWvoHMBii//TPd0rX0MauvI9IeJui+cP11hEMnaPHB8IDACeilA0K7RvMlg9NOdoI4/Clh3adjmuSdtbOISYGkFl3DurKDMYZS+qfup3XujD+iX/a5nZ6wHHdptS/xWEq62LSk5OH0HnmZs5od0S5TrpmM3bCLI12c2UO4++cIVaJVgTx1Exy5LdT6N4mLMfPpIbFKUbUVKreBzPrgtrDUjKp/m6pMcXyDsYPnBHnKilDdrz33HqU6HYJ06+SWx2G2jzGGlU+I8z/GOLWFjscA3nk0+Dm/fH6uEKr/9J/+E+32eeHym4SRDjgB5DOE7WLbMYpDlFHU7BpJmSKEeC7n17fq2OEKlU5whGQvfcKKv/bCoqwSio7XIbJrCCMXtpjTXYrRfUZpj8oLEWGL2F1C2CEr0QaW08R266jwEkJV+PEKF4oxOlyhjC4vxAuqpGxcwxq/g73/11CmGC9EL/8esLggFbULeOMPIZ9ilwWN+jau38KuX1k0o04XEhUFqZnhSJfQCs4sN4+TYybFjAkzAjt8LqronF8OH2tVfxGikKkaM0iOmeQplVFcrV1fOPM9IzITaOxieGql/nzBKmb7iw1NQKaH4NTxZEAkLYp8Si1Ywk16mPom0vKwjQSvDtkEhMScLkrnOqffuIIfb3Do1bhoudgGvKWvMs6XqJ+8RzX9kFr9Cm7QguwIMzvC0ZfotG9Rc+qcZCfMwhwvGlKvb0PYxZpnGF3BZI9Z0eNosM9s9Q0m0SoNu00mNGORY80O8K2ApeAizVYLC/ssYs4gKcINPNbYUhMkFpF17uT3ZcJIF+H4mCJBOD4zcvppj5pTp2F/vknlZ6OKTLxDMN0HVVIt3cL+6D8jVEoZvoEuDXZ+AodvgzGstLeZeQ20VrTdDr3imFk5peN3CYTNvDjCtW20gbIqabltfOnT8ZewsNG2TWVsBsUMd+kVvGJKrVJkVkm9yvAsn9iq03Lbzx2Xyo7pRdscYHEhe4zUGXp2uLCMnxxgNS7SsFus1DI+6L9HzW3waPqYm806EgshOH2+RYPItbxzodk5nwtpcsB6buoNnl43lBWiahfObp+oEZNiTNur07KXoCbIVEbL7WBOXdKWgy7lfJfYDrCFh1AlTVUg3Q6l8Ei7r1Jbu0URtFFiEXEstMLMT6D/EU5zh9Hm73N/fJeT9IQlI5CqgGKGnB8BhlBZ+HYD14lg8BDq62itkdWcuWVjMNTsGsaIs0lWC0mUT1kPOpRujO3fZZgPiGtbdNw2SXKXuVaE4RqRfDoR3M+P6WeLJr8rPZa9c3HPlwGNouk1sfIehyolFRZKWpRC4cSbmHkP3exio6m7MaNiRM2t45069AUy4nrtKjI9AsvmxLd4eBpbsxIvsV27wCgfcKu2gZ7uMnJDhrok675OzTggDMHhO6wGKzjJCVaWYISPWbMWMbS9t9CTh9Rq61STY0bRRQ6dOi2v/nx0d5WglKYwCYPkIVWwQtddWVwfBIs6qzwBaWFsHyOXkfaTRbzyudPAOb8EzOk5U0sf7TZRzwh4hamgmC/+UhVInVNJH2MEG9EWg7xPaPnUrNoLw7qaElGNcfp3MMWMtiM5Lka4wsadHlEGFyiiLQI2WFcTnPgS9ebXkdWEyq4TCI9AO9idVxGDOxjbJ/WboAuOZk+wjcaazMDANgVjL6ZkselWkOJnQ0w6pK8y7L4ia18iPS2WCl3wRQa0pSmwignKiT9zE1ZbLlgekIIbYn6Ruee/BQyLAYUu6HiL6WWr9y7arZ8J0n/b6Np1Npw2f163+e6d7y0WLC8ZXj3nHAAXn7V4nVE+ZMnvPtd7FGLR1/zkQKEQUIbr2OsBAkPptomBa81rHOeHKG2gmJIUE0K/hlDl2WNNkaJEDVvP8fI+J2rMIBsQWT5rRYJxfI4t8L0aTWcZf/+v4OCnCC/EkYa8dg2K+eJagcSupoje+wiVo7q3GKgJSTXFDTfp+C1q7Ru0shm+8FA4mKpCB4sqacnr0j/9bcTuot55dn2rkQhhY7kR1mwPpKA6H5b9nSaWdW40boEQWFgYOBtCqjsQOAGVKun4XeT85CxKW86PaTsh2eDHXIlWKKoUTIFdpjA7ojA5k6O/o/ICmt46pQG1/Aq2gqFSWKtfpTz4CXr1NaQMeUUCtQtEwiecHSFOe6VzNeX+5C4IQ82P8UyACJaQ/saZONPBZdlfpj864bg4wgjFWrBNXuV49mLj9OOertQFHL0DNRfbNNDxFpwK6iiz5zZpreRkcZtlI6e7p7GYAk8En/p5auH9tqVZ/1bj4P7M70tRMc4nAMyKGaUpzr7/WDa42ryGMhWx9fwG/Cdj4CUaMdlHIimnB0Ttazy2fO5Wc1xToLSiFoVksyHbKsPEa0i/zjxeZjr6iEn7Kp5QuPkINT1ECpdAuTheDaMUbu8jvNo26anQzMmOkb13MZbHWucSuc7wpEvNfvo6dW0LKx2gLQfpBKA0dv0yO9Hls9c+KvtMyhENt/25+8rnfBlRGFUyUSN62RA1ucey3wEMcyfGEwEzNQUj2KnvcKx6iLKgnO6SOyF2MUCcDv6VRqGrOQLJbP6YNKyzjI2QPpawqGdzZJXh5QmiJkgn9yiDNoGMuFS7Ciz2jSu7DnEdLSuqwUfYjkfb79IaPaKUFs7KtyitGhYVJpuhywqRJ4hyBnYDicSTi99iYAXY0qYfLLNd30F761SfcCv85G/y07DUHJmP0F7zPF7818zHx8jnofS64HWfu01RcpIfY4xmNdgAIRimQ7Qx2J/o5UtTAgZ0wVkhoLKXHjfqE9f5aTmlMjltUxD6TXy7RdNr83urq5RVRcNrcm98l0iCGT1GBkt0igKnuYTrd7Em+4jWJcTuX2OlxyAMdjmk6bapVII7ekANQ+YESDywQ3SweK+iSjlJdpmXCb6a0175GpJPF+YJo7CPfwTZFMt2mXQvcZAc4ggH+yXifIAyWMPe8BHGUDrn14Fzfvn8XJ2/9fV1Op1zUc5vElo4qJWvIYshym1iWxHX6zeI3RplVbAWbjwnNIOFk8eGt8H8+K+YDO/hdC5R5gO8YPtsAXtSHvDDox/gWi6vtF5lw18ohE1tE6+2jqBibnu4x++yk63hRNfRvTuQjcGbUQXb2OPb6NEjrHyCcSMYv4OY9BDa4LQuYCfHiPkepe0zT4+5PfohnWibrrPY/DRuDd25jpgdYFa+imxco5QB5rTxIgTsTw+wsEnKOZfql8+mWRbW3VME4oWL1Tm/eCyVYPfeAZWjlr7yghvLF8UW9lkd4VvuS4tPd3QbM3yAZdmItW+eOdUsHtSE8d4iLsdd3O4Il060jq7tknl1wrVvEtg1vGiVwgoWkU5BZ+Gcd3qhDu0I6QRMhGQ9WD17HZGMmRUJ7TLBtgLMyduI9lXE8A7aidFVwcn0DntFQuSGdOqXqdW2iXofwA//3/jaRW9+hyqo4xUBndYFZNzlINkjqWYcJPsEyTHt8R6x1SC4+E+xo09EMJ4ikNSs5md+ptIU2MkRxvIo/fNN3V8FWjhUq19HFiMqt8a96X0qrRhkA15pBrifEsthqTl2/31ynfI4aKKdiM1wBweNkj4gcPsfotwGspBYVUa5/DVEmYMxzNWE+fQB0co3WHKWSfX8LLZSFEPq/Y+QxYyu4yGNQ2fjO2TBGqNqhC0djJ7jnbyLznvYQY1M2DRVSaQmBNJCBR3y00LZfknB3HRapMGcIzkhmo8IWxv4dg1sHy0DBJKWvUTb66KNxrEcBJJh2eM4PaLpNbncuEyhi/PmyTmfCyc9QBy/i7As1MrXX2hifJKKgkeThzRVwvTxX1BvXKXT/RraeX5DeMXbQHnLCCukyqc4wRLe4TuQHCEa2yhtmFgBvfv/O7ljo7pfZVmXRIN3yJITHFNA5wqBFbEUgidsvOqAvXQP22zS9rvYQiK1oVp9A7H8dczoIcKJ6Dsuj2f3aWTH2GVGvXGTVm2LuT+nnh7T7B/h4uGv3sK7/K9Z0jnC30CM3mPw5C+Rlstw/etErTfhNCbCsZ7+Xm15Xht9GdAoHs7uMSmmbPh1Wq3rpNmIUfdVmukMoSXGe+rEJ6TE6JKw/yFicB/NVznKwBnfoT49JpA1rPbGQqSIpn7yPh3LoWpcpHX3zykmT3ijtsLxxX9GQ/g4e39FMXlE4YWkboPQDtHGYTFRncN0l2mZkE/30E5I2Nxhbvs03ZhH04dEUrKJjWXX0Uu3kJOHDNSEfW2oZvsEjYDIqjGrpgTtq4TxOsaOF00qQG78AQhz7o50zi8FVb+IpRVIm7Ff5+HoXWI3oqFvoKWLtXQdMX4I4TLKfnrd8ETAptPCOnkLUeXo5a9QnkYba1My2vszmDyilp4Qtd+kocFtXMGqKkTwtKFqiac1usgP0P27C0ee1ddQUZv9wQe4y7fI29eYzPe5UxzSbe2wVM6pPfpbIsvGly7fCjoklk8j2GZc26Gmlsnmf8Uw7+M21nGlS+zGONJ5oW4SRuGkBxhhUQUrzznyCAzOyVuYeQ/HDSnXvoWWn/5b1NKHzW9h3H0qr3O2Jj9nwUGyB0D71LnJHryHql/gt3mH+6vBDv+1/Al9NUfOD9Dx+q/7JZ3zJUUIQdddZdlbfX6zX2c4J29BOUcv3aT0V1GmYjd9TKFyNqItwk/0lgIZs+KvMy8S5n6LLTfGGT1CVx6Wmi8cA7wag+KYQuU0V26ynIYkVcrAbbC+/Ca9rE8+e8zwKKfjbGL138U4NtpoTOsqwoowjQtgFM7hD7DzPmQjcr9DdfhXnEwecDDbJdz4Nq/WL+NNTwiiDfCWMAZ08HSI28Jh2f3ZAx5GSET7MiLroy0Pa/wQ1b71i/wKzvkNw/rkpqsusNNDHDvkWu0GBo3EQgcaaT9cOJvFXcLjd4mFB9MjVmSA1X/MrN5ipkbk2QlWvMlxcoK0fPrFkAhDTVSEy2/wUGd0uzeRvTs4P/h/YXde4bXlN9lfeRMd7TH2W4R+l6xcbLw+mN7Hn/vc6nyVdf/FKChL2MzKGaN8ROzWiF2fTtCml54ws6ZcKnPE4CFSGijn5FWdJNuDzk2CzjVEPkbXd54T/UvLwpndRWRD1Po3KUyFOe/5/05h49AJ2vTTAU2vgfOJdWQoX3RPSvWc/WQPz/JYDzYXg64qJcgGbKYDqu4NqmibJ5MHbEZbWAIytRhgT70mjuVhPf4f5GiOTn7K7OKfEmQ92sM7LDkOXnKEqF/A82pkwsFqXsZNR8gixUn2SKXCOfoJqEVEYTK+S275xH4N5xkXy8ppojb+kMU0lkLoEm09dcUpTM5Hkw/oZSfEdsy3V76Ly7lj328iWniY5VsU/Z8ia+tY5RTZv8MlJyZqrKFm+3TKDGrr9N0urfYSRTZGdV9naqCm8oUQmYJHOsUTCsek5OEa7Sf/HTV8TLj0GuX6PyIIO4je29jFnJmeciB9+qOPuNy4zKScMMqGLIcrdJzFXtGu0RQb30EIyWTyiGz6hNCOCJIeRa2Gwibf/CZ6eBfH66Lcp/txUmfY6TGOE3G1eZ2jbI/9IkVR8Gw15+THiMFd8OuUjVcwn9KflLrAPvh7TJliuyFm/Tvnzq+/wQzyPofzQ4RleDJ/zGq4zka8hSNtYutpP8YuhwvnP2Ng5SukzRVGVY+ytknN6DPDg5dRmJTd2ROW5keMez+h4zXxOzar0yNcv0vZfhUrG3BDOqSzXeq6ICjmePUr1Bo3EMJDhwo120M2LmIsibn9n3G7byBW3sQPLuBW36O3/wNk1IVX/z1xcGkRawsUbpOitoY975E1L5KrguBnuMAJKihSAKoqYZr12J09oek32bQ+PWazOheZnfMr5AtX2kKIl8ZonvPlR1khKnhqD+yKgIvB1Z+pELfKMUyeYHRFuPu3OLULSPsIe/NbVHadg2SPTOVkKmeYD9gMdjAG0tol8uv/jmT+gCIboY/eRUcdmB9hVwnGslBlgtQ5opgjVYoa3eNYTynGYGvNWnQZkQ1QVUHpxiiV0QvqfDC5x6V8RKdbR8qIItjAXq2dZTs/i5vuIfIRq7LEQTJzOs8V2GvBBqEdnV6szu0kf9lYyQEmWbilWJNHVEv/sAtebNWp1a/woHpEVuX0yiOWnJWz/y8EmLS3+IuqkOUUnhGbFeEW9mYNhDw7djSKJ7M98NcIPAXNa3jPOL4YYVMFq9jl+KxJaeNypXYdhcLmaTF7kO3RS3tkXsxVmSOrHGXVkI0dlL9E5dcZVIuF6bxI2I4iosFtrJOfwNGPsJdeozh+B3Xtf8VvrrE/+oiHozsEVkg/OyGQDo0iBSGRAorsmMxvU7MaZwWV1BmWzqjsxmfGigLYw49gvIsQAmft65Teb+eU/ZcNZUWoIEJRLYQCaGJhcFQG9qeIzWa7kPTop7vY1TpH4Sp1t0FQpZjT4wohIJ+hhI0I2ohsuHBRqy0xnIxIgi7j6R5Ow6ZiMQ0ihUVcTimKlBCBM7hH3P0asn+Xu/URd8Z3aXh1vuUuERUjAiHJ8zHz9W/D4A5i9AgxP0bu/xT74trzAs9nsIVDZEc8ySomUZNdt8E3azcRduPMZtkVHlcbV0lUQs1uYFDszndRWpFWh7zSuvHcuVuIxYap/iJ2Hef81qJRTKoRtnCIrTpyfojRFUZXyPQEPkNsJpC4lkNtcoQRYNIBdnpMEe+8cN9+0WNfFVhOwM0qITA2q8EaROvQvEp+9BeIfEBvMqAddZklA4RKYfqYtHURP1whSPsEJqRW36Hv1pmVGVNVguWwtPltMObs9yTW1sForNFbtOePmR+9xSNhc73U+MEyV5w2TpGgxJhCpwzHd5jUL7ARLBboIhkszjSqwFPlmdBMYFiy29h1GwHUz4WcXwpKUzAppgAcFQlXN/8EU6WUlBw4J3i2TzNYRaJBSNIio4WkGj+mDFdJjt5h5KxQSwcU2QlbYUQsbHxL0kgOCIuEk+SYWjljMLhNx23h5TlxsIY13YPBHSbzJ9C6TNK+jtO4SDw9QAqHIlzGqVL07BFq6Tqmc5V5tMZOeJGj9JC0SqmN75MXKXXpobb+kKL7Jmp+m+3hPSrLwzawlzymnw2QQnKteR1fPF2z/Czr/XPO+YeirAjV+SpCwKPRe+Qqp0hzxtkY8CiibUS8/cJ6WaBxZ48wxRytFHL8GLqLurkqh4wHH6IoKab7iNoOYfdrWPWLCF1S2A00mofJHUQxZjlcJXK3oUwQloPRGqqM4/o2lSWZIXHMInJrUtYYFAlu730atoPTv03jwj8m2/97/LWv44wOsWvXyO0aD5sbTFyfEs2r0mO99uL7AHCnDzD9OwjAWfkKRfh0MlaYApOOADBFglTpzxSbAYsNgVCcu86+hMN0H1vY1J0GqAJreJf8wj/7db+sXyqveOv8GW/xP1ob/NPe2xTnYrNzPoNPnjvs7OSsjyRGDxBrq4zLIcNsCMBRcsDF+OoLz+OLkFcarwIGe3SXUkSQzrGmT1D1LQZqSrr6FTJVMdKCW53XqHt1hJH4Xge3/xbzvb/DBC1k7RqVt4xV7WJW3iRv30DmI4TKF87h+WzhWJ4NGQqNGzY5mO2idYVTJQxGd3HSCS2vhVdb4cRrYkxOC70Yfi1GIG0q+2e70BtVUmGDUpBPPrfjxzm/GzjD9zGTA4SQuOvfoDyN06ucFnLzu4teiRXihkesqgrLzEHb6NlD9PQO+fYfMs17VHYdgcDVCVIlDGrbaAy+7TOfjXDzHvXZY1KdYU8fYUcrHIUtciMR6YRX/BRXuhRklJQseytMiwkiePF4dYXPldYVolm4SJqw6ozzMUmZklcFaXJMBGhsrLjLYdVnEK4yHd/heuMV5Eu2tkzSR8wOoJxj5gPsfHA+TPs7h2DD3z5L6PlZogM4NSpI9pgWU6ZMiZyIlr2ElRxS2TXs2gUsfwUtGyyHy/TSHnWvxUWvjR0ahO2gd/8GVRVk6SG0LjDUOUHaYzQ/Jhg9AidA6BLlRuxLn1UhmbshdTdGp49Jdn+ApXN8rcja1zlUCSmKceGgQ/Xcsf5xOBzCxljP/wYsKRllQ4qqYE5CrhJc61xs9pvCTE+YFVMabpNARgt3ovWI8fQRK9NdAivE0habuJSlwjIeYjZk9cI3eDwa4XVvIewHSLeBiBZC3EylpKpk3rzC3MzYEjYcvYswAvq3YfWrHKOILBs7qKOkw8Cpo41mpmYczY8A2J/t02y2yU1Kr+gxyUY0vTYzy6asMjJd4bkekoV48wEWYWObOFhm6TRtSAhwj/8OMT1COzH2+hv0k0U9tzvfpdFsIrERAmTvA0yRQDbGDjqU/lNRvtQZVjWncuqL9erpPogpc4QuFilf5/xGIoXAkTZ7yRM8y2OQDmg2Wi+YaDjzPTAVSgPJMR9Km6i5jZ6OEPY+SgQ0rDrefBeqDFXbPnO9E8LCkQ7Z9DGjfIzGZmn8gFLEOKXGtyyq0T6N4oSWE1A2boIEtfpNxMeCsXALsSqYpUfIJ3+NbGzh995Btq+h3DapE1O0LjJSOfP5Y14Jd3BO942lcLC6X6NX6xHZIb782W58WniwdB3GjyiDmLmxuN68jC0sltxlXrDZ/zmY6ynTYkLNrRPJ81Ssc744X1hsZozhP/yH/4DnvbzB+B//43/8B7+oc361GGOwVLrISRbPF9/a8ml4K3jOjLBKwIqBCl1l9HWKazmsRivMijmb0SZm8hHT2RPSuMtxZcCuU3iw2rhE5NYwWiDSHmJ+grP5DfLee1i2g4q6VHqHcvoQT7q44RKoKab+FdSwotj5U0w1Iu/f5g/cCOVMibOMcu3blO7yS91J7HICR+8gJXR77+DGa1jLt7CfiRC0sGk752KaXxXGiU6zog3G+8VctEI7JMkSHFNxVGU0Gs2ziSVjwDQvI3vvgxtR+i9+15XTPPuzVClC2niWx7yckwob+cz0k9QZ9vwAN3mMPvkQomWKzT9dFLZI7GddAARMywldf4VMJ4jGJZzDtzG9DxFrr6Mbr6CcmCg/Js+eTlpJ215M31UZRdpDr38DLRx2VcG4yoicmKzM6PhtLiUDqtkBG5aHaWyzKyymk4dcc3zqxsV4DZzH/x2THIJfY95+BafzdYRYbNomeoye7xEJDxnugGUjyvmiPjEGobJfyHd0zufHwuZi/TI6eUxw8hH25JjCc8iMJOq8Ds9OJDghxoBneeR2QCAtYgRVsIpTH2CKGWXzKwh/GeRpRvvo0UJ0uP4aeVBnlM9wbYvx8APc8R47jTViOyacHFPpklnQJpI2rnAp/Jh5lSCAda3wT95Cn7yHUSXtze8SxJdw7QZ69BiCDtoOESpH2CXOfBeExcRvkuicmrOwzj5Oj0iqOXuzXRrtJjNd0JrvYtwapbdoBgYyJjidOjQYfMtnruc40nnOkVKYErf3DiRDTPvKSwVBL/3MVYKV9dFu/VOFcef8ZnKQ7nGSniAQXG5cwQ27MDsGKdH+Z8fBW9hcFoJyeAcnH2OvraHdGtLkSFUis2OQLmW4TlolACijScIuYTbHUgnGjWG+h8ynWIOPWG3t4HhN7P2/Z6wK9NZ3CFa+QjOb8lqRYVGh9v+OwmQMo4V42pUe1Scmb41ZRCxEwyccJQ9p6JLUq6MsG//jqFwBdtihXxYM3DqzbERXVwQa8rhLp1hDODF28+bi/aoE6/gniHIxrV4G5/GZXxYc4dEJ2tiTB9TKlNjr4IdbvD96m1wVdHXGcu8/41ghZfdrbMTr9OdPqIfL+FaAHXZQlSCLN2gbg4yWqaTFWjmnHq1iZzOkrpi7TaKNr2Omx9irX6UqEmwJluNSi5YYhk0mbkRHuJAnGKOw4oSieQ3HC5ge/iWj/R/QjTdIWlPCeIuRkNhlSjjdRVYVhB2qte+yffI+6e73sYM2dm2HR9Wi5tBGU+gC3wo/41M555xfHNJUoEpiJyJTGVJIfNvj40r4pQKt8Z3FWnPyBNH9Cspf1BB2OcIu57Tqmzw4eZfGxT9l1r6BE99crLVP9fCjch9n/29w9n5AGq/Tufl/Q1YzGH2EbF8m9+osn/yI8egeWjosbX6LTGjqXgzUuLb8DXq9d2ktv0ZWzsCNSJMBTuPSwonMC9AipvIqXOnQsNsvvA9LzbGSQ+x0H5MegHSpqvS5+2jhIVoXYPQYE3Wfc3c754tzkO7T9jpIIbFGdxGmRNc/X836m4onHa756/xFZ8b/dPIW/JaL6875xaOdGCElSTlC2S2kznGli0As1of2Io5Jm8WgiZSSutVkMTpyetJ1nsbnScti8vi/opMTrGJItP5tqmAFTwQ0nTZCwFI2xJse0dGalja46QkiT6jWv0m++h2c0R3M8MHi+TqXMI6PKgvsC39I1H8XqoKvLb/BWGgGtW1SaSHylKEE4QQ8SRYbt3bDZikZQO82SAtn7esoO8QZfYSlUsrGZUr3qRtmFSzj1FeR6QDVufKpQrNF72p/4VgfrJ/H1/4OIASYj6O/jYZTx6WPsbMTxGQPE61QdL6CXdtCSYn75L/jpCfUgjbp7JCieYEt6dI++AH2o13wAuZRFzuboq069cY6vlujyoZYAvLWRdLODkiNZaxFj0YIDue7RLLBRrhObMWsRWscZ4dIIWg6S1jPOJ+uupt4sQ+n/y9XBeNiQg0IwzZWeYgOWhTxCqqwyY1HoQpKU+K9xLHMssxCoJAMkFQY+9PjM8/5bUa8NGXhk6R6zrgYYVsCcTqk7Zz2zUvHJ9MJnu3i+ksIIVj1Nlj117HLKXbvA2qxz9C/iq3moBWxHWA3dqC+jWP7THsfIm2bdHCXoOWhhh/RDbp40TL14T3k/T/D3XoTa/KAEbDavY4dt4mEoZ9P2XRjnDJBfcaw5MdYxuF6+xWOkxMiO8SV58f/bwqFybk/voc2mkHW53rzJhY2oaxzo3kLGXTJD/8OLW2caAsrHUM2Ba/GZHQfa+9tqskjQreF27iCGt3GBF2a1Zzy5B1KJ2Rt4/doTnbxvAZ+0kc31smcFkYI8mQAKqW29ApNy8OTFuuzY4QpOJQ+vu1TkPHu+CfkuqATLrEcLKOzOfVVl9JroL0lJFDonMIoCuGSq5zuqTjeLsdYR29h0jF2bQ1LfxVH2pS6wrd8xGndZgzg1aFIQEiM9Uwdp3Psg7+DYo4bdym6b2K1r8BsH2obKCv6LfaM/nJj0IyrEWBo2K3PFPq+jJbbxaOirSbMpEeKxP3EAKqTHsDJB4jxA9zuDUzeY8sLUcmM5OCnjA2Uq2+QofBPbtNwm/hliuq+uXg8Lju1C0xXJ6yZCpyI2GiCwbuIzqto1pE6g9FDhGXhRGuopVfRCCyVoKwAEOTBBuP1b1CXLvnwI7ywxdj1mZV9Vpa/SqXn5NImdltUB98jdjtUzWsoK2TJXWHJWz4b/v4szoYgdUFn8j4cvkPLb2IHO5/bwcwux8higvI7qGd6rhUlDyb3qLSil53wSvPm57p+nnPOs3xhsdm/+Tf/5pfxOs75NeIO34fxHnbQpFh+48xmVAjQVoDc+BZx712kE2ENPqKKVzhMH/CIhS3xWrzBhr9FVEzZe/I/yFUBk3ssNy6i0wnh8ldoLv0eQeQwe/QWYtZDAOLJX2PFFzBCMt78OnMb0skDMBVuOkZ1r2DKCWb1TdzsmNmd/0Rjfkw0mBIt3aQc7GJphbrwL88sKJ9DgGVZyHIC0qPutCDPyV+85xnaKMbVECkE9Z/zgnjOp1P6q9jrv4fQFZX/i4nitYGV6SPSyR6txjZW89Xn/81gDbm1gkH8TGcvd/YQ+rcRtseV1ddJqwmBAYlzJg53hh9BNkQ+/N8B0LMeonOdI93EszwaVvvM+VEbzXLQ5TA5Yt1bZ21yCIc/Rfp1zNF7SKeBaL7CRrDFSrCGQCJRi2iI2iZFfZmpVeMoaNPRE9x8wCtBi72qYrW9xoazipf+LVbnDRxtM2xfZZxNaKmU6uRdcJZwHIGYH5PPHlMdHVHkU4zbxKvfpDQ5g8G7cPATZkKytfmHlM1XUe1XsMQdjBNQBisv/7DO+QchBCijXrgNFoupQEa4SgAeadEjPbrHyG9jqxJ/449xhrcRZYpqXUWsvUEDjWNJNo7exhkfQ+ca+alDhzEggg1SkxAd/RgLsKSG3b/lglNjqXuNwg1J9v+eqkxxsyGNxmWUHeH6Np21NxDzY0Taxw2W+Yqe84pbw52fYCZPKLIRpRNjtMKvcmZem/D6v0WOHoHXpPKWcCd3MIP7lOQMwyZHTo2aG7MTX0IpxXq0jlW5xFaMPPkR42wOSMIL/xTjPC8IEggu1i4xr2YEdvhc4WvnI8x00bQXw7uI2jbmMwp2gcE6/glkE6RlY21852zK5ZzffPJTwazBUOqCItzE3m5isFCfo+EmTYF9+EOKfELlt0miJr4w2Ht/g5Mdo4xBO3XsZcGyv0quchzpELpttL1L0fsQUc7wqgRllbjdr6Dal5BlSli/gDN+iB2vUcz66MN3qcoEVIlcukVTC+IYqnAd6yURDx9j47AdbJI1r+JGa7jRBawnf4HpfQjxMmr5Fpl7helsnyYV7vE7DKs5cyEYL7/ORryFe2pDbmU9yCYYQEweIcK1c6eELwkSyQWng0nfxTIScfwBYrtL6ISUuqLVfx/Ruwu4OE6d2sp3aDRa2O4Sli7wN65xYTAgUxm1pTcpsmOO7/x/cG2for5GGNRpmjY9PWe286fUZIze/xHy5H1Idqn8LolQTBsXcOeHeONdRD6ncGLM7D4HYp1GNaR48H/Qlg7i5EPssqTrr+DWLtARCm9wB4I2qiqx1ByRjAitGIoCo3I24nX2ZvtETkhsnU/RnfOrw1Iz7MMfYaqcC0tXaTQu41ousVsjY/rSxwgBJumh3BpO3EXEbfLaRSw1Qx78HShFN1xH3bzFHAvLa3JcHRNYAbFciNLCKiOZPqHMJwTCwkoOqJIRluVgBvfwVIGeHNCc7bPS2iK///+j5YUchi2ceIe8/QquE6HzEYf3/xtxuIyz+hplmWDrDCsxXOvsMKROEG/QL06eW68IAdbJW5DPEGUfqXOUtMEJz94jLGrJvH4VWb905hxbmhyJ9UJ81zmfzUGyR+vUacYefIiRLjr67Rd3v+pv8Z+yXZ4M3uZ81O+cL0rltCjWXuNg8oCp5RHOH3G5do0rjasoqjOn65PikIP5IQAX6xdp2O2z81UZbWGvLQYJleWiiznO8B5WlRLE+3itr3KQ9xhkA2whafU/IgwvUKsMca0DhaFSmkLnaF08J94y0iXb+CbzvEd7dBdnuosrHZrSoiMcuiubvFvMSFfepO41MM/aDxgQ6WBxi1aIfII9P8Ta/R4kA5zlfczWH59tIhlsEBbKSMR0H9FeOhsatlSCLGcot4kz/Agz2V84Vq5ZlP7qL/17OudXi8GQ6TmOdLFxMQay9g557128sIv2GlgYBGKxYXr8AUZXkA6x/Dalt4Q0JZbrYyb7eMNHrNW2aASXqB/9DfLgbfTkEeHKTSzLZVxWBK7HqkrRx7dJioSqfZ2JF9EXNl6Zc7mcUZMx1vB94sO/RzY2sWsXuVi7TC/vcZQc0zAlkT/HCi6e/Y4kFh33af9xxV+nZbk07v4XrNkAsXoLXd/BOnqLhj2nKg3rK28S51Mq33su/htA2S3Y/iMEGh2tfaZj4Dm/nWg0lSlwhPvC/s7H/VIlCu5N71AphRSwVd/CFwHNdIBJPmDf0sybF7CFYa22+TRDwQis8T3k4d+TVgPc1W+jgzZi+QZyfJ/w6DaX04TRlX/BYO3r9A9/TNS5jjr5CCFcOsfvIx0XTu6gl16FbE64fIt4/BCrf4dq+ID1oEt36QZx/wnWZIRZ//1FXObnYCu4SMvp4Fk+nnjxMaXJGRR9XOnScjr8Nse5f9l53qH0aX1gPmFVJBDcLSZk9W2EkFy0XcKVr2MVE4ROqfZ/gHv4NmZ2jG7sYD/8b6joEnJ2gLQ9VrwllK6wK4WZjnFr2+igg2pcxhEuXtBFLt8inB8h5zMuxzly9CHi5B47fp3VS3+C9pf5YHaf++MHjLIhl5pXeDW6Qjz5EE7exhagLkjyxk1iu07bb5OUc9bCVbQ2TNUQa/aYVnMb2zqCeBnhr3LFa5GplIaQONkJldfGCJuycws77KLt6BNmEQm6mKBRWEkfoSuK+mVE4/LZZ5noGfuzCcY4uJwLLn9VDMsej6dPANiqqbPY1S+CbRTt3n2a+ZjcEqiN38cVzw+jimKMsmNk9ybWbBfTm7GMQmy+Ts+tM0iHmLzPQECzTFGmoh51yNTozCEtkDGi+TqJu8TK7BHO3o+xLQdRTsjcOlbcweQbGKExswNMuEZw+FdUeYHd3CZvvII/ucPK/IT58qvoldcZx2u8N7mPQZMF67Qv/kvGs3386SNkOsZkBZYdoBrXF2/ECBQVopriVSXKb6OxAUOq51jCxhVPnSmNAVu4bGkH5baxtAPzQ2h+ttjMUvPTXlWF5dfRq99+xnjInP12zvcBzvl5+cLdwXPnst8upClhegBGYZI+VjmjclvM9YS9+S6+FbDjL2FnAygnTKaPeFyNGE1us9++wUZtC48A23gk+gRpSaQS1HEQ8x4oTTzZ5z6SPWOxHrXxJeSOhzM9Qhz9ABmsYy1dYiI9vGCNps5pxFtMJvfJqgl9J2A73CYO17GTMc3uBcr5AVPhUZRT6qaCT8vhLqdINUfqBCxD0bjwwl0EGquaoyyfXtljf7YPwE7N0HrG9SwzC9eSQISM0wEPJx/gOU2W/U3kuSjtc1O5v9hILqfKWaoEudfGqwxClSjr+eNBn34/Tt5DZH10sPzc6xACmO6CVpgiIUyP8foPQCtoTihapwI2VYCqMPXNRWMvbNAXitl8nyNhcanunGWHH+Z73J/cBQEX3AbZ4EOESvCP7mB3bsLRT3GlTVG7RF+NOZwf0HZ93N47xF4DR41I2leR08fM9/8aqQ1FOefNS/+CIHgFne8jygFJOqLqXMX1V2giiYsJ9dNpJyM9VNwlnd+jcCNmpmTp9LMxgFQF+uPFS5kgWAgnquVv/EK/o3Oeoo3iyfwRD8uSuunQttuk1YD5wd/gIKmv/T7GbqGDFSx7HykClLf4PqXl4SRHC2cJFsYY+fLXAaglu1jZGHSBnviI2gWMgZKC+8mH3O7fYdOr80ZjjTAfUWmwlKJRlhTBEk60Qjo7JPYaHFsF+723WK5fYklI5HQRRese/oClWQ+ZHMDSDebhKkib3I2QjQ1makLSv81QGzorX8c6jZ81ugJAaUWgc1bmM6RuYdeucaF+CeVluIRM0jHH812GswMiu8Zq0aPmvOg+5RiL7vQAUUzRrauU7kK4qp0Qy3ahKiDsfKbQDBaRm5SnDh6qQugCYQVn1wTzadeWc34jWAs3MOzhWR51p0luUm7PHyOQbEc7eJ8hOLPnh+SWjSoThNtAug3cx38BuqI0OePpHlO/w4q5RiA3uF6/iVXNcSb3GZ28BeMHTGdPqHevI3sfofFR3a8QODWSqmTftmjbHrPhQ4pigpWNyW2PoBzQqQz2xEWNe+h174UpJYHG2BFW9zq+KnFrm1QyQlRjtBVi1ZaxsmOs3jusbvwRXuMSYTknHA+Y6hEGQWUUha6ITjum2m0gLXvxWwiWfq4Fpl0Okckxxm+Tex1maowtHMKfIZg75/NhpIttBVCVCNsFLDbDHZrelOb8AFs8PrW8CxAYvPGH8PgvKS1JGrkEchU/PcY5fhfLlvhuDXd4B3fyCO3UGQZNTD5nFG3hWEOy8Qd0wlUaWjG2He5WKVExxRrco4o3SfvvMmxucGSnHBQHXCpTVjrXaBQz3GKKZUBP7pNFywyO36HT2CQZP6JobKKEprP+LSz5Q0y0TB5foSYcbtUcNO5Lo5DH1ZBedkLDazwXmX7OOf9QrGywcL8A5PSQenzxMx9TmYqB7+MP3qJWFVjzIbb3BO3WQRssYZBVTje+xGj6gLcHb1NUOcv+KtebrxDImJrdJIg2UPM+TuMCVbSJNe9hjR9B+zKqmCLcgFBIRD5jXEzRo3tsXPxD3kuP2RIaa/yEUsDS6lcRk12wXCrpcTy4jSMEnYlFXcHx/JCTeJPKaK42XCKrthA4qJJRNUJMHuBEawTeMhWKk+qAUT5CGslWdAFXeGe/y2HZ48nsCZawuNK4+tINrHM+naPs4DTWD+zhh+h4E8Rvf/z7RbdLbOCvq2P+9a/7xZzzG0lhhQylB0ajjAZYnMueodTlM3+uGJV9Hs8e40qH1XiVyG/j4CKMot25QTnbB8cj1Rmz4oQJJY9nD1gJV7Fra4SzCXL5G4TNLpP3/zMnes5u/x2cxhqX4xsEQlIBT6TiUe+HCCH5vWKIPHofP6gjjMa2PETzCtc3/pBMpdTsBsooHOHgWi4NGSLiZXQxYqxTJqSsSYX98RoVgahSbGEhBx9QmYwsG1OWKaPpR8ggph1ewtYF9sEPMGWGEy0hzFmnB3G6Hv+i2NUEOT/AeI1zsdqXkL30Mb20hyMdrjWuYwmLD9I+KlxhUBzTndwmdmtsh5dA2AjbxRQVWPbTiHqjyMuC3HGxXR/XdnF1jnJipqIiVzM8JyBvXcUZP8G1HHxlkPUd8t5tmJ8QrnyF3NhEWR+ZnDDBoEa3SZyA6cEucdDiKFsMBa5Xc4K97xHaEe6Ff0YWXwFgrsYLVygrRFohDi71qsKe9jC6wpzcRnZuYnROxw7xyozj3e/T1wXt9d+nqj0fo1sFSxingdA5Ot7+lX4v53w50Cgezu8xzWe0/Rab4c6Z4Oy4OGCYDYi9mKScszt7Qttr41shNatBoArofYgxJSrbp1j9GmMj6BqN9Uyb0VZzstH7DE2J8Vt0pURP9nGnhyjLQicHlKuvsVm/giNcktF9nPZVAq1xMZh8ivQblF6EaF5DygqjCvJHf0kYr1Cg8aTAdXzQGqXGZEITyIhUzzlM9vFsn1VvHfmJWtLCpmF/upv/bvKYcT4BwGk4Z6Ltc3612MUQOfwQYYeUrRu40udC/QKzckbDbWI9u3WvNU6VkBlDrksqXaKtBtr3kfP7IC3saAWR9LH9DtpZDFJXRjEQGYeDn7LeuoQxBQ0rRQwekLg1psMP6MRr1INN3BUNJ+9TuTWGyROcwR2Ezqinc+Sd/w27eZmtsEsufR7HG6wEy4TYuLMD5PgRusgg3sH2lzD+GlvhDof5Po+nj2n4I/rJgAhBbkrWWtfQ7etoJJ4ICKmw9r4PqsKtr5N3vooWDkW4+cLnVtghE1eSTQ6pLd8kOr2mfdzDLE3OvfFdIuVSJJprjZsIc753+6ugfKbmrFSKJWeojyNUjcaZPwFdUsVbaPny5DyhSyhSJBaBttDYPFvJ2uUEaTmkVkVhKuL5HnY+Q0abhH6dIjcYy2cQbZAJgZAxuZrxyImZj+9zuXGZ2GogTEFjukcDsLxVRFWQ9t5DrwjS3lv0ujdpqIyl4QNE5yZlMUQqF0SEmezhhh3Ug/8vKjsmBnjt/8GDasaT6WMEgpbtMdEpqU7Yrq0RF4v1C5aHEIvPIzMlx9MPsfZ/QF5O6LRvEW38YwZln93pLlJIrjauniX+fIzxWlgfJ3t5zc/13Qhdgjr9JMt0sa9wel20cbnYuMSkGFNz6ueuZuf8XJyPov6OY4QN8QqM98Cvo+0IIeAg2ScpU1SZoecHONN7VNmAqpyj/YjcaeI7Hg23SddbYVwNeJz2aLSu0ZSSKFzDO74LliC3JGE5QRU+u8RsXP/X5I/+jCBcxpqf4DXXiFSFDFfxdv4xgR1iHv4Zxeg+WhWI+g5FsIZ74X+mESxRJT2m4TJIh0ljB1/IT5z+DEYYRJVh7BjV+wht2ShjvdRy2Bm8D5NdpFdHNNbPbq/M08vYuBrwcPIQgMuNC8we/5jZ8QNmbo1w+59Qt38xLl3n/By4EU60gj0fIOJlCuk/9781ajF5rxLE4Y9BKyx7F735B2eOeMYA8Rrkc4TtLsRp+tR5Kh0i2qcTT+3ryPEDdBDB8muYeA375G2a+YSgvgn1S4vnE5pedsJxcgzAiR2yMvgIpQr81dcoK4N98h7CDVDzHieeg5Y+d2a7XKivU81O6K5/HV1JyuE95PwQqpyofR23ypnoAcXeX3M8foAvHXwrIDAF68EmXuhgWw0oZ2T1TR5ne+RBjCxn2MESTnQJA7jCo9m+hdGGSFjQuIh79HdQzNBLL8anWSoBzLnr0z+QVCcM0iFLdkC595e4dp1UFKSjxyQYAr+N3f0OldtCb34XYSqC+UNClePVryDTE4ypMMLGOE+PdSEXk80UCVZtYyE0Mzl3J7d5Z/wWWiseZZq11VfYCpYRR+9gqSkUI9z0AGv9T2lmJxyZOe/NdrE615n5HTxh0bCdRQSDdDDFHC08ZD7FXn6Tx77Nk2rOhnBZevznuAc/wmpcQDkB1tK3Aajql7AxBAKqyQNMckxUzhCNIbHbZqm5QTIrGDNl0NgCDHOvw9RyeNn8qZUfoYa3sXWJVWVUm3+0+H1aEax/G1kllM9MPP0stLAx3ZuI8SNEuIRymjiD986uCdXK1582Yr8Az0+mnfPrIpARV2rXzr6L4/yA5HTjZlgMWPU3fubjje3iyCbB5nexWxdxJ0doVSJGDymWr6A6r6CciJ4d0AGEynAPvofMh9RH90iLKV5rm1wrjK6oOw6esChqFxnlE5LM5wGaK411JmULaTkYO8LEG0TpGCvLKcmQxeBphK5YTBstXGl30V6NauUbZ8epskIsv41TDDC9Hrp4B99rUV/7I5BN6CraeZueE9BwGjSeEbFVTgNr4zsIXaA+52/oWaSpsI5+gilzhHzEePkqj9LBaYzp5fMG5hdAmAp3cg+jSlT9AsqO0dJHr34DmY+ogg5a2FhAw2qhV/4Rxm0jJVRlhrv3V9jZPv3hh+QqJ+hsMGzeonr0F1DlbESrrHWuUs6OsOI11PQxYCBeZa5TKnwajW1G2ZB4548YTB/QbG0xw7ARLJFrTbHxDfZcl9vpMVUxYSvcQMSr2NNjnGAVS+UMihne5CFWMWU4eoAdLXGiFcXJj4jX/jGmfgkhHAyCYPgOevgAy2tQrX7jOUt3TcWT2SMqrZgVM+JWDf8Tk42WmiO0ovqc8SLnnPMx2mti2R5GlRCvLlxhP0OvPlczHhvBWuc689FDNrSCcoqKt/DiFjz5HrKcYldTvNo6hSpIqxRt9NkaUw0+ZIrEW/06k6VXaFBSs2xk1KacD7HWbsH0ANO5jNCKIJsgolVGfp0Vuw6HH1JzAnyVE+gKYdWYjA84aW+RxEu0whVGg0csuR1UOsSpbVGZRbQFLAZPiqXrTA6HuOu/x7RMWWlsc7ea82D0kFzlbNcuMCz6rHhP18ijfIg2Gm00s2qK55yLzT4vmcoYFcMzZzNr8BFV5+av+VX9apBC8oqI+V6Y8a/yMcI7rwnO+fwIAbFVZ7u2TaYyOt7LhyK63gqVqbCFQ8tt82T+EIGgV/Y47h+x5C5zK1giGH4EZYa39cckRR+VDUn2vodZukHDbVKqEpa+jm5kKCeApQ6ZEuwffp/Uq7E3P2YtugL1S4zLIYP5HrNqjtaKieXTWX8d9v4OkxwjK4W4/m/xRYht20g1wzMS19+kVAM4+SE6nTHpbPFAFZRlQuXGXL30p4jZISpcp/K7OIP3mU7uM0r71IIGo3yMDFfo5RMCb07DaEx56uqcjtDrbyLsXYQTUgRf3D1x4QD+U0w+RwiJvRGe11hfKgzzaoYUklKXZDojtCIMhkJnTIoZS/4Ko3zMWlAghEe1+jWstI/2WujTvqmWPuPWJUQ1h3xIkk2pHfwd07Wb7G18E2fzmzxxQy41r7JWv4q4918hPQE0bnMLqoo4nbLMCTJaRc+OSHSOHbTI8jGW06AULr20z7XGNfz8bcx8gGdlyPEDiK+QlkdUR3/P7sk7RPEqRfdrbDWuY7lN7O51xPA+rL5GZddxpIRsRBouMz7aBcBL9vFqV3GTXUj7UFujcJfR67+/cDZ7yRDLOb/9FCZnki8ciof5iLVwAxuXwmQczA8wxnCU7rMULLNV2wQEW9EOlrDR0iAtG1lputEGpVOj4zXxnnGXsdQclSckURdLpRRVznh6gO9FuI1NdP8jrHgNq/cBaXBCw13GvfhvcWaPkKO7mKyPrBRq5RZq7Ttk0SWc2QdoDcHWd8BvM6lvYIYPKIcPiDa/zQfpEaXaZ6e+TT8bMC2mUEwI7ZDmF9iXWvQrP91B65xfHdboLiYZYRhh+y2KaJu61aJufWLY1Gjc/k/ZmD5kajuUK2+eCe4VFfd0ylLYAiKWd/4ULWooJ0RkA0a24ofju2wv3+Rw/Ij1kx9zMH5ITSWY0kBtA33094RlgVr5KmbpNar0iLHj0Vj7OvHsCWb/xyRlije8z9L1f0eZztlY+xq12lVk2gM0opgjvQaVW4dTEVFpCo7nx0gpmZYTKlMyFy6i/Srt+hWelSbIKnkqhEn7CCGeO06fJdUFu+E6jWiNvoDgdO/v4zW8MgqtF2veSiu0MedXgl8RbW+JQuUInbE6eoKVfYjVuUJRu4yT7MPJ+wDYKqNo3XrpcygrxOpcWezZWza51nz8BdrVBLn/fUqdMQ9rJLMnjMIGbZUTdy5B+zKm3qCGRSxtptWYMizoZT3mxWJv8+N+jDN9jOnfBUC3L2Mu/xOyIGbmNRnoKdN8xiBYJuhcxh7v0asyVDakqWdEzRtgNJVKqY7fwzgx5uBH1Db/gHbQoW0qmkdvURUlW8s3mMbbxMtLlKLCBMt4xz+EbEzRXEeUCePkeNG7ne4j9JSkXMSia6NJVPKC2KwM17E3F7dV9uerz5XTwOpcwSQ9aGyjP+FSH8s6sX9e65/z83MuNvsdxyAo269i1XfQVoAWDpWuyHXGsOhx0QoQyYRJkVAiGay+htPYprRcbtSvsuZtI5GkOuEw2+NxlXOjfZNGeAW9GlHN7iKOf0rUf4C9/TXK5W9RBpvMGhfh+B2aaQ85O8ANV7nQvYgxC3GQinfIheYgOUCVA7poSreDXdvGGJssPyaJ1xDxFs4zzjOKikez+yRVyna0RjdeQ3g1tN9cZHtLB6fogy6ovBUEGmaHC1VANma5fYnMbyOFfM7VLKnmZ8V3UozwVLF4TDHH/UQc3jm/YiyHsvsmsp2grOjM/tOgOch2GWRD2n6bLad1pv5YfJf67CkEGuPEyOVXTic2BU48hHyCbl85a2RWdh27vk2x+7coFNF0F+/kHbJqTDOICO0aVpUgdEHX7/DYeoQQklg4ZK0LiKpg4tWJjQV2gDYSUWY0g4BjY4idkL5t44cbbHUvEz16iyAZYqI1KmlBbYtdYTEc36cjwbd8kirDsh2myRFZ9Zi1aI3l2kL0lpmEcVXRszxSo/h681WeLa9Dpwtrf7L4DJJdTDJY/Hl0DxGuLSyO9Rgv6xH17iCNRK689oIQ7ZzPjys9HMvBL6Y4+RhDgGPmWNJCa4XtPi3qtHBAOLi1GwDYw3fRkwMsL0Q1LlBFW0/vqw10biKEQYvFhESmMnKVseyvsDffZSno0HTalG6Ev6qRJ+9QzUcwGyC2fp8i2iEvnmB7PrkUOJaLcev0l68zme/TkBbLxkCZUmx+l7J2kcHoHRwhEfMDbAyFVrhVhi+8s1+YtgKK1i0ECnvyiFExZD85oNm5ydrp+11x6jjuhD0pqPwuCkPHe5lzjWFQTRD9n6LmB7TXvgXq9+DUoUpZ4XMChc9DGawjwnWMWYhlnr0mWNUM7X76NODLcPI+ov8+wo0o269+6qTOOb8anu1N+M9EDviW/5J7Q2UKJtWYQDjY0kOuvE6oK8poDVX+GFXEOEuvUnRf5X4+ASG47CwWeLaaw+HbGJ0jtELv/AFTNcN1I8L5MZ4vsDWMhM/IrTOjRKgZx94S3U6XeHIfHv4FEon9yv9KP73PXjFiNL3LDa+JIx0eTR/iCsnlbIAvLay0h8xPyIKFcM4Ih2L5azjkmP49DBJhnR6DQlDEOxDv8GmtSGVF8HOLig3m1GkCYyiqpzGmhS74be7ulCZnWk0IrOCFJsDPg5PsYwb3gYWFvOp8FVgIAnFe3KCvnDrV8rdwJ3egv3BVLRyPBIXlRGRBm2k5J3ZjMAXKFDjhOu6Vf8lR76cMuldJwg5+uMKyU+et4x/j2C7XNr9DHlyilJJe2seTHtHWNUQx44gMPdvlzTxFo4mjNcLaJWw+RBsNySG2EUiVM/VatFdiknzOvExp+W0ezu8zLWasRqtsKAWP/wKZz6F9FVmMUMHTc7kQkqa0KHVJKr3nJ3w5nQg++HvQGrd7Y3Gcn3PO56Sy6+jN30fo8mzq9rPwpIclJVO3wWq0jLHr6Hgbg6R0m9heA5XPsbI5DXfMTm2bSpUsBavEVh1NRZIfMd39a3IhwIvpHb0DVYJJegStKyg3Yrf/PpaQbLSvY9/89wRem0bZp917j1BN8ZwQx1/HeBFVOkXluwS9Dyhm+xQX/ym11kXIcppr3+CxmmJZFkI8nepWXpdx+zpJmRCEqzRql5iPPsS1PCbFwu3gk9fLptdiWs6wpUV8Hkv1hThOF/F+ba+DTAfIrIeOtz7jUb893Ai2+CEz7u/9GZcv/btf98s550tGRcGkHONJ/znHssLkPJk9pFQVW7Vt2k73U5/Dlg4bwRbO6aR/02uRVinzdEbH62ALjX3vf8MaPoR8grn6r3DzPnb/Nk2/gQskdo3QDTBCUroNpJAgJbp2laSacDg/YCtcZVQN+En/R8RejIPPariKj8a3QtAGlfSQ9S2U26DyuhTlCenwXdTJRzSCJXT3Jrfne4jxE67EO4h0iLJP1yqWTxpfPxt6BBB2QKFKSgyTxg6FG5JoCy0ErnRRwkE2txCzY0xzh9LpQOcfMhRrng5gmuf7Z+f8etFGsZs+Ypj3cS2Ptr9EaEVY2FysX2JUjGgGTZI8o+U1ccTHQ0kxKn6+zpGmBK/FYfcm+vFfsapzCjWBvb+hTI/ZjVbRwqHjdHH670ExR1UFWdwmz2fo+WLofNntUjS+QmEHlMkeT4TGruYE4RqZsoidCFcG+PVLCP89JBIVr+MUfYqD72Pv/w2x5ZAmx7jVjFSlOHaTbOdfILczlFXDm36ETI5AjTEagrhLWZXo+g52NSE9/D699AR/WKd++d+CCDiXF/zu4uLR8BpMigltv4WFjREaicSzXLIqx7IsHk8fo0zFraWvcHd6m6xK2Qx3uLD6Nex8RGi7bDt1SuvFIVStYB6uoMsBQynZbl/DzUeIxjZuNkcP7xB7dTwjMaWEZonRCpMOMLMeCsNM7LO3MkaWj5G9D/CdEOm1KVZe42h+iF2kOLVNVJEijcFgmJdzPMtlyiJa0f6CsfbGwEa0hW/38Cz/LKHlnF8NJ8Uhx+kxba/FjnPa8xAC8yk9SgCpU8zsBJ8AXwm0rFOdOhIpo5hXOTpawqak4XXhtFZKbI87o3fo5X26eYKdjSktH5UMOYm7uHZE5ESIg7cxVYVl+yQX/xWmdQ2R7pKlJ/hhF9HYhnSM3bqMEB4r7jra36YSIaaYkwQruDf/L1heHdyn8d62cKh5MfvJLqIUdOMuVVkhHfhB//vU3RpX41exhUPltXFrq5ANMZ1rnyo0g0Vvd1kYqr0fUHdjfLuD9prI3rsIYSGXbrFZ28K4OUv1COv8WvArw8FlK7yIm+xB+nBx43QfUb/Mc7XkZ0zoGzugMhamrLAG76NWv7UYCqxSCjXjYH5AWbhoP2aYDBG1TeTSDerty+jedPH0BlzpczQ/RBtN6PrUnSb10xjNZycMjRAcNC5yYErq0iKRDlpr2jqFvQfMdE7SXGcaXsbxG1j+BZRR+Fv/CJmcUIZdXL9D6NRpeU1a8wNC4UGyi9mf47RnHC+/xuNkwGp2xNrsCBsHb7yLam0Tty/jzXvYS1epn7xPoxoRB0v0nBp1++VDWkbYi4QeDOZzRCEbBHn9KqJx9dwg4ZxfCudis99xNBUCiXlGATsoTlDa0PTa1PwmTpYzjDrY+QwTruN2vsIbdptAPF2k+pbPmh3i64pIZQhhuK0mpIOP6Pbv0JEWQT7jYLzLiTZsrXyHmhNiVxkmnWGG9xHrC+tGjcW0c4mTYo9y6RUsb4msmtMse+jxLvb8kOXV10maNxGf2MSfV1MmxZSOzimPfojpvEZ+6/+KzEYov41VDBAHPwZjcNuXyBvXobYG411EUEe4HbZeEpvWdNuM8hECQcNfpmuX2IWNG3bw7aXzGZBfM0baVOL5xVFpCk6SHgbDSXpC11smXHkNkfUx4TJaPD12nNkjOPkQg8BesSnCDXR9G1lOFyLFZ/8tIekXPRKVsqoSRmqOwiZF4uZHuEfvQVWy075IvP4nlKbgYPYIhKEuDfWVr6MVqKKPSqYIBJu16zSlxJY2qcpwpU0znzNJJ9TWv42gRC+9xpHlM5ztY0mbeesKndoW6+ESRnjspX2MMQyzISveGkIV1CeP2MnHxP4qYdCm6366SEw7tbP4NIIOxsBUj7g/vs9yekyZn9B2uoisD+dis58bR7hcbbxCzUtRgzGmUvj163RWvoYFiODCc+cTS82wxg8RtoNIemhdoQowTh0tnjY7VLCMjE4w+QTTuowxEFghSiryquD3Vr/Fjn8JR/jY5QRz9DYcv40Vr1LVttFYFCZjb7q3iFC2PW60b7A32+XB9B6hHdC023jbf4jndBfuf8awFq5xnB4TNi/ij0PC7QhqmxTNGy++eWExbW7gmRkOmjw9oKxfgnyKv//3rJUF3cYKvdolQjvEEy+KxqzskCo9QMTLTG2XCkU9P8INLnzu7+BlrmMf/10L+7lrQuV88U1UObqLyWeYfOEmWETnsQ1fFpp2B7exOPd/MnYHFsfG4/lDkmJOd3KfQEncoEu18k0mKuHQ9oiiJo3aOk+KDM9x2Yg3icRi4afsGk5jk3LyiMIJmSqNjNaJpIfXuozlriDyPoFKeTVcZR6t49gxk2rM7vwxnfET7CJFYJGP7jPu3sAb3SXKx8zKEQZJoUoKYB7ExL33MFWGsQPkZudsQt0Im2T5WwTSQmZjitrPdnD7RaGFg1l5HTE/wPgdal6dyfwJruXRsH+xEdpfJgyGh7MHzMs5UkiuN1/5h8fKPRODYeSnL9c+ruM/jgQxbh0hJJma04+WiS7/T2TllFq0SsfUeNLaIJwJRD6jufd3RPEK06XrvD95SDHv8aq/yiQdsxHvoHRJw2ktmtHBDh1vCUe6gAs+rJmKzaqinE/wLA9be2DFyOYW6ALT2iBEIlbfIBw/xi8S3LqDU5VQ2+AgGwFwnBzRzidkjoucPKEhDOoTketuNmB78Ji0muGuvoEQzzf7ZT462xAVaQ/OxWbnfEG08MD6/OJwTwRca9yg1AVR52uUiLNaQoXr2I0thCpRQRvlxhSqouW2WXZXEUgynTB0Q2TzAjNpqGmFEpo7akbdi/CaG+igi4m6FLNjprVV7NorONkRW4N7DHb/BunG2I1tRH2DMtpA5mPq8xB197+yVM5opmOKzX9BAQyKI2pJhqxKqtl93EpA0KEINrhUu0xSzQnsCAeXjXgDN3XYrm3T9VZfiEFuOUvEzTpSyBeEn+f8bI6yhdis5XawTt4BQNVejIb5bWUjvkRj8lN+2Pv+udjsnOcQAh5PHzIppkghuda8fuZgOilHTIsZAL3smCh8sYbXVFSm5N7kHqUu2Yg36DjLNO0OUb3GlheRnrxPy1c4qgLbw6QlSIGnKpaKKUJplNtBOh4P5/v8j4P/zoXaBS7El4EatnB4vfUNbjQSXOHwwcF/I8qn9POIWytfoy5jmicfQHaCqG1Q3fq/Y5+8g4pXUOEqav8vkdNHWKPH5HaAmu2hnQgpLWamYrW2xSW3QalL6qcOw8+uWYv6Zeq2Q14OmNl1VqN1Sl3iSR9HeAu3ytYtRItfSH/SIFHLryPne+A1qH4O1+NzfjlkJmWQDfFlhCUk2+EO8vR6HMk6kV/HYCiDAke4iE/ZgBSmwj7+IVFyQiRzJktX2B8+ZN1xGY6PiSVs+EuE4Qbu/ADjxuj2dVR2zJO4TU8VrC1fJ4quoOoXMUic6Bq5gCI5wvZaxO4SG24TT4aUJucto2ju/CFrtoMtXez0EN/YiOYlmskRXuMSjt9mafYYqR6i4w1Kbwmhc8ToARz8GHyf0Ful2P4DKqeOL2ugU0bFhFIvYghlNaN27rz6O40UFjvRJaqwxBEOhcl5ML6HMoqNeBOJ4Dg/xhVDKlMyySfsT/eojMKTAUtBl0aSUhz/mKNiSLr8Ot36Du35AKMLVP0iVucCW2OF7v4RzemQKBtSWQGT6QlR+yJS57iTAxxnCbV9C/I+wrKRS9cxbkQhKval4EfD+9j2Q74qFJNihiN9asInijeQ8R41DV77KlK6uKKi6bXxpU9kxziWQyy/uFusJwLW/d+dgYcvCxUFB/MDtNEcJccsNa8Tek2wPEpv6bn7Ptu7riwXq7YM02NE3H0udcYVHs2gQTq7j390B+nvY3dfo4h3Fg6YuFxpXGdFZaw4K2QorIsXyLUmbN+glk/x5IcgFERdDAKrmnMhHSMUaGJM56v4rW2E20H2P0BGMelpTOeh61CplKawaeUCnc6Rw0fYG79H5TSoeTX6gxMEFkjDkrvCT05+AoCcWbS8DqvuFkY45EtvIPjsOsbCZkNGi3U3NiLtI4sppGMMYM2esBKt0mxs0BsV58KaXwPKa2K7IabMob6JMVAFq/jRHqLKyGufsVciLJA2Tt6HXFOqDCN9Kq9DES8jqhmydRETtlmLtrHcBkRXnn8KAZNifLaOaPstVr2n/fEy3sYB7CqhEIrxdJc5grEq+WrzFsoo2qOPcIwhRzEeP+Ag6nBU9HGnu9SdFs1oi/Vv/j/xihki3GRWTdFKUHnL6GRCR/pU9YvYStKbH2KQzLAohcE2MHc9UlURrX6LZbdJPD/G3/1bGO+yES3RfeXfo8SLfSq7mmAd/RAqhdW6QF6/+sJ9Po3z38M5vyzOu4O/g2QmQSIYlSOOkiNiJ2Ynuog8VXlLKdFaI5Boq4Ze/w463WRXK2w7YMXZQGKhUWgUNi4NA+Hej1H5kKCb4ZUaV40YBW2oreLNepTlHLvokxZ1Cn8FZAxGglFQ33pOgXugK47jTXpZj8umpDN+iHX8DgibMtoA6SGkh1Qp9uzxoiiLt08nMmzso5/gWS5U78Hmt882+62k9/SMenqhKVs3FrFvwscIC7scYY3ugxtR1K9ghEUgI240F9aeAoG3+iYtaxMlgjO1/jlfLmzhEDoB8zIhchZTfmWw9nKhVJWCkGA0VHPsaoI4+AnGaCznCWrzu2cTcZkVMOlcRRYT+raD7dWw+x8wHT9mrXkNqhIAMz+h1nyFUTngwfQJyokJooC2vwyyRsI2VqvAwkFLl4BFVGV98hB7+hg8D8vkUGpE2qOsPqTd2eHQcsBAPezQT6fY0yNaswEtNabT2CTMR9hOC1ElMHxIB0Pb61K6P1tssIhP+zayyqi8hZNTdZqzXvhtdDYC28GEL3ObOueL4AqXWr3DcMOGMqVyWzjCWmTOj2+DW6MIF9+XPbiNmR1hALvWQlU5xovQTh1FRaEzPBmAcMg7rz+3GNVG45mAjWgLneX4xX1s4WCcEKMFunVl4eS1+gbaClB6RqISpLFYxcU6/CE1K6LjN+nnQ65VOe74CU64TLH8Bk+yA4bZkKVwibq3ThVdBiGeE3I+i1UMsY8/JMr2mCd9arVtovoN8A1UBQBOMqLT+dpLJ5jsaoo4fAu36lHoCm0HGK9N5dQ/d5K8XY6xBh+A5VK2b56Jc56lbN1E1i+g5eKa8EUxbg2SAQiJsb+Yy9o5v1yEEC8VmT1zD4qqxMWg5j2U14FsilQp82pKmA8RVcpxMSFTBhQkRUrsNRePrlJ0bRMRdzj2WkwE2E6NzXCdyAsY3/lzUpVSm+7hx5cJ/Qjt1MDS2NqhaFzE9D7Ad9vY8RZbRz/h+Mn3WFu6Rs1pMsEw9xoU0sOJtlHxHgaBURqpiuePZ6MpkwS0gKMPsbY6v5IY5NJdAnfRJAuBa/Ubv/0LWWEo9eIctoiWU3yOobKfSRmu4SybhRNv9HIhwlG+x3FyQt2tsRVeQAqL0l/B3vgWRs/IZrvk/bu0bYf1J99n1PwKs9MYDmUUprGDdbDHWnsTr5jQj1boel2m5Yw0G2ALB0/6LGzmS3wZIY3CGb4L+QS7fRXhdXBPf1O2mlMNH6EoseQijlzoArt+iXL52xQC0BWRzsmkjVvdptAFsRMz0RWpdPHX38RsfJPACtAocp3iSh83H2EbSc2qI7KE/BPmUzpYwnJDjCrRvyJx5TnnuMLDtTwwzzfElR2Tbv4T7JUpuZ4xmT6me/Ihwg0xW12EiPAsn6ETghMQSYuZV0c110n79+jbHpVtc8trcbz1x/hU5M3ruMUx4vht5OwJdV2htCGd7nM82qe+9iYtfOz+fbpeHVXbBruxGNY1huX5E8KH/wfUNoiKKQTbiPkxQa2PsmKcaBtz2hpqO106bvdnnrsd8cUjxs+Bo/QA3woI7ABrdAdtR5jTGuJ3ASEdbuY5P7D3+V+MXjhGnXMOi/VrrnJgUUtVujpzxPVtH3E6sx/aT2vZj9fCiZpzMD9Y1B/CRhvNIOuz5C4vouelSzw+wpQV9skPkI1NjOVgLv4TytaruEYhvUNk0MLa+1uEFMiozaycMy2nTKsJsKhtJRaBrOFkhzSGjzhJTthoX6YlfJqD24jJA1SwjJn3yNs3SS9dpjKKoJhQL2YkXp3KaxG6NYrGFUQxwV55nSUsGD2mHa9R1C+BebGQNMKC6CJdcZHu6Wfmn35GwpS404eL+r92AfMLctau3Ba4v70DI7+puNLFszxylVN362e9/GcRCNxP6ct8jNTZ6ca8ZjbZZbd1kax9EVu6OLMhoGnLAH300eIB7YtUq98gEwW3h+8yURlZuELcvLAYdjx93q6/yixPsKXFuBrTywashCvYwkGqDC85JJ/s4dSvgSlw3Rq2dZXahX+OMgpv9y///+z9SYxl2Z7WC/7WWrvfp2+sN3N38za6G3H7vHkvkJmQ772kilc8vaIqqXqiCpRKUYOaMGAAYgBCSEiMGOUECYFUVQJVoSyJ9x5Fk5CQDbfvovfezK09fbfbtVYNjoWFe7hHc5u4N26G/WIQ5u6n2WfbPmuv9V/f//uQx9+B5lVQAc7KK+S162gjYfsr6OwYGleppzPM4AG2cZUiXMfZ+gpi8pA0aFH/Ed3uL/iTiUSefw8mxZj07D4zzsdcinbRVrPIF/jSI3Jjan6NWTHHUw5HySPmp9/B1SlFsUAVM/T0AcXoERKFV86R/Tdh/JBK8ojyyl/CLo7ozZapD24+JwiaOGVK2X0ORYF7+AfY0R62uonZ/ip2+Baz2V2e9xvYUmDql3GDFkHlCqW/RkcI5JVNhE4xKuIGYIVF2OX86fFEngt+MZA4hE7IvJgTOD5SBhTR087abnKIGN1FhC2O4jb78wOqQcyV+ldAVZ7YizRorDFsqJBpaUj0nFrSh8olam6dnuqhrSJu3sKpWSpCUbhVKmfXkvFLuGoRix5F7SpCgDr5HjYdwuweNK6iog3cdI7qvYoY3KHUksBo5mtf5SCf02xsMzr6HpVFH6eyQRluIPQC3DpFWeDJkFSnONKh0CUVr8KimONJH3VWd7dYpBAfuX5oozXcyQHWlpjK5nIfjGUMuLM4ohzeg3wdEb2A5WljkQs+XrSKsRu/fOYev7wnO8nxMmEHkLNH0Hx/oWzhd4miGna2h5YBzuQ+eeMWVjjY7ueZhh0ynXIp2KBWeWHpenZW+/Cnt1H91zFelWZ9k2PpYMST6whYJoPoaA32/wBrMuJyRNp5CS3AlyFhcoozHyPGDwlrKzRbz/MwecSjxSOqMuJyqBGLI1j9CnncorQ5gQqQQjLCobn9q4iVMWq4D0GNsLKBnJ9QKg+5/SvoMuNBckhSpiRlStPt4PpNRDbBAlIu5036PekWTjEkOvx97NEPMOEKZVC9cCu74BPBjyw2+yt/5a984L//s3/2z37sg7ng42dY9Hg4fYinXBZ6isJnnI1JgsX5BmzL6SCqAiw03TZaKKrxLSJRonAQCHKbcnd6m1wXbFe2WUv6hGWBURFB/w6lcamZGUlji+TSn4NkTGknzIeHVOtX8ZSP0Zpy5bNgMmzredzhq4giRTev0/CaTPIpNbfOrcoWzv53sG4NObmPauxQREvBkDt6Ezs5BJaW+X60yZXqdVTlALdc3mUed4Qo4zXctL90AqmuU85vs29ThArYCi7hCIUcvI5djJav6dXejQx8p+AjACmXN82LQfwTi0SxW71OqhMCFT6zAANnSvCsj7BzTGWbIt5EGM2720YaYe35r98RDjZapSd9Kn5MxxqGyZC6V0MWJSaoI4oxIlr+P1Qh3WiFw9kBLb+FL0OmesT96X0kkt3aLuGZVMYZvoH78D/A6Q9h5/Oo2nUyr8ZheoJZPGC1sc6t5ksIAW+MXqO0mnTykBKPjWAFhntYbwVOX0U03nHIEshnuPU9C60qT8QH1d0m3TChsDlR83lK4T/hpnXBT4ZWMVYuJ7oCUKffxWZzQOBsRpReE6ve/d1l0RZ7QYNxmVLJD0mLlFkxp+HXuY6HnB1iK+vn4tp3BJeTfMpWOUfMD5aReq0r2PoWJh1Stm5QnDkOhTJmt34VTUF9cBshPUTxiLXVz3K5/RlWjl5dXv+LPrYY0k/6WCwn8xPaXhfxDOHW48h0RMOpg5rR9Sw22MLNh2BqEDYhm2EbVz7AKnspSW6qJkW9i7vyAsiQUH30Arga38UuhsvzEzTJK1ee+S4/iSinaNzECZvLjpuL4vwvFNZatqs79JJjWqufIZhNUHEHOXqbTTNjfPJDrMnpCMk8XMM8tuklBKjBG+hkCkCzWsW6VVpeGy19Zu2r3H/4R+hixurimE7jOeTx97HRCr4UtGvrnARrXP38/53AKBwV4Rx+h7oT4/bvMItWmSYz2p3rBN0b+KqF6X4GMXmAiNfQT7nwSYSUWANIgeXns6H7aZgnCSvZruzQS06peFVC+ZOL+iyS/H1EZgAazUlyiraaYTZiJUzOHYdLt46izqo1lGGH1vwIyPGKb7M5vscbaEJb4CgfuutUj98gloY1t4sQAfWoRderEhZzlCl5WOzRT/pUvSrXZQjjveXn7r9BsfE1nPXl2F9mA2DZ1KFMhj5+AysFKuxSbv7K8loQDlo5uMD1xk1ynRHKiIEbMwVmQrHldbFYHszvMc7GRG7EzWgdb/oITImpbjx1Pkqnit78GsKaZQT1BRf8lJG2QGU9rBNTPuYIntmE+7N7WGO5XLty7sRjsZRuFWEj6vOvM01OqJY1/EWfIo6R1mGldp2x20Ag6FavoJBMcBjND9hw6xRGc7lxi9zm3J88pFHO2bJz/HkPN5siwya9oIGZDymKGUV6gidAmRI6z5E1b2EtuPkQ9/g1VDpBOAGOCtBC4KR9dD4D6eMKSV65fP65Pg1j98+Dk/SI5lk8uxrdxlQ2+YnVyb9gPE/IHwnD7cmb3Kg/wwn5gk8tO9VLnCyOibyY+LGaREXWudG4ibb6/O8Nmnuz26RlxijvEztVtC2RjkIKSSvonI9jy/mHi9IF5CmlW8cEXcrul9DCQ1auIFcKRDnH5AmRCqjrjMiNqLpVGlbD+BHCRNizqDInn3BNeGzE64jqLsGsh5n3cbIJyg3Rrecw0mN/sccoG3FpcchKnlFLe9ir/x158xVc4fB8VKB0irP/R1hTMJjdZ2AmhOEaK+/jSv+s8dmdPcT2by9/tpasceun94u54BOHg8f1+g2ys3n0R72PLAP4zHlt1KgIVdvEmR6xuvZZHuiMmhOxGq/jZwu8sIP1WsDp8vm6oPBaSLPgRafOzG9i3Cpvjt46X0e33S4VWeO55vMs9Iy747uA4GRxwvX6dUzSx4738GeHqHAV7TXRa1/ECIkRPuHhf4LZCeRz5OE3l1HTyRTx8g2GcZV50ae1+2sEagt58C0AZO81xPYq1cpNZLixFOP9mC7TiZnzYHofKQWXKld+crfqCz4xRCpGCom1ltpZ7aTpdsnjnNPFKdN8ygvNl3ClR6YTHs0O8WubeJM9vDhkGtQoTcH+7CG+47NZW8UmQ6RfgUUf7/Rb5O2XqdavMFicYLo3WRntkVoHsRihpgfQfxOZ9NFBAzHdR2Qlu6pKfvo6pn4V5n0O6pdxvArts3g3g4LH6pPiGWLkd3DKCaKco/3OxZr4E4pEslu5xlzPCJ3omS7RAoPsvYYtc8gmJGaKRjHKpoz9LrXHhGa5zbg3fZte1kPFVbygTuDVMGfOyb4IuVl/DrC4ZYIwM7TXXjpenl1LwhSUo2MwJZz8ALndQFjNsBgxQuLFbVaVS3Dv3yNcB3n6KrK+i0kmKKtpBS3M5B5KSGRtB2FKqG1S+ssoz7rXZDPaQtuSy9VdSlOyFneZlFN8EdByV5ibCQ+nD/CUx3Z8+Zli6eUdzJxHYpZODbP1Nbzpfez4Hra+g13/PNiC4uT15Z0xHSH9BKMuvg8/D4xw4fFzb/VjP39IPLsQlMEKhIPlHx/b3/dFyNXqdZaVU+fJufGihzz8Frb/NsKL8a3FjVuMywVCgFOMMINX6Zk54+oWl/w2yhgUDqteCyfqELgNHFxEOkRrg+i8iNvcAjciLAdUiiqbVqP6bxHIEMd7m9cdl8KUrMWr3GzcwlhNKGNSbx1ZuYIVHk0hqbgdlFAYoJQ1Ij0nSQcEjo+vAnJVRV39DcTgTcrqNqXXfvK0YHF6r6JP3kBO9xFSIcPa+9ZvnGKM0Aml3/2xDBUuuOBH4UcWm33961/nr/7Vv0ocLyc6v/M7v8Nv/uZv0mg0ftrHdsFPiLGaXnGCNiVtfwVP+MzK2bL4bTSBE1GU+mwwe/cmLoWi7a488VpCiOUgazVOPmROSlouO0J66SkVDFHnJsHiFKEUWjlIo2iHK1Qqu1jzOg0LzvoOuvY8Xplg61toJ1hGllgBo72le4+A5soXiBsVluEcEhG30TOL3f7TFJ1X0NIHm5Es9kjTI6rxOn56unSUcWo4a19BLg4xfhct3+1oMjIg634exyTIgz9gOLvNnJI3wgZJZ8HV6Cae8s9FOpzdyIQtcYoJ2omx74lYkSbFSvfc+eqCTw4K50NcbECO76EXM4QIsWFnKTJR4K2+CMkQE28so/XOEEi2oyushRmZSRkkfTy3Sm4MNupAJYDJXY5Ov485/R7xzp/ls60vcqsxY54vOEz2Sc2C0pREQlImh6hgHZUOzmI71VmpyGLcKkeVTfKkB1iGUYOWTlHlgq5X4yAdENW20Ytjjs2U0FHk+TF+2CKobOKTI8qEtPrRrLEn5ZB+2qPm12m7K0tb4vBdW9sPmQZe8DFQNq7juBFIn1lQ53h0TBVLMX9E4ZwV24sJZnyMIyTkU1SwdDCSSC5XrpLpBG92m3y8T2TFMmKj9dITLmgCg7M4ZNsasnCbWjhjPL5H4ETEYYOGt4mo9Dk4/hbWr9C0OVs2ZygdpLuMFXkcg2ZQ9DAmpeo2CGUdE3VQkwjh7iKlQgiBnhyDGULtGmWw+syCSGEzjpIDlHDYWX0emYxx4w2qZxPueTlikhzj+nU63iofWGw9s/mWJkXoFGmLn3oRxgpFEVxEzf4seKcYLCRcruz+VIrBsaxSiWIctwl1BaO3kb1XiVyfYHaMFi4qmXBz81exZulsI9655Jx3BJeCyGni+u/Opcqghd+5hZ+NcIMOpclRUQsrPTwUW/Elum5Enh3Tl5ZMD1irr1PmQ/z6NvtJH8daxvmIKD2iGjfJK5cQ1UtPLCqFLXCTY6wK0GufQyY9bNBiJgomsz08r0rLW+Od70lmExblnNip4IlnC0alLbHICyfXD6CqGlQrjY/9fay1DMpTZvkUz3FJck3oBHgiQJoEJ+1h3BqlW8cLtom3fhU1fA1md9HJhKC2wxUB86jDQXyJjfkpFeUgwyZekTEpehxlmvXRXSbTAwol6LeukOMyzgxZHBMKiSpGKJUzT27TEx5Vf5XAq+DoHAto14HZCdavY9W7InVpi2UnIgIXD/fs39rOCpVGFYWDKzxKcqb5Uri5KBYkFQ82v4aw9ok52RPnBnVRPLngJ0ZgEbbEPjY3EALc0+9jZycI5aA2v3LenDHKBiRFAsAg67MRREz1kL3ZHoETcNVfo+pF5NIDKTGPrSNX3DXqTh0/nzDN+pRulVtOg65XMLIek3zMqr/OJD2gMCUjGbASd7DVbei8AF6NIKxiwglJZZuOOGJ8+Mf4lS5yccpR7ZTMJmw5VZRXx/XqCFzszq9ijYX0BNm/jVAeic14lDw8i03vIMSnSwD1s+I4OaJx1oigRm9Tdl/+OR/Rz56NcI16ecg3e390ITa74AliWeNKpfbMf3uvkL+wOfN86WDhO8FyQ0dF7Fav4gj3LFbSMNUTrDU028/hBFWc6go6L5HVDWQ2QjgBRfUyDhZhFujpETVcgu4LVJiSD98i7yUUcQvPWSdtLtMOisUxjrbUjEGHq1irsNLF1HaQ9TV0ZYuSkpPkmKKck2dDCtfD9a+BW8MIh8Jm3J/dQ9mSXWXBFMxMTmpgPD+i5bVxHvPvfmcOOM0ntIMuVfW4y8FjY/bF+P0nEmlLDAUpFg8fR3g46qM3guY248HsLpnO2a5sU3daWCRF60VE4yahdPlliqUT+P4fYm2ISmbY2DCp1NE6Jaht4eoE//AP8PIZ1gtIYrhvYQ7MyzESQeTECCSn6Sn9/JTYqbAVbhNaSS3okPpHUC4wQYTpvkIpH1vDx10MErHxeZgfowkh7lIazT0VE3RfQApNZCfkxQlVFRF5OywrteI934sfnUHWI9UpaBjlQ1b9C7HZnxRiVeVW43kM+rw5RAiYZBNKowFBaUtm2QxHLeuVfadG/dKfo+22qJPz6uD7tLo3wMCgdolgK8U/+Q7KSHQyQSQ9wpUv0Eoe0hMOM6mozY6RTgB+FdG+BgOFqWwgghZqvI+vBNaJSKxmnk1Ii4zD8pBmo0Vucxzh4nyIK5O0GapMEIffAF3iVtfIOp/9qZy3iR4yzSfUvAY15yf7fl2wRAmHmtN46u+dcgq2RDt18CpQDrBSEQRtTNpHCUmg3h2THD0hzXrkOscVDicm5eqVX0fIBrZMsGbBQdajsDlbXoPJg39PUSxoNa4j1r76RMLUOZblRkHnOXKZg9jgEJ+msPhYpqbA3fwSIuqiojbg0A1WmCmHplfHFpq8uUvhNJAmxUn7VP06zzdfBCxh0kcYQxGt03HfbSI8XZyQ6ZxM50z98VP70qUtuD+/S1qm7MTr1N0OFonKJ5je2wCIYka59SvLSOfaEKaHUFnDqKed4y74+Hi3xlw9Fw0WNuMwOcBTsNm6jDKWsvZ08/97KeId3LPrtIi3ntjHUizrkla6TxhnIB2sEyCjOtLxKB1Fbiyu8BnlY7ZnRyzG97Flgqt8TtwaO91biKSPU92i5a8u59zFKdKVNJTFlxIbrLHh1rHWcNXt0dQZFXNKYDRZMUB5a4yLKa+NTrlZf451fwsQIMA8Vmt3hMuj5CHDbEQ7aLMVXaITLHUb74hPk+p1nHgDmfRQek75nqhkay3UtjGmxK6+QlbZJbcZx8kBUijWwg0UDk4xRD76BliN29gmP1vHXHDBx8WPFaP5W7/1W7Tby03ef/JP/gm/+Zu/ybVr1z7kWRf8rBmVQw5mBwBoa9gKL9HyW0zzCZ502aleRhvzxGD2fmhbMtEjGqO3EdMRVQWN2joTY5Ci5DQZ0gkrID2U8DGyYBzt0C9LvPkdtHTo1Lapyy2qySni5AfL1119kWPlUivGxICmYKz77B/+zzTiHeJoE2MN9c7LuM2EQsVYoRACiqM/ZjQ/IRYSkxyhtUAu+qiNryCn+9jZEaKqEUHrKUcPUSZQFGhdMpk/onADpvmEiTfGbz2P47ewbkDhdxEYvN53sbNTHC9Gb/zS+et4swfQfwu8kHLl8xh1sRD9JPNO3e2JjXknOJ9LW/lusSYPtyBcdoIIU+KmR1jpUQQryyhVGeAIh3nQwl39DJV4A8ZHiGyKmL5JMLyNdgKyzg20XG6c9tITHszugoLYKjbmMyoqJrDfpXDqWCHQW19Drr4M9RVS/zrKzDmtbIO0dOcH1O7/v/CEx/bmV+iEbbL+G9yf3CFffQkR1mgYSLwK29kBzmAPrMHBI2+99IHnRqN5OHtIaUrG+YS4WTlfgF/w8WMB3X0ZOX8EXu3cEcvIgLx6FQCXkjXHw+7/IZH0cDo3ue/E1IMm/uQYDr+FcDycznPo8ExUhaKg4NgYasWAGZogOcCr3XhiXHTn+3DyKhJNI64xbF4hEQUq2uK0yIgpmdUvM0YjpcLZ+31WVZ2OF2A3XoKz18ptyqQYcZDskU33aI/3cPwuZutr7OdT2p1rbFgwxiKKGaT3lgeQzzDhuy4+0uSovI9xKjwqhvTTZSeLV9mk89i1LMhIHv0H7OyEorFDuv6nCeTTC0mDZlwO8eMuTeUgRm+jh3u4+YJ85fNYuxRoT8oRQgjqTpNPm9PELyLDfPBuMTgbsBp8tPg8g+HR4gGzck7Fi2i6bSqPFabd4Wsw3kN4wfI6HO9jPR+5+iJoMGEXz/pYsYwm35s+xJGKneZVQq+OdQOM38BND7FOBe1WaSZDiuMfUqQDWPsS7HyFTHqI2QFzZcmkQ3DyDaaDN5lKww/DGmvRBhvXf4OH1qGqRwzzKRPHx2QzyrjAwXuqe8kdvrk8diFg/QvoeAOVDTD91zCDe+Rhk3TnvyVwGhhK7k5uk+kcX/ncqN96aj7oZifIkx+AcilXPot2PljAfcHHS2rn7E2XzmKh8rjRuIEvQxwU7sk3sIsRUjmozV9Gq5giWMOstYgmAergu4zf+v9S1DZ4dPXXUcKy1bqOrV1CDm+jdUrv4e8h1z7LwegNAuFS6oIk6/GozLlevwF+F7l6E/XwP7IY7VM8+LcUtS301p/CCXbQ9V20ismxuLsRo8VDjhxBNdtnezHBTg4gXqFovYgV8rxYJIQg4N05h7Iu3ahLP+lR9+r4IlxGxl4Myxd8jAir8QY/wMxPSCotjoJbCBuikJCOlw/SJbJI3i1oKoGhxJU+oQoRAo4WR+S6INAZxekPGSQDouo6w3gNz4t5d7UoqE4POTj4d+zPH9Fce4WVJMHLF7Tb1wgqr6DyEZ0y45CcvfSUldouNSdE5TOcyhr1NCEsclzps1/fwGtfY3jyA6L5EcKP6MWbhJWQlc2vYjovYKMuxdlGkSxmKCcA5XJq5pwmMwC8evChzToX/Hgcp4e81HgFkY6Q2RATf/pif228wfNHP+TbvT/iN3f/rxdRmhf8WHjCpx22GWVDtoJtGn4TR3i4j4mzRsWAvdkeUkiKeI1O7SZF7TrCFjjDtxD9byGUi9j8MnnjOXJA1Zcu41pJpm/8LluLE5z+bUadWxTVHSaVLgbNLDvAJWejso3vNtFug3B6D3HyKml6TD47wtv4VZo2QR18ncCW+NVLyHJCNniAp0J6jse8mANw0rzMuggoyxFJWVL1Kqj3iAsenwOepEfUvCaxitiMLlHEO3iUOOmQPHzSAeGCX3yccoo4+gb9xR6LxhXSeIWG1yJSEeEzah/PYl5OmRdLgeZpekKj2lrWQBHndVAXb1kB8WLc5Aiz9/vMjhrMNr7ESfUK7XzEpdkBcvAmvl/D9t9C1rdpuy6y8wKjfMwgGeMpj7V4lWk2YzVYJ3Yjtvw1Jg//Fwo9p6rn6OYOk9kjwvYExbvXbFJ7nuBGgDYZuBVEMkSHHazboO2PkEf/FdfOmImYvPMcizJjo/Mi763dlORMzpImPuo5AoicMxESgtC5qO//SeO9bknWwkq4yp7eI3B8ZsWMaTZDINip7xDK6Kwubnk4f0ApNN/O+lxrXiOWkgdOzG7rOrPpHWIpcaVAvPb/YD5+m83aOolQzNyIWASoRZ/SaMRzf4m8dhWn9xrKsaRH36NoXcL1PFRtGysNnvI4zg44np/iSY9r9RvvG4vrJftw8jqOzTDSWzaJp0ME7+a1/LgUNuP+5P4ynjob8nzjhZ/wFS94P9yshzj8NliD7N6i6L581khYpeZExCaj0DnHySHb0WWS5AHz+/+OQLms1jb5tl6wU9lkf3pEvbyHMxtRKMO8usbCgpsNkOkphSlQ8wfU+cq5aYZRIXbtZcSiB2EbZ/AGdn5KNa6yUIpVLKayy+Tar5JN95Fenfzkddqyhzu9yxsyY5JPCFXM1fYtTtJj8vkelyZ7xKXADWs41S1UuUBPDsGUeM2ErHb9/PNHXswoHyOFJJBPj71zPWWWz2jZnOLe/4pXuYxeeQWrXIRUYDRWhcsmWQR58wVU4zp0WtjB/Cf/MlzwkSgpuD1+m8IUhE7A9dotJIpedsLgbF9Hxhus+B+tQd8KRV65TGYT9ud3EAi240u4wsed3F3uyUuF2PgipXuWLBM2Ye2zkJxipMK14CkPq3MuZWPco69TOfwWor7DyeoruDIkqdSZ+lUc6VIBFmbGw+lDAFrtXXYr1xmVc9L8hO0iwQwPCNwAJ66TTw85HfchH1CETZpei9NFj4bbIlQR42LI1EyYpXMafoOW36afDLBYekmPdadGrVig/eZ5Y620Jerwm9h8gVQOcvNr55oDi0B3X8bGK8jNXyKPtjHC5TR5wDhf1qx85dHx1pDF/F03uXT8hFjvggs+Dn5ksZlSijRNAcjznDRN+cf/+B/zD//hPyQMLybinyTkY4stcfZzLGu8WLmM23sNO/8OpvMipfPhl8F+8pBZPiXrvcaK2yAg4kqwQha0mB3+Z5LeG2RlQtC4ikCRx3UGXkyEJSlTjFUsrMEpF9Sy4blV5nh6hwO3ypGQ3Fq5gdEJ/ZNvshi8hQmqzLb/HHMrWY/XWPUfL8ZaRDYmLefgVfEBNX+ESCc41TXK6SMwBsaPkLUrT0WilW4Dt7FNR2nGzS0GxhLIiECGZ+KOy++eO1ucx66Rz5F6AbQRAsTkAdaUkE5R+QATfvoKxr8oSJ3g9n+I1Tmm8wKl2wAgr17FdWKsciiC1Wc+15vcxg7vIRC466+AcBH913FdyWo2QRU5Xl5idYk1GiUELgLjuIwWJwytg++6CAX7832shc9UNmhKtZxED99CtBsYXaLjHcpwlbBTxfSm1KXPzWbAG+PXiOenTCcPcf0W/vQRgfRJrSUzBSabMAsq3MtGlNmIsMip2GJpkV/MPnRCIREEysOaEi2dc1viC352lG4dGs/uFBMCHBy2nBo6XF06TRaWsPsi0ipseISobWLcCraY89hOJoUpKMs592YH1Pwa1eFduitfRonHxkW9dKqUKFadBkG0TV+4jMqSFSemvvfv0eN7mO4tBm4NzwokCllaSmsxYmlpfX92l8xk3Bnf5lo2YZr0qcuI6ehNEq/FIrtPPj1ZuvDUupiwAX6ADt7taBJY3NPvYhd9lOMSd6+fBTcsO8AeR+VzmPcxpsAZP8J5n/XKUXrAyeIEgeD5sE1cnPn0pSOWq07BaXHM4WwZy3y5Zmk4F4X6TzqhCs/nN8GPUAxO9JxhNmKqx7w17nEpvsy1+g0qqoYQArE4XUZwG4NGIlZewigXW+likhm2eeO8VtFLT843igZulW7lEv7sLt7Df4stS8rKFmz+Mm45oW4lhYxwraTUGi0dFvOHjBbH0LoO8wMEkulsn0pY5ygZsNt8jo6qcn96l710iFNKduL2ExtQjxsYiGK2PDZrEeUce/pdMr3AP/4WYdTFLE7x9QKcBqXVFKYEluOEsfqp75ic7C/t+8sclZyiqxcChJ8nSjhIIREIhHIIZWX5MxqRDXHGt7G6QHRvoMMYIVjGX2/8EuLO75P6NUbJkLaxtIXAO3wVI0BKQ2kVqsw5XjxCVFaoLE5Iwzp7+ZyNyjYtv4NAsjA5YTamSPqY8UNU2EY9/I/Q/jLK8THrX8EKh3HY5g8nrzJbTFlNB3SzAt/6MDlA1S8jdIbsvw5+jaL1whMuk0II1v0tVvz1pdDnQvx7wc8ApWfYySEzPWZwdBdbDXFti663ju3cQPTfxkYdSn8Zg7gwM46mR5SmoObXaLrL2LaKW2FeLPB0hmMlvlDM0gl569ZTDpIi7dHPTukvTogme8yEx0Z4CeF1sMYgD79JZA07voMbXyKfnZC6PtHgDjIf46Jwoy7y9u/Sqq8xc0NMfYcsqJHPTlCVbRzpULgN8Dvvvq8AkycYp7ZcI2jNcjUgkB/RFae0BYlZEMroKYfbC54mKROmxYSm30KN7wKg40+fE66J13l+PuSPGlPuz+6wW73+4U+64IL3IJBshTush1vvX7cwGSuTe5DN8dZdcFeXzVbSRyQDkAq1OIS934PVL1KE6xjnrGFLp6ymU7LhPZzxQ4r2VRIsB7MDchL60mW1tkajdQsZrOCUU8o8JUvHjMYPydc+Q60c0M4SJGDHh5hwBZvMwF+DdERQ30EIgbUW6TXQ7irrrNPUCaGKl+OxSUE4GOGczwG1LZkVMyJVpV8MaPkdKqqCnZ1SpBNEMjlvOrjgTwYy6VMUE+bZBDU75J6eshqlWGO51Xj+fUUojxM6EY5QlFZT8+pPONwLnWGVv9ykt1B2XsKZ3mPmBUxmp8x7rxFUNohMgHj0TUQ2QNgcE1QQbp015dGoXOLV8dv4wtIc36U2echq1KaPxFEueTlgNN2nGXew/bdQyiEzmrIsqdz4Szjuu3OUtLJ7/rOIzlIaLGz6XZARUVjn7d59soagDJoYGbynvdzyYHaPaT5DCsnNxq2P7IDecDr4jRABP5JI7YJfXDzpcbl6mUhWeZjce/fv8d9twBYsXZeKgit+nc7Ja1TiEdsS3j78JutRDV1p0ZQeat4jBPTpq6RRB6Eiyiij4a2igxoIHyN9yCfY+YSFTohHDyjzGY32mHHnJqnX5EF2n0hWyU1Oqhd4zvt8zyePwJRoQLk+VhlM6+ZPR1sjxHm9Tf4Ia4QLfnREPjkXhYhkgKlcJo+WDdm5mZHkSyftsZ2wHpWMJvfRZUJaJmxxiZvNG0gHMlJY9AAHVcypmYJcepRBjZkfo+fH2OoK1feMmoW/Av4KTjlBTo8BS2VwnzBogdEc65R7wuFYSj5rNZ7jI4RDkvd4KzmkMAWdsMN6ZZ1BOqCuYDB9SBjt4E8eoOcnKJuikt6yIbe28cT7d71V4noFJdUzjQ8CFeJKF2/8kACJzRd447fQ6QJZ6aC9FjpaecytTSy/Z/KiqeVnibYl5VmNOdcF5iy6233MidWRP7r3UT/rMc2XjXEDt8+qv4FIestxzmhkNoF3xGaAliH6bI9eFiXXV26g7Zzq/h9hh/tIt0bkRKxEq1i3zX5yn17SRyC4Vr++3BdA4COoju+SDu8yCusMZYya3GMTB/a/gQir5EGFtMhouFAGHXQpcKSDJ32O0gMOFwfsz/a4VLvEyeKElt8i9iJm+ZyOG+EdfgtZLlBBlWztT50liuhlHf6dz2cLDOF57b90a1B/0g26Igyq/zoAUbicU5XBCm51FbIppnX9Qmh2wcfOj/zt3t3d5Z/+03/KX/7Lf5nf/d3fZWdnh/F4zF/4C3+Bv//3/z6/9Eu/9OEvcsHPhLrbZKdq0EbT8t5duDmzw3PxlJzuIVrLzoQnY5g0qpyjnRBlEsK0z0I4mOYuNp0iohWE3wVbIso5iVnQiDoE0QpaRriN6zw/v4se3EEGNR5EK1SUT8sobLyKnB8DAh3UWRneBgP5xi8h/SZkk+UxlAUBmjmSXOdPfDZtDYO4g1k8QodNwtou+f1/j6l3ccZ7eArM5AG2fYtCvlvUn5RDRvmIuteg3nwRt/USO2bKmsnwZfjMCY0RPqKxgx3vIeIO5Zmrh7VAvAbZXYTjob0LO+FPMs7iADvvgZA4s33KZgMAKx3yeOuDn3zWAQgWoTPE7AE6GzEaPsAKQSk9utJDta8jRg+g8xn8aIvSZgyVwyI95vIipxauMmte57XxA0qngnQr2DTD7nwVjEB4FYqzTPte0uNosUdNBtREyJZ0yPwaLS/Clw62eRUdb1FN+lx2PcatXbbjTX5Y/gBHOsydBsJpQpEshREfMqGQwM1sTjK5i1fdWcbs/ERn/IKfFomZszd/gCtdLoer+OEKIp8iautIu1w4lfWryGwKKEz4pGiy4bRI4jXclZcIsjlu8wZCPrnZWVa2cIoFwmps/QrNwZvUFqfo6gqeLuHRd1BYurxJcOs3qTgNmJ9CbQsjA0qbMyqHaArqOmNTuRA0qaRjWkGXXtABY3BtiRQKgYZ8Qbn+Veg20L0ppck5zY5pFGOCwQ+RwsJowlrURNQuIaV6wn0KwDgV1hrXmS8O8RtXETJ+5nWbn4npLJaFExHXNpcLk9Z17JlVTqGL88cXpnjGq1zwSaPpdggay2v5RykGe9LHky5ZnhGqAIGgtMvfeWoW6EqD8OAbOPE6evXzmNkxNuqSV66cRYstSxjWgq+W7y8QeNLD0TMYP8DOTqFMEX4TqROorKHa11HFHN28Sum3cGcPYPYILxtTTit4zRv4k0cErcuUXsi6U6PtrFDYnEJr1sJNwLAZ7SCFwNql2GF//hCpJBUrWKm0qC4OsU5I6nocTO5irWE97rCSzsAJUdmU1F929m5WthhmfVp+G/cZGxU2bMHsBITE+hfznJ83Lj7bQQV9+gOa4QoqSjEyxKCQ1Q0YPUDEK+h5j1OTkBjNNgIGQ0TnBVqmxAtqJK3PUM0zHAescMCLcLKUjbWXEcWIzF9l1LhBbjOi+TGFKWh4DQ6SPRb5hI3GJWp+BYIGheMR+ytgSigsAo3FwZNLw3spJVo5FL7CTy0EVawTIU9/iM3mkM1xws55MfVxLoTvF/wsMTJE+hXMbIgM22RCIt4ploZbiO3tZWTBGaUtsFg8GWIN540da8EWVbdOAPjmDTpORN7axUSXnxL0mtolupNNhFclaFymYz1K4TGPmrSmd5CD1yBs48kWBs2BKFmzBWLxCOHvooSH7r2FoMDPxkzqG8S1bXwZYJvXiaJ1mkYgp6+BVyU/27S1Fkz7OdToNtar0KztYIsxgQo+8H76zlq65lU5TXrMizmRG3GtemPZ4HLB+3KaHgPQ8Jqokz9ebuyHrZ/zUf3ssU7EjlHESL7d/8aF2OyCnwDxgfOEli4YJmMshubsFFM7c7O3lll9Ha//OkE2xPgNZP8N9FabB9P7aGvYqezQXv8CY1sgWtdJgipFbYPV0ZuIoMFIuhw7Li95NfLeHzJ3AqpxA93YRtk1TqMOGTmXazdIZyeEKGTjGgRjlLDoyjoVVedm4xbaaOIzt0wHj8rZhpybHCJOfohQDnrt8+DUuFq7Rl5O2fZjTvIM92wzS1gNZ5HO6BJhcrgQm/3CYzFMyhGuAzUVUvVqLOIuVcfFGouxBm1L+Ahis0BE3Gw8R2lLQnnm3mUNXv972PkpVNcpzvYGnNlDZNTGr+3gJwPK+hWcaIOaCBFuCLmLjtaYtHbJ5qfEnetIEbMdb1NM71DL5tTyOfH0Ee7mF9hb9Jgpl9X2dcTgbcLqJvnpqzQ6z3FsNJUy4Z0+KmkLpMkwTkyiUx7OHyCFYCveIVAxXuMqIUM21r5Iv7JD7Fafnn8ISM/qP8YaSlPif8QpihCCSFyIzD4tjMsB9yf3sVguVS+xFe5Qdat40qfy+N6PFWxXNhmXfRrjHn4yIBjtEYd1CqmYo5noKX7UprryAuHkAbpzk3mREkZtTP0KxiiEUOD6qGKKbV5F2JwVWZBN9jAyxJ8fU++8iLaWa9kEm58QVTeoTx8gYkPhPaMhNl6BZIhVAZP2TR4UYxybsEX5oSlGH4aLx27tKrNyStWtIX/C17vg/dHRCsp/hDA5pvZkXSSQIXW/zjSf0gk7KBxMtIoTHiB1hqxfZyNoYYMUIwwhkmR8F2FS6tN9OtEqRW2Xw8ZVZPM6DeHhnXwdnJiieROke75npFWEiprYxQARVBFWYq1BZCPWhWINRbWxS0tGCK0paju0yRllIyIvpqLqeM4xb07ucSVuULEJLddnakpqSR9ZzBmmA0p9A9dm52JpgfxAZ21fhNxsPofjhLinbyMcDzvew4oAqzOUV6UUF2vRnwUTPaIwOQ239dQY44uQzeomo2xI2++cRwC33RWcmoNAUHMaKD3HCoV5z97UO8zMhEHap+pWabqd87o7gK+W14ypX0LlY1QxRZdTpE6wZ03opd/GaVyCdIRpXkUIB1dUMdEKon0Fjn+Aqm4h/VXMY3MGi6WwOQ3V5nLtMmL+gFH/LRKhEHOPVvsziOoaYnyIcAQ66uJL8KVD2bjEpcpVhJX40scVHrnJkUg85aGtJnZCXOFzpXKN3KTEukAWb6BGt8FavMomWfUaRviw8jxi+ggbrVA6NTKb8HD6ACUkW/GlpxoNOknCzEokECcTch+s8si7n1t+totN3gt+BvzIs4S/83f+Dn/jb/wN/vk//+esrKzwj/7RP+Lll1/mH/yDf8Bf+2t/jddee+3jOM4LPhSLt9iHYo6ubKNVjEDScrtPP9SN4cxQVzo+3tEfY43GdF6idGvL2Mj+97DTY9y4gU4mdPUc349Juy+hvBVy4WAtDNITkmidWpkjwy5p98tY4eCWIyrjA7SIIdM812pTOfwm2dFd2PgC6eZSqducvInMF4ROQNT7Hrr5Ipd2/jvWBj/Er+5wFHap65yVcO2Jj1DaghMnolj/AsZqKlGHadCmzKasSJ+av4KoX8Y6MUgFdmmj/WD6AG01o2zEc40IF5+IiAoCQ3AuUvCSfcTsGBuvkkdbZPWbyNpVrFBPWIhk9es48drSqvh9bpAXfDKwToSQDm52Cr0xnlcjj3c+0nN18yrKFFgnwHgNAn0bsTgkR9KIWuS92/itm5h8jGlfZxFu45QTjE1IJ29xc/yA6ugedf1DfmX7K6xu/hqhjFD+BiWWBdAvThEIOsKCLekP7mAe/BGlNShrCN0IHJd59wUct4ETrFL4XeT2r1FHUjvr3nixJZlkI1pBm8JpvXu5fpjYTCeoWZ+KqMJ8hGnOz4WVzyKzCRZ7EbX5MeBmJzjzPUQ2o6xss6cEiyIBEvpujdWVz+Kcfhdzehu/zMnqtyi8NnLzz2CFOLfCfgclHLai65jLl0h1gicjJAqBQeoEIwOMDMnbL+PmA5zT7yCPvwvVS8jpALFyA7wQ8gVOvE4kfKzfRNd2MSxjjffmDxlnY+rFiGh4m40yJVr5HO5qB8eJ6VZ2cSmxJmFh36Ix3gfl4J5+G9p/BoBedspicYw5/CZh2KJ6/D1M6xYkY9bz19DGYtq3nnAgNNKD9a8SlwnaqTzWxfQka9EG1lpc5VFxm+TtLlIKjHn3i7ESrKJtiRIOzcc6ay/4ZPPjdBy7wmO3dp1u3GWSjqhJh4aqoCl5ML1PvfcG0mrW7dLtL1/50vlzVT5G9n6AkIqy/SIdbwW37mJsSdWpY4xGIRHNXeTkAba+Se41YfI6JSE2bFI2bmGFg5SS+vgQJxugOjcx7c/jtj5PXIzpLA5xdI6ePqCo7LBV3WKaTehGXeLJA5g+wla32HNhVi7jCcXgPomxBK1boAVm9pBa2IC0T9Z+nig3aAN2/AhRW3a7tt0uHa/7vgvPvHIZx2+AdCjVReH9501q56Snr2PHB/Smx2yHa+SVawAU4TqieR20xpYjsnv/lWrcwbUFuC6aKuLF/wthuIlnJe7495B3/jVIF/3Z30bUW8R3/t9cmR0wbVymGn+exNtmPdhgtUxQk3tMpMPCCu7VLnNl61dwdEnTWkQ2hfnxUoB8VvRw8Pni6pd5a/w6gdbsu1UutdZw3Q4GB+XXltGEQp47iVxwwc8TIz3KtS8RlbeYm4R1PSZMR1jVQDvVJ4RmczNhko9phnW0NqxG64+5hAgqatlpqjsvgHQQwn+mJKII1mhd/u/xHv5bwt59PBUwlQoUjOcj6n6MzUZ0Nz5L2XuV3A2Z13eJG/dwp6dw6atLAcX0gNCWdOMdpF9BiQgdblIpU7y3/xXGCdDhBs565TyqvfSalCtfBCDQc7aET+k03nfJUJJzf7qM0umlp/hngoikTChtiXdR4P9ATh4Xm43vYqJ14FPabR+vcyPP+Xb/6/yPl/7ymZD/ggs+GkrPsdJ7whH1mY9z6qwEG8tUhaCNPhvcxuWQe/mUVn2bbrGgpTykTSkmbzEvcxo6wRndxjcZjWibSX2LePN55MNXUUSk8zGf797Ei7eQB1/nZHwHqXxkdRVHuoyKHBu2cPDRlS2iKzWc6QN0niK9KlYb3P4PINqkiNs4TpVnObjK2QHWlFhTIpM+VGtUZIA3+iF60acVNdArX8AVZ7Fp3edg/BARddBnLv6wFCz1i1MKndP2Vz6SC9YFnwwm5ZB7k/sAXFq5Scf5CrETUtEzekmPql87F44BSJPjjN9GmIKyce088tvNThBJHzdaeUKsovQMJvuocoExBbJ+FVWMcR78Hnp+glffILz+v8Nz27iqunTdqe9gMBRhjVPpoXSG2/suIn6EiNZZrV3FHz6knLyObF7BnryK332JTGvctV8irO5A7y6+v0IS1uhUt3HC9bPjT/GPv75sSKlu0lt/5dxBfOgMWAs2yZsvQMOHUUbr/SYsVrBT2eEkOaHiVYguhJcXvA+pTrFnM99FuaDpdmi7Kyi9wDn6+jIZpfsipdsglg024x1m0yNMNqQsSryVl6lN7jIKakycKgdJj6ubfwq3uopwq3SzAUXvdXznhGzrVxDTA9SD/4QyBcWVX+fR+mdxW1eoD+/Q6r2KLBNsckrkB4RZSqANzsnrlOE2Yj5Abv0ZzHtWFHnlCk7QxiqPB/OH5+4/Nbf+U6lrxqr6gSKgC346aFXBbHwNgXnqdyxRXI6vouMSZZeCnU7lMrOgTsWpYUSFQEAnrDG5/3sU+Yx5EDNNh+j0iC08/Lbiau0Gi2LO1uQhaTJgUc6pyQx3PgO/im5ex1kcgvIQKzfJvTZq8DoYTTOM0YffJFABHfcInSZYIYmtw27tOpnOWAlW8fBZj9cZ50NStcnM9cizKcVkH1lpE8xyvHJOaQomxYiO9+yEoSfSeazFn97Bnz7C1rcxW1/FCAn91xHZGDl8HVPMcCo9ipUvnzlDXfBxMNUj7o7vAJCEC7bCy089puOu0vVWnzS1QZynx3iLPTh5DZSDWfvCMuXnMQyaB5N7FKZkmA6JmjEtt41XdxEIYrmssxTBGrKVUvbfxg73cCwUrRcBsEKSN59/4jqySIi7GKeCuP4bWBTR/r8ha32WrWiLAx7hq4Ca0wCg7rRYeGMqMqCejfCFZTp4gyBcxbRuIvMFwhTYS79B12tQYilMjqv8c5HdergBWDphl7pXJ1QxCgchQMkKVhpUdQUxuY+t7cDkEaJ2HWstebgJjyWo9dJTkjLBWMPwzN3tcYRfpe41l401bgWnGCF7ryKUR9F+Eas+ehrM7KzWVXVrVNVF0/kFH50fWWz2pS99if/yX/4Lg8GAZrN5Xhj6u3/37/Ln//yf/6kf4AUfDTc9heMfAuCkY8zal99/4zDcxN3wwVpMPoR3XM5mD6H54tJCe95bPnjRR5UZvopYsR65v4m19vy1feVzJBxmjRt4lW1C6aEH3yAd3aNhDAoPE7ZROkX134Yih8NvI1a/DPkCO7lNbEvs6A4DC8loj9Vr/wPh5f8Ray3vDZYYFj1G2ZCm38JzPe4M7iw7q8s5uvscXpkwd0Mq41MynaCC6ruFfyvPbOc1UgiEkGedXN/Fzk5xKivk7ZcRJoOT17BGw7yP2m6iVXyem/xkGUhQOjUu+GRSkrMo54RODOE6QSfDPDqlcEImR3/EeL2gFW58qKV66dQpV7+MsIbw4b/G9G/jxC3a7es8PPkBjc5Vigf/AaUFyo3xX/yfyPxVpHWpOg1i+xB/eB8KjevXud76HKXXXE56gNNkn+PFcgNCVSRNv41XzMmLxdKmOpthnBBVJkzSOb4IqZyNve9dhLTdLu3HRKbu4tFZ0bFLXrv6vmIcI0OcuI2d9RBhC63eX0Q21WPuTu6AhUu1Sxdxgz9FlJ4jT19FnHwHdIZov0Bz7Tn6LCfnvvKR2QS7GC2fMD1A1G9h4XyMej8kHtHZxqDA4g5ehckBTtigWPkcIz2H4z8k1BkN4aKyMXrlElm4g//8/xGRjSjDddTBH2PLHLe2TtZ+BYDC5GhKRDGj5tYJZIhIjzkY3mUiI9byBGflszyYD4j9Jol4xJqxsBicd2FLKbFnrlG5UJjuS5ROHVXOsGmBVRF28DqjlbNuGLWcgxjhYtynNxsshpP8iKRY0A1XuVJZOidIk+MMv48oE3Tr5nmkricCLkVXf8Lf4AW/KHjCp+2sslEOsKPb4B+Srn6WwuRYLyJP+hgsQgVoWzIqB3jSoz3bh3SCBVR4QF7b5WRxwqJYMPFnXIqvINa/iOx/H+01MemURXZI0n8NaQRRqXDyAe7ibVQxxK5/nqrO0aJGIRwwOeL4Ozj5CPpvIdvP42Hp1K7TcVeXG2yDO6RmxmR6j3TtFkeLI1qzRyTFBCsCZDLA+KtEk0OG2YxSuHT8VXTRx+oEGhtPiAk+rMOpfGzD6oKfL0JIjOswKye0ghb2sUaHIljFXXWWDpXTO/iOTzC8i5ePQCfoYJ2k+xzCnkVgzE8x4RoIC8kIOT2Ce/8RnRzjphNoXsP1N2nZjN6D/0CUnNIOazjbv8pYhQyyERLBerBJ7nURtd2nrqW6bHMl12S9V5FORLm7iZLL+1DRvIUTtrBOdHGNXfCJwUgfvC4b+Sn1wz9g0T+C9jUWl//Cux3ftuTe5C6l0Ughea7x/BPOkBbLTE+oLw5RgwfgVWDlFcr32ex0taUt66jiEDN+C6s8dDlH+xGvm4R64xKN4T1CA7PxfUIvYmoNKEklHWN2/yIiGyGExSummP4DLBMca7A6x2YTmJ2igib6GaIep5ggD/8r6BK3eZm88dwzj1NYiRIKY83yfhh26CcD2kEbT3jPfM4F73KaHuNJn1BFqPE9TGXjw5/0JxQTr/PC6HW+4zkcJo/YeIaz5QUXPAtvehf6byPcgHLtCx8YFVl6TZzNLyF0Sum9Wx/RZzFVA2NxVl7AOfkBi3JGOr3PyvoXoPca0eQhdvQIZ+vL1L0mYnJENt9HBV0qokEUXsI4NaxcrkulcrHpEM/rEBqD71SovyPqKTL0+ASlBPReRcar2OkRw9YR01HAqHmdq7UbuHgIYbFWLOM1oy7Me5RCk7kOCo1XJtjFCIkiSBeUFszZsJ6Hm4ho86m52KQcsT/dByAzOZcv1ru/MBRGn/88t9B0ajhAVTWpVppPPd5ZPILRw+U6FYFuv4zSc8TRd8GUJKO3SDa+TOSdOeNID68YwfAhqnMNjcGd3EYOb2P9OjZbIFREisHBIkyGES7CWvTh9+muGWbljHzvW9jKJklth3zn16iuPkdRjCiFoBZ1GUiXjt+kIuvIag3hdkAI3GDZ8GSs5jjbwyv6NE6+gZ0cUMkG1Jvvxmm+42Sy/KAekH3guauqBrVq48LJ41NOahccJQf4MmDVX0e+pzGi4TYZuyOstbT85Zi9MDOC6T3UogcI5OQBtBsASKsoa9dR4Qp6MSCzLtnlXyV3NcwNgfLw7v8vmNFDZFCBoEYwP4W9P8bTFhwHO74PFvTJtzioX6Y0mmvNXaLTV8nzFPvWv8K/8b9llM1ZcWKEUwEMIM9rOO/tKX9nXypyQqb5FCEEnrwQFv+iYXm6efwdBGIpYBFLMc7e/CGzfEbdm9EO2lghaCQOZFOwmmx8hBO1MeMFMuxiZERXVcEDL5ux138drRzs6avUnBpBcoKTHjPf+y/klTW82mXkzn+DXlsmmLnT+2yEGyz0gnl2wng+oOY3CJMBq+9ZO9ZVk81oC5n2aRy/Rm9xilp5gZkTEE32KQBx/D2qjevnceKP46ZHiNE9RNAkb9xAmgV2cGfZPNC7jd1epVQxsvsKXrKPzSdLA5B0hrA5VlyYgXxcvDOHhifTYd7LB917xfwEaw2UOTIdgPu0mEkJRUF5FmcpEUiqqvH0+yBBl2d/ksz1lF5/H51Jut4aWIl4fOTsv40pM9SjbyF0gnFiVFFSufTfsFu58dTr+/4KUbWDKEZ44yM6dZ/SE4jZ8TJ6VgissYDL4eIe/XSAr3yu12/g4IGFjt8lUpVzF1Y3OUCMHyCiDnntGlnrM7ilwWQzRGXtqe/DO5Qi5zQ/pB20CdR7r3EL6QiRjZBhgzRaw+2/ij3bu3DCQ/Lq7rNe9un3Iefe+C7aavqiz63m87hc1Hou+Gj8WP6ng8GAe/fucefOUslqrSXPc1577TW+/OUv/1QP8IKPigUESgmETRHWLAfcZyHEeVSfZwrecTnDXXY9WeVDdR2mh9jKOtZoRDbGtG8+MeAJAQ2njVv3AEtF1ViYCZPeG5TZiMxvsLL5RYpwG2MTiFdRi/vo1lUKXNToj5gdfIPQiynDOgttyU1BaTOktQgB4qyrECFZVNd5lO4RSId09pANYRCVHWZWEqoIKjFJuSD2V9C2pOifMprtE9f38fwtlHDYre0yK2dUnAoOLtLMsLMTsBY7O0E2E6xwEcrDmgSUwv4YWdIX/PwxaO5MbpOUCaETcL12iyJYQYWrzLNTJlLQzybkSC5FVz7Sa0qTwPQI8jlFMWHRuMS8WEAyoKUcjONisdhsSGlzUAG71auEGMKTVxHpiDLqglS4xRDv0X/BSkmlfYPj83cRKBzWui8y6p8QSokp57TKjLSywVorJgpXQGe4WY/Cf/9OJWkLOH0ddIFNRqiw88SGbm5TpFA4uEvVf+ezqOYcraKli9/7sCjn52PBvJhdiM1+2liLcHyszkAo6t4qV/0uSjhEsoL2E5ygCtkcattPOVAIq1HFBOOETzguCixYzcKm+Ejc6RFYs7THLkYkg+9TywYs5n389nOElXWMWyM3c0ywjgg2cdMTKHNAQDZBCAumZNeNeDPvk4ZdEn1MN1xjUWkST44wVpPqlGhxTPvwm6iwjVtZx+YGUV0DNwLmdNwVVEURX64Rl5o8bCGGb1CWM5xFDxGGTKTl4fQhxhp265LaMxYb7zDTUw5nhwCkZcZz9RdwkkPcxQF61scajRK3KVe+8FP/FV7wi4HAIOZHSEpsscDP52xVtpm7EZ3GNZS3QuF3eLS4yyAdLruo3IB3gjNxYkTeo95/nZofMVLLTXjjVDB5gi0yCjJOxvep1DfRB29TqTdxD/8ABnfBi6G2zVxVyeMG1ub4j+sApEIrgbbLKHEhwEoP4Qacju5g3AoGeM4NqVZ2EKVFBG1E52UQIaaYsoaPtQLrdyiqN5AmRTsXDmW/qBhrOPZqxGsvk7k1iuhJsYKVLuL0DcK8z3ZlHZ1PsKJBWipyN2A62yMc36UerWFXXkQNXkMoD+3FGOVhK2tgckx1k4VbxxeCUqeEWCaLYxyrCccPYPWLPDobX33l0/XWzgtKGQnTYkTNaeDLkBVdkjo+juPjFwXFmTY4x5AHHdwLkcoFn0CESWDyCIoUJgcovaB8J3ZKLAv+jz36iecepY9gtof74N/T8FtLgdZij2L9yzjR5WWkt57iS4coW4DjYWtbUM7wfJfG6D4LNEW8ytRLKKvrVNIh0eyAwBpGboitdKlV1pk3r9J0KhTKQxuDZzWKAgcX44bgRJjGZVQ6QHeee6awUxTTd4u0ix6i+ewC8XvX0qGssOZtPvX5n3k+sQirP7Qx4k8yp+kxTa+FMBo5e0Sx+tmf9yH93NCVDa7t/we81at8p/+NC7HZBR8JIYDpo+X6NV+gsiE6ip96jLXv/r90m+fxfO9Qd5usRCmZSZiaHIHmcPKQZtDGx7BZXcedPgLlYYsMUU55NHiTMsuIlYO3+adRXh2BxFn9MuuVLqkTUhE+wcl3uVS7Slp/ES1CDJrcUXjKxSgX1bgMRYaorzNLptjYpZYNiB/9R3zlUliFLGegS0znRRabn+f+fJ/J4oSWKbkU7uDUVhHzI0x1A/seMcGzxu7HnQPFRxivL/jk0PSa5FFGaUpWgrUPf4J8bE79uDjLwlzPGJiMSXLMatanIyrYoIaOt5HhCgUWO71DsZjhr7yASPsUGy/xIDkkQVAPGmx4GwilIBkRVVfw+28QuhWyaIWJ4yLFsqFlzwhWqxu4s0cEUZeb1edAyLPvpaAIVs6PC2CshxwvTqjqEVXXBZNRugHVfMZnvIi0conwIzprOOUEoTNKr/3+eyIXfCoQAg5m+0zyKTAmdMKnate+DLlZe/587HwnVrOt53T1jJpTRQqLN71PGa/R8bvkJiELqzjtz9NPjygGb9DRfdzGi1Qcn0LPUdYu71PdW4jh3WWz3/QhYv0LGL+G9aqUjg9YXHEmMqptkY/ukPs1ZmVGGFVJm88j3RZkE3S8Tm5LdH5Mtf8W0lj0yivnjsUAq8EmFbd6Xju+4BeXwuYkek7kxEvRymOUtmCeL10fZXbMdO8/4ng1jnZ/GddzcAtLZ/Vz9KMu3bUvYdzOE3s8efMWlBMCKSAbI/ISUczJ/JCpTnGSU8Zxh6aQ7zZbhSuY8D4LI7lvSmo2w5iUIFp54tikLRFCsRPt4hkFsgehJctnVKM1nEITaYPwGzjzIebkTaiskzduYREILLL3GrbIsMkIJ+ygvTrCDbD5AuEFeItHiPkpurlLFl/G66QwOySvrVNKiYPFTY6QtoTm9Z/4d/GEy9qnnJpqsBatkZmU1fC9FjEfDVtZhUUfIR108PR+okRxpXaVSTEmUvEHOvIW0RZu16BtRhqt8mixjxNY9CyhGaSEbmvp7qVzzOorEDTQ8QZOPkSUClOWIByscM73zMZmhnM2hkZZD6+0mFKi6tswP0BGLcr6LvQfQFBBe3WsMCz0HEcuTW4ynaGl5u3pm2hb0vJabEe7y+/H6Wvv2adtwspncRf7GBUjeFrTUdiUNwZvMMoHjLMJ12u3njxnpoDpEdqpQqGR5QL8+nIPG4F1f5RUKsGZD8RZ3euCCz46P3K171/8i3/B3/t7f4+yLJ9QHwsh+MxnPsNv//Zv/9QP8oIPpwxWCNqXEft/iPXqOMPXl/bSH0IeveNyZiiDpQDNIilaLyIa17HSwyKfUpo7+RA5fAOcGNW8tYwyA3JTohs7qH6G8WvMw1UKURJbGLkxZfMSjlfjMNunO9lDTh4u7bqf/9+jhUs1Wgd/A39+D+fkewg/pNQCNXlIWW9xUIzo9N9iVUs6q1+iWkxJVl/B9bpIPIRn8E6/w+LRH5CnI4rGZezkIXSXBcxQVgi9dyfcRkY4cRc77yEqK1gZ4MzuIx0FlS2KeOc8DuiCXyy0LcnOMrdTnVHaAqki2PgyIjlgnM8orcGTDm56sow7C1sU1d0PdP8yqy+j5A8QtTWSck69soobdMiLDHeyR7H+ecbTu4z7b+K5Veq7fx5HxhTbfxZVTpFo1PA2suyT938AUtLyK+SNW9SKId78kFE5IXC7RJu/zPjg9zEUhMJQO34d1bqEPf4BFoWuXsJZ++JTlrPvYFHgBqALUA72seLToDhlb7aHIxyu1a/jixAr1Edy6qt7DYbpAIOh4bd+jN/OBe+HVjGy+wK60kVYg6lsoZ0aj5uWGxlSrP0S0mRoGWExjIshmpKm1ybs/xA7OUS5AcXGVzAyQNoC9/S79Cd3mFdXCIVHLT+CfEHRfhlhS0T/bUZCUK+s4Na2yfr3OE4PKWrbFM2bbEeXKf0mXmUVJzuF9Ah6XyfXJeXkAe1ygVh5CeV4+OkhavqApLPLg/kpurLC1eE9Wk5MmU2JV79A6bVBeSCXk2gpFIEK6cuULK4S2oLT3vexFlbjVSorzzEUGpOOl+fKlLxP0xew7IR5597lKRc3eQRH38cWQxzhUDi1H3HCfcEvPpapHmOsoeY0EEIuncKOv4cIG+iNL1F3GtSd5bhm9Ay/9x2qRY8kaJNYyyxcw1/vgJCUQQf/4A+QyQn7p3sEW19lFu9QFy1s6zqi9xYyaJD6IXng4LZ3SE/eQN37t7h+C9u6hZkfs2jF7NmcxvB7rPtrZN2bzGZ7xI4lK0aY8ZuEwzdQ4Tq6/SLjlVvkPuDWWZk8IDr8BoUuCNq3MPVLFNEOpVtbuvj5TazyKPxVEOJ8vnbBJx837yFH9yBoktd2sSxdhRwZkwYRTcBbPKIMVzFngi05P4B0QoGLrKyh15swfA096GH1nMrwNnZxzGRxil15EX/7q3hawaRHuf01+Oz/DZEPMcqhvTihkg6gLKkENWpejParJNJHyOXgW8XQnO3jBZoy6CLHr3N/9EMeuiHWq/LVlT9DXUiC0RFC+ZRry+7HqR5zb3IXgN36VSrywiX4go8fp5yg+m+Acihaz58L8sflgExnNLzWeTGz9Fdh/bMwPMXEa0/EtUmcZQE0H1P1KrjC47G9fDKTEY3vo6M2JhkhsilHZo3i8I9R2wGLYkj99FWqswO8oIktLXbt85SX/1vM8bdwww5u/w0mkyP8qIV2A/zMwwQNVBlSyIBHlS2u+Q1CBFnR55ujHzIphmxF27Sqbba9Ou5iiNILlM3QfnVZTH0GOmjjRi3IZ9jm0w6Fj/PetfRHKT9Kk+CefheyBbZ7axkJ8SnkJD2i7jWQsz0EGhN9BOHAn1BMvIFrLbtui2/3v8H/Zvt/+Hkf0gWfYAqbodEEhFDdhPxthBtipcCb7y3nQdLDzQfI/us45ZjSbWLqlynCdVK7YJD1CVRAy106Oq0Ll3T8JlNhKVZeJJSSieOS6AxZ32XXbSGLKdars4hXYfImM5OSKoXs/4AoPqRe/xylW0c2PksEeLM7MO9hp4d4QYtZ+yXuze4Q5WO2s30CKyi2/yyl20Cmp1TSR9wtZmwefxszPoDFEO/Wfw8P/2B5zxnfRz//f2By5m41L6bIsMQuRtiyQBQL3mk6/iCqqs5O9RKFyWl6F02CvwjMzZRRNqTiVtgItj/08d5iDzE7WjaLr34GYTVFtNwE1ipGrr2MP32LeHiHcHwXkacIr41bjpc1QLfKoTTk5YyWntCRDk5lndnJd6nNT5lsfp7BBCq1EW7nZaTWiNHbiGANWUyQ3ZtkUqKb12m7bUKdMx49wJMO/vAeZWWLqrbI4V0I6hSNW1ihlo26aAQgzYTy8Bv0vCbdy7+C8euUiwnBfIQfrFKcxVp9EE4xRB58A4zGa14mex+n1scxVpPZBE8GqB/Pj+GCTyjWgnee7CBw3qfhYTnvtSRmQWoWy6YQt4ITN3G0xix6iPIQLz2l17yEOztE9N9G168gK23K0QPaMsNNvsm+8IirG7TcClFlk7ws8OIOIhlhK+uYeZ/i6p8lKzKc2hU2bUnj9FsEB9+gaFxCXP4awfQRwegOhYrw/Q2K1edRKkL0vs8464FfZTa6w3q4iZztQavJpBwyLaY0/MYz3X8u+OSjyhnO+DZWOGSNK9yZ3SMtM2I34mr1xrkrEoArPDpRm8PFAf7kIXmxoCym9AZvUkZ1KuP7VMsJDXUdocKnGtQRPt3KNsmjPyR0Y/zWNbRXozz9Ac7aK0hpWdgcM32TRvV5BBJ3+Cqz0T20AFNZoRW3iZMJTjGm9NtYC/74Tex4DxF3yFsvUYZtSt/BKWLi7hfRfhd79c/jJ6fo2hV0/zYYDcMHqMrmcj9KCHBjKDKQCquWsenl2heQ+RghLOL2/wyzY5yT71O++FfJGs9zFNU5nh3jjt7kRbeKOHl9OT0KLKidH/v34maniMFb4Ncoms9hP8WNU7Dct1kLfrK1fB5uIbfaINT71qd9EdL1np1CNdFDkjKh6bXxhI/GcDR4lTw5IQ0iuiaE0+/junU86ZAJh3HWw+0L/NWvEPhVCq+yvJ6w6K2vYYXEO/k6yfwhBHUOwjWu6Tny0TexykfWuqBctAF7egfpt8i3/zQ5hiw/JT/9Fn4xXdZN85yGDNkPYm6P3lpGNTcs2+wiTYZbjrD5gjJaO9+nVfNDTH9p6uSulOTxpSc+s0AhxDKhJXYrYJ9UgRnpQnUNJgfIuI4cv43VBXLlJtqtPxGh/mE4uFypXWWaT6h6tafErhdc8EH8yCPk7/zO7/DX//pf57d/+7f5tV/7Nf7lv/yXzOdz/ubf/Jv8+q//+sdxjBd8BCyC0qki3lEVJwNE66Mpr5/ljGQRWBksu5AFT1k4qtHtsxi3EU7QII+XN+6a0yCtX8NUt5Feg1fHb2OtZct1kFmfRZbT9PqItAZhGyklqQqQuqRfvwxBh8DMqd79/7GY3oN8jOo+h5qdkpY92kqSJz2SQuOO7yNKg+sfY7wuRbCGMCV2MSAI2uTTPSpOQBStoZ/6hGef88zNSbYWS+FZMYLeW2hAlAW6+SJPz8ou+MRhLd58D4o5prJF6VRx8FiL1+glp7TDDi7LzSOtKrjxddbDEaXRtNwacv8/Y4sc5j2U33qiM+iJtxGSrPMFZOsF1OKY6vEfI0tN3c2w1cucODHSq5MkPUpbosoEkw2xXhtdloh0urT9FcfY4pTFwR+TFAuizk1s0WPw8D8DBusGvFFc4mqqGfffIBQGc/oaXvUS1b0DTHULOz9F1bYQxfj9xWZColc+h0r7GK/+RDTmMBtiraWwBbNyhu9+9OzuQETcbDyPtfaJBc8FPx2KYJUiWP3Ax1jhoNXyFj4ph+zPHzLI+1SckFdmAwIcbJGiihnGD3CyAcyPmWdDonyEkooiX+D5dWRtC60iVuMN0nJOEG1gZURpC5IyxdEZ42zCRqhRwqXsfgbu/SuG9/8tBku48TkGhcFxHKqzA6rZGO78J1TcwjPXsBtfYI6LCWpUSkPpWoYmB7Og8Zj1r0Fzf3KXwpSMsyFSGUoK/DJjzhp+tEWHkhKFJ13q7rO/p+8QyQpXa9fITErdbcBsGR+i3SYirELtMkX46d3o+zQyKgbcn94HYLOyyaq3ghYBdJ7HSnfp7OKANBnSpMjpHnZ6RNOmCK9CHm/QXvQRCIrqZawF6QSEKqITrmHcBqlOqTuQR9vInQ2mZk5cDHA9hWdOKeYnLJDUdQpRkzwZcffgDzGNHY7Ge6w0X6Yf1pg7IcXoARs6JShSCp2zqG4zKnocVbfJhE/VpGxbh0BVyO2M4uSHBEEHlX8XvfGnMNIjr1x66jxYa5mbCfbMlVZcdH1/4hCAPPkBtkhh3sPx6xR+F1+EXK1dQ2bHxCevgz3GqY/IWy8tn+hWeKfqYII2o6iCHHyfyeKIui6IohUOR7exRjMd3GZTBTRkFSfawAiXpPYc0maIB/+GSXpK3nud+trLhOM9yBPQR9Q2f4XIaREGY6KjbxMYF6t6+I115qPbjPtvsdq8wgPlkZuU0qkjOs9jpYO1yznDrJhirAFgmk+oBBdisws+fuTkAXbRB8Dx6+TVqyzMjPuT+1gs02LCterNZaST9OHKr1JEj9B+8wmxGSznGFGwFF3lNmN/9oDCFuzEl+kEbY6VoJcOCNo3UHlCko7xgwaz+X3cbEy2//uU2iDKDBFtYqRCuhWMLhH5Ar9MqUqPVnUXW3kOb/if0bKCIxa4GF5q3SB+9G08FP3JXSauz+HiCCUcrL9FJ5+ikgmi903mes4im9HwKojm80+t640MyFe/hMBgPoZ5vZP2341/H917Zszbp4GT9Jir1euoyQMA7KdYbGb9BsaJuFnC7+Z3GWYDmhcNTBc8g8TMuTN+m9JqtqpbdKq7qGgVpRdw8G2wBrd6Stb5HHL4FnK6jx28jVp5EYoEubPGw+l9FkUCgFf3qTo1+nu/R5r00aLArH8Ob+0V0nxBjMdpmdNd+RKuEMvX13PaV/4c2egRzA549OgPqHl15JWYZu0d0YyA2R7p5B6udHHmhywalzhYPGS3/wb7e3/E5bCLKxyy6/9nykqF1KsQLw6I5D1SUxC6EUaoZe6EdMCrEmpLK2gxL2ZsxFuIYoEtMxAeNp0sEy3EB8/jBZKW+/5u+Bd8sjBoHkzukpuSXtLjVjPC/4BIMKXncPI61mpIhpitrz1R9wMowzWc/qsUVhNOHlKLd1DZEDvdR7eeJw9rHEoPrKUetxCD++jJHqoYgdV0RvdIy5L56JD27l+g2PgaImojem+SzU8ZeAFGReSygsKh6q/R6HyG6ewRPZMzXZxweXyPinYhHeOEHRK/zYP5HTKdMTNjXD3HQdAAnHSCH26i7WgpPJDvCIZ4Qtz/XmQxWwoXAJuOPtSNxmJ5sLjHOBsTuxG71etPCM6kTpCmoHQv1im/qKyHW0ROjCtdKh/gjneSH3EwOwBhib2YRjpApXNMscDkY47cCGtGZI1V1OghZZmQzo9p1HcIHZ9gfoSIImrJKSfVy5QNj02vBQffIqtcxQsnMD0mTU7o6wkHnRdZswWrKsY7eg3yBfP0lLleoCcPaZYF1a1fwS5OUaM3kMkRaTomm+1Tbe0yN+Vy1u7VyW3Kvek9rLWMsiG3Gi9irWamZ4QyxJcfvdZ/wbMRLOsWH6dboprex06WzvHKUWTlMt0gKVM0GonEKaYY5aHKOY10zNSUqKCLXJwyK1MWekFtesz+6ZusRCe0nQpe45Vnvl+gC1y/RZpPyHSBCbdJNkLmo1d5cO9/peV1kPwAU7uJa0GdfJ9o8hBtMj7Tuoq9/5/xhGKy+H9yeuv/xFrYxY4egimXze+1y5xSchB2ERGsKEFHKJLmZ6C5TGRxp0eQjhHeu6ks1kLR/QxO0sN4lXNDBK1idBjj5j1UtmxAR6fL5AYZ0E/6WCy5ySn07N2RvEw/sEn9gxACRP/NZTRpOsEJ2xThxoc/8YIPxahnj0vSlu/Oq5/Bwsy4N76HxTIrptyMNkmPv0O2OEDOT6lsfZkNv0XpVvFEiNUzZiwYZWMkmqic0QnXkP17ICLwKxReGyc5RM0OKR/9IUq6rF7505yM7hMN3qLduIysv4yM29jTf40VgrSYMTUzHi1OqM8ecHz8bZpRG9V7nbJ2GTt4m3DlFhWvQlomy0Q2QAxeZyzAUQK/tYtWZw7N+rFocL387jvlZHkuhEs8u88v165yX88pTEk/PSWIosfmLIKi9QKyvguLI+i9dXZCfYruR4vPfJxYVomD6oc/8IIL3sOPLDY7OTnhL/7Fv4jnebzwwgt897vf5Td+4zf4W3/rb/G3//bf5rd+67c+juO84COggy5u3IF8imle+4mLuG56hOy9Bl6FovPysuh+hnUiEjOjxBCqxzu9Jev+Jhbo5cfnG0kn1rDbuo4/OKDi1+D0NTBTWH2ZSTpmUIw4zU4wUpPpBU0lmRczlBMSR03s8B4Vm7K+/SX6RUo3Wsd6DayMwJTn+ctGeojGJRCC9o3rlK3nyN0PVu9aIdGqQm5TMlIiYZFWLONE7YVZ5C8CbnYKJ68CoLIReu0rgGDFW2fV33g6/70c08lnlGEXi4tVARQ5CAXviU2VtkCY/HwCsLxeYvxiTH3wkIYfYbuvUBY5TQmJzYjLDNO4SqYCgniHQlVxNgOY3Scd3meS94iDiGLlBazV9JyAo9lDOiYnyIa4mcKGHvcLWHM9+tmUeuc5UhkQeS2sV0cGdez8EFsavI4mq1ymtDmOcJ8QDmgVoeOn3Ztafot5MV8uun+MSDVh5YWV6sdIZhJymxGr6ocK+qy1ZCann/TJ/RqjqMFamqCDGtqrkZQj1OQ2/vgOq0owa1ymmvRwj76PjFo4XhUTbSNXv4hbpuholVI4eI0pNT+gH63QDBuoM9ttg8LoFJlNKF2f0olRJsGvXaFV3UYNbyOUgzA5UrmcLvo0ggam8zmojtjPTzhJB4h0yI2mB4/5trlC0k5OwSxIq5v0Vl+BYk7Y/WWMcPFxn4i9nespiU6ou3XcZ7hQVlSNilouTstoC6e+QOicrHl9aS98waeK3OTv/qxzDBLTuoEY3IaotXQa0Anu0dex+QLXcyikwjMBK+EOpFPy2SMkAlcq8soVivYLVIKYRTlh4ITUKSnNGEfWyWzJnfEdwNL1GojKJjpeQ1xqUTSvY5waljdoDvZRCA6NoTQloswwXoPAiZHCIoTCHZ+gpxa/sckg7dHyuljp4DcauMUUb3GM9SrkBDjlnDzdY+bWiVQV+Z6i2Fgv4yEAtqvbtN0nre8v+NlS2Bwl1JNjvQDccBnhJ+QTzqSxquIyQdiz+UoxwwrNrJwSuwFx+zLarZAHm5S6R6/Sodq6hi9DMsensv45jhYnBNEK80Wflmewq19AmQVWehjhkElFUia4cZPEWkK/gZMXyKhBmY9w7/4uK9KH+RDKlLL5HEiXgID1yip3ywW5SZmUU2rNayjAOj5CWvzTb7MaNxiczbdq3keLxbnggp8Y57H58JnY3Vi97DYFtH1Pe1JQp4jlh66px8WQST7FYjhKD1gPN0lrN6lWdthXITvxBtHiCJUcER9+l5rjk7gRKm4g8znWrSCSIXLwNqrawpgE1fGoS4+sdpNSeKTdq8ijP0aZkmgxROqS2nSfPjlzLySTLa7Em9xyIhyhCf0WTEdkysM4DqbISKI26j0f5p1NW2vF0hH5Y8C4NaRyQJeIsPOpFJqVpmSQ9fl8+8uo/vcxXgPrfJo3/wQm3uDm9AQZS743+Ba/sn7RuHrB0yR6QXk2No+zMR13denUVEwRZ7VG8tlSVOJVl7Uc5WKVt4yrF+K8NiLO/rPCYB0PJSRlmbOSLxj33qbbucWhG9MJu0vhri3xTr4JyYjG6ja6/SVOJv8flJQEysPN++j9f4fj15m1btLzfEI/QpqSWvMqx8kJGs1MSFaVS5bN8E1JMH6drLpLxa3Qkw6T9S+wWd1aRuq4NcxL/xN2tIcNWxivxY70z926M5sS1tcR8z62ceVTHU38J5ozAaEQHx58aqVDITVlMSNwms90XbHWMpMwzxfk0iesb+LmCYazOY5XXbqgGoFb2aJYZHjFgsj1KVRIGK0xnA2o+7XlOlX6ZM3P4LsxblCFxRGuVLS9Gv7ge6jxfYyQuLVNpioiMxqtAtAahMKqkIWeMs7GWGl4MHqLNW2pV1awRhF5K4ylwDbXCYNVjNdaOj6f/GCZ3FD55WeeizLo4kUtRDZENy5/6HxDUzAvZgDMi8XZmmx5/pxijDz8OmiN17lBXv3RN2sv+PmjcGi53Q98jBAwzkbLP1hBN+hSc2LS0R7KibBhhVyXpNUN0nREvdoh0AkVr4nwV6lu/1kqkx8wP3yV5r1/g1r9PKy+QmJLap6H0lOEW0P0b0N9k6JIqWHQOsM4TURrF3v6FiquM57tMyvmBI0r4LmEUqFHDxF6im8FzaDJNOhQv/oc0qlTuC2w2Vn4oD2LTbbcm91lXsxxpOJm/XlcceFM8+PiFEPU8XcBgV59hdJtfCzvI5R/7nXhqAqrfo1RNqQddHDx8CdvY/t3MLJg6odkQlIO7tBbeRFn9SWG2YyeTvGxdKIu1vBktPJjSJ3A5C7Tkz+mbFylJyyraI6zEUoG1L0mmpJKvIa0CqzGBG3cYkFXsKyl+21GiyPKqMWknBEUEetREzs7BS/GqIii6ONgqM8OCbMhqlN5bG9NUa5+DpWNKb3aucOVsCXCGop4C4RA25JEz/GljysCCq+Dc+XPIXqvo1s3KM/q/avRKofzQ2InQkZbUAImh/Y1mP14vxNrQfhVbDZd1uQ+1Wu3D0aaZfyq8SrLWMgfA2/+ENF/G4IqReeVZ7qeGWvOazelLbHCIXCrhE5AqVw64Trt1i6TQQ9mx+j658iURid9hjIgPrt+5eYXIR2RR0201Si3ArYkdirM/ZiFzsiNpLr6/PLz6TF2WiKvfJVpNubYjTic3sNTDjgxK5V1EqOpxqssypyFyDGOz3ZlBykUW9HSpGdWjjmdLUWlTZtxJjVD1y7hmAIrJGVlGy/Zh+NXQQicapdyfERLuZwEDiMVsT/fp+JVaDnvGlVYlvvV0q2wnD3apUvgBRf8DPmRV6atVovBYMDW1ha7u7u8/vrr/MZv/Aarq6scHx9/HMd4wUfESI989Ytg7fsqgD8ywpD2v4tJx4RFglM5JY+2zv/5tNrmOI0QbkRMQdPM8FBEw7dg0cc2rxJHHZQEkOyGK0Qn9zACwtNX8eNL5IM3GdY2IKzT8ap46SmvJyeEYZvLl3+FIO6QOh5JucALugTKYcXtslrPwUDefZlFPuS4mFGYCZu2gyNcsvoNZG2XkV0wzEZUhaTmfPCNrrA5b4/fpDSajeYGm7KGjlYvTM1+YXj8en9yU91aS25T5npGrCqEpkQefB2Mxo0a5Ku/hF55BbU4xfo1yscEKEovUEffhCJBta+RV6+evZtFLyao7gtYW1LGG0yDBuH8gNr/n70/ibUkSe97wZ+Zz+7HzzzcMW5E3JgyI3KsuVgcipQ4SE/9BEqNxkP3ohctaSMIICBSILggCIqSoBWhRQNc9EYQoEa3Xr9+oqTHB6pJkeJUxRpynmKOO9975sFnN+vFiYzMyIzMyszKrMqsur9VxD2Tubm5u9ln/+//Hb+G5XSR82PK3jOUZQHZHqXTZlG/ys3shGGa0XRqnG1eoNSCqVtnkI1ZbZ3Hn9whlib+4CaL3hdwGxcJi4h902EVn7SyjVA5IjnmZP8vSRa3aTkuBwbM0wUVM8fSFtXgLL58bxFZw2oTNqpIHt7gLnVBSfm+NdE/CIXOmRQjHMOhIk83kj8MqY6X9yNd0nQbnPHfP7BVtRqsVlaW5ZysKlmwwX5F0c8n5PPnqRU5k/7zdOtnCIwAsf6TWMd/Ad0xxMfobIFmAOEqWfiWkCtrPknIE3g6v285L5A6xZleR/krNFafASGIDAt3/Qns8DKJcCikhXvVRkVHLJTgsvQYCY9YZ4wswTgvEFKAetg1U2Jw0fRZLI5BaubxS8yrq2xWzxFog3cWf0p1zM3pDZRWjKwhF8MrvB+FNDiqtCi1om04p0USfsTQKIb5gKSIabkt4iLGlBbh2zJYm06LuIxRuqR9v3R4FpxBBJsP5k1mMkRnEQCl0pStdabZgtQy8ArFTjFACpOzQmECmZTkwQZNw4LBd4l2/pzccFk5/3dIzQAhoR2fEO68SiN8gvnlv48qCmK7hVQ5VjLEbV1lGI0523kS212n6fnI+S7VM19jkceIbIoK11kUKUmy4GzrCaQwQWhupjNWEFTrFzBUiiUzkmjE3o3fp1h5imll613lV9K3ZU2lZQoPG/ac8gNkkB+zN9/DMWzOhxcfBIK1hrz9FOZ9EeE7HUwLr4dV30RkC8rGJXYW90jSEfWj5zHsJq7XxGlaVAyL15wWxeZPoI9eI42OKdFw/m/iL0Y0ogWpYWMe/gmL6S5Uz2JtfB2x9kUSW7OQJnUzwPfPY6ZjpsWE/uELGPmMNcMj6V7DKuaYjUtoZaJkRjNYYxxu4CqYZiPuGYqwcY6GsJA7fw5a4UYDrm58lVI6DzZ1TjnlkyYPz2FaHgiD3FmKbAMjZDPcJC5iWs5HE0I5hovSJUfxHhQTqkDo1phkgrbXBqtLtRpgTXcpnA7jbETn8t+nTCac+G0qRYE1P1k6i8/7KLMChoeZnGAcfAPVusCNbIqM+wyjfRrpkJXaNrEfshi8RtH5KmfcJs+M7+Ecvg5uSFrbwmhvkjZXOIqPUdIkrF/k7SviVMfcm91FozhTOYsrPpnS4oVVxVj/KqLMKH9MxaXDtI9GU7PrGLN7KP9U5K0qq4TD19no/izfHX7rVGx2yiMJzSqe5ZGXOW23g0aRqIjSqeHVtyCbPki0zeuX0W4DufZ5NAaF20Yp2KqcZZQNcQ2XwAhBQbjxMxjj12B8g/jWHxG2rtBcTOl1z5JYHTTLWJCOJktRbjLEcktE5ylapodp+VhH3yGen5A1znDCnO9GB5xZvUZgBZwNupSLfTbsFkEwxzv7Mwi3RTbcQxy9gJUt0N3Pc6n6GApFbt1E9W9gRDMyw2a3s41vVWneT/jVWjMrR9yZ3sU0TM5vfBlHnG4g/Sjx5tg2pc258DyTfIz/ATa2I0oOK23MzMKvbNJ8D3HBpHYOLQ1iw2HgtTE9F1E7z6AY8q3FXQInoOm0kd451GqNtHsNnJB6coxOFzTsITqfk4xfJdFTyso2OryAi2Q96JLXLiImd5CzHTh6EVXrUVAQrDxDrUzxKs9CnqDMYOkUVo7op8cYhuSqNpgOXgK3ie48ywibm+NbFM3LtHTKBiDHd9B5QpFPiMd3wHiEe7ew0KaNzmzE4hjh9t7TiUhRcpwcUooc27SpmFUc8VZ/y3S8dD0HiE7gVGz2I0lJwSyfELgehS4whYll2Lw836Va38KTEr96gb3JTfrpAedTRRzPqa9co6xeBaOKqgRUFq8vE7/NOkWZcNJ/laSI8Q0Xc3iDJJsgq5vYXouGU2Fx9CLt2jaGM0FhIs/+FKp2jmj+Mk7nMiN/hXl4kfXBGxizI7Rbg/bjVEyfzLTJBbyRDEiifc6EZzhf22aez6hZNQTiQbynUCWFzj6Q2KzUBZlOcKT/rmTFH2fk4mDpNn//39Trn8jvZJVzWIaHkRyh4hO6YY/M8il1uRTJzw+ZlAMOp3t41U0WGKzWzzNyPPppzk4xpe5VWVn/Ct5ihGFY2OGlR/9YtMvO+CZ9NL4uWAhBh5LQrrGfzehu/SwdITArl5cJukJSrn4BbfkU2YhyfIyz/jksFCd2lbTIsQyXrP0UZm1GaXhIldCyQpzyDmp+SOi0Maa3lxWkAIUioiBzLKROCXEwVIZ59C2KdMTArTAO10Bo/OENovkxK+tfJaucZzdcw2ucwxdvrSvbVo9mvUWiEkblgrBxEVs64IYwnz14n9AlZnIMhv2BSgvmzccxvDba9D+yiOpHHSHAOnkBHQ2QwsDc+PIDR7oP/h0CMbqBLjNYDDDCEcpbCqkKXTAtRlj34/tvj92UwsVc/SIryQVSN2CviLg1u03QvILRuIpGUNE5mRlSkQaVIsY8+m9g2MzbF7g+v0c7HdMVNtbKs5hBj6rhoaprRN4d0viYaTKkuP3HNBsXKTvPMOh9jpuT1yiSXXpOHWWarBk2udBMutfQRcqBEzKaH1GxAy5UL4MSmMWUuHYWo0zQpkvsNN8SmxkBZeuptzokHi4rY2kQ2XT5N6WwnQp7s7torTiKGlSrjXeVuczdHtba50Dl37Nq0qOI1JxUJVSN+mms9pQPzYceMb/0S7/EP/tn/4zf+Z3f4Sd/8if5tV/7Na5evcof//Efs7X17sn+KT9YlgHyRwvNlirjY7RVIbffv0zBKBuQ6JIyPqbtCyrWw6KVe/E+N/I5sojYsgyGo9do2AEb0xMsHNTwVQ70GQTGsma8tqiN7jCbHVGE6xTlCLeyRb3SoxYdMYqWdb6vNs4yUBmvJX2urH6Z5u6fYMZDRLhCKl2ELujHE3JVUp9c5yU3ZDc+RCcHfG3VY9VeKoULAbcnt8lVQT/p81jdw34f6/FcZ+RquZA80oJWuHVaHvAzRO60sXrXIFtQhBsPbRSVFNyc3iAtUxzD4arXpVQps3yKFcfYFMuHevjuYJ3MRuh8tnTxmu0hqttovSwzi1enyCOE5TMWiuvDV2nqjA1TYp/cBieEyT3M6JiyFFh+i3zlaW6VGakw8IZvoOwONemzKEu+KH2Kw29CPEDXznKmsU3qd7GKFAeNnOzjVc+gDAejWJBKRSYUlBHHpmSWzqjoCbde+A+EVkh+7m/it3+K97ofwLKkwjgfLgUZskZGwo3JdUpdslnZoPGIDLBYLZjmEypmuAzWvge70V3G6QSB4GL90vsK3055mExlDzK45/m7U3BSHXOSHGMbNm27h6EVm0aLVu8nyFSOJ31en7zKOB8uHTaU5lI2JjUMvPaX6RdTIsuna3k0yxDSCYYZkL/jPq9RjPIhShc07BZ2GWHu/ynp4TcxKyuY8z5CGFS1jRteIpUBBSWvFHPaRUYZT2g6NbQAO+hye3aH4/SQRT4ltOs8G2xQSyZQtCl0xjgfUyVHFwumOiWobbGiBM5kH5nvYa4vFyxC5xj5nFTywD0zVxkI/b5ulMNswN58H1h+7p0CnFM+2yzKGTuzewgER8k+hrYAwfnaeUKjDoCJzdYjxJtvF+iXdh3Lb6KTKYYfMtr7KxYCFiriwA5JjRIjmzEQBU0ybkzeIC1T2l4Nf3FMVubkZQnxCQtPoYsFs6Pv0g5aLI6/zTEZJYIVK8AzfAyrRkcJ6k4HsfEzlLrg4PX/FzXDXroErn2JI7eJGL5Oy67SqW6Df4FUx7w2ehVXGKhigrj9/6OsbRL1rjIXJWiNUWRExeJdJUSadouoWKC1pvWIUuqn/GAQAvpJH6UVcbEUxdfNt+bnyvDIwrOP/KwWJlnjGgKFPb+LP34F12+TFRHSCbFu/xfKvW9QX3mCK63z7Jcn4FTZEC5joRnpCjLwsIt9xukxxvGLjBZHNJMxk/ommeVxL49IZnucrV8kNI5xvC6HUYmDAhTHYZOj9IC5LmirhDP9Nzie7eGYJmHQAatBqXKOs2P6SZ+geh5XSigVwjCQ0obvEbwQqsBMj0Ha5Kdj9ZTvEy3ku0pfCOTS3fE9RLezcswwGVG1q9TNtwLSZj5Gzu4hbJ+OFtiOg61CrHmf/vSQq5u/SFY/g8RkoSbcnt6hbRi0ClhrP82oss0b6jYUJV3LZGN6E6YHuGtfRK88iTHbQaUTdJ7C8A2s6gba9jgZ9smFYMW0OYozJkGXnTLlqukQjnfJVEFy8Dp2GZFObzO16kSVBplbZz4/Iqw3MO8f7DgbscgXAAySPuvemU+m41kGUDF+fIURJ8kxAHW7gTG5Q9F4j82fHyNUsI7c++9c8M/wJ/2/ICkTXOO94zWn/HhiCYdL4WP3i/wa7Cc7HEfHWNLiYv0yjnQezHG1MB9Z3sgWLj1n+fdBfsQgPaHtdmnZDRalIpCCqkoQe3+OOn4Zf+unWHS+RGlUMKoryw0fK8BIh8wQyOpZutkEsBDkyHTCUbGg6TW4Fw95siwoDr/JpdYTJIM7LPpv0E/GNBvnSSyLqhUsSzKxdF07iO/B4hBrsUPHb3ErGvOteUapCv721v9I3VjOf0bpmFKXlGXJJJvSdX5876k/ChhlBOMhRmFSGFUOkr37Y9vkYu0yTbvFzel1MpWzXlmnbT16wzBTKQOtmAtNs5jRIaPk3cKSqtdjT2WYuqQ53kUkC3SlySjeoVHMeWEac6a+jScDzkofIx2CTlHDXbQqQGQc5XOG0SHJ8EWMrV/kXGUTZ7pLkUUI6YJhL12SbYthNmVe6eGmI9ZmA+Ae08YWE23Q1DlREbEWbGAI2Cw0unENiUHD63JkmEQ2KGJiNUejwK0TzW5zkvSxk00sJ6RqPLyvYZQLxPgeQmeoMkPUL6Hfo1TXOB9xHJ2gtcDzfM74Z3l77LT02hhOBYoUqhuP/I5TPvvsRffYj3c5WhyxGW5xtf4kSheUqmQkbRaGxWNWg4bfIFRz9t/4X6m7NWQ+Jw/OkOR9JJKotk4tnuOM7iIMB+G3aIxvIo++DUWCDjoMkyHB2udxx3fJDQcj2sNMBpQYqNkRUWObvTwnsSs0DZsrVgXlVLHiMcowyf01bsV7jKN9FsWU0K6iFBxFh5yvXFpWEbrPerDOcXJMza7hyu+dTFLonBuz10mKlKbbfNf18GONXXtgBa0/waQZLU205VEeHyMETCevM2s9Rq5KPMOjGvYYjF5gbhj0XZ+68Gg1rzHOJgSm4lx1m/OtLXRiEAerNKw27zRjgOV90ogP6RomTnWLkd9gNVjDxKZldTBrknz/r5hP71ELDzDWfxYtbFJvjUl4TLrzGoE8oW1fRa99HdI9aipDCokWFrndxJleR568iGW5BM3LKGcMgJDLNagQsLu4y735bbTK2PB6RF6HSjqjEp8QFQuy5JjC71IkR9ij2wCUg9c4lpLjdIZAcKl+Ce9te02lLrk1uUGhSzzL43L1sXcdvzV5A0Z3QAislc+Ru+/vfKiEhfLXP9pJ/XFBA2/uXekSUaYfWnGitUb7XZjsgGmj7LfO6368wzAZIhBs17bfFbsprDpYdXaim9ya3UBFGWfdC5wLLiExMIVFTwgOR28wzkZY8z5tZ4VyepdQQnr8XSK7gRMvGK89Q4qiatbpuV32Tv4EvTgi8OuUpo1lOVTyGV4+oz47xJ1+k6YdMvF7dJwVbBwW7cd5Y3QdgKRIKZXCm+9C/1VCCXn7ErEZ0LDfO76pg9WlaF5IsuZVZDIilhDpBM908a2ArCjui6TfPefLnfcf1+9FqmNuTK6jtKLqDNmuXPqxdKU/5aPzocVm//Sf/lPCMGQ0GvFzP/dz/L2/9/f4zd/8Ter1Ov/iX/yLT6KNp3wMLFXGz6OjIeIDqIxzVTDwVwndBrHfxX2HTWzNrFN36lgUS4vU2QArXMXIhhgiIPPXiIqlLfcknVLW2hRhD3XwXbQQjM79HEb1DO39F1DZHG9xRNo4SzI/JB5e5/H1rxEMXsPY+Wu0XSFfeYaD1mUWaoFUCTWzwsR22V3cY1yMkUous8Tt1fsBdMGbhuPibf9+LzwZ0PE7zLMZa17nVGj2WUMIMn8THrGGKnVJrnIAcpWTWVXSsMV0PKMMulTyKfVHlFotKTgsJ8hsSMPwCCvnHzxgY7XgKGhQ9asE9gqD7AgpBEeAWVvlrOVDPEeqFAwbs1xAPsUSFl+oX2IweYPV8Ax+JpDaoGtXKG7+IWpyE6u6iVtZobX1ZQ5f/S8Yw9eoxUO8zhPoo5cIeofkhcJUCdJ0mMoeHoLA9pHje0gBWpcY8QDN+y8PD+I9+nEfgO3aBXKVPeircTp+l9ispGQ8ehGVTjnx2tj1a4/MkBLirXJ1Gk2p3+lJdcr7EcgKLbfJPJ+zFrx7UXMQ7zFOJgD4oUFzeBPiKWFtjf1Kl3k+o+7W6KfHy8y2/W8wNxzsLEJXevTTAYl08KubWOEmgZLQOPdQlk6qYu7Ft5lmUywcSq04m02Ixq+jHJ8yOgHTwzL85YL7/qJ7nu5TWexQ2jbtSo9WPIJ0waTUHKNJi3SZYS48vMOXkdIDK2Ynh1m6IB+9hpNO8HTG0KnC9BDPWwGVIYoEYVSwT55DL/qEboVzrW1GeUTH637PssdSvPX6258J7xTinPJZ5f4zXwhylWMIC42mUAUf5pGupE3W/QKmmlK+8T8z3ftTSq/O2JJUG5dYHDyHYdoIIyA9s0paplRROLt/SccJiU0H6fUQbo+sjDBlQFO6WPGQxKhSHb5BFo/x53uYrWdRvaeRUR/bqZEbdcq8j2f5+Lv/nSgeIuM+XPzb0LpMqjSycRkXgYmFY9gUWlEIC1E/z2G5oCwyEsPB76ww9Dus+GtL+3c04v5WnSUczgUXEQLMdIDI+xRe75E25ad8cmi9LGm9n+9jGza+EZDqmEHaxzVcGlbrobLYj8JM+uiT16iVEbPsNlrIldgAAQAASURBVMH6l3Emu2AF6DJFRANyr0pQqzNvPkHVCRimi2U5G1EwrnQZOB7m4BVMaSCCFsboBun8iE2vwrHTpGNaGHf+KwunyUrvCU7CNWqGw6KY0t/57xRK0XM7ZI6PNc9Ro5v4js+Z9Z/j+XiAB1SyGbJMUaufR8ZDSq+DEt/bUs+avAHju/eDgc+Su6duQKf84EjLlDvTOxSqZJSO8OsBtnARAoyTF9B5ij1+jSIdkqVjamtPsgNc9taR+QJ5XyA5zxcUqmDHqXDiVQjskLYQD0re6HxGJC1U8wylKjGsOrpmYQ1fxypijOo1tibX2Z8fcKaxzax1lWO/h2V5xGWOIcFLM3BbyHyM47cojl/FloJq7SxFPuDYaaKFSalLzPvXnmu4D9rwXu4psVowyob4pv+Q2O6UD8dJcoxEEgoHER+j1r/2w27SD52yshT/XFImf6QLXho9z+fbX/oht+qUTyMCgYGBlOJBqbNc5SRl9KHc2CM141vH3yQqImr2Hl/yW+jkmMj0qPgdzOFdtEgR4xuI7pfQSOLWVdToBbLRLUaLF6g1zlAZ3yScHWDnM+IyJ89TamZAIUou2nWMk1fJzCouFr5yMEpNXmREbpuu28Qc3ITGNkWxoDQ9JtkUZYe0u9cYlgsO5nfIVYa0fJIyerCOqdk1JukEV0qq1odzjIBlXGyYn1CogrbbxXqEIOmUHwxClxhH3wGnQEYlxvrX3ja2C5IypqQkLZcxtVEypGP3HhmzCIwQKUGrnO70Ltl4F7/xOGntYVGzK3wuhJcx8jFysLOMU45uEuRTRvEeF5vncawQI5tjjZ6HgxcRQRMR9CiEh5ImSljLJG23hjIkk+guZbRL1axhRn1UfYuo2mTgfYmJ0ORGk5XoBHP4OnF0RJmdcNh4jExltJ0GenKLUho4rSeomPtoK6CoX2YU3WGuMu6M3+B8dZuOs4qsnicWBWk2IbV9/GJGO1m61eT+BikFi/yEMN3FmY0wV58hM977/mDK5YUlhMCRLu+MnJZGgFr7KkKVp2vkHyEWasokm1CxKtTMBlmZM04mKK1Iy4S0jKmadTbCDebZjLbXRWiJI1y0dNl0q1Q1OE6VV+d32V8cEDoV9myDy+mcbriOWShMOwTDxZYWYvgijhPirj/F9PgFxPQuorZJPriLoxSGFhT1i+jhq+RlQZynSNtmnA3YH1+n4dTZEB5SZWQqo0ZJVWVoYAYEjyiT1rDaNO0P7tic6ZSkWLqhTbMpylen+2L3yfx1zPWl8OWdbvMfF0u3rSMMlaGERGuFaXr343gCQ5gkwRrx2ldJihm5KOnVnwGzTkNI5vM5wX3R1d58b7kXFIpHlpA1Jrcwh7eIjp5DBm2K5nksYeLEu5Tzu2AZuOMbqP7r6OkOni7JZQXVucpACIRlMI77OLZJWUw5XpwAkOQpV2qPL9s7eAX6ry5/sLoJvSdAl2T+cu5f6pJJNsYsFsjDv8Zy2+StS+zbXRoqom44ELRJy4y12lns2RGUGY7XI76fmK/RFO/YayopHyTu52W+FCq/s6+z+bKKldaIIvoYzt4pGlDtq4jxLYTbIHc+WswgbzyOWVlDGS6lsdzgFWIphm2VMTKPMCtr2HmERlC4vYcSx6Nyzr3ZHZRZ0jA6jPMhTauDmY/Jdv+KfLFD6ITMdImSmqHIeGlykzP5FN908ETK3dk9Ul3S9hb0vB6VEqz+qxjSxGlf4GT0OuW45JITopMps6PvUnptKl0TM9cYhoklbDbDTY6SAxzDptQ5Il662Fs6ZyWeEjfPo9/nHps7HeTGTwMCJUyw20yLIfHsDg2nxTgbc66+jfM+xjof6Ryo/IGpQ1Ikp3tlp3xoPrTYzLIs/vE//scP/v8rv/Ir/Mqv/MrH2qg3+cM//MOHfgvgF37hF/g3/+bf8Morr/Cbv/mbvPHGG1y4cIHf+q3f4tq1aw/e95/+03/id3/3dzk5OeFrX/sav/3bv02z+f5uXj/SaOB+5vL7qYwVJQfxHrlO8d0KkgaVR2QHrvtnqFghbhFRjK7Tt3O8wevIxlVEGZNZFm45oyximmaAUBqktWxI/2Xc2vrSqYOCoVZYpkVZXceY7HG2dpHw8HmE4SKKBVpalNU1lM4I4wli9WnwVjlIRpwLt7kzv8WF2kVUIR7UbZYYnKueZ5JPCK0K1nsEocx8jEzHKKfJWRys/Jhy8hLab5M3r6HFqXXwZwatsdITUDmFt4IWy4e2LRzWK+sMkwFNt40pXA6DdUamT6lKgvcolrooZxxmMX7nGkE2Rc+PsYuMvHmVu7M7JGXCIYpLboem02ScDjic76P9VXR1g616SGm62Ad/BsMbCLeCsydYT6asyABhuehWD5VPMGa7+I0zNCyPwnSQva/iWh7WfA8521vKJye3KZ0a88U+tnCwDYea6aHcOivKpAjOowwfLxqSlwlm7Sx78V1W3LVHqtwB8vvBK1hO3gKjgmM45Cqn7jxsDyzLGKuYIA+fo1Q5nneMqF99r1PBRnCG4/gQz/SoGJ9c9s9nGbUsZvauRbwUBpv+OYQQD5WZfBPzbU4wdhFBNAZgPr5On4JEK9punS+6PfrxCZXGJewkIvDaKOHQdpvszw8ogw7WfIgyPcq3idqEgPH8+rK0iNbYrcfYje5STcYE45tkWURy8RcpKuus4CP9Hpm7glIZzs5/o3f8AmXQpd55DH1yG2YDQq9FK9zANQyCdEhX5bhmBZkvYHgTz10hEhKpcsaGJC0kK26LoHKRYHwP6j0Kp4XQGToeLRuazGmJCrXg3c+oR1G3WuhQo7WiYbeROsccvQb5HNW4QmGfWmJ/lglkyLnqOZIyIbDOcRKdYBsO1XeI5d8Po5yjpYMSFlpplOEQ2HVyaeFU1gm0yVSa5EVGEo9wdU7NqdGa3aGqFZbwUO2rTGpbHJRjcpUTuCG6/Rg1UWAvxsTTu1iGDf2XuLc4wOw9Q63x9IMNH2m2qK19mXLwCtIOKEe36M4OmU73WZQlNaeOGRrYi30es0NmToOq4YL+Fk45Zlrp0rdanK+eZ9usorVGqgTr5HnI5uj2FTJveb0b6Qix/y3QCqs6IG09/QmcmVPej469QrVRwxQWpjC5MXudWbbMCrRq1gNXPgCJQr1TfCYNQBAYFSpBk6z5OYrgLGQxzA8ow1X8cJNULMgMG9s7S83oY853qI3ucnN2A908T3r2Z7hoeCAsZrf+EMfv4qQp58IW3vU/QPltrOkOQW2L0GiiyxwfgaieYaLBLBXGypeJsyFRMSc8+A7tQvHk2pcoxjvYi2PMwU2KC3+brLr9yL5IdcxBvIclLFa8dQxMRL64L5zXUCafyDk45ZT3QiIxhKSgxEA+JP7U0kTIHJ2OUbqEMqVreHiWx7q/QuYvHUhkGdM2fUaGwyQf4FhtptmCupOzXdtGlxFi579hz3Yw0JjnHqMwHPTsJn1TIFVJIxviHLzISjamLTQDu8lePuMOmkv1y3TKDJnlZJVzCLeCiu5hje9ijG/ioGmUBfXpLma+wHXa5PefATWzycW6jUbjSg8r7SOyOaXfXQZ4hebO7BZpmSEQOHUXT5466XwUTpIjQquGvdhHoFH+hy9p8aOG9lpow6E9O6DtdHl+9O1Tsdkpj0TqDHP0OuRzzlZXuJlO8Uz3gcu6He9hRgcU4Rky+/1F6SXLjcmG0BTHL1EIBzMIifwVQqcC0kW3n3iwuTLIBmTxLsP+89jS5Uy5ghrcwrDrmIu7+O3HmUVDrrkrJOFZosUdmPapmB5zXWC3HqMqBIYpmDa2GR0+R2aZ1I6fx5OarHqZC8WCI2lhenXSu8/TSI/peA2s1Wfp2m+t0Wtmk6etEWJ8GyPLydtPfiDh/ptMihF7871lP+iSDe/jq0yiUWj0qTjhAyIoIY/BsRBFjigSVvwV9hb7D8Z2SYlrOmRlTtN9b9GIgUnL6dDBIO//Jcrroif3kNXzKGGiUMTZMVKAa3URRoBjSZjvIYIOvbxKzW2Rd68yt5r0ygyKAmEYUGZQWQW3A34Xp5zRiS8TGxKZTiiEzVQaWKKgkY0oX/8W+WIXc+unKcsFvdCgGfTQe99ZHnUyxRSSuFyQ9O8STu5QNRsYwVmylS8/OEZLWJzH4ZK2sJSiVAUaiRlsEuucUJr0ojkM7gFgdgqeK0cYs13a0qTXu4pr10BI0MtybUfJPkkRs+Kv4cmAyv3YQalLau9RGk1joOXpmP5RQVFwZ3q/Ao7oc6XusRKskhIziof4lscgHRCpGbbw2PDPPoi99txVMiFptp7AiobEpWJFwyGCoszR2iYVgkw62GZAJziPo0Hs/HcI1ymFgaFyrHTMLQrW7ApZNoM8R7ohunoGN5myXtvASU5YMx120gWqssJ+MWFouXTUgnNej+jw21gIAm0z7z6DbzxafPxhRAKu9Kg7dWb5jK7fPb2Xv4NPSmT2Jvb0Bnp4CyUksrmFEhah12FVJ9jSpnL/HHfDLaplQmAFZGVGoiOaVodKPcQUJpE5pk0B2RxTrT7ytyy1QA5ewS1zUjPEVRJ3+gbW7T9mPHgZt/ck2AGFNPGFgS4VRjHD77+IG7Z4Lo+pVNZw5sesN/Sy/KHUTPIhu+ldijzjgmvj2g64TXIEmf+wO6TEoGIHqFmMgSQoc9zJHnu9FUbta3TCLWrCpKoL9Ml30AJqjW2K5rOsihxDHOJZ/oN+eRNXeGyEG0zSCW330UYiZf0CsswQlkfur3xMZ/CU3O0hVh8tiv+gaCHfVYlNa9gyAqbD61jSwMinHMUTmk4Lq/ssWfCWM3vVarBR3SRWc6QA4/6+sCgzbGESWD6xMKic/UkS6TOa32SlFPjda9hOhyQ8Q3pfPDktRuSLnLVkQFHkFIYmHd9lmCegS3rVLWpBl25RguEhWlfReYHov4Y9uU6r9xQjw2Wa5+zrXS5W1jHjE+Txa6g8xTYrpLXLy/hLmZB7PbSw7kvnNAiBept9m1QZdSEZWBWSIuYL7Uvvcnf9XsgyxoyO0Fbwno5+gRHS83vM8zm90+vjlI/Ahxab/fqv//r7vv4v/+W//MiNeSc3btzg61//Or/927/94G+O4xBFEf/wH/5D/s7f+Tv8q3/1r/j3//7f84/+0T/iD//wD/F9nxdeeIHf+I3f4Ld+67e4cuUKv/M7v8Ov//qv83u/93sfW9s+a2hAda4hx7fBrb9LZTwphkRFhJSCk3h5Y63bNTYr55abr0I8lM1jYNK0OghToYOYitskkB5ozbQYczhKGKoFG4s+qVEhSxLM1mUsr0uCJs8jRpMb1JpnMLIh4+pjDK2QJ5vnqY3u4uUZQklU73Po9c8j3R4bd//35SZy9Ryy9jR5mTGd3eWiv0rdbtGwmg9l53mygue8d+k+qRKsnT9CjO9guCFFsA5HzyGa50nzMbK6iT6tx/2ZwUoOEYfPAxq7uXgok69ldWnb3QeTnp63iiEMTGlSsx79cHaEiykNXDTe8FVkliFrW6jqFlIKzKiPMT/CQmI3nmSzskWhFAJJiSR3u0sFvlmnbJwl2v8LSpHB4Ab+mZ8iS+dU/Apx/yXMo+cRYinINDqfx0NgI2j0nkVIG8upUrg15nnE3PSo2jVK02VfpRAPmHaeItASw1mjdv7vsRPdZi86JihKbOnQdR69yFgN1pFSYkuHmtFACoNLtSv3t7MliY5whIud9hGHz2NIzarpMcYjsOuYwn4PqR74ssLZ4ML3cUZ/tBknY96YvIYUko3gzCM37x4lNANYcddx7mfJuUYI/gHEU4zKOm/KB02VUhvtUzMs7EyglETnBUolrA3eoG3ZiObj6LpHLiRKmGgUiYpwpIVz8gp5dMymKfDLjKnTAFWAsBGuYKFzXksm+I6mkU3B7mGKEjW+Q55F+MUusvcUkVEihIFjBdSsOmEyxBkf4kkX03Ign5AKj/boJqJ1FWflGYyBT2577JY5j1XXyP0zy4wurZBliqyvoyYHiKBDaX7w8qzyzVJZb/ZRvAOTXQAMXqd8W4DzlM8eQghqZpPa/ZltpVL/UJ93pjfQw5sIy6VY+TylVcPofQHfb7Dwe3TCdaQSbJ35OeLZAap2DrTkkhlgJguy4S1mxl36Z3+a14avULErOMJjNVhlo/M58rv/mbQoqOZTjKM7DC2brPckk8UhOhjSsVceHIdr1dHbf5to/y/I/Q5qtk9DKXKvjpun6JPnOZneYlEm+Of+JiO/ixu2MGITb3LA9sY5KmWBkd6jcDsYyWDpbGuYyMktpLdCSokqxji6QCDR6fzU5e+HhCPechR6yHXxbf92Jm/AdAcddMmbV9H3RS+53cJaeRKRRxTBKkorjllQ61zA6F3hjjAYRHu0wgab4Ra2cFhx1rHzlJG6TlokpNExkVunlhdsCYfV6hlKYVOpdFFHL2MgUccv41gVzNkexcpXyKI99KDPShqx1n6MrPdVhBESeV0q/VeR8RgpTbjxX/DiMThVyizDHN8g6z56I/gwPnzg2umaHi2rS1m/gJVPkemIMukjvS5KnpZZO+UHg2VYnKtdYJpOCMzKAzdfraHsPIUx34Xg5zH7r9NoXSJLE9raQTMireXI8SuYo1v4ZpNrvWt0/C47sx20UEyLCUJLNq3GsnSgNDHyBaLIKdHM0z79xQmOdAnsCX6lgXfvFVTQIipz3PEulXCVRTHD1h7Xixl2dXXpaFu/CN4NRP0iXh4TTu+gZ89TSgNlfpvy7OoD4aolLG7Pb+IWMavDuwTSw/D2UStfQWkeEtgJIR7ZT6d8b06SY+p2HTldbowr/9SlEQzKYBVjcoPtzS/wwvA7KK2Qp8l+P5JIlSBV9r7VFd4LMz56sGarI3m893kEEoHAKiZYr/2/0ekcq9KhvPp/JcckYcEgGVLqkjVvA1s4+LLCs50vcJIcc95wqcYZC1fiUmLLKtNn/m8USpHHY7xkB+FuUpLzWpmw4bVRCvqVHuurT8Noh6L7OJFwcduPoewOQoR4lSfgTMjB5DoLt4EuFlza+FkM4GD8Ik3Dwh6+QRENsYsEuzWmike9nCCCVWYIOlYDN0mwFwsQtynsFoXdwNAp7vgGjO6gLQ8drD5wCfmeCI18jznm90umE27PbpKrgq1w66FEiVMejRI2tC+DOoHmOqVVpYGgWm8gMe67+Zlcqj5GqctHVhN4Oz1vlSmCsLaFVxoov8ZYTXGNgGxxl+nd/wZa0T77s9hGlSLLlpuwGozOFXzpkvtreEhkOUUaEmHZ6PYlktYTlMYy5lIxq4TuOubRN9kfvso4nWJt/jR5ZQt1708QeYwbD/HiPsZkj05pYwUFwgvxzB5x+wpNr8U0G5PEA4pkgu8HmOVb7hlCFZwXFmJyl3j/OwjrBk71Ermj8WTAldrjNJsVotlzD2KR83zIjfl1PA2uUHSR6OrWg++clxOOoiMACl2yFqxye3oHS1qcC89jvM/WWKTmzPIpVat2Krj/jKPfUfVGIKjIKteqT5NUIm5MbjDLJ7w4vMO6v07b67Llnwfu74ElI8yDl9CTe9gr19j0mrjVs5RuB8MVBP4F7DRFOzUKs4puPIHVuoK48V+wpQF5RJovaNkBi+oGbWlBMQXRQugUwnXOmzZhWiCTfQrXZccQ7EwPaHoF0ewO61ZAkQ4xhIGbhoQyeHcy2kdAYrAVnEOjkB9+q/iU75fsTXMQhZIuWeUsAC0enjPVzCahWfKd0Te4O7tDy23yE92feeC8vTE9wrv7x4igh2M2yJ2H5whWOUcMXkXUt/DSBknncdzqJtWT15DxCTI6Rs/3yC//H2k3riLR6CKHvW9CfYt1y2XUfRoWx4SNbSyjyZWa4Lj/HapSc2/wEuumT3zyOoZKMcsC9bZ5ikaR6gRL2DStNiLcphUtCEY3sb01VmcH6LWvgqzhATq6wWhyhyiPSbKIXutzD+01lRSMsmWpwYbVRiJpW733LDsNUNgNxNpPnMY9PwEe1aclBbnOcIT7Pas2vBcuFp69wjgfUMRDkqJgJqc0i/jBD1tpnzU0x1aD0gjJc7WMsQCF08ZuXKCXthlVGhznc6qWYmV2xHC6i235VC5+BawOPS1JdYooIqqLHYygS+bWKJVi3DqPOR2Q65Q4WKEy2cU7+/PofEHpNNDx3jKZYHAXgUHbb1I0LyOEJPdWkY05qizRGIg8wkr7RLt/zDgfYNfOY7WfoT64gZWcoA2bonWVzN/EKBeYB99EFxmPtS4Q169hfEhBsBBg9V+4X/FOYq5/icQMyHWKIzzkm8I8BKvuBsI73Rs45aPxfc0gfv/3f5+f/dmfJQg+mQn3zZs3uXTpEp3Ow2rL//Af/gOO4/Brv/ZrCCH4jd/4Df70T/+UP/iDP+CXf/mX+Xf/7t/xS7/0S/zdv/t3AfjX//pf8/Wvf52dnR02Nzc/kbZ+FsidLvTeHdhMdMSd6R00Gsc0ESzFaZZhY89uwuAGwrQpVr9IaTx8rhc64pZKEEJyzTZJD75D4ngsamdwUknJMqghdQHdq4jtv4UxeoNRscB3mmTzAYFdpcgTqsKkPHmB+fA2tC7gagu1+ROklfOY+39JmBdUkggdLK1Se+O7yNk9LKeGNmq0F3OEPSCtnH+kI9mbm6glBSfpEYHO6Y5uLzPKigXSa6Bsj8lin6HfRWRDVu3G6c31M4IoEngz3PCmi9/bePt5tLBZdTfe9Z6340iPS7UrzCbfJR1dR47vESQnGN2nORduky0OCYSBP7pF4a9Rc3tshcuSbc37Yk6tQbcukxxP0O2L7KYTOtVVZirFEYLx/n9nbdFHJ0OUYSHdFqVdB5WD00HKANNbQaCJ/FXGdkAiJKJ6nqxMsQYvoee3keULmFurlEaFYXSPSTbnJD5BBgaWfO9sV0/6bPkPO4wYmKALbszeIC5i2l6L80kEqqDUErexTUdWUOEm+ccYpPxxYxD3OUr2mecLTNPgnHfpe3/oPqawHghTFJB3v4BUKYbhsJEPKVRJ26wgjCNKw6QUGhVsoDUYi13KLMLKInAOyWqXH3zvcXbIwfyAlmGxXUQ0DBtzMSSTFcaL29idS5iNbShjIiW4lAyRN/8QabXxL/4CUfNZqr3PQ/JfkcEqMQYligzF3BTsL+7hR8cQHbFe2UB4HRYUTKf3iOOc7upXUHaTl/IF92Z3sVXOqn+Glr1cKFrDl2C6h3IqqI2vUEr/IcvkD4s2vOXGqdZoq3J6r/8h8sMWOQkBzPZAK3QWIbMJpReQ1i5j1C8Tagjvv7foNCnqJ8zLOWJ+C9G/ST54mXl9nbhMuaczTGmgdMFcTbg9m2HULlNvnCV59fcxigVW0EWbLqZbZ+LUWH1biQ938gryjf8I0iRsniMvNa7poy2bUTpm4fi0Z4fM8jlCSPrxMarM6M6P0HlM1z+DoTTq+K9BlVh+E9V+HGHZGLN7MNcIy2OiEnR0TMuv4VJBNy6cXgM/ZJauoFuMrAGOdAjkMrgoVYIe310Kfie7GOEWxdvKJ+XeGtzXqx2ld8lv/kfmu9+g6rcJz/0crwK5TBjpMVerT2MKm8Jfw6ht0lIzxkWCncc47irW9Ag7zdDdbYTpY3gthOVhmQ7a7VBMDlHVQ0amgUxGxIshrTDGVlBog632l1BuC2f4Ov35IdFin164QlUZiOb5B3b4j8J+23zlzSzywm5g+F3KvITpEaZTJ6uc//g7/5RT3gNP+LjOw+NWozgpZ7jzuwRZhN14HKN+Dm9v6RSpioT55A3sm/8b8fyARu8ZRG2VVvUKft1nUow4mp8s196Gw3Z1DePOH6GdJmrwOvHK59lzKkRelTWvTTk7JspnGCtPsShiQiFoRX0MVWBWVrmeHSFUysHJt0i1Q7vzefLOM5TqCnb/BbQhEPf+DKOxTenUH5o7zYopUR7jqJRpNqTircP9MjoCwdnqOcbpCN/yccV7X7+nvD/HyRF1u4Ex2UXZNTBORbMAOljHHF1n++r/mW/0/4Jbs+tcqF7+3h885TOFmU+Rh9+EssBuXyarnPtQn39ozWYHDzlViDJG58vNJp0tECrmTnLMzvweGk3L6dCXx6y5m4Bgxd5gxd5AaIXREFTTMbq+zYHUHC0OEYMX8aMxbadCu3KWtXCdqRkQJUMCM6QpXeabf4NB55CiTDFmBzhuk/r9REOtYeG0OHIGoMFW91PBNFjSZuivEjbOgd0AaaKlRJQ5ctGndFeo2i1EEVFWLyFnO+jhdaS/htu+gJrsYgxeRc0P0XYdUb475vUojrMDTqJj6m6DzXCTUpU07faHOgfvxzSfEhdL99lB0icM6h/bd/8okwVnoH2VrD97sAZ7p+hJYjzYAHw/HOHR8c8hN9ZQxZTnolvc3P2vtL0WT2KiyuVzXS+O0I0uRjqE8V10NUe3rj7kOiOTMRkuovUU2NUHQjO4v2bWECVHFEWBLQ08w8C1u6jes4j5PYxwBUMXbBQxOh8hb32Hwu+BXcVuXKMnPaI8IqluUpcS21+nuC9GEGjs4QvIyW3s41dwixItCwbpgOvZlIbbZM1bx5QmRXgGQy2dCkeOjTE1GJZz4tXPYYRPk4mHk+XfLBvuGA6DuE+hCgpVMCumtKxHP5MLMm5Nb1Cokr484UrtKoY4FeJ8VjEwOFfdZpKNqdjhgwo4WoMlbISAUikEIIQkLZOH4lSl9DCqa8hkiOG3CA+ex3d2Udu/QNh+gn5/Rva2ojoKk9xpoupby/jS3l9iOHXm/galLpDVDTBDSssndioc7v0lraCLHt/GyFJ6rfOkrW0OhcVkfkhk2TjWBrLSwVgMIGjRE/JjkJotEe9wcT7lB0fZ2MZQKRjOu9y23hkrLci5MbnOOBkxiAc83niChtnGUTnp4XeJJzswO8SsnnnXZ43oCJHO0FmECtdwu1+ja9cwnD0Iz9AIOkTtS9C8ip4eUMz2MATQvEhhVnHwuNz9AgXFg3VhbXyX8uRV5icvcnH1Kcp0SjLcodK8RFHdorTCB8exF+9wEvXxTIfz1QuUwSblmiS1PExZoYlDJmtowF7cozh8Hnd4E9k4ixWsLIXab+MkPeJwcbj8/vcoG/ooTuOePxgKMm5OrxMXCR2/zbr70Rx1C7eN1b6EHR8wNEzEdA/Xb1NWlnMXO96Do5cwyKg7BnddQcvqYd53/9VCktavIIsRau+P6UUnLKyAVcOmGV7Clg5CSXJhLIVWKkWd/Gfmt/6I2HIRV/4uJ0ZAZjrUqpdYpAPGxRx0TCuZYldWKNw19NoZrL6HLguCbAK6wHWqGOFSHJkHZ7CyCFFmlLVt0uSI3fldhumQmhRYdkCrSNGHLyK8GigDfaaByAZQJMst79k+ZnX7I4xhsfwOWMarypgb8R5JkdBw6/eF1W/FiE6vkVM+Kh96lvx257I/+IM/4Fd/9Vc/MQHXzZs3+epXv/quvz///PN87nOfe5BdK4Tg2Wef5bnnnuOXf/mXef755/kH/+AfPHj/6uoqa2trPP/88z/WYrMPgoHF+fpZijKnbjdh789BK8p8wWR+g74V0HNXH2T0LIo5hS5xheRkfox2mygBjtek2rpGJ0+wkzlO4wKMbpELl2Lza9hlSoSJO3uFhtEkEBGGYXOgSlJykmRE58L/SFF97P7M30c1LyOLBeXK59DSJc5nlMUCR0rCyS7mYoCeH+Ft/RRx7ysPXB9kGeMe/wUii8hXPs8ucLg4xJQGlZXL2MO76NpZcOqUlo8yLJRbZ5TP6eryXbar83JCPB0jtYONxymfDgp/Fas6gSKlrD26RNOHJVMJd6I+63aF0m/hNM5jHH0LnBp2eoKY7ECpEL1nEEi6wkFkE2KVkbpdTGHRpyDrPsYkCGFxjDQ9ijIji4ccRCe0g1Wq1Q20VUMqBc1zFG4PnBDaV1GLY5Tp4yYp7dbjFNIlkFVKsyDOFpRmQCAdjGyCEd3EHjzPmlvDqJ6nHaxSfw/nNquYIgevgmGRNx9DSQ+BRuiShYqJ72cIjNMJpb+CMd0DAXntCrnz8QUnf2wRgmE8QgsYJyOE/1bJTFkmmPE+SIfMW7sf1XsUellaTMgHQuDm25y7FmufY3r0F7imRVXPMBpPoOwKTAcgQNtviRWEgGm6dJQpJ68ztT3CXGFVe2RWlU3Dw05jZFYQtq/QqnRo9V/Eq6ySFznExygBZf0KUkMuXMzpLY6jY1InZNR/nnmwAUGTsDiL9Nrk9YvMLQNp5IggYISgI1xabotFvsAz/LdKI+sCFsfLxqZzRJGg7e8tdH8/EVPutLFWP//AsviUHw6jvM9RdETNqbLirn+sAa4372nqbUFho4wwpneWgZzwLFoYS2FwdQMGN8D2UXb9wfu1fvgSNLEByfXhGywWh8RlwVq4hrQDbHeDNQxUeIZS5Lw2fI2O0+NwcYTR2MJoX2GRTannOUbvGkl9nfNOl6qxdFEVAuRsF8oCygIpXeorX0AZLpPRc1RSiJIxefsanmUTSwftNKhGfQQKP59hVLsoswKqXDY4X1CYFcze08hsiixTjP2/omI79POUYTJh5fL/hYIPXobnlE8OWzj03pGBqoWNcKuQTjDLmGKxg6peRAuBtdgDYZD762ghSYoFVjKipEQVEWYRY7khx9ERPiHHzhFr7iZCl9TtFoZVQ5Ql9TTBX70GSURU66KOv02F5eaMrqywWLlGdvg8ZvMMe8OXmbcusFHpIQyL3G2wiO5SVJYiMVHZJrM8TsxX0bbHAsFjaz+JLqGsvPc6rOes4hkeUhqE8m2lKgwXdAkItHE67z7lB8uj5hGzcspwsYc3vs5cSNaEBY3L0NommlyH6ip5vsCwAxAwXOwxKPo46Q49q0MjGlLkU8Z2DUvaKLuFbF1CqAIZrjGOd3hjvkejdQEpPVSaUkgDt4zxpYllhdQbjxEKE8ussa80QaGYTvaQToPm4i724gBVKqRjUw7uIsM1tNem6D77kNjMNwNMYTA1XHorT0MhUNUzD97jCp8V91Rk9v3ST07YqpzDmD536mr2NsrKOtbBn7Nm1PANn+eH3zkVm/0IItMRFDkAYnEMH1Js9n5rtsxZwTz/szC8ie5cYy5t7s3vEBcLXGliSIFtvNsVSgtJVn8Mq5giZjsY5ZzADuhkE1ydIqMYCo2ZJFzwPfbdOrI08YqMF2f3iMo5w2TIuco56pZDd/AClCll4zF8q8JaZY1ZNkFIwWvTV1jzNzgbnmeaT/D8HsbgdVQ2JCtiDLeJCp5BRTNUeAZqm9B/HZnHlFaFST4gWFiYeUYZrCIQqPAsyqo/dExCl1jRHqDJvXW0NFEUHEVHlKrkJDrhcv0KnhU8WNt8HJtJvukjhURrTWh/sqXGTnl/lHTI7Ap7J4eAZpSOsNpPEU53kYBf3aaw6ti9J1B2wFhnqMU9gjLCMkJyfxVlhdgqQkyPYO1zpPe/e6Gm7C52qJgVOu0rkM2w3RrCXSFREWmwCls/i9V/GTObYtXPIgwfZdroIiGf7xAd/xVSl1yUAYVtI0qBkSzQuiTXKULnWNEQihgVriPr5yj9JvekQ15mnEQntO/HIpXhUTauAiCyfbbrFylUwaZ/Hv0OQUJghGzXtslURs1qMM6HDNMxhpD475EIM1cTZvkUIQUoUFqjhfqEztwpPyg8GeC5AbNyxJ35DUKnSsvqIjFZDzaI9IKO2yZXBT1v5f49MifTGVQ2YPNvYK58AWOxjxrcg+IEY3aPUbLBcXpC1arjSh/QaK0pOlcQw1fRQRdth4hyga5tYaQLpCqQpk1ZP0eyGKBRmDrDmu9jei1y6eFpzYbX41BmzLXi7uwellslrGwgnRYr31fsTMNpAvkPFCs9RkTHaK9N7r4lKivMGuXKV971TLbnd2C2D+HaA7czE4tztbPcRdDyOszzCYfzY5p2wLoTIiqrSMNiEW7gveP7RDoAYSCFgtb2sjyohrT5FHaeUgoLx62RAPHeH2PODvBq2+i1z4O2KMJNLOGS5Cck0U1sw+JgepNKHuGgKfMYHY+RvWuYRo28uyz3bUe7ML2LRYznrZBTMi4GgGQvU7SdKnmR0Wpffat6TjLClD6V7tNQW0e1nkW/TXwt0EjKB0JipcuP92Sd8n2TlMmDZIRxMmbdO4NUD8fnPwiZzkkqa9iV81TKER4SpyjQZYKSLubsNqIYkVkedqkInTaVXOEfPwfSIG8+jjZczMGreOPbJKPbhKufQ9U2MbWN4bbJvTYCMLIJ+uTbGLt/SWg5mNIhKUqUU2EzWMcWNkfxETcmtxlWVvli+wlct83AdAjtOsHq17BqZ+HkVWy7ipkplMopjOUcLW09hdAKK9rDUClB6xLzyW2icIuWFaKSHMNy0VaAYs7R0V8xNQRdPaEpQszqxkeau2utUe1ryOkdcKpEdoUk2gdgls0offWh3dJOOeVRfGpTMrTW3L59mz/7sz/j937v9yjLkl/8xV/kn/yTf8LJyQkXLjxcnq3VanH9+nUAjo+P6b6jREur1eLw8PAH1v7PEq7wOVfdgnSI77QwZQ0koEGH66TJ6yhLcqhyinRGX2vOVC6iNYRWFcfok+ucVm2N4s4fo6pnSdwW/SKiUj2LXW+h4x3K2T2Gsz3yvEZa28S3K1Rbl9HHL5BaNlPLpdK6QOQ1SFsX+S4J/vw6m8EWovMMRj6htMIH5XOk16R6+B20V1JxW+j58dKVZH6CaEdkho2JiTV6hfL2n2NIiaUKzI2vLQ9caJ5z63R7VXyvQ8ffhL2/JJ3vYM0PWd36uXcJzRIdcXNyk1C5FAlcrDz+Az5bp7wXynBJW0/fz0YqicoJtnSwxcNZaooCzbuzBt9E6JI4S++7GAgyq8Zw7fO480MS2yee7xLnIzrArNJBGC0MM0RQYhx9l/78DtMiIl/7Epbf4mTR5yDZZQVFM59iLvoEwiAxBFuVVSaj29jBOnZwhknnaW5mY+zoDpXiCrnTwmw9BvMjZHUN1+oCgpKCQuU0288g+m+A5VCYNnJ+SMOus8giAn8F3157l3BjVo7Zne+wtjiglWZIDEynRuGvYR5/B5En1DqPUXVC5tmCttemdHrozZ9c9t+HKF9VUqB0+SBj7JS3WPF7XGlsUxQFdXfloZKZ5vh1mC4nfdaq8dAiFEDpkt34LiIbsTrdI5AhZe8ZincEnNNigp7vU2QR80oXv3qWWWlRW6+AEA+9X2voej3ulLfBsDDG97hz+B2c3jXKoEXo9DBmE6idBafNSqYQeOjomKR1keOgjZEds+q1UBOLeXaCpUswJKKY43otAtMlkwbB6ldRZhOjjPCdJieBxzROOHs/OL3unsEWztIK+37WtRImoraBHt9DuPWHXH00mkLnWMLi7cGSQX5MPz6h4Tbp2isPvRarBYoS32meZu/9EFGU7C32KFRBEiXU7Qae/OClUd8PoUvs4YvoRR9d22BePYMlHOzx9beuL8MmC5bilyzcxvBX0NJGibeEV6mOuTu7jRQSISApMjzbJi5iIrdJHvchvIRtSLLxHTbtKklQcqvMkZjMixl1t8rd6IhZtcO2fREZrHO02IfBG+ybB2QtScXwqZoVysYV5OIIKTSq8yS528aKj/Bv/RHzdEK9tY3bvIrofhWXgjURoKcHJFg4jcdRTpfcaWM3zqGTEap+Dq0FmVkj92vom/8VP+xiTU5wamepuS2UFqdxxk8xWkjyzjO4oxcpJrvo0b2la6nW6OEtAGQ3p6hsUbd8so0v03RCasEm6cpXuETCcXGISiWZTigpcPovwPyQ+vA2unmOYZ4wjA9Zb2wxe+VPkfM9cuFQbz1GWcQcje4hOldJR2+AXaOw64y6PuLoJfr5kEnRJpu9QV7kuIbPJUqY7FBxK5iNS6TBeRAWmU5Ap9iPmBdIYVC3Wg/+rygpKRHhNqYVgLDI3Q+WrXrKKR8GgULo/H629Fs3w7zMuT2/ySJfsB5sUDOXCRwm4KgcXekyndzFMqEmHY5tj5PKKkk+Zz3oYPaeJfJbjKo9/mzwMpd0QYM9KtMTZJnQ7XbxMFH9m5ThFnK+x9QwiO/9N1S1wyyZMfU8vKSPH+1jVbco0giFiaULTL+JWdlmu5hyOL9DEK7hKjAsnzQaY2BSKgdalyg1aK/1LndBV/hcDc+RCYFjhKTv8TAoyDEwEEikSjGjQ7TpkrunYv3vxTybE5UL6nYDOb+HCj9aVvePImW4DoA1ucW58ALPj77D3zv7P/2QW3XKx03ptTBtH11k6Or6+77XKBcIlVFatQfJo8B7JrvFakHUvErQ+SJaC+K8j2e6tKc71IqINXsFo/rouYMQIE5egmSCV46xXA95+BxFNqPSuEBcOYcQOTO7StdukJYmsVtDxGMqVohnurhGg3WVkE/vcZIcoZMjvI2foWuvUjFshv0XsIXBiZBcDM5j3XfdyFs2w7v/G5N0jJ3FNC/9fbwio7BCMilx1pqI/CqDo79ijsHYqtBNDhFOB9m5Run23tUn1uIenLxKRobRTijDywgMAstnms5wTQdL2CQ64t7sDgLJmcrWQ+XcPwq+rHCl/jiK8tQB8yMgdIksU0rD4+NYkFk4nK+d5/bkNmvhGqa7SWX7DEqnXI8OmYy/Qdt08CwTpcFOx6T91+m5a5g9lo7vSqO9Fsz2sWpDUqvKYXRIpnJen7zGkVPj4tozGGlCIQTXx2/Q1Rkr0SHWyQuUWlM2L6HcLlavAiolWhyi9/+a0nRQ9cv4syG5UUdnEXm8z6v5HAFcCVtUdEZhmCzsCkVjCyUMKME1XUxpkZYpx+kBQkiaVoeOvYIjHaQwqBq1+/2qELpAyaXwrGLUeDO837K6BI0KBsYjY5Vvxv211khD0/V7VKzwftLZKZ8FSl0sE/keEfcvKbk7u0ehCibZlKBRIS2TBxV/1sI1yjxib7HHeafGfOdPiPMIufYF2tWrSCSe6SEn+yAkmd/m+PB59GLKyHTJ7JBcWGz6a5jRHFaegtv/O8VUk61/jrEVsr37VxSHL2Ag0X6XaucptMrwkiFm7wnK+RhqWziNSximiUqOmUbHdNwOFxtXCERI03AROmNQTB44VprieycQaq05zg/ox32abpNVZ53TYNAni0BjZSfIg2+itIGY7mNshA9Vj3qngMQoF9B/HbRCpENMr01hVJAYPFn/HD13Fd/0OVqcoLRikM5YW/8yidMlt6rU/U1KCgbZCRK5dDSVNmoxWAqzogkIRaELtBkw7l3lONrHlDbG9CbNfEE/2qcqwXZ/kZnuUDdMxsUJ6eB58pOXWZRzVnqfI6ms0gw3mJk2jr+GoTX5xt8gc7pIlUH/NShz3PyQzFDcSAbcmBicCc8wLxcob4Wm16T6tnWlDjeQ8QBLBpT1a6i37e1JlWGdPMdaOiQIO8z9lQd7B6d8evAMn6odMs8X9Pwu9uBlmB9CuEreePwDVapZlDNuTm+gtWYtXKWezrCmx4CB1K9jhyvo2TFifoxb7UHrCm3HpT0/QEdLoZtpV8mqFxDSQbgNpLVPaUjuacnUDtiotDmav4ZUBhe0Yji9g1c/hzu+jdG+hKo8xpbXRYple1zLo+IEOGaNQ6/NKB0j0xnVfMIF7wyFVSMLavTH9whqmwTmw3scVrQDx69goajX1ohbj+GZPk2zS+nFiOZFyBdMT77LaPBXFJbH/sZPI70uVfcMsFzDKK0oKTB5eC8MlnNLo1igTO/B/kbutKCzjLfauqTlNZnlM1pu+1RodsrHxvclNhPv6bby/bO/v08cx9i2ze/+7u+yu7vLP//n/5wkSR78/e3Ytk2WLS3KkyR539c/KJ/g4X3oNnzSbeksTmB0Gy3voNa/RGlW0aqkn0BqbmB3eriLm5jHz1FxQkynS2HVqCi4VN1iNz4k3fszTNNFRQeU0RE72YJZNuFa60lUfoJ99F3qeYY5vcXo5CXMlacZygrCkNwb3ySSJXuWQau6ilUmeJjMihkje8CK06M0mhjpgCi9ycwKcf0mUW0bQ0p0ZQ1t1xDxFFU/w34+5GS6LNHZS0FHOa3AwrQDGlYTHSoSFXG8KOibEkcXrOZDjHzMWrBOgaS0u6h39LvWijdLNZa6BKERP4KT8k/D2P8gvPP6ECjMxT7TeJd9aZNLyaXa5QcBtEjNuT1dbsyeCbcIjYczL7Va0L/9R8ynI1a2vkSlcYnPhVsYszs4zRrTZMTi+EVaQmB2n8SejxivP4OQTepo0AVJES8dOHRJphIE0NA5xtFLSMPFVRrHqeLaNUbBCgqDu2WKY0Cs50R5RFxEDOMhWpuo1lWM5mNLsQ1Q6Izr0zdIi5SO32HjzNfYSw8YLw5YtzXR+AAzWKFi1nDSAWQzVNCjNJYZrEfzA7IyI2YZnA3tFtq0MNMTRDoFwJjeY3v1SxQqx8BaujrcL/fyQYdGplNuTq+TlznrlXVadvcHdj/7qPyg2iUEBEXCtdmAvMyxKtuUb/ttqXL0m/+/HyR5O2k5I01H1NMh+eIA01wgFruUjfpD7/OsEHN2QDrbwUs3mbYiXhsKzrQCeqHzrnNZt5pcq3vEyQjKHN/rsJsmdMuSvCyWwTntQrhBNHyOeLHPorrGUXWduMxYKeaUwQpp7wlk/zm0zpi2LuFYAeL4RRbZAr/7FEVvFbOYYu79GZQLgkaLE6rMigme7WNhcVaYUCw44ZBIg2kYZI5He/1ZXLOJFhLBUoxwZ37zgTBy1d1ACEFOxv58D6UVh/MD6o06jlzeBxbljOvT1+jHfc5Uz3Cx8tgPXXD2w7w2Ponf/KDHswzUucyzOZZhYhn2x/ZENYsZzA6W5c6Ov8mxigktl/PFFGFKylKhhXiojcoMECgMlaClg0YwSgfEeQxSEecTNpWBKCyutR9nks5pNC9jKgt7sY9lNzhKDpnO7xJZIWfDc0zyIaN0xKjokxQZMzHmWuJiv/o/Uy9i2o2L3CoCni9NVhsWnmGy5gUk8z16h9/CcXeRloFpVfGEhVnkzPsvkGVDIr+L2X6Gav0Cfp6DYaJsj2T2ChPLwWk8jYuHAIbZEXPLp9I8Q2pUaLau4tfOotwehTR/oDOZT8uz4If9+x8GbdiUdg3kMUJIjDJCpBNKUmZlysH0NebzV6kP7iCly/zM36Bu1vGyOWfCLdrVFm+c3GSeztkpb3OpTDCTE/BqVMsYu36WweKAUaXDtLVNpjPO5Rn5zl+hvTbVlcfZ81ao1M4wymKicsFBMsBtnmE3OoT5DTzTo+V0cYQg7b/GWSdEH71IoBy03ePEb7I3uYstNCvV88tNH8BKB5CO0F73gZA41yk3pzfIyoyNygZNfw2NYpgdE5cxLbeD9yE3ND8t4+6HzY/78b8ToRXW4AVYnEB1jaz+ONx/NkzSCZN0jNbQjw7omnNA4qQjzPEdBvmUytbPsq8ErshARSTFhP3oGCEERv0CeeMM3z74E5Caosw5jA6pRSPqfhdTmszKGXG6S0OY+GXM3uIeRjriSbHBwmmyt7ODxmO7cQH76CXMaMzErXC0+iyvRn3a81tcql2m461SNJ7EEbA736MY3sAzHHorT4J5FZ1MUH4HKxtiDV+h8JvsuU38+S7V6QmuU6XofR71CPfAQXbM/nwf13I4V9nGGb0KswMEAnvt8+8SPHwar7UfVluEgKPoCIC6GSLnBxS9L/wIRg8+Il5nmWk+vs527yr/ced/ZpCe0H6bsPjTOJ4+K3yUPvsk+luZFfL1n0BQosS716BvYuRT5P43EKrAaG6jvDYiX1B6vQeCEQCjmGPMd4il4q4q2I8PWKuscyl8DNMw6UkfN0+pmDX8+Yh5dchJGRFYAS1ctGEj8zkiHWPqjPJ+6TTHDIikjbBDrHCNheei/TWS/T9lPrxOY+ULVICt6iavjV5hHMPuIqHeshHpMZNsRK21zSQ5phJUqUx3GR+/jAmsNbYwh3uY9S2y2kW0E5KZNjKTqHCFGI3ldjhM9zhcHOBZPhfCS4x7T6MXR8hsilp5msLuPkj+e2c/CpUzLkcM4yGW61OrnMGVHmcr54m9CFe6mMLiJD5crm2AcT5ixflwYrNHjRHnU5Zc+Fm4XwgBFCn28bfQ8RiztknW+ODJzNNyzCybUrPrVIy3OdYjuRxeJTArxEVMqhN8JYkXtxFlym60w4Im3mIOpmbDlQTGMuYndElpWJR2FSs+gHmf7OAvOKq0OVQxvhkQlhGPzRd4Ry/g2R0m2YTQb6IPnyMd36ZSpsjGNoQbpM0rjGyP+fBF+pNb9AwL33QpigVDp8J0tsdK9SwL00ZnCg0cek3W6hcZZSNujV/jeHKd7doFztfPE8gKpjDZn+9xsNhHa5ChoGV3adxPWBFoZLnA6L8IyQxaFx84AgEUuuAkPUSj6TorjxwrWivQy21wWziseRufibj/p23c/7Ce3/Nyyp3ZbQDOhecJjPDBa7nOQGgsaVKqAkPKpcOvSuC+9GGYnpBmSzfOJDliEfXRaMRsj4HXJi0z2pU1atu/BMKglIrOzl9ixWNG8wN2m+dJ25fZjw9YGb2CY7cZqxDaZ8jsKpveWRqVA4R9kyQeg19FN69Rq6zjvv7/RO+/gVx9mgO/wnj0KgEJvrapWTW6QY9N9yxutA+HzzEnYVJZZYak1AVr3veu5pSTc7w4QmnFyeKYltP6wKLjT+Oc7NPUlvfCnlzHGL6OcfIcqrZN4XbgfjLre2LYCMvGHN+AIkZW11CNJ9HSxBcVzvmXACjKkn40oOL6jMj5VnqMkQ35UtAlyQbsR0c0VUpF7uN6VaJKAy0MbMPhINmlHw2oGTnzk1coLZdNJERDqK0xL1NU4wJ3jicc9UuevWSwH9+gGu1jq4i0SNlNh4TtSzQmRzTjEzI7YITCPvoT3O5XwF3DsGwoZuSANDyUUuQ6JS1Sun6HttOlZVaRQj8QIBVOC7n502gtHsT/38TMhhAPMIBmNCVsff5BAr+V9iGbU/o9tLkc15+FMfJR+LQfl4nJ+fAipc5xVIaYPb9UVU53MWpnHxJbvhdRuUBrhaLk1vQ6q9omSI9YdXuY+Rj6Y1jsUjS2WQQN9rI5kilrXgMRHyw7yXKRQpO2LnBcjLDbV7hdLpCmjU3Ja9OXOJwe0fU79IINDNNhP51x9tzXyYa3KW79EXtrP4HtxTC/RygcVt0Vqm6duIjYnd3jXNClenwd37yOXhwwQWN1rnLHqHBBFDjCQqoYI+5j5GOUWM7XQulTESEoKKRBaVcp7SpmNsRGYBkWaIU0LbAqCLGsDjNI+0TFHK0kHa/zYC8Mlnvj1uAFmB1iuHXylc+9y/G10BmzbEpW5hjf6170Hnwanwen/PD50GKzK1euPBi8Wmt+/ud//qHXX3311Y+lYevr63zjG9+gVqshhOCxxx5DKcWv/uqv8sUvfvFdwrEsy3Dd5aLbcZxHvu55H24R3WqF3/tNPyA+8bZM51C93z9uSaYVRzsvEd95HoAie5yel2FhUDU9HGMKFjB8gblhY1omtmkyiXaxnCqTYkTgh7SDBiflPoGpaWuJnYzQ4ztcbGyTjm8gq2dZ5DFZOiJJahTKwzCqbPo98jJHBB6rrklz+C0oU+azfeJsgt04j2pf4aJfp4wHDOeHFPmMztZXcdpXSAcvE4iS2cEbeP42lbM/z5Scau1xGvGUVrWDEnNaasTU8ln1e4RHL4FZghrAxb8Ntca7uknrCpavWeQL2o0Odbf6rvf8KPBpGvvviyphfJeWKSFch+kOJDfoT2+yUt1kFG7iVgxa3vJ47k1HrM5nyPkxritp9zYefJXWmjduvcxu/wYAztEL9DpXWM+OoP8ii/kJhs5pNc7hHXwLEQ3RqUG5WHB0NKN6sUf1whfZ6IccpzGZ4bIqm/RNhfQ2iIzbBF6LuiGJj18l2d1j/bG/zyBcZTrbZ5hMaCQnVAwLMwg5iA4oVUlXSDbSFMOtQfsKo7zAKSQOHqVIcGo+6TDFDW323R7V5hqx6VAzRtSmd0EriCdw9qcAWDE7nETHFOEZ6sYF/P4NSO5CbQtqIegCGhvQ+v7G9lEU3W+nQ2YuaLffGlOf1vH1A23X0R0ang3YIKfQfls5keAZGN4Ey4PWRTDe9qguMtLdmxSTF6lZNYh28e0qqHXC9jvaXzgMOxfB9Rnik5QplbDBMFOEQnKmFVCOJ6jp5K3PZAfMDq+Telu4IuRcY5V5NCIQJdXmeYxwnbK6xnjwDTzPx8kiClWSZwu2iyne8AZ++hLDN/6/SNuls/1TnJg2yewOrm3T0DG5k9DIFzB7lbFWCCY0tn6S0kiW42RwG+79J6JkiNd5jFH7Etdn99gINziSGU+2NjHlsk8m6QTygorjkImIWtPFNmwKVXCiayRFgi1t2q0ajrEMgmezGcPRMYWZcZDtcjV8jJrz6RiTP4xr45P8zQ/y3dX6NWbZDM/0COyPx9UMgNyCuE0aD5GqTiX0CI5exJIOjo7h7E9A6xLIt2XwlAUcfBuiAVTXoPcUZdQkNpZC3NXRCU50jG84dHqXya3zuHvfXEoVXRsd9DDLECPsUilS1sMu1gIaecRBtixLq/KYBgVN0yI9eRmFRcPa5BWzyWwYcblWYWf8EjaC9sldrPo2jumRr38F3d8BJOnRy0zu/jF5/QLhxgy382XsJ34BpMXi3p/B4DX8+RFsfIn2hb8F+YJ0fJvJ4jZldxs7XCfoPAH2D9d94If9LPhh//6HpnENqgFkcxjfBdsCHMZek71iTjjZY1r06fg9avPbBMObGFrB2Z/Bq3+Rqn+AqTXV6R1spTGlB0UBsz7Owcv0DI/Y3yI68xgDKyAe7KMSm2yxoCpcLjAhNNvMWhc52f8Ws9kdhhSsNLbJpUnDrRHaVQLTx8iazE5eJSunFDJizROM7JT15DYqHhFYivbZn4F0DsNX7ov0B3D2p8GwOI4i7EJg45Cac9rt8wzjIZO8DyaMKNlsP/WRuvEzd94/Zn7cj/9dRCMYjqFigR5CzXxwb1xkknqtQqlKzmQp1eQWGDZEx1QbK1iRYGSW9MJVVlnQyU4oZI5bXyH062gjp5ZO+Hpti5tlSiFKGm4FOz6kkBnHjmKeHbJVX4Eio1x/ksrN/wyzPaLxDrWVv4FdvwB3fp8iEcg8RVTOUWQGB0d7xNMdlLcgPYk407mEffEC82zOXXWAc+ErOMkMN7qJ7dZh4/NgOvDd/wdMdoiiAZ1zX4d4RGm5NBwFbgq1d5d43Dm+QRDagMYKoBoBb25KVczl+uERfJrG2g+zLa/vvQDAprMM/jrNdZzKp0uY8UOltok7v8lTz/yf+E+7/wu3sle4svE/vOttn6bx9Fnh++mzH0p/jwbLezEWFIcQ9aHMQM5g80tvvW/nFSiPyed9bLdCbsQMiyPwtznnbVALTKSaEGqN8FrckSOEziiGL2PbdQJpQjJZrrEDD5pdxMJhIAT1s18jGd5kePhtiI4JN79MHB3hSol3+G0qoqQMr2ENZnAyxHYzvjWr06t3CByb7PhlNsoZrUYXAg+vt42KR3imxChnMPwGtHtQW6f0/hb92S7CrrJR7yGF5PX9ASflPqpQrDTaXG50mQz+GlNDMz3AWL38cGzg7VQfZ1zuE5ZtFtU17Iqm7b95Ht+KbRaLBok5A6Bba7ztPR+OT/M1+Wlu20MsTgjNGEIHGELdAfN7u2fFecyd/iHKVPR1zGq9jWO+9VwZJSPyPMY0IeaIs/M+VjIiSkY4RptadMzO7nepuxX8c59ns1LDDBqwcWE5V6h+Hfa/DemM5PC7dNhE9x7DMVzso2/iD2/jlQnBxlewRgdMFw6B4+MbJmZ0jJ3PwQlwV/4HxsmAOav0vK9TzRIalR7HQF9K7O42aWWFrt9l9Nouaf8Yu5FxY/RdTuyUQuUwH5Joj5WNpwns5cb0ZHJCGHrYWtMyI9qhBCeAIoX978DoFggJlRDKI2g/8aBvdqb3iIvl2j51Alaq73YbfSju73124v6f1nH/g27XbHKCr+47fLkZ7fvz1H7cZ29yGyEEF3pn0Sh8K6Dm1KhmLqWdoLWm4TQ5jA4ACHQVJzlgni9w2mscyQkITV9mrJ15CkMY8Mr/h2z/22R7f0V166dZG7yOMd1BmD6ZfwbyjNqZX2CR7OEWkvE3/u+IzjmizjP4nkdierQbAcbgYJng21ghLRfo6SHBwXdIVcLjrYtEXpsiLambYDOCik2RzKmbCcJvUfGdB8f6fhSqYCgaRHmEY7p0m42loOFD8Gkaa5+mtrwn4yEsrkPYBN+B7S9C9R1rrnQGi2Nw6hDcd3v3vgJ3MzBdYEqlUoL/8F5lUz++dN6TBn+9/w0wFb7QGEd/hplFbFku5eHzBOE6Zetx5meeRSVjvPY5UrWgHvpkt/8rK9EYJ1/gFukydm5uYW/8DN/em0IyohxP+U425bFmjm8EGLXzdCsNxpUeW8KkoWJgxuF8n2xxQKZL0nzCxav/E1Q8kD5hsMHUDViTGSUlq5UeW7UturNjmHwH/DasPvtwjPZRJBrS2nKOWN2E1v04cjS8H1tSy32WrZ8APiNj5CPwmTquMoe4B+kE3Dq02+89n30bbgaZNWeRLQiltzTiCJ7BdztYk3vLOKJ7EernuCcF48kb6KTkXljnmfPP4qQTmN8B3SfvPc2+PMe0SGlRRwiJa7qcTBecNxVCTXCaz+I7X8W7/kcEr/4v5MmUapZyHJjsHowx+8+xWT3D5vZPYFbr9OOCS93zNNI5m36IF48pFztUbY+omFBvry3vsdKEe89BMgZpwcomGO7y2h69tjxYT0DrAozuQrFPffUyDS4R+R1k2KPuNsjKjDsnA4Sj2I922AzPkFkLqk3nwZ4XWQzDN3UeKQQC3jHXP1ws8EoLD4vSSh/as/2wfKbG4SmfOB9abPZv/+2//STa8Ujq9fpD/9/e3iZNUzqdDv1+/6HX+v3+g9KZvV7vka93Oh+u9MpgMPtIdXA/ToRYXrSfdFtscwXGr4Htk6Uud+8eoO/cRh0vM3FlFrKwK6wmEWnHJem5iPFdmMxRwsCpt5nUL2IIm9j0Kd0OXaeBr6pITOxihOq/TB6N8KSLlSXkdhM7yrHSFpvNL3DPDbgy3aVzfJ2V0KVY2UAWPsZwyHQ4xFQJ+fyISEgMY0weFMy9yywW32Y03Fv218ktAnsbmVpE17+DebSPMu9xx3qcRWTg3r7F5YZNbbOGSG5RQ1HzOyi5wXS6AF1DGxZl5qP6s0f3lQhZba0xGMzozx/9HqlStLQ/kCXoD5oP8gD5NIz9D4Izu0mY7TCdxdB5HLSAaYynKkyiFNN3UZFJf7E8T2aWk959EaULwgSG9oX7maGavXHKaGFQaosii0mtNi/dHXC1WBDO54h5ildpoZII3DXio2Nk/RKDY82iOuI7dzK2mhVa4RepJweol26QFX2qgLAMWtVrmIfPI40pZnSMmUmcgx0mvcvcnOS0jT4d0cULV9CyzkAdES0yZicvMTYCLOGgM5vM66BTkyiL6FUaRLMSmTuk6YRedEQajygbFxG+z3SyWHaUpcn7MzRQoYWQFpawyaMjposcQYIuHMrWs4gypZR19HuM/w9KqSVppMjLnFqlTb8/+4Hdzx7Fp2ncCwEtr8l09/VluWLfJX+ovw1wlllKjOKHPmtmQ+TJMTXdxIimmK0vMC8ylKqQveOcCSE4qJxhHpfMRR0zz1BlRJwIXprGzKYxK9GQ4tXlxFZWfXR5A330BkJpysv/B6a6jY5ex0CRjr9FEZ4g2gtErkkHt5lNDmgnAi8q0S/fI157Css4pDKI0HULI7PZd9usVi+TpiMSexU7dZnGQ0ztI1WKrGwwm8WsVVr0+zO84Q4yiiiUoBzukgbbpGnBVMc4pmJkLhB66USmdI6ZSsZpTMOrMx0lQApAR2wQMceTAbNRxoylCF1oG0cHLNKUtlklmubk4vsb798vn+S18b3G/ifxmx/+eFxiNDHf33kQ4mH7eVl5AunOiYoZi/mEapyRmD4pVVRRoRhGD33ezCfIg7vL/8xuUsh1DOnTk5sINM30DsV0iFk9TzReoHyfYp4thc9mQbz2FQ7mt8mmKb1KD6+oE85ukOx/m2utdazD24wME9ucUbrrGMEM/E0WaYnnePRnGfuG4Fr1Ataij1Gpk0yHpEKg1Fni//UN3HZCuW0iFpr5bIeWusNi3GFa7yLIYbGgOHiNLJtg4DGpXIMyw58m1GUbXZjgXKI/LeH77O+Pyg/iWfBpuud/vKxilUeIRQ7k4FSIgktMj75JYHcIzZSK2aUqXLIMdBbD6AhvQxKqKuXsNnK4hxqVlP3XMNUe9mwfs7ZNkSjU3rdx2l9mUvY4cNeo6D9Hem2SNETdOmKzMUKWPsZgFyuXrJku/3/2/ixWsiu97wV/a+15iDnizGPOTCanolizpHLLurZaRtsttwG5L2ygAT0YsF8MCH6xAQMypAcBfvGbbBjGtYGG27fRcjcuuq8gyZZUVSqrqkiKM3POk2c+cWKO2PNeqx8imSQrkyyyRBZZVef3lHkiTpwVa++9hm/9v/+3ZLV5NR7g2iHnnSeQwuCOnzKrFwR2k9yqYtPCmY4Z9w8RgOgd0Q8GiDLCGM/mD65RUPTGKGmTa0E8KyjKgkqlyenphFmZMBknaDTKNujJj3f9Pss1yI+Ln977/tNDaI2V2ZCMEEGHbFygeXfNuiw3yMjw8gPG4yMQCaa/SDGb4brnaLkXQVeJD/8CkhGblo32bWZRwZqRM7j3PwDNxeY2RuMC2dF/Y6CgmuaY4x71dEB29BpSFTjhBtpuM41vYgiXdFpySJNV7xrHIqOQAv9gipQ1al6PZNKH7i5CLjD7OZNxYxGNxsxdhtmU+uiYRFkkkwQtdyi9JdzJFGYRxfgYOdwnv/8trOoms7VfIEssyvzRecHKPHqzEY5hk5maob2FMbuDdgLyrPLInuGzeNY+i7XOR2HubHaEIx308R4AM+owTX/8jfmcYnvLGN03SWeKNX+Db+9+hy9Wf/Hh6z8LY/ePyqdx33+W/S1LHzOzIY8wakuU/T1AQ9Il999tjz1NYBqDtjEdhzyNsKRHMinpRVMgRDd/nmkxpbQCkslNvKOXKE5fp6hdZFbbhtkJpd0AmSNDGzVOcFWM4VTJ7DpZkVI3XHxRJWtcwRvdxYgn5IXFrHtA9vZ3CMqElcYVbkxW+NO/vMU3nqrT0FPM0GS89za6cR5TnyIqy6TpAPZeBq9Bee9lsrUa6Aot6woSwXgwHxN0IZjOEkI7pD8a0bIdgrwCaGbjCUV/ghImUmWY/Tchj1CtJyjs+eFzUrnGwWQPK5W0Zwan0aNjuqGD+d5GCGTkPfY9H8Zn/Uz+tKx1hIBWtcIkt9HxGGprZMOUd2IZH0ZOxmSSUOoS0zAZmRGSdxPuU5UznaQorfBsj+l4hlKCbOJQDbbx2KVmttAJjI+Puee0WMiGqKBLYdUAE8u9gHn0v0OhmMYx5ukB9YXncGUTZBfTXyMrFKW7TL0sSIQH4Tpl9zqZCFC9XbLuIdKu4AwHWKN72PGIKIwwmxuMVAYCarZPWhScG7lE37zDTfN7JLMRrLUJ1tYJCo9F0SQaF8QP1mertRWyaUbl5HWMPGds36VY+SpGNkIc7yJViZzco2w9iQ4r74uTTdOM8XQeY6uojNPs8fe/RYU6FYopHxj3/3HzeV3rfBCf2VhR2kwn8+doQVqcPljb7sVHDKN5jNwtRiw6K+QJnE7mr6+Ic3PLyBwWpDF3uLOqeMsLWLqEYoR391tor8Wsus2QAQgLL87w3Sq6fh7lt3FHO6gsopj0iRsOE72KG1qcTibURt+CLCfNC8rOBnff/hbr558jtdoU4RqmvQRxhvbPUfZGxPu71JprBHe+T1xatGtbTNUaZlCDySFSVrHtdfzSws/qnH7EOH5HrxGJGR4eo0ECJB/p987W+D8ajtHCSEH4PqXZIksc1HvGHqEV9tG30ckULU3U6leRZTx3PzMXYXwIToViKlAfMGcLUdDxF7nTu09AjpkkJKqg2nuLKInJ4htYZoPdxmUK02O59NBZQVbEnMtLstObWK0rBPEe0mihVIX+sEP++gHR0QlFUXLtC1WObnyLzdBi6dn/IzftDlVdQZhNxnEXQQNabcpZj4lh0Mw1014X1Zuf0VcoWPTXWK1tY0sHhcKcloz3boAqYDhByeUH89CHITAqzyLKhNJ89/zKSoaId87Bkj5FOKH5E7qH+GlZ67wX6T+JtKcoq4L6gbOuD2NFbqNdxXFyzCDtE3qrjOUCVtkjHd/F8Fpo5wLkx2RxTjUMyDMY+E387tuQRcAELRboeGvEzKigsYuCwmzgTm8wPt2jblfwq1NEMsSenCKmx9iVTbLoDkamGB7s08DGLgwqhKSpy3SaopSgHpynnFwnzY6Rgz1ct4HYWMZgjdEgmZfSHQyhSEDH6JXL5HYba3QdMYnnRdRkj6KsYe6+OH8ehKRc/xpKhKgHaxGFIo1KsjLDVj5JVFDxbMaDBPHOOlBrbBowPUD4LbKpQP/AuKG1SR5DVmY0wsWPPHe8l09rPvirCN/O+Oz52GKz3//93+ef//N/Thh+gu4Tj+Gb3/wmv/mbv8mf/MmfPHQke+utt6jX6zz//PP8u3/379BaI4RAa81LL73EP/pH/wiAZ555hhdffJFf+7VfA+Dw8JDDw0OeeebjZcBr/WjN7M+KT7stqbeGXFuiRHJ/kHAyiPFUi1pzvuAc6RbRSJBWnmZzcRPH6WDpEjE+RkjBkreNqj/HqL7DYXSIKUy2/Iu40uV0epNMZTiX/g7O0WsIfwEVLmOnCblWjP11yDOeLT3EcAcr1tjRK6DHqMDHrHUokBRmiN15io7KGdVWsM0QrcFxF2jqAl0k2EGHqExRUZ1a4VLkFbLZBHtJEUlB1Z4ymo2olZtkZUwvOaES3cXRGWZ9jSSf0bMczPF1WmlE4VToOnU8M3yf9fKHXRNnfAs9uItwq+Sd595n+f+Twufp3v8wdPEgEKPn/84r29j1iEDluLUtdvMBbw3eYMlfpmG1cYwqq7VtdJFiWRVyDLSeC832BxGm0cFe/58IKJiwQKYT7jvbbK/a+NMuJQ2GakRc7hBYNn3raU5PMuTijDuDXe6NDL62+RRLhUYXBQBR1WQmUhadGjJ3SeoNHJXjtFfIgxbt8R7fWFilOL5L6+YrmNeWSI06hZ0ymu4hbA+tJJlMmJYTTFVnO7hIGczrcpv5mPPjLqIcQ5JRyAoiz1HuBrpVIJIRqrqJeng9BYGcL9y16WGO785dUqorpNIH6b9TKfYjYRQTjOkeWAF5sP5QYGnhcrF6BaXLuVDuPZ/5eb2/fqztqq5Srn0NlKIwqx/a51Zygpgdgt+idFqYpoWVl9C8RubWyLMRsnLukc9QSjEyVrhhaAK/4GT0MoG0+TmrTZ7anPRWEYagZVnEgeCGHLIRH1EXBVY2QBVjCv88TVvO68XLBp4GrQXVhS8g4z4NbwupLER8QmYISMcky1dRFYGuNUGv84Sxidr6OqWK6KkZAknhLkDzCQSa9ZXnKLKcJI85Kg9YkZJgso+dx1Su/h3qdpNOsEiWp9TsBiiJBowywjp+ie18Stm+hPI20Q/rj4KJTdVsAu+/riYOX2p/lUkxwTU8TJzPzf34WTwbn+bf/HF9n0hNuT/ZwZQGm+E21oNSLqVwKS2XJatF2yvw7CaM7oO/QGHWHmlbafjg1oimu6hwAQsDqcGXFcxsgE4iLCxIBihvgUL6iMVnyaI9jtBkyRHnqxfQqsQvUlSpWDNrKH+BmlUhyY5phFvE+Yy+08L1WiAC4uBLyIlDx4oJMk2gB5jSwbADYrvOUTZkXPZY2+hgTmYEbh1zu4MzKzDHIZMlsFSOKSzs1lPUh7fJswlmuIbdfRmSU7TdYklbGKWiPH2Don7hI9mWf5p81nPBZ/33f1Ryp4NTX0OevknhudSmO/yC2yGvblBZ+jre0WswPkRIgeo8gQwXEa/8LyxnipPmecZphOda+GFIdtjDERKpFLp+kX61w/du5qRLBjNZp7L0d+djfrJLdnoHw2iw2onpNK5Rk7cxzRBVfYZOHbJsxM3hDQI7YClY52YZc+q22HIXsUZ3SMsZC5U17FIig3UyTDCq6M5lhsNbFEGbEI2lwcbjcvUqBTmO8NAPnsPN6hZJmdCwWyj1o/XfT+p1/6T4Wf/+P4jGIl98AVnMKM3wfesIAFt4WNKjqNiYZQkC4toFBBKn+x28t/9XRPsKefUcY5UwI2epcgHbamNN7qDdOv3ZLm6RoIwqpd+kUXj40SmDwykbTkCexZgIjNkI2f5FKoWL0g7H6gL7M4PV+hbVyZ8zq3a40W7Tvh+z8e03WWlXobQxj4/hBYkspqQoGnabJW+VEBvdvzsvsWxWKTHJt34J0X0Ja+U5stEOpdfGqp+jqGxRyOCx69FFZ4Wa3cDCxsCkkAbS8iGdIfPpBx4IfJ7utc+yLUfRETW7jjHdRxke+pN0cf0poAzXsfb/DBH32a5c4M+P/5TkHVeF9/B5up9+Uvir9Nln0d8zoWHhGqOkzySfsl1p4RUFun7hfXN+0biCYQWYpstGsEK1GGMJG19WHra5FDalNd8HbriLJMJAV9eJ0yG+ESCWv8hgeo+RHdCkoKZSfGEigkXqKqN97lfQ/gZl7RqV9hcJxSnZve9zr5+R4+IIyaKcESRvc76zhDLOkUQCo2kwUzGh7SCOX6PIYiJ7SlRdptrYwLGaYHhorR+0VbwnTgOb3nloCpRSrGYRMrqDrC0joiO0MDBHNwETM+tRTLtoTOTgFnrhBQAaZptqvY4UEoH8gGso8OU8tvlXucaf52fy89y292G5ZIsvIIuE0gx+aJut+BARnWD6C2zXzjHJJ1StGkKb75u+beFxoXaJVCWERpVShhzu3+HQWuBo4nOqzrPWDGj5GnO0y2A4AnOBpjAftiGzW4i1ryF6N3DiI2zH5zCfsbbyAkGwiB7toLIc4mOC+kWc1hZGvIipFWXURy9+gcKsUB/v0jh+A8MwYXzIxPLoTQyanass2Es4ZYba/2P04A6uXdA2GhzIGc1BwfJyh++Im+z1v8+zrTrb3mWAuRuT1cIoJWCgswRRJJRmiGm4lBr06lcpGpcojfB9/dq02ohwvtZrWK0f2ucaxTDvU+qSht3C+PjHaD82Pq/3/Y+7XaGscaV+FRBYwn74t6tWjb4YIIUgNKuPtElrzbjsk6mchtXElDZoyM0aEoV19DJt4ZHN+pyzK7D3XXRtnVnnCrEaYDYuodtPEvRukR2+hdXYRLtrdJ0LnIgD8rLPwsoTmOMhs8ig5m7QbEbkwzGZ+efEzW28zV+gEvfRx/ssaolYfx4zGyOKOn6ZwWiXUsakwQVi06SXT/GMgEWr87CvPwoSk9CofazfeX9ffX7utc9TWz6IJLyIf/5/gv3vIKYnyGZEac+rc03KId3ZHq3pDi2jjizBmu1S9u6CEOiFp1CVLZTho4TNuBgwSHtIw6BhNqjICvboJhQRlzefJFj961hlRnD0KkbaQzUuoga3mGUzRLhEy29h65zFSRctTArLxTVb1NwOQjqojb9Oaoa8WWzz+ovHFLtzEYqUEjGZUUkqDBPJalTw5LlnKHVBN+8TNDYJ7RoDlaHcGu2oR6d6hdRbwnT2mOmcXSJEfMx6sAlaIpEoIcFroKddpGVjjG4jy5KyeYXC/GDRSfHO+RU83L/mTgu7eQGSIap+7uH66ifhHvlR+En7Xu9dm3+cc0eBgcBg2VljxV1Ha43ScFRZoS8ycmmzXiYsmKv8wuo3MFwNiY2hLLTXgXQHTIvSqmDh4OkUefA/MPIJZmOLpnDpaCgHd8mrr6CMOoOdPZalh+M3kctPYwrN5uIVGGfMjCVqwRU84XCl9iRKKyxhU6zU6N7dI6pvUHObuFYHg/kcJMsIaUCRjIlqm5Smi6c1UitkNgSvyTRcZpT3qemUoEgp7SoK833XWCDZCs8zKyecfxCTsoULWr6nSwVZ40lE7cIDIxz5SH+bOPMzW6UwhPlTux8448fPx14l/9f/+l/5zd/8zU9dbPbcc8/hOA7/4l/8C/7xP/7H7O7u8ru/+7v8xm/8Bn/zb/5N/vW//tf89m//Nr/+67/Of/7P/5k4jvmVX/kVAP7+3//7/IN/8A949tlneeqpp/jt3/5tvvGNb7C+/sNrl/8so4RJnJd0H2SARClob4M8gyzJAU1/BIwFF5cgd5cw1wK0tCiFO1+EFyXLeUaqU7Iyxprdh7f+H0gpmVz4ZYpLfw/ptJHD64wmrxCZPrfiW/gzEHqRlVig0wLpeShdAlCWErX2FZQuGQjFIDng+ngXMTvg+fYXaaoSq36BokzpTo65FSkCVmkFFxBygtlZohdLKj4Yp28SFzmjuom52sFSU2ZlQjG9j1MscdA8xyDu0zz+C1wzZJD2iZee5UC6PFG/+vAA+4MQQsNoB1SBjvoY2RDlPlqO5IxPhrK6CbkAUopwAy0s0voVAGblhJOoC8D+bJ96o4mSLubSVzDSPqXXRAmLpFAcj+eK+qIUFGUbQwom7BFlIwaGSRw+wZXWRd4+foXT4QkVw6BefYLjOxlO1SE2Y0xtYAvNdHqCNuY260VgcSfaoeEours7LFYrjMsEZ+k5vKggvv6HKLeNG1SRtk/iQfBAjHO+fp7heIyqnaN//4+YpCN8KZDpkIrdIQ9WgRJzfBeVjDAoEOkA3CWw65QIssp5+BBBuChzVOMyAk2ZpY+4Av0whACz9yY66gNgLrvk77nfDUwM8fkNxnzWlEbIA4OuD0SqDHHy6txyeNrF9qsoBUbQIG5c4Wa0w1SXOLO7LPpLBFYFv9RoaZJoi3RWZyvw2ctfpzsbsWgUzLLbWMUSjRaUUYZl7LJXaTOZClTrItbwTZQwyGcDQvsevWlJ7NYILAM7XEEHq/Nn6fL/jH30Bnr/FaSa4pxfIZ502M8zrouA2SxhzTnkOb2OFiaH2ZBuPH8mRXWL5spXEFqROpL73dvsRXtU7So6z1ld+gI2BsJawDFc9sb3cU2Xlv2e+yvtQTpBAnJ8RB6e+8j3r4FN3Wx9rOsldYEWxufSsfJnnW7SJSkTKGGYD+jYSz/wDoGJReGtYOUxIp9h5kNy6/0W9EpYjFsX6doWsTCpJgeseZsAJFIRFSNKy6LZOAfGPBGicBe4nQ+YZlNIhtTsOgujfRjvY0oNdoBV5kjTRS1/gWR6yDho0N27BZQ4EsapZpIoSBw61ZTXDu6y2rTIhUmyeIVbsy7D3TuYCz6N2QD131/EatVpn/syN6fHRBMHe1LjQvUSmd2ZP5vRCVZ8gLr935E6waguIxafI5sMID3AkAZl49q8dz7m2H/Gp4NAIbRC/ZB5UwuJwuRExTg7f4g2XCK3SQUDq3YZVWQoq0lqeQw6F3H3v004vk+aFVhuhWzpKre796k4TZY6zxD1j/Hsy0yPa3w3c0nOTdgdz8fqS60tiswhtTdYWAnIstvk+6/iVBYwV39+LtAE/MPvMRm+xqq/wJ5Tp7bwAk/XnqfQGcHkHsPT1+kmXYLOk/gLTxA475YxPzAcjtwWuixZTLssu/PXDGE+cqBTM5vUzpYVZ3zCKGGhrPqjL5QF9nQHrRV5sEbWvPbwJSvvI/a+iy5zdNQnf+YCNx0HrX1OoyMuV5sU/ira8qiUJWUyJhm8zrR+kVBlVMQOS9JBSoFbBxCkXoc/7R9zL7WoOB5LVoOOTLF7b3DYfYU4nTCoPUFWv4TxhXOYkwR3kpFsL1Mx+8T3/4hePmLSeZKqv4JveehaG8NpUlhVSl3wWhmT1s6zbHmEbo3MDuibDk2vzgcX0BG44t2yy1ZyhB7cBcBQOcXilz7oF88AjmcPxGanu2h/Ac7Wke+jrMxjdMbgOuebF/jToz/i+uhNnm4+9xm37IyPQ65TSsr3jRUflUIXdLNDTmYHOIbNaTogNGvcMF2utp96bHJIWbv88P/v3dMJNEIXKPHuiGZabahtMu0lTDvb+K3zOGaF28WEUitkmVCVYFEyOflLJsmI2GnSOvckpTZxMHDbFzlNK9yeHTEedlmprFJORkxqNZKT/0Zz/Zc4mSoy2+fidI+8jOikUwp/kWTcoxcuMGxdZNNuI4K1D1x3u9LnQuUKZtbH2n8JjUY7PkoZ6CLBGnwLVdlA6QIj6VG4i48IWM/iLz9ZaGFRmD+8hJ1UCeLkdVAFYnpMde3rBM7qB77fkwGenCcWDcwVvl122RmcEDoRDbnFjWydc5NXcdMZVabM3KeoaI2pEkCipEnhLTOtTUiyI/Z2v8lC5yq3rIBFy6NhV5EyQOoMtfQsRjxAj0/oWQ3MjWvQ/AJm3EWPdrF0gejdQbkhheUR+23y6Qmq3iGe3KY7uIEVHdOoWrTeyqhUFzGHipvGmHv3X8eQ69wa3eKCt43Rv8E4kZTmKkbjHGK0gw4XKa0KGole/QqyiMmtGlo8GmyTwnhfTOmHMcz77Ezmzue5nz/cp5zx+eZxZzcVo84TjasILR87Tk7VmLvjewBEbsRW8G58cVpOsU2NyKFGgbH/FzC8j8onDByP2+1NBsM+z4x2WbCb5Gvf4DRrMuzmiIpklBRUpn2OkgmNpZ9nRyxidU3OhyVa32IkDcbHL6Jtj63JgPoswx7eQ9tV8sTCCX2Y9RlXG4xP/wJdDzmKTil0gchmhI0Q550S92d8Lim0RPjz+V9ER2A3EWKelBIVGXZ1k6BICcMNyuJdhyKKiMKfj/WxmnFncovj+JD92R5bwTZfr2xjDe4iBMiuQRA+gxKQr34Vt4hRMmcQLJNKyTECOz5mYXJEP+5hCYNK8zJKSFQ2RSZD8CJmtWv0748IPYshIKQg3PbZscastnzsicG+WOFKtMPB5B55NmAwPEB7NWa1bQbSxvLXaQTrSCT50pc4nN5knEWQjqnaQ1rWfBzWSLL2sxi1CTI5Qg/30GWJtHagce2xfflBaCRp9SI8qHx8tuP6yULoEqlilOHPBVKPQWuN1DlmOSUb3yKZ7JKFS5xkR2xpi2aZYgdrRIY31yk0rmAEy2jDQUsLSYEsJhjxCWJ0j+n4BtnGz5PkY8ygyf3uX6LqzxPWLuDJFiU2s93XiHOXLAo4mVxg0K7xjScEdSNF6wJXOCjguBxz3/KwLZdTN+S813z4LYzxXdJ4zGHSo/QaDMZ3eDpYQQ/uUdgthLA4SE4Z5lMMqbHJsL0q+WOkO7ZwsM0P1ydoBFq6P6S/JcZj1klnnPFX4WPvQrXWvPzyy9Rqj89gfeGFF/7KjQIIw5B//+//Pb/zO7/D3/27f5cgCPj1X/91fuM3fgMhBL/3e7/Hv/yX/5L/8l/+C5cvX+bf/tt/i+/PAxvPPfccv/Vbv8W/+Tf/htFoxNe+9jX+1b/6V59Iu35aEFphZn2U6b3P2cK1YHWh4DTXNGcTytNbyLBN19kgTUvqLZ+llqLUOf5sn6z3GpFhoBd/jmo+I7j9+0TxKV7nKZr+Eio6YlamqLIkGt/jZiXkolNiT4/pFxnp6AicVaRZIUpTysYzSDUldUIse4awPVRtk8Kscn/6BtHuHzOc7LK+8CxvGy5ROUWnJwwGNyhFSaV1jcAW+EbBcbmI9J6jSEqkI6GiMTOLAIumJxlXtugbPmH3NYLhDlKeUnd9BsIB00EKAUKihDlXTfPDLRS0FuhgEUa7CNujsM6sHz9NSiOAxS+SnT5q2emjaOmcqbBxLA/xwKmgsCqcqAn57C6h00QbAReXA24cRJQP0h6k0PjlkFr/VUxDsrW8gjG2qOsMpQaUpcZNunitde4ldymmDs1mna3JMZuTAcgKZcVFazUvZ5MOyNMpfdMkX7tGVCQQ9TGlh2dZlCaUeY9Z2GHoSNooDGGQlQVkI4Z5TCObUd35E2T7KXDWccoMnYyQvTcRUnBsmJidi4ROA+n9cGFtplOGJHhqSqhtZK1zJjb4PCIkQkp0CcIQEPeRWlEmGl2MifIIjeLu9C6xivGiI9aiMU13BX/pi1xYCLlxOKblLLJr7SNJiYuUgh5L5haN6T0mFhwbY3zzEF06GI1N0mGMnvWh8yQaKFSGsfoF8vAcUhgY5QyRzyiFhRwdgSkQ0T6WU8H01xkeHRNsbJObAmXON3n6PWOo0holHIQERQQISp2T6gQj6KCVQkkfXV3nJD4kVwV5NmXqjqmbLcxigjAttGlBUSCChU/1/rWjPTh9G5yAovMsSp4Fcj5PBJbPIOkjELjGB18bKz7CGN1D9K5jHH8fcfHXyOz3iw4LJCMkaEWpi4c/z8Z3KKXElh6TygohAqEKzHxIS9pMAVcaVHWOTPqIcoaa7tF36ygh2fSa9GWdyeguvd4NWmHAi9E9Ns0lahXN/gO39wkel89fwc9PSGrr6GCZ2axL3W9iHYxBSNAax3NQg1fxVYasPcVYJeQ6wxDmPMsv3ELmIywSZP8m2jLRs1OMfEJpNRCGg9aabn7EIOnT8tq0rcX39cVMjRllI0KrQtWof1KX64zHIHWG1X0FnYygcY6scu5D31+aNjLqomZdcjvEQ6JRlGYFo76JmOwjVEx2/08xVcFpOqTuLoNd5QCQeNwa7/JEeJUwXMe1FxkFfS51bG7XOuzOEuquS2LucjJLqJkdauYCy8aU5OR1sp6D29hC2a35cxUd0hneobj/TTbO/zKicxVBjZKSftZjWA4p0KT5BBOBLySyjJEqx5Ym+kGqnW385LkBn/FTzOgedN8EDbYq5sHrBxjRMbKYQjZDLTxNISy08BBSUGqFFholbUq/w2hySH18n1o2RjkNZu1rLDW30YO7ZI0nMZtXEf23Kae7XA4M7o5K9scnnFspUemIWRxRcwOkzAmX1kimmtvehMhNWb22hHevi5nfxyzr5OkYJ4+xRjcYHfwFlsrJnDrN1V9gVD1HXMxdy7tFRum0kEs1MlWSC+tDxGbvR0sb8WBlp813g5ipjumnp7iGS1N/ts6ZnycOZ0esuuvI8XdQ7sdLdPhZQDs1lF3DGFynufxl6naD1wYvn4nNfoKI1ZSbo5torVmvrNN84LDyUdmLdsjjA+T+n1NzW5SNTXLAtz6ecE2qFKv7MjqdQvMiWThPGNEIhuE6pRUiiggNczdgwyYtM+ykz1hl+KO7qCKCqIe74PLS6cvkGFysXURHCdI2uLy9wYsvTkjsJdrrmsngLqXpU5ZdFhuLaD1knI+oJ0OMcAGx/yd4wQLBZIe0eg7cJlq6ZDolKWMCM3xEWG9gYhg+SAmqREsLhAFFDoYzTzpQJsby82inReEuPqY3zvhpItERZTmlLjVCAVI+Vkj1Qfg2dBolx1lEpiI8b43x2AYhSLXFkaXYdoZEO/8bi0UG0gCvRa5tTEszjoYoVRLGA3TUZ1ZA06tgiBLVfILcbGKbMdNySjc+QXpV7GJAWyqyrE/TcpC2jwrXKd0m6vhFyMdgCCIzQJuCU6bI1au0T/tYZUYRl3hRSae2QmR5rFfWMaZ77E3vMhv3KMwFtlb+Onb1/PsMO5R0UfaHH7B+HNT7YljlJ/a5Z3w2mNgfqEB57/VVFNwYv40pDVpum9ujm6SyACNmzfRYnObUVY6ZdAmm+9RTBUaIEw8oHANHlNiOQ129wfhwl6eWV9h1XKbKpTzoYTiLLNdmqHKGX6kRTnZwdUY22SczQlTRxchjmI4wrQqlcZFZ1eE03kMakkF8ims5TLMCUxoYwvgx9eAZPyrabQK7IEA786RXrSG0Amb5jJFdYc0KUcNdjKCBcny0MCmD5Xc/A43SirRMKcuSgpJUl4QP9mWY7sO4uBY2YnwdY3JI3Zbs+Iu4skArSS5KTiZ3qUyPKXSE07iAGC6iVUlteAtp2bT0PnlnC71RJevldPMu0+GUIzfghe2nOGcWqOO3KE0F010GaRfT1LSKhKqlcYVC3P/fMWWAXnwW12lAHiMQj7oXCxOhMuTRX8J4D925Rml+/OSF9yJ1jpmNGE6m9IuYmtFCfoCA6YzPhpmaMMqGhFaFmgyxT15CxwOMyjJ569pjBWdSJXD4bU56r2JXFnFMn2F6Stt0ODx4CUtInEmHuP0VFu0VNJLCbmDP7mOcvIyMT6G2hWFAaXnEYZ0omTKtrqPTAZbXRoYu1rnnub/7NnH/HvL0LmHzCcqZBmHytQtN6vaY3vAesneDuuESLH0Zx3HpmR5l+wkWgyWEfPceFg/u+VKVKMNCCEE/62LqEZ528YwFcjQuisl4j8BtI6cDjEZEIasf2IeRnjArplTN+png+IzPBT9SytM/+Sf/5LE/F0Lw1ltv/ZUa9F4uXrzIf/gP/+Gxrz399NP8/u///gf+7q/92q89LKN5xqNYwzdhuIthmIiVL83LuAEH8R7DuMcC9wmz10iDNqP+Af7SMp4fYgQ97g2HBE7CpcF9jqe75KpEug1EdIxKpljJlFo2xdz/LoZpsOq2GE/voxBIFCOVsVLdoJaNSMw6pr2BnylqRUA5SSlyD5ISVp5DLSyhgVxnzKJDkskxeZlhzU55ZvEZlmY9bpNSdC6RFzOM6gq+ttmutOl3RtzdyzFsg4HT5/Zpn2vLa5yzBTI+ITx6nfXFq5iLX8BRL1PYdarxjNXFCzjhIl4c0bINMq3ZNCsfedDOG1cxquvzTa78cKXxGZ8OUiVYhy+xkY8ovAai+TTv7CgTHVP030QMbrFXjHHXfhHhNHli5TxvHYwplaZQsKwVI52x7FepplNKXWdFN1iQgjLqkscZg4UlknGCTAM6wuGiG9LPukSjm8zMc6yKJTbCdYRRp1KCcENmhkAJF69+CaP5JKUecpIfMJ7uI5MeOu9R6ByAzXCLsenRbJwnuf+n5LV17MEd5No2ooxQUY/S65BnXeLGNlrlZAffZcHbx1x6gcJugNZIMrSw3rdQO4j3GCYjgtom204D21v52P2sNRTtJzEme2AH5O7HCyyf8cNRwqRcfB4Zn6CdOmL/z6D7NmZ1hcL4Kgv+At34mJbXIc5j7PEBE6WwhU0l6eNVqlxarnLrWPDlRZ/hbJ/C6OOYJvXFddK8y/3JPvcnI+qnNzh1mtRTg9JfIqttcWieo7nmkVkDbuRTmskem04Ha+cPENEpsnYRPB/u/yVae6Bus+Cu8syVr3M92acZH1D2v4cb/gIL7jJSGFjSom42HsZ4Wm6bTtBmWPRZLQtm97+F0biGbj9JYdapORGzPMIUBq7hYUUHiJPX0IBYukZphBTWBy++/6oIAQzvzt3loiFG0kf5H5xFfMaPn7a1gFvzkELiyw923tXSQaQjRB6hTRtmh/ADYrOq1WAlzMjLjM6DwxshwJn10MkQMetSrW+jwwtY/dfQkyMWTJtg8Un8/ls4+y9iWpI8njLIBiSmyXE6pWF9nXLaJY+6mKrgRBZ0Vp4jGp0i97/Javh1JoQ8u94i8H+et4avUShFK4354tJXUNPrVHa/RZ45WOvPIq1Tir0uwVaLbnbIaWLScdusuBsPv0tev4K59hV0Y5syiVHZDNF5EuwmmbdMqScM4h6ZKjiYHlBrzMukAZS64O74DoUqORWnH8nd9YwfHSMdomenAIjhXUR1+/1lgYsxRv8G2rAoGlcogy38tS8Tey1MnROEy6jGU2gEaf0JPNOmuP6/ose36Ne3aF75OxTWIpXaEzyrZ3z38P+DEaVEZo5tN3lrdJ3B6IjN6RKXr1wk80Jcr+BW7y0Cw0aZI57YfgrjwGU20Iiwg4qOqBQlophhOh7maJ/Ua5KcXueocYWgZuJEJ+THL2FnIxYqa5wM79Mwa5htH3H0EpQli+0LiOo2oKmZjQ/ooTPO+GQR81XEh1dwUO8eOukyf/hvqVLUcI9y8XlENkGtfRXTqHNV3yaNTnE7zyAeWNdWalfwZj2cIobKOcxshrQrdA+/i8wj7OiQlrNAViTsR4cQVHlmdZlZ7JHmihuDAbm3yVPba9Rtg9uvvYa7usX4aEC76XN65w84rxch2MK1AkJDMPWaVPs3iPMZveOXyDpPUnZfplq9RNNtMMkmbJcx1dPrJKM7iIWncK0WWfjRkqRydwFr+VlEkVD48/2DENCb7MDkHrG0GVYrwCd32PuTitKKbnzC1epTyOk++erXP+smfQ4RlOE6Rv9thBBsh+d5ZfAS/1f9f0OIM0+CnwRmRYTSc0HGOBt9LLGZEJAUCfU8Ii8zimzKZVkhqp4jMCsfK5nISPuQThDSREx2EZUt9IMPWLGqzPb/HKlLajjk7QXOVS+SlDGu5dO7/6coVWIvXKWaJ4zqa5jpFD8dMKYkNzZJZgVb4QV+cankzks3GNZyZPsiEo9zo13K7k28q1/Gdi28wS6JLimmh5BOqNs1KDVWb4+yucktXZCpnJpTYzs4zw+qHwojxFr+OUQ6onjgiGikPTLTmzuPCEESbqI/hovZR5r3zvhMeCATeCypjrkxvI7SitXaCqs4KLeN+iGOFe/FwKQT+DQqmunMQpGQlyY9/xKXOjUabhMn7mIWEfL+txFuHUyfcu0XceOI1c5TbI9v4xy/RmC4qKXnYbCDXnge5dQRUpAHqxSLT6PjLiO7RlVFfGt6j4brcClNCKwQc9ajtniV3e73mWYz2P8OK5f/z9xuXkCXAaP7fZriLuZpF3v5KovXu3zp/HnspWt0gichPmGYDrEsyFDEZYRlfrqJKg2rRRHkFKp8GBs446eTqtlgJUzJymx+BpXPkEJiWQbDbMi96T2mxYSh08aub1PtPEmZpQTaZYsMZQXYgxs4CDJvgUU74bDYxUyniP23eMoPyKYFcb1OPLmDPz2mnL5NKdfRloeaDPDHxyQbFxgV4MoGXlIg3BpJsYyoZ0wCyak0ccsp12rPMHGmBGYwF9Gd8bnmnepQwPvKQy65a1SsKh4Ke/e786TXyQlq/ecfKa/siYDNyjaBE9B0m9StFlawhbZaUCSwcAFG84RZoTPEZBdzvENDFYRXrjJ12tyd3qbvtVhuXSISkqPZIUZZsLn0LMZ4j9gO6CanDNNjqrUV7lpTTG2xVFsi8XvUahUu7t/DbIQIz6RlOtzxWjh5imMEdMY75JM9jHxKlowQ7WtIv0Wn9TRezcOWJo54NGYr4i6FVcOoaoRfJw+3fuS+FlphnbzEdHqP+2WXu/4a6/ULXA4/nlPaGZ8eioJ74zvkquBUnPJ0uIaOevMXp0eIxqXHOnNZ8SHRwbdwipgkHdPZ/ht002MOJrvY8QGr/gqogkk2YtlZRWmNECBG9xDR3M2MdISqb6NrG9imQ99vYzW2iNNjkskBzu63WCqXyOpLZIZDuHAFPXOYDgsu+QHb5RHjnZfwJzsIp0pUJISTPer+F/n6wheZlilLeYo5vkkRrKMMjyzcxjJcFjqX6Rouazpmeu/P8FSK7DyB1XmOVQm9+IRW50ncaIYIOu8zCPpBRkWfF0+/xygdsVZZ49nGz2GJs7ngjM+Wjy02E0LwrW99i1brLCvzJxVTRRiTPUo0lAUin4JZRQiIi4hqmeD1r1MzIoaTuzjNJ9GWz3IguDk7hXCRWR6hgiaMBYbpEZsOZmWFyWiXwK1iSoNieoC0QozmJezaFqNyhmcYVOw6RWsJr7ZBPDxi6fgu1e5thJUx8jtkjS38vkQr9XDDbQiDwF9EVJdpFjlrnadgNsImZSO7Tzw5wq5voO0W1UIh975DmEtYrbE/iJllMxoVlzJN0PkAxvcwSXDr25ThecrKYK6wr2xQM+f1o3Nr/oB83OKrWkgK8/HOf2f8eJBFjM4TLBysLKfQoB7E70xpYcWnZKqgzCKcPEbLCaGXcmW5ytuHc8GZ4azx1OKMkoSZZWJlIKYlNg4j26O0fAIhqPt18F3W2huY/Zw03kdUV5n1IkSjoD0tKMo6Tu0JzGyXcNqnxEXGfYpxhNnoULN8JidvQG0Du3+Lk8ZFxDQjVOAM7pG7bYzN/wN6eoxjgZENKBaeIsvGTCe7WM1t+naFzePvY/bfJPZO0dVFTLuOPXwTxgeIoE3Wehr9IONJPAhoumWCOHkF07iNXnyO3P54Y3tphJQPSpee8elQWDWwavPSCUaAaF+du0rokiVnlSV3hWL4Osfd71ALl4imJ5SGQe7OBVieKbmwWOHWiUIxRlcEa/kh9umbFH4VogmOa2F6Q8osxVy8zEnkElfXUViYnVWOZxmhhMboBk78PeTwLmVRoqcvUrafRc6m6KM7ZOe2mCU3aB/ktFcv0z34Pj0VsT5o4y5+me1kBtkU6Y1Qw33wmxiNL9OxFzk1e/jxLkLYJNkQPXwNmUasGRUa7Utoq44tHER6Bx4caOh0QlH7dIVfWoPwO/MsecNE2z+6Y6VZTBAqp7DrH2gLfcaPgiA0frjgMHc72J2LGP03KAsHYT+6cZNIKmaFRCYPnQa0hmrQonr7DjgVyiSiTPsQz0sIiyKjokqcg+8je2+CE2Isf5GBUWJIm3TpOfLKMgFNVHiTPCoQzW2K4V3yosQoTM4be7SdnHq2wiw4jyMCtIg4jPZpuW2WZw7JwSkFUAwM9GaIjnZxIgjNFgNpsh/tsuStIvV8nC+FwzRYIUr7uHaG1b6Aql/DKCPcyXXs8X22+2+Qti4TVzcxeDcjVoh354l3+viMTw9lhZimiy4S8NvvE5rlOmXa/S5MDqlbDSzLo/Q6qOYL1Kw2UpWU1W30g8w5sxjCZA+nssFSmTAL1yg710iTguL423jplKsy5OgkR4QJSh6x6I8wqJKlmnAc8QsXv8zt3uucy+6RjXbYvvKrBL3vkYfLFAvPkqqSZWlC9y1ycnRQx9n4OvL4Fcz6NrHhIdMhnd6bjE/fwvKblMmEqt3ATHOMpIsqHzgHRqc0qhfQen6gFhUzQrNyJm4841PDKCYYJ68gdEm58AzFgxKaJQWTYoQlbEKzArVNaIxAKYra9sPf19JC+A2KaQHhBoW7ipl2scZ9LHJmxy+Rr/h0oh5ivIfZvIKunUcPd/GDVTIhscZ3yYZ38IZvYWz+TYrxLYTlYIULPFnkdGyfO1Jxz5DczQSb585zcOdFxsmE5axLxYsJ7Aq0zxEc3iVUOWLtGzSlRV1a2IUmjo+QySbCXyB1qgjpsOFvowONu/8tjLLAUiYoEx0fYzqtHyreFyjMbICyQkr3/SWrg8l9Jr2bCMBcOEdmbH3CV+4nj2E2oFAFDWEhixnaO0vMeRyquoG9+8dQlpyrXOTl/vc5ig9YPkvu+ImgYlXwTJdcFbTc9sf6Xa1hvbJOolO2KuepWjVksIb5GPG51pqZGlPokqpZf8ShQhgGcnQDJveRS8/hTm6Q+vMkULvIcR649IpkhAAsbCzDZuJpxsvPo9BU0hGLIiGenLLZf50TabIWDXEHt4nzEmPbIxwfsuSkvD1KWHdG+D50YijvniLWM8Qzf488+A6q9ybSdCiyCUG4SFZqDDVFjW6ja3PXtVk+Q6HIVUY3PcE2bNr24rzslN1EWFWkSigMhwPTICkmLFZWPna5UqOczuc9VVB2np4nJf4Q3nE4rlgVKmcOx58a9uw+9G6B3yJrXnsYr3uHTGUPxZynWtGpXXzcx3wgJQXjYkhgVniyeYmBmzIYzZ8dywvoLDTID9+iEAatbIQwDITK0M4CSBPTX4SF5/B6b5ObFbzpHmZygrZM+tF97FmI3b+OMGz89hXG0mJ58Abl6QDP8bitJYE0WatfoOK1KYJ1XCukogU1u4K7/zLnpOAoC/FmO8g4njc8GeL0CpbvH+O1r3Gy1OdAR1SWniFTY3zZJjA/OMnsk0JisPgh5UrP+OlBIFiw5y5Sp/kxUTqhNd2jPdlDeAGido5e3CVwW5TOAmPDQvbuYKJZ9hdJ7nyTJOojsymmsLAw6Sy0SLojtOmTTmZYzgKzm2/iL3ewwyrlOAXDBK/JuvDIgwVGgzt4yQzLMJEqITMuUk4KomoFQxqsTu7juj5mzaRm1ullJ4zFiLa1gHyMw1msZpwkJwSWT8vqIM7ikJ8Z7xWZvYNAEBo1hC4RXg0dDcCtUUrnEcG9EIK2cJGyRrPWpmW1kZjkbjBPks5jjDIjky4nWY+OyHCTHoa/iIj62O4qlypPMFND+obFZHgbSxnYlRVuectstJ5mqjIYXseyfVQM11YXmKkp28UNwrCkks7gcIa6eBWWX8DJhhhFSFa/Sj0+xnrlf8G0XErTwyxmGL23EE6FhBjTcKlMTsFfJG9eQ4u5O/+kHOE5HhWdIbMZStpACR9wr07KEf20R9Wq0rAeXXcKPa8ElJQRcdzF81c4iY7PxGafI/QPxJdLI0D4LVTcY+q5HCX3MQ0HX/oPrvH8/SLqYRguedzDXXqG0u8gdUpURnRWvoiFQdHaZCGeMLr1fyeobmK0vgj+Anq6B6ZFQk5STnHCDZzlr7Oq52ult7OENj1KIyBIRjw5OeZw0iNVT/PmnuC8X2XpxT9Dbv4Crm+TmR6kQ5zaFlYxw3rj3+P6HTqVFejdRBcJxuLT5NULgCYL1jGBZYDxG0zLjBnglApjPHcarDTPUbaeRbUMCul9qIttXEbERQRoptmUQmdnYrMzPnN+pDKaZ/zkYuZD5OH3EGWOmU8oaxconPnErDWsBKuoYoyf9nCERfvKswy9r7DpOVhasSw8unpK1W2gvQ3a4QpRkVBx6jhGDemvEcmC0e0/JJ8d06pIbMPEKwuqm3+N0FhHaIOcjOuzPYwyQSe3qQYZ48kuZr2BsI7In3yOmaVwdIwjPAxhMFOauPMs/ayPtkLck+sshB2MwR2cwR3k0SvUgw2KTKOLFJHFrK8sQ2eJULYoymOW3Cpm7yaUA7QuEU6V0vDRK19BqOwRxfAw7zEpJjScJuEP2Fa+k2h79kh8/iitKkZ1GWY9dGML9Z6MT1NbLCy8QH7yKu3KOoUwcU7vYE4G1Ja/yJXlKnujEUYlZMJVutEp43TKkiNZPn+R0ywjOX0dES6S1Fw2kye42GjjDa+j85xO5xp3hMdqPSfs3kGaBdbqFfTpPkJmMNhBrn0ZOb2PbCxh6B7V2jZb619j4jSQhmAy3mPfTFgdTznuvYmmxGtfxjED4izCFD4qHXDTayDtgESanHPbhE6DyAootGKsc9pqAuP9efmFyRFG7fzDQ6Rlb3Ve5mZyD1dbUOSI+PQRl58zfnzIMsYc3gCgqF9C/UA5QCUcqG+jR3vocIHYsDBRGConmPTZ8jYYZ32yhWvsyoCwnLJuhGCYc8HZQo07wzGr0+vkO39GXlnHX3iB6uJVLsgYo3GVBnArTRg7Jcf5iK+vm1SsEPIA5+RlKidvI4M2xAOobzC1KwwbK3Qaf588n3A6u0u+/wpOUMEwMmLXwNQ5U6kQ0V3S01cIzADZ/UvKyhZicsh0tMMoF6zX1nFNB1drukkfJ3OZDO+xHq4RJCMyexGNpvQXMKfHIASlP88utbIeIu6i3Q6588nfw1n9Eoa/iDYcSuNHs/M28wHy4HugSuzWhfeV4zrjx0eRl6jlrzE3oX80GJfoiJujmyitqDlDzoUX5oKEJMFceh4d9R84o7kY9fW5y164SGr5SFFC3MN26whpsoHBKXAhi2g7VfpxjrH+DaLR29yLT3midY0td0JvZrAoj3DiAeVwhl9ZZSlc4q3Ba1TsOvvTfSrrbcL/+dfn7c4UGALT+ptgOUxqYybZgLpTpZd26dhzAYAQgpumzcRvMnZCGlLydHqI0b2B6L+JrWJqwkAffB89G6BF+LB8Y65z6u5cOF+zG2eb1k+Z0vDRq19BFjGl9f6EhePkCFMVFOkQR0hqk12i7qtov4Vc+irygShLCLBme3D8Ohgg/Cae+3OUtVWK2Smz23+MMT0i6zxF2w0w/9qXsfM+8ThmGmvOXbqMbV+hFayQW7Aqh0xOb9EMawS732bcuIztNGmsfpnEaWImMxT7HEUHeKZGSo/m9t8gFgIMm47h4BgVmsEqQlrIla+gpgMIlymCNeS0C0UK1fW5UyoZt0Y3yFWBZ3pcrF5GPuYZPVt/n/FXxYjmTjMakJNdaNYBOIh26T0oyXypcQmsZbL6EwiVz+cLrbGndxFxD11dQ9UvoE0PJWwMw0FISS86JfObRNMdwsFdPDx07zZq7WvoyiZKOhiyxDZdcmkiDY8oPmHS2GJkWhyPd7iaRvhJziW7Tbu9jQxdhO1xvdOmZlzEGO+yuHAOx7BxygQWLyKKglRlDHTGOBnRrK5SDf8vJGu/CNkUq7LxMKgrtEDXtlDZCAMBloWOh8jZn2MvXCPz1z6w7+zhDfTg7twdffmL84QI5s9j02liOQ0saVGxAnrqAz/mZ4bT5ASARjY/PC/PxGaPpaxsIMoUY3yX9dompjB5dfDymdjsJwRHeFyqPYHS+n2JCx+VQFYJG1/ACC+Ahuwxolcr65P0X2VSJvS8BTrhEov2+53Zy2TAhAyRTfDG93CGu1idL1CsfJnCaWJXliAZoJuX3uciVTFqFOEmWZlSDbdQJ69SK2eYGNh2EyuPkOkAPy9x+nfQ60+ykJ/iOBGHgx5LboBXnVE+/XOw8CSx9GDxK6SmjfLauKaHbl6h0ruB7t/Cal1iDc2+YbHsLyMxOIz3GaYjAOyqTd1sIVWGefIiJGOysM6+hEkxYVaOuFp9Gh44aCpKuukRhSpZcBcfK9Y3Zkck0RG5zgkmFWh9uNis5Mzh+MeCKhG9m6gig/EBZrhC7rx/ngiMCgv+AtN8wrL/aDWCkgKlyw+8PvvRLv2kD1KxHCyz6FnoWo23zCmLC30GySkyj1mpbWM4NUp/kWR6gFz+AgILaddQGKjmFeLRPVxpkOcpxfHLyK1fYjDbp5rneDLEn+5zPpswLXL62qCZTOiFi8jOU8jpIdn0CLuIWa1fQo9uY+99B7v5FEbjAv7aVZxgE2/tOhQxun4ZrebxsHilze5kFyEEFdPg2vrPMxsr0B+eDJXoiFkxJTDDjy3QPOOnn5KcUT7ElCYVWSfREadpF98MaFltam6M7N/FlR4LsyFy6WncxnOERhVr9Bajve/iz44R1TVUbGLYHnY2oahtYlguIu4yCbcJLv0S4949lmUPw22TXuxgr12jlt5j1v5b3Hfr5E7IeaeJ0b+LuPdHyDLDNGvQeAbTNyiXLzBW95H7R0yKiFbUwy5idssRx9F8rWmEBi174X3fUQjBzuQeSZkwSPq4NZfQODNH+DyihUG+8Dwyn6KsEKT5iOWlnt7gZO+/M1UpLH0REQra9jwmbk/vQW8HY5qSdi5yEPchWGShUxCUGmEIMp3iSJvTuE+/FNirP0/VCpHOIhtuB6ENSkqGZpUFqagMI6rMGIX3KQ8mLGZTZOMK5S89i1paRUbHFNmARb9ObvoYu9+mDDoYWmFU1yi9JmY8YNR9HWOyS1zZIJYuXlFgVNYp7AaD/JT7k10MIbkWtnCtED0+wXIOycKNR/qppGRnco9CFQyTIX4jeKQSlRIOor5JdZTRqtY4weVK/Sz+/nnCwGC7ep5xNiK0KxjSJ1t4njjvcmt2QDq8QXV2hBVuEnVewDfrACjTw24/R7V5BdV5Bulvcc4MOIh32Un6jK0Wl8IlJnf/3xRFSprHLNS2SesXEEELob7K4PgvSeIRqQlmckDVqiG0wLMdqK7REgaWMYTh66y4iv7g23z1yi9SdRYpz/0aerGJXexjkRPV14h1gXXyBv74EDMaIFSCHu8hTRPZfQniIWWRYSxco/DWEEJg+uus1C9QFDFhZQt1ehsME/POH0C4hq5tUjae/NA+rFkNNqqbnMZdztfO48qzdc4Znz0fW2z2H//jf6RWq9Hr9R66m7388ss8+eST2PbZQdTnHZmOoCwohIVsXiJrP/8+NXEgq9hmC2Pjr6HLBGrbrDY3EAIUsKAXCItjpgoylVCJhnijvYeuSaazQp6fEDs1jM5V+rNDVNSlYlVYcGrIwmBUDhlPdzGzHrHlw8J5mBzhOTZMdygHE2R6jApWmHpV8vYXCc0ajuGSFCmneYblZIStVSxMKn6b9OB71MM1suiUqdehTPpYbojTWWVBBiyIJaS4AqqklArCJsJrkDnzhbgSFhjW+/oq1Qk7kx00mnE64kr92rvBs3iAdfg9wKBoP/mhtpZn/PjRwiBrP4tolajHBDx1eIEAiRjvIif7DIVBnI/w8gmB5yPtHY6iklKUaK2xpINhpJT1Gq/2FeXCJXKRsWQVIGdzN5FoiJYGQTblSTNHlBllrYUuC7A1enGFYWSAWzDzTMzOCi3hw3TMmJSivklDCk5mpxTHf0kl+DKF7VCSIwDp1GnYHUT3BggJVoCdRoyQoDWukKjpPlLlaJVjRieIxtMIv4medsGtocx3F+C2cFh0VrC0RMxeBSHQHzMT+YxPFnN6H6bHSAGW4ZD+oGOcEKS1y1A7x73ZDqPBW7S9NueKDGP4NqYdYvstIumTAgvju7jT70MRo9rXkPUnaFUt6A1BQpGO8TyfjeoWpV2l1CUazenobUw3ZV1IfNNEowlUgZQmKmgwiU8xV75AUt/iFEjUFLO6QGIts39yRLVdxzZrWAtXqTTOYZQpo9oa0fgQER8RWD7LXmVuDy4K9qJjDmY5KyqlE08Rboe8sUWRDOdZd0KirQqFzrk3u4MuM1aWnqJiNlFinu0njl+eCyaNPeTa1z9WWYmPgkZ+pAzwD0Nmk4cluXTcgzOx2SeKWUxAl3Nn0QdqFCHEo0kSdpVy2p3fV+ajm7Fc5SitcE2bUd5nWPSpyTradMn9FQy3iV58Fqt/HTm8jjZcyjQiifYphY278gVSr0NW26CwGywWGhR0x3vsTMdIQ3BrdoxtWNS0gTYtlmsamWlOT29ikiEkLJrLzMIZk3QCgNWoIrNdtC6g8zS5u8ADXyic6WsYown3Rju03fcGGDVCGOwXMaVW1HRJNLsP5YTAb0F8gqk1qhRoaVNODxDVc5S65NbkOnEZExgBi+7HL7N8xsdHSRdlPzp2laLgttAstrZZCTeYnt7hKDpCJKdY9XUcYVEf72AriZAGw3KEYwZUjl9lpgomySmpTJnlU5z4hAVdUCtHhMmYsQGEPguVyyyt/wJ5eI75KFWS2gGd1goqnVE0zpMIwSyb4JsBQ5UwtQzqzTUKGwZOFWO0R4UODa/NwPLZz0YYpiRc/BKEiySNaxiNFKNMQEjU0vMozAeZq1DqkuLBGJmVGfoxBYXMfIzsvjrvr4WnKcxPr4TyGT+9aKsyL8+nAXt+DwkBSZnMX0eTqwwAY3aX2dGLWG4Nt/0MnN5Ao5HpDBm20VEPo7ZFz6tgdrYhqTESNkqDtENEKTAMg1QYlIbHaX5ClE2pLj2HtJuk+RhDF3gn15G2y3rnSezZbVQ+w69tYPa+w27UQE920PVVFrae4eT2IUPVZ7FxlaWl85gnb6FtwVSNeWuygyt9smxKGK7RCS5QhJJMpUzKIYFRRWvFoeXirX6JwGghZ7eYHH4PS9oESR8+QGwmBOh4Xu6XskDmE3iPOFbXn6RuhAjTQtQ2YBB/ehfxJ4TuO2KzaIhGot2zpJ7HocJVtDAxe29iNS6wEWzx2uBl/sbq3/qsm3bGR0Tox8nDH6A1ZjECYTzW1ePBWz5wThcCxOmb5LMDyqRHdTEgK1J+sGpY4VQYMC+Xo8oE02qgiwyZTSi9gLT9HAIQukCg3xMHFTSsNsIocHovYx/8OaXQGJhU6pvYg9t4ecbMb1K4FYrWNqKzRX22S+XkVQwMiq2vkFc25ntQDd7sGJ1llF4NQ2nE6BgqyyAdSiXp4FKvX6FUBb3smISYjIhhPGKtsjoXmmWnzGZ7KF1iTGeMHIvd+JConNKw2yw787F6kPc4nB3N+xFN2+0wyceEZogn585PqWVyFB+jdElU36ApPly0LzhzOP6xIA3w6jA5AdNCPWZvKpGsuOsI79FrluqYO+Pb5CpnLVx7XwlbrTVj1aefn2KbNo3JAZ3pKW7jSQrfpHOxzVvDQ0ZmSLNzFe00yDEYD24ShSsQDzHSCQZ3MUyBXvw6mVdB9N5mtv893OYV4vZVknRKNe8RyRy7/wqWkBi3/4BOdYV6ZYUVf4X7quCwdwujyNlKp9SCNrookWaNMhnieE1U6wp6QZLyHFLljMjZGd+dOzmFTYzxmPbsEGtygGNLYvvK+5KKfxBFwZ3RLTKVY0mLK7WrGI95/2PjBWf8THAUH9B9sK49XzvP/nSfgoyj+AAVbrFkdzDsGrO0z8AUHEQnLAQGDbNNPtnHLWeI+AQ/6aJPFISbGNu/TOJUSafHmLVtJtNTQKG2v0bpr6KSEb6eUirFtCcZpEPMIiLxn2cfTUsorMoyPgKRDFHZPmazTdKuMJl41OvbeEmfireEMhwo52OzFBJT6MckZWkswyQp52O68RjnszM+Pyhhoa0K1uAtSIbo5mXyB/E9IaDfe4NZNmWQ9GgkPUR47uHviqgHhgZVYmZjKmi86SFm703wljnpvsaxLPGdGkoluGgK4VINL+IYLjenbzNKB7S9Dh17kZrZggUoF8DrZRjuJmU2RXcuoDpPI/MIef1/Y5aeUi4+Q7L4FJHjMRQ21c4lXDPA1hph5xTTE3I7RJoWQkuE6T48n8rKfP7dtSYRgjQfYGiJbzx+fBeAKQwKCoQQj7jcvtNZae0yRv0CV5shi4MxUlmPvu+MzxRfhvjuuw6lWhiURoAUJsHwLjKf4cYz/MoGhHUA8vplLKeKJZ2Hz0bHXiJXObqUCEChkX6L6vQQc3AL6/Rt+tUBk6OXsb0aaWWFsrLCXj6jGvcZpQOyMqelcsLxDq7bYbJxGZmfosf3qDTWoNOhEBOSPMOzbIbNy4zyBaZK0Z3ucElKsjKiGSxSVhZI8wH24au44QoiS+n7baaD11FSs+KuU5hV5Npfx6GgzCOkfYAsIsgj0Ao52kE2LqM+RLrjyYBrtWcRdUCdOVae8fngY4vNKpUKv/RLv8Sv/uqv8s/+2T8D4Dd/8zfRWvN7v/d7XLx4dnj6eab02hhOCEVKGaw+YlsJUPpLMDlCGA6qsv5wsSp0jj7+cw5PXsSubXDSvEo42gdVoCaHxGGLzKpSs+qcLjxDNt3FDReZDHdRSrNg2FCAGe3SvP7/pIVGb/481uILWPp72CInHrwF6RhreBdv7avMDrvclwaN2kVqdh3LMKl7Fe6O7qFNm8Ks4iw9y4a0UUbAgdeka7sEQZWK1cBWETVjPnGVqqCXn6DDBarVJYRRwRFzlzUD46F7gtAF1mwPSYEjJYkqkcJ4f08NdyAeojUYs33K6qVP+cqd8XHRmse61gBIFAzuooqMcXRM6jY4LKdY+TEbySnl6esYToCsbBN4Po1kRL17l1K/zVbY5q6pOBwfkucFq+E62g4xHQsj7iEO35iLzxaeQBo2hWkgvTqzk5dI01Pu1lbYK6csuBVeEAZyEmEc/g9mrSvMlMY2JW2jTj1c4U6qGLQvoVSBHa6R26tYdh1BiTy9zmbaJ6ouUdauYM6OGUofL+pTeA0qWUxWjDgK2zQqCxh2k1ExwDcCPDkXR07KIb1iQmvpCWpWGyW9x/bXDyLQmGkPLYy/sgDnjPdgeZjRIYwPQJSI2sVHyigAxCp7mPkcp33K0RH4S8h8itd+ikAXOCqlMdmH0Q46HZNZHtJy8NwaB06AU1mlUl1l3L+FOTnCXP7yvFQCsF09zyQf45sBlnDYTe5ymuyzOb5LFPcQKz/HMFynMblPfbJPLixsr8Gotg3eAvlmHUc42HaLqu8hhEGqEoaGjWpukmEw8VbZNkyKbErUv4nnrBOO7mDgoLWg49d5yw5Y2foqwlknt1vMij5WOsTpvkFqOtS3/hbqnZLFSjMph4zTKWZ6nrq3+bmzhy/cDqZXQ+Qxqrb1WTfnpwojPUYfvoihJXbnCkm4zl60wyyfsRauUTHeHaey2gVMt4GW9kNHlvcSGlWumhanR/+DwK5yoC3SMMWrb+AVTVLp0BrfxTh4ESM6RGOhl34OGfcYGAaOcjGa29yRAS05pilSrNomu2mfcRoxzHts18/RyoYEx68wyyOi49exK2uYKz/HOOhwEu+x6JasBWt0zROkkDjxkDKfMsx6GL0Ma+UbmMJHCJDaILBCfEvjG+/ZrGvYCLawTJNZMSUrU06FhZuNWHdqmIu/TGk4WPt/TjnawwwXyVTJUJ2yP9ujKAuqTo3zWp2dMf24EHpeuvcdByIBRVEQeA3GuuDA9Gh4ASKxMOubHEVHbJ28yej4FdqdayRBm7FQVJIBdhlT5ClydkS6chWdRhgrX8atrCGmx5i9t6nWN7DWv0ZY2aZw33WQyfIh1nCHYuFZmrU1JsM9GO/hdp7gbtwnSg4wyoTjYIUiXOI0PuXJtS9iGh1Gjs8oOiBSU6ZeyLq3iDICKmpC4+QlxOH3SEyT+7Vt/Pp5GtV5OQMbl5VwhSI+pl2WGEmXieXjGwG5zkjKmM507kgFIKcHUD8Tm53x8cm9ZcxVF6EVudUE3nH4XuMwOsAzXCoPsv77Jy8znh0iZkeshctYUs6D+EZBsfOH5JaD1hHZUZ9pkeAtPsO64aLcJjJcQ+5+E5VLzP6bzFpX2JvsAZB6bbylEMN08He/jS4KzouUQpWIc3+Dafd1lFJ4ToBGIXVGJR0TZVOK5WtYCqbuIlE8oeJ3mOqcwfAO43LGopmycnwLN0nQi88RLV7jrfFtbMOmZbcpVclp0gNgKcyYFT1sFWOVKdKrf6BgRGvQ9XPI07fADsh/IElFGR5Z/co8dvABBwQ/a3STE6p2FTc6QLvNuUvBGY8iLVS4htF/A/g/sV05z58c/RFxEeNbH21/esbnF3u2A923QUis5S+QOx+/1KawXAKzQmrnZE6Vqrf0yPuEs8Jk42uIhafxVEmaJrhBk8x5dx9gj2+ihzsIv0W3tsppNqRhN2lYbYxyQjS+jzIE7vgEe/EqSinKYJ1hsk9cv8LYCVhWKVo69NwQ3VgnNF18aePs/ndKt0Xevop59D8Ynb6GDNqclAXN+ibWyX1ECVbnMpnXwZrcIS7GHOmSnWQHQ0jawQJldIo1eYM465GJku7smLBzCdO0MISBJUzG2YBFZ+6K9k5CrBQSLUruTG5SlAoDyaXGE1jYzOwG6fLzSK04sSo0foi2RmKyVTnHJB9TsStnDsefIln7aYxwgLKCD01ifpweKipmpGWKEIJh1qNuN5B6Ps/M1Ji7o3skKsEXMZVZF9tqIo/+gsL2Qdpsd55iNx2A30G7iySqQLs1hvkIa/AWWXqCJVzK5BTTdEjsgNbyCyxWNjDjPsVgh3b7CnlljXR4nd7tb9FE4ToB6eyUkVOnPPoerlaYqkCYLobtwNGLmFEXtfpldP0iSfM5tJBIFWMevwhZTFypUk8nSMPk1JSsuSGV/gjLaWLMTjGMCeox5XbfodSKQj9IodElihLjB47ATrJDenGXptti0VnhbMP7s0Wu8of/LlSBZVicRIf04j4o8BtPUV3+EnF0h1dGNxmPdxjlU6rtCoXfpnr459i6RB+9hlp5HqJj8vYVupZPGa4i+zdZaV5k2rxEw2lzqjLsokvy1v8LJTVGuMStyS7VYImOzPD6NxGDXRxpUrYuAyZyfB918AouFheCOlG4hL1wDeGfI5WCttvBEibV6X3cwxfpm5JeZYOVYBNPBg/jQUN7gGt4eDJkpsZ0oxN8O6BjL37u4qY/65hpF0bz/aLsvYVYW0CoAlSKrixiR/usuNu4tYsIIdmP79N0WtjVNYhvgS0JnTbnx7dIyxSjhKyIiSyD+5P7NAcpl7IpWTpGLDxJVWvupwe83XuTJaEYjW+RhOdw2l/EFQGzcsKB4dIwTepxjLP351iDHZzKApkqyZMxfj7h9Pb/D2E6hBd/hWl0itYOJhZWdQsRLjJQGVFtmw2rieWuPkwQbzltkjLBEJIijjHiLkVlhcz2eNyMKN9xxMpH+Ebwoa6rCgNTmhjaekwaI4Am1xmGsB4vWjvjQxFaIXTxMHn0/bzT4z98Xi10zrgY4kiXwKiwXt3EjK/gHf0lMuniDO6TeWuURoAWJpm//shntOw2SREjpWTRX2Rv+ecwbv9/8dpPUKYz6L1FEfdpFBEr3bfJsjGtpae5Z9bAMOcixtE9JvEJ0+kRUuQMVr9A2L4E00NWRMJkvIOWJtz+Pm59i75Kce2Qjfp5rKpJ2bhMWr/AX4xv0vZb2H6d5coibhYRC4jdJpO4R8dZwhI2Wkis3tvoyTHCC1CNp8B0MbuvQ7BEMrlB1wyp2tUPLGcvtHzEAfGMMz5LPna067d+67f45V/+Zf7pP/2nD3/2h3/4h/zO7/wOv/Vbv8V/+k//6RNt4BkfFc1pfsIsn9J2Fwjk4zMGSyNALX8NgfrALKDSCFEr75SYkggUQitkMaM7ukUvPkFmAxr184ighZ4cMzUUO/Ep9uyQwPJZ91aYLKywO7pBoGxcp0M+yBDjEdXoHqPRASWK1ugE4c/QJ2+RVhYwgw6UOdKuYk928ccH1MuU1wevUjHquNKjZYVcky57d/8AYQWUSy8wXv4Gp0VENz1mNTlGTY8o8KgioLMA0Zi70+scRUf4TsDrsx4d2aRTX+Y0HWIGVc5VLmILB3tyD927iQlcqS5zWnhUVYh5dDzvIAG5FSOSGO348JjsszM+32ghwa0jZidMnQb91gVuR0c04i61vGTTbtGb9qlYJs2uQsoR97pvoJSitv48NcPnon+OQgoWzBrhyT5lr0uW7SDKBBlN0e4Cu41txtJma3CPJB4jogltadKrreLnOaPpHtZ4n4AM9/R1xtVl4jymvnKVsHmJ0c53uF8k+KbPpSLFGXwXbYdot0qSdqGc4E0VZes5pNvEsAPScAXLCnH9Zd6cHROVKT1potMeRakwhcHl+lUMYXB/skOuCobZmMv1Bh81lG9N70H3bYQQWEvPkrvvBntznSKExOTdrBGhS6SK0T9i+cGfBezpDnK2h1ATVG0VVWiMcvbYDG9HulTtCpNsSuA2MdIEHQ1Q/gqF3WJVuvNyakkCoz1m+YQ8OqI8SaiqlJlwyNpf4Giyi9i9iSFNVicOllhAGRa+HyA7JqflkIG02J/tkY53uJv2cAwTNdphzWth736TWpGhq+uU4TnsbIZ2fCbjPW4evEzDqvLE8q/StSr0kwMSZhSGw0iXRNF9Sq9BNriDrDVYziZU4iFyOoSFJ+jrJZQS7KkS0xPUAc/wSZM+WT6jIm3E7BBqNZR0KRevMey+RFbboB8P8NzFx5ZKMPMRMhtTuO2HZUqlLtBCfKA49ZNCGR750lcQ82PjT/Vv/SwRqxnjwRuU07sseov4cZ+ZV6efDADYnx7wRL3xMECvkY+UJ3kv3vQe4b1vIpIufS/B8pocTktCKcknu1SCFaz+DdrJAD09hpXnEYaBESyjrBvgtZk6bQqpuW47BF6NimNiopBC0rAbbGYRteM3EHmGPn6T1KsxsT1sO+D1dMaCmzLqfheKGOktcWIE+EUOp7dwoiNK+5DscB/PfgadlmxtLmL5G7imS814f9DdEjYmNlqJ+XgvPBYb58njIbp3H9G5TOavIdxFVJpD3uPW5Bb95JTQCmk6TRzpnpUs/DEwUxN2JvcwhGQrPIcjPbQGU1oY2uQ0OqYtXU6CRdzaJpk2qWU9DCHmjgBFQua0GAaLTIshg+SEwMmxV75CVm/PhbuWhzHtwr2/QJQpOooxRpK70ztM8lfYNJfBtSnNCGN0SiAUVv8mnWjEuLKNiseYToA4+DYGJuuNGYldpekvMTJ88uoWWk04iPcYZgNcy+HWZAfP9LlaOU/t6EXE9IjB5B5eZYnD3htUapcwtY0QgkWrjdV9kyKbcXj8IuOl5yhNl7JUZCpHU7AkxPx+tMMf2qdnnPFBFNajB5SBrHCxcnkubHgQFy38Bkz2EYZN6jYxllfnLjnDNxhM98iLmKpXIYkHWEiC/e8gg1UGOmNSP0+1iGhYLYiHmAikkEgh6Wd9BAbbWUxdOjhSIIscIUOSWZf77iqJKqj5C4yjPY6EYlsZiMmIu8l9GkmflrNIza6j7r9KudBGN7ZYcD1U93XS3k1yw8ce3+fUsbk1uYPSJS8sfpEKNlUp6RcxarKDPn2dqVdh5C9gmCZmfopvPlqSBCD3VpDrS2jEY5PWzng/3eSYhttA9u6gvDMH6Q+jrG5hdl8BDdvhBf5Y/wFvjV7n+fYLn3XTzvgrIuL+3K1Ul4hsDB9TbAaQt67hTguWMh91Z4KK/gLUu7V6xcYG2eYFfGeZgXY5MUx8s0cWnWDK6+StaxgqpZzcox8fUET3OChPuJNNWPQX+ULzi0SiZFTOkGXC8tIVvGADI5+Qxj2mQZvcdBB73yTx3sJa+SrT/tvIYkrhVrCO3sCe9KC6xEBEWONbqHSALqYk9Q1OxzskusCunyPwFpFpH316E1X0CYPmfF9v+RxNj7joCXSekauSqQF77fOUhiQuIjzDRwpJ1W48TJatWQ02K5ppOeJkdsJ+tMdmdZNBNuUkPWDZ2aBeFgjDYWi6rD6mFOPjCIwKgfH4uPIZnxxaWA/dOT4uvhngGA6pjjiOjkmLgnPV8zjCe+gQ7Eqf0A5o+jnkGUnW4zgbUBYpS5VlLtWuMSmG7B39CWb/Fsv1ixC22fObSJ1g2XVyIdDRHgfTAy6VOS0cjJPrNJoXUOMuu4sXmYz38P1lbMdFlIpx/z6UFmZ/F+U3GeuUzc0vweQEJSxUsI4IOoj4BO/wv9FrX6EX9+jolFAVNGcHnI6PmZRDVHWdo/4+NSVwc5NetMB0ViOMDhFKIRYWmDUrdJNjTGmx8OAgdyPcYJgOqDn1RwQJuc44mh2htOJodkzdbj523XPGTy/L/ipCCGxpU7MahFaFYd7HkjaWdCgpmUiTA2Ew1ilaFdQzSTbrs5fNaNe2qBUZTrAC+RS8NmYyJjh5ndHa1ygWvoSRVqiONffztxCTPapqHzubMoi6mM0LiGCFam2N4c4fkXZvUkMwMnxCb4mkzBAHL1OvX0EODqkcXieQPmXH4L5zwu5gh0U7wDUC1PAevWLEvfEu5VpJQsKl8BqWsLGEQ8d+J2avuT+5R1rmDLMRQS08G+d/BHKdEpcRvhFiik/WMUsbPkIYoEtwa8hyhnnwPaZZj55ncd0LqTpNVsiIxjsEUnCcD/FqT8HSBhzeIz/6PtPkCJFOGDU2qFc2iF2LKDrhQjqizCP86BQx3EH5mximw6oVkO78MVoI/NmISf0ipVES530qWY+8SImSCfb4PmURUfTfxtz6JRqNVcY6ox1PMUa3EKKKo9o4914HQxJvfolXawE7eYYXndBob+A+OBsSAiwctoLzSJXR3/smI1XCaJeFxSkYjxcUO8KjY3vkZHSzI2xpUTWac+fyj9rPWnOY7nIa9witgK3wPB/i0XvGDyBVgnn80tyJq3WJLHi35GmsZuxM7gKwWdl+aHjxOISA3dkOo3SEEIJLtctUZA1j8edx0xQlJOJ4H+voW8jEAiEwvZREHZEvbKLXv4IlXRzpcb4yN4JJypS9aZdOuMpktMuGu4LlN/HH+3hRF3u0i60lRjRks+FgBmtMihgznyGyIVHvdRJRYDY2+XYZsdbcxK5doh8fUzt5HVtKZsffo2u6WH6Tc2lELj1cyyLVOb5OeU2XNFpbCKeJWHwOy/bJ0oTQCh66rIoyRU9PQCtUNEW1aujOU2ityITFneMXyZpX6CU9nmg8ifWDls6f1HWMuygrPDMTOeMT4WOLzd566y1+93d/F8t6dzKVUvIP/+E/5G//7b/9iTbujI/OrJw+zJSO8ogrtWvvsz2XKsWc7YG0yIO1D7VhBB4EjwVGMcE8eRnKHBauUjo1fDtAhYsEhglFiVFfZurUMdJTKid/iTk5xPaWqG/+ErJ2FV00sd6+R1G9STGYYSy4aGUjVcYk7ODZAWbQwdAZuddmiqQRLmKPjyhXljmd3MesrVEkXQq3RUXVGBy9yXR8gmXabIWXKQceXXp42U0sUeCPu8iVF/DynFJAf3bIwf3X6Sd93EYTMy4p0oSTeAquT+I4zMoJtumgVfGwH5xZRvPuADimeE//FHUftXAF3eh87MzMMz4ZjDJ6cBD00TZGpS6YqjG2cPBkQNZ+GrMyoGpITtIj/GKGb9RwjIL67l2qiUN+5zbp3j6Tr69RRglRnlPOMp4sFjlpm8ham/VJjjx4iWx6k5HvYyuXot5i4ne42dtj2ZTMREYwPqEc3mHBfhq/VUdXWohkipAms6hL5jYoD1/EtKqUlYP5oaqCtt/BljbBaAedpBD1ydpb5OkJp3vfwq1tU1Y3WGh8gcrmr6DXfgGEQ2H5lKMb8y8vIFcFAkmhS0qKeYaJYZGrAinkYy3lP5Bs7iqC1ohsCg+qfg2LHvcn9zGE5Fz1Ap4MELrA7r6MjnqIyhK0vkahC6Jyhmt4n8pi6SeBUToi0QkOPkY5hdO36Rd9RJGSy4RW2P7AzFaJwVZ4gULnWMICbWAaBsU7pTuYZ77mzWtQWWM0u4kxvIuITogOX6PqLpK1LpKmAWrnAG25RAc3kIPXUa6H+8IWu92/pEtEvPQ0hemzUj2HEfdxhUnQukKRzlDCRGUDfDsgdaos1ddAx9zofp901iUue5w37zAoXJLpEY40aK5vMjATqpUW3XhARSvcbEqtso4RnEO7M3T9PJkZQtFHIDCFyUl2yCgdsl7dwM0SLOGinfrDPincJaaNC0yyKba0HrvhN8oZ8vC7UBaYXo186SuYWR958gogKRefe6zT1SfJ2eHsJ884HzG1qwR2lYQSt7qGJW2kkCitCO3gIwmlYjWlUCnW8A7SDgmjE4TlY4Qr5HlJ2H+T0951TP+ErLZKIV0Mp0Jcu0Dfb/B6tM9W8zJOPqGqFYnt0ctOGeUT9meHXOycoxU02coS3Lf/I3J0l8JpYm78AvezPsPSoJtEhHadaLqPOHmFxHQwoi611a/x6uGbLMwc/LjEvPM2lcKgSA/J7g/x/97fY/uFrzz2e+U64zQ+RWlFoQqavk9NpZilAPQ8OOBUUNMu2AGxNHGly5PBKoWUnKtePBOafQpkOmVWTgiMCvaDw49+2iMr56X7RvmQBWd+4LHmbRBaFdbLCdne95CWR+vcr5IbHpZpYiZjHFXgVFdJl75EkPW4k5zgLjxFmk9puDWebT7BzMpxioiyt4dZPc/g7v+fvT/7lTQ7z3vB31rrm4eYI/Y8ZO6dlZk1sqpYJZEiNR7Lw+ljn8bBacDd6L7wAQxfuOHLBtoXBgzoP7CBvrAFuGHAgNDA6fY5PVi2LMmWSIriUBOrKjMrpz0PMQ/f/H2rL3ZWViUrq1glUiIp7t/VztgRkbFXRKxvrXc97/N8m+H5KXPnId+58w2MtGB0/Ut0rCY9RtSjB/hSYJQCkabUygGj5jVsDaZZo+m0aJ+8RWzXyGtjzO3fBq3Jy5yG1cSQEj8Zo7KIzKpxls9YCzqwOKAI19gvY7z6DlJ/vKin0VVFqQvyMkNqzTif4zy6tp0YPr3VHUCSW62/yrfskl8Qfni+87uvo90lDDPAtJYpkGA1MfIRSf0KipJZ7SoN/QAjT0AKThYHnCcDwtZVDKdGS5joxlUM6XOtfo1Bfs7J6IBZOmfdrqNmx1jCQrQ24ehbOLNDPBlw0P4Ss946/VRQ6YKT9ITlB6dc9y04PCEILPT8XaLAZ75YkJQRy9KlbnewmjtUiwFlsMTCkFSUzLIZRj7COLuNWyy4ufF1FgffwSszzvvv093e4P3xexdxcgiuN24+0TzyIZeC+c/PWXJKw2miZvsUjcsEgM+irG1jHf4RcnFIM1ijZbV5Z/TGpdjsrwFVbR2ZjNDKovSeFNWIqsCMDoCKmdsCaT8WfBQ65yg+oKhyVv11rEFM9v/8v0E8h6UbJO8PHgvO/P/pH8DWLqvOOi2rxfn8Hqen7yC1Zk2D7QTowV2yxT0yYTAnZUpJWZUsigVKKiZ5yQdhB9OUHEmTXwJ0qVFGQFtZTKNTIl1wPj2k7fwA2b/DNB9RF4Kp3aKuU4p8wlE+Q9s11u0amdMga2wTZTNkOiUuUtz6NiK+cJesGTW002THrYMGR7k0vC1E9H182SCqtdBFRNMKkdmEm8E1lkwP1+p9zDNC0jQ7ZGWKEiY9t8esmIKWnC8GtLTCOXmPpi5peW2y8MaPXNurco4WxuPawsfRVIySEbHOcLhsJvxpYguX640bfDC9BZUiLVOicsFMT5mkY5puiIFN2+lROmvIfEoUNygPv4OQBrkZYGjNYXQP1X+LaTIhUA41p86dMsNwl/AtnxV/iQfT+5jKREQDMnsJ23QRRULmhgzjMW7tCmJ2Qn//Lma4QXP9bzM8GeCFLfTskJWlTXxnGTE6QETniPoWxOeI4++j0xG1yctMW9fZy0fcNNp4po2Qp0RJjJ/NmQ0fMq46VP4KD/dHjM7/X2zXr1Dfn2D/1m9x4s4ZPWo2s6VN0+zQMNs0zKfHVyuhcAyHKI9wDOsnLhi55GcfW7hseTuP/y1RPFt/gbPkDNdwCFWNWTkhzTOu1W9Qzie0EsXd47e5lx2w7SzRarao9v6EMjpDKgdR7tN02zjRkMRYI967h5lWaLdP/fC/4gUlKunjdJ5j6K4wEg69eIxRVljhOmY6xa5fZZJEzHSLoPtV1GJKWGWU/RGlGDNyBe8ZE+qDO5zMj1nqvUCBRlUpplvjzuKIdcvjwfwe18LrfNxZSAiBpWzSMr+I3rx03P3ClLrgg+kd0jLFN312wmd+oq5YhVnHWHsdUUQX6RjRMWU+J64i/LikkAqnKimLBfUiwurfwjJsTGcVjCvofE5V5UzKnLB1jWmwzDRY4XR6DyUUKljG7r9H2b9NUWSo9vOsGdu0lU/UeZ7zRR8pFaeLE86Sd3gxTRCLI9plgbX0AsLySSf7xLVtGhoM5eOZDRj8EcXJCc68Sf5eRZxnVJbLnaP/yOlLyyQtj0AEeMZFw+CsHHEanxKYIUv2ClqatGrbGNMHmFaAbbZ/pGHTYbTPOBkDsFs3CNTnr+dXomKQDKl0xTSbkVbx4+jxS340KhlAcpG4w+QhIth8vLYcZyOSMn38s+t8utgMIC0u7isQFLpAUKEWR2jLg0pDIpj/z/+eajBB9VqI5SmH6RHGSy9Bo8Nq4wVmxYRSl9TMBpYy0Gj6/gq92iZFeA0Lg2WzhpoeobWC6AzT26RT5BQHf07g9yi6XyUyTBJAFzHl+AGF12KYTSm15Ly2Ts3ymUyPqKJDKsMgQ+EYJi0zYHT058ThGm3bpuje4CxzOREBV9MxtdFDuoaDXPmVx7UUrWxE0LtwNvNapNLgIDlCiYxlwwanSYXEEOILnSIZxRQQFMann5fnOiPXGY3zH0A0RAqFsfbLFOZlcsQlPx5feFWxsrLCN7/5TTY2nrQs/N73vkencym6+WmhpEIIgdYaQ5rID7v+H2FM7sB4HwBzSZJ565/veaMzdLoAQEyPUWu/QuY1wPIxRrc4j2fY0qGz+sto5VAvS5xKoLMFLI6x688gShNpR8jkEKvWYihbRFf/NwzkgqNszPPFmGudHdTDP2AxPUB1nqHsvIQOn0UkJ1xxHDb794kBF4NAXSVWvYtsZ7tOW4FZnTMpYzwtMbMFTdNDWG2y5kV3uhIKP1XgdegE65T5BAdJTbU4FSm2svAeCTuK2jZVFTEvIqTRwjFSKIonB6bSFLJB5Xy6O8olf3mY6Rni5I0LsZn7y8DFxTDREcAnHI2EgMnkHdLBLWK3hVr+FSzhkTs9BCXXrSab3iYg8YVNVS6TfXAAxTn2dhM1fhu/7JM2txiFTcQs5mpVp7CWMMd/TDHuMw8sJlJyvPYiCyWQWYytYqrRAzIVUAs65CigRsdZIfd3yLbb5L1nKUa3scsUo38LP9ggPH0b4+F/ZUObhKUmtWqYlg3JCQhBZrhEdouksUNsOIRFDEJTqhAzmyPnd9Ful6u1HUbZCN/wqbRmkJzTcJqPx+dqsMOkmOApD0s4j7pA9I8sPlbhJioeoZVJ6a88vn2Sjal0RaUrFsUc1/JRZYReDAANizPKfM79+QfMswWuYbNbu/EJO/u/7gzzPuPhGbNZwpXaDnXpgGEwmY9Q/hJp+wZmeA33KRGaHyKRWMK+WESevgHJEHNxQr7136I/XLgKSWa1EHKXJIto5BHKrlGODjAKg5q7w1H9ZYLCQL+zh/HidezlBFXdphm02R8cwaJPrfcCUjWpbf82dgGZU8cbvE2jtobptSmUgZGcUZ3MWJOCaes6i2hGM5doo0uoBKPoHCEVzcrhfnrGOD+j5oSY3V0KUzFz12njU+qSon6VrqgwDQtfBRjS4GhyhKwKHhRzXlj6EtpqP+H6JhBs+zssnBmu8n7IWS/HHN3CyCfobEypAkQWI3SJWByj84uNjYxOoP6XKza75Mcn1TH95AzbcGibXQIj5EwYZEsvUfPXyI02DnC9cYOsSp/q9CoEjxwWLrZscbXgzuTOxS8N6HirqGAFt/cy0mpRJcf4FXTMgGp+iL3xVfLuL5Epi3n0kDgdk+dz4jJjfP4uTbuF3bmOY1icxWe0nQ6u4eKLAGv4JozuQjRABduURos90eZwcUw2O+OVzhrSlbTyBXJ2gmhfQ88OeEXlxGlMYveouyXhVEC7h2gHjBslZhVjP4pCNvIJ9tEfwOKUcvO38EyPeTanbXfZ9naxrAWkbwFQBhuUhodRn1IaHpYwuVKkLM7v0PaWcRsFxV9wihbi6ZEvv+iUFNx9VKC0lc0z9YvrYGD4DBgghMAzP1rHKGHQsbqIXDOzQmxlk8Un3C4yOmXCev0qon6DzApQ0mdTloS65PbiiJEVEJYleZVhCQetJML2yZ0WoncdX9UpRMoL2zukJ3cJPAtbKhYP7+A3VzE9C87uoNMFovslcn+ThZjR8ZZoKYMkGVNlc5q6oNr7Iwy3TdF7ndCosyQk5vghYRahsgUnq10edl4id+s0gnX8YsG6dDCTM0rnYi1RCRPdexFrcUytfYV9FFteh7KsmOVTltxl8s+IzLnkkp80jvRwas9+Yi4r6jcxDJiUGZ6/Ra/xIqIqOBl+H3PykJXGOpP+24jmddL26/CoucJTAVmV0bGX2MCioUtsbwmqHKSNmB2j4xkdmRL6Af3z99H5lKixBZVL1vMoJ0Naqku9LFH1AJmcETR+FTV6QGOyR+52KO02wbXXOZyfUixOcAyb643rGPGYJJmj0bjpAqe2zmJ+SKklibBAp2itKXVJqYvLw9cfk/PkjM3ay4jojGr16aLwSy4o69toJMb522TBGtvhDm+Nvo++XEj83JPbPeT6r6GRFw7zH8NcPIT+bSbFiLHf4dztcq1+DVcGjPMRw2QIgJKnNElgdiEmEdEZwvHRUfTE8wkktnRJNNS8NsXiDO210NMjdFkwkwap1yL2OmwVCWtOC6d5HTse0pvvMZWKB34b2wyZW22cozcIxh9g6xXAwsgizqw6uRWw7PfI5wmG1SC2G9SCNcrmNoezPVR9i9Dv0Qt3kf03iJMRB06LLPQxlKJZ28agYF7OibxlblpNRFXRnB9iHPwR1NYp69dpGCHPpMfM8wW77V2a/Vvo/kOEd0LW+zL6Yw2DDbvFJJ/g4uAaDsN4DIChiwuHFIB88SPjdqzFHpy/B8qgWv7yJ5qxzrNT5qMRs1nC1drOFzrcveQnj9QGbadHXOxjCANTmuyN9y5ySoTkZnMbE4vSgNIIKSyHTFfYVngRZUaMffYmRTLEm5/hNK/jKYulMuNeldO0mgyiPlIILGXSWnkNazamWv8aVW2diWFhz/fwF3NCVaekQXw6xBwd0a1M1Pk53Zeeo6x1ENNDqiJFrn8FKTQiGyMP/pQKUN3n8Eb3KNZ/GSl8ppZLWcSsNK8yNk1W44zarVMWlkk0HaAdi0XTwbAcIidDio8Os6X40cIPieJquENULHAN/xeuJvnXCU3FpBiBhrrZuig9V9ML4YHR5NOO6Z9Wq3Clz5Z35fG/A1Wn5/VIipgVv8sHx99i5sVMRqdM2zXS8pxJfx+DMU3LRZoesiqZ+R0m8ztYxT1Wl29wVXroQYE4fg/T9jDNOlZa8NUSGnmOKHLy2jrJ6q8gjRBzNqH//neZWi674ZeI5yVGt0FpZkT1VZpyRjw7wFEWp2dvozZ+ndXudVxMmtExrvDJq+yTY6Vhw99mbk+xpXPp5vcXICcjfSSkSYqEivInHsFYmA0wGxf/h+Uy0VPc+Qm+KPkNu0Y06+PGcxrNXSIzwDcDRDIArlB5K1jeGW1DMalvclqlDIZvMYgH9Ewfo4xx/VWi9V/CSefUFyeIkzex/TXq+DTXX+TIkBznU7Iqo0iHCC0Igh10Y4VRbQs9vodUPjrqo/MIgwJWnkP1c9Te+2TFLjrKEB2fyshZNpsoK+Q1p0NzdBcdrrEXH1NVFUmREho1fBUieq/Tqu9SWnVK+dlidiGgqkpMqdBASfn4d0YxQyZDKqfJpxlUKCRNu8kgHuBbHtZTxPWXfDraqiEMC4oM4feemEs9w3s873o/Ig1Ma9gIN8kmt3GjM0KjBmYM/VsUgHRDSvsa1eA/Xtw/L8AL0Kmm8ByiaoFfDrk/eYBGs+Iv83znBrv1ayRlQltIVHSKsFtU3ibm4A5VYxe987cpvCXEyVuIMkGdv4l0QjJ3mVrxHerSpN+4glNc7DMsw+F683kGyTm18AqjasZw9oAbTgdx/DamGhNaPlMU7arESzI27Dbzszdppimu3abEhXRCZlysm2OdEDd38RvXqKRDPz1mPz4ml0DYZtN+iWkxIzRrGFgIAaKIMaIjtOGSu590KjajI8TZ2xc/L3+J3Fn6xH1ynXJ7cgvQbC32aIngwn26THlKn+Ell3whvvBq+h/9o3/EP/2n/5Tvf//7PP/88wC8//77/Pt//+/5Z//sn/3EX+Alnw9HeOzUdknKhLpZ/+ThXvXRRRdd8XnRdv2RfWuFdtvUjR6hP+TO5A7x5C69SuPJkGUEvfAGbucUmY7RjXVKfwVZzLHyPXTygEyWHE1vMXNfZVGr88bBO9RrPfzhu8QnbzI//jZuY4tznbOnS3rtK7hFl/n+n1CdvUPHbuBpA6sMiNQq3Z2/Q2v2gOIH/z+EbVOvr2IvP4u5OKXyN6B5FdAY+ZRQezR767hlwsbcx4tthNbovqZ14waitvzY2amSNrcMm1rSRx7+B9zaNnocPGHT/3EW1Yyz6ATP9OjZq5+6kbnkJ4eIBxefaQFEAzBqTMsx9yf3ANiqbdEwPtbBpiuq0zco0xkszhCNZ8DdYlZOuD+7yyyf0HOXWfXW0MKkxEVXGmlbGPldrJNbpOkhRTYn8Ne4f37Es+U1DE+BNCjLjNFwzHz7Je4ujml5HW4P3uE3Vl+ml05gfI/Sc4nrW0wsD9f2aQCW2cNu9Ci9dYiO8ewl7If/CS1d5Ae/z1LrebyywnRXKFvXMJw2qpgTlCW69xIpGYU0aYoK5/BP0I0d6L9HWsxYjG9jbv0Gy/ba42Ho6iHi7D0IJgyDJc6iE3wrwJEe82rK/uwhjuGy6W2jhEGuUwqd40gP8bHNU2E2KNd+DX5oc96wmkzSKYZQBObFgr5UPiroXAjOgiVyaRDnMQBJkVHo/Iu5qv01YFEswLiwbY6KBaFdp1p+jTBocq41pRlgGZ/d+fEYrTEW+8jhHVA2Tucmsb9LrjMeRB+QlDHbwS69pd/AbL+C9K+S7n2XuIDJ2Q/wxDa19x6itcbd0ujJW4jFmA3xLGz+BmfBEr3gOsqQ/PHRHzJM+7zub5KN79GIBmTTAzINQe85ROvLUKTsOruMNrYwB2PuTA/JqpzN7jP4s5JqXGA1L0R0qjJY0hVhKTieHWI2bmILl7iac2d8h0pXrAarOKqNIRVieh+rzNE5iF7wiRWMEga1p4gQzOiEcnKPTGg82wezQVXfvoiSdpogDgDxhFPaJT+bCAGH832mj9wVrbpFTTW50XwW9EVYyGlyiKVsmmYbW32yeFZRcrB4yCDrY0iDbf8qGqgerY3OvBVanVVy6VJJGwn0nHXc7peQizG01ilmA7La8+TJAf2Hf0BSJjzbegbpdkjtBgLBadzHrG2xW7+GLQzCaIBfDIijY4zmJobfQXVfQJQBtbwEZ4VWZ41bg3dZ1wGN5i6ekHhFRn3vG+iswpxPqXnPYaTbHKwazPM9tOVQHP8XRMfnWvN5DEzk8M+ZvvV/ByqCeMDuq/8XFmWCo1wkisKoIda+Bnw0h3/oEqUEtAtoeZtkOkNnQ3hKnO9nIasEs/8OukypOs9dFMsueUylS/IqByCvcipdooRB0+ziNFykUJ8o/GoNZrhNMysQps35IzHy1HDJa6tYRYVu7F48/+AN5sNbdKuEIFgGw0IJgw/mH2Arh6C9i7H/Hco0Qh59m+Ub/w2t6D7nnTrOyQfYz/9NvHyXsCpBOsiwTak8isE5jVWJDpoY/gbojLJ9Ha0zCqfB8P7/gmuGeMESz9RvcDb+HmUyZXb2Np1gnXpwxG2/zUhWtIsFS4PbDLOU2HyHYPtvoqxlpFDkdg/sHiHw7IcDYMKKu3YpXrzkr5Sz6Iz3xndwDY9Nf/uJg8h+OeIgLzCURZINmGKy5K5gdV5mGKziH3+TIItIjr7HselRmm02pU01eJeW6WH5LYrz96g7XSqRkxRTbClRG19D7f8Z0l+imB4jD/8UI+zhSoUMbzI9e4Ne5RB0X8Ny+uTxA2x/DRU0OBm+RZiMaWQxxZXnKPq3OJvtUVLSWXsVx3CYmw6+qZjFY0wpaPW+TKd+A8eQTIVJSwhG6ZCG3bw8gPoxScuUaT6hjUBQXTap/SiUQxWsYfTfJrvyt7ga7PC9wbc5ig7ofnQ1uOTnlOpT9vtCV2ggKeKLmo2uiMoIVwZY6qMTD0dZVLhQa0M8R3tL6KT/1OdUGq4IRVTfwFh5FeFswuwhRTJgUWliv0czGbOcpqDBCioYvIVR5vTKIZZpoUf77Ps9Vi2BYdmI4S1SYZO2tgk6z0L9WebKw3ZCZl6TwN2gMpvYg3d4NZqSNLYx/C2CPCeMC/ppjij6HLRqnCUnCHeF+zLh3dEtvGSfUhd8xdugs/cNZP8u1NZQz3YpgjpL9hrLDshigY7GAOTxKXkxwjA/mlds4XL9kTi61AWeCjGlgSnrZI0Js9lDVOMKLtUTtZ1PvCeLE7SuoMiQyQh+SGwWZQuwL2oZSZkSXKZO/dRpm13CRvh4nWJKg6zK8ZSFuzhCasi9dSqpOJwfMakqRpN73DRc1lWAlcyZS4fu2utUdp1scJdWdEi48iXu50PuTe5hKZO23aVRf46q7pI+qgWqavqouf19jHSB67s0gg1OZRs5fIN6USAf/BHDzefxowG+4ZBHGWU2BLeDs/E1MBxEltEO12nvfQvl9nDrW6hgGW94m142x/GfIbYamOeaVnudMxeUkXKXASp2aeiQzXADJQzqn7MxxcCiZnxW0oImrhYoYWCJSyHCzyrDvM/+7MJcYT0sMIXJ/elFhNtqkNKzVp64v9aa8/yEUTKk7XbomJ88jP8QiWTFWSeuFpyevIdo1ZHTBTe7z9OSIVJJFu0dQrNCK5NkcQrFOYnzZaIH36S5mOEUd1H+JmV9i8IQRGWKPn8LkWcsR+eQnYOUmAjsPCYLniWYGNz0dpAVqEFCYSkeSJglGdoqOU5GXGlfp12UZHaLsbtEIkNWvFV8p0eSJ3TdHjzlfMoSNq2PXTs0FefZKXER0XF6T23WvOQjbOGw5C8xToZ0vaWnukD/pCjIuR2dkHtN6tMH1Nw1lmbHlLVNhAqwzCa2vQRSoN2L93RAyqS2Qt2+QVN6nIzeQ2iJZdislwVEQ2Jh0a5vIMqSfO+PIe6jW88ier/ErLbB3dm7PJw9oOm0sJe+xNL5e1jlhPPjfSZVhd27SbP5LPr4e8z3/jO4DURhIWprlEGd8tt97HCBvnOLzZs3GAuf663nqR+/C4CMBvSaq5SDtxG6xPNXQIWclRNG2ZBmeoRr13HcbdSnjK/W0HDqPBzcpyDHMkwMzyAULurkO+g8oTLgvvkCi0TQfVRr+gjBmrtB1+lhCusyQvMLUhghcvWrSJ1R/lC9uG60uN68uGb+sBnI0wiFgzEbQVlB/w6id/NRIoxGSxudf9RYUo2mqLNVar/033HU61BIi7P4BKlAaEVaJRevoaoIo2Nmw3eJ4jm92haW1yOXPkIp5rpgHB2yNL+LPz+j8pbQ44eEEkqnh7k4QmYJV+wac8Nmf/4AickVp4NiRiFs6tJCzY5JFqcE1ipW7wYdr0N/8C794z9hzaqjpEvptpFpRBU4FPbF+uSJM+xwi4bySUi4PX4fJRS9YIUNo4anaggqrPH7EJ1hUJJnGUJrzFWT3H6yviDS0WPdh0hH8BSxWVolj+vR08YmrbxE2E1y++lOsJdc8kX4wif8f+/v/T1arRa/93u/x7/7d/8OwzDY2triX//rf82Xv/zlv4zXeMnnJFA1AvX0A8GquYuUBkJZZE9Rvn4aud3B2PgqVCWFWUcCNbNFWZWceh0CaeH6mxTuEnY6okhzWPoKQgry2g750X8mGdwjmN2hWLlBnklOyjH9yZBOawUTBxNNgsT2u6RSMW/tMkrOEe4yzzgb5GZAEawgonPSdIBZ7dMuN/FNn0VUYNkBcTTANpcwjBq2K6gqhTE/ZDg9INEFZvcVxscPATj2UnarDvqRW5lVyCeKXxrwqaiGH6CTKcQfYARfoog/OT5CwMFijzhPmGRTPMMnVI3PPb6X/MXQbg8xO7xoyvSXIIWoWFw41QBRET0pNkPQDjYYFHdxLR/HbFICw7TPLJ9yFp1hSguBYCMwOS4OUH7EamFRneeYtU2cZERirVGkOUWZUkqJyhYUtR1UK8JrPc9xMeeFYJ1xnrHV3GGMxYrTwJINUm1RzudUvTYym4G5DFzEgZonb0ORI2pLFOtfpRjcwcpHCGnhaAlFQSZMtFCUw4cIwKl1GTReoKVjxsffJ/S3qMa3iVhwsniAoXyS6IR1s4UlbFS5QPTfRZYJVb6gr+dMypJJNiVoBJxER6RlRlpmTK0xnuFzZ3yLQpcs+8tPiNbgUUPsDx361o0WN5sBCol8dHnRQpF1XkG2YrThUjM9loNlzqJzWk7rcXzYLxItq8VQZDiGpvEoE70wagSNl7F1hsL43Budwqzj1jdhfoa2G4jBLUSwy1Gyzzv9t5FCkpU5rzZ/mdyoY5i7SLnPePQm2llhcPiAYKWDOZ1TGVCO7qIXB0jTYn3jN2k0v8JJcsxpfMBxfESaR6RmjY40yNBYfg9Mn7y2hlQGQiqUu0p7PuF8sc8sGiGVyTgd0kgCcudi0ZyXQ25YDcqDP0M5HitGG6P2DIXKmeRDEBeFvaNon7bZ5Zn6ddJ8TphmyDxFl5/s0gMw8hGiLCic9mOHt0IpjuMj8jKn3n2e2spXHgsWMncNYy0EwRNOaZf8bKI1SPnRd+NDcbeJhZBwd3b7sRDNrJtP7bRflDPG+Yi92UMKcsbpmNc6r9N1u0RFxJK/Si4/+VnI3WVk4xpUOUI5CKEZR8egL16HpwVh+6skZotJNiKVIDHQlaCtZ6Sn3yefjUm9On5zF+G1SI7HiMERz66/QqFbzMczDjLFyMgJdUVHmGTRGdX0Ib61hB1J8rNTTg2fqNJYtmC/YWPYJkY5e+xCk0sbrUxEmVJaPlIY+OrJouGniXa0Bl3f4Hz+AYmQ5OWCVYov1O1tLI7Qi3MA1OQ+Reflz/3YXwRMYbMWrDFMBrScNubHroMfWvfPygm5zqir5mNBdhZeRXlLaGnjV3PM+R6mtCC8Si6si/dUw7SYkRYpo2RMQzi03BUOF4dM0gkFAyxlsiocvLykvnKdaV4gK4Po+AiR27gn7+ElEdnoXdTqy1hpRhlnyLZLLlwaFOj+u4g8RfkB43AdOXqfbPwQ7XWR0TGq9hwjYVFrXkXNz8Dv0HGb3Jaw5CzhGz6BsMhIOYlO8OYPwU3Y8q7ytKI4fPIzOysnnMWnBFZAz1r+zIPTSy75oggBJ4tj8jInKyfM7Sl140KUW1LQT084S45puk0G84i62aLUJbvhdepmk3h4h/NkTlQmyDIjqcbY49uksxMCK2BFPkvlrFCZkvjkTRbCxLYnBM/8XWg+T7L3Jl6VgN1iKlwCb4VMpJTpIXpWolyfVE8o7v57jNYuaWuV0O4xrxRe5yaEa4iyoJlPGJUJLbtBvOiTWA1m7Wdo2x1Oyoo8n7Hmb2EBH3rUd6yL7mRZxsgqozRrlxHgfwHOkzMAmo+abLR7mQLwoyjrVzD6b4KGdX8LQxi8PXqDl7YuxWZ/XcmDLYyqpF71GCkTX1qEjzr+Q9lgt75LoUtqRoMqvkUWd5H2CsWd0RPNoIlvchw/xJQG62mMOdgjJMfQgkgbzMN1LKfOIjpgUUG9HGFgIYVCotFCooGaXSed7DHXCcXsIbEZUJy/x3K4RNHYZCocwjxHCYvbZUlgNdCVQWjUMeI+8fguTlngL06J689Q6RwlBHW7SW5K8qogLXM+mN0hLWMEcLI4oihLYm2T5HOCMoM8Bmk+dt7RGirlomqrpJN7nCnF0fQernVMYNRZdtYwhPF4rXThinsRWSoE3DIs0nCLMluwW84+041Mh6sQTxDKoHQ/GVnedZcYilNCS1EzP/15LvnJ8qMcoz8uhtqpXyMqFrSTEfLsPWSV4rSmxI0XUFJylpyhdcUsm5H6bWqNXYb9N1hYdaw8IRTORRyt1pjSwjNdiqLAMVwW5Yx+doaSBj17mUHSR0qLKBqjju9id17BEorD2UPaOgVZ4hkKlEVheSxq61TJGDKHQkpEsExpNzG7z0H/LszOIJ5gBius5wXV+JBocURmnGOYa5iHE9bMDlSnlLO7VMk57aV10iJl64dien9c+vkZB7MDpJCPHRcv+dmjqD5KoinKAi0/+qJkjxyoPk5OyvH8GI3m4ew+c2eKKSyW3bXHNY9ERyyKOb4R4EqPw2ifKB5Rnpyys7ZDNOhTC0Nmpcba+jqV5zG//b8iojMKr4u26/hS4JsSufcNCA4ol1+i2Pwqi/77JHmCFZ/QliaWXSMb3SF1W0xOv4/XeA6pNeY8/+jvcCTnxRhhGZyP91Guz0PXJAyvosw6Tpmy4q3hSh/PCj40VP5cLMoZR/MjAOI84Wbj+UtX2c9AIFmx11l1Nv7Sx6nSFUVVkBo+ib9CWyiMldeQeQFOnSy8AuE2qU4ppYlbpOxP9yl0yTidcKN5k47XphIlbbeFtRhSK07J+2+jW1dJtGY6vE0YrlI4Ndylmxwm58ziOR2nS8ft0bbaKGeZPB1SDe6gmrtkRUluNCjbz6PzGZMixisNTs9i0r0T6l/awUktrIZNePsO7df+LoXRQgh5IYQRiuWq5DQb4yBx++8Sd22O50f4iwfsH32H5WANvfkbBMHNTx2fSTJFCYNxPGZqznDVgNBaRpcX351hdEKarHOyyLCV80PnhI/ccIWLkU8QunjUgHu55/28VMq9aAR5Cp9HZAYgqDCyEcq0KKsCpKJwusglA1HEFP4q8ta3nnhMee+IzDexmj3qVUW2OEZXObEVsOtegyJFnn6X2ew+6flbZJ3rLJIBVrgBVUlJxqh0Kcf3ORaSzdoaRX2Th/mUrjBp5BE6jlB+Ra+aMvRr7E33CJVN7/Qt1qwOqcg4cmvMnTpry68iKosyvMKhLBksTkiLmCxcI80zDssp5tXfBu8K1SPX+I+fYS+KBQ2zTVWWrAVrnzAgVvkUPbp/sQ6c3UfUn7lwxdc/lMIGaH8ZuTgBBKX3dCG1pwIadoN5Psf2N8mt7mVT7yU/Mf5CdjJf//rX+frXv858PqcsS+qXsVM/s2it6eenjNMR7aD3RPfCxzHTc0Q6onJ7jx0ozLQPOqewl9DqowOcltlmI9hkktVJTRe/dh1D2ByW95HJIXUVEtSvEumY8fyIKupDrUXTCwndGrXinDBecFaELK3s4njryKqk8loUfotc2oylZtkyKI0a9savcmR7rE/3iU/fIWg3sKxz1NmMoLHEvLWOrCLMUlFOjnFWnqNy14j6bzBML2z2jWSIsCx0lmEK82JBKCWFo5A/pOkQCJaDbfLwHnbpYuY5574mtypaiYVMn5zMLWkTkyAQGL9gDk0/LXK7jVz/+kWMZtiBdEbDajJORlRomtaTRTGNwFj6Cqv1XbQZkj8SldTMGqYwUdLAVi6u8jiJjpgmY8r5CZ7Zpl0toQuNceU5qkqTqxo7m+t4piBrXaMaJghLkk3usWNJzodHrDo1lLeGmUn62sJLK3qLgkavjbH3/0b160yu/V1OpEEjT7CLMUm+IBsdozsv4KIRzXV0FSCKjDhcZpid0q4W2I/+Ijsd0ZEwk4KaMhBSMi8nLGqbTKsYO1gl/pgiTOgSY7aPjoao1lWkuoosI5ShLmJmjYB5tkAKiaMc4jKieBS3MMumrDifz1HEfMquVgtJqfzHS/aetULXXPnE/X5R8FVIt1bnQXFIXEZY6sMIU/GE6ODzUjSvYYzuI5WBdhpQFggtaRsW3nSfJWkg6wtUNgedkRm7pB2DRR4RXTMYmh71ag0ji7F3f4uq/xaLYA03SxjlJ9yff0DNrhGqkKvxDLN/ByNcR139O1RljC4KhFWHokJ3blAqH8kEBxO3WaMq9nFUTNp7jpPZkGLmUAvrtIyQwF3Hmt9Gq4Jq+Ba3nSaLMmVajKiyOT0jYJqe0HTW8RrPo0Z30P4ymdOhJMP42OfNTM8Qx98HXWG2nyGr7QAwMwPS7gvIKuPEbhOi+fgG8jKT/ueLNW/jIvpXWQTyMw5KnpIRI9DUkyHLyZiRNHkQD6kbTc6TMzbcq58o4l9Y4l8sEgqzQdW7ThyfYYSb2BWUbg/VuoafznF6X6YSJlb9BbpATccsihnz9JDF2QcMpvfxzTaiyukPPqAnHSy9SiEVhZ2Snr6JE3h8NQjZ9xq4na9QZjOGRULdDEmNBmIeUR4NafzWVYyT/wCGYsftcdcK8U2f8/SUsirptJ5Fvfo/oeMxZfMabjrAkBZqeButTIrmDSr50VxjZkPk6A7aCsjr14m9Jc66LzAtF1TpmF7wxRwotfmhbboG67Io/zTaZu+xoOOHWZQzJsN3sGd7lF4bu/VlikfrmvJR5HtNNXi2UUPoR7HJj54nrhYktRVWJISGyZ5l0xUGpjRYVHOUkJhSEHtQORn1+gaifx+BTbh6k2RmIUrNnARFjiE12mqia1tgrVAAx/kQEZ/hWR6ucPA6LzNWgnzjGNcIsTSo2R6bwTaHSrFleniLGbP5GZYbspfNuFK/grn6GubkAc78gGJ6zEK5CHuOUaQUVhP9GVHSCM3+/CFZmTPLZgT18BOCyksu+XHQGgIr5IwRhlA4H3PK3I/vc7g4wjVdTGUQPNpXSCk4TPaZ5EM6rV1aQQ+pNFPh002nBErS9Nvo6QHs/1es2ialv02+89u4R98FIYmtkAeLBbq0cIRk+frfp5WdMjFsnCJmODqnbPbwA4NhaWLUr5IjyMM13lSaG+1tqspGS5tq5XXWkx06pORnb9OPzpDNTVK/w6K8cBByDQ/Q5OQYGAgkWoNRTEkO/pAsmxEuvUxZf+6n9E78/NJPTgFoRWMq5aKtyznqR1E2drEO/wtyuodZ32TT3+at0RvA//6n/dIu+UuikhZZ4wYSuCo+irgHEEJ8QhQlbQPlCKq6T9UfgxAkz13lgdtnNi/xVUgLCNAYg3fJBwXTfE525W9gdF9hKbxGWC5ohpuI2TGjasJZGbHa3SXMUgyrRlODjE7xlGKQJ2yu/zJ4baSu6BUJ2nLRQrGUj8j6P6BVRNRWYuJwg0U6gHzMSK0wmz4gcXt0lm+QJxPsYJnV2R5GGRGZHo5w2KhVtIomo3hCYoUUvZepWs9Rhes8EBWjyRuEdp0VTLw0QvsrTPw2Z9Epw+QYs7RJzQJHOXSsT3fnMYRBpGMEAvVZ6ysgc9eRGx0Q6vGh2MfxVchme4Whmn9a+MMlP2EG+Tnn0RlNp8GSvYrUOcboNqKIKZvXPuEibQsX23Qx4xGynCOGdxBVimX4bIdXyXRGURVIFJbyyJ0Gm/WrTNwljNom6fSE0HmGKugymtyn56bUrTqmNDmM9siyCiUUuc5IdUwermItfwnLf4Z4MEaFG2Qn7zAJejSXWzi9Jmp+l/MqY2laMqkKLKvBzG/RD7cx0zE9aWL5yxh5BIZN1dxFzA5JLYtkllPqCuUZOK7DOAA79EmncGXtBTzD4Ein7Ef3WfU2HguGVLlA5RGQo8WFA4isMlQ2JjVtDtOLJkfH8MnLjLbdecLVdZZOAZ5wXLzkZ4+23Xnk0qJpO12EhsiJKKuC7lNcXZQwsA2LpEhJq5goj8nKKa7h0zI7VBTcm3xAXhWYhmLVW8eUF58pUWnaE8k269xenDBWMYbOsINnMNo7aLtGHiyRJSOWNr+GPL1DJUFNDzDyOcMHb3DsmNTrGzRqa4ijPyd31xBhjypZoE2HRGdIBWf1kkpXdAuf0rcoqgprdpdn5Q4zu82symkGV/Bl7UeKUT8LJRQCgUY/chS9VB18Hn6SQrOKEo3+RIOnJWw2gg0m6ZjWledoCJfEcBBlQSYq9qM9Up2wyOaY2BjedQxlIMuKbnSCl8VsN2+w0lwn1wnHxh6qWFAzXPplQWgI2PoVzp0m6fKrmNEBJhVL/hJF0menyqlOv0N++jZl+xre2mtk3hI0r2PhkHkb2MsaKzthMM8Y3voGpBnD9QnS98nqBa9s/3e0UpPS8DE6u1CmZP4qUXREMx7iTB6QVzl5Oqbe3qVIZpjKgkoj8uhTRuyCml3HTmxcw2Ejn9GIJ6iWA92biNkRqtEhVgaQfep5rZmcIk7eAF1hdW+QBVeeer9L/nIwp/dhcButM1Rrh9xfp1QepfeRWO1pLaWNSUYg5hj7f0ycTAkbW1S1VaDieHYI2Rh0gbIDhF2jaF8jru0wJyXVGbFVx44H6GRC6ba5R8q9agLedULDxwxWUGVO4Hm8FJ0T53PmwSquNHGTM3rxCcbGr/FA+ZSr18grQe4vk8YPyJeeRWQzBp0bnEZDNqXF0fQ+K1YHzIu6bsNqMkqGaDRN++K2mtUiNGrkumDV3Xg8p1fSRhoWusjQrRuUXpN+MWdUzljVjSfWLbnVRq792sXjPuUzL1EXCS9CI7S8FJpd8hPlL6SM+Tf/5t/wr/7Vv6Lfv7Atb7Va/P2///f5x//4H/9EX9wlPz4ZCUfzIzSapDikFUgMJIX5ka20KheIk+9DVaLMA6q1X0WlfcTxG0glscQb5MEmRf0albQwhMULjVcYFecU5EghOUwe8N3+O3T9FlfcHm5tGyM+o+zcxCoNSBaoWUpXCYxiyjuzQ5ZrSxzPD9n2lzHO3ydZHKHKq9RWXkYXKW+evklzvYPvrOG0ZkR5hLf5NeT4CHnw+2jDpp/YfNB7GSUc1sYP6PjLVNM+Re0mun0DMzrD9FrY6Zxmw6dvrtApfQwd07cFB9MHuIlgS7efcFgyZIi9/t+gjHucmwMe9C8smHVtk2760WVOa9jwtqhbYyxpX24+/wqphH0hNnuEIzxu1J+70JDoT3YilMqj9LeeuK1pdnmx7XNTp2itCWSdk/To0W8FplYUg4hiKGA/xdAVW6+uIWbvU9Vs1PgDhOgQj95nmD+gkY8xmps05xGxzukGHRxaBFeu4IgKe/rnlOfvk1gOtHZJozP28gU9u8FQSmZ2m/H8gOdqW8jaMkXlc2d2m8nw2yw5y0y0ZL3WxElnWEWJmN5mSZkQrCPIiGcnZLMzwrXXqMyAbbvzuMNR5BFl4xoyiKicOqvBFdLFB4ySMYfRAVv+VQIzxJQmjvAwpUVgBSRFQs9dQmsQOsea3EVXOWX96uND70u+GELAw9lDjmZnaGC3bjxRSK+oLty9AFNalLogVPXHls8ffu61vvi4l5NTpOkjZvvoMMKc3GateQ1f/IBpkWHNzuHwPyMKAzmb4MhVmm6XQXBOOD7h+PibJFaLxdrXsOrP4QRrGKRksqQ/P+B0ccYgHvKra1/H2v8TqmRBnuYY/lVKdxVv8RA5eJ9SC8T4PvQ6VApyqenVXI7vPuQ0S3G3QnAaUGls6aLdNdw2+FbFQAcMh7cw2ldpYdA06tSmx6jxu9RaY/TWCoXZoOi9Rk7GvdkHpEXKWrBO+5GIWmSLj9kFTwCQVUZYFYy8Zcb5nGV/6anzwyU/P5hYLDkrn9gQaQ1r/gau0cdWDuFTOvaN5BRxdotlcnzXI2i9hC1txCNB2YfPqak4Tg4Yp2NMQ9K1lwmNOu8nAyohKef32QlNuvYa8+UQQ5g4eYTsv4F2W2T+JgLJNB0wf/AHOLpi1V0ib17HVj5GqSlUiD86p+p2mFUpmpjOeA/7wQNqu7/NtL7JD0qN2dgkMmuUx2O25w+Q22vMkntk030sL6SxmLNcf4EamnJxyEy69IHU36SOQ773DVb8BwTBCuXi4nth2CFZcBW4mE/E4L0LJ9doiOE0qZwVcgmn83OaTgvNFztJyp1lzNUvgy4uIhEveSqfvqkvMAbv480OqA7GWFc0Yum1x1GnH/Kh0OxDKkoG01s0T79Levw9pN+lt/k3OBSHrLZ71MyQaTVmb3pCMbtPTUiCwRBtNUmP+rRth/nEpHn1JeL5nyO3f5lBFqHWXiCcGTA1KGTJXAuam1+nP/gBXm2FWTIkMls0r/xNrNF9rOF9VDynufHrtOxl7NFDyqrEkAZd6TF2BUoaTIXDtr/JcHpCujhlM1xFHv0pcTrFae5QtF/9jMEDW9lk5cU+xJDGo67IMVqaFMalqOOSz4/UBRqJFk9+p7ZqW8jExhTW4/V0RsIw7uPkMaUqWa5fx/cDCl0wSYfszx9yND+k63WxlI1ZWjSrESvjPazBDxBlTGV6CHcNTt9BLPq4tQ2ypZeZlSnlyXcQ9XUmnSbRIqOeReT9O7SrGd7Ss2y89Pcozz9gupiTGgvyq38DZbYZlG3WW3U4/A6R1cTt30JvfJUi3MGd3cOVdTI7RpU5mazR8dp4MiRQAYfJHpN0SmD6rHvbSCRpfMrJbO/ibx7+gFbzuUtRwRfkPD3DEAbB/PiRq9nl+vNHUda20cLEPP8eaX2TK+EOf3Tyn4h+xGHTJX9N+BF7NOkoDL0P/Ql2Z40k8dGOzUPdJ0pnnEU564FFHu4gtIFIDkkWx1TpFCMZkxQxHWkymR/ywHTp1FZ5MM2gSCiouOltUiofY/3XacQnHOsF/vgOvtVGJ+fo+/+VanGGg00ZXqVanONGfRbTA2ruCm4+Bgpif4nAcBBULKop3xvdRgmDZ6o5+uBbxGXK1e2/QVq7zhWxg60cZsUYgcQsK7KqYGQanE0eMkpOWCQj7NFDLKuFIR3C9dewDBvP9PHNgKrUmNLEjI+Ri1O03yFz1z8aVg0bwTaTbIxjfL6aZSU/OzJQCHF5OPVXREHO0fyQUpccL06oW01q0QAm+2hAAeXSa8An9xZ5sIkbHUOZUdgtVHyObzd5vvY8UTFFKQ+3iIn67zPPFtjpnPumTSYlaXZId15wpb7FDXGTeTnhZH7MPFuwyGaEZo1hMmA5j5lO74LbYhi3aVgrlGXFjee/THw+xzv4AMtSlMk5frhEND+HxhWUcAi9FcrohGr0gDw+p2ztMF6+iV+7hm22Ec0aqSHIuy8yG04J7oxJuhanw3t4Wch67zkag3v0nQ/wqzmj9vNMzZCm2UGVc8yDP8ac7VOaNQqni7X0PGKyh46GpMTEjW2G5RwpJJZwiYqIa+H1x+PYfuR8biqTmnFpsvCzioHFuvuxWr+ALe+TjYQfojC4GuxymO6TxQuG2YC60cB4JCgrdUWhS6SCu5O7xHnMpt+lW1uhnLv40xItU2iZqHiP2fF3OY4+YHnrt1CtZ6nNHuLc/l/RpUKv/zKFuUMRjxFFQaALeuYyWS6QgwdkD7+BaG+R1Vc5r3WRpscoPsEXJcfTfSzTpOE5VEnEpogYTc9xLY+N1osU4dXH+5PPmo81Gh6JCp6GKwN26jskZUrdalzO7X/FJDri3vQupS7ZDrcI1cV57UXjq6RpdmiaHTQV+8kho9lF/KsSilk2J9Yz4iKibS0R5RFXwh304j5OlmKWE8Tef0KtvMa7OmeaRRThFjvuMkF0zDQ6Y5rFeMuvMxu8h56PsQ2Lm1u/jpzsoc9uk+iSud/EqUom3RdYDbYQqnVhaJAOOJMF7xYJm/GU9etdDG1z1l7jB9//fYSUHPaWaCKwJncohncYFiMmnYiOACENCmmh++8xakOjex1r/VfBaYJ0cGrXMfIJlbQolM28nKJQj5sM22YPvx2gsiHq4M9wpIs4f5d849eovA08Clw3piULfPH0JnORz588R7g81v0rRaRjNFAJC1TwCfH8k3f+aFI38pz6aI5YcTHUnNnpG1TTfeZCkbbW6FomwWTMonmNXDnkzgYn2TE/iA+Yp3O6QZcXln+JWvsFYqk4nL6PbbeIDv6U3N9GWB6L5g725B7ywX/FUYKV3RV8v4N45/+BZQU0+7eQ1/63KNWkrGLM6QPW8zNKv0tl1zDLgoZhM9v7Jr67hJUXlGu/RqECkmxAs1igvA7OI7FY2+zwUutVlFRPOMNVyqVceR2ZT0ntNsfZgOOognSGo/qsOBtPDNOnicx+aDARl2djl/wl8IXFZv/yX/5L/u2//bf8k3/yT3j55Zepqorvfe97/It/8S+wLIt/+A//4V/G67zkL4iBiSkNsiqnpzOMwz9Daom19ByZdzEZlVXGPB9iIPBVG9CIPAYB1WKPIhlhTPdxsiFJ98tU0mVRzpnO9lkc/ymuESCWX8JQBgfFjJZoUhx+A1crukGd8frrNM+/hzz6DpbVolPfZN1yOBMazwzRiz5GPsPPI9xoQDS6S9eqcaRcSp1jJOdsDvegAsPtEM/PETZIYmRjk8LQLGyDa3oZpXxQFkiDyG4itn+TcHaAvXjI0eQ+Yfc6Or2DaxnYtWWEv0KsNMQH2NEU7bbJ/M2LcVE+unGF3FQo+8KCVYbLGCtNjJqL0BddfoYwP9Ux7pK/asQXbsIxsDiKD4iLhHVfsOys4i0JrMY1/BjU0jZGcYQoc0pnjbimqe4dUoyH1PN99M5/i+jW8aJlGsYKbjzCD1rsrLyIQw9RF1jTdxCLI7ROECtfwhjewtaQ5xHjdIxSDg+7NzBQXJvssXr/v+C6HpPVr5LN7pGYDida07TbvIVmyfBYivaoVSVVMiYxQkQ6o+kvU873UdMD7HCXzKs/Hg4hJapaoJVBVd8GJEmeYQqbaTojc5MnxBkGFjvBM2iqx84+ZnSMHl0ILw1dUra/9GO/Y7+oVB/bwf+wA9MwP+dgdkBSLTClhcJkyeux4mygygVG/x10VVJ1nqc0awhdXhySlhLKBHPwFqQThPKIsSmRVMmIrMwxFvcp2pqstk0zl6wk75P1aiReh3vBHDPs0ZzO8KMFLXNMA1gL1pBSsEqAYbbItUKGm1R2G1nFqP7bcPwmZnObvH5R2D40p0zaGqoYq9Yk0AIvPaQVBpy11yndJr7RYlA3mcgZ6fHbmOkc//49lNOkHm5gRSOKZIp19j7l8gmZcxHlGhVz7GxGLe5T6AzRvrD8Lb0lDO8UipSqvoVRTFH9t9HxjJ2wR9J5EfEX09hf8jOEmZ4hB++DXSNvPXuxKX2ELdxPbLSeoLpwazQwackm1+o7pGVGy3wy2irXOedxn7hacDw+ZiOYcaV2BaXERURmnnBbv8eqv0KaRjSjM8T8GG02mI1vMV+Z09clUdKnoRXTbEK9tk7Q2GVx+hZ2mWDbNSq/Q2kZePoMt9PC2vsBpmkhFyeIfEY3HlOM9wnbOyyHGmN5Sl63OLPbUDyLbZnYyzsE4hjznf8ZWcHy5m+QL72G1poqnVyEGguFrArKR3+f/pirmdYgLP9CbCYkKBspBZZw2AqvUpUVWZXh/JC4WBUz1PQ+Qtlk4Q5aPvndyu3LuLAvQqFzRvkAU5oXxe5gBTXdw3PaVIAoIrA+GWX0wxjZAp3OsIXEjPo40SGlV6cc3ePK6CHT+ATbqZE0t9iolbizMURTnJe+xqFV56yZErZaqHlM/+DPKOvrpI5N6nZZXqrjJg9YTfa4a8GhX2crOqYnLUojxJABnN9BxQOEXccOelSjh+izt1C1FepuC+EvYU3vkRYlg2LIuhHQtrsYckRVpZxM7+HF55ST2/jBEoW9/il/qWAzuMI0n+ApF1u4WNM76MEHCHkRL1FYzU957CWXfISZnCLP30Eri3LpZUr1UYVZCUWgao8PXfL5bfTwFs/mU84Xp0i7xnKvBuqieD1Jx48dYy660xUCSU25yMUxYnaKYXoIr0Vp+WRSU+kSI8+Rjst8/hBG93l4+i3c5dcY15tcN0wMPaYxfBfz7PsYy69SbTzHO2fvkChF1d3lBe1iy5i+boLhYJkuopgwGHyXkd3jmhTYMsd124y8JbIyx8R+1DmbIaYPaI3vg9cld5ewhU/hNDDcJhQZrtvCHP6A0t+4dIP9ApzFJzSsJvLsLrl7WSv4XEiLsraFcfZ90t3/nivBLn+g/wNv9d9k13z+p/3qLvkpI5fb2L9yIarBcrGXn6XKpvRMGPohRi1gK7iCa3ZJ2ktkBvDwP+Esv8iovkVHQ/zw96mSPl7nJgvTu1gjo1kaP8A6eZvCMDloP8NAah7MHrKlHFp7f0Q7HeMUKQs7JE7OsRb7eE6d3Aox/C5ZlWIc/hnF+Vs4a79EMj2ks5wy7+xSViUlBWU2QgkIzBpEI8JW7XEEel1drJtFNUb03yag5LliyOj0e/hrXyH6sF6gNTYmz4Q3qcJrzIopUijqOIiz76KrAuanqI3mE42BJtbjWM1Lfr5QKBzDZpFHWNLEECZa2R+5SJs21umfo4uUqvs8uVl/9LsLN4yk8wqqkqgqgclD5PwM3zSxtEXVusIRBXmV4FgOLaeGiEYcWgZ7SR9TWjipzabbISGmqDS+Cqj5IS2nS7E4R45uIeIha9kReBuo60uU9/8QOZjTfuZvI6IXoEpxgudRtoNymxe1/cZVZqP7DPrv0BSaeTwiF4KDKqcSkuebwcX6PnyW1BvTsWaEYkHfjjGzFvO0IG2tUSkTnIIynWPqClNe1OnN6AR5+iYiOkLVtii9ZSgW6GRKphOm8TGJG6AN5/HaTX5MFG5FB3SyOY1gm9KoPR7TS35+0PpiPf60905KxTxZYOKS6Tlr4RrhI9d8U1hsBpucJce07BYNoZD736BVhdBcJVu62J+uOwVp/5xFXGNeRBTju/SqEvPke5Qnb4AZYIRtsniMWUzRIsXY/DXMaEF99XWc83dJ2rtktkMsbaTh04xOCGeHqOUvc7q5SaNKENMDHMNA51Mmfh3LcHGMOpn4pCg4quakZXIR7SxMUh3zYHaPUpdshdv48unr+EDVCT7b9PKSvyRm+ZSszACYpkM6+TmT5IhTq4awm6x7W0gkmU45j87RaM6iMzbCdQoyThanpFVK3W7SdtvkhURaHTD2SM+/j6lc9Nn71NubTIEYAy0KimRMOXifVucGUjlQwgwQRU49T9Gnb1FN9zFr68z9HbLaCuO7/x8cf4n25m9jRSPUyXcwsmOaK6+wGL/NVsvCHR7TbV9j9qt/h5rpspoXmA0HvThBDt8gnJ9g+G1yq4GXzJB+G7IYo3GFhXTxnQ2MjW20Bmt6FwZ3QEkG7VUO8wilLa7Urjxu2HeEhzI0ygyhLNGm89gh3xAGnWCVfjL7VBFl6S2jnBNEmVGFm38F7/jPH6mOOY6PMIRixVn/QqkXP4qqvoVMp2jDpvyUKGyxuUnt//wPEMWAyg0pIw9RVsilCvQRIRlGPGJstynjPn7sMx/cxo6nuFaIVRbo6CF3DZuDxT5aa3p66UKU5W1jzd7jmf4dTKXQ2RztlxzPjznz2nTTEZ5UlLogSsZM3TV6wTK2sLGdDqGqYYzewRjfhbiP4QUsnb1Jf3ib1e6zuI2r5N4yvpYY/dso08O0Q6L+W5wuTshNh3L3v2fJ2UYgPzWtoTRCykcNtbb6aO7/+M+XXPKzwBeeHX7v936P3/md3+E3f/M3H9928+ZNlpaW+J3f+Z1LsdlfMWY2gKqkcDropxhLKmGwU79GXEa0FydIPQA0JGN4JDbby8fYtXXMdIjo7GIIk8JfQSQnLLIjlM6pBu/R9JYwJnfJms+TVxlWdMRwfoYwJqzEW2zXtziLTglLST86Zc1bJ8xKnLrLcPgedjHEcWuw/ArLUjEvFqDBVSZuuAbSpHLqeMJmvUixuzd4d/Q2m4tz6klM02yjw21OtaYjKpTOwQqoL13HsJt4RhedzSntOg/TA97sfx/fDPiSdLFti9LzcU1BOnib0ukSWhXGylcwAbd/B11qmJ9i2nXyR11LlR/Q9K9R1i9EOy17CS0MzE5I1Z9dugv/jJLrjEU5x1P+E451T2NRTpmmMwBO4mMatSa+3+WBvk9h5Nxo2KihoKoMRFAx8HxMx4E4wStmjE++DW6bcPUm8fSEIh4RlwUbnkcRLgMVYrBPleyTlHNkbY3UtJiXJVtLXyaYPqRoXGE9WKElLbbGh5jxEJVPMKs/pWk6WLIiqW2hlEBUFlNTsNLepWWHpOkIQxiMastk2ZyOGSAqGz16gPIv3KAEGnH+LoW2oCqprDoKybIVcpJOsQ0H6yndq+IiaOFjN3z0s5afjFS45POhNWzXtiljgaUcAvXkhr8sC0BT6AKlFUqYJEUCgFocoqML1zM536NoPk/ZfRHh1FCNLUhmVFYd4jFGENLa/BWEsOiXM4wH/5kZKeTnFLlH13CwJLhljGdZ7LW3yJVNr71GKEsso47hrzFQmrzMSY6+iVUWlBoGpst8cY9rZp2iUqjW1Yto4vouQkBswJmZkBQG1zd/mfV4il0aTMsJWXpOZdpYxQOGyTFprYtwamigPjum7m+g8DBqW1jxAu0vU6mPujp86ZAPbpGmU+rJFFW7SWHUKJVHtfzLgMBI+ph7f4gY3EL3nqOMhiitqS5rhD/XCAFieBudLiBdoNwulbf2uR9fuCuYnQSVTdCmTyvPyJzuY0HthxgYhGbALJ5Qt0OyKmYv2uM8PuU0PsU3XYZZnyybsI0i698iXZygapvERUJ/cpfU73Gazuh0nuVGkbG8/iLReIHUJrSew/Q6DNQDxOwAGXTRThe1/jrV5BjdvoryVghH96lMD3N6TDI/xCruYQ4e0njhf8e43qMafsAgnxMujoniBa7p4JUJ0mpRSptSWTjKxzR80vbzyGyClga5/WScRN58FsNpow2X3GqDhmVvlaPoEN/yPjFHARijO+j5KRowDZ/M/zRR0CWfh5PkkH48AOBq/SqNld/ADrcQ8YDKaX1q4eXjSBTN9rPIPKJepAgrpFKKMBqQRw+wBw+pp2OU3+WDzhVmWjHPF1xpv0rmNUgqMJZWmZoVHSUILZuoWHBuVHj1NlVRMjs8wkBjj0+45jVJxvcISkFz5XUSWSfoPUd59g6R3ybtv01VJISiwjM98JfxR4csFmcwPydYeZ0q3CZSguHihNyq45kWTBZkzR2cs3eQG6tUTzXOvzg4bX+82SO+uDZSlchsCpdis0s+B3J2gC4yKDJUdE4ZPr2dOaqmTA/+BHTF8uwBO+4yldFEZDG5ezFHrnmbeIbHir+Cr8JHsUtz9uJDSsensfw89QrY+A3mpsnEspnMj9mod7Ea17HyEaM8oooOsdHEtk9Zv0pzvIlx/gNKIRD5HOXZsHyF3AnoWQJ5+E3yqE9z66uoK38LZ3Cb0eKU+eKMVvsai/kpVlER1lbwwk1EdeHS8WBxl6pMCcd3SdIFbpnj5RGl5WObHdytv4mZnGH376DjPWQ0Qqx97dLx4HNylpzSsJow2UMvf/Wn/XJ+biib17D2/hOUGU27RdNq8b3T77K7fik2+0VGoEk3bmIEArE4RYRLlONDqDyWDYHqPceqcjCljUaT6Zh9rRFX/g5CwnZwDWd2yLxMOY/OMEaKRnOXa43r6GxEfXgfRveJqhlCL5jXN0GUtJM58fwM5XfQyqZs7CCCFU6O/py628ZsXCUHKnKyqsRw2wTKIWteRwhFFZ0TVTM8yyd26himTVVUWO0bT51L5fwQ0gmeKaj2/oRFlZHf+wM6X/oHGIVCu20KFTySGWlA4EgHgUJIdSE2k/Kzo8gv+blCILkS7rAo5rjKx8Akd3qYK68gyhRdJTA+BKAcv88tK0RIwXZwBVu4lEaAXnkdsTiA/NE+eDGH2lXy4fuc19fxeq9Qz6Y48RTiPcpiRhq0+WByG0Mq1t0r1FSD9WCFuMzpOl1MLKLkHarTN1m3fIRVI3cV+ehdsuSInIpweptk69fxqoq5LmlP7+P391BolNtG5xGpXceioqytM8gWKMNBa0mlSxAXwv+G0aZqNhDBnKX4jEaty1mq8KweOqhTnx1ghR2ycBfvUdOARoC/dFH/qa+D2yD31jERjE++CfVtcJpsej18GZCWKU2rjdZgpn04fQfQGPEAvforl2ufnyKpjgGeiAr7PMTVggezeyip2PKvYMuPHq8wCKyASTphyV1CCMmoPKdmNDEwaZhtamYDV+1hxcc0lEdl2GCk6JVVqCpas1sIM2TkNOgKSWmFlA/+GFCY9S1K0yP1GojpIVV9Ffweo/E9Bk6TFcvEWHsds7HC3PEwkjHNk+/gJFNSKyQ5/jatlVcJ7XVkNWWQDHE7z3Al3MIzmhTuErLKqORHjZeJjvhgcodKV9TtOleDXSbpmPhRLXmYDvHdy6aRnzV8I8AQipKKbpFSDu8xnD/EDnqcNXbpOj1c6WMKC8dwiIsY13CpqyYNp/H430vOMnUz5HbyPmfZDMN18E2TeTFnRyR03GUEFa6yMfb/C6N8gVffJEumeNGIXu9lguFdTH8ZadYwjIBMOehgnc7arzKc3mPZrpFmCeniEH92QjU7QGbnLDWnpO0NjMF9dG8Nywt4YfMZjMkDguFddHIPs9alnJ4gRIWa7BNfeR7j6t9gMX/IrH6FkdOkKOYMxm+z6q/RtroQnQGaWdrndDjjflWwVdsmqzI+XsItlY9YeR2ZTSmdzsX8/zkplU+1crFP+yKP+0XiPDljnIyBC3FT11r+sZ+zpGBeTLEMF2/91+EzHHPzrV1M85DBPGKWneM+9+s0whsUCKyTb4K/htaCwAkpl77MQXQPdEXo1mkLm0LYjAZ3ccIOa7U1jmaHFDrHVjaSEnN0RCeZMI/OcFu7lPmUrHGFFEnRvImTxyS65K7borJtmjf+HnYlSOvXkMUcY/QBUhak8QnOIsGcH1P3l1HpHD8HGjfQxZyJn5Df/31qnesYg1tI00HoijiZkNnp577G1Y0Wu/ULSc/TavU/DoKLLpinaUwuueTz8IXFZvP5nO3t7U/cfuXKFYbD4U/iNV3yOTHjY8TJm4DG7FwnC68+9X62cLENF+GbiMWFOK0KPjqcNaoMPd0nSafUwk1wL2zTp63rfCAKrngtLO+cClBVipmc06Fi6q+TO3exlQVmSJbnNK02cyzq9Q3QFnSe4XB2l8K0caSgYYdIf4UZmlW1xDwb451+H3n2LkVrF2X6NK0OQ8fhz46+RVRE1GvbGPmChruEsOrEzWucJmNMXWIKwZrdpL6YoeKHCNMiVdcYJkPyMmemp7xnwfWwS725QVEJGsEqsgIn2GSntoMhJMasjy5jzPiU6ux7CKdL3noWjbxwFbI//2H2JT9dKkruze4QFwm2snmmfuMTufcfx1YOhlBUaNakwIwOOFcwLod4WFSje6jTW4j6GrmxyoQcs/cszSojWZxTDm8zb1xhz2/zTLhGuejTMG3U7ACxOEd3ngW3i477zB2PPNwkMWtsOF3y+k3UytdYpENWhIljL6O6M2T/Fqq2jEJRlBOysqSqCvKiILBDfBXizs/JKpNFVRH5AbcNk10rID5/l1q5R167QvVxhbuUFwtnaYIGa/QeK9N9lrwaRePm53J8yr0VzCUNVU7xSOAhqwRZZRQq5Ilc00s+E9/yn8hg/zgNu8VReoShFQ23hSglS97KxS8NHx53sV50KxdWk6LdRAgwkwEcf4dZOeQ4Ttivauy0dnl38JD1ledJjr6LlU8I3C4NqTAqCc3nyerrKCSbysC+94eoxSnmxtdZhF8jn3yAFAZH2YAgzxhnE2huEueKmd2i47UoE4VobF+4TGm4IiX26C6hsvCiIQ2nRxGuE80mZIaLPblHGs9R+QTXvE4UXqUrT3E2uuRlhahtkjR2Uc0X0GbwOPpZU1Hpgq67BGYdU9joqsBIjiiVhzYbgEYk51RCYVgOZDNEb4dKXAokf97RGrDrkMxASLTp/cjHPPF4ISnqO4jjP6OY3uYsPSPqPY8XXn1CtCKFYiu4yqoZkJ18g2lyAL0X2ctjmnYLXWVsx0Nq0z6tcJnzdMTQbbLsNCGdkB5/l8bq67j1HUw7pFR1VHcNndzCVQFRNWfq1ChmFa36Gozuo6cHzNrXyBu7LGqbHMRD1q2QMIsZFyNk0KUYvEezcZVQeKj2M6SLc6roGB0sETz6Pjudl8iEh0KgnE30+ibZh2P3sWjBj8/dlbTI/Ccd4UJV50at/qkbfq0++j5peXmg9eNS6PLxz5WuqAyX0qxhxH3UyffQ8zPE0iuPbeVTHTMrxuS6gAradg8bE1f46LXfpmreQD34A9TRWzjrv0TudXFmfZz5KUE8w1NNsnyGyGK0OUZJhZgdEfo97M1fx3RaTK0Gqr5CR/nkZc7DfESVnRPFA/zONYoqxTZsHs4eYPldFl6XvPcCoekyKxJy28WPRlRhl9LtgHIQRUTPWyFTijLcQWKTOCsM0zmGELhrXyVXPpbWWFaTTMjP3dhR1beR+RxtuBTupXvHJZ8P7bZgfn6xTrY/PSKpQoNTx5ifoEwPK4/QZUTysceYwqJnryLQmIt9KCJS2+VeOuDQdli1fV5a+03Cs3dI9/8Iu7lNq3WV4uF/Jkxj7OVfwiwStvw2k3ANz/TIjRrmM/8DpddC9d8nFgZl+yZaCGQR00yGRPE5ZZUjozELJIHVQpseVTFBSYUfDdDJDFmV2I1NDrOYUTomzWNCs07dqdOSFoHVgsfifkHd7GJqiWD/wvlSXrrDfhHOkhM2nRXI5lSXzmafm6J5HfvB/xfj/G2K5Ve5Gu7yndM/539c+z9xGUX6i4mRT1Fn3wddUfZepmw9j8oniNE+OSlSXLik3p5+QFqmeJbLerEgOPoeOCGL9k3QgtLtYrgtnKxP36uTRqe0jR6+vYyqrcHoA3SwwsPpPlO3zmsYNBdDgvZNbNMg7b3CmXIwZ0dAidag5idMjQBVFgStqxRKUeqShtug0DnSDPhakRA7y3xreIsb3VeIhOBEGnR08YQ7REUJto+a3APTR1gBZjKBYIWp1aBW2358X03F/dldFnmEKU2uN24gl19FxudUTvtHxmBe8vOFgUXdeNLhOHcu1rpmcoJ4FC01l5CUCaKEcTZixRSY2Qj6tzCSY2SP5t6qAAEAAElEQVSZo8uYqrEBRYFRX0WhmAiDhtvlbHJAWqT4dojWmrrTIChBLx7i6opm/wd03A7CWSXWMfPJPn5jBzNf4LV2mSVTktoaxuIYnS3wvA7z/W+S15bo2w10OkWRECYLymRMmY5xTJt7nWtQgm1a4C7TsDo4wkdWCVqaTMs5Z/OHNM7foqtClso2Rv1lciRp4waieRND6ycqmqXbhdYNyuYuun2D7FGzVRrskKybnMUDdKWpq+bFYe2nLXEuVWY/VablmPvTewBcqV2hpj69maggI68ybOkhkQzTPmmZQQnjfMSS/dFBvkCw5V8hdiPO0iO+P/hz0ixjs77F9fA5DEwkig3vCrkZki36iCrDqW9dOC4t9hFn7yD779GsL5EmA0RRYja2yRenJM3XKPwu8eghS71n0cohScdYkwf4QiCEZBCsMHcDmsWE8P4fYWQJqqyIqorccCnLEumtMWyO0HmXM6vFanAVIWyMk29DtoDOdTJ/E01FWiUXIk0ESRGjNXimhxQSrTWB4X/q2F3y08OTAdebz1LpEj+dAPdxTYdUWTiGjSVthACpFTvhNZIqxpUew2JAmidYskSS4imL4vBb5Pf/jFZ9nW/qOUFjg2aeMmtfo2a26RZz1MmbmGmf+XSfWEkWhke0eIi0Xczl52iPT5DjB+D3MIQDThdLhfTKimR2dGFO4veolI8YPaQWdKjcHmbzGqa3gchniDKlZgaI6Bg5vo80AnR9CbH8Ck46wXY6CLvFf5y+x4NyRic+YcfyifMMieQ0OrkQm9U3IFuglYfyutjJOY5hUzc+OQ8UZgM+K4LxM7gUmX02lvpI1Gr+hIwnDqN9hskQKSTPNK7j4JHqmGk+IZQOgZaUhn/RPCGgomKaztACptkUX2dYwkGbAUwnmI0XMFZf4X4x5IEuWOpcZ2y2CM0G1XgfTxRUCo6nhzSdBp4ZkJc5leGD38Ec2gjlMDZ9aqtfxbTqBOmAXnzOwmoi0xHt8QPcYAWx9reIHjlL2tPbML5HLgRISe6t4sdDZFUha0voxTHC7xLXNlmMbmEZNoMiY6n7Cqs6Jg3XyISBxeevqQshHjv7fV40F476ShgUumCQnSKEpGP1HjffG8UUdfbGhW6k9+JFI/oll3xBvnDF8OWXX+Z3f/d3+ef//J8j5YXKsSxLfvd3f5cXX3zxJ/4CL/l0RL7g8QlMPv+R9y+MGuXq1/lhheqq8piWGYYV4M0G5I2Le5xGpxRC8q4V8rXeEnJ8hFicYPbfQ1gdWksv0Lr+f2ShZ7y5OEYLgSUNlvwN7OZNPoiOSfIJ2qmTNq5Sa1/F6LzM4WyPQpdoWdBB8fD0u7QtGz+boJVCZgOmwVVuIMnjMUuBptXaxYonFGfvsd17jry5y8nxd8icFiIeEURD1OnboCusPKbd2CQJ1kl1hKlc3sljVu0Wz9Svo643KIuIonYF65FquFx+BbU4oJoIyjSFdB8Vbl5GhfwcUuryYkMJZGVGofPPtHh1hMczjRvY0R7urf+Fsoiolnb4XtLnhWCDNFsQhivoqmTq1Jgs9vF1xYrbwa5dQacT5t3r1OwmkRXSvvZ3CcYPqWYDIEHEE4raNkL5SAPicI3ubJ8kGnLy4D9Ab4fR2bv0ypwwWCNf/U3Kr/xfsVVCMh8jzr/LhJKz+SG7dZ8sK+jVPObpOUV2zjxfUFpXENmI+eAejdomFTZ65ZXHRUaNYN65RjnbIzQ9ZDFHTPZBa9R8gmgkFOaPLkhqJJn3kXuNKmYYx99GFzl2e5e0tvvjvXmXAJBVKbJUuCKkyHOea75EVV3M9Zm3hrlqgdYUzkXcRkXJUbzPooi4atUJm1tEusl7swOybISc3iWvcv54/pBXVl+lG2zhOxtUKkTuKEQeUbM8Xprs4cQjykUfkgnlwTcIe6+wPj8ktuuM2s8QFjlSlJxLTUOamGZI1nsNobPHnzdVxRj3fp/W9IAaBbpIEJNjrCrDcZvcq1K20ZjSpGP3wG4yDTeIalf5YH5EJSqWvR4d6VKGV54Ym+PkkLPojK7fZkNY4HRgfJuzwTtkgH/1twntTbTTBbVP0bgOS8+TOpeC4b8u5M2bGF4HrdzHwpvP9TgyDhZ7gGanmJGWMfN0yiA6YpgN+UrvV56IFVAYuOkcKg+tZ4hoyOtlRVHlOM1dotEfs67BOH6bDa9B7rTJmzuYpz9gO9hCCJP3szHvDH/AireMExgob41q1eBgvoedjMmzKf5iiHn+NqnbJe2+wEltg0kZI7Tgnttgt7PL3cUBrWTOytovkbnrKDOkKmJK08YqC8wsxtr8NVTjJTL5pCvP0+rjRjFDfY65+7Nq60XjOoblg7TJ3R+/s+0XnVV3DVMYmMqiZjQRgBjeQUSn6PEeUhjoxRE06uQUjIdvkQ7fY2oYqNaL6DLhynyITiaIxhaVGSClgVPfJssi7GAN1b5OKkykadE+e5OzZI4fLGN1biLmC9aDDbQdMBUWR42rRFXCnIrz6JRng3XOyoKyc4MinWA2dhhHJzSVy1k24jw/p5MqSqNJY/lF3GTO6MF/RFk1bKuBIVyKbAHJCUY6w1n9CjEXzrO+ClkNl9mf75PJDuvbfweZLcjtzhc638mdJeR6F33h5/qX80Zd8teOzN/GsJsgDQr1dFczAF+GlKtfwZnvIxYDcm2BVE91jzGSUzj7AUZ6ji7nrJCha0uM7SamVuiTHxAmI9I7P8BdfZVCa8Tpm5T1VfZaO5S6BA1tGbIoIurSITq7g87GlJ3nOARadoumrXD8DcT0iDI6I25fx1Mes3CJYdJA+nUOnRZB2KYs51iuS5otuPBBVChpMCqGPJA5V9yAtmESZOfYrot8VCvIrTZ27wZq8AO0KCnzOaXx6eN0yQWVrhikfb70qPO78i7FZp8X7S1R2U3M029TLL/KlWCH7w6+zWF0wJr3GVHpl/y1xMgnWKN3KcsMXRbIxSGF1aAwaiSdK4zG98i8OvVySlzEICvuje/gzY5xpUTlCR2rhkRRGR6DznOcux5lNqczuUuyOMdZ/jpx9zWsYJXh6G3m+RBHSuL+XZplhZQG7P4tOH3ASnJE2VhmrHYZCkXgNVnPCirDA0vhlQqjmCGH91DzY8SRgWNauOMVdtZfJxc5prA5XZySOznr7hZw4cBzf3aXAM125xo2FmljHWEYjJwmofnkwWqlK5IiBSCvcgpdUJh1ML/Y4dMlP//kzjLm6mtQFRRKkUzeZ5T2WTYN5Nk7qHSMKGKYn1CFGxThNWjvUhkhlVlnVxSQDbGymH7zKo0yRuQjXqJkoUI6k/ukgztUi30GTpdyts9yuI5yV7DqW5yefp+mEuyN7mAXKaLxK+jn/g8sSYv5wbfomg753jdotq4SShPVeQasFgmCQb7AWH6Fh/mIut26cHGzl6kbLazZPRh+AJbHIuxRVgVptiC2FGUZchrtc5IndL0uyx9rDi8pGGUDlFC0Vl5HaD7RdNh1VrGVhynNp7qC5FYbq/fshVg8XL/Um/0UWeRz9KM3YJHPP1VslpPxweQWaZnRdlpseFfwjIsGCoHANT7pGCNRZGXKnfEdHs7u0/W6xEV0EYv8SFBRUXB7cYgMNzGFZstbwgSockoVYDY3MecH2FKSH3yLeOe3SOs7TKIT/GiIGayS2C1cZWEtTsFtU/faTIXmZLGHXhzA8feQ+QQzj1Hdm8juC8zLgthpY0sL6bQpiwRPVNjSQcUX9VoAJg8h2GB/8YBpNsW2TCycx83KgaxzvXGDSle48lJs9rOKiQUCctvBXPoSvSpm4bboyhru/AAWJxCsknk9omKBNirm6YywWJA8/BNKXTLbSNECHKlYjPe4ufllHs5OKP1NtLsKgIrPIZ0Sz09JvQ6x7WIkE9J8RjK+TXO2z0IGBHio3qto2ye3mqhsin38Dspqkjkhd8qMQlVs7f4GAR6NcJNS2GQtB2PvD6mkxezkW5hRHyE1tcYa5WKILDPsxgZJ71XSMmOcjMnLgvP4jBfbL1IVkFcFDbuB1pC568j1HpYo8eJjXvTWWHZWf6Ixjpf8aDrWElbNQgpJTTV+7OcTAqI8Ai7Ws3mVYRsO9yd30WVGNbqFJ32scJ2s86ULt9Peq3hKsBCK0mlhPLqu561nL84HjP8/e/8RZNmVp3eCv3OuFk8L1yJ0BHQidWUVq4qySFqyye62FkMzzo5mYzYr7rjhiguuueaKY1x1zxiH1TNsckhWFSsrKyUSSAAJIAKhPFw+La++58ziBQIRiAASQCIrM1n+24S7v+ce99337rnnnP/3/76A1AiYLQ5o+21OyzFrzctkskkqS8psxCQfU6qC+7MDLoSXcB8adGTNF7CCDvW0Ty5tSm+P/uIWO0kPcevf0Qo2WaDpek3K3k3M+jXK8AYAWinK+mWEikm9gGJyjzkaq/sy5vEPsDa/hjh7G6k1Wkhml/8uQRFTVK8TOFX80+9hju5h5gVZ+2UmxYRlsaRhN7+wMbvUBfeWt4mKmI1gg0IVnC5PAZChpG2vxPgyOlulyABicQTNc7HZOZ+dzzw6/9N/+k/5h//wH/Ld736X559/HoC3336bLMv4V//qX33hB3jOx1MGGytL5zL/1LnSq+LLkwUYabfphPuQTjAch7KYk5s+eZnhCA/fCkEaFMLHzpegc0BDviDzr3GaLDiOTilVwQvtF2iYbQb5GaNkjEbj2S5+60WEJxmlBaN8iEYxzyfgdwn8DqGQBAii6SF2PGOneYn5okdL2HRO38LtvAzj+4hWgLk4I2t/idSwSLSgjsYqZsi0j67sILXBlr9L3d8m0hP+7Oi7gKDlNkFI0o84wBVkjHWGH+5STeYQjRC2/6Qr1Dm/MTjAXrjGaTym4TafsiGVukAL+YTg0hYuXjSGLKbUKXL6gI3GRUzDpm5JYjVn7NQYFnM6GsT4EMOrE8QxeuPrJIaPUIq61aRitjDtOZrhynnHDigqO8hajCVd2sLASmPG8xM0YEdnVONT4sEt4vpVfHudfOd3WVQlMR79eIOyWHLVa+JJn7IsGSYDDK+FV8TY9V36VpX9cJs1fKysQAVtCvPDjcZMx7y7PKWucuaH32Ur2MeUirwU4NZWSv5PoGB1zZvYT/zcyKar6CFAL04QtcvnGzFfAI50MaVBrgoqdu2R0OwDcufJgtW8mDKIh1QoSQ6/Q10JmkEdxw0xlaLuNBlGI9a8dQqzTju4iiN8NBC3vrKyDT74Yzw8IMOrrJH3forldyh7b7CmTdJiRG37q7w5u8UySwmlRzfs4j78O/phV4fUOTKdU2qFKmKM6gYiGqPzjEgYzBY9uvULiMomyaJPYFTIqlucjk/RomBYDBgnE2zTeTTh/QAhBNN0ghSSvlZUKjvUzSr6+I+x8ymZcJguz6g4u+ROC7n9OwDnnd3/DZCTIRCYWGhhkrsbn/lvTLIR03S1KTeobtG2K+B5HKuUthUwTAYE/pObzdqqIISk5a4htaSpVwX2UjsY7a/inPwIJQ2Gsx6GsPHtJkbtEll0wFKleNgUKmOSj5mlM9p5uRJfSovchKrdxFECq7LPAk3q1pHSoWtXOYwOiFXMUZFyb3nEe2XGem2d32/cwO8foMspxvKMLJ2Rzk+oBNvg7JEFP18EIB8fu5enn2vsVtImCy8iVYLQJfp8w+cXwhYuWw8LjhrFWXaMLXJapoljWmjLQ9kV7kd3UGWCOP0BZZGQpRM69Ss4JY8ilpkeore+RhnuoPOUph+SJyNOlz3cdIQ6vUenus2m06SMF2i7C02JlS0oa/vM8zkLbw2jmWJiULHruDJgx1+jmIwxrYBE2Mhgk2MEZ7rANZxVVKYoadptPGXSrl5GaEGgM3LbY0bCPF2AkGwuT5nVhrhGiCMdRskYqU3G8YSx3aT6cEP0s/JxkZvnnPOxCPGphMsCSc3eRDTXkeIdWPbQ9Yuf6Joq0imm4VA3LVyzQRFcQlsNVGMD1f8hRvsqqijwDBfttxmUCf1ln6ppctVpI1VJ3W5gLU9Jswn9eIA/fA9n8xuYwsY3AhA28vL/gqMW2EaIIQx6k9cYJ0Pmdo2WyJgqjWG4uGVKrXKBcdLDMzya1YvcnL7LSVnSG/2EeZ6wX71Luf+3CN29R69DlxlFKSGaYdgHlI3nvogz/980o3RAqUuaWQxI9MMGkXM+DYKyeQPr5HvEL/3f2A32saTFm+PXz8Vmf8kwyiXy5AfouIeZLShql55woDwVBpOHMeNBWdJ0mwzSM1zLQwdd9LJPJ9ijsNdY+cdqFkVE1a7jRgMmg3ex3XUm1o+YhxeRUtL3W0znC3ytCLwqy4PXMJuX8edHUKR40iNLIubhGqlSGNJAehLtNCmsBlJWYPBjFr0jLFViq5z16jajLKZjNgn8BqfzPopVA4vUBRrJNJuQlTkTIVkEXaw4wqpexArW2ExHmEpQPKZtVkKxGW4yiPvU3QbuZ4yXO+e/LT5wn6gBba9FYPkUyyFROsayKohlb+XkaodoFKXdoHzoeO2UOcbpm1AW+HZBqnMmw5sIJHu7O6giYZYn2NkS5dRREhaGpq4l3XAf27SYLk85OfkBFStgy3A5VSWzMuNSbY/K+AFl9SKGUuST20xbz+EEmxjJnEbzCqdmwHW/S5bOcIuYGqt9HzG9j1YlJHNqlSYDKaD7Eo7WJK1tTidDSq3ox306ztqjNItecspZdLY6MZU9GtbT918D85k/f4QQZMEunGtzfuXU7QbjdAxoavbHu5qlZfKo6XyWzSDQ1M02Tt1bic0+pmhf6pK6VedIGmihSYoY+YympVSX5A/XmQKFkBLT89FxClmE1fsxavt3SeMZkZS4ZhU/vk9k14jzFNeuUkRD4nzBcH6KjcLApoyHZKbFaDan0brOsPsKsrJPw6zQFQ4mJt3pAfHymMBuYFSuoe0qwrShyBBBl0U5583xGxSqZMPf4MvtGxj6w717R3jnxrC/KQhB/jBFxgasfIQY/AytBSRTes05gzxBINiubsH8Nkk6xZI2OltSVNq0nC41v0EZvMhOcA2tNd7DhlRtVxDCIHarZDqjjyTY/31U72ecDt7GtaurZkXTxHabRG6T+9EDGumYrixxkgWJZWClp7y16DMNNtkL23SFSaKm+JQIs4oWJSo6I3bbuHmEthxK4YLpo6dnaPk+zcY+VxpXcS2Xncoum+4e2tUUKsOVHyZYKGljAnv+s9O8zvnlI5HUzS9OeKQ1bIVbHEfHBGZAIFduqqUu8SkpoiEq9NDLAaKZoaWLMqvU1n4HV8XY0n3kxqWFSf5w71CiaFsWKp9QGg79eEDFUZTTu+jxbdL0jOvtaywqXbb8DeyHdaxSCPoULIyAjr+GIAetKA7+K4tlD6bHVK9/m/7xT6AsyUbvsPA6hLJOUd3DVMXKdb66j9fsIwyHxegu1eaVVbqIZ2Dg0JImi+oVHLNKjsTMp8gkBkz0sk/emHJvdg+NZpJOuFF/HqF/8f3NZTlnni2QQjJMetSdD9/Lx28N2q4ihFy9QU79F/5/z/nLyWeuDF26dIl//+//PX/4h3/InTt3cByHb33rW3z7298mCM5n4n+RlEaAWv868Is5OyvDo1j/OvbgRxRxtHK72PwtdqsXGCYDKlYFAwsr6iMGdxG6wGxeJX0YxWlishVsU6icpt1GJsc4gx9TRTEPtmjaLVpOiwfFbeI0xZY283KCKWzuzA+5vPEqubCZj24j+2+jpMRw13il/gLW/ABZLlB2BWmaKJ2jgjYGNt3KFRb5nO78Hsu4j1XdwAhb6O5zCCMkzwecLgf4dkjTbeKKpwUHGsVb0zcYx2Pqdp0X2jfw84TCrqKk/dTzz/n1xkp7iLOf0hWS9saXyD9irWtlQ2TvdcCgXH+VhWEyycb4ZoBdu4hZ28LKF/gbL7KJwfV4APjMjCWTyg5xmdOyPRyrgmnUKTdfxA23eH5+m6JQGKFBAWTVi1hOlZlOGeuEpk5xjA/Hx6J+FU+WlMmA2fR9XGHhITAqG2B5nGVnnJ0ecjg64WLtIkoo/EIhZndpBesszC7HacSsss92uM0Vu4VEIjY20cWS3Ko+IaZTaGzTQqTR6hpSOWVlE1W7jDLdTyyULcs5d+e30Rr2q/tUHutiKJ0mhhNCnkB191xo9gVhC5ertetkKsP/iMuGlQ0QixPwmmTew0WodJBCYuuCYHGKLiVeuuB3bvw9xtKjatdp2k0myYS228URT0YPymKB4XiUUYq2m6hL/x2Wv0UmBGr2ABVPcDrPc2fZQyBxTAdX+pjCeijeNNAInNkt9OQ+0q0g175C6NRI29dwjQAd9UiWfQyvwaQsOF2e4MmQhuehoxOm6ZR787toodgJ9yiVIiVmko5xDXcVG6FLLqmM6eQOsnGZwKhQRPdY5nOS6T1q299k6n8oUPuoyEyjGOcDClXSsjvn3VC/IczLMXdn9zCE5GL18ufu7nEMB4FAoymdBqpyg5aasL+4C6UktCpP/U7ubWBueQitEHF/5VKQTbCjAaW/jrryd5GDn9Ea30U1XyB31pj7S2b9IXrZpx42COyAwAzQ6Qx5/BZmMeTi7D5l2GXRuMIp+1Q6L+L5bYaGT8upUxMBWqX8ZPAmpSoIrIC0zDAMi3R+RCWfERgOef0yoRniYKBlBfUp4yxLp/GFjN328gAG74HlUq69SmmcrwO+CJblguPFCbbfIfaa7G39Dkp6zAyD8eQ9LGnQ9VuYaUwn2ABvndBqwGIKWQKVdXKjgtz6LWSZUmQzKnHGAIOy/TyEOyyXfepuC928ShLuPzHnbRgW5uIB4eQIshn29reQRhU3GmIN7qGiHmZnTipc1kzJWeMFEA4TPeLB7D5mfMZ6sqRpGDhWm6J5ndit8WD8Jg2/hsgi+o7Pu6PXcU2XLzW/SmAGxHmCFBJLrI5FoDCTIVqaFJ9QXDjnnL9INJKs8Tyi+cIjp4WPUrhdrM4NtF9D5zEbCJLW8xh2C2f4Y/J4iPPcf08vmaAND79zg5m7gaEyXg5SOgf/lUBD0biCGW6Tel1oXaM59Sg3XiF0O0yzMfeTe9SdGjvBBUy52jQs4gOy/ps0DJtuccrUr3GyPKNuV3GcFq5Z41r1A9dAzYa3yTybUpN3sUxJVqb4eQKPT6EM58OvzXMB/6fhLFl1C7fjEfjt8wjSz0jReg7r5LsYk/cRjctcql3mjdFr/MHWt3/Vh3bOL4gsY8zZXYQ0yaoX0J8k2C0zKAtKuwlOBbXxKrn1YZRgy22zzJeY0qJq1WjbXda9de4u3+ddnbLtX0FWLlF/GA/cz3porcl1zkZlExYTclUS6ZJpNqPUJS2hqTgNegIeeJL1jRcJnO6q6GIDeUbg1NgbH5BZEiNbsFASz6git79J2nyRpaExhUAO38WobWN72zRq21jVK1g4iNAkLRN2hYV1+Cdow6bVuUxfGiitKGpXyNotQBP0foRe9EEamFvfpDArj9ZGUggu1S7jiXO3yd9kUh0zfrjnUTFrjLIBAkHdamE8wz315xEYIYs0IrWr2G5OWRroK3+X0lrtpyjDoTSCh6ti8eg6y0jpTY9YWCaakrrfoZnMMUyfmeFStK+QWDZRqZnGE8I0whvep0qKCLu4e79PIx2TLk6pGlOicJd7XpvnGzcQo9tUomNK4aKtFoW3Tt7+Cp6Gq8UUefoTjOl7qHAHtZxRbv0WVDZhdBdlWQyLkqhYEvhdRHAV21mwffwOselQVvcwHoufWsUIrii1+pzvikahHhWzz/nV4cmA67VVk8MnvR++EVBzaizzBWvBOmiBEOD/nPGxYbfYrqQIQzxs7lY8PruXmFys7FEsD3GcBpZwMOMTdP89csPGMW1iy0XV91HhOm7rOvnJ99Hju6jNV0mUQS4FNSuAzg3c4bu0mpc4NRzSIsYM1yniIfXdv8K0tk8Ph33DxZMhUhcsyhGj6U10kSLLgsbsfZT0KDe+ClpTWlWyvE9gBYzjCVIIpP7wvrpy+hsgkDTs9iPn4nN+/bHjQ8TwJubsLmWwgbaaKAxMaVKoAlf41GovYLfPmGRTwuoFkrVLjO1TLKeLKyxcrCfUJLnTxtz+BqOoxfvJiBJNN9zBXAwIywSFQdl4gYlXp2tYqPv/gSBfEnVusFx7CXt6wIyc+cF3aDQvYkkLITVvTV7n7vwum8EGX+lcxM1zAmMXNXoHXWi0DDANAcpGeftQ5ogi5fnGK9yovsiimNNPzqjbjUfCuCfOxfwOIuqjqjuPhEWPY6VDxPIYvAaZt/3U45+GWTEiLhPqVgNHngv4f9lUjDrXq/Un9qJ3K/vM0gEb7efxp4eI0KVUOTys7UiMZ34+PsBQOduTYxbFCTKHtNPCOP0+VtRjMb7LjdYllFVhMetRxn9Csf8HmGYLMX2T8viHeF6FO7VtNsJLhHaVPGiRzzyMsI1uP4ebJmRSc5wveOP4T9kKt3mx8TKq+cKjY1BegLP/t+k0bqGKHF3ZpVQKFmcYjWt4Zv3Rc0szxKisoZcDqGw+UcP6IvXBnuHjmS799IwiK7CkxVa4hUA8IbzP3TXM7W+CLims8/3Xcz4fn2vXq9Fo8I/+0T/6oo/lnM/BFyHukDpH6Iwyy0CVoEqyYsRY5VStKg2rjUj7sDhBpTNU4wrK7SBUgZWf0rW7GMLEEJK23WJ2+9+i8ikNoNO8TmB3kULjGg4TvaRpt5C55iQ5wzdCNqqX6UZzHNNn2b5Bv7bDaT7jS24NS1wA20MkU1TrKpY0ie06sIrdCYwKcnqH2fAWSmXkhkGanBGWC+xlj5aUFG4b23DYCp4uqM7KKceLI9IiJdc5GTew3O4vflLP+ZUglqdQ5mhARH2oPnlzFIsjdL7qdpLRKfd0TqYyXMPBqV7Av/5/QaoMzwj4sk5xDr6DVjlpEqF1gVImnfpVRGNGlI5QpITH38Psv40ddik1qM1vYY3foVweARnSW+M0n7FfXS2QS1USC4XdeIlqNsBc9JgHJmbnFdL6JfpmwDDpk8mUpEywsilFvsDPC5LJIU5WUHHWIdhECknDaiExEGIlrlH200WgoEyonnyfQgjMYA3tVSnqlyjMpy3jV8XdAUiD3G4xL2YUarVhM8tmVLz6o+eWho/a+CZCF+fuUV8wlnCwHi/usXLlk2dvrByJZseY2xUKs4onA67UrqLIqKydweQYVdvBFxVc00fmCZ69zaazi5FNEMkphdNBCwMrHSBOfrz6bDR2SGrXyYWBaTeYj98klQaBU8E1Ba4u2bTqCJ0Q+ju0yxTj5E/QpoPqvoCe3CcrF/T676O3vkrz4t/DkR5x73uM8yXOxpcwzArVcoaRJ+hS4RQpvlAclxEd0yUoCyxt0LIqjBZ36ecpSiuu1CzqZYY16eHjwWLAspaSxwOmRY7ovEDpdVhzP35hOc3HHMwfAKu4kS3v0zmCnvOrZZJNUVqhtGKWT/GczyZoSnVMP+lhGzaXa5dRqEdxGaGsc63yHAr1tAumSjDyBaVdQwkLYdWwrAAxepsizSC5B41tlB0i9n6PovE8SjoYQq4i0IC23eFSuE1eZpDHDIoe+dlr1CaHZH4bVZbMOi/zwHawdUkaD3GiU8yoR12XfLmyCdkCz6pzYDUIlidkxQzD8JC2j+i8gtquoqIjBALQGOXyY0VfAoWZjtCGTf4Ljt1CALMHoApIFxjpiNI/F5t9GoQukSpBGd4TwvAPsKSFFJJMK2K7Ru6uozXYOsc1HZIiRXe/whoO2q6RP3RlKje+jj18HbU4wgayxnMo01lFalY92u4FplJhj97Fbd4gbtwgt1YCFaULjrNDlFJsuFvsWiEyS5DaRA3ukjS/htAaogFG0EFO7+F4XVwd4pcpS9diNrhHQ9pEx9/DKEqSosR98R+Ruev04gNmZcok3OJqfY93pvcYxANC0yOfv8+eu0a1VsMS9iNBqTW/B4P3EEJgrb9C7p7HtZ7zy0eIT7e+1lqvxtRs8qhw++gxJFm4TxbuI3UKGJjCxMpGGAffIT76LpHloC7/Lfrrr7Ccn7Dee4eaHdBwW2iVky3PwPaJ4iOsynWONn+H2vqCFIOqGXK4OH7Y9Tpl3U9xhEdBzmJ5QHd2QmAaaLeKMXxAsvM7tKVJaLbItH7s9QnWnW1UVVEYLvb0Ps3qRczwwwjzWC05kppW5wIVGVJ8TtfBv2z04lMkksb8FILzvYXPSlm9gDIDrOM/I21c5mrjKv/H3T8kKqJHsVjn/GZizm7D5AEasAyL7LHx5qOUdg2jeQkdDSjre08IzWBVqLpRryCQD+fBYAuPwKyS5Dk/S86YYvLl1iZOscSMjrGBw/kZNafOxvpLuGaFsVNHRQOaKqMzvcc46XOpeY1xZR+/chEPHzaukvspzvwm8sF3qJoeI+FhxwNmQjA3YmoqQVAlr1xkOb6FquwQWA0q7efJw0s4CLTWGAjyMmc5vYVd5JiTW9TTIV9qX6Vwmgij8vAeoyGdIaSB1CkyHVCYFabZ7OHaaLU/4znnYrPfZA4W91lkSwSClt9g8IFTcahpfcTp/dOw5m4RWCGWsJANF/IJKuojmJP5q70Se34bMbmPDjoUjRuYrQvI+T2W1jZHKsVRBfuVfWS8xJI+fqVF1LiKWySk2ZicnHnaxyLGliEtaxMjeofZ8euYTpOmE1JPZ5jNyyixC+0X0OIVjHQM0iR31x7NRcTyFPIFYjlGmiHKbiLLlKx2FSPYYEnBYHYXW3qkeYIZn2CN3qdTlBTpBKPxIiUrYREaOu46IDCkQcNufux5+jhKCg6W91jmSzaCTVrWeQz2r5pPI/qTGOwHF1HoJ8SHPw8Dk01nl5rVYJQOCc3gqebG2uwIOT9GizPK9QDQaDSKmMxvM9IKp3sF6ayTYzApFO3KBmQzPKeDbFxCZylukbKQNv7kHpvhFonXJjLq2Nu/TxBeAF1wWZj4MsSOHsDgPZZqyKKySTk/ZC2oU877oEoMKUmrVykp6Kc9ClVyoXGRbW+HXnZCUeZ03HXG2YDT5elKQFeBlnU+J/1NQcyO0HmKal7DcDzm4SaLbISbjVmvXiQwQgq/Qv3i/0AVRWE43F3eYxTPcbIl18N9MmEgpL2K6QRQEeP0lIHKaTgtSq0JRY3a1h9QLO6QTN5Fn/6IZmUNR0tyDFQ6hXRCuvYVImETjW/RdlpUKxfxwj0cw6Ef91CqZJJMGFUus1lOcU9/hBX1UFtfJctBeGuUW7+PMXwHoUuK6h4gyFXO3eldNJpxOuZ67bknrnkzn8Hg5koenc6R2+0nGiWlLpD911e1vtkR5laVwnqy1vWoziUkufO0q2WsFtx96Cg1tSZcqz53bqbwS0SgMbIJSJPC/LDpu2LUqPg1bOlR5gW60Jijdym7X33qb5jFDCEEhVF5JBCWKkUUOVWnxjQeUh2+gz26hRt0CFrX0PVtDsqYcTSk6UIRnWA5Mc69P2JdLYlmt4jSCe9lUy7Wn2e59fu4zctEXgen+gqevUW8vMuDbESeLbBVijm/jeltPVFfLa06pKsagIzeQO3/TYrG8081KmphkLVfeeje5mAjuFC7SJQvqdn1L8TVDFb1xb3KPotijjQMZumSLX/vqRoI8Mw68TnnfBY+s9js+vXrCPHx+sp33nnnFzqgc/5iMYs5xumP0GWOWWlRJkuU3+Z2MiQuc0aM8Bo+zvwQbYagFObyFO0EGP23VkKH2ibd+nOkKubu4i4tYoyzN9BIKhtfwRt8H+Poz7nU2qHa+QausClQ7MkRhuHSxcEYv0WpPQ6zIw7SkHk25QWzhju9j0rnGPUN9OF3IZngFinR9t98NLnQrZcwt+8znB+Q2T6maRMdfpeOFWIlY9a2vk67cvWpQVSgsPMll4MdjpIhnbBNQY5GIc67PX4j0V4bMTsBIdDOMyxe3QZMjx8+XkMmfbqLB0zH77HY/Dpm67cwjMpqq1J40LqKnN1nrflbGH6HNcPDXhxx0HsThKSdLSnsJm48QCcDtFPDSvqYh3+GOXkPkU4wGpeJ2jew7SZqfIeZSDlympiGw4XKZRpb36I5fgdtONwtUmaFQqgZ3VoH30sJzt7ENz08yyF2GzjSRwqbrvNBjJzmLDtmkozpeF2aVoeScuV09nDTVc4OVpOcsqA0fXLTxykSeCxq8wOs+V0Y3MQwwLI91oINRoZFqRRV++lJhxbmeXzaXySP7r8CHut09WSAxiPe/F3M+ikYHhg2xtF3oSyxmxcpvS7y+AegFVZ9l6zxPDJfTTZLDWUWo4RFoTP62QSdDKkLRTa4TbD+IlsP/pgyj3DaL2GKOiQTdJlBmSHjKcJvshydoi2PmQZdLOnkZ0wm7+BOjynHN+ns/XXWwoscyhkqOyU/+COkF/Ll+jWGs/cRZcaGDHCjMaPpXWT7OqdWHY1CSwshDNAl/WLK0eQWTaeKHa5DmeM0n18VG3SBPbuNLjPK2sVHBeDHexQ15yvH3xTqdo1xMsYQkqr19Jj18zheHjLNZgBcqF5YueQ9hiWcp37HLOY4d/8QncwwOi+Srv8WWhjkwTZifgj5GEFJPH6X5fwQ1+3gVC9SSEHmtmntfAtbKezaVRrlknk2xam2WI5PMat7pFmMcGvY0sacP2CjusWwlARCUHnwp4zG93DCFuuTGipZ4Ky9QDC7j2GHhG4DOb6DsAJUbZelVSf313BPfoxI55iWi9781jPdWe3pLdLROwzSAfnGl2lWr/P0q/90aA0E65DMEaZFaX/29+YvI1JnWL2foOMJRm2LrP78Y+P6Ckd4XKldIS5jqlbt0UaXKSwuV66R63Tl1jt+Fzm6jV3fI6tcQpQJw/H7LLMZ1XyKX71AafhoJGllg6xsUD/9ETqTUMZPCA3vJ3d4vfcTpJR49SWN6AxjfHu1IdK4RD8/ZULM5e2XqYzeR8yOMM9ep9K6xlIluJUNWuP7LIWkFW4TH72GtkPk/BRZfR6NJjAqlLJEyhob4SZ5WXBD5cjT1zGsFq2NL5M/JiYV6Ww1UmuNyJdPOi2dc84vASsbIEa3wKlQ1K//3Od7w9cQh98Hr0l64e9QPOMeJYsYOX8AdhXlNsCtE1ghtt9AW1VKJakkffq9H9Hx19ja+DrZ/Jhi+C5UtyCf8eb0ddbzJeHhD2nnKfblbzPymgziARUnfOw+psniCWFtE+P2f8KobuFWStzOdbz5CJUPseIhWfer6Mf6ZX0zYC4tzCLHWvaxKxNyZ1WMuj+/R1Im9IErtS0Ccb5G/jScJafU7Qb2/Iew9vyv+nB+8xAGZes5rKM/JX3+/8q15nX+3Z3/N29PfspX29/4VR/dOb8Ijzs1/RzXJo0krV1F1K8+s+hnpX3E8gS81iPHb4CqVcUQBo7hEFohZrGgPPpT0sU92n6DNUq8k59gAfb27+G661jVParRGdU0plooltmCcHZM3WqiWhfB9pF6jrzzn2H8PqltoyvrTMqMOB7iXvxb3MumXHS6eDIkqF2BosQpc5Qw+cCjQEXvkx7+Z6TpsQg3qMcLiCfoxkWc+3+KEWyAv07W/QpaSFTrBvbpn6MXPRQmll2nZlcZJSOkEFSsz1cUKsiQmOcuN78GaNTDf/WjhqUPvv88SCRVo/Hwb7CKYEuXgMDcClBmAKM7aFXA9BAjXEfPzzDyghYJZ16Nam0Pz6jhpneQaBplQdi/xbhS4734mDjp0Yim2PGSdvcltCjRvXexFj1kdRuRjchGN/HHt5CbS4q8RG+8SmEFaNN9Yg6inToIC13fQfgdCLbJ7Ro5OYVhkJYZob1yQN4vljgH34H4EKf9ZaQMUMLEKOZYvdeQ2QR77SvYjzcVar0S7qRTVGXn50anR+WSaToF4DQ6oVU7F5v9piB+AS86XwZ4nofERKOYlzMkgtCoYk3fRw/fR9ghunmFPNimbKwT3/tPpIaB7zSITQdR2cUzfNZFSTg9wLJ8iuxdSMZg1RDRjDDqkeUxVQyuVje52/0qjl1HyoBAK47iAx6UB1wc36UiLAKl0EXMTBg4TguiCOBRw1pULomzlLpVh1IhtORkcQhAplJm+YSz5Iy600R/bqe/c34V6GAN4jFCJajpjOnwJrthm8n4HtZ8hLnToLAbKDNAa9AiQ2mFKSSt6T2i/s+YmRazxlX2qlfwtCA5/M8sz35EI+jQa1+jFe5TkTZGscBJprjTUwzLQt7+I2TYoWb6+JZP6rUoZBOj8xXqlgtCYXsbmHaXAkXVrbDIe+wsxwR5gmXVKcd3ScoFxsRBtF+hrO1TSI+i8+rTL1aA0CuRMB+592lpgmFAWYDpoD+S5qCFgEdXvnhqbw3AWhyge+8AAnvtRTJ/64nHNR/ec/UTjVnn/DKwZndgeBOkgbXxFfKPCMM1cvV+AzwjvcOOj5CDtzHGt7Gq22Rbv0Nh1SmMCkbjEhUxYSO4TDG6jV2/hjz5IXrvt4miIVU3pG84lIbBmUpp9H7KZtjGefP/xHFrGLVd3N472MJkZLWZWGu0rTYSg9xdx7BDgsXP2Lc9rp2+jrcYI+v76Mv/gPJhMlGW94gmbxLOj/H8LYzh25RrX3+mm7NGoqVDTo6JRdWoU30sUepx+tkpvbhH3amz6W5/gnZBoygR2nik4XGER8ddY5yMqTrVDwWo55zzBfOZFQL/+l//a2A1+P7jf/yP+ef//J+ztvbZu23O+dVglEuM6BRt+uTeBjIZofMEgDIvKDa/BkWMjI6BHCEEEol2mxSLPubW1ynzJSwHiGiI7TdQxQhV3eM0HzPMBhiGRbO2ied2KKMhWf8N0t4bqMFP8O02Vpxjp8eo2X1m/jrK20K4FYgneE6N0G/jCgvtttGD2+A20Dohy8aUpomZTpBl8qiQOtcJ/doOqrrFSRHRKCK2DBtH+GwHFcrgAgsUw/wMV/oExko1bY3foTF8h7AYsdN9ifeynLvZXdbDNXwZEJgVjM94iSgU46xPqRUtp/OZf/+cX4zc28TcWUVIlsbTXc+Zv4O5XQUhKMwql4Ti4P5/wFSatPcuSf06gflhp08W7iEqe6AK2vmUXjokSQc4lk1epBSVLpqApH2B0q4grQpGOkFIYNnHpMAuc3zDR/Zepywy3PiYq4bBJNygDLbQWYIxOqBcntKo72KIgnkyYlN/mUx6REoR5RGVYINm6/KqE9DfeHSMiY45WZwAcLQ4QoRwtDzGMWz2wovYwmEmeSg8y2h6LcL5CWJ8G7H7N8g+MqkT2RwMCz34CRMBU6fKlcvfBrv9C01GPkGjfM6nRAmTcv3LyOgM7TQoHnPRUCgOo3vMsjltr826s7XaVCtXG5Y6GqIsl6SY4RgOi8U9lo5Da/RTvJPXsWt7RN2/RUHGvJhSnP6YLBkSmBa1rVcxCqgmS5TS6HhKYZ8hgw5y8QBl+JROlTzYILINFnEfvbiLLUpmcR978DaT6JRKsUueDUjnim7zRQbzOxSlJitTqmnErrOBBtzZMTqeU8vGuHaIfeGllRNVsUCsXaMsU6ZFRKFKBnnC9f2/u3LXfGgXb0XH6NEdAExdUrZeAaBuNijCnFKVtM8dLH9jqBgNbjQCBAKTj4/a+TikNNCUKDTyY4vkmn52xiyb0fU6rC2O0MPVZ8iw3kd0v4yWLlpD3n4ZM+4RGwXxzf+dbHwbr54wVwN+MjgkKzPaTpe92kUMo0rXqLLuruP5JpNwC9eQNJwqtuFCsImXlVizGbX2RRKhsQ2P3DDQ0wPytZfxdIGe3EGgCZY9nKMfA5q8LCkMl7ONGZmWbC5uorWJKD08tZojPe7QIwToeMQin5PkMToeM3ZGrLtbH3NOfj5Z5SKm30FJ+9zd8lMi8yX6A8eC+Smyfg31jM+1J8OnLOKFzvGXhyAkheVRTu9gYMHoDjLYIZaChRQU5JyqBTU1o2749LNT7g0mkAgupWM0q3mGSE9x/QsIBMtyhq0TKtqG/utMkgUVaSDre4xsi+/3fkDFqqK9dV6upsjT1xF5jB2PCYwHeNmMfHpMVdq4V7+GxqJAMpKQZH228hnN5QnU9nDNBjWrTsNuUTl7A9+skquYIusjnMajMkFZ3cPIZmDYFI/Ne8455/OyVHN60Sme5bPmbD5qyoDVGCkG70C6KvybXhP4+PgAQ5QUJ99nMnkPOTWorr8ED8VmCzVjEPeoOVU2T9+AdEZp+IjNr5Jc+u9xOs8hzQCvcgE3OyMBXK9BoAsW0Qm230L4f4VlPGVWRNyc36NZFMhogBdsIQ//Kxc3vkrpVVnmKfNiSs1sYGLTql9BpzOscAPLDNlQGWX/FuXkkLx7gzIdPYrO+oBFvsCMRiTpghgLJ+qD00UIMKRBksckRUyqkkfr6HM+mbP4lLpVQ8R9CM73yj4PRftFvLMfYoxvEe6/TMft8tPRa+dis99wiuolTMMGYZD7ny7qqNAFveSEXBWsees4wlulM/TeQBUJw/5PmK29RBjs0LDaVI0G31r/bZZFRNWqYWQR02xMGA3wFqfYKkeqErE8ZVS7SCqhsvbb+E4BUqKdkBomOs3Q2QjhHDBNPc7mt2mWEZ5bJ5eKonaRwfg9lNdgpBUW6Yfz7tpVzMUDVFnA+ADD3yTTMcndf080v8vccMmCDjudG2hyiuQMM1tAYKKTCUKlaMOj8DeQ3gYaDyGhPPkTPL/Dc/WXwHQ/19qol51wujzFMz0uhpcxzhsHf6XshPsM4wG+6REaNWzRQwpBw37afeVxMp0wL2YERkBtcQLxEFXdJfc2PtGlVUsL4dYoolOWosQuJvhxD2l4bMkG7e43Udicxsf4jXXW0ajRAeNiwWg6p7nxKkURE6WH2E4dq0iQ6YiwdQ3DcSikQRINUOPbOKYH6RhkCOM3OBncxLB8Ghf/DsZDx7APYpsGxZgxmooRIsY/Yb44YuT6RNLjol3huuHhzg9W6yi/gTQM9NorFFYNe3YTo//mqpknW2Be/PYjdw4rH0PvZ4DGiEeUW7/7iTI+V7pY0iJXObVnNNue8+tNQUZcRkiMp+as83LKMl9Qs2tPrLOVLnkQ3WOWz+n6XUxh8uBhIsKV6i5hNsHIp6igTiEFvayH0vkq6YMSywpwL/4NjNTD0AaB38YE5M1/h+FUKL0OWWcL0byCaVl4QHH6GpZhs2eY2GYN8jkzA/pJj2kxoc2S4ORd2qaNFbQpypz57D40r+IZPmZlH1h9Xh3DgRLabgtTfrjfFZVLbOkipSBW0XnD7a85VjpApGOUt0ZhVcnCfZQTUg7fhCwiMH2KZQ+JwBYmsliSWR735/dAKS55DS5V1jlLh9QnJeNsTpFkmNW91TVRLJjN7xJlM4IyZ7v7EqVKGd/5f7I572FZHjKbUiiLVCicqI/tr4HdwJr2kNYJmb9NNbyAPPspev4OtBVpuMWOEXAxSVCLPmd2QiUE7ddZ5pLUayJaF6g8jA/86P3JER4XqhcYZQNG8Yjb81uPalmKgtww8Ta+hkwnlF4b/RFJqcZg0bmGGfWw/fUnnLIekS0+fHY6wrQrTzg4eSJgr7JHVEQ0n2Vccc4XikiGq9FIlYhsBo/VJYVYzQvstRehiMmDJ9cKiY6IFu9TiY8xFkeY2RjskHLz98hEjqpdoNpukA3GlGUKswOCrW+gkwVyfJc46LKx/mWy+gWSRQ9n9B553Mff/S3s4S3q0yO0tLEmParrXcZ2i6a7xijvM8ummKaBpWz2lMCb3kdhI+fHGGVCaYQYOmXUfxvRfo5BNiWoNKkli4fzeoNpPibXOXWrwUl8RJQvMQyDOE+p2lV2/X3kM5pxCp1zujyl1CX9qE/LaeOKp+vempVoeZxOaLlNNt0dVhVhyY6/x7q3iSms82aTc35pfOZV5de+9rVHX0speeWVV9jZ2flCD+qcLw6zmGGM30ebDkXjKubgTXQ0XkXSbDoot4Fh2uiyQPgNzAd/ji4SrtU3OAu28C0fW7hk4R6mUyMXEtH/KUKBbc9Ryx463EbODjD8Gg9mD0ilg3Bb1JwaQwPcMkKUEU27QazBRIFKcZY9bKfFkoxZfYvC8xDONYx4RsX0wNmkXPsSejlkUa1SqgyVLzBqO1jmamEgdE5y+MeI+SGF7bPZfYlGsEvTv4CM+minwUSUfO/kT0nLjL3qPleq1xDAfPQGwegWgQLbDGnWdukbqw5uR3hU7QoXwitPFCJ+HuN8wIOHXSQKxbrz+Yu453w+CuOTYwQedx2wzAbdyh7jxQmG18CQz4jl0Ap78Dp59ABvfkTaeY6ssU9aLNF5TE5KHnboje6wV92l4a+RVfcotxKMIqb0Otj+FrqMsSZ3EaNbRFpTW/RwGi8jhIQixsAkcDySyT18y2N5/49QzecROmUE6LDJWuUisLKclbpACRNTWI82QwLLY5AOKVRBoQqW5RzbtDkQJt32cwiVYEgHzn4Ibojov47c+l3UY5P1srqPUcRkts9cl+S6ZJYtaNmfLzZHo+ilJ8zzOWv+Om3Oi1QfIMsYI+qh7cpTnRwfR2HWEJUQo1widIl+OAlNVYSO+7SXJ5COKNfa5G4b269DFlHUt7mVjQksiSymZP4ViugIdfoafjzBI2cwu0Q/GbBZ2UJKi1znnBQ51HZpaYmiRM9PwGsgK5sYg7eQ6QTV2SJ36gzzU+4tT3BPf4ArTYLhLd5DsRN0cd0Q5Xa5Ob7J3G+yb1cIg01M/xjLKtH1KwhngVz2IGyhj36EKV3McAdhth/Gfb5GqmN6QYMjUVJ3mjTsJjYu6MfG6ccm5lp+OM2RwqBrnwsWfhP5RYSuba/NMO0/EW/5UWK15GhxtPq6iGkZPmZ9D5Y9dOPiE0IqZXjM3Dpni1Un1s76K8wXJwze+d8It17ldjKh7jTJVAbGKorj3uIeZqHpRmfUlkOc+3+6inze/31sdxutFaFZx3ObyJ3fQzseiR0QRRPSsE1Y20dmC8ZnP6VZ3cAavEccdJkLzXF0zFaaM04GVPOcaOMrFFIySQ+J8oh1f51AVlfdjvULeEmfpWkzc2pUzM8iEFtJ9gwkH7gzfCDcPufTo6wQ6dchnkK49tDt4tNhz+6iR7dJVMSk2iXPRrTNEN/fQUsLqSXLtee413+D1HLZjk+p2C2G8YC6UzLLSpLGPungLeZ+jWEy46p+H2N6l91sgpcsMFWOh0FkhhROgB9u0rObePmIaTqm43Qpm9cx3e9ANkWWKc1kTh40SRZ9jKDFQEjeqnZwywLT8ajN75Kfvs6Wv40xPiEPr6IwaZldnPZLFIO3OMunjPMYPzpgx19FahV2g3LrrwCfLtbwnHM+CSHgcHlAnCdMsxmBGVB5rGtUaxBOBZ0uQEi0+XSswAd/R2tQWpJW1lGz+2inxsx0VuZ7QnMwv0dW5hjZhHLyHuZyglnfIxOS1K6iWl9FCZNYLRjFEzBs6k4FzIA353dZJ2fLruNv/036BnSXx2jA95oY6YAyj5nGZ6TrrzILNvCTIbVwJYwzKtewvS7S8lDjWyAkyfQWueUTJT2mjcv4D8VpH9BwGky9Fo51gu/U0V770TnZDreZ5WM8t8FJdEy1Vv9c4oa/bJzFJ+yY1VUMXngeAfx5KGuXUFYF6/CPYP9lLoaX+en4NZRWn9A8cM6vO0raZJVLn+l3pvmYs6gHrGagq3mCQAhJqhIWRUSqFbPomEZtNX5VjAYVo0GmU27mA2pBA3tcUtR28aMRtpDEpoeVLVFlQpH1EL33mKuEMp8TmRau2cDSICyfw/khg7JAt6/TyWOK5gVGwmLDbZFJGJgrJ/hSJ1jCYllMGc8eoFWGZZ8yHEu28wTKFG/Rx29dp2K3yPrvkE3uYrh1rMY2lmlBuIkyVnN0rUE1LmOVPyVf3uVeNGB4+iP2L0sazW8+cZ60UGitf663Tz/uo7RimS+J1JKKce5O/KvEEz5bjzlxbbg/X4SpKLk7v01cJLS0wp+drGIz0zmjDc0ondFx16iZDcrOK8jlMdghhb269+edVxjO32WhcpzjH7OZz3GyGcX2X8GQFQbJCf1kRENl+PNDKsObaMPAbl4gL2ICp8JG4zLh9IBYSiamw5rp4+7+PunwLXTnRQynQVLbY6lSlAQxnzPKhoQ6w4tOqPkWcnYf7AqDoMp/HbyG0iVfDrbQRz8gVSnzMsLa+R0m93/AZnANLQpE0AHfI28+R+4+vL9aFSgiQIAZIIoEHq5RtfgwYlN/pIArdYEWxhMCfEs4XK1fJ1cZ7rP2h8/5tWWp5rw1ep1+3Ge3us9esP/I1T7TCXdnd1BaMUj7NN0mSZ6w4W89jO+bANCPejTd1iPHQeIeKo3R0gYtOdYJp4seqIKt2gZGsqS29jValU0G6RwAaXigUvCbaKWh+zzKqYPKMP0WTO6hWtfomy5hdILde51Ig1q7zigf8P74fTacBmHQpepUyZMRILiXDFc5PLrkOQGKjOP4CMs02apsEso6AtivQK5zpJAcLO4zT5d0vZBB3KfrbD4V5XbOXxzPGnNgZQwiTl4DXWJYR6it30ZLk/eTHo7l4RRLNsJtvPqXqEwfYDoNcrfLOBsQ5zE72ZB0+CZrjS1k5QVE5QKlKlCGJLdCfMvj7vKQhr+Gn06od15koKE/vkltfJMwmVHXgqJ+gXn3BQi3KcY3MYMt9GKErl5ACwNv/h7G6F2UNMmVROczZqVPdvY62eIUPXiX1u7vskjH0L3KO8sHzIySvXJBaK5qQ4t8Sddbe2LuUTMb9OMzJCbLPGJZzFFmye3p+5S6ZK+yRy3ce+Y5nRYj7i1P0Gj2pHxmq5iq7CKSKaaKUYsecnqE3X3hUbS0EIKG1aZxvsT9C0FV95HZHG24lN6H7qFpMSA++zG2YSM7X0f5T96Dc53yg+GfoaMel4oJu/ExjrmPSKYk0R3eS2eY0iCovsRpfERfKczaPledBvXhu9hAw/JR4R6Fs0MyOUCWMZZXR8+OEQpMpai4VazFMWrcIQw0M6fFg/kDNJosidksC6ajd/HruxjLAXr9BXKrgUBj9d8gGN/kfr5AhmskeYTX2QIZMCvG3JvfA2DmTlgkEYaU3JneYdPbZppOyPwUl6fnHoYw8S2PebagZVgEi1OE23rKWT/TKcN4hEYziId0nHUssaqnCCT2M5Jdzjnni+S8hem/cYzx++jFGQCmU0F/YEOpNaiSwm6itn8boQp0tkAUtwGwliO6zS89MQn9wG7a6L6KkQ7Jiyvo0T1KXSIMm7rdYruyTaEK0voNItNkcfo9zOYVjPouafMSC3udpj4iHy+gfY2K34Qi5vjOH7J0ayzrF+h6GyhK7s1vUq9u0mm9yLT/Jxwte5hCsm67dJcHKKHJ7Qp2FuNbVdbiHt7oPo7yyNovk9mrG9Y0vk9aJuSqIC6WFKqgH5/hB2sYw5tYXh3HbhDaIZGUFMqmKBVRET+M1PwMRsyPna9zi+IvmpUNqPwMw5ZRzDEWh2AFZMFKzf04SrpUdv82TtpDuy2sx7qbpM7RwkSoAtIF1ugO5fQOSmXM119giUCe/JiaG5JIh+H6y+DVmWQj0lqXzHPoaAdTaMz6VdAax7BwdII5uoswK+TSJauu4e7/PnJxTO7WKKRFPn2f3K4SLE8YH38fd+sb3E76rNcUQpUY/Z8gkik0r0K4x5XaVeIyIjBDRtmQZbbElAae4QOCTTTT3ts40sTvvgD1fQorBC2fWuQUVp1y/ZukjX2ywZsUdoh2Pv8GZFQuOVmeApCpA/a75wJMALTG7L+OjiYIYWBuf+NTiTaELrH7r6GXQ4ywTdb+EloYONKlMrlNFA2xjCNOrZDIqnBx7ctYGCxVzDzuE1UvoUSBiYVQUAvXEMmc2KkRoiE6xbWrGLu/R9z/AVh1ToVFmEzxLA+x/zuktRtY0RH69KcUuiBPTjlzK4xkSa4SjDLFFgYoQcX1uRuNWdv4Ksprczy5Q4HCSY55ufky4sLfoV2vEc81mQui+RxFEWFhQZlStF9Yve50Crpkkc9QUUFQ26Nu1dlwtvnodZ37G1hrGlRG8Sk75p9+ezQ5GaYwfwEz/nN+HYjzBKlN0DBJx9TNpzvVDGEhhURphWPYZOEF2HURuiTznvwMWdN3yUc/o2UapOmC8uwN7MoWqaUw04hrXpPtbEHDySmth1EcyZSa7TPLl3SERPTeAmmjuy/Azl9HGT731ZJ8esQmmvru3+JmtoDKktKSpKdvYscD3OYlfpYt2HvhfyI2PKZOnaJYUCwPUNJGBy0St45SC86Wq7lfVmY8V39x9Zl21zEvfJuqiqhojf+Me95H7wnwQXfUA8bpmKbbYNPdOY8b/5woYZF3v4pRxpRmwEfHr09Cq9UcPi5jkiJh2XkB13SxwqtoBIYwSbVkKCRClYBCa9jNZyT9t2loH+PCt5lt+vSjAQ5gjd4huvfHmNmIdm2XrLJHbFpkbo1GdYMs3OHO8hDXcLjQvsiWu0esC9Kdr+OcWFimhzA8lrkiv/DXWFg+fa/NyfIQz/apFAlbZhVXl4BGW+6q0KM1zuw99PSQIqwx9FukukTlC4QQmMUEEQ/RZkDunrsCnfOLozU40iUmWTllPkPomTeew/RaaDOgsJ7eqh7mPfpRn4ZbZ83ZJF7/CpHToLBCqk4H9+H/Y0pzJTZLp6jaPrhLVGWd28WIZv/PaUwf4DVvoNe+SWD5hKUmLhJO4zHCtDkI13F2/irtyZBWdJc1lZInY9LaPghBevYmZTLHMiyWxYLaR+bpiVnBCHcxjn5IuniARjC78nc4re8Ra4dmvhKbGeUSmc2pOE285lewajdAS3Lzw3uDKWxs4VGqEiVWISPnfDKlLhmkPV7moWAx6EL6qz2m30iEQdF5CevBH4H6v3O5epXvD77LnfktLlev/aqP7py/QIzHBCLmw0YiJUx0+zre5F3C2hpDLahbTzcdzvIJszwmCXbZvtLEng6R1Utk1X3KfMis9yb56D57TgsQFItDimhIJB2c3ZfQ9gaZv4YUx8Q647SyR1C7gC0CNlE4+YjT2/8Hgcrxuy9gL/4cUyny+gZJfYvl+B20XecwGmIlI7rhBnW3hbPxCra9gei/S7I4xTI9RrqkbO2xKV28wQ8o/S0yfxtRZpR5TlxmmPEQZdiMi4jGKiQRWDk93JveQaHYq1wgkB/f4Nd0m5wtz3BNB9d4trD6nF93NLnKAciEJCPnLDrG9Br0owFxmZMUB1TqVTIrgPqVJ/Y0lLSZWRV0fEYW90mCTQy7ydyrsjj9I2zTxJIeKh3SX56Q1jaxnQpZ7TJrg9eRyQLHMJkHGyxmRwi/S7z5Kn4SEyqLsiwxLv1d3jU9ci3ox2dc8utkswOUE+B7Tezj71AqjSxi/FqXjpAclxmJymhYIUVa0Aq6JNIiNAIUmlwEyCvfhIpPllceTUkybwN59R8gZw8ovC7FQ2eaXKeUVgV37WVEPkf5G49mMXZ0iBi8B05A3nnlieYyCxtLnkdM/aYxz2Ysi4hc5SyLBUmZUHs03dePnL2iYgGJoCgLpDhh29/DM13iIqFqVwksj0UxxRAmbrBGWdlFeB1o7LFQq+ZFw/Bxdn6Xmmw8cloqdIw3O6DMUmQ8Q21+k1wrztwmUXWbfdshf++noCVRtY1e/yrq5DXKw+9hZROay2/yzbWX2PXXyYVg4RSEToesdRnyBE/HeFEP6XUAwSgdMk7GAHhyQdVbCevqVuvhK1YYVbm6SyhJ3W2eC81+hTjTmzC9h2EIymCHorL7KJFH6NXeDQAPG2S1Xn1qx8LCXvsStdolPFlBVK6SPnwbPdOjrRLse3+CLyRUO5DNyVov49cvYxk2roo4XDxgnM9I65cIanus+1tIMmbZhHbQwUgjxNqLGN4aR/42sbfGpc2vk+UZssxQThNJiXz336KLCOnXmDevMDQK7o/fZd+qUFpVunu/jyU9humcee81BmGHg2zCWhYRmR/WhtIy4bnai4CgpOBo+YCFmpOohNCo4Jk+i3z+6D43ycY0hYPM5pRO81HSFUBSJo+u7bhMnikYy+0QvflNmN2Fwc2HvziCz1kvOOcXI3FbmNu/B3xYkxQC5v03SEar98d1asjGk5Grs3zC4eKQQXzGXSvkH1z5A4Jc4UufRRGhtCIvFbNsRllmtPIZXq5BWvTb18ldH8+s4QSXsYSkajdAuCAd9PqrMD+C5Qiv8zxZoSmVhmiI2dQIIdBa03Aa+Mkco0xJxofY9V2W7Zeo5hNkfIqY3SMML1GZ3yRqPcfC7pBVr2ILgXpMJyC0wDIMSqXYCNbJioRUJ5zFJ2x5O5jiyTmIQLAfXiIt5lR6P8FIj8AwkVu/jXpsLm8JG9/2WGRLQjvAfEZ05znn/DL5zGKzf/tv/+2jr5VS/Mf/+B9ptT4s3P39v//3v4jjOucLQpsfKla1tNGdF5DzA7BCCnf1vinhgOGgHRPLr6OTBbp+4YlJaKpjNBpX+JSGT+n7mOWClIxeNieTJVtILlWvkqqEptXGnt6kjEYs84jW1jepbX6VYGmQaw8ZT3FGb6OMiGL0Ryx0QRKfsXRcDrM5++mIxnJOEmxQ7vxtQu0QWAFSGjSzJWr0E0bxKUn7OtXGBerpDLtI0UYVvexDM2JQRNiGRc2qsx5sssjnbFd2CYyQqTVm6HXIr/49PEwcu0nT26IpNUfxIbN0wpq/8ZlFBg27TRkqlFK0nfOYti8KjeZBdI9pNl1FBNpbj3KnP/Z3REly9n2Ih/hGiLXhkrtdzHIBiEcRhMoIMB+6aCgUpS4IlocwuoNwKuSdL0FtG3Nyi2b9MlGwTuF2UbKPNAzWpMPcqTEyfLr+GsezU6SU1PIEPXqH0G5iWR3S6hWS+os4ho+s7lOGO0wtF0mBbryCbr5EqRLSZI2icRE7G+K/9b+TCoEa/IyLW18nKeZY0Qmn/R8jpKBazrCCLQxhYksbiUHXXqdSr64czx5OTppGQDXcxsBEiQC199cQ2RTlra+y0D967jTY9gb19Qpaa4Kf4xb3SZjSfCTicKVz3on+AVpDHj/8ukQ8XETByrlO6Awt7KeEH1LFDyPYNHo5RDYTSiPAECZrwS65dBlmYzJgmS+ZFwvqZhNX+nT8DvN8gm3WCE2PUiv0pf8Oc3NImM+YvP9/UvPqBNqk2PxthkGXB/NDvqwz7EUPPboLywGGsigrG6v7xeg9tLeJ++DPMLpXaVQvULHrrGFgBxtsJEN8ndOXAXWvygXTxyoixkXED3s/4Btrv0XghMTz+aPTUho+qvuVR98DlH4XY3GMK3PGQQehJaFVYaGmFKqgabgITJR00chHHUpPn3ZNoqPVNfMJHR39/JST5Qmu4XCxeuU8z/43mNAKsaRFqUvq9tPigQ9EhZdrV4jLmKpZBWGS+U+79mblmP7Jn1EWCXUnoHBriM2vkS1PqbldgsouzfkAM48hegu9U0EIhZZq1QXVvEoW9XEu/vXV9e+2yLxtFuWCo/m7+IM3eX/Z54XGK1zZeJWpv0E1W5AIh8xtcJLPGXRfwnCqhIZDKm06fo1Np4UxPSKyPOzKHq4MPxx3TZfHxQFaCzwRPKFxsqMHMHgPbJ+i+yWUfLLwlOuMYTx8ojvqvCPq86OF+Wx7/59DUbuIicZnnRMJsQIZbD+x2dZ02uxVLjHLJwDcj95nZ3HGVrBJlmhEFlFxQwoyLA3ROKYoY0wrJLTryGCLI8smnx8yiO/gDO9wZf0VhqbLuruJVybMVcyD2hV2vQ7y5IcI6VIakCFxO9cJ0hlbdg3TqbGlSuzhu1Qr29h+h7T5IhqB1Al6coBWOcb0mE7nKv2yYCvYxp7exLj7H8D0KKt7mOvOo4aXc875Rdjx96jaVWzpPBVTCw8ddx6O/Y/PvjSKUTHgYHEXS9icLE+p2Q0qzi6y00QKiScDpEoA2A52icolNb2N7r1FbGuyyhYqW2Ac/BmzbEFnOcGvbHPN34Y8oVAGh/EBs9oOA9Phii4oi5iaVcfov8a4iBnNTxBX/gC/cw1h18krF3nJ79CwPuwI7mcnxNEhgcxpBzUKQ5F56yybV4iVRkpJ3a4jVYJ5/D10kWH5TYzGFWTv9dVrX3sV9VAMawmb/eoF5vmMql3DPJ8P/VwGSZ9Sl3TSBcquIS0P0nO12ech734V+/jP4PB7bFRfwTd83hi9di42+0tGzWxwoboSctYeCoEFGka3IU1piCXe5mVM++n9N9fwkEKSlTlF9Qqy9iqxsEnJYTKjblaw7Q6GFZAkQ7BrxFIi7QrC3ye3mmTFCKVnGNKgG64BJu/N3gHgeQQtp0ZURDTSGTI3KCnwoh53pEnRvkZe5pQqI6lfpCGrWIZF4W+TGzWsnd+j4TcoFkcUs0O0V0P13kEkGWbYQV/7n0GlaK2x/C0Cv45v1/Hrl3j8TjXJxiTlapyZpGMC7+PnmevOJk27hSksjPP+899IJCY74R6jZEDNrTMyLbKowZllMi9GWLgERkCsolXEGnChcgFPhpjFDFGkbLlrjKRBtXMDNy2hss58+Dbp8G0MDNbWn+fUCajbIZFSiOZ11uwGGocREToaUg02cISNPT/GieaYXo3CrGGaNYTZwLIc5skYadlETpfu5W/Tdps4vVuI2TFmGaPLFMs02cvGuJ0btGpXafuXqWdnDG2faalpb7cxsgzlr5G6G1RqFfRg/sQ5SSpXENUrj/aPBvkZx4tjHMPmmr+JYVcpH+4BCwFicgddZhBlGOkI5X36JAeNYlaMKXRJw2qdNyf+mlCxK9SdOoXOaDrNJ/Z+bOFxobLPolhimxZHs+PVzw0HU1hcrlxjqeYERshxfETNagKaETbuxtcQRUThrbNNwQN5l9P4hOFZjwu1y+z7l+gN3mH8/n9FzQ6ohpsU1X2E32RkGNw1JMv5HdacNr4TorMlTuMq0q7ie00sISjR6PkxleUZDb/FxKmS7/4NsuAinlDo7Ixu702KeImXK2Q9wX5sD8A2np6fCyR1o81LjTq5znHEZ3G1P+eLRKoMPbmPGZ/B5D5yU2GWCWXrFQAKs4rdfR7iESrceOR+vxdeYJQO8QwPV6zWrh+McYmOMDDZFCZm/QLO7AxUjnJbaCFX+01C8WB6QK4KfCuk6TZpWi2QIWuU0Lbxa3uY4W1UVqKdOnuVy5jTtzF770PYoQy3UNKiTE7JdIQgR1g+/foeczSLYknUuEKzskVkuszOXsMUGZ4RgLBYD5q03e6j2pAAmtJC6IIMzaKcMUpGSEw6XptLThepJdr8cB+3bfoYx9+DIsPyW2RrX1ml8BQTXNMlsAI06pkRmPNszruTn6G04orXJbQ80CUqOE89+aKRetUc+0npDeN8wNHyCM902QsuPhJDaQ2WHZAAErFyiPzo3xeS/coeEk3LcDjxulwxqmhnDcNykYsDTGlQsatY9FgsjvCHt/Fru0ySIZlTZdm+SkfkWDgoI6BsPUeqc5zGPsKoQNulVA7C81DRmDLwycoll2qXiIuEilVBeQmy/xPmpiSXJo0yQ/ZvrkwlpEBYDjtbf5V+dRfH9NEoBtkZnuGxVdkiK1I6DxtqF+UMW9gMsj7zdMk4mRBaFVrW02saA5PQCDDyh4ktZYnUOYoPz9W8mFGUBaHts+Xvfqa0tnPO+SL4zCvLf/kv/+Wjr1utFv/m3/ybR98LIc7FZr9mFPUrmFYFbVjkztpqVdWsP/O5Sjpka99AqPyJwtWynHN79j5KK3YruzStzirS7PTHDJb3UO0bjNM50jhgGE2QQlKp1qgIlz3/EiUFhrtJ3WsyWM7JvXWc7gukxYgRAlcrGnZA6VTIem9z0etgHv0Q06rhFhFF8yYVu8ql1lWOtGKhS/zB64h4SBCu8XZlncv1l2m6bYzlDBV2+cnsLQ7nR7S8Di82XuaV5leQCEoU42LAMB6SlDFrtSsIs0v2wYvVgi13l21v76mOD6FzjCJGWcHHnu+V2Od8wvJFk+qYUTICoB/16ThrPzfCpZ/2UOmAIu6z5oEPWMkZ4vR1AKz1V55wyygpuL+4Q1qm7A3fpS5CdDTCyCaklcuo611E3MO3KiinQjGYsF7dpyxyNvwdOu2vgXSYWjOW5QJUhtZgSPORG4kWkqR6BapX6GennM3fZ1Eu2A62SMuCRbrAt12SUhDXtqlv/xb+2esEWhGN71NLcwbLEyrFkpv5lKXXwEwPifOYZR5Rc6rsB5fxZECuU46TB5jSpOtvYtciRJFQ1i+tHLQ+hVPI4643ZjFHC+NR582nxREeV2pXSMqEqnUet/YIKdGdFxCTu+A1ye0PNs4V1uhnMD9BhF2y5ovoxwR6SvqYYRe96CMq3UeiEK1BtV8hmb/LWepwkJywV9nHe/i4QNJwmtxb3CaLU9IiYyfYZc3fwKxepX/r/4FOx1RUht3WDIoBp8szKnYIVhUhB4AAtwllSu6uIa79j5gnf0bcfxs9+Qk7tW2S+vOMDJdbeca2tKlXb5CSsydMQlllK425f/ineEWEu/lVxumYHZ4eMz/acFeaFdTGt7BRtHVKRwhKlfP+9DYNlVGZ36dWQLn5ZZLg8see9mHR43B+iBSSK7Urzyw2CyEYxgO0XjmNxMUSyzwvrv6mYRYz5OII2w65Ub1BKRTWRwRSw7zP0eIQx7C5WLmM/wxHhMcZ5XNyx0HnM4S7z3r7K+giRm9qzOkD4qMfY3gNhKiQknKwvM1PZ/fYDNap2jWS+SnjxQlNJ8D2Oii3gdAlQiiicolXJBjCIC6XWGrVaagNm3awjU7nqNZFJvmc7OB1bL/DwjC4LW0mtT2+uvsHzNIzTufHeJbHxdoF8rKgatY/MYJQCGByD8oc4ilGMkL5TzpQmlgEdsAiW1CxwvPuqF8RSrpkjedX8RhkaMDEJNERtrBXG3T2Gu2gZDyescgXvDG5g2k6WGWC66zRNwr+9Oh7KK242rxC0rhCx3RwhcTufp2JYTJa3GUrraCyGCkMUqWQ2iBcHCEHd3BkxtSS/Kci4dWNVwgKTWmY5PN7lHf/f7hWyPNegxioTA6Rs2OMzpcphfOoyKOFDW6N4eQdImmAdLheuY6hSpj8GJFH6HiCDDdQD+dQ55zzi2IIk+ZjwqyPQ+gCs4igXM2hZsWEg9l9TuITmm6TqtF4OA4KAmNV0LfSPuL0dRbljFl9h5lVwQk2uBd2KHVB1bTQykb6LSxVIN0KuvcmlvRh7WUsu81F+U2QS/LolLcXp1xWE9rmStQcTO8zpORYa9zuy1yo3GBDp1hY9LJjClVSs+sMxm9RHH2XhSEpGleIsw7d1gs0KtfoSheNxsRC5mN0sVoB62SGsThE5Suhgj15jyKeI6RJuf4qFbN2HrP2GTiNVwXM7qKH8rrnPqC/ADpYpwx3MG7+IfKrr3KxcoXXRj/kf9j/X3/Vh3bOXyjiURTah+hVOgNgagsfl+IZgo/QqHKtfh2lSzwZoBBoobg7vU2Jphmssec1WE7u8u74Z3jNC5SmS+BtklkhZtZjev//AyKlW32OoiiYMCIrM0xp8G45Qi/v03LqULtAMbzL2fKI3L/MWrAGyqAQKS2nSdtehzKnPPkRjA/Q9TXG6ZJa4xoqjRmlMzaOvo+JXEU2pzPQBYW/hVlbQjFjYG6w1CV2liCcD9fMgRmumjE1BJ+wX7k6mxJHnDua/aZTMxuPIrRP7ISTfMlJdMzF2gVAsle5wDDpkZWre/00m6IYwOF3qRgBfv0S07DLXbdDpeKyGVyG+AGnyxOkNGjll4iskEF1k51gizDYxRE+dvUyntnD3Pg6OB38YkI5PoJSUWoQtQ1QiiLcoSsEtmUzTizc2W1aSULVa6GyBWXjInZ8QixNeukESwherD2PNGpM3Sm30x4iTbhhOfijY7Tloeo1ZsWYyfgMo3QJ5ZNzE6NYoJEo02cYD1BaUU3H9I6+Awjqe38D27+wcgzyO5AuwTDRP2cP4KNMizH3ZvcAyPzsU0WfnvPLJ5BVXmp8CcTKne6jeyBVs0n14b3ErXnkOn8UKz8uhitxoukQuh73F3cxhMFOdZfcaMPDbaSsjDicP+C98btsV7a5v7yNZVj481skyYDArcP4Frhdcq04LieMoyPm4RrD+hWsq/8jRj6B5YDO8Ahj7VVw64j+W5RC4xQlDS3w3XXmCrSwOJ38iPzgTxHzU1pbv0WiCqbpCa7b5WLtEkqrR6/jWUhMnE8Qf5zzy0dLE+E3ID5FeDVKJB91uM/8HfhIw6srfDbdD2swQpcYxZK5LLk5u4vWmkuujzBd3M5V3L3fpkz8R72mQgtc0yXPFggl6NgfNo1KDPZyhTE6RU5Pwa0h4hG2SmB6QqYS/N7r6GWPUmX0qm302nOwPIX167y9vMPJ4oRvbf42cZFxbLugBG77FRbz92lWL7JtuXTcDi1zFXl8tXYFY/QW7vSIxeQOh+Em2A4Ijdaa9WSK3bsPpkVl46tcq99Aa4WXR/DBujWdIVE8iO4zTacIIbhWv4Yng2fue46TEWmRooFemeFs/TbwyYKocz47VtpH9n4KwqBc+9JT8Y6w2ns+i84oVME8WxC5C6qPjV2Vxqt4VhVTWojg0lN+6nWrxfXa81zNc/TkgFDMsTa/SS4d6kBQDzGEQcWuoLWBZ7VB3UaUEcXsLge2TRIdsvCahGYV07bAdcmVg207+EJhZzPCWpes8yXSyev0jn+A7L1N7cIf0HZX1+f99BircQ0Tm6CygXQ6IB9gzA8oZ0foznNQv0rDrKIoeW/6DkUxxZzdZ6O6R7P5KoZwWaopD+aHaK0JXR9TKyoovE9wVlXChu5ziNkh2u88kZAkBPSTM9IyIy1h6cxxrHOR8Tl/sXzmkfW//Jf/8ss4jnN+SShhk4W7T/ysIKfUxTM3GDRilUX/GFG5RGmFPRsx7vVpZw2s+AQ9ukXopCwnOdWNF5gYoIoR0qySqhgtwXYctL1NmgeMD24xWy4wsoT3h/fwXQd7fEQSXsOsruMUU/aXY0IFjc7LZMP3yUyXyenrKC3JhSBtXWIZTfDsJrYRMoomGGadg8l7JGGHrc4VRo5mMnyNXBVM0gklJSYWsVpwZ/Y+k3yC1orQrFGUBZgPOyPFyvEDeEpoJnWO2fsRRBOM6jq0fvsLfqfO+SQsYeNbPlEeUbErGJ+icywrM9L6ZXynShnukLsd7Mk78NC2VKRDcNcevffZcsTi7D5SGkQF1OMR0nAppxFSLVDCQC99oCSUPeTZLdKzNzAtl8JuMI2Pcbx12l6H+XLKREj2/BqpV8UJ1lf/t7TJK/toYRAVSxbFnEE8IC4i6k4DI8lI51MuVPbxC5uieoM0nZKWGX4RY5y8RUX7zGWIadaZ9TLC6U9Jx2d43XWiTYuSHBObo+SAcTLBxMQKLRrNFz73+bfjQzh7G4REbrxKbj/dLfJJeDLEkyE/x4zuLx2520WvPdmtIMsYZkegFXp+glG7+IQDjhaSrP0yspFAWmIc3kcvlgAUnslr2QPm6YS1Rot9pQhUTiE9hIDjxQPG8ZhUJ3iGh9awzBeUKqcPVP0m0qnjdp5jmsVUDIcwHoMV8tP6Dvu1dRqzBdl8TN77Y5x5hqzY1PpjQreDcTJhLmfcXx5QNzTJ9E8QtX06a6+QeBsYUmBGU9a8Lio6wcIiMANKXTItxkgkvgzIybGF80RM32rvXKKReA8XhWM9QKOpZDPUyWtoWUGWCfLa7moC/gzm6QwApRVRGT1TbKa1puW1HzmbeeYnb9if88tBLhcwnz37wUoVFTx7U9gc9mA0xJr9FB2NAYG7/mXKwkV0uxSt1TUnxMp9RGlFXCQsywV182m3LrOYIeMR2m+QqZj3rICw7hJ0n8dx9jGLKdb7/xtp702c7jV65RxdbWL4W0zLjLzMWOZL8jLHWPbIl33iaISpInQaMMp/yIPRPdrrTVzvMo28h+/vcVNFzPKIkbAImnuEg3tkkzGNZIoa9CmqErI5ltlgoQx0/SvESR8DiPIItKBhtR+9VnhaxPnBz4TfQacLMC20/bQTghQGF8JLZCrBli7ysWvTzMbIfE7hdZ+IHznnl8sH7kLHyQN6UQ/XdLhUvYqjNWb/Xez4FJnPaDb2GXlrdJubGHqds+VNOtKgslxgzM5Qy4yBCGkaLcThIcv5O9SaDd5PYp63N6iXNcYnBTt2TrZ8nVxPcR3NjfoONX8dc3KfYtbHUDOWdkh5+jOobuKUiiwaMELSNCykISiqO2g0AoEwDOLui0xMiKVFnIxpeBu40oOgjartI8uEsnn1URTOrwOfd1w650N+3c+h0AV278cQDyDfQ3jPUeoSgWTN2yC0Aq66Gzjjm2CF5OEOGomI+whdMMsGDCYLjrwGnmWTqgIPRZbH7FYvY9z4X/EXZ6h8QREtQBeQjcmq1xECstk7ZINjlv0ThrV9RKOFM71LGC0IdUbHTvGWKebxO9yJ7pI4MM8XNMJ1oo1ddDYlK1NmyYTI9DhrXKBZuUz18QaSfIJOBsRhSL7sU2m+TGl6iNkJOSlSpSsBssqRUR+qz24WEZyHaj6L0/gES1rUZrfR1Qu/6sP5jSdf/xrG+/8vxHOnXK5e5a2DNziNj1n/DC405/y3h0aiui8hZw/QbuMTHVAd4T1R09VakauMAsWZY+EvH2AkZ7jS4nj4LtHGl9mQJrVyCcPXqcUD5uUCx2rhtL+EvPsuo9vfJ23VOBBTSgV9IZge3GK3tslyvcVc2Ag03aBN3WpiYhOVC5L4CK/MyKSivP/HxKaPik5Z9xpsZH2cdIrIY6QdUF78a+TWShiRNV9kWc4YT95mls9AriLhVrE+UDFqXK/feJRGcc5vFpqVC/YnOWSVFMyLKbZ0nmgKBVhztzANE8e0KQuwDIklLHwzWLlaCNBSM3nwU8TtNyicCutnM5bNDVrpYNXUtKcxzA5df+UcGSeS5cnPcMIGm/OEmtMj273Msv0CWTHBtpqYZMjcwJidIssUQwhKr4NWJfP4kHtlziQfEhohxryHMnxUoTC8OiIeUmjBZHGMX91kFO7iIAiBuFhFngsByegmfmljTPqUMdyP+liWpCgEz7uXMDKF6HaRfg5nb4EQyPVXaXltjhfHGNmIJIvIdEo0fJ0Nbw1H+OT1axj+OtqwHzXDfFrKhzF3q6/Pm2J+nTCxQf/8+Wn4WBOFEIJ+1AOgKAviLGa/ehGBICtyPrgszWEPZof4eYyX5GCnlNmUdwff4VqzhShTtB2it74BRYa+9f9ls7aJbdf46WLGPPsB67mHGc/Q0ZCiACLNNJTMzQphfIrfvkE9HhPP+9Sze+QTg3T5M+LxEUJCJV8wdLc4S2YY2YIbtRcwhIlGMS+nCCShcd7k/aukJGeQ9tAaOs7aw/dHkrVfwazuI/MpuiwoPlKr/XkIrbAHr6MXPUxbYvhNcuDW8S3qpwlaRRQnf0R1CYZbIMoEvX6NvevPsyjmuIb3RDqB1AXG/D4lEtOpoOeHlFUbomNOiUkXR2ybNjYCrRVFuuBN2+e08KlGJyzyBTvBLtNsysnimE23zS4miRYkjcuMlYmpJFWzuaopJVOsYAMZLdFIZrN7WH6VRS7YrexiS4f66ZuAhiJDZlNMswoCSstC1neRyQhV2UMJk7RYNUlprSl0gUI9VUMACK3Kw9QHTWAF5yKzXxJicfyokU3GPXiG2ExrqLk1kmWCJU0c48n9Yylt7Opzq+c+6/9A0jY7iFyxNAPMJEHmU9TDZDFLOMiHH4E82MJJT1DtPWIMVHWPLD5FhF0OowfY2kMIgWVYeLbHYnnMRvsaIluw0biKIyTZ7JCyiCmFgHQED8Vma2bA0rRJupe5bVZZo6Sz9gosDtH1PUpsRBGBWQU0hhB0FodEk7vkaURhVjBqL6EObmK9/yNUkVNb26e7OETMBrjuG6iNV4mf+9LD1/0RYaq3Bd6qQbzQBYPsDAG0nS5Vu8YiW2IKA/+8lnXOr4DPPML+i3/xL/gn/+SfYNtPFnJv377NP/tn/+wJp7Nzfv1Idcz701sUqmCrskXb+vnuRlWrxtge8WB4lwtHZwz7R6zbmxT3b1FVOdbuK3htmyA6Y3L6Bm7YwXV8Hhx8B9dwyMQhd4wqiUpojASxjFk+uMvc1Vy98g1qB1Oc+w8w/TOC+W1aFR9pV5D+Bkvhr2LkBA+VvZJIWeilix8LdGWT/v0jiqKgqJSojQ6WV6Xjdlc2936XilEHYFlE5KoktAIG0YC6ZVCXDs78FnJ5hioyVOcF8mfEX8oigmiy+mbZh+I8CuMvEgOTS5UrZCrBkd4TE8iPo+uu00ODv4blbgACHawj5ydMiwmDcokbvc/m7AxRpBjWJs5oRpzMyWtblIVFlkrK2w/oX5ozTSd0xiX1KciapHZyF4GidEKOsTnKFhjFXWpuHR+HcvAz3l2csVO/QmBWsaMpqpgR5X3O3DZbQiMHP6MhDdJgHcf0yJI5jWmOf3rMsBbzQM+RwTrZwfe4JA9oKAv/h3+OdfFbFHKL3mt/RlvUiNc8LC9CzAt0sM5COtyZ3GaaTdkMt5C/oMpLLAdorUArRDKCzyg2O+fTo6SL6TXQ0XDV8fQM62CNpDR85OwY9d5N8vfeA0Oinu/yotNjFA0IkkP8XGHMhsSbX+YoGTBKhrzsNsgGb1GrX2AqLdpul6hYMG9cYeF3UY0ruHaDmmETTjRFPGIwukXWfpFRMiQ/fZPlNMexG5SvvUu1cQk1WqL676Kec2FUxawuMfQE08wRGvrjtzkuRsRFzBXPpZG1CYJN8vaXMM0Gp4sT7k7vUFLiWi5ZntNym+z4+4DASnuI4U1wquTNG+iHrko1s0HXjzENg4pdA8VKKKP5aJPYI9peh2URYRkWFfPjXTq69saqMCDM81iEXxXzGcV77z3zIfPaNfgYQYLu9ci++11wjtDTPgiBOpXkvRjnr/5VeCg20xqaTpPj/BjbsPCfscksdY5x+iNEfEo5eIN20EZ0b/DTQpM9dByUyQTPbpPbIct4zIP2VSbJgP3xbSpC8nz7KnHUQy7PCBt76MUJhr9BqdcYn4w4HP6I8u4BOs/p7D6P/2DE8m++yC3uEOcRe9VdZP8tDm9+j9nZfdh+FW+iCLKUZnWXydkxL27sYvV/QmdyE8/2WLZu4MpVoWmY92F6i0o8olK9Qvb/Z+/PYi277vRO8LfWnoczT3e+EXFj5iiJpERJTjnldHooO7ur3S4PCbgbRiPdQKP7ofupARtGPhge4HwxYGTCQDfQMNAow64qZ9ldZWcaOTlTs0gNJINDzHceznzOnvda/XAugxFiUCQlUSKV9wcQCN4498Se91r/9f2/r3b5XfG8Wf0yRtBDS+c93SsNzHeJM81igtz7JugSy98jW/rcD3VRO+MnzzAdApAUKUkZ45wK/ppWm8Cu49WvMRcCYQdM4hlrdo3KzlfJT95iufMsxwdTIhkxNS4j7QQ/OqKYBwRzm/HOLZzCp2n1SNJ94uU6dtdnUk6YmAIzmzO7f4N1p4slTBKtoH4ZpIHwV7Adh3J8F3v5s0x7z3En2sPK+ywlA+LBLcL2VWTQI4kGVO0Kllh0oGfNpzCqmyjD+/gJGH/E59IZD/ExP4ZGGSHHt5GTe5DtYFxYo241Sf2UQuUs+Su4hy+hT+eFpumSuz2014HxLhkFezpjd77LpdoF1qN90uk27eZ1jOAy2l4hbq5gpUcU6bc4Tk5I1BINNSWQFdadBuHkkPn9GzTP1Zi9+l/wLmwy3LsBxZyNtMntnW3uBQqRpJQGjLNjGpc+h7N6CYLz+I0R1XxK1LhIy6rhP9S0IMsY6/BbTKNdpoZDv/MkDXcR1RAtFRxGR4Qqwcj2KJWmbl9/rJe0Pb+PGN4Er0XWfBItzsZKb3MY79GwmpjzPyFd/tz7eHGf8X6U7Wfg3n/CufMfOXf9/4ApLF7uf4u/tPYrP+tNO+NnTG63oP1OXSInA71oVPxhSExWg1VuTt/AHd9mON6lEQ9Z7T6Jqj5D5nYQyqAa94n3v06x+w2qy0/hBSsUsoL9+jab/+MfEV+7wLSXUaxXWZ6cUL3/LfRzf515tYE5vokc30c0rjB0q8xNj+10xLpZZ9UoCaVJlk5oJkPs6ACx+kWqtS2SeERUpFiVCyS1Jx7Zbt8I8W3vtGEq4Ob8DYq8pOf3aFjtM7eyTyglBffmd5nnc5aD5cdGJwHsRPcYJiMMaXCpdvkRUaFE0rGW0N4iMqzjdRFaUjObXG0srotUpRxOUoLDCC1jykqT1cFNouMb5M4yFbeGNx9jH+8wz33SMCee32Ey+y4HzhbVpWcoN85xc3aLpEip6hvovZeQ0mZp85doZgnl9ARz7+uISg/j4DusrT6HrK4zUSlGbR03idGWR9J7jnzyGqP9b6OcgMLtkLhNPOljFGMqJ99BFVPS+mWC2nkY7KLnCfnufYrxHZAKLSyy9Bg5ni3m+L1FvRINIh3Srl6iWq8jvQZ7422iLMH26tyb3uVy9ToaSfFQzOKHoW41yfyUUpd03bNkk086i2bTFjfHb5KWKZf9K4g0wsnnNL13zq8+OsL72rdYX7KpnrtCO58y238Z7S1hlCNCr4ZtmJSGg5lGZF6d0eFbpMESXRTea/+OdHaIWduCcYZYegpufgN/vcvIyDhyWizXt0AfYZ3co7j1B/SfKBFVn0SlyNxgb6SYNAt0oBfrIqe1/n5+zM50B4HgXPXcY9xAz/hpMUj77M8PgMXp6TkLUYgWJrnTBqf9I32vUCnMT7Dm95EHd+ltvMgbjs+aUeHk//3PQUrWrz2PSLfR+Yhsb4b7N38N8+qnqJuPruG8baghR3eQho2yQsraJZT0SFXKUXUTP1zm2LBZjSNMK6DW3GQlPUIKSVLGBGYF27C5OXkTS0m6e9+gGY/I/WWs1c9hV9ZpWC3sfLYQAmuNjPqI6hL56A6RaXE3GeA4JVeM61jCRtQ34fh1sFxK56FrWAiEkFDmiNMUofXKBkfRAZ7tM0j63M3ushQs0cFkPLvHxPRohxuse0tcaVxF6TMx/keK14LpPiDRznu/W5ecFepWHVPaWHz4BBmFJPdb9Md3kG6VUJS8XekYFwMOon2WjTbOdJ/pm/8zhUqx115kcvGXEaNb3ElHbJkBUtlIJK5lYSUniKPvM3fqWL3n0MJcJFU1zqFnd5Cmj+kv3PkMldC6+7u4gzfYtR3S1RfZQVKvPwsbfxZz+AaWNEmsxVbZRcS1yT3K7a+SFgmlGWBJFyvep33zT8hufJd+X1H17yO+/j8DkHgB5f/tn/LG+DVAs1k5jycfLxzrZ4ccvP28QdJ1lqjUq5jCfFeyyxln/DT40GKz3//93+f3f//3+Uf/6B/x3HPPkec5v/Vbv8W/+lf/ii984QsfxTae8RMkKufkKgcWVqIdu/e+C4OO8NiSLu0yxZ7tMov7FMdz9NJT5Df3EN+8jfPZXyCZntD0GhRlQb77NQKVEhkmu9E+c0tyXPapOqtYps8w7uPrKmoeUQ8avHHyOtViwtXWOhzdQDkpIp1jhZtUV14gyDJwGqz7bUR5hDQMdFVhDQxWfYcSRSNdvKQ8GXLVX0VoiW12KU6FSRWzgms4FLrkM93nCM0q/sG3MQZvwvwI0XsWOb6HVZOI+R54TTJvYYddmiFGpYeen0BlBSwXmH1k5+mMd/O4he4fhi0c1rxzD/7fSg6Qk/vo2iq7qsNU5XQm98jiKTYORnSfLZYogh5erpD5EAyfue9xNFu8uPfiAUFvC7MYovxVRFlHta+wZ4aMyxG+9li3NkjjMa4Z0m7UqKQRxuw+xnxENHqLMj6mXPs85fAeDcOnjI+pomkGWxiVOmL/DomnGUyPMCyLfT1nY+3zOLMd5v0DwtxEv3af5nyP4NUBOrlL/cvXOBoLEl+Sym8jOk9TsxsY0iCwAurSwxrdAARF9cIjMbkfBBUuI6IThJSU3uOLX2f8ZNDCIOt+GqOYocwA/QG7buxugDV8BT19lZXVJ3CygrSISFXOMNpjlMfUnCqVo+8SWj2C1GC50SWXFTzbR9QlJRn9eMjrw9dZD5fxioiyUNSzObYoYbpDPDtBTkbkFTAsSXnvdfJRnfJQYoQjjE7CxcYq2u8S0icVCuVU8I6/Q08V5HaLpHMdy7/wwKEwKRMsU1KqnKiYY2Izysas+iWGMBdCs3QK6RTTb1P4KxjZGDm9zzk7JK89DU90UPEJZbD2Q6/vilHner2CQL5vdr19NjD/xKKThCJcx+w20NKl6OeP/VzHXqLaqGFiYTx0rxXk5CrFx0CXJUzuEg9uogSExzd4fvl57P7rOA0DOd9GCoHVvY6tcnIpqEQTzDxFINmIR+wNd7GSAbr3BWqX/juEyunvvsXrX/3vGbc9/NUO4cGY6q1DzMMBcZnRcTqExpSVLMK2XNI8wRlFsFVnGlgMd3fpDeZ8fuThX1DockjDrFPRCrxVlLDIdcrx7D7W/tcYq5KLRYEZLJH/gNBSIymsxqJW+SHEYqLM4O3O7jw6tU47s7D8adL1ugziQyzTJzBCFAa6+ylEfIjjtWk7XZzhN0nvvcJctugEbarpDCFDsvvfwg2fZG/nLo0LV3DmOwTxLhW7zurqLzC79w08r4pyD5k2HWbRPrXuX+JwfheyCMtbxfbXIM2wnC3ajU1iBI420V6MDCoE7U9TWk1up7vcmd2hbZjEe9+mZtbI9r7J6pW/RafRw8J+IOzVwqCwfrTFnzPO+HFRZogwTBadTg1ENkWa9QcRSYs1nbeFVQJO55m500Gu/xlEvE4yeIWOEPgKsvkeZVkQTe5Ta8eURoCZjxDphLi5Rb9YJQfstE/Ngmoa0ThOifYSdPgmVhpjHL9Jffka87u3Gc/HDIcTsliS9Ro0zCrnWhv0Wps03A0yt8OO4yGUojnbZq0Q2OkQZQYYkzuYEsTBtxHpCZ7fwmhde9DEc1IWxNIiNUzK5nkcs8ZJOuW696gzpkAhBm8tupfzPcxwdbF4cgYAe/EuLekiUGj//Rv7zngfDBvWPod15z9jX/5bnAsv8FL/G2disz/lGOUMc3QTLS2K2iWmJLw5fp1ZPuNy4wo9a/WH/r4lHQKjio3BMI8I61tUOp9mq3IFOb+HYQhkHoGwMFqXcRqXkVmEPb0NhsR+5S3sN+5y+f/0vyMt5oxvfQ9fVKmO+1w0VmCyT2R46Hu/RxF0sd0mRdhjZNYJu89Smx5iL30ace8PcLwW5f53Yek5wvYzlKqkbFxG/UBsvUBSMevklqKk4Cga4cuQ3fkutXrjAzdICfF4t+MzfjZExZxxOgbgIDqgVevwg/MpIQRRHhEAlfFdnDxCNj+FeqQxUdC1l+naC3FMoiMMJLVoH13m5MEa+Ksk3jW8UUY52cY3jnCKGUYYYAzuYAiHxrd/h0b9PIfX/wzRzl2kkMw6CcJx0DqjUCU+Jf7xa8johL7hMp/vU5eVxbywTGF+hIsmT8Z0w1XONZ/BEhZGWTARGZN8QJ+Sem0DKUzqvWfpyToSg3z0ffLD7+AbNrXKJqLxHMrfRJf3Ud/5Q7bWzpFZGc5cICfjB3uvgyXE7Oi0ZvlOZPpb6Qyx8gKGUBTaxRbwQ7sTPwAGJsvu+vt/8IyfMm8/2N773GY6QaHeJTpxDQ9LOriGT5bMuRyP0FmElb9GsVJDyUVtUEQJXbNGsPcKRnxCbru0nQmGvU60/zUSu07chFb3aW4evUqeB5QZrNom6vg+pg16fg9j6fMov0r61pvYvXWWNy6S+ssY4XlkoRHhkOTyU3z95DuIocHGuT9HN1Lk269wudlh6nfx7MY7NdUiOT0CmkxlP/lDe8YHRjzU7C/E+xslvMMPv3614UBYZ360S+RV6fdvQOsqk2nM+rXPUq97VCe3QE3QRzdxPvdllDtCZico++F5msZOj5HZGMoUYbuka38WGR+DMBDBCtb8HrPSYMkwwCgRlWV8Z40nnTXW/BOSIsG2Le6MbxPmVcJygpuMoEhR4/uw9GmG6YC23QUpEYaNLnPQiqx+lSzscTT6Pv3ZPqGUwKKmmPnryI3uQuzz0JjGKKbo4T00Gsb3McJVAlnhfFghUjPenC0a2ebzXerDO0xme5h+h0PDYp0lHOGduXF/xGT+GuZaFS2MH+oWKpAfam33Hd65PwbBCsPeE8yFYk1lC7GZ0OzN9yjJOJjt05sfQjriOD6iPlpGdz/FMyt/nuu6xJUuk2wxfmg5HfpH/1/mSpDMDlldMgnTKeXkO+zmR+w1LtHwOnha0AbM5ASiAXmR0LMs6sffRzavQu0plFWlzHPMeBc3HS/uq9keVpai7Q6eq6F5laxyHrn7FYz+CZ1vvEy79yz5N19GbG6hx3vQPMdARSTl4rk+ygZ47uOP6cPPGCkW8bzvJUw744yfBh9abPYf/sN/4F/+y3/J3/27f5df+ZVf4eWXXybPc/7Fv/gX/OIv/uJHsY1n/AQJjQqe6ZKWGW23/YGKDFIX2Ce3KeI5zHZZPfcC1s3vUs7exHziPOroPq6YUDEFg4O3CJ0G26ZFRWtqrSts+12yaR83qCMI2RpZOJ0nORQT7h29Qb58mZ17uzRLm25rhVbrIrnpIg2Y1M8R+GtE1gx3dAP7+GsoY4my0KhSIVA0UlgU+hf21QKNd/w6s2iXUfFt3HO/hO+u40iPy7VraK0xhInUBWQR2vIQqkCgwK0ij767KJ5P9jHXqhTm4mWZtZ9FNDMwHM7yAD9ZSF0gj15Flxl63qfSWmOqQDh1zGTRASv8Gs5ohCMC5OQt9PQEYVoEm5/FNCyKMqfbDhnc//9R8XwCu4J1rBEzA3epRpTu4bseSpWcq19DWx75/ldRyQSd50ihMOvnmGmQqsAMO4wOdwilQzG5w3C+Tyv8NLIosXKJ51cIsglX8hwr2aUMatAQTC49j/nSTUTWRCeLgQfaRGeLCWVpulRMD9/28CyX8+FF7Mld4p3fJ9cKe/3PIupPfajjl7s95HoDkGeWwz8FtDB/aBTIDyJcCzucIQ9u0vJC8nFE/NTnmIgCx6ki5GLilheaWngOJ5qhpYmyFsVJiUHb7rGf3eP+7C4VuwLHBwilqKUD7GCVMs/xV14km6XMzXWUUSMY7SAaaxSv3EJnOfl6B9HwsKMc5hp97bPoTh3u/y6rg5vkBy+jN7+0cL8ILi3uOwG2dLgxukGhcq63niAsoK0KrGxKaTfAqVKkA0bZGCe6TzC+hZ3PKJQBqsQ0A9KHbITfj4cL8bGaU+icwKg+Eg14xief4iQ6FZufFtukwDATjNk9Sq/zwMHrB10AcjJujt9YjJO8NhudS0h9gkWJmu5TWX6WW3sv4TsV5GSf0u4iihjXtIkUXM9Kyu6nme18nba3hKUNFIpB0qeRDYmrF9mfH3MU38fotgl39+ms9Vg6iRCjAQDV3GLDqWDt/gHGeBcVrNK69EWOxj7ZOGH+xg2klMjlBu7gFkaygepdQM2OscJlstPJvRQG03KGJyUinyHzEXLwOnawTBY8attvFFPM/g0QgqJ1/QPFiRROE7u5BckQVTv/Lse0Mz5apMrYnO6wMbiB4bUoJseUts+0fh67fgWJgVlOyA6/hzQLgmwf03gKo7lFKnfx1j/PZOceG8vXySKFY5iYx8e4lkU2OsYcT5BOn8HKFV7b+TaV7hpOdQ03CJjmM0ZOBa/tYRUeYu4gd2MCwPHGGHGKcdJHV1YRfhen1iPOI2JZo+JUECXYbh1heDhnwt4zPkYoJGXnGYRdh0pAYblEaoYrfSQSraFoXcdwd8EKHhFZKenS9s9zXYDQMCwjknJOER3SDer4hompU+ThS5AnFHrMsVdBo7g40UjlYIZ1KMG4dQ/n+hPkg6+QiyqmcilrF6i2ttgQ28wmEYW/xGR0TD4bMa0v0REG/WzM/myXc1aAcXILI1xH5q9g+C3UeA9MiXQCqjolW0iNF1FY+YTN6TZx//ukdoVR4wJDDU0reHe9QEhw6zA7AtNCmWduOg+zH+3wKWMhmFX+WZPOT4SNP4O4+4fYd/9XLneu8r/s/jaDtE/zYxSzfMZPF2N0Cz3ZB8C0fKamxX60T1okmNKg0qxRVSXG4E206VLUrzzSkOQZPrbhYDWuc8FtMC9y3ixSzk1uUBnsAiDqbQpDYtoBwrRRaYRM38DwTptYhEDt7WFNZtQGE8LQR5oh4egO+dGr2G4VYQWMrBpxWdBxq9iWTc3pUGoTmU4xKpsoO0TmMTLeB2GgO0+RVq5S6oJUJ7jSQ6M5iPfIVUI36OBhMM/vkFFSmgFH2QFxFtH1lwhk5V3HCxYOWrvRfaI8Zq2yTijPotY+DjiGhy1tMpVRs6s8TmigtWYt3CA//jZWOsFSFtK+T1a78tjvHOTH7M52OBcf4N3/GrYZIja+SFvFxPF9xNIGEWs4909wZReMNrp6HjF4HaElxTSlctDnYmULnWfUhgnyypRg+ytcdgx0PsfUgqLMcG2fzK2RBRewtUAHfwaSIYZbI9EFwgqwhYfEoFATxjt/iGHZxG6Fwm/RzwYszQ/ouZqG1caIjlHjewgE5tKnAEFh1ZCFpL8eMsn7rNltrKOTR5qkcqeLXPsFEO/ULKNyTlqmgASpWfV7VK3aY4/xGZ9s5mrK/eldTGmxGZ5/bOPovJxya3ITrTUblQ0aVpt5OaXQOZZh40gXpRWhYWPkCrCQ8Qn2wdcoMcGqgmViz3eYFHvI2X1q3evUVchkdBcrm1K4NWYix/J7BLXLjGY2pawxlS4bT/8FrNkBhreMiHNkegwX1ynEEENv4AgbVWboaIxIZ2T4oDRTZhxlM3pFSkPlVPZ3CHrXyF0fM9pFaE3XaxEXMaY0qNuPcTUTGq3fHcd2xk+eptVGhIvHU9P+YM04MzXh/vQulrTf8/rVSLbDJZzOs0TpPkkxRxkOxuSY7myG8Z3fhUvLCEshnnmOeWgziQbo7d+lvvXXKbTmMNkjnN3HSCb4u19fOMlrhdaQ1hY1eolgq3IZWc6wd76GUgXJfBu97mGaLepmG0woyHBFwKq3ju8l1EWINx9QOCFjq0LTrkFZIIdvUqZ7ECwxrixR7v4ODbtOzbIZ2D49t0dcJlin80kjHSGKhMJfeiDyVNLFsD0oZyTjVxkzx13+PJ7ZIMwmdFGcCJNQmgi1uM51NsMzPrxz1hk/OoX50YwrM51yb3aHQuVsVM5hmTYnp6JaJQruzm/iGA6FSLk5vEmzUqNWWcLrXKNTbOGHPSr9WwRLPQqzDkDbPk1Q0NCqnkdnM1pel6q7jDx8mXlyAvNtvM5lDrNjNmrnABbOZI1z1EkhOmCUzvDmI0T9GsfFjGDyBtXJPmaZYSvFNGhwmE9oV3q4tU1UqTB3/iuWJRFegWw3yY9HqJMBSV7FaKxRfv8QT5sPntee+ZA4WmjQ7zzH23YXGUoE0LDOmv/O+NnzoVUDtm3za7/2a9y7d49/9+/+HaZp8k/+yT85E5p9QrCEw6XqVRTlIsv+A6CFAaZLPTIooy5GapDPNKgBhlsg9YDi4I+ZuQpZv0BW5nSsCrEUjP0WG1aTcfR1zCzjMN7hUrLKel8wlFNqlTYzFdN68tOMtm9y3zuH4XbR6SGD6nl2ign28NtsTQ+Z3/19smKOVblK0Pgc5snjt1dIKHTGSXwCSKL4EMvpYYlT14TTZ7ISJnSuUY7uYLSvUARrKKuGOdl9+5seiQTRSLR0z4bmn0A0Em3aUGYIadALNsmLAbMsYti7StOowu6rmPNbSCNGug6RDDjJ+qBGnK8+SaFL5J3fYxhNGMcz7POXMOUWqVXjaHrIXEdE6X3Wgg1qmBBcxFkScHwDiYFqbGHmOZ2gThSsY0oP23bJp3d57fbvYBgGF9Ykq3aP3NKs1NYxdr6ONzxCjHc4uvI0d+YzhtrhytO/SPD/+Y8P9i/95m3af/n/wnB9GRUscRKdkBcltjQxhImKd5mdvApA2b5E0HjqQ3ezqveJozjjJ0+kZihdEhiVHxoda4QWxf5drGAVLTOy81/gW0pR0TOq0THObIf28mcI/BUMeR2dnqDNgNJ4p5tEUTJKJgghybMpTjzDtyvkCCynTlU00K3PYNcM9MvfxXzpdVReJVcelCXjT19kN7sPsc+FlaepzKEvInYmAy6bFm5Z4CAR0YC4VqCFYifaZp7PcH0DU1gY0kKVOZfiGJkmMBuiV79I3rzG1BRERUR0/H0yadCeDzFaT1IiFg/9H4FYzXhr/BZKK7p+l5Wz7tSfa8ymhzz6DspcxfBqqKUXHyuOSsuYtFxMXGfFlFe1xmg8yTkrwGtfJy3mhHZAUeSktoPJostQGB4NoSlsl7eEj73yKaZ2DddepUlJacKR4XJn+BLTbEYtLUkcyVr7HK17E8Ro8s62ZiWB6TKdHjCJT1CGT1WHtLclhsqpLAWopQ56dsCuNWZluouofAnVuIw2fPTp80JogeeExN3rXBA2+XyMnA8gHmO47UciM43pNjrqL/7s7FC+x+LFw2gkae0yvHci7RkfEUKAPXgF461/D/EAISXG6otsZ1OSckIRrHAuuIDCou31SBnhZjOO+29wlEW43evMxwbeIKBe6RDe7mOdX6MUuxj1J9FvbCPdi6QXnuKPzRRz81kGwkBFY5JKSGn6JJM+1lyzPT5EVTZoIykqDsqaYCa7+I4HqkRHI5YaW1yqXSJTOUsX/1uCosBw2iAcYjVDA/5ph6MQEKuIXGUEsoI8i+c746dMVr2I5bZIaz6vHdwkKTOabpPN4DxaLxyvy9qVx7pBWsLhon+VnIxXh9/jjt/G91v4zaucJDt4w9s4o9eww3Um8RDphthlznR2Qs3foIwjjJXPoGu3SF4eUHFWSXWVYWwTbl3B//r/hMGYxtLTFIXmT0RM5JREqk+nHLM/O8SSFqMi4pq/hImNNhy0EJxkh+RJwUrvSZK9bzF1a8x2v85SsI4x2sGe93GmfUQtoF4Kms2tx4oWtIa8/TRGOEDZwQcSJ/9pYZpPmBUzuoWNchpgnAnxfiK4NYrep3Fu/g9sbf4mhjB4qf8NfmnlL/2st+yMnxHCcN55/EqbilXFEgZKWgRWCFpjDG8ukgkAbJ+J28Q3wsW8E5ML4SVKCibeCkfzXTSaOJ9SYTEWGU7v8VYeY0qLJ/I5jt1eOB4bFtTrjD53nTExZXuN5aUt0rjglki5EMdkVoDKE4Jzf442Hie2hWVVKEtNqUtybwVjuY7qPYvII6z5fcS9/4pSCoSD8Fe4Ge0QFwltp0YvnyDH9xCVNQrp0ov6ZNNjCq3J1lZ449SJP9c5V6rXF7HkOiVVCb4RYGAyLSYMkkX8+v58l8vV6pnD2ccAW9hcrl8hVxnuD3GjqBg1nPA8Ok4XPzDeu1ljmk+Q0kDMjyjKFBsLkU84Ov42UbbDJDrAlJcJli+yPDQovnWEt/kFzG4F1TlAjyPE6ydsuQ6ZY2CuddgdfAPb6rF0MsGsdCmVSSQtIsPn+Pj75G6P5e7zACidsTP4OpmWzIscq5xQNRrIyV1UdMh+dIDVvUZZD+i6SyR5wiGHNO02RmUL2bpDrhSl30PrnFhFGCHsDO8BmnsyYyuoI6bzR/b7Bx3uAyN80Gy/Eqx9oGSXMz6ZnCRHpGVGWmZM8hFt+93OslE5R2kFwDSfYkmLW+NbaDQ9v8fl+hUylRIaVdAWTHeQ2ibPMtAxMi9AaWQGjcxFNZ7ArjxJlqREZoTc+BInpsmB1yEuJrSsC+RZhD84JM8GRGENRwe4kzF6fkjaPE/f0+SWSzDfoZWkmM10ITjLFe7kkHXZ4qgBrbEmHR3jJcliIC4drPkOHL1KQY7ZPM/F+nWEfve8ea6m3JvewZAm58ML2ML9yM/Hn2akMGg95vr7YZxER2RlTlbmTIvxI3HKb3tdaA2RzrkbVmmEdZbDVQJVslQxMAa/A2lCvjfBvHydzL7A/iu/h3gGZFlQ6JxhPmaUjTEGN5kYLq7fBTugdJeJSLg5+j6WtDlXubBwnZcOQhoM0yMmZcJ0dp/Vik1oVjCKCc7oNk8ZBve8OmkJankLtIVlh2yi8WSAmQ2Yjt6in4zIswG+IUgHN0kMk2ptDYGBFAbuaV3SSo8RBy+D1ljVEWnrGWDxbM+XXoCD3+dEQzq6S+nUqfmr6OM3WKNgqfsEItjAVRYrbp2itobpfLCG9DM+3ozzIfN88b4/SY6p2TVadgcpBINkAKWBlJKCgl6wRNXzeWs2oLL0GS6UKelwl5rMkZO70Hz6Xd9vdJ5ntXoBIx2gZ3tIneMaLpZpMSwnWHabP9r5I650rrBuLuMaNsJpwuAWNTsEt8ZIpewUGeerK+TxCUawTJ72OZaarH2VWBqcM+tw8hZGOUTPYwi7iPWLzEzQtoN74w7FeLEuUB/mXK5fATSeDB8I7nKVsR5uUDHqwDvmEWec8XHhQ4vNfvu3f5vf+I3foFKp8K//9b/mxo0b/MN/+A/57d/+bf7BP/gHbGxsvP+XnPEzRWJ8YIt1AI2g6D7DwYVjBobJSu4RjmKE70DQgZO75CpHVdZR0ka1n8JymxylQ4bKxB/38QqTNJ/gGx4zEhpvbLN+LuSoZ5OolPHRPXrdVTYMm8Ebf0DigFlkTKqrVHybWXxCYLkU6QjPsEm05nGmm4ZIMHb/CDM5ZqlxjjtScFRMaVE8Ngs681YR/irZw9Egvc8g4yO00zgrnv+coIWk7H4KIzlB2TUy6dCPhiituF0keI1VwmSEzI5gtI1a2SLurDHMAmazMavFjJ5qoOweU/M2wrQQuoE2DbzyPlfmMyr1JSaWS918J/qpDM7jqoQo2mdfSqzOdWpWi4rWDPNjdgpNVZo4pkNSZCRAVDO4OXiTsO+xbrm4ykE4IcqwSf06t4ptvGqHS5srmLe3F/s3m+PslzSffhYtFAfzQ5RWJGVGofNFJ2D3STSQ22eqgE8C03LE7fFtNJqVcIWevYTQ5WOd5VRhMG9XmcwOqDUvMz5KqG51cZJDbMulKAtUMmNiTGj4HZS7jJWeYM9eQ3ttcqeLQGIKk9VgDQuDqptjTI/x13+J0vAo3Dr7usBTGu8bN1C3b2NcXMMOh8grIWWvglYZputy1xrguqBLSV46HPpLnG8/Qek0yJVCmgGzYsZJfIIATGVTtavEeUzPaSPHdwEBqkTqnEJ4pH6P8XwfR5TMohNKr02rtoK0Gj9ydFOikgfFpqiYn0WK/LxhGjhtE6FiSl0BFKgSYVgIXSyE5485354RUHUqzPOIhtPgYHaILSWH4x0srZkXMxpLn6YoNfPmVWq5orA8EqEYTW8TO1WGxYST5IT59A7XmyXt5ReImfLW/qu0vCaH8320LdksApbePIA4BkB4LsKzQUrGwkSufxHr8HuUzYvIwsU8GuJ6M9zsiD4xtufQjyYkno1jBpjTuxD3UfUtcm+FuZqRZBmTomTXtVk2K5ClCMNCy0ejebD8x//5jI8pGp1MwGvAdB8am5QqI0NRSptZNkP5CkMaWCsv0rZzZuM+03v/iUFyDE4VI4J0fwcZFVQPpsxGNs7KM0jvSabNewyDA0a5gWd4vCWn1LCZTY4I61fRSJScIE6t3S1hIkyBVRlSHN6lcB3KMkW4TYTpI6wm1+stSl3iJ33E6B54Mf1widvTRSTCRmWDuIgY50OU1hSlouN1WPXO5pZn/HTRSHKnhTYLzDKjFx8j8wnaX+ft8slJfsgwGdBy2zStzru+w8Ki43UJkiOc2R7Z4BZDy2F8/DrLwsYq56Sdi9yZbbPpL+OHy2hlIKprlNt7pG/ug95D//kXODZSRjt9MvkyoaOx9idg9ZHzOv7FVfrTu6h4yKQcYQoD36gQWAF+7RnIZpR+l5mKmMUraMPmtr+KXz9hPt3HMD1SBJ7lo00PabhoaWN5y1Rk/T2PkRIWyjsrbP4ge9Giaa03O0QFSz/jrfn5Ilv9s/gH36J277+wGV7gGydfPROb/SlAUCK0ftccOK+cwy3GICSJ2yKQLp9f+gVG+RBP+ngyRJ+6ZJSU7CbHHGYjAivgYuUKAoFEIrGp2DXctE+ucpzKZTBP0LpkqKeI4U3yIqFc+TS6rJFI2Nn/JvH/+S8zLadwNMT4k68TPfkZjr7xR7i9Bo2tz1BM7qMsj32nyWr70xyO36QoMxI1Z5Af4zk+pbH4T5pV5PAmhuVDPEYYJpmEuEgwkDSGN3CP3yB0AqTKMasbkNzFwsESIIpi4eKBxjachShaF9yavEVaplTtCufDSzjSRgqJ0grf9M/mvR8jTGxM+f7NnVmwiXU6h8u9lff8XNNpM8/n5LXzONIFJFn7Oumtb6NNgxyB6boMjgc0Bg5GlqELRTGTDOd1ptU6jlVQuXNM2KlzJzqiYrcQ0SFlkSAiBxk0YG6ym03RCGblBCFAac12ssM+mqP4gPVwA0dY2LO7WNmcpttmlI5wnC5zbWIIAylznGiH+fAmQfUc0+6nKIXBsSoR87eYZzFO0sepNUjHA2zDQZTqfY+XJexFs70uGRVDXp+8Rstt0bbOxi8/bwRWyDAZIYTANR4vpqpaNQbmCYUqabotsjJdxPIBmUo5SHbpJydsBBt0wnOIyjmY3oHj1xeOeVYIZUkhW7g9DzCJ76dIFK3Pf4Y9T/NaOsIsM7aGb7F03KejSnbuvULkxhTHc8aVy2R2SdnssmPNKc0aKp5SmNCqraLcJsI5QdgOVm5weW7Q9Srs7txgHFRY2txCt86T+ytYk5sU5OzNd8CUxKbH+WCLH3Tu6ycnZGUOZc44H9Gxz8anHzd8O2CUjZFC4sp3GlWMcoZ58hoARfuJUzFaQW45ROkUrQT7w3s4uYm3+hSolPi7J+Qnt/F+5TnypXOYq5/DEA6WtBZrA9U1ZNSn7D6L9rsot812dvJA7DbJx7SsDko4lEvPkY1eIZEmkVIc5wfsJzsEx98nSOeEVhURNJlZVW4VCU80nsbQgrf3oDQDckNyGB9ApUtRJngItNBIM+Sc26LrNrGFg0YxzU5QWZ/QqmAW0SIhaLoNZUIZrlGG6+SD2yDAcmrobI4wLCxtYpaKDJO0fhXZuIqlz0KpPokIIdA/MED1Te/BzwMroGo26AUZs2LMcTxGYOJqj16wzDAaYslFXV9jopyQjp0DGszHr/FrYWIlRxg7/5UMg6SxSdY6j1FbJot3uHH0Xc7Vz/GVva/w2dp1/GyKOz5ENq9gtC6TN66SuC2K7Dbb1Yt4wQrOeAfsGsKtkkgL166CWVuYJaiSudQM5ruIJZvtgz1yBmw9ewn/m4v7nbJ8JA5zWozfEdzFx1TC+kdx+M8448fmQ4vN/v7f//v82q/9Gn/v7/09bNvm+eef55d/+Zf59V//df7KX/krfO973/sotvOMnxJCl5jpMdpwKKx3RDMHaspXh7cpbr7MbvscX9r4AgwH5PcM3PVfxOpcwbBiClXiuC3i8BzDMkdphSctPhu2SI7vMk/G1K0qxAkrdxT+5Wu8NHgD7m1T1kus1TZL3gqZI1CVVfa9Co6sILpPYVVWsVRJYq5QvR8D755cmsk+ef+rDKa7qPYWefsadeFRDl/DCs49VpTwg0WWwqqB9bYgZzH1OLMa/uRTmiFluJAoGpQ4hk1cJAtFOhJdv4Q8uYUuE4alyQEO34nuE4RNWkaJBvSkyvLSX0ALAyPOsdPX4PD7rGx9iioWqvUC9oNINo09eRN193eI0hGp1+VIzTlwOtScBihFvYwxnQ7drb9EVubUvUvM42O0EJRFzonbI2j0KC0fu7tEcfwKq/I+4eyA4tPreK6FNBJ0+o54VGjJerjOUXxIxa7iSR+jfo1AFRRSYNSfPissfswxyhlmtIcrNLEGnc+w+l+BPIbONbIfiItMTcG90sOuXuAkl7RaNU6yIU/Vz9Hc/w4zK+DI9HBOiy5SJYij70CRw2QbufoLKMPjXHiBSbEQBSvpQz0mlx5aSO7MbzKe72GO77FxdRN3MsGsFKjBERzs0j53gYFXJa/4JLMRgbCx0xNsZ4WxMKH3PDL/E6TpIyyfaTEm1ym2cKh7Ddadi2RFTmBU0N0AOd1F+50HNsxNq41VsTlQCe1sggLmfhvX+tELJVWzTsMdE+cJy/7K2X3xc4bVcODou2hVYoR1cvMiYvkyRnwXlQdY810yf+1dv2dgcj64iEJhYEAAw2RIuPwZysEtetYyiRlSaV3GNRtk7sJF7P7sLcbSReUxBSmpSkmKlJPomKbdZqW2zKQ6ZZJNaXltOiXI5BCKRQS4rAbY3QLSfSxrRNN5mr3m0xiNK7jBOnz7xmIDhQnjOZWNHonXxLv+S9jdpxDRffb2/xitBd1ihlhfwpY2tnRpOV1qTh1V6SDTEYXTQIlHxWZZuEZCSqFLPL/7IVoSzviZoBSy0qaUz2C0rlJUVlFmFU8ljFRB12vhxQdwfANhu3DlF5iqKvby81Syi0SZYEvO0efWaBRVUGO0aRHNYddUfD++jZdAev9NmiLkM+sr2DqnYRU03C65WcOmQzS6hax28ZWFavcxdn4fo3+TYvUZouUv4Cw9Ryl9tFgEFRtCIvs30HkK6QxM40GRf5ifME0iIjUlLVM6ztKZEPiMnymhXaGXDpgNb1Nz69iVAzJ/jVTH7E5PXXCKHSqN2mOamgRrzgpmcYOJ8Die7OF0r3JUpEzckLlf5yuzbWpOjarfIeg8TaEzdtMTTHeP6v/mBcJMIfP7WNMEx66RyRra20RutKCyRTZ12Colfv8+Xq2CU2ouVbfQ8R6eXaewO+AshHBCCk68DkormtLEW/ki6fg2ptfCsZpk1QaWHSA71ymNkMJ5TATPGe/LfrSDRNIZ3kV13t05fcaPgdukWHoB561/y9XP/j/4Xw7+M4P0hOaP2HRyxscfM59gHL4ElKjOs+QPxaaa8QHFdBE/7/AqRbBC6HQInHcifPL6ZSynQiE1x3EftCIpEpQuMU4XlkSZIL0lrlSvoVBEas59t0rVrhGolOicS2i5tNY+xWSUcGt8g0Km5INvUw0caDeof/45gtLlxF44Tc0r50nOOWRolFUFZbAWrPHG+FUm6QRT24SySt1a7I8SJmXrKtg+Ukqy2mUMI6DlNlHZEHe6j50m1PM5YedpDsqMe65Dq5wSBhsY3hpbTpNMpdROGx9zstP4QJjnEUqXeDI8de7JCN8javOMjzdayMfOX3+QilHjWu06VnwE3jJJsE4pHaylz1KcwMb58+Sv/AEVv4U9FhRvf79jcVcckxyNkNU6V//qE2T3v0e3ucqJt4K7fJUiS5GTPQhWkJUN2uPb5K1LhNrCmt4jckwmw1ep2T5B7RzrwTkqyQiOb5CRU/c6rLSvc4BkI1jGNwPeGn0ft3+XQZlh5Ql5/TwDYVAxFg00AEU0Zz1YJVchncKmiAYf6JhJDApydme7aK3ZK/ao1etYj4mp+2DnQCH0j+asf8ZHR9vq4tV8DGngisc3zjnC43LtOlrrxXUhCprujExl+JbPNw6/RlZmlNmMbjjHNBpk4TlMuw7SQN9cNHsbzCjeXAgCrN410kNNxTiP02ny7Oh1wnyKMx2gkhGMD+jlIU61ih2YxMqmn1nsuD5Otc5emtFtLnO+cx4jK+Do+8S24K3lVcy0z/pgSuP2ALu3RcUaYr32LeQLNUBThOuodAiyYBYukeRztNAI/ej6VWCFDJIBUkh888xx9+NIx+4R1EJMaeKIh8RmD6cPTLcJ3ZCW08GSJrGaY+KQpRGJVvCNOyAllCUCCP7dV3GvfgkVXFyIuxDUvSp2dYVAhKTSRZ8K+SukTLPp4hoxPIQqsKM9ZDGlUr/IUXJCKA2iLOYkOaKS9jFm+3S9Lk5jfZGoYHnvauZV0kWvfh5sj7FhIL0W6xcu4aqCfnzM+uQu4Xgbq5Fx4jfYKWIaQYNSQ6N5DSM6hOPFvWZmM1T7UyxthRRCYHobyOlbyMHrCLdCtvzpB//uWe3ok4NUMWZ0RGm53C3nzIoZK/4aNfOdWkQga1ypX6VUJYERAoK23eEoOsTGY17OuFjbom60cUMHyxOI/AStwQ020c4q6ILioUY5Kz0BrSjcNu70Jubd34W7v0dZXSa1LLbrWyRoQiuk5bUxMAmNkBiLqHYO166jvCZx81NoYVDRmgu1LZQqwawTtxSoguXxDdrDezjVdfLWBYy1FyHZIxrfRNbXOIiPia19jKIgCeG92r59w3/QMBLYj7PfOeOMjwcfWmz27//9v2dra+uRny0tLfGbv/mb/M7v/M5PbMPO+OmiKCl1QTC+jR7eZq7mZN2nccPzmMJiVs7oeyX2c08QNq5xnFcxCkUnttFZgWy08fIdPKGR4wNE7TqXapeYlVN643288V0q2ZBGdQPTC0j/+l8HwGiGrIuA494y54INPHMV/MvszG4wEBYbbkjoNqh4WxjNxdJndT6HjfFj90M7U6KDOYVWC1th6RKM7y4U7ZM+5uqLFNYHy5Ceqyn3p3eR0uBceP6RAd8Zn2wkBucrF0nKCO80ViCvrlNe++8wkkNKIyVKU3qhR2CFTPOIYVXTuHzpNP8dzOw+zH1k5iLLiEQabI9vshws07A6yDJBT3eRWqOjPrbXJFcZZZFzUBzwtOnS77+KEoLNlc8iqpe5P3yTnXBIHLhsess0WUXliyJI4FXZqE1JLxwhd28QXjlP9WKDcjgH20Nf3nywfzWzSb3afDDALswKovt5rMccizM+XkiVYOx9naCYsyRL+q1rdBWQnEbsje8j/NXFua1UMa5cxs3WIb/PnfIYaZgkvqAhusTzHbL6FRwNq4aDbVRRb18UWjPIT5gnCVZ2QMPbxBIOrVN3jhJFJDS2UJhCok8dwMzVNfa7Xfj0JperNcJ7r6DzArf3FM94y4xW2+ynewTH36WRtgmme+QrXyQ3m1ibFYxizpvljOnsiNAKqLo1LGFTqHxhV89pl+4PdOoKJFWjjgraDHb/mNDwqWiXYrn32CjEH0SjKHSOISzkacSggcmmv3UmZPi4UqliXnmPKMfKe7/HRbeL8+UvY1gZ8kCBVgi3AvVPo8OCPI4WH5zcRwRrjz334tQDFqDnrLLkrpGphHlZEB1+n04BjrtCZr6z6OWaLuNsgoHJevUSnuWzPz0gMELmxYRkNqFq16nZTWb5GDvbxXvxKdzrLUSWoasFx7u/RymWsMQdjidrNLz2O53X62tYv/o3iXwQxhB79CphbtOREjHdZaT3cVTKREsiaeAJiYPH5foVdDHDM0MK4YP5+GM3KsbcPS3mt+N91rxzP/z8nPGRkumUQXqCbTg0rRY/2KFsjd6gHG0jpCRf/hy5vbgWm2jqKAxhwN5XQBULUVd0ghI+x0aI6dfo6glrzhhZ8wHNyf/1b/Dt5B6+4+MXBt4TTzONR2zKHhvVTUIlYPASQhdYR7coVr8Ijom/ZIIQ7HBMbfAWrhvgnf8sRdhjp7JKVSjCh6OOhQA7hDwFaRC4bXwUGk3L6TJJbjPOxliGiWkaLPurCJUjVIH6OMTR/YjPpTMe4hN0DE1p0na6NIL0EVdwC5O6lMy1xjCshTD5cQgDadepFDmlLymcDte3/iKxNLinC5L5Nml0RMNuMPUjQGDO70OxjdpM8b0O6tZtVnrnCBuXMM1LyFnKdKnJV/VbpGXCi3nKUnEJMGhqgTvbQw9uE5MQt68igjUCWcEV/iPxQBKD5e7Sg3eglpD5Z3HiPy470TZNu4Gd9kn8M+eInzTZ+pfxj1/myf3v8J+lyTdOvspfXP2rP+vNOuMjQsYH6PzU/Xe+Bw+Jzd7GKOfI4S3E5AirukrWeppUx9yd3QZgMzyPI1xawM78Hl2vB4jTqKaXQGvM6pCs9QylLrg9voXSin5ywlbtEqYZMi4Xi7BaW3imh65XGC9VqDktaqamQhcjmvPk//3/SeG0sO0Oh0EOZcK6u45AEMgqPW8FW/poFKAwyvliIVYY5O4SubtEplPuzm5RzItFTI7bw5kMQfjYtkvauMrh5C4Im1H9AperV5EYVLEwiojSKFDCxBEuHb/DKB3R83sYpwvKrvAfxFWd8clHUZKqGFu6GD+wvCPm99m/+zsgoLfyBUT9KbqVy6grTezodfTmU4isgGtPoEQI3RV0UWJ/6UuQRpT1gPnoLYq1OhXf5vzKRfLuFWR8QtH+NLm/ghaSZu8FynxG9eA7UCpEtkst7jMq5vQu/QoVWWOS75Pke6R5hm2dI6xe5qpcuPAJAaFVQ9hVZNzHNH2WaxeoZUNUEWG7FSZZTGflCk1HI7TG922iqxnKMFASRP3dz4aHMYSJY9gkRYpjWA/uhw+DRrEbbzNKR3T8Dj37vZ3lzvhZIAiMx4toEx3RT07wTI+m1Uac1nlMYbLhn0cImJczBALbtKlP77F7fIOOt4K//mVyeyF6MDsdnC9/GYsj6J1eQ+3L8GQXY2kJe36P8uAlHL9NkE/Z9mO8p67TdC+wHI2Y+HUSAbGbM412yE2fC/UmF2vreIaE+E3Kva+yP72Lsf4lXm+ULP3SF3FzQUcWiMOvwbVLwBRZxpRGgOo8Rxn3SLMxK/7yY4WQTbONX/eQwjhb1/qYIpCPv36th5yYLJ8ldwXf9LGESawSDqNDOlvP0Pprm4i/mj+obUcNn76M8Fd6jOJ7HMeHlJQ4wiMtMjrVd+aAUiX0zAZhvbJwAtNQTl4hvff7OPGISvsJnrjw35BIgzcnbxKrOYe2xVbzInG4zEExZ62yybK7Rq4zTGE9uMcAAnuZdjPHzeac99qEZY4Y3WJlvoeYHVC2n4bRXaTfINOaI2+JzK1RsepYRfzI4dBCIv3z2CzeHWp2jK4vNAqiiHlMoNUZH2OEAOvkFfT8hEiN2Xc8DnVBplKebbQecThzhc/DJReBgWM4FKqkbjeomA0mxYjtyQ5VPAIzZNXbQGvI3YBYzRkn+/imRytPEAffAzRW+woi6VNiIoMOpeVwx3E5iLZ5tv1p1vwNXui+yDSfcBwdYRkOBJvEMkRrRalLDDRCCKpG/cE2KgySckQ+eBVP2sjpMdRniCJBHd9iGu1gVqqYlQ3a558mRLCUVLC+HCEcC3OjhSomDwwYPBkuBHe6xJMeigL54WU9Z5zxkfOhr8qtrS2+8pWv8G/+zb/h9u3bCCG4cuUKv/qrv8ov//IvfxTbeMaPiFFGyDKhsOpo8d6dN4XOuT27SV5mbM0PMFVEPzrCn91nWkRUaleYx3M+ff4XycqEhtthL56jAVk5R91qocoIc6+PLhK030FrQVIm7E8PUPEuy9Uq5AZq/BqqsYLY/BS508XUOc+Um5RmiEIyKobcmr7JbSJeLDXOvZep1K/jrDUfuJJpPwA/QKOJyhm2tB90JaUo1OX/FhHtEVk1Os2rhMkcp9CLBWeVfuDjN0wHpGUGJYyzEV3nbFD+88Dbg29bOEhTkJYphmFAEKKCkIJVHF3Qyg4R+QBVlMzKOa9Ht+gFK2wG55EYpONDZvdfwa3U8FavsW3XyFTOXrRPo9YhE9BXc4KgTbuxTl47T26FJOkUrBC7yPGERXb8Mv3JNuLSr3A7OeTW9Da+6XN16SkC+zxKgZX1EWpKZ/kZSjNDN1p4dpUyPqY41wIhUGubj+znmXjmk4ksEygyTCy60qcZXFhMmoy7UBYIv43WIMsY6SiK9fMIYFWtkI7fpKUFI52QCgdh9TDjGbbpIKMx5eAriMYmae0qefcJZic5uVvnMB4SusvY4m27ec1OdJdBMsQzXS5WrrAarBOYR7g9g0ERMVle56bp8sSVz6IxyZ02hcihTNlQNSwxJxzeRPbfxJYe8eqfI/eWKciIhq+d/iuS7dld9k92cbTH850X6djL73lsSgpm8z6+8FBKo4r4NDDk/cRmmt14m0EyILQDzgVbjywan90rH09UEELw/h07UiWY0SHa9MjdLkWrC60uJWCv9CAbo4IVCqsOxQS5f+om5vc+8LnXWmMJh57ZQPubCGkgixlCFw+6AXvOCp4ZYAqT0KjSqfa44E9QKO5O7lKxXSbRjKvNq8jJLSYn38G0fLKt/wYzOE8+fxNDr5BrReyEWGXK4XyfRr0NaG6HMannMlMTdDInmt9is3aOq0aFLPBJ0hOGlR5zw6XafcfBspJFiKOF67DufuoRV4gftr9n/OwQAnZn9xlnC5GxVTOpGPVH/p7Tv9NKIfII7LfP60IqqTWIoItOJmjTBMsnSHK2wk0mZUSzsgllRtnpoHTBK3KHr8y/T6UIebL5NMpb4nLlBdbdVcJ4tBg7+WNEkWDkQ2S6y8BtYfktLOFQRgmoDvHBVyhTjVp7gaMiI0+OCf13BERaQ95+BiM8QVsh0qpx2Wo/2K+skqCFwhY2JgZ1DcbeH6PLfOHs+TMWw3zQ59IZ780n7RgW9csY0gHDfhBZ5Y7e5Nz4PrntIZZeJFUxQsgHTgpSJUiVURgV8s4zGEmfNgX6+HVEMYeghu80eabzLON0hC8rHEQHVNyQ+6MbzPN7PF1ZIq61kMY1UhWR9bpM2+dp2kvcmb/Cazs7GEjOhx0ue09jmgGl3YbZDQpyDud7aK/KqMy4Xn9iES/xAyKDH/dRL1WKUcworeq73DL/tLIb3adzWpcow7OF6J802q6SrX6J6q3/yMWn/vd87eiPz8RmPycIFGZ8gFAlubeMlibariGEBDS4jUc+n/tr2K0CkZ1QRNPFPDldjFeGyYA4X8R8D9M+y+46BgahWWMSzxiZfZbK/J2HYBE90nz0dqrBtBgzTicI4Cg6pM0aK9468QWX1cClzCKqQpAZPm+NbzD0RjQbbTrzu0zzOZnWDOSAZXfx3K05dW5PbiGFIEzG2KN9qK6QLH3hwXxiWoyJTgV2/eSESnCRYvl5RtEdjpXCzBdxyYUusQ1rEQeqc8zDb0E6w3RCiuXPoYTFqrvBqruBRpHlx5jCQpr1j/Q8nvHTQ6G4O7vFJJsS2iEXwouP1DhmaZ9U5QDESR+tI3SvgbO8yugkZrY/oOYv02otw3gPUd6lXH6O9ZW/wigbLJKeDj3K0V1UuIzoXsPWGpRC2/6DNQYbD0OWi1hLITGSCZ50MW2PnvCJ0j3ulwXKqRIGDspt4aQHWO6ifqk1bNpNyu4zlBTcLTO86T3Kva+htcZpXeLy8pewcFHtxXzBbVcYHJ9we3qLrMxYDwzqP+RYGZhcqFwiKucERvDIcfqgpDrhJD4B4HB+SMvuYJ61837sEQLuT+8Qnb4TnJr7LlGP1uDLkBeXvkA/P8bd/hpKC4bJCcFDa0hv15mUzrCnG4vfdaoIy0d2uoxf/RYNw0cM7lDW15EXrrFjVtDVC3imzxvDG6TEzIo5lt+jLQMuGR5u/1VSlRKQUQKu32KkE5zOeaJWi5vzfWwJbdFATvfoVCykKigNkEhWvU3W/Pce1wsh8MQnZ+51xjvkwRrm8mJeUbjdhTvZacNrYNRo13pQg/zS4lpvtyv0+1NujV8lzhNMQzKb7wBwEh9xrnKBh+3HrHgfcfQKQkpYepob8SEqm7A+u09YJozyKa18zjDZ5V4aYzrgGh5+ZYNM2rwyG9D220yTKZXsdSbZDOkvs+qfezCWMnXBeasFTg+5+1VkNsFIhxD0ENmUEo0OOgRGjbXKGrnKaDvdxT57PazOdShiisqjdaBFvauHTmZgWij70aY1hSIp5wT5mSDnY82poDAvMwxtU6gCIeT71qQFgs3wAvNyim8E73KZL3X50DNRc296h6RMEQhqpoOFRkgTmY8ow3VoHJNXuhy6Pq/mM1bSCVYe4dkLN1nfqhBUKtyb3uPW+Cbnqxc4SU4Yp2NaXpMVd52HG4QznXAzvgfFlHJ2wFMrv4BpeJjZGIFk2V8hc0Iay5/FO3oVkiG6skrWfALz5CXi8V2c3T/GbV+lsBsUVgNHeORkvDl9g6zMWAvWaFg/nsO30AVWtI+WBrm3/Mg+nHHGj8KHfuL+23/7bx9EZv6Nv/E3KMuSV155hb/zd/4O//yf//MzwdnHBKOcY+x9DYoMq7ZG1nzqPT8blXOifOH0MfCbLGlNRRTE422s8TaB9HEtl3ke0bF7uPGA+PgG+K1Fhj1QGj569UVkEVOeRlAmZURVKLJwmUG0T2PlOcrJIeXRK1SsOmWvjnn4DUimWNUV8taTqOErrCR96lYVa+er1IuMSnRMns8Rdh2jjCiNEC0ke8k2x9ExpjS4VLuCIzw0ErvxLHl1i4a0MYWN030eOb4Lbv0DLbK+jWlIxsWQwAjwzLPuv086Ao09uYmO++jaOQrbY2+2w6BIaLh1Nv0LvP1SNYVJz1ml5bSJ411uRXO09CjSMTJ5GUu6TChIO9fIgBwTpAGlomotJq6Tckbm1lCTuzC+TWM25ILtMTcq2EEPWtdwjr/NXGtmAupxn9BZXGeGYWDKRQHESo8wd/4YMd3Fbl0k730KsNGGQ9m8gpgfof3eA7X7GZ9MBAqjmKFNH9E4B7MDdP0CpbDBsjFWP49QGaVVx8xHyP1vgiqx29fIwk18GbIWj4n7r7PuNXDXv4yo1zHKAsoZ5f53F//QZBdZv0zh9pjWLjDP5wSWh/nQIqGifCByiIuETCd4MmQ9npGP7pBGR8jeU5hWi8xdxiwmmMdfp5/1GVkeQZlxWZaIyV1yr0ly/DLl8gtIo4aJzeXKGvN8Qml53Dp4g1E+ROUjjitHdJwl0AKBRqgcJe2HjhHMpEe1dQkzGaE7T6J4/wiDUpcMkyFKKybplMxP39Na/4xPHlb/FfTsGCEk5soLFPY7i1GZvwr+O7GzhVlFrn4RWWYU1oePjykqm1hlijG+TdG/iZ3MybqfQQsDKQzqD1l9oyWhUUej6ZoHeMN71EobWxsECnLLRQqJyGc449eQ4/uMpUszbHHYfx03mVFZexGJYFbOmGRTTGkQFXPuzg8537mOkjb92ibq6FUmhkVSucy01CAs7OFriGyKYQiKYrHQIOJDcFooylOHv3cmkjWzyVqloCgLmk4bgVq4Scmz9sCfBZr3Lq5oDTQuIvUbaMsnf8gO/mHS6ham10VI4PgG8uSQVmWZSusZ0BrDryCmO6TNi0zjewDM0hmbXhu3f5eOOCFIYtR4F6kKZGMDhjeR/ZtMj75LvPlF7npLXKxdoeetMJreQjXOo4QkT/qYbovwMfeZkjbSrqCk++BnUsVYx9+jSc6JKMlMk8CsIOMB+nRxQMz24cx56YyfMsrwKOtXH/y/1AVM97G0hZUWjNNj3oyHAJyvXaCpBWL/G4iixG5dIqtuofxVxPQ2okwwBm8Spm2WKgmVpWfYLZ3F+8OpsxftMnBrhLUN5sEqfb9Hy2sxn+4Qzfbx7BDZ6S7mpoZLXMQUjS2cTKCVQqkcVd/CLGc0M4dYpWTxPmY8xQiXySqnnd+6eDCnFig0imExRaGom02keP9FWKkyzINvQDrD8ltkvec/kNPszzNaa3bm2zyPjzYctNf6U35EPhry1T+DdfQSnzp6nf++4rE9v8d6sPn+v3jGxxor2oPD7wNgNyPS2hVyt4e59iJoHkknEKrAHr4KcZ+yuQXCQyQjVPMKWkNgOtRQJMLEOxXYahR5uRgPo08XMOubyHSAql9Aa3Ckw3WvRTa6iRcsEcsQSxpYWhPaFUgXDvmBvYRc/fPYZUyhFcngJSZ+k8ywmd35HVa8ZTZ1wcSu4T0U65kVGRWzRlWacPM/IkqFntzBal4lcxZjOe+hmJzQXoyhMtPnrtJoDWXap+O1qZh1QrOKQCJUBNmpc3MWIVQGxjtz+9nsdSb3/hADQe/8X0L4Z/fLzwOlzpnlcwDm2ZxcZ4+4FulwA7N2AConrq9zb/g6AMuVJQ4Nj3DlOaZ2QGO0i1AlOisx0iGB26I+3keXCSetq7jNqwTuMtpwsQ++jor6aAHm6hcoTmv/pRFitK8i5ge4jV+mPdnGdqrYhy9hTrZZ717nJb+JpxTm/rfwg1WsJZvcW8bMJyQ7f0hRJORBk6nXo5LP8FSCqSDP4geihYeZFVPiU2HmKB/QtKqL9YjT9YIfxBYOtvmjRWcCWMLGM13iIiG0gnc5yZ3x8UWcigsFAiHee2TWMDt4hs9hZ4Q9vk8QrpGfPpuNcnGvlUaAFjZp9SLO5CbsfRvDMJDhl5C1c1ROvo8evIFluVSkAz54xqKeYkhJf7JNmQ+pCYtKlqOkRzR8i4G/ROw3aWz+Iu10gGxusRFusj/fp1Ql++kAs7ZJu0gZ5ynNg28h176IEg72/D7M9iBYJgvPnu+fVKTK0NJ6ZD6lkeTuaa1HaDTvH+Mry5gAQYJYxFuaHlrBueo52m6buv1OCo6cH6BVgVZQzg8oKOnMtpGzQ9xijtM6T9l9hige0J4dMLFNpiqlKBWXW5cJZAWBSU/NiLe/i6REdJ8i91awhYNRzjH3v4HOU8z6EkWRoQ0XmY3RukS7dbLuJU6kQ6ATlvCQ/beAe6ju0xRm9Yde02n1IqbXQxn2I7UlgL14m358Qp8KS3ITix/9+X/GR4PWoNpPIEe38a0egTS4oHM2gnMf6Pd/8L1eN+tYQY8wPcRIE7TVoTRDEI/WV3N/CSeJMPqvoPIxNCTZyp8lJ+Ot8atcSKe0h3epR3Nk/QKyTCmVwaFrkwsLV0iy7JBxMqVEcRL36bhLWFiMiyG5KqhYAaNsyizo0aysMmxdoSUscm8Jq74QssnGJSiyB1G5TPcRjYscjV4niYd08gkVXSBxHqx1zMrJg7HPSXJM027/WA2E9vgmengHAdg9vVhDOeOMH4MPPTr+zd/8TX7913+dv/bX/tojP3/++ef5jd/4jTOx2ccEmc2gyAAQ0TGiJd5TFeybPp7pkhQp0l9BNp/DG7+GcfwqoXQRWcSFztOkKsHXCjHaxQl6mMKiLh3U6fcM1JxYxTRwqKRzVu/9LqPokLJxGXvtF5ilO4i7XyM0PHQWYaXH6GQKgJ4dYQaHeONtonjAiu0SLn8Ob/trUKZIUWIffRMdjTGqS+TtZ5ikiyjNQpWkZYJzmj0vkYRGhb1km3k6pmVXaHY/84iN6/tRkDOIhjScBpawCYzg/X/pMQixEDr8KJ1TZ/xkMbIRun8TEDjZt5HDW3TKBHPzFxlkM5Sv3nWe/MGbBJNdEDF7lU2aSZ80OmY/GeF3r4BTRRc5TuMal6wmmcrwTq8V3wwY5CNQMcb8mIpVxUgmBEsrqCyiECbW5i9jC4OwnFM6DZ6uX2Et3EBi0vOb7I136GRTKtkYIzmB7QNM02W+/IvvbORDgzAhNCA+8EBjVk5IypiqVccWjw68NfrUQvlsmeSngTV8DUY74IbkvefRjWuPnMfSCOD02pLJCMoCABEdQbi5EEhqkyRYIitTzDwCp8NeMcYSJV03QCZDTF2i97+ObF1jq3KRVCXYwn3k2peYdLwOx/ExVbvyoGg5j/c5me9jSMmqU0d6i0V/Ob5DNtsji49o+VVyoOjfx0ATJSOSpafZiw/YCH28dIx98DIVrdC9Jzlfu0AxTQi8OjW7vhCa6RK7/z30/ARRWyetXQEhkJhsVi8w9pqEVhUlP5hYyBAGdafGIBlSscN3XetnfHIRggdClA/qXqqk+65CxAelNAKoX0ZNj0AriIcU5ZCBKgjNEE/+YMeoxlQxG3mCUZbkcYQRH3PgtyhMFwwHy6kg3/pPONmclaUn0EXJeW8VxnewpvskwXkc6eIYNgUFHa+LbZqMoimu12T81n/CNmzS7nV0UVKxGlTzOYzuoQHtOAjDQGuB9tocprscxydU7Spr/uaDWFmBWER2Wgshgn38EjoaIhrnSKuXfqTjdcaPhtawFmzQN09wDOdBxPDbSJUhhrfQZQbhElq+13ROUFhVrGL4jhPa7BjRyDHSE4ppH6MoMPdf4tPVFkHvc2C7VOZDiAakRUqsYuTwLtUSHK8ChotSmjQbYUQnaG9pMY4w64SN60xmh0ziY8LaeRQKNAzzE2pW88G15ozfQg9vY5gOxfILlEaAGR+jowE+gmvVNvPaJQIjRBUzDNNGlwU6OIukO+NnjxIGhD2Y7IJTZabfKV5GxYxytk8yfouGW6c6P0TUttAaCn8Zx7u/iEMJ16gpA0uGCC8lGN6kmsyxa11OzCr96jlqjUuk0sVPI/LZEeHwLfxsimU2Wa5d4S9s/GWkillSFuVksYBsKEW29Dlsp4llDVCTPS74PYxyBtltZLgGSMyjb0E0xqq0UMmEWTlnGPYYC5MiLOj+EJfZt5FlvIjoBXQyQqgU/SO+W39eGGVDonLOUpqi/GX4ELWHMz4E0iK9+L/l+iv/L4LKF/iToz/kb57/Oz/rrTrjx0VlD/6oy3f+/LiGOjMfoid7AIj+TbKNL/N2DUTokvbgDpXZDiLogFlHAx1nCSkMpJA0rBZaGGi3gZruw+H3cLpPIKYH+EffpnDqjKeHOGseT+cJKjqmVWvSN2rvbK6032nIWPoCkyOBlfSpGw7VIied7WK0q/jRiOK0x6liVvEsF1XOseqrnOx/D+k1sXTyYCbun8bkKF3iyWDRICIkVafCMBuwP99DKxCeSe20yaWUAWbjPEx3oLq+mK+cIgRks320KiiAMj7APBOb/VxgCouW12SQDGk4767nVewe5cqLzIoZI/IHY5W0SHBNlyJX+P03QBVk80NU/TKm0zgdky8WPjvTIWnvhcUXaijzGYfJLlmZ08yu4Fjv3BNZuAmnogBZu44xeRP5xv+IGw8wheKZJ/8O1ck+MtzEljZkE3JvmTQ74XC2h0bjiRInXMdIC5pFQZnNsdw6+WNEAoERYEqTejZhaXCEt/cdCsPHqK6RtZ7+iQvgDUy2KpdJVYJreI8VwJ3x8UNr2Ag3GWVDHMPFl4+u7UzKEfN8Rs2u48uQeTHnSAmorLNZvUAgJFZ6hDj4DgCy98w74p/4VCCgSkQ6oeOfw3KaiNYTMN3Ft6skecKx6RJUL7FR2UTkJ5jSJDx6lfrsCPf8nydJ2zTKmBRN7gSYeUF3MqTwL5I6DaI8pmpVMaVFlE7puC10WSJUgUTByeugSojHGF77kXfAGT87Mp0ySE+wDJum1fqha5L27A4MbiGcCnnnU+9q+Ex0xN3xbRSac5Xz+O+qO54yPcDY/hPWdUajuUXh9QjMkLRMcQ3vXSJZHXRhdgyGxPKX6eQTmqN7eCc30NU1qF8Bv4O/80eMkwE10+Ry91NM0Jx3NwnTuxTRAZ5bY9/yiPI5FQSWsBeOtenJwqEeTRmPEfV1xPwA1bhEri0KnXJ/fkhfmNjGCU8LG9LFOrGc7UL9/UwVFvWuWM2ZZQdUrCqu8BFCMMneXjMuSHS8iD8840MzL6fEZUTVqj2UhvOTI7db0G0hgfM6RqN/JHMAoQrswfcI5jv45YCJ7IGWqNYziCLhQrjJMB8v0kjMBkVTIEe3keM7iHRE0biMkFWeb72AkcZ4g23k4R8Q52P6yRBv6VNQhjRMiXv8GhUzYC1scd+qUrErmFhMyhF3JncA6Hhtrjau8sboDVyzQmifprUJi6zxxIPtljpD+nWIxxD2SNHE1Q1sXVJKSS5NjFIhigjsBv7p2KdQBTWn/mM71evyoTWUh+ZiZ5zxo/KhxWaj0YhnnnnmXT9/7rnn+Mf/+B//RDbqjB+f0mlgBS1IpujGxR9qP2lic7F6hVIX2MLBzKe4kwPMPKasr5DXL2Bg4stwYdFuWLRKjbR8tFy8rGM1463RG6Q6wk1cnp2NSI++j1QFTrCELCLc9lXE+b+IWRSUGJR2HTNoo+MhoraKEjYVo4Eb+lheC0salJ1n0H4PPb1PGg0whY0xO0I35lS8CmU8xDdDAvNR0UGuM+bxgEr/NdJ0irn+JcrqNUpdcJDsorRiyVt5EL8Ji4g2jcbEQmtFoUuUAo8E6+RlTLNCVr0Ixge7bRSK3fk9xtmErt/9QIX7Mz4aBvkxRdqnpRM8I0SObyKjIWY+oRrtY3VfeFRso4tF6WB2iNaapnYI/B6OGbA7vEWpS2ItKJY/xWpR4o73UBWJdFsMiyMMYVI3WoSN6xjCxnW7ZEZAaDmUBy9jVpYpAe2s0rzw1ynI0DLAECaBXaMkY2d+h9F8xkwYPF1fpzz6LtOgRTa+hdv7LEL6FGQorbCFg57dRA5vYrkd8vYzD+JsSl2A4F2TikRH3JrcRGtNYA24VLn24O8ynXB3dptCFWxWzhHIhyKwUBQ6xxT2WYHlJ4SkREwPFwXAZIqRT8nl4ydCORnCa2BbHrrMUZVVCp1xc/YGVUfgRFNSadPPjmikBifzweIXWxdZTmbkwzvk8SFGP8FVFh6KsvPsI93iAEvOKl2nBwhynWELmxOvgXCrKMsnczv4b4tUTA9T+nRRZMM7tCrLYAbkjcuklsO0cRmz/z0mk9uUZkioskUXdtznieYzPL38JPNpisRgUg6plwo9PQBAj7eRtfOo0wKjJwM854MXT3IyRtmAil2l6/awhHMm/v05QmvQ7evI0W1wKuSndus/LvNyiqIkNKrvKgopw8OsLKFnh+iwzc35PtNiDkLzdPNT2LjM1ZRpNuDc4Tex9l5G1texe9eZJHMKNGNhUCx/AYA4PiF3PLx8iolB0XkG8/5/QVsV+vGAydHXEK0nuVK7yp3pG8zylIA6V5efojO8z9CuEUfHbGBA/RrCqiOzGUpAVkZYVgvdewpQJFJyMn6LUpUMsz6Jimg5HVrWo8dN5AOy2c4iGmR0D1k5jxJn3dsfNVIXi8VPBLZwWXbXHvs5Ix1AMsaIdhGH34bzf4Gs8QQaSaZTjpMDTMOiY/WQwqA0KuC1Fx3PlVWUsDCECQjkfB9t1+jkkkblPEdulXRwA09KDuf7hN2rML6HHfYosgS3uYWKDgiqbaTXZG2+Sz1YRQG+vYLY+hWM0RsUB98hkJpBF+ZKsFYpqVtN+vkRfv97VIWJlWtkNqb0AjLLQ1geVp7gmhXEqcCuMKuotS8iVHFWOD/jY4Igbz6BUT1HaXiEOsXJZ0ghcQ2PEykI7IBRNqGyskKqUpIyJjBC9MqXsCprTAevkVZ77Ec71Gb7HPdvkLk16rLgy9pBSsluWXKYR9xBcq7aJRvdIrVCrOkeRv0a5we3UUffw6ptkhs+uszRlkemMyxh4Akf37EwhUWORrghGgujGEM0WuzJ8BYYPmU5w40txn6XQufsxvcpdcmSt/yeReXSrCCrqzA/QtTWf2QR988T9+eL4vLq+D4qOOsK/igpaxdRved4ZrzHV40/4K9t/i0seRZn9kmm8NcwaxFC5RS18z/0s8r0MUwLihzDq2IffwdtuuS1S0iVoKPB4tkVzynKOTMhsKVDz3k02lbEx3AqbDPGNynTHMqcaHKLqV2lPngFefQ6bvUcenyPst6mECZo/ciz0cThyfYzoFI6wx0Y38VtPYUpPIQZMFZTpsUYqQ3W7Qrze99kmo1Qq8+SestERcbD8q+4jJjmE3K9S5QlNN0m6/45HNNBKY3EoND5QzsiSGuXoX6Jo/SAaH6TrreEL0O0hrB+kXJ8H1ta2OHmg2bhMz7ZCCSr7gbL7uppfePR2lxJwUF8SF7kCAmOZZAUCYFdYcXbQMQ7WONddtMhltdmUF9jXZo4VkAc1BmaisKAup4QiioamLe2yPIBOFW2dcalh+JnEzXnKDvAkS4Nq0lejPGLGaYpMZwGTaMB1QB39BZy+yV07ylKr8vMqWLUN5BphNG9ylb1Eo7hYybJooLpPL7ZxJEe1+rXMLd/D0eDPnkD2dyinB0hGjn6I3DnNoWFaZy9a37W5DolLiM8893RaY/DER41W3N3cod9djlXuYAng0Xde3IHpRXDpM/V+pOUqsQSi+9UpWLAMfb4dUR2gMQkiPdQboe5HhOHFfysj23VwWsi5wKWvsBMfh3Db5JPtynjAWHY4cY0Y6tymSe8izB/GYmP3bqOMd1HVtY5KRMoUpz971CE5yBPcfrfZSmd0650yRrPAgLbrGHNT9DhEqURIHWOMGy0ihGG9UOa0M74abMd3eEoPsKVHrpSYkuHQFZO6zALBAohBGJ0ZzGXiwYY6RD1A871o3RIcioKGecjLMfGwsKebyOiY1S4QuEvQ3QMqsTSBo1Ck52K0k3DRqM4yvaJ8jkdr4cvA6ZuE3f9cwixcAZb0yW2sLCkicYkxiYRCsf2CFVA3WnTrl9FSQ8r7XNw9FXSMmU9X2Op/RR5EUH7WTQau/89mGxjqoTCbqGrG2TheUTzKazJLRjeRng9ZoYNSlHqktLxkW+/y+wP1lxekHN7cpNcFVjyiGv160htsuyvsDffpeJUCVT4cHroGR+QVMfcmtxEaYVv9blUufaRrgM+7M76YTGKKUx3kfEeZf97yO7z5NVVkuOvIqd71IIlqnYNpfvcd46JVcklNcVRCmEHyHRE6flYwsOrbCAPXyMNWyTZgL4ASxTcG7/Fc0svULPqGFg4WYndvogrFgL0UpVoFKlKiMo5q94mzXZ3cY9r+dh3lxI2efd5jDKmNINFOHd1k4HXxJMmxvgYEVQovO6DY3S1fo1CF7jCQ6OJyhmWtH8kY4WydmFhSmHYFGeuZmf8BPjQo5Bf/dVf5Z/+03/KP/tn/4xGYxFVFMcxv/Vbv8Xf/tt/+ye+gWf8aChpk3WfR+jyAy0QGpgPBjxyvofKMzKni3AbFFb9ne8VFsftLfaGb2LYDucosRePQhI95zA5pJgXdKRPx2+howGR4zPIRtizlNXO0+h0QunUkMJCV9ehcZHUrIMQWEvPYhcRpb9MpgtklpBnU/YNk4KIZjamY1XZuf0/cGCHzJwKL3QvvUtIYwqLOiVZPMAzXeR4B1W9xiA/4Tg+WeyzNE8zlRcLy3emt9DA+eoFQlllo7LBNJ+wMrqLkSRoTrDsgDz4YBE+qYroJwuhx2F0SNvuIM+stn/izLM5B+kernQfdHc+TKpjtqfbaDRJY43zVhvl+4joD6n7yxSN66T2OwUMZ34XefBttN+FSgc1PkR6NUynS+F08VdmqGLGGyphdXrA/sF3WAvWsZIhu801Xup/D4Hgs0sv0vDWOBYWuv0sntUmO/gGurG4J2U6RPkecwpsw8N65Np4Z/CWUhL1PkeWDOmP7yDcJvN8QmCp00GfphU0MXb/GJXNWfIjnHAN5S0xLcfcm95BIjlf3cJ7qItLafVAhJqrnLkak5QpNavOOB8RPbBlPSHwF4u+GsV2dJdROqbmVNnwL5wJzn4CKAyorsBoG7wKpfX47p1hfsL2bBtLWlxcfg5HWmRCsJ/scKP/GoY0aNVWMEyXqBhhFe+c7wJJaVdJyhmH833qZBilpmJUkfPHdwxJDHbie5zEfQLLJ/Q77FOSq4xrD4lus+oWtuVQ2ZuAAnlyD3HhFyn8NQonxB6/yWh0k34WsbHyAp5hYWoD7S86zFtenWzW5/XRDQpV0LZDLrghJDOE30SLD1fQM/Mhoswp3Da70TajZATAxdpFHHkWn/nzRm43ofvuZ/8PQ6OYFEOU1lTNBoYwAI3UBcNyyv70Ln4eQW2dirP5A78ryVpPIRpXyKUgHnyP3WgHoaHnL7Hhn+P++C69MiF647cJS4WIh7D5IhOzzc1sgGGa+JZLxa5yNL2PoTVWZZlu91MoZwln7RfITr7PaLoNtTUm8TFrswOaJ98nCLoMwiVKVaCDFdrNpxGNBN15ntTqAFDYDUatDWbREanlsCIVe/Md5vkMaQhsabIz36bldIizlKARPugeK3TOXnKMnY0JhKBdfRr9UKSaomSQLcZRTav9geLWznh/nPGb6PF9RNAmaz71yDH/QZRdwTJNGO+hgxZ6so+oXkQbHgfxHoNkgCEMzIqkafYWRee1z1K4fUrhAILc6WD1nkJ5LnEywdRgWDWOZocIu0GzZWOh+EZyyHLQ4ygZUvOajMoZ6fITePGI+vBNNvzzyMGb5EsvojX4ooI9P+F+OsSUktH0LirYoFQFb0xf5fboFk+5LsyGtCptSrvBXE0YzO5g2tBqP4HjvlPkUChGxQwhoIr3oVyKzzjjo0IjKcwKBTm2cLhWexLNoti9J212Kx0aVgVtGIwnN0nKhIodciG8zIlb53tuwGC6jWlKnrab7MV7nKTHXPKqDIc7dLw2ts6RwRpjcvb9FTqVDkX/dWRtE5kfMrz9v5JnUyrREd4T/0cKabEtCo6Gr7JpefSqXbTTJPG6yHxOYdfRQlKaIYbfQsdDqJ9Dz0cEsk5WXadtVZBIDuJDAKSQrHmPd8DRQpK1nkY2izMx8in35/dwpUtzcp+099mf9eb83JOe/yt85pXf4itlxMvHX+WF3i/8rDfpjB8DJW2y5pMf6LOlEcDKi8giIhu/STa9jyM9LKtC7q9gVnro6RGi0mU7O+E4GWJJkwu1CzgieOC0qv0eYnqIkBLl9dDRHcr6RTAK+P+z96cxlmVnei72rLXnvc88xTxkRk41F8ki2Ww22a3uvpB8pSuJxm3AhnEBowHDgCBAFuAfNtwQJBkXaAmGDP0QJMCQIdiAfxi6kq5wdd1qWW11X/VAsjkUizXlGDnFfOZz9rzW8o8TFZXJzKrKIossDvH8yow4cc6OE3vvs9b3vd/7SsnJZJfVyV282QHj5n/FjelN9uKHNL0eW5Vtms7CpeAo22N/foBA4LSuErVeIUl2EaqgCFvcmrzDnfFtukGPa0KQZzMKaS8GDJyQlvN+cygzCXend7Gk4M70NuvhBsfJMR2vR89ZgUhQqJxe8KQAZ1qO2ZstHN9ynXO19jypTphZAY3Lfx2fEP0BA23n/KwinlpjNhjux3e4Pb5Bza3R9nvkZYIwNnuTh1SbdTxvGenfxyQHJJUWw3JCQ43YzQa8Gd8kVnMqbotWPueXe19BGhv8JYatqxSqpOdUF86t5GDg3dmbvDt8l4od8UrnVYL+dYqgjl3EiMoS5ANCbEyRo7wWZnAPu7NL1HqVcuk1nOPvUR3t4cgGZbiG6dpgSooPEW/bwsX1u5hkAPU1sAOoraDPxcc/tyhKbk1vkJYZgR1wuXb1mYZJx9mQVC0c8Yf5gMD/wSGmRV275XYo9MKJqeJG3BzdomFZxPM9bMvBUivk8+9xc3Sd3ckuLzWf51crLWoP/gy38Mg7L9O3FE58hJ8c49a3mJ+8RW318zyYPiCsX6HVeQlKRS5yivgY0jE9bdDhKiKyoTRIL0DNjwEHe7SPqO6grAgdXSCL3hdka+FQLn8OnR4wtV0sUxD8BJMccpNS6ILQis736Y+Qm5SDZJ+j+RGBE+BaFoUy1NwqFyuXAYFdjLAOvwOAHdQoi0OwfZT7pGtZ6CzcjJCaUTHgOD5mw6uydHxj4eoaD5CbLYh6GOsmACbsPvYcMzV9f42gCjq2y3y2h/ZbrFWvYHOaHGFFFNULyNoKg/oSb80fguOw5W1xx/VoY6gJj0M15ProJlrnmLDN9tJrGL0QIEs1pZg+wMZaRM8uf4bCWWgIjDHk1YvIyiZGWCwXfSbFmJbXwlhNzFoIiEWd9xkwRqPMQkavjEKhkUDT6dBsteg0a/T7sye0ZplJmJVTQit8SkLFOQDaKPTpe1vqEoT5MaQfGRI9RwrrRxKbaTvElYYyHpIvv8IEycAFce/7lCojmO/h1K8SFxMI6syCLse1dVbCLYyBwrIxRuGPr6Nnh4jmFvcSj5kU9KMmmSUZOxFHxtDwapg8YxxWuD2+TeSEbFd2aFh1lmROXyUoXTJVY6pWHQxoSm5ObpCpjMAJuFx9/7PLCJvy1ERHAGv+JiZYROYWlatPuJfZuNinouj99D5H8RG2tLhcu4onT5OJ1JRUJ1Tt+oeK0JRdRXU++0O/7+ec84N87Mrgt771Lb73ve/xa7/2a2xubuI4Dnfv3mU+n7O6usrv/d7vnT32P/7H//iJHuw5Hw+DwPwQxV/j1BY59gaM+6QAYZTNcO2QzMCsnNJyfDQazyjaZclE2gyjdVr1KxgJ358fMBjd4KK9ReDWOSjG2OWU55IB0/kxhSWQq1/GWBVwK0TB+w5gcuVLjObv0N/7Y4SQhPUd0qzkePQmbthgIleZlRNC5/GFgcRiqXYV0xhglwWyuoaBxyYI7EcmPqbFhFIrACb5mIpfo2G3adht3GQG6QNAfKzpKFf4+LZHWmZUnMr5wvtHxKCZqymWsM9EU0LAnckdDmYnGOBy3SGyHp9+kMLCkpJSK2IZUFQ20ZUtnGgDpEvuLz/yWIN9/w8xo/tI+xbq6tcoN76Cke5Z47faeJFwegOVHFNYAULYGDRYLtNihjEGg2FeTMnKHDA0nYVgJosaHAzewHI8HJGST77PvEhJ7YhL9StnynZbOOw0djiYv0k1HuEevcFk5fNktXVi6bEkJbNydnbOHs33WQna6HxGIcF1Fu/PKB+ePkYxLSaPOUKFMmK9us68mNF0Ag5HN5gJi7EzYilcRgqJNpqK8/77WZqCYTbCGMMoHbMcpD/SYvAXGW30YiN3umjMGtewqlto6X2gyEDN79NOjsj8FlOdkFKyO9klFzFSSkw2xKs0+MaD/4R0a9TcOluVHQyGttulwCJdeplyvsREGPz+rcXC9yn3eQCFZpiNAOhnfapejcAKcITLvcl9nmtUkdgo4K6UNPyI2uAdvOoKSmlUuExkVcAbcr/IKHTGfjmjvv6XQXpo4Z1JFQuTLzYvwKhMyZdew1YpyqpikEhTAgYtHAQGqeYY6Z05+L2Hkx4jDr4NRuO2L6Hk+6tyfT7Hfc4po6LPvek9DLBaKVhyl3AGb8LsEF1t0BzfoZgewOQ+1oU2Ska4yR6olDJcRVsBRvpYwGp1jUk5oeZVuDO5hStdPMtlZkrarR3o38bUVtHd57ix/33mZYynA5Zry9SsgD1jUCufoxCSwmlgAXm0iZKCvmtxLzvhVS/CjPdpOTXmyYhh2ODB5CFTr8HFjV9FYD1mtS+EYE8rcqcGumRajpnmi7gzqQXbjQsYIxC6JEBjP7I+SXXCoEwJei9RGE2t9eJjMSQn+dFZkYoKdNzHpy7P+fhIk2FGd0GXmMk+Vm37sUGPH0RZEdnyF3EBnaeIqIOxPKTOqZiSwnIYlWNujCasBHM2KxdASrT0masph/E+vh3QDboM8kNsKSBo0fR7rGZHZLNjqCxTrazRGoGsbtCfHTL2qhzOdpkXU7akvxCwmBLP8s4+y+zsBLdMiOI+1NZJgg6+36TiVLkxfpd5OecNDF/e/BUKbwMjbPTkNmLvmyhTMpcWuVOjchpV1c+PeDh7CMBmVdFyPhn3wnPO+VGZ6wl3JrcJgAvCxncaiHCNzeoWpSmwhM1BvHdW3MtUxmH8DkX8kHi6i7FCXNlgHjUxK5+ln00J3Qrz7ITSlCx1rtF0G7QF5OkRt/OYoNrDz+agC3R1CdOfLhq5lXVi4HD4JpHQzO/9T+TBEk6k0ZXtx1wBjXDIe68hdUph+diNERJJzWlQA0Zl/+yxzjO4I5wLzd7n3myXJauCAFT16c6U53yCWB61nf+a7ZM/4I+u/9/OxWY/h8z1lIN4n9AOWPLXzkRisFgLxVIyzofk8R51t07LsknJmDW2qTQugR0yGr4BwGF6gBIlFavKVmWR3FD4S8iNrwASLRwcr4UymsKL2Dv+OhvZjLm08etrTIs58XSP6eQ+1aXXGGcjmk4HW8cE012aOmfut8l0TmJSjooYz5TIvH/WqMt1DtEa3coqukypuU3yySFeklGs9RBG4RdjqhjmRlJzaoAgckJsYSOxWPY+WHhjCRuBwGBwpItGsTu9RVJm2MLiauN5ziU4P30IAdqYT2yIMzcZEzXkJOnT8bskKmY56vFguocyCo3BGIOWPmb5Szj1Zb4/fpPJbBEv1U9PSFEcJAM27QpGa3Kd4wsbTyzEPaUp8GXIVI3YneyCVBzE+wySPrmbU5iSwKsyi5YJ7BAVdPEf/glYDWRQQ0/2kZUOhddBIOhqm2J+SDLbp5jdxu58HitcJq98uMuhMVB0XsZKj9ErX0BJF2P5/KDL2zk/P5SmOK2zL9bWyqhnGn4LnPDsGgvtxZCdK3y2axfOYjQlFlJYrAWbi+c3CUIIRtLhsHMRpRUdy2U23WU8f8h8vs9R0CGNY2j0MPMJVnVM019nYgSy/QLR6CZCSji+jtu+QnX+EO3WGa88z3Byh9HwOjWj2Fr6LLK6Q+z3kDqnFBL78M8hm4BXRUsXqVOkKdHSQT8iHijskJs6J8umiKzP1dqLZ+5sP05SE3NzdJ3SKJaj5Q/9fPpFI9cZNbuBXbGxpIXEAXLiMsEIgzACOd/DFCl2cgB5FauyRt5+8alu7hVZxbYkg2zIvIhZCVYZZlO6QiKNRlgOCAsqHdT6VzDw2DkCYAsLDKQmYVM6ePvfIcum4FbIo3Vsq05p1bA618jjA1K3wo18DMYwM4Z9S3OUjphyh6stjxOdM+o+h6dzTmobbCzaUyhK7iZ7BCYlLFLajatPjUTXwiY1MQhYCzdwjVwIjN32x3qvHeGxWd1knI9ouK3H3A6FkYv+9g++9tPWRz+Ba+ZnDV9EbFQ3mBVTOn4XYT75vvZJccSD6QOkkOzULj3R0/0wpE4RRi2EuNKjWP0yRloMiiNip8md+ITLlSXK8X2IumgjcaSHtD2EhGl9k7aIGJFxb/6QltNna7yLNIYZDmnved6c3ccpYtbdOq3qGpmxKVe+hNA5u7M7KFUwyadkOiEa32R294/pWRa0YoRbx1jVs+SUQi1cibMyQ6E+VCj93nv9QUF1Ao3IThjNbnGUz2h6bTKd4slgcW+e3MAYQ9Udcqn6pGDtnHN+XHzs6uBv/dZv8Vu/9Vs/jmM556eEIlzFXgvALNwxACw1x5reR1gua/E+h8ffp1ZZplq/hDe/jygG7AzvM8qHiLBDpbpO5K6yG9/iMDvBkhYGQ6lKtDFgSvK8j5MdYY/vMilmDHqvMlWKrerW2ZSgsQPE5AHB8A5xPqdS38HCoRW06Dsh2/mMRnICzgozPeUkOSJyK3SdJYxVRa79GuiU/FQh3HRaWDVx5mbyHjW3yiAbUOqSqvP4B1vZuIrtVjGWR+H1nnnbagmbS7UrC9WyFZ6LzZ7Co2Kbj+I4P2RvtocQgp3aJSqnEUvaqLPHmKf44jq47NQuLybzrCoSCwPk4eaTL6IKcCKElMi0jxm8jS3shdUvC9ddZ3wbZ3ifZROTeHWci38Jp9SUQYdVEvrZGMeycSyPQTwEwJUea26HVGeE3Wu8o1Law3fJDr5Dz23QbWxjSwtRvYoT7yGKGbXoElYyxyQJhV2i5g/xsyHN2hZVp0NuUlzrCGU0S9EKIxlSr67jVi+cKeJrTo1BOkCZkljP2E/v0/NXTp0ABR1niSUZUTz8I6bT21jNi2T2NhWrztXGNbRR+OL9jY4tXBpenVE6pubVHouhPefZmakJ949vkM01m5ULp5shgbI+2HXLLidU+zfI4yOqfoNa4znS0Zt00iGToMNz7efw4z5jtYhPQisEku6pa58wCmd2G6kL+kGTkTFcuvCbaBlROk0sFWNN74HtUURbGCGxsOgFXfbiPVKVcDjfI1YxkVUDFMpopICJGnMQHzGL1rnUm+H0H2DvfR2CNnn1Anl1h872X+A4PaIIVhnphKp0OE7uYkuLhr5MIEN6YY9ZPqMbdEEGlKcTGXYxwTr8NsaUmN7LyKS/EGa4EeXy5x+LbhLFHE4L+qRj1rsvcGwd4VneQlh3zi88UzXmzuw2/fSEbrBEoQqkimHyEIyhlWWMizm25WNRMo4fLJo9h28ghMFOh+Td186er+Msc7le8tbgTTalgz76LpX6KoP0kNn6LxFs/QZ5/TJ9lSCMIZjv0bEDouo68cM/pDLfp2YUIlzFT2OK7mfR0mPmVCn8Li2VUUof6dVwshlRpYPCAzSzfIaKnCcm2o0xrISrPJw/JHIimk6TqT0iiPepWT6RsrlS3Ubv/wluHuMal+JUVBZYIVW3wryIqUcrmKc893ucCzg/GYxwEGETMzsGN0J/yGfBeygrIl39KpaKFxEaKsbe/yYrOqEV73FgFEFzm2R8i9Lv8GA64XB+QmYysrIgKRNaxZDi/p9QCIFY/gx2MGVp+JBSp9iiT1l/kRebr3BrfJ2o0iMvM5aCJWa2S5BO2V76LG64SVG9gEDjzO7jTm9htGFp9QschS1atat0nWW0KJHSwrMdmkGDiv/+uRWimRqY6wQnPuaevMWF+gVqVpNSvx8T9Z7A/pxzfhqY5GO0MUSTuyTZDN9p46zYBH4H13Y4mh+xUl2lKuuM8hFYmvHd/y/F0dtcal9k3FujW3uO0AoZhhMcP+UAjepdI0YShF12lI04/B799CEXoi5q9IBAxZDNSTe/iuq9TNG4hCM8HKFpeDXy+AG5npLlFr5OsdrXKH+gaGuEROYjvPkDyKYoI7CXPkvpNKjbTbbrYLSh/she+ZyPZnd2mytKYywfE3Q/+gfO+ZHRlTU+O9/kXzHk6PX/K71X/vanfUjnnOKkB4h0gA5XzmqKHwch4OH8PnGRMM2nRE6VmtV47DGZShlV1nAsi30hyBzDwfg6pS7phl3WrArL0Sp78wd4toswFpN8Sq7TMxcLLX3G5YCsTGj6bRx8AmG46HfxmlewhENZvYDjVgjiGY2wS1BmNP0WWpTM9v+Q5PjbuNImX/kCHbtKNj/ASQ6YTvZpda8iow1kQ9BwmtSCDfxwB0tnsP8tXAFGF3iDN5CDm5AOuVjbYLL0Ejv1Sxht8K3gmZx7Qllhp7FDpjLqdgNjDMXpMJcyGs35OuqnjbRMuTF5l1zlbFa3iOTThwCfFYPh7uw2aZmS6pjQqrAdXqRhdYn8lGyyixetngnhVbpPdu8/sVaM6LWv0Jjep21HiGCddtDGtVyWwqXHXDEc4RHmM0Ryj4lcDFAWKJp+k1IrIidiyV2l7h2ghEeMhbA8QhmAUQvHHKeOyWeYbATROsq2SUY3GI1uIqtrqOZlNmY5orr92N4T3peRCV3iTO8iTElR3TqP8/4FwcVnpbLCIBnQCTvPLBCpWU2uNj2MMY8lftSsxhOfLe/hiYDLjUvsx3vEwRLTfISLw4pdQYSrBFrwObtGjRB0CbaLdkI8GdCrXOJACPJyTpbN6JoCZz7EHz1EZ0O0LdGVDrXlF1EiYNZ6nsBeiGyUZWOrOanvEQsbKi2W9v4QkY/QRY4KV1FLn6U8S8QwZCbj1vgmxkA76LLibjDTE2b5lLrbeOx3/qRIVUJ52o+Z5hNW/LVzQcMpoaxQdxtYhcVKuEKiUibZhKVw6X0RiddAiruI+BgTdijnI0QtgaeIbRQleVliCZuT7BBLCrYqF2D1C5COUEH7bADIWN5ZSfxRAlmhGVWYTAdY97+Hc3KDemObqbKY58dkdk7T6WCEYDB7SG5H7NgSr0iw0yHD4ZSl5mX6QqK1YcVfJ27FZCrlYuOls9fJdMqkiPGiZbxihHQc7HxE4T0uIstNyo3RuxhgzbJYHR+DEKjeZz72uvE9s5Bn53x99CwIIWg7Pdo/xoHPebEYitZGk6j4mcVmdj5EHvw5GINcegmhFeRTWPoswpwwTjTPmQxPetTbV1DhNjI+wRaChldnb/IO86zkqNhHGIHrNRgVKXVbMxvdpVZdxw1W2Crm9KRLT/vMcAmq2yA8jOVSd+v0kz6RG1KYjNl8nw1poe/+IXY+J5J1DjseD2f7WFLSChvMsphG2GAvvo9v+XS9lceGaZ4Vd3Kb8eE3qed9ksYGWhjC0/dOaXW2dspV/qH3ZakznNldjLApos3zKOZzfmQ+9hn0ta997ezf4/GYSqWClE9XCp/zs0vpNJE6xet/FwxIHaPmY7SeYwvFUtDBw8UfX0fc+g+4lS6ySEjwIEu5OXibtFmQlhktr0uuM55rPY99/AA5uompbRBKl/LgdZTKIOzgl3OmwidTKcI1GCNAK7peE9vrYHldqnYH1b1KmGxj979PMd2nPHiDyFvibnrAQbJPrjKutq/RdFrEeUzNrVE93ZIKJPUfWIBIk9MY3eXlYoxqXMb8wEZDS5e8sv1DvY82LrZ1ro5/Gu7sLkwfQmWZvHrxIx8f53Ng0ejOdErFqmEMXKxfhHTxIV35gEVJIKMnNld2OcEI+zGBj5YuxdJruF4VPT9EaQsxuotn2XByA8IWSGfhkockLWOOnRob1U0SNSfOEz7f+wKBqDIojhiwEJtZliQ+/E+Ud/8Ttluh0r6KA3hujTA+xJMuTiGwsTHDuxhRkszfBeVgm5ypG5Dtf4fSGNT0BOfyJaQMuVp/HoPBxqHXWHnCzrZut3ihEXKUHXIUnwATPMun5bzfALGyEUqlxOUUM7pFUVnFoBeOZT9wWxcINsOLLAcpjvCeWBAlekaiEip27YfKCv9F4Tg5xHgFszxhWowf+3t8IEZTlTWCio9lR8jkBDG8xyQ+pNnURLWvkKYpJ0mfbrRMPVzhWu2Fsx934gdw8i42cKmxSd56AYygPP2+PbqOmewvHisd8nAduxiz2b9FS894GPUYGUHLjujZAa6/KOxYak7A4txIhCERPlHYQk33YXgbmc5QK59n4NcZUyJIuT56m20E1vgBhF36jSYWEdulQiQTjF0ldxaThLnOaCVHmNNYVznbh3iwUKlmM6x8gvbfLyyW0TJOfARlgm5cwBPBB0ZAPQvu/B5ifoCprJCHzxahfM5PN8PsmIb0aecTojymG22ipY8V1CEe4Qqb7vqvkxx/jyMUgzJhRaV0Kemnx+RmhtXcpGUvNtwSSUcGfN4onIffJnbq+MkxwhiG2Qy/fgG32+Fgfgsze0hj8oBWsER69A0O+9fxpU0r7uOFm6h4hJWNcPIhzfEdLjuC43AZ160x7i1R1YBTpZHuMcrG9MLeU6NTLBXTtio0mi/hZkPk4fd4USqyeIIlUoS8jqxuInMN+DA9QDSvYYSDhc2FymUUJbZ50v+g4/UAA0LQdjs/3j/WLwgGSd55Bbs+RdnhYy51H/pzwia3I8bFkGo6wCoy7HxAGI/p2pLk+B08p4IV9nhgXCZpgtFz1mZHqHRKtXWZ3ImYlwlNaSGMYZT3GedDGiZG3fu3eNV1tsoUGZ8ga+s8cF06RUwjOUCUfbTTYqxTGtkJ9oM/xJruQjoi8HtsXf2rxO7K6e9oaLot2m4LYQxOMUbaFlo4uNEOG70Jo+SQQbSGwZCrAixoez1KXSKEpPUxp1zPOeeTYlicEJdzWl7nbD9RcWr00wHSKHx7IY4XpkSgyIuSwI6YZzFbjYss+2vsTt+hTAbEKsGdn/DZ6hWMv41GsR1dwOgR9N8iVYp9v8YwG7OmBJYxVNwGihSncw13fB8xeUi7ucO9pVfpFzEXyhuE4yOeEzkHJiGsbZPd/c+k7as4wxuUPxCNYBcTxOH3YHoHyhw6LyKTI3AaHGX7HCcnNLw6DefjRVT/IjPJxwzyE9ZTUJU1OB8y+4lxqfcV6gf/lt+/96/47frz5Nt/8dM+pF947HKKOHgdjMaaHaDXvvqhLojS5Nij64giRTWvUDqLOo9n+cRFsoinfMrP16SDiQ/Znz2kbO/wnaNv0Q2WAMm8mCECaDtd2s0Wh+kBB/NDIifCfUSUkugZd6d36WQDptMHdFsvc+D6yIffJPQbRK0X0L3PsBRJ0tLCy0aIqIsnPSb5AbX0iLJ/E6ELtnqfhcPvL0TB09vU6psER+/S3lohbXzhrNmjLdBWgNu6iBjdQURdzPwI4iNMOiUIl3CETyEqfJDGTOoUqXJKp8qjRZuKrFN55PazWdlikPapevVzR/qfQobpkFm+iPc6jo+IKh8sNtNoJuUQKSRVq/7UYWaDPnV70tSdFtu1bSJZw9Y54eAWqiggvoX2l0ktj8HgDbJiQpyNuDDbxyag4cDK8kvc0imzck6WFcy92dngnjQZ4ug7UBZUSNDVNhOVUg+atP0O27ULtOZ7uLt/AColqGyQB6uIwkCZQNCgnOwDDkwPkM1rGCsgbz1H6kbk2YiwmJHX17Ae6ZAKU+D2vw/pEKyX8CbH6MEtDDa2LsmbLyBO96jngpefX4QQ9NwVlryVj/139kX4RI07NymZTolOB9MfJTMJD2d7jMo+cTEHLelFS2zkba6WPm69QZYMmMuUqLZD2uxQjr6PVyqs5jUGxZxqZQO7uEkQrWEnI2T/bWTYJj+8js43GaiMnRf+GyrGQqMxSOxihHv73zKZ3KFsXiScHWAmD7FHd5BLnwOTY9I+nIrNJDY1t05ohYROSFmW5E7G7fEttNEM0j5XG8+fDp1/clSsGlW3QqoyloLl8+vuEaSw2Azfd2ZsOrAWPG62UASr2GsVZHUJNT1G2C7KeXqcoyNcumGX25MRO7XLRFaVyK5SOk04jacUAEWKe/jnmGyCbj9H8UhyVKJn7M0PsecnPIyPuFpbxdUlprZE3n+H0qvxoLJGEB+QCEFVGMKD16llMZaBqhuQ9G+wFK1jyYBARlQaNSyssxQpd3YHZ/qAK5Ym6b8NwxuIaBvZeRGn+zKlUz9L4CpNiRAwLoYEo30axiUQFWRyCD/EkMLHQWKfrY9q5+ujT5WO32VezHGkQ+003UGcun182C1FpiegFh0te3YfNR0ABplU2Xj+N6ge3sV5+G0EArsoULMRiYQ7XkhRDvAsj2Z8iOpfJ3IiapWCUXWVw8o6lt8mMIqt8QN2RAgFmDKm0rhIfha5KlgLNuj6PZQpuDG6yXLUobs3wKusIZXBUoqsjJmpCdNkSs1/nuebL3Bzcp2smOLN9tHODbzWy4jZHqqMyaI6+D1s6yOugXSIJSzQsGbXkNE29um1FVoRq5VV4mJON/hwoaA9voUe7TJXU/LWAKvx3I9FnHzOLw4fe6VhjOGf/bN/xr/4F/+C6XTKv//3/55//I//MWEY8ju/8zu47rmw5ucFe3YPpvsYLITIAIvDfIgXtpjMjthYuYg8/C5isgvJIdHmV4nyCfdtm5N8hj07oOW32HJr1AUsGcF8cI9lPEQywbIbWBtfJT9+m25tm12nTlM6rOVj7ON3EbUVyGaY+ZBe6xqqfoGs/jxauviVTei/jbAdFCWTcoQrBW6ZUUp44+R1HOGyXtmgnw54rhHiCI/3NJGPLvDs5BDGD5CAxR3y5aXzRfKPGUvFcPIuGAXZFCvsoawPz0jvhkskKsWz3LMFCEDFrbIabHysv5k7vwfHb4G0EMuf5VAo0jKh7XeR4TImaCL3vo0pU2RtFXNyA1NmMNlHLD0PzS2K9CGFkUyzEfelYpiN8GXIKB9zrf48TaeDVbMxLBb99vwIS9iYPOG5qMeRU6cjQ2pOCx32UKVGmBxx8gbz5AG6scaB3WTVqeI1L0L/XVAZvuWf/a6PbRafkptuF2O849dpFgOy6ipjrMVi5BGU10Q4VSK7Ca0rjMyHT80KxFMX4rlJuTG+gTaayIm4VL36iUUB/LwRORVmLAqF3jNOYJZOA7f3PHY2wkRrmHJGICusVzxktEZpVemHDe6P3sR3mvSCdaq4YIonoiaBx86XH9SKvxeZZ83uI2cPqGJY8up4YZfV8X2C/jeRboTuPE85HVCzLLY7mxzrErf7EvrwDYQqUXYExnB/dpvJ4Dq5ThhJl+drlyge/imWNohkiLf5WUyp0SdvMS/HWPMHiK2IG9O7lFpR2i5L0gKjMUEbYfsw3AUvQv1ABKiWPvnyFxa/x494H7fUHI7fxhgNyQi53kFb55vQn1mMwZvcoNf/HsqC2WxIJ1zGHT8g6/Yoe68hixnaidDCZb5e42h8B200c69Bo7VNPFbIyjLF8DqyHaBllcwkDA++jhXvI+MBa711Sr+Fzmc4nqHUOYWeMC/mlLpkks1YCpaZFDFZYw3GD7BXX0MbG+FYYFmY4S7B9A5+NiJcfpW7quAAyUZ1k7ZwWQ+2WQv1U23MnWQfcfQGSIm1/DnEyduobEyqxqhshBuuYwPaqWCFLUwygtoK+pHPE4lE4j41gcTCZuk8IuETxwiHwv34wo7DdI/D+Igqhgu2oSKbC3EymiBoorWNthyc0+L5urDo5Cm20TjZjG79Mh00uv4cMyE5qrTJUg2zPaRVIcRQe/h14iLFX34Vr/s8eZkRm5KOMAyyY3anNjsmozN5gAak0dDcobRqGDSjYgDAxXzObHSTtmXjDu5B0KZceg1lhYjlL+OZBDW7T0s6NE6Lpq7w2HikUHvOOT9pYj07jV02TPIJz9VfBARVq87V+nM4lU3C0XWE7VHOD/H679ALKhwIF1tY2EYhTUonXKFc/RXawRKt2kWEt4EBJBY1oRns/zmHw+vYUrC1/CX2izknXoOqDZHsYHkBcvoAa7ILk304eRM/bNJ36oyPvkEVBwZ3CHo7ZBjS9nNEQffDF0NuFaEGCCHRXpOSgqP4GGXUafxWb9GYO+cjuTO7BcBm/ya6/dJHPPqcTxJLSD5Xe54/FIb/1R/8b3D+y39JeboXOOfT4qM3YXY+ROiC0u9gzw9gdH8x0CcEZfdzAKyHm1SdKp70z5zIHsWd7dPJS+ZFTH94mzxoEVoWvrBohQuHFbsYUR5+g4qK2Vl6lchfxzKgH1njuhgY3KI0mmn/TUx7h1RnxPmc0G5ipIM0isSNmGEQxuHB5PsEh2/gjG6x2r7K1Ggcr42dHHKYT6j4Tab738KurGAPdrHC9SdipPLKBWTtIkYp3CLD1C8g7D10fQPlfbDA3i6nyP1vQFngtXfIapc/8LE1u0mtcu5S+dNKYPtIIVFGE7of3tw7OU16ANiubtNwHj9HhCnx0iMueQ0elCk1r05V1hGmxDn6FnLvzxGVZcoz8YEhdysM8wmBUyfwe3ilYVpOkGrOjclt5sWc1craIn7tKQgsPOnTsBymg3fpVjZIZ8eY4+8jdIkZ3UNW10FIVPfFxUCNMTjhISYZIWorGGFjcGis/xoMv0/mhIhgCSt6fCDZyfqLYWUh4ebvI2UDMby+GBhH4CYPESfvgl+j6Lzy9BrYOT83fBI9m8JkXB+/Q6kVTa/BdmXnseftZyfMiznDbEjNq+HLAE8E6EoX12th+n9O+vCbYFvsN9ocFftYB29QcSuslDMudV9gV7rUGztQZJj0W5ju81AmNFY+h+VWqBQ5zaPryBKsxgZ580Xc0TtYyQlOPoV8juPXkKN7kIwR0/tIv4493cW4FQpvMbi86q+j6opExViWhTLl2e9h+ORieh/FFg47lSuLmtFT+hHnPM5ZH0fFyGyI9uqUTg3VehWrOkbbwYc4NApWvHXCVsC9yX1KpfCtpzw2PsbMjzEGxPAmInxflCmNpuk2GAYpQX2TufCYVdocPvw6K0mfChb2zn/JuHGBmhvR9hs4g5tIMULoFDuPCdvPU06P0cGAxK3Tz46RQtDxergqRx6+jhzdoiFKRNQgLTIcNSWa3KdUJa5XJ+99DiMsAhlS8Srcm99lOewyHNwjDGto7/01S24yJsUIz/IXIuuPkY70UZyvjz5BjMHJjgFF6S9hPsbQVSRrPN946eweYqk51vHriDJD917+wFjVuRuiiAllgPSaiHiMVClGCBzLWWgAkAhLIqb3wekwTvfwWheZOXVwFIOsj1/OWQqWqUfrdKtX2J3dxlUpwY3fw7Ui6L2M6VxDuR1Kp0ai5wyyEwI7pOV08ERAbBQGwxEO/vqvUpkcIqSg6LyIZwsGSR9b2gzTERu+wZEOXjZGjXYR4TKeeIMiz5jPdlF3HjCvb7F88a9h3NYHvpe6vkWUTVmN2sTNqwTO0tn3BJKeuwLPKNHJTcpRcoTIO0ynu1yrv/DRP3TOOR/Axxab/ZN/8k/4d//u3/G7v/u7/O2/vbCp/9rXvsbf+Tt/h3/4D/8hv/M7v/OJH+Q5P1kUJamOmeoJaXyPlt8h7L4I2lBkEYduHae2RVK5SNB/C5HNEGVG0bhAUNshGbxOW5XUnSYVKcj2v0WqFZlJwfFwlItlMrTjIrqv4C1/gSza5IJOsfe/vtgg9p6D2QEmGaGtgByPsnYVqxhjp31E0MRe/zL50bfIEOwVKRfiY+rTfSZhnTtulUzlFKrEFR5CCEqTcX9+j2k5YTlYoesuI5AYy1848xmDcSvnQrOfAEY6CMfD5DHCdjHPYH0dySrP1V/8oReXBo1CYRkbEZ8sLEVVSZbscV/lALjpMfXpEITE9F5CS4/SreLkc6zBdex0HyUVwg5Q6RAVv0vYucRIKu5P71H3atSdBsJkCBFRtxeNY1X0UbM9rOQEq7HN0O1Qr17Aq15GZSN01odiioqPEUGIooWWNoXKiIM2Ey1oXfhN3HiAF3TJrWdzDZOzh5hsThUb20CrfuGJSBxlRci1v0Cj9yJjrbjgNn+ojaIyJfrUqzlXGQhzvuH8ALreEquVLjM7x+PZm3h5tAnRIv5VuA2cjsLRJUV18bWW02WlvgNIllWGff+PFg5+rcuU0QaicwWhFzED7zEsTjhKDulFDZZsH2yfMljGUjG2ijGDO0jLouk4eJN7eEgm41so26GmU6S/TFwU5BOoGBgIibP9l7DTE8gmlJUVwv63CY7exDEFG5tfxQiXVrSGW2bYbkQ97DEsYqZqxiA5wXZrVPMTqsWcqR2ybwydjV9B6JLMjhauOJV1tPTQQpLqGbZ0T+NIPyzTXiGM+dDJ+kcx0kZYNqbMEZYD53bCnypTNSIuYxpuE08Ep9Gvd8FyKSrbmA8ogr+H1ClmuEtVBGiVUvc7SBGAs7gGtXDQbhO7GGLpCVWvyWpllUIVdLwuRWg4KAe4D/6Irl3FKRTFyi+jjMJYLllZ0uk+hxUPUF6D1uovsT+8zoFbJZ4/pBpWUZVtel4X2wno6xml0azaHsJEiMYmid/ASIsqKeLwdYRXwypi7HwKbp2kjOG0bm5pBVKgT++zUiXYs/vY8/soXWC0RCQnCDckiR/SL+YErUvElk+jcQUtHPLea0idnoooz+/XPy1IlYB0PvJeZedD3GKERDAFZsufwzYQD763KOD5PUKj0eOHXM4dGtFFqtiEd7++WH/5LYr1v8BBfsJwfp9mWOOO0fScAEsIPCSOygFD3Qlw0LSHt4mTE9bdCJmOGRUJfrhE3wpo957HaE1pSXTrJWZBi2Gxz/70gCoGf7TLqruEdfQddPMyOhkhywTtOBgDLgE71SuLe7gwpzfz8/PynE8XId4v8EkhefSsdISLmb/L7cNvUjeKWnULoT1WZYzbfZm6Lgke/hlGa5q9FymXfx278xpG2GchxJaaUz74I5KDb1EvM/LGNrWwhxICMXlAKTVldQnjd/GOvg2VFZgdYUU9yriPrtfx/SYmyxCuR2RXcIMWUa+NW2rK0zXie2ijmFqSSu8FymzAWGrm0qfpVnCxiZyQST4lsP1njiY6B+5MbxJKn1ZyQlrb/rQP5xeOzwQX+dP5Df671Rf53/4P/zWjv/4/ojovftqH9QtLaddwll5GZEN0uPzEesZJD7Ef/E9gwG1tYVSBsSRKaZTloNFIJBb2hzuA2z7CWLS8Dips4oc91kcPqSsPIUKyWh05e8Dh+BaFLnHckKq9j53MEY0tstplAllhpbKJUz8izBJK22EsPaLlV1EqZVrbRu79Z2blIa5xcZtXKaXEiqeYPGEe9KgHLTrrv0rhb4K3RzmS3LItHBWTCY9lCoQQuNOFKLWorBObkljNOUmOqbo1VruvYLcuY+wALdwPj7zJxwtXSsDMD0mrq1g45/fsn0EafpMrzauUShFaHy42K9T70fK5zp/4vjN6B0b3qQnJ86ufIz91oLbKOToZI+qb6GJC0d3BWBVsoNZ+kbklcSyPYzy85JAci0Exo+bV8e2AyI4IrUWd3In3EMUE2d5Bzg9xoyXKfIw3+j7p0XfpH36X7ctfA9snycaI+hZWsIw134eD7yG9KuXS54h7L5OXI47zGeXsBhedKk4yotN4mdJfQqDR2JhT4ao0Gmv2EDG6gXAjqDVRwkfWt5GNDYraEvLozcWA8OwYq3qC9leeeI/OOedRUp0QlzMc6TEr52gU4hF3s/fEPL4V4AkfaWx8GWAQFE4dbUBHDY6SPm465EQJVm0Pb34I6YyohBd6VxiM73BCgSClZddx21eo7P4B/uAm1pW/gppMFnKw2SFu0ITpITqZ0KyskS1/FhEuIZMJRkpMtExpNdDZHDnehd7iM1JiUfdrjCdjjubH6EBzobbNtJhRdxvPFMX8wyGeRV9+zinClFiH34Jshm27mLUvo6X/zLGRDatJWAEtHTzrKU6YTgWkBUpB0DxbS7jpPv7xG+xQMO8+R7T8FR7M7rE3epctt0LZfwevfoF0cp95r0fYfhFrcA9ZqsVA1eZvYk3uYva+h+1WKJZe4SQ74jA+BBbn37LTwMmOYHafpLqEqGwQrgdIt0JJiClLSIZIlTC3Fqu8NaeJ7fWYWQFy8wLKXyG3QkbFEQaY5mNG2QQBdCptZumcTtCj/SzpMOf8xHCTh3D4fcDgdK4+U3rVYzzSO7TiQ0jGi6G88V3ovi82c7JjRHxE7ld5Jx3gNi4S2R4r0RrW0Tex5ye4lgNlhrYDTHeHk9k9IneZMEnxnYipdLEtG7TEql4hcNuUfhurdhkbhwvRDlb2OpFfR8wHmHJG5nUo7RpCwL35LkmRLo6n7mALG0/6bFW3SFRCUN9h1p0jrBpChlRNwnb1IkorqnYNgWA12KDQGfZ8QMWOoP8OzvQhVb/CzLLxBDj3fh/CdVTv1bNhFWmKU4G+IPc6nPSuMM6ndIRHJCQlBRbWU51vP4iydhEpCqygytBrYsvz+us5Pxofu3P6r//1v+Z3f/d3+fznP38WnfnlL3+Zf/AP/gF/62/9rXOx2c842ih257c4TA8oVc6l3gv0hYVTvYxGEqplZskRVbeK49TR0Tpm9TXwapTGwxdVPtv6PImK0ZTsjd6AbEDDbVIWCbL5Iuz9MdODbzOvb1LrvYJY+iraaPT4HVQxJzQF4uh1lFNFNrZRJYhqD4lGHH4PTcbR4TGifZl08C5oQacrEcmIVX+duk4h2kJJSd1p4Nsed2Y36efHABxMjziOj3mt61G32xReF2flNYRKKYKlj3iHzvkk0MKhXH4NKxtQes1njoyCH05opo3ibnyHaT6lG3bZrK4ikgFC2qigA7M9BAI3PgJ9+hrZhLJ2CQyUjUt4yRE6PYGj74NXpdHYwQkFqVsjly62bWEJg9//PtnoDvXmK6j6JZRw8LXBVC+TWREzy+FAl7TiPeqD++TllFgUjOb7lEbTLTOGURe3s0Mkq9w2BXvjt+m6LV4xGnP0Dm51RN5+6aOnBbwaC027TRSs4dgtwJDoGVJYZw5lWtiE7srHkD09iS9DViurTPMpvaD7VMedcxYoo3FYNCl/2I25ERZxZYNBfoKr5tSlS8Wqc63xAmmZ0h3vYuUj6F9HADIZk69+9bGXUygezh9QasXdMqWortCPT1g9/mPa8Rxjclh9FU3BYHCLqeXRdiSlV0F7dU68CqroU0rBLC3IB7dpex3scIO8egmChftRTwZY0QpYkqrXIY82qVUu4mQjtFdHeBFaapKllxduOk6AvfddGsWMqL6O3fksSobMmbI7+j4CwYXaDoGwOcgecDg/xJE2l+tXccXTJ8HsYoJ1+G1AobuvUnzItPh7aOGhVj6PTAcov3U+HfspkpqY2+PbGAzjfMSV6vNYoxswWUx3O9Ijj9Y/9DmMdMGvIpIRVrAMzYsYn7iIUQABAABJREFUrSmC5bPHOOkB4uC7YAxu9zk6lW2Mo0l0TKYTmnYF1wqRUkKRIXSBlJK0vk4UVLCGd7lblqSTe0T1Nb5rFVAO6DkuFxrP02eCIxzeml7n3rzPZWnDfIxxfMr+9zjKZhhT4Heu4W59FTPv4wmBDHsEQtD2Fk0De3aL/v6fglslXP81HKuOM3oXM9nHSIUsZ6hwGR100ZVNcD2yfMyh9Gn5TWqnDn1GWKiPaGyc85PFnd5GjHfB9im6nzlzU0z0nEkxpmJXiawqVnyf0YP/hCc1G82rxOEKnl1l/+Hvs7f3Dapujc7GX8DFQ5SKqnBReY6KOujui6AKSumTqSl78wNsaXMwO+Ilr05+cJswXMLz67wtoFFZpjndJ/DrNGZ9AqeJF/cpWy/ixA8IMYThKmW4jc6GqKDD0OTcGb1DTkqhCzyrinFDjDaI9iWM9BHR8sIB8xGMWYig9+YPCZ2IzWj7E4/8OOecj0MgQi7UL5Kcip0fdQYwGPaGb3IU7zHQJVtuhaq/gh0s0XI6uJObmFNBgJwf4uYT5Pg2erKLqm5ir/4yqY4xKoPKMpGRNLd/g1rzVcqb/wYzfIt4sodYeQ2v8zw2DsbvILsvolov0ui8jOW3iKqXUMk+iUiJT96kaG1x7NZwHZ8ty39kt2C4n+wyTEcEtk81aHAUn4CKMVmfFX+drcpFUpXgSf/82vsY3Ji+y7pcCLf1Dwj8zvnx40qbL0SX+H2j+GuVZZb/7V9l9LV/j2p+sOPTOT9eimAFgqeLPez5fUT/HYRXRU5ukrVexiZn1rnCblkgpu9yobKD/RHiqSJcw162qRpFaru00z6VUgAKJvcRtcvg1XCckCKf4VouZnYIeJjRXWT1AlrY1J0OcuXXsfIRllNhhZKjbI/DdEqUDFgbvo0b7+GIkAurXwZvicRtUEz3cVBcD5scxw940W8Rheu4XsDx4Dusrf8K0fAOpRTIvT8gLgoiERAXfW5JjwfxXdpel6RMqTsNInsRU/hR9QHltbC8CmUx5dgT3Bu/iYvHpfqV8yion0F8EfJB4QIazbBYDMq2/Q6FKbB4MlpeCCCfLv5j9CKu8vTyUXaEFbaJ44wjf4WjbMSqc0zb6VKTLezGq0yLCVWnyi6QqwJLWDS9EKkF69HqwiUwHy4iuKVEpkcot42Vzrm2/jlOhm+C00QKgVE5t7qXqYf1xbBgZRn/5CY1sRhUMdkJ72R9jtIDAsenZdVIjl7HlXWsyT0sr4rJM9LuJd7NZ4Dhst9GTY+Q7ReQKFi5itm7SVHdILYM4xv/mrrK8Krb2LgY+3x/e86Hoyg5Sg4pKEnKhI1gk7eGb9IKWqx4a4BYrOXriwvJEtZZDV2jeRDv4rkhE8djQgNp2TjBMm71IpXD76KtOqKMyQ+/zXj2kLGKWa6tMp/ewiuGC2fKPEcdv0WOxHhtvPplyBNK6WOtfgEVtrjuNemM79AJ23ij+xgvw8r20W4T/IVAqTQFN6fXSfSck+yYrre02H/LAMt1COSi0j8q+2Qqo+m2PrBues6PF2FKOBWqmLJA6vzMzeyjjBUEGrf/Bs70AFHpkrdfeXLgNmyi1n4JUWSU3sL8wC7G2Hf/A9PBOyRRFxG2cPxt1oNVjBSUfpWOFTBTUOm8QFi9SAULU7xD4S8DAhNuoMd7yOoK2vIxKsdYBiHBEQ5TNaKaD3Cr61jZFDdoERcz3h7fIrAClhs7hMJFRR0eFntMZjGh0exMD1gvM3TUQjReJhOGW/O3uDm6Rcdv49kuYJGbnJP4BKMFe7OH1JsNbM7r8z81lAlni9cy/pGeyjjVxbCf0Ri/fvZ1qdNFrV6XGFEQ1NeYGQDDfnwXmU4wQrKmEqLhbez7b3NcDhk2LnIgLC5GHjW3h3ECloRFYQruT++S1S4gw+2zwRhL2AR2AArwG9C+Rm5FJGqKZ3sEwqYQktJojrJDpumMyAnZqV4hsiNeH32LaTFlu3KB9XCb+/N7WJZFJ2zRdRfrKUvYWNFVnLUGcnyDIrFROsfx6zjCIRQ2QlbQZY6MD6FWw53dgcEthFej6L7KjJyH84XYM1X3ScI5x/M+Da/ORnjhmd0steVD4xWi6hBZJjR+zBG25/z887EriP1+n17vybzXWq1GHP9oN5RzfjJkJmGUDwksn5r9fmSPRjPVI9IywcbmJD9hUOvScBvo0zJ11WpQrTTef67ea9hIjHRQlUWj1xEeju3x7uwN7qUTOtUl6jgEq5/l5HCXQmdIBE1dYA6/g+P12AvqJMUUKz5g26/guHWUDBBeB7VyDW0FWOUcOz0gH98mCtskRYInPCI/IrBCvDCAbEq1dpVLtRcRQmAMPEzucXtyi3E+xHd8lCzRlKQ6YfGxZSj9zrmj2U8YZUWo8CdTBMhMwjgbA3CSnLDUeBF7/asgJK6wuVBzSVVG029hjq6DJdD+IwUcYaGwsaS7WPA0dsBvEvptZOMKw+F3yFRKWRboyT5xuEp77+uI0W2c5jYqWMFqXqJwYN/xmOoJayLAlCmFyknKPrma08+mVFa/CNkYOzmhbHS4PnxIoXMqpkAnComNmR4gG5dORQIf7PyRh+vYa4v3+L1JmX5xzF78AIHkQmWHyKp+Iu/xezatPfd8gvDD0CjuzG5glQadWlyoXEZ+jKmDRzlIH3KS9AG4WJfUrEUTNDMJU89HoPCcEONUFsLE09z7mRpTmpKqXcezfEo9x7c9JtkIYwzx4DoVp47jtbDjh5TpAMcNKI1g1LpGuforpPmIA53RsKskJqedjJBC0o56WCrBUvMzEYvbfJ52MSGf3CU/eRukj6m9SB5WH4vwrEbbJJZPmA6IZEDVqyBklew0ImKcjyh0efbvMIgYp4vrutAlqUpw7acXTWRygCkSAMR8D55BbAaLyXwqT5kYO+cnijb6bLJZ6YVFNY+4zTzLPsoIi7L3Wax8jHJrT7WoF/ns/QpPPgHgKD9gf7aPMgWBE+K2ruBnM0z7MjOheWf8FmhBLCIazStk8Z9huzUe6DlpmTLJpqxXN2j4DUrbYlwMsSVcSEdUkwFttwPCohSCsphhjCYWknnQQfpN3NUvsX7qSPleBML85A2m6RDSIcx2qddfAb3wyVHGxl5+FTk7RA7eRDcuoatXqZUjAl080Zz4cWIwxGqGK10c8WyOnL/ICHEaX3zyJkYXiLBFWruGouTO9Ba5KpDikOcaLzCe3+b26B0Mhqu1Lar+Kg/TXVwUQkjiMsaxPTIrIO4PEEUDovpi7dXYgekeorYGVoW2SVCHb1GrrtOqXiB2WziWRyo93syO2ap0KYSFrW1qRiDdOmVtHZSg3XuNWvM5DJISwFmsrOfpfQyGQC4cEWpOA79+GZMnJKfxx0a6T4jmhRAcxHsUumScjYn9GVWr8RP9O5xzzg9SsxrUnnIexmbKMGxhBXU8u4qjC0zex4SfZ6KG+K5LZFkIDSasMzn8Fm68x+zkbZTO8as97lkejcoadSug41aw51Nsr48vbRIj0ChO4iNCfZnSb1ARNqz9Knm0gbACaix2AqlbYT8ZYRyf8eg2fvM5xtmYLEjO4uc0islpMzopUxrB+wVc/9Q12cL+xPYGvyiUuuT29Aa/moOOVjH2udjj0+C1YIc/j2/z/7z8G/zv3/p31P/NX2b0P/89dP1jTtef88xoo0h0jGt5Zw7Tz/RzToQVLSFsiSkdQKCCDg+FTWwSKBauXzX7w5/TIBeiNqABSLuGNT2GIobqKnZ6hOjfYNlvMVn5AvgdvOKthbtr2HqsSauli/YXde4KMBIDBHOUtLHCFkUxQoYreDggA1x/A+vy/4J3R9/hndkDWvEeyeQuzdpzTL2IQEakZYJUimnWx0qOScIO0jEkxRzjOvhWgDIly8Ih1Dna0kzKEbawiGTtbLj7B1FWiF79ZfbiW7w+epu0yBaiaBXjnd9/fq4Y5ifcn91HU1L3arS9HnW7+YRrhTFgmlcQ+h2EW3lsmMoIh7z3OWbZCsfJMQbo54eUuqDhNgllhdBbrBO2qtucpMdUnCo9u4p19F0Y7UP3GsZaCFaElIhkiHGbzLM+ZBPay19GFyml43O7TJApCNtjkMxY04oVt4JXZgT+ErHlUOgCR9qM0hFLtUX8rRs/QMf76N6rGCVJ+2+RR8tooxnpnMCN0Pkcqj1YepHSWuWgOGF4/f9Nko4xwRLN6jKidhVlPRm7e84575HoOTM1ZpSPFtF8tiHNMwpdcBQf0Xa7uMKDU4+9TGXUnebp1xbxm4N0iGNXmHdfpRl10Z7FlnsJrQ3aqWOG97C8EOYHSCEo0cyyKUG4jDQlpCcYr8LMCTlSJdTXaFY3CHSJnZygVMlR2GaWz1me76MO38BIbyH0EcDyq+Sng4i5yUjLFEs6NP0WTa9J029yffQOpVGsRMtU7Bq7k10AZsWUS9Wr5z2wTwEtfWhfgcm9RayxvdhzOdkRov8ueHWK1nOYpww6S5VipgeLntT0CKsxfyKeG0DZtccEzDI5RDsBSTbBciJmQlDZ+/eIPOPK0hc4qD3HfVnHNZpefYeqVV04cDd3EJN7lNUeB+WUZtTGL3MSoZmLlMP5gEkxouZVyZIcR8WIfEaj8xLSryCKGYEVMcpGCK9CtXGZg2TC/uA6oRtRlyFZPl7UerKCEsOoGC32r2XKIB1yuXUFGwvfChglY3KZ41se1o/Nqe+cHwYVrWGnIzAa9SMOXRV+F3vtlxC6oHy0byMESAEaPOGzFC3jlCm9YImH8/tUOldhtAuti5COQSvsssDLp8zcBmW0zgQLS1h4wseXAddqLzLVQ07yo8dEuMoIdPcVEAKDw/1kl1E6ZqWcs5WOSCyHsvcyu/MjAOZFTEnBfvaQbx19C4xBaUXdbTDNZwDEImEqx5S6oOl2sIRN4S+jBUyPv4sqMww2nfWvYDkV7Dv/ES0EeXuLSdmnMXwHW4GJ+1j5CMerY0uLUitc22UQj9BGM0iHLAUrH3v4pGY1qVnnQrNzfnQ+ttjsl37pl/jn//yf8/f//t8/+9psNuMf/aN/xBe/+MVP9ODO+fGwO7tDUiQIBFca7lkBei+5x3FyzKyc0Pa7vBz1aLltKlb9A5+rtGuotV8DHlfgu8kDlvvXSdWcg3CFRuMSQ6/Okc6wdEm3sYYY3saubjI+/jYnjRWG0mZp9TXmXp1wuAdljgm7j7huLNqsjt/GkpI8aNGtbxPho+rPUTgVLJWS2z6aAtssilO+7WGMwcZjLdpAUSK1RT8Z4Eqf/fkevuWzGW1/5PTkOT+buNIndELiIqbu1pFY6Eci8ep2m7oNGlAbXYywHhMiKCtEdl+E6jLC8cmDDYy1iDfISWjadTbNiPn0DmvNC4TGRowPkG4Fcfv3Me2Xyeo9vhFUuTe9R5uSorID9Q2Y3GQYrlGaZWomRzsVkpPreFEFb3Sf7doFRvmQut/ClhnMB4hKFy0DcpNyd3aHUpdsVS8QyieLKj9ox9zPj7k1volA0PAa5w2lnzCFzonzhKrvExcxypTIH/K+o4w6+7c2mswk3Jrc5P7sLr7t88Lyi9S7V5gnA8LmBpVTodmt8S0Mhl7Y40LlIkV+QjTeZVpMOAh7WLV1nDwHy6JwGming6Un1JZexQk3QAhGRR9vdkAC+F6DzK6xGnSp5Cnl8A7W5ACx+kVKu0ZuVznwKxzv3ceRLtt2iKi/+ERxwxU+XW+JgcrAFjSEg2i83yCqOBVOxAkAkbOIclgKl3g4f0BgB4SPFBUNhtIU2MJexCV7jdMoLHM2AXjOzw6BiNisbhKXMW2vg0BQNi5h2x5IjyJYfabn0dI7ayQ9DRWtYM0PEbpEVTcRAqanojNLOLT8NmG0QWTXGamYO9PbHCdHgKDnLVM0LuHYETOd0033MMN7qNo6kf3+fda3fNL4GDO6w8jy2IxqsPwymBgnPkEKmyzocOd07dMpY5Zkg8N8j6P0kK7foVdZgel9LDsArwFA1txhqqco6dHOJjjxAGvwLnK6D62rNFsv/XBv/o/AfvqAo/gIW1pcrl89d1v4CIw5jenLxgjLQaRDqC20lPr0hmkwGDQTr4YdtMBoxn4NlTzgKD4hETaX13+ZyG8R1K7xzuQ6QfsScTWk6Tawgby6Q1Hd4O70Dnp2i+7kPnGZUgzvYTWep7X0eeTxtzAn3+Av1pc5aF0lLEuSYkKy9Bz70iIjpFfp0XOffu013BbDbATAhcpFArk4nwv/w9ccxhiqbp0sOcGWFt5TRKHnnPNpYak59uBtMIaktcOt6V2UW2fQfZ6t+YDi/jcI/S557R1u24um7KXll6hbNW5nD5mkR7R0SuD4GCdgajsoAwd+j67XxJ4cYpc54uQdrNUvIJwQq/scqRMxcGosLS3RVwV+2KZuBShKDBobF+F0qXdfIB7fodd8iUOtCZ0Q95FrSGLTC7ocJcfU3Rpde5movrgmK0+LYjnnmbg33yXXOduDB6hzYdOnhittvhJd4/emr/NfvPa/45Vv/F9o/Ju/zOhrv4eubX3ah/dzhxDwIL7LIB3iSpfLjavPLDgrw3VM9yWEABF2kCpFxH2WJ/co/QaFdPGtj++5rqVPufolpEpRdgX3+Nun7pI2NXxyp0ux8kWsMqZwapgPmVZZ8lcQSIRlGAddNCmW9nEcn7uzG6Rlwlq0gfTqJOPrmMEtpnbIVEsmfshAWHh+l6CyQTK6Sdm6jPIq4LVxozVEfMB6tMmmzvD6d3AmAwadLXZPm1IX6xc/vOkjLGJtqNp1MnWCZ3tU7PO6zs8b5jR0e5SPyE3ONIvZrkHDfnJ4qHDbiNUvP1VAYoSF53Vx8ikFOYNkSCwzJvmEK7VrZz8TyRpRuFgPWPEDiEeLbwzvUK59BWfpBUw+RdVXmfbfYej5nMQnrNe26F75b7gX3yZMxzjCopQFbdFBG8We61LRKdIkhNKl5laxpeRifYflZEiIRdF/k7SyRHL4bcLuZ3CqG6AUAoHtVClXvoBVxuRODeSiXnuSDvFr28ySb6PcCF3Z+lChWUGOhfVjjBQ856ed3KTcGC/SH4xQCAGdoMs8n5OrgtAOsU8dbuZqyp3xHQyGqTthp3plEScrXCpuhaRICMMOc13wQu0yg/GI/fkBtrC4vPo5PAKc6JDIdZlZgqhMqB+9ixnuwtIraCkpioRaMmTYvsTu/BbGGLaXXsEXAWV+iJdPmKcTqpVlSCcgA1R1idx7v6bli4Cm12BSTNmItlhyVxmWJ5Sn9eJJPqHivP/5oM9VZp8qeWULUd06u+8KwUJols0W8Zph57H6pqJkP3mAUjkXohr2bIwIWyj50eukghzLrWKsOtbGl0hqGxiVcDy4TWk0bdujs/4X8Wo+Euux/lBe20E2LnFz8i6T+T77CLaWr3KQjJknx4yyES23Q1EmBJbHTNbwawqdTnCHh+BU6HaeJ1EJWbBCzaqgzJiqV0MZhXLrhM0riHiMaV5ECxtHLnrUq5VVXNshzhKMMXRrS6yKKfnsCK9xifKHHNg/58eDskJU7/Mf6c73rJTOkzoELTzM0mcQyTHGb1N1u1RdEEZzuciYZ1Psja8goh2Qx3D0kEawgtW6RtOqEpdzHs4ekumYilsjtCI6fpvb4zvA4yJcXVlDxgtjh7KywnR2F9uy0cc3UXaNmrIxJUz8Nv20T82LuD+7iyIntEOSMiZ0QiKrihQSbTTSkmeC3yzIWQsWorzC69Lf+CpR9wXyMiOrbhPufx2dDsCNOBre4EG0QiFhCYVlBygnwhEel2tXSXVCZFV5EN9jlI2ouJVFitI553xKfGyx2d/9u3+Xv/k3/yZf/vKXybKMv/E3/gZ7e3usrq7yT//pP/1xHOM5nzBGv9+wepRxPkEgqdp11qIN6laDZ7ELcWb3IBthKmsUbhtpCjh+h7b2kOWM9e4lKtE2SivGYYMl6xpF/xZh7RImHTLxUqRTZRofIv0avuOzsvoFLGNQVgVFwaQY4wtJvboJTpNq2CKILmFFF8mtGpaa4iUPybMRRzrnRLoLJxG7Tcvp8vmlLzIrpkR2haP4mJwcpTUH8R65KshVwcQb0/oEcr+NMShRYOE8s23lOT86UudIFS+mOE4dbxQlen4HL5txrbJGXNk6Vap/8N/lgyLFCn8J/KVTxzwDBoblMQfxPg2TE8z7dN0lQlHFWfsipfsG1mwPUV1GCkMe7zFWU2b5DEe6lMaQt15kXO0Rz/YRwlDx23SFR2M+xPVg6jYI7YCW36LptCkiD6sVk0qbadnHmd2hMt0njZbpZyeEwUdP8NnSwRIWljxfnH8auNKjE3YoRcJS2CVQMcbSqB/CxnwlWMMWDo7lULOb5CYFAxpDqRUTDDfyPhW/SpBNuOYrCl2c3fuzMsX2XcJkDPMxdTRhKClXvkpSjCmFQ3D0JuQxQf0KVuXqWVF+2Q2p1GtoNFWrjsZgISn2/jPggCoR+RTsGsqU5MYmcquosiSMVh7bgGRlBibDG91hnh0ycyuMGxsUwqL5yHR2zWpyrbGIKHpvqrDpdKg1mmjU+w5xKmbS/3MSlSHql+iFWxReD3v9S4tYXOe8ofqzhhCCltOl9ciAn5YBee3KJ/o6yorQq18GA1M1ochP6ARdMpXj2z5dK8DVGm0EpSkpVMFKuEquM7arW0SyTlitslwMob+L79Sxi5KK977joy1cIq9HpX4Zk43oOxLbcYisiyxf+V+CkByVMyjmGC1QWqFEwb3ZLvvxHncnd/j11V9nqbJGaTn4ThdbzUjTh1jpCUJYpEELV6VkKsFYZiGga730w6b2/lAIAZNsIdQrtSJT6bnbwjOQN65hz/soYWHCRZFRYi+E59mQqlPFFT6tyg7H6xmagqpTJ1U5rvSQwRJ2dZOas4xGoY0mdgJGxRTFIS23h4vLpBgxK2YkekpejJHZmFbQI7UdMjSVdExUFISDPRpr/wXJhRd5OL7BxLLYnd7jQrSFP97Ft/YoajuoU/c9gcGZ3cXNJ7xUXaNwGh+7obMabCwmC88d8c75KcOaPcDMjgGwHYdYTRkXI2xspBE4dogwhikJWrjYuMyNoWKH9CcDjipLJHKN9tqXcOwqDSdiy6kxLnPaApidoI1C+DVCZeEEXfLgCjEST8JhMqRRxIjxn2A6L3A9m1MaxVZ1i5rdpLr8F6gs/yogqZkER7hPRGEueWt0vaXT61KcDZVJnSLLBOXUnoxkOedDeXv8fVzhsDF5SL72G5/24fxC80qwzXeTXf7vs2/z93/5/0z9j/9P7wvOqh8et37Ox0Ojz5wSc52TqwzHerbmhrKr6OVfgkVJBXf4JqQxdQxh5FHUrzEvpxwWe9Td5pmzpKVmWJN74IQUlc0n3FEBtHDQ9mLDYIIWzI5BSoy3uNdp6aPdJ/fdBTk2Nm56gokfkjgObtAisqrsBmustdYZxxNuzO5xL35I1+txEO9xpXaNrJ1SlxF69IBMFzhegyIdIGwH0/wM7dZlJvkIvCaW06WC5Dm3g0Tin3wXgwtGodMBthOgtSFXBR+2fDIG1qNNfMvncvMqHad3LqD5OaTptlEVhV84lKWmVIu1/QfxYU1eV/hcrT3HVI25Xd6mgibQ+Qc+Xrs1pOWCLhFhF2Og9DvY+RyDzXTlcxwlA7TR5CrHtl02g4t09S3K6V1SJ6Lv1nAsi3o65nBwE9/2uRgsc6HxPBqNX86w0gdo4TEVklQbdO8lRO8lAn+Ty3qRnhPICA1o1z9zxleULIVLHGpYbl7EduoclXN6duWpEYGD4pgHswd4lsPF6uXzPcYvKKUpz66hyK5xpX4Ny9god5F+41sBlrBRpmRcDkFqbBxmesL95C5dr4cnAi5WLjFWA7519E3SMqXiCCqlhy0kpVHMyimZyKiKEle6tI1BaWcxnJiXyHyKrK5Sy2YMox7R/JiJ06AwJaNsyJIX0Ha6+DWPMJ8h4zlFO0R1X6J0HhciS2GxGV3AoJGn6/6qVaPqVkjLlKVgmUhW2axukqqUtnee7PNps2gpGY7zAwpdsOEF2NkMhETZHorybA83LoZniSYy6nCh+QJKhhj54S39YXHC0ew+nWzESq1Dw72C44WYyS3KfEJqh+RejQBJzW6cHdfjx2lQp9eLxjAXDokxONKj6lZwpM1WdJVM5RipuD2ZsqxinHzMptPErmxzqXYBT4SLkcmKoVAFbb+NL0IUAt0GTIFdjKjaEReqFylNwSAbnCUU6XyI1d8lwMDJLWSw+tSkik+akgIL6wk30XOezo/7vlK4bfiBpA476yNG+zRwEIP7FNElaO2gi5ACiSNdPGyOkgMEcJycYEmboiyJnPfr04+KcEu7hlj7lcVrmoLlyjKj+JjVsEUwuo+qbhNbiur0Dg0DMynYK0tsYfHLK7+MBjb9C/gi5GrjGqVefL7M5IzCFOhFJgQAEotW9SJjr0VkVyh0ylG8j4yPqKsG2C7KaA7CZdrdFbTdODv3PRngycXvsBlusxxmuMI73w+c86nyscVmy8vL/Mt/+S/50z/9U27fvk1Zlly4cIFf+ZVfQZ6LF34m2KpuM8wHBFZw5moGsBKusDffI3IiKlaVpwlypEpxprsgbfLqFlY5g6O3KMlRs4eIjd/EYIET4ORjOl6XMtzGnh8zPn6bcXzMAyvkK9UVTLgBQYVE2iRasFZdZX92yLdm3+bl3itseovJ4L34Af10gEBwrfs8kRYIDPben4FS+I1l9Og0dqi9tVDRr7zGKB3SqLTx4j1W8gk6Wqd0ajiRx3F6SM2tkZqUSb5HYIUE1g/fBHXn9xDzQ0x1lXsSjuIjqm6VrejC+U3+J4DUGdb+1yGfY9VWyNsLu9P+9AbF7h8gDaw1LhGu/8ZZJOzHQVGSqJhYz+jHJzS8JlW3yt7RnyHTEV7zEhW3TiQiRNAm93qI1S9DMcC59wfY9/4D7dYOX1j7HO/6dTp+m5a3EDbW7AYzb47SJW2vgxIB3vqvkdHnO4O7nAze4FLzEh23y0wnhHbErem7+NkI5/DbKKUI0jG1yjru6B1wQvJogw8S1K14a2T1FIyk4z3p8GPnQ6zxbXAi8vrl84bTJ4xAshZs0myFjG7+Mfv7/wO2W6Ox/ZcR9ge7SD4NV/hn0xDvsVpdpebX6JQzZuM7TAQcZTM+07iMbRQ1p0EnmJOpjOVwFUvNcdIjzGwXFa0g3SZ72QnH8TFSSJ5beolAC5RdfWL6+1HXy/fOEjusYw3fgLBDfFrUd4SDV1lDbvw6DWkjas9hWGzcRnmf3ZMR1cEh3dkYUU6JohpH8SGD+QArWqd54a+eTag+rXA4K8fcm97DljYXqzsEk+tMD19fHJeQqHANG/epFuPnnPODGLOYYr01vonB0PZbPN94kSS+y947/y9sBOsbv06ldpVe2CMuYy5WLxHJxfklkAgZYNkBS3SxdYzqXweGhA++h3Eq7DQvUzRnzLMhx9E68eQezzWrOFYVYwyZPmGQDai4FQIn4Nb0BtNyBIBv+8xUwpK/jsPCcl/t/Qn+4dcx0iFNx1g7f4l47bPMXJd5NqbZusx7QRBWMUNbPlr+eKed3ncefEhoB4+5u53zwRR+F7P1G2D0YxN9FVmjxRSm+5gIIrfFheol0uE7TG79Hg2/wVbvVXJ/ha7VxB2+idAFrzgWu4PvoetL3Ji/iy3vsFnZpuE0saSFkyU4nefJwwE0t7k+P6ajY3wbfCdAVdZILR+siIn0kEAv7FIvh3DvD9mbHNJc/Tzi6v8ahIud9eH4bQDsdIRe++rHLjpJ5Lnr6jk/nTwimE2lwBMBVaFwhMPMrtCWLnmRkEifYTrgYuMSTbcNRrBVuUiuczqWy3NlgTn6LifKMJcOSzt/jb3shBNfYvIJS45h6/jbRPExFcsjuvhfkVgueTrCOv4+AsiKGKe5Q4nFSX6EbwW4wkecrsh88fi0u6VihFGUdvWsEfUeUqc4+1/H5DFWdZm88yo5BbnKCKzwfC/7Ebw1eoMt4SOFharvfNqH8wuNFIK/WHuV/8fgj/h3+X3+6pf/Wyr/+f9A/b//K4y/9nvoaPmjn+ScZ0IYyXK0zMH8gKpbIXgGh41HeWxtcHZvFThOg8wo7k7vLuLzsjHPN17Ewsbuv42ZL1yubdun8D/875lH29heE7ucouf7OLpYDBD+AEf5PgfzA5q2z8bgBsfxQ/bmB0xXPsta8zm2qiu4J39GOnhI0NyiX05xkz7L3c8hsNiJrjK0G7Qa1zB2wDw5YSXyWAuW8UfvYO19A8+rI8M2pdNA1zfBXcSf6eo6Mh1gpE3s1ziY7tINezR+QEygUSjUY+5xnghYC9537ZOmWIiG7ei8hvNzgsYwySakZUbFjaj6dRpO60d4RkFF1rnq11F7X6ehFU42pWhcpTg9Jxevq3iQHRPJjIZjIyqLARh7fBtG9zBAt7vD1IswAlpeG0vN8CZ3qU/vMChi9sffJFn5LE51k5HJKfMx7WyEju9jVy9gpSdw9BayHCKiJaKdv8TM9pl6bVa9ZUCcOSP/IMN0yNujN8HAdu0ChcrZnd4FFu7/W+HjLqNCQD89QRtNUmbM1YyGfS42+0UkkCEr0TLTYspSsIRlFmtiSyxi5I/zA06SI5CQlwWTYkKv0kOnCUV5yIEquCx8yCfoqEmmctqOi337/0c1i2l2XmG/8xJJGdNPHqD6b9Ed38NKh1Q2v4SVpYiVl9AGDDb24ffphB2ysMPryQGjfEzNXdQ+BZKK1UD0vowupqS2TWIggCe6GgL5mCDGFi47lSsYYRBm8fWW04Un0xnP+ZSYlEP2ZnsAGK/GxZVVUil5N96jNPfZrm5TtRo4cmFkYTDYMvjwuvZ0H/fobfBbDEVJNT0h6V+HoI43uo92HGLbpwwahJVVZOczZKrPyfQ+yqmyFm5hiff3icbAZmWLfnaCb/mLGhIWpS7p+c9hSYukTHBtj3kxZZANEJbDputjeTWINhFicR8XCHruypPHbBTu0bcx8QArbFHpvYYRFpa0ScoYW9qEbgNsB8ocHB8jPp6cQaBxZnehSFDVTZT90UYNg+KYh7OH+LbHdnXnY8XFn/OTw9geQlhgFLgBevI2w1nCrrG5PT+i4ba4UNuhE3RJVEI36uBLH4yg7rSwq+6ZCHcRvTlH2wEah6kasju9SwPNS5NdnP4ttFfHihoMb/1b4vt/jNO5it+4gte6Rq41K97mY7VMTwR4FnjS5V31FtN8gis9dKDOaiyRrBJ5FdzkAePZXUxtHSVt8sYmsvkSlaxP02uB0+ODxg2ksPB5+l7MSQ+Qk/uYoE1eucB7qv1HXfLPOeeT4mOLzQBu377Nzs4OX/rSl/jmN7/J66+/Tp7n/OZv/uYnfXw/NFmW8ff+3t/j93//9/F9n9/+7d/mt3/7tz/tw/qpIJARgf/kpq3ldGk0WqfuMI+LCjKToChpTB/AbB9ZJrjSoLwlSlGyP39AYbuI7B5r/g6iuoxIjpGWi12Oof82g/gd/PmY6dIL7FZ6rAfrVOwOPTMnnd9hmPe5N9ul7jSYZRPwFve/VGXAQvWfAp7bxJ3fA7VQAovpA6RZuFr56XQRmyYEda+BnZ8w3/tTQBPFJ4jVr1K3mzSqTaZqzNHkGN8OWI5WHhPefRwsNYPjtzFGo5M+cWMZbTTjbEwaJE+NNjznk0WWc8jnAJj5CaKl0FhkZYoUAmUUpSmxWZzLBvNEEyY1MfNyRsWuPhb1ZTDcm99hVPQZZkNaTpej+BhRTvH77zJJx6TZnM6FvwLaLBrFBoz0Ke0adhYjtcI8+Cabfof68qs4webZlIotXDbDC4vfQ02ZJdfJ3CoEFQ7TPtNywo3hu0zTCaFdoxt0KVSOJwTGSJajHm60gju6hzm1uXdXfQq/hzGLRbWdnoC0KdwWgYx4rv7S6fcev86FANl/G5Mupkdsr04RPGUzcM6PjCUtJsMbZKogS/p4yR5htY6dD0HwxLTaRzFVIx5M76HQXPSbNIe3KeIj1i3JshNQO3wdezaCpS+yHmwhBCijSU6+zmy2T6uyhBM2Sf0mcbzY8GqjmWNw3GcraEpTIE7eRc8XTmlO6x6q/jwgWPHW0d4KGk2sMwo95+Fsj/3kPqvNZRylyFSGIxxsJ8RK+mAEWT7ByieoU9c+RcmkGGFLm+rplPsg7S9suFXJRI2pCJfQDkjKlNCpPOHqcc7PPyU5hc7xZPi+493H+XnzvgNgqjJiNeXh8HuMZvexhEVzeoeg/hzr7hI2fZSRjNWEXGfU7QbCDhCrX8QdX6ecDxCT+zB+HU4egDZUiiF3xw85SPZprLuoaB1pJIhFcX+QDKnYVWb5hIP0IWVpqLtN2kEXzwSnAwELsuQh/flDGkVC6Ag8t4njVBkLyaB+gQSBclusAc7gLRjfR7oR5coXfuzTgE2nQ6PZQhjBszjlnrOgfIowzy4mcPg9ZuUENXoXd/t/RqEKSPoYozFa0cMhd1dwZ7swuo+wJQzfJjM5xHvMqxvUgjUGyYBlb5WX3BrxyZtMRveYdHaYYJMVe5jj2xxaLmud59hvbPEgOWRJwOX6FVKV4Fg2avgW0/EDhJCMxveIyiGus7SIwrINSlnwA9O2VjlDFlOU1/yJTKKec84nTRGtY6+4YAwjoUlntyiUYrW+TsdqQFbQz+6iDt9ie/ULrPrrZ06sbadHq9MmPPgTZnf+PyTH38NvXyFtvYAuBhzEe7w732OWT/llv8NGcogYPUCYErdzjbL5GTaqFyDcxTMSLSW27ZCVE1Secz1LuNS48sT+BsDJ++j9rzMtRthLr+JUn3/s+1YZL4RmKobxLqp1mRuTO+Q6p+k3Tpu25/fwp5GqlJuTd/nNOF1EaD6js9M5Pz5WnSZfDC/xr0bf4MWVDXa+/N9S+c//R+r//V9h9Nf/R0z4wXHq53w8Os4SrUbnqfXDj0NR3ca2AxCC0l9CUCARaMB67Lmf/hpS51h5H21XUI+uoYRYDFjsfXPhzjTZQ258hbHJKHRB3WlgYXOcHKON5iTv46UnnCQn5KZAGcO8nNO0m9S9BrkzZZ70uRafoLEJuY6MLoGAmtvG9zdRoiTSM+ZFjJ7eR4wPMNMD7PQEPT/AtK6RJHtMVr5Aw2mReS3stV8lp+Bw+DYdbxmUQD/STipMxu3pom6wXlk/S2NQlPSzYyxp0bbr2AffgnR8Khp+5anOb+f8bDEvF+cSSJQyLFfWPmKIw6DRHyoSF0JQKzVSBMjh24uoyixFrn8FLVwMmsP8IfnkBnp0h0RYbHhLlK1XePQaVFozLZJF7dse0Dj5Pmp0BxkP8FoXKIUmMAWVfEw/6NJbfolydkSczomm9xDloi5rjESkJ0hZY2npKs1g7bE6ZWYSZuX0sTrtKBtSqhIDTPMpwSPDAPZThJbGQNNvkascz3IIrYjSFOQmwxcB8lyc+QuDQNLzVun5GmEWf/fcZMzKCY7lcDDfRxnN0Wyf1coaVbtOT3ikh3+GUim9pZdhFgOG6uQ2X21d5u7sJvLkHcZFwQYeV1e+yuv5HpoCR5ZM4wOk9Ej2vo2/+itIVSLdCKEVorWD8TvkhWLFd/GDJeZ5vFCUnWKETewEXB+/Q6kVnaDD+iNCY4CclGHaJ7ADanbr7Ldd1GHO+WlEivc/o5W0yf1V+vkBmVo4Tg6zIdWwQdVqsFPfoTTlmdMrQKJnjPMxkRNRtRqLVdPhGzAfYWYnLC9fYYwkcGtYJ+8ynx9g5vuE61+mmB8TNq4i0Zzs/geI+zitC0zdBp7lYQv3LIrPEwHL3irDos+oGNL1VrCEJFZjHsaHJGXK8WyPZdtmzW9grAi6LXJ/+5nWIVInmGQEgElGSJ2irIiKrPF84/3elV75PDIfo7zWxxab2ckBHL+z+HeZoLqf+9DHCwHH6THKKObFolfYsH8UoffPFwutksF8zPvL0/o5PyqlXcNe+zyymDHJBwx2/4BUzpDRBkPpEFoO5fwenWiHSuNFtDHEakqq5ozzEW2vS8uxEWjck9cx0wOkX6dc/jyDbIgxBmd8BzV4F/voOvRehOQEXSTY0kHO+0RLNdYq60jhnQnNSnKG+QBXOtSs1v+fvT+Pkiy7C3vf7z5jzENGzpk1zz2qpW4NiEYyQkJieAgENvgZeO/6XswzsNbjIsBId2HAwkJCNouFuGDww8/XYAtjg68fk7DliyTQ1K2hWz1Ud3UNWVPOGfNwxv3+iKyszKqsyqEyKyKzfp+1enVVRcQ5v7NjnxP77LP3b9PQNeaa82itqVhlIh2taXvY/gLm9S+RDiss2mnKo09hZQ6SN7IUnKEtTeDt6BaK7sRIQ4cYcy+iIx+ai1iJAUK7QEe3uFB7jSiOV7LkC7ETtvwE9uMf/zgf//jHMU2Td7/73fzVX/0VJ06c4NKlS3zv934vH/jAB3Yjzi376Ec/ygsvvMC//bf/luvXr/OzP/uzjI+P8+53v7vXofW19W5KG3GNF5a+xkJnkW81EpTmn0NhEkZtgiPfgTd8mrmZKlUnRWvpZcYmDkFrkVC5EASooIXGZCg5TC2MUYaBxuB87TInCgkcw8ELAjJWjtH0GANuiYFEtwNFa5hITzLduk7SSpJdzqQTJUqYbgZCDyM9gHrtz1GWhcqMMDn8OgbcYSyVpNG+yEJnFrRm2ElzY+6S1tAO24Rxd8BaJ+hse4aHVhaYJoQxpumStnPUojIpK4W7jaXxxNZFdhY7M4RulVH5A8TLDc9c5hDt0YBM5GEXH6YSN7hQuwAaDuUOUbC66VdDfKZq54l0xLyyOJk/s3IuxDpi3ptjpjlDLaiQzmfImgUc22Y+aGMZBiOpMZQ7gq/WVqLYTEHxGJTPQeEwpuGQC2L85O2XXjNq0rj8Vyw1rmPnJskdfzsH8weZql9iIDnAbHuOI7kMDb/OwexBFjqLFA+9nbS2iDOTMN/N5GR5C7D4dew4ILRzmE6asHIdlMIefaI7m1evHWZmhTUMr0qUGEDZie5gM6XAkGlPu8keOIHRKWO6eUgO4bSuwuwLADgjj+KnJja9LbN5leLMM+DkiIYfQ2vFUGKEJeURdCpUgm463UTYJHYctO6m1faCBqq9QNKrkdIPYXhf5ND441wkImkmyW4h25pWBpgWOo7AMECtvbGMiXit9ipBFGIaARqHg1aa5MwLJOwhEqOvoxnWqWqT7NDj2OULDBVOEbo30yTPtK8z3+4uYXUsf5ysmafgFih7ZcrBIk7bIZkeZWT8m4hURJw5zu3z/tZnxB2s9jyxnSF0pKG9V4X4nKu+ghf5DCQGOJQ+suXMSlkzz3BqmHbYZiBZ5EL1IqGTJXJS5FSCOHcItMae/xq6tUhkxsxmx2hrsLznGAoVunCEMDkKtXlAgZ3AcBJEMYQqBh0xkh6hrn1aQZN6WKVglzCUQd7Nca76KqBZbC2ScbI4OsnRzBFcI7VmVl3LzRNZCdqlM7jFQ7iJUYhDUrMvk/MrOKOvo5gYxCDuZmCFbhbQoE7sbtxGUcQ41dfAqxDnDxOskxHzrp/X8qBrRyhox23m2nNYdpqwfY2R1EGaxeOYQZucM0Cc7Gbr0IaNArQ2iAyHNDZmKsPB7BEgQcbJYygDp10nUg51f5HppQ6OX+W075FoXMEpnqKJSRlF0a8Sxh1SpbeQNNIE2ueqU2DyyDfTmfkKavRhrnbKHI9iOrPP0KpfxCqdxBo8jbl87hlxB2v6i+jQx0oVCIbftLLkuRB7hcZYyaSTiWtEOsRQCi/wsJ00aBh0B2gTo3KH1kxege59dqig5bdIZMaJMMkMHOKK3yAgJGvnOG6lyNeuksiMYLYrxH4LKlewUwfAHcSaeBtGewHtpslXz2KVX6UetMlMfCOdqEPCun2wmfLKzLQvc6V2GTtqMHK0wLDdzVKi0MR2GieZRV1/CXIHUdXXCJaXTKn7DeLU3R9cP8heqjxPqEPOzL1MOPnNvQ5HLHs6c5opf56Pz3+SXxz7PlgecFb4P7+Tynv/DJ0c3HgjYlN24tqgMdZMcLNxOJo/TiOok7VzmMv7CEtnMN0sWEnC5QxlipvtcdOyYfwtROYtE2tXjVVrR3Uu1K+glCJINhhJHGYgMcBcc46OjumMPEapMwmGxrDzHEgfIjKzkBygmIpIx1Wa1edIxAHJxACtuMXZ5Sxsx9LD5MsXyVVeIzF4mjYQmA5OZhitInR6gqZfZpGYpdYMM8Y0xU6DvFclXzhF3s1R8apk3QzWqn6lRlSnHXYn4Fa8MoPuEHEMc50ZZluzACSTLZzlCYO6uYAqBWhZJnDPS5kpbMMmiAMKieJd72ljHXGlfYm632A0PcqgfXsWv5X3Jkcw7YsoJ4FOD7P83BgzbqJmP0vOW2LWyRJGbYYSg2B061KYP4Zt2mjDouomievdCb+L3iKp+mWC2a+CmcA68BTF5FNUrn2ZOJFhtHiKqpUhGc8yqlwwbeJkCaO9hBFDbOXRUYxqL6GSN5c8jgk5Xz2HHwc4hs3pwkOYWOSW72U0kHGypI0Mh3OHCeKAor3+9X3YzDPceRUz9IitPC8GZTqhx0CiyMHUEZRSsrTgAyDUPlPNi7TDDgcyB8hbRaYaF2kGTZSCtJ2i4bcYTY+RsTLYjsNgrOnYOUIrRTaMQIHhLWG0ywyqJO1EGrN4FCrXIXeITuxR9WpU/SXaToYjA8dIKhvPdDEjn2TkY3hLqIWXMEYfJ7CzJMI6w0BkpMknbh/U0onahHEEQN2voVIKvVxh7dZlFueeIUoOMOUUOJ5375gVUPSPjJHnSO5Id3LPcsbKtJXBUiYRMTnnZgaznJlBY6ysNhITcbF+ET/yMZTB6cJpEioJNzI2KpOcPYQzMkoyM0NkQBB1SMQBIVBws8SlR5mpvEK5fgnHdHFaCzTjGpfqS1iGyYncqZUl+haCuZUsbEY2Il++SHXpJVqpAo30EKXqRQaUwm4tYow9hZM9tekB77GZwsyNQ30GsqPEy6tOmVETs7NE7OYJrVw3o9u2VytZ9QRMbTxASmsouAXaQRvbsEmZW8veu58ZOsCefw46NfTgSfxVv9kbWfs859iODDgzwzpm5QLadPDw0Whc0yEyLFJWisn6DNl4Fqu6gJ54C8pI4Mc+1xozKBTJoE4JhzhZWsmeTKeKETbJO3mqXhXDShJnDoLXgcIk4chTZE2bCgFu4RjW0BvIWUNr4rrWukq5U14+VrM7QTE9zlJniVKitDKY8wYjaqGWXiURR4yXjpDLn8TU3XuBrbRNquESl2qXADiSP0LeyKMtByIfDAO9/Jy3EdTxowCAsr8kg83EjtnyYLM/+IM/4KMf/SgjIyP88A//ML/xG7/BO9/5Tj73uc/xUz/1U30x2KzVavFHf/RH/O7v/i4PP/wwDz/8MOfOneMP/uAPHtjBZoYOug2TbczYaYUNlrwlsiiChReJpr/SzR6WHsUMW0TJcWZTRVpBi2GnhNbddPCqXUVZDmFiGGOsxJjTwQpNXK9M3WviWAYqamEZSQpunkqnysncKYYSw2TN7kVOE9OJWmTsDAPuIAYm5WCBmdY02eIow3FMYvbLaMvFVOAYCazZr2Mog2vZYRYNGBx5HOXXaRVOrkkMmbcLlO0lojiilNh+h2NsJIhHn8LolImSAwxbWfLJUWzlSEad+0QrG3/o9SgdEK/qVMtbA+RLT7IUzjMdeYSxv3JD1gyaFI1uJinDCMnPP48OO8RDD62ZDWgqi6yd4VLcxjEdCsk8R5MnmW5fY+DwO7G8Kl7++JoOwZW4MGiNv41kZhSqV4jMBHFy6Lb3ARhBCx10up9rL2EqOJo5TsJK0vY6WEmHrJkgZSdpB20m05M4JPFvbKD0CGbiGqoaEwc+avpLmMVjqDhEpQ+gIx8VtGB5bIGvO8TEpLSBMf0MhD6WkyIcfRLTHUDbSWaMmJnq8xTcPOOJA7JO/Q6K4og4f5xCZhJDJUiYWWi8BMvZlPDr3CED7m2Ugmx9lnYc4Tavk9MPoUcfx/IqGKbGrE0RlqcgPUhkr8q0qDXVxCCFUYt25TKGYWJFIenI4HTu4S13tmlMvANvw02PEFtJvMzxNa97kUcQdkhWXyKoX2Nk9M3QXGDETeN7Tc41pzivPcbSY2AeYmL4rSgjQ7zqxjCIV2o8YRyACUV7iDivcZoOXuhzpTNDJv8oW5lhrxTY88+jW4sYysSaeDOhLctu7kVe5NGKWkRxQNWvEKfjlWtXREjZX0Apg6I9eMesZ4Yyu9c8HRB2rpMkJHAGcY6+k5w9hJU8iNIRePXudoMWZuyRQeGVX4PUIShfIDzwTZijj2O1Z6k0XsEPa7jjbwQrR9aYppPKc0nHJMM2s+0Z8k6RSEeMJcdpRDUqXhWXBMPJYUrOMAmVohnXWfTnyToZ0kYeJzFOZ/KttOIQM3MIbWZxrn0GC5tRdwjtDuKrVDc/Qv4glC+iEvk1SzTejeUtoZfOd8vFb6Am/85tS+qK3RdaOfTIY9jVFBU3RRg2GFNQMRJEQ49gJMdIL3+nQWoce1RBFKJHH8GsniObyZOaO0cnaGOPvxkAnR6D+iUi5UByGKdxHVO5lEbejHLTtEoPkV/8Op2FV8i7RazUYYLEKA4WRxND+DqBlz9O3KxDoUW9VcH3l6grAycKMWOfGy0eI/bQ4fL1u9NA6RCtHCy/TICHb+dvG5gjRD/SWjMfzDDTuk7CTJJQKaI4JjZc4tEnsTtlzOQAoXmzDRETUfEXsYhID5xBHftm/DhkKTXEjNLkdcSwmef46BEGpr+KYySJfI058hhxp4Vv2AT+ItotEtpFlFPEmPs8XP40du0qiaEzDPgVsqGHUi2iWzrEdXKIwDAwrSSd5ACNsM6wDUbUxpr/KipoQ26UaPBxdBzhdJqUCpNUvAqj6VEZaHYXX116liEjxWDQpDn4SK/DEcssZfLewlP8fxc/zcfn/5L3j3wnjRsDzv7k26i8908lw1mfSxkZUu7aFQIiM02UP7Xm3xQxeHU0MUvt69SqL5HKHqJkFogNh9hIoEYeg/Y8OFl02MBWBgONyzgLL+AOdxjNnWDAKVGJlrhWv0omPcHx7FFclez2bSqIJt7Ikvka1pUvUhw6g1m9ipkcpNaeIdYxGo1fn8Jo10gbFkbjOnrirZCGqPQwfmIQFbaI29eoxyExMc32AoWFC5Qjn0wQcXTyG2mlxnGUu+YeJWWmcQybSEWUg0VerD5P3imwOqGEbyZQmSF0awly48SyJM6+4KgEpwpnCHXQHUhwF+24RblTAWCmObOcdXD93+/QztGZ/EbquSHiziKFwhlMwyE990Wis39COmhw7OR3Mn/gaQbcEfxU92FyZJjE6XE6aKr+dSwHwjCm6A7gJQawSicJ3DwqOYHVnqXkFCm4RTy/jVl6iLH8SQxSBKkxtDIxJt9GHNYxZr8KKkbfstRxpGNC3R1gE8Qh5XARP/Q5kjvAY5nJ7monRhaNWplIfCdWZx7aje52K68SJLvPHOY7c3iRBygOZ45gyyDNfa0R1an73Xow156lkC+u9DFqDSPJUYYTkDTTNwcDRC3SqTHCoM5SqgBpg+GWS5wcxA/r2IFD89i3oSuXqeQOYzl5ku00TVXnJX+OmcIYx7NHGTUL5GIDwjr6wl+BlUJXL+Mom8hrUIqgmM8QuzcnHQdxjZpfxbASFBIFvLDDATuB4S8S2QPdrMTzLxM159HNWVLjb2KlT1n0BY3mWvsyNb/KaGpsJTupUor8LdmyUkaGU8WH0DrGWU5eYbenMRZeQttJwqEnVgZjsTwxSOvumgwaYOz1aH0J7WS7GZ+AIHuMwE0TpIeJO2WIOvh2joYKmFcRmdwEyThkeOxNvOy1AQjjCC9ukwlbaGXSiVss+QskrASWVyWqX0UHbUpNnzg7xqCVIFWeIh10SDSqBPkaXjK5qWeiGoNg4BFU8SRaOWgUhg6xZp7F98sshHWao69nOHNk3QzemxEmR7CGH4awTZg5sKnPjDhj5IsFLGVjyfqzK0xvAd3oDhhTi+dQBw6sPGddj9Ixlr+INt1bnueE3GsXQyVYJLH0AslWGRuXTHGC9uij5F2HOHmYJ1WM99qfU9MK10hghi1iJ7EyeqtARObSX2K1mqjhhwnzR9G166jUAJGVoaAsUoU0ZuEkRnOR5uQ3cDkOafs17OIxvNQ4s1ozDgzoiKXgOkYcUUiOEy0nt3ENAxUH5Owcg4lBBpwSY+kJfN2h7C91s1Ga3ZUfzKGHullf06NYOCurrWxFM2yufK4VtMglikQjr8dszRO7+ZUJOWkrjWWYRDomt8lnA0JsxpZHwlQqFd70pjcxMjKC67qcPHkSgOPHj1OpVHY6vm05e/YsYRjyxBNPrPzbG97wBn77t3+bOI4xjAdrwITTvgbzL4PlEo28/vaZfnfR0S28uEPSSWBFmoSyMXITxLFCJ4cI7TwJZfLGoTdT9asUnCImFkFyHONgCTCJlUWsQA1mMRbqjBlpovg17NnnqXa+RHrsKQ4OPM5I0kMTr2QbA6iGFS7XrwDdB8gH0oe43rxObARUll6D6jSJxjVyhk3VbzFIBydWlDszGCoiSA/TTA7gpicZTI6vLReV4GT2IbpNsnt7cBraeVi+OCvYdgNIbF93MOXajoGYmAvNs7yw+CJZJ8vx3DESpkuMZsAt4ZRfRNeuk1Aew3FMVUPWb9/WkDyQOUzZq2AqkyhQqJRB2s5wpVPGSAyTWTfTi6YZNTANE51/GCN7ApRBrCx83aER1klbmZWHq6FbJD9wAqN2GV06jmMnebn2IkoZ5N08D1lZ/NmvMutVaA6eoRbUOZk7vTIgKLSyhPnT3awh1XPdrAd2Aj3yGFhJlMoSpLqdN4E/x/zSCwR2hqH0KMUoICai1p6m6c9SyExgKpPr5Re62d5aCww4gzI7asdozlfPc7l8HddyOZ7rdprH6QnM1gKNsEHV0rhRZd2ZHh3dIoxD0mYGhYHWYKZGOVCd6maTLF8kKjoEmUkK01+g5lXJHnwrZvYMelVrvugM0tFtXi0vcDQ3Sac+y2jpMQJnYNuzOmMjQ6gNdH0B27nSXQ9+WdJIkTc1U9NfIe/maC69xInB15MzPM43p5j1NHUdkbWbvGHgUSxlo4FGVCPQPjmrwGiqex13TJf8qqVGM2aWWMfMtq8zwACz3jQj7vit4d2ZBoLm8p8jVORtO9ul6C3TsGjHLaqdCieKxTWZtRa8WaabM92/ZLvLmt2JQuMsPI/VmOWwGRNbLm7gYefyBCmHGIUunUCVz5NMHyCdKhIGDQazh9AhqEQerbrtoTiosuDXUE6BbPUy6foi6fw4jU4TbSWY82Y4lDvIuerL+FGA6zhEEYCmmMoz5hzAUCYhARdr5wnjiPm2ycniSdphm4NmkoRSBMrtPhQrHsdYOAtuhtC5OZjey53AyBzoduJsMquUNh2UMrqdWXaqOzJzE9eHZlxjobNIzs5QtNcfZC22xkwfZTFqMtuaIYPNTGeailcBIOzMcHp5wgcoglVt3uHhMXLeK5ytzRIRE5RfI6tsojgmnHgL2dEzvDz/FU47eaKpzxHkj2Gc/vtoZ5RR6zJhZrKbTS/0UGGdYOZvsXRMXhnE7iC+grmwwzUUcdzAUJpOKs/EqiVtIiuLWTwMjRl04Qix4eC0rtK8/nnmOnMw9CjZwUfJmTKjTvS3EJ+Z5gyxhiAKGMsWKDgD3axlq+4HV1v0Zohmn8VrzNAuTHLWSlCPajh+mVErS3L+i9iRZujQt+A6Q/jtORaCJRJDT5LUc8yHVebCBk7zIkdSh3DaCwS1KSw7i1YGE4lhBmILf/prKMtBj38DoelQDcvYyiZj5ckc/S6uV14iwmTUncDTbazmJcx2BVDEXgPcLCpoogtHOZAaYzJ1EGT5nTsKYp+vLD7DG9tNouxhtCMdtf2kYKb5nsIb+UT5c/zu/Kf4R0PfQuMbP0zmbz9I4Y+/lep3/Vfi7OYeOIn+FWOiB08SLr1I0yrSVDbOtb/BUCnswlGi9BgsnMXozKGsJOkYDueLNJvTmIbL0vxXSGfGCVFM12ZQmCjMlYFmN8x3FrjQnGMwnaN99QVcN0sy9Ehpg4Ttcr15lZKTpxbWGbCHUAPH8OwxQhtWejfNFLZTJBfMEsUhSdNGWddwlcIwHQLDJIgD7FuW403FMY+aGWZocF3bnF16mYHEAAcyhxhLj3WXRbSH8IeGUbFPbLjI0sf7h4W97sTWW7mmi2s6eJFPzsnecVLVDYtBhek4BqdIWwdMAkqHWGgSXgVVucDoyBsJU4cBCOIG1SufIm7N08rk+UocUPYrvH7oDSitsEunCMImmeQYRuoAI+kJwKDdnCUx9ChH0sdQmDcny0L3WYFdxJj4JtAxseF0syG3ZtF2GtxBDmQOUPHKJJwEV+vXQGsycxUGZ66j4xgGT+Jnj21YPrGdxTBMiCPs5Ah5J0HNr+OaFu2wQ6zj7hJxzuiG2xJ7V8JMYimTUEdknRw6VhzIHGKhPUfayZAx87dNso7MFPH4N3C9/SqfmX0GL/T51rFv4GCjzmKzwpI7wAu1VzmSPc5iGHNaGUxkxtGWj689TBwy7hB59xABYLSu4mgfo1MmLjxBbDjdTDruCGYQ4KEwoyZ27TWa5Zfw/Rb+0COMDDxEWHmVytRfEzgZBg9+C5E7hGE6DCdHaBJCepKkkVn/4EVPtOMmC+1uxqTrzesUCgN3nchj46z8hCsFqjbVnbQX+lidefz0QQxMDuWOUvUraGKC2CdhJMHNEmQP39afbzujqNECevErzC++xLwT4jfOM1W7xEMYWH4dmouMFo5xrnGRSIe4zSuopWtoBU6uRNZOU4o98kSYdpoxr0KkcoyZBazRv4MdfRa8Om3D4mp7mkVvnoOZQ+Q3kTFJo9Y+z9MhOvRpBg3afo0waLHkLTKe2N6zVo2Bnz64xU8peba7Dm2lUabVndiaGrzrQDMAp/oqunwRZZiMjJxgQfnknNya5zmrGXGbsDlFTcW4mUMkWf85ZDOqc6l+iZGoTaM9z0RqkoRTYrT4KKVSlsXFBrP1c7j5o3iVi3TSAzjL/TRFZ5AoE5PrLJBs1SAGKlPEk28nyh9HG85KZr4bgz79TJqZzjUWlrOVZc0UbR1jKIOkmWKp8xoz5/4rOuxgHn0PE/mHKTJFcuFl0vVZrmWHaGqTycwEaSPDufpZmkF3ucuTBRvlljByh6FTJi6e2rBc76ToDFDxKhgo8k4BWJ6sk11bjkkjw+nCQ8SrBrYKsRO2lXbJtrs3OqZprgzc6qcBXPPz8xSLRRzn5k364OAgnudRqVQYGNjcOsubyKy565Ra+/9tbaN2BeIA/ADTWyROb27AiFJwrXaFht9gzBnnkO2QDE1w8ujMCN7oW8EwUSxnkLplRP6NhoK65ThSZop0FBO3ykSAX7mIWzyDJuZc5VViHTOcHu5mFVGr8mcojYHCsU1eWnqFgcZ1kmGHtpsnzE9yNTlMZKUY8qdJmkk8N4ejHCbTh0jdtbG9tcLdie+k3+2VY9vou/B1h0bQQOuYhl8n1DFnCg+jlcbQBrQXu581XDKGT9IZhMwh/Fu2lyLNgFPCCz1c08FSFiV7iFQxhYm5klp4tXl/jmv1qygUxwrHyCwvARsTcqH2Gl7o4Zg2p5ZTwaMsouE3khp6CpTCNCIMpYh1jKlMjPp1dOQTeRUSfpW2k1n3uMPSw1h0iE9+B3hNwuwRguJpoDt439Ah8cwXoDqFayZoHSkxMHiSdvUcFXuMhXYFT5lMJg+SdlLUvTqu5eIYzj3Xi34/d+5XXFrF1L0aSoEXegTawzZsIidPZ+wpXquew/dbWOEUZ4qZNbOBGlGN89XX0Foznh1n2OkuORIWz2CFdYzqRfT0cxjNRZyJJ4nDgJKZg04LP7f2htbEpGiXKDiLlFGE4wcoZU6C3n73tOWXoV3ufr5yESN3dKWRbCqTQnKcVv4w7eYC2koTDj4OZhMnOU5l8SVUFJN38liGhVo+3gvV19BoBlNNJpOHOHJLxjSAhEpyOHsEhUZpk4X2PMOJkS1l49DDD6PK5yFRIEyU7ms97eW5sRv77OXx+FGHglmgmB1AxxrDuLnEQLwqT54mvmt8BjF0KhhKkVM2NMtEdhbq1zDyR4nNJEHmICp7CK01wwAJMFIHIWwQOHlQRnc5w+xBEsFhiKYInBzKa+P4bdrpHKaRYCJZwrFcFltlFIpm2EDFJhkjR9EZxDS69VgtH4eim7VjqnGRZKdMa/o5JjOTOIVj+AOPEKbGUQfHYHk5kNWHqc3EyjY2I7JzqImnUH6dMLW8ZNEGH46JmKpfJIhCqp0yyYE0yVUdNf3yW9Dr/W+VwiBn5wic5VlypoupDGIdk7Wz3fesc0xKgZkexHUStIMOWTuBOfM8M63rxIWDhMVTnCmcZOnip3CLR0hlxsiabndbxVM4WneXrEqPUa++QLV8DoVicugMudxxPCeDrl9mLizj5U9wOH8QpeyVdk+XgV88gxp4CK27bXsV1PHiNugYM6jTClub6ozcdvn1Sb3rtQf9+DfrTvXFUhZJK0EraFFKlBhLTmw4a9uJ2jRqV1BaE1YvYuQmsZRNJ/QoaJdBM0nayWC3FohGnmBx8Ss01ChVv8OhkUe4VrtKpCN8v44VvAKVK2jDwkgNYpdOExWPE5Snu7FGPmbc5mowx3xrYeU+JG+P8OTwEOhu9pNXK2fJxR5DUZWiVYDEAEHhBGi9kr1SobbVIOzHc203Ynm+/FU6UZvXzbxAcOhb1y+qVcv3KUk0sT33UIaHnEH+b/k38F+qz2IsKP6XwXfQfPojpD73v1H4T++g9p3/iWjosR0PuV9sp9734/m7kSB9gCg9SqX6CsmgjtlZwkgkoHYZ03QgaKG8GqpTpZHI0G4ZNJTG86vYqRE6UYOElem2TVDdh7u3rLikuldELpk2hcPfxGCjjJnIk8oe4qAOieKIShTB4Ely6QPE7uC61wRTmYwuT4iKCImODJH0G0ROjrONKfzIJ+dmOZI5jsJAobHmvgpenXzcpFY8iELhmi4KGEuOr3morM3Erg8z2wt1pJ9ju2Gny9HG4WT+FL72cVUStcGGk3ZyuYZpUlYKpaBTegxj/BxxuUCAQbK5SJQ+CkDgzePVLmMZJrWFl0gPnmYxjvBjH5TmYuhhDjzMkpXgqJXAUgavpYfpOFkCr86xRJ2sVVg3Fq267SgFOIsvoJvzKGVgj7+RAWeQAWeQVtxgXs93fwv8ZjeroQK8KmoTCekjpwCTb8aIfCJ3gEMo4nRM2V/kSv0KBoqkldwTdedO+i32frxWJFWK08UzBDogaaRQQM7Kk8tuNGHAZMavUO4sAXA1qDA29g3MVFwuVM/jK49m2GDAHsIxHK55FZpeGwuHycxBUmb6ZjkEdYLhpzD9RZQyiVQCc/hhlJUlHjiFoSKs2S9jLL6IWbuIM3gK1akQ6ZBWcwZNTNOvU/SX0KkJorE34HTKWG6RaJdXZ+jH77SfYlmPbTg4pk0QBWScNOYmJ33eoJIlaJfBMImd3MrxZswsVcostBZYZJFjhWMMkr1jedgqQbV4hhlTcbl2hZE4YtAdwF18hbLXQs19jUJ2nLyTwwsCytWLuMRYOKigwZiyMWZfRmeaOPlRLP16YmWhq9OEB99OfPL7MNpzNHWHBb+BjiPK3iKFOwwquhttJlBDp0hUwFJjlJXFwDauz/1YX3dSL44rsnMw+RaMsE3oDNw1BqWATnl5vnJAtX4F18rS8Tz8VOe2hBZKgZr9Cmev/Q+8OMA+9DSnh95225KT3Td3eywqyRGG3AJkDhG4oyillv+DtJNmxi3ijg9TyB3BWR7DYGIy4o5hOIOYo1NQvYYunSA2XbRxcyzDrZJ2YqXdVHKGGE8mVp4JN8tfw18eiBbVLpEoPkk2VigSNLwqEBCnx1n0Fii5Q8T6xrMJ3c1EZlj4g48vL+m9/bVEUmaah4oPLz/Xu/u1ZvXA1u3Y7+eX2J4tDzbTWvO+970PwzBot9v84A/+IKZpEnVTMPSFdru9ZqAZsPJ33/fX+8i6SqXsjsZ1L+4tloOw2AFlwdAYpDa/rQWVwfC6321BOeRSDqSPQmqQ5OgWssYsu3EcsXOUevMCpl+nNHwMZ7BE2JknEy1f1K2QwcEsRZ0imbYJYp+R1ChJO0nLHqOtGrj5YQrVaww5BebzEwyYFtpKUpx8HNuwyBkmxwybjLM7szr6qX7stL12bHeKN4gT1NQotmtgmw6PDJ1eWx/Mx2DxVUgUoLg8Gy5VWveXMld4Ha2wRcbJ4Jo3Zlzc+UZuaek6ueWsZXZKMZjtxtgO2iQDCxcDhSKbd0nZ68+WeGTyDO2gzWCyRLp2nazRxEk7tIePkSscuXPdtk/A3NchlYKRg5BdVT5Bh85CkiDKEKMZzA2QKxyk0xrDq14kCxRSKYbyOfLFR2n4dZJWiqS9c8tb9Wv9up9xderDaCDjpBkvDGEZ3Z/jdmCRih0S2sIxHUoD2ZXXAIJGnWzcHSxiOBGDq2NOPg4vvQr5PBSHIZuDOAdxCIOHYJ3jK+kMbkbRDtsMJYfv/XrpAV4Rog7kD0Bp7faK+gTafi9Be5GhgRMMZLuDVw4MwLeWDtCJOoykR1bOsbjVWjlex1YMDt75O8pGDk2zTCfsUEoOMlwobDH4LExsPCt2N/Xi3NjNffbieLKRQ8eq0wnbjGfGKWVu1sFMeJRsM9FdJjM9jm1uMEtcPQLl85AYAL8BQQOSgzBUAuNOAxmzwK0Z07JkBr4db3CK5PzL2MUJyB0gbcABv4pjOCSTDgNGliiOGE2NgdKYhsVIamRlsBmAk3mYil8hb+eZql0iEytIWiRSFukkcJdzZPu2ts1IRxR0Fi/soFAM5NOk17m29Pq3oNf7345MeJL51hyWYTOSHuFAaQw/8sm7+TX15HZZjrzu+2mFbZJ+m5gXsCOFYUX4bshk4iCN5nHM+nWcbJH80Ag4KSALY5MrW6nHOTLZLHHoYRRHyE12l417tJBmtjFLM2hgLM/mHsxuUL6pE1jxHKo5hz9ymJHSGHl397+Tvfi976QH/fi3ar3yyhUeoxk0ydgZXGvj5ZYy2RPUWhegUyaZPYiXTBPqmIyV4XCiSH7+7HJb7SCUhpkxDxH7NbJAKZ9HuyFVr8pgskShvoCKk0Sxg8o/SiszzHB6BDdbgPIFSA3CyATTlVfJLWcXTGZtBlfd/8+2OmQilxiXoPgkucwBSJZghycP9lNd241YPvfKX3PASDASh3DwKbDvXBfS6XtYlssLMC/NYE7NY15fxFioosoNVLOD8sPubCLbRKdc4nyauJQjHikST5QID42gB3P7ohd4u2X4ZOYojmvxR3NfIDBj3n/w2zG/7ePwPz5I8Y/fBd/5u/DY39/haPvDvdT7fjp/NyuXfx2dTpmMBXbkQWYUCuMQXIXEGFgJnKBOszhOO5/DwSBMFChmM4xnxklkjDveE0c6xenx7gTGilcmKh2iUDhGxsmQjjyqxjydsEMhOUixsJX7ye5D2KpXJaHmSJDEVJpCMdW9T4kCKCtwk2R1guzQEQYGD2AaBqOpMdJO7zLP93Md6efYbtWrWAfJMljIE+uYgltAKUXdh7ngjSQsjY9JcXCM7PK9pdMaJyqPEbaWODnyDRjJHJODx5jMHGAwNUhddR+yGkqRLyZxTIc5Uig/JIlNsZChkNjEsdY03FgmLm1C/sZnsiQyJu2gzZCZJGWchciHkdOQ2WwZ3v6+IZ1nZGAAwzDJObs7UGe39Wu977+4thfPcfM4C8EC6IgjA4cplbIctCbxjCYp6xhpO82ZwYewTZtroWIsMUwzaHKkMMlEdvLmAFBnAuJ5YAKKx7vPIFY/hwg6UDYgGsTSZeqZAczJh8mVJriiTxLqGkk7RX78FFYqu3w8E3eIenf003faT7HcSaHwBO2wTc7JbdwHeauB18HoATBdSKy9Rs0vGiv3e4lM97nB3cqjqFNYKU02nSJhJEnaKSylievXMJ0sKpMkHcWYIdiJw2TaZZJuHqt0nHZlimR8iKyThUQS7OFu/2huAgYLy3sYQvk1CuVXieOYyewIg5u+Pt9i8GFyhx4m4VU5COTd7WeQ3gt1ZDt6d1xb2K/9MMy9SGwnsRNpMnHQ7SMuZG9vw2pNba6FNkNsE5T2SGQNiuu0HUo6c9d2e6mUpahPMO4NYxsWGecOMRffB50qOBnSzt2fe3bbTQVAk19uN91gWWeIKy+iI5+J8Se6bSdnHKJZ7NCgnRog5yYZz4xRymZ5NHOG+dY8aTvF6HKW4r1qv55fYnuU3mJevj/5kz+56+vf/d3ffU8B7YS/+Iu/4EMf+hB/+7d/u/Jv58+f59u+7dv44he/SGGTD6AXF+vbXkpspyjFcvrHe4hFa6ywhjZsInNrKUBD7VMOlnAMh4KZxS6/ggo7RMUT3aVCNmnd49AeZtgmtrJoZRLqkCutS7TCFgcyB8mts3xcN6aA6fZVwjhkMjWJYySJifG1h6XsTa0Jfi925DvpobsN1rhhrxzbZr6LmAhfezgqsW4qeYVeyf6yk5pRncuNS1iGzaHMEZxVKYGXgnmWOosU3RIl5/blxe50XFZQRRvWppbCNcM6KHPdc95uXUPVrxCnhwkz3ZmKmm7a+EhHFJ2BXTmPennu9FO9v1EOc4uVboa9W6YSNKM6zbBJzsndlrbZ1x5XGpfwY58DmUNkzLU3m7a/iKpcACdDkD+Jin2MOCDc5RluqxlxByPqENm5ldTDd7JRnYiJmG5fpR15TKQmNlzKNSIk1AGOcjecxdFPdvPc2Kju78Y+e/07qdHExJhbyGx3J915SwpDBxhhk8jKrMy+3vQ2VpWHETYBTWRmaEQ1rjSmcAyHg5kjKAVRHK2bLXM9tahMpTXLUHuePC5x8dSW2ma7qRO3qQVVUlbqtuvU/agf/XTN77Vby9uIfczKWSqtaRbTQyTSYww5I9TDMmZQI+WOoIz17xfaukWlOYWLQSF9FOOWZX1C/C3VYUX3Oo9Sa5a83Q29vi7dD1Lvd85O15fVvyGRMvB1BwcXQ5kYUXtNWy3QPpVgqbtkuFkENNHyb5oZ1rCWzqEtl7Bwsrv0zo2YuZmVrB03mW5dwzVdxpKTazK9hjrgcvMinajDgczBdZdsvxe9ONfud1tnunWND37lp/iexWs85k7gH3vv+m9U3UFSzaa3qSWoAVSzQ+LFS7gvXMJ9aQr78hwq7n44yqWIChniVAKdsNHWcubTKEZ5AUbLw6i3MCsNVBR3P5NJ4h8bxz81iXf6AP6pA2h3D60Vv40yXM9r3gz/pfoso3aB//fQexhSDsnnPo5z5f+ic+L7aH7TR9DJwY031Ed2o97vh99KI/YwojbRcj/jjWtsZOfw4zZXW1cxDJO0nUZhULRLd11y8NYyiYmWM53d/My93oNqNNfal6l6VUZSIww6Iyuv2e1pVO0yJAfxs0d7Pni013Vkv7R1el2O69HEXG9fJfDKlNws2eTRNa9HuokRNDDsQSLFcva9bhaOhWCWqldhMDlEwSoB67VnNmZ7i6jqeXByBPmT6FuyAN0ot6WlOjq+2e55EPSiX+de9GMdvxcxMdWwjNYxeWsAU5krbWo7pSgyTMbo9sXUogpzrRkyTpYRd+y23wUzrAOayFq/n9ZuXUfVr2AksgSZwyv9+pGOiPCwcVHq3vu6tupBaOPvJTfu9xzTZTw1wXCpuKnyWN1f6kV1FuuvEZoOI+mjKKWo+BVSVpKsmV9+t8KIfazKq6jQIxw4gTYSq9paa+t3gE+8hT6h3bKXr0H7pa0DN5+7duI2VX/9PuIbLG+O+dnPsUSIPfQ4B5LHttSu7uV3rqIGRhwRreqTN6MGSsd0zCQREQ7unh5YttpulfVm6r7oX1seTXBjMFm73WZqaoo4jjl48CCZTP+sCT4yMkK5XCYMQyyre4jz8/MkEglyuc0/cNeavrlo31ssisBavtBtcRsmDoP2KNBdwtgrPrIqqK1HsvY4XMIbs8E1mFgcSR9fef1Ox2tiM5k8svL3bt+rgUMS9D31QW5JP9WPnbbXju1u8SpMXFJ3rBsatSuVJmVkOZ17tJsu9pb4itYQA9mhDcv51te3ch6HZvaO7/WTE5CcuOV1Y6VTaLfPo36tX/c7LkOb6+4vZWRJLc+6uPV1G5dj2VN3vE76dqmbdWllJ0kiI3n/LoxApBJEVmJL+7xT2StMxhOH1j2P1mNg4WDd19+CndSLc2M399m7c11hYO5IHbjRgR1hE91Y+mObG9YawhsDJjWkjdya3wk0mGrzZZY1iuSyRXTmNN7NgPuCq5IMLc8Mu9Px9Pq3oNf7v99uHG+kHKLiY6SKj5FCw3I7KGuWwCytvHc9CVKMps+s2eZqJs6W6rBe/pS03++fB/34t2qnymv1b4jSdO9Nlrcf3dJWs1bdf3f3ffM3LTRzhENvWBXg6j/e7LhMqDRH0idX3rP6EExsjmZObnjPfa/6qa7tdCz/9fIfk8PmsfJ1/Dd8/x2vXyvLPm5wjbOmF0l+6RWSz76K+8oVVKwJi1mCg0N03vNGgvES4VABnE1238UxRrWJPVvBml7Evr5I9v/3BfL/8dNo08A7MUHnsaN0Hj+Kf3wCzP6doLHZMtzIMXeUf1B8mj+ufpH/7fof8j8N/h3e+PqfIhh6Pcmv/w7O1Cdpvf4n6TzyP6PvIXtCP7mXet9P5+9WRcolWtXPuPoaa6kkh9Mn1n5gk3XrRpmo5cG7qz9z7/egionEISYS3XbZ6rL3E2PdzGyr4u0H/VxH+jm2W/VXrAbjiYOQOMCt9bD7ahrsNDE3r83d/ykG7VGGnNE1x3N7e2ZjvnNLf9YdPhfHoPX+eGC7U/qrLt3Ur3FtlcKgYN6sm1p329THsicZGMiwuNhYOc6sUSCXLaz08dx6+Hfrrwfwk+OQXLWa0PL7DEyMVfcQvdJP32k/xXK/rb7fW7kmb6o8bt5bOkaWsfwTN/skgSFn+Tnw8n0o3OhDemTNViJredLTLfuzlpfn65fvZb/Wkb1yXDeeuzps3EccOMMUDryXotLd3/httqt78mzFyBAbrAk4NLrjZUy6vxc3YttP9ko9FPfHlgebBUHAr/7qr/Lv//2/J4oitNZYlsV3fud38ou/+Iu3LV/ZC2fOnMGyLL72ta/x5JNPAvDlL3+ZRx99FGOHl4cQO0suTmK/udtDdiG240GsOw/iMYsHx73Ubzk3xL2RhzRCPIjkt2P7LtbP86WFz/Edi1dh9Cl0orTxh26lNfalWVJfeJnkF17GubaAti38I6PU3/NGvOPjxMV7mNVrGMTFLF4xi3f6QPffYo05X8G5NItzcZrcf/08hf/4aeKUS+fRI7Rfd5zO644SDRW2v98+N2Ln+X8MvJ2/rH2Nj89/kjemjvEPxp+mOPIGEmf/Pekv/XPSz/4qnRPfi3fiewnG3wpbXe5IiHsi7TLRD7ZXD6VtIR5EWrNupho5H8ReIvVV9BMZTC7E3rTlwWYf+chH+PSnP81v/dZv8cQTTxDHMV/96lf50Ic+xK/92q/xsz/7s7sR55Ykk0ne+9738gu/8Av883/+z5mbm+P3fu/3+PCHP9zr0IQQQgghhBBCCCHEHhLEPr937rcYiWLe0Cjjn/jhzX84jHDPXiH5zCukvnQWa75KnHTwTkxS+cZH8I6Nbz5z2XYYimikSHukSPtNpyGKsa8v4py/jnNhmoEv/RlKa4KxgW7Ws0cO4z18mDi3/rLKe1XScHhv/ile6lzlvze+zs9c+wO+M/8G3vXo/0zi1N/DvfgXOFP/jeTL/wexk8c/8M34h95JcPAdxOmxjXcghBBCCCGEEEII8QDZcm/Wn/7pn/Lrv/7rvOlNb1r5t7e97W24rsv73//+vhhsBvBzP/dz/MIv/AI//MM/TCaT4Sd+4id417ve1euwhBBCCCGEEEIIIcQeEemIf/3q/85c+xr/r2vPEx7/u2g7c9fPmHMVnL+5QuKLZ0k8dwGj5RHlUngnJ6m/+yn8w6O9W8LSNAgODBEcGKL59sdRbR/n4jTO+WmSz75K9pPPAhBMlPBOH8Q7PoF/dJTgwPDuDooDCEKMto/yA4wgwkhYWC0frRTaNNCOjU446IQN62QT2YhSioeTBzjqjvA3jbP858oX+cvac7w79zhvP/k+sqf/Pmb1NezpL2LNfQX3/H9BoQlKj+IfeTf+4W8jHH4ClKyaIIQQQgghhBBCiAfblnuJtNaUSrcvFTAwMECz2dyRoHZCMpnkIx/5CB/5yEd6HYoQQgghhBBCCCGE2GNqfpXfe+U3eLH6At8/8wqFiXcQDpxZ8x7V9rGnZnEuTOO+ehX37BWshSpaKcKJEq2nTuGdOkA4OgBG/y0NopMO3kOH8B46BIBRbeJMzWJPzeG+OEX6f3wNpTXaUIQjRcLxUvf/pRxRMUucTRKnXLRroy0TDAO0RgURKghRbQ+j7WM0OxiNNka9hVlrYdRbGLXlPzc7GM0OKoxui6+wXsxKEacTxNkkUT5NXMgQDWSJipluXAM5olKWaCCHdm9fDjNpOLwz9xhPpY/x+eY5/qTyJf6k8gxPpo7y5swJHjn1/Thn/gHKq2LNfRV79hmSz/826Wd/lSg1in/k2/APvQt/4pvAufvAQyGEEEIIIYQQQoj9aMuDzd785jfzsY99jI997GNkMt0OlVqtxr/8l/9yTbYzIYQQQgghhBBCCCH2Ei/qcKl6lq9d+0v+dvGrpBseP3L1MhOJJ6BRIPnM57DmKlgzZezrC1jzVQC0aRCMDeAdH6fxjicwTk/SUQZ6g/1pQGuItSLSEMUQaUWsFfHyn2/+242/d98ba4hjtfLZePk9sV7eJmp528Dyn/Wq/d6gVv1fkYHiMKoI6gmwooDc4iL58iLZcpn0fJXkhXNkmk1s399S2YaOTZhMECYTBAmXMOkSjeaIEi5RwiF2bWLbRjsWmCZ2wiYIQ1SsMeIYIwwxghDT87A6Pmbbw2y2sWYruBemMWstzM7amKJ0ojsQbSBHNJAhKmSIc2mifJpENsl3ZYZ4R2qEF40FnmtO84Xmq9iGxXF3lBPuKAcHJhkbeZRB48fJls9hzXwR59InSb74e2hlEQ4/QTD6JsKhx4gGThPlDqOd/LYyrwkhhBBCCCGEEELsFVsebPaBD3yAH/qhH+Lpp5/myJEjAFy8eJEDBw7wW7/1WzseYC/1Q7/QjRj6IZZ7sV+OA/bXsdzJXjm2/fpdyHH1xv2Kq9/L4X6SsujqZTnsxj7le11LymOtfimPXu//fumX8u41KYeuB/34N0vqy/b1Y9ndLZboj/6Q8EO/ePtngCPL/333mle+cMdtlZM55jMlwsCEiwFcvAp/fXV7Qa8Tj8U2OvB2QRto44BTAqeEEwUk/Q6J0MOOAkwdd7OgoYgMk9A08U0Hz3LoWC6Rsbz8pF7ZGOAt/7f+/jZmAGlQaciDkwnIdRrkOnUSoY/Z7GA2O3Bl/q5bOQ58111ej4Hqyt8UMLn852m+MvkaH37Xe4iNFvDSpqK+mx9680H+7lOTG7/xDrZzDvbj+dtrUiZr7YXy6OfYbtgL5diPpNzurN/K5EH5rh6U44T+PNZ+iqWX+vG76bX9Xib79bjuxX7/zvuJlLVYj9JabzTJ8jZBEPCZz3yGCxcu4LouR44c4a1vfSvGjU4jIYQQQgghhBBCCCH6VPMP/yOV//WnNvdeJ0k1kaWSzNO2E7scGYBe7sDVKDSo5f8DSulb/r37vt5bFYm+2fusUWvec7MX8vYe6lvfi159ZLdsZ2Vn2+vpdiOfbKdBxmuS9lskwq1laVvtywce5Vfe+ePEhrntbaz2v/ydY/zDtx/fkW0JIYQQQgghhBBC7IZtDTYTQgghhBBCCCGEEEIIIYQQQgghhBBCCPFg2VQW/ne84x2b3uCnPvWpbQcjhBBCCCGEEEIIIYQQQgghhBBCCCGEEKI/bWqw2bVr1/jABz5ANpvd7XiEEEIIIYQQQgghhBBCCCGEEEIIIYQQQvShTQ02A/j2b/92SqXSbsYihBBCCCGEEEIIIYQQQgghhBBCCCGEEKJPGb0OQAghhBBCCCGEEEIIIYQQQgghhBBCCCFE/5PBZkIIIYQQQgghhBBCCCGEEEIIIYQQQgghNiSDzYQQQgghhBBCCCGEEEIIIYQQQgghhBBCbMja7Bv/4i/+gkwms+H73vve995LPEIIIYQQQgghhBBCCCGEEEIIIYQQQggh+pDSWuuN3vTN3/zNm9uYUnzqU5+656CEEEIIIYQQQgghhBBCCCGEEEIIIYQQQvSXTQ02E0IIIYQQQgghhBBCCCGEEEIIIYQQQgjxYNv0MpoPooWFOv0wFG9gIM3SUrPXYdyz/XIcsLePZWgou+F7+qXub8Ze/i7uRo5rZ/Vbvd+v3+92SFl07VY5bFT3d6vey/e6lpTHWrtdHv12ze81qX9d+70cpN7vrP1eX3bT/S67XrV1NkPq0b2TMlzfbtV7Ke/bSZms1cvy2E9tHalX2/Oglls/t3Xu5EH5rh6U4wRp4/ezB6kebtZeLZP91Na53/bqd74X7UZZb6bui/5l9DoAcXdKgWkaKNXrSO7NfjkO2F/Hstft1+9Cjmt/k3K4Scqia7+Vw347nnsl5bGWlMf9JeXdJeUgtkLqy/ZJ2d0kZXHvpAzvLynv20mZrCXlsTOkHLdHym3veFC+qwflOOHBOta9Rr6b20mZPHjkO79/pKzFemSwmRBCCCGEEEIIIYQQQgghhBBCCCGEEEKIDclgMyGEEEIIIYQQQgghhBBCCCGEEEIIIYQQG5LBZkIIIYQQQgghhBBCCCGEEEIIIYQQQgghNiSDzYQQQgghhBBCCCGEEEIIIYQQQgghhBBCbEgGm4me0GgiHfY6DCHum5iIiKjXYYg+EhMRS50QQmyDJibSIVrrXoci+lhMiEbqiBDizjQxMXJf/qCT+xIhhBAPipgIreJehyHElmglbXbRn+Q5r9grIh2ikd9/IXaD1esAxIMnImSqcYFm0GIkPcKwM9brkITYVZ5uc7F2nlBHHMoeImsWeh2S6LFKp8zLlRcBgyPZIySNTK9DEkLsETExV1uXqHo1BlODjDoTKKV6HZboM+VgnqvNayStBLnCY70ORwjRhwLtcaFxniDyOZA5SN4a6HVIogdacYNL9QsAHM4eJSX3JUIIIfapelRmqn4Z27A4kj2GoxK9DkmIDfna42LtPEEcLLfZi70OSQhg+Tlv8wJNX57ziv42611jrjVPxslwKH0EA7PXIQmxr0hmM3HftaMWNb9OpCPmW3OgJOOC2N9qQZVO5BHGIUveUq/DEX1gqbNEEIX4kU/Vr/Y6HCHEHuLrDkudMpGOWGgtECmZQSjWUgrm2nNEcUTTb1Lza70OSQjRh+phjXbQJowjFjoLyLjlB1PVr+BHAX4UUPUrvQ5HiL4U6YhrrSsseQu9DkUIcQ8W24uEcUg77FAP5R5J7A31sEo7bHefK3Tkd0j0j07UpuZ1n/POteYka6ToSzER8+0FIh1R9ap04navQxJi39nRwWaXL1/mxRdfJAxvf+gVBAHPPPPMtrf9Iz/yI/yTf/JPVv7+0ksv8X3f9308/vjjvO997+OFF15Y8/4//dM/5Vu+5Vt4/PHH+bEf+zGWlmSAR79ImAkSlgtA3i2All5tsb+lzDSGMlAocnau1+GIPpBxsigUhjJI25I9QAixebZySNspAHJuFlNmY4lbaL3cxgZs0yZlpXobkBCiL6WsNJbR/Q3Ju3lkZeYHU9rOoJRCKUXaTvc6HCH6zkuLL/Fzz/4kP//Vn+ann/1x/sULv8yiDDoTYk/KunkUCkuZpEy5RxJ7Q8pMYykThSLrynMF0T9c0115zltw8ygtuW1E/zEwyDnda2fSSuBKVlMhdtyOXP1nZ2f5vu/7Pt71rnfxvve9j2/6pm/iP//n/7zmPdVqlR/6oR/a1vb/7M/+jE9/+tMrf2+1WvzIj/wITz75JH/8x3/ME088wT/6R/+IVqsFwPPPP88HP/hBfvzHf5w//MM/pFar8XM/93PbP0CxoywcTmRPc6pwmonkwV6HI8SuS5tZzhQe4nTxDEV7sNfhiD4wnBrmdPEMpwtnyJr5XocjhNhDTCyOZk9wqnCaA8nDKElULNYx4o5xuniGU4XTpB0ZPCCEuF1CpTi9fI9SsoZ7HY7okZxZ4EzhDGcKZ8iZsiyTEKtNNS7yTz/3v5EwE/zdw/+Ab598L1dbl/nQcx9kpn291+EJIbaoZA9xqniaU4WHSMqy0WKPSBppThUe4lTxNIP2SK/DEWLFjee8p4tnmEge6nU4QtyBYjJ1iFOF0xzPncJUVq8DEmLf2ZGnU//sn/0zSqUSn/3sZ/nMZz7D93zP9/DzP//zfOQjH1nzPr2NqbKVSoWPfvSjPProoyv/9ud//ue4rsvP/MzPcOzYMT74wQ+STqf5y7/8SwB+//d/n/e85z28973v5fTp03z0ox/l05/+NFeuXLm3AxU7xlQWSSONQrKaiQeDrVxclex1GKKPuEYSR2ZSCCG2waTbjjKUZDUT61MYJFQKC6fXoQgh+piFQ0KlULKG5gPNUUkcuVcVYo0gDvhXr/wGpcQg33f473Moc4SHCo/yD479T9iGw6+9+Cu0wmavwxRCbFFCpbCV3COJvcVW3Ta7EP3GVFb3flKe84o+ZmCQNNKYyEAzIXbDjgw2+9KXvsRP//RPMzQ0xPDwMO9///v59V//dX7/93+fX/7lX15533Y6MD/ykY/wXd/1XRw/fnzl35577jne8IY3rGxPKcXrX/96vva1r628/uSTT668f2xsjPHxcZ577rltHqHoR55uc609xUIwi0bWAxdir6hHVa62p6iG5V6HIragGi5xtT1FI671OhQh+lYrbnC1PUU5mN/WJAsh9oqYmDl/mmvtKXzd6XU4Quxr5WCeq+0pmnG916GIPaIWlrnanqIWVXodihB71mdmP8Vse5rvPfG92Ia98u9pK8P3HPp71IMav3/+93oYoRD3rhIuSBtDiE262Z+91OtQxAOiHTe52p5iMZgDpI9RiF6LdbTcF3qZQHu9DkeIvrEjg82SySTl8tpBA9/yLd/Cr/3ar/Ef/sN/uC3D2WZ9/vOf59lnn+Uf/+N/vObf5+fnGR5eu8xDqVRiZmYGgLm5ubu+LvY+peBa8wrz7QWu1q9Sj2TwgxB7gRd5XKpdZKG9wFT9Er40yvYEX7e5VLvU/d5qF4kJex2SEH1Ho5mq37i+XaajJdOB2L9qYZnrjevMtxe43r7a63CE2LfacYOp+uWVtjNKHjKIuwu0x6X6jXb7JUL8XockxJ4TxiF/duW/8HDhUUbSo7e9XnCKvGP8W/niwt/y9fLX7n+AQuyAjm4xVbvRxrhITNTrkIToW5EOV/X3yIQrsfuUgivNKRbaC1ypX6ERyaBgIXqtstIXOs9M+3qvwxGib+xIzsBv+7Zv44Mf/CA/+ZM/yTd8wzeQy+WA7oCzj3zkI/zsz/4sr7zyypa26Xke//Sf/lN+/ud/nkRi7TJj7XYbx1mb7thxHHy/24nW6XTu+vpm9cNKEjdi6IdY7sVuHIdpmCvJWQ3UfSuj/fKd3M1eObb9+l3s5+MyMDANgyiOMJTCMPonybJcQ+7MwMBQilhrDMNAqZ353vZiWeyGXpbDbuzzQf1eFQrLNPGj7p+VYaDUg1sed9Iv5dHr/d8vu1XehmGs/A5Yyuz78uyXetdrD/rxb1Y/1RfD6LbBtNaYRneuYD/EdSf9VHY39CqWXpXFjXssHYFhKAxl9M391lb1Y33aK7ZTZlLeN32t/CzVoML7hv4esFwmt4z1fTj/KC+Wn+c/XPy3PFx8FPMBWN5+L9SRfo7thn4pR0OrlX4eUxl9/3vRL+XWj/qtTPbjd6UUy+dIhMFy+2ofHued9OOx9lMsu0EpMFX3+adCYRrGusfcj99Nr+33Mtmvx3Uv7td3bq56lmka/d8Xuhv2+/kltmdHBpv95E/+JKZp8qEPfYhf/dVf5S1vecvKa9/+7d/OwMAAH/jAB7a0zY9//OM88sgjPP3007e95rrubQPHfN9fGZR2p9eTyeSWYiiVslt6/27qp1juxU4eR6ZwmvnWPK7lMJQc3tYyrfdiv3wn69lrx7bX4t2s/XpcrzvwKJVOhZyTpZAo9jqcFfe7vPfW95slmX2Uml+nmCiSdXY29r1VFrunF+Wwm/t8EL/XZO5hFjtLpO00pWRpzWsPYnncTa/Lo9f7v992+nhLOkMm6xJEPoPJIRJWYuMP9YEH7Xu/1YN+/FvVH+WVJZmxaAZNSokSaSfd64A2pT/KrqvXsfRi/8nsY1S9Knk3T97N3/f977Ref4d70b2UmZQ3fO6V/4vDucMcGz4MQC6XWvd933H8O/jN536D55pf5F2Hv/U+Rthb/VxH+jm2W/U+1izJrEkjaDKQGCDjZHocz+b0vtz6T7+WSb/GtV3J3Pr92fvtOO+mn461n2LZLcncQyy2F0naCQaTQ3d974NQHlu1X8tkvx7XTtjtshnQabLZBEEcMJQaxjXdXd1fP5N6KFbbkcFmjuPw/ve/n/e///1offuyDm95y1v47//9v/PCCy9sept/9md/xsLCAk888QTAyuCxT37yk3zHd3wHCwsLa96/sLCwsnTmyMjIuq8PDd39B/lWi4t11jmc+0qp7knbD7Hci906jiQF8GGx1di5jW5gr38ng4Mb/wjslWPb69/Fnez34wrqipQuEvqw0Lg/KaD7qd7v3e/XIkURzwePnfne9m5Z7KzdLIeN6v5u7PNB/15TFNE+LDS758mDXh63uh/l0U/X/F7bzfI2SWGSouEFNAh2duM77EE4D6Xe75z+qy8OKRzafkx7h9pgu6UXZdeLts5m9LYeGaQoEviwUO/vOnM3/Xcu9o/dqPdS3l1Vv8Lz88/zrvFvp1apkrv6lwRzrxAWT+Ef+lYwb66kkabAqdwZPvHyJ3g8/aZ9n92s13Vkv7R1el2Oa3XbGB1f05E2Rt/q17bOnezf70qR4mZ/9v49zttJG793bjz/vNHHeKsHqR5u1l4uk/3S1rnf7ud3bpLGBOqeT52traa3H+xWWW+m7ov+tSODzVZ79tlnd2Q7/+7f/TvCMFz5+8c+9jEA3v/+9/PMM8/wu7/7u2itUctLSnzlK1/hR3/0RwF4/PHH+fKXv8z3fM/3ADA9Pc309DSPP/74lmLQmr65aPdTLPdivxwH7K9judVeO7a9Fu9myXHdX/c7rn4th16QsujqRTns5j7le11LymOtXpdHr/d/vz1ox3snD3o5POjHv1VSXtvXT2XX61h6vf/9QMpw6+6lzB708n5m4QsoFCcyx0h99gNQfhUjPU7iyqdxLvw5zTf/U+LM6Mr73zT0Vv6P8/+aZ+e/yBuHvqGHkd8//VxH+jm2W+2lWPuJlNvt+rVM+jWunfagHCf017H2Uyz9QMrjdvu1TPbrce0EKZv7R8parLbjg81+8Ad/cM1yhqsznSmlePnllze1nYmJiTV/T6e7y0UcOnSIUqnEv/gX/4Jf/uVf5vu///v5xCc+Qbvd5j3veQ8AP/ADP8AP/uAP8rrXvY5HH32UX/7lX+btb387Bw4cuNfDE/eJIsaI2sSGi1Y7Xk3FA0rpCCPuEJtJNEavwxFi3zG0h4ojInP9ZUaEEPvbzfZbAr3PMzuI9Rk6QMU+kZHqTncTQmyJGbXQhkmsHtzlGMTeoHSMEbeJjSRayb212D++uvgMBzNHKL76nzDLr8JT/5iOPQ6tGZJnf5/MZ3+axtO/Qpzp9luPJMc4mD7Mf5/+ywdmsJkQAEbso3RAZO6NJb6F6AdG3AEgNhI9jkQ8qKTPRvSKPDcSYv/a8R6hd77zneRyOd7+9rfz4Q9/mGeeeYazZ89y9uzZTQ8020gmk+Ff/at/tZK97LnnnuN3fud3SKW6F6knnniCX/qlX+I3f/M3+YEf+AHy+Twf/vCHd2Tf4v6wyy9hXvkbnLlnMHR/L8sj9gYVhzjzX+nWq8XnUcS9DkmIfcUKKlhX/wbz6t/gtK/1OhwhxH2miLEXX1huv30ZpcONPyT2FSPuYE1/AfPK3+DWX+t1OELsOU77KubVv8G++jdYQbXX4QhxR0pHOItfW763fg6l5d5a7A/tsM2rtbMcd0dxz/9XggNvh+IRAHRqlPYj/wgMi8zffACjObfyuScGnuR8/VWuNKd6FLkQ95cV1rCv/Q3mlb/FaV3pdThC7Am2N4d15bNYVz+L7S32OhzxADKitvTZiJ6wgiq2PDcSYt/a8ZRRv/Ebv0Gn0+Gzn/0sn/zkJ/noRz/KmTNnePe738073vEOBgYGtrXdX/mVX1nz98cee4w/+ZM/ueP7v+d7vmdlGU2xN3R0i/n2LBnLZbg+jdIxulXBCBrETrHX4Yk9zoxb6OYioNGNOVTBQ5vJXod1T+pRhSVviZydo2gP9joc8YAz2osQdtepV41ZSE5s8Ik7k7otxOaFOmC2Mw3ASGIUSzk9iUPFPjRmQMfo1iJm2CS08z2JRawV65g5f5p20GEoMUzS2J3sA6ZXAa/R/UvtCip/ck2WayH2uxv3s66VYMgZQW1xbp9qzKLjCB1HGJ1FkGuo2AGxjpjzZwjjgKHECK6693tgM2qhG3Ogu/fWRrEtmW3EvvBy9etEOuL04mto0yYYf5rVLWvtZGk/8g9Jfv13yPztP6Hx9EeJk4Mcy50kbaX5m9m/5geO/nDP4hfifujoFl71ZezONHmrgNGYhpSsJiPERlRrHuLupDzVngO3tO1t+dpjrjODqQyGE2OYO/+YV/SZAJ+59jRKGYxs8zs3/cqqPpur0mcj7hujs4jexHOjdtxkvjNH0koy6AxvuU9FCNEbu3KmJhIJ3vnOd/Kxj32MT3/60zz99NN8+MMf5umnn96N3Yl9QCm42rzCYmeJK40ZOukcKANSBWI70+vwxD4QGSlUugTKQGWG0ebeXpomJmSqPkW5U+Zy/TKe7vQ6JPGAi5MlsBwwTHRmZNvbiYhuqdvtHYxSiP1nyV9gvj3PfHueRW++Z3Fow0FlRrq/s6kSkSUPnftFuVPmev06S50lrjYv79pKCZFbADfTbcNnJ6XTUjxQlIIrjcssdpa43rhOPapteRs6MwKGibIc4sT2Hz4JsVo1LDPTnGGhvchM+/qObDMyU6j04Mq9dWzs7UlcQtzwUuUFis4AI1P/g3D49bBOv5F28rQf/ocQ+WQ++zMYjWlMZXIm/yifn/8sYSzZfcX+daO9s6QU1bBDW3vo9GivwxJiT9CpITAsMC10cuietrXgzbHQXmC2NUfZX9ihCEU/W+jMMt9eYO4evvPIKdzss8lJn424f+LExs+NlIIrzSmWOktca1yjsY0+FSFEb+zKkHff9/niF7/Ipz/9aT7zmc8QBAHf+Z3fydvf/vbd2J3YB7QGy+hWRw10CqdxCiaxkUArCyuoYDSn0YkiQUJuYh90SgfY9anuw9LCQ5v6jDYs/KHXY8RtYiOF3vOj4hWmMgkJUUphsEtPjoXYBDNqYrRmUQNHiRJDhOb2BwkrwFpTt/f6uSrEFmndTSnuN4gzE4RW9q5vNw3z5p/N3s1m1Rj4pUcxCseIjSRamRt/SNwXpjJRKDR6pb29k5zW1eX6Ok449mZU7BMZqR3fjxD9TGuwDRsAxfbaL35yEnNyAG2YxOruE2OssI7RuAZOBj85wa6NIhV7kt2+jvKqxOmxNe0ES+3Mb4BWJv7g6zEGWt17ayXtdbE/vFz9OoeMFEZQJxh+8o7v04kB2o/+CMkXf4/MZ/5XWk99gIcKj/Ls4hd4ufp1Hi0+cR+jFmL77M4sqrOETo0QOBuvRnOjvVPBJBh9PaXMJL59b4NmhHhQBO4wxoFuMo7YSGz5/FttdfvO2KH2nehPtreIas+Rsw3mlvt1jG32t8VmUvpsRE+Edh5j8htRcURk3rnu3eizVCjMPXptUzrCbl5GRQFB9iCxkeh1SELsuh0/W3/0R3+UZ599ltOnT/O2t72N3/zN3+TEiRM7vRuxD00mD5CxMjimQ9rMEy3/u6FDzNmvoAMPpS5jTaYIrVxPYxW9ZdenYPFcd1RKJgHG5KY+p5VJdA+DYPqJgcnR3DFqQZW0lcHe4IGUELvJWjqLbsyhATWagOT2zzMDkyPLdTtlpqVuiweO7S/C7AuAxugsoca+gbtNNizag6hs9yFvwd7ecvU7RWPsm9/Z/aSQKHCkcJRO2KHgDNy1Pm2V7S3crK/tRaLxtxIre+d2IMQeMpk+QMbu3s9mzO3dr96t4/UGpcBY+Dq0q4DCHncJXHnQK7qsoIqafR60xmzMkp98miO5wwRxRHGLDzLvRiv5zRf7S9lbYqY9zVtDlzg5jE6P3HVKn3aLtB/7Udyz/4H0336AA2d+mAGnxJcWPi+DzcSeYEZN1MxzoCOM+nWMyW/aVDt+dXvHMYv3IVIh9o8bgw6sqIma+RroGKM+vXz+bf5R7ZAzgpW1MDHJ23Ie7leG9lBzX4UwIG8ojo09RqCce+r7i5UNpvTZiPsvVi7cZZyk1nAgfZiKvYRrJkgZe/Ne025dh/mzaMCKffziI70OSYhdt+ODzf76r/+afD7P9evX+cQnPsEnPvGJNa9/6lOf2uldin3CUg6DzvaXXhPiQeOqJEOOLFki+sAOp92Wui0ebKvOp02cWwYGA/bgLsYj9oOcWSC724lnZAkG8YCzuI/3s/q2PwixDg0o8pYsyyrERl6tnQXg2MzzhKXHYRPZ47WVpvPw/xNn6r+Revnf8PCht/Js9CzhsXBXsskKsfO23o64r+0dIfYtfcuft3YuGpiU7OEdjUj0Ia1X+lkMDHJmkdiU/nKxf9k4DDl7fWUzve4fhdjPdvzO98Mf/vBOb1I84GJlEQ+/DtWcQScKktVMEGQP4ty4ESsegWrQ65CEeKCFA6cxnTRYScKkdDoKcS8CZxBn+CEIGsSZSRm/I/pa4JRwRh4Gvy71VYj7RGuIhx7BaFwFO0PgyoBjcVNo53GGHwWvSpQZR8uS9EJsymu1swxYWfKdMq3iyc1/UJn4h99NnBnnkUt/ymcPPMS5ygucGXjdrsUqxE6IzDTG6OOo9hJxakSyEwtxH4VmBnvkMVSnTJyW80+sLzYS6JHXoVrz6GRJBpoJsQcEqQnswQDikDB7sNfhCHFf7Mhgs9/5nd/hzW9+M48++ijf/d3fvRObFGKNwBmAHVzyQextWjl4uRMoBdgJQAabCdFLkZUhKpzpdRhC7A9K4aflZlTsEUrhpw7Axiv/CSF2UGjloPBQr8MQfcpPTUBqotdhCLGnnKu9wmSk0KZLnNt6WzwcfIwBwyHfeo4XXvo4Z77xX+9ClELsrCAxCom9nkFEiL0pSI5BcqzXYYg+F7hD4A71OgwhxCZpZeJnj/U6DCHuqx2Z4uh5Hr/yK7/CW9/6Vn7sx36M3//93+f8+fM7sWkhhBBCCCGEEEIIIYQQYse1wzZXW5c51Fwiyh0Btb252fHAaY5ZeZ7zZ7Gn/tsORymEEEIIIYQQQvSXHcls9hM/8RP8xE/8BK1Wi2eeeYYvfOEL/NRP/RRLS0u86U1v4i1veQtvectbGBuTkfpCCCGEEEIIIYQQQggheu9S4zwazeGl14hG3nxP2zpSeIyvVL9E829/BmfyC2C6OxSlEEIIIYQQQgjRX3ZksNkNqVSKt73tbbztbW8DoFwu84UvfIHPf/7z/PZv/zZKKT75yU/u5C6FEEIIIYQQQgghhBBCiC270HgNV9kMdyp08kfuaVuHnCEMFM+ZId/0wv+H9uP/eIeiFEIIIYQQQggh+suOLKO52vd+7/dSrVYBKBaLvOc97+GXfumX+Ku/+iv+zb/5Nzu9O/GAUDrCjBoo4l6HIsR9pXTcrfs66nUoQuwapQPMqAHoXocixH2iMaMmhg56HYgQPWPEHYyo3eswhNhzlA6X742l3ST2N6Vj6NS6/xdiF12ov8a4clHKJs5M3NO2XMNm3C7y1aHTJL/66xD5OxSlEP1C7mXFg8vQAWbU7HUYQtwTxY3nTWGvQxFiS1auwVr6QoToJzua2QzghRdeIAzX/5EaHx/f6d2JPtXRLQxMHHXv6eKVDnDmvoJuVzCzYwSlR9GoHYhSiP7k6TZN30ARYy8+h27MYaVL+INPoJXZ6/CEWCPWEZ7u4Bgu5naaFX4be/oLaK+FVTyElz+980EK0Wfc6ivo8hQ4KcLRp4iNxLa3FRPjxe3tn4Ni32v4DXzdwWb79Wyn2f4SavYrEMfo4UcJkmO9DkmIPcGIPazZZ8BrYhUO4BUe2rV9BfhEOiShkiD33+I+CPEJ4oCEkcTQGmfxa7DUwImzeKXXodWOz5cVAq01F+rneMxrE2fGQd17e/qgM8jziTqqOY177o/wTv/fdyBSIfqDW30VXb60I/eyGwm0R0REQqV2bR/iwbaVPk0zamHNPIMOOlgDx/Dzx+9TlELsLLv8MlSvYrpZ2sOPExgKlyRKyT2f6F9G1MaafRb8FlbxCF7+5K7sJyLEjz1cI4GBPIsVYjN2vKdGKSU/Sg+4pWCO55e+wpcXv0A1XLrDuzSNqEojqqI3GIVshk10awl0DI1ZlJZZgaI3KuEil1sXqUeVXdtHLSpztvwyLy2+SNOfQzfmQMfoxsK2Z05FhNSiMp6W7CFiZ2liLrcu8UrlLBfq54gI0cQsBLNcaV+iEVephWV87d15I50KeI3uNb52XR5lir4S6oDrnStc71wh3KGZ2wqgdr1b570Gpl/b9rY83eZC8xXO187xWu0VIpmVKG5RDud5fu45zlXP0oyrG77f1x2utqeY9a4R72JWVdVZgDCAOEK153dtP0L0mhe3u+eUf514B7J0m0ENOnW8uEm7cg7F7pynnm7zSuUlzpZfZs6f2ZV9iO3x4ja1qEzEvf3m36/r/VbieaVyllcqZ5n1pjHiNro5D2h0cx4jlntZsTsqfplaUOVA7TpxZnJHtnnIGaKhA86Pv5Hk1//1jmxTiO2KdcSsf52r7Sl83bmnbXXvZa/dvJf1Nr6/2IoAn1pYJtAe7bjJK5WXOVt+mYVgdkf3IwSs36d5N4ZfQfutbv2vX2P1I1Bfe1xrX2a6c5WI/sj619EtalGZeJfuF8TeZBBBfRp0jN+Z43rl67xSPstscG3X6ktHt7javsS8P4OWlavENpl+9eYzpPrVex6HEuAvX7evrFz/YyIuNs7zSuUsl5rnd6QP505C7W/83EyIPWLH0x9orXnf+96HYaw/ju1Tn/rUTu9S9Jl5b5ZrjWsA5N0C+ezAbe8pB4tM1acAOJQ9RNEevOP2IiuDmSqh22XIjqKVszuBC3EXvu4wVZ9Ca03Vr/JQ4ZFdySDTDJpordFo6nFIITuCrs+i0iUiM73l7SkFVxpTVLwKljI5UTiFq5I7Hrd4MEWE1JYHyjSDFoH2CeOQq/WrmIbJxcZr5M0ilmFzqnAGC/v2jSQK4GbBa0JuXBaEEn1l0Z9nrjUHgKlMRtx7z9KrAXITUL4EbprIyW1rO772eKXyMhcb58k7BUrOIL7ukFSZe45R7B8XGxeZ86/hd2KKyQHSTv6u759uX6fcKQPgGO5d2+j3Ik4MYViXIdbo1PCu7EOIfjDdvkZl+UGsm3MpWKV72l5k54hcm+mlS6jiIUx/jmFn5zMDtqImYdx90FD1Koy4Y7JSRR/wtce52iuEcUTOzXI0fYLtZp2baU+z1OlODtzN6/1mdaI2Qdx9OFvpVBjPj6HSw6AakBkmNuQeVuyOqcYFACbr14iG3rQj25ywBzAxeH7sdZz48u9gLrxANPjIjmxbiK2qhmWmG9MARDriUOrotrd1272su7172fXERFyov0Y7aOOaLsPpIcLlwdB1r8aQM7Jj+xIC1u/TNO+S3TJ2CphOGoI2Oju5pm284M0xvzyJyjYsBp3RXY19I55u82rlFWIdM5AocvAeznuxv8SYkB2D6lV8O0nLcDAUfH3hOYYSo5QSAxxIHdmx/SkFVxtXaPgNANx8gpxZ2LHtiwdH5Baw3Az4Lcgd2DCJzUYWOrMr121L2Qy5owSxT9PvJvxo+E2iVICxA6u33Uqjudi4QDNoYhs2pwqnsZBxD2Lv2vGREh/+8Id3epNij8k5BQzDxFIGGbv7wLMVN7har6K1TYIUnejmTKp23ESFBhkzi6VuH4iglYU//AaMuENsJmUJTdETShmYGIREmHdYvqMZ1YkIyZh5jG0mjiw4RSreErZhkzOL+APjGIU2nmFSDuZxza01yLXWtMJuAynUEUHs45rSUS/uLiaiHlZxDIekceeBKxY2Q8lBFtqL5N0cjkqgVQuFQgF+6IMJURxSDhZQ2qBgD6y91jtJgrE3oyKPyJSlEUR/MQ1zzZ9jYhpRFROLtJnd1jZrUYUgWaCUeRPKSKPXaftsRhD7xFqTd/J0wjbFXEEGE4s1lFKguwMlldK45sZL3Firlus21mnvBNqjEpRJWkkyxtqBaxEhjbCGY7gkjbsPkA+dIsbk0xDHxNIuEfuYZdzscjHU2iUYalEZP/Ip2EWsTU6oigyHudIx2qkCHW2RDpvsRp9k2syStlN4kcdQclgGmvVAoH0qwRIJM0nW7F5vg9hfGQTYDtrdcWbb/G7MVfXRVMbKvWzWLCy35O+vlJkhbafpRB1GUsPEGPiDr4OcQVCL0Tu/MIMQAFxqXCBtuORDn1ZmYke2aSuTMbvAy5ZD7ORJvPIJmoMf2pFtC7FVq9v0lrr35aA6ueN4yTzacEmuMxA4xKfil3FMd0v9lxERXtjN7uFHPq6RJGklCeKAUqK3A6LF/rRen+bdRGYKPf4WVOwTmek1raXVzwqM5QFrnm5TC6qkrQwpI4OvPVpRk5SZxtmFwQur+bFHrLsZeZpBE6XUPQ/MEPtHUHwII3cYUyloXsIgIONmsEyDZtBCKXbs/k/rW/qZttmm3869s9hfYiNBOPbm7jXYuPdnSObqvprl5EmO4VJKDlDuVBhIFtcdr7CRVtygEVUhVhSc0rrX+1hHK2Mkgjgg1KHUa7Gn7fhgs+/+7u/e6U2KPWbUmeDp0W8iJqZolwgJOF97jXTk0G6GnM4/xIBbohU2MQy6GUP0Alknw7HMSUB102VHLZJWGhsHrcy7ZnUy4u7SmrEhF2SxO2wcjuaPUw8rawYf3NCIqpyvnkejGUmNMJbY3vILSSPN6cLDDAxkqCy10RpiK82VxjlqXp2UUjjZwySs4ia3qJhIH2C6eZ2skyG1zcER4sFyvX2FhfYihjI4nj9B6o4DzhSj7iQjibHlNewVSSPDkfxR/MhjODXMUrtMyk1yvvoaGs1EavK2GXVaWcTm7U0SQ/uAIt7mYBwh7lXRGsTIdm8489YAs53rzLZmUSiO5Y+RMe+eJepWzajOxeqFbvZKN8/hdKH7gtYY2kMrB32HAc23SpkZhlJDpIIUaSdJ0S7dNpBB7E+tuEGoQzJG9q7fudaa47kTDFIA36ZoFLuTN4w7d6KPJCZwzQSWYZGzCmteUwou1S92O6tRnCqeJqFudvBca11mqVPGUAYnC6fWvLaeWLkgVVb0gKEDQBPfh8680eVzyjFscqt+MxpRlQvVCwSxTzaR5mT6oZUHU3cz789wtTHHkrfAZK7bBtsNjnI5nj2NJl5u44n7SSm43LhI3W+gUJwsnCRpZEiZGYZTw9S8GqPpUdAbDwrzdJsgbpNVDlqlubHm02hyHNd0uwMileK16jk0mrHMGCPOvWdy3SpL2RzPnkITYSx3VWplgJtFq/q2B9UJsZFLjQuMaQvMBDp5b9knV5u0S5z1ruFPPo376h/SfMsvwjp9SULstpxV4HDuMEEc7EgWy/lgjuuN6ygUR/KQM2/2TyodstC8xNzyqg2H84dQGCSNFPYGg2tsHMYz4yy0Figmi2SMLCdzp4nRmNIWEbvi9j7NWzWjOjERGTOHwuj2T5qr+ii1xog7DDvDmMrGVN1JtjERF2rn8SKve3+cP8nF+gW8yCdpJTmRO7Wrbey0kWUwOUgzaDCeHpeBZmINjSIy05jAiexJXqm/RMtv0vKbPDn85i0PNLv1We6tJlMHKFouhpkiY249I+aNe2eAZqJ5Txk6xd522zX4Hgzaw5hZE4VB0e7eAygMDiQPcMApgZm+64SnUPu04iYJI7kyWLkZ1blYf43ztdfI2FkOZg5xInvmts+aymIiPcFca45CokBCJo+LPW7n14ATDzSlI8y4Q8keXLkQB9pDx90WShzHxMS4Ksnx7ClacYO61yImph120EqjdcRrtXN4kUfSTnIie/fGt+UtYMx9DYUiHnkdgXN755Amphws4kc+A25pw5kqQqzHUhbzzQVCHVFzGxzLnFhpfPuxj17uAW+FDeb8aRSKkjO0qZtHjV6ZQW5grsmCAN0R7gNRG3P+Rez6Nayxp9GGjTbsDQfi5K0ihUJRMhKIDVXDJbyoQ8XvLqEW65gg9rnbpCOlFOqW5kTOLKwMIBhxx7neucx0cxrQpJwkB9n4ptD25lBzz6MwiEaeIHQ2O8DyLrHqaDlLZkqyZIpNMZXJgD0EaMyoRRS1gG6992N/UwNlNDHTjessdmo4prPyWxHE4cpsQbf2CrpyGZUoEAy/blMDIBSKicRBrjHFfHOBRVXmRP7EXbMRir2vFTc4V30VrTVDqSEOuGMrM6sBAnwWO/PYps2APUjOLHJ08CBLc/OYM8+A34CBY/jZY+tu31IWJWd43aw2WkO4vMSZRhPF0co5oBS0gjZw87cjIdkqRR+ygjLmzFfROkaPPEbgbnMZV6U3HOgTEbIULACQsfKsfoAVExPpgOvtq2TDHEmV4nD6KEbUJjaSdxx43A47mMpiKDHKsDu6YRbBe9HNVCsPd3tDEUQhsHy9XV5GTKEYTxxgInnnbAO1cIlm2KRk57F0xNXmFdKLLxOGHUZG3oSXPw2AicXg8pJki8HcSvukE7bXZsvbRF3fKd06J92U4v6aal7kcb9NnB7nrje+WzTplPhC6xzXxt7MsQt/ij3zBYLxt+7Y9oXYLIVxz8t4r+aF3UwcGo0XeWB2/2wHVcylF4kXnyORm6SRGuV66ypeEJKwXE7kTmNucI0ftEcYKoys/MZJS0TstvX6NG+oR1UuLE8sH8+M37Z0vSKGma9hz0xh2RmGh1+/0kevCVfab1prQgL8qHsv7UUeEeFyhqfdaWMZymQyeQiVunuGqnKwQCfqMOCWJFP+g2RV+z4mJgxjSu4IBorEqoyVZtREG85dnz1FhDef5d5hIGW6ep5U9SoqUcAfzm15hYcb5xJAuKov9U587TFVXcTzYwp2CSUZksU6DGVSstf2Byli7KWXoD6NSg/hlx5Dr5rk62uPJW8B13JYaC/QDFprlsH0tUdMvNIvGumQ7qyp26/1A/YQpcJQb57Zao0Zt4gNF33rpMf7eP8v9g/pxRE7xtA+avZLRJ0lnPxR/OIjANjK5VDuEJHjMagSK2sP61iTa85xvL1APVnAzUyitIGvPfyom6nMCz0ionUH67TiBucbrzLenKcUtHBUAtWag3UGmzWiGpfrl7ufC5sczZzcrWIQe0g7btKOWmSs3KbSV3dTmi4vWxK2lzvkuz+8ebvIQKKOF3m4VoLrjesAqIxa6cR32ldRjVl0eoR2chRfeySMFJ24xaX6BUzD5FDmyG0j2bWGA+lDhPVrmHaaRGRgV84Stqoo0yEce5LIvPvgAhlo1n9C7RPoEFcltnTTo3SAXTnXXXaycIzQ2vqMoPV0dItLtUtoNK5l49gOKStN1tpc5qaObtEKm2StPPaqgTJag2U4jGfGmPfmCOKQWlgmt0F2PtWchTBAA0ZnHu5xsJmhA+y5Z9HtGmZ+Er/48D1tTzxY3MpZdOUyB1yHbCKD0Zyl4AwQ3aV/JCLEjz1CfBbq09SabfKJPOOZcTphh6FEd1kyQ4fo6lWII3RrETOoE6/TlllPNVrgbPVF/NBnMDGCF/skpQ9lX/Nj7+as5KCBXf4C2mthDRzDyx1npnWNxc4SAGbO7M7OW3wNd/oFdNAhik1UdQqVO77u7OZW3GCqfnGlTXJrh/PB7GHm2jMoY3mZzmVaw0RmkunWNVJWmoSRpB03cY3ktpdJEGI3GO159PISTao5C1scbKa1Zs6/zkJ7gYFEkaSVxlAGWTOPoTVO9RwELaLiMebi1so9ARnWPKDKmgWG08O04jYFp0A7bGEvfg3q81iZIfzS42s6NW8YTgzjRx62aZNfbkvFxHhxG8dwN3yIK/qXESzhL30dw8lhFh7jUPYwc5050nbqtqW773Rv5+kOF2uXSBFjlT/LgEow5CaptRboKIWuXcHIHSde1aEc4pM0E+QTecIoZDgxuvLaYjDHTHOarJNjMnVIrudi36n4ZWpBlYn6HHF6ZzNFTtgDALySTHMkOYz72h/LYDNx32li6lGVWGvyVnFHlkkeSnbvOy1lkbJTvFJ/kaJfZ3LxHFHtCpnCJOnGVUpK02YSD/DC7gNXcxNZXFf/xsVEeHEHx3CxpI0j7jMv8lYG47fD1prB+IoYd+F5mP00Jhni7EESM58jSo/j545hYHEoe4glb4mcnSOt8gynh1j0FhlODDPVuESkA3JuloJV2rVJg3d7HtCM6kzVpwCoBzVO5R6S5wcPgDl/mvnWHHm3wETyABYOE5kJ5jvzFN0i7nKSDqd2HpbOg5MkHHmS2Fx/MGKoA9pRi0iHGJEi0hEmCqd+HrwaOn8IXbu+qs+zseUJ5TmryHjGwws7DCVH7lpPQx1wofkqlqto1n3MvLUmA6fYn0LtU/fraGI2mjziNC6h2ovE2QmCVfe+ACryoDYNOkLXZzELzTXP3q61LlP1aliGSStu4pBYswxmzspTdEqcKCocM8FE8gB3G1S8ui57uk0zbJCxsrueLMetnUOXL2K66e75bSQAzbR3jaX2IgPJEmPuxF1jF2I1aaWLHRP488zNP0eMZkgHJAqnVka9560BBgeyLCzUVy6gVlhFzb9KAU0xqhEU8sSAqxKMZcZYai8xmBpcSb1664j11+pnOV85j29YOHGTkp3eVMr71Q/GxIPL1x6vVV8l0jFpO83x7KkNO11uLFlW9+qMpcfWjPA2sTiYOopSMN25tvLvN95hRi2YewkdR0StWa4XlliMAkqJAZQy8CIfom5n52ji9sZ70kjjFM+AH4PlgFftNtLjNmZniSgtmWz2knbQ5pXqWfwoYCQ1zFjiwKY/a7emoTKFBkytCYdev+PxKW1wKv8QepOzGALt8VrlVUIdkbZTHM+eXnM+FewBMnaWZtAioRJMt6fJ5+5+o6eTg6jadVAK7Q7c0/EAmEEN3ap0/1KfxiicWvOgTTxYNpoFt5pBBLXroGPcVpWx0CMMFSy8AonBdZf5jgg5XztHK2yRclzcxPJyUFp3Bxus6qSMlQWZEaheg0SGyNrc9dzTbb46/xUiHdGJOqScJNkdGnwq+lfWyjOQKNKO2oyaLrrT6L5Qu4LKn7jt/VZQhdpZdKeOUbtCXHoIMndeRmPJW1hpk1T9CsPu2jZJxswyzxyVdoVap7FmucysmSeXyxPqkNdqr9IO2wwkihxMHeFeOii2cr4KsRHtDqCMS6D1tpZLC1XAbGuOWMdca11Da7CVw6HsIYYDD12+CIAZ+xgDR+64HYViMnEYG5uKV+NgogjTXwcdoxtzmIUWoZW97XNJI83J3OlV54TmausSS50ySSvB8eypTT3IFf3jRvdEY+bzLFUuoFCMOlmS6eMcSt25Dq2vWzESQZO4U8VN5YiCFlFmjEwYQXp0TfvX1x7nqq8QxAGjmVHG0hMrdSsmYro5TRiHLHWWKLmDtw16E2Kvu9y4BMBk7RrR4Z29r04ZDgNmhvPeHMHYW3Au/Ck8/atwh8yVQuyGalDmUv0SABMZnyFndN33baW9nVApTmRPoTXMdK7RCT3i+lUacUAqDkgFLbxWBU2SYRzauSPk3Tw2G0/yXU2jmWpepOpVyTgZjmWPb+nzQtyrglOg4dbwY3/NYHzoDkiIm3PgZKC8gGm7BGYO3WlhOTmCxAhZs0A2VQCgHTdYai2hlEEratIJO8x1ZpiqB4wmJzhVOC2ZxcSui3TIbHOWSEcstBcYTAyRUKluhiXnZoYlpRSqdhmtI/AamEHljoPNtNZoFbHUWeJ44Ti2crA6s+jF17rbCpqQHUdXLkMiQ2xtPTO3Qt3Wl7ru+xRcaU4xVZ9CdSJGrc0/bxF7V6A9ztVeIRlaJKIsY+6dv3crqML82e4qU+0yxoHBNffH2nRRmUF0fRaVKhLdYcWGSMdMpCeod5prlsE0sTmQOsxBdXhL/ZiRDnmteo4gDkiYLifzZ3ZtqWUFULsKOoZOHdOvEScS+NpnrjXXnWDZnKPkDG0qQYsQIIPNxA5qKgOSRXSnTCeRx9mgk1sbNhhGd8CM6axa/7jbeBhxx9Aa6lGFq43LuFaSQ6kjmMpCKbBRmMriio45MvkNRPbYug98ATJmjoPZg8vLaA7u8JGLvSjSAZGOgRszleINk7MrFAcSk5BUxHcYhKM1DLkjGBgYyqBod+ubVhbKMNFxRIimHXeXRan6NcbSoyvbT1p3XnLKT05iHSh0z5X2HCy8gjJtIrew1cNfIybiamuKRtBgPD2xo+n1xfqaQZNgOX16xaswnjx4xwf/t9KGvfLIXls71+BLqBSHc4dph20KbnGdgWaaGe86i51FBhMlRtxxbgweCHW4kvXPi/zbzicbh+O5UxjaxIt8Sm4WrW8+XFvNIEYrgyA5hnkgB6g7Nuy3IrKyWIk8eDXIjMpAsweYrztM1S8RxRGHsoc3XIIsxkRnR6F6BRIFYgWEbZRhwh3qkR93aIXdJTe90Odw+iCJqE7RWb8NEgw8jJk7RGwmN1wa+YYwDrEMi3K7TNbNczh9VDLaPABWD243whbKuYoOOpAdBx0zmprAMRys5axHOu6AMrqp0QcfJh59PeFdMlamrDSwuNwmWa8zUdEOVy+XGZBY1XzSulv/b7yn6teIUjHmNjpJOrrFVOMiCsWh9BFcQzrfxb0L3EHMyW9EERNukBl4PSbdLB4Nv9E9D5frdhAHYDh020YarARFu0Sc6d5vlJyh27YVEdKOOpiGAVYKlRlCN+ZQqdJd2z6rm4wRMVW/BnSX2PR1h6Ta/HHdaHfJgM7eCHXIleYlwtinyPIyxQqCbS4b5qokR/JHiL0qBb+DEUF24DTJ3CFU2Ca4ZUB7J2p16y5Qbi8tz17uMjDI2hnKXgXbsHHM9e87FDGgZIl6sSdNNS+SVA6F0KO9w5nNAMbtIq95M/jjb8G98H9izX6ZcPSpHd+PEHfix/7NP0f+ba834xqX61O4psvBzOGV1Ug2cqPdkLSSoCFODaNiMEafwsmP48++yICdxXZHbhkkv3mhDqj79W6cfpNQBxBHG3xKiJ1j4XA4fXzdwZjadCE9DCkbnT5ObCbQzaXuhFnj9vOoFbUIdAgawtjBVAZe5JGyU8Q6JoxDXPNGi0oTbzKb7Pz/n70/iZEty85zwW/vfXrrG++b23fRZsdsyKQkst57LBRYgxppIgFVgiQURHEiARoIUJEQQLKEBwgCBA01kd5AkMCSIEHSE6mGjxLIl0xmZkRm9Lf1vrXe7Nhp966B+fXrHu63jXuDEZn2DQJ+w5pjbr7POXut9a9/Jbvsj/epulUWveXnmpxRUCUuli4S5RE1tz6NB77MGINAn6ivno8UioId0E8GeJZ7bPJx9BYnfjZQWoLOfYTtkduPzyGN8xDLuCwFK6DF5HyRzsTwwxiwfNLaTWRp+blyni+GIMrGNNwmmRXRcBuU1OnP/lnOmSlfTMZ5SJqn+Fj04i6L3uPrbEZax5oEYTmYTxWnDJKk8TaqOiJXwaSmeyLeXQpW8dUhjnKo2Q2kd34u5XmvpzkZ2VG9ONHpY6e9PQltcjbH6wzTAQvB4nFd+sxnAygvQmcNnIDcmTSuW8IisHxGaUhg+1jT2tmU5+BzWy3D4ZDf+q3fwnVdfuVXfoXvfOc7n9ehp3xOeHaN1txXkFmMLF/gaQ4GuSogFr5GNN4mcet4n9oOPRQi7Ia7xHlKnKf03S51q47d+oCbg21m3DLjymWq3iXyJ2wMBJK6PQOvci8z5UuFLwssFhcZJANmvJlnunnb0S7y4H1wAtKZrx7Zi55FYTHrnk5UaumQz38DGbVRXgU7aaOSITPBDHVrFr9amBR2ZUAva5ONhkjjnykzPCyK5cWLKH8GI2z0OUHs8zDKB7SjDgA7oy1q1eYzC5+mvBglt0TRKRJmY2aDuef6vlN/Hnv+bUSekr3khHjFqlN5zM4gMQl74R7GGHbDPWpO87i7wZfB8fnUfMz55OJzuXyVTGcEjynuOsP7iPY9COokjTfPCIgzEnppF1e6FNXjA93z0NIhnf8mKh+Tv0AX1ZSfHjpJm1E6AqAVH7LsP309JLUbREGVRFhUsXGH64hxG7P3pzD7lTNr1RU+Na9KPx4wG8ywVF7CTQaPDTYN8rlH4gaqwNXKDepek7lgjoKcupr9LGEMk8TH4s/jhFuYzn2cqIOY+Qpz3iOxQK4CWPomxt4m85rk5zglnaRmNfGqPlLIY8ey08c1rJZW2Q13KdgFiursunOFT82t0k8GzPgzjxWaGTS9rAMGynbtzHi2dtxinEYAdNI28ydEEFOmfBY+i4hdIrlUvMI4D1FCshftIlHU3QYpDvbCVxBpRFpYmMQEzuP3av20Ry+eCMV2x/sUGl85kdR8emxi0AyyLgU3YBxHFO3CczkiOKN1ROs2+FWS5luYV5r4n3Iew7xHL+4B4NWvUfRnUXYRE8zTSvfxVUDwnGOVyqoGQQ3pLZKbhPzhvts6+/cNVJGiU2ScjZkL5j+1TxGsFC7S8Ea40jtVjHqIHe0hD9/HWB7ZzFcf63gwZcoXlY3hA2aFC0h0MPfS33/JrvP7gx8znr9OwangPPiPU7HZlM+VutsgyiO0yZnxzo4O3w/3iPOEOE/op71J7vw5qFh1rlcn9wevIciEQkuPijt/tB/69L3l2dFkeI5DmmU07BLFg/egG+M4K8TB6ou96ZQpL8C5QgIkaeMtKEE0MKBTLH8X4wTnjggsWWV8yyPVGbPuHE7g0gya9OM+RbtIoApIHWMfvAvJANO8SeI/Of4d5F02hms40uUgPKDhNs+N4Z9E1W5M62VfMhITMcj6BCrAl8XJNJ21H2F3OujmG6TnXOsfIhBcKF5mnId4yntiw2pcvoYqLmKk+0SBWNEq49keaZ7Q8JoYA5lTw174GiIJSQvzaCT6c5jEMMlXXWB3vMtCvUGQ1E9NJspI2R3tkpv8hc+ZKV88CmpSZ5MCZv2ZJ9bZJpqEn0PGXTK/iTknX2mEOs7R29E+8vC943jXUT7zJ3KuL77HyemlHaSQVKwajvBYLq3QjTvU3fq5sffTCPWQdtQGYDvcplZp8DiNRly5gSounzq/JYrLxWuMdYgvg1fmrDblp5PPTWyW5zmbm5v8zu/8Dv/0n/5TvvnNb6LUdLH+NOEIj4vlm2hjnuheINAIk6JxOJSCB3kK4R4LQjD3qSKSMVC0C4zSEVJIXOmhsiH0NnGxWIwNmbP41G4PTc5+vEumM2a9uVc+83jKFxtpJirxkw56T0MIEL37mCyBLMEaH5AUns+KN7MrcNQJctGuogONEha9rE036VJ1aiQ65kH/PmXj4+dl5t3lx77f45z8nhdHulhCkZmcol2aCs0+B1zlcqV0HW1y5HPfigWpv/hKPteTsISFb/mEaYhvfbq7QTBvz7DgzNDNh6yF96jYlUnS4gSu8HEfc3uQaETnHiZPYLCLVVohPeFEKQRsDNfoxX0EguvV6/jPWXwzwjp3JNWUny18y0cgMBiCJ7hJnqSX9bg/2gVgobDAapZhkhiIUeEBeen09VgKxWpwCe1rLPnkc3ykBxxGhxTtAg17BhBInWCEeqLYQCCZd5dY8JamHag/wxhpo/tbkEaQRljRIUnwqb1DoUlacs+sE4EBE3GY9hhlY2a8WXxZIHiKK1JBlrlaKj923UmhWC1cOt7nPI5Oesj6YAOA5VJG0z5d5PWPRAsCcfzzlClfBBTWsdDyYnB6pFPqzcMzhpqu9JBCoo2mYBcwQpJZJaSJwQjMU0attdNDNo7OocXiAjPO/DN3ZgtAtO+g84h+92PGjk1QuoL3FLfPKS+Xk2tAqTK15usYDJ8MPmScjpFCcrN664XyF+18QC/tUXdTSur88fWWsLlSvI7h/JhEos4VFR8/3nuASWNIY6zogKTwxSn+S5MCYupmPOWJrI8ecDlLMMEsPGXP/iIs2FU0hvWkQ3Xu67j3/z3ht/8/L/04U6Y8DgvnaKT9+QROgV7SP865vwgP8zInPcc+vR86WQs41+L+U+Tk3O3fIckTlFAsSA9GB1D2oX0HEazyMBSJzZiDaA9L2sw688hnEOxPmfIyMEKCV8IMBxipSEoXH/tcR3jcKF/H6Axx5Njt2QGzzqO6hIpbmLAFgOjcRQSPz/X08zbfP/g+w6xPySqyUrj4QuKEKV8ujNDc799lnEVYQnGjegtnfABxD7IY2V+DE2IzjeYw2SPOImb8OTwRnIplTyJ1gpHqkfhGiEdNK0/AFg7XS7fOxBOpO8tzTk9+KRRkmWulMo1yicPDASdPoYlLuc8gGZ5xdpvy5UUJiyul61RqHv1O/NQceebU4BxR8EO6aYte2qPh1Wl070AaTuLd8T5J8cJL+cz70S674aTOcKlsqFgNGvYMzRPjbJ8XR3pYUpHpnJJd5MlmQOef30qcf32YMuVpfG5Zl0qlwj//5/8cgN/4jd/4vA475XNGmMfrXY0xCJ1hH76LCduIyjJ54ZEQIT2yifw0894yJbuMLR1c4aNFinFdiAdYXv1ca+JP003b7B4ViY3RrDwh0J7y040dt5D770w2zHNfJbNrJCZCCeuJ3RzGgPAamLALUqGd5x+7cxKBRAlJahLWBmtoo+nFPeaLjwqtD0eavGpc4XOteoNEJxSeU7wz5cURiBcQmv3ZMeluuMJYj890N1hJB7X/I7TJ6RYqdFB04y5+NTh22Ji4ZxsSE2MJ+0x3hBES/DoMdhGWQ36OCOjhCAiDOR7bOWXK81JWNa5XbbQxFJ5xhFp6YlxHqhOMX5sku4XCuGcFjJN1rp4otAFAGNYGD0jyhE7Uxq8GVKMOHHwEjk8++7WnOvBMhWY/2xgDwm9goj4oi8TyyEieOgJHoHFa7zHu3yO1JP3iMuM85Gb59WdaU097zsN9zpM4uffP8uxMR3XVauBUXKQQzy0unjLly0BBlbhevUGms+P7kTNcg9Yn4BTI5r72WCdl4HjMAoDW5pmFZg/vUQQNou4ndLMRI51wOFrjRvm16X3lc8SXBW5Ub5LqhMJRUtegyfJJHKiNJjfZ00zjz5CYiLXhGsZoOvEhr9XewnmMClIgEC8ak/h1CNuT+Nj+7A0d542pehHs+AC5/+OjmP/rk6avKVM+xTgLOYj3+W4YkhdevqsZwKxVQSG5l+xza/6bFL7//0X219Dll1OomjLlszLrzFOoFLGk9cLuLhkJBh5btBcmwzl8BxN2ENUV4srNp76nISfTOUftMeSWj7GO3j9onhIP7I536BxNa3Cl+9ixUVOmPI1nqQ+8KCofofZ+OGkSm71F4k8axE6NLrSLCGVBnmH8xmP3REIItkfb9OMuGo3vB1woX0aZL0+OecqLoY05zqPkRpOTY5wSJEdxoHdaQDPIumwPt4FJnelK6fqZdZWR4Ix3sA5ug+WSz33tuQ0OHsYTL2sv/1l57LmD4GLxCmE+wlP+KznXp/zZIBA4ygHiz/Q+j+JogzPaphnuIDvr6Pp1MudpIqxJ3etZ7iOZeVT3PVlz+CznjyNcrlduEuv4mesdU6a8LKZX0ymvHG1ytsbrrOcpzdihMtwHwPQ2qZcvEPkzpDqh6lYBgzPeRowO0IU5Un8BgTg1Lq2nQ3aDKp7rM1u5ivsMHUsni13qFXQrTvnyIMKdiTsZIMN99v2IndEOrnK4UrqGLR7fcpFUrmL5DYx0Jq4D+RirfxeEIitfeaFxlkII1MNudqGo2XXyIMdzFQXrfIV9TkZmUhzhPrao1EoP2A13qDgVlvxVxFMqFBPHqalryBcBgcbu34d0iC5f/EIVRyzhUFJn17kMdzFpjCHHizrgNVHI447SzGRsjB6wO94msAp40udK+So2DnEWE+sxNh5J402s0gq5FZwR2BgDy4VVDsZ7+HZAUU0dyqacxUo6yME6uGXS4kUMAm1yUhJsnOM1+bzClZpTJ/YjMpMz682TChfLrWGkdWb85WG6x9ZwC0c6XClfxT3hRqJNzuZ4jUE6ZDFYpGY3saQiyY/uB1JBbw10BtEAFbfIg6ml+5Qnk1SvYwUzDEj4ZLSBDAWXSlcoPOY6KdB43Q8Qh+9ie2V0fwuvuIg8MRqhnR6wE+5QtkssBRfOjLh8oc9pYgQc77UaTvNIWG+ou2eLQkKIx/4OU6b8tOCJgBPN44j+GkZnEPVQcQt9ND7HjveRg21M0CAJJu7KDffROdTwJmOvNDmpSbCFe+5520oP2BpuYguLWqFCrlbZT+oIAxU5naHzZ8Gn4zCJYrV0gdb4kKJbwn8BtzkhJArJQXpIlEUU7TIXi5dPCZGfJaZ8Gkn5ynED4Gd1D85NxvroAVEWslRcpayqZ54jdYTVuwNIssrVx8bfYnQi5h/vH7uLT5lyks1wHYDF3hZ69huv5BhKSObsCvfjfdLZ72CEwln7PaI3/9orOd6UKc+LQH4mB4uRHnC/dxeN4VL5EqVPXbtTE2OnXczwAADT3UCWrzxxJBscObKVVulGHWYtF6+/gSrNwexF0vh07vKk6758SrPLy+Aw3WMv3HvmfOuULwcHyS7bo+2n1gcexskVp8xFqwhbn+AkNslR/ulxqKgN8RAA03tA4jexcU7twTKrjFr6eWQekdmPd90BgyMdlkurjNIhNyo3ccyfgYXUlM8dheJCaZXWuEXJreCJgMwJYOUX0MXemXWjTtRNlbTPCFlGusdaf51G+wOaRuHnBVTUIi+cjT9iM0YJdW5j41iPWBs8QEnFheIlnCfU1z434hFO+73JSMQTdTuFRUlNY4Mp5/MwjjYS7O4mmSpjN19DNK6dOyJZmJyo80N64R5xeZFerrCVxZXytSc2Ac94c+RGYwmL2hNc1p4XR3g46slOtRkpucmODSKmTHkZvHTVzc2bNxHn2CEbYxBC8OGHH77sQ075ghPqEe1xm6pdYCfvUfYKiGiEDKrY/fss5SHrtsdGf41Fr8rM3kcYk5OPthkvWNh2FetEEDpI+4y0ZiRs7Cxi/hlWcdmqcbEMmU5RUnGQblNWVVx5uoArdYLUY3JVfOLoqilfLsZ6xDAbULYr2F4dIbYmD/g12uMDjDFEWcw4D7EtF2E0zuAeJh2hy5fI7Idd5pLUeeTGZ/XvQ3cyusa2HNLCRWQ+REv/TOI7MympifFk4VQiwsLmcvkKo2yEoyab/kV/hWb9yOr3KAgI9RBtclzpc29wm3EWMRM0WfLOdsRqcnZG22Q643B8SMNtfGZHkMREgPhiBAs/5VjR/sTRApDJCLH480/sajDG0M87pDqjZtfPOCkZNP28gyd93OfoVLXSPkZaRNJinIdUdYY92MQ4ZdLSpVNJFOPVEWIdiWS2dhNlefiqeNzZOsx79OIeB+MDfGvIor/EOB+jVc566xM63SELxUVmnPlTozM/TUGWKBSerZBl0MQmwhbOtFPpZwQBqIMfY5IQ2MaySyRug7XwPr24R9ktcbFw9YVEMwqLJf/RaCgDpE799PHF5DP0kg5a5ORkjPLhqXEkIz2kfdR1vR1uU6s0uVi8TC/tElg+Lj6iMIcc7SPSLlmySObNYPQY22iw6zy3vck5xGZMP+0RqMIZMU9uMhIT48lgmjj/kvBwf9Iar2NEjhaCLGnjjNcQSkH17VPPt6M9OPwAMdrDi4cszb9Fp7hCYFUxZjKaYftoH3GQH1B0i1RV4zlckyI0+pQ7Qj9v80HnPbTRvN54i4qsYwmHZf98Z4+cjETHuNJ/KUK3KVM+b1ITM87HFKwiuUkRyCc2tUiTIrMQCjMQjyYur07l+DGx/2NMlpIO12DJB3tSoDp5DmlyHgzv0k8GNPw6l3OQUQ9dXiZ1mggBnbg1ccsSOfcGDyhaFaRTYcafpenO0klb5CanZjfOuNBGJkQiX2ik45THY9D0sg65yana9aMCSJVSsfrC72njcLVyFT3IsITNMBkxzsfHTSO5ybgz+ASRR8zYBerFa5jnvNZOhF93J+9XvvLMrxNAjibWIY7wjmOXQd6jHbXQaPbCHSrlKgDDZEg/61JQJZwT8belHJLy1fMP4tehvwMIjPvykvdTfrpYHz1AIZkdt0mD+Vd2nHmryt14D+wCWeMNnAf/aSo2m/JKOLkHFwDP4DBjZX2MUE91sYlMiEKd2csM0j5GGGI95jDew/FdMlK0NiDgfu8evoDLjiSIYxQ59G6TlS+h5ZOLnFWrQa3UwNn9HiZsowUwszzJ15/4veb9RVzlYUtF5TFNuy+LnJzd0Q6Zzl9avnXKs2AY5gOkkASv4PsWAtpR67g+MMpHVK2z+/aTcXI/7qPbn4DvQH+MZZfI3Ab28AEi7qFLy6TC0NUJtl3EcipIyybPxuyLjM32BzSDBrPuPDk5jvBITIStXNQTzsfUxGQ6Y6WwSskp4yv/lEnDlC8P2uQkxDjCPRN3PYmSqlEqfupa51fJRurMNb8gy1wqX6KfdfGkR2LiU7WdQTIk1Sm5X2c82MW3K2ineuaY7fSAjcEGllTcLCzhSo/shHPSYXxAlEeQT3KiJaeMJifTGVJIfFk4NzcvmFzOBRp78ACR9MlLF84V9Tw3nbvQ2wBzFDeUnj1emfLFJCMlMyme8DmZG3+Yj38Z2DgslBboph1K1SvQOyC3bFK3wVgPsaVHqmMc6aKwEONNWlt/gsHQH24gFn+ecRYRZiFl6/FiM1f4XAguIzDYg/un1r7UMVJH5Ko0mQT0EonNmDu922Q6Y6m0RNN+Ne7OU372eOnV13/2z/7Zy37LKV9wVD5E9R4gLJekdBkjFMpEqHAfo1w8t4prO6wNHhBHGcXKLRZnmuThFlvrf0AuNCW/gpMkqOolhIQ8z9mLD2mPNpFWiyul68eFprJToRW1EEDJfnr3lTAJzmCdWSE4cAvcGdxjo79GM2jytcY3j4MUqROsvT+ZOImU5kmaX3liR8qULwepSbjbu01mcg7VITcqt3CWiyAkmSrSFIbt4aRzyTtyUrLiPUzrNgAqC6H5JrL3AKGcyRo/cscTysYwSbSr7m2szf+BDmbJ7ALMfftYcJabMa3Wj4iNxiqusPipwqoviyQy4X7vAUIIrlcug34UWA7zHnd7dzEY6kGVcRYB0I26E/GDOb1OJZKCXaAX97CljfUCjmsn6ecdHvQfYCG4abl4RpEVV5841mfKZ0AoHoZbQp3tOvo0Q93jfv8+AJEfsuxfxAiNMAIQbAx/wsH+e3iFWS7NfpNAPDkJIXSG3/o+9LdJnQr7pQZdJLr9ETOihGAHyymfEoWl3hzWyi+g8hF26w4LOiOffZvsaD/sSg8pJDNulaU0pBTuUSpeoJeFZGQYDN24w6w7/9LstrejDQ7CQ3zLe2o3yZSfEgSYh64sQk5cx0xCP+kDMIiHpEH8Sjp3nHgfe/dP0MrG9gusjXaouhWulW+cep4rPSypyHROyS4iyXGFy4zzqMAVl68SRIeMQsnOxn/HnjskPPwIRwsWV/4cpvLGM38uO9pDjHYhaJK5DazxPtop8PF4h3EWI4XkZvW142RTRsKdwSdEWUzTb54RMTxPAmzK548WGQ/691FCcdMbw3AwuZ3UasCjNaZGW8jOPZTQUFrFkxZzvW3Seg0tQBhB0S7Sjlq0k0OcgcPIHbHsXzx6B4MRBmEmF3lnvAlhC1NYoGv73O3fwRjDhdIKs2kM6ZChTNgZ7QBQ9zaolE6LNU+Sk3F3cJswDal5VVaDSy/sujNlyp8FKQmf9D4m1SmWJankOe64TbN6FRlcPvN8aVKs3e9D1IPyAmb522TKP7HXFghhMczbdLIhxc57VKIetiqRlS6QHAl9UpPQTwYAmPCAvL+HEC72eA/ZeI3EX6ThNgjTMY5yqMoaSZbhK585d5FB2uPB4MHkvQop8+7S8WfspIesD9YRQnClcoWCfHEXlJ85jJncj3VG6s0fx5IP6WWTWAsgCRIWvOXHv5cwk/HJ5+QpnHAL0gG6sEhmlRnlIZ2owyAdcr16A/9Eo12kx6g8pLD3LlEWYy3npNXXHntYO9pHjHYm+wl/HoPEGqxBd+IMZSubuHz9aV8EbvdjxHCbA9fhvgpwLIer5RtY2Ahh2Am3Jg00zQrGTJLha511Or0hNa/ONWk90hc8wYkv8ZexlsvPJKCY8rPLxnCNpipiYYgLr05stmBX+dH4PpFOcOe+gffR/wbZGKypm8CUl8dI97jbu4cxhhtejUpnDZRLNvPWY6+DznANDj4EpRDz3zhb3D+657TTAzYHmyghuVK5eiyusqM95seHdLMO98YtBmmPUTZirb/OrDdHwQmOPpumU79JKRmSd7dQ/TWswRp5/RZaeZP7o7+AEQox8SZHH8WdxgDq4fVegDhbylJYNJ3Zl/I9Pg2JILAC+skARzrYnzHfOuXZaKWHbAzWJyPwyhepWI+PJV8EY6DhN4/qAzbBiUkLdnSAyMdk/jxa2hTsAv24z2w+xu3eg1CCvYyRFlbcgoOPAINz+D5DleNmMd2Fr+GUb+Iu/gJx1mVrtIPB0Eu6ZOMWzmAD1yuxa1exLZ/LpWvnCnMiE3Kn+wmZyVkqLp3KI035cmEwjxpjnRIXC1eOJzG8DKysjxxtY+wyjlemHXYxdBg4g+NRmnZ8yGw6ZCQlHX+WmcYbZKqKPmfyTT/u4UhJJQvJ1v8LnlXGnvsaqTcRqgRWQIsWAkEqEj7svE8r3mfO9lHdNeZKF6nN/jzyKPco0NjtDxCjfUz1IsYpw+HHGEDFffKlP/fZ6wMnY67ppKsvPYmJud+/Q2oyZoIZ5pxF4GhE8cG7CJ2C/y3g+euVKh+hxodot0pL5Lzffo/W+JBB+TLXF14jsBt8NFonyRNskVEdHeIISXP2Oyhh0dAxaRZhla/RRhDYAYH1bIYPVtx6tPajHmbhW1g738MkIbKyTFJ/88xrJDlGnBWXPgthNjpyx4du3GHGmftCjL6d8uXnpV9lv/nNbx7/PBqN+Af/4B/wzjvvcOvWLf7O3/k7L/twU74AWJ1PMIM9DGArH4TB3v5jGO6QlS/jL/4cC8EiSRySG8l+MmSmcIkcTWZyfKeI6d5H23Xs4T5m+RdoDddYT8BP9nFooMmQR0KBoixzq/oaILB4su22JscfrGFadwDwq3MMkz4GQ5KnhNmIwDkSm+UjiI6S86NDRD3FSOcLM2t8yothyMmNBiYd3GBOjTxr2nNUqlWUsE4U0S2OeyuUi+rewfR3Jmvc8kkKk9E12q9j1VcR2ZhssI/sbzJMuxxIj6C8QCm4ihAC0btNuvMDJCDngeCsQGyYDjEYqjrBbPwXGK2g/BtkVplYx5ijtHqW55TdEsNkRNNvnnmfCYLVwkVCb4QnvSN3KYNGv5BQYJgO0UZTTgeMDzbx7AZWlpDUn13wMOXZSd0Z7Pm3EVlIGiw+9fm5eTTXPdMZ/bzDxmAd3/K5VLpEuvVHVPvbBJt/hJ2Oseb+HJldPfe9NDneaA2x+T1MPEQ2L2FsgfGaJEajRY4SNkaeXUeZKiJH2xD1Jxvk0QbCT8ntCr4scKN6E2u0gX3wIZIE1blLMPMGIT1GIqHpNV/etVYYulEXgHEWEeURxXPGf0756cIYyGffRoW7GLtAZlex0NTdGp24S9WtvhJ3RkmOtfmHmIOP0NJQnX+Di8WLR915k2t0rnMMBke43KjchPiAYhrCxh+CUyCd+coJR0xBLl36UQeEJI37xEkfpYqkg03s6hvPdK5IEyP2fgw6Qwx2cAtV8mEHBPiVOcZMnBE1j64hUR4RZTEAvbjLcrCKMYadaJN21KHu1Vn0lnl5PWNTXiZaw3JxMspFH+19gElR5mjNCECPh6jGFUzvwUR0NjhAOGVMMEsSLAGClcIFCk6AM3LIdE4v7rHoT9bx2ug+YRqyWFxkBhf23gfAGh+gaqtgDAaDHu9Cawsw1G1NwS6S6RTvKUmXRMeEaQhAPx6gfY36HEbiTJnyssh0cpzAC+Me870t4qRFq3eP0qX/O563xMm9uczDidAMMMMD8trNU00dWljkc18j7b1PfbyH+ejfgLIQpcsII5HFJbT0sIVL3avSjfsU3TJq0MIyEezfhizHaUTUytcoVitIITHGMNYhvvJRWGQmOz5mrrOTvxLDbBKrGGMYpSMK7lRs9qzY0S7svAsYnNqQuHrz1OMn9/JKp9jxAbldQkvvSOgtAcFIDybjaYTkYunyKfG8nbRh7yeAQY4OEUvfZRD3KVs1ilaJuls/5RbvKZ+agTgdU3GryOEeovY65pwNhjQxYv/HkKdYrfdRxQW0CiCoHQu/zDnF/0+j8hGmu0ZuUkb92wQLX2eYxcR5hKVs0jznQukSmhznaP0nOj7+fkbpgLT8Opa0J/ujYOlJhzsz5nzKlE+zPnrAnBEY5WHc6is7zrxVxQBrySG35r6B//4/xd76H6QX/udXdswpP3sM0xHaaIQQZN3bmCQHxqhwj7x0VugOIMaHk1xjniHjLpwQm4V6yIPBfWxpYYTGYMhMTpiH+LKIykeI3XdxyZnLDtGNWzwIN4l1QpLHxCbCMx6ussl0ju/WyHKDkApx+AHCKaFGLWTQJM8NdiMmK61iH7yLTPpQmieq3Jw4ONdfw3IraMuF0jy0hp/Pl3red4bkQvEyYT7Ck/60qfFzIsomsaHBEOURlVegG5lx5rDLNrujXe4P73KxcJliOkLs/mDSOFDuEDfeZrVwkdgPKW39MZQvgxojS1eI7SpW2kUICTpGmgS9+x7GZMxlY6zKAVbtJmlxmULaZ5SGNJRF0LnDYLhPq92jsvgLHBhDomP8I3HMyWbiMBuRHe2L+kn/pTbsTvl8yUzC4KhJaJAMSQsJLk8WoT9rjVIAav8dTDxCCIE1/8ZxXSk1kxjVSjuInR/gGc2NYp149msoY6Mf857LeUhr5wdUlSAWNu3BfRrFBs6R2Kxhz+BVfIQQtOMWuckwCMzh+0T9XfIswfHq6PJraGGj0j70Niafqn0X5r/y6BdUT673PjP1qxBmgCINntDMM+VLwSjrsRGuk+gESwnm3cXJcgl3YdybLPzuGrg3nvpe8Gi5CXLU3g8hHiKVhZm5Tq4n19kwHzEUyyAEURZhKYu8d5+8t8MYiXHrCG+OcvkSWT6iWr5OvXTjU3XmJ2OkmkwKNAYsFyfcwuTxpKYw2kfWJ1mjhziDe4jOfQhqJI23nikOP0nBKuFbHkme0nBfYi1uys88r1TS+w//4T/kxz/+MX/xL/5F/t2/+3f85m/+Jv/4H//jV3nIKS8ZK+0ih1vglkmClXOfY052lCqFaH2CSYYQDZD+AJMllP0ZFp0ldpNDZoNZhJGI0hX8hT55ntEoLDCTJFhOhYFdZF0VmDFdBlvfY756Db9w+dS4qqcFcwbNdrRBJ+pyKQupCYGUkqIqcLFcRghB3W2eckbLrRKqOIMJO4jqCrmwaaV7dOMOTW+GqtV4whGnfFFxhM9qaZV+2qfu1pHnXPY+bQOfejPY828hsjFpYQmrd+fRg0fFznT8gPbaf8OVNrO1S6jRFjg+se2B12A7HXFVpFg4uDqn6tdJdELBCs4ViFXdGr24QzDaw9cC0hHS7EK5TNmuUna6JHnKnL9AIIvkhfSJ58HJ+fM5GWvDe4TZmKXCEjX78WMKz6PiVOlEbSyhKFgPOyKnO5FXSeovPPNzy1aNhUJEkifM+fPcH94n1RlpMmCY9Ji1K4TZfawsxs+ZCMKq1TPvs5/ssB/us5qPmAsaiHSMZRUoVS7hDDZpVC/gyBKZP0Nm10hNzPZ4E4AFfxlHuBi7OBFYKhur9SGZuIcszJPM/hyu8LFVCXG0bo20cITLa/XXOaSHeplJOiOYCWbZHe1StAv46tnHh075cpOrAvkJa3SBZDm4wEKwNLG3/gzuSEJnKD0mV4XTNtbGkEnFKOsgUASFOVzlUfcbOMJlrEdsHN5mNIi5ULpMedxC7L+P1XofU79OlkWo+BDtPxKXpvVbFG2bMO0TOz6leICba5zadazRBsQ9dGHpKdbyEiEVRmcYqTBHIjJpYMFrYExO2S6dGnXoq4CyW2KUhswEs2AEqYk5CCeFiIPxAU13djpS+QvKrDfHOB1jKwsrWAL3YNLBWb0A7REwuXubygp6ZwchHUTvAaIgIeohTmxPFBYNe5aBPWBztEHVrRLmQ2Qe4XfvYKPZTg/Q3gIzIsVDIPd+TJD0WSzNsGeXKTtlYHKfKFsV3q5fJtcpTffJHdiu9Kl5VfrxgGbQnDrqTfnS4ckCM8EMvbjLYvEybn+DePsHOFZAVr+B8RbYCB/QTwbMBrPM2bOo0jxmdAjlRWQ2xhrdAbdKcpQYz60iQTBD2L2DBdjRAGoOuAWMmOyhOmmLzGQsFY/2+1YVep9g8nTi2H3kjmwfPR/BcbwAUHMapEFCbjSz3unztO7WGcQ9pFBUzhmtMuUJZDHHsVM2PvNw1a6TBAmYnIXeBmI8wHYC9prX2BwfUHKKrPgX6cRtkjwBoJt0mHNPFqQexWYCDQYafoNhNiI2Kb20i0RRt2eAIxeY6uuoNEJEIaZ66Vyh2QSJkBI0ExdLfwYTt6G4ADO3QIhnKuAY6YITIOMh1dISQ+myIG0K0sYJN5mN9okFdIRF7Wh/U1QlMqtGFGYsBstooUiKF596rClTnkZucrbDTW6mAu3P8iobKZpWCQvFg+SAG6W3yIM5nLXfm4rNprxUHubttMkpFBch3pi4fTuPHzmoi4uIcQehbHK/SWYS2uE6Gk0kJEmekOQJdb9KIjNsaVE6EvIKo4GJ81ndaRC7dXy3TJwlLBQXqKgq16WFl+XkpVW0LJMWCjhSIdIumXBR40OOG33zMSpuI6NDxO47CAnOdZu4fI1M2DxQgkHc4spwA58/2/HIJ/OtUz4f6m6TYTZEoqg5L78+M8h77I/3CPWQLMsRSHppl2Kuj9U9Jg0RApSxCGQZy59FD3eh1DzeB2V2FWf+TazefYQfUO3cJ7VtZJ4ijUJ07mKVLnC5eB2ZHiK2v8f44H0qbhU/mCOTkkW7iHs0sv5ho4FEcql8mZJVpmAHxHlC05uZigS+xFjCpu7VaUftZ2qMHek+u+EugeUz5y0dT4A6H/NIlWbAlz5LxSXCbMysNzsR2OQJHDUoqiTCwj6OJux4HxHuY/wmqTePJKfQO8D1ZjFJm1hosFwOpOJR64egoEqTQ7qaftxFONAsLKANuJ3b9JOQYLaD3fwaWrkI28OkEcKbTE+x5r+CSEdkwUsSUVoOSfHS9Dz5ImIMTrgByQBdXCazn35PTclIdEyapyQmfbTE7eJE5IuGZ2qIMxwke/SSLjPeLDVVOorXgTynavksFhYJLJ+l4jJ1p4kUkppbZZiNmCsskfQO8G0fWwVkJmZvvI82OXM6PVNnfhqZXcM+WvsybqMPPsAabEHtKlRXEHkIRyNrJTmicx+TJzDYwyp1T00eehYc4XKtfBONfqqRz5Qpz8MrFZv94R/+Ib/1W7/FN7/5Td58803+2l/7a6/ycFNeEgZDYiJc4aL2foRJI0BgLRfJ7LMBXVa9jmUHIF1Sbw7bb2HyaKLIbVwjKywgUdyo3aCu55FmsuyU8Kk3v01Ojq01MumROmWkVLiWi5uMqRVWqYgKJH1wnt0iOTUJh2ELg2HTcmkEJVTrNga4svhtlmcvIYU4Hv8Dk27cZOZrCJOicYgZszmYFMiiLKJcrZwrVJryxadmN59bYJWeKPpnlWtYVgDSJg0mIqBO7x5JOiRHkLQ/xipfQJucsLrKYZ4QWAHq6IYtisvM7v0Ik0UY6RGdc7yCLHGtegPXKWHvfwIIcCcbLRuHK6XrgDguAjxP99woHx6P1NkNd6hXZ55QTDj/s92qvoEwOY6/AXlCVrr4zK+f8mqRSOZOjDkqO2XG6RhLKByrQHHhl5ixy4hkTI6POadAqMnZD/fIdM6W8CjPfwV37mtk5Us00xAZjiauUa4mq78JBlrxIZ2oi5IKR+4z7y2T+otYiz7OeAPz0fdQUmDQCJNghEfmz2PPvQl5TFaYfGZLWljCeenB36yzQN1pHgmMpi5MP8sI5GfuOBYmwzn4IWbcnozabryFOUruaGGxP3MLYSmMU0QXr/CaN398ne3EbVIrJcpiunGHctzDGINxCpCF4NYxdonUJAgxub5r6aMqbzJHBghE6Q2kMRP3m83vAQY1OiBf/guPHfmthU0+/zXk+ADj1cl1juzdB6+G469w4ZzklMLiUuEahvx4z2MJm8D2GaUhBTvAes6uqSmfH74scKv6OjDJLSbF4kRAJk//rZPSFYxXQ3XuIkrLaCYJmtSdOfU8iaLhNUl0TJKmbAzXeF0bep37uGbMUhYR+4ukS9/AD7voyiUs4bOoStSrb6CQMAOkI3RpmblndJmRSFaDS2h/4vokxPQaPuXLhUCw5K2y7F/AGINdu4Xs3ENbATLPGeuQdtQBYD/cp1mdJWm+jWikGGHjbP4fRzH4JtZykdwq47TegcEmgRaYC/8TQkqyxpuk3hxGSGITshtuoTUMk5ByrYpwZ8gbJSz1MSJPycsXn/i5FRYL3vkNZgVZ5mb1jUlTgZk6DT4PeWERlQwQWUxevYJBk5oES9hI1NH3vozUESr+ZPKaZEA/3CEz0Im6NN2QglXgkEOEEATW6ZFoqV3HmXsd4j55cRkDlFSNaxWXu/07DKIRo3hMqVo+ToAb6ZPP/jyCFP2EpPhkP/F1ZLiPKc+je3ugLLRbfS73MC1ssvmfQyV9AqfMrcF9aN3H6j5AGwsrT7loOywt/yIc7dukUFyvXaehF9F6Wima8vLYG++SmpSFYRcdvNrxe1JI5uwyD+IDKAuy2a/jrP0eI/7XV3rcKT9beCLgRvU1jDFIJMadjG1+nKs9TJoc5XIDhEQLi3j4Edn6HwBQXPomvaM4s+Y0WPIvIhHHzVuZVcKeewsRtbGCeebdiQAoJ0MJiRO1YPtPAbCiAeniz2NQhMECcuXP44475PZXIGwjdEpWvgiIyRgsnWH8BmbcgvI1YjOmHXUQwP5onxWrjJg2o/xM4csCN8uP4tzPijY5GSm2cBBINodrxHmKFhmJTvBVgcAOyOwCdnUVkQzJa9dPHTtpvIldWoKZWfIBj3T/aUQa9kmljX3lV5DKh6hLnsRQXsCYSYbSTmPQinL9LaTQ6NmvkHcfIIb3EMYiKV+he6bRYJGrpZtHg2an58CXGYFk2V9l3l94amOsELA52mCcRgySAUW7RElVH/t8gyCfffvYQCRzGswAJ9OimTuDU7s0aWStXTle21JHiN13JxMS+tuo5RLaKkBQRw0S8mCBQXmegdEUH+MK+zBuzEhxqm9huj9mFEeMhIO7/ce4WY7wZ8gWvoVMh2ROFYMg9eZfZALilC8hdtKC/cmEBDnuIJa++9Rre0mVWQpWyEzGgveoDpZ6c1hL30KaDBoXn+p+GpkxW8Otyc/ZBqXqG1gzt6C/AcEMWDPcLE9ig5OfabVwCYNGGYnylhA6Iy+scpgdklUvIdHs+mVm0U8Rg54l9eYRvkBs/BcMFllpFVG/hOmso1r3UY2rkzyuUBDUYbCLsDwy6/wx6U9DoqZNvVNeOq+0WtRqtZifn3TEzs/P0+/3X+XhprwEDIb18B7dqEfTr3Hp4ag0ATzmIqmlS3LCRSStvYYpLqAtn1wGxy4JUkgUFgbISJBYyKP/agnam1zELeBy6SpCFfDatxF2gdSfe67fY1IYDYiyCN8topME7c1BniOjNqpYPteYySAxR4lWhYUlFZnOsZXzmdxQpny5yMlPJVEma/yR7bwQoAsLWMNtLJ0jgzl0NpmV3QxW8IXAU/6xwMXkKZk3EamJ4QGiejY4HuUD7g/uYjDcWLhFub5EGj4aezV5/otF1J70sKVFqjPKbuW5hGYPkSgQ6tS5PuXPnvMstOfdRSp2FUvYOMIl9X3SlV/FSruAONUtMhmfZ5AoSk6JTtRFWA5Z6QYcjdoRIiQ3RxvlE4IFW9koqWgnB/STNqlOWQkukjk1VH8Nq3YBM9hDFGaOR0EZxLFDB7z6QXzTDo0pLwONRmY9TNgCwAz3EbUEc2LEWepU2ToSUF6UFsaY4/1PYAfEZohAENgFtApQYYu88RqidpncqdEh4UH3DlIILpWuHHcESiw0GQhr4qaWR8fN35wzzvbTZHYVThYYvKcX0wQCcSJEkCgul64R5WM85U8D0j8jhABtNDn5E69tz3qLT+066WwdOfMVVNIjt4snRrlO6GVt7vRvszfeZaW4gqs8bDRLpQvo7seMjMU4HSGMIm5+FZW/g9ApuriKRGGApHjhxX5f5FNHZ2oyBGoqKJ7yuTMZgKkxx92g56/Bh3tuXblFZWlEloZYzbeJpINnuURZTMkpTorCCIxwEZhjJ2WEQAiB1GPM8ACwya0SYu6rhO7c8cgETc76cI17/XvU/DqzzuxxAUorj6Tx9kv5vSVqam78AmjpENdvHGU+BDvRBp2og2d5XCxeQR3dc7X0ELWL0FtHFmZRXhHGbVzl4iqXgirhVT2kUKdGaAIgxMSJPnh4bTSTu7l4lMewpYUSp+/hRkgMT+++zqwKlCsINFaxg1YeuXr+5LaWHtrzJut6sDO5Z8UjpOVNBoYKC3HCWeH4c04tCaa8ZDZGDwBY7K6hV375lR9v1qpyP9kHIJ37Ou6D/4Ds3kVXp/mVKY/nYTz5rJdAYeRxqPisThcn9/9u3EPnkxFrpTTmev1NhJCnnLBPkvoL4C+gydGkWNiTe5qZfAZx9GnEUR4pJeFe/zZRFjNfnGfOWQT/tDNmuvRdbNsn12Aql9HkWNLGs1ziLKboFJFaTrcjP4O8rK2AJufB6C6DZEjNq7JSWMVVHnGe4giPq7VruNLHFf4knq29fv7nERapNwtuCQaDRw883MfrlMxdIa7cQOZjVB6SWo/ysZnXxC7UIRmRNW4BGplM3HXEcAtRuUJgFRC0QHDcaCAQZ4RmGQkKexoXf+kQz9QYawy4ymOcTsw9lFBP/ZtndhVq1ce+Zy40UfXG2dcLAVJMHI0Rk1qpmYgrrfIqRgXMSkVVx/hPiAV6aYeN4QZKKFYqV4nDFv5wB8tbxmQZDPcw9RuTc2jKzx5CcpzcfsbmUl8WuVl9DW1yfHl67WV2dfI2z/BeEoGUAq0NtrIRSCJ/Dukv8jCvc979RkxeiRGQFS4e/39XldgJ5umnHWS4z9hILhQuP7fgzBiDqV9HtD4Gr4oR9lEDIjDcQZSvnDoXMxWg1ZNH706Z8nny0sVm3//+949/1lrzk5/8hL29PXq93ss+1JRXQGpiulEPg+Fw3GFp5nWc8BDjlJ/JzhImCcvUaaDJ2R4/oJO2saSkokvMiGW6SYf98R5CwpXi9VOJUmE0Uo8RyscEF8iC1cl7PmbjNBFaTELYk0gUF0sXuTP4hE7co+8XKI/7E2tw79kc0mwcrlauE2YjSlZ5Kjb7EjHSffpJn5JTpiifvdsaoJ91WB+uY0ubS6XLOMIjNmPG+ZiiKmEJG2OgWbzK0JvBtzw60R5h7wF+aYVAlSiIiZvTYbrHKA1ZcMoU3SIkY0x5+dwNyyDrM8yG7I93CfWQoLF0rpDoSUgz6QD89EbDER7XK7dITYIvp+MEf1oI9ZCt0QaOclnyV4/dhgSSQJ4dlfDpjtaxHnF/cBeBYLV8gRX/IjPeGKUjWuN1hBVQsxvcTVr4xTIN5TD2ZtDJPjW7Sd1uQtEw7PTwVEA37rHgT+yCdWGWdNxCFlfI6m+iTc5Q97GFjX/OZ5sy5YtKbjIehPfI8hErnqKaAYVFjHRO7UGazhx22UEKSVlViPWYzXCdUI+oOBXmKvMsWh4OPpmCfOnPMUncTOiPD9FGow0Ms8Gx2Gwv3mI/PKDklFgtXCSzK9hzbyOSPklhlr1kF4CGM3NcrH4VKKzjzzTl86eVHrAbbpGSYmuHheLi8Si0z4IwGUKnnypGGQ7TfcJ0TGzGk1FrbgPXdnCEQ98rUhIWVmke0dukZHnIYJlMFdGL32XSuvL4BE9iYsJ8REEVH43yewH2kx32wj0KdsCFwuVXuv6nTDlJYmLu9W+zPd6i6TdpurMsuMtPdODLVQGx8OcQQHYk571avkGiYwIUUsenhPn57FeR4Q6R7XJvvItr2VwqNpDDFpRWiN2FU+OcExMzSkPm/QUyElZLq+cKgxMT044P8SyPql0Hc/5n7uddDuNdAlVgxl2Ynl+fkYNkj53hDp7lsVxY4u7gDnEWMxvMkejo1N44Ll9DVK5ijGDB5NTdGVKTEOYhJWWdu4+OzZh23MJXPkYYNoeb+JbPxcJlLGFzuXyFUTakYBWPXUtVHmKkg35Ot1LDJNcDk1hiP9qnYAc07JnnypcYY6C8Au175IVZROUipCF5sPDEe8iUKS+LjdEaZVWgkI0Z+6++0DlvVXhn/IBYpzDzNkbaOOu/TzQVm015DKmJ2RiuYTAsF1bPioxfAX7pMgvlXYwxJH6DrfE6M+4cnvX4PGJqYu4N7pLkCcvF5eOpEqnTxJl7A7IR2m+CzhnnI8ZHI723hmuIoqBklU7d21K7Rrb8P4Ex9PM+6933JmKF8ioSyWJ1hm777EjqKVOelcTE9JMBYz1kp7vBIOtSdqs07Ro1u0FBnlf/Mqg8REtv4ixzgmEyYHO8hqtc6vYsabCMPWNA56TFSV1LK/9Mrr6VD2gFFWrVFRrOPCofo5wCpBGmNKkd1Owmfi1AIB57DdhLttkb7VG0C1woTuPin1aW/QtU7AqOdOgmXQ7Hh5ScEheCS2eaSZ7GQbLLbrhLwQ64FKyitDlen1q4mLmvIcYHGK+BVt5xfavpNSlIHxvQMqefdSlaxXMFc924c5Tj1CRoho3rjGoXKIVdxDgkLBQ5jA+puLXHCpqn/HQS6zF7JqLWvEAxF+ji0jPXP13hn9vnl5Mxyvp4yZNf/7AWZkmLalBhxp6nmx6yOdrCUx6Xilcmq/mc+urjKKgSFyqr/OBglyRN8e2A1MTPtW+LzZj98S6O5TK3+hcQKGQ2xHIDTBJD6dF3ZIR1HI9PmfJF4qXvPv7yX/7Lp/79t//23z7+eToC5YuJMCnWkaOBLV1qXpU46TCbJ1h5SlK58cTXWzpEjnYwVjDpajpimPc5HLe4M/iQRKcsxnPogmSUjkmG6+ikx0aecqX6NaRQCJ1iHfyQcLgJpXlU85vwhORnTsbGcI1RNmK5sEzFOi0ii/KYOJ10ZN0T8MbyL4K00OLZnW48EeDZ0w3PFx2pY2QyILfLpFJyv3+PTOccjA+4VX393GKmOPrPwxu1ykeo0Q5Z3kMjGWdjBlmfsiW43fuYTOeUnCKXi9ePusRtqnaTjISPoz7aqSLiITeDCBefUT48HsNKNuJ6aQksh4HfYJDuU7RKpzYdJatMNR/j5xmB8vj+7veoyTlWgovPFCiqbIC1+4PJzO7mTZLC6qnHbeF8pqLulC8ee+EOozRklIaU7NIp4YEQYGUD7M4HGKvEuHqLyIwZZUNKqkSQRaRZG200pB12tu6x1HibqvTZffAf0Tojnn0TXcoYJENGVpG1rE8x7iGTAVbJpqxq1KwZFoMh3aRH1Z24qcFkDK1cqgMSLR12xuscjA8QQnC1fG0qWpnyZ85YDyeFW6uC84TRUaN8yCDto8Ntwu59iiLA9WukWY8HSYdhOjzeg1RP7EPaySHduMPGaIPFwgLGTlm2Lj9yqzwRHVtJh/l0QCYEI6Eo2eWj5+S04w65yenGXWb9MYEskvlzWBhGo3UOdU5iDKIomHHmz3z+5+2Gn/LFIyNle7hFP+tyEO5zpXKNg+iAWekhR3sYp0TqnXUAHusRa4MHKCXwy4+6sSfxmEHkEdben0IcYleXyP05MqfKUD8aI29bCikkvhWQZjmHWYsk7nBNFcmCRQbFBWzp4VoP1yw8zuHJyvoQHbCZDekBjrK5UrrxYk55wnAQ7pPrnH48YOyFFNXzNRdMmfKi6PAB3mgdoyNakUBhM+8tnHKEPI9PC2gsbLw8RO1+D6M1ZvYNUn8BIQS5Uyazy2yEdxmmQ0aZYKbQoOEGZKrEp+3FHOFSdkvsj3dp+E2cxyQ2W+F99HCHB9kQq7jMjfJrxyMVHxKZkB8dfp921Kbpz2DXHBr287mMTznNwXiP3OSM0hGHyQFJHjNIBzRNHU8FZ9zizJEI0I0P0eNttk3GAMlScenMvV4IWBvcJ0zHCMC1HbTRhGlImA8pWzVc4ePaj9aEM7gLrbvg+GRz33imRLo2k4KSlJKyqiKEYH30ALIYwh2KVYVvzwAGow12tIvIY7JgEWEy1Phgcr9yHu2V4vI1QjdgK27jkrJcvop8zmLZlCkvysZojdmjRjxdOLuHftnM2RUMhs20xRV3nqzxOs7a7xO99f9+5cee8uWknbToJxO3pJZ1yOJjxly/CFInWOE2RrmTsWVHQWPqzGCv/ApjPeS/7fx3Ep0wG+zzreZ3sE7uF4zBHm8j8pjQn0wVMRgOowPqThNjYJS32ButU4/b+O3b4JXI69dwlUWYj9EYdoY7HKpDblVfPzWiexK7CsbRHsUsZKhcwjRk1p3Hktaxe9uUKS/Cw33zYW8Xz3LZHe3yXusnLBVW0UVBITgrNnO7H2G66yi/TDbz9WNHQCfeI739Dp42/EhnvNZ4kyXvIknx0qnXW2kfOd7DuFVSd4bcZGyOtjBG04lbmLKkYc9iFr+D0Cm5elSLeqIQRxgOwgO00RMBXT6Ni39asYRFzW6iybjXv4c2ml7cI/YjAp7DbVgY9sM9cp1j4j60/wBLy1O1pNSpg1NHmIxsvEk+WsdKxxykAwqVt8hIuNO7TapTCnbA1dLNSa0sG5CGW4xtj5JbYpAOsZUFxjCIRxiR88ciZbk2z8BAHO7STbrcKJ/vHvgkpEmwRlsgFGmwjBESIcTUDfkLjhCwPlpjlI7YAa5WrlH8jDUiIeCwf5so6dKjzpxaxWES31rZABm10G6NzK7QT3skRw6uOgfHddk7yi2O9IgsOaBw8Mnj66tJGxG10H6TzK4hTIYdbuOYIVprhtmIUjbEke6RaZsg0uGkqdwqPvZ6vj3aJMxCdGJwpYcSgo3hBuXKAivuAsaa1tGmfPF56WKzjz766KW919raGn//7/99fvjDH1KpVPhLf+kv8Vf/6l8FYGNjg7/39/4e77zzDouLi/zdv/t3+e53v3v82j/6oz/it3/7t9nY2ODtt9/mt37rt1hZeXmB2ReZx7khPXQN09I/7oQWGJzDdzHDA2zbg8XvsBpcQg73scMWZtDFXvzmqaTgSdzhXdT930e4ZVJvBmveI3NqwETcIoVECIlv+eQmR0lJVWR0Nv8QV9kUtcIuXEDtvY9yPUa9e+xGLeR4H6+0TN1bPfe4MBk72I27CCHYCjeIvYiKPUmmCjEZHegqhzhPqLjlqa3kTytZgrX7fUw0wA6qZLNfe+pL7KSNPPgJWA5Z8220FWAdvoeJBwTJIZXqBQbKJ1ABmUnJdA7AOIsm43Ly6KgT3EaicJVLkie4lnM82kqJo0GcQlLp3gPjIdJD0jwiLa2wVlri6okia0VnuGGPTtSll7yDs/JVhvGQsdunqJ7uxqfiDiY96u4bbiOKq59JXKBNzl68TZLHOLaDjUPdmZmOT3tFnHd9fhqe5dNL+ggEzonRB1LHOK2f4Oz/CXrUQhuJcwve1xmpTlnMxgSjHkWTMFtdZHf7ewgkg2GL2szbCJOTZ2PcqItfvYotbXKTU3KLNPo7iOEOBWGgUkMiWS1cZqmQorBOORo8dOgQAsZ5CExcDFKTHP1/85lF6NrkdNJDYNLxd16ByqA5SPYYJUOa/iwl9WwunVO+GOSkdJIWQsjJ3/gluIzGZszt3m200RTsNtfLN44Lu5/GtwIcpSj1N9Hb74A/gxrsk8/vorwqqRWwPdqmWq2fuua6yjsafwa2dCai+nM+u6VHqJ0/IdCaq65LuvgLCFzsaB95+D4rjNkK5sFyccXknLLDbdj7CWRtaoUGe97MxEvqU8IyK+sjD94DIdDN19HKRej8VOLycfSyNofRIVW3RuMlOGhNeXEUCtdycbVLYBeQQtL06si9dyEeIITEWvr2GQfiftImMxlxktGO2vjUjvY/74EbgN/ERAOESVDrf4BpvIHjVbBq17ClTapTXOFzsX4JbXI+7nyMJS1K7Q8RIuAwbtGdeY2BdLhe9Y6TJpEJ6SVdCnaB4lFXuNQJaudPSbI+9eEagd8k9evo4mXa2SH9uMeMP0NJ1cAYlA6P91nnYgQVt8LhuIVnuXjKO/95U6a8ZOz4EPY+wBltseS5RMVlSnbpmfbHI91nP9wjcArMOvMIJDI6wGSTfZEc7WIrF3n4E1AuWfMtPMsHujSyMdX1HyJ33sOZe4N05Rc5cMr4qkhBTY5fd+vEeUScJLTsg3MFyIXOXfYOf4JOR9gXi/TSLk3ntJAs1cmx4VmYhajndL4CIM9Q2Yhc+ZipOzg1t85utoerXEpWhYYzwyW7zEJ/F3f8x+Szb5Or045ldtZD7L5DmrYokBPNvEWcx6eeM8oHjPIBiMmN3wAFu8BhtIYQAuuccdtCgOhvYkwO8RCVdND++XmS4226gXa6z+ZwG4BL5YtU7QaetHBbPyYftyjHQ6RRGK+KCOqYg7sYnWLXYkzchbCNEApr+dtkRwJlhOF+1CLNU0ZZQt1tTgukUz43NkZrvJErjPIwzqtfdzNWGYlgLT6ciM1mv4730f8GaQjTBtcp5+Aq99yfXwZW9xPobSAQ2AuC1JtnrEf00x5Fq0QqQEiJhUWUjxHy0RhtIQxWdIg8+AA13qGej1mYe5M95TNnF5A6mYyPbr2H6NwhOvwAu3aN7UFOYrs4bpXl0gUe9B6Qm/yxn1HlQ2r775EOt2lWL1IoX5s80LqDs/E+Opglrb12Jn/2vBMiHkdkQnbDbWzpMO8vTt2ifoqQKC4WrlJyS9zr3aGbdxBH6yhMwzNrSJJDfxuMhrCLSvtot4mVDXFu/2vGG7+PbxQ33v5/kg/uEe/8iKC4jG68hZE2wmjU3g8x6ZhUZOw3rpFYHjOWB+336PQ3SLWmU1XU7RmEZU8Elc+yjo2g5lU5CA/xLW8aF/8MIFFU3ArtqE3BDiailufBCCpulcPxIYVsjMoSwIbB1nEtSRwtQOfwXVS4RWHzfzAurxCUh8jaW2idMWmlEoz1mO1oDQuwt/+IZNxBCwex+ou8Xr2J379LvPsOuWXxodAYDNvJAEtaSJ7dEOQkQoDdu49p3wPAnhWILITBFpRXiEtXn3k045QvDi9y/26lBzDeJdn4b1haUFRvkpYXcJWP0Clq9weYdIy0bOTSdylaJaTYw2Ao2SWMgapXZXe0iy1t/DR8VF8d7Z6qr8p8jNj9wSTXYa9jln4Rq38f0VvD0THXghJ7hSrzwQLCSJzBPUzvHiOZs+PPghDcrL52rhNgTUf4ez8EO8AvrrAe7pHkKYd5StFtUP1sXy1jPaSf9ilapakBxJRXxkvfKW9vbz/x8cXFxWd6H601f/2v/3XefPNN/vW//tesra3xt/7W32Jubo5f/dVf5dd+7de4fv06v/u7v8t//s//mb/5N/8m/+E//AcWFxfZ3t7m137t1/j1X/91fvEXf5F/8k/+CX/jb/wN/u2//bc/1e5q0qTY7Q8g7qEbN0ndR1bwAo3Tehcz3McqNEiaX8UIhTAZZtwFwKQRMhtjXA9/uAWt2xivSqbfPv94OoL2PUQywIxapAsBUd7G1hWklPiywLXKdeZLc4zSPpVCkWJeZ2+ww6w/R5zHLCoL78F/YpTbZEkN23YhlsjiHKHOeZLEJtYRkQ4puyX0aJcoHtL3uywEy2yONgmUz5XKdXKd4cnHCc0MVjZASxd9tDmTOsFIezq+4ctCGkI8BMCMB9g651L58vEYTUtYHKZ7JHlC053BER6yv4ZJQkhCVLiLLl9GxS1Ed416cQG3uELmzmALF4NmtTBDnvZw3UW8wRq0biNsj2zu62AVuVZcItv/Pt5YIb1FMruKL4tcrlwh0THNsI3MM4b779JzA/JshBPMotHHxSmRpwQUcDwHS8ccZC7VzseUBjtYzbdJ/dPXzsiEpDqlqMoIBNqtoiwHk2dQmP/MyZVB3mMv3Ccj4aB7wKK/RF7UzDmnP4fQGVbSwiifzJ4WB14EYTRO6x3M8ACrOEPS+Mo5gjPDdj+m4tkUnMmamfMWKdgFLGGfGpuZju5z0P4x88Md3LADhUXIxmRCoJD4SQdpSbw8YE4VyOwqOk9xhAS/RtOfx7fHyMZNXFWjUhSEQuPojHj3IywrwOvukpciMmljhndxexuoYJ60emtyXzlxDTUGFoIltswGgQoAzfjwj6j017CxQf1fgNoLfXft9JDN4cSBJy9qZp2FM88J8xHbR8WxcT7mteqbjx0bNeWLx0G8z+5oMipSlMRnGh2YmZSDeI+MBCEEwgjKcQtn+79jvAZp9daZc8/G4XrxBmPvDk7tCl40gNIcKgc7HYEVUHImAWqsx1jCRgmLmt3ArthcLF/AGFiuzZN1I0Q+IlMFjLCQOsY+/AmjrR/i1leQah5lJEaC6N7FpBFVDAWnjC5cRAkLgUZFB5APKVsVpBWgiouU7BJ3Bh8jEKwULmALFzXaRHU+AZ2C65INO6Bz5OwbZ+4pp74nUjaHm2Q6Y5gMKdaKLzS2xaAZ5gNsaU9t8T8DAsml0hXCbIijHCQKT7gI/SFGKhQ5Mm4d3YMn1zY73qex+0OkiejWr6DkZF3LwToqbiMO3kUsfoXUKSDHA0RpEdW9g1GKMCiSi4SZoAlJA5FqHMtntbJKmAxoOmVkKkjyCGlyjDH0sg6t7JCKW2FjsEGcx0ghuVm9hSM8hEkxeYajwYRtMq9GYdxFpF02h1sAhNmY16pl/P4dTOcBuAWyua+jpY+VD9GoU40jS/4FGu4MjnCnxZ8pnx86xREey8VVtFckqb6JjcfjHP1gcu85jPfZjjZxcOglfQqVIrV0jDXchHAb7c9i3ALd1g8Ju3epu3Ucf4bULHK9IKgMN7D7O5Pr+WCL/PAdsmhIv3kTt/lzOHmOd/Bj6lGLYeUCSX52foQQUJMBqVdHALYRWNbZc8cTPkuFJYp2gaXCMhXr+fZowmSw9T3U/g6yuEDaePNnNq42ZuLakpuMy5XLFGQJJSyuVRy8zgd4uQ15HzXaJi9fP35dL2sTDu5TSvYp2xUSHeLZNnXv0biM1CTc7d9BG40QMF+Yx5MeiY5xhIOSFr20T+B+Kj4zGuUVMOMDtD9D7kxEwVY+BAy5KmCQqHyIdfg+MgtBKfzokEp5hR6SVGcYA4tOncikBKVl7PZ9dHEeOdhA5SG59NHlVaz2TzDJiDxYQOc5QqfHH0UgKNlF2nkHW1q4jymW7XTH9MOUuv9iBakpUz5NP+nRS7sspC7an+VJ1/CXhSUUTavMg+QAgHTuG/jv/1Oc7f9BcuF/eeXHn/Llo6LqXK1YGMxLFeKmuWbYH1A1GXY2wCR9IrfJvf4dUp1hyX1eK13kF1AMsxHV2W+gzMSZxu3fJup9QuR42HkX1V1HugWWohGLtTny7R9wmA/JFr5BgCHPc/zSIhYg/Dpj6ZBnMQVZ4kJplTALqTg1ojwkN5qCKh43aMlkSAGfpeIyEhdjlZEmhc5tTBZDbwNVXDpueJc6mTj7xwNM8xap0zz+nXMyMpPiCPeZRz7vjrfpxj1g0oBWt5tPecWULxMSyYy1QFAv0E+69NIuwigWg+Uz+XSNwpTmobcBboHeOMFNtsHWROEOlnIpug28/hq9LKYlfdJkwIwAHQ8RQQPNRFjZiQ8ZpXOQDVltf0y8/2NK1YsMWrcxlWv0s0PSg3cI4gGF5ht0vRkKVoHMZJNc0zlx76K3QsOdwRbONC7+AjBpsDZn3KNfHoKV4CKz/tzx3zwzCe3RPqQhQlYw8snrYMlfwVISKx1j4iEqicD1SfMMJ96F7vqkeSTqYxtFVToEdoBtlciSA8br/5UZk5DMvM5a3KMf97BMwnLUJUz7FK0KJoso7v8IsfaHWKV55oImzFxhOxqihMV8cZY8N9Tcx1d/BYYsT9gdaObKHpYUOKN1RPc+lkhJpZrkOHWI7jyYCELb91CFRbR8Dre3KZ8bxsBq4QLtpIWnPAqyhDY529Emo2zIYrBESVWf6b1iM2Z7uEUtaWEhyZGoMKEutmD4I6isYI5czMhzpE4pWCVuVV9Do4/z3HPuAhW7ii1tVBYhrDUwk0ZDa/33SOe+Tuo0EGjQBis+QPS6yMIsavAAvfMeQaHBSv0K5cICRVlG6gTad9E6IhquU1is0hcTM4fUjGjHLQLLp2o1EULQDPsMpYstHAphi4pTZJSGSCHxnmCgk5oYEE+cZpUfuSGmOkWJfW5WX5tOv5rySnjpO5Bf/uVfPmNZ+fDfQgg+/PDDZ3qfw8NDbt26xW/+5m9SLBa5ePEi3/nOd/jBD35As9lkY2ODf/Ev/gVBEHDlyhX++I//mN/93d/l13/91/lX/+pf8cYbb/BX/spfAeB3fud3+IVf+AX+5E/+hG9961sv+1f+wqCiA0x/UlAXrU8QS7OnlLdmuA9GY4aHqNqIzCpPHAOqlxDdB1BokNtlRDZG2yVEYQ6cIuYxFzQjHIRfwTSuE4Xb3FGGDw/e5Y0ZzQX/Cp30kEhHSCGZc5e40Fhk77DD0PJw65eZTXOcXp+w32bQ3sVbfROrNs9C/W32jMMs5wfTVmufcf+A3cEn2JahXBrC2veRSUrh6s+zLyyyPOEgG2BZigV7GWlytAAh5Gnnkd5tTPseynbJ5n8Oa7iB6W0iijOE9RuEOsaXAdb0AvzFxS1DZRkx2IPyIrnyKSDwvQLdtE0/63A4mowLTPKYi4WrGLcMg10QEuMUUelgoloXBpIBll1DHAUFVh6yuvYHyPZtzOovkuBjjIY0RKVdYsuldfCnxAc/oerWmHWrULmMVgFFVWIEJM1bMNhgWJqll4b4tkeTEs7uASKKYBxiFKjcIUMwsC5RasWUwhw7ANG5gwgWj9fuWA+507uDjaEezDDrLpNZJUaLbzOO+1huleJjv7AJcjSEQf/8B0tlLM9GIpFS4EgLAxhtTr9+OMAZ3cZ010FaiIWfIzc+lMrowtM+wZSHSD3GDA+Ors8HyFr4KXcDw1Y3ZqsTsqcE1+fL5GpAmI6oOFX8EwGUELCXhZgspldZoVG5gKhcIa++wUreRw4fUBlsYPV2UCu/gC6ssnL5V8n7G1iFBaLgImp5jkAoxkITHfyfpN27DI1Bz3+FZX8OK0vBKYO02R2vITb/EBtYzMf4xGT9FqI4S1J/k5iUJOwQhDm3TJ2xnbLV+gmN1gd0999lprAI5Rpi5pfIj1plP+0OosMereEWCkmNMkqDkAIhcoybPfqWHqOwtOMEq9tFG43rlpDxLjxcy09Yq087R6Zr/PNBG33uz49DoFHpAK08tJwIhntZh0xnxDriIDzEoCl7JVxjMXO4hdEWRCOsYI7UPZtEtkRAffGXUZWbGGlIRh0cA3OztyhIl0CVOEz32BpsYUuLK5VruMI/DpCFgGJ3i9HHv4eJekTzb9ItXqA5GrK39gAj5kh6I4L6KuwdIEpl8Kow7iKFje00EDvbmK0tbKuNGGwgxYi0vkSeVZkhZqc8GXkL0LZbzLmLWOkQhrsYnUHvLp0kwZE2xdEePEFs5qZ9Fvp3iZXLoLiEesGRVvvxDjujXaSQXClfnXZPPYacHMnEDfVx2DjH4+J7eZutaJ2Z+iKzg/2jBIbBQZEULwAgu/fxjUVITj3tstndwKfPnCUptD5B9A4xnQix8F2MXkWEHyB33iGuzpHyQ7RTZ4uElcFdknyfqm/QhSZtu0RQvcTsOGS2scK6dJlzfXaHuxhjJpb0OibMQzzlYY6u67kqYM3ehOEugV/ETXOwPEKriBKS3GgcNdl30N+aJAmjASoZYOkW7L+PlBI9/43jgpJAnLr/TZnyqjBo+lmHzOTUvAZ+/TJ2MiKvXgb8E88zGHLkp1Ish/E+e+Eu++M9Gn4TV/g4yobdH5AkI6zqJZSO6B+8ByolSse0422kep3BcANv9A61IEFaFUS2jcli0vGI4e4nlFtt1GGAV4hx+h8hRjuUHQdZe+vs72FANt9m0SpQUDkPrIBhbxOn4iIAbQyBKrAePmCcxlSsGjP2wmOLslInyHxMbpVOCbVVNoJxe3IeD3cRtesY+bPpshDqIbuDdXrhiKE95EbpDQAKqoTjzcOgDQiMPdlTxmZMomN2wm0SIzCVJQqyAH6VJEu4P7jNjD+HMnKyho5QQjHjzKGERSc9xJM+zaRDffwhVl2xZylynVN3mgTDdbJBC+mWMfWr5KqAM1rHWvuvEHdg6duMZr6KGm5iwjZitIFwihTtgCTtE/oNXOWSmpi74S4zxQWIOpTrlyA3MNwjq15AJEMsEnItQDooEkzjJqlTR+XhZCyPVWY5uEDdbeBK70xRzlm/w+FBj/vtiDzLkDNFZqI+YmWF5MLVz+3vOOWnj41wDYDFwQ46+PwcfOdOiM10aYU8mMNe+/2p2OxniOMcg4A09BH98UNzyjM5BiEExSe4shuR0007ZHlCzalhPUNzUJJrPtkb4KoVvGgbWwlMbwPLr6GP8inaGOzhNjOJYlbUMOGQxJ00nKfdT3jQ/RBhecw1b+GUZhFuA1vbqA/+d7qd97G9BlHq4lcv0dQCVA0WvkpQWiSKB8z5DSxjKEufRrjBqHebe9oQjXNWiys09aQWYKRGZRae0Oi5myTGTPYbboVQ75AgsCTHvjhWtIfp70y+u/ZtxMJknGdGwt3+baIsZjaYYeFT40hzcgRn81An3YKsE8KNh/vC3Giqdn06/eFTPM8af5loNN20BUDFqj9zDqMgyhTcMgvuKikJe9E2YT5g1l5ECInSETKPyZ0VRKHAoRjS//Df4WoXuThLdfZtAq9CMR0zCjtUkyGD2lWUABG1kdvvIJIx8tL/Qm4snOJVxv0RF7J93N33CYymHw1h4RpDkdHu3SbY/jFZntPpPGBU/wojW+Akk/3elZk3sILTjSACOW3u+4Iw0j3u9iZuWxfLlyg/o2jmWbGTFrJ7D9wKsnIVgyQlZX1wh+bubZL2HovNt8lmvoE5cQ50s0MO4n0KVpFZZ55IR+wO9wED5QVWhofkvX0cPsIMdiFPMVEPVb+AHuyjVv8c2B5p5Tqj1gcMRvsIBI0soq0qpET04xg18xb18T5WsEhQWER3/wSlLBjs4NWvMe9foeBGRw2pLoY24zwkUzbWCVd7g2a8+wF2+xPCg0OErrPpXORKIUft/xGiWiZrNFC1C2jpkxaWUYP9iRmFWzg2FJnyxcSVPgve8vG/h/mAw/Fkas3mcIPXqrVnGoeqhCIm5G53g+q4yxIL5C2XwQf/mQoZxv0AeeWbRGrMyAnIySjBccz5UAQsURSOJg1lloNe/i5+5yfoO78HWmPrhPTCr5KrAmruDcR2F2E1kJv/HUmOCSqAmZyXHI1zFTbCK6HDEcVCA7wyy84kF/RR/32iPALAqXgUVAnlNagkIVbvHjrLWK5fpVC9im9ynDwnO0fFM8i73O/fB+BC+QIkA7z+A4pWhbx2A/3QfMdMzqnJj+Y4Tztlysvmlcjd/+W//JfU608f+/YkZmdn+Uf/6B8BkwLyD3/4Q77//e/zG7/xG7z77ru89tprBMGjjdTXv/513nnnHQDeffddvvGNbxw/5vs+r7/+Ou+8885PtdjMWP7E9tdo8CqnRFVa+VjFWcxwH1FokKtHxZmkfAVZvogRavIa6ZA7JQgWwfbRVnCujaXKhhAPwAi6K9/mx+1PAGhFh9SdJtvhNpujDSyhmPMWmK3XUFjMOwVawTz9VGHtvEP/ow6zV+uE4w79u39As7rIyuKvYFSMPvoT52T00y6WtKgeHpL++E9J03W0b2NWGlRyiWmPqIYZ8azP1niDj9ofsRIuM+NuYga7dN2AuHqDxWAViZq4qQ530GQk8Qg3OcD0NkFn5P1N9izYz3MCO+Bq6fo0gPyiIiVJ/Q1E7Rb6xN9oP95ld7RLqEd4yjv6m08KIWnpEpZTxkiLzK4hTYx2ahgZIJyAWEAv3SdQBeqjLcTaH4LOEHd+D/WV/xdJMqClh3SSQ4wIacUdrLiNslzmR5vI/i4yqHJYXWFjtIcQgtnyPGvZG8wmA/zOJqVP/phx8TJ+p41e3yVNobO0xHZeIIrbzDctDtMEoVLKnxrPFumIetpDtj7G9uvIC/831qN93u/8BN/yaWR9rpVu4Bwlm2IzZpgNKFqlR+40gz7Zxx+f+5VaN24QBAuU/QKH4zGzxTka9gzNE26JDPrk9+6RRx9hRp3J/4srZJGHdeMGTIU4z4yWPqZQZtxfJ6hcwKiTxfNHQjOANDfca7cYqw0cBe24xc3K65P1jUYlPSynxM7MFXaTIXONt1j0LyORVGWNMPxTunvv4QiLeniIzGPE4Sco5ZJ7k0R7pnxiM2ZjcJ/S4Qe0x1vU3Rl0OqI/dwsvS5FeAykk/TRkxq/jHbyH6Kwh61cR/uLEYr68yt1wi/Rwh6Az4qKcYzsYcT+8R4ChHGVQUIwtl71kh53RHpawuFi6fMqp7WCwzvbHf4rl+ZjiMo1BjhPdxUQDFt/88+T1eQyGhjPLeXj9mIs9m5iMUp6TjR6N+37iWn3KOTJd458Ps97cJPkrFXXn6d3EdudD6K6jHJ90/lt0TMiD/gMAPGeSvBBIqnadpjOLM2pjRi1QFtp6fDE8dRp0LZsH/fsUKgssBUvYokCRiZisE7UxGBKdMs5DXOtksj+ntfdDhvs/xvXLcP9/JyoscK94E2/UJu1GiNoV2j9pca3co7gC6dwNLK+BUR6ZXcba+ojxv/k3mNkYM9ilc2uRtXDIQf/HXL75Xar1b04+p0mIzRid7JKGe1g6RFSvcOA3GET3kdkIyy8/VtYkBFjtT6hkOf3xDs3q5XMtvp+FLB1RNSlj4RDraCo2O4dOesjWaBNXeVwqPf27jkzI3f5tNobrFOyAW9og8hHNvE8xHT56olfDRDvYn/xHctvFvnJdJnoAAQAASURBVPLLtCu3GKJ4Y+E1BNtEf/h9MiKyvQ7ejRqi1SUuxeTfucLO4SGr5Rms9h3S1vu0rIysOkvl6i+znWdUZr+GMIILQEzIR+kHDOIBDa9BI2hwmOxTdCfOm8LkOO2fwKiFqV0kKryNirvkThklfa5UrjHOx5StI2e28hJ0HoATkDtl7PaHE5F/rpFRG5wXc8KcMuVF6Wdd7h/dR5IgZqFy48xzcjLWhvcYZSELhQWa9qPRlEIIDDDjz9HwG8w4c4zzEXvpLmq0zwVxAZPFtLI2D4Zb0HiNUt4g/LhL0YsJhxvcc+FSwceRy8T797BbOxSdBQIZoP/9/471qzcJ1/87nmWTVK8Q62gyzvkIYyJk2iO3aqSz32Q/vE8UtQFoJfu0wy4Gw2p5mTAdo41mlIZkpFifGm+SmhidjSjtvwfJCFleImk8ErflVgH8Ogx2oDiP+RlO9gsEB+EBu8MDZguzGGEQR+66SXEV2y5ghCJzaiQm4nbvYzKdkYkEVwR03SbVymW2+w/oZV32wj0OhvdZGuxikpBLl/+v9GSJqls7Hndatev4wRjVvoOvCoS7/ye9mUuMtSY1MZfjAcZodAZkkyS3DPcQo11MnhF177KlBB6aWVIsy8dYAQJFKBzSLGd9sMaF0gUqox3S7hqq0GS8+Oex4i7KKZBHI0T1GrnfwBx8iLAC8vprJMULWEkHufunoHOcmddICqtUjSDLQ0YiwVfBcd7l8KDHh//y36Mu1IjJuP0jTSxzlr8LTMVmUz4DG6M1bOnQ7K2TrfzS53bcObvKh4MPyEyOJRTZ7Ndx1/4TI/7Xz+0zTPkz5kSOISv7ZP3x8UPPk2PYT3ZYH91Has3KqMUoGTIz922S0pXHvuah0CyMc7QbcGBc+pFg1oqxspSL5Yv0kh4Vp4yKR8BRHeAorjXSYSRhkA5BQN8KeP36/wM3z7E27mD2+9jSIR2N8FQXdftfQ3cL89X/mWywT636Bg3XQ+38iMTEDG1F2LrNMB+SGpd2WqQUG3RsU9Q2ziAlVS7W9ddJgzlSM8YVLuHMLbZHA2LlkIw2uFkpI1EYq/CoJuKWiPQkDyoFRFmEAdpx56jAPbkXD/Ie64MHKKG4VL5yys173lvEVz6WtCjKR6K/XtY5zi/EQXyqYD6Fl7bGn5d2esDmYDL1YLmkT+3FzyMno591sYRFSVURAu4OPuaj1sQk41sL32ZVlnBu/xvMuAPNr/LDvMDW3vfwB/eY9+fQuzFr/gK11W+xuvkn0NvAsl1Ks28ii5dIt/4PkrSFrz3yjQ2ieBbXk1RmFU7SIx1s4dgFyq/9BXpOQDw8YKBTPGHQowHGKRFnB+zRZtFUiaMx42CBUjCNh7+oDJLhcZPsMB08VWyWkxHlYzzlP9WVTgiBPHhvMqlndIjlVmlZNlvhBv1wg/JgmzTPycMDpB4fN7GP9ZAPOu8T6TGB7SONpGRXGGV9TDpEWz5ZmiGMgbiPsP2JG5SySIoXyUoXaG/9F9LDByidUC7OgxBoNKnts5QnOK37+EGTqHKFYOY7kxqF0VBcJNcavIBk5i2McCiqSc7Lar/L1s4fk1se+eK3WCrdOG5y6mcdOr37bP/o/4ctHOYGJfqHd/nQ97kh7uBdX8EsXCSu3kIfNTWZ+Z9DJT1yp4IR1s+or/YXj8mUOfPECUyOdJFCoo2mYBeeSWgGYOFQtItsaVjb1uyZERfyNcpul61CTDqIUIMLmKVLDJMQ0b/PzbqHh89ID3kwuIdEcVlqaN3BLyygm18nFzYRGqEjbGykfFRvTvxFZO0a8s5/AqnQpTlE2CJxPA67H7Pl1JgrzDHnLBLPvMVuB4bSIkpibgSTvYSUAvJJrkAeTeFLKtdxbQ+d9MlVAMND6sEMZu8DwGDPvXlmQskgHRxfb7bDDar9LQbtu+DPULEdMn+JzK6ghMWF0iV6SZeyXcZ5Za6LU37WeSVis8XFRRqNxtOf+Iz88i//Mtvb2/zSL/0Sv/Irv8Jv//ZvMzt7uqjcaDTY3Z2MWTo4OHji4z+tZHYNa+lbiCwk807//gZJ0ngbWQsnwoZPdXiIPEYlA3K3ipYu2czXUUkXaSKsrf8Bbpm08RZaPiqCyXAbnSZobMpJTsNvkOiUleLq5EJnINcZSimMMWijsaMDnM3v48UdYv8CW+oShZkim56gGn9C4sWsW10i9YAZZ4mH4dzuePtY4XzVUbitAVdWr/Jg3rBvIrphl8uNRWxriTlvjk8G73PVb3Ih7iM6D+gIhyQ0RH6T0K1TVBMxXl5ZprvxXzFS0NUR80ENhgcYt8BATy7WURaRmwz5gs4eUz4fHgrNpE6w+ncpxgf4dgEjfepeDV8WqLmT65JBkrqPOli1cMkWfg6VdMncGmvjLcbZCGkUhcI8VnEWffAesn6B3K0xXKyzM9ohynNE1GfPEti1i8xULpIO48mGNuwS+QFb43UAil5AOVjAG+1TkD67nfcJ7Iiwe5eGZbN+6XV+dP8j5ldu4mYF+mOJO/8NdnyX2Ht0LgBUrBr+aJ8sCynkVazex6ATbGFzEO3TjiZWtJcLNzDk3O3dJtUZjrS5Ub11xnHh/O8zZxCFWLjkKdQKjVNdJgAmTTHlSwiTT64RugBHXQFTnp2EjLt2gKxeoGVCmoOPWCwsUZClU0Kzh2Q5bPdD5qsejgRpMuy4hRrvortbLCjBsFRn5M7QGvdpehGeCMjRjP06gVdFa01WXEL219FpDGmMCveJiot0ok2y4S4jHVKoLONnA2RQYy3tsjlIUVj4SZdr5RvM+wskJsEZ7CAqs5hwBzuLJvccPSTOY2yhKIg+0hHIOKeuahx6NgtvvE1SKLFZcLnXv00n6rHgL9JLugTeowSUAVS5xGa0S5hBtdBA7086wq3OAxaWvvLUsbFBPydAAGfHSk35YmPhnOk+fhwCEMO9iRNjMkalA3L1yG2lqEqs+AaZZ3jWRMSbNr+CVdzFirvQX0eXLxFLiRLqTLKnHbfJyfmg+yF7413eqn8dXxYwBhpek3G2iascCup0AjUzGWPLJS/PwXCHREnudu5RdRrsN5fxSgZGs4zDhE+04bULCkdI0hN7uShQDFbrWL6DbJaICy4H/T7dYZfIyqladWRZshmu0w37WOMPMP11GtVlapV5Ot4cXs2ghrvIZAgFc+5YM2NAWy6H40NSkzGOe8wWzooNnvq3MBmLg032259QK81Tqtx6rtf/LCAE7Ef7ZDon0yOG2ZCq9SzNOoZu1KapE4Z2QM1vMhSGQunReZJUrmL1PyCVksPwkGp3DVV9g/Jom63efYKkT/DtX8b+0Y+wrtYYuU3E1QpOapHK66wGMb7qMS46iFDgiwq25aO6d2jalxFaY4QiNTFro3v0sx4og+e4rPUfkOc568k614o3sbIheX9zIh7o3P//s/ensZpl6V0v+Ftrz3u/83TmODGcyIicx6os24XLBpq+XO4FZLvhthi6P4CEwFJLgNSy+QASAiPZn4BCalqYD7a7kW53q7ul21wudBuDMS5XVWZVZlZOkRFxIk6c+Z2nPa61+sN7MoaKyMzIrBwiq85fCsV73ncPa6/97LWf9az/83+gtEke3An+h7J0D8E4rT6GVVrHSBctHHS0jJh1EZaFCj4/9ZFTnOJ9KHPHty30HUVVqTOc8TWM0QyjFuNsAsDh/JBW9Y6Nt7wOkU6xVIbvn0EJeK33Xa4XY9bCMpX2JcLRLdLBEV7zMu8Umg3l4tmCxAlIa3VKakS/skRrcMT8cA9T6+DbZeK0zPH6FB0fUW6cQyUDMlHQz7qUghoAmZkzvvnvyMa7tGsX8Nb/BGUvYppPwRgE8nZ2a5KnrJRWOJofUvPqeOJeEnZmEt4dvUO5mJFOr9NyO4jZMbKpbs/FjLBh7WWUe4yywp/YEpqwCJw3/CYisgntEqmJ8Xk/YVLco6aa6pRCK3KTIzCcqZ4hVjO2x9fJSABDYPn4yRHp7JC0yFkd3mB97c/cPoZA46Q9POEsiLkqZ8ycN/tv080HVL0a9ebLtLI+SJs0XEYYjURh6RgjBDPXJxYOfQSlzhNYVgUjHQwZg/kB6AKDIRQexD1mJifMM6x8SuYvIZbaixKc8yN0PiNrbXKQjcllwSoFbjoAtXiOxLyLK2304at053vE7Scowg5noy2GccH1wxlitcJ2cpM8y2k1l9HbBZ5foXZyzdooCnIc4T50abRTnGJndoOOU8dSCVm4/Lmdd8muUqDYz4dsuE3ypZfwtv8/WMP3ULVTAuUpHg7KFBzODslUjoi75JN9bCuAwXVkaRMt7o/33U0084OcW8m7pI5LMx9RMRHh7IC6c4FysFBJzsIazsqidGZx4rcbYTFtPkmz1GJoFKWoxduzPWzL4fGggi9nBGmG1XkcP9M4Mei6RTp6naT6MhaKaH6AyROmeQ9hIjKTU9KacqnJMLPITcHOeBfPDXksWEPGOYWAa9P3mGUz2mGL9WCZiROSKYV7VyAodxvYq19FqITUq3N1/C7jfEyiYzzLxZchraDF3WVz+2mPXBfkFIzzEW33DtlMYlF/QOnMu/1CZYr7fj/FFwOt76jgK1XwUeGL7fkV3uq9iWf7fLXzU9TsBqlKb/vEqUoQ8x56dAsBJPuv0as8ycD20X7A0CqoNy5hMkmGw7i8TGJSKtEqbrROYTnshVVKlSUadpWKaaHHNpOyYF+NcA7fYIhko3EBx2REr//f8bwSzXN/nMrSEzhRxh4lhsMejzUeY3K8T+hXiPjJVAv+sqDiVuklXQyGqvvBypSwWHe5NrnCLJ8TOREXyhc/QujCLMi/2aLSDrMdCgmFkThuA0opdZlil9bI5b1KdyUv4u2jH5DpjNZ6kyVrhcuWC8fXARtRO4cwAbp2HuVUsdMu2q0u5nLZHuP+u0hp4w9u4Cx9jZWLf55e1ue1pMf60Wu0hjuUvBal0lkSd2XRWiHJms8xjOpcme+Q9P6IS7XHaTurCGFQsz1yXWCyCSYdosoFQToCY8gF3MwVSviobIaqnyW5mTM5GuNcfJxLq4+jVl++TTQD0NJH+6fPx6OEmZ5wc3IDz3I5Uzr7gcm1ngh4rHaJTKcfK0l5oobEWcG8ULiWS7w7YHpxid2ow7w4Ii1VWUn7REUHEFQEuPt/gKNt8uoymcrxbcGtG7+LbyRB0mepcp4dUXAzH7Da3GDJqeIvf+We82a1J3DWjkhnXbzqGjJoMytmZP2rOCtfYZ7NwAUtXWLLw81nKDu8raS2GZ1jmA9o6YRS93WM3yAtb5EG67jVLsz7UF7BZFM48TlE0r+vQknVrdJPeggEJaeMkYsXnyslcv8VpHsTt7NI7ipbVcrBnTHphOP2ketppzjFx8GnTjYTQpwwVj89/NN/+k/pdrv8g3/wD/i1X/s14jjGde8dnFzXJcsWi8gf9fvD4lO+jE+E99vwsG1Rbg3c2mKf+w4m0SeLOXf/JnWKffAtyBNkUCNfehljuaiwg9z/r6AVzI6xS8cov4UwxUI20rIQxRBlV/DCZX42egGNwjIOBo2OFFW/TKEVDa9B5EaMsyFVu0KSF5jEMDqE2bFEb1TJa+doliWzySHT0Q2cyjp1uYUx4BQzlqY7IG2MtQxKUzqcQgTb3bdxHB9RaeN6Adcn77EcrGL1r+MZCLSkZmn6QQstXTzLv92fmV8jtT2KIkX03iTb/DM4tRhjhdSKLiru0Qpai+DlD92LR8E+Pit8Wa7tQffCmd2A4TYVk0NZMilvsuSvfGSGiHbKWDpDHn0XO7nFkRtiO2VmtQskl/4c7tKTTIVNrf8u1srXKOaHCKNYjjpooZi6dcZ2k6JS4E77ELUQXglrat8ObFT8GlH1Iu78babSQmdz4nzGpLzEce8QozW9uMuGVwED08xF1QRv7X2Pi+0lLlbPIJB4+ZQyQDxD6j1yr0IwucUTncv8YTGkEywxy+YUUYYAbKNpxAcIlSFL60i7iiVTlCMx+b1l6YRtYZsBVu5Q8yv04wGhE+JZ3r1jyvvP0MxGhM+AUphM3f7tQTb0qD87n1e73j+Pm3VhdBPphShj6Oo5w3RIxW5wOD8g1C67w/l9g3lR2KyXzpJnM1brq/i9H2DiPtboCiJYRhpN2zSZKE3ohLjSRQAuLtVwGR77c9h2iCpfRMx2EbMjEJKJDVdGb2If/CEVpViSDuLMz9JpPcugmFHJJhzEu/hWgCs8UpPQ8JpIr4FVCMysC6UWuijQwsKdHrFcWkLPRjSSIcFslyU1QtZfINY+7wwH6JLD8azHPJ8zyYYLkp0b3XMv2laDQRARFCH2NGNcg44XYtI5lJfu6dMHd/iH//aB+37S/T4Bvshn47M45xf6rNc2EYNr4JVQXo26sMijlMIUrEsfd/97i2xnpclqlzGWi9A5arSLAGI14l3Lw7c9zlcu4tw1GS47JY6TA4zR2MLCDN7AMy66do6m26baqCKx7gsQWcIhbV3mRpayuvQU+7t/iFIDhlJhjMt295Ct0iKQnSQ57xzPeayp8O3FcVITczW+znx6g7xzibWZwE1zViprhH6DrWANrxhSLyaMhMVEKMbSoomm6L5L4lbZNBaTZIBtbNzxPqpyHmU/eBKf1R9DF2OMZdMXLi0KhPh4ZDNLxbhZxpnSJiBRaNQj5kd90ecHqHlVkjzGsWxCO/jINgUiZL28Tjk5xhveZBpfx6z/MXTtMQrnbsU6iag/jlt7nU7Sw119iYnl4qcTJhqsvMDX28j4GLECmZvQTUN6/ir+UUrT2eZg9zXsss/swtfpyBry8BbFRBCGU+x8QO61iIsFSW6STshVxrK3zNPGMBpeJ2w/xUyN2ZsfUMn7dJwKXtAGaSGFwBiDMAo7OVoo+N1WLBNoOzr5BEW4gjxTB2GhhfOJaSuPit190fhJv/6Hxd32UnPrpFFCoQuWg5XbvzmzmzC8jgDKQuNZLpnKqHu1e/o5UDFh9xqimGD13uXYAs+GsY6JteKSE+Gv/DRF2OFo3iPQE/rHfTzPoyVbxCpAj64x2t0mvPASYZYyLTLsvM6wf8hkdEyqSnhOSGx7xNIhzWZYch97so+2LZy4i6ti4uktsuQWt5IRrm1zrvzYYgGtSFBG0fCbBDKi4y0/MKM4VQlKF8SWR8kvIaQN1Q2MsG4/m0KwUAt1SmA+3J36vPBF2b2DYMUOSWTMKB+wN7vFWrT+wFJHJatE1S9zZfQuHb+DSo5wu2/RUAWT2jk2a5eJsxm1sYfqbmP5TcpeBUOxIPgB7uQ6dN8FIZGti+Ra08+PKGY3GaTDBTE+PkTnGYYUO+ujnTJqPsSs/xxSCnTzPPPpMZaUEK1S3NXWs7bHJJ9QcarYdkCz9jjN6T44AYVz4r8LiYzHmP4VhICezDkubaCTIVWvjhe2sNybC9JaZRUR9yhMTqoS7HTMyI4Y2glXj2KE0RgbdLYocZaqDCEk146nnItzqqHg+vQqs2xGM2yy5p/51GORX2Z8kq74SXlX3pxtsyQWPr4OOx8+Tok7/4sfcUFm2V4s8tzMjjnjNlHtZzHSxb35v5DUvxxksy+DjTzKbeOH+u+eKiIPGWOwhEXkhqg0xy+tUVdQMg4yqIG07rPnVBmudafEucJxNEf5Da6PrnLoBjxf3eCot483mbOczZHrXz9pj6AI7hAxBWDlY1YnO4yKKVHjCYYqp9AF0mik6WORIMhxJ3tMOy8wT2/i6ICsssksGRGoKZFfQ0iJ7wQchx1qXgUxvEY2m/LTtSd5e3+XcuBhhECfUIhTmTHPZ4DhOD1kPhwR65jl0gp1u3lPuUTlLeYTymQorRhnQ5Ii4WL9Eh2/Tcu9l1xacSuMkiFCCCI7eqj+r7sNsihF6YKlu/zCLxqPSjs+DRv/JGh6rdvkv5bf+dDzCAGH86MF0TCbMivG1OwGFypbZCrFt32m+ZQbumDFdTGzlFn9HHbsEAYNjmyBZa2yu3/M2dpZdicDBkGVmr2FjjagiKnYDlfTCV/16qS730XaY9Klx5lOR8xEyqC+RXm0j4naiINXqYUd5vEx0f734HAbMsPy+p+irtcwh4rCP4ssNLaWmC/oXj+K4/+j1BaAyCrxeP1JMNxWHf4gKJMT5/EiDlnMURT3lX+9mxAidAGVZWzXhalETbtEakRQv4AlQzYu/XmKUUohPUDefhfY0mFajInVnIbXZJAM8cUe5e7bpMfvYNXPo+0qeuVnbs//cnuRyCgwHOQTSuUVwtkeDddFJkPUcBtH9cFy8OyAPB2j3Tp2PrvnnghpcT074tXu93Esl5pfp+l2sLBxquepp0Pmlo1d2SCMjxGHr1NoBf5ZfFHlsHyRpnIYjSLy6ULMYe/KPubZr3LWirA+YO3JmEfTXj9NfBmu6zg+JFMpmUoZ58MPrEgDi1hnIAIsNcVYPvohYtA7kyOuHo1ZSttY0iAZIzPDe7ObmNChP91l6exFzpbPMlcx1uBd9rtvETkhZdfCsiIUCr+0Qq33Dk4+Qqg5Iz1jLx0zKK0wCFe47JRx7urvQlq8V17D8qsEboX14oBA5YSVDaaWSydcwtZzrOSY86NthvGA1eoZXOljAN8KWAX8t34bpocQtXG3SmTBGnn7BYROMZaPlQ+R0z3QBhMtIwQ4yQFisgdhCxGd4YnaUyAWlQEHDY9SuEyYz1DTHgIDSR9ROnNPvxUmY2d2k1xnbESbBDLi4+LH/fk6xSfDp042M8bwt/7W38Jx7gwIlmXheR6/9Eu/xJ/8k3/yYx/z6aefBiBNU/7u3/27/OIv/iJxHN+zTZZl+CfsZc/z7iOWZVlGpVL5WOdtNh+dcj+falu0WvyzTxZQ5zkEAoIATApVF9wAkjHoLuTH0LgI5QB6r4DOobwGxSE0liFaIl4+y9H0FlJK1krreJZHm/sZ/JWV82D6mKnHjl7GkYfYNY+dvZvc7MCF1hbzeZ/ZcJtzzQu3rzuaZ/TMGNs4VGmQhS6guOSvU1mfI7SmZUoIe8by6CoKcCpr+PmUqL1K1DhPWOpwwSkRpBPIjqG0jE5ctO8wy1KqvkOr2UTIRUZsk9ZiIeyHRs1c5cyyGfVGhBQ/ntmzj5LtPwzubW8J8gAIsEsN8sBC+Dmth5GZvvk6qZXQmO9RlstMSg1qkcd0MKcYX8WLlvAaT1Nvt6lWQ4psQtR9l8Zsn3FtgzysUKlfwtUabI+l+IjH7QKBYLncYilagpULpN4y0/AMKhvSiWMcU8OrL+GVDnl2uYk7SunHIW7F5YY+AEcTiyFu+QxVrwyjIdSWoNKEdIIfltnyz5KW29jtTXpxj8iJaFYDPMvDywNm4x4lJ6KuDkAfUQxfR9kZurwFxR3CmbSHWONDbK/Ls0tPM1s+h2/5uNa9BN58HlBU7i4Td2dCZFcCnNYH29Cjal+fa7u0phK/BzKBfMxTjQvcUAFLqoUvXNbVHDvfJq92mJngAQcIKLst1molwnkC0gbvHEyOQOeE9irtzlN4YevOvZsdQ/8GoCFqQacNpsW0XgXhMFNzqrZPITKwBRXXpV3tMPNCjkZDPEtyPjqLMoq6V2fDd3CPvr04dnOFUa3KwCgqvXcpz47B7vB063nyXMHu23B8A6dcpSRy9t2I3rRPoqfYwiHwfM7Un+G5zvOU3XvvQz4P2erXsRiBByW7jL/+VTAFVvsS5WZpMZOUDx6P77fVO/gwW/2k+/0o+CKejc/ynF/Is956DrJLCx/nROq6877+xeA6lE/kop0U3r+HsgTZ4l73rJxytPBfnNDQChfbGGPQvR3OTq+zKR0816Y+O6TiViC9Dis/+6HNqukQIyHPUpQAMUvQVkRDT1lv2wQCuuniWa2WA1qNMr67aH8/zhASWmsdKqUJznhG52BG/UwHMa8QDN4miX8fW2VcFILpuZ9j3n4Bu7qC1+tQCZq40qZe3YJ0BE4JWk2wP0g6uwzll+nFPVa8KiulDw4IfCB0BObCYuJcXoF2575n9It+F3zR5wdomMc4k6/iShf/Q8q43o1qvsn06FukaQ+/8wRubYlg9eL9C+zNF/EaK/SSLjPHp2052JynlvdxnAJ3HOOf7xD33sL4FUIChksr+JGDN5+wVfeYqgRQdPOcll0lcBIq1SpOqwVemSi3GYkuSl6g5JbZsCKqx8c0ym0ik9BzC+KioFjaJPRbhM3Hccc3CMe7WGELpAPzm4CAta9A6YPKnXx69+pRuO9fJH7Sr//j4v3+WuIB8whRPplzANUaLzfOM87GSCHpJ/u4lsd6nmMdfRuYgwVpfEzmhiwZn7PVTdbL65xvnyWyfWrmiFY25W0tGNBDuJqq7XHW9UlpUigPM51ipTb1VJH3RmShw1ilTKNNWvXzzNM+rltmtd6m3ruKkAVmdIhyJMXokHZ1iWH/Nc4GZQbBKkFJ0giarLYfTjWwqnxSZ8o8n1Ff/VNU3PoibvAhffco4Atpi9aw/11q4z1CFAfVDVJRkDoT1msPHuvc5AKWZ7C0obH7bazhDeLKKiUnY7W1jjc7wswd0rXnEekIz7EhuwprLy0OkOTwvu9a8plXNjDHMzpWh1pYpRE06AifMunCd+5/h7yyjiqHeEYhwiabK5dpFmewhU2mMw5n+wROwFppjZb4oX6s/RQkQ3Cie+3AKUGy+DuWJSYlHyEES5USpekhLJ+D2jr4NZjVULqLDmBQX+NCZZ1aEqP8Ab3IIS5sNp54hnw2J+pqivQI13VoNSIsJ0HmirLvU4iEauP+OetPMn4Uu3+Unt9PG5nKOIj3eMlfA8sjaiw91EpJFP3oJWciPJrDEvsMqVZDIITl5yjt/gdKf+L/+CMf//PEo2wjj3LbfjjGUC7f+fxxYgzV+tNMsymRE+GpAvIp+PU7cf67z3n4Fjq+wtRbZhAtczSCzcYG42xEu9wkSGaUbKhUSsi7+q7QBbvTXTKVLpICe8fgaOpOCEWXw9oaN92C5mQP9/B1LEdCf4/ctZj0b5J55wjcAXrWp7TyHK1mB4RAlX3aSGrTfcS8i9faIu8fwN63eKG2wmBwSOhVKAeb5IHL0E2wbE3ZLTMtpkgpaZSrLJVbrJRWPrCPrPAxnMGC++RbDkv1FnX/3v5tUWa12UYKSejcIVfnKidTGYETPDDu/0C/8AvGo2L3n5aNfxIs8zAq4Qtc4gL2EHzb42xrg6pfpqI8hK+YZBNGyZAkLDF96r+nnWQMjjKaU0HFOkvdqjIaj3hueQ1H7bCapAg3ZNK+iLRszsz3KGW7WOUm+dF3iAR485v4Mxe/u8OF1jJJ62nqtYuQHaNNjJnv4rcu4zolhB5hJl0ce4JXr2FSs/ArLesz78OHwaNia/BoteXjQpuI1D1DP+7RCJqsVJpooxmlIzzLI1I5HHwPhCBrP07/4BXS4Q1aXg03KgGaslyltvYkllMicAJ4QOhuZzygEzU5M19CS4cL7XNUsowwqlGU21hhFWfjCajeX+K20AU3CmjV13G63ydPx3hqjlXdYBmwSnWyUo1OqUXFbyDaG0SNu+6JMaxMLJ5wHOZeiSDwaDeri3G19RKVjScxloOwbDh+Cyo+SmvmusDbc1i/HmK0Jt8/wLbvrDuFvk2rWcaSd/lvqoCj1yEeQPMxqC5KHH+ZbeTD8GW4rthtYmYZAkGn3rjvHXwfDt+A0fZibrnyInjR7bj+g7Am2uxMBswPD1jfKci35/hOzPmNTYZMeaH5LE/ILc4un2OWTbmVH+JMPbQpqDU3eLl+Dm00eRBipccLsZD0FpfWXsSfX4fRLZZLbVqNCgezA+IiZtWOsJIRkaeYhxUSYTGvP0XLCakHbS5IC6Fy9M3/xGSyh9V9lY3qBl52DJGB4ISfMk/BBUIXrBRKAdR/uH8q0F5moWroQZ7A4D2QBSQT6KxBcMcfuf0OjIew/wqoHJa3oHzvcfemu5giwwZie8RG45OrPH8Z7PAUnx8+dbLZL//yL9/3nTGG7e1tfvVXf/WhyWbdbpfvfe9792y/tbVFnue0222uXbt23/bvl85cWlqi2+3e9/vjj3+8Ej693uQLlxIUYvHQflptsYoZ1tErUGSY9hPkwQoCC0e2sbuvI+yAfPtV8vqTOKN3IZFYKsSYCDWaIAZDAOx4m+J9Ql8x4qa4wcFsUaY0KWk63mKQEtyhkjebZXpzi6T8ODviJsdHh5hqhtsrFgSv7Rmi1Oacu4FvG9rOOsfdEcoUBJlDxbRAQZ4b5vMM47lEvX0uDI+wax6Ws0sxDehnA2ZqTL3zNMd2i8JtE4gNmAvIe+S7fwhGI8Im+dKLRKWniZIupnqJXn92X59lJmU/3gUMHX+ZnekN7AB8VWLVP3Pf9o86Wg8xKXkUbP9h8KDnQ+g2jpdSmJw3Z1OS6T63xCGP1yXOR9SkdjMbOZ0SjnrM7Qbrt95Axgb/6DXGThu/kKT2OuNuj1THRLNj5t0DAmMT9fcxKmJedBk7FaBgkiccjnpIKWjJVbrxoryOTlzmM0Ph1IgqX0HdOiAtDthwDf23fpclZ5Vm8wkOZi1sy6ISGGwtiaeKfDJB6hBHRZhkhKw/jZ4cgKyg7HUq2uI4GyCmfXav/19o+cu41XVs04IMJvMMMzmCWYI63EMvr1LMTzrPsvDtMULlMJ5jnAF50SAjBdJ7+34cU4zvJf2+D3scY7qTh7pfnxceJbsXAuxQ0e3vIrMZda+NXamy6WwQW3Oc6S287i4CyZI75vViC3WvAB1tP+dM/A7FoGBWaaHmXUS4iihXMekU0x9i3DHjtMzi3hns+SFyNENaFnLyFkUecGR7bI9vIBC0yy2G05R24wVa6Zip7fH9/j5H2TElWUELzYXaeVzhERCR7L1BMu5iT2+h3PfYTnqYpWdICjDKgcTArXfI0xpOeAEZ9tAmQOc+JoV5nGIngnMrZxmOZyzby6RjSLnXdsQ4xjpIOFNaTBStg4TRyY3yOmPk6/8z6BzTfobcu7+E9yex1R9lv0+Cz/LZ+Cjb/yzO+UU+63dwf0kLqUqLsTObYkor5Cf3UJgWjncWjCFzXaaTIzzbJXcE3fkEYwwTNaB34/eYDq5SciNWovOQuIyTGBGVSe+yh7uzd99fu2rWfNaOj4mnuzTqZ/mv+T7jwx1W02O8vk+u+1B6AddxWCkLppMZ05OUVY1Nu7xEMf/3RMJBmAmWayN6N8Bb4hhBNrqF3X0bt3aBamkfL3oeSm2c3CeZHZHUzlEES9jOmMIpo4cZkIExuPNdTDFHl9ZR1iLIrowkMjXsJKSbfEJbt7eQtbNobLjLv/o87ONRGvM/GoKMnJnIH6o9TnyAk4BHGcZDstV15r3pvUe8bYMVfLuCbw04uPkdEgFR/TGsqUF3u6h2FTmbovMEKyhzfpCRNCyiZhtv97vUak1Gu68yzsrIlZ+jttxiWt8gn2iS0T6ucLGVD7lNqhRhpYOla1RMCKKGyAPo3kD3rjCtnGGQaezdPyJA0AnGWH6EOkkgMn6XPLlf7efTwqMxLn22+HLZ/aON9+2l2xsxV3Ns4eKKexdw73535GKJYfeAG+MbHKeHtP0ODhJ3uE3JSKzxAaK+SRFskE5uYWptKlYJu/C5cbzLmtKIw7epmoKnyZjYXQLpofOM+e4NymKAU9skjGOyN99E2A5irUblVsLZ5S1cb428vUWYTRFugG8iJvEVTDZnMOuRuCGi9Sy6v42jCjJdED3xvyGzBd3Z/WO8wXCQ7DIv5iwFy5SsO0l7bdYwjkEkkm5SwA/7bV/As/ZF+DofBakT7MObVCIXPeySySpjLKpG0C0e/F41SOw8wJofIKdj3FRjD3vo1XNMhhlJmiMmCVY2QyjN/OA9RD4nn2Wk9UtoKsxGryNtn1I1Yu9wmyxWtGWJdRES0UG4bcbTt7BH75EjuTX8LnbzMfzyOuXgHLo/ByATBe+M32aexQgEpiYIrQeVA/IQSYExd/lBVHD8LdApVrhCy+R4loc+uMm4d2Wx0TQhq13CnR0hEkPorGN5W1iTKey/QiMrMHbCK8GE0dvXKZVq+F0XLIsLdRedZBSJwaQ202xKK2gy6icIkT6gjT+e+Czs/ifhXbk9vYY2mva4hwraJLOPqIAhFkSz2SyFT6FP2rLCu5N9RqPFs+Y2n8f/wb+mt7cP7v0LvY8avmgb+bL7Ou/HGIRYkHAmk/h2Wz9+jMFhQnbyFg4huT9uZxUzrFs/oGQU8+47GFWlJKpMcnipvIl9cJ0aQ6L2RUbhRdRd5+8Xx+xP9lBGMxzNuGQsxKzAOn4dE7YIRhPW117Cz/qYzKXIJKJ8jlQ0ybXkKE85E12i3VpFNM4y3/k+e/mUvh2wlQ6pJglSWmgpkEdvoWcJ7tGbNFpfpdjrES8NOHBdDntT8koZg8WSs8qV2VtkqaJtrX7oPNUi4rL/LDM1wRI2amrTnX7Q9or5SU8WJufq5ApJntAKW6wFj0bc/1H0dR6ET9fGPzvUzQpPRhUc6ZBPLbrTCcfpAbvTXWxLMi2mhLLEqk7RkwHRaMA0qdA9LmM7Ps+uNugc/0e89E1mUnEwP0/Ja9L0V7EHN0kEtGwLs/oN7O3vULg+MvfBCalkguV5FUPKjfEbKF8StZ9kvvxTrOQTypUb0HgBfbSNKm5iShukeRtTqC+0D099/E8fZVqUnAYil/R6U3bm2/TiHpa0eAaBMzwCYJLkTMd7uLMeA68gWr6AMhITNCnmPkIUBM0H9YeGNKGy8wZfVQnR6rOU9RqTYg9rcAjBBqp6iXFe+UC7qpgmRXKDIomBhCRocuvwTVaiNVrNLXKvBf6AMYZc1THdEfvxLqKYsD47Yu3WH+C5LgkRDWuTfu+H114XsVuhq1i5izQQNs9SC9/h1tWD+9qzslxnTc0Y9O+NgTnJEWL/ZJ4xmlCcqdL4kvq0X3Zf5334VOlI+RDv4AUx3N27iilSLDGF4/8HOuxQtJ9H2SXAUJgcS9gnuqdQo85Xli+yPUmZ7/XZvOyh9/6Iy/oC/bzE+vw6ta9W6XYnGAwz2UDXn6XiBEysdcREYwz4sxQxGqKNZmpVUbWUrdSmsFexez2OvG3emt4iFBam9yYrdoMqMWnnMq8PfsArRcHFxhZPVRZ+vKVmZN19juIjlmTEcLBPufU0xe47ZLXHT67XwW19Bav/LjQuEqsa9q0rkI7R0TLK/mHRpAxpCuxZAXmMkTZ6nKIeEMsBC1F5EWE0OrUhvXebVGkm4wSDoVSq0/0E75TP6n3wMLZ/ikcXnwvZDKDf7/OX/tJfeujj3Lp1i1/+5V/m937v91haWmR+vvHGGzQaDV588UV+8zd/kyRJbquZffe73+XFF18E4Nlnn+W73/3u7WPFccybb775gW37IBjz6NSt/VHaotEUJscRDs78GJMsXsZivIPxVzBI8spFmHYxRQLDW8jSOsaJAEnhVMFrob0alu1jVE5R3YK4v1iwrV9EkBPrRbDEkhbGgDu7iehfgaBO3lqo0wmVIg+/RzjdYdXuMC0ZxisWDbvNOfsM64NDOmEDyjWOsmMGw+8yNi5tr8J66zJCuqidISYMuNVQeNaITtPHvfZdTGUVb3WFmldjNB+zUyTo0hkCfxkfsQgMFRlGn7A2shnaWKT1p7CLMXJ+hC265F4LaXKstI92SvSLEf14sGg/gnkeUwkC+vGAFX+DD9MvjvWUuZpTtqu4H0F0epTwKNn+w+Du9hphk0Zn0RQUwzcxRiOFRGB96DVJHSPyGBk2qKx+DU8bnPkNjBKEShFIQVG+wL6e8L3DP2B3eouXK+e5YBIipZFKkRfbCPsA1n8Wg2ScjxcENwOTbELgLZyOKXOy/JDa9ABRaTJ+bIViOGalUPiRQ1MdYPktRs4FXlx+HGklpCbh2ug9al6dlrOEbr+IMZrM5DjRWaSQGAOpGpHlBXJ2wCzp05RVlDaYpWcRKiOPVrC1QPS7iOoyKhfAQhXKs3tIPcWyJBM/YO4FhFohxf1ZBB9aQuIj7OdRta/Pq11CwI3pDebVTfxkgFvbwrUXpVN9QhwZgZEYoOy5nK2V2O7OUGrRuMC1OB8OsXozDKDSjGz9j2MAd3IN5hNS1+awGCNSQcvtMJhewRm8R0dPsdOUwi5h9l+DziaWZaGURiqLS/UnsDSY4feJj9+gJm1ykxCJAC0dJvvfxnIqONIiSkfQfQ2Zz9FLT1GQoYsxsV1F2QZpJNgRxIZRUUKf+TozP+PWbELZSjjfuIRbXuVM62l6YoLWD+5/YRY3x53k9/0m42OMOiEMjXcwrQeQzT6hrf4oNv5J8UU8G5/lOR+1Z11JH935CtpoutkRKt6l6bdxcEmjswA0gLLTwhI20lgYYD/dpZsckpsUoTPSwiH3O9jLq4g8Jo+Wb1+nG+9SDN5B+VU8r46YHCIqa+C1YHKEayRidJO6DInCJrPDG/h4CCTVSoBbnTPs/if8gaHWfpqZzvDDVVZTj+I4I9MueqWJdpawX7+CvVIiJcTUzkERY0pL6HAZg8RoSKuPI2qPgy5w+29gxV1keYWk+gQGgZMcYQ5fB8BKxhSdl0jMnPeG71IYxUpphSV39b6+lDrFnu+CdMnDNcwDCxAJFCdKxw+wgy/aPr7o898NOx9h9d9c9GfzSbT8YJUzbYVgldG1y1BeJpel2/2bmQQxvUY4OcK2LLJoGdsOcPb+A6WjKwxdD2/jpzgUE4aVHqulDu2tn6L9zk2KocM8H2CeGOE4Em1C3OER9aBK5jap2xn7QmHrGfP0mG7cw7c8pARH+Ivy3wac5a8i8wnKa1C1PDaUQVgB+WQXUz0Lfo14dogRNqpyAaOuI9yQwl/6XO7Ho3Tfvwj8pF//D0OYAme+j7Eccu9+dZsb821uTW5Stqtcqj2OK3wMhtxkOMJBn7w7AEbZCGU02mhiNUfICBk00PMZuvkkeuVrCJWw3J6zJxTlZEBSZEyzKcYqMSvGZMkRNZ0SjK8zL8qUoia2N0eSEtVaqJ1tRKWKU7coKhnTpSpiqYaY/BHD/UNKyz+FJ6sYA6rzPDLuEtdWKaZ7uPkEETQJJn1cO6RqN8hxHmgPEzXiYHYIQFbkPF578q7tBHY2QaiEwmthPkDp+1GytS+iLVq4EC2DGFIqn2epskVLCCKr/MC2TNWITGd0vBV8p46cDsntErqygvI7CAOZ28ZZfg7yKTIbI3e/hapukg2vMiEhHV/Dr26w69aoqxjbcpjpGRy8zmGRcL60hVj+Crp6HiyLuH+Vwmh8kzPf/yPqbciqF2+/0y1sEIJ2MiC49fs40QZ540nMXXNDJz1GjK6DWyavPoYRFgq4JQ1znbNCQU0bZPdV7GJGoTOMcBHv203/KjpPKNIx+1KRqRnlZJeSVaYdalKTgzZMRkOW6+c4ZxVUZmNyAwKLs9EWRbiIdYH4TBIoHhU7/rj4Uez+UXp+P23cmGwvlOfHu+ig85H8sdtzQvOpcM1Ycqp8a/YeyhikEORLLxK8/n/C2fk9svN/5lM4w+eDR9lGHuW2vW9P5of+X/zx6bdbSxfL9pHZnGa9xDDQrCc2UpRxk4RW/C6RHiNGPqrx4u39DpJd9uM9DuN9IjuiHtTJ/DN40kIn/cXCr8oRWtGPGoSlMtH8HFbFwp2NkGe26HevU0t6NN0zDG/+R+LpDcoqo7TxDazpPvZoH11aJT/zx3AO30PtvYJVqSOEQYR1ChNQcXPU+Dra3cAKVzBashytMDMpo2REKagBkJsUKazFe+seSCJZvb+vPwSJSpjni2SYfjJgJVhHmEe/qsmjYveft40/DAyaUbFY16nYdSQSiUV0kkxxp8ynIDFzpLI5V9mibjeIxjcwZkBFGkw1YH8qWK4p1vNv4R/+e6jUyfOMsjFMNbSdGnMT048PyaI2datBa/VpUu1h8hQVHzO1GxTpDIlF3noa42veFbAa9xm5IaP2MzjH27RVH9vyMf3vIla+TjKOvrA+vBuPiq3Bo9WWT4yT+L8A7Nke7WzGxG+QOxH2+2uOTglHCMRoByuM0VZAFp5hUBwzGfwRvrBwwmcxxj7pD4M1/AG97uu4XkDJaDy7TjTpYdJXkTpGV86ihQdZgTELsY33x1EnOUaomCJYpma3cNovk2czZmmPG9ESxnI5cstkUlLWBU7SR8RdgmLKWGXkQRUrnzOa7lNOZ9jZFOFUUTpHC81UjREIIllBCEFhcq7Pdsn9MivRCnW7yjk7J+nU6B4Nb3fVynKdtd2ryPwF1A/dd235i/UrrRBe9bbP9mNhIw/Al+O6Hv4dbABT2cAMtiE7QhQZcngT13KZtb/CbnyTfjKg7tVYDzdvE86sYszS8BWKoI+wNcVsgszf4nznOfyDbWz3Asx22LMkuc6JyqsYPEw+xu29i7AkwhKY2hqJLjgKGnSH21wU4GMRS8PQxOzMbtK0Pdo6wxhBRZRI7YhcFbiWy8H8kCcqCmEsChkhmxfhYERceQKVTTFJFzvtovWiippBktSfw6o/hX38ffxb/xFmBxROHWt6gFr9Y/fF2RU2YukFZNxFe3UKGX7g5MQgAfnA30uyxoXqRTSKklX5kezoy2GHp/i88KmTzQCOjo74nd/5Ha5evYpSinPnzvEX/sJf4N/+23/70Md4+umnefLJJ/nVX/1VfuVXfoXd3V1+/dd/nb/xN/4GX/3qV1lZWeFXfuVX+Jt/82/yu7/7u7z22mv82q/9GgC/+Iu/yL/6V/+Kf/kv/yU///M/zze/+U3W19d5+eWXP4vLfaSh0dyYXWOcjal7dc57FaS0QGtM0Lq9nZE2uCHkc4QboK2AwqnhrPiAofDbGAR67eugC7QVQLR5O/jmFT0C26Md9ygdfx+3+Tyi/x6myGByiF1eBxpYs328eISXxzhiiFzdYuzssjdK2OpImtfewBmPmCYtxuU1RvvHsPIyB8mAeu1JXOFhtxz0z32NyfgKqb1KxU6olHwMJVTQoGgvsdR3GMR9wtoFqs4dOcnCa+I2zkMyRNfOYwCJwjp4BZPHCGFhb/w0Vv9tzPQYy3YpdR67vX9gR5TcHIGmFbY+lGiWm5Sro/cojCKwu1yqPA4PXIw9xWcBic2F6haTfEzJLj8g6HAv7Nk+enKIRmBHy1huFRF1EPM+xgrQYQeiFjemuwySPtNsynvpmJWl5wgMqN57C8leNAKDAWpunWE6wkJSdu4w0p2oSj1SVOM94p1vEZz5OWR7GT9qc/ZYMjvcJh/d4MnWGQrvAso43BjeQBm1IDvWq3gmYC/d5Xh+TOREnCtdwMImskrU/RpSzalnKQiJtF3MdB9j+wtyafMpbG8VPc+wTriXlsyRe3sY7TIKfHa8KqPpPsuRYdlbu7/DyhXsS5ce3Jnlj1ey+CcNxoBv+xwZwdRr0vDuLV1UhCs4nQJUShGusjJ5j7IccVOsEcsqjy2XsZReSAlrjQkat33HrHwexw0Z7v5HSPpM6hfwLY+i/y7++CbD4U06doBYepFEzxgkPXbTAZuVs9S8Bg4uthqiR/tYRUbUe4eqHWHsBIuUg+kxoUrRlQ20AsuvoTrPkaopfn2LI69BuXIeUV1Mlgu/jRETtlOF8Vz+sPc9qrJMySpYa1+i5Ddu98kH4sNszc9h2AejMX714+//YbZ6auM/ljAGBnmf3ekuAIUpWA8279nmbhVMhaIbd1HaMCuvs1E9h2dVyP0lDA7cxQmSpkAffpvpwbdxdE668hV8SpBNoPHHyCzYH91ElJcpVzaZp1B/9r+DbkKpVqOhjxnrAdP5ERNH4r77f2PkNZg6IatLP4/73/7v6CbvYEcNZvtv0n75Gdzy05TXz3Jd9nFWv8Km2yb3Vu55powBJ+0jJ7fg8DWktHAfj0hLZ8HcJZtoNEJAnM8pjAJgnI5Y9lbve0bt4bswurX4vGyRBx9cwuQUHw1rfB0zHwJg+zWy8oUP3LZwKtirLyOKGcq/8/4oyLg5fo9o7w9oCok6fI28sUW9skoZSdkY1uwSRwberLRZth1uHn0PKzjD6vMvoUWdXbNL6s5woohao0khN3ArDTaEy6hsyOkjtr+PsSCoXiZWKW2/SVLkBLZPaEUo4aLsk2w0A51whXT3VWw3YiocduqPsdF6GhWsoqwSIlw7DU6c4guDM7oCgwXxwFl+9p6xbJ7PeWfwFtNsytges1k+i2273JxdZ5SNFiXF7wp0vu/3L/srtKIOgQywZAmTDtBuCWVFYEVAkxYZ8yIlUxntcAlllZjUN3G7Y6a5Ippcpbr0HHbooHyP1K5wrI+of+Xn8MTLyMPXGTPE8TTZ9FXibIDNjDxcxq0/B0BhV6BcoWpSxuEagR1QjK5h+deRXpXCaz2gRxawhL0IghqDb/v3PKN2NkDufRuMwqltktWf+CxuzZce78+5KEuysSbggxeq53rK1dFVDIaaP+ZseAG18jz7o4iJFRLNb3ImPAdA7i+Dv1CQd7Ew4z1yN8A/+A7ZwSv01Rz5xP9A0Sqx5KxyU2xT82qI4phcZ3jpMWqwRyFtwtZjBFwg3n+Fih1i+tewomUKexF03iidZZb1qIx2cI0L412s8gaFu4ivCAFW/y3k8BoIC7wKWbDGVI05mi+UGHa5RSNJMPMhhbSwyssUfoustLEITkdLMLxBLBQzIbmeTzjrReRGsLT6JC/83DpvdA+ouzUuOw2qkyHizB2VGYn8zJL6nKyL7L65INI1nkTL0xKdPw7YmW3T8Fr44++Tr//s537+JbtGYnKOizFLThVdWkNFa7g3//2Ximx2ik+I92MMYlFS0B7HdxYCP4MYgxYOxfJLmKzL9XSIKXbJD1/BKxostyr4soBcY4zBznqI/rsgBMJzaA7eQ6d9iualhcIlkiQ8g7tiELMDqKxyfX7INJ/j1Te5XLUJbr5G3IgYTt6i3Fgm673DfGzjqQlyckiaDahFS3jhCqZiI7wyRbCKXH4O4VZQXg1Vu4w2PhJB5ei/IN0ANR8Stlz6lsQYQ6EVzknZ5EF+zM70Fo60OV/ewpMPLu/9sPCtgLJbYpbPaQWtLwXR7JHC52zjD4NB3uXmZAeA9XJBy3lwOfO4mFMohSHHMhaO8CgqZ7GlBeWUSFe52LFwjv8ranKMbqxjLBt/7SX8PMWxXbRbZ79+jnESkOdzgv7bdA9fB20xPfcNjs9/DZEqNgOH5nyC8AOOohZPqhnO4AaD+BiqF9BrT6P3Y9y9V2H5WbSc4V18jOI0FvljCzs5oDncoZf2WG1cRNSfwbgtEALHrSPjHmbpJSwrWozHZs5h/3Xim7+Hg6BGjFf7OgCWmmP6b2IPr+JU1siQhFaElDbF9JACgRU1MG4NHa5wnB+zN93DtRwedxuIg9fAGOzKgKz5LIWMcKMzaCDwKtxC4gjJcLzNWb+K37uKRQJHb+A0tnDTIXnjPGZ6RN68gMSQNy4xLmJiXXBzchOAs+Wz1JwmczVlli8Uzw5m+zRqbezlJR7/kz/N9dyhO5yz1CyxSYwsXrhnLvA+CruCvfo1RDFdrEWcxpi+dEjLW1jRKnJ6E/nO/xOExMRDKEb0kj7GGPrJgKVgBVcsgvFB3MXyNLKaENTOceB3WGm3cMU69jMdoEt28G2SUoueZfP28G3ORGexki6dzMDoHfrFnCxsw9JTHAiPQiuGzcfw8zlHKuPG6CpLpSUcLKLoDCKOMaUVQneJ5+2Qef9dVpZeQmh5Z+m/8iSV8ga5inEPv00cd5kP3qUVrSGi87evWaZdzPQIYwnkZBfRrINWH9hH78d4flRE1qmC2Ck+fXzqZLPvfOc7/PW//te5dOkSzz33HEopvvOd7/A7v/M7/OZv/uZt9bGPgmVZ/It/8S/4h//wH/IX/+JfJAgC/spf+Sv81b/6VxFC8C/+xb/g7/29v8cv/MIvsLm5yTe/+U1WVxfKC+vr6/yzf/bP+Mf/+B/zzW9+k+eff55vfvObCPHjR/QRC97vCVv1fuQmZZSOABimQ+JwDX/9ZxA6p7DvLMwbJHn7WazqaFFeSfrM9RTcgFDekXK3Z7uI+TG6vE4e3FnMTFVGLc+RvetkbgmhbUR5CQZXQbooO1ps6ARYwmElWIPaWXajBoFjWOkUlC2B3a8iMoXruoRBlaltkxsouyVssVDHSBsNVCPEm0jiImHo16ivvogoYnT5DOH8JpPxLWrSoz6fokt3+sYISVq9BHdzEowB8/4grhE6h3jRZxQZVTzOVc5hgKpdo+m2qdQ8JoMPl9tXqNuLtbnOUWgsPrjO9Ck+ffgiJLQl+iQ7ycV7oEoXgLEDBAuVL+U3SSsXkSbHG71DbvQiA1trWlGb4/SITOVsRKu4wTKpCHCFA8kAXVosyjt5j5oV8HjtSQTynnvvh22q9Q3Y/rdkKiMfX8NqbzELG0h1AW/Wp+y6KFugJRgjcS2XpIhxLAtbSJzR29jDN6lHq/SNIdUJoSwhsTgTnofwHHZtjBYWov82ZnYMgOOWyaIz5KUW3FWlwZgCR21CMsLYhuTk+0IvyJV2vFA3KIIlDBIdlSD64DIPGs1cTXGle9sBPMUdnK2cg8TBFT7BXWOsG+8iJnuYaIms8hjOfBeGNygBZ22NXlnHlZLCqmPdNZa//3ozBsT0AG/epTAK3ythVS/genWEeg/baHR1E+FXSIIqEy1Y8gPKVnWhrqRisDzcoMmKcHDUCC0rYLmQJ9R0QSAgsH1Ao7ShMBbjxmPsq/wk8KcXC2EnKMKAvFIBqYlKTZSRuEEDp778UIs2H2ZrKWBHdYQpyN36A7f5KFv9JOc9xZcb4p7Pi7+kzrCTQ4wdkrt3FPIsJFW3Sj/p0/KXqYSrlOwyjpG4o7chn6FqFyicGkZYSJPjJCOEEyLyKYXjI6QNQZVx50nSoMrcCii7ZTbOXcLCYtjUNIffRiQpshjiex4JCo1BGxaKH7UqWftPMIu36MU9KitbEK2TOU2CbMQlZwNjeRgDP1R1FwDtRAiTLshlXhWTjYHFmO60LkERo8pnMAZKToXIiUhVSidYfmCQRqj8dsxYfMhE+BQPCefET0Zg7I9eICmcKjj3EmwLU5DonGpQp5gfoaUgR5JojQgaBM0nsDvPcOy5RFIzSwdUK02i2hl06wxF7SLp0KXQBcdS0tx8CStXOMkxRmc4R99iqfkYh/GAkuth5xO80jor3gYdbxULi9xkpGpCaEW3CTjGXyI88w20kVREiYvVRfLF+1ZzGgQ8xRcJkccnY5lBqHvndpnKaPktMpUROiGRXSI3KdNsiick42xEERQ4J+U1y1btHr//tv8sxCJR6wRSxXiWy1b5EtoYBAJtoChvMp3u4E33iTa/jmUEJp+RZgOK0kWS0hrp+mWEEThRipUcUkgNgylykmDpAu8ki9tJjxCjbVIvREYr1E2OEDWy2lNY0QbaDtDS/0DVplCW2KpcJNUJVfte/0oW0ztz53T0pVZ++qxhkOCVMWLyoZJIhSngJHc5UylCwEw6dKW/IILn80U/a4NlUrRwMMIiazyBXVpF2hLVewNHWHjCwRc2caGQrs1TVkgmHfzmZbzyeVSRAwajc8CjXjuPPR/jTPdAz4mFYqSOqFg1gnxOKEJktIaZHiNsH33XO8oYsLIRZnQLhMBKuhCsYQsbKSTaaHzpg7OYBxutycub98wT8vplrNIKUmjm05ukWjOuniXGp1K7wMZKyBnfZjJKCF2b+3WOPxsIAaJ/BZPOIJ1hhy2ycONzOvspPkvcmF2n4yyS83TY+dzPv3wSh72RHbN04ssVSy/hbv+7k8n8j1/c+hR38H6MQQhwWmVM98PLD/3o71iDzCdkRjPVioopsBxFM/JwXQfWfwoTD1BeDTndh7gLSJbjGb3JLWb5nKhygcAKyMlIVUxQWsMqnSSfj98GII0idNhBmwlZMaQULDNXKW7RIPBKxF4NWwrK/ktEeYycH5H7y+hwBWUkycpL2M0ttB2hrHBx7Ri0XiOMRyAtlBVQsyNqYcRQzChbC/+knw7QRpOqjKma/shkMwubc6WLKAps4/xIx/pJxMe18c8DxV3xilzlcPu2GhIT4+AulO2RRCdJU9bJ2oGR3iIR7GRdvgEI5yxy5wqzvIW/9iLDuEfgd/BGQ4pKRmqHzN0aRZEuiGrSwoqaWLaDLFfxKw617lvYRczyPGKpuomVDCEZId0SXSnIXQfVfhrtVzDSRVea6GadqVDYJjmNs39JIU0Bpnigkr3QBZFVIQrLSLtOIpxFiUoWMUyv9SKWuw2WTx6sIMjwdM5M5wjLW6iH3X5naJzxLZgekOdznGf/9yinjZwfYA9voNwKuCV0uIxyq/RGu2ijSYqUVE5w3n9oi8UcxMn7MDkiED7nkpxo5Vl2xrfQ6EUsNT1AShsTNHCtkKXKMqPyWcqVxyiKKbvZBI3hrFunn3ZPrkmQ6oTMpARWiGe5pCqj7jcwxpBtbsHmFhvGEM1zmpFDjrmz1vSA/i2cCpyIPZx6U19CCIGyIkz5Av7619BFgRaSFE3o+Myy+IQjcOful/0WuZqCZ+O4Luf+mz9PbjfJhIvovgLTQyyTYRmNMgW+5WOMIZUOiJwiHZNbFuNsgjKKwPZJRU7oLdGji2JMTVSZ5hM6TgvXbZJVljDY+GrOVm6joy3syRBVnyzIYCcIRQXhVOghmWsQWYzI75SRdeI97OF7CFlQECA2fhrjVNDR+j2qZk7ava00qMVn65doCjKT4Qn/dkz3FKd4WHzqZLN/8k/+CX/5L/9l/s7f+Tv3fP8bv/Eb/Pqv/zr/5t/8m4c+1tLSEv/8n//zB/62ubnJb//2b3/gvt/4xjf4xje+8dDn+jLCLsZYR98DrdCdZ+5ZHH0fDi5Vr8o4HVPzatjYKMvlQZwnLVz0icLOWA24PrqOwbBZ3sS3fHR6jDj+Pn42wxpdQ1/4s6iTSVzoRCSORWJiXO0sFJSiJazJLYx0EDoFIPeXsFdewugcO59w5sbv0gkqTJpPE0kfff4bTPe/iwobNKRNuPGnQPqE6RRndp08m7FPzqGBpdISZ+xNHOFxWAwxpkzDConiIUE8QVoZhVsh/Yh+1MJGd55GTvYwQZPcqeM2LyIG72HCNsptUr2LoCRYqBJNRf6hEyaPgPXyOpN0TCtonRLNvgC40+vo3jsM9ISj6nlsr8JmdAH5gJdlHqzgrDqgc3J/keWkhUNSvYwrHKxsiC6tsO51KLfLuNNt/OE+fmGTNZ8hC9chXF+ct/86jG5h2S7e6tcWSgYsFn6s6R64Eab2ON7aV3GSEaPO47SjM0ROiaNmiablIh3BRLhYO/8Br3KOjdIG16ZX8SwPOzlG9K8T5BNM+i619Z/Gt/x7FjGkTpHpEONEGOf9SYzAWA8m9xhhk3SeZTh9j9jy8KQkxKLtL+FMd+D4zcU1tJ8gK20+8Bh3Yz/e4TjuYguLi7VLeOJHC/j8uMG1XBrOvZk2Uidw9CZGFzDvY/kNkC6ckCDDsEQm79juQiFjoWazM73BtJjQCTpspkc0pj0ckzBdfZG3h29zvnGBcrSEN95l5kbc9EoY28OkYyxjUXMi3O4riGyCnQ0o7BJO4xzKqyG674DtYVdbLGdTCBqoyhaFW8FSc+zhNap5Tt2PUEgaP/QusnHYKK+SDl5jU/gkURNdufhQTqvUKc7kBkZI8vJZjLjfbSmc08y+Uzw8EjNHGcVqaRmMpOEugjdO/weYyQFCSOzVr95W7QDBRniWTrCERLAX79GLe2xJFzO4DiyIamL5p7DyCZ6Q4Pqo2jraL9F3A4ZeHfIZrtskkoesj97B6xXYqz9DGqyzbA6wyRirGcIpoxub6MIQd54inHQpV8+h7RoAK8EaoR2QmZTYsgmOvgvzAbZfplh+GXMy8ZQ6QaoYZVcxQqKsiGLtG9hWRGH56PIiE9Agycrn7+kjhwUJwqCRH+C7FI3HsCwHYXlkwfIDtznFwyMrX8B2SiBscr/90Ts8AL4IWAoqpBNNrbSCqm8x0wrjRhzMdlBegF1aJ48PqVstOpv/K1ZnY1wRoKMOUf91nhKKXbdEWxe4k0OYHyH8Knq4Q2D5mHSKU17FtiJM/TKF20FRMMlHaAqOp0eU8j6pG1GEK7has9L/Hnb3PXT7cZLSOqdhv1M8SlD1LSyjMbZPEd6r0Fj2yqwEq5SdKm2/g4WDBM7MD5iPdwjbT2D/kF9in6xeCaPwJ+9gxvtYcQ8napJ1vgLzffoH3yKxbcTqV2n4m1gn+3TcZZK1P4VVOcNkcI1GkeKMd6nVt5i3nwY34GB2Hd+t01h+Dp12MW5ItXYZPx1gqmfJw7MIYZDHbzCI94mTY3LHRRWasPkY1ZU/gXHrSJMRHf0hOp+h6pcW85gfQmSVH5jxWvgdnKgF2RRdv/CFLyD+OMCXPsKCaTHhTLhJP+uijaIdtpjmM1bDNYw2REe/D4evQ3OLeOXn0NIl99r4023s9jM0hMWkssZ7wTobloeX7OP299AEyEJSlM6CipFxn4KckedjmYR69RykY1IL3tz5n/hWPuZ/Xb/EpckUkj5m9asUKy+inNJ9i2OqtoWMBxjLQ3kLxeJQltiqXmSmJhhjmPgdIrcC0iY/iTcJo3Gm26BzitIZHCvgcrXEmcomcRYTOiG+WBAOmoGD3dvGKEkRLH9gouWnCWMArwLxcJFV/37y5Cm+1NBGszO7ydeDhVKgDh+sbvNZIrJ8yjJgOzvmq9EWAPnyS3jX/l9Y/bdQzVO1yFOAomBvvkOiElajNSL5yWIe7nwXDl8ntOBpqTgO21TXvkYpV+j6BXK7hJWNUW4Vb/QO4vgHCOlAtUEwvMXl0jK6eg7t1Hlv/A5JkVJxy1z0lrBH17jsuByGS9h2wMRA3rlESIGJ9wilTceq4Bkf09xiWrtEaXgF2b+CKGLclmS29jMAGOGQe20ykzJPbxGlI0JviaL9PHZyjHYrC0VkoBW2YX5HdbXh1ZnlM2xpUbI+nWTBRZlF93Ta8mOChtsk0ykzNcGSckGQQXKQ7nEwO8CzPLYqF1nyV3Gkiy0tKk6d3eTmQuk9XKHu3KUI3HkOKywzyo6ZZ2Mak11c3yX3qtjpgE2/hW97+NVNqkrgltaYT3aoumU6pYtYaoITD2ByiGUSiqiD2PvPqOkuUdhCnvnjCKeONG+hpITKGlaR0d/+t0xtn3H9IpvVx07j7F8y2MUE6+C7GJVD53Gy4N75Vx6s4DZjTBFTVM7et7+yIlT9ydt/ewQstV6kqXJ8VdBYe5lxsfjNSB/TfJLQL6O8Km6wgUhHqMEOTljDnx9S7HaxSvvI1uM0g+ZtZTPHX8b29xAqJa1dYGd+A5ENKRXHTNIh5foFSlaJpt/E0zHNyT7GijDFFJafgtIG0l+nJizs5Ain0DxWPo8RHiBouC3iIqacD8j3/4Bu2KHSfI6LlcsU5Pg/ZNeWMKwV1zF7x/TCiGvaYAnJxeqlH5lc/DBQ5IzyIba0Kcvaj6WYzWcJjWKYD7CEPEliu7//DJph3j8ReqmDdEmXvoKV9DkSGdvjbRzL5lz1HGWres+6bu6v4S89h0ln6LBNubVOd6wQxiDdAKGmWJV1mo0n8U1KoTPmWUypeg6dxVjVFYr+29heCa90lra3glVMscY7+OkOO/33WIoarNW26Ox/m1CWUPXHSFvPY6SDHVSwx1fRuUIMr6Aazy4qyJ1AqJSlaJVMFWg7wi6fR7GI2YujH6B0gTQKuXKJ2F/F/JBIipP1EPvfBaNPlAaf+YzuFORkXB2/S1KkdMIOq/5potUpPh4+dbLZlStX+I3f+I37vv+lX/olfuu3fuvTPt1PNOT8aJFpCYjJLWjeTzaTwmIzOk8RZjjCfWhGalzEJ4UAYVKM2Z3dwjeK1fkO/qSP8Os4s11UeQtFwc5km+vTAy61n8RBMqmfozw9RBUaSJHzI2BBUMm9Jugp9o1/B8NbBJYkyDNiDTOZMPMrCAQlrSgZCzE7RPavYB38IfgVQjsgWPkqw7jPam2DbnrIznQhh2xHGVEypmhfYpzPUY5H6Xbl87ux+C4zCb20i2t5NFrP3O6fLDqDKG1i7oqeO+kxIh0sCGg6ZFKMcKT7gc69EIKWs/SB8syn+GwhBIjxDlqnTKeH+GGHvhAUYf6BpTbyB5STMcJGe1XM4AbMvoe79DQjPcPZ+x6mSFjVCqe8cSdwDoj58UJzsEgQaR8/2wZbkhy9idW/gsRCrDxPHq4jvA6l0har4Trbw3cQ2QTLAhNUGV7/QyQFndFVis5lhAyZFIqxK2kKScNpUQ3rHDtl3hm+RTNo0XFXFlkn3dcxsy5CSMzqCwingrFdcu+OPaYm5jg5wrVcWu4SQz3npipAFdTcKpulRRkvoeZYegbCQhXxQ/X9JJsCUBhFqhM863QS/JEQFsKykflooa6hYjK/jbPyPKJIKcIHEzqG2ZB+0ufW7CZJPsWdHbGy8jwqG7FfzNlJBqRFwvOtr2DKl3hv+hazNEYUGRvlDUp2laCIEdkY5/CP0N23SNdfRjsesnoZ1lcW6hzX/9+QTiGNSWqbXFEWK723qBkPa3zIVvTcbcVLYRTObAeMoog2qM6Pid/7XXQ+Ig6bBGd9pmKPVuUSUCbWM7rJMa7l4suQwA4X2YXjq6jBNSQWjrTISuc+Udc6yQFCZRThymeeBXKKRxeagquj98h1jiMdLlefOCkVBuZkzMJohE5u7zMsekzyCTW3TqpSJtkEIWBoCpaFAFNgFTMYX0XqBNV9jzxaxepdpVvkTO0jspWfZpKNCaaHbO79Adb1/x+0n0MpQdg4R9p7i7FXYR5VGHsVrqRj6m4LW1g8ceZrC/tPDhEqpQhXmKoZ7w7epm67PDvrE4oSJFOkitG2g12McW/8O4zKkc2nbk9GM7dFvvnfLC7zI8gBAoH4EJK8skqoxtM/2g05xW0YIR+6FKmmgBPtpHshcCd7ZKMjDoHO6ldptZ5nfOV/BGbM4wHV5j7DbAzFjDTJkI0XyNwO4e7/grn1HUI34MLWf4tJpuhkhMkzqFUpagXGa+AmE3xZMHcKriZ9VooJzI+YINjRMeeNIj54lUxoSo3LlPMp+cEbSL+FVBlafvLxV1EwK6YEVnhbSeoUp/hRUdgVis5LAFhqhjvZQ1hgigwr2GQlWATY3h8znXxKIyuo+W2s2ZSkMaenJkzyIY7w6PjLBCLA7b2G2P8jLDQmHkA2wnLKZMkRuUm51XsX6YZkLZsWDmEeI4IOmTBcNw7t2hb+4Crlygae5SLzhKP9V3CjNkf1LfqOy63JLTzL5aX215DiLiKMMRjLJy0SLKMZZlMc4ZCOdylWMlwCvN73Mdf+w2KkVxlyY+m2fyRMhjPbWxCDwtX7iD1aemRLXwHEPXPlU3wc3BufGGYDjBKUZJXDeJ8kW6jsrZfXF6W+dU40eAV7979QYKP3XsVpPkXqryKEQQyvIeIeKs3xCsOTlo1z7X8GJ8RoRe40ELaHEXKRbb32M1yfXWFvts18+AO+ESxTFj5xtkukYup+hWKyjzneRmgQ4juoS/9bFA7DvEuiYhpeC1s4dKMlKht/DEu4dwibJqE0P2SUHHNseRyL7m2f63048z3ovgOAXaRkzWdwhEdVeFR/WOyhdwVx9DoYcDqaLLqfHPlZIK9dxg4aGMuncB6soHyKLxcO430ynbKSpRjpYPzaF9KOZafKdnp8+++i+RTG8nFv/HviU7LZKYDJSckogL3ZHo9VKp+M3F3ECMtB9N4gsH3WlINa+ylSu0JBjoWN9hcKfwqJtfQMBRmj0U3y1mXwInrGMJ2+TX6iDpWoFKv/A8x8hC1gpfMMfTVnNHiXxIlQ4x3E9JB6eYXdxmXK5XNM+m8wQhMIm2C0jZgeIlSOV9mi6Pw0sIgj7s9v4R28Qjw/InRCSsvP4Rh7oRRuV28r/xljmKkpUgjqTptKNcCf7SHmh+TRxn2LtQ8LZQq62SFCSFpu5wMTr07x5YItXBzLJY4z4mwfq2zRcpcZnDxjqUqJ1ZyKXafjLXyZmZpwPF+M07uzXWr1BsLIBUFgtkuPlMwJia78T6TFCDk+xNr671GHrzIuuuyWl3ClQ718HmFcwvAcZBpr7/cXa3lOCTpNdD7GNgl68B7xvAtFgpjewKlUyDovIYzBmV7DHlwlVQWeGtFKjtBBm4md4UjnNjn/FI82ZNLD5Is1FTHZgxOymTAFznwfYzmk5a0PVDi1swEyOcZ4jdvrV6HdQqz/dwgh6NszrnR/QNmtsOKvM2huMXFscrdMrZixVKRoochG1zHJgEIlWJZGzCu0Wi9TrlUQQuCPblAki5holhyS6JTA5FyLahgv4FgYzvZe4YK/iu7ewMl6GFVAOkLPBpgkRa62kcUccfAKGIObDkibzwHgyYCL0RnG177LYN5FTI9Jo1WmVoht2bjOoozy+7CyEaZ/DSEgmVzB6zxHYhSpSfH47NeaDuI9juOFGtv56gUqVu0zP+eXDcLkOLPdRfJstIpVTJFxHx002CnGHM4X1ZLOVaBqN+7b/+5Sx2ulgra7jLJK6FKJ4/FbAOSqQGiNn+5jEBThyqLyknTI1n6eZL7DkckIZreo0sbNZ6jeNlhlmE8Jmw7ldIxBkJY26WZdJsLQqlykVrlEajLG+ZCd+XXO9N9Gzo5Jjr5P1LzAG7f+C8+kE0b738H1l7GcCNF8ZkFK2/824uAV5PKzFPEQS80o5J0qFE7vDcz0CF966PYL5CeCJAgbYTkYXaCdEkJInMlVdNChcGp3OkcniwolAPeoF376SFRMUixkewbpgFX/NFn4FB8PnzrZbG1tjddee42zZ8/e8/33v/99Wq37iRyn+OQwXgUh5GKE8T84+CWRH1tet+bWGWVDtDbU3TqDZMjUQNF8AuP3UE4VfeIgLcrlzblkMoJb36Yob1C2ypjKecRoFwSY4H0inGE3ucksGXFRQElopLBRwkJl+0z6byOqZyhPD7Eq57GPX0NKgbYEVjrEyqdU/RJTIXDDDqlOUOaOHLIz20dPbzHpv42/9hIHs328YAXnrjJ1vfyIg/kBda9GrBIm6WSxb9W5x2G4O3hu6Tni4FXQCjm5xY6fcnW0ixCSx2qX7nHsc5MxLkaEVnBPebxTfL4wBiitYGVTylGLPceh5IU4n4BoIpLBnXIxyYDYAj9qk423SYTCsu/cfwOY+ham9zYjR+Af/CfUYBtZJLh+mdF8n1q0BhLi9IgCSPWEvfk21dkO0eA6YryHvXSZhhdiZodg5iT9K3helbx8HuU3Mct1RD6jCOvcGl/FGMPB7IC601iQ6d4nhRkNWpOV7q9nvz/fZXhSZtetuLjSRSAwGDz7zpghVLqYCAkB7SfvO86D+n4lWuHW7BahHZ7WAX9IaOGgO89g7/4+2i3D4feRa1+/rbT3PhIzp9AFkVVCIPFtD4NZlGKSDlllDZXm+NUGI2ICO8C3Q7RR5CZjVkzZiW8Q2hFnxRkcXIzFotTT8Dp5OiQb3mTUepKqyXBOMjoFGivpg5Sk+YTDfIqlp/imILAqKMvDZD2c8U0cFaPiKUYrbK1wsxGWGzHXMyqWgxzfokgnmNmAbqjYnu2TZCl78S6b5U0qls9ysMx0fhMxeINSaY2PenI/yOF2kiPE/vcAg10dkzWe+rRu2Sm+ZFBG3/YZlFFoFNaJK2xajyMGV8CtUHiLgHtmYm5MbmCMYZSOWKuscxQfEBdzwtYTUFvGne/jp1OC7rvIqILwaqj0GO2WMVaAJ12UJReE/+NXyUc3MONbeKUlZOsC6d5/Ji8SZknILHqBoQhpRR6F0rSipROi2RFi/1XA4NRGWEWXFpqjtM9h4LOeg11a4UDNQMesj7fh+B0EYFkeovn0bQnuD5qUCqNw5vsgIA9WMeJULvtRQm5SpLCYqyk3JjewhMX5yoXbCQ9SJ9izAypSMBcW2mgcO0IYF7t1iXnvO1jlDk6wDNmQcPgeJSSyfxWreoZxPAQ1opRphMrRfgvdeAx7tsMw7jJzK4S2hy6V0VqxPbxCFlaZHb6NLxy8ouBi4wJlNaeQHpHtER29gZI27vg61uAa6AJrPQHbR5uPF7AwGLanV5lkUzzL5WLlMvYpcfgUnyIECuvwFaRKkUffw9QvgO4iqy+h7iI3ajvAcUvIbM7Mc3h18AqJyhikA6pujbTIOFdaZ9x7lVBPqEkH4Ybkfhs7HaDGN7F7b9FqXeLYLTGK95EHP2CKIQwa9NpbyKJLpjVQIIY7SEtgIXCkS56OCaRFPxtRqJREJQyzHoF3h2xmEKjOs1SjGj01JRxfw00T7PZT2CwSbozJoFRBanuh2nTXYqozugqD7cXnJR6oerZ4l5wSzT4KORn9uEdh5MKXKAZM8iHzPGU5XKbhtHFnN2lOb5BZFl3p4UqXhAXZzMpjnGQbuxiQb/9/Uft/BJUzyNazGKNw4j0KfwlKHei/izAKaSTO8WuYG/8ZHBcu/TmK6hYm6Ny+zwbDrJhyNDsEBDcCzXOuRX74LnNy6vVz1FZfxhrsIdMRyq8CkrlevIMAZsUMS1qMkjGOdHisdhkHSaxnzPZ+Dz26QaYSaqtfYWhFGAqkLjDSW/gk99Q0v/PHqOiTFDE1r3EnqU/dpVWvP0q3/tODERa5/3BE8FN8OXBztg3A6ryLDjo8sOTD54Alu8ar8XWMMQuFDMulaD2De+PfEb/wf/hC2nSKRwuu9JBSAhqkpjDF7XnrB+FB8ZAiWsctZohpGWMHWPNDKGbs6RmHs0MiJ2SzdB4Lm9wvc3R0jJaCoLbBfNZnVlqml8coUxA4PlJIOkGHPJtxOL+BFDYt+QTF/rdIhtdYcko4QZtlL8QZXmU1bODMe+jxdRpxl7SyCZ0nEbaPsgN0Orm33cbgCs2UAjG+BvmUbHKI334B1r9OESzm6YO8y+5sD6UVZytn6UyPbquOO0BWOvuJ+v04PeRgfgCALEla7mny+I8LtFYYNL30GCMLBJJ22GF/uo9v+4Q/pIrnniicFVoROgHiZP7q9H7AYPAW42yEXrqEIwqm+YSGW6eUZwjbQ6YJ63nMfHKF/mh7kSZm1Qj8EmJwE/wSaMUoqGFlx9j9d3GjNoQt8mxC1nubRpKj1n4We7YDx2/DeIflSodp/12sfIo9PeBK62liY7hYvUholU7Vhh9xaK+OtF1QBeYuZVVndAUG2wjAWX6WPFi9b1+pM6zDVzBFhpFX6bUfYwKsu23CpI9xXG5kU5IiIS4Sqk6NqXDoujUAykaBVyJ2QPohKu3ipCPSg+8jVIYurTLUKd10xBmV0kAjkLgYKoevoYqYih+wG62wNngPLQ6Q3iEGi8JtYgcBJmmhtIQiQxZz0BmYk0hkNrtnrDdYhG6VSTzAtgOMJW6PvXbZpubcEVQxlgvW4v23HLQwOiH2OwhhOEh2KTuVT33dSVEwyge40qPQxZ3vdfFFuY6PNNzxNUz/2uJzO4PB9UXynu0hm2dvb1eY4oH7313quDAFEzXClwEOLsvhMjvTHXzbpx4PYHAd22TY1T5x/SlAoJwy1wTEhaKSDLCEh0OOJwsq2QhhBxSzHVT3KgJIG6t0tcbGIBB0vBUSNWdncgMrPcbf+0Pk7IiGWyUVgnZlnbkbUQvbSDwor6KFjZsOMckU3DJisINY+zr6rjViIbhNMDVag0pul3HOBXTra4ikSzNaxT54Y7HuZt9Cr/0sCoujbI9x1mc9iqgaG1O/hDFgFROs0bVFpZHq1gOrAP0wHoakFloRZbfELJ/TDtqcEs1O8XHxqZPN/tpf+2v8/b//97l27RrPPLNQUvj+97/Pb/3Wb/G3//bf/rRP9xON3Otgr//UQjnmU8609ETAY+U7GXVnSopxPsIun0G7BwiVo6p3FGZawiLqvoU96+LkBSrcRLQ7yI2fAcTtgTYnpxf3wRjG1TUcx0GETbLBdUz3dazaOboowqBNWDmH6L6O9uvYxRzZvgSzY8phm41wiRt5zN5kj3pQpRMuJpyVeR8VrmHpOfNkiIxHhP4KQligUoryOvuzfQpd0I17eM6dxYMPGz6FVnd5RJoknwMLGf5UJfgn1/f+Ytgsn2MJyaXaEx+oonWKzx5pZQs7WmI432GWT7GSKXNv9kAn1AiFMSwy14zByQdgNIXXQEcrWNMDwJCGTSISjmvLSMcicVu0TEKNO4s8WXSGkSM5fPd/ZO34B5TTCcotQ+MCftBC+k2y7hsk/XeYhHXS+jpXhkNeRFErEtykj5VNmPpLaJUynO4jvBIrfhOqjxFZZXIbbGnjjW+wolMOpE/VcoiG74IR0HwMMdoBt0zhNXGSY4y07yoNB9Zd2X5SWJSsKlvViygKStYdFr4WNrp6cfHHQy7uVu0G1Vp9QV47nfA+NJQdkcsQVAFCIO4i0wJM1Zir4/cwxrBaWqXjrlCSVZ6sP8VqaRWlC8JqA2WVEcLiOTWll3bx7YDIKjPIexidUhQp2goZpmMqYROMQQVtxPJLxJMbmI2f5titUzs5rzEC/NZigpeMcKcHjOyAelAnK3JmQUiv6BIcvoqeHXNOeFjBEgUOlpovVCydKkFpmdHay8wPX6PptejFh2STW9wc36ITLREZwbnhNfyD7+FWNlBOicIrgSXBfXDGkkazn9xins/oREtUZO0eFc9FGeeFEYoixi7GICTFp1Ri4RSPJgwGg0Le5er6OuOSU6IHhF4DgeTG/Bq5zlkL1wmXf+qe8WqxvL8g4EohsbQgckoETsgwGRHLgKrl485vsBFtLmTtL/8PeMWI1OS00ykiWkXbLtOD7yJ1RmygcvnPYtpPkBy/jR7dwM6mtC7/WQ4sSegFJHmM0ob96R4iNDTzKWU1A8tBHr/OimPh7/0BUWmJYP3rDNUEVxbszfZBCGoqo1JegniEqKzfJpp9GLzJe5jhTYwqcNrqocoln+LzQTc/ZH9yCx+D7UUUuqCgYJyPaDs+Tt7H6b5OkaVEJFyIWqjaebLK4xig51aIV14kTgpKwmI5WCF0buCOthnv/Gd09Szl1a8yb2yhy5schnUOkiGrrcdoNbbo3/xd0mRE6lVZCjswvUXUeIy8+xazm/8Ru36RevkMYnCdsl2m0XmGKQL76LsU8RRR3UJEbVT5LN7B76OliypvEpcvIKXND3vgAoNUc7T0bgdNtFHMT4I0qcooyG+XKzzFKT4NCKOhSAG98MG0WnwWd14Kx9kBx/ERS40zLFsl+vE+reE7pFIwFosAni0tBvmEyPKYT/aw65cIzv4sKIUqZhxPPKzmJaLOE+hwA7IJqIKxnjJRMw4thXP0GsatE5VWEPkMRYAlBWt+icR20bbHRjZge3AVv7JBSd5f3k9ZEbLyBHWTcOyUmZicTnQeiSQvRujD72Afvkaw9DS6/QRGLJQaALgroH7P51N8LCgK3hu9i5dLSBfj1WF8yOF8n/PVC+zN9miXbOTBq5RMxroT0Fz7aWyrxJE4wBKC5f4V5OQAS02YmRzdeRpZXSNrXSI8+N5Ckaa+zNuWz+rGi1QnXXBCtIoRQQ10QWq7vGUy0tl7NLwGHW8VF4/16AzH82Mc6eC5TYyyyEtnaKiYTeFT6+7D8rOoZI5xK7zvS0shKeucwGj6WYoUklo2wOm9jl3dYqxm6GyK1oqyV0IIl2q0TtR/GzM9wvE8CqeKCTvQvgwqoygvfI6ZmrA93sZgGOcTHqtcXnRm/TwMRyBsimjtC7ibp/hxwY3pdapOjVJvGx1+srLlnwaWnRqzWUpPTWjZi/KI+dKLBK//nxHZBOOeJuv9pCOUJTZKa7w9eAulNLviJmfC8w/cdqbHzHqv42UjGo1nUcGdcVJbAUnjOdxoFefW76G9CvTeYho1MRhENkRlx1juCntCcr3cJFcptfIyF9d+nplK0NM9JBar4ToVu4adjRh5Ibpxkczx2CnGlHVBTdo44x2iqIM+eAXXcrBf/79i2k+zVF5nPu9ijKFoPI3wGhRODdV4/C6imeZsMiRPZ1TdEkXQIJvs4xgNag4ni9TaaA7SfabpIR27RK4SzPuqH4sDLRKpptugMlR5E2U9SPnJoIw6iYuezEfumpacLrH+eKHtLxHrmNQkOHgcxYdcqj5Brd5AYiGRWGqGNboK0kFUt7hYvUSqEiK7DIjbxAEpJeO8T55PiDe+gjXaIa6e57xrE9z4I9ppj1k+pYiPiZEc1S/RbJ0lPPgBMu1jdv8rauNrpNkUbYWkas7q+tchPsZkcxItAI00CisfYyyJqZ/Hjdo00jmMbzGYd1ktr9C3Qo7TfeIipxO0qdqNU0W+RxSFU0Wu/QxS5xT2nfe8KJLbKTxCLRJOhNFYxQhtBYsS9sLcFsWY5hOGyYCZsEhG1wmTHCmgubJBH7CkxdxMsS2LZtDAkS5tK4DdbzGdXaPovkUQtIncgIlSWNkY+j9gcPgdLK/C/vILNBqbCOEj3TJLboPcyXGckEZlHevodSLPwXgVpFZoLLLa44h8jui/hwlbi7UnY/CqK8juG+B52Gmf3F2oWmnh4Cx/ndXaeY5MxvF0h5pVxkISZH2EXbutUKmsCLH6Ml7/dZjOWZ8MUOEaO70fIJMhg6iD13j+U40P7c536Cd9BIKz1U0QCwJq9VTp+IEwOr/9WagErdTJ9wUtt06CwJE2Ned+VTOAhtsi1zkImORjDmeHiyTT6mXKVp0nqovypdbgLWw1g6MfINI+YTFDuXXy8llCOyLOYwSCRMccTA/Yci3y42t4Xh3XJKTOEpO0R5EHtEa7FOmU8urL4K0ghUVuCkQ2ZOCV8IQgaD9JpnJKwsKtXaDcfAEtQ7JwHYMmCTtEy8+gBiXEynNk9aeR+RTsxXNrzCKxXQ6vgVsmP0lst4oJcbzLYTEnFS6FmsL8BjaKpXBBNi3IOJwfoY3milPmcv1xXBbCIPbgCmZ6iAEcJyKLPrjcpUazH99iVkxZCVcpf4gyn4XN+dJjKHJsTqtJnOLj41Mnm/3CL/wCAL/927/Nv/7X/xrP8zh37hz/6B/9I/70n/7Tn/bpfuJRnAQmPmvUndbt+vRZ44eCMgbKOscaH+HMeoTlDXT9HApNIiWu8G4v+zvCoe7XSZMug95b6GKOe/AqKhuR1y9ga0196QXseQ/ZfZ15MaXvBKyoGdbwJhx9H9F+Gnf5ECs5puTVGcQjHq8/gSt8jNPA0pqKI5jnGWUkTtqjmA4W51cJq7Zg/v9n7z+aLEnS9FzwUVXjZocfP87DgyeJjKTFq7rRfW+jgJaLK5ARCFZ3ejcbiGAxS4hgi18wAhFsZ4GZxawGPX0hYA0070bR5BEZPMI9nB5OjJvqLI5nZEZlZGZldVZVVrc/m/A4/JjZMVP99P3et5iSeh02wh0W1oRGPiJaHFFG3nIQ9zOUVg179ToiGWCiNbq1GsezOb4KiT62Dwya7HRguHRQKeBMbPZrRFBZdVLEM7sABRoVP6K/eMQdkxP5q5yPLtEc30He+88IK0Du/AO024b2ZUpvlQfpLuN0TJ4cYOIBkTmhCtfJVYQU4snFOCsTqArmtU3a4gDRe4W+dHCal3CyjLn1mONsTOEE5LogK0vKcBXXa6GcEAdFpeGB00R5KTLs4XSuY6saqlpgJUeo/juUxmFNlDTWXsPPpjBedpsbqch7XwfAmd6F0dJy2O69/MQpa93fwrN8HGlTPxWXPUuIVzYuYyER0vpisSVGnHkefEG09DC9l5CLQ0y4QqWeXkDMdPpkghkXCz4c+/kywnc/Ek9pALO8fd33KE0BRhBVMc70CK9YkAhNYZYLi2pyGzHbRyoX9+o/49Bf5aLlEMwPMHa4tOj2mjA7WObED+/y+uXfRxz8mIfxCZHTpN+7Qq1YsFjs44bbbDe2QHhUfhMxPUBbNXA87OgaHdVGznepaBNbLh2vS8ftcFkbwnv/GdW/iZuMSFsXyb029G8hCXHWXicPn3bpW1QzBnGf2MTcnd7ixdZ1toLzyNMrT+GvYTeniDLFliXq0R9TOXVE71UK55Px02f85lOaggeLeyRlwma4SdteWRYO9/+GWllQj1bIa1c4yY4ZpcvxwbE8ZCe49NTr2MLhUv0ycblgpYpRiwPWrYiRruj4bWbplIXXobP2OqiQsnZ++Zu1G0jA+AYrO8I6/jE6eUScDGmvvoQUkhKb3PJQ2Rjh1hns/5iV1iUWGx0WZhmvdRDvY0kbWSwI9Bxb2yAFQZGT6JImEv/4PXLhoeMR9c5lxthk9W0qFYHlUHwoFP4MnNld5N5fQLZAd55H/wpdQ874bISAQXKCnN4lS8bUVl9kbhyMtAmtCCfZg/4txPgWTtBC9D/AVAlicogJzpG7PRSStaogyROsquRyPqP0W5RUzAc9+tmIosqJz/0OMtji0fgW2mjuVwVR/SKr7eeJ0yF271WE3cFkE5zFPo3RXdL6OdJ0Qm21zXDyGK0c6t4GVuM5vGgbdfQmMlohky7W8Tvo+TFGSCb5hH2d4PodNr1tPr6cY4/eh8keyq1Rrn4NLR2UsFiP1jmKj2i5Ldwv6Nh8xhmfhxY2ZuUaZrYHV/4hIu5DuIYRNhgoKThcHFKZit1kSNRapdE/pJjsI0XJd8/9Drm/RsvuklQLplKhui/hOy38YoGenKCrMdIJiAlJrBY7wQX61gll7wpm9oAqXKPIxtSEIq9ShkVMrb6Oo8EEXRaHb0GVYGb7BOmCF6M1ktLgUC1DGcUy1tLO+ogypvR6LCbvMjj6CcJy6a/bnItewJQj4tEDfCfC7P0Av34Zr5Wihw8AEL2lUBVpUYaf7Kw/4+ejNAVZuYx3ScsUg8YWNkJIKlPRshtYVY4c3YIyI+xcRlgNDIpN/xzKpFj9P8KkI4Sl8Fevkxy/zcnsAM9fAZ1Tt+qMp3vMalvcMJJLm9+iYTWZDX6AtfE6tlvjph1we3YTSygm2YQy0pwPLtFUXb69+lvkOqNZJOh4wKrTIHdXqSqNrSvEeBcTrlNpwFSEqsYLlkNx8D6hU6fZe5F+NqI2eojtdJHpnGj9NfrNC3hS0qifw2q9hqoSzPQQpWPM8U8Rq69j5ieU534b/TO1EnM6ezRoBBorOQTLo+i+iubMdfWMvx0P5vfoeavI2Z9TbH7v1/Y51q0mAPezkydis3L1DcTb/w5778/IL/5vv7bPdsZXByVs/NMGuazKPtWVYrbYpTp6k9xo/DzBO/9PPnFuraxoGUNpDKrM2dQZU11gjt/DD46xVl6ikR3gZxOGiyNauiK01wii84RWgDGSUNWw0z7i4MdY5Qj8JqVqUTt6CxUPaDo1MjviOJ/h+S3UZI9aBTJsMzMpZvvbRARUCPK172Ck/STCG8BJDlHH7+HZDQrlIVbOo9xHeEVC1X6B0lujMDmDJIV8Qe34LdIi5dK5f0TZvo4lBEIo8nBr6djdv7XcjlVO1Xnlqe1h0OynuwyTES2vyaZ/bul05a4ikUghn6yBnPF3AwuHbf88WZEzr2YUZc4w79Oxe08eo8Z3YLoPgG0HmHAH1/qo6XUpHHgRf2RQtmDutng4v88FJ4LDn1AZDxOtYxcpDW0ovQ5m9pgqaGEdvYOYH8LiGNO8CE4Nu/8eaeMcraCNqV8l3vgeZrpLtyowtfNYw/fRyQB3/pCqrNBWiGxfxZQF9bDF+PGPiIIV4jKh8Nv86PiHrAWrnK9dpvaxBvKfB80yCcMR7lPNu2d8uWj5yXXHqnkJZTRGuZSnQhNn+A5muo9yfIr1by3XClZfxp7cISTC1iUohfqwQV1INvwVSssh1xl708cArPgrrLmbqHwEVUndbTMocxKvQa2xRSgskvo50qMfY+mUk9EhF+yAzGrhB9uU0TZO4wJOPKBqnaca3cQygmT0CL/zEsXKtxHGoIUFDojw3EfrQAK0FaHdHmQZcrGLU8wxyiP3uiwsm4XfIRveoHb8Lr4psN06WvrYnZy89VGyTmnVUSrEiCkYsMoF4uhtDOAmQ2Tr+hNzBIHGjvcRpoTm1S+8j4SArFqulRgMAvmJWvEZT1PVL6KMAaHIa5exrAixOMRE6yirxY712SI9S9hs+ufQlLw3fhdYNpkWOseSNpwaWVS1c9iz+xC0QDpw/A4m2MIGNuqXaTgNVtpNjo73qB2/jUkHSMtD7P0Vwg6RF3+PoRshDVTpkI7bJUrGlC2oqwbPNZ9n6kboImOCZMUKKEfv4nodssFdRtu/x0qRIifv81DAVJec3/oejZ1/jMbC6b8J80OUE1CsfRMtveW6U++jtSdVzVH7f4OVj2hZikHzCvtlQq+1gxneYu64RMkBZbCBb3ksihhXuVjYaEoKU+AJUCZBWxGV/Gxx8aKacpIsI6H35ru82Gw9leb2swjEmdDsjF+YL11sBkvB2YeiszP+7mMLh6bwKLe+i12lWJ2XyIJL3FvcZpj26fgdLgfPk5Yp92d3SKuUndomsnWVfPfPME4E+Qg5fUSy/joi3MIspkyiDczoNi1SyiLFRD2Y9aCxA7MDwvgQpY7o9V6kNngPgjYzf428dYGI53An9wBD5UZwKjZTVUpvNiSrElyrQSkimnoMg2UutFXmFO1r2PNdqFLK6BxaLScWhb8B/gZCQLeKeVV4aLtB8bGfkUSxUzvHcXJCzanhP6PT/IxfLcbAueg8w2yAr3yCj0Wb6sUDdu//If30hFrrCgdG0/NWaQ1vQ5Fhigxnco8qexsRn6A2v4UMuwgEtbJA+V0iJImecX/0mNCK2IkuEsiIyFtDrX8HLzmAy/8UIyPCbEhZvwTxACs7orP5bbL2RQ6DNTaKDCfcQE8GGG8Dx4ugtoPjRojOc6BL/MM3kSuvIEZ3oYgRo3u4todlBShVQ6iP3AeE/Khoo/IRYvYApKJqnYdTsZklbFactc/dhlp65K0XP/dxZ3w5FP46+M+ObKnbTWrOiLzKWfE/39K/MBl3prfJq5z1aJ2tZMHFYJ3RfIGUAfMspvQXuLM9RDbF5HPs9W+y4m/gHP0Qs+gjhIHeZfrTOwRBEy+dYzevUPc6GKdBWWQIKak5NYbhGltuAxVtkrRfQ5gCa/QBShkSCbPmJi455vQ7enqGsSa4YY2eu4EnwuVildtF2A2aa6/RmD5GRqtU8SHq5KdUbovqY11gjnSwlMXJ9AhHuYzSESve6pPzrxE2eesazmIPc+f/C8kYq3OZIpvAM8RmVjlBzg8wbmO5L874jSOu5szzOQDH8TGd5gqyTKA87bZKJwijcdRH0cGe9bRznkazqKY40mVD2IijW4DhUlBjsfoGDi5VeQuOfognbKhfXYoSPoadHiIO30LN79LwbWam5Dg5ZpQMudh7FWf9G5j6eZjvY832yEpNYCoatfOcJCdsyi1MZbCSESJPMI4DrUsUSR/hr1EZwAlZqySkQ1ypCKNNfGuFzD+P1DmyTDG2hfmUgqEQwGwf7XaQZYZ0Q/Lo07uizvjVYgx03QZH2QLXDllLCrq95zFWDVu4mPwhaTHENLdwhEI6LjoXIC1EPgW3x3kD+fgRYQbd8q/g5v+JY/vMdr5NcfV/p1PlxPULbJclcnCDbUsxROFLEFaEWf9tfLP0tJHJY1Re0lBNTG2HRzoltn3eUQpfGuYmQwVNovFNdDIgW3mBOJ0SBF1MuIU73aWoUhKhSYF5MqDnrmGfxhRKUz4RNZNOUMUU7S4Xerr2Kt3GWZTNGb88Phx/uf2fQKFhtocVRuTuGgqLlu0xL2KMdLBx8K0WXm0HhUK5G2gRogHHahNt/jbW9AGO26OKl8U9VA1d7zJQPk2vhWU06+mYvhFIGZLFx7wUruFHG5RVxbhzjbxMWFchJhuiJw8Jkz6sv4FtWWRlwkBAkhzi6IRpOmXLcumc3FvGUEXHeGbZ3WvKjA89PWxnDbn1TezHP8Rde3U5l53cpqzy5Xklm5K3r/+6dsPfGRzh0gt7lDKhG7QIVcRhfMC5sEtDBtjOCjo+Qq68hCjm6GgNhHqSTiqqDN04j2UpTDZBFBWlEQgrwBrdpla/gJUcUutcQmIwQmAJm1RnvC8lk/oqtuUQWjaWssirnDW79pRSwRMBngqwpnvosiQNNzhSFQzusOnWcSf3EYMbiAu/R3a6MBZlOcZuI4zGXxzTcmoYu4Fmae8XyTp262VoXUcJDwNUSqCCFnqeomo9RD7C0hmmnKPtjwQRgYzYqe2QVAltt4M130WcvA+xj+2cI4ue7erzy0SgEVWGUe6njqXO+M3AGMOjxX2+1riOLBfooPf5T/olESmPmvS5nx/z9XC5gKnDdapwE+fRfzsTm50BQKSWrsJpmbIarH9qYoBnR8TSRlQ5jhXwrIyvSgWolRex5ruo47doDd6nHbXIwy2kEVj9d6hrwcV4wmrzMr4K0cWU4f5/QVYVjdVvgqohigUYTU3VsZXLQmgsI6jcFsp2kcZhGj+k2vganc7zWAhGyma3cYWZrrhQ36ZhfVSDEbrCKocIIaF/A3SJnNzH6b2ENe2Du0K29QoVNotyyKOTHxD6Pm6lcfHw/CZ2PKXsuuTNFz76wk9FNX/y3F2aZeqKNppBMmTFW8UVPgqLnntWA/q7ii0cdmrneHf0Nr4MeDx/TL3ZfDIX5WN1dD4WS1aanLhaoJRiphNk5yL9oSYrYl7Oc8KkTxRP8JvraG2QQQflOFTzAyzlUF8c4x++jfDa0DwH69+CuE+9e436+B5W4xyFFISygWm2MCyPUWtxgsBQJHMGQZPZ6H2aF/8xNaeJtXhMs/EckbQ40iVxGZPrjFJrhtmAWvDzi80qSu7NbhMXCR2/w5Z/5nL/q6S06pQrbzz5v0TDog+AyRNUMUe7HpVdR6QLZFWwKQs6698iDM9jTe8g4iPsfE5LbpAsHtLLhkzcNh9OLCqngWpfwE+GbL3+L0iFA9EFSgFH43dZCXq42ZgrtXN4w3tY3grgYlULitZzmI6HxmAtHjJRHnZti3qwiUFxmjBLaTKG2YBQVNStNpUKMU4NcSpCUnGfcryPEIJpZ4sHRU7getSyKQaJKRZIIRmLlCg5QbSfFliXjUtYpsSKjzDzE9aVxf1iRk1Fy695+jnseB+O3ln+3wOs819ofxgDm+E2R/EyYjf6gsLNv49UKqD6WP0gD89BuI0T7+FMblKFW0vR++cgsVgPl02mTbeJJ5+u01cqJF3/LSyni1VM0NI9vcZLpFDUrSY1p0aOtfSrdOq4lMv1UH+FUhdMGjv05rs04gEdPLS7QPbfomg9T8vq0qp10fVrjGe30A/+B63ZMUk6w5z/h8wmH9CeDZmUExw3hNoFjpIToqiFNCVifIvZ6CaVE2G3L6K8j2rrBs2w6OOmQ+pVQqAilKgIoy3iKuVkdohQAU3pYsWHKH+DC9FlEh3jS5/SlNyd3sbRGWpym3qeoKRF5n12jdSWDlJIjDG0LQ+h80+sXZxxxpfFly42+7f/9t9+5v3/8l/+yy/7Lc/4VSEM/vQ2YvgBNM+TNK8/ueg7tYv48QQw6NplMjJ2Zw+ZZGMO40PWvHXKVDHNZkRKku7+GW4Z09r8Blk2p3CbxG4dp4Keu4aqp+TTh6T1dfrCZsUTGGEhrvxv6M5z6MmArrsKqkLOp6jRLar0hHj9NR4F67S9Flvtl5YfG43dk1CmlMpGLsb4MkSUOZoClQ8oyhHairCNXnZAnbwPgF2mZD/TASVNBgc/hfEUIR4it773RJAGUFMtatGZrepXCU8EbHrBadf/8jZjYJKPKKqKtMxwdYFvB3jKRXeew5rtg7IwQReO3sfoEjG+z7nmZWzpEtg2ncmQoWvzw/E9pkXCWrRGLe9jew6BrFFvv4I60ZjxCbOG5ifkmPF7vNS+Tq+6An4Pv4xZLyFpXUeoiOJcA9tvQehTeBdoNZ9DPvhPqMlD5MrL6PF90BmmzCFoY5SzjFmYvI9xusjeNYwwUMS4xz9ENy+AKRHZeGkFXuVY5RRRzKjczjOd/M746mLjcLn23M8dTZpUMVm1dCkaJkM2o3XkZEJHhhROF0u5SOmi3DomnSH8FmZ+gBVtY83uY6qKNH7MtDgk6d8g7bxAICDa/gcEzir5OnTiA6S/Rs/fxMj3yI5vUJuPULUJ9vwhDG8xwTCUguM8piX22Qp3wAgaVclOPmaaKXLHkLurqJ3fhe5zGL9DFU9R/hpycYQQikJ6qMk9qs4ry3mkABefC/VLCAlJkeLbAY58hqOkKdB+B5nPQUq0/8noFIFGHf4UUyQIIbE2Q0r7V+MgesYvRna6kO58zOnIUz62tCl0QcNrYAyUTgu7sYWITzDtK2gkddXkUuMymuoTVtIHyS4nSR8pJC/5XbwP46Mq8IQPOmX0+K9x+zdIipj2xQgVrqH9j1xglhb4BhNu0az5lNEO00d/hg081ilb9cs4aYodGiy/hxeuI+rPIVVAPWqRmphxOaSdj1B5DEWO3vwWWf08ZT7BkpIiXCMfPUA2zhFMhnjRVUqhkFWCffgDTB5jN9aW0SFei9x9emHNGKC2gc5jTOcaZfdV9Mcm9AK9dMdMx+jGeQr31xc59PeVjrtFe+0bWPMTLLeOsFpPIgUOLEVpMlRe0tn5PkHrKqr/LtppUXnLfW0ZSTtcY54PYN7H6BLSCWEJ6fl/wKQsWDE56vgWVnLAZpmwKi1Kv4OpDLJ+CRUfYuwaldvBrq3gJnOctU12RreY1jZ5aObc99v4VkAnG2APb4IwxI//K3H9PHr4Pqudq1S9l8EJSYShMJq628D6WKFDCwtq6zDZA7dGdXb+PePXgf5YFNNpLJOTHnN+8ICMErX+DRCKSWsL21bYTgeRTZDDt1C2S7n+dVKniVn5GgYH2w4Q+QJp1+g0rxFKB1vY2JM7VMO7eIu7WEmfEEFTS0Spie0IISBMhqBy9OKExvZ3YXwH4zaQWKS955kZRWo00+l9AhkxyPqEeo4vPORin1bnKpebGm3b+MEFAIT0cC78M5zV72DGdxmlfbL6OuX0BuvhOuoZ46MzvjgCyYa3TafpMLv/Uyj2adY2ESfvYcoC0blEEW0h3MayE79+4anxfWXVkPVzSGUjZo+QUtKsbWHN96G+TtK/QdG8gJ9mXOmeQ7tdfBlRkHK4OGCYDwitADvaZJ4uqHsRvaBH9xmNRiZcx4oPMdWYzG5Rrb1BkQ3JlIcRFlY8QAhDZQxp2MFJ+lhljM5TdLzACttob4Uq3MCwFNo99frCIu+9jmrHiHKC3P8hxushj95BbP32ExGXEOLUUf/DjfAxp9Uy/YLbH37O6dKnv4bROIO3MPMTRG2VvHP9THD2G8xJekRSJaxXyyNDB5/fdPfLZN1ucD87fuq2svcazu5/+zV9ojO+akgk697nNwE1vG3Ci7+Pk89Q/halePZSTx5sLU+OD/4EdIVIPazAQgubUgl0NmdDusgsJvcb7GaH7O7+GVJIrlg20dr3qYJV7PoQk05ZRD1O8gV+ldOxalgrXyNwamxT0Dcl6clbyEqT5TOsMkFIF0t85JYhTElw8N8xR+8ja10qdwVdP48dNBCqoson6DJFJidU/lJAocePqHKHRvMlGivXkemYRa2DoHzKiaPwN7BXKtAZ5TMaqZSwiZyQaTYjdMKPxEZn/Eby8To/GKbVGK01dauJFE+LL10ZULOaZFWGq2yUkE9cA8vmFSzbB2lThutglo5f9+d3yYsEJ92nZtXo23UuNS9hdMF6XtJpXiZN/wotQK+/ijAWHP4INx5iNbaQwwdYzfMwvI/22+ThOXTjOdwH/xFZLODoTazDN5GX/gnxyjeBpeuyqG9ipo8pVl9kMnmEiNa5l015rnkNu3YO1X8Hp5ixgSSwIz6QLsJI6l9wDp1WCYsiBmCcjdnwt86iOH+NaCSmeX6ZUOM3Kd1TsZMxYAwCgU+AbTXQ0qOqDGgFsz2C+APsPMfonLbXwfbXT49vSdZ4HtFcvoxkOU52gZf8VazyBtHa15mNHyK9LlYywe5aFKPbuMkAEXSZtZ+jal6i6UaEdgsTfiRKtPIR06O/JDQFs0Ufz+vibf42hbeKtfktBJpycAPI0aYkTicY5RFnKdvdazgGBqnLUCrieESvdR71MwP5yqoho3MU8z5kMYXXIGzsMHcbiGpKgMaWDs7HIh35+N9fgEBGXIg+PyXijE/HTo/haOlSZmUzqtP0pc/j85pMK6uGXvsGs7JPOHwfZzEgL8cU5QjbPv2tuB160TYc/Jii9wJyS6KtANH7Jtu2TTXv461/E51NqXCwpg9QEuLWUgMgjc2K08OE57DcFYxecOyv0C4WxFXMIDlhVs0p69s0Pvx9oimEhmKOY3vMyxmNjznSTssRu7NdHCHZ8ULalcBrX0VabSJLU++9ges+IDp5H2P5OEZA93WsU7HjuBySVRmeKRllU8JgGyPt0/b5T8cTAVcaV1HJPkH/LkrtUq2+QfnhtjrjjC+RX4rYzPM8rl27hpRPF2KEEJ/yrDO+ehgmxQnW4oDIrjNwfIh36b35/8Q1grnfYvIC+NFlXOlT2k301m/DqXWqJ0p8y2WaS+pODYzAVR7dYkY0uI8e3qSvfOL5AWsv/gFi8AHx9D41bwUtXarOdWTzEkHWJ+y/iysDsCxS42CmQ2R7C5NnEK0iTt6lmu+j3RAnGRAFG8zyGSKAylRIFPnpAEiYErtIEEVM2bpEcvxXHA5uEYmKyq/j1TcJi/RUFW14ZonSfPx2w1lQ4FcfZ/EIMbyDCupUWQzKpuxcR4cbuL2X2Swu4q1c44K3RVSVGOlTPf9/oXC6YEq8ySN0njBxXI7jA/xglbZYIfUT8GpEScWizClMwaQY8XD2gPP185yvFCZdADAb3WbguEzyMZEXUpceUbpAHL0JjS18I8m6r1PYbaqN3yFs+RTjDHtyGyVshDbo5IgDxyX326zbLnblUyUj4mLE/NF7aL/N6trXMX4PM3xASYEqZujGRXRnKb7E8pAHP4CywA5a5KvfxPDFzs2ain5+jDGGjtPD+pRi1hm/HH5eoRmAb4X4lk9WZXSDLvfLGUMh8dpXWPdXcYXDUXpI1jpHo/waogLhtxGHP0FbNVT8AMIu43yB2zqP8QKOog3eWzyiUU5w4hOKYkbleFxdlHiP/ifCqVMYhRq8zTw+QB6/jd25jHFXQMC8mvLe+B3aXoud0S44OUwTLKdB4W+Q1J9HNF5A6AI7/isY30PnKegSGiUoBysfoU7exiibqvsy9SrjalmReE3qxsKaPaIMt9Dyo6JhGW7CyiuYzvOUjcuU1icjY0+38Mf+PTu/f5WZlkPuzx4gEFyoX3wSFeAIj2u1bZjtYVeCAjBCkbevIzriKcvoSH2yEGdVc9zpfTrSZmj5zKwQb+UFFukBSdCjHj/EqSqUW0e4EYKKSbXAloKP9weVwTpWY0ZVzjlcWaU4vk87WoXhbaRVx8omJMWcGYKoex3VfJFJOeFgcZ/QiihFxq3RLfJkzFbnIr6IMNIjPLmJM3lMIWBs1znUFU46ohsFGLk8H6tihsljhLKRe3+BtAJIRqjLv0/ceA6B4sPWv7x2CRWsYaTzVJQJgJUNMYM7AMh8htj63S98zTjjb4tANF7E1DJy6Ty10H1c5ejusoPQkxYyuozttJDZEHFaWCvDLfABGuRFjG0AKsqt7+KqLnF+m9vzPXaqIZ3pY1TQxswOmJqMqppjzR8i8pTSlDRblxFJjBOGiLf/37iixPfbnLvyfbIyxRaKo2pAlp+QFXM8AUU+JhjcQxsAB201uaA0634H420hMdiLPTAlZbBJ0XoBWd9ZRkWcjS/O+DVQdp7HcnxotSnNstApFocIbfBRiHTIbPge4/F9qvZlwtp5VkdLR21TJMzih9wuMyyhuFy/inRb2K0LGDtCq9rPhBIIgqBDfvRTymANZ3QHuRjg2jXqtXWOp/c5LOas914msGqoldcphUthDGV4jnRxiCUUNbfOOB0xNSWrXkB9dgjBCvlwl9radQqnh/mYs4fGZhFsMLcdHszvo41FuP46jegcnn0mNvsyEdN9stEH5FVBPTtBa4mmZDH+gJlXp7P2NbzFEUYXCJNihAsIDJK8dQ1hB6jpLnJ8D3rXcRubjO7/d4IqwV/4sBjTaO6Q+stucQuXZtDkMDugLmsIIdiJzmNJm8hqPCUE01T00wOCfERTFziFoZ7tcdJ9iWnjPPnoLrqYoWod0DHHyRHDdES7uUMoS/r7P6bttdlUHfLG8x99Z6Oxk2UMVeFvYITECPtJUVuqECqNkJ891i7DbewyhtClss/93Nv8w7k/QZu89dKTsdEXRVYLzPwIjMHMDpHNy8u49DN+I3m4uA/AZjLDSAfj/XobRNesFj+M76KNQZ7Wyove67j3/wg5uYdu/Oqd/M74zUQgsb1tcmuImT/A9XsY99liytJdxe69iJkfUzXPk69/h0xKDsY36MQHlGWC760igg55MQBgXsyYmxwnPyDq36YShpPWJu/MH1H3akxXLlPZTWS4iSVsCp2QF4dMswGjeEY37LFjOZyTLkq4aACTIsdvoWf3sZIDSA5Rz/9TWJzA4Bbi+G2s3jUKpw3rywXqmhXRdwJKyyGSPtXqC9yb3CY1hmj+gEu1q09qZUZI8ujT3ZkkkvPhJTI/xZHumbDmN5jcpOzNHwFLN6K0irk/fQDAerTOqvN0JHxaJayEXSQKCdycvI9vB1jCQiDYsn3ckxvYsz2K7isUUpGUKd18zGD/R4T+Cs32VcL6RSKngd3zEMU+5drL9MsE58F/oyltMBJhB4iwR17fhPkR0vEp3Q6kQ6rGFareK1QSzPGPkP46zB9TrqScpH1c5dJqXEXVL1BIQVy7RWoqXMulNAVCBYiVV6j2/gJTFDTyQ17e/iaFdHGFzxfBUz51p8a8WNDxO2e/h68Aef0SItrmpBwwmN6iG6zQsVcwq68gkhMSN+Q4P6HuNFCWQkgBo4ewmCEXYzrrL2H6N8nKkrtenVwXXFIungwpgnWsfESR7FNYLvnRj/CSI+oSvPo5tLGXx3U6wJk+Ricz9OB9JtkxP5KGQpe83OmwzbKiKATIwfvoxRFy+hC/trk0bEhH4HSejP+t9gsw+oAJOTMvwNZy2Sjsb2PvnGM6u8FJOsLv+szsGs1nbBdtByipoCqpgh6HThNjDKKasTvbw5EOz9Uv4DcTMAV0rsDsV7jjzvgYH5vjGfOpUeC/CONqwMG9P6Q5fkArn5HVLzHPxoj286zQwAibrPMccTaAIqbee52qfY1ShYRVgvZWGM4P6dRWiPrvwMGPMRtfx/LXMHaE0CWV08XqvgjZlKC2zppyiGRALm0cN6TyIgLHp62WtZOynIGoyIUhSwfUhu/Rz+cEzRcIcQnmu6wUE0Z2k1HzElFw4cnahEDiO+vYTZ9q1l/WQRdDRDvDnBrchCrCtzziqmBz4xuQZZj6uWXD7ufgyxA3mWO0wegMmfThTGx2xi+BL72C/6//9b/mv/yX/8Ldu3f5nd/5Hf7RP/pHfOc738G2z+z5fpOYV1M4+SnFyXtM3CbTxjoim+AmJ9R0iXZ8DrNjhBI8F14DBDKfIud74DbIwi0uN5+j43doO10iVafthshyQeW1GdkRrdkB09oayf4PGLUvkimLsR2yKcBFUqkIEfh45j2M1lSD28juK1RVRemtU9ZbJHrBtNal0blEfXGIO31Mwwpxtn6bveQho3RM22uz7m1iMEihnmR+x3rKdPyIwWKfvhQ0OtfJ0XhuC9dWoEuK+icnp1p6sPYa8BDjdZZuIWd8ZZFUiMFtTFXAyQ2kdKjsOso/oFW/xLwXoIQikEvBgDr8AaZI0EIhtr9DqSLSC/8EnexzkA3p6wVF/0ck43vookQ5IZfO/y7XjaAqZtwpjznOxgig03iBuhtBkeI1rsL8AZa0KKqSfcflUrSKKHYwbgujc4yoEEYtF4MsB8gwXhuki2lsMeueJ46HqDhn3LyK07+NmB+BnqHDFezhbYwdYtUXTPWU4/gEJ1qlHn2LUC2tZY10kOUtAEw2R5gKIywyk3CSHuMoh66zivyMru1h3md/vlxAMMaw5m3+CvbkGb8INg5X6s8hqjlOlfN+MUULi7go2Ag8Hs0fMSlG9JMTXqlfYMNp43gb2Iu/oNKg6xdRfkBzcg/GtyiyGUIoQlWjM3tMOb7FcTphZeUa00rhKR8zfoB1boN5lXAYDwjaF6h3ruI1LtHTFfvxPsJITuI+q0qTxydIbXAX+4j4hOp0IccIC71yHSs5plQBCAONHYrGZZzhe5h82XlnJ/ukg5sczh7RkJK526KpmlhFTH7qcAmghfO5cbAGSdV7Fbk4ALdx1unxFWdeLjDGYDAsivkTsZkQYJ/cgGQCPMbe9ChOI1PN58xuBQZ5/BbN+ASdDdnc/h6RVWfoK+7kA9qLA4r+TTb8TdrRJtPWBWbZiNiqkSXHPO/2nhTntHRI2y8wyI+JqwlhMqYdT7BUHW92SC4U4/yAHAutF3jFiHfH7yzdCKUgqxL254/x/DU6bgfP36byuljV+7i1HexswqHlEja2ifZ/gF3M0c0rVOEFKqeBFTShzJCOj5kdoY1kNrrJrsmxnCZbwXnEqXDs0xZPjXSWsSZGgx0sN+6ZBvPXgHimE+lGuMnB4jGRXSOU0TI69ehNTJkjpLV037V86L1Cas0QVUrVvEpl19FomPyUef8djr06sePw6spFXHxsx0H0b5A2dyA9IsMlNBXx2FCXIRzewegCL5+RBV1c4bPqrzMtx/zXg7/hWrBOUzSI/B6t2RGhdCmdVSzXQZkKk8xwD29i1n1EVcDxacdjM8F4LeR8H+N3yaOdpRurLiid1pmjzBm/EioVoVvXoFvD9GfLc17QhdkhyGVEg1wcYAkDo7tUrecwzfPowQeMSHk/3kM5dYTxkOk+3uHbmDKhcjo4669gjKRymhS18wyLA6ZJjL/+Bg0kVnyCsCMqu0ZVxNyO92nEAx4qi46/xcrGdzE4aK9BYLe4aAfszh5hY9Pw6jS1pBh8QHHyPk42xb7wj8ir6imhWUXJcXrItBwzzxfL+AWd0vG2cOz2r2/D/x0lNiX78wM0mips0bQCFosJg6DLyfwxvjrCHT4mMwlD9xYEXXpuHeOfPxWAa4ROWfTfpRAGN+gSNS5guSFi8hhd20CPHiGji+jThVJHWNTsiLp0uJhO0KVBt64SqQhN9WScMilH6JOfUIzvkyUjgrXvsEpAo3GZo3TIePPr9GcP0bZHbXp3OR4AplXMcR7jBR2OdYHf3GCR7RPZEaGsY88fQP8DAOyVkjw6/2R7lHYDp3cdsglVuI75jAVNrXzyzqvQrVF9+Fv8HIQwiOHtpQv49AAr2vyFXVm1CrCCDmYxQISdp5xfz/jN48H8HnW7QW3+GB2swq95TLFht0hMzmExZsNZCt/K7nWMUDi7/530TGx2xhegIGP06L+QL07wrZDVy//smbUMLW1GW98jnT9Cem1qykcnu+RGMwpXsZIx54SFViGNaIvClDSqhJl/Dmf4LvPJA+JygWdiLumKNB0wDLoMyhwn77PqrbMXP2I/3kN5NS74TYRdwxkdAQIqQ956CXHwP5jd+o90oxYsHiO9LoWxwFtBaBBeCyltpFt7Ihh2gh1qnSGVSTiRNg1dEOsKgKzKvvAitkThyzMB8W86w2zANF+qSXxrgP2xKMyietrVaFHNuDO5jcHQ9TtkVUpeFSyqI/KqoGY1aCcnOEUFRYoVH6Fr51kL1yAdsFPfQWHhOE3s06bF0uuBV1E8+htsIXBG98jDFbxgjUnY5XF8gltldDa/hV+7wszkpLagdfQXy7rj3p8j4j5FFqM2v8NuvMs4HVOaktVwlZbdpm5qXEWSZ0NGyuHG6AYtr8WOt46SFlQVQllY0keKZ6Q8fA4Ki/PRZSpTYp/Fq/3aWegp82KObwc8nh8gleDHxz9kI9jgUv0qttfixuh9KlNxb36XNbdFw9QJjUUuYiwrQBQJhYqYje8gGucIq4TpZA/PXcPtzDGjG8SThzi1FapiymKyi1vGqJWXiOvrqKO3sYaPsPIJtC6hrSZ5MaOwXEpTMi9mVF6FJSTGgBKanvJJatuooIujGp9IEymdFv3WBfYX++iiohM02fR2kEgqAz1/m7wy+FZAzXp2Lb5SEWx+G1kkeG6DCzrGEhb3Z8uGglznLHSJar24dDx0azA7U5v9Oii9HvbKi1DGlLXtL01oBjAvZxRxn0rZzLMpHiVGuUzyEQBCl4zn9yhMQuJEFPVVotOat7F89lrbaL+Gdmt49/47palId/8Ss/k1nPkMqQVpZ5t3dInvRey4HZqnLYNV8xqPRc44nbCWl1T6Nl4yY5bssoiPcWf7dDfeYPL4h2TRMdIYGrKGGu/TrSY0u21sb/3J2oTUKaqYUzkNSquOU9+CxQkiWkWVM6QpKK06tnC4Un+eigobh+zZm+ZTMcEKzI+XST/es2s+sZ4zK6bU7DqB/PzY0zPO+Fm+dLHZH/zBH/AHf/AHDIdD/viP/5h//+//Pf/qX/0rvvvd7/L973+f73//+1/2W57BqcX/9A7kc6rmRUq7+amPtbNjRB5TBqtPxT9+HC8fkQ1uUo3uELQvMzIdRkYTbn6LOjBpX+SDZMiWFTH3ZtRUDXX85mm8wWMKUZDO92lYNm6pUfU2ejrC9G9APKKx+TUGtVXsyuDhkBvDwK6dut99dPURxqCVh7EkqnYOEbTA65LaPlk1I6kWHGhD0X0BU2Y0vXU8IcmwuBcPMBhOkhOUkpws+tSciG3//KmNsqRoX6ZmUrQTUnkdalYdNXlAmS8nJDI5AfsZHY+1NfIs/FIvlGf8cjBCgd9cXlD9JqYsAYGxQwTyiTgBlscbpjr9O8VKjzCeoFIRVXiRzGhOZndoCUlczJFGEpiQRragMbhHFh9xod7hJFjFUwGVCig2voPQBa6UvGx7VNMHuGWFdB0WXoSdTXCSIxa9l7g/epv12nnq1vKYE2IpfDBOwEDPIB5wcvAjmm6LtaCLMRIdbZNXI7zaJrapME6bMlmQdq5gwi5Dt4ko5jj++vI10cjW+WWUXPPCEwX8/mKPST4FwKm7NK1PX2wSn/qfM74MnMUjRHyCjjYoTvfbL4oQBrvMsPZ/hClzdgKfO14bz/JwT8//cRGjjWaKwJE2a8LB9K4jprvgNcBUhCZlMLnFbP8H1PMpfriOki7e7JBW0MUxksCJMNqg116jXHmDND1ALY7J3BqTaIe2vXYqClqwKOdUouTYb9AkRsoKMT9EGYWSFtWpKLiwW5id7yNnj8AOKaIdDBLjNoADjIBcCDKdLo2DdU5pquWk0pS/0DYrnRY4Z1HIvwk0nCbjdAhC0HCaT9/5JAbNPIlB+1mkybEWBxhln/7WBCAQVU4gI8IgQrtrFB8bLktd8OE4xdIKt3GNdPQOTr5A+i4lBUUV4wufo+KQOOkTmQQnCMlqm1j5BD9ZkMUDjm2PYTKks/46s6O3McP7NOodbmUTuo7HxSKlXqSImoPpvEIulwVN2bsO0z2M36YWNLD2/gQ7j6EwyKO3kefX0dKj6H0TJ35EpRdYyRDTvsyoyEmNIUuHrPireOJpwXxuMubllMAK8URAadexN76GyGcU/urZuOcrRtPq0Gp2PyaiLD863o1BoJ9am9fSo3Id9tM9rNEtvNkj7PkhLXLu2gGN7sv4WnNBvsgcw950l/Xe87SLksiykWVONXgXy++iN74G+Ryz9TpjbZBYLPKYtEp5WM5wmldBhbQ3fxs7niKqjLx5CTW4iSkqwCyjZj8cdykLKztGz3epKmBxgqsk5ugGmAqnc4WsfvlXuHXPOOMjcn8Ttd0EJOrkR4SDe0CB3vldpNUit1dJ3RoP5/dBJwzTPtfrV/CG9xCzx5BNUW0X0X+XMi+wgyaT7ku8azTHpuR1JfHHjzHdF1GzQ3TYBb/Nhd6rkM0Z5XOkNPQXj6g6r9A8nZ8mRUJaLkuN4Wljl5PPsJwaoiwATeWvIITBGIGm4iDd5Sg+RlMxz2e0nC5XGs/RsXqf8u3P+NuQ+i2qtVcQumDf6xI0XiTN9tmb76IoEKcn6Xkxp2YZig/+jLKqCM//Q5LN38VYPqVfo/S7VHnCJLLo9F5ClBmVqqG1Qrj1J/HKJTkKC6OhlU4IK0XdaqGLnFuLByyKBevhBh17BVtI0sUxCRadxha2LcibL6FESMPV7BZDLCTd6SFeZEHrMofzI+pOHadyiIWLZ7k8Tk5IigxbKF7ye1jZgBJDqhPK/ARLb+Alx4ChCDbIg00IflnNSgL8FsyOwLLR1i/eGGiEIu++hmrHp40wZ4Ln32Tuz+6y5q+j9v/yEwugvw7WT2u2d/OjJ2Iz7ICy/TzO7v8gfen/9uv7cGf8xlGZEl0kABRVCiZ/cl9uMhbljKCa4xjJg2JKrDUiGfByPMSf7NHKh8Sr12me+wcYVafwN6gJibPyHe5MblPogrYTkpQZWgjIxojFiMiyWDOCqRlQO3ULFMCmsjmIp7xph2ylfV4yClf4CF0uazWLY0oqMgN+6yKliKBKyDqv4xVzZLxJGY+pkMjFMdTr5FT0tUW93mMyW9ALfdajdeJ8QS/49Mitz0LqFGtxiHECCvfDcZDBCIMwZ+f83wRc9ZG4ylMuNatF6qdUpiKwfcblgLpaxmkWpngSOJaUKXWnxixfYEkbjEAbjfTakJ0sm7Wd5WJ7z1lHrbZR3m0wUDYvo0+L4VZ8AOkdrNo2tWxI5tZw0zGmc4VFZdGf7OFIC8vtYNUa6JOf4oxuUw0+QBiFnh+xaJ7H8jtU0TrZ9B4mHTK1HGxlMYrHvOy1sYePsMgoZ/uo7guMszHrwSZq7Wvo7IjMjlDCekpG/XS86GcjkcizONlfO4XJuDu5izYa3/awLYtpMaHQOYUuGOYDVr2lc6UAFvmcxG6SK4/tsIVdPKZqbFIJBzPew7VDSsvDzid41vK3ovIJ2cGbSBak+3+F3ziH272CHt5jMryLSUZLFz0BeF3E1tfRxqcedViJH+EIh7bXRZ3WSZ1kD1NkWMon6r1CVrtCKeQnHJeEzgkmN2nFh6T1HVzpPWV0UFMNXmy+DJjPPGYrFS1FZ0BNLY/ZXtDjYHFAaAWE1plI5quA4bMdRv82NKwG6fob6PEDot51HimbkS24fLqGZsePmR29xcFin2b3eaLFY2xCcnfZhF5Ij9QKCPIFpneNtIoR0QbTsqJRJbjSZza5TxVtkOdzGLyJi0PVuAhWnQ1/C1d42FWCOvwJyqrB+CZ5vUfavUbdbVJqiUbjnjZvCwQ11QSrSX4qCpY6xT74n5g8xg675L03yLuvULXm6MkHWPt/hSMDrI1vUtqNU0fOX8x5Mg+2UNtNDOqZepCSgnvTO5S64kQe83zzGhZn4uMzvhi/tGySdrvNP//n/5zvfe97/NEf/RH/7t/9O/7Tf/pPvPvuu7+st/x7jZUdYYZ3AZBlgtj47jMvzFY+Qhz8FIzGDo7J177xzMcFZQW1TSpT4tU3Wet9hzQ+QHWvg7vKuOjzenKCKnJsIDcJMz1gnhzhC5tGP6XWfw83WxB0nsPNF8xqdfalixu0qPlteqvfQs0PwWuz4neppQc4du2J3a+gAir0yquIxT6V3yL3t8h0wu3JTUpd0fQbuMphajTr3RcZTB8SO02oYgI7wM7HhMYwS4aUumSUjlnxEgIREciIqvUiReMykR1hi2W2PeqjE6mRX7wj5IyvFsZA3n0ZqzYitwOsxR5SSDL/I1v5Zb61QAsL3buOnO+j0j7lyV0s9ZBq89vMdLy0k5bwaPGARu8adW1oOh3qANPHuLpiTVt8q/MqwgoJVW0ZxCcVNnA50xSLCaWYU/pdjsZ3sKsEa3ybrFpgNc4TWz7NwGOWlIxOfkgnGWEtBiQ6p64stqNNIqeBq9rQXUXERxTeNo+N4GLHgTiG2ho6XGdgBEqopwbaBknefAHReuGp3776WLyIEp89cGnZXUwE2mg6v2Cn+BnPxipncHIDYzQiHiK3W890s/n815mi5g/oF2OMcgjzIb6MqOUVL669gDFL54MLtYt4jssinyOMpGbVKci5l4/QXsCV5IRisssw3SPy10jCAV7jInVtwFsjWGvhhh100MGfnYAVM/ND7s0fcq62Q3Dh+2gqaqeRTMqUXBaKe8Wcqe0x3/tLPEvhVAqh6sypEGQo9JNJZ2nVofXSU9+vCtZw2gkjpblVzOk1t2kEbQqvQ1MoTCWWk4Az/k4TyhrPN5fHxscnXMaAXrmOnO+CXaN0u898vjW+A+OHCMBeO416AnTvFcRsF+M2ltEdLOM2z9V20GXCitPClAUnYYvx9Da9yT2CZIjjtbiDYlRmtP0mOpuyMbwFpsLNauxH57m3/i02hcEa3SMdP8Tzu+gspuO2yUzJdmUIok3aVCyG97mkPNbdLYysUVIwyke4lku08urSkaQq6XZexerfRyiXyq09qSoaITFFTFVUCOkiqhLdvUymDb7lYf9MMdGguT+7S1ImWFLxXPNFbJylK9ypM9wZXw0yk1DkJ9TzBZbboXC6GAQHeR8TNWhXOWF0iUqFn9CEFyanH/dZwbDIE7bqGySNTWpWSLr/Q6zGDrr7dSKvQz2f43mr2P2/Ri+OcHROsfoGsXSwN7/L2PK5lw1xpWEruMxK2KHrNRFoTuIRQRBhSZ+8+TFRQes5lJAYy6cIlmMxRxeo/tvoHOTkAay8SIUFZfJEjEY6hE+m3j7BzvqgC0pv9UwQcMYvhUqFSFNS5Rmy/QI1nVM2r1GcnksPihEP5o+ojOb6ystsujuowS66dQkRHyFb5ynnw+WL5TFO/IjzQkDYpZAWqBo6WbBobJGmY+ThT2nFA/KVq2wEXRaLEaPxQ4yykZ1vYpJ9bKFxLZuiqlhxV2kEdUKhwL7JrGNhVl/BWewjRnfR0Rq3HYdBPuAg3mc72Gartk3Dbn1mk8kZfzsafgtV3+IkOWEr7KERjMoMIUBJcOtXESIkykOq+Aijc2zpwGwfoUsMNpXqYNqXcXWB6L3CJLzA/flttKqzYdWxww3yok/TbiORuCLgauN5evmUYDHHGMiEYZJNADiMD+g0VghVE2/9G8jpffzjm5jFBCedUp7/p8sxVu0FyuF9srIiXAxRLZ928yWkkMhyTiEOkX6XG7NdAFrFZNmsYoUIR3BcWUyFZHX0E7zpstPc7ubktUu/tO1tDOSd61jRFtoO/9axl0ZalPIzLj5n/Eagjebh4j5f73wTNX9Efu73ft0fCU86dFWNu9kRvxV9FENbrryKe++PQFcgz6LMzvj5cIVPbes7mMFNgvo5KqdDZhLm5ZTD5AA/GbC79+esej3CziVip4slFDI+QWGx6qxgnC6Fv81RdcI0u0/X7hKqBhfrlylMjisdYhQCaJgSSwR4QDHbw/a6hKNdjPTpLfaY7P9Pegrq4Qb7boPLjXVcEaFrm9iLXeTq12nkC5Tto8NNTFEuXTjtGovNf4g7u4Pp315+udMavS1cVt0aTjKg7nSwsZcRic6ypgufNMD8MNbZCEXprz7lkiwE2P13MIs+QgisjW+SO3UeLR4wL+ZshBu0z6LFv/K07A52Y3mMRKoOCLb8HSblkPvTpdvRWrjGmrtJXTVY8VdIq5T1YAPQzP0pgfRxZQBIXKuJCUcY6TzlDlhJl+pn6pIAyNNjSgTYMsbuvYGePwanQVvUuea1yK2AhlGw+1cUj/+CsLGDJRXGrmFf/n0iu4luP0+/SGmcfIBbLeh1LjEyNhqNkRIQKCwCvwlGsO4E2FXCreyAO5M7dPwVVsqYc8FFQJCZhEezhwDsROdxxBevK5/xi1NRMi6G2NKmJpun5hqfj0Y/EUSWVcnlxmVGxRBtNI8Xe3i2R89d5WLjArN8zkrYpR8PWc/GOIv7lPu3EKvXEeEaeuN1bBWwoRQyOk9ttocRiiJax2pfwRm/C36LYdRjo7aOU+RIy6acH5LV1wlXrkDrBeL2dUbVMlnk6+1vYcyy/iqEwBjDdLHLZHqbut+hiYWWDqqa42QjKrf1RBhWzD7g8eO/ZpKPWRWGoP7CU99dmmIp/lUehffznXvt7ARMyYq7SrvZQaCepDec8ZtFZhJmxbLx+fNctSLZwln5NlX369ydPSSrMmw0kX36PCFpOk0sO6CTL5CTfarpgP3WNhMk2/Ud3NkeanGC9tbg+v+VXeljWy6dSkOl8ZtrdOJjaqZCLI4ppIMNlJ1Xabtd9haP6GRjyukDhNOh2Xke1/bJ6+c58lcRs4d0nAZ+4xolAktIhLLJw60n30NW6ZPUHpOMEbqklIp7yT7R8CYmnbIZbmMVsy8l9vLD3+KzMB8TeerTBJkzzviifOliM601P/nJT/jTP/1T/uRP/oThcMj3vvc9/s2/+Td873vf+7Lf7owPETYfhh8Ly/tUBbjQBQgJGKjST325KlxlMXbJgjVGjSu0VY3nG8sLfWXgSjFnPnqMLW1cr8ePqykDk1OzLFZqG/iDPRp2DTuf4873kCc3UKvPsebXmMkucbRB5K5RuctFptrsLm7/HXJhKDa+g6dqqKMfUxVzzMqLFO3rTz5bZlLQmpbOkHnMc41rVKaiomLf8kmNgfiI6+EG9D/ARuHbIxbRBra0cORHi6s11QC1jNWaVxMMhnp0bvkYISj8jeV2QyOrZBmdcLaA9RuHETaF18OZP0AP7qOUxC8WZI3nUJO7iMUxpnmBvHaRwu0hnQbs/hmCClNWTNN9HqRjADZrG5wruvha4+QT7NkBWnjYGy+jswy8Nk17BS0dxFLCBrrASg5wxzewhg9AKBatS6T+Cqgb5FIypGKtWFA7egthP+CgWedwcItR0OS8hE2/R5JP6AU97NaL5LUdjLAp/QYni10q4K4bcaH9PEZ66CrlUuMSvgyQzzjV/+w5YsPfwrd8HGkTfU5BXQpF1/nFOgfPeDYfZtdraSOlhEojlAXPyF6XpsRODzFVTuWvfmIRxUkeox7/Nf3kIY8bmxwkE644DTZEgdd6AYz9ZOoVCJ/nZJsy6lGoEAubfn7EoowREqbZMXVlYztNHJ2x1biI17iCaFyBfE7mrYDTwp/fxer/BbP5Q6pJB//i7+NMblKfHZFhoPcqpbdKMLxJMb2HvdhnZf0NKlMR2nWU5ZE3dzjOpkyBXnFC1372MSbQiJMfUyVT5ukRwep1DnG42H2ett1aLjJ9yfvny+LDc4L+BTtRzvgkHxeZVZTMyimudPDtBrQ+ezImquzJ9El8LGKhcNrQ+dmFd0Hb7oIN2t9mZmLuj27QQGNN9qid3KByQlbdkFm4SVmVbE3u4d77z4iqIHjxn7CXp4yRzKXFyxvfoxmuUTh12laA1b9DzcRk2ZSwLDBBm0mlKXUBeoGz9z8YMuM4WMdIh7pfY5LMKHVFEa5x7qX/A2v6AGFHWOkAIx0Kt4uONnGGt8BIKqvBRlZQ713HwXvSifghBk2hl7+eUlenMQpn3a1fNTQVJ7N7rD74z+jDN7Fbl5FX/zmT+nkWiwP8MuXAbbDhdz7Rh6aqGFcqQidgJgU7XU1eJBxLD2Vyeq0LrOSQmowH9UvIxgUqUVHTCpPNMckJlRWg2s9RBOvcm95bxr4ClVdxTnVZid9lkh6z2rzITDgkZULjY4daadcpV9546nPljas4s31ElUHrItS20OEWRrkov48oU3T9/KduEzs9RBy8CRic9kWyxnNfyrY+44yfRQsLWhcxo/uYsEN5KkgWAsqqYj3cotQFLbuLlh5m7XWqdIBZ+xal08CW7yPmR1iOS3z4U3wdc755jrx+idiZof0Z42SITKdIAX5VEmmNOH4Xp1jQCFewszWsk5/wqP8msSmwNr7JpfYruMbFG7+FOblFX2eoqMZk989ZsyMsq0W1OCKuXBwVsBFu0gtWWXU3v3B3rKRausyeFfJ/LpRQZGWONDaPZ/sEzYBZMcfGBb0cs7rROuO7f42dTWj4bbBr6PVXMWp5LXdWX6Z+UlEgcPp7jNBYu3+CRnK8/hqjyQd4MqQMUjaFz7mgzXG5oFa7hArngAG/TTB/QFymNJzlXE8gsRov47pdOLmFnO3B4pCgtkEWXaDyuoTeyrLJBEEhNLYpMVjYx28isjGWHXF5/RVO8jlrmcSbjzCHf0nRWCfuvUxsIM/jJ3MdfibS6kOe3P8l8OHc/4wzPuQ4PSStEtaFi6gydLD2+U/6FbBht7iTHjx1W7nyKv7N/xfWyZuUq298yjPPOON07luN8aSHj0c7noGogfBJBTyY3qM0JY/mj7hsSooqp6KiZsCJNvGUj+WuIPo3EE5E4fWY6hE/OPob4jJhs7bJK6038GWIz7LmtN56BfvkJ9iLIZZU0LkKxsJQkEhNGT9mNrqHnU7xozZUJR1/FVovUcgQ+/CvEckYIxXW8/8HlXCRw/eR1RGyvoaVHiGyGZXfo+wZcl1iBRsoAUrDufkATy5Ii4TS20YrH6ucIY/fQpiKqvcKldNcxrpVC5zpXfT0EHSFvXqdPNh6eiOWSzc4jEHonEU1Z5yNATiID2g3zsRmX30Ekfpk3af8WNJBVi1rHFIoNv1zCLGM23t/8hb3Jvewpc0bvW+w4W2hjWZgWQgMkTGfKxIq/TUIHYw9plRXEHt/Shk0sB79Ge7kAX5tHdO8SiUCtLDodl7AjG9jNy+gey+Su10W0QZ5MSGa3ERbLtoYuiJA+h185SPtLmbdQRYp9bDHy/kQdfQemX4fHTZZFItlbVVFaDQSxSDrsygWAIyyAaveL8tR9oxncZA8pp/0AbjUuPxUqs6noUyObwTna+eZFTOabgtXhKw5IYmfULPrFGXFtJzQsXuE3vI1V5w1wskHMD1G+zWc2X3KwS3E1nfRK2/gCQucgKzzUROufe73KJsbjIfvM4v7pFhcXH2DgJw0nSORiPoWZRqTPPg/mdQ3GAmXq36LOi6l18NgUZBzpGzqfgc53wfp4tghDG+TZH2E7eNs/69Uwgad4ioPgaLCItMZ0cemodbwBkz3SE1Mtf41bP8c4jMiz+3kAHH4FmDOXPB/zUido9ITjB09M8L7Zx9rxY9BOhTB+rKuIDQPpvdIyhQpJM83X8Q5df/SVGR66Tb2Yd3CKmc4J28j0KxHLYaVIZQW9ukaWhFs0tj4HvWjv4b+Q2y1YNq+QFnE5NJlmk24WBqMjNAa7PASq24bCwtdewFtDPXRe3jxCFNNSB/9JQtps/JCl2k1xlDRtNuo6QGmfQkxuIsznKL8DY69gPtVyqGpaIqSV4mpqzZ560XgQxdyjUBSWXVkfROxOIHmDlo6QElSpniNC1jlBxC0KX9O8eXfZj5t47BTP880n9BwGticrQWc8cX50sVm3/rWt7Asi9/6rd/iX/yLf8HLL7+8XDgH5vM59fpZV+Avg8LtYq+9uszkDj+9cCKEwTYxSJtp5wKT/ISG1UKdnowNmjjdxzp+E8o5ke0xHbyP5ffYM5q4jFkLVulUmsZp1F9ZLoirBQ+LMQbDC9Jip3UZJvfR0SrJok9AifPgT7BbF+n4PcrRLrIQ5PVLCAHp7D53xu+TVRntWptVdw2RDzlZHGFXU2oXV3FYdmFEqsZ2PiDu32YlXMcJL1BaNTQVwvLQRUzNjqjKmKpKsFRAiwCrfgVL2vjZBFFlVN4K1alz2aQa8mD6AICt2hbdcPtjW81gD9+H6WOsoE3Re+2T29WUqOrDeIUzEcGvGo0mNxm2cJ+y4P0EZYpSAnX4Q4zfwy0WVPEUMKijH+PYHrm3zkjPSDyFPxvQ6lxjfrpPpZA4VUbz5AZpNsSYgkNVY9XrENavoYWH8TsYaSOrBOvkp4gyQyqo8pJqcQjVlEKXlCZD+D36W98hqm8h5wc0onXC3KbSOTKfsbBt7gxvkvVe5zmj8CprmQhn1TDCxkn2CR/9V9zhe0zWX+Wnjg86Z5RPqLldhJE813z+s7bIEyxhs+KsgTFY1QytXLQ4c/b7ZSNNgT18H5PPMZ3nKZwOev1ryHRM5Xc+YTutqgXO4z9FHL0LnauIcBW99u2nB5Nxn5GeM0oGKMejFQ8Qdsh47Tlcp0MIWMUIWcSofMxs9AHTYop77n/B9raoUXGvHPF4cYwbbdByfVZKn6PxfTx/Dc+pk3sb8LHGOO11QEgcv41lKrb7b+FkE0Ynt4nb50lEQdZ4nmvFBBuXrtdiJhTdrd9lgwUj7bPvt+hriKs5MjsmsmqfiPgDOM4fY00fYAmoWwGJMUinTqBqX+mIP1klWMc/RZQJuvvi3zoi9YxPsh/vMkiHCCG42riK/zndUFXzMgowyqUIf/79odHMqylKCWLt4DW2kUVClY9QJ+9RWh5bZkh38AGUCcIIBALPcnF1QT3vM3h0k6BxjjDYBOHAWh350/8H/vA+/vprHNQ30L2XWJQLDoe38YGD2R7FquZASKzUoi09Vo2NXcYYY1HMhtiLtxF+m1KF2GuvU3g9xLnfpRy8S4wmt20C7Cfjvo8jsdiOztFP+3i2w/7iMb7lseptfva19YxfCaqaYw1uopWgLiuY7lFlY/R8H5IjvPp5VvvvwNE7hNEq5fM+ibeJPb3LydFjiqJivDhGWRHba68TVgXx7Ij7k1ssohXuSLjub7EhfOThj6lZNn2vzZHlsHHp+1i7Hrllo+cn2Csvk8uAhtvgOD7GkgpXeczG7zMc3+c4OSSocsTGd2i6z44lFqZEUKGFizEG0bmMuvMfQUh0Uy8jjQG99m2WfXaffgyKIuWJl0G++JK3/BlnPE1eu4is7TwlHDcGtoN1JosS4dRpqCYAhdNBOi00ktykDGqrhM3zBOPbpKP3aGYTVg9/QrH5beJolff6b+Nnc+rbv0VaZuRlTDV+SGT7NGaHuNEGRVmyyB8xzPqkZUZ7cYBKxgTSg8UJcnyHyPUwZJTzI6xgDWm3sYViJdriKB2z4qyybq8g+KQLyGdhJ/vI/g1wAoqVV5eNWGd8JsYY0ipFYfBNgalKVoNV+kmful3DlQEiG1AUKYmwGHoN4s1vMikndOY32fS3Ef4GQn6AKDKEMniP/xLr5F0mXp21ziXmVgdbKdTwLQ6meyxMhV7/FsdaEkaXsLM+/sGPuKYUefsiOOsIUy6b6ayQwluFlSuU8T7uylXE3f+G7L2GWLmG8BswvAV+A/vBf0XYbcTKJebjmyTFHOF1aeivsS0snHiMmN9nSEpWJXjVHONvUq/vYKZLQU1ZezpOReoUe/AuRhfo9oufu0Bxxhm/CA9m9wDYTJfCkq+K2GzLafPOdJdE5/inTbFV6wrG8rEf//mZ2OyMp/j4IqJB8970Le6O7tJw6/xW60Xs+cnyzskeon6eQpdUumIj3MSSgq2ywNYGv/0SdWf5Gyj8BnJ77bQlznAy/4BZekhleaRliqwSpOBJ5JKjDVYyRxgD44eUbg29conDxQELv44wJaa9Q1WMkMpj+9z/yo67jiM8VDlDpSfoyR2yZIRo9jCN17Asl6oyyNEDrOxtKitCe7u877cpTcX28EesFSCDBtbgHdxiSOWuYlZeRysfGR9ANgNp4R79DYUMkY1t9PAOYnwH61RIR/l0w70xoLsvISf3wa1TeCt4psCWNoUuqNu1X9m+PePLp2G1SfyEUhes+U+f841ZChgKvRSkVWjGZZ/D4T6e45FmOUoqAttDGMVasE4onz4eYj0nqWIadgPaFyj0DGMM9ua38R/9V+Thj5F2gIjHlGIP3btGJTVKaMbty+wlI66QY/ffIz7+EUYpbo1usalLtja/h9V5Hfdj7vKFtwYeOPEe9t6fgxBop0ZU5dScGpEd0fW7T8QYvvqoYOtaZ65mv2o+bOIEKM2zGy0+wuCPbyAe/wU4dbpbv03Df3q8HNl1JtkMKSS+erpObguXRbRBWhzg9e+RTx5ghduwGKHaMUYojLSeWuMpvFVsCpg+olUPmSN4J++joi3Wq4qOipbPy2OKYoETD+hGq7D/I4SMsBvbzFuXKcl5rOfkfkgjdahrg9N/kzibMEjHrCRHiOQQ6URM4xEtUeFtf5e0dp66tRzzz6spmUlwFveZx7ukZYodreBbAR27h0YzLUcIBHWr+USAJsqYJzPZYv6L7agz/tYsXULfWrqESoW1+a1lQs2nYE1uw/jR8u/VpTDMGPPkfGyMQbNMN9BoHszvMs1n1J0a58NLSKGQ8QFW2of+Tbba5+iiEDJAiRC6bYyQVP4GlrWCaklkfILXPs8UjYUgsgJ053nk6DaVW2OgJEqnLHTBUXxEw6/RjvdwqwXjRR8RrhALcCQcTO/RWRyxpSBt7OCcvIPwWujFMZjHyEWOu/VNSp1g0gHzu/8//KCH3fsGJ0KzP9/HtzwuRJewhEPeeRnZWcqEYVmXvxBukM3uE+z8L5jgwueudQmjscc3IBliWpeemOd8eJ+q5mjlo8Vnx2LWVZO63/y8XX7GGZ/Kly42m06nAPyH//Af+MM//MMnt5vTboAbN2582W95xikfDjw/DSEEon+TwjhkRcz+9BED5dHyZuwEy7ixaTlmPnwPM7lP1/GxRvdoNS4hxnfYd2zyIkHIkmbtMlaxAF0iGldpJ/dYLdZwlcNW7RKOvcLjxhZZNmNlfBd3dAfmu3hCwd4PEN46VX4HFa5SqYjU72DbHqmteFQuqJUPCYY3qVkusX+O4ew2ntOhW6RY2ZhaMiOPdpC6RE5vI70eRbDBxegKqU5AGD6Y3KXt1UjLjJWVl/BkiJ0eYh39BHHyPnZ9jezC/05pN8irjwaBWZnxcSsIaXKYHYDRmEUfVc6BjxbOhClxjn+CiYeoWo+88+pZfM+vkMpUPFzcZzHfo2EHbDdfwTzDiSXRC0aOxWo5wspGGK+JKXOE5SJnj8CUcPQuoptwM97lKB3Srq/yfNCjY9UJkiOsRZ+2tNFWi6MqRekSx+9Q+h3y6BKqGCMPf4RteYhojSoZoqXEi0dou87Ub1Et9pl6NdTiBC/awbhd9oMUr3Ye2+liHb2Dbbm0e68ixQesBl3GyuVxmbIuCjwVot3lgNyaPUQe/BQrOcQ1mue3vkn/wX+loVzYeJ25salMhfUFjAfc2V3M8A7KcinXv/G3jh4549MRaKzkADPdB0D130bUzmHskLx24ZnPUdkQ0ilUOWJ+AP4K/MxSoQ57zPsaE23QjTaw85hicYQY3mE/TLgWrCP338KyJPLgLykwmPo2k9ku9UWfcHbAdjXCaV5gLhzm3eeZT25QjO6RZFMctbQOVtUClQ2pnCZaOLD2MkH/LRazA+Tx+5SiQrkhpkpIbI+yyombOyh9h0JtEDQu4VgtHjtj/ufuj7GKPr1wlXg+o6hKHkzv83zjxdPvt6SiopgfEGQjZDwivPz7bHdeA6OeetxXESs9gXSCAcT0IZyJzb5UhICkWi4gGWMoTMHnLYGXVo2y+xoGzaA4IS1Tut7KM0WOGIMTP8ZKDjjyInazBSUl69EaKvgtzGSXfLaLDHqcyydMJ49p2BFO8xLaa+KFq6yP9mjZksXkPvHRW7h+C7f5PipLob6GERZCKpgfEoUb3DAxplKsCovJ+B7d2iYjv43Ipmx6G7iHf0Nd+jSzGCtaQUzvItMTtBuCDBCnndonpuTQsXkwuU1H7dCc3+dy7bln2ss3rDbNWpub0/dJioRpPiW0a9RPhRNnfDnMqhHjfELTaVBTzxZj/Sxq+gCzOEEAtfYmYuPrWI6PdpvM+zcIvSadssAIQXr8NlXYZdG6THb8LilTVkbHjOtrtMWU/NEM3/ZwJ/cJbI+FznH9LspyMCe38I3FatjEqm8R+utUyRh6r2HN9pAXv8GodZGD4Y/wpMXVxgVsGeJIl8dCIi2XwGmwFm3jFBmhNlQ/04ehqgXW0Y8xRQYrL5AHW1RY6FNLeREPEJ1lLMPSPelzOsrDNex0gCkzquZZhPIZXxSDNNUnBP6fxc86lApT0Rjcor4YIKIuubsFpsIZvgOLAaZ1nlvkxEWMLRUdq6KqUpzJLjod4ykPufl1xtmcqS4JKAmUz12TUvaeY316QNi7Dq3LHBQxVW0bpxgRhT3k/IBMNTDJBNm+BGVCEDUpFieElcYuC8reNUq7yYoK6PrbuLNdxOO/RpmUqnmFvHbpc+evQoAY38OUOZQ5Vjr4pEPIGZ9ACMFOeI5i/y+wkwnN0tBoP8dWnoIWlH5J6XRY2fgm89kD9l2f43TMOB3hCJt7VUrb7WCFdZrJmAaQG0FdCxoqol67ilEuu7P7HPbfo8xnKBT1Kua4StnORgQHb4Jbg2SMPb6P3vwuenGMSEeI2jpJ5xp3a+ep90b42YSO10BmY0Tap7TraH8Nq1ogshnCaWEd/xBlWajFHNG+zIlYUD7676gqJXBDxuWcUZVTczpcjC4hsMjbnxJpvniMmZ8sFxWs29D52q90/5zx94N78zu0nQ7R/DHajjDOV0NEsmV3MBjuZIdc988tb5Q2ZftFnL0/JXn9//5r/XxnfHWYVRMO431CO2LN26QyBYO4Dxim+ZSZgdCrQTpDhF2EcNmp7TBMB9TcGg2riWq89mTOPC2Oqdt1HOGhzfL6n5UDyr0/57lkgO5cYsWtYe3+OZb0YfU6Ip9DNkF5IYxPiBUcjW6h8gHHloX14IfMTI5YfRmz8XVcWWeMw5rwsLMTxOGbKAFJPmVeWyU5eodm4wXcbL4c7xuNzEeIKiVXLWp+jSA5wVkcgtVC9t9CpEMox2B3n4xbjF1DCIE0BWbeB3cFOboJZYEOeqh8jGxskkefdHYqnDasfORobguXq43nyXWGf1YL/Y3GCM26v/kJN/cPcfDYiNbRoqBuNziaHzNMh9iWRcddwRM+j+d7NOw22lRcrb/wZME/Nwl3JrfRRjNyBqx2l8eQE+8hB3cw/ZuY9hVIJ+id72D6H5Df+UNKr4mVjNC6wmk/jx58gJgOqLsWpRuiLI+p9KF5icDpLBtWsz7ablA5dYQuoX8TDYjRA+yNrxPUt7goYD3YeuJACNCyu9gNB4EkVF+Na97fJ9aDTaSwcJVD43PqPVYxRfRvwOwY5ADVuPiUWESakp7TI2pGKKHwtUHFu2in8UTUM8MQAaNkQjPaREoPaj1UNqI8eYeZTijXXicKdlBYCAHO8AFtPJJyxrl2j6N4QIZkt3aOqHUNO+kjpn3qbhfXcRCHbxIJC+M3mCW73LcFqZlzlBzgSJfz5QL34X+CxnlUbZOOF2BSmI3vYucLrOZFYumz2XiRIthBIEj0grvTO8yKCU3Po1W1yUxFZteR1XJ9dpAf83j+GCUUW5GmZS/nFGW4iZ2OMLqgajx7DeXL4Mt0X/47iTGQz5Z/6wpRZp+pOBG6+ChhxCxFZRK1HLNkA2p2/UlNvjQFs1Mh4SyfU4YlmJKRWRBNPiCqUqwioagWxHaDZnL05H20dKD7PNXkEXr1dY79Os7sLmH/bXxvD9a+R7H129yb32E82wMMtrVMAro7vIFXzsgm96l1rnAQdbGkwzxcpzfbw370p4ROjd7619Err1HGA+zyxyQUgE1XWAz9FueTBUU2Yj8bE0iLXb+JMBaLIibWMXXlIE2ONb6FKDOq1hVKq05nsoeZDWE6wWw2l2J5IZYNYs+ojVr58ImAT/ZvIs6tY4xAYLBH78HkMdKrU65+7dQ97Ywzfjl86WKzP/7jP/6yX/KMLw0DTgh5TCUEpVzu/rzKn1w4DYbKqaGkQkiPerhNqRokjo9bjNg+fp9w/4dYF/8JJ/VNbKEIhUNghaz5G/iWT1rlHFoZob/OoMzRq29gui+wUl/HTPdxVl9citQc54koSDYvc1Iec3Nyh1Y2QGU5jigR2Ex1RTW6TSLuMYzHdJ1VpHRQQiJ1iZ4dooZ3YePbmGCLUNWYVRMKozkO1vEtn4bXY1HOiIoJdtJfnqSTEeXiEQ8cfzn4c5euOF1v5emOMeEgot6yGzdoUFlPTzhVFWPiIWAw8xNkK6VSz1ioPuOXQlZmLBaPMYNbTIRgS7jQfPkTj3s4e4BTxWRFzPbqazjJFNM4T+Gv4Q4jWByiijn036E3e4ATrXKcz7GVRWBKxPQxokqojMCJVqiJjCM3JFAOrrHIs8fLCKgigyLDeCFH2TFZEbO6+TVsLUlym0lti2E6YF1aWMKiLDWRaiIQ6PiQWZVgmZKu7fFi52s8mN/h9uQmawQk5YRa1KMc30XUNjFhD7waVjHDijZxjSZQHrnOMMkYGax9oax6IcDMD8AYTJEiszFV8LcvsAjBadb3V1sM9CslHmLv/SWKElPFaOWj0hE6zxGYZSeI3XzycGE0wuRUThPhr6AaKTTOUXVexPzMrOdY2UzWX6efDbkgFBeiKzyc3yfQOXJ0ByUUwmTI6QEIicpm+NIicWpYw7tYk0eskyPbz5G5XWblnBvZhFprhxW3i452UJRYRz/BZHMs20eFDXSeAt6y0FcusL0Geut7TII2lopwhGBh++wFLbQ25JMbrPqrDGZHDJMhGk3H7xKpBlWlUUr/rI4OhaRexIwMBPUNaioE8+lDmdTE9NNjHOWy4qx+woK7JCcuF/gqwP4lO/lpp4aUajn58juf/4QzvhDGwGa4xf5in8DyidTnO+lOqxFZlWEri73ZHgBJmfCit4oc3wevTuo1WeiEQGush/8DpnvYrTVqzcsoy8M3iokdIje+hQnXGJRTtBWAFhzPdonWXkcFK3jKwzIxdpHjo5lXKXaVYYYfMCpTtIkJwzaOMcj1bzA2hvN5zuDgB9B+js36OeIiQzpd1oSHmT6kaRS23UNULAuPXgsTtBFuExGsUZy6NozzEblUJMIi0RmhXo77Ps3OxhjwlEdSJAghnliRn/HlUJBzf/pgWZxOR7zQCp9pUS7QqGKGVh5auqA+kk+6dpN45x8za51H7/2YhalQowfU1l5DLI5JnIhMQ5X2EU6AyGeI+iYIgePUqIQgXhzjYdgKN3Drm0Tj27zkruHFfWRZUPcbVP4ax9kQf3qPaHhvech4TQ5mD4knd1kIQd0YROMljrND8ENGnSs4xYzF5D61PMMqBXrtm08V6FQ6wGSnDmSzPWS0hXYbOJ6PKVJ06/Inrm2fhZYe2cobZ4XAM74wwmjs4buwOEY0tsjqzy0Hrl+Q5XxwABjMYoBsJ8gqxTr8MXkxIcsOUGuvAqAN9I3A2fgGla4QyZhZPsWpbXFOKLQpqE0OmRRjjqb3Ga08T7ryHL3m15BlziQ7ZlaV6N5r2FLRSOdMswmNaBXHsjH1c5jGRdzF/8T1WxB2MEl/uaAKy1iU6UOs9BgzuIOI+xSbBVV0AVd8ukzbGBB+F5POQFlo+8yx/uelLmxkZYPdhngE8gbpdB9Xelh2nUW0xonXRQYrRFRMF49RgeTxfJ/N2gZv9X/Kqr/BSdDjZSvASkb4m9/B7V5DBZfwqyGZLok6V7FPbtJsXuB+sSC0HG7t/hkvWBFRf+/UgbuJHN8CY1CjD2B4E8dvsgDylVdoiwp78pBasTx+VecyWlYIp4bRGW7/JyAkxfwQvfYK2m0zTMbU3IhiPqOvK5LNb3JQJbS8JuJzSo5a+aR6zjAfYDwfkR/Qcz7ZkKGqOVSa8uc67gxSZxjpfKYr5hl/f7g/u8Oqv47af/8r42oG0FYRgXC4lR58JDYDyu51vFv/n2XsrPpsF4Iz/u4jhGBvvktWZSyKmJpdo6YanG9c4NboJhvBCmUx4bi5RduqY+wGBkFNNbEDh3uTOzwWezjSpuutcjg/wDEFYrbLmr++dJW06njFHB0PUQiK4X2E3eM4fsxWdAFn9gCdztDaUFkuYucfED/8z4TDu9h+nXgxZFou0MWcljZMxFLkEp0KO2U6QCUHGJMj/BYTFMpvYXSBae4s1wiUtWwCTvoE0SrdyUPy+ITGok/RdqmqGLe2AVVA1b1GpUIW1QycgPrmN5BVQnX0LqLKkEWxdDtWLsW53yMPzz21TY0xzPSESpc07NZTkeK2cLDV2WLsbzKjos/ufBdb2lysX3rm+HauJxzPB/iiRtNus2eWTcCBFdD2WtjSwRiDkoqKnP8/e//xJGuWpndiv3M+rVy7h1ZX35uyKrN0tUJ3Q3FmbDgEQI5xRRj/AHAFbIAdrFcwLGAGw4aGMQM5xjGjkRgO2BDDRit06arMSp1XRdy4IT08XPunv3O4iFupM0tlVnVXxW9z/bp7uPiUn/Oe532eu/M3aDtdmkaHSlcorQDIq+KdeavKBpT5ACdaoTx7g3LpGSQCnQypauswP6XKF+jGNn7UxlQmVpEjT1+mWrrD1Sol8VewpXNRF+6/BPkcy5CY0gQrRLshaTVn0Vojba3yKJ0gMJD6mO3gvTGC748XzXVKrnJ8I7x0rf8F4AqfLf8nE0BpaaHdOoYUYJpUwTIVJdNiTH1xiD09QwQdaD0DAozTbyCKBKeaYUYblM1b1EyfIh0jmldAGqj13yIPr2L3v88kHzLOJjDdpTADOvYy03KCbSo8wyNy2ojJKV42wpifEV35XabFhNBpY218DUOVBMffRbhLyNkB1F0mfnSRLJGfkaucSTykCpep4iHGoo8hLKqrv0c1O0QnI8r2dVJhEkYbKPfdtapKl6A1nnTIywTdeZa0SqiZAW3niahMlfSKCXJ+iiskNC7uv6gBvfihGpBAIVQOP+Y6Pq3GDJMBoRPRNnsfGZlrZWeI4dvg1Cmat9GXtdEPoRGo9m3E6AF4TUrnk9c7ysY1DATCcMj9d+d8kdEg8hvve64lLNpum1E2ouk0sYTFaXpMX8Hm8udg9IipZRIriaFTUtelis/Q2iFTKQeiwu1cpWV1SdJHGItjimRIiYOYH6CdFlmVPfkeYJsGg3hIwwS1OCMxHZJsyqBzi436DSKjAZM9RJXjGw7y8FsofwWztgIrL2D1X8JNx9TKkmc6L1KKPdRkH1M6ZKaPa/nkeYFt2HhPHOLF4oBs8hBHSkwhqbqfh2z6ZONWmLNHVJMLh3B76Wlyf4MPog3nYgxVlWCHgMAsp5jDN5CjB1ReD51OkOUCZV+Oby757PjUr5Bra2v86Z/+KVJKfuM3fgOAf/pP/ym/8Ru/wW/+5m9+2m93yU+C0KAFWkPRfgbTP8WxPDydI8qEJW/lnR/lutmirF/F8Hs4Zo1CS1A5c1NiPXqD8uyHCCMgOf4WRfsm8eAewo3Iwx6lNDmKD+hYS8T5Adfq17jdeJpBccrZ+S5eNqJSiihYQ62+SOl0UdJG64J8cpcgj1kJN5Gqwj57GT07xHDqrHRvcrr3DYLGNjJcAq0ojYj58nP4wzexj76LoTJM26Fa7yKqhPbsEZ7QnNh1ml6P4+Qxp3GfQEiebm5gpEPioM0pKfO8YqwqdupXsKTJw+l9bMNmM9zBwkYjyFvPYNR3LkRkHxhYVEaIES2h52cQLaOMS3viXySO6dCwQyZCUvfaWOmc8oMDTQE1oZDZlNDymSLQyzcxqxl+1URLGzHvYxoa5V1hye4QFAmbG79DTbbIiiNE/yXs6T40Nllc+Vu8XV8jLDOy09cYmBbl+AFWY4u6niOxqNwG496zNFTMKJuy0vo8pbyC4y9xRWgMb5moyOhYAcd2iG/4TI//C/P0/MLDI+6jjVVG+QiRT7l7+EfU6jdhdoJcegHORszXvoLx3P8JJxuzMAyqImFDG4zzOQt/nQTjYuAu3t0OH1yELXVxIT5CXjxW24Dzu2B5qI+JvvppULriIH7ErJiz6q/Q4bKjCoDZERQJJRKjuY32V6jG9yG9WHz/UXcHgFQZ5tkPIJ1D8wrF2tcpdUFlXEQEGtUCIxmgnDqJ6VPqlLkqCZ0Owu0wME+JohaDw+/QddvY8RBDpaAVyo5w28+Q9J5i2V3BOX8TnY0JwnVWrSYzt82j2R6RWSfRMbkXcZgckhUz1qshHSEwlEYe36VanFM21qjCDpPsjLnts2w5nBRzpvmQrrvM4eyQWTHBMwLG2QhP+pSyAgMsbdGy25i2jZscEM0eo1RB2Xge8Y7bhqBZu0GUTBHCQLgf7ZIAF8f74fwxs/yiC8atu9Te01GmUezOHrAoYhzD5kbt9kdGC35alFYTc/2rUBVU9mVE0GdBIGvcqNV+IrHJopqxO9lFowmdAPkkOsQ2LOTgVXS6wJw/JlkcMBUGaulpanqBYSiaVogzP6BKRmSNMw6jTU7dEEdskAg4LFKeXboD9VWS+ga7SnFDVHiA7fZIe7doOBFSK6bTfc5HfbIqYan5PH60gW+H+PN9BsO7GEArPscWHmflDG/8kKgCU9vY7gradknCHnmZYdttQKCXPs/M8kjUjEgYNJ0W83zBdn2HwAxY8dZBf7KYYt3fpGbVcKRDqAVapSh5Ob75NBAIpBAozUXjxMcUe63RGzB+jGH7FMtfpIh2ME0XhKRvSvanu5gIapaFqwR2sETcegHbX8cYvIxKzqg1bzIXNk2ZUMoaS5QkSuNMdtGzQ+LaFmfpmLZh0igF0eQEYYUo26Rq7vCtwXeJi5h6VWLPHuOYHllygnAd/HyISMYUYY95vI89eYA132ORzyBaYppOsLAInxSQfmTfXhk+ym4gTQvKktJrcG/yJq3JQ1oKHLtB6fU+etvpC0dQgNJf+ZCI4FJodslPi1HOYXoIgB7vY4QbCF2hzE+OYQYw8xGymFK5XSojwAgv5oMiWqIyXOaLhxiLPQbTXWxus1DXabldAivEEJJvLvbJdn6L9nifDMGyNPCyOWGZUnMayHzCarSB73ZoL8451C8TuysYjk9bm9SsOifJIWXvOUQyIW7eoLI7OGaAOXmIjtZQ43uUxYTq4X/CvfN/IFv++oVrcbgCswOEaTLUBcVsj2T2iJXuC2jro88/gLxxA9PvoQzn0v34p0AZHmbUQ47uU/p1TsuYOD6i5bapmzZn6Qn7i0cYwmQn2uGF1peYlkP2jD1cwyXXKWfZCavBOo8tkzRs0vVuYERPU+iCx9NHFOTsobl5478CEXB1/pjJYoDrtoizOX7nGtrpsigWzF0Pe3ZErZhiNa4hp4dcWXqWcTZmmhwhDRtzdBc1fITXf5nq2n+Lng+Q9VV0FaOLjGa4QRltUrSfJ6/mDOubRGGLVrDKoNQ850R0rSfXf1Viz/fQqqSsbb0vfvXcdjkN20xShe1GWMkZS87q+wXHsxOMx99Aa4Xde+oji+zvorFHb8D0EOG3ydvPoeXlwtCvM6Uq2V/s8ZtLfw1j/L9QNm/8sj/SOwghWLfbvJUevu/+svMM4o3/AfPsJcrlL/6SPt0lf1nQWuOZHlmVIYXEkjYg2PFusOVuMn/8n5hOvgfhMvd6t0njA5b8JTrWErNiihKKR9M9bNNmXizwTJ9wfk42O0IpC2ntQ/NpDLvL7c6LzNI+k6BJbnmsuCG2WpCdPeBs8Cay9yz1+g1iO0IFLUqVU+U5m7UtTssU1/IpzJBnglWCvEJog3H6kGT6OlExwMXFr2/SbV7HKhbYj/8YLX1E6yaF6SAWQ/BWkXlGw2iA5zETFnGwDH6HmgJ/5XfJxSrjcsLudBeAjWiTtruGuRpixfsUkxO0V0daDkW49aFJwkyNeTi5iNdd8hNW3E/6XbnkrxJCwDAborS6EGiWcxzr/WKzeTVhXAzR+iKsLa0yvtD9EoPshNCq0bJ6WNgsnBnnRZ/DxWNOF32uWSG1cAvbW6PjtyjKkhW3iTF+hDUfMj7+BurgGySbX6Fx5+/C4oQciVVbR5oeYv02VjrHdbrIYB2EAZXCND3E4B6V28AOM5zFgMpeYkTGiDmryZxAeFRGgmjvcG4ZnOqYB+M3mGRjrkU3MUTrozcIkKmEe5O3KXVFx+uw/oGIxh+HFgqhLwVqPw25zshVii9DpDA+8bmF4WA2NpAqA8tDFlOGi5xhPiM9/i49p403LTBqWxeNrWWOoVJ0/02EAkNLrKUX6ay+yGD/B5xKA2E6dJMTDMvGc+rIKqYUAi89g2zMQZlgmxHrboLndSjHGT1nibmO2V2cEOs+DbfOqreBa9SwvQZ6XlA1b1Muf5Fpuse9k3u4tsUkn3Ij3KLMcjI7osrnyPZVnPAp5rd88ukjYq+NcOuURp1cvOs3aBsuhiFopAO68QQnzdlc+y203Xznsr1kBszGBwgU4fQQw1+jNIMn9UnNWd5nns1oex1qsoY9fBU9P0VEy9D6ykduc0XF/uwRpSoZ5xOCRogn3j+3FQLE+VuQzSGdYXrt9znOXfIuhbeC8Fd+onpcZYRU7efed59ZTCE5Zm6aaHcJT17UYgSSdW+TVW+NXGfcnb1JoTMylbLvdFjf2uIgPuUgOaPuhpT5iM7gVdasTSbZ7EJkCZg1k7TMMJw6oWHhmS44DbSGK3aTef4I21+iTM8ROmdYJKj4lHqZEUabmGlKLZJYpofdfgE7HiPzKcJrwfgIYUAsBFl8ijAtksUBMr3Bmtulqu0wo2DhNtjwt7ACC0tYgKDQKdNqjOz/gCQZ0t78bWg/R9m+wbT/PbRTI3qSLgTAk/SSD1KaEebKlxDFjNLtoDUYk4eoxQiZzzAsnypYo7J+fI3rkkt+Hj71qsu/+Tf/hn/+z/85//gf/+N338Q0+Qf/4B/wj/7RP+Lv/b2/92m/5SUfQ64zHs13KVTOVrRNIGso6bzT0bMM8AEjF4GgYy2BtYQQgkJrtNak2WM2wx7B8ouIIqOwa1DMmGanKL0gLqcU9R1C82IQpbXGEAaZSpksTmmOH5GkE0I7Qto1Crv9boF6dpf542/RFJqocw2zcQ33/AE5glJaTCaPcZpb3FscsNneQZUZornDvekD1gzBlh/C4BR18gqu16EqCoz+y9SyBbUrf400uMJhceFYstCKfvt5dLTJoDinP3tEI49Zql/FQNJfnJJVOVmVMy3GtJ8U27WQ71jTfnB5VgtJ3nkO0czQhnPZPfsLxhAG67VnWMPFSmfQvPqhwY1UBZvxiOnsBMv2OQxbxP1XkOmEO82nwYooo22USpBaU6gCHS4xTsY0ojayKlFOHZXNqUZ7TO//e8rNr9CvSnYMk7zMkH6DqWVj+HVSu45pOFimi977L9SEwpw+ZqV9Ax1eY+G2EIf/mXR6gOuusNO5jhIZx/UtTA1jUh5WKfPFXZJ8gWVFdIJ1mrpCJmeI8R66scnufJfT9BTTNPGrkIXKicIukXsdJQJWrRBPXpxnk3LIIB1Qd+q0zR4VFbvxPYbJgJ63zFZwBYlBHm4j/Ys4t0+jYyNWC4bpCIDjxRHX9PbP/Zq/ErgNEBK0pvKXyb1VTMNDzh+DXaew3i0UGNkY4jEA8fA1ziyLyGkQ8mTx/vQHUMRQjSndiEQX+IZN4nZo2R32iwVaKwIzJDRDhCopjIBjaw6OQ15v4QlJd3FCnkwh6mJaLtP0kL1qhtQpHSGYypA0LzhJj6gXCfOzt/CFTaO2Su6tk0iDzGsyDJsYyZAwHpCO7tMsE7xwmYUZYWmP5WCFwAgJnYA4S+iFXbaCqzh41GQDU2dYj7/B4Oz1C2efO3+Pmr9FEW6jESReh377CpkqqEvBx5VUtAbjPYtLHxR0VJQkZQpAVuWUFB9rsf9pURohfHKd4deOipJFOcczvE/FXe4nFZsoqieOiyC0YLu+TVpmtJw2zM5BJJAOKXXJJB/RTAfo8UNEmeI01pGjY6hyFvkYKQUPpaBQBRveFju2RTS8R3/2iDI5oeU2mUYrLFZuMiwTHs92MYMVGpaNCJeJek+TCUly/gau22L06E8QzW28bExmecSGSVZlFFWJYXos8hFNET4RNd/h/ngPLxuw41sE4Q4TO+Du+G2UVjScCTvhVYJmiEC+7xiv1IJMl7hG+L5ubrg4XwpdIKZ7lOMDHDNELb9Aaf38IuRfd0wsrtauMy0m1Kz6+/aJUS0wFkdg+ojFAA3oPMYoZpSeRxmsoTXM4l201lTCIbryt2hrF2U3iVXCnoqpGuvocAXKiqt+jbB9ne8fvcbj+BEPJvf5zdp1bnRvIRV0rBBz8BpCg3Rr6OYWWaWZeHXU+WMMKg5MH6e1QyokZ/NH1POA5Oi7JItTynyOu/lbiNOXqOJD/No698e7rPTukKiSg7BJVJzTGr5JlaYYTo209zzzpdtUVUxqeBTxgHR2yMxwsSqJUcYo+8PiRmvxCM7eurjdLcnDn65QfsklH0SZHvJJ7JT0m4izV9DJBKO2DO2vfezfmdWc5OCPmGZjoto6ztrfoGpdx7QcNAakx4h8Qtm6SmE7pNEa9vSAq911RDoj0SmrzipvzN7CcAPqdoswG5PnC6TK8EyLwF9ixzDo5wnT2QHTs9eJtv8ab0xm7NS3kBJG2Zi0TNhsbDERkqV0QDUbIYUD1YykTKnyEdP5Ps20j5kNkUzQqkBtfBWd3maRPOb48C+IVYqXjqlf+TvAh510pMrR0qKwW5/ojnnJh9FI0BWogiQeYEXL1OvriGCZwlliHr/O8eIIISTr0RoSg4bZYS2oyNIjXhAO2vDIDY+Xz14mrTLccs5fi64jVclSckSzSHnLNvnh4FWetZuszc8R+YQg7DFXJZ4VoeurnMfHDMuYqHUbabj4MiSzXGzhsOp0GDz4t6h8Rjl7TG5IlFLYUiENg3j/j8gMB6u5je5+HiO6hVElLGnJudDsVRlmfMSzzRdx37NgY8UH6PN7AJi6JG8+/c5jaZUyswL6xYSWStnx1z7sbJmOL7afBpIhfILYTOocpkegKvS8j9FcUMqPbvKYlCPG+ZCaVX8nkueSXz0O4n1KXbJit5HJKWr9L1cT9Kbd4U9mr5OrEvvJ3LVqXEObHtbRX1yKzS4BYCPYouE0sKXzTrwUgKVKSC8WU6vkjCxZoZQ+J4sTWo0OoRlxLgaY0iIwQ6QQGGqG0inLtn8xBzT9Jw0dA1w3JIjWmNsW7elD7Cc18mHch+Y2lRNyUltlPHtMywwpqgJDLBCGjdl7hkE6QaocefwDHOFRxMcszr9PMdpFIjCDVWZHP0BUBYPRWzjTE/y1L+NPHKrVr2E2NiGdUDWuUUnFdPgGs+AqC6dBiaYvLQhaGIlBWqVEaLxkgGWYUO9SWnV0uIMx7UOZo6Llj3RLLlX5zu1c5Z/9DrzkF4bW0HSazIs5pjAJPtBAMlcTHkweIIXAtkwCI2LZW8UVPqmZcjw7ptQHrEuXmr/CmaoYpGc00fiDN+mPHiC8NpPmU3T8Lo3RLhgLjNExokqZWR61Imbyxv9ErXkdc7LLxF8i6D6NsfQllDSRk8eUswnS0EivgVh9gXyyS2xHZPEJRTvGEIoDPUfNH9P326zlU5x8ijJusLDaPBjuczI/Yb2+TugErHhrKBRn2TFpldNx2xdCVRmQ6YzySUPzLJ8i/J+sbqZRHKcHDNMRba/NivPhKNpLPkyuM+5O3qRUFS23yaZ/5WOfm+mE3ekDWtNdllSF9/hVRNDFClvoxjWE10JVFcL2qao549GrGLUQnWrsqElgOMyJ2Z+9Rui5nEQtHKNBY/IQnU5BQ0NUDI2Q2uBt7ChmoTR1xwME09EutVxjhD3GKuVYhLy9eIwUMC4i4iLlSnQFOs9h1iYXIi/h0rG7LAU9RvmQm80bTCtJGjUZR6tIw6dvRVwtzogqzUm0SS4gzmb0yxE1O+JqdAOtYZpP0EriJgvysqBhOJDPyd9TdzSlT89fR5cZlhCUR9/ClDZ6+QWmpv1uSkUV87zhYQ7fRDlN1Oz4Yq3kPRjlDGPyEGwfW0hKQAr5kY3nWoNwauhsDkKizY93AL/kZ2/8TKsx6f5/RFZzZFGgl59FWA0Mb/2Jo7VAYjLJ+8zLOZUuWQ46dM02hhHhlBlNrXAsi3E6Zro4pV2eU7dbzISJRjAtx8TljJUyIUazMDXa7yCrCcbxd+lpjT1+xABJUI6o+00mXhvPiciH92i2b+NP9sh6S2gNqlJQZkjLQXSuk7oBw+FbCCkxsjlOmTDTGclwj8HkgJKSev0qobzQFhQ64+HsHmmV0qCk6dRQlkeKQOicIwFntU0qXdEyNSu1LoE2KIP1j92OpVWD9zqAPzley3AT0btD7m++Ez9+ySWfFZ/6quq//tf/mn/2z/4Zv/M7v/POff/wH/5DXnzxRf7gD/7gUmz2C2RajFkUFy45g/SMwP/Joi6ELrGGbyCSc1T7JqemRXv0CnL/G7jJGaK2ycKyGFoeua6Iy4xW7znaAjbjKakjyVt3qJUZVTkjEhJ3doQzP8YPTbQd4J6/TOw1KVSGO3lEIz5h4jWQKkPO9phND7CcCKuxBfVNJsN71Oo7vP7gD6nbEd1kgNf7EmdKsOL3cMwjDF1QTQ4w0wFaXQyidTJFVAnL3goH6jGu6RIaEQcMOUknNIb3oSro5Smh0yO3fMb5BCEEzk/h4KGRaONy0PHTYFTzi9hAp0Fp/pxuV9KC+h3KxocHN3Z8gBi8iTnfoxluk1VzFiqnymdoVQAg/DYiHmJIm7KxzcxvUCII+j/EnPcx28+iu8+gx7vkXoNUCLpuhxOlaLSeRRQLRroiOvkOSZFjOhHS7XLdCkiqFDXZRQ7vQ/smwu/hbv8Oxcl3Wcz6uN0cNdYY6YBNrTjqPcduNScoFkhtc8MKmFYzgs2vwsnraKeJmOxSrTzFeX5OP+4jpWDFX+U8O0e4PYq85Eq9Td1sobVGUfJ4vk+pKmb5jLAZcZ4NeHv0JkVVUKFZ9lbe6Rz4NN1rHOlgSYtCFUROhLwc2FxQX0etfeVCLGBF2IsD0CVl8xayTJE6Q4mL/VDZNSzbJ8tHnFsOZXzEbL5P0P7CxfYsM8wqprr372h4daQTcBZtEPXqeIsTroz2mNkucuf3cCrNuSkpz17hPBng15Z58Nb/k81wm8bKC/QNg9roIaYzJC4WGI110v730Sh21n6TXbtNZNfwqhxtRchghdJfwszHkA2xgxa16RDL9LCCHm58TnH8PdLeHYRhkYeb1E2HohizUZVUfptGc4Nybrx77mowVEZNQpKnxMk59UxhWhGF02FRzukXFzbHedKnbXc/dlKz7m8QmAG2tN9nIQ9gYrMWrnEWn9F0Gzji0rXpF41G8WjxkGk2w5IWNxu3MD8iTvCzoFmk3DQdMmkSej1Mo0ntid6q6DyDGZ+gxQ7h4Id08yl+maKSAaIsoMyhcx3j4Jt44SbmeI/l1lW0t8LK4oCuljjHLzM3JbX5EYfJgGjlcxx3prxWxmjgjhHgjndZErAXH7NjRBeOH/O7uE5EbrpY9jYzv87AMLHLhJ53k/tlxfXlZ5FFgZifIgav4xuaIu4zsBt49JHSoJ30wWuTVSkgPrRd5WKX/uP/jDIdZitfZDm88b7zaF7NOFmc0JvsUSQD1v0tZDqCS7HZp4InAzznw52T5uC1J9HsAqO+QjkrEG4IAuzDPwPDoew8Q9vtsCjmmNLEt3pUwr1wc5w9RBdzpvN9WtEG7uBtCvEWo0mT2AzR2ZQvVJr24G3U+JCGv4Kz/RtMq5Ta4E3U4ow0n5FEGywmD+m5Dc7iE0SVMW1eIyxnVP0fUkPQNgNOrQjTcLGESS1YQiYnCLuOamwytwKK87cQg9dwi+8gH/0FMlqnWPkacXbEd0ZvMs2nrETL1MwG1Ldxsjki7FJ8XExamb17u0o/s/1zya8PSliUSy/izPcQVUqVjAANi7P3H28foKpizhanKBTV7Agnf4Tz+BuEyRiveQXz7e8hsxOKcAkHsLIRukixZ/8BFW7go3kqiGg27pCZJkI4GEVB1zzCnJ2SCEl19m0IV4m6VzlNh0RaEGlF2xS8ev5DtpwW28JHWAHz4QNmThvXcGihUZaPqXz01m8wHbxObjj0dcW6NFAnr4BWTIyC896zxCyIVYEjHfIqJ64W+Ebjfd/XGb+FnjxGBB10tArn9xBORNG6jRKXUQw/DqErjMkeeviQ0LbQUnKeDFkRNpbzkAjJRm0LicCVPxIRCHrOMtX5G5wMH2NISeC1MEyDjrTpaolVxQSTPeSjv2Cc9rmx8WW+70TM0hEGJp7po7MZo2xM6DZonn6X9slLBPUt1IqDU99idvY6U1Mzm97nltukU+Qcq4y0vk5shczcJvXaFr7VZ5ocMl70WQgDqQqeHbyEffodtCq55gZ8f7JLaVhM/DVc99qT766QVYrWBVpYpDrlPD+hbjWxhUPTbjEvZkRWxGqwSvhRwrBwCSwPoSpU+MmOAlpYF8fp7ATcOsrwP/J5JTn7s0dUumKSTQkaEfan0PRwyV8+Hs7uYwiDlezCDaAKPhzT+stky+pQorifnXDHe7KIJE3K1i2sw78g+fz/5Zf7AS/5S4GBScN8fzSV0hVjlRA0dnDnR4jaKkdSkOs5q84a53mfrMrZiDZZD9dJypRFdsb84FtMpEkvWoXm0xTeCvb8Eeajfw/H30WbNp2t3yY9/C7F+CHF+osYhs18sof22nSkwfLiIVZ8St6+zkIrxicvU+qc9c5NQmnQmp9CWWAZ4ORTRuMHLNU2UX6bueni6pKZBtewycsU4QecZyc0m9exhY3WcJIecmo3aJYTWqc/YKZL8u7z7E/3WTW3aTkd3ONvU8QDGlWFIxwKb+miOWr1K8gqpbQaH7k961aTrpdQ6Jzlj3CqkSpHVimVFV42lP8VpGV1CRs1DIwPiUiKqkCjqbSmZjTYCq4CF3PxWT7FFyBOfogyfaR6GWf5GbbCK/jZmHL0gHG5oMznWO2nyMoFMh/DYhd71qdt2Fid2wSd2xiVQpUJZTKidNsweAPz4PtQW6dY/QrICjG9j4z7YPrQvs4wHaHnZ8wP/5RrdgsjXTCrrVKXFipfUAbL6MkBq6tfYlwbUaoSVWqW3FUsaTMuhxwvTlBUPI73qBtNPMtlO7xC3akTlzErwepPLArJdcZZPECjOYvP6Dgf7358ybtkKqV8si45K+af+NwkPyeKT3Esn7wa40tQbouudNFCUq18GVc4VKbLbO8PkeWCbPAKZfsWRe9ZStNjl5LXBt9jpbaMVCY5C1akoBq+QT59jGv7hO1ncBZnqCIjEAa9za9SqpyaBpkNqRo7HJlNEhWj01Nm1ZzQriOEoJ+fYGiLttPBEy52ekxXa241r/PK8HXU/IynkhktJMFknypcJWzdxJl9B6qSrd4znHeeZm9ynyaKtJpznvdp2G1c00FpRRmtUZufghtRuR/4rZMO1cqLyGyMWhyhFyOoSkR6jhFtIIW8aLRFoQd3YX6KXPRh4zfQpoMWMTxx5jNHd9HzPgDXlp5i5Lv4hv+xc4C8dQfT66BN/7Lx9jNACMHx4oimLlkcfJOmU8NcHKJ6L2CbJ6i130Q9uYYb0qCaH9Ge7NHWUG88Dc1r3Ap3EMJCGS7fqRSb2TEMT6l5S1ztPcXcDjBGb9KcPCJLzkgwmc5P8OYPOFWKaHwPFn0806a9+iVq528wTc6xDRchHEyvQXB6FzE7w6jfwCxGmKO7VNKkoo1af5rxdJ9h+wp1nRPmM/Sijxrfg2iTarKPaUfMtKQhFIOsT1zNOU1PqUkbJU1U5wZGMsFq3iSXDqY0L9ZwyzGF9hkKh53GDrWPmdd+FHl0FcsK0NIkd5YufuQuueQz5lMXm41GIzY3Nz90/87ODoPB4NN+u0s+Adfw3vnBDX4Km0QzG8L0EA3I87eQ3ZuYJ69gJEP09JC0cYU87jNxu6zu/G3MYoLhtFh+9GdY8xFe0AKtUdkMrQStwGVsWqROSCXAHT8gEFAcT0iLBWVji1q0Al6Nt+2QzWyCYwcYR99FJCOC7nPk27/HcPqA6OwVluZ9Im1iL32JqR1R1H8XO1ynOr9PadWRmBjNCFXmqHCJVBpM0ylNt8mSu4LUJj13maycIaVPT1T401PE6CFLwQp2/TqmNN/XLXbJp4vUBebx99BFgmG5qNWvoeTPv1DxwQmTEMBkD12VKKuGYTuY4VV8USLXHdrpGKt2k6R2Haf6HjoeIM/v0u5cYzrZw81jDDFFLE4oV/86VvsZrMU+NSvkGIsrQQvb6qDVA5azEcJb5bDaI0n7NM5eghJk2MaVAlUVkJzj5AuckxoqGdMOuxAto5Mzipf+rxhOQM+K2G9e4TztsyE8Ro/+hEHS5+bKlxhQ4akK4TbB36BdjVkUM1wjYD3c5IodkWULFrbNSXLEUXXERrSJLwMsw6ZUCaY0MDEpq4KG07gQ2lgevtafiUGBJRxu1G+SqYzgMm7nfZTWRdyfvXgM/dcA8Ga7FGmGYVqUq1+iMkKU4VGsfBmqKdX0PuL4+xjCwLRqnAUrNDtX8PovIQyHMhlSE4LEDImsAM7vYlUlrWKOarYZ2Iq96R5mtMHC81GzY2xhAZqpykhrPbxywRiJZ3nYOuNocYglHOyTl1l+6n/P/ckEq7bBqr+OV5RUtW30yQ+waldJD79H1L6OjEfklkd1+goNBFlZIUWInU6YHH4TPz5jYNVYb1yn0bvCAAUqp0z2cdIBAoltBRgbX6awGui8REsDKz2hlQ7IhOAcQcNpIKocMxugrfAdB8ofYWLTtZc/dh+0rR6dRu8yeu2XhEITP+k0K1RBoXLMT+G34MdhpSeI45fpxIdghxRuF7Xy4jvHjzI88mgHKz1FVhqhNGWlMOqb6DyGqsSMllC9pyBP6C36yN4ztLwW9UkfW1To+gpNQ5JPDwntOmaREucZlmHRsHy601NawSrF/p+y6jeZLE6IOnfQ/jIyOaMY3sPo3CazfQ7mp9iGQyEENbfOSZERzQ4IC0U42yesd3mjium5GxjSxOu/yVI1hqPvYvaeQ7pLVPa7jh1CQDV+gC4SrCKmWPTR4XXe691qPnGpLf0lnGwBloP6hNjaSz4dftQsAZrCX6Zq3EQLG/v8h+hsASww4mOC6Cq36k8j3rPPhCpoCUE+eAO5OKKZTxFaUCHIZoeEzVsE8QBrfkqvKHGa2wyzBYVKmAUNjNMEz3CYD++ShxvY40esrryANfoOWTYhbyU49TWK05dYVCW9K7/PUqUYLz+P9pbxjl9F5znp4D47tQ3U5IDJaBcrXEVMj8BpwvwEw/FJhPmOs6TUBh2vSxDsoFHEhvexLpNVtIFZxiAkZXgZd3PJp4ORj6nOdxFUmDqnMCKIVsByEWqMmZ2hDe99C5bKbmF3b1Mu+pTNTarJI9TiiHk2Y7maEudD6hjIdI679CxRkeA4K8j0BKkT9PSQ5qSirk3KpWeZt9c5j19nbAicqqBTxFS6gqCL9Je53rqJXeVkB9/G1Blb9W3qowcoLWnHA6zaFtn4MdX27yLaV5CH36C0ItIs4XjpGTJp4/kdjGpKm4JS5QyLGZN0xlhrOpu/jcim5PXr1OX7G6ikztCTx6DKi3O4nFMVCbJcYHpNcv/DtZ9L3o9UKaXdwGxfQ0hJ6HTwzBr65GV0FrPqhsT1TYSwiN7THKGFwpEudcsizhcUqmTNX0Ie/AUdIyKsvoNBgR+tUEkJVUVgBUT1DQLtIIohBzqnJQ0cDeXoAWU2p3H0bUwtUHadY60oB3ex3Da5XCJs3qaRnfLYsXhbK1rhGjfdDq7dIpvsMipTSrfOhtbYJ3+B/OH/AHad2tqL9MIO43yKk83BBdBYw9fQ82NMyySJlrmvNFl8wsyccjW6gY3Ltejmxff9mPF45dY4X34GoTW+2fqQ0/x70Ujy9rMY9aso00OJD7v0AQgMDCmpqgopLuKtL/nVZHd2n667hDPdQwsD7f/lWizvmjUC6fB6evCu2AwoW0/hPPz/gFYXjuiXXPIBBkWfo/kRhuWzvf51YqXQiwNMAQjN4fwIgKzKuF67QShBlXPmCJQqqQyfwltGIxHFjLyYokcPqJwQe3aAaK4TuTUKu8Yi2mA0e8zGdJ+g+I+440cw3MWprZNtfZ2sSlk1bczFCHd2gjXZpXJbiPYN/GiFJcvBbFyhqj+FyE44MwwMy0W7bYpwmdfiAeXsLps6Z93dBsA0zIvY0OkxgXAQeYpMBuS+hzAltrAJnQ7IEGO2j05nSLuFufZlSqtG9QmLsgYma95Hj19klWCdfAedx8jGxvvcOC/5q8OPxCMazaQcIYWkZtSpWQ063pysyul579YKtYauu8RIHVKzfLzxYyqtcBwfq3kdN9oiSYdUi1PmYZd1Q7AzP0ZWMWQztHAQbo9G+yocfxsxvIeVjsl2fg+EwCgSRDKHxQnS9siSDJIh5cnLF2YLboOqvsbbozdYtgNGo9e4Fa3xuJwQ3P13zEe7ROtfYdR9hjIfcid8jlVvHUvaWNrk8eQVMgmxmmEJG/TFd4+L5CIqLrx24eyvf/LxjiVsPMsjLmJ8y8f8FNJPfh0IjJCW22RWzFn1P7lJojE9Ih68yRyIdn6XsvkU5uIQc95nqRLopRaF20WqFENKdDJE53NUNiMtYqrGNfb730ZrzSyfseNfY9lbRZRTdJUyXRyRuLexbRfRuYNMpqAK/GATMXyA4XYBUF6bjmlzGD8isAJWrFWG6RA7MJjFI1whOapSnsnniINvgxPRi2ps42JRUkMQnr2O+egvMJeew7UjxuM9tCrwvDq11k1ux8ecL46xDJtHjQVvacWt+h1uNG5Q6Yqg61JioZ6MeRQVCzXDzs4p43M8f4mqtgnJDCElldfFlg7X6zeIqwVtBIxOKBtXkYZJ0rrF48l9TofnrASrtKwu2ni33uwI651Eq49DC4vCv3T0++zQaMMira9gBx1sfwniMbb00UohUCAurlsNs8FyMcMsFlTpCBVtYMwPcJMRenGK1oLnetcoyzGl6eNID8+o4SannN7/Q4p0TK22QjfaohrtUtk/JHTqOAaoYkoeXqGYHWDkM6LOlxmqlPHSFwjOXwU8lFPHmd5FFzHUVzGyBWX3NtXZXSaLQwI3wM7nzIf3CFo3qM2OEb0v0N36GkUWI4JlzrJTjuZHaKOiLCYYg/s03Ba9pa9SrlwjfxKv2bI6GDWDQXZKkmdUWpGWCbUPNAR+4paVJrn/8U5ol1zyWfCpjxJeeOEF/sW/+Bf8wR/8AZ53UajMsox/9a/+FZ/73Oc+7be75BMIjRo3G7eodIUvf3KRhzY9hGFCVYLbJLJCKq+NbUVYnZtU/ddwwg7Peg1E1YXFAGvWR1geiT7GHb7FzJTE/VfR6y8ynZsUtXVyU2D7K9jJFHV+F5WOcDe+SlwsmAiTOFrDTM+ohrs4qsD2usStmyTzPrXaTXp1l2g9oRg9Qjav08ShG15Ha4gbz+EIH2aHqN6zpLUryCrFKOeko9dIECwAW9gsVwq7jAnDGxQ3lgmGb2AO76H6r2D1FLX2s6hL4cFnilAFurqwKtdljtAF/IxuNkmRcJaf4EiX6AM/ulqD8HvodEbldTGDDkaRcjXo8lBK9q0aE9tlTVwUFGT/h6AK2uESUf0GMqsAAZYPQlDYy5japGY4BHYdrWExf53H9/5nPNPham0H17Kwww6jyR7CaYMQuF6DhhMi7AhWP0cRj/HRKA1HKqejC2S0jKrKi853YbNdv4KYHDHOxhRVjo7PKJo3GHYC6vVbLOwG7ZPXqU+PCbvPEOEgzo/IqpisafL2k0i0+eKQJja3rAbnbhffDDCFzUqwhmmYvOB2aA7uoscDdPvOzxVJpdFUlJgfiN6xhINlOJci+vegtHr3P/rCwl8IID4HGaLLHJlPqLwfuc05ILss2efkThPf9Dmf7nKgKw6AFzt38NIRZjZCIeh5TfLoBqTxRQSnaZPKC8fLVCW40qPn77AcXGVLhlQqJ5cuxxqy1S+wWlWE/galZZAtTpDplLKxzXh0nzA+ZWo6HM+HrFktfHLE+StYVYHXvEnpLpM2S6raCqnWyPkpVWMTK+pRnX6XWTHBmx8jayaPJw9gdoRgmfT8Oxwff5vlaoEVjwiMGrYMaUXbaCsEJMXxt2C2x6pWLC99EVFvY569jI7PEYaJ072NLnMqf4nKCLCyASIbo/zeh4RoP0JUKVZ6hrLqTyyaL/lFYWCwEqxyEp/QsOu4P8VY5edBlBlCaHQ2vli8sQpkPoUPHCOiTHGMiLYwMOuriOScMnuAHr6FMd6DxjaF4+Gay9imy3l8yiA/pSMFUXzGzHJw2zcQxQJVX2fdX6U5eshSCc3oKur8TbAjnCxGr38F126QVSmz2T74PeI8Y8XrIoRFpStm+ZTAD5lXUxYGeOf3MNIRke1wtX6VMbBc30HOBzSTCToZcr44ZHz2PczeC7Sti0KS1uCGq3SOvkleznFXXgTF+3LCPRlytXGVtMxodJ6jEBcLtgrFuBgC0LBaH4qnveRnR2tQnacRsz0WBozIiUTGWXxIk5QmJYlKSNQCU80IZIRUOSIbIE0D5/i7bFYJaTHn1G3ixSNMJ8LMhpQrTyNEyJa7SaQ9nPkBqv8K9eYO95M+I62Y1ldYN33CxjpFNsa1HWaTPZakyWMnQquYxK3RbD9FmC9YJBPs1nME3hqGu4qK1iCL8bM+nN8ne/THREEXXRaw+gVG/dfw179I2f08DWFwq3WTYTak5y7Ttnr002NO4z6WtLhev/mR3aWVEVB1Pv9L2DuX/ErzI0dsDKpgjar7DNpwQQis8Vvo8WOEkJirX6S0LzqaBSa1pa+SVHPq8SHF0Z9TTo4o29uUfg9TaTJdUbZvk5o+wdJV3NE9xGgPkY7Q2ZTKapCVfbJFSD7+IUYyIrNCHL9FYtURbouodpNauEZ29DLW5CGVHbDdvc2JyjFVRd0M8eIh0m1SCjCFJqvdhHyBnp0SyRrb7Ts8ria8NXyT+4bJF+rLhKpipFqkKqNpN3GDdQxpsIKDlU0p3fY7Th4XTlFt9OwU7UQot4E1eYQeP8LQFXKj96m6Iv8qogwfGS5TAjpYQvltZqPXEK6HMXgZzwzYCnrYfhMxfpOpZTN3akzjIduWwpaQWQ7TdMBCWNjJBO1ZpIffwAnbmLNDQmliRVt80W2RO22GZkRdbNF78D+SH7+M7tzBiNaIsjlmPgO3g0znNGtLzMoFE0Pw1uKQjd4tFmkXBXRUStfr0LRbVFi0rv1dzHJGgqYnTchn6NY1hKqw2jeJ8gV21CR8sigjdUU8fcDB7CG24dDp3EHlQxbpOSXpkzhz8WObPk7mxzyY7KGBrYgfG3mphfFjx/QGBldq15gXMwIz/IU5617yi+fB7B6r/hrGyduoYAX+ki2WCyHYsru8kuzzd5tffuf+qn0H+db/DWP4JlX7qV/iJ7zks2ZajUjKhKbdwv4Et/WKCqtKEEgqw6d6EgVZaU2qJVJKpBSM8xlN1UQKSVrF9JMLZ52NYIuut4O/LbHKlNBbp8TAqBZgh6T1DcTmV9Gmg3RaBPMDnOEuurZBIE1uheskw/so06Hqv4KVTqi8OpXlEUY9RKUJvWUY3CXTFWZ8htz6bZpel1r9JlW0gxIS7+CPMSaPyNY+z57tY6gF03SI0oqxPWLd3SarprjpOZtuiNHaZnbyKs1shMpaLE+PWbTWWMzvIYIIhzaimFBKH3SFqFKEFWItjkAXlP7aT9XcbBSziwYzQMz7iOZlcvhfZc7yI/bme9jSZie4St1qse5tI8SHRe6hGTE0bJLWNvNyjuOv0NWSyI5I7S6T+jXyaINVM+Dm8Ahx+F2o9VBuk8IowLaw4j4IC6klwnQxtCbc/j2svf+MGD9E1zapzIC4voGe7VMvYkRtlWR0DydsEUVrhNLHTwbYScKyLBlUBd3uLaxFH7+rOFwc02j0aJtLGOkp8eG/w5kdcGY76N7T1Ny7Twk+AAEAAElEQVQ2dWuLSTahYdcxsZ5813cLPrGacxIf4Zoey84qUhgf2nYSg6vh9YsasuFd1n5+QiTGRXSm+Ghxn9QFWkg0Bg4G6+EmGoUlIrL6OroqIMtBa0QxB+8igSZc+Q1wm1iOz5nWeLUVOpXkWW+Zs2CFWhCwZK5j47JfDNEbX6asCtxohXN3mRW3jjU9QwQdEBKzOKd0I3ReAoJQ1rgVPc116aFG95C1K0wMj2H/zwiQNKMV5PQQcfoSsrHJUhaymw5YXnmewG5jHb+C6NymAMpomfH8GFFUSM+nPPj/EZy+ie8HDFSODtqkWnK0OOJO42nsYoZx8i20MFC9Z0lMlwejlwiSE4L+m3jJBAyL6Or/lnz9a2hh0q9GnI5fpW7XWPU2AYnuPQv5hCJcZa5yZtmUUpUcx8e06l3Kxg1MOwDpUHgf35h+yS8GraHpNtnLRyzv/E2KqqThL6OKkjJcYjc5eEe02bQ6NGs7uPNTjGQM8wPiRR8nWuU0OcMzPBrGszg7v8eR+AZHaJRZUpucU482KMuc0mnitm8RK7Ckhx33GQqT0PAYTR4jNr6KEy1jI3Hb1xHT+2RuyDxPaedjjKlA7P0JaXODonkNN1zCKHPalsNYa5zN38YJVqnGD0jiPsH+H1FLF5iLc+TyCZPmDrnOOa0U61ZEZPq40kfMjtGNW5QXozIEkobZxpEuj8o9XGnQsFufyjY3yykyn1A6HdRlStslnzKf+iz7n/yTf8Lf//t/n69//etsb28DsL+/T6fT4V/+y3/5ab/dJT8GR3h8YuvnR1CaEebqlxBlTOG0MYRJ0LyNOP4+uW2yaG4z3/0javMB1vbvcByPsSTIsIPfuUGhEh7F5zScCKdMiLIYVV/ncOXz9PsPcbMxizKlCLpMDElt7WvkRcwkOcY9ewNGj8hWvoBZu0pJhWvXsMZv0BrcJZ8+xrJ8RJETWy7n+TFNs40pbKa1DWZBHYGmCRgqh+OXMIozIsMia90kKOeI03uARsR9jmqrhHaNJcPBcGpIlWIf/jnKa1E0b1/aZX9GVIaP0b4J8yMIV6h+RscrIWB38pCj2RkguNG48U4U5I/I69cx/B7O8HX0m/8W021StW+SBG1yVTGIz+k6ywSWh1icIIREz0+o2i+gViwKcmamz2D6FhvZmGg2RAgDsfoFMqfOaXzIopgRF3NWnQYHSR9nss+qNLDyOfO1L1MVOUHPhXLBzO2g8gyrscncaXA8uouwAuqNDezWTdK1r1On4vHiIXWzztL617iSzxFFRpmMmdYaOO4KyWKXxeAtAPzhAwyrdSEgkD6iLJG2hdSC+vg+lAaWkPTWvsxEV7w5fRVTWtw0Q9yzXei/hQiXKOwIEW39TC5PioqH83ucJEes+CtcCW4iLs+fD6FRHKeH7J8m2FVAz1qlDNYxi4RCJcwNgRw9wnO7VE77Q39vBVfwWxm6vHCwU1rhCUE23EUlA8x8xtxvkh1+CxksY3SexZ2+jS5ThuO3mEofz3RZ8pbo2EuYwsLY2iI++XPGJz9k2XBpXP/fYFur5EAD4Mrf4Tw9oWX6LB7+e6aLI+puCy0MEmES7r2EjjbQ+Zxq6WlyfxtdbDM4/C8EwTLZyuc4LnMah3+Gc/4QaUqypacQpocZbHNYzdgwl0kWx0zyMYkUbPlNTLsJS18gdy8WrIz8jLO4jz95hDADonyOUUwgmz15fAJnr1FVGsM9QXafQRz/AHSFMT8iW/kiQpjI9wx9BBrz9AeQTpCGibH21Z/5enTJz0bb6tGu/3wOA/NqCmgCI/qJrjulv4IZjUFqCiHRhoN2PjxxU06IKAbkcZ9pax22fxvvYY472iXXmgYGpukwyMeUb/4/MKMVUm+J0gk5CztMtOLclLh2k+L0JW6EQ9qlwvI76KpE1jbwbYc0OceoKorjl4m1JjQd1PgBtfYdkjLHja7ycPqArrPE3dGbGNJEOXW+bDsI5cHJq3jX/zaLaIkH1YTNehu7GFA6dcrJY7LObQbx0RMXv4sLfOWtEC59ES0EajGnbJeoDwiFQ1knfFKX/5E8dliccTA7AEBH6sd2Al7y01FaNWb1TR5OHtKdPmQyfAvH63JS24HODqN8zkRV2ItHWFLSGLyJNbxPT2iEAs53CVeeYurUqXTJTEukU6fwGkRmE8f/MtXJtyhm++QaquOXiHTJEIXhNukffRercZWgcRW591+oN9Y5be4g0nMGQYdRNmatuYMyTEKri/JWMd0NoKLqPosVtFFnr0Eyxtag/WUqt8ZbjR2s+gaxCFhSE8pK0XWWuRbefuLOJhhnY+BCjJ1WMbZ5GWd2yS+G0lvGbsfoMqGsbVNJ/93pcza9+FcrZLmAJ2Izs5xhLw6pqQV69BBjdoJobCKiTR5nY5xoDTfscuxt0UpOkPMDtBGSSYvZoo/duoorBAweYR5+B1MXnLo1mobJIFxh1nuORGmuJTOCo5eopUPKeIglLRpachr2MCMXefIDqsY6cTrEbVxhP0+55ubI1tMY/hLaCvDsBufnDzicH2AIk67Xpma3yKuUllsnK3IG8ZCmylDTU4RwsVtXyeo3Lr46krz1LEZ9hjICECDP30S3r5FW6cVYzLkUm30SJRUHboSybVw75GBxQGI57NSWEfND/HCD4uxVTOsB5DHzKqXfvclmPkPe/w/E033sq7+PTEbYzav4yy/gJjOqsCKZn+AkIwwhCMd7DMb7FK05fa/DtmHhJSMcw8FJppTtK6iVCNG7jamhuvL7hGaANgwO5of4oiAdP2SttoM0XDqGSdvqIhAkao4WENnL1JForSiWn8eK++gyJS0Suu0bJG4Py2ygueioPnUsxsMZhmkT6oTw5HuIbIK9/CLzcvqhmPv3b7cLF75CvRtpW+qCXGdYwn6fu+fPgit8XPvSzf5XmUU55zQ95oX2FzHH/+5CbPaXkB27xx9Of8C0Sqg9WfgpmzfRwsA6/ual2OxXmFjN2Z3sXrgv5WNu1u58ZD1urqZMR29i9l+l5y9jLX+RjruE0gohJE27g6Lkfvk2tnCYJzGb9U36ySmFqpjlM8bWkJ6zQuRdQaoUGR/hl3swOWSuU86VorzyN8jKlJtuE2d+hjZ8nCzBzjPIxrjCZKwF1tLzVPE5Wfc2b5ku9wzBpr/Es9IkrC2jTAthubhFzHl6Fxrb+MnBk9rVQ8piSn74TVR9A7EYcHWyi9KCbus2FSXT4z9jev4mpuHA2pewlj/P5PwtakriS4PB8FWGJz/gQT5mY+O3aa99DYZ30V4d7XSw4iPK/veRGJiNhLx55yfeJ5XdwPIb6HQO9c1LodlfYYSAR/M9DmcHCCHoeT3qXNR9fnSe5TpBI3CEy6KaMcxGvJEMuBq02cln1IsCo/8AfyUi9noM8wEtw6QsU0zboSpn5PEU5feQZ68wtyMiM4Ll56m0YhZtME7m9KI1/J2/TuF1kcWc6ekPqVkO5dP/PcnBt0hqLR6evoy9/lVa6Rhv+IiyOsNqX6ez83sE44fkZUF68B2WbiwhhXHhnNv/DtnR9yjyIalbQ9S3SO0WFgsqXeKbAUIICp1jCInERAg4XBywKBZM8xmBGVA3P1rIYAiTwIh+UbvsV4uPEJpZyTHi7HWEYVEtfZ6qeZGuVBqShdfAAlS0jpGO0MKgClbIdEKpSgJ3iXKlxaFTp0IgFiNU/JB1BI32NkHjKkbi8fbkLZIqZe602Xzmv6csKmx/GW31UNECY76P8ej/S3z2BgiD7OZ/h203MMsp1vkrGA/+FxJhUvhNzJUvEgoTd7KLmB+TLE5xXZ9s/ohx9ALr5hpKOhwJg6t3/ncUsxNmbsTbfhtr9Tn88weY5w9wyoy5GzCbHaF6dzgp56wFV/EtD4G4mCs/EfnKxTETr4E6e5VF0ieYPMKsoHLb6GSMbghKaXAyPaFUJYPk/CLiU4YU/io8cZNzyTDVRf2/bj9JsZAOeXjlF7P/L/mJqKoKoQ1OzQhV6+C4FyYYs2rCcHLh0HoUH9ENbezZEXr4AB2tks1OmLXvkBgWhd8lNkz6aoqcz3kpGzAtZrTKKc/6G7S6T2G2r1M2rlLYbbrKwF/0ke07JLNDMqeNGzRIdv8MUd/Eal9Dn7+B3v9ThjqncefvMDl+le78mMIQZLpCiYLFwZ9SLwscqWlpi++qiuvLz5LlY4Zlzq3FMVmW0EpH6PFDgrO3WA06tFdeYBouEeU5UWVQ1lc5TB9znoyoOREb3jZSGHgy4Fb9qY8UR/8sGFWMPPr2RVqLW6dY+Qr655xPX3LJe/nUxWabm5v84R/+IX/+53/O3t4epmmyvb3N17/+dQzjwyr5Sz47zGKCKBdUbvdj4wM+jtKIsMoEKzmlcjoUWY6qX2ey2Cd0GsROjdRrgGFhOQFe2OaBFbLuaBwKLMtnYQWIxRHTk+/Qnuxx49Z/wymKc6+BvThnEq4wDFYphMNZdoyjQEuHoL6NlSdUyy/w8PS7BKffZacqUPEZMlxFBW3i7k3+8+g14ipmK1zl2eAaJ8WQtycPWRQLnu08yy2jBVpRMxuYhsIPNwnLjB/1JC3yEePMJ0djmC4dp4vIpiidQLaPEW4QmzazcopvBHi/IMeVXxfycOtnFja9l/KJK5RGX8TNfACNQJkBKj5HaIWOzzHbEFgeWTYjsIOLWEmng9F9BlHlKLdJrGNeW+xztDggcHxW3HVGk11c6eKWiiobsleccyZtjM4NQgyMaJtOPqGRx+j6NU6yMfuLPdbDNYJ5zBxNLDRN0yQrJcwOWfWXmM4PSe2QIFjmOJ2yXb9KaaT0J0Mafhfv+HXk8B4EbaLGNSpVEBgOpdMkyycEXh0sD4IWs6yPDFrcdHuUwqC2GAIZaIXQJYN0TFblZFVOXGXYpoe0Q1A5hCs/8/5IqphHsz2m+YRJNqFj96hbHxZL/bqT64yzxRlRzWW86NNqdBHCJmve5t70TZIqxW9ssdW48ZFdrUraZO3nEAJ68SOcdIDr1lGnr6DsEKQky2eMUQTDezTMOnr3j9FFTNBYpdV5ioF0aNkdzCe/C1pIojzB1QqjXCArTW5dRP4IXdIwu7T8GkYx5FR6dPwO2nSYlwVB3AfDgv1vkjVWOS0WjIoz2udvkKYDZLXgzIB+cs752Wvs1LfQRUp/6VlCo02pFBtOg3LygCjo0Cu3eRD3WSw9w436beruu3bVud1E9W4jHI9CVWjTprTqmJ2biNEDhN2iiqdAiagyNOoidgRY5EMeTN+m1IJr9esXQmxA6AqexDhSlQiVw6XY7K8Uk3LI7nQXgI1og7bVQ+mKaTXGFBah8WFnCyVtivZz9BvrDGaPQVpsSMF7pS1mMcU+f52F5VAYNunoHgfNa3jLz7HhBMhsQd5+irxakOdTrHhI7tRwjAWB1sTDXSJdYnZu4cxPUXbEQpUYZYZTTfGCbcykjxq8TZlPwe9hVDGGMJFOA9NrIaaPaT+q8K7+TY5lgAB8M8IUkkUWs0AQFhmR18Lxm7wxvc+bw7u8GG3weSvEXP4co2LIa/mIbbeBmQ0u4mqdJZQVUtk1SCZQX0P/hC4PVVW+e1t9+Df3kk8HUxo40wMcNFUypAiWycMVxmWO1oqkWiArBzXZJTl/CyUEOughDAuFZLT6ReKDPyWf7dMJN1CmB0ozMCTzcIPN6AS3mFFJEwebrldHei2m0Qbpk2JiVS6wkwn21iaLxhZZOkDs/wm2FeH7y+jGDVJRUpISDu/D8HXG2TkyXMI0HazWf0df5ez5TXQ5ouH0qFTJ/uwRQptYwiAISyyzjRYGS/4yj+N95sWEVCXUaL6zPQQKa3EIuqQM1lDi0oHmkk8PLQyy2vWPfqx1HTG4cKEs3AtxrRAgz16hTM9ZTN5ChKt4loMnQ0Zel3K8y2FySitbodUC+/7/imMGyN5TlL3byGTAYPnziHKO0f8hthtRDu7hNbeIu7c5Mhy85ISgqugP99lx2uhKkbWuo+vr2OEKVzHI8znCqZPOjlmYNoXpXSw8CYkS5oUYtJohqpRld4XN2oh5MWWaTzgvxtwOVlid9ZnpiiMrxCxT5I+WVLPJ+7eDNCnlu+dk2X2WyeAlFBlpPqTldD/R7UBczMhQ/HrWg5LinDTpMxeCg/FrFGVF4Prctzxu9Z4iyebYjWuo2Rm+FGjh4po+9vgBWVUQmT5pMiRt38ZXgm7nWQyrTjl7hHPyXQop8PIFlQA76ePpDcpywn6h8AyTpjQI2jehdZ3qwX8gKxaUndtIM6J0uwgKbHlKbbKLTM5I43OWV76MsJvIKuawmvFwepcgPmbNrNHrvIjM5pSmT243KKZvIosZ+vE3sbrPY+GSt56+cAGPthiqglIY7KQTfC1BuFjJGOsTnGZynfFgepe8yllr92h6DQQGs3LG0fyYhltn07/ycwvOLvnVZnf2AIBVdwk5fUzRfe6X/Ik+mit2Dw28muzztfAiVhbTpWpcwzr+NunT/+df6ue75LNDa/3E5RGU0h9bjxtnI4xkQF4mxNmYRjLAcnqsee8mEygETadNWmZY0qJmNtGu4PFsH4HANS9qIIbKsE++iTx7A5mcUlouadRlkgyx2rexo6toLVGtmxjRCtr0EZNdyhIQmqB9g5mQWEsR516DVIJjeGjDY1TfZigE+vRlonkf5Z9S5HOK+SNOkOx0btNobBEO7xN3nuKbk4esp0OsYspmsEM9r8gDQbHoM85G+FbIUjFhbLYwGts4lUI3N8kHjxlnI3JVME8HlK1bnAZNbF2xlh2i8zPG88f4hs2q42N5bSqrjtT5O473RrVAS/tD6yVK2uS9LyF0jpIOk/LCda1uNj/S/emSv9z4ZkhgBQghCc33i6Zm1YTd6UO01mzXtnEMF0NISl0yCVbJxQCRnWAlBxT5Nabk9OMzBlXG815InXVs0+L47FXc0x/gnt9l4bVwtv8m+up/g+7/kDw5xHN8zpJzVuwAy6tTZlNq+QQ9ecSocwOzfQ1ZxqzWdwixcE5ep8pmlPVNkqDNkdNjR5oEJ6/TskKkWSNDgBAorTFrm9RnsNy9xSPpsmyHTOOLptyT+BjtKfZmjzCEwdX6NVx8XMNhUSwQiHdqw5d8dggUsoqRswN0VaCr4iIWONph1tji4fQhjO+yU9umZrWoVn8TBMzLGQ/Gb6G0Yi1co2P3KKyIRbGgUaUYmEgM2tqh5naYnr1FMz2lMiNSLXGcLQL/3eNeTvaIB9/FePgfSBrbyGLGqFpQ1yn1xREimxLPDymsgJlOqSwHy2lSlm+SWCZ5bY3U8hhZHue6xDQMnHxKNDvibLyP0bzKXnODJBvREiaWNChwaZgG0/o6ZnMbV5V82VumadcxMaFKkIaFpkILE21HWNIiNGzGVYG9+gVcLZgZNueWwDNMJJLACphkE2xpvzOnyHRCXC0IzRq2cLjdukOf0S8sRePXAalypEqpzOhTESo1rTapl1Cogo7zbjOzI90LIaYqiawIGQ8IjYjCX0YKTRqtE9p1Jn6PVMM8OcIrE9IC0ipjzXDoKY0LjBs7nGcpKs/ZdGzscBOV5+jhPq3edQ7tgCzuY3du4LpL6OQMo5wjDJM4GWOdvExpWDS9JtoJObFs9PQA5/SH2HYd03A4zUas+21O/B55+wZuOmPevIJz9gYpJZXXYD55lVa0ileZeP41hHeFRTXiUXzK+ehVanaTUVrRc1Nq+QKxOAGvTe59RJSr1ljJEaJKKYNVlPzxLmVCZRdJdgBFjNDVT7wWcMklPwmfydFk2za/+7u/+1m89CU/IWY5vVCqqgorWiL7KSNnrPQEcfLDiwjAqAWmoBIO1Lc4qa1iuzWktEnCDeLZd8hGU55rXGMyPyewQpxwm6nfphUPiOw2TrCCE4+YFgm+v8Tsqb+D7XTYsgPkyQ9o9V+mECb2yosEVh2zdoPZ9B4uJl1KRDLCmh+hVUE+eohlhUSWzVkxhdNTzqqXiYIe4omgcZKNyVrX8NrXMNIJQWMH22xRmQrZvoEoZhC0KOMzpkg6a19G45NP7jOePMRwQmzDYHd2n6TMMIXBzcYdLGEjdQHxOUJJQGBm52jT/diItks+np9XaKY1bNW2KRKBZ3gf222jMKkaVzGKGGE5VL3nWbNqdL0UW7pIjIsM9uUXIF+gGteJywWzYkalFdN8Rt2KaTWv4A7uYqYz9PmrOPUtls0I1bpDO7qBl81Yrb6HNAJUmTA3PCy7Rnr2NodCsiFc0vkx5dmbOI3rGHmB1V2mtjhhNOtThWcEwYV9dWB6CDJ8baFtD9u9GMTJxSnV2f+IZziEpomuP4WoNOr4Fc5czbFOSN74v3Oj9zy19b+F7j2HnDxCu3VKu4VPwZjJheNhuIauQHkNdG2d3Fn9mfeFI118y2eaT2i4TdRl3f8jMYWFa12IyDzLw3hSrBICKl2htSZGUF2kynz868TH2KdvEqIxpIOoZujj74HpEZoOi/Z1/MYO5DHoixibdj7Dme3Tbd3Beo+QTWFgBl3M83uIoEOZTjGljzz5zpNYnGvo8WNKCrzaGpRt+rZFbrUoVM50ckJg1UiDBiO7RnP6EL+YMDV9Sg0Nt8mRqtho3SQwXczuBp6y2YkPEMLByRrs7v5H0iohqC1zZfv3kUc/wJnPcVYtMm8TRYXEwG89wzjcoiVNsC+E1JXTxGjfIrMbGO4hIh2j6lsUZh27dweRDJlYkDwZUM/LGY51MQhXwoTubRg/QvgdKqvxmez3Sz470ip993aZggUn2RH9uI9AcLV+9X2uGVKXmOkx4vweWi8owjWyMiUuF+8cF1KXGKc/gPkB9uGfkEWrGPmEte7zxNNdDtIJ3foVZOc2YTbDKabYq19GSI+G36Y6v0eteYeF18JSFnMjIPAMMuli1BsUWYyQBkrYLHrPUUweIk2HbOk5mqqgOnsV+m8gO7eh/zIuBs9sfY1Tp8N6sE6RnFIYJjJYY+bcxawyFoffIcgHhE6Nu+mEZ7tfRFcFvmrzfJUTVRXW8bdQwkLUJ/T9LqJ9lSYO2vrJiwRtp0v5RNjdsj85xuqSn43IqLMebtAYvoU9PqaUktrGb4K5hFv3WBQLTMPgcHqE23kKa3ZEVtvEsXxUJ6RaepFJFiM6n8OsbZB4XbQU1ISN1ooRUK1+jSudpwkWJ3iGTWh4VNkZywiqqoKlp1hIl0xaBMmM5+2AWXSVqnZIdfgdaievk8+O0GaA3piSjvdw+6/iJKfIra8zmD5GX/k9vlfOaadTovN7KGliLb9AbtjYwqI9e4Qc7WIHa+S9z9OwmhzofXwjYhAPqFvNd4TB1uIQ+q8BYJYpeeP2L3EPXfLrROF0Ees9lPrApEVrsiplbvg4TkSx9iWs7ov00xFW5zbOyKDeukEzj/GtiBKIywVl5wbjbE4x3iVvbBK1b1BUCbVn/49MijlnwsRMBoSjPUKrRsPrUhk19JW/TpaPUGdvIAZv4GuoLX8OY7RLmY5pXfubDNvPYPrbGE9KPPbsIZzfw9Ixt5wGq0bIXmudaV6y0HNas0P8ysTRJV63jQifxhF7UMaoxs4nbpcsWCE9+guyIkao76PCbaT46AKnVCnW2csX0Z6dWx9dLP1VJpvhH38fZ7KLaKwSOhHDckRohqypBBXPCS2Hwu3QkS7y9BWEabJhNamt/Q5mVlCKilnrCp50MI9eohmuY658lbz+DJnpEBYJylkgVIFd26A8/BZNt0ksJY+b15j1nsduf55I+uThD5ilQ8yzV6lJC9tfRfRe4Fr9JjKfcj4/YlAOaM/eInj7f8J2O3Saa5TJEJGcU4khZhajRYCWArH8PFa4hBOtorIUJTx0MXunA/tKdAvPCpAYRNJBzoYk1hyr/RSGNjDjfbThUbjd9282lZJVOQJIqoQt/waZynhz9DoazSydIawzpIwuI0Au+VgezO7hGR7teISgQgV/Oa8/oeGyZjX5Qbz7rtgMKFu3sI6/9Uv8ZJd81vgyZDPaJC5j2s7Hz606QhLbAYVdw3PqaO/D7tISgyvRNeblj+KBLdpWB7fuIoQmrTKS8pDG8CHi9IcY1Qw9PaBqrGDEQPsW0m2wLQPM2WOkgEoLqpUvYvg9OPoBZbDCfHLAoixY8Wu0el/heSqmwRghJC27S78OC7eGLFPS+QEtt0V18n16fo/y6CUSXRHs/B5TClZMAUhkVuBbDXDbCG3QXv8yJSVdaZKe7bIdJLjNHeR8gKE1UespuvkIWcSI2jZlVWKpgvDsdXJdocIVjPYNnKRPls9w+j/ELGdUMsBuP2kwOL+PsFzK5Rc/5G6vhUQLl0l5zu50D4CVIGPJ+ct5Dbnko9EaroTXqFsNPNOnZjTf9/iinKOeNKjOizl1s8XtxtOsResopekUOeb4m4DEWnoebbnUszGNxQntMkMdfJuFE+FtfBkdn2NtfBWvyIi711CWj2fXmMaPqc5fR2QLCq+LNd7Ftl3awz0K00D6yxTxiEVVse52cYwW02CNXB8iOrc4cNuUWnMWrOJ1JYbpU4U7F+Ms4eAufRnLb6Oc32cl2GRZmhQq57h6BUOYLFlLjNIRSiuUVizKOa7lsxZsEFoRlrQvncs+YwQaa/g6TI8wLUlJhTZslNMAYFEs3kkgmJcLambrQoKsIVXJO8foIp/TtZe5El4jVguiaBt59iYIQRWuwWQfTn/IcjEhrK+xaD1FYIQf+DSaqVK027fwypipYaKm+4yDDepWhJI+XPvbOMWcqnWTabiOHW7iuAHJ4Tdxa2ssbJ+Hx99HNDaJ1r6COHudMp3QKjOseZ+bzW12x7uEVUkHge16VGt/HZ+S8vjbbMfHRLMBOv8OavlzWNm3qcoKES1TtJ+hsLvU0Xgbv896bRfXabNnGsyzKZkWrBUTWlaHrWCH2J1TK+aY4wcUXot7yTGlqgitgK7fY7ooMbiMgP20MKoF5vF30EWG0dohq9/88X/0415TmKx72x+63xYON+u3yFSGLwN0MUFoE3f5a4j6KjLaRmvo6YTm/p8wK2akeUGx+Ry/s/QC5tEPaKTnmCdvMm/fYFFb57CY0ilCjHSKjI/R432EaVI2ljEO/gvm7Bhv2eRkuo+pC5zuHZZMl8QKcfIZmA1oXSWND6jPDylUibQ8VDan03ma1AoRVhtneYVK5ezFJzQ3foujYkRnMcXraVK/h1W7aBTQQnJexgT5COPsLSoN3a3fwUUg+q9AWcD0GHO9RvkBsbSV9RGnrwIaK5v8RNqPympgtK6i4wE0Ni/WxC655FPk8oj6FUWUCfzIcSKdIIR4Z+DyUWgUJSUWF0pwUV04gFmGxnjr/0UVrlwsqq79DUo1xW/cgnxC9uiP6MxOsJrXCSqB7a6AKnGdFsn5mxzqitXl5zHsEDc+o1ZVjMsMK9xhzWiSjV8hj/ucDd+i6Tapya9hOD3IZxj167j5FKoY7TSfOFTZZIM3UPmMnllnaHnYsxPOy4prTotr9TVOq5LVYAOJedGlXnvv95TktasA2Fpz1apRaUVkNskRDHQCUiHTEUzeQsmLU6TSCkWF0AXm6ffAzrBVhBYWenqIkAbm6pcorY+Pgbjks6Hu1Nnydz5ZuCYERfMOVW0HJR20MDDgnchNRUUhBLrzOeDiXHHVBNMwKCm4XrvBqr9Gy2pDPKWa9xEnr7JByUk2x5MWLWcNJS3M2h0sNYPRXTy/SdvwKYoU2wrQs0O89k1aq19DLk4xes9hYiO7zyB7FpNkylKwht3/Br3T7yKVwuo+zbRcUJUxcvl57MFbSLuJOH+Dwm+i4lPsdILuPYc9OaZTJsydiDQZ0sinFxn03XcdxhzDxbJMfMPDMhtk7c6nYsdqCovPtV/gPOxjS5e60fj5XvBXFAOTq9E17FCQzwXyRw4PWrAdXWGYneOb/ofiYN+L0hXD+BHxYpeW06KRniOzDISJWpzhdW6xVtuC6Ca5IcnjK7jpCNNt4ysXMemT1y48HgudUVFhuz3oPk2pMkwhsRe7mGcvo00bLRW5djDUApUumHafIyHDwCB2Wph2j6LMmXg+jeljgt0/piwWrHauc6gV1umbPNXaob7xFKQTplZEOH1MVWT4Boj5MXmVMkzPSQxBK1jBQFFWMfH9/zdq5UV2rRApHbaiK0Re42I7ALJKMI++hS5zTL9NvvQiOnp3EpkHmxBsIosz9HwPR9gf6mbMvTWEv/apWBJf8ounZbdZFHMqreg8WajMygsBmkaTq5wfnWZW2scYvo1x/jrK6+JTELkJ2HUC891zzqhizPwc7UY49auI5hVMKXmUjZidv0XLrJHOTmmokizYJIhW0VVJlA4wDr6F2biCyucEveepxsc0rSXsxdtMiwmL3T+itv27MHmEYdo0igVZY4cDAbHfZTp+hHS6NDa+Rt2yya0QEQ/wkylLtWexR6/B+DGlZXDc2uYw7NE7v4uDYFW6pP4SzWgNzwgx9YzJ6T0MXdA1DBgeIW2fxLXZf1K0ysJVevzkYxdT2Kx5m5/eDrzkIxA0rBa2v4ZsKSzDwRA+uRCEok7oXOwvvxHgDyvsjd9BVgXp2m9SOl201qyW5xws9omtEFPlXI0zbGGRhpuUQYUAzHhISYBRLDDLlGI+oHTa2J3bnBg2+cZv45y/QT2b408fo70WphVRhBvIdIxQGfnhy6T5mEbnKZQUuOES8eBtqsYGszJBowjyGbYwsXCwK8WmFAgJZqVxhIOOzzHKmMoKCKRHMH2ITIZ4Tg31o6KTftdRj0tHvUt+QRSqYD9+yDxfsB6uEz1ZoNIaqvYOgZ5TRE0e2Uv0wiVys0XP9xiaNsteh+DBf8KyQqzGGlMk884tFiev0HGamNpk4rQZrXyVngQ5PqRVVpiDt5mFSxeRNdLFa94kdnxm/VeQhmTh1mnNHyMrhVGkVPNjsmIO/VfwRYRVWeS1qwgBLI4RQiNGexiNTRpFyjWvzeuGSdttU1uccjJ4k6CcU7cd8DXF8otojE+sGwBYSmEKkxRBiMTiR97hH8ZMB+h4dPGf8e6v35grneAqwYq3TK7Acle4JRwawSYeI1SYYuGAESF0hgq3cUWFjcEDNN61v8WS3SJA4J1+G9tpYCsJ6QBpNzHCW8juEDW9j+6/TGA65NIirTQrXpOm6eFjESpJKU0et7ZR5zk1KTCqlPnZyygvpBVdRzdvk+fnjMsF6uxV0skuy1rjzR/TNgxU3McxIxwzoJSCsYJ+2GZav8ZOsaCV7GHqCUXjC+/sYxOLDfcirkYDrP8Wvq5IDQ85+AF6fo4QEmvlRYr3CC18I6BmR8RlzJK/BBlYwqbh1pmkEzZVjHXwfYRhola+RGldNv5d8mEezu6x4q1jTh6gkX9pYzQBrjnLfGtxn1yV2D+qQ7Zu4z74nxGLU3Sw9Ev+hJd8FgghaFldWp9gLGRlA+yTN/B0grn8earaDQrx0XHztnBpWe91yBcERsRpdsjx4oR2McdYnNJoXkOnZ1RhjzQdEidDXMujJj3k6cuo+SPK+Qlq6QWyySPU0hehuc1b07ss9v4zy94SaTrGVwrDDGmlh7Doo+sVIlzl29NdJtmELa9DMHpIu7aNKHNSr4kzeQzJEMtpsRqskpYx14VDICWxaXCSHxJjUrv2X8P+N2gaEkeBHD9GaQmTfbza51nrfpXi5JuY42O02UCrCvI5kdcjy2b027ewVUWtqBDl4iIa3fURyRCqBK0VOo+R+ZjK+2jXm0KV77ld/Cy7+JJfMp4MWH/P/i3IKVWBJ33qVoOhMQStaDgX43xHeHRNDyHAKF6h8pZAKVgM2Nr4Dab9l7CVxpgcIsoUZUgqy8Xq3CaZHkF3m7ePf8jS9ISodoUVJHlZIOtb2NNDMHzEyX2MjS/B5AyFZD49pkDhjvYwt64S1Tc5a12naFzjZnLGYtHH6N7hkdMiURmRnpPMB2Rlxg2d48ynsJhjuWsURp39xSPqdh2FpuW0iY0Fk2KKIQxCM6SfH3OenNFy2zQvE0k+c4QqYHYCWlGUArHyPJXVfEfk2rZ8RDGnMh3qH2iArpkNAmtIoXJqXo2H87vYhsOKtwaGSbH29XefXJ1gTvcwkjEt08bv1lEfaCot69eISJg2N4nHe8yLGeX8BK9MUH4PkwJvdkxmOpQH38DOE7yVr5NmCxLTxV+c4bFEz20T4CDtHudRQt1w8I9/iBGsY8iANelTjt6mCpZR0Q7KruMUC3rOKsb0DGlDVaSYWiH2/xzhLiHKGNNpUfg5D8oFpS7Z7DyPFD4ifUysNaAxn4yRJAZ1TIyT10FX6MkuZm2ZEih0zu7kIXXtkywKbtWffnf95ZKfGZlP0cWThu/ZEaJx68fWDX4eLOFgGRfjncJuYax/DaWrdwxf3MUu1uM/RvRfI1h+kblh4wWrOId/BPMzlO2jtEBi4+mMulMjOn0JNe9jFwlV7w6FGdIuZhz3X6WwApqTfXSwyn46QUZXqBkm1WiX5cUZ1Byyu/+WqLbGQOesX/+vOE8nkM0JvRZh+0UCu0s/P+YsOadSFfO8REmXx6FP1LrJpr9NiXmhxdAFkRUSJyNCw6fptvGFh5EOMXVOKU00F6K09yIEoCveqcBU5U+0tqsRZPUbiMaNX696zCW/MC7FZr+ilE4Hq74B6QjVuv6+C7/+/7P3ZzG2Zed9J/hbex7PfOLEPNy4c44kk6OogZRLVrvKKMldBlwFqOBuAX6w3/xgNOy2IRiWXxqwXwroh7IbaLiNMqoLqOry1LLslkxRJJVMkjln3jnm8czn7HnvtfohLm9mMjPJTCkpklL8ngIRZ5+zY+191l7r+/7f/0OSqRQTC10YlKrg0fwBSZmw6C+yYC1ReksYtSlido8CHZFMEXnEXrrH/myPht3gqRIMI8CobWIbAcXiZ8mLCfOkjzAU5uwYk4LTqmQpWGKe9vHKBH/hOUpzEWf331JN7qNVEb6/QiVMRJminb2KqHL85c8hlr6KUQwQ/bep3EWM6S7Fss9OPkPUV7lZW0OWAm1+xNjQcZ0lXnCXcZMBYvaA0lsmFzZSgaVrKCQKhYaOEILwXYKYREbMVIo13UXFQ/xsztXFFzjQoWY3sIWLXk4hnYDloLIpQj02PJePN69m/WLC55PppXzJnwyF5Dg9ZJSN6Hk9OuZFgE6vIvTZHhgukb/Iw9kDsipnOVimbSyQlJJxOaFtdum2erTtFgvmCkJJdMNAxKcQLmMUGT1nCVNKSEZkzVvQXkMfvEXVuIqsEgLdw1n7eWpJhL/8ZbR8Smw1oPsc5uAB6cm3GTgettOi3X0Wa7ZH+eB3KEZvUa9dQdVWeGS6eLUVvDJjefE51PlDKq+LNEyi8Q6RruMO3kKvrWAl53SSGfUrX6R6XCXzfYSA0/iYvCjIi4KGNaFhtD/2vSpUfuEyInQKb/XJoscRPivOD3dCuORCrNFyQ/rR7D1j72o+K4+DILGck1bJRRvgH7A0j+WcE2ESup2LdpnN21jJGE3XMMqIorYBlYU2ecSgtclhuIVf26DTv0MNgecGaDJmhmRv9ohGPsHQTEo/YFLozPWcG2evo0b3MSRo3acxpILTt3H9JrXpDs3lLxMadQQ65ePNaxOJVaQYeohWVSArKtMjwcQqMpqjI+IypmuOMGsb2KMjJtWEzOhiLT6NPzvErm+xgA52nXy0S6KbjE9ewlp8nn1VEToBPXP1yVhoVYoqcwBUNuE02aefT1j0lmiZ33dIUCRViq1Z+GbwRFT9bi7n659dTGGzHV4H3rmOi94yEoWtW+8J1qjZHsP4EE9TuNmYMFzHatxEmvUnTjBCQNn/HhRzzDxCXf1V0Gvkckh/fowfrJMm59xYeIFEd3kweQOJ4kptG326hx4fIlMDlr9IabWx7AFKMzDEMuX0jNBfJK9yqmqCLG1MZSBzSVX2SWXOyK5zw1ikL3MKfwHt0dewnRC7cRUBiPkZo3LIJB5zQkxsBcSWRxNBbq1ytX2b1SwjO3kJmfZZ9ntUmoc+2wG3jpYNsRCs5UNiBchLd7KfRpSCqvUUCANlBRTu+xOMvnAw4jFVJZA4gPZkvd8w2lRexVlyQm18n0Il2GqEo7sseqtoGujsoISBHvdJ5vsU6ZBy8RlGySme10VIA9NdYDLbI49PwA7xzBbG8heQ8300maIlAw4pCaoMu75KcfRtpKajGxbD7rM85W+zpbdgus/UDKiSUxgl1HUHs3GFIpog3CaV4aGhc9VukqZzbKOG2X9AsbaORKPwVzHLlHk5YmLbBDK6bG9/yY+dSTphmIxQwOH8iFuNJkpBKmOmx9+kmp9Rd2rcXr2BerzH8MuUME8xMBGVQhVTCrPOYP0LnOcxnaBHXiRUusKNTmjWb6AJA3N6jju4S1pMWHXblHabhrNEbLXZO/wdTs5f44a/zJq/gNl9Br22hbQdktPvYiqJlKBUBfEZor598TysraP6d9CCLmp6BPkc323xzPp/QQnsyhi9sYQbnbM3eUQnm+H6SxRW631j8YOFa9Ks0138PO3oCFHbIv8QV7OL19bQdOMiCOp2/lytuRIV83Z6jibntAyXeuspavND8niAMY/QF59HFQlC05k5dQzL5iy6x7TKEUyIEsVECDwpaRg1ROMmWv4maBrKu3h+KwXSaaJO+lSzQ4TbJggWoblNLViG0zdA6FTKAq+Bm845b17FTIZk0RGe26CcH1JoNq5/hVG4yoPpPZ4PFpGjPaRuYLqrNKoCYbXQ0hGyqlDpOUb3OjsyxytGlONDSqsNQkNq7927aDLFnO+hhEERbFCKikez+wSTB/hVTsfqQZW95xgdg63gGkpU9MIm/WyGQLDuXaH0cryT71zsQKoSLZ/Apdjskh9AKsnD2X0+1X4B4+A7yGAZtJ/eVmHX7WX+8/wtXkv3+Ix3IdAsWxdOrubpt8mv/Fc/ydO75CeIKCJQEhMbkaXvE5pF1YxcZtTMBjrGByYcy8fFGqnpU5o2o6KivvJ5ZvExydGLZLUlWtkc32xRZMfk8320Micvh4yMNuX4dUR0QCljOq1twjzG7z5DoQcYxQQ12gFADt8mskw8w8PTfRbHD3AHOzjCQ1t5jiA+QzgtKs3Er63RDraoDV7BOX6LpEpJsj4vOw3aTpekSHh+8fNo/bsIJ0SqCuIRmB6FbjAdv04WHdF2urjpjOX2sxhliUjneM1NjHADx19DH95DGibEA6oqZ2IZCOlQy6YYZkhlNT507JtWm8xNKVVF17kUfP40UKqCVCa4uvckhvNRKVTKvcldclmw5C/Ss1e4Wb8N8D4hilJQ9D6DWcwAnbJxjbiIcMJ1GpqNYQRoZohWX2HUvk5159+hZI4a3qfevIKlUuTwDay4TzXdJwvXqdXWkA9+H1EliHiEFnRQzWs0ugdU0QDHDpD7f4TuNugs/RJZ3qd/9gpCaIjThO+aOrksaGUtFqxFpILpbJcuFiiJKCKk1aCUJaW8cMNSKJpmh6ARogudSklOohOkkpxEpzSs1hM38Ut+POQCKr+OOe+jO3Vyu4d6V5w/GD3CjWcg5oiwoPh+sWzWx0773HbaFE6HR7P7TPMZMMM3fJrmO/sqIYBgEYIeuq4jZYleTpFWh4qC8+wMFJiGwQEGfrCMm8+pxjNkY4OGv4wWnaGkgixFTPeRCHJ3H+nfwRQCc/SQMRqtYIkr9RtYjZvMjQ62NcQ4OSEzXLLpDjLsghPQ6t5G81YpqxKpu0iziYmCoEGZTtDaCmk40HsesgQRHVOND4gGb6Ha14gRDLJzXN2jbtVxdBdDMwi0d4plL7IRF4NgazY9f5F+NqHttjicHT0em0tXs0+Kym5iOCHkMaq+8WMVmn0QUnex4gO06AgZrqGdv0oVDdGdFkY1x134CvXZEfHxy2TxEXp9jVnQxbObWO4ya/mQ2ukrqEohAbnkU2geRmOT5c4zqGSEufx5mljEXoOycZXxg9+hbQecJUNc+xgrPiV0aiRVzrR1i9FolyuNq9hLv0BudSlU/niOVSRVguc6ZFVO3WgSWBcxTCEziv43icqUrL7N0sKn0JSOLiwEAnn6GrKK0YOFC/OUx8LUipLd6CHjfMh2eIWF9jVUGVPVNj9WjOXPUzzmkj9dLsVmf0ZRQidvPf2Bm8zDZJ9+0scxbLZr10mqmKiIAOgn5yxYS6RCMastYpcSFRSEVkLZ3eLt0VvM8znTfMa12ja+siC4Qtl7isLu8iAfMdc1mvt/SKNKsJNzrK1fZjw6Idr9Do3GBno2oZafo/r3cMspsQb+9q+Q6h5goh39PlQlethDD7ZQVo9yuUWFYoJkd/gdJvmE0zJmKZ/idZ7l3KmDt4geHSOUQpzeRSHBP2dPexqlKpY6FvvRAybZmM3aFgvmO/bXucq4N7mLoen4hkXNaePrNYRRZ8t5x5680gP0cBHEDLwm0mkjBm+BXae0O+QqY3++Q6Uq1oNNHOH9KVztSz6MTKWcxWcAHM+PaTSaZCrF7b+MFs8QaEiRkzx2wenHfZTeZHcQ0W0bF1VsEiznojLQjI/I8wpn+dOoeMBUaxAN+/itJRx/gYNslxExSni0on2UaZGZDWKrRr27xRvTuxzkfYQcIZIJX2itMJzf5zA6pqtbpP1X6AgLt4jIDBdNtxD+Igu6w5kqsHqfJbU2MTt9SqGYzR6RWz6zMqXTvsF8esxS4xnMjk258Dmk9t4glFLgmT5REaMJDUv74GrIH4U1eYgaPboYk4XH7lGXfGKkKub+5B5SSWr2iO3g+ns2kK4QuCpn3ryG4zQo7C7F1n+NqiYcTF5ntPP7LBRz1mvrGMKgUhVTBV7v8+jnu+STCUH+TYruVcr4gOHxdzG9DthNdhtLDKYPqUtFaPdwDQvD7zFWkirsENhdlpwlcvOxSFEoUCCURKOirN3CWTtBjB+ihE5tcB8lNbTtv0gyO8ewDEIsRP0pKm+R89kuleUzNcFY6KJNdjifHtGy6mjNDabzITXH57V0wFBJTubHLDSXMGWClo6RVg3qa4j4jLS+zHE6QCnFUXREo9FCQ6dSFYNkQKUqpJqTuQkuH+4cd8nPHt//figUEokQgs7j5zgIhsU5pmZimCbDtM/UcOksfgo7uIYwwveEFefVlNn8gDKf0nW7BM4qophhDB5Qmz4g6dymsfhZCJ5inJ08qXbO8hEM7lCl0UW7K0Oj2Pv3+GYN26whrvwy7H2bpPsUfXJSqaB/h5ZU7EUlwtPouC1Ks8ZdJErYfGd+wDM3fw1bCpZRIEtUc4v5wUPscAXhNjGUhrf0ZY7yITvJEc7sIQ1lMIxP0GVFI1OIzEJb/hL6fAdZtDGGe9Tne1jNbWreCpXzviG95KeA0mpSLX7hPet4oSqy6D6Jktj+GlpQY3j6CDdYomZ676lbdTSHQT5Az6Y4IsOzGyA0Yjlnf7ZLI6izKpuUck5imaRZh0nrGmE2Z9R/QM1e4sy+ysT12KhvUE32yJRGZC0znUxpNZrYjW2adh2jsU0+PyLXdDK3yXFznVQTONERxXyMKRzccJmz/hs4wztMy5xWbQ25+kWU5ly0SVMx43yMp0o0maPZ9oWYXYESJoNwmYeTBJVN8WTOjdpTl0GSS36sOIaNJjQqJQks/8n9FldzBIpRPmCYnbPSfRrLamLIAuvkO1CVKMdHdG9DNEC1ruLYTcpyStK9jZ7PkYcvIWenLGcpcvWrzP06iSaQbpv56eu4y1+k9Nd52J+AEWIKA2v8iEk6Qa8k9aUvcs9u0bz1f8SKh7h2C0tZUF+jVAWFTFBeF31tAaoIfed3yfw2paaho5HP75NHJ+wCS/kcORySmRXrq9p75pFcZRykj8jKjLa9gKt7zIopoVkjrN9ANG78yO9hadbQV76EVmUUPySh+2eRUTogNXKK9jVS3aHj95iffIMo6eOYNl3t00w71zhNjplGD3EMm7umia2FWPMjeu4K9SJFHH2dkzxB6z1Hc2GbST5jlJ/hyYim2Uar36BY2EWmQ6qqxF/6PNbqr6DOvo2YHAIK06sj43P0+BBNBbwVbNNrNtBP/ohgfko7TzG8VWzdpmbWeUNEfPG5/zOVu8w8PoZsjF1VOPNTKruNlBUDy8MRAAovXIU4AttH6u+NgRiT+6jx/sXPaJzMLI7OjlntrmMUJ9BYp3xXEl+TOXp6jjL994kABOJCcFFfh/xtMGwq5/0CyUsuOUtOiKuIZW8Vffg/XYjNforpGCELRo0/mt9/IjZTbgfpdi7FZn/OKb0epncCZYJsXNwbQkkEFZHKuD+5h0LRcqbUrDrnyRl1u0HPWgQunCx6Tg9TVeQoXssMzOyQ2qPfpe44eG4LUVWE9RtoRcEwKigLh7C9xVljk1gPcI6+jiVzunH/Iq7vdploMM2P6BkhtmFBmZPogqPojFIWZGSkQpJ4bcxKYiCQVhs1HaCwqKwmod7AMWoIJchliqoqPMtFihKhCSZ2HX/tKyAEosowigl0FxmPzhhqJp7hMKkinHAFJRzKhS8gVI7UHCxAGjbZwmcB0Jolw+yY3eQcQ7dpL2yz4Kyj/ZACFh2DFXfjx36NL/loVJQ8nN8nLmICy2c7uI74CO3xFJKT9JCj+ACEwBAW43zCorOCpnRKcqJqjqt5GMJEE+qiQ4rVpdz6dYQsiEXF7vgOonLxyiWuhD3czV/j5XSHtJrynK4j5nOc+hqG0yAb3GOAxCpyzguFk0XUFp8jP99HGA6e26G0e2i7X0fvPoO+FCL2v4ZKJhCdoS9/gVEVUynBNB9Qr/WYZ0NyWbLsr5CrHKF09NZ1xPgETJ/C7TIrJzTcBlKW+EbtSV7K/L5IVVQ4hkNcxNiG9b7i5ks+WQpy7k3uIHWDXucKC/5V1Lta1wkBqkguxI4KlLwovtBkSnL8dQbRMZ5do7b1a1iGjcorNAwMXSeRc2zhYhVThBBgr0KwRDXapbRcovkj0rpOVqacRCdoQkMYJaWoyEodu/scfvdThGadUGtS2gVRFSHCFqZtUmg6M5mTRDFpnlGrrTHMJsytgM7CZwitVbxyitd/QDneoZwfw9LzDLIxp+Mdem6b9doyQvcRqkQJjYhlJn0fOzBIGgmxnLFhenhViZodotCwdBP9sYPZIDtHVgJNaNxo3HyfMLLUfayl5yAeIr0eTatNy15GKbDqDppTIXTr0tXsE0JqDsXSFxGyQGqfTCBZCMVFl6l3fhdVMybFmMDwqRnv7PPS6AEnO/8R1/BoZ1NUsIQ4e4tKc5Drv0zhLoE6RGo6E80Av8v9znW6/grLWkBy9hpeuIIa3GXUucGp5THSA9rA6nN/kzw94cRu45tNymiP/emQ0L/J2eweTvcm0mnguB1kMmS5scap3aO+9as4/hq5daEf0IVGYAXMshmWbjHJJpzG55wZpzgzjyv1a9yY7jN7+/+NoRmIza+SrP0K7tpXkUpgRAcAFwIzq/Ue5++4OGc6fIUUne/lU77c+woG78zhCsm8mgIQ6nX4AWfD96EUydmUZJzitAK87mVB7yV/Mn4sYrOqqviDP/gDdnZ2+Ct/5a/w6NEjrly5Qhhe9gD/0+Z9wV+hmGRjANIyI6sSXMPDMWyyMqfptADFTv8t9gd9skzxdH2TN2cD5OEuoYrJRkf4XhviZYrCwkoVSqSo9YtK76PoCKuIaLghieGwX6UseAtE9gJlYXHl7B7G4REGGiqKaDaWGB88IEnHRCufwhA+htCR/SF6PSIz5gwOvoam6dRXfwlTtGhWU2qjQ/wU7IbDeqkQD36Pma5jNzbQ8xnR7IDz2TJOs2B28D3Oxi0eWQbzdE4cj2iudZ843FSqQCpJXkmi+jVWNAdhBOR2973jKTSKznNQt8jHOQqBWF2Cx6K+UXbELJ8D0E/PWb3clP5EMbGwdZusyvBMl1k5ZX++z0J8SrMqLwIbmout5xTxBB2P3ZO9i2s51VjoNalpilpuo03PEINdzMHriHSPzG7TPxGI9hXyWUVQfZOZiHhLVegRXKndJMlTwvGUbbfAOn2NlWxAXkXseCFCetzzdK7WNqBIEOEq89O3yYRO0NpCc57HRnD00v8dz+8RXPtV2uMY5+6/pPJC7oUOWnnMWl7QNDq8kZaI+iJRkWCHC5jlkAXr/W0ilpxVamYNU7P+2GJI9e52VuqyndXHRzHJJuQqx+T9i/NSXsxHAFExJ6kiXOFgjt9GS0d4+RBDSiQGhluDndcB6IcVh5N7LAkPZYWk9W1CTLbr26TRGLV/DzF+ndhqIGUbGlPybIIxP0OaPvOqIHE9xvMBj/wV6ssCjIBJkRJYNvXGVdSkj3cQIe//Lo/oU+mwbbUJT9+CKkWufJpCg1J5qP4raMEik8rhZCzouQGGmFF5i0TRIzaDbRJreFHZpAniMkXmM/T5IaYxw9z4RcyFzyHMAGf2iFUhCAwPZ/QaxuE3UbpLFW5QLH8J1XqaUuUYk7cpVEHbcHEHr4FSFM2r1O06k3xMPz9FTSRXatv42qUDwk8zWjSH2fSD/xjWkP57BYOlKtiJHlLOB0wmJ7gp1NwGluHQn51cCNA2biAXnmamcnBbLBrvX5dGRUTSuo4zPyYPlyidDvb0Ec1Zn2dKReV0qcKnUOiEVsh5co4QgkxlHBs6Tb8GVY42fUh0/C1St0mw8BkmMmZcX8c3feaTPcbpkFS3cYwGpTKp6ZA+eIV2ntJbuUK/+zSe5SGkoja4g3f6TXQlyY069cUbnJx/l9r+d7m18mU0Q+Pfzh9yMj+mbdXQaldpmg6R0eKBXKejbyCSOXWnDqNH6JZFoAe4VheU4HIW/+nlfev48WucH3wdJQTz5c8wszzM5c/Sl4oVOWeaHWNpJj1nCUt3CPQQzzRI+m8zdQvspc9zlp5Q7dzh/PQMt3mF0jM5jwZMDI2r8Zj6ycu07BaHZ9+FZsS0tsmbmcYvmgtkw7fw/IRMlsgoRoQrLPa+gh49JDp5FdG8gl7fQDWvUKPGLN8jnu9cCFPEJlXrGiI+R3MaVFmKXsVw+hIoiOs9TooUGXZpaQalFbBWJdjaRUBRF+8ECH9SQfGPOy9d8n5+lsYwsEJuNG6SyQxfe+d54Rshg/Y1qnLKitcjOnuZYvyIvLaOKKf4wqPKM/L1/wKhSqTuczh9G1VpjKoZtmEyzUcoVbFAgVAZk+gc01+kBWBmGLNdRgcvkZQazbXnMNf/AsZkh/zu72OlBUXrkOnBKxRuQM/T6BSC7OqnmRkW45P/gDh5GT9Yod35NMppk9d6zLIxJ26d7vhlzP7bOMmQq+1t+o2ncWXMVA9JMgPvsQGsELAze8Abo9fREFxvCbIiA6UxEANuNm9jqve7xX4Qle4/qcj984RjuOQi4uFsj5pVY1CmNFvbjE4HxIZApnv4e9+gMT/EXvoMefspAsOhNz2hPZ+yZEnmes7R/rfJDVgVBieTI4wSovVbzOwaRp4TNK5SmCFm71lsVaKhI5MzzospWr1DKHTcYAVj73WcQlAzJEEuuH844TaSrg6+ikjX1EWRSjGjbtUp7A5zI2CQDBDZBL2xxdLSl9Cn+wjDZlol6MUcDY2y+xSyqpC6j9QscpVxmhyhawYbVE9C3VVaIkcOTafB6SSifv3nyY13hGZCgDl4FTU/R2g6rHwBeP96LXdX0VYXUEJHicsE0iXv5/7sLgLBstFEm+9TLH7uJ31KP5JbzirfjO6SyBxXu5hfy+YNjJMXf8JndsmPi1yllLJ87Nj7wUlBqTnki5+/ECLwuFPD6XehzDDa6zzut0Ghcg7m+5SyQisiFrO3MSuQ3WcxkhPaBy8xMlu8cZCw6Z4wnD9gpdGmufgMmdthZz6nd/4W7sku8+iMeakRWNfIBncIHQ3dbNCrjsjv/Xuk18MSOnoyJmvfxFh6gf78IQcyImHOMB3imDZvILnaWMZo3kbEM5Axemsb2tcp/DUAsubTBAs7BKMd+lqD7Hyf3LAI9BYP3nqdzc1P0zRaqPNzhD4nP93DxSYaH1LobbpLV8jtiySvEhpKvDfGJqmoVIUpLErdQtc0Hk0fMrBrRFLjSnAd8aMSspf8VFCqgqRIAIiLhFKVmOJHr0UzlXIanwEag7TPur/OgrNw4Q5LxYPpfZIywTM9rmkm/aM/RNhNwpWvYOghSjcwxkcYxwfkMYT6BDE8Jc1ukJqnvBnfx7Fr3Gz7TAZ3sXWTc8vnwfgRK+EqteWfI+73GR7fwy1NtMkJhVUjP/k60nFwB6+iRQNkY52ZaaNjIYd97mU7rBoBS7pFVnls5ClO0KRmLbDkryCVwtdr5MEtEDAuhjyaXhSG97yFd3V7eAcNnSvhNnEZ4Rr+x3aHu+TjkVcZubzoxnFaZrTFe+WRSoFs30Yf3wcrpLDfMbwYpX0KWTLLZ+hyRlGlSFHS9lqcxWfM8jnbg2P8119ClJJo4RmgQug+8/73kKd3md/4i+iNawBUouB0fkRaZmyEmyzra3iTHZSYUDZddssIM2yjqil+cxvDCPAP3+Lg5a/R2LzFUv0ay9ExSVYxHB9xaBxx1Q4w0hNiTcfq3KJq3mScnpLJjInKGPdfxhEBzuPio0k/x0vuI8e75InHtLnCW7rJ7dZzaLV1ZoOXyaxlgnCNru6zN3tExkWOpJAFtv6O2GxWjTmY7+EYHuvN60/u5e/H0EK9Tqce0u/PLosUP0EUOkr7ZPZeVnKA6N8Fp0bReQ4pTCQVu/NH5FXBOYKbTfexyFAxSM+RsqTIJjSKAVrrGcytn0eiUzgXAnu6N+HWX0Wf3eOeTDGHd7AqRV5bZxYfg9tGW/wUk+YWr6UDQqtEUmH4OvvZhDw55wZtvImBPSlxpudIWzGrbTBI+kRZn1CrCI5foyV1nNVfRlldVH7C5PhbuDJj2+mShx3uyJA3h6+DgJpeo27VScoE8hlunJCO+/jeGc6d30VLL+YJ4ZiYPSiW1yjrm0/GSggIhncRp6/iCZ3W5lcpVfGe2OiwGLA/2wNgI9ygaf7wTib6/BR17xs4QqdQz6GaLsK4dAK85I/PJ76iOD4+5jd/8zcZj8dMJhN++Zd/mX/2z/4Z3/ve9/jn//yfc+PGjU/6Iy/5OChB11vgNDrFNz1c/WJheb1+k0IVWNiUlOzNTxkMTjAygyMsdo/7mJMB1xoBG3Mbu5zz2t3/AVnmrDa3WPuMhrnYZLNMqXtdHMNBDN5G13WORjvEZo/NrV+kkWZouzukr7+I8+wGrH8GDr6JhU18OqCwVilSQePeI8RWB9WbUoodapqCKiab3CUUTcKzO6Qnd5HmIfXFEiOZMR/fwW6skcz3ybwuCSULnsPgzv+Kj8lxdoC+uM357Iye23uylZSqIi4jQsdHUxodp0uhNz98CBFgOiCKJ5v977dIdnQHQ2i4qiTUP1rw/ZIfH5lKqds1LN2iaXTo52dIJZk3tgjLnMrtMTRs1qxVZkmD/ZcfIYsLkU8FHOxrXO16sOaiRkOKew8xw4TcbCE0g442JREFp2f3Sbs1bDVlpXeTmYo4H+zjuyGdoIb/6GXs5AF5ec7G+uepOV0GaUFrMkOO7iNMhT2foMwNUhLGfgMZn9AZ72ALExWP0PMZw/mLTI9fwWs18MuQ8d5bjMs5KxPF6i/+d7wd1LmbTdkWoMWntO0OaZli6zYmBub0ESKfYtU2KR9XnGsyv6j8M4KPtPi24kOEUGhhB2mEFP7Kjz7okvdwnp8yGw6ZzzKu1q/hau9NrPp6yKK/yCgbUFLx9vhtrjo1WuM90HU4v4PVvgXjKdXxA9LvvQWAe2WFnvWIQf8uq1c+hZUNye0es1TiDXfw830c30UWE86MZRJ0rDRloX6bVOZETo/O4Jgt3WAsSr4Rx5yVA/4rq4adzMn8HrUqpPgP/4qk02R67y7+M88zF/cw//B3QUr0L405v3mdmAHu8m2UHTI2QiZJQRgu4Ez7cPoKtYVncXSHW0ogvCVKlbGbHDNyO3huG+F00ZIEvblGKhQ9v0epStaFB6M3qZIRWXUEloNZjsmtHqawuFa/QVoltOIT1PQYAMNwWGvcxND3KcnJVcYoH+E7l2Kzn2pmU8o7dz7wT8aNG/ADgoS4mjPP5+izMWf3vsdK5DKzHHyvQXF2sdny26sM9JS4jCkm9wk7rfeJDutWg3E+IqtfoWeFmNN7aLaDqgpsq0VVaWRCRynwtRo3m7cpVcHe9AFB0KEYjHGdOsc7/xmrtgRmyLS+wmB2xCCasO1v8AwVSXLG3G7x8izh/OicTzsWncERftDEzXSMYIkr9W1asx1kdEYmx6SHdzjIdUL1PLWzh+SUJMm/xll6li/Uahw3ruIWCWY8prQaaGZIPV1AlhVWdUZZJRjNTbBclNNBCYsyvBTF/6wgVUWVDpFUuAqy5JRhVWecTbjRuMFRfEBaZNR0ByVKLN0htAPms0NCu4aUJcb4Dh2vx87pGdm/+ddom58lXs9I7QLNa1Ld+ZcUG59GO7mLXrqk8Ss8bRdYykKeP8KenJLFI7bXn2eMQJgrmA8eEXVSbCTV/AS9vsGiscQJESemy2rnFrECr7aFLTOqKsZPYgrPQx3+PtZ4H1G/ipuaCN3nuIjQwjWQFaqaYc0PQLcR/ipb9StkVUrdbP5kAoYfc1665AP4GRrDUpZkMsMWOlY5Q+oeUrOwhUuv9jQYIf7gTfwqJY8LCq9N0blOms2o/AUM3UOgIcSF6CgtU0pyxpoBvafwK8le0GI9PaeTTojLDMfvUJ2+hoFGz7SINZfJ6Q471SqtrS9QswfYtSb5t/ZQu6/iPr+NVZwjTIFmjDhvLDG+96+pJUO08SOU5l04mURHSBRzw8BQkqCI6bpdlFXDNjaYJDNCAmzzIkErlMSaPqA5uceK4XJYxOhoj9vvXHz5LtOyP5qm0abuupw5A0zhUMmK1K3zkmHhGx6rk0cU011ms31cp47Teopfaj5PFf0hwdmA+LV/yeDmZ3EqjbE552x0hDzfo1Hv0Ski7PiMSmmIMsfORkyiY7wypnRaCCrO7Ca12jKZ6dFL52RAXiUcnA/RvDkNNojKGyi9QLY2MWf32Bo9YNFtMCwTOpqOlo9R528iUZjZHFl/ljK8yqA6oUjH9IIu3XSGf/QdlN+D2jpakXBUjhmkQ5SqKGybmu/QdpZQzjK18RGNSR+720HXuyQqJqliQr12UQyYPRakygqtSj9wbIUAqV3GWy75cB7O7tOyO3jTXQSKqrb2kz6lH8nTzipfm7/Jt6MH/EJ40UKzat7AufM/gSxBuxQF/FnBKMZER2/Tn485VrAYLLNsfXjHgHeve/WkT5KcklUp3txiqXGFeRGz6C1xNL9odennE0QaoVUZ5sH/l6hKOc5LHr36n7i68kUyQkKjxmCWEbdzOPv/saxC8qSNX3q49SVMu438H/4V1s89R/nlp2mKFHtyH1kkGMWUePwIbX6OO7iHuKpxZrr0y5hmMeM5w+NASE41eFUXuE6ddXcTbX5IadfIvVUANJWjlzPKswn5H7xKufaIDWuR/XLGSHdwd8+Ig0UaWglvfJ3y7DUKU8dfe46nDKiEwnavID/E4LIg5+H0PlmVsRws0zK7lG7JOBsihMYwH7BJdSm4+RnBEjZdr8soHdJ2O+9xdPlhGMLE0ixyCVvhNleCbfTHx5aqIH3c7URRMTj9Dlk2hXSG1djDqD0FgH02YSuT2N4U48GriFmBbRS0NJeW4yC7m3D6OnawzJGSKH+BaDzgDbPOtWiMNT9nRQuxmFAUMbJU6HqB69QoJnuMZwf4xQy3eZVsuMtZWqJPZpyV9zC9Zfw793i6/mn0lSZRLySq5rSNBQTiSV6qelcxeP7YgV9SMS6G6EKjZjQRaBhY1IzLNdRHQcgSM75wGiq8VdTHfA67uk/LaTHPp6x6bcwqo/oBB+DSalI+dmD8Pkp3MJY+SzndR3odMk3nKD5ilA5pzA8x85hGfYvZcIfwD7+O9mgPce0hxWmB88VViuRt8u1b6JN9mt3PYQQaJ/kxLd0hUCaLxRRn/AZVNEMIDWmUBPmYxuF3OI8OqcqnUeYG5cEBvWRAd9Yiu79DGZ/S6p6TLimwM96otahMwULYoeGtErSfYll7lhV/AQuTYrJPYVo4VYlWZWi1KePT7+LaJjI6wWv30IwAlCDKB4xGD7FMn8qs060vshps0E/PCM0AX7+IExTkTPIRB9EuKI1ZMcUxLBbt1Q90Ovygrl8/SFTNyGRKaNafGJNc8uNFCIEY3EOVGczPMb1DVFUgTe9J61MhBJpSWMk+ophjWy2yhaew0tGF8/vDfwO6Tekso+uPkO2nAZiHm3wvPULsv0gXg+7slHlzi7LWY6pbpP4VhNRZH72JSMdYnWfQyznTvM9ZOsRzYbobU6tOic/uo2s6dtRnYa2LW3OpZo8YuDX8PKFWZhQ25OevYiVnGJMDpOMj9yYsX/+vyerXMAxBP+lzlpzwTKeHaj9HPbiPF/cpv7VP8q//X8hKEl9fQ68knV//b0mefZa0SnAoUVIxKI6pJX2uNa4T5RG+u4gj3Pfc3/m79s3fF7n+MPT0BE0VlHmKq40Q+uYnfp0v+fPFJ76a/of/8B/ymc98ht/6rd/ihRdeAOCf/JN/wt/7e3+Pf/SP/hH/4l/8i0/6Iy/5mCxYS7TNLprQL/oAq4qDeI9pPqPn9xjHBUWmI4VkubeMM3RoB21UWlC8MsILfNL0AFlcWLvOqgjhO2gnX6N2+E1MJ6A0fMaazniyx2b9OsN0wlS4zAqDNXIcTTFvrqBe/leY9RaSCbXnvshePmPSXEG7sooXazjze3jzl6j6b1DEE+Sn/nv6MsUe7FMzHIQswAt5a/gK9bBHQ4Oqyoh3f49K89H7/5ag9xzq6C0cZ5XAXqRe6mw0tjGwEAKGeZ+D+cXCcTVYIfwhQrMfRd1oUVM7yPEebppSLjY/MVvRSz6cD1o4lo+DCqWsMDWDZr1Dy2oTlzFKSYzGKm/Pd8ln+1jzMU5aR8j3voesJPfPY/QVnZYQKFmQ6C7Zw6/j2hKx/hX2D14hXKjzcPIAr7kB2Hy51mB0/PsUwuN0kuJrOb5j45308Qf3qOczuuMR1tovsSunzJIpoaZD7Ra1ZIa193UGYZfMX6Br2OSy4jSbojRBvReQnr1ONHXo9jbR7v0RYmLiFSMcc4Wl2iLH0RFdr8N+9IhxOsMxbG5ZbRjcvaiEzGdUK7+AVkbox3/EODkha6xhtJ4h1BsfOs5GMYLT1y5a1VkeeeeFC/HlJR+LWT4DG6SSxFWMEBrjbIRv+oR6A4HGor2CrdvsTncvjqkKWrqBlAp94RZCONBqUz28cFI0Oh5OfMo1f5XELPHLFlIYHMZ9dk/fZjXaoZ3uIk7vQPsqc11w7+SQTbNGkJUMtJi0mqNG99CVSXNwl894LcrmJhx/l1FW0mlPqecKdfIAI3W4/pWvos1eIxQu+gvPUb7yFnK5xe7h1xhXc8qnfpGsNJgTIW1oZmOM5BSvLFntv45++BJ6uIaV7nE6m7KiGyx1b6HiObrmIYGCguP4hNFjR86lsIGrGczqi5D0KaoE5+iPcNpPk4dXsISNZdho+uSdAdcvet5rQmd3uodSisafszZOfx5wdBdTMyCr2G7fQJRDFrUGViQQYQ9bt2jlMHEE5/MjYrmD8LrcCp57z/vYwuV6eBujnKIdfBMhC0Q1hcXnKCtQVu09zxsTC0MYWOS8efB1WsDmtMTxWsyLmLRxhSUgPnyRq0VFc/yQ5uQYr3+XlmHSDLc43Pgq2sFLFGadaTxj4LaZJefcNuqcnLyMW0UYImG4sMLx3hsEZYLQJrjJEK15g5O9/0itvYXjL7DYvg3736ZrNpCbN+l3G4zzIaWoYfZHlMJBtT/1HivuH+SjBGMu+fhUlBwnhxRVzqK3/NjB4KNzkOyBHdDyW3jJmHE0ZMMIsJwuuq4zj2aE0x205JzMX+IVw2UpWOJK6wb23tcJxBQjj2iluzjd68TWOvVoiDEpiawJvaUtHHGN4WGfmukwkCaLXQf36EXmg0NaV79MGfv4Rsne6A4jzaBl9ikLC1WEzJNTnOEDHFkxadxgtXEDW3M5zyb4pkdX8xjGp8zNJr67gDd+iJfPsOIT2k6HMPgcG6bLYrDAMBkROAHh9BCmJwAYiwY1d5kP64AQVbOL9n5W7T0uVJdc8sdld7rL3vSA7nQHS2pYToey9zmkZmFI2JqPMA+/g8omDHWTYPFZZm6Le2WBSiesm4MnjgLr3iZClwzSPmdpn2EV0XJbrCpBsfu7eEcvovltUjMgyxN8pbCtLp3kFH3pKe7PKr5+5xG/2NtCu/+fKU2N7b/4VbKjlzGndygWt8mrBCM+o+620Q2HmrvA1AnRDr6FXcSYMqfTuUnur6FKibB8DjSdRA0IFnx6bhvdvAgPGekpanCftioxlcZS73P0nGUKmTPLp4RWiHEZiP+RCCHoBYts1bYZpEM6TpfQ8LnWuI6XTWjODgllhdu+DfVtXH8boRS63SN1jxk2G0yPTyg3NjnUx2TDlPZgzvL654g1k2S0g4dGvtxDArphEs9H9OcHdGvLyGiP4+kxK60rHMY6/eE+ml7QEBHp8ds0lxd58aUpR1drfGp1yNK9/4RXjHCHD3A2fhFd2liLX6DnL5GXCUG4hpmcUoxfZTK6Q+wtkNVW2JinqKpEn+2jj+5SCYdmvcO5JhhmfcaVxjyd87kqZX12xkK5S+rX0aoTyuyQu0kfqSShFbAdXEd2biNG98FpUtrt943raXHISXxMx+mybK89EXVerl0ueTcPZndZdlcwRneQuoty3+/w8tNGTffYtLr85/mbT8RmZfMGokzQR3eo2k/9hM/wkk8CTZVop98lF2Pm5/eYt6/zZjqktdT5SN0HMsvhLB9QlQUJa/TsFXr2RVxuI7hCVM1olj2M9A202R3yYkp+9BLtpZ/j0FsgmfoUE5voyhcow4KofxdmezTcRdbsgHG8j5BQmF3sv/yLzLx9ylf+H+iNZXw7RG9uktfW0Nwm7mgXW3fIswktA6Iqx+2/Ta7ZLDh1HloWtrAZJWPa9R5O6/aTudrMBhhH30CM76NXGVY7oJaYDCpF0/Tx7BqqVtD+fnGYKp5M9KaYoe7cxQTM5W1SPvi7kZQRSZmgkJzGJ3QaC/SsJeb+lEfTR3iGx6QYfaAD1CU/fQg0lp01lt1VUB89Fm1gcq1+naSK8fTgidBMPvZ4X/R7jPMx03yMpVuM41OWaxsYTuPicwWkTsb4pd8h7Ph03BzL1WH4Da5rV1l7+tMIoai8LrPJDq67ySC8zcyYUqeBLhrc9vcx7v1vGLVF7LVPoeSIcnyHSdHG0QxyzcJUFelkD2NyhpkAq1cY7r2GpiY0fY/yfBf3ygovHX8LieJ2+yluBO98p+pmkwUvpZAFi49dfs6yE06ii/30Zg0axvvXVZd8OOZ8Bwb3Ln7uVOTh9sc6flaOsXWbdbeFdfwmANri8+9xMPs+717LKgX1+tMYwQaWsC/EN0LQURX6ZJd5OWc+e0Cv91kmaz26zS4gIJkg+4s4VYjyWtQ6t9CFS1KdIeIh1tF3uGY4iP49ct1GbPwiaryLGH6Xmt+FySMWlWA2mTPzNLKHd7A1id3eZhQpqnHKKNDJbBdEzigdsZec0wjXeEFAbfiAhdYNorxiGJ/QcGq4Tg/hLTM1TO5X+1h2ylG2S7u5zaTMuF7rUlEx7b/G2fwAS7e40r24r2t6SCffh+E+qhGTh9scxQeMszGpTFFKYmZTqDKmdUXdeaeYtlAZb/T3GE1nrPubHxp/S1XMg+n9J3uRq+GNyz3FnwJKKZTXgckB6AZadEgVTdGE4PriM5xb4Js+XhHB6esoYNENGS98Bj8+Q3/7f4MygmyMdmUZ+S4hqEAjsEKcYJ3F429jRGO0ZEi18BSzYs6VIsXRDM6ljqwquicvI+Yn3A6auP4ycucPqRsgFtZJioLxYZ+nV69x+kffRG4JwqVNtHRCt75K6XSpqhQzPsI+fhHHcJmRM8rnyOkDap3nOUmOmGZThNI5j/osNT+F9J9F/uH/DfYe4ly/yVFtif3jNxGajt6xOY0eEhcJruGQqZS7wztsaBrXrIDVzqeZOSvcnb2FQGM92MAWLi27Q1ImCCFoWR9hrvfbhMshVaHQ1lYoL1O8l/wJ+cTFZi+99BL/8//8P6Pr72QCTNPkb/7Nv8mv//qvf9Ifd8kfE1OVGPN9lOkxMT2G6QiAvekxMveZzzLMyKJCko4z6kYDvT8h23mb+S88w2LZYWJLSsegpTURmqQ8e5307A0KDfzrf5morFjtPEtk1OnUXOzxIxIEbH2O4tznJDFp1DuMyilNt0sxO6JZzUmV5L5b5xmni5rso6d9xGQf0dwgjc6onAZGuISbDBGNa9ytTGJ/EaO+gFIT5ukIP59hd1ZJyojzUtHY+iXq4S0enTykJhtEsxyrfA3SCV74TsK1UvJDRuyjIYTCjkYo4UE2R8+nSOdSbPZJkKmEuIwIjBBT2ADo5RR2X8GMcsrWbSrdR5M5CIGZD2mlfRKrQawUSkhMbLb8qxeV0EiKKqcenXKy+wauaNDx1jmd/YDleiU5nGTUDJPIWsA3S5x6C72zRVVMWNSHpMtfYhSFjK0FmrJObbLLPJoxS05ora+yX1siyCrc9jYimxILHTkfkcUHnDVWmCUaWWONxdNDWnlMrIE12qNvL+Ns/ALR6CGnowc4bg+73sWZDHGnGba3Sd1KyESfLI5YS0ZM5YRGsIkQHifJKY7wyMqcuTlHryb4uo+hPx6/bESSDYjSU5xBzMhpEtbqP2TTLi5sDC4X3X8ium6XEef4liA0azyY3COrcoQQ3GzcemwPfOFw5pseeZUTeEtIdw0jPaNUFdLpUg1TqF5F79YxxQFycI5eBLi1Leg8TaEUauf3WSGjVCW5W0c3dOKiRCYjZqKHslxaWsxZuMhsMsIodLwqo2nZNNI5YSXY01oYZoE/OkRZLsXztwlmKRZHZGJKeXKIsfRF5MIL5NJA2RbCbtKu9ZgJj/5kB2UbHOQCW8JCkVL5FsVoD9sKGJXHDEoJlWKlfRtz7ZeRaZ89ldGf3AFNoQkNqSSZZlIsv8DDfoX023D2Gld1D+YniNqVJxvCwl/D6BkIFIW7DIApTFb9VRQK6/Ec8m6EKjCyAcrwKI1L17OfNSzhcL1xCzXSEd/+Jpq0UdkElGLN0EHLMZ8u2JzuYSYjzrq3Kcsf8sxXClAYySkqn4EZIBobDIJFZDUi1OsYVYIen144w1gt/Noa8fyMpHeLor7OqEpwrQDr6EWuypIij9D9RarJLio6RUkJhYPJGYf5gDyfsLy8wZ35BGlnLNVWKKqYh9WMTnvrYk4QNSZHO3S6V3H8gplhUGQzKtNDVSWqyMjtgMr0kJrGbrZLXuUMNZ1nVj+NofmUH9LKTJMp5uB1VJGiOrcprA8pEf+BY5QwUOKyGvxHMS3G9JM+cCFA2PSvfvSDhWKWTynQMfw1PBHiVylkczYWb3EQ7dMyHYJsRiGhnByy3tqgdv4qMp3iNjapDv6I+OBrZO3r4K1T7xk4CxKnjHH8HmdzeGi+wMKmx9i08bJzOo0C/Y1XQGTkBUQbfwlP3WVn+Dq+4ZFVBUcZGGOPrrdAcvYmlZJ4k0NOrSYbwRUyN8HSHMxyTis6pCEE51qNQjeZlzlB71nk8s9Tuis0AGjRsx67HcTffbLkED9kjV5R8mj2gFJWnCfn3GrevhTCXPInQoiLVuYWUEXnlHYLK52hVTFSsy5awCZjlFVHVDnN7rMU4XX2y/hJOyvKGHv8HVSVoXeeol5pWLNjBuUc02/zcLbPohmTFzNy0yQX0BcWK0svICe7ZFYdoxA4py+zvf6rpOmEONkl4pBmVGFX62RnhxTNDareVTK3jTa+B5rJhtfFCFbYKVPc9g2KyR6dYIOqdo0DWaGWP8eb80OqyUMCy2VPs5hWM7br1y7EmsIABI7wMN0WueYQl3MaRhvfuRRzfiykZFlqLDmLlFYLpeDznS+jzr/JUB4yDxZoLDyH7LyA/H7b4PY28dF3mAYaKhH0Hg4IyDlyM2h+Gunf4mj2IsoOWDNDhrVlzPo6enJM5jTJ0gEpAiud4zlNZDRnrnxkHrOytMzQggXPRshXuf2lZ7k/m3IeaXQAv6qQSsOMRxBEVEaAu/LzeNmUUqso934XOXgdz7SJ84gyXAU7gHiMJjPKx5tFt4hIdZ20Splmc1bsOuXoAQQ3ULLAsgsqzSYXOvLx/J5WGQgonEXE8iJKXXwX302qYr5z+iJpmbNnPELvaqwWBfpkH/weeeM66gNcDeBxq5b5GTJYonCXfowX/ZKfNGmVchjvc7vxDPre/44M1+BD7oufNp53N/lfJ99mL++zbnWoGtsooWGefudSbPZnBgVS4dkXezJTaJhWQCmLDy2qgIs2mUkVoZsO8eILaLJibni0hEI8juF9v/gOA6oVH2EVTF/6H0lyiZnNMBa+ytlLfYyuTn4GLaeNIZYIHUXT9LCyAt8UjPtvY9gOjjshLGZE2RQxTjlzm0ztGroT0mhexXU6KGWjUdGe7FO3XHaFxbyIMHWTleYWnu7TkBLn5DvoCHI3QKUTXAxEMqDKJgi9hrIDxKDGWpSxjgBjzmClw0k1oBOs4OQuRnsdDJDK/fCBeheu7mEbFkfRAXW7zmG8x7K7RqCHLLkrlLKkqHJ+0CDLKKeIMqG025f73J9GPobQ7PuYwsY03okDVqrk4fwecZmw4C1wLbzJ2+PXiWtXCd0F6o1r2NYKo6LPIOtTMxJQiqwyqRbaZHmCOHkNJyjxzkNyA05Vwo5bJ9dchod7PB9f4Vibsy/63J49wEjPyKM+2sbPQzZFS6d4KIzr/yV1K6AQOrXBQ5w5qNoGsyCge+O/5Hz/VRaXNnHOX8UsroIJSknm+fS9rocYLDvvdfEsHzucGZpOLrM/3nj/OUYo+a54RPVDX/uDRNWMnekOCoWZj1lS1cXaNunDD4jNrHgfxhcFsd9fyxqyoK4FSGGQq5Sr9atIq8Z88oiiqtCckKN4RnSuaDUWMeIHsAbFRsi0+AJzu8mBZrEsB5ykB9SKOYbuYMZjVDYhddp4qiDSJHk8oVakWLWrVNgcazfpD3RcYx3TkMyHLtrGZxC9Vc61Hra8xtU1gZf1STTws4g8PufUmLJExSibUVQFCBe1/AsUsiAcfJfV9JTjxafJ00XG/iqOHmBKhRQV0l2g7XYRmkngLqInxwhdR433LwZp+BAtWEUpiVKKVSw680eo6REzs46WThEb6ygERjklmd1FODppIRlk56y6HxwHLWX5ZC+SV/ml0OxPkaJ5G8NfRJku4uS7F79UCkdYLNqPReDlOd9PRgo0Ar2O7uqUtQX60TFu7QZ2c4vS33zyvjoG18JbVFaHTlmiOcfIYkZdSVpZQtX/GtJtEKqSoHUN7fhldMOmPUkQIiCppuymE7KoIrzyBcJ2yVE+xQgEKrNx3RXSxS9BsIXEZjh/A5EOqOk2lh1SSKjCFZpmiHH0HdygyaN0zkLQw9Yd9uNdzGwHr17Rch1Eck65tI7heJRJRGaDN3wbLxlD+xp9UaJQ7KiKxsKzBO51jpP7DPMBvuEzyoYsOiuYwrpw/RTmk9z5DyP31jDW62iaRqn/9HQYuORnl098xew4DoPBgK2trff8/tGjRwTB5U3704AQYPZfQ0V9hBD4y89jaSa5LOi4NUJ/iXw6pSxMnNSlpKQqK3Qh2Hxhg+XRS4jdHbY++0u8fnLI/uSU2ue+iN26TTW+S2m6nHpNzNbT1N1NxPAOPPz3JPEuYZai2wfoWZ1IM1BXfoVaNaFSiuzOvyf0Anx7gVK3yTQb16lRWqtUMqW0fGbNK/jCw8oVMrNQkxmuZ9GwfJKTt9ha3EboOaz9Eqm/xNC/hjY7ZzzrE1QJRmLQqHssGDMG54+oWzWMckhn8RkMZdG23l9Z8HFQSkBtFUY7YIdUVv2TuWh/zinJuT+5SyFLXMPlev0mQmnos32QI4gSdOsAzWkiTl+9ELtmI3qqIsnmiLVfek/SUakLlftauIGMTgi7S8xPCoQqgHfEZrqlQ7vCaQ4pEoMg7lOUI6KsQbMqYLiLl8UwuofXvskwnvB8s42dzFgxeizUPM7tFg+GD1j1NsjzHN3IiGVJ5Ub4tStE/X1Kf5We0OnVm5ijjKhqYi09Q0lIbdbH7d9FqzfZN+s8PJvxTOs5/PP7iG8cMbcC5PYyZtCAwz9EVyWqB3G4zpq/xiid4FkO99IJrcYqdQxazWcoVUVhuSQUlKO75K1r1Pp3EMHNDw2mlGYDa+EZyKdU/vKlq9kfk1BvsNZc4mw4RqC9k5RUvPMzF4HCq+FNFBINHalK1HgPVaQIfRfNuY60dRynjxi8hdHdJB9nVAp0VcOa3KdtVhzPB3itNc6qFla3RLN6hI0rfE4zWBmPqQ526HWajIwWevvzhA5U+9/GkwZycEg3XMGwZ6TS43zQx11fRT87o0oq8vNdqsYy8cIC+h+8StZ6geVqRtdxeVCU5HrCSnPtokpF6ZzZbRYNh73hQ4L6Mn5zkRNDY7j/bRreEqXTBLPNTDc4m9wHQEhFz+1i6CahXqPMTqiXBZUVgLeEbQQQrrxnQ6jQKLz3tnhtmC2WvIRSlSw8rvJ7N9bgddTsBKEbGMtfoDQuk6k/a5hY6CmkGhSOhVFWUJZQVhgdG23wFip/RJMEp6jQws0Pfa/SrGP1nkadX3wrqwpmquL+dBdd0wksh17/LkEFhrBZXH6e095nsDopA2eBVJQMkwH1yT7ldJcqOsP3l8GvkFaA01ildBex7BViz+HtxKdt2dQWriFVRK2cMJ9D0FgmdFzKwSOKDDZUHdO6gfPt7xLVAsQLX6HzzG2U51Oza0gU0/kJE1XRNjwoLlpRSSnJjBDEhwfmjfgUNT8HQBs/hIUfLjazoj3o3wHToep9mupDRGyXXGBo5uM2FwpL/9Eb//egBD1/kZPoBNNbxC4VThUQ9p7mocrQhMZ+dMpn/CXCCo7kFDebkSVTQiFIkz6V16ayHE5Nk5IJrRsWvcO7uEqRzU3ykztU9RnetS7x3RcJOmuMnDZNr07Na1HU1wgMnUT5XKtvQ3OL4uwespwi/A0KfQNbCfJoTq7ZeKaHho6rBWiqxDp7hdbhHxClY7av/AXihc8igzV8KySyV57k1t5d0Vs2rqPrNujODxUGKN4JAqv3PEkvueTjU6qS8/gYaUs00ybs3MRJEoS/QGWEKBTnKsa1DILONcysQ17roYRx0cK+SgFFp0xR8zMA9PFDOiojR9Hs30Od32Fx9fNkZkjsBGhej6K+yCToIdPbrKp1wsnrJMf7yPo1euO3OExO8GybBAuzaWGUAt9R6G6TWe0q89ois8l9VsyA+c7X0NpjqK9wtPLzLDavUXgb+M4CNwVMyzGdPGIyvEOOZLP7KYaWYl7M8O2Q3GlTLFxBFRGnmslwfgTAtbqFr1+ujz4ORf8t5PHrWDLFMB2mjU3mzgK2FVBKEGaDONykYV2sTYWAdHiH2fkRjPaxes/S+s4hoW+S1guyV/4zd7avUF/6LM7wDWaaTpUMKeMxdpUROC1kY4vCXaBt+CSzU6gt0q3f4NH5KTsnAzZ9GJ88Ymz75KaBvXYFvVEjrDZxTiaUGz9PIgyq7m0KKix7gRNRMDh7kWZ6wopu07FCjNZVnMYtShGgZ0MKTWCefo8KUOEadjqi6yxhmyMaVptapajKHNo3UMESyqxRmjaePaascla9tScJ5A9P9Ch0YZAzI8lLknzM6ORV2kYL8kfo/iKl2XjfUXoVwekbKCUR8QBt7dKB/s8yO/MHKBTLzjL68E2K5Z/7SZ/SR+aavUSgOfyn6Wv8nzpfAcOlCjcwTl+C2//9T/r0LvkEkMJE9Z7DFmO2/SsYgGf6P/T5WlHyYHaXtMwILZ9msE4/P6duBBSy+MBiulNKKneZ9uaX0dI5Z8bTPPrDPmZDvxBATBSxSGjaDZavfZpelSO//QcYwRlG0ENMDilICcs59vpzGOWUU6+DbrjsxedU8i06a7+EbjRRJ19DP/4OUsDm+hcZC5sjXcMVBhvzAxrpDDuvmOoaxdmEMwXLYQ/DqMhUhjANLH8N+eoDhFKg60RXlzg8vou13SU1NLYyCUEP0zVIxxVG7xYgKI3vu5IprPgA8ogqXKXSA0xhsxleoVIVspL00wELziItu3uxXhOC1g84fhvlFO3oj6AqsWrLZO3n3je2l/zsk8iYqIgRwCgZsOSssFHbYpQPCYINHLNNSc7B/IBKVUSTM9Y//+s42T7TckqIQEYnWAq0XszUaILpIXWdmdPCiHSaxRF6fIjXXaIQV9GnZ1iLz5Khk03OqNdWMO0asv82WqVwtn8Vce2vkgfHvPzoD9k9OuLlYsxXV79Ivvcyvgn14TE3rj7HWBZcrV3/kf/ngrOIouIgOqCIcgQaXev98dBLPpgi3MB4LDIrgo0f8er3cxGbkMxMmyCZ4BkBwn1v7lFT5UVcrSpQ2Rzd76GVEZy9hTAs0t5z3JvvUsiShl2je+UvMx+8xjklC3OdVm4hSkVVnTKaTdFGIeO1z2AaNlJJRoPXWJsdUxkGQW0Tv2mTWR4DWdJ320xGD2l5HQy/i9f7EsIIELOAg7236Hk30FRJXLZ54417SCnZXEv5S45iKBzG0malfhUrmzEef41cZhjaOnZtAS82GdR7eNWUxcFb8PD36Kg57vqXGfY+h1tVWP1XKQdv4y59Hrv9NDgd6m4DY7AD6QzNMMH2kVmEcGooYbHsreIYLq3+qwSFYjY5IOjW8ISNQF64RJ98BzPvY2kxfv0ZXOPDXUN9PWA5WCbK5yx4vY99jS/546OETvF9UVn3WbTZHlg1ync9lwurg9V7CvIIGVzkfko9YLjyefLZEQPTx7MbtIX1JEupULiah3I2KLf/G4zpfVqWT5Kdo538LxjRCblTR7NrMO+jpSPy6SH1q38RLJN5OiYsC4JwgeXJa2RRwrzzArG5yvryOmdOjTgf0pU9ZsUxZ1mfwHDQDBvTW0Y11/HCVbzhAbM8QhtM+YW1FzCcBUIzZG9ygJNXaE6AWtYQ1hJLLljbTSr7FgtZwTgZM8vn1KeHPLX+F9CETk132dB8ZDXhcH5IPz0nNAPW/Yu56Tg54DzpIxBs17cJ9B+tSyjNS7OFSz45PnGx2V/7a3+Nf/AP/gF/5+/8HeBCZPbiiy/yT//pP+Wv/tW/+kl/3CV/TFT5uJpBKQwJ1xo3yasMV79IDD0drnH3YUpZXlRAtNoGdjAi1GIyYx1jCVhzGaQavuYyLmZ0V3+VPFwmkzmW1OhM9hHjUyQJpabh5hc9mKFH2qtzPtxj7Ia0C4vV9JTF3gvI9IBjWaDP7+DWr1C2n2fsXWVmOYxm+xjjR7iNZ5FOm9jRcfOElaJPMT1F5CV64dPa+CwPioiz6YQGgmjwPRbtRaqz13hu9RfQrBGzJMUuY+JyigqWGUZjtmpbGJ9AxVJWu44erCE167IC6hOiUhWlvFjc5zJHSokuNDB9yC4S45g+IjqBqgAqRDLC9ZbxNItCBHyQH0aoN9B7X8Kw7lGzE97cEUDx5O9mSyOrDphHOYeVRr3rkw/PEK6HTYt08IAiq9BzDZm7bLd8LM1Eei3spVV8EtzBIU3Hpv/oJcyldfYWVtiZHWDVt3hGNXjG1TGcjOrkbRyjwvFNOo3P8XCW0jEtpvM7lKrCifost57i7fM9Hk7PuPr6hPj5RU7EFH13j5sbIJMhQZHhr3ik3iIr9iZLTsW4HBIVERN8StPH0eHB5A3m5ZTVzjWcKiOrEtY050LQ9CH3bapiTjRwgx5141JI+SfhYL7PW8O7pFXCordMYAV0dJ/a+BEgKOvbSM1GIBBPUvAVqrqYk5ESoSS6UVGe7FEs9cirPuL2V9BfH6NLRWk6jLM+SivZ1SE1FjA6C1xzO9gn32NDHmIoyHSoTWKuL14n01yimWJBf4RjTCl0iIuCXmuJR2fHRNMjTFa4WroY82P0W3+B1Fnk4dGU5o0F7P59jub3GVgJ128v89L0jKXuVXy7y4LbwxAmcRmTC5ehbjDTAZmiNr5MDQv/5DVU0MNrXMM1XdIipectsmhfCMc0VaCfvYkTHZNUOWL9SxwJh8Bt8KPk7DoGK+4HBwcEwGOHT6oSUSZwKTb7maS0BA/COUkWs7y8QvtwDpUEJYgtnUk8x9BtwnAF/Ue0zc7dVaqVBsboHmgGc6cGSZ9Uxkyic7LJPQLNYN3bQskcNI0ZOqFl40iTwAwoDYfKbGLYGdriZ5HjPWa1FazYp5QmaZ6iaSNMu0Hs6DSkx3J1hj4/Z272GQmFaKxjTx5RSwTMPMy7Ieqgwk0H2P+f/xHr//p/IfncZ+nNDsjnd9HskEpBkfbZalxnlE/wDR8HEyM5At2m+ABLbWW4CCEungOWi1IK8YOWIo8RApjugywvnFyzIZV3KTb7YYR6ne36NoUqqBsfv2V7x+zRanTQ0JDBFkLmCCVZevjvaE8OyNd+jlprC396Sugsk0Z9rCRmYJmoxZucDB5gODV+b77Hc84qMzHBtjWKwoKpIktzNlsVjf73EG6JNn+FpPYCE6NOgYExP6UxuIu79jyWqqMGD5GGj2g3yCoT29oiCE3KUDLzr9Gw3y0OqxBlilNpuHYbWUgss8VMt3l7+pAq6bMerjLN58RFwmqwRqjXqYyAqvmjXTwMLLZqV5jmE0IzxLx0NbvkT8Ao73MWn1EzXAKzTti9jVQ5lWai0IiqAdHR1xnO9lleuMVkllKevs5CWWCv/Aqb/kV7FT09AQSSktI0sCqJN9zBPvouWnsbZ/8bjDZ/lXTxS0xafe5FJ7Q0k1Vb59s7Jb1yAyceo2ouxuwhNdemmI1p3P7v0KZnyOMzGtio83OOV08YLG1jtm7hzXbJgh5JGRE6TZTfo2YuUTxeTyoFgV7DshvU/HVsw2auObj5hK6sMPSAASWPshmGZhCVI2wuAvTqA3dUl3wYiYyYDt7GqYZw8E2ycJGd4RtU61+l4XdRK5+nEILQW6VQObrQ0ZSO6bQoHJ1MVnSNDvobv0/89Bb5+S4AoixpCw2tyNC9NuN4hMznCMPElTZe+/NUZp0yuIZdTjGsDmY6BK/J3nHCyGsRhxVHk2Ma3RBrck7HD8lO38A06hTphGT954iOXsSq92ksfJHD+T59pSi9Dq32DRqNZ5FOjb30lLE2YdVZwTv8GoweYIRdTLPNuhkiszPkyX2kGjLt3CRwl5joBrOqpG7ZHE4foVUFuuF8JCGjI3xeWPg8R8keQmgkZYU03QvnbcNC6h8sIFNCB12HUiI0HcQPsQ+65Geeh7P7WJpFN4/QyoiqtvmTPqWPjC40Pu1u8fXoDv9N8wuEukvVuIpx+p2f9Kld8glS2B3obKH3Z2x9hCqJUhVkZQ5AVCR0XYM4SxgnQ+ZOxPXw1ntEupoqoIw4VjBZ+2WWzQDvWKMov4WmiSfdCnSl8VVTp5GY6FVCOdnHXn2KehhwNjpBJoLOSYr71FeYb20jol3S+T6tKsVQCn9+hNIj7Pkp+fkrCN1CLD5Dw/FxwzXStE9079/ghevoeY7qXAcrZDrbw62aTNs3MHu36R/cx3dnXA08EIKzFZekY1E4LSzAMizMVoA2eplcaIjGOtmBCVmO/ThEZqbncPo6AEY2QS5+HqXAxsHTPabVjLpVRxM6uUxZ9dYwPsjxvozh+3G3ZIgQAnVpdfNnDlfzsA2T/fkey/4SD2Z36Ofn+EZApM2ZZENabhdLN0grSRC2eTB+G45ewrV9nmqsIW7+GqoEJSSWJqisOqvZlA3Tx11Z5tH3/j1+zcYq+xzXbtG69uu4ukcxvo/bWKE6OMSKBhTLz1KM7jGfn1C2brMgFfX4gM9UDgfBMvXSR79/RJJMCbaf51bzMyhhfaAwvyB/nN/z0dCwhE1oNnC1ESgYpgMW7MVL96aPiNRs8satP9axvh6wEa5znp8xLQ2yxiZdr0vzBwSuSuhgeZBMwDBRmo2Y3kXJEpWXkJwi1UXHD21yDz0Zsx32WG8+RfdbL5N88y2y5QXMX34eWQ0w7ADz7C1cbYqjPYcY75GkEwxNJ9z+P/B2mSFry8yriEgqBq11XG+ZhbJAP/wWWusat/w17FttXvpmQD7OkJOIZrdFc9mnbUzIopcxDyuCoMMkSWnIkmn3OplRZ47EHO4SlTG+32Z/fg833sdSMb4I8I0GgXOVfPomZ9OLFq/V2cu0r/wVaHQv4vH5WxfjX5bQe46onDEVBp6McTWfRXsFyx0hckWr8zyqdZ2itk2BjkaGqkp8LaDmBXjBMuYPaZUs0FiwlrgMIX04qYoRiCedeH4clGYDWo33/0EIcm8N3qUXLMgZaBUP5RyZT7ieN2iYLQwMBsmAtyZ3aGgmq3qAFvep3CXKcJ1o53/HWvkSYr4Phstw+BCzvoJRW8X0e+TeAnmeIbu36FhLiHgAu/cxkHRsn53ZgKpTJ/Mb6Erj9eHL2JpHrDLGzTXEwm1q3hUK3SQq5tQMm0VvkVwTiOAmblnCyZsg55w4Jv3lp3AdRePgEOPr/4Ge5yEaA8xP/QpNu4dv+BjBGpXe4POtL2KefBs1eJXStui5LdbkOcZ4j3ZwnTJok1UXeg+FovgRbrmXXPLj4BNXwvytv/W3qNVq/NZv/RZJkvA3/sbfoN1u89f/+l/nN3/zNz/pj7vkj4FSILtPo48fgh1S2AuYaJj6O0/Vplax3XG5fx7j2oLF2hmzew8YlxFrbYciuoM6jVnvXWOPc2p6QCYEh5pHkE9pnL2BHUVM22sopTHTQhpbv4A2PsGYmESeRfN4Sr5s0BMlQeKialeY6yHx8BGh7TPXC3RNUukOk/iMRBUw32PkLJGurVLf22FsVCyPXsPWAqReIRkyqCI8r8EX5CKT6IhErVH0UxbX2vjajLNC0rcEYukzGCpiqoVIJSlV+ckMsBBU+ocr5v+8o1cRQlYfSzlt4bASrjDORnTsLvpjMVQRrEOzhfJTcruLKTTE9JgKHX35s4iyRNZWkT9E9FcZIVX30+jyiNXaKfc9SVYV1CqPxYbJzqRECTBsh/3zRzjWMrYmScKnYTtEqAlF6ymeXVqnnx0zjc8YTV7BOXkFzl7DWf4szaKN3W1Tzk5YWlhjhEApG0fOaJ7fY8Ix9c4q6nv/T6Qd4LWf4/qV/xYZT8mDBoO9BxiLN0gHd2iVivT1Nxh+6at8zzjkbHzAM7c/RSm6tDttIlVQ1rbpCg+lJBUVJ/MjBvmApt1kxV9lmk/JqwINg7OqYq2xSSuZoLVuUv6QCu/d+SOSIkUguN6wcLXgQnCg1KXL2cdAUjFIBoyzMbN8Rmg2qHtNmskYNd4DwNQNsh+oUpPCRi08jRadgtemnJuISkd2uhyPHqF3tjjb2+Xqwga5VUJ9nbKccJadkVYxzdn3WG48BUXOAn1ElSOEgeFY5M4m7qjClVPqDY1ZJilMQZUeM/VNHG+NYP0XKPQe07u7iJ0Cb7nJpHQ5++7v0/KukeUKuwzpajWuuE302TnPWgZlOqYuKhbdJfpKkKmSxKnRlRJ58k3eHr9Bu/0sSnNQogPjffRgkVUjwJE5bgX54zHQZI4hYMFdIZExu2XJVM2wqpTbjWeeuCEkck5UxoRm+JE2QwqQ7Ztogzsot035EdoHXvLTSSRyomgCQD8f0LFrqDihHMbk9c8gu0skus3UX+HD6jmroo8eH2MZdQp/lazzKUBRFccUIsM1HKJ8it7axqkkSW2Vg3LGzmQPNMUg7ZOXBRvhButLX8Z3F3Bnu1S6iWhfx58dolVTkv4+Z/U1BtkM5fZYqXfYvvsmWk8nzgbYzQ0O8yktbMpgif7kbbrXn8eIDzAyg/TuDKoKa5ZiyhJtfoI1eEAxeUSOTlBVCG8V93ErBXP0OmL0AE3miLVfZGb5zIo5Dd3Ciyco06Vc/jSn0S7nqqCVHz0Rev4gSgH+IqQzhGFeOrl+RD5KZVlUzZDFiFqRYNid9wgDNXTMYoy1+zuoKkdrbKAN96CKCId30ApJWZbUizlJ6xphfZWjos93oh0Wmls07Do/h8Ac7mIvPMdYm1M4Tdy756w83EEt+UxMg/PoiKXtX6Kq3yCpJA4l+mhO2mpSVXPY/wOklNTsNnr7NtHoAZN8xmx8RF151P0GRaP3pCWxFDZV9xlMDRBQNW4j0ZnmE5Iq4Sg+IFERSZHSNNscx4fUavWPFQQPtBqBc1mVd8mfHF17JyqnCx2EQL4rGWnkI45OX0RTGu5Jimn3KCuo5Hv3koWziLb8PCfxPm8kB2xVGdumg15fQ0yO8da/jJUXJM0WMyRdJVmKzpm8/e+4araJms+iB0+hLTdoFQ+J9r9O4KxhjnOGZFidlLJZJ4sc5uMd0uQaVw2bvKowamsYQY/DxjabRhftByKNAg239hShskCW1Gwfjr9NxjGj5IT5wjPARVuRnruMJSwc3SHQL79jH4dZMcXyO3DwPdJiTjY9RLavEMuEutTwa5tE+YxBfs4sneMaDlvBVeLGFbTwFqZVcvbii7Rdl+DRCQtPbZFUCTf0Jt7u1xGj+4jaJub2VzmnIu3fJbYsvHxIKXTOJ6/D6CFhbY2w80W69hLCUbydLSLtFa7d8qi0Evf17yKbJZrfJZqfoGorzM7f4CA6wpvu0fQW2MwjLMvnzPS40v0CmdHgwfQVHo0f0EXQa+do0RGUObL/EKNzQi3cQp/uMC5z4iIhLCLiWo17k7sAqGJIePJdqjKF7i1k7doHx8TTKUYxo3j8TGmbCzTNDufZMame4699BZUnSKv2oW5liVCU7Sv4ZYLhriKF+YGvu+TPBg9m91hyV7AGb6KEjgxWf9Kn9LH4lLfFN+O7/KfZ6/xa47NUzetY+78HZQLGjy/Rd8lPL7ZwWPR7DNMhXW8BDY1BdsY0nxKVMVvBVYzHvSCNcop+8hILlJjhAkMzxHRXqY+/yy+sB3zjJGWjvYnh6/xi3Se89+8wjGVodIl7babHb1Co28zCp5kmd4lb11geV2jmIt1GhzM9xJQmNhXDdABqTE83EcESmpJU0QAnLzHHO1T1RTJZcTJ6wNb1X8Nd/ALDMmIxOkQ3fSzD443pA1Q8on12QtJtUOhwOtzBpIt/8xq9pS1W4gm6dUK8YHI6OkKREq58CffhyYeOmaKiSE/QTJ81f4OR3cfVPEblgKPZERqCq43rOOK98fvSbmOFi5COUO3rl0KzP6PowqBptan8ilKV7EW7TLIptmGiJKyHG0TzhPXaOgfzPaZGziSbY6Qzlha2mQzv4RkuVrjIueGSlCm145eQXgM3niAdmytP32Dw3d+h1niKUrr400OEEujTHaysjt1+CilAOgH0XOaNLcyqxDp/i+uGYCaHbNi3ib57n9jdpljTGbk1mskxK+4a4gfaQxcq5+7kbQpZ0HJarHsXXad83cc1bLKqoO12LoVmf2oImmaXSlUcZIfEQKLgB8sOFYJy4VPo6RBlhVS6h+4vQDICTcMrIq4kJ8y8LtV4h0klEfGIleYz6OM55DnlPOY08ZktteiEHr2HD9H8LmgGVrhNxB6m7lJoDkl+Tjm9hxIath2y2biJkcWond9lbjrY+7+H2PwV3Kykfs1Amwq0SUhYW8NwjrEnMVGyh7W6gTfNMcoIoTTsrA9LnwVZseKtMSumTGTJ6MG/4dhqslHrIf0NyvazF/+400DTHWSVogXvCCCV7kJrGzHZg3CZmRnwdnSAVBIrH3Oz/hQaOkXzJobbIjNcBCDSMboZXXRc6D0N82P8xTWSqnt5z/8JGBV99mZ7CCHYrl/B1/7ksd+CnEk+xjFsgo/5foXKuTN5g/uzewhNIZRGUiXMygktq81xdEwtHaOPHyLiM7Rgi0oPqEyLM11iDffoGj7B0mdZrm8jhEZ19CIyTxBFhB8uoglBbDjEiU5NcwgMB1OH9uk59d4Ztt9mYNfIlI5veAyiU/KqYGzaHGuK/vz44lyDHlftDo7VvCjU7X8LsjltKlQYsvvGHfaKHHv1Ov6hjdI1kqtbTE0dtXCN0eyA2DRZl3N8DFR6keswspytmkecxXhWG234EM1fZ8lbweSQgIqGcVkMfsmfPj8W26Xf+I3f4Dd+4zeI45iqqgjDP547yOnpKb/927/Nt771LWzb5i/9pb/E3/7bfxvbttnf3+fv//2/z8svv8zy8jJ/9+/+Xb785S8/OfYb3/gG//gf/2P29/d57rnn+O3f/m3W1tZ+yKf9+aI0G5TdT3/4C8IanTVw1iA++CPa6SOstktfa1LZkCSLaJQsLW1QX/ksob/IWRVTqgq9vKj8FppAlBmpt8ystsmh72OFCZ36IfbZAZ1Nn5XGEo3pPq43QJdg+DUcc4V46VkelDpaecwN6yYLzWtMZjsUtXUiv8n8/HsoTZGcvk5n4ytoZYU52mde1Th99B/od5/CqN1iqbXCOPhV7GpAPTmB9CHLvVsYtS7SdnAMlzI5pak7GJrOuDqniYuZjZFW7UmS7JJPBjPrX/TglhJr4Ta5v/6RjhNC0DF7dK3e+1rlUV+hKGagoPSW0ddqKAT5x2rnpZC1EG0zoRgPGUQ5ays9htEQa3EFP2ixKnrEL6QMkgG+E9Kw2wwXauyPhtRFzrquUZQSXQhSIRFaCZ5DVo6orzxFcvgKphtiTw/YVqAbGu3qHMM4Q68vIFwf/ACBje77+GHB5Oh3ML06Ky/8Bv1oSM+sc7BRQXeNcmsbpiautkTsLGHVPkVVC3AFqPM7UO1AY52otoKFZFt46GWJLVwCQ15UtCjBRnyOLQX60s+RWx9e6fF9dE2/aHGFRJMZ5vkrUMyR7Vs/tMXVJe+godNwmri6g+GYmMLE0V2UFj15jRLGhZU2vEcsGds13PgYfXAXy12i3LyKsd6hNXuDWFS0rJCh7jDS+lhznbC+SjVNWezfYR4fU8mA1a1NzHIZNd6lrF9FhjeRMniyINBFgtBPuTs7oLF8HTHZZ3D4bRYWP8Ose4WN4CrBmkLjlNb8AK48R957igW1wMmCgV7exI5O8UuHshxgRsdYu7+PZf5HrM2vsKMbaJrJLX+DvSKl5bTQy4LK7xBlU1ynzfn/n70/i9XsyO57wV/Enodvns6YJ8eTzORMVpGsWSpLtqQrD22rh3uNfvGDG5BKejAMA/argRYMWbYfJMMQLEO3rw0L19a93e6WfWVLlmS5BlUVZ1ZmMufMM59vHvY8RD+cZJIszkWyMkvKH0BkJve3944dsXbsiBUr/isb49/+I5LxDZze42hrf4FS95EHLyCiIYbloZon0fMUITQMad7dnZuRcm12lbwssDSLs7Vz71hkfTcyZwWxvvrAmXi/UKminz37nsfeC7exROXp50jyiG5lBTPx7+Zi0qptRnZCoUqW7bf3V3myRRL2sbMp2dY3ia0qubuMs2JSWC1iYvYXB9i4tIqCs0JjMdlFz6YoXaNdPY2UAiEEaZGhFIzjMQ/XH8VKckyvQ3j7FfLWKdTJn0JMJ1D5Lr5KiUyDmumxVhh4qz5lcIusfoyksoy0NgmExlRomMuPYcsU8eg67fU1zL92nmKSI0+dJNMdhJAYdg8rC3GUjtIqFHeUO4QAGY/QRpcgi9BkwaIsSOsnmAQD7FIihU7aO8eOkkDBMBqwZK/cDeL8ftLKSXS3QynNB6moPiESFXF7cYNG/xXiNGDFPY6+9rm749GoDMgPv0F88F18zUdaDpq7RCWZIvwNEnLy8UsgNdaWnqIvbaI85UzjNFph8ZR3kuH+JQJV4uk5cvM8xf5VZo8tU33qWSKZs9s5hhc/zG3T5VCzOLv6OSq3v0mqT8jXvkwoMsraMcrJTZqyJJjfRhQTaJ2jn9+iWo6JJq9ikqAvP0Ns1dGUQW41MfIIprfQ7Sapt45vVChUji51qmaFSTxBGODp3v3pEPwB+6UHvIV7WIcFObN8giVtXPneeqgNo4WsSipVCxG+fVG/pGBSpFTtFmEyxayfxamdxElmWM1HjzZ1UZCpFFNYBEaFW2XGOJliklNNp9Sra9RXnyXHwAoPKMWTrLgdZJGSTb6LXalSXYQsNafMYofu5Bvkpo+3/lnixMLo+Ny4+d+gUuccHvgm9c5juLM93MNXEZRMpEXWfphmdRNDWAhVEAeXGeULdG+NttGjlCbpHeVAd/QCaniFMBtRrn+BSTyn47VQpaBr9zDFgz7+B8EzPLbSFF03aB//CmkyI+ucp5CCqlXh2uQ6hirYnlygYdcprC5RGWJqLgunQbFxhvXPfJnqT0ERa1TSEgyDrGqRjApMbxXdcDDShDw6pN7YILn5hzjjy2i1derj68yFwSIe06ieJV96lFrZYr3SZjy5yal0F0f3OfzMT5A2akzMYxTzW2Rui3JwCS2SLHlLJIPXaCudqoTNta9gaXWUOgqwXMsCnPku1ugqWlGi8piy8zCx4XBp/j1aZYipFGv+GtI/zvwt9WPEUxq6x0IpKnmBfBdJASPuEx6+SDSfYi99ltw9DoBE0ntLQHzmvH3pTokjVVuBoKTgxuwacZGgC42zusODULM/uyiluD6/wvn6Ixg3v0lRWQftR0uuwpUmj9nH+L3Zy/x09Qm0+hmEytEHr5IvPXOvi/eAT4hFumCcDXC1yrumwXw7gp61ypK9hlJHadlaTgtLt6mZNaIipHJnU4uMRqgyRZ9eY2m2RevUXyYTFmJtjQ1dw3i4yWvDmGd7Fp38ED00YPIKJB5sfpFgdJOJb3FY0ak1nmSUC6x2kxolAg3bahE4I0qRI2/+PnlREPQeRVt+GlGk5LrNov8KtdpxtGROY/2LaEKiOk9S2seoA1qWEwxepWXVsJpnOUxdzIdXqPtt0jLCTY4x1griPKadHpDkM7KeSyEL6FXBPUlib1A/fh7RPUpJl9sdjO7DkAXk/jrB/n9nfPgKhuHD+ufYT0OWsjlyco2O22PoLRMVIfb3pVdTwiBpP/lA0ezPAZZmkhclmqZjaw6xFuMZHnlRgBKYmsUwGhFnGYnIWTQbNOo/iWc3yaMF+2XGUjohK0NU/Tj466yEO2g73yaunUD32zg//j9Sjoe0KwLGI8o8osyHmNY6ZZYBCerUV5i5PUo0TMMi7FrkszFmkmG4kspjX2S3knAYb1MzGoziEUvOMvr3jZuSMj5SswHm6Qw8BUpgCIsz1XMUKsf4wL7mAZ80DbNN5uaUqqRjvz1No56NkfMdsKpH6k13Mguk/gl0u4WWDCkOL9FA0LBK9twu0XwPy6pRaBbm6VOYv/L/ZNqyOBhdxopLjJUl3IYkT7aYhQekrYepVY5RGj6h6eDP/4SD0UXaiwG5XcdceoqKt4yRjChym7DMSIoZO8mQtlfBECOWPA2/c4oDzeGmU2U1T+mYdezaMbJ4hpxcR8UxSTTFWHoGPcupqIz96DZaEnKYZVR6T9I4+VegPAqSNI0lWqd/ljyPcdy3bwpIK6cQ1dNHfbCKUG84/N/SJyuhkzkr6MUCsf0NKAs0axu9fhw134HKMjROwmDOA35wFvniKB2sUgRZiGd9vGAzIWBrfpNZOr8jZrGJ8z6+mYyUIF9gaxaGsEnKiKwssKXNLJvSttoIwBAmWZkR5xEi2saUAisLkeNLUD3OteA6u7rHhtci0SwOd/8UsfocbaXT0KsYto5a7JPtPI8nFKK+yaL3LK5MaFhVCr2KZS3hZ2OCZEE1iznWPMmiLKm0HuXG9AbzbMZJ/RSWfpTVJ9MdcmflKDBYAWYFwjFSGEjHYflnPgeLfZylz2B95otMvIyt+ZjcmpNlYwrdg7IkLEIco4uoH0NNt8DrYjhrNJ1tyFOEXUMJDRebM+GEMhhCMCHrfvZB1rUH/FD5xK3t137t1973+Ne+9rUPdR2lFL/0S79EtVrl3/ybf8N0OuUf/IN/gJSSv/f3/h6/8Au/wObmJr/zO7/D7//+7/O1r32N//gf/yMrKyvs7u7yC7/wC/ziL/4iX/rSl/j1X/91fv7nf57/8B/+w3umA/rzgCwT9LhPafhH0pTvgRBQej54PtV0TDWykGxSrY4wVj+HVBmN+ksIt07utKg7a6T2CrX8gHRxg1S32TUs/LXPQv0YSIdGeIto6w8o9QZZCY3VTbwyxqo00dID1HCEJlN8Eob1Fa4HN7hu2HToYs8vEGYRwlthLjUeyhP0LKDMI6rHPo9RO0a6+zzKdBiEu8wpsKVOpklUb5k6BfpcQw3GCMdCGAV1/83Aww3XZ5Dt80e7f4gtNJ7Nc9qli9RN5OoXHiygfoKIZAJ30mGKaAgfMtjsDb5/ni9QRynvKDGnV1DhEOobpM67K7HcPU+8eS0lCm4tbrLIFviuhyMarNZLYlsSCgdwyIROXPXJaGNULbwiJ1F9UsPANhWdMsNPRiy5bSbJFHPtcxR2jWRxFqtxioFmEy/lVCjRd/8U3Cat5S7awUXQUmR0wHjlMezH/m+YhUB1H0ObXiDNxphRglVfp7n2DDeVhlrWOeauEpchBze+R1CknOmsQuMhUgRGtAtFSlJGGIubNOMDaofPU1RWiTAwnVVw13mofh5jfhsjPTiqk8lN6L5/sNmGf5xLswsEScCBfkBV2Ed1DojJNYS7fH8uDt+HnKidoDpPUKPXkUUBskLmeRh3AkOUVcHY+W+gFGX3CTKrxSjrM59dw9p7gSVvBTNUlOs/htHv45cV7MlVtGqH14I9RG2DMt7FOtxjU1NEVg1pzelVq2hWlejEX0NPD1EYZFb7be+EzMa49qOcVJsc5BPS0XWadp1icUCtskoYX2Fn8ziHYp3TcYu61SCrP8JURby0+wcoTfG4X+e4sKmXFiKZksZDglQnGLyK3XmUmSoYIjjWfoTDdI+Zf4yZ2SSL53hS4OYLytE1inRG0n+NfuMkSjNpx/tMiwX10TYWOutFTHvpcQxnlTvJMFGqoCiP0jzlKr87KX0jeE8JibHYgjIh94+9rY9/w5lYqKMFaVNaHyqlzwM+ed4Yh3xUZGOZU40OucqwhE3xFtVFAbybrkFRTLl6+7/iCokxuUavLEhmUwq3h56MSA++wyyfotc2WBIa7vg61SJDxn3myYRFH8p4zOfWvoIfT0mKiJuqoOa0MYSLqq7C8DtEJPTDfZjdoOm2GS+d4FoZIwRoaYwhFbm9RuRpTAyT70qTquZyonoS61yVUXhIMd1FTxcUeoS2bMKTn0VNb6IPvgedc4xrXeJ0E6uI8Sunya2jfl0pCP0GKSm+46EvDjFNB2/vO+C1QWtAqTCVxDVcoiyiYTffM9DsqELFg6D8T5hSFShVQp5QqgLI746bAA6SPYwyQMsDhNSp+KsIo4pQOXHvWZLRC8RCMdI0rJ0/oXrir2BqFnXHx1dNpHQolMRwu+i6jVJz4pqOLgvK04+CFMSD7zDff52q7vFQ+xFadhO3eQxdTEmmV9jvncPsPEy98wiaKvGyBYu8R2J7nKitYYyvU4a7CLdFf/o6W4ZP1+1yPI1Q+0epbcTW19GaT1LR6pxtbPLqMOX2ZItz3XP4skpDO0ot8dZv0/3AD9ovPeBN7mUdboe3GcdjpJCcqW3iyHffmCKQNIwWbRUym16htDtk1pHCYK5yDrKY6rGfxCkCKo3HsO8s7ip1FNB2fX6FIAtpOy1WnDWaTp1bwXWysqQoUgppk++9QGlW0f0e2c4fEKcpy93zNNsPk9VCUs0iTCbU5Rh7PCDxaiQqY7F8grRzmo3iEbJwhG5WycsMU8WE4ZAAqNodKo1jYNbQjKMAHDF5lRs3fpewiJArn8XsfYma3kQWEXp0AEEf1XsMEe2Sej1UWdI1VzDEj1aAxv2GQGLZdbTVL6HFfRyzQi9JmVtLOEri6Bb59Aa+abM7ukyjkWPKx7CEw4lHfwZxdoi79wp5QyCqy8wapxlnI8bBAcvyHPU8oFLZIA8DqlLH2nsBMbpCufc82qP/E6KIaJgaI8MlmF/C013Eo6dZMnyWbl3FSnVEPqax9gSxStnLYqTVICqhs/GTGIvzyHiImO+SWV1G0YQw2GXFt7Gkw8nKGaLRZeqlwh1cgN4TFLWTZGtf4Ha4y2Cxza7QeHz5KfYEDLMpPcNmo7JBXMS0NAs7TnC0KlRP3VUyfrP+SvL4gMPpLYIopjq9QuVOsNn7EZRzbs1voAmN45WTGMK4q2JfqJKS4gOu8IAfZYbJgFk2ZdlZRRu8Sr702XtdpB+IZ7zTvBjd5I8XF/mLtXMoaaAfvvAg2OzPCBkpt8c3UZMBRZnTbT1J8T5+hzfGxG/4KwSSNW+Dg2AfR3dwNe/ub3K7Rpz0SUYXsZtn8KY3KDtNrtVyskqNY3aLn2pcQiuGFM1NNPkU7L+Mqq2iV6s49acwnArNMufw4AXKoiDRVjlId1kkC+rBDo3FLjKeUkgDogl5WZBbHnthRNPtULag8Deoi5JxUSDNCqlVx6BAEzp6MKCqNxAYnEgj2r1TaKse1uB1nALOto/zPdPEznPyIiUsF0xUhtV5nD3HwhcdNionKN6iYq8Qdzc0K1EwG18iK1NEtkBLJzjSRA1exzFs5pNbtCtrVN5nLvsg0OxHlzeW/j6oCRtGG6N2NNbVpU5cxOh3VI2TIqGq1+gnh0ghGRUBxh0V7anTIa23qSdTFl4PMzjEj8YUrYeQu1+nXBxCEpKvfQ6yBLNikOaHGGSUZYq+8XlEdYNcOpSaR2GvUneOYeYjJvtfxzEl2sZTyLIgrNYoeysUs8t4/YuUust646dxFtsgLTJn5e4Du5pHw6ozzxYsectv8+VINOSDFOL3BA2dZftNT+QbfbUAtMNXUGkICIxV722q9rleReTJ0Vq2UiA9qus/iRsfMheK16bXcY5ZzJfrhFlI5fgTNGYTamEfRodEuoGx8y1U6zFyd5lS6EzSXWxps+x0mB+8BoaLFQ7I8oLZ0tPY6Rxr7XMURUxj5VH2d7/LcVPHHL3MzM5I7RrWsWcpVcHtLATd40Rvk0qZUXpLSM1AxCNG/gpSVmjZFdz5PrKIadfPU9wJNJNljNF/ETON0N0a+XQHKqtHQXb5DBnuISkorC5YbU5UTxDkATWj/s7N5GUGd9YAZL5Aja5CFkM8hd4x4M9vLMAnQdNqMk9naEKjZtbf83cfxXeXqaOgWIWiUO+clxnxPiILybwlrgc3ScqIvWCXFXeNU9XTNK0GdaFolW1MbwmsHrbw2E6uU8xvUpvcpp4GUD2FMjyE6eGnARQxSZ4zCEdMkjnlfJuifobq6mdJxq+jxyNEdhFNaHiui1UcMiinhOEUz/Lx6h0IMvTBRTS/yW6wjylNVjoPYUYzMn+JOI1QlIR5gCZ0cpVhlzlClWS1s1iGg0xGtOwak3wXXa5gGDWSJ7/CKO2zCA8BaJsNhsUIUzep6DWivM9NXeD1NulYa4BErH4OmS3IzAYKgVbGlOH4qBKj6VF6dP3BmtYDfnh84sFm/+Jf/AuKouDRRx/Fst4eLf9RAr2uX7/OSy+9xNe//nXa7aMFh1/6pV/iH/2jf8SXv/xltra2+O3f/m1c1+XUqVN885vf5Hd+53f4xV/8Rf7dv/t3PPLII/ytv/W3APjlX/5lvvCFL/Dtb3+bZ5999pN72B8hhACj/zIqHCKlhr763LsuEAblnL1wF0ezWXbWKIwKpt9DhSNE7zlMe4VSWqiTG+iji4hpH6Zj9BUdceM/Ye//KaUQmGd+hj0VIbMAI96htf8CU1MnivrUvWX04DpmdZ0kDhBljKqtUKqUTJTMwiF26zRJckjdaaKlGToKmSasVY/TDIbk0sWe3CLJIqJkTpqHGFlMa+05poZH7i7RtZcx4kPk4DWEblHogv3okLzWoqpCKlmMSGYUbodpNiYvMqQmWYQHdJwTqDxDFsl7Bpt92MnLA96kdLto8x0oc8rK+weEfRCyiDAGL8IELL1LMboOgOhfQq733jV1ZqoSdsMtSlWy4q0xSccM4kMKVaBKwSKZs+QtkRYJLafNdrl9tJPObZOVOXpZsBZPcOc7sNinKkr02gZxcEg83WFeX6aXZ7RFFewu/dY5tvOCM4ZLL5mTh3tM6xvoeYSKhvTLBF+Atvw028KjUjmJ7Swh/DV8PcO99geY+1cgXTDOU9L6CiKO0O0upVJs+CePBmZ5ieJo+FyadUrHYjIfYmsezZ2v4x68gjJ9nPP/I1kWAqBjolsNEBJUCfabu8G1IkBJ8x3pRTR0RKnh6RVmyZzMr2JJ7Wgh3G4+eBc+AlJIrOFVVJpBso9yV8nsLql/HABzegmVHeVaF+EeWC3GyZhCGjiGS1YkWP4aSmgow8XSLHzTIReKVuccu2XMUjzjYL7FvIw5vv4lTP8kqrpBZh19U1NrmZKC3egWcRGz4q7ioyP3vktZ5NQsG1Mrye0GiW6Q+y3E4Yt4iy3E4SusLT/FYDZEd5ZxsVC1FVzDI8pC4koPW6ujBpeRWYi18jRxvMCsblDxOnSEiTu6iFvAZvsc+84ml2fXac9vow9ep1FZI1r5DHJ6m8RtMcRAlApN1ykSRWLXyPM5vvAI85Dh5FXqZh3bOYkpHI5V1pmmU5pWCw0dPZuiHbwAqkTWlimGtwDQs4i09fg72mcrvMUkmSCE4Ext830VUB7ww0eIox7vvfocDf1uuuUPQ6ZK8jIn1x26UqDCMb63hOg+ThlNGAb76HnIOcvH338ZFgcUzVNopo84eJE42MXxe6jZLbLJNkE0pNc9T5+AuTFBr51l4ZrM0hihmTgqI9j6Q6Iyodc6zbbhc6a+jpfFMBtRGi66LjFUgK61qBsN/BLqiz7SsHEXA+T4GnoWo8UDimBE4a+jTIcrFORCxzEqnNQ0TEoUkpKC6wpqS0+QLg5pWzXq4xskto9RlJiOT+H2UM4KpwV3VXke8MPFFi5tt4u5+hlq4QzhrpC9xaFTqJxrQuPYxpdw3SUc6aLSCQU5xeA7hItdJsOLJG4TVT9OA4OztXNUahbJNEHcUb5JJ7fI/C55eIhZRLSsKobmc1AEHDOXkLXTeEIikxmJn1AdvUZx8DJFHuKKkmLtK3TGVym/888RecLaY/9Xstk28tL/m7x1hmK+S7b0JGU6YC2bkQlxNAasdlGzQ6htUN5xdsdZRkWvUVKyO9/DlXPMqsU0nRDlESveGp584CB5wMdDCIiLCIBSleR3HJzvhSxj2HsRJjOE3EJf+SwynmKaHiveMvO4j+ucQAqLq/PXKVXBKaOKQBFlR/fRogPixRaO0DhT3WQ96qPCb+NLA5EtKIMDiuHruKf+AmLRx5CKWTxClDn5qZ9mEvbRoyFOe5MgniPXn+EAxcb8Fl44PRrf5CEiWWBrHl7tBLE0cTSdyfQ2YTjCXc0wqo9DGgAKpUr0IqOgPPIPDF9DBQPQSqRmUuk8Tlbd4JRRxxAmipJExRjCRPt0RPH/TKMLAykFE3S8NMXPCrJ8l2MiIz/4FieKkrzzMNeCkLq7CkbjjjIvWMLBUBpCCUChgh0WWsG8zLgdHVJUj7OwapzKFQSXqRgNdLeFWVkmq/TQ8gSjKJF5Rn35IfLdF4myBdlkBXXyL9OwDJK9VygcH67+b+wbFl4yYSo0Vv0TVOqPc6B2WAyP1NcMJ8dpnsEOtkHTwD2LJ6u0Wo8jZn201Wcp0SlaD1Mmc/Ttb7FKzKLzMLsi4TAY0rY7HIQHPFx7jDekxbK1LyLKjEJ7+1jbSIbI/itkIsMybOJMEFg1qh9CaWacjEiLDMiYphO61jIblQ1GyYiqUcUSD9IQ/lnmxuIqAKt5gczmFLWT97hEPxh1zeOcvcp/nL7IVysPU1SPY/RfIr7XBXvAJ0Kucsw8pjh4mVSVyLykXPkK6vsWxRWK3fgWe9Eey94yy+Yx5J3UeW2jR6PeRkNgZhMYvg5mhbTaY9F+CNIZc6WwrQrTfEKQBxRlgRq9iH7rW6BKdHLypaeR0kQUKQY29WRM3r9Aks3w/SWuJUPkYoeJ4UKWUo8G6ME+wltCn1xlPr2Fqm+QaBae7jJAUVt5Fk16pJOLREXGfHSJuumQ+Rt0Kw+h6ifRBy+jh9uERYNpNKa28gTG3jcR09vUOuc4//D/ne1kiqlbeP460/ktBobP8UaPFiuoUtytpVE2YJHPaNkdPFFlO9hCb5wk3vsutdoGu0owjA9pug3qyqVhr5BXNlHvoqj5gB9tUhVzafo9FvmC05XTdM031x5KSlIVYwrrTsCKwNfeVOmx35J2zJeKdH6Rejyg4i/RTy3mccBeuE2r1LD94xQ9n2DruxiDC7it85R7z1NZegLT9FFej0l1FbKYhWFhDy5ixlNs3T7yYx2+RpktKBtnCHqPYgCV4CbGzncR6RRDlcz9FUxNZzsZIMZXkHmOK3J6sy1Ij4JrjGWNzF4CwErGnFEaafU0vMemmgfcW8zgNsxuI7wl0sop1BsBgOJoY/QbvKGsmNkdjKWnEUVM5i5hCAPp+RxMXmWSDXltegtLswnTkOf8z2Asdig0G0cz8K0W0ltC7L0MSiFaJ3DiQ4LKKqWA5c0Kw2CIWVnDEhbVoiQOt8CqYc62yRYHnFp5Bnf/FeZ2hWC+A24TLw9wJzcRiyH6EuSGR5kG5NMrWIbLKLhFv8wIuo9zrPUUy6f+L+hFSKY30UiR8RiZB5TJGDQdbv8JonEWlVxGd7pohy+hRX3U4AJZ/RizpSeYO3Vm8RRDGu/wz+d6HbO9iYjHqMoyDC4fHdD0O8q27z/vf8D748nqndSlkncL3NOKEH10EcqConXuA4OblIJ1b4N+fICju+/Y4G8kA8TeS4BCi/sUhsMinxPnMYfJHn6oc1prYMQBZRwRz/vsNUNKw+Uw2SM7eJ7DaMQj/gZVt00hTOThq7RrS0jDQh7/KuX4BkkZsS1MKprku6ZFZelxVobXaSzlWEJQjPcQWYqQJsNkyiA6pIgXVJwqhWFQiJIoi7EMidh/ibRI0YIh9ul1xomgbrbQEGjxPuLgIotiguo8gpwdYOUR5vB1enaTtNQwZEE+u86y06RwWggEjuYy0wKEEhiLa0x3voFt+owam9h6jVk6YZaPSYqUZZHTM5cpNQetuooM9pG6RqYyjPgAkcfk7hKlfODjf8CnyyfuMfxP/+k/8c/+2T/jO9/5Dl/72tf4uZ/7OaSUH3zi99HpdPiX//Jf3g00e4PFYsHLL7/M+fPncd03pY6ffvppXnrpJQBefvllPvOZz9w95jgODz/8MC+99NKf22AzlIJscfT3skAUyTtaXwg4CPcIs5BFusAzKtT1JmnnSdJyTjp6Fe3mC1TddfLeZ1B3osZBgUrRkjk1u4GWTNGmW6Sja/h+j7EqiMqUyjygUT1FGeyT7b2A9JZJVj/P3O5SMzwWiz1on6WuG+zrDufc8zSymO7wInZRoOoniGpnkHmGPk6J4xmFVSNJZoj6KYzqMW5XTxMXGRvOMWxhYcxeoigLimjCpL7EqLpMUBTo4Q7VwY0jiVV7h+Xew2w72xRlQWvti6j5FOH1SHUXRf5O53o4wtj5U5SQFJ3H3uEcfcC7k+tVitUvIpR612Cwj4Ie9yGaguFAOjgaRBY5ynLfHKx/H+N0yCQ5ym+N3GYWzynIGSUDVpx1qmaFnrVyNHQScLqySUmBjkmpCo6lM8rxdar9i8ROhSgc0XS7xLrPQbiL6TUIp1vI2Q660uitfp7Wyucxtv4I+peQ+YC0cYyx5ZOhqFMQJlOSaJ9ebQ3TO4MyOiDA6j5G2T4HQR+ZLGhmAWq+TxKPsdMIbe0v8rBVJ0/nuNUNCjIMdMTOfyHY/jpu/RgL91HqZY6SFtLrUeYhhf/mbprMbKGvfQ5RZmTmUbCZubgFg9cRukG+/Nm32bYuDJpWg3EyoW7VwOxSrj6HKBLyt+y+ecCHQ5gVVBqD0FCahSxjlLTIKYgMG0soJBrKbgLQslpM0jm2VcUzPMraCRSConYSc/QK6fAKk8MXiU/+JKHTJrXrtOw6vcl1iult8tVnuZYFVMU2y0YPI9plphaMswgdSTC5QNPbQAmBNHREfMg8GhKVMaHXpWrWaQR7GPEUlcdMb/whneYmpu4gigRLWpysnqCx2KU27SOzW4x1gxIDy/FZaBV03We9sokZD6mlCQwuEI4KkuN/iZ7fw75+DSdP0cc3qZz9y2TdZxnJkiQcYOchudMgFJLCbrOchWRWg0U0JD94hbHQWD/5M+TuBg2jQ8N4U6lPRgeo7Mg1L6LRm23Am4tVqUroxwfoUiMrjrQVlFIUd5QQHnB/YER7yOFFMHyyzuOfyGTJ0mssr32JMDrENjy8to4oMooyobR8dCnx4yHm3CK/9Ufodp1UMyhP/UWyMsXK5mhmDb//KvFsD+X1mEUDDKtLlEfUzTqDcIfDuI+hFHVVwHybpfFNQqUQp34CS1TxvFMob4G29Z+5NbrOkuWS2U3KyfdQt/4bfplSpgGa30HLUuRiB5qnYXGL2LQotBPUNJ8oGdIcXsSa7JBXlzjwl3F0m2mx4NCqsFQ7QcVewfMvo4dzVFmQNR4is49SkEjAKzJEOqKwWx+o8Hq/qU/9qCJVzjy4TJDMGWgubveziLekrhtlfdIioeJ1UEWJabURygAKktH30JwasSgoV56gUt1gXjuDIUyEAG98A3nljyEeoWUxYecsWTjANWxyIFagTa8wdz0WMuFUmWOPrrKIp+hpTLH8BPl8G8ZX8SrLpLvfQEvmGGaV0pLIZEE0uYjndtAWB6RrXyD2lpD738We9+l2zqKXFspfR61/mdg7fncxrWrWGMVDUApP8yhLxTgbMYqOduTtBjtsVh96YGMP+FgoBWveOnvhLq7u4WkfoMqo1NFmDABpoPdfRcYjGF/nZGeTVNgobUa/CfN0QSdfsNj9Dk2zzVqtzVg62P1X2AkPcM0KbvdR0vltuo3TSNMnmN5CH11Bdh9BO7yIWWYYlMxmt0nyBKO+ziXNI0fy3OmfplUqhgcv08zmWFGfyXyLRv0UnreGVewTlQWhXSFUPQxVMM4CrOFFlCZIogF27QSb5XOMigDaj1HXGghKZL5AGBKUhGSKFCbNmkd+x4m/E91mEA1xdJvTlbMfKZD7AWAKizONTfbLIW001OQGQTwgCobMb/8JdauJofusdx9hkMyomR6VbEGh2SgEudVBr3VRs+vkyQx58Y9ptx4ib29iGR5tu0cuTAxdxwxuo3ZvIcoSZ/WziL2XMEpF3H4Ia/g65fAisVUDAXvhAW51hUjTiLIQd/o6QedhiulNxmaVdaeLMb9FTUgioTETOh2rTnbr95DzQ6rHfpxytUrmrJB5G1jdx1nsf5NYCAqZUgsmtO0WVjqnollslQpdKLx0zJL/9nevFBZo7xzLicU2KovRRInVfZikdGg6yx9KacYzPIbRECEErnHkM6xoDSpu4wPOfMCfBa7Pr1Iz6tSHl1DSoKgcv9dF+oH5nLfJvxz+V74VXOEn66fRD1+810V6wCeEjYNp1hlLnapRRZYFghL1fYotQTHj0vgis3TGIOzj9SoY0mCUjPB1n7aw0fsvo48vUvpriHAXrf8yhmkRrjxLVRpQPUl1/Aqzg++SVFYQZhVKhVBH88ksh3LtS1DmqP5FfM2iSOeIaIhW5Ky0ThKaDlW7hhFcRkxuYI2vY+Qx2drn0SyfKByRC0mq6Sz1nsGqPYJx+C30wSVqeYpl6JSzPcrxNmqzR6Qp8mxGNUsI4usUTpc0nREnA7x0ThlPsArBhnvibl00rRZuGePoOi8OvkNPOCzb6yyk4ML4VfrRgIZd53O9LxIXEZHZxj/xM+ROk3xxSM3oELjrSKNFYVRQ8n0Cj5U6UlYp0iNFIHkUgJ+TY2DwQCnn/iMnQyA4TPa5Pr2OUiUaGrVmE0s4KEq2whuM4wm+6XPSP/1OhaS3kCW7HN76r0dzVGeHR9a/yPX5DdzaOnqeYZUL5vuv0Kyto+kmRlHg1o8hdr6DnG4jVUlNc5gJhW6tEtt1io0vI0dXcdwW5cHLSNMn2f1TSn8JY+XHsW/+Adr215GthyjNClr9BLv5nCBboBkejuFSMRsIw0elM0oKRvEOo3LBhl45CtBQJZZ7QLr07IP5832GLGMYvH7U18YLdK+H6j2BDHcoy+Rom6jKMIavQTymbJ0jc5bJ7A6yTDAWOyjDBrtHxfS4OnsdS7eZx3M0KSmkQDld8v5rlNLENl2C+gbT8U1abo/w8v/KSNPpVFaZLz3NJItoja+iRQGNWotyaQ3d8jGnO0hlsOwugdnEXn6GmdeliAbMauu4wSHeZItwehtHCWpmDSa3UckENIvZ4WtgV0hRhJpDJxOoNMCTBUxvoZw2ShQsdr5FaTfw6xsIBcKwUNJE5hEynRCXCeNkxHyxw9Von67dY3exS73ReHsKWSFIKyehAoqSRTtDRAO8ynGqhs2DYLOPz/v1lVqwg1ocqXFJ8xY0HvnA67nSZ8N9j7V0lQGKlASRR6w2zkBUMsunpHmGP7xKWmZY8z6icYZxMCDNlynyOa0shNZ5wvhFqkUKpUKzdJTXoTbeoeLWGK002K2X5HnEE06PvdEVptEWuyqlUXkI2/TQJzeRVY9y8DqG41Ffe5ZJ/yJISZrH5LMtKLu4/jJ2dQMzilkuIpTpoRs9HFejPPjOkcKe22SQHZAUGdrsFrLMsfqXUGWGap9DLj1BPrqBGt/CWuxzbO0rqFIxnrxELY+QhoMcXsIAkqCPW12nJGcv2eX27CZVs4YqBdV6FUf65I2zmOEhRRyh3/4jlFWlzDKM6pik9cRHb/wHPOAj8Il7C9fX1/nVX/1VLly4wK/+6q/yW7/1W/ydv/N3+Imf+ImPdJ1qtcqXvvSlu/8uy5J//a//Nc899xz9fp9ut/u237daLfb39wE+8PiH5X7IuPlGGT5+WQSqcx4xvg52ndxqgSgZpH2iPGTFqODHU5Yn15iWKWHlBI7UEAKEkOwGB1j9SxR5hIGGk88oWw8htWtguORWD6O9ib81wF//IlFeUEqLRZmSxUP6VoPVzjn0yim01/4N6cHL6O0E1p9Dc1qM9m5haRrWpd/Brp+kvvFldqMRxeH3EFtfx62dRlp1wsFLZOEAo0zxP/P/IDi8yLyxge2uYDtLnHS7JLqLI1zM8fcQg4vo8YRxc539MuBGMmPNW8eROkIVFCInjA/IitN8oftlNKFhFClC7BFKxeuzC4DgZPXU3VQrQgDT25DOEQq0YJeytvlxG+i+4tO1fQ0lPv7UXJkVhHY02CntFqpxnjQ5ILOamLz7M9i6dfe+ju4QiAChdI5XTrDub2AJBzPeR/QvIKwqWfsxSnk0gNWERlN6aEadvMwR0ZSG08RsbmKFM25XOryUB3yuiBHhgKwsSZI+okyw0jlKFZT+Ej2rQSkFiddmOrvNxLSpH76KyGY0mo+ilv4ChShQdg219ByaAqkKnCyge/V3KdwmQfcx6tPLuLMRw3RAkpdcr8Vsui0WW9+gzAMW+y9RW3oS/cz/QNnbpigE2fIXKHUPAcgyhWRIbnoI406gmChI59fRVYKWF2jJ+Cjd0R0EknVvgyV3BUMYCASFUb27M/2D2vST688+HX5Y5XrjPnnnMaR/CJqLNruBFhyiKktsmQ7DbEqztcIx9xjoTQTQMFu09QMEJiIrEcEuwmqBNFBIYs2kwEEqRSvq4+QlNWmw73bRsoTJ6Apzp0WSxyzJIZODFwmzELu+TiVPcZIFRAFGGaLPt1CmTWN0iUIVSLuKCiqo1nnK2U30PKap6XjuEkoqMpmzM7tKJRlR2/omvt0hsTxKqTBtl6RUuG4L22hQ6A2E46HpF5mVCybKpD+/zmEy48e6j2GPb0I2oRhcQLd2aW78LI7dwh5cQI9mTDUH3V9C806RlCns/gFZmWAZHjIL3r0drTpCaoCiqB5HeAkUKTO3QZD3qekNBsk+g2gAQNtrITUNV3fw9eqn7kq8l+/Gp3HPT+t5Cgry8ffQsxiZJ+jJgMz9eCqZcNS3tf1NRGUTe/w9uPq7yHhIGeyz79cplh9F+C2Cg9fwuo+SlDnJsS8ycJZoNME0HBYqZZbHOGVCx6lDdZVauE9Ts9iLFOPhJYbRgFXdQxoORqnQBDDbo5OV6K5PrrnIdIQeDjmbLYgm146cLghUviDvfw+jex69uYmwmkfpGYqUUNMIKEiSKetmgUnGjIJBekg56LMwHQ7CgFIBQqAbDtJskrSeQHP2QLfJ7Q6CI6e6zGao6Q7kCdJpkC09+45d9gBCFRjjixANUI3TZO67JSl9l/q+T74F9/r+b8WcX0ff+ROidIpjOMjOo8RFiGUcBZslKmA/2CUrc9oYbAR7OPMAKsvI9mkoRpAtaMQzVPscr+sOjxsVzKSPlCXc/C+I/iUyMpA67szG83rMD17BWxyg9Xz2J9/jT6c5FcOmiqRrelimjzW5Rp5OsU58FSkFt5IF+sGLqKXPIttnUN4SZfMU1uElwuYZVPdRbnst6sMrNBf7uEogwzG50ojsCrpeQWk2hUoJixBX8zhXf5jj6jhb89sYukndbDCJJiilcI2jhaCP2173i93da/48P7+vVdmsVj/UwovSHVh6AiFvg9uF4euIyXXIA+i/itZ6lCJPcfMQiUDLAizNQBOSJa2KW2kz2s1IiohZOMfXnqCWhBTDq+RuE7n6HMXKM5TJBKIJqogx3DbrVo1MakydDiesBt5in2oS0Jhep3b7v1GsfoaB6SHt+lFaKCEQQse0WnTiBalRw9YN9HiEchvsxAMaw0vsVjc41n2MovkkoFGQUkyvYcyuYx1eQHQ3SaxlRJEh4wHCalBSME2mCCDOYxIVva/KoEChpWOQOlC5r2ztXpVFCKiaVTJToOp1sKqk8RL57AZSdxBWFel26QiP3vwCsigJzC0OvRZDs8aayEgPv0s7HpDPtjF1i0U84Kz7kxjuOqgS8/AFRLpABjeIFUgkRhqToGEagsrut4nrJxCVNQy3ydztoWs6SneYUJLFM8ylx9F1g/LYl/CiKVJIyvkerspZO/ZFyhKKtE9PGhSVNnkZoRUZQkCpuWS6ZJhNuV4kiK3f59jqF+glFVyvy2XDZzDf5WkKesEAOxckepXc6b2vWp6w6zDfQ0idXmMTI/ffyJBzlP51dBFUQdE8S/F9iv1No43TcJBIrPcLJvgzzg9i938WvpXX51dYdlfQb79IUT2BkB/T7S3e/FP8kBfuu3qV01aP/9/0BX68fgrz1u8h8hAM94NP/pT4UbCR+7lsbyCEoNM8j3u8RAUjVPVItf77i25KE10e+T0dw0EKuDW/SVZkjBnRNBxIZlDkyGSEiCaUTouWcGgXGWrWR4+mZIstomQM6YzpyZ+mfuxZRNinsFtoKqOcvE62/Hmc2U3EYoxh1TG8VWK/i3KrjM06djThccOizBao9nk0r4MmDPLuU2jZlMH2N6m4baqYiOnryKu/iwz7dGrrLNqPszPZxjVcynzCbrhHU4UMRxfwnTrV2grl4DVEfY2kyDFaZ1B2/W3vnKv5WLrN1w/+gNZ4h8XwCnH7cZylZ4nyiCMdOEWYB6x6a+xFeziaQ9PsEtoJYR7S9FbItDspxt+nfYzkAHHwMqAwajPi5sPcDm4wS2a0nCarzv2Xmu1+s/sfZl8xy8fcmt1Ck5KGW8fUdJI8xdMdDGkgOFIInyUzBBCkCzISbPE+fak48sOAQkrJirNK0+oiBFwav0yx+wJZsI+dzmlJg9SooS/2MSfXEVaN4vBVSqnjlAWT5in0IsFezLHWv0S++x3MznnE5DpadRVvcgOzeoIsGmPYTYgncPavMhcaN4uAeLHL6fp5Npa+iCk9CiHR9OuEKmFHCdJ4ylSP6FEemWUR3d1ED1BSIBAIProYyNuq5D7s/++nsnwgUkeYNiQLNNNAHXwXJQ0SmbN78D103WJ5/cuwOFq/luPLSG8ZpcAYX4D5PgKBufI0695xsjJllA3JnIyO3aZq+CR+F297jkjnhNU1tlRMf34N07LIyoK6Koj2n6eBpLRq2GmClwSUt79Bv3EMWVkhNUz8LAVNog1fJygilqvreO1zXI+GaJqDYVU40X4EVTmB0CpotoccD8i9NjW/h6474C3TzULk9PAom87+q1BmiDwjLWZklRVSBGXjLDV7icJqogfbR23q1NGth8mEQey0scuAUuQooSgokCJHu6NO+FZm+YQb4QBNavjZkEa5+qNlIx+B++a5dOfNshjue5YrKgOEEO/f7wK53SVvLjGc3CIyXVwSTExW3XU0VVLZ+TZytovmLVHYNSy/hRISb/clqoaF5lXhzF+DyRZFkSGUgXTqqHTG0LA47D/PxSJm1V1DKYjTPpPpNvXGcZzxBcKDS1ids1h5QqlbKKOB0lyW6xuUky1MJIZQ5OkCp3mGtP4IolA4yZTS7SDTGZWDb0P/dSamQ6pSzHiIlS5I2g+R203yxT6hykATVMoCLdxDOS0KIUGAubhBZXIDfX4badcxhM5yKVjUjqPqD7FAMQv69NIQs8ypuBtH3zoBQh2p2SMEoogQyjvKqJxHSPnJbRS/H78HD7j3fGpbU8+fP89v/uZv8q1vfYt//I//Mf/qX/0r/u7f/bs89dRTP9D1fuVXfoULFy7w7//9v+e3fuu3MM23Sx2bpkmaHimRRFH0vsc/LK3W/ZOy5ZMpSwXWztz91ygakaQD2uEe+uQ2vlLYmkXDMNGzHZxFCEtPgtemj4fVO0kxuUHV85DFAdLpYZ778tHF4imMXcIzX0EphV9ZIfFcJsmMaX2FvTKmaJ6k4XQ5tfwkmhTEuoNqrNPoPMqiDPAPL1BIndnhCwSmjWF5WCpHeV1Mt0E0u8pk9ApRNGK5+wTW6Cqzag9lOzgqoBZeh2J4pPLhmTCZQe8EJDMG1WW2kyExAbNyhNU8TcWxGI5eZ2H7TMUQx3ZYrqzCra9DOmKx2Kfb2WRu2GCntKtLb1blqEK14gCCqOYzNPo4msOSt/SR0sXer9xPtv/eVKBZgyKl6rQ4jAfcnGbAAeuOxbK//I4zWsqnJ2aoaIxfa7HorN1Rnalh6XfUQ26+BK4EAlC7YNTB64FugvskMGGWniOVkorTxVU5sW2gBWNOd86hey2E0yCY75A3V4ndEvvkM7DvYu1+l2j/u9iqxH3kfyI4/mWcw9dQ0Yjp3ncxR9cRtSVGhs5kWuXkmS9ROCbZfA/x2v+KDPZJF7uIjS9SZCOqFY/R9BDHLLHkFDG8SbWxSjS/TaP1FH42pRAaonsGc+Vp0O/sGi9Lxlf/mNuHL2FbDToP/VXq/gqvj15H9wyMZMRq/RRGbxXsT94W7lf7+mGXq9FpAa2j/nPxKvgmWdEH0WQ/22I/g0ZzjRP1t5TLWIW8DyhoL0GzglKKafEZpEywDIdK+yFa+y9hGDo6Jst6m1hqzKtthnnASIXI3KboP48jJJWlsziZxLJdLF1iHt6iGF0gne9h9B6l3dpkLnW0xhLONCN3Hse6/P8lWGzDMtgnTlMkByzpLbLFTVS1hZPMybwVpqTopaKdTsDxiXrrLN+p577xORJbchDssmcauI7ByNvAbq4RX/994uHLeE6T9uZfgCwA5uDpNISE1hp4R8+elGcwijGWZuEsnaDmv1s7VqDdOVIpcerA0Tdwd3IFAKnn1Ks+iR4AsFzt0POW3uU6ny734t34NO/5SV67H/a5Pr5C11SY2ZjVyjFkuwvuh7tHURbsB3sUqqDn9pimMxbZgpbdoma9mToB6wTEjxLtv8ws3ePy8CYLEbBU2eCR1SfIAE0pTLdDr32KzukvI6Uku/VHuIc5hShx7SpLaYA+v0E+fJXa6mdYtB7Ci8ZIt8vC7+FXOpAvaNaP4SxuopULsM5Cus+sdQx98DJVp0k438Jun0dlc/LmCUTrLKEuqa08hqFKOHyVfuqiTAN38DyeWSGe3CRKxyT1UyS1NW4nN/AMj47bRRc6Pb9F27UhLUgapwjLlKphYwYDGL1+1CeVMdSWQRTQcEAz3lmp831QA7CB9DasnYWPoGZ8r78F9/r+d8liGO+CmlOkfVRlk9wxWOksYekWo2jEzuQWE/osV1do5oJ2WUGXOugprDyJNfke8eFLhMmEquXy2ImvcDy8jVakgCDVDAK/RpkGzDSNnIQT81vouoNMpqRCUaQTzomSlJygscLc8ejEU4o8IbHrhF6dQ8Om0p/Q0Szk/vNoSlAuPQq1VfJH/hpxmZL7Xfz+BfzFHnL5CUQyJzOr7Ac7TPM9PH2OrfXZDraP+m0cVv019hdDlhttTjXOIISgXa+RFAkNq44RDI/678ryR7Kxd+O+afd7xJ/3539foglMboHpQeMkyAqV6srRsYoHTCAaH6Xj8H3QTLT2KvXFNqZ/gnY0xtZt6G2iazq7q2cJBzmF3UAZOqFTo3v8i3iT25TpmKh+gsSyicXjiINXEVYF6+L/TiIUlq7RXX2GRhngxQHl7T8BCXK+Tb70GL7boIxmFIsd/DLGajyFbbjEQoFRYew8Sb7/PGJ6G5waFimL+U3KepdU09kqxnTzQ5hdwazUsEwX08jAb8HSOnhHdhKZ6/TDQzzDY6XewXi3b8EbDF6H+WUQEnydVqv3abfYh+Ze2/2b928golUW4Qba0nkMNNqNU7D13ykml5HzXfLjX8TSqriuwe7tb2CXC9yDl7GtOk4yo3Lu/0S7swaTG4AikguS8fMQDsidGmm1zcR2EaaGM92msvwUTj4n8iok+YI8zqnrZ/Ham1Qe+lnixS5FbYPj/hrXogNqmoMzuUFVMwELmhvkk+ssFhPCyVVkNEJrbRLWHHy3oJ4umGYjsnRMQ0hmlS5hGRAtn+JQwtXxJU5WW9Sv/REVIMtGTKs1JmbIZmMT33yPXe3tR6C7BEIHp07zrcf6OyBnR38vD6H9bhsPHvR1H8fu7/U784OSlzm3ghv85NpXMYb/C5z+GXT/k0kZ43n3JvXMj2nn+Ze7f8jr7Yd4SpW0s2uw/Pl7Upa3cj/byP1ctu+ncuzRD/oFP+Z/mf3wgJpRo+f3WGgTkjxBIPCsDk7eB/80eEukKObDSximTk0vkRUHBKSppBAputdlZgncjZ+FaESx8zz9a/+JmWaAJTnp2Qi9w9xzUWVG6rYJ0hnu7BK99jlubX+brlunatjks+uYZUG9c46gvclKmeBqNlqjSTq+iWaaaLMpUqxhrD2NX+mQazoXb/4uw2xOw2qR+i1cr0uZjMkW20yKAmvpYZpek2bdPcpg8Rbm6ZzGYYG29XXydIrudmma8NljT7E936FhN1itd/FMnw1W7p63TBul1If3148HUL3jI3YEoirJswhNKiJ9TqVuYen3Vzqq+9XufxjlGo128SpH64B1r8pPVn6CuAjpOkv41tE4oyxLDqnRD/us+ms4js40PaRiVek4nbddT+UJ4cECd/k8hVVBqx9nLIeEWURe5ihD0ayt4s+3EYNLKKeJo4/IwyGh38UuS7KH/jrRjd9HP/FVvHBIcv0/o7xlpG4jB98jzxJYewaVh+RxnyS4TqW+SpxOEKufhTzAF4rPC0Gga6zWu1RbpwEI0gC9/QxxOqE9vIyWRbj1daqVBiQTqJ+EylG97y522Vvs4houp+qnMbWPnzr2frK1+6ksH4rqlyEaHvnSwkMgJ53cwnZ0oEBYJdWaD6o48n288XyBAOFQlAWpneM3a2TmCovRBAuDUis4jPucjvuUlo2WB+gSvp0PqK6cI4oThEioTLeRGz/G6ObvITvnqNlt3GJIUm2hJ4cUumIYDUiXniKLRuh730CZHvbkGvbqZzmv6WReDTuq4OkuNFeg2YFxE9Y/i9Ic3BM/TjC7hdp7iUoaIdpnQAqUWiXIQgrAqj6JCnbRDA9/eZNa9WjjanH7GjM9Ak1SWf0xOk6dShGxjuDy6HU802UrvYqpmVSsKqdqp9DkW1S3wpia8thZbDFJwB+7bDY30d4jA9KPMveN7bcegkbtjr9u5V39dYfhIXvTWwgEJ+onaH9fn/sGSR5zdXKbLS2gsnQCQzOIxAzNgQoOTgk1y0V3XIQp8Y49Tsd0kMPLeL6PHN8gnkZkJ6ok/e+iqwJ76Wnm7TNousJOpqySEMkC6Zp0ag3s4hx1qfDtGiKLqOiQBLvEZ/8Kie2A0NB0nb3JFbTRVerdpyjDQ2x/BZWMkVWbmnvk9zic7WBd+A+w9S1sIajU1pk7x+jnIxyjgZsN8U98nmvllP3Bq1QdyenJS3hmiVEM8DZ/Dip1yCTVeodcBSi7huG2wG7iLz0BpsM0mfLo1CeaXsFVDsd9F6fzluyA1mdgtg32E1CkkM2hdeZDr598pOa/X+zwAfcFn3iw2Ve/+tV3DN6VUuzu7vI3/+bf5OLFix/5mr/yK7/C//w//8/803/6T9nc3MSyLCaTydt+k6Yptn00EbAs6x2BZWmaUq1+QLqM72M4nN9zyVkhjl7aT6MsYZkgB7ukh6+gzbZJ6icp8hma16UsFbNwDOVV0oZFJxbEiwCnukkQjtm9+kfomk7nzM8hzTZCKYoM9vqv07R9ssk+aZGSdM9ykC/Iy4RhnnC9/yqyfpw13cdwWuSVJ5lnHnrvq6BVCeIpJZLS7RGVCZXWGSy7SV4/z+jwedw8oVoodKUIrRoXp7u4WUQ1mRMWJlo+J2tuERo+ZmsTI7wJRp3cWmE+3iKn5CAbcIkrLPxjxP5ZdhY7pOEIV9Ww0znGdAZpjFQ2SZASaJJS6gzS+Ztt0jzJNJYgJJcWfebJUYrSpF7ga7X3qfV7T7v9wR+B+8H2PwxCSFqtDsPhnMN4zGwRAdDPxxixz6KYcRgd4Bs+HauHkc2RO6+DUiwmE7K1r6DhMg8zpiomLAPqSYkx3Ae7ihq/QClNdE2Qm3VU/SRF+yuYqY43vYwmfbKdC6jqOtWsQO1dRjNrBL1n2WlGTNGxp2MOCsV6UVAJ+hCOaTROIJVEtZ4l013sV/4X9BJk9QTD8RaJ3WRSKdnJPYa5wApn9Hrn0IqI1O0yM3xCfwPSHNuTjJwW0e3/jpIGNW8JffXzlNKnf/gqh+EB+mJMxT5xN6+9KBNu7L3CYLGPYg/Vfoos8dgfDVB4uNWHMSunMRcSFvNPsL0+vf7sg7if7P7760GUJUZuQzgCt0VcGqRxSd2uEy4SBvlb26CGXnkcKMmLBgzmzPMp16YTtMZjeKbDur2CZuyyM7qEo2sQT9CNKr1ujaB0kNJgGOwinA5BkeEUCmm2iK7/PkZjg6oSkIaUwQCQxFlK4LVQ/ZuIPKRq+4wXfWxnhUUwJAsjilTHcBxkBpq1ROzZzL0l1OFLMLrM/mKPZDEmtRpIuUqmUg6TCRPNw+w9RiVNcIXPK5Nt9u0Wx6w6IpoTesfQRkNU/0i9QDcM0uXPkUcWRHNKCm7NAszqI9hliraIceL3slkBaBAcHZ/kc2azoz5DJTonKiepqhwpNGTkMIg+Odv/ID7Nd+ODbP/TuOcn/TyxCnlt/Aq3Z7foOk1OVM7iVs+iQgPCD9dOw6zPZHYTK5kQ+8tsZyklih19n3O1R3hjR5zARronWVSmpCInjQ7YzhKKNOTM0k+ijV5jPvwe88Et9Dggrc8wjDrK2SSvXUV568iygprfJL39XUrTQdSOo5bO4B37SezJTfYPXsZrnaPireBqNkkYkuQLVLmDgc5huMBqbJIXKdKwwahj6yGJWcM8vMAimmDXT5Oc+llE+7PYWpVISKSuo6IFcRIwstokbptbUpElMZNoiigMWnYbO3aZ3fpDimhEX1fseCs4hstD0kXOIkBHxyZPdFRtg2wcA/E76lQrFHKRIcoc4fmk4+BDtfcP41twP/X5H4RAYaQGmtZGszSq1fNk7iPMJylzUm6H28yiCAMXlWl49lnC6AbEE3LvGNkix6+dx+hfx9Fr6IWklmrEN74JwS5a8wyR36bvdBn2lpjtv4xMZqx2nsKMRuCtIewe7fktSt3ASTNSS3FQOcGBNqA526aIA8zWo8xVibf6FSz3OvrtPyYZX2cmDaJCkG78GMNwTL3/ElkckmKwmO8R146z77ZYeFX2giFy/3kerp3lwvAVVqunqeh1tsffYWu2hUCQrELPWOZIn8ch3fkO2fX/AoZHceIvklRO/mD1fA/HID8sfpTs/n5DCDD2vn0UcAaoFUFt9dRb6stF9H4KPRujNAdUSaZJXtr/HjcmN9CERtB9ig33JCo4ul4i64TVE9hZhLXzCrbVwrTrZFHKQnns7r+KXHoSWWrYbhczPNpMEKcLjEWfJE3RlUuoMjwk2eGrCKFj2W0mg4vYuy9hrD1LtPQcUf0pbiQHzBc7VPUWtm5zo3qc9fZjiJ1vUp0d4Pgb7AQFpSjISJCixlL1BGkwgiRC2Svkeo8ksuHOGMhVDdY0H00ZTN/jW/AG1uEeKohAQLU1Z5i4PzRbuxdjnQ/DW/udpIw5iPfQhEZW5oyjjLoKEaM/wRy+SpyGaLqLUUhmssUijNCdZdLwCnFtA7d2EqrHKOvPMbv1Csx2KVVOaBRE49voTo1JnpEtbdLf/Rbtyhq12gaprOKYNqFmcHnwKrP5LhVniUJ5tGUH13MRw12swYiHu+dIzRVUpcp8vgtuE+31/wyLPcx8xtSsEBkVhtEQueiTjPZ4WHfQUw13+YsIy8EsYortl4mdHbLWQ5jKZTTv0zMq9OcHCGEyLk36kwEyM1i1N45UGsItmNwEt0tWP4NCAtZRHRaHTMcjcruHEjpGqBB3xvCYknTwwxuz3098Gnb/o/6tvLW4QVZmtKZjKDNC/zRqkXy8i4qjQLMgSOAe1ElHVVnW6/z7xW2elAbB1W8Qux8UoPTpca9t5M/KWOej1aPNEhuQwWyc0FYrTMsJru4SlDWSyuOIMiczm2wnt8j806TAaaVw5gswHOLeF6i6awS6g164DMYxQlkY4YzFbIfUrhMNLrO//CxivsWoSIi7jyKLEHtwC1MVlOmrZNJjf/QaQmjIYMC0fpJaGJBUXfqlSU23sQZXiYIDnGSB13kc1XmaNFboiaIMrxOmAdP5LpNum1r1JPvRGMP2SQpFV3MId5/HLnXi7cuk3vo76m3NXyZvPUxzeBljskOQQUNfpup0EEIQzRQRH++7IMo6htaDLKLUj5HMMoazCbvzXVarq4yNAJ2PJmjwcblfxzrvxQ+zrxCZxXweI6VEaTqm9DGpEM8V8fwN/9+IwWyKJi3KRPDq+CJ5kSOE4KHGOSzxphJqMn6Zg60/RCBZW3mOK5MB43TMXrDLqr8Mix1GwSEb9U2ku0QeDdDMGplR5dboMp0TP8ZYKZzz/2dsbwl18AKmUpjSROY5ud0g10Iy0yOrrhAvDgkOLpCsPIvur2DnOc7gOl2/Sza9jdc8TXTrOyRlnVE2ZXu+ja7pnHd6NPeuU5YZbmIy6DwNzhokQHL03FemN8jyjDELrKxCVa//4PV8D/r/HzW7/3A0McsQZrcBUI2HSAeX0dwWgb6Gqq4gs4hcb6HujHF18ziEV+gXC/aGe1SCGFOzkIlNSclB0QetYCuZ05nvAxq+1+MhaeIiKPND2vYyMlxAMEAVKTvBgKrZwqpskFz7PZqmT16Cabrs7TxPXl2haTfxpEGuBHkCPdshkTWksXqkzLT1EvlkgnRX6GcZyqzgah28bA9LOKS7L6KkTdp7iunyCXYmlymtOlJz2Gx/jlKalKnN4M5zxoXFeNIHzcaLMqo4uDjM8wkkBklWshft0rV7jNUCJ6tiSYdMJRjCQmDiqRp5ukVFrxJkCwbDCRofP8jyh8n9MtYpKchUiimsD1BGvFPeUfCuR/ejAbPwaO62VwzhTgzH9zPNRuzN+pRIdoN91rxjNJwW28E2ZVnSrGww9zYYxyHSaOIuptwOL1PkGauYOGlC4LcZ7b2AbVTpmnX245BhJlmRPrXZFYK91zjeOk3VSTFv/+94UoPOaXKzDrsXCIVLWQpmSUrYeorG4jbh8BpV6WE3zyPMGrq3Sqz7aKWOiGwG4ZxR2ufy4NucHt+kFo5oNM+iLT9LWlnGHt0gP3yV2eyAonKaS+GAa2nICTlnJQkIC0ViVGhECis8QM8tUFVE/RGUUkRJRlk5Rj7LgTkgaYsmqbmKp3mU0ynT5CKF1abUbKB+V2gB/c5/IR96/eTD8Gl9Dz6M7T/g/uUTDzb72te+9okqO/3Df/gP+bf/9t/yK7/yK/ylv/SXAOj1ely9evVtvxsMBndTZ/Z6PQaDwTuOnzt37iPdW6lPTlrw4/JplMURPqa7TO4eUEOn9JdR9dOUuks5ugmUcEftQ5/cxi90ZJQQhQeUKJIyY5QN8XSXqAwY+Q0wP0MwvYlKpxwG+6SLKrFhUTWqaLKgCIcc+hZq/cssm8eOBIkVZOEu+ygarU2y2jFKw2XqrnC11FhfexhZlCwtPYm19XWs2nF0vUaSBaxWVph5XWQ8Q6QZapEwSadMkhFV28ZPxuh5SSsp+OzSM1yZvM4ZYVIZXsDLQ/zWZ+kbB2Rpxiya0NFryNYjWMMXqc8P8RKbtPUwpay8vf6FIDOPIoZV3H/T56TkfWMzH4f7yfY/DEpB3WgwM2booqRt1lAKbs9vkRQp02SGo3nUESglQCmEkigl7rbdVniLaXhIJdznjN9GSIjiMV4Rw3yMqp8lPXyJycozzJtr+PkYEU/ots+i2y1qYh17cYCOQaokuC26wsSUJrvBHkJI8tZpql6X0m5QhAFuPGEyvEFYO4YZTfCqawwG38PXqziVL6Epk4mSOF6DRBa0nnmOfaERaB4yixgZHsdqX6FSDKg3TpFd/o9kuo3nnyRunoTpVWqFy7R2gkk6olKO0YIBpdfFap8jD/dxKiuYYR8711lxW+xGI0yrjq7VPpYNlBTsRTvERcyyu3I30O2N9rof7euHXa437qeETtp5Gi0PKTSXY6KgmYXo09s09CGJ1QYk+p18pZlRf8tF3vwjL3MG8ZAgjalVVyh0g9n8BlE0oStMOuGErmawEDYWCoEObhvf22Dcf4nMruPnOZ5ZIe8+gVr/PIHdYFZdJ84WyNE1EnKywKBy+qfI+xfRNv8y0jsOi1uYo2vo3ip2OiFLBESX8arriPku0i0YapAXEbNiyiuDF8njEQ3DZVPXMSrnuBofUpF1SiW52TiB53Zo1M/gaSZClSg0cqNBrr+ZAitVKU27grb/PFa8oJpkZL1nUO+za0kpxaKcUpYFXa9LUiT07GVEqdMyencr9F6Y6L14Nz7Ne35S186LAql0fLNCUCTo9TUKrfqRUtloSuEMLlAkM/TgALd57sgFrcTbyqiQhP4afxreQtc0ZG2Fs0hOV85i4iClQ5zH6IZJNRoyGlxEGlXU6nMc630RffebyGJB6vXIOqdAtzDzGC2NsJOUbLpNki7Qp1vU/GXyoI+MZyzKmG3fx3I7wCqqdZKq3qBpeRiTW5RaE5cYmb5GxRTIJKAAoup5ZOU0ligxgwOIDvCqa/gypTA8TgwvEgvBgb+EJyskaYpmhqhwQkFGPD3A9FYIsoi4dgy3fgLyiKR2isKsomUzjPktSvvo3Xtbu0gffeVZRBZQWK276a2EyjCm16DMKKonKPR3Vy2519+Ce33/u+VAkLWfpKyeQJk+uXTfOACAr/uMGGMJh665jC48ksYjxCrk2vQqRIec9tdorH8ZfXYTWudAGMQS8mSMblZQUkJ1nV0SjOXHOS9d1GxINNtC3/gi2ug6lTJBH9+gMD0K3aMazRjpNs7KcwSaTau6ybKwEAhK/xyFMCicl8g1ydTQGQa7nK88ilEWxMPXyHyQdp3pfBeKkLHKSISiq9sMRpew85Q47nO6e4a9RUDVcKmnC5yoj9KWjmTfATG+ikojSCNkeIDyf7Bgs7v1fZ+0+73iz/vzvz9vzOMER7kG3l5fSuik5tEu3KCcsz2/xV6wR6oSTCyyMqMsYVFMycoETZN00OgEQ8x0iiwSRpV1aKyjZrfJauv04yGPuh1c0yczK+hpiDvfI62soGke88Vr6GmIs/IEud9imkXo820C3cdefpqgskLcfRypO4znEbbZxBh8j7ZmMtd14jTAsHrU1x5DCcmK10FJC0Ma9KNDgpN/heZih/Lmn6Cm30KuZlA5/RYbEUfO+Q8xLiqqx5DJFDQL/B5qfv/Y2r22e6VgL9rm1eFrGFKn47YRGBjBPmE6JzRriJrFdpnSrW3QrZ1mGZ2ps4KonqQlHXThUloNCmGBPJoTjNIhu2YLY+1ZrGRKXumxLXSWlj5DOttiVD1Gz2jD4HW02RVOlCmz5hkuS4vT0+vMJzcgPMSrHQeqyGCIcI6R2stgL2NkY/QyR8x2kLVV6u1zROkMrX2Ki4PLGJrOse6zNOrHqecRXv04i+3/SmnXMYVOTbdoyy662yM22uiVQ6zKEosypx/1MaUNSrJuLaP6r0ORQbxAuj1yo45WhFiTC5AfImINvTombTxC6q5iLBmgCnJ7CVUqpEpQwkSJj6d++WeJj2P39/qd+UG5Pr+GRLI2ukJptSid9gef9AHcnW/co/khQvCUe5Lfnb3AVvMMncOX74u2uZ9t5H4u2/fzg5TVFA4d07l7fqYf+e1lGVMdXGARjVGN0yxqZ7D84wDoRg1X2uhFQsvqggJZhIzTObHXRuUxc9fn8vw2m92zhGlOmmesmRVSJIaQWFYDVVnHjAYkZhVP95D1Y6QrX+BAt2n5Tbj+B+QCIrvGvHGCap5QelXS4ctYt79BU7c4azs4/iqr/jp+ntOvrrJr+KzW1nHGt3DcLkVZkKuccTbE1py7abfG2ZCZ7tCpHSeNxqjKMZxgSm4fecw+qfdUCZ2k9uYakipzfK3GqZoHCrIyQxPvo/Z6D7hf7f6HUa663sKte0ghMcRRUEmhSmb5GIGgqtfJioxClRQFJHmK4Gg9QCCO1nLecr1pMWMQDdCkpFIu2A1nHEaHOIaFlc5pxWPSZMrY7eE1ztI48RVkLtFHr3OqfZq96W20+jGGzXOs9q+y0Ks0z/xVpO6gzAq63QCpMw/2kf4yZRbjUJIKjaz3DJX+66CPUbe/jkqnDNM50+ZJtPA2SVkgJMRlRJyNqeKAdCCZExRzSqXwtTf9NhWjyiA/xJQ2tnQ+kba4n2ztfirLh0GWKXq0T6m7sPIMoFBmi0bjcSQSHZNcU+Sag4a8OwaJdZ9RbZWrkys4qiSPp2zWNwntCKUKlkWFQi24lCn8s3+VIp1heessXf4dzCSgfeovkSYzxrUTpJaJXPsCviqxdIO8KCk0k9Lr4Oy/hK5S6D7Ga26X7um/RiEkRXiAN91h5tbYR6dr24hwAXYdXQnmpke/fY5YSKrxiNNeD3X99xBIkvEN+qbLd0ydUkG5mPNwbRNtvkWWLZhXerjmMoawmBpVJkufQSEwFIgyoxQGnlZlvXKMtIgxdYsgDXF0G10Y3A5uMk/nVEyfY+5J2sYSJ/2YaTql7bSRqXFvxm+fMp+27RfkXJ9fIcwi2m6LVXvjB75W3WwySSYIJHWz8a7lFiqjFk/olDkDzWGtts6yswYKKlWHIBsTlymjyhLK9JmqBLnYZj/cw9YcTG+NRjNiFG5h1E+jhIEta4xsl6CMCcMBTWHQNFoI6aIPLlJObiE1i6XGJmH9FGb7cYS5QyEE5Auqmo6epxiaS+I6TJceZyoEmuVAWRBXuhTzq6y668yyGXMlSFtn0Z02ZAn59BDfaCHqJxgkYzLDowwOOF45Qa4KzihJOT9Ey2KM+knSIsbde4kyTxHVJZL2ZwAwg9vIyTX0yiqZdRT/otUeoqI0tDKmWAxhsofuNkmXnr0na5sPeAB8CsFmf/2v//VP7Fq/9mu/xm//9m/zT/7JP+Gnfuqn7v7/xx9/nN/4jd8gjuO7ambPP/88Tz/99N3jzz///N3fR1HEhQsX+NrXvvaJle1HBT2foU2uoTTraIfo902G9MpDOJpPSUHirVPeGZTrzhIoRW7UQIGw6qhwTFmUlKufJZ1cQ7MqJNEQkY7ZHl8hdVpIStzxJczgkNbSY9y2KvgoljWPTjnnZnBAMLlJaTcZCouKXmWSjTmIb8FiBy0a0NAdLMPnBaExy6cMUpuqrFNoDl7jLPZkB5HnWGadbmWZhl3D8izSxSF6bYMkOUBL50z3X0CFQ7LmSeJpQVE/wUN2h+b1/wPCIXLvBcxHq5RKUdMdqqPXYXiVqNpmMrlGdXITe7KDqXTS5Tal5ryjfpWCdW+DsTHC0iw87UH07Q+bRbpgnk/xtCrn3FW0gxdQo13oPoypmSRFihQSXerkwsVYegKRTCjc5Ts7pgGhCPKQVAVspQM6IifaeRnX71K6bezaKmUeMNUh2v9jDoJ9RP0E+vQys3yKaKwTl4qGNEiFYCsP2U77SOBs/TyeZdCfXaelJJ63TG7WSfMZZjSkUlkmH19B1320IqFtNbH1Cm2zwVQ5nPZ6HG7/ESkxL/ZfwTn9P5BnEbb0MKMDVHxAZX6ACg/wOg+h2w1EMsOM9sjTlHlRUMR9clPn5u1vsmzWqIw0qhtfpLlZox3NCfuXaHkRS3KTev0RNKF97IHCLJ/Sj/oAKHY4Uzn78S74Z4ioDNgPAlDG3d01SujkxpFDwFIKOd8lzhMWw1cIyoCizGhVz6Bb70wP62tVjlU2iIuQSTolzVPGSrLWOIOt25i6j65gd3iRYXjAiWNfpJIq0vomrtMkd5bBuU5/fIl6uEvi9JhMbpMvP05SROQ736BtNxH+MkW+YJYnRIbP+pmfhXCGGPwekywgmdxAX/0cRimQMqSRJyT2edJH/zbDg//OQbhFUMyZTV7kMDqgP73C2eoJOl6XJAk4WSj66YzCaJCPr0GaYOkVxOKVo/QJ9TPk1TN3bTNWIVcnl3HIWcpTGlYP4hmyjCi090jJA8zLKden1wDoul2Ou6c/4RZ+wCeNp/ms+Ws0rDotp01F1j/yNWp6HceskKNR0eqYXo/9MiZXBbvxNkvWCvJOkGJcxFiaS5SHNJw6rvQ5CA7xqh77Esz6SSIVkU93UEpRJDPKZMjM0ag5HbIiZTC7QG76aP3v4Usb7/p/IamdIRVw0mxiSIlc7BJsfQNr9TnGtWUOgy3m2RApDTrotCfXiIoEyowFkoZZwVz9Amq2izAssskWprQYljOCcIJn+zTNOtQ36UwvUd36I4p0Bk6LNWeVXaXouR0K6aP5HfRgQK39EFNh0HOaRCpj5repyTqRitDzMdX9l1BZjGZYlCtfpJRv3xGY61X4viA0I9iB8Q0ANFVStB7/QZr9zxWlNCnt7rseaxgdnIaHRGDe2XFdUnCY7GGIlGky5WqoeKjzNHr3WaJsgH7wDQpRYnYeptA0atPbhEqy7Le4bHqkms0sHaDlC7TwgLRYkOo2WtSnNF3M8Q1aRh3TbSMHF2mufBmh9KMw5XQIZcHM65F4TWaaxjezKU5wk57dpZ4OUeNraJZLnEwgOKSdh7SOfZVpGuCKkklyhYbZwjRqaIfP01vssKZb5HlKY3ALobXI3FWkSiirG4hwiEJR1o7/8BrlAX+uUAry1sNo9g4YHpn1/gEKs3RClg04SYmqrKHbS9SMGpcWrzJJRugqZ21yC3dwGa+6SnH7W8zsGp6/ToyO0jTms+u40kQmAZWipHDq5HYd5TSJhI1M54zLHKdYoM2GmEYF1+2C22PV8Hkt2GJse8jxa5ytP0zFdvGCPmYyQSZTTpke/d5nqVZMRJwhaivUzDdTSnneUd9dcoAoUyIVIDRBURZIoSHER3McZlYHsf7jRzqhVgXmfz7Vpt6LpIhZLiJkktKpnyTFQOUVJrNtlFRkjVP4qiAPB7juDnOjQRuJOdqHoiBsrXOrnNPLFgSzLWzTRDnrGG6bnewQVTZQaKwYLu3+FuMkwBheZrTk08sXmGWJNKukZp1Ny8eZ7bC//d+xNRNR6ZLNbqP5FQTl3TlyaVRQRYLQLUpVwtJXaLkdDqav4OgRtmZzmA+5LTJ00yFYXMN1KojwAGGboCRn6pvEeUiYpshkgSsmbFo++MdJi4xFOgd7DQwXiinoBqU8Sk2mjy/B4AJk+2jVc+Tp4o5dCjL7zTSt1vQSanIbYdfJuk9SvksAgFAZRrSPkjaZ/e6pWx7wo8+N+VU6dg/36p9QNM/yhnLxjzrn7VX+cP4a/0f7GH+r/+K9Ls4D7hF6PkPG43fdBASgB7vU0hxZKtp5jC105N53UHmG01xnyWxRWD1kHqP1/5RCKmYqYe6uoDd67AiTYXRI22mz4Z8gKBageZRLD6OSOWXtIdphH6vxMEU64LB5irCyykxFlMkEMduiqWnUDQ/HaXPLrLLfXuZCMuKhYk5T5BTzQyplh431L8Pr/x+yNKB0GtibP82g/xq2sijLFM1tsTf6NvtmE9ftcbpyFgOTNNrDzQ/JDA+n/hCO3ry7SR4gVzmjtI8mNRpGG/m+SiwfTKIiwiLA0zxqVo1hNKRqVjG5v1JoPgBMYZOUEbfC149SzJoue4sDADYqG9SNJpEdkpc5HbtHy2ozTadHGxrLGRcXt6iZNTbcUwR2B2vlcYJkwkUyPE2nYlhsOkssDS+zKAqMaI7y1qn4HcrhFYpb30DZDaJgD+FU8afbONLDr5/Avb2FqK6iZzOyS/8es3YcvX6cWuUELEbI9nmG2QJN5Wwt9pmWC065DYRZJWqeJCsStNoG+mIHs3aMFwbfxtBMms3HqNXXUdGEaa3H5cllQHGieoKa3iJWIUEWYOoWa94qhnhgt58Ei3LGIp1TM+s40vtI5+rjizDbRQiBWv7M3TmnydH6tlKKvWSbQTSgZlZZd48jhcZBvMd+tMc4HTLTpqy5R0E4tmahpVMao9dJVcA5d5lDqwJOg1a0oJpnVOwO5WSLK93TeIstqrGOvvQUjfkuRbRgms1xT30Vsozy8BKG10HPMrpmE91dRwbblNOXCGyXfLGLYXr8NxWw5DXZnO/TSvbQM4/U8KmUKesHz2NICUsPU0z3yYQid5rkyYiqU6Oi15DBLW4evkwRDSlaZ7nZfpTHap+habZIyxQ/X9AaXEDnCmXvSTKzSdPogAFdVZC4EYYwGeUDbsyvHM1ZZY9cpRjCYt09zqpX0qvVGQx+FNXv7j1xERFkIQDjeMKyvYbkB0tH6kiPc/VH7kSDv/vY3JxeQtt/iZMUrB77EqW9SlLG7M2vIfrfIQ4OSfxltM6jCM1EKYVUGkvOCqmKqXsbGF6bxsAkyUu63UfQS4Eo5yRZgKp2mCpFs6Yjoglq9zsIpVBCp9RNLk0u4DoN1uwGtXSBfvhdovEVjMZJbLuL668xCId8NxtyPT5k02mRLm7gOusoCjzD55zTQU1vontdVDQnMVz6g5eZts+Q+z1SYF/EPGq16LXqxKPvMaIgFYJjpo9flKj8jmpqMEK0CmQWoA4uAAoRjZBrX6EUOqW0mTZOYsYj7Hn/KHA6XcCdMOoHPOBe8ENJo/lW/uAP/uBDXefatWv883/+z/nbf/tv8/TTT9Pv9+8ee+aZZ1heXubv//2/z8///M/zh3/4h7zyyiv88i//MgB/42/8DX7zN3+T3/iN3+DHf/zH+fVf/3XW1tZ49tlnP97D/Qiija+i7gyuDdMn9Y697biSOumdnU4AQpUIsndMXNP6JrrdYqAmfGN0kTWvS+3gFfyyIA32GJchntOh23wII0/BbhBqNossppYuSGYDlvwGU6OBr1Xpz3YI8wJXd9GEwSAPWTId5PUXSZI5Zu9xase/SmnUOOWfpLH3PHJyi1p9jWL9Cwi7BrMd7N0XsVVB8dDPkS0/RyZNVDHg8ML/C0+3ySyPVMJ8dgs5eJWOt4aexxjzbdICFv0XyavrRNmcbjJG6HUmwys4uskiD7Ds1lGAnnzvj6kpbHrWynse//+z9x/BkmXpfSf4O+dcfa9r9fQL9UKlzlKoIgoFYU2A02jaELQZ67Zpjs3QbLAjN7RZYQMjjVxyQwOxgc0syNWY9cyYNbs5bBCCAIFCoWSKysjI0PG0cO1+/cpzZuGRkRmVmYUsIEri/RZpHvlcvXv9XT/n+/7f/3/OD49Yz3jQ32U8iekEXS7kBSZdLoTE9ICtzktM8zGu9J5OwuVeDz5UnAbACJpeg7vjWzSdiOngHtpyGJQLRKWHrSJW7IBi8pjR8Vs4OkN7VWS+QE8OCSaPKVa/yLTzAjgNhvPHHE+P8G2fb/W/jjGGnuUyz2d40Q6UMXG6QI7fxRo9hMUId/VV9OltZBbjbv0CdrSCGs2pGYnxO9yZvIsUglo8JLA9cmXIDr/BHHDiAXWnih204fi76FaJtRgS2FXWhc1IOnxzsk8zOUNPd7nmrtKa7JMOb+OlY6JwdengIC0kf3OhGYAt7CeTYgZPucu4yPO1DqlZcGf0HlHpYhLFpegq37sI1LO7ZEffgjJn0d7Bne3y6PQd8vBt1q/+jwj1vYVFQdNuszQ+2+WsPKPmVFgZ7mIffQuMIe1sczI4oShz5umUmrEJRIhy6oz2/ojR8Ba93qssZsc0tMCrrlCuvMjwwe/jnLxNYdVYu/b3OZ7MyOqXwPYoj9/ByhaYrA+2jwpXwHKZBm3Sh39E6DVw4jFpdYcztXRrODn+Dhe7L+E6LqXyaIeruHZAVmQEg13WSIhNzBuD9/DsCjuHX2MwPUbrEivs4Cl/6XSDhmyEwrBAkvoNRGljwh5aBd/3HBS6eHo703/DWJVzfkQIOs4Knb+J87lwCFd+Hjndw/gtPG+DbPIu83zOlBmhFVKzmgD4KqBiVfFlQGh7pFlBrgumxYyZLsjcKvuzKa9Xt2D8gGq0QpxPWRy/gRsPsDsvs68LvPY1pvMjbiZ9TD5kqh2ajU2KyTHJfEIlnaKdCsKyiE++w2K2h1/f5pYdsNV8CTF9yGh0j2njEs3qZdj9E0SWw8WvkJUCoQv04DvcP3uDii6pOHXy6ALBbA+RLQiVgx7vo0SI0IKeW6V0VjBCkbVfRzRTQuVyXQhmxZh743sYDFXvjEkypyJgKxsQigBT5AiTw6exn5cf2l7In6yJ759W3l/DvM9e/Ahmjwge/SFNyyXf/rsM0jNcy2PSfxt3vIs/PSCVimZ7BzsGxo9Zsy3ORg+orHyGpP8OarJLpmyS6hrK8shWX0ckI1bCHsaqUp/sQTJGC5+8nWDcGuLoTbSJyeYPGZYxZ2VMr/siC12SzA8pDr5GMd3FL5rYdEiKlAALRwZcq17ENjnHiwnTfEyuM2aDe5wsTthRLqayhRIWRqfYyRHi5G1KUTBae5W+tPCE4FwicM4Pi9KKKGvL4QghgDLHmd7HaE0RbT0jtvUsi+mjPyKJT9hu7LBy9Tp3pwc8WtwnzudsA4Ozt9DpnAprUL+CV13BNpp09z/jKZdGZRU3WqU6fwex9xfI4X3UtV9HKAexdZ2Z28T2KuSDd5lV1wiyGcr1mUz2cLw2WesFHozvUncLTpID2vEYJz6hMt0j699CORVadsBs9RdwmhG50/zY3zuvXSFZO2KWThgGHar5KbkumOQTen6PutX61MfQGHFe2/wYCpHTLhLi03cI7JDVeELWepk7yYzqyutIoagHLdIH/xkjBKN4wLD3GkU+Y61crlVHg9tYjS32H/0+tbJAliV2dQNz/E3S6ip30xO23Q6mXgUUpdYklCxmB8jBu3TnfaJLv4qVLpgNv07p+tTq2zjJkHL/LxGdFzjs36bXuIqwuhggRSNbN5lLybgssPWUZl7hynxAZzHjrBbxcPSQWTZjp7HDWXLC/nSPwhJcDjvUygXGaGpWk17+NmLwCKGOkRtfIHIqTLMpK8EqGknRex2V9DFO5YMhP2Mo3TqoDOwA09j5yD5VmgIz3gNdYuI+Kp+iP+azbo9uw2gXIQT2yuvknyDwPuenm/vTu6zKEJmckbb+9z/ut/PcsITiRX+T/6If8H8Z3oYiAevjI4jO+dlEmhx19M3lEJDlotf/zlNh7vsYO8DCoWG3EP4aOptiigypFPLhHyJrV5BBG+NUMOmcVMfooENWW+ebs8f054esROusBCsg4Hh+TCFS3hvepWpXeT3v0+3fWYokipR5uWAy3SXa/jLx5IiK9Gi4VdTZe7jCob3xZf4sOcNzHP4iWfAPWzsIcxfj1lDZmEIbdJkjhWJRZsySIa7XYq1MSc/eYSQhj7r86eQdbKW4Jmr0ZsdMj/6EXFYI1n4OU71O4X6wTjlNDzmOTwAQFbEUJ/w10RTcn9wlLTNc5XK1dp2ut4LFstZ5zk8e/eyMaTYDIDUf1PpynWMJm83g4gd3FuB7EQjDHx79OeNkjBSS6lqNitPkLFjnFJuNxRD679KwHNajDHP0Jp4QlBtfQNcvcXT7/0NlfoDUAkcqrKiLPXqAg8SJh7jBOpkpKQ+/iXY85KIPbhXMBvajPyC99CvMx4+YeRHHpIjshNSyaVouvSt/j1Exx3IDBvtfJVQ+fjHDt0KEgWmRkDZeQzQFg/gxCz3nbHGKVHCzVmGSjUmKBIBJNqXmf/o1/TkfT2ZS7o/voY1mkPS5Vr+J+pTtdSGAYtmzwhgoP1qP1pT0F30QMC0mpGaBLyJyXXAY75OWKQ3bByS7i4fM0gXtbMQoPuVK5xLxbEIsLR5O7pOGPb7Yexkdjxm0LmGMRk73cIuCWjJlpjymGPbQ1PxVnMBm88qvIuZ96s0dnGgHtGZ49E2idIh59A2C+mVsKdlMBhTVNQ7Mglx6tGZjrqysIc5uEQ3eQzz+r9C+gbzxD3GEIjv8Jlcdl7J+gX42IV8cszF6wHDyiIZTJa9sgTBYOGz42zjD70JhMGSI+Bg+tLaXQuGLiNPsiPvTezycPqDm1mnTxno6cCJQKEpd0s9P0drQdFpYxgDmYwdTznkWT/lUnIh5HtPyW39todlTjCAzKaNsadjyfv39fazpPmb0CAkEzUPmwWUm+RiZTRiPHpLpFKfMyRo7vNz4LNpoduPHZEXKTvUq9mKPs+OvUcx2iWRAZ/yY/PQ2ndoG4wu/xHfymJ32dXJT0tYHmNpFlJToxmVO/Sbp7IgUkH6T6uyEZHiX0fAeEQZvcwMe/QkuKdcdF992KCbfpem1SNfb7M1n1KwmN6WkluXI5ICFLDkRBWdBk4HJGVY6uNLhopHk9/8TNafGgWOReU0qdojTuIkWFazqKsR9TOMyGoWQCqQkK+f0kwHj+XushxeR813GR3+J9Fu0ql38LEHXLy/rMeec82PiuYvN/sk/+SfAUon927/92/zTf/pPabV+8MXMH/zBH1CWJb/7u7/L7/7u7z7zs9u3b/Nv/+2/5bd+67f4jd/4Dba3t/md3/kd1taWgp+NjQ3+zb/5N/yrf/Wv+J3f+R1ee+01fud3fue5xnv+tGCsD4riRtpInSF1QmlVMN+zOZI6xT79FiaZQfMyWWUZU6PRDPJTkIa9eEhSLJjNC7rAophjZVM6tQ0KoG0FxPEQJWCnG7Hhd+gbRRTWKGTBinRI/ZCHdkggXTKdElgOjt2k6itKr0nhNFmUJRtuk81Fn1r/HazdP6EUkpPJPskr12mG20SDe5DF4ISI+REm3MYgqVk9/I1fYnb6XVRrh7OyJD74KqteHRX3sdwmyqljr7zMUb6gqkIyK6KibVSeUVohj8Mem82LGKtNGaw+dXw75yeLTKeYJ2a483yG8VYQyoKyxPhtbJyPLS5InWCN7yGEIq9dQotlQWY7ugyA760jx7sYy5B5bbIyI7U8an6PxK2gsKiG65j+Y5wixZQ5ZnwfJ+qhwss0vRnHiyNc5ZKUMUJI7nlVbtR3yFuvMDr+FjqZYI93qRhDnM1oZXMKnWGFbbKgSXl2C+/R1xnPT8kbmzj1y6z5bfYOvkoqXLZ7rzIUEmOFlOKMeTYmau1gZVPkbJ+idhkRdbCKAqptxiffIOzexEljSn8Le/SArtPFWHWcqEMRrJOHm8/t3ISqwuXaFXKdUf1w7OPfcgpdLJ0BgKRMlw25722azE+J/S5OscCrX+T05C1yk1PkKfNsSOR/dIr1fda8DTpuD1tI1Om7mMUIAJXnrHZeQKVDXLuC1biCzPoQn8LRX5BRMpsdUuu8QH52nyLocHD0Bt3qNma8SxisYYZ7hHrBbPePqe/8d9jJEDm8j7j4C4Rhj4FTp6xtcTa4i/K7TKRg2/ZRWKy7TQZeh4ZbI05nNP0ur/e+yE7rNeisYx6+AcA8nzN3q1SDLlXlkTohg7NbhF6NUkgcDBYGu/82arrLmsw5rV3C6n2RXPoY6Tx1Y5jrKZNsTMWpEsnlMcvJSMqY0PWWQmH/o05x5/zskntdeL+5+GQKcJ7PEYgPFSXAFT7X6jdQ+RBz9C1O0wFp6wYVq4YbeZykxyzKmIHV4Gq0gR7fxzz6Y/rSxvPbRH6LXvPv8u7ihMuXfg03PqNJzmj4ECfoUSYpru1TFAWzICIM1nCzGb7yKJIxL3de5qqRiOkho0Ufz2uQekPc6RFxsaAcP4BwFb//gIWesOEGiHSKR4mtAgwKlIuUIWr7l8GAnp2iZmOkCsj9VWZ6TqoTmmQobDJdPP0+nRYzQDBDUDQvQ5pAtEapPt3UZh6sYfcAnVOE68/5LJ4DMMtnbM9OiKf7eCogGD1gEV0k1xmWHbBa5uj5MXllkyzPkZ2b1IM1xos+G14LK5+j2y8jpI1vDEU65c1KBz9s05Qusn4NqyjxigVSeZjhA2T9ElpagEEIm0Ap5ofvciHqkBcFyfyYitUk82skgxIjBfbWz9OcHJD7PcoixXYdEA4rK79MR2Q8Hr2HE45Q6YCydQ3HaWDcFYpgHXvwDqbMWeiY4ULQ99rY8TEdt/c04vCcc36ojB7C2W0wYJuStPaBS2+IRcepMy1zsnSBj1yKWIRNy29BkVKtXaRxcgsvnSMv/yqu0yXOjsilIslG1IMXiWsXcBZnSL+OmIfk6YSsskZi11irXGXoVljYIfrhH2KURWlAVjeRxtBym7T8DjuNK5TpmOzsLQbFnJt+CzfsUU6PqMzPcA7+HKOaOM0rZNXLH/k1SxUxbL3McXxCqUsck3AW9wHYK/eoNRoIcx5N+NdBm5Lbg9vcOb3PapnR81dxlYOPA8Kj6VXJUoPnt+moEIWF0QV7lkIjiO0InBJRFphKm73FETumQAxuE7pNCHtExrAhXWpGUpkc0rObhJu/gB7d41DkxLMTdsMOYftFIq+KXpyQjh/gNC4QBV2mB9/A9irova9Rvfl/wN3/M6x0Trz+eW5lMcpWVJsXyaXPLJ3SLB4TLVI84SGTGRO3yiybLWOqnBpzb46WmsD2WA838OWTqLcSZLSKyGNkuMJ2cBETmA8ia4XCOJVn3ImLxjUsJ4DG50npUuqPfg61UBB2YbIPbkRpffxaReSL5SrHGMTHNPfO+eknKRMOF/u8Lppo5VNWL/7VD/op4hV/m7+M7/H1Spubg3couq//uN/SOT9ChM4xZQ6AKXOEKeB73LVybwV77bNkesZIBTiixHMkgdYYp7p0cU1PSfwIUc7w7Yh2MkYPT3nFr7NbvcGl+iW6zhrfPPsah/NDPMclcHxAUFMuMpth0inCs8l0RjMZ440eE0wPSL06ZTxCuk1EMqZmBFeCVcT4NpvSRYYr5PvfIoiHBI1LZDf/e+xswjis863xA3bWvoA/O6Wwq+RHb9IMIk50ge/WOJodc9G3qBYZLafJAp8i12hlYQ/eAqdKFm0/U1oz31to+wEpTEmml8c81zna6KcRjef8ZOKqD0S4ba9DrGKUkDSd79+XtJ8MyxlACklpNCvRCp7y8Q+/SiVYR1gu5WLI3A0okhHCa2DrgoV0cYXCC9vozsvQvEizfxc3maH7t5C2SzI7xBICMT+lrF3Aal9dDspWxuRFTumE2HbEui6ZnLzBugpQ0RpnRUm/0sZRDk2nTVYkjGdHrHVeZJQO2Qg3AYEx0PE7PJjfI3QihLGY5hNCK0IKiTGGinWexPN8MB+69YM5CBkDunEdJe5g7JDC733kPlJI6l6Ne5M7LIoFoR1xIbjMirfCodsi1QnzLKZ0S2zpIkhInRp1r4VUDn7rImpxgAH2kynvrn6GbW+F+5M9tso+cXyKFhZmkpNe/jWE0VS8BqayQSYspjqjagRi9BDf+wZp53WqXouyiHGDLlZ1k9n0iJ7fQgzuUqldJMkTFiRUrDrC7yKzr0IxR+gEc/IGahGz3d6hNJIhNpmqsKcc1hpXaNa2mQuby+HmM/tN4zURYg8QmE8QSWZliitdqnadulNnzd9AfI+b5Ul8zO7kMQZwvRntwUOM0Zjuy0/jCM/5eBQWF6MdSlNgPwdxnhCwN3vEJJsiEFyp2c8khJXVDVT/Nka5lE/q9r4KGFk+9WgdUcwx0TpRZQcQ7MW7LPI5a+E61TxhdvgmLPr48zM8fw0zO0KWBWq8R82UNLwGU1OSWxZR+xJRpUOsZyR2DaF8LKEojaZmhWAKPK9Bc+1zTDC4uoTZCX51lToS4a/iuV2YnZJpeGg3lhHbbh3pRKANx401HlCyV8y4WsRsz8c4iz6BUMh4hGm9SEDOXrhG7je5ZC3jRdPWq4jWB07jpQqRK68znd1lLBSTbEHVGRKdvEmxGMJiSHLxIm79KqX85JSf72Wh58RlTNWqnrtenvPceO5is3/wD/7B09v/4l/8C371V3+Vzc0fXMDwm7/5m/zmb/7mJ/58e3ubf//v//0n/vwrX/kKX/nKV37g1/1Zo6hfxbIrGOVQOjXsw69isgWqsU1av/HMfVU6xMQjAMT4IUVlA4lklI/Ym+4hhMC1XDp+FykV3XCT7PgvSSqGWr7Au/LrZPGU3uW/jxUfIhYzVDkgrPUYFCNm9/+A0m7g+mt8vrFDmY5AeWRS0vV3qKoQ+8Z/j+jfxo9WiCe7zPu3KPwGG5bHaNHHb1xhbDQeJd7qF1BljkxOkYs+ztkbZK2XMULhtj6L33gRLRxWFg8Q6Zy68qi4ATz8E7QTIlF0N36eiTbUpUKtXkeXMdP0kLRIOHFqROG1Tz2x9INGjZzzNydSNXK5ILEKVoJVclVHrX8JYcqPtZV/H2t8l2n/LUqtqUgJ1as4wmOndo1FGRPYNYLGi1SLGWeTW8iTt7AXY+y1L7C68UtYySlWkuG1r0Nlg2Kyh/TaWO4KORab3iW6KyvMyil3xrcZpH2u1y6yFV3BddapdEsyBJ66yGz0mHBtBbt+gTwvKLIJlilJ3/2fESd3sBsXcabHVOsbBJM9ulbEcb7gIJuxufll5rNjpt0bBEaQ99+jvfYZzGKKCDssmq8CUAF+ftVnUcS0sjkspqS9lxkfv4lluVC/TvGRzbdhoedIoXDFRyNkP935qfI3HXz4WSNQISvhCtgF7Ur1aYMlMylKKBQWdrRNazGglAK7/hp4LayTtxDRKsquYuVDtAo/Eme3RDwtgJXdl7GTM5AuVC6x4oaI0zdx+vexh48os5TSkpRGsWb7HIdNEg27yZiGX6UtJWWZUa9eImxcBamY3/2PSNunmB1hOjeRTgDDuwSLMfbmLzKTESdug3DlZULpUDSuo4xmrfoSbRWyXwyZWw6h1aDqa7P3jgABAABJREFUNAhkjVwXHDsOqhJSlhZTr0XiVImciCMtCeyIRNoE9as4ZUKZnlBOH6KMTVe7tMJNCrtOaXh6vdYUPJ4+JDEJu/EjXqi/TCgrHC8OOFssG6id6spH3IKeF9IUGCRGnDdnf5JZCzaI7Aq2dJ7Z5E7LMUm5YGV2hCoMqypCSJdC+fgyoGY1Wfc3KSmonHyX+5NdSsdDphMy/xqz+lXqVshrbpf+/JiDWgDliEq4zpGqc3Fji1BLsguCbjxAULIeH9EQ2xx3b3Bh1icYfpdSKtY7L5HpEqss8FZfZzZ+SOE1MF4VpyxITY327DHpZI+wuoX0I4raDhQJZXMbFhPU/IASF3QJRhPrGXcnd2gWC+TwLj1vlU7vZWK/TV5mNIMWR/NDcpMycOuU1QaRrH2fI/ksBkkWbPwwTtnfGlIWzIopNVXH+p6mxqQcEjo+OqjT8LrYVgCVdTynjTEakXwLOXmI7TWRfou8dQ2ExjrbJUpHOEKixwcEl38Vp7IGecrZfI8uDvn8hI7dhP2vcVIsqNkOXikR4SpZZQ3HqmEtzqAscYKXiMoSVWbobIEoEsJ0SOJ1qF39dU6EojSScdijYtWeEfcaA9I4rFV2SP02N9Z/nkz6hMonF/5SdBB0YHaCYwcIvw0Gam7tXGh2zo8OYxCWjSlKzIc2ec78MXb/NpcqW0yqF4jqlxBWj4s1n2bQREmFMQbfepd5OiP2Gsh8Rr33FYb9MZNoldrihMV4j1XhI5wmpraNiFaxohV0+0VGwiMyGV1ng9mKwg57zIf3cCf7mOkhXtCjG6zy3/kr7M/2mUgbaUpa0qVQLvXea8joDKFCWIzJwzrMDhC1pdhM6ByVjSntCC09mk4Xg0EISc2uM4pHFKYksHzEp/ybS82CQXqGpzya5geLlPlZZaFjxsUIDNzNE15u38BDUTSuoYzh4rxPOT/F0gLECBFtILMprfYlxpZPzW1zFhXYCKbxY8JFH89rYq/9HK5TwZoPaVYuErVewNMCL36AdXoPGjcIcoOdDeiHKzhYGH+FeaVLelZQX30NO9ogDbv4Rcq4fwtr5RWUcpC7X1uK1nWKtfZ54lJT2DYWHp5ykCpC6gyvjOnVr5K6EZuVTTpOl0QnFLpEa03L7rCSDLEHD6C6hW5eA6PBrVFUL2PMcq+phIWHwjr6OiQTZHWNvPUSBoG2K2T1G9CqoM8+KZZVkDdfRFUvoC3/qVOBQTMvZ1jSwhMBZWMHZTTGDiiCjzb3zvnp59HsAQbD1uk7lM0bIH62ChFtq8qaVeOPmuu8fPrGudjsbxmlClDt64jZISZa/cQhoIVb5c74kGHxgLRI2aiu07PrtIMu8XwXTE6x+8eIxmXK2iXC4++yrSpMck29d51OsEVmUppuFYmmFILXmy8RlJqGCinqOxhSRlITkJMMJCKPaccjLCNxei9jBneQbgVGu1xVNpNCUmibQIOqbKMNCONgGi+zsKtESvG61yJZDPDbaxSjRxTdl/Dr6wS2RyeN6Toh3mQXRg8R9TVKu4tu3UQev4HJYmAf247ouj0kEikljR/AmfXjcITLRrTBIOnT8trnQrOfApp2C6e2dJ4LZZXcyhhlA6bFhJpdZ5KPKUxJzamjTYkjPIQRvNr8HEfBPlW7Sllqdme7AKyEK2yu/SLm4X+mjM/I115nJgSz+mUKp8pFp0mn9wqz1jam+SK18Ap2NsJqucj+W2SxJOu/i1dZYSEdUttBpFPy0+8iFlNk6wZe1KV2dovSCmhOTzC1K6jdP8VJZ+xVV7GyKUn/XXphlwltrOZFIrfL9doNXBkwL6f4MsARPteq1zmKjzHG4CkPX0bcqN9Eo//adf1znsURHheqF5jlM2pOHfUDNj0Kp0HR/fz3uYeg4/c4ig+p2nWm6Yzcz3Glz6vN15mlx2RS4siAhtWi7SzIdErUfImh7DO79ftslBOatXWO3Bqu8nCsJt0oY5oqmmtfgMkJSec6XuUie26EUT51ochnj4h1QnH6Bn5lnXB8G398D6fzEkTrZALmsxPK1kWCeICrBffGjwmlTXD5S5ijbyPLBax/DiMsDBpjR4i8xC5yLJ0SnNyi59ew6jcJqztU4glWuEERXHnmKOT+KmqzCkJQyo+v27fdLnmZU+3UaLktaqq5rMULsdzLAOWTYX8AGR9j8uXAiZgfwbnY7K9EIpHP8btPG0Pd5AijSc2McTIisitUVZ20ehN7pw5AHixrh5Gqsl27jqhcwtegnQoGybQYMU7HABzFR/T8VTzlUA3aVGwXt7IN1W3Y/0vC1dfpND9LIEtuj95F5xZ37JCdcs5R/y5lmRFsSS7Wr2BhE+YJZDGq1Fi2R3jt72PHKeZGG2bHxNVVbKeKdf8/Egar6PmcpLWKLSTNZI5Vxpj4jLCxwsSUrLkt1vIEXSq8yTFB+yquyhDSpdG8wgVpsxqsPdUUqDLGTk8p3Sb5kz5F7raJRcLJ9AGhCvGsgCBYwU36WHZIfbKHOH2IqvTI2q88Fap9ErlJuTe+Q2FKQjvgSuX6uWPrOc+F5y42O+cnCy0csmgbAHtx/GQTBswOEfUbz8z5aKeCZXuYPGHieeyN3qA271OJelhCUBhD1WpwoX0FS9ogLOaTB4yLKUqGhCJAta8wm9yhUi4QpQKdcapszk7uUM0mzIf3add6dB7+CYvRHcjnJFLQ2P5FhLHx3VXk+i8wOHmTCgVVK+AomdBf+xylV+FdbXCEwFcBmapibf8K1tE30EUB0yNU7TIIkKdvLdVfnZdp+JeRFzeROiGPD5Heu1AkqNpVivAC18Z3MMP7ON6ISfs687xAYJHkKQjzqZpadjZA9G8h7IC8efMjdubn/HCwhMWN1g065oP89U/jvBKTcro4QyCQxYhAZ2jp4MsQX4ZIncDRN7HQNMd3mU72OZsfknghlhOi7v8BNWWjrQhR20SFKwSdF1lE2ziTexTljLkboSyfptfAnx+Q3v8jyvpj/MaLuMkU03qRid+l0o1xkZiDr5FTMAg72PERoZBQznHH9xGbX0TtfQOneQVQmN6rFLVLZF6XIFjhaHrMmdCsta8TTYcod500WiU36VN1esvuLWMWfcjr8HB+n6J1lVIIelJglVPick7VruEKn7P8hL3pHlJIrtR2CH4Adfw5n4xAsuKt025XODtbfm7P8mP2Z/s40uFy9QpE21h+GyVstHQI7BoiuowEqv3bmOkx0qtQ9D6Plg6akkkxBjS5ybFRuFaIDjYorv8jZDGnVCFOeoI13scAenwf0byKmPfx29ewwg5F0GRS2jS6NxHSplgcMxm8h1e9gN+4wcJSlOMHaCEpgVoywozuIya7iHAVOz4j3PglXmxeZB5u4AobdfxtyGOy9iUW4QZb6iYC8VSca9C8ffYWXzv8OnE552rtBr4ueNWqIM9uMypisnCdSu9z1GREvPv/oz87pGm7eHYT119jguHh6C1s6XAhuvj0M69FyaPRAxCCml3levWlH8k5theHiNPvLqNGu699ajeoc370KGwadvuZ/5eY+Kktfl5OaOuY0K4QK8nbg2/gWx4XoytPr4km7GL1LabSQ134AmX9Ku/Nd1mbPqY5eJeozLjvRCxqHfaEx1atwcKps5sOGM0HRI5La/9NsrKk4fW4qi2Cx39GXixQbhXZeQE52gNdkNUvUG58if7xG3izU6oI6v4WMhsivC4q14giwX74v6GNQPtdirUvktevoaaPwfIo/FVKPcEYg5UMyfIFOCVqMWTjQ0MIlUqN9ya3OJ336YshN+o3/8bTTsYYYj1DCGhzPln7SWTE/NnxnzBOxmxWN3m98XPIJ8WCxMQ8mjxEG4OILtJ58SLGaPLKRSQSISVBoVG5piwK7NYL2KWgnN1lmg1ACKx8yqLI8Qe3cewuJGOEkPhliYj7yNBDH36dpHEFYQJONj7P1Hik8QFbkSQMA4LxY9Rsgu3WMKMHOOmIqhViTw/IlUvav41V38aZ95Ern+NC9Spaf/R3dYSLY68AEM0eQP87aMdl1r5O5rcJNr4EQtGVNg2T4snz6+k5P1xKCqbFhFAA8QFqfoRqXmHxxCFHAGJ4F8oCDx9v9XUybylciUSNZj5EjO6gww737IhYSgajOzSjLuP4Pk64TtG9ydHjU0Ih2VqcUaqIbLxLAcykxYHtMSqmbJsCdfJV/PgUp30dZ6WBmJ9hLI/Du/8r4eKMVPkU8yOqQZVFmXKxskUpHUwJItxEe01kOgShELV17P5byGSIUpI8iZG2w0njEpkQdN3eU3HrTv0ai3JBpCp8mol9IWB/tvtkUhla9RqfKnb5ZxxbulhY+DKgUq3wsIhp2E0uKBe3mKNnp8TlBDleEDV2KEsDKsJzVtgJ1zlKDzicHeJIi7XpHkwH5Caj6rbR3hbD9S/zOB2R5DmvYWHlOcLzYLJHmWc0RX3pOHnpF9Ao7o5vsZZPMVmM17/DbHqIaVzjqHOdxK6xnS8QpsSiILBdKmVMPrpDdT6g1bpG2PtFtDEoP0JNh5S3/9806xeZtl+kaLXQRnPZXyPOU6wyIT27g6UiyGbozV+k2PglrPQEcfDnDMWcd5WDZ9V5KVzDSsbkZMjZHml9C7U4wR/tI8I2NL5fUw6MkBT2s4Nmp9kxB7MDhBBcqe4Q2nWK3hd+mKf7nB8zD2f3sIXFyugB2Y0v/7jfzg+Fm/4Wf1QdsTj5FuKF/+uP++2c8yMmC7cg3Pq+90l0zKyc8HD8kHk+p+d1EMN3GS8mOFGNwa3/CVFmBLMj0vZNxOIQa3xAt32dqvSZPP4PlLqglQzwMOj2C4THb9EobUTUQbevcDR6j2PbYViMaQDV2SELJyBqXKX022BFiP2vI6xdjFsn9HsYrZGVi5ieQucTpHIRB9/ADhpM21epTQ6pDx+R1zZxOzcZpmPGymc9qLFdVazmKfbgO6BcYq/Ou0GPIjnjqtTLxpYQGKGwhMOKt3TWliYHnaPl0u0qNynH2SEWFh135VNF37XsLm2nez5Y/iPCoElNgiVsLL6/k05mUsDgiA/czASSiqo//fdBvMcoGQHQjeaczM4waA6tPXQBda/GVnCJiqpRCZfDdf3s5Jl3ZKyAqeWQS0k2O2Wy/nniIuaC16HRv49lAlZXLjH0rmOdfQvr8BvIbIJJjhCDO8j6ZfT6Fm7QJS40iiMWtYsUtW0Kv4Fdv0qQGSrJHhQxQTJCBRtIKeiVGYvBewyGD/BaN1A7/xDpr6OwKEzO3cltkiKl4dbZDi/RdnoEKsKSFqUpOc2Ontb4z3l+VFWDqmo89+fNTMLD2X1yndP2W0zTmIZbxxY2Ak11eJ/q7AgRdcma2xghCVWFUFUQAvJ0RJFNUELhzc6o+OtM0jmFX5AWGbvJGQ861+isfIYekq502Q420Si4/f9kd/fP8FqXqW79PFb/FsXd/wWJg1yMyXovcaoc5mGDWTrCqfYIYgc/W+CEXZyzd7H799DVbXIUevNXEDrFpFNMrYFsXaY8u0u1iPEOv0Fz/fPQ+RKi7lN8wvX1r6qlu9LnQvSBSM3O+siTNwBJ2XuN0qnRDbqMwhml0VSEDfM3l80Iv/nJT3zOc2E5+DNFCYUvI4yBy7bP9PAvcaRiXKac2FXOxBnX6zdxhEsWbpCblJNkH0sqOu4KjvBB+RQK7MUJYvAeNTcgsCzisqDq1MicFrPmNmr3vzJzFFmSkLeuMGleZSpstiyfAJAIHk0fsYNGjXaJipRF2OEoOWWUT9gIN7nobWGSIVOdcZYmTOZHXAm3oaiSrnyOh9PHVJDUG9eoLwao4W3Wujsk/fuofILe+ya6skJz+JBXgy5iekKn+zJZrnHaL2CrCHPhsxT1a1SsCoHIyHUBGKQu8B//L4jdr2K7Eerl/xuJv0lBxml8hjSC3BTLumj3c6zXLiClQh98Z3nM56eIZoaR3vc7NRSmoDAlAGmZYdCIc7eQc54Dz11s9vWvf/3pbWMMb775JkdHR0//3+c+97nn/ZLnfEpKt4bl1SCbIcMOqpg84/5UqhCz9kUoY96cvoN/8BeU2YzK4iKXV15hYtdoOZ2nUVOGkqltMZruI+2IptTcmT+gMIJ6bZvryQDSmHRwl7C6yePJXVajl5lH67inf4wfNin37lBpX6fY/TNOG1dopzNa1g6tfEG6OMNtblOvXuKxG9BPEwQ5dbeCJkdhUVoVlNeA6TH4dbTlY43eg2QCgJrtYSoXsEZ3ELrA+A3K1gsIDDO/ysPJe2QP/1cC4bASTKg2rrAWrTHNpnT97qeODJGje5hkgkkmWF7zqcDvnJ8sVDlH6JJZuIHq3CQ0BeX4IdZ8gu59hsJZbhbS7JSz8Xso5bDmN1HiAqEpMcEqaT6lXltDzY6xXJdsekSyOEMEXWzvCNN/j2F2gm/Z5GVMWymOjEZLgWs01um3KTWMshPu17copc0rTotpNmRSpvi2z6S6RZ7HZNUNZGWVOJ3RcBtIY6M6n0V1X6efHvP4wX9EGsH62mdYOB0ip4aIcsbFkDvJBJO/w07tKv73NGffL5RMEWCgFAWPJo/QRjOwB1yt3GCWLqfHtdFLt7dPEJsVpuAsPV6KB9wu6q8oCJzzLELAMBlgjCHXOXE5x7G879lUCXwRInWKmS9duUimyDJGS4fDxR77iz0O4l1CJ6Jm10jzjJ1wm00twQ4wVpXc7yHb15iM7mAaWygvoubVcbFRyYKXxZRdy6KoXWAqPNwyZyUeY5f3iNsvgajgNq8Rz0+o1y8hsneg+yImmS2dP+wAOd9FxUeIYBVRWcEkY2I942j/vzDsvELH77Hirj/9DI7KAbvTPXKTMc9jNCUtIxCDe8wOvo6jHITwaGnQZkEc99G6YKRdamuvI5x1TuYPyMqcrMyZFGNadheJxUqwykl8jGf5TxfNPX8NW9hYyqZmPf/iAICYPIIyhzJHJX3K8Fwc8aPi0ziMWsUENbyLsRyK+rWnDhjvU+oSgyExMe+VGTXXJlkcctgf8VCUjLIxqc64UX0JR7gU0RXqlz1MOUM6VcbZhBo54XQPMd7DTvq0e6+QxEOO3Cqz7IyZ5dCY7xLM9jj2KsSWxM4NQVlg58vpPyaPEWGPhbTQOsUcfJ1p4yJRMqLltrAQTKMOun6DStjEO/oOQhpKDWJyBAKGsmQxv4sfXSJo3Hz6O0aqxkq4gqUULW0w0sYE3zvVZyh1+eGj+zc7OcCo6PNo+ggBeJFC8cNxFvxpJy7mTJ6sY0/iU3QjR+IiywXVs29yZfqISWOHQZmR1F7kw+dGljE62oDtX0aYArPyeUb7f0asNLP4hEr9MgthU3U0NpKFG+JQ0ml9hjIdYKXfJVNDssoahSmIrYABINGcJaf45ZTJ7p/gH72FFTSwKluI2jbl4ddprl6mHNylalewyoITt8pwMWDFqX6s0OzDCAFi9AhMwen4MTMFY6fKtdoNbOFiwTNRt+ec88NiP37MIBnSLmPqZkrhtiBdYJQLZhmcYoIOjPfAcijtiJKCk+QIpXN6/e8SpxNkcsSivsZZ+wb9uMHMsjCjW7zcehkrWKez+kWK6RFZ+yWc9Iyi0iXTJcdBjYCCtbJAZKfsDt5ClyVNS9CQVSyvx/Twz3DDNvFkj1rYpeqEWIsxth1QSkVoFAKQfhUjbQqvg2xcpBQOcnwLNbmHnB9ir36e/nzI1AsYoxAIVr2lK6UrfFzrB2tMfXgaVoiPpMT/rcQRDjeaNzkTIx5MHmAZh2k2Y15MsVSVhWvTHwxQlTXysEfdikA65MEqxizXJEoImvNHBKdvE7p1ZHgJr/sqmdfjMD1iqg1QMqlfpl4KMikQQROVJssI2GAFg4umQFIyyhJCJ6Iy3KUZrpIt+iivysK1sJwqcvOLmOkjhtKlMrkP8ZC0TPEmh/j1U0qrgs4WyME9ksG7KOUSOQGzMkYrD3H6Jl2/SW775KTcnx3j+20qJmGWjQgP/wKTTTmZ7WI1LjELBAu1CZ7LyeARVmOT4/F7tE/epCY9GkUCi8vwA64Z4mwOLGuSiV4842B7zs8mD2b3WDUWUnmU9as/7rfzQ+Gmu84f8CbfnN/hsz/uN3POj4ySgqRc4Erv+66HJ8WAh9NHTPIxNbdK3atTQVBZzImLBUxietEqpTEov8N+MsO1IpzeDaqqyvT0mxyevU2Uz/CEoi8K1oMW4/EJtegCMh6SNHfY8zpElLSTIZ3tXySfHZMMHxJKF5EOYf+rCJ2hBKTtl8BrYI3vUyZTytXPIcuE8vA7ICU6HRPnAyZnb+FoYHwfq3GVoNbE04bSFBzHZ7jzQ7rFHCdJyXrbTLMFpdEMatt0wxJjR0/ruUIYVD5FHX1zGT3avUnmb3Bv/h63+u/g2wGvtV+n56x/quN/LjT70XGU7HMcn+BIh53a1U8cdpuWYx5M7gNwoXqR6ocEZs/woZNXPmmsF6Zgkc0JZZVROmbNz555nYbdwlQMhS4YZ2OKIqWWjyiGD6is/RxhsIVnN7HzOUrfx8rHiEmBstYgmSHymLKck493IVpBAOP+e5jHf87q9X9IIl1U0OJoeI+563OyOOW11hbi3ncZWD5eWKehBWpyiuW08U/foRH0IJ3iWzWKJ63c3KQkxdKlaZpPKdEoFKGqkJuMO+PbFKbkTJ1xrXYDeS4k+LHjLPYQ0wNMuLIUD38P43xEnC8AkLbDjfpFLGEhkMhyDtNDMBrzxGxjphTGaDwRIoSgXrtEWn0XL52QeBViYZMaQ2FyThZHnMZnpGbBZmiRndxnYteoa42srJNPDnAtl3J2xLiTYWVTKsbg6gVYDiOTszd5jDYLFtVthvGAl9o3CHWJLlPU9Aw53UfmM/IX/k9oY2OcEDveQ453KeMB0qtS7L3JcT5k79Ef07ADNppfeDpYCcs9JBjMpzD+EEajijHaCtDCRcwOnjqXycUxpVPDUUsBsjGggXKj8jQNaVwMmOVT6m6TUJ7vE543/fx0mZSG4GLtElVVx81zXLuNpmSaThB2jaop8KaPkP4KhV3lODnibHEGgC0dmnYHWH42ZP8WJotR6ZRrKy+ysCOq0wPE7Fucej6LqMNs/C6bQchYa5bPkpKV6VKY6YT0/BaV01tMnRrCDLGal9gvE2bzEbNsRmelh735CwzNnIEwmCJhdPBVes4abj7mquuTnLxJw3VJMxCqwuDRH4LfQQB1N2KST7C9KiuLU9S0j/J6qJXPItMBRljk1cto6ZLqBXdHd8h1zmq4wob0l3XReACLIWp0F/zNZQ3KAAgm2YiTbJ+G1cL3NxCmxIm6mHkfFdbROn0qsv8kfBmwHq0zySZ0vM7598M5z43nLjb7R//oHz3z73/2z/7Z09tCCG7duvW8X/KcT4mWHvnK57GTI/LT7yLHBzi9F8n89WfuM9HJMlLKrWAbTWBXkFYT3302bkAYxcRvc9baQSuXeHKHVIZkOsfzNzH5Amt2TMexOWxscenCr5KMH0G+wO+9iLv3Fxi3RjZ4gH3l18gXA1Ib8qCNbQwhGn10C6ldOmuvMVQZOhniju8xznJ62/8NpbtC1noFVZ+hVbBsGjvvLxAE2BHWbBfGe8uCt+Viuq+AyTkhZRIfYvlN8nhAYllEdkRXuHSdVX4QjBPB/Gw5TWWdN09/ErHTM8TRt8Bo2s0tbANuFqNkCMUyjpUnxYlTUyJrm6h0jFYWgb+C232ZJJ0RKReRp1jSxUifRWgxlobYcunqBA9wbBdnfkx89jaWkGxtfolxuE7VayPGjzCLKdrE7LsecZmw1nJJ0iHKrqLQVEeP8ba/zK4uiUd3aVQ2mPdeJqjugN8lsEOOp3dQQlHqDDceUq+9zDDrcyhyjssJmUixcZkXM3zno2KXVX8dVzkgDA4u+om1cKkLEIaW3yYuY2xpU7U+OT6tnx1zFC8FxZLl1ME5nx5joOm18LMR/vSIlvLR1SbmQw07TYkQAi1dRG2DfPyAheOSkFITmqRMl7bZ6Zio/x5+dRNRvYLsv40pLSQW9tpnyd0245UvcGJ7GCtAWy5+XiDiIbL/bQZTgWNXSWRItXGNJJ2QtW+iyBFH36Q4+y6N1g0alQtYt/6/4LfQlod4+X+gUCF61kcM76CbO5DNkVKSKziLjxl4FU4XxwRWBO5yk5DplP3xPpEbUnNrXKpfYTPYoildmB4h3RAhPaSyMcpGlCWN3kuUZ99FNnawnB5GKEInYpSNkULiyQ8aoy2ry6ut11mUCU23hTFg49DzPl1R8a+L8NuYeAjKQjufHOd7znNm8RDZv4vyu+SNmxhpUZqCQX6KLR1qqokQAjW6h5kdA2DZlY+Iw0O1jIM6TY6xrYjR/l8QKpdysosIKygpUSiSMsaxlh9m39tEEnM2ehv76Ov481Mcp4qjC1T1Mm23waS5yWo8xcoN3dNbOI9+n2Ey4kLrKkcbX6LbjJDBJvrkXXCq6K1fILFCVJFTdF8lcSMeLvp00QS1FWSRMlMO4fFXCb0u+tKvAgKO38RqXmKRnnIoSu5PH7KqC15qvPa0YCMQrLjr4K6jqjcoMZTi2c2oxOJC5RLTfELkVJ5LbEhSJh/cLhaE52KzjyW0IrZrFziOj7lS38FiWfx2Zg+Qj/+cMB/jZTMa1/4HPiw0s7MB4vAblEZA6yZptMXELJhLhVOMWay8TNJ+jfZ8D3X4NovJIaXRnEWbtJSHufMfEMJwnCketHcYlxlbrde4TMZicJde1KWvE+ZZjOP6lGVGqCzi2R615g5aKEz3RbI8w9QvkJQFon6Jvs55f1X9YUGowCDLBVp6S5v3yipmeJ9cWqR2QKFLMp1hq3O34HN+NAjB0wJ/pnzyYk5mYhZOBV1OCOXyOz1v3MSK1tDKp1QBw+yE4/gYRyjQU7K0j7ICPLeGkoKmG5KmE654q4zjAdWgxUm4TbV+ibkKOTn9FlQ3mGVz8uYOk4d/QlNZyNF9PJ1QCXvY2RRla3J/Bfvi3yWfHyJ1QaV+BadI0Sal8uiPcccH2K1rlKVE53NMuIrRwOwU09hB6gw5eYT0qpj+u7gXfpG5sMFolFTLNSfyB45RMAbWwy0C6wzXcml4Tfrz2fM+RT+V+LaPLwuqbo3T+BRLKlzpYYRi1LhG4jVZIPFNAXmMMFOk20DbER2vh1cmpIe7zO0abjKj3q0xH75LEo2JwlUm6QhLOYjoAlOvxX58wKQouLTyAnVVI7EcChPjCZ+V6DKiO8db9JFuHaEirMk+jrJoTofkXo2pUuj+bQonJG/fQIVtquMD3PgUTm+jGhcwtS2YPMAtpoigTjHdR85PqUQrjIykOtlnksfEjo9oXmYcrDNKDlhkKWtC4GUjWl6DuVvlcplQP3qTaVBnsfZ5phTMijldt06ajDHSAjuA5K8+1h+mE/RYlAtc5VK16z+Uc3vOTxYPpnfZmZ9RNG+A/NkM8QiVxzYOf26VfLbMQZ0L8X/WMRgeze4zyab4lseV6rVPdOSaFXO00XTdNaRvaLldVt0Wdhxj5x569C7CbRGUJenlX8ca36NJhjl9gNr4ErHlEyiHhXGxhKDMFuxh2G5ewJSKstLBlh5rYRce/xGWSZnN9um3bxCtfp5JZYPKwV8iLR/j9GD1ZfLWC1jTR6TpjOlsH4sEu/0FgkoTdfQGWWOLYTonrF8iG95FOVXuJae41Gg6bU6TIbnOSHRBXL+AZUXQuIwZDZZJFU6dLFg61Ag09vAWYnaEcnyKIgOjEdNDRLDJKB0BsMhjcp39qE7hOZ8SIcTTc5TpjEUZY1sfvw+c57OnNex5Pv1EsdlasIGjXBzlULcb2MYlNzmGgmEyoeHWsYTNpBgwL2LqTh1fRrTtHuNiyEF+QC4ht3387osYo1lLZ3ByC2H5aBEzP3kDxWVENMeEPcrVz8DkLiMMc8ui7kZMD96g075Kcf8/YeUplhAE658nnxxyJY3xgjXioEN1cUwSJ0zWPo8frODkKUXzGrkTkoQ9lBK8PwbuyoCm12CSTekGXRTq6V5bUz6NDyzN0jHnfQyGRM+fuO+ef4f8qJA6gZN3MLqEeIjymhjhIIo5iWUjpEtg+QghMMYQ2dEzNTgtfaywhZmdIoImI5Fxb/QQY2CrskXL6eBYHjU7RIweIKXNajHHNF7EEwF1r87+fI+aUyPOMlxjkEJghCS3G3jrP0d178+J2xfpC4kVdrDDVbxohbT5Avu6JOy+gJw8pGIH9KI16umc3cEt7Oom8vTbrFR6OM0baOGQROt42QRx/z9j8hRZXaO49PfITMzB3p/hhW3GxZw1CiQOuUmZpidURncJ8wKa1z5WkPdhnMFbmMkBygnIV78AfgMm+4DAOB/fx3p/sD81Cx5OHmIwjNIRN+ovngtunjOLfJmuZjCkZQIKymAF5R+jypxmewdlCuonb2GVZwhrF73+ZaT4QHz44dvGAG4VshiEQllVqskYRo8xQI8a/zWo49lXuSMjKr6PTma03S6+WtaeN4MLCK2oNnKIT5CpxEpm1DyfRFq0/DYLvcCrXcVcFuwPb7OuXOpuC4RCSofm8TsU+YykmBEXKYaEYNEns0LSyhqTV//PjHSOli6t9/5nIuFjUMikjx4dIMsZ7uQxpdNk3tgi1zkAo3TEanUVei/D+BEiWqGsPEmrw+Fi7QK3x+8SSJ+/PPw6F6oXuBBdom63yNqv4YR7lKe3Sad/yKK1g4i2v4+IUtBxVug45z3cc54vz30H/u677z7vpzznOZIJzdn4PbLJPdpemzAd4RgNRUoRraOlj28FtKVHVJRUyhIpc0bzuxRmytgoWl7rabF9s7LDbHHKKJsyzBdcbu1wFvdZC1ewj9/EzI4Iwwa9wV2s+ABtBPb+N0m8FonfACdi7DZImpdwxA2mts9xMqIThjTzPo4tUErhGRuDxor77J18l9VwDTm6h10rMdmc1GvwID1BINkINwjWw6VTkNvGmT/+4ABIl9xbKqLt4oBxMWUeNthpX8Ou3qQULlInyGJBaVcx4tMtNPLaVSy3Dsohd1rP+7Sd8xwQ6Qh0iRCgTt+hoiqoNEa4NoWyMF7r6aI+sCvsVjbp+E2K8RGejFDH7xBUryIygePWMYsZpdbknRcZaphgUXFrhM0t2tmYXEAxechMF0grpLP1K+SP/gj77F2cyipebROlFBaSe2mfldoqtXSMLWxq2QJreJ907TUOwzoPlMfV+kW2/ItY+Ri9/8c42RFnlQarTpMouMhJdsr+bJ9R3ifRCYs84VrjKjX74xfYjnDIyoxBMiSwpmxEq5STuwRGIfMZFavOjXoVjPi+DSchPjyBcp7v/YNgz/cgn9EL1zDxFKFtZP8BqRNyhkRKQWHyJw43ggvVS1C/wZHjcpaOKKZ7rFYKtCho+w3OHtxlkozwy4zNxotEwkYiAANPimnKqrAIeszzmKZdpYy6aPshg8nbvD2+j+eEbK9+hmD8iJbXIsNlNr0LpqRIpuj5AXE6RjkeldF9pO1Rtq4zb/8cqjHHbl5Bj3ZxVI7ov40Riqi6yWFQw+QLukGHvfghJZqW18RgqDgVLkU7XKrscBjv8yAbsVFpoeVrJF6TZv0a4uwdiEe4QYvO1f8RjYVAoClpOE3CeoQS6nvs4QUNu0PjY+onslygypjCrn/q6/ynJateRvltjLTPIzR/REyKPotHf4jOF6xkE5xwhdzr8jC+yzuD7yIQ/NzKl2jbK0t3mieYj23QCFp2l4bVYpAd4lW3iIqMwvH5ihtQzg5hcp9qeOmZRz2ePcIa3qWcHRNNjzCbl+HCRdLOa0hgbXqL0vIpyXCyMVFRYqOIRcDF2hVcdxuNINtokNVaqNkhYZZgWjeYKI2xJZ34mDt2hKMzmkGb9ekB5sF/RlsVnCv/O+LOz2GteZjFAaOjPunsmNCpMC2n3JvdoebUadkfOJhJnWGdvgHZFNW+/szwAfDUkv+vQ2JiRumQ0A6fRlk03RbTfIIUkrbfYZH/FXZXP6PY6QkiHaGfTO69T2oW3Jne4mRxyuXqJV6sv4zNh0SA0gZj8GSA8DuU40eUXps8WFv+PBmyyIdYi1OUSBGVC0gsBrULdLyLOKJK6PRwnSbpfIS198fI6QO8bYfk8AQhFWL4APw6D/M5yqtS93ymd/4MowtkfEZz8+cpLvwSQTLGNQWjxRhHedC4TtZ9neTgT9FFThG1eU+5DNMhF7MzVrwN+vkpw2RA02vRsru4gzeQp29DZY1k9ctktauocJVAx/QXJ7SdGv75NfScHwHLhkyBjctGZZPD+T6eHeC0Xub+3huMsNDje9xsvIAtHAzqmf2e9WQdkRvNtHUNO1ynsALaRYqIR8yDOtGsT3LyHo3mVdq1mziRQzp7zPH4AQ1lMyxj7MoKjtMiwVAvM+TwEa3GJbz9P2OeTFisvEqx+nnc6BW6SiKFTWHXcIXh5L3/B+X0gJHXYG12wNTvYCmfUMqlI1vYo7DrWKuvQXJKkc4hbKNar7Gp5+gyp5qccjK4xSJcYT26jPPE5UGYHGf6CIwmr1xAy48XHzvCpeetL50Kz/cEwDIO5/FkQFEK1rxN6nYDRzpPHTRa3goFEAhJK50vB+SkwktOyIWP1biMFWyy54Q8HN5js34BOTthtBgRTR9jta9xOVhhPn6IBmZuixESRxiK+IipNeYv5o8RQnGz8SJdZ42k9Qr3J3fJkFz221SMgLJECMNi9gBz/Ab4dQrlYHtVxkGXptcjjs9o5BOYPCZZ/yWK6iWc6QOsxTH5oz+CxQkiqNGM1nBG9zFOhTkpAwomaZ9rYZs0SxFS4jt1Ir9FpXGd8OgW0hR4k31U/QKhVaEUJae1NS60rzFwaviWC6Q/0LEPZYUbtZc+levtOT/9zPIpZ+kpvzw9pNj89R/32/mhct3u8r9FKYv+d/C758khP+uUFMzypVNjpnOO0wMiq/KxEW41p0Y/OUUhuRhdxpchBih6n0flSw9TSk0mJNJI2osR+em7BG4dUUqcxiVsp8JKMWWmUxbJEBG2OXaaJMmA4Ogb1A//gs21zzORit35GUmZEmdjVi1JdHILnAjT3EEvjkn2vsrEaFyvR2nm6KxPHnukRZ9wdoJJx5ijb9HY/DschOvUKmuMcNlb7FM1GXG2IBcp/fSMWn2DDROibZ965yZXxQkg8MQHw0uqmMFoF4PB5BOEV8dkGSbsYYzhUuUKpSkJLZ+uu/YjOoPnfFqMMXSDFQ7m+/iW/33rEFWnRj85e3K7/rH3mZYjhumQqlOlbi3X7e9HrBoMq16GJWxSk/DgqehkyPX6C2it6acn9NNjttwKNbeKynKMVyce38VNU7LkDG1BHnUwyiLSc8x8D4RicOHX2EtOyNI+Y9sldJv0vQrz/W/gDe7Q8Fo0J/s08hmqSODwTeygQaEUdmOb+8ffYX3zF7DsDmfFVcb5kIVwuPih9YxEshVcRAcaiWJajjiKj4jskBVvg63KFpN8QtNtIj/U/t1fPOZscYarXK7UrmKfx94/F4wxDIszZvnsmb7pU4RCKHspNlMWAoM6+hrj+S4T22PY2OFi5QrX6zfQpsQTyzqInRwjkz4m6JK1XiWpHPEgO+Zk+C2MhqbTIi5iWg6Mj99kMn5IWMQEyQlh7Rrxk0SPK9F12k4FOX6IbflYlS0CPIpoG6kTSqeDd+FXGHgRs6RPR1rIyiXitV/GSJ9ueoDa3aVMJjiFRAZr9Id3Gc0OKIs5cu013CSlojzO9JyD0dvsSIuOE6LLHDBop07Z+zJN2yU7eoPW6BF+eEgebrO/2EPOj4hP32YlWCEc3kWEW5/olC0pWcwekZYz/CzFzmdk/gbWehUEFFb1+45OCcTTHuCH+1rn/M3JTcp+vIsRJY5l4UqPut0gMTHjYkzYfYGKrKGATjlHaRsoMbpEmIKet4otbSxhPZNIk5iY47BO6FpEbhdjVXHKBVJZSFMg7CqD+QGjYgZ6jnMyouP36Li9p0LCUFa5Ee1ge11K8RYnyQQzO+Uztc/xMLhASsz+/DF9dcqmHfIF5eGnU7wiRUUNdGUVMX2AOPguju0iV16hFAphRyRas8BwTyj6+YCeG9C78mvoeIa2IywM1vhd7NE9TPMyMlylSUzXb9PXBV2/w2F6yLy6zfYX/+94skr+oYGpSNZZdZpMh7dAgJSKuIyp2y2MkJhsRqEXHM/2EZbNQJdcr72AEj+bAzjn/GTyQ/m0lWXJn/7pn/Lw4UN+4zd+gwcPHnDp0iUqlXNLyh83s2LCxA7xLZeZSakqm/L4bQDsfE7aegUbh22rSem0yIqUg8f/hUF1jcQYxOavMMun3Ki/iDCSur1Kr3GTdPKYzGTMsznX6zeo212K6kWkFWKKIfP5gObsCEfnqGy6FLdd/GVSqciiVcaqgq1ssiInNwVHbp2qOiRPRlQWJ5RuFZkcE0br5KPH1Nwabpmgb/1PiCJm1rhI3rkCZUoxeBdUDdN5GYA83MDqKQSG3P/AsawsNav+GgTr1Jwakd1Flgvsw7/A5AmqukraevVTHVcj1DPPfc5PHjrooiZ7YEp02ITZgNJpIXo30VYVNXgPp3gb3XmRutMiqAXYxRw3jhG6QFY2lvFqykZXt5B2BP07eEdvUWvfIKyuUx89hPkxnL1LXFvD7r2K5dRIm1cYDh9QXQxouxG+sMmMQuqUOF/gyTli9JjUGFrTQ5S3gvEcpigSOwSjqTlNBvkpteFtRuPb3O6/hWhdZ7dbZ83foEwPgeW8ko3NStTlSjIjHH0V09oh8zeePR5oJtkyKjMuFqxlhvHhm4wxqGRKsP5rnypGtu10kdFS0tSw28/5rP0MMztGnLyNMQYVDzBuDYoBhdDsLo4ZCc3edBff8omcCF9EjLMRnhuQAoUxWMri8eQRIJjmIy63XiCbHlF323Sii+hgk3L8CMupkXtLZ0qFxaXKDqlJlo520mEWbfGofZXAdtBuBa9MscYnFBjsapsorCL2v0roN5gFKyRhC2t2Rth/F/xL6INvIBvXODYaL1qlbYeYd/9fiP67WLVNrPZ1Vo3Dpc5LlGWBGnwXa3ZM2bnOpcaLCL9EKIdC5wySIR2dsrf7x0RWiBVBUTMQjwEwiyGyzDHKJjMpD6Z3ycqczWiTuv3phL6qjLEOvoopMpwf4Dr/aTEIinMHhR8p43yK7dUp8zmpKbGfRH9NsjGFLgCY5hPa9gp5fQfbiTDSJvc+OsWTmgXTfEJohXS8TcRGD5GPcPrfIn30h2TTPaK1L2Kih4jGK08fp40mCFdJp0fUm1Ucp0Ve2SIPt3HGtymlxD34NqK2iTd8hOq8QCAVavNXSJxt3neoOi2nnKJYK2PCMiU4/ibO+C6nk13K3guseU0WaMTenxAZULaPjQXJCIDCrqPGD/BlSMNa0LBDRk6TSTplms2o1GtPBQQqPcPEy2heMbyHCNafS0PWCM3D8X2SMkUIwfX6jWUkm/C5Vr2JEBA6IQumf/MX+ynDKiaIw28vXYTsA8qNL2OeFD762SmPJo/IyoyH4hEddxVHfdAkn0dbhFf/W1Q+xcxP0eN9xOQAaz2isKvMvYA862MmDyn9GpXd38dSEVZrGztwcfbfQ3BEv9Yl9DyKIqawXLIHf0hw4x+yn41p9V7CbP0iq0KwHm4QqRa55VBkOa4d0a3sgLtBefBfyMqMRjqlbwXkUmAlh5SzU5TJwfKxlcQqFFmZcZzt83j6CEf4LIqERj1C7f85Zj6A0SPsxlVSf4PCqhJR5aa7ijlXB5zzI6Ag497kLmmZshKu0HVWuVpdNgeU6zKWDkVZUBMG9/CrKGGj2y9RWMu6hhBQtxtcqEBJSWRF9J0+9XRAdXBEnp7SkA7DdIpv+5j5GYP0APIY6/g7OMkZ5ewQL1yhXP0CfuUCKzrBHT1kMbxPfXaAXAxYxAPU7JC5cql6dWwcNICBAkFR20HXtoiEIItWSbIZCzfkpLXNiruCeCL6zd0Oun4FyhjpNnFO36SbL5BBjYOjb1IUMZ4umHrtp+Jke/YY07+zvA2ktZ/NeLrnjRCwO31Mc3JCevAele4rRM3Xlk6OT7CFy4a/nFiW5S4AigJGhxCsIc9uEa++zqLzKkF9i2NjYPgY32TIyTHarWEOv00qFPnwLq0rv0Fg+zTiIyrzAYfxPrWoyyMh6ad9us4a02LGVJc0TEp6+FXq/iql38bolOT4EBX2kGWGLSE+e5cwOEOvfBZ7McSM7iHVDZzJvaWD7OQEIXMst4Ib9VgYh+bGL2B6n6U+eUhWzkmDDp7RNO0OUejiDu/iWnVkLnBEhLAjTBbjuS02azucZSPiLGamY97Ohvh5Rjl1qdP72OP8V3H+VfK3g4ezZZzaWlFSNnZ+zO/mh8tO9Sr/qb/HW4d/wOfPxWY/0xg082JC5AXkecFCzzmeH3PKGZdrkkh9MFhaUnAcH6GkTdtr4csPBja0dNBuB7v3OiI+xngttOXjqSoqWEdgKOyAhr9OMLyFee8/gBK8cPXv8WZZMM3nlIP3aMwOkIN7mMljguYlAjsgbexgq4B2PMQnILcktu2xuP9tppbN3Ik42Vpl04vIxg9ZTA5p1I8QZYLJFtjSoioku9KQWiG+CmmZBFe4JDohK1M2wi0s5aGjq2QAUi6FdN9zfdfKR7khJp1RhiuUnVfAmKcDgF1nlWa7jXoyuHjOTx4tu0Oj3kA8iXcHSE0CmGcGSwMZcb3+IgDqY9yISgoeTh9S6pJhOiSohzgfcnIXiI+N6Hz/IzXXMybpjK1wm87Z21TwyWXOtHaJ+eKAID+m5q5QxMeodIyXnaFKgT6+hbZCKl4N6dXwVITrONwtczQlYfsql/0GlWiN4OweKB92/xwqGxTJBKRmdvZdOiuvcVoW6EoDWSpG+QBfKdyPvGfxVESxN9slLTPm+ZzIrtKw2x+t0QvDOFvWVtMyJS0TbHUuNnseJGbO4+nS7GKWT7lZfwk+FAWphU258hlkMkC7TdAFIpsxz2eU+RRRu0is5zSs9lPzelXGWHt/ipw8ArdKcf3/yINsxN3xIypehYN4j3E2phMuTTW0Uth2gDW4u3SAaryIKqao8QPEos+67ZDHU2C6jBcOl3sQZ/oAkgmKEpM9pqoLhFbILMWeH5FVLtHNMyzjQOkQhxFHdg2NZL2ywSLscBCuYlUq6GiV3fkprpDMB+/S9BoYx2e68SVKlo582/4FdDhCoigm99HRUgSaKxdfPfk79ZufKDQDOM6POWGGPd+n3dih4UQIeDrMaTCUJv/ExzvC41LtEvN8TtWunbuafUqMMUz1iFzn1Kwm1scImfrpGaN0eZ1Zj9boPqnt3Rt/d1kjRnCzeRNHeJQqRHVvImaHmGiVUgVLEdqHHLeWQ2yGg9kew2zI0eKA9TBhLdCsOC1sclicgVfj1dYrPEoescgSTmdnzNIZRVB88FymxDr9JjoeYFuCdeHAvI9IFqy2L/C1k79klA5Zj9ZpnHyTRf8O0/FDupf+WyrJFNm/jchmuM0dsrPvkvfvEay8jrZ6CD1nonykUayGq2xGFzCiQlGbUSofMXuEE3YwxQymh4jZKcKuc0GPWF37Ikm54NH0NgC3ioSb9XW+tyu7tRgxikfUywWmcoma03z6Mx2sIqb7SCckDdqY7/sXdM45Pxyeu9js8PCQf/yP/zHj8ZjxeMyv/Mqv8Hu/93t8+9vf5vd+7/e4fv36837Jc55gMGhTfl/Fqq8C9qVLsvI63bBLmX/owqM/uPgar40b9MizM0x1E10sQCk0GiXUMwumyKpTd2IEsF29QF21ltNT3ddQ8SlOfkZz90/w/RbGb5DnKW5tG1PZQKZT5qfvYLeuMrcaNPwqo3xMaNd4ZzHEVjbXgjY2FteUIh4cEm78HdzqVYr+LWSxwJQFsphwMtulshgxTGfUwsvI2S40XmBWzsGtEsjo6ZT1SXbI/myPWTmj6/WoPnF/UsUckz/JaJj3kS2N/sil/ZyfRgqrSrnxZYQxYDSWf4ixXDJvBWf2iDw+Itcp7ugOdFs4wgfbp1z/IrJYkFjRsjFvhZj+mzA9gHKBZdVYWfRhESOyAUZ5mCLBMQWHVsRZ9SIV5bGwQsKwR5HH6MYV5jqj5qwyLvbx7RAlHAohULULmOplVOjStQLujx9gS5vj9Ig4SegV8+UGwBgKZeGgEQJaTofCFDT9OpN8RJBOic/u4bs95Nl76M0Ok2KOL31c6S8jL4MOJ/EJVbuCZcqnCxFjNFY5Rc5PMG6N0q5gje+CMRS1y2j1wSZfomg7f73i/99qjIEPHW/dfhXpn1A6DtP4CG0KDAbP8ih0ibQlLZPjnn2bS27IQdDDthyO50ecpafM8pii/SpBZUizep2+MZzND2jGh3TTMZbXJHe7GDSZWXAw26USH9FOY5q1y3TqN3igfNpem7qxgPEyyrPIEPEU2foMctVjEbXZS2d0ozUaOsfMRoh6j7P5Hnu6RCCI/AZhWYLlQTKm7q0Q1V+gUDWyYp/58AEGgzV8RKX5GZrVNmfZlFQnRE6Ijue0vRaFLrGkxtgR1FZhegLVFcZkKG1YlDGLYnm9PktPaTjLqEyBxo4PQecUwdpHHDhkMccUT2IT4j6ibZ7GC57z00ndqXNYv0ylsopTvfJUBLAdbTMvYhzl0HSXBRgj7E+0Yy8puDe5izIF4eQhXp6hu58lrVym5raZejWcZLxcZ9nPRkCuhWsMLIcLysfPUnSwQl7bwSAQuqCc7KJGD6CyztRkKLdGEWyRR5eWHen334MuOEtPKOMjGlpwqShQRiPKBNeUKBT57JB0fsSB1+ZKdR2cDkX7A+GbCTtUZidUnBZl61XGi2VsqCPt5Rru/fvZEUJZUBYYv/VcG7L6/Y2t4ZlN7t/6pq95+h+gRBjzdEltC5vak5i1FbtC9fQtVJmj2y9yKHIOZ4d4lsfl2mfw0z+HPOHDMZqxdEnbLyCkiz3vg7EwlqQyPaVqd5ikMQZDPJySVC7SbF5Fnd3GX/scB7WLFDu/zszrMncDPpelRCe3Ke0IufFl0nRMGG1S4GHlByhjEaoecafOQTHjtJjzpXSK71SXIjRj8XY2Q2vDfryPwmJezlCWwreqSGGB34J4hPAbYDRO/42lQ3DtCuY80uOcHxFxMWdRLKMz+4tTeu7akwlncJTDhcpFJtmY7vwYlSyjIORsH+rX8eJHqMOvYYIesvfFp+uNNS/AKTVwQGRFTBF49QuIeEAZbRDrkjU7ZIpNO+6TpzMmjRAvmeLMvsmdYsphsMLaYkQtWiVDYNxDBvWL9MsFNQRm6ceGhYUxgqj1GRavrxKkY0anb/M4OyKQCkrN2GgqJmdmprjSZ15dIZ0f0bQklckpAoksYwI7YF7ECMzTqIlz/mY4wqAG96BMiPu3CKJNcLofe988XMfqSUyZkqNAa3AiHBVQYnFclkthe+clLmYTvGQI08ckyuagiEnSjDI55kL1KlGpMXFCaIVULY9Q2nSfDJ5U7Cqe6uOP3iMoNUU8hmAF4/jUnSZzy8fr7DDe/0uSIkckM8bJiDzskuicBhZi0ce2QB78MVQ30OEKYw3V5g5aVsncKqbTYzq/S5JOCO0AR3h4Tojbegkz2kWELTK7iVz5LCIbc6Bjjkbv4TsOGk2py6cN0LIsPvaYnXPO+zyY3sXXJbXaDtnP+AR/ZNfYzBK+Nb3N53/cb+ac54pBMysnCAShrDIuhzycPARgJeqiMotZNlvW/nnWITopF0+HSU/iU9pO7yPN89ztwJM9MYDovoKob6OVTeH1kHoBZ+8h0hlKxwTxhKhxAa1BRevYs1Ncy0NrDaPHhKagaL9ANVwjKI4wxQLhRGhyaF4hTQb4tU1uzR/hGYPj16mqCoGMKLqvLmP/nJAsOcFZ9BlV1um0P8Oq9xpn6SmWUgzTAYtiQdVZWdZ6PqFsI9DY4zsINLKxTlq9/rFOrOexgT/5fNiFa1IOeTB+AMDF6gWq1geN9Y8TmX0YJSQlJQr5fZ2LbOHQq3TIi5y220MYiSd9bGlTliWedJgsBgzzEWU54l6ZslPfwq9exToRyHyMZ1JMniKyCUgfywp5JRlBkbJwruDMx4zjfc4qK7wdrdH2eujJCYweItvXKf0eRdAkPX0Tz2tQJBNK5aCNZpiMsHDJi5JZOaMhvY/8DkKAZ/kUpkRJifPks/+91xSBoBf0OJwfEtrB+Xr/OSKFQgqJNholrSe16WcprCpESzGUMCUq6lEzCwZuiLQ8ou9x8xMCVHyAHD/AOBH24hjXcmh4DSb5iLpVZyPaZpGl4IDTvE55fBu8OtqqIxYDVD6Cyf6yvp+eImTlSUnqg8KcVAo1vrtMHum9wKxMcdIYt0yw8xHi7NtYekFR20GGc0x9lX1jCHov0XOqGMsnSCbkTh3P6RKkc1QxR6UzEqfB4WLGLJ2SF/e4WrsBbhNlVTiePyLxA+LpXbbCbQbSI7rcw8Mls5t8EkIIjuZHPJAuYWuHvLpFVXwQMF1S8Gh2n3k+J3O3Cfj454pkjcj9+DSgcz6emR5zf7wc8Fj4MRv+hY/cx/lQgogSy78FI5Z/EEIamibH3f9TbLtO3n6RLNiA4FmDDIRBljn24G1IJ+jWTZS0SMuEvMgRCM4Wp6xFEUUpl2ubxYyN9os0ogaPR/s0nDaB8lkLP3huqRP0YshpeowpHdquj1d5GaYHeEED13IITEBpSgwwF1C1ArQpkbZLnuVgVxGWg0w2CarbFFYLOi8iTQl6ShLvM42nmFKwU7tGoDOc0T2kUhRuB2H2sSprGL9HaZYu9BKFJWwsqSh0iatcxPfoEYQAmec07S4N24C3Sv6hwYLCaSA3folqOWVczLjo1M5dzc75kfPcP3H//J//cz772c/y27/923z2s58F4F//63/Nb/3Wb/Ev/+W/5N/9u3/3vF/yHD78RRrTC3t0nY932fKFy43aVTI0vgzJLY3dSqFcUFQvPr2flh6L3mc5iurE4ztUTUml8QKpVaVq156ZAuo4Pbyah0Q+YxNbqpCyEiJOh7i1i3iOIpmNUBf+Hsb1GBx8nfnpW6ysfwH6dzG916FIMEXO/XzC5QtfwUpmpM2bOJTYg8dEwkVMz3hkVyllSrvVw8kzku7LlMWYihVgZcuNCE6FcTF4msG9Xdl+OtVxujhFCZuKVWM9XH/6vgunhhN10Is+81oHbdLviWU756cZg1o2dQVMwx4SiQ0Utsvx4pi0TAiiNq6ZcLo4IbBCOk4PoaLl470uTvyYstCY7kvI4V1GZka+mGJJBzU7YlFdobr+Ina4RaeyRd0KUdiciEOyoA1b/w2HyQn7+YBGOmHDbtGsv4TyNyiSPolbw8liVL1DmaWk5W20gXE6whUBfa/Dxco6V7qvcCIl28HWMjLLclnzNslNxmAxQsuAuc6pkWF7XR7OHjJLzlAq5Gr95nJD7azRcbrLBYwpaW3+PCabEbReRB1/G5POEULhNjYoR8sJnYKEXa9Jza59aiepcz6GqAfdFyCdoSsbFDKAygUEcEF5TIsZba+Fwqbm1vGlS7j3xHVxChvrXyC3mkTVCo28Tj8ZEpd6+Vmy20ziu7DY56T/Bm60TXtYgdUOu/OH7MWPqQiLav8+UynxS4vtzS+x0t58YiOtARtNyRk5xeQRLVVH2G0qwUVazjHaGIqdbezxI0qnwUiWoJ8IGewq3ubPMR3WyWpbzCortKwKAoiESxD1SEpNEG2wEIaT+ITTbMgoPsOSFq3WS9T8Vc7mjxi6dd46+Rodt8Xl9VdZFCnJydcRQhK1X8KWFoUuqbuNp3tlKz6E4zeXt+tzssYLzxz6wqnjRF3MYohpXHoqNBMYZBmjpYs5X5D/xKIpmRZjHOngy+W1uaLqBLWloPzDRfWmvcLn2nW+dxL2kzAYSl2ylvYp7v8B2muhihx5dYOydp18dYLu3IDqJUR05enjUrPgwfghHprJ4C621YLkASpcXRaUnAjLrSPXP8skHSGkZJCMqFYuIssYUcRot4sRkqpdI9ULDv0G5Am6dwMzvk/NryG6L+O2Xmd6+udMipignPNe7zNYlSv0vA6KjIUpKL0VnM0GRii09LhkVZmXU0IVoT609C+sKmr9i9jp2XKyPDl+6oL4N0EYyYXKRUbZkNAKn4k3+dtOYVdxui9CMkSHa+gPXWvazgp2w6FsFHTjKTK+gwHk5BFnjkVpSub5nFkZ4/ReQ8wPGElNPz+ja1lUrTqD2iVcaVMxUCQxlBqlLMCAWIoXgrDD1xYnXNz6Ba5d/ntor03L7TD3V9Fac2l4Hzm+iz7+FknYI9GvYa18AYlHvzzh3vQurXSfjaDDYzviVnpERVbJvTbd0IDOKas7XCjGpHrBUXzAXM+ZpFOEEVysXgEc8s1fQtUuLCd7kxFMDgCw7eDplO0PijQFBok5j0I451PiWyG+5ZEUKU2//RFHvUhVCb0qTmlgcgoIcCKkMKiHfwjTfeAOTrRKUvnA8Sv317FbBaHOmfk+J4s+qrJOxeux8iTKoVbfQJRTSmnhmBKdDNClxI9PyFd6LLa+gvE2ybZgPLoLEqx8zjA/Ickz+ukZVbfKur+NL0P8YAfp53SKnJCCgVflQXpCw2/w1f63sZI5Pb9KquqkTh0jSgJhsAyUtQtUDPg6oaxuImXwVBabR1vYgDCGPPp4sfY5H0Vrg7JdpkKQ6TmmdDleHLHhLJ3prHyM0DmF21xet5DkwTo5YHltRD6l8NrYYhlz1PCrHM1OWEgHR5eQTJhP9tEXvsL/n73/+JE0S9N7wd8559OfaTM316FVysqsLt2CzUs1JC7uHYLkHd5FAwQIcEFyzSXBf4DghlzOcoABBwMMMMMZksO5bJK3m13dJVOrkK6FabNPn3NmYZ4eERkRWaKzuiqr/LdJz3BzM3O3z4695z3P+zzSdSik4Hvjd7hqUja8Hp24iQkgUgHfFIqOCNBAICJuNe/gCQc5uAdCYN2YMlhFbyiSckTidXBXXkGdvI9f6zNWMVoaAuUhlYuIO8hHf4gwGsYPcV75X+nFlzFuDXN24QgEV8NNMr+H69TP67O8eQdZv4aVDhaJxmHulxxM9pHCIS8rtmpbCAQGTa4LturbZDN74Xh5wQt5OPgBm9kMvfI7v+yn8hfCLaP4rySUpsB9QbTxBV8+huWAnTNnnCv1K1RWn3+v0pqteJsjeUToBNTPHEthuRcdlwNKMhw8Wn7ruS4tAouophSzezhuTFW7Qek/4XxkJLZ7B5meErk+1dpv8Uq4Ra4zVOtlwpVvoQY/xh3fIz95m05ti1o656gR8XGzRZD7dOeHxDLGtK+jGr/LTtTDLzOmboeeExGH6+j4MpVUuF4bJ9lnsPP/YTR/RJkfsxN1eK3xddaDLWQ1oSp2yIQgSY/oa43w6lA8+7upcoYdPVzWLmUBzdsXMcq/BizKxfng2qJKnhKbfR4Kh2uNG2eO9bUXRkUKAY/mD5jkExypzmM2PeFzu3WH0hSosE1x/GMC/xoPrKYTdfgoGTFYPOTrq28SOYpZdoQwEF/6DqJ9k0xPmb7zfyH06rS2vsMWIS1/lU0RQf93qcoZ1fobVOkJVdxjsvoG8/omfVsxP3mfoL7JilREMqTjhCT5HKVcIid+7u9hLWyGW3xQvU1SVsyqKb4bMihP2J3tAkuxXtPp0nNX6bS6COQzYoYLfn58EXK9eY2kSp85N30eViiK3pv4nVfpSsEK8pl1u5IRonMTm88xXo3pYpeJV6cXrXDHv8NRcsTOfIf12JDblL35Pnm4Qr/3EjUhGDa3KHXCpuPgmBJbv4JQIaqcYiRIlgYbRTYgcZbyzZrXIA/bdJIBjq6w9/8zYuU1KiERYZ3DEg4sVLKkkHUSt0vHbRB5TQIR4+JzvXGT0qQ0REA1e4RtbJAIhbAasFROA7vxdWaTmJlV6CJhHszITU7ktameiE4EnlnLrbWshKtMigkWw2a0/ZSQONMpZTGnqRNm8yNCvwU/RXLPBT8Z/URdUurnO8e13R5Oc7nm1tWn4kpJ5EUcTQ5pzw+oiHCKCic6pqg97v0ZDLvJQ+bFjKtK0ZwtB6fF6CO21r+J73i0/CZVZenGXbSKkc3NZXpQY4NMKkbFiKo0bMWXWPWejszWKsQ218jTfWTUYa+YsHr0fUIrKW1C2NxgLgQ3WzeJa9co/BY1N8arXaY0Dpy8hxYBrLyCqF8GrdG9VxlJw95iFwQMilPQlkxNKE2KPH4LW+ZoBGLtNUTvNhkuwpZQJJj6FtYuHc8vNS6zKKesCRe3HFO5j98L1rIU3Y3vIrwaxXN690Y4RE6b6DPvoScpbM5xdrAUHwcbOOJChH/BF8cXfpr6ve99j3/7b/8tSj3+gHRdl3/8j/8xf/tv/+0v+uEuOCPVi/MpppP0hL6/9pT7GIBTTlFHP8BDE6y8QenXlsVN4/oL7jNjkCcQbFJKh434Bo0nPpyFqXDTfQQGz29TqsZzx4yEUrA4gdwivDZVY42T2T3mxYjQ8Wkag+fUEfNjxsN3SExFZ+U2+15It3mdbV0hj77HLDtgWCQEUZOxyXkrPaThxwxtyQ2T0/AaCLdLt/kKRnhkXoOD+UeMqgENp0mqU9pn62fbbzNLT2jpkoYxfFrPWeFSrHyVnfldhuUcOf6QW607T9ktX/DlZ1Se8Gi2gxKS680bSK/JYvUrSFNy5NZRiz2SImHMhKgZUVPNM6vVH8D8ECc7pmreIFl5meOgg3f4I8rsGCdu87YjWdiMN8KIwGTobEE/WGUj2AaW2eWPint00xG1xSErXhN1/GP2u6/wUIy4Pr1H9/RjivQSeX0TIcERim7Qw7UejnQIgnXWsfRtRWPyADt6gJAKZ+PrWLdF4Pq8P/mQ6/07rMeXKf0+5d5/RM6PIWxRNW6cT4qfT40JSdh6c/lvtoJPi0Zr4OzQVlNxUowZIRjn42esyC/4GRCCIr6EPdNgaCoEy9ej4XSeaaIIwCpv6WQjJFY4KL2gPnifOpb1zi0KFZxbwcduxMBaYumSVxkiaJCbjGE2whUeg2JEwwF0RilSFPJ84mH5uXCD0+KY/cUem+1LLE7ew+RjMj3kbnpIvUzxVt6gtfJNANbNgiA7oC4kkaoz73+De36D1GooZtRtjpcP2L//7/Edn17nFiZc49Hp91Blm8XgIY3RI5SKEZf/ClXjJgemYKpH7C12lpN6WUw/PcGcfgCAH3S53XoZbQ3+k5b4T2x+hC6e+dN/us4Lq58Senjj97HjHVTYoFr5redOwl7wy+cg3eUkPUUIwc3mLaIzwdmLJnb8n2GNcnC5VL+MpxfEtQ1UZagcxUkxBKXYcRvgNvCMoIGltAWu8MhNjrGGSkhKJ1w2Q7yIoZkyTYdsCajHPbRW5DUPp8rR6QComHzybxHJMc21r1Kt/zVCGdOP1rlXLNipdSgdwZHno4KbNKqUO4t77JYpXu82u1ZTKxdE2ZhLk3vkxz9Gt67wqP0yl+vXzuMyPeETVyNEekAVr2OemIa1MsAO7y0nccUjnK3vPI6Hw6DKOUYFP/P7IZI1oqD2M/3MbwrPndxjeTDfcpYibumL5WevXTrbNP2QrDrCVz6hiqiEz7hmeDC9v4ymNxXX67fo+dvgb1NaTbi4h0yOycYPCc0I2b1K5bYppaalCxSW+/vfxZcBvjDYaAW6r7IohjimQOkMXSboxSMeHOa0jcSEMd5sD1lfYxQ0OdE52mpKW2KDFo9UTOSE1N0Vtr0WH8zeoxP0OUr3aXgNmm4Hc6ZEKPw+rCwdfrzRe0/8IX6+7ambHiBO3gU3QPffPI/MueCCz8PF40bjNtpWuDwbp/MpRbSNuxECgtLrgq2YS0uaHVHzO/jSxZs/wCqfMljDSocq3kBScbx4SGUsFQ6bThOB5CDf49QsiE2JibuoqI/NR6zKkG59A792hXa4QSVChLWsuXsMf/R/Zs0NUDg8cCKc/JTw6HuocAVn5etU0WWMcPFwSQzk4z1W/CaL8fvU50eUp++RSJfNrd/jkVfnk3yEbG+y4ffBXwcM3skPcXa/D40Nys6rWMSybqo/v19wwYspKThdjGivv8lAfkinfpWJLlkzBVE5RRx8H6zB7d56ph9TndUbn+LiseZdot1eQUmFm03IpUvqeCzQ7ARd0tkevcGHOOM9plu/zWlYZzo5oXP8DsiIbmGQW38Zi0VaBfEGSmdYv0kWrCIEvJvtc298D1d5/Pb6b9PrvIGUAUV+RKYzovZLmDJFHP0YqgTKlCpeQ3ttVHKMXLwDzUsU0RZuPkCe/pjQGvTKaxT+siFurSUThml5ikQQOTH3Jvc4SPapuTUu1a7ScFu8O/4x03LGK+1XyXTGe+OPCJ2QrejyU8L5T5G2wJ09BARF/TL2onH+G8X9xQNeLyt08+pPvvGvATedLv9JzPhg/C6vdd78ZT+dC74gcp09/trk9Pw+RZSjTUU/WMMTAZejZ6/xg2SPcT4hkDFr8Ro991kHTaUTnOMfsjj+LolfZ1EWbFzzIL5yfhsjPbL130X13sC4NZSKUUDgLJtWqSzY6bxMp3mJhtfGkSHHQvPB5H0+HL3Pb3W/AskpjjPlKJsw6txgNznktXidIBkhrea4nKDMmLbskbtNdvU7aDSzcs6K32GazdCNDK8sMfv/O2Z6n63uTcr5AUIEeFUK67dxw2sU/uOYLaN8lLNMmSCooaoUOfwROD5l+85T+98Lvjy0vDajfHT+9c9CICIC78VDb5qKSTHkJDvEFT6VgcIUuGq5H3DwcKRHGXhMWjOyKudq3CPPBnT0MXGRkUw+YGf0Lp2gQZXNyONNagc/oAhC8CLM5C62e5OZrfhwtkur/xr6+L8iDn4IMqR/429xr5xjvAaNfI7T/yrdaBtpXSQB4vR7rKUJragOzZvIzxmgzEyG0RJHeBwnR/Saq+TV4zUl0znNs/JJfvHHwRcAsWwSez+9U5ZFYKX3ua9G0byNTMZUUnAqXLCSrMjJnYLj9AglJUbDpBxxUp5yf3FAq7XNarzBvMw4nXxIzYtojk+Q1qKiNnq+T3rv36M2vo5a/TpZNWIClFVOT3mseBs4bo9KLKjMXbSZ4co6ur5FOngHp5ww0CmX4iscpLsMi5C747usxqu81HyFttdByTpF+1Vk6w5RtkM7OaTduHZ+7bnFjCAZkmZDmutvcjA/wAjN3uIR11s36bvrCCRufoIYLWNBy9Yd7FlSw6q/Tnulg4OLEg7CVqgqQauIULqsTO6Szg/pmquo/nW0uOjvfxE0VIu1eI1cF6yGzx9UFkgaTwjiP0VXmpbbwQsqynRMICTWfbpntzBTPpy8R15leGGfugBpgaCFwmXN22LFWzvv3VgERedVZPslhnrMo8kHnOgD6rQ4TU+fEptVtuDu/EOmNqF56U2mac6GG2CzOWPhklQlNRkyNQZRJaTa0o76NI7ex52O0RvfhPU3UPNHiEf/DasLdP0q0/KEB8UEBu9RqxJuN7cp57t4o4c0w02s9BGyQlUzbHZK3ryDkWd9p3i5N64oqGzJg8kDevmIyfgB/WADd+0NyuBxrVN5bar+1/5cr+EgP+Y0HQDgSo++/3zDogsu+Hn4wquLIAgYDAZcvfr0Buj+/fvUaheHTr8oAhUSOD5ZldPym88IzQBkeogtlzEhYrEP/otdiWZ6QmEyAscnKOe0pI+0j4N/ALz5feT4PuLkbVTcR2x+55lGtMAgTI4qJmBAz6cM5nsc9m4w9kLWO9+m2bqNl6RU2RGezqmXUxwEM3+FO8EGzs6fkOopMwTu2utMvZhJtcAHNsuUIJ/RNwVmcJetzleQratoa1nMPyEUYmnxLTSdJ37fjXATOd1BLobIxQ8wm99auo8AVggmOsXYpTF5aUo8FVDapWjBuyhQvvRMyykWS2wK5ODHGLdG3Y8w8yN6cZ+jswtdCkmcHuOnn0DUxeZzZD5GLI5xuncwna8wnz/EWXmJNaV4WE64d/JDturb7CcHhCJGotDWnDeFpBSEek49ndB48F/wrMBu/x4ialEvp/gP/hPZ6B7VSYPg1v/Eoliw0uiz4q1RV09vWlzpYrPx8n+MRpZzhNsmVBGXa1eJTMXClvg2ZcNpcOIlNJyYGD5juv80RjiY/mvI6S427JLF27gqBkpmegFV8ROtyC/46ZnpCQ9m95FIrjWunbs1AUhhUPkIK110/w3U4hDrN5buOJMP0YtDAFw3RjSu4szeB+nRjFeIalcIo1WsEAgvpnb6DlsO7BEQxuu4QZdg50+Y2CP6ow/Q/a89NS3kCIWxhqwqQEjSbIiYFMjZQ8LFEHH0DsFrEVntFrEMaSVT7OwIEQ9g5U1cNybJJzS8Oi4e8+SQrErJqpRgsQ9ac5Lv4smEXjqkKBYomeHmA6y/wWZtk9HkhMDxmeQTrjd86m6dVLp4yiWUIRoP54mPO6ecIHSGqvWopEfVvPbcv/ny8NQBa3GLAQKDnR0uhR3JGFXNMN6Fc9+vGkJAchZ3Zq2lMPm52OyLoum0yZu3MVcVtpwxsJBNPiKN+3jKo9AFLb/FfrrLIBvQ9BtsRpfoBR382QO6YQcVrZLMHpDc+4+YlZe4H7ZprryM7y+IHEn16L/iOwFpcog32yNbnKCFJPQ6FK2X2I4uM0hPGWUDci/ntByz6bVpnHyMmJ9wRSfcVYoo7uHPR6xEm4jdPyVJ9rGTXaLGZXKTEQiBKqfLiamDHwMWWU44qS033G23u5xlfWrk+/HX7vA9mOwgvZhq/RsXTfq/QDKvQ7F6C8eCF11mDWh7HVy8c2GlIxQCgcUu64EnXkZ//DbV3p+gHcFCl2Ren8jfZu7FBLYiUCFuNlhONFcLRsMPSeqbdFXEsLnBRn6C59awjsvMGgIVMK5mbA4PKLMJ3s4fUd/4Gl0p+ErUoedGZNmYQZEgENxuxzjCwWow1rIRbSGFJFQxfQvuyQ8QXni+DuvGJaQbgXQpo2Wz42d1I5DTR1hdgi5R6Sm6diE2u+Cnw9M5avwJSEXVvPV8ca0Qy/ipMxY6Y9Z/lUbYYhK2aZc5cnQfgcBdl1gVIA/+FFXOuBXV2HVrzN06o2LIOL/PzI74aL7PK4016srhRMWouEdNxQR4bPlrVCJEUzKuhvSn+zRUQFmWyPk+7Y2vEx/9gN7en6AQ+Bbc+hAdrVCgEVJQYmgkx+h0Sj85YuGG1N0mfTxyBK7bYlenSGlZFRKnmmEXp8tfcHaIaN3EXqz7PzeOcGm4EbX0CCk9tHJZ8ZsEMkYUJ8uaExD5+Kmhk8qWTKsxnvSoO82n13YRInVGmY2hsYHrOhw3LiFMyXUZMjbgGkOcTShUnXXHRymfyKuhpINz8gN0ekrS2qLIF9TTGXZyhLPVxXh1ZsUMi6XQBZkuaHnLa37V33z8JIpTsAbTuYPo3aFo3cA6ddThOwg0zuQucuVVhJCIyX2YHuKUU8or/xNWOBwWe3wy/ZDSVPT9Pu2gg7GW1XAdKQXb8RX200c8nD4E4CP5Prg3yaucrMppem1az3E2cWcPsYNPll8DJuwh0xOs337aueeCXztG+YCx0Kz5K/ATYtV+XejEW7QXP+Ttoz+8EJv9GtH1e2RVihCCjtdF4ZwPrX4ejlzuDbTRBDJ4rluRyk6x+YSymKHKOTZaRdvimVtqFaFfEK13nB9xnBxzCFzf+CZd4bOf3eNg9AHaavbSY9rtNcTsCNO7xr10n7a/gj38ER0s+t5/oYp6iDt/B7d+kyI/4cQYmt1Xebl5iaHb4Np8j6D8Y7xaDw3EQR2ZDQilh5svEPkEAHf0PoSTpdAin2Mal6g2voEspmi/jTv6AJsMl38fr0FRf35f6IJfbUIZ81LrFay1z3Xr+/Nwkh9xtDjCkS6VKVmPNrFYxtWAhvPYHdDF41bjDoUtCPDwR5+wyGZMiwTH8UAXTIoJkQrwjn6IrFKUG9FuX6EI26RBl7kSLIIaD0i4MjlGLY5JXYdiscZR1OZ2MSEY3KOIutj2NSKrsCfvIU/exVm5QzArsM2STM7xpg9xpHcmrH+8ZwlUiK98cp3T9pfCvF7QJ9MZUkjaF/3NLyVF/Sq+LVDpgNhxObAFvuNykpwSOTX2F/t0PUvNadCSLWJvQD3oYIVkUc3xlc8im+JXC+pVhQxCxidvUeQj/GSf5KP/KxOgHvcp+q9RhGtok+G1N/BP3yZfe4OR16DevEL99BO8xYCeY2m0r5JJl77wOKpSQi9Amxxn+gFOkmBqq5j2K8hqTu/4E3pSIar7FGurWAtqfsRWpdgINtBEfCAX7C12yaqMcBYRNWs0nCZy8D42X0A6xgk7lMFZrwh5nl4hbIV3/H1sMkTVVqjaL9GXNXRtm44TMzEZqIuz3C8CKRRrT+4LfwJKz1HTR+CGrEV9Mp1TtK4TdmOMCp9y7gKoTEVlNKWpOBUgtr6NzAbLiMrZXapoA1T4mWFzgREOi3zCWjqgnp+SxNH5OghL44+jfI/TZJfG4C7CFHx141uM9t7HVHOi7g2C9su8nx2wIh2Su/8eq3NCLyabD/E5xq7cIamto6qSSOeQTaCuyauMtrGMR/cpHY8NIalUjC9ryNED9Ma38AY/xo6G6PE+rvDJW3fOn9tRsc9xcoxQlsykmGxArnMEFooZnInNMpswKcbU3NpTyXI/K0o+/ts58kJ4fMEXyxd+Rf39v//3+ef//J/zz/7ZPwOWIrM//dM/5V/9q3/F3/t7f++LfrgLznDwuFm/Q0nxQhcP67fOxCEWgjZgmVQjtNU03fb5hOhcT7g3uYvFcsVxac2Oce0AQfjU1K3VOaJaQJmCKWFxjGhcf6ohqqo5enaK48bY8Qfo/puc5qe8P3lAs3ODRfM2mddGZ+/h13tU0/vEVmHKnFjGWBkgHI9AxLSrMdNigQw71K3kRuMy5fH7NHFoHHyPvSrjaDGnH3SoT0+pj9/DmT6gufENRP3mUzFOwkrcIsOiwGhElT9+N1jBVrzFYXpIw60TqZiZnnB/usykvt68To+nc9Qv+HLR8TukVUrz5F3m5QSNIjAFsd8nLAzh5jcZuE3qwuLv/WgZK5gMUO1tGL6PbV2nzDMCo7nVeonKlgQi5IoZkQjBOJuwGq0yT5eiiOWBsEWPfsDx8Q9p1VYIwhaq1mcxP8ZXDjXlsRh9hMiniGyE9mukQvAqivV8Smzyp3qnSi9QySEqamF0Dk5EGSwPBEInhPku7vE7TIXGdl9BSMttfx0ZNCnkT440K59wHAEo4mWTa8smzMopNaf+QivyC342JsUYbTQazbScEvo1Kluwl+7SmO/SXgzxRITd+NpTa3AqLUeLh0gEa72beJNPYLK0SK8rl83aBg/nDxBWcLr3R3ScDmtS0Nr+FhUug9HbTIWi7dSw+expNTHQdNtcqYOyKaE2lPNd6NymuzhETPeIGlcQg4/Rfgt78Kf44/vQuoVOhiiTczm6ShHleMJHoZC1TZyoB1WOal7hk8kD9hcH5Pkhm603WC0rdDZkUc4IbUrdadJx+zRbbUpTsa5iApFzde3raLdBWX86Zk3aCnX0fWyZU0mF3vrtn+hs4yU7cPwuIHBqTapFAX4D7Vys8b+KWAsb8Qb7iz0CFVB3fvqpwZ+WuZlwd/YIT4Vcmu0xme2DEARb3+ZK6zUqWyGF4oPRexhrGGVj1sINrjl1RJphLej5jxjaglGyhzvSnIgbfOgrNvIJ3ZN9imrOZHAXcelblI0NQmtQQsLgI7xszHrYR4SrHGA4PXmHb62+QU1FtNOCQIYYHMLuVfpGYXoeXvM6TvQj4mJKFraQbo1YBjjH34dkjCMrtBNhreWknLA711jA1iw9bxXTfwORHGCDzrnwXmIQ86PlslAsUOUM41+IDv6i2EsfMcxGCAQ3/B6xqj8TR1pTTa42r1GaguZTB++G0elbFNUEZ/iAWFcY7+ucrrhMhj8mXBzzSucWtv9VnGJCdvg9ouY2DxFYJ8QP2kwHn+Cnp9SFZe3a3+QPj/4MTyj6VcX1+mWcZAZOg9XslKke4Jhj6tpDCYH0YqSQuMJjs7bJSXZC22+z6q8BAnfvv2LzBU6yj4nX0FaiBOSNW2fPXrOfPiStEjbiLWL5063HNuxBMgTlYPwvfm244NcXNb1/HuPqOOFP5eJVUfCj7BDrONyKN+gm87PvWIQpEVWK0CVyfJc4a9IKavhrrzFKdukVGQUpV5vXGOmClc4t6tmMcTZGLY4xyQiZLXA2vs1BMeQ4OQa/Rq9xiUCXsPYNrkW3cKIfo3WBKxxUcoqRMbPxR4zbl3Edl63GBtaJWGQZfm2by/VNpIiRxYLm9CHWJHjFDFHfR2/9VYSKUVEHm8+Q9XXshcPrnwuJ5Lr0cOdTykKgSkt+VrvqaBUnOoQqY1Ff4YPxOwgE1xo3OM6OGGdjkMvaoBv0WfM3zsUDUhdMy5QKyOYn9PoBRsVsdFa5al0UDqL1Cl52iBjv01URXusWJl7DHH/IqDxBF8eY5IRAxfj1axhbYQzcbN0BIai7NbreCgj7zBCjDjoEyT56vseodYmH4SpryqPvOMh0CPkUuxjiqhIW+xjHxZQ5SicUTswgHVDpikk+puv38IRPN+gwL+dsxFsIK6i5NawwZFVGzasTesv6QwqJL/2lmb59ZutyjhCgjn6wdG2VCrX1Oy8UT1zw5Wf30f8bgNXmS7/kZ/IXh61tcuv4P/Pj8dv8r9YinpMwccGXD1+EXD+L5Laft8id8elgxnqwtRwkkS41+fwa2HhNpHQJWjco/ZBmbRsZPxZgnS2rn0usM1ayUyqvQelEDKSHLhxKU3G7fYeNeIO7h99jUk7oVAHrjW0c6zErEygTTDlFmBb1xRE2W34uXJYVh9P7xMrjjXrAaV4wKx/hHb9Fbgv82irz5g3q1iKSAdZzmU13KCtBmA4Rhz/E9F6hyqdUm38JHZ71f5xP1/zl/uaCLy/Cyp8QSPjzoY3GYlHW5WrzGr4IuTf7hMwkrIR9Loc3zm8rcQiEQzh5F+ejf4eTnNC8/leZOzW6k30Kz6N37W8SJmPE/BhRJlRrXyUoMoQFE6/xaPw+sXQo6xuIbEzTDcniFTbCVbYXAxyrGY7vMw9a+BjWkKiwuUwVcnIW+/+NgpLj2RH9oEso5FN7Fk8uRXFPngv6IuRG/fZFnOyXGGELzGgHTEWLnNXuFZwyIctOMPE2nd4rbIVXCWXItfo1sqTEGMuV2lX6wRqHi32UmuEOPkK4bYz0UauvMTv6IQtTUpgMRzUwQKt1B0e6fDz+iP58j2pxhMLB9GokMqQjJZfyEfb4PqgaBJpFOsQj48BbOjVNTj6iVAHp5CMiP6LjtNiVGUm5YNPfJDi7Fm2tj1icouwyBWtD1hmXA+puDYmDEmp53Xo1yBcIIbHq+Wu50gk2WTog2sUAOgLVvoEz3UG2rwAKb/QOIKmaNy5STP4CcQYfYBcnADTW3uDl1muAxdjnm2CEKuJS/QqVKegFK1AmiIM/g+E9nP6riNqEfOWrz32sVVtxMviYlSgk1iDCTXKTMiunTKsRWVWg0hOqxQGO3yGYHbNWTJklhyR+nUH3ZbaiDXqju5TZkMzxqYo5YW2FwsB9Eu4PvseqLbjef5lWlSGlS1d4ZI5gu3WVnhPhzw/RXoD117Bxn0pGyHAN5mPg6VrLCsNpeoqxhsHiiLpfZxDWuSM9rNtAx0txpUFzb3qXQhdIIXmp9fJ5stHPSs9bxa27CCFofk7c5gUX/Dx84WKzf/JP/gmNRoN/8S/+BWma8o/+0T+i2+3yD/7BP+Af/sN/+EU/3AVPoITz3EiBTyn9Ps7Wt8EuoxmmesT96X0A+lF2PjFV2WXBDWDyKT4uFhDFFGlSnMl9hFTo+jbGViidUblNaGx9poC1pAJCL2DOBvNGm32njrv6GmvlmBW/zbrbRh98n+P5IQ2hqRpbYCUdr4kKt0E4VOtfJxi8hS1nOEVCMnnAWEouT/foJ0OS9nV0PqBBgBAKaS0UU6LZPjJPCGeHqL566kPMAqb7EmJ0F8I21Wdc3ppOh1ajc/77zMsp5mz6eFbO/hyv0gW/CtRVm9vNBv5ixMF4SmLmFOUC6UTM9Jw8O6ATXcG3FpQDVYGQDkXtGu7272FmxwjpIqoZ0XwXG6+R+R6eCHmz/XWssHgETL0Rpa5oe12casbO3h9xlBzSXOzRWHmVzFrE2hsUKy/h+qsoK5mtvES9uU258VuETkx//ACnLBGDD2BtKf4SApzTt7DJGC0EbH6T0mufX69ddwVH3kd7Ecf5HFHMOYo3WO9dQ8g69s/hSPaTrMgv+NlpuA2G2RCBoHYmchqXIyb5BG9+wLhI6Ps+opiB91hQcOyEVKtfQWA58epsVsvJTYTCyYfUk33WhUFLh0xn4IBSAZ6IcYTLWucrOMLDzRaYzs1nmosCScvtUtgctlYIyzmFLrl2vUPgtnBUnTzqcXr6I6aDt+nlY/p+Ddn7KkaFSCQBEW5xijx+m44b4l7+62jp4wqfMjtCJQ6d2jqlW6esUhKxFMbFUZeN8Dqh43GcTrhUv0R0+hE2m5GJCrOxBZ91mbRmKQwFsBZhP8+/74zi0/XcUnltdOc1jAyWbjsX/EoSywa3Go2fu2EmbYURCl7Qsix0icVisBij6YcrZKYgjNaXUQrCw2Jo+U2G2YiGVycwGmf8MWL4Lqa+zUQpqtJQ82Jmfkxe5ssY470/w6lysmxEtvIK80rTuPE/E832cfZ+hA27yKO3mDW3KIsTfDRrZUZr+JDV6/8nHB1ikxNW21+jDDeQ1QKtomX07a3/hSA5QEQ9xqbgYPEJa4tDQhFQaDiJA0b5BL+2gc2XQuhP65rS7z7jdmuQ0NyG8QNE0FzWeRf8hSAE5GcRwBaLpgLOxLHZCBtvLl8zljb2TwrRrbUkdk5a6xMkx+T5jGr1TaKow9xo3JP3yMuEaTak6L9GWOQ0Vr6Gm55we/MbJE7IdH6IW1tluDgk9SLCeJOVvsaaklT4SBngRJsYbWl3byKO36MetgjTU6IyxZsdYvIZu/VNHL/LncZLWCuwxqJECcoHFstaRCrQFp7wVZhWE07TpbvS/mKPW407P9X7vWhcwwm7SyfQiwjNC34GhPQe10A/ZfM5KRN6/gqFKQhVgGmv4ygHnJA8WFvumb2IXGhmruJgvkOjvEX7+MdE8yG9qMvpld+nVD7X3DWQJYs6iIf/mShYZZ6dMpi8z9BRGCp2vRbR7b9D4DWxoo6hYtK6RnD5L6NNiYlaHC52kFKAzrh/+iErYY+O32S9+xrCCanaL6GtQe38VxpuFzl4QODVmU8PIDnE1u9Q9V7DO/kBZn6IE3Qow+fHKvyszoO/qUg8al6NeVUhqhRv+BY2XqP0+wy7t5llpyTVmNKUCCTTakyhC5RUPJo/ohW0qbSl4TSJ1XKPULoxqtGl+vi7uGEHZ7rLze2/RiTqOOElLJbSiVnNZ4hgYymCD3rooI9y7lHmJb4KGJucY50T2h6eCnGBvrtOt7uCFJKT4oiT5Jim32Iz3H7slCMEVbhG6kYM0xNcKo7yKb2Nb6Dmu+TTh0iTYIa70NiGbIrpvoRWNSSSdtAi1xk1r0Y/XKXj95YCOSGwZxeVJwJut18iNzlNp8ml+mVs6uJKj8hK3MM/hXKBWXllOSAFlLXLLIMzBVW8gRo9WD5faxGf6+l9wZedR4f/hZqtiJs3fvKNf02wbo2bZcV3TcJResBatPGTf+iCLwXWwklxyHFydLb+XkI8Z986KI8Z5UO6fpe2u0LPezbO6sl1tXKbqM3v4JoS5TXxrMBJd7DpCV4xx5QVtnODIr703OclbcXK8C71xR7Gq+O1X2OnGCC0y7XmVQInJHJjCNpMkyNqAmK3i1CSePPb5MmQGIHrtqHzMnr4CAePnvKox1fxpM8oPcEoF11MKB2PidskD3vsC4XbvIIvfQ5mD6jnRxhvBW92hJPPsYN7qOYlJBqDXMZqNa7jeDUQzlPOtBf8ZmGxVOQo6yLF085oK8HyPaOkouG0mVdTDtMDZsWUQTZkPdjE+0xspSjmGLeODA1CKFS4QrnyGg1HE5UpUihU9xa19nXK4QOcsI/Rlm79CneEYKGn7M4e0em/ToVkmk54OdrCR1AlJyid4TohCzdCihyCCNvYRh9/yKIawWIPP+yT64TwbF2wGPazHcbZmJWoT997una/qNe/7EiEcrGmwgqJXyQUBz+gphxW3C558w6u8DBoemGHzXiL/cU+u/NdrtSuEtYjgvwUt/c1MkpG2QnHvZdIggZx0EaM7uFqTW3tm/iqxULPln1CKfGES82tY/0WvtuD4BCRjxA46OSEJDlmIhTNoMvNaJsUhRNMMdkE6dUZ6RTrNxhIBUKy43jcPFM2F+EWaruNFYpcSh6N3iNWTTQFl+uXzxMsys6reF6EnB9gB++jeq+hncfpFkKAVjVUYw07P4b6OkYF5I2byOYN6DVwPvoT5P6fgimQwpC1Xv0lvZa/gTw5DPFETfIiAhFxs36dSucEqomYfgxGgzXLMzFTLfulJgUk3hOCq8hpsCkMZjHARpcx1nJ/epdxOeTe7C6X65e51HqJViXw8ZDNa0sRu9WkKiDNxmw7PhQzGsIDp0G58VWUrLMvLB8nexxlByz8BjJe5/XjE8TwHqH/EVfu/C+Iy/8H3Ef/G2W4BUIgOlco6su9SRlv4xqNsObcOGE5PCVpB20GySme4xOrBlY2KFeuUKrHDucWzs+7rLWYP8feViJpuxeu3xf8YviFnKb+wR/8AX/wB39AkiRoranXLxxCflX41LECoDL6/OvSFOdfN1ST1WiV3GTU3StgPkZUOaZxGWdyH8YPsYCULlnnDUT7VSQV+jOOaof5PkeLI9r1Hi25wswX7EyGVMUUUxY0Jh8QOg3kbJ+FUJR4rPbfwJ3tgQgZH/8xD4M2raBDzVUcJY9QQuGtvUE7n5DqHFe5mGLKZOO3qZczIq+LDC6R1WdUpwonbONH21TyWfV7Ga4jovUXFt5P/nvDazLIBggEDffnt6q84FcHYRVm5Q3qvs+4GCOcgHFygorWOM4XWHXKWrCJWfsaMhuigy5a+tjOK6h4AyHM0hGpKjDzfXbaW8yqis2oR9ffZFQOOUj2afhNJAqjAhyvgUyOiN0aaZGQdV9Ghl2cxg3aTpu11a9z/+iP2OneJI/r3KTBXr4gIaXVMTwuocTycdEMsxOK9CGpHhGqmK7bx0/2UckMNT9BiopJMWOrE4FqYn8hM2EX/HloOG3utCKEEOducZ7ylrntjS2C2RGETXT4dJMsdhs8cOKlE4JTp2p2cJWHxKIHdwmrKc3R+4zrl+isvgLeKoXf4aQaonVF11/Bdr5K+TkHhuNqwKPZIzypuB5v0fJ6ePNDsniLmRswba2xGM6ZVQsqr0ZaX6UMIzatxjkTNcrxfWyZQZlRi+cUtS4auLbyO4h4jXoQsmZq6LDPg5M/Ay9itNgncpsM0wkuPkmRIqxmYeYcJ0fo2QrNlr8UWpxhpIftv45YHELYofop3MlMbQuZjkAITLyJVhdx318Gfr6GmcUfv4+d7kNtlbLzCvY5ESNNt0U3mJGbgmjr9wjTMbHXpHyiaSeQbEVXWA3XcYWHO9+lSiao7stYJTior3K82MOVPQbAjwffoxuuszp7BGlCrb1NqVzS/uuEskXVaILbQZVjdJlwmh4RKJe8SGmqmIaKMFaQt+4g2o+FN+aJa7x0W5TNFnM94XD2CFcq8B36ZQ71VfaUTxUGtPBYjZZ1TOcsHutFooG8eQtZv4QV3p9LpHzBz4a1sBVvc5QeEDghNdXEKSfLmsNaZHKC3PxLmOeIYgfVMbuzXebK4cb279Lq3CLEobX9JmnhkCqPCENSJgggERAZS9i4xSQfs3P3/0WnscWkvsbMFoybV+kh2G5c5SA5wA96PKw0cykxssI3LtfX3sS3LiQH1OfvYXTF8XQHi2S/zKk7DSIZ4o7eg/kh1PsQ3aJy30SUc4SAIn7sVOlJ7/xwLHTCn+H9Lqjc1hfxElzwG0ZRv4brBCDUeYzrT6LmNvBkgCcDGl4bg4spE5if4LoRRbiF3vgOx1GMWBwx90MG+Sm/lY4ITYVenLAlfJSzgtz9E4TVNLu3of917PhjJo5kYAValxipMRh29YJkPCD2Q5IiYX9xzK3V1ylNRcuLwR1RBDFa+PSjFWpOnTDeolr7Fua8H2lxWpdhskfc/wrz2T4tJ8T3e1SALMbodCnEl6OPn7tXXpgZu4tH+DJgK7qEI9wv7LX4dUMIC/NDZG5hcQheF7E4xm7+NsnoPdTp+zT8CLo3GesMjWYz3uI0O2atto4wEkco3HMRpGUneYhyYmhfpek0aIdblGJZDxROzO7iAfn8Aet+g45XByHQ0fqyxt34Ns3yNpP0EJGPKQwUXhNVDFgNlpEoSjhoW3G0OEJbzWl6Si9YIcIDNNaJsY0t3NkOblTj/eyIjdoWmQyY1rcYlRPq5ZRG2MJzu4jmLcre61i7rCPWgy2kFCRFQqjC82HJJw8ftNWUpUbikIsSKSQNp4W14CSPsMlg+fcd30Os9bF2uQ/IGzfP70P2X0ckhxB2qS7q+19fjOZeusdG8GmKw28Ol1QTZS1vj390ITb7NcJQcZgcos1y/e36PUL59BBFYTN2Z7tYLEmZUms3n0odWLpZHzJIT+mGvXPxiVbxckjFAnrM4YP/gCOgMbpHuPYtxOBjZLzJuJqwqBY0vfb5gb80Oc7wY2rpBBFl5NZQdxscpYeMsxlXal3macbLK18lCBpEMmaYj1C4nNicqn0Tv3ubJFvQ82v0Vu5gixmmtok/fQTZCNn9BmmVEmEhXdDUOceNNXpecxkrLQ4oLaRBA7e2iXFr6PomCA8T9VGP/jOOX6dceQMjfcrw4n3xm4xF8970LXZne2w1tnip/tpTUZye8NkMH4sra26dwPEpTUDTa1FZjfeZ9nnZuYPX3yE3GYvVN5bX4OgTnGrCeHiXlnSxUR/bfRUpYnKjGZYj5ukAVzl4xqcVrGClh4vLq93rbNQ22Dl+G1nfJvA8PLdGXL+G9adUx+8hhg+AnEU5g6BFXSkaMgB3eQaX24yTZDmodbQ4ouP1cLiozX9dMMJFr30VmQ5wgiZhuo9UHk2/wenigB3nLZCSQAR4tVcYZgOScjlcOikn9Lw+Ioqxbcsi2WXgdkl1yczxEdbn0qW/QaRi3LMTp0jFbNQ2mDiCluuSqwhZ2yYWDlXYh9Yd5PguldUUro+XDMhXXqXbuEaZndIJV0iFYN65xsPFAcNijlNbxepV6kEHYXIECiOc8wFBY1O0NVhrUdKj/oRDp5Eetsyo8gzIUOkRul7DYtnPdpjmE9aidTrd1xHtAiv983OvT/8r9RxmSxdzlRzBZ8RmAo2w9rn9tQt+Pj7tMVedl1BeDZyQKug/97bSVlgkVkiUnlM7+iFCF5j+a5hoA1E7wlEupn0d3bzJpBxyf/ZgeRbWvE7tLFKyMjkTGeB7HvMqJbIZpa2YFlMc6aK1oYqbtK/8zwidk3tdXFXHDn/MVBj2qxntKqWHj9v7LWisc9fxKHRK3Q2ouTUezBN64QpCeJTJEa6uIJvgFKdUo11sVaGqIVVtCx2snp85WOFQNB4Pxcz0mMPkgNitsRqso22JLAWOVNRUg0jUnk6OQ3G5cZVxPqLm1s4jZHObMswHBMo/E5BdnPle8MvlC19F//W//tef+/1/+k//6Rf9kBf8nLTcNnmUUpqKlaCPxSCQSKFYD7bOb1esdYHloY+fnmClA1gQEjcfkC8ecCQFVbDCWrCJRCKEYJgNsFiGVYFXW6UUM0IZ0YjqqGxKMbjH1C3ot2+zLSyiTFCLMZaQokxZLHZprLzEaab5sBjRa15mTVgoMzaCPm6akKs6i1qfuYbNyuLOdxAG3pEezpW/hlPOWWndIJAviBb9KQ+wYtngpdarCPhMLvQFX2Yqp45pv8pi/CHGGvxOk7JcuiN5ark5q9wmPOHoYoSLYws4/AFy8gDbvkNqc4qqYiU5RB99H2/1q5Q6oZWOyKIVErdNrOp0r/6PNKYf4nl1gsEuOQtUfZsgHSLsCadxn+Ha19id7dKtcrK4S2Pr95BVzmm8xqep6NZa9MrrpON3SaOY97NDjoY/5lr9Jk7DoZ8N0VWFCLoEQQuQOKWhuCg6fmXxPmN/21BtrjclBkPY+xbl2YTmU7dx2rzUiuBMpGZYxpA51RQ5fIBTZTS9Fn68znQx4IHfJbIz9mf7CCGorGYzvPTMOviU8GT+gLXkhKCYoE8/IGhdo5wdc7jYxfdqlFEPr3WNSIAUhvfLkm42oe6O6bhn4ji/CYtTEBLrPm6UhrLGq7XX6ZafMD18H1Nfp+18gwMhSMsUT/oIBBa73Bj0XkeefJeWqxhZy6KcPyU2A7AygNoWlffTWQFXbhOx+TvLn72Y+Pu1RukUOzsCXcJkD9W4/JQA/1McJFfdLtYJ0MKj8Naee38Seb7Bs+5S9KmNYFrvkgiPym/gOgEmPyZwQnJgFq8Shy62e4d6bY1aUcDpv8dID+XFVEWO6t4iLtcYKpd2mbDqBHj1m5SfblLtp7/PAlmlVN5yGvD8+UsXT3nsJ7scSIdZa5uV2jp2uk/HZPSSI5qN25T+cpLptDxikA3oBT267rObf/OC+umCLx5DhTQGb7GDZyri+iXMp8MSQvA44Ea9UPw3yScAxE4TUdvA73wNIQROt0n76IRm7w754hDP8ZgcfJ8wXsXtfYXMqzP86P9GrjOOxg9o3/gbZI1LSGOITc5uMqUyhv35Pr4KKEzGw8kjtmuX+MRtcKvxEireQBqNyCeU1QLtRUuRBAo33UMuDjG6xE4O0Nu/g8oG2OF9cANkuIE+q7siWeNm8xaFKWj8AqJyL7jgs1jpvNDJ46nbnXkNShzqqslLrZcBgSs8nGQHZ7YLWPTkISLawuAycerkNcUghZ7XRq7+FvrwB2ihSCf3aTQUlc0ZFQOcsSHa+uuo+mVm84+p8im5zojPhMUPpw/o+avnbritoE2hAq7nR0xPP6asreHVX6PldfGjTVSZoKM1tAGnnCJsRem1yZu3kc0bWCtYK04x0sMoH2/yIUpYjFw6Edqg89za6Dg5JC0zUjIaXuNxvXfBs2RjqK1hRIGY7wGglCKcfkJvtsuJ0TjpjEZVMBMux/MT6s0Gl6JrbITbVPkBYTrCSQeU0QYGzaSYYoVPp/c6taCLrn0aoWRJ9Zj66ANai2PK5mXKrd/HKRZYudxnaBUjVUwn3CYJehwvDpiqkE31tKOfFIrYjZgWMwLHJ9Ql6ui7DNMD8s51otbL1Np3yLOHrOZTqsowOXNoO5Eeo2CFK16LDgG6cRljH39m5SblaL6MU0mrnEar9dThL0CsamzUNkiqBf1g9amIQOPWl+4kViP81gvr9zLowwsONZ7kwqXvy42z/8d84od8NXh+vf7rjFPb4Ep2wDujH/HXNv7WL/vpXPAFIThbf/MZvvJxP+vmDigcXOlQmBJPuajPrKElOQeLA6y1HC4OabudZ+KWclNQmAqUS6FcQiFRYY1Uz7g3u4cE1PQeTa+HqV8GU2Fb1xDeCTZawciAhvR4uf0qda9OWuY4juDu+BOafgtXuCz0AhdvGZfsRMym97mSjRBv/2/I5nX0rb9D6XWh10UIQWgtW7ZACYVuL6MTV4U4X6N16xYrSlC5FamzTqmamHyE9euo/T8FXWKTISofYC6EZr/xJHbBJ+O7GKu5N77Ltdp1QvHigVRlXd7sfo3T9JjYqxN9RuQ5qUYcp4es9W+R7n4Xs/9nlGuvU25+k/riAcF4D5ueYlRI4a9h1vvkiweMdJe8SunqKZvzAXk+prH124jwEp4MyNKH+GEHV80poz6t5qtLgUJyH3SJlFD6IX54Ey1dyvE9hKojpnsQbOAJj8Dxyaqc2I0+N/Hogi8nldOA+rJ32XBaeNsBi/SYmeMyLkZUtmIj3GSYDYncGsNsjBCCQC17eRZJUb9GEtRZzHbopiNuezXcxmWE04Qn6nSBJFY1ToziR7okzQ+5JHxuNkPicAMu/1W89Tcoxnc5nT7CrW1AY4NxcsRmMcHNSxzRQOdzWl4HEDTdOq24x0oxwf3w3yKcgOLKX6V02ghbUivmXK+tclqmdPzuM+eu1msAB0tnrLMzhUTPOUmW+4m9xR6tdgfxgt6lrm2h+i8v3Zn9px2dnGqKOvwBWI3pv3bumHzBT0aaDGmKs0H/M4Hfmdh9lI9YCVbouCvo5u0X3oebHSKP38U6Hnr1TVRyDPl8aXIz3SVf+Sp68/coeCwenKWPsHbZmVmUM9qiOuuJK1KjqYTACImLz+XaZazQ9MwKngjoe+tUqn6uiCnqV4kaVxCLu3SLGafWUlcRnqoxjftUsx2aw/dxdck3V9/gZvMOFQq7GOG0riCCOSboYvGXSXLhOsp1MCtvPve84VN254/IdcmiTFBKMUzHy7+HI9iqP3tOB1CTDWrh4/sUYnk/s2K+/NmmR01d9E8v+OXyCxGbvfHGG7jusyr6J5tEF/zykDpF2pLKabAebDMuB9ydfoyrPK7VbjyzmV0ucGexmlEXb/QB1gko/Sbi8PucTD9GC0Gy/g1Sr0ksG1hr6YUrHC4OCZ2AFW+VqLnJWC2wFnbynE7rMlFVYhqXcLMpGg+hc6TycKWkNnvEuEzob3yFxK0TzQ8pH/0R6/EmZe9VvMt/nXk1YSIMV6SPGu8wKsdwOiRYe4NBqZFOzMrnLO6f8tM0GS8K9l9PAhHyam2DHIHntlno5Yd0/ewDWtgKpRNK5YNwEUiqyT0OF/uE0tDyPZzOmwTZMUweUfdqyNkh8WKHYZUTZ0OC7leWoWyzB4jBQ7yghVp9jUAEqGKM++A/IE4/ZGX7GxysvM6V+lWu9S/jFzWO/AGpb+kEPSrK8wmlymuTd19jd/I+48UxhS4YFWMQYONNZHICtoV1QhwNlVdjN32IEpJ+sIZ6waTTRcP9V4dPi8RPX45Pr0Wt4nNxiXd2ePTka1Y5Ddz1NzHpBiIdk2cnjGurzPM502rAzmKHyI1YiZ7eRAmrcccfIPIpor6G9trUh/eZl1Pc0/eprX0DJo9Q8Sat4gg9+hhTZfSv/Y+kve/wKLuLMz+ksDm+DCgpGOUDvKhDL2iB9J+J4lPV2YSRKTGLEV7nNjWdcjXoUZdtbjQdCpvTdNoYa5DaMJse4s5PabduPnVfbn6KOPg+WIPbu0VRv85Pw8X1/uuNEIApccYf4iweYcI+2mtg1LOOpwDu8F2Y7IIXY9e/cS620mgEFnlWCwhbonSKVjVKv4e78SamnPJxOWZn+gnrtQ2UUEQyoh/0OXE9bsXbpIsJrldHjB4ibAmjuzjNS9jFISJax8yOaWz/JaRO8GWwnJj6zHNUeo7a/xOoStzGJkX39fPvBSLieuMahUkxBlJTkumMtufTP75LJCJU8Rb0v8LCqbE338Nay161R6PVfOYg4oK/GCbVkJ35I1bLBavzAQ4ujikp2supy0/XdZFPMEEPVc7QTu0poSFAL+iRVAmeDGm7PQyGUTkmmU6oTR8xOX0foRTuPKHlRtS0QIoQ7TRwOrdZMYaguUEzL4jTU2IE4eSYti3R7ZuUKGJRYKmoeTESReTEy6lFt4ne+is4+YCOsCjp0FcB0fguYnwfOXuAaN1E+w2sCmD6CEwF+RyVD9HR44juSNaIfrMMSi74Faei4P7sLpnO2Yo3absrT62XqpzA8GMwBideodQZrim5Ur/GpBxR2BJhHZL6Gs6gjlGS+XyHZu81qvkDbH7KpLFOVg5Y8da4FF0h8WcgBXvTXYywbNW3KErNSrBCWmYIK3ilmuI/+hE116Hw21inRoVAB+vos367mx8jDn4I1uCt3KGoXcWgQEBx1lAPRm/B/BCtDXSvYdwG+gWxU6EbMSmmCMR5HXrB8zG1DUjnGCng0v+wXPOmDzGjXRrpGD/sghNz4LZQVQ5wHpfmCod4cB9bJCAOcDYjSqdJL+xxmpyi401MdAUhFZiCYfKAqpgQ7P4XZJZQKxf4XptqsofjNWDlZSoVY9TSMTIIL9P2WnSFIJAhx/kBjnRou10Eksu1a6R6QaBC3PkBSXbKJB3gjCT7XpOb9Tt4MkDrEQKBr3xCFXEiTxhXI06iTZxwi0As1/aKAonCER6OVFRG4yv/cTznEwjk0onHO6vjsilKp1QyovLaOJvfQuj8PFL658XNjxHDj8BvUrZfwl4MFX7pGN/7vzN3PNaecEj9TcHEG9w8eIf/3+Q9SlM84YB4wZcZgeByfI00WOCr8LkORUo4XG/cJNELYqf+jGBXCYdAeaRVjq88fFMiqJ6KmXecDs7mNymTY9j+HUQ2Q08PID2lcC2yysjGO9jaTZx8Qbn6W5jaJlYEiOYW5ux6C0RML+hxKo6ZFlOstTycPOR2+zZb8SWG6ZCrJqf34f+DRnaKYwpsMcWdPUKOPqBa7WCEe+5u+el5xHmL5olejREeTvMV1np1Tk9nGAsmXKOyFZXvI7JDav4KxrtII7kAfAK6YYfTdEAv7D0ViWnQHOeHVKakH6zhnSX1xLJBHD99/Sxnviy7ix0qU5FM75GXc+pCEuVz6rXrRLNPoKgQm29S9L/BTjVhlA1pOgolIxrHb7GSDfGMwTSv4y3m5HEMNicefkw2+giTjWneuvXYCae2gcpHyOO3MGGHpJjgbryJUh4zOyfyN7BWI4XDjcYtMp0Sqvi5sbsX/PpghWQcrzN0HfJyRs3GKOmAtbSNQVmIGzcRyjmvwT+l7Xap+yPE6C5ifkx+8hap36W98dvwRBSzI51zt1hHOuemIsvHV5SDe0STT7hUX6Ps3uH9ZERuCh5WY9bKE9pOizi+jKdTrLWsBOvEso6797+fp2V5zS2qlW/inf4YOz+h6wW0Vr+KQVBQ4Dzh1lnWr+J4DaxUVO5ysNyTj0WWkRsi7Iuv+yLYwF39BuiMqrb11Pdkcow9c4KTs324EJv9VCg9x9n/LrYq8bvXz92lCzIO5gdYznrM7eZTr+VnzxzldAerC9AFKjnF+k2EUGANNuwAPGO80PLbjPMRQghWiwXi9O3l9bn2Fdav/nWESsmcLZRwaDhtXmu+SaIXKKkIRIRTTZfDdp+KE62g5XWZ5nNyUXEYrzBRES23Sd3cxU1PKW1J8fB/o9N+CTHfQUZrGBFBe5Wi/QpufoI7fwhenXLld8mdEGvnBNo8dYb36d8gcCJyPcGRDpaKgoxQRUROdHFGdcGXml9IN+Xf/Jt/Q7f752v8XPCLwSknyIM/Ba3xVm5T1q9ymp9QGU1lUubV9HNze8V0j9J6UBpkeoS1Fk/5pLqgbXIaB3+GClcp2y/R99bpOk28cobQBQ2vQyEFpS0QjuCotUkuJN7x26wlp8S6QFcGu/lbmHAVt7xFB4WvPcLONdzZEVG8jWcknvAYS8WH2XQ5Ze5pNl2X0XyE09hGSI8rjRU86T9TXD2JpuIg3SXTOZvR1jP25Bd8uclsQmkKYnk2Af0c/Okn2MFdQselWv8GynnsiCRMhXfyA+azB4wdh2n3JS7VrqH9GoWtqFRMHq/Sc1fYdts4KzPUfARejYbukxcDhHTJTI4hZzH6mCofkJuMvnmVMl7BSx7B0TvYKsM5+YhL279P4dVo+nXM8C5XxntUQrCHYM/scS1s0xQRld+lppps1y5hMehIsxL2aTptSkciN/8ShZCocg4Cdssxp+nSWtuVHr0nNhIA0hS4w3exxQLbfenP3by/4CdjMcz0DEcoQvn58S7CVnjH319OatZXKXpvIHWCc/ouYNDdV5+KjSz9PqXfRzQNpR4zmj5AKsGiKtisbWGspvMZ9y8nHyJm+zijD2Evobzye0yKKbEX02legdEjbK2H7voovcqsTPClwsknuP4K82LBtBhjXY0QsJ/sMspGAMjmNRrPmbAQaJA+yBzt11iJtukJRSCX63as6sSc/V5W4wmPzfgSCIUVIfrJ+yqmcJZhL7IJXCR4/0YjMHjjjyA5RgUNqukhld9BKge99nXMc2K/JAYxP172tIsFqpxj/IDUzLk3vYfFcKVxjYYIcY6/B8kE1VhDN68ij95mkh3RiVdIgi41t8a1+BaTakjb7xCahEFlOWivcjVepZanQI6R4Cifwg85XjykufIKWA1Y5Avcq2w5JclHuMrFS0/PIwc/xRcxL7VeY5QPMbLidDEkwjIr5rSiCA6+jy0WRGtv4EmPXOd4yn3h5+QFv3hOs1Mqoyl0TqqTM8H7002V0u8jvDbu8fcQyfj8s+DJONim0+GVVgMhJONiwE7yiL35LtdXrnC5GsPp28ySE9Yu/x5S1XCdmMqr4eDSXP0WZe9VGvkM/+QDam4defIBpnWLrrX4fgOVHjHc+x4t5dO//PuE/iqxWjbkDZpEz/G9BnF6Qn/8AcSrkJ5iUej6ZWTrCkltk0l1iuuAzg/pRutI7/HnQ25TSlMSq/pFs/yCvxAslrme4Aj3hXvBeTVnUSYAHKfHdLyVpxqBWobI7ksIU4HfxNn9b2AM8cpLuPElaq06mU5pCBeCHzM6+C7N3quki10mUjJEUcz26XVeOt+fFqbgctDj1XyKsRWi+xWMp3GsoYxaCGtw9v4YEfdQi1PcsM17i0ekVcl2fZum02GhZ9TzAe55fTSGz5Scbn6K3P8uzE9YdC9xnEaUymVbyOe+A1f9DWInxhHOT6xff9OpvA6s/mXK0RxjFUKASE6hyDHRNu7KS1ThKm3pYPNTPOVTUw1SM0cK+Kx0RAjBmrfJir+6FIpnjzAmY3t2QHryPu36KgifVrOLF7Q4GX/EKDllKxH41RyEi1n/GpXbRiDpWIk8fpeRHjOJVlkAqqFoOh0Uzvngi/HbOE6IFBITreBLH2uh760RNaOnroXt+jZiDpNshjW7XK/fYlicsjvfxVMOV+s3udm8TaoTas5PXufdZA+Gd1GzHLH6JqXfo3IbvCghqrA5mU6IVf1zHemFADn4AJsvIJvhRD3K4KeL0b3gVwRreHj832H9KuvuT+dq/euEqW1yMxnz723FR9MPeKX1+k/+oQu+FDy5/r4IX4b48vnDUwqHa/WbTKoRvWKEv//HaCtRKy9RhI8jk3ut19FNzaQcMj34Pk6ZELoh68E6uQqpuaOlkE0IDIqi+xVEp3pqH11RsDvbp20LqoPvEns16u2rbNeugLVUcow4vYueHxGWM1T7Mhy/hyhStM5xjr9H2f8a9nMiuUtbkJuUSNWecXEDOMkPGDghtfZVerVL1D4TnZzb9Nwp9mKI/DcHR3h8o/dt5npOXTVQOJQUpNWCwpYcLg4B0NZyObp6/nOf7kUjVcOtFjiDdwBBN2pwqEtEuMaV2QF6foqTL5hOPyHPBkRRH1dLCifgdHaXXjHBnr7H5doawq+jZIQc3cXIEBP1SO2Cg/l9VtNjatN9AhXB8AFZ42UsktLrYle/ga0KnKpk02uQ1i8ztAp58Mc8mHzM5qWEqPtNHDxq6kJw/JuAQXN/dpdClwgBr3a+gkIRLnZof/jvWAyP6F75S6T9b/NZzYpAEokIxxiSZB9tDfMqwz35HuHmX0Od7Tx8EXK5cRmlYF7MaEaNx5HK+QiMRdevI8I6ae0yUXrEophzYAW11dfJkGzUb3LH6jNf/rN1O1wBIUF5WLeGsBqbjhhXQ2yliR8ccFImVJ3reJ1XzpMXLOI8mQGWZ3Xx+CNeSY/JWpeR8RU+Nz5QCIp467nfsn7rGXHTBT8ZmU+wVQGAnR8imjexdllbONKhNCWe8p4Sw/vTT2C+j61vnpsD2KgHiwFIifGby6Gi7e+Aqajc1nMfO5Z17pylj3mDdwC7VLAVM0zzJr1eneHxAJmdoL06RgbEanlA5M3uwuBjlHLR618/dx+LVY1O2OI4PeQ0O1k6RqqQS9Eak8URpsqQ/ZfJy4SGDMip0CbFUesYFWOH36UK1wFDJgr+7OS/0Rx+wKaIWOm8TtF94zydwlq4FF1h5k+wGB5NdxBWYDFsxZfPRfYGw0JPcaX3XG2DtbAdX2boDPDPeggXXPDL5qLK/g1AmgIn2ccqH6EL0BUAYnGMrV2l4TWZFwscuXQneBGlLcBReFiE8pA6w7QuEcYxuCGt8T5Gl8gix4n6lEGfaPQxdroPjgutvwIIhuUJO4uHPJg84IrX4OVkwgSI8zmsvsksG3HsRQid0PYayPo2seoSNa6ijAYnZNJ7nYnJkFKijSazlmL9a5RRh1woVrIxHadL9RMa4NNyzGk6AOCQfa7Wbn7u7S/48pCaBR9PPsJYw0rYYzN8dtpViGVRBBZbFchiin5CsOMVRzjTT9A2p0wLqC4z0SO8xmVyk6Olx8rZ1L/AwfS+Bs0RifIhOyIbfUwW9shmj9isbVE2tnHLBBV1l1n3QBlvE6y/AaP7LHo3eZCNGM4f0Mxj+iefsJ4vwBR4QcS2KRH7/40sWCVYeYOycZO+t0HUjDEYWrg4yT7aa57/HpW7LDaknp3/Xuo5ggInPcLOlpttOf6ESVcwL+d0/O6FCPMXxEl+xN58H4HgevP65zYUlU6wyVK4ZeeniHaOmu1ikyEA0t+F1kvP/JwVktjpcLWpKG3GtKgxzibEXoQvny5WreMj0Zh0gAlqnAw+pujdIc/GxCuv4Y52yKnYP/ohh3GPljAgJGPXQ+s542xMKByu5hPi4VvMnnBOM2cnssKWeLOHoDOUo9An73DqlGRel3tuRDp+n2utG4Q8e80Z6WH7byKTI2zYoVJP30ZHq6jgAKFzTPMnx2Fd8OuNKqfY0X0ArM4QaCwOJlhBpidI5VJ+xrXFIKG5DeMHiKBJdSaAmZZTYp3gFjNKJ0IGq5CMl/c9P0GFbWxV4CsPJz0ljl6m43UpbcGsmNIpMoqjPyEvK+prXyetbROsvcpw8Dbhpe/gmJK5FRT1Te47Ifn0PbQ2NPw6V+MbCCSZTRjmAyIVMtcLHEfg5EPqves4pnzmQNUXIWvBJnM9ZShG5ALkxldhfoptbINwUNmY661bJHpOrGoXzfdfIk2/yayYMfc7bEUbCCTlc2L9VJU+vvYWp4hOgZUBFkNhc4QQDLJTHKkYF2OM1WRVRlIm5I6PdOuEzZixhdVLf5lS+OcTfb4I8Z2QYHQXcfIjHCFg7WWqZITf3EaHa4jBxzRUgDQlblUQRC3gzMJ98ZBhNqLuetwa7aG0hfw+qncVo3fB65LUtjmcfUQ2fB/jxURrb6DDFi4ldTS5yc5rt9VolfXg+U3BCy74eRBW46YHWKGowtVzoeZhtsdRcoQUkuuNG+fNyCcJVYgrXUpT0npOdF9Zu4QLaFOAlCh9tHzMxRHEl/DKKWE2xglXyZw6dF5iKiRkJwyzEb4b0Wheoa6aTMoBB+k+FstKekyUJvg2RR3/d6osw1qD19pi1rrFImoQcBVv7Q1Om5eYz/cBGGZDUifhKDmmIeC67+MZgak/pz7KBxRBC2UrCqkYOTWKbMhquHYeF/3U3xFB/TMx5hc8H2EqmDzCWeSU0QbWSqreK8sa3o0o4m1A4AHrfh9v9oDF9D47UpFauNO9Sj2bg9c8b7gLIXBwOS2P+GD8PrHOkeOH1L06s8Up/Su/j/voT8iy8VKIqHwykxOYEicfoNOTc1cAOXmAyYak+S6u0Mh4A3vW4ZYmxUmOsV6N0usit/8qq9WEufSonzXmBZK6aj01pe7gUOnlOIirXMbVkEFxgraatNIsqhkNt0WofrqoJ5ENlsMkpkLkI/BfPBhZUfDx5ENKU1L3alyr3XqhmM1awG9AvgAhsS9wvL3gVxfn6PvcVZa28Ih+A10WrddgBZc6indHb12Izb6kSJ2hslOMW3/GBf7nJbcpe9kj9OQewd4PkfmCYP0bVOkAzsRmANpWaFFxkhzTrG9QDT6kEXSJhYtrLPX1b4D1qerbAKR2gcUS4vDpwb5A4koHd/ghskypoWjhkJuMRbkg0YYFgkbn6vI8Qljsrf8jOh9j8wwKvXSudJ4vNisp+GjywXn9dbV27ZnbWAutco7KJ6jw6f19YTM+nnxIZfTZz1+/cA35DcITIR1n+flu0NybfkxaZVhZETgB2lhc6VDaYmlkgOHj8YdUVrMS9riaJ0tBejXmqu5QW3kdz63jG4Nt5gzTY+ZBncANMUlCq/sqAoeW30SO71L3atjDH4OSmM4tuP430bVtbDFmcPzfuVcu8Fpb+MkpYdBHR6u42QnonDJap5IBrP4WMjlEBR2UcAnzEwbZgAJJMrqP230Dn+fXMBbLTI9ROM/d31zw5cMCjlBUQmOxKBSeCAnSIaSnSwHX6B6i9zXscxxPhSkQysP3ayRuRJWeonTK6egtvPolmtmYKDnBeAFKKBQ+82wBoQUr0GEPx4uoqgX7SnEw/hjPUyyKOY7JIB8jozUshtIWOE8IicfdVxBqOWyrGrcxwqVobTLZe0gjbHC0OKYwGmdxzCBco+f1n7teO8UpTHZRQG20Q1G7+dTw7c9C6ffOxE36C/sM/k1A+x2coA5FCo1LT+wDXW40by4Hf5w6k3JEUiWsOgHe8O5yT1d8gorW0CqmiK/g+B2sdM7dVytV4zm68qf4VMBo69vIdIiVLjpaO3tyFe7hnyAnD3HiFfLN/2HpxioM1XwXaStkZZH5BM72tONyyCAdMaum7M52edWp4+oEg4/uv0pVFZjGNs1glWOTsSimSKPpNbZxMDhKYsuKyokYmYwqn1DNjiikg4OLbt6kch+vwUo4tJwuCz3DYnGFTyBDJPJcJHqY7XGcHCOF5Gbz5nOH/DwRsBZsPvPvXxSf9pjdZ0bgLrjg+fxCTpUODw/J8/z8/5VS+L5Pq9X6RTzcBT8BZ/whTHYRCET/DvgxtsyxjeUBTt9bo9FuooTzwsUjtykfTz4EY7jau8JKOqEa7zMrjthvbzGWknW7wMyPafgtQmnIzYR8dpeynNOgBcUCbQN25o94b/AeLb/JXAhkrY+jC0ZRm0k2IGxd4lS4uP03wW/gB2s41YxqcowmIjOWj7MBqdXU/IhI1en4HcpqQTfqEo7uE2YpcjZAbX4brV4sOHOli0BgsfjO87O9L/jVQdsKIcQzNvHPozA55myKf14tnhsPaS3QvAynH4IXov0OSi+wQi2L8pMPIRkSpIfEW99ioiT3p3c5TU7Yblyi6bWecgIs0HySHlHogm7cYRRvoK1eRlU5MUnzMotaG2QNbRa0ZLCMr7n5t5HFnB2hKcqUWTGhUhkNWTIZvk0YrtJOT0gWRyyOfkjZfYkibBGe2dTWVBNpK9z9P8IWCY7jYzd/G3PWdBVC0PfXcKWLQtF8zuSvdcKlTbI1FK7Hw+lDDIZpMeGl1qvwOZbEF/x8JNUCTcWimjMuh58rNtMqRtVXsYsTqK9jlQ/eE2Ir91lx1qfXspY+w+yUUT6m7sVcalw6uxaeLgFy5ZN1riLKUybFnHlUY+bGWBWxGm0i52PK7AjTuMSJyVh0brFaW2cvHSDTMZebl6mdvkf06E/w/S6X1t+Ela+gpEPTaVFRkgx/QH70I9ayEV59m/nJ22S9SxxnCcdtwSidYIThTusVavLpqQyL4VBqsqBGz2/y2SMFrWLM+nfObntxvf6mY1SAdDyoCrRTx67eAp0jiini6McgBO7aVymDp23S8+YtZP0SVnjnk0dt5WGO30aakmaZY7cuIWor2MUQ6utUfg/l1wgrj632JvWww735PhU7DLIj+umILS+moVxCofCcFnOZkOUz7OBdqpN3iNe+StW8TFJfRWuNwiMpEwwWR8Cj2QOSMsWRDrnNiDq3OZjvEOdTVsQ9rtVu8rxpvlBF1KRhVC2YResUK29S6v/OIDvGcS5RQ9JyLpwsf9l0nT619nLa3gqP/AW3006Mqq8tPwsaG1jpA5a9dIdBOkCLHKxComgEMdK6XGtdY7u+QVRFTDoPKLMpje6rlM9zmxSgixTXGvLkkHLcYFZfIZs/ZE9JXo3q9E4naKNR+YyTcoDruGitMXpOXg44SXP60kA6oRF00dEWpnELgMzOcU7exc53WJQLajdW+Gj6iEjV6AQdGl7jce1WzhDhRdTxBV8c3uwedvAJAnBXX6OIlnvhpFo6lhlryE323MMYX4Tcbt2hshXBcwRYVrichG0ezh7SNIZLjsA3Cmqr5NkOo/v/EVOlrLdvEnZvU2DxgpC9YINoqw7CUuu+QmYSpnrMqBiRFAuu1jdRwsDhuxSNDvPRfYwEP93hdHqPceclvEafVrCO6wS40qEymnbQ5jQ9wRMSazWz/leoO51n6iODZo8SU04Jgwam+wqFLql58XmU1QU/P+7sPlR7iGmKu2Io4ktoVUO37iBNjtILKhWhqYgWe9jBJ2TlCfWoSxKtMULht15+7n0rJUnKBZ4XM3AkVAmr/a/g1a5Q9TIMFXO9YL7xVWq2YP7Jf8L3WzjJEap+FS1cjBtylO3zaL6DjltovaDuNBEC3JO3sMkQISTO5reo3CbKC/j0k8OgEUjmesrefJfQDdmKLhHLBtea16hMyagYcn9yn4We0fRaCCvxlc8n048obIaQsBZu0HFWXri/t9EapFNwfEz4/GjXTylNSWmW4eNJlWLRiM9peZadl1HhCtaNXjg9f8GvLv79f8dHtS5r3osFiL/u2HiTa0XBu+O3ftlP5YKfB2txTn+MXQyRUuFsfvspt/qfByFgb77DUX5END8icVxqhYAqxUaP0w0ym3Bv+gmlLQjdkFPbpLn124RODf/oLTQGz+tStO8AcFTs8r2jP0MKyRv9N1n3luJ1hcNqbZX5/JOl6Ey47OUT7OQhoRcw1QuClRt4sxN0pamsxliDg4P2YkTQeSLe01JRonDQtuKkOCAxCXM9xRch83KOwTzzO284MYvJDgJLY3APHV7GnA1iFaagMksB9KJanAmqL3pFv4lUtiLXBRbDIBvQ8poIIam5ER+M31sOeURdKru8XmbFHOHVKYp9RvvfJ+zeoVu7RO720bXLMPgIN+oyUxFF+xVapkXhrTMuT3GVS7f/KvHJO4zKOUV0icxW1JqbdJIBZvgBfrLPetTg/zs85K9vf43A20DKAHHyLlaXuM0pRftVKq8NXhtLjtj5Q+o6wRcOabQKzcs4uBQ2Y1ZNiZ2YQDzuDR8XBxzMDxAIrjWvXQyL/BowryakJkEqxZXo8nk8bFXfhsUmlEfY7h2MfL6A12RDMqEo3S6t9jp+VXA02WFw+i529WVWjj+gszilUB7h9nco6tdoeC0w4OgZRvqUG79NbmYcTu4Dlmk+o+t1aZz8iMgcsZqXHMqA3Wy0THyo30CiuDffIRMeGMttCkI8yvoNZhua3JQ0jUYWC8raOs2g+cI+kFURQiowGoLWzy00+5SfRtx0wdMYFVKufxthysdxlE9wnJ5gxRGTfIIrPAon4LYbQJEg3OCxEFKIn0vkl9uUpFpQc+t4W78PwFzPkWYOlUSdvIVNxojpLm7/DXJ/jb10ByEtXn7MWv0qNnjsZOeevV8Ekht+k2T3uwxrm+RuTCF8POXS7LyG8fs8Gr9N6bUAS90WRNMPqdIpslqgenfwgj6VustKrU99cB8dlczm77PjxqyHG9TV4zPZSNa4WdsgrzKicPX8mhcCFuVi+be2htzkf+GO8pNqyMPZQySCa80b5+6GF1zwefxCxGZ/9+/+3WcWeiEEf+tv/S3+5b/8l7+Ih7zgcxBVdqaKtcts7fXvINAY8elRvfjcqEmARC/ON2iHQtERDjLZoRi8RVBNSTs3OKpv0AvXGXg+w/kjTrIDrriSRjJF1VfpRl2y9BSM5FrzGvNyzneaN9iqLLP0mE+yAeNGn63WNkFRYW1Jx2ucPW8JCCySigKNWSr4rctmuM043yN59IfIfErXCRH+BugKqfPPFZvVVJMbzZuUtnxuxNsFvzpMqhGP5g9xpcPV+vXnTto/Sc1p0AnaLMqEjWjjhUVqEV9CRqtY4eCmh3D0LkiBXfsqCEnVuIpfv0Sj/zWmJmFSzMh0zqycI6wDocVamOsJqU5QpqAmJWWecKt1k0znpCbhg/H7jNIDGvkY7cSM40uEzYi4zODobYwx9FeuMRaCy40r7GYPmQnBSVAndhQ3dEEQriDrl8CNSOLVs9klS0WFZwpstTyetrpAmgKrfNzpPcTkAdTWUa3bT8VtPUnp93A2voHQGblfx44/ApaF1jPeyxd8IfTDNXYWOxhrmOQT2u7shdNmViiK3lcQ7RyrfCySItrCXV+u41Xw9OGLmzwiO/weUnmIjW8xKaYAHCaHpDpFa8uVxhWazqfFtWF2+F8Zn7zL1JOI3isYt85m3F+KGUVEufZNlM0oskNuFWP61pJqy+JsV7ai6qz6HaS2yNk+pnODtWALay25Tbk7/5hido+uXjBPTwk7N1H1dRwV4LVug57T8huEKmZezKgFT4vN5nrKzmwHgEyn3KjfflZAetE4vOAMIwP0+jeQ5RTtdzBnMSP+bOn6grWIKnvhzz5JhI8MOhzPDxgkR7RMitf7KqKTY1VAZTXuxrdxJx/B4CGO+Jigsc6JSdDa4jev4mWHJIsFiVunYzMiGYArGeoF0hSMsxNk6wq2gtCJwEquOB7R9C42WlmuxYAxhs36JqNsiBUCT/qkVbrsmT9nrZbTD8ju/wfAstv/Cv21v8ygfRM3qZPt/ylxZ4zofQt7EaH5S0UIQcDn1+LwxGdBp8BKH4vAoBnnYyyWwpQIq/FlSMvtshHGuNJhrdvl9HRGeOVvMJndY4jLtp6cxXU+cf8WROca9vRtiiCCxSEyOyZqbrOSHZJP93HTU4KVr7CfnjD0m6TFCS0RII6+S7vMqa2+ygdOyIbfZebX2XTi87i3aT5jRSnqbp1+tIp0W0R22URJdcKWc4mGXyerMtai9Quh2QVfKJ/WyQDox1+vRWuUuiRwAprOi6PYHDwc4WGtxQiNYrk//ZRpOcFYwwho9F9jFYU9ehtZ7NFSgkEFWTZGrf8eXaGw00eI9IiD2gZr8Tr3px/zR0ffBQGXG1fYbGxhoytYr4B8zDE5XtRglgwI/BrJ/JC8ucndZMg1IZG5w63WHYw1S6fCEJKd/4wq5rRxKTvPRoOUtmC/yglWv8pMCC43bnHbajzp/1TDPRf8BMwyXkSjkU9cc6qa4Rz8GVpnzOodHkqfqxg6WGpug9zxCd2Att8hMXMqW1FTDeQT+7i26vGVlTfYT3aYd14mdBoMolUCbw0ZH+HmM1bX3qSUklGyS+Z5tGYPiG2Bi4KV11nUN8n7r6JrPQ6Bq5/GWloQOkPpOdYJsbp8KrZyXA7YXewQOD4gyHRGpjOaXpOW06Wh2qBgkJ0QCEHgNOjXNmmoFrnOKE3BJ7OPGaSnXK5f4SvdN+i7G0ibY6X31H61DPqwukk1TtAvys48I5Ahq1GfcT6mH60hf0K70wgPE/3ipsEv+MWi7v0/uXv5Br/r/ubGHun6JjcnH/BjTzEpxjS91i/7KV3ws2Atolgst3BGI3QOf06xmbUghaTm1CnqSxdXp/s6pvcKopzjYimDNVKdMCxOOU6Oqft1vtX/bVr5AnX8A9zpQ3TjMpyJd4WAo+SI4uwzbZqdsuWuoYWHEDBMR+TRZSK3CWELXeQ4QpFUc1aiPtsn78DDP0R6TQ66N5i2r9Bo3qGpmk+s+cu9wiAd0vKbeI7HO8N3KXRG5EWEfsR6tPHc2sQRLm23C9YghEI/8b1I1eiFPWbFlPV442KI9jcYF4+1eI2T9Ii218bFx1jLvJqjrUZToa2l6TfJq5TrykHrlDReo2xdYWwtm3b5nihql5HRKq5QbJkJXugySyoW1YDT5BGfzHcIVcjvbv0OubWMkn3mQYPBbIdmleAfvUNHTzHha3yntgZ7b1M2E+qujzl5C5rb6Cf2LRbLwfwBzB6grPn/s/enMZJl6Xkm+Jxz7m7XdnPz3T32LfesjUuRFMlWL1IPgZYGWgbQaNQNAQIFEPpDEZBACBAoCRAICBCgHwL0ZyAIMwOo1YLQUlMUxKbYFIssklWZVbnHvnj4am672d3OOfPDPDwiMrbMqEhmVqU9QCI93MzuvWZ+7d5zvvN+78vKwleJFl+j8GcC0g8G73JzcANf+fzY4k9QUbP7YlJMj1+f6ozyfGj/uWAxmCMXsh9sO5Yrw48odDGLURazWpBEzSKSX/0rpN3+0Troo9e6sRkyUFCk21SdgHzSJRpuEUnBvskYJl3K+ZDD5ADrVRmN91le+UlqsoU/uII9vIZyA4qlrxLmKadMSscNKfwWB/3blLMxzWgDipxJeoiPJD58D9m7htt6HSEBzZHr8Oz4XOGxWTnDRI+p1C6gjCWVEl882RCkcCs4K99AFGOK4PkaDsTRxzOvNz0/FoWVj57T3fSQcT5GKcE4H1LzmmQC9NJXkVkP7dUfiuP+tBRkvNv7PolOaHhNzlUu0MsPuTW8hUQQxZeIyqtQZIh4CYODFYZR2sf6MWrpNeL4DMEDaTkVVed01SExy+x0vofy6oCkZy3F4ms4yqHuL2IxLEWLbE+2CU3C8Pr/ga9TSjJCKQ8O3qGpvsaPLf0sfrQGwRofDK9xcPBHdOJ1DpMDvtr6CZyjOa2XHeDvzKJA7WJEHsxqwtbCcmmF28NbRG5I2fnkmgWBwZ3cBZNRRGszV7fnYJAPMHYm8R/lQyJ/Ljab82xeuNjsP//n//zI76y1fPDBB/ytv/W35mKzzwHdOI+SDjghWbCMFQ72U/7pY6dCyY1IdUYzaGGCJdTB91C1MwjpseaWMMEih+kI33EQ2YRJPiYrpvSKhIpUIBWBCmn5dVaKKW2vTak/hJ1vkzqavp5g3ZBMa1aiNtOt/4vB1rdpL32FvP4SSfscQTbCugpveB3txqz6a3g736ZUHFJMOyRICixeVAGvRu49ecHgHnMr4R8OukkHbTTaaEbFEN99uthM4bARnUII8cwuh3vCSzHex1o9G/wmXfTiG8jJDsavcKdIGBQDNJpaUKXiVlgMF8EK9rK75JO7NIfXaRQFxeE1nOYFgmAZ16tyu3cbTU483qboXkXg0tqso23GcHgZN+sSyZhoOuZS81VcM2RJJNwyDmM3wgsq9FovsZDlZPEqvWiBRriKxXA3uU1nekjdr3OqeQ4xvIOIl5D966hijBzdRcsIujdQpdXjWM3HURx9XzzgZPUUk2JMzasz7/z7bCipmNVojVE+Jtca81BZ7FEsH494EY+4Mt1j2P+Ig/EWAsFifZNGUOcw6RL7MdbMJqmJTqge3Qqkzcl6NxkXfTrDbcrVDVIpaDmLcLTgY4UCUeJUdBK397vYdESl6OK2zuALh8aH/xZHgW1fwCQDTGX9+Ls3yPsYYzhwY/zaBkutV7CqRCgcZG2BcrjBpp5ypXeZxIwouycZH0W/3rtGPxiD86RInDlzHkQ75YeikQF0/QzS5ggnYhRWSXSfWJWPxVyPo3DKJPWTSCxpaZFOMWHJqWNVyCDbJtn5Nr6QLBqw1iGwltgUpG6FUHpUigynvM6g5DHUmlJ2SHx4DTHax4+X0PEqh26IE60hjGYxXGZReLg3/zPO4QcQNTl3+n9kx6sQqFlRtOW3qbgVRvmEpXDpsYVzISDtXmGY9hhlQ1rNi+Qmx/diijsfofMparCDUz4kD57uFjLni4NFYh8QREoUzbDJ/mSfJX+J0CnhSpea20QiZzpEa7mb3GFrcptu0mXJX6QYXsMN1x6Kk3WzDqZ3F7X8JkqPybe+RRBUkZ2PSKsbiNEeA79EMtkmbf80ywffoX/rd1mon6XjlYk8nyTP6auIjlMiPBpfFeR00gNSnVBqnudkw0W5NZJgiZbaYlKMWSmtIVGcjs8d3Tvm1/k5LxZdPYGjU6x0KEr3BSYlWeFi7SXg2QVni+FueofDZDb2Xg3Xj+8fNa9OL+2jkARuDUbbMLlBuPNdnMZpVGUDd/FrOEUfrv4nRDZmob5Os3qafOv3WRpc5r8LYt7J+miTU3IjYjcm8at46z4ML3O7eRo17SKzEZXVC1zJukgEB9MOrWDhyI1s9t2pWEWNEsKPscM9ZC1/pNjoCp96UKOfDmj4dVzh4Ykn3w/nfDqK8iZ7oy77jsAowSIWgUClPWyRUtiUcfcatC5xxypqrXN4FhbiDZrSY6QHXB9dY1qMWCqtsBE8GB8mOBGepR0s8d2DP+badIfzfpVMwKB1Dl96uIS42S5jk+OMO5jJPoVTQmVTVNrFi9YowmUCJ+CsctmMTs4W8gVIkyKGWwi/DPKBMbiA/WSPwmhG2YTYnxXFpZB4R67a3nQLt3+VSzZj1LtC4TWoROto5SKUIPJCcp1S8SokRUphNX7/Q+TwFsLxSBZ/7GHhvxtgRP7MBiiBZDlYZyXc+IFdDuZ8sVG9K2ylO2TiLMuPcW3/smBKq5zd+m1YWOO93vf58fZPfd6HNOfTICWmdRG61xBhg9x/McLJ1Widw6xDUNqktljHCIHd+X2YdGdxSCtfx3d99qe79PMuzbCBtJLR3h8ymuxTdxVlPyarngZmY6OzToCLRQVNVnvXMN0t3PZXycNlIidimA3RXp2F6CRLTo+sGLNSaGT3MqWt30NkfWzax668yvemHWp8wI+3fpp7Y5aCnM70EGMNh0mXdtyaiZN1TkOEnKteeGJjTuGUcZdeR6RddLR07GpmrWWou3jS40z1/DwG6kuOEIK2t8yivzKLJ5vu0fAq1NwmN8x1ekmPalDldHwWb7qH2H4LgyHzPaaLr+MKiSmfPp6hFtLFTK4THnzAWE6YljZxe9eoJD1e9UJMYNm78Zt4lQ1s+zyyKCh0QWYhCKqUqWDDJRjv47ohJQrEYA+CMmK8g17/Jp18D2stNa/GYZHQaJ7HDm+jqxvgr6AQ5Daln/UpTIG1ll7WoxLOriWLwRKZzvGUS+1LfK/8PDFo7oxvMsgHtKNF2t7yc2/rINtmnI/pTDsslFrcmdxB2bucLJ+ZibP8EtoxT5zP9rMeXemhahtU9j/E3/ojgvZLrOiMbuMV3ks7LG/+DMFwF+v4GDcmMAqpJAzvgjXYbII7uYvpXKNpDY0g5x2alP0lgnYAeY4qbxD4JeTgOt6kgxMsITsfcGrtx+mkHUIV4giH28k1POmz6K0QCoEz2gLlI6KVZzaSF24VnjP2UukRzsF7s+20Lj3VpGTOpydQszmcNYKz9XMoXOpeAy1CdPhoKs+nZVT0uTW4icWgbcEZzs0asJmtdU2LKd7S13DCOiZoUngNpE5pdj9gp3uZaPENnI9Fzyub0OhcxpqMSv0luk4ZWYzIgzq5ECxFa0z0iOvD6whmJiGj3bfIkj5dN6ISlBB3vo1xyzhuTLT232DiM3QnOwixzFYxQZkcYzmq0M4Q0wMwxf2fg/sOtLGscKn28qcWRDqTbdj9PgBubYL1ymANeWkN+ylEflWvRi/toZCUn7KWPGfOg7wQsdkHH3zAhQsza+XV1Vnh9vd+7/e4cuUKxhguXrzIN7/5TX7pl37pRexuzqekcCoUrTce/6CYFTyfdeEyVtMImkROTCgickCu/gzq4C1KAurVl/DdFkWUY63hpr3OqdIyld3vIYSkPBlBOkThcEYE6MkAPxsilWLiOIySA0RQQXgRC0Gb0WiLvH8LgKR7hT3P5fJoi+WgysLdD4mSAZWwgS/K2EkHT2jqQZWxkaj2a2SNV8lMyrjoEqromS5Yc774VPwq/WyAkpJIffLByacpNJvSImK8j5ASHbZmg9dqlcRO6HTfB6DuNjndOoOLd79b2iTou7/H4fZ3WPJK1OJTiCxHT/eQXp2qV6GX9mh6NWQ0K8Yo1+O7ne9QtRnldJeNyMeL2kidILa/zUZgUcmUq5t/Cm0d3PgkhaxQAuKjSNBcZPTSmYtCJ+nQrl8iKJ/AHd+BwWWQDjIfY4IInADjfDx48Cmft6pRmVtsf6ZYO4uO2RM7hE5ErJ5v8DY2Q/YmO4RuRM2rkegEEdaR0kUol8StsBqusxiuUNic26MbCNSRkHCGER7V9kV2bt6hWjlJF1j37wvNPnbkYHKctIMd3GQxWMCd3MFs/SFGglj+CmnrKwj/vhAudmL2rWCpvIbr+tjwNEX3Q5j0aegMk/S5WiQ0vBYOisRMj13MTlROUHOalGSFE5UTpDql4TXnHUhznovCrSGWfpxxMeTK4ArGGpZLSyz6T3e20PFJ9q3AAifdWTFCCEHav0bev00mBK3KOkIoHC9mpfYqbeXjTe6ge98lmQypOi3yeI1ykTIeb3E37ePJGu9XFnip8Qo+IU2g7jQReQ+3fx198D6JX8I0T9Na+llGxYCbwxsALIQLXKhcerK9vIVp1GQ13mRgM6LKCUoqpuxUMPVziPE+vlNGP0O8Pefzo7AFw6KHJ/3HN0cIC1aw7K/S8ts4uI8V42Y643B6gCc8kmJK0+5SmgwRahd3+XXyYAkA2b2MTXrkgNc8SdHOsbvfxg53CZRPEDXYcyIm9bP4VqC6t6ipAJF0KYd1EqFoty5RcZskOqHuNWbnoZ5wZ3iDneku2+EC9dU/TVnUkMBauPlQ1Pns/3Oh2ZwXj1YxeuErj33saWOKxE5I9JRYVWbRO9PObOw97bAQtI/nmWVV42LtJQQShSINy9C7gZkekOdLlPwGu25MIx3iuCFkY6wuENkEr3OFVrJNsL3F2cYpwoU6/Uww9saUvCrDoM7NpMyg6FGrrNIqnUQiWBndYlQM0FazWT7xkPDYOCVUVMdOB1BeemycikSyEZ2kiAocHATyeFwZuRFtf2Uu8P8ByJTHVrxAT0eIbEQtmhKICB00cLwInacQL1OYnGrQJI9OPCR+z0zKndEtkmLKIB2wvLyKKx6ezwUipOE3qbp1xtmU6/Yy4yzBkYpz1Qs03BZOnDCpn8WUFlHCRzguhV9HINiITmBYR1iFEPf/1loG2Nr52T/s/dgya6EW1Ml0hsWyGm1QBDmu9AhEhJvuo7Z+H3vwPkFUxmZjCrdOOrzG7bxHxa9yIjpLabXE7dEtql6NJbeB3PsAsf0dMAW+4zNd+PHn/tznQrMffbwbv8EHpRYSwdKXOALVxKvEumBRxbzb+95cbPZDSB4uQ/hi3Xxd4bPorwAPaHT1zJEJa8FohlnCqeo5dsZbBG6AFIKhdMiKhF3lIlovoY6attx0H2//Ni8RYieHbE179HTOSlBFhMssBasIaeilAxKTsRZuzgTEt/+ApJjgeiXkcI+8usqBVyVNewROgMEcO5UpHKp+hW7SI/ZiFrwlXm29xmHSYTlaIzjKdUjMhJ3xCGNdXO7fD/Ng8aFFWoCxGXB9cGP2czHiZOnsi/uQ5/zQYq1l0V9hwW8jURgMDa9F1a0xSsZMgyn+UbKPRNBwKojGeQIVIoRPTsaoGNDND/H2vkM+uE2jVCOy+2TphMZwizQfUwiFbl1iuvt96id/nsCrIIXCkz7FdEQ/7zL1qrSiNqWDa4i997A6hcYF8vp5DrDcHt4BwMSGpdISu0LQqJ3BPjA+d4XP6coZCl1Q9atUndrxew1kiXOVC/Pa6edEZlNujq+yO92l6tXYm+zR8trP5x4tLNNi5uRUdsuEbkCSza7rw2KA7z3ZCewesRvTT3vU0gkKjUgOYNpFNF5mceEr/KQZI63Cq1wgu/07NLIh1d4NslYTW1mDzlW05zKWFseM8UWI1JqyF7M3PaAfNFlonyfFYcFaqPt4kxHCGAgbuAQs+asIAd/vf5fL3csI4MeXf5z1UQ/6s/PdWVKze+NnhBrewU46xz/r2oXPbF9fRqpOg7NVD4ulJMsPzS9fBBbBanmNQdqnHSzg4NLwm4yKIUooGn4DPfiQIpmSp3cYhXUCk5GP9wiVizvcwtgCHhBeOeO72NEeALETMqmd51r/GsooGkGFWFbYSbbIdIYQgmk+Rpba0IuQSEzQBCcGrRH5GCskd/MO15VLRzq0aido+k1Ww82HnLdt1EYMt8DY2c/i4brU81y7xQPzdic9IO/N1tY8nZNWzz32NffqXWVVRR0J9isfq23NmfNJeCFis7/yV/4Kv//7v49Sirt37/I3/+bf5MaNG5w6dYo8z7l+/Trnz5/nn/2zf/YidjfnBdHJ99gZb1P2yqyFm0ihENbMBATKI3PL9PJDLAXbox0KqwmdgLOVC0gUafk0UWmZUHrH9pcuHgg4V7mIMWeRxkeND1FRkyGaQTGkYTUOLsarITwfU1mnMEOszQmjZSqqjgkSbNjCJod4lVUuD2/RSwd4+YhFk2GwyGKK9EL20h18mxBXT+B4ZfbjRaq24NrwCtMiwZMu56uXji+WD+JkXWTSwYYNRNJD2IK8tIFRzx6kzfmTpeEuUKrHSKEe25EmrMYd3wKdUZQ3H5sZ/izycBm5PrNKfbDz3xUekRsxySeEToRH+NDCS9WNuZscUPF8phZiL8R4MTaYiXnWohO0gglR+TRefIsczWUEXnabrbRLqX6SavUMYniNsh/hFAWuDGgQUym/gRYPv19r78eXTM2EQEaU3Ih+3iWRU5oqQAqJNQW2dRFbDBkKyzDZph6uoT7hpX+k+xgMZVV9quvPnOcnlCU2o9MP/U7pMTIbof36M+1uhYA741tM84SD5IA9ZwdjIPICypt/CiscYjfG632E75XJolU24xOMizGW+wNQN9nFpgmrS1/jXSzK8VgMlugVHXpJl6pfo+7O7KkNCtN+lbQ4ZGzbiLzHknTACbAmx7QuMameJPFrlDAIJKGMWStvcK3/EcG0TzIdkFsgO6BkVlBuhQjJpJhQ8WYRO/cYFD2UcIhVhZrT/IwCwOd8mbAWEpNgjiZh43wMz9DiVp0652ohAot3JCxwJndppl0m+YipX8OUT0LlNFZ6GOHMAtasYW+6g+speqaDtG3Iphhyxjol98q8Wn+dJW/9of2N3QjVOkuRHZL4FdIiJckOcYRiasYM0wGuI1m1a2TTW6CnBHmB49dnFvpHE3qv+QZjv0bDLdMMZs5RWHDaP4ZKOxgnQquYgoxJMZ65Ys27vr8wbE1v0k16CCE4Vz1HKI+EjtYwGn9EJx8j/Aar0eYT/24Ww950j5QEX/icqZ/B6908GsdYRD7FBIZh0aPqHm1FSAq/ibfUIp3ukTkxnjDsrHyNW9kI5bm8LqDWOIuVJaZRmb2F1xggKOGx6jSoyQJ3dAthC5KowSmjWUkm+JFHXjwcyTYvgM/5opLZhCu9jyispuKVORGfJnZLDLIhkReRmik5GbGqkk+u0ul9hIzbjFWFyIuorP84Ujno6ZCpcrg5uMmB8rm08dO4SQddPTOLuLIQy5iwfIo4PsO2caionHbvOp57yKS8jLF2Fm1uXSqyzsQOsFIzyAecLJ8gECUEBieZzeULt0rW/hrSJBgV8SQRp0Di4uGme4hswB07oV/k9LMBkVOiPG8+eW6UcIncEk6xQzDZJ3ZiivIZtCqRLL/J1vAqe3qIpwxL0crxfMspBogioerFhG6IRVP2qpijsfvUjEhNRtmpoFCUnJjD5JBaUObm6CaFLqh5DTKT4qmAmr9J69xfRmZDjOOjZemBOYZAWkU4eA8xPaCoXyTz2+jWK8jhLfDKFP79iJrUTjlMOmgKTlZOE4oSD9WfrcEIhVIOidUMMYzzPiM7YVz4DLIhcb3MorvGQmOJcTGiEArhRbPObi/EZtkjxfbZ+x4zKobETplQ/uCd8XN+ePGu/wc+aJxk0anifomj4K1XwXhVTmnBu73vYa194Yt6cz57PutxsLWgF15BDm7OrulBk5IZIiYCRzj4IuT9/rusLFzE+DVcv8zUCehMrhI6ESsWNCmpTtDKUgpqqPEOUs4asQya/ckh2mhuZ1cI/H3crINnC1TvOunCRcTJk4jaOWrVFS7lYxb8xYcEFwLJenSSxTDBEz6O0ZwpBHgr5N4SFkFOxuXBR5S0Rz6Fs5ULCPvkOqV9wA5TW/PY+4rFspfeZVpMWQyX5/eWLxH3FvwlkpJTopMcEjoBvgiYBA0GUYjOx9Rqm5SPBFwWy43hNZRJSHa/TaRTUsBKFxsvUcNSGXYwtTWKbEBPBQQqJxSCZetCOsTEVe4unuGj7vu4dkyoLa/X1rEWlOMgHY+8/Qq701scpLuUvQrDos9GeJJWdfGx72XF36C9tIyxxXGt6h7zefbnx2F6wCAb0ku7eNJlKVxFPsfaSjc/4O54C9dxCJyAWJaJ3RJ3s20cZxal+WB9H8Bg6OUdLJaa08QRgoXxAfXJIapygsNkQNF8mU5tncwFcNj0Z4JcN9lBBWsIk0I+YqT7dCQ0ly/RLSb00jGtUp01J0aWT7Pk1aj7LTzho3Bw0wNE2mUUxOjl1wgNFB9LUkh1ClikUATTfZzhXaxO0SpC2KenvvzAPNhsO2+8feEIIT7TFLGKqtEO2jS8BsvRKhMzwljN+colpBCUnIBhNkZbw+7kDuNRDeFGGEcxmI4pyusspAe4IqTwm1gE1omO66O4JaydJeoYa8iPIsSRhrEZ4kqHm8Mbs0SSs/8TIS55kaIW+gibki2+ytb0FrcnNwmciGUVcLJ66ig5aCbs2p1u4yhJOx1TqsyaDsRkF7d3FVs7/VD6xKclj5bxGhOsztBSwfQmAEKP8YZXsW7puNkYZnP7j3ofYqyh4pePkiZmjzk8f9zpnC8nL2TJdjgcMhgMqNfr/L2/9/dYX1/nX/7Lf0kczxZEOp0Of/tv/23+7t/9u/yLf/EvXsQu5/yAWGHYHm9TmILDpEvTX6CkyniDy9jDawghSdtnuJPOnKQO8wMqTp1M5/cnbEKgn+AwZS1I6UDr6yS1fe7mPYZ7b2MzlzRosNo4hTU5aeUUqIAw36OazQqwuSmoestEp/5HXJ0hnCr1wXcY5RPwajQq52gMd1DVU+x6ITquE2z/MVtZn1zFGBROwyPVs5tBbgoK8kcENlJPkTt/BLrA1SO0V8PqAkfnZPWXjp/n5D1U9zLWDclr5x9SPs/5k+VpDnXu5C7sfwCAY3Lyxqe3GgUeK1JTOJwunyUzCb58QGhmLcHwQ8TOtzhfO81hdZNhvAyVs1T8JYy8H/8XyhJWQlp/mdymlPZ/H3lwnYYyOLVTHO58i2AyYmwFm6tfBVdBa/ERodnRBtlLdimMxrEuq/Eyw2zI3dE2ALJ6msbK10AnmMke+72bDPMRwlr6TomG++xBS7845PrgOgAr8coPZPU855MjTYJz99vYIsGNGmSLX3+qfbS14MuAKckshlOAoxTWWpYr5xFW4N39HWw6BgRq1ePGZIfq6BY66VNa+xlssIzcfxevSCjpPi+1X0aUlhnkAw6meyg8+vmAUq2Md+SmMHYr3K6epmSvItCU138Ov3YWlM9eZYMrg5uQHLIar7KkKjjdDynpIWsYsr13OCQlarxEWjtBubWJZY3ToSa3KR7BrFswH5GZlEE25HDSY6m0xNI996kjN5/nZah7dKYHxH6ZptOeF+W/hFScGlW/R1KkLEZLz34BzKzpj5Bo5MF7+FrhNy/SaJwlL53DyvtjDW96B8a7xOVFpr7PTlZwon+dvdEuRidE7Ze4LAVvCsHd9BbDvEdJVWgFC1zpXaZeWWMp6yKnHRKviisdYqdM5IY4SiFQZIN3ONz6A8rjbWxQpxKfxV0OyI8WhiMZU6q+8sj90AgXczTBNGiuD68yzicEjs/ZyoVPLEqe89khBCRHwltrLbktuDcKcvofMLjzf6KEJF96g54XMUiHxF6ZlttmoPuM8iFVr0qQdcnu/AHL2qdbWaYoXIbhIjq9TlBukEdN9pJtdiY7+EJybuEMgdcg95oA+Jt/lnH3e+wqh/eTLlYYTkynpHffRUsXZ+VrjBqX2BltAVBTs3GLO7kDBx9igVreZy1J6SCoTHpU1LyoN+eHg9zkFEcF72kxRQrJifg0qZkyLIZc68/Gyhcqa2xd+bdMsyEDMyU49T/QT8t4C28QREuEfoV3symYgqnJGVbP0/erJIyx2rBx5k9TmvaQxRQ/3mCxska498c4u++AX6XsBrTCBsNsyGpplaL3XSa9qxSeS8mvM0oTknBCbXQX27mCEBJ3+SvkfusTRYM4eR+x/V0EhgpTetVTaGtwHtOsNeeTIxCcjVfpTr+DYwNk5wpO2KZwKiRWs19M2Jvs0/JidPotfMpQXcXuvgO6IKys8rXWj9HNDomdGF+ETM2Yy/3LGGtoBA02opOsRZu0w0U66T4Vt8puvkPgekTy/t++kCUI7tduNDm7yQ6FLThlCsQH/w6sxu3doLj0Vym8OjQfjVzqZV2m+ezeNEgHlMPaA2/YUgQLuO1XsZVlRo6ia0Eohdu/SrN/F9M6y266Q82r0Z126aZdHKm41HqVknKxWYJuPuraWpBxdXCZwmhc6XKxdumhzvA5Xx5E2sPd/hYfvvpnv9QRmvfQ8RpnRgd8K/a5M7nFemnz8z6kOZ8zFsN+tsskH7MQtinJCoVbg2bt+DmxrHK6dhZnoOhkB0zyCYGK2Gi9QqRiPup9QKITuvQIqydISlWKBGTjFKW9d5DSR4x6ONVDjFfFkw5jkxEOrjKY9ImVCxSIhbNMG+eYhg0W0oSl8ZBW/eJx1OU9+sUh42JM1a0hlcLpvw/9WwgETluQR6sYqzF6JqjIdIYxBvWU6O9YVVgrr5EWCa2g/dj68FD32R7vzLZpMs4/xTV8zo8qgrXoBAvhIq7wUDjs5wdsuWWEW2FSTNg8KstbzCxpYbKHTbocFikLjXN4J34CTyzS8+ro8gpkQ2TQoNG/gbESd/v74FXR2mCnu7wjE3aHd1hKDlmMVtlqXOSE76Fu/S62dprEr5BJRezFaHIm2ZRrxWXOVi4+0RXLwX3MetVMgPxZndMGjUbPmxWfgKMcFA7L4Sqr5WXa3hqf1sFdCMHO5C7GWrIiY7N8grKajX3K6i4H+++Rlfsc1CUL3I+VPMz3uXPkjGfLliXrkXfeZ5D3cbISo6U36S2+yd3JLXy/CcM7XKyX8USI9lq4xQh61zDVE+wPr9E3hkEmcZWDxrDrVqjWzhPJGAnHQt0iP6B3899TmAQjQ3rt1zktIDy8DJU1svgk1sK56nkslkUhqB7ewqgIKRNE8wzZZ+hqBpCXNnCWZ7Xdj4vg5vzJU5AhUE9xz3r4OqaEw2Z0GiGgX3S53r+OxbJWXmPBWwTlYFoXoHsZ/BOMZUhkNM1ohZrfwFQ2cHa+g7Ae7sIFsvgkebiMu+KCycmDRapCsFbOSIuUVtBmpPvsjvZp+A12JtvU3RaHSZeFoI2RMUgfJ26jsx53si53TU6kSoyLEUvBKnVnVlsVAu6O7tBJO4jxbUx/m9iNWa2coNBAkSGLdxFrP/tEp+6h7tKZdqj41ceu71rhkFZn7uTSZDhIBBqyIfQ/QgiBs/KN2VyfWb3rXiN+UiRH+52vkc15Pl5IdcZxHJJkVnD69re/zb/5N//mWGgG0Gw2+ZVf+RX+4l/8iy9id3M+RmqnDPMBJad07HjwNApypIWyF9NNerjSxVNHlh5Jb/Z/a3DSPu3BDYSF1sIFUuFRcevPXID0RjdJJ7fZdwOyqMWd4VWyaQe3VMUXdfpFwkL1LKoYY6Q36+C1MEyHjNIRDh5L/iqeKmNnD/FS9XXWSycZ5j3ezzPWG6eoqjoeKXcO3sdOD7GDW4SrP8VQeXgiYC1eo5McUPPrjxUpCTSYI+W/zZ94HVWHH2InhwC4fpW8tP74J875nLl/E070mKuD94mcEsvh2qfuHOkXh0fxTzVCrbEqAOE+8v1yigH2zn9l2nkboxxY+wbvWktrOmBDVWmLAmEtudd46HWu8FlWMfthlZ3JHuVJF7/IyE2KK3x0uAjlGLauECUHaA22tEAWrjHUXW6PbjM1Y3wZAIqSqtAz/ePtG2uO9ynTAUoqhFAoN8KRn+yyn91T7gOZTj/V5zfn+ZE6wRZH4oJkgDA59gnuZhZLYTNWozUqXgVPenTzfT7ofkjdrzPRY0ofO2cNhlIxouhewyBw999GVAbIYkiBS8VtEZdOciXZxiQdRtNtqqVVHBHg6QmuHlB4zdnio1uiUz9P6PjkwTI6WANgmu0c72+iRxz2PqLofEgzaNLwQvpOSCgCBnmfO67HatRCTQXh8DbheBfKq8honfOVS3TzDjeOog8m+ZjMS7g5uUaiZ5GbK8Hap3bdM2huD2+SmYJe1qdUi2euDHO+VDjC5VR8FhDPFbdkkVg3RBdjUgSELdwHrq/CDBjd/S9gIE67eEvnWQjLOIMdYrfCRAom1tDyl/lo8CGjfIQpci6EbcY2QYuCnckO6fSA1WiF+uQQFnwMmiyfYpJDdARC21kTgDGQT5ndC++/HzftIHtXsF6ZvHYe+xj3B20106PrTlpkFDZ/rBvsnD9ZrIW10gY7k20iJzyOWhZittAauiUmOqVkDVvju2ht6KV9vKrHjcENjDUMsh4XRrvoaY/xuEcUxXSdmL5wMO03uKokXue7yGSPhXCFAxXOBDDpLsXO71Aub5LVX+VWuIhFU5eKYd5jyTro0V1yv4kYd4iWFrgQ5RjpEnj3I5RTO2VvukspcKj6LZpeC/yYTIY87VsnbIFKO+SOB05tHuM351OT2AmjfEjJiX8gl4pIlVgsLTLKhrTDJbCzIIFQxhwU+8fPK0yOEhKLRTKLI3SkouK18EUJowKW3Vlne8Ov0806dKc7JOOb1LMJ/dIGvlPGKp+7jiBNdjjTv0kx2aU/uEwSR2TRGifrL1POpnT33yHPxtRSQeJVCRwfV3gPzeVFPoYHHKkex9SM6ec9FmxBaA0WaLhVbHkNJTxCGc+uOXYWdjXn0+M4Ib5bxaYTUO6xo1isYs6YlHpygK+nbPfv4sYnqJgxxVF8k0gOidWrlIJZA5O0OSrdpQRIq0GP0RQcpgcoqShJHweP9fgEK9EK8imOT738kMuDDxjlI+rhAov3IjeKlAd6Cx9ZoAwcH2MLpFBETgTMFl/vJnfopT0WwgXa5VNQPgV2Sja5TTM5oFxAiqB7eIXDukdv2sVzZp9FYTQTQLa+wdgMmBYJNTKcBxYvrbWYo4Mx1vC4M9LNOsj+TaxfJa+cxM7P2R9JvFu/xVBKtkXBV93Gs1/wI46JVzl597/ilN/k3e735mKzOUz0mLuju8BMKH+h+vJjx9IlUaYclHm7+13KbgUFOHa25Ospl0QnCAQWwY5bA7eK0rAarqBkDWsFFktip4ReSMmP8PvXMYDq38BkY1KTI5oXKO2+hSostrSECpuYcBbzKU2CSTvsTneZYOmpLheqLzHM9rje/S6hE3ByYRb75BGwUl7FuAmN8uIz56sCSctdRDopspiiXf+R+4IjnKP3aPGUPxea/RAz0F2mxZSa9/g1oHtoCvp5FyUUFaeGQFKQ4wn/WMgVOeGRuMESu/drqhLFZnmDXI+pBotYBLq0SrO6wc3dm5juB+ymXfzqJmMLy1pTVVXIB6isi0xHSLWAE5Y565bIDj4kVFXo3SbLh0gkovMBUXUJG7RxcLHC4SDZIzUp7WiJuvP0sf09enmHrckWsVtiPTrxfNGNTyG3KdeGl0l1zmq8RvMTNLV/2Wi6CzgVBwFUnPpzJcZYa6l4Va6PrtJLe4RuRFyq4RZDJnsfIrIueXKIrDws0DLmvtOZNgXWKdErBgzSHo5UENbI8gTjVQmFosh22ZmUaIYrlEWIdirQfBkjcqpoHJMSjnepVza5E1RpFxNq3cvY0jKF30ToBOvGHEy3KbIhw6xHNWoT2YJ0/0NCpwYHl5HhAoc2xVjLV+pfx8v70D1kb7pNqlxUWKHxGTvWWsQsennO506/6HJreBMlJacqZwhE9LHHD7kzvkPslNgorSOFd3yftnbmkHfPFCcpptybOubRKp6ULPYv42Y9YukSpQmJyQjSCdijJ2ZDpE0Rpjhu2DZWc3NyhX7WYyM+gS9CUmb7KQpD6EQIwFM+rpzpKZzpHvloj710h2R8i52wwVp5jeXSMov+0rGWwlpwpIu2OY4FKQRGp6jkANIEW1rCuCV4QrXUUHBzeIvCFPSzAaV6/NT7nZEeWe0CQoC39TvHH5wwxfFzSqrMYtRmlI9YipaYC83m/CC8kJWk5eVltre3WV5eZmlpiTt37nD69MOxYNvb2w8J0Oa8GAyaa4OrpDrFEYrz9UtP7SgY6B43BzeQQnKycoKW355dHI9eY2qnkPkE3BIlFZKmI1zlUdt+GxMuYVp18qccj5MPkIcfkUxv4yuXvniZeu86xXgXkVSJVn+eVrCEe/guDLaQYZWi/VV6eZc7w1mGcD2o4SYOoncNEdTIqudxhUesYm4PbrFQjOjfeodKaYPm4uuo5iVSt0LF8dFrf4qKVyUe3qHsRDTLF57oCqRVjFp8CTE+oCi9CkUCpqAobzz0POuWgENAYOUzcrbmfG7k0SpuK0eYglsiZZxPGOcTKl7lU8W/TM2IG4MbWCzj7vtczJlF0Sx97RHXMy0FB3bIYLqHG7Xwgib1I/eAKOsgO7dxpcb3ItLqBbQ/U7Ib4eDEy5S3xtTcEjuHN4iCOnHjDG75FMprwv53EeNDuP0Rov06drSPs1FnZ7JDpnMkDq1ogYa3gCd8VkvreGoXT/lUnPsdvlnlDFWvRHlym2K4R2R9smYZ+4zCTN1rMA7GaFPQCtpPfe6cF4d2K8jaOmK8h62dfGKMpsFwa3ydQTagEdRZDTcQSPpZn7a/hAUGeZ/Ij9ELryFHW+BXsN4iC2WNGNykDHgH76C7N7CNs8jSEnm8hlUBrdFdhrd/h1No4hMtqvEy3tYfgtG4tU1kZZMLkz6ZzZDxq9gHChe143NH46uAKZZQWDKTUK6+SVA6ySTvsOdISkIxzsfUCw0HHx7lGw6R6wsYGRCrClW/SlqkLJWWuTW+xnuH784WnKqWhtf81IvIAolSLpgCKSTqSxy98qOOm+wgsgEmWqJwKo88PpukPl9F2SIwC6+SH/whZrJD98p/oH3yv8HxFpCmoNP5LunhZSKrCYTDkgrwMkG6+tNEw23qToBfqjMxCe93P6CCw0b3A6q771BeeI1evMCuEEjhIazCuiEf9a/gOC5L412S7lXC8IDgxJ+hOe1CeY1S2MQGy8eTZCFAdN7HpkOYHOIEdfLHdAm6wmOptERnuk8jaD7k4Dbn86Uky5yOH7agtxaonmRldIdCgC5v0MtGjPX4kWuateAHdZZNk0D46P2rlKImavnrOKrEQf8qZu8dtM0opxOc1W+ibcH2jd+kP9mj1b/OStBkrbRCb7xF20BNNsidgvLK1/CMg62dxhvdxDu4giMybHmDrHqGPFpjVN3G+BFbQQNqdRrGQQfNh+4Zj8M9/B4HB99nbHLk+k+yUDr3VNHEnDkPoim41r9CZnJc6XC+dum5IwCUzthME4RTInOqD90xFsJFUpPhSIfAbbN6+hcYDK7glFfJ3QViJybsXobebZQb0F7+Bq3yAtbCXvoe3vAWavuPMG5IMO4hgzZdCg5HkmtuRC2uE+dLiHHBYecKunONPFzAOk0qQQu3GOPkGavhCiI+iYvCVjcQxRSUj/FKuNO7aL/12PGkPqoj5CanIxSvtk7jpBNEZZ3qUfettDnu/tuQ9LHNc2TRvOnqU6Nc9OJXkUkH49eO55NuNqQ9moCRkAzJVMikGFMK2wg3xRlvYf0STnoAOsMETZy9t5HTA07mB4zyKXG8ykAFbKdDFqb7NLMRF0vLTGtniZ2ni3AMhsPprKHuqnBpn/l5xLhD0X4NYy3e4BpM9qCyThbNGkoslkE6wHN8Yq9E7Ujok9qE/clMfLkz3qHhtXBwKVnBhekAMRkgxge48RpDV2EwCAQLQZs9M4uIilTMxIy40ruCxTL0B5yKzxwfryt8Nsub9LM+db/2kBANZmVxuf8ONpvAaBfHr/xAESRzvrh4N/8jby1cAGDNm4vNTHmdsBizGSzyTu8t/vu1/9vnfUhzPmeUVEghMdbgShf5FGcjXRg2SycosgGt7kdU+nvY1kusxyfoZz0Cx6dmBP50n5FOcNtfgWgTO7oDfpmRE/IHu7/DIBvSDhf5SuM0dtzBdSNGSR+tC3wVEikfMdnFCcqkzmxhVNocZ+cPKdIOVTOlaFzAQeIle9wVhqK0RE8pth3JIjOHnwVvkVarzMHB8BMJw6Se4u78ATabIqvrZI2XH3o8kjGnq6cpTELlM4z9mvPZMjXjY3ebXtblfPmlJz53L9lmd7IHwMnKSbTV3BndwVcup8pncYVPSVY5X7uAsYboY/XGhWkXZ7SPCOoUzZfI4pPEXpk4H9Hr36acHeLuvoVovQYrX0MkCbjryO77iM5NlOfztfYrdFVEKStIiow4XsDVTeTeO6BzfOFzKl6lQDE2Q95L32MhbM8cdarNZ6Y8CCHYnmyR65yu7lH3hlSOokBfFGM9YlrMGtMPkwNa3sJcrPkxBJLa0ZzqB6EVtNmabLEcrjBKx2RRgpIe5aDG1ug62g0ZJQMm+eT4NQ2vRWFngpKm10YLF738FRjvMHQrtGXMcrzJCa/J6Ob/wSjtIbOM3aYkjs9iG2cwne+QHV4lNBPaUiH7Wzi54dzq1xH966juZTAJzsrX0WkymzN4Mc7Cy5Qne6jaCYwXUQ5bkBcI16dvJtw4Wv/N44xFbwW7cI5x15BEbUbjbWq15pF7scWbbEExpSitYebu+D9y9LJDtNVorRnlQwLvvthMCGapbLrATW5hDt4liFbJWq9ij1wca26dgddH24LmA/M+N9nB+fB/Q026rC5eQgYxunOZWEhov0IhJjPBVdTE3foWqhggSi20lUyYkqWHDBG8lRzy88v/HWVVYSVeIdMpZ4IzGGMJpINrBUZArhz2km0G2SGyukkjalKQczjpMUomD9WjVsN1IjdiWlohKu3SLibkmUXoHkIK8tarT7mWClypKEyBEvITi4itBd16BTW4ifVncer3tyhYDtYR4Tx2ec4PzgsRm/3CL/wC//Sf/lN+/dd/nV/+5V/mV3/1V/kbf+Nv8Oabb+I4Dm+//Tb/5J/8E/78n//zL2J3cx7AWns8eNDWYKx+qgC1n/VmF3GrGeVj2v7Di465v4BY+1kQ4I5u0XAXcPQQsjFCdHF3fh+nsoYWLjZskfsPi1CsVKjsEHf/PbRyWG6em3Vo9HdorH8dL43Q4yHi7nugc4gmyPqISJVohi2stTPb7N13sXmKnfZwghZ5sIAjXEInQPVu4SUZqugjxB0q0euo+imME6NFG7f7HnZ8AAicZY88WECORzAcPPJ5FEgon8GEjxdCyvEInddQboFQPkVfI/p3ySch0rroaC6g/KJghSIrz0SuYnIVih5SSNwniHU+jje9A0mfJKojkgkiTRCjW4jERVqDmAQUeYiISxjXh3KFYQh3GxeJnBpDr8SSf4LNNENpTaV3gJd2kdf/E0iJf/LnMIVA+zFm/WuIySFF2ET3r1EL6ngqolS5QFY5j7EZSBeERHjRLNIk7aBHdyi7IeN8ghIONa9xHGvoi5C18MSjn4t0sNEqXucjXOthh7s45d6xGOFJOHicOLKlnQ82/uSwSLL6y4j60yUwmU3opT1cIRlnfXRY4OBR9ip0kg4SQdmdFcsKtwr1mZ22HI8ojTVeP8XJ9hB77yFlFdvPKNoVnIOPEKNrtMUuUdjATgeUxkOkPDx2WSA5xJECO+7gAwTbWG+ESLqIoIyXjLhgXXJdpZcMSfsHyO4OXlDFxilFvMag1GI6vImwMzcQK8ugXCgyhOPBkRhy5j51htmNzWKswFc+02KKK52Zi8enRCA4GZ9mWPQJVYQ3F9b8SOLkfcTO22ANarSDXvmpp0bSPgulJ6jhTVAeeXwCKxRqcJ186w+xo23Cpdfxd7+DsCGOJzGmYFI7RSgM2imD1ThuHe0tkjUXkeMR9YMBjqNZykNqukdzdECYFIRBh3b1FCM/xK4u4ro19gYH6A/fwStV8SbXcXo9yr7B4wp+2KJorpOFqzw4CLQWhFeaic2EnLl0PoG2t8yiv/JcLm9zPgeMRssyQpVRvducXPwK/bxHIMOZQK16imE2ouGEiO3vENqCZLDNbtBEjPZZOuyR724zDXo4gwmBEbSGhmJ6yN5igDECmYxReMjhNou9PivZPrgOuV8H5cHGf0+hc3S0hNr7DkrksP02YnqIU2Sk7a+SVc6wK24hrMB6DbIniP+FNbijG6BTTGUDM9lnlA0xWLLpIVkpJSB67GvnzPk4FoM+cmmazY/NczdoOv3L2N4dLOAuKrJo9fixQEScLZ+/P06OTtOM7jfcCUCM9mZ+k3mCzEdoNTuPl7TEd8pE1VPYIiMuLSG1oDAJSSHIxh3uNM5wrv0N0o7H6OBDajKkcuMajHYI4ohor48VIabzW5hLfwbk4WwOXF1FlzeQW99CTfdwvZB85WfIj5pe3LyDHO+RB2XujTY1lmm8iVd+uLFKpYfY0UxEJA4vI0ob8/vEc6CdEkXp4cVKq1ykdKm5DTqiwLTWiJ0QrEEqRaElctLF3X2bIlrFLTUw2QQpPcqTIaVSG60Vo2xEgMX2rmO9CpXr7xGrKXry6HGIjQ2yzZmAq+42uVS/QGYyQqfCpH4W0Zo5Ljj5ADqXAQvpCLnexkiP3KYcJl0sln4ypAhyXDFz1Qscn6RIKbkRCgcn6+Ju/1dE5zK2dQlbO4lonqfs11kd3yC2kpiAVu3V43NK2+K4Oz1/wGX7HlWnQfVJIjoBOD5kk9mYRz6fwHTOFxxr8G7+Ju+d+iaxVFTlfGxg4pkY9JRx+a3BhyQ6IXjKmH/Ojz6BiDhdOUNippSd6mPreRKNRVL1agyyIQsomukBwqS4O7+PaL5EUFpFyxKy9w7ltKAiHGw6IausQP0SAKN8j1TnMB4yHSU4foNyEZFGMZPMYmQJL0+wvbsIkyLCOsVR/K3UU0jHOPi0pMEL6tSzIXL7LdzkBklpgW0h2XBinM4edm8PBCSRh5xk9104222K5uMbZFU+xGbT2fPGu4jmS9iPCXWqVuLsfYDVOXbhpcc2Z835onP/JLdmJo5/kjN28YCji0bTSQ4w1jAtUsZ6RM2ZjYUDET00f5DjEWI8wuv8Lnz4v4N0UK/9v7CjCO0Iyn4bL17B2zvABm3cQlMaWXLRxs8P4cP/gh1uIfev0nQXKcWXUNUqjjmkGA+RnofZ+DmscNH9HnUxRticTHeZFIJkOiLwJdIZY56xFjVzZCuT6kMcqfDVizdOiFQJX3lkOqceNObrBp8hnghYDBfpJX0qfgVX+BghEUs/RtkLmbgxIysfmqM5wmUlWMfJe8jeR+BXKJdOk7s1IqmoOPVZY6LWIGMSlUMyJHJCrAVTXiG99r8y7V3HKxKcoIacDGA6Rqx8FVmMsJNDlOcjtr6F6vWwwSonojc5pMAXS1T3c6zeQ62vYRbLFH6dVA+Pj7HQR+vZpU16OiHPx9TyAcHgOkW8icoOYff7wKxJJ229+Sf7wc/5zKm6NfrpACkEJefh65q1EHsxYusu3q1v4dsImbyHv9hBTx3ExgZsnuFM+fzx84/JRlghAYvNxhRhA9F+FYBCxuTLr4MFd3QTVYxg5/vIsAROjGemlIc3SIIqYv2nkVkHd7TLatgiP1p3dUwPtf2HYC1m8TX2lce4/TKhLZi4JS6Ultke7WCn2whTIMobcBR/q4RDy10EdxERnYHpDmb7LXDKUFrDPMXoRqI4UT7NqBgSqehTrYkVXp2iVX/i4/Nr+JwXwQsRm/3iL/4iv/7rv86f/bN/ljiOmU6n/P2///ePH6/X6/y1v/bX+Ot//a+/iN3NeQAlHE6UNzlMD6m41adaJwJU3CrdpIsUgth9fNfOPaOPvLSGs+Risi62exOndxkqy3D536Par6D7W8j1n3rI7UmrEjZsUW5cxHF8PCtxnUWKtEe0f5vJ3m8hvSbWupjOHZzTL2HcmEXKyOoscqThLYB7G/IUhMIeDfQVDqcrZ7GZINg6wOZjijyhmFw72vsB7sUQa4sH3smROGI4oPjww8e+X+f8eSg9YaA+HJB/ePkBN7dZPFxRCbErGzAXm33hEBg2onWqXh1f+o9YsD4OJ+/D7jtgLZXJAZvBMsO96yzpJtz5I5jsYeMD8m6MWjuB9nycc+fwowVcUeP2ZIcWMdEHO8RJjsoztEyw8QCbTDCEiM5tzEhDaw0x2gY3puY0EBWBCuoYGc7iM5nZnLL6dYy7hV35Gk7vKkYITOcaG61zxNWzuMJ95vf9HlZICBsw3EE4Htr55EXZ+WDj8+FZH7snfBa9EmLnO5QQBF6bIlymompcrF0CIR7vcjkcoG9dJ791G+to2DqESoBJLNP3/wh/IUOoDHc5ohLGmDDAeFXyyiYyzyAfYWqnQSfHm5QCzO73ERjU3Vvo8mnswQ4Ui5R0REmN0ZMQp5dhsiuwWaa2tEgaJRQ2ZyVeJRlYxPLXkGmPImhgHnDee9B9ajM+QeSGSCFY8Jef26nEEz5Nd+7Y9yONNfcvYPeEkj8ATu8ydjCLI3GlTx6vwbRLQynS8Q6OLVDJkMJ10dOMxVITHbYoysu4fhsiRaEfmNgdjUtCKTlR83DdiEragv5txFqdSuUcp22OK12ECPFv75J/6w8QYYnTy6tw9waOpygu/wecjUXQPdwV/xEXj7zxEk7YwjohhffkiSUwFxD8EDGL9z5Sg7sxDt5D17SSrFIKqjj5AKsLnMoi4ahHO2zhiACxNyT7//1bli+2kN4+jgiY9iG//P+h8Rf+J7LGG1SDJqVMEV75HmK0T6493KZCrCzOor2D5VmwjtVQWYe0C66PcWfiSiGg6bYIqgFSyKe6ULrTuzN3S0AVCaZxgXLWZeL42GjhWFg/Z84nwcFjo7xBL+tSdWs/2PljH7h/WPPow0+5bFrA1k5A7wYyqJB5tePHVNBkoXcbWT6DCJsUpVUKk1GxGerwGu3eFs0OiP6YuLbJS25OWAQk/9//SDbJyZfqqORDSKfI+jJO+w1M2J3tt7+FDGqobIDo3QAnRPkt9PKP4yR7uB/9ryA9qJ7m9NLLdHRO2Ss/9nMybgnluFDk2Ghhfp94gWgVI1a+jp8NaAVVtHAIt7+NzRIEOVLnIAKEnrlG2GyMaJyGw6vYpdcwyRi8mEr5FEkxpFo7SSnNYNhl/B//LXrv8JF9lv6X/xmOxGZBNuZif5eMAmfpJDwQ7WOki3QcKHJwA6ycdU07wqPiVxikA2peFeeowK1wOFM5R6KnhKqEQCAnO1jhIr0IkXTJWy+TRZvEaYdyZzaeYtxHr37zeL/xUdf4tJjQDpZmovlPKBS1ForWq6jJDtaLKdzap/yLzPlhwNn7DjLp8H4QsurGiE96gvwIY50QE7Y5N+nxn1TBh/13ea3xlc/7sOZ8zpRUmdITnLrcdA+5/32s9GgtvkGpdomgGOGmbyMnu7ML7+F1nHSEXngTjpzIrAWch4WMkSqxUdlgOM5Z6UtKN95C3/wjnNWzqLVXmfYzRFHDVtbQgH4gukw78czVf7RDVDmNCjbxR9/FAivBGuXKCmfLJ6iqJnbvHdLf+i0AVOSRTu4Lkv2f+zl4gthMezXcqIFNBtjqiUeEZgBqejBzxQTk6C7MxWY/dIQyZqO8waSY0PCbTxSaAbTDJQAc6VB16pjAMMmneMolUk9JTRgOyK9cwXo97HgCUmH7PYobH2IqISZaIFz6CdxoET3u4GWK9Po+JttBehqZV1D5LTQKu3sL7+a7FLKGrfvYUp0iy3HLbfSkjwjaFDe3cfrfxUnHnKg1mDbOEB5koAafaC1qNdyg7jfwpP+ZNNh6IuB89SKFLeYNvJ8xAsF6dJKlMMUVPvJozG7dOuWFr6DTLgtemZJXYsrwgdeB2nv76PomCFbjR0xHtN+gHFQJelfQrXNYr4HFYosM5VZmRghWIxpnwdnFelVyv43Tfg2VDDGejzy8jD3cRx/cJfvoQ6JOB4DR0T5K/8v/TL52EYC68smiHGM17aP7gSNczlTPYQZXCPsjGF3BRWDcB9auXkBNd84Xj5rbJKrFSCEfu76zEq6TT2/jX5tg3vm/SMOYQu1S3Nk/ntc+rjxhoiVM8yIq2ke3X0G7NUT2fYR0MFH7/lJBUMeRDkiBDRuIPMPLMlaqJ/CURy3eRN39LpgCMdhCrX0TrSLkdA+bZwjlIMe7RLUzbDtlZD5ivXuTynhEXFlgL0+oeWWiw6ukC1995DithTxYwl1+E2HSTyR290WI785d/uZ8MXkhYjOlFL/yK7/CL//yL7O1tcXh4SF5nuN5Ho1Gg9XV1XkR4DOkrOqUo6cvIN6j6tS5WIsQQjwSPfBxLJI8XCYPl3GiNVRUQ487qFmfNtbzcYZXydwSO8rFlx51t0Wx8BoSReBFSK1h3MNtnsLioDuHIPvo5lcRrSZ57QxGuChgyZ91igsgX3gVJ9nHuPFD0VcOHo4pQ+0SeSIxk+ThYzYG03oJ6d0CJ6J4VvyfELimi+3sY6P2vIPphxwnH6B2vwNYvPZr5M4njdcT3HNOEtbSMDHlvofKNaYAW8SYO1dRi1/BjTVOsY00Cxixwhm1zrrVuAcForgvSywGBUnjEv6GD9NDTOMipO/g6C7aC0njkzhuiBWS1G8C4iGBDWGNvKTQRjMIdimyAW3Xx7GWWD0aByesQRV9jAofifu0FrLmKzjldbQTHbsqWGZuD7PIrc/2Gi1t8czozjmfHIlinQAtIxzhIQY3EdHyTHcg/Ecc6QQGp+iDo0kTg2peAvaRpT9N3jeM397Fv7SJwzYi70Hlm5jFi+hwkdxrYoSLWPo62Hs9ggZHBRhh0U6EOrxxtB/FbHn16HzKMtzSKr5IoBSS2xh5dPzLwRpCzDpVEoYUTgXrlOnkexR5n4bfemTh0xcha8GJz/zznfPDT+HV8dqXIO2j47Unupq52SFidAe8Kllp43hV8+PfoVlX1BFHUSSitkG6+2048TOY8gbCKcO4iw2bmNabLGLRqoSRQLNMftAFq5EohBRI30EqS3X/HTAFpv0qpvomef1lrAyJuT+BbE0cPLGMHBQUt26jqotkVuH7OzALFuFx13GpE4xfo3AeXWxw8i5yeoAJWs8Uos35YjC7lypyv4W7/FWEnlIcFcwfPGedYubmq90yqn4CxAC78afx3CrGCdB730PGEeLue5jJkAxmUR+AM81pdgL6vk8yPqTARwUVzDAhX/wqxcpXsDJEmgx3/y1sOoDmObK1n8Opn8UWCaa8cXQsgqqxyOE1cEvk5RPYBwQN97BCzs5eIUA55KVNKmfW8U2Gg4ufHCCyITpanDkFzpnzDJ7qgPQUPn7t17WzSOEilE8WrXyqbTnFAFFMUHZCf3SIcSRBaQ3h1Mj9BeT6TwE8Mm5/aeySCQ+vq8EU0HFQ7svocQ/THWJWltB+gLf6BlIUpLsakQtEvQzJEFFqkvttVP0EYryNrWxgjUYIMROfWQPTLiqeEIuIIKw+8T1oFcPKjyOL6fw+8RlQuDU4EkW5tjg++bSKkPUlDALiNiKdYBrnyMNlRLyBtQJpstncSkjaqoJcbiOzPowihPoIAFmrggDT7SOCANT9qA05vossNA4CJgdk1RYWQzfvkOqUpaXX8bMxUqe4h+9iKpsUTpXN0inyMMWV/vFirqFAoojV/XNJuQ6y8z5CSvTKGyAjvOE18Ercm3cjHr4fCCRtb5lnlKmeiFYRunzq+V4854cC7+ZvknhlrpoRf8rb/LwP5wuDjtdYOLxMbfUs3+++PReb/RCS2imHaYdABdTdWX3wRfHxsY0c3MHmGZChJnv48Sbu4DayGKOqK2RZAUUGUuLkPQQG2TpN4VYovCZ+/yOsztCVE4ROzLnyRcS+A+98izywyHATc5ARZgnOQYpcraBXfgKrU4rKGpAD7pGr/0uIxqVjEZiunkTmExzHJ6689MgY6ePIcoByUozNj2O1HsRIj2zx6wibYZ7QfGD8GlIphDEQPT0BYs4Xl7rbov4JelF9EbIenTz+d9mp0IwmeCp4djOr1iT+q3gnNdaJSIpl4L5TWu63EOUcRyqMLmH2DxCuix5njJOzlDZOUgx6qO4OVmiscnG9APIuAo22xWxePS1j9eXjL2/Y7+F7UEzzhw5H2uLhdYQHHxMPj8s+CyQO3rzO/yeCRD7WcCCWJeKw9MiY+h7HdczHlwtnTnoGZOs1fD3Avvf/ZhAvM154mdry16hXN5HxGllpE1XeRpkMlR6Slk4gztTxdAJeA6frk93Ywgz6T30fCoeVYP2R37t4+HjYYiYktkARLOG2prMYzfJ8zPejytMaAyWSuJcx/V4Pp/UKJjUUWwfP3KZ2YvTKTwPi2MxhvCJIdEZJOdwbWRROBbv2s7jVExRWI90AlXQJsgkrQRMdLIO8Coajbc2+RNav4UqN6LwHpASVU5yvXsDpvI1jA0w2JE59YhGjCoO0XUx2SO49vj6VP0u/8AlwswPEcAvCBln06Hdszpw/CV7oiEBKyfr6OrVajX/37/4d169f5xd/8Rf57d/+bU6fPs3GxsaL3N2c58R9ju7uwq1gm6+h/NvYximGUjHY+yOKw/ewwpC232BHeoRlgd+7jkUg/QpF5zqqtAajATJqgb6BiBcwmcEWBudjXUVudog4eA/hBuTNlx+ZWEo9Je38Vw6336G0cIkg2IRkNhBxQnDzXTQxWf3lT/S+nEDA/vehUkWM9pDr9WdOZud8cZGTbWx+zyL97mzAm/eRaQ8dttBP6FIq3Aru4quIrI+OlrGd8ez3UtKvVknzDs2VZRzHRxy8O4vj2ROoxZNYDd4wfWSbwndRky3yQmPLr2CGLo5TRkY17OAuIj5FHj570aqbd7hTpChpsKUa7ScMsN3Dd2CwhXID8uUfeyTL3grnoehMi+X25Ab9dEAjbLAarPNZCM4EBvfwXRjtIqqr0PzaC9/Hlxa/hutEoDUibM6srtHcnd5mWkxZKa1RkrNFef/we6ib/wWyHGpfpdhxkbu3SK98AFLhNl9F2SHZbo/w3CJycpfi2jaieQHWfx6OC5RHA2skPb/EjcF1pFCcXXqJKB3NrIiTPkK1ya/1AEM+lojgEhiDTfVjZAb36ReH3BneAWbxOQ8WgT4pwmrc6TZWKIpw8bHChjlfDrLSBjxFcyywyL23sXkC3MX1yqReje3kDpN8zFK0TPko9q+oncFxfJD+sTB94Nfo1zbJJgcE2YDW0s+g6hOMimYOlYCTdVGddxn1PW4YjwTFufI6QfdtZP8jVHuVYjxzHzHdPVJ1Ekc/rjXL4G7tH/9TH8yKOPnyIm7zDLJ9DpOPcaQ7i84FvMlt2H13JqxffvMh1zNpU+TOH0ORI52byNVvzsc/X3C86R3E/ofgl8gXXn/onu5kXeTBuwg3gKiJ3f8QEIil18hqF6BVJj0Y3hejATZJEe0F7GSIiGroB4Yyh+6U7fEYRQ61dRamZ+m3pmxjcSdbbManiEfXEN0P0H4dulcw8SZp+cxDxywEyMN3YdKb7deNyIOlR95bES7htAt28306wtDK96m7C3giwMkHiJ23jiJxtzEr3/yBInHnzHkSYzPg7niL0IlYjWaxZFqVKOovfeptCQGq8x5yesh063dJqquo3nUmpWWq5VMUS1974jXX0QLHZEh3gpExxdRishxVFIzOrXJT9Fhe1LTu3sE56KEWX8VmBr34daSeoFWMFQ7T5lfwyhsw7WDCRazJcfMOqncNW2pSNE4f3y+ehlalJ86h5nwKrMVNdxE6J4+WH2nCMcJBL76JnOxg/DrpA+4vDwoF7i3I3xtn3H+9O3PjvvVtHG7ifv0N7O57YAz5xde5OtrH93ss23RW1A9qIG4zayKcnQdDPeDW8BYAiV/hnKpi9t4DQCYDxOo3kVbiy/vzzKHucnN4C1fOYj18EaL0BLnzPUBjwwVIhjA8cqOvrsHiq5AP0aWVuYv2nE+Fd+M3eHflKxQY1t3m5304Xxh0eR3/2v/OyXP/Ld/rfgdr/9q84fuHCCHg1vAm43xWh3Sr7gsTiTw4tlkJ1pBCYcMGjPZmDVReBVUMsYNtNA4mSRCtc9giQ5eWUdt/OPtZOZjVnyDsfR+7/z7aq+NYjW6+hoOHSi3pZEIRLKFKMciAvJOC1lgNaeUMWb5P/8Z/gCKltfGziHBW23zQbazw6ogjx8tn3R9k7OPJLeSOwatosvZXH24QO8IisE9ZBym8Ou7Smzi9yxSjbRy//lDT+5wfXWbfvRvcGt9glI14tfUaJ6KzT3VGS3uWzP0aZAY7LR56TJkJ7q3/E3t4DWUFcfMr2MOb0Npg+NGQ4STAjULk+gZFbwsRWfbHu6jaCvFkiHFb0L2JDC5SZAW6egFV6mKcMsX0gePG4nbfg+E2lJfI65fmdc8vIW52iNx7G4TELL4BfLwpzyAry8jkgCJaP44wfhALmLCF2/sQefdb5GkPsXAJO7hFx6vRar9BWpm5kql8gu7fQVNwUNtmG5eVeIWF1Z9C7CmSqx9Bnj+yj6eR2ZSt8S0slvV4ldLR2CWPN7BCkpVPP8cnM+dHDTMYkQ1Gz37iAzxYM5yaEdvD28TdK4yRlNb/W/RRHURLH129gDQZzs4fYNIRsrxIXr+IRSIX30BM97FB83ittQjaKGEZS0gnO5SnO8j4JE7YphjcZW+yS1qus7CwSeP6f8GOd3E7V7CX/h8UzosXAUtbIHffnok1h9s4q1UKdz6OmfMnzwuXn3/00Uf81b/6V1leXj7++Td/8zf5jd/4Df75P//nfP3rX3/Ru5zzJ4RWEbo6y0HuZjtoYzFWU5gUcRQr4uQD7HimMLbjHYQbgtUYbwEbnsYutii0i80etT/1ki3crd/H6BTt1nHCXbL4YWGN1EMOBrfIsynFwQeI5ZP4CchAofrfB6eKEl3MyjcfKcA+DoOAo1gIpPjkOQ1zvpBYv4o4yuTGr80K3dvfBl2g/Biz8pNPnIDl4fKxXbpkVuTpuSl3OwWlymkyv8HKQYFTVczaPuRjCxn3cPwc07kOgEgniOZrmMEAXYqwumAW8erMogeLMVoFx514whrY/wDv8IAgrGKFQxEuUwSLj+3WkxjEZH8W15MnqGL0iNjs42Q24TCZxe10ph0Wg6Vnuh0+D6oYQX8LsNC/DdmnX7D7MiH1FIE9dp97GoVbQ63+JEJn6KNopkHR42A6s6y+O97iXOUCIFCdD7DpEDEa4Dg7FDa+f+1TCmssVkYI5WAnA2zsgcmRWY+jFo5HGKY9GpNdRDFl3HoZp3ph9oC/jJzeBXM/vsd+ygkn8NwFcm94Hdu5jADcxVfIjhaM58x5FIGVLpDMiu1CMdZD9iczUded0W0u1erIfIAa3Dhytlk9vvYXwqFbO41XWSNzKzSki5W1h/ag+tcgHTLMu/hem4FXJx3dpjQ+wGZTSEcIP0SSISpNGD7++/Ykiu0uhWoj+3cgHSOVMxOOqRCmh4AFaxFpDx6M2DRm9t/Rz+Ix8XBzvjgIAXSvY3UGkwyVdDDR6vHjqn8Nmw6x6RC3GJFbi0Dj9j5ATXbBP8PHlZc2SUm7EU7rdXRiKPZ6Dz1ucouhRJF56MJys7+H9ReYZkOY3Mb2biPG+6h8QrH6zcfG680i0JyjbkIBT+h8tkhG0QK3uvtAQTLaolyvzbrLrT5ebRKmODbEmTPnRSLEbNw0zieM8wllr0yb2qPPszlKJ2inhEUibI7Xv4o1ObpyEu3MYm2sBaSDkS7CL6OUC0l/duomA6SeYpzHuydImUPn+5AnqKiGiS5iMg1S0lVT9HRKMTVMPUuZmVOxYCY++vj8N/MWwJtd+73hdcy4C7XT2FKbQs+v+3+SuMkOYudtwOLWR2S1i488p3BrUK098vtPIsgSAsR4d/aPyRAVZBS9WV0mrRsoIM1HHKYHLAWrZOEqzmoMiMcWo8VxneTI/Vs9/nztJB200dSyAUz+ELd6BlFMsUJBmoA3ggdicITOSD+lS+CcOQBisoe7/xbvrP0/8enT/gwWa35YMeUNBJozhHw3PWB7usXKfA78Q8yLqUsLAXfGd5jmU8b5hIpXoaLqZKVNHL8KQlE4FaRJkV4JsjFETbLSJhaJmx8y60YRYCze6Bb07yC613FqFsMSXvddQGDU7EZVHE4okED2yPEkw5ukk6P7UucDgrXHN9J+UhGyDBT2sAMsY6c9pEk+UR3tcYjkkGLcm23Xuw3P0Wgw54cTg2aYjcBaBtmQLEwecpC6N9YXkz0IJcXUPFzfFAJsitRTEBJ7VEtS6SGm+x769rvI+BpO+2WK3S7pEArPQy2/SVrq0OlfxkmHOErhAiJqYvVRvWkiKGgcfZ3ufzGknkD/zsytuL+FrJyYuRHP+VIhxneR4y1k0sf6PiyvPvS4O76N2b88q+j7T3ZOyhsv4+kBprKG3t7FMzkDJBILoz1Ew2KtQOgMC6Q6IcnGuF6FyfguttZGT8BOpk/cx5M4TA/oZzNX/o7Tw52Ly+YAWIujRxj56Q1zHo+gNDmgGO8hpYsc3kI3XnnoGVJPIJ0J2sy4g2gUWOnNBOlpDznaOmruriGLMeNkj3H3Kk5YZ7wJAZBF60yWCobTRQY4KAu1IgUjIB3gpIefidjMCgHinoO5ADkXH8/5fHjhYrNf+7Vf4y//5b/ML/3SL/HGG28A8I/+0T+i0Wjwj//xP+Zf/+t//aJ3OedzIHJCDpoX8EdbLFfX6fqLLCtBYSXWcRBFgfFbCDdA9Pewgz7EBYV2cdUIG7nkyf1iuNIj2Hl3loHcu4FYiDHOw2KZsR4ipSKobaB7A0T9NCKbDbZVKFCjKYgqpigQNueT5C+YqcZuvg4hmKD1RFvtOT8c5MESzloE1lK4VZy8D/pI2FikCKufKhD7OB4OeZbRTRKWazV0b4I98RKCCbY9s3Q3yjKoCALj4I3uTzgtDsJxocghqM6KNWtnEOWIov3K0blmZ65fg62ZE+DiVxnYhDDZwyS3YJhSzyZstE5TaE3DW3jscRoktnYCcfgRyg1J3GdHTLnCI/ZKjLIxFa+CepZd+HNiVIgM4llHe1AFNwAmn8m+fthx072Zewsgl14nf8pk8B5aleABtwlP+gghsNYSOuFRoc5iW+dnxYhyiHZqjAODXHuFKHWxU0Fxu4d1y8j2K3grLWxcIESCXn6y80ZDJ+x3PkIAFa+KKJ1+ZmHQeg4DNUWZMaF81CWj6tRZL2sKU9Dwny/CwOoH4pWL5MlPBNxkD6FTimgRI1682HLOFxsL6MXXUeMdrFemcKu4doIUEmMNoRMBFqf7EXa0hwVcJyIrzRZvIhmzWD7BtJhS8+uP74D1YhjvEboljIqQQuIFLXB8ZBxDUEVUT0HnA4qD65iViwydhBIWaXLUdJuphCRWKNd9bKegkGDzI1sqrZE2xxBiy6vIyQEIhY4WH3qNUSG2/QpisoeN2s9dmJ/z2ePks+KbKC1g0xEoB+t97D7vlYGZQ4EuryP0TdzBNexgipIOOFNk5avoj039zHBCNnz4njxtRBSBZqFyBneQ0Ug9yA21UoMuEDg+rrUYXcDCq0g/Jq9femgbbrJ/HJ4ae5cAAQAASURBVPFZNF9CBXexTviQG9vHUULhSpfc5HiOh2JWLCncGt7CRUh7mPLaQ+4Hc+a8KKyF0AkZ5xOEEHiPaVqSJsPZ/SNIB8jKKlnjZdzJXWx31lyirEE3X0NTMNZDSvUzhEEH1TyLEBo13iWcDBDx8vGCkMCgsj5W+cfXYWGL+xEi+ZTjPhljKBPRpc/YlllqLCDMiKxjeNYM1sm66OIQKw1OOkTEK+DXXsRHN+cTInTKvYVCUXz6xZgHmZgR2hbEqoJAIk2KKsZQ2wT3LURrFZ14oBxEGFEKIei/S5it4Kn794EHne2UHtFMejhRiyEODb9FLnzcpdcQ+ZiitPzQOD81U1KbEnsxRTbA2X8fP2wh0pkrTqFKqJWvQm2TpHwWT7jYIqGonPiB3vucLy/ezf+ERfCOq1gTDeS8UfQYU1rCSo9T40Mc4fL24XfmYrMfIqyFjXiTbnqIr/xjd/oXsd1IhUzzKZ5QRMUEhY8sJohiQhHO5odG+hTLX0cVE3K3gkXiDa7C4VWU42L9KjpeRU+7IH2cxZeh1MZKD3ozN0xHP9sh2w9bKOlhTY5fXn7osZyMaTEmVCXcT1iX0aMCp7kJjgfVVQrpMdI9XOkRiE85t3Uijjta3Lmb65cFa+FEfIrUpmRFihLykXuLO96ajfV7HVThIaI6wubkOsZmGr+mETt/gOPFmIXXsJs/i9h9G+tcwlz946OtSLAPuKAZQzGxjEtNZEOjSyWS1qs4skTuVBB7e48caxa7JLKgogxK+qiwMnMP98tzh/ofMgoyJsWYUEXPlT51D+mGiMEdrLGzRtN0/PATHrCuN8WYQdGlZjL8pEsRLJB7M4fYmYPYKZxpD6d6imltHX/cIdYaWzt5XH8pGudRysNXCiio7n6XsnDwRIh5TnGLp+5f7301r8nPmeEPr2IPr6LcAIIfXDhlsVQqS9jxHrFbRniPinO1U0aVl7DjA0Rt/X5aSXJAcfAOmc4I0j5i9WcQJieTEUH7JawTYh9Yh5XBIuOkD9bgeDVY/wnYexcbLVB4j7oLvggsCr30JnKyi/VrFM8pPnaKwfGa+pw5z8MLF5t9//vf59d+7dce+f1f+kt/iX/1r/7Vi97dnM+Jkqzi1l/B1l/CFSEVO+Gj3odsW8Na8yTLTgPt1ZDbv0teJMhRD9Ec49HF7l5FCIG7+PpxX0ZGMcs69hqolSp24c2HhBb94pAbgxtYLBsLb1IuVlG5xOunqEAi998Fx8VxcvL2hU8V9VHYEqYy7679UeFBu/PCqeC1ziImB5jK+ixe5FMQ93LORJtoAfFBCsZSjEG7NRxiLJab2R16w+u4rs+50ibOeLY4VAw1avkNJClaVVC9dyjGXdSJU5ijQYi0BcXoFsYmyCRjmt7lyrRDQye4eQ+XEKF8Gk77mVfrorSOO96lSEe4nXfIFt58qo22RHEyPkNuMzz8p9qE/yAY4VIsfg1VjCi88n03rTmPIKYdMDNxpJgcPLXz6ElEMuZs9RyZyag80C0xqb+B98oyotujt9vh8vRtTL9LE4flre7M4Uhr9DhH720BPmbpFFnp8d2mAIETs1RaxhUurlMhfYrQzPiKLFD0nISDwTVwBpytniX62ABYIGm6P1hWva6cwClSkA55vPrE57nJPmLnO7OOmWqP7GNdLXO+HGgVoyv3o/8CEXG2eo7UJJSdKtaCfaDoYT92Das6DapPuT5nlbO4fpVao8bi2LKIxBU+YvlVxMG/R9+9glxNSNMRqavpja9xkLisFhUWe7fp996nk3QxeoHoZIvKR9uP7MNkFtm+NCs0RQvH98HcayHXfgYrBJZHr70POnrO+WLiTu8idr8PWGz7FezqNzDKf2Scm1XO4PgVkB6J10BFayiTw/YfIbCzGGMk2hbkZJTU48cHemOZP8zfZ7+zz9LCJq+UTqGGEzCGlWlEe+METnkFMFCbYPMpWePcQ0J+Nz1A7PzxLDKu0iVtvvbQd+xJOHicqZ5lqidEKkbcG8MIMXM6jp98P5oz50WwEq4TuxU86RHJRwt0shhDMoswZrSLrF98yK3PSklix+xM7zLMxigpOVM+hycCQoDoNNbmZMI5jnVwu+/PFmodD1a+MbsnEaHaFxHTfUy0jJnedyCrXd4hPLGG7Gj0zgHa2mdagDjFkHTrt9md7FCOWkQXf4EgWCf/jIqdcx5PEa3gVIeIIkXXnn1NfBJD3eda/yoWy0q8wpLTxNn59qwTO17AtL5Ouvch5uY1vNWXkAs1+KO3WIqbuIXAEQEf95iXtsDZ+WNsNqHmeMSrP0mOIrVTCJcgfHiemNmUy4MPKYymFtQ4WTuNN9xDaQtSkkfLqKWYwmqKYAGLJK2cfe73/ElI7RR5NMaa86OJf/M3mNbPczk/4KdLjzoDfqkRClNeI+x+yImlM7x1+Mf8D2u/8Hkf1ZxPgS9CloIn1y4MmsymePhI8clraivROhWvRm1wDffu95AiBxViigI33idd+Mps+zLAeDPBihDA6C5YTZGDbaySh6sot4KjUwrpUNTO445uHe/HymcvL/nhCRbP/9+RpkB47eP1AIPm2uAy0yIhcHzOVi6gPsFylU0yUhMj3vwGee0Sd5Pb7E/3kUJytnqW8DFjuY9jMOQ2xYRL+Cv+bJE1eHyT75wfTXwRcan8MtcmV9DacGN4nc3ySay1eATwwLnthJL87ltgDF7rNDpq4+z/HmIwwVm4SF5ZZ1p/FVm7iNjfx1kKkZU7aHeR4o/vPLLvclfinPsKttHEV1Xyo/nBx6vzReRyNb9Dlk2ppAGnxCrFwldQxRDtlB+JZp/zxcViuD68yjif4Cufc5ULqOf8+2XRKv7KV0AbCiGZ6BQeMBLISyuQ9VBWcFMJTP8j/Gv/EU+D234Vu/6zx6KSLFzBLnlgNTZYIKwxS7N6YB1Nq/jYDWpjuoVxq7i4MNxCOM8nFKu7TdzqbB+xmsf+zXlwDGKw2QT1Se1On8C9ubMQglMrX8d16uTBo02wBsmweQGnaZCiRGqnKOEgpGV7sk1hckqeR52ZGKtR3STb3kOEFWQyIotn2wxExPnaJTQFgYiYNtqo+BRWuZ+pA2XhVKDy/N8hN91DbH8XrMVbfIksWn+BRzfny8ILH400Gg2uX7/OxsbGQ7//zne+Q7PZfK5tZlnGn/tzf45f/dVf5Rvf+AYAt2/f5ld/9Vd56623WFlZ4e/8nb/DN7/5zePX/N7v/R7/8B/+Q27fvs1rr73GP/gH/4D19fmX5EXiPVDIy0yKsQYpJJ0iZaHUYKJH9JXF2h4Lp9eJNy6htt/D+kcT6PYCeblCJ9/jzvAOS3GTNRVgonXyB3LEhYDMZNijqehUGFrNI1vVJXAYIu7exlImLzXJo0cn6LoSM7i0ikBSMxHiwftU+SkX4nIF5/z5h38nwKmECPvZOEHNeYEIMct3/7Q2vEd/d5Ek1KcPO36IuIRwfShXsBimyqJW1zCAqa7iFB4yT1EIjOdhEEhhkO4dqEXgOgiTg4JD3adPwuDwXZYaFzBitpjUVyFZ9SJO6lGUPpkQUuoJdjpbALOTLsLm2McU26VJkCancMoonCdOaqZmzLgYU3bLD1mIPw9G+hjPn6fUPgMbthHDrdnPpecTXEmTUTEG7dQeERtm/hKyHFMohfA2cdI2hfAJvrZC10kRnktdBIjOd9FRjE3TJ8Y8jfWQG9N9auVFFt0yVM49/IQHrp1Gwq18i0HaZ+zkVLw6uTWkJn1EbPY0hPhkkQpaxeijoulTt2eS+9Fs+fgTb3/Ojz6hLD3kvFfUzuF4JZA+ebj0qbZlhZy9plTGnw6PzzEjBaLWxirouVOGDR/hQr+8yOXkFmJao52NyXSOtQYVR+Q//xOMfsJQVyF+lqEzNYvAXFkhC1chfHT8Y+aFxx9qRNqbxWMAZP3HjnHh6DwL7p+bWvoU5TVUOgTXg+U3SacFVwYf4ZqUxRWP+l/6S/fdX4+YVj2G+VvEqye4kuyi/ArnLpymqWfXajeoYISDAbL6y48/aJ1ibMFEj1GpgxIG7Ox+9KzrrC9CfOcHG3PMmfO8SBQ1p/HEx41bQkUN7LQH5WWMcMijZdxFi9ZTrtqUbvc9tCwYpAMGSR9HOpyNLxyLJx9sfBFCIMYz10yKDJkN0WEMcRm98SbIWWzVvau4GvYIGw1EOWBAQkn4RGMDUiKWnywcFiYjL6YYUzBOB4y8CssfE5oJDKoYzRabH+PqNucHx0jvhTQ2pDq9XxcpJijhoooJWqrZHLC9SfgX/sLsyY4DAlx7hqC/hVi+yPRxY+8H3PTQOVqP+WiyTaYzlkqLLPoP33tyk1EcNciM8zGqdAqx/A2YdjBhEyN8jH9/Hmqspl90kUJQcer3xcQviH7R5cbwOgLB6eopSnLejf0jh85wb/0W3zv7Z8jtkM0nOL5/mdHlDZy9tzh99s/wm3f/PcN8QPkxEblzfvgwaK6PrjDMRtT8GpulU89sFr035lY41NwG3uQtLCCyEbgChAf5ZBbBbHKknqJVjBVyNlavrEHnMjgB5sgJVTvlh+osWeUkrvJmYsfEw/+5OlZJuu7MXb6eBwhtEO37tS3pHDnpPHCs2hakenYPSosMbYtH6pSi3cb/uZ8DAX7koSfZ8UZsfQEhBZNi5upjjmpNzxKbWQx3Jjc4TLqUvZiT8RnkYxq05vzos5/v8l7nPTzpcrJ6ig9772EMrMQrtKMV3DZQHmLSCcrOzm9RqSFKLeROG/QeNulCOBMbGOEiSxXyxddAvo5ME/yfPnV/h2GEDWbiTjeqYD4+NitXEJfO07NDPOVQsgZvlKG1JnEsxmqE9DDe862zzvn80BRMjxI4Up1SkH8ice3jMDIg//+z999Rtm13Yef7nSvunCqHk+PNUbqKCIEYDBMMxu3Q2Bgbt/v5IeH3eLLbNsE9PKDBYGwau2VoGrkNlsEY08I2FgaDQAIkoYvivdJN59x7T65cu3Zeac73x65T59Q5FU/tql3h99E4uhV27TX32nOtPcNv/ubwsyStW1zTLeKlS+RMhUF3BI3mzc5NGrZLzs/QiUIqcYs4XELbOazOPCoJ745Nuy8L/YY7A/kD3R0bghYUjoNWZP/m96z5ULUcI9BM6pi4StbOo5xSd47IWOTt0gO9fnE4GQMmPwnhJfDS6PGhNeuWuif2ZD1BEpBDY4B5yyGXWj3f1kiWCHVAbEJuNWZwLZtypsJMYxbHcjiWnyQafhQralHNDFE0CRYOiVfBLj4EOr5vVx1XebjLO64Z1K5lNOslFSzdGXvuLIIEm4kH0PMZqL/1t/4WP/RDP8Tf/tt/G2MMn/nMZ/joRz/KL/7iL/L93//9236+IAj44Ac/yGuvvbbyM2MM73//+zl//jy//uu/zu/+7u/ygQ98gI997GOMj49z8+ZN3v/+9/N93/d9vPvd7+ZDH/oQ3/u938t//s//GSXRDrsib+c4rUOi5gz54ScwBppxkxm3QObEu8ArMHbiPE0vi7XwCsZJEZcu0FGG2cY0acvGzL9CwygKpQQ12N12MDBtbjSuYZSh6BeIdcJA7jj6rpTYkYnw7AamvQjl0+g1OoezTpObdh2AE6USZXdr27PpbA6y92TeUeAO5tFz9dU9ZHForPW+r8UCxgbOMJWeouSX8FMTaCwW40Xm2jMM6nny7Qap3EnMuXdB7SrclXWm2qnyppdDjTyGyU4wqBwKXh6NJj90kU5t68EviVPALox1070Wj625JawTVbFuPd9dhTX0EGF27YZZTMjl2mvEOsG3fS4UH5JBlz0Q+QNYk+8GWPX+KR3j1V6DqE1SPrPu/u6W7uDc+iyELazS5JqBADqbI5s9RSnr0E5aDGePMZ20uV7vrrI7nh9hrPIspnYTciMkztrXQSOuk6CZtdMYv8QACVGySM4qYCl71TUUmoCl6hQmXcbSbVy/QN5Okd/yPvWGmXCKpaDKYGpoy/fvzUTpUdzSEipskVTOS6CZWJe2fMLc6TV/F+g2N1rXsG2HnJsjZ+Xxrc2DZeLSMZxwjiiYZz5TouMWKAY3sRtTnEgPEMQh8eAFirYh0SH1wjHmgyqFokLPv8RobhB74BzBFjJGiYNLZ8exG9MAJFsMPr8tKj9MUjiFsX2yuRKdxlXySQPr1udpWzYDD/1Zwnsy2zloLrZyXK2/yWDaxfMHWfItyrnNj+1EVezq6+CmqOcrLNQaBH6eYrRIyRlgPpphoTNPJTWw4wyWQvSDVh7h8LNYuoNe3vLSYBFmJmkmdapLr6KwsLEI4g4Fv0gnCkhIcJYzCzaSGik7ja/SGGMw5TMw/yrKzxP73UC39foh4eg4+lzCpdpLtGMbR9k8lh3HW7oGXhtl9JqTArFXJjv8JMHSq3QKEyyESyTmCuPpyZX2fTfD2jVsL000+la0LUGfe0WT0EhquMpbCXR3wwWspTfAyxMWz65aQFJyS9T9GpEOGfcqWDMvYFVfx0qXiUeeJiich8nztHWTG63rpGyf8fTbcZMQbaXXrCPaSsHQQ1C/DplhGsomWN56Z6GzwGhqEnNXQzlj5xhKD1ILa4xlxsEoYrcM7toD6XPRDDcbNwE4kTc9a8vf1ohq3esJQyNqkvUl2OywcW/+MVZU50v5ITJRwLAjQVT3SvIn8K7/AefsAr8DfGnh87xr5Gv7XSzRA5EJqYcNAGphjTgbrUxirmUummaxs8BAapCKO7SqvaHTp7FTadz5VzBeBStuYc98Hjp1rMIE0cBjGBRh7hR2egRjuevuEGGUS5g72f0mCwyMMB/NcKNxA200cX5wS21+V/mMZUeYbk8zmB7CXWNz8HhgGAaGUQpSg3kac/XV4zcGxrITXK9fI+OmyW/hHpEQUw26C3brYYPQBNvfflMceEpBI2hS8os0wjqWpUiibuWqBosM+cMspPKQypMnhZv2UHGHuHyepoppRUNUrCJu6UlC986ilbvb83rNI6/mNa+imtPo/ARRdpxb9iJz7RbDjev4YYdJx2Nm8Ay5zMgDZ8IS/efgMZ4bZ7Y1QzlVwVc72wI1dsssZhPma1coYKgGCwx5I8Q6oh40MBjqnSbj+XE6GDLjb8VtVjEjTxL7awcrxiakmTRW+qxr0VaKaPRtWDoksTNQAI6vn+ghMG0WFr+CPf1FAsuleOJrqNVvkk5C8oNPEHsyPiTuCPOnsTPdLeK1cmDy4gM/10gS4My9SKwTKie+YdXv2rrB1NIl8s0bBKZNOn+WwBhmWlMYLCIdEekYp3CSpc4SI5lhrOVwmiR3DCdqgoE4v/PArMgE3Ghdw2CYyBxfleRnPc2kTkJC3i7seDGXzoxgN26BjtHZ9TPtCrGRnrdO/vJf/ssMDw/z4Q9/mFQqxU/+5E9y6tQpfuRHfoRv+qZv2tZzXbp0iQ9+8IOrBrYAPvOZz3Dt2jX+/b//92QyGc6cOcOnP/1pfv3Xf53v+77v49d+7dd49NFH+Z7v6Ua9/viP/zjvfOc7+exnP7uSGU30lhcsMVivopQH828QTp4g7xZwrVnaOmYkNQBRG6t+BSyXpHCSyLK4vPQyi+E8aR0wENZIp0YxzVlUJcRYKWY7M9TCbpDYRG6CYX/0voAAo1zCoadRJlk3g0es4ztfm3jNxwjxIMruEJXS0Eq9NEpzvXEVm4A3Lv8WRSfHRHOazIk/QzzyNqykg7f4IiqJGCmMMuPlWDIxnpOh4g2STmVQCnJeng71LZfDKItw4AlUZf3rwOosQtKt/6o5DesEm2mTkOhudzg28crqebH71goSdDtTmMU3AbB1RDyy9ueYHdUh7K7mVI1pVOURjLk/wNrG4Xjm1Mpq10Z4p55FOiYoPYxVPI9WNvcncO8ajhpY1csk2WE8Z5LXll5DG81QepCJ9OqtzlzlMpCqsNBZZDwzwbHsiZUsN1vRMe2VCapOcp1iqbTSuN8Jo9z1M/MIsUVzwSzNqMVccxqFxaA/xIXiQ5tu46TtNNHY28GEBM0reMEC6dosrjHkG/OooWfR3hCMDFFRkNINFoI6XlQnDuvgVjCNW6ji2VXtIjecw6q+Dn7pvglqcfDEbolk8j2AWXMr1I0YFImdWckqmrXzLAVzTDdvkPcLhK3rqNQI3tKrENbRpdNE3gCnMxeYzBzn8tJlYh1TTm2+YlopsBdexrQWAeiUx5gpX0AbTVbH3YGT5YmndtyhUCrKVmfiQDLKvm8bW4CUnabg5WlETUYzxyl7g9SCGgPpARwcwHCl+Tq1sI5j2SufE2H2OFZmvJtJZPl+7bVvoOo3MJnhO5O4d0pAtNyvVcpCzX0FE3SAGRy/uCrD4Z2/sEiKD1MuP8xrtVcIwwZz8Rw5N0fJGUDRbTcaTHeriqguwWZ76Gb7GnPt+eVtv86TsbNYcy9igibd97VEdNcKbEd5nMqeRSlwOnOYoEmcPwG2Q1S4M8kz1bpJI2zQoEHWyd0X4OVES9iLr2HcNFHpPGFmEjKTAKQJyboZ2nGHoczwfeNxCsVE+gSTma0tjIqSaOXr3RiLKfllqkEVpRQFyeR0KHlv/hY6PcQXdY1T3rAsIl6DLnT74IWlNxnPTPKF+ecl2OyQ8FSKSqpMNViikqostyvWFpg2N+o3MBja8XXy5SIu3qr2hjfzOYyVh/ocnneVpLM8HtScQVWSlS35Ent7gVfKRGQWX2G4OUW7cII4iVZlzVmPQVMNlkgSzXxrgcHSCM5W/vAeOavAQ6VHtryI0KE7TjXfWaDoFfB2GPQhDiZjYDA1SCcOGM9MMpk+zrXkKmESMpgaYiGc51r9GkopjueOU1rOUqsUvFn7CnH+JK2cT8EaJr/8nMrEuNVXUFGbpHyW2C1tWAYnrsPsSxijUe0q1rEKkQ5xlMI0pkjcAkXtUUyPEvY4YF/sDa9xBdWaxuTHGUxPMlQava99/aBydp60m8JSFqXUAMZ0x+ErqTKLQZWyX2LQHcYqjULxMdobzJ8aDG80XqcZNXEtlwulizjrBDcb5ZDYWxub1ybBDhbROiJGEy28TGvxTVpAOolRx/6MzDyJVbbbBlmP3akx4o0AYMIW4V3DHIlJyLamiKpX8GyF71So5iYYSI9wqzGNZzvknSKe8hlPTa5qXyR2hmTw6S2Xww1msJbehFSZsHDmvrH6hWBuJQA+Zc8ylprc8PlqSZU3ll7HYLpZOL31M91vRewUSMbfhcKsmchHiK3YlVD4r/u6r+Prvu7rdvw8t4PDvv/7v58nn3xy5edf+tKXePjhh8lk7tx0nnnmGb74xS+u/P7ZZ59d+V06neaRRx7hi1/8ogSb7RJjeShlYYwGxwel8ElzofgQGo2rXFi6BkvXu6m8LZu4fJYwCcnYeTynwMBglqXqm1iFIinVXWft2XcaNJ7lrdtpNKgN96gf8odJdIylLCrSMBc9dne9VEaRclI0whaW42MriwjQVnewxGnd6F4HQNH2eLryVrrTQDYW9spzBUnAjfYVEq0ZTY9vaVJ2s+tApwew3TQmidD59aPUPZXmeP4YS8ES5dTAA6d0Fr1hLG95mwSDcdYfAEvcIm6mhOnUoXCMZtJgpj1Nxs0y5I3ct8rhdl0bSA0RmwhQDHi3076v/57bSRN77k3GSEGrSa1k0Mupdltx675t0hQWE+njjKbHu3VpG4FmALZycCyHWMekbL/nW+8IsRO+42NZinbUpuiXiHVCZKIt3bMXonmWgioVv0I5NYBbr4LRmFSO2L3TUTQG0irLZH6SOFhkKApQiQWF4/dca2DNvogJ29Ccx/HLRCnZZuig22nAYMe0eHXhJmGocbOTDOdPYgFhqkI2mMEsvgGAijuoiXdjDHh3teG3MtljDLDy+aQopoYo6RBb2ZSXt/dwLZcgCXAtF0vJ4IU4XGwcTuXOUUsWWWwvkPVzTGQmlzOPKIzStOM2ALFOCHWIa3c/J+5uc1kmgJmvYnQMrQWcVGUlIzKAhcPx3AkWOvMUUyXcKOwGmykF1sbXqtaQslPUaaBQuOr21g5A8Tgsvg6pPIknWaF2gzYJ08FNQh0ykh4jpbrBwM24tfx7TWRCIAt2CmiCsjDrvK/GQOIVcTMVTGcJVTyxamDYd1IQ1rrv9RrPYS++hmnOAuB6BcLsnRXZDh5n8xdIiNedYLpdhq0YSo2gTYKlrJ5nNQPILgcYsJxbUBwyxuC//l+ZGXsLV6M5vjX9zOZ/cwQZJ4POjOLMf4Vzx97CH03/AZ2kQ8qWAJqDTqE4ljnJeCZebpevH2zp4OJaDqGO8G0X+6574u32hrmrzZ54BVRmANOpogoTG44DbcZtTZFtLhKFLXLtOVIDT27p77TRdOIAA0Q6IjYRzjrZ1Nb8exKmO93P19H0+LqZeO6nmEgfZzg9hoMj40xHWNkdIl8urozLny9eRBuNjcNUcI2OaRHEAYN6gBLLW8EaSNtpFqMOkQLHunPtuO0pqF7FALZJ1l0wfJu2XCzbhlijbAeUw2h6nGmmKAw9Qra5hEpViCSr54HkxHWYe7k7Z9pewjo2SGx5zAS3CJIOw6nRlezGD8JVPucKFymW0tSrIcZ0W8STmROMZSawl+9v3Xb7xvNGhoRO0t0SsHs/jnHU+n2BrUpbWXTlPHF7kbybo50dQVWvoYzGcrOY7pSHED1nsiPQuIVCYdKrM+hl7TxOdoR2Y4qiV8ItnGEodwILm1J5YOUzAVb3ewPTZqp9C9dyGU2Nb9r/VMp0x+qjoDtWn6oQ3bMNsntXDIRvbz6fECbBSnKQdtxhgy77lhksuQzFjuxKBMGv/dqv8au/+qtcvnwZy7K4cOECf/Wv/tVtZzb7zu/8zjV/Pjs7y/Dw6pvDwMAAU1NTW/r9Vu2HxXK3y9DrsrjBLCQBcXoEs0EnrpEsEeiQolPasLOXeAWs8WcgbKAzwytltrEJTUCgW1RcD9Ryt9jx8VWK8fwYC+0FBtODzOiIJSdNgMVwNM+IP8awP0rK9rGwydmFBz4PnvI5nj31YH98j916T/aTg/LaNnsvIhPQSTpknOwDB0wFuk09rpNzc1tMqa44mTvFUlyidTpNutMgWzqHsVPdzAG2f2dsyPG7gZj3PoOC2dYMc+25leDMifTaWcispIPdmcW4uU33AE/cAmbyXWBitJXaYIgKKt4QFa+3QQr7/drZq3Jt9zzE6WHc8SchDkgyY+v+nbE9opHnUCbE2GmuVV+kE3dYCpbIFjNYlo0xhoyVW1kNbtC04gY5N0/ZSuO2pzevS5aLchzsOAHHJ+MWGEy3acVtxpdT7d5bRoWFtUbLdyvnwsPjfPE8raRJ1sljrbH9z0HXz2tjN46536/1Xhr0hvBsj7yfpRMH5N0CGTuz6v661vmITMD1xjW00dSjOrnyI3jjz0LYwGSGUNa9J08x5I2AN4LKnSVZ4z6uFOBmUFG7O0HteKuOmZiEWryIUhZFp7TlAXWFxunMgDHdduMOB+L3S/3o9/H3yq3mDYwXUW+2Gc4OEx97J2k7hZs50Q1EsCwwmtC1mI9myTsFPOVjL/9vq8LyeWLXxfUKkJ7gxD2/P1s8RzOuk3VyOMrBTlpYnXm0VyTZg0w0+6Xe9dtRf/1b9UD1RRluLF0nSiKWwiVy5Rye1R0oVFhM5Ce41bpJ0SuSdbLrtMNtlOtBGGNsB2N795Wh6JYpLm9XGA/msNNTtGxD3dIUiHGUA8bgdmaAhDg1urJ14nhmkpyXw1UeWTu/8pxh8SxWfhKjXIyyN+wjbHoa9uG11q+y3H0ulpJFZlozABhjOJXrboM9mZ3kRvM6GSezsu1XPPw4dnMK3AyJX173/TDKJRp5C8qEaOWvep1jqXGybhZXuavea4CWboANvjLA/e0FWL/tvhltEpbiRTJxg5y2SdIj+NaDj8VstT7J4qj7PUi934/Xrz33AnbjGp97+NtR4WVO+8M7ukdtm7rzX7XPZ2CSwkmcuRc4/8h38QdTv8uXFz/Pc0Pv6Okx9mMdudd+Lttt2z2PW70nO8rhbOkcrbhJzsljr7HAIylfwPYL4PhE/ggqNbrm58i2OR6u8hjyhyF7jFB5y+2RaRITM+942LaDMjZpO70SwOAoh8ncBDPtGUqpEmlr/WCxtc7bUnTn81UpOJFZfyu3NZ4RrxcztPvAfqv3B+Fecbe7t6ZVWCvjjrblsNhZ6G63GdWx0neCDiazxyn6BfyMgx3Yd16r7S2PuRrwMjhxDStcQqcqJHaW0ATUoiUyToaMlcPYKczos6igSpKuYCyHFA4nsqcgcxIzEBApD6Osvf38u8d+fE/3U1nWY2wXHAcVh+C4KMumnlSZbnbnqWOTcC5/fsuLODQJ1WgR27IpWCWUUljKxnd8Girs9gF1RJwexdpmoJjN8v24NUPJL5HaZO5oqwwG/CEyZ74FlxRGKQZTg/hxiJU9TkLv38v9WF976bC+rp1Y6z2P/UGsya8BpdDKXT2GjkWm/BRFfwSjLOLMGPbyeLeLh0bTiJfwLA//rrbJdPsm1U4VgLSTvi+xjUGzFC9igJJT6R7TTaPiAJSNtt373r+KN4BXcjFA3i5goXHa06AUcWr4vnH4slemkaoT65iR9PCe14fDfn2JB9PzEZmf+7mf4xd+4Rf47u/+bt7//veTJAkvvPACP/zDP0y1Wl03gGw72u02nrf6w9LzPMIw3NLvt2pgIL/5g/ZIT8tSn4L5rwIG3ADGnuz+3JhVd4ilYInZhZvdLTXsgIuVhzZ54vvLWO1UmVq80t38xx/l2Ll3gI6hMAG2yxB3Jpdu1K/TtGs4QCWfYzDXfb67H7Of7Kf60WsH7bWtVd521OalhVeJTUzeKnCxfHHb2y2ESciLc68Rq4iWrvLI4KN3ostv9wLWec5RBoCz9/+icgFKOdAJFCZhnZTD080m+Xy3IVPJ5hksrPOeXH0BOvMQ2HDs7ZDeOOBsP9iv9Wuvy7W9422/bBWTpxEpFAqViZludu/nk9ljjOfGAZhuTrFQm8JWNpWlWxQNy3XpHZAubVCcr4HWAmQGIF1iiJFtlw9YuY42Pxf7s870Wj+ujd085n691nutWVsk0SGeY3GiMkHRXzsrzN3nI0g8BnWBjg5wLIfBSh7P3ny7wk3l3w6NKfCykFt9XV6tXWExngED+UyKkcwWr9uF16H5cvfrjIKBczsvJ/2vH/0+/l6pOgUW2vPk82nGSyMMpB++67clyHt0OgtciRq0mSWgziMDj96ZnLqnf7Ce1xanWMwobKvFxYIi6+XueUQeWB6ESWK48qcQNSDy4Pi7wetNmvzNHJX3fT1H/fVv17rna43rQhtNWefoxB0UioFSftV1ML9wk5RxSKyAbNEl465T5/PvhuZct02fqWxSwjyLHYfri69haIMTc758HqpXYOGl7kNSwOCFlb8YprTuc/XSfqpr/S7LwEAeWiFVlvt26TyDpW6ZBslzknszTueBnS/6Weu9nm/PM129hltIc6xwjoHcKBTGd3ys267U3iTqXKd140/JZgapWOfh2M53F+j3e3gQ7eSc7avz/cLvgJfji77huDXIcKE/44PZ7AHY/nv4PEx9hhO5NJO5Sb5c+1O++aFv3JVD7as6co/9XLZ77U5Zt/KcW+h3brEPsOq4hQzEQfdzxfFh8Qq0XuZG/TpW6QQvmoi8n6eSrvBw+RFcu7v4dpA85zm95SOtOm+tzsrnazmTZ7B4cN7/Xtqv9X6/lmurrHbEBdUd2y+nygyUV7+eenWeW80ZHMvhQukiWT9L91pId6+FdBlu/AkkISTTJCfewVcWXqejOjS0xcPlR5b7BHng2H3H34/203u6n8qyvjxk3wPBYncMPVWENiyY5ftWKn9fvdrI60uvU41mQUMxn2Ywc6fPMOAuwdxLgAE/hpFHt13a7d6Pt+Ja/RozjZsoFGfL5xhNlYHN+rm9cTDqyPYd1tfVC9s/N6U1f3pl6U3m4+61dqF0kbzXfd7aUoHEDQCoFHMMZlYf71bjJgv1aQAyvstEfgLy7+yO1acKkF27nz/EXXMJ85eg9Ur364wNlfuvydGttOV2mdRDcbeeB5t95CMf4Sd+4if4+q//+pWfve997+Phhx/mx3/8x3sSbOb7PtVqddXPwjAklUqt/P7ewLIwDClsc1Bifr6+5ajy3aJU96LtZVnc5gKq1t2ugXiWyKvjtG6h5l5C+QWiwcfRlkc9rrG0/LjYg3mz/TJMhbeYqc3jqxR5r8U83f2Nm3OzGDQ5u8DtpYIuecqMoBQ4nSxznXpvXnCP7cZ7spcGBzf/EDgor22j96KZ1FmodutQy4ooJLN0kk43ReoWU8OHJqS61EAbjaUsFqw6rgpxoiWs2S8BFsnw4yTbTmVd6v5nsb3u6xqqDFNvdDDa4AUF5ubuvx4U4M7PdjuwgMksEqV6e1sPdJvYxGTtHBul69+Kfl47+6ne79V5KJtRbFPFt30a9SZLje79fDpewOt0z8d8UKPWaONZNo3qHEp5RDrCy86R+BtltHGAYWgCze3fqy0d4M59GcI6+dPPMh8VNj0Xxhiauo5C3Zeh4aDbzTqxWd3fjWMe5M9JjaadNPEsb0tbYSoFU7VZGmH3fj7NApFr3feYu89HEldRM59nPAlplc9gZSeoLQZA0KNXMQQd4J521EK7Tq3VLeeCqWG3thbc4y4toGrLn1fWAqHZWftsL+rHXt/ztUlo6Sa+nVq1KnqvtU2LKAnJOQWs5ZVvBTVANp+l04zRDZe5++7ZWdoopuvdjAAtK2Je1bFRuAtfRTVnMMUThIX1swQopbhVnSGMIwCmzSIFZ/2Ta+kQZ3GxuwCFDjq7SOwmO3rtmznI96Wt2k9tnYNuo/ritm6g5l9BpUqEg4+tyhI+yAQ1081U0K4Z2ty+3gxT1TmipHuNzLBAzl6vzlvAMLSA1tr324iQIOmQsbOr+uy6YzOjF9ELV3GXat0MymqeUO1dv7of11o/2jpbcfe50NplwBoj1jF+lOHy1FWydrYnW9Nsx0ywwFKjhYOiGE7jTV/DlE4R5reXeaytmxi6GZPvttCqYRoNwlabtGljmRmiTAPzgG/AUbh3P6jdqPf78XyXvvyrtEee4/ONK7wre5Fmo1ft5S1S3UCzZjPY/1s8+ZNkgeYbn+VM9gKfmvok16ZmSDtb3VZwc/2uI4elrdPv83iv2ER0dJu0ncHGwYmqWDNfAuWQjDxBYt+7iGQ9+e6/agiEuLV5VL1NvdUmsWvMmQ4mttFtmxmzuCpTyFbce94MmkYckKeMhUM2Kq85dnoY7Ne2znr2Wx1/cC5D1jhhEpKPK8zN1QlNSDvpZg+cqs2QSru402/QuPYKSfEMUfkiZvlacKo1rMUaYMCKCHNLLCx1s9EAzFqLGLNIykrteZtwu6SN/2DczjRq9isoL0c0VEA36qxVr7ZqsVWj1l4e16MBrdTKe1NbWITbc756ntDuPm9sQppJk7SdwdvCOGevTTfmqAXdMs+YBRLPpqWbWMra4i5C23eQ70GHpa2z13r5nvutq3Su/wEpv8hC/jjTLLBkt9BGk1ElinS3TzZNn7l7xmwWgjq1Rre+p5MafnB73ngY2kB78+vdqy7A7XF4e4FQr78Q7c71ncXbo8+R3bq+tlL3xf7V82CzKIqYmLh3ZSacPn2aZrPZk2OMjIxw6dKlVT+bm5tb2TpzZGSEubm5+37/0EObZeZazRj2zU27l2WJ0yM4hSpEdRayFarNKxxfvIQThZhoFis7S5KZoIDDOQUt2yeTOY7W2ztOQy8x156jGTexXIuRzAi6CdVogSu1N7FsRdrLMJGaJKWyKCxKTjciVxmN27reTfuamUBb+6/BvZ/qR68dtNe2VnlTVpaB9ABLYY3hzBCXqpcIdUjey3E6dx61SeBUZAKWoipDmSE6UYeiX8LB7y7uq9/AdLr3M6txk7hYQJuEwLTxrNTKNh4Kjdu6uVKPWypmuj1Fykkx7I1tWAZLWZTsAcxyzIId1bA6C+hUhXg5uM0AevARVPV1SJWIvIGevm/NpM7l2iW00UzkJhjyRnvyvPu1fu1luRphg0B3cEnt6Hk6pkUjqpN1sqTvmexx8Ki43c9F1/VZcmskOmHAG1x5nWV3kCAdoo0mNfoWpm/9CZGfI4kaTHrD7CTA0A1miIMF5mybjuUzkhpfCfS027Poxlx3oez8a1B4ZtNzvxjNcaV+FYCThZMrnxd7wdIBTmsK42SIUr3dXvZu/bg2dvOYe/F6rKSN07qJcbNEqc3vUQrdDbDHEKXHMPdsLXKjfY259hyOZXO+eBFPbXyNGgPD6THC5Cq+45O3i2u+5oX2Am82ruI7KZKFV9BzX6Hg5RnyKgTZc+uep45pYWOvG/i20T3gXkP+CLFOcJRNyRnc8nuTZI/hBA0wmjh/vGfvab8/C3p3fMPV1pssdqp4lse50oUHCjhzwwVUWCdOD6PtjSdejDEEtLFxcJcHE9q6wWtLr9FJWqS8FGOpCQa9YSwchnNjzHW6gwCxialGCzjKpuCUUVj4Js1EfpJGUGcgPYAyNla0BLWbWHEd5ltY2XGSdSaEjDGMZSa42bxBzs2RtfMbnttEediDD8HSVVR2mMjJ79kEbr/rXb8d9de/XfeeL6UUav5VlI6xlt4gcm2uuzkGU0NkrQIuPgPLba/V51kxlhnnVusmOTdPWuW29D4oHeO2bwCKKDOBUTYxIa8tvUqQBBT9IsezJxnJjBIkbTJelq9WXySlNAXLMJIuEGWHUTrBWmMrrd20n+pav8vSPbaiYJVJrJhLtZdpxwFpN825/AWs5S2L13q/H1RCTKg7+Cq98t5bOmQgqNIyTbB8cq0ltErBwmVU9hh6iwuyavECb9TeBOBE/gQl906bfCg1ypzRlIY1OWOhy+fRevXJ75gW0+1pUrbHkD+2Ehy9kX6/hwfRTs7Zfjnf9sLLOIuv8PyZbyCKX+ecP7bn8V4rW2ea/R9rhldAp4dxZr/MhYf/Kp+Y/j2+MP+nvH343T0/1H6pI2vZz2W7134oa0LMpdqrtOMOeS/Hqdw5UrXLqPY8xs2SNK7Tyk2S1QanPYNxc0SprWXIbmeGaNZfJ1WcoFk4yQVlCOOIgdQgnkqR6IRqvICFRdHt9ku24vZ5m4tmuV6/jkJxqngayzj7/zrdJfuhLq1lv5brXkvxItVwgaJbWtWuAchZJW5XzVh3r5cgCRi1bU4rm0YcES69gXYHMItXUblJmpaNqzyMk8ernIPmNBSPYVSa4/kTzLfnyPo5ppvTLIU10o7P2cLFDbcFd6IqVnsOnR4gdvu3q8l+ek/3U1nWohSwcBkTBZgowM7NkmQmgdX1yhi6263eM++zluHUKB3dxlYOeWf1wu04M4aTX4K4Q1I6Q2xiAt3mRvsGzaBJyvE5t0E9s5Mmdmtq1X0+NhHTnZsYYDQ9hvMAY12D6RFacRvP9si7JWbDGa7Xr2Mpi9OFM8vJSHbHfq8jD+qwvq5eWOvcrJ4LGMeoO+0Ng2YmnGIxnKPiDTDqjWBmX6NopZmr32CoeBJLKV5efBljDMfyx1bGfG4f724Vd5AwHWKMoeINPdD7FOeO4wTN7jaaucl1n8Ogeb1+mWbUwrd9LhQvYm0S8hMTEemQjHJwmzdBuUTZ8fu26twKqYfibj0PNvvABz7AD/3QD/FjP/ZjnD9/HoCbN2/yT/7JP+H9739/T47xxBNP8PM///N0Op2VbGaf+9zneOaZZ1Z+/7nPfW7l8e12m69+9at84AMf6MnxDzqtPMLKY9SSRV5feh1LNclbMKzAKBvj5lBG40x/gVLQoGQ7JNlTbCffgEKjwyVUYhjyRyinylTSFRZr09itW+Qdh+cXvkQ77nCudJ63Db571SCj07oF0y90vy41CcvbT/sqjjYLi8n0SSbT3QnYG/omAO24jUZjs/7gvVLwZv0NmlETpRQXShdXr7Tw86wE4bh5DIZb7TdoB1WUk+Nk/mx3AviueuyVGkwRoU3MFA7pYpqCXV51zPU+nC0TYN96HhOH2G4KPfEu9HIWhSg1ghob2ZUP9o5uo003yrQZNRjafzGfB9JiNE91foZ6vcPp4mmyVvGBnich5vXaJcIkwrFsHio/jG3WfpM8leJ84eJ99cRRLpPpE1i6Q0e3uFU5j9YaO2owjl6Z/NouJ6qhbn2BejhNpCyqg4/iWR5DfjcYSLs5LMsGk0C6vKX620k6K18HcWcXWjD3s5I2dlzDrl1BN+ZRSuGOv4XI63+qYtG9b7rzL2KacygU7sTm743bvA4zX+l+PRgQ5u9ka1JKUQ+XAIh1Qifp4DmbB4QW7AKP+6MoyyJcvjcrk2DpDtpOY1R3W6nFTg0sQ95x8C2bTtyBVGnd552PZrlev4alFGeL5+4LJuveAy4TJiGOZXOx9PCGAz+eSnEis/10+ImdIRl6Ztt/d1RoNPWwAUCoQ8IkwLW394HpxDXUzT8Fk+BmbhKOvn3D++J83B2cc5TN2dJ5UipDoAOM0cwFc/iRh9I2vp2i6JRW/e1MZ4rpVjel+6kCFJ0BlFIMuiMMundNHClw6aBnX0L5Wezhp0gy9y8oum1ApRjyhkn8EnoLnx1hZhKVXX/QRIj9SCVtVHYA+9ofErXnqAWzRGNv4UrU5OHSY2DWD9Ivu4OUi4PbOp7buALzr3a/HkoIc6eIdEiQdDP7NKMGoBhNTRCGN7m1+Bo3ogUyXpGwfJo5pQka1yn7DY5nT215ElfsoqSBtZzhzovb2O1bKH8YbXn3vN+aMHfygQ6hSXi9/hrNqEXRL3Iye6bbTlr8KjPTz+OZBHf8aZSbhtig/MKqAffNtOM2Znk6v5W0Vk3K+irNROYMZM4Qr9G/VQpuNK5TD7srulN2mqKzN9voiIPHf+3X0G6OT7swQpEBZ6vZlY6upHgaZ/ZLFL0PMJk5zmdm/2hXgs3E4RGbiHbcHWtpRi2UbqIWLsPcq5DKMpsf4EbtMidqV6gkNko5OBNv3TDYxQ0XQCdcTZaopofJKsWYN8CwtzpIbTaa5lbjFgDH84aKu712UjvuZv0wGIKkwwMOX4kjLibkav0KiUlYCmpkSrl1sz/FRARJQB6Duf4Z0plxrJRFNTXEdP0WE+USM+E8NzsL+LbP2eJ5KJzBTVcgiVBo8naJfK6ENi3qzVtYyqIdB0QmxF4n8N8yAdbU5yAOsZw3sSbehbZ2tnhZ7D5j6I75dZbAstFuds3HWTrEnvocJupgOx568l3odepgM27SCro7I1TdxVVjONryCQaeQClITMIbjddYCpZoJg3KboUgDolNhK0clAIrbmKFdRK/jLF9nLkvY1pVlFI4E88Ru2UWwjlm292kLo5yGE2tPya0nqyV56HiYytzX90+LGij6STtTYPNVo2vSn9W3EWZGNsExCqz4dbfbvMazHy1+/U9cwHdZBuvMd2cwnM8vmb0PQymi6STkGOFCjp/jltxbSVTdyNqrAo2u5ejPCbTJzcstxMtopKI2B9csx+e2FmS4Wc3fA7ozgvcbsOFSUhkIvwNFpBFhFxaXrh4Nm5RaXavRXekO0YrxE70fKr2F37hF5ifn+fbvu3byGQyOI5Drda9GD/1qU/xEz/xEyuPfemllx7oGG9961sZGxvjH/7Df8j3fu/38vu///t8+ctf5sd//McB+PN//s/z4Q9/mJ//+Z/nve99Lx/60IeYnJzkueee68lrPKiUUoBZGfC7HdyljaZZOI0u5TCOT+wUsEy8sjUfSYIy8TaOZHAXvkqp9iYJIQvl85S9CkQd7KnnKQRLJFaA0hEZJ021s0BsAjx1J1uCMndC29RyauGOaXGzeR3P9hhLT2642kOIu6WsDMOZYZaCKiOZ0Q0DzaDb8I11tPy1IdHJqkGLMHMMdyKLQRF7ZYyu49z8E9LBEnbpNFHueLeDaOKVdo5Vv4rXniOKWxRHn1kVxLMULzLbmabgFRn2Rrk3m5TSMSbpXgcmibrbTtl3tuzZrYnaglMk6y4Q6ZCh9PqNKLE9jbiBcQzaaBpRk6z/YMFmBk2iu1u8BqbDleYb5J0ig+7I8v3+nsevU0/cYBY19UUyyjBZGucmCSPZ0QcONINuYx+ju5kUkgClwLbuPF/slnAm3oaVBDB8AhZamz5nxR+kEXUzCpb83Z+UskyEM/U8JCF28yomNYwxNiTh5n8s9oy53VbBLG/Jt4nkrq134tXb8BhjGM2Mc7N1k6yTJbvFCS238SbMvgwo3NHHiVNDeDOfx7Sr2IUJwsrD2JaNbdnUoiWUnyF97J2U3QJh+sS6z1sPljAYEmNoJa37gs0My59PQGJ0Nzh4Z7sdiwdgYTOWHWOqeYu8VyBtrz2AuBGVhN3gW4CovXzDXv/NXAqWgyJNQjNuknIz5J0ipVSJWlyl6JfQiSYxEa83XqXqFMkzgIVDclebPjZrLyXxmldh9mVMexaGLxLj3SnfWufABDi3PouJOjipItHocysZeZRS626fJoFm4iBxg3nU9OdBh6j8ODozSLs9h60THCfdzX7c64Mu90cA1PLXlrIxdsJSUOVi6SFsbJyoRnz909jNWzxcnuCm5VL080w3Z1FY1MI6STbBkcH5vnI7U3jTX2YyWaJdOkG6ehWXGVR2gHD4Lfe83w/e3gxNQCtq49ouzahJQoSrPJK4TjWapxMH5II6xdG34CQJsV/e1sRNya9QjaoYTXecZx1r3eONAde6nQVcYe9xxj1xgBhD6tX/QG3s7Xyhc5W3Z8/1u0QHQlI8gzv1GazWLBeLj/DxW7/NUlil6JX6XTSxT3nKZygzRLWzyGB6EEdD7BSwK+eILFjAQgHtzhLGLaOMXhmnv1tEyM3WdfJhlcHqdRzjUilUMBjc6RdIpQdxx96xki3n3j5Csq15h65Bf4h23MRRLiVXApfFg1HY2JZFkiRYSmHdNfGvSbjVvkEn6TCemSBtZRjNjpK0blH2C9iWSxhXqZcfwsqOEJQvMNvoLnYPkqCbeThaQE19EVB4QxcIsiexkwb+rT9lLJiinh8jzJ/E3yirvtawPPaD1qvmzcT+FpUu4qSHVuZc16JM3J3vAUwSd++x9joBj3fdf+MkBvf+xxgDkQlphM2VwDLf8Sh6JXyVoqFrLDVvUJ79CkUrh5cbJBx8BuJw5Qlu3+fvHst37J3Nxd6+5Q+mhmhFLRzLpeCWNvwbpWO8uS9gWgs4+VHCgcck4EwAYOkO0c1PMN+4QWboEdKDb13/wXfPBdwzr2Mrm+R2fccmNppo8Ans/CLazZJYGYquTdVdJNYxg3fteNOdflt/zHMtbjCHuvU5MBqvcoageH7Lf3svB4/x3DizrRnKqcrGnyNAkLQJkgCFoh0ugbK6Cya3Mp8ixCZ6Hq3zT//pP+31U97Htm3+1b/6V/zgD/4g3/Ed38GJEyf40Ic+xPj4OACTk5P8y3/5L/mxH/sxPvShD/HUU0/xoQ99aM3J96PCDeexZl8EJ0U0+DjaTpO1CpwuniZMIspuheiuqFetHMzQI1j1a5j0wIbpW+9l6Qjqt3CMzQhphjITJHa+e1OP2ji4DDsZ3jNwjpdaMxzLn7hvm6ooM4ZXbmF0SFzsZuGYbt+itrwCNuNkqbi7t5WZOFwUFuOpY0ykj2/5w/94/iRznRmybo6sfX/AQXTXwLoftsjqhJo2ZNuLpJZXnySpIVK2gaCOyY4wkGhSloftl3CXV21oEq41ruIYzVLYJF/Kk7nneImdxR56CNWcwuTGNt1eq1dc5XMuf6E7c7ZBpgaxPWWvzAIBvuPvaNDXweNU7jh6/vO0a1dIiqe56TbJlwuk6GbiUybG0mF367N1PgNVaxZ0jAWMaJty+ZEdv9+RV8YbeohiZwErUyLlFines/I1dgooF7C2NsnkqzTnCxeBvQlQUDpYDvrQ6OwEystiUgPEKQm83C9U0sEMXcSqXce4eeItbHEa5yZxohbKJMSF+wO9yu4g5dIACrX1erac1QoMKmpiO2lMa6H7o/ot7PJ5zpTO0my+SK4TkLp5mXLlDF7+0Q0HSQbSAzTiJq7VTY9/LweXE/kTLIYLFNziplt+it0z4A4zUB564Htn7FfwBs5CZxFdPInZJGRlMDVEO+4GEhSW64aNw4nMGU6mhqnGDWwnw2xrptt2bsdobMrOIMPL283ayl5zUkYpoH4DTELilbEyg5AaJsqMrVseKw4w0XL2ybCJMhFg8BZehPYCZuA8YVpWyYmDTXVmIYnRWOjMMLZyGRt+jIX0IHmniNqFaF+dG8Um6U4YZI8DUA0WcLTHoDeC0stBnUmTlEozkRmAmVc5eWKC2BsnTjRLQY3BzCC2cSQguc9UawZ0QlHlGDSK2C51J5Y6dRSauHACx8SAIsqtH4y+GV+lOaU0nanPkyuewDUWBqjmx8m3z2ApMLlRXLdC5G6/Uvgqzfn8w93X9ACVajx9jIyTw7M9cvaDLboRh59769PYtSt86qHvIAxe4ZHUsX4X6UBISmcwKOzZL3Jx4p38/tTv8Nm5T/EN49/U76KJfUphMZE6zkT6GBhFAthDD6ObU5AbxSOhFSyRmngrVrsFfpHYvz8D2WIwz2JnEaczTy2sUnGHKOHhEmN5RXz87udgagQ3nMOafZEJx8PNj6BQDxQslrayXCg8AsgiFvHgbGxOF87SiOpknRzOXdE7tbjKbHsWgBtc51z+AqP+BFZqAscuQzBPZeRJZpttUukRPGeA4UzCVGuKrJshbWdRrTlQCjdchKt/gJl4NzgeJmpTtIoUtUOUObH+bie6A8rGDD+K1ZzGZIdJHmCBm+gPoyyiTcYqEzvTnfdp3MJkRzd8fwe8oeWAM7Mq6OVenvIZSFWoBkuczp9jMn28uzhKKa7Vr5CK21TbsxS8Ftb1V3HdLMnQY9i1qxi/QOx3MxdX3CGsfHfcsriN+/Ttent7Z567Za0CDxUfZSudUztpYZrdzGqmMY0qX8BIVr8jR6GxkjbaSq9kAlPhIjPVyyQmIZx9EVV5FFg7hiHOHcddnuOJ88dX/S5t5Xhs8HFuNm9ScIsUnTIaG33X/I+nfM7lHwLuLAy2kybO3AsQByRDjxN7W9veWEVNWN5JiuWFxDsx6I4wVBrd0px32s5S8PI04xapocehuQSWQ5Qd33E5hOh5sNlHP/pRfvAHf5BcrrfpzV955ZVV3584cYKPfOQj6z7+Pe95D+95z3t6WoaDzFq6gglbELZwWlOE+VMopbrb+K0zzx+lxyC9/sTSeozlQn4UajdR6QLaWW4g+QUoncJq3sJuzzEZJUwMnCZKn+XexoVRLkHp4qqfedadiH7HWiNsX4hNbCfKPGvlyWbyW3ps4hWp5E5R8urYpVMEyxeVHSwQxRY4RZyohZMqU3QnibKnWG5SoLAoWxbWrS+g4pCcV0bn779/htnjkD1+3893nwIZtOmpnF1gojLMot1EmZ2t5i8ZhWoH3Ixj9MJrZMfftpJ23dIdnOnPQ9DAKZ9cd6WEyQyiaje6X6cHexRYqLpb/+ROkgJ61Q3cywHExM7ilE9B/Tq6cJygcHbvDi425bWvw8xXUbZLMvrMloPitZUmHHhi4wcZta3bni4cx+osoWybODuOsTzsTAnTrkF+FGO5ZL0sQ94greqniKM21G7hFBeJ1hiovy1vl3moVMBCrbv1WcEpU3C21qEVu2wH906DRVA4t964yH2KTplcqYC1XDtu89o3YOarDNs2yeiz1JwUhDUA3OVBPk+lNkzpbgyQG4dODeOXCQefInY2bg8lbg67fBIatzDFk2grhduZwdS62+Ko+VdRk5PSnBAHmkkNoqxrAETFs92t7IHd2ljba12D2ZfA9kjGnkXb3daUa7skJgEDznKm49gfxC8dx7/xh+jsJEltHjc7z7HMSSYzGmXsI73wbr8w6SFUfQo7qmJaCrs5DYXjxKUz3e2HrTRh+dEdH8fGMNSokniDqHYbwiqRP0jilZgudtuzo16FnUQf7iS40lEug54s3hAbS730b0kyY3ySBie8QYp2pt9FOhCMk0HnJnFnPk/6xDdwOn+OP575hASbic3d1Ze5e/xxEs3EclsizK5/7789Tt9OVxgyoFQaCqfImQTVrIIxmEw3MMKqvoEJ29hRyHEdEAUhKjNPOPQUZoPtn9YstnQwRA+kVIaUd//njKu87kJEDCk7tVLftIGwcAalzjA4kOeEqa/8bsgbZcAbRGGjUCSZMfz2LMy9gC6egMXLmPFnsdwUJg4hN77+ThTtW6iZF1GWTTL6DMHgU7t0BkS/hZljkNk8sN5RLhPpzeeHFBbHMieZyCRY2HfVMUPKSdPUEZXKGewbn4PsKGbxKiZ3nGDwyXueR1He5hbHt8el1PK41NrjtVvrSyROBjszgGkvonLDGMvbVlnEwafQePMvYOpTOLkhwoEnMcpCeyVSmUFarVmswiTWBu0HbaUINpgLKFlDlPJbSWxzp97arSlMa7H7de1N4sGtjc3HmWHc7AxELXTp9Jb+ZjNbnfO2cTiVO4chwcIhXDuBohAPpOfBZr/xG7/B3/27f7fnwWZih/wCNKZBWZh19gfvFYMiqjyCVTyFtlIY5XRvw0oRli7gegV00I0ktmo3UYVzW+ocjvhjpJ00jnJkBazYV7SVIh57G0oHhHetPtFuDsuyQCfE+RNElUfv+/BXKCatDIGdxvNK2I1pTKE3DQ2xf7mW2+3s7fB5tJ3CcVKMpMcIUhkqhTO4dDtedliDzvIKidp1VPH8mseL/GGsyXeBUmhZHXQXRVA8jypd2Fagqtgbqn4LoxOMTrDaC5DfegbWXoudImriXcCdwe5w+C1YuoO2M9zujJb8QXKls5jmLGmvhHY2z1K52bbP4uhaq26o+k2MjjE6xmovMJo/RsZNM1AsoJvelidjwtwJ7PQgRrnoLQzmGSyC0kOo8sMr90vjpFG2A0kMqbIEmokDL/IHsY69G4zZ9SzDKxkGdYLRbezOAkm2O75Sdgdxii7GGApOCegu1OqUH8U3GrN0Aywb42RRWN1gZYkz2xei9Bj2ZBFr8WWS+jSkhqFwsjup30NGWZAqYTVmwXFJltsbRafCqYJNYvRK3RFiP1KdBfzX/iNXzv8PfDW4wTcXnu53kQ6UpHQWZ/p50JpHS4/z0av/gauNNzmeO9nvookDaKttibJbwSnaGGPwKk8TYq30PazJe9pPfgGacyjHRjcXwM5gmnPY5SaxK+P9Yv/I2nnOFM8SmXBbbSfrrinXxM4QDD2NEweYoAVerjuGNP5OlIk2zGJlNafu6t/PglwfYlvUqroI3THLY5kT1L0lUoXTYNLEQQP8LNrqTeTJveNSOxmvNcohHH4GS7fRVka20DyCrKSNqU+B0ZjGDHapSezkMVaa/MlvxgsXcfwKntrbyCnj5roL+ozB+Fuv49pKE468pfscfRgoVShU78OChOh9rTLG8IUvfIFice3Gz1ve8pZeH1JsQVg4jeMVMbZD7PY2A4YTVQG1qkNosEjW2HoQIPEKOF4GE7Uhv/7qjXtZyqbkrF47bifN7lZY29jmU4jdoJUL9uqMe7Fbwhl/GyrpoN0MTmeW2CutrNSzTIQVt8AfJO8PdbdRyY3KyjyxZdpOk4y/DTts4PtltLoTFJB4BRw/B2ET8mMbTvTv9qSpEy6Csondrd2rLd3B0uG+uLdLoNn+ZLIj0FoA20Gneteu6bYr9KaZnO4rzz3VxChnpR20Mi5vLNyRd2AHi2g3u+GgohMtApYMtot12UkThSG+q71973VhLW+dWUnnmWvWt/X8G9VPZSKccInEza0KUr77fhk7+W4bKG4R+buV+0mIvXV/UL7BCatg2T1tsxgDZEehvYSyHRK/tPI7hdXNTn4Py0To/CQqM4R2svuiDSXul9gZnMwgTvV1ACJ/e+2NrTAGosHHsfP3tjcUebvU8+MJ0Wuplz4CJuG/V8ZItRo8lJKtXbYjLl/Au/772NVXOVU+R9bJ8Uczf8B35v56v4smDgFlNHZcR9tptOWh0DjhIsby7mTcNqs3SLi3/RQWz+H4ZbTtQu0K1KZQmTKJIxkMxf6Ts3feptbKxQw8DLpD7A9hlI1RNrB6YZcT1cAkK9uxmewQNGbAstAp6VOL3nCUu5KtLBp9C3a4ROIV78xX6RA7qpG4+QcKQNvKeK2lQ6ykTeLkV7ZFXPf5lL3uPLM4/LSVxskNYeozqMwAyV3Zjh0ri+e52GEN7dnAzvvWTtIAFPEm2xVHqRGciedQSUy8zfuzTDWJw2hXQhg/8IEPrPlzpRQvvfTSbhxSbMKw+f7ga7GTFnZnDu0ViN3Sfb/32tdh6kVQ4I48TpTefBAosbOYsbdj6WDVBNl2ueE86tbnwBi84UcIM5MP/FxC7JbYLWBbDs7NT2PiEC8/Sjj0FCoJcaY/C506qjBGPPkO0DGJnVtzwaClQ5z2NMZJb7jtmjh6EjtLkr6/AXw7456VdEicnXfKnHARK6oTp4fQ1taD07zmVZj5KiiFO/okUWpk4+NENaypz0Ic4w2eJ8xLpj9xvzB7HDs1gFF2zzLyucEcaurz3XbFyCOE6d63K7Ty0JtcA17rOkzfbls90d3WvAeU0bjtmxhlE6dHZEXgAeYGM6hbXwTMcvu7W0d247q4l0LjzX0J05jF9dJEY29b91ixk4dtBm5u12Z9FSF2k1d/A+ZeAWXhjj3T0zZ6mDvZzTBoueg1Vum64QIqahCnhwFrVb8i2Wy7aNFf4RIqWIQkwq5eIh4ewPQ4/dxW2hu7zYkWscI6cWpo1xe2iEMkiUh/+WdpTryHP2i/ziOpSdxtbqt31On8MbSdxp16nqRykYdLj/HpmT/kL5z8TlzZfkrsgMLgLbyAqd3ESuWJR96KW38Ts3AZZdk442/Z0gL37hxFdzvlpFLELp4msTPb3kLzbjJmKnaFMd2+tw6J0mMPXEe9pdcwC6+jHBc1vvY14namUVNfXJ7nepgwe5wwPYl9rLyr/XtxtGkrhU7dqVvKJLizn8O0qjipPPHoc90EC9uw2biUpQOcqc9C0MAujBMOPL5mX8gN5lBxmzg9sqWM++LgUibBbd/CWA6RP7Kc6r3LKItw4AnsUrMbV6Ds1X83+3lMaxEnlYPK1++oHG5nCjX1pe7XW5jDit0ybO/yEOLQ6nmPXSnFH/3RHzEwINH2B53CYM98ATo1LNvGnnjn/VkOOjVuL1lSQQ22EGwGoC1v00aCEy5iVy+DlyMsnr8vyl11FkEn3a9bcyDBZmKfsuIWJg6737QXUEZjxU3odLOMmMYspvII2l6/4+jPPo819QWM7aHOfRuh39/JA9EfbvsWVv06JjNEuIVtMLRy0c7OW71OXMO6+TyYBDdTIRx9buurMIIq3c8JgwprsElD3QqrEEfdb1ozqMJpWfEh1rRR5qUHoYI77QraC7ALwWbQ7bxatWuY9ABh7tSqTjQAwRIrbatwCXoUbObW34D5V1GAO/KYBOkfYKqzCGa5DdyZX1VHenNdGLz666j2ArpwfNUAizIJprXYfVTYxkrafRv4Xt1XcbAn3tHz+4IQG1Gdajdzh9HdNs4mk5vKaLzaaxDU0aXTRF5lw8evt4LbiWqom8+D0biZKZLK+Tv9iuYcqhJjtjkpIPaGhcauT2Hq00B3mxk1lGx78tIyIU71NVQckJTP7rtMdk5c7/YddIKbKRGOvK3nAXXicPJf/VXsxg0++fhfo976Es9kZOHRtimbpHKhO5H78HfxePkpnp/7NJ+b/yxvG3pXv0snDjBlYkxztvtNp46VtDDt+e73OsEKG7DN3VSMsrb3GVa/hTfzEvhlwsLplQVU7sJXMPUplLJwx9+yaRtLiK1wg+k7i7zKDcLSQ9t+DqXANKcBg4lDrGCJJHN/G1+FNTC6+01QheVt1hM7i5W08ea7ARBx6bwE8Ytdo3SIaS9nxe80uuM9DzCvsNG4jB03IWgAYJqzqMr9fSE3XFhOMqJx83MEg0+t+Vybjq+KA8GrXcYsXMYyCZnCEIlxlvu43d0+jFo7k7zSIaZT634TNCFqA/Z9j9sq1VlYuQ+rzvymc1hCiDt6ntJAtps6PJRJUFGn+02SoJLwvsfo3DjKTaO8DDrbm8lQ6LYLrPmvYpqzmMU3cILp+4+dHka5KbBddE7S6ov9K/ZKqPwIyvYw5dNoLBI3j8oNgWWjipMbrhJRCqzqG5h2FRoz2K2pvSu82DcsE6Fmv4JpzsHsy9306ntEJcFKYANRkw335LyHyU2i3BTKz6IzmzfSk9QA+DmwHChMSqCZ2DPddoUPjovJju7KMSwTY80sX8dzr+LES/eXIzdx1zXTw/ZN0r7zddzp3fOKPaczu1tXnbAKc69imnNYcy9ikdw5tnJR5VMo20MVxkn6GOCwuq8So/T9fRUhdpMuHOtei6kCyRbaOE4wg1l4vTuoPvfVBx4L77bLliejoibayd3pVxQmtr36XOwdjYUunoDyCVR2EDP8KPoBsmQ4zSmoXsU0prEXL+1CSXdG6fBOAH/YQm2n8yCOriQk+6c/QTD2Dj4W3+CUN8zALmdIPayS8kWc2utYrVkq/gDHsyf5xNTv9rtY4oDTykUVJ7vtjewgiZPFFE+iHA+VKRGnt7+jynYoDEy/AM05zPxrOGF3AYxSYMJm90FGQxLsajnE0aHigNsDoCpqb/zgdRgDFI53xzhTeRJ/7UBInRkBP4dyU5jc6oWBTuMq1G5C7Wb3ayF2ibZSqPJxlO1BcbInO6XcK3bzqOzgXXNia/SF7urvmrC5Zr95K+Or4mAwcff+aoeLUL2Oacxgz7+86XiJtlKo0p36ir+z8UmTGem2aRwPk9mdeQEhDqueZzb7pV/6JYrFIu12mytXrqC15vjx4+Rysq/yQaOVgx56GFW7gkoPknil+x4TuyWSyfcA9HSlqjGgnBSG2nKkzf1Z0GK3gJ54NxgtqVTFvmaUQzj0NMok6OXo+u7PnkHpYM2tcVb9vQE9+BAqaqH8PPEDbIkrDj6jrG5jN4nAtjHW3m0nEvsDeJXT0FlEF09va7oo8iqoya8FtvY5kdhZ9NjbUSSbXhtC9FLsFtETX7Or7QqDhXE8SEKwLIx1f0BAt231tcuP713bKimcxIkDsGyi3ETPnlfsvdgtd+sqZneCSiwHLBt0grFT9225GhTOYhVOrbRp+uW+vopsoyn2WOQPLbdxrK21jSwPlNXNhOakHjigPvYH8MqnIKiiS6fR2+hXiP7rFM5j5U+gsEge8B5ubHelhWCc/feex14Zr3IG01lAF0+iZetusQXpFz+MVb/GF5/4m1ytf4a/VHpHv4t0YMWVCxhl49z6NOGZP8vj5af4zesf5WbrOuOS3VjsQFC4gJU/ibF8DIooPYZ1bASD2psMls5yRmV1py9tDJjBh7AWL2G8PPHyFp1C7FScGcMp1lBxh6R09oGfJ8ydwMqOYnBWbQG36lhOATX+LlBgzD3Xku2t/bUQvaYUQfEiVvHcro33GOUSDj+7Yd81Tg3jlk6gwjq6fHbNfvNWxlfFwaCLp7CTCNI5kjCAJMJsZbzkrvpqlA3WzvqckTeANfk13TLJAj4htqXnM9VPPvkkP/mTP8kv//IvE8dx9yCOw7d+67fyj//xP8bzpEF0kETpMVRmbMMb+4N0JpWiO8iuY+xgEe3l7kuvGg08gpMexDhpIm/tbVm1cpDdGMRe6K7GfvA12caAuaeRblCYLW491ak8jpsawVg2UaobWa+MxgnmMHaK2N1fW6eI3jPYxCNPY7fm0KkiiZ3Zw2NbBMULULz/d1u5Nrb7OWGUg7mniWKZCDtYQLv3f14IcbsG7nSAe7fbFUZZJCNPY7dm0X7xvrq8m/f1xM6RDD3T0+cU/fMgmXA2o9A4nXmM7WHGnkUFNZLM0JrX1YMOPFrongYdbKWvIsRusHQHO1gi8Qpb3som8iq4o0+j4hbRciY0hVl7UmkDRlkEpYurf7aNfoXov50GBUapUdzRJ1FJRLRJhvnN7rt20sIK6yR+uWfB9t2+w/k1+w5CrEW1Zsl89n8jPP4N/GZ8iyGnwClPFtk9MDtNUjqLe/OPCc/8Wc4VLpJ1svzB1O/ynaf/er9LJw4ypdBqdXtjO237rfQFnLgb3BP7A6sCcwwKxp7GmDe6QWV3ZViOvAEYWXvuQIgHpS2PsPLYjp5jpc/gFzDWxn1og1q1k4SFxiiLKHsCdzmQJkrL7j5id1kmxA4WUfeMvyu1PP7fg7GXzfquRtmE5Yc3fo5NxlfFwRE7BeLhZ4Hu1qgqDkgyI93MpVuobxq7Z0P5Ow0ys3SIHS7K/JU4cno+S/GTP/mTfOITn+Bnf/Zneeqpp9Ba84UvfIEf/dEf5ad/+qf5+3//7/f6kGKX9XryxjIR7uyXIaxj6w5xbHAcDzPxTvRdjQxtpQhzJ3p7cCEegBMtYs98GZQiGX5yzT3Cd5tRLmF29QpUt/oyVK+glI0z8RZit7zn5RJ7K7FzJPn9kynUDeexZr6MsT2S4Sd3rRGtMLizX8Q057AdD8bfvqfBdmJ/s5Mm9swXUUmIHn6MyBvsd5E2lNhZkvza14q39Apm8U2UsnDG30rsyX1d7B1v6RJm4TJKWZixZwjzJ3v6/H7tNVi6iskOE5UfwajeBJ1JoJnYa8rEONOfh84SjpclHn/7lgclo7syFFu6gzv7RYha6MFHiFKbb8UpBACqm01mw4dg8KovQf0W5McISw/dFzxs6Q7OrT/BRB3cTJlw+K09uzcLsR25P/xfAHjt3Lfxpbnf5FsKT6MedK9hAUA88Aj+pY9itRdw0hUeKz/JH898gu848ZdJ2RKcLPaeV38dVX0DMgOElcfWzPDkRDWsm58BneAWJ+8P9PFzRPmT0v4XB4JlIpyp5yFo4KTyRKNvw2xx0ZjXeBO1eBnSFcKBxwglK6XYA0qBO/tlTGN2efz9bSR2Frd9C2vuJfCyRENPoq39kVl5o/FVcTBFqVG85lWcG38M6TLhwGOYA5JlrDt/9QVMawHH8TET71gV7yDEYdbzUaTf/M3f5Ed/9Ed597vfTS6Xo1Ao8J73vIcf+ZEf4b/8l//S68OJA8gOFjCNGdAxav5lFGDiEGt5b2Yh9hurcRMTtjBBE6t5s9/FAZazA3aq3W9MghU1+lkccURZtauYqAOdGnZzateOo0yC6Sx1v4lDrKSza8cSB4/dmoZODRN1sJau9rs4D0wpMEG1+43Rcl8Xe++u+qeiZk+f2tIdzOKbmDiEpevYcb2nzy/EXrJ0CMHyPTpqYSUP1o912jOY1iImClBLbyBxFaKXrKSFqV7DxCGmeg0rad3/GB102/KA6dRRRHtdTCHwLn2U1KVfp/3Y/8xvtl+lYKV5OCWT6juVDDwKysK98UcAPFF+hiDp8KmZT/a5ZOIoskwMi693P5Nqt3CipTUfp+IG6KT7dWdR2kbiQFM6gHC5/RU0sXSwpb+z0KiFy93rpT6FE1Z3r5BC3EUZDXePv8dtlAJVvYyJg24QTWe2v4UUh5oC1MKl5fvfNE6w2O8ibZkyMSbojnWaOHjgcSIhDqKeB5sZYxgYuD9tcaVSodns7aSFOJi0mwXHxSQJZuQpcH0oHiNxZY8FsU/5BUCBUhhvf2xXaQyY8lmUm0JlB4lTw/0ukjiCjL9831YWxt+9a0MrByrnUK4PxUlit7RrxxIHj/EKsJyFw6QOblvCGDClM3fu62nZOkjsLV081a1/mQHiTG8zLBnloZavT+Vl0JJRQxxgiZ1BVU6hHB9VOkHi5B/oebSbh+XtdFSqIlk6RE9pywd/OSOyn18zA0Hi5KF0HOX4UDmz4+09hdguq3aF/O//HcLxd3Fz9Gk+03yNt2bPYkuGvR0zToakfB732scBKHhFzhUu8PFb/w0jHzhijxllo9IlAJSTInHWzlSfpIZQ+RGU66PL56RtJA60xM6iyie6fYbyKRJrazs0GGVBppvlXjkeep3rRYhe01iY2+PvhQlir9y9D6cq3QdYdrcPK8QuMQCZ5fgSx+3GEhwQWrlQObM8fyXxDuJo6fk2mm9729v4qZ/6KX7qp36KXK47sFWr1fjn//yf89xzz/X6cOIASuwcjL8dK27R9iqgbKTvKPazMHMMZyIHSu2rIJcoNYyaHIYt7l8uRK+F+VO4fgmjHGJ3dwMxw9wJVO6EfF6I+0T+IM7E21EmIvYq/S7OjkS+3NdF/0T+EGryvbtS/4yyiIafwg6rxO7aQQ9CHCRB4RyqcG5H7ZLYK+NMvA2VhET+wf78EvuPUQ7xyLPYUY3ELay5bZPBIiw/gio/Im1ssfeSgMJvfzfGSdN+8gN8rPZ5UpbLE+kT/S7ZoREPPU3qlX+HVb+Ozk/y9MBb+fdv/BJfqX6ZR8tP9Lt44ggxKMLBJ3AKVRInu+62Ulq5hENPg0E+l8QhoAiKF1HFi9uqz8ZAOPA4Tn6RxMmS2BJsJvZOmD2Oyh5fVWej0kWczDDG9okfcKGVEFsVVh7FyY2jnQyJfXCCzQDC3ClU7pS0YcSR0/Ngsx/4gR/gr/21v8a73/1uTp06BcAbb7zBsWPH+Nmf/dleH04cUImd3fEHhR03sJs3wM0SpieQ3NpiN8VeeU+O47VuoKI6ZM8B9qaPNyv/J0Q/KKI1gnu81g2I6ujsRE87oVLVxXp2O9hxK9xgBtVZQKdHdvSZIfd10U+b1T+Fxm1egyQgzh1fd6JoLVq5aF8y9onDoxe36tgp7MKozMbczhQqqKIzY8Sy2rZvLB3iNK6CZRNlj2PU5n2/7dKWv6X7rjQ7RD/kPvm/4My9QOPd/5RFy+IT9Zd4R/Y83hqBkeLBxJWH0E4W78rv0Hn0e5jMHGc4Ncp/v/kxCTYTK6ykjdO8BrZPlD2G6f1GOAAY5RJt5TNJPpTEIfMgVdooB2P72I2r2G6eMDPR83IJsZZVYz7ZY2g73V086A/2u2jiiDDK3lJ7YT1u6yYqqqGz493xlj0mzRhxFPW8Bz8yMsJv/uZv8slPfpLXX38d3/c5deoU73znO7EsSYMuekMpcOa/imnNA+COeUSyjaA44NxwAaZfAGXAbqIKz8ggizhw3HC+W48xWK151Pg7pR6LQ89OmqipL4JOsJ0b6Mmv6abPFuKQcVq3YOarALhRm2BAJiqFOEicuIaa+hIYjV2fIpn8ml2bVBYbc2uvYxbf6H6NIsyd7G+BhNhDqa/8G9Jf/b9pPfl3SMrn+K2FP8ZRFs9kTve7aIeL5RAPP4l39b/Teei7ULbLs4PP8bHr/4nrzWtMZo/1u4RiH3Crr2BqtwBwRl2i9HifSySEUAqsmS9DUAcU7kR6zcW+QvSa0566a8ynRTDwZH8LJMQ2ONEiaubLYAxWcw41/i4J/hJiD+zKcjHXdfn6r/96vv7rv343nl6IZcldX8tHhjgM7qrHRvevGELshDGs1GWJMhNHhIKV+m4w3a8l4ao4hJS0VYQ42O5up2FQ3U8t0Qdm1T1U3gVxdDhTnyX3yQ8SnPwmwpPfSC1p83v1F3k2c5qUJYs1ei0afSvezT/GvfGHRMe/jovFR/jD6d/nt2/8F/7m+e/td/HEfnDX55GS9r0Q+4ZC39VClLai2BurPgfkM0EcNObOPtzKJBs/VgjRMz0JNttOUNnv/d7v9eKQ4ogzBpKBR7C86+BmiVOyJY84+CK3gjf8MER1GD2PafW7REJsX+QN4A0/AmEdnTsm8WbiSIjtLO7I46jOAiY7gra8fhdJiF0RpcdxB8Pulgr54/0ujhBim2K3iDfyGHSqJNlxNL3fulFsTVw8jaMslOUQZif7XRwh9oRqzVD4rb9KUjpH+/H/GYDfrn0RgLdkzvSxZIeXSY8Ql87jX/4NomNfh61snh14jk9M/x7ffuIvMiDbYh15cfkCtpPubqMpWc2E2BeMgWToCazGdfDyRK5kNRN7Q8Z8xEEWexXckUcgqJHkJiRMV4g90pNgsxs3bvADP/AD5PP5XjydEFsSOwUoP9zvYgjRO0oRZo+jFJDJQ6ve7xIJsX3L9ZhsvwsixN6K0mOQHut3MYTYVUZZhHnZ4kqIgyxMT0B6ot/FOPK0lSIsXex3MYTYOzqm8NvfjUoCGm/5B2C51JMOv1N7gafTp8hYfr9LeGhFE+8i/ZV/jTP7ReLhJ3m8/DSfmf1jPnb9P/FdZ/5mv4sn+iyxsySlh/pdDCHEPWK3COViv4shjhgZ8xEHXZg5Bpl+l0KIo6Vn22h+8zd/MwMDA716OiG2TKMJdAvPSmHvzs6wQqwrJiTSESkrjcLqd3GEeCCJiQlNQMrKoGTvPyH2RMe0sLDxlEysif0pISbUHXwrjSXZj4TYd2ITEZlQ2m9iywLTRqHwVKrfRRFHUPZPfgT31mdovPPHMOnu+PHHlr6AwfBc9myfS3e4JaVzJLlJ/Jd/mXjoSTzb49nB5/jD6d/nmye/jYpkNxMHgEFTC2vEJsZGttwVe8dg6OgWruXhSN0Th8jKmI9KYykZ8xFiKyITkJCQUhLRJsRtEhkhDjSD5nrrTV6pvsLl2mskxP0ukjhCQhPwSvVlXqm+zFTnRr+LI8QDiQl5rd6txzfaV/pdHCGOhMVollcWX+bl6ldpJpLFUuw/moQ3Gpd5pfoKV5qvYyT5vBD7SkTIpfory+23q/0ujjgAFqM5Xl58iZerL9FIav0ujjhivDc+RubzP03n4e8mGXwUgKWkxX+vf5lnM6clq9muU4TH3oe78BXc6T8F4OnKW/Atj/909T/2uWxCbM3N9nVenn+JV5deJjJBv4sjjpAb7au8Un2Z15ZeISLsd3GE6AlNwuv117pjPq03ZMxHiC1o6QYvVb/KK4svsxDN9rs4QuwbEmwmDjSDZinoDpS24hah7vS5ROIo6SQtIh0BUA2qKCUZBcTBEyQBnbg7UFcNljBK97lEQhx+taiOwaCNppU0+10cIe4TmZBm2K2b9bBBbKI+l0gIcbcgaa+035bCJVAyOSA21ogbd9oesbQ9xN6xam+S/93/F9HY2wnOfsfKz/9T9U+xULw1I1nN9kJSuUBSOE3qxf8LkgTP9nnb0Lv445lPcL0pQcti/6sGVQDCJKSdtPtbGHF0KNNta9MdPw2k7olDIjIhzagFQD2sEyNjPkJsphU30UZjMNQjWcAlxG0SbCZWGGOITIgm6XdRtszCYSgzhK1syqkSvkr3u0jiCMnaefJeDtuyGc6MYszBmORJiEmMZAEUXWk7Q9EvLtfjYZTpfdPAoIlMKKukhFhW8QdwLIe041Nwi/0uzq45aO1KcYenfCqpMrayGUgP4KrudiGaRFZzC7FNK/1s07v7YdrOUvDz3fZbehiMLHo5CPp5D634FVzLIWX7FLzD2/YQ+0zcofBb34VxM7Se+v/C8gK9m+EiH6+/yNuz50lbXn/LeGQoOqe/Batxk9SlbjazJyvPUvYq/PLr/+bAjGeJwykm3HS3kpHMCJayyft5sk5uj0omjjyjGE4PY1s2BS9P2s6u+bAIGfsQB4unUlRSFWxlM5gexN1HW8R2PxPkehK9sZU2xlblnQJpx8exHCr+QE+eU4jDwOnVE/3Wb/0WudzmDf1v//Zv79UhRY/NRlNMNadIOylO5c7iqP3TwNjIqD/BsD+CwkJJ/KTYQ7ZyOJ07jyHB6t3tdFc1dY03aq+jUJzMnyZr5/tdJNFnFjYns6cx6F2px93tjq+wGFQp+gWOZU5hyb1aHHF5u8jDpUdRSu1KgOd+MBdNc7NxE9/xOZ0/i4tMJB4kCotjmZNMZBIsbEARmoA36pcIkpDx3DiD7ki/iynEgTAT3mS6NUPaSXM6dxZb7by9ZeNwKnvuQPVDjrq776ETuQkG3OE9PX7WKvBQqbt9Yfe+LsQuM4bcJ/5/OIsv0Xj3T2G83PKPDf9u4Y8o2GmezZzucyGPFpMdJ5r4GvyXf4Vo5BkoneXrxr6R/3jll/njmU/wrpGv7XcRxRFUjea52riKa7mczp/Bt9ZeSD7ojXC6fJylxY4E2Ys9NeSNMuANorBR3F/3FsJZrjWu49sup/Ln8JRsDS32P4XieOYkOpOgTHfMZz9Yihe5Wr+CbVmcLpwlpTL9LpI4wLbaxtgq30pzvvgwxhjpUwtxl56MSo6Pj/Ov//W/3vRxSikJNtvHZtuzaKNpRi3aukXePjirXWWAXfSLQqEOUP1bCpeIdXdlSD2qSbCZANjVYN3YxCwGVbTRVDtLjKYDyUIpBMsTvYc0gYBSMNuaQRtNO2rTjpu4jgSbHTxqVRu7nTRpx90t6+fbcwx5I0gSDCE2oQxz7bnlfnaTtm6S61E/+6D1Q466u++hc+1ZBr3hPb+HyoC42EupF/8v0i9/hObT309SOrPy88+2LvFC5yr/Q/E5HHXA6mQY496cw5mpYtXbqESjfRddzBKNVUiGSmDtj8na9YTH34e9dInsn/wY9a/9aU7lz/Bo6Ql+5Y1f5ELxIYZSsphA7K3FYAFtNEES0EjqG04Ee7aHIjis3Wixj2009zQfdNv67TigmdTxHAk2EwfF8pjPPmq6LAbzJCYhSRIaUZ2UJ8Fm4sFtp42xVcpY++mSEWJf6MnI5Mc//vFePI3os0qqwkxzhpTjk7YlEECIwyjv5plTcygUeU/Szovd5yiHol+g2lki7+cku5EQR4AxUEkPMNWYwnc80rYMDh0GaTuLb/uESUg5VZFAMyG2wijKqQqzrVlSToqUJffDo0ruoeIoca/+Hrk//PsEp/8s0fH3rfy8Gjf5xflPct4f41xqrI8l3CJjsF+9TuETL5L60mW8N6ZQib7zawXqrmtZpz2C85N0Hj1F56kzRCdGVrYO3Tcsh87Fv0L6S/+K7Kd+mOY7/ze+buwbud66yode+uf8g8f/MSk71e9SiiOk5JeoRXUc5cj2mOJAKvsVmmEb13LIrLPNphBia4peiVpYx1JKPhPEjkkbQ4i9IctgxYoxf4KKN4CjXGypGkIcSnm7xEOlR0AhQT9iTygsjmdOM5ru4OJhHbTV60KIBzLijVEql6VdeYh4yud88SKxifCQSUghtmosNcGAPyj3wyPOUz4XiheJ5B4qDjln9osU/tt3EQ8/RfvR/2nl54nR/Ozs72Aw/JnCk/0r4BY4txbIfuJLZD/5As5MFZ3xCU+PUf/GZ4nHBkjKOXTGB8uCKMZqtHHmazi3FvCuzlD8D5+g/O9+j3iwSOu5i7TfeoHg4nGwdyeb+HYZv0z7kb9B+sUPk/vk30O97Yf5tuN/gV95/d/wf7z0U3zfQ38P35bMPGJvlN0hsqU8lrJxcPtdHCG2bdAbIVcu4OBiK2nrC7ETZXdw+TPBks8EsWPSxhBib0jrR9xFydZmQhwBrpIgM7G3lHy+CHEEyXV/GNk4MoAuxDYpLLkfCqC7BZMv91BxiNlzL1L8z9+Ozk3QfMs/AKu70Egbw4fnfp9Xglv8j+V3krH2XyCTagdkPv0S2Y9/gdTL19Apl+ChEwTf9naaowOY9QLFXAddzhOW84RnJ2gBxAnem9P4r1wj+4cvUPivf0KSS9N+5hydp87SeewUutjf7DcmO0778b9N+qV/S/7jH8C98D/yHZPfwa9f/3/4Jy/8r/ztC/8fRtIHIPucOBQ8JUHY4mCTtr4QveOp/ddOFAeXtDGE2H0yyiWEEEIIIYQQQgghhBDigbg3P0Xhv/4ldHqI5tv/MTjdifeWDviFuY/zudbrfGvhGY57g30u6R2qFZD60mUyn/oq6c+9iopiwlNjLH3Hu+g8dBzlOqTSLrSj7T2xYxOeHSc8O079z7wV5+YcqZev4b98jdwnvgxANDFAcP4Y4alRomNDxKMVkkp+T7OfmfQQrSc+gHf1d0i99G955NL/Q+7E1/LrwTz/6At/j68Z/XreNfy1HM+eRO237UCFEEIIIYQQQvSdBJsJIYQQQgghhBBCCCGE2B6jSX/5Z8l+6h8RVx6m+dwPop0MM1GVz7Ve57/VvkRHR3xH8a2cT40/4DEMqhN2/0UJSuvuj20b49oYz8X47vqBWsagWgHObBX3xjzuG7fwX7qKf+kmKtFEYxWa736MzuOne59xzFLEk0M0JofgfU9j1Vp4b0zhXp3Bf/kq2U9+GZXcfj0WSTFLUsyii1l0PoPOp0nyaXQ+Q1LIoktZkkqeuFIArwfD+rZHeOpbiMbegXvrjznx5sf5O0mbPxw6y5/o3+Hjt36bjJ1lMnuMwdQwo9NDuHGGoltiwB9kJD1G3i3svBxCCCGEEEIIIQ4cCTYTQgghhBBCCCGEEEIIsabEJFxvXuX1+mtca15hqn2Lavsm7c4CiUlQj34DlpPG3Pr3tHVIjMbB4qHUBO/OPUTRzqz73CqIcKYWcKYWu/+dqeLMVLEXatiLDaxGG6XNpmU0jo3xHIzrdLe9NAYVJVidEBUnd15LIUM0OUT9G58lODeJLud6co62QhcydJ44TeeJ08uF0diLje5rXWpi1VtYjQ5Wq4O72EC1A6xW99/tILuV11HMEg8ViccGiEfLROMDxGMVorEBTHZ7WwaZVIXw1LcSnvwm7OolvmbhJd59/WWuWQlvpkvMdBpc86/zStWhFreIdLjyt3m3wKncGc7kz3OucIFTubN4trfjcyWEEEIIIYQQYn+TYDMhhBBCCCGEEEIIIYQQGGNYDOe51rzCG/XLXKq/wuX6JUIdYGExpHyGOkuca83h2RmoXESnKmhjUAo85VKxs0y4FXzLRbVD7Oo89nwde76GM9sNJnOmFnBuLeIs1leOrX2XpJxDF7LEQyXCU2PobAqd8jCeC46FsZYDybTpBpHFMSqMu1nPoribKex29jOnm/lMZ1PoYpZ4II/JdAOxDBAmijBUhIlFmECYWESJIkwUcWJhbJtO4BFpRaIViQFtFNp0n8AAtzeYVAosZbAUWFb3a1sZbIt7/muwFd3/AspJY40MYo+aO8+x/Hy2BRYGhcENAtxWG7fZwq03cZcauNU67pVpUl+4hN1or5zHpJAhGqt0A9GGSyTDJeLBAkmlQFLOYVJe9wD3UjZJ+QJJ+QJgGG3NMLn4Ms7Cy1i151FoktwxmkOPMV88yWy6yIwJmepM8bHr/4lAd7CVw8ncac4VLnAyd4Zj2eMMpUawlb0LtVUIIYQQQgghRL9IsNkG1upz96sM+6EsO3FYXgccrteynoPy2g7reyGvqz/2qlz7/TzsJTkXXf08D7txTHlfV5Pzsdp+OR/9Pv5e2S/nu9/kPHQd9de/VVJfHtx+PHf9Kst+PBcHjZzDB7fROauFS/zfr/2ffKX6AomJMWyeMQwgFUd893++wVv/oIbSoFb92dUHLqtR0Cp5tEsu7ZJHmL4dkNQBOjTrOWanMmijgWC5tCvhXXc9k7P8z1/vSEBj+d/WKSC9/K9XkuV/O2MBhe6/NDABfhwy0FxgoLnIQKNK6pXr8Mr1HR9JK4VWFh979Fv45bd+O6YBTHXPzfncp3iy+FucU4YzCqa9DG+mC1yuv8rl+qtben5b2VjK4r2j38BfOPVXdhSUdhDuF3JvezBy3ta3387JUXmvjsrrhP35WvdTWfppP743/XbYz8lhfV07cdjf8/1EzrVYizLGbG1UQQghhBBCCCGEEEIIIcSB9OLcC/zAH/2DLT8+F3e3S3RCzQ//r5fItPQmf7GxyFGE3tZnJ4z2MKYfGbH2Yrh872ZpvCTCj8PNH7iBwHb5n/7KP6Pl3b0lasKJh/8Vth2s+TcNZ+vbaVpY/NKf+QgFv7ijcgohhBBCCCGE2BsSbCaEEEIIIYQQQgghhBBCCCGEEEIIIYQQYlNWvwsghBBCCCGEEEIIIYQQQgghhBBCCCGEEGL/k2AzIYQQQgghhBBCCCGEEEIIIYQQQgghhBCbkmAzIYQQQgghhBBCCCGEEEIIIYQQQgghhBCbkmAzIYQQQgghhBBCCCGEEEIIIYQQQgghhBCbkmAzIYQQQgghhBBCCCGEEEIIIYQQQgghhBCbkmAzIYQQQgghhBBCCCGEEEIIIYQQQgghhBCbOhTBZmEY8i3f8i38yZ/8ycrPfvRHf5QLFy6s+veRj3ykj6UUQgghhBBCCCGEEEIIIYQQQgghhBBCiIPL6XcBdioIAj74wQ/y2muvrfr55cuX+eAHP8if+3N/buVnuVxur4snhBBCCCGEEEIIIYQQQgghhBBCCCGEEIfCgc5sdunSJf7iX/yLXL169b7fXb58mYcffpihoaGVf+l0ug+lFEIIIYQQQgghhBBCCCGEEEIIIYQQQoiD70AHm332s5/lueee41d/9VdX/bzRaDA9Pc3Jkyf7UzAhhBBCCCGEEEIIIYQQQgghhBBCCCGEOGQO9Daa3/md37nmzy9fvoxSip/7uZ/jk5/8JKVSib/xN/7Gqi01t2J+vo4xvSjpzpTLWRYXm/0uxo4dltcBB/u1DA7mN33Mfqn7W3GQ34uNyOvqrf1W7w/r+/sg5Fx07dZ52Kzu71a9l/d1NTkfq+32+dhv9/x+k/rXddjPg9T73jrs9WU37fW561dbZyukHu2cnMO17Va9l/N9Pzknq/XzfBymto7UqwdzVM/bfm7rrOeovFdH5XWCtPH3s6NUD7fqoJ6Tw9TW2WsH9T0/iHbjXG+l7ov9SxlzOG5LFy5c4Jd+6Zd47rnn+OhHP8oP/MAP8Pf+3t/jHe94B88//zw/8RM/wU//9E/zDd/wDf0uqhBCCCGEEEIIIYQQQgghhBBCCCGEEEIcOAc6s9l6vv3bv533vve9lEolAC5evMibb77Jr/zKr2wr2Gw/RAgrBQMD+X1Rlp04LK8DDv5rOUzR8Qf9vViPvK7e20/1/rC+vw9CzkXXbp6HfqwElPd1NTkfq+3F+dhP9/x+k/rXdRTOg9T73jkK9WW39OPc7desB1KPdk7O4fp2o97L+b6fnJPV+n0+Dktbp9/n8aA6yudtv7Z11nNU3quj8jpB2vj72VGqh1t1kM/JYWnr7LWD/J4fNLt1riWz2cF2KIPNlFIrgWa3nT59ms985jPbeh5j2Dc3pv1Ulp04LK8DDtdruddBe20HrbxbJa9rb+11ufbreegHORdd/TgPu3lMeV9Xk/OxWr/PR7+Pv9eO2utdz1E/D0f99W+XnK8Ht5/OXb/L0u/jHwZyDrdvJ+dMzvf95Jystp/Px34u270OUln3Ezlv99uv52S/lqvXjsrrhP31WvdTWfYDOR/3O6zn5LC+rl6Qc7N35FyLu1n9LsBu+Jmf+Rn++l//66t+9vLLL3P69On+FEgIIYQQQgghhBBCCCGEEEIIIYQQQgghDrhDGWz23ve+l+eff54Pf/jDXL16lV/+5V/mN37jN/ie7/mefhdNCCH2jFL9LoEQq0mdFKJLrgVxEEg9FeLwk+tc7DdSJ4XYGbmGhBBid8l9VgghxN3kc0EcdYdyG83HH3+cn/mZn+Ff/It/wc/8zM8wMTHBP/tn/4ynnnqq30U7kgya6c4tpuZiMkmRvFXak+NGhNjYWNh7cjyx/8SEWFhYh/NWt6GleJGZ9hQFv8iwN4o6nLHFYpsMmthEOMrd0zqhSbjVvk476TCWGSdryR7s4mgyGKY6N2jGDUbSo+Tt0gM/lyYhMQmu8npXQHGoaGKM0Q/0t7V4ken2FAWvwLA/Ju0IcaQlxBg0DofrfrsQzTLfmaOSGmDAHe53ccQmYkIUFvYh7dtKf0GIjW3e9jfMhFMsBVWG0yMUncqelk8IIQ67hJh6XGWuPUfeyzOSGut3kYTYdQZDbMIN5xIC0+ZG8xq25TCRnsSRcUpxhCxGc8x1Zin5ZYa8EaAbeXZnHs5DIdFo4nA7NKNUr7zyyqrv3/e+9/G+972vT6URd2slTaaaUxTsNPOtJR4uFsHs7s11MZrlWuM6nu1yOn8OT/m7ejyx/9TiRa7Ur2ApizPFs6RUpt9F2jOahGuNq8Q6phm1KJQKpK1cv4sl+syguda6QjWoUvKLHMuc2rOGbi1eYrY9B8BNc4PzhYuyp7s4kppJjenWNABRcpWHiqUHep7YRLzRuEQ77jCaHWXYk0FOsVpbN3m9dhljNE7uIpDa+h8rw7XmNaIkohm1yLtFMtKOEEdUx7R4vXaJRGuO548fmsn7yIRcb1xHG00rbpMvFfDUNu4TYk8txYtcrV/BVhanD2nfdq3+ghCiaytt/7ZucrNxE4BryTXypaIsvhX9dXvQR9J9iEMgMG0u11/jzfrrjGbGaERNCl4RKPa7aELsGo3mWusNloIaZb/EZObEmgFns50ZamEdgIyTYcgb3euiCtEXiYm53rxOopPu+Gm5sNxXN9xoX2Ohs0Dey3MicwpLSbtcHF6yRF3sOkc5WKpb1VJ2ateDG5SC+WAebTSdOKAZ13f1eGJ/WgwXSUxCpCPqUa3fxdlTCgvf7gZYOsrGUW6fSyT2g8hELAaLaKNZ7FSJTLBnx3aVu3LvTzspCTQTR5ZreSttIt9JPfC4eytp0oxaaKOZa8/2sITisKhHNSIdkZiExfbi9v7YQGq5HWErC0cdmvVJQmxbI6oTJsvXUrDQ7+L0jK1sPLvbR/AsV67zfa4aLpCYhPAQ921X9xfS0l8Q4i73tv3VGp0IR7k4y5NYvu1JVlrRV+7V36Pyiw8x+H8Ok/78/97v4gixY424QRh3d1BZCqt4liPtZ3HoRSag2lnqziUEVWITr/k4z76TycyzZB5KHB2Wslbqv3vX50JMzEJnAW00S8ESIXs3DydEP0iLSOw630pzrnQeL6cwTXfXBw2NgbJfoRm1cJVDxsnu7gHFvlTySiwFS1hKkXOOVjYOheJk/jSNuEbazuBKZj8BuMqj5BWpBksU/MKeprTO2nnOFs8RmZC8I6v+xNHlqzRni+cIdIe8XXzgNlHayZB2UnTigEpqoLeFFIdC3i3gWNMYYyimStDazl8rTuROUV9uR0i2I3GUZZ0cruWQGE3RK/W7OD1jYXM6f45mUidjZ7FkaGhfK3olloLaoe7bSn9BiPXd2/Y3a3QiXOVztnSedtIi5xRkux7RN/bcixQ/9peJKw8TDz9F7tP/CJ0/RnDuz/e7aEI8sJyTw7U8hjOjDKYHGfZHpZ8sDj0Xj4KfpxbUKfnFdQMsh7xR/IKPpSxylrTjxdGhsDidO0NjeVzFoTvfZmNT8kssdhbJeznZeU0cejKiKPZE2soymMkz16pveWI1NAGtpEHGzm678T7gDpMvFbBxsHewyiQwHRRKPgwOoKJT4aFSFqXUyof8bkpMTESIr1K7soK0Y1p0kjY5O7+lICEXj7Iz2PNyiINLoTiWPcVoOsC1fMDQ1k18K7Un22tk7fyGv9doanEVRznk7MKul0eIvaJNQi2skZBg4ZCxcjvektDF42zhArGJ8NdpIxk09aSGAvJ2EWTC6UhJW1kulh4GDMOZQeZaG2X6NXRMG1s5uMttJmcL7QhjDA29hMGQt4uSQUMcSmkry4XSw2ij+9onNBhq8WI3I5nyMcrgq/SOntNTPp4j/dz9JjQdwODd9f6WnAEypRyWsnA4WNkCtEmoJUtbauNv1l8QYi/EhDTiOq7tLF9v/a+XW2n7A6RUhpRz+LbZFQeIMeR//wPo7BjNt/0jsFxUZ5Hsp36Y4PS3gC3tDnEw+SrNxeLDJMT3zVOZ5f60p7xdXcBxu03lKlfaTGJdESHNuN7d9cYofCuN9YBjNZayOZE9Q5QJ8NT6O1YpFEWnspNiC9FXMdFKO3u7Y5s2DgqLSEf4drcPr7A4ljnJSHoUF0+2theHngSbiX0pIeZy7TWCJMC3fc4XL2Jvs7rudHVJNZrnSv0KSilOF85I8MMBtFcZvSJCLtVeJUgChjJDTKSO9/T5QxNwqfoqsUnIeznO5M4jQQPiQVhY+FYajebNxmVqYZ2Cl+dk9kzf942f7txkujWNQnG6eGY5OEaIg81guNJ6ExMH6I7Fqdy5nnUwNwuoX4jmuFa/BsDJ/ElKrmRAO2ocvC1t1ToTTnGzcRPHcjhXPL/lAJalZIE3a28CMJmfZNAd2UFphdi/HNy+N71nl69TZSk6cZOUleV4/jhlVxaXHCa1pMqbtTcwGE4VTlGwyyu/O6gL4KaDWytt/DOlM5LtQOxrBsMb9dfp6BbX6lcZzYxhpRO8fRBwttPFtELsBe+N/4o783ka7/wxWN5WqvPQd1H4+P8b/9JvEFz4S30uoRAPzlbOmvNT11tXmGvPk3ZSnMmfx1G7szBgKrjJTGum26YqnpW5KnEfg+HN+usESYeZYIqiU2YoPcSxzMkHXhxoYe14kZMQ+1lkguW53ZCRzDBjqWPb+vtV/d3iGXLLc1oKJdeOODJk+bnYl7RJiHQEQKQjEpPseRnqcR2DQRtNK27u+fHFwdFJ2gRJd9/talDt+fPHJiJevgY6cQejdnkvWnHoxSaiHjUAqIcNYqI+lwgC3QG6HeNIh30ujRC9ERNRD2oANMImkdm7un37cwkglGtKrEMpWFpuu8Q6ppVsvc17dx0L4mCDRwohdipcvt6CpE1HB91MZ1Gtz6USvdaMGmijMcbQjA7HGESQ3Gnjh0n/+xxCbMSgCZKAThIQJAGxiagFS/0ulhAHRubzP008+Bjx0BMrP9OF48QDj5F66SN9LJkQuyPWMUvLnxPtuLMytrkbOnEbkHFTsb7b7RijNEudJRITsRTU0Eb3u2hC7FvtpEWQdO+p1WARtZVVu3dZ1d+Ve7M4omRJlNiXXOUzkZtgoTNPJTXQl1W8Zb9CLVjCUjYFT1bfivVl7CwFL08zajGcHu7586etDKPZUephjeH0KMpInLDYGVe5DKQGWOwsUk6VcLewNetuG0uNEesE3/IouuXN/0CIA8DFZSA9QKRaVNKVHWdd3Y4Bf5Ag7qCUouRJOnuxNmNgMDVEJ7lOyva3tR1HxR+knbTROmHQH9rFUgohBlPDhEmIZRdphg2MUVR8ubcfNkWvxGKwAKb79WEwkh4jNrfb+KV+F0eIDVnYHMsdY7Yzjc7HZKwsg5lBOByxn0LsKmfmC7jTz9N47ofu+1147L2kv/R/oNpzmLRkZRWHh2M5DGWGmG7OkPNypO3d28p4LDOBpttvL0ibSqzBwmYyN8l8Z44z5bOoxGIwMyhb+AmxgaydJ+/laEVthjIjGLO9RB+r+7sypyWOJgk2E/uOUgpjDAPuMIPeMNu8t/dMziowmZ9kMVikEddJubvXWRAHm43Dqdw5tEnu29ZgPpqlGiwykBqg5NzZwux2Pd8KhcWoP8FYaqJv14M4XBQWk+njjKUmsJVNP/eGinTEzfY1giRgMneMFJmVbd+kvouDRKm16qxiPHWMQsWnttgBs/m1Vo3nme/MU/LLDLgPHsDjqzSncuf+/+z9x5MkW5aniX33XuXGzZyT4BGPJs9KUtVFemYwDQgEGwhmhQ3mn8EaeywgAxFgASLg1d2Y6e6p6UZ3sazMfO8leS94uIdzd+Om/F4szGk4jwgPqt/KI8xMTT1C9eq55/zO77z05wveT15m/WzYE9TqdQTyUqMVbBxuBLdPufYPSEzEavgcJRQz3vyVjRUpKHiXuEysv8dQ99kYreHbAdPuHOJQfOaJgNuVexgD2s8xgCqKBh8cgSzzae0LgCspCkVmxNpoBVs6zPhz+6OgXuZ6vSi+LHG38kkR1xe8FwghqFlN6pUmt9EYNBN+g61h/5xPGrbSDbpxlyl/kooqCk0FHx/e7//3aH+CbOZnx15LZ36G/xuD8/RfE3/6v3wLZ1dQcHVMu3O07CmkUEfi9/PQJmc9XiHVKVP+DJ44u/ZUxFQFF6FutWhUWmij0UYjUZd2aroIiYlZDZffWp6nqB0UvA5iE7IaPsezfBZL11+qSfxl1+ar3IMXFLxpCrFZwVvBCH3MnUmT83z0jEE6ZKE8T0U13mqwoMlY6i+R6Zxu1KPcqJwb9Bd8vAjEMaFZYkKW+0sYDKN0RLlRxcJiPVllJ9xmwp9k0pm58He8+fvBjDVIFxBHFLyPHL9m3wbb4TYbow0MYIxhtjTPUv8pUkgWSzdei7OlEGMr4+JaLrgKcjKWR88I05CFyiJlWT3yuhACV7kIEs5bxjNSlvpL5CZnkAwoN8q4wr+6kz8LUdwz7xsZCc8GT0h1yrXSDXxZuvBn5StsC8+LTzajddpRBwBXecdjn+JaK/jAaKdbrI1Wqbo15rzFg6KTMAjEifeMELA8XCJMQ7pJj5JVoqLqR96z97miM/3D5lX/f81utHFSsXMtXKGzO+opsAIa9gTdbIeV4XMqTpU5fxF5CdHxhc+pyKEXvOMYNOvxKu1oh6lgmpY9hUAixcXuh1CPWO4vj3/OQj6vV694rTa8zYaxgoJjZBHu/f8zyY3/MYjj177xGuSNezhP/r+F2Kzgg+TC+VVhxks4gl7eZSvaZD1cZ3n0jD+Z+AU2Zwsdipiq4CIYM240VxeMY16GrXhjP8/jKY8Jd/qN5XUiM+JZ/wlKKK6VbmC/halYBe8Ir5hP3AjX6ETj/bErPSacl5tIcpm1+SQdREHB+04xi63gDWNYjZd50Pkd6/FzOFR2HeZ9tqMd4jxmebB8JYr7yyCExJZjRb6S8p0QZRS8X0ihsOQ4yWIrC4kkNhFrgzXiPGF1uEpqXn6OtwAk+jWd7VEyk/JocJ/fdb6ml7Wv5DsK3i4CjThX+nL1ONLeL4Y5ymE72mKYjugnA9rJ9isfX5ucp8NH/K79Fdvp5isfr+DDR2CQ5Bd+fz/r0o7aRHnE6vA5rxK+SCSOGscb49jj7QgK1uPnfNP+iufRU8wVPWcKXj+dpEMv7hOmERvR2rnvf1PPAVsdjGrei60BNJql0WO+aX/FZnL++RYUvA9ocp4PnxPnCZujTUI9nr3WSTd50PmGZ6PH6BOeMcaAq8ZJcoHAKvaeBS9BbEK+6/+eP3a/2b/2DuPIg0KMJS3AsDxcJs4TtsItRvnYvekycVBBwYdAbCLWhuM8zcpghYwUuPi9YAlrv6BrK/tSTrGXITEx9/t/4Pfdrxnq3pV8R0HBy+A8+2+RSY9k8Z+f+p5s8gc4K/++UMsUfHBcdF/dz7v8vvM19/vfkpJgC5tBPqCf9BilI3binTdwtgXvI5L8ncjhH+agbqp4Plri952vGbyh2GQr2mSUhvSTATuvoXZQ8P5h0DyPnvJN+yvW4+cv7RB2NF/5ZnIwg0M6iOeDlWN1hHelZldQcBmKDGbBGyUxCab7kPL2fYxXJbv2P8FSFWCc+JRCoo2mbJffuoWkMJKblTv0s3FnuY1z/ocKCg5h4XC7dpdhNqRslZEoLGHjWg5RFuNa7ksLCVQ+Qm38GpHH6IkvSb2p13rug7xHLxkXG9bDNWrVt+s0WPB6sZMd5MZvQSryqR+SWdXzP3RFNP0Wt+q3SfOUql2nmx6IGz316p1JoR6xE42PuTZcodWYKBx0Ck5FmBRn6ysIO5jmbZLyjXM/4x6KXwK79EprpUTtxh59SlYJ6y3EHhkJ66MNtNFsjraYcKfenrtawaXwLHfsmoTBt852432Tz4EJZxqn6iCFpKJq+38f6xHb0Tihvj5ao+lMFmMBC957JJLA9unFfSxpYQsbMCQ731DaeYAIJogW6gQndK8u+tep2lUc6eLL8ps/+YL3nk7SJkwjAHbiLeb9ow6XM94cvvKxpEVF1RECqnaZ7byNJRSudHG730J3GVOaJG1+iblCR4SCgncFCxtXOcR5gmd5WEicnW8Qw3XIb4O8zllOYrZwuVO7yygPqVrVS41Ruwy9tMMwHQHjQmspeHv7+IKCw7jf/V/IarfQlWunvieb+D7ed/8nVPtb8uanb/DsCgqukN5z7KV/wFg+2eSP0Or03MlWuEGSpyR5Si/t0rInuV6+Tp7nBFYJT72co07Bh40driC3/gBOiXTyh2j5blwnLWcKu2rTz7psjbZJSNkcrVMuX31s4lvj+0wgivvmIyUxMZujLQDWRxtMuJMvdZwpZwZPekipqMja+R94DThynB81GEp2cKSO8C7V7AoKLkMhNit4LQgMdv8xIu6iK9dI3dbBa0bj9B9BKvDlNH5vmWEW4oUaN+mR+2OxmSt8Pql/SqJjSrsCtLeNI1xa9uEHlWEzWWdzexk/r1KSxWL/8WJwBs8g6aEri2R2/YXXnpCHm4xcn9CuUrPGBSWFxa3KXaJ8RGCVXnq0ggo3IOphANl7Aq9ZbOYp/5D4s1IIzd4QVtpBdZ+AUyap3Lqy4o4YLGPSCCveRJkEMfGjI+u2RrMRrxJlIdP+7KVGsb0MFVVjb7Jy057AqTkI5Gt5FjjSxZY2qU6pOJVdIUZBAVhpD9V7BHaJpHIbIyRW3MEMNgAQ7YeIynXMOeJEX5a5V/+EVCeU1MXigp10k27coem1qFnNI685wqNlH02WOMNnEHcw5QVS5+j7XzcKm7Jdopf08S0PS9jnf6jgnaAsa9yr3yM3+bnrpxg8x+wKEuRoFUdsjeP46vVLXWND3WdztI7vBEw5Myc6eUgkdau1ex0v7V/HtnRxlUucx5TsMrIYB1XwHpOYiNVwBSUUC8E1IjfEUz62cJEmw++t0M0irP4qpTzBnLAFUMKiaZ+cJBU6w+k9wOQxunbz1KSj1CFW9xFCWiTVmxhRNEx9DNjRBmK0RtP1WUei0QTW8fhdomjYE8De2MA1Ep0yX52jKuu4BkznGegMes9R1etk9ssn3e14E9lfxniNCwn4CwreFpawuVO9R5iPCFQZKxtCd3k8mqf7DFWbIpMBMg+xeo8Q0t5dYw/iZF+Wd4XCBmfwGBF10NVFUmfipc4pMiPWwhUc6TLjzSFReMpDCIExhpJdiJIL3hGyEPfpvya6+784+23NzzBCYa/+p0JsVvDe4wyfQdKllyyzNlihalfxKwskpdMFlyWnTDfpIYXE3xWlzbnXqLbqJ+ZAhc5w+g8xWXRm/F/w4SIEiM4jTJZAlmBFWyTBwls5l5NqBXWrhS0c2qKLNpqSczw2kTrE2/oNIu6StT4jDq6/8rk07QncmvvaagcF7x+WsPEtjzCLKNkl1Evmrm0dMjVYRSiPpFLBXLhWO9YJDJI+E/7Ukcba8/CFzw8tnyzcxi4tHvFR3qvZAcjROlSLdb/g/aAQmxW8FqxkB7a+HQtfog5i4a8wuwUjO1yB7ftQ9bF0j6nm94ja93GtMthHF0tX+LhndICcR24yIj1O7KsruLyH+YDn/edUhc/GaIfPa98rHHI+QnKTQbSC3vwaiUKFO+Tzf7kvYLGTNmz+kXayQWJyejM/xlUuk84MMBYxOtarOTYZp4oQCkwO3usXHngi4JP6p2Q6I1BXKzQqGCMEyK3fY3bnxFtOmdSbuZovc+uo/D70nmO8JnLzN8j5v0Tvjmwa5F3WhuORZqnOuFf99MKCw8iMMMa8gkBNUL5EgH4etnC4VxsLmX0ZFMLJAmB8v6md32NGY9c7yy6R+nNoO8CynHEiJ2idKzTbwxMBnjrbSSolIc5jlFQs9ZcwGAbpkM8aFSxO3xRbaRs2fg8Y5GgbsfCXmCsazQPjzsDr5VuE+QhPXk08VXB1XNgNya0Bz0EIlBDke3F83EMcimnORMCD3ndkeYpKbIJa6dQEi5W8eB3/FRY2d2r3SPIYXwVXNnKqoOBNsBGt0951Uj0c9wMYoWjW71HqPcN2qxirduo9pskJ8xGuco+4W9rhGqb9GAClM7LJn5z4eav7CDrPMIxHmySVW6/l9yt4t9BownyII11cDGLjK8hTSkLyxcJPSS7gjjfI+6wOVgFI84yp+hxG5wivhhltg1M6053jPCQ5cvMrTJpAfx3LrZHZxx39CgreFWzhYu/mabQC6ZUh7oNbRe+OoLV6D6GzNF5jlU1SvnnsOFbSgc0/7uZH27v50XGMk5MR5SGuPL+hY220Qice5wZ85dOwJyirGp/UPx07Kl9xQ1hBwUVxnv0bRDYinfuzs99oeeTVm1hr/wBf/Ndv5uQKCq6Avb1tQkRu2iRZxKbOmbfPzglNOtOUamUsaR1yjz89B2qHa5idR8DJ8X9qknGuU5WQxV76g8QYEH6LKNxAKRdpvz3hyWm1gpKqnFlDcrr34cl/j9E5Kh1hXWuSWa8mEBPI11o7KHj/UFjcrtwj0uFuPvHs/H1sQrTJ8UQJcWhupbXzLWawMY7tLe/CYs5QD3k+eD7+OQ/5vH5xnYAVbyO2HmMBIvkGvfDPD/JDbh1YASEwTiE0K3h/KKpHBa8FIyyEkGA0RjkvvKb2l3ojJVnjS7zyPFp55K9RxKLJeTS4zzAdUXbK3C7fPbdoFZkRm+E6jjUuCJwXmFvSQu46DTnSobDH+fjIyXg4uI+TdKnGG0y7MyCt8USF3eth736wpAKhMOZgjv1lyUzKerQKGKa9Waxdd4LUaWIt/BKhU1LnapL2Y/HnlRy64ASMAaGc3ctIgLi6R3RSuoY7r5BuhTw3CNS+i1o3a7OTbjDKBwSqjKOcCwu0etkOj3tPALhRvXHMseltYQsHWxXOHgUHGAPsXxMCdos9uSrB3C+ReUh6xLHy1YiyiF/v/APtqM3N6m2UkmR5Po4rzk0KqrE6zhiQirNG+LwuFBblC7q0FbxfRGbEerhO4PjMLPwcgUKjkeIxGD2+Lw7FNGexGi3TjnfoJh0WSotnjwYX8oXreIxNsT4XvL8cjtOlOlibX4z7DYJs4ke41ZvkdvmM0SeGpdET2lEHVzncrX2yLzgz8tCe+owx40Kog9tXFoH8h8ry6Ck70Q62tPm0ehtbyPH/u5A4wkfJs4udAJaw9h2SHGs87tUISTr1Q1TS271WD9Zng2Yr2WCUjZjyps9tLDFIjHSAZNeWobgeC94ftLDJpv8EK+vD1Cymm45jo8PX8Wn7danGcY/Ru/fAONY3GJ4OHu26B/vcqd470tTRTrfopV2abpOKamAfuv8sefA+TwRvYjtQUHBh3Mf/b/LKdXTl/AJt3ryHvfb3b+CsCgqukN29rTSSgVslq38+HqPptM5cnk9zYTLGsJNtMUh7THiT+5N0jsb/R/fMqYn5rvstqU6Z8Fss+Ddez+9W8M6xEjQYZLPkymVGSc6P8q8GhbU7LcTgvlArOKuGZISFkBKjc5AK88KeIDYhm9E6lrSZcmdeegpQwceHJWzK6vya61B3edB9iDGG+cocSZayV2t1D8XYL16bZ6GE2p8KZcvx/XDR8NxI+6iW4lAONildw1qoAIrsLYpLCwouSyE2K3gtZHYNe/ZHiKRPHszsu5oBZP4MztT3IBBkpjlOYDqtM472cqQmYZSGAIzSEZnJsM8YGyIErAyW6SV9ALyqd64wwhU+t2t3cEoCY9kUGZ6Pj8ykjNIRkXSxJj4hd5qI0uKRADuzq9izP6YWdxBugK98qlb9pb5vJ9liM9wExqN1Zrz5g+95xS6QgnePdOJLLH8FYwek7suN27gosT+PPWUj4i65P41BkpLwtP8EgLJTYdqfYcK++IjWURZidqPjUTZ8Z8RmBQUnkTY/x/LqGOWTegdjy3IVkJ/jUnZZ2tEOz3vPMRgedu/zF3N/RZhGlFXl3ERKZlexZ36ISHrkwfSRGKug4DIIAcuDJQbJgHYEbu0W1V1R4V4cnwUzFxIYCwGdqEPLnaBil1ksXyM4w0Uns2vFdVzwwXE4Tp8pzXCjcgMhxIlxvxHWubGdRtNPBgDEeUKiE6xdsUHqz2BPfx+hE7Jg/tRjpLVbWMoBIUnf0oiVgitGGPrpOIeR6pTQZLgzP0KGWxi3ceEYxpclblfvkOiYql3bX/u1cNAnXKvDvL/fvR3lIZ9WvzjzeWEQ5FM/RI02MG6tGP1U8N6hpUvqumB7QApAVr2NpVyQivSUtTizqtgzP0akezHPmJyUQToEIMxCMpOidgVriQl51n+GwdBL+nxeqzDjz+FbAZa0KMvCvaPgHUVnOI//muT6f3mht2eNT3Af/zUi6RWOHQXvLXt7WyvtMTkxTTyMqKjauc46pxGZIUv9ZwAM0yGf1b9EGHlm/B/piFSPn03dpMfCy5vRFrzj9JI+XemAMdTy0Zl5l6ukpCrcrt0m0Qk16+LGB0ntDvLO/xSRDklrd47tVdbC1QOHcOnSsK+2HlLw8THKQszuxnU9XCXPxk0gSlg4jXtYdgksj8yfvvAxHeFzp3aXMB9RtS63/h/TUpgXXy/cwAvePwqxWcFrI3WnwD0uSjAIktICTFTQW/1znRIEZmwTeUnXMEe4TAQTtKM2Lb+FfY4lvTFHuwPPdGM4RElVmChX2Ir6xTi2jxBHuEwGE7SjDlblBrkzd8R6dY/UnUR4kwTG4L9CQVUdciSwVLFkf+ho6V3ZuKP9brhDf/fiuq2QKKFIdYptLFrO5KVG6NXdBp24AxjqTiE0K3i30dIjKV/9eDGBoWxXmAwm6cZd5kpz+KJMcIkOpdSbBu/im96Cj4+LxM+HY1+BOCJ0PC2OP+tYs8Esy8NlGm6LlnP+Z4vruOBD43CcroSibr9aQ5VEMVOaYW24RtWp4B1xpxKnChsOo4Vzaiwpdjtmiy3se44RzASzrA5XqNhlAlUmUwpeIildVlUuah6ghNp3Mzgv1yLGFlDkVoW8WjRIFbwe3oU1TMvT19jDpN4kHGpmAVDGZiqYYivcou7WccSBS6UUCiUkmcn3XQclimZRcC14x7HX/g4Zd0hnfn6h9+e1OwBYW1+fP3azoOAdJvWmEf40tWqFieR4jWj8zDIXarI67JCjpHVoFNvp8X+gStTdOoN0wGww+2q/TME7zYQ/RZiH2NKhal2N+Hwvdj8vxiqr2oX3DnsY4RDWvzz1deuQU+zeRKmCgtdJ1a7Rc7pok1NxK6wNNoBxrVVLn6R656WOG8jyS4s/L5uDLSh41ymUCwXvFHa8idz8BmyPdOKHaHXxtgyBZN67xpy/gDAXC0zm/EUCq4SjnGLOd8GFGF9n15nzF8+8zoRJcba+hrCDad0lCRZf6vsa9gSyMh6LUrcL8U7By2FlfeTGbxEmJ5/6Adkp4wElFrdrd+inPcpWBYvLjX/1RMAntc93UymFa01BgZ1sITe/ptJo8LPG9+ianIpVvXCcUlBwEexkC7nxNcZyySd/eKarzYK/SNkq4yj3lUel1u0WtUYDYQTFml/wMdK0J/fj9Mt0d5/FhD1NqzGJRL7WxiaVD1Gbv0VkMXrqe6ROIWB4n2nZkzQbrTe6/vqyzK3abeI8omrXT70+VT5AbfwWoVPyyR+QOUVndsGrc3QN+/6VTEu4aoQQzLjzTHuzx/YCFg63a3cZZH2qdq0YIVXw3uA8/pdor0neuHeh9+vKIkY5WJu/KcRmBR8sUifY219B1MNMfELin90w4gif29U7jPIhNbt+IYcchcWN0i2MMEV+6QOnomp8Xv/eIRHi60XlQ9TGbxB58lZirBl/Dld52FK9tj11QcFhSnnGZ71NBDmZN4NbuV7UWgsKXjOF2KzgajEGJ1xGpEMo3eU86bvsPsGkEaQR1midpHLj0l95mQDbEjYTTuGwUHB5zrvOrLiN6a+P37tzH+nNYg2fInROWrmOlu6Zn99DIgv74IJXRo5WIe5jANlfgmb95PflIdXBElXlkNpTL9U1/rK28QUF7ztW0kaOVjFug9Qfd5bKzmNII4g6lHQdu3zj7Z5kwQeJ7D7dj5/VaIP8jPjZEs6lY19ntAxJD11aIHvBka9IbBd8zAjElcTpwshLx2B2tIaIdjDBDOkJ7rJqtAFhdxwLdp/CZLG/eN95G+tvRdWonNOkp4ZriGSISruorX9Cz/45Wjhv6AwLPlQOr2F29yHCXsc4ddJg7m2f2qU57d71ZQnfKb3hsykoeDWcJ/+SdPqncFE3GqnIqzexNn97tSdWUPAWUfEWZrAJgNh5gFiYP1Gkb6U95PA5OBUIFiipy7rBit3Gg4IPniv8f1ajtbEwEpC9JZi4oNhst+5LMkSX58isl2tmVFhMXMApv6DgZTlcF1P95zSa33vpYwmTYfefINCk5RtoWexzCwoAiupAwZViJ1uw/g20H8P6V5wwbfAo3q56XUiMczELymHeZ5j39+cu73HudxUUXCHaDmBv7KXfwhotw9Z3mJ2HWN2Hx96fk9HL2iQmfsNnejbFffRhYOzK7n+mAPf0ApHV+Q52HsHmH7HDFTISelmblOTNnWxBwXuINBlq49fQfopY/wor641fOBTX4L6ctfaL5GT0884797woeDsIAcat7/7h/Pg5MTG9rE1mLrauW0l7N5Z/itr8TSEnLig4BY2mn3eIzOiNf7eVDxBrv4X2U+T6b5AmO/Ye41T2C8H7a0bBG+HN7acMg7zHMO+/qS88+SycCirrw9a30F3C7j99q+dT8GGwt4YJZSO6T8Yx98ZXiHTnncyjFBR8DMjOQ6zOfbLpn13qc3n1BtbW11d0VgUFb54XYz1jl/drAsZvnSg0E4Dc/AraT2D9G+xkZ/+1Yd5nkPd4u4OjCz4Wju4TjwrGMpOO6wInxFl2sg3rv4P2Y+Tm10UNqeCd4vD1eNG62EWwh0uwfR+z/RC79+jIa8aYU7UKBQUfOoWz2UeIPXqOyIbkpXlydbVdc5EJQQ/xLzgOM6newnLrGOkcc044iU66zZP+EwCuV67vd5aHesjz0TKe8pj151HFpV7whslVGeb/FJmOSJ0G9mgZYWJUuI0IKqRoNOMNpBSS9dEa3aSHLW0+aXz6tk8fGN9fm9EGNbfOlDNDMSLr/SX1Z7HmPYTRpBe0CNZo1vrfIXvPibwKE80/QYqDsZqhHpAbTVlVeNVrIzUxy8MlAOaDRWxxMee/goJXQeoYa7AEyiEtLWCuoAcjqd7C9upsehkPe1vU0bTsox17iYmJdUigyheIVwxPh4/oxX1saXGv9hl24RbyUaJNzmr0nDAfMVeepebWMNIms09PnORkPOrfJ8piSnbA7cq9U8c0hXpIbjLq6Kv6FY6g8gFquIKxy6T+++dSUlCwGi2zOdpECsmt2k20hpIqo8TxdT02ISujZYSQ47iHo+u41CHWYBksjzSYv+Tz6eSkZupOYM3/AqFTMrcYF/GmWB+u8aj3jJrTYNKZ5ir3UzvpFs/6zxAIblRvULNe/v851iGJSSjJMlJcbpxf6k1jNe+AzsitCsLkOIPHYAxpeRFzaD9RUHAekRmR6pSy28Se/wXSZGQbX0MaYjCshyusZPE4j1L/FIt3Oy4WJsUeLIGQpKVFzAXvr9iEPB8uoaTFvL+AVcT/Be8A7tN/jZE26dQPL/W5vHoDZ+nfQp6CKp4JBW8XsyvWt6WNJ4JLf/5wrDdhTyOEILOqqLlfILNoP+62ozVE0kMHM/sOUAJ9LHLvZjs86T3BYLheuUbDnnzVX7HgAyfRXfor32InDmlw7cKxxR6pOzXeJ5qM7JBDtsHwePCQYTrEVQ73qp+duLe9ChITsxIuY4xmPriGU9QJCi5BqIesjJ5TFzCd52DX0fM/RxhDap89qvVVngmdbJunu41Wh7UKBQUfA4UC5yPDTrYR618DBivcRs/88sTuitfBQHd5PNqmWZ6gZbnUpr+PGZ79GYMkdY8uwkJw6jlGeXT059096uroOYNkwIABJbtEwyoW9oI3T65K+4LONFgg8B5hdEIWj7DCNZ4rwcpgBYTB2u14SnVKqt++i5QmY3m4RKZzhumIaqP2UpvugneH7JxgGiCr38OyPFAOsTeF8+wfSPorpAhkaQG8awD08jaPu48xGBYri8fEM5dlO96iE3cB8JTPjDf/Usc563lR8PFx3vVgde5DdyxytKclSbDw0t+lhUU+9aP9MZp7yUODZOhUWUkeMUiGDNIRlXptP1GSmpjvun8k0xk1t8at8p0zz1mjGaXh+LM6IzNJITb7SBnoHpvheDTHsnlOqfr5uetfZlLibBxjhFlETn6i2GyQd3nYe4gxhvnyPPPTX0LSIy/Nv7be6sP3pxCgNr+CsItAYM97J44BLCh4VxECRulw92fBt90/oIxDxSlzq3zv2Ijx7XiLbjx2wAxUwJQ7e+R1u/0tprcKgDVj7Y9mPo1MlbFnfoCIdtDBDPqUIsBZYtSC109uMpb6ywyTEYNkRKVRvdL9VJiN4wODIcojaruXwWXj49iEfNf9ltzkTPgtFvwblz6XqP4ZjiohMGOnhM0/AuAYTVy9c+njFXycDPM+D3sP0EYzU5phxh3vEa3pHyKHK2inwlY6doLZy6NY7/goG6f3GLMzdrq3MSTlm8D59+lmtEEvGbsWBlbApDNz5edaUHAezpN/TTbxPTpo/nfrf8238QpfeAv8162/oqy8Uz+X124idIrqPCBvffYGz7ig4Dhr0TLrow2kkNyt3cWXF3ekH8d6SwyTEcMkpNqo4TI2XMitCrk1Hotppd2xC7HRqMEa+dyfYxDkkz9EDpfBqe7vf6M8wuzuusM8olHoMQvOINQDemt/y2D0BFv7NOf+gqR849LHOWmfmJMRZePaa5wnpCRHGmRTp4Uz/QUkA3T55FGxL0s72aYTdQDw1Aaz3uLrO3jBB8/aaIUwCyltfc0Im7JVw8z9/EJ5xvV4hbXhGlJI7tTuErzwTEhLi9g63x2jef3Ia4e1CnEe72sVCgo+Booxmh8bWrPX7Wzy/KUPY9CEenCmVX2UxeRoNu0KG/4U+PUzjmfQHB33oU3O8/AZD/rfMdKDEz/XcJqU7BIlu0TTPZgn7u5uagWiKMIWnEtsQp4MH/B09JjsJccFGvSxa/jI69Iis+tkqoLJc4TR+0UpjKBslwksl2ZQx5JvPxIRKFw1FkNYUr2xzpWCt4tWPlHtDnHlOpbyqDkVbKlouHVsc3ANRNmh5MduYWv/GOSM9IDMpBf+XudQUcB5yc7WTrbN/f4f2UzWKKzmP240mtVoiQf97xjq3ulvNIfioFOyItrsXs8XeDZkToOk/vkxUYASEtsaX9eOtLEOdRkmOiHT42fHKB3u31enIVHMl+Zwlc1kMIEnDxxqjdDkvHxsV/B+YQsbsesL7yn/Qok9V3hMl6Zxlc1saRYb58RrPNbxvuX7MB2QBAsk9c/PEKoYcpNx0bV3O93gfv+PtNOt/b8Teu/aNWDejJtaQcHrwhiYCeZwlUPNq2DLcQw9SkO0Ob4uO8ohNxmxDrHkUcFnTsZOtM5a9JyEGHHC508i9WbGz6BCqPnOIIXcj2ttaWFd8X6q5U1QcUtUnQoNp3nxeOgQmpxe3t0fO9JPBi81EscIh7h6h7h69+iafsHruaAAINYRevf6GaYHnauZXSepf04eLO6uvTaTwSSefHPNccaMc5jmAg6wkRkRm10x6JH7QWPQbCSr3O//kV7WPvUYjjq0X34H8kUFBSQD7JX/H93pn/C/Xvu/cz9e5Yf+db4Jl/jfbPz1/r17Erp6AwBr+5s3dLIFBScjBAyz8fNFG02koxPeZQj1YH8dP/p5sb8+j3PnpzhKGX2Qc9IHsVBiB8T1z440Pu7VugLbP1LrOovMpCyNHvN4cP/E8yx4v9iru540uvJFIh1hdnOKcR4jTolLxjHL6fmayIx4NPiO5fAp+W59y8JmtjyLq+xxHkm8ICIWgiRYJKl/tt9w+7qwj9QJThcvFxTsEeohw2S8nruWN27303q8LhuA7NycuRAHew5tNHF+/JmQCXhk2/xBwvCFWnDTbe1rFRqFm3zBR0ahHvjIyLwJ7MnPxorzyuKFFecZCcaY/dFmm8k6K4MVlJDcqd3Dl8fHcdacOj2nQ5KnTHinu95Y4RJb7d8zcqvYlZv7HXq9vLvv2KDNMveqnx47X1f63KuORw4efm3Wn6dkl7CETVm93mCn4P1mfC1zRIS4FW3suyr5yjvmLnAempynw8cMkgFTpSmmnZPHP2XNT1CWC8oj9WeZNCOiLMZRNgv+NdZYYWu0zTAe0aidNuLW4AyeQtJDV66R2fVLnetFEQiul28xzPsEqnRsvE/Bh0k/7/C0/xRbKm6Ub1Oa+gU1bwaVDUjjNsqukltl6k6TbtJFk9M65EZp0DwdPqYbd/EtjzvVT450PWlyUpPgCBdxSO/ecFqomg0YKuryrhuajOXB2IlvkAyv3Dmi4N2mn3fZircx2rA8XOLT6hcnxjt5/Q5KWgjlkpzgGiMELI+eshO1cZXD3don+HEXMVwFr3lhJzSFxd36PYJsHV+VkIfuCV+VmPBb9JIes8EcmPMrug17kmZ9al8MBJCYiMe9h6Q643rlGhV1vpNhwfuNL8vcrd0j0TEV66LrpmDGnWfWW9i9fgzL4VO6aQ9POdws38XCpmrXqe7G8JP+9JlHNGieh0u0ozYNr8G8v3hkfX+R2IQs95dp6pC4/R1q4gfk/nXyqe8je0vgVEgvmFQvKHiXqKgaN6u3eNR7SD/t0XKbTHjTRxo27GgNMdqg5VdZtWyUlsR5cqTjtZu2afstSjqlGzSpv6axsumuoLSI6d8cAsnd+j38fBVLOKhXbG1W+QjVe4yQFkn11rFxlMYYkjzFGE1qUmIdsT7aAMZFyNPiof3PY3g6fEwnbhPqIRPuBDP+q7sUpOXr2DrHAGnlxqsdrOCjomrVqbpt4ixmJjjZyatpT9J6IS6+aowxrCXP2Rpt0fBrTLgz+Ng4vbGTfV69ue9w30kPxuncrN2iXr2BhUEISVpeJNKjsds9EGXP+LxePdF1dtKZwa26SCEpy8KlsuDt4yz/9wid8N8EFu1kwP+q+Vc0rTK3nCn+D+3/wL/t/47/ovq9Ez9rnAraa6Laf3zDZ11QcBRjYNqfJc2f4Vk+VVU/9p6tdIPl/vKJLjcSNY71sjV8VToyyjkxMUooFBaZ08CZ+hziLnl5AYNgO91kfbjKbNZnUgRQvUlm13GEd2Kt6yw66Q7b0djp01brL+VKW3B12PHmpfKIG/Eqq8M1LKG4U793Zn67qupsNO5gJyUCUSMtHT9+J91mebiEq1xuVG6fuB9cH60yyoeMshGBVaK5O/5vwp5msj7zRuMsgIbdxKpZvGydoODjYifdZKn/jFoeMCnnmHHnCKyAkj+JP9wmcwK+jbaIRysslq9Rs47mzJ3REkRtTHmO6WCGJI/xLP/EXGsv7bAVjhtnBSvcLN/df80VJ2sV3hSpSUAUOZ+Ct0MhNvvIMIhLW6kO8z6P+w/RxnCzeoOq1aCXjDtjc6MJ89G+2CwxEalO98Uptyv3AMGLTgeRGRHnEXVhEa/+isFwCakcBlbApDsNRowdGxAYDL7lnbpAn/T3EkXdKgpVBUcZ6j6Pug8xGG5Ub+5vIh11MPf9cMfoRQnzEd24S07G0uApzebEsYf6IO+h0VQan+0XYUuiwmf1Lxmn9g3d3fsqyZNd29XjS7Qdb8PmHwBQYZt8/i+vzMPJES6O5Z7/xoJLo42mn3UAQUlW991p3jY78TaZzsh0Ri/r4jozSLeB7j6HYRcrT8lbP8QR7onBszaaQTJ2ogyziETH+HJ8HedkPOrfZ5SGTAQt5r3rGAydqE1qshOTOhdFILGVQ7brEFI48X285CZjafiEh90HzJSmaVinC+tzVSJvfHHqsTR6f1xNnCdk2Qi58RUmS6C3grVQPbF7LycjzEd4yttPNgZ2QMOeOHYuEsmCfwMRiEslbyI9IsxDSlYZG4d+1iPctbffDreplAux2cdAIMvHLN330OT0s+5uXFM58tretabRbMbrLPeX8Syf2WCOsqwfieHPuy5Tk7IdbmMwbIfbTHkz+2NiT0JhUVEW1vrvUFojcgszX6YrHYLm52cK1QoK3nXacZskTynJCnWnxYR9INaUOkKsfw06I+88wG9cY2Ak3bjDnL+w/3ywpc0ASb80y3QwTU0cvycykxLpEF8FR0T9pzHQPR51HyIQ3KzdoiwPnl17brRlWUWe5sZQ8NI4yqETd+lGPRpencXgxkuvc6r3CDpLGMBWzv74PRg7sW7Ea4zSIUrYdOI2DbeJEON13FOn51PA7O5VcwZJH4EkkBWuVW7j7Y6CehW0dIjrn77ycQo+Pixhc7t8fjzypgqge/lOR7psjbZAaH679VtmgnW+p0rYO8sAKJ2Tt34AjB1zDhzBR1TdOkn9YGygwmAJRWZyXOWeuj4IBDXr3XRIGOZ9cjIqqn5sbHTBh4vz9F/zbesefxM/5V9UfkDTGu9JFp0JvvAW+H92/5G/rHyOfUpskVeuYe0UYrOCt09F1fi8/n3AnBgrDeJxTkjv1sBe3H/7tr+f69HkjPIhoR6yOlhDCcXt2h08EZCUrsFuX7kQgo3RGqVswHD1n6j4M5TiPvn8X2DMybWuvbW2rGrIF54V9iHHS/sl6hoFV4c02YXyiHsIwX7dNTM5UR7iWaeLzZSwmK98Qqv1U7a2+ugXrh0hxqO4M52T6RHDrE9JlUl0stsMO76WYkIedh/gWT4L5aMjK8+Ls2ITEuUhZVV9bfl4gXylOkHB68EYQ2iGSCHf6ab+QTquRRkMoyyk5NTG2gALEneO7XSTXu8RkQ6xQ4ta5SBnbqVdWP8dYJCjTarzf3nmM8GWB5qFwzXlPd6GyAzGBhKPe48RCG7VblGShQFPwZulqMYWnMsg65PtWvx2kx4V1WDanyLOIhzlUtkdqROZEY+6D8iFZsJrMevuFXjNkdELiYl40PmOzORMOyUWLBdH2uRCUbKr+64eJVXhTu0uiYmpWvU3+0sXfJD00x757uiOftKjujvadcKZxq46SCGpvkS3hCs9XOXwsP+UultnefiUG6U7+4m2Xt7mcfcxBsNceY4p58BBxxgztkUWgplghtXhKmWnTNkp0+W4VasRaixMMgaj7JO0nAXvAWvDNR52H2KAG5Ub1O13Qxxbtat0oi5CCAK1lwU5SGKYQ5vGk4JnJSymSlNsjjapOtUjo0yiPGSYjgBoRx1mvQXWwufE6YDhIOFu7RNccXJBS5OT6gRHnpyAF0hulW8zyPr4VlB0cHzERDokyzQzwSwCmA0WXnqNFEYyU5phbbhGxSnjqQD2k+USc0Li3KB5NnxCN+7iWS53Kp9gi/OdTA4nbwyaRMfY0jnR2SAj4UH3PqlOKdkBdyqfEKgAJSTaGCpu0fVXAM9Hz9iOdlBCUq+X4ITinxIWqc5ACKQQZFqzt8TuxfDnYQmbilOml/SpOGWsc653S9gslm8igsc4WpAJzZPhEl2dMx1MMestnvrZnIzMpLvjG4piZsG7R8kuI8TYSSo4VhSQIAVo8KwSJbtMlMVMBzNHYqqKqnO7dpvsFCF+TsbD/n3CLKTslLlVvnus4PQi/aS7P86qn/Qoe1VSEkb5kKfdJ2g0U8EUc2fcfwUvR5RF9KLeuMEi7jLrZ0ccti/F4bjjhRhkOXxKJ22zFq4x689StisEssyd6l0SHVM9wQ07NWO3u37W41n/6dgxyfEZpTE1p4pLMbKm4O1z0Xjkqol1yHedb8d5zGCKqlthI9oY5zoNdLMB+/IDebBnbrhjR3CJoObUjx3XES536vcIsxFlu/reibX6eXe/oXO2PHuqy3/BB4YxOE/+Ff/HWz+lpcr88AUXpV+WPuF/u/1v+NXwEb845PhxGF1ZRBVis4J3hLPENC1/klE+wlUOrnIx6FOEwYal4RO6SY9e2sa3SmhjMcwGePbRfYExhrpbJ86GWNLGUS5Gnl6mHeTd3RyyYTqYZtY76l5VVQ1u1xS5yYsa2rvIoTwiJzQSHcYYmPKnWcqX8C2PslU58/17nznrtZpbZ5iOsKSFJW2+7f6RTGdM+K1x86uAPDNM+JMoIS8ViyQm4v5ufFR1Klwv3SQnx3lx5GbBe0k72+JZ/9mugOn2O+sy1/JaDLI+nuVR4/g5+sqnnW4ziAcEtkdq4v0Jbgg5VmUaAyiMONrkYowhIcIWNhKLsqpxu3ab1KTHHNLeJv20fyjn06fkFWKzgjdLITYrOJeqXWNLbqKNoeaMF+uKavB5owZG7AcgUR4x1ENWBstshmtMzExin5CgTHVKtiv42ckTrs3+nMXSBLkQaHfqyGTxkqpQ4vygqqDgIlTtGttyC42h5tb3/14gqL9Cl6glbK5VrpORghYM0iGGHLG7xCZ5st/NGmURezoYO1onitZYMhlDFLdqt/m8/iVKyN2upBPmgjsN7JkfIpIBeWn2ranlC16N6NDM91jHb/FMjtKwJ/EbJRRqP+hOg1nsKQ06ITvBjvtFpp05Jp3p3cLnwQbVUz4Vp8wwHdHyWyih6Cd9HEuQ65w4j3CtA7GZnWwjojZp0OJRtMEwGdLymyz41zlJZGALl4ZdOPF97HjKp+yUkalkMpjEMq82smrCnqZZn9i/nvPpHyPDdYzb2B+PcxiN3u+oirJ4vIG94NgsYTT26Dk7yTrLRiFtj9vlu8c6AzOTkep0/B15jDYaX5b5tP45Ofk73W1WcMUYgx2tIvIIo8fiXm00SRbDCTG5MYZblTv4MsCzPMrWyS5pZyGR3CjfJtYRrvTOFb0A2KqCNfdXyHCDnq3ohm1g3I0o/JOTpYmJedS/T5wlzJSmmXbnL32uBQVXTVXV+az+GQaOCei1dNAzP0GGWwivxazTYBp9oqi4vJvEFSbDHjwBIUmDBYyQY1ezXSfLUToiJ0OeI7KvOjW2o+39n4d5n8e9h/SzHoHtg5ZEWfjq/wAFx/Asj5pXoxv3aLh1rFfo9s9qt7GUC9IiPTyCRxj66YCSFvzELtP0mji7ie+SqlBSx/Mpe253APXdRLQ2mpJV5UbpeBxfUPBRYwxi+IxmuEnfb9JLetytfkrDbeAoi5XBCm5pnmprgYooHdkzB7LM5/Uvd/VyJ99TngiOCRHeFxIdH8p1hRQ9Xx8H1tZveaZH/Noy/M9K95AvOPVPWBWu2S3+3eB3p4rN8sp1nMd/DXkMJziDFBS8K1RUjU/qn/Kw94CHnYf7kxqEznDC5yB9hGmRA/10MI6n7DKZzgks51Sx0Iw3T+Q0KQfzqDQ+M8ef6OToWvsCQoh3VgTysaOFdSSPmKnzcy41q0mlXkNwOeHXaUw5M1QbNZSwiPKQTGfAroOaDzIbclMnlIVL6NTwT8h1nsbhOm9sYv7Y+z2ZzlkoL9KyJ1/53AveLsNsCIwdw8Js9M6uMyVZ5fP6l7SaFXa2h8fWUk/6LASLpH6GyQ2ZSffrXplVwZ79MSLukAfTmN38jNAZ9miZbt7lcZ4jlMPt6l0c4e7na94l9nI+AqjYhdCs4M1TiM0KzsWXJT6rf4FGH5k9L8zRYlLVqhHnIUJIPOUzzIbUreOFrUCVmQqm6Kd9pvxJ2sk2cucBVauMnWYkM794YwKaUI9tQE9z0yn4sAhkmU9rX2CEwbpg8f/ix67QcJp04i4tv8lmvIElLZr2BHWnwcAdkOqUKX88TkemO8Qr/5FB2iFQLqOJL+inPUru+eLK1Js5qWZc8B4x5U+x4bYRBprO63U1y0xKrCN8FZxYwDyPF4UqBklSupzTxUnfq7C4Wb5LblJs4WAMzJZm6bJF1a1QOpSAUfmQ0fK/I85CAq9JWp3DYGjvjpqSRfhScAoKi1ulO+S8gnPIC0gUOdnYvt4OUPbJCfO9758JZlgfrVNzqnjy4kkae7SE2fyG/uApteZt1pkg0iEI6CUdSnaFqqrjCZ/Z8iydqMOUP7kvRrOF+5qfbAXvG3a8iVj7CjAslqskfgvf8ql7DTqjk4UkU84sDXssAN5bu2MTshNv4ymPutU6cdTz/j0hfZSw8C9xrQNkdg3sGrbJqOYZYR4x7c+cugeI8hFRNhZn70Q7zHgLb2xsVkHBZXDO2FdmdgPsg+5XicIYQ2SGKKGOfdbpP8ZsPwDAnjQk5es4wmUimKAdtZnwJ8ai6nNqECVZ5dP6FwgECov1eIXM5DjKYWRG2NhMBnde/pcuOBUlFddLt0j9BEvYrzQqWAuHpHLr+AtGMF+aI1v6t1jxgCCMwZ4gc07vtB4kB53PAkHVGcfhDaf5UvuHF4lNuCuGP/5syEnZjrdAQMuZvNAo2IKCq6KdbTLMhjSdJsFp42b6K/hb9/GiNWwd4c78GRJFVTW5VsqR2OS5ZsmyuVu5dTyWMR+ucLNmNeh7fdI8ZcqbedunU/CGcJ78K/5f03eoSp/PvJMbQL70F/mXvd/QyYbUrROeBZVFhMlR3cfkzWLUcsHliMy4sepNNdpFWcwoHe+n9yY1eIOnsPMdxD62cx1dvslMaYb14RpVp8V0MItCnRjnDHWPXtKlbFfJ/UXyc8pSNatB0+sT5zEzQeEg+b6R2VW4pPjjdcTjBwg8EZCTMcqGSAuklswGcwhArf+aatwnEDnMf4IWFxcAB6rEdDBFL+0T2D7box0AOnGbCWfyWEy0n0dSfrEHeA9oui0GSR8lFfUz9pavi8wkbMebKGXRtCcv1My6hzASeYpzoEQx48+xHq1T9aq40iPUA5SwcYRL6k6Ce1Qc6QyewM59BqNn1Jp32XRqjPIhjvVuCuTLsspnh3I+BQVvmuKqK7gQEuvcpV2i+Kz+Jc8Hy7jKoXSKUl8gmPMWET5sxGv0hhuoaAs8TSO/vCrYynrIcAvj1kmd5v7IzvPqT+10k2f9JRBwu3absnz3FMkFr5/XNTt+jz2XVYFgwb/BQmBYGj5lOxqP0FFVRd1qcaN0+8CRFcPW6Dmj4TKOUiDAkRZV+9WvQZmHWKNVjF0i9aZf+XgFV0PZKXO3cg9jXs8sd6lDrOEaue3yXdphlIbU3Bo3Srdeqaj1upFI5KFNa81qcqO1QGdnhD5kaxnmPTZG62A0uYCac5eteEjTu3gB7OB+K/jYkIdEM68DTc6j/gOG6XA8sqx0B3nCCE0YO/LNxyNmKzfJ1CU7iXSGMJKKU2FocspOGUfZfNf5llRnKLHFp43PsXGZduaYceeKa7zgKCZjb9SUpy3uVT/FGLDOGMkhBDjCAZ1hj56CUDzSQ3rJ2KHPrjmUX7iWDYang0f0kj6BHXC7cvelkxlKWNwq390dC356MTawSgR2QJRFtPyJQmhW8MGwk22y1F9CCsnt6p0jLlQmTw/euOtoKZDMe9dY9Oexh6uY0RKpP3fm6B3gSKPNnnP5KBtQsSsIoximg2IM8xXhRBs4yZAsmMVY/pU8uxv2BI43A2LcyW12HQtOo+JU2Yo2AWi6E/vr/Os4t37e4VH3EQDXK9ep20cba7aSTVaHqwCIsmDSKQQqBW+HTrbNv1/9H9A652b9Fl/WfnhyPKMzFIpZfx7cFvEhV/ySqmKLdXKRcc0Y7P4TsmAOLT8Oiy9L2NwIbhd774+M5Mm/5G9mZ/jT4AbqlMLuXXeOf8Vv+cfRI/6L6veOva4rYwdA1f6uEJsVXIpetsPj3hMAblRvUHuFSSUX5cVJDRI13nvvbV934/QJe5qJxtSZ+1qR9+hv/gOp5fFElfi0/vm5jZJKWFwLbhVrbcGFOela2YrXWR2uoaRirjRHw54ADEKnGMAyCmM4MnXqRex4E5H0yYNpclVCIJn1FpnzIdYRg3hIqlOabvPY918mt1rwblCSFT6rfcneYmdH64h0vK/V6vWbt6xHq2yGWwDIiqJpT7y2Y9ftFg2nhTGwkayyMlhBCsnd2r0TG6SMzsBA1amyY3J8yztV7/C6uKiu4TRet7lKQcFlKMRmBa+NlISSVebT+hdYwkKiSE2CEuM+jhfZWzR7lk9r4lOUsMlb37/UYirIUeu/xiQjhFSw8HMeRZskOmahdG13zJShZjWOCS4G2XBsQWzGI0jKRXK94JIMdY/l4RKB5dN0J/BlGWkke4XeMYJQDxjlI6pWDVu45GjWjaE28Tk66TM5/WOmvLlXdmsSAuytrzCjHbTIUXM/J3cKy+J3ldclNAOwt3+HGWySmxi3OsVIugySATrQpyb/Lo4hMiEKaz8BkptxAesk8WY/75DpjKpdv5D4QAl17N8hVQFi6kvkaJusfpPZ0h0m/Wx39NB5neGG9XiFnWiHyWCKCbsQXRa8GplJGaXjztmDkWUvxjWGPNtBrv4tlpbgPqU7+SVGKOp2/WLfU1rEymKaZoFS7TpTqozefZ6kJmY92qHilpj3r2MLt0gyFhwj82ZwWkNMOiKv3UTrg2TFSYz0gKXhUxzpcidLYOcpQkCt0qAtwJL2/tiGzKSkJsGTARkpg3Rspz9KR2QmfUUxvwADGQmCk/cNFg53KvfITf7aXAsLCt4WBk036wCGYTYWdmqjCfPREbFZVr2JhQYkWfna/t8nRIy2f022/jUT7iTuREJcvbgzmS9L3KzdZpB2WRusk5MVAxOviuEmYu3XGK0ZOvdZqizS8ido2VNnfyzvE+uIql1DYhHrEY7wTl1rjYF84vuo3hNwKmTe2c7J+4UDMXZl1UaTmXGs/aqNKqNstD/qaZgNj4nNDo8Deh2jgQoKXpZRNkQbvT8aCMOJW804mGBQn6I7WEMFDXwzYpgNKFsVXOFzr/oZVriCtfYNAFZ9QNL48grO+Pi+/F2h2Jd8PMjhGv9B75CLWX7gXT/1fYF0uOZM8OvRkxPFZsapoZ0KVvs7kqs84YIPjlEW7scZo2z4RsRmB5MaMmwxLuZveWVSWxDbPurwNIgThGaGcZxlSxuz/iuy7W+wpUN19qfnfrdBE+kQW9pY5t1a+wuOk5gQA291itJevcpTHvP+9d1cOuwFObnO0bsPboNAT30f2VvCeDXSU9yrYhOSRWuU17/GNjbKW0PP/hKze0xjQAjJ3donGAz2CXO1D+dWh+mQjAzntTq4FVwNu0KzZAex9mswBjvYIpn52ZXGf5fdJRo0Ybr3fDj50+PrFPpJHzjIwZwkNsuq17FMRoVrWNXrTCv/tTmAD7I+ZVXBlf6Rv3/Wf4oUgsXSDZwLOAzGJkRwtrt+QcGbohCbFbwWYh1yv/cdmc6YLc8y7cyxmayxOlzFszxuV26f+LnWrhDGlGaxnEmyS16SwuiDjm+tGaZtunEXgKXhY6J0/NpCJTsmOGi6LfpJDyUUNad+qe8tKBACVkerpHnKHwdP8FXAtfJ1rgU3mQnmcaSDrWx85fNd54/kRhPYW9ytfIZC0Qom2cBQq91CeAuXsoU9kzwm1EPWw3VMf4JmI7j0aKuC9wshwGTj9JwtHGpWQB/BpD/xWpz8NpI1VgYrWFJxp3aP3GQ87j1CILhRvUVJHhRF+3mXh92HAEz6I+b9a6cd9kxKqkrS+IKkGlNxWwgjL5xQj03E6nANgJXBCvVG48gI6IKCy2ILh4mgRTvq0PSaJ16LG8kaw/4S3uAZE16Tzd5T/kifwGlyr/4Jk5wvaNfSIWl8DhxsixVwo3KLp8OHOJZDNxrgq22m3WJ0QsFxjJDE1dPHvL7IRrhGmEaEREQ6YS9aMDqilyd4ykMKSUbCg/53RFnMhN9iwb/OZDDJdrhN3a1fKAlyHt2szbP+U5SU3KreOXEkikQVna8FHwTtdGvssA1MlFo4ykad4HKslX9MsJCamN92/gm3+4h6NqQrbCbzy5Vpx9//DDBMliaxsGm5r69ruOAQeQbGkJDQHfVJSjOsDFaoNRqndh5HZsTD3gO00VSdMo7y2Aq38C2PO5VPTo3vM7tO1vrhhU9t7zgGzfLoKe24Q82tshjcfKW9ac2p047aaDQN93gBuOVMQnksNGs6xXVX8PZouZPcrN5kmA25V//0xHurl7d5tLPK/dEKc5UFSIeknW8QRuEqh3u1z1BYWPqg2iayq5HObCbrPB88xxKKO/V7b2x8XEHBYZzHf81/21rkrjNFSXlnvve2M83fDP5ArFNc+cIzTwh0eQHV/vYKz7bgQ6Tm1OnEbQyGunP1QrM9xpMaxrmgjJSno02MN0XP95iThtN3xIaVaIntcIemX8MePCXVGZnJWQymUOfkOtfiFdaH69jS5m7tk9ey9y64Gvp5h8e9xxhjuFG9Sc26+rGDLyIErI128zzpuHGlsesONeFOIhBIIY84RqVOCyZOb1TJTcaD7n3K2ZDB8DnzwSIqj4+8p51usTRYwlE2typ3TtT6jHOrE7SjNk2vOXbYL3h/0NlBd0EeXclXTHtzWNLGkhY1++Lru0HzfPSMLA0RiXPmftYYmPInibIQR7lUTpk0peVBLuZ1ZSH37qVUp7jK5V7t032jhq1ok+FuU2/bPj/vv+fyKYTgZvUmFVV/TWdZUPByFGKzglOROkKYnFydLFSx8gEYTWZVCfWIbHdUQyfuMOvNsxVuYoyhFG7AcB2sL4BJcjLWo1VSnTDjzx0Zm5CRjAtJF1zCtbAxU18i+yuYYALsGkp0iAkZ5jGu8slyTZqnvJjLLckKn9W/BCOKjtoPEI1mI14lykKm/dl9wZWVjZXrmVU56+PnYgyUrIAwHzJMR1TsGt2khw5yFBZSKqI8xpIWmUkRKHKdobIeqIApZ5YJZwo7D7G2v8IIRVa/i5ZnJ2vOOyc98SXR5j8i/Co70sFKu/huITZ7F4l1yGq4giVsZvy5sasAORp9Kdvb8f/751id78D2adQ+pyp4pW4LO9lGdh6DV2Moxwbamc4JsxFRHpHpHIBe0qXkHXLg0ClIzSgdEuqTkt8GK+2hpXOO3bIYb4Zfwv3XwsZVDnGe4FteMae+4JUZjyy7zqy3cOJ9JQQk8Q5SSMTEZwyzHmF1kt5oC9eKsbLhuNjM2AVWYV2qiFtSFab9OVZGzxmYPipeo7/xa+zyNH7jR5iiE/CDReUDjHCubBSTb/l04i4Cga7dArEOyqIncxq7hdLMZOR5TpIl1NBkcQeC68y6C0y7s0gUKu2Qdr4hNJq88QkVawpxiqVaO92kE3doeq0jXejteJvc5OR5ziDt4zlFAbXgzRCZEWvhCq50mXbnXqug8XA8lVRvY3bX/kznVNEYBMpYl9qTRlmPks7Zdmp4JcF05RppdRGDZjvdJMkTWu7Emd30/bS/7whhC6cYY3iVlKehdRcraqMtSaYzSnZwooPjHplO0WYcf0d5TKpzLAkm3mDg1WmJEqrzEOwSSe0u5tA1+zLPjcyktOMO2mg6UZcZP34lNwZPBHxa+3x/PPKLOR6FxZQz+9LHP4vtdINe3GXCn6Ci3nyBr+DNYYeryP4yJpgiKR+4K2UmZS1aQRvNrD+HfUZR3hU+36//BIRBmJNj807cGe9JhWCUjajYFZIMlJQM8z6r0TJT7iwimMWp95DpgLRxcrMtgMqHCJ2T2dVT33MSRmR0kvbu75gzyoZ4dhErFbx5nj/7//CkVuW/Cm6d+97b7gz/ZvANf4ie88PgxrHX8/ICqnP/Cs6y4EPGlyU+rX2xH2dclHa6RSduU3cbNOyJS9egDqNQeJbLKB2Nm813G1zteBPZfYJwA7JggcyukZucnbCNNpp23CVo3qI2qOJ4VYQ7zUaySq4zJrzpY25QQgg60XjtT3VKlI9wrEJs9q4yTIf7MfwwG7wVsZkxEFg+/aSPEAJHHlwvCpsp9yAG37snGm7zmBOxlXZRnYcYyyOs3SA3OT3l4bbuYVQFXbtNalI2441xTJQO0EYTZTGDrE/TPqhvGQwZKTY28941Zr15LKOR2YDcKu+6o120XlDwtsi8CZzWXYh75LWbF3I1y0jHQt0LrrOWsF+quTojox21Kdsu3ajDnDfE0ZBbJWQ+wmrfxyibrHYPLR0qqsHnjdoZOZjXdz2mJmYz3tgV0NXJzbimluoUjd7/l/Gtg+9RSvJk9ABXeuO86wk5qr2pbcYYhumwEJsVvHWKCmzBiVhpB7n2j5DnqKkvSIKFI6/b8SZi9deAwZn+gpI/RckOiPOYKW8KrQ1Nr0lvtI6z/QDbm4TNP6BqAdt5yMZoY/9Y14PbZKRsJxtsDjdxLJebldsn2q2eROrNgDdOkJeAmfIUD7oPsKVDLCKm/Vla7smjBE9LKBW8/wzyLmu77kapzrhX/RRrtIpY/woAe+YH42vnFZj25inbZTzlEqUpk/4kEotOts3zwXMiHWLICewAX7nciYdYy/8J3ArZ9E8x0kZ375P3niNRWJZPcokROCeROk30zJ+w2XuCRFB+RVFdwdWxFq3SjjrAOKAsWxUe9R+Q5hmL5cVjG70zERITDzHDNrZVxZRPH2dwFhkpxmS4m19jkhCGm8xN32MoFa5yKVtVLGmzKTYBqDhHk+SBFdCJOyR5jJ8E6FJ2ZDys23uA2X6AtGz07M/IL5lkvwhKWNyp3iPMRwRW6ZVHARUU7HHa5lglPWa2vmNzuIoz+QVi5p8RDZaYFRb34j7Nta/BDNhSdZ4PNwnsgJvl25cSQrbsCTbkGp5w2Hz631GTPnQeM+3PoLyF8w9Q8N7h9B/B9n2E5ZDN/JT8Cp7nU+4cgVXCEhauLJO0xi7A07qHGK0T2AFlVUGjuaZHjNa+ouFPYpVuktk1JApNzmDtP/Bs85+QKEo6R00GR0YBwrj4G5ohy4Pn5CZnkA75rFHed56sOXV6SR8pBCWr/Np/14KC01gdPqeb9ADwLJ+G9XqclgTAxm+J0x72cB3LrZPu7klndExn8/cgBLVrc5gL7kmFSalv/5HRzu+pBk2ymZ/wOM3Q/cdMlaZY7j8HIM4jbpZOdzlsegcO3y+6qRW8ZqQkqd7BVGDSxJTzEYE6Oz4tqQqz5VlGyZCJYIph3qHz7O/JO0+J66tIfxoTjwXBllsj9cdFI6f/ELYfjJ8bsz87tWnwRSzhUHOrdKIuVbdypjjn4ozHI2+nGzwfPMe1XG5V7lw4x/MyRGbEcn8Zg2GYjfisXj1T1Ffw/iJ1gtj83XjKwWgby2sQKheDoZu02Qq3ALCkxZy3eOaxBOJMsULNqbFjImaCOWZLc1RljVE+ZDV6Ti+J2RptgxFcc2cwUY886SP7S9A4vrZaSRu59g+Qa5zJz46I5M4i1EMe9R6gRUZGQsWuUbFe/z66oOA8RNzl3ycrlM1Nbjlnj4MGaKoSNRXwu2j5RLGZLs9hr/3dwVyrgoILM44zLkpqEpYGS2ij6acD0krKWn8Nz/IuVYM6+HbJzfJtRnrIXHOSYXfs+CM3v0ZG24idB9jTP0S2PiUp36Du1tiJ2gSqNN5Pj7oEww755j+wbpfJjUYbzbx/8FxITYwxhulghufD5/iWT6CKffK7TM2psRPvgNFvdYrSuF5VQQmLQJ58zSQmPnJPlBqVI/eBan+HGY7jKd+tsFheZCfewS0vktsT5MBGtLRf4635VQQCS1pH8jna5DwdPaaf9JnwW8x5i1g6gbW/xSRDnPot4vrnuL2Hu/UCCz37M7IiznnnMEjiS9Qtu9kOz/rPsKTFrcrtIyMjXzcWFnWvRkbEhFMmWPstIhkgq4tAjumPa8SWXSIp3wTO1gWo3rfk299iqwA99/NXuh5XwxV2oh0AnIrDYnmBTtyh7jaO3HNNewKn5iCFYnW0sjvqs4tvBdRPGBdds+t0VBsQ1Jwip1Pw9inEZgUnIqMdyMYjKNVwFRtB7jXRuw8FEbdhV4VL2Mb2F7hT+RRDvi8smHbnaNlV/OEOMkvpZzHtrIeQB5edLR1iE/Kwd5/HvUdMlabIU02YDbGt8wN9YwwZCUpY+0VgVx6MDWy4DRb8G6/rn6XgNWDHm6AzMm8aI65OBKKwEAgMBkc549xF3IbdDhMR7eyLFF/EoElNiiXsM91nJJKKalAu1zDoQ6KacZKkn3XwlItFjZbTxNtZGydRoh4q7bNsQkS0iRotMxPMYanXk3yvqAaf1QMQ4koT+gWvhn1ojIAlLfpZnygb21Bvx9uXEpvJuINJxxbG2eApbS/AV6VLjdZITMT97ncYNHeJqAAIRVV4/MBx0N4URjjYyuGz+hfj3+EFy2uJoulMoI3GETaHfbOFADPcFRpnKTLpkttVcp2TmBgL+7UJw2zhYhfdfgUvgcHQzcabwJrVuNA1KZMuAR6LpWsIY5NZTYJqGSsPcZf/DkGODndQeYeakHSBMB9SVpfZDEp8VSJOQ/o6Qacjam4Lqa7mOt97DtrCKdxf3wJCAIM1MBqTRqik89Jis4yEOItPfE0gTux+K8kqN8vV3fdonGiLcpqRlm8iDRB3MFaVvu4Q5iOkEIAkzEMCZe3++YDExDzofkuoQ4TQKFwsaR0RcDbsCUr1CkoIVBG7FLxB7EPxt/3iiKcTiE3IIOtTtipnuj9lImU7bTMarFDz6jQOOU1ZYY8JZwqkBcmA5AxjY21yMjJsYWNlI2Q4YN6fJxewIR06+XjUAmmXVjogskvIc/ZYZVnls/qXCCGK5qs3yEXjU4Fk2pnDOJql0ROifIgcbVFyauh4gAhmxvVVIWD3mhUC6K+MG1CyGBl3yINxTkSTk5lsd1TN8We6QLAY3GTGj7FxXmqEpsoHyLiLdhvkarz/iBnxfPQMKRVhGjLKBkccLV83CoUSkszk2HL3WXSJQnTBe4SQCGWPxWZSMSTm285DAFrBwTV2kTX9PGpWk9naJF2zQjrawip5NOwJBIIkHTsXSyFR2QCi7vhD/TVk/VP0C2M5ZdzdvSYNItyCC4rNusnYeVAKi/nSFDPuQhGfF7wV1OO/5n+oz/CZN3durAFjV6br9gS/C5dOfF2X55FJDxFuYYKTm8QLCl4HSkgsoUiMxpKKXthFCkGSx4T58Mh+4KJYwqFmOfi2z5DxFBVjeeikTyIyJCnWaBPKN7nmTbMISKeJNAaZWyAthoNN3EaJERy5p4a6y8PuIwyGG5WbfFH/EoEq1v53HF+Wx+6+vNq0kVdlXK+qn/keNxsxmQ3pWT65VEfif4NmKFJM3iNQFZAODXtifxznHkIIMpOOG5isGvONRRTWkbHksYnoxl2kkOyEbabdOQbDx3S2v8EWFnPKQjY/260XmP16AYXY7L1nJzo0vSDvX6nYTCBZDG4SVBXJ5hoifjR+YbCKqM6RkhLmQxyRH1tFNTm5yXAQWNEWqZKsbf+WZLBJy29SfcXr8fDaLgTUrUka9kkxj9ivEzh7e3wE1inO+yVVGbt88nbXm4KCPQqxWcGJaG8CZT1BCIPoPkIMtrCCOun0LzAItD+NspfBGHR53Ek7Np08uKSsrI8zXEXWbxKZhC074flghZpb53b9NmmeUbcb9LIOSZ5Sckt04g7Xyzfx1YFAQpIi011bVTFeaO1kG9F+QFdlPFYlLMvlVvkOlrCpqCrXK9dJdUrDbSHQ2KPnkMVk5XlU3EFkI/Jgdj8RWvBmsMNVxNpvAYPTunspNfxlKakKt+u3SfJk37bYBDPIwVjJroMZpEmwBksgJGnp2u4IEsNKtMRWuE3FLnOjfPvIA1ugcXoPIdwhqy2SeTMIJAKJ1AnW6DmTQpGWpxn2e4ySkC4dblRuI6pzmM4S+FVyu0K7v4LwJ6kqm6S0gCmN3WmstAcn14WPYKU9ZLiGcWqk3vSR115PR3rBVTLjzeFJHyUVFVknliG2tMh0Tt29mNX2eCysIXcbWLZPnoesKcVK7xmWVHxa/3zfNeYk7GQb2X6Acav0ypOkeiwyXq8uUBFlpJTojd+hdI5VniSZ+inGHIjMrKSNjDYxXovUaeHpjO8JQSgtZOXWkXvHGKB2HdI/gu2Ruy00Od+1v2WlvUnTa7HgX+OkItjLYsdbiLiNDqbJ7eqFLJ730GRFMucjQAiOXBfb6QbL/WUArlVymvb5Hdu510S6PiJLEbVr+/eIsCxEZRoRbiLDbeo7y4RCMT33U7wXbLilyfA3/w4Tdcgnf4hJQ5A2aWlxX5g9HyySkZJd+89xRtuo0hRid4MqTIrKBmirjBavVlgzaJZGT2nHbWpOjWulmy9VeC54eYwBKvOQDBCWS+a+XHF+oHs86T6imvtMMEcgjwrWNOPGEScbi1VO6tazB0uw+XtEso3j1cmcGrnXope3edx7jCYnqEzRdP4ZZWGoCgu3+4i0coPMqiIEhNmQIB9RjzrooEGpeo1Alo7GV0ZT6T6GuIuu39p3gCoouGpm/bHDny0tyvJsEbAm40H3PqlOqUnFPekjrRJxMM+L8UuYhWzXbhD4NfpOZewGu/u8MeU5nMESDJbI6/Onfl9OxuPhQ6I05LqElighK5Mw2EZW56lh0ZUSgaC1+YAsHaCdANX4HE2GN3wOeUJWXthvGttDogohzjtOTk437qHRTE/+gNJwnXJpnnzyZ8hwC2N5pO5u0UenOLZA7NxHlxeI3druMTIeDx4wTEdMBVPMuie7oUrkuaMzX4yZ9nBGy9hrfwu7ifBs6keMglkedB/QTtpEWcTNyi38CzqtvSy2cLldu8MoH1GxqoWQ8gNGC4t8+sfIcBvt1Whno/2xVWjDzepNjDFU7aN7aisbu1juxTvCpOM4B0jL1zDi5BS5zGLaj/6aOBng+hNM3vmfU7MbXKtocp3TcCbIjcYK6shkiHJ9GC6Tlhb2jylMikq2kNEaujxHVjlY+6WOsAbLoJzxZ16Iu8tOie/6O3SiDrb1CTPu8WdOQcGb4P6z/wfdkssXpdNHxb7IdWeSr3rP6OUjqi/k4PPybg60c5+0EJsVXCESi9u1u/sNIyvREo86Dwksn5vVm2d+1sp6yOEqxqnuu8m+SE6OG29i+WWS2hR51mWQdChN/QCBwVv9j4jOE4zfJL32P0IELUzYplS7y2R5mkxrmu6BkGdwaBzjIO29lXGMBS/H+yD6UPkQtfqPzOZDWk4Ac39+ZPLCTrrFluVRLk/QKs/juVPH9gHGmHE+SRpcy6Zm1/frD3v5dCsfUhkuc9fEDLrPCfxJbGFY0hrXb5LFXdLSFFILqF07Ui+QOsIaraBMThwsHBtlaMcbiLiD9qfJCqfud5K6O55eoKR87dMLhM6wR8sIk0M6gCxBN+9SchaJnQYiqGPCHqI6R1y7y2bWJtZ1usmAu0GMs1s3zU3Go8F9MpNzM9qhOhyS6AF2eZI07BIpi7J31AxCkx9r2pM6QeZDcqu6W18ej6KVozVu2D4TGIQV4FoXu1bngkVKdhlbOmc2qr8P603Bx0MhNis4kcyuouf/GVa6g1759fgv4wF2vIkWNpnTQM//BcCxbj0Ypz3kxlcQ99FCkM58Qd/qAxmxjqiqOnvrcaDK+LaPEhNMN6ZoWdMoYZGRsD58RrD5NQ0NbmmOZOqnIBVm82s2+g95PlrGmfs5IzPJKB9SteoI5BGlvRWuwPo3AHjhGlk4ApNjlXbQ039yKfFBwashshH7VY10cOXfV5Y1DufpUqeJPHTdut1vMTtjpbuNICnfQGY9zHAFW7r0kj6xDvEPWQ5bSRuz/YBOtkO/83vSxb9gLrgxHoPZvQ+dZwigMXmHqqqjLU2kIwyGuP4ZqnIdLT2MUEz6k6wN14hKc4jyTQwSZ/gMsfV76JewS5+ROCeP8hFo1Po/YdIQISTWwi8Li+H3DCfpMmUEqayDEHgEfFL/jNzk5xZ7AOxoHbH2GwDM1PdI5/8MrSM2+o9AZ+Rak5sc65Q8tBAgtv6Aifsw2qHujdfiJEsoe9Mk9iR2tIHQuy6Wce9IUVKaGLn+K8hShHqKXPhzrO3fo4ZbuIBxZ0m9o5uJJFhALkxhhIURklgP6ed9jDG0ozaz3vyRDqhXwcr6iNVfgdHkvcc8rl9HSJsF/9q537GTbrKya1N/o3T7tZ1TwbvFUPd5PlzCUz7zwbgDL8uz/ddTnZ3x6QM29YitUoPAcpn1Zva3egZJ0voe3s5vobNCMGpzo7ZAbrfIXhCBut0/Yh79OwCc3lOS2qegc7ysT1K5Sa5K2Dgs+td5kmUMSz6t8jVgLNJxNn6NGW0jgzrp1J+cWiy7CBkZnbiDMYZO3GE2iC+0JhW8XpLydZQ/iZHOibH2Regl3XEnoc7p5T0C90BsFmc7bHe/xcfQ6G3iCA97+nuk/tzRg6S7QjSnhagukjY+w6DI0rFTpUTh2zWm/ev4G79BrvwdQinU7M/pzfyA5eFzGrZLefuPJPGQyWQWv/YDtDxq5WTFW5j24/ExsxCx8M8xRZBe8Aaw84zpXJMrH33Oe3OTk5scKSTl7mM2wh0yndG88V+igqOFKl8FKKfCtpBMl6aPjGnLrTKZkeBPYdpLWKVFshPcC2MdMUgGtPIRg/WvaZSuIaqL5Iv/DKv/lPLq77inBGL6e6j2Gq6qkht4OnyGCjdpdZ9TVjWsLCJpfu91/HMVvEEsLJp+k+1wm7B6A1O5xnIWM6kHTLzgiOQOljDPf4UJd0C6iDQEVSbKQwbJeB3fDreZdmf3k9JW1kNkEZnb2k+Kn8ZOuslmuEHdazDtzLIndLHSDqr9LfL536EGy+jW52R2DXv3XqlZDSqW5nr51n5S/yrxZfnI3r3gwyWzKlAZr5s15bATbWMw1N0mJXmCeD5cRax/Nf55+vuk/ixO/ylm+/747zAkleMCmpEesL3zjLX+U8p2BSvpY/IYoVyah1wJtIDB1PdINn9NtvMtzeE2js6Iq3dQ+RCn/wTdW0U7TYTyyfyZ/b211bkP3eXdc1MkwVERsi1cyrJCEJSIkpQsyI45jBcUXDUi6fEf4xVawQIzVv3Cn7u2m9P8NlrlT14QqenSLAaB6jwgnfvT13m6BQXHcIWPa4/zGjqH2WAOhSLKE0qn6NMFBrXxG0w8RAiBNR/sC1sMhtVwmd8vbVGKM+aW/g4nS8m3vmYw+1PSLEHZNco6Qm58g4kHiOEmcu5PSaZ+gtQRWvk0dgsXVtJGmJzUbVG1q2zLrd3nWiE0+1iROkElHbRdfq2GGTKPIc9wcHFzRYp9ZB+c5imhMYROHcuqkOoOK4NVynaZWW8BiUQLTTtsYxmHJM1JdYIlnf18etkuc6e/hoxDJvoPqTtlYIQYrVMJptma+JKyVJjKXeBwvUBhhMLd+S3W9h8w2w9xJz8lufEvyHfHyFr5ALH6azAaZT9Hz//5S+fMCq6Ohj1JqVFGCnWmEcLLYA+fwda3KBLEaIs0mEOiYXYRLWySqZ/trrEBGs26VSbTGZixixm7+9JQDwl1yE60Tan3jLI9hSddOspnNPczyqV5Mnlw7/XzDk/7T7GlxY3yLVzpI3WM+/xvINxBNe6STP4YMKj1X2OyGCfepKF8chVg7PrxnOsJKKwj+4yCgveBYhUuOBUtHVJ3CqdxEzPaxPJKZKv/hGQvOXP2wihMvucQT6B8pkslRLzDpD99RODlCJd7lU/JybE4cOPoJG2iuAODFYQVMCUDpI7IRYnYkoRpSNmusZUnVO2AwDo56BLmIFwyeXro5+Ql/lUKXoWsNI8ddTA6IT+nc+iqOBx8mkPXBkaPu5VW/p5quILl1wlbn+O8UAw10gEl6A67CK9OJ+7TcEeUVAWhs30tji9sql6V1eFzqm6d5f4Sn9W/ID/U0T3lzNJ0WijsffckEe6MW0VMDnEHThWbGdjbChhzcpt5wbtL5yny+d9jDDjTX5AEiwBYOKeKw15ERDsHY2HjNjqYA2WzWF5kJ9qm5tbPFIgYA8IJxmIzIZGyzL3K/JG1OHNb2PVFCDvo5p2jBhjGgDb7P0v0/vmMOblkqw+NkXKlR1mW6RPR8Oqocwpdl8Lo/fuiE24RlaeI9ICKXTkzYBdCsD5aI9M5/WTA0OtTLboIPziEgNXRCqM0ZJSGVJwKDWuCpjtBqhOEEEc6S08/zvh6ifOMUZ5RdY9eLwY5fu7UFhHDIaqySFo6wcVGKJBqnPW0XYyQWIPHMHqO6q9j5v4UrXxc4XO3+hkGs995KHWECdvj44y6qHz0SuJjC4u6W6cdtam61WIc81vkVROKFbvKjtjeddA8ELIIDNnq36I7D3GVRWyVcGwHEXXghfg+ryxiJX1AkFVuYHZFCnW7QeRHZCZlxp/DzmKEZnftFQidsDFaZZSGkIXcsqu4dgslXbITYhajXISQ48/bJQrLpYI3gdQJ9trfY5LR2MV76mdnim5s4bJYXqSXdAksl3Y6AmA72mC6dPNIOK6wuFm+S056PLkqLFA+RoegLPQpo95c6VF2Sshhn7JTHouEdI62SjDcBMDKDUaDaN3GDNaIyy220xEtPRYOV0q18b6i4D1EMO8tMu3NEOYjHnbHYwLXR+tM1I66WmuTIu0Aoj4IhdkdB+Upn5IdMEpDml7zQGiW9pArfws6x64tkjS/PPUsMlKeD56Tm5xwsEq90djfYwijQWtQLsYOxqNhjcFCsVheoBN3aLjNQrRecKX4ssQn9S8QGOQpaW4Rt4/snfFnj+xdhTl579pNuiRK0pr/OWKwTmv6pwh1cpy9EW2hspA8HeIqj5rOkHmItfK3oCOs3hOy6m20c9Rxez93Ci/sp8fYwqXhNenFPepuDasoqBa8BcSD/xt/W5vkx/41hLi4s15V+TRUiT9Gz4+JzVAOOphC7T7fCgreFE23wTAdYglF+TzHnb0GXMORNXqUD9gMN9jSq0xmFhO95yReE086xIBTnsFXFTQ5pnUX0X4CpUm0XcIIdaQ+YIcrY0G0MTiTn0P5Op/UPx+bORTl248SgcHe/DVmtINleZj5Xx5r2HtZMqeO07iBGW1hGjePCbX28qIALW+S77p/JMlTwjSkZtcoqxoKScNrsDXapuSUcKR3JJ8+SIck+QjPGIRVwsIiFxIjXVr2JLV6HYVCHHKJOFwvEEbDcB0wkIbIpEfu796rRnNgGX5eu1jB28S5qj3g7v+7kYeuXfsgf3p4jZUorleusRVuUXGreOLgfb4K6CYd2lGbQWWeOAffm2Oq+QlNIY9oFQB24m0ynZHpjH7Ww3V87HgNsfKPY/FjFiImvg9Csl8X0xmo8fUqdHG9Fny4FNFKwZkYJHH9U0TjU9j+er9wL9IBnPGsMEA+9QPkYBmcKpnd4nq1SilpnqiJEUisF6ziHeUSCkWptoibRFCdO7BMnfgRElDKYb48x7Q3f6pt5MCtYzUX8HJIazeQow1IBujajUKf84bR0iOe/MmpIzjeNFn1JhYCISRJeREr3oY8o+VMUJcOeen2kaAXxh201szPCUotNoTEUhauGqvhs9ptlFAIZZMGC0yT0A16aKMJ7ODE3/nF4pOuzCHDbbB8tH/6+DaNQk/9ADFYAa9+rmVwamLCPKRklY9YIxe8JeLx+Mvxzz14CT2BLs2gBqv7P+9Rs5rUyhcbuZY2v8DyJzCWT+Y0EHBkLTZCkTS+RDSP37Naepjp7yNGGxh/Ytzp0foM6SyBHZB5x6/fUA/IjaasKoxXfsW95ifUzdTuvfD6xoFkdg1n6nMI2yjvBlEyQiBw5NnCGWMMdbfO+mgDW9p4xbjlDxJjwFc+AwYIIfbdNhzhshhcXAx9keslr90GXSJzr5EE149uhneJqnfw7/wLSIfEjU8QUZt8+JhQBbhZhMrD/RjoxXhHKw9Vm4feKpSnyV/RnlwgWQxuMOPPYgmnGKH5HlNRNT5tfk6zXqbfSQj1iFSnVIWHm8UIBKlyKdslhO0eeZbskVsV9MzPAV4Q0tjM+9f2/5zZPnLyCywvQBtJXr+LpYfAkBiJnP4JKuph/IljIxDGn69hz/0UkQ5J/al3Ik4s+PCROsIk4fgPUR9h0nMdnhr2BA17gsypYGmNtjzyF5qp9hCIE7t4tbDIZn6CinbQXuPUwoHC4lb5LtpfJPBmxyMxq+M9rKndgJ374JbI3RapP4+o3UXrCKv7HT2nxo3ZH2NEmbx6/cTjH2AY5uPnYVC4Qr1jjK8hT4KrHOI8oe4c7PsSExPlIdXSPGL+F6i4R1a7vb83VFjcrtwjM+kRJySRDfaLpyLaOXN/rlB4lsswHWFL+4jjb2o3kM175DoizxOEV4fyddLSAg1h0Sg6sgveEOqcMTI6mEUN1nZ/Hsc7aeUG9u6ePC1fJzcZIz3Ak8H+/VKyS0S6x7Y7w63pX2LL+qnf4SqPHa9FtXEL258gq15HZhEmS8iFBY27mOYnZC80nmT1uyhpI5RLEhxv6pVIrpdukQUJtnD3GxULCt4kf3z8f2VUD/isdOvSn120W/whWjnxNV2eQ3UevOrpFRRcioY9SbleRQmFYexW40r/mAurQZBP/RA5fA5ujcw5aCy0pY0UisAp088N8vqfoTrLyM/+K8qVm+T+NLlQGBTp9J8gqjcxbp1MHXczFungIBBLxiOfi9z9x43QKSYaXwsmixD5kL6JcKWHI15NdDau936GaJwc/x/OiwoBvhWQ5F2kkNj7OXXBnLfIpDuNJWwk6kh+VCCQkz+G4Rr5xCcYITHKI/XGe4MXRTwvktVuI7Meov2MvH6T3D2oc2RWFWf6Swjb6PJs4Wr2EZKVr42dtDEw+QMwmvSEfOYeFdWgUj5uJKCwuVG+hS99UumQ1D9FiRIGTZQPUCI+4ppdsat0oi5CCPy9/L8RUJmB0TaiNImR9tifYeqHiOEKevIuOh6O43z/9HMsKHjfKVbiDwwr6yPyiMxpYcSrFwftaA2RJWSlWXRlERW1x8rg0vl2j5ldh0YdGAcmF0GaFBVvYawSVavOzeodqN6gFvcBhdA59uAx5DEzEz8gFBae9I8JgvaIdcj93gMyk9PymiyqA6v9grfHu1JA1NIjqX+6/+fMbeFUphFRB9H6BAPYgyeQDtGVRTKriszH3RSt8g0c28cWLhY2VtpFmIy0+QVmN/nnYXG3do9Ex1TOmcltJW2ETsjcSeTiX0KzQt4OzzT2SJ0Wdskg0uHYGvaUQlVGwnfdb8cFZqfCzfLdIkH5tqkugLuEYOwu5gyekQUzR7p4ziOzzx5nfBG0dElK18593+F71sp6yP4S2CXS8jVwW1hJG5UPx25KjS9OPEYvb/O4+xiDYbFyjdZu8cmSFo7wDr7DGOx4HZEn43+TF0aESB2h4h20UzvSCXgSSekalK4RoLmVd1FYlE5I7LzIjDdP3WliS/u1Wz0XvDvMevPU7RJ+NsRG8rK+LzPePBN2mWC0jrXzDdqukVRu7I+yzFUA0z8g2eqf+vwzwmbU/PH+nxOhyGuLqO4TKLdQdv3U7zdIksYXyNq98ab2NazvAvHKCayCdwMvi3C7Hdqx5rvhKi4GozwmJ77HouUhStPIyi0YrSKSHsKpY16Iq1XSRuQxmTuJEQqpQ6zRBsYukR5yAEz8eRL/oIA6R5OKXcWWDlKWSc7R7qZOC5zWa/39CwrOIrfKyPoiYrAOtWuX6ha37Cmq83+FTNqUUGiTXWqEsVYBluqhRisILyN1Tm4UkCikKpHUPjny90n5OjKY3V/3nfA5RG2sYJZ79U8x2YhS1MHYwbnxUjvd4mn/GQLBjeoNatbFmhYK3hy2cLhb+5RUx3i7ozxyk/Gwd584jyk7ZW7XvzxxjydROC+KKC0f23EwCNLGXYwBmYfjGDxso90axqljEGROgxuV24yyAb4KjhaHhCAuXUeUriF0eqm9zBiDHa4hdE7qz5woyC8oeB1kztG9szAZ9uApxmiy6g1yafNk8B39ZICrXO5WP8ESNlVVZ7rRpGONcPDGOddsQO60jl7vxjCrNU07IJn5JZbVRAPGdpG1BWS4jfDKGMtHv1BgzVWJ/JQ99B4SiSM8ZB6i0j6520CLswu1BQWvC9l9zN/qNlPUmHgJB+1Fp8XXvWeMdEwgj4p5dKkQmxW8HWzhAobHw4d04y62tLlX+/TYmOLMaYBzXKTgCI97tU+wyoawn6GkRzLLiTmZ1J1C2hXc7gOs0XOyYJ7Un9sdaT5E+1NIb3PsdFmexo42TlznVT5EhZtot0ZmFxMYPmS0dKB5G9F5AuUpnmZdtsI2llTcq332WsbTX6Q+ZwxcK91g4PZwlXfErVjsxiaHmXHnmAaUsLC0AbtCGkyf3lyVD1DhFtqpIdM+JD10eYHMrpNN/yVyMjlyT41rx20yp4X2F176dy94v9HSIX4hP7KnP5A6QsY9jB0gw22MFeyLHE9i3luk5tSwhY0vxnmT7XSTlf5z6jpitjSH7V0HIWjakwSN0u7+2kXqCOIeor6Ibt4lbXyyf1+lThP2cjxnp2NeGTvZRiQDMn/qxObegoI3QZHJ+YCw0h5y9e8gz7Dr10jOSVachx1tYC39B0S0jTXxGaPZvyCf+ws4oevVoNlJt4iyiAlv8sJjEqROkDomU2WEFNibv8UMNhHKQs3/kpKq4AyewubvAfCqE2S9LQBcnUDrh2cePzEx2e7YkEE67tY274rSqeCdwwibeOLHCMYaLztah80/ACCTHnL2l9jrv4XRJrbOqV77KzrKMOx/R7D5e0qyjD3xCUnloNPPlyV8eXZEYUebiLV/AqNxmrdI6p+AOro8W1l/7BRol0hLixjEWOC2+iswGjtYI5n5+YkbhVQnpHo8QnaUjdDoczt/C64Yv046/8+wRpuY1V8BBqvaIWl9/1KHeZXuHWE0Kh+Qy+BChR1ntAzpEDVYJk/GdtqWHSD7y5j+OspyYO6Xp459i7KIxMT0ki6uY9G0WycKhe14HbH6G8Bg1XskjYOxPsLkWOu/gqiHZXuY+T9FX2CDLZFU1cUTMQJ57n1b8P6jpKK5/QzTXwPLgblfnFuQPwmBpNx+jFr9e8RoCzn1BUhBXL59/ocPkZOyFW+gjKG29Tv01m8wYYcYRbPZHgtxzjiL8wq8UsfY/acgJEnlOqYoUL3TSB0hTP5S1+T+MUyKWvsV+ALT71KuLRLs3CeJulD/BDH/n6GVi7X2nzCjDgDakqwY8C2fpj2BnezsW8Lb9eukzc+xN7/GjLYRQmLN/3zcYHLS96OuXLRiJW3kcBXj1klPcAMpKDiLPbGuaHzxUoNbq3mGXPsDmBxVWyBpfu/Cn3U632Et/w0m3EFOfI5Z/M9AjAXK54rWjMEJlyHuo8sLY2PY9bELuRyu487/JXb3Kaa3AkKgZn7EqtTkOqPlTh0rToyysbubwRDlEbUiS/ROYmFjHRq5mpIQ5zEAYRqSk53rEgAgTYZc/y1ZlmCUQ+42ECbD2vgnVPtbxGgb2bqDSUJypzl2DggWjqznnXSLPO1QdVrYVgODwLwQhzjhMkQ9dHnu1OeEM1qB9a/GPzeHx4oGBR8edrSOCLcxwTSpe77AXJucrXTj1PXrMmhhIdBYWR8VbWC2xwIXy2jS+ifj0d9AnMdkpPv3U8kpEQqNzIbj8bN5hl2aIJn+k/38y3gP+xU+Br+ekzTG94sRkqT5Pdz278k6TxG9LeyZH5D6s5c+f6kj7NW/xaTR+PunfvpamkwKCs5D/v6/4e9r0/wkuPFSn1+wWxjgQbTG94Ojbqt5eR7n2X83Hon1GprmCwoug0YzTIeM8gFhPGKmPE3LOhhVLkyOPXg6dheuXD9WxHelz0RQYWs0bizUp1zCQoCz+Rvks7/BGIM18xPktMCsfQ06R1ZnSeb+DDvZQa79EzpLsYPW+Dmzu84Lo1Hr/wTxAKkUav7PXilXUPB2GOoenbhNxa5Stc7OUyeVW4jKLYwwdDtfA5DpnERHOOrVxWZ7qHyEQZwqUlFYF87ruOEKrH+DUgIRbpE5LezSxpGYaQ9BjrX+T5h4iK0jjFNBZykq3EHP/TnWcAnSIXl5gdyqjEeLbvwaM9rGdnzS2V+8ttGiBW8XqUOs/jOQFmlpPBFE6gRpEjJ1Cef1NMJa/TtMmuCkbRIV0M37pDM/wi/dPHEfIYU6VjMapSNaWR+z/hWZ94TSvCIJFgGOjOG0eo8xnSUyAbTmSd3Tp1RdFVbWQ6z8CkyO7a+QzPyi2B8UvBWKNOIHhEj7kGfjP4Q7J449u9TxdITsPsRkKUgLa/JHZFblRKelYd5nqb8EjMUs96qfnvrdQqfEeReAyvrXmCzBbd4mqd2G6P/P3p/FSLKl953g7xzbzXz3CI89cl/uXnuRxSIpiZK6h9NgS0KPHjSjN80IgsQHgRIgCCAgQNAIAwykh3mQoJfRI4cgGw1BraG6SWooUsVirXepu+a+xO7hu9t+zpkHj4zMyIzc7ppVjB+QQIabu5m5+bFj3/mW/zdCSAuJgTJGWRXQ2f3Plvnh/49rcTIo9pmUE5pei0hWiawqLb9JXEyZC+cZlwMiq/pYJbQnYRcjZD5A+23gRB3tZxnDbMHZLweYvDvLbscCM7vPRP9DimyArHe449aoTreYxDusVBy8dPDcw0OXYxQptuVhZaNHtgsB1v57mLgHgL3kU/gdhM7v96Yv4mPvTUvFRAjmwzmG2ZCFcOm5E82EUTjJFkbaFP4Cn2arwz/PGMPB/HbQnriMP3GL2VmbSvXUeU6gcfffmiWJhS3yzleeGNh08h7s/ASkhUw3KS2fgcqw1ZhaMhuXlDmyjMmlS6wm1MsJtoYiWMIIi4bb4qr5EIWiVIqxGlI/ZmEtVI4w+ey6lNnRbaaAPAbAFBlSZWj701tgn/CzzWGCpRVhhIUwGo6M3+S5nHXCaKSKsdQUe3IHMFjTLfQgxHZr5NGpZ1K5UZQz52Y5ZWu6TQRExQRXFyTZkJq0QOVP3c9Uj+lnPSI7ounMPbLdHl3H9G8C4EiLvPLs7UJP+HzQaKZqTEWl2DvvgFJYnZcPnRrPjVGgCsDFNw4Ny0flY5peE5PFCJWC5VEYRaGn+DJgJ9lhz8yeH17dp1nEh7aGOGjpQZkgdYYwBdb0LlQkpV1jWPYZFyMaXpOKPKp6IIzCUtPD++/TQKKwdt/EFClC3MZeqVA6z6+2cMIJD5pedjlb81FZ42k2ryjj2X0GiHyMrcbHtsZ55HMCRNbDFAlojSgnuIP3UOkU26+RzX35yXZZ0YOddwGDTHrohTcOztUAcmZPlvHBlzNMix6bRYxlCfayXVbCddrO3OH3q3lVxuUAR3g0HlBuUJRMywm+9WhboRM+OZaaYIT71GRxYTR2sgVCUB603pAqwZcenbDDIOvTCRceSTQryEnKmNCKsB9MMDclRhWz4aJKpC4wQpNnfTQFjkqx8hEKGzCQjeCBWpJET5j234W9d9F2wOLZv4Z6SF3DLgaw/RNmttEuavWXj3d6P+DrMepBu9/QK7okKsbJ1uCkpffPBJaOEdtvgVGIySZy5ZeeOv4HZZ/Nyaz9njKa1eBpbYEfOuZDAVSn/x4M72LZoEwxK74QEkvYLFWW2I13aHhNvAOljqkaY6clxljIMrnvc81GCKMP1WCFylEUDIsBVuLgNS/hqBwtg1nXiTI9OCODeIxdbxdDZD5E+XPHFnDJMsEUs/2YdDhTwDnmWWEwTNQIRzpHAmInnPCxUDkf3v4PJKsXeSn4eGuSphURSY8Ps61Hks10tIxQGXKyga5+zDXPCSc8A8qUTNVRu1Zi0Ynmubt3m5pbZWe6Q6PWPmwZ7sRb0P0QAFtl7DdOMcyH1J6QKCRNCbp4KHFHzJ4DAlAKTIlQOeagpTnJAHd8A3twFWvzOxSty6jUnrVSPHhOCjSimCB0iibA6IwxJa50n1n04YQvFk3JzdENCl2yn/a43AiwhM1euoPB0PEWj7Srh4N1qhGc8VqMRtdxwg6hfI7kGyA1MYUuqFi1R1SQnXQbsfM2IDCLXz6iXH8cUueAPjbJS+oUWYzQQoAuZ7Eqtw0HhU0PkugJQmfYZTo7I61mPlpmBWF2vg+77wJgZyP04jcRqsCks5iyyROkenyXnxN+urCH12BwB2FyXFNSRivYW9/HlDlu+zx59RmLuYvpLG4kHUh6pH5JL91Hx13GVvDYdYQwGqkTtBVgkLT8FvHwIxzHJ7IrmHzE2BvgSu+oup+QGA5ieY9JmE9NzH66h28HB11+Hl0T318DtJ87iVjo4tAnddy9dsIJnxcnyWY/Qyh/DidsQz5BN88fSVj4OAkMZbCA0zwH2QBTXeOJ/fwemCStYyZWS8WQSaROSTf+C3ujm9Tqa4gsIZAByeBDikoH01zH3/wTRJ4i/QZivk1ZWccuU+xyjJYuVmsdJVzKyurB9zKAIDUxt8a3MBhG+ZDL9VeQWKyHZ5moIdeG1zAYlivLdNznqyKUOkVufw/KAsurwPxfea7Pn/DiIkyBpRKUXTnSNmpU9BllA9quR+4FiLlX0AZE8wzj7puk1QWS/kcES98k8ZtUgibSDtH1xzs/hQBtzBHDXqMYJls4ez/GsX2iy//nw22JnqKNIZQRBsNUjQBBwMz4Lr02bvscpEN0/fQjd6iT7iB23gIEpxffoHjCuT0Jd3wds38VAbgLr5OHK0/9zAnPRhEs4jRGiCJGPTRvPy8TPeTaYDbPrVRWaLsdYjXBld4jAUKhMsx0DzCYuIel4lkLzGMwaMZqhCcyQuEgHI9pNoKwzbVswuXGMsFgC4IWuVPj+uQqQbJDsvc+y+Eqbjshq13AFR5nK6eQ/WuoyTZOeLzctXGiWUVTEaMXXj2yTUt/JiM+vAXVJZR9kvh7wrNxXIKlFjameR7RvwpBi8JtPPv+TIm792NksosY3cHUT2FVOxjv59BeA1WoR+4rgzlQWJ0lFQ3LfYRJkf0bTIspu14F266SGINsnkFIiVtZZr+6TNueVXU9LiBnhObW+Aa5Kthnn6AZPhJcEogHnhMnScMvIlvJHfaSLp18wHI5wcVDTHfhmGQzYUosNSvMMI9xahjLh/nLTIoN9NwK7eoFXOPC8BYm6jCQhqzYZugF+KpCJZonsWuQjxAIhBCUQQen0pm1FD94TllhAzG6jtQZ+eAW1niXbOXr3BrfRBvNIBvwcuMV5MFSUxiF2/0xZtLFrTRnyk1ulaKy/kjLzufh6CNTnAzrEz4xUqfIre/PEgHUNrL6ZdQxSlH31tbKn8OpLSHzESRd1J0/xjTXKWsXH2nB8yDGgK6fRpZTRNpDz70Kk22snTcBcKMOe14dZUrqsoGfbCKyPoRz5N4SDw92ZVcRi19CZANUuIDCRrRewhJXMW5E4c/hqE024rtYWGgFXt2jYtXITMKN4U2M0VTD+gPOU8Pt6c2DtkI2F+svPfE7nfB0MpNQ6pLQivDGN2D/KsJ2KZe+jpYe7ugGxijK2mm0vO/EdiY3DwOdbifHpGNkvIMTNFlpf4ll/9FnhKLk2ugj0jIjciLOVy8eFqJo6UPnJcR4ExMuUNpVRqrPxHeITJ1GfR2/dh493kQYUNWjaz8hJFbcpdQKVIaV9h9JNpu9kdlELR4/OZfhCnY9RqicsnY/CX6qJtwe30YAYliyIp9PLfaEFxRj7o+LJ1CSk6qUwAqRD8x3x7WJfRgn3UHEu5iwA5gHAqhfQXkNxHgHYwyqtJDN0ygrpKysAzDnLDBXv69oMyx73Jnewso1HWuFObeDU19DxHuY1gX0AzZMES4RV24xmWTkfp2Fne/gJyl2ZZ68/QaqeR4LjRSQB48Gci01RW59D1SJ5VfRi98CKY/4B5RTR9ZWZsdvnHmsyvlOtsn2dBspJOfrF547KH3CCQ/iXf2f+bMgZE4GH6uFJoAQghWnxUfp1iPbdGWmTGwNrp0km53wmaHR3JheZZJP8W2PC9XLh0k9TXuO9eg0pS4PEgYefO5oKPfRRoNY4NboFqUp6aU9XmqEeA+1hbXUBHv7h5gyg7nL5NHs+WKMQc2/jrAspARVO0fuLeDUhoi0j25fxhpew+y+ixESZ3ILfe6rJCgmxR4Vq0KkcqQUiGwf2XmN68WIbrqPLSwuNC6dJJz9FDCLCM3Gl2UJEj0lKzO2420ApBAseI/GXKQpaO5fo5HHkG1QRqfRzygkkOgJV4ZX0EbT+Cc/AAEAAElEQVSzEHZYemjdIJL9WaKXtLBHVxHWFqayMmsB+BB20cfa/hFGa8zCaxT+4uE2N9tF7r2DKBNsN0TZDWR9FVEU6PrZI/bMvfgFwIXmKs1kggovYywPkY9nSchlQqpjSlMQmTpw0Fq0eRYxvImJOqiP+Uw64UVEYKnJzD8vwCoTyoMCC8abUDvDsBhgMNTtFpZKEehHE7P8BtRXEZNdzNovQNLFCpsM7JDmY9YRwmi8/TfRkz3s6iLKq5KOPgSvifBb2H6bTdvm7vAatrA437iI0gpb2sjaWWxpg5AU0TF+WwG3xzcP1ZNnPpj6ke2yfGAN4FXQS996rgLd0m3its9DOkDXT52omp3whXGSbPYzhJYe+eI3AIMx9yeVbrHDIOvT9uaOVbp47P6ER7b+l5HxDsatPTYRASCSVc7UTpOqjJbbPmJAOOkOcvctGAa4dodhsofRJeV0D1NZYpj0GPoL7Aw/wNU582VG228THCZAVNG1M5R3vzNTVrAdytVfphSSO9NrTIopK9EKoRUetsmUSIQQh06sVGWYgz+SMobn9JNLnUN5UMFYpnCv8uSEn2qkKbC3vw/pCFlbpmi/dvhAtoXA3XuXfjGllqf48wVYkIVrDJrnyKY7yLBDLZgnd+pUahcxVpXiMQ/00hTcntwgVSlrlXWqVgOYBQKS4W2m/jyWlLhq1u6ym3T5qP8hGsOp6jp2fZlJ2UfbAZFl0wAG5ZA9qak315g/5t6+t2A4/P/HlHI1h1W4gMoe/8YTnhsjbPLmy5/KvtIyPZznUhWzmdymm+xjS4uL9cu44n61j7E8dGWO/e5PEFGbUFqPNQj2iz3ieIfW+Ba+0VjNC4yzMdl0D6d2hiRcw6q9hDGCkpykTIjKjEk5Ziu5gzNxqFRPYQuX5TxnMt7BkTbRpEvRenRMirRHYdfAbkA6eaSvfV49i6idO2mJfMJzIVWKmTyaYJlXTiGq60fspmfBKqeYaXemMJn0UNESqnZmVnU62kBErSOL3v1knw/GHzEtxtScJhU34if777CQ9JCDq7TceeabZxHVdRzh43htrlo+uSqYi3dQd/4Yz21SLn3j2CongUDeU1YQ4thgXFE7iyMlRlgUj0n2POGLQwiYlBMAMreKymLAxlQWH3mvNDn27g8hHmLVlsjbrx9xKGg0O+kG42JETka37BMaxWvhEqZ2HlE/x7AccH14DYRmkPdpBPMMhcuFyjphto9v+YSyggay+a8eJtcIQE32EdVTmK0fIJ0RyrWRD9jG8khi40wS30z3wbIR228iwg5G+th2SOF/fJl5g4Va+PJhG80nrVVOOOFZkLq4r1pTZrMK0YdaDt9fW7dpOvNk7S/hJhuw/RZ76TbZzj4jITlbO499zKIzMwm3JjfQ2nBm5RfwZQRGE47vYlSG8KskyQ7X0y4A59wuwd417MEVkA5i7RfJWq/iLLw6KzKrLGMMM/Vh/36SROk0KDtfA6CCZqUiyUyK0bNnhDxIUs10OgugAeNsggg4TIqeFlMACl2S6wzHOkk2+7jEesLVg0DPSnWFlckWGI0pUqxsgKULTG8WdLGNJm++cv/DD67Fismspcz22yAkbjRPFswCmaXJ2Uw2ULpkPpwnO1CFT8qEkhLngfGYB6sQzGyBqRnyJzt/RC/dZylc5mL9EmvBWUT1AvBoXpAvQtrzr1GWBZHXQPuPrkNLp4HTeR2Rj1DR0mOd3lp65K1XH3ldHtoyBinkJ1Z/PuHFQFkRcvFLiKSHCeePLaKYJUpeISlTKm6Fs5VzrFfXUVrRdJ+itqESxM7bFGrK3u73cevr1NQUV/iItIv22lBbhsFtTFAlq19+orJaoqbcHN3A8QUTmdBqL5C3XkW0Hx2PRjiM6+fZtSuEaMx4G6waZryL1ZhS2jUsr47qX8fOfgCLXz+iXiYeeP6YYspueoeRylgKlw+TxYyQ5O3XEXPmsWsXITicu7XRpCo5STY74eNjDM6P/1/82coKr39MVbN7rDot/nj6AaVR2A8EUXW4gBEW1vA6xdpf+IQnfMIJx6MpD4P9aZlRkHPPC+oIl1PVU0yKCTWnfqQbSF4MGE82QBe4rXMIuwIGHGGzl2+TFAmEZ7kXaLLSPuagGwPjDURl/fB5UbhtRO0savddyN7HWgxnc/qBjWPnPSgTtFNFz79CWl3j+ugjMpXjSofXrZCdeJtEGNrllOmB76A0ilxneI9pgXjCi4OFxZnaWfrFPhuTDW4Mb1Lxj6okHYtRmAO7fpDt0h2+j+W3WfZXn9q9KX1grTcppodrvcNdh/Pko2skaoTTvUXgL2HFXcTqLz9SGCiT7uF5iOkOHCSbWWqCffsPoHcT5i6iglPkrdcea7un5f047Z7lEXYeiIscXI5ECnqVNrJMGFVazB/sK6+dQ9TPPrcP94QXm7J2Djvvg7BQMkBohXDDWeJubY1e3uP2+BYAF/0ejb2bgEF2Xjvaml5a5K3XoDWzlWVD4xX7LDxmHWEwDJLrqO6PabgNKtNNVH9MluxieTV2l75GpXaBvcH7s/M0it1si148QArJudp5oqeorlkHNs+BF+bwdY3izvQmMh+wmPeJrCqUGQKNeY6uVAZJVrsAJ+7QE75gPvdks1/5lV954vY/+IM/+JzO5GeT2UP8/sM2Nwkb4w0MhrhIqDZrxzq9H0fpNKDeeOr7hBDU7Tb1eyPKGGw1RlseIunOEl6MgjKlEi4yKIZktUUqC99inGzRzWNSPSbX0I46aG2wKnMUBwHVmWLDQY96aSGEYKrG9NMBAFvTDV5uvMHZ+lmmxZS620CY+5N3zalTdfsUqmTuYwS1SruGO3cR4l1MbRUcHyieez8nfHEkekKsYqp2DVf4WGqKVYzgQH6XyQ6i9dKsjQJQsWv4YYc8HVJ1G4dSqFp4eMu/yDTexHbq1GUT6c0MgCf5v8flkFE+BmAn2aZWbWAMOLjU2xcZbf2AWjiH9NpoICmSQ8N7WsZIIRkGC/imxNfZzCCZ3KbUJZN8SqVRIbQqRxcMUQdx0HLCBB8/mKtrp7DKDCyHIlr+2Ps54bOl5jSougMKVTLvL3JjdBWAUitSleI5PkKlSF1Q2lW2K0sMpCY1klbeY9mfzbcCjVVM0JaHlh6FKrDTPgMEtt+mXebMB8vEYY1K9RSRVT0cdzYui9EiU0sSqnMYpdn3W+hySMuZx5YeDWdWHfW4RbTx2wh5E7TBhPOHr2s0o6IPAup282O1Qz7hzy/a8rGrC5jxNqIyfyRh6+M4KZQdYoUtVDbCXngdgnlU/TzKqSDrZ+63zGEW9NmabjHNR9we36HuD6iUFeJighZgI3GkRd2t4jtttKxglVNWvQZ3swHVfIwnfEyRIvMBKjhGUtsITtfOMswHRE50WNX6YHBWS5esdvH5L94JnwvGwEq4zGB8A8dtIpuvURpxfHuCMoZ4MPvcZBfRyjHCY6wGFLpASou9pMu4HLKTbtGM6vSyHqlOCGQFYwS5KpBCUkMQeg2UcFiOVrHxWPAefdbfG0cGoLqEHt5BLr6OcSKorCPsBudq55mUY2pOjQdTmLUMsSudWTvwoHHQCkQ8Ue3mWSmdBjQan3g/J5wAUNrV2ZpvugPz59HKP2LgZw+trSvNOg4uym0g3YAsKdGNUyRlSq5z7IeSGISALN5CljGxEexnPVYdiUBRzH8JWc5a5aR+c9a6ECi0RuoMk00QYQsT7yMaOXm4eqS14T1ykzEuh4RWSHCQYCCQNOw2rzYq9PP7yaQAkVWl6TeIiynL0fLhvS6xWImW2Yq3qLl1QuskWeGTkKrkgaS+ffIwQJZjHBlSek2sZA9LxWhpP1LJrKrr2GUya6NZPYM9vIExJcKpYvLpYVCmX/QY5kO00diZTSfq0E97zAXzRxLNHqab7FGqklxljIsxFXfmqX7S2taJLuKdXQdhUYpH1f8AinAZwo+3dgxkhTP1M6Qq4XR9lWSkP9Z+TnjxKLzOsUVwpckZlgOklKTlrMAtLmIUmpZzf034xMRDMVM5nZYTcq3QbgU53aPlVTHBbB9Z4zJW9RRaekfuNUvFgDmyRgjtCpa0cC0bW7oYNALrscefcztYSKSBamkQ022kV6WU/qwYdnQXtMbk8axVTnB/EldOHat9AZN0iaMWm8k+BoPhLheql4/6eZ6wdjEGFsJFcpXh2R41u/HY955wwtNwbv8+H2WbTOQaF49ZHzwPK06bwihu5V3OefeT45E2OlzAGl77hGd7wgmPx8ZlKVpiL9ml+UCr5HtEskbkPRqpz4RmYM/m6kArztXPs5fuYqRmY7yJK11uj2+xKs8DAu3VsdxoVrRdWXzkeSGmuxijodTIpAdOE6FSLJ2T1i7jXfofZ8WM9XOUCAo9S0J2UJSWILMsVJnStVw64SJb000qTmWWpHDCTwWBrJBaKc5BBxKhJWvVNTDmsSIhWvqI9gUYXiWxlxgY0PEebW/uqe2ya1aDyNtlkA1oB2uPjMnS77DROo8sp5iN77GgEyJZO9beMn4bYd0EbSBoY5cjlF3BygYYbIQ8GOOrv/TEIpG622DkDmbFtY+J0xamYM+pglMlNJrOA+dzkmj2s4e2fPLW61j5DzBaoaMlVHseoYuZCnF2XxnVxN1Zm1aY5R0ERzuY2cUIJRyMFSCQR9YR9zHY5ZgxOZvZmJZbo5v1qdVPIZWh7mWktkPLb2Obma90c3qXilujOFinaKNJdfLE+dcYWI9O03NmPpgH3ztVE/rpAAuJV50nIoDaGvoxa+vHkZmESTkmtCIC+XwtOE844dPkc082W1tb47vf/S6/8iu/wl/+y3/58z78nzuksLGlTaELPMtBPkdW7MPkZpbg8jQjBmZt9+hdwbJcaJ8DywHpoMJVxtEiujrPhkop8j3mwzUSNmjKOuN8gvCqBPs30ZNdHP8OeeXUrAJy6cuIfIDMR1hb36PaWMGWFqVWLFgeTv99Wm6VyjEt/lzhcb566RNVw87UdM4idQqjLaR2UA+1pjvhxSQ32aFkcGAHvOrUETs/QdgOlutSFiXUltFHpkQbf+mXqI0+wmAoVXE4Y1adeWqNDsYY7KIPRjGxfWzpYR/TagfAs1yUKNBGU3EeXHAKguZXqdQuYeRsTAmg5TcJ3YBSKdreHA6C6t6PMdN9WkpRzi/iWR6lLrGFRZT1sAdvI4ImeeMSBknhziFXfxGYJcl9XEq7dqiMcMKLy715DmYKj0vhChvxBlU7opPs4Nz4jxjpUDhzyPYFLDdkYmaKAe4DShVO/z0Y3MFyQ4qlbzLnzTOqruKkAyK7RtH5MsKt4Vke06LHbrZFy53DPjCGO+4SuEvseR0m0w1cXRAdJEsU0drsDjGK4qBdycMUbgu5+osIo444+3vFHnfHdwFYrypazsdPoLyHRpHpBFf6PF7b7YSfBQySvP0asnH+SCLYx96fcMg7X8VSCbkVYYTEim/D5DqmcgpzJJkNqm4FS9ooUzLOJ9S9JnPRHLkWnK9fZN5I9HSAufMdrOYpVO8mDSFoLH0V2j70roITYJwqTrqHdkKUFRHrCaN8SMWtUpE1fO++jWaXI6z9D8CyKVovH5u0dMKLRXuyS3uwC9aAcnn5WBU7YObQC9uQ7GL5dZQumZByfXidCprOdJtFleJUl2bJ5kJTD1pU7fty7Q2nhcdtyt13mAsXEYvfonxg+5PIG5dRUQdlObhW7dCmiazqofMkNTGDrE9gB9TtFvncG0iVQDnB7r0PfpP4KQolJ5zweSB1hjO5hRE2RbROXjmDrJ2BZhW64yPvtXGwpU2mE3JdMsz7tJw5sCLM8reJ5s5zN+3Tcqr48uia2Z3exum+hSxGJEWGM/8SLV1gb/wJaA0Lr1Ks/woGgSsd5uQGpS6IwhWUVcPxApSxMeEc5qGWPXY5QqiMwm1xY3KNpEiQQnK58fKRVuqueDSZVGLR8RdwwkfXMU1nntbBmueET0bVqVN1KyiVUN1/n83RNpXqArWVXwYZYosuwrKwjKYI20c+q+wKav6rh38XC1/H0obS8tHBffXLRjml7L6L8Spkrk9kV3ip/upTCzQCO2K9eoqaW+NC4xIN2X7i++/xiF1hDG5yF/IpqrqKesYExcwctBV5qP1TzWpSt5tEbkTC0XtRoLGzfYzlnaha/oxwN77DIBtgC4t6UGWaxcwFc9jGOeiUbXBHVzHTPaivzxJuH0JLH7P4FdzJTQpdsCsczq//RZRdx4p3cJM9yuqpI4piAE7WRWz/GIxGLrxGEczmyZrV4Budb6K9HL+oPtGfaqkYp5gw77XQwkG1G1gmRydT2P8B+dxXcGrr0L8GbojymgzLHkmZ0PRaeCIgq52H2nlyNYb8CgC+FTy3H7Mia7xUf+1EEfCET4YxRD/4f/DdzmVqMmDxGdcJj2PJaWAjuZJuH002A3S0hDU4STY74ZOj0fSLLkor2u78YatMgHl3kY639Fx2rV29RLQUU6iMoPUKtnAYZkMQhm66y2K4jCc9pAB7chuZbCDKLjJaIY5OPXp+lSVEvI+QFiqYwyrH2Fvfw6gC2bpAWn8Z0eCgOB3WKqtMs30W+tewyju4fotR+1Ust8ai3aZZP1lP/zRSterU3CqpSukEC1StY9rRH+DkPeR0GyvvUSiDXQ5x3DrC9h4pJpE6R2YDlFNF31O6E6CVIZARW5Mtao3mkTWfMaCtgP0ipb3wJYQdolWKvfmnmOa5w1aZsZ4w0gmNpS9TxULsvoPMY2RjDVU7DdEiwgkR7Qvk3nHJPQ98J1zOVS9yL35xHBWrzkLYISkTFsKlE3vmzwGlU0OvfBvQ99eZ1mystrw2mUpRaEI7YjL+U5TOCcMDQQM07vQODLawhmMEoJe+Qekcb7t4wyuY3nVCR+BHcwybF1nP+6g8hcYCVXmKeuUUWvjY6R4tJ6DReANjDFM9IlU3caR7xMf6OJxjfDAAnvQOcxuy6mmK6Mxzj3ON4vroGpnKsKXF5cbLzyU0dMIJnyafe2T13//7f8+f/Mmf8K/+1b/it3/7t/nH//gf85WvfOXzPo0/N9g4nK9dIFZTIvvJzpEnEesJN0bX0UaxXFmlfUxGsK2mYDTKqcJ0C4yZSV1iodZ+EV0PKUYlabbDu5M7pGXCuBjT6aywHK6yl+4yF8yznCVI/FmrnngXKjPjvPDmcRCo7kytx9tPubz6LXKVU995C7IJILBXQkq3iV2OkPEu+A1yd+5TMUqEyrG3vwe+xi48dOcbz9VD+YQvBo06rCQvdQHJ3kHbkgzVPo+KVg6M8KOVEVo6lJM+6BIRD5Grv3iYtGWMwUm2EDtv0c12mTTWGPpznK9fesDYNxhhEEYSlwkNVWClA4KHqjaE4Igz3lIxkfK4WH0ZbQwCgV2OCXUA3iLEIyydcrp6lkkxInJCnLvfxRQZJh1iB/MU3mzB+XCSWW4y9tJtbGkz7y4iT8bv586w7DHobyOVT1U2PtV9z+a52WTXcNo0Gi0cnWC9/f+G4XVEPsa6+NdRcZdm9GWsuo0x+rDiWQiDmOxgAJPHWPkIx+/Qrr2KrFzEoCms2fw8KLrcGd/BRhDEm7SdNkW0cqgOuCh9iuEGFgbHqpE3X8EIi7xy+vB8BVAeVKM8yHFJMYW6ryZZfoJWxnY5wgib0gq4Nb3BMBsSOSFnqxdOEs5+xjHIxybvPI5MJ+xlu7iWy5y7cNiqEmZtcEt7llhj5V12b/1vJGVCNfqI2tn/6Uhwd626jt8fc6Gu2cVmgk3Tb3KuchFjBKr3DhyMcTG5PWsbboCkS16/hOvX0dLFGlzDjLawLBuz8g1ujG9S6BKZ7HK5eRkXn3vPMjm6hYn3AbC9OvlTpL1P+GIRAphsz5xtZXageHH8eC0F7NVXqOshftrH3vwuYuEVDIZwuk0x2abjt2gJnzOtN4iqHjq2MPr+mLSFzUJZglPHaFBZHx7jiHkQqVOyos9H8S6lUaxX1+9X4ApzaG/fGt8gKVMEgosNj0BGaDvC2n2TMk0gTXHClUN75YQTvijs0XVM/yYAjpDkldOPXTdawuZ87QIb2W3iPOHu5C6iImi7HbRwqHprvOSvwkPV1m7eRey+jR7dopzepbLwKm0nJCzV/badcZcyXEIYgY1gNbgfoMqjVcpoGaFStOUfaUlo533k5vfBKJzmKUpm+9NGo0wJjyk4kTrDnm7QVQNuaYFt2Q+tY2acJJp9Oji4nK9eIi932bj9hxijseJ9qhSzXzPuUuLN5tFsBO7jgzS5v4g89VcBedgCUAiI+neRwmUw3cX4c9zOEmRtpmr3IMJonHgDTEkRrTLvLhBZFeyGjcfTWzDNbGnrEZvKybqw85PZe7IhevGbT/XBjNWA66PrYOB07Qx1+/HBtgdxBx9h+jcQwsJe/jql+2yfO+HFRAjI9UwloDSKObfD6bB2ZC61iiFmf+YLpPgAubZwbOV/4baxW206esI8EIgId/wRYvctjFuDMiVvv3H0+FnvIYWE5YNELcGcu8hcu0q3O37seJY6QW7+KaLMKcOIncZpmkjs6ZCxGrK/e43YCVipXaASLaGlS2xSbo5uYjAk5ZAL/grKCjHCIbKqnK9fIDfZJ1ImO5m+T/gkOHf/f9jb3+PPvvTXOO8tztT5PgGWkCw5Ta5kW/z3HL0HdWUZq/fhJ9r/CScADIp97ozvAFCakmX/aPvX57VrpQxozX9r1nnECHKToPQsvrBWO8VSsMSZxirp1l3y/bfg5v+Ozic41TXccJEsPJpwVgRLyLUmCAuhc5zpBvqgLSHTLUT93JG5u+G2WSqmyGyKceu0tMatnsK1azwcwzj8jhj28m1ylTPvdx5J5j/hi8cWDueqFw/H1cMIo7HKMUgbufNjRD6G3odYC1+hrW2CaBHhto/6sLXG3vsxZtrDcXyK5Z+fJeGjyVSONhop5Cw+9tAhV8I1qm4VhGF7eB2z9QNafoumyhCrC5RoNsc3CdIufQwq7KAmN6i7ddzJNrr1Mmbp50CX95PceLIa7YPxi+OQSJb8T9a++YSfPh7X3t7GZS08A8BI9dlqnEZg8HTGKcBOd2H3PchuYCkPEy5ixxuoWvWRYvOZ73ULpMRRcNprkkmL6uAOExWz1x8yWv46yyiqvR+xv/8evlMjXP8rlHaVSNZ4uf7avb0djnOpEux4E2OHR1t7PgZX+Fysv0SuU0JZeUa7/X6sGWYJ1vfiakprtFGPezSccMJnzhcSVf32t7/Nt7/9bf7jf/yP/JN/8k84f/48/+gf/SPOnj37RZzOzzyeDPDkJzMsTbpLe/89jBOQuVV4INmsNAVOto1z988QaQ+z9i1UdQ3yDxFuQOk1iY3m7vAKg9GUlcoqNbeCI21qdh0wbCWbDA5aYkbRPHXXQyqNrh6tVjSWh5DWrC2nE+EIH8fykYcNB2cVj9KUuJv/Dbv7NkYbxCv/F7Lg0crH50XqFPKY1IbBeBvVPE3FXeRkFn8xUJQIQD40tXkErFXXGGcj2sEcFDlMugghUcHcI5WtRznU6J39e+CnFsUY0MTlBJGNyZwamUpxLJeCnJvj6+QqY726DuUYtflnYDR2kSJPn0YLGzvv4+78GQgoOl/HCInc+gFUXFzvNFl0atbys/8htp6g7Co6WkBbAQ6SpjM3M5KcCIoMpIWxHq9itpNssp/2AHCkN1NjeA7c6W3IhujK6olT/2NQmIxbo1tUqh7Tcc7l5iuPVcP7VDACbcC4EdoOQGdo20FXlgBBzWoAYBcDrN6HGCfEDmuY3XcwtVNkbuNwV1o6uKPrEO9CfR1jz8ZZMx/A8A64HfxiiMICOwTLxboXsEx6iNbDi0zDVrrBrd0pduGz5K8RqynjYkTkVAit6HDhLAS0vflZ0BRBy31UceFZKrfd6W3Yew+khV58g/FBa9tpEVOa4kjV4wknAGwmdxketDJzax4Nu3Xs+xQlqZoFyRKVUTEF1kGA3ypHyFtvUr3+HapAXSjyxTfwky5GS7a9Cr7n0rAtpLBR9TOwfw0hBCro4CSbsPMOluUhywEKj1LFmGJ4ePxJOeLa6Cqe5XEqOgsIjO3da0AOln+ibvCCYwyY+inYv3KgeHH8WAPo5126yS7F4AZVy6flzFM1FovRIoHJaWZTgtEG+C0yDc2gRXd6VBVGmhKr9wFi602oLqCWZgqmmUmwhH34bHKyPcR0G4IWyq1jb36PMt/jrDDs1U4zKSc0nTmmesyt8U0sITldPfvIfP/I90VTUh60pHq60mCipwzzAaETHT67TjjhU+E5J0ZPBoSywkhNiIBq7108eZuyfXlWPPJwotn4GqJ/A3tym9y2SaRFhiCxHHBCCjPFt1zKIOKj/jv4ts+5YAl3dBdhOeTVM1jFGKv/IdrxKZuXEcLHje9CPkFaYuZUBGQ2ZH3+ZfbjPSpe9bGK5LlJCfvvwXibeHqTeud1egSH65gTPhuMgf0iQ1SXSfo3WF44T9D9ECNtiObR8R79ckSvHBAVO8w5C4/d14OFGfee78KrEeYTUNuMyyFT2z02huPEd2H3XQBcVZDVL1KVHs7wBsZoytqZx6qheskdzM67ICR6/iLx4Cqu5eDOfY2jB7vf9rIgxxhzRGXvHtNiehj4nZaTZ0o2EwJM2p/9YRSymMDJuvSnGmNgNVpnN9kmsAMiq/bIXGqkC5Y9S9B1AsxTCmnvtRGWOkXsvgndKwg3RFQfDf7oYB7LvoMxBhMt4o6vwXQH6XloGUFlph7+IHYxQk5uY5yAHZ2QDT+k5TdJxj3seJexgGp1jaS3i6ytkBiYljGB2zn8zgCOENR7HyHUDQrPY9C6RM3rzNRiebQtz4k9f8LngjFE3/u/c73zKl1y/pK3+PTPPAMrTov3sw2MMUeS11S0jHvzP898/fKkIPaET4ePUzBxbOtAAyBwki3cpMtlr8aWgabfpuE08WyfFIOMd7B1isaQCY1jji+S1dLHTfewt/4bUoBBEUsPpzZrcXjPP5tYmi07oLLzJgtJH8k2ztn/jsBuUZiMbraDY7k0nTZSyMPzHpV9NiebAOQqmyU1nTw3XjjujavjcPrvwvAuwq+BLjDSgbAJUmBFK3jOAuZhH4rKIZ35Lk2RIlWKlj42LuvVdQZpn8iL6GXdQ/X5e7gqY2G8w5SCMRIhBXEZ03IrIARussti90dMdt9hHDaRc69jLBeVD1hsv4wxYlZ4bt2Pb7jj6zDdgeoKebSOQZObDFs4jy30ljrFHt8Cy6WITn3ijhQn/PQjMDiTW5BP0NV1SqeGMYbkQFTEfXixG8whJkPseAclHRylyFuvHXmLMUB9Gfvud0DaePbXsK0AaXkMs01ioUl1Rqpjsv6HpPmYcT5hfXoD19gUQYvMbeLi4k6uwXQWJxPjTcy0i0DgLDtPLKy9F8N2hYf7hDjug5Tk3JrcIC1T1irr1OyZSuF6dZ1+2qPu13Efk1x8sn444fPgc4+qfv/73z/8/8LCAv/sn/0zfuu3fotf+7Vf46//9b/OP//n//y595nnOX/jb/wNfvM3f5NvfvObANy5c4ff/M3f5M0332R5eZl/+k//Kd/+9rc/te/x543qeIM4HVAmPRZalw5fz3TC1dEVFqebzO+/hW885M47pGf/D+zMnSUxio6ASTEglznKFIzyIV9qf41eto9ve2xNNxiqARqNNppbeQ87mmMlWiR6qE1aaVexl7+BLCaUfhs72QZj0POvIyab4NUo3BYWBbJ/BbP7PggLu/s2+drqE/Ll72OXI+T4DjgV8so6Dxp+yq5gN9fojt9lGLbYnW5z1gqpWJ9MTvyET06ip9wYXcNgOF07QyTvt9MQQtB2OrQPxlNhgVz7RaQukVkPGyidRx3U2gowC28gkn1MOP+I012HS8jJLi25xnZlkbpXIzhIXJsUI6bFFIDtZAtfZSidMirGNIoWqtxhVJbM73wfZ/d9nHwya8fW/spBVa2Dnm6TBnPUxrcxkz1KXKgsUDRfPaJoYAwU829gp3top3aotHMclrw/7VvPWZlo5/1ZlQAGK+6iVv/CkfM44ekIIRDyQHVISuSneP2EUbM5UToUD6jnKRlSnP4VktoCsVdl4ndYDDpHlqVW/wom7mGpuxjbQddOYxVjnPENitpZtHCwi9EsCQID+ZTW2i+iq6uEI03VbSIEyOFNlDkIUi6+jqm00ekA0Tz/iFFbmIK9eI9K1WMQ79Py2twcX8cIzTu9N5kPOpyuniWwQu5ObmMJi5Vo/VHFDQyb2S0yldHxl6jIx7fSEXF35nBSJU42Zj6cp5t0abh1XHHSYvDPG6Up2U7vUqiCpWjlkaC81CnNbAhGM5YOioKS/FhJauN2qK3+PPF0B7dxFvmA0oI1ugm6hxzeAukQCEOAjUqnxMFHJHMvc8epcmrhVdpOBy1sZLg8SxaVLm5/Y6bGqVJEZYl4us2+0AyzPsuVZVKVMchsaukAmQ3IhOBGHmMjuNC5iGdV6dkOO5MPCO2QJW8NcTJ3v5DkldPIcBEjnGOVcw2anWyLvWyHiZpQa57HTvrI6gJuOmDNlKSNV/CMjbYjVJZjTe4ASyhKMp3iiQApLKSKUdMewquDMoBmv9jl7vgutrQ5X79AgI3cfRtT5jDaxGmfBRRB7ypFMcYtxhRBja30DqUpydWsKnuQ9zlVPc0g7xHY4WHA1xjQ868hx3fokTAe3yBKd6jXX+FJy1KN4sb4GrkqDloDvnQyZ5/wqVHWzuJICyMsiujZipPm3AUEgvp0gzCZYkixnADVfOXI+4QA4j2MKlD185RhRG/560yljWd5bCdd7OZZIsdjqmMMhkk+pUzfwx33MYBjeYjJFslkg91kB1GOadbWCLZ/gFQFuraODGvo8R26Tot+us9adBpL2ChKtpK75CpnOVrFFyGDcp+7k7t0JjfpaEHDa9DDHFnHnPApMt7GiQfkfofE5AgpGNUv4tUvYKkMPZ4pkOJWiVe+wcb4FqnRjKfbtBpzT1Wmn+ox2/EWvuWz0rxMKAWCKcP9j2g2S6Lm649+6FBV2FCoBI3CndzB9K4DYCPIG5ePfMQYQ7fYQe6/RaWcULVrJHs/Yn+0gUCw6tZRzTdwO69AMUVVVjEGpmrMjfF1WsWYBeHg185TPFA0Uncb9LIeYGg8Y8KYMWAa55DlT8CpUARPbtVzwk8HoaxwOjr/2O3KChHL30TmQ0pv7pkDkMKoWSviqIEAisr6ke0Gzdhy8VZ/HhsLqTLo/oAivg69a5jVb5BbE0Tta4frWSFAdt+BdESqY5L6MlZ9lWnax3NDbu6+hRCCVv0U/plfZWu6jSslNef+OjWUFU5VT2GKIbXBTTbSWwxHY5ygxUTnnA7PPXKeO9kWw3zIQrDwiGLhCSd8mjgb/xVn+8/47tf+r7hqh1Pup6NEvOq2+W58hb1yROcBRWVdWUboHDnZQNfWn7CHE054Mg27ha5qlCppP6WV38NM9YjN6QaBHbIcrB6xwSw1Rey8DUZTtRyCtV880klEuTVsv0Ey9wpaxVidL5OFK8ceR6oEb+/PoH+FwigmzVPcbV7AtWEJjdW/AkmPfnKXoH2RSRETVpapOhW0E+Gk29zWMb20j2s7TPWYvChoeW2azhzygeejJe2TBIOfInKTASXeZHfWcSQdITuX0HlKufQVSreJke6jiWYAjg+tc4j+TUzUQTk1Smb+mapVZ2pPeK//LlUZslQkNLwmsn4JZUXYvQ8xkx08ClQUMmqd5aL0UNXlmWhC933cIsNKujSCJr28T9l+mbZbJYsuPnIqdjmC/Y9mRns2QQYdbmc77Cf7BE7Aucd0FrH7H8FoY/Z1pHNsy/QTfnoQpsBJdjCW/7E7GthpF/beB2aFdWL5F6jZDdaqa+QqZ+5gni/9Du78y+AbVC7Rex9iVImY7CJbCv3QmtoojXIbM5XJ6Ta6+TLJ4uukA5cdFZMVQ05Jl3LuAvbOuwRhEzPeJCkS8t0+SbRIvXkJugdxsjJDWOIg98CAebSLzz2Sgw5yx8Wwn8S4HDHOJwDsJNvUa02Mgbrdwo987k7vMBTDI7Ezg2E73WBaTlkMnxwzO+GET8rnnmz2t//2337stt/5nd957mSzLMv4jd/4Da5cuXL4mjGGv//3/z4XL17kd3/3d/n93/99/sE/+Af8p//0n1hefrQ/7glPx3abrITraGEQdpvDZmbpJq3RTVy/Ru74BPhov8VETdnMZoobmk06YYed9A5XBjdYqiyTlgnTIkEIDcbCEhb1oI4tbHrxgFIqetObiPgtqtEKunYZIyQj1SczGY1gnijZPWzTwPxl8ubLh+erhQOd1yAbYNwKxg5nOWP3nENGYanpgUz9/dtACJB77xxWAjh2SOHPcy8nxxhJ3nyFaaPObm8XbfQDmmonfJEM8wG5no3MQTYgCh7/8JQqwRnPFAZKJZEG7JWfo3Qe/UzhL4B/fFV5aVcRy7+Ah2AFhUQcqnP4VnAoT1x1a9we30I0TuNkfW4EVbp7P2AxWsKX4A0/QmoLOdpEdL6CcUMKo9mwDZuDDzgnNB0Vo6d3yDyHrLaO91CCo5Eu2q0fkSs+jgV/CVc62MKh9oxtSg4R8n4qvLQ4UfR7fmxcztXOI/wCYbuPqPA9DSfdRo43MeEceXTUCeeOrh4EiQTO4htHJHuTYIH3wu5MLjsf0zLZkcQa49z7v8BIG5l0YXADjIUjLLLaeYx0sNSYYnqXsraCQjPnLCCbTSwZMVEDTD7FTSe4IqAUkmthk9T1qIuCh5++lrAJnRBQhG6ALWaGcKpSpmVMSyv6aQ8j+6hiytgYQnufjne0Gn0zu8X3t7+HJW3yRsbl6jFBtQN0dRmR9BDSRgXzLNk1FrzFAyfSyXj+88aw7NFNZkFeKW1OHUhyw0H11N6PacddAp3SX3iZ28M7ePY252oXH2lFUJiCid/BjpZoOAtHlZqsAIw9S15WKRiNzAYYx5lVKN7bBwJ9YJMIlWONb4MdQLiAmOyAEOSNi2xH8/SzEUqVKG1YsGt46TajnR/gCQ+KFKt1gUSXbFsuy8E8d0bvcH14DWM031y06Tgn9vCLyuPUZABSHbM93cYSksAJcGtr+O4cZnwb1X2PnXSLPF4nDuZoGwtQYAfkKufa6ArTIqbpN1gPz6CtEBZew4w2ENE8se2xObmGkAKlS8ToCm6WYYkCrWIy22doCQJLU5U2zdYlpsJilKfEJqFTmZslMQoI7YhARgT+o21AhcoodQb5Pmb/KlNjaJ2JUJXHB5iBwzK8md19Ynuf8OmhLZ+sfunpb3wAW9gseMu4SsGwe/Dio/euMUBtFdIx2vaRjddYHF9FJT2coMN7TEgo2Yp3MAaaWDSDRRz1YABBYtwIVQyopvtk5ZB+f4TZ+G80nAbSQDn3El0Uk+03KRa/ytCp0nLm2c022YzvEtoRO8kWp8JzDPMhpS4ZV1epFwl1fwm3egohnUdUBk8qYD8ZTroN+x8iRjFxpc4V6WNJyUK0SICg1r+CiDcoww7GDpB2ZaZypnKqbuVI6+6HEabAHV2lN74B4Tx7jKk4Fbxgjv2t72IZi1IZ4nJK3T5aLV1Gq9gqY5DtsClKzPgKLwn78GjimCSenJTNySYtr0kx3iIM2hROAKMNJIJYKKb5Ls1o+UjwaD/fRRYDxN5PmFoVwnSCXPnlQ3snkBGX6zM/ztMS6x6k8DuI1b8EzzFG7XKMls4Tn7MnfLZYaoo1uArSpqxfeGyrnMdR2jWwny9IoqwIr7GCTncw4Rwi6cEDhYab6V324j08y+Vi9TyBzjGWwAxuoLI+27f/kKktCatvIB9QJBfSniUESxekZLeyxtzcG/jZHo3hbVzpkRhBxZnnUqN1cD8fXW82nDbCaZKEd5lO75D6DUY6oc19X8+9efieDWgLQbb/Nq7bRldPz67JCSd8yoQ/+H9S1s/zI0tx2prDPqYI5uOw6syUdK5k20eTzaLZ2tQaXjtJNjvhEyGFNVOGfc4GEkLAxvQucZEwLWKqTvWI8hOIgwmZA1W+h2wl6VLadbpiFztcZhAss4bBxTAse+S6oOm0KUyO3vs+cniDsPcRTuclPBXTi++yObzCV+clp5wADAROxL50sDqv4mNhl1P07T9CBfPUKg2Gls3tyQ0mgynnaxeIi4Rqs05F1jlTO0Ouc5rO49XST3ixmKox10ZXEcDlapNotI/w6+ThGjp6tgGdV89C5QwGwVgNuTm6gRAwF87RTwdkKqNdTNG9O5hoGbvUqM7XQFpkJiEuY0J7nkhDv/s+af8G1fW/iOtE4DVRzfMU1VWs1iUqXps5/3i/opYu0nagyLFNAqMrSDUB4REXMZlOiUSIpSYoK5ipogFH/DzPaN876S5yfBcTtMkrp57+gRM+N5z+hzC8gxACZ+lrz5RwJozCHV2FIkbVzx1U782C+uJA+VQgZ4IiB8NmFreXs99/rkq2t4/jbUM6hPraYaLZWA0Z5QNqbo22HWCEi0YxFTlx0cW3I7p2lZpXR0i4NbyJQrJ65q/i2x6Da/+ZrOjNki/nXkUJC2wHyhykhZp7BTG6g3CiIyIQDzMsho/EsC01wRrdAtunqJw5tqgmsEJsYVEaRc2tHVkD76V7h4lokdNj3p0p0k7UiJ14B4A76jYvN177WKqfJ5zwLHzuyWYffPDBY7flef5c+7p69Sq/8Ru/8cgN8t3vfpc7d+7wW7/1W4RhyLlz5/jTP/1Tfvd3f5df//Vf/1jn/bNKQY426qn924vGJRyvjpA+hT/LGJamIOxeYTTeZDLaoHLpb1Jqg3abGNs9DDg1pEVdOAROxEplBW1gXIwQxmZcjmjpCDUZM1+r4wiL0WSI9iRq9y0GZU4Z3aXtNRk4FW4MbyDThIHlsJJP8EfbuMIht2+iUwcnqLPpDOhl+5xqnWbeayLQ5N5pxNYmglm+jDN6DzPawa60KVZ+HhU94MyR8sCeEYgspRzfYaPYxhWaOXcJr7RZrLsUVg03qFM9UTV7Iai4VWSyC0DVqTzxvfbwKgzvwv7bWK2LlMInn25zN/6IyI6oGJvxtEdFhkSJgCDE+AdO6VoNHd7fvyr2yTG4TuswQCOnE6LxiJfteQpKwr7Ecue57aZMKx12kx7SZFwbX2HkNviF03+BJM/w/CWUVUUt/wI6zNm++wFg2LJ85qtz9LJdxnffhrSgU/8yEz0lI6Zh1alme+h0H+lXKBe+jpYeRmgw4oiCjYXNnPvxJPBLp46z+AYiH6HCxZNQ78cklBWkU/Be9yNCK2QlXH+m4Io0BWL3J4BBpD0c7WEGMWYyBSGQ2TXMaCaVjrd4JNnMwqbltxgMNqji4u8NsLOd2WeBtOKgvSa5vYBjoCG6JLUVhvk+oYkPzs6QOz5920OpjDi+w2rlIoWU9Kod7o5zPN+laVksVy8xcSoM49n59NI+i/4KlrAwxtAruozyIfPhPO16nXRssLA5XTvLsDho84rHSjFG9z6imk+xFl7HO2jtJIzGKidoO5gpCApBqQu00U8MjBb+InK1NWv9cxDket6EvxN+dnAeSPS6N7YKk9HPe0S2RyuPsbCpWRV6RcpYDdmIR0RuxKngHA8GjDaTu4ftwJ2ae6g2UJiMsrpEVhqGVp262yDafXMW7JzuYC/9EkG4yDIw77Rx8y7KjrB7H6CmO0gkZvFLTNxlxt27BL23aQrBeHIbX9rM12JG8VvISoV5o3GDOWynghACKSQVp4JAUJqcQuUIIYmL6XM7X0/4Ipm1mTEGbOFgS4tSK6pWjba7wCw10lBQkqgMC8Fd6eB3zjHJx0gvoqNS0jLFMim3xlfwhgOW78RoaSNMh7yscm3z/0saCQYRXGieQuxfo9QFTDYRjbNklTrX0xFO0OHipf+RsDQYURKrHCkkLXuOZqONFBae9DHGoI2iV3RxhEPdaWLpErH7FrJM8UcfUvhNhDFYZcHxTUZmSCxO184xzPtETuVYaXipEqQpn6juesIJnzZFuIK95IBWlMHRZPjMJGwn27jSYWnt2wjpYqd7hIOZs4/uNRbmzrA1vkZRxJzSBq9/h/VGjr3082BXQdoU4TIiWiDaeZu88Nh+9/fprP88RWaTSzCWR7z1YwqrQGhFzZSEaDKTcGtym63JBqET8eW5WfFMzauwl+6Q2j6m+SqZCB9JadJGsZneYVpMWY5WqJ60rv14FCmzqCQkcRdRXaPUCl8GtCfblGmKHXaQ9XWScGWmSFq/RKYyKqMEeevd+/uSEm0JZKkR8/NIP8P0bmJnO0QqIa6dRQnFlfEWXriMlU6IiSg3PyBQNYIUWOgwrHtIYeE3LnJjkFPoEoop4/p56vM2GE1eWXvkq9g4VG2XRIBe/QV0dIaoHGJ5LZSE66WhmNylCHOW/Nnnc5PRT/fJyyk67THX6AASg2En3yQtEzr+IoF8NDFZmZKCHP8JKpYGmKoh0yKm7jae6NNyJzeg+yHSctBLXz9J0PmUSfSE0igqVvWJrbGt4Q04WK/aTkheOfPY9z6Mvb+L2d09dptcXCRvth+r3JtaLiZo4WgLyuTItkE2mP1HFcjtP6XMphRhBbP8NbZ67zKebNG14Gw5otCaYrhDawy2CrByF8euszSq0zI5USMgrl/GW84wgGhcmJ3fwWpamgJLTTHCprQiNBqJRdJ6idwNmZRjOkGblWCm5LFf7NKNu0R+gDQS17appCPs3lWMn2DlCWrxmydJwSd8qlh7b+Nu/BE7X/1HXMve569W3/jU9h1Ilzm7ykfpJr9QuZ/or8MORlhYw2sUa3/xUzveCSc8K8ZA5ERkOsMWNoXJ2M22aLgtXOFRZgVZsIiXT5HePOx2kRh61oQ7kwzbbrK09A2coEJfWFha4u93SRmz2b9NEU/JqgukRUKl2GE6jTnfPIuULuV4l0Y2Ilv8Cv2sz6p3CsszNOQZhAxIZMpgfBOx82O8LEYuWrTqK+xYENoVclUwLsYs+UuMij5JmdLy2g8ly53wopOrMT6GxMB20OJU/WWMcJ+o5Grv76L7PYTRpLdsZFKANiAE0zmDkgoMJCpBacVSuMycSmgH6cynIiWFyZlU54nLLjlN7qiUi2VGN+uhnDrp8Aay83XCZJFe+xxjYzDaYt1bOuz68KCNphzJbbpYQtPxQ9T0LvHO93CFomycxw+a+NLD7b6FGe8gwzp55yukKETjPI7tz9pohk8vkLXVBHv/XVSRw2QX22tQOidx2hcBIYBiPPvDmFnh9TNgJ9uHatuWylHuOWRRR5QxWoWI/rsM/IxpxcGphCgDwzLFFjar0TpQxQiXfOHrGJ2SSY2DwmC4Pb3BtJjQLyoE1csEiw6DfI+bWlGMb3C6eprTtdMkZcxEjSmYxQR8A65x2WtfpBZvIUebyP2P8J0AfeavIfMpymuh7Aq0nz7vVp0K+5MxZjigXrWwsgluegUz2gLAu/hLpAsvP/I5X4RcbFymNCWBPKpI7z3QitN9oJjHkc6hGIpv+5wU7p7wWfK5R1h/+Zd/md/5nd9hfv6+lG1RFPz2b/82/+7f/Tv+6I/+6Jn39b3vfY9vfvOb/MN/+A/50pe+dPj6W2+9xcsvv0wY3r/pvvrVr/Lmm29+Gl/hZ4ZET7k2uoLSmrXqGi3neHlhg2Yj22JQDJgP5rmflyuwpctStD5TGfCXyayZo7ACnK6fxp7eon3nj3GM4sLFXyGxCjwpcXTKtJxytnaeyihDjDKCzTugNecjl1FdUkw0RmbImoedDaiNb7AsoKsNxd5bpGkGUchdNeR2NyaQe5w79RV+0HuLUpcMowW+3PoagawgtzcpP/wQAMsXlPtvgSpBbCDrFw+TzYyBcu41rMkGOBXKsWR/+z3c+CP04DbF3AXs8jxRzWWtEaCiRdSJGs4LQUXWeKnxMgbz9NZKYpZQqGvrCLcC0Qo3JnuMrn/EMAwppMK8+xG263FZL+IGNUyzhR0J/EaMqNVJ219Gx3fYvvUHYNmI1W/SjM7jywjGI8oPP0QCHiACWNJ7uA2b240G+1LiGIfT1RXuju/wdm2N81ZAOzxL4bYQAiK/QtWroMuEebdKqWE8HlJ2u2AvEae3GSbXsLrvMQnr1BYuziSTswlWOWFopdyZ3MKRDqcrZ/F1gZX1wbJBKUq/89yVxDBL1sH/eMlqJ8wQAu5O7pAWKUmRUvca1Kynq8wZBNLxsHbfwpQp0mqSftSl+GA2t+n5CKvYBctFLN5PXstMQq4zlvxllhwbef06jvouMo8ppzCcq/CdnY8o61WMECxPQ86+9E0Sx0Ibw4bRnDUZAVBoxUgrrCKnNCWlKbg6+ohh3qdEUbFqEC4zH63gmZKKGzHNY1p+E5nvcWNym5GcVQFqDdNiyvrcMqVIEbqgnfZoxT3WvBZp9TTR1vcxsortWuDUsazWTHGq95OZkoJfZW3+EpPKGITgTOXRdp0P87hxL3WCnXYxtocoM7RTP1bt8ISfbpysi1ApRbBAVTY4Vz+PMiVVq4EQcGdyi1E+RiIIWmfwR9sQtnHCGuOdOwS2zziboO19guFtjOVRNC5gPRBYu9e2YKJGXB9dYy/fwvccLOXTsR3OOxFJmVN6Eab/AQ23ih2eI9z4Q8zuu7j1BeLaGhvT2/i2R0u8yrVrP2T6e/8Jy/W4lM9z6dwSblhi25sUlT6xJ6hX17Ga53GiM5y1g8PnoTFwNjpPWswcp63nbCdxwhfHsOxxd3qX0A5Zj07jCI8L9UskKqFiVQ6DqsZrENouC/U1bgUdql6Nj7IRhQE5usNCc57TOmVz47u8Ul0iHSd0/+gHVN69BYBe7hBXRuhTC0zPtxhV57CSbZzpDqHWmLiKJ0FG6+QIcqdKJd1hyaRQaWO7c0QGrKzPyHF4L76KLSxc22FwoBZ8piaYMxo7H6CES6V2jrDSAWOjjklseJhQVgj944sJ7KKP3PoBaI07/9Ijyp8nnPBZYZAz2/gYtpINBulM6TuwApJiHxVv0Sz7NOwG0vZoFVPU9vu0ZY5tR/huA09JRD4lr57DLvo4ySYqWMDejQm/+yZLCxGjnffILr3EWI7Y6/2ERusc0khWWhdguI2fTFGNZRpFigjmsOzgYK1v6MY9BJK8VLhZD2/8Pnh18tpZrHKCzIf0bPdQ+XNjssFLjcZJMsPHQEVL4GZQDgirC4hsQMWpEFoVhJAYrShxwG1wL4HdxsW2XOT2LbI//EMAdCXgbqNknI1YChdYll/HXjBATMtfIIyaVGvn6ec9Blt3UO9/QOvSq/Te/yFymjCpNLk4jBj98pe4W8ZIlbI+9yWafou9ZI/QDnGtiLxSJzUxhY6JrOoRZTVPxZwfbpKXE7yFr2L33kf2rlCNGowsm3aZIbwaUe99nKZNGSxQ5tt0JzcxdsTq6b9CYNVR4RJDPWVrMnOm5yrnYu2lI+MrNxnXx1dIy4yFsMM8xweNMpNwbXgdbTS9dJ9LjZcR5jEBuenOgbMnR2aD51bHOuHxTPSQa4NrGAzLlWU67tJj33tPDWz2x/NVPpjd3cN74kHKVpXNr66TyQ7r1VOPtKJJ9JQuKTUbqsIQuT7S5OgDVe2FcIGt6RZt6eDF+/SzHcYTg33q2/RI2K+vkloWp1B0J3dpbLzDaGcPdzRPoQqkzJG5izOIEX/pL+E3X2Vh7psYOKLyZxd9nI3/iuhdRc1dZrfaYVO4rPt1PF0wX1lmUfjU7AYCSUnOxmQDKQU/2nmfpWgZ3/ZYqCwRTvsHxb3WY+dmuxhiDa5hnICidmGmmnjCCc9A8M6/Qwcd3mquoLvvcdZ7vDrHx2HVafNBunn0RWmjo0WswfVP9VgnnPA8aKMZ5UPqXo3boztIYTEuRlyoXeLG8Aq9q++SNT1a1haR9ugUc9xJruKfXiX2cuqNBo3WNwjJCPe7uFf/kIIhbaHY3ivJvQHSKZl4krnKGYwcIjd/QDWscar1NTKnxUIwj739PvrmFWiu41FwLdmkSUExntIMIbMhdkPW3HnKsqRiV1mMFqjYNa4PZ/fQOB9zqf7yY5OwHyY3GamKiezqse0NT/hsscsR7Z13UNMNirnLVL3WMynx9sYb3Pzx/06j1uYiJaLXg/oajLdY+MobDOc6FAI63iIddxFTDGkYg724gNaKPFri2vgjkmyPYdFjPjxDJCTVxmV0GaOEZBy0mJMBZaWOXfjk8R1aXg1P5zjZLsprHbHRhitVdsa3cKIKd5cqdGSXXSb4boXa4tcotY1QE9LeOzhYEJdsjz9iu8xnKvz1C08sXLiHk/cQ2z9Adn+CaJ6nlD48xtax1BSDfGo3oBM+PYwBWV3GyvqoaIksOL5r1CNIh8P2ZLaP2d1l+vvfP9ycLNa5mt+h+bUzjG9doVpZZVJfxXLn6TldVg8yFzSGn0ze58bwBkvRAq+1vsyd8S2SMsW3A85XL1EESwzJ2R9/xCAbEroeFyqvUrdbjNWQrLjJnM5o772DPdllqb7IVrhMp3WOoswYWT6yGBBG5+6f/kFsSTu1xyY+RrLOZdUh/+AWzv6fkAmJqI8w+7dBCOyFL8Exl8skt7DHdwkra5ThUd/onNvBq/tIxJG1kC9CztcvkKmUmn3i0znhs+Vztx4uX77M3/27f5e/83f+Dr/6q7/K7//+7/Mv/sW/AODv/b2/91z7+lt/628d+/re3h6dztHFULvdZnt7+7n2L16AHKJ75/BZnEuspig90xEY5UPa7vHBx8ykdOM9AHam27TdNlLY7OR7NCoN6qM7iNopYjs6NGELk7E5ucv8zg/obv2QpVLRrnd4ZeW/x+u9j56MKaWFLasYYyHzAdg5pZyDaU4zs4ibX8KpC2rNVUT3fbydt+lQ0DjzV9jp3yKeJCSmzXb7PLuDLSq2ZJXiQPFhlgSRmAk2Nt69E5MSy8pxF5YohgNw62jhHbm+2q6gG7MKKzHeJLQdxsM7GJVjjbu4rXOIwbvI3EPQg+Vf+FhJOy8yL8LYfxYevj9c4T3+zQ+gGuexbQ8tbcrKOmBojP8LXiAZOy5FPlN70lqjpUD4Nk7FYFvbiNtvQxThG8VEFxijiLMRWf8jBlqwWl2n/uD1syys5AbEXZLhPi33W5i5s2RZl8log1AXTGXCuH6JWrAyU98T4FgOp/0meuMDfG1htS8yf+ovMom2gRaBUFjFNkokZJmNdD1kOQLLprBs9tM9ClVQqIJJ0UX0r5NnfRqTLrK6hutvky987XM1Mj7L+ezT4PM8r9AJEaKPROJK99mOLWzisIIWBX61gz3aRjzQsqnYm1K6HYzWeEogBKQm5qPBh2ijmQvnWNMukjHW+EMskWIZw6BcIp3egdbLDPSU+bBGAQzCBYJiQqhypBBoO8Jb+Rbz45vEbpVmtE6mZ2o5ngwQpCxVFmkctCWxhc25ygVKSoJ4j/7+W0zHt0nrC0g75FShkZaFVAWWyfG2/hjr+u9BbQ1qFwj9eURtDVHERN4iKlpBSYE0JSLena09sjE1Y/Gl9tePtLF9XmYtE9+EpI8zuo5uXpqta1a/hbIeVVv4tPki743P4pgv6r3uZF3E9g+xJDi8Q9l6GRmtH56oEKAoD5a1hthvY1fPYgy0UVxuXiYpUhzLwRvehMkeAnDcKsvRCp7t40qHml1HALGaUJqcQdbHUoI0z8h1ghW2WZAKt/8Typ23cNMh9rkqDK5ix1sweB95+hcIOy8xEdAtR+h6BWHZCCmxO02i0XdhkGGdPs/y0uvs+RbO3MvI2ksoJA9bJVW7wVfb38AIg/PI1s+XF2V8fNHHfxpCwHa8RakKRmrI1B9Ts+uUuiCwfZyDIKkQIPsfoZUgNBYX/SZlsMwkn1AClpQ4tsNcnhPaAWLzR4RBB/3VVXItKG5uEzYkry4vs7O4jPFCdoqM+tKXiEd3sYsp0/51FtpnWLctdLRGc3wXufkdNop9pvU1Jo1L1IzEjocMrJIyaKOkT056uDYQaorcfh/cCjaacuHrlA8kPn6Sn0NmA4QuZ/uJ9xCVR5PNXpRx90Xz5/37Pyv3rpNdjpCD6+CEFLVzmOdoI+VK53BcG0uzN95FCBvRPE3NmyONOuid79NGYaZDap1VRF6gvQjlt3HKEXLz+5SWxY57HXvxNK2V1+loTdVUuRGGXL/6HylRJMUA9/JfZ8V4VEQPufkdxJbm4txlJmGLurFxp3cpqqfQRmFj40gbq/sOlMB0F8cNofs+oswJowa27aIMRG545Jo867V7kcbaF3UuRnokzVfoOz18GfJKuIrEQiAo6mdwpUDqjDxcePQcBahmhUkoMPUq/Y13wRi25R6nnB7i+o+RxZBg7eeRjZeIxrexyRjZNmVZ4k0KrDjDjyI6FYXPlJGdIPsfgdaUdsDqwreZ9zvYwkZiEesJVwdX0EbTiTos+/cTgWXSxVKKVOUk/XepjjZxpnvQS6hVFtFOhEz3caw6cu8dvHbK9v7b1PMJiZDoaBHlnwbAVrOkfoPBse4/y+6RqYSszBDAIO9jjHnMb2hmlfKARjFTAj3+txC1VcjGYLsov/VCjc/Pio/zHT/O/ZupjFlZFKRlzJNcMkXjHI4TYIRFGS0/37P/MW8ehYZJOsSoBnvJLpXK0WSzohjgbL9NmnZxwg6BvomTx+Tt1wGYdxeYc2p4yR62MDjZFCuosaegsfSLeCrhTGudJC7w4y1U/xrWfhevVaG8fQXyBLvewcyfwmELe+iA34DxJqlrs+lUiJwaS+O72INrmHRAPt0ip8QO5/lg6x2iPMcO5zi79t8dFq3Y2ISOP1OmFQJbWEgsvPA09oKPKWNUZRUhINYTMj0LIt1LErD6H0K8P1ureFWKcPV5rvbjf4YXcI5/mBf53O7xol5HkQ3xP/ptsov/J36SbjBnVWlY4dM/+BysO23eTG4yVgm1BwL/OlrCGl5/4jV5Ua/bi8CLdk1+2n4rIzSjbETFqqK0oTA5vggozWyNOS2mqMUmm8VNatYcdu9D3NbLNEWdBHBtG9dy8ONtfGOwhz+BrT+h7ruYSgdqbeZEiN76gOFcg1qrA3d/hMmGWJUWlebLXGq8hJ92sSa3sZ0esncVmi+Tij47/jyd6DXKWp1epUORDngpXOGlxisoNK5wSfT00L6SUiCf8eLnJufq6AMKVVLzqpytXOC4h+6L+Ju+SOfySZjZ2ZplfwGYdVN6GkLAXtEjaQYEQcx43KUiDXa4Q7a7T7B9nZeXz5NHq9jCnbXp230PtMIETcrFb5KZlCLv4/auU3Fs2n5M1HoNz2pSPf2rjIsRi5ZPphOwNTvTbYQWZKqH3H0TJ0uR9XVKZ9bZQdYDGpFhzmsgvABMgj93CVdMmXoRk3JE25lnY/g+XjFEjLforP8yfVUggFE2Qocltni6z1JkPYRW6PophONB56uoB2LTh7HCdAu23wEhMItffqZWjj8NvOhj3857mL0PKIUzSwJ8wDfyJEp/HmfpDShTymgZ9q4c2S4Av+nj9K6Q510s2yOK2mQu+NYsRibELDfh9ugWEsFessvd+BZNv0WgUiKrgiMtBDAfzHM3vs1SGFCUmszERCKgrXIatTNYk02c8TvI/hWa45vUlr7C0G9j7b2DjPdxiyn+Us5uUCeVhuXBFmKyh5T2E2NKbqYxu8ODvzSlmsPqhCBdtB3hTm+BEx2O11wN2L/5v6HKlPrwBo2zv4Z6oHhKIKnbjWOPFVkVIuvJXcCelxfxeXDCF8/nnmz2b//tv+X3fu/3+Df/5t/wH/7Df+DNN9/k13/91/mbf/Nv4jifTk+fJElw3aMPJdd1n7tNZ7v94rRh+SzOJcgFmTOmUCXrtRXmwoeOkQ6hf5PCcum3GiRlRuRUmG832E+6lMUAufNdkuFN5iY3CedOQ3PmkBykCr+0kVEdY0uccCYh2Wk3YVxAeOCojwTFdISeXANAdFx0s4NIejRMHav1Ms5CC3pvgm8RyYBSQ+CvkdgjrMo8O66H8gTNeodTwQL+XIte0kUKi5Hpk5gJl+pNqAVIN4Xtn4AQOJ2zKLOEXQ1x5o6/vkUcEOyGtFa/ihncIXDmIPRhEBOENexAQs0B/8UZK58GL9LYfxae/3yr0HnAuNz7ED/tMsr2ONVYJbXbdOdS6jKivp/ievvI4U2kN0Y257BswAWn9RJWvs2o9JnMn6dwbOr5HeqklHMBJmeW4KgijOoz783RD0IcV2KSlJyEeTeg4ldYaneO3IPTfMIwvorJt9BulWVrit+8RH1ntk85uUruhOQqwW+cwqku4JQCLAelNllpr2AmOQJBNQi4u3Mbk/ZJbbhUDUEq+IJ+5xd1fH2e51XTPg23gWt71NxjFpHDO1DEUF0Bb2YQTvIxt1ILtzZHbApW66tY/R52+PAiTOKFLv5clW6cUilnHn9pK2oixNQ8xPYd0BnUllmzDWbpAle8Cm1/AT+3WKg0WXdS4o0PCOyAij2eVUfJczS4X7FRqIKp1ScuY+bDM5yqnTr+C+/tIYuIWyZikG7xStAhyoYsRAtYo7s0wxaMr4AsYXQFb+4sNGsQnILls2A5s3/30Odn18hvQGcJ7E+YPKNK6GuwXJhks2eUkFCxIfr8xsUXcW98lsf8Qu71bAyjDfCqUFs5um3Qg3oF9t4DlUMUQHsOqvdVaV6rvszOdIfADliqLB0GfABqjdeY5GMip0Kw/xHIyWxDs0693maR9pHDufkSqTVmX1VxLYcBA+phFbwIN6oiPvpfcC2okONaKSxegt47ZDpmsvFd4tWvc6M6T8cpacqE5ldfwd6XBPtTpK8Rqgfv/We8xdOc/cb/DaKjx3/R+aKfBV/08Z+FJWue/aSLJS0Wmi166T67Bw6+C82LNPzG7I1JE5wMENCcg2qLSu11hvmAihXiSxd/4TRR70fo6V3YfBvT+jm8y5p86SL67T8g3DGc2T1D6//4t4lXT5EWGUWlwdX+NWphhZ2sy+XGGhVfwrDPUKb08j0y06IUY6RdoVb1mROCxLMRrs9adY1pOcWVLkvGwp4ezNW2D8tnPj3PRLQOehd0AZ1zVOuP/21/Gn73z5I/79//eWlkN0AMoByA25nZQs9ITV2kk7RwLIeaWyeVY9IyxXaaONXT3B5eoRKFOPsT1ipNZKUJrfOzf5YDoy2outxFMY7v0rFbOItT7Nub5FYLqdtUgxZYsFo7Q9A+xbwSiP03Ib4LlQ4LeZ8FC6AEEYPT4rXVl9iL94iciHbXILLBgc3jQ2wBATWpCZdfJROGut840nb6WXmRxtoXdS5pmfLe/ruUuqRq1bjcuoy4N+/lCYz6oBKiVMHqz88UqA+IKx7XGimTSQ+KOrXVVbLdLdr1OTw1wLFTsD0QGX65BXqPitEEzQ5J6zzVuyNq8+eww5Rw40OctGTBXCatNbGExZrvEbSqR+bhnTimqnzq6RA/ucZccx6ig6TgcIU4u0Y8nFDxWiRljyjfwWqdByEIm4sgXZBiZk/7gna1TjzqI/yI1fYSc8Hsd5ijSqXmkauMpt86aOlxn6pyie0haZmwGC0ihLj/G5Y5DG/Nxmz9FE54iXE+oR20ad57Jh7LS7B4ahbs+KTrhp8SPsm4f57PVkoH42XkKud0/Qx17ymfnf94bb3S0MV6ZN0LyvUZ+C5OLWAxmmOudvT4Ud9l2ykpS2jqMbX6BbAV3PMBDu/A7e9ANoByhHvul7ApmeucZa66jBSSXrLPjrlBVKlg1xrMb2c4roWFAtcGk+HVCuzxLdzShsENCstid+8m3tJXSEyKo/fxbAEixmou4teWiHRBnEJo2WClBFWL5gO+xWrjdSb5mHPl6YP7pUk7aAL3VdGH2ZCd3p1ZtwmZc0H6UKZQr4Edz97UaEDt050HX6Q5/mFe5HN7mBfuXH/4/wGd4738P/CT2/8zFyuLRJVnK+p9Vi55SzCCu9Y+P1+/eH9Dcw267+M9xj//IC/cdXsBeFGvyYt6Xsdx1lljN94lsiMit0KucjpRh5pbZX6yyH+9/g6xjiny29j5NmHP4fL8ayS2R9BcJGAIyRUQFmW6gam3YHyb+dobNDd20VGIGfZoRBVsI6CyjvQsrJU3cJcvUwmbsHkT1fsRZutDWPkS+egD5uvLDFybSnSGSSDwqh5tp0Kn3cA6UghTJahaxEVC228Tuc9WODvMhgSlQ4CDJQyNVoj9BDXMF+k3fZHO5RMRroDaAqNg/jQ0n+173alV2I7v4Lptct/F3Xkfqx8gG3PIwKPaaEKjDVpBHEPFndnQeR/K65jmOUq9Qi/b4kIwx4rtQ2ftYH1QRZl5Ptj/gGkxwdc+c806cREzN9ykMr2Nq0tQEVkwj6xH2EEXbm9ydmERYVL07oQ0dODiz9HFIKXFYmWOwfZt4moTtz6PXLzMguMwzke0gjYLtdb99dITr9lpMF3QVVh4/VH/L0CZU0uuAvsQdsBJ7tt/P+W88GN/OIDqgf3gFs953e/HydI7t47Y/+E0x1lcwa6XWLqB7dVZOf0LGL9B05+tMdrtKnnpcSE7y9Z0i17SRcmMpcYCda9Gw28wF8z858ZUGFtnGGUjPMtjodXC23sXJhszlbX2RdgFkk3wzkB8F2vxa/Smt7DLgmqyTTJ+j3SU0xUaEa3ycu0gkb5iPTam9Mi6Ji8hd8F1CdQGbjGETEHj5yCaozuZEEQhOtcIx9Bs1g/jhV8kL/w4POFz5XNPNtva2uKNN97gX//rf82v/dqv8S//5b/ka1/7Gnt7M+Ws5eWn92N+Gp7nMRgMjryW5zm+/3T50QfZ3x9/4dKCQsxu2s/qXJbEaYxlkLFNNx4f2ebu/hCmXQBWFl9j5M4RENHfj5mqnOlUUYz3MbliMhmRD3dQqoZAYpC4ZcR+cIZTl+fJkzHB2rfY3x9jO6cQ44/Aq1JkFZy4RMU5VrWCPb2DvvMn4M+jZYhaOI0aN/GbX0LEMcZtoEwLgkvUym2yYI443qUmIvxYEI8TGv4KodPg/f67GGOQQjLQPnKU4PpTiGdJh6I/IqOOPUow3fEj1wZAjBLK3hhhz2F5LcalxOym1Ocuk5gc466RTwRMjv/8i8jcMzzcX4Sx/yw86/1hqSlGuujHtGpwB32Ylnh9hbDHuJOA+Zsp6Ji0EsBwH+1YeCisVpPCr5NVXkIM+7i6Ql36pNMJjsgQo13iwQg9lWRmBbRG+vM4kYtnebScSyhh2JMTGmXKfO0ctcpZrNhjtPcupkzQ1TV01aZXOlRMwCCZEtBAD2PKYQyWhadLzHiKE71O4V1AZQ5xrujlu8RZjjJVFt11LGGRpBlT2URIjfBDxqWPrq5RPGbcf1Z81vPZk3iRxv296yASn9xAl6O/g5PtITZ/CBhEtDHrM29msuY7scKvv0IoLcZlB6bbFPGjidQqzpl0xyhs7MKHckxHxSTTMSqR2LVLWCiEGuJff5dTrXmks8D+fkoSCX648w7nXYtWGUKeE1/9E0q7gpl/lcI/quU7zxrKKrBzl253jFVOMdbR+03qNk6+y1J0DkuCF48o8j65BF9IeonEt9vgLmFVFyjqL5NObZjeuzYKSO8fVJ5CNhYxwsUMMiD7xL+L451BpDexF75FWQrwmxSJg0k++/vks7w3njb2P4tjflH3uhDgbPw3yEYgBHr5m5Tu/WCMMFUc0cQ2PtquU4zG5JUhMguOqOI1WAAFvWx6zFF8ppTE1iq2Z4PlUOQ1OHY+FazZ53EbIWPTZ8FZIi5SttJdMqfBq2d/lWD7Tcx4n0mSkTd/nuBszuT2f0GFc5Ak1Koh3jjBufM2wQ8+xJtboPRb8NJfxlz/PWiskQ8z4nFK+Zxj9WnPxs+Kz2N8vEhz/iehyhyW9HGlSzoybE/2GWUJADv0KJ2Zc1m6Z7AKHxyfIotmSZdAlBWIvT+GWoVBdAmv/SXs/evIQqB676MHCuFdQFk+pFPENKMxFVSLJlvlgEmeIKw6ZQGxyclMiL76PYS0yNw2jbXz/ESNWXQWyZ063ekekT/Hot/BEhZ2GlBn5gAZGo0jO5AOMNEZiv3Jp3ilLGTtq4BCF96x9+MXaYN8XvysjPsXgXvjZZxqzCgBBCbKKYrnm2cdqihKdsY95lgmlxmBibi9v8lbO+9ScSMurf0KI2MhFZRmHt1PgRRhAhw5T1b0iMLT1K7/L8gb/xWrdHHWvsHcfhev8XMIoVkIX8M2a4zyLazKeax5gUx2UdFpEIIy0ZAkmCijKOqHz7l+cAnL7IBboSibuM4qTHehvkaezJzDwzhFECPLBG35T1V3+yLutS/C1nkWEjOh1CXjcUIsCtpmiMTCKic43beQd/8bpraG8nJKv3ektYvIFKPphCIrYafH6uIi0rIJ7mYkF1YonC6UBSq6iBoPKSZ9bBycMiK/0SUGQhHiywxja+4EBToe0Vx9hXo8IXfXmT40DxvjEqWG4vZb1Pw2o+l3KFd+CS1swEM1v87AapHFuzh2g+rcIqKyhIqWUF57ptCdj1DhAkY4ROU+a9XXMLXTmKlDd/rg/ePi4DJJCyYUj1y7BdZRVomTz2yUe7+hO7wCvauzN83HWJXTNIhQE+g+k09G8WmsG14EPotx/3Hv345YAwuKMXTHn83aScY52THrXutmj9MvvU4p1/DziO5DNoDUNVrBRRA9XB0T33kLs/QNku4YS02wN3+EtfMeRheISgeTlAT10+R5nd7+dKYW7qZk4yl+llOpncGEVcZbFk7zLCT7mHAZphlO5JBOUmxLkCUZRnuUqZoVEk7HBI1XEe0vo+a/RMUK8HRCQ3lsD29QqV6kmMhjxrGPayTbkz02yh3WquvU7Pvrm1E5YjiaJZWFYspotA/GIKM2KjoLlkuRVx6zVnl+vmh76mfF1vmir+PjqP/w38P8G1xLS7rFmL8kXmE6+XTnTAebuhXyo/0bvMx9xT3X6eD3/lf2dwcgj7c1XtTr9nnwoto6j+On8bcKabFqzdpIilwQAvlo5rNNRzGtIsLTiijwaTuKMvWxdz+kZpaIkwFlbYl02McRPq47x44zIDi1hBlvUx3uo6M1rMuXEKpLtr+Jrp3Dmv8G5dw5itjh/8/en/xIkmT5/eBHRHRXtd3Md/dwjzUzMrNyq53FZnfztxDDDSQw4IXDGy9sEOSBIED0heCF/wDJAwEehuBcOMAAM5jh9puebrKbTXbXnntk7OG7u7ntpruKzMEiPSNyr6rMrOwq/1wyw81UVUxVVPXJe9/3HvEUZ5ZghVvgT5CyTqrn5LlAj1OyeMza5rOkso6Hz/Asfmr8BgPCITAeSa5J+GzPfYPALUPG+ZiVoMdokHzk9y5s/C8SF1l/BWFKqqp2/s4WaOz5LqZM0dEmlQqQVbLwd0qPZuazpHqYicJdXaWwj8liBxVY6PZzTMsG1v5dxMkbCOWA30PNDyjmZ+Txa7jjCVH7Rdr1ChP3GYdbT/lpSlNwMhxQmYoJCTfaN4hkRd11KOUuZTYEZ4V0oMnzCtfMMWmBOB1iNQOKwwFifY1xPOO0yum4PUZmRjO6yXH8Izy3gxbLtLVDQ3WxCpuzz+wnsqD+MtIYdO59yM4RAjrVLvPpFNHfg0KSN16h/JJjYT8Pvwq2jjARtuhCNsVEl37OGKSBolqshyt9/lfnPgSNNVi+hm5cJa+6MIdBPKPVDnl9/y2GyYh20KJZ77DLHklcId2SmurC3HpqXbpUNohEiCVCssOHVLvfR0sXrQKkPENE17A2DKYq0KKJzjWNpe9A/110kZIWGfnxT0mkQi8JJuFVcOoUifOxMaWPW9c4nZDq8AckcZOqfZ1qOKZIXCo8ivbLmNkRUfMK/amBL2jN9Vn4ot4Hn2XuX/DV5UsXm/32b//2uTrZGMM//sf/GCHE49L4grfffvsXPsby8jJ37tx56m/9fv9DrTU/DbOoyv+V4PMai1VMkLNHYNfIoy0Ei5KRH7lvI87/LrEJZWPRqQAIRYNeWGFd/StEJ68zsD32yhg9e5NINWg6DZa8FU6A26lDZ+kazze3MGczcqdDtfINxsUQR89pWF3E8vMoMaDKZqhihjRTytJG5oeUZp0kvIy8tg5GwEkfa/5TirOHJJNdOu02Z/GENKpjG4vKgI3LerTBMB3Q8bs4ZwUlUOo6Tucypsqo3A1I9HvdFz4S8fjvptSUJcDixabLOsXyJapoZXFCfsX4Ks39z8InjdeZ3Yf+uwjLpVz9xkeWLy1r29j1E0TbphAthCrOs7x1nGG2drBEH1MV5GUNI0K0cJFVicFB4bDurWGUt8hQN4BQoBeD0qkmo4awJEFyxIa0EUGPcdhhoCtOpo+4Zvlw+g4KhcnOmLjXkV6No+5V0BXDMubqe1UFqorS28RyIirlUkxsrJUOuldjMr3H2G2Qxyd0nR42LpZyaXVeICnndIM1MlVfnK9f0jX+qs6vL3Nc2mhOsmOSIqbrLeHL9+el0dX5QExZnI/LxuVy/SpxNaduNxDHw4+/hI+3kVi4ykMf/pDT+JT1qoYwq1T+FiYZQelSjUeI4Rndjk9SsxiXffxCcxpE1O0CK0vJpQtFhhw/xLjLHzwUpakQVPiTB6jh21AkVOvfJfMXmUWV9Kl6r2CKIw7Ofszc9nll5VVQdWhuUwxmzDa/R9C9geV0Kfy1T5mfgkp47w/gcyD31xDBGplZ3P6/jHvkl3FvfJHH/NJ/jwF0+fjamUV5ePPkxzZZ4yZVtIWePeQgH3EyP2bJGFbcj8iC+9DuNaUpsbARwiEPt5788EMMiz7TYkrDq2FZgnmZ0fPXSEa3sUYPmXs+pd/BthuY6QlZbYe79UvUL/0GZn6CV9tip/kiIjujYS9B/iZSjGHvmOTRT7Fe/m3Ke2/jvPgsM2ljmwrJZ2vx9lnejV80v+x3wS/7+J8FgSSUi6w+UaVs51PO8hFptEHdapyPvxIuVbS9+MeTv2m6hylSsiRHm33yzouwcojl3Yf+AdUgpdw/hZXnIZ1Q2S3c6dtUu0OMLcmCFQqjcaIV2v4yUrYwCExVosIN0tYON6SDkop3klNKy7Dt12jJiGFxymFxRMfr4AoPS1jo5s0v7PlaYQHWp+73z8J1/yL5df/9PytF81mU08Aon8Lp/czztqLk3vQ28yKm6Ta5FO4ghWSYDgmckFk545EdMlINthuXcYV7fgyDIms+R10YovHr2NNTLHcF4Sa4bpvirT8hCOt4+TWKbxXsxw9o2gG9YA3jtMB1mWZjbL+LKgukHX3oN1TSf//ZAWS1q4j61fN7tKRAm5JoeAcmByi/Sb70CuYziJS/SnPtlzUWT4S0/Q7J/JjlYBVhFAaQ8SlVOkPWNhDFHJZeWdi1T4xR5iWb7ion1oCaVSN8eIbIcmTdR8RnVBt/jsRvc0ZFJjJE7hP4HdpnEcK2wbaxyj3y0xyz0kXKkNPSZWQEwco30ZrHvh1NPz8hLRO63hKr/gYq3MZoDUaiecInpJp069fQfo+m26GQPlXrKpXwcSe3MYN7GCegCrfQ0qfsvcq06LM/2yOwzrgUXkaJT3ZBVqakpMAVHgr7/NjvXUOjy/fPU1V+ZebYV5FfZN7/rNt+Kdfh446hNX4ClayBAY1mXA4BaFgtjHDRy9/Bzvtkhz9BhA3MrI9olRgj0FojWzuIyT7V0ivknRfRyKeO1/baxNkZ2dldrJnB5IZqmFApibDWMNMMGbrYN6+j25s8lBXu5BH1okIN3qVqX2EYtHBnx1j+JQpZx0JiSRcaL9NovYLW5tzf+tTPo2JUDpkWc7TRHMVH1Out83Meqjq9YIm4nNOVNkb3H58WQxFuMa0mnM3vUbfrtOxFdf+KktIUOMJ9KuHmZ7ocX6Fn/Af5Ko/tg3yVxiriE6yDPyZ56e/zRrKLRLBpd78Ql8iW3eHtdP+pfVfRGkLniOke+uMq5j/mq3Tevip8Vc/JV3VcT2Iw5CbFFg4K+yOfxR27xdzqkqs2S/YKttvH+Ipy9hAH0LrkxJSkStJwbGp2RFabkUmLYrqPU9i45YBZeYae3sNZ9dAMUf0hKhsiVl6gdLtU0SbCWUM0JZW3ieu2kPEZTV/QKj2sUhA8ft89OcbUxDyY3ENj2K7tEMifpeKNYM27xLq/iM9+2vX6Kl3Tr9JYfhGcZB+SASZawzzh0rOSY8zxWwCIfIoMVxatMKVELL9KLVbcKJcoRIVz6lGKZcgmVN4mZAHaSMR4F1NkmCKDaJ2idY2D4R2KbEgraBIimdW20bUNHPynJpbCZjlc4SQ5oeW2cAkQUqLDGsWWi8CQ+iuM47cYPdOkrkPaoxZWqshEA7W2xKC5xVQGFMUcW1kseat4IqC5vY3WZhFpNaBwfqZreZIfchKfUHdqbPiXkB+VEKVLqkrC0svQ2qawW78ycdyv+tw3WGSt539u/19FyaP5A5L0Lt2NiPbe7FxwVo0TcnsHvXTzfN8GzVl+yukgZ3+2hy08Tudn3Gw9h1sPOEz2ycqMdyfvcLV+HYtFVTFnehfO7lC3PWhfxRy9gbEixGyfcuUlhFNHnj2gCtYRQpOvfJ1svo+lBe7lv4zIxgTZKcwOqVcZnWCNfOmbn/6bP+ozKZDJEabbAFMhbZfU7Z7H97rRTUTtuc/0nP6y+KrPwwu+XL50sdnv/d7vfeHHePHFF/nX//pfk6bpeTWzH/7wh7z66qtf+LG/yggB8vS182oHth1QuL3zzz74YCg7z6K8Olg+hbcQ6mkqZtUEWzg0rA40Owzrl7k7u8c7w7fIdMYL7Rd4NLtPy20xySY40uc0PiWrds73vRc/YpgOkUguuQ3mzRpNrWjFu6iVKwhKlPaoJgeI9ceiiSpHxscIU6AfV1N1K0mjctmix7JuLpyij2nbXUpTMMwGSEdRkxKdV6Sit/jBiV789+fp4GPMU8e64JfPe6LVp/8GTPfBaEyRoLIhVfDhgHqlQsrGMyRTG5TihD5yzWZl5CKnMfnERq6/gp3dRRQZxllBKx/duIyFASEpw020sLCXSpBHFEcphaPoW3OUUHRTF0/OMae7FEWApiRu73Bncpud2g578xP82SPqtoWuTnhkJSSVR8OpEaXHiPQRlXftXEZQpYaKJkiJ7WVY2T5F5wZznZAVMZETnDvzJZI1b/P8Pr8wAn75jNIh+9M9DBBXMc/Unzu/LkJYWH4IQpK3n3vqeoWqRqjeU/kvnOjCtnDaEkxBkXno8ftZaELAKB1TR1OZiowct6wo9BJKtdBnd1DtKyAd3GPD5W4boUrmBnI7oui8xN74Dcb3/jNdr81a5xoAdtaHKqPwe+wmewzSIS2vyY3ZI6qjH1HqDFuAvPw3qISinx9T6JxZOaPrLGGAabiJstugLE6zIw7nRwDs2C6Njzlv2mgmeogrPXzx+YtjngxoXfBnDwNUva8hp4/AbVC4H91WslQR43CVoyoFoxlnI1a99U+87pUpeTC/Q6JTVvwVes7KU98vySl0gScXVdJSEzOcPsApZgyLBi9d/g4TPUVObjPd/5/MLZezUYbj99BFzJrfYVqMGRUzJv4KjeZVLoeXiUevEVcx2dbXcDdOKZlh5m+BVOS3DijObPaF4Hj4FqEdcLl2DfUp5v1nfTd+3pSmpJ8dIwTUq8tf+PF+1bAm97FGx6wBIrLJ+AxtwLwW89Ftjqdj5rLBst9BBCvooyn6+JRSh5S5Jr93gPQ8rOUYM+sjzRqN2TGVHZDoEtv2GMZjVpubeMtfQ+QTZLDKmh2Qm5RBeoQzuUdRZtwpMm50LCaTe7jJGUPXY2S38C2fnegqyjw9PzOTYDB4IgAg0XMGWZ/ACs+DoplJyHRK+DjTHGBajThJToiciCVn5ecOll5wwSehlUcVPf28qig5SvbJq5zVcP187n4UhcmZF4uqA5N8QhVWCCOp2w2SIkUg8IRHUqaM8iHLrv/U9sOiT1zOWXE6OMvfRc9+SLX1dZL//HssmQL7ao18zWMQjFGxxUPpUtY3aJo283v/iVk+oVKS0crLKJFzhS4uHz9eAFEl2NNHlMJwz+QIXbE1ukNNRJh4gCrnlHbz5zuhv2YIBFebV6mXPdIqoTIlSlgYp4YwgsLtItavkYU7H9q2sgRWqdmu2qijMU7XQ5oYq1XC2V1KP6Pv+zywfU6TU7aiS/SNwfYrpldt6rbAUqvcO/4p5DFW8xXyqmTJqaP1+/6fWTVhf7YPQFIl3KjfRCy/hMhGVOEK5gMi9kjVQdXR3hY5IHWOV5wgB7cojYJshspHaN9HCDiOjyl1ySSfMvemT1Vk+iCFybg3vcukHFNzQi6HNxYCzCco69tYRi/W39HWx+zpgl9nBkWf3ekuAJu1io69hBGK0m5g2y5FPgG/gRGSSgVMOpuYJKC2+T3mKqSqJkSq/pRd4ds+K94qOiiRg4cUSiI8C5OlmGxR9UmnFcbyyaqEYZERVQWzLKHh2ljxiLyIGRYprckZln9IEbyf6KIfJyk68T5kY3S0hrYCiA85KgYc6BxDhSU8as4icbAg5WC+j5KKVW8Dy7dAa0THYMqEvLbBtBqzN3tEWuaM0hF+K8DG4e7s9qINlt9lw/9kUc8Fvz649/8/ICTF2nd4a/TfWbfbOJ/QSu8XYcvp8h8mP2ZWpURqEbfR0eKeUOO7nyo2u+CCz4PUxJzEh4yrEWgIrIid6OpHJvBFhcP1WQthDKaIyR7b03Z4HZoeVdhhL5+ja5uo+Bhr9IjR4B28pRcIN14lbxtSmREf7WMJzVnZJ6w6JMWM5chmdviHnDau0Gtcp9b7NuX4NmZcYkUlL8icSlhkRfWhcS38UDmTckJaLd5Hw2xA4P/s7dU+GFO54MvBKidw/AYYjZyfIDf+wuOqwvCeIiUzCf14D5JD2lWOq12KZA9sRX1vvNhPkJNUXYS9RKodKjfHNwWO10TMTzAojFtnLCVxZ4dmMUcmR9jT13mngkwXbNQ26di9p8a35C78n+NyyEGyS8Nt4UqP2G/jy4B+fky/uM90/iZJeImRCbg0MphsTGFZmBfaSCQr/ho7tSsLQRvv2z4/D5qKk/iYUlcM0iE9bwlffMScb12BaYxBUgYX64YvCqkz7OlDjJAU0TZGWhTk9NNjpFT0nGWEkWQkKCxs8em+zCLvY0138aXmKD2l47Uw8yeqOX4gLj/XM47nR4TCJa5impZHaIdILBp2i93ZLqXWlGSkVUpdVFjxAdb4LjOTMJrsUvdcPEpyFKPWJrtujahKubR8g5PJfSZuHX/8NvrwDQSwsfZtdOfriGibK04HqpSqtk1pFjGEWTXBkz6ufNrH8x7Ctkk6AVKD058sipZYEVUl0c1tTPMZzAf8nBfP6Qu+ynzpYrP19XXm8zme56GUYnd3lzfeeIPt7W2effbZz+UY3/zmN1ldXeWf/JN/wt/7e3+P3//93+e1117jn//zf/657P/PNPK9B5RY9OgGnPkjxPAuJlyiaD17/hCrVEhVv/7U5gfJLv3kDCkkVxvX8GVAqnOm5RiNpu3UGCcHlMLG6DZKKTAQOiG2soECISB/bAAjNT+ev824POYbQQ/VXaZrhVSTu8zSh/i1hUJZYFAnP8Zkc8hTyusvoDY28HBYiVZpm4qgcp7qgzyvZhzFhzycPMCqDN+7+QrN4v2He6kMR9Up2pmwZDo4H3BkAlCrY9248fTfBFh1H2G+3LZTF3wMxuCM34XJPqaxRV678uRHUFuH7HH1FvejnduaivscM68n5IEkyjuUgUU92qCTuuAHGM+jEpsoH8qot2g7Jmzy1nMkes7e7B62tNgIt3DoIN0JA07ZTyfYQhNE64R5BzFJEEIgpM20nDDKhxzEDhMVcHPpJmLygKOkz/T+O3hbf4leOWPef5vQDglVl/KJ+WgkpOIMffgDrHiK1S+4svotkjLGU/6HFsgX9shXByUtBAKDwX6iOoQyGZy8RllmIC2MtNGmYlKOkFJSk83z6qDU6qgb13G2mojjHwM2TmOF3L2C6C4C9MZAz+9y0tzAtgSZv4HPMn7/bQSQb3yLM3KwLRJKQt9lR22R2RZ22GJaTfjh5AHN7jPEStGorxNmfcThD8AYrOYa48clIEfpmDxsMsvGaCWR5NQEjMvBeRALpZHCQgmB94SxXegCg6bQOZlOMWgyk2IJG4v3z8/t+Zu8dfYWvuXz3ZU/T119fMDqgl8fcpNynByipMWyt4LqvPip24QqIrRD0iplyV966vlYmIyKChf//H4blqfcGr1DTzlU/Texwx2qzgtUVo3cZNwe36LQBcvhMqvuBrbRBKdvUOZTan4beekb2LNHiNED2mVOKG12rZC0c3ORSdu6jq8zLKEoTYVnhRTjt7l37//NKBvRW3qVrd/8K9STFPvl72HsGmXmQ+Ry2pyC1CRFQq5T/E/JYn3v3aiztymVQrr1j/zevJqS6ZS61cT6HFptnuUnHMVHCKAxD/C5uH8/ioqSXGd4MkA8kREhhDxPfvugw+E9SlMyKYc40lmIL90QVp6jsApGiaY/f8R6UGd14xrZ0nX2kxlNp8by/Axmx9C9ipAxRs+pKwdrPqBu25xgkE4NKSSFvwr+KpqK3fg+42zCRj5gfPoGSpf0/C7SaPzBbdAFs9NDoq2/yFhrkipeCBUeM6mG3B/fB2C7vk3DavFgeo+syoE+XtNDCYvbo1uUpqLu1rkSXcNg2J09Iq8KpvmUqPGkEPuCC75YxsWI02RROUZIwXZw9RO+bdCiYF7MuVq/jl2VCAkr3tpCcGZi9if7CCEI7YXo9z0RUKLnPJo+wmCIRclmow4vfAfLvUb01zdRYsI8fcQsfUBx/BCRb+I3tzlUiqkxeDpBScWclHk1ZZgco4HrtWdxhItBk5sUSzpPiUCt8V0Y7ZJWE8JoiYHbJPbq1AvAa1JZX34lzD/LGGPYix9ylgzwLY8rtevgdrE2vg26onSaH7UVu/WC4ZUanh1wI3wV5/D7UARYnsB4PjmaCrCEjWe5SCHpeC1G+RG2e0ZSpVS1NlXtReYIGr0bXHfXkE6X16Y/YJKOebb5PL4Kztck1uPAVuEtg/d+JePMJMzKKZFVwxX+U0le/uF/hf4tZNDAyJDK71E9/k3GQN2tk8YpllS4jwUF7/HBhMekiplXU/amj7ClQ6AiLgVPiz219Mlbz/3M10GbisykONI9Fy1nOmFWTQmt6BNFoxd8NRBLS7i//dsf+9l7VKY8//+iKnhvKRkLjVh+npPxXWbSwYvvUJicfnxGoCK89JhJNqYwFVcb11h2nq56nDeugKlQQY/99YxpPmfdW6GWLGwyZaXI9A72MKAtSpL6BvV0iBESoh5u3CcUi4o57/lin8QqRoiTn0BVoOJTrKDDfPAOVXJCe/UVJsrhav06/uNKgvOzn+K4dU79Hp7y6TrLICRZ/SoVJXcmt4jLmKSaU7OaGAwSRaoT4sci6FE2Ys3f+MyVkS/41cZ5+F8o289S2TXeTvd52d/+wo51yelhgLfTfb4RLny42l8IQ9XoLsXmR9/rF1zweXKSHnGQ7vFa/zWWg2W2a1eY6jEN2eJDlQlqdaydDyTMCYFdHCDMFLvSNNyIs3xI6ET0sxGN+hKq1eMs6PH7Rz9iO1phtfEKgfubDKSh1C71eI/y9HWqcBm3SJmHq0RhDXX5CkIK/OEfYXa/j6Us5JX/E1nt/bV0Sc7t8btkVUbgeNhSMaumJMypKD81CfGCXz6piZmmh4TFgLpVR4mn513prWD3MtLkgIlysMuYefaAgR6TVD1y33DlL/0vWIXGDRyqOCd3BA/i+1RySDC/R9fvETeX8Zw6TaeNb0rmbkB47z8ji4Ts9DbNK3+JM+UxzPpEdoQrPDDiccz4DsavcahcUl1wkpwQWD5pmbESrmDpnHB2n0T0qXktrOe/iXO9eS4GWm8tUWv4OI/XnKPyDCklddXk56sAsiiqUHNqDNMRnuViy4+I6QK4IXnruYt42BeMNb6LGT0EwJYWebTNSXLEaXIKgIosEIa96R6WUFxuXEEK9aGYz3tIUxKevMFo9C5Ooal9/Xs4WYPEN8zLhLoIyDotHkxuYUnFlr9M1H+d3uge0r3JpWibJW8FV/rIx9WKl4IljufHhE6ArwLs/muY6TEiOSK1JZm0eChtLnUv4xUxU6HJy5xhVRDU1tlzGmAMWTamJSSlqTBCLtazKLL6NQbFKZPsmK6oOElOmORTLKm40XgW+wO6A7G0xOR//Sa7k0dIKblSfxWloRAWquai6x1K+/3nvUYzKYeAoGE1L5JtL/hK8qVbHf/+3/97/tk/+2e4rsvf/tt/m3/zb/4NYRgym834h//wH/J3/+7f/YWPoZTiX/2rf8Xv/u7v8jf/5t/k0qVL/Mt/+S9ZW1v7HH7Bn12MWVT8UPMDjBVSOB2kKeHsXUxVwOgRKlyjdD46+CcEzMuFU0KbhSggrWIeTXeRQrHhdWkObuGWBUm0Sukt80zrOYQRhMagJgeoyqGUARvhFsfxIbnIse0AHYYklqG0HfJyyklQ49ixcItT1imwUaAXTqOhjDlhzLwWctPv4fdvY9kW9/0642KXS9UVGqqNJS2yKqUyFY7jMw8d6t77c6CfHXI610iRorJTAstHG3O+Xd2u44QRhNGHzoPdraH701+Z0qt/pskmMLyH0QYGd5HBGlq9L2LJox2Uv4SRzkIg9hEUJmcqK/K6z4PZXRpOm+7GMqp+hUo1H3/LcJIfMcnHLOmQ+hOG7El6QlZl5FXKWd5nOVxj4hUM4gpTZcjjNyjyA/rL3ya1l2irgFZtAzF6nauNa2ijqdl1JBZqskujTKmCOkYasirHURYdtwOuj249MYeLY7LJnEgPUIBXdVFG/UwB14+qavjzUlEyKgZYQlG3WheGzyfQcBvsNC+TlikNe9EGQ8YPKE5+hMynSHeNRcVdwUl+xNF7Vb/qOzSsNgA6jNBhhIgdhD0AQIRdqqWbTx2rZfc4tU8YRIJHxZw/Jw8JvYVDeVyb80DajPMjbuic/d3XWGo/Q3fzr2KwcYVDy23RT/q4wTIWLqI8O580Kk/oNtY5TfrUnToTv0t6829APicLepR6yqyaoKlQwmJD+LTcGsZfRon3A05L/jKzagxFxSgbk+ucfjzAkQ7XGtexhYsQgqP4CBAkZcKkHP9cYrOKksNkn7zKWAs3LoJLvwKcpMecpYt7wJEuXefT26ZbwuFq7QaGCvmEOZzoOXfHtylNxUZtg669vBAI64Kd+ITW9Ai/tsp8ukulJFbnFdIqPhdM7s93iayIJoqeXSOTFpFVR+kKVYzJD/8U44W4jQ2W28/wjkkX9tTsNpfDq9xoPUupCzwZoOfHzIopcTFnWE1o37iKo57+bYfpLmfjt5hMHvJM+5mPzZj6IGm0xbFJGJcpTnrEdhgtFuGPifWMO5PbGGNouGMuR1d/4XeFeMJxJj8iyHbBIkB6Z3qLpEzpeG02g23ec8AV9R0saYFQFOHmR25/kOwySAekOiawQrQ21P0Qy/JIzYCqKtmTPsnqDpNsSlj5FGVG6gus3g5CKYar32E+uU919FPWooja2X3qpUYuv0L5xBw5K064M7mFRlNLYy43rhDnCb7bxOiSJZ0i5ie0mpfYFxLf8vGkT2EyxsUIz/KIi3ghpKmmHCS7+FGAkgrbCCojEEJS6ILSLLK4k3JRBQ0DrnLJqwIp5OK8XHDBl4T9xHxzHq8HNNW5AOcw2SetUtaDdY6SQ2xcWo5Hp5hiH7+NUDZy5VVCq05IjbAZIYXEEz7Dss/R/BjPcfCVT2ZiRvmQzWzKYbzPIBuy3ugwu/RtvPiIwwcPcKuCwG0ilYtv1dmtNGOgt/Ub5PNDRuWUt8Z3+Vq4RruYk1czHMtlPL9FevADLMujs/m/IawGT8Y3POXjWPai7WPvFUoZoKWH+agWJRd8LKUpmWQTAJIyJTcZlrDIreAp++NJNJqxC3rzEjGQNdZw5AamzEmVIAkbxBhUfZ1mlrNd26ZutZAozmoJgZth5gNUqThZeZG5gV5rBc/d5E7yFn+8/0dIoZhXM55tPEcv6mDj0nTaHxpLZUrujG9T6AJXObzgdrCPfwxOQNl7BY7fwORzqjyGm3+DMth+as296q3TclpYwjnPYjfGcFocMUgGdIMuXXshbPOtENfyEEJSd+tP2SW/CAbNbvyAYTY6rwILcG96l6zKsKXNjeazHxnsuOCrQ9lZgs5H2/hCAGbhHxlnIyx7EcRsu4sErEFxyu50l1DkyGKKcercmxzR85c4TU7YiDziqmCYj5iWY6Qy1Jo1Avl+kGc3O+HUlNiBIrUtFB12bYsbjWfQ2iDTPtXhKbmeEzk+bvsaZ5ZPVuUEVc5GZYCCpLOD8dvns+0981rqBOvsbahy6D1Labs40sERElPl9KINAhmhqjlmcA9RpOj4hNBrY8un526uM5IyRSDxrICVaJlARjjCRSlF3akxK+Z0/M6F0OyCBVWGs/v7pNf/z+zmfeY6Y8vpfmGHa6iAtgp5K907F5shFTpcRY3ufGHHveBXG03FIO8jEDTtDupTbFZXugzTEU23QWZSMj1nd7rLwOnTtjtP+bV1GJEHNpNihKd8alYdVc6Q9++gAp/k7IysuUKqS/LGNk6V4U8Pmcz30XrEmcqY5UfUNv8cttWlS8UsmxF2d/AfxKSTPerd5xB2iHYWsShpSvTcgagOloeo1dBPxKiyKiOrMsblkJM041Jrk5OzE47mR5g2XIs+n6IeF3wxCAH7sz1m+Zx26xKOdPFqV56oagZGSPJoBx10mY5v0S/n9Frb7M33KGeP2GlcJl25RKBCvG6NWX9KXs3IRykApS7ZnT+i1AbSMY47I7JqLDs96ladqixxpUs7G6Amh8jmFndMSj894XK0w9X+PdTgbap8yvrmt7jvL5GZjFlZcpKckpHyzfp1lNfGXw+InDbepReplM+wGIAx1K024eN78Tjbf7+rSX170TXr5zt7bPrbtN0ZWZUyyge0ne65TSOrBCsfQvbrrQX40hAfFg3KD/h/h9nCZ1+aioNkl1mWPBXzeWp3OkdVmrVwA41BbjzHEXN+0v8RgRfiWBmmGKCkhY1LXsypzyd0LA87ndFsPY/F0/tcclbpOj0EajG2qgCg8Feg2WWMokQivQ5yfEQY77Hc3MF167TKgr7ySKoEp3UFnDoRkMx3CZMhqvcSUztkd7qLwZBWCz+/wZDrglznOJb3VFWysrPExJ+iG6CBXVcQZym21FxrbOOIp5O0BsUpe9M9ALZql2jbP7uN9nnGgC+44KP40j3z/+Jf/Av+wT/4B3Q6HX73d3+Xf/pP/yl/62/9Lf7jf/yP/PN//s9/brHZrVu3nvr3pUuX+Hf/7t99HkP+laJS0VPVyoxQCLeGiQdgOegPZJs+iTGwHm6wP99FSLCkRV5mFCbncHbES+EylhZobLx0SuEG/Nf932PFa/NKkkDgoVKBXv0uvgzZjq6S6QRlJK7y8MMusbWLkYL+5BFZqqmCJazJLVwcVNikGN0mqXeYKAthDHpwC5OnjGYnjFOPuwbyquCF1st4IuBa4wZCCDzhU/9A1rCtLHrZEDE/Juhc4QE2uc5oURGd3WUqHZa3/zKl9dEVPy74iqBcsH3IYrB9jLTJdMIwH+BZHk2rQ6U+OQPfER5dr005fptlq8bMaSKtgNq50GwhQDiYHQCQlo+42ayfG7FNpbDPXmccH1Kuf4/TmuBgekhOSqvKCZw6VVEwH93jjheSlWOeD5bYiLY4mdymLlwu++vUHv4Byu2ixID20su8bUX8eL7LZtCk53rYQlAWp+xmiyAtgFfEWF4dUWWI1vbPpH+c6wl7811c6bEZXDpvu/nzcpIechyfALBT5xdYNPx6UFdNaucxFE1//78Rp2PqpqTbvoGpXUYrnyLLz7cpdPmh/ZT+Ck4nxpQp1Ue0GxACpJTszfZRQjL2XAKhEUZRqEV29YbyaPRfxzKG2XSPZnaIJyOkFfJy5+vEek7TaiNRlMEKVn0I5Rzdus6K06TrLZ8HaMbRFrN8StNr8mByn1kxIXIjLguP1ugh9vwE4bXINn6T6nGWhsmHWLv/nbaQWKvf5DieILHJdU5SxdiWS2kK1sJVDpM9QifCUc757/tZjOVxMaL/uCKJFAdsh59UkeSCPws8KTSx5WcPmAgE4gOmcFzNz4Uts2xKqUuG6YAtCe2iIlQOUTzk0AVdpTSn77I82ce1LX6iLGzlcW98j9XaCoRt1PyEqHMD3AgtHMr2JZzBbarJPuG8z1Jtmf9Wjkl1Ttyb4RGxHV0iMyl926O39k2CfErZuEwgIwpysmJCTZcIu0muc1p2h7rdpOsufeaAUWFyTop0sfjN51RBgXxigV+Z6nwhnJXZZz6nn0TXXkJFEgQshyuMsuTTN/o1IzMpSblwDI7zCeuBPr+mWjhPVW/9IE6yTzS5R2XXmOmSylQIJFIrnu89x7vVHYZnbxGWJ7TdGrbJqQ5/BJaHjWFuVzjBKlNdMLB8Ws1LmGJGZvsczg+IBi7B+joCidEJ+uhPWZk9ZNcJydrPQqFZcbv0gwaPTv6EaLrLhh0iqoJm0KEpQ6S0uDW5xbyYIxDsNLZBGCb5lMipsxc/4lIVc3r4fcLmDg7PI5RPL+gxy6esBKtgFk6rrWiHaTHGVz6u+Gwiywsu+DyoqSZXGlepdEHDbhHrCa8Nf8y8SLjeus5Zsmhzvs8+nuVSGY1EYsV9QGCKFJkOFoEjwJchTnaMOvr/4uV9ml6Dd3TMUvMFtCwpKKjbDqHQaK/BTGj66SNC5RIsvUQZraAtj56/Ttq6jp+c4CoPz9+icJexJnf5lvJwjn6K7/ZpiTpFu0MxvEOZjigBM9/FM4eYdIiob0DbwZIW3WiDlgALhw837rngs2BLm17Q43h+Qs2p4UiXR/F9xvmErt9lxVl/SoytTUVsprS8BsN0Qs2JsGQNvfwyIj5moEr+5/QR82LGmtF8q/kCzuwQrJgi2qRnL2Paz6C9E6qgxZXpAQUCFV0icxKMMdjSpjQlhcl5NH1E3Yr4hnQpjv6U02iFxF9izd/Eiw+psjMikzNkUV1THf0Acfz6orq4HWI61+DsXdKgwYEx+NX0PDEGQCA/VHG1IONwfogxhoPZAY1mE1u42Dg8U7vJsreM1ob25yR0qCgZ5wvB37yIKUyOJSwKvQgylKZEmwo+hyquF3w074nBPs/4RknB/dktotkBq8ZGNna4G+9xmhwTOTWuLt04714wyceEwhCdvEWeT+hEy9B5hrKCy80r9NwlpBQcxPsczhc+n6bT5mZtUS25MhXjdAQs2j691xLXURbvjt6h0AXb9W3CziUmo9tI20b33yC1InIU9dFDYiQn8QnGb+MAm7MBwmhkfYWqMghhmDXXSZNTXC/EbV1bBNoal4gbV7Af+7SMdMD2qZsmjt8hq+8QqNZTa2JX+rS9NpN8TNdfoWevnp83hcVOdI2SAvtCYHnBY+zjHyDKmHLpFd5OD7CQrNsfFiB/nlxyeryR7D71Nx2uoUZ3v9DjXvCrSz8/OffbExk6zjIVJfNquhDyfCDRtOeu8GzrWW5P3wVjkMIirebsDh6wHmywEZmnAvpnk3dIy5RTx0MIxdrsmKW0D4XGkh5x5vIw6zPMB/xG6zn8+RnR7JjCVGi3TWr7LLmr1OUiabZngzPfQ6kanWAZ7bXIZf38Wa6FRbXyMtpWyPkh5XQX21taVBoHfBVQcyMOkj16fo/D6SHaaLTRTMsRD+d38SyPJXf1Ihn8K4gxi3WCwTCQHq3GFSzV+MjvhrLG5foOnuVxMN8jBZrKZjOfUZ/tU9V3zr9rS5e6XyPO56wEK5xlAybVBEuoxfEMBMEq053foD47xOreJD78Ee74Hs7gLeyNb3AvPaMqSrYsCITCDns0jWA9XMa1fH54+n0qU2IJi1h4LK99DzM/gfomYnbIYPIWD3TOobR4ufcqq+4iWbIy77c+fC++YYzhrDxhkk3oel3q1icklRuDk+xBNkVHGwxNyt5sIcDRkWbJWUWYEuv4B4h8BsUusvYy1Wdo23jBz09Zv4wtFUYoimADgCVvFVvaCCFp2W2UUCRlgqMcqsfX/smYz5NUKkB1blBN7jK2PWbVgHE6Zp7NSWUKOXT9LsezYy7XryKdBogjAhFRb2zTF+5HxoneS/Sy432k4wNNtN/DjbZY0kNOk1POhu8QJgs/zur0IXoeUMljbvaus+83OZkdc7+KWcnnlEev8awT0pnuE6y+iiMtHJ0TljlufZnXBm8S2RGD4phHswd0/R49Z+V8PB2vxzyfYSl70UKTReefTKc4H9Bo5NX7scHy8Rr2Z8HOThCju+A2KRo3FpWXL7jgc+ZLF5udnZ3xV/7KX2F1dZV/+k//Kd/61rcAeOWVVzg9Pf2yh/Nrj0FQ9F5CZQO0U3uqItR7aFPRL04odUnXXWLVqXOSHPOn0//BerRO02tSmpzKqtHwlomEJIl6/M/hbR5NH+LonEE8pRdcpSrmJMUA5bSwhUM9PuLZ4T6EXe4XgsIYdBrj9G5S5DOujh7hD/aQQQ9x/APO4jOszmVmnWus1q/hShvSRziWSy4dRFUsVM3ZGU4yZslr02h/G+BDAdguLml8hkFRnd3H71wjx+DEx5TZBCEVYr4PjQux2Vca26Na+ToiG1M5LZAWjyZ3mBdzAK41nE+t9CUQ7AiXIs04jU/wK0HQeuGp71jCpiYkwfwA1wqwqjn26B6UOct+g35VYoSHNd5j4rUXrUiwkf4y9awgsDyOgxZH80fYyuLO5F0uuXWWTu8gEdSmfVSRYWZDGqsv4V76Dd49vc1cJ5RWSDo/w8sM08ltZrVLjPMJN7061tGPKSiJG5eodHY+y4XJ8Ua30EJS1K9i1IcNraP4iKRISUipO3Xadu8XuhTlE0KoJxcQF3w6Qgq0U4d0zMwKCRqXsewlVDVnK5tQNzlJsEbLaWPQxNUcS1q4wseIRbnej8MYWAs2mOZTLGFxJm2Wa9eQwiZwArrJEWuHt6gOfoATnxFc+6vI8X1EnGBbHrW1bxPaqwg0qpyilUfe+dq5Q1sANu8v3DbcDZziPuXJTxD5kGPLY0SFsMDOYhjtgj9B1e5RdV8CYDJ4C5NNGBRTtuuX2Oi9xPH8mMDyz+9fM7mFvff7vOD47CrF/mSXIiyI85glf4XGJy1IH1OYjFHRpyDHkz6u+phS2xf8mWLJXVm0RRKSutX8hfZVsxr4dp+iKqi5NXYfZw6dViWbwTIOaxi/RmEHpHbE6oP/AxHPaQp45vpv8cfJETWrhpc5FE6TzAmISajtfx+pU0QyQicD7MFt1PLLOEKz6kWcSMUgHXBZ5FRn75BKwby2QRxcYnlpmZa1aPd9b3abqP8G83mf9cZ1NlZfQQqJRNH8QEDAzk4R8QnG7y5aYj2BI1zaXotRNqbttT7UJjNSdVbDFeIiZilY+Vyyn6RQdJxlhOCiEtXH4Emfhttgls8W7Sg/o3jQKkZw/DptnaBMn3Dju2jAmx/SymeIeEieDmmNHlJUMaIs2YpWKJSFCnqMlcWpU8OTFs3j76PLhGFzB6u5SfzwD1AIxpaH0PGiMkZ8hDU7wc1idqwAo2oUQRcxPcI9vkWobCZCcp+SFbtOfP/3cK2Q5vI3KM3CMWIwKGyuNq5hCZuyKnFUyezoNShL5v3bBK3ncb0N1r0thP+0sNjG+YXtlgsu+DQqSuIqxlMe1hO2Tk01cOe34eg1Jp6gnwwoTMnu7CEN1aHQBZ7lYSkL33FZ99pEx2cwe4Rp7lC47z+vpU6x9/4Qjn+Km+xj2lfxdIxuXGOYDaniM949+glfq2/SsUIehV0eDO9Rd2t0gx5ebYulaBtjXFzgZhgs7LjyPjLaYiVYwZ0bWrUrOMLHyofI0ZusOjVOpALl4UkL01+0tKVMyDd+C/O4ke/F0/oXZ9ldo+ssIZBkJmWQLgSJ/bjPkrNy3ubITg7I+t/HlBmW3+by0rcIZAQIJpbL0A2ZVmO0Kc9tWDl4E+ZjACzlUHpLuNEOo0pDlZEkE4SUWONHnDktlt1VvrX6XQwVw2TIOBvyfDbEvvv/I9UpbnOHW5vfxSoGrJ7tYuOwriroPEvDaaLiPlJUSJ1T6Yx04y9ill7gTnrGNJ+iypibjfonJjEpYeEqh7TMcJXz1HcVNl175cPbVHM0Ci0/Pjny47Cw6fpdzpIzGm4dR3hIJFvRFsNsQMNtfih7/ILPD6kT7NPXoZije89TuJ/Pu/sgfcTp8F0mhz+kCpbYKQuEqyh0SVpl5DrFUwthwaodkA/ewTYVQf0KSji0wsucFEMaTpNARpxmR1x26mxYNYSxcB8HqoQAJRS9cIn707voQrNZ2ySyGmRlykF6CMAgG2DCddLxbQ4f/QGWtNm5+lc5sxu0mjuo8R4ISaU85HQfsgx19ibySEGwTOG3GaDBqZNaDpEV4ax9dxGMfuJ3a2FTrXwdmY9wnBaW8nFmD2B2ANE6eXRpMb+DbfQTSQtPXRMhsM1F4PWC97F3/wDt1Kgal7l18p9Ys1tYX3Al0x1niR8nDzgtJvQeJyFW0TrW6U++0ONe8KuL1u/7ofXjheNe/JBhOkIKyY3mM08lKUkUa/4W8zwh1znHySFtv4OSkr14l4ZXPxeb2ek+9uEPqOmcKuxwWLvEdLpHEHUIBndQvo0zvEPuBqxbAYz38KcPyfI5zfEDbjZ2EMEKaIvycYxfmAKVHkM2hmAZ6S8hdIF5wjczcjsM3SZm+ACn3GPdbiKC1UV3DBQ74RWMMcRFgu8FdLwuldGLqm3ZCJlLIrtOKD97B5QLvjzW/U1CO8SWDtHHCM3eI5B1Mn0f21Jsupd4XisakwFidneRdNtrL6qlzR8xzWbY0sZTAZfCBjN3sqha/dje7adnDK0motmiZQeQj5CjB/jRKvbsmFfCHvbpG1hr30I5HsyP8VqXoMqxpg95WYUcecvEVUFGRlLfQTWuovIxcu+PmcSPkNmQ9sqrVPkZwt3AmdxhY36A70XMvS5Ne1GgICM5r9gUlzHPNuuoj/GD2cUAjt8EDDIZQPf9girv3f9CF1A8TmwtU4ROQV3YPF8kWrpkTxS3gUVyQ/cJYVXDahE160gEg6LPQXWA/0TM54MUtUvsEuNMdhH9N3Fra2zWN8mrnJoTUZaGS/WQ7doOjqyj1xooHTMvJojxj5H16x9ZfMQqJnD8OqWpmKuSYWOdpqjASJIiYyAE4/yMtbIiKab4lUL0XoAiwcgQjSGvcnJlUVM21fQAU7uKGu5yc+UZ0v3v4yQHDA9KWl6DSW2LcZnhOS0O54c07fZ5te9I1nmm+TxSSEZ5n71qn2UMrZPXkV6HovnMuSis5y5R6AIlJG3nZyvuIYRAnr6JKVKIR1heh8L79I4wF1zws/Kl+w6rqsJ1F44xpRRKqfP/v+CXg1Eu5WND9T3kfAbTRfbnUE05mjwCoBadoCbvYmen1OsrTPM6HbfHK51vMi9n1Hau4ZRT8vkuNyw48+pIp44f7VCpin6geDQ/wMv6eEVF48Ef0s4Udnmb5Us3OLnzX6mEYHP1azjNVayshOkh0q2jzcLJI7ThkrfESniZykiE2yNUFpdERjsf07Ub+EdvwXyMSFLcte9QGRctoZQaW0tEWMf4DpHdQM0OMH6Lqd/F15plp0YWzwmdCOxPNvQu+GpQqRDjLwyIRdLsJwud3mtz84G/4uCxFm5CsEwiI46zA6SQdOweblxwbTYnOzvAEx5eUlIOjwGQyxvUglWm2Rzt1mmWLu1KEFcxPecqYecalCU9JdnwU4bxkDw7o3RmOIMhojKYhk1eSmy3g7TbVEd7RMJiNVyngyQs1MLR+NgZb0kLe7SLFyyTnr6G6jzDARmrZFi4BCffxzz4fSzlku38ed6xakROxJq/iZsNENmYjqWYPj4f7s/huP8gy/4qQgiUsD4kerjgkzFaEG38BnL6EMfvYD0OoFuj25jJIT0Af5Mci+P8gMPZIVJIrjWufahawJNoNMPiFKqS55RLVhZYtS0q1aAC/PmMS3GAlylmzjKurCP9dZzBKUJIcjJEOQHlYw/fQcyOkLZHufQKWnrn7wqRppAs2ixbaobq/xArvcdy6FF6Nfzm/0ru9CCawzhABytgvZ9V6PgdfKtGqEJa9atgr9JtLsobCwSWzmB+xDwdMZ7cx1l+iYKcQXpGVubkuqDRbJ5XvPk4DpMDJumcShc0wxWWnY8vqf3ke/BD1OpPla+/4JeLRP1cJaQ/Cke4XK89i0aDMZyoE9Iq40AnyOYWrqnotV8iLMb4piTyupAVaJ1gNER2hCVtOm6HB/lDDub7LFUlA2WwCwu7voqdDpDzM0SZs24qVFUyLjOmkYMa3VuU9a4yIq9F5TSpqyaN3UPy/hHCHCKGP4UiwwQx8bQg82y6my+eB6sBpMkQJz+FskBM9rE3vk2papjHLRkFks1gmzW/etxe4ul7RyBYdtfhQo/5pSJRbIeX0YH+uaqNOsJjyW2TuxtY+QAxHpCYmN34Hlmwha0EkzShNTklOXhIc3wKnZhpbQX0jEyfMc5naM+hGa1yKHzKpefpqJBEefTeywi1fNasGktVTtF6hlm4QSfuIwZvYvVfoxW2cbd+AyyXeVGgp/tYdh2SAZeWnuM0OSa0I0K1eI6uhmukZUzP7VBGD0iGd3HcJrbzvh1+Ue79gi+bSlfcn95lms/wLY+r9Rvnz1lVxZjBfTAV7mRM2/M5rip63jJr3ga5yQHDw8dr6DJ9QJkXSK8FTkRpv5/MJMsEIy0kAk8bGtE6l0zBVLm82HyO+/p1lBNSiJAy1rTPTrDGx2RhTqwnXNXrhKEiv3QVAYjRbfLBO7hlQrias9p4DuksYxsLUSYQn6BGD1DxGRvLz1G2b6DtFlI+Al2BHT4uG/tLOOm/wpxnUguHwA6Ii5i6UztvK21VM9Txjyj3/3DxRu49w7y2Sux0adk1jtNdRukc33J4zg2ZpCM60Tr25Oz9SyUERijy3iv4rWvEyUOiwz8hL0sqt0ZtMqP9aJ+GoyhcxZ0qY0MpgqKPnI0xYk4SdhkmRxROxDgf03V6RG6H7fAKBqi6N7GHb6M16OkZdAW5v0qSDcFUWFJRkiORH1tFQ2FxpXaNuJrjq/BjhdVyPoPZhGI0Rz34AUoozNKLlLX1n9EOF6y6Gyy7q0jx/riaduc80HXBF4eVnGLiMwDk6B4sfz5iM0faYLkoy134CZXPRm0D215UEHyvtbwQUB/uokuwiwoij7J1g0E5ox+fMUiGtPwmk3TC8viEqqyw9Yyu3X5qadlzVhjYZ+j+MYO7f0yndgVXSAbVIcKyMe6cNIjxlI1reYQqBCTb0TVEqFHhFnUdMzCGjtdBHv4EVaaI+go6m0B9E7e5RnHwQ3T/Dn50Ga3biOnkPSfXOQaoanW08lHVHNF/G5Wewvgu+spff9ydQXzkvTUphxzMD859Q59Xu9oL/mxj7/8hZecFDIJ3sgNe8re/8GNecnpIBK8nj/ht+3kAdLSOuvf/WrSTvRAHXPAz0nWXMBikELTdDkII4seJ6Npocp3jfqDIgoWNZ3kUecm1+g26fpfXy9dwlE1elRihEUYixscsaUl28Aaqe4W4MBxJh3qeMBYKK9hgyzLo+hqXTt7GmZ2SFwkon2w+Igwk5uAdyuAF0HW07WBVffTsEbJ5HcvMyJMJ1sH/QDeeQ88zMCCsgmKe4iYJIBC98On4HRZb4Q5JNSdQIbZwEQLuzt6llBXTcsy96W22ox1q6tMTdC/4clHComN/NtFHRkJe5URWndCKCMoSGD79JV0QF1O0rsiNOZ/zT1YdBvCtgCEjBIIOMOnexLV85qakFa3TLOa4so17dAhHtyCdkyQJzXGf+OQWYecyW1uvcs+yeTR+RNMbL9YK0gZl0XJbWLZLNj9iNU3wKptq+AgLWC4KyuaL5+1CFRaWUJSmwpY28rFv8qN88oIpYnQGvo9xa7TcNqUp0MbQdRfnUSsf2ldhuguty1TiQmj5VeE9EWHHXqLVbJ/HfD4KY6CRDJme3UIg2AyWaUaXaVjNhR1cjIiyMTJPqCqJnibMzQOmh39Mnlesrpyho2cgiFBB83y/QkqQFmkxZZDPGCZD8jKlF6wghGAkBJ3OS+jj+8ySGDefkQQjMj1gOZthWtBqPU9OTr22RWM2oCgAJ8DRAiEk0+F9MiWYxadsKR87HSNkiLf66ofaO4+KASfxCU2vyc3W83h7fwR5AukMy++ei8Js4XIpuLw4j9UMNX8EXov8MwnPDDgRFCkIibkovHDBF8QvJVH1d37nd7BtmyzL+Ef/6B/hui55nn/6hhd87qhqjtV/DVNV6N7X3nd8TyeUj1uT6gZUkz08z6eTPMQ++QluZwthDBMZ4CoXV/iEoiAd36aY3Ufv/wlNy+frW98lczuE7VcoQ8X44Q+wpWJSTohnM5zJjNHpKV23Sy3oY+UKE2c4+QkyWF+00RQS4YWYoEm7tUnSuIbbeBaFhRGQum2O0gMMhs3gMq6RC49SHFMdHaPLR+SV4KE9YhoPaYVdttdfxoRrSL8FZYxRIesipAgWwepgZwMEFPaFIf5nBWEqhCnQ0uNStMMg6+Mp/3E2+Hvf0dijtxDzU0zrCnm4df5Z6S9j924iyxgdrtDPjjiKH4vJIkFvWqEOTvFPhyjPRltNqsNDlG2QvoUXtdi6/JeYBSv4Z1PKtx/Q8UDNv79wDrau4WQWW9tLNG2bxuyYpmoQVyHueMAk6nDSf0R3rYf/zvepIkHZ22CrsYybJVidq2AktWiNdZ3hSAfX2BTZDL30Aulsn+nwFtaliuXmC5AOFq0qypRZesLAyZhXM5aUQ7j735DzPmuNdezNv4AU9icKlj4rjvDY+BKcUr+KFCYjR1JvPP+BCkPvG93viURm+QxXSBxTkVbJU9fOzk8WmdJ2jbx2mX5xxDvjt9kpc+zJCV1nCew2ee1xAH86obh1CxOt4De+i+vYZOkaxH1G7jETr0WcD7jktLAndzFndxBhD1pXKT0POR9Q3LkP/T7V/v5inMsexA+wl2KUJViPlhjt/ynN1k3S3jexms+ALij8VaTOoPKoN7+G7/WwUeCsYGd9qDJKfxknOcB69F/x57s817nOST6lXHqVwOvxJ8d/Qlwm7NR3PjUoKgTYj6speTKkrurIT8rWfeI9+EGsGzfgQmz2K4VAI3S+aE2DXCyCBVytX2dWTTiYHzCoSlq6wj74Q9ZUiIh6KFMg623M8tc5FhYNHeApj46zhKkZhBHY82MECcngTcr6Fl59k6B9nWx4D1kVBMdvEiy/SseqMQt7nPXvsFTfoKFL1iaPcK0GZneX/P/6b4le2sa61sUPZuSez/FbP6W21Sa3YuyVb5Mrh6muiKRzbuTb8T7V0Q+RXou8/QLmfN6LX7h98gWfPwKJ+hlLmpd2E2fpBcjHVOH64n0hBEIp5qN7lP0TqpWSdm2DRjqh7kTkP/0+RekhZxXa7OHUod6IqMqEuHaNqZRoNJeMoD7eww1X0DWBAbQd4QZNPFFS5TGWjEDFpMkJ83QM9WVcKmbeMpFnWCpzvAp04xKBiNj2PQQV+vF7rWP3zst2uGu/jdd5Huk24SID+4JfIqUuiYuFkD4pU0pTnD8ztXRQbgTpmLq3xksrN0lMRctaVCQMgUk1Ot+XsX1gAtJC2yG76X2SMmYz2Caw61SNyxg7wvIjHGUT2SEbwkeevIOqCqz134D7/51esI148DqFFTM62+do1ODo5KfUXv7fcJsVYnyfSTVgcvYmjXxKMz7G39EkrRfIuq+gKLB2/xv29BGinFGioDSUfh1r7RvIfEbhdy/EnZ8TdnoM+7dwqpDMX7QUeU9oVZoMG+9xu+Mc0BihiNw203KOpVziqqB28N+YH/+EWn0DtfwKKp2SHf6UhnRQ6g7l8ndQTgSWT/nYGW2EQqqAqPYcDX+LtByTOm3qr90i+w//AR3HxFdXqdZsrKiJn00QG9/FcxW0NnGNoV+V9FZfRhUFcn6Ae/I/yLuvoia76MEDRD5DbjYXvxOHq43rzIoJ03LMO8N3aHstNoJL58IuVc1Q2ZDKbVM9DoY2rE9xdE8nlLdvk7SGzPp7eAXIuQ07tZ/ZDhdCPCXKv+DLw9ghQkgwGrzm57JPOx+wcXKXiIry2l+nJWpU/jIryqPmtBZisydbbAuJQFHVLmF6L1J4S8ym7wALAUJlSmqmwh8/xKQDVG0T+j/CFjVE9yqc7uPOUwJhMTo5ovqTH1DxiDKwmfkTZksRjalmvL7J2ovfZl0FaGnh1m8szoGQaKdFgzZNU6BVAOsKijPMyZtY69+kal2mHR/RdwJUVaJnh6AtxO5byOyEqtZhSICfC6y4OF+PGmGjyhmMHoFbw0qOKWsf351hb75LXhWkSUrDaVL7lEoqF/waUGXYJz8kffb/wkExZK4zNr8EIa4nbTbsNj9NHvLb9ffEZmsIU6EmD6laH1+9/4ILPgpL2Kx6G+f/NsawEW1yMD8gdEJG+YCpmLDkrmI9tumlUGxHV8h1iit9SlOyYTfxB7dwxSG2u0JiBRwUcxrTEU2/h9M/xNIOM2+LvdiGrcs08wlmvM/lsqCWjxn132akwb/2v9OONtE//H8iOtvIH//fsMIrZOENtGVQMkU7HroqEUqjTI7qf5/ibEZpIjxZp+64mOglGsam5MPCJEe4OE/YVMbAVrDNSX7IfDqnqgx7sz1uNtsfkXh/wS8bqVOMcD61rd1pfMLR/BAlFHXHR9tt1qImXbdHEW1hhg+Y3/8D1iQ8DHs0ww1G+YC5nLHkLSPN+3bwst0mqLvUs1O8d/8LdUdR1rcwdo1Tp01n8oil6T307o8RUUDVn+LKEipF4+hNnGJCsbLwGUmjmOYzdKgxKkCufYtaOiIyU8zpbZRwMekIlAVVCXbwhE9ykYhzpbFIQqlZjcXayOTYg1tUB0cUZYQpF0UlSqVw3DbKa6KXnkMaa5Ek+wHy2mVk4zJ0atCfXiRRfcVQ1RwprXPB4XtY+RA1fYhx6hS1HdpuF8/vUZicYTpkKD3q9Qau9HCGDxfJLEJgeVdIbx8QNwaYwRmZrhh3Rjy6+0eopWW2L32dUNawkwPk2S2U6+JGWzjFnE4xwj37Cc3aNW52n0HGR1gP/xBmU2xrjQMf7vcnpKPf4/lZm62br1KuvW+fVFGGysdUTh0wyHAJO1zG85tsKMWKdPC8dfIqx7Hr6CcSQSpTsj/fp9IVR/MjWm6bwA4w2RgjvXNRmDQFQkgqFAKDOv4pVnYKo4dYG98i6X7jqXvqgxgDRfdrWOEJ2o4oL4rrXPAF8aV7W37nd34HIRaBhW9+85tPffa9733vyx7Orz1qvo+JR6Q6htFr2P4q0oqoxPsCh2asoL5NLSiwHvwIVUxoD/dxr/w1Bt4SNdVAGI06+QlJ/Ija0Q9RpqJMRixXUCYT3L0/xJVzNicnFDonDZfom4ixvUpv+zLq4AeYe/8H9bUdSuVT1tcpvA1UuIac3Obs4X9hVMTI9nV02MUz1Xkp+bP8lNNk0YJVCcWqt0G19DKq8jHVMmViKCLFPJuigoBpMaVUBktAVRYgvIWxY97vd1w6HxaZ5WaRReJetFj4pWGEBiM+pHqXOkUd/RDyGDrXINpm1dv80PaqGMNod2Fjnr2LDNbODRuDpAjXcfo/QRx8H6ve4IOPyEJ3CLc1YnybarKLdel5NAmnxQCZGWrZjHp1gDh+E+VZoHPMfIjtJDAYIUzEZfMdyvSM/GQX59Eu0dJLDJlwaz6gGMbY9QnCrpjOhgS9ZQa3/h9cDtYQzZJi8y9SSEFDBSgsimYNy+9Rn93m9v4fEaBgekBau4rffhZVlRhLcRR2OJ0e4CkPN9pEDB5gdAFVQXP9tyjsC9HML5OSgtvjd8l1TmiHXK3doKJEIChaN7BsH+SiAiXAuttievx9VJHRVT5VY5Ed7swfYd//z5h8QtW8iu2E7KePGKYDmkVCxKLNqXii3en5GGaacWONcTaj5pTURIeDVos4DKiKmLyaQzpclKKeH2PPHmI/+M+Aj+2llJ2Q9MTCFCXFsEQsPYO7UqLP3kEcv0OtuYnwxljpCXl4aTHeZB9x+hbMGtjBTYS7cArZ6Sni6IdgDE57BzV9hBk9RBRDanaIv/7nyL0dBiZlLVinMAWhFT2uWPjR51iXI8rTH7CKJGpsU9p16p+h7eYFvx4Io3EGr2NmxxCtUHSexzwOjgohaFgtcr9gOLnD0vgR7ugQ076ONXidanxCBYge7LSuEldzGsLGO/4Ra2VM2NokiXpEsmRYCcbxkKlQ9BobZOkZzE/xtSZ025y4baYGOl0QbgN7PAQUDG4jHAeKgtZb+5iXVsn6PyQvIzrXvkZ+8CMare9g3fq/c2R5xN0bHDpNbi6/iBUfoycSnWeQH6Lq25R285d5ui/4gsiDdQgWjjY77yP7b2O7NlY+Z+SGBIN70LxCoAL0gx8T9W4gs1PMfEyju4Y7uMcsa5Et1bBbl+m2n2PZQGv/T3Am+3B2m8rvLoTCk3eo7v9nipPXcKNNnMZV0mCHauObxNWUuJhzlo1Q6oyJcGiu/QYlFiVg63hhsxUp9J4hD56214z0kP7WR/zCCy74cnEtl+VwmdP4lKbXwhFPBHGERbn8CiqfUDl1AukRfGD7umqwXdsm1zk1p41TJIjj1xk5ircmMbHRTMsprzS/Rd75Gq59l+LsbWrpKfSeZT78UyxcqnJMY35AWsX4R69jGUl6539g9Tbwo2fRUYZVl8jdP6AsYw5Fykr3OsnDP8DNxriDW8jWc2gkFTaq9xwi2cMIgRzeoVx6BYDSbsFFotXnxqLC6OsQWjDNsNYblFYNMATjezA7xDS2MHaIOXsHZQT0blLVlnCkRLkRIu5THP8YMTvGKwuc9jO4TpMz5VEZjSMElQypms8Ai7avmpIgHSL6byGlhZDgZwlhcwOh9yA8RO88w9vzE4q3p1idNtpOKe0Vqu2rTINN1soRm2VJWKWks3vow5/gWxGe24D4FBNtQDGD2hKx0LhoPBGADXuzRfLJMBuxGqxj4SB1hnX4p5giw3ICzNp30R9o3/1xpKHkjJKiGFILuzTtJkKAE++D0RT+KuaiNfdXmsLpYK1/B1FlFN7nI2CRk4eYIqWNDUTk0WUqQGKIrDrCvB+wNQbK9nVUcYqsFkJiY2DJXyHTD8h1Rstp48/7lPVLSOXgeRGzo9fo2Q727F04/gmuCrm2+RuctTcxchdn95TBjS7iqE/Vdhk0HJquJMdlbeU3z48N4EzvIkYPseZ7lG4L09jBuCHlbIgI1hHxEAb3yOf72MWUkbKpHJtuDnL4DpqMw/gt4vZNclyuuO+LDbR00L3nF0E7K0RXH17rv4cQENohebVoKeeIi8pRF4B1+hNElVF2bvJudohEsP4ldSq47C7zx/N3yXWJIy2qaLGWUaPbF2KzCz4XaqrFM40WB8kux8kJALaw6bnvt3dTWOdJvI5Q7EiXXAs85SEnj4gbm/SzlLmzjevu4o37uGf79NZX2SsLwnCDePZjZHKGf/omVnONRmub2BhulXOeVzWcaBM0iP6bKJMTLdcoh2Pk5rMU3R0Y30ec/BQ9vkdp1VGjFCfoolSDblpjUN9kZEtqVsVHPbkNBiE47/ZgCYeOs0RfDdBGE9rhhdDsK4g7uYMZ3kd4EUXvVbT8+PeyFIrVYA2Rn5HOjqjkmP3mdbz6Bp60KQZ3EKdvEMaHvLD9mxyFK8zTCfbwLqVTJ1j5c5RWDSs9phy+S2Q5+MkJJpsSTM7QecKeski6z2A6lzEP3qU4jKkig7r+24jBG8g0wY3aiMZ1+pNDnOYKx9mAF+pfY5gP6CZ95OQQy1JUpUYlZ5ThMjpaR7stZD6h9LrnyfTv4csQX77f8tAa34PTt+FkH3vpefLy8Uq7qshjD8u7hLY+XlgPF5Xxv6o48R6cvIVQimrl6+fCJyEE6vQ1TB4Dh1hOjbJ2mbpUHMR7DO2IrFoU0nClB1W62KExYErQGhmsM7/8CmWesIvNyJrS1CXTYkLk1lCnb6KGt5DlHLe5Q125uNP7qKJEjU6o1VbQwwOc/gOKH/x35M2/wHR9md2Hf4q3+gwnz+ygQklzdh/skMJdQksX/URLSrP8PVTnawTZCS1/CSfuY87uELhtSufp6s5SKDzlMddzbGljGwNCoKSAxgqx3cDO+9jHP0RO96i6N8l6X0cKA8N7kMeY0S5W/QqF+8mVo7V0ycMPx8ovuODz5Ev3yvz9v//3v+xDXvBJWCE5OcfJMU2lmQ5useStI5wd3nNRiKKiNQZXSwwRVbgJ6zcxwWUaj40gQQW6xBMeVXMbLx0T+F3ycBX37B5CuTB+k5oIMdmUyr9EXbnE7jrO8R5pPuaUAaofU2t/D394gNn+BtoO0ZMjciSUGSfZgDTpszo7oiV9RP0ylnxfuase/3/ptNDuJcr4FmCwUGSdkOPxHuv1TZReiBJ09znU+D44EYW7/NSpceaPELNDTLRK36txf3IfgeByY4cuF5UWvmym1Zjd2UNsabMdXcZ+IuCj0jNIF6V1xfghorb9kUalUS5YDpQ5wq19KGtElVPMbCFcXIoTTOcKQjq07C5wDEKgT+/Cye3FBlfbHHoeWdxHiwRfGqzBXchmmLMT5Opzi8yNbIxxW6j0EHn6FmryCLssKLTLkAG3997CrPYo2gGZu4Tn2KRMKTUsSY9moVH5mIme8u5kl5bOWC9LHG+FvH4JoddYClaZZVPccAlXemS1q4hgmTvJQ96d3GUpXOKKFliDu8jla+h4homW0fKzOfov+OIoTUGuF9U90zJlUg25P7mDEjaX61cJP9D3vlZq6rKF8ARMj9GN50CAmDzCSAl5gixmpAJmRcy8mDLyuzzfWAEZUtQ+HMTXvs2DZJeGrUkGb9Fq3qDhXGZORuSEOFZE2byBsOpICWZ6ghjvYuUxZpCgTA27vUp+UmLykmy/wl3t4egA0d3EdgIO8z5ZfkrdbxHKOmKyB7qEIkamZ+cVCkSVvL8qzKcQLiOUjYlTjN+lmg5Q/oDA7+FIB1MJWm77YxeSRmgGZz+mGt2jXsYsZVPyzf+F6qJlyAWPkTrGTA8X8256iGxeoVIh43LIw+kDDBXXms+wYXWw5RCKh4h0BF4HxiegbIxycISHY3k40weYeR8B2OMH3HPbnPiaTucqzfKn1JwG2mlxEqzgCEWt9yJZ79tYlNSOf8x8ekCjvoUENDbCa2CqBADVbJBmuxyN76LPYq6uvIj2mjQrjdYlWTnHSgZkyie16zjNDk6RwuwUnHBRSeELP5851ugWosyoOteprPqFo+dLRg7vYrIZhbKotxaiXeHVyaqSskzoOjX07UeYcoC0SuzIp+zuMBzuEekVYieCwz/BLzJsJ8TEI3BCzPwUpUKG+YzI5BgMKIU0JQhB5XaYrXwDpGGYntE2FUpKMJKD/Ih+0qdLxWaRLoTPkz1EuHkxPy74yrLsrrHkrn5km24tPbT3SUlI4rxFn9Q5+ugNiM8o8zGN5gqxdKl0hZUdY40fks7uc5aeMZo8JBUpXTskm+3TClr4OiOaHGCZOjS2sKwmVrQO0xnmrbvIV0agK2Y6JVead92A7eYOjrtEUV+nEBXqsfhC2xGZs4KwmqBsKnmRSPXFoEAuzrkR8jzb2KqmmOHdRQXqs3c5Cn1O5/fp+Ut0TMUbQlHqirCqWA5X8Bs7ZMkEO1zGj3bAW2N9DcoqRbWfOw/WZDrh3vQulSm5mZ0Rje4iayvo+RD8JcT4IYwfYiYDpHuPoLHOeD5FWTbVpI/uKZQIuRpdwzp7C5GeMS+PcJJj8nwEQhBUOaZ1HUYP0XaXPWGzN3yblXCFFXcdiaTlNRhnE1pu87ySmDQFplwk9pkyW9j/6rOtQXNRMUgLaH+NzA2I5jZeeYo5PgDA6aRk9QtBwi8NYRB8fMLPe5R2/byC6eeBcRswPVq0gnmcOFeagofzeyRlyma0+VTLqEH8iOngLo60WZMWYmMNXwZUlUYai0fTXV4KVtDTE5J8inB8aspwdvxTGu0dZHyCrBTW0oTuJGPyaCFYqBcW/aUeRZ7QDTsoP6Dj9p46H0IIxPgh0uSY0SNky6KaHlI1voPqXIP5MdKLkJMHGCcktrvM2zeonBbdQoCyqExGWZZoBGkeo92n17F57TKWNoCmrG1//HkzsBFcouW2caX3dPW3C35tsY++j1EOVeMK7579ActWA+dLEvFec1f4g9lbvJ3u8WKwjfE6GMtHDW/DzpcyhAt+DTAG1BNzWslP6HAAWHYL22osNnRqBCrCs32SrI8JapSzDGTJ8mpAnRXasknu1qiKKbq2xDyLMX6bml1jY3zEXCQ0VQ+77qBHpygzh5M34OQE4yvM6vMURcE8bKPHd7HyCa6SOMUUYyKGVswjccS900d0nDNeqEdPveMyk/Bgdp9Kl1yqbRPKhQjHFT7XmzfIdUakPlmYc8GXj8DA+CHoEhOPUPnoKdHKB1nx1/CkwCtSxqpkanLO0gPKoWGncZm2HRAmp+TzMzh9h3ZtC9Ip5fwENJTj27xtOVjpMWkxwc1KrrstwvoaYjCjqK2j4j5N5RIbhbE6VMMppvIo74+wigo7FODWKeeCtCfxVIuNsM44HROXZ5THP2TNX8M6fgvRe4mydgm6N95PMHwsLJI6wxreQuiCqnX9cULOE5gSlABLLWLOPwPSFFijdxGmgOhF4MPr+At+eYj5EcZUmLJCpoPzOQFmEbPNYxCCUhpyoTHRFXDrFLM9PMsmVDWMgar7AmryAJwaZRIg7DOOhnsMgpyT8Rk7vQ5aCixlU7cbGGGQlsQkI4ylIBkQ1nZwLY8yGWKUDZVG+g3QFSJqoayUjSojvf4tvi+mjEY/5dXMR6ctOs4y9to3KD7QxtIgUFYDZTWY6Ql7OiFqr7MaXkbJp+1ugWAnukJczfBUgJtP0bP+Ig4w7SNbFTLpL2yi6QHKUqj6FaruTVRygskmVG4LbX3xfv4LLvgsfOlis7/zd/7OJ37+b//tv/2SRvKrR0lBoTM8GX5sv+MPkgfrlKsler5MOb5HPrjFrBYTdDc+/N25Dd3vYi+F5KvPP6W21yj00otEsz30yitUKkCqAKk87OkAXWVQ34A0Rzh1tDZUrkfaNqTWMoH8NubsHeLGCnlcse72wBi0FWKCNk3rBYRjcey3WJUO3tldcJeQ2ZzOxm8gahIDtGWIO3kXIxSVfCxGEoJ+rWS/fx9h2+g4peoZFFDYdfLaEvbsEDvZPzd+VDWH07cxRkM6pupdwxiDwTAr5r/opbrg5+AsOSWvCvKqYFKOz3vax0XM1HaI7ABRJBCtfKyzs1IBrH0LmU8p3DZGiKdK6WoVIv0GKp8h/Sbrwof5McbTVAJMZTDhMlb0CGP7lNEq9eoI2Vwl7l1lHq1hTR5hWxVW1ODECXC2X6Sln0Ef3cNyQzQWorGN0H1kfYVxARhQx0O2tm7iuC3GUtGKtjBBgec3SdIx3so3OCtjJALr9C1iYeM5Y8Yi4WFZsLz8Eiv+MsbuIh+LaGIhmWQpoRUgshm1ZEphHIbZCfSeI6xfRXwJwoMLPhlXeCyHy4zSIUvBMo/m97k/eYBveXTcDqG/WHTZWR+RjTF+C9waJo8RtY3FFDZA0KMqUiy/S7X0NaZWQNNu4zU9AitA1l8ioSTXKWU1otAFTaXPx+F7Ic7gJ1TZDF1KWiuX8BtXCFSEMJKi9zKqvk1lKcTBj3DCJaQaoHoRMxoIrXFbESa2KfsxWdFFRS8julsc1iV78SnKZJRpnzCoYaIVRDoEaZO5EafZIa5yaXrL2PUhlDFV4yqxE6BuRvj5CD0ZgJRop44tXK5H17Bm91HzIWW9jpYfdJgbNBWltAl1QXl2G61C1PgeVfuFL+sSX/AVRwsPy29j4jNE0EY/DrwP8wFH6T5pmbGkc9rCobLryLVXMO0bZP4yTm0TlM+ktsEwOySwA1p2gF0MFkJj/xpgmJdz1idDGO2R16Bmj1j31zH+JqZ5g4lOcJTLqt1GRxZaa8rlr6GFz0RJrPo7uDc20ZUFwRrtjVewhOJ0nLK59DJm+QZy/ID19IxR2GMrWMJFoZHk3ZewGhMqK/zETMknSfQcIcSiUsnPiBXvw3iPWTVhnB0ya99kM7x00b7qExBGo6oZlfIxn1rtxVBSklUpjnSxP6IqReWGZLNdXBHgdr5GGHbYnw2ogjZnjVWsekW09z+QM4MeP0B02linmrXLf56iVSPPhgSHf4oxmnnzGv7mdzBVhXYC3imP6BcnPLv+bTyvhb3yKnlwmbmeshsfMUyOabkdvrb0DaRqUncaaGE4iU/QRpNVc4yZYwtFGS2f22xWMUFOHy4yBGvb59UFL7jgl85HCM3eQ5lsUSlcuhT+GghBYTIm5RhfBdSrCjk/YK7g2JZombDkrnOl9wqBTlkN17EO36YopsTxKa5fx3ICIqnInZDaygq+BnPyJqJ9Hd2fYNwd8qs1SltRHbyDlVdU2iXZ+Aaz+BDHSOJwCfnct5lWJffyEdX4bVbDFZqqS6kinM5VzOwQapto9WGxgRAX2eC/KFpY6OVXwZ5haj6VCqgoOciOCcyEGi62XadAUFcSISsKx6PMhkghiZJT2nYHtf3X8Dd+G+M0qOwuxhhmjR1KXdKtctTkTfAaDCyPcTHCNRnD/htEcUxZJuSrLyGyAhW1Qd0HQOCzPnOpNbbwywDb86G1iVl+YWED+R1UfIAZ3WMe9HA7NzD1bcpwg8LtYt1ok5Yj9OQ+a/ExubSY2zUeTh6iRcFGfZ2W6p230HxvzjE7RNfWmJDjorA/sjbH00S5Iqt3OZsOadPEFAVU+fnnpsq+mAt4wadyVpxyND+g5tTZ8LeQn9C+5echNxmjfICrXKSQlLqkYbeQKIraNpZTQwvJWFnYJiGpEqb5DICj5Ihm/XEykjCMqxJLOVSmZGRp0vKQumoikNTIqc1PECrEWn2Jmokx8YA8m1Fuf49RMkL0nsURIdrrYuz37ZP6NOHF1SWO7YLJgyNkfekDvlizGEO0gh7vYdXX0HYItVUKFVLt/DXc4ZtU8Qg53ydSLvnKKxjl03LaqMlDnJUV3HzEcu1r3B6MWKuvYU2ffkBr6ZK3bn6m86qwqKuLKpYXvI91/AOqxjWQFu+kB1x2P17s8HnTUTVaKuRH8X1eDLYXySvRBmp850sbwwW/2hihEUbQtZewahYSSeNTKvkW/ir2mgu6JHdbTMohnbBH6FuE1YT0yvdAOciqhh1MKWZvk+UT0qCHSofIxiZ5VaDTKdn0kFVVIoIOhfERq99ChBqSMzCayrHoV3OiqEHSP8ba+DZVKbB1hM5K1PwIz8mJAg+VB0hLMS2mT4nNJsWYpFgkJ56lZ4TB+8IyTwR4F37/rySyihG1HmZ8hHR8Cjt8+nOTY08fYYCidgkrOaQ+fUiobDoiYi90KIRLZTTjfIRYfolg8y/gDN6lrG2gjEWnvoVIxtjKYUhKKQW5Y/Nu/y4hirD7LNutr6G2fpNsdA/Pjii1pshOmK48j9V7SBEbqrt9zEoH40fkbpdg7Sr+xjWIj6nZNWZFTCkkxg7RRkNtHaNsrHJGlZ4h3e5Ta05rvo+Y7mMMSOXAB/zzs2iZaeDB8jJ11UWln93et+Z7i9biAhiE4FwkpXyVMNEKxAOEVFRPVDw2Bsru11DxEalSvDU/RJt9Ljcu03V61Jt1pFDnfuXSaVF2F89ylR6BJel4kmaZEkQtnMLi6+6zhOEmczRvjV5nOeyyuvI1lBUgTYmxahStPw+TQ1QVQzmlbGxhLv9l0CuY9ADvjR/Qun6F1solJuM9clWROC7Y5qk1aUlOUWVUyS4imxI1rqAHb9LIZ0zDZYbljK7z4WexJezzzjuVbbDcCFFlUFtCoxCWA+MHkAwxbgiWRWG1KXf+MrP4LoV0qSmXz3cVdsEFPx9fetTn5OSEBw8e8Fu/9Vs899xzX/bhf2UpyLkzfpesyuj6XTb8S595W+VtEiibef91fDsiMwZpWQhAehLbDEBaJE6HkZFE9iWMelpxXpiM+8UQ5QYsBct4IkSzKI0pnQD8VWh9nfhsj7HOqaSNOLvLwe4fY5yIavObHFg5R/0H/PmV79LZVSQqRZgMp3GZ9PCPGM9GrCw18Kav0xwe4Cw1KWRIojNqVgNL2LjjW5jBPQAse4kCKBs+e+U+fqNJNpsQ1mpYlcAAg/yI4v5/QhcJa+EG1maN0m5ihL2opFNmCGUTOA2cfAJC0HSan9dlu+Bn4P/P3n80WZak6Zngo6qHX86MmzknwVlyUhRdoAVIN2YALGakF5gFsILgp2ADwRZYTc9AumUwjQYw6CpUFaoys5IF9wjnxDi5/N7DVXUW19IjPMM9MjIjM7KIPasrbpccP1T10/d736pfY5SPkUISnk6UEhvzcLDNcDJjpbvFuuqg3U93ndOqilZzjvs/YO7V6NYuUD3t+jHSQ0YdmB/AzKKSATrPEGIHFV6jLDUmaGOaV7FW4egh1Zt/QFoPaDrwpuvRlwWrtQrd2jLb24sCydLqJWzvHJEfsuxJFA6JPs/E5nSkpbraJIjqaCU5SvYJZ3eozRpEF77K26HPWPqsmzHL3hoajXEc8jJlPzvCSXx6Rca8skKsfCofW5z1ZUg7bOFkDmv1Ng19l0G8zVS4TJwqDWtYeepeOuOLRCBZ9TdYCzYpbMZuvIMjFYUpCL3FZMwpJ4j9H4E1CL9KufrVRQeQXFwLczOhX2nQiZYR6TE2m+AoScPzqeVQi9YwaO5Nb9PP+mQmpe12mJeWdaXQrkS1mnhylcZkzlRnnCSH7PZP6IVdWn6HnrOKCRcOkM7617CDKrPDt5iMb+H36gzu3aMpc2ozi6ptIP0CbWtk0Rr7+hGi/yFlNqZ58fe4UcypuBEX1r8G7TYPD24xSscAXG5cptp5BUdPYPKI/mTEgYyo+w0ur19ZRIWcioH85AD6i4Uzx5bkrRcf71dNyaP5A+bFnHZjAxeDrzzw1xBnjn5/JZAmBaE+cxTTs7DSIV96HVXO0U7lsftI1a2SlhkbQsLBm+TRBn7UI+9+Ba0WhaBZ9zUOkj12B+9Q8auQCaJwHSfoYr0aWTpgKHK8LFu4p82PCKwgW36dQXqMkoppMeBoNsURihe61zCjD0mTI9LRLUz7CifzMZ2T71ELtwmqG9yZFtC8hgoabD4qkO4KRWUTNXyA79TZmO6jh9tor41eeYPSbVB4T49COZVjonAeLwqPij4Ppw8BuNC48HMvSFnlIwUcp0eMVJu9yS0aQYOW6v6ih+ivNAKLN3gHOzlABnXKlS8/85w2VrObPmJ3vk1uCjpej6uNa4/dXp1igsiO2FcQ11dwvQhRThCT+0ijGOuAOyZnbzLmiqnQPmni/N1/wujRH1HbvIo7OOD+7B2uOm+QznYxBorGRdL2JerCY1+WvHvwPazJsbUeL278LpmKwM6Iy5ialTTdJkHrIn6wSSCjRbERqLoVkjKhNtpD4GNNgTkdUwsB8uRdyrSPsSWOG1EGZyOUM74YUhuTm5yqqiE/Y5lOU9LPj3CP3sKNT2i5HdxVRR4s82B2n3kxx1cuL8wOkUXBSfyIYXuL2POJm5eJ/BZ2esjh9IiOIwiMj1fMMcqhVd9iHA/oqgr1vKAImlTzEZQJabPNw9TwrlcQxgmvvfQCnc4GJ57DNoJIKTy3QaSquN4Sx9kRuYDD+Q678SOWo1Wu116E2iVE/dJTBWXD4oSj9IiW32LJW+GsG/wXp3Qb0N2gPJmChXk5QYzuYuMBJmzgLH2D8t5/wBneopz38azD+d4r5MkRzfE+pTxGBj30+rcfH6uTcp8bg/dpunWC8S4NQrQo8VZeoJad4GdTnKBDHqxxYhKO3Ag/8DlXfwG/k6GvpuT9HOfRLrXVDru1AftWc6l6DidYQWBIRUEWuCTVLuN8RK1zndrSV5HO4jleei28YkR+8i7TYso5KZiGPSZ6yP5sn2E24iu9rz92TUrMnKy6RlDdYnj8HdLhDQaNLdZrz6PEp5ckZVpyKWywpCPsaFHQ1/4y0g0QVlPWz6xvfh1YYdif71GakkE6oON3qaif3/1fWI00GVqFfPxeIwTszB4yyackekbkVrEGlqOU1WADi6Twe+wkDziZ9XGE4lzjPI5QlFZT9z7mqmsFQWWFeOVLuHbOD7IR2dEPuNS6yPnmeZzd7zAeP2Bv/JBy6TrD6TZNqVjpPUd+/C6ecJhd+l2C6jWsqpFMbqBXu7ijGY43wL59g9UvP89qZ4xTbOMkBxTJMQckPBCC5XCVzeYV3MoGmBmiSNDRGiAW0TtuHVseLtxMlp7HDzfxT/eGmt5Cf/CfwZRUl1/m8tLXeTjfY+oLtpzzZ20cZ/xScA9/SLH0BsNyTl9P+bZ7/Qv7bSEEV/1Vfhjf53+2v4kUElNdQw1vfWHbcMZfZCwzvUgxWThzfbYxqaYkMymZSdmb7RI4AeeqF2i7z44ZK2xOaXMCGSGQZN7i9+7Ht/lw8AH1XHBdNMlUyKNSYEvN9VaGOfge+XAAjmLWe5UyrFGM9/FMSaWwtKMNoqBBcfsQm8Z4HRdkBVFfQXWusd05z058jCNcVre+xAezbTzjceUkwkQT/OwOoVennhxSSs28mNPyG09se+SEi2vHGqqnbp9n/MVE6Tlqch/HFujJAVZKvGqTYtpHHb2JXXrjsSjLnT7E9hfrSq5NONj7HkWZMpYua1f+R1ypice3QcNJrvmv+3tc3PgGXq3HJB6ROy4r1Yv4Xpu9+CH3zJz3996kHXWoty5SFDmFCiiCZQpAROdoHP53Hh38Oa4TcKS2aFof5+QQgDitM77gM2lMmKhDznOZ55svY60lTh+Rje/S6L2I8paYuh7Z+CZifEB1vINjBXnnFWBxfR6XQ4pkm8iNqKlPrmHvFxPGso6eTdioJXR+nkbEj9f71Vlc+BeBNClOfIj1as+sPf+EPNxAbbSxwvlEM7RWFXTtEkfpLqUpUUpxe3KTqqpzvrKGO7nHMOuT1TZpBptoq9G2ZFvfptlKWdnfRnuGNdfHsSVZmiI7guP4kFwX7CAIll+iKUJKvwdSkVsIkJTHN1GP/gw37GAGhuxAIPb3YK2NKV2K/WMS1xKsfomuFyL8ZYpgsUaW24w741sYfYx++Ec4KK61LhEah0l8TEMIwvo1UhvzcLZYwzpXvfCJ5m4jA2z3OdT+9zGTfdxg8Rti41vM5jvEfp2knLPktNjLD/l+/30slpd7movhk6lIZ5zx6+ALn5v+x//4H/n3//7f86//9b8miiL+5b/8l2xsfNJF64yfj0wnZKddneN8zEZkP7UL++MIJEuiSuLWGNVdkjKnLhQqnOGpPgzvU2KZrbzEKM0whNRYA0CTAoK9dId+fsRxfMzD+SNeb79OJxsjDn6IkSHu5B7ETY6O7+NUeoDB2/0OkU3YTYbY+TpJltCVTfp7D6m1znM8uYtVI0IBuQzRMqZeJljr4XaugeOy21hhd/QBoRNypXb9qS3YR2bEfD6iNDEXOte4OG0iLCBgVszwpIPBktsC5zRW0UiP2fLzFPM93GgN32lzvbkYzKuf0bEpdYKTHGG96iesNM/4xem6S1SaFaRQjwvXWZmgT+10J0XKSvizorosfrJNevhD8vkBvt9g6Naonnb9CAFmfgwyROgMY1MMarHwJBZvsGlMPlh0DHktiywtVa/OSOfszHY4SA6JbR0lM7TvkAaCaVhSmc4ZZxPkhS/TNjUeDd9kMDtkPShpuQXe8E1sq0mleYHxeE6RuySze3yghyxlY9xsTtH1UUjS3vM4s0PqSAYnt3AQiPSEewg2KpunsZ8gkWxFFzChQaIwK028eY9Up6TWsuaEyOwAm88QlU2M9J+x2yxufgLWUga9x3EtZ/xysdaicGh7bZy6ouJWaMjTQbrVCJMjizFIQykUWnkYDHFxxO7JjxgLw4kbcX0yZV7OSIeCUAg6KKplzrSpmBcxxpaMsxEdv0uhM4TrcC8ccXv3Q1ZqXV5Z2mKaxgyx3JveYVpM8MUev9lzCSb7xMqS1s4jvRYHaUIqK8gsp9LqLqLa2ms4kyMY32EuMvK8TtuD3IAXdCn697C9lxmmi22IpKQwH3UpWexCeHD0LnlySD7fo7H6OtNCklUuoD62EKyKKcKmC4HQT52X83LKOFsI2MbJhI2lb+NULmFtSREtnmFSpzjT+wghKeoXP7do6YwvDi/ZhaMbCOUsBFXOZ4sFcIohQmeUfu+xqAzACmexKPwxOm6P17qvouIDwtkQhYtBYpzKY1fMUTHkODlmWAy4M73Nst/jst8lMyVJOSOzBdqv0BaSSXzC8sbX8JVLFm8THrxL5tXwWlNWjMQ4IfP6OU70jMHR23jKZ91xCVQNm/SJl6qkUUniaA4+uEXNq3N5OyL+H67iY7B4qOQAm/WxWiObF7Hp0UdW9bZApX2sW6F0algs2/EDRtmYdtBmPdxEIIl1vIhHZOEe+vOKzYpgFXdFoic+j7IhZZlSmpyzVqunI2x+GuFtIR0jyznGbT71vYmJmWQThtmQ3BTUnDqpSXGVjzQp3v6foQ9/TIWS8srf5535Dg3HZc2v0wk3OA6qRPmEqd7leMWls/wce/tvcnh0RG0659zKC3Rkh6iIqfReQkvFpLbGXPmE3gr+/H0uZzMIW7RUHdfCvekDcmM474ckJzcQwnIS7zFZmtKJlpimU6RQnKufRxpBbT5E5AlaCX6yYCCsQZRjRtN7zKRLrRxRO5PDn/EFkNmEW6ObGGtoB222op8tXDFo7k5vMZrd5VJygMZhUPRxiz5u2EHb8jRWzixcsq2gLSWpLhB+k8q8jzodc1fLhLzSpeKV+Okq02xEL+nT7L1IhAd7PyCUijybEo93mQXnyBqKh6MDLgUBd/p3qA8jyukdWo1z5Ce3aYRdttbPMwcqXoWT/JgWBWk250Abul6XteDc4zmTtppRcYKxlobXYGe+gzaapEiotxq/kMPlGZ/EyYc0bUwxPcArE9TBQ1yvQ89rkWQJUvro6TZ1r4qnPA6yAakpaDmKnywbCgEPZw8YpAPSYs4VCdJqjosx6XwXb3CPFb+O71QwSy+jZg9ppkOGUY8CzUAVbKcnLL2wwfJGlVGumezeBODETFgB3PkO4+0/YT/Zp9G+wNAPicMl8jJh7WPVQ2tyamWB79SY64KGX2M2nCGlREnFID+m4y0zKyc8nD7EonnZqRIfvofB4FpNUbuMwsFgMJQ4z3I60wabf9Q5bqxDeeZQ/GtFWEHNqzJMR7jSxVPPqCN8CtIWuEc/xCZTnOYm88YlDAZPLJqK9KlYvbQlFgNIclN8tA1CMM2np+/RYOFq8zlKWxDKJ+9bq6qGxGFXayrKYTr4gAc6RrcMy+TMixmBE/Jovo/sXSMvZ4SqwizqgQUvH5LlUzy35GR6h3K55OXnn8Ptv48O1wiHezB8gChTROtPGVjYHd+kXH6FA2tpex2aWOz+u1hr8P1HlNUVlIAy6CGXX8ZiFw6ZT9vffoBwNMNoxvbshJr2qOkxPT6qpSs9R+YTtN9+dl3njDN+CpH0UdNHpNf+CXeyAwA23E9fKP5lc9Vf48/jO9zKDrgerKGrG/gP/vMXug1n/MVk+LEmuK3aOdruz25eMxgezu4xL2PGxYCKqlHkJdNi8rhW/tNkJuH25CaFLqgGFSpOhX7SBxbi6iWpcMQcXV9iPpziGocqKV5ksekhyjEklRWc+hpCSsJ0TpzNCOotSDJkPMXteBjRwhzfQsR9ZLKHDpYJ6k3wOmQ24bv9O+xMd+iICtXKZVqTE6LJHsX2H9FrnuNL63+ToVsjlE8KyiqywdXmNeZ68lTXc1gIfLTVeOLs+fDrQFiDm+zhTh9QpDEi66NMgY7WsYN7WKcJ6RSVDzDh+ic+b2GRzsOiWXYsNO8O3ictExpBnd3JLsoH60qUU4N6A2MMLZMj/Q4n6SFZPqbhN+kEHRpOk65fsqkNTnpA6XdAugRGUnErDPIJoRwivnQeryKYV6rQq5Klb/HwzvtU3G8ybXUIzQ28aIXu0Q2IB+hwBbu+xmz2ALH7A8T8gGLly/jiI7HYpBhxIBx0fQVjcnQ55IqZPDaCAKi4VcaAlIoAF36OKM0iWsNdFosozs5VGJ25IP8qEQLc47ex8QAhJM761yndT6/P65/htthw60xVn6mJyXWBaxPcnT9k+uCPyKMaO7U1flhb5lz1EgfpDvHkmMYso+5o1q1L9vAddGWKW91Cc4WKV2WcTxBCgNelOG2QcdMjZHyIk59g0wPE7AHWj2A+xcYJNJ+nrAaMdydckJYr7SWWzDJJ9yJC1R43bMd6uhAs51Nm6ZDSlPSCBivhOS7UtnCVR6FztouUpEgBGGYDVoNP7geRDjHGIvUUdfQDyvbzJOtfZ3/wPnMv5GB8E6k85uX8cWNvXMzgk2b1Z5zxhfOFi82UUvzjf/yP+Qf/4B/wb//tv+Uf/aN/xN/7e3+Pf/7P/zmt1pmV9y9KqCrU/RrzImY5Wv7MQjNYqI/l/g+pGEUofcyF38WJE3AnKJlAsUfq12h4KfF0l/RwTKexRqznxDv/HeGHzBvnOJjvM8pH1NwaZvg+pDFicBcvqIDRUPRpAGWZ4E23cZSgk8w46lxENNaoyiHVRsSK0yOXHpmKwabMKufotCVajxi4Aa0iw+iCstblnckt5mXClaCHEB66soaSDhYoVRfnWowvR7Rnkpo0bNQuEFSqUFuIktpBj2HvRSrZlKB55fFidUnOh/MDtLU4yQHP+d3PFP8kBLgnb2Hj0Wd+wJ7xWRGfmFBVnRqZmJPIgqXw2fGZP8GbPUTufx+3/z71xgazMqXmfvRgtxaobUJ+iyEZk9oKbj5jqfU8mDrecw7SriHmqyAd8nCL4KsV7PQeRdBm3WsxzaesVs+x5ZxnXlU4gw9R4xtoPWZuA+quQXh10m4NrxMxSh7iupqiGOKP97C+pN4IqLfOs1/f4MokpZbuUhUHRP4Oh34XqUsmx+8RIFlxIoqwjRaSqYWT9JiW2yEx88fCPHU6qC+dOl7jRVbMjBUEYT7h8N7/l1zndHsv4K/89tP3W7ILh+8BFrf3PHn1szsnnvHzIZCsh1ssBwWO8B7HcFinius52KzAKAehU6yK2I0fIg+/Q9x/j6TMEOtf4WF8gIOiGrQp4xFONoLRLlGesdFc47j0WKp08WzIUnsd5WmG6Q8xusEeBed6m9SMT98e0sgatISiWs6pDt5nOLjFdj4mbl7i2sprtOpdMt9j0rlGc7xLTQxg/hBx/SskXpP+6AEm76MrW2w2r0CZMav10FYv3NvIeL//HpnJCH2Pttc97Vhc4AifmltlKhVL0fITQjM3PcYMH6KyMY4XkTQuP7EvAxXiSofClNS8BsYK8ujJSbszfQDDB1jAEYq8/rHvqNVxrl17+oGqnd3Xf92I6R7WlFhTIpPBZzombt5H7P0QrMFtnvuZcTMCyUZ4Ae2vEbk9RBGj6xfRVp/GFQscoZBCIZBcDlosjR4hSsOo3mOSCKZ+wFKRM9n/Lo1whWoxY3J4G6dMUNZSlw5+bZmdeETdjWgPP0AjGEsHbTW+GyK9GuGl15k571AunWdWqRAs1dmqnOfoxZyJM6aSD9haukhxcIjwl+H4A5qzbZxJD6RPUd1aFABmxwjloNa/QSwlw3SExTJIBywHq7jCo+W1iYspFknT/wXG5kJQBCu4omQ1OcQRDqGs/OzP/TXFCA/qqzDZQ4QttPPsbmRP+UgUS9EKs2JCK2gRnbrsSVPAdB+pNb5JCIoJvahHsfenfDD4gM3qecT6V9meP2JleQXfH6PjKZFp0wkvMg0a+Od+m3UnR938X7EHb+G2L+Ft/S4Nv0FWDKn377FqDNXBXSrxDL39PVZra8yq61g3ZCNY4jDZJis1J8kJuc0JRZUSTVzM6XkrsPQazHfBr1N6i/PLndwl1RlCOlS6Vxnbks78IdapUPhnjnhn/OrITfa4SDcvZgghsE+ZUAi7KMQjFHOvBmVC5eg9BsWcDa+J7T3PbPd7eJP7ePUtcmXohWvIyhZmdJO6zHDiKaKYUgZdvNE+tr6GOL5BFPYwzfPM9Yzo8McYN4L5ALX1bfLmFeT0LjaoY/0h6dI5THODatgHDNLLmLSXaHa3ODQlWkrG2YQsvs92eoSnPF50G0yG3+EgOWF15Q3UT7m7joo+27MdAKzQBMpnbmJc6eL8DNepMz4bbnoE+z9GodlyHOxkBxl2KaykVtvA2/gmJh1SCMnw+AZSQtTaIjeGo2qPwObEOiZJ9lkvUwK/TSqhOhsikmPcsMZUhHSFwj9+n9DvEVQ30Ds/xBGWxrnfwRUux6HG/fpzHD76Ds7SGu3uixxdWsGYkqC3uthYnVKIkr35LrNqmztexGVjiJyP5szSFjA7wPHrOEISN68SUOX17pfYmT1iVs7oJ32GyYhaUOUkO2SWz1mrrtEMGkzyCfWgjS8CSltwf3aXpExYq67RdZc/2nG1Os71a8h6SBaPcY3C0+pnjvk+iqaOsJ/zHFblFJWN0EELrc7cQj5CsBmdp+PP8WXwmSJRfxpVTLDxCIB0dId7oiAxJedr52k4bTarW5ykx6w5KxSlprQFK+FHQnRZzrgsBEcYyqBN5dSd8mkL6U7/Q/T8gCDfY92mTAe3WTeSY6+OqCyTFTOcyhqO43J7fIfQCRDKoS0DKsJSK0tGe9+lWHqOcTdA+KscxztUGhsEpkS0VzE3/xg6SyRKMEoGVL0KcwFVJyAyGqnThUs5GjH4ADefII9v4Oo5ZuObJKu/gf3YYqwFypXX8b5aQY1vMVMh5eQD/M4SMyR+pfnRvjApzt73sGWOGzXJl776xHedccazcE7eBkA3L3M7u09DRdSeEq/9q2TdbVGXId+f3+F6sIapbiDTPiIdYoOzdaK/zmQfi8rOdArP6A211pLaRQ1copgVc6y1eNKntCWBDAidZ4sbUpNQGs1UTziZHFF1q+Qmp+Y0aIiUbPd76LKgut7APfcSwdGfoicD/MMhYu1F4uMfQ3MLXelSG24jnYg6EidaJsgfkSY7KGWwnYu4Xh2pJVaAzae0izmX3A3c0tDz2lTEAcILqDdXKUSJiStQ1HCjJvUopNG+jnzK+tS8nLM93QXgQv3CEzGbhc24O71NpnPWKmuLOfkZXyju/CEcf4idPcSJljBBE5FPsRJs+yr5+BHSjRAfS1MqaudPT3lBWdui7dfJZns41R63ZjvcGd2iE3Yp0xLf8UFoAhnQCXsczY9p+g2kFGQmY6OySeC4VNwKba/DJanw9t/C6f8xsn0eN+yRrn4L23uJikhR8T75YJsoG6G+dJl0NkO3V1CzLlGwRRgElIc/5E485rxbxc9n6JObVNa+gu1H1Ee3GQmBChq4YZOy+VGt3ZOLVtkHVjMqxtTmlsCtc63+3ONzu+suUVl9BdW4RlA6sApWCbAgjP30uYC1GK+2aBJ2POBMbPYrxQJFfPraIMzn29/GTImOf8xzeULc3uIDm+LYFDPfR1ASD+4Qts5xGB+yHKwuIos9l1EInPsSopgiQh9Xl9CokFYrNFyfeTjFEQ6BXIxxpM0Rxzewk5vM939AUFvG1JZJ0mOCS6+gVnuQlvhC0AtzJuWUoNbkYXFEMTZs1DboustM9ZCDeI9ReULgNglXX0ekQ+KlN8BtEd79T+g8xRs8oHX573B4us4XOp8cawkMqpgghzdRJqHsvgLHH6JWXyGtrnF/fAtXeuzP91mrrrJeXaOwmq3KhY99x0eH5YnvthonOQDpUPhLCxHDGWf8kvnCq4d7e3uPX//+7/8+3/72t/k3/+bf8Hu/93v803/6T/ln/+yffdGb9FcChcOFyhUs+qmDzk9D6hxbZqCqCOlg/R7WnECzjZYNpDK44RK5NMhanUbQgXyGGLxNtvsdDJr2ld+naJzDjwPqXpMwGWMMiKWXwMRorwEiplFKisYmxfghA63xtr6F7Fym7TZ4vYRq3Ec2z7NXXeJ2/118bTCOT9F5lWm6TT8+IqguM52dkB7f5HKjy40ywTn4IbG/Q6W2hZE+ImhhKnVspUnHLuO0lpBCnGYgW5z0EFMaak6Lavs1hBWYj7niWMtjV4/Fa/PZdqa1UCSnrw3C5J/+/jM+F47weL7zPCdiAubJYtpTF4vyKcap4te26FZ6VLsvIz5e0Aby6jlkZYnd6R3mZY7jd2jPdommP0aiKUSE7V0mr15ACMgPdrB6E52dsBL26K39BqGo4GVD5OQByfENwkoPJ2jQkwFq+pB07Txr6y+xH+9zGMdE9SZlOSQePQChqK29jnP5txiNDrmaneCVGT3r4OZzEhUhpKJR2UQhqSiXrH2NzBZYY2gFbQbFCY+mj5BCcrF+kap60q3nJ6K9otwl0xkegjQ5IZRgnnaqF3MeD1OK2ec4Ymc8Czc7RiQn2HCJwu88jkSD0+Lx8ZuYow8QfhNdGGSZUEqXeTGjmSWEboVZEaOlIOlcp4FkGjRoDR7hJyNEcxXKnK3pHpvxIdZrYRsXySo9TATn05cxwV0qbkS7dQkXnxe5wHL2kOz+f2XFatTODzDCUJEOUwzj0QPWvQ64NbZcH9U4T5kOEX6TvNpiJEpmS6vYxgaZsbRWv8Th7CEHZcJGUGPF3+QoO2BOzN3xXVaiVeqqhXAl1oLpvYSc7bLkvUwtXEX+9GKRybFIymAZ4Tawyn9iNO2JgKuN58hNRvSMxSEh1UcfkU/aLplKFSpni0p/UbGVZYgHoBzMZyxCiyKGU1EB+QQhnmqI+uRnkDgyJK8vLKmHxQm7o/tETsi5ykUaTptzNUE36iD77+NZlyBPGcUjTqJlQplzQbiU7eeJswKdT/G8CnJ2RLD1NfR8hJulnAuWcEZ3MIO7tIMa9Y1vEOcT7iYDDtIhr53/NnH3Gvt5n8LMEX4N2V5n3Egw1hAXMe+jsZUV1PAuV87/FrM0Jsw1YnAHUd2E06hadIksY1yvTc2rMsmn1L06zqmzXz2f0hwfLBzQKhLzC85Bl7xVQhXhCPcXilb664OgaL2wiLSTPlZIxuWA3OS0vPYTTi8uHpebV8l1hi+DUyHI4gCVTg1v5RVkMadavY7XfBVHGQ4P32K18yKmLEnKgriIOcZhIxQUXoumu4VzsYoIOuzvv0UvqCPiPjbq4VbXaQwf0r//B2Tti2iTsVrZRMVjpDVQJNjJDqHj47Wu47g+lVTR6l7mkdVsVrdI4jG5kFRORXSl24Dmk+MSsimOVQxtQaxnrAxvYnWIEOqsceOMXykVWaMbdpjlc9ara08VmgF403vY/u3FZ5ZfouVFHOkS5dXJoi4mHpMVMenwLq7bxDghrnTZLucYW1BNByx7TZwspnBaCCFZ97uI6hYqPcGcvEcRdpHtS0x2v0+jeYnUqwARupxhojq2foFo/WtEwQpfzVfYnjwg6lxlLkMq3VdZPX6TOI/RnavcshpHSNIyw02OWJ0OaWMxqoLxPpr7OMWI6vQuXVPSdypoYzlfu8S8nBLK6NlOU2f8fBRzsBaZDbECxPm/gR3vYBGY+lVk5ysURZ/x8Y8o+7cIhE/ut7mnY0IL+eQ22mS0j96nyPpcrKwQrn4JZ16ioxoOCbkb0Kwuk+czZH2DaHCLli2xusSYjBmWzsp59o5OcHorFEEb0Whx/urri9il02aPsrpFtXGVdeVwHHV4rXGRzfDiE6JxYXJUllIJlihMQSVcxK22nSVqrSa3hzfJTQ4YQidCW0PVqzByaqyufo2mFZSVTQySWI+ZF3MAjuJDes2Vx9ehrUS4bkrfn3M7GSAdyZXutccu509jEU39Lnayj4qaFEtv/MLOxdLkOAc/xBYpjhti17955oL8MSTqiSahnxftVHGCGqQzsqhFajTWWibFhIbTJhARG+Fpk9tP7XaBRR29RSWdcEEoTOM65adZ6ErJXE85mO7RrnTohT0qVoBbI7YObvsFqpV16hY6KsAtZuzqHNNYp6ILJtmQwLq0i5wPwoD1ygXqJymFNsj282Trv4239gqjos/NfISgJKxc5Wr7OZYnRzi730eEDWhtQjbD+hWYPELNdzHJELw6XrRC0n7tic0uqsvoqIFjMvJyTENrXsj72PZV6pXVxzUvaTJsuag92nSGsCX2Ge42Z5zxcZzjt7FOhKmscnvyXda/YFczWNRurwVrfH9+h/9b+1vo2sKxT41uUa589QvfnjP+4tDy28zLRQ267T87OWZQnrB9WgO/VL9ML+rRT/qs+xs0/Rau8B67Zj6NqlOj5lWJzZSq28VQMi5GVFWVnqqA18T1XYQtCbubVLNNrF9DzXYo66sMAg/lN2g8+G9UtMYJltBSooMeNjhibmsExRw9vIfoXMfpvYKenoA1OH6dpaMbMLxDrRzTrq0gfZ9K/RxxbY3MLVBehb7fornyEuIZQrG0TD56rVMaHyufzvWctFwIQAZpnyX/Zzfrn/FLRp9GwVfWcKImZe0COuxhkezrIROhKaXHurD8RBZphEtWv/L4K7zgHFWjGO99j2Vpudq4wEjPeb71PG2vix85qCzExafbXGamJ9w6jSQ+Vz/HpcpzXKqAo6d423+IzPqIqIZI+9j5MZ7fIeu9hlr6OvrRf6LhhrjpDfLUx6+2ma9eoJ23sdMt8vo6+vgdUp1hTYmpreNYi4haJEWK9WrU0j60n8d2XsfIj8buFVXjUv0y1SDi5uAWraCNNZ+QxhBGSxCBAaZ6xPb0Ia7yOF+9+MSayROfshrv5E3s7ASntgSdb/2yjuAZz8ACpvcCcnQfghbFp9yrP87T1m0zm3By8hb2+B2afoPOJGJz+ToH0x0G0SrdLmxGDXaQfDWogVPhsn+FvJLjSg+/egWn3SD3/jtmcJuZytDZbY5kl3GycEMOZMSqrCDLOdJxSOcHiHTILO1TrL5OXr/ESXedibFU/Q7LwTlaCFrAUbZPMV9oW9JyIYAeZANyrblmHIrZA5zmFbbr4EZb+NkY27+DsgYtHWo4XG0u1hZ+2lAFQJUz9OQY23sJMd9FqxDKHInDxdplEIa0yCmNxhcBX+58a6EZOzUdcsox6vAtrJCYpVeeSIDxJnexg7uAwF15+Zluymec8Xn4wsVmv/M7v7OwLPwYP7mx/Kt/9a/OxGafA4FAfMohlToBoT6Zh+xWUa0LMD/ENs5hZLCIGOslZGWM37oKQhF4NTb7NxDCRVfWYHKTrExwvQhXOUSiwteXvomPS13fREw/wDYvMqpeYXzwI4Jqnbx+kYryidvXKYsVho5HJ1rlqg0Qo+9jpwfILCHYeIO16jqD9IRRekhXaSrydDGtSLCmJJQ+oii5UlljzfpI4SIHNzHRKjYe4gRtCr+HFIqW20WIxaAj2Psj2PlzRNRFXP2HT426dIXHhfoFpsWUutf4zIV2i1gIJMYPIGhS+F/8RP2vG0IIhJVPKLaP8wNOkmPaYYdlb5WfLMSa2iYqHVIE19FLryCeIUCxeCx7NXbMmLZUuKNdRDaE+ASx9Cp2doCqrCLTCTJqY+IhHX+VWus53pzfZ5pPuW4Nq34br3WZqLmOE/exsxNiv4YYvU29+Rr1+nMoJbg1fUD94t+gkk0IjCLtXuf9eI+92T7X/S4NfILD97HJhM2Vr0LveQQhpGPKznOYYIkVO6OhZzRExF62sPs21pDo5BNis8f7Ltqg074ExzcIlIfMhhj3k6INXd3ASUdYqzG1zc91vM74JFIniIO3wJSI6S5y49tgBcIWaFVBZWNsPIbWZZjtIJqbFF4bR0DVqyE717kwrXFp7bfYjVokpWZPp2xU1vHqz8PSa5TjPZQoYbyN7H+I9Kvo4/dxrv6PDP0aXX+JTq+HK9zHgmWBZNVZRoSbuGmf0m/i13qIYgz1NUK3g8x2qM0HcDwGN0DU18CUHJYJ887zlHZO3QtYDdYZ5QM+THYxxiy6qdwlGl6DQXqIK1xCFSGTffzZESZoMVCWuaOoBU0qHxOaCWGxVlAGy7it84h8jm1s4SRHaK/5xDPOFR6uevb9O6+dxxUKhKSIziK9/zKRV7ZQQRsrHIz8ZOFQWI2TDzBOhD51firDZdzaMeQzTOvyz11gM3rI8fQGsZEUuiANp1SdFg2nTcNp4zbB7d+H4T2WNl+nUC7u4dv0syHNoEK7dokg6CA//H9hamuQzXGWXiezGaVycB2FyiWBkYjxPreTfaw1yN6LBPmcc9mInhuw7y5RaE3LazPK7tJPB7zYukphDLvljEl9g0Zlg81yZ+E2X+1hrMB2riEGt7FRl9JrI4XiYrSO8WcIt7sYRwoQw3vYIoMiw0lPyH/Ba0MK9URH7RmfRFMyLSd40nssip3pMfcn9wGYh3OUlSjpsBysonBwefZ9Le68gVu/iNQJRvlUpMf68huYe/8BR1Y4wLAULuGJgEZlmcZsiHGqjMMOeZkjipjUC3A2v4kzP0StvEa2/0Py+T42H3O0/iWEU6d98W8hpo+Q832qwqWSpZR5htEKN1yjaR3+xtKXaO5/H5uPKXqvUTylmPJ4PzQvIospkTiPbVwh3f0hhafwrP+5OyPPOOPTkEKxEZ5HRE+Kj3+60dN+bAFH6IxKtEF34zdgfkRe36RhNI5OKaVl6DgIBK50mGQTGlLhTrfRdg/3/O+A10FHyxgVURHvIrb/BOpr1OrL2MYmYTGn6L7Ah0GPc71NomEdP5/guhCqFoVqEIVVXDzG2RTHqZCnJwzH9zFhEz+dcm7ldU7iEcqLmMUH+H5IJD3ysMuH4w8J3ZDNcJ1y/7s4xZyeEPR6z+F4PRQeTeezFYnP+GzoaAWn0ke4DkhJkZfotTeIa+fw3SYgcJ0OYfdVKn6Dit9CVC+zMrvNPI8pTElTWCrCIL0GNaeJdLrQSBDzY2TjHNYkzDAox8X4FYLymMredxEocKsEbpPVySG1yjKz1TrKFKjey1RkHWlyLAJVTjFYku5L6GqTFpaN8MJjoZmUAmPsYn7Svow/3cGvrZM5zcf/V9d6LFdWOI6PaAZNOk6Pl9ovMsqmhE6F1G+wnw1Q5YCut0SoKvjKJ9PZYrHpYxeiN74No3uU9GnXrnNiLYlO8J/SCf4TFtHUR4DFxkOkjjHO0+fCPwthi48EPGWOMAWoM7HZLwsjfcqVr6KKMY6UOPMdjBU0P+bq8SwEFqGzRQ3IaoQuPjWuvWg/j5UlNqyyX8xZ8Rps9d4gjZY4MQWO8Gk6HUQ5of7ozyhH21xceYGD0uImR2x4HrL+HLqyyWteQDF+iMpjXFwoUoxwiRtXuT1+l1uz+4zKMZumzqu2JJk8AJ0RpRrZukrR7OAUY9xKG5OfYOc1rApAPmPOKhSytUk09xDxNlMi2vMZk/ou29mIZtBi1V/Ba55bNK/Vtz5R8z3jjGfhHL+NblykwPIwP+a3ay/8Wrbj+WCDH8R3+SDd5YXqOhaBMzgTm/11xxchl2uLtIFPq93Mignwkxp4zKq/wbK/ivy0B8MpiZmzPX+ALz1e736JUTZiL9lhq3oBaQWV6nmqS0NMOsZZfp1RMaTavkQ43kW3zjMjQ+sq6c4Pqc728Ocn0L6CWPsaWjjE534Thrcx23+GzEa4d/8rxmtjOy8gbIlx6+jJHbTno9KMSGuscZHG4KsK25VzqHNLCOVQ9drPMnejG/SIyxglJK2fWueqqAqh45Ppgk7YPROa/Rooq1u45SI+L2lexXzMQXISTxijwGgSHRM9o24ihEAMbuFbAbMjLte2qPW+gbEWRzhs1tc4OZli7aIhIC5iLBaFhHyAFBFGhcjxA2xZImd7SAxFWSC2vgn5MbvpI7CC9bWv4xuDawGpqHkOZnCXRmUDvfm7DKbb1P0Wy8s93OYl7I1/T5mOsEGDmQgY5VO8lTeoN59Df2ye8BM8GaGsz7n6eRyhWAnXnzBP0bbkIN3FYlkOVuknJ+SmJDclk3JMx1166j5SOsbOTwCLnR9/ZAhyxq+Uwl+C5acfk6cx1UN2ZrtU3Qrr0dbje3WqEzInIFA+SZlA1MVoS24sR/UtVOc5VobbnC9nkFps7zxTAcfJAVWvjoMLyqHw24wwDOe7OJ5HHnx0TdV0htx/B2sKiloLce6b6LCJo1zSoIkJl7H5nMrReyAV9sLfQZw267X8NrNiimc1a06AwNBxqvhpH9m/hbIFbv8mX7ryf0XJBmbwx3Du2zB6gLP+GqUx1IxBFhPE7Ca2ukweflRvNypE+hVMNqOsX4DaKqhooW+wgq3oIoOsj6f804Yf8YTpgpzuYPMYISxyvgeNjzUFlafuc1iETn/uY3zGGZ+FL1xs9gd/8Adf9E+ewWkM3tH7CClRtVVKa9H182hVxSLJmtcRreuPB5wJKbeKGcYaur7/uKNQrC0t7mMWRPd1ahf7uMqnUsJaWVKICirrU04OEV4bjObtrE/RXKdRjFje/iNE1KFpMxJrqdU2maRT9uyQXjGFbIDb2qImAw7mO5S6wJ2+TWY9On4btfQ8orpKbXoISM5FNfL97+PtfJdqUEfVN7CzXXTtHEZ+pHJXOsY5fhtZzlHju2hjsPMjVHryVLEZQE01qanmz72vC78HS72f+3Nn/HIobM7+fB9jDQezA5qt1uPu59Jtotd+4/E5DOCUE+TkIdJxQYVYx4PRNsvTbZbDKuXyl3BGO7jjWwgpoRih268i9v4cm8fYqAXrX8EonyEpj6YPMcZwP2ix2djCnzxA3Pzfofc8CZb45G2GyS5yvkN74/cX15YRlKYgql6g43Z5MH3AaplR3/seTuMiwm9ijV24BVqBsYq88+pjVx5tSx5NH1Af32M4P2at9wKJV6NWJvTKFOGap8YoODIijDbRLYujJcRH0HiK2ExVMKdFnrNJ6S8fgeXx6NBanGKGOHwbqwtU7znKcAknqFJmMeLC3yKrXjz9HGwGq8jJLsrt4lpBND5krhx2qm0OZkccixMuNi4y90KWJ3cJdLKIWkNA0KB/8iaP6ltIJNea13F1jtRjSreJFQqtIrzO8zB/hMiPcIb36F74H3Cji9S8JWywDtt/hLYSiyDuXeakmFI4AjU9pD64x3r9InJtnUOToouUXnzEUpHjhav4wQZfXvkyde5QFimd4UOsiLCD9yizIdapMFj7CtXmy2AMwfGfI0YPMcsvkzaeJ28+h7QFzv73ENkML6himlfQXh2tnm2T/xOscMlrF39Vh/aMXzGfFmfkDt6HyS5KObD2NbRTw0iPrPv6Z3I0+2lMfsij2/8L8+QI0b5Is3aZ2t73cb0GRe9VjAywXhOaVwCDr10u+i3uFzH7SZ+5slQ6l6nOBohSo7DY9vMU5YTDwx/C0svUOteoqG1UfYuyKFkThvn8gOWoS2P4AFVoKklKY/Uiud+hnx3jEvCi36S19ya1cIlO5xKmVaGBi+f30Mkuk+l9AgV5/SVUtIIzvoc7uomtriAP3lwsoLYvkjWuLfZL2Fq4oEkFysGLd9B+67Fo74xfHnvxNv10gJKK58NlfFXFiMXJKRD0s2Mc42IBT3p0veXFmD7pYysri6LOxxBWI/ofYpMRjl+F1a9RV22CjW8xmI4JC8ulxjXaNmdj0scIh33X4zgbE5iE3sqrVLIMb/MK4ug90vkR2BTf9RgoxYlyeFhOuV5d5cJM4gw+RDohNqzC5NbpQm+dauMCzsm7iHv/P2yeoCzo+nXMM+LMSreJWPsWavQ2JBPk8su4eY4IOp+5M/KMMz4PH38m5DZjZ/KAPePRYhmfCFM/hypTkIqiskYgPI6rG8z9NkvRElJVGEtJqTwKx+VKuEGjLAndADs+oqysQrBGISLyxmLRTAjQwkNU1sFAWCTMD+6QNTaJa1uMrSGTAe3pPbjxv8Hyi5Td5+nn+wSjO5w3GhV2KIXgUT7DMZZ6OqAbLSHv/jeW65sMaksM3QoyaNOqLNEXgrRMSXVKoCQ23sfHsDp5iDM/oFyJyXpvYBHP2FNn/CIYFULUQccnSJuQ9S5zI88opg/Zqlnabg8hBDVvGTqLYrZlsXBY6D0Cm9Do36FmNCuAzUeU6YC8/RKiDXfG79KI++wevYunPDbcOlaMQDjg10E5qMkjRJFRiyX++tcwqoZF4k3vwuAejjJooxhlh4zam3w4O2C1ssaxPORcVCWfvs/k5H3CxgXq9csgFHr1DcqnLIh13B7dZu/xdbXmb7Eu+0T5kJOb/wtKKNKll4hbFSqqxtX6dQpy/I+5jggBNh2idEJnvgt5ibf8GtWf4ZRqhQe1VcT8AOV6ZJ8jSlCrCqp7Fab7UFv/THOLM34+VD5BHL1FZCwvrbxE7nVRnyH61CAx3ReRk4fYoP04lvsnOOUYOXkEXpWieh4jfPzKBk3pMHFC2sEy8vgdKvf/iEqli1l5A12kCKGpTI4RQmHG+9Rra0wnD6isvISa7WPcKpEfMnJ9bP08RtaxURsESCQNp865+nn05C5YweHkLs3pI/LBXcLNb6BPnVqtGzLb/3NEOidoX0b1XiZrXFnUAsrR4vpyqrjpIeroHbQVzFurDOZLFMmAas1lLx2QmZLD+SEtr40bNBHZBGFKBPbsPn7GZ8I5eQfdfo4H2TEl5tfibAaw6jRpqQrfmd/ihXATU1lBDW/+WrbljL9YfJa6TTfoMS/mONKh7i4E5p9FaAZwlB4SFykxKRW3Tsdf4ig+Ji8KpJC4+QSnlAivy05+xGx0jBKQWUXVNnGcEBWuENS2qE72QfoYEaEHDygu/y36j/4bJH1a7StURwqVxcjRTZSwmOEDlJ5CfRMxuIVdeYU86DKpdOk5IdJKztUuMiunRKryqZHVvgi5Wr/+1H3mCp8r9efQtnymI9QZv1qMCsk6ryBsgZMcoZyQwlvcb7vhEolOcKVL/VMaJKy12LBLUGRs1C9hGtfYzaccxkfUBHSye3hFRF69gJUOTb/FOBvTTg/p9j/Ele9QbP0uShigxJYFabWLO76PufN/oIMGDSW557VZKWKUFdC+iAiWCUxGEPdh57ssCUuYjzHGJ9SaBIVuXyea7QABdK6QGcuxcAiEIipGqMFNrFuhaF3DCpdYzzhJTgBw1WkSwsfO20FxwvHp36VQVP0ao3yMFJLwU8bjpYrIAp9iskujcxXcCJh/3sN3xi8JgcFND4in97BORD/NaPgt6qqJsJp2PieXLvH6V2l7DfJwi7rN6akDhE6oBOeBHRx8QGKE4NH0PrkuGGdTqq0qUEdX1kmrLQZ6zBjNBRXQqZ3Ot/MZGE2RH6MfvUvcvoi88g8J/RWqeo46fIt058+I/QYGSaX/PjocsOv5nBRzLgQdakdvkR3/f3Cb5+h5HTp6zshq+kZQ4JBrQyAstrZOaXKchsE+/DPc3TdRa2/A/ITSbUHcR220H88xjXApV76MKqbkbuMTzSOeCFgJ1p+9g70abrwLyQBbbVN8bD6gGxdRZQ6OtzAZOuOMXwFfuNhsff1TLogzfi4EBne+C1ZTVNaxn2LpL2YHWKNRySHkY5ARTpmje68/fs9PBqOxmTEz41MbRpgXs8fd3oUtSPScULg4wTrVi/8Q7+hHqCTGjnbwpAuOv8iet1BKSHTCvJizOXlAND0kOr6BW2Y49TVmaR+3so7OjikqXSphndyr4+qCi/VLpNkUOf4RKgihSKgJiXaXyDuLm6I3/oBQW2TYQ8bHlK0q+DXsyitPRO6o+AibjDBoiNqQp4hKl6Ly+c9HiyGzKY5wFwrqM36tKKHwHZ+kSPAd73Es2E+wLAbomgJXuKj++xD3ceY7kPQh6IAUmHl/0UXq1FFuhDUam4yRtSGlFYh0gMqGWD0jOxUa+AbWKxvMyimNaBlBFZ1lKKeKHe9gtr5OP97n1vgRy6YgXP4aobfMUtilWsY4ThstIwI3QPU/oK2qhFYRrH6VPJshvRBbv0gZni5CnF6zJQVOmaLGOxgszvSEF5eXMSePEBwjOiVZ/fJP7YfT8zZo4k6PwJGYoIVBI5HwU8XJn1uYYTWH2R6ZzlgOV5+IXjnjSbSKkMuvIJJFbJnIZ4toY0DM9jGVLYqVryFN/olFDlXEyHiyOFr9d6D9PGE2w3NchAqxwrIf77E8uMno4R/Tra7gX/07FEVGWZSknosxBiMMbnKAe/AWIpvg1lfIl76Mdurk1XOExZjZ5ICkmOPs/5ha98sIJIWqLra9fwvj17lfJsytJbQ+WzrFCTsorbHZkNxmnJMOTjIlUnWq412KYIO6X+dC5TJQ4s2HFHoG8z2MCtFlQnTqauNmh4gH/w2sQJVznNolSukvHHyyCQqLPHprEXUjHez6NzCfoZDyiwiPPg9f9O/9dUQIsbieYBEZWczRTg1hDcJkWBWg0RQ2xxch4lMWY6TJccoxWXpIkk2QVtDTlnVd4pQGWw5x4kPy6jmsCnGyQ+zxTUTrAtnyG7S714hNjrf0PIEIYHgXXd/AlHOMkgxyTRr2EA//hGz1Vdz2c9yvbVE3CStjlzJYxs4SHGEoAYTEUREIn0AFC0/byQ5ap5DNaBcG7fiove+hbcb0+E1GXgMmO6xe30Alg1PrbHDLCdpaEBLmh4jmQmxWNK7hhF2QDvLoXWw+x/Ei7No3zuKjfokIsRgjA3SyAebkNtKp0159jay6TqZTrLT05wMAHOng6BkcvreIap8dITd+43EBQmBROkZk08W5n82RJsVEK3hihMhy8uoyWEmlKFBGkOgplphOMUElU9rtFyjXvoY4/CHJ0Q1yaQm71xGNC+igzTw5JNUJaXpC0b+BJySmTCgGdyiSEar5HKy9jjl4G5sPkNMdRNhB5DMcPSf/lOKpN7lHb7hH0xY4K1+haJ7NGc/49TDM+0zzGaIMMeUJa8EWpVOnXPoyAG52gpPtcilaIo8qGDSTcsxQBBhjiIykNXyAHN0n6L+Lqa4ik2PSyjpDXzBPH9EO1lDWQde2kCsZyuZgS8LjG8jBXUR1nSvr36BRJtj7/w3yKWx/Hy78LlNrGO3/OY5QtI2H7VzD81zStS8hBjehKLGjh6igiT+HB2GXYOkVwtr6wqWpPEYKiRQKb+l5mtNtykGOjEfIk3cR3VexnyL2OBvH/ILEx6dzUHcRLyMlwgjyMkU65VPFuE2ng45K5sNbjOd9gsoyDO6juy/D4C6ysoGRHh3HIyxTroVLqLCHrzzIZ9jn/i9gNLQvY3d/jE6HlFtfw8gQAZwU+7gH36OmAsLJAXmlR64T/GwKWEpb4EoPTMxw5zs4ZYKY7SHmx1AK1LSCXvsm9ikLuh8/R/z5I9TBj3Amd4mSE6wbYhpbqNMIeyUc1E+VJq0F27iAmN6nEi2h/VUaJeQ/YxxiEZSta3jpMTqZ4hz8GLv6dYz0EJiFG5bysXw2EVpevYCoXTg7539FiOQIygIAFQ9Q/tPjwZ5GESxB8EkXBSFAHr0L2SIux3GqCJPC4ftsYBHLL2HLAjHdwyZDnOwIrEU7DWR7ExM1yPo38FZfomxdwNcxMy+iMh5QFFOGwxsUa19j0jpP5PcgXH18fmz6K3Qp8KsajaKNZiQ9VPsyqfLJbYyHRzUfkR1/QKkz0nJOcP5vI4WHN3uIOvgBQqeI1gXs7BhObqDaV8mGMbPuCzjFnHnjPCKbgikJnRAPgTi+gdUFJMOFEPkpjvVnnPEERYwa3yM//3e4mx3goFj6BZ0gPy9CiIW72fwu/3P7NzHVDdTgw1/Ltpzxl4+KrPNc88VFQsTPIbQVAkInZMgQY0sKCrCW87XzjPIRDa+JM92DMiUnpzo8hO0/JZ0d0GpfZJpnNDd+g/ONDqNzfxPVvka69+dkyQBPeqhsSOPwTYQuCdsXUd0XMaVGDB5AZQVxcgv0HJvNSbwKaXzCpP0Cs6BL7zQWzRchvnvaQG8TUpMSyOon1jrg08fnEoUUn02Ad8avDnf4IYx3QEjctS9TeG1qqvGZz9+i9TxOZRXrRhhVIU2PEUJQnTyiSAwi87AKTOUigYi42rxOuLuLHN4HY/CjJjov8CgQvWvksyNUmTG3hqJ/E2/lNWpBD2/ve9g0RSsH8fJXsMUEsfsDMCVmdkw1bIIZkA0+ZGYSIs9nFDTo1M4TqRpOELDuhFSdGuroh9h4gLCHBEpQhqv4ToQjFaXRRE6EOG3D/wkfbzxwpEPXXaLaqiJRnxqJO9JjdvwmQa/G0G/hlTGTckSkqp+Ya5zxxWKFwZvvweG7hNkBrdoqx9Ey3mk90x3fguED1gWY1dco/RUsEJUJ54cHQIkQB5jlVxHzQ/CbaBniSpdcL8TB6nROapXPtHmNgfJQSFzh03QXTaxaRrjRPv70BqlOEQ/+lCjsopeXMNMHiGxMxW/j6jl+1ECd3KDwdihrK2RBh9HsAWr4IdlkGznfRYYdXC2Jlq8xjlbJgzpGLbYjr18iMBlmto0sYkSZIooUigTrNbDSwcon78tGBhg/QJocNztGu7Wnprk8DR10UbVNqG2g5xNUc0bpLBq1SqdOufyVX8KRPOOMZ/OF32WvX7/+iRjNnyCE4MaNG1/wFv3lxZ3vwtF7AHg6Izvtkn4atrIM8z7WjcCtgjafuJkBzPWEvemHtPofckEppu0XqVbWF8U+LKPRu0TDmyTW0Gq9gGi/jPJ7kDxCFVMY3UNbhWqsop0GRdSiOXtAza2zZFIq8wmekyOERyWb4oZtIluSZXP0+BGltRRr36IWD9nqvMjIHdFa93Enu/RdeHf4DqFb5eXmG1gMRzYhEJqeF6Eqz4NXx0QrFB8rUrl6iiqnWMfBlJB3XsZs/R5aRhjhIqzBG9+CfIppXqJ06jj5CVaFlO7PnmgfZvsczA/wpMflxlW8sy6RXysSxaXaZeJyTqCiTwwmjdU8ih8wyScsRT22hEKaclGMtBqTz3FqXZACUe1iygIrCijzRdFeuli/hScNxuSLxXidY2RARVbouVUKnSKKEq2HuJ6Pra1C9zrT7gtMDjPc+IhK+xpS1dlPdygOvsvu8C5LtXWK5a+yUt2g3p4hpz/CHW9jO8+Rr3wL87GiuD9/iDe6gXGruLXLbHk1AiXx8hn4NXRpHk9RbDFH25KS4rHL226yzUlyQtvxueKAzGOG2QH3kj3qXoON6Nyp6OwXY6LHHMZHAJRWc6X27PvTGVAEyxAs4+YDVD5EeC5lYbDVVYBFVKCSSJNipfd4gcQ4FWTYxKZj8sYG29MHOI5HvfISt0e3kFIhZQ8VH2PKlCIeoowgX/4GbrJPk5KxyVm14B+9g3P0FjIfw7SOTEfo1hXS1svghTTqm1TyCaJ1kVRGWAtuekQ+eBedj6DWIvJrxPFCWHbi1lDTQ3r1GrnrUsSGerhCJRzQdZcXzyIAaxdCOjzS3osc9t8iXHkDOd1hqbKC2zh13ZQOuFWkMMhsgL//J7DyDQ5NjPYV9bhPq7qCNQZ0iiwzjPvs+7GmZDd+RKJTNiobVGT9me/9ZSBNjjv8AJvPsZ3rj7vYzvjl8JOhpbWnHX/tK4j+LQgalEEbYUu84zexyRBTX+GWcpiXCd2ww0Z4/unfaTXx/h8yGT2g3dhiq32Vg9k2te6LBLKO/oqzLQABAABJREFUk9wGnaEdb/H9yQ42GS1cRLRGjN9HpHOWN76Gv/ICXhah3Ahz8h5F1CYVAt+v0SsamOWXmaqAndEt+n7E7eSIr+mEBgFYg+5eBSuwboXSbQKLRWhbM8ySffLpEVZ4tPwGsojBaFxhCbHMhMS6AUgXTguMQipEeowaPYLqKmXjucfFSSskhd9D6Tni1HbeFinC5GfxUb9ErF0I1Pfn+9TTPqEKwRpkNqF3KhA3VlORNZQQ1J0WVqenSg8QSiFOx/LSpDjHbyLTAZ7N0fEJYvkF2PlDRNSh39rgoGI5lobMTEij5qLQXUIWuDza/RNaXoNweo9xWGM1rNGgwIx2mK+8zFB5rBtwqyvcnx+gR/ewfgV0Thm10WVGnE3wHAdHKLzkEONVkJf/NnK6h5EK5/hNypVvLsZRFoQpnxxvF3MkCl8o0Cn613lwzvhrTaCCj71+Mq7P0TPE/o/BatRsD736JW6Nb5ObgsgPUMZhLezB6IdIk8L0AOG3MF4DGwSI9/6f1OvrmIt/DxWeJ69fwfVb6NEN5oMPqXauYf06kdPB0Zb7RZ8L3Su48RFO6yppdYOT4XuoYk7mRhi/hSMU56Ti0MRQWyYZ7hDUe0zTY5ww4ooQOFGboNQ0/CXqXh1tM8KdPyY/fAu5/DJefROSGNG68EwHQgA37yP6N8GvUbSuf2qz2xlPYmobiHSCcDx02GE0vUvPr7M2eYhzfBPVWMX4LQq/hxEuFsteus1BvEvkhXRqawuHYi9EJYfo9nNY6SKwrE2OSEtNVN2C9nMM8yEpluToA9prr0M2x3oBiawwnT1itvMfaa99m73ZAUtBjXSyQ9OvMNc5mQSntsUryqXuNmm5XYS1dMMG2cFdhBMi00OUv4wRhqj/JsatkdauPNVJG0AkAzAZRoZUvBpS+oTtF5Di053CimAZufU7ML6BmM2w3pO1mZ+e3z7GakxRABLyZDF/Eg5e/+1FpE51haLz4mcWnJ0JzT4/Hx+nfxwbdhHjndPXvzwnU+G4ULooR2KLPkbbj3r78xm6fgFbXYLRQ3CDRZ3Ugimm7EYreI1NUptwb3KXbu8Kq25AFG4h04Ra2CEf3UTkMWrttyhkiMDipkc449t4RclXkvsMZruYpZcZBxEUObrSZfbwv+AoH3/1W9SWX2N+/DbBymtYbyGaU8kR7vAmEg35MVnrBYRbReiMxvKLFPkY3JCq16XiLjEsT+infY6yYzZdHycfInRBcTaKOuMz4Aw+QFiDblzgdnaPVbeJ+hxukJ+XF4JN/mx+kzeT+/xmbRP38Ie/tm054y8fwv48567lKD9gnI3oBl0uNC6wH+9wPD9mrEZcqV+n7iwEuzYqmAzeZ5iNqFXbeMojamwRqJCRmTLIRrRyD19WuRcuU65+idX4CGUNfj5AeBF2vI2QLsbYhcig+wLCCSjrPZS7SeBWCZMTtJA0lSKuXsQpZ6h8hPFblKqKSvc4fvBf0MphvPw6a/Xnfy5h3Rm/foTgsRAeaxBlDKd14c96/lrpUAQfpSmtRGuYeJdK0CCSOQ8n24xnIaXVbFbO8XB6n3UhaAiNH7YROkdNHqCLBInGbV9iXuuS3/9DvKWXsI2LbDkRvt/CpvuUQY3Z4Z+jELRbG2i3jpYVyu4reEIhXZ/+7AFoRWE1kQDX77Dp98hszGD4Nq3RDarxEIlFZAdIr4NY/jJX6tfITErFqSHLOe7wQ2Q5Q1c26FRWUfXzGGtpOk380U28+BiaF8ijjWfuHykkpTXMEPhScHP4IcPxjGbQ5Hzl0lPH9NKWAJ86Bz7j8xGbGQ+m9+mmA5bIaPs9ql6TdvM6IQ4WvTBeALAgiwz80waSYg7WABKyCVK5yPQEkR4iBh9ypfc8J36HUIVUyoTs5CYnkyF+PuY1XEQ6olWklB8zCTPdF/DTHYr3/9/Uow6uE/He9C5eGROmh7hC4fReojK+T1XneMkRtdYmh4ANuqjaGmbyiKy2giwSrOcTSY95EPLe+DYbOuXV1pfwdIbMx0gpoboEQRPtVtHnrrMX76OUT23wDlH1AgCimFOGS1jp4x6/iY0HuF5Ecdo49bMw0kO7tUVSiR9i1GcTqZ1xxi+LL/wu+u/+3b976r+PRiP+xb/4F1/w1vwlxxSPX9qPvf44p+Zk5NEGarOFlgoVn4DJKJ/i6pXYmGh4k/juf0ZLlwsvrJDWXwFAllOcg++jj95DuFWM10Y1L1O2ruH4dciG6PEB0vOQRhPXNslMQuRFpGVMtP4NpLuGHd3BSImgxNn+AUI5hCsvkg3v4gRNKGP0yjeQ1qXt9jCNNndcj3cGb6NNgZNNWa8c4QiPPWOJOs9jV99guX8fkc+xOgchEFbjD97B2fsepr4OVsDaV9BOiNAl9lRl7GRH2OH9xf4qM7yoix3eRwiFs/7lT+0IFEIwTBeOE7nJSXWM55yJzX7dOHjUHZd+ccysmNINelRkHWlyMnJG2QiA4/iE1c513KANrTXs/lsIJ6RY/TpS/hCbDBDSoNvXkbM9hJSUa99EzPYw/XuLOM76OYxN6ecprdlDwqO3uRC2saEinR4hWy8hwxrTzotUshGX/B4XNleh92V8p8aD+X3MdI+0TNCTR3Ra15nmDc4tv042PMJO9zGP/hTnSofcW0wo3OwE787/BvtvIWtruBf+Br6wiJM7iDJB1zaZdV8gqvaQpiCtrXJzfIPClKzX1ul6S4yzEZEQ+EmfJBnhSZ/Z0XvQfYFBOqAXLH0uNzJHOKedKZaqdBeTZOfZkXdnLMRI4vDH6LJACItd/zrF6f1HWI3Xf2exQFJbpWi/gEVipEex/GWkSXmY7iPTAVPp4QmLIx184RJojbf2FdzkCO1WyZoXUckx5vgWNeBq79Kiyx8PWV+DcYpwXOTu9zCjh3hRDzN8BNmQEhjGI6LsAMdfQfXforj9HxYOOkmfi9UtVuubHPpdjjSEq19GBR0qKsIYw0TVaK5/C+E0KKNlhDWw90Ocg21UbY1x4xwHXmPRmRUu02w8hxISiyV3u8hrfw9n+09geBex+z08AYeVFcpwmUFlHV9IgskhtrKMdj/9fJuUIwbpEID9eI8rtfqvdDHJSQ6xk73FsR7ehuWv/up+7K8Z0qS4J+9iywzTfYHSa5FHG4toMgTWglOMsPOFDXsxuo9tbgIwysashfqpMQulmTEcP0SbgqPhPVaf+4dckgHIFirdxxYJSAc9uskk/xHu9CHudAebTFCXf5dy97u4R+/hd67i9q4j0hPKMke3L6OVh0iGWGMIZUCBRu+/idz8CrNyxnLcJ0nHVMsSd+M3yCobCFM+niwKLK6ZUSliDoJl3LUqpVuj7jXBFESugp0f47W2qNeWKZqXQVQoqyEOIE1M2b8LtXMgJWW0+on/v1YVVOcKTHdP46POHCp/2VRknSv1Oo7XRh6/A9JFRx+5dEihaLtdYHHMhSlg+SXI50g9w9n7M1R9E6QH8Qg520YLge6+hL//A8zemyhb4F39PZwkRXY2ONIJ7vABVSuIgiWOkTSXXsWZ7pOELaZWUmpN9cLfpiwnxOUcsfsdpsESPWGRyqUyOyJtXSV89f+BKWKmJsO4VY5qazSG7+G6IWJ+gu09R5Fl2OkQxDaq+pBidBe3voU0GjvaRgiJs/4VdP0CqkxAehSVM1v3M349CGFpOG2uNF1q9QAzd54cGxh9WuwEdEFazilMiUAgjeJq4zoyn+DYDGaHyAvfoshzROc6ev+7ZPmI2v4eod9EL8Uk0QrR8Y9I9n+A64cUYZt48IDOUpuJ49CfDzHnfo/VzW9TqV0Gp0alMmVlKyTo30M3VjDju5Q7D5jrmLh5gdrWt2mf3KaY7pHd+a+0LvwO/u4PKCqbqLCN032ewfQeevdNKMaIk3tw+e+iVYWiuvUp+4aF0CwdQzrGDdsU4TpnOpzPRhGuITe6aAkPRx9QUw2iLMHMj1GAc/9trKrgrLxKvPQ15uWM4/iI0pYc5TO2Vr+MPL5J4S4jKNCd57Gny4xSl0SyihKaMj0km2xTcyKcra8hpvtw+B5SGPKoxXx0n5PpNmGli1J1RtUtlhsbHOIS6wKB5ELtMj0+EnA5+QleNsfmM8LWefLjD/AbCZ4Xofs7SOUSXP+fSGpXHn9GYEEsxmCmtgnpAInCNL+MW9/CfFoEyMcorSW2BXgBxm8+/vfMJNyZ3KY0JRu1dXpOBysUFrHo/m5dQkweQnUF7VRR5Qw7PQQsTPeRzctnsZhfEE4xQh6/h3B8iu5LT3TnF34PufEtYBExZTGc5EfE5ZxusERFPhmbKk2KMhmFU+enndgLmzEsBzhCseZVcMZ3UA9+QBmtIje+TBE0wBpMdQ0jfZKV38Ztv0BpDSLpI4TABlWq5ORpn5OdH5DolHH7Misv/d/RRQ2ZTYjKE/r3/hOOcEiHN3FqF3CnjxBHb8HwNt7qKxR3/xAnqDKZH5G/8E8wImIc76KyKWF8F7dI4dzfon7x71Oo+sJlGCBqIWyBPXofmpsor02y/iq6dRU/nrAyHSyeSd4yRWWdUTomLTIOimParXM00wHWqyOPbyCe4Tp4xhk/wem/j0Wga1vc3f8OV/xPzge/SDpOlTW3xZ/NbvHt2hbqzv8KxRzcsznoGb9cUpuwN1vU5lK9y5XGVYxZ1K9zXWCsfuysVAZLnCy9SFKmZFZzvTNCHd9AS5fmlb/PQOfc9QLi+APSIiWJ96gf36RWpDhpH+lV0V4LquvovEBd/ptoEaDzAXllBZv28atLBEfvoeSAQHwfWbsIRx+i5tuIYo7a/A2KdEBWzKAAFR9C9RKOTtFO5az54y8J1oLtXFvMp7wqxWlqzRPvwRLrGZ70PhF5qikZ5n1c6VB3WggkNaO5Fq1hK+fQeof9bM69fERkChpBg7hI2A46iI2v0bY+ormBnB5gixS99AqidZkjJTG911BW0Bk9ILAn2O51ROd5YlLmw/vU+x9QTvdwaptw5fcpnZC8+xLyWLM0e0BWJJS6RDfWsH4Pb3qXuP8WjWLKzIkIIotjIXvwBwSVdZzWefzqFr5czDfc0Tu4j/4A+jdRm9+A1ku0lr+ERaDy0eN1W04+RG6uPFMYVlcNztfPU5gCTzkMzMIEYV7Mn1rvd8oJ6mDRSGaWXqLwP+mYe8YvhhAWe+rQOMqH5Dpn6NWoIWiqGm7rCn46Qhy/j1Aeon0RazTCDSiiVdxkDzm4DWEbUe1BmUClgzm5TT67h8knqN6X8GaHdDuvLOYbez9g7iYEB+/je3XaQuAahS0K7IV1VHoIxx/imjnWaxCd+21wfOaNqyTTh8ylR7n8KhXX50Z8xDVhYLaNLxzaVnGpcZlIVRBb51Dd5zia79MuS9yDH5PHI4rZDm5tg53pNlca1winh5TxBKobsPoV8up5ZDZmpKBfzGgc/BhtNfXxLtarYYocNzqgXHoVm04AsHmM1OlnEptZ4VAuv4HKx2ivfpZMcsYXzhcuNvvKV55u13dycvIFb8lffsrKBo7OwGh0/eITfxO2wOu/B+kQ27lGHn60SKgrz1aAN5wWU+mTCkXoRIiPPYkVUPWaSK+OVIqZ0OSj92llGdS3yOuX8PMp6v5/wToBuhxzy69xFB/wkrHMRjepV64zP/fbTPb/nEZ8ROgobPMypZBkFoqkT6g1hf+Rw0xuM8bZjCtG0z94i6XeS1RUhBIuUkhia1DCxWgBqgp5grAalQ0Qw9sw20ON76Hr53Fa5ylH+2A0XvsSWeMqVvoomyOzEYRVymwhPsBqRBHDp4jNrLUsRSvszXYJnIBInYlp/qKQmDnb020A4jLmVRFgBw+ohjVWwhqTMifwG1hVI6/XyQHZ/vLCqSA9RqgGVBuAj5rtY/wWWlUwZYHIJpj6FjI5QVS67JmcSXJEdvAj6m5IPDui3jyPH8+wumQe7zAYfkhTZ4T+ErbQOFlMrtqs+3UyN8LRGc3WZfLBh7j5FBpt7N4PYXAX1TpPkc/A6yFtgTRzTFkgpUDoBBXvIrIZwg0pixnj+Ij7s0dUql02ovOMihPyU0HqMB3Q85a5oFz2H/4BwqsjZIggIKhvoI0mdAI8+flEk1VV51LzErpM6Q5vI+KbONUedH/jcx7Zv8oYMIt7rhXOEwNJpecfLZBM9hGNy9hTtw0rHLSq0rWa8fH7VMMWNnoFaS3V4Qd0pU/ZuMj+xb+LMAWeydkqUwDmZkY2vkMhXXq+oEgEtvcc4vBtKGc4ysGWMabISUyJLmOEUqT5BNdtkKfHWFPiuSH+6B6O2yIYHbJa3SLxqmhraAQ9AhFxsXGJwhTU3CZMH+Fu/3dUpQVmCKaEyS5R4xydqE2cx3SiFbysjzx+f/FMWXoNIzxM0EDFh8hSQ9Sh177EbjwEIdD1K+SNF7GfQTXmy2CxqGAtoYp+5a4F1gkXzq7WYr2zZ8UvE2e+/1hIpsb3KXunXaj2o0Uo41SQQQPSCV59E9+rEedjumH3KUIzi1POsMLFbV+B4T385hqD7f9OkYzobXwT67bRp3Hd8XyPeZHixCcoAXLlVUTjCv72n1IUMXJ0H5tP2U37VLIBnWyGsjkuBjePMVIRS8lxpUs3m/GyOCLM5sRhl1JWkNEqzuBDmB7gVLuUrat4J28j975PM+qxVG/zloBlt8K0nFBV9UVDQS+hn/eZacNxMuGF4gP8+Riqa2S1S7jTY2weI6KlZ0am5bWLiPrFT1wfwha48QFWeQtnxjN+Yaw9XWxd/00s8pnOMN749iIC1fEQSy+g9+8sPty/Dauvg3LA8cGpYE0JOkMKC6bENRDago3ZAaXJUbMDhn6bptPharXDhw3F0tJrFCJA5jNqTgBBB7X7PjIfIbMZiRfhJQM86RMkA+q1Jczd/4zoXCU6/1tMDr5PZbZH7jaYmZKaG0A6QdkC7YeY7iV2d/6YvIxppCcshUsL3w1rkMWcPNpAr3z9zEHmjF8b3uQuYvwAW1lCtl+gHTY4mU+feE/pNvCWnkckA0xtDd+pE7ohuc7pBj2MAScZUFgf0X2FMqpj2y+Qy4Bs/gB/fB9rLblyONz9LrZ3FTc9oWIFdnCLSWUFll4kdxXR8fusSjgMluhKH3vwDoFIWfWrzE9uopyQdHpIPZ+Rx4d4QjIpU3JrsSogAyoCvMEd5MHbOOcjjMmgmOGkR/i1Htk4xamuo6MeYryLk88pW889tZhpLeCfdsoqF2e2izi5iW2eI69d+mIO0l9yFvvV4iuPuSkp3QjlRMh8iJgdYv068s7/TiA8dOsSDT1hevg23cYmmbVI62B0unCx/sk8ALBLL+Ft/yFy+gihPEK/gRMfESoXjm+AV4d0gtvcwmZjPOkx1ZpKELA+PSBIZlSiGo/CLnW/hWuDJ3Q8ooyxXhsZ9bDjXeL6OofKZ3l+hLQx8yRGxjuo6jkc4eGmR8iT98CNKHqvUvotvNZlis7zlJVVzGd0bzAYhv23cfIDKATt9AhO3V1jPacwi8gUMbqFm2YQdsjbL2GlQ16/hKpvYq3AItEqQkXtRYxPpfuZ40jO+Pyo8X1sNsVmU5xwj7z2ZO3SfMxBcq5n7M52AYiLhOcaLz7+myzHjB/8HyTZhO76V5HNVx//TQh4OLvHh6MPcYTDt4uElTJBDO6gsOjRfcrn/+mpA/LiM1Yq8mAhrpF+F3/nj3Hu/ZiOySk7F5i3rnB0coO6kfQqS6QTiw4CZskc322idUoSNahZizN7CDrGcVw4fgd/9SXms2MalR5qdgizPr3OBWa2xE0GqGgdM90j637s/2CLxcJSbQ1mB9igQ1pp8dCtMJju86JOCX6y7TqjsDmB4zMv5gvBs/Qo8UEbhNSock7p/Gqdu8/4y43qv4+prDFEM9Bz1t1fv/P6i8Em/+f0XQa1bxMBzvAm5dLrv+7NOuOvGI5wcKVDYUoCx2dajpnpCZ5yWY/OPSHysRaqwRKj+Q7SiZDVC4j5FIcSM91lJDR7bo+d0SOWoiUu+XUabhVObiDSMcZrQO9FpHIQzNCjMU5zGfofood3Ue3zkE0xOkNYgZjtog7eBARisrtwBB/v4lbbNPw6ic6pN84RHL+DjfuoqE2+9MYz6zln/MWi8DqItW88s+YxmbzPNDkm8Vuca1x/IjLyINnjODkG4EJdsJRPkAdvkUsP1l4l65xjMtrBJicEbkhVVqhIBUaT9F5BWw95+GNE+zJC+pRegzzcoiNhrKrUyoRQHgECnaYUm7/FNHmEnOwi8xhpFmlAjB+SDz5kVNskXHkDke0z3P4TnKiHcuoIPUP3PyCa7mH3f0SzeQ7jhZTWIJWPNClidBsPj6L1PFYopMkWaQpaQ5mh9Bx2/wQs2N71Ra1Llwi/gv3UOFhB01k45VphwNHk8Qkr0dObGWV8tGgiBuR0D87EZp8bgcUbfQjTPaivkzWuPY5KTS0U3ZfJVBMAZ/oBVuc4k3vYrA/1c2Ttl0AoZP9DbJEhdI50XXRZIk1BbFPmJsPBYvMB7c71xe/qFKzBk4Igm4K1OP3byMZ5TDFFmTlMtsGUaGNQZUpRv4xonsc6bdaqBcfxEcuOiz16h6VijK506EtJvdLDz2PqTgM32UP1b5CQk0ZNBm6BjbpI6VAXHqHr4+KyP9+jphwqegYHH2CWruLM9jFZRs33qFZ7CCwVtwq6AHPa0FjEGOHjtM7D+NFnMlMQtkSaDK0ijPQxwdl5fMavh7ORyF9ijPTIm8899W9ONsBOD4BFB7LY3PhMi+8uPq3138NxqrhGkC29QWYTHBwSKWk3LiANpFGNorqKPrqBLhPC0T24+LdAOhhcTFlQntzA3foWvilJhvdJozqivIOYauTedymUh1IeTlBn1LqMO94hT4akUZP703tcDLrUtEH4TZbdKnrWp1JZYQWfWjam9Do813oBbTJqxiAbM2w8xLYuYYSDZ3LEdBtJgaguoRvnEZNdhLVYqVDxLqFJ0NUtRFADq9FlgWyfw5Y5+HXK8GffnDtuj14ETjbClPPH8VZn/OoRtoCTW3jTlDzaxMqPbmlSKKSQGGsIpIMdPART4iQDNqePOCFHrnwFYw3ydKBqECAcbLCE1zqPyScknsLd+Q5hPES1n8O0r2Bal0FnmNYlitZLyHSbUErC+iZuHrPZvkRRexERnkPkQ/qP/k8KYyhsRk7JtLQ0ygu0hgNWZ3uk0QZuZRVncJNBmUGeMG2t4VSXEfkU4wRYv44yGc7xj7FZjFh/A9s6vxCYiRCpd3EqLbCGvH2eTArKfMp6CBVVI3R8Ml3QDbqLyXI2o0JAmWWMli7Sbr1IzWvzXDkmivuI5Igi/HzOIlXZwJECEc8AsMkAivRzfedfZYwMsCuvIOJDbNB9wkVosUDSOl0g6WDVk2JAISAYb1NISdUYJsmYda9FWBpCP0LO9pGTu5wM73Fu4+v8/9n7syZJsjM9E3yOHt3V1HYz393DY4/IyAVI7EAtLFZVk8XmNCndnB4RylzwF/CWwn9CGRFe1MXIyAy7ORQuQ7JY7K5CFQooLLlHRMYevpub226mu54zFxYZyEQGEgkUkEAB/lx5eJi7q6maqZ3zfe/3vrS/iCzmmKVLPnlKVmYoq8LcaZD236bavYWx6CPat0j9bex6TDj2yP06WTIgESXD5ATPX8Xd/Bqh18Dtv0fx6D/irn8eoV7jUngV+GFBP5Q1kGDoHEaP0GWOWgygYgMZ2q/xaHHArIxZ9Veomy2MwXeW9+Miw4wO0cMnFFYLo3EFbTiU1V1WZZ1arY1pmBjYn+qzDsA3KlypXaXQOZVfcIQmQO60sda/CGVKcb7w/7mirR8K+XDCFz5GCYti9YsYZUwmXXT0FMuwMV4Q7e5M7qFHj3Etj+bK60Sdz0F0RDn+C6RhkA/vYe3+I6zONXQek5nblAd/ySLsUDEDzPrLqMoFvGAVMx5S+E0mw3ss0gVFbZ2wdRE/nmOQIvb/CmWH+J1rNOIBXekSJAlMDqhJl3L1VZASEffAMiEaYDmHEA3Q6QIBeI7HVvM6qU7Zix6z4q7RrWxhFgk6kcy9DoEuUae3KQwbkQwRXod87cvIIqIwKwhdfGwi1srOMCZ7aLdGHl78IHxo+X/jezDeQyCw1l4jd1c552/GJ9n2CwF60Vv+o8gQRbwUIWsonS65VcfY+Bq6TBAqxZ48RNUuYKgC3byM19hifT5mojLC0V2atV0CDKxon0o55mvSgXlM6Thsa42ZJzjFFOl3GDo+fghju4JR2SR6/3/Dr+6SjR4ydquI0QPa9W3Sk7dJyxx/9+9g+A3y+QHDIsatb+O2X2bsrVKOH0MREasM1b6JGDwAp0r+7J74otu30CVmPkZJ79yF5py/MYZOAeNjU56GypZrE1XA5GDpGEjthb8jC7YhWDqA2cDV8Ppyv5GPMWb3wXTBNDGTM6xkj2J+gFW/yFn7VazqLsX0KbLIIewSoRioBKOxiRXU0HlMJR6Q9w6oVLZYb11E2w6zk7cI0KTHP8CsbdNwK6SUmGVB5oRY1U261Q3m4QapdDFWXqcZbOAXM8RkD9a/COkc0bqGnvapGgFq7cuYl/8R2nAw7/0HdDJFdF8Cp0ZWufD8+Qo0ZrK8/xSNa0i3iRSa4uSd5QOGjzCCjXPxzk/AzEcY8RnKbXMhvMS8mOLLAMLrlNkZ5AnG8DZUt0kXx0i3wsZixKk2kJMe1CeotdcQ2YLYskmzYxyri4VGZFN0NiWP56Szx7i7v4tlGBjTU4z6LsoOEfWLBPVrtPMBOptilCXd6IwgzQCDShSz21rlOJtxRo+23UWWKdqwKbwVhONRSAfRfQkjHqGtGrP2dez+W2inwaFdp1aMaVld1OQ+qljgFAvk4Z8hnBpFusDQJaYQZC/YYwqdY2YTSqvy/LVU6gJtBXgnj8iiCNovM1dTptkEz/TwTAd0STjvo/GWovzqDrndxEpOEb23EIakXP0chdUg634eWUaUMvixwu5zfgF8MGQjxDKu8hOQQgKaXOdUZMAHy3uALD5mEi+HS0bD9+k0X0OpZ0NZQhKVEXmZYUtB6VQhGlO0rxKrgry6ipjeg+ljEr+DqF4jyKZE5YzCXaGmNGJxDPEQmU2RZc7VSpe1i/8AGtepGBYJ2fLpOF2Kzk3MbIIdXsCMjtBZjFlEqOiUSfMylukQ7v4DtHTxj7+LXPQxy4ygfY1CeOROG/Ejw0dmOkJNe8ThNpbfgqIkylO8s9v4nZeZeat42Ghp07NMDkbvEdoVtqvbOMLFlCF0rmHE/WXz9PDb2M1L52Lgc34s5vAOZXWHB+myd7D+CYPWnxU33A3+2+wdviUz/q+AHN45F5ud83PHxOZy7SpRucCRLndG75IVGSYW4QtEug2rTbVWRxoSMTsB08PIJ1SdOpvpGa6CkVkhMGzEeA/hNxF5gvJamOEGhd9CYyGTMWr8EN37DsaF3yUUAuE1iKWFsfoath1SVnYoywIrXIHmJbSwScjZMyS0b7JS2cSXVXT8AAAdjzFUQvkJ5geZThmmZ5jSpGl1MD5ljPg5vxhe6LCVT7Cn91gM34U0IqztkFR28ESBTMeUToNCF7hiOZwoiwnG0bfJ+3eY+1WmtknXe5XtImY96GIHu4Sl5tq0h1IplreKSAfoPKXIU6i3yWrXMFSGUyQ0rSZefBe52ENrA7X92ygkNW+HbCfAbVxEHH0PZVdYLI7olQlpOkH7bay8YK26i3QbxG6DfnyIk4/o5gvc1lWkIcnDNfIswmiblMkMkeUwOcCsrJPbLdLaFVg9xmpfxnBaYPno+TJJimSMWv8yIptRuM2P1CU/wI72EYtTVGXteS/LwOBy/TKNcuW5judj18KpIwwJWqH9n1+c+28yRrlAj/eWbvCjp8jKFnWzhdvwEAgc8cMhE+13EIsTdDojr66Sz/Ywaxcp7To4NchPMVDoxQAtfdTkBFY/RxY0SJwQKf1lbQZI7Cqp71MxPYLVz1HOe5grr8DwIboaIPIFOliBZIqya6iVlzGKOUoG2NP7rEuHbv0l7NM30EWGl6dEWkD7OtHwARVDIZIe5pP/Rjl+CFLSWnmJk/FTVtwatimprv4+Wgp6izPm2Zwnbp2X7IBp2GSaL6hGfdzgAmaasdnZgN0/worPGJomIo+olhpd3UEDafUKRu0ySn/89f6R860yzN73IJ1h1reZ1i4QFQsCM8QWDmYxxYh6aKdB7rR/gVf+nHN+CWKz69evLxuC5/xC0aaPeKb6xmt+6uY7gDDrlBt/RKpT7k/vk5YJhgRL22TjB7TNBjqdYo0eE6oEO54gjAAxekRZu4DpVjHKlKD7CnYpudK8hqsUZT7krJyQTk8J7BBzfkq69mUMd42scZ3UbWEJeJrFmCon3f8zQlnHcipUV14i81vY81P8uId599+QSZhvf4NKOsc8fgfhNlC7v0/mrmNmI8jHqNZLxPkIw/LQwsSo7aCjIWYZIXtvUSZz7PoGee0y2vAgzyitGuXm73xqZwVDJZi9N6EskOYeauO3PpW15Tl/c6zpEygOYRpjtfRHpmQd4XGpepm4jKhZdUhzmB5iFBGzfM4sX2CMH5LbDZrWD/PuhS4w8yl59SLHxRnJ6V9j996kK21qrask7iozNcVdfx2HAJkPafTewJjtY9d2MOuXyesvoQwbZbeQ0qflNRkt+hjhNqYdIA2TKDpmMXxEo0gIq9uIs9uk00fYQpBP98jbFzC6tzCyCFqXMIsIcfYeHHwbUb9AJtoUu/946cLWexuhBUX1Cj1/naPZIQda87nO5wCwhcOV6g1KSiyWr03DX8WQFkprMreJsttLC+bh42VUIwJr3SJ3OvxNKGUFWV1Fz5fxj9g+MP8b/c5fZ3KnC06XeTklzU+pWXVMbLQwybqv/7BB8iPFgURFPE17zMb3aHodLmx8g1hFGEGLcTSm09hGjs/o+F3CeIj54N8ipU+gF4yOv4/XfQXh+tjaxwhXyHq3sd0mqrqFEjaGUIjFmGK+h7P2eQbxBMdTTLwWhe3RKTPmsxNcw6CY7GM8/ROsC3+PzP64qEoLiXBr6MXZUiC69Q1UOGMKTKYPAehHfTrOKngtiIZgSJRTR1guKosoGleWogO/i6E14fH3EMLA8OpoFGWwTuas8KPxKj+Kb3y2DmO5fb55/UWQu6tLIZ/Kn4tW4FnUThFRWDW0kChhoUyLIjsly6bkGk6fvdbEM5cNIQRi0cMwQJUZTh5heGvI4hHzwT10mVO98b+wlxwx0Qkr4SqhWaO/mZMWKQMZcrF6kSCfka9+lbK+TTK4h/nkmwhdMrNrpK1reIsBRj5AZwlC2BjBJkXjIrMsRj/57/jSQ3grGPNjxP43kYZGz07RfhPl+ghVYlgm2q3htV9GqJxhckbFrLKf7+PWrhK0XsNR1/DSHoFhIuZHHEz2MJ2QGhmOUQepMXvfhTyG9nUyf/PZedAYp2+j82UUnOk0yO0fTruLPH4WnaYRZfbZXezfULQGajsYowfgBDDZR1khhs7QnZeeOVyalDLAjg5Qs2M4u0dZ20D4a9izI8TxHSrhKqveGqJxBb9/m0H/bQynTm755PUd8klCiMSfPIUiQrpNjKBJz3I5q26Qa6i0rlIsBmReDds0yL0tlOVTi6eoSofSrfF+sImOTyinD+lUNmikA0JhMVv7Iirq41d3SJ0NxObGMua2mGGU0QsHNuzhu+jpEdK0Yf0r53Gu5/zMWElvuWY2JOXq5z/yetOGtVybRAOE5VI+iyxGa8x8DMKkMEMMtRya+LCwSmDgpaeYd//fy5jNlVtLB+Ron/Thn4IXohqX6dauM+9cxahdwdWKNyfv8HT2iJuVJrYVEp3eR1YamHlOUCbI0zewyznGrIeobpCOH2LZAVMBMyfE9FeooIlHTxiGm6R2hbHfIchS5mpGo/k5yvlD5NFb6HyCuPg/kFe2EdEMQxeI6hVyp4se3QYEFAlGOqEwPyoas6ID6L0LgNm5QVa5QKlTLNtDZzG4FbQ43/t+EobKkCc/QBc50t7HW/0Clrks9pYShN1E7/4Bsn2D+eKY3nwPu9Km41RpFV1KFI1CIQ6/hwpCJpOnRFGfWvs6HeGRLU4Qsz3KoIl2byKCNolhY42PKGoX0dU1yukZavwUv/sKG/oxxfhdPFlBkzAoc6xglZO4zzibI4SgGZ3gTE7BrlCsvM7QrRO5LcrJMY3ONSb+BjNhEF76h5wu+kvHd+kwzgckaoGVnbE2OULWryKmjzCR6MUAw699TGwmUNhnbxFPn4LtYWz8HTA8LGHhWAFFuIb0HXQ6Y2+2HJKRQnKtcR0DgyAv0bPecp9gSIRWiOgEVIFWBUZ8BlZjGS1y7vT0mZNVL2HaIRjWj90LfXBvdQyXwPYYpzm2dFBaIT7Y93pdLK9Jmc2xG1cwsiludEQ52kMbkusr19BFTGN0n8CsQ+MCiVcnFZqp26b28N+zGD3CdBvoK3+P6eAJk3SM17lB1HoVq30dFfcQboAYP0G7LSpZymLwkL3TvySv3SKovURY5oTzIVor5NlDRG2bslTo6i5JETHMFlhuFe2v0MHG1gJDg8gW5Kd3YeUW1K6ROy2sbEhpBksXAiugNEqORk9wG7tUyXFm+5TTfdxwDbN2jdTbRQvF0egdlFZM0ildd5VALodtssoulnRR8wFQIiZ7iOrln6oefM5vDnJwm3zr93iY9qgaHuGHXAZ/WfiGwyVnhb+MHvI/+yuYgzukv+yDOufXEkd4OKZHpmMm2ZhJOqHu1DF/zACYFCZoKLwOsqkxiDH3v0V7fkJl58uYa1+hZlaxpyN60TF++xp+dRO/sk6+GJHN9ql7FdL9I1wUzI4hHqN1jpHOUIs+hXSRzSlGuE05GFM6LWjsMrM8hvEAMKBI2LFXkNV1mJ1AZQX1EwayTpNjzuIBAGZoUrfO65K/DIQukeWC0vA/YpYgKJG9N2C+Rzh+TN64iEBTNRzMo++g8wTT9rnYvMBk8D7KkiRZm75KsI2cKBuR+VWmT/47any67O1c3sDIBhTFglwVWPNjdLiFEHvLP+pUcZJjOLuNLnJ8vwqn76HjM6TO0WfvYguLLNjGtbqkrS5x8zVGk7tkJ9/haD6m4bSwTQcTg8RpIe0KSsMgm1Np38CtbrKiDMzB2zA8xAxqqNoVjOw9xHwf4XcRKsMevsPAKOjVdpFasVK9Sj2bwGKEIU0wJIX0EY5EvyCFR5YLOL2N1goRDTG2mh/Zq3/SEih32sjNryN0eb5H+DmhDWdZs0xm4FRQz66ZKz5+n8oqF7CcOnmlxf7JG0i3RoWMyjMHNFnpU0ob0XsHigT8xjIRbX5KmUcEq1/Gnd7FUAVP7Qr7loNhw5XOSzTtVcr4EPw1SqeFLhVZeAnT66ANC3fwBhx8F1vFKK+zTC7ZlEgK9OSEMD3FnB8Tmy5i9TWSZI4dHSIxMDBxBSA9NtwAY3GGly0w8pKtlZc5VBlH0TGlKJg0dhjM9hGGw6y5ilVojMomwmqgLYMDITheHONicrEYUjl5G6exyyRc53C+jxQmm8EWJi+ut8h8snSeB9Rsn32hmJcJnulwrXoN2XtjmWgiDMzNr1GYLx7QP+ecnwefudjsj//4j1/4/fF4zD//5//8Mz6aX18KM8Rc/wqiiMmdn80KOyoj0jIl1znDxYALlV3y2hYiiQiiBMNpYasIs4S8ugtWQOZ2kZtfR04f4fYf8KrfIpOS49kZ9Y0bRHFETXqMpwesrW2gywJDWogyY2xYdAyDRnaMZVdwiilZMsBQHWZZlzw6pWaYqMH7KLfF4fABRqXDZHqElya4QiBPv4/lPIDD74LfZuG3GUVnWG6IqccE7VcoVq9RJHvke38KqqSS1xFhFwwb7beXi4ufohYjdPnc6lIrBfwYufw5P390+aGvP37eAxk+L7zlzVvI6jZFPqU8+iZGmVE4NQwh6GVHZEXKqtOgfvJddDrH8DoYjQ0mCNrVDSLpUPGapP0/J6bgCOg0rhNGA/JkgHd2G3P8FHNLg9tGIyi8NczRXUzZwK/VMPwGo/v/jjKbU935OoMyI9UlDcdF2QGqeRVjeB/RuoYVDVDNHYzaBsbpO8jTdynql8HyyMYPGO2skpUjGv4K5saXSYsB8uw2Zh7RaFyna3k4xg+LRQbyI1Fxhb9N58o/IVEZll1HYDybHM4/OKGgi7/5JRIGWesVRDNfNqLOxcY/kUjNeTh9gNaaiTPmUuXqMvLjxzRIBBpVzNlzqlRXP8+p5bEtXVqLI8b+KkX7Gj+Ih1QME6lSfKVQg7sUZYKdz1lr30Qff5/SrOC1N5FGTu4sndWUevYeS+cou4JhVzG9BtWkhzu8zaq/AUWCpMA1DPT4KSrcQKgEMx1+RGwWqTlKlwQyJO+8iqyOUXYFvDrFQmLrgsDySYuMjo6YHf4pon4Vc+MrYCybvLLrIdMRmVNDmUv7bGt0B52nSJ1gDN5FJVPM6jZsfJ0s3AXASk4QRUrhr52LgX9N+dHmlVHGWMffRucJdnWNsnYRUUQYZYrsv0sz7WO1b2A77edCM1jGYxs6YXHwZyivhrH6MgKQyqS59TsY2YzEqXOyWE6An+gTqtUasTKwkdTmB/jZCOf4+xizA+i8RFEqxOwRm6uvEzstzHQB9V30rCQLWhhFxlDF3F2MKXTG59dew4/ndCkxlFrGL7ghGALltChnx0SmSdHYJfA3EOEV1soJQhpEaYyNppze5QyDlr/ClXRB4XU4bl5HOSEzK4QipivrmOkAkunyyU+eIILNZTFGs3RQzFMQxkeKYQBl4woSjTY9Cv/c1eyzoJQ2ooiX9/zsjIWCWCUU8QmhGfww7kOXlHYDWd9EVLqoIoP5CaosMYRDu/0yI9slzhZ4loeVzymr6+h0Qeq1yE0HmZzC8C5ZNsXd/gqRrNC2fHbG72O6dZRZYVJGuFKSbH6JNJljX/67mKfvEJ++ja6N6YWrhH4LFkOKyRHWbMrG2udJu5efv+e0Bis9Qxz/YGl537lBVtl5/pwFGqJlYZwiw8gX52Kzc35mxOLD4pP+8zg+AI0g734OmY4orBD9rEBtzx+h+/fAkLjtK6jhQ1CaYvUlnpYpQghWvTXcxQmkc9AKEY3Qjaso00dWOwhVEGdjtEipK0lmtgFN1WrwVXvG9ugRttYEzUu8Z5hEUZ9NadGwAoQqaCZn5F4Nd/XzWN3XqRYRY8dlqiQYJpuVGJIJk8oGWTphY3JMIDzsokBEpxhSojNQ02MwKmQbX0fpAvHsOWqvRVHZRNoVytXPf9ypMo8+9rUSDsXqlzCyGaVTP3eJ+okocpWSlkPMg3s4xRyveY1SGwingj5+B60VRec6C7eKWemQ9N4kljat1kvk1UuIkzdAFcTTp0TjuyTSJVgco8w6vaSP5zVwGxchHnI2OqQpCrJLv4+u3UQf/xV5GeGmCv/oz9B5hBg/QVU2mKiIAkXm1ChFiS8EWliIyRNQJiQTZDbB9teIjfewpIMfXuZKsI1g6UIVyBApTHwZsJc8Yup2aDlVMtPHzxIMoRF5DIYiT+fP3aqEVpjZcqgkjg45WhxAJKg2r1ANrgCCWniZKhGLyZyyso4ulkNLQvCs1G+TtV7Bqo6Q0SHG4beQXhMqq+jp8XIN47zYrUfoAjM9Q0ufwjpvMP2i0Bif6ID7gRAYQ1B0b7LIEixhM07GrHsbz5srptmkcel/oigTwiLHevJfMU++iwzXKfw1qvGYb+QplJrSkuijN7GCFpN8gW7exCkztMqgTNDZgkhlVLMx9N9BpDHZ1u9xWmlRj45IHv0JTnpGvVhlnE1RIiId3kMHWzgapC4BCbqk8FeQ9RnoHLa/TqX/HrNkTGN+SFa/Sd7extJzZLJA2iFlAYXbxer/AD3vY9oBJ+2LzMucldYOvikZ+ytY5Yz06Dtot4kbz7GxUIDQBk2nTjHfxwW8H4mTUnYN0/aXYuBw/bnQLFUxmU4JZPiRutA5v5mIZIiMT0mqOzxMT34lXM0+4Ja7xb+dfJf9+kXWB+/9sg/nnF8zSgqeRg8YJkN2wl0qMqTrrdJwmrjSQ2CQ6IiT+AjHcFhx10lUDMWMWpZgSokxeYwwNLgNhOHRkBZS1pdRg36XVEo8t0YeDVhohZ2N8Af3yIXE2fgyWXSCGzTQ4weIRYTfuYaaHaMdF2W6YAiYDlBWGxSYThsrnVBqRc2uLz9Xm7cQjatoYb/Q6emjiBd+ec5nh9AKe/AWena6jD7tfP55jU1oDZSUTgO3ssla8xp5/Tqocpn0AegixVqc0pQ1etERwqkz1SXToMkk6HA8e8zvs4ygT8uEUudEdpWzbEBZFlStK0jbZ97aJpQWreG7WMUMo/cWZXUbnUpUfRtjfojWarkXnu5jhNvPXWSZ3MbORpw1L7Fjusgio1mUOK1rqP1vo6wKo3JKxfaZZxFB/TKFWUOlc4SbMNcxQpSUnVtYwkZ0b8LwPpIcKzrBaV/lcT7FLs7wvV2cFYE4/h5q+BhveJdc28hwjbx16yMD+FpIkBIKhZAShESjUR/uGX4C5/Wlny9KWBQrX0BmU0q79hMjfnOrTj/cYi4KTvM5rfiYm3Z3mZz2gUvd+leW5gtmiHn4TWpGFXKBPX4fce8/QjRg/drf4/uGgSgU0t6m3thEGQox3Uf4TUq/i704AEMgUIiDb8HwISLsYAzeQ1lNrMYOeXUHu3WEmBqUQFAmqGTMaVkQiwtcWHsNq1JH+S1cK6ATDcBMsCaPKYoFdrHg2u7fxZYOEpO+6WPv/j7Z4hRlmlC7RfasditUQTU+oUxHYAWoeQ/MBoyfMrZNZtly3xtYAR37xXup0qpiuiGkc8pKl1gt+7ppmVPqAtSz3q7WL+ydn3POz5PPXGz2pS996YXfPzs7+4yP5NefwgzhBWpVoRXW/AkUMXG4QiQsKrKKeLbi1CgGeZ+0TLCkiVDwUriFe3abltCYWYmyq3jjJ+TCYFzfZOHVMGsbhMWMMhrB+BAzOkQMNUb9Eh3LxRk+wRnvgRXSufqP4ewxslTEyYjD8R1iNPbwIWuGTSI0c1Wgp4+xpECnMdIMKA2Js/p5ysUJVvMSE6eKXRNY0Rgx2kMYAjG8j9ISFn30rf+V0vaYnd0lMH0q8RnKW+F2NqCzehNzesipF5CqlI2VV7H46eM/ShkgV24hFn1UsHIeIfIZUlR3QXsgE4pw5xMfq4VBYdUprDqV3X+IyscU0kcDx/NjAGrT+7gH38TSErnyKl15lWntEmUxJ0WSLE44TYdkJ9/Dru2gs4i4eQPH9BFZROm2sKd7YLWgyHCbExi8i5Y+pfQx0zHVMkWbHqmwCWs71Is5+uQNLAXCdMgv/DZx7z3s6iqlADl6uBRPbnwO0ilZ6yp9Ih6ZJmr+Pn4RU4knNOw66WSfimWR50NKs8sin1E3W8/f2z+KMOt8eHZRa1DNlzDMx2BVKNyVn8t10hho4ZzrzD4lpS6fF4WzImdZDXixAlboHLv/JiI+5bqledcyuV6/gjveI508Qk3vU67coqcL7O4X8IRGoxg9+E9I26Nih+g8JrcC/Pk+Mu7D5BBbWsRrn+NAL1DpAZutl7DTPk55BWV5uKdvki6GuCsGjjYphUW+8irmxusY4yPEyZsITOydkJFdJVJzjmbHaDSb4SZta4XS6TAu+zw9PUKlghVnk0vhVeLshPH9f0emSrLpHivX/ikZJgaK0qxQmh9yI9Og3caz6axnRXOllu5U8QDC3WUD4/hNQGPWpmTNl3+BV++cXxVksUA/i+0tJvdYzB5iaUkoQGuHVbtN2woZWT6LcvZcmCyEZl4WJM2LZEiy6JAVZ5UyaJE8+Y8A2F4bL1zHz6ZUxw/w8pzd+jbpwZ/hZAvc/hli8D4qixFuHW/1dWRzCyUDHNPDHrxPPrjLQgiEXyVVgmxywFZ1he/HY/Zq1+gE21Squ/iDh4hwg8gUpNJASY1TaXB4/B2yMqMuFLPx91kM7lAJulwIL1Ef3mY662FJG2P6/4NSYbVvUFv/Isd2A0MYrD9rqiq7upwWLAuE330+9acRlN3XkNEpWB5ycYKhjyiquyjDobBqFN0vfvYX9jeEVMecJac4pkvL6jDMz8jP3sCKj6g7TRLLp7c4xArXEfkUd/ADvNpNCqtG7rXR5m0iLyBu7OLkU9KZwHarEKyjgi3sp/8eyLGERIRtTC1QdkDSuER7cYxOZmi7grIDRkVCafpcFAJ553+nKDICv07pr4ITYO19k0yALAvio7/G6dwisCsE9V2qTpNAP8ZLUhQl02KMmk+oumvIMkXN9ihUBDrBwkIkQ/iQ2Ewj0I1LiOFD8KoUP0YwcM45nwq/vXQAMAy0+/FhLCUs1DN3zOdL1vhZfIcqkbMDVLEs3qnhu1S1IvbqfGfxkEvCZ6u+iZ1GqO4tSrOKIwRkc8oyJfeaqGyG9FcoKSnzPhftkFoeUz74r4j5Ef6F36Wz8VW+q6G+8jJ1ZWCc3iG0FGryCHXyLsbWb2Gtfg0vOSQthuS973KQzNGGxDYucdNfwZ4OiHSEc/ZdPGGBLtH5jFRKpNA8jQ+YpBOaXoMNd5vcXcHY+l1yQL3A1aSsbGKmM0BTVLd/+H3pkXv2uWjhU1AIi9NqA6f3mEhq3NFtVrMJmG2kKSiEAVoj4iG6eYFo8QRTJ9hWh1IJCruJDOrMRu8TSwuneYVosk/YuAJWhcr4NjPb59AJ2I2G1IspeTzmSPyANRRDIuL0jFUtcMsMkc2XA3PFjMyvEccTrHjIlaiO6t/Gqm5g1C6iR/sI26OwQmzZon3lf0YCwqg+f48IIQhlnWkx4r3ZO1jm8vUgixTPb2EYM1AmqjgiMgxs06TUikU5ozZ9jBgfow2D2AsZDWZ49W00mg+kX6UZIi/8LuVwTGEEXFAzZtmU0A6fi5C0MBFZhLj/X5Zu8ysvkYcXUFvfQGO88HUNYA1vw/QQYUjM9a+cC85+SYi4D6ogVyksjtkRJdn8FKdxEZOPRh7booJtVpDRfUQ8WMZyZnMMN0FMniDe/3eIYoHRfQntNlCzM9p+lUWwjlh9BVulKL/NzKtDmePkU0p/FU8p7Mk9jGLE91VCs7FLqFgew+gJ2tDgVbFVRNJ/G5kcYtsNVOt1CmGjGjfwet/Gn52RD+4u30OzA4xywf5b/w+MoEMz3KC28hoq2FoKn6MRAFHSYzJ3AMHs9C0EUMnmzFdewWjdIE8ndLw6CTl5GePLgG1hU84HSCSG+YiscQt4FpWWjwg6V6kbAepZPTjVMfcn71PokqbbYNu/yDm/2cjh+wBklU0eT+7wjeDaL/mIfshlZxVHWPx5o8s/ffydX/bhnPNrxrgY8O7Zu5S6ZJpN+cbqb9PymvSiYwInQFFyvDhkkj0byDMU7w/v0j67w5oZsBtPKYWJTieI5gWUGUHrGqL3fcrR++CEVOtbvHvW4/LsCLt/G6d7g1wISlPiGQZmPCI5u4MrTEzDRC2GlJtfAWmBWQe/jS41mBba6+IaPlfq13CyKRKTgmf7ZPFxl6cXsequYRkWlmFSM8/3078MDJUsE1/Q6GiIVBGF8awmJ0xU5zVEdESx+jkyb/P5z9mtyzA/hnALhUJGI9qmw5n0mK++TlQMOVr0l2KU9a+Qyb+mWWbEo8eI9k2mK69joEhMn2zxmEk65XoyRu7/Bca8B34N8/1/S7H1DZAVyot/SJyeMYwOiZ1N0uk9tiu7qNPvoA//HLE4ZWf9CxSGSWB3MKY9JpZm4biczN4nPkzxGxf5vHBxxg9R2kLaHgudMzJCtDTRk6ds1K6Rq5zK8C1k/x71xhZz26ZpV1nEQ3J7HVspSmEjhUafPUA0r6PnJ4jGVUrDXJomYKAMF7X6BYxkROm2yIXg6eI+URaRuTt4nL/mP2uU4aLcT98fD90W74zfo9Sa1uIYNTnEbdwgqywNBJT0nu/nZNCFyQHC9hB5hJgdLdMSBvdpbn0ZZZYYWlLMThBJAu4qiV1hPPhr9PAuhYJGpYnjN7FG9/DcFrpxlVKYJMUCS2vKLMYwbKq2g0oUvelTjM5N9uMRW/kh48kBlfiUvCxYOFU8Q5CMHyGkQ9G5QVDkSzdMNFEZIeIzGuM9QlnDkI3nyVzWYo9wdATFFLt5CddfhSyFoINnWKzEp4DAr2y+8LxZSQ+RTdDtmyhhoc2AtbzPKBnSdttI4aG6ryDmR+A2KKwasNR+jPIzsjKn5bR/OLh8zjl/Qz5zsdk5v3zM5ATO3mehpvRGbzJsXafrrLDqLm9cs3LCwewAgF3LYSUeYCaaVPgYyQmTxQlpbYdu+yqLMuNg+hQqG2TxGdcrF9F2gAw7GEffouzeRCVjqlRx8ox08ATduEye51DbQU32KfwWB9kYjxLm+yTRlExnmKuvMSkzwnkPa/yIeedV2mgSb52DtM9RcsBBNuXLG18FZVEcfRcjGWO6dSgVeA1ksIW0AmrzU+pWHe2vMMzPeG/4HoXIuVDfpFEkzPt/zULnXKhcXU76qQQz7qPs8IWRPj9K5m2At/ELvGrnvAhlONC+RSZnnzr2FEDLKqFcLurn5dJqtNQFk2yKNF2sZETdrYHZYjesM0kGVBYDSh3RMCzOymwZyRb1Oa1fpNW9SUUrLC1Q1U10miEN4Oj7CMtFzI/QG19jRoo2LAwhsBpXqcUnOA+/RfnkT9Hbv0WmNQvTRnRf4cSAlmGQSxdZXUPPB2SX/oip2+EHg3cYLR6zyGfcmJyQljm+28EsNZFp4xRQNWss0imZm3wkD/0nUVhVaL3601yGc/4GaK3JSZHCRD77SK7IkPXKOlG2oOOvfGLshZnP0IszFsUEM5pzcf1L2LgIYpxkiD89ovRqbDUuEJOyHlzhTJSk1/8vqOkhebhO06qje2+iZkdkbm25IQy3mKRTKtM9GD9CBm2i8VPE5CkibCOsCrPykMIoqJoeTpoQC4OsFLSjPpm0iPrvkLkV9us3mKsZeZnhy5C4iMGCRC/oLQ45zY+YJgk3GyWXKtewDQ9DmMvYV9NlWkx4tDjGlQ4XwkvPo2A/IHdXMTcDcq2Q8QnG6B6lVUFVtwAQKuMDsZ4okl/MhTznV47CrmNXupRxn6kZMB4+RWiN37pEmWtM6XNqSPamewgEV+pX8Y0KWgtcSxL338P22mB+Ha1hUMzI3CaFKmjnC3bCLaIn/xFR5JSLY2qVFYTdRaspys6Q4RpiPkBXL5A7dR6lB/h2m/Lo2zTtJnk+5z2/SjefMXMbbEibjgz4xto3yPKSwKljmE2ybgPVusajaI9CaWw028WUllWjtGHR2KXsvUE6fow7P6MZzTCn+4jxY4L1L5ClA2Z5Tm1RJyxyvlhEaLtKJjw0UJhV5MbXEWoZI/5hShlQhrvY0wfo4TLi1hKCtPar04z4dUQIOJzvM81mALh1j9PohMCto2cHxDpn6K1z5AXYZcrW6RtIq4ZMEtTGbzEfv8ej478mL3Mals0bhkm3c40de52mt42RjzFGj4jKCCZ7WOYNfO1RX3sZ31vBO3kH5bbI58dEwRqF06HtNhhOn9BWOaRDZPsqXvcV5uOHCA0zYWBKG7t1FT0/ob35Nar+Dp7Zwex2MEd3WBgG+eQRi/ET3HCLQMPR/ACpC6xglYblIsKPr6VLr41VGaEN56cxHj7nnI+ReRvIrfonik9+FF3dQaRTtOFQ1C5AegdZLnCiBex9E2nZWLu/xztGirP5VTrOKoUZYi/20Is+SkMejzFX6xy3bxGIkvHoewwf/xdqZpVm0EL6HcwiQWtFK5+z3tglrF5ETU8prZBocQSH3yK3G9Tnx8gyZsPbZjGfopIx/XhA1++yawjMJGJoKibjA8p0gp+X1FZfZxp0mNke+CFRNEQKyTAZ0XXXsLA/8XyUMqDsfuEj3zPTU4bRISfCwHfqbHhbP4y6O+djTMoR+xrMcJX5+CE3rZDIMPEBZQWAROQJ1Dbpx3203cK2G2jTQlV3UMAjO0A3LnKYjej6W1Tbr2GGlxD998jDdc7GT1nNIoRp4giDvHMdp1CkT/6UvXxOu3OVud2kkiTIo2+hpcmRaCCFTVOatC0HY/9blEWBXowoL66SbH4RKQNG5YKD2fs40mU7vMAkO0ZrjW8F9KITKqbPJJ+QFBHTLOe1YIVwfIgRHaOzMVHSJ0OTNa+Qo4nTY87iM1ZHt6lrCxsbpW2qa59nbLqsfCgSHQDLXboOaAiMkMD9+EClLiK0W4PFGUKXKDuk/IRYKSFApOPl54oqEcUczsVmvxS01yGfPuE46mOFHZzRY1pmFXN8RBFcRb3AEUH5KxCuUZYpZfsqUXUN7/QdbF2irQDDb1PUr2E4PfDbDMqUMk2wqzskZYxOFgyDTW5WdwhGx1gqopj1MZI9apbJu27ARX+HsH6TsHqJ6eF/Yj54H2f6hHnvPdJ0gt2+SbLYIyomXNca8fTPyEVOalrMkxGyeQVr+pgoGSPSKXltB6t5A1MvBXSivoOe7CGDDRLDpqIyHKtC02yCaZGbdabta3imC8Eaw+M/xxVQCJOKDCg1aCEQeYQd7YOGPWKG6XL9eLF2iQ9koZnKKJ45fMzz+Wd0Zc/5VcYc3UULg6eOR6YL1q2fLRHlF4EpJNecNb6pT/i/RyeIZPjCIYFzfnMRQvzM8cCWsJGGpCxLLNPkjcF3OUvO6AQd3uz9gKQZ45s+eZahdMmiXJAWMaqImKgcbdhgucQqxWy/TFG7jG8XZGdPKE7fBVVgpC9xo7qDefR9bDvAPPoBKlwjXwxZrH8JoXLm0YCqW8OJxsjpAWreQ3RusjA1XpZRXvz7iCJFlxEn0Rgx26cy2adpd7HWXid32p/6OZvCZsVZ/8kPPOcXhjY9RLi6jH2vtD/mppU7LXA+Hm+ahZfIwg3OklNsw2BNLbCMgPZiTKPxMqdll3VZo22GuELhZQn5+DGZdGk7NYJgnaiIaHoN7gzeJcqnzMsMYRiw6EFtA+01KN0VinCTs/Y1elMfw/aI4iEVs0rfdkmnD7Cmj8nyhGaZUQ82MFNF7vqMhaISD7DTMeVKaxl/nBdMe+/ibX+N0qrQ71xmUMSY2mKltktfKOTen2JMnhKWc0wsarM+hT7FcHrI6nUKt43p1dBFhujeQhclotJlXM55Oj3ANmwuhpewhLPs3T7r3ybljGk6QwCni1O2rRroj+5TBQrQ6POhqV8qVnqKyOaYwSpXatfQyZDi4NsYwToMHmD4ax8zdckbL2GGW5SmS5qeYrYuIJIJafcWnhkSiymhG2KZdYhmIE2OyjGL2SHx9Ak3pI0c3yNBEl/8A8TKF8jH+5xNHpCbNm58SMuuclzO6QrJ6fgR4+gY26mwG25j730LKxvjlAk6WGU+foTVuEi08gpOtkBh8LSMsU2Hlt/iYHJEkMeoMsK2axRF/Py5KJ2TlDGBWcEy6+Rrr2IvHqPTmNXpAfN0ARr8ZEpqf9QQxCymiJM3QSsM54Ri/bfQCNrWCh175XmfPHc64HQ+8rOzcsLebB+ARCVc8C/93K/tOb+ZfOZis+vXryNeYG+jtX7h98/5lAgN+lOeP2EAmuPoiInlsDd9ykpNYJclhbfy3AXJkTb+k//GbLKPF3SwvVXGlk/htZkbFnbjEovRfaZhh1EZc8WuUAobvfJFRNAEnTEaPcJsbDAzfTbSIbYhEY5PMd+jKFIiv03PqVE3l4nHldZ1tPEU7TfwvSbN1nU8YVBmI57Ibd4qcxp6yqiI6GU5W1ZA+ug/s6hcotJ9GZXNKVZehiKlqF+msLsEdp3DtZKDfEpVxBjKYLOyxWnSozo9ZDY/QWlFvX6DaT4mFB7e0/+Mnh+jKhvo7d+jlJVPPqfn/K1AlotlBJNTR4mlYCUwqlysXWSeT4mlxVz62NLBWf06GomdnOIcv0k8vEelvk219RLWtf+VUqWMvS66KNH92wh3lYiMftDFp0fbbqIm71NMJ7jNaxSdV5k8/N/QnZdQWtHQ4M6OydMpZnULZVgUKMrRA9yNL/NEmvT0gmq1AyLFrm3xID7EkQrHDijjIV3Tp5UnBFrhuk0sv0uoBZEUuIN3yZUicJqU3ibPwqg+ci5k3Ec5S7e3kpxeckKuCla91Z9KoHbOz04/P+F4foxj2lwKr2AJh1E+IMoWtNw2gfHiLHWBRuiS0gwwnQpmOYVghVRp6tKirF/GnT+iGrXpjZ7QCrcYOSGe9ADBSfMWee0SVrjFSTZj5NfZnR1gn93HXrkF1R1yp0H15E10OiMvI0ynhpzvIaVAdm7grH2eB14TN+jSzFPcbAbxGVn3BsXeX2I1rzBC0MyHhNKhb/p4pkv72SLXzSbUT75Pmp9itm4yyUfcnbxD11th9eIfIObHOF6X4973aNoVBlaVRTEhe2YB3LI7zwV6H2TO51YNUb26bDI9a0zk3hpWfYYoYsr65V/wFT3ns+aDpeOP1hq1MMk6n6fUKSfT9wnyhDIZ8dRtMfdN1sMtBtHSVVejyVUGBpRk9KMRZfsarqzQlBViHfMgGxFUGrS0QHRfYZ5PySwfkRxRG93GUjm68xLarVFY11DSYh4f0jMttOmSOtfpPfkLKskIIx5T2fwaWT7kwGuxmsxwnAp9p84kXrBb3aVmNp89D5Ba0JofkwhJU9qEe/8nzvQJmWFR2fgSZ1aFRDrUnRoWJqKyy6ohKU3JYvOryMFD0pWbuMO76ONlTJFzzSCp3QRYNmN/pCFrqARZLCjM2rN14wcn/NOJCWblmEF8RuhUaZqd8zX+T4HWYHzoPAutqTsNemVObe0rdKpb2PEJ1dmYil0lziMcdxW0Iidlkg3xnQouEplNMeyAqTA5I2ea9oiiPVaCBvFkhrHz28y9LnHjMiOnQjU6wk1HmPMjxO7vMmleA6dKrBYMe99Fr3+eTh6xqF9CFAXB+pc5WvQJ3RBjcAdHBqRXf4tJGZEu9lHmmNXhHZie4Ng29dN3sSoby5jusiRXJZkhmdUv4tauYhkfX2/LySPUZOlAa5keWeXCZ3Qlzvlbzwv2xz9tTEbudhGbv7t06UVgbLURxRT5/r8htKtE5PhKcaJicOoUZriMuvVaqOoOUqWw+ip5dYdaeIGHi4eEiyPsMsJxasQIwot/Fw6+TWmHuMmELymL4r3/F+PKGqZWqNoOSMl83mNuSmwdE2VTpsWEyKsTJAMsp8J8eIc0SzguJhjNXcrjN6mbFlgWp/46Q+mxvThhdXCPIRlF91XsfIbE+qkcnay0T3n8HWazp4S1bfqhouuuYp9PxH6MSM15f3BInGeEhk8abuPsVhg4dVQWY8oKsnaNuaE4iY5oZWeslRE9aTPsvEI9vIAh62hKFmVGIWwqXgtflrQnBziTY6TfomO18CslhrQxRAWjehlXLajZDkPaBALmiwFm5xXGxUOq66+hkzlmpcu0ukv38C/QoyNEPEAaNnlth3464OncoO21mOdzClVSqAUn8QGjeLL0XTYUKINJNsKxLfaiJ5hYxE6F1vwppHMM10PJDkn/Hah0mfktgvkB7eiYyPZJ58dU3QbZdICdJlwK16h0Q+JyQaJiqmbtJ55ngDLcQnQ/h6ES8s4rnyg0gw8cva9iDO6CW6dwO5/4+HN+ceTuCvH6F5nNDzC1Isxj2lYLMNE/Zv1YmFXKC/8QU005inosypR16VBdv0Vp1xh2bhHPjvClwKiuM8iGhPVt0tH7eJU2PafKOB9w7F9ic3MHkY7g9DZZmWOYLo5waFoOzcURcrFPnsVkVkg0e4rwW4xne7Qth9SyOYz3CZIRbcdCRGPSzg2ioINl+XSMkPbu76N0ibn9+5jaQqM5iJ9wWg65sHqF9bTketrHKBY4ZYa0S4r2y9gnb9NRBdqpEekTytEjrHSMFiaqcYkiOiSzfLzmDvTeBaBarTF8wb04NHxWvCbjbM56cD4kew7I0fuoYJ2H+QADwar16e61nxU33E3eTvZ45FVpDd4j3/itX/YhnfMrgeYkPWKYDGh7Hbr22k/9G6qywVdXv840n5ComDtnd+gnPbTQlLokzmOqdpW0SJCGxBEOgVOF7i3CImXkrxKlM4raBRLHpZ72cQePKONjZPsyUnrIfIaRTjDbNxDDB8Smz6kTUlQ3OQs3aVseKpuRuHVWpwdYWYQpTObJkLlhMSgS2vE+/aO/wtBgVjZRRcI0nVCzash0As/EZoZKnsXVVc+Tdn4F0WiO4j2m2YT16jrN+hWU4aI/Uu9RmPkYJV1K6ROrBVG5oGKGuIbH0+kTjuJ9smxBkQzpWDU8PASCDRzE+AxDjjBPv01N25TDezTaN7CEw4a3gxAwyk65ns0o5z0qzavku/8junoBbZmIxgXKYJsnjs9gscckOuDK6D4ineHEM8ygw6K6TlN8lViVRNVtzM7nqOKQS4vy9K9I/Dam47G66OGM95B2ldKyGGRDMik5SqcYQLe2yiidYy1OqApJJG18t4VoXMLLR6RJH5FlJFkP371IvvpVhC6X+3AVo6XP6fwepSqJVcy8mNGwPrrucaSDazqkRUrDbSAK4yP9MDMfIXtvAlCuvEbxKxQj/evMrJwwiPtUnJC21cXMx4jjN0ArZHTKxsoXWEiXSm0XuxRg+2hhfez3iHzA7OgvEUIwa11mdPkfkCcjXL9DPU9pVdeoGm1yJ8QtE4z5E4Lj2xR2QLtzE3H4PaZ5Qli/RFG7SOLtUJguKj7BHj/F9eqYtokUDeJwBTV5RM1rEHVfY9VqMK+0MWY5WdDBsCqQThg0L+NrRSZdpt1rFPM9RsLEskyUyFlkQ+zhbUZyD7O6hmR5b3hiaKRXQQpJp7qJXWaowVPQGqWnxNkMDPvFOWxa/bARokqWJgvPUut+xindREcsijmBWcEVn7yXPuecF/GZi83++I//+LP+k7/2nGbH9KNT6m6ddfcnTxWXXhe5cgvXczgip1um1PsPwOhh+SeEK1/iQvUCUOKYLpldYRqNqF/4fQqryrHKiFWJtKscV7YwDGgKWLVbyHKBkh59r0Vc22FsWpx6IU0FlvboXvhtEqtCsfdnRMEKzvAOYbCOH3YxG7fwNWQKbLtGtXkDa/j/RRx8i7K2yTydcNa4SEMrrhk2laBFMrzLIh4yjobI+BSz+TJF6wvEZBjCwBHQi495c3gHpUpWy5xLtUtseBtsVbZZM9vMzJB+PGCYTdiseaj4CcXwLjIvkKpElSlGEaOlQ2GeT7v+bcUoY8yjb6OLDCtok3W/gEYghKAqG4SyxqkwmUqPFW8VzbP8bGHRcNtkdg/bboC3idH9PHE5IYtOqKoFQkcM0z5pESMqK8yFwnRtCstHqIzMAKdYsOI1me79GVbzGrbbArdD3L5BHnTQa69x9vT/pBp0mUY9VOsi6WyfU7+G5frUZkfQf4dW8zorq69TdUKak8fo6gZtYZFVNkiaNwl7dwlne/jjJ4iNLyEHtymNx2ghKbuvUcoAQYns/WDZAJAmcuPrDNSc0+gUACkEm96FX+LV+s1ACBjGQzSapEiJywglFfuzfTSaeTHnZv0Wxo98VMtygez9AFFmqM4titUv45URFaEwdYZr+OTSw7YbOJjUtCAWDgNVYgoLSzhcCq+jRElRFjxITgiTIcP4lHbrGvHKl0BBM5thFhGqf5tEWRh+iyLqkTUuUpzd58C2WM9nOBio2Qnz+IRq93VOF2dUrv5PlNKhojOy4SNCw2Zr44ss3DVcwyPTKfOzNxlHx7S9Cg0kynSR2ZRFouhOhxjZHPPsAYFXJe7fprH+ZaIy4nTxLHa7wguLS0s7+R+eMy1MssbNX+i1POeXQ6pj9ud7GAg2gx1s4SzfH9EJ2qoso8GEy2q4y9xtY4iS3vwMrRTDbMF6sMFxdIQnXcJnzcxBOiAP13AGcyw3xLCqjLMRUltMK+tUglWCKCEd/TWGzjANmCY95m6LxrxHvvo1tIZZOeDd8Qg/yemVEbVKkygbYdZ2sGu7HLSuodSUxnyI0FN60z0c00P6q0TFgprZROgcKzrGnD6mnSkKkeEnR8tN5eABVvcl0mhMc/P3Wa1fx7SalHaIPb6DGLyNikcov8X88t/HNyvo6B2eb0CfufwJ8fGNqKESxNE3ybMZdnWHovkKphCgFVllm5+EouTp7CmFKhhnE/x6gCd+OoHHbyIChcwnaMNh3d/CM31c6eIbVXw3pOG0MIWFU2Zsjw6Q033K6jrp6udAVlDhJQ7iHiOrQru6RXX0iCIe81I6w2QNf3qfqVPlkdBM6zvs1C4wtANip8HDxQF6tsfn8xjX9nCCDmf5nJPpQ3T9MoaQuKbLk8UJltfFSGYEXhdpBsTdNfTofaS7geiGnKVD9qVA6oLayXdQJ29javDzMbnfwp7tw/rX0LVLdGZPGBkCp7LxQqHZ8sR8aNrUODflPucno7Wmlx0xiM9ouE3W3I2f2XVLo4hUjClsLGGjDJfUdvE3v0Fw4qL9BmH9El9xWzTMDoZKKHt/ydlsH3/18zSlCdEUkWtkMqCKoji9QzOZ0zHnJH6XTLpUWteIZ0eYpsfJ8D2qyZgyHmGHGxheTH/9S4zjM4RZJ188wSkLjLhP4DcoRoI4nlLJExKzQs2uMfNXaIXbpIbBoszRfh1PCWrjHtMyx0gnrCyGxP2HVM0G1sor5N6na9iJMsXAoOWGqGSIbFzFekEh+DcdIWBv9hTXM3CHe+xkU6zKFrP257g3usfCDJlLiytlTBQP6CRn1E/fQPbvUO/cYnr5H2OJCvNygm04dIMOo3TAKF0gkimnw4fYlU0cVcUoM0LDQycZ2m5hFhNUaaOkQ8UsqXtd3NVXeDeZMiOnkkzZCi7jhm1yO8Qza+jZHkW4jVj/Aql06ekMpTWTdEbdrRHlCYlaMMlglJ9Rt5q40kEbimk6osIqgVlhxV9loTSqso7hZuThCtHJt4kqa1DkbKocOdljHJ9QmC57rStUlaYRjdgI18jyOU/GbzHRCq0EVSdktfOTHW1KWUGtfvmnKq7n7ipic+1ndkc55+eHbbVwnQVRHlHf+T10WaK8lU90nJiUE6L5E2rREc0sQUweMwraxIbLD5IBjWAN27SJkgGWYRPJkqy6TdWuUbE9GobJYDHE8i1WvU2sjiZMG9xPBzSlS+XsHtb0COPkBzSaO4jaJeYbX2aYzmisv07fbfFo/oh5NiewKki/id+4gK5sYB18i4a/RtD9ArL7MoXdwJR1AGK14N74LuNsRDK7D3HCireKM36Kal2lQKKFhLIgI4VshBd2CewKPiW+5ZOc3WFsB8yLjNXkjA/GBJtmncSpYUv7uZO/WUyQJ29wAU3avcFcSPSyEvYLvqrn/CpjDu+iKps8SE9YMWtYL3AQ/GVywW7jC5s/b2zyT87eORebnQNAqhN6ix4azcnihIbVwhL2T/7BD7FQU3qLHqZhUXWrSCFpuE1W/TW0gpVgDVvYVMwqhjCopQt+193krGpzGE/pCYWBpjs5YP7oNkF1i0dJj1QL1puX0Kfv4Tg1jPFTZHULHabknet4ToWnQYeGMBDJHEGB03sHI1swP3sf0b6CU7+IqSWpW+cg7XE6eYIQkjXHp6xdJixTpFNHBd3l0KUqMHvfg2SG6VTI175MgfEsvu2cXwWick4/Xtaw9xdHhPVbGD+yL7VG78HkAGnaFOuv83D2hEKVuNLhWn1Zy07LlKjMyLs3KUsFlR2UYeMsDtBSAgJUiVXm2K2X0eE6memiUaANmqokPXmbMhlRtapkF/4+TywPcfTXZLpgxc2YGRbH86dcUxm1eMKmkIhgddlHGx+TF3Oc2jZH4SY2At+qYQIr/gbpvE+7uo2cHlLWbzAe3yO78A2yyT5qfkjbqVBWdpnEEx5O7+NqxReDOoH9Grpxjbh+i5Pen/L07C3Myiq96IAveRfR+of1/VJWSHWMZ7rEeYwQBr758Tqjic2V8DoLpkzSAf1kzIa39dxUwVgco/Pk+dfUz8Vmv2i0UOzPnpA9qxEH9YBqWSxr2wBFihQWob2G3Kiiswml01yuh3+ExeQug2euXJ7rcTebEQiDS0ePaJshDesSebCGPXwLHZ2SHn+fFdPF1uA2XkWum1RnPaTlkk9PEMZ9lGEQ5TFeMsCdHzGqrCJsh3tP/pS1+gUWtV10uIVtrTD27qLcNlZ1nTyLSN06UzOgc+kGp/MnqKf/B2k6oep0GLsVHLtOaPoc23WqdhUrHtKuZxhIxkVC6a3QEgrn9HvIEkQ2pLQbnGJQNC8TZnPKcoJQBfpD9dBcCOJGhyIeU23eQAgDPuWWNpQ1tsOt5zGaAIqCR5MHZCrHNmyu1W6cf5ac81Pzmb9ivvSlL/3Y/8vz/DM8kl8PCjJOFktnrn50Rsvp/FjlqdAl1vguJCN04wrVla9yIRvR1jnB6QN0WUAeIRDUZRN3/BZRMQehsbe+xDy8RH30AHtxiNG6CtYKM2vBPF+w6tVxT99Ex1NkdYOs0qZnNXGrJp10wNhw2K9tUI57NJITzPkx1TJFhau4sz3suIfjtmByii9rEHSIx+9RqDmmHaCUwrYDapaD03+LQjtc8jv061eZz/q4yYAiKGD6iNivc5SMqIwe0PE7VOu7ONLmLO8zyyeMkhFtp0PLWsHorGFIl0pLUFgVZvmExeKIWtCmkc5x2jcQcR+GjxFCYq5/kdL59IuQVMfPphGqH4t+O+cXT6YTRtkQLRR2MqGaDvFlBZ1MsJMeTPfBbZBVLwEGK84Gq+7GR4rUudPG2vo9vOZVSjukCHbopccMZwc0iwlW/12iaIDnd2D9y8z6bzGb9zCDFpkTonKbVQHBwX/HePJfcbwOuQzQRYycnyJxKC79Ax4kpxiNS5iGR52S2qP/A1WkxDu/w7iyQn/8F1jZjPjJn7JhVGh3XiN2EkhzevEIIW3mySkNMqRZwTR9lJYIodBZBFojox5leBGhFRTp8gmWJULlmB9awJnCYl5OKHVJaNY/thE65+eD1tD22xzNj3CkjSt9BAIpDApdYhkmBQVnyTEGBh23i8RCRn1I52jAmO5BVWNM96l6NQ5UhtIFoV3jUriLaC0IhEbXL3LZXXuewx7MD2B2SBF2qJgOtaPvU46fMnVCjNZFdKlxTJ/K1h9g6BIrm1C0r7MvJZOkx4btsCEkYjEkFE8wxnuMsglV4ZE7NcJ0Rn/jBsnBd2gZEmdwh8P5Y4bdWwStW/gyZCY10nQIkAinxtGT/04SDbi2/jpFKfAAa3yXNldoVFYotGZUpJwJg8/KJMkoY2Q2Wbohnk8J/lLRaJQuP7LZGaRnzLNlFMzIGrDqriP7b0E8QQgDsf46R2ppUd1x1sh1ytAYobSmZtcIjJAr4bWP3PNd0yUxK1RtHzePkKc/oNq5QV9ajJMhs/kJi/E+rUWfaPQe040v4xgOlXwCpkBryIshRu/bvNT7LuMiJTEtqo2/T+vqP6KrTJ6WCbOT77EbDQiyGZFWzIIu0XyfMyG4VL0IgJzeYTG8hz/dw65ewRAOVLcpKFArLxM3r2EbFk40pKheZyxKlC5p+SsYWpKpiCCfY433MXHQK59DmA5IF4JV3On7iMUJSvoUrZvPHX+KfEBvdI8SRZsCv/UqWWX3U18rgYElLQpVYIjzYueP8oEz5Y/GQtmTB8SDd5irFHPz66y4Ox/5qQ/W92ZyiBw9YJOCk/iUQe11bpeCy1YFUU7IBMRulUawinH4fZq2T1U66LREjB6zufNVhrNHWEXG1sl7qEqXte3f5q/KHOyAfPIEY3ZAsrCpe1VG4RoXK5dJWrdYa71Ebnuks2PmR99FRocEzRskdpV0doLQJWf1bd6Ke6wkPa5aPtqqIUgR+MiiRLRfJWm9TGH4WK02Ky8QPH6Yon4Z0/JAWCingTN4axkBW7/6qaMQz/nNoiDjNDp9tj/u03LaP7Nj73F8SC86xTJMrtSuYYvlWiBuvIxtVvCTMRetDoW1jDUwkz6no4fY+Rzx6D8TtS4x11OiJKIcJFhBF7fSoeo3saI+aTJgPHhINVxDlTlRvmC1LFBFQqV1lezkLZgd0PXbTMoYUcxphtvoo+8znT3iUuMyY7eBLTwqncsoYTDyO3TcKpbbZ7A4xVdDjNkeO83X8EKI4wGOXUVrhcQArRDZBOGtLF3ZfkKcSO6t4FY3aR0+JnUb1GanFOG185jbF+BIB1sl6NETtBOwGN5F+zUEBjXDYG1wG3f2p6yrBCVNOPwuplVBjg8R2YIH5T6DZIgiJ7AqKC2whEVh2fh2BUPaYIfkwmFQjoizCd6ll6nlHeKTHxBgkYYb6GzOaPyQ0gk4MEx23RAjaGFXr9GQHuZajFlpoZwGx+EmwzLB1Dkr0z2qaUSnus5qWXAiHc60QcUKaQctAukyP/om5fA+1e7nlu4BWlD1V1GLOQvVI9E5evXzVE5+gIjnVKb7GL03sKXEre9ygElqWqyEXZzDvyYLt5Cje/TdGmvuOqlKOY1OOUvH1K3m873Mi/hZNGPnQrNfDZx8xiWjQlnfRWlB9hMeLwRk0wfUjr+D/ei/UWldQWiNOT1CX/w9Gm4DQy9FVaZhYSCRSCzT4cn0Cb7jcdWqouI+vuNhJcD0gNBrcqG+Askp7ewRxuIQsehjVztUu69glopYmJx6DSbpDN8KGGcj3lgck7WuYQmPdjJkLVin5qxi9t/EzyJoXiJrvUosXaQu2VAFti5xTI+0mDApY9YsgXj/f8doX+awcQGrWuVs+D6itotjmazXtnEG9xBK4jQvslgMkKZDWruAZy3rtlOvgURQsxrPRdbG4pg8nzIrJgx7YwbBNl2/y7q79Qu/ruf86iKHd8nXv86D9ISNX6EIzQ8whMFVd52/bCz4v529/cs+nHN+BVCUTPIxhtSgDFzTRb5AiPBiNLNyAmgG6YC0zEjLDN/2uNW+hWVabDo7GFhorSkpqHkjnGxMOHyExCFwXZTXRivNFgKnTBCmi42mGD6mZVdJxwvyxSnG8CFubQudzYg7L3FU6TA1LLbymPjkLfzZEfXmVco8Ie3fxaq0QJfIfEFYvYCRLQioYlVWiTBwV17H9XZw659H6Qx5dhtD5dC8BOkCgDKbcjy/T7/IWaus0bZWPvmUfIhZOSEpY2pW49yp+OeMbThYhkmuCnzL/0h/xYqPMbIJMj6lACgyRDalVEsBTq4LlFJ0/Q7IkrRIKWWICHYoFFgnf4WYH2ElfVRlAy7/Dxgn76P8FlMB2fAdisU+te5XKVWEb7q4wRpycJc8W7BaXWEoNH6R4QkLV9qYhgnTHumiR8VwcMcPyIXD1vSAVMM4uYNXu8bx4hgZStBQDS9RVykcfhORzShqF0nbV5maPnk6xTFd1Ogec6eNbZqkRYYwHNAF8zxh2n+HMNji1Otw2LmBMCxuWf7H1vWpXnBvcp+iLGgGDdbdrR/ba9VoHozf51F0HwsPC4stf1nT1E4dIfaXj7LrP/+Lfs7H0QJTWmQfqhEXbgurdRWRTVHVned7slIGlN6PH1bWdg2EQCBw/XUuuBlBEeNPTqk4FaaTJ0TDI8JkgJj1sKRAzvdo+F1mx29i1C+gOleQwwPM+Axdpuj1r7Nq1SEdkI0fEY/fp7bzW9SdBgEO3eACyr1IKQThhT+imN6DMqGobTPMUyxDU+qCaTzAzzNqdo1cpQwXfRaLU6zKBtXGBUzpUYbrCDROPuWSFTDNJrRO3kBOThDtmxB00dVdCpFjzp6QPfwv+HYd+0pJ1P4yAHa0z/joL5nkC7KVV7Dme9QG96G6TVbZ+bHn7gMEBrbhIIWJfDY0WGqF0ppSZAzzKZGeEYpzIeY5Px2feffn7OyMf/Wv/hUPHjygLEtgWeDJ85yHDx/y3e9+97M+pL/VSCwCy2eWzfFM9xMnOsx0AOO95c/13ybY+AaB2cA8/QFmfIyubZM3bqIBKzujPPgW87OH6KBJYvpsJ2cY8ZBAeDA+IQtvcqFymVLnePkcHd0hUguMaUyzdhHDmWEevkeI5CA7YbH6Enp6AqdvI8JV8vYtrHSKOrvHIlxj2PseLKZcKkri05TToEFZJDS3v0qjfoFNfwPftEgPbpNGZ+Av6Gz8Ac7a3yEY3iY+eg/fCZl3b+HGfbKoT1wWtNwut1q3OFjsU6iCdwZvsuav84V2FUd6pNVd8tkTasmYUlqMrAo0rmA6VVTtJczTHyxPoC4x8tmnFpvlOuP+5H0KVRJYPpfD6+fTgx9ClnNkMqJ06pTmi6MC/2Zons6fMM0mHCz2uVq7hPAqeMLGqF+Fs9voPIXFGabbILdby5/60GLWWMxhNqUESjahgFF6wMP4Ee20h1PMUSdvkjstDplwSXYxsoLG4gw1eYpx839hVrtINU/hwX+iOLuL0HcQXg0xbxGN72FbPtnpm7iqwAov4Dav4x5+Bz0/RgqP0azHI6dCEbSp5BFe9yWEkFjpAtH+EtJfZZH1eSM9I8sGdFsv0SmAjS+jZIBKR3D2PggDbS+nW5WwEOFF6D9A+C2y0YKK1FzSdUpdIkp4ED3AEAYrQcKKvf6RM5uTcTy8j4ojNpxVnOJHNvhhFRWcR89+GtrWCrV6HSlMjGfNvUu1y0RlRK5THi/uk+UlpSoxDUnbXkU7VYQhQSmEW0ecvosuc4rFEeuiJEpGGM0rZN3fxnTqYEh8YWMUCaWpMFSMOHobFnOs0wMu7n4FbddYaIN5Mqc2fsrj/tv4MuDS1m/RK3IilSHObtNfuUUUj6gGK+zkBSKLcAyBEY8Jgy2ickYkHXRRMu3dY2RVsGZ7+KbFbHGGHO1xWEpuVHdJFhNaVoCBQvbv0TYrnFkzFukEL40QZ3ehcwORzTCnB6gCanZAWF9lLz7FlvZHojR/HB+8j1/IJ7xWDZ1jnnwXsgWmU6FY++rHxCHnfDaUFDydP2KRR6wEK88d7Vz5QwGgYzigQZT5suGtFdPsjF62LL5JYdJ11rhRfwmNwk3GiPSA3F39iFtSzWxQz+YYg/vYyoCVClUlWKusLQX40qdUCWY8peJ1AYlUOdH4MX6eI/xVktkTnKNvYw7vslLZxAxXmZcZmVEnkiVeOWc6esp0fB/fX6FhNynMOtLfwspsvPkZljhm/PjfczrdQ9QucNEy0AsTNa9icJV05ya2XiAf3UG6Tyk2T9m3qsSqoKys09j+IvH0gMywyJIJDatFISzyrT9Cqhh58BdY6QAme6jWTaQTUtauAzA3LER1DRkNiCqreIb5qSekAASC3colZsUET/rnBcsPoXWGOXgLI5og6juk1SvAM4e56JR+3CNXJXryBGG38H7E7asgx0gHGIaBTFLc1i5FXqLRpCqhQkaYnHJqmKz5bcLKCla4iV8sSBYTGiZk6QxbuzRO3kbs/SV2dRtbSxqrn+dOlrDduMa2HdIZ3GM079NN52S9/0CULqjYFeadqyyEQSQMqkVEZXFC2n2N0q4gDRs567Nd22Qt3MR2dxDBDuXoDjrPIZ1C4zKl8UPhT6ELSl08F/GAZpgPyMuUptPGEs5zsaM9voueHgFgmi5Z7dov/qKd87cOKUw802ORL3CtF++PDZUB6icKySfZGIBcFSRljG0uHy/zCXpwj3F2xmz4FvnWb7PuX0BZNXynCpNHjJ0KyXQfp77D8Pgh/dFdrrZewW9eZfbgPzB164iT72OvvEo+PSEQmnQxwG3dInfWEPE+Kp2TLnrI8SMqg7vEpaK6UaCSBCMPsGcJm5WLNGWBLjXCMGgUOcrsUqz/Fv7gbaajOyTHP8CeDTAv/2Oq/gqIDKvMCfoPQQhy28E4+O+YLJ2QC/vH73e1sMB0IF3gaEHhrPDh2IZzlmgNW/42wo3J6ps8OX2LuShJZisEbgOSM9zFCaL/Lo5TYWxYeJ2bqPFjjOZlEq/OwfgOIRpvcJfAsMgaN6lW1gjKgprrY2Yjcsslae2Q9mf4QYfRZI/eLKOSmaSWAaM+ce9tFjJle/NzPPKa0HqNxFsK2+3oAD0+ojh5h8ILWUz3SVvXaamMbp4T64zh7f8P7saXqeqSafMaplklLTLS+RHp2fsE0qMcP+Lm5X9CxVk6haVrdY7H7xKZNhKbK6sWsshhdA/SKabhUKtd4nOdL6LiU5z+PTQ2+fgJftBhs7KJM0+oapv7b/w3kiRn5ta4yjq028TNGibmz+xaeM6vDlZ6hjj+PmiF1bxEWrv6wseZg1P06dKJHSEIrTPU6T6yNLGiKbp9HddrQ+0KNytbKKWxpMUsnzIvpliGyXF8hClNLgkX/86/wdICJ48RooJWApHMWF97hf74IaMyAWniX/4DaF5EpQlWGrGtEtqVgNumIKSgUXNRwuEsOcMyFLFWrOgMFvcxkym5cKD3HqU0uWf6NBb7rEen1IuEQb1BtnIDy6oyuX8X4dcooz7O/Cl/RcZUSMzBE6rjM3RWUJlNaRcBdLborL9KFrbw7A6ZazAuBjyZPgEg9/MfismcGmfpGUW5YOEF5Cphkc8R3s8es3PO33KyOXJxRL+yTq+4z5f8y7/sI3oh15113rSesDe4w6+eHO6cz5p+esLx4oSSghV/hVV3/XkN9Scxygc8nT0FoOYt+w9SGMzyGUm2HMRuyDYVuXS7j8sFk3hGUxVkk0dUipKGv8IlZ5e8VKzkM4r+bWTUw1h/nX64TihcXMcjjc5QQYt+5zVEkjD1WpxOBxj9O5iGomEH5GcPAAO3epHZhd/FsX2yg78iz1L06DEOBnZ6mdKs4nsdarGNObyHshtIpuhosHxi81NEY5di+og4aNEvUkqtOY16tGtd5uWUkpLACDF/jAtxrOY8mjxEo5naEy7/yDDmOct0EeD5cOZPgyVsrtSuk5QRgRnywX7JLKaI3ttorUDNEW4HrADDXWPL9JimExpui1gteDJ5ikazWd2kY62gNUyzRySTe3QXfVxMlNOAMiNLc8z5E6zJI8ZenblVw7YDDswKO0EXKxkgB3sY2sDP5tjtKxBNMOwK206bDgWFMJH9B+RODVMrMtNAeg0M06e0XUQ2R7pVHk0eIRB0gw7rgzvkx+/iGIDfYSK3MEsbQ1kk6YyhWWcaHXK9us2V2kUMw0Sdvc8knSxPVHrGhcolDAMOFgeUhSAdH+Afj8EQWMUhKt2na7v0dYWyVeJs7CKKOcpwPha3mOuMWT5jlk0psillq/jh/3nrmBvLOlthnSdYfRYIBBc+UiN20fDM/OODxyhkPkdJB2X8sIb8kfU/4NkWjfBziEoNN7zBStbjuH+HhqiQT86IghrR+AlzFbNZxJTNC5TBCsb8kHRwh3jykKJzi/bkLqG2KRvXQNoYQZvI0sxmT5HBGsPFGY7XQfiraG+Vfnay7JMqxeTsLmLymAqaKxf/kEGastAK4YU0tr5KNU9ZOAHjdMbG+DGVJIKV13icjxkM7/CFfMHm5JSalrSDOqXdQsgzSEYUretk4SXqFFizPQy7hi0cRDr+4bmaHyPRlEVEmE8xZn2QNcTZu5hOjcKqf+L1mJYjHk8eo9GsBausOBtYwqYTtHmr/wa+FXAwO+RG7Vxsds5Px2feNf2X//Jfsre3xx/+4R/yr//1v+af/bN/xt7eHn/yJ3/Cv/gX/+KzPpy/9Xxws47LCFe6n9h016aLMCQyHSHSGHn4V8hKizKZkdtthHApnRr2Yg9DxSivjePWUHaVwGkgem8T9/+auH4Zp3WLTM3R2YCqcMGwmFol907ew6pfYCU7Yl2baKsJ4xHrymLRex+xmJI2PodePGWWTBCNTbIy4v7kMaZd4XrQQkdTDBliT59yXN/BqW3hPfkWgeFjXf8HHNWv0D/7FqrSpdJ/xHYG8vAHVPMY8+LLWKZHYgoEGY7pgFUlkD5lWXKW9il0iWnYzPIZju2xjkU6PcLAwJA+d02f2PeQlV2UsNG1ixj5u2AF5F7nhefWUDHm/BBMh9zfQGNQ6JxCLQWVaZmhUMhPuRH6dcfQOebx99B5jGm56PWvo4yft/OboFQliGUT1y8zinkP3JWl7ajpQp6CkGjDQhYzjGJOabeeH4uOJ5T9e5ippFiUCNOk55yxWzVojO4jDQOrsoWtbMraK/DeIfXWDnlxm8wK8Y7ewL/5TxHRKQpFafnIxiVyaWPO99D5jEQnLPyQKBuxElsU9lew2rfwF3tEec7M8XiUnqErq2y1bmI//iZlFJE2ryKByA54WvQ5S4aEdsgiHdORdZQMKOwGwq5jOnW0YX4kBjZPXYpTF2XHPDa+Q5TMWKms051ZjK+vYJglIh+TFx7aXmVajBFCEMoaw/SM8eiI8vAAMxywPv2okMC8dg3OxWafGks4aKHQehlnEZY5Mjphv8w4KPp40qNq1JaWuEBuNzE3vwYqJzdDrPkJlDmeaZPMDzBUjjPbowwf4y/OUF4HNT2AZIZR3aBo3gAN5fExwqlQGidkznWMNZ+KHXKSTRmlI0zPQhczarZDdvIAr7nLokwxa1dohldQk4eYg28Rlwlm8zLKChgZkmjyFKECUmXy4PAOonuBi0WOOb9HJDyuVl/GvPfnrGQ9AiYEF/8OKlXYnkuUj9CGw1TEhOH6UqAsXXB8tGEBAqWgZjaJ84RMpUshzI9gqARVxoxRuPEc+97jF1bTP+m1KlQK+dIViyxa/luei81+GcRlxDSbAdCPTuk6q6AFTauNXVverwOjigZU52WM6VO0UyWzK/BMbGYYBplOOIz2qeYzOqNDTEzsxpy0fv3539IabLOK2bgK8RAqHYRKaRoBAyDNZ6iV18mdDoN0gB+uMxs/RJQz+rMnOIsD1Oh9iuketfpFpNdhWL1AIm286T7m5AhLZ1yorOIrBzuZsnDXcc06+t5fstnYwJseo/QZmVIUKgPH520MqodvI0xB68TBeNJneNWC9BHbl3dwDw65FG5y0r7BXKWU7dc49laoZxPqsxMsy0AXE8qyhdA5qBItXVBqaV1u/tAV17PqnDVfomxkBP7mz1RstIVDy+r+zNf815FUx5yNbyOO/5qO1yYYgxFeQAkLrUHXL2BO76OkzdwJMZ5NaudkjLMhlmFyEp1Qi/vU3BqdcAPf6WBLC9/0qauYybv/T6zBbbY3v0LaeZXm+usIewXDs5D3/gQmTwlP36UMttFuG+F2SXOFyqCxKMjTAxa1C0i7imM4ZG6H/OC79Htv0bbb4IXUpEHLb5PWtnDcNkXjGrnKsZXCEg7b3gortauMMDnKp6y2XsXFgvFDIikYejV8NaNiVMl1xsPZPdIyYy1Yo2uvMSsn7D1rBkRlzG7woQaY+aH1hjwXMZ7zYgwkFyuXiVWEa3gfa0SZ2Qij931QGr3yKrn74+9VK/4ah/NDfNMjkMvmlJX2MQfvIdSMwgDTDBikEzrGIaZZoXLhj9DVNQYnb1MWCQvTYaoyQKOEou9WUbUdziYP2W5eRpsV1uoXEPMTrM7LLHKFHh8g/DqZs0LmC8x0xnTvr1gJLzCrnZJjUlIwnSSsTR7QNhN0fkyw+RU4+T5FfR9j83cIO6+QjO7hCQujTLGjU5x0SscwyP0N8q3f4VH0PtnJtwkWp+wEu8jFEXyC2EygUNNjRPMqpGNEaxd9Lvh5IaawaYct7rVfoTAMFsUMRxWM0hFdw4NFj1IrDCFR7Wv0rDrOlf+Rit3maPAWTbdKMXpMW9jYpaJIR1itVxDj2xS9dxgseojkjP7m71APGuiDv2QVyThd5+DhYxy/wuVLO2AZdPIcZv9/9v7rybLsvu8FP2tt7453aauyfFX7bjRAgAQEgHIMXlKhG3MfJuJK92UepGf9NwxJ73MnNBMaE7pxg0YiCIpgg2iLalcmq9JnHm+232vNQxaqu9HdMCQE1/l56MjIPOfU7r332Wut3/r+vt8ZrtOg5W8jqxwjHyPLJagKUaUYlcAvXMzJPYxkiCFdllJQC3tkJ39H227htZ9hFW5xf3r/3MXUtNEoNlvPI+z+0650JR1ORcX+5C41y6MdbOFO9rDdBrr/LJVW5I1rOPgYdg/pb2CUBTVTovsvct3dwT78kMndvyXP9ymygqzeIi3PmL58lcMnotIr4bULB9XfcESx+ihG50ebjk9YqjnD9JTQiuidDcn//M9BgNnyqW3XIbyCKUzoXEYNniOTLg+omE0+YBAO6BlrSCk4jU9xhU1kGkR2i1Zyil0WmMtj/NYVHDWkSubQ3EGsHiPLlMfJmExY9Np3cDZepBoeIFbvIWdHeCrnkh8xPXuHK7UNHkXrNJwGeZnhOyEns0eI1TGt4fuY3hrq0reJdUWpS2aLPcpkTKxL/PoOx8JC2iGNqI9z9kPsMqOcPWIQtMkKUKMxARXj0wl2zWIlBfP9I0KnT9D+yLmm0iWxWoLWVPqjZ3jhrSEHz+ONPsCaPabvtmn6gwsxwRcYc3YPgA9dHxJ+LZ3NALbtDp4WvCYS/lmVXcz9v+BUT8YJAxNXupg/R3pMrj7yy/SET6++hmkYHC73SckQiKdrbzh3fREIUivACgcY2RxV5jT2H5AtHar2iPnsgNx0qCUTuoaJWYwJVAdTWKj6ZSSSWZEytVzIxwRxQtXZwCzm6HCN3N/CqEJcJ6L0HEozwjVNCtNB6BIxeUBg2OTrdYbv/e90VjaGVUfc/hoaAWiwQyZBj8dkKCqSaomNR8NpMilG7C4fsLd4zFqwznOtFz8zCanSCv2ks7CoSvjRZ18AgJUeI47fBARy8AKF+7M7xv0IWzjY5mc/v0pyVqaN7L+MaUZoBC2rS8s6338cFadPr88yW9Ax+8yrCX8zeocN28LNTezgErqqAIGQktX8mKJMySa7uOuvgNAcpQe4lo1NC8sfIADhd5GlRpkhaXzAcPI203RGv30T487/BSMZshQmJ9NdttdexJke0pUGZm2TwyolLmOENthbvM+GaVHLJ6hkSlXboZ1VZMJiYq6TDTwe5ic8l5zCdJebrWdRvVepzAjj7C20XSd36rRkjZbVI7cUWsNk8hjjz7+P2fFh/AaGa2GFgiC6Tr9+BXP87nn8qBNS9r/0CYGSKz1aTgvDvomLT8P85Dh3ITL75fPTasTV+HXi0QeEXgdj7XepjPPnlT49JfvzPwfAbIeodoU0HdxLryI7JsNkiBjOeHT3ETtbd9hbDknznEtBhGyso7IllcixV2e4QZdYSjytqKINqnCHhdCYR3+GmB2iswnKjliVBZEf8HixSykqiuQ+eV5i6JKaXSfI5+SLA3CbiEd/ge31WZYLwv4dkuU+tgwh2OB6kXCSDZnnCyK/RSxMNJoym7AoJoRmhBQWKuwjLB/dukYRnDfaGpgY7Zex4zlQUnaef3qudLhGGI+RUYCoX8XPwUjOkOkETB/RfYbC+fxznVfF0+dKWn00PtbMBn1v/YkztHneFH0xHFzwc/BLr8q89tpr/Mf/+B956aWX+O53v8s3v/lNXnnlFf7kT/6Ev/zLv+Rf/+t//cs+pN94DExC46cPkpUZIQYvIBa7VPH8PEZPVWAYUFVor4M5/gBmeyhhojtXScIOadBhkC7J0lMmSmEIwUNRYp69hjHfx8zn1MwGy1qLfOPLxPkMf3YPkUssx6KodQmH+0TzjLzMoR6QtX6H5eFrFNMPaFz+Jr5fZy4d5GSfbHqAm8/oDu5QmS5RusQyXKRbw5l8gItA927xoJqwlb9NRzq49R2y0YeUQciJ1hwLh3r3DsdOnU7QIc5G5LqgYTfRtiaQIcGTjVVZpXjivDtBlCW3Oud56D96mBZuD7H5bXjygP2snm1z8gH8yGlhYFB463jSZz1cZ5ZNn8TfXQjNfoRQBbo8H8x0mZ9vfP8PiBm9FF1mlA3ZCNdoLE9xrRpCgVieUHZfxEhOyS2Hk+IMb7pLK6+w3AZ5/1UKCvYm3yU5fY+1xg7tYJsyruj4HYzR97GlQZAuoP9llNymOq2gyBGJj1f62PEe2q3jj+6T9r+Me+t/QS93SeIxVjbDrnK016agoGEFlMsjVukQ8+ivyfuvsPPK/43s+APeSB9ztrjP5eZtakpS1a8xVSVROiaa/yXz1R6+ZeOYNrqIMc/epLJ6GKaP3PgGStrn4qRiipWdUTrtjzaEqorYguViCsAwPaNnbxGYAf7k70jH9zAaO8wvRTxcHAOwHV06dxB6gvMLFwl+cRC6wEwnrAx4mJziIdgM1jBPX8ddPKQr4HGtT6JjBuHg6WLTyoagckqnhxYmVf9liI8pDKgLSbp8TGH5TN/7v2NVEBguRfsGsUqwVocchw2SoElz+wb1osVpteD09BTHa5JHNZZyhde6xpbhkT7+HjVpUmx+mUlZsKM9nObLnM3uYg3fQlOgz94lXp2xjAa839zECttcKzXbeUnZvIHOYEpE4q4hspRmkmEXOcNiSen5SCFx6tuwPMFxOjhBC7n3HSgVhH2q+ia0bqJliPB7+KSs4jNCO8D5DEcSs5gij7/P0eoRWfMq+7HiWmhjLwqkbSANRZULdKV+4vWpjACzeRkWB1Db+nt1sV3wi8E1XFzTIS0z6k4D9I9GYvG0+/RHFHYLOueFhKauIDp/bcNsEy/exRu9h2M5rKoVdaMORfzpfzDooIclwmsi0xHG+D6h6fJs0CNFYrlrnDYL4sRgZfnotZfpLA6xERT5krRK8cINitkDtD+gGa4zNQ3sMkXpkrbXpzIjlionbPfwK4nYfw2V17FGJ5itnMLSGCrl0G1g1zbZrApO7/+fSMvBbryIu97mYDXk2p2XiIffw6gSjLO71KuYyB9g9L5M6XUp3RZR7Qr63f+EOL2LtfEy+82bhK11oqLA6txE2S3Kj4ktLGx2ohto1M/cLXzBT2dZLlghiOyAebEgbFxHf2yDvPA2qV//X5iVS9ZM72ns3/7qEbNsjpQQlzH4fer5jCof42ZTvtS+TR520Ks9iKcMgj5RvkQcv8m0Kll0ruLWX2C9eeU84jSdU1dzlP0lsptXsTwHXwrWJz+kb9lki3uUx29gZSusxjYzOyTq3sJM5xjtazga8g/+P+T9Z7GVplF/hroGC4/F7F308pjJ8jGivsOZv4YtbbqtZ8j8GkfpmLJMma/2uF57hqRckT6J9R4nY/rOGiDwhaBAnHf6fowiuIQlrSfn65Ouqxdc8HEM8fnrY5meQVkAIOIT+Alis5bVod5oPt10EoA8e4eqSHHm+9Qdn7HW1IoZi2zCw/kB0dpLrHe+StcdsBQlU0NA/wV6VcXUb5Iff5+t1g5+8zKJ4bKWrxjf+9NzB50qJpMGdHssnR6Ft4UfusjhD3nu0j9CZQvem+8hrSbDaIP2RFI8/gFqUENaJjI5Q62OoQK7dQ0RbBF0X2A1e0hQ28Q4+gHmwV+hLR/RukF244+5O36fvjRIkhE9f43QbfzkkyskuHXKIoXoEpU7+PRrlEKqlEo4XDieQeT06UZT6nt/iaUFsvcMSyFJzBCn9wK6ts1i/StMi5gty+f4wf+P4XIPM1pjfe136O7+JUayQFrnYpaqmFMuj7HiUxi8iFklhIsDsuUR1SqmublOHPXpBm2kqgjzgmx2jPLX8OMZebEgmH6IefIG0gnQXhMxuMk0mZD7DazFCW27i5ImRa1HHvYxTt6CcAcnXSLqNVpekx+O3uLO5u/RKCuy5i0cBAKFUDlC2hhAq0hIiiV7CrzmFYzJe0yP3kTadYzp+9T761SGj1j/HebNbXarhGUyZyBP2Kgq/LOYrUuXmFQZIgr5YHLKtLDx9TarYkWsVkQ/Nhe84DeL3O+gPA+rKpGNK09/b6aHrGbvUtoN9tMZkXN+T5ktH7O4h3zvMfLqq4wqwWI5IsoWFP2bTGf3ARgnQ6SQnMTHzIoZK50QrHKeS2MaMsQI18BtYuZLOHsfY+1lOHkd5/SHbNkuXm2TtH6FrPMyRbvP/mpBUC5wojZK5aj5PsNkRKpSsEMcZ4120EOrHGwfPVpQ1K9iNnbIOzfRXge52qX0G/hKoYQmdhr40kMYDvcb29zwmlCkWNrkql1n3dQ4fo00jsnqGmkPuHv8Hqa1xCmOuMIdfvSMFQhMYVJS4pkfOchqDS3hsUKw5a4Tihq5ceFU8EXGmHwAwAeGJpAODePTApRfBwwhuWY2+Ztalz8c/ZCy9/Kv+pAu+BXSeyLykULStDs/13ubdpukjNFoWk7nqaP2RnCJ0J7gGC7+xxzFAyPiZjhApxNCf5109BCVJ0jbwbaaUIJd38SybFCKUFQ49W30yV0ct0mlDNzlESqdopctStMj6vSwbYdlaRJ0bjAzLU4dn3ZzmyAeYm/9LovTNyicGgGC+fJDLMNAHvx3pNuirARGllCadcT6l0ArSrdDUgyfigUG7oCet44jXI7TQ+b5jEpXrMoVs2KKsASOcPn43DwwQjajTVbFiq7bu4gX/zFEMn4qiBfpCP4eYjMAKx8j0hHK61FadUqzhtF/ltPJO6ycBqvlLjfrdz7VQFG3GsycKXlZ0PXO/+24ilFCcN8OUVu3qPvbSNOD7josY5zWNeJijmsYqPoOYwXZ7BHL5lXkdA+6t1CNK0yDHtPZI4zTN3G7txkevU/NqWGP38MrVowffQcV9Aiu/xGzsqTp1JimQ6bDN9m3fLIqo2a71BZHpGf38C0Lp/EiOp+hs5jiOKH2wtc4KHO+0XyO6YP/Ak6Xyfg+652Xybwd3PXzSMT6EzFYYIZIIdFoQnk+NqlKotfW0KspfdWgMQuwMwPB0Xm9KJ1jFAuU89FelUByq/4MsTkjjzU182Le8+tMpmOmp29SFCvicsla57mnYrMfIRwHHY45PHgbrSG6vElT36bl1EicDGezgTtasd6uc6w0nD1merTPRsshX7/FsVPDDnp4UhOfvI1pGMzUkjRfYh29QWUHBJ3nkf07eHaN072/oFydUKYLonCNyem7xEWM1b6JF6xje/vo2hamPBcIS6GRixNOD99AhJtYZY5X30LGM1Ip8YXgRcsjs0OsbI4hKlZCURVnnFU5RucmLX/nEzX4wu5QXv2fEVqxUAnzdI+66WJJBza+jGOEKGlTrbUxx29TpW10kSLiIfwEsVnDahK7KypVsmnXkLpACQtPBlypX30aq3wxHFzw8/JLF5tpren3zwfHa9eucffuXV555RX+4A/+gP/wH/7DL/twvjAIFNb4h7A4Atc7F5hpKIMNVOMmQuVUVgP79PtP4qdKphjs2nUoCjyvSUfaVF6TqXHevaqKJR4VcTqmsEuC3KGTTsjmu1ztvoA4e0Qa1JiHVxCOT29+ip6lGDWJyZC1SpHFRwSzIUXjKrcNSfDgbzGKFVgRlnudru1j9W4iV0OK4dusRm8iGs9SLxWtIsGaPGSKJGxssJAupeGyrBbEKuH9xWPqeYPnnQYSg2kywzUcXui9SFmVnKQnrHsGC8vCDSJcLZDN68hyhZLeeSH9Cfrpfz7n/Krq6Z/F040xQc9eo++sXTycf4zK8DE6N2F5COHgFybiEFphpifncTBuH08GbD7J+TajGnI1A1Whgj6V4VOFl3m4/JBVfADT+1i1KzSyBWm14Cg/YaxXlFHIUk6Jalcw8oqByhHJENuVqOZ1lNmB0xJRPHGxmwuCtX+Ek39IEraZxse4asW4/QJvkvOV2R7q3n/BaezgDl5GDu+SSYfM9FlozbXhO6TLE8rNl9GGS6gUG3YHoU3C+jUm00OU4VLTBfnjP8MXBr3+HSbhGmtmDbX3GolMCKUHnN+LVnqGOP7BeTRF+8YnbGrdUuK5EWm2pOk0YaWwlSDKEjynhcxixBNHIcMQHCX7rHkbXKlfpVzYRCsBVL+Q6/dFwx6+jVqcUKg5fScinj1GtK4ilyc400M8teRm8zJjpw36fJPz/Fr+HWiN1bhE3rxDafgck1LlKQ3DwGleYWQFeMdvoKRHqTUjkXKwvE/UfYZpNqPIc46zJZthjVJa6IUmjVdEeQtl11DtAensPg3TQJQlfbNO6IZYzTvkZYw+/BsMIbCWJyihUYaJabnIImOQL8hnM+zYZ3P7FgdJjhVewp4doZUmqTyixjXEcMwq6HHfgB21pFal1A0Xd/wQy+shnSaFklTeJiq8QuGcF5TW0HScHibW02hiO95DLI/Q4RpUFVQ5ZZUh4yHoJoXQuI7ESj9EryaYrUuk/LQigSCr30Q0bl0UXH7FmNhcj25RkD8pjv1sSGE87ZySusQZf8hseUQmDdq95xDKpmpe/dT7dLagdDpY+RBO30EogWVyPk5YNY7CFm9MPmD97C36RU60/hXixjWKxR7L4V2CoHVe9BBglxpf+PimxAk3mC/2WaRntAc3aR2vsOaPUYsjRNtmSUG9vYOKj4lNC9rP0Ai7WG4be7iPtF0C6WJUFe48w9yssbcccdUOYXqMWd/Gz1aI2ZuYRKz3X6Z0mrizuwgpkbM9FgcxuWHyvnTZiDZwDJdFPqdWzT+xWXsuqvjJQjOhC6zkBG24T7+fH8fKhoh0iPa6T6Oqv8gEZsixMFn2nmfTbZK7W0+6kj/ClCFt+6NCtxA8dckFSdNtoipNZXlMV6fI1RmN6X2s6DK6/zy1ra+i976D77TQJ+9xVOuwO/+QB3rKP7N7dE2JEC5u2KP6zpvYl9uIg9eRySPsIGSeacz1q5SYrKRFo3WD0l3ncPIu08EttnWFvXhEoQr0+D4LKyTSGoTJon6ZUTVDzw8pyLDnexjBBqY00cJAO2284+9TrE6IWlcZuR0qXeEaDrkqaHtttIb26hRn8oDK9rDXvv6J86OFJPc3/0dfqgt+y9FOC2E8Onc28376ZtUnRLcCtOUxjfcwkzPcxpdpauhKj7en71JVBZPFIa3gCl50ExdI0wcs7AYLoahP7tOYPKJaHJC3brGvJ3TcNqUpqDsNnNkey72/Qvp9WP86kVenfPQ3+LaPHSeo+lV8MtR0lz4ST3RoXP0aWBlFq4lhCLQCYdcQiwPE/Ahjtku9cwe5PEEIce74adroZIZTZvT9HkfxMTuXv4ndeI7c+mwn76fnT0Pefg4z3ERZwafWcUJXcPga5sk+RrRB3vxIDPFFxRI2W0TgXqEg42w5omjdQF79Z+ispKxv0XQ2aLlgJseMVEXdblBpsNw2RrgNXoG2QsyD75KevoYePINONzAcD2kHLL0mcZXgOh5u5nDNsaF4SDqdYVompgLDDTiwAhbxPtHJa1ind9GrY/L+MyyqnKxxBUM4eEWMlTxArn2ZRvslqnyEX0lm+YTcsbF0yqZ3Ca+ZUuz+N5aqxFMlZ82K3uIAczVBhH22vB7H1fukboiZp6RVzqhYciAURTZkp0qQ5FjzPRCCpdtguTh3pM2q/HwQzAu6B0usyOe90fsIQ2KxjdKKwArwDO+nnP0Lft3ZS0+Zug1MYXDF8nEAKx/B0ZvI5DGh2yBr38Z40jAnDIXMMnSWkJEwPvohYuMO8/iEhuHiWR6zfEJgehzEj8nLnJZX542D17llRAynB9RbL6C7LyENgXr0VxiqRBcZYvg+MtrAno7peh1yGVIadZI8YZrP0Z3bTCbv0zAUMlzDXZ3QqG+zazo4aDzp0fUvMRqYuNKG1YSR7fFeNWU8PsCXJoawWERbNOwarWAby25iFFOc2QGlYWNrRRhuY0iXxun7qKN90BlSgNqysDYjFo/fxoqbaJUjnjQC5lWBLVxsAWWl4EmilFQp7mwPd/IY0bhC7n+GQPiCLxTG5AOU0+KDcsSG1TyfG/yaci24xP+rGjM+/mtqF2KzLzQm9kfxwD8ntnC4HHw6LtYWDl37o2dioTPG2RBfSton70KZUzoWk6DJ3DCpIo02BVcXczJZw/PaGPEJ5uwQU3ro9VdR8RjTrePuv09+9AZrlkWhDZJySbk8JrVqiOl9vPVXqE9+iHn8PaTfQroNMq/OIynZCNaxshnZ4d8xwaJz6ausGk1mokkNjfGx2ktk1vGtIWVV0HQ6T93LWk6bnt+nUDl1u840H3O8PGYQDujbHzVtCSQdq0/ns1M2v/DooI9cHgGg/L+f0ExWyXkdvyoxrD3UxtdRwiJ1uxx6PZRWCF1SUT5NrBK6xEqOsQyXq+F5vPiPytKRGbEdXiKrUjZrl6mMHkoAhknWuIOoXSNf3eO0WNE8e5sQzW0jIFCaavSQQnis4lPuX/kn5PmEXtinsCKazauIg9cwW7dQ+9/DchrIconc/2vqbpN8cUQ52yW4/A1ioO8NUHqF7wScxgc0DJNydYxZu467HCESqMUnhPvfp1q7Sbf9DJN4jum3qYwQIc6bKWflhNha0rK71Mw6d5p3UFrhnTwg92zi9YBde4BWIRvODrXXHqEV6Noa6fgDTK8JH3MqE7rCqFZIM2C9eZ1htfgH78teODz97MzLMYtiScNpEMifzUGuUAVVfQs5uY/wGlR249MvEoKKEq0UICiqHITCWx6iR/eQp6dYg69QSoHyXEgUQWmgnS6F12RReTwyTS6nM7p+j6MiI3LrHJ68wWZjG706QdYGqPrzIASe9w4d4eJUOY3TH2JKi6XXQk0ecOp1sNp3aPWexTp5m87+63S615h6a9RrO8yVom6Y6PkBrc3f46iMcfMVa5mBqWPOkhNmSGqWy4end4nzFKecY2/3qf1YQ4hGUgrF7uIBaIUxfp9Qelh2nWrtq8C5wVBRv4FIXwdpgt/GWT2CKqcItz/h+gdgCottfwdn9j56//tg+5SDV1HSJTLqF41cF/y9+aWLze7cucN//s//mX/7b/8tt2/f5rvf/S7/6l/9K/b393/Zh/KFQlbJufOWVpTJCr3x6rnYxnAQWsKTInHVuoGBQFseIhwg5ucxNtrpIa7+Ma35AyJDkWUxiRdhOA20LpkUSyLDZCubE0ZXkYtjtF9jDMSTXVLZpbb+LHZ4DLvfwa0FdL0Gx1WHIhmynki8wEO5AUoKjLXnqWRC4rZ4p1jRDTt4WZ9ytofKpqx7t+jUJCeLKb60kWZIqmZUR++wsfkCItTMizkNs46fzvG04k5tm1QYTIspSZ5gCQeDEuvsLnE6J+i/QGt5iDE/xPRb5N2XPuE48ZMomzcwTAcMl8Jb+8TfLiYjn00eXkJEl36h58da7sLwfQDs/nNPNyQTtWSlMxobr2JrC/XxorQ4dzAygg7CtFHtq+yu9tBoVm7ETBzxnNJMH/0ZW90XMBYPUH7I0o/Q6y9j6TZyuI+SEhGZWOWIIrPJtr7O0fQdhNdguTqgE2witUlq2mivgasVThljrYasVEXr+h/QmT6A6UO8bIURdhBlztX5Pq3uLUyvSxKfEmy8iuWvMdn/DkIVOCLDW51wWRfgdgg6N3GMEB1skknJWbpHPT6hrgskBuLHoinMuOCqO0BFAr9aIM0xWu0wGLxCOv4QL1wn97ZoyzN2lw/wjYDHi8fcpI0/+8nOUBf8BFQF6QQ4j3hdrI4xdYk1eYAZ9Km8OpG7w8JuYmLTf1IUFlXy9KEi8jn2ahcjPsSe3sddHVIaHqG/xlqrhrP1Nfxkzqx5ie9nE1T7OkiDTWmQSZCeRMZ7NGyH9tZVioUmmpqILYPx5C6uaTBf7FPadaLuHWRwnapasFw9xDQsKFfIcAN74xv4QoDb4lZyQD0e45iSJDJ5lJwgSod0ckxUbyK8He6nJ4ycGlnvNlMRMy2XNN0eulqxZoQoUyI7a5RUVOtfoTCbVKaLePqsEFgfc0I0qhjO3kWrCuIprL+IMD26/hqTxha93MM/HmGYBXoxBEDPD5H1n63QfiE0+/XAEOZPjAr/OD8qBFjZKSKdoIIBlRkR2i0yZ8aqyljVdhDuZ0dEaq+PWByiSwvdvoVYnqKLMQgbdElWznFVQTh9jJ3MkVmCefkbnCVTpBRMw3UO7YDL0Ra+t4WIrnMteY/D4TsIK+Qk6pPO7mL3utj7S8xQMy1jFu1rTIXFlQis/BQjXVBEmzSsGn1zg/Wrf0hZJDDzKHd/yK1yjdn2M0ytdbo7/4jScDGO38HrPoNIRxjxAXJ1iFrsUUUtjrNjCstmNX2fqnmbaTkmSzLKSjFOx9xu3sHL5qAKSreHFj9ZbGZN38eY7SLKGGPja6TeRyIgqVLE8eugSoS5j9z8Okp8saNPXOFzs3GbSpc4wvuZwim0hq1wm2F6hmu6tK0OGkiFxps+wJQGulhixacUi0Pk5X+J5fSoihijZ2L4Psei4Cg+4TW7w/O2g7uc0nz0F9ibbSw5RugJuSEoVAWNNcLBS6ycNrbjs8wWOOO72MEasyIAY0Fe5shok5rXwNj6NiuVcRQ/wJHQpEDYAba7jmV5dKwA24iw0lNKvUAnJ3iWjZVMOFnsswK2wk1qVgNLOOdxDrM9IumjC4FIh1SOoDSj/7EX54IvFIXTQW78HgL1cze8aA3T5g4TUqKgw2J5xlrzBlVth1o6ZFqssP0B9pPnnZUes5UuKL0uIzRb5gmuNFGrIbJZMSoWnNYuEa1/BeV1SQ/+GqFL8sUekedjjN7Hj0e4OkGGIfn8PpeiNXK3xio1qE0f4M4XJF/5Ng97fVSxZCvoUTNDOH0dzDrCqSEWj1BVibAczFt/iFqNoXGF0urxQrPJjfqcZjrDWA2ZeTlzoWlZXazPeW5rYX1u/KhRLmF1ej7XnR8i61dRn+FE+0WhVCVWeoaVHSNkRioEmdsmLhMO7TrbzSskKmZ/+TaeGbDlbDFY/yrpah/VfgbX2kK0pojJPYQbkq9mSL9LtjxF+01KGWCP7nLXb9G9/S9ZrlKujU2kfI/p2d9i7zyLoebona9RyQAdrVM/u4tRpRiWjaqWGELgGA5ydUQkDNL6VZQMUcLClT7a8Vms+RzOd1lpCFePuRbdpGc0yJwWQsBo9ojEbXFy+gbr/gC5OMINniHoXGUdiXQ75HYdZbmobIg0XSZene35Hnr0IQDt9nWWXpuiKuh7fdAPnp5HM84JojrL5YSeqNNvPYslbAxMpEox0hHarl2MF79hCCFYFksqVVFRkasMx/DOo12BvrdGahrUoys4h7tkQLlUGLVtjJqPMHp4l75BEfjI/nOYWFwOdxhOlzB7wFRXnFKyEa4zCLbJ0hlB5ybKrEG0TeW2sJSgrBKEW0e4EUZ8grIcVqMPcIIu7uMRmZ7STqYkWjGwQvJ0AmXO4Orv8/ryFEdIrkWbtKw2YLLmbSGNXZahw+78AUXYx09PaJsR2qxz2azh2i0ydwMQWNkhlfSR8tw58lF9jfXlCbZSCErssETtv4HdKGjlq/MmqjxFVgnlkw2kttNhqebkVUHDaTw9x0Y2o6w0onULaViUP1avvOCLhzG9RxFt8CA75avB9V/14fxEdpx1DP0D3py8ztd/+ssvuOAfxEGyzzSdUhMar5jgC4tsfoBoXWKRz7i3WLFlxpwGJcKogVtDx/uMgjaR18LZ/n0qq4a5OsDe/S41r49hBeSjD7BWQ8z+C3hBj6C+SbU6ppw9opztUa69jNTgScFtqYmTMf767xLnJS3TpZBt9ooa2WrClcGETmpT2Q2UtLGFw/Xo9qdc6R3hcaf2PNdrt1iVSx7OHgIwTkYMnI2LOufPSGG3kZvfAECJn1+Rl+sMU6eY6nz/5Dzu8okxgLDZCjeZZmMG0sQvM0rrfM1kTd+H6WOEEJiDl5+uu6bFiEW5YCPYwJchprTQWp83YmcLrHgfqXKiIiPVCr08oe40aJuawush7ABVVeROk1oec3zyFmMJXV3ibfwOGDW0cHD8DrpICaqEKrhMtdpFOAFG5xqJsLjSuErNbBCrOWUxZ7t1HV3mxGYDexZjdy9jNRtURx/gixzO7mMOvkS1toPrdNDSYVYOOUtPOE1PGJsjtD2nFs+w0aju82ipcfwp8/gxqoTd0iapHF5s1rDkjEklmTY3mAmLy6LExUZohT16E704xQzb0PrGP/geSNSKo/gA23BY89YxuFBmfh65zthdPEJpxTSbcLvxDLnOOVzt09Q53Uoi/MF5IsnHCIyIrPMCVeMKgdOjkBbyxz5bpykml1i7VaeQNqa9jdKassoQhSJLloyNmONswRLFzWvfojH5IcJzsa0689oG7eFbROkST2v6jcscuQM2t34XFgdknTs8DtaJ8iHr7hbWxj/Ccxswvg9SsFrsMXNrGO0rTMYP2XaaLKe7NE/epAoGsJoQDTxU52Vqfp1q/Ai53Md0fHqbLxGe7VJJC0O7NM2AUTqkVbjUpg8Jwz7S8AniA2TgoaSLWUwRxYrK66HEuQGFiUZlM/A8VL6CagVP1gGF00Funs+U3PFbiN0/RztN2Pxdsuazn7pWAmB+cO7cmC0xstm5SO+CC/4B/NLFZv/u3/07/s2/+Td4nse/+Bf/gn//7/89f/RHf8Th4SF//Md//Ms+nC8MSnqYfgu9GiK8JqnhsxvvkZQJm+HWU7vS0qxT9r4EgA/cavpoNK7wyQGz22Z5739nHp/RENBs32QRrDN3A0bj91HpmHJ+hL70DZRdw8jmuMJGvftXVJ1LCDekImOWSMzONUp3C3txRCqXeE6JWB1juHXE2XssMahmD3Cu/VOScsZ8ccB6+wpy8HuM3/8OWTLjUnMDYV/CWpxQDzs4YQ9TBgThOq4MkNmUzvghWpdEomLc2OB0eUpaZuxE1wgqSTw/Fzqao3cRzjpaK/RqiNFaUZo/m5K3MkOq5jP/Iy7dbzW/iLVNVqaMi7PzLs7yY3FoZQJAQc792T0SlRCYAZdrVxBqhSfPN5cG/jpaVPjRq7jOBhmKyeo+y3xJ3xvQa7nU917DtgLE9B6iOGV58n3k9qscpjvoo79kY2mTrT/HYnoXMT+kT4Nqo8eo/yKt5QHG4fdwa0NuN9eYDF6lK21Wbp1VkWCtvYxp1Yn9Hv5sHyuPsdM51eBZDG3heOsMZEQxfsAyWRBRoaJNjGJF1biCqGIKp0Nt+hjbOMWp32LR22A3O4X8mLwsWCGwbIsIB1W/9KlzaKQFnszh+C20EFiDFmr7K3i1W2jpYArJlheQlDFxkSCehAld8A9AGujWdcT4Hm70DEaVYg3fwlCS3Khh9F9C1XboBBu0kU+/K6U3wKpN0EWMdEOq03dZjr5HbNrMlwesR5fw549Q8QEzDEZODSNYJwROypQdr801b4OkERAvjsnnP6SYP6LV/zqSLQpaWKN9CrVittqjbN8klx5ukWMlp8Qn3+Nosct62INkjGNGEPRJms/hak19d59kfgzLQ8yNr+FlS4JaSDmccjyfYMsU1f8Sw+GMut2m17tFPRDMYo2z/lUKq448eYuyLKBzk9jp8mj5kLRM2Qq3qZnNT3UUFUJTihILhWHYFGYdNr6OqUs6hos4OqQsTqmkhR11UasxoraOKvWnFi8X/GazqCbsL/fwzYDLbgdx9Pp558/iELXxdbLe8yxkSW4FnMZn3LK7TwUBH6dw2ucxxDrHmN4j9lqgS9zFEXYe01wMaQXrNNvPEEzuU0XrLFWB132O3JBkXpuVGTDy+0T+dUBRTB+QZTFZOWPDMjg5fJPdyuHV9nWMR2/hC0FW22acg9ZLXK+F6dS5Fe0QLw9YPvozGo8e4mYW5TCHjSucRnD0xg/wfv/beGt3qGNgdV6B/e+iixV6+C6G5RNXGdMy48S0WKUjNta+xFwqVvmSg9UBl8Id0GBnI8TRm6A1dnOHrHHrU+dGo5iVU6QQ9LIp4uSt83NsOojLmx8JqLTmqSWs0p+fQ/4Fw8TC/DmLlK7w2fQuoVGMijOyMqNXxpyZDTqdNdzjN6jKFKkKEioOggbWaknRv0NSWyOc3WfDNNFakKuSbHiXhgpxfQ+RLtF+QJmUVFf/kFFlMTp4H9PW1JaHpKsZbrxiZ7NNGA3QRskyaGMWGY2df0bh7vBgdZ/T9BRnuUe1OGLgdakVOYXyCUe7mMsz0viMk/gxpe1zMn/M1uBL5MI4d17WBQ7yvOSqS0ydwtnbEHVIhhWGNrDWXv1M97wLLvj7ov4Bbkja8Jk6DfZNSb/WZ6ENyuSEtfXfo4mJI1wsXWJlQ/TxG1hac9PyOO7fwokn+Kd3KbVkthpxafAsjclDsvkRseHhDl6iUgWW3aTMFriTx3hugCwWcPR9lFMnVhaV65FbFUNTY7YFXvyQ9xc5y2JFHgy4ffAdytUZpi7h+r+EZInIZijDI1n/GjNRIbRBKCTh8oD65APE5AEzv8UhMXedOhvRBs/VX/pcwdnnnlvTB6cOJIigjZb2T33Pbyeao/SAk+MF0fE7OIdvYqPxNr7KyqmxSs4wiXljMmZZLThaHGEJC3cg2MpzLO0jipLCzijnpwjpQ5Ej/Sa2dQur9wyr3b+gmD7GHbzEHWExnXzAmrlGmh2T1FxM+xrMH7KwI3j4fcLbf0hQrMiyCbpxFV2mVNG3KbXE9nuYxz/AyEuCrXXyUkG4RqEKltUCjWL5xO5dPplBa6dP0H6GLDlCuVukCFw/5PHyEbXGZfbSMzLhMxOChjQZLw6wTYNg65+D0BjCPRclPsEA1rxNSl18yslWLmJ2REjmN4jowRPnDqEV5skPIJ0hTBu5/rV/0Pf7gl8OUhegK5R02Qg2OVjtE1ghgXEuFizdDlbnJma+wK9dovxYvJmOc9LcIXOvIFIbr9HkZLNBUmTE8WPWnBr2yZskxRK3jLl2+Z/T9NZY87bJSDhNF5TCoL88wZzuU/TvULgDrOQI4iFllZAZDhJJnMfok7+kshx8u0Zg2jgHf0t5dhendYPKsBg0n8OhoH76Jo62qHrPMJYmXnMTY3FAb/ASp2WKnO8zTKd0u88z334FYXy00aa9Ls1gQHrwHeaWD0XKaedZtlqXUaKOzt+DqIeK59hWhBifInZC9qo5lY7p2n0KXbBKE0qdc2/xPjeiO9jCpXJqKNuiSFf4jRs/U7PDBb/dmJP3udfYItMFG1brp7/hV4gjLS5X8INyeCE2u+Cn8qNaYarP9wZ+5PL1s79foETJSjqUrcvMjn+AKBcUH/4dgdfgZu9Vznb/gmPbZ9u0mBVLkiqnsjwi28H48P+NlBbT7a9iXP2n2LMDCqUwO88jVn+FpTXm0TsoZUDoUkiJaF+l9Bqk4QBr+D522MeZTlDTA/zOHyCTlJHlkE0fErguwdnbiOU+lt8m77+KRpCq+NyRzQxoWh+tmbU+d4QLjBDP8sjKjI7XvRCa/Zz8fURmAPNqyu78IUII7nR28NMYFQ4+0YTZtLoM0jn65AMQ97AGL1O4XUQRP0lZ0ogqBSDTCcPFLhmKs/SYttvmLDmjYbe44m/A3g8RR++i0jFe6zk2gyZV72W86S7l4ozT8jXs7d/DUhWyeQM9v8d2/TJlVVBZdXa1wXPb/wRndYxYHlKzY7BDdF6wypcUaGS6oH35n9MJ7gCQKJ/49P/L0f73KaRPa/N3MBoDsg92qeIz7PU2VZnB2m1kdI2GWaN60nhpCMlJcsTDxQOuNa5jxUcUacIwOUOoFW13DWO8Rxh1yMsT7MZVsDychok4e4dlUaEsn6L7HGmV4Jo+UiXo5Rmg0fEIihX8Ayv/x/Eh83wBLAh+7Dt2wSf5UclX6QqFRCM4SU4oiwXJ0d+xtCJq7uGnmpEFkrbVQ5lt9pNHzPMFfb//CedJOG+gMN6+iycMzNYdquSERrZCdzagfp0j7fHo7HsYwib1BerhdzBqPkY2ZevO/0ScxSwPvofr9zCb1+g0b5HVLnESPmCuCjytnz4fCwRnZoRSCarIkBuvsrI8jqoCv/ss5vBdNqwaunkNkYzR3ZeZtG5TFEuCfIJEY4VrlKQM9/4OBNR8Cy0Ett3kSm3AyeIYq/scDa9Dlsxxql2MJKFq3UIe/C3oCisaoDovcbl2hUU+p7vxVYz5CUPL4CDeo+2lT90qlXSROoPFMbosoTw7NyD6DDRAbQMmu2D7VM5HGohCZ6yqFYER/Ny1oAu+2PzSxWavvPIKf/EXf0GapjSbTf7Tf/pP/Omf/imNRoM/+IM/+GUfzm8VZrlAVCml3UaLTw6kWkjy7ksYzRWF4TBViycDJRwnxzRqrR8T/mi00Dh8slCnNeexUCrHn97HMh2ay2Niw+DYNEmdAN/vIf0eM8PlWu/LuA//AteM8KcxVX+LSe95yiolCdY5NF0GRgNfTtnLT5k1t1hzm7TiJU4Rk1UZbdNjb3GM3brO1KnjmRaP9t9GBx5xahIqSd/K6CxHxCksTr+PtfZ1LvtXMc0z5PTs/NhlwsiKOF0Nz1X9XouG0yWKNsjyJWHtKhgezBKE3/hUNvQFv34IAQ/mDzmYn0dnPhts4hcJCEkRnDusKF0xzM+YpBNaXp14HGMJm+1om6bV4Sw55nB5RKUr/E6AQKJ0SUiBb5hcycGQFvbiFLn5AtXuLqJ1k5nXJE1GGFXGygZVjXFlRUZF7gh8ZbIRbGDNdvGCNfTkPbrxKU73Ovdr6xzv/gUbjR36/Rcww3UmVclQSNY3vkSlK+ZCsjj8a1h7hah5hTgdMSkPiPIYN9pirDSyexvD7+MOP8ARNo6zRqFhujqjMBwynSCRrITDov8i06pEk9GlOp9qG5LSNTGK6qkwwKz5yJPXsIyCavAK5ceK9ZfDK0zzCZ7p4Q0Tyl/JVf/tIQ+2wd9Gc26Rbbh1qtkh5Au0t0np9lD6k89yJW2y9gsIAcX0HVbVmNJ0MNGU7dtIr8M8T1icvIlpWqTyGoGCnfAKN7x1msMPkdPv4Vo9hB1ioDG0pJQVPitKs4fhtKmrjJUtCaNtfOFh1G/A/BGV1lQCkmzKvsrZXhwSTe5RqIKTaI0BOWk2wSoLhpM9el6Herlg9vivCcI2j61LfDB9H9OyeEU22akGVK06IzGnabUphIVc/12ELqiMgFGxz+P4Eb50OU1PkL7kYHVAaIV0nR4GJh8uH+KEHRqqolO//ZE9sDDhY/oWlSly5xrSVxS5OI/bvOC3BiHgMD4iqwqyakrfdD7qN3sSb63MiJnXJ6syHGlh/ATnLiVtFDYn9TUeL1Mc0WBbVHRy8MuCq2EL/cz/hnt2l7Kq8KMuB5bLSXLCcrmHZ7s8Xu2SqZRtf4fSjTCkTS1Yx7YiDCS2kqh8jlxOcFyfyJRodw2hLPT0faxkRNAYwNk7yOl9hJsj0gJdVsiuw0lywrRjc3j0DoE6YxWf4QTbtP0OtgwROkdKi1Ux5kSnPOpcwREWjwyYJUPKqqLrdem6bVrCwsrjjwqPxeozz8u4GLK32AMg8BtEtg+mQ2l90klEGR66/wIiGaL97hfa1eYXxbKas784b5DwEQycNoZhoXqvUFk1tGkzzA+ZTT/geP+vaER9bL7Jc83nGZenPJrt4fRfpqkqvMpCDw+AlHgZs/LWuD9fkhmCkBWTdM5VDGrRAFONsbw1akLz0A5ZxILNWh95ehdnOYWoxaqcY+uKVKUMszGOXcegwsBGJ+eOklmZMK+tkwZ94tYdusImSkdEx29jGB9SDb6EqDIKYSPWXyBZnXCyeEBkN2llU7gQm13wa4Jn+OQiY3+5j2c42KMPqDldUtOmFdxA5UPkyetILZDxEYU3QFExTkc0nCbCDBGOgbRDno2uEO79gMnygLKc8/rm71C1rnDF7aGO3yNq3USaLtVsj0o6ZArmUuI3nmc/OcOME5x4yqXmZSqdgRDUNMSzR2RljhVtYId9wipHxhmyvsGjYsZJfIolTbp+A/PgOzRMh1AVOFKR5xk4kBQJSRVjmT+n2ExYsPkVlHNGaYR8UaX9hS44i8/oBDbD1QnNYkaMpFYVrLktWrN7PNx7nVr3Du9ToLQiUylWsTjfHAGYPsYI1gB9rtnW50702vCw7v9naskYGlvM548ojv+O7f7L6PkQEXqUH/wlXLpJ2XqR0fgYy5GEjZt0wg5itUKhmAnJbPIIv32NyA4wnC7C8qiCDaraVTLD4iS+T7UaU5oe27VNiqoksuvnkT9Cchz2OJYVuUro+y3O9BVE0ONAmBg6R2IipMEyP59X5GXFZrTOolgQWXVyo3buVywkcbTGvfl7pGXOIBiwbpzP08rQY9g5d79sDTOMQvGjWbzQJRRPGs7KHKlzFBdis19nzGKOcfJ9dFWhe89S89aoN1qf2PzWSPLoyud/SFkSt5vs2QukB1XqIWqS4+QAigWiSghsD88Nwa9TKoVrOozjM2b5Ar+sWC2PqJtNmOxi2qeI6X1Wo3cYRV2UHeAGa4h0RlEmYIC2XPpIbK8LVgBWgC1tHMOklS9x8hxNRTL+IffsAFkuuJ7PcOKcm1Gfx8LDkxlJkbBaPaLjKCq3hdISZfosggarqM/+8ph2MgIrJJebiMkeZRljtG+hbYuqqKG765y1brAfn9c6jdDAMRwUFcfJEXbuYOFytXadTJfs+W0sr0HghFyEaH7B0Qpjep9315/HYMGa1fzp7/kVc9Ws8+dSk6YjPK/9qz6cC34N0WiO0n0WxZzIiThbnq8/d2qXCcwa42yIEIKm1cEQBgrFMD9mVkxp2W1qVv1JQ5hmls1wDIvjYAO/dYPqw/8nFAsaQR8pPaxwjXk6YbgakjW2OaGg3XmeXEvcYgl5QjF+n9lqjhweUu9uUEoHDwNn8giyJcL0iN1nWAQ9Th0f2X+JaDWlZbiYp3cxFmPK3nXymUGZ2ISWZKe2g2trvOKA3E0wswlClyhhsrt4cB4/zhC34eJ9TKAN54Kz69FNKl1hiS9qE8gvjoqSXKU40vuEm9yPsyoWKK1Aw5kZMOjc+OzPS8doSgxtIooluF3KxhW0SjCsGpV3PnJ7y33EwX+lUhVp7wb7ZcJxcsShOCAUFX4yZJQO0YsD/MYOPj1E/yuQLsiciCwdEQuT1G9jFzGxrNGu7yB1wbtlQrJ4zJq3zjpgzXdR4w8p29fItr/BSE84Gt/H9mpcsxsISkb5GRaCfnSZxHmIzlPyysS8/30M5VLGBfnqEubz/yvVxiXE6C5WtsT2G2S9V1EaXNOn4bSIy5TKrZOsJqRVijQdTouE9dYGpcgYdJ5ByibWcIkW4fk6RAqWxZSSgtA4j2tUhocZDdCLEwi7YIdA/Jnn/WfFMV3I5wgElrxwNftJWMJhPVrj4fwBrrRJ1QrXsCkQoBWmND/VjKxQTIohlarwTI/xkxSgk/iEtt39xDdMVDG6rNBUCJUgJ/fwtI29XFHsvsf62nWOGls4SlANjxG2B9kKI+qRFSv8xjXU9AGZ6ZNpTVmteGf0FpN0gus43Gn2WZYz3l29ySydUYmC06DJFadOUqVUlk9ohxiVZLP7HFGSU/SvUdV3iE2D09n7eO/9J9Jszvr6l8ilR2l5qHjCqZCEpkOZK8DANGrU7RQhfQK3iy8SQEKZIFUK+slqN5shhMCXIb4bgrvOPFryaPYhqio5i8/o2v2nzyKNRRX0Mbq3EUKQNz7fwTar3cAIN9HSfiqqrSi5v/iQtMxwTYfrtVs/c8rMBRf80u+Uw8PDT/38rW99C4Dj42PW19c/830X/GTMYo48/BtQFVZji/wz7BG1MJlIze78PSwpqcT5RKZmRZ8QmlWUPF7tsipWbATrNK3u07/lumTZukkgQTo+xnKMWp7gtq8RhT1yKSmsgFQ4+JaPIzzc5g2YzzADj7x1g1mrziw/Yz9LuelZuI2S2LvKO0nI8uxtklqXwO/hje7RGjzPPLzK5sbvMjx7k8SpM9Ya74Xfp0pOcNeewzh5jyJLSJsBE8smnu0im1fo+dep7A5G+zoiHeJEN5H5gp7fp+U2Ca2Ivzz7OxpBjdu956i8y1QYGLVLVIb/M0doXvCrQwhQ5bnkSWtNbNgYvVc/8RpHeLTcFgLwTI+8yjENi7hc0bI7TIsJZ8kpAEfJIWveGs35HmcnP0DXtnHca4jGdURLUgxewGhcwktOWbbWQCiyxTFF1MK2C/JSEmyucxSsIQKDdbMBnedYHn6XZHWC57XwF1N6lksYrePMj/Bat7lv2CyqnHr7KjOl8PKM/fm72N2bHIZN8vmH9P02bTvAtDzspGLgBcyjLZbLE5q2h33tj6nSJaYTokwD0hkNq0nTaWFKi7SMOX1ajDTp1eqcXm8xjM8I7ZAd+yrOehdzcY9KK3SZI5MhWI2n59IWLgO7C1QQmpg3b372hYl+tkz2C576/qCFSVq7joXEmNyjWo4wyx9Q9L78mVF2pa54p5xiSEWj9wyJ0yQRJqnTZL77Fzjd2wjbQ9Uuoy2fltHGLvZQRcIwO6XITlkMbhA6XyLIbmFUFTKb4xvvoYPrmP5tKixGpk8Y7lBqEx32kNMfsi1Adm8jxw/BXHBQjFkdHXHKCxz5bXYufxORzpFZSsPr4Cwn5O1rJI6DcCJMQ+IaHr3GdaRVo+P3MWL/6TikpA3YpDrmw9n7PJzdp+7U2Yq2OVgckJNzd/IOdbvOZrhFVuakGCxNm7oVfnpLM6p96l41Pva3C3470BpCMyApEqSQYLeg/ywkY1SwjhImBnC1do1lOUcLzbQY07Ban7twynTC/uIxh6tjbMNmze2jszMQJq6/xdKKuN+6BjpnXlYYZYInXY7LY1J13pH3ePEYc2CQujXm7U0cu87AbbFZaDxpExczjLVreFEfSUyqT5h5Ac00RMcT/IO/pXAbZN11lLRZXG4RyQ6YV2mbc5bqmNB3yecPMZGI+T7p5W9jexpt+cwcl9H0fRakZNmI0G5jaouNcAsjHbOVzegXH1KlCRgmRtSlKnKq+mdv8BVV8fTnkdPCv/k/o7M5Ktz8lFNC4fbB7f+CrvAF4mPWcHO3TS+8xqJaoqsVYV5CuEGpZujVCYYh0UWKUS45SU4IfY+W1WHp1Cm6z1FOHxDWa6hlgRG2SBvPEISXOIuPKBvbxNNH7DVvsRNuM1iNSZd7EH9ImxofNtapzt7lerjDaPg2tvc7rEfrGMEAZVrMdEns9OkqTbt2DYTAnjxgZ/332PUjmtKl4wxwhIc93QMFWqXIbELldXHTIcnZ2xRBRGqF5DqhHnx2XN8FF/wqqKjQlcCWLmJ5DKpCFTFRkXKUHqBm9zFn91kPt3Hrmwh/jZFlMU32WRo+G1d+n9VijzjoEmQTLK9OtjQpnQZeMiKZPEA7Y1pRl73VhHpjnai1SbH5MlNhsihA1zbYK4/pDrbpIQjNBl8dXGNZLmmaTZytKfrsbVTvDnaZIYYfkhgwn++S+zUMQzArJowmJ1yyJPHqiO3sDDdxWN94kUmR0/N7+D9nzOhTTIfSqv9CXKx/UzGEiW8HpLKk7NzGiDap8piy/wKehsPxByhVkEzucePSNymRGFLSCC7DfAr5Ch32KIwQq/ccRnqKmD5E77+GFTbRTgsjukJpGMyExDA9iuSMVdCkdHzynVvYZoDp96mcDg3houI9dH2AXv8yq2rOWdjGnD9gYvlc7nwJ14jQhktRu8JcKA7mH1Ae/hW1MsczA8Joi+Mq5mT6IU2nwVZwiVE6JK8KwCQwIubWlLvzXTzL52bzBot8gWvYWKZNmSyoOzW8ckl5+haFXWPcfZFm/XyeviqnFLqgEgW78X2qVp3uH/9TxnLF6ejRuQvrs9t4tY/GBCVtaN+A2SNE0KMyL+b2v+7I5AxdZOc/L4/AW/uZXFZEr4fz7W8DoE2Dt80HPJ5MiDzJertFJSSe6TErK7z2LUS+QPkDDpdHhEaNRTlDy4J78/sE0RU27Ii8ypjLjHL4IaYhgJxlNmHVe5524xaDfMHIa2CKnFk8Ieu/gttLsXsvUNkBDa9HTQlEdBW9fBO0onQiTuND2lXK6fIxUgtq0qC28Sqz8YfY4RrR8duk5gOmQYuydpmN+T7Ts7eITJNefYeo/xLSqjMarGiWNazFVbRKUINXqKihhE0emqDPG4ilkERGyOWgQ64SfCskLVMqXZKr8yitFPHU/f+CLy5yeYCoUt6zDAZGHesnNF/9urDjX6KM59zb/y88d/1//VUfzgW/hsTVktP4vK4/K6bYOIAgLhPiKuF4dQyACAVtu8esGPNw8YCj5SENr05o1ih1TqlKmn4TrTS25fChTlnrPccgHZO661j1HTxVIYohYWOL6uxdGn4Dy29QPv4eenqEufYKld9lMnyPZqvFwpSUzUusmd8mmzzGEBrDDkkbG5wUC1JVIFTG3OtiSgO/WUJUIM0KN8yooitU2qEFaFMzihPi+Agn6lEXEok4j2CuzusFQnx2k4fEQP4GfN9/3akoebD4kFUR03AaXAqufKJO83FqdoNxOn7y82cnJ6U6ZmyCWU7oBhuYfh+lKx7kI2K3Ts2O2JImUoC5PCGyIrpVTLEcctYMuJsPCc2I03JFNxqQLCb47ZskTgO7cR0tDIqtr2PPH9MxbnDmNtlw2zyc74KAx5aHZQb4KqIubJSqKFcP0Q//C8oOmC0csvQEQ1rsNC6zrO1QmDXifMg4HZGVOc7gS9TNJqtsztHxBzQGA9qFwrnxPEVwhTIagAYzm6JOfsCyWJKJHKP1HA2rxcyYMXDXwN/GCLZRy0Mm0mXbjlh99Y8YFQc8Kqcs8hV3rt1BVj2qekKZHeCHaxTCRD+JJkUY5O3nkI3raNMF+Q+/5wfOOr7pYwqT0PjZErC+yJRlhYVDXlbM8xl9dwPHcIl26rhJjA56n2hGnhbjpw3NvaCHY9hkVU5kh0jkJ+b/0iowpmuAQPWuosUSUR5CMcXY3iFQ8DvXvs5ZktIpZ+jkJtQiqirDHd5jGtU57d0hsBwKU9A6+Wu2qpLCsCkUjNMRZ8mIR/OHXG9dIylWbNkRxtFb9CyfRr/HodlAmEDjeUCQGT5ycY9k9gENQzBe7uNIi9Wj/8r40jdYLUcErUtYpktcv4E9/BAKDd4Ar/0iMl9S2nXM5WPIF6j6DqVVx6pvQTpFta5/ap1kCQfbsEnLlJpde+o6DueGQ0XnRVR0CWVHVD9Wz6l0xaycIBHUrean/q509WRtD3lVUOkK40IjccHPyC/9Tvn2t7+NEJ8ehLXWCCF49913f9mH9FuBKJdPIwhEMka0PjuicJpPqVRFpSo2gw1Cs/6pInJcrZhlMwCO4iOa9Y/EZqlKOFWKqHaVIr9L2O5D0KEyHYponbG0ud14FgMTS9qsqgVFYwu/1sfUZxgnD+j4Tc6CDQZFTHX0OmmxxEhOubX2Io+aNxDRgNXJPTLDxF4eM1w95MAMOK1vYZoePenSuPJNrGIGo3vUklN8t4Utbap6j4mqkCqmh8bMRhiLXcR0FzfZ4JnBS2S1G7jS443p95lkEyaAabd4LrDQGsqLAuVvBFIlmKdvcVkukFaLzG0/jV34cQbeOoY2GegUnZ1R+C6GYXBv8QENp07DaeKYDpaw8Q2fYr5HWsbM4xFJ70t4ZoZy6xSty2SdGwgBkYayPGNl1xGqYHX8GkEQsbt8zFltgzJ+TC1cJzM9ksELWCojn31Iq17QjW6hc4Vh1jgZ3sN2WmQqoSMcvDLGat9krTXgeDXhJB3TDgZ8kEy5Wr/GWFo8194m0Tmnk/eQx68TS4MtEaD6LyFP32RHFfRa1xBO52lE3FG1/9G5E5LCdxjnipq0kWpF2grQxivYyQBOfoiSsLRMymr2dDJtlnOM4x+gqwLde5ZicCEO/kWihE0VbKDHj847GNIFQuXoH4uCMYsJOj0lzeZM3DonhsWrzWeJZB2FQlwCY/gWs2JBqiqyZEQjalPZDSrTYLFKCDrrGEffwy4S8u4daplCmzOY7CJiC+PkAOl1Mdo3yf0NXGFyWswR2Rxfg/3wrxCXf58yOcacPaKsbxGXS+rJktJpIda+Tk86CA36+PuEeoWo90n9iMP5fV7uvczKtTguDrie2JT63Db5411hcbVkmszYCDeI7JCaXScpU0bplGk2omE3mGVzOn6HSTqh5/eQH5vWiCfSFxWEEHyys++C307WvC1qduPcZUB45J6P8Dc+MR+yhYshVufFFSD3M9bcrad/N4sZMptSeW3Makl/+B4dQ2CGa5SGyb3agLrXwLNr7K92OUtPicuY26qE6QGhX6cM16gk7C0e4xsBh6tDelGXszKjb0lO0oyrl/4JSbkiHr6N07tKPR4xKZaU2ZSk/iJ16VBSov0uVTrhJOhw1H8e2+lRul2a2mQnPWUwXRB7LZRlY5++jWEZ2MIgb1zDKGekB39KmhzhtG+y6W/RcXvUzAaH8SG91YSaESCG72I4NUqnQ+mvUQYbnysQaDsdMnW+Qdiw22TCOc9df4KVnSFWR+C1yb2NX/Ql/kITyBqXa5fJqoym3WaiUu4th1SUdN0u23abvg4IBq+yJQRmvkJiUGIwQ9By2tjZjOnRa1SWwyxsEPlN8rWXEcE2HcNhOYswqjGHaEay4pZQjBa7OAf/nSTqoeYll27+T3QGryCWU2pOSDa+j+/UkYbkbH6ItEO0OmYc3cBzfazj17HLEqe2xXWricznVEpTGUCwBskMYZhUTgMtLCorwujc4iDZJ27uIPwBK2ly4Y13wa8LFjaXostUsmQQ9hgMH2IIC4JL3I/3MK2QyI0odInZeJ6V32d18GcMZg+pR+vYusRSJfnha6Sd28xrGyjDJvPrbJYpTjrHBJLec+zV+uw7HQxMOn6LUTzBNV1Mr8WzgUd4+DeEZkBWHBFVlwidDXKVITa+SeB3EZXAHd+jig84mT9AXf42Z/kYgaBSJVoK3rFsnvebnGiJZ/vk8YJLrVusueufmFdd8PMhkeyEV3BCwcK4xCyf4Rke0mwiVUIrvIxjniKiAQs7wlMm28EOQtYo134HVc04qFYUyYcMnA0iFIJDQJMnZ1Smh919kVXoc7L3HTrNa2BKVJqQCAfqPc7SGc3udbJ8iZweYSGQw3fIN7+FU5mweMBjO8TweogqZWfjm5iTuxgnP8CzJZ35IXY6I5cmoZBYqmSSTtBoJtmUS8LgUjLkTBj4pkHn0Z9S91qIxjVyJPNiga4Eqyph3Wyw2dzGFBbJ7n9GLY+p9AFGtA7WuXjMN3zG2YhVucQvY0g+IHGbBJe+gvbOm3SqcJPS/qQAOQ+2EeH2F1rc+JuE8lpIwwSl0D+PmLxmIYM2pdMjJaccT1ByyUIY9JtXiMwGy3LB48VjxlaA53UoK4XUGaaUaFmxO3uELW1mAqqN32WejTnMl3SCGergb5BeH2PwPKbXpeVtIjyPdhmz+PD/wcAbUB18j8NgnXbneUylUfNjhEzRdoTa+CpCF1h2SKQWlJUFaYTOU3TYw/L6bF6+TpQM8dKKw3iPkpLY8pgvHuHZEbMyQ2x9DSfY4d7iAxKdkvS6rEce0nTJ+7exjDrW+B0G8QSvvkniNGlaTezRXfrLY2qOy2PHJ/Qa2LiYlkXLXZBVKQN/7ee6VlY+RiwPwKmfu7Jf8BuPMf0QgPeJuW5t/oqP5mejGVyiNfs+7wxfuxCbXfCZWNLCFAalrui4bfKyAC1oOE0m2fhjrzyfKEghqHSJaZhMsgkgmCRTLMtgXsxxhMfA71NzuxwaFrO8Q9tpo2zJcVjHll3MYJ1G63nSxT2ap69T5DFi88uU0RrO6AOejQaI5TFyOWSmKpaNAfbiAJkvsIwadjpBpyfkZc6znZfI65eJgjWqXCFWB2i3htI5wl6hmjsAFDrnsbmBrK1TKo2p5pSqYjPcYpkv8Uzv544OveDno9A5qyeOuvN8ThUUmHy2W1wgI243nkEjMD7HAW1RzDnVEqv7ArnbYNPwKXTyNI1qms0YeMW5gDJcp5Xskx+9z5kX4auC5xvXCMqMLJ1iX/0WcyKGZc4Np4Y7eosyj8HyKbqvIIWmh8IVLreEZLp6zMgNGWYFo3yM0opImjjThzQblymTEWrwAmej+7QF5MogchsY2Rmdg78kWp0yW/8S93LFYHCH+eqUSGbEVYbdfRFdfwb5xC1J6BLHtEjKmMwJWS3PqIIFzzSf42r9GkJLPCNAIunYbdpa48uQuLZkOMvpGwOuCsVadAclXCo0eVxnms1oWDVMTJzZB7DYh9o2We3a50gAf36kMGiYF66aPyuRHXGWnKHRhNa5EKphtsFsU7ol9vIhdjKkqu08SRX7mLOx0lyv3ySrMjzpA4Ky3YP2+XqhAgQvnb8WEFqhvQba8SBeIoIW7VtfRk9SMlUwr2aE2Qzr9ANENeb49C0eNLY4SQ74RjzieH5MP+xztXEFq3WDx7NHOBjcsUKuxFPi5QkNr4kyHAZWk2k6R1kNlFYoISmNCLOYUo7fxTh6Dcd22bj8T5kf/wDdu4ORx6znKYVQpItTZsmEhl3DrXXIgi2UtKm8c11GVf+k82HeevZpNPSPYwqL69FNcp3hSA9+7G5X0kF5A8xiiqkXlOZH++Wj4pTD5bkB1HakaH3MZAieuNOF64zSEW23/XRf+YILfhZ+6dXDP/uzPwPOxWV/9Ed/xJ/8yZ9cuJn9AqicDlbYhWyOal7/3EJbzapxFO+jtCIww88U5zjSxZImhSqp2Z8UXvlGQM2OWJUxncv/lMSIEFS0simuZXHV7qH1+W11kDzmLDnDFAbPhhvw4P8kHe2R1dborH8J0+tieB2sxSGGcIjGu7RrG+ye3WOWnuInQ7TpoHTJUXJIQYWbz8DrslMp4g/+D6QTIaMNvHyJ0BrHrjO1axjZgqF7Qm96H3t5gl4cY0gLMxkRWyEVJR23y67YxZIWNfuL3Xn9m4iZnEE8xoscvPkhp9qkqhRb/iXEj3kb9ew1utLD2v9rhJao5Yj3pM1KVchC8GLnBaqyoIPCrEq6a6+CLhF2g3ljB6vdQwv7aTztj+6VprBRp6/zcPaAjtekrCDqPsf9Kqfh2GQqQwqBszqiKlc4QY8DleOM7tHq3ERXUBRjpFCsC5tGfIyNjzF6QOi7VItjvtW4zKnTp+t2iKwafXuAMkKUikFaIE18OwTTYDx+k2r6Lm2nQ5TMQAFlQhlu0nMHWNJECEnTaiOADQGL4zdwDZvQ7lA0G+TeBsZWg9NyyN5qiEjGXKlfJTLqyGSELs67YeXyELyfr1h5wedzPi3UVGaIbGydO2XUt1E/JjQzqhXy8DUslXNZT3ksFb4VolSFkBIDSVtbZJVgnq5o6fsUToBRzhlRIvovUNUHFNPHuJNdyGM8r0ceDIhXK5qOhTHZIzAgpyIocxxxfgyG4YC0YXaI17pGY3VM5jY4cFb4hsPzVh1nNiLUS9zVmLz1HAVQbf1jiv6LPM4Peef4e/S9PtNkytgakxYp7wzfRmQ2CEHXb5OpnLrZIDRqbEVbDNMRfX+de5MHxGpB5ITU7AaVrmi7bfrOGmvuxieEamYxxzh9HbSi6r9E+TGHvgt+e5FIoo91miVqxUG8j2u4rHkbTx3MSv1RhGqpPgoEllWCPPpbqEpM28cMOjSljZFNcfN7jHmI7D/DX40esu5vUOiSo9URTcuH+T5CaQbKZr12m2W1oNGTLLHoeV2UUWBLG0NaeIaLL0Mw4A3TpgwHXBECv9IYwkKG26zCS8yOv0deZky7tymloDz+AT27SSfYgmSBkZwhosvY8QwGzwAGEhP79G3KvkOajpjPDtBqjp4/QrTu0HH6hLJGWIvwK4WcnaBrG+iqBDdCOzVElaI/J/bSEg6X/M92PZO6QJy+CWUB8yPMzdonFrUX/MMQQtAw25RmTq5y0ClufsawTNlXCZfsJu7qCLw+cbDOXI4J7/8f9HsvsbZ2m1ntJRZHf8ZRPmeZFmxufo1J7TqWFWDrCtBc0xWPD1/n204dypJAHTF3WyinhjYcRNBHCpO4cYW1fpfi9HWq+T5mckZhWogyxjr6AfSfx1OSpSGJx+/hmx7rtoeY3ENXFYZbQ619jTy8hOF10NJEPSli6OY1mD6k57c49jcRhntR4Ljg1w6JxCMgUysKO8IUASRDev4aR6sDvPWvYngb5MLDIcGJzyPuw/2/xrF8mN6nHg4YDt9lcvkfkwVtlDK5PvohpRmwXBzjlAlO7TJVeb6JNnDX2MRGSovKamMgqDd2YHgXVWWMwwbvo2gZdXbKlHq8wipmiOUeBRWqfpmHhmSRjnmu+QLH6hTbtGg5TYo8xVf3mZYrYstmsToitENqsvmJbv2KkkylONK9iFP4GTAwabgR1WqJ4VgoXaG1Rho+/s4/52j0OlNKpuOHXG/coNTnXcRK2pwVBZPlI+LVMdPaCdeDy9SdgDQ949RpsbTrbPt9lDRoXrJpDN8mPXkDGlfIl6cY27/PMj1FypArjS2iWJ03s1g+QijMkzcZJCOsYs7C28AxPYzkBBbHIE3csx+irIDAdGgXOVpYiHTCpXLFmekR2T7G2XuEQlIxx1ydslqdUF+2uHr5WwydFoY0OFgcAOBaHiY2AgjdHvPVAYssocgWCH9GZNQxpEnL6RBZEcbpG+TpEiksumXJIBgghKRlf3ak8kUt5zeH0moiN7+O0NWnuuk/DysfIw5fA62wGttUzdt0vS6mtKjZEQ2zi+B8nuQ3QoTQLIslhSoILJ/3Zu9iCotVscQzfUxhcapm7OeHLPMlUlqEtU2KqsCa72IHm7hljLd6gJmn+LXLjB/+Obbbxuw+Q1IWNMINhIrRw3epZE658fsgapQ6xsUnpiLuv0hbGxTHb6GnjzBrm+SNGwRem0DFjGoDHianRJZHUOSsr71AFV5BIyhViUZzZjepN29wEA+JF3vctE6pLw4xizltIN28iSzj8++urvCSmOvddconkVIGJtv+ztMNq8/buPpxBAp5+ia6SIEDzM2I8jcgcvGCn4wxvceJEzJWKZvWb8bmuZAmV0rF2/kJ/9df9cFc8GuJLVyuN26SVgmhWcPAoKJiXkyxDZtBMEAKSfPJHKJutbhRv8WZfYI0JKt8xTJbYgqTrtvD0BYSA6ENalmMP/oQQ+zj9wuG2Yy65dOILuMZXWryBDNYQyynrPIV5dldqtljhBVirb1A+vp/xO7eQdkm+foL+GVOcnaXlBJ7NcX22shiQevwB+DVqTZ+B5Weos7uAQphemitmasJhcppug3G6YSW32B3vkulFIEVcC26+bkOWxf84vhRes4sn9HxOpj85FjFn9a4E5ohnmlTKkVonDdJW8Kh6Z43V7fcJtYTwVYeXcG3XUwkcrmHbfoMZoeYRYzrtnCRuIZNQ5VYR69TnL2FEaxRhZfJ8yMep2MUBpedkGhygC8VraO3aLh1gtqA/WyJEgYKwUw6GIMXGIV9bAQtZeNIj7OqQq3eJxveRaLh6G+otr7NMB4SuCH7jS2W6YSgSmitHnIlvA4ItDDJBl8DXbFanZBFawSmQ6FysiojMj9yZ/I/FgPry5Ar0Rbm0ffwqwo7ych7XwZhsO1vc0meYkgbrRL05CFoBeP7GMEayvx7OnRf8A8ikDVuNe+A5lOxvVZygB7dA8DQiqr1HA2zRRWeG+N0nC4mNtIwSFWCjfMk4vgjPj6FnagJj+ITQrfOTusmwoyI0xFJmTObvk2RjMmjTbq2RRqXWI2rrLIJHbeDVUpKjnGli7IbTNOYZ9rPkg/fJCoVxf53kc1LkEzZsmqY6QqrfZvKa+KVOb4wUYCWFk5Voi0Pq1whDIvRs/8bJ5ZF8Oi/MbVc7EffZVVbR5zcxwg2WAVbNLw+ub/FT+J83i4+0wHaECaBVqDKJwlBn8RePoKzd0EIrLVXKJzz8a/62B5IpapPvQ+gY/Xp2v2L9fUFPze/9ArhxsYnXQ4Gg8GnfnfBz4+SNnnvS6A1+mOTS6OKMRaPwbApwsvnDyIzQqOZ5lNCr/Gpz7KFw436LXKV4z0t/mgKXWAKi53wOooKA5MKMIevcXj6Op4hwPAJm89QtJ5l8USFr6VmmZ1SL1MKU+Iv9jCnHfzkdWy3Qbb+CvN0gjPZ5bRIWeYjlO0TNL+MiYPKl9ywG/QXjynyGKX3QU4IrYhkukfj8jcwP/wvKFXi6ZLO1X/GYTbhZHmM1ilbboQ0LJTlcUzGe8PXULrkRuM239z4FhpNZHz6PFzw642yIgxhUFQFiyfiyEk6YeCtf+ampCns844KXaKFAKkwhMTAoG628WY/RM8PQRrUBjc5Nh0MwyerBMr6jE13rfEWe7SLjLndoDQcDju3CKwaz9s1XMMlnj/CVQW1dE5m1bAn92mWKbp5leXaV+ivjllPSu6dvEYz2mRJQU2UmIbFOB1TVpre6EN6xh7jxjVGlWZ6+NcIBbXNbxHULuOREp6+y2r6AGp9VmWCJWd0qahO3gLAyueozst07MEn/hc6Rp1GuImBiSzzp7+vjIBFdnT+v4mmUDkYoNzGR13I/ieV7xf8/TGqJcbJGwhVoHovkDefQbTuoPWnCwVC5aAqJAaBltyq36DUgqzKwQR78QA5vYc/36dvqHML9f3vEVvvsWjucCodXNsicAI69cuI+QlLNHd1SbD1ZeTikE48Rh6+RqByloMvo1EIDJruOqtLv0c96mIf/ABj+B5+bY21/pfJhMDzdsCOnxzoR4JPJUxm0sAuFV8zfQrh4DVvkxfnk9qyKmiXKSqf8tbih9yPz/jd9rO07SZXoqs803iBs/SUBSuWxRIhJBv+Fv2gT9caoDWfEJoByPgQnZ8fi1weQLPxP+biXfBrzVF8wDJfsmRJYAY0rfPFVcNqkfsZpSrpf0w0K3UB1fl9qasKafpEVhszyxDFiCCdUg7f4mrnGqfSJPK6+JZH6LVYszuYixGm7WOM3sM9eI122CfZ/joLp4XhlbT7A2wtaY7vYi7/nJoT8YLl89+rJYfhBletkM36bbTZZJUdMmrdokJQiAJ3eUQTG/IF0/nfIBrXaBYxBRlDnaDOXkfs/Xe6fhelbcDBbqwhhUFVKTxvQCZ80jIhtGvYwkU1n0U6HQrDpbIjpC4wjn9wPh50b/3Uhe+nOY9t0ABCoH8BlvUXfJKCnHuz9yl1xeXVIdH0Q2ytsC59i+roe8wWuwT5Ar+xieXU0FVFJU2sMmNRjHBUwZ2ywG5sYTtN3NWY8fi/Mmxs8ufFjG9ph1vCoXjwZxiDV1CtPs3mBpPuTYwiIZt+SGd6yJp/FXH4Js7sIUFtg5O4AtPBtzMMv8VCVXhCsDJMbCcizWO020Cn53MLUaZIXWLEh6AVRbBJphMMYUDtBjK6RCBMtiiwhP2pZ/wFF/yqSauUSlXYVU5WZnhmiCgTQnOT0A2ZFguK5WOuVRnu7BFbUpJZLaRdZ1XEeH4Ps3WNcRWD0HjzIwbShePXceb7OJtfpYiucbt2m0U5p0JhLB5hDx+Qk5OGLaJiRbQ8osrmDJeH504JG68QTnZR6QIz2IBkhArWz6NX/JCJLmjaNXwr4FLtEpawCIwauU5ZRZc5mn/I49UhTb/B3tyh4czZ9C4D55EKu6v7LPIldafGpeDKxXfzp6BQ3J/eZ3f8GC2ASuLZNlWlGfhreN4GZ8tHBFZAqRRZlT2t0AUo2P8uvq7oTe+x9N5H91/BjJrI2R6BFSLSM2rTY8xqzGJ5gqUV7uqM1vY3WNkBz0dfOxcGas2kn0I6x6tdwS5ijCrFNxsYwqTu95FWh+PsA0iP6Hg9vHCdLdPGmC2ZNK+QZEu8R39KJ9yhFchzB1X1Q8TqEHf6AFMI8nRKJU4Jr/0hrgItXYLGDYSQT502tAbdeQnHAA/NxHBoPFlrCi25HF1hnA1p917CGj2kZtewshmb5hbFhdDltwb1OU0Nn4coV+cbiAD5HENItr0rrHk5lnA+scH+o1pQ80kNR1HhCA+lFV8Z/C6WNGk7DT6YfIjOl0R6RSu6zmz0Lq5h4lcVMjmm3PtvMD9FVBly56vY08fklofOFlgNn7J5E+v0B6yyIcn+X1HWNqjXn8fQJr7pc0UV+NPHRG6LqeWi8xk8/HPi9j7t7X98ft8nY27UtjhTkqWhGRoetbO/pSsdrgd9DquU0IpYKcXqyYZQLATt1SF6eYoQBkYxpzJCzKB9/ju/SSU/7WxTqIKDZI9CFWz6G9SSCeiS0t/4zE2qWC2Jyxm2KvCMGlw8738rMKb3eKd17pK0af9miM0Arhh1vm/kDJNTOlw0M13waRzh4ZgfNeuO8rOPubdcomV1KMg5TPdYZkv6/oDbtRcoyFFewdXaDSpdsspXmNKkYw9oWV1ynTEbPzr/0HzF8/UrtA++RzTew9z6Frpa8f9n7896LMvO9EzwWWvtee8zDzabm89DTIwgmZyTyklSqasaKgHV1Y2+awF1lb9E17oXWmqggW6gURDUakElKVVZmVkkkxGMCMbss81mZx73vFZfHA+P8AgPDslMkpG0B3DA3O3Y8WN7n73PWt/3fu9b9t4n8SrI9m3yR3+JH3ZxF+fIwYf43ZfJvCqMHmId/pCweweARJc4299ko7KNNe8BEWbeQ1R2ScPLWDJgWvS5m/dwFnMOZ8fMsil3Wrd5of4iqU44W5wzKyYkZslVcwUhnu+wdcHfHgLBbrCHDkqEUXzWUeiXpZovuTM9AcvDVG6gWQ01XbFbFHYT7BoKg0FjkCydDke1DZywhvGatHsfkStJRYb05kecLc9Z0yX7y8c0pMFeHBG072AWR4RnP2VpwX5tj53RW3RMiX/6E7zmTeq1y2RRwEl8Trt1DTvaZJonaLtOa+sWblYisx7p2du0bMliegDpDGvv+xwtD1fXT6HpSg8vHuIJi9SqoPIhskgpvA6FimD7H1PRMwKjqeRzzk5/QO42GHhtrldvfU4wKYSgKXyktgELE0+ROqFUIc78AHofkIuMvHMbz7KReQpOgJEXw4q/SWycL7g0VteMUBao1abX1gmbZQl2hJw9xqC5KwsezA+pOTVeaXx15SL/Kaz4iP78IY9IaQsb6/wuRfUSk8YV5mVCOJ0g3v1/0skTVH0PvfMnOLvfxyQjXhUll/01dDrB77xMP13QFx66zHEIWHM2MXbKwPYp8hhjQdK8jk+ANTtjO51SGBczOydf/yalCrE2v0lteYI++gihFZutF7mPhQnWCLIZVrTBQTGl5kTMdEqgi6cpRgZNZlIsYX9qmM8wKyeM8yHLLKbuNejaG8+kBdrpAHH+k9Wj114l/8yaTiRDDAaMQaQTeCI2a7ldSqMRiC8c4oKLQa4L/mZcjKP+PWJ1E3j2Tm6N764ENICtHAonIC8LfCHwlqfYVpXcbjLOByyKBU23hS9DbOFiq08+mIfLB2TzQ0TQpB3dfnrzE0KQx0OM7cP52yTRJqHVQEXbbIQbnMTHnCyOsb02eX2bilunKJZ4x6/jJENM6yY5JW7jKtPLv49e9phbgjDaonb4I2Q6p9m6Rc1rYJ3+FG92gtj8OvbGd6B6nVptD+F2KcMNSCeE/gaXwm0K6ZMWKT2vTbdxB3v9m6SWw9H0PsN0iABG6YCmdRnnycSf1Bk8yfhWyQDtVCkvHDl+aymcBmx9EysU5ONzTDym69ZW7hziSRRaNqXw2mjlo60Auf4qIh1wbGLGWYwWBS81voISNiIdo0yCwUHlGUrWwEDJ8z9d7XyIHj3Cy1MuFwtGJiMZPyZvvoApoKqXmNM3yHWK71Wojh7gzM/IN7/GwNg0dIoeH1L03qBb7TD68N/idl7C2v0T4soW+flfUS2gOPxLjBWiJoc0977H2+c/IVQ+Xa/Ksn6dSrxgVBQ0bMMyz8nWX2HhBFhSPolbkVDm2Ok5GMi9DiCI9ZzYq1CrX0XkKWX9+jO/35q3sWqiSYfak8J+YTeQW99FmuLCreZXJCszpsUYV/pEyzNIZysL4NkBtJrPFZoBGOlgRU1MHhM17lDRGVpo6k4dJxtg99+iwEJ1v0KQHGIe/EfKZIz7wv/INF+wtHIWicE4TeTmt2juupxmUx4uT3FmR3Srlyh791j4DZZOnWERUy+nVFWDwuQ8imcUfpcNHWPFA8T8iKB+DbH9R+R2E7trQBcU4bMilZpdQw/fp1wOqdsORTIndwIuh7tUrZTjh/+WVM+oC8Pt6jb5o//Mwooo1r+B2/k9ak6dUTqk668R2RGRcFkvCgST57qWGae2WoQbwK197vsX/P0mNTGZTvEsj2k2QyKxnzRRhAAL65nozI8prCpu5wbEfVSxpBjewwrrmM51ePRfqC779BBsJzOi/b/AW38NV7lYpYb2N6C+xGQjzNEPoMgQywHZ8oz9bEZgbJpijeb8EHnwQ6zxu1CmdBvXuLX3++wDY6/Lht3AOv0RUTKiolLecQLWgnUcv4sQh5ylI/a6dxgvJ0SXvsvcqTDPe9x////FXrRJtUixwzVU0gPnFmvX/jv8YsJJqVFCENmfTAlqYZN96lq1FudPRZrMjhDhzi+1wdTColx7DRmfY9zmcxtdF/xqZGVKWmY40iJf9Gh5a0yyObLQWAiCdILdf58imxDVdtB3/k+IrGRe3eR4dkp7cYYJmninP8U7fw8nXCdJBszOX4eNVxlHO6zHY+prr8HoPlp5ZN3XCLw1ysHrOLK2srMf3aO/PCNwIwLbxb7yJ+RlQtr/KSLoMNc5QeMKzekhhB3srasU3g5ukWLymKJ5C7U8xpy/S6pjkvop96WPEHCtdgNPBgjAfbrfWP3+FwWPC/6usJOVoKAI1tBf0KiRpsAIhXkSS+vGx7jjfZq2g4wPMSYmUwWHyZBeMuDl2mXywT3c3gNwPJzdb3MUrWEtTlFpn8lygHI9mDwin+xT2lWkEThaQzzGFCUWDnG54Dw+I54f0SpjlM4Rkxnp4EMK20cNH6Aqa0gEl6VHmkwRbhsjHLj8h5TDfaRXwbHhVpmzVBXysqBldVb7g2yB9NY5LVN8u85u1cWxbIqiZJxO2PRXQw4lBfN8QUunOEc/wG6OMa1XvvB4XQBxueAwPmBWTpglSzpBl4PZOWveBv3lKVfqN+gEHUbpCKMNjU8Viau4bPtrqGKMOX2bflPgDN+nKiPSdEDQ/ykVFSKqe1jCxhEO/WCNSvsWZ06browIcHB6b7GY7zPxa+RWQGd6l2A+QSzPcMix/HVkOuZxOWOUDqh2XwJlr2JUH/0ncjsiP30dZ+OrzPMFIZpFNuX96Qd0J/fZEwKZTsD2UXaA6n4V5ieIeIEAKpvfpLCfjbPXysdrvsJgeUjzU3tNgEhWcTwX4W0QhZcQRz+AeIhYnCO3v/fUBfOCLzfiSY3F/IJN2sJbw670IZs9TXKQQuHirxy4yiVaeZjPONzDaihpK9zibHlG3amxmydkx2+DyFjMj1gkQ1QG6dor+Oc/5cH0HmsIytkRoyymbgfosIve+T6izHAbV1AqJM56pEoxyZbYjk1aphgMrrR5yRR4H/5/UPGAtLKJ3Pku6fg+KuwQWiFy8pD58pxRfEpCgaxfRysbtRywOPkxvteiFs/Y2/o+Bkh1zNDqk+sSL9zBNK9hok1K4SCKJcaqkrW/gmosKFWAEZ8v9Y/zEaNkBECavQeTAQBWIyGr337msaUpuD99QFDdIkiGbDZeRNvVzz3nBV8+rPE93qt0aFsVgueIDH9b2Q33ENmHvH/yn7m1c/U3/XIu+BKwismUYASFzon1nHfHP+Vofshu5RLHiyN0qDmaH+EqhyuVa9jCpfmp26cSFm71JaJOhtAF08YOzuQhTv9DbLuGGvyUJJuh+u/hSYdZuE5+6ft05wfgNTG6RDRvYeIe9vlPcecn6HhAWNlkEazTaN7Gmp7gjY8RyqOsX6W0QwySNOjwF8evcxqfocnZq1yFDM7jHrcqNr6S1LyI5XzOlTKnePT/pVK7StG4TSl+ttvWBb8qYuVY9pklTElBblbpIL+oy5ycPELkJeQLiM/Joks4y0M4fweFQHauYkb7IBTl2qscF2PeWBwzz6dcsRy+3X0FbzZgHlQ5ziYcLQ5wKntsNK6BN2ZR3+Hcr+Md/ohSL4knA6Jok2XYxIweYZU5wfwcSwU4xmCk4NRvsRVZTIuMaWkINOThDs7oPhtSoscH1OpX6UubtHmN3coOHa9DFYV48O9oLk7RtTmVyh7q6McrV9rqFlnrZUAQyCrSpHD2lzA7wLH6WOshxpSI56xfSitEVrdhfgqVDbR6UmfMZhTkHM8O0Y6PqO+wq+pot4HQKVZ8AuEmF2L53x7yYBOvMUacv422LKxwE3X2JiZbYpdzCqeO1imxWDLGME7H7FWv0LS6gCExMX4+Y3H8v/Fo+C5+dZOFLujg46ULZnEf7Ag3m6LKHLE8Ww35pTE17XIluoavU7zTt1Y1+8Yey9o2bnxKxakSSh/phEg3wt37R0jbJbcr5PmSaHSAFAX6/n9GNK5QNG7hxIeUdo0s2EbU91DTfUQyRo7vkVd26NWuUNExCyWZTR8RKxfHlLzc+RaF10bqnPP4gKN0jKc8rlVuoITFMB/wcHqPg8UBO5VdknlKo9HE4ZNhHbE8W6WKAGJ5Dp8Rm+nKNjIZghVQfsowxBEu2/6lX8v5vuB3j1+72Oxf/st/+fTrPM/51//6X1OrfdII/tM//dNf90v6e82zPRlBVdVYD9cIej+lmiWI2QS9+QqP58cYDNNswu3ai8z1jEHSp2pXqFs1zPFfMZg8JBeS4qbFVngLEAidElg27WSIWH+FTAPKRVsBNRUQhJIwn3KWjZhGHa4HezTP30RSkmcziHur6BFjcKeHyGCTtdYtNosciYO06jjJFBOuUS0NCAeTa8rqZWaOTz68RyM+xeu+gi4zZGOPytkH3PB8Tv0uoVvDWC0yVgWtNb9DMHtAVKTUpwf44xOsxjWEcmDwAUYbpG1TpinKcjBb3/mlpy4v+PVR2lVUtcJWGrCtBjhnbyP0Q2T7GnpwD8oC5UXs17dZFEu2w1189yq98TtPhAcOUqhVnIkAMfwI4VaJ1l5lw3Lxhh9QW/RRbZfcWwNWokRVzBA6x2Ah6jcIB++hKztki3OUzqhlQ6LZKU7cZxI1McmIhdYYqfCTBZ3t72NkiEwHePkSlcUsgg6RsjDHf4Hl1AivfIfhZEB3doIrLKRtk44esuc1GGrDVBoeje9yw28QzQMqbhu7fYeZntPPCvplxstRHTeLwQ+Rj/8MpEJsfoOBW+XB5D4Gw1a0ReczjmcAvlzZcH+2sauV/0SSecHfHMP98T2OJudY0uIlr40l5Gpa+2cIo6QpUGdvUKQLhBfgzk9oJ+f0ww0m2YdE48NV/F85g2yMzAeUToS77MPRj1i//Icsg22muiAvSnSwhhYKU5as+WtUvSpheJtyR7McvMWQnJko2Vye4ogxsVdFSME5gu76q5jFBB200PEEa36EXd4jr18n/0wcw6wcM8lHeEIRqIDT+JQ0PaNBi9r4iLYrcKq7xHnMYd5nQ3rU0wUiiSmTAavNaMSt2gsAKKFw+m8hFmcYFGx8jcJ+9rjl/gbWVgCYiwjN3zFSE/Ph+AO00TT9BjuVLcbZmLhc4JqM4Wyf3I5YCy/hSBdhSlQ2plTBSkgwPcKSBjM/B6tCMR9TNF7C2fsjxL0JlcmMrPceoVcjePhnqPXXsOMFqv4KI6HxLI9a2FkVQqqbqGxGa3gXV90gcxuARAgQk0OM38KaHLFnVyntGpteG5UNIZkxK6fM52fc3vkeaZ7iVnapdl+iO/6QbN6nWdvFeC20E3AaH3KjukNy/DrO7u9jWcHq2pidYK1/kwa7VMoJ3vgj5Pnb6Obt514X2q0jLQfKHMK/mWV2Ydfh4pr7lRnlPSbZhKbbomp90oT3VcCmE0GZ0AlahIN7tG2HwvIp175GhYxcpzhFTpTl5F6XonMJE0ny6TsUThUrj7GyBYUd4YwPCKqbNN0KoRdxZLnc2f195NFfAau1s336I6hdg3AH5mMQmoEbsZg+RpczprLLo8Ux3XxBIx6hxw+p1C/RKAv8sw+QgHTqFLMBZTLDOB6lU8daHLMoZ5zH5yxEjG7dQmvNJB/iOZ8IFVW5wOq/jdEa3X6J4qLZecHfMnbSQ5y8ARis2oSs+eLnHuPO7qNOfwReg2TrD/CUTzXJwOkg9RJDhpg8xpvcZa+xy0RaSOniOSGpmbCM+xTZhHnzFrnlMT8+A7eKp0u0MZwt+wT1Bp2NV9B+Fx2uo/MEVY6wD/+MxuwQFW3gyYAoX1KkMZkwYIXI7e/S8hrk5RJTCpxgFZ+m65dIoxvI8Ar25C6V0YeU2ZjmxteoqRB3+Rhz/iGgcVoL1ipbGGOoyTqlyZmVSxpejcPlPoEd0LY7rAVrqMM/x0MjZ+cQ9NDBhUv9F5GbhOPZESezM67Wr+FIm07QoRkPCOYnRHlCUGSsK4e89QLlp4RUpdNks34Tzn/E1G1SiQc4W9/EWhZsWlWS9CHLwMWdPsJpvUjcfpHQpMR2RFO6NO02VjqE+RmmyKiM7pILG9tyUfMBOtqCwTsIFTE5/wk1Cgbjh4iNr1O0X6WwQpTXRuQubsvlrHmHjXAde3xEIQuSWLPwG0ynhzQsH+01Ea3byHAN8fA/YDlVssYLmHIJz7lve5/ZawqTY2UTYqUZ997CLZao9kv4T6a+hTFPskR+sWOfmpjT+BRHWqx5mxcufL9FWMUUdf4m6JKy+5XVEOHPQUuHtP0qUmhUOkaVC0oVIozGGbyFmfdwoiZldY/CrqE/02hv2G2a9TbCaMT5n2GlI4LkHEvHNCu7mCJDWj6xdKn7LUIpCP0WRs6QtUt4gwcs8pQlGpGMOTz7czzl0K7tYHZcSreBE27iDN9DZmPk4gg1vo+ZHmN0gbwWkV7+I7aWE5zZMcKakJoCUHj+OlW3hZ1NmQtBIRS2tDHSQpoUNbqLawpu16+SKJez+Ii5H9LVKa7fpXBXe28jFIX1xWskRzkIBAaDLT/VCvhUnM6nEQimSOZ+l5bX+TlBYRd8WVCjj3jn8kvsfEkiND/Grl1h++B13u/9kP+e/+k3/XIu+C3l4wElbQzLYsHp8oSaW6Xu3GaSjxBGgIBZMWMv6jBI+mijiYuERTmnbj0raBdokDZsfI9ZOeX++B5byqPmN5BuG5H28CeP0ZUdzPychrDIOl9FFAnl8AgtJGllk8RouvXLK3dvp4LWBYEb4U7PEfECXbmELBOWnevEFESYlZeVMCyyGZ7tUXFCyrLkWu0GKp8gB+9yLR9yWafkp2/htW8j9/8r2fwBy8oObv0FHHHRz/p1UZic+7OPiIuEtt966gz9c/EasBiAUBjnyVB/MnwyZWeQ40cU+UpQIpenSDfEt13mBVjCYhJsIGsvcji/i6M0l6tXuaET3N6HLOwQM+9jC5/ICenMDoh0yahYsESQCdDhGjLaRHstuvmU3JSkyqGnFAty2naTptteDcdHHdyTHyKcGlT2qDe20LMTtvJHNLav4CdjbKMwqo6KJ5STQ4r0FIoFVtaDaIPMXYlehDF4y3O28iXEPQonwhURZbiOKFIKt4UR8kn0tyRrvohs3EJ/SoymK7uY5RkiaBL7TZIiYz3qYhmDOv1rRDaH/ABZfY3y4lr4rcAIic6WGLsBaYwVn6PzZPW9fIFwaigUdbeGUyypuTXsJ/vj8+yU4/kxHZNT06t0pjxL2GjfZHuwj5g+Zq1zE+NEqHCX1qU/wZ7uIxvXKaSFsVyCfMY8OWUZH1G3m6hlj3rjNnWnRWYyFv2/Ju+/S3U5pbp2m5m7ibEirPpLlFYV+eDfIeNzSEYoJyIRLo4x5GbOWTajVr+Em6cURhIuh5z7LaJghz0pqQ4+Is0ymrt/SGYU08GP8Cb76GTMWus6E1bDJYGqkJcpUihsaZHrjNAOUcICDKpcYqSD8VuIySEIMF5ztZfOp5RWiJYeudvB2vwm6vxt1PFfIzu3yPyLus0Ff7f82sVmP/zhD59+/eqrr/LBBx88/funrQAv+NuhqN/AsjxQLrm/gRSSDW8bRz5AC8MwO2c+f4hQLqYEKSQlJf3pA1Q6YWSHVGpXsYwhKRMc5ZJlC3SokSis+IwySfEqN8CLcJq3MdIBIVbZwNMP6B3/OY5XI9p4lezsrymciMJrkdcvE9QvU0lHiEf/mVC59L3HtHe+gwy6BN1X0dNj5MbL5MWEzK9iOxFWfZc0GzGPe5jRRzyUkq3Nb+LWX8E6+q8IDZXRh0SdO8yV4qxMqTl1PBGwg09ZupAvcaYfQec11OM/A68K00OobEBqKJ02FBmyTC/EZl8ClFDY6RyKHKkT1PgeWq8kUct0wDytkOiS0+UJ1yo32A636SU96m4dT6ycNErhQPvlVQ3bwCY2ItWAhuFHiK010AVW73WIRwi/iVm7jU6HxOWI/vKEtqUwyzNqowN09TLCqyOE4qS6gTu4i+vWYetrGL+NKBboaJM0qGPcCi2dIwYfMs9i8vinbDd3CK0WrlIYnaLcJmfpjIpVIdj5Jg9LQ0trxlKyef2fskAwymckxYJRNuWKW2U+fYyUdbzzt9HD+xghsRqXyG33aeb3sljCFww0fpHQwCqmqOGHIBV58zZa+s9/4AXPRaNZ5iv3oFwXDG0X0bmKLy2cnzVdYArIE4RSWOkQncJ0doSvNYG0kOdvgL+OiJoUuIighTU7ppQKygQ3jrna7jJ1ArQpaAzvwrzPdctmc+MruFYDgSJrvoQKKhzPHuDOHtNbvMEl/wpRfYfMLBmVC44b17m8tYQsRoRt5NmbmMkBdvcEtr6DnB9DkZE1r/No8ZhSF6RBndfCJmYmmWKojh8SZwn7uY1nNxHVba7V/xDn7IcYXEpRsLQ8SrFaH0izahIJNNbwPczwEURdTPc22J8X6X1WgPZpVLlEFksKu46RFyavf59Idbqa/k8GpGZBw23zaPaAKpKrs1PydIFV2WBohyRlSjR4j0a+cnMRtW10OqdUFpbJKQHh1zHSRcYDJumEoHYVx2vg5wluEWO7LWzjMk5POU8nuNkM0bpB0H0NlQ5wT9/A0RnRZB9r+yVKY6MufRdT72Km50i/hu10WVMgj/4Sg42yDcPlCL+yxvDRf2KvskvXCijTJQwOCLIRYjnEFJJqdY2mv4nvPqa68Q0cq04pPfr5FG92D8uP6LlNWtkYNT3HILF4F6V80JqieYvSWjmOFFYVufUdpM5+ZrPqgr9bUhOzPzvAYJjlc+7UK08dhb3FERv9u6SLR2RBG6+Yo6ZDZJJjbv8P5Fv/mMAKkcO7oCzE+U9RZUYluM7lcJ3Ub2MXI4wdwGKErq5Rlw6ZTtiwKuSywsip4XodmBwj+++D5YNxwKlQbH8XbWL02V/SCSqkWnPWexMrXMOyI6LlAEdLymSOMzvExGdYwoaT19FFwqCyRp6UNLovQ7RNkZzg+zW06zLOp/SSMdoYao3m08g1tTjCLMcAyPk+ND4vBAJY6BmzbErFiQjlhaPlBb84Qid8PKIl8sWz36NECY06+QEMHwLgRhvEjVcg6GCSGdqOkGWOiSc06l3s3od0rv0J/mSf7OCvULZHEu0y1gmB8vArG/idO9izI7SyObA9gvbLzLwK9xs3WXM+xCsNor6N0/sJjcED5OQetrLJNSTJiLB/H2fzq7D2FeL211HFAnn6JiYtMHYV2blN5q2KiVpYkM0BMLokyKZYh39BsdhfDX3JACtf4omAvfDa6nEYdFDw0eRD0jJlmAzxawHr7hZO4w5MjkFItHXhYPmzmOcLNJrIrqBLzQuNlynJkKP/hKvqiMEHSGGvBqjcI8rqtac/KyggjzG5wa5dolrZhPbXSZdHxMtj+vMqBYpK+ybR2tcIZUQITIohx4sjSl1yWXlY8wPqZYqJ6hSzU6zKJYTfQBYLRHUTE59TdUP62Zyu38HPJsx1ypicVvc26uRHVPGpxBOE0RjpYecL2pZE1vfwpKLc/Abn8z5Z52Va9/8dqkgIFj3ovsCJKKiYGFd8fr/4VGiGxum9iVn0kTKhNjsgHd5DTh7DtX8GcokJKk/rMtNiyLKIqbuNp58Vn+UsOWacjFcmx8qnaX9xTMgFv17k8hSTru61cnEIv4DY7GPs0UeY0UOUshAb31jFts/PyMsps/t/Ttm+TTW6jFn71udc04wBg0T6EfnRB3gYws4tRlKSROskuGzu/RFr6RIzvs9pYairJZbOkCdv0lQ1svZNTLbAURaJSUApqmWOmuwjECTxhKmQ1NIh0dor4LdQ618lFy5O5TqqfEiRlxgtCRuXGambxMLm0vA+VjzDtxTq8p9gl1CGG6j5IUwOMIASkgPPoTe5Sxsb3bjMRnTrFx4Oqao6V2vX0JSEMkSIEKNzyuqVzz1WCYu9yhVm+ZTIqWBfOFj+/aBMGcfnnEjD7/2M6KTfSpTH5dLwk+wMbS7GXy/4PJlJOJzvA7AWbrDIYtruamjcoKnYVXwrZDe6xEa4QcfZYJj1ifNjbGkTqPCZ5xMmx+m/hVmOEI3LJF4Vg+HUCgmv/COCxSnxR/8zQTbHru8g9/4Q47UwZ3/F8vynuJU2RdBmJCCf7yOn+7Q3v4bovYesXyEMtyiTGcqPkMP7pLVt7i3OccwRtuUTBZd4sX4bT3rU3Brb4SW+Um8hjYUcvoMa3yeMz8gXZwSWjRx8ROJWGSz76OWQuddhw9/9wuO1EvH83Z2P3zVSnRAXK9HMp52hx8WApEhoOE3c5/ROsupVLLeBUc7TGpwJt5DLHqAwtS3o3V+td5waHbfFXuUKXW8dW3hIBCqfUleGj+Yn7IgKjf2/Qo4OCcIOZbjGQf9dcsC3QxZBi3H/A7pX/xuWyRRLOoDE0wU7owPSIiZpbLFf+hgjaDgWfr6ksB2y2k38jUOY7COUjaMFLRFhjCCePiQ2yao/FzUQ0ibWGVY+JO19QLH2Cnb/XeTmd9HCIsv6TGxBJBsE0xglAuToPdT0EUbnmNoe922fTGdsh9v4MnpGaAZPBl13/hiZnmLSMdt+l0HWI8smrCV9QulBmSN0Buqit/vbgvFbK4GlVBReB9mUiPkRZevbGKEQxtCKunw9n+FIj0hWEQIm6RiAoXRotl9g228wDztUnDZ5mjEpZnD+Fle2/6/MTAHeJoXJn0SqFqizn1BOPiK0HIxYfWb41RdRs4ekOmbguLA8J5ofE6cLZLxOy60Qey0ezO6xpzOa9V3y/f8VE66hkiGE60wnj4l1wuNsxnb7FgEuDWw2gwpzZVFS4M/HbMmVyN9aTtg//RFemWAWJ9Tqe9i9N4nCbarSp6jdpum2WZZLIiei7bUIVQ2FhTv5ADN6DG5IsfY1xM53gJUxiNN7AzPvYTsB+cY30NJDJiNMvDpujB8igq2L+/4Ff6f82jus/+bf/Jtf93/5O41WPlnt5jP/Zgzo9h3S/pvM7SZD4VGYjJ3KJSpWFQtNZfA+8bJPYEc44TpR+wWUGzBzm8jgk8lQo3zEU0eeBhiNPHsTZ3GAFoLl+Rs0qxv0lz3cMsdRLuQZwcZXeVzZZOI1aT76T9heleX5+7hb3yCMe8wGH6DXv0m59T1Sp0bvg3+NjHapC41DRnz6Y+qW5GzwHr4VsNj6Fk7vh6T9nyDzBOm2mC6P+bD3Q/rdF9nwNrlVexGjbCzhIuw6SmtKo0HnYIfI2RFal4i1O2BHCL9NeeGe8KVBew1skyFGdzGdO1hBk6IEL6ywvjgBY1DKxpgnk61Oe3UtoDle7iNdh3XjESEpdI5xqiAUmBK8OsaA0imL+TGD5Aw3PaPdusay9xajZIzy6xTZnOLRnyPCdWQ+Z+S3SLs3OV2ccnPnu0ityUaPmc/7OGWJlIb95RBLOjjb3yCwQ4oP/x1CgJYK9ej/R/7Bv0U0L5PaHrIoUckIb3LCVmWPiW2xEW6hZMgH4/cY5QPm+Yz1sEt/eQbxEOMJXGlDtAYIEsvlPDmnECmRqtF94tgGYGcDRBFT+N2fGYkjp48xiz4Allsjq1zY2P8ySBSb0RZq9gFVoThfHDMrcgSCW9467hdM3GjpIdo3UId/ThqfsjSaSnWTwo0wywGyfhWTxVC7hJ4MyAqBc+OfIoMuOlmggy6lU8WX3io2+Enz3ipyKkZRoJA6we79BLU8xpc5ptQkRUJGwiw/4zAbkJU5cZESXfmH1LSNSvqo0X8ABAiFPX1IMR+Ckojx+/h+lTgz3JYu1sGfYyUj1s3byM2vI4Z36dVbTJ06pfK4LSR2uWrulv0Pcb02h/UrnKRTKk6FK8EVLF2SmRxpZlipeLJx+AShC+z4BIQkDzY+F6eiyiXW8f+OKTKc6gZp6yt/B2f5gl8fBquYoaWLli6RqiDlKpwnsELmxZRFtqAmLMpyJfJcbbZyFtkMZ3HK2IAngtXQg5CYsqTY+jbGrpHbFQSaYjkgy2eM5/us7f4hlWADFXYpFzOE12ApFGHvpxTZAp3OkZVdzPwcd3LEVv0SkV9j0X+PYjEiUxbF1h9imb+A8SOKw/+C8ev0J4cUbh3lV/mosUUtnbMVtmlNT2ExwqpuYrwqVjZEOwGZVFjGouuvEzSuE55/RKYcBmEEoxOI5wwe/y+0Wrcw2RTr/EOW1Q1i0SJLY1pOC+WElJ+KztHSuxDZ/4aRQqGkpNAllrAQwKKcIYVEzQ85WDxEx+esuyFmdoSIx6j6FYpsivY2yBov4ElFcfw66WQfWySUxSnNRFBsfJPS24Hrt5gPX2dx9GPK0UOira9SS2N6jmZhVyiDLnRvk1o2kyInLBco5WDlI9Lhm3iP/zc0OaFXw442aZYZIj5AKRcvclhgka1mwXGzGWX191jMHoO0SKJNhqagJRzs1sskj/494XTK1ahNEF2iNJDpDO/jeAQrZGVlY8B+foR3Qc7D6X0KXdKLFbcbd7C+SEl/wQWfIffXsesTRB5TNj6JlS8XPeYP/z1ZmbLpPWkOOAFGOTjLQ4wQsP4ymVNfRatFP2Hw6D8yVgqv9wHhoofMpowGj5nv/QN0OqOejRkv+py4DSrpiFqW0Er6OJ2bzN2IJBnwYPKYS0Gb4L3/B8xPaHgVgrJgWRSU0iItMzxTorIMjXoSmSaxlYUs5oh0SnkusSpTsuZLAOj6VWbxIWnQoEynZOkZcRETWRZT28MO66R5n4bdRCARCCxhY0mLtEwRCKRYrafyxgtYfgdjBRfusT+HutskjCMKCev+Jl56DmWBrOyipycIt4IuVxXfVAk+mrxHJDTr4Ra21oh8gYw6pMtTJpUd7Ol9xsc/RFMya1xiYfucuAG30axapIajxSFZmZMnI7byOaq6h61n6MFd7GSIyubMN7+Bb7mkR39Nmk0QG/+EYNEnKGImTpNRMmGazmh4bcgWmGUPq/cu6BxTFjS6X8FvvYo6/hF2HJPM36Xc/DqPsjG+34DxPmXUZRZ0OFqc42VTblRuf2GkkDDl00K4J12YHlFojV2WGGzY+ip5fwYGErPk4fQR5km0yq3aHT5rd1ZmZ8jhe0hKCn8TS164mv02YZzqkxqiAbf+9N9lGa/OmYqe+3PKZFijD9D5kpIGMp+S+xuooEXc36d0IqbpHEsc45kM8ymnQIFBi4JRNqZS3abWuoWOe+jZGc7tf8rBcs5aMaN59hg1OUUETVpJHz07plj0mVc6FEWJHXUZ+m3ycopIRhTjh9h3/z2W8skvf59hPCTxWoioxUI52HZAFLaptL+BNgLjjjDzHgUFYylR8YAbYRcnLzBIvMKg7TZZuBLgKTkCDFY6JM8cXFUnPHuHeb5ko5tAcA2eEzn1RUTqSSMbSD9TJ/4soaoQquevuy74cqImD3k3Wr23dr+EAtw9q86fC83+9DERX77Xf8HfLcN0wDSbAeBbPi2/yTAeUXOrOMJb1VtrdzCYp4NcHWedaqOGhf3ENQakjrHmByidUi6HoEsYP6a2823GTkReFpSVq/SLKfVlj2z0ADdoIvI5jO6yPHkdISSlFFi1TYrzN/Aq62gnYhaP8ZwqQl4XN2QAAQAASURBVFiodIywK5i0RFcvs9AJHR2Tnr+LxOCUf8nl1h0a9esslY8wcH/6LiGwYztYRQLYuG6dpeOxrGyzoGA2PSJs3gS5WrdrU7LQc1zpPnU6G+Y9Bkmfhtekba997lhe8Mvjq4CqW2GRLen4bSSKRTnj0fQRALN8xo3q5wXiBknuPns/y90Wcuv7GCEwKIxT5Tg+ZZ4O2HUirke3mWQrN7RWvkCfvUmyOGRv7zXEbMxK5pYBGcqvsG1AWz4mmVBLY+zqDnOjGToefh4ThOtQZFhG4ZoSf3iXVLnM/Iik9zoVZx3VfYFzJ6Jl2TiORz59iCty7KxkYnn0dIIaP0CHXRqigLP3sMf3yaXCCEgGH+E2bmOEIifj/cVDzOyEhhuwF7SxhcIWOcXJGwijKaVhVtmm0CXnyTmXgk/WhiUFy3KBJ31sHLrOBmvuBrFe8mj6CIFARS0CLaF1hZLqZ6O/LvgNklWuYLlNUPZqzW/XEbWrT6+NVMdkJqPtbiCf9HOMgbbXISkPcZSDiq5Sb7xE1WiCMmOcTWDwAcJvsOy/B/aNZwwI7OQMmcfI8SP08oysdgl793vMixH66C9J0zFR9w5Dk+F0XsCkE2Zpn/MHb5KFG9jbf0AvPsPzuvjX/gnkM8TwAWrRx7/0XQ4HHzDLF9zF8JXKBnHvIx6M3yVo32QY7BJbkhAFQiCUjS0kllcligcEkyNQLpEYUVqn6Op1bOFyObz+jChYCAPTo5UGI5mhsim51wVWKVxmOVodq2yJLONVbd+uIpUFZYHw288VmlnlHI1CqwsjkQt+dS7sPH5HyZ02+eZ36I0/pNQlTadN11lfuTrphJZdZegl+MpHHf0ALUKalcv4nZdR5hMD9dxtY29+DYqEmRPinf4lXjxCJCOE8lF+h7bXwqrvoZo38PqP0EWMKta4IjzKaZ/YjVjmMV73BeTGKyzu/gfsoIn+4P+N3Pg2zvrXsDsvMD39MYGA2WAf2+8gnBB/97soYyGVQ7L/70m0puqGZGt3OBm+z1wYHk8fElqr8mth17E3vgrZnCyoQ1lgwjZy/BCx+x1Kq4Y2UK597ZkYiwt++ynsBqrzAsIK0FojhEe5dgtx8Gc0z36MsHxkR2KCCYVde/oBG5cL+nEfIQSOXuLlAs7fg/WvoLe+gShjCreNnZ4jkwGl7yEyl7K6SaoTZJ5QFCmLbELFqWHQZEETK2iy7jc4P3mHayaj4tQQ0mcyfp9l0CbJlnQ2vkJZ3WEmPZraQq19m0IpUl2yL6Edj0AqyvEj8hf+R7JlH+NEuHnOlWxGniXILGPeuoExBgsLYQR1bFQypRl2MV6DonodMzkA2+FASJI8RWGzVlnDl6trw86GiOMfg9FY1S2y1stfeKyF5X+yTv+C6ZBYLzhPTvGtgI6zhviM4Od3nQ3pEk4HaF2Qioxl9fKTCc2fvQMqvBaxE3GaBQQmR1evUm+/itd/h3IxhGqVsv4KMhiRkzKaHxJ0XyGo7JFFe+gnARhaOojGHmb8GBF2KJ9MUKl0iFmOCXDZKmL67dtU/C6lU+GDfMo0mzJOx2xF22RGoLIRpsxh9zuo6QHa8Sj8FiKekfdfZ4bB61yj0bhGp7dPfv4h7bBDjgS7wbxzh7K1waAQVEzBUC/wgirOcgBuhUUyZBmf83hxyp7WpOZt3MpVlkqQpgtst06Uz55m02cmRU3eR40PkSjsriYLd545hrJYYIqV5TLLAaJtMObCWfU3ya8yVelO7mKGD1C2S7Hxe6BCNv1tPBlSlAVblW201vjKpu62cJIZNK+TWG3OzQhTv4y/GCCiLml0GeWtgdHPRPoYYGTDcbhO2L7N/fZtrta/SqYNorp67c1iwEQbXDsgMBIRjynLEtG5g20rWA5R43eRfhMda0TYROcp5Bkszim8BnghSx2TWA3icsnlMqG1HKLyJTq6A9iozW9QNPYgnqJsl6R6hbq0ceMUabnMkiHj5mVKr0nVQJYOSGaPGJ2+hV+7QmEgDtZYzN6i6lRxrIsN5W8bNg5Xq9dYFEsqdoVhPuBwdogjLfY8D4NkbAUEXoNg749QiwGFV2XoOATLe4jze+jpR5iwwcL1sJIJsW3hl1VkNqf0Q3JjGC/H+DpHmRyTzWg1rxLMj9goC3TrNpP2DdKkjzx/h1wW2CaH83cxy30iAePzd7H9Fr5Tob3zBxSnf401uU9ZppStWyTn71BuvEboNtBaoVu3OAvWWGrN5Sci4aAsiFQD/CpxkbBUHtIOiT7V3MyCLexNF4yh8L64sWS+4OsLLvh5GGGTPccxbz68z2h2hAHOWzfpXv/HlNLDOHU4eQsw4NfQG1sYFbLsvMR4uc/R6AG78QBsD5PN6Gz8Hk7jJn64jX38E9Lemzjdm5zoApGXdIqUejrlPZ3xaPwRl4oF9qCHO10VHmXp4V/6A+ZenbETUnPrmM7LaG+dXIsnQyoe+ea3cOYHlONHUBYUiyOO/CpSKNa8DeKNb3K+OKVWJoTZhFzFDBs36VsObjYjLQZQMTTtVbyJMbAXXWacj/CU/3TPYIRF7m/+2s7Pl5mqVnzfqhC7LoHwnrxvgOoaqrZO6VbQIsBIi1OTEGQncP5TMrdBpXENMz+lSIfkm69yKj3W4x62lIzSCRQ1ho5PFTiYPeZa/SbKKBCGRC+oqCrKqaMXc1JTEqdDEAIpBefzUzomQwtI7JBlluBtfJMIm9nkXdzBm9Sql9DVm+BVEcUSsgkmTzB+G9PYwyoNavAQU2ZYzcuYcJ2gWDLY+Cbt2mWU0STn79BuXGGq7GfkYHM9IS5ianYdR3iryMPGFcT4EURdwhv/PUH/I6jskLvPOlWaTy0YDZ93txFAcvxXqPkRNUqi+g0qsv63fWov+BXIvXWsLf+Z9badDRGnr4PWOGsvkPnbn/s5a/jeyvFgdoK11iHx2hihyDqvkUcNktFHMD2krO8wKGZUbYVlDM7kI6z+T5kKw6K6y6lT4TU3IOoPIWgSxEvK6h7h6V/jpUtIJpRRhyTs0Ldc6oszgqjL0N3g3G1zvXqDt4oRjbMZYtkjcCLKMicuYs4ae2R2gBVtcN7/L1T9Fk0rRGV9KsseSBfWX2JpUpLRXYrhXcbjfbY6L1HGYMIOC2VxuryPZ/mshZv4zRkMMsp0STUdo7wmltugjkdpCsynxGYfh4VcuBZc8DzU+B5vRS3aMiT6Erq8bERXUNlH/HT/z/jWxv/wm345F/yW4apPejie8mjYbda8TRTqqdj9eZHajvAY5QO00TSdFs74HkwO0SbDdlxyDYRtLOFzrbIS6R7Fj1lYPuGVP8ZZnCKLHG35lMsRyq0yLxLc5hXs0QPaD/4LsZQsbvwfKddeYdK7j2UKWoCYn6OURFZtKoO7SL1AKocomUGRYi9OaOuUeOM73F08wJz8iP3Rh4iNr3P58h8ixvsYIVm4Hg+xcATU2y8i3S7VJ+6Fh/E+w2SIJRTX6zeRQnE4P0QbzTKPqTSqz3WfveCXQ6K4HF6nDAus5wRPP2/N+rP4tIvXmSnolQVQsEh71KfnBNkc3b6NiMcII1AInHRBarno5m0WOoPqBrO7/5FW8xqqdg12vk9ldI+smFApwVT2sINN7NoNBm4V2xY0FkNkPKBKQbT5GsMsZS4nZJO7nAbrZNMDNmePUcdvUMyv4N/4J5SVK0zyGbuOj5qdk6dTzNoLWPNz8GrooqSy8QpZ+1UMgkJnpIBef5m+Lqi1X8HFpjY5wHL2oYiRYYdSa6SQdIs5bv9NdGWTqR3w09FPiMuEjrvGjdptLFbGEgqFJRSFKZn6bfLabWhVoT/7Fc/uBX+7iGfq7fDJujUxSz6afIg2mo7fZsu/RGKWnMUn+MrjVu0OtlAI5MrBWEBheTjdl4mLJZmwaY730d2bz+wZS7eBHbZxozXQMcp2OBs/pFEtmZ+/he+3EPf/I5WN1xDJDFW7xKKY8DhfEMV91ssFSbiJMYJyZxPr4M8wwiIdP0J3X8Hd/jZX56fEZY4Ukodpn2W5ZDk7xKpeJgk2wK7hW1Vyu8Z6a0z56D/htm8j4gFi3kMM72I6L2OEeua4fNwvMUZAdQueOJuVzicGOc/2+NpPe3yFXUVtfRtZpuRO/XNnwlkewvm7SCnR61975ryUFIyyIUpI6k8GEi+44OdxITb7HcbF52r1GmmZULXqT2/sK8vKDH+8j7P+FcbJjIYVIpIJlrFBF9jzxwhTkke75E6L3E45H75Js/cuy9kxaxuvoaRNrXObUfM2XcsjsSYIv4XovcPSfIht28jSRgzvk62/SlYWhF6DedDAzxdkRY6UCrU4p9F+kcx2iHvvki/7K9v6xnWqiyHaqzJzK4iwzbT3HlTW8Rs3EJaDNhlbpmA32n26qRjbLvvJKU6cshPu4TReRtVuYY3eR47vYnsRJulRPqfAdcFvN4W/hjVbxffpyia6TOgvjvGyKbZOiYzAoFHFDDXbB8snj1bTztoYbCMQrBxxhCnJ7RrYNWQZI07fQouMYvGISm2XZHaCi4vVvIma+pjaNkKUpF6LeH4E5z+h7jbYsiJip0YqMhJpKDe/DqYkKAtovIBfJoSmpD19TH/0IcOoQR7uoVSK376NZ3lMog5vlCWbUZfLswmR1YDF+Sr6YH5OUNnmUvUSs3yKa12nMd1nmiyY6YJO8w5JuIcI91Y53svHUKSAwMIiMUts4WAX8UodD5DNEQLmxQxNSaSqzywqssoVLDsAocjd7ufOgxBwsHjMMo8ZMcav+VRU/dfxFvjyUCSgNcJIOlaIDru40vu5m3ytAqzqLjLukVR2SIMOLelDtIUSoKMdSulSeuuMBj9gefITxkKTxSf083P2wit0nA0A0up1ZOUyRlpP7//arqAsB1lkrLW+gh1u4ldfYFLMKCbvUXXqhHbItrvG+vkbyLP3oXEVLGd1vZQaYyRUG4hegrfs4ccnCKfKURmzu/FVjBDYW99A5xLWr2C3NgjHfQphmC7OcfIZm5f/Acx7RM0bxMrHkw5q+D5Eu5SzQzKvTbL+MkttCE0JQG4y7k4+pDU/xE3PWHM3QGefP/ROA6eyBssRpnH1Qmj2G2ZcDOjF51SdKl1345fawAgBzE8Ag8kTZDah9EPWvE085WNLm0jViGo1SkrcWg0JGAQBcK12ndIUBGsRmVCrwsenpp+kzrCm98FoxrUruOmA5egRleljqL4CqKfXjmW12Nn8Bgw/wtR2KO0qxfB9xmSE0x6ymKKG99DtFzBFRikVpnYJVaa49W10dYte3qFuubw1fYCfzbh/9iOc5is40sNxapjmDbJ8htYK119DBk2s6UOEGyKn+5jZERQTtlo3WKZT2tLG6b7CrIiR+nWmix7G7zJ0IsLNr6P8bfLgWcGANiVH8T6zfMZGsEnjSzj1/vcBX0ZURIEcfkRKQguDffoWOmyhNr9BVSk8oZDjM7SrGUdd7idjusmATVJUsEEuMiZRE8ut0CiG4DYp3VXxwMIhaF0nW/YJq9tkrZtMjv53qvGALH6dWedFivoWZ5NHWGXCJekg0glag+20UE2JrVPO/QYLv0m9eh11739mPD9ALPo4retU6peh/uQeq0L86mXWTYYSCl9GuNO7MH6ApWMKq4pfucSl6m3Myn+Eo2SfcTpmLVh7GoHyRVjYXKleYZpNiOwq9oWr2QV/C1hhGyksUArLbxDXv4IRFnbaQ6yCJkn1grScE2JTnr9OvhxSaV4h9Zqcj49xd34f1byKv/4HOPNHiNFDLFPgLnrsNq9RdQvE5JjF/IyGFRJXd2lHm8jTtyjcKna2RBQJ+uwd6nt/xLh9m4PqDslyQLNUqOb1T9Zw0iOrXMJOJ4h4wiiq0I8HGAye8mjbXZyKs7oGG6+QlyPmZYFrJhxM9ul6LaLFEQ4DysoupQqwhUvHWf/NnogvMen4HWajN4njnJ1u8bTFKWcHFHhgTmHtJXKvi5f3SZMxpS5XRfRkRFm7gpVWCJSLIy3C+jXqpUQ5ZwyqW8yX51SdBtbiMdP5Plb10hOBfcBGdYsFFqN8BFaFdvgnVM/eJCtiKrZHHG0jFiN66ZCeyNg0CZ5dpTZ5TBKPUWmCqL1AtvPHWKOPYHkMo3sQbZFXriCyGaZ7B5lNcaRka3jAVuMqE6+CK22c0SFNKyRf9Gl1vsbH7mOJWXJ/ch9jDCN7yI3KHWAVIySrl9GsHK9U4yWMdDDy2YadL0P2qnssiwV1p8lnXc3AYEuL0hiUsIhUuHKuveC3ik+vtwFEMoSyWH296MNnanFCAEVMYWxE5yuY9p2nTrwxKcZtEaz/Hrr7Mq+P75INfszN+i0ulxI1/AjTvweWwBEC3bhF5rWwLAczPUAmA2qNr+BW9jBliUhGZLbHwt+g6L9N0n4RtfUa58sMS1oII9kxFqWwcKtbSKtKqSQLr8a5HXArXONSPGd37RXGk0ck8Ql6+CYn/XtsBTuo1i3KcA2j3wfAtTwKf428/XUQgv3pByzyBTDGrwXYTh0hXCwN9aBJVLuGsxwhqpefcSNOTczj2UMMhkvR5S+MmL3gdxc1vstb1Q67z6nhfRmQ9avsHrzB20d/eSE2u+BzNOwWdm21Zli5OIrnin4+yyjvsT87AEBHJdtP6uJGOJS1q6h8hrbClQvrk5VcpnNSFTFp3aFpwAqbJLKKjBx8J6QMW6i1VxDn72BlMZEbEWhYzsfo2haxXYHRY8reDynb1ygf/gdmTp15UqHSvIbyMmQ+oxw8JKvFnPX+itx1mE3v0Yt76OO/prH+XdzN7yFRGL1AzB6hpaISXcZ5Yp4ghGCRr4Q2hSlJy5TQChHSoIsST/m/0DG64BdDfOY9F8iIS5VLJGVM032+q9AvQqD8p4LJShFjloPV/ze6T9K8BPNHrNeuYDp3yIoaIpsQFzNEscBNh5jFCax/ndJIXLuOVS5JswW9YJOoepmeztmf7dOoblMZ38Ve9AnckKldRbgVHKfKJOiQ64KsfQtpYoTfoEwGjGfHTOs32CwMJl0iww3i6hrp9AjXD1B+B/tSh4Nwi7ycsmlXCY3kzmLEZHGCt/lV9pdjtNHciFo0tr+DkS6mfpNrJsUqZ0THb2KMQMR9Bs1tzpc9cp3jSJdcZ1hP9gq2cLlWv8GyWFCxqnBR6//Sken0aVT2PJ8jQziaHjLLZoyARpngDh+D7ZO3v/LUjcurXEeGh1TKjErjCqc6Izc5rvAQSLRwOG3ewMQHBMkAE4/xanuM3CaNtVdQUpEMMvw8w06myIqD5zbYqF1hzUB1eA8/3MZUrhBHe6h8THn6Bnb7OoXXYMfbYjY4oCoEZTqjqKxDOsHpvEAnXOfR5BCFZi/p0VA1CDdR9SvkZYbntShzg2jdRFvBSkT3hNTEHM0PkFKxHexA7SYq2kFLByOevXc/7fE96W18jJEupXQ+l/oDIJY9jNFQamQyhE+JzXrpGaeL09VfKlz0Bi74hbgQm/2OE8iIQD5rU2+lI+Z5ytjvYC2G1LovQpqjG1cxPFG9Du9hjMbSBVnjDhqNFpKZXaHauYOOJxTVq5jFjEpdUAgPz7Mwbp3UbSLnh5TpDGvrW4ThDlpa4PrsWz7HjV2uO3Wy5ZBAGkRQxzn8K9byEcsyX0X7uE1M9SpO91sMh28zOv8JWfs2QfM6VvUyKrjGureJSY9whUfX+aSZ2k/OScuUtEyZOhPaTpdSOtC4Tbk85ny6j5we0rr2zxB289d8Ri74VSitCnrzOwhj0MIiNUvS5lVsrwJORNm4Rmk3cM//+mkMZGD5XK/dJC0TapXLmOkBwvLI/I1PPbPBEinZ6F10viAbP6RSvYRKYkztGlbjDtboQ5LJY4ztoZ0K5egRpfIpLJt+npA2bjFxa3QsG+fkLULlUBm+T+hvgOUzGN4lyWbY+ZQ03GQz2mG2vcNs85s8Xh5hFTkLyyffukWmQsTkPmraW4kq7ZC6iqhbK3cn114S+durjYxVJeOJy4eBTX+byI6whc04HdFPBniWy43oKm5tB7IZpnGDSTHi4WRVrNyKtp5pNBkhf66jgS0dIF7ZF/8S0Q6/M4RdqO9CPMFqXqPr/GIFP4NEtF+jWb/K0hS0VQ1ZLODsHUpTQjxBbjXR0kFaPkpKBumAzHE4nh3jCJeqXUcJRWEKPOE/YwFTWhXM5reROkHbNWpPFqM12+Jy5SrrwQZr3hqNbIG17COERicj7KCCOn2d0muyqNZ51HuHbaMpxg/wtr/F2fwYVdulpwLq7a+RW1WEAAXs6h7T3kPG5YzA9ZgNH3Jse4i1VzjzuuxEm3h2hXUrohqnCMvDbt5A2yGhW6cMLgErsVmuc+bROhKNCbcow8+Lho2wyDqvIUyJfs5k4wW/PjQlh/NDCl2wyJdU7Rq+fH50zvMwBkx1B4b3wAko3dVntkQ9sxH6dASMAebllFQnVO06AdEXuiBZiwMYPQKgI3ex8pLUbdLOJe7sIWURY/w1cq+LNCnF5BQhfMzkjHLnGmdrCh0P8c5eJ096WJ0XyGvXmadD+kmfZbTJ7vpXsWSITM9oL3o4eUzd8shljXa0yywZEW9+G9n9HjOdcjIds0mCmh6gRj+lqF9fOVt2rwOaavASeZHg220UDp7X5vW4xwt3/i/kuqDe+gprVoSnPMrnCHKWesEgGQJwvDymUW9dFGl+AwgBqvc2Jl1QJcMWBQtdUi0EdWmRj0+ITIoqYnLLZzr4iOr6V1i4TbBCtLYw7RuIcrk6750tFnOJfnIuhRBU/WuIG1cAGOTHaGWhpGJRxhg0p/MT3Ooe9fgNrMH7CH8NsXYHlc5IghrL2h5lOkHWrgAO1K8zHD6g3rpOWdnhrLJDsRzgTw7ouGvYQuFU95gVE6QpcMaPodQsgV6lRm4SNgZv4PhrTL0GvWUPgJPFCc16C/lztq2hrBJ61Z/5mAsu+GWwqtuEV/8hwfg+3uQclf2YvPtVcreN032B2fKAE2UzHX/EHSeimJ2jhEvNWLitrxDnObkuSdwG28ZAsIFqXcaKA8zsmHG+xDIFvqxQKc5Q66/QOP0pxrIo2i+Rz8+p7XwLffYBZaXLLGrzYH7KIp8Tu2s4lkc9GWJJl8KurRzOcMi6X0OYknl8BHEfSyqUVEihnu4VAKoqwDUxp6MzJBI/7uOlOeBilQnlRcz4r0z2scsQhqVbo+J0EWWGEQamZ888tmG30Z1XkFrgSo+8dQeO/pwiGeFZFV6qvUDurbHYbNNbPGKUzdipbNMSiqL3PkvpYS2OsTpfA6mY51POijkfJWcI4B8ISTk6wLcUdjTnUfAyW+3XSOb7uEYziie0nBZG2EjhEDoB9vyQonqFtPMa8Bpyp8AIiUYi7SoinSLcOsX8DFPkqMlD6lOJff4WlEusxm2K2nVmSDKT4ggXY/TTSfNSl6xWZqsDpT8uggtBqVZOegKgyHAmdzG6oKjuUbOa1Kzn12kMAn/ju2yFG+BWEd6lv9VzesHfDdrvoJx9TFGio88LXI2BsnkbJR+AHZA7HZzlIXk24sSkCF3SGD0EUWDbPj1T0EvO2XN3MJaPUDaBGxJUdmj5LaTfYiL/N1Inguk+4UZKXr+ODLqw9T205TJfHpJ7Ldxwk3arSz7o4asQhU3HW6eM/5x82afc+Q5nyylJMuSOU2FnuI8a7mOyPlbrJueLM7aKGMeUaGlQGEJVwdv8LjLaxlUBub+1agwZsJUN+apprVAU3jpOa4kpYmT10krc1oDiMxuYcTpkmccAjNIBG96F2OyCZxmOP+TM9fmO0/lNv5S/Gcpnr4Qfxadooy9cNi74DIJI1X7+wz7Dx8IGgFIXlPXrKOWAcjDZHD09A86wlfs0NWHD36Inzon9LjLYATPCnN5FYLAtj0puMJM+eu3ryGAN5VRRQmCfvUUWNikv/WPKdkC8PKGYH5NaHrPFISLqcu51sDdeIhi+hzaKR8kx/cRjoEP22ndWQ8rVHc70jPlkQM2pseXvcKv2wucSA4wxrIebPJzdI7IrRFaFk/gQjMS2FXuVvYt6/d8hQohVXfJX1PNVrSY36qvaXVhqkIegC2LX5Z24h1vdYT1c53rzOv3+jNT1sbe+jzz/AXZ1G+k0MUWBqGyhjn9AxyTYrZuocB1fVZkVp8R6STceE7sNrMoWXmOPaeMFqu1XsWVEN+0RTe+hgi7s/bdgXBY6Zi5d7k7vsissnHRGYlJUtuA0HVDPPOoa+tkCe3bGZO01Gk6DID6lXioa3i7z+QCCNXaKGc7d/xUVbZNe+kdo6RDioJAIYYEpEdJCSov1aIPessdGuIEnfSbFkNJo6nYDTwR49sX658tKqCrU3TrLYsFGsLkadn0iJlRCYU0PMXkKeYoVn5NFq31eqSLs7T9GmYS42eLuwdskRUo36LLp7YAwHMz2qUmHY8vjUuMaTvNFFk4db+//gJ3G+OvfRM0OsZwGufSJ2r/Hho7xex9SGR9hpkPKHKQd8lOrytor/zfKZEi79TJSukR2jUF6ziDpsWhdB63YrF5CaElpSjrFnHj4ATV3C+mFzKYPsccPkO3b2NVLFHlGnvaYFENqdgOMoJecP42HtqSiateJVPVpvOhn0Z+5n1v5GHX2xmr/3X2F3P1k/ScE6HAdsegjlKL0n10brvbpT742JRdc8Ivwa19R/It/8S/40z/9U4Lg4sb/62BeTp84E9W+8Eb0WbQdELktJAJR3UQ2XltlbD9ZsMpiQja/R+nVcMTqpu5Il060g1iLEcpiNjvF1YZS5PSyE4bFEXau8C0XX4GdTrGkIlseMdv9IyLhkSqL0ew+02Cdg8H7+G6XsJSIIoaywJYByrFZAqayS9tdQ2Zz8tPXmS32OTMF1uV/yKvRNQyrSdY9//pT9f/HBFbIiDFCCLxP2SzP9ZxF2qMsMwphsdALIi7EZl82DOppX9wRHtSvcxx0afsdQvuJM4b41LUgBK7wcZ9EQ2bN+ueeUxVLSBcUi3OMziiqT4rWykLbVdAFi/EHjJM+StrYzWuEKmCKZli/QiYNweQRzf4Ev3EVjSLKE8zBD4hrO2T1TYxlQQZBtEOrco2rzV36/RlGGyqFpm/OGUqLx8mYuDwmsnzWWrs0w8sUyqckBSTzYoYfdqkoD4QkDzZIdcxZcootbda8DepWi9jMebR8gCVshBbEFIjmi083p2l2inkiwUjK5Jc7BwZ2gl0q9hhXuZ8TtP6uk+qY98cHLB2fzcaNlWPkF5CZlPPkFIFg3dvEXxwhJo+wwzXc+o3VZILInz5eIJ7mZ1Sqd/D2XGR8xk+SHqUu8JSPRnNvfJdc52xEG6w5n3E2Uv7T6ZBh3mOWT2m4Ldbd7Sevacly8Rh7dBc/i7Gbe5TTE0Q8RNkB0zJhqTNG0Rp26xa2WyFMR5T+OsvGTQIrwEnOQFrkTpNh732G8RGBHeKiUG6NtExJjCEuU0qjuRreQvjXIB9RWgGOCnH8VaHn41qKL0PafptpNsFe/xa5/cVFVGN4OpV4wW8OgcRVLoUusKTCEj/bjcigKU2JwnrqUpFVriDDTYywnomR+SJiveD+9B7GGKrOmKuVG188YSgUBTnjbIhVtmhUryHmA6QboAcfgFGI6Sly53uAXLlHGkAKDBIPC9l/B12k6MZVxpUuc6tEe1sMpEeWz5kUS5p2SCtbYMYPyU3Krfoux9EuQbTLfH7CeWWLNQoW5YLcxJSzRyzLDOI5AzSpUHTa12hsfw+Ui4XB9D4EIagGl/l65QrzYo50GpSyys+6I7vSxZIWhS6I7PCp2+cFv36MXL2fHeHi165gFe8zykY08i5OGTM+/AtCkyHbL9MK15BuFem0MHaH9MlzrKk6QoDnVZjPn40PGOcDJvmYutMgSRPKzquk2RR74yskpSJxHaY6pygLSr9JY36K03yJud/mwfQe0g5olTHVfEZx/gNKv83ll/7PzFVE3LzD0eSALoJlHqNdjRCryJF5usRWii2VQ3yOcivMUPhnbzCXFk27h7/9dVzlkJYZoRUgLu7XF/wasPIxavIInIi8doVH00f0kwmV0SPW3BbecoQsFmi7Thbu0peaSTwADKmyqHltEGBV9nDcdUZrLzOIe2wHaygUvWLKoHmLKO+AMYh8xjCe4nWu0gy6RNkSkphROqCsXqa4+t9QKo+F0yQ1JWNh0RFgpTNqTgN1fpe5MaTqbYrmdZzRA6rRJXTrFQohWffXyUzMNJtR6oLnXUYWNp70aLhN/HKOTpIn6p4LkfHfBnbjBYwr0UmJqN4kexJFKssYywpBOc8M8EhvB7m7Rm5gbBbEQpBjaJdzPpbNJ6ZA5Ck7ix62ExLVb9K3AozW1NwWpVvhJD5nVk6Y5hOM0GAUjtOk6a6RJyeIPKW+PGPhNLCUS55nWFLhioDG7h+jZo9xe+/R67+DnDwkuPzfIYTLkpy4WFJDovKYvPUiqYmZL48psmNC1cTOY2QyRTgexrIZ1tZ5MPoABFypXSEUVXYruyyKBS23xS/yXpv332N2/jq+CrGMJmu88DMfX9oNROtrf9PTdsFvgJmy6Ne2cKVFy2s/91O/sOsUndcAsNMenL1Doef45Ai/SZIOaXot2jpn7tZY89fJnXXoGKzGVYxdoep1qSBJ9YxR7SplNiVwQtTpD1HSJ23f5Cgb4uaaK+mUwuScpX3OlobCaJIyIVIOyqow0wmxyZlPHhI4DQrh0/Q3sLOjVeyNHaEti2g6IBfglGBFa+SVVS3JyIBesIYlFQ0pn1wJhjVvnYpTwREOoapggLR67Zlj8by9i2f5T9btBk9dRKJd8HneTQ4RTsiu8+V1p9i1O/yZSDlcPGYnvPybfjkX/BagKRlmq2HyptN+blTmz6LhtMmDAm00bW+NEoeyfhsAZ/jOc3/GFT7b/pO+QDIDXSB0ihw/QPTeR2y+yuO0R7T1dZbKxvZqdN7+v+Mu+jjLNtnVf0ZaucZISfyzH9NfnBJ0X2Levs5YxGSLu3QrGygL3IkiSsbk0sHd+BbTaJuTMmHee5dLlT36cZ+O18UV/nM/G3Kd4wqfLM9Z6BnjdOWiiwat9XP3B58mMwnLckGooqeOaRf8+ljoKbNsRsWuEqoKhQS59XtQJowpMYsTCmHo50PcyWNKrQhFBeF0sdrfYJouWaRzKo6DTs7IbJuK3aZeCPwnqSfK5NyZH1GZHuBG28w6t1mEHYy0qcg6whQEvffx8xQWSxZbr7Dc+j3S5JyZVWG6OGRRuYzfuoJnCtJ0RpKcoaSNRuIpn1JKlJIcLg6wsxmdckJTNfCjS3S8gNr9H+LHY0y8wK5foWh9FYBShcj11xDpmDLo0rU8HFXldu0FQlllUgx5OH0IQBrEbHgf9wlWtWPzN7WTu+A3gsLicnT1mXtZx+tiREloR3gqxMT3QEiM82xlWyufFEVeLEmLVUV0nA1xlENcLFFKMgu3aGxWiCp7mPASARIDlO4cZ/wBIp4h4j52ZYNJuINVzgi8EUaeQtDGoBHSxrN99nWGW71CPdhgUS6YVVsUuQthhzSb0/brZEVOw6nQ8OrMxseodApI1vxrJJZHJj2MW6N28hZJ1GZUxhhLUS7nBPXreN7qd0z0gn6i6S8HrIfrrLkb9LIz4mJJ11vHf1Jj+CwyPl+J8wCxOAW3g8Fwmhwyz+esBxvUdr4HQqE/45TW8VY9dCUUDaf1uee+4ILn8WsXm/2rf/Wv+Of//J9fiM1+DUzLMQ8nDzCY5woKvohSRbD5bYJiSeE0V/aLT27yRTlifPwX6OURdj5BNK+jl/d5WCY0+u9hkhEZCrP+MmtYTETJD8cfMc4GvLzxMrHd5Oal7+OkSwbzU0yRcX/8IRtujYbTouO08aXHTqFpah+DRNs1sM5Jy4R3KDnQmmrS5ztkuELScFuM0z4Vu0qmGpRozuN9BsmAqlvlkn8F+am847bTxa8FT2J8VjfjeTnl/vQRqrZF4FVxgg2k3Xje4bngS8RKoLPBprfNpwvZZes20q2sYjS9j6OZDHZ8itAlub/+tMkLq2jZzAo4izaxhGHRfYlm/Q6l1aRUIaVJGUlJVubYTg3dfBn8HeZFn3Ms1uNzGqN94sUhWdxH+21yFWHbNovFMfOwSdK6xdZmDZw23qemsZz4COv8A87nHyFrO8TVLVKdchafsS8tvhXt8mj2NkfzQ2peBZ8qBsON2g18GSEE9LMzhk+cajzl0bDbnC1PycqcftrnVvM2nlwVJD++1utOk7k7o9AlHe+Xt9m3hEP7F3Tr+l2jn56TWgumSYynfLruxnMfJwSMsz79+IkLn1D4g48wuoDsISpcp7DrlDJArr+CSAboYO3pAlEKGy+6xYmw2bQrGAGb4RZpmZLrnNKUPJzeJQ0S1vyNpxGeQoBKR5TJCdN8zlgoZtmc2/UKiV7w1vDH1BbHRKJkrdKk5XUwpYR4ignXcMNdpBQcj+6itr9KfXpKYHlUlueM3X3644/oLifYeOj1W4wsi7hMyaRic+1P8OIRc72gj8GX9ieuVFJRuO1n7IABVLlExT20U10VfC5q618aBILLlSsrkawKsH+G2EyjOVw+YpJOafsr8ePHgrNPR8j8PEpTPC04ZGX+M63s83CHadYnLupMpEsaduhWL1NKC3Hy41Xcj1wJPLVw0GtfXW3mvBZa+TSXJ5RWiJQeeZlzNjngaNmj1byC6n4D50nUFaw2cFWnxofjD/DtAFWkLMMWR2jePfsL1v11tqvbyMFHJEjmo3tU2y8QVLawvBrHGrzaFdSTsUnLbYCQFFaVGlCzPr85tPIRMu6jvTbFE7tsW7jcqN0i1Qmhiv7GVv8X/GoYA2X7ZdTyFONETN06x3qBRjCVNl2TkOuCvLqJUIJZtEHF3/nCIgOsnHVWfo6K3KQcLA4odck0nXIz7DDNhpS1S1TcDUy55KZyOVg8Imxepzf4iKC2g2X5LIsxw3RAZfwhvfkZXWGzFBqJRXs5Itz4FpUgAcshKxzqm19D2HV+Ysa8cfI2V+pXcPB54NWoeXVcfyV286XClR4IgRI216o3SXRMoEKctIdIJ5TBOqVV+cLf8YIL/qYIAbL/LiaZAmC5EZmbkSEQlXV0niOCFqUVUlJwEh+yKOeEboCFje1vctyMybMGXrSLrxNGywkWLoN4wJq7SVIkJAYSu8XlS3/E8fA9HCdgbEom1UusTfeJTEkhLRa2j9X5GkcaJtMHRCbFLefY41OaOqUZZsxmj5kVM+zGVUbHf4VflJTpAt+CXp5ionXGyQyB4HBxRLXW+Jx7gRIW1+s3eDC/x6JwOQkFW24bKteed5gu+CVxZMTm3h8yGMzQnxhnoJVPVrv53J/RwgEBaTZkXr9C4EZkwRrFk/1YpKrY6Zjl4pxaXifzzql0buLpEr/1dWy7wlnW552zd5BCcLlxmU1/h9zbBreN7r3JvbiHPv0xlhsx14KG32DT20Fi4ckIx20yQTPJZkidkuUDIqfN3clHeCZH995lze5gB20OatssW7eYxSfYymE9X+I6LtLvcuZVeGvwJp7ls5kXyPFdVO1FGnaLXGecLE/o+iUVVf/CYxjrBaPFKYu4R2AvWJcX782/j5zFJ4yzOQCWXaP5BVEtqpih4nOkKNEYXOlTVQ6LoEMjWRDIkL3uNTpu88n7SpD7m+SfeZ5S2py0L1EkY65jIeIZhgV9seCNZMAdQM/P6C8H2O0bPMjb1GSHoii5Wr1GxWSMkzHL6T5h6zrO2guoNGFWvYRfvY4dddDA2NI4ZcJ4dkCzeh0d7ayuceA0OaYfD1BC4dRsItngJD2it+wR2AGXo6vAav1mKH+uw2vNanK97mCMuRj2u+C5vCVStkwVX3554+Y3qjew4rf46PB/Yefm//SbfjkX/BYwyHoczY8A0JGm6zy/vgqgTclpekxcxKwHG4SygsJiw/skEcGIlQOrRFHUr2IrB6Ns8mATK58gigWl20Y/uY7y6mWQVUwuMLMT6L7APB6SVDY4Gd+lHW2xMIJ61KFc9pCOgykWHCz3WRpBt3WTtcZVTp2Io2TM0fIhoR3S87rUDYjBR2RlzJ1GQNW9wjIrIF+SFsdoownsCEt88QBzWqzqBquvUzpBl7PFGaEd4Ksvrh0AaAruT++Slhm+5XKjdvsXPi8X/M2w8imimFO6bVIJDyYPKE3JQPa5VXuBkoKHywOysmAz2qDh1TmcHzDOM46TfZbLlOv1G+xF10ndKqf1qyg0B2VCQ0qUyejNH7DWvIxvCpSwcOeHiIMfkpQZnrCYdl7kSDqUs8fcqVVW1iXGIEyOTAakswo/TieUlNyp7vFqtE4+PYbxATEau3aJ63v/La5Tx7YCatmC0pI0TcnDPGEiLGTnDnX/Etqps44grF/HzAagbIz3rPFH7rbBXa0LLXim11RSPhXaf/w+/7h2PE2nxM4WFdpcDFJ9efh0DVpTsj9/SFykzNMFjfotPLeBUQ6F9WyqQT8/42R+TE0HNPw6/aRHqnMezR7gCI/A8elUtnDrHvpTUfN2PsA++QFSl8iz1yntOvHkMe+VM0bK5cXGZXZbtyFfYpwKhd1g166w9BZ40kMaycPZY2Jj6BVLbmCzVd2mPxsyZU41OeV6suDY69JvppzkCbq2S8UJkEEHy22jtWKmFHExZX76Y7QV4WvJ2va3cWqrnkl/0UdjiPMlc2vG8fwYWBmE3Kq+8NzavXEbCKlWB9VfXVeLcsbZ8hyAg/k+ldpLPO/6cITLlr/7K57NC37X+LWLzYwxT5uDF/zdkpXZJ85ERcxz0pK+kFKFaCsCzFPbGCFgMX4fOd1nMj9lPeqST/aJex8QtW+SxEOEySm1oTCQ1K4xiPdJyxTfDtlOFojZQxbRFvb2d2D8iKGOaZQpHL1OrDyu7P4xy+pt5rbL/vguftClGu6ggnWMXrIY/JjLyZjm6AGRvUbZfJFqbYc7JmFe2WISdlgUM0Zpj8nyhNPFIe3NNhXxiXBMIInUsx9IhckxGApVI6122K7ewOEXb15f8NuHQXOcHDBMRjTcBlv+DgKJM38I81OobDHz2pws72MJm0tGIM7eBcBpLkg/1QCQ6QhhCarRJsf1XebCRTgbiGKJpScYp8K8dQtR2WYkNEUxIwiq2KJJNR0QSXDdKsnxY9J0Rnr5ElHrRXT/Q5xsBFbAEonyd7CFixCfWiHkc1IdI4TA0jEI8Gyf82UP3/YZZgPuje6BgPPROS83X8FoyHRGSIY9eJvG/BE62mCgPJRcCS8tadOwW9SsOhv+1uemv2wcrkTXV8fyQmzwt4qjPFIWALhqdWNefS6ap8daFTNU721qxZBFsMZEKKSywItgOQbLQatP7lG5twZPhJOpiTlODljkM/bsKlaeUJZPntgIIisitAN66Tme8hglY0CwG1zGiY8Qs0PE6EO0U8VLh0Trr5EreLy8xygZYiubo3zBntAMdE7gBKhwh0V9i1PLQwE79Tt8YAylTlFFQROfaT7DCEmZjImLGNtyUXnMNGiSb/4etu2TWQ1EpYkDXKdAIBFIVLlAnb+JKDN092XyJ1MVAlDnb0IyQUqFtfUtigshwpcKC+eZWK8vIjMJw2QEQD8e0HHXsf4GfvQ1JNe8KkMjaPlrX/i4kpxpOVk5c/TfpWp52Nsd8iexI/baa4ikj/E7LCmRJgGnsfrzMXaIwkNsfB1dqTB88F9xlYVOxuzpJWGSItwpqe8x95uIxlUqSpNMD5CTxzTrexx6AcfzI9peh3uje3y7ssnZ8hi3+wJOtMl4uk9nWLBWO2M0fYS39i0iu0lh13/mcZAmRZ6+DkWOtB4jt777VLTnCBfnU86v0qTMyxmDfE7dqVFRF2L8XwelFVE+cbIQZMyUR6FLXOkQbHwLGa4zSYfk1W1iodD5GN/9pGAs0KhsQqkEg2XG3el90jJjM9pgko1ZlDMiVaFmNNHJT2iMH4LXJL/0BzjeJiU5bW+NnzgP2dv6OnG6oDp6l7C6TT85xzI5WmdIr4qiROYxlsmQvbfw/CrdJKUwKSboMGx0eHj4Ll2nyun8hNfWvs5kOWOMYNtucNmv4IQbePEY49YprCo2YCtnVXA9+QkYjZqfoje/+znR8QUX/KoYA0I5gAZTYlDsVi+RLktU8FUcq0YmfYxQjPNz+vEAgKbfZNe/zFLPOc0TEA7Z/CE1t8FZckzHXcOXPrlOEMpQypy608DzL9HwOhSLx7T2/xyv/5jk0u8jr/9j0jLlzK5Rz5fUBIQUFOcfUDUJtXgMKkT33kP6dfLpCLuyDotTZuND2mGD5eEP0MbgtK4j/TbGgKMcpHi+y7k0FmmZAIJzu0alskukfDQFq53zhbPgr8ovu5cSaDoGSidkZl+hEe1iEORkJNMPqU4PaKVzMqdJvOwxHdxlhmAnuoplN6m6FVzbxpIObadD222jpE1cvcNkeBdHjKk7HvPzd+jUbzDLEtzAB51jnf0YnS1xvCrCDzmxbMJ0gGNFeNJQKTVpNsfYLUhnhJbA6j0mn9yH9i3OWy9Q2/kTJsWY18f3cB0XZ3mGMz0n8LpYuMxqe5wsTgFIy4Q79doXRnYXumDqN7A6dyiRFNULsdnfR9wn606BwJHPX9+v9n1vQTpDSxvZ3AOtqVZ2CO0qsnITjUGpiJ8Xqr3I55TGQ7sd8iJByiUIGJuCQhdkUjLLpkghSdGszYdU4seIaJfUbNLMUzrrX+W4fgnhNThWAbGl+P+z9x+xliRpfi/4M9fqaHlF3LhxQ2dGqsqqyqrqZiuyyX7N4XsUjzPgagYkMVxQrNgACfSCQDdBguCCILghwOXMYkDOgG/mvSbBZjeru6pLdFWlVqHjanX0Oa7dzWZxoiIzK2VXqsiq+AEp7vFz3M3NzM3NPvu+/0d4jNt8jKrwyKNj1OQVdK9F3W7QDzrIyS5mXSe3u0unMN0kmN4gPP0Bdu85xkoglWSRLZgWI8bJmEU5wxQOPbdP6yeUuwsydEwky7ShEknX7j2yuT/iXah4yMtehWe0L7atRKttcmbyXW6MfsSf/7wL84iHgh/vewEfqmK0kDNOohM0oXEaHxEElXfM0RIVcWt6g2k25mx1kxX7DLJ2iUwlFOkB/tFLmErHDDpk3S8vMyYIE1oXWeQ+QTJALI4pLBOhW2gnL2CEI7zes5TNy6DbLPwVRHzC0PA4mw4obvxnLCOgvvlLXBeSXObo6Ag0ShQ1o0bDaGCbFU5mr9FwajiGzUrQp6JXcTQP/QO2dztuj6RMMTSDmtXAxKJldtCE/q5MQD9JoQqycumunZY5xaNUap8qRjFHO/z+MruT3ybrPv2gf0sUSijm+Yy4SNE1nWk2Zs3bQIY7JMcvUVo2K94q5u430TsLRPNJDE3DGN9mzQoI6+fYb57HQBErjX4+om118Z0OhV1FpAuEt8LIbpEpha0tM0pIdMre04ijbzHJJfs7f0ytuclNmRAXERf9x9GdEs1ZQ1JSYqE6zyHUcg0pjCHmwQ/QVUHf1NgL1vG9HsXbRD7i3tcx/Q6xECROiw+SqNFkBkIjJqWIDqjqoFtNevYyDfuPbccCGMZDXL2G/mfZFH/EQ4NEkpUFmtBQKCIZMRQ5eR7S0a1lRiuWPgvDZIhUEj8NqZ3u4cuM4+oa1+e7XGpcIi1jJumInlVDmA4KDa2M0ff/BI5eRjU2Ue0rSMNhqApaRYw326U0PdLW5QfCBgpJWN5PbSlMFApDGDi6x5cND/vkBQqniVVZwUqn6He/TYlBQ8DN1WfA7UC6oN54Brv5LKJMyYoQJ9pjPx+iD2+SFinSsFCaQ1Wz8LUKeVmQlgk9bwUBD5wszQ9wNs7tDvqZX0TI8sFemamZaEJDKoljOAghHu37PuIT43NJzP27v/u72PZ7S6/+i3/xLz6x6/z+7/8+/+Af/IN3fPaX/tJf4t/+23/7iV3jYaZuNgidBbnM6bnvH9kBIFDo+RSp2UjdZV5O2Vvs4BguG94yh7tSoBcFReMy1eoGll1F4KH0kqmSGK1L9GWGZtcorSqWlAjvDHGxYC2dUH/jfyOSirJ9ldPVr2C5z9A0LKzRLSLTJdA9rMUOo+gu317cZT+bclbk/GLlPBW9QSxSrpkV6qdv4HpdWJwgvAOK+QihNbHDKQvrhFBKgtl1GN9lrb5FXqQf6mhXNep03A5pmbDirT1yNPsZIFc5g3iIUophPKTr9HBlAYMboCSkc2btjEk6BaAvBFWVURouqlimjSxUQZSdIk6+iyoyLN2mbXfou338aAdx9BKl7uI1NzivuwwrVcJkwDAdMBrcxcoigsYV0BzK/hPkZchRGdJSJVpeUBpNPKuKZlVoVs6RyoSb8+s4hk1QW6YHSf0eItojLk6YKmjtfZcLdouV6ga7Vp3ArNBymwziAedrW/imj625VIwaRnSINr1HKx1R13S6a7+IfT9yfMVdwzVcDGFQ0ervWYePJhufDm2rQ8erMRcpvlZlXk7YW+ziGh5n/Q00DPTwAJIZPoJNFInXxTHaFJ0aejpCWtV3qTkJJAI4jPd4c/QGa+mU48UJZ6qbWO2reErRDI8p/VUuVK7Q8bocTLep5jMauomuMjh9g0jOSI5fQHSusOa1mScn3BIFrydTVoI+RVnStmucFimm00ZLEsLmGm+MpqiyRItHdO0e16w2o50/wDIDppWAIzxOiikX6mcop7sI28UViovBBodqQcWov8PY8fbobT06hmSOpoMxepWy+xxSc5b3XMbL5bcsMaMDtLJEBmsUZo1H/OxgCgvf9AjziKpdQRd/9s1vI5+iHf4pzbKg1TxP+gHG9oNoj3E6oTu+RUUT5MUCtdhD1gKcdIo0K+S1y4zzATvjNxFCcL52AV3o6OiYwiZ32iSVOnm2QK+f5fy5X2Mxvk3VcGB8kySeYOUjDpqPs8hD2qZJr3GJ7PR1XLfFpJBcrp0HoZHlOVuN8+wXEW7ncRayxEkjzrubiPAlpllGEt1BVc8SmG9FAprpKaiSwuku0+7+GCl5ILMiJaiCcT4glzlNq/0gOtaMD5EnLzBPTik6V7mXTLjS8DEfGWs+FYQsMBfbIHOK6lnkfdVRA4vz1QuERUhgVrCwWVh1JoubbM+28YTNVXSseE5ROYvUXazpLdTJD5knA+ZnnyGWLjYme4ttlNTQlIZveawLG314EyFLRBmhJvfYrkVEecxZ3eY54WDlKXEaQnmAYVq03DaZEdCornKKhe7W8OMp8+3vYPltRDrHELAfHiPzOaq+xjWZMR2+Sbf7OFIZ9IIejnCpmU00NLA8Mus9HEBV+WBCImSx3G1+ND95xKdA0byCk0+QZY5MTqla59j0L6AUvE2UClfTqVOSCR3rvqqBi86ZfE4hM6Z+E6EEa/46FatCy2rz4vh5DhYHXAvW8ONTUt3H1hy2wiHF7IhEN/FnO4zXfo392R0MFGvJAHd0m0SmhFrJPC9x8jl60CUTMIxOmAoTHZ1RsMam3V1aWgsJ6Qwjj7ncv0oiEzw9QPBuZzMhYDfcJswjptmEa80n8PUK+9k2u/Md6laNs/75D1RN/FCUwooPoIgp/LUHqdp/3jCKGVoyQhgOKh6B6ZMHG8tG4CeiuEcvEA/eYMVusLb2ixzmUwbyBEPX4eRFIpnT99t49TPY6RDTcDBY2mpySsIk4UL1MohlkMvB4ghbO+Fs5SJi9Wv40xvI09cwNfBn2wRnzy1VPFQBeQxKIooc5VjYUlLKgjzcxjj4Lolmsd65gl4YnPg+hyfPszG9xVXDJ00i0u4FFqpgL4rQNB0vnXHZ7RAUDpoCUWYYmvHAyG3r9geO6YFRRbMKjjKDmtun/ACD+iO+uPTsVVzDx1USX0GJepdjuUaJkPn9dV9B4fYfKPMKlgGz7/h+GWPMt0E3yYNN1NvWDq7hYQgDXehEtTZ39WMs08c0XbwyovB6tN1VClmAW8cfvsLubJdytkPHbhBPd2jPJ7T8Punqr/NGeoIlBM10SjDfwwh3sfKQi0GfOJlCqdDHu8iqhzZ4HbHeo+euMi5e487Bd7E0i7IsaZ//TQ4XAwLLI09OSZMx96IjNiobHEeHtOtd9HyKyBdsqxn3omO6bpe62eAoOrpfF+IdKj2PeATA9vG3WRgWW85Hy3jy0CJ0NjWLHxRjpJLv60j/iJ8fWlYbFShQirb9wdk1jPvz5kiGTMMRrunTNVdAKEb5gOPkgGk+4SQ6AQROzaNptbkzv4WXTpkvdthwe+iTW1jBGqnTByE4CQ85jndZzRc4bhNZxLQXh2jTAzyjjpMMEVaAprv4uk5Su0gzn1ILdxFmgMpjzCzi6dWvMy+mhHlE3WzQsjv4Vg07Oiac7XB4/EM0t0Vj8zfpWavvObf/SRzhcal65R3zzJ9UOn4/LOGwVlljnIxoOm2sD8hE8Ij3Z7nnOkNq1geug0SZLLMnAKRzTAzOVc8xz+dUrRoGJr4RYOkmw3TAJIN5saA93SXOIiwhMY9epLBbmNEQUZ1xrkhIhM0sPMTSNc5oOlUs1PweFZVgBhpl5QLu4/83tHRMUdlkXUA/PsR2ekuFP1VwJx9CNkHPpji6yaTMaDtNkmLOqDih7nYIKh3EfJ+ydoZEvc1eW2ZwXy2wo1eo1B9/VzCT1F1uWxUG8RAxvcWF2sUHWU6MYoaWTSntFlq+QJy8jNB1YqMkO3kDW7epb/0l7Pu2M0vYBJZPmIUEVoAujUf2oy8gGhITgzPBGY7TQ06iExbjOa7uoqSgUCVnva3ll8uCnq5zM52SnR5jFDYqGVFz6qwH6zScOieLU+zZdWbzA2rtZ8haT6PJFKV0CHpo0SHFypPMsgjdqyNOXqeuKZrzQyz7JprQkVnKQi84lJJU5XT8Ln1rna3qedJshDF6k1E0wcszViwbf36IcfQSpdug0nmay9Ut9tKIml3DEOZyF083KHWfmQbbp4d4tQ2uuF1U9bEHCpq6MDjrbSHEWzaDrdp50jKlZtU/cP+21Dze/qqwhcvF2iVSmVDRa4/2fh/xifKZO5v91b/6Vz+zKKtbt27xq7/6q/zO7/zOg8/ez8ntZxFDmO8aiN5vf8aa3kCN7qAZJnL1qxxFhzhljBUeUggN/f7gXWk/TQ7omoVR26Kc7yC1PpXKOgEm5tEPMbe/g+b3yZ0uzdYFrs6OcIavIcJjtCzBaF9msPNNSs1h1a5QxaKRp4jKGWbRCZNwh7ZKuCUUSZmxn+zQs0pEMcfZ/hYcv0ChWZQX/zKxUNRsjzKZMBIxr81ucMntUJ/s0bVbLOIFwUfYkNbQH0lD/oxhCJOKGTDL5gSWj4ZgJkN8TWKVIAwbzbAhBVdo6LNdCA8wzIBs5TkAjpMDZvmYMh3j5hFVr0/VbpIu7jLf/x7B9BCzegaVjTHNOp1ql3taTq0MsY+eJ1UatSxkISHXPVT7cbw8xG1dQ1ltjOld7PkOrkwpCskNyyEtM9Iy4TA8Ii8kN6c30BwP37zCxmQbZ3FMPtmnGY+pX/lbCL3Ns+3nWBQzakYdW3MfPO/KDNBm+ygS8sErkIwRW/8zymyjY9AyH6W5/DwQaLS9DkRzEhWzF26TlgVOEVOO3sQRPqK2ikRg6jbW6B72bIxopaTVC0j33QZCkR4jTl7E0ByqlSpnhKKaTVBC4GCyoQRytAtKoYenyNVfoKY3qBoHlKNj3GiBrlfAdBiN7+D0n0R4NZLZEcPZDqiYwu+jY7AWbNBvfQXT2cDKc0Tr6nLRa/nERUzVrKALCzeJmZYCpSLuRSfc0gwyleLbLlqtR/76/we3KOhf+DU6q38FeV/RQNz/V6lKCpVjCRtlVtANHXH0PMrvYgqHrPdVJBqyfQ1tto1mWJTjHZAFenRKufbLn9h6UitjjOgApTvk3tqHt7F45Kz5SaNjsFW5SK4yLOF8JMPaT6JlM0SZoqdDxDgnr51D3ldHi+WCVGZUjCqGMEjKZJly06mSzicchkeYjXOsHX0HtzTRkBirz7HI58yLKVmZ4tgWUZKgCcFG9Sy1ZMzw4EeAomNI/DhDm+xg1jeQr/4/yQ2PpHkRt75F4+gHlMPXqfirmJ2nUON9nLWnEfY63+itIVE09C670T0mykXXNDrtJs5kG42CSb7AsHxs563oQDPaRxy/QljOiRvrqNplasbSEU3qLqr7BCI8Qfldxipje74NLJUx192zyzpbHCJlicwXWOkUze0uHYMe8bHIVEpULvD0AEvcV/OI9ygmr5NO9/DsDoYqyBrXHvzG1QJc6620SFW9gY3LmrdOLw/RBrdA86EMKdtPLh1zt/87vswwLYOssoo5H2C5DY4q65zkUxqqgXTW0b0G2t63kV6XsL7Ky6eHrNg1jMOXaBYJjK5T6z9LUW8xVzlVq4rrdTgOj/Asn0E8oKo7NGsb1PMYObqDtD3MSo+516eMJ2zhk9QvcTo5JPMHRJrNlfrjH9qfCrOO1bkK6QRZWUe9j/rNIx7xUXm/d7RAkmdLNS8x3Yc8eedxVWKNX8UfXachQwrNQbfbZIAdHtCLFszKMeNswA+KiCfbTxAYAQfxAUmR0NRM5N53yHWD1NsnrZ2nCI+xohm2aZH4PXShcbl+GW9+D+/kBYpb/xW92kf0rhFaLk5jA3H8CpYwqHeuYhk+Q7NGNTlkdPQqhl1nrXGJeu0cWuMqpeYTFBladkrhdB8YLN9+10mR4Go+nuNTMxuE5Zw3h68zy2YsrAUtu4tr/fTOZmZ6CsevAAoznZJ2nv2pz/VFRVM54uiHZPkUZ3EE9YuoIqc0YLtMSWWKZ7qYmk3b6jIavk6eTpjnMyrRJvfyKfuLXRzL4mmvhhgvwAyQkz0qKHy3ztRts2sIqirGMVwKWZCLhEk6pBeNcOYDnH5C1WxS+quIosQ8fRVZDmF6TNZeWwZydK7AbBctS7FP36CaL1BbDay8oD09QJQ5eusq+cov8NLRf+PxIqa4+98RVpPa1f8zCy0glgtKKbmiuTjTPSqZgRV0yXWPorp538h9kbiMqZo1Pii1jUBwtrqJn7Ueza1/htGBfnSMNrpBqXno9U3S6sUHx614DzG4jm45SKeCdDoPVHxH+SnH0RF1p0Hffmvz3ZjcgNkyxYyp2WT+Ww5YlnDoBG0Ooj1eH7+JQFAVEr0MWfXXcIRLvX0eUSxwT14kWRyz4q+xn02RKmGSDDCqGxiGj7KanDMrqOnrWPEUc3QX3TTg5GX05BS7sYUyXHK3RlzMcN0NQGEJG9OoE7gdsnSGcOu0rRUatRr+7BaTwx8wTEd0WltYhkHdbKAVC7SD75OVc8bJAeNglWk65ZnOM2/VpfZIjfIR7+bl0Y/wypy+f/bzLsrH5py/xv8oTjmcvM7a29ZKj/j5RMekZ300J0pPC9iobfDq6GV8o8JBuE+lVkHKkt35LrEMmeVjak4Vz/AQAiIVkpYZ0vCw6xuIxTFTw2Ry7/9Hf+0b2LIkOjliZfeHaItDtDym0tgir2/gNlOkXeFI1zlz7zuY07volQ2y7nNUJrewB2/gSony+5SVdQqjySAZEGURGhrn3LNY01MkOenhSzh+nTybk2UzSq/AwCIs5xQqx9AMBskQ3/RomZ132Ms+zvypbfboWL1Hc7A/A0opJsWAqIhp2i3qiwPU8BaabiBXn3tX+r8HaDqmbSGLnKJ9BYWgotffkW6+VAVVu8o4H+JrVZI8wvC7NNMZhSFotC8gomOM6W2MfIyMZ6Ay7mklzuA1tGROXUk0q4413SVyb3Cz+ziO1WSt+QxCKfzj7yHiKco8olj5BqGKGSYD3NpZdKDh91mprFI/+C7l6Wvs1ncYNx7jSjJBEzbq9C6a0yPRbCxhUzhdzMYmIltQ1s8v/QJ+sj8JxXFyyGl8St1ukqtsWSVljHb4p1Dk6E4Fzaogy2XggRXtASDLFCtPwFmu83V0zgUXyMnoVuvcO91HSkXTaj1S7P4MKFTOcXIIQM9ZeUea30ylTPMxlmY9sE2/Fz+e92NVaHaeIjKqnHLKcXxIx+0RaNUHAegChRp8j/Hxd/F1m7S+xjgZ0nK7pJVNWt4qutAojQXB4mC5AxANUbURudVAb5xfOmNlHtNb/53craP1v8SaYSJv/ld8uwbJHBXPMKpn8Ba7bLgN7uQzhv1nUb5g1TmDY62Qex1kdII2vYFnOminNxErX8aMR7DxS9S9Cwh7xNHiiG11mw1/E00ZCAGjdMSKt4YSJYa/ucw49xPPydvH4Ypeo/JTdmdX8z9eMOEjHvE+fObOZv/yX/7Lz+xat2/f5tKlS3Q6nQ//8s8wPx6IrGgXMbwJboOs9QTqfiSDEKDCZa5eihyRzqmaDvnht8mTKVaRkrUKEuVSi3QsLoKEciq5kRZEJKTpG1zw6xyOX8GZvkm7XOB6fcRsBzcviOIFvrdCreIQV84QvvH7eE6AJwqsWEBtnYmCk+HrpLZDy23zdHUdU7MYRxPKXHDe7yGAxK4jTYu5HfDd4YtcrmzQDhpcDw9wVIo+uoFZZqjhDVYu/hWU0USxlLkc50OkKqmbbYyPGMnxiC8mGhqbwXlSGWPrDtuLe0zTKbWgw5ZVQ3NXaGguhmbjhnuo6JjUX0XXXcr7GzEKSSElx9V1zmgWN8uExd4fclEWNHOJXhbUspjUbqKQxMkAzW/SCE8p58dYSuFXVsg1A8uwiI0Ksn4Vy11HFiGF7jBLhqT7h1gUNOtXmU5GDJkzoqR6/CPODm/hrH+DvJgjF6d48yMy4RGVI7zDbezwlADwV7qUdecdE4/QsMj6lxGnL7PQdPJ0igz3cevtT6yeS1UyLZbyxHWz9aEy3I94i1F+yu58j0guQEE/XWDkGUpoKFmi1r4K8SHFKAcUKjxB1C68a5EfywX5yQ/g9FV8v4u1kHjphLpTpeGsozsdlFUHtXQkQRZEcs7d2T160RFt3UZDJylmDGs9SrPkVLcYJmM2hUYsY3yzwlbjPGeNLv3tBdr8BDQdTTdRt1/BBs73WtzyIzJtxDiZ0TED6kGPRR7iVdcw4yFZGbM720HP5viTG3SdHpPBG+Srfx4DHxXehuENDLfFHTtgViT0/B59Zw2tdQmVjJBGBbKQQqUgjGX6UKeHkY/RpsuIbj5hp3Zz+BoqPEUgMFcscuf95xVmNkQMXkdYPnnzcaT28+Pk/mmjY3zkKMz3onDauEKiwgHKaWHO7pFWLxLJBd8/+RPm+YLz9fM8XnkKx7TZj/aoVvv4hobtNjkuMy5M76AnKTS2SIsEdMlJckRgVhjEx7iiymlyQiEyNosMx7BIiwwvmWEpB104UOQkeoAUFjIvcWcnpPvPYxYphGMSVaKaVxDOOlG54MXjF9HynK/Vn+ZM4VNVPpZuQaRI5gNsrUo7aJD1n0UZb/XNLBsRFwPm2QwZWgw0h6t1HwsdKQxGlkei96iZdVQRPvhdqd7S8FFeGz08ZSXYYF7dpOmufmCahkd8OCUFt2c3ScsUx7C5WL2CnYeMd7+JKubo47tEPYfgJ96nqYqZZGNcw8PXA+IyZCVYZRCf0jRcnDhjUU45DkN2igG/qEsczcZQBUUyYzWZkwuDwOqjpKQsPezBITOvxE8dtMZXQGbMk5LqfIZnZZiLCfpoF5IFqpITtj32leDO7DbnnRrrg1fRpse02pcoOtcwVp9DP3mDQvdZyJS4uspEGax5Xay8RCz2kW7GrfgIy3QZZl1c3aX6QalZhSALzkLwxd8ce8Tny7QYsx/u4hs+6/7Zd41lUvfQnBokU/DbYNhA8eC4ns8gHEAywRq9iWHVkEqgb7X5cbrJpEjJNAtHdwiLmKP4GKUUSZlwzm3QsuvMsgmD2T38xiZzo0Lj/K8TmwYv53NOTv+Ic+YKj+2fks/vESYLIrXNfP3LfDsa8Gt6habhkoy30YROZeuvMUmGNKVJbHrUTA9DFWhpQTh+E62eox3ed/QKuqTtL72rTgLbg1xSM+sEem3pCGt4zPI5uqbjGR/TEKlKHlhKZfHz6ZAvc4bRPotsRisZUFGbJHKZqul6NsO3vGWqorzg6e5TaLUNrOEhemmg3Cnh6BUKOWVumRzWL+BWV3GcJpX5CY7wWJiSO26N3dkbWOEdHms8TqoipnFITbfIRzdoeH3co1fBqoPuY7TWYbaPsJuodI5QBWZ0CKNb4DWxyjn+bB9bSVq6g1AlkyLBBbzFMaX2Mpfme9hlTlE5g+62SQQMsxMaZovztQvYkzdxrC4Cg9yscOL3kCqhjrd0oNaCD6u5R/ycYIa7aAc/gMkOevsyRXiKqF1cpjgWIEa3UUVGUWSo/lPk94OvJAX74T6lLDkOj6mbjbc2T+4rHklKtJ9YGs6KMafRgKPFMauioDy9jl9Z4SjoM57Nudy6zK3pdZrplLUiwipjvHSOvfENdibHbErF8PhFjM5VrFsvINIUzRhjFnOE5aLSEVhV0nTEXObkWsCosopCp1JfxSjmeLpP4K7RuPB/QqVzGrXLgEZ4+Cekg9fQ5jv0aptUzQrCbLLirKFlYygLBBp2kWMIDVO3aFpdzIqNUoqm9cnZeh7xs8OL8TYXkgjN+OJn8TjTfgr98L9xe+f/eORs9og/M4FepW13OEz2maRjFsWUVX8NUEzTCYZu0nSarLsbjJIhUZHgWQ56kuO4l5kWkjd3v03dtBmX36SXK2zPpIhO0ISBKFKsyhm0wU2qVoWJ3SDOBTLLUNRBeZTzfczd7xAv9rB0G1U9g1yM0Gshh4t7jKMhbbNJWnYw5hPCYkatdQUhIKmcIXdaGJgsyhm3p7dQKEoyDGzGyQin5qIJjUU+p2JWP7ZTwc/dvP1jEskF2/Od5f8XEbVwtDxQFmjZFN7D2UxTKeLoefKyBMultJv3Py+Q922gkpLt+T0KWWIKi1guqKUSN2tgW48RiZLxImJ1NkejCsfPI88+S5KPoH6Gu7t/wgXDw851VJkShQccTlISy+BVDCrrVeoE6OEB2vg26DZl5zKn+YJhOkBSsNX/Eg3/Aira5TCZcZqMsUc3kbXLZGWKrXRyEbM7v8NIKdaCdVpmh6x+lZKC3XCbONmn5/VoGm8JIMyLKZawsQwbQ9epGfXl/csMivvr8SxG1TZgfgRK4va/Sm94A89yMVSJzE5Qw1sITUdrX8MwfEbJkN3ZDgqQQUnXeivzVyQXhMWCqlnDFj+fytufBsPslNP4FABDM+jZyzm7ELC32GaWzREILtTMB+p1sLSTxmWIY3jY4zuoIoNiiJ4OCewK83yOJWx8zWXd71A1l1kRovyU+enrzNIZucpYNM8Q188wN1p0vVVcTKzBK1wYvwZlikgTlDPhaH6bY92i7/bpuU/h3f0jHM0kVzlKGBiaQ+G2KGSJio4phYYTH+BEQwpyXAROkTNNx6y5Gyg0xvULeLZDdghhPGKlcQbDaiPObhFXr6ELjWE85CQ9ZnRwl6m7xuWwQWWc0KpKDma7VPyAjn9AHvjM6hvodu8d9fSTSMr7AbyP9mMf8fnzme8WKaX4gz/4A27evElZvpXrO8syXn/9df7Df/gPn9i1bt++zTe+8Y1P7HxfVDSZYEb76Mc/otR81DzFCNYfbJZnMiX0qhjpCYHTJ7Rs4niKViR4VsBi/9tk01sU9jpFsUInjNHzCaXXpTQjdqPXsRtNbpvrVO0AUVknrK5hBivoQkM/OaDiXUFXEblZQ58UVE4XVBoGTuss8vaLaHaXwWv/A2UuqFQeo1j5Bo+Zde4t7lDXqnjFKYPRCe1zv4I5PstIN3ixDMllSakUB5RkQsOWxvLF4fexvC5lZR0hdIQqScNbzJMRE90mc3NWnTPvWV9mfIjIZkh/hbmmEZURFaP6IA/0I744aOhLI7aCpIgAmCKYuV0qeoAGVMIDjva+T5USqxhT6T6B1F2EgL67gi50Gl6V4eIIb5HjHbyAoQns1nkKe4ux22GeZVi6RG9cwsxmpPOYdu+XCARMOudJF0foaDT8Pk1nBT2foXST1LSIhGKhG8zDI87XvsxmGuCT0BjsE978I/xaH+e1/4TVOo/md1HdZ0jwmA9TtJ3bOAeHjDtr7KsddP0cm8EWprBRQnJnegfbadJuXUQJk8xt4XnvkaLqYzDKT9lf7AMgK/KRWtqfgUW+WOaT1wKaboO+p7BOri8PmlVyq4nUbfRwtFTXqJ15z0V+ls8xkgHlfA+yOUbvCawsJisEnPs6hwo0YdLtXCaND7hXztg7+n0a7hnGToNAmOhmhbtC8urgJXShcSVYZc3tI606jXRI7q2x4tRZ3z9GvfBtsoOYPCpInzpHsbeP9/oO0S88hXGtjjX6PhXTwel/Cc+s4ttncbULVDtzRvkJ3z34LoHXpLv6HEU0Jll9lnuz2/S8FdL9b+NHJ/iypLH2VaZmjWEypG+vkXlnsDoxKh4xqzS5MXkDUzM5X724jJYyG1i9JyCbUwarn5iq2XJTNL//l+LtG8/vhTa+hUoXqHSB4bbJ/EeqmQ8LUncpWo+D5qHKAuSyLcNyxiSdAHAYHnCxcoVRPKFldaiEQ5Lhbdq6xnndIChTUDlkM0a6YBLN8Awf3/IJLJ9xMkSKgqzMeCmZ8JXmFj1hU8kHlPe+he5UUME11NW/SbF/ndzeQHvlLoFoI6a3CAOHMs0po0PmImYRH3AmnWNJnfloj/q+Rk0p5jWd/fyA6uwVet11AtVGCgdJjjm5w7Q44WYe4eQxmtIx/VUcTccZvoQWzcjrq9yTKaWUjM0RFypXWA0y8jKn47z1nsj8DQy7ji4MKrr3eTTbzxylKsnlckzJyhypSkoVk5QLMiTNzmPorcuE1VUMJAINMxtxe/hDYgQ4HQxDJ8kzHMPmUvUKutIQep0s2WeanGIowRvZlLMbX6OxOMbxW+Sju+jJFLN6AUdVae19Czm+i97ZYFy9ShBKTN2iVxS4914k97p49ibSEETtjJ3pBIVGfbZHe7xNK+jjTQ7Q85A0GqFlEZ7lYTcus8jHDKTNFJuVoEvLXCFr99Aa50mjbRpFiKTgeLGNLlzOVTXq0RDKlLKy8a5UWI94xMdFiOX4npU5WTmh4bSovi1KHEAKk6L/FbQiRpo+aG9X3VNMVIJezmhWV9Bmd8GuIg0foUryYAMTRU2u8GZyQrXMaFgNlBRkZc4Tbp91zaVsaczHNwgdn1RILvafRs33iMZvMDn4Fsrv8KYzojZzaCcukbvBtmOxPTrkmuXQCk+wpwfIOKXwJdbxGzT1gEiHqhngZnPSIiOe3mMcrOHmQzrJKZYsKXRB9rbUdImKuDu9g8wLzNyiHrQQNvh6hccaT3C2skndauJ9QMrpj0Lh9jDblyCPKKtnf642rITKYHAdGc5Z1FcRoUnUfQzHapEIySifUcqSQmQM4gGGUsjklLq/RlL/MvYf/QjzP/4/2PrlK+AWFPMRWDk7fQ9x8Qy4VZSSHFsu27PbJGSYusFheIgjDMoy5435Ls+5DUpKlAZKtwBFYdQR7ccxxjchPcU40RDj26g8RUU+Wus83e5TCK8N+z9CSUW/8xjlcBuVzZns/SHoNq7fwl37c2RlzIHf4WixS3l/M0evP4ZRKEAycqscLbZxy4RC6+OlHfymgSXHKMOnMGufd3M94vNEFpRmFd1ylyNUbeMttXa1DH4g2wHdQJkBVrQL6Yyyuo5ruCyyBaZmLv9JjhHphNirMitcIpmhVMoq5QNFC1dmrEYDKoZNePw6DaCSpWjKoLAqaJpOnKVkuo2KjiniKcpuYychvrQY7e7hOAnOzT+gsZnCYB8tmpG5JcbKY3Dmz1GMrjOqrzHVDaLaKkdoOLrNYXgXpTQ2gk361hrr/jVM4wQxOyT2U5JogOs0UOEhpuEws9rU7qdCLswGZn0DKx5yrnMV27DpmQFifhfXDHDslUeqHY94F6N0yDYp/2v5s7ERafkt1vKMG5NX+KXPuzCP+MKhY7BZPUdKTFImvD56jVk644nuk8zlBE+vIEoTQzcJ8xiANM95gj7la28w2+pS+D0iy0NP5zQkcPe7GJ0rWIaDaFxigSA3fYTyqUwmzPWSovkljOk9tNkewf73KN0qSWiQOgETr4koY2qj13ludJfUCribSvTimMgoKKMRY/8cplij6Z1Bc1YAQS7fmtlnMsfSXaSSIBR3ZreWTknaKVfrj6E9Chj8zNCEQCz1llBIRH0DdfommA6F/T4O4UqBVKAk5Ol9Re3XYH4IlT554zGkKkhkSFbm1Kw6eZnBzpvsfvt7XDyA1lqN5toKNjPK+T3EtStIMyAJ2kwtj+7ZX6VaKpTdIYkPSaIjBDnO7IBzlR4yPiSzO7huA+YesRuwPX2TQwRrXpNaNKA+26PIM1pOj8RbQQlF6nWQuobR/wqEx6SmwahIkUoyToe0rQ5KQVSGDJNT5qNdUv06tY2/gH7fqUwXBpQFq1JRLRW6KpFCpzCr2K0LS5GU2gapt46x3kAJnUz38J0VzBv/b9TOD7ArTdLqVVSRoIf7yNqldwTSlvItP4Rcpdya3kQqyVAfcLn+GEI9yuDwSfB2hd2fVNv9cXssn4y32kOh2F7cYZbNcQyba24dLQ0fzPt9zed89SJ6mVIb3aQ3nyA6gtzp4s1u4RlQcXscehWOrIAb4Yh1vU6liKiUJWp+jJllkOWI6irTyV2S+R7zWp+0jBmZAVdXn6b0XKRZI6mfpVU5g1Fk6DJj5DWpJlPK4Q1EsIqHQ9cNmKJYlTl6OqKwGiAEiXAo62fRwlOiYJVqsEVe2UIJDRS4hss4GTGeHnDw2k2IbC5dD6nmJcG1Pl6g0JsOu20HVcwogzEVt4ty1lDCQFM5Ch0lNCb5kL1wD89wOetv/VTB+fksJV1kODUbw3+UKvkRH4/PfKbxO7/zO/yn//SfeOyxx3j55Zd55pln2NnZYTAY8Lf+1t/6xK6jlOLu3bt8+9vf5t//+39PWZb8xm/8Bv/oH/0jLOujPTifUbbPj1SGj1MWc/wmhKeIPEbXcgq3hzK9B+c8iPaYyhKnvsVabZN5HhHKnLS2zka6oHAqLFAUi7vIZgO/nBNMB4jpHqvXvs4gtzhKhhgLDdfycFefY1jbIvAvIlFoPZ3o9puMZvvM5rfo9dbZcL+BsSiQ8QnKWEGPNBrS5G4lwDVdGk6PutGmo/vo+/+d+fX/jOb3Ga19hXn9PKVmUC+nPBFPMPd/SLu2ylZti5nhsioE+fEr5HYNY3GMqlzGHN8gOX0JIxnS7j+Dn08xdZ/Car4jutrIp2gnLy0/CA/YCdokRYZjOFyuXUWgfSJt8rDzRbm3j9IWP27f9coGx9EhvhFQMapv+XvnEZoqoYwR7UuU/goZMafzbYL4lHW7xZsiYWd4m3o8YFUV1PIILTxgPj9kL43onf1ljmqXuOCt0hMe0n+SfHbEwPe5p5lUKuuo41eoDt7E4w1mqgDNxFz/OmPXYRxPyUyXsCxph0NE+CZ2u4ddWceXAstto5UZxegWURRSBJeo1s4RD/Y58jNiY0iubIoipoi28awOuV3FEIJImIyCLTr9r1LXAhz9vQ35QgjUT7H7I1X5oC6lKj+0Ld7+34eNz6pcP75O02kxz2bowqBj9xCai1pbqrsUVh0BSMNHrX4DoYr7ClmSST4ilwVNa6nQGOg2Y6mwVr+K6XXRapt0nB08f43dIuU0HgKg1ze5t7jOveMXSUwDR3PAWiHtXmNRFmTJCbqm01HgH71I26yjWRaLNKRi1hgg2Z2/QT85xrAhuXqO+dE3UYD3F79K0wRfC4lmewTZHDG9h/LOUVa/Tub0qdYbdPpd2v0CGQ4ILv41JkpxKGcczO5glAkbhgGLQ5TpY4UnVJpNArd1v840ssYVtKZiNnqeWpkxA+JygW0u1cNyfw1+HMz+AW2gqRxkgdTfGb30fs+Baj2OZt0Dw6dwex8cL+JUEfEIhPaOd+0H8Xk+G5/GNR/mZ70IzmDIDKEkRW0TIaBuNlirrDFP55ytnsXEJDA9wizCLHM6lTOowRu40Rgx2UPVNilaj1EgUVKx4q2gNIksISlSSlVwGO1j6w57XoduKTDGr1H6TUopmZQZThpiWwFqfoBw1mG0QXH2KovpG5RhQtqrcBLt05/sUJnepTnapt79GkXlEvkMsDKqZUhvdQt9+CZaGWEUM1QyhOldBvMbFMLl+cTlXGeLNdnlvKOjj19ZVsTkDlZ1nYTl2K0JQc9eRvlNixGD/BhTN/D1CoFVBSU/sTiph6V/fF7Xt4XNWrDKMBnSclpYms1emSAaF8njI5Lu09wrS7LpHdpemw1nFTF4FRmfIvII4VQIc4WBRVlkaNE2Jjalv443v41+8ipNt8qweQFHr6J1nqBz639HT6aozlUGtVVK4VE3YNFqM5xso8mASW2Ts+Ep7vZL6HevQyUjQ2ey+TTPp9fJkoiN6IBueEwvi+h5JaWUqHCIv/YLVIUNe99HWQGydZ5TYaFkQVEWCAsQOkqv4+QjAqXRDO9hL47JrSaG7SOGtwAwihjZ+dIHV+JPwcPS7z5vfp7vv2IHpFGCruk4mv2edaGESWmZy2NSYsiQUnOZFXNuhwd4tQ0izWCt+zREQ3BblOYyOj2vnscAvqoSIhnjah6ZTMjzMfWjl9GlgZBzMr/DaTZn5fD7hGlO4LYxhnfoW85SOaq6xuHOLao7LovVJxjVoKHprB+9RJFOcepnMDYeYz7fRSzukk9PWNv6GqrzOCe738LVJXkxp5GNkVkDbbaDOHge4+JvYuRfITcbhOUIGe1xrpwxHE1ZiDaz2RzDMLAqFnWzSd18/9QWH8S7nzWNvHr+reM/1Vk/Hp9Xv1fjNxhPXiZdDPHal/me7XGlsk7N3QIZUZndwa45SC0nzVPsMsXLUqqLXeYyYrjYY6VbY/Wb1+l1myzOrhC5DppdI0UxrW8Sj28Q7j1Pz7a55zY4yY+55nRpjreppQNWWlscFAlKCwhMj+biCOE0ib0+ml2lXBygZwvY/wE6JSqdU7otSFqoLMIo95HJBCkFwqmgznydMB5AHqM0m4XuY1/6q4zSU8bhEZ1sih+baHYPaQTkK88BkKWHNEbXSSfHCNEj9X4Fe3QTJwhB6LD6tQfP0tv5vMfuL7IS309TZ59XfZeVDQyVI5sXKGtnKfTKO8aKonEVw+8jdQchM8TJa4DCiAdsrX6DRbnA1T3cIkE7fpFcxoyLOa8ELcIyZi0d0XA7BHoVIaB18D3qB99joUHZf4ob23+MqEkawS/RsFqYmsFpuo01uo3htbDUBlOp43p19HxEt99nfOf3ceeH2M2zRKe3UGFI3O9g2A10u8f8TJ/5yQuUGmRmgy1dZ5Gc8EYyRiqBqRus2GvoZYR2+hozrSTOTnH7T5APb1G7+n+hrG3RQqdqLG0DCI28+ThCgKHgrJLkB/+No+FNNMMlPffrNN1PVwn2834mPwoPc9l+zGdZjy+Pf4SmFOe16hdf9+L+DWxoPq8QLRVT9UdONPDw9fuHeaywcakaNY44wNItWl6LQXhKWiQMkyFPt56hZtap2B7zbE7H7yHGEjSNeCAYaCuUBjwe9EmjMcp8ElMY0LxA4a9zOxsyGr9JNrvB0+1nedypwP7rCD1BaArv8EWi+gqNoEtc26Cwq1hOE2P7j6ke/hBpeDTP/3WC6T32D/+QJJ2jNWeYvTWMEtT9Sq1ZdTregqLMOO+eJykTHN3F1hyUWjqhKSWXDmmfQDs8jG36MJXlx3h6wLnaJnGZUDcbZJqLttF74CCivcfcUukO9K4hohOU10UAYraHVsaIw++jmzbbmsDSXEqp6PhtThcDyjJHKYlzroO+/yN0ew+0EjlLUJX/heLsr2AhqUd7aG4P2z9DjMW9+YvLNep4n46A2t3XCLKcueliBOvYrcc4Du9R6C6jeJ+NBPSdb2LoHv7K11DhlKz3FEa2xUyDFauOtNpopoedjWkqiREe0kKhyQypWbi6g5zPcPdfQinIcTG3/ieU0HB0h7quCMuYll7Bmt8lr11AopPVLiDqyywvAijNZSCUALQyhMXxsh8sjtEajyOxUKaPEND1ukyCOVIquk73QX9RSLj/jJSqRKHepYL7sPMw9n2AltVBry6dzOpm8x3zjjOVDQbJKY7uvGNvVlISFRECmBczDoI1Wm4N22xTGj4GcDbYRC3u4AkTTZYwuYtdS9B2f8i8mOL4HczOM7QtmMYhnuVSsaqoIsUQOcgMvXGGUthLgZn5HbqsYCYDZsmI69Vz7Fg2RTknWGwj6o9hnPsLJLNtxvEhG6ev0MpihNtG2/plOkaV2vwAYzFCpAmsfJX+dJ9peI/TfE7qtxnuf5/HmwsCdLLaJQDW3DVU4zI7YUp4+0VsqaM0DbOh4Ed/gHbuLKJxFqVsfNMlPPghwl/DrM/AacDgTTA9yv6XOI6PKGXBPJsTunNqxgdkjHgPZFYy3J6gpCKaxHSvtBH6R3O6fBjfB4/4/PnMZ+S/93u/x7/+1/+av/gX/yK/8Ru/wT/7Z/+Mc+fO8U/+yT8hz/MPP8FH5ODggDiOsSyLf/Nv/g17e3v87u/+LkmS8Nu//dsf6Ryt1seL4v0k+VhliS0QJlS2oLIKzfNgv3W+gbCR1lK1K6i41LQK2SREtzdYKMF60FpKRFp1rGiIefJHBN4q0j6LlwlkdYuYI2rTbWbpmJXGFdbXnsHzoTh6mUl2hGw1SIYxhmmQaAbu6RRHpBg9A221D26LqvLo1S0W3UtE+oymX8WLYqx8TiFAJqe0TYu13kVeGL1GS3cwBgecMQXO4FUy02DF66AXCWV4ADJG974ErQqEBX69g53o6HqOH+9j5yMIesuISK+J3n0SkhRmLqCIUXi+iaV0dKFTa7jLtFWfRJs85HzR7u19yzs/huF1sKu0u4+zpb9bzU76X8UrhxSzfVxDw8l3GQcNgvwQOb1BaTepuBV0ofCNBhseuKe3mXkFxegulfYlCq2kWnHptuq0kyqHxw6n7SqD6JSa51IvM1YcB39+g+UoJ0gEpCeCRjbFqZ6BxgYrSRU9PaRqWJThjNrWX0eXKeLw24jkAM2qYMRzgjRl5uvcTg5Qlo3R2UC3LNbFnOb8gMA+hoWGWyyWC8x4TKCfh40/B8ZPONsqBSevwfwA6mehfflddRRmIQpFYL071UmlOIe7MBBCsOavYX8EWf6HtX991uXa7K6x3u4hhHiQax4+uAwn0THj6QloYJuC8/ULQIWm9hcQe3+CKRcQVIEWaAUzB1Jz6VDlBw6VuYfl+oRFiO9VudQ5z2l0Si4yOvkJZzSFYXrYokVDsxmO3kR6bfZOvkOw8cvMkmOqzSoNIRHhDhQJptAw4zexd3P87hUanavoJ6+guS2UKHA8G9cJ8KsurZpB5WREQYGfDmgEK9y9+wPW3DbOYpu4nFOttKmsPUe7SFmxdUxbQ7SCt2awozuo8B7DeERz9RlqtQDbEO/ZP9+TeAIHz0OZQecxaGwuP5/swPAGOHXoPwW6+bYfVWBl7aOdv/El6KyC4SzTcP0Z+DyejU/zmp/UuRf3Zbb9j9rGH0a39RMfVGjUf4WkiAmsCqZuUm8+RZSHeGWJNbwB5RSmO7D2ONTOweaznLccXN8gziOE0DiOjrmaSJonb4AVsN9/glXHXqYwKxLsMiRsbCHiHdS9P8E0PYzBkFBexwq+jvdfXsZ+fIPkmfOM1s/Q0qCSuqzMTKwshvE2cScgWbtIO77DnXSHyWiH7uqXcGSCoy2ACLI9zvg1Sr1Cy7I5556l6/Rodx1I96GIUWaFx0yTWLPwW5epO8sN3lk2YzQ8Zi/ZBeBCsEl7dh2/SKF1cTmH/IT4vN8Fn+f121SACw/+Ho0sJuYKglUMp42TnOJgIEVKve6iTU0e9zcZ5Av87kVyXec0PGE1i2hF22hCA1eBY1FZe5akTDhpbDDXdOw8Ia2tkUaHZPmUXCRMyiHdSo3K8V1UvU7k12iYCd7oNlQq2LU6yheYF1Ygvcflqs9kMGStmGIOXqbpVhHhCVW/jbf6ZbS159Amd0BNKZMJyrzAZmt9qd5peOhyTE230bwOtcbjyxSA9/4P4nSC1bmKb+lo1fvOv74H7Yd/XPqi8vN8/w15lWk6xdatD3yfZGW21IU5/CH18BT8DqJ+jqpa9lFpBlTaj733j+cHMN0HywXPB38d0jpEu7A4pji9ztpMsV7fZFYmWJTkyRG17kVWZE7NqXG6900uNOqYecHmiUX/yGRytU9VuJjlApHMKTd6VIjJR7sERkA9WyCNNmFzndKpUa00CMsSd/wmlswwTAPSMZavM5++itz5Y3ShkU3usVp5Et2okRkOtaqL3/pkVCwfpr72eZQlzmOOh0Nq80O8oxepznf51cf+BkF3i7pTJ8wMDO8cvuHz/MmPMAyBSmY06iaZLpkejYjDEcWVPj6HJJttVFPhFzusB9/A3niSSXhEenhE4FhEi1M2mufZLxbY2YC6a9MPznPiVHlDU5yRAu/m72GWBWb9HO7alaUtJFkDOQa7DkrAyhVw2lBG0DkH020QOfg16F7ECrrocYN07TGCMqVeWaXRqOIpn8ruHiyOaGo5lr721hwbqMQFo2ODrNrEmOloFQ17llCt/HjsF1B9WzstjmGyDW4DVPD59Kf50XKdbAXLtYH5xVK6/zh19rnU97vm5z/J/aC5aADz+/3GCqi2G/REkzhdIE9vYZfHFF4DO9PpVJvI+JRGrUKv2cQ1XUgXMH4DsiFmkTOzv8GZ1acxg1Xs9gb9YAWpJCtGgsiP8JSgLOu0nTphNiM9vkUgS2rVPnFllSKVeKmO6lzGq9eodTdIOx3y/R+yuriLtjjG3/xV7k3uMJ/tUTcM5s0tetU2bbkH4xskYsqBYbAXHXFO3+BK8wxOPETExrLvue8MGFyujTR8YTI6yvBcCyhxLUn7U5xDvZ2HaYz/SR7msv0kn0VZX7n+POfiOdXaJQjsT/16nwXn6+f59uIG6fRbrF/6nz/v4jwUPKz9/mEtV73xBGvNPsfhIbksOAwPwYCW3eAcCd7w27QEqKCJ5epUS5ei4hAVJjXlcmf7Jq+f6VJWVlidRwThEYEO02SXyPY5bWzg+T2ySp/01u/hTofoa88iUolIpnj1r1GO7yDn+7R1gTQdAgrsbEppOCiZo+saK16bsRdQrXdwk210w8FsXXrgDd872YPZKTgG48Y6uSpoODUM/wqzdErdadB2f7oAkvfjYWrTh6ksb6f9Xrb9PIGTV6GIoXMVvJ+0F1eApUMKZQ5pD/b+FCwd8iOaTkDp2wTYzOSYWF/Q2tii/f17GMkEVRZookTFM9QwRRQSr1khS8dcqV2gZi/nElJJfjQPmVQaLBYmF8IBgQI5fB3PrYGmUW1eoFsPiJ0aZ2zoz0/R0PHCE3xRYPo2m71LvDa9hVPmVONt3KPv4Jc51Daoq5JSl9jhXdBzOPN1sNsk002OD1/AwqKiC+p1G0yH4+iYYjjFkQtIMyqLO+Qn3yJe+RKq/xQ1p/7eFV2ch/nXYHwH+k9haxbEp1BxobFsg2trV9/jhxU0t2SezWi5bVru+5z/IeZh7fsAXd5b6AIqnOG9My4V9jkOwgPmWUGkxUSa4vFWFc/0HvyWwIRiTBSfUvoNHC3FTPfwhQ6VDmZ7i9N8xrnz5+gH/aWdFEjDLrGZo3QTv/MEjeiYy401jMldwqMX6HceY2xuIIwSyzDwbIejYg9fM5lkR1zQbSq6iSUiDNtByyaI+GiZLSWbQhiBFpEMXoMiIXUrKMOiUesReA7VwH7Lxnn0Es1sRA+D6+vniY9PUXUfXYZgaMijY+w//1c4++RXiNMJHZFQtapg5VCegm8AGZgxa+0ep9FSOKLXaH7gvlguc6I8wjXe8m/I4oy44qAU6Kag2QzQzT+bQvLD3A8f8dnzmTubLRYLrl27BsClS5d4+eWXuXjxIn/v7/09/s7f+Tuf2HXW1tb4/ve/T61WQwjB1atXkVLyW7/1W/zTf/pP0fUPf3CGw/nnHsUoxPKh/Thl0c2z6JoCwyE3zqHmwHz+4HhVdchLsDQbFVmUaKwZm2CAgYluJ1QO/gfzwU2s09uUSUg+v4Xcusx2lDAsp3RWz+DkCWahmMcRw/mUYjTk9PgFFqNDlLWB8+Svk8wG5MMYTm5QVGaosYM+vYtSBpNWlzu18+wOd2glc8LpmECVrDsrVOqPobwmVK5SDke0So9YgW31kMmEw7xkOtylk0tq81O0xQiBQTY+JBzMMYw1tHyG7V5AoJNG+2RGhjb4AWNNZ5GOsaMIv/IYjrsFyRQZrOHLglk2peG0mI1TIP1E2uTz5KMYn74o9/ZBbSEEmPvPQzoHjlCFR+6uvOscmlIYtafQM5tskZNpEYVokMY5ZZwRoKgHTTquhl3mON5lVKdNKubUH/tfCcwaJ1aDcLpgL32FRqnjNuuUUYmo6IRhxlmviXl8nSwaoNwK0m6hGxqTwV2kEnSp4VWbpPMFRaPD5PRVwGYRltRDk8zok/a6BMkc58yT5EcFu6XO7WpAbMNWnFF3feq5iUx0wnQG0QnYDczD7yHdHslshJxNKSqb5LXzKJYTLiOfoe29ASiYzilkE6m9ZUifl1PuTu+glGKztknNePcitXZ/ojif5Mx5f6fhz/PZeZj6/ceph2keMZstpdyNPGJQzJkUQ9TgNt7+C1T1Cvb0gLx2iVIKKg2TmV3B1Cz02GUleAIlbOI8wcttkrvfQc8TtGCNdP86Va/NYnFCpBmUhk4UbDCYbiP8LgvpYjYvYCQx8fY+QbuFNA1UlGLOIookQZ8s0PpX0JpXIZ9RtK4QO09CbiFdjYPhISend5lkA+r+OqvRgjW3x3Q2ANMmziVCD9CNOnY+ozzeI2EPmdkU1rLvWeMTzNyjrZtkmeDFvddA8b798ycxF7uI0Wj5R3GbrGwhAHP3BShSYIRSDXLn46SErUEOxPMP/SZ8us/Gh/X9T+Oan+T9jPMBO7MdhBBs1bYI3ked8ZPBZBZGaMUCpbtIYTLDAO8J7G4dS/shsizIgytkIRAmLMIpcvAKyJStzmME412S49cxdQezusXe8PtEw9dYVxKn8yxFpU+x+yfo1U3E7B6ZbRCKANUwma7Vqd44onLuaYwLWwzSE7T6M+iFQZko5uNT5knM3ckNtvwCfZpiO13meY5ZOYvKdORogGF08CyPfv8rtBc6ItORnsZgVqJVnkIvQrThDYzkhIoQSG2Fwf0FZSRD5vOYWRRiCJOyHDKf7FHqAWLxCpnsPEjB9tPyWbwLHqYx/6MQqBZpKbE0C6+sQzomzCP6fovRtMDwrqBFx7SrF8mLFkYBG0YNa3GdxTxdnkSPQetAlmIE67TsK1RViaXmpPm3yP11VJFjTA+oVS4wPbqDoarIwqRut/B2XyFONcw8Rlz4VYrZlOTmf0FaLrXWOn5rBZVMUc0N6k4bFZ0yL1KMaEGuN9HKQzRvk3k25qjUCUendLwueydv4hy9SGhVqHaeIa1fIhzvomUpTi7R45Kp3kd3dFSRUJobyMFHGzv/LHzR5+8fhS9av/98MIlRxLx3HxtlpxyEB6zoOlvZKfEigVkM+jp11SGVKTWjxeA9+qimcozd76PLBHHyCrJxGbn2VaZuE8NoUmeE5q/jzLYxpvvos31ip43fucJO5QzbZYp5/ANq8Yzxve9hNp8hMA3EXZvxusdBYdFpnaOx+iwHO8+TyTktlbPW3ETVr1EKG627ygSBW7xJPSuxAwNpaKR2m6L3JYpFTnz4JuVgG1Ol6E6bmu0TKYuyYRHJgvht9yaUxJzehGyKqm2Rv1/ql7fxeTxrn8dc58PIVMJYb9E2PUqpKOcnVIbb5PVvcLwYc2PyBrksaGs6DWGSGKsY1TaSKrnnUab3EJaDHR4iVcKi2EOpmDt3f8iaD931a9xMDkijAW624MnulziYn7JePUuCyyw8ojQsKl6Xy7pAHH4bMytQ4QkpHuk8IssTNO8a+toqWjZHyBQlDKRVReku5umPEO5ZcNfBrpFWn6LUA6RZUKQHuIMXMYZjZsMhd/0m5vgEN85JyoJ4MiUv3/acKB0veBxX7lP2WyxMD/vME8zmt8BpkKce6n7fEyjMve8vN+XEPapOnWHifKZtKASYBy9DMgGGKFkh998duPZ58mn0+0/q+dVkilZElEYFpX3SZmcb072IObuNTOaUezeJnTbD0+9TnLxCy3RoFCZu9+usq5IzjXP4RoNwWhAyRy8jnNpFtEIinQpFlrM3vEUtiTnTfo674R535jdpagZnUx3CQ7xKjSRJUdEhZjwj2blJxa7hODVk2SZxVlEnKfSfYOQ/ye3j2zRGt3Fv/Fd8QBkB0qmRZCk9s0q/doU+XWa73wNZoPKIwvPJRcBk94fE/ipqvI9sXUEWLlnjLQfncT5kZ7b9YG1Uq17DziSl10LX+u/5fvok+bznUz8rc53Pqh6jIuTl05f5y+GQpN6gXKSf3sU+CwT4vk3bPY82v87zb/xnnOavft6l+kx4GOc6H8TnPVZ8FCwqnDECdqN7LOKI4/iYp2oXEMf3mJYpUXyKvvYcx+kJWurhRwkOkpVaj0IsU7IVixCEDZhE13+feOVpsnaDZv08/VwRnL6K0n0yT+EmM2TrGnL1GcpyTryYY2kOZppQ5Dqp26M4+0sUyiBUOrp9htmKhqtJZJIRb99FFzlh7RyFWUUvQ/Td66Ak8fiY7dqIGYKO12HN3aCOCyEMwk/mvfBojv/xMBfbiNM7AIiwIO1++QO/r7mP4dRjymSOmi7wrFWMVKGRcjc65DQakoxT6qUkCw2saou8CBDtTWQ5p7Cq7N/4QxaayUyzudK4iiUcFAqr9NFkiOg9ixXNIB5RTG5T2n2C0Q4LUcdCsVmr0Ks8RRH/ACuNyDSLLJ0j7S7e/g068R4TQ2dy43/HEga6MiipIISAIiEa3kBlJfMwJOx/iWqwhbfx6+jxCK19kcE0B3KSsmRBHccCfXFCNNljHJ8SR3PGmaTfeAxXvHdAlOj+KlrnF9CyEHHwp8vP7r5ALms0W/X37SMmAU0C1Cf4jHxSfBHmOprMEDKl1N8mDvAx8HPJxcTgTmkzikMEgrEREokSMz1FTO+CXafwzzEe3iOcvEzP9qkF5xDpjNLdQGYBl1orDIdzJqdDtCImszwGw20Oh6+jC52us0q78SxC3KK8+d+pCZNwcIujYI3AqFI3mpRIkjilpCTwz2GiodldErdPaTWYD9/E06tUywyGNxC6DpMD5PB1hOVTWf0yw+pFWtYKSvcZ0UMO5kt70cEdKHPU4T3cm6ck+0cc1Vex9mPslcdBlSRJnZw1TKsDVsksnaGCDUQ8gNkRylju/wZGDV13MIVJMlMk72PjUijuLm4yS+f4lsf5yiW0ZXglVsclW2SYNZvxNPrI7fVpvQ8+q6CZR3w6fObOZmfOnOH1119ndXWVixcv8vLLL/M3/sbfQCnFfP7JDuz1ev0df58/f540TZlOpzSbH74hrdTDI5n/ccpS6D5F/fG3neydx01s+vb6g2MK0LEefFWLDtEOXybIEnS7AmFMabZJnSY3kz1kUdDIbeg+g784xHK6lE4fyRChMnwTlO/gZiZ60sGcHlCc6xCvbGJHR+jTEaq0secpLbtO7lepqZTwzu8xL3Nql/4Xqt2/DwLE3vdBlWxYJpHrY+YJSvcoVp9FFin7/ipV3UZNdskMB+nUEPmUwqzD6i+gFBj5BC2egWkhdYN48CpueERy9AKecEmDC+AuDYlNoGl2HrTBJ9UmDztftHv7cXmFKpaTd6XIgw2wAlQyB6EhtXcbqI1ijn70IygT9EqHQvMoK2ep6w5R90u4fh9HeOSVs3y5OEUOb5Makl2zgipMjqYmTa/JvEzx3IJy7/sshE5p2VR6X8ZWNqZu4xZQun0QJqKMoPs4WRFhpnOyosArIsTOd7CznCQ6Rcsj3NYZJkpSSpuhXQMZMXU6uLciqsOCRDum31hnbKS4mUk6HVH2v4aWX0eZFrrMUEpAdW0ZpT7bQbpdVHYL3WmSW8vI4VKz0QwblSdgBkjMB/VUqpKDeI/T9ISaWWOeLajqHz8i6mHtX59duRS5zH+q61X0BitBTl7mdJ2lk99JdEILSZpnqGIIGoj4JbTO4+hmnRV7dfljqXClTt1eZZjt0UxOMaIJDaGTFwvs2lmID9GRTLtfY2G6xGmEqqziez1W5qfo0zHmKEQGBur1H9LoNyniDuUpmBvrlMFF8tMB2vQ6+uoW+Vofrd7GL2coYkJhEXcukc1MhtUVPGVxwe5gqxqLahs5vsvcbSGDs3SiN0Ely3SUGG/1S/8MWjRG1zTmVhOZLB3Hwjz80P6ZqxRlessojrIAr79sBwCngZofgW4gdfdz6aOfx7PxaV7zkzj3Il8gWZ4ozCN87d3OZpKSpRC6olA5jnD5aRN1ifFLjE9ewfbaOGu/itRcNJmg7X+HYnIP6hvL9Lbq/np6vkMx3cFEUM8jzJObuLpHbrgcC8lCB0szicoE3fDB2yTYqiHf/C/E9WcJ0xDXr5BMh4yMOfmlPp5h3J+brbEoZxz3v0ZbVsn8I44TRVlEpJUtRCsjsiv4qxdIm4+h5QtEKcmxEU4XW29gv626ln1dRwoLIYtl2yhAygft5IqAM8FZfCcAKfGEjROFqCIHt4VUn5xG9uf9Lvgkrx/JBeN0iGf4NMw/m6IhvHsuvulfRFGi3R/7crMBtcaD40sEeXAWo1huGhWVDaTmoFUvUAgYJMdomo5hdvCe/r+iv/T/YhQeoh88j1Od0PJ8JouURu5hjDQM4VOmczRqlMdDsHMM16I4eh3DdsmtPkYxhfk2ZXETp34Ow66B10EpnbL9BGXU5rAcMy1jdFUSFT5GvkCpbPneC0/JapvsKUGzfQ0tn5Kv/zKF8Ci8t6V9+hT7xefd7z5vft7v/4MQAo6iI+rZhHLwJrlpINwNlN1Aaj4N/S3D13I8Xaal+bGhTikBwoAspFQFczlDRTtMw3tUh29wKmy680OC5jXI5mj9dQqlCDtPs5fHGKaLF/Sxowh0F5kV5G4dagaD2SH7o112/Md5ghqlXyOdjHCcHmoyRpr3KLf+HFIoAgF0noVwQGo9SeH20MqIUvfRZIqr+2B5iFLHrW+Rt66gB2fwKFEyR2pvqSAbyQA1ur8pksWw/ivvmW78vXiY+trnURYTh2qwQdl9EuPkJrruUdYukikoVEkqc9r5HHXyGiv+CtX2JUqnh2m2MYHz/g6RdZe6VqKJV/HLBtSvohsWhmYRC8Xu/AC7cQmlChbhBDNPMbLbWJu/RlY5g5jdwzh+kZrhopw1rHqGkBmyuo6UCqWgFBal3Qe7DyxTa2ekmMIibF7EOH4RBw9Vv0qhBaBgO7pHOLuFOXiV8/UruNkQXVPEwSpSFdSCVYTTwZreQAmDPDiLEjpp/TG02iWkMHCBggplZeWttnnb+00JE1SCEBoI4zNvQ6VA2dWlIrLQUPfnfl8kPk6dfZzfajJDP/pTSBeYQZes88yDQLcPIpYho3SAa3g0zTbvNZcXKsecb6OXC4okRskScfI6cv2r5GWKkgXDNKLS7uPPh3iLAcJvkXXa/HgKW2ge6eqfw6ieI3YrDPd/SCs4h2W66JrDjcXr3J3exRQWTucZ1jvXINvFm84pVzdQ6jrGjXukRxFi8xqLoynlwSnG3jHq/GVypUjKjNwMqPgtVBYjZUGv9RRKtxDtx2m4j6OjkZgm2mwfN13QM3Sk1yYIEnSjihJHSGGgzOAdbfH2tdEiD/G9LfyzWw++81n104dpjP9JHuay/SSfdllfGP4IieTqYkzpdj7NKfZngrh/A7Zms1Iqrke3+PoX/aY+IR7Wfv+wluvHSCSTdMaKe4a20+VcZQsjeQNNzakHKxybNpNkQjY9oesKutOS1bmBbbdQuqDqeNSHr6NP7lH2rzGxfAKjxkpWEBy+TDG8C5rErK4jJ4fI0wHRhV9jW+vTXGvgV1wWSuCVMyhiQnTSNCSqeQihkZyckM520MyCoHoeDIeJjJjFM1pWjcCqLAUTTI9EaCilSIrkU63zh6lNH6ayfBjKuG+nVApleB9a7lJYJM0n0Oc7YDgIZ5Wz45fI5/tE5ZypHeBoikQvcbePod2kGEvki/fQGlWs0RvkKscUOu7qsyyKOUkxwDd9zgVb1O06ju4wrUvsMqKNxBjdxghWyIWBfvAjtGSKpkq2zRpW7ymUKqiGI9j+JoZwsE0brxijglXS+REELbCrFI0LaNEAgWCqCYbhEYPZLn2/T3vtS2Rk7CfHGOkhbbOLp1XYql2lUAW+cwDxDJlPKZwGKRp5meHo7+1sptDIlEFOiitKLKkv9wPVcu75ReojfxY+z/vSyxDj8E9RRYrWvEhW/XgZMPQyQhz8EMqCM6bAbF/BMSpYOKBAnLy63LdcDFHNdWbxGIBM2mTBORIvIXMamKoAQCsi9IPvo/IEvdolq5+nQk6oOwyFRVXm+M4qZu8raPEpabWH66zglQlt06HinGFezBgkx1TtPpbZR7vaJhy/Shbuk8wPsBs+mR1g1jcR2QyVxwi3R+nWkM2r9PwLaJ5B9uObVFBioPs9mO1j+33S+ACEwNMc1PSYZLJsUP8X5H17k0XafPLHQpYIq4nu9ZGajdRdUEsbPnxwX8jJmWchClhkEZnMsMVSJdrwLQzf+tBzvB8/q8/XI346PnNns7/9t/82v/Vbv8U//+f/nN/8zd/kr//1v45hGLzwwgs8++yzn9h1vvWtb/GP//E/5pvf/Cauu3x43njjDer1+kdyNHvE29BsVNBHH2+jrXyN4sIaUne4lU7R7Aan4SFV0+RS/RnS6uPowiBQEImCMDklKqZUGOOf+zqLRUynseD28DVCwya49BUu8huYowN8r0G3WUcaCjvcYVjkmJqGXAy5q9folSHV9Bh0B6lqlPMjonREaTfJnDZTzWLFqRFVH8fyVgizIfNohLr7/6XXepKs+SQgKMw6Yu0Xl7dWJniiZGF6ZOkCIzpFBhc+uD4e8VBglAuWFum3Nn7MxQ4Mbiz/X5Xkzccx3DbK8Cisd+et1uIhKl+qRJVFSdZdSusKwDfaUGuTAYXKmTo55qUVfFzCeYaUAUJo1OqbJGKG0GKycsFpOiWaZVRb55iGA1y7SzXYwFj7Klp4AvUNKsLBdTtkco5WFojTN5GqhPyEoFJDK2yM8Dbr/Q1kd4Oy9BmpEL0o6D7RxMoEDWtBLAek+SFzO+Bi/TIL02HPNXGPX6JnNWk1rpCtPYe22IfwLGVpIO5vjCmlCOUMK5+iN7eYlgumwqCqInyxrNNZMSYtMnKZEZYL6vafLff3+6GQZCrHFBbiYyrkfNGQlOyG9xBFgSfrtM33lg9+P3Sh07XeUuhTCmp2nWERsbr5SxjpggJ96RBS3yR3Vx98157f4uDwj4mVor3yDG1zFS9TCDTwtpDmkOHgVYbklNObNFZ+kVkakwufalHixHMGnmS2GtJ75nE40HGkhmNukJdN9IaLrDUwykPEQYQMeojFEVgG8+0/JBE6tc2/yIHf4XZ6TFWWNKo9tEoPCg+ERmLWMIRBoNcpe0+jhUeEps6ClBoFOgaFWX0whtvlAitfAFC3PvjdHpZzbs9uoZTiQu8Jqrp/f+M1Q09HlPUtRLCyHC+MR5EUDwsNu8ksnaIJnar1bkezWIbcnd8mlzmmbpAVBSt+n5793mlPBVBQcBjvUyrJiruKJWwEoImSk9OXibMZZFP67ccx3LPo2QwRj1BljpjuINRSwVEpaHp9htrrNDUDDRPZvIxIBsRnvs6hU2OfnPq5P09p+5TmJrFdZ1FWcR/7mxwd38ZJFzjxXYQ2pv2Vy7yOQVYvOFsuiLMB95IRUinSxjkq3hZWdsSqYdDW6pT1MySnf0J+8gK5ZaNVr2H2n0SUCbm3+q5712SKffoDZJ6gOTVKtwlmQG42KYsRc5nhmFXqZou6+VYqI2l30YqY3Kx/Ek36s4dQ3JvfJSszBEOcuour+R/rlBqglSlSAyXef7kmdZes9dSyGAJQIIXBzfBVbk1uYhsWVxuP83TnCUbNa+TpDBGPkaaL7dn0z1ylMDrkhYPUNtDyKSidMJ4jtTHe2ETUVlBej3z9y6TxNpZM8FG4K19GzI7JDA/99CXK7pdI65ewTr+DtfdtbKuCd+7P87Kc0xIlTctB1jfRMUB3yCsrJNMMf3Abs98gf48xPFcph/EBmhD0nVUMYb3rO494xCeFUtB0W8jTV5CqRK9uUHobZMEFlHino0RJwfbiDnmZLR2FjBZSGJT9L6Ev7jLLh+wXU6qaJN3/U+R4F2FVSPrPYTQuIq0AEY0wTJsjw0aVCyzNYW3zr0H1LvHqL1MuFrjaGsY5RS9YUBHXEIZFtdbn1LiIXm+TT+6hXAtt8DyJlTALeuxkE5r+Gbr+OhWjgil0NGP5/ix1A7P71NLh2K6SSUVRvYCx2EE7fYXMtAg7V7CMOqbRWDpGCA2UBNPjU/UE/RmkZjSoXfyfWDib5EqS+hsAWMJmPVhHO/kRrtMgyUNUPMTxNx/8tlpfo/KVX8b0E8Rmm4puo9cabP2Ff4DmtamYHR6vrLETDWm4bURaUBE2VTvguIw5Ssf0hq9wmoxpOF3W1/8cRTGlbD9FYQTo5bvVqCWS7egO03SGaepkeY5fXeeMt4JrL9cfQsA4HTEoYjYqHaLiBG/neXrAYvU55p0nKNwtnPHryzSYCExNJ/OXDsUFglkxwhAGtmYzzaa4uov/dmdOoOw9gx4eoewKeA2I3gpM1VQBqniHGvenQV6/guG2ULqzDF58xEdCK6NlqkpARaPleKN9+Pt7J7xHnCcA2DUHX68gVIkmE6TuoRCY820Y3kTJBF1ICuGRGJKFjDAbFxEoqoZHHvSJdr6JLUycCIxiSmHUUGLpHJw7fXKnTypjkk6IEQ+wqhtcTw95bfAqmtBQmmQhCkK7Q6W9hh59G316gu73KH7h/44pEqazG0ybc4qvfZWOvcFxp8L102/RUjmeW6esbqJpFrJ5Ddl8hk77qw8cdqflhAOnxmrZJjV9mngERgO19RVI55T9LyOFR+4sgxjE/fG3YTeYpRM0oVOz6st6fp+heVqMGSUDqnaNlvnRVbuNYoYSBuX7bOwmRUJJgfbZbyk84s/IDwffY13zqCpF+H5pyL6gbJgNXpMZYnIbVf94G92P+PlFQ2fVX+UoOqRp9wmMNmX/y2jZmIpVJyznTLMUXJCVCsXZFijFqhToZcaCKdOoia1yZJGy8OqYo5epZ+CokHT9K1jlAmHVKUdDqARo7YuERYI0G+zaBX0F8vAlRDZDKxPMi7/KotTR9RInMRHuGprpo9WuEjbWuBsdEZUh06LKY71niZMDRipHqIwKFivee9vCHvH5kttdzJVnocwonI+2F1AaAUX9KpmasZi/Snn0Izwr4KwR4NUvoYjo/fIa5nM5pmmQ58XSOcc2EMYOHbfOJJvhOw0Oo2OSIgWtpFAlruGwHY7R0bnWeJJ8+BocvYCuW9idi4S1PqVcYN79b3jVdcKVr2DHR8zHh9QNF8IRrn0eWW2xMAe4zatkva+SOauUsmBmegSGTpFOiHWHQhaIMkXTE47TYwbxAACjYtA0Ow/WAlm9hvL6WPmIocqoGlUqmo2mCuR72MaEgMPwHlk6wayusGG30JyVD8zI8Nb8qE7rvsjIIz46WjpZOn8BLA4QtfMfy+FIqAJkCYAlDVat1bcC4ARLO0S+FCPQ3T6t5iWS6ASz/2Umhsl+eMgimVAXdwiqVxDZ4kH57PkRq5bJIE9xg1U0p4UtHArDhbO/jigiEpHQDE/QBm/StupYHYeRLkjynKP8CCMwwfSY6hrhdAfLcsmjYzLdpi5s4vWvUsqCiuYus4+4TcJshKNSonSO7rTRhE5gVBDNx9Grm1jGMRd/5TzKMvAiEM8mb9XHxsY76udBQAnah65JFZLT7JgwW9D1evhaFROTtttmmAzpmx5+Mkba+juCDB/xiE+Cz3xl+Df/5t9kc3MTz/M4f/48/+7f/Tv+43/8j1y7do1/+A//4Sd2nWeeeQbbtvnt3/5t/v7f//vs7u7yr/7Vv+Lv/t2/+4ld4+eFzFtFbf4ltI2U3F1DaiYKRTZ9HV+6nK+vcK6yhSlcTN3FTI7Rjl9CpPuUhk/paHj5hOOd38N2V5mrAw7VDJEpTuWQ7tpzBCvXUKffZXH4R2AH0LrMWn0LV7PJvBbm4BWy0Q0wfTQUqnIe++Am+sH3EGe+TrN+gd7wJmLyJqIyJmxdZX5yirn3HbCrlF4XpS4xlwmWZuOwNJqUmoPTfAYzjdCVwHJblPEBpd381I2Xj/jpMZNjxNGLy41V92vwtlzgehmhTe8ACaXXI/PW3/c80mmgGSaUBcp7/4n+YbzHMB+BBudrbdbrTzFORssoELODmx0wSSbo1TXqCx2juoo4fgV9fJdK8zFmdgO3/WWM+gzr3n/ByEMMYYDXp6ivETsu2ycv4Ad9amaVZlLHq1SJJq9Rts+yGlyjXsaYwsQQNiVQJ2Z78iNWyzqWcLFrK+wtdphPd4lmu2huQs3pkTefQtl9tPpjWOE22mwfdfgCRXOdYTLGOH6e2PKJglWOnTZzucfl2mMopdCEoCwla94GLbeBr318BxypJHvRNsNkTNWqctbfQvsIkc4/K8RlxCSZULVcjsMj2o0ufEyloK7Vp2rWsGqXkCcvko/eQKutkVcvkquU/WgXT4O1xV3G6YhpMsaudMh7v4ww2ygEkdtCTU+J7Aq2lDTMBs2D52nmUyada3jeGoPpTV6avkG3fYVTLaNuTZD+Clz4RYxkjhzeBDknX3kGzXZQ6Ryt0sfY+yb+jf8N1/SQfode7xtkQYYjU9onb0I6Qrc2cIJzbAUX31Iw0wNmQYebk1vAiLYbse4uN6oeqDBpAVdqy7QiP1YWeT/CYoFUEoBRGeFb3WWantMXlhshhkWx+o1ldMgjHhp8rcqV+jWEEAj17rFilk/JypyoXKCXGo7mM04m9J21dy12zWyEdvoyiYpJ/A4LJTCEzlmzjnbyMkIo/MoKSR5h2HXkfec2aQao1hUw7kFjk9x+a7PGqFzm7KaFPrqJiI7JyhlR5wov6haWMmk5fQ6VJLUd6lrBeH6Lo+SQOI+4tH6Zfp5gX79OZJdgxAS9L1MgkPvfRCUTKo7LdcOiZ2h0gz5bxiXk0Z+SZrfxaiucFiGFLEhPX6Fdf+yBg6kQS9OKUssNIwBzfhdx74/RTQfVfZpi/UtIdIz5LU72/pBSt5l0n2K9/jgG5oN7LO87Zj7ivVEK9Lc5omji47/TrMkbqMkuulOl6D77oUaAeTnlJD5C1zU6To9hPGCcjogWITWrzmayTtS8iC3nWCj80RuYnWtkx99G1s9SnPnLaJoLnEEIwe3JqxTSoG1eo1MqCpGRLW5he3Wam38Bc/e7yKNXyA2D6HAHP+ihFSWu51M9fJ4gGpEaAclsj2lRcOTViCtdeuSso3G+chF98DymVkErS0iG8B7OZoP0hCwdokvJRHNo31feecQjPi26Vh/RfRpjfBvbqRF5KyihP4gmBRCqpEwPsfMZ3ukbZNqLmJt/mdxooITBYrrLgVJ4us58/09pZgtE4xxVzUFrPU4cnAUEOKuM8wGH8200YdA2LCppSNm8gttZpjhJZcJUhrizm+iHr9K0WniORV562OH/n73/apIsO9NzwWetrYVrDw8PnZE6S2QBKFRBN9kg0SSHZ2Z6DtlnaHaOza+YG/4B8o7/gEYzms3NHJoNL2aaPGQ3ye5Gd0EWSqcWkaEjXKut15oLj1SVWQoooAqoeC6qItNF+t6xfe21vvV+79tllIwIox3M6nliVVDp3cAf71BtTNnVCQKXkl16ar6duIvY4QrMOojaWbQ0sY7eRHWvkRZTjKxPN5qwsvFD8vA81tKriGxK5i9+bBHZzIYYvRtgOVD5+FiYrxRSEgfrz5y7htXCXnid+ODvOEq6xKaDjPfZ9NYR+ZRs7Qx64zw6GyD3LVAKe+EK1WAdMx8hd3/C5WzCJUtQDEc4zasorTjuvoPc/jF1y+FodB8rnTLwW9RMH8spEcUdZnaN0K/ioDCyMSKfkrsLFCgGSY9hNiTPUkKjgpQBEyF4ODvWGpaCJVKVcGj7nOndI+rdpmR5BJ1rLHgtUnsJc3iL9PhtdPkMUl95dNyHyT6Hs0ME4NoOUZpgSpPzlQu4T8TjFEZAUT73TCqLUUwxD36BzlNYuEzq//aiLbUwyNzT+85npTBLGKU2etpBVNc+1UaGEI/XcgKBFAKpM6yjX6KjIUZllbT2OK1BSRdRaTMxLR4UM+LJAWW7xJnlH1Hogluja4SWg54ecrbsog5+hWV65IuvoqTz6H0c6bFcewldzQHNYfeXlKwKmY65aoXEd/+Cw8YlWuHfxxjeRRy9A3mEeOn/wVC47OqMPCxRXayTF0OS3rts+HWOD94lr5yjufl/oigUWWl9vkF6MhAIlWOmfQSaoVtDz3qEdgUnWCMzqqR+9anzYyVHyOP3wPQoL7zy/LWR1lhJB9Bk7sK8yW2yRa4KRumYsFZ65GLwcdiT+3B8HQwDsfTaM5tag7zL/eNjptOUs+XzT31vT/lyMcunvDd4h3+QWyi3CX9gdbfV0nne0EOG9/4/lL/+//yiP84pv8fUrQUa1dYjMXBh+BTefGxrGA6pl5I6MT015u3xL1h2qmyODmmIkMS1oLZMkQ5xgfXJMUU+w3DWQBe4lUWEXkCNDuGlH6H9JsXCq7w422Kw+z/o33mTXnWdlXjIOB5je03E3f9G3XTJ65dp1pYQe29he1WSpZdJpGL34G3iImGU9dkMznIrHZKrAkNIztbOz92AfgdEakKmM0JZRoqPr8eeMidzPruwqZcdUBz8LYPBXdYNj2mRsOg2KA8O0KUV0rUr5EJQbZbodB5H2uloH3+8g+cvEHtr7KbvYwiDvWiHVKX0kx5nnQapNrln3+HK7BAz7iC6N1BJB1XdZDbeR7s1FkRAxV+C8nmE+gVeNoO1S0h3CdNr4OqIQgYkwgWtmUV3ifd/SWKHeO1vYuUx6/mUhaMPMPQNyrVlOifH9+E9IY0ktRtIu8GqADM6RDz4McIwKBZfJbeebkIWKiM8fpt4coSorjGpXCCUzkdKzRT5h+ZH4aeaH3110XzYbVg5NQwnhCyC8tqv76SMYlKMMIRBtXkFMTtClVafWjtoDdnCK5izQ7QdktkN/JU/IaRgEh8w3P3vRJN9jKWvcXfUwXQEvnBZCKqk00PKXo1g5+cEGqhcYvZEY3pulrFUTuPgXRrTbYRbQ2sLMT1AVJaJVcQg6RG6PlWzge00WMSgM7jHQv0ihwe/QpTXGLRe4sCusBKu4EuT8d7f4mdDZnlCURQclpokwRplq8L50iW0WSJfLeE3yxi9a8iGSdL81qO6u0Rh5iNENqFwmp9JFDYtJuxN9gCIi5grlZcBwZKzyopdw979KTpPMfw66eLrj0SZT9a7Tjnl1+ULaUN67bXXHv38gx/8gB/84Aef+78RhiH/9t/+W/7Vv/pX/LN/9s8IgoB/8S/+xanYDOZFDZWQO60PdWlr7MkDSMeo8hq5+fDmLci8pafeQyA4U96kn/TwTf+pWCtrch/dew9XR6wHTcZeicOoSzMaYmz9hLBxkVetkE6Roo2QEIkoBmwd/YKomBHN9pmU11lf/xPKdoODeB89/eV823O8h2hUcNIpe3u/Qrhl7Fmf3vQ+K5MDDEz0+BCndoHpdJ+ZjvBmMxyrxFZ8SCfqIoXkUvXyo4mEsusYaz/CyCeoo3cRWYzlV0kXv/2xKvhTvjhE3Jt32ANEPTi5VrNwDXO6jaaYOxZN9qBW/cj3ya0KcuX7SJU942QkdIHQGUrOuy8ekugEVSiqbp2qOXf6yosMS42o9O/gpSOaKqcA9uwKenZMRVqY8SH2dAfduY2wbOR4l2j1m8TX/oYdJ8RdvMr7SvGKadOorsHwFkY8RR6/hR7u4NghWf0llJg7fdwaXacX9ejEHS6WL+EaDp7hMQsWcP0mDbeB4VbQcYfMaaIMDyUcVDY3cC3G20RqRhQdYshFjGxGy5wSTHexzYDEX6ds1lgvaXKVUbc/eyzY80iLlH48QGvNMBmS+clXalJvGw6OMZ8klp3ybyQ0s9IeqJTcaeEKHzM95l7/be6M79Eohiy3v0OURmTJEHo3iOJjVoSJrGySeC1sMyQ1qxRkvNN7E5VPWa5v0nSbNGZHyNv/P0ynQuCvMHVbTJXmytI3sa2Q6YO/obr4MsXkCGd0G6UMNBryDJHOSBdfR+gcc7KLpRRJOkUKgcgm1Nw6CkUQHVASA1A55vFbEHVQ5TNkzgJTNeLBeIuU+QaUqTWGSp97Hj5JZPaQsl2hE3dQWlE9cToUukAnJ04JeYos4lOx2ZcQifGRZiqhFSCFZFmalCYH5HYZu/m15y6S5GgLnUaIYoQnTSZuHcuwkLMDSMZoICi3ic9epFQkeJ3r4C+Qls4SL30PufgqhVl6NDfQWjNK7hN1foU32iVQgrHh048mXPBbiPE2qe1y6Da4P7xH1RiTqpQomzLKRuxOd2h5i3jNFynpHOUG2MLGy8eYRUHgVDmebXGp+RLh1l+D18YsLbE9vIOVT8iyY2LLRuYZWbnFtJgQygr2ZAvRvw1eHe234Og9hJSYWQeRD1CFjbZdFMZJFOgOeT7vxDXT0dxpU1jPnsBTnotAcKZ0lkHaxzf93/ieJnWOHu3N5znRACMboZyPvgcLITic7dNNO+xP9rhQWmfVX6QTHfGKdNgc7WPd+QuE1SBX4KRTHJ3B0TvM+nfJkwHT0jLJZJ8cWFj5e9iGRVzEdErrNMvrTLf+K2kyZDjdxWu/ghcuo/MpaXyEWVoCw8ZMOojkAK+0Qjzep2YG3HVCiviIdWlSFxbDeMCiN7/vW6UNxGyEkJLCe/7xlXWO3v8lVpGzWO9gWi2K+kVys/wbneNTTvkoBBLKL0CwCvU6+ShlP9pmlI1pe22qZg278yvs7vtYIqWLhaskYrwLtdrcjUApalZAvP931EprhGYJp/V1dP0qifl0cdyU83KMi8Y/fBshSphuhWFtjdnxmwzyCZPKKvnxu8jpIVILatMjXhvvkB5/QL+0zFHYxrYalJ06k7hHzS7DrEtQO8NAxUwyQa4zbOEgdYYRH2PYHmlmMoh2iQzYLEYYsyMcyyFVOYVKYbiFKJ0nc5rwMWPQQ4zBHfSsO7+vjHaAz+be+1VD6YJ7xYSiucFWX9OZ3mODiPrRO9S0i11qkza/Rm5VMZe/hZl0yZwaZj7C7r4NkwdguIjJkKxyjnS4zazUYBr3KemCdNIlsnwSp4JuXsEZ7dEb3GdSxBh2CY7fxstzGO+SO03s8hKqcRXbtjgY7rNaXiE0PdbSKYudD5BqLp5JS2dZFiGNNGWKRtg1zMoacryPMF3y8RG2vc1A5yR+DWmaaK/EQ8l6Usy7tjWatEhYKca4wwN8aaDKL33ieTPiLjqdzf8w2kEEv/4Gxym/HbQwSJtfQzRy1KecT2oNG+EZ+mkP13DxZIiR9tCzeUwO431k9RJZaR37ZFEwDFq8NXiX/dk+nuUyykNa3iK2cEmKnLh8hlLlLMn0EDNLIU8x0iHKnTeNSBVh9m/iZaP5NZRPuSozbloeNTycW/8Zwy4hkjGq/TKYFkR98Oqo0TaD2hlSCg7jLnY+Rk2OsLMp4cED7PI6nuGSm2XS+oWnjlWgsHvvYIz3WBYpw+aLlM5dQWv51PzGzEeYgzsIUoTKybMUsgQjOqYIN55ZG9nRDhy+N/+59SJxsIIlrUcChE+7Zhazo/m6vsiR8QA+LDaL+yhHkRUZk2yCa5+Kzb6svNn9OUoXvDQeovw/POeWVaeN0Jobhz/mNU7FZqf8ZjwvJt5Ke8j+LTbtkMOwznuH7yKTAe1ph6BzjdRuoMImk7PfZ3HcQ0cHZLf/E2FlBW3uI0sb6LgHD/4OsfAiGCa5EWKmA+TkGJ2OkVEHo7SIrl2gJB2ybIw4ehsdTwhrCmtyDPUrFMJAFjMcs07VqbAz3WGSKaZqiiVNclXMxdpPCHcUin46r4HWnebcYfxzIlITbg1vobRiwWuyctIYfMpvTqQmDLMhgRlSNqtEUYdJ7zad6ADlt7lw/ofkR1tochhsI0vrKHMu/LG7b0OeUtQvzd2ihARpYGcjLltlOtLAsuEn+z/homFRbP81bWeJZSEwigzbq6FNF50lxMmEZOOHJN0bVNwqptNGSRen/gIM7kD/Pobbp5O32S9yLGlxqXoFS1iI7g3krIPfvUaVjFbtKroAXWggp57npOHK3KXVqiF1BgiUMEl0xNbkHkppNkpnqE720SpHqxwZHcNTYjPNYHaX8fgBhpRUkwmh8J5bPhY6wx7dQ6mUsjToMZ8fGadCyeeiUOxFDximI9r+0lMOcIXho5e+Ayr7jfZQjtND9iZ7CARnK2cphfNxRGiFmRyBtMnsuSFMGj4eYzSCAhMx20NFI0IhEHEfXTlHpjM6WULmlUBq0nRIXecIpRAf7mJivsesi5TEMDCSLoa/hm05rE075NJk1XCwDt6ivPB1fKeJ0XwRv7pBv3cTe+EyhdckkzZSSAIZ4EYPGE0OENExhk4oglXEtIsZbpIUCUY+wurfRpseRjZEHr+NMbiLuXSXaOOfIOMucrqHGN6jcBeRQYt08bVn1rtC51iDG4h0QlG7+CjRy5QmUkiUVtiG/TiCUwiMPJs3bAE6GSNO3AL34x3G2Zglb4my+fmkWp3y1eR3Ijb7l//yX36q5wkh+Ff/6l99bv/uhQsX+Hf/7t99bu/3h4AVHyMO3gStsOtnSSqXHj+WdOD4AwCMuE+x8gMKpYlzhW897DLUmGkfLSSuVWXJfbqwUFAQJ3101sPsXEMtvkyCoukvYvVvYagUI4kpNy+TaU0jiRAP/oq+oTG8CsloSFA9g3Cb1KSDcfQmy0KQtr+Ge/Qu1qxLEQ0QdYOl6lk64wcQLGKODqAYIWWALm0QS5PYriKql0kxGFXPMY6OgLmzUqoSnCduhkq6SBEhTiw2dTJF6Bx9utn6pUT5bYzxPqAhbMOJ06gWFln5AiKOoFDgfPRmpFQxWpgo6X7IxU6TpBGl7luQTqF+juVwFcs4xDYc4mxGLx5gCInt5ziZpuGEdI+2sGYd5ME7+M0XEY0rmKU1RLiIGY/R3dtoy5g7PkkXXVsnjwcIKyTLI5xsQk3amMMtcr9NNtijcOsk/ZtMqgnh8R5OOiBpf4+MjGE2Jstzlvwlam4dR/isBBuU7Apu/RUasx5F9z5ieIjVvkrmLaPcOtK0ocgxS2tE8QHl6hlM6VBbfJlo5yeUjBB9dA1jrUFhBNStj99cMrMBxuAu2CFp+dmYoQ9jGzZVt0ov6lN2ylh8tSxbLWwuVC7hlU2SMY+LxFojdYIW9keewyhX2IbAEOK5Y/lECvpkJHlMaofo2S6es4Cdj7C617DL6yjLp+rX0EkfU0UgS4zyPruTbQpdMHIq/IPSOfTR+0ySAVY6QpgGdv8WpcE9xPA+ZqlNu7QO7/0HTH8BqSzEhf8LeTQCy6Vw62gEWlgot4rtr+IvfZPCraBKmyhlsmC3MYwQYzqEdAhCoicdZDJBrP2Q4/iIpEjRWtOyITy6QcUqYRgVMvfTR4A8iSv8Exc0/SjyQwkT6hfm0QtBi+I5MY2nfLkJZIUXqy9g7f4VhnJRcYwsIHvO7Vs7FRgfEJhlqJwlsKuUrRq6mM9B0WC4DeruEub2X5HmI/LJDrZbR1m1Z7qJCjKSg1+i4iHFcJsgaGH5i8gswo26qCxBxn1qdpmZV2chMXDtKnumi5pppumUPSenbIZYnfcoW5e4WFrDwMSL30D3brFSP0M+7aJ7dzC9CXhlmsWYovsBg/olKsvf5KaKcO0aneFdXqxeQfRvzxeQ4wNMnTFTM7LZEaHlYLgLCKdM0rg6PycaZGmNhahDJArMyllscers+llxhMei8/kIVZUwobQEwx1wShTWfC4jiwgjG1M4VdRJnKRRTHH3/oqz4y2sxlmkYVI5+BWLwTLrC68w2fslpfFdXFMQhBexgjKFVpAkUFuFwRbaW2A22aF7/D5pkWG4FdZaf8Qg65JkFtIos1Be5ygd4BaSZNpBTe5TdRcY+0tzN5LedaZaUlp5DZMS5TP/mEF1hUk65TtmeS48Gb9Pdf37j66vzG0j16qA/MhOvUoBtl3FjTs4/R3ykokc3oOT6NBTTvltUZhlsD1mRZ/D2XwNuVNsU6uWMI7fQWZj7PF9woWXyJxlcObzh9yqYlXOshCXkW3F8OhdRGAirTKpVUEohZl257F8ZolQVjhXOYeRzYuOx+k+puoxzvaYDu7QnQ05KwUjYeBaHq5TxsynuPs30LM9KkXOqHWVbOWPccwKNW+R8niXiWNyN5nQSYZcrl+eF/0FWMfvIMbbiN51VPMi7L5BpX6emenhVS9iByGGVaGFixmukXwWEY/1cAwUYLnw/B6BryxSxRjpiMKuoqTNVI1J4i5O923q41286jpVBdF4jzBYxp52EfUcpIXR/YDZdJdISkLTQymJkYzRgYdunIWsYOC6DJQCBNKtE1Y3WBjtYtbPEVRfZtJ9FyUKQjsgnO5hzKYQLMJoB7lQQ8cD7GxAZf8tXlIpR/GEM7V1GsMB8vgdRJEishTTrWMM7mHGKT4KqucQwfK8wamQFFZA7pSI84ihFhh+E7PICE72cRa9JXJd4Eibtu0itv93zOEebneb7Ooimf2sICJKcpJCYUuJcqon69kMgo932zvli+PhWvCzYAuXRedxDHxhhpheFeIhhG2UMACTpDwXbyXFAEs42KbNMB2w4CyyG23jSo92qc0kmVKxyphaI6bvI7xFUutxg6E52UYMt2B8Dx02kcd3CIMKbdulQCLRlIcPCJohZu8OafUsrH0PlUzR9QsMLIcHtYuo+ibHpsNZ6SKHNyl5Fer9e7D5j4iDZ2Pthc7Q0y4Sg4b2aLit+ZxvvI8dtkjrV9FCYgzvITvvwGAbw6+Qls4hVYYRH2FnY/LyeZTxxJw9nT7+OZsiMdgsnWOcj/CNAOtTRpGr0ioiHiEMi9x/thZUcWoMOMIyLEIr/FTvecoXw087f8uqv07twX8mX/zDcxx1pcUSNtfyfV6P+2j3dIP0lKfRKHKdYQob8SEzASHEcwVmuc7oJEeYhslS9yY6nsCsR2hZlK0Kjck+9Vkfd9ajEBaudRZthdTDNvn2j8ndkEKBdutk032c2CVNplhRF2UFpLFCTjvIxnnKkzXMhQlx0Matv0xeu4o7vo7QDm46xMgTkA7G8TvEfoNxv0TafIX10hkSlRGaIYN4yNnSeUYnY715UmNPdcJhsscwGZAXilznLLkfnfzyWUlU8ig5YpbPTl1xPicUBffG90iLFCkkl6tXsP0aedCipgtK1fPgrqPdISruge2jHzq2jnYQwwdorbGEpoiG6CLHiDrIPKYQmnZ5kUrSRWmNh0nmLXLeaRJMuiRFQmYFOM0XkaaHvfJtDvxlGtXLdFSZ8snemc7GJPEhxeGbeJVNSPoYjctkKpt/37Ao+8s4gztYaYTTf4Aed6F5hdyYu7wKv03TnjcmWUkXefQWICgWv86hjphlEQC9pEPZb5IM93AtC+0+7Yaf6oT9dErZW4R4QLl2ieI5808zH2GN76EGOwgkZypLBKW1p74zpzxNVEzpRF0A9qd71Kr1pxoXlDDB+M2kJVE+byDSaJIipXTy9vboNrp3B4TAWvrGU+kiTxJ4K2T2TUIdQOkMSuX48QzfajK5+18p8hhVXiZduIJQmr5fJ8kOaVgL8yZDQHkLxPJ9uirFaL2E59Sod7eQecLG7B59ZZDYPnbvFt7qH2O4K7jxEdPWS0yPr6GUZGG9ScmqUJ7sYHTeZ7mISSsbBBrGZojfPMchFi1vEWt4Dz05AiGQfoCY7KGTMXpygNV7jyLXoCIY7iGtCioZnRiuPL1XaEUHMHiABiTXEe3voPV87+tc+TyJiilZlafG5cKqIKvriOkhunoOJSymxYijk3rXttrmxUqVDzvZnXLKp+ULcTZ7HoeHh7zxxhufq9jslGcR+eyxI1Qy+tCDBvPBRINhYk536EQm96cO5xddBsU+/mSfxuQQV/pY7a99KFZAsz27i52PcMIW9XSI6lwntHyyi/+MRv08+uA6FIrCW6Ke51jjLRLHZbd3m151Hbn8Ldb9FktpgtH5K5Q2yIWHW99ArnyPxFsiVhEjaeC98H8njHuM0xHp0TWK0jpWeY209goSzbi0gbRK9BMLr2ex2FjhaLZPaIfPxAEKMR9wjdoZmB6hq5ufugvzSbTWTNUIhaJkVB7duE75fMntGmr1j+ad82EN4vGjxzJ/GXPFA80jVfeHsWfb82gAy6VY/MYT8WCavWFC0t9lOe5SckzEcAu3fI7ADBllQwqRk6gJ9biDefgO3ahEvVklM12ioIXlVRB+k6z5MrpygVgKwu41TFK08lCb/wRlumR2iJsPGOz9nE1pYrZeY11Y2HvvcjAqqC5cJXc8+oP7yN4NRJFTH9zG8ZoUtZdYDVaZpROqdh1X+vPFBDYNaz4BU9ke6Hneuchm4J04ua1+H6FytDRxVU7SajK1PUZZhJcnJFnEUjiP1PkkhADZeR8dj4BDTKdE5i597GukkKz5Gyy6S5jC/kpFaD7EFDYVp0RnPH6kNXNGN9GDLYRbIWt945nxZ5oV3DwYUXJtNps+9lNj+fz6H5FyXL+IGbQwx/tUOrdwygVFFiP9Nmn3EGvtZfTRTSzXI7avkVcvofMpr7g1DouUUrjEuJhxoHK81lV8v84Dy6E8PmBFWBjuAoYMobSCufASuXDQVkASrKCD9XnUlCqwB9dAK/LKWWar/xBn4RWQBoX92OWiMEJY/h44EfmtN5ikfRJLIYoBgRkyYIht2TQLNXfPLIDpPvyaYjN4vgtaGm4gSmeeW2g65fcDUzpYVgWd9TCEiTKeXyzISpuYdhktTWyr+qikkHlLJ/cNTW7XELoglZrd6R7CsClnXRpRBy1t4mCJjAJHuEhhYJke02yfUutl8uVv40qPBVPSOXiDrd67BHaFpv0NXjI1s+2f0XAWWG5/jbfxSHVMmkRsjyJcscSiMvDTjMLxKQoNpXXcTINTwm29gJHEaMM92dQdUwOSw3doGib2cptjMmY6xvfqMD4AyyYvrdEd3sCUBjMklcZl3KBNYYaPxK5p6Ryu38YR1mey5z7lt0dWu4Isb6CkixYmUsVYez9B5zEEVYrWNzCFgz28gd59k4CCTcMkrGwg5QBXSawkwXbbWGmEISMSUmK7jN9+jQRFlseIb7xG12vip10Oi3k3tGkGjLIBb+7f595BzJ+2DEJ9SM3y0W6FB7Njyn4Lr/V1/GCZQf8DDtIRljSI7DJ242V8o0aiZxhZgpiNqNkNXMPHMCuQdBFxF+01yezGx54H7bUI/GVMBNryQRUI89R98pTfHZa0MYVBrgs805s3qpQW0Hd/MXeAVArR2CQ5ifLTQpLW5/Fm9nSTmtsiNUx6yRHd6W024yliuIcwTMylb5FbZUpGFW0EHHllRskxDoKgUExmM0LlIsZDHDLMcIVp+2scz3o0pEHgb+AuvYxY+fuYRo0CUPWryOp5kqzDueN3OSs9fKs2X5NqIO5jjHcwpod4rssEQZpFuGZIUb8EYRuvdglZJCQnrs+pTpgVE3wjxBbzzYznbSil5QtYdglt2FBehc6YU6ATHbM/3aHRuU5QGHMH9da3sKSNkfXpD++jtGI9nWKOjwl0PnefPIkfNFSKjA+Jo0Mi20cXMYkGq7qBs/gqubuIUAn95IBePMRf/jYEK1j2AkvFBGGUOUr26ZkhpeoFlospw+Mh4+27rF0oIxvrdNUYv3qRSv8OYQFJMuaV6jlqky4mMTghOp2AtEBaaHO+2SQw0P4qmbdEXiTk0Q7H+ZB+2uP80teRUY+hv0zFerwm92TAhdKleQS1TnC1iTZCBBr5HBfjtNA82BsxHM24uFgCs4xc+R5Spacul3/gKGmTLb6GUUQUZsCHNz4CWWLBayElSH8NLRTXB++jNTiGy3da38fSsN+/iaFTqqZEyMdrbEPFqM5bRNkQ3JC0mGAaiwhhMy1mVJovUNcSUb0EKiWz11AX/gwtNLkIEIMRmeoQmGPqRYpZO4OnM4rRAXa4Rp5rlBkidIE1vn+SILFBblYQlTX0cBsRNCmEhTxxtM1G26jyOsKqg+kh4gEaSKwaHWsVR6SE42NMw8QtItLKxUdxUkVpFTOZO8EV4TwiyBYuDeuzNZFk3jJytYkWEi2erQnVrAarlUVGZvyogeuULx/DdMC1wXv8qPVDZDpEeX94zmYA626bd8Ix1tZ/Jb30v3zRH+eULxEaxW70gF7cp2SXWPLmkWiBWWKcDTmcHVB1a7Sd5af2bo6TAw5nR0ghKUtFCCAkvt3gVW8RP8+RO/+JQjvo2jmyoEW7dx/duY1VXkfPjsi9KnHUx2heIB3skaz+EDesI/OE3X6E7VvUV5p49fOYCxcpBWcopD8XwwyPMWubUF4nO7yOMEyoxsT5lKzzPiO7QljZpGY1KFRBYAVYHxrrczJuD2/QSY9JioQlb3nuWPk5UjIr1N06URGxHKycCs0+Aq01vbzDJBvRdBcI5LNz12fWVSe1fikkw7xHSVZh4x8xi3s4bhPDKBEvvszR4DpjYVHP+zTtFuQxRucDNApRXkIJA02O1BkxOXuzY+qzPfaKKSqfIOrnqflLBEZ57nA96yMaZxle/FMOswSsEi17iV/eH6CjB7y66uCXlpgEDZKBgTRsYmnSCFeQRUpVaPwiJjN9dP1lSoaFDG6hOzcRtRZZHKNWvoNGUhiPzUvE7OCR25KMDvHCRQQCjcYzfXaiMkP7a7TrIWX76fNnCgsMl0HjChXDJC9feUYmY2Z9xO7PEcUUc9YhC1axpPto/+zjMLMhcrwFVkBW2kR/hfawbOlgSYtMZQRW8FvZv2u5bdIixZI21SeddNOTOoLWiHQGJ3rKQueMiyGu4eEKn8JboXbmn9JLDulHfWb3f0IQ1Gi0r2JZISNVYCgB6/+AnWiPg3QM6QyrbFEx58LF3KrQa7/M9e77zGbHvOqWiWc7lNMRbpKSjGP8qokolTlOjvCKESXLxxYuM3cBZXrQ+QDtLxKNtqlmMZa3iNv6Gml4Bg+JI20qD7/nxhFSxci4i65/BzZ/CIfvosM1lBmiTYWa5ZitKyinhq5feu51pw3npGlegxk8NYYERonAKD37GiRp7UVE/aVHe2CWtB45oXmmdyLE/jx+u6d8FfmdrAz/9b/+15/4nL/+67/mjTfe+B18mq82ub+IFR6jsxhVPffUY5ldx2pfReRTxKxD584vmEQF5fZr3OyMKKI7nO3dYTA5ZEVXoV+g8/nALFZWyFbWSIuUqHIGUxqUDBcZHCLKZ7CtCvHyMonXZma6HCZT6lLS8hfZuXcL120xxKUUgzu7jxhsIYoZQkus5W+ij96msMrI2gYH6ZCesGjEfdaFge8vUYQTLG2hpYcW89vfcrjJnaQM0mIcQX5kcGnpBWz59LSjkx0ySPo0nCa16hVE7cqvPaiOih73RvcBWC2t0rRO40N+Wyhh8qT7qVHMkNmUwqmSWx/d0SYEMNwGlUMywYh7FEHAQ6HZTm9G2Qg5jgSQU661yYoRu5Mdcl0gDE0p6iEPrtE53qLS+jaHnYjZ6lnyuo+x+A1cd43Ua3E/2iUuYs5Fe1R6t5GWR9Z+BUY7DA5+SuqU8M78EwLpIVRBLEN2HEVi7LNn1DDSY2aLL7CapxT3/gdMUmQ3xinPOJsLVsMlkkFKkBxiLAqSpRX62Tz1fqG0ipmM5wVVO8BKOmROAyUcMBws4Hz5IomKkUJwM7qFaL0M2Yy8/sr8eZ+A1iBMF81ofmI/pUBTIE+dcwCh8nlB2HLm3cyqQM9683iPJ+KKplnBnaMxIOhNEgDO1Vu44TFkMboytxIuioKS3aRilmglBTYexuwAc3CX6XTKpP4idhIx3n2PwHFwF15ge3SX6vE7lHXOolNFttb46eFtcquFEYR4lSX60wEb4TL1cBG/v88wGiJyj3Dp/0yeHVO4C4h33sNcWCRbXsea3of+fQBMIUmrV4i8tWeO3ygmGNkUausk7Zc57l9nYpfJRve5Un0Bs2yyNb7HvspZ0tO5SNj7eGHCr8up0OzLh5xOYDx6/oOlMip43EmvNWQLr2DODhFRhr6zg6G3n3mZaLXIGs8vKOQnC1uhM8ykx7R+HmUaFFZIPryPjjNyMjrxDvvSox22WbSXqS39EdVwGdOukvpn0Aj62TF33DKz6jqitMydtM+P7EVSf3VeN0pnrJZW2dv5O6Z3b7CU7TLOG5hpg+rK90GYaCuARGNaLoZbhoN3KOwyZDGOtUAQTBGmwdRrcp6CbnTErl3i3vAebv0CVlBnkI1IREHU/iZxnuDnERWnRupvPDPPeSy6PuXLwLwA9/gal3mEzmOmxYh+d5cjWyKlw4tS4nkl0nyG9Nu0qy8hYo0gRzsVVLhBXt8kcxT7gyN6WmIHNUylyO06q+Eaq4ZPoTQXrSoZmrJ7lh/v3eCn1/dYcAwe3N+i7Wao0XXMpRc5owumk30yHMxmk/3MZylcwdh/C1OWEM4mOGWqQQOn7OA4Fbz+FjhlcruCsfsGFDnC3EaufP9D7rJPUxgBaul75DrHSHsIlZN6Hy9q/23yWcalU57P79s5tIXDheoloiKiZJQhOaY3PaDkNSnyKUcqJ82ntHTySIgF83lF7i4ia1Pyg58QpQkOklkaUcJAaI0Z7WDkFZThEdsVjv1FyKf0HvyYwF6kVrpEZK7w/vVbXF4qIeMhM7vPuFShfPn/ilUoivI5PLP0aB6jxXzsaI7uMYiGCAHldEbuzLVmoroOgxuo1W8j7DJlb4nMcLGbL6KEQ+4tooSNMufHUpBzb3KbQTogtAIulV/iON5nmk9p+8uET2yYaGmS+qs8J53iK4siZ3u4hYpHdCe7BEEbmU0ROsWVPo63iHYXsBS0S5tk8Qy7chHKq+ikjPnmzzDNEbJ/DWN6h7D9NQ6ri5hqBH4N33SoCQsMi7a3hiUdLMPGO+nWFsZchCKEIEETWz4iFmztH1MJznLkLXLgWQROyDidULJtmk5rLiiOI7TKUUWEXP02hXQo3Ba5ESKqF7GcElra805zrZE6JTl+i2J2QCVcoNu7w1KwSt1qknxoXflwDlIIh2LzH2Mc/YqJX2G7mFDOulSt+Xw/KzS3jsdI22KWFtw8HHNxsYRtfNiZ/JQ/WKRJIUvPzFulzhHCYNXbYM3foJd1uDu+TVZkHM2OWA3X6UXHVA2beNZB6wI53qHWSihOXBgKLSiaVxgnA6huopqXqFt1atIgNARhAcoMYPgADIEpciLDQxzt8f74PnePh1iewEjusju5hfSqXDz/I8zBLnrawWjOXXOsuAOdG/PPnYwRK98nqV5Gls+ipQVaY/h1ZuP7dKSiP33AWtlAlDeRZ35I3r/LXrHIlnAIowOa6YRVNYCpjZz2MVe+Q26WKIwQ1f4O8Ju7y3xS84lneUxFfroZ9SXmZ52/QwrJFTFf4xX+r9+w92Vm3VvlJ8k23a3/L6VTsdkpT1CQ04v7KK2Y5hOuDz8ALfAsh0Jr0iLlcHpI1arhySdrIfOJrNKKuHaRMMzRpktmNxBZwbE4h7XwMpZOCYI1wnhCMOlSCE1u1pBrVzGWrmJ2rnF7PKFXep0lAUZcZpJBQAclKqT3fsFoeo1ZNiY4+/ep1l9FTveRxQRx+1dklTWS2hmsaIytNMnee0jTw6lexqu9xMXKJXKV4z+njpPrjFRllIwyUo5pes25GOlzxMBk3d88dTT7BGI9ZXv8AIBpNuVK9SWEfiwc6WbH9JMudadB3VpAYrBRPssoHdJPO+yO95HikEvVyyw6j0V9I5VxgMTsHtB/sEVbL5OYHcjLCKVRu4eI1iV01SJ1SuSDa4h8Rh42yQ5/RdluUASrpOEKM+HjHb7N0LQZGza3JjuERokkmbAdC2bjCaWjX/D+geLqC5fIFi+zXb9EubxGoAWNYInKwZtzUZn7Jua5f0pmVYiqL2O7C5hhm6IooHKG3Hh6rS+EAKeMITVKOii3TtmocbFqobRmPLV40J0CLsPjnE1SmsHjOYrE4FzpPJGK8KSPeI7UQaQTUAWFDDCqPqJ6nixY/8Tf3UODBeIhAKYVfMh05Q8bS9hcrFwiVvHJOPP5L/I9GXCx/Ow+fFE5i8wihOmSBfO9dSFga3qPUTJCCsmlymUc6ZHbNSZqxuDgLkmSUXgG+90xC82rVOIOunaO1AhJnjDV+HCcZqw0ll0iKHIOiwSnvk4+2kGJmFncYGat0zcquKMHdIdbFFaJpldHhhs4+ZBo+w2EhrCyCOMR2imRb/xjipP1qpX25k0ldoOsch5vtg2zKeoX/52i/Q2E9y2IYtQsRyOQC8tEaz9AG+5Hjq9Dy0Y1zxBiIoPPFmP85B6YIzwuVi+RFDGhWT4dz0/5jfjStCE9LzP3lM8fJV2ShW+QkmJiPaOLzU66HSYHD+hP56pyQyUYRsDubo/KJGZtNGaqUjpD0MOU+r0e/v/8f8N2Bpyb3qcftBg1Xiay75Nocx4HZdrEB78k6e2gwwZGuMm9LKOjNxCtBqGdcWn2gKrrk0/3yaRA4KFLqwg7JEqn5PkYJ88YO1Vq2YT2tf831vgAY+17ZBs/ohAWqT+3qc+UYusoYxY9dj+I0oIb+yMuL3o4okAZHomO2B3votFEWUypVsbUv76rR1I87sZN8hhOUzh/J8giwtx7A52nWOEC6cKr6I+YBGkNhIsQj8C0UE6FJ4VmAKPCIW+8RiIzNvIp7v4brOiE4/IaSpgYyqMfW6yXV5HSQFYvsT0uKAVVSqVVUnuJREc4o7uEk11U1CWrn0UqhcrGZONtBlEPK+6hw2VKkz5FntMzVtktlhF2SKZHHOdNlishqW3QzmLYPiT+6TukeQ/Vm2/UmUACeH/2Z3SbNruTXRQFU6/B0tJr+HEPefguVj7EqqwTNV5Fn+TRW8LBMhw0irpfY3eyzVJ5Ze6A9inPfdZ4AdOtoy2PzHk2ZuGUj8bqv48e7oFhIsIF9HAfnJDiiTiKaVawfdyjMXgfnU1Ja5fpTGqAw4X6C9jd9+DwbayFF6i7TWIVY2jwaibxbECoNX1jiSldhL9CkfRorn6bLJ0xNhoYOkLnEabhU9YB3VgxjWBalGgENdpunX5vRMcoqNQX2T3egbduw8EbbLz+LeJ3/hytcmqbf0w1fRWW109cMucIKedOgnlEHqyhTuKLjWKKsfsGQuXExR4Db42BWycrclxpIJh3VYhCMyoi3OYlPH/jc3cwkDpDqOyprqpTviSMR+Q3bjz3IfPSJfiQIEFJlzTcwNh+j+S//bfnvs754Q/hI8RmMF+82p130eNDfEPi1jcYaE1VA3GXtEjI8hRtu/SiLmvCwzz8OVorVMklObmMbGljGmXicIlpPmXZKrMjBIt2MHfdDJaYxAVHD/Yx44ij2YzK0otM4wmjm39Odfk85cVXUNEhhmFAochq58lUhheuglUiXXgJIcA7+CUcX8N3HDabl9l3XIoiZrb/MyazQ8zqJqX2N/GKAtdwwayjfq1fyClfJIVVQZZXiPoDivomd0YPqLo1OsKlITWZ0Iy8Brbl01j+OrJ7neLoOrJ+jnF5BbtWZjyN0EVGpBWO4THLx1ija5izKdr2mZbapEg6gxl37yXoWUzFD6j7i3SPbiPxWZAllGWQ2zWsxIR7dzkTVnD6tzGiKVbvf2AkHnrlKjoFs7RB7m2Qe0toLUFlj6vR6tNVMebOGjbqy1DY+4zj0inP4Ut4Do1iihbGR4pXHOHhmA/nLwmjPCOpnAWpSFpX6StNqZjimBZm0kNLGy0l5t7PoJgikikJAmO4jbH+A0RvBzM+hJ1ddDxEtK4SemVesgIG4QoDb50kM5hFPn/5XkzLbxPtpCxfWYPJiKC+RBqeI8fAjPYo9v4a021A8+soYSN0jhSC2olgh4d/pxK0tFGGy2y6R1ZaxF76NqZ0iOXz50EKxd5sl0HcRwqDprfwKFZ0u3jAC9WXTwX7H4vAkAYTYdH2qsij9yBcRmV9tNOmGp6ls25go1BWHe/wXXKdkpNi3vlPFHd3iGstrGvXsMoBcT6hOHjAqFEibLjUhrewwoLMbWMLh1WrjpYmw2JIPxlQsatUzBpNu4UIBdv9mLcHUGv5+OWcu9s/I9Ej6svnKWUxRv0yYuESprTQo11E1J87cvtrTzmGa2GS+k83khhxH0dpsjym2btDOtojn/ZxghWovvCRZygOz5KGS1zvX0clE4ZZRLlaoSgMbh6N0XlM4GhGwCx5UnD21XEW+KpiFBOM43dAKVi4QiE9CsPHivYQxx+A5VG0vk5h+ARGiI3D2cp5XNNj2V/BMT0sq4JVP4se7hI0X3x6zefWETJEmBkTu4xXOocRjyh3roNhotqvkVhl3GQAe/8NMR7hrn2fX0VN/stf/jlozQsvvoCRxeiZQRzFMBpS1C6BylHSQap0HoGuU2KdYsn5PS7VCcfJIVJIVoWJ8Eoo/wq9NCVRBeN0QuiEjL0N7sTrxHLMvcH7hNJG+wtUJjmeXUKqAlHEcOJEeTocn/KQvz36K86VLhBOD+extt4fZq1uzWogNVwbfcDrRQbGaRH+lDkGJlWnQj8e4Fkeo3iEQJAUGSU7IM1TEIpUJ7h4j9zNWm4bQxgYQhLaC2SWRuiM2UnahGfZFKUzRGmMoytcSIaQDdDjA4z214k2/iFK+ozlMf3hEOweKtmjvzMjqb+MLB8S9G/gpDtEszHu8ovE2RSj/wFmdISMjsm04vDgNlEsmDkBL4oWoXOBmc6pmw3kSfO282xwAwCu8FgK2vTjAev+GRrWb8/Z8PS+8/FIYTxyDTKkCfrxXlWqE3YnOyitmGURpWoZSzgEskTglhgkPaBAaUWmUhzxeI/TNwIcw6Ho9Qnf32F288fIzTrZ0TvzX0rzJeQ3G+SvnYjQW9+FyhmO0gnnSqukwuL9tI8VTbDyPVayIbk0SMpLuP3r1MtnuD/1GE5yVvwY048xFdzZ2map8XWW/VVSldBMBojj6xiHb1FojTEZwcGbSOlhLb9G4iwyaAQIIfBkiCwikCZaC+z++4ikj5GNUXmGdB1Se25q4oqAw0l6IjSbozXcO54A4VOCM1PYlD4i3QKg8JqYfh2yKXnzClpYyCJCmR9/v9AahGGdeAKKp/Y6vio83Df8bfK8MSS3a4iV7z/1uNaaOJ/HqyqtyHSGg0emNONxiAzOstzMcA2XgbvGUV6lVC9joGmRs+St4BkeprQonTRkaTXFHt/mwuAOZa0ZVuexyIfH73Bt61dcqK5QXv8Ww7hEcvOn+PaU5XoDA0HhNxFOCat/h0hdR1JgZinS8ecGKTqfn8PZHuLwHQDs1gtk4TqZ8DH2j0n+7m/RzT7p9gCjNm+uUYMx3j//56hll48ypMzVjP3hHWYIDGlyWfxmvnOu8HHN032xU35zvjRis1N+d+wnexxNj3Atl3Phhbnl6AlKa3YGMbl9BtvPwS7TFTWKTLLhnGHyYIoufYfb4+uM790AIXCXNwhlhB518bAIohlJ81vgnUPVu2CWyJN92PkZ/vENRHkZq94jCr/BNDdwpIO/91dYZHCww8ywoHmOoLoMwToKSbf3AWkR4xtnOROcxRy9jxcNkZjowTbFpvOo4JkpxZ2jKaMoe+bYrWLK8MYbtAKNvfAiebCEKU0ylWEb1qOINYUiUTMs6WB+BsVYzWkwK2YoVdD8DaLeTvlsyCJ6ZLmrowFCF8+1/H9IGp7F9BZQ0kZJ5ymh2UNmhYXCYHr4FsngDaSeUr7wT0m8rzOxGrRWy2TKYNfZYJiZNC2FLBQOJSI1wdeacLTNrHMNs7yCEx3QUznjrkXgetRGKU4RYx6/hbDa7PdjCmuPxkKI373ONOvRqFxkNluhF9msrC6hZ79AeTlq6/i5xzXf7NEcxQfkOmOcTLgqLOy0S969RjbZQjtlKF1+6nUCiSoUJbPKMBozsgZUT+xkPwklPdLS5qd67ikfYtad/7/IUf4iqnQWZbiPOokfRmfWsg7ZeL6xZw/vYla+SW+ScJx1aCcdJAIxfIDlt1Cq4CA+Yl9IKuU1FpVmfHgLYS/iSR85vo2pC2j/EQdphcSMWVh8mUqSMDLb3DqWLDqbhN6Ald6bFLf/iu+2LrMXfo1b3QNkMmVqRjQtGyufMkvnE32ZDnhoZZEFa1hCgFbzKKWD+aTaSickzW/Mn5/NoMjJSNg7fJODusY0bdr+EqFZQmIQmiWC5IhscoyvBTo4O48hme0BgsxfRouPnk4X5MRFhCPdp+5zDzGKCeb+L9BFitG4RBp+tk6QU74gTIPIzJA6xRKfc+Sj1hANAJCFYtlssOA2idwjUqHwrHUSIZB5QttrYuy9AftvIqSJEBaydAZleIRGhRdrL3EpW2B07y+R45tIv8Ko/SoCyfvdbf6PD27z/foKTiHxwgVyp04qNW/dvsbG6ICVV8pUD3+O2v051cUXGVQvMFEZwvFZ8s88+shGeRWrf4NS5zqm0BjL3yUsFFkWzY9nfIC/7OKZlY8+pfkYGXVQTvUj46dP+WLRQpI2rmLW1hlMHmBlY3zDx0pn9K0SUwxkMsLUCvKUIp6iUfT77/JATRnJOpulTfLZLk7nPt24y0LtDMWNvyCWJoPKKnejHabGIpOhgSdC/nR9Bbt/g8HYwVv7LvuzAmU3Obe6gD+4j0gE0V6BP4mxRRNzfAsKDcUIsfWfKVSGWNhktvAiQe8BthFStL+BXnwFER2jvdapM80pXzj2bBuOPjgRFnzzURzZR1G4bZaWXieeHXIUlnl3ss1S2MYzAqzRPejeRAiJUVujyBOU4eBLl2W/CfULCO8c+co6bP8VxqwH6QQzG6JGWzildbTdIvPOII/eZFTMWK9c5f1dDVjc6Ef88Q9f4UywgsRASugd/h2j8T6GuMdy0Ea6i9j7byCjI2TQJC2fZ+aUsQ/+FiPLMfMeQ8tlXEyIFIh8wpL70eO+LWwqdoUon1GyStgfiln4yAroKcC82/589QI7xQFeMkI1Aw6TQ6b9a6hyxJp/hrXyFWB+y05WffamDzAOfoldHJBOb1A4Bt75Kywcx4jrMW2ry+Afn8Pv3yWUHmIyxlzxkUkfOtdRhqAXNhlLwSyfYMkjjCJmEi/ywb35XL3HAmF0m/FkRDMUWMMDKlYZ4+5/QdY2SJ0ljFIdERfz9XIRf+KxFm4Nz66zWhIUpEhh4UgbUV7+xNcKDKQQKA22YZMrwa2jMU7ax+m+hTe2aIaX6RTVU8HZVwhjugfREKkijAf7YFYwFl6A0TYUGRQZRtylCOZRNmfL55kVUzb8s0ghCY0KAoG1/EPEssbAQRRD9HQXw10g9VYw1ypUEJTMgERNSafb2CdzKZn0wCoj4x7kEUoV9I8esJW4j3a+hvtDahuXmRYpldoq4zSikhyiw0UIllG9dzhM+uA7RIXN1PFZUTN6SZfj6JgSmnxwD6d7j8A2qZ75e/S0ScUK4fCXHO5sUw4X6JUrdJMj+kLglV8gKK8QRlu0FpYoPiGS/JSvHjvTB2xPt/jT9f8FufU3aLcBn+BW9/uKLU1WjJB3vJDv7f8d2erf+6I/0ilfEgSSNX+TRS/GwqJjHjNMBjTdBUpmhcA84ijqcG94j6VwiUV7Pl8xMCnbFbRWmCohP/hbZtMuE/cygW4QHP2So8kDdPMyQ0pY4pjJwQ2c6hpKOmhpMTu6yfjWDapxl8ZZn7d2dinymM32Wd678TPOVX2cfIbjlpmZAXbQxurcRndugW0hK8sk2RG5npEf71A0XsCovkCQgBZLFJ/i6BedFdruabzlF40jPM6WzxEVMypWFfGEMYIhDCxpkRTJSZTd02Km1XCdg9k+gRUSGGUUBYOsjyEEZbPGxcplCCL0nbfRRUG2O6SozBs88gdDvG8+fi+JpO2s4iYfIHffQgVl6pUzxBp07w6Fs0Cqc4yDX9AWJvKD/8SF8BK9UsbPkg7fDjP8/i6y/Cq/vLXL186tsOhZmN3bRCpFtl5ETg7QhjWPFSwUIpswEIqt8RYCwQumTdDfQ5gO1M6hR3sIw5ivX+ovobN5c1QuDQ7HTwvNHvJRgrOPQ0mPtP0t0Bp7dBu6txFinqSVfcIcKmu8hOntoU2PzPnDjKP+oslIGaYDXNMhlI9rMc+OXYK1cI2D2QGhFRIYJTKluX00YRwVQIs8bNOoOAwGMbPkkJvbRyzXPExhseC0adgLxCpCaYUiZ3TwtzQ672DtvslK62UW6lc4YIXxLMPSkoNpl4E3IYuOqGqbaSJI3DM0ylVGvWvknfcpWi9RCdto6SIWr1CMjtBWCHEP7CYiG/OoZpKO54KyhZcxGseI9ph0b4q9XkOOb6FqZdJzl9HGRwsbhc6wj9/E67xHUFmjHz6bJHTKKV8UvxOx2eXLlz/RuUxrfepu9rtAaHpR98TJKyJWM0Lj8UAe54qjYYzSNczq6yilUScWGMWoILvdZXdFIoL5oCeERCiNxgYjhWIe2wMCLQzESf51IDxEnqCzGXY8RaQGo8RiH0GbLmJwD8sxUKN7RLUrMHzAgRuSiiPqYYvD5kX6cZd4ssP3w/N4pcuY6z+Aow/Qq98m9x4Lu4ZR/lyhGUBNHWMfvUlhg2saWOE65ysXmOXTRwIHgN3ZFt24h2s6nC9fxOTTTWAsbM74505thH/HFFYFq7wMsw66dhb1MUIzAIR45JAUF4qDQfTcp+VaYsucwaRLyQ+QSUSvSMkSlykXqRtD3OkDDKdON6uChrePrlPyFE2vwoVgGTU+wsQmMTw6eooabpGv/xEb9ZRs/y3swR5F2SJTIXmlwvHwA4zeXc7U10mnKZOSiSJn1tvBG9xHGhHCttFp+sznrdsL5DojEymu8MhUTlxawrVdRjphJkzi6S7NcBPrQ3EmUhjkaq66Nz5GwHPK50jjIqJzE7wqqdNEPyWI0hyOYrJck5seljTQqgCvSnEyuAxyj2ph4BsK4TdJiphxOiUpEibZGNf3uR4HVNvfQyER01uE+YRiso9d3uIgi5moDLtRJlj6Frd2p+S6gMzAFyl55y5FEmH0trAqF+nMYs6JMq3yWRb7Y0rbGdbSZZySg6d9sB9GOBmkJxa+VrT3eCmtHvsp5XYNq7xEb/geB16FB9NtVoM1GqWFR51ervC4bFQpAh8rTtHZFCM9gO7N+XsvFB8pEFMo7k/uME4neKbH+fJFjA9NeYy4j85OvvuTPUTp2WjBU75kCMFRkHI0vIk0+1yoXHqqu+83RSPQjYuI3k3wGmR2jXEx4s54B4RF0wo5461S6AIHiZYmwvYgSxFOiJaPx1VPhljJEY5ZJlEJfjzkg+QmQhq8d3zAJMn4yyODVxvfJc4mhJP7VGWEY9l0MpeWyuH4A5RKiDvXyKvnOXJqePmMjckWFDF5uE4RrmBohWP6WNomzHNSp0q9cg53to9RO4+UHy2eEBQYR79CJ1OkNDBWv3caqfklxpdVLpR91sMzpCqlojRCaex8hmpeITSrFMLBcEKKbMTYrZGrgnE6pmw2qaU5KHceTznpokybJBliqAxteJS676OOD2mXXsQ53iLavoFXWeJwK+TN4RJ+w+bPVlq0llcRB/vo7Dq5MjC8dYw1ExH1kFEHHJuclOPeTY7zCURdrpRfQkY90tIZcE9j5k/5ciCmh+iHwoK4B58gNtPCgsY30Y0p7+/9N6I8Ym98wItlhUgG8zKiVvPnOSE6i8g3/gTTaz4aWwssjOpZdBEh/Cba9JB2Qn74Jom3xAeDIdnwiLrVpCSGCBGiNcyijJ/eHLK+skzFnjeJJSeOa1oYJIZFGHexD3+OjgeoYJlZ9Rx7g+sYnXdpB0tYmGiRERkeie3jy4/v0NYaXqi+TNtr4xg+NaOJW/GJVUzZqJ7Omz4FoR3StBYxq4I8e5NUBcycCnEyZMnLsZ6oM8yQdIucllNllt/BNGyiWUJnMqBmrWCGHUpCUFENpGug0/ik7V7DdB+0grzAyUa8HXdYsl32j69DbpHqVRzzdZJ8Ph+PaLJcqTJMhxBu0H/wS8JKiBrsIdttxHCPHAtdgBzvwCdEGBdGiF75PrZKIZsgnZvYakLRu4ejJEn5wke+1sLmQuXSSU2mTG+SM41zytkxRZagLI0VH8NJ5PksKehOM5bKv91O+1O+WLQZIhDIbIK2y6AKGO3Mx81oMBcJ249drwOjRGCUnnmfh7U8rVP6W/+Z6fSI0CnTOPfPyI0QqTOMnT8n71yHhcvkpARWhcKdN98VtYuQHaLosmW+wHSvYK22TqELvJnPB3e2mcY26egQXbF46fwV7KBG6i1w9+inROmYPTVlZfGbpBpSlSBP6i0SMOIeFClWqtgQHq3yRZwiotPZJ8sLrNkRmW2wHm5SkFO3lziIHEyvifRCqqe1m1M+xI+P/ge+EXC2dB5j/P9C+X/YG+Qb3gq/Kg0w7//5qdjslKcQiEf1opa9xKKz9GjuagqbvJjXwGfplIfTsXEx4O7wLhrNedNi2L1Gf5biOilh/TWyKKdpN0FrptYivcEH+P4CztG7uPWLGPs/g1lEIGPGkWSUm2TKRBomR0hU7SyZFZGYNrNoicx6iZBlZPEeukjJlYNuvEjVvspg8C7r1WXsrR/D4qskag3jM8y9T+fpXw5Co0xoPJvSYWBytnyOWT4lMMNnatYlo0q5/Hi9dZQcsD89AOBMCapWA3OWEz3cH1KK/KD/kZ9DCIGx9zP0cAc5hHPldXbcBgvNF8mGOyhpoQwbO8sYjycs63t40T1eb3+DvcM+rlXD6XexKgNuH1ZobtYYB1WO++9jOmUWLv1zXC0RnWsINyTzWsTp3CzBkJJisAVKotMZoojm8zilMVovIYQN4QqF4ZMVmv3h8/fpYH5d7w0iKp6FJT+dlmB+DgXEJ+dHK0Q6hk8QmynDIy2d+1T/ximfHSFge3yfUTpGILhYvYgnP9rpvmTUKJdrj74Twyhl/IQGoKaOCPbuIJVHp7rMXq4YRTmyIlEU3J3cYprNCCyfBa+F1gVq2iHNI7xZH4nBBzszyvJVzpZNYplyJ3UQ0qLuCnRici9epTn9G/TwOqJ7i6kV4p77nxDeIubgLhQZhWmgnSoARbCMMeuA1qhwFWC+J60Wie8OQAikHpO7kv3iAJW6WO4VPqpiamQT5GzMglMnjofUlr7zSM9wyilfNL8Tsdm///f//hOf8/bbb/Nv/s2/+R18mq82UhUsuXV2og6e6X0olx58y+B8u8TtgzF58eysNCwHrI8OYaoYVddxlIG33afIJLP2i4hshu2voXSOQCBOBrvCrlM/+yMSIwRp4wYNauUQevfwSSkWXiJXU9yggh/1kWaI27tF2PYQokUiDTwh2dACM+1TeBtMLv2vmBdScuGgnzCLbAYWad1/xqkKQGqF75j4RoGQBlqDiUXFqiJPvg5aKIbpPKIwzhOSIsH8GDvW53E6of/dooVB0ngF0dRo/dlEq64hubhU4sb+mOKJSCchQArBuPoKi8aEUTHDq25yxqnTP+4QJHt4013GcYHNA4LWd5GeiaZACEE/GTJbep3QKqGKHEMU2IN7FF6I6daRyQxHSZRtoxvnsVc3uDs4BqvEYrlFLiWW36SRbdGqhpTG+xBH6O4djMpF8uNnxWamMFl21/EMj4PZPnWvjmktMF37E8Z2SKYLhnadGsUzfn3L3gqe6WFL66lOglN+e6T+KqyvAOK5HRsbdZ+80PRnZaqLryN1Sl9W0cX8+qw0FnHcOkqlFFYVB0XZLqHIKdtlfNNjo7TMvYOcLNdUwzbW8V+hTIM0y6iaU0qVMgqFnQ+46nfYnpocFHViWaJaXUN0ryPKyyhjke9sLOHcuYH/9pvI3ohcCEovLCH33yOP76A3VpmpF/FlCc1c8CXcNlYzwUiO0aaLUUwpjAAtTaLGCxzbNpkcYgw6rPkLSFU8EotqQJY3MLo3IVwgc2pYcRctFGiBVMn8eUIhtIAnOsQKcqbZ/B4Q5zG5zjA+JEJVThXDctB5BmH7dNz+PUAYBsOsC5TJVUFUzB5Fm31epP4qIlh7FAuW5xkahUaTFSkFBYYwUBgUrVfBb4Htk4SbJ057mkhNSFRCzasSOk1KqmDs1VFRgVDw2mqb1eQOqpAMM5vpwS36SUxRctnc/Ab+8lkWgxrm4lXk3s8J65cZlZZxsoQNaaCP30MgsfKYtP4ycv2PMY7eQdgeRXmTQtioxW/jqPQTnaOEVug8RUgDo5giJ9uo8oVHccunfLmwkiPsuIfrLZLbzbmwZeVHlIsIY7ZHWjyga5cotb+JpRUq7SDiHmWnjKUcCq8Ko/t4sswkbJDmM5qmT968zGo6ouAmyrApze6jvBDbL2MZEDtLVEoO/9M3l2j59om24WTQLAqSWUhR/hp2/u5801ZOEZUlho7LTBcY432UIcGt/lbPj9QJYHxy08Epp5ygwzbMeghpUrjPFpsjPZu7ehllzCfcNCUGljQxhIV/EjmgyuvIZIg2XbJgBV3aBJWhDJeUBBPFw4CDtHQWUd4EBGYxxbrxH7C8KnneY7m2ws7BB1T8GodRQODbJGnBasvnT642KDtyPknSAnfxdXKvgePUMJ02croFukDkMwwvIM4mRIZDxasQFwnewtdxggVa+ZA8GhBgfaI7git8lt3H4n5Phh9bBD7l+WRuC9Z+RBZtE8d9Kk4ZS5pPmcP5RkjDrTM1TNbyKjPvgGSyzQVxHvP+TYrpLsYkQRZ/j2Lha8jpLjhVcrOCHS4jsghTmpjBAhWdEQpIs4SS5VBz4HYsyJWgUJoHaYNq+etkOuXnyuGfXPlj8mSGqSK04aCqZ9CDB2idoU+EClprcpFhYD66loXOsCYP5scYrqPNAMwA2fLId/52Pp/q30OGax87J3GEh2OdbAiXNFmhSId1TOMBQhrkToOHOeDtqke7/Ifp0nPKYzJ/GWvFpcjH0LsHeQJhmzTcwPCaaGl/pgaJXCfkRYZt+czSGTUVY6oMp/s28eFb5ON9RBYTv/S/YjsrKGGSk5I6Fbyr/xvpYMLCRCHuvc3sdgQCUpFR2awyUROc8iIXqxoThfJaKONk3pWOqYRLSDOgbs6dGEIzxJb2XAghbdA/BSfEUAVONqawKtRaLVLuo5w2gbfMaHpAzWmSJXOR5UrNp+r9epGB6qRmJfSpUO0PjVzlvHH0N1ypvjSPAhxvkddf/KI/1m+VTbvFj40bbO/+d5paP3LcP+WUD/Nkza9sVig7JdI8o+W3H/39LJ+hTyZnE8PEsAMqGvJyi9goYVkuKjcQ9gZSK8LAwrJWUEGVsZDUD39JWH8BUXKRlfMcU6HYfJ1pNMUsGiR2jrsYYqWSaOJje6tUg4B86XWkVigzAKOJc3TARriBsfcXYDrkvT3MZuu5nsJCQKGLU8HB7yFPzn+fx5PXbHZiEACQ68c/UwrRhoQ4QpZ87KaB1gphfXgs1OAvwPgYGdRxrBor7jrCWWXiL9BNBkgVU8qntLAZ3XsXynXsvTfZaF1h1B0hrQqtVoPNpTJKwb4VkC69Ti4khjBpOi3E2hKg0RrqTpNxNkYg8avnUL27CNNi5ATQfpFQCWZO81G0JoBtCC4ulrh5MCJ7Ym+6ZGeU8wOE4dFY3PzUQrMnUZUzyHQClkfmnTZAfhnI9FwsptEU+pN9G5/8TjypAbAMidm/QyET8tmYWtDm64tnWTfGBMmU2AiYncRwpkWKaZhMyutk7a8TlJbIq5fJwk1e8w3euKNJ7CpumBGlW5SsCg+iF8hswevtBkGnAqUVkqhPGLQRbgs6N8iTCYa3gNG8TGLNBaaFWUItfw+hM8zxA+y4Qxqukrkm2nMRUYw2SqT2kCKdUAiPaTKgLcSjfYmHKAqUFSC9KkEkCMrLZEbt1Gv+lC8Nv5NK/Ouvv/6Jz0mS5HfwSb7amNkA4/BN2krRbF0hd9vPnYhWXfOR4Ew9MaiVAoc1PcY6OgSgcWwSXV5je8PFqWd0p4eYhiQbv403O6Y6OmShdgnZfB0lHTj/J0TVb4AGZTjU935CEN1mmk3IF15mEDeIg03WjSPMZJtsskM36ZBNAl4oX0CMDnFUjnN8i516TDdPWA1WqVoeZjZCZGMix0dJn+XKvADzYcGZUVrAN19Fk5OVN5moEfdHdxFIzpbP4ckAoSWL/iKHswMCK8Qznp9ZLE7+cypQ+PLwWYVmDwltk0tPCM6kgFaxjTN6QHt1E9n6UxpCsJUcM4tvshDfRI1SitGvyKoXQDuUXJPFep2DeMw465MLxQejbVbrl6nZddCalfpldHJMriFa+CbakHSjfW6kB8TFiMVSG/uoj6NivGCRcbxLLU0pRyVMc35sMqiRjZ/v3GfmI2Q6ouE0qFdfeTwpkT5O65tM4g4tu4IrfBIdcRQdYBs2C84SprBZsNvPfd9Tfnt83DVrCMG5hYA7x9CfAgRwIjQ7sxCyENgU2HBSZJcYnAnPU+gMS1oIJFrDlaWC20djhlIhl18kGnUIC5MLy5foqZiGW8fZfwedRawqMP3LJHHMweJVZrUNtNPg4sICrmFgTu8Q9UaYzQrSV0jXpBhOSC4uoYbXGN/NkCvfZbtImGYj6m6dksiojHdxcTHiEWrpu2gNUluU7DKuaXGhFGDv/pyhzrBXfoDjzC3sU38Ny66gpUQLi1HQYDy+g2mYVII2o6zLznRnLqwLzj4SlJnaouW36MU9ym75GaEZQG6WUMvfR+js1Mnp9wSd57TCJvuGxrICAvNZ94LP5d954sbuSIdCphxODzAtg/d7b+OZHpulC+A0yJzGE68r2Irv8kHvA84HS9jSoVHbgPEOFQxcy0BicUnD2VBxdLxH5FuMFqp0jo+ZyirL7ZdZqswjzay1f4S58Aq5u0TVDIniB/RG26Rph4bdRKDn8Yr1qzhFgoqHEPUQ3hJaGGjj+UWrgozj5AitFQvOIkbrJazuO+jZCNW7h2W4pOEZRnmfftqjYlWpWqcRPV8EAo0Zz2OUteUj9t8CXWCYe+Sr3yXSOY7hYvevkc+O2J/cJ21d5cipcaF0iWVvjUWvTatWY7/T4XrSxa0us+S3Cew2pfrX0BpcIWjO7jHza/Sj20T+BlnawFheIPKWKUmLH50b4I5+TDGTuLUXycUTogGlQKegJck4YrwcMGycp2cIJumUi5eugrdJ/hFz6s8DO9qBo2sI0yZvv0phnIphTvlkUm8VudoAYTyKMX/INJ1yq3+DQitKdsi58CIPhe02Lq82v0UnOaJhN7CFR+Z4iNU/BuZOmQAYJvejm3zQu0bFKfPNxrdwhI+V9qBIUE4VlXRR1RVUqmgbOSNVprT2p/SGDkulYyrZLq3zLVbYJd19n/ved2mWzlAyapiGjwhXMAwfiUQZDsoKyMU8mq1YenUe57PwDRaCRfZ0yiDeo318naoIkJMerHyP4nP4bkZqylF8hG+61PRv77v++43BireBZVr0Zj12pg9Yd+oITBLDRCBZ8TYQviA7fJP41n/AGh+TNVcYry7Quz6k2m7SEGIee30SfW3mYwwVQT5GSZe6WWbRXcKUgvr6H+FlOWHjRa6m8ObONqHtMRuHaLfK9vQ9LtTqFM1vUShBZvrMdMQoOqZcqREVmh4x6zqhm3Y4mh0RWAFnwrMYmFjjLejeAsAtZhSzIQB64QpYPqQzhFtCC/sZ93ejmCJUQW497fYgEKxUXXZZYmz4iMChM5q/sF31WKu5T8UQnfKHS2bXwa5hCwuhMtJgDY0gt56N/xUqx0yOwXDmr/sQrtLUhSad7eOs/hHCrGDs/g16soPo3UWWmsiwgee2UJh0s2PuT+4wSUaUxj6+qtD0Wvz981X+4pbHbBJRapVYDB026q+w6mUMyx5p+zy+u4bQsNT6Fr3yJot2SMWoYwmbdHaP4e7fYNllqqs/JKpexQrWMY7fQvV3MKbH6IXLXHdKsHyeXmpjp2VWnRp5oSg0bDQDFku/nrPfTE24P76HADbL53DF6Xj9h8Tb/TeZ5GNern0Nkc2QUQfltz75hb/HLFk1HCTvyIwf9W9S1C990R/plN8DTGE/mts/Wf+p2jWG6ZAwm9ISLpMz/4A4G6ENj+Ekw136LirPiA2JP/07eqMPWDINjNarGMJg5BwQ7f0lgdtCzUaUZj5rS+u831V8sHeLf7R8BvutX5B6Bs3WJoF3EY1g4i4gzvxDLFzEcQ/UHknk4da/QdHbRpguWj8rtFe6YGe2xSgds+gvsmC3maox/aRHYAbUrObv8Kye8nkgBKB5RkDScttorTCkSe3EkSv2TW62MpRWnLdbhMkIffAeAKZ6nSd3j7SGtHkFR+boSZ9oeItjofCcBo63iihSdKHRsy6yeZaGFbB1/zb1hbMcyqtETR8RTMjcI+I4xRcODStkK51iSpPyyXz+qXqq8LhUnkd79rMeB3mXbj6iGFyjZjdYCVapCeuZgw1sg4vt8iPBmW0VMPkpx91bnG+2KaUBqbnymc9t5rTm63XxvKb/U36XjIs+vaRHzaniGjGe6T/XofjjEY80AHv9Gfh1iPeRhoVfqrHpzJBH95AYhM2cdtCmEx/TT3owhPXyOlO/wf7kACUslkWOa9p891yN61tT+iphFpmMJmPWSxGvb67TKkn25GXUwKDcepk0GmGPHiB0ehLPaWJ0r2OqG1A/S1o6h9Zgj7bQ3VtoNKPkkO34AeGZgKX7kDwYYl24jGwo+of7rLuLzwjNutkR+9N9Aitgc/EbmEVCYYaP605PYCUdUBm52/rERnKzmKCRFNLDSo6BgtxdfMrY55RTPi2nbd9fIWR0hM7moj5z1kO5H31T/rDgLHQtLpQkxYnQTLgOzoUKPX0Ny2+wNd6iXH+RcTbk3vgO5wcPkMLB1YJG6Ry51553YpjluRsC4E8foHb/AiPLmJZW2Q2/zpLfwCo3sEY+ftiiKx201ug8ZnHSRU8OSUt1krCOlgY7sy3CoMDef5tJ2qUvBd36ZTZKZ1muzDeZHgrOWhWXaq2OyktonZPbdYbRA3JVAAWjbIjnzAUHC3abur2AnBv3P3uCZl2svZ+gMSgWrlL8lja8T/ntEusZUTGjZJYJbfuR4MwRGXb/Hu2yhTncRpXWmJk2naiLIw2yYoJyYnqmhRNWSd0lzjWr2FJyzgiYdd6lV8QMq+foJl2qVgMn2kHc/N+Zbf8Nov11xJX/jXtOnUMd807nV1ytnKNy9EtWpxkHZsDe8S0qfg3LlojcQy19DXouyS8HqPH4mWORjoT9n0OeYrplsvZ34IlIhZJRpRRUH/15b7rzyMHPMVyq5qmQ4MvII8EZMJimTwnNnodEIoXzaGFqxUc4nff4Ooobxw84TiLKzXP4y68QukuUAYHi4crOMRRraosH/QN6eZ+k9Qrr0TWC4y6i8TIAIvCx7GPU8T4qrmBc+T5GI2NqCZLoiGx4i9tFhJSS9/vv8f3yZdLZAavBOrLIHi0ihRAsuatUai6j7l+yPdlDozH612kttjCEORcPHL6HQGAtfZ172ZBRMBeireqY49kxucoZpWOm7piyWXv03m1nBUua7E72mCRjzpUuPBMfO99YPnVG+H2iMtTUVi6iS0u/k43GcTZmEI0Q2uDe8A5NpwVIpsUY23x8PZnZgPzwZ8jZNmvlZep3/hxrNsCqbJLUX6IcdXmp/AqZWUWMbhJHO4TxLbQ5pmtvcmYtZD0sU/IzMuYbx2LvZxRFjgyG5K2rHM+6mGaArKxRc1uo0lliPZu7V826GFgw3kNUz6M/xj2kn3Y5OLHfh/n3UAQDSOddZEJl5GRsjbcodMEgGeJXA2zx8S5pp3z+WNNtOHofAKN5AXUygGoUe7NtjpIRDbfEpeEtGD4g9Mr0lSYpEjQKiYklHAxhMM5GJEVKAshsyoYFhXBBwGz4LtPdHzONj6m1r/LuJKWX+bhlBz094DXnDpUHI8JKg1wWGOM9ZovfISmbeOMC09UYR2+CiNDLqzzwbW5O9mj4C1wuv8iC00b9lr+vYrSLVjk6zTGiLkV4KjY75dOhPkKYm6l54R4gLpL5AvaJml/VrFMxq4yLIeNiQMmoPFPsUxTcH22R5DFHeUy/3GVNzxD7vwStMGTCg8k+nlOj5YaEssTX8pCW4XEsrpPc+C8stVY5R0TeOWRQsTHjPkdmQKlUZTC8hjh6l8j08Dd+hHSXMIImcfd9kkIhZ0ecX/wBhrAodMpbB/8dmSfI2S6Bv46jTMSn6CD+JISA3dkOk3TCAGhFNeD0nvE8NAVH02MKVVBOHqAO30Kh2S8vM5AWi2EbX4Zzd6RoTB5HzNQMqT1E4zwTv0ZVPx7fpIqR+z+b13ome1C7hBsNuFR7Aa01tjvGOHqbonsd7ZbxSz1+ufOAzdJ5DO3zytIZHGkwKWIcq4UQsDPZJux8wO3Oe9T9FrL9KiN3QCfqoLRinI6Ji4jAKD31tRBRB5J4/vP0mGzpWxjpiNyuYqbdeUy5UyarXZ5HgBz8HAqFvXCZNDzz1Hl6LDiDiQKto1Oh2VcUezZfD2rAWtDPXCsPsYY3YPAAhMRaepXMeXqD3Yh6eEYDp1bDwCU76RwdWy558wWcxZdBSsL9X6CrZxkWU6zZEbXuB4ihC63vcjg94GqU8feWHX4ee4S1Q9Lue1xZWWF8ZHFkLaOaFS45DVzhE8oylmdxZ3SLPbXPRmmdovMOWTwii0cE0y2s8ssUhovIMgxDIg7eoog7hF6ZI7eF5yjKjs3RYL5l/FmFZgU543yIJWwCo8Qg7ZMWc5f8QdKn7Z6Kzf6Q+OuDv2TZW2HBbSF71wFQ/h92U6khJBv2Ar8o9/inW/8H0anY7JRPyXwv/+kNfUd4vGgvILpbMDzGqC7xZnbIJJnyitvAm4yJxSKhKyhP7xB2rqGyEZ5dY+/MP8YsEmZxB8+0MMb3UdYmeXcbY5iyWvEx0jGhPsBPUsqJYGZ8l4N0l150TFoUrJZWeSgP1VlOYi9jLNRROOSRemYjN9YRvZNowMPZITW7wdb4HmmR0aWLV/NPRcW/R0idYXXehXiAalwm85YfPWYLhzV/86nnD5kST+aNHj2/Spg+OUf+kCvS7D67D/4HYe8mQWmR/e6E3HI5SkdcqbzExfIVesd/B9MDeofv0a5tsn72Mnf3u+BGrJodZLSH5Z1jdu8vKAyTzKmwsPJdWvYSfMT8/KHh5EF0wHY85Dg5pOpUcU2fVD2b2vOQpwRnIkJmEbXAJMrGiCed3Z5DrnMmxQArUfChfV2NeFbJd8rvlELn3B9vUaiCAYIrtSvY4tdNLXksODscnaddW8U3bEQIu927yNkOa6VljP2fsF65gFVZJMtzMpXzYLLFMBnQi7u0/RWCdIDr+JRn93hF3+CDwREdc5WjQvN6Y8zq+Of0U4v70mAPzSvjXfS0h10o3MYL4OVIcvLBDiAQwy1E+fyJcOwkPYWUWTpBqYLe6IhWtYW536W4/oCFwKeysYECMhIsTub7QnMwOyBXOcNkyMRdIDSfn0plxYeIg1+B1tj1sySVj54T2dEuHL4HQmLXVim6W4DGal4iLZ39NX8fp3yV+Z2Izf7jf/yPn/icGzdu/PY/yFcc7dQR8j5ojfY+WVhSczSvlDoMZzHVhYs4uoH+sz8DwHAVHP8CgwUsBM3aMoFXozs4xJYOieVjKYlrldGmD2hGyYgH0/soFCv+GkXQRNU2cE0fRcp5a8iC65HLJbLaJVQ2IBjdpp6OCb06yg6RXophhViGhU67DFTBXp6xnk+Y5RGKAtDMiimBUXp0s0kLxXrNRwrIrceDcdku0417AITW05tSxsfZDw8eQDIFDcZsn6J8Kjb7fSPTCbcHN8l1QWAFnC9deuRwttefsry4iJkMEE6AUYwJpyOWpaCrC8rN8+TjfQ7CRX46i/ij5Ta2nF8vcngfq1DoaYey38IqzfO4RXRMPriH1gUMt1FZl9R0iYuIzeomC2lEWBSU1BhhKkRzhby8jJGmEKyRum3MhQznHz5RWHxoGaw0cqGGOrmWSWcInaPF0yIaqTOESimkj2U8jlx4nuvTh3m4ZDidj//ueSg4uysEVd/6SKHZhxECxOAOOkuwZnuseiYfzGJ8M8d9IipKIylaX0NO98DyEP0tlut1ot6E0J5ijYYIbOTgNqyvE/6L/xlx/HOEehEhc3T9CpkfcHTw52SZhW+anE0zRKFpWyGOirAXLqJkGV0+j2bekTFIBjS9Bk3jDDJoI4WBlgbKqSIeRh9E/ZMKkEYkA0K3zDAdIYXElz5lp0w8izGlgfMhcY0Q0Im7KK2I84RpMaFq/nod4Kd8AZTKmJc+YlHklT9SuCJaLZwf/vAjH/s4hNB8ONbWM1zKdom9yYRz5Ta12QTLFISGj9T5o7g+MX5AmvRxspiNIkON9/GdFgy2kI2rYLgnggbBzKvi1DYpDJNROqEhRuTZEFfayO51rJaLOboLSX8uZk8m2MKkbJcYpWPS8hly/wyZTrk5uIalNUuyoKVMZLiAFR2ihUnmLz23G+lJEb2U85/z8gamzonUlH1ZYGXHmNKgKAoMIZHitKvpCyF77NCrigK9eBUR9RCmRg7uUPIa6OkxmVbYpk9ZGAzDNnVpkKgYT4YY+QiOd6krRdew0RRUrOqj95U6wU/7TJUmFwYqT6gHVTZqC2xNprzW9PC6IEvLyOiYZNplYlcZjG9xUKlwce0CbtRDmDU0NVLPZxRUKOJjJALbcPiowuPniQ5aMOuDaaKcZx1PPhc+blwqlZ//96c8ze/ROSwnIy5S0LV8yt4KPMeNtpsdszPeAWA5XGKaTnFNl0V3BYnEQLAartCPe4R2SMmsIKIRQhqAJB3fpUAg0x7D+AjbWyEQOUvVJWrSYH91hRW/IGyuMnMDLLvAlZJGHiFUjjPeZZZOEOn0/8/en/3IleV5ntjnnHP3a7uZ7+505x7BiIyMiNyqMru7SuqZbox6RsAskF4GEgQ96UV/TOtZgABJjwIESIOuVm/V3VVTXVVdlXtkbNzp9N1tt7uec/RwnU463ckgI2PNsE8iEk6nLdeM9577O7/l+8VNDjD1LnrxffLkmFy5qDzFFR7WCnJT0sGi0j5++wqOvwbRMuULhqZO9w2voP5qLTjy5H6IQEnnM+05v6sIJDW3RpqP6aVHBAgOyykqHXCgYGamBCLmeqtB40//d+jxfeqtTe5OZiTtJRZry4j2wunrSZ2BMdiwA5OdaojEjRG2GpqT4wfYfAZoalJT2gmXejUaRvPTRs6kzBj6HWoqQlDFQUq4kI3wHZ/Q5NTTQ+JohTRocTA7JHRCAlkVBIraJdyTpkzteJBWzQ3Wq/G4OGJWTlnxI5rHH0E6hnSEE3YRZQa6OkuK2TaDoEGkwjOFBoFgvR0wLCGWsN6aN5p9J3kmFqKYvvBhIh9XuQprEGWC9DUWedoEbII2UrlIo7HRIkY4mKV3cUcfMQtqlI6PPLpN7C8jDj6ku3ILPxlwnCf4oqRWzNC1BeSSy2qp+dNVj+xoABvfp+zvEN28xshvgODMeTopx+S6Ujs4To9Yqi1xdPwBjvSRXnXfMzLALr6NGH4CtUWUjOmVJalfZ81CXDwiqrewfue1Fc12kkccJkcIBNdbN4iduDo+AbE7V/f+Q+IwPeC3g1/xT1b/GQBqdB+LxEQLn/HMbz9X/RX+LNolu/cv4L3/89d9OHO+ARSk7CY7aKNZidbwX6ORQZSzUynWLDlAS4srJeX+L2kHa4ymD2m5PjZsEvRuopwAURY0rGHPbTBTPrETEnSXqfnLiNplnLUZXRWjdI16fUhNJNBcYyj2uTMcIPIhl1UEUwmNG2f2S0/SUw5AvUFmZ+Q6IXKaeNLDVz6Zzqh7tSp388TqXAjkPG76VqHSA+y4EvqQx58g1ldfqsAVLa7h/6N/CNbSXbiBmllU+RPQGr1y68xj83yA0QWyvkKRTXAaG8xURMfk+JP7mGgV48Z4RYKxGmsMrpS0FraomV3armB/NiUY3KZ0fWbZGIlhnPVZ9FZfcIQV1kLTbzJLJJ3M0vSayLB7qtAGkNuMmZ4QqRreyaD4k4azh0ODu3YTfxxSjxfJo4vfz5ttI4ox+8qyk88Y2ANWnE185g2X3ySEEDjCQVPlm8VnqG9d+BoYpE7Q0scIWG36CAF+2KbjSW6PPyL327Tbl9HJMVLVsbM+zbBOU0CQHmNFncKJ2bf7aEoiJ0aiUaO71BzD99sBdUeRNtZZGd8GI2ByTKN3nT0hIWzhJxOU8Cj9DoXfQ+kZzvQIqwtEY/VUoayobeJai4OhVCC6ht4//q+oFR1EWe2Jy8DhbvmQrJYyPvhLbrTeZMFdwaCJPZ9xXqKsgy9ffD8TRfJUSjyfvPxLnB2CNdXeKTnk9G5TzF76tDlzXsRX0mz2z//5P3+lx62srHzJR/LdpvB7qPWfIbCUr2At404e4I4+JQLkLCBbvQ6rlwCweobanrFQTsk8n+bKDwlVHaflcm90Gxsv0fA6+OEWhVNje3aPYXLI3uiQttfDVz5jv0HY2CDIBnRnjxBSYmb7uPE2Jhmy2LxEZ3KE1TlueRfbu0Ux3sfUu/RmB8j+RyzW1uj7PUxrg8YsIg1qKOnQUQFeso1x66w26xj7tC/nWeqqzRutqFLNEa+hbhOcFEOEwLpz5YRvI6UtKE8m+Z8ogAgUNc/h+lITzPvYrE85uwu//r/hh11WG5dZbSzjHN1nXAxY7N3ijzpX2Qw3OS2k+i286RGrtXUe+zUej3ewNViN1nHWfoSLgeX3GQRd0lmfutOkE3a4bARh+reYfBen1gPPcL9M8Dpv4LnV2lisXjq9BktydpPHWGtZClfxhYc3BDvdg+bmOSsgaVKc3b+FfIbTucJK/TKBinClQ02+vLjnFEPU/i9ACPTCu+esTuZ8+SghuNqLL1zHnmek++S6oOW2cYMWJANs2KHp13nP76EW36N8Ts3riRWPsCXh4BOc0afcWn+PrLGBnuzSH35IGPjUs0cwu0O2vg75DD9PMWGGWbyKV/9n+NZgypSVdILM+oRejfvH99HNTT7qrnPFa1DYhEfjR1gsSTFjo7eCrl1l8cZ/x8TmBF7v1OLZ1laQ030QEh0useA2qLVqleqZCAiCiKbbwpPeOdUya6EbdNkut/GkRzS3VPtWYeIaxK//b1Z2F6H7+lYhXrKNOPwI/DrDzmUmRtNwWzScDu903udmK6U7uI/Oj1FZibf395R5imheImveYKJgb7rDRI9ZDn/A2tZ/gTi6j974Gbp7CxaXMWOLU4xw9n5Lf3qEU1umZwp0vMhs9+ccJvss15ZRez/HlDmOsEhlMPVFhIGt2lUKm+MKH4E8Vd3JgIPWNXrxJcR0B7v/AQDuoiGPN8591rbXgzpgbfUzYGRI2n6D3w3U2taaAAEAAElEQVR+Q5lPEfmMy60tsjKn5tRw5gqAXwu6voGTVSqkZX0NrWq40oXHf0utOEBmfZzlH0Eyo1AtvPoySnnsTfc5TI55o3kdf+8XEBiiack7jqIsUpTbJXPbjGe3sdt/Q8evsxY2WaivI5d+yIbXIE72eTu/T773a5RUOG6XWfePELu/JjUFKqhR+i2yZpOw3cWRQ9JiwHHcI/IjftC6RNddJJavPpCRmCmTckzDbb5WQQAgr13GCboY6WFeouz3+/B516U5T/kmf4elzRkUAzzl0dMaefQbWqMZrQjyRvvCRP8TdRhHKh5OH6CsyzAfEbs1Okag9n/JLWHZWPkH4LbxRYTUO6jJfaxXI1//CeNHf4Ub9+iPdlGzHVbXtvDiHvXxFlGrhvJjZss/QZiSlXSPcv/XeGIGeDSbm2Tjh0ReHeV10ICONojbb+GXU5zuOxQnTXKR9Lk2GzFIBjStg1j6X5A7F8f0Sk9xdv8ztkhR3euvNNm6Hm5Qc2r4jk87aHM4Oa/EPKdqNtuMLyPy3xCmU+TgEc2lmxyFHciPCFWMMZas1aa9cP3UenKLktIW+KJSZHLKETIfof0OriOwh58i197HEGIPP8IvpmStW+A1MDxkZmaE0WXedFYZJgMup0O6kxlNW7AZrzDd/nOG+ZR47WesResUqz9hefgAPzumLCxq9wMurf8xvfYijnBRJ6lEIz2y5o3Tz+euVWt+XznsDj8FQNsHtPwGNh2DkFgVYrwGjv+QspzySMCv9/6C0I14u/0OXXfxme9LcGWxxpHDhQ2fc/7w0bV1nGyEtZpR1GJa7NN2u6f7xSeY9nWE+RDh1RCmwH3w5xA2KXrfxwiX0m0i1/4B0haUJ2tf6XfxtCRMp4giJXyS5/AjWu4S7d67rKk6tThm2LqO8FYoIonT9vE++n8Q7v8cUV/FXv9HsPgjtCmInIhRMWSab9OLFomdmHE5ZJgNaYY1BuESYvWPMNLjWPo8aQMqwhW03yYoEpyjD2gufI+a18Ju/z1Yw5rjo7v/CPMa350QkJSV2qDFkpucltPh5olC4OvGWnO+2fzF3r/DlR5vNN8CQI7uV43I8g9/H3fVX8IKwa+T+7yd9rHBlzR4MudbwbA85vb4E3Zmj1kOVlBCnVOEugiLZS97jLEpa7U2bqlxOlssJnvMygnLbY8wEwQtB19p9N5jvOljZH2JUmhiq+j13sNvXgFjUW6MwGFZxayexHNOuo9XvwajbWT/V3jTj7iy/D6j4T2wDq1gjNy8Srl8cTON1gMG9/5/mHREufwenc4PuN68QaYzQhkhrGKrcYVhPiB2499DLWjO14F1awjlgC6xYefC/eewPOY4PaLpt+gsXOd6bx1hNWv6MaPdB5jmNbLG9XPPC6I1ugKMtYQ3/mua0QZBfkxj7zdIjlDRIa3l90Eq3Hi5ck3JByxO7yMu/YxiNmIlWsM0VzFYjvf/mnGtS8txz72XKseofIj2O2hVNXp5SBb6DynSAe1c0Gv9kFy49IuqyWU32SUrcwLH53rjjdO9Ruwpbi50MbZJ2bqJL4KLrQPzY9j7NQiLMgOczi0slkIX+K/fyzTnS0SiuNK4yqgYUnNquK+ZbxYYvKNfU44f0Zcl+80tFqJVVho9Ot06/eMJbb/Do2JGEi/hOHXEaAeEJPSXuH70G0yWMJsdobvXafS+z0q4RihqOOPbiMku4vFf4S+8yVKgGflr2DSALKMVLqLjVRr1S5Q6o964Ad4CxclAr1YRrP4x3tGvMYMH+MaStd44s2detZqFq5u4wkc/Mwye2YRy6PNg/CllognVQzqtmNn2fyCY7iA6V+ku/PClPQxlvIybHWOLFN26+tLv0cbLiOkBQkjK1g2EeAi2RDcuvda/x5w5T/hKms3+7b/9t1/F28x5BV5lMvkJwtqT2VZ4PrrRKkKs/gQ3HyGC3mlRZ8VdJK9lDNMh9wuN8mY0kwNsdoRTDxnnE5puByUV205Mb+XH+Ds/Z2V2jOjfx/Qc8vEYRYAzfICjSywuVmvK1k1M6w12xx9RHH5AaXMayRGLC+9AuInqShatZhlLuPMfEUe3odbDbvxTeIE9CnDaLf9atK9gVyUGVTVpzPnSyWxComfETv21g5CLCGTESm2FUTZkMVw6k6z0sgPk8B65Kzk6+hA3PSLKx8TxOiqbYo/v0sBQW3BJam8hn+nAz5vXcII2KTl70z0smr3ZHr3mO8ir/1vklf+uUrcphkAfR1RNMCJaRSzlGK/JWE8JhEPDbZGXOcK1CAzGStx0F2EKjpTkMDkCwJUey8EaWfMGonXjws2IygaQnXS0jx7iNG/Q816tIUNOt08m4qufac2bzb4OXqXRbKKH3BneAWAaTNhq3sQJehSOj1ERAk35kjXPyQeUhUE0rkA6IWgIknJCFLSwkwPK8TZpckBqC2hvMcWjiSQwkqi+yTAbsOakREmKsgojFb7MUMZUE90nUysFKdoaVnBRg/tI00V5SzwvAlx4PeT6nwCcKkiF8mmRWiCJ1YsbGXruEo1WCyXU6UZ1zpznEQJE/za2zMiLAYekHDoRdW/AtfpNAiICFSHFQzJTIHQGiQYC7OA+srFJ3+8wWXqTYT5hikUv/zEr6/8UrWqVo3FyjDedgtXYIqPjLSH8JuHyT7k//QR3tUZSJgyb67R3fgemQBQjUC5ivI1rwHbeJpDh6RofqZjleJlxPmIpXKZ0mkjz8OkHe4EkvUSeKeSefg9IXOlRmgQlJaGo0fD+8IsT32S0ijHLPwaeDcWrH9puj3ZQo4yvYvxlZDGjDDpMxp9g0CTljKke0dAFoJA6xWYpSsWI409JghbjwR1sekyej9lY/Sm0boEtCZI9nMGngIs2FtG6wqS2wrbfY7V+SGA0xfSIjdZ1aqqBRmBXf8Zh+oBJckyvf4dWsECtt4zGXpgMfJ7C5twefkJpNYfqkJvNN88Vkj+L8gWNM3PmvArbyUP66QCBIA47NJ/Y1pYvtvfo+j2yMkUphbYxw3RUKXvhICcPTuPnejIm99aQtkTu/QKKKVYp9rRGbP4vuZ/3Wa5dqva8boD/+O8opUIs3iKJtyqVSmEJizt4+QTtu2ByHnghcul9UuEgHJeInIFNiVd+hI9D8UzjpUTS8xbpiBpSOJiXTMmrrH967Iy3EY0rL52qB3CER89bQsz7gT4TicKzEuN2sQsNnM6brNY26ZGyO93BVz4Nt4mwBX7/QygzytYNciUZ6D5t6SN3/hbKHC+qU+Y5NK9gxwdYv4OiQA4+RTcuk9c2mcmC/eSIUZmzGvTY6lwlOPoNZDt4QmHSIw4GdwHID3/JwsZ/jVe/harfhO3/gMpTwCKs/czmlOJEoUCZCUIIrLW40idvX8cJulgnOs2fmNWfkegRD45/Q1ImGAxH6QE9b+l0ChxASoE40V2b891Dqxi9+COG+pi7w5PzNMpZCdbPPK7wuojVnyGMIXz4Z1hdUs40KutjgiruNSrE8Nw5rHMiWatcC5avIya7GDdE6gTbfAs/XCTs9phOHaytrMxTM0Adf4RJBrgqxGlsULgLLAEzM2F7sg3ATM+42rxOx+vR9rvM8pworDN1GligK88WaI0MMOEitiOxhUYl/VOVSCl4bcVIa2E1XmNntk2oQhonljtzS7U/PLTV/Ie9f8ubrbfxVLV/U6N76PAP20LzCXUVsqxq/G2jx/sP/w3Z9f/h6z6kOV8jh+khUgjyMifRM1z14pzGk6Z+gLEesjvdBSAJ21xv3EQauOUvYazGt2DTQ3LHJev/jrB5DeNEeLUWea4RVlfrq1etsYbK0sxPjiijZZz8GLHzC6yeoCSMixnpZBvjNViKlunYGAeFeYlFoE32KSaV8pU+/gg6P8DBw3nmMwYiIvDn6/zXzbPn1qtSOg2c1T9ClAmlf96VqqTgwfgB2mpG+Zhau0aAQzj8EA7+Bil76P49ZO28CIGXTfEaV1EmQ8zG+I02tVIjnlj1lQmOdbH1t6H2BuVsG/Z/DZ024GBXf4TQGTZY5KjoU7g+jikQpsrZPKnbNaWLOtmnKL+GWf0pFoUnXTIrQQZ40gNrOD5RCXeUYpD3qakGuS7QVp9x4RFUrjwvz+uf7N0ttL0uYy+iF7WpFY25Tc83EF+ELHifrxlW6Aw72SMrZ0yTXbzaCvuzfXrtBZQUqHLMcjalG6/iHH2EzVMI6tjFdym9Lp6xSFwaskUcbVB6C09ViXVB6bVwamukXoODfEKaTSgba1ySMdZr0nDqPE4fsj87ZBe47HdpAtLkOIOPUTqB4QOsimDwEFXfPG26BJBC4T+/Hzn5TpbjJQ6z3UpkQXp4WZ/D0UNKU+KPthG9H7zQOMJYzdDMcDs3iFXtM9efIlhCbrQAiREuLC59rnVrzpwnzCuvc15IUb+EiwVrKepbT39vMzKTEakYGT0p6pSk+3/FrH+XRnudgdvGkYr4+CNUOiPO9lHhO7zRfYMlf5Wm00HGDpN0n3ZtGeG2MUowri2ST3bR+T4r9e9DeA0x3cfWV9EywArDWAhq8SJidki3+xaEm5U8vq0St8pkiP1fQzKCyR7O0vvgdTHSx76CXeArIQSF35svvl8RJTmfDj+hMAWxG3GtfvOMDdjnQSBZ8lZZ9s9KEgss8uDX2CKjIMVFYBZuIRwfs/IjbD5AtbeQ0sE4zTONZlBZEhb+AtgML+1XUtZ+jLYlCL/6z0JDtbnSlGhb0lRtQJA23sC1ilo5ZljzGE8GrAR1xM6f45YG2VhBH98HoNFo40ifAI2vnh7Di85J7TVx/BrkM6ivn0ngfyZ+g9NIxjtbyJUmReqc0q3zwmhnzleGtk9T0KlOuJ/cw2BZU+u4wgGcalLClEQqPncdaSfGdbzKws+LkXf/JQwfMs2GRKs/RrY2IR9gozaj1hUWsgT8HkW8yqJwWfJXECZHyBrGXAUJ3WSXYdjhslvHtYLjcoQvA2rFmObwAQ4JDm105/sXfibz3LotrEaa9CRQ/+xz7nM1FM/5TmEt1dR3NsVIRXFit1rokuocq9bLo7jHJHmMp9o0S01UGETQxAiH2KuxH/QopUtdBlipThtfvOlDSG/DKEE21zCuD2UB8TqlKXEdn2Plg/ToOW3s0vdwBreR+Q727r9G+XXszf+BmR3zeLJN6ESsess4tmDFX2ElWDtd+3V9C8eUWOFQxusXfNqKi9ZugeRy/SrjckTsxK+n+DrnS+P523Xh9/AW30LkE0x9HWsFWtXQJ+qNq/Eavzr+OQjYmR3RXXgD5ATrKXT/HpQFNlpAIij9Jp4T4CkfE/QwwsE//AVmssdk8FvSxjrN3nWcxmWC9htsmSmoEGkNCyrEOh3KJ/ZUwsF1m0QHv8WO96hPdnFnR+jGFfLO21ihkDZDlinarZ+zeDVotK0McrUtmWcE53yVCAGFqQo7FkviNSC6ARxg6psvjK99EXK5dp3cpmQmO1VbjVUd/CYnfmrYE7UcYQooE2w2wVDgSstwtsf1fIyZ9XF7bxJZhXAcbKmxeYKNq2vFTXcxowMcoVASssYVnOKII+kjEHQx3Bl/zKzIcKTiZvMWz7YxGBRm8b3KNj1ovVSpWPttHDfElhnUX27fMufzoZuXcazGSocy3iQ1CXvJDnW3zrK3hDIZ7ugu8vb/VOUw9IjbQZfSlBgvYvmkCdIUJUpJTJFiaysoDDz4G4g6qOPfkffe5Vg6TJwAozXalEgcdOsGSgWgXApHIcWvMNaggg5P1l+NQvbeRowfQ9imdJ8fC7mY3KZ4MuBa4zqZSWk4LaxwKaK1M4+zKHzVZKO+TmYSWn6bmtt4vX3qnO8MVVxe8eye91msBXf6AIb3EbMjnOV3yF5iFWkt6IV3kKP7lF51jcjZGBjjWovJZ4gyhcaPkMZDlDkHZBzkKddW3kO5IW7vFkrVKU5eUwmFFJVxmaMU1lp8J2CST2j4MQaD57ks+Iu0nM65YzJeA8a7ICSl34HFGiLrY+KVc/viVyGWda7X35iv43/g/PL47xgWA77ffr/6hQU1uku59KOv98C+Qq4F6/zn5pD/070/g3mz2Xeapt9kmk+41rrGUrRMz7mo6dJykO8xyPosBIu03C6OcHCEIkATSgdzIiWpcFDCwQjIwh4fDX9H6EZ04zZrtR6IDNISqzUCgyrGGBWg8iFi5+eAxWkOwasDFiM9LBnGDfGVomhfx6mt482OEdkQ9n6F23uDIlgmt+np+wN4wRKtaIE0G9FpXzxsPufrJzFTtmePCFTASrj2WsPPpVMH5+KhaonEkQ5aa5SUSKFwpzuYySFYi5w+xqxcwsrz72e9GkGyB/f/PdTX8Ovr5PElvO41yEaY5tZpBsYIB+23UU5EoWfYsIEQEhsuY5FETkg+LShtQRhFlBSndbtF5bJZZlXzTpEibIkViprTxdv8x6jpNqG/SOE20NkuSiiMsaxEy5TG0g26nyuPX7gdvKW3IBvj1da54jfoNuscHo7nmaVvMEpPsdJ/rRjXKh9RW8Qb5/j1NUbCoRO0qvWwzFG7f4fNEzwpQHlYo9FGYIWPRWAW30GMH4HfRLvPNJoBZX0T12TYuIt2PdJiyMfJYy65l1iKbmAxFDaheGa4W9vqZuHMHiH6H6EnD/F0CrVNTHMLIy8+n6UtkHqGVjXsSX256y7x06U/YVRUeXlRFixEyxwnB4SNLcKXOEfsZo/Zn+0jEFxrXn+pOMMTzAUuQXPmfF7mzWZzXogR3jnZ1cJmfDz8kNJo2kGbSycyxEV+xOH+r8Aa/KOMK1f+V1g3JpoOsChiJwAhmRhFrGpVQtxdoOctIOKrMLmLnj2mfPSfKLyItLPJR35IM4ipx++dBmXCSlZqmwyciKb0sP4aPF+skj6idRmrP0ZEC8j0GLX3O5Rfp1z6wQsX+NwmWJhLyX8DKW1JYar0XVpmGAzq92w2e8K5m6gQ4IZQZATCJ1v7GaVO0fEmuWog3SZ0pmBKdGMTeNK5/hGizNCdG5ROA1d4XKpvMDEjDibHTNIPuNq8fnp+CSFoqFZ1DCf/G5spj0SJF9XxXEXkFjzY+Rum433W4nUaE3M6zRrjcatM0KPHxCUUvYXTwOQijAopV/4IYXK0fL0Jpzxcx1mLQUDuNsjMFF8GeOX0ZKq+wO9evVCmec4Xh7WWjASF88ImkLrTYqW2QlpmOFJwMKvU70IVsuSvkpgJnww/wVjDam2VRe+sfbVRIXr1h0h0Vdg6+oBaYwO/6GFWf8K2KUgbSxwqh6V4Cae9Tn5yLVprKfWAoH8brKTs3ESrmLB+ndbh32GOHiGiXXRzHW0sjhVoc3JGl8krTU9Ik+Mc/B0kI5zWRmUP9HkRdm7HM+eUonULJ1rCdXxqeoYspywEZ5U1JtawF1bKCLLVIxQxpdfgUfKQSdJnKx8QIShrXTxvCTixrClHJ/cwS2pL9OpPcC3kyuf26GOSMsF3Pa7WruEIj3v2EBPVubzbJxQSpItwIx5OHpAUKUUxY6X/KSorUM018tZbPJGS0U4N3X33pZ/VKUcvXLs94dN1F17y7DlfP4I8vgTP106FrRSZZIOu3yMtcwpdMHZr9JbfID0cI8MVpE4p3TaBkHRbt/CjHvH4ANIhMlzGFimD8og7ekzN99mpbXKt9R7e4a/wJw9JTMKRlPi1JQLHxXuqg0zL6SKbV5Bljnv4MUTr2NFjVGMTKz2cnb/GFimydYm8/dbpoec2QQDr9TXuTG4TqYipnlA/iZPmzPmysRbW4w325B6B41Nz2tBrkPPZjVaZSfhk+BGl1SyEPZphm8RMMdEq3kn8XLqVkpOVDqZ1DdevMTr+HXbnF6z1rhOkE1reEmo2wupD5Hgb27tFXn9qhSx0gTUlhd9FxEuo9JAr0x0WoxZDv8n2dId7k9t0vC4QUtr8XLz4xDb9s9Aqxq7+FGGLc8roT+NRdc7CfM6ro9XT+7XFsj3+iFJr0DN4/O9xsoRLYQtrBJgUdHYaN/ctrHSvYad7KC9Ez0qkF1J2bmJ0huweYmWAzWfspdvsTfeZ6jFXGlfpegsn7x+hW29U9w4rWLj+31KaBO+ZBnagGqLyXxwXpHZ25lw4yHd5PHmMpzyuNs4nub3JfZjuQm2FPL6EQLIeXGYl3KAwOb74cmyQ53z7aXsdiihDW81i8EzjgLAn/ZFVLFKWY3aVxI+bNOurTKVA2eyF61XptjhuFDycPGS5mLJMhouPNBkmHWEF6MOPsf0DhDb4jR6JcNnpvstmtII73qc8vovyF9Aqxhch15rX2U7uM0onfFp8zOXWVWQkSfSMB+MHAIwZ03PPN0AUjSs4QQsr3aeKrdHFdmrP4hQDVP8TrBtRtG6eGbSdF47+8Pl3O/+K1XCdpRMlM5H2kfkIE383lM0Abvgr/MX0Qz48/Fs2jQY59037rtJ1Fqm16wgqy8CLSG1yqkKZ6ofUm018GbCmxyT7v2KxfgXlr5yq0RgMmUkwaEqjGSMJ4wXseAeUpnRq4Pq4/Q8qJRsvxDYv8aSBXxQzivZ13PQYqzNGjRV2W2sMdEIQr9ANr6CtD5M+kCBHD+g7Dg/GD3CEw7WTeoJxmjS3/hs6OqXw2vMmmm8oO7NtJvmECRNiJ6bt9r6Q15UortSvMtFjYqeGg4dVHlZrWLyFNRF55/vnBvsAymABazSEPayVyOwYG2+9sJZTOg3StR9yOP4UHv8nYgTdxR+St98ikBH1IGQvGfF4+gin5lCYAoFgjMJ0L6OmR9C49Ewzi8APLuFNj7FHd/CyCWt+TG2yjWmsE0ZXcaX3yjGLtiW5zQhkVDULCUEebcBJyUvML45vPN7oNhzfBi+kXP7RqXPaZ2GR5J13kK1rdKSibTKiwT3kaAf8W6CrGrK1Atm6hB3vIuIl9MmwXeF1oXteOXBqxjyY3MP3QjY6b+JYh3T8SxZ1DastEz1kP9ljkk/pRi3qfkSoYlonuR6kz3jygLT/CeHKD6k11ygWfnBhvVbaAmf3byEdQr3DpPMWvowqxxGe5uVLF7yN/4JVk1G4nUpwRxiEPX+NJ2Vy8v1YcpO9UrPZnDlfJPNmszmvRWZSPFPQne4i0wNktEYGlMrBDTsUs0O8aIG6v1xNTy+8TXb8a+5nDiM9IdBVgsV1fApy0nJGTSh0/xFuuk84OyB1lpFW8OH4NlG6w1q4wVbt6qmVTiwbxNGLJ7EtkK7/Y1Tve+A1Ebt/D9ZAOkTlw1MJ/WcZ6wF3R3ex1nK5sUXjggnDOV8fgQhZra3Sz/osBgtfqh2etVD03sVJ9hFejdjrnqnnjikR3ZtEMuZJQtOZbcPwERZQyqHsvsvj5AGHySH94pBesEiuDbNyiu8+bWaUOsEOPuAwO2ZSW0E7DpnOSXVCw42Y5BNcN0Ypj9zk6PoW6AxRZtj6JYKdvwcZw+QA1Z5+pn2UES4o96WPeYKmpLQFnvARSEqvjcFwb/Ipo3xM3atxU4RwMlVvJ7uI5vV5IvNL5Kjcr+SlheJq8zqhPD+lLU8U+/DgqDgAnlqtAiQ6wZxMXIzz8blmMwCt6ii/jZ0ewuL3sfEKJuwyVC4Phx9wb7qHlBJfNln1L53+mx+V++QHv0AcfcqG3yRI9yjat9BBDzM9BsDOBnQ71xl7DfDqNLwWqVMwjhfJyyGxqr9UtVAVI5gNqtcaPUY2b3yuCe/DYo/d6S4Nr8F6tIn8gppX53x7seJElRJoSJdABQTybPN5x++RlAlCCGJ/mUL4GEoG2ZB2MWB08AGNeI1Y7pGFlwDYTu7jlBPsdB9EwF1hmY4+5XrzBtiCtEwBmOYT7k3ukpkUEBhtaa28j1PfBL9DGS7iFEdYNJExiGQAIoTRDrJ1E8Orre0AMh89Xbune/O1+1uGsAZvfBtbJpjGFqXT4KjYZ3e6Q92rsxQusxgtsT/bJ3ZrxM9MxWoVn2kcqTsN3P3fVAkOBqigie29SaH7SHWdD63gklIk2T5isk2hM46SPsnaj7iXHrEy+pSFcOHMvcTWb6KcOkQ9yjQFN8SoCJUPsEV1vovJHqL9FhYY6T53R5Ut1mLcwyekKDS7sx0ajdb83JzzlRGIiM2TQarXaUXPTEp5orIzzIekOmWcT+iEbVpum9CJT1doI1z04ruo+/+SJGyzO32EDWNMOaHptFB6ghnuoL2IImiin4nty3gZpxghygxqK7DzCwSWejpluBCSlznL4QqlLViJlwlec7jkeSrrlfPDDa8Sj855PbaT+9wf38diuek3Sce7KOEysxa19BZCJ9B9l67NScoZy/EamWwgmtcR+3+HLQs0ILIJRe0SXvcW5GNs+xqD2UOUcGg4bRpOC+ekATG3GfcndyhMwUb9Ep7XIhDLZya7P4uj4oBH44dIUU1PR6rGcXaMxZLpjJme4jlPG3yUnsLhh6e5Gcdvo6Y7WJ2hG1vVvWPOnBegcFgJNs78bqz7PJg8JFA+m7XLOHgc+DFJ1CVD0vd8jvofnp6joaxd+NrH+REIw5HXoBl2cWWDwg0Rs7/D2oJ+MWZ3eJtWMaVdrrCy+kekKCgyitCFIkVlx+ioWg9jVcMYgRIOpdWUuqDpdNC2PLGErdTOLsIiTu1oXxUhQB1/iJ31AXD9Jnn0YoXjOX9Y7CU7fDD8Nf/V2v/69HfqJLbW0fl8zx8qi06DjvD5n+MaV/f/M+XyT77uQ5rzNSGEwMXjzvgTpsWMlt9iM75MamZoq4lVHUc4uNKhMCWe8pBCMjVjsuPbGG04Ht1nvTdAhxEWw8PZXfrpgNAJWK4tMSumLB59jNYSSDCta3yspzQP/56u08DNQQqBdMGYnKJ9DSMCst77CAEH6WP28UH5NERUKad5DaRUYDSEXY7TY6y1FLZgWk5O6wnP7+nnfPPwVQCMEQhc+eq5uld6bRniP5OrLPwlvJV3IXJIdQOLS0nOrJye7EOr2N9aS7n4DlJr8AKK+uXPfK+Z0eT5FJmPmUmH3nQf0Xmb7fQBf/n4L8lNxlbjMivhCqu1VQ6zA4Z5n0/9RS6t/BEOEm98B/IxurFBgUFPdpBWIof3EG6NtpYwPKBs3MK8Yu6npODT8UekZUY36HApvjzPG30Deb62+CxCCMToAdZqyCaovI8JXj1msUKiVQ0FeMkOZrRNYhKcvofoXkHt/RIRLzGLN6F+7ZXOj4Nkj0znZDpnVAzoeYuEKqYoDQawGMb5BCkk98cPiGRM6RqWfAsCsmiJZPU9pBdzpEucsIuQF4tFyHIG6ZCSgp39XzFUDvVoiRX/fPxeOnWg2ifv5zvsz/Zp+S3Wwktn9u7L0QrGGgLl03Bbr/xdzpnzRTFvNpvzWkSqxlI+YjZ8QCvoYEaf8pHOMdZwaeMf0tAFvr+EOWkMK/0ed2ur7ElLkh6zFtQJnRhNyZ3RJyRlSsuLue442LBDPV7DbWxx22uRzB6zFC+xmzzGUYq1cPOVm4y0itDxFgB+fRUG98GL0d7FCcxpMT1twNjLdhgWIzp+l/gl0pRzvkoEi94KS/7KVxI8GhWS1yrVsswmHKb7uMrDFS73x5WN5WZ983QyxSr/6a1dBUzMkHuTuwROgCd8LJbA8c8UfAGc0R2Oj35Lmg3xBIzq1dShI1wuN69Qp8XedB8aVwiDBTJvCXtqd2bwaotVd37YOeP9/fuibcnt8SfMyhm9sMd6uHny+4JxMQFgkk/JmkuEQR3yBJovthia88UwzIYAlFYz07PPLO513C5u0wEEdVUVK+tuk7pXI9MZi+HSmcdnNuEg3cdXPosL7+C0puROfKoG6VPS9Jq4yiNyIupe48y/+TAbEigfJcAMbmNVCAe/Q6z9GBqrMN5F1BaQTpsrJwn0fnnMJ2aH3+z8NYvRMlcb11jwzk/f9otDRsWIRa9BM2hANob68udqNDNodqe7lKbkOD1mIVh4YeFhzneP3KaVQo3RtIMWW/HV0/PcFyFX62etCkqrsVKTSkvHjXCEhz1JAlphmBZTmoe/Y+gYkmyEjFcoJcz0lJbTYSFaoJ8eEzoeaZ5SUFCZnXkcxRu0Ou8hhMNDPWRWpDiOQy/ewC/syQTU618Hpd8idQxZNqRWvzqf+PuW4aS72KNPAVBFSrn8Q3amO5Sm5OH0AYNigDSSq63rhCJ+aduAtSC8CJsOTyqVflXgXPkpTB9ySYAUktuzHZZEyaLyqLW2OMDQDbqUumSYDc7EZ1Y6pPE6fcdB5AMa0SpKeoyVwKiCsCyJWjdOp7CnxRRrLVJIMp2dHlvNrc3jijnfCmKnTtNvVnFz1OXxeBclFZ+MPqbtdomdkGuNN073sYWqIRZ/QLj/9wibsq98TGeVzcYbOIe/I09/zXA4JFu4jqP7NFQ1KWuER95+G6gGVhylQJfMZMnUJiglcGzAm623CMTFMWJqZxwke3iOz4K3/Lma7cfZCHgSj07nzWa/J1YYBtmQBX+RmZkS1Vax0QI6HTPuXufYCdFC0nUD1tXKGSVga8HUVhFJH6FcdNjFCkXWeoPcJuyne4RegM7MuebjUTFgWswwaH47+AXGCJajZS5H1186+PEs42yIxaKtPdmb1OgGXR6Xj/GVR6zOxtdWOAjlYssModyqCfn4NgCOztELP/hivtQ5fxAYNHvpzqmS2fOWSkLAXrJHoYtKybUY0XQ7HOoZH0mI3IBNIU/P0Wk5I/TO7/kmesjObJvt6SMuN69A/D75ybrmrP8UaxL27QE19xPy4R1s6wob6Yy89y7SCMg+QTgepdc6fU1rYTlc4ZF5SOgE1E724jXV5GrzGqUtTlXuvwisBevGQB+EwKq5QuB3iX+3+68IVcQbzaeqwWp4F6t8bPjdGaQWQnAz3OCvWhP+9/f+DObNZt9pCpszLWYAjPIRw+CY+8MHWCzr9XV67hLXmjeY6Sk11UAgcYQL9TVE/jFxtID2Kvtwi2GUjQFIypRLziarwTp2vMfB8DZZvcmxchnlM/zaCrPpEa36EnZ2wMPJY1KdEzfuE7ohh+kBrvJoeS2G+QBtNB2/yo+WXhtn/aegC7TXolMcMS2muNIlduY5y28TK+EasRvjCPc0BvjSEIIiWCZtuGzv3AEhGOZ90iIndAKuN944FfDIWu/gxJsY5b9SHSl26kyiJdzaMm0rsc1NwDIppkRuxDSZ4CqXmlunppqM8gGeCBnmY8blkIXSwOFHAIwmd9luXaEnChq2oAxqyGJGDRccH8urq1FmOiUtq9zRMB+hI336Ged8MyjJuX1S+1+IFlgLLp35e2st1NegfxfhBmi3+bnfy0qfQXHEMBsyTXs0TYKrajAd4caPyePNV3qdyI0ZZEOEEPgywFq4FF1m7A/xZTWQ3vDrpGVKaQuEECRlSm5TQlFD4FC03mTmNKkpHxo3X/he2qmh6ssUo3vYxiqlcHg0vY+1hkV/+XRA7MxzbMnedA9tNYfJIb1ggUA8vY5jWedG441XyqP2i0Mm5YSO3yGWX/IaNec7w7zZbM4r4+R95OQhdekzjpaRQGrLp5PcZc5mdAWobA/30m20NfiOR8Npslzrse5dxsUjt0+DglGRkC19jzLp46z8GJwmSzbh3doie9M9knLGUXJMpGr0nrGlGpZ95KkV4YtLaXnrDVRtHaOCStnpAppek+PsmMwkJEXG1KRM8glvtt6a26x9g/g6io47s20GJ00+9eBpMSXVKbhVEvTYi6gtv4lvHbJwkQejDyltwfbkkLe777AWXcLFfRrc24RpOWFBgpSSUd7HMQlLwQpu6OIql6V4CZVELLprPDm/n/34TyRjVfMqWkUvtdB8HZxyDIMPqRUDcr/LIBuwGq4jUTjCpRt06ad92kELqRoUy3+MoDzn8f0sBk1pC/y51c7vRS9YICkTXOlSf0bpwmDYz3ZIy4SlcOW06CeQpwXKJ7h4XK3dqE6pZ9Y2IWB78pBRXiVQ/KZPw3uamJzoEYXJ2YgvsxQuY6wlfm7D3AsWeKxTLq2+T3j0CUgXpEOJQXdu4rauY6VXyXmfnMzDfEQqErTVZDphVs6YqjEGc9IgJ8hswoNxlRQa52PeWv4hrs7RzucrbkokNbfGIBvgK+9U9W3OHzaakt1km9JqVsJVvBfYNOUmozyxqZoUU+wzFoFw/j50mO1TlpqRqrG8/jOkiEnDBYbFPoUt6IQtUD6+Kgm9GrvKJXYi2rrEG/2GLb/FavsdhkWfe/k9HFw26uu40idSMRoHIQT96d3KKdNKtHUpln6E0snJdfB6ccoIzcPaGqq2grCaG69gYTvnG4RQnCzioNxqrffqHKd9tNUIKymtZlKMCb3PXieL9i2coEOuXEZSEtmCltMlbtYBy0eD31Fay37jEq3aOm23SyRK7o/ukuqUhWDx3Pkz0kMep3sYA3Gyz1W/ZLL7nxBejYNmh43axqnSU9NrMSiOOUwP8Y3LRn0NR/hfflJ2zpwvCIXDldo1LBZjDImfMi2nuMJBIknLnMykpDohUCGRrJHXtnDiJeLJbRrZMXW/x9SNGGTH2M4WxsCxDAnzMY3wvO2lUSFm5cfodJ/75ZBxliAkvNV6E4dn72+W3GZIUamLH6S7jLNZparTCGidqHlLk+IMbyOEomhewbzArh2gG/SYlrOTePTzJ4XnVOQ6I/IC8ixjLdhgwb9MvtXDsTn7ZcJxcggWojKhodpoayhshicCBIK+HzPubuK7MZ1nmskeJ9sM0iECwVZzi5bTObNWByo4OS+mDPMhSZEySPush5svjJGepxt2mZoprhAszPZxzD5L9S2arbdQQp0r+hjpo1d+iEz76KCDKCanEYxV83h8zln6xRF7s72TP1nWw60zf28t1N06k3yKFJJAhZS2IC9KthqVWsdCsERWbONKh7p78SBpZjKyMsMVLkmekOoUKRz2ksf4GNayGT0vZbDwDp5Tw8gYKR2shbx+BRM0mdoCTzk8yXakdoYQgjebt5BCkZkUgaz2oV9SfFO238Dxm1gVUPhfjF3XnG8+mU75i70/53vt7+PIpyUeNbyNiVbgO6bg/lZ4ib+afcpv9/4jFxvDzfmu4IuQTtBhmA3phl0KXZzkdmBWzMCtHuM7TxWiAhHRWfoZtvs9fKeFPrF0kzj0oh6Hs0Mafh1fhFgLD6MuQmjyRpNchdhsylGwQKf3LjPVoNj/j2R6BkYy0zlHs4eMs2qA22v43KjfquzObMqj2R1a6QFtPGz9KhZB2+1RazeQVUb+3GcsybEW3JfE7S/CWM3EjPGkd6ZZYc4Xg0TRcl5PpfT3ZXdaKR4ppehnx9SdJmmZnShLVTG5FZKJG1TCHsJhOVx7qbCHwmGtdgPiqwhTkMsALCwHK6T1hCvNK1yuXyOS1TB67NSZ5DMcoQhUiDUZQgjAMNM5WsJBaxOtU4rxNo4XoOpbeNEmVrz6/SpUEU2/ySSfsBgtzhvNvoGkOiU5cfIYpH3Wwo1zNfascR1VW8VK/4U1+2cpybFwqtZ3+vtolXThTcinjGqLxOMx7kleP7EJDyafUPcbdJ1FhBBkJmGqJ9Sc+pl974K3RNSMcaRDiIM3/AjPlHiNK5gTNcHL8XVKm9PJOxzMDml41T3hCT13iWkzrJrpXpKrt0KR976PbF9nljxmVhyRlRn7swMUiqVg7dxzpFDEXsQoGxM4/rnvAV4tt5/a2TN1thFvNN+aX0NzvhDmzWZzXoo01U3BSh+1/wtskXJcHJLUl5lKl1q8jHfSUdvxnzYm9ItDDpJDABbDHquNFbTKOEwP6HqCSMYsx0scpUd0gja3k0NmxYwlL2JZdIlEna2ghi/8StkJgXqmmeYw32N7sg3AVn2LlvviAM4iTuQmL/g7axnpY3JTcL1xHY3m48HH9Mop4fQRrteiCOfy899l5DPnXdvvYnQ11fRk8mh79oCj9BgpJDdaN/GFi5IOTadDy22zGq7jE5BNb1MObhM21rirNakpmLgxtdYW7eY6A6+JQlJTzaqh4BTBxAxJy5Sm28J9rmHLCslzT0BT0s+PcIRD022/8nQ6VPYLTPcI0l3avRAVXz4NOASS9fASK8HayfUosIKXTp+UtuDO5FOSImExXqTHvHj8KrjZAXL0EBt2qgkMIWg6bWqtBhJx5t90oofsTB8zLccc50e81/7Rmb+v1PkO8J3K81080+z1BGtBPZOcfFaGt18e8OnwEwInpO11TpXuoPKYFyZHq5im06beahJs/0e0rCGTQ/K1H/Dr6SPkTHClcY3wuXOx7bexNqMXdWn7XSI35JPhxwBs1C/RdReQSIQQWGtxhMIKh9L5fRoXBZfiLRaCGZ7ycS4Izuf84dHPj07jEiXUmfP4WSJZoxd2GecjVqK1M5vh3GYMiz6xVNRFjFYRjnROr7fM75K7C2wnd7kz/pTjtM+l+iXe3fovWVQp48xl3e8ikfiP/v2JpeBjHLdO0+two+UB4pxKTL/cJ2HMOB9jDGzEl06ug5errzrlCDW8Ayogb1zDnlzjAkluDRZL/TUSOnO+GRT+Iu7S9xA6o4grRbH1cJOuv0BBzqPxQzzlUndf7X5rpMcsXub28CMaxzsYU9Bb/GM4aTheidfYn+3Q8Fsot0eBYZgN6AY9Gm4T9ZyFa2FTPh3/jsPsgI7fpeO0cQ8/wA4fUlhNuPZjPJ0hZPXesaohURir+eDwt8waCVfqV1/Lym3OnK+bKqknkEJVNh4YDvIu98d3WYyWmMweclSkFMCN1s2qqCNCLtffYCVKCGTIx6PfEbS3kLN9nHiBXChW/NYL37N0mxROwHTwAWBwhYeyAn/4IegU3bzCIz3mYHZAYicoXIb5gIVgAWMEhc04zPdoui3i4W0YPMACjvLI61fOvV9BzmG6h5SKm603cXBea48x5zyGktujTyitpubU2Yg3kSgCpwVAW02ZlBMkirbXxWC4P73DKBvRCppcii/zYHyP0mjKvE9qC5b9p0NCUA3pCeS5xHNNNbnZeoPMJPz88O9Iy5xm0EQ9p5bq5sfI0X2s16BoXK6GRk6QOOS6oJGPGQ0f0nEXcHSB23vvJI9UYOTZxrXSaUCtwcxMGFLQ7W1RwyePlznM95FC0nY783NrDs4zeRj1gsG6RX+FmtPAkU5V/MfQ8pv0swFtv0VTdai32kghEPb8OWWp3A0iLwCadPwecdGnPPg5SimMzhhOD9nsruN7K9jVf4gwBeWJRaWh5MPZNrku8NUhN5pvUNicjwcfUZicyAvwVcA0S4i9iK3o6ml+SWCQOsHI8LUKrC+iEPDYUVibs2CL0zVgzh82/+ngL0h1wrudH575vRrextQ2XvCsP1wWnAbLuPx7p+DmdBcTn1fNn/PNpbAZg6KPr/xzg7Ovi0BwKdrCRBphFSU5I29EaUsWgsUXPs+TEXjnm6+WvTUWvWWkkKcxSqE8Rm6DhhuwLLu0W138ckw4fMSenXDktyjrqzTjJait4eri9PXkybqvrGacbGNn+wx2/g4n6NHIEsTqT6vYzVr6xRGBE1CTTSyWw3yPcTmq1HW05nJji/prfl876SMOkkOkkJUV+tzt4VvPk1jJaMNqvMJResxC2DvNeT+p8R5ke/TTAQC+Cul5T68Hb/YQMT3A1FYowsrSsNpDKKx8Gos1nQ5vtWIeJQ+5N7hPOxiyEW2xHKzScJtIKehnR4yEYmX5e6gixXEl945+ie94yP5t0skhpdHYm6ssvaZbj0SxFV/BxgY5b2/4RhKqiLpXY1rM6EULF4u5CIFWr7b2TM2QO8PKInyrcZm6ejr0ZhH4jRscTh+wEDSQagu8PYyQfFwOyXTBMB8RtAOm2ZSjdJ9GMcXMDlnuvkMZV0Mq4pmhEHdyF3t8B6gaaPL2W/SLQ2bllJbfYdlfZ9FfRiDP7FuH5TH3R/cJhGE5XqXhvdga1CIZ2ZyaVyf2Q3bG+wAodfE5LRBsxldIgwRf+a/sAPc8EnFaZ5PI6n40H0Cf8wUwX43nvBA33Ufs/RKkoFx8i74Zo3TCzBYMvCZDoQit4I3mLay1ZxKTz/qRl6JkmAx4lN5DaY9JOOXN1tu0vR5CSAqbMynGCCRH6RHL/hrCGtzJXS4VE+rxIqWMabpPA+dc509/Nk9/fl0mZsjd0T0AkiDhUnSZm/V1zL1/S6R8xN4HqI02Ws3tQb6rrIZrhE6IK11aqkO3sQBAaXMOi132sh0ULsZW52KgIi7XrjAsBoQqIhARmRnTf/jnlMWMYf8Taqs/IUUw1jk6WmKYjhDaoi5ICCZmyu3BbWponOxXLNWukNU2GZZHuPs/Jy5yvPomefd7p8n/vbSaZgG43IDm60zTyGoKfSlYRde30N7qcw8Q54oQLyM1STU1BvSTI/SJEuKcFyPRyINfY4sMJvs4fpPyZP1TFzT2KRym5ZiD5IAelsNinwX3aVLt8ewRwxPLI7fh0nQutlJYi9aJnAhPutRkFbRrCu6MPuXR5CG+Cqh14lP7HqUnODv/GVvmqN5N8tomCgnSrZLmoUuRHdMrEkbhEtNyck5lp66arLYX2HCvIq3Dbvr49O/SMgEXXOFztXGNmZ5Wm9aT78BiOC4OyXVOx+8xLcdkOqXj985MlVz8HStiNbdJ/i7x7KS3K1+8hkmhWA+3EJE4mUSqEAIeTe5DPsQcfkDgNgkW36cXreHVIJ48Jp7soZs1cpNX65615DonFR5y4TL7O/eYpTt0vQ6edADL2IxJiwMCN7jQzjUj4ZdHv+DB+D6lLXm/9wMmxeSF1/GzqP4n2El1L3DdGnlcFcZiVedy8zJpmdL2OnNVs28bQlBEZ6fcpHi6ptWbTYQQL51ME8+p2RWmIMxH6KOPmAmJkDFi7U+xFrruAr3W4un1sJs84iA5AOByY+tMjKFNwuDwL4kmj8jQfJoeEcoIoXyWoxUSnVKXHnL7ryrLt+UfUDoNfBVQ6EqGXglJYcov6tuaM+cr50nCUWtDzWkSDO5hBp/SUjGT3luUpuDJ5WkwjIsRmZMSOD5DnSPjNa62rrEiws9Mnj+JkablhIbXxJ/tY/t3KciwsweUtqQbLfGbfEjdq9N0W7SDNoEKeTTaBgF9t8/b0nmaX5QXrx37ye7pta9qzpnCxJwXY62lXxySlAltv3tGPUJjKK3GWENaptU6+0wePpQxNxuVLVpmMnazhzyaPqDm1BlmI8qwwJUeqRnxYHwfbTTSOiwHaywHawQqrBSd5MUKdL4I8VXID3s/YVKOWCxm+McfYGtrFF63upcc/Bqbz4BdHK9BESycPj8zKcIKhFBkOge3slJ2swPE7i9AgF1677zKkrDcG98l1zn7CG60LjEq+uxMd6u/r1s67gJzvts0nDZbDdBW03IvjnsF8syeTiBZjzZZiSqljtNo6LlYd2rGDPMBVpQcTI+JZJPl1jqLTpN455eM8kNM2ifuXD0t3grhkUdnm3dKq08VkQtTYKwhNxnGGo7yQw5yDQZW4tXKgs3r4012wQnJ0z2GgzvEzU3kwk9/b6X64+yI3ZNrSCBYvkARYc4fFtZa/vXjP+Nq/QbNZ2xcKVPk5DHF8o+/tmP7Onk7usy/Mxn/473/ieCt/+PXfThzXhEh4OHkPqN8jEBwveV+AQ1QooqlBbj4XK1fZ1D0GeTHKF+9spJrdXziTGHfWliPNxl6xyy02jCtBmK93b+HfEo+vU+79yYZiq7XwfXXKW1BeJJzbagmSs9wdv+WaPYYL2oxEgolJOLJkKCA2+OP2Zk+xlUu73d/RG4KtifbDIpjhBC03S7DfET9AiXkF38WmJVVnr66b+VE8x7/r4znczFfFMu1Fab1AoGgtCVpWTDKpvTdQ5a1Rez9CqSg2d7gWEhKcoblITW3RiAinHIE+x9grUEkxzjrddToEdYayublU2WnJ2gMg7RyAhpkQ1aiEhePWNXZSR+yd1KXkrU1evWruHpEy29znB5TWkvkRYROncKYU+H+VyWzCcfZIYEKaLs9XtftYc6XT6X+fgNN8YUM+Y/zyWlNcVyMzjSbQVVfutV6h26nxuHhmLx2GbDI0e+AAk+5bE8eMc5HjLMDOuM98jzDGInjd6uBqGfQGMbFUSX+IDbPqIFNygkNr1E5QHmLCMBNHiOSQxzPo62nqIPfoLwWzqV/SuldvD5P9Ih7o3tYbDVIVq+G4l+074Hqe/1961meCLnavMK0mFXx49zVbc4XxLzZbM4LEck+mBIMHA8+5qi2Qpgc0269Q2EsTVnZY0rUuXt602lzuSGw1hBN7jHof4yNAratQYpqsnY/3eEwOUJJhRCVtVkvqApWTroHhx8jgG6Zky3+CGENTnaAdXwWgkUKkyOFOlWY+jxoa57+fFLYCmUT1+9hyxyU+sLsCed8O3GEx4L3tHHH2kotZrL7l5TFjFZ7kwElS36P2snN3hPBmecIIRHKg6JSUgrjBbIio+t3qTtNhm4fT3nE8nywoK1GCEE8uEc+O8KmJaXUHGcD3ONPSJ2QFRkgWjewKsTJ+4TFCInAYM+c469C0bmF4zUQToAJ1n5vZZFQRsRuRFKmdMPeC6eS5zzFIrHSBbJqF/oZ31ms6lxuXCF0QjwZUuqSZ4VmnlXnky+ZmnY4e66rcow6+jXryQ426DCwBSt+FyfZR7t1VNrHFkn14PE2or6JtaAXvo+aPkYVQxjcx852aPc8au03L3xfX/lIW8m/t70uk2KMsZZu8LQwFav6uWB6VA54OH4IVAWDSVolS5Iy4Wr9xryBZs4ZnsQlxhqazmcn4uwFJ5BBszTdQRx+gNe6ApPHyPgSi3kGw5MJJGC5eYnSFvSzY9aiS0SqxjAb8mB0H4NllI14a/Edisk99osJx9mEmn3AtfrNc+et1hqJxFM+ZVniSo+G93RTLW2OygYYNz7XGP+sJZV9bjKqodo05svxHxxKT3GLKaXffmH86k3uwngH6qvktS0AAhnSCnskyqPlNZHPTZY+ez2YZ5rG9XMn7Gz0OwaP/zN7s4csNDehtcX2ZJtbS/+AIOjiuhFi9BCMxhqNTPtQa7AeXiJ0fMbFiFDGL02uzJnzbUHbsrLrGT2ipmIynbPseGfimYNkB9H/HdnsiOWld2nWL+HLgFic3xM4xaBS1PG7Z9Slno2RrBwiBYyTA1Q5o8QiRo94Y+tPGWtLw22wGlwi0bPT/XtpCvLGzWpYTCqK6GJV72djyJfFk3POMswG3B/dxwLjYszNxi2wFm/0Kd70gBu1Fo+FQ9tvX2iD9GSZ3UseM8gGWAypTliLN3CEy2btMjvpA3Kd4wqP0lY5DUe8ekNgrBo0jUEe/AawyNkhcv1PKvVqx4d8BkKeiyWaTptWMCLVIasbS2AdymgNZ3SnyiMBIjmAZ5rNpE6QxYhYCJ6MDAohzuxZzXw4aQ5Vi8DnsaCqWgteXNQyaO6P7pCbklIUYC0OHj4BDaeLUD511cKJfHT3bdreI7AzBOfPS0/4rNfWOc6O6PrdSmFSKbphh1HZp+E1OUwOsFjaQQe/fwemR1gF0+HHDJCM0hFrnVu42mKlOh0ye13kM2r3Us7X6O8CHw5/y+PkEf+brf/xzO/V8C4Cg4m/mw2Hb8fX+PPpR/zl3r/hH8+bzb5VPIlhLPZLGVQel1VhHy7OGwoMTnaElS6l2/rM13NPcqi9sM7hdAyAshkc/44Nz2ecHeOnU6LDe9hgDdzmmZyrzPvYfEbDqZMaS3TlnxCVljJePT2ug2SfQTaojr81Jjxp+IlUhKZACUXTu3io4EVYW6mXPxo/JHJD6s7cgeSrwps+gNEjiJcqJWnxxTV5uNKl5y1iLeym2xQnSnraaERyfFrj7ZSaWbzI7eEnSKu4r+9ys/4WVjggJWiDkA5quoftV0pSjhDkrTcR2JNrRGHcJk2/ySgf0fZbOM+0GYhn9opPfo5UjaVoiVE+xl35Cf7skDBewa1dfq1mFyHgwfg+02Jafe6m/6VZlM/5bKROcI8/AGvQnTfOOHAIxBfmJlP3GhymB1g4kxN/lvN5fMHl+lXK9DGRcPgkH+MIj7rXwnPG1FQDRwboC0Q1dhyPorGKsJoibBEgQICwglExICkSQKDqDosyQOz9GqyhoSQ4kCCJVYBMD+AFzWYWc2rvXOiSbtz7ympZsWwS+69375gz57OYN5vNeSE2XECMHleSlkGbsS4Yhz3qwQo3T6wdXrQACiRNp4NTDGCwS1ka6nnCwuJ7NPzlkwaWKpDQRrPRuIS1loZqnbzAM0GGUFWH8OBDGNxHSEW0+iO24mvAicyyPiJSNTzxetZqNadOK2xgjGb1iRS+9NDLP0Qmh5iwe876Yc4fJp81RDEzE3KTU3caeOMHmOkBZT4k8mssLP7opSoznohpbv6XmMkjomgF/DWuBU+vn5dNbvvKpxU2CGYhDbtwcqyKRDiE8RLkE4gXscrHnT1G7P2KLgVOa5VZtPzaBVsjK7u1F1HYnKkeE6n4labAlHC4Wr+BtuWFBZQ557EI9NJ7qNk+1mucm664iOWgssyxwIJ/trC0Gq0TqhBPemcmPz7rnFfjBySTx8RmxvVoAdl5n8bhxzAb4HoRZvEdpBuQlWOKqI40JUo4aBWjG9dhfJtYHuDXLqFqmxTibPNCaQumekTwjDilJ3yu1W9W38NnBNjimfvE3GpnzmfxJC557eeJ6kqxFrb8Hrr8FYFXx531sRsnr/ds0V0oYtngZu1tijhlpmdoW/JsyC2lQDtNZvUtjoafApaSgmF5TCTrZ2xvIhVzo/0GsR/TC3qs+hs4+CefyeIe/go7OUA5Hqz+MfqZJqGydRPHq2GlR+EvvfZnn/P18zoDnkpPUY//CsoCr75EvvD+uXVU6SkcfgzWQDZBhQtoFSOQNGo36V1tUeYDjv0GrskujKuXwlWEkLjSwZMOI92nrlpVbC8UoQpZjpapNbdwwlVCFWNUTN6oEiyeKSEZVMpmQfU7R7gseesszcOEOd9gcpsx0xNCFX2mgipU14oUezR7t6iPj1BeTBlfRT8Ts0TljMnRJwA4R5/Q27yJOZPstIz1kCDro/Y/ICkneIvvQOPiBv4iXMZdfAdmDabHt/GyEcv1NVR8DWR0uibEqsZ6fZ1pMaEXLGLFxdaZz7IYLOFKByEkbffzD3t99xAIxImdZRW7qmKIPfoUgEYxI770J2hebnknhKgmq70my/Eii+4GAlk1u4SX8USAtprF4GkRU1MyLkf40j9n0X3+DSRGmOocc9Vp0afsvYOa7WLd+FwTjBIOW9HVU4WGJyG9jXqI0Xb1c/hMo5nJcXf/BpvPuBxExJ1r+E5MICIWAqey8hCStvecEtqcOV8Q1TUxJCcHJIEIacUNhFUsBEsY4aCX3kPODgiDNtqJ0LMPoOZhjz7FCRbP7c077gJdb+F0fZUoNsLLLIXL7Mx2WY5WiVUECJj1gaoYJmrLiOkhTm0RlRyR7v8KKyBY/Sll8Ly6/GfTcntQq9aazvwa+k7wrx7/Cxb8RS7FW2d+7/Q/wQoHE38393+h9HjbuPxLOeVPyxTlzHP63washY14k8PsgNAJT4e5vywqC7Gzv3NHd+Ho42qvu/wexUvsNp+gbcn+bI/cQkCEES6ysYlyPepOyETmlKJEXdBUZLwWjhehipSoeY08usrz3j3r9Q0sEDoRoQxpqBaX6pcYlQPafodY1j9XM0dNNniz9dZ8SPcrRJoUDj+qmr7SEU60cCameHKKfBH/Jt1g4SQPKeh4PayVJzVeIFyi4fjEqnFmf6JVhFj+ITI9RkcLyPT4mWOrBhnd8V04/AghJP7y99mKr1JGOY5wz+TlF/wlHKFO9o1VTCKRXI5u0Pa6TIsp3cbbRCpmqiccFnsooaipOu5r1nY/r0hCSc6kHL/y3n7OxTjTR6eOGtK9D+23v5T3iWWdN1qV4rfzGfvmM8/LRoi9Kgd6rbvBg6BF5Kyx2Po+xewRY7eGK30kVfPXWA+RSIR0GQRdClOyIRx8EXKlcZVZOSU1M/pJpepX5WzFiWRhldvstm9gS4FFYIMXx+Q11WCttkZmKpX7cTmaN07O+VYzbzab80KKYAm5/g9BCBpCsJIf4Z40K1gL0iS4gypJWjavYdT5G7OVHkr5tEWXRneJo2ATcxJ8LAcreNLDUZLZ+CGmTBn4bS43bkKwhLf0PShTkBLv8X/AmT2mVDWsAVlMwG2jKbk9/oS0zPCVz43mG6/lV7yXPGaQjFAoxt6QgenT8trgNqv/5nwn8KYPEP1PsdECRfst7HPT+qmd8enwE4w1tIMW152IltdGCYWsreO/gkpO4C1DZxmd75Lv/BuCoItsvo19iZ2bpbIYmRZTyvo6nXoAqoaKV1nxjtHhIi0nJldNLBJRjBE2xy/GLJg1Uv+LnWQ0aO6MPyUpEzzpcrN565UsNSUKKdQXObDzB0+fgsQLaHu1c2kDNzsEaymDXhXQUsnorgQb51+Iatpu0X/qES9siXf8G0iOEe1NbDLCKp+idQ37TEPgTGp2ZzsAdJfaxDKGtJrWs3mCFYrpyg94MPqEiSmpze5ytXb9dGNcxJu4olqRz6tkWO5P7zDJJwzFIStyC/ekgeZVN9Z11eRS/RKFKWh7HabuhFxntP2vbhJkzlePMCVOfohVIeWXfJ928j7q4FfgeJS9d5CqiesuwmIH3IC8VhXmi2gdd9GCKSnj6josyfl4+BGFKal5ET/u/oCt5hYmG9GZHeCUv6HRvMZmfZOZnjDKRtwZ3qXh1blSu85TyVhBVuQo4zGYjem5BY580mxm4GSDS5kjdXLSbGYZlMfkOqddW8P9gibJ5ny1eLNHiOOPIeySd04mTV+CLGZQVtOrJH2qNrWT86hIcZMdrAoQjoctUoTrY+XZcyPxu3yaHZBMHuOro3NxdWYTBnmfptfEYvl0eBuA1doqi94KceMWZqNAJAcMgjax8rlcu0Y02UYkx5j6Bnl8CRV0scLFyPm5OefbgcWwPbmNSo4YuTVW229/ZpLTEz5r4SUINrCtGYX0MOLsc1rRKn60jLQlsb9A8Zwi4XFxxIPxfRayY9z0PtZKWjt/QVhm0L6FOTfIUdns+mEPGy6yMN0hLAr0/m8oFt7Bng5RCXruEj331QvRCpfeM2oMc16NVtBiq7lFUiS0/Mq62koPlAO6BDfE2PNK8c+zHKwy1RPGaR+zvw/uI5zO9yidBgqHVX+lUoEvM0q3ihMeze7TTwdIIbnRunnGwvN5SqfBoL1OOttlFtRZHP2c9qiPiJco2rdeqvb+fNxd+IvI9X8AQpwZ3JMmxeaVKrKTZyy6Twf7XLzqepkz50vkyTXhOA7NoEnL7Z6z4SmdBjSqQo8yOcpRVZO+410Ytxg0/ewQELTc7qmSu0fIZnQZM73DwZ1/iQ1a6MV3WPSaSCdA+g3i7Ajfb5Md/ZadJ/vu2TbhBc1mTjlGDT69cN8OoISiO7c3/s6wl+zyq/7f809W/9mZITwANfwUE6/AK+Tq/lD5QXyDX6Qf8Pe3/5/86OZc3ezbQihjNsLPaI7/PairJpv1TXKd0Xne4hsQ2bAa9LIGUUwQfg9v9AnkU3TrygVqZ5Z70zuIsmQ6ybnZehPHCRnYDA9J4QVMRJfUjVlUwbmdg1YxTmMNOX6EscWJP8nZesRasFk1lEn35H4lyHTGIBkxTMZcbV6lpj7fnnqeN/1qscIBN4BsAs7ZXIhTDFAHv8JKB73w/XOuBa9LFVdvnv65qvE+jc1DYKuxRVpW+5MnlF77VIVJxHF1zlpDXqvynCIfPXONTBGBICwT1OC34MXkjWtYoVA45/aNSk+Q+Ziu36EdVmIKUz3ho+Hv2J48pB12WPAXuFZ/44kJ+mn+KXRCGqo6LmvhUm2TQXaM7wSfy1LQYrk7vsO0mOJIxc3mrblAwufFeaYfwHnxXvMLeavXaDJ7gigmVRwPBFnOZqNqhhvqMZ+WGbZMuVzOWExnDB3LfSQelivpgHo2xiy8hX8yaFdXTeqqWVkiy0OUVLTcLhqBXH4fkVW12tJt4S37CJNRuC8+PwWSBW+ZvWybR6PHCARXmleoPxHjuYDUzhjmA2puTCznvQtzvll8d3cec16JJw1kLrDkn014OJOHMHxU/Sxd8tYb556vVYRY/QkyH8LyJnZswFYJGSWdqgEi3SHd/luwJbXudUz9Gko45NE6Eo374M+xOse4dZTV6GjpdLrEWE1+IgtbmAJt9Ss1v0DVcJzoKtkplOWT4ceEMmaQ9St7i7nf93cCaUvE0SdYncPwEU5tlcI7O61fmBxzEpjMioSyeQvlhDSFPDkXX+1csZQcb/8F2WQHiWTdb2GjrRc+3mDIdAbAqNRMW+uEsgZQTYa4T1735PHxMv7O/wzZBJsOkCb9QpX5DPr0eApTUlK8VnPnnFcjMRPuDu9isYzyETcab5wmAdzZdiXNi0Et3KSsXX3t13eyY+xoB4TE2f5PlCfqd64bk9eebkaH4SJ26ftYJH23QSgDRPsKDB9ga0top0aqJ4wsgCEtkxPJ4up6sNI5tWh7HissaZkClbplKYrPMb0kz6gCem7A59h3zPmW4Q4+hOFDhFA4az9+JXuDz4sa3cfmM8hnqNkuef0q5cqPUFmf3O+cqs9YIcnjzTPPLW1JcWIhlZYZ2mqaTgd39Bgz3sMicZyQdv0qnvQ5mB0BkOj0jJzVk1jFWovFUtri9D0MCtu5hujfxka90+9irJ+xh9AzNqPXXyfmfL0IQBx9jC0zKB7jxKsUwYtVUAFKv43XWIHZMbZ7HXuiSiOwsPP3mL37COVjlt9DFAml3znX+GKsJjuJq3OTn4mrLZZ7kzskRYpAsFR7WtDMyhQ8kMJF1K9yYKqpvlD4NIyGg4+wWGQ6QK7/ye+dPJ0z56vGoImPPyIfPUIqD1nbAPcVlWOEePE5r5rUL/1TZDGk9J8OETyhOIm786jHaPgJneSAPVOw4jSI/CYmvnzhy7rCx42v406OKPMp5Ec4yT55PG/m+TpoOp0z1tXP5khKv3du0OkiHOHh4bOsQR/fIQ8XCERAufADALzj32JHjxFS4az+EdprMisqi3ltS3KTEqgXFwCEgD2pGPk1+tM95PARjtehURY48QrFBUXZl3HRIKJ2asjWJcRkF5obcwX5OV8pQghmRZX/K0tDK+6cazR7Hmd0B5uOqsbQ3k8uPGcP830eTx4DYGuWnve0iVcIMMcfUBRTKKaUjQ2K7o+wFgIgiKqmtkltGWfQAKmYBm0u0tdQg08x48dY7Ll9+5zvHv9m588IVcibrfMKIqr/Mab23bTQfMJi8xrXj/+a/+/hv+cHN/4Pc/vvOSeIM7n05zHNTWQ+AsenjJZx0j3s8R0AZJkiVn96tkFLQFqmhL6DNppc54wbK+RkxMO7HA3u4Ic9xgvfo2Pzc80s0qTY4ztooyG7B/Ey1mmeUWryhH9meBhO9t5U+/Pc5PDieYA53yCscNBL76OyY4zXPDuQMX6AzSpbSDXdQb/EceZzvTeGQrlnajhNp0PzJSUdK9S5nL6ub6LSIVa56GgZIUAd/w47GwDgeHWK8HzDvNQJ6vFfQ5njRh3ypR9jEVXOyZQUtiQtEgpXo61GCgVYHkzuMS1mCATXWy7RSU3MFyFLwee/z9ln6m2l0ZQXXJ9zXo08WsNdcSpRhPCbp6iqoyWcaBdTJJjmU5GG3GZVTC0dzP4vQLXIsz0a3RsonVFO9mg6bcTkmCy+fuY1HeGeW5cLvwcn+2WnHMHOz7FG4zWOyLrff+kxpvrV1nSD5s7oNrnOkULyRuvWa7u8zZnzZTLvEpjz+Xl2qk9dHKkbNLkTo9wG+DGMx0zNiPujuwgpCJ2Q9bKkFdQ5SPao6fS0ex2oJjrCJkwO0DLArFUWUaUpSfSIUEas1lY5So/oBt3XWmCthZVojcf2Eb7jUeiqKKytwQqLeA2/8DnfXqxQEDRgelhNq16QGI9lnYWwx6ycsRytYpCYcAWDBsyZc/ZlGMA4T68VK13AclQckpYJ3aB3ZuJcoViP19lL92h5TQL54gKBtZad8phMlERhncV8htRVs1lhM3KTE6oY+XvYDTp4rNfWOUgPaPttPOYFgi8Dc9JUAtUa+mwyQ5RTDJqjbJ90YLBuwPJnKNhZDDM9xZGV7K9xQpRyQGsI29jy5HHPreM1t8G0vs6kGFMXhkF5RKtxDdG4dtrgGKs6i9Ei02LCcrTMRY2XqZ1xlB4SOiEdtwcIhJWs1zbYS3ZZjJcI8+jVveLmfGcRAsgG1R+sRhRT+BKbzazfgPEOCIF1q6SGVjV0VPvM5wYiZKW2wiAbsBgukuuc7eQBdTNkNnuIFJIleYOpHuNKh6VoiXExYilcObWugipWWYvX2U22SXVCqhPqqoGxFokir20iaptnLh+LOf3ZGMOcbx8WIGzDeBeUg3E/W9bfCoes+y6ie3Y5FRiOh3d5NHmI7/j07Pcx0XklzH55SKYTelGHcT49F1cLnp5PFkusYtpBi9KUtIMOUz1GScmkmBB4HtIqVuP1yrJBSjAaq7xz09pz5nwbcHDpWElfecRuDV9rildscC/JSXVKqKILhzRKtwFu1XBQRYAaiYOmxAiNlRrr1EmW3mc0vMP06AOcdBcv26UeLb/U9kP4LeysD0Ke3sfmfDMonQY4F9lk2JNGX8XzcfVytMokH+C5NWJVwzonSqcCSAfVg4xG6CnWNlivbfBwep+knPF4so2oqRc211TxxgbJaIbvRATRIqYoqv2x8+JzLDEThJBn9rDD8phJMaZ1Yu/09JMJ9mqL5GGDpt+Z7yTnfKVYa1mvrbM72yFyYuJXsanJR1UxOA6xxpLblMIURKp22gxg7TNx9zM/T82YYd5nMWjTcA/Isbhhi8fpI3rewplBKz/aYLDxJ5S2ZCW8eG9vpcNBtsesTGj2tpi37X93mZYT/uPev+MH3R/jyrPBiMinyMkjipU/+pqO7puC5B/ZkP8rOX97+Ff8ZOFnX/cBzfkWUHhdxNqfwok9uJQzTicBnYDj4pBZMaXj9yp7civYqG0w4ICFuEekYobFgJkbYfIZ7bBDrnNWgvZpPr+0OYfFAVIIFpwejleDdMhUFjyY3gMVshVffamQwlK0QmFLfOXTeAWnlTnfHLSK0dEFd3CvAWyf5B5f/w6vrebh+CH9dEzXWzyTx9GUPJjeY3KSt194gVK1xWAxyJP9amkLUpOc2cOWXhu99ien1wiWE2WrASDO1oqfQZoUyhyDZjx9wCxdoREs03CaLEerSCmIvRo9b/GZpi+Bfib/ZL9AKT75GvW2OZ+FoAi+PPXzsR4wyoc0vOZLFb9ehFYRe50rHCYH+MWQTa+DRNFwWvTCCbkpaEcr2DSh4XdIvDqOqFNLptX57b++epgoZ2A0Bo1Ij05sm5+ev6UtOMj2EEKw4C+yFCxTmBJXurScJ0qDlqmenNbynvBk32GfqR3OmfNNYd5sNudzU8SXcIUDWIrofNf65KSpTAnFleZVoEo09rM+Bsv90V1iN6bweqxHi4RWMI6WyfI9lk6aJyyCrPc2k+AOheNTFw7Sau5MPmFazIjdiKv1Gyx4S59L/jeWdW403sRaqDtNpuWUtt9B2Hkh7LuCRVAsvIuqH2O82okF2VmkUKyFm5X99sl5NjUj7o3uIoXicuPKS21JnqBwaKz8jDJexfdb2GCNiR7ycPwAgFk540bjrEJg0+lgQ8OsmFVBvrx402Gk5rfDT2j5MXL4gHrvTTy3QW4zPhl+SGFKukGHjehiBYRXpeMu0PUW5nLbXyKxqnGpfolZOaP7nIqAjtcw0x0S3SeJlpjMDljwll6aiNjPd9mZ7CCF5HrzOqFTh9U/QpYzEq+BM9vHKpcifDqVsZttczA7oO7HuNKlnww44pCWf8xCsHxaOBIIVoMNRHixBLsQ8GB873SK3Gv6p/7zTadDu9mh26hzeDieh8hzPhNrwbZvII9+B36DMvxyrWKK+haOV8dKh9J93SSeYMlbZdlfRQh4OH7AweyAj/MB13o3EMLjY5sxGX6MIxU3mm+wGq6fuY4yk3CYHeA7Pp70mGQz9qZ7HOdHFIWmG3ZZDdbPKeHUVZP1+jpZmdLz53Y631by7ts4tVWMG6PVqzeJPL+WGiTDeAkxPKKoLXGvHBCg6bmLJxOjsF885m/2/ppABWzULnGz+SaY52NhwWb9MsfZEbETUVdt6lGbgpSPBh+eqFTmuCftA1ebl4hlgxJwV36IyIboaOGVFHzmzPmmYYFw6UfExx9hg+45FeQXoW3Jp+OPScuMhl/ncnz9jFrBmcdScn9yh2k5YyVewRrD3vQAR3g03AZL4TJHXgO8GrtlyrSccqsc47+kGTVv3sAJOljlv5b1tMFwmO9RmpIFf/G11WfnfD4shu3kAf10QDtosxZuIJ5p0A1lTNT5IU64jtA5ZVTF7taC6dxAHn8EQetUhayuWiyFOduTbVKdc5wdUY9efB7UZIPvtd5lP93DbVtqRqG95guV+frFAffHD85YfmQ24d7oHhbLMBvwRuvt08GsiR5zf3wfgGEx4mbjFsNywPj3KCDMmfM61FWLRqP1yrkM07qK1ClEXRK3waeDj0mY4Sufa/XKmrbrLWKsRSDo+pUKrRWG++O75Lpg6ES8ufWPSYTlL48/INUJb7Tf5Fr85un7uHish1tn8k3PM25uMM0PsNLhgTbcRL/y0OOcPyz+fPdfY6zmve4Pz/2dGnyCwKLr61/DkX2zWG3c5M3h3/L/uvt/5/3uj3Bf0AQxZ86z2NP/q5Rq3JV3EUXKOGhwf3QXgHE+4Y3mWwBMygmlKhkmMzreAov+EodC0Fr5Ac5kDyfugt89jed2sm1+c/RrrLW8t/A+a0vv4+QjtrNdxroAPWEajF/aRBbK+IwDxpxvNgbNQb6HMZoFfwnnAgWtoraJ48ZY4VRWlq/JqOzTn+wzmiZoo1kPt07/LtEzhtkQgP3ZHgv+0pkBV3jSkHaXST5lKV6i5y1yZ/Ips2JGzatxtXb99Bx+9hoBKNpv4ngtrBu8UAlZu01k6xKz8W36fo+D2SE9a1kLN1kPN9mIKrXW58/pzfoWR9khkROdqpp9UbTcLm2vO7+OvsGU5Nwb3UNbzVF6zJvtt3B5vXu5QbM73aU0JWmZkQQzYlVH4ZzG3jJYg9kepSvRCAKnjli7hNXZa6t7A5R+D1Nrczj4GNtYoGlmZxrGjvJ99mZ7QCU0suAvc71+88y5uJ/v8njyGCkkVxvXiFUdiWKrcZl+1qfm1vDFfHRrzjeLebPZnM9NZRv14g3scXpEYUoKSob5kDWqgmfTicnzPp70CJRPAowX3uIgOqQwJavPFaEOixGPigSKhAVcIi9kN90hljVmZUJpyzNJltTOyE1GTTVOf5+YKcfZEZET0XK6CHFWNQQqW8L2q9qhzPlWUNicRE8JVPRS1TsjXEy4hMEwLA4BaLqdcypgT2/6loez++ylu9TdBpO8T+RKjPT5LEvN0OlB5+l5JpAIRGUvJc4/d2Ym3B9VzWjPbmifRyEJnJB70qGx9C5Z8yYuksykp1Zuo2L80mN7VeaB+JeNoOMu0LlAMUOrGLP6M6bjO4zzMW2//lJLACFgkk+AatI60QmhrKGdOtqpGsaet+AwlBwkB2ir6acDYi/ESs3BbB9tNLN8dqZwBCBMibDlhdYiTzakSigmesgwH9Dxu4Qy/sxzaaT75Lqg5bZxxNwjcw4UwSJiffErWYcsksJ/uXXhZ77GqR1mtb5LFXDoNQhlRFImgKA0mlSneM9sFIWA7dlDRnm1btf8CCkkVmpGxQxrLEeDA+KFiKY62/QwNWOwsBAsn7n3SZsB6tT+c843GytciuCLkKEX0LlM34RM9QSSYxwxxqk7dNwFhIDD5IDCFBQ6pzDZueTjEyJZIwrPJvmSMmVUjkjLGULCkl9jWk4YFANwJLGqU3gd8DpnnpfZhMyk1GWAsgozLwDN+YZThKuI9dXXuv9MzZj9dA9P+qhcYWONuCgFY0v62X0eTu4TuTX2ZnuVYqw0GKpYKpYNTLDKL6e7HBQpPSEJX2KLCNV+vQhev+l4VPRPbeFKU3Lp9xxWmfNq5DbjKDnGYjlKj1gKls81+hW2YEcYpOfRk+p0t1qEK4j1FYQpTnaWFYGsEtsCQcN9qjJW7XuPgbP7XoXLSrB+8pgXk9mE4+IIRypKo5mVM+qqVdlAP5nefm6PIsXTfa9AUpBzb3QXYw3HaZ8327dwXrOAMGfOZ5HZhHExIlQRsaq/1hpeeF3k2j+Cbp3pzn0KUfBgeB/P8QhVyEKwRIxkzV86Z03+5JrKsWT+AofZLuN8BEA/O+YiabKXHZsRLrt+hLGGZb/2eynWz/n2UpiCf/34X3Cr9T1i53zh3el/iFEhNvz99rB/CJTt6/yTu/9v/i+1Ln+2/f/hv9n477/uQ5rzDae0BTM9IVDhaW6mCJYhAGMmpzGMkpIn6ftxPsYNQZ/kdFpOh2V/ndxb4BP1MbkuUKM7XGveZFKMGORHZCYl1TOO8gNW/A0K36FupwzTPo5wXmp7/oR5Xv7bw3F+yM5k5/TPK8F5lXmL+L1yj0KI0wYwgUDYpzl6XwX4yqc0BZ7rcpwf0XI7ZCY5rZV60meYVTHK/myfptckORkanxUzSlu+0GbSSJ+8vvXS47NI8vZbJI0VDob3UFKQk5HaGYGIXng+hzJmPfzytFzn19E3HVGttRakEC8c2ntCamdsj0dkumSST3GVR89boOE1OE6PCRwfX53dW1tbqZ8V9Q0+GvyWwpRIcUTYehPPbSJtUV1Lr2GzOrUpu3GHzHuPTOeIYvj/Z+/Po2Pb8sLO87vPGCfmkEKz7tWdp3yZ7yX5yAGwsQEDxhSzsRuqjE03RTUJvbrcvdoG13LRdC/SuFYttxuw3VAGu4DCFFObwXgsNzbGZEIy5PCmO1/dQbNijjjj7j9CV1e6V7NCipD0+7AeqasIxdnnxD7n7L3Pb/82I86LYDO1oY/8/FnBy3WxFXSX1U10gp90yJjdfnzGyJPx9pCdWYg+kKdNYk80Ce2kha3sPc9sztk5VjurKKXIWN2GgRF3GF56j1ywwkzxHMupETJ2Fk9lMNMWGhhyNgd8bQzACekwW1vGNmwacY2r2Rs4Gy72Hd3ivcq7JDrZlMXpYf3B+vrHbjFFWskyIqddTMTdtUwCnpXiav7GrjM/V8JFHtcfAzCdiynbWz/kbcQ12mGbWlDFQlOu3MXqfB7y0wSlW/sqZ8bMcSE/Qyf212dUbIw5e96Y2tih3bIxrA3eKH2I5ew8pmGTft4IMbOU3CKNsMHkFhkIxcljaIsL2UsESQdXeZsyHrxMaxj1RvHjTjfF+h6yWhiYFJw8K51VsnYOZcBKc5laUGXcm0CpzeeRGTew5j6NjgIYuUmQfhGErDXMZC+wGqxgGPCk3u1g14P6toGTzzXiKveq9wBopZrH8qCznTQwlLnjklSi/07igMBM/gJxx+C8uoBnet3gy6jO0+YT0nbmlYcFWrOedQpgKDVExDxLzVWqYQXbsHHNFLP1x6SLufXZXe2kyd3KXTSanFPhytrsKLszh5r/LMo0icc+tK8MN+Lku1C4gB2kWfKXWG4tA2xY/gnKqVGq6SqJTjiXm6EZdQfZt1ry72Wu6XaXWIg6jGfHGfZK6E7MUnOZZbXCjeKtVwL+A+1zu/IuuaRDsnqHUXccPfYGoSOTPsRg28/9R6OZb89jGSar/jLny+fWlyXZyNAhnWf/Hn/1NqPpErNJwFRmkkhH1IIaBgorewHoZq58rfQ6zXydkls+sj7txolZO01qEL1l45B1stSDOjk7i7nFRItFf5751gIARtag7Lzor5rBKubcH6F1gh77AKE7SsbMcaN4i4R4Uybujf3ec7mEYXvnoMSEmHbcwjVSaDS3q+/RjOoEusOEN01xLQOsozwuFS7TDBsUnOKm/nfayHIhf4FO3KHkDIFWGEqRrPd/d36AIMT+aR7U79GOOhjK4Ebx5qbJHbtJdDeQMhs5ZKw8GSeNZdiMpMos+0ukmgu0lt5lMjeDNfHR7vK4gNIGF/KXqAYV0lYGV3mU3REmMhP4sc/5tWv6fix1FlCJgdYRGSuHnC9n0+8t/kfqYY0vLG+9TKa5/BZJ/jxIMCKYKYa8CT7WifiN2V/lC4c/xriMiYptaDQPm/eoBw1sw+Ja8eamDDrehjZM0Smt9wnG0xNUWSTn5shtWJ5ZrU0q7E4sN5hrz1Lp1HFsGz9ug+5O6EiiVVILn2M8bDE0dJFOdoJYh6Ac5Dp/OmzsV6kj6lcVrBKZlEslaVA20tjP/jOEHRi+BtkZrhausxg8Y6G1SCecRWcTFprz3UAYFJeLl0lZLp3Ip+gWcEkxkh5hpbNC2Stj0ZvJ33mzyLn8OZ62HrParlDvNLlevCFj8GJLFjYXc5epRzVyVn7HehgTcbd6h3Rk86QyR8roLv9q5S2m0zOMpEZwVGrbMU4Nm4LZFAorXOtbk6BHu33r3TTiKnerd6lHVRzTxsTENjdvs+yMYmS7z3u3S3xTTo/SilvYhkPWkuAycTJIsJnYk7nOE+ZbC1iGydX8dVxj90ZAyS6TLmVQGLhG9yGTGVSgU8XBRNWXsYpvrK9ZPOxsHdhTtIfROY3WCaZhUmnXSRtZJrxJJtzNmdWCJCBZW7u4GbbWA3MMQ0G8Ft1/iOMgTo5YR/hxAIAfB8Q62vTgfsu/WcsA1v053uGdChOby/mrTBgG7srTbkez9gSjcGXf2TkK1jCFba7GnpHlYuEi7ai9qUO7FdtwaPht2tEKLbfFxczVborV7OXu/PZtMpWIk8fEwttjCumcWeRWsbA2y2kvdUAxnb7ASGoM10xxu/oOJbuMZ3rkUwXG3IlND47Mzgo6aHX/UX8M6c3XZUelGHMnaScNFHPdwRZj93JE+sU5GCXhjsuK9MJKuMij+qNuiuLCJTKGBOOI3vFsjzF3c0acku1SKg13A4q3qNuT6Wk8y8M2LJaaSyx0FulEbca8CSzTwNQOvLSIZqzj9XwmYRytf67ReIZOInQSYbQXQYLNzhRTmaSNLJOpFCmVwjRMivaLTGOjzjj54QKGMpltPKAeNNaXqt8tUN9UJmVnlCG7jLGWmXOptbzW7ugGKLwsTAIiHeO0V+j4NbCGUM15kGAzcZooTRgHZM0C+UyJkr310put9kNWVt5lvjXHuGGQHfsQk945ZluPyFtFAIIkfP6hFO1hitt8Vq/krSLnczNESfjKRDBxdAxlcjF7GT/p4BqpLTMXbZxkol7Kim20F9GR332tOQdrA+JbZfiO4xf93mhDH3gr3Qew96n6VTwrxVR2miiJcA2PjJHlUvbqpntF1siTdbceFC9YQ5v6vRdzl2lEdXL2zg8QhDiIhGS9fic6IdkxX9/LNI/bD1ntrLJKgXHjPFczNxlxRwnikIX2HEblPaK4QxjU8NorkHtR71MqTcp9EeDpqSwfGv4oMREu+3+oqpSBoUwc5WFKEPCZlOiE33r861zJXWdoq2WdtMZceYdw8ouPv3ADKh66wZc//Ne8df3L+cd3/iF/8/0/iLnLuLA4mxKStczzECYRURK8svTqy22Y7u9KXBieYnW5id4w5m4rh0uFyzTCOnm7wIN6dwlOnShuDr0PQ5torTD9CvgNFGDUZrmfdAjikMnsJKPOxFHusjgmJbsMOdA6oXRE/SqFwUR2ArtTx2o+Ab+7wgm1R6jcDGjNw9pDnjWfMuyVGYvHN00ospTN1dwNAu2TMtKAYjJ1jklvuqfPkhQGw/Yo83oOg4REJwSJj2tKsJnYWsbMrWf12okmIUmS5/9Yy7LdjQUwMHZ9hmZicTF/iVpYI2tnsZWL0X64oW89v9633kmQBGh0N0DMjHFUitnaLE4htb4UrIFJ2Rnf8XOyRp5bxffv41meEP0nwWZiV0qtpQU27W5a4KS9p2Az4JXI9MTJYzppdNCG7MR6oNlOjLWGCHQb/xOZgE4cMOa9GpyWNXOUvWGaYZPJzNT6Q9aZzEUq4SopM7XnAA1xsjkqxURmgpX2CsPeMLZyXyzpsY1hZ2R9MHJ4hw5AxshxPnceP/YpWjl0swGdGio7ijZ6P0ieN0vkzdKu7wt1sN45bgRN4kyIhbN2HkjD5EzbZ+ew2xDPgIbJzBRPm08YtoaYSp1/JfAgcYsYlgNxCJntl3zzjCyXCpdoRS2Kzu71OW8VmchO0Il8xryxI89m1QhfLDfaitpkHAnGEfuz2z1mS1qx3V84yl0P1GxFbUpuicUkZMgdppwapR21yNq5TUtOZcwsU9kpWlGTkQ1LMOr0CDQWwDDQqaGtNifOABOLEXerQQ1FSqWJCOjE3cGUVtgm1MGus0wtHGayF2hEdbJWDlu5nM9dYMVfImfnN2XSeS5tZhlJj6BIKActwEJ7Rxs8I8RxU9rgfO4Cy51FsnaelNp6CZAaCsMpMqo1XvECWe8CaIOyO4If+7imTdE53uu2wmBom1m24mgZmN02+AYb2xcjqVFMZWIo45WZ0NodQhkPQGu0t/P3N+yOEOkIUAw7Oy/bk+iYRtBtJ7ejDqayGEuPUvVrjKXHdg1K3sleHyAIcRAG5q5tku0kJOvL2QdJgI+PaTjd5etNcA0X32+QiXxcp0CSetG/3a5PYCtnU6ac/RhPTeAYDpZhkbd270uL0+cPl3+f+c4zvmLyz2/5ulF7gBE1SfIzx1yywRWVbpC5/xv8F6nL/Ez90/zm7P+Xrzsvy2mKV5mYTGWmmG8tUEgV1gJu9vi3ymSrMfeMkSPjdts453MzLHUWyNhZ0maGWlgla+cwEoWyHHQUEqRLhGuTAepBnTF3YtM46PM5Bicx0/9ZtvG55nFI3AKW5aKjAJXt1qEgCbCVQ94pgNaU3BIlt8Sqv0rKSq23jzz1UqjAESQt0FoznZ3mafMpGTtLxpB+gDg8C4fz+Rlip02+NEwUx1iGvT55by88I4vnvogb2K1vvVV7P28VKaZqBLGPZZjU1gI/23FrPdhszyRpiDhhJNhM7KoVNxiN67QWPkOmcIlsceelz7YS6IAgDojNNMnExzCSDrG1/8aEgcGYO7XD6ybT3gVUenPj2zU8xlwPpSPMsEpsZdAvN6DEqTPqTKx3zpzGQ1TlHjozSli6id5iprilHKa83QdmlFIUreH1K2g0/mGMuE1sZl/KMdOVkLAaLKFJKDpDJFrjxT4oi9jcewd2N65KUfaGqfhVyl4ZU9sSY3ZCaRJWw2WiJKJsD+HEHRIrTbLFcjpHLWcWuVEobjugEVl5jKkvxkiC9aVDEhIiHWIrG4WB0iHOyudx26skwzcI95Ai28BgzJnkgOPx+zacGqYR1jENk7wlgWZi75ROsCtvoZqL6NJlgsz5A39WomNWwiW0SihZw1jKwTXSDKWGqAU1PjD8wfUlnvNm8dWyYDDijK+fN1ZUI1E2QXoa61yRBJNEZg2eUprVcJkwCSm5w5sfZvoNzKhOtMMDfSus4Sx+hktJlbnsJE5qCEe5RISA3hTU+LKXgwVyZoFcevvrqEIxlTqP8s5jFG4RA7G5dSCOEINK6RgzauzYPssaebLpPJqEyjbnZzY1yvzEF+DphEzuMvZaFqq04fG+OIHqQ3RBEWSPfjlxMViUjrFXPo9qL6OHrxF4U5jY2wQNQ+iWMae/BEVCZG4/mG1F3fbuXvq9AKayGE2PsOqvkLGzpFSaiVSGSe/oHnh2z5kVQh2SjSTjmTi4rdokMSGrwTIKg5JTXs8iqHSIGbWIzQyGYTGWHmOhNU/BLeLFL8ZtIgIyZo7C2JdgDr1OYtgkRnd5Trv9DGP5HfBKBEPvQ/eo/24ph1FXstycVVprfvPxr3I+c4HJ9NZj4vbiZ9HKIs6dO+bSDS7tlUm8MS4uv8PHpv4Uvzb7S1wv3OJ64Wa/iyYGUMkeYag4ciRtm4yRI5N+0V9OrwU0xAbotfFUZbo4jXdZ9VeZcMcIEh9TWRiYOP485uJnSOw8Ufn9PX2WIAZfomMiovUx9p3EZhY99UVrY/TdOpdSHiPeCK6ZYjw9Tq7+CFW5TyYzRVi6te0E2KOSM0vcKOy8es9umkmNRtggbxdemagjzqaCVaI8dJ6lpTp634/9Xx1PDd0y1vQXYUYNImfz5FindhdVewS5SVqFi2i6AW+WsrmQvoxSUIsqdCIf27DlOZM4EyTaRuwoJuJp/QGZuc9g65hCu0LgzxG5I3teT7sSLjPbeEQxyTKqpnCN9L6XGdyvrRorSkc4C59Gt1YwM2WCkQ+hJf38qac1GDqCldvoOITKI8zMJNEeMivtVaJsEmv7QcTVcInZxiyWYTDbeshY0CFXfcSwM4ox8Sahs3M2D91NBou5y6xxhcG0d4FJLz7UDPODCnSHTtIhY2a3XQNd7E01WuVR/RGWMsi2P0vKjzG8ItHYm30JONutA5gYqfUB9kTHPGzdoxbUGU4NMZ6aRDcfomoPsXAwVt5FTW+eoZcQg1Io3b9rcsbIc7P4GmhZcFnsTxLM01p5m5ThYSy/h0pPEim16zV7KyvhEvfqd5lrPmUyN8kbpTe7M7TSF0jSyb6u7U7jASy9g2GYJBNfSGQX910eMdg0CY24hqUsQh3xsP4QgHbcZiZ9CQDbX4KVtzFrLYzR1wi8rR9QGY1H4NcpYJA3PMLUDM24zv36XbSGC/mL5MwXAyQxMQbGoa6XWkuQmTiZFAnO8mfQ9TmMVIFo/At3bJ/V49qG87PDTPpF4Jgf+9STDi1lUtpwPplhnWT1HlprjOU7GJlJki2WQxQnVztpEOuYjJnb8sGR5a9A7QkajV5+GzU9ueXEpo12e/hot5+i5j8LSmGMf5DQ3Tmr2XN5u8BCe4Fqp0rRqZAzD/eAaDe1qMLD+kMU4KShhATZiN5Z9BeYa851/5GDYXt0bbzwD9CtCmZ2hKD8BYw445TdEUZKBZaXG2gN9XiVB7WHGEpxKX8Zb8MkWqWAlbdp+svYYRUrM0aY6tZdrZLu9bwP4zTi5Ptc5U941HzAt174L7d9j7X8WeLcNBzxePtJEw3dxJr7FB97/XuZbT7k//Pu3+cH3/iRboYfIV5y0LZNqH1aUYu0mcVa6xPstb/8fDzVopvdvmiXeFyfZVY/ImcXuJYaw3r4b2DlAWZ+Ep0uE+cuH6yg4sSJiXjQvEsjbDLilZlM7T65deMYPYChTM6nL5KkE7zOHMbt3yCOGkT5c5Atwy5L+u24rbV6vt9sB4fpR4Q64G71LolOWDKWuFG8Jc+hzpCEGKCnbepaXH1lPFWhMSt30LVnWKkc0diHSQwHM27Byl20jvFX3uJJ0qKK4kL+Arm1SeFad5M33Czm9/ScKdIhrbhBykzjyJiPOKEk0kbsSAERGjNVoBZUud18yOcb97hdfZdQ+3v6jIq/SqIToiSkETVeeT3UPs86syyF8+gjjKU34za6vQqAbq1gJO1Df6ZCY4U1jKRz6M8SR0crE7WWuhrLITFTO/9BD1hRrdv4ALTurhmeqIRaUEO1lqn7NZIkJOksMtd5wkLwjETHr3xOTMT9xm3ernyWpXB+T9vuxwBmqH3eq77LvepdHjbvwbHPizldnqfhdUiImwvdX7YrGNHerluqj7FSAT5Vv4bWmqpf437zDnc7T7ldv0MzqUFq88Op1c4qb1c+x7uVt+jo1r63ZyQBVlRFrZ1nh6H04QInxNkTap8H7TkWgwoL/jzazfCg9YC3K59lOVzc9+e1dZMlfx7PSdEMW7Si5torat/XdtVaWIvmiTD9ClZUxUiCfZdJDK4F/xl3q3d5r/IenaSJsTaJYlN7orMKOkYnMc36fZ52Zre+1trPs+AoWMtSWY9qRElMrGNqQXX9ravhEm9XPseT+jsQLiP3fHHWKB2im0vdf3SqGFGTSrjM084s7aT5yvsTnaBQmIaJ3nB+KgXznWfcq97lvdV3mes8Xn+tY2ieBcs8aT3Cdyw0rwazGUkHK6yiOHwbSBwfpaCRVHmv8h53qndYDLbu4yW2hzYtFv15nsR15oJn+1+u++Vtt5dBJ5DEKH91z3/XCOukkxhPR1Q23A+OysZxod32OdIhc/5af5pX+9Pi5NIkLIXzPOvMEuxx/HFPn7uh3/i8fplxC93q1m3dXEEl3e0ZmKgNnetKUCXWMWESUQtr679XOsQMK6yaCXOtOZ61FwjM7nW7o1u8W3mLdyqfo5nUe7Yf4mzQWvPrs7/MpDfF+cyFrd+UJJhLnyEpXDrWsp0E0fAtjKCGs/IOX3vuG4l0yE+896MkPRg/EqePJmE5XOBpZ5ZAd/Y0turHPneq73Gvdo/7jbskJCyHi7xd+Sz3G7eJifa8/TCO0Fqz1Fkm0gntqEPcWYDn2en9OjibJ2tZYQ0jPvwzLjGY/KRDPWigtWals7rntm49rvKk/Yh6/Lzd3h1T1O1VtJul0l6i5q8w217c9JlKh2tj7LvX23q8yluVz/Fu7W0CfXzPRjf1E0hkOOoMaSdN3qm+xTvVt7Ycd9mN0nF3bFyHm34faZ+2bhKrANbGVlQSohtr4/qdOkbc3V5iOOB2J3h1DIM2+pUx0xfb2/05k0bzoHmPe7V73Km+u7a6hBAnj4T8ilcpvXaTVhhYTOdmqNouRqbMYtRiob3M+Uy2u963+SLS1tdt/MR/JatRwS1SD+ugoRHXqfoVpjLn1jOjPW0/YbXTHei08lZ3ecIjEJsZzNwEujEPuYmeLCPlVG+jV+5iWg7R5EeId1iuQvSPRhGOvIHpr5A4+fXvXqm1BmqP18B2mo9g8S0wTNT4m5ScMnE2QeuIZlRn2XY45xaIbZt5I+RZ62m3yZ8zGbZHN31WK25SC7oDkvOtecqFsZ6WtVdCHRIl3Y5IK2yTsL8MPGKzvFViMhuSJDHFYRPqC6jMCLG1ewaYSrjMkr9IwSlStsc2DY5vTXcji3t0HjjKJe/kqAcNCm6e+fYz7jUfMz40Qyo9gVG6tqlmLLeXuwMqRFSDCil37+ngjcTHmvtUd4m4/ATB8Ou7ZnwQopeCJKCaJCRjHyRJfKrFK6zWHgEw33pGuTjKXkc+OrrFUnMZSFj2l7hWuIZlHuw6GhPRyJRw24vYdh6js4BefBvDzRKNf5jEkJlSp0E77A4q+0mbxc48jm2Rt8sMO+X19+j0KLSWCYw6c4bBcmuBRljnQu4SnfhFNtIwO4NlZcAw1jOu5uw8FWuVIA7JO90ANKVgobOAlwSYz36f0C6QHX0DP3/1+A+AEH2S4EB+EmpPUJkyTUPxsPoQjabqV7hZeI2Ns7vzVoG061IJqpxLTaNUd8lxtIFjOYDCNiziDUE1y1GL+sgtnLDFUnaakZcycptxE+vpp9BRB1WaYTU3iW24e84+Lo6f1prlaIGKv4plWusPStpRa8tl42MzSzjxBtVVj6btETbnGS6Vd1zWuJU0SLbJlqYU6OwYqjmPUgaxN7rNp7yqHPvEc3+A1pryhT+35787qLxVYiobEiUh07lztKrbP1hb8heYa3WzVBlZg7IzmP1lsX+1qMLjejcI1098LqSv9ORzR9wxQJGoCNt0iIlQZhYzN4ZuLkJuEm26gGbBn2N++RFelCdnFinYBVY7qxhKkbe7mZG6WdH+EN1eJlQd1MSHaBsWLcMlA1SDCp24G7xW8VfIeNsvay7Ey96ufo679dt808xf3nZsx6zewwgbRAVpj78syU2TOAWsZ79LduT9/IXpb+QXH/wcvz77y3z9+b/Y7+KJAVOPq8zWZ9EkzLefUnCGGPPGyBj5bf8mjAP8uDuprxN10CTMNh/QidqESUgzapC3ilv85atjsTO5C91ly50UlU4Dz3Ix01NE6VXMyQwULxJsWE7dqd+DpfcwTJNk4sNEtmTsO21cI0XWydAMWpRSxfVnLc24jibZss0fEfCgdp9Yx6x0VrhZurXef9DpUcLCRSLHoTV0k5UkYkxHGMrcnOX1pVWhYh3xtD1LmIRMZqZJqTTL7WWiJCJKIupRjWH7eXKHbi/nqCZzO8rlQu4C9bBGwS1hKglxOCsqwSrB2vW2Eqzipfa+UsLm7PQvMpUBVP0aYRzSDtvM5LpZ6BPDQRWm0NXHqPQQ8Vo2Y60sorE3Mf1VTMsmbD7GQJPbJmNqpCOevXTubJTomPZacokgCYl0uJ4h82Vaa1pJA40ma+bQSvd1lSAhNpIrsdikFq0y25zFM1Ocz1zEUjYZI4/tudwLAxy7STluMeKNkN4QWBVqn9vVd4mSmLyb51LmCs8H2Et2mVwpR+S0eXfuLhqwjTnOrS0fYmxoeBxlRhmtDILh96NK19GGe+iABKWAtdT7OgowgiqxJ8FmgyoxXBLvxfIbCTGzzQc0ggYTmUmG7L0tIbIXqrXYnSEbRxj+KqZTYsyZZDGYI2sWUdkCreIV5iOfFX+VVthmyClvWf9TRgrHcAiSgKI7uJ1Gz8gwkh6h5lcZT09IoNkhmcpk1OnW1zg1hS76aMNB75KQNNYRs81Z4iSmETTJlfKk2D54K9IBD5v36cQ+57PnyJmHX17WwORC9gqRDkhIWAmXiZKQlpulZuUZU5vrRs7JolAopcja+1tOzYha4HczZurmEmooRksnUxyjtJllxCtTC2oM5S5gmzlswyZMQgpuEa31njMNKhSGMinYwxiGyVJnmQfmA27lPrCvMikFj5sPqfh1soVpLuQu4D35/e6LfgMzapI4Emx2Goykx/C1TxC0SGJFmISMud6mYJPILsDMl+JnnrFSfQBoEh1zr3aHTuRTcAtcyl5Ba0WYetEW6ugWjxuPiHXExcJFckYR6CbLKzoFgtYCxAGOa6Mbc6jC1SNdUk2IgaIUQekWRuFyt322YSa3oYy1wfUXmnGDpt/BxmWhOU/NqlMLaoxnxjmXukg0FJPohInUi2VuM3aWeUyaVnbLpZ6MoIaOuttdWfkcj1REnMRcL96QgLMBFdDhSb27LKZj2eTcLFESMZLaPjhK2yV8bxg/bFFwc5hbZLh7rh5XuFe9h0YzlZ1iZMOSOImOedx6SC2oc278fZSsEZJ9tJldv8WUN4VGY4UhR50n1cBgxBlHKUjbaVpsnw1qYztLppycLhsDa7ZaavagLOUw7I7wXvVtFpPl9bZQUH4dNRSsjxe2kwb363dp1qtkVIEPDX2UvFXiZjGDUgpr7Xw04za6tQooMnFC3crguMX1MdOMneneG7QmY8uYodg7rTX//NEvMe5Ncim7fbCltfCHaNMlyZ87xtKdFAbx0C2cp/+Jzvv/a2ayF/mi0T/Nr8/+ClfzN7hVfH+/CygGSve+007aREmAiUOYBNzIv2/bvm7azjCeGWels8JIepRO3KQTtXnWfMZ4dhxvi2QHMRGPmg9ohU2mMtMU7e5kL8/I4HndcdHA8zGVicIiHP8IETHJy8urtRaB588fKiDBZqeOicWl7FUiHWKrbmBMLV7lfvU+Gs10bpqRVyZaqG77WD9vJ79oT4XuKGryTxNFS6y0Vxj3ythr9WpTltfWCkbSITa7zxRWwxWWOyvd9xnzzKQvknPzVIIqhjJIr72vnTR5UL+HYRhcyF46sn5p3iqRtw7/DEOcLBk7s/78NLPPZ0gq2Zidvo4Rt9aDzZQy1oOCHfViRSy/cBMjf+mVZ3KJkSLxJnCAG8V8N95hmwlh1WjjufOMmfTmZZBNZTGZmWKhNUcxVcJV26/IVY1XeFB7gKEM8m6GRtCm4OSZSs+sLWcrRP/IE1mxTimYb88RxiFhHNJI1dazjDnK5UrhGmES4JnZV5J0BElAlHRnm7bC1lpUrSImItYxruFiOS/+yLFeNI4n0lO4ZgrLsLaZ6bE3EQFhEpIyvG0HojQG2ujNEopagy5cgKV3wUkTu8Pr5ahHNTwz/UqkshgcrbjJaqcCwLPWM4aK5X1ldtIk1OMqCkXGyBERYikHA4MkO4lqr6JMm9h7kV3EMWziJCYGfMekFUdkzDxpK8NU+tx653IjW7lcK14nTAKUUoTaX+8EDBKFYip1nmlPHXp5F/EyRbLNdSvU3cEHY+12bigDx3BoJ20sw8La5SFSPa5RD7rBWvPtefK50oGCBTQJnaSNbdhYdM8DR6VoxFV0pHhj+AtoJ23OZy9sysYQE6GUYqZ4Hk9lNzXo9yK2c5jZEXRrFVWY3tdDMyG2khDjJx0cw92UpXU7CsWUN8N0+sW173rxBmESYBk2EcG2Hc6XucrjUv4SS9Ec76xU1tLkLxHlgh2zmLxMa2iGTTSaehLRAdKFc+jKI5RXJLQlm8JJo0kIdbDeznguY+S4kX8fT9uPmW/No1DYxhaBCJZDyhriQh46cYeU5XK/+gCAVtRan3e6UdVfpb0WyFIP6uRSxfXXRt0J/CELI2xixAoKM9veO17cH5z1h7JCnA4v2mcpleZi4SKtqEXRKb0ygcQ2bAxlkOgE07JY7ayggbnmHEPFMtdzt0hIqIYVfN3GM9JkjTw3ijcIdbhlnzJ2S1heARU0aafGiOIIjSZIfNweZPAWvRUT0Yhr2JaJTrp14lL2Snc5mx3a3iYWl3JXCZIOruHtODnPj/31bGmtl7KltZMWK2vZ5GebC+RLY6g9tvlDApJ0Ea+RBhRJerAyh5XdMQxMDKUo2eXd/0CcGDmzwPncDFESUnJ7twJCqH1acZ1EvzhfuufOS+OFSrPQXsB2FX6wQqhDTGWtP+x9LjYzmPkJdGOBbOE6F0qvkWwYW8oaBW4Ub6Bh24euge7QjBtkzL33iYO1sYC99FnEyfR29XPcqb/LN53/SztmrLfm/4C4cBlkPGRLYfkD2HP/GXPlHeLhm3xs5E/xpPWYn3jvR/nvX/87lNyhfhdRDIicmWcmN0MjrlH1a0RxTMr01ttqvm6jUOvX6VhHLLa7K0uMp6a7S2AGC2TMPFeKWQpOYcsx/GZUp+KvdrNFtZ5SKpZfGUt3NvydVhZ6q2t9fho6NbBTm54/iNPFwMTZMHF7Y5u/E7VfyZBsYXMxd5l6WCNn518Zh9GGS8mZYsid3lTvYjOLmR/vLh2YmyAxX7RHHPPFZ6TM7gaHrBEypSwm5no9X/GXu5n+4m7mqbJrEyQ+trK6ATkD+EzrZTER9aiKY7ikDZkksFGoA2IiUsqjH9N88maJG6VuvdyuTa21ph5XSXRC3noxNpOo55nKnqAyw5tWKJv0pkmbaWzDJmduyGSpFMku7fLn4/UxEYmOX6njtvHiBHXNrT9r2B6hXBzd9ZmqvzZGayrFbGOWnFVkubNCOTWCJ3VV9Jn0QsQ6rSHr5GiGLSxlknppkNrCwTKcLVeD2pjZYzw9gdIGofa5V7+NH4dMZie4MXyFy4XLRDrZFFRm4TDqvsg49bz/vJ+Ah2Ats1qYhIxlxphwp/ez6wcWZM5jpMfQ2GhloNHcr9+jGTaxlMn14s0T0Yg6i1zDXc8+k7Oz+15CcClY4EnjCZqErJul5bfJu3lm0hcJvQmM6WFQxqbgl7w5xOWCSawTslYOpR/RDjtM5y6R3SElt4VDbS2Vt1KKq4VreMb+ovf36vmMl4MGjEmg2fFZDZeYbcxiKZPLhau4qhtoeyl3mUZUJ21ltg1QUar7HacMb/3hZ9bOHTgrzZz/lPnmPLZhc7VwbX3gJW3mGPaGqQc1LmevkjE2B7k8ac0ShW3q9Q5XCtdw9tlP0coiGPkCVBJsG5AnxF5pNA+b96n6VbJOhkvZq69kadyujbLx2mfh0NZt7qzeQSm4lL9Mmb0FeGXNAk+aj+lEPolOuFa4sWMWk+1MZaZ52nxCzsnhmTn8QgEjN9OTzK7ieGkSHrcestJZJe/mmElfwtgw0Kg1jKUm8CwPS9lkze3bEwVriILVXb6v7DWoBzUm0pNbtoE860VQw/NZqs8lJNxvLaIzk6QNm3OZyW3zmT7tPGaxtYhjOFwtXJN2sTi18maJ/DYZYlMqzdXC1e7StVaGu+Ed/DggZ2cxMNAa5v1nPKzfZ741x/n8DNOZ81jK4lH9EaYyuVy4gmdk1u83iZEiHPsoihAvbuE0H5O1s2RMCSgeRI9bD1ntVPB1C9t0CAKfalDZcrLRy0ysPQ0eF5wSNadKqENGX8qW5pjuerbsnJNFbdP3fbkv6Ov2egb7mbEbDNtjAze5w8RiZMOSUuL0UBgM9TiAsJ00uF29TaJj0m6aOIq3bQu5KsPl4lXaqkY6lcPebkmb9VUU1rKibfFZzg6ZPWIi7tbu4Mc+rulyvXgTQ++cKX4pnOdp4ymOaXM5d1XaV6eQ1ppfffgLTHhTXMptvzymChpYK2/jX/n6YyzdyZIUzpM4BezHv008fBOlFF8z/fX8z3d+kp9878f4v77232EoyQgiuvedkl2mZJcZdhr4SWf9GVYlWuZh7SFKKS4XLpE1Czxs3IMoolH3ubaWXbjgFKmFFcIk3LZ94poutajCSnuVC4UZYh1hrvXx9/U8zJvCODeCNky0rDByZhTtEnWnRqQjht2tV+rJmLld+4UvP8Pptmc+8KI9s2HsMGcUuVLoZlh7nlFMKfXKaippK70+juRaLvfqt+kkHVb9JQr2EOezMwM/OeRpa5blzgpKKa4VrkkQz5qObnGn+h5REr+SRfs47ZYtrxqvrE+uncz66ysHodS2mcoc5W6KT3ju+fOz3QS6w93aHcIkZCo7zfCGFbTyZpErhStEOiJvFrf9jL1sp+gOUQvrGMpg3HZp+i1c090U0CZEvwzWKJHou3F3krxVwDbsfWWY2SqzRytu0o58AJbbyyh1lZxV3LHR3NEtHtUfoDCYyV7Ycxk6cYswCQGodFaZTE0f21I+G1MYaxL8uLvPkY7XUtzKoM8gspXLtcINgsTHM/afgS5Y+54TEqrBKhYuVb9KmA5w8dbTsG6klCK3oVExk76MUnvrSNaCKhqN1ppm1MRzeh9sFumAR80HBFHIudw5MjsEwIn+W/FXSHRCoBMaUQPX7ja2beVSsre/7tTjCo8bs6TtNNPpGa4XbxAlEWnzYHVKqe51FyBMQjpxG8fqXrsNDKa9GVT61ca5UtCO2th2t0Ed6fBA2+9lxkpxtoU6oB50l2lqBE1CHWzqxAba53HjIWESci47s+MMt3pYI9YxaKiFNWByT2XQxERJxPn0BUIdMpaeONAS4wVriGJxeNN5JwGZJ1NMxKpfQaOp+jWCtP/KgJ6BuZ6N+GW1uMLswh3itmI6PYOJteO1+bm8NcS1ogvoVwbXEh0TJiGJToiSkFjHmNsEH1T9CtDNgtyO29iWtIvF2eQZ2fVz6UrhOkHs45ndTFEAftwhSHxi3b0PNNbuR4lOSHTC0/Yj/DCglBpm3J0E1NpkJ5ec5XKrOCSTPgaUUtAOu7OQ/TjANVKAQcVf3VOw2V7ZOFzOXQNe7V/aOFwtvlrvNooIeNR43hc8T8bI0Y5b6xnsl/waQ+7UlpMPhTgpmlGLRCeAwsHhYvHqttdOA4PruZu4WfDrrGcT38ph+qTP21WahPnOM8waDKdGGbZHt3y/UrDcWSbRCZ3Ipxk3KUr76tT5zOofcq9xh7944dt3zmo29/soEuLSjWMs3UljEpU/gPPkP9B5/3eBYZKxMnztuW/kF+7/DL/26Jf4hplv7XchxYBJG9lNYz6NsLE+Lt8Im2SMAu24g4dFohPCJMQ1vW57LLt1e+w5U9mMuGMUnSEMbVCLK8w357ANm+nMzKasZrvZ6vmDON1s5W7b5j+srdozWmsWwmcst5cY9srdSSvb3JZKdplUMYVaC+Bthi0iAlY7FTJmnhV/ZaCDzZTqrgYA3f0OkgBPYpEBaEXN9X5hNagw6o4f2/P3/QjicMPPweYX95CpDF6t86P2xI5tsWbcWI8JWOksUXZGNh2brNmbJY5d5XEt323vxTqmneoGm+1nNRQhjopcKsUmCoOMmdv3UmbPbRykSZtZPMvFUAbD3t4GUZc7S7TCNs2wyWqwsuftps0sWSeLaZiMpft3ozMwOZc9R8ZOM5EZJ3WAICZxfGzlkDFzmzKE7FU5NUreyVFOlRlLdYMBCu7W6bF3ste6OpQqYxkWnuWSO6Il0GpRlZpfpxN3WGjNH8k2RO8MuUPdZTNNm6y1t1k2SsHT1lP8uNvRa0Q1XOWRMXPbLj+8G61hLD2OaZhknSxp89WybDWAr3U3+1LaTjOSHtkxu58Qx8FRDsPeMKYyGU4NvTLAVwsr1II67ajDYmfna2TOzmMqE8swydt7r9sGFtOZc+SdPJfyl0mrg8+gk6CD08HEouQW19oZeRz23s5QCp41nxLGAZW1a/5Gu9URz8hsOYvTVi5T2Wkydpqp7NSOg+Gj6TFMwyTv5Mjs8V4lxGlns9YH2ZCBYMybYNQbZzI3RcbKMuQOU3RLGMrANBStsIMfh8w35/F155XPlGv+4NIapnPnyNgZZvIX1jMLF92tM+EddlvbVYWt6t1GtfBFX3BxrS+YsXJk7DSWYVJOjQzkAwUh9iNn5/CsFJZhMZx6ddmyl5lYFFOlbYPqe6HbrprCtWxyTo5OFPK0+ZSEaMv3aw3DqWEMZZCyXDIHnDQmBleiE37l4S9wPnOBmczFHd/rPPtd4uw5tNObB5mnVTTyBkZQxV749PrvzmVm+JLRP8NvPP5VPrf6J30snTgJSm4J27BwTZeCUwTgXPY8aTvNWGZsUxapndpjABYWeScPiSJjZ6gFVdpRh1pQpxZWjnZHxKmwWx3rpZCAueYcQRwy15wjJNjx/Z6RJaXSOCrFUKpE2uqO+1vKZmjAly3WGiYz02SdDCNemVyPgoROg5yVx7M9LMNkJDU6sP3CIWeIUqpE3skxktp64sZuNtb5+eb8rnU+Y2ZxzW4cxFCqfKTH5vm5b2CSMXMSaCYGhmQ2E0fGVg5X8jdIdIxl2DxrPKMatCjZw9sOcHpWN4OIQpHaZg3jrVjK5nL2Gpp4x9mGx6FgDVHMDw3sDVf0hqs8Lj2fqUTCWGoSS9kYh4zhDQmo+CskrRZKv1j/PG8WuVnMYSiF0kcTJ+waqfX0sGlbAiUHXckuky3mMJW55+ue1pC1MrTDdjdQzejNDOghe4RisYTC3FcWpqyZ50J5iqWlOlp3s1vWgioZS5aBEv2gmEqdYyI1udZO2VyXXTOFQqHRpK2dH+rkzAI3S7cAte2SO9vxzDQld4iUlXqlDOLsURhMp2cY8/bfztAasnYGnyaGMnDX2tZ+0qYaVkjbabLGwQbPhu2RV2brbaVsjzFUHN73/UGIsyal0tzIv6+byQyNudZfzhRzKOB+4y5R3MK1HKwN9xVNQjVcJdQhQ3b5SAMixMFljTzX8nm0hiQVEesEWw3WwLBjuOt9QcdxWPCfkbGyXMndGIhxFiEOItQ+q8EKKStF3ix1MwIUbpLoF9fZQTBsj1J0hnh39e3ucrd2FrVD+cr2GIViEUOZmHJunjqfXPxPPG494tsv/bUdM2kQtrHm/4Dg3J89vsKdUEl2ijgzifPgXxOOf3j99x8Z+WIet2b5yfd+jP/+jU8w5A5uxh3RXxkjz83iawDrz7XyZpFL5XPrY5p7p5jyzjOamsBSNsvBArCKQq332feqGddpRg3yToGUkrH8sywmYjlYwlIWRXvowJPKX2Ypi5SZoh21SZkprD32Nw0MzqUvoEnQWpOQnIgVoDJGjqu5G/Js9yW2crmWu4km2fbZ/iCwlMNM+hJKQZhELAZz2MqmYJf2fE5067xLO+p0M4ftUucdleJaoRsHcRLquBBHQXqk4kiZWJjKYiVYoBouUau3ibIRY87Wy0kN2WWcgotC7TvQQKFQA1KlpTFytiiMfaW43smT1izVToWGscKImtqUZtXEPNJlSzJmjmuF60Q6IiuBPifCQRqwE9458k4B23B6OhBx2AdQCTH3a/fwYx9DGdwo3urZeSXE3qlt63LOLHCteI1Yx3tqoxxkdpFG86Bxj3bUQSnFjeLNTUt5irPpMO2MCe8cZiaiY8Y4yuvWseY92uHh69he27sSoCDE3mjdPd83Dt0+D0i6mL1CK26QMtObAgtqUYUH9QcA+J7PtDdzjCUW+/H8mmlgYQxg7G3WzK/3BWcbDwniEEMZ3CzekkFzcSIpBY8aD6gHDRSKq0WbtJFF6cF8RGZqi6uFa7Tj1lrm8Z0vFHJenk5hEvArD3+Ba/kbTKand3yvPf8pVBIQlV8/ptKdbOHYF+Le+3WM9gqJ182uo5Tia6a/np+5+z/x4+/8Pf7m+38Q29jfZDFxdvTy7rGxj192RvEKHqYyt8wsvp1Q+9yt3SHRCUudJW4Ubg10EIg4WvPtZ8y3FgAw8oqCtbeVpnZjYHI5f4VW1CRtZfZVxxRGN8BHcaJqpjzb3Vr3+fvJ+Ca1hvnOExbbSwBczCsK1t4y63Xr/NV91fnncRBCnFWyjKY4FolOXvy8trbzdmzDJmXIg1Vx9ii1+fxISHZ49/5oNL5uk7Dz+ecZGXJmoWezX8TgMTDImcWBm/GmgUR366fWer3Oxnrr5UOE6AfPyJI9xDUyIcbXbfQ2kcNKQbzWZtJar58TQhyUQXc5e3etba0UxMnx1zFft3dNPS/EWRQR4uv2ru+zlE3eKr0SeLpxCbhY7hlnSqgDgi2WVD0Mz8iQNrPr9ep5FgIhTqporS+p6bZ5Yh2tXXMH8ymirVzy1tEu2ykG2799+i+pBCv8qbEv2/W9zqN/T5ydQacGe1myQRGNvgGmjXP/Nzf9Pm2l+bpz38Lj5kN+9u4/lqXJxbFTGGTNwr4CzYD1jFEAWie8fG8LtE+opQ9+FkRJRESAYXTHKuMeX8csHPJWSZbsEydKvDEmQe/cp/V1m4hw/d9S54XYH+m9imMx5A7j2RapqM2IO7bt+xaCOZ41nuGYNpfz1ySrjThTtIapzDmWrAXK2QKun+/RGKjmcesBy50VMnaaS7mrstSCGDgmJjP5i6z6K+StHJVgmbnmPI7pcCV/VWZuixMvJuJe4w6NoMlQqsS59IVXg9a0YiZ3gRV/mayV2fdgoxC76kMdWw2XeFR/hGkYXM5fkXotxBpft7lTvU2UREzlpijb2/eTt5OzikxmJwnjgJHU/v9enEzNuM692l00mpnczJ5nae/FxjZ5zspJhlVxYmkN5zMXWPaXSFkpHMPlvdrbBHHIRHaCUWei30UUYpNaUOU3Hv8qbwx9iCF354w0RnsFa+HT+Je/7phKdwqYHtHoh3Du/yada38RrBfLFU6kJ/lzk1/Dbz35NSbT03zV1Nf2saBC7I2jPGbyM9TDOkWntCmjeDVa5eFa9uPL+Sv7XkFInBwJCbdXb7PQWkQZMJU7T9Eq9btYQvTduDeJqQws06awwzmxFM7zpP4Ey7C4Urgq/V8hDkCiDcShJcQ04hq2cvCMzJbvMbG5ULjIUrj9GvZKwWpnpZvNJg5ox00cS4ILxNniKo9pb4ZyLseSX0cDjbiGJiFr5g+UTScmoRJUAWiGLYKkIw96xUDKGnmUo9BKs9J6unY/8GnHLWy5H4gB5Os2ftIhY+Z2DeINdEAjaAJQ9WtMeQmmevWanjFyZDwZCBRHZ7c6prWmmdSA7rJq7LKM025qYRWNJkpimlETz5E2iDhbtmvLt6ImYdKdPVvxVxlxxva9ZIepTAmYOIMaUX09k10trPUs2KyVNIh0SNbIk/XyPflMIXrl+dijY7h7ztLtGRmmve44ZTVawY+7GV5WOyuMuROyTJIYKL/66BcAzReN/uld3+s8+tdgmMSyhOa+BJNfQvrZ7+He/y38q9+46bXXSq+z4i/xiw9+jiG3zBeWP9qnUorjEhPRjOv7uq8MmqI1THGL5RLrYW09k08jqkuw2SkW6YBGWMfChkRRsoYx1MGWOmzGdRLitRUdDjcOJES/OcplypvB120aSW3LsXulumMxGk2YhLSiJq4twWZC7JcEm4lDe9qeZam9jKEMrhaubRtwthutoeyN8qTxGNdySVvyIEqIarTC/dp9AKZz0wfKeGBiUk4Ns9heIudk15fSEmLQNOIqd6t3AcimPMIkwrNSpK2D3VeEOEqB7nC78i6Rjsm7eS5nr+74wMrBpegWqQU1hrwhzAMO/ghx1KrRCg/WZkGfz51nyB451OeVnCFqQR1LWeRsCV4QZ8tObfmMlcOzXII4YtgtS9CD2LO8XWDZWCIhoej0JnNBK2lwp3qbRCeMeCNMeed78rlC9Mrj1iNWOisYyuBa8fq+AwPSVhbP9vAjn7I3KtdcMVAe1O/yH+f/PV828ZV41i51O45x7v8WUfl1tCXje/uhU0NEYx/Cvf2/Esx8JdrZPNb0p8a+jFpY4yff+zEyVoZbxff3qaTiODxpzR7qvjLIim6Jir+KgUFe+uCnmq0ciqkS9XqHolvEVvaBPqceV7lX7WZOnshOMOZM9rikQhy/QPsbxu5zXMpcZeOEWq1h2C3TDjs4pkXGksBcIQ5Cgs3EoSgFzaibpSPRCaEO8MiQENOMG7hGal9LYQ7bIxRKBQxMDOQhrDi7OlGHelSlE7c3/Y6D9ReYSE0zkhrDxJaZKeJYBdpfy/yU3fW6HiQBem3tWAuHW6XLmFgHyugnxFHwdZswCciYecIkJFrLKtKO2mt1d/vrq6lMZjKXiDIhNvaO7xWin/zEX/+5Ex+87fFcziowk7+ArSxJRy/OHD/ecD691JaPdch05hyOkZLlwsW2OrpFlERkzOx6m9gzMlwv3gINpurNsF6Q+OsZMFpRC6WQYBwxMJSCZrhh7DEJSJn7Cwqwcbiau05CjIVzFMUEoJ00SLQmbWRRStr7YneJTviZez9FOTXKG0Nv7vp+++nvYHSWaN/49mMo3ekTnP8K0kufwX3nZ+l84Ls3vaaU4s9PfR2duMOPvv0/8Nff9wNczd/oU0nFUerFfeW5tm4RxZvbav2WNfLcLLwGSmHKM7ZTTWFwuXiZbDyEqQ8+hu7H/vqYfCdqs9+m0ovx0tzAnAfi7Il0QCtu4xlpLGUTJsGGsftOdyj+pT5uyS6TKxUwMCQmQYgDOrVXfd/3+YEf+AHefPNNvuRLvoSf+qmf6neRTiWtYTI9jWenKHvD5Mw8mpj3Gp/n86uf5b3q2wTa3/2DNrBwDnVRN5IAu/MMK6of+DPE2RARUImW6ejWvv/2KIcMYyLeXX2Hu9U7NKIGeTdHxs5QTu2cWcRIOtjtZ5jxVvujsHAk0EzsSa9qSah9ble7dXm29YDnY+2GDrE7zzCj2qb3560ixVSRtO0xmhpfq7O9a6o04irVaIWEpGefKU4WpRPszjxWsLrvv+3oFu9W3uFO9Q7POo9Jm1lG06N4VorpzDTo3c8chcLGYX9nmaYeV6jFFTSJXMXFthTQi2eaJWeYvJNjxE4zqeNt2hWbNeM6lWiZhPiV1xaDee5V7vJe5T0acW2Lvxbi9Co6QxTc/Ctt+Vq8ynuV97hdvUM92vt5YcZN7PYzjKTzymuB9lmNlgj0q69tp1fXDXE0mnGd9yrvcqd6m4Vgbv33WmvacZNmUl9/KLQTK6pjd55hJMGm32/86nNWgaHUEJ7tMZmZlEAzMVC0huns87HHMhlj66wDVlTr1nUdbvm6gXmgQLOXL5MRAavR0itjSS+u7e+xGi3tezvibPrtuX/Lg8ZdvmLiz2OoXcY/tCb13v9KVLyGzsgy2gehnQLBuS/HvffrWEufe+V10zD5+vPfwrg3yd/7/Cd4r/p2H0opjtpe7yu7We2s8t7qO9yp3mYxmO9Z+RJiKtEyzbj7fMtI2mtj/s09t99NZUmg2RlhKAP7kGPoJbtIOTVM1s4wmhrf19+G0QoLS59mvnqbef/ZgcvQD+2kSSVaJtZRv4si9mGrS2CYhMzW77C6/BkW62+TEO957N7CxsBEa73+/Ggv/WwhRNepzWz2d//u3+Vzn/sc//Sf/lOePn3K3/gbf4PJyUm++qu/ut9FO3VyZoEb+QJ24xFq9rdZtRXPdItK0GQ4PcSc/5iyM0qZo09BqdDYS3+Cbi6hTAtz6ouITVl+TbxKo3nYuE89aGApk2vFm3vKwqd0gr36eVRzEV26SJC92POyhTrAj7pBms2gxa2hWzTCJtWgguGYW5ZT6Qhr/g+gU8dy0uiJj5EYRzdbVxxcpANma49oBSEluzxQs30UCU7lHajPQeEcfv7qoT4vSALCpNtZawQNdEajlMJe/BN0YxFlWlD8Cp53ESxlcyF9+UgyKdTiVe5V7wFIOvAzzKi9TXX+jzBNh8z0nyFyR/f8t524vZ7xoxk2MDzFZOocyjvazB8r4TKP6g8xlMENEnKNKuQmCIo30BJ6JtZYYQVz4U/QhkU8+jqxefDl6B3lciV7EevZf6befIK209jnvwJTbd2mbiUN7tRuo7Wm7A0z7V3Y/PrajHGtNX7SIWvKMh7i7HCUy6Vstz218V7xIiMmtKPWnjIIGkmA9exT6LCDlcoRjn8UvZbVKibivdrbLLUXyDo5Plh6E3OXJVTs9lOM5XcgVSQcfj/JAZdcEQejSVgNlwiTiCG3vBaMvpmfdF60PYLGeoaBWry6vjzrZHaSUWf7gAMzbmI8/T2II+zMMMHoF4KOcJY/B51V9PA1Am8aE4vz6YuS0UwMrJxZ5Ea+uG39tKIaxtNPdut6bhy//MFDb9OMmvDgj7CrNeLyB4icEhrN/fo95tvPUMAHy19I2ui2uw5ybRdn26q/wi89/Hk+UPog05lzu77ffvqfMOsPaL323bu+V2wvnPpirJV3SP/+36HxZ/4+iTe86XXbsPnGmb/Erz78Bf7eW5/g/3Tz/8bN4mt9Kq04KrvdV/aiE7XRax/QCpv7zga15WfqFvfq71EJqmSMHNcKlyksfB46VRwVoN0S2nAJR14nMVKH36AYeAkxK0E3iH3IKfc8+5LSCd7qu1xuLsLQZXxj789TlU5Q83+AWnmXtOURT2dRqZPRn/B1m9vV90h0Qt7NcTl77USU+6xz6vdQlQfo7Chh6RZ67dlaEAWkl94iaDwDK4VKn0dZxT2N3beSBrWgijLhWb07yWsy6+/YzxZCvHAqg81arRa/+Iu/yE/+5E/yvve9j/e9733cvn2bn/u5n5NgsyOidIJauY2OAjqNJ1wcvcHnYx8FVDs1mmETXfVRsUv6gDNFnjOaDahvPftb5XPgr70WRxhRW4LNxJY0STd1KhDpmFiHsIdgMzOs0Fx5i1jHZFdCjMz0vh/M7FSHyeVxs2lG0qO0m08peyO0ow4P1h4mtOM2F9KXX/kzlYQQdGfV6rCNkXQk2GxAPWs/JYxa1OptzLxJwRre/Y+OiRk10KuPAA2r97v12zz4kmeekWY4NUQtrDOZnlybPaKh063/KokgbAEZGkmVdtSmYBdxeDFYstv5kmT2FlARxC9mt3civycDQOLkqdQeUPW7Wc0MfwF7H8FmObNAwS3QjlqMpyeIdMRqsIKlTAp2aV+Bo/up1+HaEmxpEsLld9FmCSoPMbNTRJYE7Yguoz6LXmsHmM1nxAcIFtYk1BpPSdpNysqluXSP5cZTlDJx3GlGcte3vOYGSbA+wN6OOq8EKox4Y7SjNo7pkLMKB9tBIU6wMAmphCvYhk3eLKGUouiUqAVV4iRhyC2vv3en+4OZNdHhWtbwoIVKQrTZHdLRxDxrPqERNqgGVa4WrlEwt29jKgXGyu3u54XzmJlxEk8C8Y9TNarwqD4LQBD7nEu/OokpbxfIOzn82Gcs/SLDQLAhQ1kQB6/83UZG3IF4baa+X0eRYPor6LVBdLX8HurcufXreC8esHR0i3pYI2vl8PbxsGpTuZsNaNQIWx6q1kY9L9c+2v/i9NmpfqpoQ13vrG61Ss6+Ga1nhJ1Fqq0l7IqNMfIxtEqohSssthcAeNZ+zJXsDbRm7dpeI07iTdf2A227R/1gMbi01vzTuz+JqUy+dPzLd/+DOCT1+X9CVLpBUuj9xNezxaRz/S/j/ck/JPOf/jsaX/IJdKq46R2O4fBNM3+Zf/7oF/l/vfV3+J4b/y2vD32oP8U9IdavW4oTc/8+bLun6JbIOVn8OKDsjVKJlomSmJIzhHmQR69KM1t7yFxrjqpfYzrrkMQdCLoTuIzVByTDKZK4idWaJ8jOHG4HxImwHCzypPEEgCSbHCgAJiZkNVjFMkwK1uYxTCusQPVxt920fBsjPUWi9lZ/lY5wo5i07RHGAcNO7tDn1XG1gcIkXJ/Y04k6Emh2Ahjah5W76CSCyiy2VSZqJqCg3VbY7RUIA7KRjdusERSKwM7X+oSI+7W7hElEpAKUNjCVRRDvb8U2Ic6yUxls9s477xBFER/84ItZbB/60If4R//oH5EkCYYxOFlkTgutDEgVobHAUGYC3xniA+kpGkGDWCc8aT7GdDV+M+F68SaO6gYSGEmAGVSI7dzeAxrqNaJ3393yJev6dfTw9W7gW3qEyBnq0R6K08bA5Fz2HAvtefJOnpSR3tPf1VVEJawTR21ir0hWHWAmyS51WGWzXCxcJBeW0bo7c/05BVjBKgpNuKF+J6YHQ5dR1UeQmySyjj6ToDiYjSl4B60PkxgpDCfdHcRwsuhDBiwaynzlwZlGocvXMVdvoxwPUiU6nQp3q3fRWrNqr3Atd+vFH+xyvrDHDmbRLtFKNQiTiDFv7MD7JE62sHgeq70MlkeQGtkx2YAZtzDCBrFbIlE2prK4lL2y3kF91nnMfKu7TMKFHBTtfQSO7qNeD7ll2nEbSyXk05Pgt8FOHyoQVJxCzlrgoVJo+2ADb6vhCo/n3yZ+8hi/OMOwGkK1HqGzI7SezYOa3PKam7cKlL0y7ajNZGbqlUGcjJHjZuH9+86Wo0iw/GW04RLZElgpBo/SIZa/SmJndpzg9LT9mJXOCgCXCwY5s4irPK7lb756Tuxwf+DGDeyhi1B/ii6c33QfsJXLZG6Kp42nDKVKuz7c0hq0N9SdrGJaB75uiMN48eVvt8C7hcPl3Ksz7EvOEK1UiziJGEntHDgf2SXswjlUaxE9dIUEE8NKdzMMxxF4w2itMXSIuYf6vJuYmHvVOwRJiGWY3CjeOtCyhc/PhSjvEdXa67/eT/tfnC2RM4Sdn0J1VkiGrvWmr+1kWVhdZrm9jMqOkUuq5Mwi57NTOJ0VLLeEqV+MMXev7Td687CyR/1gMbh+Z+G3+ezqH/EN57+V1B76dqk7v4LRmqd1/S8dQ+lOP+3kab/2nXif+0ly/+H/QuOjP0iS35xdzjZsvuH8t/Ibs7/Kj73zP/JdV7+XD498UZ9KfAJsuG6dlfu3Z3tcyV8nSaAaLfOg9gCAIO0zmXpRn+xgBY0ickq7fmaoI8qpUdCKsjeM55TXxvwfwvgHiIMQlIF2Tt/xFFvrxXJ+8505Ku0lMlGLVP4CKXdq/bXY9LAtBx0FqFQBvY/nXYnh4AzfZKKagsw4gTtx+NIeUxsoY+YYS4/SCBuMpyWD1UmglYNK5dGtFZSdIm4FRO/eJcg5PHryhLT28Do1is4IcceEfc539Yw0npPqXn839LO3eh4rhHjhVAabLS4uUiqVcJwXA1rlchnf96lUKgwNyQWh17SGoPwBrNwqpp1h0sqgNdSdCs24QaA72IZNR3dI1oZSlU6wFz+NblWwnTRhj5b9C9LTqMyLmblCbKdgDVHMD+1rINBXJs3xN3CiDtXMGJljWAIxZxY4lztHEPtMJTHGk08C4Iy9RpCeXn9fkLuMyl+Ruj/gxr1JAqdOXscUrMG6HyWGQzTxYcygRuzsr3O5r+1YGVQUQNCG5XdJjJH1ehslMSi9lgWtdyxlcz59SZYGOuNy2WusXhjGNmzSO2QVNJIO1tPfQ0f+2pJTb6IxNtWdWMcvfibe4lN6w1YuFzJXANCp8+igRuzkZbkzsUmQPY9tZ9DK3NMA9lYSHa3/HMUBRqeEO/5l+GGb0Wj7nPMGJtPezK7X1/1ee53qHfTKXZQysCffJHQGJxOoEAqNs/QZdGMB03Jg8mPE5taTV+LkxbkV6xdhRftuj2iNX7iOKt54pb2vNVzJXKfsjGAbzp6Wqw1Lt7DSY2jLk4kqfVCwSkznIsI4ZNgd2fZ9W9UTC4eZPbZrtTIIhl5DDasX7W0rhzn1MYywRegOodDYS91l7nerz7vRJOv1PNGaRGtk1W9xHLRhEQx/oKf9vTA1Tjj5BcTpZaqmR3qtbk/Vlym2mgTtBt7M5uAy6WuKvXjaeMr/cvenea34Olfz13d9v1F9iPvOzxNOfQl6Q6ZLcTjaG6H9/v8G7+3/mdxv/59pvf5xwvNftuk9lmHxdee/mX/55Nf5ifd+FD/p8KfGvmybTxRn0fPrfrzhBrCx/e+0ZmH+8yjAGXs/QXqKbWnFxdwlVoMVLuQukje7ffsgdwmVv0ygY5mQdQYNO2V0VoPu/nwQSRIz1HhMVHmAUX+Gdf4r11dLSEyPaPKjGGGTyC2h99l4D7IXULmLJ+6ZlEIxsYclFsXg0CjCkQ+uJbDJohcrACRKo6OYpU6Ml7lMIR7D2eOzJQOLC/mLVIMqWTtH3ixu6k84rScw/9nuz2PvI0jvvuy5EGfNqQw2a7fbmwLNgPV/B8HOSwxspAZgQOx5GQahLLtSNpH3ItpXKchbxe5/dp7AalLMW3hrGaQMHXSXcVBA2MJMOmhzD8FmOx0L9fxY6SM7ZifqOzmgk7Jvvfou9vP3eatIkJkkiAOGU2MH2/ae6vCG/8Wg7HTPLbvyDus5yMPaFts/urp/WIN+7hxXuVzlMlkosxzVB7Ijo80UkdfNPnlUh8SIGpDE3Q10VsnkLnA+d55m1GDYLaNQLza+x/NlPwatDvbz3DiKbQ7yue4olzF392XCzLgNsd/dB7+GQUKiNgcXj3njKAWmMik5Q9tW1S2PxwHr9XGcn0dtUOpHv7ffe4ooVV77acNv93G8h9xhotw4YTZiNM6igpDiEnS7jOGerrk9Pa5BZe3zEggbKPfgwWaDUu/67azv/17tpb4YJNBZq6NxgBm3SKytg3OmMtPY5jyu6VKwiztfvw/R102ZHuPmDg+vXvk8c73/3quqMYjnWr/KstuxUBiMOIfPtrv3/dtcbxIrS2J1swIYxNCpbqjP7W3r825sbC4UZlj1Vyk4BVzDPdDnvNwvXu83HbD9f9Ycpo90Go5vr/ZBKSgP32A1us+40b2GG4BqV8iuPaDVcUx4FHNAjqAffFgnoY4Mctmei3TI3/39v0PayvDlE1+16z1YRS0yv/8JtDdMeP7Pndh+4KFtGCNSvRxLSw3R/sD/EefuPyfzh/8jwcKn6bzxcfSG+6CpDL5m6uuwDZt/cucn6MRtvnLqL/SwEIczMPX+5fHsU37/fvmaWLJLhBmfSEeMpsZfvB7UNozl13c9DmkzQ9rbKsusBmUQpbqTFI7zcA7i9X+QynLULGzGtxnL3Ot3M56ZxF/4Q5RbIqNSqKiB2hCwmFgZEqtb7w52aHv4TOqQbaCD1NeTVJ9OUlmPgjadF+MYqgKA10o4N3KeRXOVIaOAUff3dd/Jmnmy3uYA3vV6FNZfXMODOurgScBPhUG8H4j+O5XBZq7rvhJU9vzfqVRqz58zPDw4s3sHqSwHUWar8udAvQ+qDyE7DqMTsIclTsOWR5TfOr24lfewy8dzrE76d7KTk7Zvx13eMYqH+vtd6/Da/my5X5mrYDa6vfXxa5A+Wd8VDG79Ou5yDepxOBbhRWAVggYMXWE4n2eYrWfkDco1/zj0o04c5TZPdB1P0qCuQHMRSpdguLTFm3JMsvcZhRuPx1mq19vpd/3o9/aP2173d6g1TWS0ugMp+c1dxWOvm+4tWPgcWGmYuATOwQIfNjpr3/vLzvr+79eux8t4P6zcAW8Yxs+Bud3wSo4pdl7q8LnTcn8YpLrW77L0e/t79rw+p8swNr1Dfd5dd/zn/KGKE7Y8olz3XMjlXpwTJ+k86KfD1LsTU2eP0QfPvX/zL8zXYfldSJW613/r8Ks0vGyQ7weDXEcGuWwAWmt+9I/+3zyqP+S/fv9/w2h2q37mBnEI/+5HoL0IH/1vyWRl2bxM5oBBzDty4Qv+K3h6E+etX8apvAt/9v8OQ1c3vetbCt9M/mGWf3b/Z8CJ+N/d+HbUADxtHZR6//J166zcvzce/9Gtnhmkr4HZ6j6ZH78K3sk9DoNS12CwyjII9nQ8rD8LS++Am4fxGbD3/qz8OPWqDXRa68hp3a+D2FhXck0YNUa6z03zdu/uO5krG57HXj2Rz2OPgtRDsdGpDDYbGxtjdXWVKIqwrO4uLi4ukkqlyOf3nl52ebn/WWeU6p60g1CWw9h2P9QUqjjZTc260tzbZ9XaRLX2lq9ZtTZ6qd6DEu+w/RP+nZT3cIM9Kft2Ur+L3eowy/Ud9stE5d4EQLeA1tHW917q5/c1SPX+pNbbXlOZ96MyMJTf+Vj0+5p/HI6yTuxW949im6emjttXUcUraK3gEPVsq+NxFur1do6jfgzSNb/f9nu8Va1NVG1t+drx180sqvBRUKBrMdDb8/C0kXrfO3uvL6Oo4igaYHXra/q+t33C7w/9ONf60dbZi5N33el9fT4MVWsT19vkch71env9GJ6E8+A4HEW9P3l19uhtf0yGUcUv6p4vFR/we7/tAbwf9LuOnIa2zr968pv820f/mm++8i3kkhLVbdrd0M2G5H3yh7FW36Fz6ztIKECj93XtxFDdQLNm04ej+o7z70e9MYn77s9j/ObHab/xvYTnv2LTWz5a+tMQmfyzd3+e+eoS3375r2Go3SfPH8agtnVe9vy6pRRn4v6992uijcp/IQC6CTRP3nGQNv7g2t93U0IVP9YdY6mGQHgMJdy/w7aB+t1eOYzT0NY5Tq/cd2qtI7jvWCf2eexROKrzay91XwyuUxlsdvPmTSzL4o//+I95883uReDTn/4073//+zH2kDnrOa0HZ63mQSrLYWy1H/tdA3zHVNnHeJxOy3eylZO2byetvHutw9vt1wna1S0N6vd13OUa1ONwXLR+kW53p2MxKNf849CPOnGU2zwNdXy/bZQdP2vD8ThL9Xo7/a4f/d7+cdvr/g5a3dTr/69Hn3fGvveXnfX936+9HK9eH85BOwcPapDqWr/L0u/t78cgFVO91C9ed4KOZz8dpt6dpDp7XLYeyzxag3w/GOQ6Mshl+92F/8Av3P8ZPlL+Ir5g7ENUq60t65EK29iP/zdSb/8c6Jj2re8kKVw89vIeGa0hjFFBiApjVBRDkrx43TJJXBvtuWC+eI6zfk7ooz3/dGqY9vu/G/fer5H+w79Hp3KPzmv/ezDM9fd8ZOSL8cw0//rpb7Lir/BfX/8+Umb/MgQNSr1XL923z8r9ux99hn4ZlLoGg1WWQbDX49HrMZaj0Ks20GmtI6d1vw7iuO47crhfJfVQbHQqg808z+MbvuEb+MEf/EF++Id/mIWFBX7qp36KT3ziE/0umuiFXB7r+vVtXxNi4EkdFmLv5HwRp5HUazGopG4K0V9yDgrRlctj3biOlfe62b/1i98LcSbI/eBU+Y/z/xv/9M5P8oHSB/nTY18GgPIrmJW7GM05jM5y97/6Y8zKXdAR0cgbBBf+PNrp/fet/BBzoYK1WMFcrmNWGpj1Fkajg+r4KD9EBREqTjYHgimFNhQYBhgKvfa/oHgeBabiGOIEFcXdYLIw6gaW+Wv/G4Q7BxJskKRd4kKGeChHPFpEnR8hGSkRnBshGh/aFIzWU4aNf+WbiDOTuPd+HbP2gNYX/k20++K7+MDQB8naWX599lf4xGf+Nt9z468z5o0fTXlOiufXLYXcv4UQBydtILFXct8RYiCcymAzgO///u/nB3/wB/mO7/gOstks3/d938dXfuVX9rtYogeSTBYy2X4XQ4gD260O9y6PjhAnn1zzxWkk9VoMKqmbQvSXnINCdCWZLCqbxS7n0EuyVIw4e+R+cDpEScSvPPxn/Kunv8EbQx/iK/NfgPvO/wJzv0u++gAAjYF2CmgnR+IN4V/4auLhW2i3dOjtq3aAPbuA/XABZ3YBa3YR+8kS1sqLJaC0giTjkaRdtOegHRttW2jLRLt2N8BMrWUPeZ7GItEorVFJAvFLGzVU9zM8F20a3c+xLbC7/9v9z+z+3rK6AWOGQgNK626gWhij/ACj7WM0Opi1Fs7tJ5iffId0q7uUaOJYhDNjBFcm8a9MEVyZJJoYXgt+6wVFNPExdHoU992fJ/fvv4/mm3+DuHxr/R2Xclf5tkt/jX/+6Bf5oT/+m3zb5b/GF438aZQ6myO7z69bSiH3byHEgUkbSOyV3HeEGAynNtjM8zx+5Ed+hB/5kR/pd1GEEEIIIYQQQgghhBBCCHEG3Kvf4Wfu/mMeNx/y5ZkbfMnDT2HP/wMwXRh9jc7YR4lz59CpImDu9nE7C2Os+RXsx0s4D+exHy1gP5jHWljtLkusFPFwjqhcwL81Q3M4380WVsiQ5NJHlyGshxSQSln4S3Ws+dXuf89W8D71Lrnf+n2gmwnNvzpFcGWK4PIkweUJ4qEcHCL4Ky5cpv3G9+G++/Nkf+dv4F/+L/CvfzvayQAwkhrlv7r8f+DfPv0tfur2P+Q/zf8233rh27mQu9yL3RZCCCGEEGKgndpgMyGEEEIIIYQQQgghhBBCiKPmxx0+V/kM/2Hu3/K5ymcYw+G7Fmc5f+d3iTOT+Fe+kbj8BplCjrjhs2PyjTjpLmXZCTBaHYxmB6Pewqw0MVfrmMs1rIUK1twq1mIFlXQ/Lc6kiEeLBBfHaX30JtFYiWikAPYpeAykFDrrEWQ9gsuTL37d9rGfLmM/XsJ+skT2X/0+ZqMDQJzzCGfGCM+NEk4NE04OE48WiYYLYO8tyE87BTqvfRf209/Bvf9bOI/+HcHFryU4/xUk2Qlc0+UvnPsGbhZf4/8392/4f3zmb3E9f4svHvtSPlD6IDlblvISQgghhBCn0ynoZRydQch4/LwMg1CWwzgt+wGna1+2c1L27bR+F7Jf/XFc5Rr043Cc5Fh09fM4HMU25XvdTI7HZoNyPPq9/eMyKMe73+Q4dJ31/d8rqS8HN4jHrl9lGcRjcdLIMTy4gxwzOd6vkmOy2Uk4HjuVLfnk75H8/idfLAWpNTxfGhINSQKJBp2g47j77ziGKFr/3yT0Waw/JQ7aqHYdwgDCGKIEFSVYkWYm0nxnmGBHCWbUzcgFaaAC/Mu1/2CoB/sbuyZBIUXzyhD+kIc/nCZK2xveUYXVKqz2YGMDoGOaRPHL63ZuUAbKBXi9gF338RaapBaapO48JvW5B9v+WWIooqxDlLaJPZvYNUmctf8sg8Qy0KZCmwY+F1HtJaI/+g2W3/hNtK1I7CzaGyHrZPkaM8Vbpsena2/xbu2t9W1krRzl1Ah5u0DGyuKaLpZhM+QM8Wcn/hyumTrwcRm0c/IkXCt64azsJwzmvg5SWfppEL+bfjvtx+S07tdhnPbvfJDIsRZbUVrLCrZCCCGEEEIIIYQQQgghhDhdtO/z9NKVfhdDnDL/+K+d5w/eLB76cz7+xvfxVRe++vAFEkIIIYQQ4phJsJkQQgghhBBCCCGEEEIIIYQQQgghhBBCiF0Z/S6AEEIIIYQQQgghhBBCCCGEEEIIIYQQQojBJ8FmQgghhBBCCCGEEEIIIYQQQgghhBBCCCF2JcFmQgghhBBCCCGEEEIIIYQQQgghhBBCCCF2JcFmQgghhBBCCCGEEEIIIYQQQgghhBBCCCF2JcFmQgghhBBCCCGEEEIIIYQQQgghhBBCCCF2JcFmQgghhBBCCCGEEEIIIYQQQgghhBBCCCF2JcFmQgghhBBCCCGEEEIIIYQQQgghhBBCCCF2JcFmQgghhBBCCCGEEEIIIYQQQgghhBBCCCF2JcFmQgghhBBCCCGEEEIIIYQQQgghhBBCCCF2JcFmQgghhBBCCCGEEEIIIYQQQgghhBBCCCF2ZfW7AINsaamO1v0uBQwNZVhZafa7GId2WvYDTva+jIzkdn3PoNT9vTjJ38VOZL96a9Dq/Wn9fg9CjkXXUR2H3er+UdV7+V43k+Ox2VEfj0G75veb1L+u034cpN731mmvL0fpuI9dv9o6eyH16PDkGG7tqOq9HO9XyTHZrJ/H4zS1daReHcxZPW6D3NbZzln5rs7KfoK08QfZWaqHe3VSj8lpausct5P6nZ9ER3Gs91L3xeCSzGYDTikwTQOl+l2Swzkt+wGna19OutP6Xch+nW5yHF6QY9F12o7Dadufw5LjsZkcj+Mlx7tLjoPYD6kvByfH7gU5Focnx/B4yfF+lRyTzeR49IYcx4OR43ZynJXv6qzsJ5ytfT1p5Lt5lRyTs0e+8+Mjx1psRYLNhBBCCCGEEEIIIYQQQgghhBBCCCGEEELsSoLNhBBCCCGEEEIIIYQQQgghhBBCCCGEEELsSoLNhBBCCCGEEEIIIYQQQgghhBBCCCGEEELsSoLNhBBCCCGEEEIIIYQQQgghhBBCCCGEEELsyup3AcTppkmohMsESUAmnOl3cYQYKB3douKvkrY88tZQv4sjToGYkOVgCQODIbuMocx+F0kI0WO1uEIrbFJwinhGpt/FESeY1CUhBl+kQ5aDRSzDomSXMWS+4KkS65jVaIkkSRhyRrCUDNEJsRdaa6rRCp24Q8kZwjW8fhdJiBMn0gHLwRKWYTFkj6BQ/S6SEEKIlzSTOvWgRs7JkTHy/S6OED0hbRAhThcZyRJHqh7XeFh/hALsOgwz1e8iCTEgNA9q9+jEPgrF9VKKlEr3u1DihFvyF3jWnOv+IwtlZ6y/BRJC9FSg29yv3UNrzYq/zI3C+zCQoFKxf/6murTCjcItqUtCDKD5zjMW24sAGDmDkl3uc4lEL1WiZR7XHwMQ64iJ1Lk+l0iIk6GVNHhQfwBAPaxzLX8DrftbJiFOmm4bYwkAM2dStIf7XCIhhBAbRYTcr90lSmIW24vcKN3Cxul3sYQ4tI1tEBnnEOLkk2mx4oi9GO3RMvIjxCYaOSeEEELsndw1RE9JhRLiBNBb/CSEEGebjKUIcXh6089yTglxlIz6LPnf+i/J/4tvw6jP9rs44gSRq7M4jaReC3G6nIhgsyAI+Nqv/Vo++clPrv9udnaWv/pX/ypvvPEGX/M1X8Pv/M7vbPqb3/3d3+Vrv/Zref311/krf+WvMDsrjbh+yJkFzuXOM5YZ43xeltEU4gXFhdxFxtKjXMhfkKxmoifK7hgTmQkms5MMOTIjRIjTxlUeF/Nr947cJclEJQ6sW5curNWli1KXhBhQY6kJJtLjTOemKdpD/S6O6LGSNcxUdoqJzDgj7ni/iyPEiZExcszkZhhLj3E+OyNZzYQ4gHFvgvG1NkZB2hhCHJ2wSeHXvh772e9hz32S/G/+ZUiifpdKnAAWNpfyl9aeH12UrGbi1JA2iBCny8AHm/m+z1//63+d27dvr/9Oa83HP/5xyuUyv/zLv8zXf/3X873f+708ffoUgKdPn/Lxj3+cb/qmb+KXfumXGBoa4nu+53sks1YfKAyG7REmUtOkbQmmEWIjz8gykTpHwZIGlegNE4sxd5JRZ0ICB4Q4pfJmiYnUOdJGtt9FESdc3hqSuiTEgLOUw1hqirI9hjH4wzdinwxlMuKMM+ZOYSm738UR4sRQSlGyy0ykpnGV1+/iCHEiWTiMSxtDiCOX+f0fwazP0vji/yfND/8A9vJnce/8Sr+LJU6IjJFnInWOnFnod1GE6Blpgwhxugz0WXznzh2+9Vu/lUePHm36/e/93u8xOzvLD/3QD3H58mW++7u/mzfeeINf/uVfBuAXf/EXee211/jO7/xOrl69yic+8QmePHnCpz71qX7shhBCCCGEEEIIIYQQQgghhBDiDDDqs3h/8g/oXP0WkuwUcekaYfl1Up//6X4XTQghhBCiJwY62OxTn/oUH/nIR/iFX/iFTb//kz/5E27dukU6/SJT1oc+9CH++I//eP31N998c/01z/N43/vet/66EEIIIYQQQgghhBBCCCGEEEL0WvoP/ge0nca/8o3rvwvP/Rnsp7+Lai32sWRCCCGEEL1h9bsAO/m2b/u2LX+/uLjI6Ojopt8NDw8zNze3p9f3Sql9vf1IPC/DIJTlME7LfsDp2pftnJR9O63fhexXfxxXuQb9OBwnORZd/TwOR7FN+V43k+Ox2aAcj35v/7gMyvHuNzkOXWd9//dK6svBDeKx61dZBvFYnDRyDA/uIMdMjver5JhsdhKOxyCX7bmTcBwHkRy37Q3aMTkr39Vu+2nUZ0m9/bN0bv0VlPViyedo/MMoNO7jf4d//S8fQ0kPbxC/00EqSz8N4nfTb6f9mJzW/TqM0/6dDxI51mIrAx1stp12u43jOJt+5zgOQRDs6fW9Gh7OHa6gPTRIZTmM07IfcLr25WUnbd9OWnn3SvbreB13uQb1OPSDHIuufhyHo9ymfK+byfHYrN/Ho9/bP25nbX+3c9aPw1nf//2S43Vwg3Ts+l2Wfm//NJBjuH+HOWZyvF8lx2SzQT4eg1y2l52ksg4SOW6vGtRjMqjl6rVt9/NT/xCcDN7r34JnexteSEPpMrml3yP3xd91LGXslUH6TgepLINAjserTusxOa371QtybI6PHGux0YkMNnNdl0qlsul3QRCQSqXWX385sCwIAvL5/L62s7xcR+tDFfXQlOqetAcpi9aaWrxKrBOKdgkD82gKuQeH2Y9Bc9L3pVze/SZwUvbtpH8X2znofkU6pBqu4pguObNwdAU8oH5+X4NU709rvX1ZK2nQilpkrRwpw9vyPWflWOzmKI/DbnX/KLYp3+tmez0eWmuq8SrJALTbjtJx1I9Buub321Ee71pcIYwDis4Q5oB3K8/CdUnqfe+chfqyUUhALajgmimy5v7GTF7Wj2PXj7bOXpy2evS8bZ+zc7hq67Z9r522Y9hLR1Hv5Xi/6jDHZNDHZw6i33XktLR1+n0c92rQ+qcn5bgdhUFt62znrHxXO+2nai8z9On/Cf/qN+O3NNDa9HqqeAPz/n+gslQ/vgIfgrTxB1eID6mAoKXJGIfry50WJ/kadFraOsetl995I67ixz55u4itnN3/4Iw5qvNrL3VfDK7BfiqwjbGxMe7cubPpd0tLS+tLZ46NjbG0tPTK6zdv3tzXdrRmYC7aBylLNVrlfu0+AJ10h4nU9BGUbH8G6Zge1mnal5edtH07aeXdq/3u1+PWI1Y7FRSKK4WrZMzBvEEP6vd13OUa1OPQC6EOuFu5Q6RjUqbLtcLNHQcmT/Ox2I9+HIej3KZ8r5vtdjwGsd12lPpdP/q9/ePW6/1txFXuVu8C0PJaTHsXevfhR+isfe8vO+v7v19n4XgpBQ/r96kHDZRSXC/eIKXSh/7cQTp2/S5Lv7ffC6H2uV25TaITPCvFtfxNFMaxbf80HMPjdphjJsf7VQc5Jo9bs6x2Vgd+fOYgBrmODHLZXjboZR3U/umgH7d+GNRjMqjl6rWt9jP11s+CTvAv/gW2OgRR6Tru/d+ETgXtFo+jmD0xSN/pIJWlX5SCB/X7mGFCo+5ztXi9J3250+K01pHTul+9cNhj006a3KneRWtN3qlwOXdNjvU2pB6KjY5vdKiHXn/9dT7/+c/T6XTWf/fpT3+a119/ff31T3/60+uvtdtt3nrrrfXXz4pIRy9+TsI+lkQIcdSUgiDunucaTUy0y18IcXQSEmKdAM/vRdLyFGI30m4TJ8nG+hrEwQ7vFEIMMq1fnMNaa6JE+hDiVTExem0kOUwiEmnbC7Gj7vjM2rVVxmfECSX9UyEOSGtSb/0TwskvRrtbZ7aMi1cAsJY+d5wlE6dMovX69TnRCXES97lEQpxssY7W+71+HEgwlRB7dCKDzT784Q8zMTHB93//93P79m1+4id+gs985jN8y7d8CwDf/M3fzB/+4R/yEz/xE9y+fZvv//7vZ3p6mo985CN9LvnxKtpDjKZHKaWGGPXG+10cIcQR0hqmM+copgpMZMbJmcV+F0mcYa5KcS53jqJb4Hx2BuNkJlIV4lhJu02cJHmzyHhmnFKqyGRmMLIcCCEO5nzuAkW3wGR2koyZ7XdxxABKqTTTa237mdwM5ild6luIXnk+PlNKFZnIjJM9JctoirNF+qdCHIy18IdY1bsE57982/ck2Wm04WAtfeYYSyZOG4XiXHaGglNgKjdF2sz0u0hCnGgZM8dkdrL7TCs30+/iCHFinMinv6Zp8g/+wT/gb/2tv8U3fdM3MTMzw4//+I8zOTkJwPT0ND/6oz/KD//wD/PjP/7jfPCDH+THf/zHUUr1ueTHy8RiMnWu38UQQhwTz8hwIX2l38UQAoAhe4Qhe6TfxRDixJB2mzhJDGUy7k71uxhCiB7IGDkymdOzvJs4GsP2CMPSthdizzwjw0z6cr+LIcSBSf9UiINx7/0aiVMgKn9g+zcZJnHuHObKO8dXMHEqZc08F4anWFqqSxYmIQ5JYTDqTIDT75IIcbKcmGCzd999d9O/Z2Zm+Nmf/dlt3/+lX/qlfOmXfulRF0sIIYQQQgghhBBCCCGEEEIIcYY59/8F4fgXgrFzJtgkdw5r5e1jKpUQQgghxNE4kctoCiGEEEIIIYQQQgghhBBCCCFEvxmNp1ir7xKNvbnre+PsFGblzjGUSgghhBDi6EiwmRBCCCGEEEIIIYQQQgghhBBCHID95D8C7LyE5pokO4XRWUb5lSMulRBCCCHE0ZFgM3FkIh3SThokJP0uihBHrqNbBLrd72II8YqQgHbSQMu1WIi+0lrTTpqE2u93UYToCU1CO2kQEvS7KEKcSd3+h9xTRO+E2qedNADd76IIcSZoNO2kQSRtKSF25esOjaDR72IIsSP72e8R586j3cKu700ykwCY1ftHXSwhBkayNo4U6bDfRRHixAi1PN8Tg83qdwHE6RQRcKf+Hp3IZyg1xIXsxX4XSYgjsxou8aj+CKUUlwuXyRj5fhdJCAB83eZO9T3CJGIsM8aEO93vIglxZi2FCzyuP8ZUBlcKV/GMbL+LJMShPOs8YaG1gG3YXC1cx1Fuv4skxJmxHC4wW5/FWLunpOWeIg6po1vcqbxHpGMms5OMOhP9LpIQp96T9kOW2su4psOVwnVsnH4XSYiBVItXeVC9Tz7yGFJj5M2hfhdJiC3Zc58kKl3f03uTzDgARu0BjH7wCEslxKDQPG49ZKWzQspyuZK/hiVtHyF25CdtbtfeJUpixjPjjLtT/S6SEK+QzGbiSPixTyfqzrKuBbW+ZzdLSHjWecyD5h3aSbOvZRGnTyNqoNEkOqEZdrPWPGzd53H7AZGWGaqif/y4Q5hEAFQ7VZTa6d2axWCO+43b1OPKcRRPiDMh1jEPqw+4V3uPIOkQ64RW3Op3scQp1dEtHrTu8KT9iIT4yLajlKK6ttxHmIR0pE4L8YpA+8y27jPbut/zDID1oAZAohNakZx/oktrzVI4v9aeX93X37bjFpHu3jeqfmWXfoMQ4tCUprp2LffjAD/uHMlmmkmd+43bzPtPJBuCOHKJjnnWme35+HsrbKHX/q8Zybi+GFBhC3PlbeI9BptpO0tiZzFrD462XEIMiISE2lrbpxP5+PHRZOluJ03eWX6bp51ZEn1042Li7GknTR407/Cs8/jYYh7aSZsoWeunB7s93xOiPyTYTBwJz0xTdItYhsloehSl+1vV6lGF+dY8Fb/K4+asXJBFTw25QziGhWe5FJwii/4Cq50VltrLrATL/S6eOMPSZpack8UyLMbSY+gdVsRpJ02eNJ5QDWrMNh6BkuVzhOiFRlxlvjWPa3rUozpp2yNv7b6kghAHMdd+SqVTZbG9SDXcX6DBfmitGUuPYxkmeSdHxswd2baEOKlW/CWWOyssd1ZY6Sz29LOHU2Usw8KzPPK2ZFUWXT5tHtcfUw1qPKzvL+g4a+XJ2Bksw2LU27nfIIToAa0YS49hGSYFt4Bnpnu+CaVgtv6IalDjWXOORlzv+TaE2KgWV5lvLVDxqzxpPe7Z+HvBKeBYDrZhU3Ikq5kYTNby51E6Ji5e2dsfKEWSHsWsPzraggkxIAy6z4otw6ToFo+k7QPwrPWEWlBjoblATSbUix5RCp60HlPxu+P89ahyLNvNmtkX/fTUqPTTxUCSZTTFkTAwmclcJEFjYva7OFjKRqHQaFzTlQuy6KmMkedG8TWUUihtYBv2+mvWhp+FOG6WsrmUvUZCsuu12FQmhjJIdIJtOGgNEpcrxOGZykJphUoMrhduMOXNoOTsEkfEMV4sZWkaR9vVG7JHKBSHMDCkTguxBdvc0Ccwe9snyJlFbhVzKDn/xAYmJqYyiHWCbdqofcwvtXG4kruOJsEYgDEcIc6Csj1GqVheu5IfzSRd13LpxB2UUlhKzm1xtCxlvRh/XxtX6gXPyHKz+D5KpQyVlbaM64uBZC19Fq1M4vzMnv9GeyMYtdkjLJUQg2XUmWDYGT3Sto9jugREKBSWkhAI0Rtag2N0l33t1q3jee5rKemni8HX8yvt06dPd3x9cnKy15sUx0yjacRVTGWRNrLbvk8N0KUvY+a4XLhMkATkrVK/iyNOkYSYRlzDMVxSdGdjDDuj2HkbUBSsYl/LJ4RC7Sno11EeVwpXacct8lahLw8utdY0kzqgyZi5I+t0CnHUYiKaUR3XTJE18+TzKRapUrBKEhQgjtR4ahLP9DANi5yx9wx6ge7Qidukzey+BkwGYVKJEINqyC5j5rvnSOEI+qB77W1v6q+oo5k9LgaDrVyuFK7SilvkDtCeV2s9h71qJw1CHZE18xjSbhcC6C5pHiT+2nmx+/l0lG0preFc+jwFp4pjuHg7jOGKky8koB018cw0tnJ3/4MjkDXz6+PvBbu3bR+lDawjnkwjxGFYK58nyU6D6ez5bxJvBLN69whLJcRg8HUbP+6QsXKYR5wDZ8KbQnsd2kZMdh/jYkLsZip9jqydxTGcLVd4aMZ1NEnPn2vtt58uxHHr+VX9y77sy1BrOZL12jQTpRRaa5RSvP32273epDhmC/5TnjXnUCguFy6TNU/GDTtrFpDrsei1J61HLHdWMJTBteJ1UiqNgUHRGu530YTYt7SR3TGI+KjV4lXu1+4DcC53nmF7pG9lEeKglIJHjQdU/SqWMrleusGkN0LS7N3MbiG2Y2BSssv7+puIgNvV9wiTkKyT5XL2mgRFCtEDakD6BFv1V8Tp5RnZYwkoacZ17tRury2rPMpE6tyRb1OIQddOmtyuvkeiE8reMNPehX4XCUs5DEm/+tRLiLlXv0M7bOOaLtcKN478Yf52ZPxdnFXm8lvE+fP7+pvEK2M/+Y9HVCIhBkOgO9yuvEukYwpugUvZK0c6PmpiUc5MsNSuyzis6CkTa9t2dTVaWX+uNZ2bpmyPHWfRhOirnvc6vu/7vo+f/umf5iMf+Qjf8z3fQ7FY7PUmRJ+1ozbQzXAWJMGhO5CB9lnszGObNmVnTGbEihNDKWiGLQASnRAkAakjWmu+V3zdZqmziGu5DNsjkjnqBNJaU4mWaEUthtwynpHpd5F6phN3XvwctUFWoRUDQ7MSLtGOWgynRnZ8UK/RtKLuvSHScbetJMQAC5OQMAmB7rVXE6N26SY2kzqr/gpZK0vR7n8wjRC9luiE5WCBdtTe9bo/yE5if0Ucj1D7LPoLWIZF2R7F2OfyekHir08wba2NEQlxFiUkLAXzRElEynJJdAJAM2qiFPKQUxyLmBg/8gEI4oAoCTF7mAVsYz0vu6M4fcqcJsQgs1bewb/w1fv6m8QrYwRVCBrgSPZJ0X+RDln051FKMeKOYvZgcD5IAiIdA9CKWmg0yARHccp04g7tpEkrbJJ1PQk2E2dKz6MMPv7xj/Nv/s2/YWpqiu/6ru/iN37jNxgeHmZqaoqpqaleb070wag3Ttr2KLpF8j1YIvBZ+zGL7UWeNp6y4D9lMZjD1zJYKQaf1jCVnSJlphhODZHdInXqIFEKnjRnWWwv8rj+mJVogcVgjmZc73fRxD60kgYP649YbC/xsP6g38XpqZIzTN7J4dkpLNOkFq+uP8QSop8acZ1Hz8+7xn3UTmMiWjGdmSZlphjxyqTN3gwYahIq4TLL4QIJcU8+UwiAlOExlhkjZaaYykxh7BJolhDzsH6fpfYSD+sP6ejWK+9pJQ1p04sTrdJZZbY+y2J7idnGo52v+/sUE7EULFCNloGjbeectP6K6B2tNdVohaVggUhHr7w+33nGQmuBp42nVKPVfX9+zipSShXx7BTj6YleFFmIY9NOmiwGc7ST5qE/qxaudsczWwu0wibDqSE8K8VkeloCzcSxsXGYzE6SMlOMZ8dxjVTPPruZVJlt3+VR/QELrQWetZ/27LOFOC1UZxmjs0yS21+m18TrZiU3W8+OolhC7NtysMB8a5655hzL/tKO7w20z2IwRz2u7Pi+tJllxCuTMlNMZ6ZBS6CZOBr1uMpiMEeo/WPfdt4pECQBGvCjoC9lEKJfjiSfcqlU4gd+4Af4ju/4Dv7+3//7fNVXfRXf+73fyzd/8zdjGJJF56RLG1mu52/1bNDkeSazUAfMtecgUaxYy1zL35IlfMTAy5lFbhaLJ2IQUWvWZ6xrNIvtBTphiKEMbhRv4CivzyUUe6FUd5V2jcYwTtc10lEul3PXmG094FljDoArhSsnZrlmcXoZynhx3u0hpWvBGqJYHELr3s3Vq4arPFgLMA0zIeOuTOIQvaEwmHCnmUzt7aGoUmq9/d79eXMtD7XPneptEp2wZC5xvXBzT+eNEINk43XfVL0dw5hrP2WxvQjAxbyiYA319PNfdpL6K6J36kl1fRmPjtdm2pvZ9PrGsRZ1gGhKS1nMpC9L5iZx4sQ64l7tLmESYhs2Nwq3MNXBh8c3nz8G59Izcl6IvijbY4wUx3pa93zd5k71LomKWOjMMemd73m7SIjTwFy9A0Ccnd7X3+lUtx9gNJ4RF6/2vFxC7JfacI03drjeKwWPGw+pBXUUiqvFa6SNrSfbGhhMeTOotLSPxNGp+lXuVe6SoKk5Va7krh9rfXOVy1hqnCiJ0YmmpzMWhRhwPQ82+7Ef+7FN/z5//jztdpu//bf/Nj/90z/Nv/gX/6LXmxR90MuL9IQ3hWum0EbCfGOBhIRYx2gSlDyYEifASWokT2XO4VkejuUw1+jOmkp0QqwTyV58QqSNLBcLF2lHbYpOqd/FORJB/GLZwVhLBifRf2kjy4X8BTpxh5IztKfrfq/vDRuzksTJqxlKhDisvdZZpQ0u5C9RDSpk7MwrweoJyXpWyu41/AQ1lIRYU0yVmClcoBN1GHKGe3pN33g9f77c2lE7Sf0V0RvxhnoWrS2VvNF4agrHdDGVRcE6eJ9C6pY4aZ6POUK3nZKQHGrkMW8VmcnNECYhQ043Q42cF6Jfel33Eh2jtcbEZjp7jnFvkiG73NuNCHEKmJVusFmS2V+21yQ1DIDRlIyBYjCUnVHMrAEoivbwju8NdbePodEkexi/l/aROEqJTtaWaIUwjug+7Dy+SmdgMZO9SC2skrVy2DjHtm0h+q3nwWaf/OQnt/z9m2++2etNiQHQ0S0UCvcQGZEs5TDqdhvidtahHtYZTpV7mgFBk9CKm9iGg6Pcnn2uEEctJCCIfTwjvZ6V7DBsHMbcSQCcnMOyv4RruaQMyWp2kuTNEnnzZAWa+bpNomNSKrNp9ncjqOPrNg7dOqg1TGamsY15XCtF/hAPv4TopYI1ROGllnNCQjtu4hgutjraTmTJGSZMB8Q6YTQ1vu37etE2E4NNa01HNzGUuev3rLWmFtQIdYBF79rAKZUm5aa3fM1VHudz56mHNUru0K7LcgoxqIrWEPoI5j6NexOYysA2LSxlEevoUFl1XqZJ6CQtLOUc+b1J7J+v28Q6Jm1kOMrZPgWzxETGJ4gDRr1X2w2mshhxtm9P9EpMRJD4OIaLKfcDMQBs5TCTm6ESVCg6xX1dJ7e6vioMStsE32gS2kkLcw9tNiEGkWdkOJc7RyNsUE6VyRj5Ld+3n/7JRtJ3FaeFWb1L4o2Atc8lbK0U2s5gNOePpmBC7JOBybAztuN7EmL8uM2oN0rVqpExM2TM3DGVUIitFdwCU7lpmmGLkdTI+iTY7XTbLi1MZfUsZsAzMnhuZk/vTYhpxy1c08WSwDRxwvV8pOeHfuiHmJmZ2XK5zHfffbfXmxN9VI1WeFB7AAou5S+RM4s7vl9rzVIwv3axH8UzXr3oDtkjDNkjPS/rnP+U+eY8ljK5UrxGSm39cEyIjSIdMN+ZQynFqDuB1cOHQHsREvBe5Z3uDNlUiZnMpZ7OALGUTd2vs9JeJUknTKTO9e7DxZnTTGosdZbJ2dlXruONuMq92j0SnXAud57htddXw2UqywvU6x0uFi6RNbrLZaZUmnPpi8e+D0Ls1+PWQ1Y6K9iGzbXCdextOqdREjHXeUKYRIymxnDUPgcgARNr1+t0JVzmYf0hSikubTinxOmyEi0xW3+EUorLhcs7fs+L4RyN5VWajYDL+atbtr+PgmelaUQN2nGbrFnYtFybEGedqzwKbol3Kp/HUCZ5q8Cl3JWeBeLM+8+Ya85hGSZXC9flAe4AaScNbq8tMzyZnWTU2V/2i/0wlMlYn5fcTkh42LhHLaiTdTJcyl491KTCarRKJVil6JQOlY1NiO4kkv0vYfzi+mpxNX8Nd8OkvVD7LHTmMJTJaGocE4uFYI5njWcYyuBK4eq2y0sJMbgUw/Yow/boju/a2D+5UrhMZkP/JKa7BGesY8ZS4+t95tVwkUf12W7fNX+ZrLl1IJsQJ4FZvUe8z6xmzyXuEEZrrsclEqL3KtEy1aBCoH0WmvO04jYT6SmGs2UUssSy6C9DGYw4Y5Ttvb1/JVpktj7bl3a65v/P3p/HSLqld/3g55x3j33JPasqa6+6S992e4O2ze9nGJkBC8aoDQMyEgJZwvgfZGTgHxANsoyQDPyBsDAgMLKEQAiatjQj0DDgAcN4cNvtvr3de2vfco894o13PefMH5EVlVmZWZVVN+tW3e74SLc7szLifU+8cZbnPOd5vo/mwfguG+N1XMvhM9XPHdhXzJjxaePUV4Cf+Imf4NatWwf+7fbt2/zlv/yX+cmf/MnTvt2M18goG2EwGGMI8/CZrzVo7g3ucbP/EZ24zf3hvZe4o5lkAfNipaOEgEE6ACA3iljFL3HvGd+NtJJddqNddsY7dNLdT+SeBk2iIzKdkaqEbK/kST/tM1A9BqqL4XTK7SQqJtsrxdZPBrMy4jNeGiM094f36MYdHgwfEOkQRU4r32ak+0QqmpaJGmXD6ftG+WhPalsTZs9eR2bMeOMQhuFef850RqKPty/aUYutcItW1GIz2vzYt9ZG0cvbjFT/wL8fHlMvZzvNeLNITULOk/LCYTYCJokcUR4d+76JDTzpo0pPMuZeBM3jfjZ4ofcJAevhI9pRm43RBkPVe6H3z5jxnYjB0M87DFUPIxR3h7dZH63zcHCfVMfEOjwwzl8WISb7BoBcKyJ1/Bwx45Nnv00cpqNjX2eMYah69PLOtBTIx0GZnMR88n1BmYzRno0fpmMy8/J9PCPd2290uT+897GuNWPG81A8HjNPxp8Q0E96ACQ6ZjfdJjZPbKudeIvdqMX2eJtu2kEIGO2Nc2008Ww+nvEpRJHTzVuM1WhPmfPofeX+/cn4qf1JN+2wPd6mFbXYjp8E1AyzJ3vXF92nzJjxpmH176ILz1aDOg7t12fBZjNeC098Pv3nvjY1MfeH92nFLW50b2CEYZQOJxWlnnM2fFoY9KRyCs8v2Tnj08dj+/t5imSnxXAvZuB12CEGzU6yw3a4xcPBQ3bT49eAkerTy9snKlU7Y8br4tRlen72Z3+WP/tn/yw//uM/zs///M/zy7/8y/zrf/2v+bEf+zF+/dd//bRvN+M1Uvca9NM+EkHNfXZWaSvdZZC12BpvMe8vUHKLdLJdtNE0nDmEEIRqhCsdBBIprEOZ3dvpJlujLTzb5WL5EpZwsU6QFWvMpFTJI/WAwA4ozSRdZ5yQ/QqNlpz0NYMmVCMc6bwClQDDevSQTtSmKxs05TJ1v8YwHVHyitzp3cGSkpXSCg372VmF+0lMRC/t4lg2Nas5LcdZsEqU3RJRHrNYWDxV1bQZny5iMybXOUWr9MKZSBqFACxhARlSSCwhuR1+xI3uhyhyfnDp91N0CmQ6Y85/onrWcBt0SPFtTdWtHbp2ahJsYZ9qWeUZM04NI1guLLMRblB2ShSs4zOghJiMK0ta2FJg0B8r62872aAddxDSUHSLVO0aJbtK3WswSPtIJFW3NlV29W2Pi5UrODNZ7k8d/bzD/eF9pBBcqlwmkCWa/hyjbIQtLapO7dj3GgMNv8ZG+gDPdSjbx6sFHLUObEaP2I1aCASXq1dOXBbBmCd2E4BEkpkUiTxUKtBgMKhZqc0Z3/G00m3WR+sAXKyexxMeVa+KMorAc7nVv4UlrOk4fxYGTTdrkRtFw5nDFk9Sd42BBX+B29ktCnZAyZ6p6LxJlOwKRadIplPmguP3cwPV4e7gHgArpeSAAtpAdYnyiIpbxhYeDu4z96iJibjdv0mmc1bLq8w5L3cQ+jJIIZgrzNGJ2tS8+scqTyKNxBIW2mgsIZFipp4w4zDPsysUOdqoY9SIDaEaYYRiffSIOE9ZKi0yx8R+MgYWgkXWw0eM8yHduEc36nKt9hau8LHkk3vawtp7/QKxivEtj7Lz+hWHH/uGfMt/KWW3Ga+WSdC5wOaEkhwfk8wkxDqmaJWO9blsRuu0ozY5CbnWlO0yl6pXDq01j/cnnuVSdg7uGWzx5NrWvp+bfpNROsCSNpW98THWIwZpn7JbPrZk54wZbyLW4B753Lsv9V7j12dlNGcAEztlrEJ8K3gh/50yitTE2HgvpCq/FW+wM97BtVyaQR2MpO42j7TZhZBYSLSxqPs1SnYJp+TgWwE155NQHDZ71SW6FN0iF0qXTk0ZfMbrJzMJtwY3SVXKcmn5lSqAP2Ziu4RIaZACFBnWng32qn2VEpuaV+EeGVW3gm8dXYltpPvc7t/GYFgsLMwqU814Y3klwWZf+MIX+Mf/+B/zEz/xE8zPz/Mf/sN/4Nq1a6d9qxmvmYIscb36NkIIhHm2oy9VCdKWXKhcpOgUKbsVHgwfTP5YmmTaboXb5CJFa03ZqXCpfGXqABICOlEbg2GUjbg5vIHRcK50jsoJyidU7TrVem0vKXEm3zTjZMw5C1hlC4Gk5kwccTvJJpvhFlJIrlSvPPcw6EVQaHpJF4NhnI2pWBnni5fQRc12tMHIGrIePqKfdnmv6VC2nvR9ITg2WOzB6B6tZIed8S5Xa1e5WnkbCxtbOFwsXcWgZ8E838WM9Yhbe+V8lotLL1RuZ6j6PBjewxIWZ8pnifKIwCrgyYBu3GEr2iZXKXf7d/i+xufxpAfmyRxctMqsNhboWiE8tY7spJtshpv4lseF8uWPdTg1Y8arounOU3ebSOQzA3bngjnWqms8GN1lZ7yLMXAmWONlbZJMp3SzFrf7N1koLuAKn/PFC1woX+F69Z2pbdaOb2EwRHlMlI9x7Fmw2aeNftpHG402E+W6wC1RlGXerr2LMRxyJO63B4SAdtTB9VzGUUZWyI48XA3VkNuDWwfKugkBsUqAiZPlRRVkzgRnKdpFXOmSm5w7vW9NAmmql6fl7HOTcXd0m1jFnCmuUn+qBPOMGd9JpHvjCSBRGefLF6n6VbbGG2wOtzHGULKr03H+LHp5h29032eYDLlUv8xbpfcOvca3AoyCMB/NAgreIFzhcaV8bbL8m+NtgHRP3RogVU/m39iMudu/i7Dg652vsuivcKFygTAfs3XMHnWswun1unGHefeTSTJqZdtshpsU7IBrtbf2Dsxe3hdjCZuLlUuM8iEluzQ7XJpxCGVy7oW3GecRK8VVmk/ZFZlJuD28SaoyVkorhwIvO1lr4qcUhrEKKcgSnbh94DV1Z45KvcbN3odTOyk3Oa6AeW8RWzjYwqK6d+hatmq8U6se8EU+y3fzKhECHgzvEWZjBIKrNfdU/VkzPh5D1efe4C5CwIXypRMnebwsmUm40f+QTOfU/Rrni5cO9cvJfiBCSkkv6uHbAanOGOchnnMw2Kwoy1ytXuPu6A63+jdZKa7S2BuDVafO+fKk2kjdbex7T4XrtXeRSECgybk7uE2mc3aiHd6qvYMjZvvXGW8+Ih0iky66sPRS79deDbv9wSm3asanDYOZlp/3LI8rlWsHkoqe9b5b3Zs86mxT9aucK1w8ccBZksdIC+6Ht7kxSLlUvswoG3K5fO3QmuDgcrF6mTAfUXYqOMLDEgIQz9zXnBbKKHpJf3I+nI5IdUIgZ/uB7xTGKiTZs627cYdFb/mV28tlq8b5iuD24Aa/ufE/WCot8dn692Fhv3JfpUahleBS5RJSWJTto+2+TGVTpfNkn09pxow3jVNPBfzyl7/Mb/3Wb/G5z32O7e1t/o//4//ggw8+4Mtf/jJf/vKXT/t2Mz4hMlJyskP/LrGmgWapSbgb3uZ2+BGpOVhKas6fp+SWqXsN1oqXQD8xQDSaURbiWA6duE2iYuI8YayeyK8aA/OFBRQZiYnIdUKuc3bjFyhtaPaMnxkzTogUFk1ngYYzt+f8YFoGZCKvepIyCIbUJCeS95VG0vCbSCEpu2V8GUwOko2k4c0jhUQKyMlZHz+cXN0YWtk2N4cf0svaR15XCEE7mkitDtIB6b5SbwKBxEKjSU3C/jIRMz59KJOjX7BcXryvnM9YRcQ65FF0j7ujmwfKghxFJ2mT6ZxYJUR5xLy7RMmqYAxcqFyg4AQ0gznKdhWBOXLzaUv7kMLTpM+29krExcT7pIxTk9DOdp/bthkzPi4a9YySZobddIubww8ZZL3nboClkPgyQCuJQNKNe+THlCCBSTZVN2sdK2VfcsuE2QgpJDvjHSxsEpXuqUc9sc3mg8naUXQKFKzioc83sddm8/6bTN2rYQkLVzqUnX3Z/UYcciA+tge6WevJy9DYe2pix0nRJzo+VNbNGFgprFJ2y8wHc1TsGrCnCHKCdcYWLk13otqzFa+jjSLT2YFSyn3VZZgNUFqxPd6ZlfOe8R3NnLdA1a3Q8OvU3QaeCPCET5iNSU1CN23jSgvP8qfORIOml3f2SinqvSsZYj2ml/TIdMZuuH1onzHOx+QqJzM5sTq+xPOM18WTA5mc7MhS13WnQcNvUHUrzPtPFNCM0WQmZWu8TiveJTcZvbTPeN8e9envvGSVCWwPKSRNf+6VOO1jM6aVbTM2T+b47fE2SiuG6WivTR9/kg9kkXl3aRYgMwOYBOd0s9Z0DgzVkGE6QmnFzngT8ZRhMVYhcZ6gjaYdtSZBX2gy0r3Sf5P95WO7SwrJXHD4cMkyNivFVUpukeXiEoGcBNFb2My5C9ScJgI52UmY5IAvsp3t7tlqL+DLPEX03loyKV042wO8SQzSPsoocq0Y5i9Wwv5lSHSMwWAJi1E6OlCyOTUJinxvP3CGgl1grbJG2Z6sJ8VjDkTDfMTG+BEPw/vcHd6e2vaTBN4mc+7CoUDhSeLr5IXGPFYS0YzyAWM9ZMaMTwNyOPHR68LJq5Dsx3g1ZDRTNvtuRxtFmE1skUQlJ074y0zCIBlgMPTi/pHve2zvPM1SYYVUpVjCQmlFpMbPtA8KssS8u4QvCmiT08la3Bp+ROdj2DWxGdPOdvfOpY7HEhaNoI4UkqpXwZP+S99zxptHwS4R2MFkzxrMkeucTrZLqF6NLTA5C41JVEIrak+DGcd5yFiNCLMQpdWk2sMztrH79xKRDrkzusGj6P6Re/ynUSrHMi7S2McGiFacKnPBHGW3zFLw6tXeZsx4WU499Pcf/aN/NP15aWmJL33pS9PfhRD8iT/xJ07tXpubm/ztv/23+cpXvkKtVuPP/bk/x5//838egG9/+9t88Ytf5MaNG1y+fJm/83f+Du+++3JStt/tDFWXu4N7SCG4WLlM4RjHXjvZ4d7oNv2kT5gPeaf6PdNNpCcC3mq+RcsMMWbibJ8cbgqabhPXcvh255vUgxpS2/i2d+hQtObUadk7BCLg4fABC/4SVe/1y9DP+O5isbBEqmI8y6diP7//bScbbI238S2fS5XL2M+QQBZCsOKfYd5fZL5Wod+Np+4eV3hcKF1ie7xFN+pSciqEaogtbdaH61PlmnK1eqhE1Wrh7KRcQtyn5tXYTXaw6LAULGPhoMi5P7rDKAuZL8yz7J35OI9oxnPoZLvsth/h5AFVq3lq1w31gLuDOwgE58sXT5wJW7GrVNwyuckI8yFfaT/AFjZFq4yMtlkrXDj+vU6FXtxDCHFozl5wzvB/W/sCo2xEQRZwX6DsrDGGZjA3VTZ7LCVs0Nwd3ibKI2xhca329izTdcYrITUxd4a3yFEIDA23yaK3Mi1DHJtoWg4tzh9QrlWeK63tSZ+KW2aYjqj7tWkA0FFsRuu0ojYCwaXqZUrWwRIiFbvG+dIlSnYF17GoOA0qdhVPHHS2LLjL1J0mlrAOKFhqk3N/fIdBMmKhuDCb999gyladt+olBGJqV+cmYyvemChSBis4wiMx0RN7IIsp1yvYxuVs6TyZE1KDY234slOl7JZIVcpC4YnKRyCLXC5fnQYmjPSAe3vrzMXKZQJZPPJ6jwMYW+k2G6MNjFAkOqFsVyntldXZSTfZjbfpJLvU3CZVf1bOe8Z3Np4MWCtdZCve4NH4AUvBCoEdMM5HxFnCudp5Kl6Ve4O7VNwK54oX6GUtHuwdXp0tn6XpLLCdbNCK27i2jS8LnC2vYYmD6poNr8koGyKE+IRKmsw4KalJ2IzWsYRFyS3xcPgQC8mFyqUDc6otXM4dYYMHskTNr4BU5EYRqYiaWwUkyd4etfzUHtURHlcqb6FQJy/HIwwCcaJ5OSfl9vAGd/t3cSyLzy/+CBWrQc2rsjtu4Vkuvjz5PmDGjJMwVD1u928DsFCIWPHPElgFHOmQ6YyqVz8UZF+wivi2R6qy6SHW3fAW4yxisbhI05tjlI6wpMXV6jUkNq48esxU7DrVcv3gGBGGftajE7couEX6SY84T6YqaqlJWB89QhvNOIso1aqf6F7WGFgrXaCTtAms4Fi7cMbroeJW6cQdhICy/SrKR0588JOfNO24xU68je/4vFV5exoE3c52WB+t40iHS3tnAI/3A1kxxcI6tjKCJSVhOiJRCQaFMvkLlZ+yhM35ykXujW4jZJH7/QdcqNqUrcO+11AP2BlvU3RLzLuLhxIYZ8z4JJGD+8DHCTarI5M+qASsWVWH71YsYbNcWmZ7vE3Nq57YfnaER8WrMCCi6h+2LZTJuTO6RZRP7J1Fd2XyB2EmPp/KFe4PXEr2kKXiMoveyrF7AI1mO96gle5gjGZjtMlq6QyPRo8o1yrHlCk/nsyk3OrdIDeKwA64Wrn+jPlcsOKfZcFbxhbOC5ULnfHm4+BypXJtume9F96ml/T21HivnmqykTaKe+PbDJMRVa/EcmmZtB+zECxQsIsIBI50yEkJ9ZCdZIt5dxEQGMy07ynzZC+xVFpinIYM0iEwpGgXqTtzx7ZBYnG+cpFe0qXklI89N7NwOBOsvTZl5BkzTsqpB5v9t//23077ksfycz/3c6ysrPClL32JW7du8Vf/6l9ldXWVH/7hH+Yv/sW/yB//43+cv/f3/h7/5t/8G37mZ36G//Jf/guFwtG1b2ccTz8dTMv3DLMBBe/oid22HAbpAGM0uVbEKjo22MHCZtFbJdIhtwe3aGW7ONLDMz7L5ZXJwehT3VMZRZJPZCPPFtdYq5ynwKuVFZ8x42lKssJb1fdOtMALIWjH7T11pohxPqby3BJmAmUyvtn+JuNRylrxAt7e5qJglVirrBFmEUZDZjI84WFJi1znuNJFSnlIpCaQRd4uf5aslLEVb9KJJgpovu3TdBZIdLxnCEE7arPoLc/Kar4iUhPzcPiQctlnNNzlrXr5mQGIL0I/7ZPrSVb3MBucONjMFi6XylcZ5UNu9m9gIenEbcrlKr717LbVnTmCegGJdajMpUbTiToM0wF28cWl5BfcZWpOA1vY0/5oMGR6komVG4UiP/mh2YwZL8AoH5KpnHa6Q5zH5IHCtwPq9mSjaGFjS4tcKxzLPZFzW2JxvnSZ3GQ4wuE4hY+nyxfm5rCyrI3LlfJ11koX8GXhcVGeI6/3tKMpMREf9r/FZrjJammVdtRm2V/9RGTvZ7wcNgdLJ3TSFq1ool5mS5sV/yyWsLGlTaYzXOvJvBmIAmdri7Ty4bF2i4N7ZJkEOGjr9JPedJ3pZz0C73CwWWYS7o3ukumUgjvZd0ljc7F6hqa9gCVshIBO1CFTiqXCKsvFJRr2yznmZ8z4NNHPuuyMd6a/rxUucqFymTiPMUYzSIZoo+klPZYKMZl+kg2bqhThTvYWSmnOBRco+yXCJOJ+eJczwdo0IDqQRa5V3pk5JN9AduNtunEXgJHqo7RCoRhmgyPn1KMoOzVGScS54nlWi6uUrUlA4bP2qPIZwQFP081abITrlJwSZ4vnn/s+ZRRhNiLTKQpJP+1TCRqs+GdpuHM40j20js2Y8XHJD8yPE7vZER7XatfJdHbkAe0k8PI6yihc4TFSfUbpRBWwFbVYrC3vlaM/2dy5/zWtbJtWtMNmtEnNqbMZbVB2KhMVtbjNvLuIjYUtLVKlcfaU0z5pfFFgxZ/5xd9EylaV6/W3EYhTnzPHesT94V0sabFWuoBA0kv7NNw5BGKqVCYEdOI22mgSlRCqEa7tT/v683wvnixwsXqRTOf4VuGlAsBKskLJKtPL+2g0uc44ahl6MLxPolL66YBCtXgoOWvGjE8Sa/gQI22M/3Kl67U/seVk1EKXVk+zaTM+Zcw5i8xVF3gRRWCB4HL9CmXVxMY7FIQ11iFh9sTeWXAX2YjX6cZd5oM5FtwVrtcnATaueLZa2DDvsTPeZiN6hGs5CAypSihYpele9EVQ5ORm4mPKdLYXyPOszypnSeffwTzeswoxUWCFx37xF6vi8zxSEgbJ5Cx0kIa8U3+HK6XrSGFNYxKu1q/xze7XQQvWR+uUaiUMHLCnMp0+2UuMW9T2hHEEAls+35YryjLF4GTndzO/zow3nVdS1Pg3f/M3qVarvPfee3z5y1/m/fffZ21tjZ/6qZ/CdU/pUL3f52tf+xq/8Au/wPnz5zl//jx/4A/8AX7rt36Lfr+P53n89b/+1xFC8Df+xt/gf/yP/8F//s//mS984Quncv/vCsSk5FnVrdCNu0ghqDjHKznNOQt8Zu4zDJIhJat8ouj7TtImymMwMFJDHMfFkx4Si5wUyzhT6XtPBJwpn6WXdGl4daSRaKkOBaXNmPFJcDLn40SdaTvcxrM9CvYJnHrC0InbZHZKlEX0si6LXjC957J/li29ge/5FKwCqY65UL1AkieU7cq0dNqhyyJxhYezT0nnsaqOJ32KToFxFlHzarNAs1eIFBa2nDx3x3JONfuy5JRpiUnwQdk9ebZHToY0Et8KKLklSGGpsUzDncMWE+W7Z82zvji6X8d6TCfuIIWkFbX2ytG+WN96OoBNYnG2tEYr3qXqVfGYqSTMOAHC7AXhntxZU7RL2NLClS6WMyntMQkQm+AIl8vVq4zzcDL3nnAsy725+FkYA6uFM2yxgWf7VKzapAyPjnGlPx2PlrAJnqGOdhy9tItSGo1ilA05X750ZKCZ2SskeloBsTNOj/1OC2fvZxuHy9UrjPIBJbvywvOtMQbEk5I6R83tZbdMO54o7pWdox0i/aw3dWS6OqPu17GEpGHPT5VXjYFm0GQz3MQRDmWrPlMjmPFdgSWfzNmOmAQqrxUuMMwHBHbAbrRDN+9Rdku4wqPhze2pgxjmvPkDewvfCejFAzCCftaj6tWpWgdVzIyZlEzW6Jc/uH4BhasZz8exnnwPJadCmnWRiKnq40mYd5fwKz6WtCiKg4fr+7+njJRcp3tB6SefYzfHG2Q6p5v0qHvDaRnl4/BEwNnyGsNsRNEuUnMn/VAgn6GA+fp5bOdY2LM16FNIxakxH4SkOmWpsDL9dxsX+xg1MpgkjDy2R3wrILB94jyh7tWn9vBx811mUnLz9JgyaKHYDrcwGFKVkloJBbtIYPukOmXOb2IMSGwula8QqhEluzzzZc44xKtKpOskLRKVgoJ+2mPOW6TiVugnfSpeBXvv4N4YaPhNojzGkc7xCYx75wVHtf986fIL75GfZqmwgsHgWd6h9XGYDklNjGd5JCpFCjn1sc2Y8bqQo3V0MA8vGURs9gIUZLQ7CzabwfN8lznpIfvVEhau8I+0YYI9eydXOXN+g9Sk7I4nZS+3xzs0vfkT+9cnNtTEHySEpFqoshQsUbZrh+wabRSJiXCEhy2O3ot6BJwpn6Gf9Jnz52dnUjOAiT1ypniO7fEmgV2gZFUxGBQZYPYSS4ovrW7n4lH1qgzSAXWvhsRGCnHgerZxKVklQj1GCokUFrvxztSe6qVdmt7cdC9R82os+SsEdgFHOJSOUGWdMeM7mVO3xr/4xS/ypS99CSkl77zzDrdv3+YHf/AH+Y3f+A2+9a1v8Uu/9Eunch/f9wmCgC996Uv8/M//PA8fPuSrX/0qP/dzP8f777/P933f902DlIQQfO/3fi9f+9rXZsFmJ2Q33WJnvE3Vq3KmsMb1ehGJPGw0oOllE5Wkmt3gQnCF1E+whXMix8nj4JuKXaVerlKx6wSyyN3RTUZZyEJhgSXviZHddOapOw3ujG4ySkPKbpkLpcvIl9zAzrK9Z5wGR/Wjx/8WWAWWigtUncYzD+wNmo34Id24R9HzkUgEguCpALVAFrlQuoIyOTfDD7jdu03JLfIDc7//RFLFi/4yvjU5nCjLGjBxuF4qXyUz6XODIGZ8PGwcLlUvYwUabVknmicVGd20gy1sqs7xB/IVq8ZbtbeZBMWczEnZy9s8HD7EtWzOly9xsXSZ3OTYwuZeeJtBMqToFLhYvvLCznBXuhTsAr2sQyfdpeyWWPHPfuzDnKpdp1qalYSacTKGqsuD0UN8y2OteGHqSH8engi4Ur1OZpI9Z7tNyaoiJWg9eY0vCvjOq1EGeDzXw5689+g2w3REyS1xsXR56oBR5HTTNra0qdonC9gJ7ABL2KwEZ1gtrzLvHFYezE3G3dGkZO3j0j8z3hzqTgNZkWAMlX0l8sJ8xMZoE9duMR/Mo7Sm4R4t277fdnmsRjZUfRzhoBWcr5ynah/MzK5Ydd6qFRBCHGvT+FaAFBJtNDW3cWzfmXeXqDl1rH3qlTNmvMl8nH3j4/eWZZWL1UsonVNxasBEaafhzANwtlBkMYhxhDvN6n1cSlEbRTvbwREu12pv4UqHh+F9tqIttkabKKW5Xn/7QKBoZlLuDG+RqpQzpVXqe/c5Kd1sl41wg5Jb4mzh+QpXM57PnLuIW3YRQlCxayy4ywghXijAQABhHtKJO8wFcyy6KwghDvTR1CTc7H9EpjPmC/Os+udOfP2KW6EVTWwL3wqI9IhRPqJklyhYpSPHwbJ7lvmlJcB8KoLUDZr16AGduEvNq3K2cGFWiudThoXNarD2sa5h43K5cm1Pddilm7VQRtNwm4fmu9TE3Oh/RKZzFgoLrPhnyU3Gg/AukYpwHYcwiVgrrdEImpRkhW7WZjgeMkiH1O05pLDwZDBVrp8x45OiYBeB9tTHKJGsFS+SFRIc4R3wqTedBSq16gF1j8c89lsO0yENv8GCu8LTPN4jfxy7yRcF5v0FvtX9Bg/DB7xTe4+SVaGTtei1dxgNE9aqa9S8Op70j02AnDHjk0KOHqH948ulPQ/t1gAQewFAM2YcRzvbYWO0gW97XChfOtbu3j8H27icK5/nQXiXdtyh4EwC4qM8pugUsF4gKalkVbhUu0SqMop2gC28Y84LDI+i+3TiLr7tcbl8DSEE3bSDJSQ1p4FAIoSYqLnNfI4znqIoy1wsTQLOtVHcH9+lm3RQ5Hj4NIIGZ4Lzh953EvtDCou14kXywqTySKwj7g3vIKXF+dIFPBEgEJwvXWSQ9wmsAp4IKNoFWkyUywp24cBewhUeAjmtiHKaaKPo5u3J9Z3mC+1bZ/EPMz4pTj3Y7D/9p//Er/zKr7C8vMyP//iP86u/+qt8/vOf52tf+xo/8zM/c2r38TyPv/W3/ha/8Au/wK/92q+hlOILX/gCf+pP/Sn+63/9r1y+fPnA65vNJjdv3jy1+38no1BsjbfIdcbNwQ0iNWbRX6ZiHz7c72S7bIw2MEIzDkasemt4++oLD1SHzWiDmlunYa4een/dmcOv+YCYZr2GauKMMcbwYHQPS1jU3MbUAZuZlDAdAzDKRiiTIYWHZiK5ehInuEDj9m5gohbULpAGs6yR72Ymh/UthJDUnbkTBy9qo1iPH7ITbzIfLLDincUWLk68hejeJvMCHglBajRDd3RkiaqeajPM+lScKrvjiSrVKB7zmbm3iG2Ni4tBHwogSE1MN+mSqoRektFLuxT852fES6wj64VLrANjd8arwxcF5kplWvHxJc32sxNvsb1Xcul8BWp289jXniTgcD/tuI0yiihXjPIhTWcBV1hkPJEBDrMxucmwhE1uMkI1xD+Bk7yf9TGWZhyNqDoNdsctam6dWEU40qGOh9P5NowDLPc8kXTYTXawpc2cs/DC8tuxGdNPe5ScIkU5yx75bqefd0h1SjtpkamMTGUM/cELbfpsHGzhEDgljMkZ7/xPktEm5aXvxS5ceuZ7M5PQznbItKLmVJk7YdnvgeqR6ZSq3ZiqT+bkjPaUosI03NvETsbHVrTBbjRxSF6oiEPBQRMm2h0T+0hQsepcrbmAIZBHqyCO1WiqTrU73ma+tjRRvprxStGoScDAMSqljxFIak9910LAbryLMop2MiDMR0hjkwQxS9QxGAaqj0TQTTokOmW1cIZAFulnfcIsZJANsITFJWys9d/Eq71Fv7zCKB9Tdsp4InjuOlOyKlyrTUpUedJlK1nHGM28tzTNZg3VkFE+pOJUX3jdmjHjdeBEm4jebfAbZLXrmBdQLRiqPlvjDYpOiSV/lYpVm5aD0kbRy9uEeog0Es8KqDg1+lmXTGc03DksYWHQtPb23QBny2dpOgucLawxyAasFs4AgigfHwiCDtWQKI8AaMUtGu78CzkaN8abE4WruEfDG1GeZed+bCSSmtNkqLqsRw+puNVJn3gBUp2wO97FYNgZ79B05+imHfpJjzl/nrozR6zGKKPQMmMrWmfRXzpxENhKcI6628SVLkJIbvRvkWtFU8DFJEbaBbLGW2h5sMzOY/W8nJQwHxFYk4CGft6bqNO8QfZ5bnI6cRdtNN24x2IQz/bC3wWkJmZ9/BAQrBbOYO0lyVrCppO1eDh8gJCGUA8461/EMhq3+yGMUoysT0sb95Meq8FZRvmAQTopwWNLmyu1q7jSY6j6rCcP2BnvUJQl+kmfJIgJxNFKf0PVZ5yH1Nz6rB/OeCXU7Tn82iQh5HFglkQe6G9jPaKTtCnaBerOPJr8kC8yNQkM7lMb3EcX5lErTSwO2/LdrLWnRl9jwV3iWSo9IzXAoClZB5XQ1uOHbITrSCkJTHmjNAABAABJREFUHJ+LxSuMshE4oI0mzhIWvOWXfiaRDhlkfUp2+XgFtxkzTog1fIQJjvfVPg/j1QCQ0c4ptWjGdyJCwM54a+KbzxTjPKRiH7bve1mb3XiHildl0V1GYJCdb1Lt3iCvnKfjFLlUvkqsIwKrgECQm4xO2sKRzjQQDCZCIyPVxxYOhT3/YUlWed7RmUZPbaQ4T0hNQj/psT3ennyWsqDmHD9mYjOmHe/i2wFNZ56n15HUJAyyPgW7MG3XjDeDFzmjfxYjNSDRMWW7ijIZ/aRPqmMejh6wXFghjzPOFNaeKBNjuNu/y9Zgl8VgmfJz9tj7K4/sV4DtpU+qTDnCo+ksTN9jS5fV8kR9NcojAlnAFu5UNflV0doLMgUwZX2gTcchTIbT/RCSIaZ5jcx9+TVqxoyTcOqjYDgccuXKFRYWFgiCgNXVSRDP6uoqg8HgVO91+/Zt/uAf/IP8hb/wF7h58ya/8Au/wOc//3miKDpUrtN1XdI0faHrizcgsfFxGz7JtlgIym6J7fEWqUpIVcqj0QPeadQOyWQbozEi527/Lt2kjdfwWXAnmz1Fyld2f5tB0qfgFFioNpDSQ+iD1kjBmhgEiZk4wgMroOAEdJIWGs1WuMk4DzlfnBzsesJjvtCkE3dp+A0c6TBWQ+4N7yKE4EL54nPLNdhpH3p3J2ZK60Oss4voEy4Kr+M7+aR5Uz9bbMZY2FPVptP6LlrxNlvh1uRaZWi6z1+wYXKAc3d4i3bUphN38Js+S94qsvVtyBNUtEmpvEzX8slNfqidoerzOzv/P4bpiOXiMjWvTpKllNwijaDBB92b7I53qbhlzhTOY+0LvvFkwGKwQDtqUfNqVN3a4edwjLT96+JNHzufVLte9Dkoo6ZbKm3Uqbaz7tUJ0xHSkhSd0vTajnGYL8xP+5cnPcDwYHSHYTrEsmyuV986NkggNSkbo0cIITCAJqdgF9iMH3Gze4NcK/5wcYXKuAdWgJXZbDs+7WiilOlUHBpHBEUeh0Zxd3CbNJ+UUbhef/tTpdL3OsfGq7jn6x7roRpyb3B3kuljG6TYK+VkBS/dpjx6RHf79wDQ6/+L+auXOO68XpFzc/AhN/s3CKyAs6WzLGfzJCZCIo8dN8O8z73+ncmmNQg5WzwPRuAKh/lgjk7coeHXJ4e/03s9mR8M+tDnM2g2ood04i51v85qMFEXLFjPtpMCu4hveyR5QsNvAubUvs/X3T+ebsebwkgNuDe8iyUsLlQuvlSGfsOrs5lNlPg86ZIrjTKTg9GdZIPN0RZK5KQqIZBFtuU6F4pXKdgBlpAUnSJV28fZ/D2KTo288yG7ekDHCHzb41r17ROp5/l7B1e7yRbbe/YVGOpeEykldwe3J0FxVovrtbc/kTJSb0q/e918t3/+k7K/vwgMsv0B5AkkQ5ziPJl3vEKYwezNywIhBOuDByR5yjibBG3uL0nYTne4ObjBIO2jTAbAaukMtvFQelJ2RGvDMB3iONaT+d7ovbZZnCut8XD4AM/2KLuVA274gl3AtRxylVPzawc+20moumXaUQfHsvEt/0TvfRPH2utqy3HPIjMp9wb30EbTiVtcql2hIEvPTHgyQk8DkV3LpeAEjLMxRaeAEjmbe87ndfWIaq1GySlj7Iyvbf8eC8ECNafOlcr1EwUbWkhKdnnaVmMMlpB4/btobCQDbL9OVj5/6L0azb3hbcJ0jGM5lLwi3XEPgeBK/eoLHwa9qv7kCIeKV6Ef9yh7JVzhvlF99jR4mc/zJo7fFyEnJTM5gQg4Krilk7QYJANycgZ5F9u4nC2fpWo30OQIabg7uEMlruDWPNawYPAQygHFZEC9dpZRMmKpOPF5+nv2kzaaqlulZJVJTMRvb/8WWimkLbEdm6bfxLO8I8NtEhNxd3AbYwy9pLtna725X8CnoY+8yW17zCf9HIUQFDl+/jUYHozukuQpbWBcCumOe4d8kR4Sv3eHOBkS5AnefIhyD+5tlclZDx+htGKcjak2qsfua3p5h3v9uwCslFco2xVcOVHJCawAx3IYZgNG2ZA7/ducra0SkhE4htpRPtATosi5M7xFrnIsucNb9bc/Faqcz+JN6/efhrniNHj8+WS4Qbb4Ay8/e1sOxiliRe039pm9id/pm9SWT4KdZINQj+gmXVYLZwnsiYrk/u9GoXgUPnwyB9erlPMEp/+ILGohs5Ba/SqOdHDkE0Wz7XiD1p4Igqw+SW7ciTfYDrcRCC7VLp24NKCFxWJxge1wm4pbxpcBPdoIJiU/tTj+fEMIeDi4xzidnBX7Ne/AfQ2Ge8PbRFm0dwbwFq7wD11j//9/p/Gmfq5Ih9wd3gE40Rn9sdcxY+4MbmGMoeR2uVi5RMktECchtaBKmIWUvcl+9fGzGKkBu9kO4yzikX7A29Xaie5lhKbgFBDRnmLZnjrr0zy2WUI9wrNcbOOS6pize0r0RzE5y7Y+dpKt3nc2+NgX9DycaAcxeASA6HyEXPmhU1M4+04fXzNejlfi2bftyWUnUv5PSlmeJr/1W7/Fv//3/57//t//O77v85nPfIbt7W3+yT/5J5w9e/ZQYFmapvi+f8zVjqbZfHMyWz7pttQa79IaL7EZbpDrnKJTotkoH/oey7lD3B4xlnM0/QaOD3ONSVvDNMTvWuSWiyMld/q3yUzKucIZ/PEOnlOkPP8W/WRAmI3ZDrcwGC7ULvCDje9lJ9xmM9wk0QkpIaKY0AwmwQfF1CFRCVW/ihSSO/02VqYnZXvchLna4ZJQB0gEjMpgcvBr0KyCfLHSbm9S/zht3sTPtjHaYGP4EEtaXK5doeo9MTI/bnuHfZeKNTkYLZY85sonu56TaMpxgUgMaQRVyuUCzUoZxgsQtShRQMxdpI5mMc9APyIs1Kn6dTzLY9jdIRYhrifpmw6/b/EH6MZdDIbuuEtsjSiWXBQJfkVQ9Q62a8F8P28tX8MRDoHzJCMxyiJu9W6Sq5y1ynkawVFKNwfpRG1iFdPwm/j2i82VL8qb2L/gk2/XSe9XyC6xEQY40maltHpgM/hxyHVOErqcD1aZLyzgWS69tE9gB1TcCvNUyHSGLWyEEOQ6Zxh2uZfcpWAX+Kxo0sCB8jJ4Bx2Xmc7YpUKSJ9Qrl6j7DTpxmw/aH6CsDNe1yRxBpTzpt5V6g6oFyolJdEKx5JxoHGqjGaZDsjxDRymFwMERDtVqQNF9uQ3N6+R1jI1Xec/XNdZllFLRk74V2AXOls/gSIeiO+mn2mh2o12M0bh7gZQ1v448RqlmO9wm1QY3cLGBWn2FJlvgV6B0UOo9yRP6SYQdQzHwMChKRZ923GIz30QIweXalemhf5RFDLIBJbuEzl3KxifKIh6ld8mciIu1S8wHc8xTJc1T3KeyFoP0EpvjAo50WC2tYsuDpn2URaTZmGLJJWNMoWKfeGw0G99LpjKKTvHU7Xh4/WvB677/0/S6WxSKk/ndeAlzlYN9yxjDVrhFplKawdyR32PTlDiXrWBhsRvvkKqMpeLEJrZ9qMgApRV5nGKF95ByjmGtzlrzPM16BWUURctHSI2Vjoh0jlP0qUiJJSyq9QDXmvTBOI/pxh2U1tT9+qH2jNIhbiipyACNZmwGxGpEIAoEJRspXKSwqNUKePbRjhelFa1oFxDMFeYOBN2/LG/a9/5J893++V+U6fMaz0PUBmFBowFBmVa0yygdUffqVJMh5CnjQpPbowfk+okNPi/qDJIBAsFCo0bJffId9Hs7iFiBzulGbQp2ge10g7XyeYp2gJQapTOKrostLJZqC1hCslo6Mx2Lc5Rp1iqT0rV+7am1rIxXkqR5wmJxCYMhzEJ828eznow7Y8yR83xNv80oHeJZ/oG9xgs9uzeA190WvyxpRbv4ts9CYZFxNsZJwBhBJ25zL76Bbwd8dv49gqfKcyujuNe/Sy/uMV+c51x5UjawWnuPcR7hWz6DZEChZGNLh8AOmGtWMBiqaYnvr6xiZ2MKTv5CzyFVKaN0SM0u8G7xOv24x2LBoRJOCofQrEPl8PUSleDkgoo/6S+WZajYj/fZLs3CE1/R49KcJ7FLXsV32Gh8ZqIGaAeH7KfvBD7OM3vdY+ZlGKUjbnTuEWYhK6VVLtUnyaq5zhkkfTzLo+lXiawB3aSDZxfxLIfIHnJpbo2K8sg6Y0aiQdNvYgdQ9ZsQFcFoas0lvnflPZRR+/bjZRrVIpnOqHgT32Q/0ay0HMbDbYTT5K2lq5yrnpu+5/H+1ZUugRMwSA3l3CfMRiAz6vUCtvX8/piohO1wC0tYLBaXjuzDYRrSS3qU3NIB/9lp8Cb3kTe5bU9zVFsfz7+BXXjhtfdZhGmIQlF2Dvr2U5XSjlqIRFOWPlprMhkf8kVqo3k42MUr12l4LnW3jFMpoItFtsMtUpXu+ZUKNE2FWMXY0ma+XjvW1o8GPSpmsldoqU1GqktBFrjWuM7l7AKOL+nFXWxpY0ubZqXORe88ST0mymMqnje1h16EJE8o5T7aKCSSavV0n/Xr4E3t929qu04VY7DCLaz6Cn71Y5R0DeoU6VOce7Of2Zv0nb5JbXnVZDrj/s6QuXKdQuCzFDRxi4a54MkzqDeK9OIexdwFM1FdnW/U8FVGvxtQ0kVk0KRerdEsHnx2nY5LxQ5IdYpyI7wSlN0yuy0zPTMrWCFOuo1bWiKoPL9K1BxlrugL03OFcupiDSZnUH3Toui5nCmfPfK9VVPCzvY+V6184Ews1zmBcnD05PdS1aPiHt0Xjuojr9I++qR4U/v+vX4LX038dsqLmKs+54z+GHpxTjmfnE86lsV8o0a9/jm6UYdHg0ckKqHoFmk2S1P/h58KWu1NyuWAsldhrjGxXfpJH1valN0yuc7ZDrdQRrFYXKIbd1gfrlP0Snzu7GdwbZfyMX0p67Y4Z40ZSk3L0djS4BYs5o6ZszefcZb9opTyCxRDF4E44As6ik7UIVYRJaeIHxeJszFp0adS90/tTPExb2o/nPF6OHWPijGGH/7hH57+/If/8B+e/nyaB1Xf/OY3WVtbOxBA9vbbb/Mrv/IrfP/3fz+tVuvA61utFgsLJ1Mreky7fbISZ68SISaD9nW0xaHEvDxDoiNKpkK7PUKgETrFSBezl3m7ItdQtiBPc3y3Sqs1nF7javFdNscb+K7L7f4tsiSnyG3cwTa74zZzF/5PdmWFgRpQtssYDRtqF3wflzJFEzOIHiKw+L0H3+RS9TKu5XKzf4Nc5SwUF1jxz9KNBnywfQMEVJYbtPLhcR9rilV+D5kNUH4T3QlP/Fz2fycij7HGW+D4ZP7LLZ6fNMctgPt5E/r+06yPthkkk4yGTdUic+ULjw9hNEInk5If++ajwFTxVTxRnEmKtJLn958JkmuFzzBnLRJYRby0TKs1xPIu4EYJxqkg9RJzg5tE7W+zPnqEWXiX++UzNP0mDweb1N0mG6N1VktNbu/eoRN32Il2OFNboW41GUQRgeMTDzXZ8Kh2CVJyQp78rZ3t0h32sNHcie+ji882JMZ6xM3uDQyGsrfF5fLVV/L9v8757E3q9y/zHGpMgg76nRiIT6UdrXSHR8OHAETFnDAPGSZDpJBcq18/VMJDmZw4SRlFY1aCIsObv4lt1yG4i1r6PowRaPGkr81zhjEjCrJIP+zRHg5oOgvsqm0a1hy5f5G+a6gWbLq6TKAMD/tfpxW1GYQhVlyYllzbz/5a8xvxQ1S4QW94F792nhDNhdIZooEm4qTj+PXzKsfG8/r+q7jn6xzrAAabqpkjUhF1e558ZJNjpn2ik7V4MLiPkNDLulStOivllaky635CNeRm7wYSwfzi76MhA7z+OoO7vwdCos58HmVXAMhNys3BDTKV4TiSJfcMgR0wL1cZZ0OGwwiBZFPvkruTsmg3Bh8SZRGOZXO5eo2CqrAd7TBIxuwOPiCLDaZs83D8gFE2ZKW4eqiU7uP5odeJpv8mTI4wObl00YmFSQbUVESqt4meochzFIkZIEx6qFzWy/JJ9I83ac4/KSazGQ5ihBAoadFKD85hw7zHN7rv00/6nK+c5+3qe89of06BBgUgGRpKTSjoGp14QGCVKQ9u8mD7m6TCIlMublram/MlPVLs4CpSdFBeA88kJEmfetBk0E2AZJJJOrqBGd5hnIwo1q6wUrk2La/czzvc69/DkhbVQgVXuLTGLTKVMCTmTGWVcR5Tc2uM+ikj0iM/y266xfpwHYHgTPnMiZVnj+J1z0ufBJ/Gfv+m8nR/kf5VLHYxTpk8tEiGO3zY+wBjDIvmBmeHHSQWw3KNHeFhMOj4AbroUGcJWwS40iMeQLzPPtG5RCeChj1HpVSlFbWpm4AsSSlSo+nNc298jyRPaAYNavZkvn88Fp14hyzZYYOMXWVYKi6x6K1Mrz9SfW73bk8SWUpDojymF/cIHJ/L5WtYwqaXt9kI1yk5Zc4E544oY26TP7XXeJFn90nwOmydk/D4WXy4+QFJEhIZuFxT7Ma7ZKlByQzPFLi5cwdLWviqwDl3CWN5GCZ73bEec7czyUgeDCK8uDIt05GZnK/0/hcb4QZnSqssF+aoM0e3MwYMlURg7dxDm4xlOU87ONlzMBjuDG8wTEd4tsfVynUaLECeEEqFKqyQplVoHd0nqnqO7Wibul+nYlXZTjcJ7AJ67NAaD1Hk3Oh/SJInk+tXrx+rcPlJ9KeY6PkvegN5Ff3+07xW9rI2H+x8RJiN2ehtU1INLGweju/SjjqTg57qVebEChW/yfZwm4GOKJXrUx/mojhH7kKcxRSdGq3Iwyl/hmpg6ORldPux3/Dp/bjNoLOOSLoot8BK9yE7/XsUiwnjco++Wpi+ZytZZzfcBQnXKtfwEQS6wOZoh7Jjc2fn4YkUvjfih+yEk3Jro3JyyEbSKG4PbzBOI6SUXK+9Pa0Q8HF43X3kO8XWOe45Ggx3RjcZJkM8y+VK9To2Nk68CXmKKq0e8LmclLEecat3E230pBT3vv6yHt1nd9zCsiQVz6PmVGklQzpx94AvMjERtzoPWfAWYfd/4xUsxL2v0V54i9vdWwC0gh4Si1CFlJ0yi6LGqBcz5OhKM5YJEImDMglGSQYqYkBE3XR5MJqo2gjLUHQLBBQxYxvlKH734fukeUbZK3OxdOWl1ACbYpFe1qfqVgj7J7dzXhdvqq1zHK97rvikEAKafgIqIaRE3h+/9LWKdoW8s8HoGPvqdTOz8V83Bpm6tKMWvbSNlbqsd3a4VjP4VkCzWebG5m0eDdexbYum36BhzTPqZYyAbvEKI1MgdktE3RYmOhgEXDINojzFSULofMgt7xGZVyPVGblOaTpVhvf/BxvjXRwnYP7q/x1pVabvlzrGCAfzjATBVrrNbtjm9uA2y8VlxmGGm5SPLLdYN4ugJ+ra2VDSeupMrM4C7WSXslsh6UNLHPz7cf1Vo/io/wFJnmBJ69Tso9Pk02zrKGUxHE5s3qa0aGUvN58ZJGXTIExHNIJF2u0RANrY7A7bDLMR8948HVpI4aCFjRCwVjnPBzsfoeIhD/MthvmAjeEGQgguVS9D1qfX+YjcLTGqJOxGu2R5RpcRbrVIxXZJ9uyBSZ+2MXt7b791j+HuDQpGs7z0LvdUiG9CtukeuZc96iz7afafcT2PChPb7bEv6CgiM+ZG90OMMZTdMheLV9jo32KQQPHRB5x7hgrbi/Cq1oOT9P0Zby6nHmz2a7/2a6d9ySNZWFjg/v37pGk6LZl5584dzpw5w2c/+1n++T//59MAN2MMX/3qV/lLf+kvvdA9jDn5YH/VvK62+BTw7b2sDKNx2t/AjLYRpUXS5mcwSCxczhcuTyfH/e2cd5aZry6zlT4isDxWohbVqEMe7uB4FZJ0wK6MyHROLagyiPsIubB3Dcm8u8gg6U9rfOdGofOYTE1KAvXjASs+WMZmtXSWct6Hzf9NWmnj1N5jv3S+eVwCaq+sYG5XYO+A+NhaWM/AGHDa38KMdkAI7OXvJ/NOXvbtTeZN6vuPafpNRlmII23KduWgQ+YE7c30gHzjf+GkIcXGOyS1t6Z/s3BZ9vYyKcykOwijcQe3IB2hahfJndr09e1sl17Spek1qTlNCn75wHtl/z55fwfYwbYKGJWS6xyNQeiUTry7J21s6I17NN05hnGIZ/XJTE6sYnaibVbq51jwVnCljzT2oW6qyInUGN/yD0i+l4RF1vkQFfdprHw/5jmJVblW6L2rp3n2yr//N7F/wSffrk/ifpYKsXu3MNImr15By30bKLN/6hPEeYwBlNFkKsd9aq+njMbFo+E2kVrjCAtjwB5vw8P/L6BJFj/DwzxECFjylrGFS39PLc2zPJRx+Gzjc6Qqw7F8RNaD1g2sGPK5q/TGA4yG9dEjLlWuULaqB/r2UPXYGG9QtIusBGfI4y7W1u+SjB5RiYeY5c9TsRpvZP86Ca9jbLzKe76+sS5pOAvgPGnHfnKdY4BMJ+RKISxBN+2glKbuNQ4EWprHa4IluJf2SfwC51WCYwCjQSnM3liJVUKcTzZ8Mrd4p/49CDM5LC74Lne5zzgfsyJWMGYyppI8ZVKkbZKYMe8t00k77IZtcp3jWwHDfEg76iCEIOl8iIuPKS2RBk8yCSM92XgHsoRUEfbO70I6xmpc5kL5IrL3G8RRi3C4TXD2x9DOyTKqpE5xdn8XEw+x6xdIKlde/Os4hte9FrzO+4d6wCAdUHErFOXEFq3Zc/j1AhKJK/xDbUtMPC35vR6uc63yDsIcnKhDNSRSYypO9VAZAQub1cJZfCug/eg3sYVFmEfUhMHGQTMp0eYkbcTO7036/cLnqHvz1J1JgOLjNhmTM9/6Br3b/09MoYGNJi6dx90bO2EWojFonWNrlwV/hdxTtKMOVa9K3V6gYQtSk3BrcAOA1eLZQ0HOmcrxgcroEcVsiJwroayPkS3O6+93r5vv9s//ojx+Xkp4qODM3j9O1oXH/wmVTdcKRxlSOwEDBac0CVTDpmo1p9c7gBaU7CoSie0K5kctss3fw/LqBBf+KON8TMWtUC6WKVk1jAGd98jb36CAwUQdwvX/ie+VWLzwY4RpiNln6sUqmdr4YR4yziIMMM5iEh0TyBLro3WU1vT1gJo7onzC0ignfXZvAq+1LXGf8ubvYSd9CnNvoTEM0iFKGyw8bNvBljZLxUWK7RvY6iYUF9gtn2Ez2abslik4BcJsTMEtIJjY30PV5154i+3xFrnKaY3brBUv4+BhDIR6hAMsBHMUZQWtFGE+wpeFaTnk1CQMsh6BVaBoPXHsKqMI9/pKnCekJsUfbWFaH5ED2BWMe3TgupO2Wew/YNGvkLpLGCRrhcuTP+6Nk9woUpVhgFRlKK2Q4tmuyTepP31a+DjP7NP4vF3Lm/hipMS3AnKdY0mHYTqa9DutyHRK2aoBUKnWUeT4Iph+VonN2eAiTt5Htm+SOy47xXmUV0fnzrHPROoYsfU7kGcYK6XSfUg23ETIAkU7INM57XQHS1j00i676TZ1t45sfx0r7FNzJLWgQaoNcR5hTuKp37eXn+wjDv5xO13nwegBNa+GrV2UUS90ADD1NcngyASwN7mPvMlte5qn26pRhNl4Mv+qlFSn+EkLtt4HwMpGqPq7L3yfMBujzEQCZpAOJnvlPVI9mY9LecJ89z4Fq4RsXkQHFea8xakv0maixueNe7g6RUuDVmPQT/piqjNGSQ9XSNz21yYlbUsrZI13p0XG9+PgcaF0BTCsR49oR22qXhULm1RlZCKhPW7TCOaYd5fBTPYZkRojpCTOY5TRWFggDMZw4sCzkqxR2lMbn+5x0Owkm4yykMXCEiVZOf4Cbxhvar9/U9t1qgzXAdB+82WOl6YYt4wY777xz+tN+k7fpLa8SmIzZnO8ji0dzlfOsRFbPBjep+rV0JjpMwizcOLrzBW28AjzkFCMyFRG7niEQRNtoOrUDj03B48z3gLhrV9HtW9hBWUG175AX8Fc0GTJW2B7z6bK8gSR9XG6d0FaCKeAad8GNyBf+D60dbRS5DAZgpC4lkeiEhb9ZYSRR44bB48Fd5JEddR3XJJVSsUn+9bj+sHTfcRgpj5hpTXK6FdT+u0V86b2/Yqsc6028UV6+2zsF0GjiVRIxa4z50zEXR5fJzcKy3hUbZdqFiEf/n+ITEI89y7F4jkyFZOmOQk5bbtFtrfnVDpnJ3pIcfN3EckABxunsETFqdLKWzjSxpNP2uuGDzDtbyPsImrxe1FWEZVHFOwCtuWylWUEdolhPCYLsiP3sg2/yTALqQnBfP8+trV74Gwu0iGPwoc40uFM8eyplPNWSqH3PkSiEobWAjtWATCYdAiFSazMafGm9sMZr4dTn0t/8Ad/8LQveSR/6A/9IX7pl36Jv/k3/yY/+7M/y927d/mVX/kV/spf+Sv8kT/yR/gH/+Af8Iu/+Iv8mT/zZ/i3//bfEkURf/SP/tFPpG3fqUgVYYZbYDRmuIWsXUJZT0qnPWtiabhN3qleRu0+olS5yFbSxy4vs+sERPEQx3LZGq8zjlNa4zY/ulqiLOsYAyvFM7jWNkKFYDIKdoOyWyLKYxYLixgDc/4CqR7D/a+gjWS3v8VqYRmzl62VmoT7oztkOpuUJTmFDaMQYPYOlScza/axrznjeMpWnbdrlUl5XvNiJU+FgPbgJvlett2q9LCqV9DPcGrbyTamcxsAmceIvbrWqYl4NHyIwTDOxpTq5UPGgNDp1FAWJkdVLhDonGZpgUd+EcsYdse7WJbFUnGFQdZjJ9zmTPUsZafM+ughnuURpmMWCkfLEhsM90d3GKRDfNvjSvn6NMu9mGZ4MkAHHv6oT1oHoWMQ1pFZkCWrzEpphSgfM+9PxlRucrpZa1KS0KlPDyVeBo1CmRznFIymGS+G1b+DGWwAYDsF0tKTDIa608SUDUormu4CBTtga7xF2a1QsA6Xs3GEy4XyZWpenapToRiFiKQH5JhRB4BocJcNJmUYepUOQlvEOqbkFLhafYvUpNzofYQ2miiLqIVt8AwkEUEasVpepTXeZcErsDvcZFtuT/u2EIIHw/u00l1sbCpuhTm3wsBI5oN5AmPRCD4dCpMzXg/CKIROadhN0iDFCEXFraFMTjfqMpYxo3zElfK1qU1TtMqcL59nN9kiyl26yZBq5QyLaYrxa+RubXr9wCpQ92oMsyHzhfkDa5Vt2QhjUbTKbIVbNGrzWNislFa4O7pJNxlRHBc4V7w4cbjUBIHtsxqcIzcZtrAoSkPQv42x5mHcRp5poK1goiI1uAfAWmWN+SyBeBKkLwYPsStrxFnIbjQpfVXNdimfMNjMSnuYcW/yS/8BonoZY06/pOZ3Ezkpd/p3UEbRilq8VX97akf44vhAqrJdZ7W0SpiNOVM6M+1f0iSAIEJxe3ALbTSB0+Zq+a3pYUuYhnzU+4BcKxYKCzRWfwjRrrBSaODXP8v9cFJ2arW4ymK0A/nEphXRNnjNQ21xVEw57jMGnHEPjGaUdzFGU7HqVN0a/WyA0YaqWwUEK/5ZFr0VpJDTdnWT1jShJLBbLPsHSyjM+QuURw8xUY+CEliDe6j62x/j6c+YcTp4IuBC5QJhFlJzLiGdDYRO6QUl/GyIEIKS/fyszIpdY7EQk6iUlWAR07rFHa3xszHRaJ1No3FlQOpnlAv1SRnM3a8QtT4i1il12yZNB0Qmxgzusnj+vaeuX6XotsiVYsFfZmQP2R3vUHEreHIy31TcErcGt4lVxGJx4dSCzWbsEbZoSp+BneHlGbaosBDMsxvtUnErLBfOMu8vItMRtUEbYxz0cJ2upckNjPOY5epFhLHx9w5uMhOzET5kmI6QQuI7PkvFZcp7iXSanIfDewzzHkXbYtWGoV+l1fuIldJEyXWiUHmbcRZNVI1rT1SNLWGzXFpme7xNzavhCR/0Pl+HOlqhRgiB3P0mJh3DaBvbqZL5h4PSXOGxVFziUXifhr9wZCDLjBkvSiBKfP/876Mdt2j4zb3AfcNKcZX18BElp3QgqNIRLg4uipxu2kYKi7rTQAqJbH8IUYfdaJ1x8yo9Mc+idZZAlI68tzAKlAJAjjvo+mWqTgF/4V2Et8J6/IDdcRuNIiNmkA5xtcZKU9AuhWTMcmmOrvBonDCBdcFbRgoLS1rUn1I97uQ7/Pb2VzAohDB8T/N7DwX0PwuD5u7oNqN0RGAHXK5cPVZ9cMbpIrFZLj6ef6v4MkDo9vTvIj96/n2MRqNMtqfS8mTPVnEqBE6AUhnNp+bl5WAVgcVCuIlvbNJ8RLf9bbrFZcZpzFu1d8EIJBaXi2tYrY9AWgzaHxBePItSfc5VzpLmGRW3yp3sNoFOsaIOwl/GDDcRtSuYY1SyJ/tuwYp/hkVveW+vIFkqLPGV3f+Nb/u0Ri3m64t4wmeQDugnfcJsxHvz34OFxUgPeDC8hyNdzpcu4Iijy3Y+j1CN2NxL7klVwlvVz7zUdWZ8lzGc+Fy1f3jf/CJor4oc755Gi2Z8h7EVbdBPBozyAWWvzN3+bQpOkVznB1435y8QZhGu5ZCZlEejHXKZshNugpG8N/ceK/7akUpiANJoysmYkRB4SpFnMW3p41oeyAKVM7+P3d2vU65fxB33MYN1NDmeFOTahniIlXbQwdFnWc1gjtEw5HLtCgveAmW7xv61SpocdHZssNppILFZK6/RiTuTPbE4nQoOM57wIjbnUWxGD9mNWtjS4sq+CgqKHAuLldIK/aTH4jgkSgfsRDsIJ2BoOZwpLSEQSEuQ6IiKVyPKIxITkasclUZYUlK2yhTsChWnRt1t4Er3ie0gNN327zEYrFNxK9SqF0iLHpteATtykV4Jp7aGPe5S82q4x9gcZavOW7UKQfebMJxU4bOdgKy4htAprWSXMJuoJpecEnPu4sd6bgAFq8iZ8hnCbMScv0AgCzT9BqNsxErxzKkGms2Y8TSnvlu8fv36M8tlfvDBB6dyn3K5zL/6V/+KX/zFX+RP/sk/SaPR4Gd/9mf503/6TyOE4J/+03/KF7/4Rf7dv/t3XLt2jX/2z/4ZhcLHy4T/bkdLH7vQwIQtRFBHy6MXDjsfIPIQ5c1NA1s8EbC68D0Mu0OiwX1E8zMMKudwHZcVWWU32WaUhiRqouKR6pTHsS2+KNAIN+luv0/s1bDP/V+4WLqKQSOxEAJ8EXC+eJm29z7xeBfX9kE+megHWZ8wm0gZ78Y7FAtHB5spoxiqPrawKD3D0d5P+twb3aVemadpewi3TOZ9/AVhxrORWC+lQgeQWj6uXyOP+4jS0jMDzQAQzlTLVNiTDHFtFKEKUWRIbBzLPtJAz6uXsAEjXfLCMlq4dKpr9JMOviUJxx1s4TLnNVkIFvlq63e4WrtOnmpWyqtcr7xLueJT1IcDfh6jTE6UxziWQ5wnZKRTB6ByK7huHZNGmNIydryF2P4GwrJQi99P7hzs/wI5KR+3LxZsO17fC0yACxVB1W6c7EEf0c6t4UfopEOpco55XjwLc8bLI6TzZMg8VZddCos558m8VbbqVCp10Ao73sFYHrlTP/Cemt2clvBL9y7njh9B2AMpMYUm262vMlYRW9EGVbfOxmiDwA5YK1884KRWWkNpCbItsF2k1+S8V+RS3Ge49S3c4iqd+qVp3zbGkJHQidpY0iLVCRV/jcrajyGiLlTOkZ6g5MiM706mCl3REKd+jtXqdWAyzY9Un5vZrWPfW3OaSCkZp5PygWkwR1I9XHJTYrFWvIjes0/2YwsLW9goo3GkTRw9wlEZyhbcHdwlyiIsYTPvL9Fw5mk4Tw4BLGFzpnKGjcEtQpVSkGMKsg7CQghBlEeYvZEe5WO028B2fEyWQGkZZSyy5nVsk6P9OqH0OKkwtXIrOG5hbz1ZnAWavUY8Y/H7CueIhcT2lwAxVSEDcOavo/cUC5TKMGjEXj+M8jFKTw5BB8mA1do7+IVLk9/zLv2kjwC2o00Wg0XoT0q2mWMc5koGuLV3aMR9tFfkXnmF7nAdV3a4WIXt8Q5JHrNYXCSQjw9mxTQo/jETFRJNrCOUUHttfhKk6eBSDFbA7RHpEWHeIc92D4yPGTNeFxWrTsWa2ElpvYYQsDP4NrmajMNYxU8Uwo+hn3eJ84i618ARBdzKVRaiDqnlMbQ8pHoS4JOZBMJ7WL3bFHq3UbULiOZV8rhL5pZwC4sYDfuXn07WJlU5BTvAEz5Ft8wKDlLriUKVgLJTxbM8inaJ9rjDQm15lp16mgR1bLtEQ/hQuUQqBIveKvPeEhIJCBadVYStcYtDzKiFLMzjOEWa21+HuEPVWKjGZzHAg/EdBsmAhIiyVcUVDldr1/f64pM1WkjQ4Q4jYXMjqOFbHijFKB0SWAUQhmwvgEwbjTZq+nYhBHPOInPVJ/uEvHQOey/ILC+fAybqau14l5JbpmkvTFTkbR/SMQiJsY7fb6cqxRE+3ahH1em99F5zxncXdtZDqIjcncfIw/2r6Sww5y4cmMOqdoNq9fj+tRNvsT3eBkCUoe7MTfoxewrwwpqURt43Rp5GWUXsxbcRox3k3CWC7i1yu4Zb/wy3x3e5H95llIUs+csUrCLnigUCy8N2Ehi2CHTGYq9F0da0LIdGsPLMBASY7A/2l01+jBDQTwZYwiJVOTW3Qc1+MbspNznjPf9pnMfkJjtkw814dTw9/2aFZZzaCKESVO3Sse9T5Nwf3WGUhcwFc6zsS+Jwhc/V8ltTP/p+fFlgrXABxyoixl8Do1F7il+PCdWQzKQ0jcQfbdLur5PXz/DtaBdHZ1yrvsWSPwkuuFq9Rq5CqlmGGQ8QpXnMnoqHnXYROiH3FjDi6YTWg3uFmtPkQvki4yzGtbzp35TJqbhVEBDlEcrktMY7pCojVRmDvE9zn3Lbi2BLGykk2mg8y3uh8lYzvovZCzYzfv05L3w2xq0iO6dzbjrjOwt374wzVQlS1Cg7FTzL47zwCNIB+BOboWiVeav6LkLARjTx6WQ6o5N0KVolNqJ1tIbALjDnLhwSFshlkeLaH8Lb+SaUVhDVq3jS3QvWNzw0Fmruswy0oiEMnWSLKItYmr+KF2XktiCUBof0SMGBslXj7VoZwZMExMdYKsTe+h1MniDmrpGW1l7Z/Fu26pSLH2+8zng1CMGTCmdakZgEj4BQDbk7vI0BLlYusuAt4VglRqNtpOWQuRVsYC6Y42r9GjcHHzKIRwzjMdfr10l1wp3+Xfz5d5nPx1TKV0mdBhL2JaMYWtkOo2yAsCwsDEOdUvCKGDRdY2GqFwHDdWeRufoZpJns5+GxrZRRsarIvXKytgFbRRg1QlklhJA4278N8ZD5co2udDDGTAI6T+P5ISd25L7zvrOFC9PqfzNmvEpOfbf4hS98gV//9V/nR3/0R/mpn/opHOfVZSlevnyZX/3VXz3yb++99x7/8T/+x1d27+9GjLBI5z+HVR+j7MKhGtxSRXjROmx/AyV9nPISydzn9r1Aks59Fqd2GdcMqGZjlvwlQhVSFFCKdug6KYX629SsJ4dbQhh0/yFG5+RRCyvrIdwFBBahHvJw+ADP9jhbWKO+9ofJRg/w/AWM/SRYLLCC6Yax5OwrEUFOP+viSpeSVWUn2WR7vI1AcLF66cjMbiHgweA+3bhHB6BxaSrFP+PNxBhYLF1keLZMFYHwV58bs5Z5czhL34PIIrLiMgPVYTveIs5S5oSkJgylwuqRwWbKLqOa3zP9PSfjwfD+pHSBtGgUaggtWfCXsHFoenOE2Zi6HbAw7lKzfazyeXQcHBtcJ4XEWIrN0SaXapcPZGJoKyBb/jxSxyi7hLv7NYzOMTpHRrvgPF/ZL987sAamh9cvQ6YGWJv/G5OGqP5D1NLll77WjJMhdYozuo+RNlnlPLYTgLDJCoeDY57GGAi67yN2vol2K4jVHzmyPLBBk5scW9ikhTPYZ2toLHzLZbm8xcPhA4SxCGyPut+g7tUZpSPm3EUuVC4yyoYU3AI7WmE3l8gTj0RYdHq3Kbbvoo1ip/NN/Moi1j4nZMNbwFQMtnQmgWtCkJUuwdFJ5jNmTLGywT6FrnVk9SoaiTFQEBXWymskKqHuHV2GtWLVuVS10GjK1rPmUDFdF2IzhvAhgYpxg2tcrl1hnEdYaZv27f8HQiusxllcy6Udtch1jiOPVoCMs4TUOIi5dzHpEFO/znq2Q2/YpRbUKDgBWhvqXhMlCpiVH0LqhHxPWccrXUbbRTSKOe/kznct/QPryYyPj43LxerFaRnNk0qlO90Pof8QR1jo1SK5U8cZ3EDELbTXwB/3uO4ERCrGrZxHYpGRYmNR86pU/SphNma5eDCQxLN8EJr18QaLhQWG7mUKZ34YmByeHoWRNunC92M3rjJAkUUbuPkkqzbSEe1kl1xnyLFkyVuFY4IU606TqDhmJ9qmM+4SyCLNpwLJssJZrEXBzugeXbtANnxIoV587iHsjBmfNMbAUrDMI/2QwPafs1ZMgscejh6ijWaQDnmrXkI03qFRXmFgMip2kYaKiLMOc0mHwXgTNW4hhU154TOU65dR8z/MuHwWlY5oC58yB232VjQpHdFXGXP+mEY6Rmy9DxjE3AUeCIOfdFgWkr7wKHslUp1iC+fEZahmPIdCA3XmRxAqJbef9Imn95BGSNK5z2HVQ5QssJr3SLXB9RexhruYekqEphf3MRgs4bBcXqIgSxTkwfVZYnNJ+tzv3iE1MY2gTugWiIkJ3IDb/VsTf4dXQKkYUTpDICfzfT/vsBGuU3bLrATn9gLiJvvLtPGZfe3VPBzeI9U5vaRPsVYkMCV04yoO38J4dbJnqKgqo6dB0DPH94yTYKdd5MZvg9E4tbOkx5QSnHQnQ2ayE81l2qjpz4/LDGb169helbmFt9iUhrNS4SVDMr90yA8KkJuUuzohCwJWC8uUi+fwTM7Ysvlw4/81KXElFGcKcyzFMZGVI8oXUKKAqPTId94njHfZ6e+QexU2tOZi6epLPSdjoOAUOVdeIzc5lytXX3g+t3FYKCzQjlrU/caxig0zPj522kOkA5Q/d2ypeCMc0mco+ypyBlkPLdT0gLYTt1nyVw6sNQIxTUR5TDvbZXe8TdUvs+it4pz5YSygbBJkPqbm1gjzEbf6NzEYpNEs1S9Tcx36QQ1le5RlYTp2YBLY5to++cIPYqkxyipikDhJC7H5u2A0bv0CSe36M5+NxOJC6QqhGlGwitPExZXiKvftR/gmIM1z2ukuRbdEL+1P1D6PSYw/Cb4ocLl6hVhFVJzqLNBsxskYbqK9GhwRBP0iGK+K3Ev6njFjP0v+CoEVcLaySmvc5lzlPGfzmKBzH2fQg6XPAJM51Uk7iGiHFb+KCuYwoka2p1zvCnfvPLNLoVo8oPgKYGddMn8RLl8kc4oYLIpMbCkjJucAqcoQCEbVM4xrFzBScsOtcaW5xL3xJsNwm2I64nL52pH2x3GqalbSxaRjcjI6O79N28SsFs++Mr9PZhIG+YDACg7tpWa8PoyB5eIy6+E6BbtAca+q2jAbkO/tHftpn4pjgTEUz/wIKYrQCOb2lFt9WcDGRZHuJYxoylaNC9WLaKNw7TrpERWcQj3kwegeruXQtX1WV34A4VYxdhUbybnyGr20Q8WpEuZDtsZbzLkVVrOE2GQ80CmJ0SwU5vfOfF2c3keo8RBLOljN8+RWARH1AKiM+1xa/QHYq4Lyap/rzKCZ8eo59WCzv/t3/y4//dM/zT/8h/+QL37xi/zcz/0cf+yP/bHTvs2M14QR9lQVKdQDdqMdSm6ZeWcBp/U1iNqI9gdYjWvouHcgarYdtdlKWxTsEu3RkIQxd0djrlg+td1vEcZ9Kn6TxlyNVNgY9EQe09hUGtcxeYrjV/D3SbHujLeIVUyqU4Zej7o9j1VrIDDY8RYYQx4sUrTKXKtdRxs1daQCbEaPaEVtBIJL1cskOp58TgyZTjnK/jEGXGtyMCj2HSrPeLPxRIDnT7KwT7q8Zv4SDtuMu7/DzWiXj9Iu71Yu4u7exHcq+FFCtvT5Axl5Gs1OskmiYhaDZXwZILWgacbEeYTy51nxD9bhvli6QqwjasP7iO49HKFI3Jwtqsx7S7jCw2BQZFjGQQhBqIbkmWbBWyTLcmRBHnCEaOlOa4Cb4gKEuyAlOjhZ1vhysIItJI7lUrVfPtvDNwJLKRSCALD0yweuzTgZ9uA2pntv8vO8ICyt0E3auFmXmtPg2JRsQOoYq/VNxPAhMmigswE8FWxm0Dwa36eb9Kh5Vc4WLpDvGf8SOBus4eIhsanaJZRnGKR9lguTzOtAFhjQ58Pet7BxGVBl2V7DRoLtYVeXCDs3qFcvofDJ+7fwS+dRVoklfxkL8bH75YzvPpRTwvZKkIRQXkQLMV0MhBATFYPn5EeU9gUOONEmIu5iiotkbpOMlFa8hUGw4C1PSnm0fgdn47cxxnB+dA1n5Y/TdOZpD+8R6BQ7i/GyhLO1s5wpnuVc6fyRhzkZKSkJviUQWx+BXSDL3mdYXiQxhlbY5u3au0hhTZ05WnqT/8gxe1niK8HZQ9c+CfvXkxmnQ1FWKPonL+kuBBD3Jr8YhcjGOMZM5vreXWTQg8oKldZ9fBI6JuOWJRjGQ5r+Aj9Q/RwXi5eww4cw3EKXbXK7gp31cbMB54I5hJBII+kkLTz/+X3FCBucBgUUF2yfdtzBszwCyyfSIeN8TCNoHg40E2bfvwksY4GWaDSpSg6NQyMkWfEMg3xAmifYwsKa2d4zPimE2VsrTnZQX7XrVGs1lA4Je19H2wGl0hXsfUoddtpFhptYXhFH2mQ6x7VtNqKHeNJnwV2ishfMEKsI2brBdu8OUkB97i1GRlEIVhD1z5ALi4XCBVpyl4rtH3JSNvwGO+EOvu0RWAEib/F48YvG29jjNvFonaZf58zZP8g2OR/0vkXVrXC2eGEaaASgyOimbYSQNJz5WTDaC6CljzlBiRYjrGlAmnSqFMtnYdyfqMIIBweoeBUGyYC616BpLyIQOPE2ImpjCgtk3hyKnDRpo8nIdU4SdVlu/iCBVWQ7mqhvVEyO3PgqTbuOyCXp4irGwHr4iFRlJFGbBcujlOcor3E4+NgIbMsh1fmk7OBen5X9u+TjIYyH2F6DLJgku+RkSOTUd9L0m4zVkIpbITcZD6K7NL05ivLVOtpnfHqReQiPA1riwbGKQ8YY+uNbxN2beIUm1fr3IZ+hyjW/pxZrS4uaW2crWSfOY+aLcxREhQvjdaq9+wwGEW4jIqlcAWCoerTTNtW9JNd+0gdgV2xTLF7eC/1NKHklvtX6Fg2vQWHwCHscUzYa7DppsUzuNnCCOdx4m5oT0JU2tvXidrcyil7WxmCYc+cp2xUsYb1UKSMhBEveKkv+yrEJAzNOgWSI3PxtjFJYfgW9/EOYl1hbt6JJVQLXcjFWjlKaeX9lsobrjLT/DeI8xKu/jbev5KomZ2u8wSgf8v7GVzlXXeOd6rtUrCYVilT2FCd7eRtb2mijyR0XHn0bGY+o4fK5+e8lFi5N72CyiJUPsdIeymtMAzRFtm8Mp4MTfTZHuNSeUr4MnIAlf4WNfBOlFbZ0aDhNirXSS/f5/RwVxD3BkJNhMQvIn/EUo02M//EVWrVbReQRZGNwZolVM54gsSY+S6BRmdj/bvebCGysZBeibegX8XobiPZNlHCQ0nDuzI+irSKL3ioD1eXe4A5CTEraW/KgT8VSI+TGV0ArjF/ibmWJQTpiobDAkreKMJK18gU6SZuSUyKQNbZLqwzTEXW3TGoVGO6VFM90Rivd2itRPndgT3kcA0uQ6j5aRUTls4zSkLbVYjU49/wHdMDH9HwMhruj24yzCEtIrtfefunyyzNOn5rdpFZrTIIc92z9sltiN5qoDdecEtb2VyEZISyb6uoPU7IKPC62JxCslS/QS1o0dEY57pMHBSrPEYvpZh0eDB9gjOad+XcQuAjpY9CAnAS0WwG+7XO7f5tc5+Sdb5EmMbnOqFcW6QQNbg1uoEePWBIWhSwlV4pceGCVUG7lydlEaYWi3N8mw1F+p0iH7MTbFI5RJJwx403hlehgX7p0iV/+5V/ma1/7Gn//7/99/sW/+Bf8tb/21/ihH/qhV3G7Ga8IYTKc3g1ENkbVr5A7NcDQyVokKmY73gIt6SV9SrUCbhahhYtVOYtwfHTz+jTQLDZjNnv36Y/GaKkIrID7vfvMWw7d/jbndE4pCaF8CaMUbvSAbrjOjuVieQ3O1d+hXr6AtoJpaU4Ax3FJs5DcKG4NYpaDMavBOdzwIex8a/Ka+eukpQuTDee++VoISPZKQRgMuclY9JdRWuFKl8ozAhnOV85D7OBI75VHHs94tQiODz6z1Bi58z7D8DZWtMvcwlvoPKZkeRSsIiKLEWjMvkV+kPfYCreASZaEzFPmw4fI3m3SNKSw+FlE5WBWoiVsilYZYSbXGWUD4qRPS2UIJIv+8lQO/7GR70oPV9rUx5uUlML25sn2OXhyk9FJWxRRWF4dzv4wRthoebJa9K7wWA3WTv4gj8OpsbL6I6jhQ+zaJXALwPDjX/c7BGFynN5HT82zH+N6Quz1ySdsjB/RjbsAXKpah5QYFTndtIVAsKwyGDwiHz4g12MiN5gaCkLnONHGJDMkGyANdOMei0F8wKHXcOeI8ghbCnp5j3vDe8z782yGW9Rrc3TSFt24SzvqENg+Dcooo4hUn342ZBAssHr5CqM0pbD9Pq5TxB7uYlZ+GFeeUr+c8V2Hlj5q6QcQWZeHeUin+3VWiqtTh81xHLVG2PkQsf11MBo52kSe+T+Jwjuw83WEV6I3J9hNOoyzEJ108S0PpRXddIOK3aRevoASv41lMgpugyvFK+RMgpXXo/s0vDksYdFNOwRWQD/tIcN1miqm4dcJtIPSGl9Ixkbh2/6BQLPHhHrAvcFdQHCxculAsP2MTxfGgGlcRbY/AL9KHsxjZUOUU0c2fYRXRgsbIaAd7dINFV+NdzlbOosXPaJ7c52ys4zubU36bdwlnbvM8N5/oyBtqn6djcIcuVH41snsBIBIj7g7uINGc75ykZKs8Ci9w/Z4GykEiYqx9RgZboFToEPCRtLHd8qcKaxhCUnTnydSk1KwzSOUNAGEkZwvX2KYDSnahZkjcMYnws54hw+6N/Ftn7XCxeeWEJMmIc8H7KgIt/MNxu3bCGHjXHSwCxNlX4FC7vweYbwLQvLu0nuozgNSodgsLrNlJJ70pmtTrnPAIIWFY0seqAgW36FZfQfbqmPQjPMQV7o07eYhx+Oyt0rDbWKLiSKsKixjF9oYnSFq56F/HwBX2DgY2lEHbTTdpMdSITlg3+3E2/tKzUkas9LlJ+a4/aadD9CWhz5iTtPCIVv4gT1VmBK9vEesYpaDZVYKqzjCm2jUqBCx/T5ohRhtIFb/AHei23TSFrZtk5uckSVpGAVG0PDmiFREORtQ3lMs1dmQQbZLEO+yqlMeIgmkhb/9dcg1tjtRTN3vhxEIzpcuMcj6BFbwpK8cSCyafOp+PnHcO5bNhfIlXOGzPnpIkmdEqgP9u7gaOvWLFOvfMwtumXEkub+AU16CdIhuXD5ecUhq8q2vkEe75N1bNII5pLuM3itr/PT7Jn6PyUHmdvaIb3W/SWZS7o18LpQvcmVfnzb5JDlVk/F+56u04w4Vp8L3zH9uciCGIdgXIODisVa6QJpnLFkBQfcOtrbJ/QVCNaSTbFB3m8jGW/hZD5l2KHdvIc5d5EVT9HpZi4ejScksXdIsuM9XNX8us7H4askT2FPpEFmMMGqSzPGCpHt+7UiHRPkYTwZ7AcACRrfYefS/APCykPnV/+v0exVYFJwitwc3GWUjdsIdyvYD3q7UDiRVSynpZhO1pUvld1G1q8hsjLJLzLnzbOsxvfF95vIU25tHuWXsza9g8uTA+pEXFnFKu5CN0c8oB/osRmrAeNCh7JQ5X5kEZZasCr2sTaATKnEPkhBdPU/2Amrez8ewHj+kHbWpuBXOFc5Pg6xnzGC0NVE2+5gYby/hIG6jZ8Fmbyz9vMswG1D36hTlyRMIj0OaFDvcAOmQFZYPnDEdRWpiRvmQWnGOUvsbjJNdrPE6hXsPQRWRg7t0ig166RgRPWChdBVLOGyNdsBYjPOQi42LhxTDhMqma1KS9slUDSkk7ag1DT4vyjLF4Mk56PniJbJiiit8BHC+OMc4GZLYLtujTZrRNrlwKM59jsxtchyZSbkx3sFvXEXrEGNXMSrDt58dPJyZhHuju2Q6Za18/sTfh0GTqonamzITxbaZj+nVIPb+56TCWlLHSJOTW6UD++eirPJW7RreeAs76oHOJn9XCqHzQ4IxBVmiavqInQ8Bg9scTxNGniY2Y3pplygbs1RYJtUJuc55NFrHkhJHulScKncGtzHG0Ik7lN0i3biPhdxLakkZpj12ZUbT8hFb79OXDmWviSzOY2RAFiygpUe+/PuRKkLZJUZqQKJjHMthffgIS1qsPY5jYK/C2ugeUR7TpUtQDSg9VYlNoHEHtyHuoivnyfzTtH9mzDg5px5s9uUvf/nA7z/5kz/Jb/zGb/DTP/3TfP7zn+df/st/edq3nPEK0EaRDj4i3H2filPBAvKFH2CkhqyPH2FjMcj6VKw6UkiEsNFz7yD791CNi2SVS+h9jgltNGZvibBxcKWHY7kETjAp71c+i+M3UXNvIaNN9N3/N64jWSifY73xFmmQg10hNRHG5DjCQWdt1P3/QjUfs1NZYOxUEAaW3CpWtAWWhVIKsujIz2gMrBRW2WID3/apWDWksLhcvvbcBdCzfZruwkxS+1NARkqsogOy649xo0eI9g0IGqSNdw85dgwCYwQVp0asFcaf52L9MzQKPYh20ZU19FPvsYXEtixsy2KsIla6t6F/h7x9A1k/zzhssx1vsOIfzszIqxexhcRikVEhgOEYS1rEesw4H2OMoRW1WPCW8ETA2/4cqn1j4kza/SbWyu9HJh20W+NR2sKMHpHtfB0vWCBY/QOn7Gx5NqmJ6SRtPMujVrmOrL1F9ond/dODE21B7wEGsIxCLf3+l55XnLSD3P0GwvERtRUy6bLj2AyTHQwagTyyJGor3WFztAlA4Ddollbo6QRdPcP9qMVFpz4phTC8A52P8Ho3WS428Lw68dw7hzZkrvC5ULzC5vibuFEHoRO6SZua00TsZY07RvGeWyNzPJZLKwRJka1wE2ksEBaWM8eqA557HxcXlUcIk8Jzys1lJiHW8ZHjfcZ3JsIo7LSDtnyUfXzwtzAau/NtouEDyiToyhpb403q1eMPy93wAaJ7C1OYJ6u/jZqKMR2MXBdC4HVvMgi3IdymXr1AV7p4pRUKaz9K1Rja5Sa74TYt+rxdXKJUuQpCojNNySrQ1SHb4Sa5yQnVgDCPsIWN0JI5kZBvvU8KeI2L4DSxCguslFao5SGe5ZOYCF8E7I+q7yU9Mj0pbdjPegTeLNjs00zmLyDOPLE9tdPAXXgbnQ7RpTMYaWGnIY5r0XcsyipmyS2TPPyf9IIqqEeUi2topdFC0xo9QscthkiW7YCLlTU0FqV9SRSWCnHGD9FujdRbOtSmQTYg1ZPVvZd0GdkDWskOjuUwzsYUnALW7vswbiMHd1F+mYpbpFO7hLYL+K2bOMDlhfcOlJc7Ck8EeO7HUyqYMeOkCAFb4SaZykhVxsgbULWPVyyw1Ah76ytsD24h6hcZj1tkOsGRAlsrUpOgUQTCZ6iHrIcPCPwaq1tfpdC5h0o6VJfeZdS4theYNLHbGt4cUe0inlMk9ooY4eEZRRpu4BZ9OmbMw+FD5rMe4/B/Uq9dJ6u/M1EEJKWTtLClPQ0MU1YBvfSDALgG5s/+QazebbzCIom3SE2ndOMeZbeEIw7aXPttyKPsyRmHEfmY8PZvYYZDnPnvO3DI4g5vQ/smluWSL//A1IZx0g4GQe7WJ6rydoVIj7g3uIfB0Hd6XC0/u5xae9zmYdIj9MusNq9T9+eoGoEZPwSvyNnCRFHYoQBJn92gxHjn9xi0b1ANKqw2rlAorEHvPikaN7dA52AdlJ50hcece3B/mTffwnIK4ATkwWTd6MRtlFGoXDHKhzRdf1pyrRR3SfsPMMKm6ARQ+9ypPPsZnz7srIcwisw9WolbS5dk7nPHKpo9xs1CyiZlJ2pTkxb51lcpOnWk0SjLR82/d2SCl0LRilqEWch2tMmV2lX6yZCwskbVBaEGROVVUjPGQhBmY7RWhNkIC4uz1bNIIanKSdJqTooyihXvHHbVIWh9HVcUIeth6j43VUIabhJmI64Uz0EW421+gCJlbBcYrfzInpL3yQK+9L6Hol+DmvzzvpcZR1BoIuYuIwePMEf4Fk/KcnEVIQQpKdJYCOQ08VtIC7mXjmjJ/z97/9UtSXamZ4LP3tu0ubk+WoaO1ImCIFAAilVNNpvD4Wo2b3r1XNT1/B/+h1mz1szFrB6yu9nFoSiBKhQ0UkZk6Dj6uFambe+58MjIjIyIhMgEUCic5yIuPPyYn2Puvm3b973f+1oY88knSiDY8fco2ylqKHEsF1d+UtvRaDIdM06G1FSDXE8Yz+8RdK/i5DnGazOi5GxxQqf3HoMyZSPYQa6/hXnSxDdl9vT6oaVHtvI1EIZUJ9iUv1LNpjA59yf36JY29tGHbDhdWHmTo6pHNXgHZocEkyPszpvIfI7Y/rOXOsX9qp/XylQMnwjyx08E+R4XYqALnjA7wbhfPHnBuEsBgUz66OjXc6W/4DdLZhIezh4sXVSzMa80X0N+wdqzNb4L4+UAkLUGRbD10udqKh7O7pGUGefKZidoMs2n+Isejq1IhcZdeYWYirJZZ5gnNHSCpwJsqSi1TdNuPZPa8DGV08TqXkUsjgnCVTrnP6MA7I1/AkZQmfK5IVcpFC7LGo2bnrB5+i6ZkvSj1aWYZngX7XWQ5j3E9j996borkSihiHWBrRrsRrsII577PTOTMMqWjvpNq8OkmLAoFgD00x5h8JnnVxmpiXHwnhnKkij2ol3Okx4Nt4EvL9bz3wR2eo7svw9OjaL7Jlp+vqDPKkbIkx+B1jirr5IHOxQmY5j1sZXDejqB/h0MYDVWKYsCghXKz/QCpM6RaR+rmFI90SOYIgaev/4boXk4uU9hSixLshZ2sYXHopwvRWdFSaYTDPWn02MGw1awS8tZUGtcw5odk+Q9CiugIyVSx0gkNbtGZUckq2+RGkMgHQTLoTJt2SR6wb3pXTBQkmHhYCqYFhNWPlX7tJ5ENAsE6gVCdysbYgZ3l3/7L9j/fBqBwcqHT5LsGr/w+Rdc8Iv40jux/+7f/bsXPr6xscHDhw+/7Je74DfEsOgT5xNkPgIMHbmBPXvAwkwYzx7RMYYbretY7gqeXE6yFp4P3hqwFKuBwTKAENRwuCYcxq5EBltM8hF7jV0CGbAaXoE8IQvWMcrBGd3Hsn2C0x/hDu9yNWgjmq8zq8Y8mN5nVk6InDqb6ZA87pOVCZHjcpDHuDUbq/dzzGKISs5h7Svk9Zfbrfoy5FLtWVXzizY+lSk5z5ZuVWv+8822C/5hUpmSw/kd4jKnbbns4mPcJqXTQgBi8BGmyNDFEYSrGHcD8SkRgVY+Zv1toqSP4zfYclaRwiKvd6B+BSGeTKp/6jMzLWb0sjOm+Zg3vHWcsx+Tz87Y6FxmWN9C1jYw6RBeIDbT0iNv3sQWmk0/JRALQhXyePGARXbGTlVR99dQRmAEWCrCUfWlFb3los5/BskYy/aw23uYbEypc0ZZDxUfIl4iNrPzAaJMKP1VtPjiUWlCwMH8EbN8vjx+w6Em6s/oM/7QWeQLHszvUC9juqLEMhbGCn5hwcvKR8j4FOO1KZ6stx8jJw8xeYzJY+je4ECBmT+gRkXhdWg5q9StJstQU1BCLd1y9PJFlZCUyiPf/WcsJreZuA1yXT69kTS6QFUpZDH1+g4uCu1vwQumrvLinNm9/8jx9D7XVt9kurLDDbeONzugW1ulkU6pFmeETovmTp1+Jmi4Tab5DCUloVXDFQHOylvEk9ucW4pF8pj92lVcbbDSc7Rdo7Q/KegU5Hw0uU2hCxpug0vhFX7Z4vwFv7/Yow9hcoBSFmLzn7xUsCJ1ilkM8HVOev4z/MU54e6fvfS4kgoxuIOpcpgcUgYtbqdDELAfXaax/jYiHVIF61QomlYdTyi018SxWuy7TSbFFDe6xjgfkasZfmkojQZTYNk22miKzg3ux4ecpIecx2e0vTazxQwLC5DshHt0rDqpU8dWFtLuUHbfZDG9xWw0QNW2OZgcUOiCjdoGq/YGpShQWEROxCAdIIUktAMM5pnCkFVMkcWE0u2i1YWI5/cBY5ZCAoPGEg55uAtPNIR21seEa9S8V9guxrSjLeJ8xKSKiWcTqF+nanQRZY5bv8E0fkyzfQ2TnXHgR6TzA25YIbaYUYYbOItD7KP/hundwXgtePX/Ru4965JRsyMs2UNKgVAV987fwc4GXI82SMI9Vp01KAcInSPSKV7QZL7oUWtfx4vPIVs6ncr5ITRfLp644ILfNsZAzYk4Z4QlFN4vWCNlNoEiRQLV9Bh77U067hG236H017g9/gAPza50sIIWG2mbLFyhrCrQGt+JmBpDaVIeLR7ScmZsBluEswfUTz9AKwdR28YqE2q99/HtOtZ8iFy5gSslYngPo1zKyX1GtkXuNsl1Rj8eAGDVFY0n0VnP7DX9DY4FJGXCpsnZCS6x5qfYOM+4mgCs+utIIZBS0f6cyfQLPiGd32HQe4ckKVizXNTaPwWeaNYXZ2CWbgbu9B5p8xWs9BzO3l/G26x/hdxbW67teZ8AQyIktllOLwvAmj+GKkOsvobJphCs4KQjriobwk3mZcJutE8LB3301xzPH7GwbWYrb7Lub7LRvAEI+otblFkPqWfEixlhuMGZPaDh+Yh5j07nGvZnvgMGzaDokZUpHW/lqTtCpUKq1rPr+Wf3+BjBfnSJUTagbQeocESuc2rRPtWXdO5LimVB/mL45B8UUmfY80cYYVHU9p7G69npGeL0Z2A0zpNkgs/ycXPo8+6XVTlFH/0NlgrZbe4j/Q5pusAvz1jEp5ThFtG0AZ3m88cHFDZ70T6doE0oIzzLQ1l1dL3GIr3D4/k9pkaxXd/mRvMGvaRHzalxFp/yeP4IIQTfaL1JM+kxzfr0nSaNaId1bxsnnELxiDKMSMNN8iexm5XRGOVBfQvRe4+5cphnY84Wh6iaes694GW03Q4VFcYYur/FIcPKlBwny3uRzXD7OaeUCz4HISAeUWUpDO+h/FUq9aL4xidPNxr7SRRy4W9ixLIO44mA/fAqFSV9+xytK1bcJ7Wi4DLru39KUSWoxo3n4x8FXAlfYc3bINclDRmiWDZSD+OHLMqY1MRoUVGd/4SjxTkDO+KV1/7vWPYqohojDMtrkZAYrdHCRXauwvwMEa1jJecYK6DwlkkMw9ltFvMTTNBlM7qJ9cQ1MzUx/bSHbwV07C7P13KWX/5GPIDFMUo4mOljTLSGmJ2iEVRViVMuMLWNJ4vG8+cxNTFH80McabMZ7PxS1wkpJA23wTAdUnPC5wT5F/yBMz9Fr3z1Cx9GO8v1XqSDL3ysC34zSORTJ9Nl/+hXqzkLoxHoZ8TFQudPlyphyl9wBPN0oLSoSuLaBjIeU3oRJ40V0skAVd8ksyIGyYDQ9nGkhzCSS/WrTPMpgeWxSI+x0gFRuINx1p4cWWDyGJ3EWIPvsRFtkVc5XrFgNH2Pw6pE2D574SU0BlvYS3Ezmn52QuPhf8Qe3iY2wKU/ww5XaXodalb9hbGwdtpDlDFlsA7S5XL9CvNyRs2KXpjKIAQczh8/22uyQ1aEQC5OaTrPvkZBzq3BPXqjMSvBKpveswLOSLWIal9cJHrBixECxPgepkihSLFq5+TB54toZToCo7F0ghi8T+W2eZCePI2qbwrBMofBgDaY+i6ltw5CUFE97U7Zg3fR8x6aChWtoauKqnGJSTniPDml7jZYddafChCFEEyKIb3ZKaFdZ8vbRdiGTKe0/BaRHeFIh6Yf4cRnrKoQN48Jsgnaa5E3byLzJnpxihSCS+03CYJ97HRGGjT4cHKPUlesBatsfOpzWJny6XCArRx0tfxd/E85+hkDO+E+U2eMqzz8F8R8G+UghAJTgf3L1/bt2QPo30YIib3xld+qSckF/zj50isv/+W//Jcv+5AX/BbITUqmM0JZe2oFPbYCmutvI6waOllgZu+jkmNuOB6j2SErxsbavoaWDuNiQKoTWk4bA9yf3qOuUzZn5/iqhuXYOOP3yOdDpnt/yrEwZFVBZRtk803y4GMbb01R6+IWbcL6BoXbQQ8fk7XOeZifcJIcUpkKKSS59On6KyRlgqlf4XWvwSKbcTj6gA13FT/cxdQvP3OzbhVjZDIg92vkVh1HPL8AC1NgLw4BQRFsY6RFPz9/GhtiScUaF5uR3wfU4gHe4feo+R3sMkWrOkq6qO1vU6mQwqvRm90jJsekG7jCsOY+O0GSuA1KJ8QT/jOFGVXOUP13QWvMyuvIYoYpM1KzwOil87Bbprj1SwR2RFrboLIaJOfvs19b4AqXyo7Ig3Um1YRUp9SsiKP5AQUFX62/jbYU74x+xsnimK8YaGUjmtMTFDZx601Ku469+TVEPqdyG8jjHwDL6cFVu8Gktc9gcgeJ5NhULCURzzaO7HyAOP7RcjPX2CZvv/GlnHv9TBX4YsT1s5wlZ0yyKVMhcbvXaIng6fT/Z7HKKTLuYbwG8vwdTJEhxGOs7T9+ZnrDuA2Yn4GQGKdGZ/IO57f+3ygnwr/6r+mGb7DQU+5P7zEpRqz562wGO6y4aygM0eQOtekZTm2VjvTwgbXGZWzhokXJsePiBXW6G69hZB2rtkb+klhWnQ2J7BqO8iAds6Fd1OnPwdg4yTm2lhhVR+il+6QwHuvZgoalOHNCJsUI23Eoon0+rAbcnzzAKmZ0vC61wUNMPEBKhbX1zafiorzKKJ447CyKBRr9tFFaURJXC1zp4VxYY/+jQQgQyeCJdXaJKObwErGZVh5WtIHz6F1WgSzcwsgaLyvlGCT4DZj3wHKY6vKpg9MkH2O5Kxi3gSs8rHKGrkqCYB0pNPngNjWvgdN+g4fJI07iY5RraLht6sJmfvjXWMqjpjU09himPdwq51I8YFU4PLB8XKdFrjPWw1VOsxndzmUi4aEb19GDn3By/D1s6VBufY1+GaO1wU0sBILTxSmhHXA52OFtu8ZMxzyaPMa1z9mvXUFhoaoF8uTvoSqxvDrFxh//UpNPF/xmsfMhcvIAnBp5/drTJtLHZCbh3vQula7YjfaeOF48uZaf/JjSZFRRh1b3qySDu9inP6YZbtL2W2inwYGwWAjNZWnYi64w91cZZD3G2ZjO9C7TZEplKmqNLVTvNu7wHiafUykPlY9QbosEiKuY0KoRyJDICZkWEw5nD2mMbqPT5WTtpRv/C4HdQa+8gZw8QPgNwqLEbV6jbNxExj3gaPmHOZ9cy5Z79XOM23omHvyCC37b7NX3UKmHJZzn9g4lObKY4CUTjNdGuy2EU2NFbDKud3hoNGLtq6w4a4zzPhJBY3iH2vwxzvA+pe0xtTysm/8zhLtU5YwiO2c6vE0ebqDReOUE+85/wJ6dYNpXCPU1rtV2sMaHy8ZokdCQIUWwgVVbIZ6dksiKaZkwLxI6jksgBLFZ+otrNNNyjCWW4gUhYFqMOY/PATjhiMu167jCZ1IOWZQLWk77abHfxnmmOHrBLyaT1tLFlIqJhCw9pOuuEMY9rHyKsDWmfwddJNhVCbZPQY40BfbB/w8/2kPnKU6Vc9l1yP0W3vAus+lDKr9DY3qCg4upb5J33sKeP2Rx+rcovWC/cZmqfpVOtiA0C06TI44Xh9TciCg+Q5YFpbuCJTx8y2PU2KNt+8RFzsxtk5YJttNEd1cp7Rrbn/nb5tWUw9kysi8uE67Xb75UBNS2VwhbNZRQWE9cigNZI/BrgMG2mvimovC+nKG+WTXm4ewhEsnl+uUXFuUv+N1gTe5ixo8BsKUiD/cAlnv4J253Ip3Ap96y0hQcJ4cUumDrc8RMGs1wcZ90ep+aG2JZEWXjKkF5m2ExoZAWi6SHs/b2C3e8Bs2aEuhsRtS4hrGfRBDrguPb/4HD4T1yaeNv/Smy9xOuVIq9xh7zcJXbkw/pZT0iq0Z19veY058hkxG7G18hic9x269T1beQbh0jLSynySvFnFKXxG7AR9NbrASrrF3/N8iz7yN1SWt8F1H77Dfv5Y5MCpt19+VuKL8pxuWQQTpc/g7yhL3g14tH/INEV5AvBy+oSmSZfq7YzJ1+gDz8AcaNYP1rz4kyFRZrzuYzjxlpIRuv86IKyDQ/ohf3MJbPpfAKnWqMPP57EIpi7U3c+Jiq9zNcv0Nt65sMtOFB0sPNp2ymh6Q6IakSVmqrBPa3iZIJuVdH2zWk00LUr+D0fgqzU4QQmI03SYUgO/grRJlh+y2KcB9L2QyLHu+Nf4Ytl3uusG5RT0YgJEW4gxEKW7hcbuwTHf0nxHyAXCyQ9W02Jo8oaitkWYy7/2fo2s6ylv+Z78nH353T5JjZk/Me2jXa9i++3xBIdoJ91vx1bPG8IP+CP3AWZ5jt5hc+jHGexGgm/S98rAt+M9jC5UrjCvNiTt1uvHAt+HjQ/rNrkCrnqPOfQplhVl6j8JeDfGXzKhYCI22KYJOX4SRHiNkxN/2QI9ul5tSJVMipE6GEYiJnLAoLUZa8Em2w4q0t9zFYjIo+/bRH020yzs+Rd/9XZDZDNq9R3/8fKa0IJ+uhhu9jhIuRirxaYKQNvfeZZENq/grn7Ss8iu+zyBNqTkhghRhRMY5PkeUcWcW4OBinRmE1aez+C0SxoAjWnjkfdj5AnP6Y0uQQnUL3G/gyxHc+P43h070mOzulOPkJG1kfEe7i9h+hva2nPYK0TMhMBsAoGz0nNvtlUdUCIx20sH/xky94ijGA24BkDEKhrV98P6a9Lo78CM4+QDf2sIa3kGHz6f9ntW08Y2NlI6p4iJj1cDoxw9oqD6cPnlznO/j9n2GrgNLtUkZ7lN4Klak4GL9HqUsWRUy9WceXNYSRrIQrvD/+OZN8SlbmrHnrFFlO3W7Q0CAmH/FQlwidk5+8Q1HfJih+gLG7WJR4QQM/z2gELXpujd78hNVgC7tIMac/pCMt7rs+R3HGqreOYvlZClXEZm2TuFiw4q8tpaxCPnevs3QTf9Zw4mOEgMquIza/hshnFP7qL13bF9lk2U8xGpHN4EJsdsEX5EsXm/3whz/83P//+te//mW/5AVfkMwk3JncptQVba/NbnCJttNFozHG4NodmP4NAkkkHVJtWPPXcbTEmIJE5xwuDkjKMSe6oBtdJitTqsUjRvEIz99Hxgck0wMWswF6cofHloODw4ZycIfvY+yIvLaLAcaiopbNcKeHuDWDWf0qs2IKGrRZWkfWrIiJcNjc/7+yikVfCU5nH7EoU3T7OqPFCU5jBysfYwtJ4bSXmc+nPyLOR/SKKbP1P2I92idSTbLFfUSV4kZXcWaPn1pP2l1NHl1GfqrZJ17g4nPBr46q5qh0hHabz9mdflEqShK9IJo8JFIeaTaliUApC7RG6AIUHAVdFu3LnOQTHD1Hz+eEdo1I1rHnjynzAScCBsawEa4/I0RTi2NIJsuc9/O/43z8kJbbYivaYOQ0CC0Hx27hGZsy3GFWX6c2vEvotPDzOXp0D4xi0j7hR2mPstJ0ghaPJo+RSALfockqla7wlSQaP8Z58FcUzX0sq45sXEdLbxnH8sRdwGlfRUwPINpEWG0Cq0Zvq2BmDJW02Fzm8jxLmT4t7JLNvpT4A2NgN9xjmA/wlPtCe+Y/dD6OJ9BGk7tdcvuTKD9VLRBSUQoPaUrU6U8wRYJ0PIROX7ppLOqXsJw6RllUTgv38SN0OkFmc4JsghDLWL1pMaEX97CkDUZyvX6TDStCxinSsuHgeziNPWxsTHiJsT3l3vQOp8kJK94ao+YV9tyt5QQ2YjlhGx8DFYW/hVVOkIM7sBhxpXmFYbRGXs2ebjhMmVK0NjFnP8Wq70HQxR58SNF7h0fT28xqKwxrG7zWFKx5m3hScVVnOEbimRKK5RQTukKU2dOdjK9Cun6HST5lI9h4etNvMDya32eaz3CVy/X6TdSvGVFxwW+GX3fdMQZM+yqifxu8OqX78khMg8R4dapwHWEMXj4jEwKrnKKlh5bOZ54vKLpvoWpDtFNDkSOy4dIlQ0lujT/AGMNefY+ukcT5mFnSo7Y4x1//JmJ6gqpfIjcpZ4tTfGOz5ViodI7nRsSP/xbPWt5ArrU2CPr3UVVJNRvz1Y03GPsbNJ02w6xPlQ0Z9z5E2A3q4Rbz+IxZMUebko4pqExFXMQ4jR168TnaaOb5ApG+jzXrM4sfEK2+wcAsRZeRaiyvg9UTqV2RIEz1XJT0Bb9dhADR/wCTzYBzLLfxXON9VszIqxyAUTZ4KjajTDGmYlSMcUZDUq1pxEc8ToZ0TEGc9siMwl8tmLprCAS+DIlkRb0qeDcfYVcFaTagVyzYpSIZP8Lr3kDNT2D1CvOzH9I7/h7F6iv0CfBtn/1on3E2ZVHNmacjalVO5NbYDvbwRYQGSreDWemQoxFVhlAuFpI82MbeWg59fBwtJ02JOvvJUlQtFWrnO1QXkQYX/I5QQhGq6LnrU6YTDmZ3qZ39mLqwaDqrsP1tyo1vYcg5mt5FVwWHswPKWo6rPALLwa4y3PkZzI8QTo1WtIupDHHnqzB5l/7RX6GyEateAy0NbtxjkfYwySly5jJTBesqwm7tYxZDTGMXo0LaVPTdJspr89hkWFLSzhesnt+lNMDmV/GtNmfZMaeLUwSC7foWRdKjPbnHZQQnwTauWg4QpCbmeHaAFh/Hw7wO5kKM/OtgR5fQnkDPhpxZNbL4DFHFhP2HlEZgK4VV66IpqYoZWesy/fEH+MO7GLdFZ3qIcgJmVUISlwS6INcp49EZNctmnA1ZdTee3hlMsxMeTO/TT85oWQ4drfHSBbNiSs1rUdcpYdBGTw5pWQNCYXFc3+LB7D6DeEhV36fjd1HG4mp6zvD0x2AH1Pf/h+f+tk8315R4eX1EoEnzM2IEkd15agAxKYfkOqdht8DfeOnP/zqM8zGVrqiomBZTfPdCbPYPkk8trlWwjvJOEVWO/kwywaQcMXwiZjr7jJhpUc3QVNRUndyknGpDu7lLkk7Y3PgmfcvjUbOkyns0/Dm+2yELd3jRuNQsPSV59DdQ5VjTI9TuP8exV6iqmNPZY5IyIzMLouyUeHCPc8snKmaI8J9iS0WlC5SlCNMSy0gafhOV9PBrG1h3/j1EO9B5hbx+FXfyEfbohIKMST7BtXyS0V3Kzhs43gYqPqFZ5IRaUH6qj73QUw5mB3iWx06w98w97e8qxtKWzlOXl4+vIxf8kkiF7txEjO5h/Dal8/K4bqlz1OA2ZnaMiBWi88oXemknH6Lv/0fWkwF69XUyp4U/P8WUy/sMOx1ije4ynp/gJANandfobH6DrIzxaluc64L7vZ+SVxl79V2+2v4WB+oxvaRHd/oBO1aE8tYoiymLcoQlLXrThxTSQukEicIzBk/aFCbnZHFMP+0ziPvs1S8hZ5J4+AhL2rho8tolDIJQRQivQdG+hON2YPIAV4ZYWuGvf5Pc33junlajOU4OmOVTNsOtJ5/TCQKBLV8sHpCmQOicSgV8fOESCNwXDKxf8AdOPociXjqBf1EsD6M85IWz2T9oQlkndF/c58hNysH8EdoYdmt7z6wZKu1Dtqxny9nB0/1vpWpUnbc+9zWlTuH8A4wuCeIhl3e+TaVqjIsBw3iMEpIo8lCyou11sHGeqt6WqT9L845cF7STE6rhRxTZjI7XRuiCKj8lPvpbapaPmh0zW3udU8vFqzKiIiO0a8RlynoZo/MpmV3n/vQeW7Wd5fGzE5zGFmtOgN26xqHTYttfoZB1eFKnTaopRTHEc7rYVU5uUk4WRzikREIQWQ2K6NJztdmPMQZ2a8teU0XJ/PjvKOMBYnyPmtMB61lZta9CQlFjIXJW/V9PROPM7sHgLsL2KNe/RqU+Xwz3h4z4OK7yUz2ronkTy+9ilEdp/+LeYGnXUZ3XocgwwkEYw6a/jSNdXOXi2R3y9irM7mH6t1hUc0hPGNqSQpdMigHd+S2CdESrPMXe3aGwG9iLQ5S08S2PWT7HEuqpqyoAGjaCLWzl4kgLW9p4tsMwPqOxOOFg0UNJm6K2hm0SzpITdDLHjiTN6QFmWkNojdtYYeXgMbVog/7aV6gNj3G1xMwe4LT3se2Is/T0qfBRmYoNVady1nmZS+LLxKuw1HQ8nj1CCsFOuIfzOfvIF6Hru8h0jFEOVXiR5HbBF+dL7yr9+Z//+Uv/T0rJBx988GW/5AVfkFxnlHoZWDAvnsTZoFh1lpseIUCvvYE8/4i6s0aoJNbiHJwV8v6UxJlBOaHef5csHhJuwSO5NN62q5Q8HUG0RTm5h7BbJDLi61WBV8SExUOmsxmusPHWX0dP7mErQ3X2DoXbxPZbmPoWldfFTBfcjLbpCosg2EEIC2cxQNserqpzvf4KD3jAh8khr6y+xcnjv8HKcyJZJ9j4Z2AMYjREyil1UZAZw6JY4GQD5g/+gsJoOutjXOeTqSaRLpCLY7oSJAECQWtSUVSPkcamCi4Kl78O0hRYJz/CFAnK8tBb337pZvLX4Sh+zCgbs07Ful2nbUXI9mXMoo/xO5TW0ppaKpeJVWNWzPCKGF8FPJg84A1ZQ9z7PrnKcEyB07zJrD9gOz7G2A5GKqSawdljcteQrW1Q6opBOmCneY2vNG/in/8YMX8M7etktR3S+Ue0shF+niCFogq3SbMhx5NHnOcj3lYu9WLMptsijwe0ihLfC1lVHrvJmPrsFD/oossCg8d0+Jh5mdKx23iVhQlr5NFlRP3y0w2Ig8tm/RKzYk5pcu5P77JvOfjGonhShCn9VezGDhQzTOv6M5uXwmRoDK54vmgoF3OYTdHKMDBTANo0UBqI6rhhjQ3v+UncC5Zs1DZImxXCCKJPRWM407vYB38JZYq1+12K5g3ME4tsU+Sw9jqkc4zXek6kaZAYKcmSU4wE2bjCbnQbrQsItzAGWsqjqHIc5eBpi2CeIuITEBVJvmA66dGREjsrwHORVMTT2zhCk1UZSTLELX2s6SHoHAobOX6IOHsffAe19iqm1Kj5fSw3Io92+NAIxLxPy22ykkiEu87pnf+MySaodMy8u4NbxWi9FM3YgKtLlFw2rhrpmKPeB2ihcGr76O5riNE98JucS02aHtJxV3CEy7a/z/Zn6n/aVCyKGICsyijILyJ1/gExKvqcxWc0vAbr7uYvLei2yilqdAdjuRTb38FIB2M+WZteSKAonQ5WDbSQWAf/DWF5lN4a5cbXnyscaGGj/eX0UJ2QV5rLtXCUj9BPRLrzYk7L32VSW8GhRAYt8irG9VeRFGxVhrK+wePZHZKDn2CPH+G1X8HqXkcaSSIk/ukHBKN72EVOc/1PqEwTx9ugMDm2chD5hHJ2hqpi1OzvsVoerwRXmCobnYZsFBVV6zI1WUd5MWUe4wmXKj5jXAzxbZ9Sl3iu+zQKrrIbqM5VzKIHzb1nbPwv+N1gDAjHR5ZLd4/yBc2P0AqxpKIymobTfPp46a9iNbaIxmPM6AFkU+xok47fxktHpE6N4byPW+VsiYpwcA97IDDTn+LqhJsqw25tI6ucTrDCmd+hsXIDRJ2ys06+mBKf/hDTucx8dI/VxjXKxZC5kiiRYUmFEQ6NrT9ho9R44Saj+S0WvXfoNG9gr3wHIxTmUzFsQnwiMvsYaTLMk3sSjFm6X/4DmvH43PUlqqPDi/uC33dklSwnuD9nTUx0TKkLTJUz1TGR3UCYCllMMEbjKIvSVEzzEcPUoawqLjcv0d7551TlHO02oMrJV17h0HIIyiFrVcUVu8ZQWcyN4Gx0RuG6REYhw03Ga19nMjhl/8ffx2gNq69TnZxhqx5W+RGhOaAII1rb3yHwV2nkd8nLFFs6RHlB6WZUVQosy5jF4oD185+RnL1LKGxeu/FvlwM5+RBjEtpnP8Yom2L1zQuD4i+ALwK2N77BQ+uI4Wg5zCaFxLaWMSFyfADpBCkt9O6fEiuPs9ZNuspHn3yIYynKVo1eMqRVWyM5/FtCr4XjRMydOitrb2OhKJVHnJ8ycAO8xj6h5XNmYDWJUbMZLiVDoRCtb7CmUwIeI47eYzx4zHzjVR4m52w193EdnzVnE1u6OP2P8PxNjDHIIqeUKfpTjsahirha38eUC+raoPIJpf1s3J9VTJH9HzKYPSaTNsO112h6mzjS4+H0IQbD3J1xuXbthQV0uZjDfEoR+4hpsoxqg1+43tbtBqN0hERQ+5KH2i745bDyETIbU/ldqk+9B2XjCpa0QCjKYAtneg+RDtH1PYqNP+aTVtWT4xRjGkmfERCnCX7hIafLGMGJlfBw8gBl23Ta23Rruzi2z3lth/bKm1TeJtbsQ8IqRQwfokxJU1vY2Mz0jEk+xrOWa3Rb59TTPpVymJYzkvgMe3GMCQye3cRdf5v47CNW29dISlDnY855AM2bjIvvEwrFP6m2MV6I3NhFWC7hyQ/Jhnchm1NKD9iB6QGicRXz5D5CYS0dKM/fxcHgjB8j3QauFSwHZOZ9RDagIgApOMsfk2dTcmC26tCMdtCm4iQ7IiljNoJNQvnbHfSrqyZXGlcoTUXdav5WX/sfA0WwBcHWLxYKmorSaaCau0vHzNrz7jejss8w7xNZdVY+FQ/1MXIxR83PkPkUxYLm9Iz54C6htAlUiCVsdDIhly5JOqOhQi5pD201cZAcqRp6/58jVROlBEX1CIBSl5AsmJ4/oIbG6r1DZddxnDanrS650VSez9wJyLRhrfM661qhWtfIhA2Le+yM7xFJhzv+JhuizXR6Sn5+h46CMB8h3TuchFscVkMClp87tejjj06Q0lBuf41UWUghn2vXxtWM/hOnqKPFITfrr+Kr4KnT62eROsU6+xFkC6zWHlnj5i/7dl7wB4hMlg7B2m1+KcfTbgORXIjNfl8Z5cOnMY+DrP+Mm5Z2G0iloNIYv/OyQ7wYoRDKAp1gVPhUVJsvetj9M0ye02hts5eFqHyKkR8y6broepO61cSxHJIiQSHpSJti4+u46ZSGXSMefcDE8aiKMYlwWVl5i0nrCkHvHex0hghW6UwXdOp19Ml9BsUUVvfJ66ucxkdY0uItf5Oo/0N0WeGbEW90dhD3fwDKpVh9g9i3OTv433BnJ6hok3LnX1PUN8Hk2E7I7PznRP42llDk9avA8pqVJ2NKSvzKQRjwhaDSPXpiTk1oqnKM17qCbO5jgr2nrmYAlrC42blJx0yeOkl9mrmesCgWNJzmC11zhQAxO8IYjcljZD6m8i/EZi/CzgfLJB5poVffevo+GCEpvF9N6JcHm9irJTIfY7wGwWLG1kJiVycUyY8wwSraXiOzXYZmTmn72EWCNZng2hlhWaGdBjpsIVKDd/5TzPgjNBW7e9/mJFjGYtqfcq4PrBpNq03LbbHh1hlM++RVQcetEU5hkWW4rkfT7+J5XcbZjLT7FiadgPsaevqIVBr8kx+Q9m+TGU29vkNmGYLcsBrtkvrbTPUn2SpyfIh49NdY8zl2a59Cbj5VlInVVcrOKqmJOZg9xpKKrWD3Obf9YdZnUSwAGFkD1rxfzeG4cDqI7T+D39HAygX/+PjSO0u3bt164eO9Xo/vfve7X/bLXfBr8umpt1BFRG7AOB+zEjy7KC0daj5ASIfK3aV8eIDDKdXoAIIzsnrKwfw+zm5EPD9hLdzAjQfsbv4RC79LHl1iZhwePbpHa/Xr2FZAJ5OUx39PIlMMFb1KIaRg/aOH6MkBImxgta6gJwfQeoU02ic0FdtBk+nDv2BS5ISdVwicLnp2uryhbl0hcepca1+jNbHwz9+jOv4xjrVCLzlhU1xFjyqCZoB7/FPSZkQtHRA2rmOd/w3V2Q9xgzZklyg6X8MyFQJBlYeUt28DPA3ONJxQ1n3M5i5ciM1+LcSTBg2AqXKEKYAvJjYTGIQpMdJhUSwwxtALVml3VhB2F618CJ+1me+6qxgMl5qX6Mc98jymNBU6S6mOj3EchR05mLzPemGTfe/7iM4aVZqRuS7+lQZWNSDpHdBa2yW3fEzrBn42Qh39gKqYYeITent/ShT3yHu3yP0OovM6JuhggojcZLxpKUYHf0XXW6Mz/xGFsOmaguTKDXakzcTAIhkg0hF2/RKxqDh/9BOy0uDKmDAWcOM75OF1Mp0xzofY0qbtdAhlA20Z7k9O6BRzBv3b7IS72M05efMVjLBJ2jepKLFxnhZmFtWMe9O7GGPYjXZp2Z9xDJpNKW/f5rxRcTI9AJaK+M5EYt24ARcN189FCklDtZ7ZzAkBavoAMz8FY5YirugSZuU15PwEE3TJ/F3wn/2Zj49hlVOmj/8Tw6SHE67Q2fwmRfd1jLQJ52NMC1rjR9TiBTtUFG4d69GQnBllYHOsLURRZ2I57Nd3cNvbVOc/Zzj4ASMpUCs32apt0T4dUz76ESorsDo7VAfHyMVdZNnHjM6odr/C6KO/QXYaWK1VVsuU8uBnzOu7JO23qE8nTEePl3FvTMnnR+TS52r3JjvRCousz/ZiyJr1AFPepZ0PKcJNdFkihE3hrSE21xgXQx5NHwCQ6Yz9l0R2KGGxUdvgPD6n7tWoTMmyW/X81IjUOUZaywjFC37jaCqOFkeUuiRdpDTt5i8ddaRGdzHzZWHPsuuU4QbCVE/Xphdy4wZy65uY+WP07ATZfxfjtTFWhspGVMHnFw48bAQa40QM0gHGaFpui5KKNOySDT8irXI2wjUsJRHv/T8I/ICGrWh6Adn0GKtMKMoFoVhjce+voLNHM1xj1LvPitfEiAaJDrk7vU1SpnSCJontYmtN//gejfUG3q3/RCahvv0d+OvvU/yzt8kcj0F+ipMlhINbrHodJuEKuRvgOBusrHyVDRE8FVoaBFn9GqLx4gbvBb8ZSnIqU718Kj5YRfTexygbkY2fOpdiDNIUBDLgZvNVtNE4nxKCG2FTtN/Cnd5ltjjHy6ak7WsUq28zMzkqPce2Iupel0f3/k/KeUU3eIXhz/4rZTqj++ab5NoQ9N+nYE5r65tkqkYsFnin70LjEiIvsLVgI9omOX+HhiUQR3/Lam0Hd+c7VLVLuJM7WFXJQmS8c+f/Q5JNWJ0f8VbrFYy9injibjaopgzyER23+3R/4cwfweAjlONgghY63PjSnW+/MJ+zvlzsfX7/cWb3YXgXbJ9q/WvAiz9/oRWhLJ+kcxU/HnAY1FlPz3F7d5kU57j1Dc4tl+1oh3m6FLtrbSj9LXpX/w1idIdCCo5sD6qcZnzMWjZCKY+65XCKRT7pc5YeU8PFd2vU8iFOPqU3OyR8eA6Hp5T3QdiKcOOM9opg0Ypo7EBi1ZlZAXkRI2RGUAyxDx6x7XqY2jqhkLhnPyTufYiePKJoXaO5OCebTRFCEIYtOlaNTOfUhHMRsfwF0UbjSo/daJdSl2zMTxHn7yMWxwjLxhQplBlSSDzhUfciRnKHXdnl4MOfMr3/IdaVdcaHf8tscMx2tMbKa/+K0emPEV5ED0VeJBRuhGUFWOUCK7xCV3ZoLhQqNwTSQL5GO4mw+hlSQKVdFpkmG5+jhOY8PcMogSjhWu0SRBvI0QOEE8D8AOv8PURzn6xxHVg6MbfPP8Ae3caEa5TCxdr8JrldI65m+Bj84+9TnPwtLhXz2hqL+QlJJai5wbIeIC1KXb3ckenJmlvWfcpp8vRhdfMGWaCeRgN9lobV4mYzQAixdHa44LfKMqr9h6ArLDdEb3576agrFFp65I0bwFKQxuAjDCDzKWL7T9Gfdsx7cpygKrniWsTuZdyPjijzc4SlSJslpCMeFWec5Ofc3La5XLtGbjIc4eFO7yEGd5E6RumCwN/CNjaFSXk0e4BmGaf3lnLJ7vzv1N0mq+19rOgVppQkj/8zVm2XYfsKfa9Ovv42dW8D99FdFjMf78YN8myO/fP/wOr+V4inI4JygwPXxQ9W8Is5pYCgyrE7VwmExNSXoqKyvo+FQSGohyuE8ZhaPofFCWXjCqJKkbaPfvD3MJgg2q9RLMCLcqbzYxAKt3ENIpjrGb24B8ChOeBm/bXf+t7+RYKdC345NJq4XOBI55nG53PPUz6m8wqV18GEqxT2s+4ViV5wd3qHw9ljbGnxxxt/QqBCSl0SqhoCiVyM4Of/B7pIUCsrBJmFZ3dQ0zkq/q/MpUUhQggj4rv38ExOw23juTXu3vsLdNRmFK6x1bmELWxeW32VSlese9uI/pT2qCQ2I6xkjkigyueMUk3c3KTyG3S9JiJLCNo3wVmnFIrzxV38R/+Vxvm7dPOU9f3/nkGaMC6h4Wzg5o/Jew+Q1W2KxpsslOCgGHBJrhFkC3Tp4dZdzsMmjxcnrJryuchvWzpYQlGaitAKUdKiKV7u/qHyKaRP4k2nR4jGzQvd/QUvRT5Zf82XJDYzTh15ITb7vcVVn6zj3mfcPku7hdpa7ok+NkH4ZTFCIYMWYjym8muc5WeU0nB2fofT+z9nL9qj8fAO1aMeFTDYrXOW1NE7e+zVNrhcu7JMACpinMEdZJbhuC1yZwUTn+P2T6HMsLo3qLqvspacsrj1/8XMZtR2/4xCXcd5/A7Z9F2c9i6jbMrBJKXh1fGB9eFDePC3uPVNWHiI0fcpe4cAWF+pkdod7NkhxclPiXse7earFK3XWLg15PyItl1f7l0+5ZacJkNuf/Q3lGXGen2btZmDEII8nHIaTnDCOld2voMKd6j8K1QvOG/qiYPVp/dF0hRkpuD+5D7aaAbpgKv1axS6wFch8kk/wBgwtS3Il85m1aeGPS94FjE/Wt7TAjI+h/qvP/hgkJThFtb8BDE5wEpKqmyFxfRHnM6PEErR2vtX5Ov7lFEH6/Rn1NKKteAm/cVjpovHrFPhF48o2MOtF8znh0zyMQvPZ9i8zCgZ4zUCfLnsAXgi4FrzBu70HvnRT8imPfr1bR4nhyjtc6XzNlGRMXh8i7juM1m9Tk8Kbmx+l7wsiL0mheOi7k1QlkfNbZKj0FWOlAqn+xoNO6SmK9rOCgU5g7Ofkf/4/6AZdmjfuUchrgAGpMD+2rcQ3VVG2ZBFsUCaiqkV0HW3yExCqUsCFeJ/apj313UXNk//ueCCL85vzcZACIEQF4XK3zVSZ9ijDzF5jO68Qum0yE3GPEtQOAziAd3GMl4HQI3vY+IxBnDlFJneRS3uoWWHanyCbO9jdIUrW9Ral4njAaXr0k+H9JIerzRvcnt2wFlzwc/nj7DiKf929atsjT9gIg1y74/pGx/L9Zkc/ZRQSqxZj7R+BWf1myTRBneP/wvl4Bara2+wOn6EsXxM3MOoGgjDIp8hdEVaZlRlxab0mBcp7vpXUaMznO3XSYWHaGrKMoaiTdPdpOF0qKTLYN7H7VyHYoHTvIKWLlW0i4p7SB3/7vzo/xFTqQDVvQmzI6htfGEbWqnTZe59toDOdbZr2xzHx4RWDeVuooV65vn94oyz+JRSFMjKwpawL2AUnxI29lBVF9beRFUJXadL16qw7v5nKn2A6O5RHRd4LY0cf4icPGTl1W+RY+Nt/HdUKJSYU1EyTPsUsmCyeMT09Adsdq5hSxsrbJE5EY5dY3f+EbnboBbuEhqQwqZhN1B5jKxyjB0xToY4GOz2Nc6m5yTDD6B5GSvN0eNTzMJBTe4jNq5zHB8ySSesiRLin+I6Lcr2Jez5ISru4xfTZRZ3sSzYl6bg3uwjkjJlJeiy5e0BkFQLlBBULGO7nhObPcF8akeiL3YnXwhjQNf3UYMPEQYqv4NWHtqKnouXkTrDHn6AKdPlWm43kToneRIxqfOYAkHDbiOqAmPXKIRAxWdYg9v4QqD9K0yU4AFnxHmF3ajBvMQoReluYkkfUyxolyWehIVRnMUnjOd32fTnbFuCyjll3l3Q2FxBDQUVJSUJ9saryO46pQrZywoeSYuHvZ/T9BrMrHWCra8Qxqec10I+Ss5ZZCmt9X9KJ9imcfS34DaQxz8CO8BLR6yvXqXw11HN15+eq0/vKcQvaIR27TW8ms/96T36Zsh2tE3Xfjbv3p3ewYweIoIWefctjHhxpMIFXx4C+YmNtbSwfgWHS/Mpi3RJgX3015iqQtiblC/5GUssYDFGu02MXv6cwUYol9L9/NgDOznBGryLGN7FaV7h9Y1vUtrLwv2D+R2sMqMsJqRGE6Qj2sJGZ0MW8WPyxg5R5xLR5T+j3f8IN9yhGNxlFs9R1UNqV7apd7+KbbfJZjZpp6DQJVJIJvmMiYHCXaPeadJ0Zhg9oeYJgvKYxfWrTGenJHaP29O7vG43sbMFpQrJ4z7n0T6WsnhVRQhjsOIjhNFLd0tp/Ua3N5lJ6KXn2Mqma6+hPnMt/kMjNTF3Jx9Rac12tEPHXnnuOabKKb3l4yKbLbUuxuBOb9FfHDO1BPX2W0TWiydhVeM6nZXJ0umycQ2hYJ6esNb5J7SpkZ6/A6JiUI5RckbZuoZdzSg2X8EdPcZxfGy7QTw8JG/vcj69z05nE7eY0dz9ZyzWX8HzI8r+XeToIbPZIZWwqGcTzuJTHj74C2pOjc1in6CxS9G/RTfcwDv6a4zbInOb6OkRucnIm5c5LA6JWnVs4SDGDzC6pEpLTPMahf+8Y8MFF/ymEALE9GDprJfNUdkQePEUro3D1egmh5ZHz26hjaaVDQiKEdnoIxwdE3XfBAyVyGkHbaInDYUUw22T40mPlgqxdMba9BGq/xGJKOlLgzd7yHZtg7poUj76OSawWSRDhtg0GhGDHQ+Ej3cloPXhCdR3KKOEpLHC4eguhdEsdExn82t4xRR9/EOsCmhc5lq4jhq8T9G7RS/apOa3MatvUxAg8gXW5CGFtUe6OMCp7WC5XYoXnYP0FFFmlMHGl+pO/Y+NipL7vXcZTKeE/iob3hZqcJfKDiisAC9oLwU4To3S7VJQMk6mFLrkPCuoUolqNCjDOtJ08OcT+hVEkxOMLnnQe5fQaVBaHnUpMLMeQSnoTM7I3S5GFxgS9OQEr5Fi7DcoCihrGzirLl1iUsdl1/c5mt0jTibMwzEmPkPNephoE93YxZw+SSeYHiCbV9FGIpM+i+QYOX2Ar2OyaI/R4h592yXNMppVzOXxLQIMGqiae5S1LeZZQpBNaJQZadBm3Q6xjr4HboOieRMjf0GJUkpO6HM6OsGzXK7Ur79QUPbZye8LfnsIXYFeOneZMsdOzuD8fYRSVGtf+yRGR1ogFegKo7znhn2EzqEq0VR4pY1teeR5hXQUTvGAzqhittrBjARNu8G0GNN2Ok8bR2RTbFw6ykKtXaGqQJYLqrOfYVmawmlhSYk9PyHLJhynPSoF5fpbNM/fpy4khoLF5B5i9TK+DFn3dnAW55x2r/JecoZ98vfs712hGj+AsxMWgcGNakzrl1Hdm5j+ewyam4yiLleMRyOdIGvZUnTXXMYgKjRhfRc5eYRo7VJVFaa+i8xnOL5Ayx5aH1FaO7SJiFc2sRB4enmvaomlm5M2Gl/5F6XL3zOO4sf0kwG2tLjWuPm5a1fubyFe4oImhKA0H1+xJfNyGblqjGGztsmqs4EwJZgcix7m9Ahe+5+wqiE8+j5lzWc+P0P4qywmPdw8p1r0UI3XSedHJFGNKBlSPBnwepQ85r3+e6wFq+z6l8FkrMQu1nqdVNaZlzn2+mtsWQGZW0Ftk8hex0tvYU7eR3iHFGtfWaY1VAnl+CFSOLTmZ9TzBcPGDmfWGp1iiJWfgeVgeR718QG1ekQUrjKYGib5Ed76axwKD2MqJtmUTf+TEn5uMkpdcrVxndzkhKr2C78jlVPH8qJlfbm+dVHlvOBzkcnHYrMvIUaTJ2KztP+lHOuC3z4N1eZaw8GgqannBTeVCuHXKIvJKkHPzjDCpX/2fe4NXE6FYdvb41UZUfMVw6JE7bSIjiaUlCAEVnKCykY00hnatuhJQzJ/yGawSUPZGOnglwvyfMq8SOjoHL04w9YJTWroIkfMx8hwQqwSFibB0gmZ36ArSsb5nEB5qN4tAlmHwTHVzT+hnGZPfnMB0kGpiE64Rerco17bROUzzPmPuGIHyO5XscMRCEkabFCaDEe4pCajLJfHGecT1tU6pijYUB0GgYP2AhZWhDYljybvsB5svLDG9mns5ATRe5/SCxHSgHQpdc6D2b3lsK/XZif4xKgir19BhesY6aAvegQvx20CxyAExvniA6NWPsA9/utlRLFsosJVCksu+5nSZ2FpxvEZUp/jmYzSlKT5KWI2oaWhHD2mMhLp2ujV19AmQYVdZghynePgUZonKUIYDBpbuFjTEwQODgXGLLCxiLVHWW5hn7+H9ASPeu8u+16NPeqyTdW4QbryJmfTR3DlXxB1XqH0O2gUtfEjztIBuYlR0S5r/g6VkEyrBbNK01zdQ1kF9uouehEgBx9AkVOEX+HO9ANm5ZTAVJjBRwRFQtGxuD0/RiDwXBsHj936Nq4ICH7Jwf0LLvhN8qWLzX74wx++8PHxePxlv9QFvwZWfIqZngCgxvcoV7+G+dSdlkEjjcaOTwAN9tJGVAgB+Qy9mGPZEVJnmGgTJ1e80lqj7yjuqg2E16ayPEJd4kqX4/SYe9OPWJQLVmtdQrvGPB3RDdepKUE6PmRt4xv8PJnTaO5Tb1/D9TcQsykePlOvTnr+k+WkyPwExw7QeULod5g3L1HomEbj65xZEQ2h8FWI462zGuxSjk5J2zsIq8O78V36xYgbjctcXt/HC5qUjatLG9pghTidYUeXKIMNbECd/wzSKWIyxvI2KJPnz+WnEbrESs9AORTu529sLliSh7uI2u6XUgxT6QDiMQBi8pB67U+o11svPHZlSk7mJ5Sm4PHiEZfrVyizCaqo2KtsGJ+jvQ55FjCt+WQmZaOYQRZjkhlKz5CeB7O7GM/CVAVunqDql8me3DEU7grV7nep+j/nTNmMZse81ryKpzV5mdMb3KI+PUJbFofDWzhBh3rnBlJYqLWvMB3cYrp6nYyCKNjF3v1TrPYl5tMjYuVg4fIwm9OVAVobMCA8H3f0Lt1igCMd6od/j0rHyNar1GyXa1adqhHRVDXwG5TNpS1xqhOScjl9ME7HbPnL92RaTjlcHND227Tcyy89993cx0RbCCFoZy68VOZxwcfkJuPe+Iws03SctadTMwBZ/Rr2a6uIKqW0my+9mbHiU8zsFHiylq98lcJp09r4GmZ0B9G6gqcilOWCLqjCVbQ2mGgd5scIv4Ushgi/JNWGg8URfrVCoxbCZMGgmrBubxK4NVaEYujWue7UuTcfkxqbZnOFs3hC5khGyR220ibdqqAwMyoScrmgGL5LtPtHtOQaQz6iCjcZJxmtsOJ8nlO39xgHgruTu/iEnEwfsuJ0kV4IVYEKO+jZCa422CagDC9TfCq+J1INdqNdCl3Qcn6xBXlaJU+jDxfF/BmxmTQlZvwIdImZ97Aa0+fi3S748hEI9sLLxN4cV3m/kvtE0byO7UQYaaPLFIplEULEp8vm1ZMm18dI10L23iULJdNiBjvfpdb5v2BVyQsLB1LnGGFhnkzWydkhYn4K8RBhBVjJOdpuUFESlzFSSMrGDq2yZB7tEhUlfmOLOiWT5g63shGbTohrRYQIrNVXsZIxVriGE+xgD10MEUWqKKVmWo7QQrPrbeMqh1P7CFMPeeAk7GxuM5wcMg9qqMUJyrrEcH7GitdFIwldRWg1EK1LVFZA022DEdjxIZy9B4DTSZfOZss34jfSmDpJjhmnYwDcukvzJQKpPxQW5fxpbP04G72wEFYF61hBD6qcqr4Uf0uTkcRnPJ4+XDZRpMfNzttYOGhhUZqSSTnElg6ieRPbaWCkjfDWSKbv4+iAypQEMsLvvkWW9IisAZZoMy3HlNEe+eN3qec9Apnjda5S1HfJqhGzScKis0mczLhUuNTHffLuK7iNbULXQ9ohjteg9LrM5g+RlkNWTFE6p7VyE9W6xNa0R3X6DtNsgLX5FRZGQZHg13fJ7QCJWn7+ausweoCwHCrnwiHjgt8uxgDRJgzvISyX6ok7gTAFVnwOlk/hfOKCIRA0nRaTbIojbZxgD9m/Q6exz5HfpKYUvcWQk+SE08UZquOw5W/zePYISzq4IqDjrxAW91Enf89cOURBFy/pM58PcNycfmMbd/crGL/G6PgnHGQp5trX6NkTTu/dYr21Q7sekU0Ckiu7TAOLE2XQ6Sk1OyIIOjTHMX64hRncQzkecvwQxo+waxs0LZvh1rexm6/iFSnW4D2qaIMPsxgnXKNq7LDh1FAmZ1KOcZVLTTaw03PEyc8Ag1Ufk3fe+h28Y78nLA7g9C8J0pJy/W2Mt0nVukw/OcDyrmGvvIYoEvKqIHJ8rOk9bJNTIJgnEy5bXd7pxDx6+CO2Nq/h76zTooV0fNAxldemauyjqgyv+zrq/BbNRIMFRhuUbTDDc6zABjPFuArhzDAnd9B2jLKgZfm421fx/U1O8x6W7SGyMWL8YBl/GBTg1dHFjJGj6M/vsRlsUzkuvWxCLeiQeSF9UdIrZ5wuHrJT22UeDyla+5R2Dbn6CmdOxLCYcMVvstkfoITCpBkmeYDJFpBOsYIOhbfxuadU2BajdAR2jbTMSKsEW10IHv8hUdp1nJVXEEkfHW0hZ8cYXWJ0uWygPxGblVaEvfE1RD6l8leec1Gs7CbzRofp+AFOtEmjeDIQqzJ0/xQHuKIsRO0yqVujn/bJi5K9aI+m3UE39rGSHmJxTqk8VLRCmc6QOuGSXWfgd1mvrRNYD7G2ZszSCYPuTfTkIWp2hje4h9A5Yu1tzuNzrtWuM01P8boujxYlgzzn1Z23edB/F+qXcQdDyDKCYIWFkkQbXyduX+VBMiQ6vcUjJ+TV2jVUNiLxGvTSM2zlsK4iqtmASgQIt4Hp3kTbEfLwv8HJD5BxTKkjrEaXYxJm58sY0Vp7iy5bBLLG1cY1cp09FTZf8PtBURUcxY+Z5wsaTotMJzjqxWIzYwz94oxhNmTFW6H9mfsITwTcbLxCzapRs2v4MmRoxgDE5QIcqPBw1q/D6Zh4/Sb57BHBZIZjryKiOqL7CkU8xU17OMIi2PwqpgqZGw+rGlGXipVFH9d6xI/zHot8zok2jFtDIuni+JpZ/0eczu8T1ndZ1G2mH/x7gqjDvhthOiswO8PSMcQxJr9Cx19nsf4GXjJAzyaURYIXWzRmHxG0v4Ht2sh2gvY7tJKUyOoT5S7nxZC7kxgpOwTGI3JC5kXMWrD29L42Mwl3xrcpTcVasPqc49mn+fSMuZYexfo3kTqjUs9Hq11wwacRcQ+ExDhfTqPfOHVEciE2+31FCEGovpjYZlT0mRZT2m6bSDUxaE7LEZIFKusTWzYLU6F0Tp0Md/GQyfxDQneD49TnemuVztxAtIrFmG6ekg5u07Mg9VpUbkAmNOnm15iXBQ1T0hgf0PJWkSfvUs0GmMYe4tJ3wb1H0XgTYYdU/QGjYo7vt+iO77MibZxog/PaJVSjB8MhVfdNsriGNhHWmgfCopAtAlXneOV1fKmo3A6nwvB4dBtLOVx3W5joKplOuDf9iMKUbNd2aBEQBS2SImbN7WLSZb/JHaW8vfUqw1AgFBw/6Y2cLI5pNdvIz1HzydkBpirw4imXu3uMlY9ruRzOjgCWteLP8EUNMv4QyMNdrK0IhPpkqOQLIKbHiCKGxTms7KDjBLvxRwTRKlJZKAlpltBobjKbPMbLcxYmZ23zdYL5Q9AgMiDapGy+imjvkCY9rMYWa3aduvSWzt7FMZN8RFaUbIVbNMIm894R0q8zWsTE2ZTNzibRuUG0r1DnA5reNu8kfZrGoJ1dTN4nLSd0xh9wvjhnsvo2YftN1hanlGVOksdERcz4+Efo2hn26h8RhBtYVgjBKs78mOLRLZz9qxTzEQCj9Ii42EaiCChZD3eI0oxBfIo2GiENd8YPiKw6ba/D6423v5Sa/qQcMc5HNJ0WDevLEVBf8IfFly42+/M///OX/t+Fs9lvHmEqBCX6JdNQxvaX74MxGGd5sfRlyF60x6Jc0HY72ItD6D2ZXu1cx6y/jTA58vSn+Ot1crOBcTYoUgtr/AHhfIhgg+HGZaZVn8vxEGElHLg10iJhlI1xhcMiXzBLxhTRDYwdwOMfE17/M8zdv+Ka32YeXeVhbnFlFiC0T7l1HeH72H4Hk/RpqBoNVaNae43M63A7P6EIIlqzQ6J0Rnf1axgsKivCbH0b5RyjPjogDsdMqilJOuPcHhCqNTbqr6HKBKv3Hl1/ncWVG+A0sGQDnkT8GABdsfR2+vxINXvyEYwfgRDY63/0K+dR/6HyZTW3tdtAWg6UOQSrn3tcKRShHTDNZ2yE61jCohZsEMz7kOeIsIsuJYtQ8GB6HzBY7Rabng+Oh3Zb6GoGjTWq8zuw9hpi+08o65eROkdLB1UuwFsh3voGi/kRV4WNNXpA0LjOzJoxn8ypZQdIATt2iBIW5vRnpOEGyq0zc5so22WeT4lUmyjc4/vzA1aa12iV4AiPuvbJxxWy8zZEHkInpB/+P6myEa2db2G5EXY8Q+RzKrtBTcWYeIhpXKbsvoks5kidUi9jttH0pU3L74IR5CZhms5Y9dcRQj5jy/pZVFKwnnws0rgQmv0ynCRHVGXKdJ5gRw5N+1kBRmE14BcUio3lPV3LsZdruUGiGm+yEe5ilIuMe5RFCcJDxH2oXaYKNqB+CataIMYHRJM++77BCTsEaEw2xTcl9uCn2M11hpbLLNohVB5tb5tqcsZi+hHu7tcZBxuI2Uc4tS6JiKhWr3OQTrHGQ44GJ6xsXCMtC6S7jdz8LoKEWl6xZdo4qknmSGJVEFgBrvHoLk4wozNwbGQyQFcapRRltImRPtp+tngjkM8VWT+Put0ksAeUuqTrffJzUqdYWR8rbFFOzxFOQGld3Ez+trCETf3XuIkxwiYPd9GmIkkeIc2cSIYIfwX0S2IHhGCYDYjLlCzpUdkRTauD1ClCWE+bXE58CL0PwfGpVv+ISgWYoAuLFqhjjFPHuI1l9K2xWA+XMa2qdY1xBTU7wi5TqqO/YpCcYSgI127QSlJqVYGzGJCtvIZc/SdkszPE6W3C5msUCwfpWaSz2zRVxt0qp6Yitms7KH+d9PR7OIFguvUNhkEbff4eV5pf41Jth47b4iyd0q7tsNp8FRA4qsYWy0h01f8Rqlq6bhosTJVhp+fI/vvg1Ci6b6Lll+sCYolPbjOkuIimrVkRnuVSVCUd78XCu0qF6PVvAp/skYx0UG4DJRWldGgLiXv4PRQggg699Jyx3yGRDje8LrYuKWybbPQTWvmAsdtFIJBSIUWLWrSFHJ9Tm3/AWneb7FyzyA16fMzCdvFWOmT2Bu8vTihWrpIN73ATh2lyTMf7CrqIacdDsv6HtNfeQnT/iJm3RWgyHq/c4FIy4jjuk4we0d7/lxgrpdAFpbCwrBpZPGaz+xrDaBffbj0tBubN66hwA61ctPz1LOAvuOCLkEVXsYJ1tHQxyoE8xn/8FzB6QBXtwPZ3nhGiR6rJq81lM0GiGO5+i5Ozn9N2I1pKcZaPMVTYMmCRzThjOfDVT3sEkY8tbKoqIy3mJJMBW90bZKN7RKNDbFdT4ZGOFixq+/hb/4LrYkFd1JknZ6zWmzglyKsR8v47hM6/5WT1Cnb8iJUixTELGo0mXWuISIbI9h5F5ybi7v+KGt7BhOu4e/8d7ebbGOVRyDrV5ncR5z9BT+8wVTZaOWwLycHiMZNsgkBwvXkdR+d8nLUgyvTCBPxz8PIpWjmU0hDpAoxg4kQcdF9Haw06Yb1Mcaqc8dHf0rKabDqKg2ib9WADMX4PI0bIOOPsznv88dZ3WHn/nOA711gJd5i39jmxAqL2qwSyi/a3OTt9l5SMbiGQloO90USf/oyg8qCvEU5IyQDjuIzjAeNC4a3ts+V20NLgJDGPjOaV2jrYHsarI7MR6bxPolrMszk9eU7XWyHe+BqVKSjLORmCg/iM1aCLKx2C2gZqPqWsRRzYIYuywBc16tNT7PN3l5+Zq/8So83SPUZIzC/R1DdFSddf4URkBHZAIC/27P8QyWt7UFuK5h1dwKIHUqK9Z/f8hdMG58VxdhWae9JFt25QmYobMscFtHGwvBomnWMTEFk1hjqmoEKririKadodCqeD7LyGMQrKEhn3secPwa5Rcy9ju1sIo3HyO+QyACvDySZseqv40sZy66TeKvUs5S0Dwf2/QLhNiniMlxh6csTt5jbtlW/w/mzOja2vsLFxg6J5gyvHf4ebzYiKmDhoM7UdfK+FEorKrS/d6LMpAF5ks+rXMfEYnIjC20CVUyoRoJrXMPNbSEcgXQ9lCizLxrHUM/vsQNZe6GhwsT7/w2aYDnGkS1YNQRoC9XKxSk7K8fwYg+GwPKTeamB9ZlCrZa3QaizrHLnJmDoT8ipnxXsyZGcMaRJRrLzO7f57tDob+HrMhggpoi3SaBuY0slCbDNFm0vMvTZH8X3am68iZw9ZS2P04uf80e4fMU7HXPM6rPc+wF4YyqCGGUxpL86IdEbVukRVTOknmp18gHP6Q5z8nGp0sDS76bxGq36NSfMtRmsFbm2Kg4WfnCBbO2TzmExb6O1vAAbv4N8jTn+KG7Vp7v9L9sgpy5S608UNr2KeBPEKk6GFS1IllGY56DMtZs84nn2MpuIwfkxcxGzVtohUc3mqhEWlfmthQBf8HiOTHnhN+JJc3LXbwBocfinHuuD3j8wkPJ49xmCY5VNebb5OplOOFmdkQRNp27TsABYHrIk2V6w1VO5znE+RbokThIiJRo3n7BZtVKOBmj1GWy6WJSlsFxN2MWnM8eFf4jgN4nzG9vbXscoUefd/Xwoosx7J/p+TnrdJrTlJ7y9ZWblCvb1LkqdsWA7O+ITp4A6bV2to7VGFVzD1PcoJgMFYLrKcYDFjVkX0iwLZuM7A8hDpOSAodUmiHEJgUc3J9dKhc5QNWDENLuUdjNVFTspPFnAp8SvDurdJTklPDih0QWiHzwzzvwjjd2AxBClpuGuEdgtNxcJdMC/mbASfP/RywcspnS8uThKmwspHCEtRhZsgA3BXqBIHOdasWQIzeYS2juhc/wp94VDf/S7FdEpz8Bj3o/8Tv7ZHXnuFstkiS3yUbmJWX6UNdATYs0dU5z9jJEua2QiRTjCb3yIf/py+U2ex8gpFkTA4fAevEDhxgSUkZnKEZ4Ws1AVvrL+FAEoBczL8/rvo458Q1NYpZkfctVwGwuPy9rdw8wlJPia0QxQW6ByFxRU2IHuAOJphtF6m69gOVCWe23mS4CNp+6tEs/uAIPJWqRczCjKSIiErcpQUGKHB/HI1d6ucIvMppdd9pu5akPNo9hBtNJNswivNEFtcDHRd8Kvxpe+cb9269cLHe70ef/Inf/Jlv9wFn0JWCdb5jyFPoHuDPNx97jmFu4q98TXQOaX3iatL0+48FTwIffTUJtronMK/jH/wv2Ee/iXy7CPsG/8j2cLD0AGhsWouDeFwJdjBKjVeLsmyBOko3ikzvr72dbJkRjofUVct0tgh7fxzbHcfU82wjY0oSjwRUwuuYubZk9fWOKrOpb1/hbv2dYL4DK3FUlBncvSjvyeorzPsf4iyO8zPf04UXkIrn1LaoFwcZ8GaF3BcNMiqnFD5+HqZ8S3772OKDJlOiDY3mUufWM/xZYBeeX1pY2+tUD6K4YXJ358gisWTjGODqNIv4d284FehUjX05h8jdYa2I+z0FDCU3trzcQwI9mqXiasFnvSxpIVEUgX7yCqmsuqIs7Mn8ZDLb8KiUojt17Hre5j5AV43IJPrWCsRVQZOaWEdfQ+jS1h5FdG/xSw9xRQLovU3aRULQn+XMo/J/Bq17jVU3MMy0D75IWb9TRazE5Tfpjj5EXm0RTBI6G4v3ceUULjKRw4eUPYe0XC2aNXqDGvrRIlDrhVOfoTWJQKBjUXpRrC5RdW+QR7sIIMNZDnHqACr9zNMPMSTFZVw2agK1lu7lO4WsBR/hHbAoohpOHUUz7trFZamiBycRfmcg9AFn48S6umK8nkibE2FMQYlnr9UF97a07W8+NRabo9vwfgRRklYexPhBKBjSjegMBn4W1ibEWZ2HxYfIo4/pLW5h5s8ZG4CPBkDHr6/jRm+T2JJPLfGTAV4XpOrsSFnHXF4ynilTm94zLbW+H6EPDthYYVI1cDpvIroXiMNuhylfapJn0gUtIPLBFOQhcbLIQgUf7z5babxgpXFHEvOUbMjZDqkKitKAcYK0O1LX3iq1BEu16NXQRgwy/MuMFjnP4FkQiklbH6Fwm596aKbC35zjIo+B+mIoHWZVa9Ne+oBz4vNdFaiL72BxRFGSmYoVoR6Ep/6AMsSlO1XKYMNmDwGXUI6Q2UDqiAgqe3iuG3U1jfQKgRT4Zx+HyyfTusatXqEI1w0FQob0f8xRVkgtaFuFLvRLtsyxc5/im3AFCnT4Tl1q8TNhohMYYs6MmgQLvoUZZ/X2teIUVjYXDMRR4/vU642KR1FFV5Giy6SLep3fkxtf4fNzlWK9htorfj0qqzG9zCLHpWyUF5E5TQp65dQvXcwRQpFilU7Jw9ePu3967DhbeEqF0fa1J8U7v+QcYXP9foraDTWC66rH/PZJohBIlpvcDnaYFZVdBdHiLJE5n1EMSXPRqyagjKb45UJ2l8nnz5garmYKmNnIyJqvoFZOGQmYW12jDW6BdrCbnUxkwzm6zibLRiNMJmFlYbscZlzL6ZywT6/jXQCijjGiQ8wg0eEuIjJCenlfSwj2RIORFdYzH6EyRdIIRBVTr75bSK/i1UlHAfrdDc7aGedxmeubQZJaV84clzwO0QISmspHhMA0wOYHGCSMVJa6DLh2b6uwU37gKby13hc5ljhCnH/XfpnC/ajTUxjix2nQ1u6DHWGI12uNq6xGW7TiHuMe7fx/TZ5Y5+58mlufhvP2aeyGxzf+QGlyWmcPmbNaiFHx7jJ+4SbKwyrFO2vYX30LmYxxT67z7Xr36abjVj07qO1JqhdRpcleC1K6SDTIWW4i7HrSK9Ovvo1VDZCjH4CfouicQO6X2G/uc/YlARWHVu45PrJvTmG0pQU3jp2a4YoYqrW1Qshw0sQRmMtzlidHhPhU0ZXKQBfBjjSIdEJ18uUYnALWwhsy0Uiacs6UfM16N2mSAt2ygZWoKiHLVofDZChQJx/hOXPaOiSaP2rVJVNIQ3HOmFYGKrxOW4rZJgOaYqKRm0VNXyEb7uUcYqItqnqdYpwG1HBaCrZv3SVszIkFwohJTpYR5x/AMd/RyUFlXAoxwe4wQaucvFEwEbjKn7vxxRH36dSIas7Xyf0N/H8Pex8iLRGVG4Xjwoxe4wlLWytKTuvIHVO5a9SeiuoYBVjB89dA7QSVIFD6lvEWPipQeQVa6ZFq9VBYv3CptIFv3vyYAdrp4UW1q8kJpdIIidimI7wLBc3W+6dqlRj6m+gmiWJ8jgZP8CLtumTIqWg9SnxWuU2UEqBstBxn8rtIk2BcZtoSiQlpkhxvXU2kzHa6WIqe+mWZzdx8oTVwAJdMJ0c4xe3ybMFtWnO62tvIouA8a2fUvObrA180hUPOb5FNbxFks6ota6zs/oWM/dPCYykVAFaeljCWsbLS4NQimL1q8uIT6uGEYrSbuK0r1Bio5wuZjrHyu6z27hGx4COz6lnQ7KXnTzAykfI0S2wa5StG+iLhtE/OIQQKGOzW7tE22svm5AvwcLGlhaJTvBU+LnOLbCsfVyNbjwvrso0aW0Tq1tSCom9vY8u+szGj9DjQ4R1HdimiKDQNvY8Z621SxFErIsCc/RTZHOPrbjgX+//T0SjuzjTPmYxxNgWTvtV/HwKZYw9eYxb36Pb3sYqS0w5RicTRHOXUnpPb3rqdhuCy5STY1p6BMWCqv8Iq/E6ZQKm0khpEJaDtX0DdI5bTVg7PsQIsDrnpN1rWFWKOvsJFCms3CTyN6g7EUmZsO6vv3C/Mq+mDNMhAMfxETfrzYt9zQW/Ek/FZl8SxqkjL5zN/mCRKJSQlKZ60gsQWMLGkoppaSilg6+afHNth6CssAcF2t9mbe8a0jKszxOkbUgrD6qKovXq0mV27SuslHM8t4Y6/QHxok9eTrGrB+R2G2M3qXSBdEJEPkYbiT15jzhoM+u9g5v1Gdz+CdHWV5H+LpVYoIRFu3EdsCkzja4EosxANrAcg+i9g6kKZE3jr27jWS5pmeEpl3rzNU6kg+/U8LxNAEKrhm95FLqk43ZgXiCKElF8+gRJXKuPPDlBiitU3de53rhOqjMCFQKfb3ST1y5jeV2MtJ46lkkU+7Uryz6guTDK+V1h0NjDdxHTE4ztU1365xihyBOL2eIevuthplMoNTJP2XU6dJqXsbDIk58TpFOc8QghHUSVY5JTnNomFZeeeR0xfkClC2rzQ8zZOxgqVoVgZjdJq3tY628jS8m3gi0yx1CvWlhujjV+CNJiq32NzFlhVBXckRaXDehsQug3YXFOtvY6SlhMteY02mDTepVKgDN5AMKhDLeXv0elqeY27vW3oKpIejay/gZIiPIO15o7GGMIVYTeXgcEWBFXvA0SvSAtcwqdEVoRlTa/VDqvqmLk8d9DVWJ5DYqNbz0dupdGooRCG40S8mJg/IJfi9/amMaFq9lvHpUNIX1i9zl59NKIwsLtfu5xitouVrmcWC6jPY6zAzrJOW41xvdDlFRIMpRb4toupncPkUk6VY5IzsgxhG6EVySs+C2KyiOtAhKvRTaas0KdbJaSu5cItlyMqSGSExLlcqLO2Nho0NQ+qZowmY8Iswn14X28xRDquxinhum9R1CVMH5MJ9pGpjmu38ZIh3E54HhxzOboDu3ZQ4KB4VvXvkVaW8UqBGKsQElwIkSRYCXnZOMP6FkOPeGwEa6z5m7B6iry9BhT3QYhcPwMUUzQL4hWq5pXkaZEWAGFv/4lvJsX/Kpo5aOVj7N4DOfvA2CvvEJe23/uuQqLSD0pZi9TKDHSfSowEUAYw8bKZSZWxmp8hj66hS6PSXdeYzS4j27YeKZG2BvhV2OqYpm1KuNTtK6Wid+mQKJI/Q5+MUUtzrGCfeaLUzqTExxVg/VvYMJNRDcjd5uUDUXddvH9FlLVCGa38Kb3+W64wrT7CsFgTjDOEZZNNxVYfonK7oPVIdz+Y0wxobf2Gp1gl0wEGGFjlXNKZVPadSxdYNLJ8m+PB8hwHYNAFtlTXzKFxeXoGrlOcaWP0inW9CFCWuTRJeZmwYPZR5TxIfv1Perj39jb+o+SdW+L0pvToqJuNV/4nMwk3J/eozQle9EuNdV4rqD42bVcCCAZMK8mDBZDnFqLjdoq05O/Yzh9CBsLuq23waqjGzfwplNEdx8rC2lGDn4GXmkjG42lC0bqYcUj0qok3HiDQjr4dgMxO0DU6qzkAY7s4tz/AZ5voU9G7Pzpv2Gm5+yEl/GDnPL0hyQqJDfniCQjdCsO/Ix4fYNVs83VsImipPJ3sD0Lcfv/hRYWJlxHUKHtJpUVUb1g4l0I8UwM9C+NEUiTIXSJkS7k8fJhXbIwBbnJqHEhNvt94eNPQGwg/QVNlNIE+GvfIi2G7Embhopg/GOs5IxqfJciG6FW3kaEq5h0BpZCOw1O80N68Tmblsea8TB+gDW6C9kUOb6DM/uQ1KlT+R3CUkFtg7JxGXfzq9TzEeOVV9ltXsLVE8TKH1EClvHYXr+MevyfsYVD7rqQLyjCJqp/mxWZYzsN0uYrhNpQGUGwf5VxOaLMNKp08M8sAjUBryIVmv7oLiPpsBvt44kAMDjT+1jjuxjLp9SSovXqU/dV5TYgGYNQaCtgWPQodUnb6WB9CQ0pJSxWnIs90aeRqF/YHPo0HztSGGHh2Ot0bLC1QS4mqHwCOmcl2qaIjym0Ju69T7WiycsJxuqitaEma1jSYqLn1LMh5uDvUKO7yMYueXKIrsYQXyH+uzHsr3HcWWVWPWK/3mFXbnHkFYRVhnN6l7wTg9vFal9GUiBNjnf6V8yMYX70PVYEWFf+B6p0TuivIO0GQtXI1r5DWEzZtVyM8Lno4Vzwu0BTUCweYSsX+TlRSnZygkwHEDrQ2l/uN1qXKf21Z573sQumEgbVukRghRRyjNEahURnMftWi+3RMbrKSD2Xwq1RtyMwhnL0EaHbZkqJv/IKhVVjWpUk8xF+mrN1+Rsc3vs+C2ETuBnupXXUZIFPwoaaI1womuvM2g5za0GWnLAtHCy7gS0dPGNhnBraqoEQVP4qoCjTKaZ9DS0crCfDV6QTLK9L4a1gO2t87P9qDOyEe5ynp/hWQE3VMUjy5iu/uTfqHwnC5FQVqLW3MIsM88QpWgmLK9E1VDEmvPsT0ukJ2vFxd/8UjUfVvMxh8oBH5XusXPO5Pq3YVivI4YhyxWIYtQiiKWEyw3HboA1lFXMnPaYgI7VKbASOcADDVPt44TotYcASiGgNPZtjxTaifp0iibnsOtRG93ij1ebc7RB6HfLRR6j4hKSMEU6NGEO7cxU/2qRpLfcRkVXHn55QlQWVyOmc/JwqmGJFPcrFCK01olnQar2K3wqQCBxvHTO8Q+XWqZw61uIYY4eU9rPT8LlJeZjco7DPKbTGzGZ0ow22qgCMec7R54J/2JSfcWyyqjno6heIzAXbwT4r3iq2cLHi3tN6hU4rNALsCt8JibOc/ZXLXK5fwS8zRHZM5XYprTp68zsIU0H/55h4RCUDYqm5PfkASyhudi4TPP5LVLGgOH+PbPVVSuXj+itIk6GiDej9jEbYpsxtGtoBxxCqVeonE3RjCzUNEO/fQn7rFcpH38MkfZz6Jotam0RJAtUBIdAshah7QiFFxkGRcTw7Jmhcx7JbOMkhpGNMuMEoXKE/PSPoP2AvaqAOfoSyc+bzMwbzBWb8IcHWVxE6QyV9tNuktJvLMydAjW4v3dIYY3nNL32o5IIvTtfvsvv/Z+/PYixL7vRO8GdmZz9333x3jz0iIxcyM8nkWiyqVlW1JLTQGs30aATMk/QoFKBHCUIBBUiQoDe9CQL01BpMY0aj7mqpUQtVxaK4JnNhbrGHu4fvfvfl7MdsHm4wk7tIVlYVi+U/IBA34h6/F7Bz/Byzv33/76vtkOuclv2j6/RKWPTCLk/mB1iWxTDvU1U1XPnDUwiEzrHSPsYKKawPYq3CSHJJlcTD+3SKLkV0hIkOcVo7ZFvPUDgZc8vwoJyilA2zGD2ZU1m5TleDWZzgUlJTTWy3C2KE5dkoPQenRuo1ULmDhaSx9QpF/RlUcoQY3EF7dUTrOsZYFNXlNSmQeMJbxt3mc4TMEZaHkTk8bdARJkFGR5iTVxFrz8BoH5QN6dM6rE5wB99CjO5RBD3M5AlWuMWVynWMMIgf4vjhSBcpJNpoQiu8EJpd8BMj43NwP7yGKePWEekYdAnyw3FLu+AvD7ZwuFK/xqKYU7Vry/qRUFyv38REh8j4FOGELI6+yWHUp5YpZr0uWX5CNxnSPb6PtDxM83m0lMzNglExRUiDcjxcDI4Tklsuyuki8jkdp4N0GxTZAuVUkMUCGtsIk2ELjV3pouJDFC4QYkzKQfM6Lb9B3esim7dxZ2PM8asYkWEHDYyxQYBwA1A2FjbXqjfJTUpYZljplHbjWUpVBQSlKYhmD7h8+jqBE2K7TUh3Uc6InDY6W7bTSkdghvsYv8v54G0m0iCDFTb8LcSP04AixA+cey7v/Rfahb8oSgoOF3t4/TeoK48qoGVI5vd4Mn2dUbxPXvdYaTRo2SUN0UHTwBU+Gv20SS4kv/wi+B56OMYkERT7YH2CYXFOlEc03CbtyirOKEEGK5RujS2nhuXUkVadeTaFMuJSMcM/vYOxKmRhGzHdAyQszlD+J5hbdQqRIoWkhsIaPyFNBlQ2P8XAX+Xa4hCdTBHBK4zkcp+V9ksApGaByqdYro1fH2GO34PKBt7qDnrQR8s6FOX7jsV2coYo4mVjPMtr1RMhm+E2s2xC22ujfswas9AplE9XU3mEMCXmaROwEhZXaleZFzMqVuVHNkBccMEP40O/ar7xjW/8wP+fTCYf9ldd8D1op4ayHChyRLjy0y+SpE3eehaDoCBjOBuRtq6xSomXztFljNuqQTpCLM4QdokpY6yH/xuHo3tYysZa/xj1whA++D1M76Pk7hZea43E8hCWje4UCNchf/L7SFdR3bjNI51yHJ2y6kQMkEh1i8ezQ54xMEnGtMIupZ4zs6tUpc01q0pcWUWsv4LKU4xTJxUZp/Ep2pRM8jNkR1CTHol6wnH/Hh2rRq93HTN+Db3xAtLxSETObHaAKlLs1Zcp8jGOcMntBlRrWDdvokSGPPoyKI20h1jXPoIwH3RlFk4Tsfqpi4XpzwJF/MHrPPqBh1j5GDV6gLEDsvo1IjIsYeM8jZ8V9Tr21WtozjDpmMl0hLixgTVJscOYNWURdWtweQXx4jMcODnO7AlNuwleBxOsUp/X8cmJlUMgJc47/y/mgzvUn/mfmCqXpLaJbSSqfQV98FUy2+NcOaidTyEXQ0zg0zr9IuXb/4GsTBH1HRrX/ke8q38dTE5hdbCMwIkfYEaSIk8purd5vRwxnB6wUha8UP8o3vBbpKM7TC2HYfMG69WrVBs7MDlA957HCAV5RNm4+v74qHKBFDbq6cRGTe4z7b+9FOFJxdz20K6DXFtjEdZprXxPbGz1T5/P/vOMJSxWq1sMstlSRGCWk0c53QOvSVa7SpxPyXUO0vBa/xv0vDUuV6/g/4B4DFi6TRgMNK8ynT1ABG0GwqaR9pmUCVqX2NkcER9hOe1l4b3SQ+68hG35JLUd+vP30MqiOz/D75/C+ZQVZZMVCbPzd7GnBxSej/PKXycTTaQp6Xo1VHULPZ2R3KyQVXL8yRlNVWJNRsT7f0K1c5PMgGVi4gz2Zg9Ipx6zq3+Dj8Un1EpFkir0+qcpey9iohEoi2z9ZYoyxbIb8D1FVGf+GDF+jAl75M3b3+dgCEvB3jgb4Vs+NdWkMAUnySFeGdEb7qG0gO4z0L0F413mjsO9+JwyOuNy7TJ16wdHulzws0XL6aArGm1KEIZH1oDVZ68QFD/AOapawxLO+wIoDZhKj3L2gBEli2yGNd+j2/0YdtLHeA2GouC1829SFZLGaJ/CX8N124jKKmp4B85eo0iHuI0rWMkI1fkI8vC/QW2doyLhxKtwls24uTij5fVQ3RsE8RDSDO/sTXBrmHSKWG9C9SZFOaQ2tTHjJyitsSvrZMXbjL069zZ2MFkd11mh2tpgs/4Yd3GMU99gJgVJuEZULK/7VTfAyqcwuE+hfFS+gK2PIUyGGL4OQQvhVqF3g9LpMhA5+9N9ADKdsenv/DmexQu+F6kT7ME7mCJFd26/v3kIkAWb+JVzCp1CEeO5DSxvhXJ8j7S+zcxxSZov4WhN11thHqxwNrzDbJpw07KpVjdJ0xG25TL1Q/StVbLgGXQZYtkeA7HHRnQfLc+oKY+rqkOSTal4oIsxIp+T1Tfxdv9P9MmbqOoGfvsa/fEuqbRpTA7RO/8T1unXWJzfJ5KaanUbN57jOh6lCtB+m7yyg5UOMVK9LzL4trhOlREqOsM4lf9uk8yfK0/XBT/svQt+tlkMXmVy9CpSSNYu/yYi/HaXqwFpQEtUuUCcvgUmg8EpqAamfYNk5bNo8cFzxSqmWKN3kcWIvH8Xpo/YvvF3mDRuUVMB2fyYpLpOYFeh3KefnpHkgmrwCsN0iM4yXEpCnRDaFUajR8jpE2rVDdT5WwzjGf76i8Sv/CaVskTqCXJwBzG5j1XfJGGI7RbMX3mJPTPDC+rIbMK8uoWVz4gBE3TwsFHxEcbkjIohc6/Ghu1hTR5j1TTYFchTUBZCLu893+s8FMgKl4Jrf34n6ucELVyo74DpY+x1SuuDObylc9z+O5jJEYHlUAabZI1biPkRZnKP42JEJHPy2pzC0dSSY2j2mOXneN0Ke26DTneFKh6V8BJjZVEZHWDNT9gIenjPfZ4gdwmsTYroIZViivQsprM9LNuQ11x8WWUjgM1aFXnyKmY6JRiGdLc+wZ1yyqXkiMp8H+anpOsvM6n0SIMe0ewQVXNpaLCHd5Fpn3T8EHflBbRclhfF/ASED2hEvgB4KoKH3PUR60s5o3PydUw0QAiJtfEJcrvGKO9T6BIpJYkFpt1gpAe0/U0WysXevIkJLqIz/zJjZwPE0TfBaJzuM8vIzR+CRH6w/v2eZ7CSOTLtc8tbZRqE2H6TSnSCOn+LEgfpN8hWXkHLpTAx7dzCSgb4xpCfvMoNJYlMyRmGjlclKBYkw7vMetc5rNT5iKoxi06onL+JmuyySGeojU8i2gG9iYtRFqZ8g7mT4W2v4F3/KMKOmNU20BQkbsjR5D7F8F22t38Fp/nSco4zvcvp8X9juDikuv4xEhmSlAkNnVCevk5WpniLE+ad6yyUpHr5o5S7v4flCvLkBFlvgWUx86v4QmOfvoZJFyAls5XbpNKh5XQwdgUYgRDvi10v+NlCCknTbv9YdWQhYJiMsbHZn+5yqk6o2w1u1m9/X8yRKhcY6WAP3sbMThBSYW18Ev30d0hICM6OaNcbyGKI096k9DQ0VhCLXazpPgUFQXWTR04F2ZDockxYTGhnEcIIynSGyqfklR38bIic3IP5Gdq9jtz6BOWTr1KkQ1R0QJpHCMdD+k1EOqacn2K6L5IKCekRIh2wXw5I2xJ5PsQSZ1Rdgdq+hKUrUK0h8hxdX0VyCxHWMJ1bqO0mpkwp2jewJ4+Q44eI/ls4jStk7W+L4gXiRzjVeCLgRuMmmc6oyCrGGGKzQCDwL2KaL/gxEFH/Q3Y2qyMwiHSE8X+G1sEX/JkQ6TnTfELVrhHKpcN2ICsETgU7PUNEjyHoIJwa0ekbLNIJjbCDTiaAYSZjxmsB8dyjl3mo8QyrvY5qVIjWVtmb7TLPJ4yzMQjD1vyUtRIck3PWvskkj3hOegidYClF1L2OHbexhneRsoIbKtrrv4TeeBZ/cQpJxlmryRvzPYKgyQutq6zYDVwiTKhAjHDXAibeFmZLEfbfwHETyjLGsuu4OkcdfxO0wXZ9WH2FUrgsyinh4E3UyatIy8eJhxSTAZa3juzskNtLoY0QAqtTkOXnxMoQS4s0GbLir2FfNKL8pWVRzBilE7qNS8zGj6jXr5G5VezB6/ijN7G2t3l1+gS3e5msoShUQD0UGDT96AHB+JvIYI6UFkedbWpKsBUmUFvhoT1h//QBDctn4a1RDzdwiwnkBtF9HgtJvvk5sukerhfgLkbIgy9jpVO0vYO74qKb19EDhbSuYbwK6/NdRmGbSuUq9ngPIT2EHSJ1Ri86hfv/maJIUfmUw5VPkJUl1+pXcWeP0Xt/SKFs3PoNlDXENF2kN8d0FIUTgmNTrnQoATvtI05eA2NQtT7zxo2lKYiwaNtd2nb3B46nlY+R8RnGbZK7HxxT2nVU6yomOoPGJfT3pE34MsR3LuY+F/z0fOhis7//9//+D33vwt3sz5bSqmI2PoMsM0q7+lN9hp2cIM/fwdg+RfdFlHJpeHXujU9oORXSo29QqWxA6SNqO+BfAkdAdRM9PyTTmgiNJy2q04eYosCYAmXNsfUZhZljzvaYV1bxkwkzUtzZKeVij5XqBrf9JuPjr+DVL7EI24yzIUdug2dqK+SqxuOgQhGf0RaaFb+D23qOTLWZJ484mg2JkLSCJmfzOVlrB+f4DWbCkM/2mIqMpliQ6xlS1WCyz2mtx3xxjIXBqqxQVZLV/kMw+zjVVbLui5iwgigXiLgDpkQ4Lvb6Bnqc8p3WDBdCs58NdGUTK48xOqeofX+UrBCghncx0dIqfS5zHpQFllDcqF+lMt5bdpO2rqNNkyQuyYKXKZMhbi1c2q0WcyqWpux/jUHYw7K2iJuXsauX8J5GUTqmgNPXKMrHONUVSKa4bp2sf4fGc/8PVDQmKmaoe7+LEJBmLsquEBtBc/geHB6jrRrkU5LZIVTXKPIxYv3TAEiTI3SGXmwCc2bllFk55Dg6Is5TXAG2vYt19BWmo/tIqfCqG8yKGU79Jll1naP4FFs5rPnPIo2FQZNN3qY8e4eK30atforSqjIrF/STZSydKWfUgh6DsIYJqjRql9HyYoP1JyadYZ98HYyhbD+D7L+NyVNEOiFIThHplNSyeGx7WMJGaE2cDfG9ZbG9LIbk2RDLW8cIxe78MbnO2K5soy/9Kv2ov4xlqF+lnYwYFzENaVHd/QLaskhXXyKd3cV2qlBmHDsZXyEmxOO2ZajrCE9VCb06SQa2clD3/zNppUfRPmd2/f9KVdXJVy4jjUaVM+ZkqIM/pqoWWPf+CMv2cW0fmY7wnCYymVBWOqRCElR6FLLgyeQBCz+gIXrIMiXvfgQr6ZNaDu/M9yl0Scf/buFLVk5YnH4NxyjCPEVVNiid5vfdg3fnj4nzGIHgRsNhXszox3062ZhxfErH6SEWJ6S9VxDBJv1oj/KpXX2msz+3S+GCPx0SRc9ZY1qOeTR5CAIyR3Kze/vHei7nzWcxfo3k/FuURUQarNI7e4syXcBiREFBxa4gsilQkuqEKDkhWP0oYesKOjtjsfcQTEZQZsTjR4ROQDnZp7AkaVIybVnMszlnaZ/T+RnPG81mOsfRMZiIdOUa0/oai2SflhAIr46wQ2wnQI0fIgf38JpX8Vef414sqHoeMjtBLu5TjvfQk3tUL32OsVylaXLCpxvaRtqgFKY0FJVNjPKI9v+AfnxOI5tRtm7hCR82ut81VsZcRCP/RWMtTjDzMwDU+BFF96XvPkAoxOAewgkpVl4ir2zh+HXOswFvLI6oCJuG16LXeJYsPaQ2O8S2KrybL6g1N3HDGvX6Fv75e9heyJN2wFEW8Wz3Co2Hb1LO9qjNBE42JxNQad1kOt3D9mO86IRpdIZVJhCdY3ktrPo29WiAlU6xR7uI2rfI0hnnyTm2XUEM3sHMz5H5ArPyEtn8iCQ5JO7fo+V1sVc/ztgJOI6OqNhVtsf7EI2fChA++TMTr6nDCoQ/WPR9wc82QkAWjwDQRqPzKQqQxZBs/79QpHPs9U+jKldBCOS35wF2hTIvESbjfXcNAWrwHjpNMcO7RCZlYnIq0SGVxkfRjSZ28yOgc87iPaSIEVJw7tUpdUTDqVMbPmIanRGgcfMFTv8elfoWDoZSGCzfQ9selmdRzoeU6Yhy748pKytIZVGsPcu81WUU1mipBudHX8IaCIJLv8jpeBdlBejwEInkZHCXkhzmB9D7GOOzd+h4K1jJEN19HqprSJ2ij1/HkhKz8hL5D3CUveAnRAiyxk1ofpRsFGPMdwhqiwVlliB6z1LGA8qtX0DEIxg/QSjNrfkep/mMVnUDu1KFyAGvgjfYZZCcMJ8Meae2SbWywSeDDqEpkbNj1PyASpli9T5ObreWa4p5jizn5KP3mOuUiuMyDFbY8hqo4RuQDBBRH4NCBzUG810K7wbz09cwkwe4Th3frVHXJY/LjL35YyypYH6In85RyZBw/UWSxSlmcY7bCyg2fhERDUFn6OZSHGTlU0SZULidZTy0EB80iRmNKDMmjNifPQGg4ddQwbKmdSno4U6ntPweZdB7aud8wV9WRDIGUy5fxwP4UWIzUwAGLez3n8EClhvxx18GkeAN38FN2ujqNpzdgeFdVOcmpVRgNCCZFEN2p7s4UnFj+gR79phs/4tQXUWtvIwMu5hpxqx9hf3zOwxWnmXsBLjTFHv3v1JOd7HWPsY4j5CXfwl1qUcweI3x6AiJRkYQxTMC5wYVv81Ry+FY5MwHu2hd0jv6E8RigKn1yGdPQEhqTpVJNqNSvYqvAkozp5/0sUVJaQt6aR+iJxTVFcorv0TRf4B2HM42P0FcZGh/BaHBFMvn1Swb0o+OmaAwFUOveRPba2CU97Ml3L/gx8KgGeUD0jKl7XZxcGm4Dc71OZnOqdp1Cl0yKydIJDWrgUThzB7C4AHC8RHLdkSEACs+JatcwoSr2JMHWDUHURp0bZvScihMgqU1TtaH+/8J3wpYu/EbjJtbzHRGlM6Ryib3agyLGXk2okaOIwRFlqKEQc8eUVgp1qJGEp9ThF3qo3uIcIOsPyDs3qZc9BHKR0zucuw3sQ6+QqGn9JMR49XnaFkWzc4lEruCW6uivaXAIDcB4vKnENEOqnuJzNqkFB+40dvJLnq4h6hdRjQvQ5liH34J07pO7q38kFFe4okATy0F0aP8nL3ZPgLB5fplaqr5I3/2ggtkfA7VWx/a5+mnLmky7lNeiM1+rilNwePpQ3Jd0Bfn3GrexsJBCBBlgjh5Eys+hmRMcekXmGZj8iJGRyP81efpn72G27mNqa7Qt0o8tYpyKnD0TURSQbgZKpVoQCpBVhaQTkmFT6kshlGfXCiS09cI85yi0iKyfMp0RDs6xk5jbNumqH4a42wx1DMW+YTz5AidOkR5hEQgo0PiYkypZ1iVEFXrcGzl1E+PyM5fpxJ2cWyHYe8lmsLBSadIUjh/gtAp6dpnKc2Csn+XrP8egQG6L2DMKYQOptVFh+sIlg3DutdDFBPytE+czWi6dSx+QLPxBT+TCPTTplOHwl7uJ3oqwJIW53aN1Uu/QuptYy0OYXpCqGzi7Jwrm8+TTh/S3/8jjoTNM5sLOpW/jnP4NczR18n8OsOww1DEmFqPrp9TGEkjOaZ/+iazYsHOzq9iz88ojr+CHt4hu/JrWMrHG97FrayTlnMYPkI1LyOcASYdMZ++jdj8HG53G1NGTM7eZBKd4CyGZP4m2gooPR85fwjxOVWliKWLlpqsSHGEoJLPsJNzyv7bpOOHSGMoa5uYnechGYJbpfA30LUIYbuUzaf3fp2BWZpL9Bf77CuFI22u1W7+UOcxaQrU6WvLPUahUFufeT8y1iBJ6zcQjRsXOoYL/kz40MVmd+7c+bA/8oKfAC297+tG/kmQk71lsaIs8CZ3KJTPTnWDWu8lqnf+F8I8Qj38ffjo/xOlY4zfANcH6UClTU/HRK3r9NvP0nMamHAfOd6D7nWikzdYpAscXZCWIQ4GP50ghML2GqwUJWJ4H704IylSxs0dcl2wl0zYWf9FlFXjncP/ygtFRJEMkZ1lTKh9/hrp8F18qRk3rpB5Adcb11ksbIZuG02CcgICr4FTWUNoF4oS4dUZlAWsfgShc2qNZ1g1AmkOloMRDxFGY5CUKkSufRSRjNBhDywHSD+Uc3bBh4dVTJFn38KYkrL3EUr1/RuCxoCxlp2dQggivbQPLUyJiU9gsixwy8F7rG58GiUktnSotBzsoz9CjndR4yfI9i2M8shMSXL6BgunjufU4anYjDIjW+wjxvto+xW8nc/hTvYod36RqHWLoXpELbKQ/gxHKTzlMmldYV1rzPl7eBIcGZF3nqO68hGOm1dJghYBGlWmWKevIuIhWWubeXuTUTbl3XhIZlJc2+GZIkMOHiEme4ROhdxojLSfZtjDYXTCJJsCEKiApt1hVo5ZnL9NmQzIy4RuOqa0qkSVDWRnjhGKhd+lLSvcqj+LgR/bqvWC72G8B9FgueHkHGCUB2WBHR3BwSO82hYbtS289lUG0Qm902/S0AZr83PEQY/+/f8veRETtq5iVj5OohMsNNn0EWuVy1TrDSzpkJiCbP0zNOwK9Qf/O8yOWSiNik6YLwbUm1dR9WcQlsea7eOevYPwajjXfoM4HjMK2hRxn2p8TuhWiIf3UMpjEu1TqdwkGL2DnD2hrF2iUrsMlR5O/y2QCp3NsDY+QVHfITu/g+w8i9W9zWd2Ps9EwsNsjtV9HpOeUIQbKKe+nPgGG5xlR8yLKa4ImGVTHNmHuA9eld18gicEZXTKZr1CJmBvdhdHOqz7W1jCwmCwDLhSkmoNGOynjiSZU8N2ayAUprIOLO8Lba9LXCZYQtG42GT9S4clLAQCKSWu8n7gwikxEaUuCVWFb1ukGyEx/hb5qs08m9Lze8gkwrAABJ4d0tRtrKCNsX1OFid49evE6TlellP4K9Sf/Z85jc8ptj+LNT5G+G2C6SmB5xMETVpOlZpb453TO2Q6ojCS/OCLCK+FF/Yw0kbt/RFrYRcVjXDyBaUVYLI5Qijk6beoezXWlE975RPszg4oVUwpbRyngrICVBaxcfotMn8V298kC+qUKkCuvYyV9Mn9FTCC3BRIIRBlSqozPOEgypSa22azWpCXGR136VYpdIFVTJZOVD+FI4IqI2Q+obQbP9XP/1XG2B4CARhwvnsuIwTodE4ZNkiKBEGKEg6EV+iFmzzrNxglY9bDdTxlweGXOH38f2C5TZwbv8nIcamGV9mZHmENHpEJyZp0ec/2ifOEzfpVhJFUkiHonGy8h2NKakWKaF4mDXso22ORj6m4dYxQmNo1an4HZ+9PELMDytM3sHrPU01P8SwHNdpDFjmizADJrJhTxoJ5vsCWDs18yn5+TqFL0iKll43wEEsBgs7/Qs7BBT9fGAO13keRxQLHCrEqV5YbsP3Xifa/DBiMUDg3b2BWX4T4BPpfhaNXsVY/QvYdDqvGANJCC5ukdYs4G5LZPpFTeb+fOtMZh7M3GC9OqImCji65goVwW1S9HpHc50THRNMzhN+k3byCZ1cwkye4bh3Re47UaKzT93CiE+h9FLH5cdLpIUXnGbL6ZVLp4Cob7+hVrKJAV7bQ/btQpITZFG+3D5U1am4FlQ5RboVzEhJSTH6OfX6H8uwN9NXfoDRiGdejS0QygIt50IeHWpbc5nrK8eIAqQQrdodW0KSIFWL7I6SVyzjRcg1qa0M3m+FFA6rCxqzeoAx6CL9JlYR4eJ9122NoBwQqZFHMsOwKPWWRG8N8+IC0e5ew/RI2hmz8Fvl4l7C2jgmvMFIeqnOLvMgRZxlydoppX0aHPbLaFofFgnk6wdcZpVCs5wvk/pfo+C2sS21EuIkQksN8SjOdUXeqONGIyeyI0u9S8VsofwtHeliDbyHPX0M2rmFO3wGj8eprlNLFeE109znkZBelBAWCIO3TTQZEXgsLh5uNHbQpWRcjpos9mE1hxScLNn7kkFv55Du6uS82an/W0EEPNT+EMkfXNn/ocVY+Xm6WGI3pfYTc7b5f75GUyz9JH/H4C1DbwO6NKL0mpra2jIXp3Hrf/Tov5rTkcvNWuyHF0SmVcIW0yPDIGQ3uUUUTuG0qbokKNyj9FXx5D20kXvMGorZJtvIyhXAYFX1sZWHWXgABRTREijkmT8h3PsqT7IxZfMxcFzxjV8njAbZ8hD74Y8qgQygFNK5T7T5P09tBIIiVg9u+jPvkizgn38TWJZuXfo1kcU609jFoXmWYjJgbG9yANX8HLSxM91nk7AnSXkWaAk8IjDEYYZMFP3x8L/jZZlZO2Z8tXaeTMuZyeJ2es0rdbrAarNJP+riWw9HskMKUdP0Om8EOzA6IyzlWGuM1ryKFQs32WJxNWIzv4bRu4p98DcaPwXLQtcuU5Ywym+Cdv4PTuYqobGL5DQLlcql+lVfPvoUjHR5MHtAIt4hlTuk0GScDblg1qG9TTh9hNj+OlUcsnJCwsorjtRBuDbTBkhYkE2xLoEd3YPgu25uvEImSKBlSQ5KUOa4T4MVDXLeOObuDtRYylqDRVBs3Ua1noCp5eHQXA2wG29jCJatfw115dnm/EA7MjqHMkYP3EJs/fvJLVCzTMQyGuIjxZcCiXBCqEPs7xG0XXPBtZPwhO5t9p9jsQ/vUC34WcdJT2tExidtgKiSFKTiMDyh0wY7fw6aE6SFICybHWL3blMkYFa6j/Q7arTPNc4SGa40b2CKFg1chnS3NMrI5l6pXCJNTThPJopgje7dw5xOC6hqhW6GbTqnXN1GTc4wEa7aPIx0sp0ExO8MuUyQlBRkPJw8pTcm8nHOjdQNLWDTsFtbsDaLTd1BCETd2EEETlUc4toXOFlh5jJYWjhFMbJ/Q8VAnb4JToTj8KgsJDxybW60bhMrHkpI83AKnhW7doPDXcYZvIRbnmOaVpXDabrFu1wiKAY5wkWWKVcwp7RqqmCOSwVNnwJ/OjOWCPzvs6WMY3EMIib32MrnbwREuNxq3KHSGJ8One7cBUigadptGY51m/Tn2sjEL4YCUREWEpUssDTJcwctjVPsWI9ejpXPseEoARCd32HJrzLw6djYn1zly8giKFC+bU+anZGmEKzx2bv9tdPc5lC4oaxOe9O8wivs0hndwNz6HnRYoaVGzHJpugD74IiZYI29epjj8MvnJG1Q2Pom4/DnK+SmVjU9QO3sXoj5BmjKRktQJEGVG1WuTOyVlNsaubqEb1yGZUAYr7zuOFd4KdvMSJpswsRSlLol1SW4ylPhhsp5lo4GSAAXaFN9/xIXQ7II/I/7cwlezLOO9997jIx/5yJ/XV17wQxBorPgUjKbw1zBCIoxedmwHbYiGKGkwg4cok2Effpnu6sdwm7eRR28ies9iFufQvo3OMszx1zDzA6Kwx6xxFR+bdrDGODrHTqfYnRsE0ZSZ7aGNRI7uU9WavH0T3b5BRSnE/p9gt65xgCRvbGM1LjPzO3hlTs2q48kAq1jwMWVTiWKqBuy9P6a86kM6Z8XxOZk8pNm4RJTGZHZGrXIJfyVBpTPioIcbruPZHUw+JSkmlG4Hkic8TPpspxNW8gzZfgFRXYV4CK2rZBQsijm+CsDtgdu7aKT9GUYujiGdYQA5P4Bm44M3jcFOTxG6QDeuYUuJsRx8v4c138O3PFy7BUItO23dOhYOa94W3uwh9r3/D6KYInd+EdYW5LXLUCRUywzPa9LI5qh0zlDPyXRGw6ugihRV6VIM7lK4TbTfoz894PHiiJXmFcrHv4dIxpitTzFvXiZSFiRDGn6LYnSfvL7DsHmVrJhDdZOJsGmbhObiCdbpNyimjxCnHuL638AUC7pS0rPX8IM2nLzB2KS01z+BIxS11lXc6jWspwUST3nkYkqOIsBgx6coZTDVVUQ6Qdohpbfs4qu562QthUDQcJYiBCXUxeTkT4P9gS2tsUPK2iWc6ABOR1DpwfwMu/ccDWeVTnyOHB+gjEKIryAv/RL5UyeAfH6GvyZg9pjG4gRZGlTQx11/gb1iyt5sl4bTIrB9btdWkIO3cO0KMwNxbZO6U6Vce5mWdKg6J9h2DZklzLQh2f4cp4tTpISe10BZHmF6g7FdwS5z3OgI+egPEbaDMz/GPfkqhQqw7BpZ4wrS9phV18mUj1x7GVXdQnptgvN3aWqbbmud+8YQrN0kLiqU5ZSKWsbnnEfnpDpFWRY7wSYcv4mdDjDTXWrNDUaNqzjVDYrmsxymAxbZgkQmVOwRLbuLnU+4OnnCIp+i1j6GJyt4MuBybVl89xvPUxjzXQIYH4fbVgNtBRQX9tt/6Qhkhc3aOgfzJ0gh0KZEyaf3KWMoogcMJ7vM/RbtyhYtu7s8RlgIJCvOOqvuOsZA0XkOtTjG2CGev8YtP+HO5F120zEVAa1izGYs0dkCoerMLM2TzasczY7pNbZ5KVilbN6i5newrAqdckZQTnnOb8BggD3ZJek+QzQ5oOOGWNkcJ51iJWOk28SYEr3xcazoDD24h9W+jg56+PM+DO5xq/s876HR25/BevQFzOQQaptIt7e0jk+nEIAwGjl+hF6co7wBluvTditYtkOx+hJhFoO/QuG0kUg69grYkJuMSM+pD+4i5mfYlkOx/inKpx3fPw7S5Fgn38BkEZZboVj75HdF0F3wo8m9Vez1j2F0xtj2oZxQUcvCszGg/SYH/QQtJEW+YI0U2zgQP8Gen9AIO1SSM7zzdyE6J/RaDKM+q5ND7o7uctXtYiVT2P9vhO1rFEKyUd2gUqQ4fpfa9DFisgt2leqNv8Gi/x75xqewswVOWZA1bnNmEibxEFu69I6+jkeOWByh8xzp+Ajp0O48w0n/XRKvhWUGBOufwWncQkmI8imteES90mKiI47jIxZ5wuXaVei+gJ4dkDsVjFv/AUHJF1zwk2M767Sv/F/ejzAHkE4Dy/IoigTXb6NRlG4HYXJoXEbLNlqGCKGxF09AKPJgnbx1G8trkBDxenRIVpbcVg5Nsey5Ph+/SbT7ezjRkGbQxZmf4fvnhHmCyXP8Spso3MGuXqayOMJdnJGXCfMiJq9t43efR4726QU2KYLErVLu/Aq6TJh7dcT0CCse0vEbmHxKfXGOqm2B7eEYENMhdv0KqZE41R7F+CGL4T3qvTHx6iss+t8CIXCUg5ruYbrPY6Yao1y0dyHO+VDRGjs7Z7Z4wnk+4zQ64VLtMpcal2l3Gu8/Gwt/Dbc5RUiJGD+gJmsIb5W8vk3urSLyCbaq0PW7VC2HqHGLQgQkOiGenuFnM1Q+w2vukGUjxmdfRPs9InLKoIFRDpXaNkV8zvl4l93KOpfb13Hrm2QKBkYylgpqW/impFh/iaHy6QKuUQTxBH//y6jecywCmFQ2yQLBxPGpCIO6+5+QyievbmKXMdbhn6COX4UiJl+5TeR28FSIOP4qkdfGVi5q8/OYoEtx9g6qf5+a7VEUc5rGYLeeX7o7SBDpAUralMZ84Ib2Q1h2c3/zB3Zzfy/LyOZjjOWT++s/8BgrHyOTIdpr/8y4bP5lp7CqlOufRRj9ffEt34mMzzD5ssFTLE7A7SLnR5DOli4dlSZICdUVRDbHlDlMnyBa18l6H4d8jjN7SOZ4NPtvUzl9DW35+N0XKK79dfKH/4XA9mG0D7VtIl3gVNfJ3CaeFPSjM8r6FXo7n8O1LYqVz4K/wt7kAdUywrIdPGkhR/dRzRu4qx8HU2Dme1wq50yjc6LtX0LPjknP3qFjV8lsmwfFgs3aJZqbv4RlLKz5HlgOxl1BCkESnUN0jmMEYnFK361hRyeIh/8FK4tYXX+Fg+YNNBqJIffXEP4qlcHrtAfvIrw6Qf3Dc9m54C8egXj/lSuW7vFrRjHL+jx8GreRlMvflYkXMhy9g+VUaIVrBJUdimTCabRHkQicsEclOgcjUVaI8CpIb4fw9E2soIvQAnHjb4GxqW59Fm2vsB1OiPSMtfkx+vibZMqm7K2zlo1Q+/vg1RnufBZn9w+R0QlBEWGlM4qiwAI6tS2kson6d6iUGdJvYM9PCHe/gB2uUq9sUg9XaYQr1MZPsEuQiyGmcgUzu0OeTllYLmn9Oj13lfP4jEE6IC4ifCXYMgHGqpBu/TIymyIsB45eXw6ZW6cwGZnO8aSPeLqqkDrBik4xtk/+tNEKoOV2mGVzpBTU7DoPZ/cZZ2M85fB880XUhXvOBd+J0YhkCO6HNz8wztLpRzxNXbjg5wNVzlFRH+3VKewmVjFDnrxNt5yTJDO627/MLJ8ySpZO3CfK4crqywidoqVNanJODJR2wI3JHt54j7pX5cxusOatseKu0XbmxK3bCBxwKkhlERhNzwoZGI+qrXi4OCJtX2eajPlsPKRy93dRysPsfA5pCuIix0R9SiFJ/RaOkIhsgrIsAgELJHW7yU7lMpWyRCUDiriP4wak2ZysssJxPGS7sk1au0Tt6m9gj+6TDh7gFAVi7QUiQirNazA9Ircd4uiEhnuNVDn4zSucNK9TWAEVsULhVKkWE5gcLJ92wwfIcBMtLBbZCfHoPqkdEkRD7NzgeCGmLJbrAGsPur0feV4u+PNHpOPluTQakc3haWOQjYMtP9iLKZwm1voriDKm8HpIo1hrvkx74xwR9xGtW5SyQr33PIlXwatfwmo8y8tBgbr3RZxogBg+wGy+SHH2FqJ5g9ivE2dzKm4N2b6JcUNcpejPTqnJBe78ALIETt5k7gfkUmDyGaUteGf4Bp6scrO+SrOcog6+QiBd6BrisInfuoZ7+hYqmzGpXmVWv8XlxSnVWR8dj8n9EUX7JkXtEkLZJJV1Tu7975Q6pzp6SLv9EYr66neNlRGKrLGMBXfTQ6y4T92p4YrvbuaWJkfqGJEtAIOqryH2vgh2uBREV+sIk2MvDkHa5MHa+w05F1zwYfKhi81ee+01fvu3f5sHDx6g9XfH8CilePvttz/sr7zgJ8ReHMDZO8vXnZQi3MA+fw2TzKF5CbPxCdJ8gDl7l2DeR9g+Zn5G2rmFd/XX4dHvQTzCyiYU0TlitkuBoYhOkdVtdLCCGt1jOnqInQyoCMCpsmhcRp7fxTIau4hx4jPmjauUj76A8FrI83dp3/wbzJVi3wnYUhWeb32EUBdY+/8VkY2Q0sKan+MJRWZ55MP3cLMZ7uARK1sfx1oMsYXCffC1pRNEWWA76yh/HddeTjBOSDmI+8hkSOB43LTrlP27pCUEuBTrn8Qe3UXPjhgUY47LElva3GzcwroQIPzMYGdDBIbv7FIwTnUZyWEA57ujHZ34CE6/BYAb1tGzE2KdInq3uRmuEyRzQKA3XkHkCwr/gwmpnDzAJEOYnWLqO5ReF5kv0EEPU9tE7v4hMksoiojd6UN8kTOaHdCprhIXCf7siLTMsLIJwnGItGZWRDTdOkoI5OQJXSQ1x6cfj2gkE4Krv87Z9IjZ7AAWpwhh4fgdjNvGzE4QSR81P8PrPYPY+yOc6gaX5ifElRXOy4yscYPZ6CFh7Qa0XgBT4OqCUrlgDDvJhGi8i+O3cZIZOpnT9GqUnefQ1SsEfpdSBEyKIYUp6Lor71u0WvkUNXwHhE3efvbCseanoXkJs6aRZUTur6Kli0nGSyFvNkPsfJqk/REMEmU3kVYF8gT8NsJbpdt9lmh2SGX1ZUw8ojk9Jpwd4ioH5a6gB29hOwHzfE5Jwd58RiZdVsMmrl2l5QQEaYZa/SSx9BBAB4E5fwd0Qa22TpamdLwe5ek3MXf/M2lQx938JF7jOn7tBmryCFFfQ86PlsXA46+j6tvMvTqL7rNYbhVpcjh9i6J5hYFf4+z8VdT5Ha43b1JLmtxe/Ri2b3jj8G2mxZSe38UXFSplQsOq0bECGoMHqPQMZkeU2ZjqDGSlx6JxCa0CAhXhJg8R8xPqqxbYXWR0glNoHFFBxAtM8QiKhFZ1m9JeugR9b1CgM3gLMztBKgu1/klK66ID6mcfw7ycIpBUrCqDeIjRkkE8ZNWU+OMjjNeEoEt89CpBdEzDbxE5IbvZhHm2YCVcoecs4zmMgZyMfrnAq3SpihBn8QRbKlaERPXvUh0/pr3yMmEnRDkuWpdYtVWULnnG69DKplTGT4jLEq32mK/e5vHJV3BH73DF2yTMYtJSE+cJ7Z3PUy7O8Xb/GDfsodc+TjYbYhqXIB6g4iFq+oQy7EF1nfL0G5xJG5ecyuqLzPOcUeMSrtfCaV6lkFWkAYImwemXEJaPmTxATJ6gKMH2kYs+ra1PU2QJxqpRVLcw4oNFZm4y7k3uINBsTe7RVg1MkSGL6CcSmwmdYvJk+Y8sQugM1M9vcT4zKdN8gq98QvXh3DtKK2Qx3WewSBhLj0u1S9StpdtQWr9OUc5ZmJy95IR8UeWa8Jk++WOcck5vUiFYnJOnMaFt4zauUO88T1pqXvS3CcsYoRyclWcpaztoO2BLG8LBHUwyILv3u9gCSuVTbLxCIF2qixOKzvPk01PCpM8k3ic1mlynWKRw9CqlEZj1lzDKwYweY8endGa7DJ2QYe858tplekGbjhZUZvtYQmD1H5GNn3CjfY1dz6cXdDFWj3fzKVEeU1s85nJ4/Ts22i644Kfne8oTFM0XqL/go8sYU3vmfeFD6bbB9DAxmNZ17MlDzPARAHbPkIVbZNWrzLND6vkMxzHMixlnJ1+gkcVURMp5kdIOezSlS1C9gqqtIs/fgniKGfpsXf9VyizFLQv0k6+B7WHX1hg6Icc651rnGYKT11HVdbSRLOwa41qVyeIIdfwV2lpjl5qyLBFKoBcnDBdnWGsfR21/CivJqZgIr4gxOmdsheRZxGk+YlRd41Y6Rg4e4QhQQoBOMK3LxM6FoOZDZfgAcfgGQXpGs9ajLxSWtEjKBCEzFDmlCrCnj0hHD1mYjNrmx1HRFCFtZDpFGcN09BZB/y0i28XkCe3CUGlf4+H4LpvjByRn71L3fLJsAnt/xIrlY/wmRkjOkiHO5ieoCpeTo68jLI985Tmmq5+iUWiO9v+QWBdY6Ywrl3+JVPq0K5eQTg/fFKjTu+jRY8a2jX/6OmH9Mp4QTLvPUKlcRWQ5we3/G5lVxfK2UPExyg1RZUwRnzHLd4j9DkaVxLZHOrpLli2od25A/m3fjgJVxDSsFsKqkQkXY0DmU/LJY+TwDrL7LEn4g0VhH/AdalIMwnzgC2JlI2QyQPsdSqeB1X8bEw0QCOx15/tc0KROkCevQpGjLAe98QtoeVEP+jAwyO+af8IHcylPuVRUHeM2EVItz6f/1G3RqQICVczB1Cg7z4LTwkrOyb0OcvQAoXNUfII5v0sZH6Idj7mGRhbjSZ9h1Ec3Pk5r/ZPYwwek0qaeR8vI+xFUwg7J9JA1Y9DSJe4+S+Pa54lnhrwYsZqNqZy8irB9ZDpiPHpMc/iA4Nn/mcH9/0Lh1SA+I2rfYBOJqOwQlgWMH2PZAWvVNdLqFq14jDz+I2QygkKgrvwqxt3Aat3GFAWyfolk9SXmUrKeDECXBMIinx/RW3+Ro/FbGLfOVnAJ22iyxTGzPEanM1T3DM+/9HRcEwZpH1e5NO32+2KbH8Yy3mjwNN7o4nnwF0VV1diubpOXGa3vuTfZaR+Ov0locrbDGnOvxYouUfmUkVMl3/gkMwM2BseqYNU30ekBprLGQLlsXPo8jPbI3Dpl5SpgUK0bFNEpYKGDS5haB1MkWPmUwA0IihynfxfblFwyCrd9G2fRp8QlnT9hInOKMqNTv0Enm1BaFeT5tzCTR4giBjvAHryLbl5Gzg4Q8Qzb8ciPvo7e+AT+5ACn9xFUXmJjI4I2Mh6SH38ZOx3hd28jvCa4q7hYlGmfzBjM6euU2sGSPnrjk5R+D6EzxNO6buTVuDu+Q65zVsIV1tyl2589fBczO0UIgbP+MiRTKFNU7RI367cRCDKTMM5HHC+OUUKyVtlgxf7RzpoX/NVCpOPlPOPDdDazQ4xQyORCbPbzgqBEnb4O6RypFGrjM/BUKOzLkMB2KUSIk5yQFgsmdkhdp2hVJ975dVQyICfCnu3hFxH92WMcPHqWS7N3E088rdOFHXS4jrU4Q5oSffpNZDJD+qtca61zKi2Uv8I4m/C8kNQe/yHqyR/DysuY42+A8mkom2L1FbRSBFlEaSRivE/l+Gtc9+skYYtpsENYaOzjV+mnJ1RNTJKOUX6HvNA8WTxGkRDnc7phj9X4FB22kW5AywqYL87J65cxfpNUlxTKoRoNqBQlmdbE0YAyeY/T8R71cANz6ZdpWg6myBBubWmaglmO6XgX360tp/5OD+IxwgnJSFmkY/LoDGMacFFL+plB13eQ6RRjuZTBjxYDFk4T+CDOuprnzHLNcZrin7yFqF7nzAmJ65cBwXUM636HqXApgnWs6T7F9Bin+zyD9jWu999BTs8Ql/8a/uSA/NEfoKVNc+MVomRCOryPn45RZYqTlHRrXXy/hTPeoxeukTkpcZniJxNcr4549PuI2T61W/8jpRGocI0sT5AHf0SvdRNXedC8TOzsspg/ps+UovsCrtOiFAGisoqYHVL4DbQKsIoZc5OyKCMCp4EvP9jbXnE36LqrKCNQxYxSBRhhIXWKdfoNrMljhLLJ7RYiqFGE2wCIbAaAPXkAo93l6xVz4X58wZ8JH7rY7Hd+53fY2NjgH//jf8w/+kf/iH/5L/8lp6en/Jt/82/4p//0n37YX3fBT0OZfPC6SFDZBBONl/+ePGFS6fJovmAnqOCNJ6gywaquY6ITtHQw7ecwWmOnY9T0Cbg1iAfIS5+H7kexa7dwDr/CeRFhtW9iyoxBmZAlEZX2DcTgLjqbkQQdBn4N0drGOXgVVV3D0gXVxSnbXgv34E28LEe6AYVbQd/9/xE2djCbnyVTFpN4hMpmFEZTEeBoQTMfIeITkkd/iNe5RY6C9R4i6i+dyYBFPsdH4BURFb/G1LIwUjFJp/h1ibs4QY8P0JSQHCHrV/F1ij19gOWtULjt7xtSaZ5uxFoVzI/ozrzgw8GJDuH0raXLXGCAZfEl99exNnyE0eT2siBp5RPU9DGqWFBKC6NL5OKIvP82i3QEYZPp4D1CWQMszOanyJ9Gc2g0/eyUVc/HFwLZvUHWuIoxGuv0HcTBVyjCNvP6NgvHQUWHeJUu7ul7jBeHzL0Oon2dsdcliM5pKgd3fsLtzU/wwK5hr76EN3gX4VSQj34ft7qKFayQyWXHCJufwiyOWCibIjqjFWwyjE6p5zF689NYUqCnh9Daxs5iiukBdatGYZ3w9cDQ7j1DL7iEP3kX+ncprRqqd5vC61FM95mmI5zojEZ1C4mCbEFTVRG4aKMYlSMeTx8DkAYp694WAHK29/49w/KPyKpX/xzP/s8JQiDic/ToCcp9AqsfwyRzitplhM7QjVvvRyInwRbuzb+NzMZk1Suo+JxqeImw9ykiIXDiY0LpoprXqOUZuYmYzifYecqzay9yNzmj4TWZjB9jZXPceESrsoNduUw6f8J9HWELuBYPkJUVRHSOvftFrGRBtbJBYQSpMGA0WR7THzxgVQpEmiHGj1HxMaZxlSzoYJkCz3KwdI4e3sGLp2St2/QRDEZ3mSiLphMQ64xqbROBItURZ8kp42TMJBnz1+rXmZ+9gysEjaBLZgqkXyFQq5jjY7z5KfHuH+GsfpTHtYhr4RplPEWpCuHpW2gjEZaLFhIwSKEp+3cBsIqYsvvy958OgKcdZJQFsogvxGZ/CRjlffaexotcrl3GUz5RHuMoG2f4AJMbSBcopagKCzk9xBQxjdEjzitrlEZzFp3RdVcQRiIEHMz2GOZD0iLhFSvEHp8jgK3GKn6wTmAklekRMiuQjS3k7JSq47JS38Y6eIsGimL4iHFjk6TMSbIegS5xhYPRBbIsEe1btJM+1vm7KCtAN29AfYeyeQOrkaNPX0WNdhHCIJwGZeMSkc6Joz6d6ia7QjKcnWC8Or7OUY5PMtsnW3mRsnaN1eNXMWfvIGwfy6+SG43wajC4g4mnqOoDdO0KcraPM3qbbOPzTIIO83yGlJDrfBnnU11DZAX4LXKn8ROdm1KGWM3LMDuE2tYPdRX5ecBg2J0/JMpjpJDcbNz6vk6znxQhwO6/ST6+g1VENNY+TqIjqtSRKJSwaDduM1s8YEW5JGmMyY9p2D7l4ZdwkUhKIm8Fiin1G38PPTzASc7QyRQ36FEoha5vk0dD8kdfZGv7k+h0hjV8gNV7Bn36Jrqxg45P0ZMHGK+Fnu4i13qc9t/jMD6iVd+m3XsBs/8VisoKVjqlWJyR7/w1mAwgGuP4XazqCgRdBvmIzpN3KYd7VOZHUFlDjx7TvvKrZGVBr7JJWiRM5ZAoX7rXJFmCXd5HJRN0fee73AcuuOBPixE2ee02AKmJ6cf7uJZLx+nC1qfIginaSJzhdzTMfUcUgSpjvONvkKZT1rc/gzl7h1OTEgYdrjQuoWdH2O3nkLND5PA9hJRgOZCOKO/8J6z6NtL2kZ3riGRCvPIiJ80dSp1SlBnCCSh3v4A0mkr3NmqQ4QqN5TbxF6cUYQc5H0J1nfz8DovxQ0IrYL99ixfNFLn/ZazZIcZr0g67LLb+Go5tkeuScaOgbtURWQzTxzAfIYsCy6q/vxb6NnZyhpwfYvw22dPC5QU/JukUgI7ToGrXqDWuUhrFis5QT/4bCIFcfRmyOaNsjJWNGM+fUO19BEf66MFDpMhIZ3u4doAzuIOwQ9T0AVnjGa66IWp+iE1JthhgWtcIR7s4MqKMznGqG4jmDYzXIRvtEtgV7P57GOWQ203ytV+hEW5AfEJHWdjnu8jqKmr8AHP6Nlgu5uqvsXA8iuF9LDPnJB1wEJ1RKMUladM7eBNZzAjdKtnqZxCWvWxuVAqz9hGorJE6VVxpU7SvMJvvQa2DNbhLufICXmzjBZcxfhuKjLK2s3QgRDOe3WMw3cPy67Skj7aCb+/P/UC0sNG9FxCLY/BbFNaySK90jH36dTAgJvuYzV/AvB/TbJbO5t+DMCWUS4Wq0eUPPOaCDwch4Ml8l1k2RwjBjfpNcLuorc8idElhVdGmZMIC17epRpoinmMWM6L1F0h4hvbkIcJrEekCe/IAe3FIOt2lrHaxnRpFfYtEKMZejSSdUZ8d4S7OcWsb0LhMtSyJZg+pxCNKt0Z2/Cql28CtrEIeAT41PKzJLuXBV6Gxiaqs4OkUpIvJYmQ6Ab9O6Da4NDkkHD7Cb12jxFomFbsebrBKHq7DwR9Q7v0BEoFp38SaPiArJEgPufl5imCNuLKBmT8iPX+HRjbHad5Er7/M6PEXsfMI1b1J4nXwx08w08fUTcm8usVUSLyn43ow32f67Y2muk1VNX7kuXCmDzGDB98Vb3TBnz8CScvuktvZ9+UdiSICo5Eo2kbRnvcxWYo9vMe6LugLjdV9gZpVJzEpe45FvPoCszxh0/HI/Bvo6rWls6ZQzJ/8Lkfzh+y4LRLjIKbvIacG221QK1Ouak0c1EmloNrfJdz6BdTx66hsilAVys4zxFZIt3kVf+8PMdJDbrxEmQ6RYQ959CqsvYhwaxRIcr+L3b5FObyPDFcoMMztgGE04dSt8lznObzBHdR4Fx9DUWaE2RQ3m0M2pHH2Gi9Oj5l7LUwyR9t10CUqGyNHb0AeQ/saWfUqUTEif3qvnyQT1r3l5qrJI2K9jMwMF0fo8REASueU7WUijyM8un6XWTal5bXIi5wLY7MLvhMZD5YvvA9RmCvk0tn7wtns5wZhNBRL90lKjdAFhV3HXnkekYzR4SrWYp/64D4yH9GprhKdvg7eGmrlJQp/heDojxHn36BSW8PPFygdkzjPEooQq5igxg+haKBEiZEO5cHXscqM3Cikv0I7mePHfTIy0s5zrI7uIsoM0X4Wqj0K5dFfnOPW1lBrr6AKjZ7vYbIEkc8Q+Qx//BC5OEJf/00GwQarZQ46ZnH8KoXbwHcb5H6DqwKco1ep5iOC2hXi+jZOPKWSTMgf/T5W+wbHR1/Bchv44Qq6dZ0gnRLmmpgIpRySeIiSijKfkxYp5canENmcwmlgkEg0VSxS20MBQfMaJDGmdgnjNRgMXidyOpxGx6xIi0Be1Pd/VsidDmLz8yDED0xMchb7iOgcXVkn99e+6z1juZQYbOlg+y3U7BFkIyYoPBVSmBykwnRfQA3fhs1fQJkEENzMc+yTtxHKxt7/EiIaYEuHQiyvJ1nbJNE5dqrBtrCli2NV8N77j2TAlcu/wF1dYjlVLCWQ6YSy0qOsbZCdv4fsPE+u36CYHVCtrePs/j6uuwK1HqpYcE7OwdnbbPurTHyHtcY6pvcipnkVL9zEWjyhGLyLTk+xioy538bb+R8Q8oOmb4XAGX4LMz1BBQ2y3suofArJDMoEszhD9LqUThVhBKbM0dWtpVN3EX9guvD+GviCCz5cPnRVzP379/lX/+pfcfXqVZ599lls2+bv/b2/R7vd5t/+23/Lb/7mb37YX3nBj4mdniGic4RbherqMkaztoNBYjsBJovIwiaP5o9YmJgoixmEa7SxUUKQzfoYu4pyXFKviSwyxP5XyS0Lc+3XqHZfpjF7gp4PEH6DLa/F3FbcHxzR0CW23WFUxFQrPeT0gCIbk2VNstY1sAOk5cO7/5Hm6gvYk0Nk1F+KBjIfMZeo6ho4VWZejaG/QSEf0a6uMX/0B4TdW0jpEHSuY45eRdkeeA0crTFlTBkuCyQlBW2vQXr2BkE6pRH1kZ1nmK1/hrKImTWu4mAjpERqli44ymHj5HV8bVH6K6itX+A73bSEKbDOvgnRGBV2yLovf1+X5gUfMtkMMMtO1+EjlDWn8LdAKAr7A8W7EKCG72GiEaXJUGGHUnqUJkR7T8hVSSoKHFNgmQzKBXkZg1VFoMnnDzDJGSfDfdbWXsQZ7zItItTilLrIMUkfPB8rn5EJTa5srDJi1a3SGM3JtGbSvcGsucXzfhUx2ScrZ9izPpurn4S1y+jm61h3/lesYoGurOGoAGkHYIVou8YTL6JZ26CufPpBjYbXplQVTmd79JSN0jni/B729f+BPO4hF3sEZZtLSIpwHevsWxD3EdN9bL+BOUvQG59n4fpE05jCb2EFbepJjKntYM2fYAYPkZaD1b35/ljm3zkRsb490REY5f35nPOfN3SJmJ0sk9TTOfbiCdILYBFRNK9/T1FXkFWvYMxys0+cfAswxNEBd50ajlA8s/5JvPkpmSiZD+6SKgtjNFvBJvXKFV4fvIoOuzjSYhsb4dYRxZREg/F8rPkRusxRlRWsdEgen1Ms9snHu1Sf/XvUrBBtEmLl0soi3MOvYRmBWBxTKgdpe5iNT6CTMQhQB19BIVFuHTnZp9K5Qlc6PCkzNtdfpGY1WEiYZWesVbtUnSpxEdFwW9h5yrq/QWky0vkeR0ffZCVYodz4FF51C+ZHFNkctyhwdE6MoeV2kEkfGQ3RkwO0HaA3P7XcOyoiBIcIAUIanOgAIyS5t8pUT8jKnIbdxG7fQAzuLYU1busv6MK44Cch/g7xfFLEbARbVJ0qrvRw8hKTn4BU5MEGdkfTKhO03yM34CmHVCc03DrCfPuZLUhMwv50FyEEfeGwiibWGQ5NvPo2ruUQDR/hK5Cn30KrCuL4Dfygw6IsGJqCTm0d36sgy4jo7G0uWz7VEiQZWe8ZauMHmOEj3PomRmgyDNQ2sGb7iDxGHn4Tihm6cRm981lyv0WexfR2fplJbZNFPmXNqbBWZARek+jO/4osC/J8zuFqTMPEBNEplCXllV9g1r1Jxa3jUCCNRrduIScHiIOvgFdDopitPMNIQ6ksal6VKIuxWs+S262l+8R3dAJqlputEvXDT44QpPUbiMZNzM975rIwFHopPtFGo035p26cFEYjy4SG36WMjpmYmIPZIX2nj8JGobhUucyKt87B/IBGPkXPTgh0hjRQmBJjSpyV58htZ3l/H7xLNtkjC7rEmcItXaywjjQlNUsSD+7hrX8c1X+b0m6hrv46WX0LNXwIWhMbTWk5qGqXyvguH69tUWZzssEjFmEH1/Ewg/uY2g7GKKhuINIzrCKjPdiFyjpnJscdPSSPh5AvwPahto0TbtBu3eB4vo+tF5TDe1wJ2hwIl23HR54+WEakZzPE5ucvLN8v+NARAg7nT97fkHfrLl1Rf/9aK+uXsShR6YCyiMiLIYf5ADHfo0indPwO7tk76OgYkgED5VCprRMKi+Lwq7iWB+MDTO82eE3mwwWpsqiev0VphVjGIK7+OlGR0B08xO4+Q3V+QDF+iBAlxfgxbqWD49bRoyd4vevYykVYPlbnNnnzNuX+F6jVt5iHHXacOvLhF5CTPUQeQ+dZ0s4zTGqX2VI2/eSMuCZo5TGJEpTZgtwk1NwawpQINPZ8D/IIU11HnH1rGVE3P8VyG+8LeH4okyc4o0O0v0r+Axq1/krhtbDL1xFFipVWubJ4hxO3xtgUVIoxFVVDpOfg2NT9Ctn8CROnijc/J3c8ZtmAlcoqDcujlCE+hnx+ghzv4qzFZLMTojRCeg2C1edIyoKVjY+jzt6m1Dl5HlFaFpHRxG5Ir30dWxekQZdqugBT4mz/ChvpGWa4iyrmiIMvYglNbnuU+ZyFXkB9k2S6TxF2aWYz0tomD+wQJx4gsgly9AATtrG8Glk2ZkGCKz1EuIX022SDdyjcFjghWbBCpUwoRMHjeAJhj2v167h8t1C7MAUDBE07YJbMqFY6P3BT4nvJ3S643e/6P3tyH3H0KgiFXHtpGVnefQ453QO7QuF1v+9zShWiVm4j5meYysqFm/efEVKn2LNd6vEhmVMnNYbyqbCvlAHffuRPyyHJ/p+A0bA4JazfIJWS+fAdFtImDbo0oz4nk11EfZNOrY2rDJldIWtexWlcZ6gL+otT1ssFqkgQOkXOT3Au/3XK+SntyUNyO8SaHuLWL2FbIeL4G5yTkHdfoYqLXVlDXfocuc7RlVUafpdMWqRuC//G38RJxpR+nfDJV3DKAn3yJnLnl5HOlCCdIsf71Cs75PNTpF3BjB8hLn0ek0yZZhPEZJ9q0ANvhSifE+Y5qQqJOs9iNW9i7DrtMmFmCY4H75H5barTAwg2yZNziuZ1ms5yLWvM8vm2KGYUJqc0O//9E5KMl38bjcgX78cbXfDnz0LP2J0+JjELQjtkK7hMKKsU/ip2dYDJI6hfwpy8g5AKM3iMV7vEmvARdpORiXkyf4w/OyCOTlntPo8nlw1AfZMxnT+gbTmczveZZ1MeADerW1gxEK7C+XuI49eRfougsUkhQFXXUWEPc3KHor5DSoGudGhKTWZSUreB9bTBSta3KY5fx6ptIpSL6L2AFgJjVynCNmURo5WL7DzP1AlJjEEJiUxG6GiKbFxGLI6oNy5TWiFFHOEM/jess9epa021vgPd5xClpAzXMWLZQAsgZoeI2lUCVaHiVIiLmF7Qe/8ZMm1sMk5OME5IR9m83xYlvnt9ux1cwRYuWZHRdr//OXHBX21E8m2xWeND/Vzt1JHx+Yf6mRf8xaGFjek+i5wdYILO+66hub8OT2Pcw8l7yOF7oBM8kzPPE0z5BDfqodIBJp/QcLp4iyHab+NKH9uyUNN3seMxOp7A+DUkHnp2hOzdhNomxq4DFnE+5mi6h0SwVb2ENXoCdgXd2EJUNkiUR5SN6NfWSPScq5VnKIIN3POvkKYLLC/EO36MLFP8g6+wuPwbUNugEuec1TZwlUe9cRm383FGx18k0QvK8WMqdg0Z9aH7DNn9/52oSAmkwKlsYqb7xMmANBkxX/0Esn0JR0pUMma7c5v5/BwTrtIoUpyjL4FyoP0c2umgkSTNK+T5BBN0STofxS1zcrsGQjKojYnzmAuJ2c8mBvEDm4esYgrn72KMQURD5HYLLdz33y+sGt7WL+HMHlOL+7j7f8KWklT8JkX3OXwZoI3mTEItbBNE5/hWnaC2Qjl7QN68gorOUYszdOcmatHHad8gVy7e4hwhFTqLyaqrTIMe1XSC69ZQlocRHptBHSsfo5IZsS5xqltkTgU6tyjsKvHq88TjOsH5OyjLoywTGD0hzs7R8xNavWfwvDba9vGLiA13BRM8nZsv7iKkBYMHS3G+LiE9x/hbCJbN8SqfIYd3MNJBR4Y0O+OwWNBxBDWzgqptgt+mqF5CN0MEBvv8DczsBPwKstpFq4Ai/NEurbFeMM0nVO0agax8mKf+gp9zPnSxme/7KLWcnF+5coW7d+/yi7/4i7zwwgs8fvz4Q/2uLMv45//8n/O7v/u72LbN3/k7f4ff+q3fQgjBu+++yz/7Z/+Me/fuce3aNX77t3+b55577kP9/r9MSJ0gz99G5TOMFZCtf+a74pDytU+idMqj5IQoOSfJx/SkphKdYarbGL+JSE9I8jln7dsM/S7bk0esbn4COT9AhGtER19DHX4Z1+8gw1XycJWz6TG19ZeJy4RK6xbNxRnScsmCLiOt6Rx9nZFTR1BQC7q0tj+Nm04QQiLr2yTRGII2rpLo8S5RbZNDt4J99g2s+Izi/C2c6iYzb41mNkPsfgnl1xA3/jZCKjJnBbk4Rjz5IlZjh3t2iKVTrgmJNz4Gc0jHDhjUtrC8Ds08QUwfYtXWyP0ejtvlyuht5GwEeYxUDloX3zW2qowgmgBgoiFSJz9R1NQFPzm6so6M+qhixGT4gCfzb+CufpR6+xOo73CWM4blZBQwwiWv3yD3uljxAaeTXY7TglEZ80JlBXH87jKGc37MULjI2R0YvI3MU1bDNurwqxRWCKdvIJWNLmLsxhXyfMZCGOLDb2AFK2zN+9SEiytszo3GLi28+JRSK6Tjs6LamGRMfX7CiWqA7eNaNqq6hTYGtj9NPj1hrHNEOqRXlthOA4FEG0luNAd+DZNXaBiDPT9GrnyUNJ1h957DevJVkA52NMWl5GjxhLbt0MjGyHxKEa4jz9+i6H0E5VSIpIUKN/A7PZReYJ9+g1IqKDLq2rAS9EBnbOQp1vQBeXWHvHYZywkA66LT9adFKqj2UIP7lH6d4fmbFHlMK9xA168uC2WwzFQf3YF8jmneeNp9sJyRL9IRrtukNAl7dp1LiwNMMmGaT9D1LUx1jTOd01QWm8E2uc4JjU20OEc+/H1UdR1n81Okw7tE/Tus+B1s2yNWLlbrOmWyIG/fYhasE3Y09t7vUTn5GuHqy+TjxxSdWyiTQ+UKxkiSZECQDMgtF9uposIuJo1wghqzs7vYjstHercxp3cZKgstXca9F1moCVuVLRpukwoWXmmQXkA/W5A4AXltlbkV4Cdj/PoVwrCLHQ2YTnZpNq/i2k1M9xnk5BHGa2HyDKEKSquGAYRdwe1cRY0fIuZH6PkZYrILjQ1mXoO+VSXyFmwHlxGbmz/KLOGCv2DG+YBpPqXptqiqOm23wyJfIISg6bZRWDStp06X7WdR4QrGCllYDotwhdbmp3DjOaK6zrbTIid734FKlXPU/ICrQnDs1lDSwvhrnA8fYAnNwe4X8L0Wjd5tSGZEStGsryOmR1itG4yzmLxzmzIZohtXme79Idnpq2w5Vbx4SODWwGtjz3zM2duI6SGMHzO6+mtw9VfwkjH2yWtoIclXX0RFJ5jKKkmRktbWiQ+/iqtW6HkbfC7cwN77rzjpnJISf/Vl8tFDTD6najdYWBXC+iZmusv09FvML/8ymTa0nRYinixFwq1rqNkBIh5hJaeEJykFkPReYLN2Cyu0EEZ+X9xspOfsTh+BgMvVq/jyRzuW/dwLzQBhJNvVSwzic0Kn8t8dkx8Ha/gucnZImA5x1z/OqQqYpyfcnR6yEW5QtRqM8xGFznEsm47q4McRRijsq7+JGu+S1TdI5kfk4TpBmaDziGl0irJddPsK/uE3EVkdU2py5aO8BuNoSLX1DEUR4Zy/hz+4i2pdwygbz/ZZrDzP8MH/wYaykY+/jHBr6M3PMnXq6NEj8vO3kfEYa/uvEdWeQ3h15JM/QTau4WQLwmoHv7KCdXYHOrfIV1+hDNbIKpcoTYYlLPzB25T5nHZW0tp4BaQL4jGYEqNcLiIQLvizwBiQQmLQxDqmIPuu90sVoqyQYnKETh4zjo94R8/pWh5btXWKLCJNpqSNS/jlOtPWDVrFBG//S/jKQ5UZwnbQyYBs5QX6lS6T0UM2vQpBEqPdLrnXYTG+i3XyBm1TIuzmUoTh1cmv/CpGl9jSYaOyiunfpxw9RBiN3vpFLOsYJ9zEcicEXp3g8X9G5iPyIsVqX6NQNmfD+0zsKnbYQxhNlk54d7ZLoXM6jctYjSsE4Q653yObP6A8fQtPBqgixihrKTYT8v056g9DFTMYfgsmC+TsBLn5uaV7yl9BBCWMH1HaNcT0PtLySc/eJHR8rPo2Opljam0m2Snjk7dYCTrUKit4eUrq+Ny1BHUFVv9duo3nUNU2YryLY04xMmRmFgzKKWPbwfVCNoIe1Xf+32ihUNmEIlghb+yQhC2G04esG8k0GtGqbeFPTjHGRZ99GUs42DpGRueI+RGF26SQPrK6yVjAvgxoipS2tBGD+1jt6xgNr5ic9vQJVrGA2hoEHfL3/iOmfYU0HlM0d9D1dWZ2iMJhkozxaqs4+YRkfogWkmp1m2EpKcoC93suLUvY4NaZV19ExlBWrv7UUmOTxdDYQSQTTNhDS2/pIt164Uf+XOZvgn8RM/JniT19jBk9pmUibNsjq14hVN+/sSGMxFgeOh4h2jegfh2ZjVn030OgydY+wrz3HHnQ5E4xYMVpsCE9Virb6PotBuWESTHDlxmN03fxTYooIuL1j3I0f0zYuE21iFE6xW6FjNyAqH8HWcZ0z9/DzVOw6sj+uzB9jDKa+e4fYLw29pVfo5ge4G58GjPf5fDsLTbqW5jHf4CsbeMIg+k8u2w2icaYIsaprlIk55ibfwMxG7DQR5T1LdT2ZwCBEx1RtSByGhjl4tgeMhshHv8XmtImK2JWrv46ZyXkjoef5rRbtxHhKsV3uPA13BanySm+9JllcxrWj67f6MZlZDYH2yf3L9xk/yKZ5VMKcvan+9ScOqaUPFN/Di0d0s6LCLGcvzg9DYszxPrL6GiOdAJmUvFw/BA33qdy/Do1wA83sBsvgdCkk/s4/fdIdcam5dKfHlG7dBM52iNNJ1RMiWVZqMY2SinySo8gy5Zu3dNDrM2PMc0yYhac7P8e03TEs9UtnP7bJF4D3/4Yk+kTXF1g2QHW+XvLRJTec2ipKA8fYzsVrDIi99qsGag6IUF0hptMoYwopI+49JvE8Qnx6AFN20X070F8jiM9jC4pTt7DrL1A3noWWUZYToDJE0xlYzk2RnNbC7RVJbGqHMR7CAQIwaBxFWMMyq4Rdm+DTikq3+3eauOwE1wGvs9g7oILPnAfc2t8z9LhT4Vx64hvu6Zd8JcWg2ZajBFCUPVXEN/j0vRtBBqmTxCTJ3hSk2x+ktrZO9goGD1CYKHSEWvVLkKtUR58FeVU0aOHHIVrrKDx69dhPiWvbWC1SkyZUFoVrCICqyBBUZcSr4gw5ZQnEnpuFXHygLxxDVMsKLY/zYGxqBcJzuh1nMUpw/iUB4tjLldWkJaFBrTl0XSrzGs3eDyz2PLaVE5fpUgmOIN3sWvrmNEd6rNT5On/gr/1C+SzI8zqx3CiM6LWVezGdYL+uxROSK5Lpjpj5LWxzt6inOxTWiHrl38DlY8R+3+CfLqeklmC3PoljHLYN5q0eQsXQ/3oS4jcYNc3yFrP0fAaJCam7XUIy+rF/fsvCVrYaKEZp2dYbhWf76/+KXeNVbuNd+8/kBcx4uBVVlY+ip4P8K7UOfdXGM128U5fwy0z3KoL8wMWh6/ixOeotZeIkYTZHK0sxOHXUdLGUi6yd5v5/AgrG5N7dY4UtC79ImGhYfNTuEdfxho9grLE792m0AKtE9LTb2GXBUX7KkdKsrryPDqeIIsMp75NGof0GtdxurdQ2sbLZojTOwgpmW18goNsyqofUE/nNLrPMy9iHMtmMr6LSgb0hIUcP0QWKVpnMD3AbH6K/WTAvMyZBCtcX9nGslofjJhZGuSYxfI5peM5euM5IjvgLDkiMxkVq0rb6aK+QyJUkPNo+oBcF5zLM241nsW6sHW94MfkQxebffKTn+Rf/+t/zT/5J/+EF198kX//7/89f/fv/l2+8IUvUKv9dzpgf0J+53d+h6997Wv8u3/371gsFvzWb/0W6+vr/K2/9bf4B//gH/A3/+bf5F/8i3/Bf/gP/4F/+A//Ib//+79PEPzVFAEJKVGzPZgeIqwAu3sbtTjEWAF5sIGWLlKndGb7y4e0sLGffI282kPFp2TTCk7YRPsd+sWcrEg4q+2gwxWMzrHKiHCyixncI6/O8YTCrV2lozWDqE8tXKO5/8fYw10Sv0k2P6IetMnzGC19up8AAQAASURBVNcKOCgWjC2LWh6hzu+jurcoa5eY3HwJe3if4YPfxb/8ec7sEOwaVaeCGj9knEX4zWusORJz9oA0HqOGC7j9f0dmM/JiRnZ2D5eU8uwbrF77TfZVndSr4UuJ8VpYeNyo3UKUKWr/iygyxOnrWBuvULgdTJFjOrcQ0Rl0blLY330dl6qCqq1h5mdQXUNfOD39mVNYNcTGZ5Hj9+gPv4w2mjRbsChn1Kyls5mdnCKyCaa2A14DiUYnfRydsvB7TFee52xaZ6pTUuWT169jgHmc8+r0PtfFOV6Wsm5i1PA+rlOhLAWW5VOgiQtDuflx1PwUzwloO1UsXeAthiROhSQZM2lsEouCtTIlymLqloNyPApdYgbvMrZrFGR0wx7CqSCckPnRq0SDu9Sv/wr5wVfoSgudTljUtlmt7JBVbM6iU4qjL1ENW3S3P4OoXcGxq2TzJ5TVNSrTE65e+izv4mK1b5KfvUEcthHRCKtMwKnTLHKCyRFaSpxwB1FMkUdfQ0TH2HZAHm6gvS5r0sOdPsAMd5fjCmS1a+TeD14kXfBjks7Qiz7SrhI5PpPJmLJIsG2fUHwwlbbjU5gcACC4t4zY8AMMkkptjemT/8o0OaWy8iKzyWOqRUK30qOvbObSITx7k0XU51LrGmOvQX1xQp4njHVGGHSwsag6FQonxELiFgVllkJzFeXZyGANRxtEfII5ew0zPUC2nkH7HdI0xrr0OVwcxOyU1F+B+Qnab4PfI25eJ9QGMXpMrUxxZIWhchkUEZYMKLUBVXB/dA8rd1hViur8jEUJSrlM21c4HT9GOSGV1rO47Y9SYFEIgzz+JqG0qEQxZQPE2bvLDdVyhujcpgw/EI0ZJNoIdAH27AnSctDRiDKoI6Nz7NWPU+j8/WLtBT+bpCZmb7aHwTDNpjzTeA5X+Nyo3QK+/9xp4aD9dUoKHk7eJStzjqXN7dYt3OgMT5+h/DVAIARY/bcx0YgK8NmVm4yUR2hX2NMFweAt0jJlB4169Iek9W0iJ8SxAirRGeL0LXqXWty36tTCVZwsYV0FpMrHLnNcDHL0CBNGqNoWOpkg1z5KUWaMh/dwLRdzfn9Z+NEZavMV5q0rRJbLsd8kGt6hMj8iOnubq06Tit3GpDOy+Qm6volyPErLpVZo/PPXsVY/QRlukc7PiYA4npK6NWp2k4W0kZaD3XwB3/aQs0PIFtQme5jmFTpWBRtnuTD9Ab8Tk2xE9u0okmyM7/38xmP+JFRkjUr44axzpClgfgLJkDKdYRYD1po+T8qUl/02aTKhrFTRouQ0OgNgage0XRuZR2hjUQZdiMfEBubRABUEyN7z5I7DvLpFx62joyEyGmCFbZzaZfLaNo7lUTS2sYfv4RQpFAmY+8iT10nXXyEXApIB/3/2/izokiw7yAW/vX12P/P4z3/MU0ZmVmZWZtaoKoHQlZrb3UL3Yqb7gF1rHmjU/QqYYTIwvWA86YWHNgweMBOYoW4DrnRpLpIaJFCpipqych5ijvjn4czn+Oy+dz+cqBxqrlJmZRQVX1rk/0ccP+7b91p7+/K1116rSGNcu4Y8fJlS2Mgn/zrxUYFZ26Bw6mgBUueUThOCNdJyQSgl9uAGu0XK5hN/nVTWyNtPv1ti1RIOZ+tnEbMdXLOKwAAMcrOGtfYcIp1T+t0PZNl7zGM+TNb8TSIVQqHZnx2w1vqORfb32Wel0EghOMhmtFeeQ2cJcThAJCeo6hoV26c228FAYFgBdJ4gLwuicI9o96ucNNY56D+BaXicXUzA6zD0G9hjTWTY5NJED98mO7mJLqYY259G5vkyQ7lWkKcYta1l0L9pk56+TljpY57ewKmtom7/IaXlU2x+hrC+zUQVHM72WclH6P1bCNtHBytYhoUpDY6SEU7vaVreNXaiu8j4FDM6ZC1Yx9Gasv8sMjpFu40fXhb5/Rm+heDnOUBUaA1aI1WGtEyEIfH9Bsl0j9jr4DfOsWh0iGY7ZCohn9zBaFzC8aqEtTb3Fve5ZNdQyZyWUmgs2PxLFIsHKL/LzXxO5taJKh3qfg8zHmFFI4TlIw2P3KlzUOmzOPoGnuHSV4IUk9Co4Lh94sl9uuEBwrIx4jEIEyb3MStrpGf+T+Rrz3N7sUNWZtSExK5u4tp1lLK47LUQRzcwUOjZLnHzDLqIyPw6UTxArj7HbuMcc+GTFDMuVDvY+QIvGsLilD3DoVQlhs7ZqJ4nMCrfZXcIBNv+Wdy6JJkpSqWI1IJA2LizB2hdUtTO/UgZx1T97DKjZuMieePKRyj1x/zYPJwzXOHj2itMzQrD7JSqVftAWfKa1cTY/CKV6W2cLKZMY0zDoeEG7Cwe4JcJC10wtxxG4RwhHYqgQ61xiVSH3Ji+zSQb0zU8Lo1vo+IRRCPU0etEWwHjeIcnw33c2QOU6WKUMXW3gWXaiJO3yaeHuJufRVkVpHShWOAKD8xg+R5qtjCOXyKXiq5QRJZHuf0FqlmEqK4jzCaiKBB+E9IZ5WyAUdlC++tgKRQFkUqwhIk/2cGYHhEUJWtrz5Fd/J8ox68z2f0SQTzEdloErYucOA2EtGDl06giY7cYczzbQSA4X7+wzJyIxBXL8rOlLr6fFN5lWd7oF+Hxu/HHTt1qME4HmIZJYAXYhvXuPJnrlHk+wzcD8DfB3yRDYeQLlOESqwUKzQomLI7peH3cIiMuQmbzOfbdLyOyIV73PB4m/tpnkKoky2a4hoV58gapUliVLqr7CUaNM1T2/hv54cs4nauo6jaydZ7D028Q5jOsMkGNbhHpgoqGLI8w21eZpiGJ16CicuwsxMrmpOkCM1uQRUOksJCTu/hpTNWSqDRFqxzVu45qXCU0bR5kIyrVFbRh0Vt7AWfRAiUhHiPcDqQRiOXGAL32GYRKKR8GrJrT2zDZAakh2sEqcmZuk2plBc9czi91t00mvv9z5PE4eMz3Q347s5lThyz90M6rnaWv8jE/24zyAbvzXQC2qlv0hIMZHSKSMcpukNUvoIWJ0IrCbqJ7T2PpgrJ1DRcPVSrk7C5YFXJ/Hdl5CqTEmR2TGBAOh6BhZLmsti5ApYKYzwBQ2OiTV2BxAHmBu/UprPomevgm5sE3aQddhoWEzRdw5jvIMsVIRpxfe5EgGmLsfA3yBa7jsuK22d/7KnltA6tMsVpnMZTCyKckRUKWDtnd/yZ1t01dWCzOfBGntkFRW8VBIISJLBSjtWcZOw0qtTM0tIk72kNN9rBqK5jVbQxps3g44QoUsggpJ/uYWkMyRnhthDAQApSGlttif7FPRSvsPAUsWBxTNM4SzXboJGNKS1J6LeSHHwLx84nW2PE+5AvKYJ3S/HByx1nZEBEeod0mp+2zLOY2mVOnXkxpW0ufjNA51vTOMglDbQtd3cQ2Tex8RhEeIesV1PQu1Fz6+Qx5748ozQri0hpi/2XE8G201yJOppjSpWxswIOvIIQks13Gfo+616SuBQulOCzm/Bkl1ytPcCF4gp4R4xkOCwwcWcKDL6HP/BJ2PMDNCzJpEWjNpmGDYbEwHcrqKl1ng9rqZ1F5iDHeQZgFenGPbLaLpy0KU7KorHNTa66uPoNnVnGKCcPDrxINblD3jpGTe2DUEPMHqLVPo7tPU7aeoIwPgJwC0GaF7/S7KGEhGpvoyS7Cb1FaVYbpIcN0wL3pXbpeG9vt03VXye1lNnqNXiZDAZTWy4pMj3nMj8iHPtP+1m/9Fn/37/5d/viP/5jf+I3f4N/8m3/Dpz71KQzD4Ld/+7c/tOtMJhP+7b/9t/yLf/EveOqp5W7Ev/k3/yavvvoqpmniOA5/7+/9PYQQ/NZv/RZ/9md/xh/+4R/y67/+6x9aG35WMMoF5mIXQ5oIy0SrBDm5SRYnCATWmkPhdjCGb9NIYuxyQa3aJ1Up48ltnDJlLgy2izOY8hzbKqSY71KtbnFQ5Bj7X8MJAoJKH1afB7dBsfmLGJaLmY+x4gn9+REuCp3HyMUxzuZn0W6NTAkq6Yxe+0m0sJjFY+pCYGURlh3gz3cQKsc591eQ0x1WrBplllCvnCON57jVPtnRa+h2QKELlGGgO0+igy5J4xw7h6+zHVQJ736DwmuRnbyB1XqW1N6mXKtDskBXz6MUCGFiejXkwdfQeYSaH2FWBxTtKxgzF5pXyatnvqt/tZBk7acQrQwlbH6eHeo/TbSGvHaWqhgTmSMif5XOw4xyZjFDHL2yTP1vHZBvfB5r/8sYxRyZTKlsfIa2vwWGR11ldJWB0Woxi1PCxYIzhBwbdbb8LkU6oDBc5vGU9sp1AreNVgmj+REPFoc0WmdpWm2qnScx5zsw3ieMjig6n8BpXMAz+8Smxp29iVaK8vRNOHkT69xfxq5cxSgmyOEt0jwmqK1jpQsajXO4cYIXjkDlCKXp97qYJy9TpmNsu0fubZDt/FcSs4ZblUwbF5ilY5zwgFZzG1PWaQrYw6JSXSEc3cN269QrPUTrKazjN3DHy1JBiDtoaSOGJ5RIpFujWHmRWTkny+f0KHivyNxjPhSSGSJPUBqKxQlq5RN40QDfqWPNH5BXz6KkjTZchJCgFdL00EevUeQJGAbkCzylCLXE3Psas2hAo3UJnczA9NgITyiEQ2YFNOfH1IoCScCEDK97HRlNELWSMq8Q+OexXQ89n+HVzkOpmIzuUuSCxN0GKQhal5Zl/fwuwqkTzqcEh7dwG5dRqkLdClDrLxKlE0YqwzEt3AyE7UOth2VVyC0PY+UTFPmczGmQJENqbpUgmSJPbyOiIU5lA0Nr6jpBVtYoLv0GreA8SksyHqZVtqqIsgC/gywWmJMboArK6jZF9ewHFkJluCCLF2TTfarSw3JaCN/ASi1a1Ral06Djdh87ER9xJBIhxHL3sTDenYu+U24yXMBDBwtAaWrUfIBUJfgVTH0TJvsIwFp5mLp+eaaHJzCoaQPX6qCkzXqwgRKCC4AbDkFI8tkxtM5hDm8SHbxEzW7SXH2BJ4Mezt7XMKwKJQVG/2kkIKWFER2SagMdTTGu/y+U6Zh48mCZ1l0YOO3LJHuvYQU95vGM9OQV0vomQfcaC69GU0us+hbJ+BC8kmGW4peg7DaRbeM3Epz9b1J12uiDb0LjHE5jC8uq4ARd3NolpuYtpvGQmbDolxG2twZHb2KQ4TXOYscT9PyAwu1Shgekiz2s1mXwz73bn4FVQYhTBILA+u6AAysdIqIjtNsi/z47Nx/zg1HCRNQ3YHID/A4am7bV5dNewnz/JWzLYdWco5I38VXOwO/TWuyij95CxIdou8Y4nWFvvshw8DY9YnK9iZWF+NVtwu51jOkR0r8IyRFUzmDGCaqSEg0eIE2XmmOQmS6eUwO3ia5ukQU9TKdBSxcY7cvoPKX02ky9FazFKVawgisMROMsycmrOElE3H0Btf5ZKKeEd/+AcPaAmiopKhsor4syPGIVEpURNbOGJ6qYa7+ADA/AqpI/LAOV222wf85L8T3mI8eRDlKZCF1QUpIUKfBe2Ya8so2FQKKRtqQ6u0fbs6nYHWwjJ57eJ3Ca7FgV2mnEQpi0GucRloeuriFH71AKjTY9zvtd3PAUN1hjRo4Vj4niY/LV52hIiVwMl9k1Dt9GVbYwtYWs9mHwFtrfQFQ2keSI4U3UzT9EbL7AtEhY6V5DLg4RboNCZYjaFvfqZ3Hne9R618nSKV2zgZvN0dHbEJ4y1wpn4/PYWYabvYVJwdjwafWuU9p1itqlpV31I24cLI0AVp4FuUfp9VHi59i5r3NQCjMdghCoIkXXL9OqboIqYXKD/eSQu+ObXO49RRCOyLIpU50zDkuuZAX12S4b2sGaHEOUMPdrnPpbGPYy89HCrDBze7Qq58imDwg2fgGRDik6lzCURaUsGaUpPcvCNSuoHAqjQuH3kGVGPruJPdtB1DbQlg9WFdU4h26dozDqbFfPMMnG1FQTwoTM6WOQgxUgq2vI2QOUEzCyaojGGQq3hhAG89oac11QUtA1bJJoQG1xTLb/NZyNF2laVdL2E1iV8zStHvbsLsSn6NrWu7aZDBewmOHFHkkYcy++R5xFbHoGvTRGIDERZM1rP1QUudt7GEAjHtv8jxh57QymkCAkcbDCnelNCl3iGA6X61ffLdtuhBH10MAahehohGCAWr/Kkdac2jVG8RGfw+ZSNuWC3WFXOFT8HrZw2Qnvs8gWrBURQTzBWn0GdfAKsneNUmuM2R4b4TEyzQED4iE1lWE4AbbhItsXMJUAw0XIBVnnCnk2w0VRSh85ifB8A7U4xkoekArFfPU5atVViihEZhohco7Wn4LFMWtZjBQSFc/Q7Wuo/lUqJy/jJDmyyJB+D6ZHiDzDmhdMswHTcIQxvk/FqdFunqXoP8dq/QqmsJEYlE5AlC03IWg0xcPAsrrZZL2SkZUpXa//I8lEP/yfmU+Qi31w68ssf4/5qeLJgMu1J1gPtsjKnJpVR+tltpx787uEasY4HXKxcYV15wwS+e7m6Kps0Pf7CJ3TPfPL2OEpcrpHufP/wqhs4lLDTI7xtYdld2mUU05Nj17Xxx29BU6dcLZHXDSZCI9FUvB07yl8JUFoxNEr5JSseE3itIPdvY598jaOl5E7dVQ2pxYvMDZeJPRaJGWKu3Kd0vAoh3cwTRer9xQ6zxHJFAb3kBRow0OHc6S3iSojMGfkeQpFSbkYgdsmC86TZiFWtEBkCWX7aazFHuiSwl9jGaqslqXQtUZRskhPWQx2mUiTZusKZu0Ml2qbwPcPJlOUTPMxpjSpyDpCPPaGPuaDiHiIsmtI+YOz/v64aLuOMb7xoZ7zMT99svJ96e5UijF4Ezm/D/MjaF/FsnyyYAsjHSJNF6qrlO3rKGcLo+Uipg9Q659FqxJMd+lfEzDuXmE226Xc/BRWmmLJFcTBMaez1zCLGW6lT7oYIYQi0hrPtjGSMbZbI9p/GW05+M2zTNw6qrqB0op4doCdTDGlxFUCKS20UljCxbcrBN2nCOMThNdmEE3pJ69Trc8527+Go2a0Vp7BLVN0Macy3mNhtanULuDXriOEguomlSSjVq3D8C6m7VK4HfA6GFZAw+qhAXP1eYygi2u3KUQTY/oqSrSRZ34VzAAjieCdP0JuvEin2qfWaGChsXKFjieI2hoSgXv6FkW+wMyPsbYuUD4uBfihYGVDOH4D0BjJGLXy6R/rvUroEmt+H1ROUd1GGR5SF8jjV9BFhhB70DvPwFkmEmkLgyQ6ZTY/oadCxOFNTEKE9zo0VqG6hrY8xPA2pirR+y/jVNc4jEZgN7GaZzDmD9CGjVPbRlfXUN2n0HlE7q1gXmoTqZRhGbMLbJsureZFVL4g0AZlXBI7inRyxI2DP2Gz0aLl1cgOXkELA2NxjFj/BcR8B2Esg+fN8BjpTnClTRpPmHtTvP7T2BgoYXES7WM7PpPpDv3OE3jjXVanE6ZmEzF1kMUetregnoXkpoMtDITTQMUhun0V3Dq6ukVp1TlvWIRlSC0Z4By/DNUNMv+D9npav4KsnUULC43ElBalVmg0q3mEGn4V4W5grTxN7q0uM7rWzjDLptTt2nIz+mMe8yPyoXv++v0+v/u7v/vu3//lv/yX3L59m1qtRr//o73Y/ii89NJLVCoVXnjhhXf/7W/9rb8FwD/4B/+A55577t0XASEEzz77LK+88sp/t8FmQpfY01uQLSgb5yns5rufmaMb6MUp2mtCeIiqb8P4ASLYRJcZaLV8MEgTA5Oq0URXL1OeTVHhMXMefu6vo+7cphW/QWqEjNUbtM+9yGIxxjYcRKNH8tz/gyJPcCpnGCWHZFlES4A5fAfbaZD4XdTac0xLgZ+EtMOMorJBS8eYkzmm20EbPmb7InE8Jjl5g5pTQbo9lOVjjG5QG99HpzZeYwXr4E2CVCNGYxbTMdT7hGYFnAqT0Q5HuopVv0JjZYSaz/FKi17mUd/fIdOSIgYzAKqgMSg6T2IUIWV0ijJctOFTGhXK5nslWL/X66VGoN9XQ/oxPx2UdOmc+yukg1M6mJjffgA+3EX+8CgEGmlIxP7rYFrIw69Ac5u606E73EVqGCmXifKR413aMsPrXaYInifZ///iJSfUG9sweAddPUdeRiSdTY7KgreLhM/UO7TyiFMEQXsTs3ed2TDHHxkYgyG3pvcwKwF1uUCM7mD0r7MwKqQyxhKaSaJx7BoqzbGtJhWrQTYbYXldjDRErX0CGR8jhnfh7iusXPoVTitr2PUniXOJNVKc1HOGjXV6+Yzc8mimE7r2kzStjPn4BtIKUK0LjGtn6JQpiIDy6BikiS7nxJ5DlEyw8pTGylPMy5A70ztoNJnTYLt9AYC8uvW9hfGYHw+/TeI6pNEIv/s0idOigok5OcBIb2PM7zKubzN02nRXP4FZ5uRuCyP8CqBBKXLpkGtB0+tS6pSa6WOadYxahw2VouMRpZFhuj2wAshT8lxT6iaz09uosqSTv0Ytsjk4GtB+6gnK2QTLSBHTN1goyNUq7eyUcvwG8XwfxwooW3Xiu1/Fiwscu00S7VN6DqLZokymEB7he12SaILqf4qZHxCdvIFbZvgH3yTf+ssMDIfe8B0q8YjKxnOkdgPTaeHXtvGzGI0gkB7W4gSr80nQy3BHo4wQRQJrz2AkY3JvDbnYR1fWIDxBVjrflXEjiUfcuPMWNctl6gZ0Rn0Mmgid4nevsfHYcf4zgSUcztcuEBYLanb93YWn72I+o7jxnmNOCMF63WBczGk3zlLkp2QqwpMeolxm6NIayvYTSGcfKzklP3kLy75PvvoiDbODWfGwT25CrpZlS+yAsnMZx/JxygyEzcL2yHe/THH7D6laHun6C9yloCVtWo3zOI0tVFaiKz3y0Q7z8RGZzonKgnaRkek25blfR6gBpgktv09h+qAl/bRA2RX00R6LSoPjwCUcpRSyCTtDGlsbBN2rZEVCnA6pSoV9MgFh0Fr9JE7jGYwyZN90OXGbaDS5zinTEdK0KUuN9Joou4ExeBt7eoeBIRmkC7zwiNalVeTD3d41o8nVxjKDq/0dO8ClzpEn7zkJzM0qxfcog/SYH05au4y62kWGR2jTp/RWaGUzatVNPBQiHaOGOzR1Qn39BfwiAinQi2PodinRTPwu3Z6JUUSYiyN0ljGXPhdKSay7JGUHe+0spcownAnW/ldwhUvSeYJJGCGsPs1iimw8hfQuYPgOavQO2egGbiMlrW+hvFUMt4WVLVB73wDTQh+/QdK8iE4GDJvbVIwantlgxelgBhmuEeD2n0cLj1yn3JneotAlFUNy2T9DYdaZBF3SMqWpU2zhIHWBFsbjrGaP+UjRGtYr68sd0rZPw20wjObMiimOdPBkhay6DL7VyT5Vo7EsFawlvTTkYH5AIiRGEWJ5XezoFKIBVFYpwgOGhodp+ui1T1FM7lCJx3inNxCmz8RrUPPbVPa/gRENsIUkc5os1n4By69jug7qtd9FxjPYsJkH5/GkQtz6Jqq+QhKsYTkeEYJWfYvC9BFunai6SVDpcipdJBabKsSOFpThDpY0EdMjgtoqVZWjxvtoDDY8n7y6jvQ7CHed8icpXFhbJcsqP/dBPeb0HiRj9N43ELaHQMKFv4oRjtGTXfL5Pn7QoRGsIDXEpk85fQC9a9wMx2zef5k814iyQVmzyN95mXlT4j31IqS7bEmD9Y3PMe0+g4GF1V9likeWDVnc/RMaTo3W9qdx+89jJRFRKtjfnyHdBKu/Sc2akWXvYDQvk9VWKPrXyCb3KaWFNb1LYrrUFbTDU7TbpFz/NLpMyS0fqxgjhu8gGmcQeUzdb3Hsdpg0t8gGb5Ld+8+sNc8QdZ5AC5+q08SORgR+jyLLqGx/ClW/TMNqY+ZTGN5EUCLSOcZGC5nNIAxRu/dQNRudFySTfcoyI13vUEqNiUR8nwVeqTLMcBeEQR5svvcM+TnXyUcRJWyy2tLXUOiYUi+LuC+zcL1PYPMZ+c2bSKdATo8QpkFYu8itcURYr9DV0BzdwZ3soW2bi72nsNwNNIp5PuWcU0MMX0dqSINNrDNfRNz5j4jKKt14RBCsIkd3ENufwShSfMMkffP/jW5soiwf0byANkzirGCw9wbS8vFNjRGcJU1dTFFgB13MSpVaHmE6qzj9Z1DHb4GCWC9I9t5kHp1QLTMqraukQR9az2EIE60tTLuOGN5BdC+hL/4K89JkdjhBWBG7ZYjf/RSlH7CXKIrRkJ4/ou+sA8tn2Jq/wYlxRCcLaUQnqMAhkss5vGJVefCwdPJW9QyB/MHZKAQK4/hldJ6AEJjrFQqr8aHL/zE/GIlJzWjy/ldfjaIUOTcmN5gkY6I8we17dK3Vdz9XFKy665hmDbMsEVoxu/cyo71TmhdgkSwoy5K4WEMndVrrl9F6RnzwdSxlU4qCyuqnCe0NrKzGZtBFVKvkWY5dTCgb63DyMmZ0SrP7JO5ijBGsocsC2bpAdvQ6UZaTzav4hiKb3KO0AnT3Klb/KWRldVkOyu8sF5vjBWp2Aq0zCDshT22K3RtYUnLmiTb56depRBpVDjncfoLJzZcwtGK9cxljNoLsEEGJZ92k0Bb4bbL2dYr6eRAlRSQp0jmmSmk6dUyz/UNtlKPkgJOHWaTP189TNRofkZQf87OKTIZo+8Ot4gSgnDpW/Diz2c86HadLqlIE0DBr6LJACAutSoQuUcJACIE1ehtmO2BXUebSn507PegtMzpJnYMu0Q8zwQ79FSaGR6FzNjFw/+gbTM+aTGZvgi/w4xlG5sOZp9Brz+MmY4TKKe79KV61D62LyOEtfCyM/CZzw8SORrjnfpmTImFslKz0r1EsBuwPJuSTIRdaNnGuycoZFbtN4DsIQ9If3UMcvokEinv/BdU8u6yiY6xS1DYIgw0Ux0TZCD9YxTl5BZ2E6OoGsn2GstSoytKOkSqhefo2JHNUp0se5pRJF1kuSKMqRvIAPdkHwKisQrWHLRwEmqL7CbQuUYaLqXN6bpvEsOkEHT68nIOPWdrlDx+eSv3Y37aifRjeBMBUOVnryeUH7wvmbtpdSquGKQx8s8rNvS+T7z5AVT3WJwPk9BbG6kX0wavo/jYDocFp407vE7o9spv/B07vGfLgAvlsF2n7WIaD1X+aN5rnMYVmxalgVs6Quc/z9uwWqc44jo7YFCaqsYWRLkhVl3OUrIYxm+JbhFZGrCCtbENfL8dx7zplGSKSKabXRTYu0YwXFAqy5jbDw6/RD9o4d/492uljNDcp8oC3shnd7rPkUYQz2cGfZ7TaV1B37iEvOpi1iFq1QtC8RFHZokAj4wFZbRONSWn6WNkA9/Ab1EwHHY+Xa2HJHHO9higSSruGkkvfvXpfzELb7mEJk7pTozm9T9NpAxqRh/DQxV8zGtS8xo8t38c85kMPNvv93//9H/j5r/3ar30o19nd3WV9fZ3f//3f55/+039Knuf8+q//Or/5m7/J6ekpFy5c+MDx7XabW7du/VjXeBQ2rXy7DT+sLVZyApN7ABhluox8fzj3C9NCOg5k8TJDgrQwAh9RXwXDo/A6CKBoX8O2bURZkLotCu8LjOZvEZy+w6oZgBAIy8CMRhzM7uEGLsXoNqudi7hOhVRnJPf/FNOpEEfHGPWzFN0r6OGb6MZFDMtG9J9jZ/cbWNokiA6xlI2I9piTI/MIs7nNid9lffIAY3FIQ0p07zp2dER+9/+HCLrkyRS3cg5xeoSgiqqfQXoeQdJiZLfAqXJ858+ZznZpuC7j/jP01j5Jvvsa81lJo7hFOTrALEqs7ifQ4r3+zQ2bqe3AIsL3+5hW5bv6/keVyc8yPyv3JgRIIfGl/wFHQWnXMVaeWDr3g3WUMFGtS5jjW0ipmZ2+RhqPsHpXCfMpKg8YJiGVVoCxuE2ZJzSqfca0iHBw0zHp6ZzSDPCmNyhnu4jsHG5tjWuVbdz9L5EObuJV+2Qnb6IaV+ka5xHRKUbVRfZa5EJSHN/EXnsOhSTuPUFy+4+JLJe1c1+kJg3E3f+GX+SI2U38bELp+ZSdi4hbf4AoIqiuI7WDI6p0wg6G2AY7wrJctvIxE99msvIUnTRB1M9SOh3s2S06WhHPdrAtH6kNRLwAKqj+i+hSoTLYEackNPAqDraOcOJ9DAGlhoXOyRtX3ptT/gLyev/PR42fVruEgKlKecdtIZ0mtoDzThsrGSNVgpjtEhswWewSrrxA5rZZC5a7Lo2Vpx6mFu5gem3csy6VbEJdCQSC0m6C6WCO3kSZdcwiRLTOoswG5u6fYasUHWySWS51z8A/eofcaOGeuUbe6LEYvEEjO6bExPEq+LU+7uwuIg0xFodEZYISBnO7TVsvMDeeJJwdIaa3KG6+RuPMp+H0bbS9i/fE/0JR22ag5su5/O6X8Jrn4PR1VtafpziYI7IQ8+QdirVP0aj2caZHsPYc7H6VynQX0b1CObqBMh3K2jbG4Tce7oS5jYpmOJUuauMXKIUNtW0I1r5LjqVQFEXGqIB5mdJGUaQKsDC1fCT08eMcGx/FNT+q+6mYVSo/LE33+68pBMo1qcVQL5qEwH3TxDMF7aCF63ex4z2QNrnbQzWryN2DZbvzCLNYIItTWOwgigQd9IjLGXH9Isb+10GVFF4bs3ududvCGryJ8BrEWmE2ttCLA8LomHxiUeteoFQKMzwhlwZe5wqN+AS92KV48DWK+iWSMuR4eMBWp4nwqrinb6IGb1F1GyTzYyISjLUt3BtfpeM5TKWi09xmMjkg9DcxmucwsNHxAfn9L2MZLrK2hVU9j9j/GiuGBNejCNaY51NUOqAhoWavgNfDmD6AZEJudZmNbjG0PNpenRKN8b5+db5PmRHB0qBaVk173+/fedwj8iz4uK//AxGC4juyeZW1M3jRPnLwFqQLDCvAM6vw4EsIy0ebJvrcL1PUz1ExBdP5EQ1VUC0FerpLuhjT6FwhPfwKMisw1ztke1/HkQVlEVLqHN+qEtgWoX2RRa44aT4LcZ3kzn1kS9IzQkRZUORzxN6fYwiXoHMdJgcYGy9QDt6m8FoUpsXEcDg4+gptw2Kr/wX8tc+yHR4hTQ918haUBbJzhlY6BErKZIY12SdvrLNTLtO1J2XCZW2gJ/cQdkDe/QRKWD9pl37g588rP+/3/8OomQ3qzQYApjTZj3YYxWOkkFxsXMKTywWAjtulpASg53SxFwe0tGCaTthef55ydB+rdgZx9CoinSAWe5jRAN27xiKb0hQGZhGTCwOjsUW/SJH3/yt2mSKtKkqVOH4XX6Yc3n0F58InoBTIYI08j4nihKg0aH/2/05eCMaNbfThV5B5hgh6WBufgzyhfvImldE9VjtnKCcHyPomhgXZ6RuUpofZOofjdqByhmJ6CIBrBJyvXvhgOcOHmUV/FB7FsfaxtcUwwamigy7YNXTQg8k9dBHC6B5G9yoNo2Q7j/DtOiIOeSefUZYxcwtktUd9fBez4iH0MXRrtGp9TNdGjAfIbEFaWSWvn0dKFyV9Jn6HeHKHen2NQErkwdeYDO8S9Z7BqH0aKgfkwTqN5DZyehtz6zPcyCIW7XVezwY8ZweIeEJ1/A7CMFHRCd3ZEZQl4sqvocwa5v6XEUUI1Q3KMkZP9jC9HttpSB9NuBhRBD2kNsmSmKnjUFbX8WtbsPYZLKsC7adpiYcbxQwLKzuF2T40t5GTt1HzY8zZCSwOkMdHeLXLnG2scj+UWPXzmJ6P0Jq8so6dHiNmD8Btk9fOoRFY87swXvrHbAFZ5czHpAQfHz+J3v+0x69QBVa4C2jyyiau9NiqbTLPZjTdFsb7MyMKQGtK2cSotFB5jrc45Wr7GgdWxKX2BpXj20h5SGA3ccwGpVbkaoZreuTxiHBxQEM4DL0eXvU8evsvUZncxXcC5nmE5QWYx99ECIvSsDGqq5STHcT25zHn+6iDb6KTkFpzAzpXMPMCde8lXCR54mGUR5iXvoBe/xRWsE3qdLB7YCSnqOEb2MevsVXboIwOCWsJ42iM2UroGG0sy8C492Vwm+Q4LEyLN6cn2OmAbuCxIXz2tI0takSzQyxPk6nsA7LyjYCLRh0xvgVoZDxmN2gQZhEFy002JhbD5IRK8MOCzQRI+W41ZPHQrn8U5/jv5FFu27cRD/X5J2mrgclqsMad2S1MYSAQCL08p0KxF91nkkzpeW22pnvk0ZQwycj9PlbXZmg7DIRE2g16+ZjJPMNa7bBqdPEaG5h3X0FlE8LKBqpssbawsFo+qdtiXu9TOdjBWezTcKskCPT0Ab7bRN/9KkWjQ1HbwDdNpoO3MOwrqOoWdSFQx69h+F1knqKCVeTpG8jFKer8L6G0BO1gLA5QkwHG9Bir9llSZZKmY9zhXbLFgErnOoODV6F/kSKHhbtBXRUIAUYRY8T7y7KarYsUzYso00O3nmTm1jFMnxVp4LY+gXoYtCFVihGfoK2A4mFG5W+TPwwSASh08cjr1aPWvp+FueIvygeCzQSIDymgXTsNRDJG6ALko5Mh+FGU6aPUlu/EFg5ng/Pv/UP3KmXYwOhcQvlrlP4qUmrkYg893QEhMftPU4jeu18xigXG8UtQpIjORZSCLSmRXhNTmDTDBUnDQ9s1nPNPMs3mhEGX7SQmWpyQ1p8gq27h3v4jCruCYbkYwiS3faq1VYrjV6m6DYKNz5JlM+y3/4i0eY698/8TtyKHVrHAqUiKIiYb7GIKm9q5S8jpIVZQo5AgtUKi0OEA06li9p9CjGYwzSmSHcbljIUBtu2zMbmNkyuEYZKufYrSrGLP72IefwtTFuijV6FMkYZE6jpFckBuraPiEsNtgDgAaaDt6tIm0Qpr9DqEp1BbJ6tfQUsbZ+1TeOERfm+TuKwsn5EozPh4mQXTW0WLZRS3VAlCl9+1cf1R5+PQ/cLpYPefWCa7qW782O0QQrzns39oV1r5CLPaRWlQXhtp+nREHYCcDEMImm6JXS4wN64jgiplESGFpHQaSAlJaTKSBpPxbVRQx5Sa6voLBCMbtfcVdNBCbH+BmhCke/+NcLJLrXcd6ba5WN3iuNLjnL+GqVImoz9EpSWrgcKSsDV9lXz0DlXHphrtYa5/GrNxkcLQHOdzGuM7qCxEKIVcfw5HPEtq2RxlYzBs1PwY0Vzej1JQ7TxLMH2LuGGgiiHq4OtUsxyslLLmYpkTxO7XMFp9aFwgrZ5bep2q57EHLyPmRzgqwipD9P43UJ0n0KaDMgOEaSJHb6OjEdKuUKx96rv8pwaSutVkmk9YuB3c/ADHaVJWVn9MWX7w52MeAx9BsNk/+Sf/5N3fj46O6Ha7GMZy8hZCfGjBZlEU8eDBA37v936Pf/yP/zGnp6f8w3/4D/E8jziOse0PpvizbZssy77P2b437faHU3f4w+CHtmURQ+QDGvwmfPv4yQ6Up7C4DX4P6t3lzOY3cR0Nm0+9d44oh+kY0Fjzl3EqK3SCVYqTmwSzW6jZHnbjBYRep9ntEMf7FPNbyN4zhPUG8uir1MIBth0gsjGOY3Kn0Ue6DtVwAjrDX3uWi6fvUB69iSsFMmgzO7lNu9olmu1ibX2GdnWb4s6fYuscI88xswmxYRE3t3CSGWX7PGacYlVXMLWJUGPK0MSpX2C1UWNU38AO3wRD4RiSUZlyUBS0nS7GzEBneyS2T89MwCmQNQ+r6UKRMUsTZrMbaJkzn93izPanMIPuTyaTn2E+snvTGuYHoAqori8d8B8C77ZXlaAVGBbwneU0qlD963D0Co5tYJYJwrXxa88yOxkS9NdxyhnGmSeItSTXFm6thZzDtEhxXRO/0iYwPTANKtmcq9EIHU2pCIGSCiM+JcvHWMUEl33E7E3EvTdZO/M5yu6zyNZlRHZCKQVuMuBSpc00CzEpsXUdz9tAVzxUPIBYUXhNDJUhBm+h/C7S8pBP/CLy9JhEvMygs8ZqliNO38RPDC6cfY63vApO/yrCbSBETs3fRkxeplZfhXAfdArtCxTjKaazCnkOjqRuVygXMQ0xJ5jfpmKvImsrjNw6a5U16s6HpxOP6tj5abZrFA9xK8vnlGsay2vXn4DAJPct7oUHjPScmDFaWvh1A9/ygSqwfFmtA8Qm7O4u9d70YOsKSAP6G3D7j2EWwd5/gdo6Re882d7rVEb3qXSfQuRDmB3RK2fMGhb/dfiAvmFTyhq+DallU0kmMNnD6p1Drz5DFh6R6gSrdx5j+AAdH1Irjwktn0LHmItjDDSyiDB0DnJEQEzSOYcoXqCqBcL1YXIXFgfEpkNoWPhHXwXTxeldxljcgyBAuxapSEjyB9R1BUv7YMVQJLB4AF4HiiFUPGh9Ztmx1TWQH8zAkUY1spXzLPIFPatFLQScZbCMWfOwOo+OPn4cY+OjvObHcT955FHUlvIdBJq9cA/LdDhvrRLZgBeQ1K4Sey3W0lOIlwuR1BwI+jCtwOgOtC5Cvge7X4HGFrT6YLpIlSMG7yB1TqkycuFiHHyJjmGTr70IlonlNJgWIXXDJLACXNOEB39OxQooowG6fh4xvodSOeb8CMOUCBnB4h6NwGeeRMhOn8r4FsKpoaQBlT5KLmDygHOVFfTkBiv1M8Qnb6O2r9FNTpkLSWJpaG5Tm+1iKIVZznCLA6jYgKZrOQzaq9yd3iF1VkiqVTYaF5djZ7oNvs9ExTjtDTxdomubrPV+QGZirZfPdOPhC6z/WVgcgdeC2soPlNXH/Sz4uK//g1BaMc/mWNJazv1lDtMh2AasXlva934H0JCPl/aU34Gn/mfw21QOX6VNCgh0Mgd5Fb8yQWUhmZLYk/sYJ9/EpqQMJ1j1PmWmyRwXa/SA6uQbeIbPzGwxt9aoNwKEK4jbL9DeehaSOdmNP8A2PQyjRJoVUkx06zKhW8MwDGTQxhrfRBku9UqfSecisZZ4hqSd2yAcqvM7GComjoY0DB8V3oNkh9Xtz7IwLVZUSvXBl8Cwl+VcnRRqrR/WfT+QR1nuPw1+3u//RyaLocwxXM2KtLDSKVVzQaP13ry2Utbh8GU4/hPIIvxqh55cQTbOggQWh+Tt8yit0MmYam0NbTk4p2+gq33clWfIpcTOFziTe5SLIyzLX5Z9UiU6PMEqoSESitMTjHO/ihGfYjTX0dMZo/EBlnWWMJfkfI2uVDgqQcx2mLsVTK9NVWS4eYSzf8QoOkFnpwggd1wQAmPjeYLNT0N1FaY7kEdQ3wLnYVbKMoejVyCZQvvS8nn4I/Io6drH1pbGdZhUcT+5BlqAtGD3yzA9hf4lWHsakPiGAaok7F+kXm9yZBj0C5NuxaViujA7ROYFVr2JExTI/a8iTEFWX0FGh8SjbxLkCXm2oFMoBiLFXuxCpY9MRtScGqPJHmZbY1TbGJUK+e4dEhUym+xyq7KKxuSqNKhFO1QNB11fRdcauMk+NgtMywY9AUNCfHepK50rlI0nmOk5YnELo2jRKhpUDU02eoBRXcM78xnq8ZBKeIDn9RBrV6F9Ef/9/ZRb0DsL9Ta4TchOoRZQjsYomUKe4Bk564WmX72MFaxibT3UxbKAu98AI4d0AaK6tGkKB8qHwfFV9z3/2M8RfxG9/0jHTJHB+O7Sd4OC7MHDDxzoXKHD9772t218aaUQJ8hAQHGLp8SzPNl7EWfzDLTOwPTSMqu324DBK0yjAVXTZEfn6O4V8jKnWL3K0C7wDr6ENX2A3bmGU99GGybF6/8KquuY7UtkzS1E/0mk1yYfvIWubyDtGWVwlkAqZH6KatZJSx/j8BVCIWiWKbZZ4IkRDF4DpwH1Bu7CJbA9nHxB0b3CbPQO/Y0XMMav0PB6UIyhsw15jGMVJNUqQTyjZk5ZHLyGnwnOrzxDJ+gy61jYFYNevYlXr77Xr1pB4sFimcmgsCR+YGO4mlLZ5CrHNV1WKh061R9Bxv5nlv47twH1D2YDf5Tm+O/kUW7buwxuwJ37tCt96D31XT6MH4aVKj5vfpbT9JS22+Zs/SyWYbHIFhR5QsVyKESCaxcU2uZwESDWniGtz7in75Psv0w/qGIn+1ijAsaaSqCRp6+DVhjSpTbewd/YYKonGMmAYFBBlAkUU6z4FHHwNQJhUDzzv5Idv43d3cYExmVKXMSY658kVJJg/UWM+T1swyLf/yp26zLu7DaM3oGgA/MdSrVA2T4kY6TWUM4w/RJTOEyLU+heRlgB0mvRxuVY5wTVMzRzG6e9jeW0IBzAaQjlDPQU34kh3IHaBlZlk6TVoeW2sc33rRftvgXJCaQS1j8FwXsbfZzaBfbme9iGxVZ1A8v4yTa8/LR4VPX+UW3Xh0I5hWBZWahe83/IwT8GzT6g6fgZVJo/9PCfNo+STB+ltvxwrjz88x2sXwPPBsODdp/K+5/Po1NwNQgPJq+CXQOV0934DKFX443d/0hU7nHe2mQRnXB39DYbm58jTCM27B62SBG1Nmx/knK2R56FRE4VGR3jJhNw65iLA6TXwDh+A8+y8JMx4zKlWe0xqCU4NQdneJtW8xKtaptwlhJXG/RGr2JYAVn/HM78FPvZ/xtmPofoFI+IqP086dv/GmVoRH0F3b6I7pzFR0L3CXy3gOg2RHcgCGC0s9T96AQsRbE4pcwHBE0f5Wjw+ujgsyAkRq2HFZQweAcWNyDoghpA3QT7g2sn787q4/sQPayC4QnoXFkGqR28BLqE3pM/1rvux83Hp/tP/ORfbV1e+qbLHBpnYL4Hd/+35Xtl6yKIEOL70LkMdgW8Fs5shXLwGu50H0fF0HkCygxZ+wR+rU5p+8znEVZ1ldH4ZQ4pOGvmSGWTOBWC9nkkBcn+lwnWn0eSI0VCPL+LUBGt5gq9/BSSfWZI5l4TOXsTc/w2G842Ao1TX8Oc7UKRId7+t4gn/jrR6evYjU3ywWu4eYrdu4yVHEMxR9hN5OKIrHURz/Cod68itYL+WWrVFdY7fRbRy4hogXntaVRiUIwEs/MBwoqpFA3cShNaa/jfXrNSCiYx1Dw4ubf0K5BCPoRL//PSB2/5cPjS8hgUVA1wv1tPpukUVWQo22dUv8Zq5/pPbOP8bM3Bj/mo+dCDzf7kT/7k3d+feeYZ/tW/+ldsbm5+2JfBNE0WiwW/8zu/w/r6Mt3mwcEB//pf/2u2t7e/K7AsyzJc1/2xrjEczj/20g9CLAft92uLUUaAojQqWMFVKGJKu48azAGwT25BmGGmJZgKVcwIpWIRTmlWS7T/3nmtZIyYhpSyYL7/FcaVDRr1i7h7b5IvdvB710nUMaHTpXRT8sFrMD8k1QWp8QL28A5+sIo1vg+HL5OdvoN57TdIhu8Qzw8Iqh3St/8ANw+XdYa7T6KTGe7aL6FH36B95pdIhg/IkxK7fR5r/8vI9gW0KnFO36FcHKMu/585Njzqpw8I8njpJHdb2EojpneQso938jadoI1unWUsbUSZkh6/RTo+xq9cQ3SfpXr8FomokMcO5nyM+earyNM3kUEHz2kyGO/RqKwyCwUqnv9YMnnU6fwIgRUf1b1Z0T7i+LXlX1rnyeqX/kLne78sZD7HPPkWMh6i+0+RVC58j29UsN1tbDukY3tk3nmswS18ncDoBqezXeLFHZLmBdzmKuHUpNv/BYQFcRYh25dJhId79z9iuVXCDKQoye7+IWZlBWPzM1h2EzM3yA2XopxjOg7G8ZtIFHkeocgxnBp+OsU5+iYVt4fR+QT58dtMJ2+h5Bqm18KWBZnfwS9DRPMsMougsko5POR4csBcRxjRPmU6oZgdU/avoRczTKPL4WzA7uCARr4gc+rUui8ibvwBpDFGOaBwN1DuBtHe5N1yow3XQTorNPUpIs4JFxmu69F1NsjnMJjPv0d//uTy+mmPnY9T778TIaDZalLTLeb5HKls7h/vUTHqYJwhbZlkwiMUGQfhgMDocePwJufzEqIhunGG3FuWSDDzBXIWLeVoKYrRHKUlzuwm1v0vY8RDVB5BPKU07pLuf5PU2cYUFYTVxLLEcrf2zpe4cP4LJP4V3KLEtpuU0qI6fQl7+BYkA2RzkyQ8weg9TVBbQx69ihXuQX2DoJgQbH8RYZuog5fJFUizhnrtD2C2j11bR9SvEGuNdlqI+R4imRP5BtngTRZFQTdPmFkdymyOPX1AmWcUrS0OZhkTK2DVO4M42YE8xKxsURQ5+CukZYUyX+4mFOMQ4IPZOGYJ1SNFVVagjJm9TxbmLEYPvr9uW9EeIjxBB31yf/1D14V32/gRjo0fpvsfxTU/zrEuZjHFLEaYBrvFkEW8ABZUqhXq6QpKlChKbLPKbLS/DNYHtD1GjMYwmSKMLkZpUgx3McMIMX8Nw7IhnWKGJ7gqI6uukdQ3sMqMYnqMlcdU/BVyZx1djOD4ZartKwTJHGe0g9HcprjxH2D1WcTp6xQHr2B3LlK6AQiTwq7jRhPEyetUP/X/ZK4V7oX/C4xuUHoNxkowmB6yufIZ1PRN5OQBKolIz7xAmU5IswW1LMEOWkStLtH6ZwjnR3hGC3F8H+130fEE3VkhCyGNFGmRYgcrDPI6jEKgjdH9HFqlxMUCs4joOOsMvs8YkWWCc/jn6CxEdZ8iq54FHDC2IQO+z/d+GvrxKM35PwmHyR7H4TGGNLhYv0RttgPjexhSY6RDZJ4i9v4jQhhQXyfHh9aTpEc7lPYQIRtYyR7l9CZTCY1sjJ3l4FRwBm8hyxjhteDoFczWefLqFlZlhTLXWAffpCwSwjCkMNeYO3Nq5RwvmhCs9JF5TCEtxPbnEXtfQ935E8TmF8iVIh7tUFCQV1qY4YDVPKbGgnQxYXzyH1lEAyynguxcx4xCpAywCxPXqZDMbnI0O0T7Pbxc4Ikq3uQBUVJQRgcoWaWog85+MnvkZ91+/1H4Wdf7RwU72oXBO9QaTTreOvP9r2HlOUxixnkVJS2MIsYM97Bu/W8QHiHdKkgXTt6kKEpSu4u5GJEHPeRsD+n3wLCxCo06eAma57jTNeg3ztLY/wbG6Da6ex3d2KLUCjU9Qi8OCccx9spTSA0kR+isRNz9MnWvglf1yNJdPK9BbvmYh69gFRmZXWG/soaUNgGSjVKiDJcSizJNKGrruH4Jpkve/iSDvAajkFT7HCczrGyXvruKxMCKjxFHD4OyZy+Tb7V+aIazj2OsfRy2zo+CENDuXGI0mGAefR1jcgepc4SsgOmgwxAZHkI8puw9Tdq+yp3ZDifxiMuVSxijW1iWjSFm5PMHGOf/R7IbL2N3XISZoRYnSLdGIxpRZHMyaZBnGbr3LH51DXH0OoZOqTQv4qy+yN69W3ikSHGP6mqHyckYKS3OrVzFnN6mPXwL4Xeo+tuUhWBw72u0WudIXU1iBYhcYsxvweQQkYWUzesszA6JUaWyuEkZjsjCU6TTwPJXyCqXccs6LgpRTJjPEzDHZHqORjEtJqA1UoCdZHhJiaVKROMSenQXs3kFtbiD3fVJjSa5apIPppid9+x3gcaKgTTGjPZRcYGSb6L7n0AYybKMpmr/QHv/Z5WPQu8/qvG7zOK0LLxjz+8uA20A0/Up4jlmdAhJTlpWKc0aQvBd1/+2jS9tiddcwdr9DxCNIZ1Txg+Yxc+yaJ5jZvTwpU99OkLMQw7mR5iOx8gU9BtniRTU7C7/7eRlnhAmjhnQSSLoNcn3v47TOItWOXLtedxkRu5UyFUBp+9gSYnw+njVNsZb/4oiHGJ1rxC3z6Erv0KQnVBEC9TJTQhPEff+BDpXKc98kTwaUxQKUV3FFD5O5QymtjGmE5L91zGyOWWRoztXKIPzFGIF05xiloKKqBInQ4yspMxiutE+MoQ8jkjXBWiFPH4ZrRX0n0Y4ZyBboLwtalozyoc0rCqeHSwzZ6YVBumPMiaspV2f865d/3HbU/892DpSpZh7b1ILLGZ7N1G6Q2HVf+TvF2S8PXmLsiyxDIu63WM6ToAERYlKDBbZgobbIAouI4sdGuubvH1iU0QRB2VAWnmaXqfH6VuvYQDd4gB1/y46HiM9D5SFXhxT3P4DqmtPU7z6B2gKrAt/FdeqIufH6NZ5yjKFNKawK8jTG6jmNjmSuuGSFhk6WGVeLJCTXVxA9J+BYINMGIjV5xG3/w/KLER3roNTRzhn0Lf+CG1XUYZmhEYHXcrpPpbooFOL1bKkWrlMMdSExYK0l6ODcxhBH2MyQfpVZGUdXv13MD8ir/W41f8EUwzaXptN/wyw1GVrdLrcYABob0QefzBxQZcNKHi3fz9OHlVb5/vxcc8VPw3q0yO018IGprPoQyvVbZQeFWC8d5ey8yEGsf0FeWzjfzQY3hVkow6WR54GkM4RusRMThC6hFiBKjG1CcN3SKND0rzgpP0EYZKiLI94PiSQJWeMDp1kgRsNyasdysM30Sc3yfvXENIiP34dR4BYnKC1QnavLDc5CRPbrtOsXSWzfQZFhCxqdPUZHowGrAgHc7EHQuLW13DLU7JoQupozCzHmO5ihMfo2T6lEEjhYfSeg+Y1qsUQP9hgWruKtjvMNOSGg7z1FSzLxxq+RZlniPYFSn8FvG3w26iTV0CYqMFb7KcR0g6ot7+IOc9xognWy3+IWBwi8gWqkVE2L5PNCjTf216x5hPEbDnfI8ZkYo4120NMHq4SqAdkxaMR3Pnfg63z/ekvN+bNCtzTXeRsCqrAKO6QtV1ENkcOdymMGjTPYBQBztEuOpqgk5AsERTTEOuZzzM7vIEpJJv+RcZhlSTo42RzZsmU88rACicUZUkenzJoBOyXMev+ChUkthKkWERpjognSMPBPvgvNMMT8rJEBhukeoTYeBbj6HWcSo8iXWCpGH38Op5KmGiD0l/F6FzBnOxTJDewVIxRllSTIWHrMsbap5lMDylVieVuUaQBQue48Q7y+H+nTApU8wkmznmOpgdUFq9S6/fpVs+TmH2KwWyZbRiw7U0Y3sKx2zC+hwg2Kdc+R2ydRSkbEo1trCBme+jqKvlCoBffbe+XKIpYEOURbc9jOo75cW2cj+p58KPo/mMeXR6dXKw/Jt1uF8dx3g00Azh79iyHh4e88MILDAaDDxw/GAzo9XrfeZofiNbf7eD4uPhebbGyIeLwW0vHQv86mbcO3y7B+/BY7fUhHFHWthHVNUKpmSVjvMkdkuQUEe0wljYNq4m0apiNc5ThfVK7xWg4pSL20fULhMpDLTLidsk7x4cYvSbnqudYlJJYOkymO3iti8jaOqJMURjk6ZggHTPXCp1MIZtAqVFOH5IItQiRrgvf+lOsC0+hxwUynKN9IMvQq59H58fIIiXLF3j9p8jiCWYQMAkuoes+8uQ1lCNpRafIyR3k5C2s7c9RcZvse2vs5SEbegHaJbXP41VWmJsWYvMyQWoyLSV+cUw9OUWGR0iVUa1/FvviC0i7SSmc7/uy8Cjpx4fNR3ZvZfreefP4Q7vGvJjB5B0a43eQs1NEMsU645P5ax84zihD9MnbFEphFCm+s0CnEZ4AN95nmCsWuQuyzThyqOQT1vwmdu8zoCOK2hXk5CZFsEUhbayT18FtULYuMy1CKmWBrpzBSASnuYXd/SSV5AGqUFhZTJHOMNQCISVaSUqrRuFWKbNTpk7OoNqkns+JtUuXAs/0iKsdjDTEjU5Qkx1ifwvbAjfRVPwmjtQE4SEETUb1bboqRhY5g3jI5PAlGtUzBO2nkCvPwOKY3GmiV1+gPF2AHr/XN0lBMwHT6yE6AlXvUvgbH4kePKpj56fZLikkHXuFRRZxuDhGcMLFxiV8WcE26wTSpqsUZrBFkqd0tUAPl7u+Rf4WYrOHwqDMDKS9jlHMKN0e6vgYYWTo4Tsor00pBbKICMuUIl1Q2gGWIQhFnUD7mNpGKImhErayIXL4NqIwGEwNWs/+DxheG+U0MbwaiV3Fu/h/ZZSFyAd/jju6icxCqG4icjhNc3K7gX3hVxGlRsQZrcEJIh6jtUfcuMZtKanpiK5lI6sbzNwKDcsiH91F17aZWh6p38FQJU2rwtSpguVR2FW0Vog8AqdKEayhu9dJnQ6lUQENsoyxBq9DmaA618kflkEQ+qFwy/J7CP37y9woQzh+C61LCAeIjRbK+N7lAz8sPo6x8VFe8y9ybhkuYP7wpV8IJkZIXCY0jTqu10QFlfeug2ZWjDGEQVWDsg0WHvhemzCdI6WBpy0cJblm1kEKUnzK+gWMskCbDoW/hhkdQFmiEUitMSnR7csYxQy9OEZM95b6Vekysiscti+xWSZ0Dl/BCvqIIsWYvUm8OMKa71EgMIJNhDJAqaUTvXsV7v8JNLbJpY1qXWKWaSxRME0iWt0ncffeRm0+yfGlv8poeol78SlbpaDZuM5O5NAqDILmFpYhsA2LRTSlsOZo6eLmKfPj15gLuVxQKgt0bY39ygpmfY2G1cdCcrF6hULk2DgfkFEhA5ABq2br3YU+WYSYw7cBTdG+SmlUkDrDO/kK7H0ZJSwkAqpn0PpHz6H9cT8LPu7rfz+EgGk2QwOFKonLhGqRgoaiFNC6BqO3keEA7QaURUZ88ZcwpkeczF4lKTMaW79Ax6uQDBMoI6IyIm+cxRndR6sSt7ZFOdrDeOp/JT98hcXe26hujNN5AjpnKQc38S9+jtLtwmyEljNEPkbs/RlzNMr0CM58kcXwLg4O3myA2b5IadhY8RSss5RaUa2sUps8QI5u0pzuUNS2KIsCVb+INHaRoxtIu04ebDFtrMLJm2iviXL6rNh9LDcmCdaZSE1UXSNNTtnyKz+0D38Qj6rcf1p83Pf/gbn9O6nWPjC3fxwIAXq6hygL8nRMkpeUeYwUDqJUUMSYw1fQRYJOdlFqhhIa064hZnsoy0eM78H6Osr0MYoxQztA+R06/eeQ+98iqJ0hkQ6d2iZi+A7Z9AGOWUNWV8mnBySTOzjrL7IfWUi3QBibHEzuciGACnPKIgJrjenRm0wa51gVp/QblymyhKS2RqEKVGOLLBnR8TtEThNnsktgOow2nmfk9jiz3oQiJS2zdz1CJ/EJw3iEEALH8GiabZTpIaUJZYHwWij1oyvPx61r7+fjbosoE3Q8QxsuaryD9qoUOkONb+FZPsKpUmIhnQ7dzrN4RUxwus9sNsTrr6Pmh5RmHTHZJehdRTHH2D6PefgqqoypJiPiLMQ0XUTzImkRYXkr5MZdMl0hFS2shc1Gp8Li8AZhKNg/PcRefR7PrXJufAM9e4BpuoTzE3TzMn44ZjtP0AdvoC/+Kkq6cPoOYvAqpuVTeD204WOVmkUWkYWHWFaALnOy/pMYyRwpFBk5BBtYaQRoimATrWGSj7k/v480YJyO6botOkGH1eoVSuEg/DMUg2NKp0LUq3B3vIOpI9bcKub75KkRFL1PYMSn6IlNmedAgs4zsvrV94TwiOjiT5O/iN5/mGNGqhjr9HXIQ1T3OhrxrjxKv48pTShCigKM8V0My0dHp9DYJvPey6Yl4wQxHqGBUphYSYYuBfLodXDaqNkux1IzKDMsafIJaWKO3qEiBUf+Ng1T8tb0Bht2k5XxTWpCcLdzjmuNbZz204S2j7nxWfLwGN28gJzvs3jwX5bloc7/FYa2T6O2jSVsEqXReYTMZsTxnLHVpEcF0d0iURPMIseZ7y/7UEiY3GURdCnQmPEAf/MvYUkf4VSwjn8fMbuLctvQugDVNfKTdyisGwS5xmldoDrpUHZcyryDDAtIZ+BX0UpBkSDSCTpPlx0VHpM2r8PDalAVoOK9L5BJfjiy/bjn1R/Eo9w2AIUFdhVIwHQpDffHaq/SGqX0ciwohdKab+dFExicrVwg0ym2cMmR0O0jKJGLb/Gt+7fY6m7QtSpEh+D3rnPBmWJ6knIokekC+k+gDR8dfx0920fUjpDxBOlWEMmEzG1gXf1r8NrvQtAjn+8sffjCIhUWjTJn2r6KiEJct4t39BrW+DaZ38NvngWjSqkU0q5SrHyC+eIQd3IX3MuYJ2NE7TpGfoS48/8h2X6ebw4MtprbPFUK0nlJ5NuczoYEpY03jhFxgtJQGAF6/TPIPEIWEWb2tWUS7mSKoUq0NIiLh4FlD3VEdZ5AjG+DXSN3uo+03vwwHlW9f1Tb9WEgkyFF/czyL/rDMzWU0wBARCePZN89SjJ9lNryk6AoGasYy+8RyApWfIQoUkQZokcPwLAwqi2UUSG3qxjhgFllhdnskKyyhqo6HDhzGmtP0p2fsub0YfIAUSYkIifKJiTzPVyhMdIZtunjFBHYASIaou06hZsihEG88SKYDuN4SDs6wl/c5Gi2zoq/jlikhHEFtTigW+tQTg9YjG9grz6DnZwyWxzjU+JvvEC58y2U30XFHSx9DX+9SbH9LL7dRwFDNWM4vYkb7bHlNmG6i6xtUQiXuPc8g2yEQLOy8hRCnjCZvEyWxRjSIrJyuvltzNMhcvGAsigQfge98jRp9QqJSkjLhIr0MIxl0plv60jhr2NVF6AKitqZ5TPA7WAYO2hVov3+z5Qu/azqvlQZZrQP0qYM1hGda4j4FNV/kmIxJk5OyC0PR5j44SlKV9CVS1DeoxQKZhFiMSeJjwmjA6rREUVzQu49QTwdM40HbLYD7J2vUEQR9uYVkpUnOZSS6WIfI15w2aqQJXNkmaLsGlGe4sXH+KXGMGtYfkAkBMKqMLn9n/G9Gspu4Pp9mO4i6ttYhoW38VnS5nkmeUqUzGkUC3Q0wmyeQYdHS98uOfPohDiPWLFrOCs93NHLWIu76GSMzDLK+BCneokyytGqQlw6xI0zDHb/E1oa1Fc/j2G2SL1NjI012P8KstsAaVI2rlEK++EDSJDWLiFqFz/wvvVdMsDkXPUiuc5whPdj+fG/k59VPXzMR8PPbLDZ008/TZqm3Lt3j7NnzwJw9+5d1tfXefrpp/nn//yfo7VGCIHWmm9961v87b/9tz/mVn+4iGS8LF0EEA3A++6sK1llG9NtUggLZXjE5ZRp8g12F/tU8imVA8GweRE7/BYVZS3rW69+nnFYsFbeRaeaeJ4gnVWGtLm7e4KMxxSnA5Inr5OpMXhtzGoVVV1j166yKS3s3T/HbV0k9No00wjhN0ijIwhWKcwWydX/kUjVqZ48wKqtUTy4hXHpOUa6gcoj4moftIkbnEcnM6zqFmJ4h9CtovZfxtj+NYqD18ge/DFO9wqpkAgzoOL2kI11bKVplUOahsNJ4fFce4uqmbBo1BnOX+P49C02W2cY1TaZGD38bIqzOAJVIp0Gwl3/wS8J4RBrtoNy2hT2oxH1/rNA4a1h1eZQZpT1sx/KOdMi5d70LlVdIuMBTUqk24QifPeYYX7CJJ2w4lRpIhCGiTQkpdsEw0SrEqt9jTPmCb16m8OySjwsOGsNcO/fpPRGRL6BraEQJtnkGGN6D925QtF6EmPyKoa2KeMQK7qFGmQIo8lrwwEXLjxJ0xoiXZ9s+AagceqbGMIhtw2i6S5qeAu7soJnOoSt6/iD2zjZmHwqKfIGJENEHjErcwo5Raw+Q210SGW+h1mEaBWwmI9R0SHh8C3KUtNbuc7UsJBCLheTVj6NkQxRVmUZKMACbRnkrsTMNTJZziVFrCG4xLxWJSknVEUdWzjv9qVZzEEXFFaD9wqtP+YnQQhI1XLngEZT6qUMnMkdemFIl4Kw0mBq1WiZHkz2loEwlse77sT5HDG4y+L4v5LW2ow2Psv0cMg5T1E3bfLRIcKsk1sukfRAeGTOGQZmD8OrcNX/JDo6wfaqZOkcPbyPFY/pXPkN5OlLJLNDvM1nmSUztB2Q3fuvdKt9ijwhq63jlIoyTCj9NrNbdxlsugjHxJuWWCe71MwVzKBCGWxxki+IkkP27QrHQYPzT/wGg/l9Tg1FISXCaqAqPdIS1tuX8csUVI6BwK1eRO1/GaPSReqUvExIjl/B7D1L+XBh2oyO0NEQADm9D92frNSaWcyR8QnC9tGGhKJESBOE8RcT+GN+POYzihvLrAdJ1eRueBetFWO3yrUzn4P3BSScZkccLA4AOG/WmbsJx7N9RGiy2b1Ada4x5xl2vo+8+Q10FuNd/FXi+hMU/RfePU8ebGJphaFSyvFdhNJIQ5NvfB5549/BylUMv0NW2eRuNiPSBedOb2GuPIvI5qjxPfLwCNncwvNqxGYF6VXRhgWVJjrokjcusvBbLB58mWbzAsmN/0QmHKLrv8YiAn9ygtPfRIYjMqPk1WRCIEzCwZv4pwuc+jkMu0kZH2BUezjFmMLzCY0ambRpZRFtSubhMVnvKQzH5TTocTJ6C1SK0X2Wur1GWM45TU6pO3XaZg8hvns+//YLo7HYQ4eny9+tHcrmNazJTfTwFjIaIv02yqn8hV5Qf+7RGjOfgDQozBorXo8DvY9reFSMKmX9HKZWaMMirZ7BFhJn9T7p4CaJHXAandIoJhRFTF2l2KevUI73cHWMykNSr0apBKJxFkMIktM7WO0rhIsYs3EGWaTMLZfZ0StgCVa2Po06fIVJ9A669Rlc30KPQeURnsoZzh+gNz+F3X2KZHKM2f80xe59qs5ljPO/wMgqSRyPbHyXapmjhYUbdKgbgkV9FZGO4PYfovIUgi5l70Vs02RoVDCFSc1aFjvI6hfIbYdJss5cWOhsBoFelqN7zM8m75vbvxPz8uUPzO0fB1oDQQ+SKamGIRKreQnCYxrdS2hhIJIphVmiJnfIhneXZWzP/yqB10bN94iCNgYpbnTATOcY8ZA8W5ArgVNto9N1SsOiLAvyoIvhttBOHb95EXFyC9vukZgtItdBJDmWqGDrlCydkdU2ML0eYWZB7Tx9UVCkCaUG5+JfRcUnqNZVMiEI8piT8JR1DghHN3HcDnmyYGR26UZ3GQ3eItMZrbN/hXqyYC3cw6msc7MIOYr38Ss+mDXMtRcRRUzutH9o/z3me1NIl6LawpjP0Zuf5MQw0cmIqjVHhGOssmSYj5inRzTcNsnimLQ0adS3SO2AvHmG8e1v4TcukN8sqH/6kxQqwqysYQvQlHjJZFn65eQNXHcDYfjoxjaL0YhxElBxNfbkHq5VME1DZnFM1xCYRy+h4xGGpZHVNazN50nQmOkpTjhCtM5T7n4Z1l6g1Bq8DoVKKRtnEZU1jCJCV3uUncuE0kJaAZnhIKsVptEJxYP/hDrzBVYba1gioDQrKBQZKVJItC4pypzM1IyFSV8uN/uZ8QHG6UsYFNyLZ8zmy82ktaqP8x39WxoBZSVYlsAZ3UW4FQqnQaIjDAws8Z3feMxPEzM+fe8dbXKXrPccltYIXZJVtjGsOiKcQVlgCEU5urP84uk7yM0VlHjoto4jyv19ALLIx2w9gUx2UbU+OgPhNojQmFJSIaGYnSJrZ3GLKbXqBl4+xpYunfEesX5Ax3DIVp+iOH2b8Pa/x115msXiBLE4wnWbZPEpcXgIbhMXqHSvYto1ksTi9u032Fj/InUWFPUrzO69SZlN8ZJVSjMkq26wfe4vY3WfRKkC1T7P7O4fYxoWdm0dVd9Giyq5LDDb5zHcCnp8H+23yfISZUBx8FUqwiVLLazWBazDt1H+Brm1iW5dRXghurFF4XQwhUSYe8T5iFhkCDUnkB/MDKBRDPNT0iKh4/ZwxEe7ieox3x8tJEXvWXAzyliifsw5yhIO29UzzPIpDbuByQdLH2m9zPiVy4wGNqCJBOycHNC1NUZ+g/HO23TcPusbF4nv/zfcXg2jfx6KCWr/FYrOZcrueTLLR9WfwDJcBJqkd5U4m5AdvkbVrZM7NRK3Q9DbREcTuP+n6M4ltN9jN8rYcAOMPKQYvIPbzIkwsZ0G9J8hz8ao3jVMFMKpo6UH+QIpY8TON8jXLzO99ye4258j0/fJ7+/h6IKD1S0ODgcY2uBK0ceMo3fvvTQe+jtVjLH6HGJ8G7P7xDKQo4hZC9Y/sCia2x3ESufxQuljfiJEMkLZtQ/9vN8ONpPRyYd+7sc8WhzEe0yyMQLBFauOffwOoDFFSi48jGwMxwcop4voXqHsXCM8eRnpNSikjRxNaN055uV7t7lQOcOZ7S613btM9m5g9c5D8xyW3yK3XLzaBvref0a0ziKyBF3bxFAKvfYc2fHrHGcz3HiITKbU3TaOCAjLhAezCCFNWqZD1bMwtaB0ArzudczaJoMyQ0RHyMoW0qqhWtexg23KwSFmPqCMPEpsMp0yLUfM8xmxtPF6T1KObqC8HipewGqLYT5hb7G09ZTh0Z6aiN6zCOcOmdfCNWMG+QHNwsVrX0TEE2ieI6lcJBOae5Nb1Bd7lPGAfudZaL34bl8r6ZK2n/5A/xdWA7X+OUAtN9Y85idCoDCKOcpwP2DTJPE90nxOUDmL+dAuNSc3YboLgF75BMn2LyOkQYlFUjlgELUxx3ewijl+80X0/QnhfYXpbyOtCsx2wWozsXs0sn2SxSFxniIagsvda4zSARdEm567hVneQhy8Cme/SLV7GXEyZcXwsNMQI8+Isojj9JhTz2PLXkWqDCuNKSs9wv2XiA9fonn2F+DgFUqzQrL6BYJeHTU7IPOqTI++zjg+QTQv0exeIbZ9HLtCHg3Ra88zrq6gwj3M09dxgxUWtoUf3kef3qQ8fBPRu4Q6PaaMWhT/7vfoX1yn3OzSu/Y5FgjC2XIs+P4tjPZSl0sMDK9BOV2AaVNY350JTP8I67UGJob4mQ0NeswjyoeuUX/jb/yNdxes0jTl7/ydv4PjvDfJ/O7v/u6Hcp1z587xxS9+kb//9/8+v/3bv83p6Sn/7J/9M37zN3+TX/mVX+F3fud3+Ef/6B/xG7/xG/ze7/0ecRzzq7/6qx/KtR8VlNfBMHfQWqGDle97XGG+Z/gGZo1jy8KzApTSlLaLq3Oy2Q742+STHQ6yFXCukJZ3GZ/exjEamNZlTnYjlNvEvtDjvF7QzU0Or/wyL+19GadSw5OSoEgI4wG6exVZSrrRmPlij5nKcJqX8MoUqeeMj0aIziVEw8JMCjK/QuSA0/sE6fErhJGmtv4CqraOGN9B1/poSk7m93FNh8Ky8YXLCYKmyiHoY6QKtj9H1nmayfHLlIsDGl6VttVndHrCSm2dUSDJo4zCNRg7Ck/M0Qc3yP0O1pW/hlbFcjf35E20XSfz1/nOgBqpMjh8CTGeII37yPXPPTZIfkSU8d2G3YeCgIl08M/9Mo0kXDoYgmVWs7KcEE5vkxkud4uIZ/pXKXf+iHkW49guzubnkWVGPjjCG3wda3oTN+hjrH2B4gRE0yCZvY2YJiihOW48T7V7HaOxRpZmKGGhdJUsnyEmBzi1dQxP0MgUl5/6AmZ6g5PxKabsUDv3eeJb/4HByVtUNz/PsHsdTxcE0RjHvkjX75DULlBvXsM//TrjwWsklolz7hc5SWc4SlEcvU26/yUMGbBIJtjZhFgK5gY4eUwlmmBXesTCp9b/JK7pUzauooVN7r43T+hqjeNzdYbhKb4TcM45h1E+nLurLndmt1Fa4VsDLlavIhDLbIoHL4FW2J1LZNVzH74sf47QGjaDbY7jQ3zTp2o2lrsOVIlY9jgVWcFxliUz1eqLyGxG4XbeNRyFISjDWyQiYz65xbzeY+S4VCqbVKmyf3qLKMnZal9aZgArNVFwlS8PXkWFGsPN8fpXMVyXTjFD9K9g6xxLzElmd6isPE0+uUfUe5JBPGCltUl8cpe8dwUzrzN1z2KlOYnjoIyCmhAkVpd2ZUjj4FuY2kVtf4Gp7TC9/5+Y5UPOrD+D5fiIIsYb3ebt6VuY7ScYGBbP2XXaRpXe7AHs/BkeArf/NGWRYRZz1OgB2vU5yeYkWNTqazjB1rI/7QApNEY6QeoAlQ3I7Q5Ua8sFbEBIAVLzMK4Pqh90DAk0xsnL6DREC4lYuY7OU0q3jZIfLKnwmJ8ey7iSpQdYP/zv/aTFe+mec9cm7TUwassxIqtt3HoVBMjsDXS0zOgoxncQjSc+4FjWwiCrnsPOTjAPvoY2bJRRRZclyeanCXf+lNPZEc3aGbzmJXrpBMP0UVmOoXPK8AgjX5B5XUgXTL06t8IBlzdfxDp8CZEs0H6PPEuINr9APLhLZ+NTRGnCcaY4cbfxu9eIZ1Py+Ihj16Tu1eiVmr7pIcWEigix7RzbS0l9g0NSIqdJUT/DmuFAGSP3vkogTYbSIYrHiCKEyX1AY7g9VKfPzmKHQhXMszmVZhWXH1CewXrfZ9bDhakiRVl1ROcqdC+T9j7zE0r3MQB2+ABO31mWh195mpN8TFJkuIaPIUxKs0rZeQZYOnJKu02x/jmm1S0GWQhlitF9mlq4vyyPOt9D5FOS2QOyc7+MrWKcap9RnjDNWmxduUY6HpDtfIOZBd6Fz/G6hI045KxRYMwfoIsY2zBwqjajeQNHZvidHrFOUYaNsfcVDNMjap9h0bqKXz2P1HPk6DXU7HiZ8n7tMwgN+vAlVPcyw2CNwewIC0nP9NF5ihBgZGNqqcKvbKF4b67VSBzDpTG6jaMV/sbnv2+gmdAKgXpvUfoxj/kJyarnMf0uTiOgPLzJDIP+2qeInB5JPqXu19H5hATN0PZxhIFluuQX/hpq708ZxxOq4RFEY2KVYtdWkPMD0ukd/PkDCGe41RWUV+NLizmXtj/HRplhKYnc+CTZ8DZZeEJ9+5McrSYMdm7y1LVfxM2OmO69jH36gOoTv45XXiNM75Icf4Pk3n9m7fxfgSxHje9zoX8daVRZ6Ai3voZVxGDYGJaHaUiSdERehIh0iJreYHjvS1QRrNU3mK5/ikWecZQcsOKugVlb/nnMT8xMzYjTMUF4RDi5w2TtE9zLF5wNutjda3hZQl5mTLMFgbS51nwS9/iU149eId3L8Z/9H7D6n+TNwz06T3e47tl4UqGkj7QdCHoYo1uUR6/C/Bim+0gZIHrPEp1/kvFcYrktJk4Vw6tjeiZCdrEl2EmEKObY9R5mbQvLDJjd+kMiy8Vd+QQqzTDiI8T4LUT9AlgSvBaGaVNMHqA1jAKf0HDI8zmeKmn3Pok5eJO8zMhsl/jkWxizY9reCs7657ibT5hmM3zbYi0rOG9XSdw6gbuK1iCERg7eRoscYce0V7YYejZSgVc7A9731seseh5Z2UBjMSgG7M33MITkfP0Cnvx4A1l/ntFWgBAStAK3gRbmB/wIylvB6j+FUDm520SGQygLsHz0+zb7yFoF//mraGlRTFMS+wxG50WkIzCrAt26zIoBBydfh9N3iKMJ9K5yVCQkZcn56kVc4VKJv0rL8pkmU3QyRe9+lf1kzIqUOMIkRqOGN1k0zyLO/WXMxlkO7QBfehTKx7EKeuub3BeKAy7QyiI6jS3S0Zt4tsSobJJU+7xR2abXvMzi9r+nvvcVNuyAMhzA+D62/xoHpkeeh2TphKZZJb7wS+xU12nPdqkri7owmE13aHWvYA+/tsyKZpaYdRtRluSbv0AW9AEo7BZClmTzXSgWDAyXSu3aB95z5uWMvfkeAGmZcr566XGAzceIkjbU2pTZ/CdKh1Q3m1SMKgU5ipJFOcMvU/yi4EAnZPMH2GWKSiMMWSHxL2LZdZSXEhg5sWXjNyRWvEuuIqIiwDdNIr9OOd9Bss6OfRmrt4bEIu58hn69Qnb/P6Mth1MpyLc/R2V6QKhzxuMHdFaeQienlJbHwnJR6+dJdIZTlNTP/TLKrlOUGY5pIP7/7P1XjCVZnt4J/s4xbXbtauHaPXRERqSuLC1as5tkcxfDBWcbXMxgH/hCkFjs+wIEwYfGEnxaEMSSL8Q8cAFyd8BdzjTZPS2rS+vUITOU6+tXC9N2zj54VGRmVVZVVldVV3W3/wIZ8LjCrqeZXbNz/uf7f9/gO2QH36BonEM1zpMfvkXDs1Ar26f3gWqAjAbsrFxgXNtkNZtjNwOYn+CZCd5mgzxxEe45RCX4gP3rEa98GrH6aZSCFWD1A+J54d3Hvtt7dfa9OONDUebIbIb+GYjNMF206Z+Jzf4akesMjcIW764fCgGxWvJw9gClS7Zq5/C+W/e0qyA9RFZQSOfJ9UmRt1+iXlvn9nIXVIpfbZFWqoSNNj3TgskuTrWHd3X1VPhTpDSARTxkEI/odp8lu/+HuE4d3bpMni+YFzFJdRXTNJkXMR1psBQ2eyf36HSvsuPW6GctKucvYI1uk6RLXK3J/SYnVsDD2R5m5yoX1l5hsneXllhBLg9xaqvoB7eQa1U4+nNm7UvsD2+SFRFmbYex1WCtdp7M61JKiW5eR6l3xcO4LublywSA01knK06YFTm6WaVUU1aanyOvXwNVooRJoZaYOkNNH5IbDnp5CNkcnnp/fjBntf6fHGv0Nkx3MSyXfPXjKMOjSA+4/+hPUbogrO2zvfabgECU2dNhj1DF0zV1oRWGdJgKE924TMdrkLobmJUcY30H5dhorcHpgtanTnmNSyTDO8hsQWppilKx4a/RWR5juBmYPRZWFXP8iJ21T7G/8QkGu19FaUW3eZFytsfk4Fu4zR2W/Xs47StEjRuMR31St0P7wq+hbZdy9XnKHNTkmGz7FdzFH1KevEkjGTOUkpa4R1W4sOiT9VZIzRgMi0k6IY5OML0GtoA9rSA5wjMhr1Yp/A7L9ot0RgL9369hRYp2tI91/Cb1+gXMbEZih9hO7X37O29exwi3T7/jP+D8FbrAig7R0iD3VjHKGCM6QtsVcufHS/8744wPy0+9Gv+xj72rGP7oRz/6Q175k/Ov/tW/4l/8i3/B7/zO7+B5Hv/wH/7Dp2K3f/tv/y3/7J/9M/7Tf/pPXLlyhX/37/4dvv+Lk3P+06Cw6qiNzwDqQ3VCCV1iLXbpSp/Z+mcw0Zi1bXSe0q1dQmcZeC0yJfCG3yaNptTLCWV7m3nDRtc0tazKuWBBOIpQo2OqzkXq8wjTXlCvJFT3vkUlneAaLsLfQs8eE00eEeYTLLuCGtxCTI9w134FMb2N8jYpe+cZmxWKckFoaCxSivSQqP8N/GKJLhMe1FZR7ifYOPJJ0hnB/DaWYXPpyt8jkwaD6RGtDMzBPoZpExURWZlhmS6taJeaq5G+TdP2may/SLvawXYqlPd+n/niCNG4CNWrUMSIx1/ATKcU9StYqza5+70XYPWuo1ypTvPTz/hLR6Cwl3s4SnC5ss6wSPHtkKx5egPWGqROMY++hTW+RcNvE3efZ6FjhtkSoSXm8Cbd9kdQZhVH3ccQEaaaYS9zipM3wXsWLcA0DMwsIR7exDIrvG4aOPYmV2sO5TtfQUiLeusCRrFEPP4yRvsSees5mkmfcvQ6ZpmyPNpjuHKFpHEJ168xUgmOVcN2W4TSxlE5un+fajJDr76C2dqkMt/Dyhak+1/HDFeYpwuiyT12Os/C8BELAWL1YyRujVm1RmVxQMXyEEBeXaXmrCOMOvv5IcPJQ1pem661ihCCInAZ5ZrSbjAHknrtaRG+UAtUop78XJzmEGqBSGenHeM8cVY8i9H+ifFkwHZwnqNkn7cnr9P1e/QaVzAtD224FN7q09dqaaKlRAjxNN5O6ByzWGL036SycgXltZje+xMq5QJRvUqt+RIVlaLcdaxHXwBlUJyvMibDMGAQ1FkTGkvnlF4PV0Lu1lEH30THY8q9L5N2bzCOT7Dbl5Cj+/grV0hzTW60GU5HlEWEpVZxTt5k011BbH0Ce/w6cvAAvTzBbK5g9LaZxkPOdbaoDN/GXxwSVncQiyOuVc8Rl4rzXoNmtsQKGtjLIZgepHNAoSyHsrKNkB4LN8Aa3cLIFuTxgEDFiGyKsioYzYvI0Vuoh1/C8m/Bxb9HHqxAUMEoF+jjrzNLTtC9Fwj8i8jvcSsT772+a01pBBTu97uGnvGXi7fUbFV3iFRKkwApBO+983a8HrnKMaRJ1VvF8APi5R4VM6Tqbj0Vn+RxiRq+AVpjNC9+YCFZoGH0Drh1ZDJG2B3ywW1Edkg0vIUlLfL6Fpe7n6a0RxjRjEUlJxhFGF6DUkA0P8BxKoyjAZ7tox/+Efn0AFNaOO/8N7xHX0BvfILo4t8lffga7aDKpEwxdUS2GNKst5k3bzAqFozjEc81rtDIXyN6fB/v+iry8V2kl2N2XWwMguoWtfkeXjJBq5KoVAhpEQiJtfIKgeEgK+uYhoWi5P78LpFaYONgChODH+7al/sbmKsWaE3hnS5qlY1LgEBZLlntElpYP3QbZ/xwRDI+FVFqjcpGLIsYgWSeLSiDHPM9Aiwz6cPJW+SGQejUKZtXMb0O/uQROhqTBR0q6Qyr0kV7dfL4BAZvoWfHFFsfZ7++Rj4+Ymv4Bk5xQhCcZz6ZYrY6tCoVzPu/h1qe4Na36DSvc6QjatKmSGvE/jZ6/C06Th198G3KdEr7wm+R1lvofIGxHJBO3kSUCU3LIq2usy9M6qsvIt06E0pMx6WwQsrNT5/GnoUr6P7bp/shX1A0rmIJ6+n305wd0JJVtNCILCP7gP4Oo1xg9l/FTE5QjYsk9evvOoCeccZfgNKs4rghF8LLZCrDEhbvzO+SlRnCcVmrP0Na6eCN71B6LcrmcxhGgyklx/EhXv0i9sYreJMHJN1nsGb7OCc30SvPY7TPE7tN7pZLHidHtLw1zi2OkYu3KNMRygiQx1/CzQb0sJG9l/Emb1AZ3yQoUrLeFeQ738YsPIq2T1k0sFY6lELioXEOv4mWNoRr2MWSbLaPkyzQfoPK4G12GgVh6zpi+pDIdCmWA/xySTE9xFUFjXCbRbjOIOkziadshps0rc7P+5D8lWWaTpnkAxppH2N0F7uIuVDfhPkhYbpEeB2Ws32m0RGq0mHcuk7PXUUuZtQSk6jIyPvH3A9r9N2cWX5ImVd4oXMJt75NGW4hygzba6BVhCFMxOAmKmxjje7RCZ9FVhq8Fh+wXjUJTm4yjZvI3gXGMxuHEyorz2OPbqIOvo1V36bpNijCDUS2xBzfRwmBPvoWizKliCdUxwLLdDGTCfPqKt3a8yxWX8GYPcarnSd2G3Tr54jjIY+CFv78gFKp08WldMCsiBEIasmSbPA2cR5TbV5Gr/aYlxNCo4qwfIzyISoIcFyTFh5eeAHXPI3g+UF8ty42S6doNIUuicroTGz2cyS3W5jrH0eUKbnT/oBXCHL/3fmWufakwcppva8z3yz3EMe/fzof3vxNkrEEJdF734Jel9yM0d1nCPMMExPlhijLY1G/QKxKmgqekSHWykcxixK363InH9LqXseYH2GGq5h+l6Y2UGXOslgy9zpYtfO0shFSZUTHtyk1lLMRseNTGlssW+s0qkvCaUp48hYL7yM4yyE1t4c5eBXn6Du4hoFwG9huDZlHqFv/GWfns+wP32bLXyUzHSYnb+AtD5mVBcH6Z/CAinsLM1ylRHEwuUelKJELTSUtMCtVcv/X0MJAqhS52KcYv4OeCLrtq983z5Hv2ZenroI/5QN9xs8YTaoTTGFhYJLrlHuzu6RlSuB4WGXBcu+r9NwmVakZL09OXeLLEhVeRc1HXDYrGF7C2Ajw6zFurYPSBaZrYzgW+bJPMTtAtS4Td27wcHxAaQWs2zaBZeEdfwv/wR8wN12aV34bw/DA9PD2vo7bucGxauKtvkDgtjm0XITSmLM5YT6F+Rix80tUpE15/AYqOqHUClmWyHSBS4hAEyX3GToN/LBFWEwxB/u8WFlnFm5ydHCP7soG7SLDsC2K8DLGqERZH7we8r3RTu/9OdMJiUoIZAVDmBjlAmPwBpQlqvMchXUmsj/jhyPS0ybGHyQ2K3SJ+ROkIyi3iYyO/8LvP+MXh35xyO3RTXzT42L1CjXzNIVDa3AND0NKPOkys6q0Gj4ij8nqFyntKmURweQ2o3zElJweOXNMYq05mT9mA4tL9iaGF6IOv4ClLUpcgu413LwgPX4V07QJWxc5VgpDWtC8eCraiQckhsfYclkuT1g1W1StCgRdHmfgrzUphKT68A/YXrmEvT9hOrxHp7uBcfwapd+i0TjHHSVw/Sa7R7e56jWwFnfRKgUVoTeuEk9vUshNqvmIDib98T06bpON9hXy4U1m84fozg10vM+KVUVWVim0pun0UFUTqVP8vZuQjVD5jOz8pzFNh9LdwNr/ApQ5qvss2mlT81fwww2qwzvYeQbpR4HaaZ2Xdx2f5JOKsvoRtdAzfjQCjVgeowGdJxj5HGV4lCo/bfoWJmkRn3q56NNaspQGwnDI/NM1L6EL7MGrWMsRN6otZrXzVMwqAlCWw7IV8Cg7RAjBtrWKoUCaDk7zE3SVIi4ilq2LqKyg4mii1/+/jGaPafo95Llfp6iuY3pd8se/hy8ks+41HA0DNFm+ZN1wsZ2QKBkzXb5GxW1RKWcERg/n+C1kPCKrX2K4/goTXM4BpsohGXKxewPHqmM//DzJ9AFlkWJf/rugJZHt4B5+CxH3EY1LuFaVvpI0wx4n8ZQ3Ht1lp7aBmR2T790jvPwpogcn1I0u9oM/p1pbp2ZXSfzt962BaOQPGKdoFuUMgaQx34PxQwRgrwjE7DE6GiGExFz/KIV1ltR2xk+fn7rY7J/8k3/y097kDyQMQ/7lv/yXH/jcc889x3/+z//5L+13+XmhfozFPWu5C8M7tISmVt8gq17BwAQLhLuBKpdoM+RcnrA4hIkREDWuUNu4xjePbrOfD/l4tUm8fxOxmNJY/TiGNljd/iRlYNAyJcuoz8z2sRrbGGu/hJw/wp8+wLDXcIAinmH5NRqVFmZ7AxHNUKWg4kEyOsGMbbQTQpEjw1WSva+gLQ9RzDCTMYvj19CVNYzDL3Knfpmw0qKCpjPvI1wb7TTBcOhVe0zKKs1S4RQZnjCYpUdE7UusuG1E/TqyWKC8b+KUBabVpGxeQB3dwlQFOk+AEj6glKmkC73nQD0Av0NpfH8X1Rk/e8z4GPpvQdUjVDXsJ44f7y0gyCLGyDNWg3UySjK7ymj2DsIwAInZuIAWNgKQ4nToKXSB7FyiXErwwFAlDiXzdIrVeYZoehfb63IzPuGcXSObDSniBU73NxBHb2A7XYpZiqgJsvkBRq2HHt7C7z1HPS9JejcQFEzsgMn0Ma5WNOwO5DFCFcjdP0epAhwPY/0F3Df/I5ISBcS1LbaCTZxZn3ntCq5lMqht8IXBHT6ycg5n+pigSLGTOZWj72A6h5TNSxynY3w0s+iIRq2FjYOBSdNtMYgHVKwAR74bo+DJgO1wnTI+IfBXkRqsaB8pNNoJQOWo6uZf5uH+a02qE5LoEF8r+stjCLoMDWg4Ht0n7ZVSpdj7X0SmI2Q+J2tcpWy/gCxjyigk2PnbzH0PYzFjU7aolx6mWyF06+yLNtPp65DNsE0fB5eWW2fNKljLF1TcGoFdwT25RbEcEBcpLorM9hG1baQwaLgN5qpkfzGgtzymHu4QS4tmq0b/3us4tkdp2ThmBnIG1Q1obSJthWp1mMqc9tbLmOkEz2kg8yVSmNTzAiuesWj1iB5/ATOJkJ1nwO0ibQvdeYm0+wkKWYHGVaThYDkBk/keqRY04yn24FWK5QTDtKBxHpUsEHaAMA1EvoQnwgRjeUR/9ohFvsAYvEWx1qJhvX/BQ2Ggus8hZ3tot/EkLvbHwyxmGNP7YLhk1Yto+e5QS6oMofOz+8aPS1lSn0AdG8uPsU6+him2yFs3UMLCFf7T7vxcp+zOdilVSSFLjPcU+A5Nl9nOr2KogtDr8MFTK4EoU7ThIzzIpvdYLPsETpVG+xpFtsSrX0FhYzhdotY24d7X0NEQmcyw/CZxOqVonmfTDvGWJxBsUEZjLL+LHt3FsTzMbE6qSlILsuO3aYeb1L0eleQe1sNv0HH+FvecKs8EW/j7b+CoAnXxc2gRYplVZL2KzhKs8V2a6QRneYCYH1KuvoBd22RmV9Hbv0RhtXC0zVotJi8T3ixnZNkSXwa0/TY1s/FD46WEzrGio6fdUN91ey3MKkXnpR/rMOY6ZT/eQwBB7cqP9d6/7qjqJjIZg7SQwTpm9A5HiyMu1C++LxpHqoRTqaVA6gIpDKrhBeT0ISrL8INVKsUcc3wHgcTe+AxVHZO7DbLxXXrNc4xHd2gYNv1Kl5pRx95+mZNHt8ldl7pjQzKFMkdLl4d2m/uv/a+c9y9Qq1zBS/qUywFWniK71yln+9hBFz29g17sE+UTcssl8FuYEoaDW1TQHBsOa61rbO1/gSQZYZkV0o1PQUtizR8iKMijA+Ziwa6hUEDLadN1VtFuA+bHCAT6ezr6vosRDzCm99GTx8jZHqbTfnK+nnHGj4eZj5HJFOW3gBCJgSM8CnKCZEQwus3UEMy6L6CkR2v9c5hmC6THspwzrl1m02ujh3eYeT1U5zrj+R69oIuwgtO5gXToWx5rs0N+u3KebcOnMv0GZTSkrK0hywInaFK6TcaT+3QaPv5rX0ZFM6wiwbn8PHgSPdujVutRhr9J2m6RuTl2OkN7LUTcxxjfwa7vUCjFTMXo3CRL5jiVHUQ8p9L7COn4NifJkM2NjyHl64i1T9CQDmnQZRCPUVoxTSfvE5sZ5RItrLMu8A9BScHe5BE3hze5KKBre6w2r6G0pG23UaqgiIdM0jkN26etFWMNo2xIxVlhRbWZbzTp9y6zYpdsZh77/V1qXoA5f4QoCpL8hGi8y6ppIJIZhd+B7R7m0U2oX0AXJlk6oWMVpFnGcSZxo5Sel2HriHw6IfHqmHmKpXJkPIX5CdJfoXQrCNMDBIlbwcrnp/NAaSEHtygcHxlJFvkcr/ks88oWy7Jkp8wwR4+oLA+5YjqcNK/R0G/gWxVSv0slGbDMIjzLZZHHACi1pD96g9TyKYVmW6bUvSqCkvz+H4FyKNYEot37UCKZttdmWURY0iI8c+b7uVNYNfiQpcviiZuilQ4w4z6F30MbLnL+CBVNADCSA5BbIBSUJaWZEx9+nTIZUKut4ZUJdh5TliUuUJ8+pDO4hSFdMAyEXSHwr3Le3Ca1K3T2v46c3KcYP6bc+XVY/QxhfIKZD3Af/gkJKfirmO11osc3iQcT/JbHxe1Nvs4hq2WJqDURiU/D6+Iv+7jzA4rlCfX2FYzxPbKVF3HSCDF7iAh7WPmSRFhonWMIF390l3TyEN2+hpgfMa1tMVocYGMQ9q4zdwMMr0V857/i1y8htEDo/DTeWWU4QY9WsE5R6WDKKtn37NdAVjlXPUdSJjTss1jkv0oUZOxGDxnFYwIr4Hx4iaSMToVmgHnwVdrCIjcMRtkAG0mhYvxgAytZUto2a9WQ3de+Rtw/obW6Q7T5WW6PjsjVAd3GOtWwTZpNWfjr6O45RJ7zQq2HNXrMdPaIsLWFMFyE26VimMxMn2awhjvdw5ASqVJc10ZTZzLdo929Qc1rszZ+hBzcJPcbqOljZPsaUhcY1XUoEtL2DdzWFYTzJsP+bYZeQMmcqDRR0yOsIkfHYybSprb2UdIH/wsts4JhnSctMwr1w6OiBOq0dizkqZOHEOQ64+70NrkqqNoh5yqXMJYH8OT6IhePoXHjZ39gz/grjYxP46G/V2z2negh/3H8ZQ7yMXUj4Derz/O3qs9jiB+vEUo59TOx2V8DEh3xcHofmU0wohMKpwVPxGYAXafLc94aWpi0rJDc777bNKehNHyOKz2OlhqdLTHNATW7Rj8+ZJpP8PDYyUq8b79D0KqRJGOyVhM9LrCaA5JkhNE8T641bnWLZfMczeO3SBZ7sPNLWJUVDNOl1XI5OXmdyLA5V92gnWcERY5YLqjoDEdajLMJie8ggjZU1yjV6UhDrr1MNVngFUOM3EVnC7TbROQLrPOfotgfII6+Q9U0qdhVuq0raKvJYHafZHnAosxYXxyjFyc4WrLZvkrU+sjTfSRUgS4LXBnQc21KNI6sIKNjdLo8/R3mBxhmyPpyjGV66Np5SmHC/ABTKuTxqyANyu4LoBXG8XcATdl9kcI+E938JGgEurYD4/sIt0ph10+fcFqo5hZFkbDdevlpQkFhhvAk9cool8hiAtJAL04AsOYjKrVLPJi/A8CG6TLSc5J0AcBJvcX4ZA9jnrLdeJnaxm/gpWN60kDaS2wWFPVtZHRC0bmK9pvQuA7RkI1kymzvC6jpNtHFv4OwK2xVVrH9HnayoJg+orv+UfYe32HLruMsjjCTMXrZJ2tc5fXjN7lw4SPQuYRFic4WVE/uUrz4j1BHb2ALMGrrqHf+N7Tp03FDMifEtWuoZEYwvAedGwz8SxwND4m1pqoVOluezmdmQ+h2MfQQYUiENmE5xFAZ5ZN1W601SzUHNBWjynsT2cb5gEfzxwgE14v4aX6J0Dl8NxFGK0RZfOh52Rln/Dic5Yz8TUIrzHwGo3uY6QRduYCSpx1Ro2yAZdg0hMQVORUxxl32cdau8Pj+17jk5XQrLnUdcVIqLlXbiGRAMZ1jtNc5qW9SeC71zjWi6IRx9Rx+ckKgJbVwiyKLyL02edCirG3hejbi7f8PevYY+fz/gPH4S5DGOKIkF5Kod4NYgGUaOLUNgjJmpHJ6dhVDeuSbH0PEE+puyPDeH6ESi9bGiyANZDGlHD6mTPpUswWFERB5LWZrH2E/W3De61E16mA0Ma78A8TJq6S1bbTVxast0LaDbIOubFJ8n6vZE2obZHntrBvw54l+Vwgo9Af3N09QZBY4aUqj/RKT+AR1+CoIg9r6C7iNlxHfvSmXCWWqYeUTlMJH9M5jCome7DGsrWP7VWSRUpk9Yltl1BqXWZg16utXcJdH5IZANlZIl2OcxrNMKjbJ9A72LKe29jL5eEig7+Anj5nOHhBc/DXScAs73GYpHexsBvmUIqshkgHQRMgxWucQj3DWP4qlSqRbw1I29dmYAxweuEManS3+y+6f8A9q53Fnj3Cra7iHryLO/SZiusea55Ptfx3bdPH8TaRSiHTClt+jU+9hCBP5HgcQAaxMD9Hzo9MOxPomun8LBYjOVfLK1ln3x09AplPujg+J4oyus46fTgmOXiUrM1bXXmZ3cYjSiiRPqDXqOMJDqhQxfBupEhi9g2HV0E6TUjSQwSoiGuO21kDkqGqLuZFzaEs8fwMTxdHCQIQX8CyBjcErKx/lYvYIP10iBm9guFWEzihqW2SULHu/jYyPyMyApd8ljEaE0ZBuPMASNmW2YJkNaZgerUYXrUsaskDEA8TRVxFeC6PTQ1/5ONngLSq2S1ZdZyKb+IsC37XAtNCtqwytHCtPGR29StNtYYzvI/wUJQ0y4dLXCxbRhI7Xw209j0DTa0wp5/vYdojK0tMdW+Qoq4LZuYK8819QRQWp0qf7XTs1TGkDAu3UkT+g2JPbbWh/UNf9h8MY3UEvn0yS7AqZvwE8EaEdfhNd5hjtq2SV7b/wZ/xNRVgmcn4PbXjo+RGG30U9cUL47v04UxmFOu35ifPoafcUQFamTNWpUMcpsw+cXOU6I/UD/Hufx8+XZJ2rlKZHVl0nyAsEJ+h5n6I6w5g+QI5eRQ7eRE0fo1deIKmsMHYrEE84f/e/YS2OsNpXEJ1n0V4Hgi6W10SFa0TZlCQ6omqWWIZHs92mvPXnoDX28Vt8/Po/YDF9BNEh7nQfS1QZhZdIr7no6R5hscDUPkrlKMvHCFcQboOkdh6VjujP7vCgyHm58wph9SIaTXv8bfJ4SOG1advd9zlmfRDW9N7Tbiirp9/nPPHjMkwHTJIJAuhHfQKaP/I9f1NYWiGqvoY1uY8cvIZjh6x4a6RZivZOT2MrOUYcvw4SRHOV+aM/Rdk1gqNvIRo7qEUf6bawEo2e7pMJiShm5N3nKee7pE4Te//rNJMxvhPiNq+hsyMmkwc4/bucj3Ly7W38xkX06B2Kxnn2oiFOWMX3qqw5BU48oRzeQ/ZuYLhthLRJDAc5uoUa3kRT4rYvIYqMYvqIip2zqGwjNz5OObhN3r+JbVUwsgWGWlKIkDxYx5/fZ7nMkWVOZXqPQ7dJVhSn3YzBNqZdA2mcLkB/ANqpPR0Xajs8cx0+48fGSo6Q2RRm++g8xXB86LwrsLIwqS52GWdT1oslaZHiFQmet4l02+SrH8OSNjGSpQZP2khhoYZ3MUyDsWGibRfLOEciDaTKCcaPaS4HVOwGMo8p3Rqidh5ZWcEY71I8+BPCnU+Tzk/QQQdzug/NqyizAYMvk09uUSxeRZ//35PoJneNCtvrn6Dp1Qke/BFIGzV9B2vto0x7z5KmM0QeQ7YgsEMs/yIdYZIXE0aVDZruKlpLnPZLtOyAWbIgFwVN911Rgj2/D8O7CNOmWH3lNKL9jB/IvJwyTIbEZcKBXYHmBbDqtJrPsDrZozAEj90WtYbEOPwaJgbN2R7ZuV9jz0poVS8zthyih98mLB7imZL11gv0onew7/8+qdvC7Vxl6XeZj26jAVNojHCb0WyEXkyQwTFNs0Fx+G28TpNOfY147uGJjOHsPlVngdRt5DP/I2J2EzV6AKaDtiuo5QAaF5G6xJKS+fQ+CYpg5SXIY9TkLpXZHg6ahVR8JR5TsULW7Drl6CaxWuDMKnRMD+foFjIe4inN5c1fJw4MbGEh1nPKZIyZTjEPv4FTXeWWVaVZFmTZnNWns3WN9z0uNT+M0GhwrV5FIhBnTpe/8KQ65ig+xJYWPXcNO58hDr8FWmEFJ2S9j6Abl8H/FtgBpdWAWFGkBvbacxhBTGGXRMkEgaC1+gnieEicztiUFoYyMYockj2KZR+dL5CLfU5Wnid++KdURneRR2/iX/gNzJNXGdg+B06Fzd0/RTz8Y5ywS1HdRjgetcufZTb7Kn7WZVyYuMmAB7P7eJUOnbXnMKoXCbSJsRzg7X+N3HQoW5ex4vGpy83JW+DW8VtXuLzyCu3lAbJ/m4rTxAzajJMBu3pJKjVH9XU80+GCv8q+aXMrnfGJ638ftIeqbKGkix3vw/EbFKaLvfFJTMMiD9a+bx8LIaiZTWpnqwC/MGitKSmQP2RpRqPYXT7i9uQWucpZCzZIygjfDAgsn8pin4o2yIuEmhMwJCAK1xFljum0yKvnUdJBRseE9Yy00FTFCenDfTZtjR9W8ZMC0wsRwkQrG2UFJP07NHSCWBygyJmFIX73eXT7KtJp0PR6OCc3YXqMvfIy2eAeIkqxyHB2v8kmJaVTB9tH9Z5HL4/Acil3v4K7OET7HcSN36F0N1H9t4jMEKN5jmh5TNUJkWVC2N4ilT5kKVb8NpYyMIwQMZ9DC1Rpwne9PrTGUBFKOugnruZldoQa3ySJBlTwsXvPk/kbFDojf+JmHxUxGgVmwNPCgXUW4XDGj0Ym3xWbvXu+/On8Lf798M84b3f529UX2M/H/MfxV3g73uOfdn8TR3741X3tNpDLo5/6733GXy5aa9qWT7x3F53HNIwq0j/31DykOj+kMj3EnD2CxmXKyjpZ8zrfFZAY5ZIQwXfPBNdwMYWFY9k4ymEQTXn0yU1qr4HXvcxxeUSUlbQXCRea10lkTGy6zNY/QmLUsdwOxrlfoZw9xhk/wFQF69qkCLvM/C7VZAL736KrFVk8wqtuIbYuo7IB3tpVHmDiB23aQiKSKXOnhn3wdVSpcfKCgWmyeuFziNt/gpIuYvebOGELVISIhniuhTs7YXpuk9HymEZlhTIeYNY3qR29iVAghjexqztkT5rDSyNAdq8xn9zCFBJr9BhT9DFa5yiFAVqhvSbm7AFM91D5FGFYp07fXhM53HtiKgIyOoKnJiMgo0M4E5v9xGTVC8hwA42FfrLWcpIOKIwGGBAh+N6We6NcYhx8FYoMXVtlZBYUyyFuY5v7y3sUWqNKGBUxvnHa/CSEINc5UkhCw8CY3MJTChVPMco5snGePNnDrW7gdK5Sntwk7r+FSGLy7lXM8R0apaIoCg7yhGVtg/bwDvnjz2O3rlPp3qBMFqw3VrGn99GYqDxDWz6anLVmj9rJ65BOEVEfoQWl65EZVZaX/y7W+A5OMsHUAjV4G7t7Ffa/RJEucCorOOEGIhnTOv93uBCe43KvQvdoghWNWW5XMevbeIlEeQLpZxgqQbWuIPpvYHZuUFh1psWIx4vHKK3YCrfe1xSYlKfntUazrKwSSA9t2OTuCkangpw+RDshR7JkvrxHx+sSyLOmrDN+epxNM/8GUYabWAdfQXt1CsPBSCcob4X9eI9JMgHArFm04yFaB/iVTZajEyp+A2/+HYLUxfHXqa1cxU4V+UwTsSDLZ9xfPGA4j7jUuYyvrvAMAuPwy0zdBo3aGiKdkGrFvPMM9f7biDxFOD7asCGdYZsWorqGWhxgNC6QZVOOei9QK0vq6YxO72WcyS4ivIoK2iz7b2MwYjneZaN1A/PgEJmGsHEZffKHFP3XCNc/Ql7kVKpbRG6FieHjAM6TLmwhYDHbZZYl2IO7YAbsWlW6tRcJS42MRxj54vtsKc1sAoMjjNz/gYteZ/zsKbxV7HYKnqDg9Maa6xQN2MIBNI+jPQp/BTNYRQddqrPHxJaPVpoqPvq9i+xFDEVCOZrDxV/H2P0GLA4x1y+RFQV7hmCrjGnZIZXdL1GLBiw6L+DYJVZcslwcMvEbDFavMZMuq8mEINwgnz+mdDzE+jOI5SFiPqNQCcn8kKldoey9QmV5TFGmxFri9G5QZjHuuc+gRvtIJEZ1k1jauOE2ya2v4wgfsf4yxycJ0WzBfjmg5jhMyoRe/RzW3lcxNJTTXeTGZ1kp5iROC8dwsBcHlLMj0Ipkdo959wUqVhVbvjtBFrpAR6cTZ7IlMp8/tWvVefw+oZmVDhBlQuF1UeLM4eDDcJIck5oLZlGMJR3W8wVtt0WpSjwsTkyHPBvgJzOk3wJ3m9KsIOo7EPWhrsF0wAnRmSDT64iNTfp7f4pZCcjrHRZ+yGJ8G/IFpbCxq3XWrEukWnO7NKkV+yxsG/Pk29gnryOEgdr4NLq6xshxmDsek2JGKARGMsAvUpplgWf6CFWSt6/SSSdw/4+pizriwt+FxQgZGJBNKKMIMb+NLhKkLPGnjxHzA7rrn2akbazqJmX9ItlknzLfZVHdptZ7DmH4uH4bOR+g0iml7XES1Yg05Cp/6l5VtF7AqJ4ns3zM6Bgxvof2O6dCMXuJWPkkICCLn+733OkQnv/biGxMadepmj+bCaU23v0evM/VLJ2giyfit+UhItw+Eyz/mOhSIdwakIEw0Nb3x6P7RoWO12aWzVj11552TwG0nA5pmYAQNJ/E+AgURrFAGR5KWIzSAXY6gyzCKGOK4V2K1jXG9cuUw9tIp4If97HiQ4r9z5NmY/x0hlE/R2ZW6NshR4bJjSLGyxZYho8sM6TlUZzcQnauoauXSITB6PgtzPUXOJkfUg3bGMO71MqcvNLG9OrsP/5zzHiIVCWx36JQAbaboEePsMImS3OFWD0kCteprVyjcvIWZp5SGd6kHN2ipz7GilPHHnwT3f4MVpmxOj0kKSKCIkW4K+Ru+4deu0WZflerh1D5T3T8rPd8N2zDgp9sc3+t6CdHGEffooxHtL0WfrjB0grwbO/UeVWDiPqnMb8KJtmckeHg5nO8aBfZew69+jJE+xS6RG9/Bst0iZZD5ie38NpXWURjQnXqaCkQTLKIqS4xB/coLRO3FZIqmxybonqJIsro2Ttw6QIUEbPhCVWhkK0LyPZV4vt/gjK9U4eb7nP4lovMFog8JTl+HSkM6uE6TnMLSzoY0qGx+Ums5REiGlIef4ui9zxSVomsCjrooPe+huuFrLWeYdJoYkoThPiR3aa51YALvwXTe+B03hdBfcYZPwor6SMOX0WWS0QRU7gdKHNQ74oWF2rOQtgYwkQlE4xwEzm6hzQbaOljFEtsu8Wl+hXKfI2aUUMojSESePDHZNUeh2sfo2G4uIaLiI7wZvuYx68jKqtov4Ph1dFBCzM6QqQT9PZnSBHIwR2oX8IIVslEQJZOsYM60agA4REnR9jGDp0sYep3aTk1hOWRHL+JXH2R5f7XGW9/mknrCi0tqTst0mLB8OH/ilXbxOm8hD78OiKdo80WaIUjPC7XrqFQT90VhQAWB6cF/TzBSCeU/pnY7AdRkLM73cVwJY5p0i+XFNUNVLBJbDVZX+lh5QtsUsY6p+OtIEe3kV6dfPgQa/SY5fQezfqz6DLFipbUvQpNrbEXh4hkilvm6J1foiJN8uYlgmwG0wMKZ8o07JCOJogyZT0bsmq1sWSACCvsBVuYyds01BFm0KEva0j7GcSlF7EH3yI7eZNCmjjnPwtWDZFNEcWChcoxtGZieNiGQcUOkfN9rLt/gF/kfKJ5kdn0MaJ+kbR7id3xXQzbYzsZ4aQjdJGSJiccDr5FWTvPqrtO2HwFmfUR+18ntyoU2ZxmuMH9bMJ22CEPNmjqJUZaYtRvoDl1jNNlhBcPwPTJ3ZUPPAY/Kib8jF8cDuN9JskUOI2U6pblu82FRQRAYmxgXfr7mHpOlocYbkESROyVEUF4jmZqQTpAVdeIwhVOpvfBqzFBcM500HGG8kKS+SMSw8Qd38NaeQ7DqSKKgnDlJQytyaVD9vhP6W68Qh6PEL0bBH6bMl1yXMQkhclK73M8ejSGScZ6s8V8cQ/b9JGlJKtfxvI7WF//v6NsjzKdEVsefhGTzA+w5/vgd6BIqRoKPR0hw3UcwyLO58j2Fd5UKb1iigBqw9v440M+Wd9m3LuOa9RR6Qjy5LSxKpmC1mhVopI+pVlD6ruI3ivviyE94xcLheLu5C7742PaXocV54MbekpKlllEy2tzuDzANV18I8DE5mJ4BcMKWSz6SKlwq+doSMFJkaDCDaRRRaZTSm+FpSkRsmS17lIKMEfQspaEVoiZS7Kj70B4Fdlc49uju/jzh4RBC3ftRaLdryDDFe7aHtsf+b9gLfYx+29QLqcY1RVKw2RS6WBpBzV6G7faRU0e427vkD/4E2S1R7r2MoP5IZuUZON3MK0Q0iUOJ+SGRTF+SDo/4kJrC1VkLHe/RlpZx1y5yHD2GFNbVKWHLUx0Y52sdpW4MKhVM6z8Hmo2oRzvYjgBRe9lpMoZ3v9vOLPHuG4VFW5iFqcOOLb0qLoB82zBerCOxCDz17HWXVCK3P2LNx6e8TcHkYwAnjpv30uO+J+Gn+cl7xy/ET6HEILnvR2uOev8z9Ov8f/o/z7/197f/tDRmtppYoxv/cx+/zP+crClQ9dpgr9BYLp4wkYtHqO8zumaYjzELFNEPIVwCfNDZOMSSjhPmg1fo4bmeucKidOgYlTJdEZoVSnyJdL2ub37NhfCCtP0EWae4ZUx7uo1ktpl7jcbjMuYMl/yYpGzOP46abhC4od05Tbi5A6N5RBz7QXW3DpmdR1rfoSYH+E0tiGNYXqTfDGl3HiZoHuDk8PXCIIOlZ2XcLw6oRkwy0c4VgOjsslU59TrO6hcotLZadOw00Cc3EaZIXrzJbC7yGzJSeMa3bU2odPCTiNk/03UZIE1fIts5XMs1YyTuI8wBAu/R3P2ECs5Yd3fpBQ2avOTRMWUEZr1PMFRS7TbQNW3UN4KNDdhkQL7IMSpE6FWCLELgHbqP9fz4xedaTEiKpbYpoUrAgLj+8XYAo2ZHIMq31eHs413EzTsDxDaymwBxak73nx2n8PGRaxwlf1sAsmMaT5lK9jBkS61ucQJLyC0wFQwE0OqJwd48jpydoScPiTKpzRVwsPkAEqJzhPyPEflU4xwk0F8RGvtFUr3LrYVUHfqdOaPccoCVd3GO/wmYuBj9J6jbDyPKiSlGqOrM4rKCnnQplldo/bwbSgilNeiwKAMusjJPQ79JuHK88wffYFuYx3XNBBuHadxnjIeoZwGKl0wMwN0tI87O8RI5jiLCaa1hdO/hbr1RdyPvADDI8rKNeg8Rx4toZwj54+hWWdWTBhlA0I7JHuPwYLQip7hkVkBhRB43hqpfx6zXCBVQm43odNkWc7Znd4BIC5irtWe/SmdLWeccSY2+xtFiUWx8hH0+AHC8ijtJ1E071vt1iivjRE2sAyDeut55HSAkD3coEs1PibwO+jqJrqW4YmcE79KvnxE06/zMOrz8dpF5J3/QjS4jbP+MfKDb6Cmj7Cal/Cv/XfYRQq7X4F0BNf/PkW4QeaGlEIgZ7vMhzfR5QVk9gXKLKaonkPHEcHG5xA6J73/Z3iH32HFb6DCTdzmDbLGHWJhEsohunEFUyWUwQp65WW008MIViA9Ik7HmMNv4qcZZeMKGSaV5TF6cUAmIeq+yFuDR1yaHtIwQiwzQG18GvUkYkqqBHH4DahYGLFGrX0GJc6+Rj8PtJBk4Xloh5SDOctyyjvT+wDsVHeomQ0802eaTimQWMLGCFbZ9tpoYZBWtimebEvqHMkCNq9TChcjcEDMIHDQRUrl/Gc5LJdQRJi7X0AWOXrygLbSlNEERyvqHozmM07SAyatSzTDNZy9RwReFTndRcwOyW0Xo75D0L5MWdthFY3/zn/D1yVpkqDDdcami955mcbmR8jsuzgodD5nISSu7UGnRZIX2L11VMelqwp8t6QyvkU53cd024jtX6fARHsNynATM9rDtxsgQHkNmB2S6ZhFlmDufR4Wh3jrnyFtPIcyXJSwELUt9OQR2m9w4tYx/QkVs4KuvuvGZGXDpx3HZnWdrPXcu8cHxSgfkpUpLaeNLdy/zNPjFxpLWnx3OGgKgyMJWRHhSIFT2aRjwvHuH2NkM5L5Ad7F36EwQ7K1T2FER5jLPaTWGEWEqq4hr5xHqj71kyXz5ARThEz2Xsc1fVxVsGhcY2e2T3t4i+PZCR+58psQp1TTMSRjiqCJIRxS12eZzpk5Ltne1+nOHpOPH9Le+WXW6lexhm9hTPbJLR8m98kWh3heDUN4SD2CVgXyCNY/S/roNWT1AlIVWOSnFvN+G6OMWF99Ebw2cf0qI8tD21vMkgz7wm9iDO6i4ikeBcXKDVRllUSfdphKKXmwfIcoX7IebFKzGyhKji0buXKDutnEQFL6HQxnD1FkqPD9RVttNgjeIzKL1IJZNqVih1R+St0cReMKphOiDYfc6T19XDkNDMtFFzlU1s6EZj+KsIp55QqFoRjqGRJBkxqlvoBhF6hK4zSS53sQCNa9bTZ8gf6enWwLh53g4vses8Y3YbKLdALK3svU5+9gnryBZ9uQZJTd6+SNHVLLZlRZofLgDzGDVbz5HkXQpD94lbB1GbP3AkIbFLLkatQnsHzkpd/GyOfoIkc//iKysoJWKdI0CTFZ2/gIryNZmA4rpsHto9u8vHqDmlMjql+iOHmdUZHSXvsY7uyQ+fAx7u4fY9kuav/PcC78FpOtV9hXGV2zAk6bml3C3p9T2gHBbJ9s9z+h7ADnxQLV+gimNqlqjRg+oMTDDLrvu3Z/L2XtAoZSaNOm8L/fJeHHoWm1sGomCOgFK4yS5U+0vb9OKK0w3TrEI0zp0KtfwpUmNetdF13ttRHzQxCCxGshV57H77+B9lrQv4lafZmF28BdPKScPkKWKUuvRSjWkM1LdCspVvENVFJFVzcIx/cpa5dR5nkuCBvL9ljsfx3hOBi+x7AaMLV9Wov7pOMDRG2NREnM+kV0HmE3digqPeJwkzIdUQzewk4iqK2RqYys0kNPHyOne8jmJSyvhxdPEMO7lOEGR7P7TCyLMuiAIekIk6CyQli/QGrYtGuXcISHUUYIVXxf88d70Wju5gsmhkvNEGyLMx+bX1ieXNt/0HM/D4TKAE1p+Ji2i/A76MoqWC7fVcUqrRjXdgi8FkX7AvZigr36CuAjKh2KJ/NqR3hI00A1A+zkAOvm/0Rl8pDC8ijG71Auj8hLhdl9lmS2h1fmkMcIw0MaNuad/wU93UWc/xVc2yFUGtV9BvKc484Njka3CZdHtFsXcFrnmcweIS0Xf3iHxPDYLFL84T00EvfcLzMvM5TXxEwiblRvgLARZcJk74uIMmE5uEkYbmJIE4kBujz9D5AYp489QWsgXIf0LsJyKJyzLvAfhkBiSIlteRja5lxljd3ZLpGTsG4LxNF3oCzYdEOilZdY6BKhS7QhCEXB1FA4Fy9RsVycjc8QZBexD9/GaG8jZgU0L6PbF3CKhNStsygyvOFdFv03CJIJ2flfZ7+a4QRruAhq0yXu4avo+gXWKjal0KSTA0ohSTZ+Be0ElGaFk+o5lnZIIi16VsjKoz9CTx5j1tZYSU/IojGzxjaifQUqbZRKKf0OdplQjwdYiz5ePGaSR9idK+xWujS8bZrCgGzGyKyQSItx1KfptLBxGKEJ/Cpd00U2LlJaFgfCZCQscqvCKzufZTmcoxSUuuD+8h7h6DZ+PKFt97BWXyL/QY70Z/yVwHpP44MhTQqzid04B9kMVb+A1mBUbMyDN2H0AL+xgWqfpz98G1uaqLJJkYxIoj5HXpUy9TG7N1AaTAS6fY0oHzPWOUF9mzSeEu78MtJs0qqex+3MEU4NYYdkh9/EXh5RuiH2yovYd38PIxkh7BpW1MdqX2N68QWies7Scbna/ijVxjr66E0OiiHO7h9S3/pVrO5zlMevIhttLKeGtAKMwW30+sdRtW3K+jbB+DHKr1HaIZKSwm9wPH5Ed+1lTGGzYTcxsztIz8Bczmg0q5AOmTz+U6SAsHEFVb+IsexjGKAz8/RanUwROkO/p46J1ijDQ6OYlzMEEBo1OBOk/VxIVcwkH1OqkpPohK7T+0CHMxOL1coqw3jIRm+Lnr3y9HUCydSqMG5eoLE8Yj6+Q2O8S1DfQUgXNb8PaKz6lFJoJlLgxAfULQ+708TvPsf85A2EoSijCdrMWZqKvHOObmMFa3GAkA6V5/6PHB29RnMxwigV+clN5sWCWlClHN0hNm2ycJWD8BzbjS38RZ/M8ZiXCWF9g9yts3SrBEGbZD7AdWpEQQ/r8CtIu4vjVyjSCbpSZ3byFq3OczhuwFJoFpU6Vb+GsRziWnXEWh3CLg+XU4Jygnj4h3hDRSXsopovoZM5RjoDAQ4K029gje5hShfhnSBqVziOD1ikMbZ0cI1365T5WbzsGT8GMhmihURbAbkq+XeDP2bFqvPr4bMI8e519ZzT5e/XPsZ/mnyF/9foS/wPrc9+qO0rr4m1d+Zs9leZTKfcn98lLwsutK/iFRpjuYca3EGaD5Hrn0LVdhDZDNnYorBC8HvoJ2MiEQ9BlQjAz2JMf+d0w0JTVZJw8pj+bJerq89TdXcINdgnr9Exm9TH38Y8SeiuXKe0V2gJjT5+jXG0C8tDFhuvsJgfcqX3DDJZkqCxln2cyUNKr4mRjpHpGPwWyvRw9BHVbMqFZMTI61LkEerobfzqDp2V5xlO7pMEq9SXY6wsgZVLCLeHlsBiF5WcoC7+HXKtKDrXEdicDy5SUmAJGzl/gF6coJcn6O5zlHmGEILd+WOkylioFNNwiCrrdEwH7W5QBOukUnB7dnJ6ve+/yoYWSA1pZZvDfMzjk9dx7Ard9Y+BkE9ryObGacPUmYnIDybREQ9nD8lFytHigM1gh3O181SN99cArOjUYRfAaidk4QUA2nYPu+pgCOMD11tKt4lV6UA8Rda3iIoUwzDQwiCQFUKnwna4TTU2EBdDvitzs+P7VIIWZvII4gXaq8MUPL9DpHKQBrZ2Mdw6ym1SMT2sygqH+1+ExSG+U6O0arQHt5HCQFg+Wi8QrYvI4zfh8FswP0RVd7C8DokhidMpx9GQSuMC9sqziMdfIA92KDrXmB29TnDyGqvVVe6M79AJN9n1mlQ6L9AcvEFZahAmbH6CcTTADLfR4zsspm9RS0eIZz+NWwpU9DykUyjHiEufROgE7YSQxKdNkHaVkpJRMiIpYpIi4XLtMkqUGFpijd7Emh1w2atSrLxCiYWVnjZVgkZ1LnBsuNimhRQCpTWWtBDiwzuHn3HGj+JnrpLZ39/n7bff5vLly2xvn0VG/bxJa5cxg7WnghKANX8Tx3CxDYeqWaPQEnXhVxGqRKZjqo0t5uVF5MGXKKcTZoM3CFc8is3Pod0ObRVxYemxO3/MxfoFnBLmGFhOiJWMydwmRjpFu3XS4T1CIRD5Ah2uo/MItf9NCqmIhUWl9yy+Kpi5ddqGwYoR4KQL5NHvUcaHFOufxi+mlNUWUhWw+TIzy2C8jAnGD7HmFk71Eubq51DtKwTxCKIR2AGPZ4/YKhPie39AxQox4yHhxifIh2+h289wkCWU2YSsiFikUywL6sJBqAKM7xZp8ncjG8sCdHF6wzjj5848W6CeHJt5NqdqNNgKdlg4MxzDxREeYnmfTJ0O2mUyBKsOgDV/iCpiZDmE3g3mjauEy0cU8z3kynUCM6BnGMylxPNX8Dc9jOM3MWobWKpkrnMQJonf5FKeUEiTaqVDbfOjGPEYUUYYloucPkSpEru5g50MCaeP0bMDZLZEbH0G0+ugO9dwRruQ/SFmvCSb7TItEwyvBoO30Cs3SIyAUT5EtK5jWy6vVC4g8hKlYmZ5TNm6iKVdRNBF7n0RVeTIxgZJ9TxIH7snEXEf0iFy/ysUywHCCDGd1tNBYVq7jKyeY5CPebzYRVgVVoMVusZ7jG+L5N2O42zxvgHKvJyxO38MQFLGnAsu/exPgr8itOwuLb/KXCQERo3bywOarQuU8YRCJcR5QSVbwMlNcA6xNn6ZohKSO13MbIrsv4Hov4HsXEc2rlJYVQzHpVrfIlvuYto1WkGPutMgcFfYtyzqw7cwR3dYD9bIsgnq+HXyk9s4q8+TBWvM25e4C8SmyYrTYiWPcJM5qnGewG6hvHXUxgoqWUB0jGycx6usYPbfRHsdtCkQy0foPKVIzzO58Zt42RwG9wgrq0i3ilaK+bJPtv5JwvAZhIATpbCkyTwfEuQR2fQBwmuSjx+Qao0IVtiu7pCrHCUKjpZHoCVH8QH1aoNhesL+Yh+AslLStVcpjQpq9VOnjlXpAHtyExWsUjz5vmutWagpuU7ZXxxQKoWM+1yrP4MlnB984D4kSjpklXPf93hhhqj1TyNUTml8vyPXGe9HBRUIKhwnuxxHTxzqwhYtq0v5w98K8H1Cs+97Hs0oP8IavnbaJZ1qrPQEuZxTxlOU4ZPuvMzSkDy89/s0/A5W7wV06woymVEefQe/sQUbn+bQkJTBCt0ywzx5g1IXZMe3OG5eZs1toIb3kaaDsivo41cBmIVrmO4OG36LfjLjMHrMi93nSbM5u60r1LRg1XRYb76EkSeIeZ+gfQ45jDCkBC0QR6/SbZwj0Dm1co6dzBDlEt29js5mWEiE4WLOT9CDW2S1a5idazC/j3aqlGVCng7QokDqDx7LFGZI0Xnpxzhy7+e99wWBpGo0EIIfGGP7N5VVb41J26bWuIThNImEQ8Pw3yf0yL1VjI0qWhhUpYl0hjjRBDeZIZZ7RBWfWzhsWj6O30YnU1ynhmd6uLtfIh0doL0qevIYXUSYzSv0atvMTQdx8E3sPMCqrXFsaGaGycAJWQ8c2tM5ue9QGOAGK6STRzhKkMQTxOAu8upvU+YpcwR1nZGXOWV1E7u+xejgVSrpDGGHCLdLOdtH1C7A9D5O8wKp4RFlU0pVouoXWTcdAuEjm9fIhY+ZT5CH34CyxO5c+cBrK0ChM6bZqSPKLJ2T+ymO8P5Sjt0ZPx7fvbb/IlE4HdxKA8qCrPUshVVDfM/ae2jUWKlskpUZ7cUuVvYIUyvE9q9SxhHW8bcoW9fQQpLv/zllHuHZNsJtIHSJshxUvmA+uo8pbWpOiNr+NGpwG22fLvaLIkIISZkv0fkSnc1JS4WqnUOaNvrkVZpOwMi0uD16kxcqm0yLiHWnRmBXCZIpZjIgH93Ddqvo2g5ldZPx4piwc/3U0Vk/iVLLp0yP36S+8jzzwZvkdoVM5VjVTYTb+4FFx6xyDsProqX9tJbwXqQu4EzqCZy6ap2rXUS4OaGuM4gGPNN6hlV3g6pSUBYYxQIxn+B2r3PPqrHRvoK/91U8JJVqk9hts6xtIus3kHufp6yto4Z3sOITWHuZ7MGfUtY2mGLQ6N3A0QpT2mSWi/I7tDxFU2Xkhk8iJalj4+ZDPNHEiB4xslzyfEE/P8GrnqcClFZAlI6x8wjLnFBEfQwNcnGAiSZDUh/cYk9JcsukvfYx5OIIE4V3cpdK8xx6fkIQtNhbHLEV9OiOb6PSGGVWMQ3JwvBwDAsLm1E+YG9xgGHXWW/0aNqrVMoZBieUSuFbp3NPWSyRqiQSgqxITxee8gUNu4mhsh95PEoKkjLGkafxQ2f8dPhpLVCseKt4pocpTUJZQwtBWr/6/s9yDLRaQFBBkYFMqPsuaZkidYKJJk3H+PGEQ7vOpfoGqlTU7SZaFTiWS/3wNQorwL7+36PdHTZUgWtWkcPHaGmir/49IqdCRJdp/3WuVFYotMJCwOgd6q1LqCxmJkbEPZdGNiM7vsWwKHDqHY6iY7pZQG33DxCAXP8ksWEwIMee7tJpX0EryIIuzqMvoYqYPNzCbF9G7X6dZtSnVl8lynJkfYORLqm1r+MlGXmlyUJnqPSYWTZGa4VMBjjWy5Qbn0NohTl6C7E8gdrm04ZZKx0ijr8NGnTvOY4Mwe781NFjO9ymYZ25OP08sKWDK1xmxFTt8IfG/basLm27+4HfNYnBTLrYeYxT5qDAUBqyiPzJAqTII3TYQeucOO3j118maD1L0vsoujhhcvQqfqXNrBIyqqxCNsItE2xvFTl+yKaUbCqQXov40efJ4wGmHaJWXiCOJ8wmj/HcOo1wBd19GWNyBzW9Qzg+JM0j/EqXFhZL6dG3K/jZFNtyyWNBkA2R49uo1kXU8hDHbZDMj/DXP0Lauc4tYL2yRiXbID15izArscoSvArB+ASZnqCdKrnKTocfZoXSqWGlQ1ZUDsmIYvuXUMqHIkOgWeZLlFakZUaqUjz5izUuPeOvBjIenkZoCoPfH77KUTHl/9z8pQ+sc5xzuvx6+Bx/MH+NS84Kn6hc/pHbV04TmU1PU1jMs3ntzxMzHwPiaU35w5KUEcmTdItHhkXYvoKKxqdriWWOVBm526Pc/FXQClnGlGbw1JVU+z3E4gCpUoTQGNmUIjvGmz7inFoyxKMZbuMP75A34cbVv0NWDDB3v3Qal2dVWG2cw1y5RhWDeHQbQ5qYbpNAQ6txnuzwOySWj+3UKE9eRy/65NV1yjLDLnMoUoxzvwbty8hoRLjsY3ZfxBjdIzZNsnLO69GIxLR4dnlILxrDoo8K1lHrr1COHyItD6P9SU6Wh0x1yVSlbKkFnqw8rXeJ+ARlBYjaOXCaqOYVDLXkwvIx6eA2aWUNZ+OzpMLAbzxP9nQsfzoHELokLpYk/jq2rJDplJPkmMHiiChJ+dTKZ6m9RyR1JjL7cAgESZFw6l+mScuU7zOOLuIP/FkiqZvND9yuRjNXCU77WWxhYiG4UI4xsxnCX2OmNTWrji1cdAA6CEl0xLJYsrYMMTOQlSuU4QoLt4GodCGN8OtrXIoPWE4OGWQRdG6wZze4msfY0mSEItIFG2EP8+EXUAqUAYv2dezpIxzTR3h1kmTITJcE3evYXp1jHRPnS6R0WGgIW5eJBm8i8ojAcjCnD2irBB2NSO2QtHYOZfvMtKbSPE+Wz5HCJQ836TQukozvUYRdAimQYoYoZ1irF0ntHYxyjjh6HV2m5GaI6D2HMgJyp4UUGt8I2Kxs4Rgmi8OvEEcjeqsfgWX/dM/GU0S+AKuBSCegSxQlw/Etjv1VpJCn62xlQfU9zc1nnPHT4GeqkvniF7/IP/7H/xjf91ksFvzu7/4uv/3bv/2z/MgzfiSCwny/5aUtHNbtFvn8HsfzB5TBKivOOm5yBP230YCsr6LDLVgOMKIjtG2jTA9r/oCiXHCyPMQQFidRn3p4ju7Ks5jFnLy6jmd6pCrFqW9REVW0v0pWP0euSky/g4HEyRc41Q0Y3SNxKiiV4WcpurKKefAtoiIhuv0/49Y2kEGbLJ9iGSZy9BbVdIY1vEUxfUzWuIhtVVArH8EqEsRkDwBr9A6e5VDJF5jzfZQZYobrpHYHc+2z6MUJK0GNImyRLofQCfHyhNipsChGhIaLxKAwQ4zONZBztNdAyTO3pl8UanadUXIa/Vh/YoNrYFJ7z8BGSAsNGMUCOXsARUxev4pWBcJwyA2TURnzzuIx69ufQkQDZP8Nuirl3MlbPBIQuTVUdZNObQfKEt19ltywOBAa6/jb9II1ov1v0yo0slAou4MhS7TTwPZqlPGY4ugNqq0rmHlMLgTTcAUraKHWP01l+hBrcpt8tESmEWNV4jouMptTju/jmA6pXcczXbKgzV6Us+r06Na3mfS/xTLocV/YnKudp5FOocgoyBmObjKTip60OARiu8KqV8cd3sEpFHit7xNOKmGhngSo6Sd/3kvh9bBqm5DP0Y3LJComKWMqRvV9/bHirFv2fRjCoB2sYMRztIY1u0r64KtIw8AuJfXVl8ja19B5RK1+iTI/nTxJncN8H+Z7sDxBOo9QXgctXHBchLdOw2lQVDa4ZNcwzTpRfZv29CZGmQIaIQWGU6coSyq9G2TpjPLyr3DL0BwthxhZyrPGgEBWML0VLKdGUb9GFmwyLY6ZUGJ7TdrRAVQ2cC/9FqaQMLp/KuxtXKDUIKMJ/WWfulsj9ztotUVy8C3K5mVUvgStccev8sxil7m1jel0ECdfplk9R22+R9K5TN+qQDygKyXF4pi9bMhBPueK26IhvB86INZCni7gHb0GWmEsjlAbn0VhsFQz3p68ySybkuqUdXcTkPxljK+VsMA4W+D6C/NTPEiLcsr+4oiu1ySfH7DWuEZht5B2iBesoYUgkj7z5QFCg4NBq8xwDJNifAdh+RRHIzY2P8FJ6yr1+R7+/lcwxg9RzfPE534VaTjkpQbukkuTPFtSZDO06SMPvwOqJKiu81zzEkVa4e7iDTIteKbM0IN7BLokX46ZZjGeF+DEQ8rLfx85u48uNdr2SaIxZjIl6r+JXdtB45BVtilmd0g2P05N5aAVqdsgXO6z7HwKEaxhjd/mZHaPud2G+T3OW020WaE0fIxigbHYA9Mjr2yi/wLCASsbERcTHqkUx/BZczeQHzIy4m8ilnDouOsUZNya3iEtUxpunW3/PO91nCifCL4NoGb1sJvXUA9+j8LIOTn+DsvWJUZei631T+FkEbr7LEX/TchjZDIiFwo6VyncOtpvIx9+kbC6ji4VOQussEdQ2yGNj2mM7rEZT6jYHswOKGub7BUZyvaROkdIE0uCevQFis4zWL1n0cIgHr5DFB2jO5ep9p4lWJ5gSBPlBNC6CqO7sP5RDG3QS4eIoMvcqeEO38LOC4SVI8slZjFDppPT5g5ARCfwA8RmprBoOg3G6YS6UztzUz3jx8Ja7lIsxgDIfA4f4JoJgobVQZoFbv9VzOUQdAYHX6P0t9F5jLR3iUyL/vQ+LoqKCqF7g8SQRJ1neKhjtvIY2+thGDZ+NkOuf4wiTzAffR42P4ksUoxwjbK6RTF9hJNOsXXOIFngTndx/AarwmRp15npggKTaZFhV6uU2RCVjdG968Sj+1hBj1vBNvjrnAiDZ578n8gyRdttGusfw54dkBcpeTpDbP8yWbhFZfI2pHN089JpPPn3UL638eS9+zE5RvbfBMuC8DOcueWAJ3zaYYibzunZG5S64CDe5biIuVzvoHffQVV6GP23Ob/yIsboFk46Rw9ukqy+yLi2yjfiI65mUy56VczZAVpp8sYNpCWIuteZ2zWKfIaFIndbiEaBvfEJWumUYHQXgnXm0W3s6hquV8eKh8R2Bau6iiYlkiaKgkwnyNJibdGnN33EtIiI45Cyvk1teYLZuog+fBNPGsjqNrVoSlAuyOcPyRH46RTLdCEaof02dplyufcCzvFb2MmctEyYhhsIt835yhqGVccQJraKsMjJdEn+pImpYlS5XLtCoQtCM4TFMcbel9BKUetcZj06QghwKy2OHRfHcvj+UJd30WgeLe4zy+Z4psvF6hWMs5CHn5hpMeIoPqJqhay46z9ULPOjMLBoWh2s+BBRPqDw176v1laYNazNTyD6r6MbF5BuHWfyDpFlYdku/smYLoJI2mi3Td1s4lgeVnKMOXobe3gHK5qiqyEimqL3/3+n8eTVVVTvBShTCsMlqZ7DmT/mUucZZo+/TLPI0HYDtfkpiv6rZL0XyCcPWTMk5XSXMI+xrICKaWPVzlE3TMrDb5H7PczaNqnUqDu/B8tjlhf+Fl71Eu7ymLKywXT4Njqb4akcq34eCwXaxi0MWA5p1q8hej3m+YC7y33q47fpJccETsDcqZG0LmBrAIEWBlnrOWSrRL1nJVAkJ++OpeIBqffuAmv2IYSaZ/xsMDC52rxGXQ9xhXfqhPRD5rpKKxblDIGgYrw7TgmMkO3qDoYbEsyPEcEGudvg0A0oxvepGyZB4xJTcvLVj1KxfLKywHebSK3wAN+tkCyOkO2riGzCy3ish3Wsg6+BztBWiIjfRGRzDCcgMjwyrRDVTeaje8igTbWyTvXRl5GNLfTBd7CTA7LpLlZ9EzV+hySeUvFbZH6XfvsKM7/H9SxCpjOkENhmjWjzAmr2kDJPGeqSt/IRt5fHHKbHXLJ7VKI+0m1R13U6ZUJWLAmdKnaeUmxchbWPo8SpGN4YvY1aTBBWDUtrUreCql9AacFqsMbefBfP8gjNDxrzfTCzYsw8n1N36gQ/JVf8M/7qIpIR2qqSqYL/d/+rPOtt0vvAOcQpL3o77OVD/v3wzzjv9H7oawG0d7qWIZdHqNoHz4HP+NljR/vQP3VtsrvPkvkfHHn8QfhGhcDyoUjYVAUyGUH7ymldP+g+FTwpJAiJ+p712txpYa5/Enn8bcrRI1LzPkkyQsZjGkELu7ZNPLyDdppUZQUjGpGXMdTXkVEfaVUovDpxEVOYJlHjKp3aJitxn/Hxm6RFjDItIrtCOx5QZEtoXsRonEMaJkQDDKtG6TYhHsD0MSrcwK1ucFhZYTm4jelXKSg4138DZ7qLKgqKxnmMYoS192eodEnpr5MnS046zzJLZqeiJZVSLVJQJcquYUmNnuyinYBi7RVmVpX08It4+1+jrkqsZIbwV0m6r7yv4cnC5nztHA8X9wm6z9GPhvQ6l8EIyNSpoFggmWUzat6Ze+WPgyt8dqrbzIsGE6eBJ33q1veLx4rKJlY2B6UoqjsfatsH8WNO4gGmNLlcu4ItXJrTA5jugWnhr32c8j01vYKMe9M7p81+J2+wAeh8yTTocTy+zVhndCobVA6/w2Y5xcBhVOboPGIhXOZBl9QOUa3L6HAL3whQRgBSoXVMlozJ6jtkO58lnz2GaEge9ZHFgtIKMfw2C1UhlQbr7Svod3bxDAujjBFlhPablHf+C0HjInW3QTPL0dEek/oFFvEIwzBYDG9Rt6u48yG228TPl8j6eWxdIuMRxTt/iLj4GyR+D9cJUZlBWUaU0kKaHlZ8BJbLSjamXywwbR89fkCmNXH/TezWDZgeYIqcIjqmrFZQXg/D2kPoktx/957jywDL+MnNFs4443v5mVZY/s2/+Tf803/6T/lH/+gf8R/+w3/gX//rf30mNvsFxRq+zWH/a+RaUa68xNKs4pbv5v7WlodQZpimg9G4yGR+RGXxCEaP0XpOW+S8I02aXpNz1aukB18jXvQxTm7Dlf8djzrXqZoG7TJDigblhb9Fblik9/43AmnhoChG9ymXJ6RuGztYwTp6jTxLKVWJLmJEbZN5meO2r1FEffT4DjoeYM0eYYfrON3rlGYdEa5TGgFKRxhSYSqJtKs809whm9/Hu/hbWHlB2X6W0vAo288jGwl2csL5eZ+VoEVht0gOvsDw8A7G6B309m9Qd1YAyCtblE2ffBj9VBe+z/jJ8GTAM/Ur2OM7iNE7lPUL39epkFXPYZs2YnqPPFcw2cVy6mi/B/tfpFAJ+WyPVbuGOvgyllU5dRIYvA0nbxP6DRZOjRCT4vFX0JUetK8wr5/jzWifCyvPMZkPsfKMQmm0LlmaBg3TgdJAeV3kZB+reREWh+juc8h0juG3OWxcw0JTSydkx98mTQYYO7+MXvQxvC5qfA9jdkiw8hJe9zkO8znNaIRv+8jJTcrFnIUSFKZDqTVCCEqnieGGpHGfIlzBPnqVQTbEtJtknWeZWSuEV/5PGPEhhVEh/56INMVpN/lqZQW0oO28P55EC5OseQMhIFMpd6c3KVRJ1Q45V7nIVrhNXqY0nbNu2R+EENByelDZxFAgpEnFqpF3PopJgKkFOjiNYtRCUgoLc/0TICT0XiSXNnM1pxJcwEyXOFmKMz5E+y2UyIkosUb3iR9/kdKwcNc/zmh4H98JyaQm2fnbfKOMqKZzLsyPWDFsAm2hFgPy1iV08zpZ4zS/fZLE9IWmrhVEQ3wlmR+/SbP3LI6w0BufQVZ6WLrA3v8ada+OUb/CUdJnOLqHkU6o5HPqwSru8iHi9n/FEZpGOaO6+feI7Ju42QwhPOT8IavVLRJ/BfPw60TLPlY24aOdy4jBbTr2KsgqTb+LrpxeiFvfuyCqn/7Fey/Wmc45ifvkZU4raNLw6jTtNvZ7XM1KXTAtxjjSJTB+2PLVGT9rOs4KUhhIIWlYP73igMRAa03f69KtnScLLqCFgVz5KEZtFZEneP46nXxAgEQYDoHVYDd5B7++RdB/iyjoks4PKG2XeH6E/+jzmEWKiAdY658mDc8THX6FRX0HWSywSo3TfYYiGoAbIo9fZSNfMFQao4y5YFQY2h6O6VJJ5uTZlDyLqNfWiUfvYHRfpnDXKKrnwemh0ynStUmdANu0UMsxRm0dKV3q9RvY2kUrCcev4yYzciUxmi9QGgHzxmX2JaAVO6O3MScHGEGXZOfvYI5uopcDAEzTIXdXfqx9ayVHyONXGS0e4jfOc+y2qNo1qkb9p3b8/rqSqey0W5Anjq2+etrtaeYzZD6lcNoo47S7eaYX6OUB06hPtXWZQmlyy0et/QrDMuLh7AHrbp2dpYsI1yk6lzksc3K/Q22+R6vWO+10k5plNCK1q1j+GsHymJXxI/xkjjHZpbRc0sFd3JXnuD9/jLX6CrXKKnJwCyuLUYtDVHWbYngbI51C8xwqXWK3nkOoN8hnj5kOb5L3XqQZriJyTW3wOhXDRSb3WQl6kEZoLZGzWxiT+6jKKunmryCdChQpKtz4gftNINnwt1nx1zExz0TuZ/xIzHyM0JrcaqCL5N0n3jP//SC0NJG2h5jtnhbdkUh/7dRx0/LJbYea5WKN7pKXLQy3S7zza/xRckBNeORrH2fV8kkOXyWZHZLFQ1pug2xyHykEsnER5fcg3MFejimzXVS+oGOH5MLCDTaIm+eoWA7D6X2MskBZNWo6J3n4p0RFRO/CbzHrXcPVEKqUoRZ0g3fHSEOdEpsSM9VsBB2qi2MyKbD7r2PFYwptUpQZcX9CvPpxQqP2oUQkcr6HLrPTWNLFMfDj3Tv+ulKqklhHeEWGTvpkxYK50jwQBa7lki2PaAuBLz6O1X4BNb5DErssLYf+6A4r1TWO97+AX73CRtCmMCWGUyFf/xzF2hwdHZI9if7TwzsY9fM4yRxv97/ixzNkbQujcQlLa/L5IVkyQgzfJlt5CScZ4hQJzfFDws7nsEa3keN72KPbUF9llI456bxAsfYxCmcLq/UCQmUUdovm+Bbm5BbR/ABPgFHdQSFRpk8ZbmMakqKcIWf7qMUJsnkOZXqkbkjH7qCR2LN3kMdfplosSVdfoPGeaFZPnooaBUA8Po0P0WBNH9LJFIuiYCot+m4HNx1StTs/sBGlJGeRn0Z3x0VCrjOMD+lOL3WBFsZTl4kzTtFCsbfYJVcFcR5Tteo/4ZxJk0cPyA++iWcEWOGUtP3i97xCEHU/idF+CS1MzMUDhkGPZTaHNGJW28I1LmEUKWGwjSE8pADz5FWM5SFaa0ylUNEYuTykGN5BCwshNFntIkIVpH6T6sEIqUqMNMaSDnl1naz3LLtaUK/8OvMswdAllrYoqmsEsyOcPEItBlTmR5hFynR4Gx2s4DXOY5/cw6muI6obyHCdsnYJ7bZJ5g8wszGx00LPHmFmOTrsoc3wNM7YqSFQaClYAK6A2uQ24vh1lDDI25fYjfusmR49693Fb/U9lhPa7SCMXYxigbYd2k6bpIiRQtI8iw38uWIbNq70eLx4yDxfsBas0bQ6H/jaYX7C3vy0mfpcdYea+e6xC40aeDVy7zw5sCyn7E7vIcNNxobNVbtGVZUcuAtU8zJ+NKFcnOAlQ8T8gPjRFxGrL9OYPsbNl1TjGCNooZMRZTzGnO+eXgeljzQrtO0m9F7kjt2FnV9ldbFL+ejzWJVN5Oge2vZwigqEPRbSIkCijt+kvPir5M2LTJQm0Smytol6+BVKYVCagngxpDG8j8hm5OEGXqXJWrBOUiac6IywewNLGIjV56mOZzA/JhUuefcapmxQyOBp1Ud5DdJyjkGOVd0hb7389B5RkVWu1a8//XeqYyTyfS73UmjM5f6pCDVYJxHwcP4QpRWTdMzV+g2M77N3OeNvEjIZou0qX1zeYlpEfLL2w93KhBD8rfB5/n3+Z/w/T/6Q/9vqf4fxQ9zelXsq6jCWh2dis58n2fRdC9dsDj9GSIUpLC6GV7AG30TOh0AfvfoSxeonPrSbkEKishihUohGVKMjZtM9omUN49n/kWrrGrp/B8t0ybI5s+keRpHhPfs7yOazvJVMyaM+sVpSsxp0x48oH3+RYHmMfeHXOFzsgfvESSxPySqbOLN99PFbWH4HtfkRks7zlOO7UKbIxT5WkdG3K8Tt08SSZ2WJ8firNBTETohp2JSLA3R5FzvYRBdLyvAGXbuOiA/ppxFREVHMB9hKYzseeraHCHvk3iq6yDlRfZxsgeV3kIPbGF6bIkswl4dk4fn37aNA1hDaoG9UkNUqntMgxOZS7TJ2alCmgi4CO9oj93roM4fjD03VbFI1m2w8MVf83vNWCFDSJW1/+DQMIQSzbAZAoZ44T1seIjo5vYcXOTJbUnrvuo6WuqRUClMIDErK6QEAjuNRzPfI4wHulo9IRhieTxHNMCsrTByH9aBNNryJKnOScIXc75D7F7Abp6Iyo7GOSGeU0uSm1mSdZ2mohEvj+8j7f8xUCPTWp1jUdni2uo41PkD7Neylg4rGCF1g1C+gui9iO01k9TxFrilVynIxZtR6hu7sET3tUxECkcUYBMhCUQZdDDLK+DtEtsNi8CZJK2etdRWWuyzdgEE2ZLP/OqLUmPmQuEhwywSxch3DciFLcf0Oee0Kli4pxo/QowdY0iILL6DWT6ObazpGZBMqVvhTSfU544wP4mcqNnvw4AH//J//cwA++9nP8ru/+7s/y4874y+IECBUhm045HmEoRW2tCkqm9jFEqFKymyJrw2yZZ84HpMaDrXONeblHEXJxeZ5WoZJN8/x4zGp18MIVtBeC2E4NFTGuCyorX4Ob7pPmS5JswlW5wrpdB8lDQqnhmlYVFqXWUR9KnmE6L+Fuvp/ACdAJBPMPEb4axTbH8OKj7AW+7grL5FMHuG1bmCsvExSu0p++EfEi0PM5gU8fx3pblCXNlHVIpIOWoFZOffkJilPozL7NxE6JZw+IN34GEfLA5IywssNLHKEOC0W7y4f8SgvCFSdptX9wH2qKJFIzjq6/3IQKOzpHczRLTSSQtgYQN5+gZIcQ1uUIkcKkzTYwU7nkO4hyNHShGJG6VZwooxqOkXOH7FcHHCSLamtvIBZtDC7z+IXGVb7Gaz+26S6wOi/TlHfxo5PWGRTHlk+YbtG4LdRbp2J1+Jh3Kfl1bkU30FZPuLy30PZVWR0CIN7iLCL71aoDW7Sqs6QxZJs6xOk00ckaPSVvwuFJrCquOEWhhOijt5gbe1lDhYHmOmCUEu0tmnZNSLTx6/u4P//2fuvZsuONE0Te9yXVlvvfbQIjQjoRCZSV3WJ6aqunpoesrutzUjrG/6GvulLGv9B3/GCNqTNmJFGa3Kmh00Oh1PVVZMlUhRSAAkgEAgdR5+t1dLLnRc7MgAkkEhkJrKqpvI8VyfO2Sp8rb2W++fv974yRGbniGgDs3OVdHmGWSzxrYgkX2L95Htu1Z9l1n8YjeIwfsQoHRNYPpeja886wLVQCP3BolhrKHRBqVbhdnGZgICW1YGLOfzH0CiKqsBOz9Cju+A2YP01RDpCGBZGNgZ3DbnZohTGs64djUHVe5ks2Yad36U0Qx4vHlCqnG48pFPGAEiRUtz978hsj8beV9C6xNz9GjKZoVo3mA/uERomZTwkP/kBveYlepNDzPiUTp4yWndIG1vEXg1larbHf4Nj1gidBtOd30aWS3q6wnj4n9BeB+l2qIQH+QJd34XFgKB5FR2fkvkR4zhmqCv81iWi3d9COutQPEFLyKuUIptxrmOSoEVQTWkZGm23IFjHOP4+tteiaXrE0sKvCjy7tbqyFjMMNunZG584zqVVw+69CNkEFWw8K7w3rDq70R6nyxPado8d79LH3A0O4sdMsglCCK7Vr+NfRCv8nWEKizXnAyFsphOG2QDbsGlb3U/cAF9tDMpPdeQKjIjL9StkVUbDaqCfum7ZyyfIR38CbgMZzQia16j1XqNymixFRc1rEhPh1ncpFgP8oM1g8DaOcKH7AnJ5Bm4HPbwL0R7D5h6zNCCsZsyH9/HzKd3OLeyzHyFUgWG61LMlkFOlCyzTw6ldw9rIsZcnLIQmb17Bd9eohI2gJLd7eNEGOugwFBpv+hjHcJFbV8ncHobdAW8NpnfJqpWNufAaFHYNoSowVq62TbdJUcwIRg+RaYyOJ1hrr/7KG6qiiNFK4xgOcb7A8HvY0v6VXvM3AalLPOnRcpvM8jnbfhcnOUObIVoayJPvQlVS2AaL9nP4QjKMzwkEtBq7mH6PW+mcTi2ixMKaP+BSfMzCX2d865/TGB4gzn8MeZ8Bishtki3OkUKitr7IcnxIgqAhJFa0jZYWmB7asqhMl5QSq7ZJMz4nyWYY3Vdoe+uUZ29iNraI52fYzSuoyQM8fxOzeQOdTUlnT8irVfyHHt4l3voy/mKCaF1Bmj7i6Hvojlp9DsOgXByhrQAznSE2v0mx+TWEqlBPzyGpC0CgfkooIJBYXJxnF/x8rOQEcfYmaLB7t6hqe5hlCoZFEXxyt7pQJVZyhEGFLgvU+ivo5QBV30PXL6Mtn6kd8Gj2kFZtk67tYvYfIuWUxvSIr7QvU52/Q236Dqbfo5ZPyRfHVJ3rpNJHr72EbTgox6eKdrCkjzBcgq2vk2YTSjvCa+5hdm4xqe0zWZywCDbZtiPMeAKmgxms41QpmVakbpPx7IQo2sYI1jCEQUWJpUqc2V2yaJtJZBK6TdqnP8SqUtToIdrwMAyXkS6YSZ/+7DFb4fZqTg8s1QwVnxItTrGdDkX9+motxVMHhkUfpASvAcknDuVvFBrFvck9huMTtiZ3qc9O2DYdDre+SmqG2M19jHhI2r6OrzV5dIXlzf8t1fAdJtMneJ3LWPGQS8LESQcMpvdY1q7imyY1t42p2rSNiHb/DUzDRN38F2hAL8+hLCDsgtfEaV1BLk+RWUJq18ibV0BIomSMl02orJC4jAkBbdiIbIwXuzSKBbL3Irl0OE2PqNsNaoXESEfoaJPDwVtYjX1sO8Ta+m0sLOTyBLI5RuMqtayPET2BcIu0e53YW0f562jkKqo26ZOoAlEWOFlKXhWYhkJRYj69ngsB+GtgeaBKVG0XOX6Ma9SZoqlQ1OxPjwAxsVnze/STAQ2nvpqzfQas5BjZv422Pcruq8+E3heA0ALP9CjyOaYwsH7Fed6kHDFfHCKSM1pei1rV+EhEp9Q5RtJHmz6lvRIllsE2QWOfLBkwDTYxVMJw9BCjsUdTutiLhxizx5jLY1Q6B63J977O0vYJiwLTMFabuN0X0U4PJU2c9IwyGaNUjrQr7NoOpc5IyyV5kbLsPk9LKTLDR5YZQbHEaL5ENXlAdf9/wFp/iSIZ0e7exPQ7pPmSINjCzCfE9UvotW9SSB/pNHDJWIzfR5sm5uSAsnmTUmrExpcxVIke3qWqfsSwvk6BxjMtxvkcVabU3QZWmVCmQx6qkka79Sw+XKBX8c1P50mF08bp3UIN76HP7xF2Ta5E1y9ic/6eEFcLxtkEgJP4hFa9w4fryKt8AUX2IWF8VuVPd3M0uc4xhbmK7nvqcucYHq7pkJU5a4aJnRxjSYd9bwu9PCWucqLsAGN+gLYb+LUdzOYl5OKMIE8Q0kPqOmkyYWnaeO1rOGWJUSxRhouo7SCHd9hPTqjQMH6MBYjkDLXzTVgOVo0fu1/BEBbx9DEi2KDEZITgKD4isiNE/QbT6B6xKpCWTzI/xbNruAgMf43nipKajlHtW4R2Cx8Lw2pBVKfMQsz1rxGEa1SlRjWvfKQX/IHbxr/0u6AVfm3/qQPgB/zk/B8XA57MnyCE4ErtKoERoXTFZPIW6eG3abpNouYtaH0Q6ysu2louAEQyRNkR/9/pm9wKtmmZ4c/1I3CkxR/XXuO/Gf8F/6/p9/kvG1/6mY9V7mruLZfHn+OnvuAXRYVbGMs+AFXwybXnT0MKiVH9JCdGgy6fXX8EFYKPi8Q/8v7She5NzKO/wLAchkWKHfUYmCEiHdIsUqJgHWqbWJO3yPweVZWThluUhgkio1WVq/Qnz8IoEpxgFaWXGibe1T/mSMNGdIOw9SqpWqBv/3ucIkHPTikMi1IrFr0XcfMJlhVQjt9lrSzwmrsou4HKcqzeK8gqx3JDysl9KiGQw/cQ219Hdb5I4XSJzr9HPnuIrTVGuEZWpbgaxHKCQMHyCKJ9KreNXU2ZN7YZqIQrl38PW2nyfIQUBavMIoFGUVHiFDFXpcUhmsAKqKsKbShqRouvba6zPHuMeX4bXWRYjQl584XPduypEMiLKz6fIDLTBdb4Pchm6PaNT3RD/9mvpVn3NzhaHhFYAYEZobVGt64hhu+DWye2TNLpW9hOA9vdxREe29E2k2xCsP4qk3xBaYXU5sdETgO0wrNDQqdBqQvS9VcwhKCaPMIuK/zRHZpVgbUY0Vj7KnaeUV36Q7RhUw5uE4op/ewEyoR5nFIPtzGKDFmkNFE4VkA0O2IjnpAUMaPxIyKvgRlXCOlRRuuo9VcxTB+NwJ4+Qbg9erVLK+dBfwt/eY6QIM7fRpBTeV1KIG/ewrhhMz79GwaNHZ4IQceEeVkwGt0lMj2yfIpl1iCbEXpNJlmBazdoXv5nGGWCcNaeOiTaH9sH+cl6IBARgftBY5BatUtiCONiTXDB58avVWyWZRmuuyrkeJ5HVVW/zre74JfEio8QumLLXyPzW+SNmzhVgTW5jRjcofK6GNEGajHE3fgS5eQBYbBOYkUMvAWgyRyf+um7GMUS8/hH+Duvke39Lu78kOXihKnXZm3zS2Rnt9HFguror1gaFhtbr5M3L4E0Ucsz0vouNdOllswgW1C1r5P5Lahdxj3+Dsb0gGL6f6EUEm37lEISFwm6c5OJlPjCRmYj9NmP0NPHqNkB8Uv/O3xpk+uUd4ZvEI3uUcNgx+2SGw797JQQ6EowhvcQ0mR09D2s5hW86UOi7vOclynHs/fo+h1GyZia5XG6PKHV7IL+6KTjPD/hPD4jsiN2vP2L2KhfIxrFyfwEBj/GfvQXSDukyhNE92WUYfJwcZdFscSzHbKiwDEcLoVXkM0beFWMSsbo/g84mj3ER1FzI2reFczDbyEXpzjBOtrrYixHYNcIdl4kbr2GqU1SCionYja+R7A84bf2f48jFGcS4grM6QOS4VvMm5eJUkGRTnANC5ZDysv/mNit4VdLLC1wnvw1a7Vd5MFfQ7iBZ1mcrr/AHaU4mT/iZrjHpdoO65ZP3r+HkC6m5dAslixQxNYVAr+Dq1Icu4XOZyilECc/pNQZYzJmravsrr9EO8lIwxZJdInA+NnW70orptmq02BZxOQqwxUGZ/kxg2RA022w6e48E3p40mfN7zHLZ6z56x8Ro13wAYqKJ8uHZOmS+pM38CtJK+0ivB6YAfr8nVWcps4ohIfs3CD3d549vzJC5v6qq8M1LKZKsZ6MsQ+/hVFkJEEbq3mZvJhhRD3MR9+i8rsk0Q7DnT3O3RYv7nyV6OjbFHmMWAy4uvYSxGeobE7shEhRYFgepS5p3/6/kmYz7Pp1unt/gNV+DUtlmHf/W4p8ichmiM0vM1r7LSpd0loc46YjytPvkpkO88kj3O4NarZP22nQNVvIdMDQbaB3XiNfHjBr7HNv+AMkgtLv8oVwk3Y8I5AOQWRRLM8gn7C++zsYwSXE4C20lqhgJUAyyxnoitJqfmy8c38L/C0qXTLJT6kvjvGzhNca+8xrN7GEjfl04v1swS8gU+nT32kqXf6az4oLPitCwNHigFk+B8Cu29SMjx53e/EQRvcRbp2i+8pHLNZXaBQKicSTHmmVsKzm1IwWUmjE4F30cgjLIY7loY776LO3cdp7QE66PMNXFZbfwQ8aJLMjchUzSE8wrv0BG9kSMTtHFgvMw28RlgnCckhsEw8Tv1D4pk9V28EwXeJsThg2EMc/JHdqZMLlJH6CH7aoLw4I3Q2yqiQpJzj5AseL8CYJ3Pnv0RSsd68x0QbzszeIR7eZljnrN/4lIrpKXrtK3HsJs3ODzPZJa2tEpovJSpiz5e6i3Iqgc4I4+T7aa1PZLQp3jVTmaMvHcdu/cChS6W9g+QPajo/b2qdhd3DFL9AC+huIM72Dnh5gBR322y+iAoHT/xF6OcDSOaKxQ6khoyAulqiDP+coPacbrqMME2s5JGo+h60MnJO/wW1P8PvvMh/fxfAaVNlV+v0HNFROTWmc2RFR0KUc30U0r+IJk64UVG6NoWFz7ra5sf875I+/Rbn5OlU8QOz8NmYJ2/422fKAdP6Ee7NDTFMyn50ShS2OF+dc3XgN1+kg+/cY2QbLoEbo7CCmq2hWY/SIYvt3yYtLWMsjzOYlKulROiFHtR61YoqaPKLRvIIyXDQGWq7m0lY+RJ79CBCotVco7I/b+F9wwc9DFPMPbvrZlCrYpep98VOfYy0eIyf3EcPbGFEL3CaF5dLXCTo/wYteZ5gck6uSxOkglMYKF+jlgDJo0h68R257WLoimTzAlxLbCcnTObL7IsqyOQu6jAV0Fie0ihEi6mIO7+P2bpKNHyMm71ON7uBd/WN22y8wzA3U+duoSjNSkuatf44/O8JQisbx9wl3fpv7QpEtV13CVmSwffht5On3qCgpb/wztNcj3/5trPE7T8WsXYzWLqXOuJ8OGC/uU/ciWlaHkoIni8c0zt9inkzYCXcw3QaFt5qP5eElTKcFhglBF5L5r/lI/v0n0ynH8yMcXTA9+z7LeIBvRexvf50k2OZ+lWEFPTYrMA/+HBF0Ua1bjHsutd4rOMUSMTmkjMeIVgutK8piQUYHpQCdYZ5+B7P/Y/L4iOX6Szzw23TbV2haHlU6QqsK4+yHIC30zlfJpeSHXoeXl0fYk0eYRUq1+zscLw8waxsk2TmNjRfxZ30Cu4U7us+jSnGoS5LlfdzZAAcP0dii8OtMRu/ilz6t5IQsus7QjQiCLt1khK4qysv/GebsCaIsWJudY9SfowJkGWOlfXrLc+bNSyz8Hq7h8HBxl2URsxFssCF9jP5bEDro3suUZohRzDDLd/F1ydr214nM4JkL2qex5myt3HI/oxONECAmj9BVDkmOmQ0+sia7QLAXXGbuzvAM7yMO0b8MhSqYWyHtzg1G+Zi+ZeNlJ/TsDYRWeGffRccjKjOAjdcorSZKeljdb9IkxRCSe7O70HuZrMwIixHl4F1klVEsT8lbV9F2QN/2WQzfoZMldFvXMNwmWfN5SuGuJD3zdzAdFyPOsNdeRB+/QaFKfJXTdTqYx28w9bdoVym24VFaEfeEwdSvceP6H1BmKWHXYzg7pFmkuPE5zE5wui9B60VyuZoPm9P76GmfRnQJ6UXo+Rnn/e8wrW3RPPlz2osziK4wSU7wRz/iSRnjd55DdV/AbFwjWBygJg95PhnRv/ZfUOkKBEiVYp79AIoYujfJvS2EVpjjuzB8D1XfpcpnF5tKf49wpIslLQpVEFkRHxaalbrg8fIBSZnSC7qEdoghJI2n89/T7Jiz+AykwpUuEpP96DIWNtdrz0E+wD39Meb8EWY6QNshSe8WfnqK6N9G1zYQSMrn/zfkyRDJAGd6AK0r5JOHZF6AXb/GabjDhreJHQ8QsyfI/jtoNObwbQy/Q5aOGVNhb38Vt1ggyElcj/z0R8SqxNGCqPsyRbDJWRVTUWJIycjrctq6glnlrAnNZj7Fb15FBpvouI82AhqzR2jzDEJBNTlG2TZ39Tb9Zcq2v4fX+crHxlQISFTKoe2uasBCfqgdRSNVhparDdlZsYp001oTV0sCIyJRMYt8VWMapWNqqsAWDpfrV1jkc+p24zPfSy74h4tMh7wVdTgpJ/xR7xX4jFueW3aLrwbX+e8mf8NL3i6XnbVPfqDlo00PuTj53D7zBb84pVmneuoM9Ms0ZWoNVesmhvkATJ/CXR1vsxhjnP0IgGrtVUqr8TNfowi2EY1rTAZvIRqXKb2QuekTpjPyeIgUA8T0Hlajx1awwby5w0mVYj36n9jVFbYdMEmn2OmcaPNLWNZtdG2b2HBYnLyBufk6uTQQ0sKdjhH1HZSUlE5EZUiq+/+BphOSWBHK9imO38AxPcT5W8hok7x1jWmRsmZ76NMfUc4PCWpbLLdeZ9G8gistluUQNbuD6L9D3W1QdJ8n0gKjiJGjR4zTMWV9h7y5Q2T49AyfZbVgVtvjrvRp6ZhSCSb5kv1qQmTUOYgfU2ZjuoP3aJl1bgVt9HyELu5CY4ei9QJOOqE8+EvE/ATVuoHKFx9pZvhZTIohh8tDPNNlL7iMFPJCePYhzLS/irwExPA9xOY3PnVMf9qUpWl1aDRbCC2e/S73d5D+FjkV54//A+X0ANNw2bz2vwJ7nbbVo231mOUnxP4aKp1irr/GmhHgkWPOD7GyBUZ3HyudcD6+gyXAK1L09DHrVggbX0UuRjB+QikqTpvbVF5A11BYDuxO7rIzO6W2/TrG+D7YPkRbOKZH7+QtZDrB6lxB2i5JsE7Qu0mezpmVKc7hX9IKN9F5gY6HWJfWyWovsP6T/1+jjTv8EZXbQ1Eyrzv0lUJaDlt7/5Rha5cfDH5MYDv0tca2PMbJKUW5oNG+CssZau93aFYVreSYanbOXCvm3gYtsbJQKKJ9LCHQCIpw92cej0wlPJzfJyoXbGQLXG+TsnEdMzkDrVYOg/LXKhu64B8on/tZ86//9b9GiNWXKE1T/s2/+Tc4jkOe55/3W13wGVFUFDrHEs7TC/sHSF1C/zaqyjDnj7AxMcrbSF0iZwfIyX3M+WOq6hZsfZPScAjCe6AFQ7/HmaoodEYWn2GVC+Tp9ylNn/LcRl35Y4zqW4jZGVvGDGtyiF0mlF6DzHLoWiHi0Z/i916hMCTV9BGGTikf/hky6K1EFmimuqTIBqyPnyBMAz29j2xcIkuHjHTFRrjGcniPyrBw6tdJ/SZGmSIA03RxtYEG5uUMOx0hsjEYHnL2kMNwzrvDd6i04vc6z9GrEirLp5g/YtncJ17/CtJpMI1XXQxh6WEZq43ryIkQiI90rigqzuNzSlUxTid03QRfXDji/LqYVzPi6ROs4XvofEK9qhDrL0DnOnM7YjZ7gCkMDpaPicwasCog2GaNMl2glSBfPmS+PGaGIDMk2+P7aCvCbwa4Xg09eYh88p1VB4vVgOarzN2QsWHRKmLcKsOMEzYmj2jaPoP4DDedcZ7Pnl77pqjsmFRl2P330L1bpP230c1dyrN3Ecsz3I1XkIaLsF2U1Ehpk268yvD0x0zTM0ZqA9fp0TFsjPk5CIlOl6RViVvFqHxK5TQx4iXm8RtQJLD+EqWU5EVOXi5ASw7MGrWdl5Ba87NK8hUlBgYSg47fYRAPqDkRjnApRcF5fI7Sin48oOP0PtRBK9lwd9j0fv6k/TeZpIqZZVOmDNCqRJcVvpPjmi4iHQFglAk6PoNgBzF5iAh2no3poppyf3qfUudsR9vsBxvI8R0cBbm0mVsBlb+FtfYKzfgUOT0gXZyTXvodbpcJRj5lXq3EgYY2CdauoeIpsnmF9PwtVH2fyuvhL/s4Zz+iyuYUo7vk/jpulWILl3k1oJKaDIkwfYQdkU3u4MWnJIM7eHYN8hmFs4NORrSMiNbaC0Snb2CM/pwk7TPf+xrDsMfb2TluMSIQAcIwKTUc+2u0vA7W8Q9geUKWzTirbTGfP2DN75B5IaXToGP4uNkAcfJ9lC6xurcowpW9fKKWLMslkRnhSI+T9IgyPiE5/hvWvDXCIsXf+W1kscTov4UWEtV9idKM0Bq2gx1O41N80yc0VhEmRjFFS4fKuBDN/F2h9aoz8Cf89EJfAGL8EF0V6OUAozZGuR84kJY6597yPcxiQctuEwubwdPv3ZW6Qc2oo7w1jPoEdEHV2IfTH1NYBnn/TXSVUC9iivo21eg+Tm0Xw3A4LaZoO2RZpSR2HbcRwNF3kPmUcH6I2PgSDT+iFA6h7eMefRvVf4fKa5EFXWYH30WqHKEKHF0wf/wt3K3XGRcJYfw20gmwDJe0/xbG+BHe9tdXG7WYeEKwNB20kJTSoiKhVPmqu1yXiI2v8LCccndxQEfBWnLEjv9BDIPEIN36bczWTbTpUdhtzrIjTqQDVcV2PqJj/4wC6M9AGR75+usAOBf3g5+L1Bl68gRRxcjxGCPaQ9tNSCeY5QL676LyOWZjH5ZT1PyY2DLxyxQnmzJd9skVVJMnOI3LcP4mzO9jzw6JliOc7deI0ykLaeBlMTKfYdghJENcVWDlE3Q6pJo8Yqk1wu+xWSzIR/dh7QUmZcGyvkMatqnFU9bG71MsjllkYzxpkozv4NX3eGCt425+gdM0o5vMiaolZqa4tzij5ndp+TVC4UM6IC1G3FmeIIXkxt5v4+cZldfkfPGISed5/GgPr3ULYXx0tiKWZ+hytaYU8RlciM0u+CVQ/gZycY7QFVX06eIRjSLXObbOESgkGnX0fQq/SYLixLIpDr5F5PUIrQZDhsykSbb5dZx1gXH6l6jb//eVk+W1f0K5+UX0+CH26H2K+RleM0CmU9Lj71Ouv0BtfoCcHlIa9ipO03QR40e4KiWbn5JWMXOvjdHYpV7E1HRFqVKWBBy5XczRfXrJiCAZUc6e0Oq9wPFiiC0E9eUB4vz75PmUSleEVckkG+G5O5Rr38B8Gv+Tuj2qcoQuprTMDlWR4OR3MXSBLRTCCtDJBC0E/JSbUWnVERc1eAAUJU/mjylEwVkx4tXeLdKD7zDxamBa3Jveo6gKIstETA9AGejZMVZtn9bT+67I3meeJxS6QpQlevPLaK+F33yJTMfMD/+UjfQca3IHwjWsMsPp32YebWC1rlK9+ZfUUYgiR7sdpBWius9DmZHnMaXToDJy8mSM59R5koyZOzW2HZ8d6cDwfSbHj6iSU+r1XfzZMXm2wDdCrGKA2btOsDiAySNE+h9JrvxTzquKTrkgnJ8TVzFF0MPJ5jREgI2BjM8wyicYuqRQJnb9OZrBGk3pkz35EwIJRrhFlhyQKIGTjsCpIapjVON5zOUJFRaVsLCSCV79s89RfhFxgNYg/A46nYJhoqyf3aT1m4ohTBrm53MfblptDHtGbhmc5w0kkllyCloTJCc4h3+FLEuM7k1UmcDTJiMhxEr8iOJSMWcyeA+rdZVJsWSaDwgRWF4DJQ2sxSGSilq4Tp4/odAVMh1gHH0L26mziLqMD7+DPbiN3bqCoxQ2EhtNZrjkg7dwTRcn3EInS2zXo0AzTU/4TnLCA7fD1Wib7vlbFMs+7cjFDNYpkwVKacT8ELyfuDUL0BWFcDGVIOlc5+D8DXpeg0dv/9dY/hrh4oRG+zJFNqdVxjh5wt1A4dY2adz7j3jLAbauCK7+F2gZYFQLnMGbMH6fyuuhJw8R/hZmOqSKR8hyiZw9ptz82udyzC74fLCEw/X6c+Qqw/upee+imjPPFwCM0zE366vox5/UhobpEK01p4tj1oNNUIJFMUUgyfIhm/MjrCpGpFMYvk/hNxCze5jRFlmZYg8foje+yNypc64qQivE9FffabNM0FVJadrUjQCxOCKvDNywiyBHCoE+/yH5+CHlc3/MhIrTxSFbizPWxk9QVoDZvo4av4+99U3MxnUUFbXpY8amjaVLzGyADLZpzu9jvPvvUV6PudK4l/4ZYvAWzvF3MMYPKGs7iIO/QgXbzOdnVIFJXDgMjQHb3mrMMp1gCAMTG6U1yyphlAxxTY9rkUWlS6bliMb8MfZ8jPBb5J1XaDkt5vkcQxjUniY+2NJBOU3q7WuYwqJqr1zNQlkjdC/uBReskOmQP+lt0DZ8Lrk94uVn3/f8enCD+9kZ/8f+n/B/2PxX2D9jU195XeTy6PP6yBf8kvyqzv+lVaNsv/KR38nlCbpIn/58DI0GUhfIYoGywmdNs1Z6hk5OqfwG9c5N+lXKIlxDCAM/nRAUMeP5k6dz5QiCHtPhHazJfaZoHNMmVAVFpQnLJaPTt+jIAGmAnj2mnU9h2WeRTKiN7iNUReaEWG6dxGnQvP//g2xKmQwpGruUtHDdJoXKsLwG+eh9lO2z2P4dekLg9N/Hru2S9d+lMjyqShO6G1h+gKGhBBxMPMNjkM9pqAyZz5k5IXNpME/P2LJDGkaHDWeLNE/RWpPYbfpxH5uSSlUUMmecjqnrjFk6oh6GWNmEqiwBA3P0HlLlIGMq6WAYFoKCqnnj5+5ZCQFn6RmlKpnnC/r2McN4gmVYXA6vXEQQAtrwEEKCVmDXPnVM59WUJ/NHSCm5VLtCWOQIVVI67Y99tyoEJ+kBi8URWTai7XagTPlwgIFjNTjvvIhWBX64zaxM0bN7WItTZHKMGoNdu8QuBpPzH1NKB2v/93HSKVAiZ/fJsEhVij8/QM+PiWsbCBRZ/zah4aJP3kQZFrJKMfI51eIUqVLS/ruo1mXE+ssMGzdQ3jbpnf8zZf8d5Oxg1daeZyi7hVbw4QYCs5hhDn6MzmZk9S2OlGJuNVifPUJMD9mJOpxGW+SqIHE3sYXDRrTJ1FtjHGxh1WxOlkf0bJPupGRaDhhO77Dc+joazZqzhZI2We3azz1+83JGpSuMwW1mWuNmBa7UlKMnANjt9DO9zgUX/DSfu9jsy1/+8rOfX3/99Y/87Rvf+Mbn/XYXfApWdo7O5zwh57yIaboNdv1LH42ckgZYPpQxushWVovZEmEZCJUhigXkCm04iPkRZedVys5rAPhUbPgKe/mYcTIlr29TLU9YSpvcDCCd0jR8gloP6/gNrCqjiLY5RlHsfoOtg79Cex0Y3EE2tsmkRTB6gnQblIszLNNGGRbJ6Q8pL/0+884lGmWCWBxj6gq5/jJIyWPDo1Ht4aiKqop5PxmzsfeP8OZPSIMNFkLR0ppC5wROjWD8mKZhYdeeI/dqFKoA4FgLWr1XEbMnrG19jTO3Q8t00UoBK7GZKwOu1TfwI4kaTRH5jPJDhUeJpGZHjNIxrulgy4sJyK8ToaGSBqpSuL3nwW6TbX6d0ogwdYFneiRqwTxfME8X9PwunuGttoqC3kqF37gEhiQWEr/3IroSVIP3kIN3MKwIpQTCb6+sjes7GCqmPH0D33BIT95AlimOLrHiU4rTI9baV5lYPmtOyI+Tc3KvhW94GEZKajrkSiGWJwgpUCondUKE00AUKZaqkMs+VbvLTi44j7ZounUCabIzfYBM58j6FkXzBcp8yiQ5pRocIuaH7GBjFCk6nYEQqLJAtK9jZ3OEKSl1xbrXQX/KDPA0O6Kf9KnbNbb9fdbtLbrOGgbG0+uGILB85vkCz/QwPyHn/kJo9uk4hoNtOBjaJGk/R10byPpVSrOGEUrMfI6mQhsGKNB+d1VQRHM0TcGOmZcTFvmUVnrORnAJu3FjVQYvF0g/4FjHtC79Du3z2wizRlDMyVrXifMRVT7CdNugcqr6BpkqSMYPaOQLNAZpsSRYDrDHB2TxKVVjD6E1cu0VisZ1TvND3jj9HtejHlev/C42BlqliAd/hsomuM1tVDbBDNbxnQjRewkjuArSwUqGlIO3mI3u4hoG/d4trjeuk4glrgp4rvECw+yUSToiGd1HTh7hujWKKmdcLLEMh/HD/wh5jhWsM9+J8PIZk2KwslK2TaJwl4qK+7O7lKrCMRxu1G9S6ZJKmNiGDWi07aGFgVwcorNVAVcuj6F+A4BA1rgSfnBttyd30OOHYFqIjdcpzYsi498Vm/4OvhlgS5vI+GgEsAZ00IXpIcK0qayPFuxPsyPm4/cxzt7CdtuEW18BKTG0idJq1f3TewVV20FbEVoaOHlCKlJMWbEcHONlc+yNV9FGiiF9+u19irxDoMGcHGEEO4hwncryWBQLRFVgVgWNaJfzJKMsJmQnP0DMD5HJEOo7jKsKywlpOA0GhkNNJbA8p+6FiPF9jOAFzHQI/XcxnBpF9ybGxitQxpRbv0VDC5Leiwyn7+NaAdJt4I1+SDUfEaiS7c42sbtJJ59S08dIZ/1ZFJTQCmv+BF3G6No+VnJClPUZIch+bhDEz+biXvDZ0cJCugHGwQ/A8pGLA3SriWrfxDz7LjposZAS17SRIsAIt/Gf/E8YpktmBdSaz60cLVo30ZbNKJ/h6Ry3WJIEKwemqnuTevp9rN7znM/7GEIRqZzS8jFMDx0PmY/eR7SvcpKd0T67TU1bVPGStimIVMV7s0Peymf8XtigFrTJiwVzFF7rBokTcqAKavEpL9hdomqBzJe4VOxHW7zjNuh4HYyTHxK7TeT4PbRdo1AVAzTr0UoAuRftMUyHBOEewup+fKy81kqUAWj3Qmh2wS9HaUaIzVVd4tMuVUorDpMnHC0PcXXFC0GDhvEc82IEKqOqYmppyXLzizxeHvBCs8WNxg2EkLjCp5BgOw2U5THHIpsdcnrpd/GFZidco4XAmjxGDN7HcEJMVSHzmCIZQbiJE22u1irn76HcOnLri6jFCaETUUwfkp2/y3Jxwlptm6D7Im9rk73eq0Tv/T9Rlk85fUC4OGA9vEQjneCMDli2rqDOJuTNq4ztAFEun3Z3Swp3/dn/3TcC6mYTpRWdfI6eHWAAl5sbDHuv0mw9h2O4VPkc07Av5kWfQKEL0ipmUPTJy5I3/Q7O3tdQ0kInR1hK48+PCE0bKfxVKdprYqR9RBlTuOuIYJfm+lepok1GXo17CLZql/GMFuPiBLIZ2fwEWxU4eYwYP8IppkxUwYbTZCFNAlVi1DbRVYnhBsj5mM3kHN25ia4UjjBR+79P09tnpN7jYHJA33BYX3+N5fSAzAnxpIVenJLpAlHF6GKBkpLeo//EPBmiRg9w15qkyRDsBqtgIMUsm2M4DdJok1pRYLlN1OTxKuLTkAhKtHQw3BZqeA+zUgTpGH92wGk+IW/fYpYNYemwDDw8ALcB4hAQaKcBgFEtMOIByq1/otPxL0tev4rhddGGTWX8fPe0C355vGyE339ISY6MOhwLA8e0OI3P6CR9bK9OPYsRbkT5oUYSWDWTTJb30Odv0rDruPGEO2aA7D4PZUrhRDiD2xjZnOz8hxSd59gN1iA+YTZ+hNG6ghNPcbe/hAksnDqRUuRUTOJzNAXB+vPMq5Qpko18jtvYxUynRKbFWvMK1+M6hpbsSYHlNrCf+1+jsgWlsJFug8Jpg9975qZR1q9iGTZaWlS6QvV/RCYlUyGw7IDEsNG1TUw7Ilqe4+Rz0s1v0g72WeYz8tZVTFUQ1K6QOlvkCMzhe+hsjlj2kYaNal1d1REMB2WE6OZNRNCltBuffvO74G8dS9hYxsejaD3pYUqDUlXU7PrK0fJDtN02Z/EZbb+DgYkWGtMweTR9TGf+mNPpEbtSYjd3wCiRcZ80nVFWTzC7L6PsiIldZyAFR36d3uYX8U0brXKCg28RVi6REZEHeyizhjW9jzj4LmVyirU4QfZeRHpt8qDHI50TTB9jpFNmToQM1xiqDLO+zcCwCYoJ7umPuFlMWeteYzK8ixAnXPHrVNWqiUoszqja11lmp8xERcuvUROXVq7lnevoQmNbAXMrgKLEM1fr2WFxzuH8EFMaXKlfw5UeFhbr3ioaXQBHyQFJNiY7/SE9p423qDAaCyKrwa1GyKp9diVIdlXBpfkZRbbEad2gkBcN5Bd8nGU+5buG4pve3jPTjc+KIST/ef0L/FfDP+e/nXyPf9X6ZBGwctsYi4sYzX+IaKeBEAcf/KwrrPMfoOMRZthA1a6gDJ/i9HucLJ6AtGld/gO24iGikpTRFQgkCytiEa4hl31cNEG5wC5SMl0Q6Yq58DAb++h8QeG0CJZjKsMnNw3Gi5KR49GYPqAtLM5Fhb14QlT/KsXsGHvxHkIIrCKhQlM0LmFUGbPaLk0hYPyI1PLJiyW+1BDeRF6r4OSvofMcdrbAqlvI/juEekkuJIUGO1hjGp9il1PGR2/g+T2caIv3wxbD+JhCGdxoungy5Ln686RVzruj99ECTENSsxoIJJETssgFO2svYlYGZX0fMT9CpEPARC/64GmkLimjy7D2yrMo9k89Nhrqdp2kSDClQVKklKqkVCWzckb7E+pUv2mUdhNz83VEGVN6vU997CgbMC/n9JMzgnyCOx9hY2N1nyMPL33ksZqKSTqjuf46wehd1pvXEd72R6atjvC4XLuBosLEZsoIP5/hTB+SlzlzN2eaL/FND6d+CWmFmKpEei3U6dsoqUndGpnfxh7epRzdRZ39AKNzA19r/No2rt9DTe4hqpw0GZJkMxrtW5TRHlU8oDy7TZcQ6V2maN4gLWKUKsn9Lm53A4RL1n2ZeTXBNhxc4SGXR5RmiCxSUql5oirs5RHWcoBhb6LSO2y7FqPZAWU3oAq7lMsBJoLACrk3vUtRFZxXEBqK8XLMVMAg69P+BSN+AzNECIGwQjxVMa5GkPs41aqpTFfZL/R6F1zwEz53sdn29jZ/9Ed/hG1/fKF0wd8eZjF+GqGXIHWG2brBNJtR+uVTcUDOYXZGXMbsda8R5TvQuoyanSLCDmV9F5GM4fLvo/v30EWC0Bby9INJrgR21RTdf4QSU9KoIr/2X2LEA+wyoTZ/go2B7W0CLmaSMqqOudfrkmPR7r2EPvwbMn8NQwRoPcPc+hpi9hizdYMinTNZPGKBQgze4n7nJbaXY9o3LhMef5vHg3c5sDzM7k22shmtLCYP1qjEFodOnbHYpG620ItTwmYToSVCm8jGJaQZUWKyF+6zLJdIIek4XXKrh4j20RqeTR0MuFa30WgCGSGFoJEMmB29gUZgrb/8oeK8YNvbY8NuIGWAwcfFOBd8fkRmHd+zmF/yCSrI3N6zQrApLK7WrjMuB2glKHVJx+s860AoWs9jRLsIw6HVG+NUKQ1nnaWwyWyPyvGpzc9xzh9R7fwhldujJETd+zOq4Xu4ooJwE8P2kBqmh98lLVNqAlwEor5HV5gopZHpAsqK2KpRNa9RLI5Z87tIt0FaZJy6LbL0kG0E1nzIbP4WSjRIwx069Q06KGr9byNnM1Sh0dd3KA0Hx+libzYY9x9SyQV6/UWk5aOKFN28Rh5dg7Bka3nIupRo56OTD4UiqSbYGqRRI18c08pGFFVG5q7hyQDzQ+ewRLIfXiGtEhzpYvx6k5j/QWJic612Azu8wXi6wJYO8mm8XGWGVL0vIcQqWkZUGZVdR6M5HKecTBJ810YZkl0U7uARaf8Mp3GDInwFnbxP8ejP6OZzjFv/nLL3OlZZoLXGjxe8VNtiJh1mpz8kKEsolkyEDVYHJUx87WCKDla0hxw/htoui96L9K/8E1rBZQLhw+IhxjKhKk/JywX16RmG28QOWgyXR2RWwNSwyBp7RM3nMFtffNapotZexBi/g7A98rLgRTNksygwvDqxv8NMFWgkQtsk0iAzwInHBNf/CMuOsA0fPbyLQKKSCaasKN0WueUglc/UiTCrGEuaVE8rsaUu0Wg2vC36wiTa/31cbVJ6a6vPZX8QVaGt6CPHSi4XMJ8hpEQM70IyXf1ePkI2LqOCi6Lj3wW2cOg5P3shVTSfxwi3UaaHku5H/iYxCcoMTI+mYaLjc0bSYqu2Q81cFR2UdFH+1rPnTHuvcVzrYJ6/TSEqHCskaF4hCC9h2i2i+IjE9OjkC6LJD7BmE8R+jaq2hZ4fUO3/HlnrGiOvRi4UiZBsdJ4jLxLs1lUSfw3dfJVFloDn0zl/Ez09RWuJbF5mYHsEyz5OtIkd7VMUGcxTTLOHKoG3HiC2thi3d+hLm158zrz/PmFZYPhdSuESVQbXDBdj+gOs+TH28pRq6/egzBEqRQ/vrsY2G1FlKa5esu03SZs3aVmdz/8gXvARNBJVv4zIZigMWPYRbU3hbaD2/pDZ2V8zz+eUUrJlSDwiZPsFlBWhLA+7exNreA+lTAppYjR2UbriPOwwMUNq7RfYXQ4orAa5DmhtX4PMROVniNkJ2fGPsNpXcK//MYdeg7eWx3zN8tGTc/zIITs/obIkzTIntB3m2Zyaqth2miz8dRbZiBM0gRHxYlXhL2awGKBsHyMZ0Yq2eaX7CowfM64K0njAuneG4zYolCD6UNNGZDSJgp9dACzcdcyd1bW3NC6uwRf88nyWffa8yplkI44XTx0Fale5ufFbLOwAp/8Wym3SMgzSaIeW5TPMB1z2r33EPamoXUNsfgUjPkf3brAolxDtMnDbROMTdGVheHOk1OTCJrryh9jh2+TTQ5SwCS0PJVyk30XXthFWwKR/m+74MWGwQSksuPdXhLlg//o/oYp2Ye+3mL/5X5FqRdV4m2a0Rytfog3JsLAorvwR70mTljDZ9TcBQaWWCKGRYrWOcoTH9cYNcpXRivvABABX+HS8Pdz4EfL9/4AwHKrmDdTWN1HiYl3wYRzh0nBb9KsTdu2Ijqoomje4Ew+YLc/5ouFgnb+Nmc2It76B03sBoyiQg7sIBG4woxgWYPvo3GY+eJta4zKzybvsrjk09TGlaYGQ0H4BEfeRay+iHv4nLG1wqjWN1sssjQqZjMmWD5HpDNPz2A5WMfPlra9RCImZD7Fn92gYJvv1XWzpMrTqOFf+gHjyAD/osTl4l0E+gnCbyeyERh7jLscY668glUDUrhBFl6mJjHlp0HJq+Nk6fStAWhFl9xpa5ZjzvwCgEiZ66wugIXdaWMkEMy7oOW0SaTGrcpbLMXF0g7Joc3yo2YlP6dkmRvsVtOdTmjUEFebZD9DZEmmYGFtf+9yEYRr5mTalLvjVEdkEtMLEZEv61BrXyKqYh9lj5l6HhuGgVUBurCHOzj/ig5DJMWX+kEwX9GcPubn2ZTy7RprPUcEWbbeDzuaodIzrdEmcDtKMGDkSwxnjVTmF5WIJj273JaaN64TtG0yXRxidK0wG77GYPUQJk4bpEmqBNTmmevxtZLTJ7tpvE0T71KwE453/hljFeI09CruN7TgU619Et25xTs759B0abpM1e+OZY4BAk5tg15tMTY+1F/81usyYu202H38LnSd4/haTvMbsOCdhSFR/kXbjGmbzFvnTSC6EoKpWTWKifYU8WG3glVYNc+tLyGJB4fYuGkL+F4QjPW7Ub1HqHFd+3F193dmkZXcwhCStUkxpYggDKUAIAyWgivYp0wGVKlH5gjLaZBzsYjS+iSEzECPq8ZCoTPGaL3BeavJqSOBdxqxs9CxH9k+pwg70XkVN3qa89x8oTQ85eYS+9i+ogg02D/7fHC/PkK0r1K2IZNGnG2zSD9cpzQ56dh+5OMWZPKDphNiGR0xOU3gIy0Pv/2NUlaPDyzwc9RHFkvP5EIIOdX+LtPlFzOUpQZXilhGBgmhUgThhavTRQlOokrhc4lo+u9E+o2xI8DRqOVdHFIhVXHVRgFtHmat7hfypuqYs5oiixJA+YnmOaIlPbNr9LFFsF/wDpSr4th9SCXjB3f6lXqJr1vhGeIP/z+xHfDm4xr7zcQGL8jrI+cGv+mkv+HuC1CuzCyUsCm8TczsEvbpPG9USnUyQpkQ++StonCBb14hVRqUVphSo8fvIdPUalhmSB9voyuPsuE/ke6z1T9GzMe1yzKzWoL52g2GZcGyFeI3naBkevnqLSlochBv0R+9RMyTR7IhUWlRlRr/zHNKp0QnXMKOXUcNHmI0byPZVtJTMRncol2Niy6PTusbQCnCdFnGSIpJzKkLs9pdwp/8jQhpYeYYuEgzLAV3i7P0+ZhkzHb6HmQ4w2vukVsiwTJFOxDoBICh1hVwuKJdLDpYxxuQ2QdqnuXYJUZ5hunX2/SvkfoaNQyGNp67EWxgqgZM3oFiuGi+bX0AJ9xdqjlpzNqhbdUxhMy3HzLIFpjDwnjbtXrASnPEZ1kmhVSMp763it8uUZTHHttor19WfKulJTDaDTc7jU5q7f4jpbCCWMWI++6nHAVENFdh0FBjDh4gkJpcWM+0xzgy87pfpjB6iww5ObR3x7r/HWByyWH+eB2aLuRPxku1j+R1kuSAvlsQbX8S1AuKzd9Czx3jtGxSzY0LDo9r4ClWZUx39FYbfxckztI7JrQiv/Txq/cvE4Q6Vv4dGcJg8IZ2fEY7vse6vIcNtlPRQwQ5zv05rEeMWik5iYw/ep9UKqc6fkKZzWri4ZkDb8DGERyU9fNNnWk3JMcg3voAOWkgpqQtB027/QsfOkwHXajcQ4R4iPuMkH5EJm7a3JHA3KGuXfv6LXHDBJ/C5VwT/7b/9t3zzm9+k3f7FTvILfnU0GqUrDGEiqhK0wsAiECVjYdBwarhVhnH2I+JsgAjaxGbAY/rcqN1aZSPXn0MLA41Adl6gnB5ibn+ZKtyjmlaUd+6s3uzpqkqEJeX4lLW1NapglzK6hVm+TZU8JBi/T+7XSaoCNl6iWIwR61/BWywprIrTYIegkVHYPu5sRM3pMityJmlC1yiwms8hLBfbcXGUwqpyFtEa9XhKXObkVg2bgo1gm/rRjxFViTk/4craa8yEgS0kcVngGDYmFg27SepvYNWv4ggH3byKJyJu1V9kWc2JzJVDyictFgPjoyIEkgmw8i8X+Qw+1AnuzR+gxw8RbkTRfQ0lL4SXnwfLak5cLYmsGq74SaFFsBasYyQBWkP1U88xMGmbPWRkMC1GuIZNopZ4MlgVj6069vIJncEdOrZH2VtnxpJHpaJjeqTKYL32RbIDiS5OsEKD/uQ2SvtE3SZmtEE2f4y5/hpplZIWMYHlUWtcpzp9i8thG5Vm1MKrqDJjkY0Y2xa2oWmdfJfSClDCQBVQeZdYemtY1V3y8ZRyAcowKKyUyLcw3Qaz4RGUHsXZEbI8ZTR4g0Ln9K7+I7LwEvPaDkHjeaSEcT7iZPo2u/mUxmKKhUSvmRQfElFM4sfkh3+JLmM2dr5OY3yfWdIntEO85vOfeBwMzI98HwQKM5+gDOei4/szYgqLlhehltYnXm+0ZhXVaPgfEZoBxKmg5l2mZgqM7AH2bEYVn5ELiWMeYJ4/xrYkYvqIcvObiOQ6RdxnkQzQjo12OjgGFFJgVDUM22A5OkS1d8jHMXqxRHUchBNhVBlFPGDqr5PPH3CjKNjqP0Z5ETIpaC1GiCd3YPM62u+QdW8xaV/ncHIPT2psYbBbLQiMCEXJA+nS2Po64fwRvtfAnJ8hBw8INp9jwhFzr8PUkBimz3ltm7rfojIC4mCHdbtBXE4J1l+lmp+Q17boz49h8hirTMmbl4ntGpuGg4nNbrTDNJ/SdNoYmBjCZMvbAz56ncj9HaxNH4Sk+Ok4tvns2T1P+CZiNETYIXkxRhozuBCb/b1DiI9uDAoUQpXP7sNr7gbh+leopTPk/IRJWXFp88tobX0skhOgpODu5A5pFSPCFj3rCwzzOQdmwAveFt7ZW9SKOaKaYwdNnOY1qCooYwzhIP31leisfpmFOiNt3eRx1mfevsJO8zJJPEJlPrNhk0xFnDaXvOz1EPPHDAa3aYRdVOd5FtJCFCZ5tYEUAvtoSfboTygPhqAU3r/8l0QbL9NP+2hVElohhaHIREZqCjLLolGm6JMfwfIEMX6IG48p/S2E41Oh0QiEVhQ643RxihSQhAu69vrHxuWCz5/SaSHc9iquq3EJrZ+KdKXLUbBBYjfQStFde4lg/JCydQ23ytHtlzG1QpYFpZGTLeck7esks0dM0SzaV9lZHmMP3kLNp9hbX6Fw1tDvPyROJjhCYzcvU0yeUHjbTKYDFqZm5u2wMNbIDIE6e5eFqlOaDq81LmP2f8zJ6Y+Iwl2a0T5y5x+zKRStqmR72ceIR2i/i3R8LKdFtPENPNFmNPtLJBVRnmBF+1yp3cQuxhhFQums5mWfaawuRGYX/C1hGzYNp0nLChHSJLACLOmyDLepypT26A6eErScJneTETWngStctr39Z6+xtBuovd+FfMZxOWWyPGdhLNHAVn0bWeYo5zJF+3lkNWOUz9i01sjUu1Qnh9itDYSfI6yAUf99ymRCTVXko4fYtT1MrRHhPmQOkYaFNJgHPahvkyMwLI/a479GDe4iLZvutX/KudPmJculJpv081POJ2/jnP8YC5P27u9j+Kv5kiM8HMOjDEMsJGhNEe2SqTli+DZuNkNogfR7qwiNi/jMn0Kw611it9khvv0/4WvJYjmkFXYJoxA7GSGFxBEOSTHj8fIIJ52wJ2pYODAbUrzxLkYTFtYhaXKKmVdMvW2y5SPOx98HodhZewmhDKrFCeWsT3j5D3k8TwnmBrXaLQo1ZDHrE8/71IJD8HsEs0dURUK54YI0se7+B4j7RFGLUX2LDNgJ9vBqL0CwQ3DyNzjBLjXDZ9q+TsNfQ+QpevOL6FLBzRfIwx2GUvF48D6u6ZHJgOudL7CDwJbuqllEuuj1LyDSAdrrUDwtjAsBy85NyvSUpSrQg3doBmvMzE2yM4GZHmGlFvefgOqFrO9toKLVhpHQ6oN4ZVUhdfWxmsAFf/9R/jpq9oRFMUM6NVzh4Zgul2qrDUfHapGd9Slvv/fsOdK3EZaJm7/DcfUYYRvUtr/MonmLy1lMNTtCekumlo/Zegk3usRye4RblehoF3fxhEVjH+yARhajtU228TKpyinPfwj5FC8eU7k1pkXM/vZvMXr819hlST2ZIMopYhRj21vU7sZ4vQJGR1RWheHUkP4WTJ+Qb7zCVCgOpgerZr/FCY1mE0esNiw1grvFjKNsyWR+yKEVcrVxjevje+TTI6w0Ibc8FplPmQ3o+fZKMd26QRZ8UNspWzcxnJChijkqE7rFkOZT943Saj6LHv0JVjYAXVK6vc88B7vgbx9L2FjiZ9WUBfbTZtrA+KBJ9HLtKpnXpRHtkVKQp+eYWcrUaTEPLjNrfYmlahLJJRvzOxhn30cqhZtoksxhInJMSyHzCb6xTnX3CcZVm6Hrodo36F35z9DLIbr7IsKqYUuPbNpnozTITt+mXHuZanSf4sGf0Lr6h+St56nCLawyw3BqpHadUApE/20I11dzibRCOVcoDk38KOOJXKBkRJkIis4+4TKm+vH/jE5m+PUGhfMcZVJReibG5ZClntOy2oTmqlYZyIjA+6BuueVvc56eYqx/CUeGlGbwLKbup6nsJqbfgHSBru9/otBsXPQ5jU9pOA3W3a2PJshc8A8ekY74s9YWl4RP9CuIT77sX+N2esz/afhn/O83/gVSfPQ80l4HOXjrV/24F/wdkOmEXGUERoTEwMqHyLMfAaDWXqGw25RmjVynxOWQwAhcY5HiAAEAAElEQVQI6luI6WOwA7R0YDnC2fwqzugdCq9JHJ9TFUMaVgshV+dK/Txh/8GMcKvEv/OnVKWm2LuO5e/z6OANpuWYvfp16uE61cGfkA7uY7ttltZNlt3rrBUpNbtNhUVZTrGbl1icv0fb8KmmZ+TrL1MGG4jgMkY1xlcF1fgRMtrGXP8q/vQuEyAsbOLFQ4ZHf0rdCekpBzGdUC4eIdub6KCGaTpUVkRVFfimz6m0CTsvkT11xwqtEE8G+FZAaETkyz537zzGdyuM0RPm2QSVKURrDXoCGYS4rPYHf3KZVmj61RyzuUGrAtb3iZcKpTW/yO6sQOI9dbXsWD2CRogpzIsIzV+CttXlxfbLnMVnpKqgG5QobERt92c8vkensfbBvfdDezMACIHpKcytHqV/HSMdkI8HZDMwtvZ5JC9z3F/gVA5b2T5Ou4OIz8Cvo2YPUNkc1fJ4a/Q2671X6Zk2zskPUOfvUtsJmUuHUuVMoza95mVk5xba6RC7XXK7Tig9qvkTpk6AsXiIP3rIKB0i1p/nqJjix/fpuevExZIw6VPEA3ItsYMt9PbroKFu+6j5WxRnE6amhSgWOAdDWov7WEELCxfL8JFYiCKj1LAb7LNwZriGtzoPvQxZLWlbHrNyQlHmeFZAXuXY0qJmtD7VddMSDhgOWWgzmyxRWjFvXCMPr10I6S/4pfncxWZa61/YPvaCX52KkseLByyLmLVgjTV3Dbt9DSOb0qzv4do1TEyMxQFkC0ytMRenGM3r+Kb/wU35Qx3JWf0GsnaZQpjEKibmMX5kIYBzZtimgzZMVL2N60e02s9jYOJKG7kYgkqYi5AH4/eYtZ7jWmOH+uFf8YX1L3A/s7nbf0hJwFbq0eqfUoYL4uSc+fAhulhQCy4z771CoGPKxSHVwV/QjNaxm7cYr73AYnnE1I14uSixigwhNBRLWrNHhHnFth0wbd/ANgJslWEYPnvRLUR0E6ErcmFSUvBgdp9CFQzNEddqNz7Sjf4zqW/D+QFCGFT+BxuxQmiYPgFVoeMJRj5BuZ9uJ3rBz6fQGfdn91Ba4RgDbtRvfqbjJMRqghiYIQfzA6YsGBsznqvfQmIgBDB9DKqEdI6RjbC8FlpI+tEuTW+d8ekJNaegVCFlaeBt3kSkp1BMEXmC334dFV3HuLbJYPgj5qZHY76gJepEzlXc7Aj0KcquE2y9yp+N30VaNo4T0h68hzc9xvHXOBMdTszr7NQrXG/OxNvislmncfZtfEqWrW0Wuy2WaUq1uEtTLDErcAuLpBQcT89xQpON6BKeaHC4PCSQkmVyRplPaNs95NPI2J+gk3PKbLL6efyQttulJm1Mw0Nr8ZkK9db4PZg8xjBMxOaXP1OnSKEz5uUc3wieFVkv+Dg/EZr15ylSCpRaXajLNGTuPMeNrQhLPSEXTXRaYLSv0MkfMMvHFIs+0/lD1sJtptN7pIZFQxh0J7dZ6pIy62Mpk7bcp77xZYz+XYrZEhCIbEaRzpmlZ8yLEZnX4EalMI/eoKitE4yrlVCyuYZ+7ndI8Tmmxd1GjbPkjPXaDrEWGEJiaoPi9Jjl4m9IjIRBfZfMe47n5n285TlVPoRsBtkZzI7oBj383d/DkhaHi0NiYNdp4wiPuZ5x16zjdNucp3320ymz+RHb4Q5hWdGuPffMba9pdZ8V1z8VISjdzs+dSOeJh6x/Aa00Oq0uSol/D7HSM8T4PrgNisZzCEqs/pvoZIJo7pPVrmEq6BYKS4YUreepygUeEPkb2PEBYnGKDjfI/VV3aqVLcpUjhYkUEUb7MvnyCFdYFFWCSUo1f4TWBfP6DkvLp+tHVOUSefiXNNwOxfqXmQgXy7AoDc0Lbov5+C75+AlVpVhf/gUd5zbnrSv82XCK2fC44tSRfpPDYoa390csyoJrxyny7gOsNY/q7ncwtELuv0x5HgMrt5krtWvkXhtrcc6T7IR7Go6XAy6NT9jyLdrNLVyVkVcZMl8i5JBS2IjeLVAVqd9DTe4gRUlS2yEuk5XTTRmjDO9iI+rXiBI2ee81hK4+svGR65zAclGiIDIaeMIlic85WhyCNImidbqLCSKbo+2USW0HOXvCeXyOVtBae41w/BjKFCPsoGqbFM4aJg+ZFRPmcUzH0kS1S5QPb3Ol0aX20r+ilqa8dfTf0/GbbF76BkmlGamA6OT7WMWSmmEztB0MKfnx4hG2cLjueDijd9DLY/TGl8jbr0AyQAuJUCWW1gy8Ho1WB6P1Av7sPsajP0M7AXLrG2TRFaRKAXnRqHHB3wlWPkAsTsBrUvjbSCG5hMtmUaENgeltoJFse3sIq4aTJoCJn8zZa+wTa1g+i6Vc3UOezO8iVI60ImpGSWZK5vkMM3d5sBhyvbaPji6hhENbehRGjzuHhzTVjI4zplQCnWtUGsPyiGXjEo3GLunJOxwcvMHmxmuY5Rytj5klR7wX36c5eJ+1zk06QmIZDlY8ZFCMUKXEkoDh4EiXQuecLE+wJ0/on9xnI9wgnz3Ceyo2+wlamOTRFQBSHXN//pBOmdNqblOvBHrjC5/6nRVaYc8foIslqnaJ0vrNitzs2E1mMgINbRnwavNlbsfHpH6D9p5PDcWdcsZfjN+h57bp+us0nR7y0T0c8Ri2LqPvH9Dbuc5p1KJ/csyjTg1PC6J0QioeY+Oi7DrCaROEm7TmpzhmwHGRoQ3BniEQzX3i5mVqpo0Y3kFax5h2RNW8gk4noEHGA/bXvsBUSJwywZ0/xrNcpOEixg9olHO8jTrlzqtkQqK0QIiV40uqY46md1FaUWVjNvSc0PSZCkWVz2n4eyi3izJc5tk2+TgnXMvxywPU4ohTQ3Nse5wsj9ltXEVqF3tm403/BDPNqFUupfs8D88XyE3BT3xXlbDQ3ecxJ3eRKqEc3cFo37pogvpfGJVd53Frj2WxJEtHXHVahEaduvlBE/OH68xOW+KO/xzSCt24xLrcpF/NsLw1AruDPP8LJDbz079Bjd+j33mB7egKfjykn004lwY7wQ7dIkOWoHuvc1LNOVo8Is0GXFs8YV4kiLBHqEqUZTPVEFdLKm1j17cRQRenjJHxGdK1KMQ6/uXfwaim6PVXKArJLFjnQRGTlY9QogBtYEkL46ecIJt2i7k1JUxO2cDEyQu8PCX3dllUXaqdb/Ddx4/Zj0AdH1AkHnyxA3wgNqsMn0W4xd3JHSDjaHlMrdH8RDd6KzlBnL4JaOz2NbLa1c98rBSKftxnWWUEsv6Zn3fB3x6eDPGckL4wOF4es9bYZ8NyILMpvHVKsUk/u099cYKzeIQ/PcRo7lGYBnGhuJ+c865QfDkIcbMBW61VTXuezxjbDfqX/4Bry3P8eR/e+b8R3vjPcTZexx+8jQw7qCLFjs8RRohKYoJkTDW9izB9ZPcancUps2KBbt1kPH5EzW3SzyfkizeJ1q6xc3Yfp9niSHQZTqf4ZUEkFEJnVEHChBhRfx6SinMrZjbLaHZ6tNwmqUqxDPtj4i9PBuz5q7mM+tiIfRQlHYrelxEUqE8QFlRUnCanVFpxFp/TsJvPRAkX/GYwnj/g3bDFH5u/mgu8ISR/EL3Mfz3+Fn82f5ffq73wkb8rr4uMz6HK4ROidi/4+0muU+5O71CqiqbbYM+/gojPnjVHGPNDqlaNQggej35IOTvEiHpsNF+gWdvHGLwD2QLduoJ2t2hsdrk7v412W9SlwcIOCG1/ZQqlFP75Ejs/hdpl9LKPjC7x6OwYt5iy0d6i43UoszlZOmeZDujaPk6W4YwfcJhM2eg8T1jkCG8NTymE2wazyUImjBanlGgwbVpnb6AO/5p68zLarRMe/QVuOmOrfZksSxmox8j0hJnRo9Z6Dl9ZlKVBpSP07u+umpPO36VKDAL7Mp3Ny5y5dSqtKKqKhgy5FF5Ba8grxfF0QTh7E2uW0YraOIlFlYTcX8CltU/eFZyVEw7nhwBM3QZCwO3xuyg0+9El6uYv41gs8OTFuuIXwUpPEXEf7fco3DU61jpRrc6o6PO+sLGlyZ4VfEwAKKsEpIn6cFKYFAjLRFcKlMJ0NebkLayqxMrusgwuM3WvgBtR6csIIyJwNWfLmKY7Ijt6i7C9SSVcqs2vMHObuKbPXm2fsTao+W2s2TFelaCUIK3vYscntOyIkdJEx3+N69RY6Jz7/jZXGpdZOD4HyTHrs/usC1jz17gXn/HjxRMiO2IRLOn6XUjr+FZAIA2q2T2q+BS7cY3w7C7hcsDb0xMKnVHGT+gJA6f7CvXCQvkvQ92GbIqqX0brlflH3fzAJGHHv8Tj+D6jeMiP4zfZr11iOr+PK10MYXGlbhAZjZ97rPQYNpJNRKhp+j9/f+yCCz6NX0vWwde//vWf+bfbt2//Ot7yN56kWjLL5wD0kz49Z/0jBYOfXKKV00AaJnbl0+vs4nrrzxy9PgklLAqdc396F7XoY1czLNtlNj0n6nSwfZvl0mWIjw3UAJXOEaYDooW2AmTnOURaYZ/8j7hFhTv8MRv7v89goXCigDDchVmB3TEwGOG7DUTnefr2LuN0Qiv0UfMzWrMDzGRIOXiIrm9R+V0SJyKZPqBme4iHf0qx/TrjJ/8zZm2b8ugRriiwKwOZp5jNfbL6DTQC/bS4U+lV5jasolIU1WcTmwVdiu3fRmvxLCIOWP07XIPJAcL2Ke3frGL6rwuFeqZor3TFZwm/SdSSJ8tHWMJiLVhfddv/1NO0BhGsobMlppqjl4dEuuJa4zqzYsT53f+B8eFD1us7rLvXQOUEJyOUk+JYYCz6EO0xc3yWlWDir9OfD/FVnRc3XmYrOcVOp6jFCKNRYk9Mnqsq3jMki/WXWZMWS6tOenofpw5hFJEc3yGbTnB2LbS4RDE/5aSK8WwY1y5Tnv0n3FlMYddobVwlXwqSxKVZX5If/hVm4wRz83fZkSAe/EeoCpzOLZZ+G+9Dna8Atdo+jN7HqCrM+jWw69jxOdrvUn5Kgf4nQykEiGSwGtaqRBRzMsNCIn9mt0epSh7M7xEXKZa0uNG4+ZGozt9kNJpMJ9jCRmJwOEnJ5uf0JnfA9pn418mlRIiSpLB4c9zgiqkJlzOEZVGdP0Q5a8RJTIYgWR5T736dxdZXCBZHiPf+HwgVY/ptxvNzpNXDOvxzZPtFtG1jtOooo0bhXoaNFD34MbJ3k46qCM7fJJs+Ih++g733j3g4fJe516VLjcCMWJo+hpJ8KdyiOzlCGxZW8yXyCeTnb3E6eoeh0aeoxjQ6LzFLzlfds70XYeMLWMMD7MUpvtYERg0wuFa7zqQYM80ntGxjJbjTiqwqqdt1ykrT9HuY2BDuoTGxkhPk/BDtd8nD/U8db6lyrPG76HyJbj/3zF3hkw+ORmXl53m4L/gcEYAcvIsuUkinmF4HhEQvB6sHTJ4ga5cx01P08B6V28bMxmxsfJW8/hyiSuD8NlpXLKslY5ETOB0CGbERrDNOJ3T9HmVVUFYlldAUgC4z8nyMAmZVxqJzFYEgfvhnBEGLTm2HMl/wcPEQx5NYVY4zvM9ieY59/mOCoIeRjCjmR6z5Bl9zPR6rgKP6HjoZ0alfxR+8zaa3gVlZZKdDTJVBnoLvMVqXHImCvUgTojlcPmGeLzANk8SNiAaPWTt7j952nR8MCm62b7IebOOrCqMssbwONPbJgv1nY6nbX4BwnTKfs+euYfffRC/OMcMeeftltLgQnH2eaBSJirGEhSWcj4yvEHC4eMw0myERNOpNkC7KqaMWB5hBhyybosocFe5QRG1OhGC9vkdUTHHq+5jxCen5jzCliTItisa11QsD+nSOUeswq3Ia0Qbl6ZvEokHr3vcZJkt2O1dI41NOkwmzZMFar8byyVsUfhun+wJW6wpHdg17+BaBAOn2ODr+NiWKBiX14W10uM+ijEk2Xmbo1/AMi0W0hSUqguE76GQEyQijeYpl+ojztxFSUq1/kdL65PXJRWTNBb8OpC6RZ2+uNgFmR5RbJpO0RM4OMRUM4mMq502C9hfwZYgwauB30fEEL9ojdNuU+ZSW26LSColE6wW94dvI8UPM7nM8NG3qZUVz8hjr7B2caJdCBLhakNavkuZ9prOCpZzhiwELLYimZzh+wEDlqN6XWAYbvJkmbKgAq7aDqDTLx7exN9aYHX0b0drnYHyHoHEDp/8eXvsmQqd4tR7abnKUDhHLPunsiPW1Vwgtn4QGjuGjU4n5c9wsC5VTVAWTxj5aZXiNFyh/2gH8pzDTs2dxzUaZUK1/5TfrO2x70L2JefiXaFVizw8Q0mCqK5beOk074uHwO+RVxkTlDFtXqWcSFgOkA/nD71JgIyXczlNyM2FkOVza+SLG4D0wIpThIoRCh7vYRYOrSnG/GPJ+/pCFzLGiazRFg1BJTASV1hjxGcoOKb11zI2XkGdvUW/tE5cZVm0bZ3yf+fwArTW12jpZeorhNhGLE6SqMObnmNE2eXQZAAMDrRUbwSbdyT16lSY+/msWQjBUJVfbOa3JHfIkg7hLUm1iVEsC8y6lSqniU6KdL3GkFaM0xREuxfIBzuQRjSDEzcA2NKnWPOov0M2cbrDaoii8DUQ2pRo/gnyA4Rwi7Qg5P0L7PfJw71MO0AV/Xyi0JlMfl4H8ZM0mhocQeBSxgZXeQz/5NlSK8pUuCTbB2hfB7iKxIFzHmLxPNT8iF7v0xu8TnLxBoXIMr4NaPGKa9XGXMQITaT+mLysiCraW5xRVTlClPBENrI3XOJndZiOdYq29SiuZMF5OcPKYan5OGHsUgx9hPv8HzJOYmW9TGRZObYfMDEjzIVILuv46gRHiG/5H6h+ZSqhZdV4N98nHD0nTGQ1xyKz1OsXpEG01OIkjLGeC6Y4YLvts+duc9vvU2teoOR+U9U1pY0mTQpV4pvsza5uijHlWHCsWv9BxOk9PiIsp81nKpfrlz7SRdcEvh0YzLvqUqqJldzF/wbhqpSq01hxIj2n4RVzLICakuXgHNX9I3dbEg3urmqjbYlbfJZIKMx2xQcHRg7+iY4VsdesgLlGzG4yyMdJZx54PYDEi1znF4glQ0Z8e0sqn5L1XqF/751jlkrly0fmMYnq4cgBvF6hsSTh5H9P2VsJMwyEpE6S/QXz0XfRyRnf+Lub6Sww39qmbNVQpYeca/cHfILw648Vd9qObmBZoXZKrjHuTuwRmjc1wk5698auNvZBoPrmmWemSSTFini/YCXYwL5pkfuP43uh7WKriuvurnWcA23aLl7xd/v3kO3wluEpguM/+pvweAo1cHKLql3/l97rgb4dcZZRq1b6/KJYAaLeNEIeY2Tl6CVY6oVp7mXJ0l9wyeXL8HZaqYK/5Mu2110mqOdNyQU0vOI/PmOVT5vmM9/IZG6ZLbf6Ym40IKQWLKz101MK6832KKkI9qdjYWEftbBJ6DnW7xvThnxJKgdx4CaOs2HTqlFaAJWxMbCoh8YjwtYfa/kdU2ZDZ0V+SlTlGMqZyQ4rhu9heAx5/C6uIKeMxJhb59AHp9m+hj++i1BI5vY/e/D0yt4VYHJB3dhjogu74HsXJgGxRINY38FvXuVl3SVRMVqWEZu2p0Ezz/tmcMBlQLiaUgOmFVJ2XWGQ2i2FM1c650tWY8qOGNx9uTBBCsCwWKK3QwKKY/ZJiswt+gkYxLkaUqqDptLE+wS9OVgni7C1QFWJ+itz5Jkq6uNJjmswpVEGhCtIqxjY/uM/a8SH030UYFtX6a5TmKl7Wmr2FFPdRQZdcdRCqwFATWMQkpsFEbhETUamcyu9yMH9CPMvI6zlHo7toK6NulWztfQNzMaFuSGheppcMyeJjLGHhd28hFifkSNTx95i7HdT8gKi2gT99QmkFOI092tEWeb5gphKydECZjpFlhVG/Qp+U5XK8iguNDKSWmI3rlK7P0ewh8fg+JpLd5AxJgJweU7c1J4Ocxu6XsONH6NEROnyeMhZUu9c/9VgIAVmVAayavVRFpT/Yt1rtn386KisZH0xXTWcjibwl+SyyiAsu+Fn8WsRm/+7f/Tvq9YsOp79NHMPDNR3SMqNu10F/srtcadWRW99AqgJh1fh5R0mhWKgpqUqwgaoq8MyQsN0iG3yPXCU0GldR4U2a8Tnl5K9ZFhMyodFWwNLvkNohe602tfEd9Ox9cDy8bMbG+g5H2mCaHRLaQxzVJFMG2uhgn02I1q6zsGwKIdnaeJ1SVThBh+X0hMiOCK06gemTtXskRUa58SoHlkfg1WHwHrYw0bNDhAbH6sLsCFG/8RG9kY3LZrjJJBvTcTsr0cJnRCM/UfJUNG9hhLsow71wZviccITHXrTHrJjRdFrIz3Dp6qfnJEVKQkpk17hUu0RcxNTt+keKbnn9GqbXpDr/MXoxguWEYOfrxNJBVpoKSFSOFjaCEiONcQGJQbn9CnH7Knfnh2hRYUoT17aJaKDzFqlp4Fv3EEUfXRU42qKbzVHtq9xbntCyXNrNPXJnBOu76MPvo+dvE7ReorAicrfGorWBGj9kGdRIlMLFREhJPh5Sd17BOxji7dsM3ccoE9J0TJBPWI8nTOfnJGWCqu2Rbl7HeeaWoplVExQmnSv/AkMVlGbEQi2pbJ/AiD4xCUfrHIZvYCQzjNYt8mAX3byM6N8BJ2RkSO6PbyOF4Gr9+id2flSqInvazVOqkkqXmD/Dvv4fMkmRMCjO8aX/rAvyKHnMIBliGyZbwTah5yGPHlDEE4gn1L067+Qp82xJx2+x6dax06cTSaXQCmTpYZg+sReQWAEPFndpuk2cco5tOozTGSagahtYugORjcpL0DZl/TrVfImJh9r+XTLbgnTOej6mWg5QQQvLvsrMaeDYQ5pIlOFSRddY5AOKMscan1KevIWwAuzaVQqzgTACkOBaHsKqYUkTMNDRFtpqsWxfg6xi226hGtconn4/Z+WUR7NHSCSjvI8UJi2/gScDWnYHpSvsxi2UKimNCKlzxPnbaFVCPMR0W5/qtGemZ+jZCQBifBex3v7N2vz8h4QA7BCKFITBUlZkuqRpOcgiQwddFAZa2ggElYKq+zJ5/RYAUpoIw6AQJg/jY1LLg3TKzcbzrDlbrLtbaA1DThGGpFIljmFxahgkToNYxfTzEYVQWHaNZtQlnj4hCdYxhUGlSpKyYpGN6QrYqFKkkEi/DRqSxQB3dJ96mXOj9Qpi/0tMzPu42Zx5MuZkdJd68DwNz0FbNeSWRG+1WRaQLaYcJ6dcQ5GUKQBlVXI13Gb8+Hu03A7+6Jwr3Wsc2QVHVsTz0R49a43Cqj8TDv/k3BdI1p1tNlyQ5RK9OAet0ItzZDOm+owRhhUly3KOa/jP4l0u+Din6RFn8TmmMLjWuPExt8/iqSOpQqNYuZ5V618irG8xURWbdoQo71Pqgtit0zUs0Gt0Oy8zn71Pdvw9pjgYloXc/DqFUV9pzaSkfr+PcbmHFdWx+jP87hai2UaNR0jtQJEg/Tbe4pAwHWGaPp2t11k8/FPKKifc+CpVGRPPDimEwLGbTN2IMh4yzxNIpohsxmPbh6nHYTrADLcQZLSmDyhtn67jUeqKLOjgLY9Blat7WdKHnxKbKRRn6TFxGbPurxPIi4aOCz5nxGr+sayWq45oMWLbdaimMamqyKVNnJ6x54doYZH3vrgST5kBXUrmRczR/JjMy9n29vCKDDm4TRoPcIuYxu7XUXlKmi3IdYm/PKNq3kKbHsn8DtXjP0Upjemvs/TmGOdvIo0u1e5XuDd4m6WqSJOUfauBMno0/JDSqnCDBqYywG1geF1e6b5Mx7CpmruczJ7Q6d5kbgZk+QJr8gCKglLlnB/9Ff7O13CjW3j7N5CFQDibnzpEgVGj5/dYFgsC/8rPFZp9MK5PW1XkJ0fI/0Ol0gV3R3eRxLTMAImJnA+4vPUFJuVqjWosTtgwG+T+Jq7foWV2Vg1who3WEkeHOFow0x5WBbFvUZQ5T5Tg1voX8cfHKDug6L2KEg7y9JhCFeRSkeqCUTqiX9unIbqwvsWD8W3C9hWa9R3Ooi6z7JT9zW8QSBdj/D7r6QgvPWMuNMP4jEqXLGpdzijxyhledko5/DE16dPNYwx/jcoIsITD1fo14jKh6+eY8wELQEuJ0BI/PoPT25QoytpNykYDKULQNrZStKINShny+tpXEMrlZBpznFbsdq5T/f/Z+7NYy7LrPBf85lx9s/vu9E30kRHJ7EiKktVYvpbswrUhS1UPVZBdQBkF+UWwIQhlGDYgyYZhSH6yAT/4xahHwwWUUbguu3SvrhvJsiRSFJkimW30Eac/Z/d7r37NWQ/75ImIjMhkJplJJsnzPZCRuzlr7dXMNeaY//hHOUCGV5iNFsfVNCW+9b5MuOXznnhGWC4cvfHEnKDxkdy3z/nu+G7E4FrDWrDB0BzgGM5Tz3gzPp2zxSOM+RGFeQnsJpgO6JTcrHDs98itKg21WHTJ6tewnRCvzEiKGdV8hhzcQ873CDd/kjtliGUqjtIDlpxVCsMiS/tUdr8M/bfwW5c58rscVJfZtFwut66T9B/SqW0zH/xnZpMhy0FIdesvUD58i7i1xaxIcOtVHuTHqPgYK+igsgmq/xahcOgFfwnzCUcCgLI44Wj4NpHp07N8uvYywtZou0o/2OR+/a+RPtpFH5Z0LrW5Pz6kazpMjZJ6fQXXeroIxMLmcu0qSRmf5nQ+IC/sr2AFA3SZUda2P9a5SlUCxkIIlansfFHqU2SU93k4fQRAoQtW3PWn3s90ylFygEDQc1eeEaO1nA4lClvnmA/fZTScsNKoM53O8Ckw/BCntsFRcsxMGszLKdeiLi9xhdg+wKissenVCOI+So+oGMtcr99Aa0VCiZw+JMbnjhSE/buMswmFkHhuh/z2I8q1H2PuKxrsE+QpOumjvQ7GvE+aDIjrL5GMdrFf+nm01aV/cI9tv4UxPkATYadT/GKX48oyq7LLOya8JaGB4mKlgnP4TVYjCHpf4Nhx0ada1bRI+KDUfqZT9uOdRTtzb+07aok2yUc4eGgTHMN57mL7OT/c/Mn0ba7MRzid+ify934meIG3kz3+l/Gf8X9pPjbwUN6iW4MxPReb/SDhy5CW22SWT1k+LfrP3R7mxl9AHb+OiqdQRjj5jJX6NvfjA1r+oqOHO7uPLO9zLBR9YdJP+pjSIJAV/GDRYtw3QkxhIID9MOHL0evoWPAzL/0k9TcHFIdTlk/miJ/7ixir15B3/z+EyYxC5fjBEn2vyvHBn9FeegkvSRDhJjI+RB59E+Xc4GE5YVDOaBsOjoaGU2GSTbGLDOP4m7jhMml0gsQgsxz2KBlPHlJ1a9C4gjJNHuURLSPArL/ArTymmB+Aimk6EOVTMjumaeRo7eIKH9f0z46fKQWha5HJEMd2UHlG6nc5VjZSGIAidC2M59TBVowaG5VNcpXRdFoEjoVlWGitqTvnQrPvlmk55uH0AQBxGbPpP2dcEuKswBX5+N+FLqi4PvE8IrRCfPPpNUMx3UWrEq1KZDKAsIox28EY30Hs/DdkfRMRXiY2bkDzIiLbxWheIi4tDv1XMNQJx+kRR/kRXhCA1uS1LWpij4FhcFxELHWu0LGXqGpYETZH+Zh0/IhSa2yniVm5SD0dYlkhUUVg+k3ovEAeLjHKpwzv/EfC5nW6qz8ORUw226fvtum5HQw9Yk2scslpUSkzBIqd6ICHswe0iwg93yW0KtRrK+ikjzAizJUNmqEmnM1Jbo0Xx8G/j9j66W97LrSG1WCdg2ifz7kNXMNno7LFPJtjGzbVjyCsFFIiDYkqFIYlz7sVnvNd86mIzV599VVarQ9xCDnnE8fC5nLlGjkZjnA/9LPK8FAfsaf8fryzCGwMkyCs0Z45+JHBqGkwyRKcXCK9EZYsmBx9jXk6RgmB3bhA7Pjs65Ldo7c4svqEW3+Vam2bNJoQZYqDdMjrsxGfdxrMR+8yUx1CqUiHR/Q2fpryaEL98hXodLDjY2bZmNlkH7t5EbP7CqvhFkZyyN3skHd7V/Hb25TplH3T40Z9mziaIIUkdNtQCspKl1k5xjWCMyt5IQQde4mm3WQ/3meW36PnrXxXC6Ma+SPXHuR7Qd1qUbc++rjiWz6DZIBA4BouFaNO1Xj2QasRlFYd+V4izjDRwqQmG0Sdl8nKkK67RnGsAInVfpHCKDBWVihaq9xK99iNH9LzllgLNnm59QWsxCKb59jhEnnZwCjmqGQI8wG2UQXDZ2k+osjnJIPbxJU1RidvkpBwYe1lZHiJI3GVHSJ2hWbtwpcoDJPOuERP6rSaFwk0ZG/vUVZ8duUQN1xlJd6F+QFQov0lak4Hx5wh6xdxrceJzXEx5N7kHgBJsMSSs8q0HHN3fAeNZjVcpfM+ZwMhYDB5h2j/T4lVzEY5wwvWyLw15MairVA/uotGU2rNvJjh2c+KzRzTYa2yxkl8QsNt/ki20dRobo9ucTgZIITkWv06lrQZpWNKXXB3cp9c54Rmlc1uh73Z8cKR0RUcDR5iSpMMm61WF+tg0UJPlyW5u4HJlHD5cxxUINUGRT5mVkypCEm3dRGddjju3WCcC5YmFXIzR5cRu57BcP6QzW6H5ugbGNMxrhkg85iDeErcew3H0CT1m7gTwc32MuOdPwF1iJ86uF6DWqVKEe+itIY8QUmJU3UpxCusdlyOmTNyXPajY6q9V3BKyLwWd+Z7TKTFUmudzhMVqOo0WygMeDh7SNdZJityVutbGBgYwiQhJhcQCEBLhGmjswKk8VQruueeB8NDCLmw8rYrP1KLnz9saA15+3OY4TGxIXl7to9C022ssel0KYzFMzl3u1jLLyOKlMJ/4loTDuXSFyAbUiY+SpinjTf02d8XKJzxHdZHdymrGyRlyjhcxjWdRXs16eBgIy2PbwQdwqCD4S3TqVxmUyTcT27hunV2kFwiJZsec9A/oHX9LyOyjIN3fheBpKtzHu1/lVF6TKAFc7fKrIgYJ0cE6x3k/UO8FYti5xGGjAibGwRWgMRgNVjlKD6k6tRoWl2Wul8kHw7BdAmXbtLRBaFVxRMe6vSZd5If0k/6tN02Lav71DFV0sMMWujZCSJooeRHG681mgezu0yyKZa0uFK/dp6Efw5CwCRfuBIXuiQuYxzz8THWGtaDTY6SIzzTJTSqDPMTHs0eYUmTi7XL2Ljka6s8mN2hn4wQCK7Ur+DJENNfo6+/Rta5BvVlis6XmOmIvckuoTulUw3pTA4wywcklQ73pw9xDA1LFzm6dwtPbCFaW6Szh4hgleL2N1i5+VO0CoPcqgEOhePhBWvUnTquv459fZtkdp988IAZijBYxndD7t7/L/ScBg2vS9/tkhUFj4IlqK4wKBLuTO/yObdOV5SYhotyn4335uWEw+gQgLzMTxe7vien6pwfAZQwKXuvIONDMlkyzWIqwInToL3508TzfaYaVp5IhGthUViLWCMpZwtXDgT97IiizFl2qzSDDSrahHCZRvMFpt4xjs7IkwgjbCEqy6jpPayd/wZ5Qg3FoUg5jCM2WxsY1NgtNN8w64DiC2bI9Pf+M8Nuk/xKSDGPWNl6la32Jborr9CM9vDtObnKmTcuols3OPY6LM0HID2E32AYHaKTPjmSWZ4TBArP6GHYJmbw4WO1RLLiriO8jy4qyZ0O1tLnEEVM/j6X5R927ka3+Wr/j9Fpwc9ZDVZ0BcIentnENRfP4bzisWFJTK9F1V/GlxUKWyC6nyffEwg0ITHprMlS/z5OxyVIBMoXDM0q3vqpc/sTohI7VjihTVtU2aqvs5I3aQ4lu+2Cu7bBemsblUVk/beJwlUmwqCy98eIqI9KD4nrW5yYLk73JoXhc8/0Ud0X0IbJ29mUFwRERYSyHPQTxXWeDLFsm6i2RWhXqRhXmaqEni6wx4/IpWSWHDO1M15Pv85LvZepul/AyEYETpNNMzi7rvxmhfn4kON5itt6kZ2HMVopbMvkSjfAt59WuOTBOubyIg9WOA0s495CbCaN8wLAT5lCZ+xED8lVzlqw8R23GnKEx5L77BihzdM5G4BdReeK+byFf/P/jhAFZdmm7VXIvZCO21t8B8nMXWLceQGpMkTcR42PMS0Xv/c5hDT41uyAy41NwmALEaxRzwY40sK16/hpQtBbp+t0QEkajW2+PjngpBiRFnNkdEDbWmPn/tuowCVyW4yPZnQ31vDsdY5NGzOf4c6OUf07SKeJPbqL6jzOsRjlnGLnfyCmD6kFXfq9l+kuvYTOppTBChXDZLPp8fYDhVYa5oKTuWAoVnhl6QU21B7y6BjVvEZhP85z2cLFNr99TjjtfuE7Egh2vWWm4gTT86i/Tzx3zieLfqK8WetnXf/66REn8cLJ25Y2Hefx9TXMTxinI+pOg47SaFtRehZlNESaAUYaEus1oksv83D8pwxESV1nyCJitfBRs6vUlpYx7v8+ZVEijr6J7F3CFBb76SMO84R45VXqTpXbw9u8EqzSSsegbQ4R+GuvsJMN6fcPkJs9gsYaKvxxcq+HXd9ibhkc99/F7L7AROWsONs0DUFolOTXN+DkG8x3XsdZfZV+MSULO9wZ75HXO9xVc64bwHyMyAva8wivc50d9ZBcFXS83gce02F6wjAZAeBIh2V37WOfF8dwMISJb4RUPsCJ+ZwfXg7jAx4UQ/7PswHadD9A0vvxCA2XL/qX+L3JN/n56udomYtiDuUvxGbyVHR6zg8GUhis+9tnrebfo5AB0l+CeIawHAq7TrP5GtX0iIfZAF8YBIN7aCR2PsTpvUKpFUvBGofzAwIr5EJwlbiMqFoLI4VhPibPYwAeTo8IpEu0VMFJNUGqKTEQtU3sk3dx/CrKDnkweoeD+T7UVlitXWEtPcbov4HV2GQ826VfjriNwmpd4Yq0SEd3SXf/BKly6kuvAQLpNpm3rjIUsC81u/17dCvLLFuK+1GfcrxPRp01awml9cKpM1gmrKwzHZ0wlqBlH59nC5ekgI2Gz6NRnVntZdxA8ufpIdPomLpf54WlDdZcnpr7vIdA0rQW7W2FgJpTOc0b6Y9kXHHOh/Pk9ayf05Raa81BMURVW7SUwg8vnLaj1jyY32WWzfFMj81w+xnDFx0sQTwCw0Q5p/Gl5SPIIYspTAPNDI0kyrdwL30BEQY07S7Hb++R6JjRaMRGa4NMl6yoVVo+xK0NxsS4WPSTwdl6Z1TEWNjMxo/wa9vU7CpF6zraquAP38TzWuyHbRK3TpwOmR6/QVbERPMDGmVOblpM0xGhHTIhY5xO6QhJt3+XptlkkidgBzjSYWrbNNa+hOfU2LWaeO6YTFb41re+QsNv0VFruH4NHU/R4crCCfYjEMgKF8On76GG99HbOwtL0rrYJI8ynNBe3HznnPNd8ImPsr/6q7+K7/tPvZZlGbZ9nuD5tDGEeSai+iQQAqJijkAglEHHqBKOHgElfq1K1Fgnzvr4rU320gGrEqTQaGly4jRYDrtkJ9/ADFeIpjl7lmDsXGYt9BnlU47G92hZIbYTEHodtOFi5EM8K0AN9hHVC8hSozApvC6OUWfiFxjSQTjLOLJC1xd8c/ANSqXISbnSuEzLquBZyzjRIcJtos06uYp4d77LfHyb0A65EF4GFAIDgaCf9s8m6aa0PtaEM9UxJ8kxnumdBjTnA/NngZbVwam5GMLAl893YhGqwIr3QQjKpdeQ8QDlNlDSxQA25DplnKInj21I88QCw8WylhgbFrMsolAl/eSEa7UXcPDBBc9dLD5lLBKmRiUhC3axTAsrm2B5ddw8BeFxnM7JDQM3aHI3yfGCNZK5YhqnXFl/layccL12nTK5h5JtzHcTsmjhYDMKYbz/ENXbZqhLmv4SxmSfuPcqzot/C1uVZMEGgsclH7kqQJacJMcYFvScZdIyOUtmRUX0TCWgRjNHMyrnZNmME53Ro8DERp2WszadFtNshiUNKh8iuGxaHZpW50d3kVho8nJxTSmtKHWBrV06fofd+SNCu4qBSZRHyPY1elaV/aniYT7FsxzmxZTtdhNvpjm7MoVAK4NM1eA4o9poM5MRCIWByR2VMWtcwHcqxFqybAUUB0PUXDOvhOz3bwMwY0DTDSF5iGxcQLltbBSjMiVq3aQnNmHnbaRn0Epr6LIA32HdWWboOtScK8hSkUuTqR0QCIFZC3F5CTF7gMpP6Hkr9EuNcutULR/FHKUVR8khSitCs0pgVKiaDVbDnEyllKoADY5hI0+v5URHvDt6B6UVHb/DqrtB0XsVI+6j3Pq3FVXnThtr5QtQphRO59M62+d8j1DSIfPXiMoR6nQsm6qcwqo/Ndbk7mJiOcr7zNM5TaeFJ4OFSNyqsu41GJ9OGBOVMNMTRsmIrpT4kwPm6Qx3dI9q61Wkb3CAoOZUWcZACokpTVp2jAampkdLulSEy0a4wZ/tvs4sn2FZAU59hYkxZS8zmOCx0b7JkmEwq10gnnyDSj5HVjexezfJkxlMUkQyRvgOarCDlJpeI6ReXcEvGyAEDatN026j9UImV/RexawPKZ06rhHiwlMJr0yn7M520VqzW+xSrdeequ6e6TnzSo96bRXH6qLFR7Mu0CiiYpHwytXCQcc6X+h9Bq2h5/XYKXfwTY/wOQ5BngzY9BeOE4qCcTZEaUVW5syKKXXTYlbMiNXCMVSjKU7t0h17he7lv4HMJ8juJg8GRxynR4jSIJkd0lgPcN79Jmm7y1Q/ZN5eZlSWiPoKxmabkeHxoP+AK06DeLTHtfpFSnsN2QZDa1S4Rs1uY7s9yDPSYJl2NqYiHOLKJSxhM7I8jNk9NsM1DGFSKQSmt8zB7ADX8pmaLveitxlnE+7ZVazeDRrOMko+u0hqCgspJEorXNP90Y0hzvnUKKwaWDVMHePzANe0aRhNLBGwYlYpdHl2n743lmoU/fyYtEyouzWiYs4snzNRU2bFnJeu/CLWfJ/S6+HYLRxnnbxyhWl6wEjnGPMj/MEbqOgEYVhg2LRa1ymn+4z2b+E7deJE4GuXWhbRHibsFAWFb6JNk1uH73BXSsZeh89bLQK7YJC/zjSdUFQ64NaoSQNz9SeQZUZhNWhTMJvdZ7eYE2lNw3TJazniYyQXn3f/ZTphkPZxTIeWfmLuJQS59+GOaT+MCAGzfEpcRKRFwf3mVXr1V9BGiH7ChV5Lg0dZRKEdjmZ9avUWvgxRuaQ4nJ59LhyPudRaQekK/dJCWR4Np4ni6fbLwjCYVDSmFiy7PfQ0xamZ5L5kTswMTTa8TW74FPkxoVPHdJuocAUpbLSekwqNMD1k/RKeUWXbsNi3HUbJBEsanLhtrntL6ODSU8UdWicM+18lVSUH/hKbwTZLp7kRZdRRZU5ZbHLXq2HBwlXbrFCaFUCjdHHqQC4ITItXahu8u1NQHhVopRdCs5ZDqMtnljc0gtx9LJpfzO1P5wTPeaac88kxLkaM0kU1/lFywKZ/8WP/jeeJnt577WzOZu+RPhyCLtBZyfzkvfOasNzZRL1vnBlkJ+wXC6czGldYc7sowyWvXKQWv0upNUoGFEWMNb2/aG/f2CKzfKhv8cjyQMWsuGu8PXqbfh4ziQ/w6hs4uso87KBu/1eMVofMn1P0jyjES1j1HrU8AlHiuSlzYS7GA5Vi6wxTLGJiWSa42sCzXHQxZ9ntkBlNeKItW12UXO743DqOsKc2G94mtmNwQ0mMyUM0LYzRbYruF06P2dML29+O7ySW8oTPevsGJyfT81jsU6ZuNinCglKVtJ8Y397DkOYT/348T8t1yqPZI5RWTPIpldoVXL+Brx4xdddJWENkMSeyQWCVjJ0KhcpxtY2VFug8ghxywyY2QwxKXMPmvVx3djrvEJgoJbhUv4QoTUZpwWQ6Jh8c0mltMJ8d4Ng2+fE7TBsr+NMBqnaFA69JLEEu3WTotNi0O1hiDpOMfk0ynKS0tQPrLzOdRnSdOnmR0XBqHE7v0AgbJPOcxNa4hYTTVnDb4SXg9LrWGivZR5Q5RbBy9qyyjMX/K0pm5YT70W2WvdWPVQRbMepcqV95Ki4850eHPz35Y2wEl/OC4hNc//mif5GvxXf5X0Z/xv+t/RcXLxoOym1inDoJnfODxfOex1nlIobfQwsLJZ3T2H2LrWALMx8jhgegFc2gw5FOCZ0aoahSqzbOnrmh8Xi9ZcVqc9BcI81T1q0l7q6NOY6G1Fs1bjgL97Oo9Rqu10Orkpntgu0ym7eYq4xrxYzR0RuEyYgsGVLU1rH9BiLuk5o+WBVOZl/GdXt4WBiNyxjVC+xTsKc0pSiJ1BRESJ5bDLwq4/mYdmngOC5OVvCC4zEzXcxwg1RlTPMYCVjy6QJxjWZWTrClvehwFEjuuwEjVTCNFi2/bbekJ1OEflKO/Zxjj0KdzhYkxod+9pyPTtWss1ZZIy8zWs6zcUlGwv5sH43mWJhct8NFdx0UUR6jtCIpUgpdkKspk3xMaFWoGDWycBPDa6GFeTZ3y/w15NpfJLcDxsNDUqeOLzVOXJDrKipYwQGuL4fcLkNM1yDWMcvGGutaEB5N0a1L5M6EtEzput3TfLmibtcZZCNMt4lh1citJnllC3O2Qx5HCAEqPeG4doEZgkZ9EzG8T6t1gwGwIw3c7osMnAaR5RBN5limySAf4JoVwkKxWamxVaaYXgvtLbE/36UsUqz6BW4dPaQoMnSpmCcxtthC1gRlP8P+HgbYpmdieudCzHM+GT7xK+lv/s2/yT/4B/+Ay5cv86u/+qsA/NzP/Ryvvvoq/+Sf/BMqlfNA/LOGVBlC55TG0xWIWsO2YTE6+RZ2ZYWqfwl51QcpOM4fkfgvM1Vj+pbF4fwQt3WVi06dwzKiJ22Wbv0uTZVybPhYnYu00hGl61JWL1OXimvNLkMjAWHS8C7QMlOi3d9H+ZK4ucmdMKcSjFinh1QFTlgnyI4owjapFWIAjjK5IW3G+QhR2yLNcybxPkZoslW5CoACUmkzP134jPOY43yfo/kxgemzGV7AfGJi/t7k86MgBDycPmB+2oPdrtmExnll02cBgaTybc6FPbuHPhXZyO4NssoWAFZ6jEiHGI5Erxhou0FutNBoTuSYMnmANfz/ofMuTcun7S5heF0csRDaSpWBSjhWCwFXT5hM9n+fk2xM3rrJSvUyta0LWLNHmOMdVpJdDqttdosUR9k8nEX8eMvET/eYJZpe8yo9JZFqgri4QnF5ifdabwdugT1t4PshVVNQMeoMRMq94ZvUnCprweZTQjOAht3gzwZ/wkl0TJTHLHsrVK0mVXtMrnO67nMqAbUg9Fc4XH4Np8yJvHWElk9pKytGnRfqizFefpt+Cj/KiUmhJZvVTYr4AaFVOav+7tkrtKw2g/wYPb5LzXQxtUbWN6g5OY+O3yWUTa701lhxlwED8+pVEIK+MeV+toMpTC7bW4Sey2z+JsN0wEWheWF6hBGuYFavsm7VeNS/xbCVsb65QUUrulHKSAkcQ6GjKdpeQbsVRm7IfnONcTKkHQ2QaopzdZNc1JDry5jpPiLtU5ZvUTVeINBVRtIlF4LJfB/pdfEIEVrimDYNQirxEbLUeJV1XLNOKVPmRorSiv35AZY84Ub1CpZWZxUnLadDVMypmLWzdiBpmZy5n83yGcJjsWD1RJwRqzmH8T6u6dF1ls+Eau+R2x9SjV2pLo7vB7x3zmeT0KixHCwR5RFdf+m5Y02s5jyYPkCjGWdjXqjfPGs/HsoqoVdlN3nIcXTEXrTDC+Eq+fSAanxEy6nhVtYpjZCWUaFVW0ywUx0zzAYY0qBqV0nL7Kmq6rXqGg/He4yHY+7LgM9t/BRWNCJLR7yscoyNV+k7VaZRwkbwGvHgHTyvS+h0wd+i4ZUkf2mJXEXU3Z+iv/NVCNqE3g1E3WJ0+99i+W28pZ+CU8FYaQSU/uPYzp3dwnj03yHoEq3+DIbhYkubtEyxDevUkn6BouD+5C65KjgQkuv1FtZH7JMjMVgJVjiM9qk6dVzpf/sv/QghdIFUCcrwqZstao0GQgs+rFihnx+zN99FiwLXcpjlU4ZZn2FywjSLKEVO22vjGcHjRQ+tkWmf/vAt/nz8Tfa1QBqSwAqpb60R9rZwavsM1Bi18iIDlaL8Nhf8LrV8B3P0LS6GPe4aL7G2+iot+zKl26ZsXQD02aJN5iyBA2Yxgf2vYusC122QL/8EXQTS7mJqnzKbIDovURMOy1gI6RI5XUbBANOwcE2fwgzOEksCjZkN0MKksGp4MuBS7TJpmVA162fHxor3EZMH4HXIqxeeW+F6zjkfB0d4XKleo9kM6fdnaM1Zy3MAO95B9N8Fr8motkR2+GXiZIRqXqJV3WTnaIeqo2k7XQqzTt9XTPIJoSzJyhzfDLCcNpPxHQxdcJz26TgV2s2riOomh8JFhzbr118mnwVUPIufZ59qmuKoBu7l6zxQezTUhNrWBjpcpxqsIxAUbo+4dQUzn1M1DfzZAE/6mKP/QuF2EZ2b3MvHTMqSwKuzbbcZp2N2Z7tUpcFauMpcC3wz+FgLr0LAzuwhk2yKAFr1Kh/Yw+pHBK1hK9xmrAaYacH1eMpo/L8xa1ygWr1MICukOmZeTChEQlzOWEojfGkiq1cR3S7OX/pLT/3N96Q1nW4PFVSw0iGlkZFbVcxihHn0TYoiYVg3mRZg2VXCToW3J/fIKyU9a53JbMxUwKYZUrN9yuomjrtC3vsixuQO09XPERUxU9NEY7Dh9LCFQ2BUuKfuobWi6lYYYTAvJ3QMH43CifaQR3+KGx+TlQVOz8BUCjOeoGpbZMEGhtumGt3jSnLI2GrS8xcFfhrFTvSAUTqm6TVZddcBgR94XHlhmwfTDJVkXOkEhLr8SHF4YVbgPPf4PcGWDgsPPo1rfvtxw57dg/khVNbI/DWm5ZDd2R6B5bPqbyCRHKZ7HMdHuLZLx+5RMys4ZonXzlCVLQr9vu08cU0Y6SFG3KdhOeyfvqYNj6ixCcA47zNPIxxVsKbnzI+/hVtE+MKmbF8mX/o8b6kZh/EBS+46pcqpOTX25SEdv00gXFreVSpWm+KnVvCtJvXSJt/OqVVXUH4PpUsKcmbuhKbT4Hi6w9dJ2U73WXEX+1FYDfJKiyI7oahvYyiF//5Qu1JlaeWEasfl9rxKYK9zseHh5yegh4vfZocIFNbwLcT8EF3fJgufbo2pURxnh8yzGV2/d96K/AcEKQy6Tzi/v5+21cWsWEgENeuxu53EwBAGSitMYYB0uFfrcCAjDMvEVTDNOqzVfZYqJp7zKmk5RxYlh1s5XaONqSS7HJM3XsAuIrpLn0eetulc8lbQaCq6TjM6ohAaM7iArJ8gPIk3fkhD3SW4cJ2HZUQxibgzucVyZYOaNLk3uYOtJVXt8qLdZL77h/STAdx8gakWxJOSeWlQLyLWV65ShFsUuqDd3ORKo4qgZFQErCy/hCwN4lqP8fBruPN9KmaAtLvg1uHgzwEw8xlZ4wYADauNWbOYFGOG0Yi5jhGIjy2S9T6goPmcH36+cvJHXFE2tuk9Lv79BHCkxY/5l/n92Zv89fprtM/czXoY04ef4JbO+X5TGiElBbvRXaI8Zr2yTiCr5GYNa/kVRDblmJQyjxnHUybWmLp4nLsuKZFIBIKuafBXuhdRQQ8dtPmTw/+KCAOkZZC1AxaZQUHiL9owmyhqzZfouTU6RUpvuksxvk8cdBHNS8iggTU/4oJToxd0QTapNi9RpGNMp4pht8iDdeJiRJ4ecpwc0PU6tJpXSNIpjhnw2uWfpZLGhGYVY3iHYjomju6SC4Mg3GK7uoVCU39fm7/9ZIej6AgpJJdql6mEAVdWUwazCV73CifkXKv2cFUVwg+O8RUlD+b3mOczMmcLj/onfxJ/RBFI2lYPPmDp3BDmohuPSrEM52xtcNGJY4WDaJ+qU8ORDm+P3iRXBcfimOv1F/DKFGPwLtqwKBrXUNIBBEXtMvs6JQ37zHFYDtoES+FZ7D/MTzhWD8mWY4yTGtIUrDS7+NJmlERgz7kYXj4Vmc+YlCPG2ZBRMqbtt1m+8AvIdIrQCdaj/4b0a8isj85jur0bRHaFS2WC6a5hXP8p+obFN07+lMP5I64Em+hgmURnrNZWiOIRm6ogP/lz/Cv/R1qDR4g8xhjvoxsJYe0ypbBRKMTa59l1GjRFSJMuZrZY3zIA0X1WyAeLtYyj5ADX9OjYPUZ5n0KVNO3OM63Uzznn+8EnfhX+1m/9Fv1+n7/7d//u2Wv/+l//a/7ZP/tn/NN/+k/5nd/5nU96k+d8F5jFBGP/q+gyx+hcJws2zt6TuiA4eUAgQvR0gqqVFEuLakE/StBZn3y0R0d2qLausFW9RH98l0IapP03Seb72KVgZWkdVIpvpAwm9xgEJiN/Eyvo8vrD36VUii80r5Gf3MGvtgmEwcNmj1uzQ8xRn5rboNu/xeDWv0faPqmW0BpRk0u48z0upoq4lCBs/rfZIwpVkKmUzeDiQgwD2MKh63cZpkN6fo/D6JBSlUyyKVE5p2G1MaoGWkPVajz3WH0Q8ol+xu8X9Zzz2UaX2eP/OP23Uc4RB19HSAM5fIeiso7OJsjVdcZSMp3sUfRf5yg54uLQp1nbxDMr+MEGJeDEjzD3v8xMaFKvzbFdw0wPuXf4VSbZhA23hq3BsWqoUpM3LnCsV/hW/2vsxwc03Do/2byMGr3DaHwPNx8j6lfIBl/nKHoXKQw6G5fA3wIgBLbLbRSKWllSFBGPsgGFKhgkQ7reEo7wiNWMcTYmsEJCo0poVInNhcAHLbCFwxV/FVFmFNJ/btVHw2zzue5PMy2mBGaI8ZxA5tuJzM5Z0PJa6NB+RghjCpvVUiDnM7SegXqXrPUSDc/ixd4lMia4pkUgq6hAYNqKkoKD6IBJMmaqS6ywyabfZNQf4AiJ7N+m469gphmO8DgqYyJDI+sV5uqI5uAuF6RF3LwC9RdQyQkaSNIT9ia3eJid4OoMhgfEbgdHWui1a6hYo44ekg/fIHcC5OGMvL5FUhbEZcQ0Oyab3mc12CAuYnbnu+TDN5iM7tFy2qy4q+SNLtdb12nS5d3h2ygKQkqsvT9GFDlG+wpZuI0rfFzracFKaFapOTXiImLZW35uNfxutMMsm0E6xjM8ah+j1YcKQgjOk4g/aFjFlPV4DHaVAgsjG1BYVfQT45V44rktkadtMnnifZjnc2xpYRs2YvAOR+NHGJUltFfn0G/zZJMfjeb+9C5xkSAQXGtewxXBU5WMjunSstuISoI7P0AVc/pELA/e4OTwm1S9Jt61/xP7fkASSZb8ZcyTu0hl4G/9H+g7OdnsTYrJI+bKorzxPzHRknW/hXj035DDO+SzXYzKBnZ45ZnjIoRG7vwRerxHNrrDxLTZq6yxVdkkVRmBET7ljvusSO/jKYSbVodWvfux3BV+FJA6xzz6KsQTjOoKWfPmWaz6QQghOIoOKFUJCEI3IM5jkixlmJ+wbNZIcWjanadE9mYxZr7/ZbLpfTzH48gJKQS03RZ9ZXAj2MS48pPEszs8dD0eaJPtcBnLAHnyJkweYo/vc/HyX2Xf6zANm4TGB4+JpUo4iR+RlRk9A9ysz1go0jKhJzWu6ZAJE6P/LXQ0AsBf9rhe+RwTb4RGU3si4WjN7sPx2wghsZZepnC7BDJ8yq1W6gJ5/OYinouGGF6T4mPG8eec8zy0fvpZ8R4CEP130XnKMP4Gab7H8cFXKJSmZVjcVQV1u7aonPV6ZDrhwewBSiveHr3Bir9GqQ7ZrG0iENwnxW5ewtGS6eyQS9GcFyohun4RypKTyiotMcDYPeZQTXio7yP9Hlssqmc3gi4Vpw4rr52O2wK/dpVk979iHz3EL0qM+jZMD9AiQE/uMBAGGs0kKVn3t9mb7dJUGebB68wMi7J1ndtmhav1a8+0t3gSO9qFbIwKVynP20g9l4bZ4W9c+kXG918nPvwax/EJphAcW1W8wOPB9C578S5ROaMZD8mmR0TzMXUsstZ1aHUxyggtrTOBr0Dhjt/GfPf/i0pn0Nhkv7IK832aaYwlbVzHY1xpISyHvbzPDkMc6SKSPkveCpm7Quq28f01TuJDimRIq3YJr3Wdh6O3GBcj+tERN6ePyKMBbvNVPCNku7JNrnOO4kPSIkEjKFROmgyoHXyd1XyGP9+nbF6hIg2M/n00IPM5cq2DER1g9nfZLmeIwCSueigWTquDZIhG04/7dJ0lLGGjghAvDHnxgsNoFOFbxnMatpzz/aZi1LhUWyzifLvCS7OYwMk7i0E2mWJstNmZ7ZKWKUmZUHca2NLhcH7IXrxDPs1Jqimh4aPne2gDBCeopR977t9PixPGd/8Dli7oOk1urP80seFSOXUBEQKOkyNaZYpz/C4i7eMFPUY7f8hy4yrqzv/OUbWLHbSZC0HmpEgMbrZepEj1wnlcm1iBz4M8ZWX9ZRxr4ZDta4UVPURM7lB6bSwzQFsVbqeSbxVjnDKlFU54z39NC0m/ssmJFVCUBd0yfmbxzjAidLaLB1zrCBx1hIFF0nsF2eyAyijcHkYxhdHDRbTev430V59qHzsvZ+zN9gBIyoTrtRc/7mk+5zOIFAZNq42VHCLi2yhvicKqYgiTi7VLzIsZoVlBo7g3fcBJdIJrTvmSn7PmS+rhDUrhsuKucpgcsJfsgQ0iECy5y0wmQ2KrBbTwXJ9mOUdJF0d4bPmXkIPX2Tn4MzKhqJmv42QTLkgTo0goRm9RK2Zc6Fznj8IlDNNj5FR5SRoYSKrTB+jxDuV8n2i2z7eSA4JyRNF9mXpvmUm5RLO6TcZCWCqBTf81VkhwAoN0pkD4ZECcPCTd/VPs0R0S0yVY/mkkOe81oRLvORyyyNlXjcVc4UT3gUUL0nPO+SjsRTvsRo/4ydxEWd9Zy+gP41Vvmz+Z3+I/jb/O/7X10wAor4Mc3//Et3XO95dpMWaQLETj+9EelyvVUzfXLjhdyuge5Asx7HsikkIXPIxvM84mNKw62+4SKt4F30LKMe72a6yYL+L130TM9/GTXVRl9akOBQLJkrNGER9TOXmT8eE3qNVWMYMux9Ulorv/lVkxwbbr7JlVao0m4erPYw9ex9j7U0Qyp3Dq1KorvDN5g2Eywleai06DsVkwskyC+CF+EiOlgwxd4kgziacUSZ/EqtB2Ojyc32dePGSlVLjeEnmwxjxfuJcprchUipQZqDF1Hxwj49rWz6DVwlTEKCOsbLDoZCGezqfFZcQ4HSOAo/khm1btrLj4nE8XE4v16hr3p/cQAlKVnBkstIwaXd+kNMOnXCFNQ3KUHrA02cWbL5ySTadCFl4g0ym38ofMXHCDVRzpEvjbZ/NiRcnufJfChFQLGp2Qil+l4jWIdv4H0eQRxrxK5NWYlhmH0RG5SrFMG7TgJDqhW7+JK03kw/8C0kbPC7B9sKvIErbNCtPhlzlOhoRJn8P2Njqbsj3apTIdUl+SnDgruEZAQyZMlY3htQmjEwytMMo5HL0BZYYlDHRlC6RLr3adpfoLgEaUGebsPhpJXtlEvzfv1znW9AECRVHZYmf+6NTwZkQZ5AziIZLF2LDirn8Pz/Q55zyfT1xs9od/+If8u3/377h48XFVyPXr1/mN3/gNfvmXf/mT3hwAv/Irv0Kz2eS3f/u3AXjzzTf5zd/8Td59910uXbrEP/7H/5ibN29+Ktv+QUcmQ/R7E6/ZPpyKzXKdUqiMquUgkgwMA306ATPzIav9O6j0mLKYMs8Kur02xvg2o/0/wRIWdvMi1LYQyRRV20boFHZfZzLaRfk1ZlYD0zEpVIHSioKSniGZ7LzOzPLw64v9sAwbR2sm83201BQnbxFIE9Rp/YhWmFhUjAaFcKm7DebZjJbXpdAF1mmCXCBZcddZ8dZAC1In4Tg6wTHsReIVSc1sfezjpzWsB1sMrT6u4RKcW2j/QFFWtzBUAcKgCBcPZYFGa0Wuc9ApT6oQwviQ+eHriDIGM8BEUgoDT/oYeYSw5tjv/nvE0TewvQbe2o8j3QaRIbEMF8/WVJIhZp6jh48wmtcotKTeXMKUDpvhFr2wx6q3zmjyFlJYhFaAX0yZUzAv5khh4JPz5LT2vaRuYYC2NY5OSdIJge0vEvWU3JveIyszpJBcq1/npdar7M4fENgVWlYXMx8h978CZYndukRavfzcY2YLj5b10Z0Ozvn4CK3OhB5CPe7TXncc4HG7RyveQxx+Aykll8pj3ONvIVtXwbARCi43rzBLJ7SKHE9bWGaFwvCxRYZrm9wf32c9GTHc+Qp1p0HgNonrFrm7jD1/SHn8JuPBN1luX2Xo1rAtn8AMwQpOV1sttLCQQRtx9DpluAaWz8rSq5zoiLlVJcpTTpJjanadkoJcZQQYTLIJWpz+tiLDP/oWV+a7xLUNXNND5IeL96a7iMr2c92pDEwuhJdOxSzPThy1fpw4XEzQP7pr5Tk/mAgB8ugbkE4RusBxQ8o0wQ47ZJ1X0aeCcFf4bNcuEBVz6nbjzC3vPbSGSypjcPQ1umEX5TZw0hlpMkbWLzNSOStCn7pRLbb7nsseQF7mxHoRF7jisUjSN1zU/ITR/jeQjk+ztkquc0zDQKCRCFb9dbr1Nuadf492q5TSRaZDTK8O8QAAWwiyMqWV9KkO72LP9smTISKdYpkOz0eA14bRI2I0meUQ5zFRmdCynm0jK4VkOVwhLRNCs/pUe82PyrnQ7FlkPoNToRXTA2Tj2lMtyJ6H1pqaU+coOsKSFqFZpc8IpTU3lSI7+DO64TJ2dZNER2QqxcCkWUwxT95Bzx9Rq62x1X0RJSQ74x06bhft+hTTIwylWPWWSO2AzcolZBkjHR8hBKZXIytBKYUpP3zaOJEWaX0bM5uR6RS5+4cLNye/xejef6ZpNbCjE8rKylPSxUUM/qwQWCTjxee0wkgHiOFtRJmhui+duVJqYaAtd1EwYJho4+Nfp+ec83HQAG6DMn/Eg/ketlfFtXwMDAKntYhhlIFvVqhoiYwPqQJDSgqdkeiYUikKnXOhdoF+HvJumWJlc7qqJFcpZnSImg1AlfQqI3Q0RPTfJrUUnmmjD48xpzt0axcQlYu4TodMmGexUtWo0BQVROUicr6P8FuUp+8ZdoNAFMyyORU7RGqTlWCV7OhPCRCIk3fQ2ZxG72UKXZy1e3s/Zj6Co2+C1hizI8q1n2Et2GBg9nFMm6bbpD+ffQ/OyGcfU5qYdgNLuggEpR0gJOQ6o9AKQxgILZFCoNAYUp4pvu3ZPejfAtOlXHqN0ggwo33Ezh8jDr+ODDrkc4/M9BCmz2R6SMNt0qptIswQxaIdPcC2V6dn+hxqQYqgDNaJ5/sUj/4QISWZNPGqN9iqXGA/3aWTzReCX7eJKUOy1kt4MsQDCrVDdvA1hOWR9m6Qa0WqS2KnQdUM8XtfQPkrMPtTsnKGMFxALMZzHcHxm5D0MO0mWfMmlrAJbP/sunx/zF7zbfIo/ZF2xv6s81HzYEraSMOCIkOYNhqTwApIyxQpJJa0F/lE00adOqVpDVpaLOZ7Gm1+cFvUUTpCaoU9ukth7FOpbmG3XzubA2gNVaeGHt0BVVBYVSzTpdq5iSltcsAWLl6esda6xEawQUua6PEDKlhEymBWzshJMbTNQbRPs7aIo614D2v3jxDZGDufk3Ve5SRsoYWmbjdoe0086ZHr9CyurtsNxtkIS5o0nEU+MtUxcRnjGwHWe3IZIahM36U8uYvW4F6EeedLTxxXB8N00UWCcMOnimxgMQ6914rcMZznti0957OL1ppEL3KB73cdNYsJ4uD1xfhq7VGu/TQa+VSxXklB026jlKahIuK9r6OUJlAJnr8Ekz3qfoUDYZKTU5IzL6fUnAqFyqhYVdqzfcRoB9OroKtbaGGSG4vrTEiBOz8gHu8jgiae0jiGC4O7mGVGrdrmbWnQsTwsbLaqFxDJCU6whBSagoJClWi7wjyf81L9FeznuKtKDFwR0PYrnESP27ha0lrMOy1nIcoQksJfRmAhypSy/qxrWUXWuVC7SKmKp1zhzjnnw/jKyR/jSJfLyRBtfvLu7bY0ec2/wO/P3uQX61+gYngov4e1/0ef+LbO+f7iSOfsueybwTPP5BV/ncCqYBsW4akb6XG6z7f6b1CqAl3dYslpYhsGuihBGthK8VqaUIweYla3kfMxojmnMJ92M9Va4xo2hTAwhWQ+P2beus5+dMyKHZKUc3zbI8FCAykpRnyAMT+i1CWqdwNT2FSsKlEW05ruYUczvGRCpS2w0hECD5AY8yOc6UPqtTXuWyFtKZkUY+Iixj/6FiOVs+ydYJgBS/4yO7OHuKa/WOdSExASqRWhXyU9Tbka5Qxj78tQZFi1dbLm02v+juHgmg5pkVJz61CcC82+l0RZjCohLlNG2QDPDRC6wDz8KiRjTL+O7n6BreoFZvmUo+SA4+gEo5jSVRGu9NFyESeP8yHzfI7AILQrbARPrw8JJL7pMcmmVK0qnWqHTr2OmGrG2aILWZlOsbUiPZ0TG9LEkAalUlSdCoY0kMffQkweorMYY+0L5NpcCL6UQkuLfjogLucI1cQVLkuGT1zkVJ0K7nyI6W+glaJXu0wy2cMUktKtIdxlzP43oLZKbrnIvf+B6T9Ed18k95bPcubu6A04egNlV7CEJKtcAMCaPYL+LTRgao1lvld8JnBRtAfvQDbHX/k8nIvNzvkM8ImLzVzX5eDg4CmxGcBgMMA0P3k7v//4H/8jv//7v88v/uIvAhBFEb/yK7/CX//rf53f/u3f5t/+23/L3/k7f4ff+73fw/fP2/i8H+U2MCwXXeYQLuy5M53y7vhtClWwWu2xWt1A2ZWzNpsyPoEix8GErMCutIhUzp29/06RRfiWy9Ty8Fc+j2FUSN1V7GJM1N5nboYcRsfkjZgl+yI/tvTjJEXMVcOB7B2qGpzGFXJ/k1fqLhWrgmt0mFRWqJYvUrotjOY1nHhC5kARbmDpcjE4V7e5oZaZ5YsHjPW8SuzTheEVd52m3caSNuYHeX9+RGzh0HNWvv0Hz/nMURoBZeulp14rjJCstcV4fAdz7YvUcHC8FUq7htV/k47dJLVC6vUVTqTAGTxAunVKfwkjHaBUiZQ2TpFQbVyg43YwgzY2xqInfT5n7/CbtJMRgVrDEjW6zjI/vrxCqfKFrbv0qG/9LM7hLdLRfRrHd5g2VhjWVlGGg2e6fFANlUCwGVwg9WJs6SIxUJRwKoTQWqPRhLLK1crjilaZTaBcJDN13EfULp8nIL9P5N4yViuFMqGobPKescZ750OqZNH+OJuB1hRqjr37Z7TKCK9/i0nvx3h79A6h5XOhdoWwdhMziyjtCpk02Z3eIVM5pmmirQqpYTJVMZgGLuWZQ6NnBKyEK+RWiF27xnLnxzGymNxb9LjP3Q50X8Ssr2BaIQgDz+5SNl7C1Cn5ZNGitmLVKHWBbdh43Zep+n0aToWycipojE7Qs0NcbeLN+pTLP4aw99F5CpW1D70O33Px+CBWvHVCK8SS9rkY+EcMqVLIzcX9Ew8RqjgTzQNUjTpVo/6B33XGR6xYS6TRiEnzIlZ0QpFNUcO7XNz8uafdqLRgs7LNMB3gmx7HyRHjdIIpDK7Ur+EIl93pLt/sf4M1nWKZFo50KY2AyvZfod17DeG0GFcv0XO6jNWcaW0NshkdU+C4TXwR4Kz9BPrkLfxwjaR+GWv3f2AJA4lJdf0nUdJFWB3K5/wmrSFd/5+wa5sIqdgrC0wkvvF88fBBusfh/BBLmjRr7e/8RJzzFMoKMPwmOh5BdRn1HIdQIcQzQr1ld5WG3cSSFiY2Rs0CldDYP0S6G4zTIfujd3lYzmk4DVQJL3gtqp3XWKuuMqs0sQ0ftOBm90VWvXUMawlTmRjFmKR/l4udm8zKOW8N32Jt6QbbjQtUvWVKv8Mls3YmnJQqQ5YJpRWeLd4COIbHQ6+D6XcIT94GISizObZXY+HJBlqVlPVrCHMXrIDc/eBrS1U3FkUxhr2IYZLJwiFn8hDap2IzBGX3ZYykj7KrlOctW8/5HpC1XkSEPTLf4046Zqt1k4uVTXJviZtWg7iM8KSFc/B1SGdsmpq01qHi1jiK9+l4XQ5nR7S8JpvuJYJ2QFpEVMNDDqIRFbdGbTZCYiCKiEILrKXP0dIR+0WMffhNfCNEWQGpbZO1LuA8MWQoYULzEgzvUix/ibx5EyMfI1RB4bbYRpHrBEd4CAQ1s4nV+jzWrE9ihczdBu0ix+LjFZfYwmXJXUWI57vC/SiTu13stb/IUjnmdjkhS6ZovYdjmehMs1pdRuplKv4a2A2K2sVF/DLZAVVCNkemI0o/WBRG2VWU10IaFmZ9i9RtEGmD9kqV+0VBVCRc9DYYZgN0KfjJ1ivUjt+gYRSsenXm3ZfxZYjOb5+NzV65SMDbwmXD3SYPMogm+PJZYU83mTE1XExtoLKMPRTl8isIGZB6KxTWYlEr6V6hP75LbFfpFEMa4QZWeoKeH1M80WpcYrAdXiJTCY70nikC+LYIfe5Y8AOCki5q6QvIdEjhtVDCZM3fOHU0s89ijYuVy3T8NkmR4RoehtVCL3uIIqHwPzj3Zjt1dPcmlDEy3EDNR8hmSmk8jg969jK68xKGksQ6Zj/sUTavUjF85PQR5eht0uoK25VLrMgax3f+PaaREdhdmq2b1EWNpEhIipSq/djJzVApevQIWU4hnSGq21RNzcxpseSvEDoB03TKO8lbXKxdxpOLdsVXqy8Ai1i9IOf2+Ba5yvEsj6uVK9jtq1DEqPnjgrT3T5CVdClWvojMphRO4xmXD1f4XKxeIlUJVat2nuf5AWNQnPBo+hApJBerl57Oa2jNYwdqddrQ9mkMTC5VrrAcrCDme8xPHgAgBQtHPKXwp322lm9wPznmYL7H/fIeFbNO22uy5q4gTv7bQtA2eBedjCiVwO5cw1//IjvzPQLTJJsd0K5t4jeuY033UKM9DLvJtfp16lZA3W5gCBNfhBidH8OY3EeYLv7Si2zGBwyFxUV/6blCsydRWj0lmLTtZZYu/BVkfIxjVSmdFrnTAef5bahgEadUjTrnjRnO+ahorfmTo//O5epV7IP/FeUvfSrbec3f5svRLf7z9Fv8jfoXUEEPOd+HMgfjvID2hwVPhlyuXaHQOYHxbGtrA5Om9XSuRGlNYPpMsgmGMDCMKuXS55HJAOW1IO5jZCl2uLVwIGu0z9Zy308jvIpakbjtFxiogoFdwZclvreMnRwzNBykZaF1yZ3JHdrpjEprk7zImBQ5fjnnRv1zNNyHVMqC8WzAahlDOsQwfQwlwHbICgtZu4ZFxnqwQmA2SXWMFAIpJGkZszN/SEPfpGKscb1WPxvfc7uJtfwqoojJvcf3m8xmUCy6E4noGNF6On9mYnO5co2clJVah2E/+iRO2TkfEd8KFrkADb55qiVQCaSTxQfiCVKlBEaF0K0wzkZEZczA69CpbqPNKrmzmCe6xmJeqNH41rOizPfWQOfuFNfwcKR7Jkhv9F7DHbyNUVnFsHssWQlaL8TwHbdDoYpFPkQvCqKK2kVkPidvvQBKQzZFhatkpk/Uuc5kvsuJ3+BFf42eVcPSJk6hMJqX8JwKhtVkohKO6hvMkz4BiiVDUrauUBgl1XRMVESE+Qm1+SF4Cx2GUUbI0R306D6mE1B0Ptgwac1fJ7QqOIZNIxkzKQuUNKnNh6jaeSHJOd9/PnH11y/90i/xD//hP+TXfu3XuHHjBgBvv/02//Jf/kt+4Rd+4RPd1mg04p//83/Oiy8+Fkz8p//0n3Ach7//9/8+Qgj+0T/6R/zBH/wBv/u7v8sv/dIvfaLb/0FnrqbM8j7toEYgXDJvMRFLVUJx6hx2XMR0ak87HGm3hTDuUxpNjPo6mHVOTElW3cCZPiCyfHwh6O/8EY7TxW6l5LWLZN3raG1R8eoIt0PHatNW+4giwcEirVzAcjsY4Qp9r0UUn2AJB20CrReYOT62DPEIwV4EYkrapLWrZ/sWiirDZMB+to9VsQnkswEbLJTP79l4nlf1/WhhRzuQDNHhCrn9rJud1prbpNwXOU0UF8NVOs7yIn8TLuMkE1yjxo7T4TCLsFovgr9C0wgQVoFq3YDqGtS3MGqvsARoFF6rRlkOcPb+GEvlyM518rCHFVxkZof0pw+xDYuWvch2dJdeoT9LqGUlBhYyS7Ab106T75J+ccQ0mxBaFVpWh3k5JVc5VauOgYn3ZJspDDarFxilw0VQ8pzkTeF2MN0aIo9R1c3ze+L7iBYGWXUh2I7VnIeTNxbnMNzCLzLkwVegLJCNdbTloXRJWV1DTHYxqxskeQzALI9Ykz6m8Mm9xViYqxlJkSKQ9Lxl8tBFWh6RdDhwfPTkz3FFwFawjt9+gdXyIrOgg2lVKbEpT3MbVrxPOnqLge0h6tdobP016kkf7fXIpU2AzdX6NZQuMYXFW6M3kdqiRNJe/WlCUUO9t5Rkh2hpQlmA16IwAuLlV1FlhGV1MFBYsweQz1GVjWeqsj4MU5g0n+PadM4PJ1qD6n4OOdtBWQF5cszxybegvkkoSj6K59G4GHAQ7dFlRiuf4scjsByQFkb1KrbpIic7lNaUrLqFPnV98WWI74UgNHvRPgCFLslVjmWYPJo+4jA5ZIbg1d4rNL0eebgF0kE2F/FI/XQfojxiaNdYbl0iVyVeHiHcEDO8hgivUgiBocEMN9CTXUTrBYzqGsLtkBsfLLYppUtcv4mJ5pKKMIWJQtHPjwnN8OzZIASMk4V9ea4K0jLBMc8dLT8JlLDJup9HqgRleLxfLDvMj9mP9qk7dVa89bPF8yfjVli0rIqEoG+BmfcpzIBU2iTZCWnpY2IzM32C1R/HKeaMfYEzGVDqkgv+ZermInGphU3VauAYHpZhMe+/yUoesafBq10lCK9QUyXW+F1EOoHqOgxuobMYWV8na9w42ydbuFypX6dQGTXhw+gBzXaVe67P+sWfReNStl4hN6tQ//bjeG43EWs/CwLM+BAhdkArtPt0i67SCCiDT76NyTnnfBBamGh3hVUTvLRPx1nCN59wnjUdZBnDaTxmliXkKSezEzKV0rSrdJIJ9uQ+1nJIx1olN1PeTKbowGMoJDdbLQQGmdvCOHmTbLaLTIastS/hXPirpLM9DouY1Ak4nLzF9eoNqk84BGbhNqKyhT4dQwr7sWvHNB9ymBziGS5r/iYSg9xpIbb+CtbJCvU8Q9eukH2IYKyw6ljdzyGyEWW4iv644qAfQQq7wbQsSWd9QDLPZyRlSs1oME0m1KwGR3YL7bVZlc7p3HMFsttIJyB3F+cw95ah9yq6dQVVWSe3m6ypBEXJg9l9YpEgyoJYxXScHggI8xl1o45GkScDDCERSOzaVVbjMUgTI7z4uOUYktBqYpou0g4oKLGnd8nDLQqhiAyJ0gU1w8dIxjjJBKNxkbJ6jeKJ33y/nHArHxKKnErRQ7lNovYXsNwuQuUUlY2zz75//vpR0Gh244eMszE9v0fb6n37L53zfaewqmA9jgMkxjMFIJZwaJlLT2Wsc/f5C/uJjjhJjmmg6E2PKEwHufJTyPkAUV2hfKawQqDdVY46GYfpEcM8ISw1R24Fo/UiAyfEFCXO8B2EdBdO4wYk0YDN9XW0cMl1Rq6zp2KzzFvFbV9CZ2OIR5jpkKblYOs+eftzHGcjCrUoAFyIkhfffTLvUuriLBebFRkFGl3ZYjd+hJCrrK8pPKtG8r6CSTiNh7wPjocCo3JefPUDyixfLNAqrYjL6KnzWFg17O5NSIaocAX1AeqpsJhTHd6lcHzc9Z9ElhlG7Qr66FuQzpBODduoIvWQQseM0hE1u8Esn6M8E6OyBOMdhOVRCgsooMxIvTUQJvdUxtbqlyhGjyidFebt68zCHtIOmBk2jmEhn9i30ggoGzcQAkyV4BkBDenSEi7G8E2EYZNVtp9q/wYwKyc8Or5FOldshNuPu5n422h/m+QTPvbnnPMe92a3OU6P+Nnln0ek/y907VnHvE8CXzrcdNf5z5Nv8tdqr2L6SwitkNOHqOe49J3zg8uTMcSHEas5/fQE13S43riBEoqe3cMSNoVlg1VbFKnYC3fkwltGrmySVS4/JT5XumSuZjjSwRYusnINXUxpTu9SkRaENyhFyVvDtyhFgSpiYh2Rlzmz+jZlcog2AqamS230Dk1lk7oOw+o2VbOKmQ4QR3eZ64Toyv8M4RpNfYc0OWBiu0yyEa5VwxMhF6qXSW2fWf9tMqvCg3zGJXcREz0ZFy2Ew08fj9JpYvktdDpBNy4+U6gpxGJeYQoTQ5wrir/XVI061+rXAc5yzMrwMaprMDuAyjLqNG+tNWyEWwzSPp7hYlht8ifyChWjxpX6VZRWBMZinqh0ybgYYkqTUNYwhEnVfNahtKhew6ldRSMWrsDCoykg63+TPFjCr70MQqKBsvsScrpDZNnczsZIabBRu4AlHAqdkNgtTLuGIy1yVTAqYoLeS3gywDi5TX3wCFFd5sirMhSCI1WyWsZMijHDeMREmgSWx7rpk6iMavA4dyRUSmFWMdpX0IZFEayevZeH61haIVDk4RamsGnbp0J6G+p2Z1GY5nXPnOylyjBH7yKKhLJx5awI7Jxzvhd84mKzv/f3/h5aa377t3+b0WgEQKPR4G/9rb/Fr/zKr3yi2/qd3/kdfuEXfoGjo6Oz1/78z/+c11577ayaVgjBq6++yuuvv34uNnsSoXkwvU89OmD/5G3WglVsJFn9GoER0nDqzPIZy8+pGlws/vwFRtkJcw1tt0ugEnarq9wXBYkueCWbYZQ5EgHzQ0T9Il7zCpM4R6ocXxrsnXyZxughgRESG0NKr4Z0m+Ttm+zNH6KEYpQOyXXGKB5jSpMXNn4GjUtuP/sQgUXP82m2aNlxHB0RhIsB9YMEZfb8IWJ4Bx10iRuXUfB8R7RzfuCROscoZnD0LdAaGR0j137mmWRMQcY8m6NUyTDp4zU+d/ZeFm5heG20tFB5H7KIQpVYp9VFhVVj2L3KJNrHDlfpsGjvJ5A05kcY+39AMt9ld/wQz6lQ7XVJ/FUezd8k0TFF7nCSHdK0W0hRwaxcQKdTcl1iN64RpEMMKZkXM+6M75AVCWuVTQgUu9N9NJq2N2fN23zm9weyQuB9cHJRGR758o8jdPlcp5Vzvj8M0hPifJEyG2YDwjyHIgdAJzOytZ9G6Zysukxl/2u4hkfD8jnJ5zTc5jPCQlcGtL0W43RM1+3RtrscmFVuj9/hZHIXqQ0uVC8yLCboytqiVcH77hGpC9Txn3Mwvo1CozBwWi9juU8v8DjCoxQFpc6RUjBOR7iWx8FsH8cYsuqvY2KCW0Wt/jgij8ntBqmOuTW+Q6FL2l7CtnDh+G0AjGxKufTjAAhVMCqGTIqIptPCf98CVUlBXEa40jtvofkjRGFWob5wCDg0DIaGSaY13XTAkrv6od8VQrA332VWTNmRglcrHXzTpaI8TDugMEIMFVNMj9CcYEmDrPI44TcuhkyLCe2gySieULUrGHmf8cM/xZExttYclAn7tUt06y9javnMPsRqhhIlLRRZ/xY1r4s8+RZi7WcXk2TEWfF60bqBrG4RG+7C4vtD0Yt7V5iAwJMBJQXvjt4hVzmO4XC1dh2JgdbQ83vsznfxTBffCNEs2r6ZwjpzPzznO0ML47kVpoqS3fkeoLg7vc1JesyFyuWztgnv/+ybo29xWMyp2QGXei9SRHPWgnUc6WBKm6rZILMW7n4VL8KbpRi2JNMZBRkmNmWwgpkM8QRY8THNnT/BthzctR8jsHweRQ9YUgXW8D5aCKx8SKEkigI920E0bpy5J+R60arbkyFRdRNZWeP+9B3eGr7DG8AXlm6y5nw8lzx9+j+528Nc/RJCFxT2sy03zznne80k79OfHZBpgeEs4qRIzYjLiKpZxzI8aF2GyQ5WuETNsakVM3zT57KwYHKPmtvCGLxD0fsxTGHR9tr04xOkZfKuAFtarNp1dPcK6e7/znT8AHdwi9aP/T944ATsRAfcndzhauMaD6YPuFL3nor79HOcnoQuyY++Qm12QNm4QOS0Fm1KgMxuIZe+hNDlB1bBP0nur8CHOAyd8zTD/IT703sM0xPafpe21+Nk3ifXBU2nTWD65Kqg7S4SyEJAVr2Ia5owuI0xfJuscZVSGhTVDUpdYgobqRdiX4Cu2+Pt9E3yMiNVPepmgyVnFWErjKLgaPgmU3+J4egWl+tX0XaTdPUvYEgb3lsMoGSQH+Pv/xGhdHAHtxFmAFYd03Q5kpIDaVFtXsIyfSqjA2zhImYnqMZjf52cjEIpbMOhUCW+vYjTtTDOWoN8tyRqzkl8gkZxZ3wLq2FQNZoIJFLni1bL5zHLDzzTckSuCmpWDeN9XQmEgN3ZI6I8xhy+jaONxZywd5Oi+bkPzGvE5ZydZIRhOCTlkI7XxTNdEpUwy+dU5o+4d/IOsddjpb7FXOS4tWtEuqSfPMA3fRpmG4GgIEciwXCJt/5ndDZkmvfRR9+knU1pDe6ivB6Ea8zz2WJx7FQsJHWBFvLsOnWEy3K4zDAdLhzysYhPr3OAQbjGjfpN5HNS+aUu0EJ/150bzvns0XY7ROWcXGe4z2kjm/lr4K8997vv6cbl8RvoLEJEJ9i9Fyi9FQpsit5LmHmEthv4KmZjdIdEZyy3r5MKh57fo9QFNF7AqGyS6xw5ugtKUYRr1E9boh2aFQojJM5KXFVwMnnIcW2DB5P7BPmEtEjZDLfZqmyfCYvnasp+vMNBtL9o02y6tIsMPTliXIwo1RhRuXTq+rP4IcfxIdrJmWUx03x8Xlh4zveMPz7674RmhXV/E5FOUNbHE8h/HD7vX+Tr8X2+Mr/DTwYLobUxfXAuNvsRRAh4NH9AdFrEtBwuoUpNorLFfPNJqsuo1S9BmZM6LXI1Y1rE+ObCdGA3fkg/GWAKg8v1qzjCwxy8jZ6f4ACp4ZM6LSpewDeOv0FohUR5RNfvMsuneLUvchydUMtneNM9UmHRSG2O61tM6jX0SYYWJTElu9EuU53y0tINBrM6x0VCkU6o2Ytx25UeylniJJiitKJtuB/Z9EBJm6z3hWfWr4RWWKM3EdEJunGJPHj+c/GcT5/3r0VpJFnzJrJx7ZnY3JM+K+4HF02/X5R5kO6yH+1jYHKhdoGq8XyNQKpjHk4fIIVgPdhECsHs0R+SJCekg9sE7jLaXUagUWZA2rzGndnbRGWCLA1G+ZCOvbRwbw+W6Cd9Om6HB7N77M53SPOULzUusxafLMT00YB1Pcca3KUWNoikJrB9pskU3whIpUGytk3N65KZj51XS6uGUd2giDyob1M+4SquhUVWvfTc31dY9UWOtEwpnjBTMaN9GD9CA4aQFJ1XP/DYnnPOJ80nrigwDINf//Vf59d//dcZDAZYlkWl8slXT/3xH/8xX/3qV/kP/+E/8Fu/9Vtnrx8fH3Pp0tM3YavV4tatW5/4PvwgozUYUoKQC28ZIRGnaneJwVZ4cWG+/QHtCIYq5n50DECmc7b8i6z7WxjKotAFhm3TVQYy11BdtEEL7IAb2OSjO+wXMaq2zjAZkVoJY9vh7VKyGqyxLhSxnnB7eIvQrrLKKmBQqIKJdKg/R638Hq70znqeB064qJKK9hHD2+A1yevXz1T9UhfQfxdd5qTDd9jTc4bCYqu6fVZZee569sOBPbkDo3uYXoWS8jSZJ59bhW8Ik7rdwBI2nuk/K2A5VdJ37WW8moeBeVZZmOmELw/fYpbPqKYjfmKpgSd9ZBHB4A6yUIjpIb3aBVKvR+42GOeHHEQHDOIBm7UN9uYRo2RIWLE5JuEbRBQ653Ix4ULlEkor3p68hS1tVkVM8/ib+GWBEBYaSMv0O75uNQJ9LjT7TOGZi4BbIHANl9KsYto+usjQ1VU0EikcalYP4a2hFFjj+7i1ddIiodAZlnhcBiQQrHlbrPmPx/cle5WBM0Cj6cd9FJpSF7w1fANLmlyoXnpqopALBebiGSIwKA3rue1uUh1zb3IXKQWFTgmtkFkxIxU+8zyiZteoWwvRQGmG6NN7Ky1nFHrhrTDLZgjX57QBGwgLe/QWxvgeBQXzZETWvs6DbML12k3eS0IqFPdmd5hlMzzT5VL1KsYnH/Kc8xnHNlwStbiWnpeYfz9aayp2lUHWJ9aasddFz4dUbZOi9QK5v4oYvYMe3F184YkquUynPJjd5Sg5wJIWL7Ve5Wh+xOzoKxjzYwLXY8Op4QXr+EaAQD7T4iTTKbfGtyh0TsuQXAy3kAqw/NOA5HSzKOzRu+joGOpbFP76h477AoU1eBOm+1BZJm++gEYu3BP0wj0hVzkl5VnFecNqU603FotnwKPoHqN0TN2pse5vnQvOPgUkksAKGGZ9BskATwbsz3e5Uq0+axcvBKUuyVTOQBiU2uKFxougBVKIZz7fC3qk9ZJ3hu8SZ/vMnBkXwytk0ibq3sQTFtYb/0+8MqdMRrhGwKP4mKJUaEq2pcQpRhjjXYRTZVokDNvXkNkBHXuJYX7Mo9kOlrRYCZfZn+9TlorMSE/3Vy7s6T8CBRmFLnDF085vhVX74C+dc873EKkyrMOvUJs+QjcvERddXCPm9vjWYg5qDbhcuUpe2YbKNlpDm4ytMCNTKZ60aPjraK0pLYdER7jCY9Vdxy1j9h7+r0yKGKP3KqmOSbI5XcsCISi8OoW0GQsf6Xaoo6lYFZTiI7UeNPMx9vSAaT7DHtzBbX8BeLwYrZ7TMvGcT4akjBFImk6XttOhZ69Rt1rEZUxghljYixakKBj8OSIeYDSvoUYPF854828y0TNulfGi8huTltthK7x49uwOzAo1u4EqSw5mR9QbLRzhoYUkrd/gyBDM83jRKkQVjMsD9mf7i9ZstQsYwmKWz9iPDujoHJUluMIEeSpeERIpJKXWDKVD1WtTSWNIplDbeCquMTFxhMOav45j2M/MqT8JLOngGDZH6SFaax5OdlgLoZdMYHgX4dbIOy+hxHkx4Q8qs3LM3fHd06K69jNFdVqDIQwUCm16iDwHBLmUpBTYHzD/s6WNKQ2KsuRq7Tp1t87d0T0sadHym8h0QIJBqgqoXmDjwpcYDWLeGr1BUi4KwZyai0wPmex9BcutUlv5iyBDTqTBsSpZ8epED/471WAVNXpEpbKOZ/okZcIw77OGhTz6JhgWZfflU/duQddepucsn8VylrRxDIe0TAlMHykM3j+JiNSMe5M7KDRblW0qxnnM9MOEI11KpShLeDR9xNVa+JRL2POQKkH0X4cyR7WvUlg2RhYxyPv04yPm2ZiW3+J4foJnumw7LfzpDi3toLGR2mMQ9Hg4fYghJBvhFhVVII5eRwuB6r1MaQQ4wOXgOhv+Fjo9wS/NhWg9qIMGz/JJyxRDmpRakZTJmdjsINonKVPG6RjhSKzSQiFIyxnDdMhovsNufMDN5kssOwvRQGCFzBgihcQ5j1nO+R5RqII/Ofkf3Kh/DqOIEJRgfXrO2m2zwrbd4fcm3+Anlv4GWkiM8X3y9U9tk+d8hnnPnavUBcfxEVoLJvmIy9VrWO+z/SqsGtoEc3aXo0f/hdKpMGhdZ7t+g1k+XXxGl2QqxTE8OF0jjdWcvWiHftKn4dfYCDYBQa5ytvxLCG8RczWqHXR+zN2d3ycpYtY6N7hcu47QEo2DMhwOZvcZGia3h2+hFHSDLkUeI4XEld5ijW62R62yyuXaZXKdnRU/fVSet35l5kMYLUQ24uQdZLD8nR3wcz413i80s5IjxOBdcOvk9WuLrjcfQqpiHszucRgdnbXC/KBwaJCeMM/nAAzNPq7pMCgGnEzvs1pZBykRqsAefAMdDZj4Psc6pZ/0uVi7iGssYoyCjIpZo1PtMSlH7M932Z09oucvM8FAB02IZ0gvxJ6esGI1sOZT+uFljmcnXKxfIi0zQqOCIQ3E+4rONZK0fg3RuPax13ILs/qMukebzmleSKM/wjrIOed8knwqK69vvvkm/+bf/Bvu3r1LWZZsb2/zy7/8y3zxi1/8RP5+mqb85m/+Jr/xG7+B6z5908RxjG0/nUyybZssyz72dj6kc8T3jPf24ZPeF4FgK7xA33JpenVso0Yebjy1nYUI7fnfl1KevWUKiRDQsjtkXsq4GDFV8Lrns95aoeasYAlAlcjRfYxSI+Jjytoa9saXmMQn3FURURFT6oJBdsSD8QOOkxOqbp2G02SaTfFVjj96C9Nuc+I10EJSt5pnC6EAoVnhQn2LWTllEo+J8wkXBveRRQnZDMvvkrunlU/CQLgViAYkKFJhoLViko+pmXWOswP6cZ+W16ZjP3bs+bTOyWeJH5Tf9mHnQmvNYbbLJO2z1n+HGiFlNEK2r1AqhfKXQUgKnTHKBziGS9WoY2CwGq7RT4+p2fWnLHdLXZLqGEcuEvy19wkfFQWg0VpR6IJcx+xMHxAYDuu2xaTwSXs3yDsvcWT4LBsBk2SXQuW0/SZaaB6Nd7ANi83WKv3kmEEyAOA4PmLFX8cSNl2viydKkjtfJpY2nXHIxtLLREqxVsRYwzcpqhdQxmcrqPis3zvfq/168jgkOkJiYIvnN/hrWm3cuosQAl+GKCBf/QsIXaCkezYOa2shXhFSMZWCLM9QWhGVc+rW8/62INZzxvmI0KywVdnCM122qtt03SUO5vtorcjKjJmaUIgMS9q46ZCj468y1gW6uUqnepnAXWJeTEl0TD/q0/badO1lonLGtBgxyccYUtKyu0TlDNswCc0KjuE895oIzZCGW2dezFkJVkhlhay1jlGk+H4HcfAtxOQeIp9hBG3cZEBRWefJR5aiIM4jBJAWKaXOMb/NpOX7yffz3vg0tvlZudcbVgunvrj+n2w3UuqSfnZEceog8uT9t+qvU7WrDLMT5nlMd/uvUhgB6vQzeW0byzBBGOTB+uNqcQRROeP+5B5SGjS9BgKDut8hnR+Qq4JquEYiDaSp+froy7TtHive+tlzRumFE+BBvMehFtTal+kKn7lTAzJMYRKVc9xyDqN7CMA4+Cq60edIpxxbIavBOqHxtBOWUUQUk/tExQR7PMWubVOaAY5w2QjXGWZDmk4T+32LsebprD3TCaNkhEYzSkcs+/kHjlkfhc/K9fH93v6zCDbDLapZZeGJqg0C61Rw/MS+zsoJURFxpX4V13JxpEPL6SC1wJjdI473KCtruN4mAoEQkBYJd2e3eHfyBqvBGl7pkpNxe/ouaZGyHCyx2bxOkY2Q0uHY9Mh1hiEt5tJH9JbRd/8jk+iYIj5GLX+eabiESk9Y8pYZzPqL2Efl7MQP2JvvUXearDqr+K0Ax7BZctee+h2ZTknLhMB8vGCWqJg7k3fJy4KVygpd+5NLEH5WrrvvNz/qv/+j8mHXi5kN8POUmVaYs30qvZ8g1wVaKwSLe/TW7C0sabPub2IKi7iYM00XbbB2LEl95VXybMLtMmI2fIuVcIWm3YTZQ2Q8IEmHXGheYyft40iH/ZUvcq1xGWmGjCnohE38zKHihRzOD6haNZQo6edHmNKgbjZ53kRemw5NfwkjOcKprGBJl4yUndkDlNasBxs48rtrm/xZvNe+X/vy5LFouE0mxcKtve10EGLRzsOV7zmKKfbiHfLoEdb+10AJlsoIP1yjSMfERcJUF2RFyigb0nRa2NmUjBRPLJ4VljAxhUGsMxzTwZIWhU4Z5UNcw2MlWOMwPiCwAkIz5Cg5QABSCN4av4GlHQLXB62ZNi7h6oJHQmIXKc1gnakTooopS5UeBgaGdEl7r2JqzVRnTLNdalYdTy7mJRcql4jKOZ7pL9yMASvaQyQnaH+J3O0+c8zm5ZRBNsAxbBzpUrEqTx3LJ7GwuFy/ih95TNMppSrROkeO7qFVDtEJZj5etOD5EeQ7ue4/a/dvQQ6nJYK5Sp+7X2vhBkHax6us4aUJkSx4JzlGxUds1raoGQ3m5ZRSl1TMGgKBLRyu1q+RnMYhR8kBoMlVRt2pkjevEdghLbuNWbuOKRdOsaYhMZAYWmAaktnR11DpgDjuU6ldwqxewzYtduY7HKqCV7rXUdpEGyW5ypifdmEYpAM2skUbQsoMI97HKB+BMMlrF9BYRGpKPz0m0TGGIVnyu8yzGV8b/AmXalepGY+dXqfF+Kz95qgYkJQxoRV+KiLPz9o18jw+y/v2Hh/nOCpdokqFRFCqAk1JQUFSJvhmgIGJFe0ikv7Z2JrPbnF48FW0UKhkj6x2le12k2nRYqpNtCrpJydorYjyiFjNCezKaRG6oLAchnmfQXrMPJ8TOD71OIZiUUgi5weIeoNYR/STY0pyHOkR9a4TGAFdw6daJmxWtxhlQ6I8wpEO1ffavQG+5ZEUMS2/SVqmtIMGwlrCMAzI2txNB7jSYpgMWHFXAUHTaeJbNlWRE5VzLGl+13HLDwuftev+B2Gs+Kj8+fCrRMWcF+ufQ2Zj4L0cLI/DbQHiEzQreNXb5v89/goP8yE3vC7G9MH3/Vh+Fs/pZ2lfPi02wy2G2QDTNDmaHnKcHzJMRtjSpuW2mRcRLacJVBaFK0LA6A55kaCLGKeySqkzal6VnekOXb9HaFYWsVXzOsqxmOqUnXyOi0Ji0PU7ZGXGsr9ydowTPed4egdjfJdKfYuxTvmDcs4r8UPaTpdj26G+/AXs7AJ59IjQDJEILCyu1K9gShNflYjhbUqVkybHpNarHGZzGl6MJzx8M8T8DotEtOkiDBOhisV676mQ7of1GvlB/11CgBy8BVkE2RTLb5N7Sx/6nZmaUjGrZE6Gb3vU7cZTGY9UxzwcD0iKAtu0sAwDdEYj2SdOBljtG/SCZSy/R2bX8fMpzA4RAorhbbzmJkkZE5cxpjRJibg1fhdVKtYqayRlwoq/hm3Z1O06NaeFqt4EnVGUMaPhu8TZCFFZppA5SRFzd3qbnt/jMJ3iGz4Nq33Wke95x+Q7RemSYd7HMC3aKy8hyoLCX/7UrpPP4vPgnO8/n/jK6+/93u/xa7/2a/z8z/88v/RLv0RZlrz++uv87b/9t/kX/+Jf8Jf/8l/+rrfxr/7Vv+LmzZv81E/91DPvOY7zjLAsy7JnRGkfhVbrk3dk+075NPZlEGfslxkHpocOmmxWWx/6eXVaAWsbNk0dEIYOucroeB2cU6XsEg1uDd7lweQ+B9EhprIxLI9L9YXbXKW3DtM9vPoNoqXrjFTGNLKRs0es2y366RGD6IR6WCMREYHjcbV3mWEyIL//B8znB0RCclRdYegGvBy+wlrlsS3qLJvxYHjEo9lDfCug5bRQoUND6YUDSasJT7YSrP0kRMcIKTmJDrC0Yr22hGdIZv0hpg8jdcRmdQXfftrS87N0fXzS/KD9tuft7yydcvvh2yRFjG3mtC3wgwasXoMnzuVb/beYiglTBc1aSMWpsnN8m9SIOS4jeo0WoR2itOLW8F3G6RhPeFxtXkNrjWk87gFfKI/PcYNROqLtdUh1hOFqEhKGS1ucDHOOdIWYIV/qXaPpNjjp71FTIbZhU7PrjIo+hjARQtKtNTEnAiE0680Veq0GUkjaVHg0FGSti5TpGOFZXF6+BuMHMNg7/WUBtG9+Lw7/x+azen19r/crd2fsTx4BcLlxmbr7Qa6NH6W/egVqARQxMwoq0dHCYabZwbeetSMuVMGj41vkMidWE15o3WCr97jFoOlpmC4EWspIOMr7WIVivX+bbHaXLJuSrf0YrUqNYbZPWqRMsglLwRIRY8L6BmQh09GI0ijwrZB6tcJYuxwk+4R6yiu1l6k5i2PealUYJUMO5osFsFdbnzsVSQgeTB5wWArA5YLn0o4rIFtQhKyHSyTtq/iNbUL7cTJda01mb9KPTmh4TZarbaT47DsxfT/ujU9zm5+Ne/3Z+2d/ts+sGIKEyLJZqT92xM1Vznzap27//9n7kxjJsjW/D/ydc+fBZp/H8JhzeO/VKxaLLEhqdVGN7iaa3WCjG921IEEutRB33HDFlQBBkAQI0kISJUCQAErQho3uJoiiREosEmyqyJpfvZdTjD67m7uN1+58Ti+uh4V7uIeHR2ZEZmQ++20yPN3N7rVr5577ne/8v/9X42Fwn9C5YpNm/up4aaGYp5HUycuciYpIyoQjS7G++ivUaxuMbJsgOWVnsk1cTJAWbIQrdLwmAFqHJNaI7HRC220zNEyk63ES72OWJg27wUl+gq81m76kJk0YHdNPt2G8T2v1zxKbQ251LrYL1YXDTlcRj0ZkjsNiw6F1FgvN8ebvqFQ+Q2OBYTqk7tRZbLUuCLG/Lt/1+Piuj/86Fmmxki2QFRlNt3lBKBtlEU9OdtFS4xouv3n730Qiq2RFdMzxzu8zTk6Q8XPsB3MshpVY6/HgMYfJHq2gQcKET1buU2qFk0scPDJjQvjwN1FLmzxLTujmQ8Z5Zfd+f/4n1Lx5Tk8WyMePUdKmaxQ8S56yWd+k1QrYsFfZHe1gSJNufAyWYqBO+Gnzx/wkvByLxHnM89MvKHRBKus8bH8EwOFkgldaeFgoK2Vu7t1/Rx/q9/5t8cv++d+WK69XCqQLdIoGorkJ8/NorZFewSgbkxQxucrRZOBnzAVtgtxkLE/JyoylYIlGfYP9aB81eExdeBRGzJ56Ri4ScnI8y6WwLFImjLIeP7HrWCn04ueYQ0HRuUcjqLHf3yaVMY43R49DMpGhtabhB8z7VwlsajwXD0mjFgfSwFOVU6dyciSC1B6x2rwsAHpn1+474rs+l3Y75KS/j+UKXNNirt3AMS6Ktk/jU9J8TGzm2CKpYgPfpnb719HRJuPklGExpjbRLFhz2NJmMVhgqdXGki/b5tWbP2GcjQisEM/y+Fn3Z4zFmF5R8vHcJ8y1HrA33mVknLC1sM7ueAetwCortycpJbfnHlCqkv1oj1KXQIBX63AU7VKKEkvaJKpgrHtkssZ6uMHR6RO01ORM+FH7x+eeXedaHydDOP0KtIJ4CIurYL3M05WqrNYnZsFn/T9mJVxh0V5kgda132Ez99kebyOFZD1cwxEjGO2B4cLcIjjvz33kQ+abjPvv+p55QVN5mB5kRcpKbZWaffV5LfMyNu8PnuJPKvcx6RZIO+NZ9ytOki5rtTV+Zf6nWIYF52JgPzPRgyqPvNW4TWiFlzaCOp0aC7LN573PCa0aPX1EaUtGwx4r4TrtziJuo4aZFCynCyitOFILzAmDxPJohgYds05WZCyHy9SLEuTwbLctgrwSJCMblO3bbB9/SU+fchDtc7d1n5P8kIN4n0IXiFjzb23+76bxuJjMMxZ9bGExLk8ppEesB3zS/PRG7s5fhw9ljFzFh3xur3Kzc60hvZJ+2qfjdajbAT8/+VMKXVATdR4GK4jTRxfm1v3MwvNsRvkIPA9Zs0mDBZaNNdRoF9/2cQ2X48kxtumw2lrAMdag3WGQj3mU9dgZ7zARMaYrKc2E+vwyqKrDCfMr0Kjxx8ePOSj2OJwcEpoBHa9DaNT4pPkp3rTF5SZa60v3VEs94OngKc9HGcv2ItLQtOfn0QtzFNEe692fM8wG+KFNs+0jhOAXJ8/oj3rsR/vcqm+RMebT9o8+6MLCb4sPddx/qOf1Nvz/vvgdNmob3Fm8BYd/DIDX6ED4MpYLgq9fjHcVPwk2+R/Hf8I/yz7nx/Vl/GQH/z2sjb8OH9J3+iGdy/ujxjJzKK3IZMSToy9Yas6TmRP6+hhMONEZq2rx5fXIb4McM1El7spDlCNI+xOWmgu0vSYLjSYAO6M+P5sMGeR9anYN09Tcnl+/cn/iUf+QerrHJHpGVKTEXg2vvkpmTuhxSCpTJsDDpYfMJfNsj57hmC5rjSXmvLmz80pg3GSv/4iBKvhq8jlz4TJ/OvwjbjVuYSmbH8//GEN+nXxjDRr/FqRD8Oena4wf6hj5QXyueAGiw0oY2OmAf/1ncjOYyD517bMSrrIYvhynSit+1n3M6eCU3fEO6+EGjmcTRF2S02c0nTqJYfBFY46POw9ZbLUoMgs76SDyCabzKftCcc+5Q8NtYvkahCIoKvFjaaes+UvkgwkNscXt+h1a3svjH0T7JBs/YjTa57PkhHHvD3jQfkDN9fgq+gUL/iIZEQu11pX31yAdcDDex7U81mprb51zfzZ8xqDoAlBrbbIYXC/ce1f8IMbhjHfGO4/G/+P/+D/mb/7Nv8lf/+t//cL//6//6/+a/+Q/+U/eidjs7//9v0+32+WnP/0pwFRc9tu//dv8pb/0l+h2uxf+vtvtsrDw9knTk5PRd95CUYjqpn0f53KUnfCo+4RMZeQNRZC1KSnYj3fJypRlf3XaF7nQBU+iLxhlIzbCTebsJQx8DHxGac6QjKN0n7iYENohSVJCbiIyi9Ew5qQc0enUOLXvIGvzTKRmOE4pdM5wHNMUC/jSQ2NWlVUq4tP6T7lV2yIZavppBGmBijNycvpmxN5kzKJ1hJu+tFodFD16gzGqkBxPTnHykEn4CWaeoq2QIjIgGk3/vtA5OTaucFmRW2ihIbIZkzGZ5OxEzxFaEOomS84aQoj3+p18G9xk4+778tmu+y4SPWE0mRDnMY/tJpvtn5JYLdSwBEbT1/eHI6IsBqAnxuSW5HjQY3v0HCkEc8YKFkPGxYhufEJe5gyJIf+S4/EJjm1hYtG0W7SteeZYwbNreCrgJO0yjOKqBWIt4E/jIYfxIXPeHPlEM0wTeqMRgzTCMxXrTpsFYw3XsJn35/n97T/mbvAQISBQTU5ORgyKHgC29DitP8TJR4SN+3SHBfY4g2H1WTAzMmPEh8R3ee98SOP+xXXYPz1mMJkAsKe6FM7XfySnKmZUjqgZNRzZYNUMMITJZFAy4fI4UJQMRhOKskAg6BsRsVTT31uErJq3MYXJF4PP6KZHJNkQNx5iaxdRJtgi5GTY4/n4GS23Q5ymjFWKbdiMBilKm3SMBQ6SfSzTxShMkjRnFI/RhaDXH1OYcjomft7/jLzMSdQzHllP2QhuUTdb9OMxw0k1ro91iVH7MdLdAqOy6JZGjWSoSV75nAFtArMFueD0JPra1/bb4H3eG28a++/jmB/6c3KcpwzP5kq3yOgWL8fOad7l+fA5AP3RmFvBXbTWDMsehSpo2u0rW7IOyz7jScSys0xWFHjU0EgKchKjxcCy0ImG3GCSxTwbPCPLC257D9HRCCEgVxmTNMPRHlGU0gzm2D/pkhQJUkgiMybNC4ZAUH+A0iaydMiiQ5KkJI1zfEPS7V68FzSafW8LaS4QSxtzGJNEbzfftFkhNDrYyqF3MnnLK36Rb2N8fEhz/tdDAA79s7nvBbGKGAyr6x8bBadyPLVhN7OEKE7pT0akWUL35Dki9jCkgWs7jOOYfnrKem2TvdNj2tYceQL7k13mvXm26ePJdXKd0h09YZAN2QgDRuOEf3nypxT+It76/xbPbbNTxjSkSzIpOT4ZYFNj1bxNoTNSnYM0sU0bmbh0k9Glz3CSHjNIxpRKE8ucOT0ELRgWE8aTBBOTlh9eGsvf6Ip+4PPSu+D7P+4/HN40XorwI9Ksx7AwGD7+X1nyl2iYbVyaHOS7nEaHWIZFZmi6cTWOl+QmhcixU5e94y5Px9tsj/eo2TVWwzVOxz0yo42z+Ossu/McSmgLj8IuCISDU44p0hOyNOd5dxdpgC8b9OIRpaUpBGwP9+glPbK0hNCetjwuKTiM9ykpicsJk8xie/KUtVADgqRI8KRPQ0O3GDEuByRlStNqvnV1+Xdxr30Xsc5NeHEtuqcDdk8PKVXJiISWPr3kOJSqgvEoZVKaBPM/5aTMOTabjE52QQtKHbJhLbLZuIuUBlqDqS0GpwmQvHJkl4iCiBGngyF70TbjPMJWHloJBknlyrFR32TRXKcwch5FX7AdPeFu8x6G4WMAVu7RmxxjSIPEUAwGE5RW2GbOYXJIVmS03Q411WE4jNFoLCPnVI6vbPFmlDHGKCUuhgzUhNxZZc5fn8ZVGk00zkhUzHgSM5EZx9kpD1qa09Pxtd9hm0pcPernjK27GLV5lOmhRgpGH9aa+F3xPsb9d/WsVLpkL9khLiYs+6sXXHp9mkzSI76InrDkLeGI612MhHKIowKNRkqX48mAnd4+42xEmUJDz9O25i69bkXcBqo9ypTxy/c7d026oz4yt9FasDPZI/Bu4y22cOt3GOctxt0RJeCrBlEWgW2zk2WoNCMuDziIDqnZdaTpcixdVO0hhnSwxwcwPKwO6GSkOiIaZWSFIk1LJuMU23KJJimlLtGmZPv4gKSIcQ2X7fE2GkUnnGcwnjBUVQ7qRA5xRP7Nv6Dz1/c7jqd+KLHO215Hi5B5QpjA0bjHab+a1yYyZ7FoYo4SUCWYDkV/Qm6sMmn/BEsXdKWFGRUI08EQPhvmPYQW6FxjmQGmsBj1M0ZkbCfHfNH7jOPkmM3GOkIJlp013KJOt2hh1n8KAoq8jjgZEY8L8qzELC0yVTLWCSox6RkRkSiYqDH7k11s6bDir2FgMiz7HE0OCO0adauOzB2O4x7z/sI09neo05JzGNJlNIh5wjZ1s0m330M4isF4xNiYILTBiRxjYBCriMN4H9fwWHCXL3RBedN38aGPF/hwY53X8V3PFe+Ko/iAPzj6ff7i6v+FwWCCeXJIAESFDeMURCU0i6L0Uovjb8qn7jr/y+nP+SvOPN7xFwze4dr46zCL8d8Ng6LHaXJCw2nQtm7uvrufPuf3Dv8AYQiOhye0mwtMkoRClfg2IF5eD2FuYSy08aSLKjz6cXeaAyWzqOVVDnJneMA4jhnEEa36AkvuGsXYpDt+OdYynbITPSNVCY2soMg0894CYfMO25iI0uRR7ymWtAiMGkMzwRct7jjhdJ+1e24vVgcPOM0LRtKiO97GkhFZVvCk+5SkzKjpJk3zcpx2MyTQhEGOEPn3dg76ocQ6b0I6dzFUHW0GFBMLJm+e41bkFgqFjjWfjR7hGz6+DMl0QnfYIxERSZwzkGMc6eJmBvuDAwglS3OfMt/+FVDwe9t/RFJMWLAWWHAC9nVEkR2zO9hj6IyQuYln+mRxSa5K2jUfHdmsmbertXlkXhjXcVFyOCnZKzImhcISDqM4wi1qiNJkNEwQCIZGQjG++DmFgM+HnzE5259WE0nNbL7VtTy/d3aqRxjx+y22el/Pg/dRcDzj2+Odi822t7f5zd/8zUv//zd/8zf5j/6j/+idHOO//W//W4qimP78H/wH/wEAf/Nv/k3+5b/8l/ydv/N3plUzWmt+//d/n3/73/633/o4Wn84C473cS6GMLAMG41AnqllB1mf48mZWE/vsRXeA6BXdPnZyc/QWhMXMZ2FRXrZCRpN02wTqRH74wMMaZCrgtv1OyQqYjfaJc8yGk4TEefkCEor4PPezyl0iW1YrIdraKoWmEXxlLzM2apvkauSrMxRUjFnLTBc/FW8xgaZlBzkE5aEpmPNX7gugVGj4TSxDItOq0PdaBCXCT2haBs2jq6CpP14F0MK+nGfQisWg0WWnTXQ1dpAYrIebJCWMZZwOJ6cMG8vX9hg/pDGx7vm+/bZrjpfB48fd37CXrTPSrCMtpYohbiw+NMaVv0NjuURrukQlwnH8TGhE9ApOniGT5xHPJt0KVVJJhLqZpPA9OjHQ4SUfNX7ipbbZpxNoFa1GBukQ2zpcKdxF8/0MTDxTJf1+jpawLy7QKk1hc4ZFQOEgKbTxMTmYeNjRuWAXnqKZVhMkhghBBKTk6zL9qhywlqvrbPe+BGxGtHNRoRFn3qwgQmk5YQyXMI691kHxSlREdG0W9PNjViNGRdjalYdV1x2v3pffKjj69s+r5bdYZAMMYRB3Wp87WOXuuDLwZckKkYI+FHrJ1i40/nsKgQGt2q36ac9QiskKsbs5TtIKTGEiaHPWvxgsByssBdvY1kBsb/CsjCYc+f40+yIk7xLVI447h3yZ5f+PAvWCr4RILSBgUHHnQcBUTnhq/5jojJiq3WLhtkkV8WFz2xLm4KCvfE+y94yz9VzPm41mHMWUVpjCEnL6lBggXnOrera6/b98vP9Lu6N93nMD/Veb5gt1muaWEVkRcpevMOiu4KkGv8vTtkUNlpXyaAnwycAJH7Kirs+fa9Ux/TSLvvZLs8Gz7Gkxadzn0BpUHdCJnmMFAZfnH7OMB5zq7FJy26h6prQCBjnI0ZqyDAf4ZkOvXiAIRzm/Q5SmFimSVJqXNNj0V9gd7yLbdg4zjKZcDCtOtLdxpu7h+nNM2ctXnHNBUu1LY7iI+asAF+Gb7/5iKw2966ZV96W73p8fNfH/zq4ImC9tsEoHzHnzoGS0++jsJvU1/9Neqd/SOLUibOUkTMkFDU08Oncj+gmxwgkx3GXtj3PvFu1RygKzX60x+3afbrpKZ4ZMMgHxGWEEiXjYoRj1jhwFR2vjp9aaA3z/gJCG2ggKWOeDJ9Q6MqxY85aRGrzwngpyHk0+Kpq0VwOqds1pGFxknZxpMuzwXMKMgxLYgv3vXw/38fv/V3yy/7535arrldBzuejbUbFkH7WYz3Y5OnoCRs1TdNssegsk6iYUTYiKWI8q4q7JSb22VpymA+IsgnL/gq2aTFnLRHbCZPCoN5eJFYZi5ZfubvG+6T+Cr/avsVca50/zE+RQhCYdQwh+enCr7HsrBKrMV8WnxPaNeI0JfcLrDOhWC8/5XByBEDba+B5AcKgun+15m7zHpMiotAl43LIV/1HKK04sHZY8tZoWNU65Zteu++K7/pchDaY9+Y5io+pn7WF7GbH1Mz6tC21LTzuNR+QlgmxjviXh/+Sov+YvkpxtMdEjQmtGsv+KnWzQaZSDGkyUD1Osi6mMKibTRpm+8KxV8M1TtJjmm6LUTyh7obTebmk4PPeZ2Q6O2vTt8oomRC7Ed2kS5SPWKot0zRaOMJjvbbBIBsQ2i69rEesY1zTqZ5JYQddCppOa/pceJVC+siln9Lv/SmRFXASn2JbdZrmC1cqwZzXoZf1+LjzCVrBSrBylte7+XeokSir9eKHX1q+ybj/tu+ZUTma5iF31DYPG5+gdTVGPxv9jP3xPkv+EoVKqVstGnYL65U5aVj2iPIxDbvFR81PUBoMDGzhMu/PIxC03Q4SWX0+FFE5xpLWVMB2Wh7xfPSMlttmw72NOLeW1BoylbET7eBImx/N/4h+PCQNFphYNUytkEgkJlvBPcogBy3pmocYQvKL/p9wEvc4jI6YdxYAyUF0gCUtHtS38KUN0iD310CLaq2e9bhdv4MlHAIjpG41Gecj5rx5Hp3N04XIcIVHoUoGyYjN2i1O01PqVh0b78rvcawGRHmVG3qTeO91fNfz6nV8yOf2Kl/nXF1ROYgNsiFL/jKlDJGLv4pIeyhvnhILT1ostX8NASxSCcslxtmxxPS/Ni/Xd+NyyM97P0PpktAOeNR/zEpQuWssOstoDYVVr157dt5Nt8l29AwhJJv1LTwZ0LDqWDhoXRW17ETb2NLGNKpnw3F8BEoyyiJqjTqgyVRGP+6TODGO8NAoclVQ6AIkDPMhoWywEqySmCM+nfsxFjYtp43UBgjYiSrB6kG5T6Ji1t2t6V7H6zjNjzmOj2i6LRbtZb5v+aPzfKjj/kM9r5vyj/f/R1zD40Hj4+pOSvtoJPrMNXLaOvMd5kle8BNvk38efcE/D5v87w9+94O5jh/Sd/ohnctNKCl4NnpGqUoG6RC/Fd7oOSyEYJAPUKLEFS5rtTVqRh3XdDGERVyM+dPuz2ioeXxZFb4q82UsXDdaLAYphcpZcJem123OXWCcR0gpCO2AmtW8dD1Pky6DdISBwThcxhWSsenzqEyxDZMnvSc0nAb9ZMCtzm1sPEpdMswHmNLEkNbU2TJSAx4Nn9BTEaY22WhssO7fYt7t8GT0lFVvnm5yQjOce2ff6/dtjNyUH8LnKrEovbPOHDf8LAYWEsUXw8+IixhTGDxofsTT8VOSPGEiJqzV16gZTZpui73oGa3VX6dbTPhSDbmT9xkWI/7w+PdxDAdVu41Vq3M87PN8vEPDblZOqoOfA/Bp+1OWrHUsUcU1xtn649VrHxoNbtfvsagWeRY9pVQlt+q3UCVs2rcYZSNcw8UTl/PxWlO9P1WxiBTmW3+3070zKav9NVVgiG8m/bmJGP+HMA5nvDveudjszp07/M7v/A5/9a/+1Qv//5/8k3/C6urqa171drz6PkFQKTU3NzfpdDr8h//hf8i/++/+u/zWb/0W//1//98TxzF/8S/+xXdy7O87Spf0ix6GENjCrfoE2wJPBtXEJi0EAo3GPtfawcBACoNSF5jSrJw/RpXzRxEWKF1SyozjuEfHb5NEKd3skP3xHjWnxn6yx3KySIM5lr1VSl056JRa0bA608nvfu0jFIqdyXN6yWl17LpB0+zQ9rbA28LSOfeKqjd5aDQufD4Dk63wznSSm5QjtqNnaCDKI+7VH3IcH9JLemhRMsyHNMwW/aTHiruOPjc7+kZIaNaJ8gltt/W9aME2oyJSQ4bZgLrVZKW9ee3fejJgw99irPp8OfwSEwuhFL4MkRhYhoPSCiEENaPO/cYDDG2yl+zQS05peA2kkBgG7EX7PB5/SZLHbIRbpGXyMuGvoWMtYQYeCoUrHQ7ifZIiJcoiGlYLU1gM8j674x3qePhWg7rVoKQkUylF+bIqtShzhKV5NnxGrgqORZePmh+zb9kcZKfIwVfcbdzDlyGpjnk6fIqmEsM9bHxMScmjwVdnos9jHjY+vrICfcb7IzTqfNT8tHJM1G8/v8RqTFREeKZXiWijHRSalt3iVnDvQnL8KgJZI/BqpDrmy8EXdLMjDif7+GbArdoWpS5Z9TaoGy0+bf8Kx5NjDsohdrAJWjLIhzwfPWU32uFW7Tb7o3025+9gipetfFzTQyYWSZGgdEEv7mMLF8NxMP2X401rWAyWeR49ou6GSENULT+0wBYOa151H2sU43KAKa1vVSA544eFQNKx5/hi2CXKI2CAb/o0zDY12eB24zaFKmlYTYBpzAJVm83p+wh4Hj1hkk/oZSccxHtY0uYn/ATbdNkb72MIA8+1SFXKYXSAJU2WgmWyLAfPQKOnAoBBdoJv1ClUQUbOweio2hjz2qx46/TzHmthtWgGQUnOkRqzpyNMbaHGBzSaTexzySqN4iDdY5gNWfQWz23ozvi+0rbmL1XA9osTDuND6nYdWp+SxacIDaawOE4PmeQDBsmoattXalZra5gYWNKmLBUajWO6gKZptSh1QVt3CKw6X/a/IM0TUp2SqpiD6IC7tft0/Hna9hzDoo9vBER5hNIKiYlWAktcbiWitKLUCiEkdauBZ/rEWcJ2vs1afQXQdJMuZmqQlwWL/hINs4knr2hnO2PGd4TSJYUuMIVJqQoKUvaj/ar1t35M3W5wmvQwMNmJdqnXm0x0dX/UzSYCiW/42KbF09FTAitAKOOsyEuxkzyjnw3IywJFiYHF3nifsNWg4dQ5GD0mKzPuNAMeND7F0FXc5Ysat2p3GGYj6k7jQjxmCgMhNbZhEhUTFt1lFrxlRvkAR7qM8xGnkz7QZ97voNEkesJxNEIrg7E9ZtO//Z1c7x8CJQWeEXC/0URg8sXgFxSqxDM97jceTtcBrvBxTZ+8yChVCQg0CoXiKD6unJomkufqGVK/FLUfJHvkKmU12OBBzcWRL2PkUDZY8zfopwN8x2PZWyc0G5jSICsyCl0iEET5mJrRRBqCk+yYXtqnVCV60mOpuVKJCswOruHRy7q07DZNs01axuyMtgHBVn2LQF5fjZzabfb9BnvjPRa8eWz58lkRlSN2RntoNA2nzp3GvVny+pcES1hIIVFa4Zn+9Hsf5D0GSZ9RNsSzPYbZgL45oFn0WfU3GGVDQquGQPBk+AQpBI9GX7HgLrIR3sIQPqaw+HHjVxkGA6QQ2NJmVA6IihEH0SFSSO417uEaHr9//K8YpSOeDZ9SX63TMl7GW0JUG1zrwSYCQSgb1MMGT4fPeZo9ZSXMWLArhz2BqAS6ApacVUCz5+xyEvexDIvQrrMz3AGqtUWkcszaxTnWER6LzsUN6CV7DezKJXZSRsRFhG95WFaNUinqVoOa0aTmN197rVMd82jwCK01/bTH/frHb8wbzHj/lBSMigGOdN4Y9woEa94t1s4Nj9yZA+eiE4zxFvk9RcnO+DmWtPmy9wWfzH9Cw24RykYV2wO78TMmRcSyv0rtLBcfFzGWtDC0QShrLJ8rygIYFyNO4hM8y+UX/Qn9eIBtmiwH60gh6eVdMpVPi6EKVeAYldv4IB0wUSNM02aQSKQ2WPc3mZu7Tbd70UlD66p48bg85GB8gNYQmnU61uu73BTk7I53KXVJPN6n2fr64ssZP0ziIuZ3Dv8xP2n9dNqyXCY9tF2DGzrnfROaRsAte55/TMT/Me1XQjen+d6PO+P9IRDVGpISQ8o3CmJfUD2zBxS6JComOKbD3mQfgPmgwzAZg+0xSXa5W3t4KX6WwjiLRy7SMNts1At+cTpkZ7yLZ/g0rTaFLgmMgGExoBQFUkg0mhRB7C2yN9mlmx4z58zjGC6O8Jh3XRpnxR4HyR5HZ3nOO407ZzlMGOcRSpeM0jFzfoekzM6uisUoHTOIR/za0q/N4v8fIFWRxwjzTHtwmnZxDY+W1eFthd4KPc3NF7qkpKRQObZwmau3mJMrhLJx1mnK5TP9cx7Fu/ikMP4KRzg4pkNapDimWRW6ImjYDbTQjPMR26Nn9JI+EonXCZmzrm9LOSr7pGWGJR1s5RKrCY/7jwmMOkrp6b7W61jzN6jZNRzpXHJAvwm2cFj2Vvlq+DmH0RGBFXC3dn/qdP+2JHrCzngbUxisBhuXinxmzLiKdy42+xt/42/wN/7G3+CP/uiP+MlPfgLAH/7hH/Lbv/3b/Pv//r//rg93iTAM+c//8/+cv/23/zb/w//wP/DgwQP+i//iv8D3Z5vSAMf5IfvjKhjZrG1yp3GXXGXThWJoNLjTuEOuczzD4yjdJ7CqDdhfmf8JcTGh7XQYFyO01hjS4CDeJS0yno4fsxFu0Et6rHir09/3sx41XeMwOqA0YcPfYqO2wSDr03Y6F1S2AoGB8coj5uJPUhjUrSaFzjnJjwjM8ILo4HxAMihP+bz/C0xhc7/9AADLqBYIprBp2g0kBgv+0gWhGVTCtdu1e+Q6wxbu156cZ3y7lBQ8GT6mUOWZAOuTs0C+wMC88nssKXg6elolFa06W41bzIVLOMKuHKJqMM5GdLz56YbOsruKbZlEgwEaRUmBVmALi5EakumU0LwYHKx4a9SsGra0cWWIZ3i07A4aRcOrKvpKXU7/XmiBKU22h5Wb2WK4QNOtoxG03ctWy0JIxnllxaq0IlXJywBFMK0SEEKgVHlO9Fmif5nLvr9DJMbXKn/LyXg0/IpClbimy3KwRD/r0bSbREWMpkScPeJzMkb5AN8MrhRoGcLAkgZpkWIKA6XVVGAJkOuMmlGjZ5wgS5P98SGL4TwmJk27WQX00qZuN9FUY+pFAjw0atyqO6zpFXajXXwzwJY2c37nUvA8zPokRUI/6ZGbGUveyqXE91G6z350gBSSO/W7BMbMXnfG10NrcAyHKI/OEj7V3C6EoG60OJ+bb1otUj8mUwVLbrXA1GhOi2MeDb+kKBWJipjz5qhZNRpmm0FWtajKdY5jtCoHqaBgNVhnyVvlVngHCxvX8DgRJxS6pOPMM+cuVPGIgL4YIETlgrkX73ASVyL824071Iw6zydP6SZHnCantN0ONi7qlQnlpDhiN9rGkR474x3qzeZMWPwDINEThtmAwAzxDJ+d8Q6FKojzmHvNe9SsOra08WTIQPcAkEiadgtPerSdNiAJZRX3pzqhabbRGtaCTZQoeDz4itO4x1b9FoHb4U/7f4IpDIbpMXead5FC8nj4JXGREFg+K8Eqp+kJaE3Dbl553rZwWA/XGWR9mk6Tw8khGo0pK0eepaAkKseEdsjz4TMAurrLg9bHl5IbCkWqJljSfmvHpRkzvgm2cFkOlzlNTtio/3nG+ZDS1QyywVkFqUV+5jrlGg4jNeTp8CkAq+Eq8/YSngxZD9aJ8jEmNsN8QElGWqY8Hjyil/RY9JdY9BcYpAOazhy2sNFas+gtk5QxC97SdF0C1Rr5Vljdz5My4ln8iJbVqp5JeY+oiNiZnLARbPJ89JzbjTvTTdjoXDtpV3qshCucpEeEVkhRFihV8iqJnjDOx4RWOCsAuAatNc+iJwySIZa02GzcolRVvJyrDK3VpfVpx1zgzy7+OlE+ZtlfY5gNyEWGLwJKFFopEAbjfIxv+sRlRFTEGPE+6+EGSilMYWMJG4lkw99iyU+xhYPEmLYQTEWMZzrkqmSzfotcpWwPtxnlQ7RWBEYd3/IoVUGvOMWQBvvjPdIyQ0rNSrjCYXzEKB3jSu+COP91TMqILM8JTB+lFb4RTNdCipdr0kKVs42mXyI8GXC3cY9MZdTOOVjb0iEwaiz6MOfOsx/tczh8yqHlUKicSZZiS4vbjTsIBImK6SWnBEbIYXzIpr8FVGvuptkmVmO+6H+BQJAywaQqLIzLGEd62GdiAoHEfMUNQGtYDpbJxjGhVaNmNjnJjqb5m6zMUCiGeQ9E5aT88t4WfNL4Mcv+MoUuifOYjt9md7yLZ3oEr+SNCvKz3NXVm2+OcHBNm6gYYZsua+EmpjBvJJRRWk3vuVKrypZHz8Rm3zVVwXXvTPx4H0++3/ZHV6FQzNmLLKzMU7Oq+1ArwYK7xKgc0o0r98Hd8Q4PGiG5zrEMk37aByEoeRkraDQlOR23wyjsI4QkP+tQ45sBDbvGyeSU48kptmnhWh6hVaueCVTFtbZ02JvsMCqGlcDZaV17/qveOomOQIMr/TeKKA0MHNNhkk8qwdw3dACZ8cPjnxz+T+Qq46edPzv9fyLro+1vrxDqR+4G/5/s99i3fdzhM4r55rd27BnvHonB7fodxsUI3wjeSsDRtFpIX2JiIc9t6ZvnnMPOC/ZfUJCjtbpQDKjRJCqi0Dk7k+eMijGTbMKpf8zJpIdGY1mSPFcIYKW2gis9TGnybPKkcll15zGFwa/O/RpKKVzDna4JYxVRkOEYHolKyNUxoVmjbjU4Mbq4lssoHZEUKaERYkv3zJykwJutK3+QvNjPMYTEsWwmWQKA1bAIjQapjhlkfQIrIJD1a9/LwGA1XOEoOcQzXUpdslHb5CQ5Zimcw0nr6LPYtmY0WAmW+OPu7zNIB3hGwK90/gylrgrxNoLbWNishausiGUc4XKU7tNP+xjiLJ9TDmhZcxc6np0nKkc8HjxGo/EcFw0UuqDUJcIQZGX6xutjCutagfxNKHROUlTHiouYQr90ur8pVfxW0E2OGWdjAALrlHn7erHdjBnwHsRmv/mbv8nf+Tt/h7/7d/8u/91/99/hOA5bW1v83b/7d/nxj3/8rg8HwL/37/17F37+8Y9/zN/7e3/vvRzr+05Rvmw/Wuqi2ux/RXtTuYVpPh/+nLhIkELQ9lr0J0OULDksjgFNzQ0IjJBedkouyqrKQ8BKULV2qDk1NsJNBvkpWZmTiglLwQoSg5Y1R8vuvFZkseyv4hgOljRpmE1SHVOoAls6PB0/plA5g6KPK3xswzpzZaqGc6FzevkJUggOo0MMaWAakppZVUrN2YvYdRuBoGY2KlHcaxaVBuZswfl9QzNNKggECM3O5Bm9tE/bbbHqbVxK6Bc6pywVK/4yo2LAKBsS5xlbtS1sKehYC5ce+CUlzwfP2R3t45gu9xvz2JbLSXLCx60fMe8uTK1VXyAxLrQ2WXBWGJVDomLIz49/zqQec7f+gCLMiPWISI2JVTz9+7iYkOQJpdYkTkTNaHGrdptRPiS0a5hYLHpLpOVThJR4Z1XtjvDYqt9mkkeVHayu2qFt1DYY5kPaTuu1AdOMDxOty3MbVTlz9hIPGppe2mfRXyRVKaWOGBcjDuODqqpVC+43P5q263mBic1m7TYNt0E/HWBKScNq0bLmpq5nSiuULKbjJJA1Pm5+wnF6xMfyR9jCwTcCbOFRkFUCHFXiGA4PGh+h0QysYXWvkdObDFHFI7Zqd4CqUjxVCXvRHofRIbcbdxnnQ7rykJpdxxVVC5DKheqlmHImNpvxTVj11wmtEFvarx1LQlTPklertI+zA/Yne4zSMYHtY2LRNNv4lkdo1LBdh6gc00tPGaRD/szSr7HqdEELFpylC3PuveYDkjImNOrTmENRIswn7Iy3aZRNpBCERoNRMWKQnVKYOc/HTzmNT5kP5qjZNRad5Qsb/lE54vngGbuTHVpO68yJ4ebC+ZtYZs/49lGUPB4+IiszpJA8bH6EZ7qMsjGmNLCFQ3Buo3bRXWJiefhlyrJc42BSFYnspE9omx1O0y69ZMDQGbF5lmgJjQYLZ88S23QYxgO26ls8Gz5jpbbCJIuwfINUJaR6gqWrasCHjU8ArhU0tqw5WmdCB68WMC5GBGaIhcuis0qtU2cv2mExXEJqg1IrlC4vFTvuTp5xkpziGDZ3Gw9mlXYzvjViNeZgfABUIs517xYGu/ilS5THFGXJveZDDExCs1orvyA9l2g0pYlnuZwmXRpmi5/1/4ilYJm61UAIQWD73PEfsupvkpZp1aYcWZVmCYN5ewmlSyYqwpEO1pmQKC0T/uTkj+glp3S8Drebt/ms9zmGEBiYFKpEvFLcNecsIETVAK5lzSHP3r+bHZKVKXPuxXWQouDR4CtylWNJi4+aH1/Y9JjxklKXTLIJUMXsUktWa6uMsgGWYXGandK2O2Q65TQ9wTNcmuYcq84mhZ2RqIRld5UFZ5FhMcAzXLpJl1E+ZsVfIdUxUT4mLTM83yHKRzybPMeSJncb93GEhxQGnri8+eRIj3v1j4Bq3j4tjummx6RlympthVv1WwRGjZ3JNqfJKUoXmGblQDUuBvzB8R9QswM0gpbXoGldLwSAyknfEhbCCKlZtQv5oNCos1ZbIykS5tx5tK5ikRm/HPgyxL+Um6xzr/mAQueEZoN+2iewa9SskPhsM6XQJYaw2KpvcZp1QVViMe+sxdl5Ep1UMQWCulOnLBWOdKmbVRHqr3Z+nYNkl4bdpCYvj+fT5ISyhJEesyee0bBazHkdCl0y7y5wmh+zM6ocy9Zr5TSHpNEkZYIhDD7rfUapClbCZdwzF/1cZZiyimOOsn0Oo0MCy2czvH1hzTCNzYUgUxlRNmGSx9wO777RVfAFngzYqG0QFREtp/21HNZnvFuEgDiv8n5KKwqdv+EVNyNSI/ppj9AKL+QhCzKSMsEz/On4khhs1e4wygccxHuclKeUuuTjxqd4MkDoydR9MLB9Ho2/JMomuLbFrdqds+LbakIvKXg2fkyuc74afc4oGdIJ5lj11/CtgEV3iTlnkXESo9EILdkK714Yiy1njlSniAk40mWYDwns6wV4hjC57T+kaR5jSIOm1bl2PSuQbNXuEBVjfKNaz8+Y8YJcZfzD3b/PR41Pp+JLAJn00da3JzZ74C7zD0cm/3N7lf/T8BnM/+RbO/aMr0+mU07SIyzDpmPNX8jDOcLDsd7eRfFWeJt+eoprevhmiCe7WNKkZc1RbzbwQxMVXZzHYhXxePgVpVZs1janz4Ld+Bn9tM929Bzf8hgXQxb8JUKzwTAfI4Aon+AID6UVtnCm7mTLzirj2pi4nLDoL9Oy2ih18Zj97JR+1mPem+Mg3iHOEmpWk/uNhzxsfMJauMrvn/weo3zEwWSfX5n7KVmZ4houNbP51tdmxofPJK/Ww0or8gtxjkALxZPBI5IyneY4bXE5jn9BrCL2xnucpl1Cu0ZvMuRu4x6bwR3majW66ejC+zeNOe42HhCXMR2nRctqQaBxpI2lHQ7TPbpJFyEEdxt32fTu4qx49PJjTuIeO+MdVKm4E3x05fmUFNOCKVObLAdLJGUTwzDJ84wlf+WbXr4bYQuHhWCB0+SUOW/ureOakoKn40dM8hjPeXn9bTnLtc64Ge8lI/gbv/Eb/MZv/Mb7eOsZ35AFdxFNVT3bsueu/JtC50zUeNp4vtSKYTZEoTmJj5n3F1ElNKwW8/YSdbvBs/FjOt48aEFRKlbCjerNnKrqeZD3WWi1kJNKMDAqB2yPn2FJm81wC1s4xCo6UyR7zNuLLDrVRJzoCV/2v6DUJQ2vTpRHmIZBLz7BtScMowF1t86Ks4EhJPvxLifxCbGKCOyAutVESsmCW1naS+TFNlKzBOYPCkOY3KrfZpQNqdk1tNacJlVVxklyyoK7fElsc/5hHNgBuSrYnWxjmyZ3ggdXbs4rrTCFRdvrUKicRX+Zmmwy58xXboFmg0JnHCaVk+Ciu4z5ippcIChUzlF8VCnNpSZREwZxny8nv+Bk3OeTuY/pOAtIbeCZbmWNDAyyITWvRWDULogkakaDhtWgnw14NPyK+82HWNjUjSaNs4D9RbLl/IbvjO8epUuOsgPyMmPBW7q2Mtk+Ewu+cIg0sVhxN1jx1hkWfb7of06qJ+RlTjc9YSVYwcKh1DkIB0VJPz/FEJK62cIVPku2z5J9UVATFSMKdVaBagQ03AaWtKmZDQSSut+hICMuY3wZvHTNO1tpFroKuONyQj8ZYEqbvWiPFW+NYTYiVTHPhwO2BweYhsGit4RnetSdOoUq+UX/Z5S65F7jAcvOGov+EmmZ4pgOdbNx6brMmPE2GJiX2hG+INEThvmAuIgYZRFLwRJz1uL093mZIbXBRm0TS5o0nQZlqVnyVxAYOMKjYTVI8pQsz0iKmKbV4jg5opefMGct8CIAcYSHbbhM1BgpBJ4M6eUnPO49IVETng2fsRaukzs5RaHoTk4QYSWYxxPMufPcDy+3Qi4pkcJkxV/DNmw2gq0bt8k5yY/pJse0nBbz1tK0UnLGh4E+c4/RWqPRbAa3GbsjPMO7ULGa6pjdaJt6zafjzJOWGaoUTNSAZ+Mn3K7foZt0CY06w3RI7qc4wiOwfCQmnjQIzZBGrUlSJEz8hLbdxtQ2Smu2o2ccxUes19Zp2k3qVnPqlvw6Mp0yzPt4hk9g1C4lWn1Z427tI0Zlj5PkhIbdvPw8FJphNqw+Y5mRlgmWMUuAzPh2mJSTyhkGGKVD5qxFNv3baBSjcohEnBVvVbTsNhN3QqkK5s9EW6fFEX/Q/X0saWIbLs9HzyjKkriIuV2/Q1rMsegtI4SkmxxzHB+xHm6yYC1faMHwZPIFj4ePcEyXX5n7VbQ6K6I5i90ylXE66bHgL3AQ7XO7cYeG2cQynAv3qoE1bf/2AoF4bQVrqdXUzafUlVuynD0mrsSUJivBCvuTfep2A08GONIlUTGH40MMYaLDktP0lDivKrzthottOHw5+IxM5TSdJreC21PhyoZfOWKD4CQ/4k7tIeN8RMefp5f2MQxJXhakZYJtOhwkewzzIUve0gXBAVwUB1vCoubUsYsE3wjP2r5WohYAKUzmnA65ypnEY3JVcDA+4m7zPg2rPX2vKmQQaF25JhwmR3imy7y9iC1c1uvrPB8/RVGS6mQ6xwtkFWvN9vtnnGPqhq3h4+aP2I/2CKwA3/Top31aThsLG8uwqXlNOvYCCkXdrCPOxiHAoOhxEB+Q6ZjAqLPsrhMadaQQ0/xIaDS4GzTQaHp55eLUtKt7RgiIywRDCJ6NnjHMW9SNwQX31V75Ulz8Yg0NsJ/sVO2kZMHh5ABTWAhD0zYXUVoxLsZ4dghCczyp3NKG2Yi4jAiNBoXKeDT5gl5yyu3GPRasZRa8RQQC27RJygkN4+K9fR2zPNCHhdawVlufju3AuN7R4yYoSp6NnpCVOd24y8OWhyM8Sl3w1egLkiKlbtfYCu9N14eeDHBdj6P0gJ+f/AytNU27wd3gY1zhc69xn0ylGNLgq/5XACRFimNaDJIh8161rk7KmGE2wrVsekkP3wiYpAkb87cJZZ1Ux+QqY6txi0keTwtiz2MLh3V3i3GtamvbdudQpXrjLpYpTBacKp7p5odV4aWQNO02C87SpfWyhU3TvPm9M+OXh396+L8wzAf8ufl/7cL/F+nptyo2s4TJA2eFf9we8X8ePPnWjjvjm7EX79BP+gCYdeudzDOO8Fh0X7bCfLFvClWsNOfX6E4uthgeFyPys3ikn/WqdYDQDLIhiCqv6TgtNoMt7jcf4ouQPb1LoXLW3BW+7H+BY3rY53ItoVlnzlkgKSbUrJBfDH5Ow26w6CwjhcGo6PN8sI0UEssaIJVkb7xL22vTCZpIZVO3GtwKb+EaHoERkBUFHzd+hDgXk834/pPqmKP4AFNazPnzJGWCYzgsBcsM0yGu4RLIGvpcbkFrjeJ6t+yoGFOognERoQU0rTa5zl77974R8qDxMaNsyJK/xN5kj9OkitnvNA12J8/pZX1aXpOfnf4R8+4S68EmcR7xfPiHTPIJk1rEsrd+ZYvLmtFkOVwmLRMCK6Bhtl52X3Au/TmZThjmg2lO9F0hkCw7ayy7q1/LtXhSRozO3MyKouB24zYSeSG3NWPGdbxzsdlf/at/9doNqf/mv/lv3vUhZ7wFlnBY82699veKksfjr4jzGNs2WAjmcWVleXpQ7rMULBEaDaQlz3oqQyDr3K7do+hX7jcvrOdf4Aofz/GnQQ9ANz4iK3OyMmdcDGnbHfbibaIsppf08BreVDGflMn0gVOoAtd0SMuMu517/Lz7pziGw1f9L6jNhfTSPrvRDoYwcKSLYzisBRss+ouz9h6/RASyRuBWD2uFomaHDLMRNTuctkq7iGDBWWbZWWNUnvJPD/4pGsUgGZB48SUL+0qxrlgPN6indZpui5psAlxwCzxODzg+s5o3pXVhIQBntsJKsVZbQ0jBIOljCZtETZgUEwqVM05j7tXmaJvzxCriVPZQWlO3r37QKxT9bEihSqAkVxmWtIlVxPPoKaYw2QhuXdiMnvHdoygYqQEHUeWUUeqSW8Hda19zZZJYC+IiPquokCRlyrw7j2u6LLrL07F8nB5yHB+htGYjhKb1UoCrUOQ6xRKV21PNDomLhHln4dLxSgoenbVRU7LANwKadpP12hrDdEjL7WBg4hounumQljnrtXVUKahZIQg4iA6I8xhLW6z4q6yKDUIr5Kv+l5ymPVzDpZf0aVptAqPOR40fzRyXZrxXXji2jIsh3aTLZniLg+iAdnNumqCecxbIVEZTNFnxVzFe2RktyLBNB0MYaBS+HfBZ90uSIqOX9PEaHq70p05mvaLL89FzBIKtxhZJkdDx5uimh/jKxzMqxzRxFmM1rRZW6FCUBQve5cQ5VOLjxWCB3ck2jmEzKcfT2Oo6CjJ2xzsorUjyhEaricPbV17OeD9IDDbrW/TSU2pmbbpJf1UC8zTtMkpHCKegVJKONX8mXK/aWJalIrA8hBY07MY0NjCwaFkdSpHxRe8L2k6bjt/hYfMh+9E+hlGiVAFKsuwvM0iGROGEYTrkQeOy8PE8z8aPifLKHeFB8+FrhdU1o0UteI1LjhYsBkscRPsEVjhtuTNjxrdB3WzgW12yMmfOeylYFkjqV8yxJjYr3gpCSExsFCWH0VFVEBOfst5YI9cZucqxhU3bmsO2q/tipHr8wfHvoZSiGx/zF1b+D1jYKAqEkOxGOwyzIZ7O+eOT38OXDXzb437rPt24y1KwRFGWnMQ9HjQ/5lawhXgHrZQtYbMRbtBPezSd1lu3Z/hlo23P0zoTt2s0z8aPOcmOOZwcsBysUerypVALgRCCXGVkqqr6HudjFOqVubXKubWsDhthTq4yRnnEID0mLmPuN+8RGCGTMuJwcgjATrlNvXVxU19RkusMSzh4hs+8M09q5tStJmiBBtb8NQ7kPq7hseAsIwCBgSUspBS03c60CKSkYHv8jLiYsF7bYD/aJ8ojejDN8YyziLKEqIzpWz0WnVmMMeNmhLLO/Xp9ug5smpcFU67hkumEJ9Ej0jxjvbZBaNQ4jPdJ8xTPqLFeW58KbrU+cxRGTkU3p/kx26NtAFStZIHGWavxdY6SA0I7xJMeCl2J2c5S4B13/syVStA5K+4VAkZnAnlDmCyHSwgtWQ6XGScxlrQIzZCSEkMbNN0mx5MurungGtW90c2P+MXpz9Fak5UZrcUOc84ix/ERO8MdykLTaLVnOc/vMa+O7XfDWccH8bLcKCebtlhKVUKiIrxzG6dCS2p2DYUmtENSlaC1RgiBJwM8GVBSULNDxnlEw22wO9qmn/Yrh7+5RRzp4pkuaZHxa4u/ziDpsxKs4IuQVMV8OficQpfMeZ1r9yeEENwKtjC1CeKs0OqG5Dplb7zHQbJLnMfcadzDkc5MZDnjRuQq4+/v/D0+anxK2+lc+J1MehT+8mte+X741Fvnj5PnfDX6grVv9cgzvi7ynGmB/A4LN2tWHUseobWi7jSBqnX2or/I4eSAh52PcKRL2+5M97XW/U1yMk7TY3yjjlKqaj/oVs8KA5Ot8A6lLvl5/2cUqiDKxyRqQpwlNL06ba/NIOszSoaUKAInpOW2+VeH/4olb5WGXWfRX2KYRmgNgVXlc0pdnK13ZlVMPwQO4j16Z6JL13Av7Of47kuRlcDgVn2L0/SU0AzfGM+GVg1TWiy4C4ROSGjUqV/jiCeQLDmrLLuraA1d1Z3+LirGxEVCUsR81T9izp4nKiMaXr0SbwVLnMSntN3Oa0dlVaS3yKPRF5zGPbpml7v1B1d2kdJonowfE+fxjVzcvhZfQ2gG4BoerumQFCk1u07deLNr+YwZ53nnYrM/9+f+3PTf/9l/9p/xW7/1WzSbzXd9mBnnULqqCLWl841b4RW6IC5ilCh41H/Gnfpd5mqL+DpgaAwoVEnghRfcPQBcEbBZ2yQpE5r2myeiwA4ZZEOkkDiGw9PoMc9GT6ft0s4nUmtGnbpTIy4SFp0lAqNGTkZcRnTcQ44nx1jSIVc5/WRAw26Q64xVf52OPY9AXNr0ysnopSeY0qJltd+qrdSM7xcSya3wDplOsXEuBPxQjYWno0ekZcZauEbDbHO3fo8on2BJC1NeFhD8af+P6SWnbNZvsRXeI9HxWZL+4kaLYby8H015+d4sdUlRlASigRY52JLHg0e0vSZ/ZuHP0J+MCI3adBPVkwEPG5+ghXqpkL/0eQ2Wg2UOov3qfjprpdlNj6fV8n27N+u1/QHRy7vsRjsoUWIYBmVZXhp3b0PTbtHP+gTaZzVcxREuHXtuurmoURyl+zwbPaPttSn0y6prjeZ59IR+2qdu17gV3OF2eB99aYOr4kU/+JKC3eE2C8E83fiQPzP/52ifaz1rYnO3/pBcZ9jCptQlqtreqlowE2MJi2V34yzJr9msbSJk1eZYaoFtvBRIzoRmM94nJVVVlSmt6ROjZoUXnh+O9NgK7qFRJCrGkkwtqhM94avBF5RKsVxbomV1mHM7mPIpkGEaBnvJDkmWMe/Ps+SsEheVpbhGExcxbadDlEcsB8vY0kJqk5bbYZQNsaTB7niXXBWshxtXtg8cFKckZYJlWNh4JHnG3mSPh/XmG+8fiYFjOMRFjG1Ys5YiHyChrBN6b3Y9sI2XSQtH2pjC4m79AWvhGvuTyknzfu1jbOFgCnu6yeoKn5XaMkfJPk27xeHkCEtauJ6HKwJ0qclUQctvsjt+Tsfv8LT/iLpbp5cdg5C0rfnLTnpCk5+JJ9Rr2mPelDlr8UwAKpklI2e8iqIkVQmOdK8VP34dLOFwr/bRa2OjVxkUpzwdPcVAslW/Q2CE+JbHkr9E4c5RiAzP8Gm6Ng23TlxOsAwXcdb20hQmGRmO4QCak/yIvWgP3/RYra8xzIe0nCZ5WYKENM+4E9xn3b1zdi0U8+4StnDeidDsBU2rc6FYYcbNUJRExQRXBsz5C3S8NnPOAi27Qz+riix8GaJQtN02o2zIYvBSVB6pIaNsRM2qExg1JAaLziq5zjhN/pSG1UIagl7SwxQ2c84ipjAodIlnVuLi8+fyZPwVo2xM222x7t/iTu0Buc5wziW9XRlwy79YBLPub+KYFkeTY5I8RjtVcDEqBvTTPgD70T6OYRPl0YWcjG/6L510zItCs4KMQhc4wp3laGZcycs4VpPoGEOY01j4RQw+yHq4lo+hTY4nhwRhjZpdZ5LHCA22fDm+B8Up2+NtLMPidngHSzgXXMnO/zuQNW4HNTrOPIOsR91qXHDNt7AviGc0itOsi2e5pCqlbtZZ8dcolaLtdNBelc99Pn5KWqasBeusuOt0nHksYU/zu7Zh4RguSRHj2R4GRpUntZpYvgMIkjLGNWdis+8z7zLHUbXFvM0g7xOYIfZZcYcjXOa8OUZ5n37W44v+F6zV1qbOmVCN84fNjzlNjzmOuxzYuyzZq1NjAQOT2+E9Cp1T6IIv8s/IygylSgpyHOFzt/6ARE+QSGI74hf9n9ONT9iqb1GcFZOPshHCf+k+eBW+rHO3/vCt430pDGzDwsDEMV3QIMXsmTLjZvzOwT9mkPX5v23+1sVfaBBpD2W/Oyeam7BhzdEsFf+sOOK33vznMz4Alv1VXMPFlNYbnd/fJ67w+aj5EbvJNjvDbUbOkHX/VpVLaVyVS9Hsxs/pxicgSyzhoLW+FK9XOnuJa7qMszElBeM0olAlo2TCx81P2YmeAYLt8XNqbg0hBFE+Qoa6ao8uGzxsfgQILGGxmzznNOnRcpqsehuzdcAPgPOGHy+ewa975FvCxpb2jbpqVOP6Y0oUtrBvHD+9+LuVYA3LOMI2bOpWFU8HZshJfoRSiseDR7imS15WBh53WrcpckUv6+G5AVfFI6UuiYtq3zUpUjKdgk4v5aM0irJ8mRMtv0FO9F1jYXOv9pCci7mAGTNuyjsXm/07/86/M/33f/Vf/Vf8tb/211hfX7/mFTO+CRrN88lT+mmfwPK5U7v/jRLqtrBZDpb5096fEFgBaZESlSNAk6oEARxMdqk16pdcLhpmm8YNR9S8vUjYrGEIg0IVZyKxFplKudXaumAhaQiTO+H9yqlHv1zc2qbDnfo9Fv0lFt0lDCyEOGvjGaxdagXygkwnfDX+gqIs0ArMhjFT6v7AkRivVcWPiyHRWd/w4/iIVr3D7drdqpWB9C5t4kfliKfDJ0gkz8ZPsC2b7rhqR3i3cf/CcdrWPEatuh8b1mXHkcAIWQmXOUmPabnzfNX/AqiEOVvNO+RWFZidV7i/cME5T65T4nKCb1TObR1rgU5r/oKS/cXCQCBwjFnA8KEgBHSTYwpVorVmIWziCJ+W/fUtth3h8aD2MRp9aaNfa02v7NJLe9imzaSIMAw5ba9c6HzammyUjcmDDAfvtZuTjnBZCBY4SU6YDzocRcfYpkOqYjzjorWwgTkdv6lOeDT4CqUVtxfXqdU7BGZ47nwFbWuBZqNDrCbYhnOloOY8qY7JVHa28TZblM74+ljYbNY26ac9btVvVQ6ths+rK8BxOWA33macRXiyai1iCefM0rtKokdpxKK9UlVmh1v0sz5SwvPhDgD7kz0C06fldBhlYwwpadotHOFxq7ZFqhI8GUwX6b4TcpofTxex3eSYZq11YXFdPaeeotGEjj8969AMbrQIrzYn7jApI3zDv/K5M+P7Qdvq4DQsGg2fclyNIQOTQDa4G1ZitVQnZxtRwdTZ4KQ4Yme0gxI5tmXh5Ba2dEhUCmetO01p4gqftWCT/WiXlXCdST5mP9lHaYXhS5pXuG9u1m7RTY4JrPCSc+zb8q5FRDN+GCgUT6NHDNPK1XgrvPvOx0qiIkpdEhi1S4lwhWKQnyIQNKw2w3yI1pqCkqgYExg11v1bxOUELTX/4vCfkpUZJ/EJC84KT4ZPudeo3GV9WePXF/48vfyUBWcJW7gcTj6nVCWjbMxtd4vfWPzXkUIyzkf00wEL3sKFeVsiZ2433zGpjknLlMCokZYxoeMzSkes+RtnmykCU3DB4Usi2fC3IHiZA8nJeDx4TKlLTmSXh41Ppt+1Jc5il+yUUTQAYXASV+PmXvMBcRkTGjXOxzKZTqetMvrpgBW/wMS+0XNfIOjGp5RKMcxGTMqImtHAkQ5SSJRWBFbAgruIbwbYhjPN8bSsOYxGte44n/fJdMKXgy/IVc5SsMSSs/q6w8+YwVF2wN54D1Ma0zzMixjckCajfEjbmsOzq/lvyVmhbjaw5Mv8SrUW71KogkIVjIohbWuejj1HoXI0MOfMXziu1lA3mtS95vT/lbpgosY40rsgPhsUPZ6PthEIFvx5Vrz1aSxekBEXE3JSonyCRvFk/Ii79XuERuPCs6VlzvNnF36duExYcBaRGGgNK/4K2+NtPNOftbiZQaZTkjImMEMMzMqJzLkYawska94mp5ZHWhRoNP20f0Fs1rLniFVCLzkhMEK2o2c07SYeL/M7WmtGxQgpBLcbt4nyCb7hYZ4V4BY658ngMQAn+RGnkz5wxLy/QMttEuURK8HqtUKzF3ydGM7A5E7tHgv+AqUusYVDw5zl/We8mazM+Ps7/y8+bv6ItnNxLSvyMULl8C2LzYQQfFoa/HOr4P+uiiuL2Wd8WFjY05a+3zUlml48QGnFSdzFMiUCg6bVIlf5tHgFzrrlnBWNoAxW6ys40r8ybyOo3CfH7hhDCp4MngLgWz7z9jK+GfB89IxPWj+m7bd40n/CvfY9vup9yXpwi757Mi1cynXKSXx6do6nzLuLr3XAn/H9YclbxjVdTGFe+wwWAp6NnhLlEcA0F3IdEhPJ68VrhS6YlCNcw78Qm0O1b7bmbU5/vt98QFImLJWLfD74jEV/mV5yim8EeEaIKAWOdOnGXebdRUxMonKMFHLaVtPEYjFYpBt3aXtt9qPdaZetreAuUhhn522wUd/iJDkmtOrX5mkSPWGcjwjMb547vSmGML+xmdGMX15mI+d7TslLYUCUT8h0+g2TyaISabU0e+N9TGngGwFH6T47421G+YCP2p/wee8z7jXuXbDbvtG7i0q1e1IcUuqSBWsZwzDPLBph1V+gbl523ah+vrjJKzFYdtYv9D6+33hAoYuzROplXlhV7oyfk+QJtxt3b7S4nfH9JNETcpURyNr0of4qvhFgSoNClTScauyZ2Fe2o4LKUrTttxnnQ3pZjz8+/iNW/DUKVTIpIlzr5f0nkdfatAsktnDIC8Xh6JiVcJXQaGJKg5pdI03eXN1Y6Jyvhl+QlhmBFXC39qAS7Lximdqx5nEbLoYw3vq+nfF+0ChGxRDPcisnPcNizv76CyqtNZEaUuiSutmcCq7Ot5wcqwE7490zIYzGFDY7ox1yv2DBXsYUJm23xWnSo+k0bmDlK6p+8M4qu/EzXBliCQuU5Lqc4KScUOgSAaRlypy1duVYl8K4Uf/6RE/4ov85SivmvXlWvY03vmbGjOuoBPSvF33GKmIn2ubJ6DFSSJbcZeIyxjIdQrOGazjkqqDtvnR9sYTDnL1IqQs8s8swH5CWKU+GT+m4bR42Ppner4XOeTp+xCgf03Dq3AkeTsWYjumQkSC0pG5f3W6laqULSmkeNB+SqpTAeLMT1gts4WCbs3bL3zYlBcOijy2cG819b0IgqZlN2l6NbjR6ZawIFCWPh49IyxRTGjxofowtbAbpAACtBZ7h4pkB3fiYP1v785ieSakVvuEzskcMM8lqbQNfhuQ6ZXv0jLTMmPPmaV5xTrZwadltfPPqisAZM74ppc4ZZ1WicpxFZy5Nr4+tFIqoHGIK60ZJvLEa8Kj/CI1mJVy5VOB0mh+zM6oExRt1RdNuMkj7SCGp25UYQFLFN93sAIEkLRNuN7dAVfeERk3fb95eZv7sGFprmk6Lo8kRtrTxjGDa/rZhtFl1Ne/yvirIGOVDPNOfCda+JlE25ov+5xSqpO6ETPKEUpXUndpUaHYt59d0+tzzHY0WFwOAhtmmZjbIVck4GxNaAYawsJA45uV7wBYuLbfJIB3ScdskZUyhR9SMJsZr1s4vEELQdBocT7o4hj1t9+fJkPvNB+c2ryRz9kVX/EynPB89P1t/j7gd3kVrSMp46n7ZT/osu28vNqvEFi+LsGb8MBEChlkVqxSqJC4muJZPaNbwTQ9TS9bcyrX+RW5QIC/FVlpDw2kwzsdY0jyLTcAUNqveJhrFWA3pThQaG64oaNJonkaPGGVjLGnxoPlw6kL/Iteo0ZS6nMZhipJHo6+I8xjf9jGkoJucElghjwdPuFXfpGG+XEMIJHPWEq+aDdeMFh83WhfW+zN+Ocl1xpeDz8hVQcNpsBXc4bp4IDTqeKZDVhZ0XmkTaGCy4q4RhzHPxk9wDJung8fcrt/DkS9bux5GVV5/vbbGgrOMZwbTDcpJUTncCASmNJBSYGDhSod5d/mdj1elS4ZlH1OYU+GlJRza5gKpikl1WrWqnW2DzXgDv3P4jxjlQ35j/t+49DuRnAKgrG9XbAbwidHgnxl9ftb7Q36l82vf+vFnfH8xsajZNQbpgFTG/MHRH2AaJqY0qJstQjvgbv0BpraRGHS8OY4nx4R2QN1sXyv4NcXL/bMHTZdMpQSyuj8CWZ+2TYzKMRKTLI/xzsQ/x+khCM7WHRahFTDMRgR2cKlz0IzvJwbWBTH7TXmx3v26VF17HjPMRpdi86twhY9r+tTNJqIJ+9EhQmryosQxHHzTY5iOME1BoTIGZY+d0Q4Cwe3GHWpGAyEEi/YKi/Yyuc74RfRz4CwfdWbk8IJQ1gn9l/n5q+L4koyvhp+hERja4H7zo1nXkRkfPO88yt7b27vw8+HhIYbx8qG0srLyrg/5S42JxZw3x0l8QsOpv7Mevwv2MvVWE0OY2MImyVNW/DWOUgOlFEIrEpW8lWilGx/z1eg5Wmb8ovs5lmHQcBo8rP+Ie7WHZDrBkf5bLzqVLjnNu2g0bXsOj2s2CYSmVAVte46xGDDnd67t6fx1eOH2OUv2fLfEKuLLwRdn4pM5Vs8p1s/jCI8HjY8pdI4nr99EyXTKYXKIJS1CO2QynhDYPqXOCaw6NfPyRr7SJQfpHnERs+QvT4PuFxQ6R+lqQ8nFY6W1gSlMlCo5TI8IzIBAvl4gUJCTlhkASZFQUlwZfAjkrNr1A+M4PWR3vIchDDYb64RG843uXdcxUn0en1WPLgdLLDqrHOf77E226TjzrLlblKpEKcWCs4hhCnRZOQ/ExQTsapysehsseSsYmG/eAJsimHeXkcLEMizq1vVVo6FZwzNdClXQdJvsnD4jL3OW/dWvJbZLy2R6H42L8SzhPuNro1EcZQeMszEL3uKVlvepinkaPeI0PWUxWOQkPia0Q4IzNz9HeNxvfIRCXTkfG8Lkbv0BvaLL/viAUpWXxm0pCnYnO/STPlZkseqv44kQ0OxP9ih1gS0tGtbL83vx+sAI2axtEJcJbaeDLTxsY1YV+H1gd7LNaXKKEIL7jfvvTRz+YqxoraetlEul0LqsXDzcOeJigiUkCoUA2n6HwAiR55aPt8I7ZCrFkha5yjhKQx4Xj/CtkFzlHCS701ZvUInpHo2+ICnSC47MsYrYn+xiGw7L3upsI2jGN8IUFh2vzWn8Qjh/vXD2MNnjcHKIEIK79XtvFHomRTpNgL6In85TlAVCCEpyno0fsxHc5qPGpyCqDVyFopd3icsJB/EujuHwsPkx894CWgtcwyW8Rhy87K7SsttY0r7iGfPuhGYazZPRYyZnBRF36/feWa7hl4mkTCnP3E6H+RAT+6xldlLlDa6JVzOdsBfvYiBZ9laxhM1WfYuoiKjb9StjDInBVniHTCU40nut22+iJ/TTHi2nxaq/zqSM+GrwFcAbXcUiNeRgckBgetxvPsCWzoVzcYWPe41WLVfZ1AF2UkzO7ieBb4QEVkBSJiz4C1WLnrcY0gUZXw4+J1c5oR1yJ7z/FmuZGd8ntIY5d56kSLAMm9Cs5m1HeMz7CzwePqIbneLXQoRxveN1y2ozcgaU+qXI90VcokTBKB3TVCENPUf7ig0zTUmmcoQQ5ConVzmmrB4MDavNali5pnXOOaQVuiA5cymO85h7zfs0nAajZExCzHF2hG/WbpwbmK17Z2QqJT9r+RqXEU+iL7Hk6+NqW7jcb3yM0iXGVetVTO7W76EoyMqCVOVkOp1ulvazU46SA9puG631pfxPaNbxLI+8zPgo+JRJEOMYDh1r6drxmumUXtrFNhyaZudG7bQADtP9KpajclqrGc2z90v4cvA5hS5pOk22wjuz+2XGaylUwT/Y/X/zUfNTWs7lwkN5JjbTzs2L+N4V8+4CS+Nd/teDfzQTm/0ScdPcdqwifnGyTRYrFt1VhnmfbnKMaRo0zBbr/iZLXsaz6An75T6GFMRFSpzHHCcGlnDYCu8gMViyV5l3FqoOUm8RRzvCw7ki76g1+DJks7ZJpMa4hkemMuIy5unw6XTdcSu8Q6pi7FfaDs744aM1bISbnKRdPMN9rYkMvP6eiFXEYbzH0Gri6QaToupiVcXm2TQ2vw6JZMneYM5eRiLIdDYtcMnJUCV8NfwKz6rySxpNUsav7BsITGHRdtv0kh4tt3ltPmpU9jiKj6nZNebtxamz8V6yy1eDR0gEt5t30FrNanVnfPC880z+X/gLf2G6GNBa81f+yl9BCIHWGiEEv/jFL971IX/JqVxlFp1lpJDvsJ+1mFYvaw1L/jI74202a1sILXGk+1YiLS0U24PnjNMRESOkFGyPtonLhEA2+ahZ/9obaqd5l51xVT2uQsWi/XpBo9CSjdotTpJjtuq3aZvz7zQBmeuU7fEzSq1YDzeQGLPK2u+ITKVT8UlURNcG6Jawb1Q10Uu7nMYnHEfHLAaL1OwGHXeee7X7WMK98v4bqyFHkyOgEp7dr3904Txa9hyZn6N0yby7hCUcJnrI7+3+HnGcs+Aucb/xegW+I1wWg0X6SY95f+GdqdwnakypC0Kj/g7nlRnnmRSV60apS5QCy/hmlTvZWc93gKTMKMj4k5M/YpAOeCqeU19tUDebLAVLpGVG023wi9OfkemM9dra9LUCeW3Fx+uwhcOyu3bl7woyJkWEZ/hYwpmKcaoq74jupIsGDGGw7m+99bFDs07TaRIXESv+yiyBOONrMykj9sf7QCVi/LjxI15d0R2nRyR5WomUzRb/2uK/iSfDC/GExLg2QWJg0jLniKyIyRXj1hY2oR1S6JyaVUcpXbkFCtiLdjiJTwBYC2+xaHkMih770R6hHbLirdOy5mnNwo7vFUJUri5QraFynfM+JIKxitiOnmFJm3V/g81wk152St1qIDEZFj08I+Dj5qcoFP/86J8ySocYGKQqxTvXtqNq0VP9bMqqVUTspQijaiHbK/sXWr0VOictKoF8XCSUlEgMDuN9htkIGBGYwbWusDNmvAmBZNXdYMlZPXNnun6t9yIRqbUmVckbxWYNu8nQ7pPrnHl38dLvO+48JQVf9j+nZjXYGW9Ta9awqYRag/yUndE2e/EO88E8cTGh7jTp2ItXJiJfjaEE8ttpoyA0eZmRkXAQ7dFwa6w6t97/cX9gNJwGba/NOBuxHKxS6IIoHzPnzl9wLUv0hExlhOda2RwnR/STPgCO4bLgLONIl6P8kFE2YiPcvLJIo5qbr8utaJ4OH5OUKQLBg9bDqaMYMC1kugohYHu0TVImjLIRgVXD5O3yOJ4RMOfNMcqGLPsr0+tgCou7tQdoygvC5pvyQugDEBcxmhIxEy//YGmaHerNBgLjQgyeldlUXBMX8SU3sFcZ5H0GyQiAQ7HPpn+Hg8kew2xEpmMyldMkJFXpla/v5aeMixGGFCx7a7jyYjvceXvp0mssbJaCJbpxlzm3gy8CltxVMvWYo9EBQku2eca8PYdrBt+oIG3GLwfn51UhFIO0iqtdw2POviySjNSInWgbRzqs+5tXtk+W2mTZW2Mv2iF0w2l8lOqEcToGFKN8RM1qXnptoTNWgxU86WNg077BulQI2Bk/O1sTgNWwblwwm6pKvKnR1XPgbBmeqYxCV+LmqIim4uYZM67iXxz/M/pZj//rxv/zyt+LpMrB6G+5jSaAclr8+OCE/8X9E5IywTVmBSA/dF7N8b2ugATgYLKHdnKGkxjHdNkd73GSHjHKRtxu3AUf2tY86/4Gg6yHKS1qdsDj/hMW/SUm+YRSF0hhIIS40Z7A2+4btaw5Wsyx4qzTK07YHm4DVd4VqhzqrBPPLy+O8Fhx16/9m0Fxyn60T80OWT53TwgBe5NdxtkIPclpC8lKsMrh5ICG08Q9Zy6S6phUpRfW3K/yYm/VFSaH6S770QE70VOWgpWqG5bTpigUlmHStC4Lk6uW5Rssu9fno7RQPB89J1cFo2xE2Kzhy7DKDecpC94842JMy25N3exnzPiQeeeZl3/0j/7Ru37LGW9ACPHeHQBqRpOPGs2zylLx1q0nhRZn7ZhGtK0OjnTIVcaCt4QlrUoo9y6caG7wBq9aVb5LTrOT6cL4KNlnlEbkKqdmh9yeVdZ+q4RmnbbbYpLHLPur70R8YhkWIJjz5vHNgFvhHRacRdCvD6pNUVWCaDSO4V46j8qi/mIw1U2OGWQjoiQmtMJpwftV94hAsuysseKuv7OWsKOycsjSaFbD1SsTpDO+OQveEkmZYkubxhUJuptwfky0rDaxW805i94iUhhIUY1N80yMLIUxdSo4TPfwZIBHwDiLaHid1x3mG6FRPBk9IsonOIbD/fpDDGEitEQKEPJl5tH+moI7A3NWpTrjnWBKEykqxz/HcM4KJi7+jW3YCCQNs82Ku4YvLycbb+JyamBy6zXjttQlUkvKUmE7Fp5xtjjWguVghUkeU3fqOGcLzt1om6zMSeKEpt2cOVl+D9EaVoN19id7+KZPeI2r6U14XVx9mOwzyWMgpm736VgL1M0WGs1Xo8+J8mhqNW9gseQt0zBbGEJiXrERdR5PBnzU/JRcZ/y897Pqc6GnuRVHuCwFi5wmp8z7C9PNU9uoxnHVamemkpzxLhBXbpxexZK/RF7muKZLw7zemRUqkcCd2n3g6nvMwmbZXWPojaoWtcJEnmtJqM+2Om1pkRUZq94Gt8LbVwrNLsZQNvfrH00/1/t20xZashwu87tH/wLHcOhOTliwl2eJzrfElCYb/hb6nCZszrooUjzfDn7O67Dm3QJerD0r7LNq7F56wigbA3Cadll+Q1L+SsTl9iRNs83k3DridWgNrumSlEmVh7rhfXYeiWTN20T4l/NKonoSXD7lG4x3V3os+gv00z4L/tLXEqzN+H5x1XfcsjuM8xFKKzrum8Xr5jkRvS2r+c0xXciG+EZI0zGo23Xqav7Sawsydse7WNhIJWg7nemG63X5zZetdl4WytrCZc5ZZJzGKEqO433G6RjHsLlXfzhz+ZhxLS/mVTw4SHc5yA8AsOTV8+DR5IA4j4mJqdt12tbl8Q3QMFs0m+0Lc7UhJI7h0nEW8UwXS1gXxvu4HPBoULUbXw6Xry0If5Wv2zpryVtBKYVt2DTOuaz5RvhS3BysXBB5z5hxHq01v737/+VO7X5VEHAFMj5BmT7cwCHnXaPdFj8anfAPOxv84em/4s/P/+vf+jnM+HY5n+Nr2M0ruy68wDFcEnIEAlvaWNJCQ5Vb0S/n1sCo8+fnqhaxSmna9gLHkyM63txbrfHO7xuthCss2Ms3fq3EoGmcX3e8+bWz7iU/bG6W19DsRDvk5+6JF3lvrcExbMac5RSFRcOq02kuXIhfUh3zRf9zSl3Sdlts+LffeG4vXt3x5nFMhzl7gY65wHxzCdDXnPOb18lCC2zDIVcF8ly+VWtYDlYoVclqsM7Sa4wdZsz40Hjn2Ze/9bf+Fv/pf/qfUq9/+5ayM94/WlcVSr38BFNU6t2buR4J7jbvYuc+jvQIjJAfNX6FcTEmMAJOsmNO4xM63txbC1va9hwqVGit6NivT4x+G7iGOxUWmdKaVdZ+hxiYbPi332lA2rLmMOomGmhazUpk9ob39mXI3cY9MpVSf0VQlOqYftbDM33qxsvfBWbIkr/IaTFgLdzExGQv2WaYDln0F690/HhXQjOApEymC5FJEV9qDzTj3eDLkIf1T4CvN0b7xQkH0QE1u8aKt44hzIuuYBr+zPyvcxDvVUG4vLgwdQ13Onxd8/212CspiM/ahGRlRkF+QSA9781zu3mHUpUX7oOriNWYYT4kNGuXnEdmC88Z7wJHeNxt3CMpY+pW48pxNWcvYtdtpDCoX5HwSfSE7dFzDCFZCzangrCreN24zVWGgV21PhHG9F6N1ZiaVefTuU/xZEDDbCMEBGZAVvYxhYH1HSQ/Z7wbAlnjXu3BN57PRmWf3fEugeWzFmxc+J1n+vQZIBA4ZyKvKh45IVYTpJDkKqfQBaaw2QrvMCqGU1elN6G1xsRiq77FKB/RsBvn5nzBorPKkrt2IW5ZclfwTA9L3NzBYMaMd0Ug63zU/OSt7rs3/a3E4Hb9DuNiTGiGF5yHG2ab1bBkwZ/HMRwc6eG/poq7pCApKjed9CyGEkiOsn1O0+OqAthfe29OZ3Wzxa1wi7hIcQ33awmLZryZ847ccTHhONvHkjZz9sJZvCGnG0zOOSeLr+1qoQW3arfpZacEZjB1tL+pu/C6v0nDbmBL57Vj90anccObbpyN+GL4GRLJerD52meRQLLsrrPibbzTtfGM7xe2cLhbewDcbH1Yk03uNO5QqGIqOD4fl9TMBnOdGt3u6MrCQc90ic7aDZtYKBR76XNO4i5tp8Oqt3FjoVjDbLFWK0jKCf10QFGWpGU2dRuZMeMmLNhLuIaLFAY1eXVc7Vk+g2x4Jky4Pr5/dT41sbnbuE9UjAmNGt3siNP4lDl/jjlrkVSdazeeX243/vrjwJq/wanZRcgXzrPi2tbiL3CFz53a/Uv36HXi5hkzzvP54OfsxTv8P279ldf+jUxO0PZ3tFY1XJqYrAqX3z3+5zOx2Q8cISCwXub47Dfk+JbcFXSQMhE5tnBounVC18fAxBI2LfNlcfmLqVAIwZy1yHxz6a3nx7Q8N88XN5/nX3Bp/+I1KF2yl2wzziJWwxVqxpsLw2Z8v8jJ2Bk/I1c568Hma/MaQggCM6D/mrz3srdGYIXMNRuoyELry/FLpjLKF26n+fhG5zdnLyIAISTzzgJCV/H4m+6ZcTkkKsbUrcY1uZpqTT7KB3iGjy1eru3Dr5GjmjHju+adZwt/93d/lzzP3/yHM763HCR7dOMuALJeOXu8DkV5Vp0qcU2XtjV/NtmDLTxCUzIqBxzFRxRlwX60T9N6aQ15E6GQxHgrBf37pGG2uduw0Ch8I0BoQT/tszirrP3OeN34idWYUpcERu3GbSJfONlUb/zKcdBo1IVE4ovxGxiXhTEAz8ZPmOQxAsH95oNp8NGx51lotRi5Kb6sMVHjaSvO3WiXRrP1Xitbm3abkTOkUAUL7mXL/Rnvjq8dNArNbrQ7reho2q0rx1hNNqkFzSvfomG2uXc2X13XMqqax+WNnBmvmrNNbFbCFY4nR7TdNo5wX3mNoG40rzMIPDuPgsfDx+QqxxBHPGx9/MaWIqmOyVRKcI098owZr+LL8NrNU4mkab7eCbCbHBPlEYYwGOY9mk6L7iSl0BLjhq2OXelP3TkW/SUMDMoL94DBYmu1ErhrWAs2abltHOle2VJrxveHNz0XMp2QqgTfCK90NhYCdse7JGVCUiY0nRYLNKe/X7CX8Bs+hjDPxrnm+fgpUT5hXAyZ8zo07HksYaHRWMJ5rdvBdXF6zWhSe42A+NXEjMSgZc5aZ8747ngfSTxHeDjWFS0OhXHj4ioTm+VwmePJES23jSUsetkxT8aPGCQ95r0l7MT+Wi3Ib4KByVbtHkk5wTX8aSw1qy5/t4RGnbbbJikSSlGwO94D4E7jzqV440W+AfSNNuBfhycDPPfNIsWoHKHRhEaNFzaVhjCnxU+XxoKoVsXiTYH9W3A0OSLKIjRwap2w6FzvkjMTFMw4PwSE0KhrxqQQlQMCstpIgpvHJQLJVu3OtNWxIUxO8yP+qPsHZEVGElbOC/Ubbo4KJHPWItrU2PKAk7j71m4jM2ZIYdA0O9c+qxedFQIzQApJ8DXclF/EOKmO2R/vo9HsjfdoNFs0zCZDZ0imUha8m8U7sYoodE5oNFhwl/m8/3MylSOF5KPmxzcseLnud7Pnwozr+ccH/5COM89GcOu1fyPj7nfSQvMF2m3yaSH4n/p/RFSMCcxZy8EfKpX4dpOW8/oc3/l9KCkM5vxFTuIRnw8+I8qjs72m+29sTfnWQjMdIw1J022QlRkL7vvrhhOpEd24al+7M97h41ecNmdr0u8//eyUQToE4Dg5YuM1eQ2tYT3YrPaVrrgnDEza1hxtr0Y3Gl35HoEMmfM6jLIxK8Hqhd+9bu/LFCaLZx2Cbmq+muuUx8NHKK04Mbo8aHz82q50FjZta/7KsXz+55yMuIjwzOCNe2EzZnxXvBf1yz/4B/+AMLz6QfaX//Jffh+HnPEt8qLq9tV/v8ppfsxetIdvetyq3UZrzajso7SmZjQoKPhy8DmpSpioMQ2jjW1Y04rpk/yIbtKl7bTf2u1MUZLpFBvnW68APC/aqCpr12eBzwfGWA141H90rd1vQaV2v8mmfakLnkWPmRQxq8EqLWuOQdHjIN6nbtVZcleuFLSVukCLEgPrgl28QNL2Oqioqp61hIUpDQpV4pvetCf5+8LC5k74+vZAM757BALf9BmUgxs7GV01pq8TmQGM1ZDnwycY0uRW7fa190OsInaibRzDYdVfvxBIV9VSi9PxlKqYiYoIzRpws2SNBhTq7N+6WmBeo3+7aI/cfu2CZcaMt0GhyHSCLZzXChhd08WQBifJEVpm/KuTf0EzaNCRS9wJH9xoDn/pznExhnjdPWBg3ngj6zoynRKVI3wjmInWPkBynfLF4DMKVdJwGmwFd3h1ItQaAssnKROkkFivtCcWyFdEYIJSVeMqNOtsBFvkKucX/Z/jmi63gi1MYaNRjMoqCRQYAfvxLnERsxKsXtik0lqTkWAIA3OWBJnxS0RJwagYYAn7jfEVVOuAnAxHuNcWvsxZi8w1FjlId/l5/2eYlmR3vE130sWzPDav2RR7F9jCwTZfbvKej/dWvPU3tted8WYkBhv+FkLA49GXJGTA1bkWIa52ecl1huJma9eb0i9OeDp8CsBmbYPWK8LjF2PBNmzWvA1yMp4OHqPQ3KptIYBUpdTMxmsT7DfBNbxz/56JbmbcnFHZ4w9Ofg9Tmvyo/WNq8nKhbFSOeDT8CqUVi8Ei8/YiBTmu8Lh2sXmGiU3dfBnvKK1wpUN2dh9b4mIspNEMix5SSELZQIjLxxBCsGAvs+gsz/IxM74W3fyQk+SEjtuhabWmLsUvnCwVJd2kS5RHLAfLdKy3LzItKSgp8CyXSR7jGA6GMCp31/AucLN84qv34KKzhDrLj+pp8/EZM94fo3zIH57+K/43i//WlXPyC0R8jHZfb7jwvlF2k0+jAf+w7vD7J7/Lv7H4F76zc5nx/rkux1fojGfRE+IiYS1Yo2W/LE5RVM5NGo16x0FEplO+HHxOoUqaboOHjY9Rr98avoDWmkgNKXVJ3WwhEJQU5DrDEd6VBe62dJBCorQisIKp0EyjOEj3GGZDlryla41QZnzYOOe6hLnm9a7d3zTvLYXBmncL4V+MT0blgO3RUwzDYiu8fcFh7OtwPnbRWiN4mft5dX2hdMl+ssOkmLAcrBLK+qW8vKLk8fBL4iLBM13u1R/ODBVmfJC8l8zgf/lf/pdIeTlhKoSYic2+xwyKUyZFRMtpYggDy7Com1dP8EIIDib7FKpgmI2IijFHk/RM4APrtXV8wydXORKDmtFgs7aBawRIDHKdsTveRWnFXr5HvdW4ceJU6ZKn0SOG2YiG0+BWcOdGjjzvi1ly6MPjvN3vpIgu2f3GasyjwVeUWrFRW7+UWH+VqBwxzCrV/MFkn3arw874ObkqiPOqFdurm07DsscoGzHKh2w1tvDE6yvLLeFwr/GAtEwIjBoazWneJStTOs489nuodJ2N2w8brWEjuMWpfUxcTEjK6MJG4Ku87Zh+wUlyTKYKUAXDfMC8/fp5+GCyR5RHRHlEaIWXnHBejKmCnK+GX5KrHN/yWOg0b3QuBia3alsMsj51q/7GcZ+p9II9shCz1gkzvhmxHvPl6DOKsqRhNdkK7165wOtY8xR+RqZTTpIeu+NdhKkxpYsKy7cSDJ8fsufvgdoN7oG3RaN4Mn5EnMeY0uRB86NZxdQHRqYyCvViXovQQiP05Rh31d+g4bSwpY13tql0HZu1W5ymXTzTx5chn0e/oFAF42zM2B3RNDv08xOejZ4D0PGbnMR9DGnwaPQlS94ybWsBU5h080P2xnuY0uRu/R6OnIkWZ/xysB/v0I1PEEJwr3H/WofMTKc8Gn5JVmY0vTqWcGjYjde6ixRkHE2OUFpRFgVNu0XdatCwmsw5Czeusn0XvCnem/H10RpW/DVs4wjHdKmbzRu9bnIW5yut2KhtTF3HvilpmU7/HZcJrVfMWQ+T/QtjIVc5ydlruukx/aSP0oqW22TTv3OjYypKutkRWms69gKWMFkKl0gbCoG8kZBzxowXPB0/5uTMEaPj7vEgrDYjlS45yY8pVYkp5VTYOcwGDNMBcZGwHCy9dDJ4C1r2HB+3f0xcRix6y5fyPMfZAXtn7oVb9Vs0rnFLni1dZ3wdMp2yO95Fa81ReciJcfT/Z++/w2TLzsL+97t2rBw6nu4+Oc+M8iiBAiD4IRmZjC1zMQLzMzJGEmA//mGQAUsXGxDx4guCi4kiI4lkLCELCRRGGkmjmdFIE08O3ed0rhx2WveP6tPn9Dkdqrurq6q738/z6NGZrl21371rrVVrr/3utaj7HpYyOZ27D0e51MMqxWYRgJu1mwzmhmGVa4rVNHWdueY0i948UWiQi2UYS4yvmAF1M2W3GTWW62DNr2G4Fkczxyg0F0nb6W3f9BViI5+dfQiA+3PPX3c7oz6Lnz3ejZBWpWN5sqVLHB57LZ+dfUiSzfrMrfumOWdgnWXzOqMSVih7rWUApxvTDLitvsTyvYLmHDErQdLs7Ox3/orxqNpSMlt7vx2lcJFLpUsAjKeaDDrDXCyfo+rXlh4QP3rPZ7kqzuncGbyoueJhm3pUY7o6DcD18BqZfK6jsyqL7smYOU5mTxERrjtrt6cbzDfncEyXAXuw7VWqVnN3H2W+ufLe15CzvX6Ho2IcTR+l7JfJuXlCHXK+9BzN0ONA8gAH7ri+qERlZpdWkLtevsbZ3H1cKrfG5e2lcflI6+Vr7GboEegAp8uT6wjRjo4nmyml+MAHPsDg4NoXzGL3aegal0uX0WgWzQL355637oWo1pqsm2W2NodjOPh4XCvfpB7ViBkJmmGTAXuIkcQIxaUlojJ3ZKGbysQ1HepBA8d0sNXqy05FhNTDGq7pLs+e4OMtd7jKXpkg4d/zNKHY3zJ2joxbwI/8Vaf7rQY1gqUklaJX3DAxJ2bGiVkuzahBNpZFR5CwEiz6C3ihR7j0VMmdvNDHMWIMujFM3HWfnoKlaeqt1g3bUrjItaUbvs2wwdHkybaOW+wtCsVsbRYv9FmsFzmbj6+ZlLvZMn1LyklTDorUgjq+bqKJ1uzQx6wYRa+EQuGsM9NaqEOCKADACzzC6N76sZa0mSUdz7a1bdJMMxgboOJXGE8elEQzsS1KweXyJS4WLoHWHMtaeLq5/HT4im0xyFtDLBoFqqrMsewxHNtmNDaC1tE9YzG+bjLbnME2bAadkXWT0TZTBzZLE+GFrVkYgigg1IH0n/pMwkwxHB9qPcGZGFtzQM3AJLPGEpariRtJJuK3B0SzTnYp6dAkbrbK+K2yARDRuuZrRDVKzSJRCFFSM+wOc712lcgIsZRBLapKspnYF5SCelAHWtfBfuSx3vhnI6zTDJs4tskX5j7Pgfg4GSvLqewZgiggbiZX/BaY2KSdNMVmkaSRIpPJ0vAbTKQOtX1zuFNiVryt/p7YGteIMxE/sqn3VIPK8gMWJb/UsWSznJOn5JUAzaB772fGzTgFiktlwcU2nNY1rQbbNIl0hNaakl/Ap4HNWgP3mkV/jlpQxzBhujK79FfNWGwCQxmkrawk3ohNy7rZ1tKYGjL27RtYhWCBycokACOJYXJujkbQYMDNM1m5AcBio8CB2AQhAYXGIqEGo40hdBOLMffgir/detAw6+ZW9Ke8yO/EYQqxgqlMHMOhGTZxbYebjRt4vkfGyRFqH5SLa8RxDAcv8sg6mbb7EkrBZOUaM41pblSnOJY5TrlZ4XDi+Jb7I2krS9x2CaKQA4nW+GzKyJCKb32paCE24zMzn+RY6iQJa52HtEIPwyuh3VzX4rpb5OawazOcydzPR258kKJXIOv0Lh5x2533TQvNAvdtcN90u+JmHNdy8KImWTezoo9899hOZ/ebZCg+RLFZJOUkuFG/zqA70taDsF50R/8nbOJFDap+DWjdp4gS4ar9rJhKEDNX1k1L2VjKJNAhMSu26gOYYvdo52Giydq15eU27ay9NN6pmfdnWpMjxEZJm1sbK0/bGQqNIoYylsc/tytrDSzPuFcKFmku9f8XGwuMxW7fo3IMZ3n2voSdIIxuj8v7UUCgA1zijCXHmK/PMhjfmUlHhOiEjiebyc3cvc9oM2N9PHaYAWcQlOJ84TnS6RiB9km7KZJOksn6NdJWmonc4dagPB4FbwHHcMhaAxxPn6QaVkmYyVU7G5qIq9XLFJoFYpbLyfQZLGXjqBj5WJ5Cs8BAbECW9hDLNJpFf55IRxxLncDAXHXQOm2niZkugQ4YjG2cOGspGxQ0g1ZHOXIihuLDTNUncQyHG7VJkukks83WU9rD7ig5O08tViWIfEbjo1s/qA2S1MRep5b/b72ScKtM+22WaWgl85aaRaaqkzQjDxuHtJVdXn4t0iFz/gxBFDDkjjAamyBppzCx1r1QcHAZT41TaC4yFB/GtVzKeGtuv5FKWKIWVMk6uRXJdgYmhxLHZEYz0TEmJmknTcWrkHZTqz5lXQoXaYZNcnaek5kzHNaHCHVE6DS4NnuTYqPMqeyZFWX1Rn2KhcYCAHbGJrfODAd3q0QlCs1FMnZmzdlm22VgcTB5kLnGLFk3tzS9t+gnCsVE/AgHEzvbro26Y2TtLJaysZcGMgbcIephvXXz3z3IiDPKrHcTC3spNphpTFPyipwrPMfJgZNEtRDibDrxQWtNKVzEizzyzoAsxyn6TqB9ZpvTGEox5I5iaovx5EFu1CaJm3HS1voDnUkzRTaW5nLlMn7oM1ObIZGJc678dGtGncQ4B2NHl7dXKI4kj9GM13GMGCZWz/o3o7FxknZyw/6e6J60ncE15wh1wIA7sJzEbhkWQ87omknspbBAM2yQs/PLbf2dXBXndOYssPosNcPuGHErsaIsnM3djybCUTF0QjHTuIHG5OnFpzmRPU7SuLduVMPK8syZptn6PWl/ngQh1nYwdpzkeApDmeTNOx+2Uiv+fSzVmnnP1x4Fu0gjaDKcGCbSmku1C9RrJewwzsnU2U0vCevrJpdLl4l0xGJzgRPZk3hhs7XcoFJM1q8w4A7t+CwoYv8wsTiROUUtrOJHTcp+mYbXWno7ZrRuotrK4XTuDH7kEdtE2dOa5QTjuBXHUAZDiWHmmrMYyiBvD2x6tpGb9Um8IMAxnU3dQNVasxjMUQ9qDLiDxNeZUVaItUzXb3K5epFvOvTt625n1JcS4d2defCvHTqWR0U+Z2LjfFQZPDL3MF87/oaexSNWp1A7Puu0rVoPeDSDBuVmiVE3bPUz/DmCKCTvDGCy+sQdW3V77DFL2klzudhKrgt1yMH40Q3fn7cHqMVqhFHAcGwUWzlk3Sxlr8xQfKithP5bHOVyKneGelgnZaaRq4a97+5Vy2a9m1TDMpdKFyk0CuTcHF859lpgc+MT1bBMEAUcyx4lbiR3ZDbVhJkiaSdpBA1GEqMrxnBiKsHJ7Cm8yCNtZTBXHZdXjDhjjLrjcn9L9LWOZ+F89KMfZWBggMuXL3PhwgWiKOLYsWOcPCkz7+xmMZXgWPYYNb9Gzs23lZ2vUMSNFD7e8trLg+4wR5NHebb4LF7oM888Z/IxYirBZPUqhaVpvE9mTVJmltw6y8JFaMp+a+nCRtDE100sZaNQHEocYTwxsXQDbHMdjogQX3s4yt3WlJyi/yz4s1wrXwMgJGDUGV91O1fFOZ29D9BtdXZ97dH0PRwjTt2vExKglMI1YpjKRKEoeIvcrN4EWrOBHHAnOJw4hlKbXx4hbWY5nD6MH3rkV3nKXOwPBibH0scpegWSdhJnncQQV8U5mT29NJjY3lMagQ6o+jUcw6Xq1Ql1sKJzXwgWlpcAiXTEwfgRMubGyS5KKYadA4y4984quFmebnCxdIFIRyw05jmTu/+emX6kIy46QWs4kjrWWsLVaiVe+rq5ImmsGpa5VLyERlN2SpxIn8bWDoYBk+FFNJogCmmE9eWZKgEMtfKGV7tCHXC5dJEgClloLHA2l9j2E055e4gBZ0hmD+lzO92uKYx7btjYyl05k6pyOegeI2GkiYgYdIZayQ3KZig+TBAEXGteIwogloutewMoJCDQPq6KAYpqVFpeYqEaq3K0zeXXhOiWueYM07XW0h2mMhlyDpA00pxKn22r/TSVxeHEcapelUF3kHpQJ58Y4NEbXwBaD8jcSjbzdANDGVg4K+pRr/o3BkZb/T2xc1plwlxO9o2pBGfuuHa9VrvE/K0k9rS9asJvLapwqdjqm5ScIifTZ1Ytu+sVs9XKgnvHAP147BCRjpirzwERtaBO0rn3Jq1Sanm8KGGmyMZzRDpadTY1ITbDwGDQuveaM2cPoNMRYRSu6PdaOBxOHQEUrorjUef84nPgBPgNzaHkYRJqk7MtLZVvaI2RuirGifRpqkGF54rPAlD2KpzNPrCdQxViBUe5OJZLwZ+HyGA0PkbOzq8Y47ZwsLYwQ+lE8jAJK8HRdOvaeK45x/Vqa5yVNAxs5iETpSn5ZUIdUg/qNKMGttm6nt1obL4WVbi6lKgsdUhs1SPzD2MbNsfTp9bdzqjNABC5vesD66VZzJLNIkdSx3l47iFJNusTMZXgWOYotaDeum+6w8lPgQ5oBq37UDW/0XoQqjbLldIVNOAnPMZihzq2v4iAK6VL+FHAfGOeidQ4eimj7u4koLVYyuFI4viK+2BHkycIkz6m3nxi3K0VgHzt4evmqg/OiL1jInGIuBnHNl1CHTJZmUQZMFufwTFiaAXNoLapz/R1kwul80Q6wjXdpevp9tw5RrMRS9mcTJ8mJFy+fr9TwkiRuKObs9a4vNzfEv2u48lmmUyGt73tbXz0ox8lm80ShiHVapWXvexl/Pqv/zrptDz9ultlzPyWBpYd5XAsexwjHoDpYCh7+elapRQGCqVYXuINWolkGzExGU2MMlObIeNkcO9IoFC019jfLSTgYvkcNb/OYHyQg/HDSHb83qF1tPzvaIOl+wzaX/vaVS6jyRHm6vMMxgdRSjFVmcQyTWJWjCPJY5T90u3PVrd7EFvpJygMBuxhOvyQitiF4kaSeGzjJ1FDAi6VL1LzawzGBzgYbw2ir8dRDsPxISzD5EByjNHYGEnj9uD6nReUd5bpdmm9/Yn5IqLlznaoQ7TW0mKLVW0lsfduropzIHaQpq7zXOFZgijgYPoQg0vL0kZEywMugQ6W36c1HEiOsVAoE7fipMyVN6kOxMZxDBfLsMlauU0dVGvgvfV71u4gz0bk+rX/3Wo7e/1dGcpkyLk9O+uwOwIZzUAsz2x9loSZAlRrCas1eLrJxfI5moHHaHKUA+4EESv7a52ov0J0kjJut7d33gDdTDltzTxymqJfIG2nqYc1kk4KL2ySdlpJZYv+HFcrVzGVwYnMKZn5RrDgz3KjdgMDxbHMieXlvO+8dr2zzTXW6GxHOly1z9JpeXeAklfENCwy9uqzgSSMFEczR2mEDXJOfkUivxA7wcBg0B655+9z/jST5Ulsw+JE9lRr1j43SZ0KScfd9KxmADYOx7PHKftlMnYWA6v1W6FYTrI0jPb78NInEpuRtfMcSodEUUTe6UwCr2u4jMYmlv87unOcdbO/J1pxIDHGjeoUaTu1dO3Q3ti8cUeismmYUjfElnx+7jMcT53CNtYfYDdqM2hUz2c2a8UyzX3ZB/jf1/+a2cYMw7F7f89E92WsATJdWlypNV4/zEJjgYHYALZyCHR1+fXwjna5M1YmzmesHIfTJkEUMLDJ35Y722mFat2/XaMbtFG7Xo1KXFx6eOZo5tjS0opiL7LV7b5HKSwAoLTBA4PPoxk0GYwNLc1y17477ylFev37xHfayhhNK1eh/Xtn0p8Ru1HHfwJ/+qd/mps3b/LBD36Q48ePA3D+/Hl+7Md+jJ/92Z/lZ37mZzq9S9HHFv1ZZuqz5GM57k+fZt6roDUczaycjUdrOJg8xJw5g2vGSJvtPS044owx7LaWhuhEI3zneuGF5iJj8YOYm0g6Ev0t7wziJwIiHTEUW3vpSqVaMwq0M4Ofp5tM1q4R6pDj2RMkVIpyWKTm1wGDMNS4Ko5lO6hUa1GQTg3yCNGuVtvWuvBcbBYYjx/ccNa+BX+OQrNILpbngDPO3Vd/rSfCNZEOu1umlW4NKurW02OH04epBBUG3IFNJYmK/SHQPtfrV/FDn4PJQx25UV8NKviRD7T6CkPOMFpDykxzMH2QRlBn0B1e0S8ZSYygBlyIFHfXJUs5jLhjm47DxOR45jglv0TKTmMrWWpwP/B1k+uVq0RoDiYO4Rr9c1PexOaAe5AD7gTHUnWKXoG4lVhOhlhNI6zRCJoALDbmGYsdJG1mGU+N44Uew7ERGWgRfWfYGcVMmSilNr1M7J3iRpK42/pdspXNeHKMZtTkUOIIAEWvgNaaQIdUgypxZweSzVR71zyiP8w1Z5mqXSdlJ6mFo8SsBBq9fPsHbiWxO9iGveYS28l1+iydlDTS3J97/vLSa2vJWgNku3SDTuwdd5f97VAKFhsLaDRe5FMLq+StIV408BI8u4bpubjr9GfWkzQyJN2VY5wJI8Wx7DHqQZ2cs/FDvRrNVOMaFb/CWHxszbotxJ3UGomVW1WPqlyvXsMxHSbih1ozGrsjaCJMrC2NCw3awwzkB1H69nVyc8XY/K3xq5VjPfE76lDeGZDrBbFpc40ZrlWv8I2Hvm3DbY3adGtmMdW7zoq24mgzhlGb4eTYK7ENm8/NfZo3HvyWnsUkekUxHjvEgdg4hjJQKIYSwxxIlgiigJHY9lcSuZOBybHMCUp+kZSdwlExBuzOLzd4S6A9rtevbTiOW/ZaM2O2/l0iE8/tWEyif2TMLEfTR/EijwF3EE97TFauc612jVzQ/niJq+IcSR+hHJTIOXfdU1pnjKQrYzRC7EId7yF97GMf4/d+7/eWE80ATp48yU/91E/x/d///Z3enehjoQ64Xpkk1CGNSp0j/u0lC2MqQcy9PVBTj6pcKV/GNAyGY6MoFJWwhEKR3CArWWmjY0uhu0acjJOm4lcZiA1KotkeY2IzFju47jYRIdeql6n4VcYT4xveQCp4CxSXln9dMOdJxFMkjCRJO0k9qDMUb73fVCaDzuqDPNWwjCZamu1GbvaILtChewABAABJREFUznONOBk3TcWrMhgbRGlz3aIW4DO51H7XK3Vy+fw9yQLLM+x1QEPX8EKPpJHGUGu3u4VgnsnqJEkryaHkkdaApj20rRu9Ym8rBosUGgUAZho3OdKB5fhSVpqY5eKFPgPu7YFthcGQPQp2q1/zTPFJlKE4ljoGpDfdXwkJqAZlYubay2PGjRRxd+3lCcXes+DNU/Ras6XOW3OMd3B5BGi1x5dLl1AGHE0dby0jpZs0whpJM43Z1gC7uqevv5aElSRpJ6gHDYbiI0szVBqMOJtPwBSiWwxWzuq3lkiHVKMyjuFuOFtT0S8SBBoLl0KzQCqeI+8OUPYqWIZF2u78DPEz3g1mazPkYnnGYwdXXaZK9M6t8mMbznI/vNQsUPOrNIMG5BXVqMzV8mUsw+ZI6hiOcrGUvWES+519lh2nOzX3qhC3VaMSV8tXsAybo6lj214+SWsYjA1RD67jmjYpM009qoBWnMyfZHG+1vFkls2sHlENS8zWZgG4Hl3j/mwOGTsS3TbduEHVr1L1q6TsFIP2CJWgRLHZSkBQWm2qWDajOp5ukjTTK/ogrhFbHpsfjA+u+VDhVldgEQLgsYVHMJXJsdTJDbc1qjeWZxbrHUXk5jHqMzimw8n0GR6e+ZQkm+1ymohKWMZSJnFjc2N7c94Ms7UZ8rEcA+p+DsQmdizx9s6HpHZawS/cMY47zZHE8VW3yzhZ5htzaDRZN9eV2ET31aMKgQ5JLfcVFDl7cPn1yfo1qn6Vmg8LjQVs2h83ydmDKz4rImKqfpWiV2I0Mdq6Xr7LTo/RCLFbdTzZzHVdDOPeQUqlFGHY/nSEor/52gP0ugM6hjKIWS5Vv4Zt2tiGQwNv1W0XmvM0wgaEUPAWcQybK+WrABzLHCNrDezEYdwbMybHUqcItI+tZI3C/agaVlhc6tDeqE2Rz95OYol0iI+Ho2LLT2a75u06ELNaT3WYyuJk+jQBAfYGy7kWgwUuly6j0RxKH+roU4dC3GJgcix5Cj/h4SiHjUYATczb7bdhY61oDzVN3cBS9paWErlbySvx3OKzhDpiOD7ERPzIqtsppbhRncIPfQphgYHYoEyRLTbkGM7y8hoxszNP3jkqxunMfUSEay7ZvegtLPdrFv1FJmi3bW/VL1PZXK1cpOSVsQ2b07mzG/6eiP3BNW73O9wOlek7Ld7RJ19sLjAYG+Zc8Vn8yCfjpDmWOnXP7DRNXcfCbjMRbSULhxPp04SEUsbFnjPVuMZcfR5DGZzOnVl3lj/HaJV/jV6u21lrgNP5GFrT8aUFAzxuVm8S6YjZ2ixD7rAsX9hnphrXmavPLZefuJFgMDaCUia2skiqFNONmzRDj2boUfQXGXZaMxl4uomh1Jr9FCF2u9nGzB1lv8jQGg/2bcaAPUw6n8XEpBZWuFC8AGjMREiCzo9JerqBoUysNrI+beVgKINIR8StBEopmclJdEVIQKB9HGLEzTgFiigUjuGC0q0xmihgIVxk0B3e8IHxW5q6zrniswQ6JB/LcTR5YrlMm1gyNi923OMLX+Bw8tiKcf21GNWbRH2QzKJjOYzqDAD3ZR/gL6/+OdeqVziUXH0cVfS/Ge8mNyo3UChOZE8uTUTQcus+lK1cjLseCgrwma5OE+qQ2drc8mome4Fj3h7HjVtrX58mjBT35R5AQ0fuT4j+Uw4Ly0ulTqQmlq9173RrrF+hcEx3W5PSNKMac/V5AG5WbzKQG7on4T1rDXBfPoXCWLPcBfhEOsRROzcDoBD9puOt8Ote9zre9a538Yu/+IscPnwYgMuXL/Pf/tt/46u+6qs6vTvRA9WoyIXiRYB118NWGBxNn6AaVEhaCVzLpbxGslnCSiy9RxEzY1SD2x2kRtjo6pIKCiVLUe1jrhHDMiyCKCB1R3Z6pEMuVy9Q9irkYlkOJ46hMMiYeU5mTTR6xQWBwmjrpmkjbLSW7ATqQb07T5eLfUmh1pwd6d5tb7ffCTOxYgD81oWwazmcSJ/a9lPkzaBJpCMAKkG1tYztKlcGWmvSToZmfQ5Lmbjb3K/YH9JmjpPZU4QEpDuYnGhgrrtsa9xsDYgoFPFNJATdaE4yU53BtezlC2Q/8gkiD9uQvoloDWyczFr39Ds6JW4mlpPJ4lacIPKWl42tBXUiohUz/87500yWJ3FMmxOZU1saTNmoPgmxGykFFa91TRvpCC9qEjPXTja7VbcjItJLdbseVbhQOk+kNYfTh8lZg2u+f7NMbJJ2grJXIW7F7nqwQPSaUiyPiSyXH5XgcPIoA+4ArhnDVXGSdpKFxkKrv7F0M6YYLHClfAVDKU5kTnVkCXEh+k3KTlNoFFFKdeyBEmB5DMeLvOVlOmt+rePJZov+LFcr17CUyYnsqXWTkaE1U/np3BmaYYOUlZFEM9EVvm5yvnQOL/QYS40x4o4TtxKYWEuzkUHKSbHYKGAbdisBrd3PjjyCpeXPqn71njItY/NiJ9WCGs+VnuZ1B17f1vZG7Sb+gVfscFQb024eo3wdgKPpE8TNBA/PfkqSzXaxutdaMri1jHeTW8MiERFXapcoNUtL96GOr3joz8QiaScoeWVcy8U1XZo0e3EIHZdZHscNSZvZdbc1JMlsT2uGzeX7prWgxmq3Wm/1TSxlMRgfZK5a3vL+bMPBMRy8yCNpJ+9J8rxlvQe6GrrGheJ5Ah1wOHWIfIdWBRKi33W8Nf5//p//h7e+9a28/vWvJ5NpDZKWSiVe85rX8JM/+ZMd28/09DT//b//dx5++GFc1+UbvuEb+I//8T/iui7Xrl3jJ3/yJ3n88ccZHx/nHe94B69+9as7tu/9ruxVbicG+OV1Z5axcchZA6gNptHO20PEcq0BoriRwjVjVP0KoMg73ZnVTAgAR7mczp7Fi5ok7hiY9/Eoea3OSrFZIogH2MpBKUVqg47vevLOIBW/tcb8UEw6H6J/3Gq/76QUzNdbU1Q3gib1sIZtbS/pK+fmGIjnqXg1xhPj6w6cj8cPkXPyOIYjT4eItrX7dHUn3dmvSZjtT4W/0FhYql8eI8khirpExs0SMzZejlDsD9vtd2wkZw/i5lrtetxIoYkYSYxQbBYYTRxYkWimFCwuldlm6FELqziWtM1CQCtxfiI1zvXKdZJ2qq3k0Lu3qQQVgqh1I7boFTuabKZQHE2doB5WiZlxeRq8z2gNY4lxJivXSdqJ5b6MibVi1vdBe5hYNo5pmMvJKkWvQKQjIg2VoEzckWQzsfcM2SPEs4kVZb+TMlaWrJvBizwOJMcIKp39/EKzgNYaXwdUgwoxe+NjiKkEMUuuCUT31MIqzbCVvLDYWGDUHVuxbKXWcChxlEG3imu4m0oOSxgphuKDlL0y48mJjscuxHqeLHyRSEecSJ/acFvlVTG8EjrWuX74VkVuDmvmUdBgKpMz2ft5ePZTfPuR78RQqydFiP42nBilGTVxTIeMdXucx9dNSs0SGr10H8pb8bC3QnEkdZx6WCVuxnFMB/ZIshn0ZhxX9J+MnSPjFPG1z0js3iUtoVUXMmZ+w/yDdlg4nMqeoRnVl8byN/+h1aCy/MBuoVmQZDOxb3R8RDGTyfCHf/iHPPPMM1y8eBHXdTl27BjHj6++tvJWaK35oR/6ITKZDH/8x39MsVjkHe94B4Zh8KM/+qO89a1v5fTp03zgAx/gH/7hH3jb297GBz/4QcbHxzsWw36WtjPMG0vrYTudu9l157rkMZXgdOY+YPUZboTYSY5yce6aRttWLvlYjmKzxEAsj7WFpaLW2tfJ9BlAyrrof1rDcGKEqcoUruUSt7Z/88o2bQ4njkNCoTeoBAbGjszkI8ROuLNf066h+BDT1WniVowRZ5yJ2NEN64UQnXZn2VUYjMcOMRE/fE9Z1BoGYkPUg+u4pkNyE4mVQuwHaTPP/bmBLbfjaTuDY8wQ6ogBN7/xGzbJxNrR5FWxPRkzRzaX36D8qHtuxuTdPMVmCVMZpG3pN4u96t6y30mWcjieOoVSkIulmatsfZaE1eRjA1T8KpZhkbLkhqroTwkrRdyK0wybDMaHVh2zNDC3NEZjKJOD8aOoNsaBhOi0JxYeYzg2SqaN+1pG9QYAUbz3yWbazaPCBsorod0M9+eez+MLj/BM8Unuzz2/1+GJLUgaac5mHwBW3hdyVIx8LEehWSTv5ladhfrWtVwnkmyE6EeOcjmRPg10776prRxsc+szq6bMNK7p4kc+eVcm0RH7R8eTzaampoBW0tmLXvSie/7eiYSvixcv8vjjj/PQQw8xNDQEwA/90A/x7ne/m9e+9rVcu3aNP/uzPyORSHDixAk+85nP8IEPfIC3v/3t2963aGWWd2M97G78gAR4GBgy5arYkIHB4cRxgriPpSzUGtOotk/jaw9T2Rhanj4SnaPRBNrDUnYHyum9huxRsvk8ZoeXPZMBRtHPNBGB9nesXt0y6owzYA9hqlb9knoh+sU9iWZLdWLAHiKTz3b8N0GIvaKddjzAQ2Hcc20dUwnO5B5AE61Y0lzsH1vpB6TNPPflU0tlqjftcqgDtNJSbkXfiwiIWL2s7mQ3PGcNksqnV237hegXNg6nMmcICZeXmO20bl7vtsZg5Zplv4t0xBOLj7WdnGVUJwH6Y2azWCtxwahNE7oZxuMT5J0BHp79lCSb7WKrNYMKxaHEUcbiQYfuQ/WHbo2tir1jp7oJ/lJeQKf74a4R53T27NIYjiwHLvaPjl/Rvu51r0Otkk6ttUYpxdNPP73tfQwPD/Pbv/3by4lmt1QqFb74xS9y//33k0jcnlr8wQcf5PHHH9/2fsVteyE5qxwWuFy6jKEMjmeOb2kGErG/KNSmpoVfi9aaG83rzNXnSNlJjqZOyGCH6IiIkCvVi5S9CoOxASbih9nKlL8b2amBRiH6kUZzrXaZQrNIzs1xKHFkRwdFOvE7I8RO0kRM1q+y0Fgk42Q4nDyGIQOFQmxJMVjkavkKpjI4nj15z3JwrWQhuU4Qm9PLJK9aVOFS6QIRmqPpY6Rl9jzRp+pRhYulC0RaczRzlLSZ6+r+5QaU2A2MPfJAyYx3g5vVm8SsGMfTJ6T+7WOXKxepBOW2ltAEMCtTRHYS3QfLGOtYa6ZjozZNmD+FUor7cs/jkbmH+a7j/wbXjPU4QtFJCmNPjQ92e2xViLUs+nNcq1zDNmxOZE7iqM62nfIgidiPdqTU/8Vf/AUDAzs3RWAmk+E1r3nN8n9HUcQf/dEf8cpXvpLZ2VlGRkZWbD84OMjNmzc3vZ9+mIL0Vgz9EMt2RCok0lFfHUfBKxDpkEiHVIIyCbe9ZLO98p2sZ7ccWz9+FyEhBmrdznKkIhYa82gdUfbKNHWdxJ1LVvXhcXVCvx9Xt+LayfPgRQ1KzRIAi41FxuITmB1a8nUnrDwXmpCoZzMw9FIv68ZO7LPf6/pGNBEavTyo7ukGhUYBjabQXGQ8MY6t3A0+5bbdfj46rV/OR6/33y07cb4DAhYbi2gdUWwWCJJNXBVffl1rTaQiTAx2IuF5K/ql3PXafj/+dnWzvBS9BSIdEmifalAi7vT+RtZ29GNd61UsmzkXESFq6SpytysHRYIoAKDkF8hYW08268fytFts5Zztt/NdDkrLZbXoF8lYuXu2aeec7KX6u5HdUEb6ObZbdsN57IRO142tnjelFPONWbSOqPs16mGVjLV3Ejig/8pSP5fxLxcexzViTCQOtlUyjeokOja8+rbq9v+rbkzSZ8XRZgyzdpNg6U/Py72AT898gscWHuErRl69Y7vux++0n2JZiyYiQu/oWHc/fjer8XVzxdjqWGIcZxNjq5uxW87JVu3V49qOdr9zpWChOYfWEV7YpBqWce2dTtRt3fMytLHqRE27zV6vX2JrduQO9Pj4OIOD3Zta9hd+4Rd46qmneP/738/v//7v4zgrLxgcx8HzvE1/7uBgulMhbls/xbJZU5UpblSmmJuPczJ/Cmcbax53UlQbJSzWMQyDidwoWXdz53g3fycb2W3H1i/xTpavc7N6k4Sd5GT+JLax+hPlWmsq1jgL9XnidoKx/BC2ee+2/XJcndavx9XtuHZif34Uo2QMU/Or5GJ5RnK5XdGJzebjnC+co+JVGU2OcCh9uNch9UQv6sZO7rNf6/p6Kl6F84WLRFpzLHuMfCxPGCUoGSOUvRJZN8tIPo+pNj9QtBvPx07q9fno9f67rZPHG+mIsnmAYqNAykkxmh/AMlqXlVprLpcuM1+fJx/Lcyx7DEP1z9Oq++17v9t+P/7N6sb5CmIHuDlznZpfQzsHyA8mtvQb02/6qaz1OpaN9j9bn+Va8Qq2aXMqd5q4HV93+35nNUZpWhV0pDmYG2Uovv3z3+vvcDfazjnbL+fbaozSsMptldW1zslcfY5rxcvYps3J3CkS9u5OGG5XP5eRfo7tbrsp1s3aybqxlfN2xD7ITHUax3IYz48Qs/bWDFD9Wpb6Ma6nvvxFTg2cIp9rc4Wb2hSkR0im1k6KSSZ3JmFmVYkhYv48sWyrTmVJcPTmMT63+Cm+8f5/tuO776fvtJ9iWU0QBZwvnKPqVRnpwlh3v5+PMEpQMkcoNUtk3AyjWxxb3Yx+PydbtVePqxPaOTdNd4LJ8nVMw2Q8P0LK2bkVz0Idcql4iUKjwGB8kKOZo7viXl07pByKO3U82Uwp1dXK8gu/8Av8wR/8Ab/yK7/C6dOncV2XQqGwYhvP84jFNn8RMT9f3rE1gdulVKvS9kMsW6GU4lzhEkHoE6ZDJuemNzU1vUbv2NOBBnEOWsdRSuGXDebK5bbet9u/k6GhjX8Edsux9dV3oTTnFy7jRwGLVIgHGVJmZs3NMwwRs9LYOBQXG0Dj9ketclxK7dwa5d3Sy++rn8r9Tp+HYT2Bb3k4ocv8fKUjn7lTbfGtczE1P8v1hWkAKuUGbjOzJ5ZqaNdOlomNyv5O7LOv2uZNmm5OMVcpAqC864TxVld5kHEy1iB25LI4X2vjkzS3HnPdzedjJ3TjfPRTm98Ld/YZdup85zlA0sphRQ6Fhfry3z3tcWnxGpGOKBaruF6amNH7xIn9UA/3e7nvpE6Vl3b6TxqbVJQnaWaZnJ8hEw3h9kGd2ape1LVe9HXa0e65uFi5SrnZ6rO7wQ0G7eEuRbhTLMbNY2BoqLrMVdsbZ1nNrXM4N18CvTcG5TtlJ8r9fvitXMlkwjyGNjRqjbK60Tm5VLlGcan+Ov4NhpyRezfqkm6MGfW6jOyVvk6vz+NOUwquVq6z2Ohs3djOeUvoPONWHEvZVAo+Ffxtx9NN/drXWUu/lvGSX+J84TxvmPjnFIvtjOtAunCN4OBR/Erz3hdVK9GsWm22hoC6wLFzULhO7Y74z6Ye4MNT/5vnJi8z4O7MBCDSx9+8aljmeqE11l3ewbHufq1vcO/18ADjpMxBnLbHVremn8/JRvZKX6fbNvOdO6SZsI5hYtEoaRps/Xp1I82ozpXFSTSaUqmG66V3bEa/btmp+tVO2Rf9q+PJZlpr3vrWt2Lbt2fpMU0T13X5ju/4Dr7u676uY/v66Z/+af70T/+UX/iFX+D1r389AKOjo5w/f37FdnNzc/csrdkOrfsnuaOfYtkMrTVZJ8tcbQ7LsIgZ8baOQxNxo3GdxWaB4fgwI87YjsRn4YLe2vXAbv1O2rHbjq0v4tWKjJtlrj6Pazo4RmyDmAwc4uuWv1vH5ekm16qX8UKPw+kjJI21k9h2g774vlbR7bh2an8Kc8Oy1S5NxFTjOoUdbosdXFzLpRE0STtplDa6NU7TV3pRN3Zyn/1a19eTtJIoZaC1JmmmbifstNFmt2huNqeYb8wzEBtgzJ3gVtLZbjwfO6nX56PX+98J1ajM1fJlLMPmaOrYiuVeO3+8qlUnWPm5JhZJO0nJK5N0EtjK6avzvBe/983Y78e/WVs9XxrNZP0qRa/IaGKUIXt0zW1NbGJWjFKzTNJOYPVZndmqfiprvY5lo/2n7QylZhlLmcSNRN+ct+2waM1mv91jiQh5duFZbi7OMZ6YIGd3bwWF3W475b7XdaabzDbL6lrnJOWkKTSLGMogYfau/vq6yeXKJYLI53D6KEljZ2/W9HMZ6efY7rabYm1XSMDVymVmGzdwzRhKWx2vG1s7b6pj42T9qF/LUr/F9eTCE2g0R1Mn2ioHRn0BI6wRxYdX3X556cwulisdz2MWLqzY3+ns/fzDjQ/z6elP8MZD37qz+++j77SfYlmNY9w51p3Z8bHu/jofmhvNSRYaCwzGBjngjgMKhYGrutcW99c56Zy9elyd0O65sYktb3+nZlTnSvUSUaQ5kj5K3EhuKx5LOcTtBFW/StJOYrE3xntAyqFYqePJZm9729vu+ZvWmsuXL/OOd7yjY8lmv/Zrv8af/dmf8cu//Mu84Q1vWP77C1/4Qn7rt36LRqOxPJvZF77wBR588MGO7Fds3njsEAPuIKMDA5QLXlsNUFM3mKnNAnCzepMBZ3B5wFKIfjURP8KgO4RtuFisvoTmVpSDImWv9UTgbH2GZHJ3J5uJ3aOpG8wutcXT1WkGnKGOlu1bLGVzKn0WTzdwjQTs0IyWQmwkaWQ5mztLhCamNr/Uh689pmvTaK2Zqc4w6Azhqr21RIfoX3ONWZqhRzP0KPiLDDsHuh6DgcHR1AmaUR3HiO2rWSqFuKURVZmrzwFL17K5oTXrgkJxNHmCZlzqzH417IySyqWxlLUiSVhAJShT1AX80OdGbZJ8bggtI9qijwxaIyRzKUxl9XSWgqJfoOpXAZhrzJBMyMwAojfKQYlis4hNHFOZnMk9gC3j+aJPPLH4GKOxMVJ2e22kUbkOQJjo3ayVd4vcAezaZyCKwDAAcE2X05mzPDTzcb7h4LfsmSXadjsLh5PpM/i6ue/Guj3dZKY6g0YzU2uNjcp1jtgNCv4iNb+1esNCc56J+PaSzQxMjqdP4kUNXCO+Y6u4CdFrXUk2A1hYWOC7vuu7OrKPCxcu8J73vIe3vOUtPPjgg8zOzi6/9vKXv5yxsTF+/Md/nB/8wR/kH//xH3niiSf42Z/92Y7sW2yewiBhpHAtlzJeW++xlUNsKfM/aScwdyC5QYhOUyjiRufX+HaNGEoptNYk7O11cITYDJvbbXHCjmN2vtuwzFQWcdX5+iPEZjlq68uXmcoiYcWp+jXidmuZDiG6JWknWWwstvojVu+W4TMwd6Q/JMRuYRsOjuHgRR5JO7nhgKLUmf1ObfuJ6b3KNV3MqJWAmbLTkmgm+o5Sirjqff2NW7fHjJK2/J6I3omZMQxlEBEx4A5JopnoG5GO+FLhcV6Qf3Hb7zHK19AY6NjADka2OTo2gNIBRn2WKHl79uTn5V/IX1z+Iy5WznMifaqHEYo7Wcrel+OClmrN3l0P6sStGKbaufsJQnRS3IyhUGg0CWvzD6GvxsSS8R6x53WtlR8YGOBDH/pQRz7rox/9KGEY8hu/8Rv8xm/8xorXnn32Wd7znvfwX/7Lf+Hbvu3bOHLkCL/+67/O+Ph4R/YtusPE4kTmFI2wQcLceIBeiL0sZaU5kztLGIUkzN4PZIpdQmnQ22s7TWVxInOaRliXtliINhiYHEudpB7ViBuJLc9Qo1WE0kaHoxN73ZA9QjybwDTMLc3MtxUavfTLIL8PQtxi4XAqe4ZmVCduJlFsvz2X3wWxnr1aPlwV52z+PmZZlIdSROcojdbsqWvbpJFdHjNKmlJXRO/EVIIz2bP42iNptrkqg7q1ntreqZOi/1won6MWVDeViGWUr6Hjw9BHiTJRrLWkuFG9sSLZ7HDyKBk7y0PT/yTJZqLnDExOpE+tOza6V69fxO6WsQY4nXOItCaxhQQxrSIMDFleUuw7Hekpfe3Xfm1b2yml+Id/+Idt7+8tb3kLb3nLW9Z8/ciRI/zRH/3RtvcjeqcalbhSvoxt2BxNHZfsd7Ev+brJpfIl/MjjSPpo+wM1Yt+7uw3dzlTVNg62KU+jCtEuS9mkzewW36250Zxkvj7PQGyAsdhER5IUxH6hSJrdWzapqetcrlwkiiKOpI9taSBGiL3KVp3rP814N5ipzZBzc0zED8nvgljhdvnIMhE/sqcSaACSTpK6GcmAveiIalTmavkypmFyNHUcZw8tdx9TCWQlZtEPXCOOS3uzLBeDBa5XrhG34hxJyvi/2DlPLDxKwkxyIN7+hBRm5RphfHgHo9o8HcujMTCqU8CLlv+ulOKB3PP53Nyn+VfHvgdHxnFFj609NirjnqK/bXUWskV/jqnqJEk7xeHk0S0/gC7EbtSRHvzk5CTveMc7SKe7d3ND7G1zjVm80McLfYp+kSFnpNchCdF1Rb9I1a8CMFufIZmUZDPRHmlDhdidfO0xW5sl0hGztVkG3SHcbSzrKcROKniL1P0GAIvNeRJxSTYTotNCHTBdnSbUIXP1OYZiw12buVD0v5XlY55Bd1iW5BRiHQvNeZqhByEU/QLDzoFehyTEvqUU3KzfxI8CfK9MJVYia/XPcoVib3ls4RGOpU9gqPaTWszyNYKh5+9gVFugTHR8EKMydc9LD+ReyGdmP8WjC5/jlcOv7kFwQmxMxj3FXnWjNoUfBRSaBQZjlW08iC7E7tOxx0Xe+MY3Mjg42KmPE/tc0k6x2ChgKIO4KZ0NsT/FzTiGMoh0RMqRZF7RPmlDhdidLGWTsBNUvApxO46t5GlU0b/iVgKFQqNJWJLcIMROMJRJ0klQapaJWa78LogV7i4fzjZmMxZiP0haSeaZRylF3JLrZCF6SWtI22nqfh1LmcRk7ErskJn6TW7UJ3n50Fe0/R7l1zAa80SJ/nt4N4oNYlYm7/l73h3gYOIwn5r+J0k2E33LxFoe90zIuKfYQzJOhrn6PLZh4Rp7Z/ZkIdohcxOLvjRkj5DIJTGVKZntYt9KmmnO5M4S6pCEPKEuNkHaUCF2J4XBsdQJGmGdmBGXKbdFX8uYOc7kz6J1tOVp5oUQ61MojiSP04jVcU0XU4ZwxB2kfAixOXlriHgujlKGzBIpRB8Yi02QtXPYhiMJ02LHPLbwBUxlcTR1ou33GOVrAETx0Z0Ka8ui+BBm8eKqrz0v/0I+PPl3zDfnGHSHuhyZEBszlCnjnmJPGo8fJu8M4hgOtvRpxD4jiyGLPqVIGClJkhD7nqviJIwUoHodithVpA0VYrcysUiaaUwlN4xF/4uphCSaCbHDbv0uWMhT3+JeUj6EaJ9SiriRkkQzIfqEwiBppiXRTOyoL8x/lqOp4zhm+32l28lmwzsV1pZFiWGM6k0Ig3teO5O5H8uw+fTMx3sQmRDtkXFPsRcZS30aSTQT+5Ekm4l9L8Cjqeu9DkOIjvJ0HR+v12GILvJ1E083ex2GEHuYpqnrhPreAT0h9hPpYwjRHqkrQrTP0w18LfVFdJevPTzd6HUYQnSEp5v4MiYkxAoFb5GL5XOcypzZ1PvM8lUidwA2kaDWLVFsBEWEUZm65zXHdDiTuY9PTX+cSEc9iE6ItYU6WLoPq3sdihA9J/VB7CUdSx3+0Ic+RCq18VPt3/It39KpXQqxbU1d53zxHEEUMJGeYMjuv6mRhdisRX+Oq+WrmMrgRPakzDiyD1SjIheWplA/mjlKxsz3OCIh9p6bzSluVm/imi4nM6fkSSWxLy36s1wtX8M0DE5kThGXZb6FWJXUFSHaVwwWuFy+jEJxInOSpJnudUhiH6iGZS6WLhARcSR9hJw12OuQhNiyUrjI5dJlAI5nT5AyMr0NSIg+8ej851AoTqa3kGyW6L9ZzQD0Ulxm5SpR9vA9rz8//yK+XPgi50rPcCZ7f7fDE2JVvm5yvvQczdDjQPIAB9yJXockRM94usH54nP4UcBYaowRZ6zXIQmxLR1JNhsfH+d3f/d3N9xOKSXJZqKv1IIqfuQDUGguMuyMoiWRWOxyJb+IRhPokGpQJe5IstleV/Yqy0+slb0ymbgkmwnRSUopFhsLADTDJvWwhm1JspnYf4rNpT5GdKuPIQk0QqxG6ooQ7Sv7ZbTWaDSVoCzJZqIrqkGFUIdAqwxKspnYzSr+7TGhilcmFZNkMyEAPjf3GY6kjhO34pt6n1m6SjBweoei2h5tp4jsNGbpCv7Eq+95fSJxiLwzwCen/1GSzUTfqIc1mmFrFuPFxgJjsYNouREr9ql6WMNbyktYbCww6o5JXoLY1TqSbPaxj32sEx8jRNelrDRxK4YX+gy6Q9Kgiz0h7wxQ8spYyiJtywDTfpB1csw35gFNzs31Ohwh9hytNcOJEaYqU8StGAlLkgbE/pSPDVIOKq0+hiXJAEKsReqKEO3LOjkKzUUMZZCxs70OR+wTGSfLXGOWSEfknFyvwxFiW7JOdvnhqKyUZyEAmG/Oca70DN8w8c2be2PQRNVniOL3JnL1iygxirk0m+HdlFI8L/9CHp59iO8K/g1xK9Hd4IRYRcJKkrQT1IMGw4kRSTQT+1rCShG343iBx1B8RPISxK7XsWU0hdiNbOVyKnOWiAgLu9fhCNERGSvP/dk0SikMzF6HI7ogbiQ5m3sAhcaQn3YhdsSQPUoun8fEQmH0OhwheiJr5bk/l0YhfQwh1iN1RYj2pc0s9+eehwZMuZYRXRJTCc5mH0Brjamk3IndLWlkuC/3ABqFKf0OIQD47OxDWMriVGaTS2hWrqHQRInRHYps+6LkKFbhwpqvP5B7AZ+a/ic+N/dpvurA13UxMiFWZ+FwMn2GkAALp9fhCNFTNg6n0meICKU+iD1B7pSJfc/AlEQzseeYypIbW/uMiSmJZkLsMAtHEs3EvmcifQwh2iF1RYj2GViSaCa6zsCURDOxZ7TaUel3CAGt2ekfmvk4pzJncUx3U+81SlcBiBIjOxFaR0TJcYzaTZRfX/X1tJ3hWPokH7/50S5HJsTaFIYk1gixpJWXIPVB7A1dv6Ku1+v8+Z//OefPnycMw+W/e57HU089xYc+9KFuhySEEEIIIYQQQgghhBBCCCGE2MUulM9xsz7Fq0e+etPvNctXidw8mLHOB9YhYXIcALN4kWDogVW3eUH+Rfz11fdxrXqFQ8kj3QxPCCGEEPtI16dm+Imf+Al+67d+i3q9zt/+7d/i+z7nz5/ngx/8IG984xu7HY4QQgghhBBCCCGEEEIIIYQQYpf7xPTHyNo5jqaOb/q9ZulKX89qBqATI2jDxiycW3Ob4+lTpKy0zG4mhBBCiB3V9WSzT3ziE/ziL/4iv/RLv8SJEyf43u/9Xt73vvfxPd/zPZw7t3bnSAghhBBCCCGEEEIIIYQQQggh7lbxK3xu7tM8P/8ilFKbfr9Zutz3yWYokygxjrn43JqbmMrkefkX8pmZT9AIG10MTgghhBD7SdeTzZrNJkePHgXg1KlTfPnLXwbgTW96E4888ki3wxFCCCGEEEIIIYQQQgghhBBC7GIPzfwTkQ55wcCLN/1e5dcx6jNEiQM7EFlnRemDWAvPrLvNC/Ivphk1+ezsp7oUlRBCCCH2m64nm504cYJPf/rTQCvZ7Atf+AIA5XKZZrPZ7XCEEEIIIYQQQgghhBBCCCGEELtUqEP+YepDnM0+QNJKbfr9RvkKwK5INgvThzHq06j64prbZJ0cx9On+NiN/4PWuovRCSGEEGK/sLq9w7e97W388A//MFEU8c3f/M288Y1v5Ad+4Ad49tlnec1rXtPtcIQQQgghhBBCCCGEEEIIIYQQu9Tn5z7DgjfPPz/0bVt6v1m8jMbo/2U0gTB7FABr4Sn8iVetud2LB17K+6/8Cc+VnuFM9r4uRSeEEEKI/aLryWZf+7Vfy4c+9CGiKGJsbIw/+ZM/4W/+5m94yUtewnd/93d3OxwhhBBCCCGEEEIIIYQQQgghxC4U6YgPXv8bjqVOMhrf2sxkZukSOj4Mht3h6DpPO1mi2CDm3JfWTTY7mjrOoDvMR6Y+KMlmQgghhOi4riebARw6dGj532fPnuXs2bO9CEMIIYQQQgghhBBCCCGEEEIIsUs9Ov85JmvX+M5j37vlzzCLFwhT/b+E5i1h5hj23BM01tlGKcWDgy/nI1MfZLp+c8uJeEIIIYQQq+lKstmb3/zmtrd973vfu4ORCCGEEEIIIYQQQgghhBBCCCF2u1CH/OWVP+do6gQHk4c2fsNqtMYsXsI79DWdDW4HhbkT2DOPoBoFdCy35nYP5F7AQzP/xIcn/xdvPvn93QtQCCGEEHteV5LNPve5z/Fv/s2/IZlMdmN3QgghhBBCCCGEEEIIIYQQQog97JM3P8Z04wZvPvFvt/wZRmUSFTaIkuMdjGxnhdkTAFgzj+Ifft2a21mGxYODr+BTMx/nnx/6VgbcoW6FKIQQQog9rmvLaP7bf/tvGRwc7NbuaDabvOtd7+L//J//QywW4/u+7/v4vu/7vq7tXwghhBBCCCGEEEIIIYQQQgjReRW/wl9d/Quel3sho/GxLX+OufgcAFFqolOh7TjtZAiT49jTX1g32QzgxQMv5fNzn+Hvrv01bz659aQ8IYQQQog7dS3ZrNt+/ud/ni9/+cv8wR/8AVNTU/zn//yfGR8f5w1veEOvQxPbZFQrUC6t/mI6Q5RMdTcgITZpozKsU1KGhbhF2nyxF0m5Fv1KyqYQvSV1UIgWo1qBSgm/FkeV6ii99ILUA7FPyO/B3rP8nSqkbROig95/+Y/xI5/XjK6fbLURc/E5ovgQ2kp0KLLuCPOnsaYfgSgCw1hzO8d0efnQV/LJ6Y/x9RPfwIH47pnBTewv0gcS7ZK+lRD9YU8mm9VqNd73vvfxP//n/+SBBx7ggQce4Ny5c/zxH/+xJJvtBeUSwbPPrvqSdeYMyA+I6HcblWFJNhPiNmnzxV4k5Vr0KymbQvSW1EEhWpbqQpCJE5Tqy3+WeiD2Dfk92Hvu+E6lbROiM768+EU+OfOPfP34G0nZ26tD1sLThKlDHYqse4KB+3Gu/xPWwtMEQw+su+1LBl/OYwuP8OeX/pAfvv8/dylCITZJ+kCiXdK3EqIvrJ3qvos988wzBEHAi1/84uW/Pfjgg3zxi18kiqIeRiaEEEIIIYQQQgghhBBCCCGE2IqiV+B3zr2Ho6kTvCD/4o3fsJ6ggVm8SJg50pnguihKHyRyMlg3HtpwW8uw+OoD/xdPLD7Go/Of70J0QgghhNjrujaz2WOPPUY2m91wu5e97GXb3tfs7Cz5fB7HcZb/NjQ0RLPZpFAoMDAw0NbnKLXtULbtVgz9EMt2dPQ41vsMtfPnaq98J+vZLce2a7+LNsvwrjuuDfT7cXUrrn4/D93U1rnocZvfDb0sEzuxTynjK616PvZBuV5Lv5SPXu+/WzZ9vvdo2eyXctdr+/3429XT8rLL62A/1rVexdKP52JXueu6WOt7/y7WtpVzJGX2XvJ7cNdud0EZ6efYuOv8Sdu2Obuh/PVKv52TbnxXfuTzG8/+CpEO+YaJb8LY5s6shadQRESZY+s2vyuo2/+/vGxbTxiEAw/gTD1E8/nfz/o/IHAmc5YT6dP84YXf5nT2DGk7s+Ee+rH+9VMsvdSP3822bbMPtCfPyR326nFtifStum6v1y+xNV1LNnvb29624TZKKZ5++ult76ter69INAOW/9vzvLY/Z3Awve1YOqWfYtmOThyHX4sTZOKrvmZl4thD3TlXe+U7Wc1uO7bdFu+GZXjpeHbbcbWrX4+r23H163nohfXORb+0+d3QizKxk/uUMr7SnedjP5XrtfS6fPR6/93W7vHu9bK53773u+3349+sXpyvvVIH+6ms9TqWXu9/t/JrcYJ0qy6k07frxG6qB720nXInZfZe8nuwUj+XkX6O7e7vVNq2renn77hX+vWc7FRcYRTyi4/8ApcqF/i+B/4tE5mR7X/o+SfByZAYPrTpO+jJpLv9/W/XoZfCzc+QrV+AAy/YcPPvSHw7/9/H/gfvvfxb/OQr/yuGam8BrH4qa/0USz/YS+ejU32gvXRO7rRXj2srpG/VO1IOxZ26kmz2zDPPdGM3y1zXvSep7NZ/x2Kxtj9nfr58Owu2R5RqVdp+iGU7OnkcqlRfsfbynaxSHT1X3t4ONtr/Lv9Ohtr4gd0tx7Zbv4uNyjDz5V15XBvp5ffVT+V+t5bbndDOueh1m98NO1kmNir7O7FPKeMrrXY+9kO5Xks3ykc/tfm9ttnzvVfL5n5ol6Tcd04vy8tur4O9OHe96Ou0Yz+0OztJleqE5TrpdJxyub58DndDPeiGnSj3UmbvJb8HK/W6jOz2vs6t71QppG3bgl6Xv17q177OWnbyu/Ijj9969td5bP7zfNPhbyenhykWa9v+3NSVh4myJ/Gq7U9UgWolmlWrTej1+XfGiLsDBE//b+rxk228weIbJr6JD1z5M37zkf8f//LYv153a+nj96+92DZutw+0m8/Jbu/rdJv0rbpvp+pXO2Vf9K+uJJu9/vWv58///M/J5XLd2B2jo6MsLi4SBAGW1TrE2dlZYrEYmczG08LeojV902j3Uyzb0YnjWHda4i6ep73ynaxmtx3bbou33TK8246rXf16XN2Oq1/PQy+sdy76pc3vhl6UiZ3cp5Txle48H/upXK+l1+Wj1/vvtnaPd6+Xzf32vd9tvx//ZvXifO2VOthPZa3XsfR6/7uVuuu6eJmcz7Zsp9xJmb2X/B7ctfs+LiP9HJu6q02Ttm1r+vk77pV+PSedjmu2Mc1vPvs/uF69wjcd/g5OZc50JMfLqNzALF/GH3/Vpj5vuZ3WG+SahRHKCyCKwDDQjgVmezOJtc/AH30QZ/Lj1J/3f6Od1IbvOJY+ydcc+L/4+8m/wzZcvvnQd6A2mNWtn8paP8XSD/bS+ehUH2gvnZM77dXj2grpW/WOlENxp64km125coUwDLuxKwDuu+8+LMvi8ccf56UvfSkAX/jCF3j+85+PYXS6Iye6Lp3BOnNmzdeE6HtShoVon9QXsRdJuRb9SsqmEL0ldVCIlnQG6+wZrEy8Nfu3vv13IfYF+T3Ye259pwpp24TYBD/y+eiNv+dvrr6fuBnnO49/Dwfi4x37fOf6P6ENhyC/Rpu7kTDCurmAfXUGe3IO68YC1vQi1kIZo1TFaPj3vCVybaJ0nHAgQzCSIxgbwJ8Ywj80jD8xBJa56TCC0ZfhXPsYzuUP0zz97W2958GhVxDogP917QPMNWb47hP/N67Z/spQQuwI6QOJdknfSoi+0JVks26Lx+N8y7d8C+985zv5mZ/5GWZmZvjd3/1dfvZnf7bXoYkOiJIpSG78dIYQ/WqjMrz+M0RC7C/S5ou9SMq16FdSNoXoLamDQrREyRQqlcIeSqPnZKkYsf/I78Hec+s7VQpp24RoQzWo8ND0x/k/U/+bolfghQMP8prRr8E13c7tJAxxrvw9wdALwHQ23l5rrJsLOOemcC9MEbs4Re7CTQyvlVAWJVyCwQxhLkXz1ARRMkYUc8C20IaCSKP8AKPhY9QaGKUa9rUZYo9fwKy0lg3Ulol3aBjv5ATeyXG8UxOtBLQNZkPTToZg5CW459+Pd+yfoe1EW6fgFcOvImWn+cjUBzlXepY3HfvXvHjgZRvOcibETpE+kGiX9K2E6A97MtkM4Md//Md55zvfyfd8z/eQSqV4+9vfztd//df3OiwhhBBCCCGEEEIIIYQQQgghxBIv9Hiy8ASfm3uIx+YfISLibPYBvu3Imxhwhzq+P+fqRzDqc9TPfNe9L2qNuVjBuTiFc34K59wUzvlJzGoDgGAgjT40TPWrXkBwII8/mken4luORdWbWDOF1ixpUwvEvniB1D98AaUhijl4J8dpnprAO3UQ7+Q44UD6ns/wDn0tidnHiT31B9Rf+O/b3vcDuRcwHp/gH258mF9/5pc5EB/n1SNfzQsHHmQsPi6JZ0IIIYRYU1eSzZRSXe+QxONx3v3ud/Pud7+7q/sVQgghhBBCCCGEEEIIIYQQQqwu0hGTtWs8W3yKJwtP8HTxSfzIY9gd4StGXsMDuReSsndmhiOjPEnsyd/FH34QFeWwn7uOPTmHfW0W+8o0zuVpzGIVgDAZI5gYpP6yM63lLieGIOESi9s06j4aiDT4ocILFUGo8CNFpFsruinAUOCYGseMiFka467bpTru4h8ZxT8ySn3pb6rpY03NY1+fxZ6cI/UPj2L+1UOtmHIpvGMH8I623uNPDBGMD9I88gZil/4XYeYY3rE3tH0+8u4g/+Lo/4vr1as8Ov95/vrqX/D+K39C0kpxKHmYo/kjJHWOAWeQnJMn5+bJOwOy7KYQQgixz3Ul2UxrzVvf+lZs295w2/e+971diKg9/ZCwfyuGfohlO/bKccDeOpa17JZj26vfhRxXb3Qrrn4/D90k56Kll+dhJ/Yp3+tKcj5W6pfz0ev9d0u/nO9ek/PQst+Pv11SXrauH89dr2Lpx3Ox28g53LqtnDM53/eSc7LSbjgf/RzbLbvhPPYjOW9rW++c6DCEQuHWf4Feyn7St/4dQRS1MqWiEB1FEAStvwXB0v988Fv/r30fbv1v+fXW/3QUEYUBXlgnjDtUaw0iIFQRPiFNFVDXHmVVpxiVmQsKTAdz+JYiNCGXHOGfpY4ykTlKRg9CyURX58BcBKXQhnH7gG8d9K3jAFQYQhihwhDlByjfRzV9jEYDv1RHVepYhVms+Xns2Smc6UmsiolTfhYjfHr5nDUTcSr5PFOHjzM/MMxsbphCPEMjNAhDhV9R+E8bBJEijBSBVkR68wXTNDQJKyRphySdkLgdErciYlaEa0Y4ZoRlgJUbwMjnMV94CqXBrlSJ3ZgnPrNIbHqB9NNXMRre8ueGcYcwmyfxN79FMPgB/PETBIMHCHM5ouwwUSJO5Npox0E7Nto0wTTRpgGGwYST5MDBb8KPPK7XrjFVu85cY5ZHpj/PQmORSIcrjsM2HAbcQQbdIQbdIfLOAFknR9pOk7RSxMw4juliKwtTWRjKwFAGKTuNqcxNn7dbpC1okbbxXnv9nOzV49qOvf6d9xM512I1SuudX8H2137t19re9m1ve9sORiKEEEIIIYQQQgghhBBCCCHE3rXwg2+l/jd/2+swxC7zm285whdfmN3Rfbxy7Ct4xyt+Ykf3IYQQQoid15VkMyGEEEIIIYQQQgghhBBCCCGEEEIIIYQQu5vR6wCEEEIIIYQQQgghhBBCCCGEEEIIIYQQQvQ/STYTQgghhBBCCCGEEEIIIYQQQgghhBBCCLEhSTYTQgghhBBCCCGEEEIIIYQQQgghhBBCCLEhSTYTQgghhBBCCCGEEEIIIYQQQgghhBBCCLEhq9cB3OL7Po8//jiu63Lfffdh23avQxJCCCGEEEIIIYQQQgghhBBCCCGEEEIIsaRvZjYrFot893d/Nx//+Mf53u/9XsIw7HVIQgghhBBCCCGEEEIIIYQQQgghhBBCCCGWKK217nUQAFEUcePGDSYmJqhUKqRSqV6HJIQQQgghhBBCCCGEEEIIIYQQQgghhBBiSd8kmwkhhBBCCCGEEEIIIYQQQgghhBBCCCGE6F9Wt3f45je/ed3X3/ve93YpEiGEEEIIIYQQQgghhBBCCCGEEEIIIYQQ7ep6stnMzAyXL1/ma77ma3jggQe6vXshhBBCCCGEEEIIIYQQQgghhBBCCCGEEFvQ9WU0wzDk/e9/P+95z3t46Utfyn/4D/+BgwcPdjOEts3NlemHRUYHBpIsLFR7Hca27ZXjgN19LMPD6Q236Zey347d/F2sR46rs/qt3O/V73cr5Fy07NR52Kjs71S5l+91JTkfK+30+ei3Nr/XpPy17PXzIOW+s/Z6edlJ3T53verrtEPK0fbJOVzdTpV7Od/3knOyUi/Px17q60i52pr9et76ua+zlv3yXe2X4wTp4/ez/VQO27Vbz8le6ut02279znejnTjX7ZR90b+Mbu/QNE3e9KY38eEPf5jTp0/zL//lv+RnfuZnWFxc7HYou4JSYJoGSvU6ku3ZK8cBe+tYdru9+l3Ice1tch5uk3PRstfOw147nu2S87GSnI/ukvPdIudBbIaUl62Tc3ebnIvtk3PYXXK+7yXnZCU5H50h53Fr5LztHvvlu9ovxwn761h3G/lu7iXnZP+R77x75FyL1XQ92WxqaoqpqSkWFhb4xm/8Rn77t3+bmzdv8vVf//X85m/+ZrfDEUIIIYQQQgghhBBCCCGEEEIIIYQQQgjRBqvbO3zd616HUgqtNWop9fHWSp6/+qu/yg/8wA90OyQhhBBCCCGEEEIIIYQQQgghhBBCCCGEEBvoerLZRz/60W7vUgghhBBCCCGEEEIIIYQQQgghhBBCCCHENnU92UzJQq5CCCGEEEIIIYQQQgghhBBCCCGEEEIIsev0bBlNuL185p3Laj799NPdDkl0gK+bVMMKCTOJo2K9DkeIHRXqgHJYJGbGialEr8MRYlepRRW8yCNjZTExex2O2Gc83aQWVkiYKRzl9jocIXa9SIeUwyKWskma6V6HI8SuVw3LBNonbWYxlPSTxO51e4xI+lxCtKsSlogISZlZDIxehyNEWzQRlbAEQMrMoKTsin1AE1EOShh1D61tQCbYEEKIO0VEVMIiBgYpM9vrcIQQO6jryWZvf/vb+b3f+z1e8YpX8IM/+IPkcrluhyA6LCLkYvkc9aCJa7qczp7F7EDRMiIPbVhouUgVfUQpuFK9RKlZwlAGZ7JncY34zu8XjYp8ImW3ghCijxmEoDWRWvlbUA3LnC+dQ2vNcHyIg4kjPYpQ7EchARfL52h0uL/SDYoQtUqdEqJb1mrXp5tTTNdmUChOZE/IAJIQ21AJi1woXkCjGU2MMhY7uOXPMnQAShFJYr/YIkP7aGWht3DzNCTgwi7tcwnRaQqN0kFrLGcdpbDApeJFNJqx1BijzniXIhT70Vp9+60o+PNcKV8F4HD6MAP28LY/U4h+N+/PMlm+TkbHGVCjZM3BHduXoQO0Umjp1wshdpFZ7yY3KjdQKI5lj5Mxc70Oaedo3bp+NuwtXT8Lsdt1PYvnrW99Kx/5yEeYmJjg+7//+/m7v/s7BgcHmZiYYGJiotvhiA4IdUgz9AHwIo9QB9v+TLf4HNa1j+PMPY7qwOcJ0SlaaxpBHYBIR/ja3/F9Kh1hz3+pVScKT6HQO75PIbbK8ovY1z+BPflx7Ob8itd87S3PaloP65I3Kboq0iHeUn/Fj3xCHfY4ovZYQQnn+iexr38cuznb63DEPtRq15fKoLeyXW8EDQA0Gi/yehGeEHuGF3nopX7+reuNrbCb861+2PVPYvnFToUn9hGncql17Tn9OYwttO139rlaY0S7o88lRKcZURNn+uFWfapcWXdbL+zMb4AQG1nu268yZrMVzfD274QXyvWA2B+aQfP2v8PmOltuj92Ywb7+cZzJT2EFpR3bjxB4FeKP/Q+Sn3kXZuFcr6MRe8CK8cI93D9QaJzCU63+/vwTKB31OiQhuq4nU0bl83ne8Y538L73vY8LFy7w+te/nve9731EkVTC3chWDhOpCRJ2gonUxLaX0TR0gC5ehShAl6cx/XKHIhWiExSHUodI2glGEyNdWTLKDCtQmoIogOIkKmzs+D6F2CqjPo32G2jfQ9WmVryWtrIMxQdJ2knGEhNoyZsUXWQrl/HUOHE7znhqfNcs6WTUZtB+HR14qPLUxm8QosNa7fpSGaysLIMHEuMk7SSDsQGydr5HEQqxN2TtPAOxAVJOkgOJrc9oo6pTaN9D+3WM+nQHIxT7gVIKVbgEoY+uLWA2Fzf9GbZymUhNELfjS2NEu6PPJUSnmc0FdK0AoY8qXFz3YaucnScfy5NyUozGx7oWo9h/lvv2voeqbv/6csAdIutkyLoZBtyhDkQoRP8bcofJuGkyToa8s4OzmlUm0YGH9moYNXn4UOwQv0bur/8ZyYffRezJ3yH/Z1+Jfe0fex2V2OVG4wdIOSnysTy5PTxeqMIGFCdb+QylG617uULsM12fx/7Xfu3XVvz34cOHqdfr/NRP/RS/93u/xwc/+MFuhyQ6YNAeYcgZ6UjigFYmKjGILt8EJ0lkJbb/oV3k6SYlv0jCSpAwUr0OR+yAtJknmc5Q9BcpBQtkrDxqB3N3QzOOEctAo4iK59CGDNaL/qWdLEoZgIbYygsJE4uD8aMoBVpDoH1uVKZohhFJQ5ZeEztvyB5l2Bnt60THpq5T9sskrQRxI4V2cyhlgo4gvncvzkX/apXBpXZ9qQw2dI2KXyFlpzidOdvXdUqI3SAipOgXyDpZslYetrP0QjwPpUlAod1chyIU2xHgUfQLuKZLqs/7vFprdHIECtdQlkPobG1Mo5NjRELsVpGTxrQcCDx0cu1rkFv9qtH4AeJGQuqNAKAcFvGiJlkrj7XBMqybsVrffjsc5XIsdWr7gQmxi7hGnEOpI+B6NKtN7B0aq9fxQShPg2Gg3f7uQ4rdK/nwu7AWnqXy2l8kTB0k+fmfJfOhf83idz5MlD7U6/DELhVTCU6lz3S1X6uJKAaLRFqTtfIYaueXH9aGi0rk0dU5iGWIzPiO71OIftP1ZLPPfvazq/79pS99aZcjEZ3WqR8NjcIbfAFm9iiRmSDaRYk1Gs2lygXqfh1DGZzN3bftmd5Ef5r1prlRuQHAkbQmb+/c03ta2QQHXoYRVAitFFr1ZFJKIdrix0axDn4loAmszKrb3Pq9uFa7ig6alEsNTmRPdWWmQCH6+eaNVhGXSxepBw0sZXImdx+4Q1iHvhKiiMBevU4JsZN8d2RFux4RcLF4Hi/ysQ2bs9n7MVXXLyuF2FOmG1NM12YAOJaBrDWw5c/y4gexDmYARWBJ36rXlIKrlcuUmmUUitO508T7/KE0P38/ZmqCyIwTGVsfz+jnPpcQ3RCaKfTEqzDCOqG9epJAqAMuFM/jL/Wr7svdj9H94XrRZ6phmYvFC2g0lViZI4kTHfvsu/v2QojNUwqulC9j+CHlcoPTubPEVOcnTPCSh7EOZtGGSWj2d/9R7E5G+RrxL/8OjTNvIsydBKD60h8l87EfJPVP/4HSN76/xxGK3azb14MFf5HLpcsAjKU8Rp2tzxjfLq0MvOEXYeYrRFaKqIMPCAixW3T96vUP//APu71LsQtpZRLswqk1NRFh6AMQ6YhQB9t6KF30ryAMbv9bB+ts2RmRsol2YZ0Q+1M7NzaVAj9qYtFK1I0Idz4wIfpcpDV+1PpNCXVESIgNBGYKdv5hLCHWdGe7HuqIQIdL/w6JCDHlpqgQ2+JFt68nQr39PpHcPO4vftQaI9Dojny/O01j7MrxGCH6UWTE1k3ajIiW24VQh4Q6wpBxxH0vJETTukPrhf7y7PCdIsnoQmyP1uBHHi4mWmvCKNyxMZtgjWRlIToh/uXfRZsOzRPffPuPdpL6895C8vM/g33tH/EPfU3vAhRiEwLt3/536K+zZWdpZcv1s9jXer6M5p2UUrz1rW/tYjRCdJaByaH0UeYbs6ScNDGV7HVIYocMx0aJdIihjB2d1UyIvUprOJQ8Qs0skEhlSZkyeCKEicmR9GHm6/Ok3eyOPBkrxHbZyuFw6jCF5iJZN4etds8sxEL0qwOxAwDYhkVWBin3lFt93pn6TRJ2UmbyFUKscGe/KufmsZXT65BEH0ibWcaSB6iHdUZjYzJTpBB96FDqCE2rTCqdJ2HKPSCxC0UB7jN/jH/wq8BaufSfP/6VBPn7SD78/6Zw8KtbT40L0efy9hDNuEekQ4aXxliEEDuvp8toPvroozzwwAO4busGhSSbib0gbWZJJyVpYq9zlMuhxLFehyHErhY3khwaPMDcXFkGT4VYkjbzpFOSaCD6W84eJGcP9joMIfYM14hzRK4t9qyEkeJo8mSvwxBC9CnpV4m7KRSj7kSvwxBCrCNlZjg6OCFjmmLXsqcewqzdpHb46+59USkaZ/8Vqc/8V+zrH8c/9NVdj0+IzbKUxUT8cK/DEGLf6ekymi9+8Yv5pV/6JQ4dOtTtMMQO6/T03kLsFCmrQuwvUueFEGJnSPsqRO9JPRRCiO6Q9lZ0gpQjIcRapH0QO825/CGi+BBh7tSqrwcjDxLkTpJ47P9DUZLNxD4i7a8Qm2P0OgCx99SjKufKz3K9foWQoNfhCLGmYrDIc6WnmW5Oool6HY4QYgcF2udq7RIXys/R0LVehyNE23zd5HL1PJeq5/B0s9fhCHGPiJDJ+hXOlZ+lGpV7HY4Q+9a8P8tzpaeZ92d6HYrYYYH2uFK7yMXKczR1vdfhCLHvFIOF1liSNyVjSWLLymGR50rPcKNxDY3c0RRC3FaLKsv31yLCXocj9iKtcS/9b/zRl6+9RKZSNE98K861j2HOfbm78QnRA7eusy+U5TpbiM3oabKZknWe96Sp2iQVr8JcfY5SUGjrPQqN7S1gBXKDSnRHRMi1ylWqfo0b1Zs0ou0nnyjtYzfnMKJGByIUYp/wG616o/0d3U3BX2ShsUDJKzNdn97RfQmxWWZYw/bmUfreQcSF5hyFZpFis8R8c7YH0Ym9RukQ25vHDDuTeFsKiszW56h4Faaqk2uOUwohwAjrrfY+6uxDWb5uMlm5TtWvcb1yXZKT97hFf4HFxiIlr8xs43ZyoRG1+tVqh/vVQuwGVlDG9hZQHU4Ga40lXWuNJVVudGQsSew/WmuuV65S9atM12aohKVeh7TjlI6WrkGqvQ5FiK6zghKWt4hqI7FUqa3dXxNiM4zSZczSFfzRB9fdzp94NVF8mPgTv9GlyMT+oLG8Raygv/o/K6+z5f6REO3q+jKar3vd65aTzOr1Ot/93d+NaZrLr3/0ox/tdkiiw2KmS5kyCoWtnLbeY5cuwvxzKMPEHnspvjOww1GK/U5hELNiVLwKljIxlb3Nz9M4s4+jq3NYTpJg7BVEhtuhaIXYmwztw7VHUPOz2PEBvJGXodXO5ME75u06HrOkbor+YYZVzKmHIfBwMuM0B1+44nXbvF1eHVPKrtg+e/EpKF7HtBwYfyWhmdze5ykbhUKjiVsxmWpeiDWYYQ1r6jPowMPJjNEcfFHHPttQJrZh0wybOIaDqcyN3yR2Lce43a91zNaYixE1sG98Fu3VcFLDeMMvQctiBmKfsvxFjKnPQxTiDJ6kmVl9eaitUBi4pksQBVjKxNrmWJLYn5RSxKw4jcDDUAa2sffLkV14CgrXME0LNf5KAivd65CE6Arbm0dNfQF0iDF0Gi99Yt3ttYaYGaNCZVP314TYDGfyE2hlEAw9f/0NDYvmsW8g9uyfUv2Kd6HjQ90JUOxpTvkizD0HysQefxDfGex1SAA4xu32VsbghWhf15PN3v72t3d7l2KHRTrEx8NRLgqDsfhBknYKWzkkzfYuHFVjvvVcRxSivBJ0Kdks0iGVqIStbOJGqiv7FP1BoTiaOkY5KBE3Ezhq/c5DPariRU1SVgZzlaZTaQ9dL7T+w6tiRI19k2zm46EAC7n4Fe0LtE/Tv4lZmQIsaBRb9UjFdmR/GTPPyexJAh2SsXI7sg8h7tTUdephnbS1fv/C8GsQeK3/qM2hBjWa21ND5e0BrKwFaNJmtu39R4T4+nb/TAgABajabKvfHXgYXoUwvr1ks6SZ5mT2FL72SFtZalGFZtQgaSZxVLwTYQuxJxhBFb3c3s+jBqM7koE0nm5iKuuOaw1NJSyh0aTMzLptuYnFicwpqmGZpJla9XpF7B0Zc4ATWZNIR2SsPNCaNU97rRmWdG2RSDcphXVcM0ZMJXoZLgABHlojN0xFVxheGaLWjMG6Pg+rJJtpIjzdxFYOBu0n6CoUR9PHqSyNJdkbjiVV8LVPyshgSCKwuMOhxFGyToGYsfV2OiKiEhaxlE2iQ+Panm7c1R/ZPqVA1eZa1yBhgPLLIMlmYp9QzTIszWKv6guwQbIZwHj8IGmnVUdi5u1r6lt13sRq+76bEKuxr3+CMHsS7I3Hg7yjbyD27J8Rf/J3qb30R7sQndjrVH2x1SfQYauN3GaymSai6lWIdIjaRL/+zveXwxKGMjm1fP8ov62YhNhPuj4C+a3f+q3L/y4Wi6TTaZRSsqTmLhURcql6nopXZTA+wMH4EQxMctbmfhyizBEMr4I2XcL4yD2vB/gYGJsaAGrHjcYks/VZlFKczJySTvo+Y+GQtzZ+GqOha5wrPkekIwZieQ4njt+zTaRcVO4IFK+hk8OEu6wsRUREBJtOGCuHRS6VLqJQHM8eJ2lkdihC0Q80ESEBJtY2k1c012qXuVG9xrC3yEhgMDz8UqINBuq3K7WJRB2xt0WEgMbYoa5wgMf54jn8yCflJBgeyq29rZvDSY1AvYDOn1iRaAat2RMy5trvX01IwMXyOWp+naHEIBOxI1s4CrEXaUDnT6Lmz0E8SxDrzAMet/rQtajChfI5rpQuk7QTvHT45aTNrQ/QRARokMQZsScETg4nPQq1RXT+OBqDiBCNZrY5zXR1mpgV40TmJBYOi/48V8pXADicPsyAPbzu5zvKxZHZW3cdrSJCHWLR/qw2SinSd/UNQiuDmRmH6hzkjnCtfoOFxiKGMjiTO4vbw+TfWlThYuk8kdYcTR+VgXux44LYMFY8i/LrRNmjq25zozHJbG2WhB3neOoUpmq/r2G3OZZUDcucL55DoxlJjDAeO9T2PrZPE+B34Npd7BRLWW2Vo/VMNyaZrs2gUJzMbm1cO9QBSikMTOb8aSYrkziGw4nMqQ0fzG2X1kvXIHPPgpsmcGVmHLF/hIlhzNgkKmwSZdsbmzEw8UKPqeoUrulwIn0KW7nMNG9ws3oTheJE9gQpMyNtvdgSe+oh/LFXtrWtdjJ4B7+a2Jf+J7UX/wiY8vCI2J4oexjDK7XyARLrj3NsTHO9dpXArxM2TY4lT2w6j2DWm2aqMoVCcSx7jKy1O1de02hCfJkURHRd10fttdb85m/+Jr//+79PuVzmwx/+ML/6q79KIpHgJ37iJ3AcqQS7STNqUPYqACw2CozFDm5qgOYWPzaKcXAYjXHPyvWL/hzXK9dxTIfj6RMrnxrUGtubAxT+Ji9UlYJ6uPTkr9b42tt03GJ/8COPSEcAVP0aSin0KmtENbOnMbIniDqcFLkVll9EhQ0Cdwi9wdOzgfa5VLlAPagznhpnyB5tez9lv7R8bspemWRMks32Kk3E9doVFpsF8m6Og4kjWx7I0Erjhw2sxgK1xCCTzgES2RPYSOK52Hn1qMql8gW01hzJHCO1zSRZyy+gwiaBO7y8DGygA/zIB6ARNAmiYM33a2XjDb8ERdSx349GWKfqt/o4t/pnnU7YF7uXlzyMkZxY6nffbneVjrCas2gzRmBvLTk30D61oIofedRCKPqlLSebVaMSl0uXWoM9mRPEje3NwCZEt6kowPLm0WacwM602vuhFy+3955ucKl8nkhDJSxh41IPlmbFNB28sLn8Wc2wwSZykcQu4ekml8oX8AKPg6kJ8hskFK5HKxNv6IWowRCtLKqFJwCIdIQXNXHN7iWbmWEVwysTunkiw6XslwiWZpkq+kVJNhMdZwUlVFBbGv+wiMw4/oGvQKGJVrlm1SpiobGARlP1azSi+o48fOrpJnpplLMe1FGKLi03rplqXGeuPkfWyXAocVRmVdujakEdaN1c9KLmpstxMVjgauUqjmFxPHOK+cY8WmuaYZNaWN1yErsiwmrMg2HiL61e4iUOYhweu+caRIi9xoiamM1FIidNaCYJzSTR2Feu+Zu0GqVgYak+NoJWfcxaLg3/zjrvMeVfY64+T9bNcChxDEMSzkQbjMokZnWKxsB9bb+neeKbca98GPf8X9E886YdjE7sB747gnHwq9GobfcJQh1SaBRI2g6VZplmvLGp8UPLW8Suz2EpRbDUB9qNQ+ghAZcrF6j6NQ4kDzDijPU6JLGPdL338eu//uv87d/+LT/3cz+3nFj2rd/6rTz00EP8/M//fLfDEdvkGjEyTmt2unwsj9nG4MVak9hFqySaKQVzjVlCHVIP6lTC8orXndo11NQjqKlHcGrXNxW71jCWmCBhxxmMDZC2ZMYbsbqkkWYoPkTcjnMwdXDVRLNbVksU6PbEjZa3iDH5MOrGo9iFZzbcvhZWqPpVIh0xW5ve1EyTGSeLaZhYhknalkSzvczXHguNRSIdsdBcxNf+lj9LaYNjRAwXLpObfZYJTKw18t9l4lPRaSW/iBf6+FFAobm4rc+yvXmMyc+ibjyKU3xu+e8xFWcseYC4FWMiNYFrrj9Ir1HbTjS7s67EzDgpJ4WhDAZiA5JoJu4RYd4zoGMXn0XdeBRj8mFsbx7YfBucMjMcSI6RclOMxEfJbjFpDaDQLOBHAV7kU/QKW/4cIbrl7vpiF55p1amph7H8ArCyvS8HZepBEz/ycc0YhjJI2gniRmsprbw7RMZJk3HSDMgMIHtSLaxQ9+uEOmSuMbftfq/WS+271hxMHSJuxxmOD5E0279O224MRtTAmvos6uZj2LOPonRExs5iGxamMsk5ue3tQIi7WEFpafzjMeyFp5b/3mpvVx/2VtpgMD6IoQxSTnLFEmWdlLVzDMQGSNhxDiTGupRoBgEB8/V5Ih2x2Czg0dz4TWJXOpAYI2knGIgNkLFzbb3nznZ+rjFHGIXUgyYlv8RgrFUv4pZL0tz6gx52+TLqxiOoqc9hN24u/321axAh9hKFxp59HHXzMayphzGiBrD+b9JqtIbB+NBSfYyRMFvL5I4u1fl8LE/SSjFfX2i19Y0Cnm7syDGJvce6+XkAgvyZtt8TZY7gj7yE+OO/1q3MebHHRR1KPjeVST6eR6HIuGlcI9b2e+3GTYypz5JfuMC4XyXnZsk7689q1q/3qmphlbJXad3jrc/CPdkWQuycrs9s9ld/9Vf83M/9HC972cuWExpe9apX8e53v5sf/uEf5id+4ie6HZK4y2aetDMwOZo6Sah9LGXDej8OfgNn9lG0XycavJ/A2fhpVq0h5+ap+XUswyJx94Xu0qxqoMGv3PP+jSSNNGcy90v/SKzLUCYH40c2/RSq0hF24WmoL6DzJ/Dj45va71afejWCKizNNkajuOHnxM0krunSDJvkYgPrJtPdLWVkuC/3AMCmln4Ru4+lHNJuilKzTMZJYyl7W09mJwPF2ez9uHGThpHEW2XQxa7fQC2eh3geP3ffhrP0CdGOlN1KwtJo0vb2ZjBQfhVF1Lp8axbufIVRd4IDsYltfX5bMWgfe+FpaJbQg6fx3RFMLE6kThFoH1vJrMFiY0oBzWLrP3SEahZwi5fRQZNo6H6CDW5e3fo9MDA5EjvBoQNHiIi2NXV72k4x32glvaWc3bU8udh/LG8RY/5plB3DH7gfbcagsdiqG1GICmpwVz1KWkkswySMIg4mDpKxspjKWk4QdpTLifRpQMbz96q4mcA2bIIoIOvm2vqe2+1/p80cZzPtfSaA0uHStesiOn8SP761J6GNsIEOWoktulFB6YC4keRs9gG02t7vghCrUUEVlmbOU7fa3TbK/Zg7wZAzjEmr3e30rGNO5QqqdIVTqTH87H1Eunt3pkxMsm6GhcYiSTsp1wN7WNJIczpzX3u/H0Q4heegNoPOHcNLHGIgNkDVq2AYBkkrSUwlyOZaD5Nv64Elb+lhca1RfhXav+8rxK6mdIButsq/DjyMsE60lPiwmd8Zp3aNieIVhpJD6MwJ1NKYe9xILtd5TbTc1qccaetF++zpzxMmRtDxwU29r3ny20h9+iewJz+Bf/Crdig6ITZLMRE/RCrrUC56KN1+Yq/yq6A1Di5jZpqB5Ml122q7cRO1cA5iefx8f92riplxYpZLI2iSd/Osm6shRId1Pdlsfn6ekZGRe/6eyWSo1WrdDkfcQUUBduFpVH2BaOB024OLBgaGamNa7fIUVKZBg1m4QDDy0rY+f8geJZPPYirznoHJKH0Qo74AhkGU3NoNXRm4F+3abFmxvAUoXAXAmHsGdXgM3e4A49xz2JPPQXKMZvYUm+kcBLER7NQweBWigZMbxm0rh9OZs/h4uGrzI0CSZLY/GBgcTZzASzRxcXAXn0bV5tD543iJQ5v+vCh9GLNZxE2lqa2SkKMAY/5ptN+EZgUrPoIfu7f/IMRmJY0M9+XuR6NxttDmrWA5mN4CKgoIxl58z8ta7/wTT1ZjFkqTAKj551ATI639YqxcelyIdWgNOncCI3gSnNZT07oyA4BZuEgw/JJV32dETeyFJ9FeDT10H77TGqw0sLY9hXbGGuBsLoFCSVkWfc8sXkQ3iuhGEcsdIEiOYpkKVblKNHgfzdi9yyPGVIKzufsJdbRmH1yuVfc2V8U5k7uPUAdtXYfZjRmMhWfAzeIN3I9W61+Hbab8WM0FKFwDWn1wdfDAlp40D+0MRu4wqjqNzh0jMlpjOKbq+vCj2CcCdwgnfQAaBaKB05so963+hdIR9uKXUbV59MBJvPj2HxYxdBPmn0NHATQvYMRHibo4E7zC4GDiKCPxAzjKlVmO97h2y7zpF9GLl1r/sXCOmFfkQHWegew4furI8ph7JxJWoswRzGYRTIcgcWDbnyfEbhEpGwZOogoX0clRQju7/DB6awz1BF7i4LqfYegA5p5Fhz5Oo0wUHyWwb0/acKvOS1svtsqa/gJh7vSm3xcMv4gge4LEo79CUZLNRB9RGMTtOFWCTc3nFSbGsBJzEDaJ0odwFp9C1WZbSfnJwyv3oRTG3NNov9G6V5Xor3tVNg6nMmfx9dbu8QqxHV1fRvOVr3wlv/M7v7Pib5VKhV/+5V/mFa94RbfDEXewvHkoXkd7NYz5Zza1lF57O4jfvuO6dBOrHUopXBVf9QnYwMrgT7waf+wrCSyZ8UD0l8iKgbk0qO6kaDdhzAjrsHAevBp68SJWUN74TXfu13BoDr8U7+DX4LvtdXhMZRFTCVT3fxbELmIok5hK4PglKFxFezXU3HOtgZBNCuwc/sRr4MhrCFdbnkEB7tKAvGGiLekki86xlbvtRDOlQBUuE7gjBMmD6HDrS8tuh7bioJbabjcjiQliy3x3GO/g1+CNvJTITrLcb1mn327Vp9HlaWiWMRbPdzwmR8Uk0UzsDrfqiVJoO45VnSaolQmyJ4nsTOvG0yosHBkI3OcsbFwVZ6NrRaVALTyLblbRpalWsnkHacsFY+kmpZvZcra8xsDLP4B36GvxUsc6GKEQq9PKpjn0YrxDr9vSjHythwSvLV3bPoMi2n5MWOC0luZUlk1kdn+2GQODmEpI8oFYFhkxsFr9EdOy0YutMR174QpOh2feC+wc3sRr8Q68cvXxHiH2MC91tNUPyj+AxsDyF+8YQ30Wg3Dd92tlgrtUbywbbax9PSxtvdg0HWHNPUGYO7n59ypF89R34Fz7GNbMo52PTYguC80E3oFX4E28Fq0MKFxBezWYv/d+l9YaYtnWf/TpvSoTuccreqPrjxa+853v5G1vexuvetWraDab/OAP/iBTU1OMj4/znve8Z1OfdePGDd75znfy+c9/nlwux5vf/Ga+93u/F4CnnnqK//pf/yvPPfccJ0+e5F3vehfPe97zduCI9g5txVGG2Zp+PpZbdSk9FQXY9RugDPzEGHozjVZmDD32MnTobSnj1wyrAPdcpMpNVdErlr+I0SgQxQcJrHufUg3NFGrsFaigQuAOtl1WtWG3kjOpYDgJdORvaXqczSyHKfYW21tANYuEiWFCs/3k3nZFpotpWhAG4Ka2PGXwnUXU0D5GUCe0UmhloDX4gy/ATM2hreSqdUyIXtIatJOB2iJaG2g7sfbGUYhTvd4q14nx1gXsKm7Xg2Tb9Sqw81gTL0cFdYJVZs4Re0Mn2nVFhOlXiMzY8kwzd7vVd/BjB7DHXwrax3dH1/xMbSVQygAdoV1pp8X+5WVOYTkZMGx8dwibaZRS6MBDLf0+GFEDq3oTbcfxY2vXq+0yIg8jbBDaqc1dr4sds9F1Yzu0BtwsNCso2126NNR0anmMwMpgjb9y6dp1aNvjLHItKrpttTJn+SXM5hxYcbzY6KptYmTF77i2Tbce4thu+VcmwciDmM0FQje7vISaEL0UmXGisZej/DKR0pilT6INhygxjt6B2Sc7/TNgBmVoypJQos94NezyZbSdWH7gW+kQ068SWXEiZROZsZVjqBv0zzWKYPhFmM0FtJ0mNNcZaxJik8zCBQy/srVkM8CfeBXhMxMkHvkFSt/wpx2OTogt0Bq7cQPmLZTOoVeZtGaDtwOtpHzDciDwUO7q4/L+wPOwkgdQCunfC3GHriebHThwgPe///185jOf4eLFiwRBwLFjx3j1q1+NYWxuIPRHfuRHGB8f5y//8i85f/48/+k//ScmJiZ41atexVve8ha+8Ru/kZ/7uZ/jT//0T/l3/+7f8ZGPfIREQjpna1kxuBgbWnUbp3IJPd+atcAeifCSh4gIUJioNgY5/TYTbpRSKwaK7MZN1M0vAgrjwAt3dHBeiHYYYR3jxiMoDMzKJNGBVxKtMjgT2BnY5HIJWlkw8XIM4zx67hnU5Odxhk7hpU8AEBJiYLRV58TudXc72C4rrKBuPAJRiOleJxp71ZqJLevRRGgijFW6CqGZRI2/EuWXW4mU2yyLRuRh3vwcNMqYmXG8wRegUUSGQxQf39Zni/1nq3VnK/zcGax4Hm3ECJz82hsuXoSZL4EGe8jDSx+/ZxOtm1gzX4BaETN9AG/ohW0nCQR2Hux19i92NbND7bq98CQUr2O4KYIDL0Ob8XXriu+ufj1wJy82gDX+IEbkE7Q5m6oQe5FWxooZdfzYKPb4yyHylm882fNPoiszKKWwx1+2vOxsW59PhFZg6PXrvhHWsW9+rjVbee4wXv6BrR2Q6Jhb142EAaYdJ5p49arXjRvRaLyB08RiaZh9kujGE7iDVZqZUx2LdSvXrt126/kryWUTGzEiD2vmUYyZJ1BBHXXiDTQGXnjPdq1r21eAXyJ0hztWtiIzTpTY/pKcm6WU1A+xtsDKYBgO6voniWKDGEoTDr3grjEdTUS4NFNSf4w7uvVrMPMUlJJYqQfw5dpX9IhWEZHWmJitPsnMk6iFqxBprPGXEzpZnPkn0OWbGPEcwehLl39nlF9peww1MuJEHVjWWYi7WbOPAxDmTmztA5RJ4/S/JPnor2DOPkE4/ILOBSf2tM3kEWyG3biJmv4iZOLYxjDN3NbGQCIzTjj2cgy/TOAOrNpWR4YD9QV08RqWkyQYeznabCWdSf9b7Gddf8z1O7/zOykUCnzFV3wF3/Vd38X3fM/38NrXvpZPfvKTfPu3f3vbn1MsFnn88cf59//+33P06FG+7uu+jte85jV85jOf4YMf/CCu6/KjP/qjnDhxgv/yX/4LyWSSv//7v9/BI9sbAjuDHx8nUmvMdhA2CfDRaIg85vxpnix8mUuVc4Rsfhm1VfaAW3wW59pHcUu3l+JR9QXQEegQ1VjowH6E2B5D+5horMKzWAvPYIa3l7r0tUe0wZTYG3KThMomihSgoTqDUlAMFni68CWeKz+Nr5vb24foS4b2cOcew7n2MezGzc1/QBRA1Fr6Q4XelpYBiQi5XL3Ik4tfZsa7seo2gZVu/V6sMZ17REBAe8sKGkEVGq06pKuzqC0syykEgFOfxLn2MZz5J1DRzpcjrUz82Nj6iWYAobf6v5eUw0WuFb7E5NwTBHitehDdu91qIkJ82ttW7E6qA+26QQiV6dZnNBeJzT2Gc/0fsRs38dlav6Wp6zxXfIov1iZZsBNbnuVSiL3KdwbwYwfQymjd/A8arRd061r6Tuu15Z5uMj/zEPPPvJdw/vPrtgGmX24t+wCoynSf3CLe35T2W7PHw9KS25tvbwM8zpef5UvFZyiGdSJtAhpdudn25NcRIb7e3f0Fyy9hT34K+8anMcNKr8MRfU7pABXWoVlC6xBVnkKp1e8CzegmjzXnOFe7TKDbu4ZdTy/650bk4c49inP9n7CbM13dt9hdjMiHKCIKQ4LIILqjD6+JuF6/wpOLX2aycRXdgWVlV9JLY6btf67dnMG69gmswjnwa3JfQPRMM2pd/z5d+DLlsIBdvQ7XPo1Vn0YpAxV5qKg1ngNAvYARtPrlgZVZdwx1I3qp7nS+Tor9xpp7gjAx2lqpYYv8g19DmJwg+fmf6WBkYi9b9Gd5svBlzpef7Uhf+04qvOPzgs3fL9VES+2rJly+37X6rGWKCFVtja3iVbGaCzgzj+Bc/zi2N7eV8IXYE7qebBZFET/2Yz/GF7/4RQC+9KUv8aY3vYkf+ZEf4Su/8ivb/pxYLEY8Hucv//Iv8X2fixcv8uijj3LffffxxS9+kQcffBC1NOqmlOIlL3kJjz/++E4c0j6iueHGuGFq5mIOXuIA07Vpwiik5JWpLS1zuR1WUEEvXkb7TfTCRcyw1SHXiVGwbJTltP59h3pU5VLlHJP1q+veKKuERRb82Q2T4vR258sX+0JgZVC2AzoksuKoWutCcsa7wVOFL/GlwmMsBnPbugiMYgOt6bUNg2IiyYXKc0w3bhBEIXW/TjkodepwRB8xG3Po8k2038BYeG6zq6cSWFkYPoNKjRANP6+tmRMausalyjku1Z5j3p+mHBYpNouEOmSmNrPpJIR6VOXpwpM8XXiScljccPvQTkNyEAwTlZkgUvam9icEtJ65VvPPov0GlCaxvMVeh7SsEMtRSabR2QN46Qmu1y9zuXqepq4DMF+fp2E4RKkRGtqDzDi6jUFITzc5V3qGpxefZN6Xm0p71Wba9YiQRX+OclhYMWtZhInKHgLDxLRdwnoF7dWpzT7KueKzPFd6Gm+TSewlv4gXtvrVi815QgIm61e4VDlHQ9e2drBC7CGaiEIwTyFYICJED92PSo2gBo4T3LE8raebPFd6mqcXn2TRn73ncxr+At7cUzS9MoWZL2L65Xu2uSV0spDIoQ1FIZniQuUclUiuGXoptDIwdB8qNYIeeR6R2vxNxmpQoepXCaOQaUJULA2GBZnD9zxBXY+qzPuzKx5M8mjw+flP8083PsL15qXtHtIdNNteb3ATjMpVaJahXsSsTnVtv2J3Cs0E0eADqMFjkDtGlD+J1vdeXCsFM7UZwiik4lWobZDIGBEyWb/Kpco56tEd46BKoxR4usFzxVttevduOlmNGXR5Gu3VUQvnl8cRAu2z4M9SDdf+7RD7S2ClYfjW79IDK26oerrJfH2BUIfM1xe2dEO4FC7wbOVLXKw9t3y9e8uN5iRPF55s+6F1pUAtnCdycxA0IPKI4sObjkmITigHJepBkyAKKHkF1PxzkBiERoEwneF8VOKmPweZ8db4ZnqU0Epte7+RDrlcvcDThSeZql+jk32valhmwZ8l2OUPJIj2WXNfIsoc296HGCaNM/8K99IHsWYe7UxgYs9SCqaX+tpVv7phX3uz/OQY5I5AcpQwv8bysEv99LtpIibrV3m68CRXqhc3TIYPiCincjRoohIDqNBDV2ZbM8svnl/3vZ3i6yZXahe5Uru46XFcIXZK15fR/P3f/33+5E/+hLe+9a18/dd/PX/913/Nm970Jn7jN36DgYGBtj/HdV1+6qd+ip/+6Z/mve99L2EY8m3f9m38i3/xL/joRz/KyZMrG5XBwUHOnTvX6cPZ1TY7tXqoQ6aaFaL0IdBwWkHOyTJbn8M1XWJmfNsxRWYM0461nsZ24q1pKWktv2lMvBaUWpGEEOJzsz5F0WsNoCftJDnr3uVIqmGZC8ULaDQDsQqHE6t3qOpRlcvli5iGyZHUMVy1/WMSvbNRGddoQgJMbS0np25GkD4KjTqg0FYSgNn6LAV/kYX6fOvSLwl5e+NlqFYTmknCsa9gwZviodlHcEyHjJMhbWXRkSaxtE9ZJmFv0db/n70/DdIsS+86wd85d3/3xfclPPYtKyuzSlKlSiWhFVo0asYAtQFtgBmjAUMGwsD4IBuJMWQmacwGWrSNviCQ2SBos0EwMhgaa4nuQTBaGJVUe1VWZWZExh7hu/u73/2cMx+uh4d7+BIembFl1vszk8oz3ve999x7zz3nOc95nv9TRkgLtML4zQPP9onPWwjSyhmonHzhuBous5ls8mB0n8XqIg23iW97xHlC3a3tlE94QrvRKBSWselnPbIdVal+2qUa1I9tf2gS7nsV3KDETHmJw7U1x4x5AgLwG5CtgWWj7cOzkJ7pKU8w/o7UgPXRA/pWiZbfxFch3aSH0gpb2iwEp9FS8X73FtPVaVq1y2T24XLdB489ZJgPsbDZjDaYcKfG88HHkacY11fjZdbDIvDwXP0cNdnY/SypXURWlzAqRiz/EUJAaNvkOkcbzSgf4DonC4LIyQjsEgPVpRv3eK19hX7WZSPa3Gmy4HR5/3psbK+M+TiiUAg41Fbazja5P7iPFjmpTpjyZzk1+QbWY26YUT4g3snA3Uq2aLn7y7h5VpXYq5OGG1RKE2jr6PdUS49s6i3ifJvrw3votE+iYq7UXz/0HRy/ly+GtLIElaUnfk+ZHCHEgf7kWwGOtMl0juu1SGtXETo7kHGdmYQbvevkRhE4ARerVxAIttNN1kZrWNLievc9Ts2eResP/uCFgEQn3BneItcZp6qnKcvqBz7eiXEenkPAzlp4zJjjSMqnSM//RYRJ0dI/dMwzBup+nXgU40jnib7Nft5lO9lG7SgWnqlcoJdvc390n5JdoupWidXDMX2TljvxQsZZbZeRQhZVIfw6xhTv6oPoLoNkgDKai/VLBHL87ny78TB5cO/ckpZPQfnUge86wqXslhmmQypuGfuQyifH2Q5D1eda/x2+uvlVGl4da9JiKTi3246taAttNIN0SKwiytbRc8fuefw6Ku5jpj8FZ74bFZdfZJzzmDG7lHbGWWMMJadS+J+kJG9d4Ybl8F73PWKV8N1TbzFTP4+RLuYQrY+971BOhoV9bFm5lIReUiTybscdpoM5bD58km5sQm7030cbTc2rcq5ycbwu+DbA3vwG6akf/sC/N8YghCBb/H7U9X9D+Q9/gd5/92+fYQvHfNwwBhp+g9XR6ols7ac+vnBIm1dhooraHBywEQaqy73hXXzL51T5DPae+IKcnO24gzaaYTYgJ8WlWGMfZu8sh/foIAkap1ionaemMsSO/W28Oh+Gh3trNjbHlTHfSjbpxEWCvS89pv1xyeUxL58XHmwWBAE/8RM/wZ/9s3+Wz33uc/zyL/8yP/IjP/KBjnXjxg1+8Ad/kL/6V/8q169f5+d//uf57Gc/SxRFuO7+xZDruqTp00Xof4DYk2fOwzY867Y4yXqRfeHXyRpXMPLJXcEWFk2/znbUoeyW8S2f+dIibX8CR7j7BumHaBTr8Srl8D6Vbo5nz5JUzh55DiMc8tnPYKU9lNcAae8Oq8YqnqkALBUyjB5wLw3pMKAkK2itcaRz6L1SZLCzbZvqhJSITrJNYAfU7UdBjlvpJqlKQUEv6zDtHZz4ntczeZX4qFzbUc9CoHG61yDcgMYZ0tLCgd9qFHdGtxgkA6bKU8x4Tz8p59UlbKcMQpJ7bQTQ9ltsRKuUnQqOsMlMVhgmaDbSNeI8ZtKfOtbBt/e6jLRYS3sYYxilI+ZK81yonsHLRljGILMtxPZ74FbIWpcxwmWkBvSzPlWnQsX6cEbOs+RVf3deVLuedB+UW4f570bmIbk3se977vAO9O9CeYa0dv4DNdqg2U43yY2i7baxhYtneRgUGIMtbJI84VLjMpnO8GXpgHm7nW0yyPq0vDZVq442ijth8T5NliapOXU25DrGGGpeDSFA6gR7+x3II3T7CrnT2G1+N91mpCJGCtysw6xfeurrOgl21geTkzvNV6ojvsx343mc83ldz6N+16JqNQ79TjbxOnZlDu2U0Hb1uZYPc8JlRPcGBK3ClhKHCwbnpig/LgS4asBUuoHZeJ+8MoldmUWLnDCNmCxNAhJl+SCOdjVqFFtJEdAzyDtsxev4dsB89TXglerah/KqzAUv+/xPQ2IKu9W3/UOTKvaS6WS37+QmL64z3MbJBmR2EyN9csvHmf00VvcaFTWioVOGdkDJLp/ovmyka6wOV5C2oGxXcEouwySi5UkkAoPBs7x9x0q7Xyfuvk+lcR5Zf/2FP4BXpd+9bL7dr/+knLS/DFWf24NbSASna2cpyf3KBbnOcKTFvdEDPNujn/QY+QPq9v7SyyW7jGs5JCoGoXgQ3WHan93d4A0sj9L892JUhPBn0ZZ//PwmJDiF/SaAqu3id76OSYaEzQU2sGjbPtXtWxidodtXyZ1ns2Z4Fd+1l9WWp70XvXybu4O7ONLhbO087h4FNF8EXG5eITM5vvABibGsA/1AmRxligDIXGUgNAKLmh1wKY9IR+tMLH7PzibR8e2xsj5SZ+TeowB4qVPs7W9BHjGqTRNmharTVrJOpbQ/YGA722CQDXbXC8cxVD0G2ZCaU9sXePD4Pcwqp3DcEiDJdtbfYw7ng/T7V/H9fSYICbh43fdQ4QqDcoukNEfTafNwI2fWn6PpNnGkg41LN9+il/Zoek0mqO7eE0uNqG++TTpaYdQ8h2d7SAmr4Qq5yuirHnW/hms55Cqn5RX+xuPuaaHGLMjdxoe6TOU1EQvfjchjcr/wI2xnG7zb+RZSWMyW5sh3/FMflI9CH3mV2/aQF3kfIz3iVv8GGsPp6hkq1vFl0ywszlbPkepkJ1jxDo50mPJmkMLCzvrIrW8ipE3W/gT6sQ1jIzTDfFC8D2mf2IxYSx7QdFt4MqDlN9gMtwicAN8Kdu+BVBFWPtx5DwRO5x1IBpjWRfLmZexgAuX4UJlBJGOVvsd51fr9R2GsOCm9fJsoj2i6LcpWhavNqygU1TREmBTcGtTPEIZ3GWUjLGGxnW0z77YQ6Ra509y37+aEy0RbXydyfXr1RbrhkMANOF05eyAh5SGe8Ki6FUbpiIZfxxYHbcAPQq4yjNHFfplKdxLxD482exWf6avUlpfJ0zwbEa4jow1U7exT9aFIp/yvva/we8N36amQc94U/0Pre7l86X+g9MX/G87aH5HPfOYDtf958Cr212fJR/G6ZvxZGm5j19Z+1hy5TyxgfbhKpjIylbHhriCMRcNtEMgyDjZNv44Ot2j07+KnI9YrM5TQtPsrYJfJWpdRVuEvTXWCMZoQyMjJvTb2/FsIlZD7kx/42RgM98M7dOMuraDFfLCIOKIwoWs5u++vYx0eD/E8+bi/X2M+GC882Ozy5cu7CkLGGH7qp35q3+fvvPPOiY7zB3/wB/zGb/wGv/M7v4Pv+7z++uusra3xT/7JP2FxcfFAYFmapvj+0ylctNsvIDPzhDzzttz8Ang5mC3wRlA/GIxzGE3zGnEW49keNgJ690BqqLfBOhhstjJcQcVbRJtfZsurMV9VVKtnwdtzPckQ+vfBLUN9EagCU0c3Ig3h7tfZ3v4mU8EkVussrVKbtt+mFRy+AdfQATLQxHnMXHmOO4PbxFZMaHpMVBvUd6KOs2GLzB4hEMw0JmgHR9/3V6l/PGs+atd2oL2jTdhaBQ9I7sD8+QP9s5f0MFlKxfVIxJB6y8eRx2QFGQP9B5BHUFsE5+F4st9R0zaXmWtNshVvIYRgsXoK3/bZDDcZZh0yK2PLKN6c+NTxF6Vy2qKo/z1Xb+L4l8lNzifan6Cx9T6MVsBywfbBTYFtcIak1Vnubl4jt3ISM2C63iZwXi2Fvle1f73odh1/vsc+669A3IHwGngO5MtQOQtBA9KoCECzPKifAnnQEI2yCEtauJbLerhGL9sEAZ4tON+8QF1fYCpscS45g8EwVZqifcR4OkyH9LY2MI5h26yy0JwmzENM/vB9GjE3cZ7pdgtjzKP+t7UGogsORftnF3ePOdVsE1kDBILpeouJ0nN4Fv0V2P5qkek9cRnaF579OT4kL+PdeJ7nfJbHHqWjPf1ujYXmDM4hdkfByZVyPzBaQ/c25KvQuQMTM9A8fehXGzpADhTTeoPJrWsEm+8TNE6TiJBaexrhVZkRbVQkKSdDpr0Mt370vbvXv8cg20IZRUd1uDR9AYHg4uRZbGu/aa+MIs5ifMfHEk9WKHyRvOy54GWf/2l4e/MOoTUq7NZKnYbfPPK7fu089wf3cW2XxcoCzmgd7n2FOgYmr0KrUBZgewM21yknQ5quC2e+D+8YtaSHJHnCrY1tylWXTGcEsgSUqLk1zlgwWasRlSdoVmZ27arhaIPOjS9idMZgq8vS3GXs0vFBc8+Lj9Jzfx58u1//0/Kk+9XrrlHSO3ORnzFR2//9craEN7SwS+zaRNPNFhX38XI6VSbbdR7077MVb5EwInEHzNRPF2uQ+39YJNFYPmnjHMqyC/uq/6AoKVidA//xzeMq1ZpPEvdodm/jDN8n8WpsbH+JZOoK8fAmkyLGcRzQazBxMn/ASXmV+trLbstJz7++dY9yZSfBrpQxUS7UsZM8wWDw7Scfx5gKthuRd29SCxrUWzWQkolen2ZQI3F9GiiciScca7j2yG52L8LkpeLft2/u2vMiW6dZa6JQzFQmmag+OuYwHdDd2gAHOqyx0Jo+cq0dZRG3t1bQliZjxGxzAtfavwGx/x4eHyhB1IXROgQtKH8whfGPAx+m37/sd+a5EG7C1gr30nuk8W1GgUOrVKO9zx4p/IJhFnJrcx3laFbzIdNJk7bYBJOBicA1BJRQnqQ8fxFHOszZU2yGG1jSYqE5w+nJBXKVUzYaBivg16EyfbBdnZsw+CYgYObNE/tmj2b/s1veuMl8c5rtuMNEo8FSe+6ZrAle5T7yKrftcV5EW+/2O/iqWCMqL2KicfJE2+uda2ROSAaooM5UZRaWr4OTAAnI7cK3YkyxP5BHNBqzbOlTuI5D4Pj4rktIDy0SXm9/khZXGWUjjDaU4y5WnhTj9crXQMUQTEB9vtivcIH0DsyfARq77fooPeMXxat6T17Vdp2UXtJja3sVLNAi4ZMTb6B0iTiP8R98E8uKIY2ptQSfbLyG5RksYTPn1ml0v1rY6Za7M74vgtGkW9dYT+6hYkVXjKg2z1GJtygpm2r7CtiHB2G0Wm+S5Mkz9e00TQlZUoRZyEx5hqb/5JKfr9IzfZXa8ipwovtx4/MAlBeuQO1kid5fGdzm/37/txioiE9XzzDhVPnq4Db/19X/Nz935s/xifdP0/jq/wh/6bc+TPOfCx/XPvLRva7nL4qxe29GGxBuQWmCoTPJ2kiTqpRYDEFCbkJeb30SW9q0zCfI7n0ex9RYHd2i5CrclS9B2KEycRkmpgu/P2BXLnJ/cJ/A9jlVm8eWNgf28QCSEQyWi5iH2twT2z1KR+RZRMXxyAip1N0j93RbpkyzUUUgaAftQtn4JfDR7YdjngcvPNjsX/yLf4EQAqUUP/ETP8HP/MzPcPHixac+zttvv83S0tK+ALKrV6/yK7/yK3znd34nm5ub+76/ubnJ1NQxAUyHsLU1eOnSsUIUL+2zboubOjCIQEh01ZBnh2cFCTRFXO1+IzYiKhR2Nr5V/EO7V6jsPMYgj7ixfZ9G2McWFoNIk/UztBjsXp+79gXMaBMQmLmMzJs8tu12uo3sdLAzj168TF5eouQ20COXzdHR2U1VJqgC2RD6g4g4i5EIRqJLboEREttUmLFOIYTEHHG85/VMXhQTT3Is82r0/ZNw1LOwVI4cZgidQ+CRdSIM8b7fKqPJosK53Q5a9LYjeOw7e3GjFVh/G3QOtTXS9hvHtMyjRWFEDLsZQzJClRD2utyJVqm5dZpi+shSI0JAmzX6t74MBiZaZ7Eqi3jSQw0tBusPMHkCRFgVCzUs3mVTMQyzHsNRQpZlCCHoWiNGIj/hHX2+vMx351Xq9097H+y0i1z+Q4SUWKP75MEMWB75IEePBrhbX4f+A4RlYyZD0mBx3++LEk73sKTF+doFQh3R70fFsbOITVWMczZlJigU98yII8fTzCQMBjHaaDzbo2OPMBjySBBmIa2gRb8zAgQGyYjiOE5soBeRk2FbU2Sbg917YcelYuxFIMOAzfDZZ6o6/TVEr1BfQK+Qmplnfo4PyvN8N57U95/HOZ/H9RzW744r75qZBCmsIzNDPygSVZRBEAJ/FCGW3wPLRVdvkOj2oddrmYQzzQX6W31UbBElGkZDrNoZegOFHo5oM4PYfAc7jYk7f8RowUIdsak8SCL6wyKAFG3R7Y2YKE3Q7UT7vmcw3B3dpBv3qPt1lspnjy3N8KJ4EXPBqzTmf1iEgMEgZJQWz7crQ9RQIoxGi8P79wQLkEGvE+P216lh6A8iEKukulgPuVGM/eDdwq7RPvHWkBF9jHCPVOkbqj53BrcY5kO0UZSdKgv1RYw21MMBg9U/BMCvx/RaDR7aVblWpMoli0f4XkBvqDHPYZw/jo+6/X4SPk79/mVz4v6SuwwGMQKBlpLN9GC/bjJD3ZsiUiMc6RL3DTFH2Fgp9AYhAFWTsZkNkCbH3lgBlRGbLdb4KhtacN5r0Nh4r9jg9W6TzX/ukLZK/K17pMMVstX3yZtL6Oo0ehgzym2GgxRL5OBI0s1n806+jHftZdg6J+Fp74WVegwGG0hLktuSzWjASA1YGd5AacFcbelIZde9lDtr0N0CtujFHll5ATsDmQZ4xiVSZXqbRd8ywtpXtlsbRU5Oebi6azcLtUIiirWtExvEIC76XXOaaXuxsM2SMpt7lGZSkzAcJGij8W2PrhUemZmdmYR+P0IbjWVZdOQISyQf6B4Kk+M8+H3IIoy00AufQ1kfz5KBz6Pff5znyoc+oihKSO0SvWFMzQox4cFN/ZyU4TBhLS7UyhbynHxjGWEs7HKDfBQDDrLSpLcdAzFVJhDSQQpJ1FeARqLQq3+ISYZgDGrhsyh7f7Cku70GO2tzY6+SZfs34QQGYdSRNt+TsNMAFVlMWLO0zDSdrfADHWe3PS+5j3xcbJ0XeR+NssmHGQmGtnDYPGa+lzoFIdA7lUuiKKcfFv1zJFI24wEy1oj+EAsbE0C2OcCJ1xErXwYMorzC6alPM1VbJCfnVvcmAKlj2BJDDJr74R3MaJXK5jtMeVO45QnysCgHxWgVY88gBkkR8Fxr7dooL7v/vUxeVVvnKD7Kz0qgETrFSJehGu36T1PHsC563BndZJgMOR33aKcptUaDfmTIM5sz7hUynVKNR/Q7PezeDbSKycIUOZmSl6axM48kztDCwlDC7ayTr3+LvDRHf5CSNi4f276IDzeOP06ZFmVaqCFsDo8eH8Y2/qvL0zwb/9YXKVsefd2A3vF9KdU5v9H9PL/V/xpn3En+YuN7qFtFgNrVxgL/uvMH/MM7/4H/8eyfYerL/xOdd34fNXncftmL46M8Bn1cbJ0Xzd5nLlSMde/3ir1h26Uy/zmQi2ipudm7gTEGx8rYtoa7ewtuXiIdpqSpRqUaoWzSXBBuraKmBcmOLdLJtlkbbOFaLlbiUZI1hBAIoxAmQ0sfIcBZ/aMi2E0I9Nxb5O7RScNQrMNNYjNIBtT9OsNexoij93QlRSDadjh6Rnfw5Dyv9+skfX/Mq8sLDzZ76623+PrXv84v//Ivc/nyZX7t136Nn/3Zn+UHf/AHn+o4U1NT3LlzhzRNd0tm3rx5k4WFBd544w1+9Vd/dbd+tDGGL3/5y/yNv/E3nuocxhysyfuyeNZtyVqvYZWmMHZA7jQOVci1sy7W2lcBg5p68+CAqNJHbcrTQ9vn4FH2J/AW/xjSkWSlKyic3fM58RoyXAenRJ7nGK2eeJ25XcetztIILVT5HB0teDC6z1LpLPKEmR1LlTN00m0mhyuU7n8R4TdIpz4FwiEQRRbHk9rxKvWPZ81H7doeb28uy9hzbyHSAcpvo83BzXWJzbnqRTKT4okAc8h3YKckZ+dbWJvfRBhVlOvIkqe6PwJNvXObxc51JtwyPX+CXtKj5B8zgZoc26SYPEVpRVkWTkltQDfPI7avQ9Akbl3FKm2B7dO3fW503yVSIZOlSVruJDbeK/csX9X+9aLbdeLz6QyjNUZrqJ/D1M+hvDpKeMVYqnKEtLG238PEWzhz30NWXgQBxgi2422U0SilGeQDWs4k89WcTGW0vcmnvmYbj7O184RqRM2pI0wh3362eoHMpJTzBPve7wKgpj9VzDFA6s0wmDxDL1wnEYYlk+LsyCYbw4nH3g+KKs1gDVcRKkXXTj2380gdYY+WwfLISvP7NvCexMt4N57nOZ/lsW08ztUvMMqHu/3uqEN3sk3uDe9hC4tz9Qt44tmoOzrJOnLjGxjpFn27eQU7HmJsD5Xlh16vE60gN96Gfg38JbTfQky9AY0l8vLirk1kIXFwkCJFpD1MPiS3Dp8jWu4EumxAQMttoozBE/6Bc6cmZZiOsKRFN+4xGyS44ulUfp8nL3sueNnnPynGwGL5NFv2JoHlU8XDWf0CJhlgtS+Slk8d+3tVmi5UXmyDLi/sXrRymsjpNxAqQ7k17P51TPcBwq+TTX16d5NpL4N0QKpySlYFaRscJUk2v8GkP40lnN37KR5bF1iiTGPpR8njVbxgFi38o6pzPHc+Ks/9efHtfv1Py5PuV81qcrnhI5A44mibWyAp7SSZHHe8hjOBXbPQxlCzmxgDChurcZZ4+5vcJ+d+uMYZ4UDWByTGKITOMfqI1ypPyLWFNfMpXNdjavNd6mqEdeqHEHNvoU1G7k8/837xKvW1l92Wk56/5UxRblaRwsLBLX7Tu0aw8gWkWyZ2K1RKjSefT+/pDKbwr2R2DXvuM4g8RPmT2NGOTWN5qOlPoawyipybg/cJs5BFv8GMX0fkMWqP3Zx6Uzgz34Udr6KQlJRGWRWMASEMIDCm8APtXS9g5JHDvo3HUu0Mw2xA3a0jsQ/cr5PeQ2EMRuXF9WsNWmFeTqL3S+fD9PuX/c48Dx76iFrJeTYlTNsVKrKGzEdYo2WMUyYLiqBKC5cztTPEJsKTPkk2ItUpLgGZVcXMnAM0uT+1e5+UUayMVgiziKnSJHP+PM7W17GW/wATTJIHs6AU5jGXpaosYD3ciCrN7rvvwiic7W9gRpvY9VMk9SJRuygWYo70Ye1l0p2h2qxjCxv74bjyDHiV+8ir3LbHed5tFWgavTtUB8tQmUZbjSPP5yQbiPWvIQBZn0PJgJnyDI70cKRFzWqwlW6wqmJa1TYz5UWEPwcYjFaPLkRnCMSu3XOqukSkIlpekZiVk7Mdd2nonFE2IvNypKZQ/RhtYhpnSJ0J7NmdOSuY+sBzwrcTr+o9eVXbdRQCjbP1DcxwDVGZotR8fV8fTnVCN+4B8MCfoFWSED+A8FvIqTdxrDKu5SKzENuWGL/Mlnbp9m4w2TyDo6fJJz/NVGWKkRQ0vClKo/tYpT4SC6OyV/5+vUrP9FVqy6vASe6HtfUOqrp0ZIJhcRzDN6K7/M/bv8dmPuCHKq/xmdL5Yp995zu2sPjT9e/gV7f+M/+visvfKM8SfOl/YvDf/Nozu55nwce1j3xcr+tZYAwIrUCb4h6pYm380C45XT3NMB9Rdxv79hbSyllsp0xNCNLBbQIDXn0RNf0WsT+3u77uxB0QgrujO2wm65yrXWTOmcDe+DLEA6zmObL6OVApWG5hI51gbBdYnCmdQZjbOLlBqQwtn3250WfJuB+O2csLDzb7uZ/7OX73d3+Xv/SX/hJ/+S//Zf7Vv/pX/L2/9/c4d+4cf+tv/S2+//u//0TH+aEf+iH+0T/6R/z9v//3+cmf/Elu3brFr/zKr/B3/+7f5Ud/9Ef5pV/6JX7xF3+Rv/AX/gK//uu/ThRF/Mk/+Sef89V9dNDCQQfHyzfK0Somi3b+XoHHgs2yyilslRQZerXThx4jsEpU7RpRFmK1T6Gz2u7AbOc9WPkq0iSI5a8gpt4kdp9QEgEwwiJpv4luJ9zuvINSGanKSEsJPieTf/VFiXnXxR69Wzggwy2sbPjECOMxHx1yuwb28f3JwsZ6QoaoVCH0HqDsMna0jtWaIKsfU35PGMSOk/3RMSLE4AETUY/u6jfw3QZO5fTxFyBtGK2B1gi1X3EtLZ9ClBcKNTMDulTI4PeTZXKtcISHjUvtBJnvY159cq+N076ISHqo+hKZu7/0WN66iLf5NbADlF1Bdm/ghhuQ9NDtK7S8FqNshC0sKnYVIWDS/XCbimWrSvmxQJiH75M1uoPJij4rh8vQbAAghOC+SknsMuQxYT6i7rw4o1lZZfTs5yj0np6fupPTuYbpLwNgz1hkwexzO9e3GyVZoXSg9NhBtpNttNGkRjPMh3jPqJSw7N/HZCmQYoXrZNXTMPk6ZEN0denQd0oOVwrlqDzCJCOy2c+RHdIHNRaisYS88R8xTgDbNxFzs4ce08Jh2ntkwzlHdOcgj1noXiNMQ+y578ARTy6ROObVxBMBc36hWmnFK5hwGwDRuYGoLGGOGdCVXYXTP0C2NcCKt3Hv/38xlouaehM1+cmirFRlBrH29o5NvI2V9tDewdJjVbfKRryBlIJRMmI+HTHafJdmZRGrfRWaZxAqRjXOHPit607gut++5czGfHxxn1FAM4CXdgjWv168o5NvoOxizkurZ9l0XTaHy9T710gGa1ileazGWXLpoyqLO0vsh2PBo4lBtS5hyRsYJ0D1b2MPt7AB07lH0vjkB1bLGfN82BsgLwSURlv0tEJHfRpanegYqn4WSwiEdEhLj8ql5U4DdpJAnP5dTJ5CnmKFG6hqmVhFjLIiM3o5HdCY+QwW1gGbxUiJ6twDY7DCTfTc57DDFeTWO+CUySbfQEv/0PXCUdSsxjNZu2rhYKY+gRwsY0oThU9gzJgdHvqIHq6mhQB78xuYsINA4Mx7u2vtsqwx48+xHW2hW4u4tEErVO3MoWp5sY4YZYVCyFa8zYJbRw/WEeV5ZNxBzi+R7rx/jzDkTh01/8coNMz2Y+V9TH+l+Gb3DrJ6GtA4G1+DdISeuHKCtabAFyfzk475+PHQn2kZoL8B9ejQ/isEiHAN8gwrWoV4C+wavlZM7FQxEQK2ky1SnbMqXAJpM7X5FYg60DyPaV+EPETV9q+Lm84EzT05LBY2Ta9B38DC9Bs4ooRqnCd3GsiWRu+oYOZu88A+xJgxzxupIsxgFYzGDNawGuf39WGNpu7V6Sd9yn4DMVgFJ4B+HyvawLK6WGtfQYTrqMoCsVtl5JTBslmXDvOAlh6ifI6Hni1RPovMFegcVTu4jh4z5llib30TVTs8YfFhkNm/732R68kqp5wJ/o/tH2DiCHu6agW8VTrPbw++yZ8++9+y8PavMRo+QFdOXq55zJgPixDFTs8+H4hVRk6/jgjXMeVptHyUeF2zW9Ts1oHjGCHJ/FmkjimN+ojqeTKjUdWlfcdueE0Gqk+cRzTcJlvxFovYEHaL9vTuQO0c0qsgO+9BfYnIO3i+w/DCVdh4HwBbZaTNq09/Q8aMeUm8cM/ib/zGb/Bbv/VbLC4WGyZ/5a/8FX7sx36MX/3VX+Xv/J2/w1e+8pUTHadarfJrv/Zr/OIv/iI//uM/TqvV4id/8if583/+zyOE4J/+03/KP/gH/4B/82/+DZcuXeKf/bN/Rqk0XmA/DcarI4QEDHj1A59r6ZE1ruIMb2P1b0FtCWXt3wS2sDlXvYAiZ6bWYnurcF5uZmvEg7vU002mkgFSOORaYkWbqCcoNDxE4NDw6mzHHWpelXI6wkoeoIMJcufJC1IjLER5sggK8Kto++NZXmHMh0NLH8uvYaIuWfsKWfsNzBGbMr28w/3RPQI7YKl8Zrd8m5YB0q8gVgdMVedQ/TVUK4JwBSEEWe0MWjwWdCMs8vJiEY1/SMkRgzwgX1Bz6mzIdbQx1E8QuDnmo4FBktbOHfm5siqk7U9ipTEmz7C8EvlwA4xB9G7Tmv0slUYVS1j0sg7vh9epOhUWSkvHliF8Wpx4DRGuY9kWSliABq+OO7oHOiMvL9AKJlgdreJbPqWXMOYWr8xzLiOoH0kcC3OyTcExz5bdAEtpUbGfHJx2UkzQhOF6Eejr1op3s3r2+N+UJxHhBggb47eO7YPKrqGrhXNRGEWiQ24NbmEMnK6deeqNImu0TNuUaDgudi5IjzivVBH26AHGDgpFh0IuATvtIEcPwK09UT1rzLPFzvvIcB3jVsn86X2faaeKZbuFqnB58thAs12EwCCQg7tFMHAWY41Wi7klKByBbmUdevfBqyCEwe28XTz70uJunyjLGlcaVzEY1qIVRHKNkhNgY4OBtHGJ1WSZrcFt2sEEM94cz33MHTPmFUQYhTO4DSpG1U6fuIyf7O95R8M1VO3RHBbYVRzpMuG2aJUdyrJG7rVJq4WNOFA9eoP3KSVD2s1LGLcoF57bNfKJTyEweHmEFTQgi9H1+XGg2SuOMeBVT7OQpWC7EMxznGUpjMIJ74PRZI1LmEMUKnePHbRgtAlSYrxi3ehbARW3zCgNqXpl3u9fxwjD6cqZ/UFwexRshM4RgOjewmQJZAl2vEFaWtxdG5hg4oUmX2T+DPgzL+x8Yz4aOPEqItzAlKb22VZGPVy7mUINbxfBfLDIdDDDdLtJX60hR2vIbHjomO5bAWWnRJhHtIM2WpSxgybKaHTjHGnl3K49BUX52NvDW+Q641R1aVfJfi/aKiHdMqQjRKmJkTZOuPwo6aB7E1E6PDllzBh45M8k6kJQQ8uDyUcyWWW7dw2kpKxHNIREu1XQwB5/hjHQ8tqEWYQjHeoqwwzWgCIBJlv8oSMVLIXROINbhV1UXWKhtEQWzGELh2yPv1MfUW55zJgXhZY+dqmFGW0igiZa7k8qkUiWymfJSxmOcCBXkN0jE5o1PUCsfo0pI/AHy4jSBFgl+rUFRirntNt4dBwVY4cPQHpovwEIhFPeFxAxZswzx2js7XeJL/3FAx/dTNb5l1u/w810nTmnyX/f+G7OudMIcbw/5ztLZ/nD8H3+Y32S/5Pl4X/z/0H41v/leV3BmDH7UOTcG95hlI+YL88zwaNEpyyYhadcgwqjcYb3sU2Mkj7aqaKtR/OAk6wznfSoB4t40iPOU9p+G2XXcNwSJo0wlRmETlGDDVQwB2mGzIfoA0knh7B3H8noo783ZswryAv3Ln7ta1/DsvZvbrdaLX76p3+av/bX/tpTHev8+fP883/+zw/97JOf/CT/7t/9uw/czjHFgGzPl7HUCA0Ikx1wWNrxKmy+V/ydhaip79r9LNJDEp0Q2CWUzlE7g6VGsTpaRQsbWZ9nIgshGiEcb0cVqlD8sFQhZ49dIt2z+fkQgWShtMR0MIdnFNb9/woqx7Lvoue/74kykwZB2nodq3YGbQf7ygUJMZaA/DijyIlVhGcVCmB21imCuw7J1DDCJp/6Dqx8iHKqRwaaCQGr0TKZyshUxtDr03BaGGMwQpBOfSeeitFrX0cmQ+TKF8m1xCCwhUW6ky24S30BWp2ihKJXxQ3vQx6D/bA030EnTCDLXG68hsHslic8jtiERCqkatWxj9mMGPPqYGc9ZLSG8Zpk3uTuv2vpYU19glwY+jrGH63jGhvhFyWYHFGMr2vxOpnK2FYdWt4EFevpghIzk5LqhMAqI/f0QakixNrXi4FTGqyJs2TeFFY2xKx/AxDYecxU4wrNRhtb2M800O1VIm9dwrI8hO2TjlXNXgpNZ2I3wFIeYuruZj2doPQMFGXFEZK0fBrba4CwyXdUAhOdMFIDSlb50HKdaWkRNediVQJEb4QlBghjkNEqxmuQeVO73828Nu7kFUj7qOoptpMOUV6oBHaSbWb9p0yacGsIJDYuHBOA7Gx9EzPaKBQdZl0yfxKBwVr/6o5KocCer47VX18Qu/c+GSGExJ7/LLnz6PkpqwJzn0WoBOUcTAY5FK2x022EWyYjIzcK1w1w4hWMXSa3a2St17CqSxjLx179PHJ4H5FFiLN/nCR4FGxo79gX88EplNsmKC0gEGTVJVKTsDZaw2DYjDbxLBdLOFSt2qPAeXH4uze2vce8mpiiXMhT9k0nWoGtawDYOkO133z0WfigKAtVntsNWLDyATIfgleFwSpKKEa2ARPiS58wD3Gly5XmVaz6ObzeXYSwyCqLu8ftR+v4G+8iVEgW9/AWfgRlPZo3DIKk9TpOdQED5M5+pdwxL5eclEHeJ7BK+4LLk/oFTKlJJizcnecpBGA0TvigKJNaXkBbPs7oHmy8A4CrEpL65SPPl1bOYPtNkA75TsKghc3ZygVyk7MRr9HJe0ghScK7VKwmuT+BVCFGSMTka5B2UdVTaAMiaGHiHkgL7VSROi7WBjpHDFawFmonDroc8/FF6hR7dA+kTVZaPLaE07PEUuFOf1SIwSpy8fvQsihBr6deR/bvglsh9ycwQtHPetjCoWxVcYWHhShss3i4a5thFMa2UTsleWxjuOzUyf1JhNMu/I1Tn8bkPSJh4Qn2eXB6WW9XSXAjXqdcOiTYTHrks5/BykMyp0h00U4VKS3QCoLW2HYacyz7/Jl25YA/02Rb9O/+J8Kki/TqRNNvUPGnsbvXwa2RVJYefhOAljNJtVFDCEjTHrYtkbmGUuvIQDMAJ1p+ZBflCWry07gnUN0+dH0QdXF6NzBurQguHjPmGWKERTr5KaxmiLJLGHHQbymRu/03q50FWSPxO6ymIVN+g43hA6abp3BqiziVRU67DTQaV0vseBVjBcjB3SLRS0hczyePQwzgWB5pubDvd/cupI+DKOw8ICsvgHTG4/+Yp0YO7hbr0MeUzf73/tf4f27/VybtGn+h8T2cdiefGGT2EE86fDI4xX8O3+MvLvwAwbf+Z8Lv+j8XFXvGfKTZ3Te0a7t+wOePwQ0fQB6Tl+f3BXodRqiGdJMuAKvhMhc4fez3BRor7RVK8oesTZ1oGbN1nRyB5Xik059BCwep46JdnZvoPCfwy1yc/R4yo3CFi0aQzX4WqWKUUwEEwq9jwi2EG6DtJ6vhGwxZeR5XpaT5kKQ688Lu+pgxz4IXPur/iT/xJ479/Ld/+7dfUEvGnAgBZu0bCK1wa7Mkexzlxed73CV7DPDYhFzvXUcKQSfdomY3CO0eE8whkVScCt2kS9drE05/lvJoBbH2VfTat3DaOVn9HPbmNzHhFiBw5tx9gRWPmlcY+N3kLvHwFoHl0ZYzFClYT8YIuW8Dz6BZT1fpJz2mgmnqh0hqjvloYzDcGd2knwzwbY9PyBJy4xoIgTP7HWSHlI3S0kW7x/cFY6Dq1IiyGFc69PIud8PbSCHxRcCpyhms9utYWYqSLrYO4WGwjTwk6MZySOsXsEcPEKvfwB7egvIMufBxpuW+kih7sTlZ0FhiIq5130MbTc2tcrZygbH6yKuNNDnW2pcwWYIQFvbi58itMsLk2BtfQocdtkTEav0speocp0tzsJu1bVhLVugkm/hWgCd8vEOyWo8jMwnXeu+R6Yy232KxtEfeXQgQYOsE1r+FymOYgpV4nSy8zYQ/RWAUQghcPt6l/JRVQbU+8bKb8W3PUSUjNYp7w9sM8xFzpTmazvFl/dzRXVj/1s4c8SkybwpFxkp0m0hFaBRRmuBKl0v1KwdKM3eyDZaHKyxu3qEcpQR2DcsOUA8DiRY+uyfQWZDuKbEcCI3YGZeDEyxMHyctzWMvFBvTRym+FhvW2c5/GeChuoN4NDcJ9tt7Y54zpthAhJ3dlYM6NsoqgfUUwYfr30A+eI9cwmZ9moGwaG9/k1aSI6SFPf/dhfqRU2weSZMiOrcAgdW9ifAXDmwICyS2VSVrPJJ1t1EETkCYhQjLcLt/G4HkVPUULWeSzWyNtdEqNbfGfGkJiUSjWY0fMMqGzJTmqFonDKAbM+Y5sx6u8073OoFd4lT59K5i8Ukwu6M3+xJEnGQTsfYNwGBH2+iZt5D5CGv586DyYrN2/rtYjldYjfu4+YihGhLnCW23zZnqeWxZJW2+duCcNSfAGtxF9+9Tal3GzGcHRg8jbFL34Jp6zMvFYLg1uLlb9v5S48quHTNSQ24M76ONZr6SUrGrPAjvM5mNaHeXkVjYeUTaer0IfsHQy7YZDiH3ysz684eqZCPEobaBxMIVFiW7mGOa+YhS5wZClPEbhUI3WiHa50lan9z9Xdq4iB1MYCyX3K4hdQpS7LhlxKGJUmO+/bD7N6BzGwBnSrww5Vwj5KPkVSn2JbLmdh1arwMw0gO+2f06mc6o201OV89QfWinP1SvNuAMbrK5+TbDPMJf+n7q5Qu4W29jBqtY0kLv2FWZMLwfrRDnCXWvzuny2d330bd8pJBoo6k4R5eb1dJHu4+UbnKnjj1fJB3kT/BRjRkDR/szDZqV8B5ZtEk/7TDllnG8Ovbd/4LZfB9RamBdXWCgU+4ObmNLl6XKGRzhcHt0k17So12b5ZQ3CU+wLYyQj7yNh/k/D2nberJCP+3v880LgJWvILY3AIk9H5CfNPlmzMee1MQ8GN1DCMF8afFIn9CTMMLet1d0HHa4DNH7WL1tWtVp7pcalByXntNisn6GqtXAovD+O923oXev8OeWGzuel8cixnbmJ43m9vAGg3RIYAe8hg1bNxipAdvVW4SVU0+9Phkzxt5+F2CnLGDB/9r7Mv+68wd8pnSeH6xcRX4A39+bwRJfCG/wh3Nv8MO3fxP37n8iPf2jz6zdY148qUl4v3uN3CiqboVzlYu8iH1DJ16DtW8Uf6d9kolPH/t9V3rY0iLXiuoJqjy5vfcx2zfAshGznzlgQxhhIQCDjXLraOkijMbe+ApicB/Rv0/avsh2eJ8wuse0v8jD+6Klu0/8Jpv6FFbaJbcr6CfMR6EecmdwC0tatEtt7g+GMLjLUk3QsMdJgmM+Grxwi+TBgwf8zM/8DNVqFWMMP/dzP8ff/tt/m3Z7/NK8SKTJwJgnqn+JPCyciQKIOjuZ3Y8M4dyfxp28VJT5qD8Kfsl0WjhNpMQLN6j7BivyyKUklmUWy0tM+JO40sPCQxsBwiPWIWp4C6u2hNl1jxsSHZKbCPcQ1RBlcu5FHRoTVzDxFtXJy4gPKDsc65CV4QoA99Q9qo36x1Z959sNIUDoDG0ywjQEINc5UXwPx4R4xsYe3AAhyU7otHPTNazRKsqpkZWXmPUXqDsNUmLu9O6yFi2jMZwqLzHIejj+NO7Ea+TJJv3SWYIsxZIeaWn2SHNN5CFgEEZjshG4ARhNahKUyQhkmQ9i7OU6R+/IsUYqZseSGvOKcSCTc/c/zK60rtQJRH0MmmS0gVtbooNg3vGo9q+h3Do9t8bKcAVflFAm51zj/LGOF40i0RGu9LGwkSYnyrZQZFjCop8Ndn30xhROcDPzadh+G1M/jREuYbTOmhXQbJxlIG3c+tmdY+cIrD3bsPsxaHp5FykEVat+6AZZUd5vGfwGaXB44OWYMYeRZpuYeAMtXVbCZZr144PNiDuAQegEu3cD03TpkLMZbaHIGWR9JrxJjNCsZfeZdGdwcREqwVgeozzEEmCSHomSeCIiFxmgi8ywPS+4lQ+wBvfQjoeqnKFut7jYKOy0QD65HOjed/IhTyorbgyo9mtI5w44JfKdAFUDqKk3keEqxqmOnfgvEINET30SMXwAXuPIZyh1hB1tot3K7neEzoh1jwhB3arhZEOE4xal0oAkGzHKywy9BqXRKtgToBUq6xFJiS9LYCS6fRUr3AY7INfFuI1xjsluNQzVAIHgbOU8sY7oZ13Wsw0AUpWiHcV6uE6mc7bibdr+JCVZYaT6rIfrANwf3uNqo3Gy0qB7EEbhDG+DysirS0/Mfhwz5kkIAaujFTKVkaoeQ6//VElIUWkC3V7E1SD3lEIXRU0qcjKMGgEG1AitEixhQTok9+pshg+QQqDSDibt0M0VVauEDO/h2A1yf2pf8E5OSmAMQX0J1ykh3SrR2LD/yGDQJCoBIDcKZVKCLESahDjZwEcRIoiyEcN0wDAd4md9fDUqlCN31gR5ZRGhIkYjQbc8gc46lJ0yVauxT5H4cXKT0s97BFawa280nQn8hk8wvIc7HCBQiNEyGAkIZLiKp1O03ybzZzDIfUlbWrqY6U8jog2U30BZ/olXrHvXPycUVRjzUWFfaZjjisI+W7T0MdOfQsRbmGBid8NHGIUwGVr6CAH3wlushisYYwgqJTKTFgeQEjP5SRg+AK+JGt0jNwkIw2j0AK80jxd3dk6mIB+hrBK5SYjz4t0eZkMwGd7gHkbn1GpLXGxcItUJmGIcd4R7IqUaLV3stIuddU/suxrz8eBZKgEbNB0kzek3acVbNCbfwHenYLBcnCsewOgeXcshUzmJyhjkPZpOi1E2oqlTRDYgKS/iWTa5Scl0SiA8pFH7ygHmwQzOtII8JqssPLFtsQ5ZGa0CcF/fp1wvY+FiJ9sweIAlJLnxnnuJqURHjNSQsl05VMV8zKvFZrJBL+0DENglpr25535OkXQBQyB8FuwKA0sS45MJi/lwGTd/gK7Mg+XhDG6hVYqySqigjbE8MkuSVebR/ZtoK8AKZhCi2OsaZcXeRZzHKMtCEzHSEVpl9JIeI29AzX7kK9A7+2jjfawxR2Ftv4uxA0xQ2OxfC2/zrzt/wPeUL/L9latP+PXRTNg15pwmv2O6/EB1Ce/avxkHm33EyU1REQGKMcgIgzhhdZAPxZ553egcTX5oxZKHeCLgYv0KqU4o28f7zYUAE20V/6FyZNqHx3zdqjSNPf2JHXtlEcukOMNbWJ3r5G4D6ZUwtiKvnGE92sazy7SdRxVLIj0iNzkVq1p4Y4S1T6BnLyM1INExdbvJVrJJotIi11hsFtVYgCgPTxxsJnWxbnlSvMeYMc+LlxL+/qf+1J/aDS77+Z//eb73e7+Xy5ePlvgf82yx0w7W2pcxGMzUG4cqhj0k9ybIyhWGg3t47Tfxtd6/0SQEJtxks3eTcOubBGd+mLJ/hrJVY7o8jd78Er3Oe9hBh3bvOvczg5l6jVHjAtPu3K7zUAUTaM9jvbdMVptBje4w11wi0RH4Je7E2+h4m7O1cwfKvklhUXICNk1O0Ggx6c/vM6uFyXC61xB5jGpcODY7xRbObjS0Z3mHZwGP+cgxUB0GwzvUtq7TsGqcbS1yU2XYtmQ5dwiyHvNGIUIPMfxCofDxhI11J17FufZvMVEXe/p1jHTJSvOUrSq2sclMQkqCKx0UOd18m27SYbY8x628Txp1CRwfYWKS/rsslOdpOgffRVWeK5QPPA/8FsKu0PfrvNf9Fq08ZCqPqFTOkFbP8jRBZyWrzEx5hkHaZ6Y0c+JycmNeDMrkPIjukemM+fICviihhY2efgMxXIagvauGpK0Aq76AHKwwOf0pQqfCvFentvJHcP9L2LZH9ep/vzO2Qd1pHhq4+xCD4fbwBv10QNkpcSmYQy3//xgO72DVZ4lLUyyVTnNzcJ1qss1UnmNXFhmUJhnU5qmoiKooYdXPkY1WWA0mma3MoqwynWyD+6MH+JbPmerZQ8u9bmUb3B/cB2CpunRAeUqiHpX3E/dwFqpkh5TAHTPmceysR2n5S3iDW3itc+SNS0/8jaksIKMtnMEKyg6Qy39EefaTCAQWNvOVQrH1Wv8a17oxS9UF3tI+YrQFlRkqjRl6o1t4dkA9GbLhlxi4dfxoi+nW1d25Rghg6+vc2/wanaRL68yP0Gi8caIgMygUZe8N7mLJosT4ScqSPCS3a7uKDgf+vTZ+t14GmduG1tEOBSHA2fg6JtxG7iiTaTTbd36LlcEdgrnP4FplvP42ichYnpgmUR3qlSXs8hQmC6nNfheit0rmlXkv3SaM1pkpzzDjzZP4c7jzn8XEHdYdyf3ut5goTTDjzheJJxg20lVSlTDhTzHKR9wb3EUgOF07Td1u4UmPVKcYY2h5E/jhMvP92wy9Gn2vjbvjAHGku6vsUXKCpw40A3DCZdh8VLIwPaQ/jxnzNBgDFbfKOh1sYeEfEsBoZ12s7g2MUyKrXcDslAopVKpuMcoTpJBcFgKLnJXoPplKWGjNs92/S+hX8ZK7DMIedcfgJVvI+mUqRrBQOUU8vIW1fZ1e1CVoLDKrE0ob1xA4ONOfIC0VJXY0it7mF8g232WODMIuCg8r3iSvNJ75vUlMxEa8jmM5TDrTyCOcp2NOjsRisbLIerRG3WtQ693F2noX0b9NdeIykzphvXWRdjBJP+vRS/sM3AZzk23QFnntNABauKjGFa7nW2wMbpOoiFTnNJ3mfkXiPQgBd4e36acDpJBcalze3VAPZAVZPo0cbWBtv4dpnMMRIcqtwHCNLNqmr7+O3zhNoCyon9nnW8rcFttC8WD0AD/tcKZyDlscrcKtjWI5vs8oHzJdmmGYDkhUgl25AGO/zMeCvHYOG4GQDmn5yQEnH5bUJKzHqzjSZtKdQe4ERCY6ohPfo7zxLeo4uM3LhLVFukmXOI9QJqcdtKnZjd1jZV4b47aRKsJb+wLB5nvYjUXeNgmbvff4ZPsc3vYttN/gthrS6a4xWZ5kwm/TTXtMlabwRiuYresA2EbhNC9xe3QTLw8J+3dw/Tq6eZm2t3CsL9LZ+gZmuLFT0vPJvqsxHw9GesBK+IDACpgNFg4NKHmYIN7LO/TSLg23sS8YZS8Sm7nSHJvSod68hOfOYBCYxe9FLH8JHXis3v88sUjw5t4iMS6+DJDYnHZLDB98npLl4kqfG+UW94Z3mbarLAxWaFGC1vkdP2WRTPPQbjkJtnCwhYUyGqTmW91v0bDLnOvcBksgBstYp3+Y1D3i2kyK3b2OyBNU8/weJfGTo8m50b9OqjM8y+Ni/fJYReoVx7Me+UBc6dLNtuhnfZpek6rVeC7nHAVVOhtvY7ColhdYsjyWw/s0jaK8eQuQWOEmttSIuIMdb8PsdxOXF7khbpOnAyq3/gMyjdHN8xi/QpiEVJ0KU6UpNqNNpv06neXPY29fx6m06ZZmsI3Bsx4FdEZ6xK3BTTCapdpZyvJoxcwx377YnXdR1VMgBEMV86ub/5lz3jR/rHzlQx/7qr/Afxl8k87C99G+9hsMshE4B8sUjvloEMgSs+WZHYXRGYR5MWux3J/BmYgw+ZB7ls1G921my7NMONP7vid1hN19H2EUVuMirlV74q6oMWDqp5HZtzBOQO4/2m9S5KxED4hVzFxpnpKskJEQbnyefPN9Zr0qlurSFXB3+30Cd51g6jt2/ZpQBI+937+OMYaF8gzz3QeYcAvbr5LPvIXesw6O9JD3+9fRRuHY9/DtgFTHeDJgwp9kXW0AhsYJk0qcdAux9pXiOqc+ReaNhZ3GvHheuJXsOA6j0Yh2u81oNCKKIn7hF36Bf/yP/zFTU1NPPsCYD42M1jB5EekqwjU4JtgsE4b33Dq0a+RZzGViPPY62wV52qMTd7CBrHcbY9WRTouW26ZjbGp2Cy9PsVwPY3Jk0ifKQiJ7yN3RHVzpslheIpn+NJ1Si0Qr3HzIjTwi9RoM8h6BBEs4RCo8EGwmECxVzhKpEb4VHFj8OeEKdO9iAMsY8qnvPPJ6HeFxoX6pOI9dPVJ5Z8xHByEE94f3qI3W6I5WCUqCZpLy2uQnuTu6TUemZDPfSWvwgFJWRM8LFR+IbD9w3J3sJYyGpL8v7dqTPlW3iiNP4VgOdb/O1rCLweDam2SmEMsOVYjWGgub9Widljt5IEtRWWX0zFvAowzGfrbKINvAXv4yjlulEmfYfuuJCjb72o9kxptn1p/fPa6d9YpyDN7EgXJZY14s3Xyb7XgbgDW5wlKpUMXI3Alo7RjDxuCkRUZG2riKbFzCEjbnRNHvxeA3i0yIPMZJ+lxoFGNb+QljW07GMBsBMMpCjFkhTbtoldFOU+LmBFpDnvZJV79Czy7Rjob0JkOWkxF2eYZT1SVqVpNLTp1c55SsMkLAerSO0oqRHjHKhzScg0ZzqtLdvzOdHfjcFDX90Cg2kk3C4S0atTOU5TgoZsx+LDVCpgOU10RLD5n2kVowX14kx0WUnly6J/PaWAvfi1i20UnxXpRxOV+/QGYyaladrt4m2/omACrpoeLNQrVsuELfhumoT5R0yZ0y97I+XdulUp6hGkzthlsaA7FO6CRdRvmIPFqH0jZT3uyJrnUz3mC089527ZP/bsxHFQM7zxutEColju7TD1cJ0z52/y7abSKEy3a0htSTrLevoiunmHNazKARRpJWL9PNOoT9mwD00t6uXZCWFon8Fne6RamFzXCTKXcGC5uB6rI8LFQPUpXi295OqwyximnKlHR0A1vneKUpfJXDxju0taCSdZhtv4Hc6f2+KHG+foFUJ1TtD7pZKo74e8yYD85SbQkZezjCxRX7VbOF2MkMDwslG9utkT0scS8M6Y5KlTa6UCZQQzZ3smhD2yIrzyIQ6NEK0jjclZKJ1gWkkZzKuzTtCSbtLtqZY9I4WE4TaU8AhcIBebTbFi00efc2eRYylBZu/RQjt8b26AGRlMyXTj3TzdHVaJlO3AXAq3o0nLEj81lQt1s0ajtlwjauFSX70ggnz5lxGwS1Je4M7uJZPqeqi7jSR1o10seOIzCU7QqZl7IZZQignw1AmAPJRQKNHW3hpz2GwkYbTaYzvD3BldoK0LUzmCzDpAmyMkPefg354L/SGd0DCb3lL6KDKarpELHwgzu2evGerIePbP9QDY8MeoAikGIzKpQ43++9R2BVyFXG8nCZSZ5/YNKY54+2gkPLAD9rLBUi0z7resBmUqjcONKjtZPEdDe6xWj7GvXeDSx/hmb/DqY2T8Wqc75+Ec9yWfCWDh07rXyEEgGVue9jOV2j7E6Qa0PXqdBc+AFG+ZDN3ntAYTtdbXyC+fKpYpMuvb3nSILcZGQqo96/y9rmN5gMpjHYxFOtIxNOhADSHRvQ6BP5rsZ89BEClkcPGGUjhowoO1UaexRXDYbl+B79pMdUeYoHg2W00XSTLlea5UOT/KBQsWy5E/v8kOHEZ7DbbzK8/R+I4mU8DHXpU6lewBc7JZZFhWZ5AWEkm6NlUi/Aj7epOymj4Qqt0hKidwdRO/uBlNgc4XG+cZFUJ9wb3kFrzSgfkZgE/Bp51UP500f+3h7t2QcQkD+hDNdh5EbtqrpkOkMbjTVeZrzStJwJnLqLADzp8U7nHQyGftrjauMTx6rjHMoen2vmtg/IrQoBN5IB5Zk3GAxiFqSkKsucr17CSrtIcReMQUoBq18r/EluGd08TSpgmI5oZiP6/fvU3Dqyf5eNUgOlCl/shfoFqvUq3eFtNnrvU/Vq2FowU5lGWo1965Ne1t31pXaTDuVgHGw25iDW1jtFsBnwb7t/RGJy/tvqp45RsD85l7w5/tPgG/xh+zR/SsW4d3+b9Nyf/tDHHfNyEEimvXlm9uwbfhikirDSHspr7FM+fRwjJGn1HAPVY7X3PgBr4RoT9f1zvj28B737xTxveajGyQIms2AWuTCJEdbumhWgn3d316ErLDNfWeC93ts4oxUqWY8ty6E69Qm2lv+IAAtbK85UF3H3BDInOt5Nns2yIWbHZ0I8QKoIbT8KNstNjjGGREdsjAYsBKeo+3WWKmfxKdGsF/EaJ41NEOEa5Nmjv8fBZmNeAi882Ozq1av80i/9Ej/+4z/Ob/7mb3LlyhVmZmb4sR/7MX76p3+aP/fn/tyLbtLHCifeQOQheWn2SMlE47cRsjB4jX/8wCOR2NImyiMc6RTlPfYeyxjk5OsEeZdSHjHq3MJJUpj7HrRdIm+cwZIOllfGFxmVzgphZZ7JYJq1aJUoi4mIqbldWs4kDX+CMA+ZKk1yt38Pg2HOb6K1wVgeGs1IDShb+41mC5uKdbiDxVjuzsBsMM7BySw3GWvxCmCY9mfxRIBnj+WxPy4YYyg5ZTKvjmf72JaLKU8gjGTKnyZWEVI4OBOfhN4dcOvk3hPKqgG6NItqXkT6G5jpTwECd3SfrDSDxiqyDI1Frgy+KGEoNqMCq8RCpUw36VD3alzvvccgG3G5dBljIDMJg7yPmxoebpgaA9LkRRlQK8AWEmUEwg5ACIRlgTw6S/z4+1P8r5NuI5a/AEbjNk+TnNBIG/N8cGQxbhn2Z6vtxY0ewNrbxd/Tr+1mihpT9Hs9/1lE/juI8gRJ7ewTxzZhFEKnOJbPZGmSrWiThtdA2jVKboOSilDlOSb9GXKdoYRAWA4lIbDzHiWtEAhyXTjktFFEKiwUL4zAAA2vQZSv4kjnUJUQgAlvklQnSCxaXpvYhKxFawS2z6Q7A0jUzKeIetcY6gbbWhGHq5yrjIPNxjxC6hh7+fOYPMUpNUinv5vcn8D26zhZhNW8TIaFVBF2tI5xq0eWoVG4yOYFRO82ImiTuQ3Ke9QG2vhcbV/iTv8+M/Vz2LIDYQdKbXLpoKRLkg9Jki7luU+znI84X7+Aw371MTn5JoEaEKmI1J/AlidXi/HtR+PE3ozeh6WxPOkfsJ3GfDTQaPp5ByksalYdEBgj0BNXEd1bCL9J5rWQJsGzqzR9hVNboFI9h964hgkqbEhDbsCVDk6yBWkf7bXInTplq0LVrRDlMdP+9D5Hkis9Sk6JMAupeVXkTiD63nJslrRoeZMMsxFSWLTcNmL9i/TWv4xle/RnvoNW/QKOtJFaUXICMhmwt+hNSVYonVDF7zCy0hzOpAKdkFeeHEQ6ZsxJsIRFxaod6lw1BrADoAMI2LPuFkZyqnqK9WiDqlvFlyWU0QgEUkoQkJqIpiwxI2w6KmHklEGALaBsioAhFUziCQ3DDsafwlgupjwJQpLvUQSyjUO9fYneyhexyjOIxjm6aYcNu0Iad6i5jX0b0h/+vjxyIUk5Tk55ljzsa6Z5Fq0S7Omr5KVpdP00q6O1wneSxVSd6oEEvIdIbBbKp7CFRcNrYuMwVZpmmPfJdEbNqWNRrBudwW3YfI9pE+I1T5OXZyhbxVgs0DjhcrH+dJrFslQIdNAmlwHO9Kexej6xgHTtG9QQ4AQ79UkeXU/dr7PWW8YgEPJ4Z7krvV2ly6pTJcuLNYVne3Aw/2TMmEOROsVe/QImDSnLDK+2SGI01s5GqjI569E6mTBIkzErBVRmcfCZKc/QS3q0/TaxjorSNk5j3/Fzt45bmSQJV5Dti4x0TMttU7GrGFP048D2ifKYulsrbKadQM+svIiDQeicrHIKT7hMl6YIwlWs0jS5MgjbwxZHl7+x0g6y1MA4Lto5me9qzEcfYyCwfUbZCIHYp6QBEKohG2FRvn4j2kDKoqKrJSykkcfmYhxm5+TCpdS+SikdIUpNKpVzSOHSyTZxpEPVm8Spn4a0j6icpdW/hdy+gR1MMOk3AQnVOYaqz2a8QcWp0bInniqgoaQFgawy8tqshetoLKzZt8CKMGWf3D64tnWSdUQeI6TcLSZujvCnPQlXeCxUFugk27S8Fs4x7+WYVwOBpLaz8Z+ZFCkkyqgdFd6nD6Zxo/uwViQVutOfIC3tD3w3BkpOiYyIHIOz814aA7nTwJn+JCLto0pTyHAV0bsP5Qlyq46Dw2RpkjiCufo5dB5jtc8TOzVMvo2XjQhQ3Ao3iHRG0DyDCjeZnvoUnj29L0gCoGxXkEJijKHiPFpX5yajn3fH/qAxYAx25z3iqU+xknX5z4O3+YHKVSofcIx8nJoVsOC0+CO1zY/WTuPd/A/jYLOPAc8k0Mxk2GtfhGSI7VXIZz+LFoeHpQxVn1QnlOwynuWRqISGd8iev9zjT7f2z8922kUkXVQwibIOqusZBFJFKCvg4dzgCm93H863PLaiDbSB+5bLmdZp3MoSqnYZPwvJBw9oT76OZe+3wWt2nYpXZiNaQ1kNdH0O2V+F8hTK2u/vLFs1pkvTdNItSk6FVKXUqBKIEsacPMhs95r8NkLeL3RRgnGg2ZiXwwsPNvuFX/gFfvZnf5af+qmf4tKlS/zDf/gPOX/+PL/6q7/Kz//8z4+DzT4ETrqFWP1SkXlR65C03zz0e5k3ibXwOYBDB1woAhVGegAYzlTPMlJDSrJcKHU8hvJmaJz+P2Du/n+YtBRSaUweIe0qs5WLpKUlPOnjt6u0OgMaxsIYGDoDukkPgdgpWSmY9R8Z7mdrLjp6QHnzOq50WKnPcG+4ghCrXKxfPLa0lJNsIuJNjD9J5k3jzL6JyFPy8syB726lG2xExaLcFjbT/vyRxx3z0WShtMTIa1FqXMLCId2Z4ANZ5nKtyKw1BrJg7sRGVO7UUYs/jMBghauI1a8C4DaHJI3LLFXO0M96BHZARdbw6j4GQ9WqI5BMuJP08y5Vp07VqZFlGQSG24ObhFnIUG4zJ09j42GpEdbalxEqwfKr4FaZ82ewFiYJVIqqXiC3PvgmLYDIho/qoie9D3UsKEr6DFUfV3q72Y9jTk7NanCufo7cqH3lO/aRDtndzUmH8NhtHtUuE1+dxRIOnjxeulrqGHvty5AOEc0zzNYuMO3NIpEoBHLhB5kyGWrHiW6EwarZeOVZqutfxWhJY+suZ6evoJ0qNavBVnyPdPtdjLQQ7TeoOhNMebPU3Sa2sA+dTwBc4XO6dB4o9qvuDG8xSId0AL/uU7Oa5HadtHGZ7R154tI4QHjMY0gV76q4mni4G6ybzX4WYRRa2AgMzsZXMVEXISzshe8+ssRGFswiSrMH5gh3eAu2rnPVCbgw/b0Yq0IWKCwVoqwy86QM3DKpL+mOemxlEVdbn2DGO5gdZtkt5hZ+lFK+idLmqVSe2s4kXr0o//1wA1oIuDu6TT8pSmNdbFx66vFY6hh7eBekS1Y+NVa9fAlspKusDFcAOFM7Td0uHAeZP4OYnXmkTurP0zz/Z6ibBNedBiw2ZgNWh8sokdB0SjS6N7Hu/T4IQdY4j5z/Pmwr4GzlIgZ9oByPhc25aqE65gl/t6RTWdY4UztDqlOabgsbl0u1q0R6RKpGlJIBjnRI8pgSGmSAmLiI1b+Frp5CP0WZ15NghCStLD3TY4759sSJ1xBJB1OaBo7fkMmaV7C9Bsb2yfz9SuFVq0mt2tx9PytWjfP1C6wk9xnEQ6p2naVwg0qcUBMZtcnz3Iy3qffeR2zfxGleJm2+hmpfARlgVA55QnqEQrff+A4qtUto4RBJnzi6g4q3kdJgUM/i1uwy48/jWR6OdHY39MY8W9LSInJxllRYIEQRZJAuP/KdyOPH0LYzyURjCmM0Gk2kQt7vXcdgmAjaLASnd040ACAQJQK7QerNk5iIRMW0w3Xs938T8gh76ftJZr8LZ/QABUWgjNsimPxu4nSLVnmOUg55aeaAbVO2S7S9CUCwFq5RqzaOXG97IuBi4xKpTihbVSIVosg5VZ2nux0d/qMxYx5D6hiTFf2ljsN8aRItg11VPSksprxpNhDYSz+EXz5HuqO2PeFMM+lOE6oR13vX0EbT8HvMsEdBSjikk9/Brf47DFVCWUpmS/O7a1tbOJyvXiI1CSUs3P77GGnv2NEWaeVRSVthNIvDDYRxoXmZYXURVVog0iNykRE8toa31Ai5/AWUVgi/SjZ15UDAwZiPL3PBIhWniiPcA0karnSxpUWuFa50WSqfZpgPqdiVfUHiT4PlTTE3+xbab5PKCrfD91kePcCXARcbl6k0X0MIqBhDub/MVO0StnCxpl5DeW1yp8yd7jdJVUYn7lJqBATiZH5Ld3ADtm+AEzA//WkajRaOdEC4MFEl2xzsusIe4sQbiJUvAwZTW8DMvIlQGVn5gyt+t5xJ2odUoBjz6uMIl7O1c4RqRNWpHVp29ok8wecKsFA6hSxlRLbG3/mCQOOM7kMeoSqLxRrYbSJn2qSTn0LJwn856y2gvVns2hWkTlF2lVo+IF37Bo4RuGtvU2mf4u2tr+HaFc4tXCGunEGb6IBfp2rVudy4UiQs75RDL/xBtz6UP2jMxwc5vI/IQ1R1kX/f/QJl6fEdpbPP9BwXvFl+f/Quo5m3qNz5j0XU81Mk0Y75eCJ0AumOQnsaFv9tHbRNIj3kRu99DIam3+Ri7RKJjslRhHq4z/bJKos40gZjyEp75vlkiFj5Aqgcy7uHnvsezM74b6cdrPABVrxNniTY9XmSxlUAylZ1p4JJSs1u0Mm2sGKH6eoS1dIkrjuPQNKc/BxMaYQ52K9t4dJwmiRZwmbUxSnPMlu/fEBFDYoE3ll/gVl/gb7qkKiEutP8wPZG5k8/Md5jzJjnzQsPNiuXy/z6r//6gSzYv/7X/zp//I//8RfdnI8XKt0NNzZpWCSVHjFAPWnQ6asOt/q3AFisnqLtHF1qE0Di4k6+idi6BkGLzCucMRY2gbTpqw697jpW7lOVhZNnyp2hVC8VQQemRK4N9p5s10CWcTMFWiKMwok2aFoBieWR75QhPLQtOkasfgV0jrDvI+e/l8w/GGT2EGuP0WMdMtGN+ehjYVOzin73eM/Z+4487YRuKLLlbL2ngImKgcJZPuk+CoCpPrYZYwxILJTSGAyWbaGNJlEpGkOUZmg3wckGWPmAON5EZds4a8u4E5/mQvM0/eoiZVklFx/ecM+DaZzyGmQhunHuQx/vQXiXrXh7vKD9EDyu1pgqjS0FcicbVFfmkDslmXTlYJDsWvyAtXAdIQTnaxeOzWKz0j7EO0GGvXuI2oV9zhgtfTT+rp9FCEHFqiGsCgoPoxIk0LKqZDuBEG7vJtFWUUIk8NsMnW2G0qXpTx8ZaPY4xoC9o9onEPvUdMpWlYv1S+Qmo3yEusOYb1+UU0M2TiFGa5jG2V21V4PAPHS4Cx6VIjMKcUjZ1r08PkcIAaJ/D6NVkaGV9MlKVYywd4PWPAIsb5qRHaLoMGU5WNLmXnibCX8KX5RIco1ni50GCdaHm2Q6Z+SOOFu5eKKMJoE8dJ5J8kel3DKd4R8zXdhZodCT71FwsHvvQ/ceAI6wSMuLT2zLmGdLtq+08H4r5mGfFEZjp9tYdoCyHmWxGWyUMdS8OvXMxow2ig1YlSDLIXInCFMgEIc44GOl8a3Cln9IqIdsJZuU7BKT7jQPMwGH+YD3+9fBwPnaJDPSIvUr6PprOFqjN99F5xnE72EtTKKssV0w5tXCVsMiecRo5HAZpo5ePwJo6R4b5Hgg6MaqUrMbDAkLpbMsopt3C7XYLKKJA6Ntcr8N/RVk/SKhN0XgroPW6Mox468Q5HvsvFl/gYyUjXCDu/17OHV3n10pdYqV9VFO5dgyFodhC3tHaXbM80QLm0T1CUd3sb0aU978ru/kuKS7hxQlPAQSi8xkmB0jPlbJrp9I15awkh5YLnlphsykXO9dI9c5brxBMx0WNshwGctvo7ZvA+BMQlo5g4XNhFuUNDnKgpLYKGUwaGzHfuJ62xcl/J35oWLVEAKUEmRaY48D3secAGVXsZqnYbCMrC1R8/Yr0QgEZyrnmQ5mir4mvH0xK8YUpW30TiJenMcHTyIEWlqoXCOU2VV+fYglbAJh43S+heneAcARkrS8f86QOsQM1jBGI4xDySpxP15jecePcqF+cTfgLFWGIE+LjVuALEEY9Whd8wQMmo10jVQlu2uQMR8tJBYN+3C1Ckd4XKhfIlExZbta+OLd/XOF1AlWNkA5VULj4FtHj6lSx4j1rxS2u7yLOPUWd4a32Y628GyfM6YIUHiovuG2X0dufBOcElkwSyg0G+FdMpFiCRuD2VGXejLFGvv+7hrbSnsEwdyTf6cTHjqsRD4iK73+TILExoFmH13KVvVDqXnpyjwy2t75+1Ef3OublVhMlBpshoNHSWDxOqwXimgmXmFrsIqPoGzVMEgsNUTmMbnbQgoLLa1de9w2hjKlovx5njDhtJkrz4GB9bhLau6itT7Uz763rGaBINlJwDyJP2jMxxurU/jn10ttPr/9RX6o+gnsZ7CftJcL3gz/ZfhNvtI+w/df62Gvf4l85jPP9BxjPnooWcZunoHBfagtHhmXkJl8d82aqBhbOqzGK4Viq5BcqF/YXQcbJGlp/16YMoYkiRFaFUfJE+y0i0Gi7QrW+leQ0SZ0biJnP43uLyPrF3dV1vbOFy1nAq9WJHTv/XeBgEMCzXY/F4JM50gEkR5yJ05peW3K8ui5qGY1+SDx0I8zDjIb87J54ZE1P/zDP8zv//7v024fXCCdOXPmkF+MOSm5P4XTPI1Ih6jG+Q+1IIrVI4dKnEdwXIU+YcAI0mAesbiwW5v4IZlJuNO/TaXqMRqkXG4WCmkPN0YzrbmxMUJKwdmJ8r6AMxO0Eb17IG0mkhH56BaTpUnKjdcfT2J6hDHsRkTo42+CRmMJi4lym0CWaDpjCfoxT09emseuDxEqRdXPYoxhqHtkOqfuNLCOGGrLVpUz9bOkKqHhNpFYzFdO8c7GfSpOm9LwfRiugDCEIkPnMZG0CFRISTgHAgs+DFp6pNPfRVGe68N5U4SAUVZkLGijSXW6u2kw5oMR54r31oY0A5eFpo8UgtyuIeaKrIXDHlm4E0RjjNlVCDgK5VRx3BImjaA6iwESEzHMB1Ts6m5m3OMYJHriE8j+bfCbZG5z97OaUyN3SgRuGXftq6ymA+zaIquTr7NUOnlA43ywSNku41rugQC8x7O9x4x5iEGSNl9DtD5x5JhWlCI8vP8ee2yhEaYoZUhlDtL3EbaH8hqHft8RHheaFynrdaSQ3O0XwVtRHjPvX+C91T7TtYC5ukeu092AoiiPCztlZ9UZm5BRPjz2nXycU9UlVsNVKk6ZyjFjgBveL8ryCnCmP0n20KG/796NPe0vg0lvmlzn2NKm6RyxwdR9B7p3sSwbMffWbrBjw2kh64JyxcUKXSLnLlbrFIFWmKlPkjtHB+r2k5z3VwfMt0pMVx+p6Nwd3CFWMVts4deD3bkl1cnuu7ZmV6ksfgeW2ckhNHuC8s3u/zuU4v0aBxSMeQnsHe+esIZ8GlKTMMh7lKwSE84UdtVGItF+jd7yF6DUInHKeK5FrX6KqrIRlSk6ieDGuuLM1GdolZ4cpLMXKSzQAkd4GAypTncdmMJonI2vYMLtoozFzFu7AdljXh2EgNHq7xJu38KyA9zzf5qqM3XsbwwGIdgt2feQmlVnqjRFksfMlB4peedOAzX/x4rfGsj1kHzHBtkqT9GauABZTN66VHxORqRCXB2dWEupYtUerXedk9lZe8m14b2VPv1+xLnJMva4dOuYJ2AQJPXLiMaVI9cAtnB2lc4Oo2LVmC5NspFsMBkc9BEaA6fKZ+i5HXzb36e0YIRGInfes+MzG7UMsEstiHrY8Tr5aoxtRnjNiyRGk+qEQJZJlea91QE13+N8+yIy3kJXF48sQXQYA9VjebgMQKISzlcvjYNoPmZ4IsA7QvFdmJx89feIwi2MNcUN55MsTtapecf0oV1byJCpnJbXwhhN4JSoPlbCMnMnEAs/wMM+f6//LqNsRG4ypsstms7E0evXnT2FhxgDVGahc7NYY7snU/vOghmcRh+RjVDNC+P+PeZDc5jPNck1760NqAcOi80ASwi00TsBEg/LNWdEqoctbbpxRO6V6ffusjgxi4VGPvgDUDlO4xRp87UD53QnLiLCDXRtEUtW+ETzTUZqwFa8RZQV+3Un8bMbYzhVPcVquEr5Cf6gMR9/7M57GMvlf8tXcIXNG/6zV4ZvWRVaVpmvWDnf51Zx7/6ncbDZGBCCpH4R0bh07J5jZae0ZJSHTO+olYX5o/3FRCdHJl0pY7i1OaJU9lhsXcCONpFBFbXyJYTW2JMXMcagLR/L8QEBlWn0UQGX4qAIxEloOhPIqiQxCSvDZQSSYTrgSv0TPJwjPohvf8yYjwIvPNjMGIMQY5nv54ERFmnjyjM5VsttM8qGKKOZ8A9XNctMwu3hLTKdslhZomrVdycMS42wok1yt8pAKlKTUE01pbSPq2K05WIPt2D7Hvf7NsPtIhf2dq3E5WqIbaXkE+fJKlNYC99bZFUtf5EZfx6r10PdeAeV24UXVuvdNompKfL2FGb6DUS0CeXJ3ewQg2agemijqdlNJJKtdJ0HwwcAnKpW9qnmjBlzEpx4HZENMUGDYdbFmJRU97nRuwHAZDBiPnhkwAsBYjhEDrex8i0mc0ke2WA2ULbDdu7iZ2VEqnjQ+wol1aVSmSabvEq/cRY37lAOpsgqpz9Uu+VoCIP+oZ+Jag1dPmi85SZjoHp40qcSceTvqdaYr8yzPHpAyS6NF7QfkoeBZkmqWE2LALKHAWeP2+hOulUEHAeTzJRmyU2Ob/nUnMaRapfCaOxkCxqnwalg0j5WeI9baZdYp7jS4XLjKnLHZBipAYmOqdtNbAyYHNW6RL6n5F8v32ZLSiZa52iYgHj9W8jhEJHewQvOIQcrYAyiVqNTyenmPapW41BpezdMmBooINr5vz0c0Vf3clxfP+73H/R3Y14tnhQ8m/lT4B+/ebuXbr7Fg+F9ym6ZxdJpkuo57NIUWnronbJWYd6hNLqDn+fkjcsou0Ldq5O5kkHep4bChBsop8mtB/fJw4wHGyAmysz5MOvV6ZAwXZreDTQT63e5de8PyfOUiUqV09oDKqhYIubnyeZOHdresqxxrnIC5b+kBxgwINI+7ASb5fXzhbqgdMhK4zLjLwNPBpwunz/ycyFARFsYwKiMOFljYFLqTnNXAWGiUuX94R0eeDV8t0wrD5h4dw2btf3HciVO3dAtl6C3ylkdcP/uLKJWYcYtxmxLWqB21Cb3KHnUnAZNv0+qE6ZLs7vvnpNsgslh6g0I1zFB+8iMu7V0mY1wg4bXYD5Y3C3bOWbMiyC3qzjTryPiDqY8A7YLJLufCzR2uILAkAVzO2WFDX3V3be+3IvBcGt4gyiLkEJyuXGV1o5i+Miy2WhewBhDXTg4TomV+hkGOsPOG9y/fg+Va25sb8N0heneGmY0OtyWO2QemApmkDqhlvZp5Ql6J3lMmBQT95AqRAy2MBOX0O7J50EAS4VY0QbGrZC5hwfBjjlIoda+ghGCLcdHA3W7daiCqcAgoy4SQTntUR7dh4qPyAYot4W29jumExNxb3SXVKUsVU/vy56WwmLOP1wZb29/8mWJ6dIUvaRPqTRNfO51rHyASLogHbZLNSLl0Vcpp010Yud4zWrsy9aO9JBYx9SsxrHl3eT929y4ucYgSlG54lYl4EKgcWcmSU8dPS+O+WghjMaJljFCkgczmGc093+YBDpBoUogtMWdwR3croWjS1jYDPMBJauMJ4NdZb+HbGZrrI5WmbF9ZoyNKU0ghIWtC9+qpWPUHjVJIyzSyU/jZNvky1/EGGhrjWUiEm+S1uo26ep1bvQUaZSyCYhmmdOuwp4awVPsE++dnyz5dAHMY54duz4GAVkYIPoR4uGzeI4+hjjbYmv7OoM4Rpoezswlrq8OuDBTPTTgTEsfM/MGItzABJNYdoNJfxpPBEwEE9h4SJNhjx5gpEOUQm+wDhKa+EyGNwiyhJ52mFqYp2KGCNMnC+aKeSUfEXs1bo7ukemM0840lf6jst+ZqGAFF9HCxcQGTpBjaIRN2rz6LG/bmA/Ay+rjz4tdJfHRgM1okwf9hHxgk1kRvX6EaFS4OUhItM3pylkCq8xNFeFWpqiqBOm6qNxGNV5DuWex1x8gNtdAWth5hsAhq58u9r2yYVGCVk4BAfQMsrdMmeIVCOyAByahVGmd2M9+Yn/QmI891vY1wuopfmfwDm8ES7jy2YcFCCE4407z1egu2cQbuHd/m/AzP/PMzzPmo8mTbPOHpSUffR/mynPcH90jsEpU7YPBX066hVy+ya0NQ289ZGhbDH2HixVJWV7DTu+STi6hkwFm+k3EaBU18ymUW0fZFThkHb6WPGAj2vxAfkmJpOlMEJuQLbFOPevjGRdhDEYIcjJu9N5Ho0FoTlfOfiAxkUgPCVVE1a7hCu/A58JkOOEyCJusNPvM1ldjxhzHS6kZ+Df/5t/EcQ6XyvqX//JfvuDWjDkMR3icq14EjpaM7uc9RtkIgM1onWqljjQZlgqxV/4QnScM9Yjt1nkmpE15410CXcJe+zr57Ftw7w948I23UcMU379CkhlMGZajd5hrlbDPb6Mu/0mUVULJAK+xBL37YDVI/vBLOG4PshBlz5BtFO3wfuiHoD1F6k+xSsoo3WbG9qnIGt1smzuDQsJ+vpIx6c6Q7SmZlT+hfNaYMY9jZ13E6lewbYto/Qt0vAYELazF76OKJhNWoSSww2a2RjfpMJ3YTN/6T5jNmxhdRsdzJJHNTbtGv1RH2w5qKSBPU0b9Bzi2Q7VylliHBLVzCKuJPrpZJ2PQJ3/vvcOv69IleMwBIATcHd6inw6KzTLVxn7vxpG/r5bnuFxvjJ2YH5K9gWYPWe09CjhjJ3MaBHbeRyx/CYzCCupUZj7L5dpVjIGB6rIWrVJxqkx7s/sMZWd0BzbeLUrClirk4RBDRqXaJpY+uVEoo5GiMGbf71/HGEPLH3AxHsJwFW0k9tx3kTt1hIDVcIVIK/p2lUB71PtDThlDGJyHOz3ycBOA6LUlNjoJvX7IRDDJfHBIwMyevipdC2lrVCIwSh/aV4/7/eMc+/sP+rsxH1uEgI1wjTI568O7xCrkXPUy0vKxu9cRecygNkPSvYa69r+gpE1t7nPEp38M4h5Ca+pYyO4NVrZuoZMqIy9FrxaL2zsPQE1VOXVmjpnp/Qq1+cYa0e/9LkGtCmqZdGCQmSQzS7g//N/AEcFmJ0VX5rBGGyAlqvSoRIS2AtLG5Q917DHPF2PANM8hNt8ldixupAOipM9kacSUN82D8D5bIkBpSWoMKRJvfYXyv/3fQT2aW7BtgnlB581TZGabfOUbKFlh/tSf4dqtOnqywtxpWJo6Qy/r4FvBPnVJG8lFq4yI+5DeIKtfRGZ9xMpXAYNoXyB5LHN7LzkZ66N1lFFsRptM+JPjEk9jXjhZMAfBHIflxjmje7D+reLviZS0epZuvs3t/m0A5iopU+7svt8YNJkq1pjaaIyOsU3CQArWwnWqXomSXaXhNniv8x6dbJOVjXvUh00W7CmCgWIQCq4tG3Teo/ne11GbRQl1qmWQFvQHBD/+4wfmgZKscCFJMIMu9HuYOY/MKxKxRH0Oefu3EcEEonMTMT2JQSCMwu1dh3SAbpwjc1sH7oPAYG18FaIeQkjshc/uqimOOR5ncBu2rjFUfQbVaTacKgvVnAln+sB3tRG0Z76bxoPfx84t7N4q1vZtMlHC9spks59FGI3UCZlV4X50hzuDWzT9Fp1km3Lw9Mk+Asmcv8CiM0RLHy0cnP5dTH8FBIS1JutOFYxCGXWYb/6JxCbkeu862mjqXpezlcMV+ZU23Lixxuq//V+wHRtR9ulow7VmhU98/xKe30W1LuxLdhnz0cQZ3oLNawjAmcpJyx/Opj1w/HQT2b0FXp20fv5Emy1CFOpfuclZjZapDH1UItFGkSmFIx2u1M7hGIOydsr5CM3qaBULTb7yBZRbxbVqMHGZfOU2Q3WD0K+gZr6Ltv0owNcIi9SdwGueQXRuUsLCHQwwKcSbDl//979N2B/tfv8ekEw3uPRDn4WlkwddVqw6Z2pnSHVK85CxfcwLYo+PIa8F5P1HyXTP08cQS5u4NE84vEO5vUhoApQ23Fwb8Hplg1LeRddOF4lYOyinhqiVUVYZAcy60yzYNZRVLnxH3WvQvYsmYxubd5bv0BFD3hAWi9sDnOGAialPU/fuo+0eAH6ri+oug1Yo3yf2m4XtP7qHf2O0L5k8fwH3Zcxz4CX18WMRZrfk6wdlLVrjv37986Sp4vWZM3h3v8rNdJnq7BSrc2dYKs2gVn4Pp7xEJjKGfhu59U3akYUXDogq51jpfpUpd4LSUCGtGLN9BzncwlvooOIh5ClOqUUuTpG9++6BNgTAlatXUMG4nP2Yp8fefoffbi8RmZRPBc+vutg5b5ovRTe5PXmFi1//54h0gHHHIgRjjuYodW4oAmYv1147dL1oZz3M8hdY+eZ7ZO/eI9+ok2cZo1xhnZ/lUuUe/jRYZZ94/jPcyrr4rs2kV0dah/svclLWwnW00cf6JZ14Ddm/g/HbZLWzmD3zi9A5FZ1z1fKINx9QtsvY3h3Syhm0UWgU/bzHRrhBpnIu1a88Vcnn1MS76+myU+Z89dKB+c3pvQ+d28Xf0xwoOTpmzPPgpQSbvfnmm5TL49JXrzpPChIJrBJSSLTRVNwqUifY61/CjVYRy19ABRPoUhNLa0BTcXzs1AedYlTMSqdPGCVIFaNnBHc3VrjcniZ8L2SlVmVOJ2BA6gQr65NVT0P9AuK9d7HcW5j16wBYTUPutjHpo2CxoeqzFq4DcE/d4Wrjk/sCy1JVBABNelPkOkcKScOtE+kRvgzGSgpjDiA4WPRJ6Awpweq+j1j/BtXpNxjYPu1wE3/rPbTtUTr1I0CRbf5g8ACNohRu0Q4fYI22kHaEqJznZubT6Qxxq00aNU3T0az2YnTlHDlVvGiNDRUzXZp+JnW8nxZjzG55XW00OeqJE8g40OyDk5MR5jF3NxRJejC0cK0fEcstfL1C2SnRrF5G6AxMETgg8hh2lcwM94Z3SVXGMB1RsatU9hrV+R7VjrRwZNs4TLoNMunS8Jo4oiivlJt8NxPF1SOsB7+HifrIiStkKgSnDgbqbp0oj3Glg9d9QDpQCKtGaSRIw0djcWbyHbl5SPaUbz4M6Uuc0buYsIfdPkPM06lwjBnzYTEG5uMt1tb+iJIwqNnvpZNssZBn0L1bFE5Qffj/s/cnMbIl+Xkv+DOzM/rx2T3m6cadc87KrCoWZ+qR1NPAJ6CF1kNzo9ZCiwalrZYiIAhaUIAgrQRIW0GANtJDAw31G6QWKVJkkayqzJpyvPONOcLD5zObWS88Mu6cU2VmVVb6bxX3erj7cY9z7Jj97ft/n5kyTE8oVEAl6+P2fwT9IW4ZYlqX0blhMCwRyTFmpUQI7/y62jkao1YsK/ZBDAOAnxrWG5sUVUl7PECMj7GOh/Bn8xVpclQxQrtVjAwoyNG2JBAhH2c3uHRb6PVfn33On6AIO+enQx6uITdWGBWnJOO7TMoRk/GQXn6MLg3Wq+KbiIWwS2lLloXGfCA0cxzcpRrC90hakl5WUrNjBBZtCkKRI4Tg7vEEtS6o2pK2233Cjcbtv4Pa+1OccoLOU1T3NmX3pfMxnnzyoZ9B4RC5FUb5mNAJzu87c+b8zKCzJ35+2vryYSSKrdomJ8kJbS+idvhDRD4h8x0mQQdjDa16F4+Qqhtxf7JLUXrUpKA2ehNOMioLl9mfNrk7ydFfe5nW+++Tlzl7jYIgcuiaJ4VKMBNL2PNjtmDK88d0tA6dF7FGQzZB2BIrXJzsCNu/PXu+zhGrv/zkfF7M5pmzKaaZzT/nfDz0bMNVmxKhc3DPzpun92Giq5fx1x3syfuIYoQtpxBEUCQ45Qh5+H1smaPaW/TyE0bFmKRM2Kp+ug0kAXiDd8kH7yK8Kmrllx+sEywsem0yBFWvRuWxKHtpUlQxQXsNjHjGB2J2zRg7W9ukZfJModmNkymT8ez7ci92uW+OkEKx2JLs7d1mqeXgWEO5NI/m+dJTPjy2fvh68JMiAHn0Q2yRQnyK77iUXpPyIyJdrYX1aJP9ZBctlvCVz8SmZDpD4hCaDGf3j1FaoLpXGUfLSAR1r0aaDYjMlOm975J5EY36Ijk5J8kJEsPJZJ9q4/HYnFn0p1tZptj7i5kQJ51wd9p4RGgmpMSthvQGMXe0z7qxSPnx5+0NZy4y+3mkJKe0Jb4InlnLzrIKh941zNoFpFoiz2aDb9UO2b3xfVabIVE+Qa7/BgaJm58iDr4LxiKXXkT7XZzD70A2QtbXyNsvInSOwdAvevSsw6gmiPsxw2xCyyo6JzFWDmE5Od99EtkYzGwN4hUJTqWL1prIicCMP8NvxeLmfax05oL4rzixmXBnfBslJBdqFz9VZFlWGu4OJuQfNAHbDGtLtNGUcUpaCrz+DXxZQZW3udTZYk+FNJ0KFeOSElOM75Pu/ohh1CZo/SqIFHnvbSQDZNVFB2dCgGwCwbOL6Vb/xK3nc76iqMF7/J+Lv8y216HlfH778pteFwfFG1GTa7bE3f8z8q2/+rm935wvN7lNuT25hTblmTv3k/fsZ+0vGp1xPIiZTjMoYqTTxhSz2kSeJdyb9Njefh2aVzk2MzfW8vjHZGGH2vpvU3pPrgcULlU3+tC6pEQjj38EZQ7THipoY5xwthZ2I9zjH2LjUyKl8b3ubN5ztt7xRMBmdYO3BiMWwgUkisI+WUd6FgZDYiZIITAWcp09EUcOwMO1qXm9Zs4XxE9FbPb3//7fp9OZxy18GXDzU8R0H4IGebj+yGMVWeVa8zraaioyQmU9RJ5g+ndR1VWEcmkvvkw/aOFKl1p7laR3gqltsBe7lNVtnOgY5+Iyd/UQ2Qm4NR7yytaLZLZk0HiBqi1xDr8L6RAnaFAsfxNhDKBAylnXkxM8MtlW5YTa5C4LekTfaxA6FcDS9jpkOkUJw7I764B1hc9mZZvSFtyavE91skst7tFpv0TRem5uMTkHAH90A4b3oLZM3rx+fl6Ufge30kaPbuNv/xZlkeCu/wJBbwffmY1xMu1jykOUV8NVDvene7jFlFa1S8s4yGCZw3GXfv8AgIXqBH34Hnris3Xta0yyIaK2ynE8pJHvkmWHlEtNHIJnHu9nRUnOtJwQqgqeCNiobp67Y0VDgf7ol5jzKShszo3RO9ztj4lUm1AsYx6bWTtKMOm9izN6i8QVtC64lNXLeJ0rkPYxjS3s2URTCEGgAnJdIIXEle4sbjM5xgZddG0Tp0xACIraGmK8i1U+Qe0y28KltCWH+R615ISWsVwMGpwYw6K1GL+NyBMwOWWwcH6tbNaWqTeu4Egfrz+kLDJsmWMfm3Y0RBURKmw2ouHXmegBkao/tUiqRI6d9gGwoz1k4+mbqw8jrEbJAq0UVs/P2K8abrKPyIeYyiql+5MXmYWwNLMM7XdQaR9rNJ70sEqcdRFZKn6H+6JOc/s3icqEdPU1gsERhT5EH99Cyf8ZHV2j2y6JgzpF6aJ8SZlqKhWFFLB/GlNb1lS9h64XY2i9c4AIAryVFUQrwLotynsjPFfhHH8X4gFOUGO69Arvjm5SGs1qdfXcaUeaFGd0ByEVee0C9rHN4LnI7MtHYqYUNj8TECtqbpPFypTpeEzda5LrjMxkNKkSyJC2PxPpOvERcT2it14nanu4t74PsWCy+etI5WEWL6KiFZYdj9MkYSnqc5J3eWdyH78HdT/kcv0qDrPCixAWMT1E+SHi5PuosEuZTbFOBaIu6BzduPChn0Ug2KpeJNUJvgxQH3OZ+mCt0iQP5916cz5bpE5Qk/sgfXS0hlPEYA1lbea803I7ZGFKaTULz4hkrqkWtWprFimbjWduIPEJbqVDYcEVHgJYiy4QpwH1yh4L9gRrYspqQVQcEVSWkQ3JePpj5EqfqPk8K/Ed7NH3EPUNVPAK5WPvay2Y9nModRvciCJ4MG/Sbh1VW0PER9jGhQfiIOnxQe66cMOnFnatFZiFF5HDuxC0KJ5SpJ3zgKzMGBanBKqCqm/jlDl1uUgcNuhIxYL/5HkjMLiT+2AydGUZWV/BlG2kFyKmJ9j6BqKIZwIaQE4PaURdqtLBlz4t95PX2uzkPZLeO9jxHY5QlNay2LyAaF9HqVvgVnCjS2yLJ7uepMlw9/8cm8e4lQ750jewCLx4B7IhprpG6TYBqKo6S5VFpuWUpXDlidcCOJ7mDKf5rL9KCMZeTnwyEyEky0vINGWYaNrNT75hPOenj5vsI9JTbGWRwl9A17dwdApCUVQ/nquZsBp3eg+MpqxuYuQzBOoCcCtQpDiiwB58D6kivMWXPrLDP5QRF6OrVNyAge7RDjsEIuQkPWHFFjilBSzp6Abv6xHGGLbrF3CCRbzhexgvIvdqTKwhaF/Fd2BUWUYgnhkfW7p1vMYmxEf01Ar94d75Y04UsvRaBzW6A1OPYZzQz0o64bPFnXN+/pm5W7xHYQqWo2WW/SfP66Q03D9JcewCAkFWPri5l9LDE5KjUcZWrYnGIrCItAd6NrMQ8TFShZDO3MmYHCJb19HNyxhbkOSKQDu8nLzFgDHd7ouEvRFicYliKnG8RRzvEExG2bwCzgEiPcVtXeFi0ERbTXQ8QnPwKb8Fy2lxgiiGdNIxjtdCYODoRyAEYuVbFMHCM55pmOgREvWJXEXmfHk4zXrnDSGDvM+S/8nmDsKWxIfvsZb1obtErqFZlNS6m7hyhVNZ5ULtOrVyl1r/BsXpXzKdbpOvfgN36WvIcQ83WCS98d+xRqOKAvIJKrRITyCDgLKyiIiWIT7GNi9iRx+8uWBSV4zMhLqsPhI1+3QsVliEne9lzXkUkfTYIeeG1Pzfwk+Qwf0pcIVi0+vwfTPkfw26uLt/PBebzXkmw2JAUiRUBJiTN/CDNfLqBexjMa+akpP8CGssC/4iQkh6ukESXUDVx8SBID8Y4qjZ+Benluj6i/QqVdqti+CEyPgEbUqksci0B2fzBXe6AzqljDYwKvzIuqRF4hQD6L0P0SKFsKi9P8MWKX61g4lPAIEuDbK5iLUCXVlC2gIjXBpOl1far7MX7xKqgLrT/FjflcVwP75NP+1TioKO36UbLDx1zNfNS7O1tHQpo9UnHp8z5/PgCxebfeMb33hmhOacnz5CiHN3DYlGHn1/VsQUAmetRuk+GlPgi/DcMEO7dWTUQJiLmKRH0X2Rfm2TSbJPeBbDNBYLuPgseYJ70QYDd8oo6XGUHxKnE55feomDm5KlK9eJVBVpMsjOupuy8ezfQH5a4i28jLAFeeI+6IBUEqf3FsPhOxTJCd7Ky3SqF7EWHOGx5S/PurHym9C5RF67NHs9m0GZQv8WE6NpDW6jqutPfN45Xz2kSbH9WzMVev/e7Lw464yzSMbNS4xGNyjzKaur38T2dhFmgjACW1uB/i0oCpSQXFl9mcwkKN3gWBaEK88jdhKae/dYWuhydDpB5COwFlOUDGOX09ZvsNgQtE7+P+yd/IjACWhHmzjVB7Fm0s6KQOYZRcvHEWLWFfthWCy3x7eYFlNc6XKteZ2aalKvzaIxhdn70OfP+fSkJiHTBQtVn9PJmKpc/qD58xxjYC1QlFOLi8LNEzSSrH4ZHtPUWAub0TbjYEggA0Ik4vANKAuEvI/d+FWy7tcePKEzK8QZq8nMhFE5IBnfp9j7LiJosxCt01j9NWQ5xlT2IehgO9cRpnzkWqlX19HCo6xdgqUxeCEJIVRKnDN3M6XhcvMyNr3NO/23OU6OuNi8yJXq8+eZ81IapOegjcKrLWDiPjQ2MIX5UDmwtAXu0fdg/xa+ckntwiOxDHN+vnGKIeLw+2AtdrJLvvqLeD9hJJ+1AlHfoK1LKtEqeesaFadF6YCz8ipC55SVFdrlkH1cEhKkTngudJjceYvCqZGc/JjW1l/nlva49f730XrEZmOTtisIht8HU7J07bcJvKeM59Zik4TsVoJsNRDizMlQakg+mCtNKIoh5dmgMcwGLPkrs3nQ6Db072CZFYDy2sWf6Pv4ODw8r5zz6ShshhDiXNgFkNuE1CTcGd3FWEM37LAeXkDhsBpsIYXiYHpIqCpcqF+gW29iY+8Ri9bBSo293m2WnAo2srT2xjRGx7zl/yLxHU23+S369/8Sk+8jnRNqa0sYPyFw6mhryHWGLzRW+hgrUWENs3cHFdShmCK8CrEXcSuogrBsKJePKu0rnE+00TNbq7yJLTIQ98/WKnP3gjmfHc7wBnawA4Baepms8+qjjwuX9fDCx3ot4zVwKk1sMsJtXmBQjBFIMhNzkOxhdMZadQE5WsTIkn6Ro7MJYuE6NVPijd8mOvw2ihrRykWS033S0S6hUqBKMpvgieCRCIXSbVI+PMc7wyLJmtcRreuPCMoKr4O7/DqijCkqz47oKfxFWJw7zH4UBsN7/Xc5HJ3iSJdrzefQC6+BsOTJfYZpH0e4rPhrPOxC6sb7cDyLbJVlRt5+6cGLNi2Jjgltie9VsGWGrG1xzXEoeu8SqAqyMnxqBOqzKRgefIc4nxCbjFAFTIMmI+nguI2nnkMPI02KzWMAbDpE2BxVxnD4I8Cipkfo9d+YRbUCbb/LUriCtE9fuy5WfZJccwpgLaH1EVIihGByYlj5xrdobm1QVh6I1aTNsMKbC+e/YD7pPE/pKeLwh2A1YrKPXPs1tIrQ3dc+0fu60/twPIsYc01J9ozId2uhWHgFJz6E9BA97s3+Mx/CM8Rm0haAwAiH1MYcTU5oNSpM4zFLtTXa3gKynCDGfWyZEYdtyjNRzrSI2ZABsSkZ52OoLhFUFijcZer1bWQ5ZlVFOM+wM3x4bK5qQz065YMAOvH8IoP4TXIzYTFosLUgqYY/lf7xOT9DJDo+d1kdZgNWgrUnhOKhI7m0WOPG4eiJJsZxGeCvfJ2NuuHUd7g7+BE1r8rFoI3jeFhjsNESxo1QlTY2GVDWuuQYHKeGWXid0fg9Knd/SHjzNisqQk5PYNAlHU7AZIhyTFlowEWO75O3X5o5jtkSbEFFRgg7QngfNLEYbGk/drPgRI/Yne6y0Hubo2zCWrSJq8D23sJag6yvPFNsdpwfsjfZQyDYbmxTV3MB/ZeZzM5GzIfdyyInokcPBFScT14PcuMDOtkdDk5PWClC8CKy3R+TCXCXnyPXXcp8wDBqUdvdQ0mBSnq4OuNEuCwtvIY83GOh9QLaKCInwvg1yuMfgq1iCzB+g0ljG6/1HNaCmuyBlJShw534NrosOFUu1yvbz9zILci5M75FbnI2qxvU5ufynIdw+u/yf7XXiYTLFf/pzR6fJdveIn80eZtp5zmC/T/73N9vzpeXUIUoIalPdvGyCXYa4yqXPHogihRYJtkhh/ER2pQc54cIo1iqLGEXrjM8LclqGd6agzkcIJRksuRwdNrnwvYGBE06To1y6WWEFYROHRN2AXCSQzj6MQBuPiHrvobCoaaiM/n9k0idoJ0Gsn0V60aIMjlvAjPpFFHtzswS6ptk7Zdw433k/l+ilItefp3SqVORVa7Urn2iVChjDaNsDAgc67EcrhLKp7sUalVFd175+C8+Z85nwBe+Mv13/+7f8e///b+n0WjwO7/zOwD8w3/4D/nlX/5lfvd3f/eLPpw5DzEoe+xPd6m6NdbCTYQQPCh6illHEAYn3kdYTVFZxT4kbnGmO8jxLqIYo5tXoLHFD0ZvczA5oBHU0ScF03FGO2yzHm5xoeZws+LSj3MaZUQtqFJPK7RCy3o5QVqLURWc5gaM9qG+glGVmbigLMkPz7qsAgfhutiiODteTaZzHOkiRUBpyvPYQZX3Z5bEgBjtIOqXsBYCGRJ6DRy/SdUUKDeicD5/56g5P/tY4YJXhXSI8EKMfPS82NND3vMjvCDCTQ/JxzuUwMLqN/CbL+Hu/g+gmBXKRcBiuMJgcBMr2+ihj0xGiDRhgxNod8m9Km5ljAoCYq/Lpr3J0uCUXCjyYAkFj7g+uWUfefDGTKC2+CqF/+Gd7KmNuTe+g8yHrFddvEmBU7FIPcHIOmUym+VY9HlsZmEKSlviCG8ejfkFUFERda/GtIx5eWWZ075DkTxqebvaClkNXsHYHCUUovbhnUmOcGk5s4k0JgXzwR/SIuyTAiyL4V58h0E2oBQ5S0Ke3QM4d/bTTg279stgSowKEVY/cq1InaAOvouYTDisVXmvPMZaQ2Qk2/UVgtEDD46szBgVQ0pTMs4njIohC/4ibryLOPhTRNxH166R+ZdRoaXM+UjhmCwm2PgUYTRmeIhsLmGyZz9H6gQnPsR6VQq/+6GvPefLgAE7E+UcTo84Hb7PYrRKx316ofnjktWvoqobONInKIbInT/CSgez+ApFMNuYb7pdnLrDu4N3kdLl+yLh+sJzmGSMFgrcgIVQck8JtAZhJb4ZYrKYpWZIMz0k5flnHoOz1MRhF8oU9+oLmFKhWpsw3MXWlnG9LlE+JtMZC8Hi+bgtHl4oi8+/23VU9tmd7hC5EeuVLeRPIwP6S86wPOXu+C5SCC7VrxDKiLEecnt0C0NJXE6pqNn9QpxHJ8OSv0rdbeIKF0/6dCs1TuLxI4WSD86AzFZoVkF2ItRAc+2Ky49OYBJrFqo1Am2QtTYyCmhVG7xb7iGsoJYP8XffQEQLpNu/Q1FZw21uU4x2oblMGSwwKsbE5UyA0M9PCYPPNq7hg/aYGeLjJMbOmfPJeHiO9BNMggdFj/14l1Z9hdXuS5zmfcLkaPZYOcAWY2q9tzmY7FJpvsqxE3EUXMSPBGlZ44Ie0/YCbKmpLi0Rju5TqdfQz/06dlhwzzHs99+mGTTYrFx8RHD2UTw8dgDP3JCd88mx1mDKjG4xwgpFYRN2k3sM8yEWizVwHB/T9RZwz5oszp54/uPj8/Td+B7HyQm+8ri68g1cKzAqxOv/EI8QtIXkGD6m2ExgcPvvUBnfx3VDRn4Hs/I6ExRr3sebD2tVQzbWEZMjaG5ihI8k5WzhAPLB/X8/2+VoekTg+FyqX3lESP0BUsBWu4JqRdwHxM0+F5c3EcbSHOS0CyirD9Y+/vBd7OAeImySL7z6hHPrnM+HfnHCQbxHzWvM6ocfd9w5Oy/EWY3x0/HgGrFPWcs+jJEBeXUL4zdR2ZsA6OrThWZudow8+gEIgV56DeH4NCmo736XshC44TpGRqi0D81tdNBFoPHGt0BImn4TM7zNjeFdqC/RamwRy5Aas1SFlus/9X2f+HQWHCm5HGqyTp1hf0IeQq4qTA/vs7K5SUdAPp/4fOWJVJXIjUh1ymK4+MypSjN0uLxUPxOcPfh/15GsrGyAA3v9H9LM+pANmHS6RGu/CpjzGmi++HXG+T6342MYvMXlxhVCWeVi9QrUJriTv0RMThFLC2dCsw+uTQPWoMoJ8vQENxmQLz7HjfSEtMxZri5Td3PuugcsuSXdfg/ptsjdNWzxcQRnYjYkCIkUYjZ3C7tYJ0Aojw8bIrJyVvO0WDKdMV+ufnkZ6QG3R7fAwnb9AvWz2OCW2yVohkghP1WEJgIcIVitOeyPFUn5QZQmGK1ZaockakySTdh1fDpljOtGWK9Jw2ue/y6jKtXaRcxoDzm6jfCrlHkbsbbNkRDEh39KrX2NzriHOHwX6XmUYuFB/f8p98uH5/DjYsi0mMUuHyXH1Gutef1+zjn29G3+W3udF4IN1BdQC7zoL/JfJz/iR+1tvvXj/zAz+Jjvs855ClXV4GrzOoG1OOUHDqcPxruZkcAbhJO7LIQN7vtViiLHEwHHyTH1IOOkuscN/yatVshW2MHe6+OEgu7+IToeMdYDdib38R2X7a3fpCTASA83PcJNDtE2xwrvfEB1k33kyVvgVSkWXnliL9hID+OGWFNgVYj2Ozj1VZieYBub5LVtZDvFqACLREx2sUZjjUamp1A9MzH5hGO0RNGtdDmJT6j7NXw5d/me87PFFy42+5f/8l/yn/7Tf+Kf/JN/cv5/3/zmN/nX//pfc3p6yj/4B//giz6kOWfsTXfJdUGmT2n6bWqqgV76GjLex/pNSqc+i0I4/CEAXis+7yCUtoT+LcT0GDM+AK+DmexT6plAYlJMKXSOxdLPBqyG67horoZDan6HG2MfoaE7UaxP9pHFbLC0CLLm88jmdZ7mYZOuttihhy8D1kYRaI3uvEDHcemZlCSabbZ9gPEaOF5lpjaurZ4P6hLFerSN2F7BzSeUbhUjPl4haM7PN1YoyqXXUfmQ0q09EdFgrGGkU7AQR4uARUiHYyFZkx568VXkdA/8BqXbYs1tslpV2L2bUD4onHwgONtfWeHEf4XQd2kHigV9CIBvfdbXfonSDXErFzFWs5fuEAxv0sp6hLKKiPfhMbGZNAkq62PcGtqpcZr1iIsEmU3oS1gNfWTvDSjSmStJ9cXZ83BYj9Y4So5o+E18MV8UfFEoHLarV7BoJA7tRcv7hxMm6Ww83ehUWK75GBEg1n8bwyeLvzMywC6/goiPsWEXrZ7s7tOUjPKZd7u0Cr+6Rm2zRs1ITHX1vLxvhAtqtqHz+LXiDN/HFillNmCaHXNKTpKNuVS9wISM4KFKXtvvsFRZoidOqbl1lBTcGL/HQv8d2jaHeICMJpR59ERM1DM/pxMhgwaIPrK+ii3OqoxS4voFoGe59syKNO7J97FxHyEkztovMPdA+3JTui28pRfJpvdI5BqZKRnnw59YbIYQ59eMmOw8iLCKD6H+wFGpIus0vSbH2RG1tE+WnSKzmM76qyinwTZ71NfXuD12KU6gCOqsLzSpZRNs+OGbu8ovsYMho6WIxD/ArxnqjevIxlUMEhe4XLt+PoZ8QFG/iCMdkIqisv7sN/gMEAL2pntkOifTOU2/Ne8U/xQM8yHGGoyFSTkm9CKm5QRjDUq6VL1ZgWEtWn+kUCGQVGT1Q1+7fn/IxuY2ujAod4MbrQF5MuGyzLjWDnivX6CiBqZ/SD0fUbEHTPUCbbeGK12S2/8HQV5g0xHu0n2y+nXUyjdR7g/RToQNmrhudL75XHnKveYnxaLQy19DTh+sVebM+czIxhA0kFiMW6OofMoucGHZjXcpdMFB0qPqtWkHXaY6RiJY9JcYD/dJkyOENYTj+7S8a4honazMibKIhZak/uM+tvkLuEEVc/MvkHqA2vgacesVjgb72G6NYTaiDPNHhUvPoLAZ9yd3sVjWo81PtwE350NRwmGzyNg/eZfIreKEC/SLGIthXA5pewsEzpPxHEVlBbebgc4pH2soGeSzGLNM58S2oKZmTuw2XECM9gGBDT5+04QqJzDYxa9fQhVDxOavsa8NkRcSyApudgxWUwaL5w0nj2OFJG+/hGyb85pN6TZwl15B5EN0ZfV8rXKanmKxJGVKohNq6unxh1LAtsrIlpqc9saUt49ZWGqxcXQXlb9yPk+XtsQO74MpsdMTnOb4E7q6zfk0WGHYne5SmpIsOaHltT+WM6lWEXL5a4i0hw6XHkT4fkKKaB3PlFijKesXPtZzSreBXvu12fE/Y+0spgfYcha3JpMj/PpVNqzE1QVCg5js4wiJPb2JBdTiS0TROlcaz3GQ7XF/cp8110NKh6RM6ElFV336sdXNUrbHh9xuLZEaj7uyzeb138YMNWehD3O+4jjC43Lt2hPrvqfxuODMcyXL3Zy707dpB21WdYw++B4Ogmq0iq5eeeT5VihOihR9pt6KdUwoqyjhoJIKOriGqGjKoQWTnz9P00R2V5CjW5TazmpE4/skZ4KHQXpKkqdYnZOe/pipqlIdj3GWliiKj65zRbLGRm3mXNLOplivQepWUUsxaI2Nnu3U2g0WSXWGIx2a83vHl5q4mJ47bU7L6bnYDHim88vHoQhXcRc0Sh7QAW5PwV0yYCxhc4POZExeW+Ot6R2CyjLDYJH24ous164+0mwnlUEf3YIiwzKEjW9i1QJFrc1k79uAxbEFzvgUijFmkOA1W2yHG4xJqIkKznB2XWlKduN7ZDpjLdqgIqsEaiaoM9ZQ9apzodmcR/jB4E1GjsdLn3OE5gd0VI2aDPm+X+UXTY579D2K1V/6Qt57zpcPX4SI5gtIp4aVLsVD7sMqH2LjHhUZQjbG7b7ISdIn1Sl1v8Y4GyHzAULmlE5A5ho69QpLw5w94dKoLZEVOalOSXXKqdei7dZx8j7i4A1KIXD9CmW0RlnbmqVBDW7O1gPlKU56Qv5Y/dwKh9PORSaT+3iVJVrSQ3deQXYerIUf3muz0TLEfVAO1qvhJrtYt07pfLL4biEEy94ai94yUshHzEjmzPlZ4AsXm/3H//gf+Vf/6l/x9a9//fz//u7f/btcu3aNf/SP/tFcbPZTpOpWOdV9HKHwzgQ1pduAxkNRkuaBu459aPFohUKELWx6gvDrGOkiggUuqw4VZ5dm0KRRidhPTmgHLSQKR5wi3B7rWqO2v8bUqRF4Q2JWCZwWtvZgw+hhoZlYXMT/n/4nkJIdcUCeRORAXN+iUl+cbTR1vs4CBSo9wZbx+eZTJn163St4GEJv5ZESk0CCrFAEn/1m2JwvN0b6mODpUTFL/gqXGpfRpiRqXGLsdUiNphnNYstKrwXewxvsAlVpwKXLs3+lKf4LlxEmRssaFyo1yB1c32W15aNP7zCaHhDV1nHar6HEbLE61gNOkhM6ToDNB6xX6phgtphOzIRRMaLuVGgcvwXJEOV42NVfIjwrdoqwQlRfwjEK6e7Muv+Ui7OyjYlm10vLXaDtLTx9kVqr41y79vQvrDbf7P1JEQjE2S3alYIrS1VuHE5oRi7LNf/MefLZhfLSlvTzE5RUtNzOExPQwl8E/+nntNITnHzEWthmL+3T8Tr4MmTsS5TXPo+3fBqPXCt+E9hDBVXcTot6OcEpY/xglUawgVM6iLNzxRMBrza/TlKPEUgOkz3G+ZjQifDdAfWtbczSczj2sWL9h5xrRnoUy9/EqV7GxCXq7Dx27Ahx8L3ZOS9O0KzNOg3PulqxBmGK+Tn+M8ZYD4jLmKbXeuaGeGEzTvMevvJpqPZsQRh2yMa3cExJ5xNsvn4szs5xhMB6j54TEsmF6iVaQYu8yPCciEZjHU/VYXwH2X+HlWmPhZXXeDNaoF3zqXmXENZQRE86VIq1NcK/83cAUL6hnKwymtxBLTzHrjMlsiU85Db78BjyAUZ65PXLn+138AyshaoXkSYpUkg8ORfwfxpafpNhNkQKSfWsENFwm5yqU7CGC7VrROqTF5PF2hqVv/k7VIBpJLnnjRhMjwlSy0k3YNld5bkLHoOjHjLsUFESRxzj9gd0KgFZY5uouQkH70DYwfhdLJK0dhlR3ULpFO1E1JBca/lYa3+iIv+HUTqPrVXmzPkMkLaA3Teg18O6FcrWC1jxpN1FZhMGeZ+KE52Lfh5HIKg6EX09wJEKT/p4wudKbTbHsBaq7Rcosz69ySGiscVqsMFKo8LNXsLFToUKJSL8O8h0ipUZKtvDig7Z0jJF+wIN16d/5qrjfEzxxmneY5TPIph7zgmrwcan/LbmfBgtp4KqbmENFIhZYVgoFiuLNL02C97SE86fVijy2qWnvt5SZYn96T6RU6GiHoyrRbCMWq9jEaT5Ifn4EL+6jfsRIkKjQqQf4WYWr7XGrSJhWuaM8zGLfoo4uglY3O61j4zffrw5sAhXIHxUpNkNuxxODwmdgFB+eN1FrSxz/Td/kXuEaG24oDJU/hpic/P8d6xQiGgBO9oDL0I7n8+9Zs6jCCuI3IhhNsSVznn98ONQ+Avg/2TNH1a4ZPUrH/2Ljz/voxq0wjaM9jAYhgpEeo9FSsLxEXFaYttjyoddBM5qouNySC/uAXAcNAi3/yamHNOubj7i3jcsT0l1Sstr432MZj6xuUnjb/0OL/gBt/Bwoy28pEe91UI2P/8YrDmfAx/UGAQ49RBnlDww6vuUNYanrfuexQeCs3u9KZdXQm6O76CNZneyxzd0iY37KKFwJvtMq09eY52wy6Sc4kqX2kNNHuPlKlPvRRqiiqslp3KKIxStPIBul7y2iHWriIM3QUi8yjJhOSYrM1pBB0HCdHEJVS3wS42jGpSLl3GM89TvRWBx0hMQgsLv0nQ64HQwIXywU2GWfwFhNVo9+74Qyoir9etzYc5nyedwjn8cGl6T0+wUsDS8z67JzQpJXt1Cig6OP+KCVLx/ukKz4rLoz+4q3cYyI8fj1GniY6g3rj7SXDuoWcrtRRYXX0L19xFhg7J7BaUTlBzgChiVUyplDMkJYnqEf+EVTOsydQPn39oyUKszLPqcpn0ADuN9tqtXqMgq15vPUdryI+dXc756/FFxwKqERfeLqZsIIbjgLfB9PcQ6Ic7BX87FZnM+FCP9p87ttVvF9SrIPKbauIrnrdLwuuQ6I5QVDsQu8eIKV6IQr6izope4kCaoLGPR/SXorHHfDRhkQ4QQ57VpYfLZvpCFUkTkredncwELIuxg0zEoh6kjOc32qLt1qlYi8yGFX+dOfESJgviE0OsQyupTjXIA8mgTFXRASJzjN7HxAOG4qNVfeqoBxIchhHiiUW3OnJ8VvvAzM0kSqtUnO+1brRbj8fiLPpw5D7Fe2aLlt/Gk/8yN3LKyhlcfzaIy6xsIDBaJRZB3X8apb4GUWOFgpMcKDkvtFZRQtFoRTbOIwkUIiRCaou2gjWVxtcJt5bKXyln5p96g4Tw4T5SeouKDWUSbN4EVha5t4Rd1THw4W1o3LlOqGlYYhJW4vR9jR/tYKYiXXiB3KkyLMcfJrAi0rUIaTgdVjpFlTOm355ELXwHEWR/0szqzP/gdd7oDRYxUAlNqTG39qY4ZgajwUvNVrLVIFLV6E201rvDOXa6tnRVDhE0xwsdEVYhm57fSMezfxRYpqiIpl56jXg6oRB5p5nI/6iL9gIktWM7u0gjWcfFwpYcUkqGq0F77JniLFMEKBs3t8S1yXTCUimo+xKFATQ5Q001atYt4DR8aEKkaBeBVFWJ6iKmtUYarj3y+ZxVdHv4Mcz5/PhCcKcG50OzDOMr2OYpn8UyiJmi5H09ko3SMc/AdZDFhrdKlvfg6iUm5PbpNlRJv8C6N6jq6yIgljMMlGu5MQJzZhGF+SsVqGm6XvLKBs1YDIWk5FV7QUwJHEWiLVTUM4hEneGsFgYhwihEL6SnWlPSCDt1L1ymd1ieegMOs26SoLcLDzSKTApvOik/irBRpAbPwEnJ4B/w6hd/B+nJ+jv+MkNqYW8NbWCzDfMDV2pMRk0LAzvQew2zmyHe54VBVDXwRcrX+HBaLn/UQ8U10ZQmtPvpvO5tPzGY6/fwEi6Hldc8Xdnm0eX6Oa7eOYyao8X2QLnl0AUc5dNxF7OIv0ijWSKcZZX0bNbyN0gNscYQT3+bFCxuYYOkR1z5VTlCTHXBCiuoGxeomrM42VwsMk2KLbLJHgkOAxbHZI9Hm56+jp8h8gvZbTzhzft6sBhs0vOaHzivnfDg11eK5VoREnrsVhDLieuN53PwUVSTYtIewlqKy8YgYRpoUd3wPlILWC8CDTc7m8gL+6iYlBe8PfkyVJhW5R2N5Dbe9hXEXGJf7HBHRnTYZOSENG+BZwbqy5NNjcBZge4Wy/QK5t4CwGmELjAwonQfz6UBUPla8pdJThMnRbvMTuXXOmfN5IHR+LkK3RTorRqpH14kWy53xLZIyRQjB9eZzTx3rrIWN6ALtYIwvgweifWuYXRwCvAW89b/Gms0pZYDAMDAxq+2IittGlmNMcwXjN1DxHmr1/0F8+D3GuiRWfdorf4XNrEc+PWBqCoLoAo7w8OO7qPiIor5N8Vgkov9BoRVB4AScZVB9xt/kHNqXYTQF6SCii1wTmhvTdziKj5lmMZVmdO78KWyJU4zQTgUjA9y8h0j7mMqsoU7akgV3kXazg0A9EVuoVQWT3OXk5n/GWE1l8WU6y7+OwSCtQZjy7HVnguXC62CES7n8DVQxQXt16tObVON7CCfEVSHnO8Rn0UwPI22BO74DCPLa5ix+5CkU5PSzHq50WXSXaTc7KOF8ZLx2ceEKXLjMi62IXm+CEeIJ52GLIG+/hGpcwMjwC5/rfHURbEYXmPoTAhV8LDfFzxJpUlQZU7qNpwqBUxszyPtETkRNNc///5H6jC3xxnewpqSsb2FkSB6u4azXOMyPGSU9vIPvUg2bhLVVbHMBbSW6fgHHlljpUFS6jPIDSjSOcNBW46uQxcr2eU3oA2Iz4c7oDo6UJMWY7do1rJ3dS9xyjIyPsBmfhCIAAQAASURBVH6Twn8wVudbl2HrMtLkXM5OwatSqgCJw4PW3we4yT4i7WOj5bnD388oH9TRhAC3W8OejL9woVMzdKiu1VECAuUzNTGudCFcwGtdQdoSIxUCixEWYc/mKkBd1XnNrQOW0gqMmAnvb3JKrQGlSBGVJQ7ihMJm1AOXppOxiKEIlnDWv4U73UMUKdeq2xRC4QoP6xmCqIPH63hlQe5EmA9xBXQnd7FHbwMCd+mlcxcUNz1AJD1stHQ+75ndOcQz1xdzodlny0/rHP9gjQx85Pzi01BGITKqooDLXYsjZ3MQIQWqWWWxFISqiiddaskpIr+PiVboS8Wt7AAcmC5ucm1hA/IxjjNmfPIWhS1p15aRKIZOhLf4Am77MmV9k5OKhxCChtN6pIHY0wYXSaMY0hKz+5kVDp4I8OZT+TmPMcwHvOFK/mrxxe55bnuL/HB0j+P2VRqHf0Hyhb77nJ8XjAwoVr6FNCn6zEXZxcNVs33XaR5D0KAatrnavMZaZ4XhYErx0H1nEUOlEeEI57wJtvQX8DqXIRthGtuP3Kfy5jXcygKlktwc3aYsxky9OlenA0Se4QVVWs1ljpMRNamoju6ipMNp2CKzAk9AqVOq/uL5GkmraObInU1RRR+RpMjsKlL4aL+Fkx5BPsJE65Tu3OBgzpeTL1xs9qu/+qv8s3/2z/iDP/gDVldnoobDw0P+4A/+gF/5lV/5og9nzkNI1COFmMcpySlsitI5TpHgvve/IWpbmKVXKbwOVrjnhRFvfBN5enNWDFl6DasclFS4wuc0P+EwPmCLAcXRmzhuhaKxQVbpsio1YnRA1RbI1tfIJaRlQvP4TUhjHAqsztEqwtEZS52XidwIBwdfhdyavk9cJGzWNlhIZl0eo7zHyfgufVXB8x4sOLS1KD1B7X0bLPi1ZdL2S5/nVzznp4xTDFCHbwACvfQqpdvEYjgteuQ6o+Mv4AkfJz2mOPoerrSo03vY1lVUPkQv/yLWzpzDtDVUVQ0QCCvPyxYShRSKkpz7k7vkJmcz2iIcvMPh4Rs41SVqa7+JKyOE1XiDdxHju9hoBZ2NGRen3J/uoAqNayv4GEZ6wt3jH6PGB2TtAWvN1whEhauNq3jxfbyTW1j2cZcgCx90CafWYtpXcPb/EpyQsn8LzwnhMfvXPNqEaJM5P9u4okSVySye7ClF9Yex9sFWjOXJys7EjBjlQ+peg6p8MImVOkMNbsJ4H+FXcdsvcMqU02yf5d47hNqQ9n7M2JacagMr3ySrXWA1XGN/usO092OYHnO1dZWg+xql12Ksh0yyQzoqoHH3DymOf4yz8jr5ym9g1aMd3dKWqMPvUi8SPDL0+q/iuV304x/gJ6CsLOPWetgiwTQfuEYUXgcWnnSUmvPTx1hzfh5ro7Gzst5Tf+8DHj7vBRK3GCH23wBrUP4+ZvVXnnJlzHDyPln/R/RsTlLbpOJV2Yl3cHHR1rDkPxDlll4LqRO84z9HHX+Hsn8Xp/MCakNyA0tapmzWNllY/yajk1lThamtIHoeqrY0i/cuEvLHzA2c03ew0+PZz45PETyI/xgWfW5Odkh0wqZbYXM8wZ18G736C4+I6KRJcfb+AlumuJU2+dI3v1ARjxQfPq+c8/F42BHjA4J4Hw5/RDm9xdhxyZEsrP06Ze0yuc04zU7oTnZw4zFgoFElNhG3RjcpTMbIb7MWbVDaAqkE+e53CPIRizag0tAM5IjdyR634iOOggZXaxdpxT04/CFecw1FBVOmFMZQqipZ2UPv/Sm+Lgm7Lz/TkcfNe8jhXazfoKhvnwv/naKP3PtLsBbVvkT2BTnwzZnzLLQTQesypDeguvaEK4ZTDlGDm7TLPodeC23P7kFnQ6zUCdIW540qj6+z3byHOfwuVgqy7gv0RMkw7+MbzeboGJ1PmVQ7HDtVAu+U4OQOWIMfBJRphpGatMwYWIEX96A4Idn7c3rxCdINmWy5bKga6p3/CHmM11hFP/f/xDy0+dZw2lxuOIz0gN3JDkN3yGZ0Yd4p+1kT1Mm7rz4oYNuY0/iUXnLCxJlwyc46uAUG7+T72MkRjlclX7pOsf/neEahxrs49XVM/zYibJJ3X8E+1nySmCnaloTFFCtKcpMR6THl6feYjO4SCIhsiN9YQ4+OQed4i8+TR5sYGWD82URkPZkQp1NcVeDWtiHqYk2BeSzOE8Ad38H2bgDgwTPH7r14h/6ZA4dqONQfmxsMy1PiMqbltwlEBYNhL7nPOB+xWl2lWxg8m1CKp7vTWCFnLpdzvlAUDnWn+cW/r45x9v4cW6Z49VWyziuP/Ybl/vg2ThkzEg5e8zq+CEnMlPvTuzjCYSPaIpruY3vvA+BYTX4mzC+dOklxiqPTmRBN+qA0xq2iGxfRThXdeZUyP+D05n+k1Bn+wstcMQWOE6G8LqBQQj2y1rDWEtiU6vF7BEhcr8XIrbIzvk148G1qKJpeF2fjNyhVFWstsZmgBDSO38LGpwgngLVfxMgnx2mnHCMOfwDWICcHyPVfwzylEWXOV48Pxtim1zrfZHXO7iHbtUtMygmhCtFWoFpH5IMbWFtwNP4Be2VJza2xGW3jCofw8M/g3p9AtIhY+QZZ60UsllYxhcPvI4Wisvo1BA43x++wllQwyQincRHZfImlbAin7yOkh28NNGYurwJ57hBbfBydUD45+8EiypkYWukp4uAHYDViso9c/zVUMUYe/QCkQi+++tQG4jk/P3xckdlYDxkXIxpeg+isHmqxpGaKK30cHhblWPazXXpJj1bQYjVYx5GzNexJcchJcsSmu0pEm5pq4OanyMM3kf33cf2Q2vZvnb+Syk7h3rchm6CjBmO3QpyPKSsdysXXWdYT/Fv/ByaPKfPrHLdfJraazZqh7T6o9ZemYI2McLxHpBooVf9Ubp9zvhp8++D/B9bygvf0dJPPiwtnLrZvdi7wm/f+4gt97zk/XxjpkwtBrEdETgUH73yObdCoh8xjXOdJc5HzOYa1+OkuYryL9VvktUvY+oPfNxgyE6PRxNObuCdvs1RM6ddW0MWALMtRwuN4sEsRVlmvr7I4PkIN7jHVI0bVLiPHJTp5B2UsrHydVuv1B68vHGRrA3nrXUR9FW7+Z2x1EzdsoNPxzMgkPkU8tl+R2YR+dkqgAhpO+2OZUMyZ89PgC195/v7v/z6/93u/x2/+5m/SOIs8GQ6HfOtb3+L3f//3v+jD+cqT2QRtNRUZ8WGdzIXNeG/4LrocsZQN2c4S7Hgf4bcQkz1oP9igF0IghnexRkM6RGZ9jhyH09M9HB3Sm+7SGd9nOL5F0lhhmsfUyxHR0RHeZIe2AaUl+Pe4aXJKk5NPd1hUDQya0iSgAiQCaQXtuEcW71PWVhhls43c3cku3e51RO9dCFeYOBWstbS8LlppHOXQdFoU6Q797IBaeko0eAcv7JA/5uw05+cHOd3DFun5zzSbjPWQ++N7AKQ6YTu6wlSPOZ7sUHUDOjZDCYlTDOH4e0yqHd6Le1gs67V1uu4SAF6ygxjvYStL5NUthsXg3GFnFO9R9t4hL2OmpzdQnes0Kldx0kPMaA9VpsjJLvrCXyWzhsKk7E8O2coM0eQEWY4RjQ3yNIYyITETXOFSH97BOfxLcGuUqoooJuRBA9dRCAmrlXWsalN2M+xwB4wBUz79y/mYaFsy1RNCp4L7lA3wOZ8PwpZ4R9/BxgNUdYG8+xpWPDqBPi2OGRcj2n6HxXAFKSRKOjSdR7uaS3JuD2+hraaX9Hiu9fy5mMG4VXIKEjvF9zoU5YjTckjHZMSH38dRAZ5Xo6ytkeiUEEkt2cXf/xMuTQ8Y+A32lYfRBbIYkyqP26NbGGsQJkMdfo9pfIK7mxO1n4fKYyJHa7BGIxCEooIRHo+fscZqMpvgiQD1KQroRvpk3dcQYt7F+mUhFBGbtU3iMqbjd58qNLMW1qNNTtQxgRNQVY8WkoUtz//gwhQ8y8FFCFC9H3Haf4tc56B8dooT7gzv4SufTjib73jxDmJ6hKku4+iYZO+PYe8vkFZTSA+98jUGusShID74Y2x+gcT6ZL23GE/2qHefJ0jH1LwWZbT8xHGAJbcJUjgIDGM9xJMevggZ6SH3RncBQd1xuKxrYMqZg1n4kNhMp9gPnHnSEcIU2Lnjx88H+RiwTPIB1lSYCkVDzzYkdyZ3GRcT6vEu4fG7eNUNsKApOUj2GBcjxnbIXrxLx18gYUxLKrAShUSg0Lak1DlrtTXa5YjW4H1KJG6lg955A7e+RNm8QlxdYCpyhv13sMM7SAQbToSoX8aeXW+pjZEIfBEij3+EzWOYHOL49VmUFiCzEYoSER8iXElWuwTzAsqcnzYL1yjkKuYxK6XZfeItbDygacekyiGpdHDP5iRO0UfufweMxus+R159UqRTjG6yP7yBFRptBsTTAwIUG2WC0hqaV1HjPVT7OXTep7AJCoci3kc7DQQutfZV8mxI0driYHqEnO7hSxfBbMNMmgzO1j3k8cyd7aH4NyEENafJ/cldtDEMsyFTf0zd+eyih+Y8SWk0Tb+NkorQqZyLdYQpsfEpAFNy9vvvIMd3WQg61KnA4CZojZkcMq3c5lgousEikawx0SNujm5grWUr6qL9JiYfIdwqx3vfppJPKYspdvkbOLf+MzLoUFa3sPkYHtJvGQyZzfCUh4s/c6pc+gbAuQPTYbbHtJiyXFnmYS8rjSExEwLhEQxvQT7GNC9ReO1Hm2DsoxdUYqbcGd2ZuddmQ641nifWEw7jfQpb0uwPMSOD39vDq62Tdb/2oZFoc37+kcXkbH4ryIoRqZ1QsQqn/x4CS9G6RHOyQ9Z7j9CrompbZAr2kvtM8wmpTQlcH4+CfnaAK12aPBojvBSs0EdQt5qgBC5+nbyond8PDJpe70ccj+5SWstzykPKiFDVEd4eNhsj4hNs69LMkXJ4m1xqajomjY9ZiDYRw/sMayuMyyHxdJ9MBUzKMW68jRssYzHcHd+jIiQX4z0qBNgyReoUIz8ignM+hfpKYTFM9RhHujNH4YdIbfzQGDvgeuMFHj5BHLzzepERltt+lZHymWSHnE5vk7g1nq9uEez87wRFCsrF6AJGe6iFGJi5GC+rColbJXKruMahXWnRyttUjt/maLwDkz0oExrCoX74F4hsinnhfyX7kE+VmBglnAeOsMyuvUHap6yu4KZDhFSU0drZo4KzSdAHL4GYPFQDjg+g/uFis9ym7CW7SCSr4RrOMxw753x5KWx+XqPspT2uN55nVA65O7mJp3yUUGzXLhGcTZAKm3McH2Os4SQ+oesv4IuQkoL9yT6lLbjRv8E1/xK10SFeeoAc3UJQYAbHhHf/mKsXfoNTJCvFdFaXtxatPGTYwVUB7aiNPH2X+uQ+/f03MCbDOj5h6xoxDuVDdfzYTLgzvsNiNqbIx9QrLawunvicFkNqYlzpPbV5bc5XA2stf3zwX3l+2sdf+voTDsGfJ5H0WXIavCElf3W6j5zsYarzPdc5H58PxjElHe5MbqPLlKXpDkuEiPZ18so6m9EWvaxH6IRnpiAP0JSkOsGXAY5w8eK7ODf/v5Rpj0FtiWR1jKxu0lAdBLAT32GQDclszHrvFmV8Sk1oirTHVAYMgjZhnlA0txhZ8MsSV/hYoLQaC3j5iDwbEMgKYryLaL/+yN6T9rvY1nUkJTIbQk0h81NEfISJltCPzWWEgHvju0zPXMavNDyixz7nwwyKHsNiQNNr05LhbH1kNWXzCtqZp/fM+Xz5wsVm7Xab//Af/gPvvPMOd+7cwXEcLly4wOXL8w72L5qpHnNrdANtzSOimaeRmoTCFAjpM1QSwhZEi1jpQ9B85HettVBdgf5dhOeTOC73x3epi5BkesKanhAP7zLKB2w1N0l8jec1GA6PCdwqwXSAtppCSFKdzjbI2pcQRnCAIdUpvlB0mpdw8kP27/83Mp0SjW5TWXyZWGvqfoM8WEGsr+CajHq6j0DQdRdxvJnaWQi4Y1IWvCrp4Zuo7gu4g1uIyupcgPAlRFiDsDlW+s+2R/eaCHHv/OezZz54jbOfBzKk2bmITAeUiy/g4qP7d7HFIXZ6n05jkxRJUsTgztxjOHoba0qI+zhBG1/6SMQstsSrEtQ22B3fpfSrlEVMaFNc4WJRlNUtRG2ZvLJOi5KBf0pRptRGO7P4BS2olzlJbQkZdnh38C5tYdka7KCcCDneQax8kzJaZW+6wzQ/Execncdl/QLKGoR0yc8LMZ8ci+HW5AbTYkrg+FypX5+7H/yESJNihfuRTmVKx9h4CICdniLaGfahWIHUxtwf38diGecTnm++yErwoGj+uLBKnE1cH9/LT7H0Fp5DuSG20uYg2aPEYEyBX99CAWnzAnm0QdcLScMlvPt/yHTvO6jpAe3lrxEuvUYlXKD0H3UJy9wAXelCcoqpLpNJ74mSh5EedvEl1HTmrJY7dYQt8Ea3zyNO7qYH9LMBoRNwuX7tU5+D83H+y4MQgra7QPsjXN99EbIWPt2lsXBbeAvXEekAU9/4cIcv6RM6FTJTIqSDK31aYRtrDDWnjtJTOPox1hpE3IPWBpPkGFVdJNQlLL9EEW2SDX+MGd1lMj7gUI8pc8soOeQkOUapkOH6rxFEF5DZAGfwPvg18mgLEBzWF8nKUwInICdmd7iPFJKrzWvUnDp1r4HF0Ag7iDhDuE2K4NFrTrt1ZGtzttlV28BIby6y/DnBVNeQcQ/Vfg6CGlVroXYRqRPakx3qWIrpCdavgSnAq+IkgqXKMiYxWGMZ5AMCFRC6IaL7GlHaw2lcpvC7FPqQEo1rS8KT2wy1xbMFbbeOlZLS75LWl7hRZGSj2whpaHs1RJlAbeVcaDYoe+yMdzAYrjQv4Tke5DEIiZUPLmgTdnBGdxHJEKN8nHJA6c4FL3N++jxtvLQWULONz6IssLjEWcaxOmY1XEemQ9AlCIlIe/CQ2OyDMTj3Izw/pJf0cLMR08khy6bA9G7iWEEjWiNuX2boOvRKj9Rm+DamaF6A+JSV2ip7QY2TdMBhus9iuEJt5RtUMdjKMmGwRm4dKtu/jkiOMY1ttHw0jkqaBGd0h81yzD0VoIVD8CGRVXN+cqRJqcmA5XCFmlNjMVwgGN+FMsbUNhHNLezwHnFQYSg82osvkpUppvM8crIHoz1yCXv5mImFuIi53niRzKTn4+5YF0y6X8NgmJqcmlelMCW+cnDjI6xbx6YjnFpJGbbPo5cADtJdpk5IzQ9Zrm8jwqVHroGJHnEwPQAg1zm1xjVcBBrDDaEZDN5lQwhWhgdgBaLMEGu/wmplHU/5eMp7wglLCIEQ4vz4Z/8HR+kBWZmzKR2k40DvBmRTlNtEt1/8fP9Qc36m0X4Lt7rAVE95z04p+u/xnDBUR8dYwHUCFkrD2K8TyADyEe9md8lJOUj3KLWm5tVJpUvQ3EQYja0u8PD2iyt8FsMtCLcoJVCtIE5OQQQPHUeDRthhUkzxqiu4mUaSo8ohxWh/tkc0uI2jFCadEGf7VNoXwanNXJuDFqETkBvD4uILLE57JNVFjrRBT+7TCGbN2QmWormJmA6x0SL6GdE6pVPDXX4FkZ5iKstzV7OvEIfZPofTQ4QQXG5coSIfnM32GQs/aYuZC+tkF4GgqF+klIq+KZGOT296QNS6wCSbsjjdRe2+gUUhawuI1hZ4EXnz6vnr+Y1rREUKpkTXL7Hm1kjMFCYnhGWGEj4TW5KlYwqd4rkhjA8RC0+fa50UR+yMd1BCcrlxhVBWZwLM6W1skZMlhqsr35o5CJ49X6sKaullVHpMWVmdxSoHTRjughBY76MdME+yYwbpAIBABSz6Kx/77zDnS4J4UPsXzASG98Z32JvuUdiMQFVIy5QXW6/i4qGES+RWGOcTKm54Ho8sUVS8gJujHerSJ5v8gGqaYQ5/gJQW4iNs93mwlmYJldoWrtNHrLyCyKe43RexfhVPx0T7PwQU02SAaqyT9W9T6V7F+E0WZMCyBef0h9iwg/VmIoNx0GGhBQQrlPXtJz7mXrrDcXyMK12uNK49Itqc89Xhxvg99osef210iNle+OgnfMZse4v8MLmHBZyjN8jnYrM5n4CDdJfD+AgpwFEO1TIm6d9FVzdwT99DVNYJZZX18EkRlcVyf3Ibkw9wnJD1xnWYHmIdj7QYUeYeN0d3mCTHPN96ia6/yDAfztzqrUCHDWQ6oOo1iZwQx60yrK3jRhv0xztYU1JxIor6Eq5U1ISgECUL4x28sMNE+NTa15+Y4xReG699EZONEBd+A1nmmOERSA8Rn8DlX3zKvOjjFfFzm3Fvcg9jDaNsTFsFMNrFAkp56DMX5zlzPi9+KqvPsixptVrUzzpKrLXcvn2bt99+m7/xN/7GT+OQvnIYq9lL7rET36flt5lk4w8Vm1VUlbpXm7mKLHyd1Gkhl74B1lC6zSd+P29ew3d97PQYPz7EPbN5d6RDO1wjCvZYrCyiKHGlSzbcpd5YwtGgO8/TDzuYoMmy46OnO1T7dyhkRFrr0As7eDqhsf8n+FZQKSdkwiFHsFm/jDaWylmMlLWzQtF6eOGJY7QWlPK5GdRpdi4S6RgV76Py0Twb+UuGsAXe8RvI07cRXpVs47co3ScLCUVlFWftLJv77PGaqrNZ26LQGW2/i8XglMfsHn2fhtfAiftkCy8SjQ6QFhplirz/Jxid4l/927PbvXAQyp2JzZSDkS4V6VILq8RFjCt8/OVfpRZWyYRHbAypTvCChVlBsEwpolkRQ+FwMbrKZrCKFh1M78ccSUHa3KRT3WaYzuziEySFcmZd5yvfpFj6BQwS96HNW+dMwKRVhP4MImJLSpIyASArc0pbfCpnqTkzvNFN7ENxwx/WoaxVFVVbmsXq1Vax6tFCgUSd2+g6jmBYnlJ3Wigc3GQfMbgFQYuieR1HeGzXLzLOx9S82iNdblJIBn4Xs9QisRN2xneou3XWm1eJglVybQhal4hkRKRqxGZM7Dj4UuBYSyVcxlQ6HI1u4EmL23yOdtgk0QndcI3y6grl9B6F3yX0n27hbVWAiU9gfICHC5jZ9wQoWzISs16spEzJTUb4UIzIByK6uZZmzhMIQV69AB/RyGMtjDuXcH2PZa+OCdeIyiHSKhp+g0jVsCYHpaA0Z93Uy8jF1yiyAWn3KmHndQLZYL26gbUaOemT6wwbdnGzMVWvglNZoOI2sBbk0fc5mLxHPx3SufQ/06q9yHERo0zMaP9NGsMlap0XGVtDbjKaTpvXFr6ONgVdJIx+iDAJ/s5/payuUzSfwwqFsHrWOasCdNDiMNtlXIxZCpeoqbmQ58tM6dQRa79ClB1S7P0FNeUjjEZOd2knY3rFgMDzmNgqKlgCr4aflecFlJpfR5oBFTficv0qpSnxWi9gRci4HHBnfBtjNLWgRS4ELoY06GKWv4Y5vYPCkO59G9/kyOWvo8IVOkt1grSHUhGasxjXw+/QzfoUrctMi4Rq9xVUfEDqOLwf7yHkHlvVbYSK0J0XKdIjEgzeFxr4OmfODE3JqBjgSo/aU2KWxnrAaXZK3a3TaT+PE7RQZAyKBAm00yPc/h1k1IGgjh69R84UXVtB+SsMy1OO0yMafpMlrSnLnIpfRzYvspQntATIeIzjtxlVF9l3agTKo59nxO2rlDYH6yCiVaL6BU7GtyiMJnQirLCUlSUqlW2csxgJd3yTMh6BrKJrFx8x+wBwRnegf4cmlrDVQDeu4M43oj43vHgHjt9GOB7Ly6+jvWXcdB9O3gVA5VPy5V9A1C8SkuONb9OXDvXOFoVqIrw2prrIsR6zN7lHRVaY6iE3xm+zHK1Q92okZYzjuCw4AdpA3WtQr2yQZycUQZ1suo8ZHiOEwvEb2P038SptioVXcYfvE/TfQtfXOQi6VMIF6jzqouxKFykkxhoCJ8AKl6x+mdTGDPpvA3BajhDZPoEMaFUXsBY8EbAabDzxnbj5KX7/PV5Q0KuuUj9zr9XGsF7dojQFCoHNe6AcrN9AqI/oPJjzc4u1lokZoq2msfA1Rvkx5XSfhfQEmfRwspQyWMJKh0m1TRrv4kdLpK6PSQ2+CFkIF2a1QgNaCo7OGhCrH7IOFzqH+2/inBzhNC6QNa4iUTQa18mDBRYdD+V2CXrfheMfYXs5jjWUqo4I6qQ6IS56CAm7NiNcew0/3CT3l6gjeL31AsW9/52JyckGdwmjDXLp0g26JGWMRCGrW+St8CPXuEWwDMHTHJPn/DwTl5NzF+zUxI+IzTzp043aFKZgyV8FBE4xRB1+F2dyHxN20UbiSoWpX6Fb3eBYelzoXsUYWG9U6KQTpPgxsZ4io0Xk4qvIwS5isoto1rBCsq9H7AcunopomgnL1NmOrqG3Vqj132KaHDLw2hQeFCc3UE4FU998ZhPUKJs1WmpriHVyLjab5BMizyMrMzIz+/8PkCaF3nvoPEZYAV6HvLKBs14DIT9WhObD9dSHf57z84OLx8XGNuN8Qs2r4wgHJRzqfoOjdI/QCRFWkusMV3lIJBeql0h1QiBDJAqL4Tg/wAjNol9l4fQWUTzAKzUCgw4WobFF7vr0tcF1FfXBj3F6b2GdkNKpUQZLNFXABIH2Qsr4iFFrG6f2iyRYJrWrbIQbOKbE2f3vUBaI0R6N9V/iQu0CiU6Ims+RiScbRYQQDLMBAIUpZvsPznyO/1Xkvx/+V1o4XNCQ/hSaira9Rb4dv8/t+jpLx98jv/g3v/BjmPPlRAgYnI1j2lgaQYS1hla0MIs6DloP8kqe0lStKQjGtyl776HcCqayAtVVdD5FVmrE1UX24xOW3ID3Rm9z5O1iBJRolivLNBrXqCy8juM0WcmPyPf+krB/n9A6NJI+prrECBjahGrtMlJYFnb+iKKYkjp1KsuvYsLLT8tTIa9uI6Mce/oOUhi0E3JSTnGDOuFj7mPWwmb1AqdZj0AFj8zxHkcKgRQCY0FJCerB+kao+T1gzufPF64S+C//5b/wj//xP2YwGDzx2MLCwlxs9gUx1kOyMseVLnE5YaHy4bndCoft6hUMBoXCAOYZC7XMJqTlmNbJOzhG4ExPubr6MrYS4ed9pPSprP0SwlrEZJd8ekgc7yDCNsOoxX1/gWExQQzvcK11nXo6BtlAJfss54dMvQDtVTno32ct2iTsXGPqVPDrWwQiAiUY6T7jfETda84ymR/CYpjoWbxhoAKGQrJU32R6ehdXhsjRbei88pDtZIvGYzF0c362UMUYOb4Pg/tYqXDqFyi7D2ViYyhshiv8J0RoAknb7cJZHWGiR4zSKVYIEj1lPz3gYNLgWmeTBULE6Ts04vcx1pAd/5DJRoeICFldQGSnlM0rGBkw1QOm+ZR+3ifRMa+3vkXXaTDa+RO6YZtafebmWIRPdsopoViqrXOUVTnSOePR+xyO9yhljZXKKpnOkcrHWfs1bJFSek3M2WbAarhB6ER4yiWSn61o0sVjOVrmODmmHbTxxUfEN8z5cIZ34SxuWGVDTPjs79MKSd59BdF+0r3PKYZ4+YjrtU1O9IS98T5pfo9uOGUj3EL23kYXMaPJHbQDfvUSkawTBU+eHwqH7fpF4nLCzvQ+NbdKYQu6wQr1qIVEPhJhaK3hbuMii16NtnIx9WvEN/7fOEVMMj3h1FHcSY/p+G16+TEtr0ur9Q3EY5tXDyOzPpQzG3gRH2KrDwrmQroshHVOkmPqXh3/IZcOpWOc4+9DmWIWX6bwOk+89pw5H0VqY94bzzqBGtZwUfp47iKdxmyeNDUjhlmfameLSpHgVzbRqklw4Xewg7eRBhyr0EDXW+S2N6Sx8jVqzUX2rU+7sc1KPubIq8+cSDCkIuPu8C5WwHB0lxerV4j8CsPBbdAFrimJTIYTLhOpGtJqlgf3Iemj/BAtBPLkPaxyobQ4YZciWMaJ92G4gwWM/RGHfnV27yrv8XyrgbDPvg7n/OxjLcjJIb51oNSQHCPEbIxOsjHF4ouk0sVrPUdpUsbllI3KFsuVJUblkEr9eSJVRxUj5GgH3Ar9qMXR6C3WTMEdnaJth/WLfwuSE8JondjtompX0Dt/yHE2ZpSdYsY7XKtuUj26DaZkNP1z9sojukYTZWPEeA83OSVcKLDd18lrF9lP7pHoBDQM8j5L/irZ0oscHH+PzAlJk32uuA0kH+76OWfOZ8lefJ9eeopAcKV5hS4P4gkMJXfHdyiNZpgOkY1NbNCg5tTYKsd4OqW6/32wYPIY09nkoDcly6f4/BmtC7/D/cl9SlNSFjGLo12UW581O4Ur1C49hysEanGHmIJ3hE9eJrjKwVMeVVvSkT6n1iL8FoGssCVgNL2HX9+mUX8BRzjnRVYhgOk+1oIoRsj9/4HAg8VXzudHQsjZ/QFDbBIG6T6Lwcrc+eDzYrwDpsTmJSrpoauz6PpcjwhVgCMEx/kh02JCN1jkWv35mUP22ThoheKujhmmExpeE89xCMqQaZHQzwbU/QZG5KjjH1GO91lY+TpOsE4Z1Ogryf3xfRzhcnlx5pBaHPwAABOfYqc3mZ6+TVt6VAY3CNe+dd689zCBqHCpfpnMpNSd5vn55ouQTtCmn/cZC5+g/RyJTnDbl3h8q95N9hHJMTZaRpzewKZDQmCtskFxFv8WOVWqTo1pMcWrriI636KsPYe1s+axOV9NRrrP7dFtAFaqK7TdDh11jDy9hawsQFhFdK8yrixxZzRluXWJ0XiPhdEuda9KanIuVC7Si0+pelVWwjWG3hBXOlTP6iaGkr3sPnmZsVJZJxRVVDGEdDBbt4/uY6NFimSXyO8SVS7MDs7kmNEhDA+BQ7jw69jmNVK/yu3he1Qbq+znA4zXpDCK3Gvgn62pPRGhrUdWaKyUKOWwVtnEFyHX6zMHAmtBozlM9ylNyWKw9Mg6GMApx8jRXXBCito2Vszn+V8VcpszSE9xlIu1V4BZbUSNbtMr+wydCoWFJX82aMvkCFtkoEtEfAzh8rnT/qK3QsdbPKv6zM6hMtDoq5pRvM9ptEn74Lt0RI1JvE+iLESr7Me7HKdHeI4LRtD0mkgUkfRw05j29JTKYIdi668gX/1/URpN4S9gsRzl+6RlwmKwTChnzcEL4QJxmeApl/rZ3oPEYSlaIhEjOmGbQD4aqazyEeSzmCkxOUS0X8Ba8dQG+WfR9ZZw6zNh9eN7CXO+XJS24Dg7RApJ1198JBEhkg2ioAFYMpuyXd8m06tcEVe5O7oF0uBIh0HZAwQNp/lIbFliYvYn+6jilMXpHp3BXfJkgqhvw+I1ytpFiqDNXnwXlY3w+m/B/puoZICOlqHzMjIf0XPG7Ix3cIOIqr/GxCoSKXi5/RoeZ/VhIUEIYjNBSIUnJE2nQ/NDtJDWWpYqK+xPd6k4FaJ5dNpXkkkx4S+P/4xfyzWEH77v+3mx7rVxheJ73Uv8raM3firHMOfLibWwXFlmd7pH6ASsBxdQoYOqXsEWMYXfxsn7qOMfgOMi/BoWCbWZA7YrPJp5TB9JhCIoUvLKBjJcBASeGXEtOGB3soMVhhuDW1xsXGY5XGA9nCWO4Fhkekhtcoh2Wohygjz6IVq6DMa36C28yNRKLjYuUVNVBnrI8eQmnqqQpH0W/DFSSFKdYDBkZUYn6BKICk5yBKNdDDD1AqZRi9Sr0SjHtN1H6zG+CFkJ1j/yO3PwuFS/zLScUnVrGBEgl1yEteSVj+fUqikpbYEn/A/du5sz52l84WKzf/Ev/gW//du/zd/7e3+P3/3d3+Xf/tt/y2Aw4J/+03/K7/3e733Rh/OVxZUe2liWgxVaYeupohSnGCJMTul3sGdLTfUhmz5KT7HFmHvZMbnVlHrCkqiAcjHCoTvaJT+8gcHDLD1PGSwQ5AMCWkx1l2nco9q/QdC+iolW6ZuUYTmgGnZR6h4iG+F3LpGfvIlcfpWJyLHlKVHrVVTrldkNBShsxp3RHYw1nGZ9nmu+MFM8n9EveoyH7+OlA6qtLRpukxyFDVpYFMKtUNiMnekOjjUzq+RmFXeecf8zi3EibNhECAlBg9INGeshoQqRONyd3mKUjWj4Dbaii4+IZR7HlS6HwuI0t/Edh7fKhGSyg6orGq0XUWUMJ28RK8up1ewP73BNuXj9eyAEjriNELvIsElZTvCSE7TfZFj2WR4f0LaWMo+Jp/cJjcYpYvLmdUrnybxtaRLs0RuI6Q6bXhvZep6606Dd7J7d8AWFml27TjFETvewXoPuhxThpS1/okiFRW+FRW9uJf+ZUFuB07sIL0R7z85bB3DKEULnlH77EaGZ0lPk/l+ALml4HrQv0FMOhdX08hMWlIfvuMTplEE+Ji2meOn+U90ePyDEJXA7DN0RAoUn3JkwWY+BWXesf9Y9p6SL49QRvmGajGjlI0Q6wiQn1CptvjN8l6O0z1vmR7xS22aSjNjsvES1/vIz318HHTxpoJxiw8uQx6h6F+01KaItlqXHgr+MOrsGzr+L+ACbDACQw7uwMBebfRVxsx5ydBfrNyjq2+dzg6fxtEhJlR7TLKeMnFl8Ag95wRg0d0a3ycn489Ed1qMNtsnoAkE6gOEJANa+w7B9hcLm+FYgpcudMiZJRnD4JvVsQOQGHKz8MhVVIVh8FT8/QTk+1vExOiUpEjpLr2OO3sEPu3Rar2GdcObYmh0gB7cw0qEgQaQDpCgxbn0WT3jWsWhVcHa/swivdn61BE4w6/b+HBHWzIKk5+6XnxhtS6RQSGtxsh7W8Z/sxLcWNz9BOQ5GzEQI1m9TuhX8vEfHlez5LaL0BNP7AYdFg93EsFxdYZgNSYqEbqVLFNZRvbewcZ+SgiRrM73338gQPN9+jsbiNl58AiIkl+5sbiUr+M0LOKO7LLau0a+tMjUZNcdBTA9J8iOO4zrDMuYlLN2yRFQXKacDbO0EW1ml4swEBQJBcNZtl0qPu46HwBCaYhb7M7c3m/MFIQSkOgNmkQulLR7/DZRwKNFIJbg5vIlE0Q07rIcXkDJDOgG2SBGOj3FCMiQCQyQs3ugGoSg4NQW+E0GlwfTgFkXQJbWalt9F6wzrVLHCYk0KBiK3xsXKJnb3D4njE9bDNm71EuXkBvG9PwGrqSV9guoWxipkMUb77Zlbbn0Tm79Nkg8YFH2EtSwGDSYtB1d6iPo2rnSZlAPuAXnSQwr1hAPVB07Gj66fLN74NiLtY+qbFP4XH8vypSNagmQAysV6ESK5x/30BFtbwDEpreYGO+MdAPIi5vlgGeNU0OrBZrojHCwWjKDtdTkojgDQouDW+D26QHTyIzy3gRztIuvPYYRPoWfnc2ktA1Uh9Bdwa8sw3icNAvaLKYGe0j69g8BirOB0M2CN8CySb/E82jhStUc2XGE2lm9ULrBa2eDO5CY9O8FxKyw+LgTQMfLkLZzkEHv8Q2znKjpltpHqPGi6UThsR5ewwiKR4FXIo62fKAZc6Rg1uQ8qoKhufOj8cM7nzNkcBmspg+6H/i2cYoCwhsKbOTN9QKFzXM9nvXoVp3GMKDK0W6GsbuEAVaXIe+/hC4kzOuLq+mVKrwFW0G0s089PGJdjOl73kY2U6eQdBoffQ4ctEpPwYv1rFG6FUjrIMkY3Vznd+S8k430Ct8LS5b9D6gTkZoIbtnC8AFGmlNVlimARQ0FsIfbbnNiUlp2lPSjxoK5qpIddeR15GlEGTfx8zHj4pwyrKyzVnz93q4zzYzh+A9caBp3rdKNLxHpKoMJZ1NvpO9jpbC3iuCFFOBdmflWoqhrr0QUEs8bVUdmnPbyNGB+SxvdotK9w7DUobEkIEDRROsYEDURrG7wOReXBJubjdX8rFIPaNrctKGtY8iLEZA/iY0xtiYFyOEj2uT26MavJtgR1Aer0Fl7YIjr8Dpy8Q9i5hpqOKeo1ShlQ2IxefsxRfEhqUjKT8lz1GhqHmmrxfLOOeKzZcdFdpqUU08kppTtBP1RHLbwqXqUO6RTqG1grEJytp6TzsURnAkHTmdeRflYwVtMve2Ch5XaQ4uM3Ih1nhxzGh8Dsuuh6S4ClpEShEEgOsz2O4mMcR7JW2cSUBl9UEEZyP75Dmqd0kiMiGRC2X6b0ZnMhRzgEyqN+cp8qhjoOEgcbLlL6C2S1S2BT7OH3IB3M6jVeG9BIx8N6ETg+tekd1rMTptIh9iKqpSZwao/sYRnhMOhcZNQvcbwqlXJERUVP+cSP0nEXaDXbT1xDc746/I+jP8JgeH2wh/0pNWs4QrHhdngzEvzt9/9kVoAV8/Pxq46xmqmZ4EnvfH/pabTcBRqPjWNaVdFnTVFyfA+bxzhZAidvo6NViHzwLiPLKa36Ng1crNeg9Gf3diN8cpuhrOJK9SqhrJBO79FXBY5UVJwKbnoMCITJ4PCH2KKPoxxMPsX6AeV0B2UzZNZHeF1KUzAwAwa1VQqZE3t1CuXQJuf28D5TPSYuExb8JeJyytX6c7N6vZBgDblb5dhvYKyh/VCziNQpzvAGAo2ub38sh9ZQVgm9s8Q3oKisfey/S0nOzdH7pGXGYrTIiv/RArc5cx7mC98Bun//Pv/m3/wbNjc3efHFFzk+Pua3fuu3kFLyz//5P+dv/+2//UUf0leSiqxyuXGF3GbUneYTj7vpMeLge2ANbucqef0SSk9R8SHWrVEEjxaUlZ6i9r5NWU6pS81RfZujxgYIGAhDtf8j1OAdKsMTaF3k+OjPsaakbX184RI4PjIZEcV9bDhloo44UD574110dRFv4TKOSNHTPVrVVe65Pu3udQbDY8r+LSqqTl6/BMDEjClshqcCpJ3djh7GlDHm8LvEZUI9HfD89l8nsw71+lWstRTBElKULE13KYY7eI1NnObzn9vfYs5PjpE+2cqv4TYvYxC8r6cMhzcIXZ+qV2VajrFYhvmQopI/s2M/MRNinbDV2GJXOkzcADG5R0sG1L0aQkDSeonsesDh9B77psS1OaVVHGa75GiWxzmiukU2usE1P+Sgfw8/jAm6X8OLdzB3/pDcdRDVLuOb/yce4K1+A7H9f38iNCop+mT5FIVDw/Fp+Mt4T3ETE1jU4RvYIkEIgbMWkbkRBnMukvSSHdyj72OLKWX7eYr2808t7EqT4cR7WBWQBQscZvsUpmQpWH6ie3bOT0bRvIaM1jAywMhni1mdoo/c+0swGq+1Tda8fv6Y0DnoElWOMae3mU53aUZNdsMmW7nl+P7/hqiuYNsbpHaDMYruUwoNqY2ZlhOcyftkR2/RaV7hwuK3mJgMIwre7b+DFpokj1kIF7lQvUBF1gllhUvhIub4LSJVwR6/Q33zN6hO7kHnMmV8TNWtYvKSeu8G6bRHnIxpXt2gdJ4e4yd1RiYlAwrCgz/FcxpYIF2oI4XF48kCKID1aucTdRt88i5UNztGju5jw9YsbnFekPnSIQB58kNsnsDkEMevP3MDvCTn9vgWw/yUrdo2C+4KbrKH3f8ubrJHu3uV+sIvzAQvD7+HEBS6OOv1FiRlwkD0qNiYCINA0i8H3BrdIi2GXJjsYeI+IvQI2y/jJIfoyR4yXGRtdBM3bCODTS6s/RX0vT+kmo/opX/IuLbOPZuwvvEapdPAVy7Ykn5+Qn1yg/D4Owidki5/jbGFdusyFb+Fab1A6TYQAopgEXfldYTJsOEyl21GqhNqbp3P8/xW5Rh19CZC55jFlyieEZn788TEjOilx0Rula4765T7NJwWx+xOdwlVwHVdIvr3EVLhrH7jfKMfwEt24fBHM1e7zmXKyhpaVfDGN9GTISGGi+UE4jGxjvHyfdza80yKEUmRYLGMsiF5kOIKhRBgjEZYQ11FONKyOD7Auft/gS3R6ZCh53C/eRnPb3O5dpXm1TYHRY+d8W2GZU7DD6j3R7jxKcvOfXYam9jGNahtoLMpSbLD8eTHjGyf7fAyG/V1Uh2T25TUxozLMUo6jIoR6/XNeUz3nC8Ua2EtWucg3iNwQqqPuVlI1CyCvBhh0OxPDgBIdTK7fqRPufINVDYg9+sUKmDh4l/DTu5Rjnc53f8zakGHSWOdy2ETRrsIv45sbFBNBzj9P8TJTim9Jr7WPL/0HBO/SWYyRsURo9FN+skxQexxUQjyfIAY3yZULsXUosI/x5EOOs9xK03ypW+RR5sQNjkavI3Z+w5YS1/lvDd8G1d5XKldI6xdJCmOYXKfhXxIxyT4kx4mWqIIVzjMdjmKj6l6EVvRxXOXLScfwMm7WEBmQ8T6b8zFOx9BXt3GCTpY5eEc/wCme8jkgHvNNXq64Ho5BGGRKBbifWR/ByEdspVXObUljpQErs+i6BI5VRpOm4bbxtiSPzv+Y24NbvHXvSbV4X1U+T5OfEBc6ZI0r9P2u2QmAyxtfybuKdovIBqX6ZcDTqf7LLYuMYz36aNRxSlBNkAM3gZtUKNdzPqvYs5EL6Ut2E3vkpQxG9VtIlHFS/ZAF2yFq4z9jEgqov57gKVsXMaoECskSo+xp7dmceTty7D0IlaFT3EkFjNh/Gc0XXH672DHs01nR7lzIc5PES/Zg8MfAhZ34bmzdRdMzZiT9IiKE9H1FnHjA9KDP8UaQ7j8TVrROmmYUJiChWAJACt9zMo3yeJd7uoh6egHXK4/z0btCrJ1jJtOkW5IoQKEsXij99nNj9i3BuNUUXV5nmKg9BSO3qTReweVnOJf+V/IK5cZ9d/E5sc4fgi6QKezlAStMwbpDju2IC81q5UWW4svYHGxyQhTLQHLduMio3zIRnUda6HiRDgPNbKWNidxqsiFF+nqjMnt/4LWOU58Ql57EI0cxgcMBncAaPlN7lrBKB/jK5+r9esgH1ofz13Nfu6Z6BGJjqm7DVaCdQIV4kiHODlGxruIYkIVSyfo0ncjliqLVM8aVUXSx/p1QFJUL1J6LfrFCcNkQNvvUH9Kneb/z96fBEty5ee94O+c43N4zNOdhxyBBApAzVUsFqtK1EQ+tWTPRJrMRDNp0xsteqeNTBtRZjKaSGotatXrZ+rWoiV1k++JpAYWay6gMCZyzjsPcWOO8PmcXkQikQkkigCqCkPx/hZpcW9E+vXw8HA/53++//dVrBqblU0SMyOd7ZLmU6TJ0KevEroBTbfNyB2ghCJQIWp4l2K8h57cp9Ax+BWEFSDcACMcMlJujN4Eobk7vY1jFPXBLbLebfz6VZLq1Xc5HAudUAxfYtZ7CWG1UfEAvfRVjIFxPmBneh8/qLHVegalahhjyMevMDt+mdCpYS9/6a/FvPSXiX7WY2+6EOLrUNN23n9MsHxE0PJWA95BvMdZdEbVrbBe2qYf94lNxM7ZXY6iA7YqW2QmxVMemoJKPqM4u0HmNShphVj91Yfx4O1SG+n4iJ1vI1qXcepXyLSAB3Hfx/NdRJFRCImnfFS5i3HK5PXLiPoW4vglqsffB6mhuslK5CCLFN8uUZQukCmfyew2Juot4qCVS3z0EqXRPtb633oofHuLnBSJRD6y1PtBXMJjMyfK54R25dxs4ZcAbTR/dvjHXK08TeXW90haL3xs+7LtdPif6Sl5MkRO99HlcwHLX3cO4j16UQ9LKC7Xrv5UwZlEPbFRHAC3ChyAUBj7wTakQhYR6uC7FEWODLukjecYmTlFNqVsV7g7uUmUJ/i2zzXpMR8dsi0VSlXw0hhOXmVu5viOjzQRxmuTMqGfpvhnd/AsF1FaRvVeZ/3C/0bVrjMrJsyky7FTJjcpbnqCG9scRPtUnAppkSCFRD4Yo2duC3vlC5DHBH6TlWxEaiIMGvNgbcGa7SJG97DG97BKb5K1nmIUrlK2qo+5df68iIqIKI8B6Md9lt1VztfGzvkgfORV/EqlQhRFAGxvb3P9+nX+5t/8m1y4cIG9vb2Pend+qZE6ReqYwiq/S8QCD7pSebKbjsimYPTicTJaiFlOXoJ4jBASa/Wr5PYjatpsyiQ+wRhD3fGYOx79bM53psfM8jG/mmtOhKHmOjizXYpSB9sIomxM4bWYeDVsYTHTUFZlAqdGCYtR3kfMDXuTPVb9NjW3hh00IB1CcsI0neAIiyCbAjArJuyMdsh0jpIZl6vPILEQaISUaA1KCgqdU+gcW1o4OCir9JizlFOktLOc2A7xshRVpBTqp3gUn/Oxo4VNEmySmZTJ8DUspbg9ukXb7xAVc1puh9AuY4snf46pibk5WsRjlp2Q7fIFCq2p1WokRcqSv7QY2AhDLx3iT4/pCINV2WBqhex7IZ6UmFkfOz5GGIPUKd1gCWV56PkRk3SK2/0McTrCzSOG0cnCYWa6S5Lcp+J0HxtgxSrAbj1DfXZK0LyK77y7MCLRD77fb4+6MmJujHbJdMZGuEFT+siz65jjlwGDlB6yuvWwE+BR7MF1zPgAgSDtXOQ4WRRTDYbN4MLP9Bmd8zgG+b66EmQ6XcR2ACYePDbILpwaqnkJObhOVN/GZFPKuaHmVKF3m7yIOZ7uYLlV8nKXFbtFw2k9tv2clNujm1gW9G/9ZxwjGMdnPF17mkwpfnL2Q87iPlEWs1Xf4s7oFmk+47O42PEMp7ZF4dSZJmdkfo1yOkVmhmI85tc6z3AzHdD0aoh7/4NyIAmtMkK/tzWByOeMo1Om+Ry7SElcwSSdkJVaRLrgauUpJDyMjn2LzG1jrX4FobOHHSvvF4lGnr6yiJOYHmM5tXcVb875FCAAy4U0Wjh8/RQR5zgbcW9yh2k6YZrN+FK7TC2POI1O0BrsNH30srrYvBBcrFxkkA2oORUsXBxlcW98DyUEV5vbhMJhrzijn/RoWC5FMkIKwZJTYQeDal9DCYeAnPnZG0zjKZWLf4+qthGyRiE0VtonS3vcn9yj5baYxRNq7pxxNmJ/toO3/23Wwg6e5aClQzTbZ4rEKa2TO/WF02X/dYS0yZrPouVCcOcL62E0yS8SNT+BZLoQIYz3oP3LXdQ3QrMzuUdaZAziIaVaCV9+8KgKIeA0OqHQBRExyexk4T6gC2Q2hUfEZuRzwIAx6DylUAunsLiYEWVnlKwSgQrJ5ZRQSGLfoeSUaPtdDs0BcR6TiZQ3Bm9Q8S3KBATeOsJrUTPQigYoozDxEDW6Teo1yLTAjwdglxDZCM9uk2cnRFlMnCUk2mDmQ2rFonu8WbuM7V8gCbYQe3/CzeENDo9/iLv5dardCvnwNqOTH2OFKwybz2EpCxuXttPF4TzG75yPnkCGXAivAG83XI+KAfNsTt1p4IkAzwnQFGR+zllySiEKDuN9uu4yhQqZ+ZI7o1sURrMUdkmQMO8zzcc03DrCKEQywS4glCWM0fhRhCkKzOwIaQVo5eFKl+N8xni2S3H6Eh3bQeQ+buMyp5MdMAbVukKRTMjdOml0jOvUABuTzBCmwAgLI0O0v0y+8iWqls/NYsLO5D5CCLp+B98pUbebVNjFjPcojw6QrauYeQ/W6pxGPQpTMErGRN78bUcrqRBCI/MY7ZY5L0K+P3KrgkBDMsHGpW6XGCobP1giThK2K9vYRUQ1mYJKmaV99gevcFsn7M12uFp7mrKs0q4tAQJPBGhRkBcFda+OGu1RVNeQx68x1Smnxz8kkhadysV3zeMMkkRKpsWUhIhjx2Nl9SucHX6X1C2zQQH6rdfqB04Ei5976TE/OX2JwhTM0wlfMwpx/9uYcImg8zxW/VmcyS3M9BhRpFjSJq09hZYepvEUYnaGcSoUdoWstP4zOZZ9KD7yP3jOY+QzHg6yH9TxAHYm90mKhAFD/GqAHx9xNDsEoDnfwQ+3nujOXaiQGybmzdEiYtO3SlwIriK7X0OkQ3I7REsPOzrE9O9QWBlWMaNu1/Cnh9itz5AFC0dHRyisyR5S2dTiCXrwKvLwx6STO+j25/AKRX3li8wGN4kdj9vphJP4hPXyBlE6J9UGG00Wn3J3fJ1ZkbFZ3nyXY+RbCAE703uM00XMTjfoghUyLAZIaZgVMwQKX5bw7Tpdv4umIPDb3MnmAKRFSiEyssY1LKcClkf2QIx3zi8niYm4M769SPOw+lypPE3L6aLJyQb/i8OTF7EQbKx/nVr5Ei1/HSMkUz1ins/oRAc4eQ6AzCYktsfOZAeDYZJNuVYPsbAfu1Ta+YTu2Q324z3OZqcU8RnlZEattIJyOii7RGC5ICQ1u46fx8RSUUQ9JuEKuVMiXPsKpnYJqWNyocl0hq1sam4NP5+RnN4lq9h4wx1kZQv9jibh0fQmk7M3CIY3KfspQfC28Kgfn5HrgokuGOqUpoKZHjMZ3KJIBiQ6oZtOMF7rgcP3+bjl04B+sC71zsewqFHDW0Kyd9NyuyixcDCrOy1yMnpRb/G9iQd0/CXafofe6JTMpCR5yo3+DTzLRwnBpeAyUQG5bTMvZlgifjhDFULQm59R8VtYlWVmto85uwnNz2FGB8jqJfp5TLVxFTE5IN94ivH4AFSAF8+Q6WThhiwsXD3DmewhvRrO6BglbKTXoVff5mDvf2F0TrdxmSAZUlgeJekh4z48Uq+cFEPuje8hheRC5cIHrkWkJuHW8Aa5KSjZJS6Vr567oX3K+Un/x/SSU36j/hWEyTHBx+dCve12+NPpq7xWanCh9zLpudjsrzVCwCRdJOcURpPrBO9Bisc7yUnZm++S65y10jqeCB57Pg03sZ0yGRKRjREmh+YV1MkR5CkAej5kWptwZ3wPgE6pRfzgubRImEQnDKMzHOXQzSIQFqlMyZMx0+ENvPgMv36FcWWZ0eBNkuE9Go1LiGTG9tKXUe4yORZlWWOjDAkz7o/usZsOCFSJhtvAt30uVC+AltSd5sP3mjlNcB40zosxJ9Mz4Iz1sqZpd0A6yCKCZEpWanB08F3Gy19k4tZYD7Z/7p9NIEuU7BJRHtHyW5yPlc75oHzkYrNvfOMb/O7v/i7/+l//a7785S/z+7//+3zrW9/iT/7kT+h0frkXo35RpCZhmo8pWeFDoYosIuyj72PSCFXfeswJ5/2QBA3soIzKMnRlE1g46BgAoxGPRIskJmIqM3LHQ0dnVKtPs+SvM0jHZEWGq3x00CA9fYWZUBxmI6KjH7O88WtQbZI5dQ5QKK9DJ1yh4q/ie03aySluYaMLCJ2QsU5wnS6r4SWqJmLoVCkbm8AK0NUtYBFxZTB40idQPr4MsKc7qJMXEXmEblwl92t4K1/FTQYcuQH92Ws07Dpdb+3h8dPSw/HaOMZG+DVSeb7o9WnBFg7dUpdB0id0StjCwbVdtisX8YT/nnnThckfTl6TPKZebiHM4rWPinsEgvr0mOFsQKgs2sbhVjFhFrbZmQ/4zPLzmGRGZoU48ZCqKdDxCekb/28c28Z4dTy/zn5lFffCN8jmfYb1i8zjU8Z5wsXSVQCiLCJUZZLmM+i6xn/gziOEeOi0445uwHgXE3Ypui8gp4fgVjk1BQfzPZRSlJKARmkLIyyE34B4AH59Ea/zJPLkwQODMsXbx1Weiy0/LnK/jfFDZDZH1rYfG4AbBEnlMml5BX3v/4N9+gq6dQmVdRC1FRr5nFgXzNwyxkg63tK7BvCLqChDYcAEbczsFGWXSG2Pw8kOSZ5wFvdYKS2jhMBSFrU8Yza8Q81uEPdeZtTcJprY5H6d7nCfqhOi+tfp+hVqjc+RGRf7Ygcm95FOg8yuMymGFOTUtP+O99vFq2wxndxn2nmesgCTx4zsANdk2GcvIecDsto6WXmb3OTYwkEJRW5/cEezt47jQpiULDrB5fvvADznk4MxkLeef+DCGv7U88FTHsWDa1xgBWQ6RZeWccvLFOmUealL+CCmwaA5jg9Qw+uY2T711gt0q58BYTiIdzGiWMSLuHUSKyCbjRZCBSdgbfUbyNEuNLvE2nAvWGJtrY06/hFTLYjSMTLpUw62ccpLeLN9ysmYpWRMqfMUx/EZa8E6nvIYpn0ynVOqb+GevoEzi0hXlrCWP4tv18krC5GEGt/FzIcYQNl75ME20vnozmnjVhFCLVwG/cZH9nc/NozAkhZpkT3oVPtwx9oYqLk1ovxo0ZPceBpxdhOcMpn3+BypCFawogHGFOjyYgEzNQn3KCiXWkRSUauso72QINesrF7FnWq0hu3wMrGec2t0g8yk/GSwy4XqJeJ0xKbfoN7+MtpkjHb+G5blUl75LHZuaBDjT3cJRveYWVVUfRVrcIdnHIdp9QK2v0QW9RFZQq35PHN3lcykONIlRTA1Gm1yhC5wpCA/u04yP6OIJ9QrlygHF0iLDFvYVM/Fvuf8jKQmZppPKKnwQzvzTtIJe+NdUp0xSoZcqVx74GqpWPHXmGQToiQhSo6o2lUCFTLPZqQPot7OklPOSOk21qloQVa9QMMu41h1hNOjVNiY6lNks10Ojn5Aya/QrC4h+rfh7DpudYUwOqM3OSANl+hUVsmiAbVSk7PZkIFbRZZWqE2OSSurOMEyYnqKqW0/jDAWSFb8NXJvCVvaOKMXkVJQdWvY6oEg2wiC3ELIEGk06AJhW0hpUXOr9KIzfMvDfWTuUCgfxy/DNEY6PgvhyHkx8v1gkOjWU+j+G9Sqz7MUtjiJzmgGLdrRGHH6Os7kFrmyKYIGJw/EKNoYptmUil97MPZd1Cckiudbn+f+5DbVygXkzncx5VXGTojttxkiyXXOk8wthmmfUTrClg4Nt8GhFvSa1wjtEokIYOk5iM4oSm1mpLgoJAr5IMleCklFp5hJH5FFyMkuuvkUiYm4He2h0yO2gmVKjzTt9UrLqLWvEhgLyy1h7/1PtFcmqV/hJO1TkOOrgJrd/Ll2bOf1qygrAMsjD5Z/bts954NTlFaxoiHG5OjyBrCotzjKJikShBAooZj7TSyvBqYg8tu880pekDPOhtjSxrXcB9uRDyMqtXTQj46fHtQzuiKgVCojB3s4ls/Ozn9luPxFNiqXGJVXsVrXiLOIuRMQSptcOqigjSMsqKzgVJ7BrX2G1wevUkt6lPt3qMYRpeXP457dgtE+rD7POI+Y5mOOY5tq+PZ42BhDSoxAMM+nJDpCINBGE1llqiu/SpCesCslZ5MDHNXjqeo1stI6pZXF+DrzV1gqTunHA1bziHD/e4hwibR69YmNxuf8cqGNRpuF88UkGzIu+lRUHQNYJiMzCQ2nAtNjyAxWJ2TulNmZ3qcwGu0ErOc50g7J/A5KSJSU5LqgBrj736PQBXL5s+gHbmhqeJd0fsJodBevssxYSDrdVUTtGn23io3gWuWFB/VKwO0SeB1MfMhgdEDhN1FeHX/veygB5aUXaPktRumIjfImw9kx9fIGSZ5QqdYxD5qEE7MwK3CFT0rBpNAEnc9Q2C1069mHta2yW2WUjlFCEjxowjEY0vIKbjJCuFWGrs/dwSsEdomN0tYvxBXknJ+N2Mzpxaf4lk/TbtNw2g9qNobWI83XsZlzb3wXMGyWt5/YUKewaD3ihCawqDoVRtkY25KkOqZpd3i+aYPQONJhns/ZROKdvEGYG9zm8xy1p+TplB2/QTvvU+iCMiEr2ZSd/e/QEha6eZHc6WB0jh10MMJmpbTKAVCtbnMzm+L7DZz+bZYbTyHCDawsBhvk8YtMhU2QzrFsF1VkFL3X8UstjLJA55DHdNqfQ5/eREiL4h3CoX56RqwjLGFxlvbouvbDceL7oTAZ+YPaWFIkD1x1zmuin2b+z4P/wmqwznq6uIZq/+Nbc2+pMqH0eLG+wpXTl0i3f/Nj25dzPn6MgZXSKvuzXVZ0Ru3g+0ivQdZ6/qGL9lsM0j7DeAhAT508bDp5e21UvO2O7dQXdXjbI3dqWJVVxLyHqV8keUSsnBcFS2GXo2gfy5LcS3NqbkCOzdyvU4rPsM7exJMQC8NpPKJUpGTRGWLli2i/hnCb1EqrzNrPkSof+WCfKqrOWrDJMBrhOz5RHtHxl9guXcKTbwvlNJpxPgAMmclJ8wQt3l6DzYoMbIj9BuWwiczGFHYJZbsYJR/Ml35O/VPaoLMC6SiUsLhUvkJu8sfinM855/3ykY+s/+W//Jf8m3/zb3j11Vf5B//gH/Anf/In/NZv/RZBEPAHf/AHH/XufOrRFNyd3CLKY2pSsV1aAbuFSkeYdNHpxvQAUX/6XVFQ78VMj7gzvovyKmy2tyjJxeRSd55Dju5TeBVOhUbmfZQQHI/v0MsnBLVNwtoFPLtETfqsldbxbY+yVSYYhgwqTWb5XZzZfVy7jAnXuCECbGmxpSzE4A6VYInMX8ISFqv+Bi3T5jA6oOpeoWxVsJXNNDnFnPyYIJ1x1ljlTW2xZWZ0qFK2KqyGq4uLudcBYxD9W8jRPUw8QdhlOk6F3aDLkWNze3iLo9kh29VtTFWyGSyiOI2wyDufR+VTcruMOY/y+VTRdVboOiss+ysM0yE1p44vfrqbiy9LrIarTNMJLb/9UGgGj9+8VTqinWfUBehgiTvpCW/M92lYAb9Sv0QsPd44GTOOd3l+7XmOVYx79hrp+B7aqVPrfAGz+utMxteZtL/AID/DNZp8ukvslrkUXqWXHnO31yeNNFvhJRzhIozGHryKmJ0SV1eZuiXk8CaWljDcg/IGaX0R9xrHt4mLmCLLsSs2WrgUnc9CZR2hFLldf89zumg8hVK3wQ5wShfZ9sbkJqdm/zUQDHxCkDpF5jMKO8QIm14x4dCroPwq63aJJ53JvWxGkecU1U1IZgRpRs+pcO3C/06cnVFkEWvB8sNzeVIMGWZ9QrtMb37GKBuxJEIub/9d8jyhEWxgZIgjLRzlsRZusFXZYtldYY99BJrAqTAvppwhuDE7xLFdvMLQbD+NPP4JVFfRh6+iDw6Z+S/gLq/jNF6gYOEUsju9hzFg+xCycFszaPp6Cq1nqHY+CwhcUcLJTwiSERvKQfVeZKQjBnt3OVrqURcuYf8WHX8J0f7s+3KLeycGQdH97EKk5FQ+1DbO+WRQqICi/Fd3+ASyzFe7v8JpdEJohZRVlVwoSpu/QZGO8aQhLubYCOwigviU04PvEedz0nhCM+iyG/e5O72NJRUKxVZlm7uTxbjCshSn8xP2as8Qrn6JVyY/5nR8xpLfQmUpqrqJl87ISyvgtTDCIml9FkxKMDuiPbzFUnWNteYzlLxFMbzjLWMwBG4Zbz7EwyHPYobVGj0k20IvFuLsRSdrkRaMjzImaY/6RgWv6iJ1tIiyeg/htUaTmngh4PyQ04TMbWGtfRVMQW7XPtQ2Pk0IBFvhRcbZCF/5P9UC/q+i665QdepYwsLgkK4tIunfOYQvrBC99GXg0ec0kTbM/TaB4/DG4EfcHt3hK36Xz98/wJZd8vImli6whKTmVunHA9pBi1ynzPWMvekOY3uErwJm1XVcndGuXqUZ96js/E88VWV8+H2i2jr+bIeSX+P4bJ+nw03M6RschSvMyyvYXpWT0ZsAbFcuUOt+masSxtKgGtcQuNTDNRxpY1kudmmZUDWoVRrveE/nnPPBKci5Pb5FUiQ40uZq9doHjmUVOkcevUbz5GXSxgWmxnls+V4gcaRNQoIlFV6RYB+/RM3MmYcd+oXBkTa+XeZEWFyqXqHrrmKMQQPZytfISRjmc6ZBBbP0OebKYTTdI5gdUS4imkGDO1JhWCz8tKMRB3nMnckJ4eW/g8DCki6m8RzSXyE2ClF79/dHIBECztITAttnqbTESXTE4XifWijIRzajfo2aqRFsfIOi1KXwO2gsVv1NWl7nXfcElc/J5zOQAczOEI0U816NLOe8A8MdkzIqtfEsh22nQ+vBucHgu8hsSjGfULQvMk3mrDYb5NVLtLI54fiQllXDFd5D81VhclZVjeXm10lImJUvYZucapFxXCRUpUfVfrKAtyDj7ugOBkNol7hae5aKV6UoDMvBCqkMsXXC7PAviNw64+omy3abmmqwFC4xTSaEpQ7T+Yhy8yJCuRT1ywzTAVNVwqmscurXmXllRN7Hlg43+zcZHU5oeg0+o+8yk6cM+0NiMyB2G9wc3KTuNdgMtx7WZn4eFKpE8QEbMM/5xVCoEnrpS8Db1ytjYL20xdgZ4SkXX5YofJdo/RvIIiIM3u0Mdhjt04t6CATb1S0+1/k8QkhW3LdfK4sIoWwKrEVczfILOHlEzasj45zD2V1MnsD+9xhPdzkKWtwrL7Httwgaz+Ki2AhaOM4SSfPLJN7yoklJQ8n3iQ9fw04zgkmOR5/cqiEbPlk6JXItojxmnkekJsF5sPB/lp0wiw4piikj45CS0vZblFQFX5XIwjKJ6dAfvAEYzIMFMoMkDRZuILNiwsnsBBcIxvugbUz/LipY/tDNV+d8evBliY3yBgfRHspI7o7usVE2pEVCVt2mS0FD2ti5QGYp1vH3MMJgkXIfgSmvs7T2TYSwFvUYk/NUaZWx0TQm++zce4lhNqBhZrTX/jZaaFJVoHRBw2szKq3B8hqpf5l+dkp/dAfbZOjKJar2oq4z1Qk3iim7yYBOtcNz3hLlk9cQ81N0eQM1P2Sjdg3tbzIuBkzEjGnrBapumdTfxiAZ533uPnAi2a5uUy1fIemmGM9GuZfJHxEYNe02YT1EorDFQkwfqgpJZZu8tEbJay0abXTOKBkxcydPjAs95+NDCNiZ3GOePRAYVl1CtYiJfSfDZEBcLKK+hmkf33tyvT8zKRqNKzwEkvVgC5nscDo/5UbyJkvhMi2nw5Xq07zcewnXcihPDilbJazZGFEeMrFDYmGjhGFvusdsMCPIfK4kMy6EF4h1jCotcdfpQjKjVF6mySKiuV6rEyeHTHXM0AqQnefpBEuUjn9IAWTdL3GWjogmu3hBG2lXoH8HEy4TjvZZXvs1iId0vCaJu4xYWwYhHzaVwGLeM89nHM4O8BwbJSXDaMil2pV3uQA9Sm4yRvkARzqEqsJyuMwkHdPxuh8ofvOcTx73Jre5Mb7O31//LdTRy2grwDhPTrb6KBBCsOW0ebEy4XdOX/7Y9uOcTw5Vq06t1sDZ+zNMXmCmp6hyD+093hDkPJJW4qjFONqZ7yH6NzFBi6x+DfOEZl8jFGnzOURz0RLX1BO0V2NqDEv+MvH4Ot7+9yicCnnrKfYbV2m4DXKdMDh7g6DUxXfKWCIndCpop0rVb5EvfQG1/GWc3HBXRxzEQ8o6Zyu8+PC62bK7XKhd4Dg6xlMuaZ7hSIfYzJnlU0JVZlQM2Zncw7FsxvGI0KpRcUOafgNtDHW3QS/bxxreYtS/Qdtro9HcC5oMp7t8rvOFn88HoQ2DewPiSUpQ96muVxBCPhxHnXPOB+UjV9CEYcjv/d7vPfz5D//wD/lX/+pf4boutn2umPygGAxpkVFG4xy8CH4bp36VrLKF5VUhnWIqm+9baAYwSacUpqAoCsbpiJK3WHTPnCa0mxzEu5xMdrCEZDM+xvRepV1q0alfJejdxPVa9JMRkVvjQukSIpH0T4ZUuh1uJUParZCl8gY7eYopMgSS2vQYd3JIcfQadhYRLX0NgDCdcclpk1sVNAU3x2+g5rvMjn5EK2hydO8WaumL2Cc/pCTL5EawXNtm4NaRQmGEgaABo4DcmqFtG39+wkUkB2GJG6YAIR7Ebj7+ddDSQTvnAptPM1WrQdV6f59hQYGnPKqlKs4jC8WqGOOcvAjSplfbIO+9Rl0pPJ1hy4J5NiKJx9izNwmCM4QI8KMmXVWlOjpmXPYo1S7izk6oNp4mskMGaQ9lKV49e5lKPmOjd5NkvE9p/ddQrRm9qIcTCKIsJipmOJaLlQ0RkwPIzoj2b3O2/CVyE9PBR7jhQ6cyaTKqacS18iYzBFWrtnh/ThUEqMMfInWB0772sFj5KLldIW99lkF+yiS+T9NtU5Xn34OPClVM8Hb+FJ3NUbXLpO3PM8nGZDonA+IioqpzhDFkdh0tFjnuCJCVVUpn10EpEh2TussIGdBxS3Q9mBVTjuJ9bNvi1bNX6EdnLIVdJJIlDN7e91gNtzGdF8isFnZyypXZKRVjUDIkO3iF+mpIWLuGEAIrvEQxv4vOIupSoZWk6TURToterY9z/BJ+OkTbHdToFkm5i1P10BTcHr/JjeGbdIMO/sSmJnIadpth3mdnsgPAZmmJbhqDkLSDddphG+fsFdT4HiIbYXU/w/HsjLYQRLMTEi0J/H2ofTihWKFKFOXzqNhPOsJorPQMo7zH4q8/DHVRom08jLHIHkxQLeNQtWu8OXodrXNWZvuI6SmWX6Li1ylmKZZTZW5yoiwmyzOMhKVwjaRI0IWh7tV4ffgaK26T0d6fUfOX8ZyCqIhpaihFM3zLx/FalITCOX0DUd3CpBMs28dEQ5pBG92/SyXRmI5h7pQYoCkLQ3syIp2ekXpldqXPzfFdXCtgqbSML0PS8gWE4xJNM6bHJYw2pJOYSn4dMz3BKndJm8+9S3Bm0OzN79GPB5TsgAvlyx9acPazfjafNhzhPtZt/eERjxWFzcN/FuMUxQM7Gd4tKHGEz0Zlg150QEnPOUknWKZguP9d5itfohQf4ka7iJ2/wJS6XNz+Tbr1ZxDAMO/ByQF6ckgvbIJdZpbMaHld2vkMPdonz8ZMohEzv4TIJ6Sug9V7g+3OC5SyjEEyQRYRgVKcCANSI4xklk0pe6uUV36DMoZbkxscZWeslJqs6QwVrJA4HfQT3tM553wYNItoJoDM5BTkj13LhCmwZzugC/JwA/2EyGUrOaUUDWhIh3R6TGfzswhTYCUDtB1QqBKbpW2m3nQhMh3dYzi9Tz/uY1NwYelrjJIhSXGKZ/n0k1OcbEbTrqGdFkZa3J3cXkRI6BktYRNRUBUaMXiTqRBU288w9loUy59lJhT9aEApGuAqi6nOceyQC8FlnPEtTP8vobJBVlrDGb6JSMfo+iUyp4UQsDvdYZj02Zvt0gpaTNMZrrlL3L+ONQhphg7Z3e+gl5Ywzzz1UHQv3nFNeotClVBhGzPvQ3kFc+4C/r7RFEzyKQiYpjNSHb9dhyivQTJEVbsYr82SHDDp3WIzaIL2EPYSZtInCY8Q3hKWzrGOfwTJBFlb5tAkzIwgVS7PBstsyZDMbgACOzpcnBfBMrn99ufrOi5a50zzGYXJ2PIvP+yUVibH2vlzzOAGbSEoSm2s6hUIO7giwPU8Xh7c5Up5hbq0qVeuoaWLj0Ypm/vxmIaeUR/dQXg13MoGRVqgs4K5PyOybEbJCKTFpNBonaKNRiKIixilI6z+GxB5KHuDXH3wiOpzPpk86X7/zrGUbQxro13i2QlOPSavP//wOSEWIlxY1ES1MWz6lwCYFCMm2ZjlfI63/31EEZNv/x0Sf4PMe9vlxlr+Em7UYrD7F5j5EaUiZs3tIOrXsGzJvekhq3mELSD0GySTI4y3svj70nBveI+qXeL07A61egd0nSC/STa+xay+QilRtDVIA7Ge4SgXISCOdhnf+WMmcZ+1rV8ndztsjo8J7ITMbqClhyt8tirbTLMJNbf+roX/t+oDRkAswFcKJQ2pfLKr2eK+tws6Z17qcpD0kEKw5K1gnS8ofaIxQmOMedc50LDbJEXMyfyUqslxkj7GLfPi7IA5hqdsn4vpGGk0k2zC/fkxkZmzvPZrrMdnuPEP0fXLFHYF6+SH2NGYoLpKrEsMsyGDeMB03ENkR0ySKbER1CpLrJa/RMltYQt34faaTaicvIibjAmXYuh8AzO7jZ32KbIhWmsSDVb/FtgOKuphD2+g4+cwyYy0+0Uqqs6FqkJTUFI1DAIrH0N0jBKC3Gjm2ZyKV2e18XnsUHM6HBLHQwI7oKIWorF3NvwIJC27y1vmHGWnShL1Fk0C6qc3B9nJCSKdUQQdCvXTG5fP+fnxljOleOAl/F74lv8w5tG3niyoivSM26ObFEazUV6nbreRQqE1aFOwP9/FCMMwGtLwG7TdJaSQ+CWXcD4DZSHsChe99iLSWBjuje4RpjHh8E0cr4EULZoVCzm8Tyua0Sst8cboBhfLmmUrxD37CSfju+h0iLX2FTaDbUr3/xx6N1G1TTLLJggahCYji4fEdgO7MJhkhiytUnJaBNEIa+e/U1gO+ebfgnfU5xMdk2Y5l6qXGeZ9Cq3RQJTP8ez3FpvtR7sM4gECwcXqJbrOCkvuyvl8/JeA/9/+f6buNLhcuYq8+V8wfoeP24F62+nwn+1dJv1XP9b9OOejZZD1iIqIutN4lwOlMQbjtyDdA2WhrRKRnmFLG4vF2LRqNbhUVWgMZVVBCIM4exOTpzDaowhqzOwKoSo/8Z5hADs+Rhy/zIoA0/0chfSYHr+CyKaksxParatEpRqBCjicHNMNu8x612mLGtQuYZQHZzeQXpulaEbu1pmd/jmTyT3q3c/Tx5CZFFf4GKGJ40PE5BhVjCirMplTIzUJt0e3yXSGoxxSM2d/uscF26dTJEi7ikCyEWxjdMZoep2o9xPk7IzGrEfiVImDZTyryoqqEox3sLN7mMoGmb/yoT+fIi2Ix4tI0WgYU1kpI6xzh+RzPjwfi13TX/7lX/J//B//B3fu3EEIwdWrV/md3/kdXnjhhY9jdz7VKCzWw3Xy8R1CJ8DGgfkJpv4U2dKXETpF/xWTqHdSdir04lMMUHHe3RVXmBwpJB4F8fg+++N7NPMZ9uSYMMqI/VNinTGt2bwav4QnLDrVIe60oK7KTOwyvgxYLXXox2csKwtv/y8QN/4ronGRdN5D6BR7uktx9iZCWNgrXyRxqqQ6p2RXqPp1GkJi1S4iR/coTw5RwyNY+SIn8z0Omk9zlo9oum2aYYPq9jcYz0+xdExlukeqM/Tc5kJtm43yOiv+Ol3vPE7hl41R3meezxbOZvK9i9NCwN70PqN0jC0tLlYu4wgPIcA7/A5m7wcUErL8s8TKxzn+Lmo+wB7eZitsU25c5ObshMjpULNDLjQD2L1BJV9YuB42rrLVfoGpzriTzkmm+wSOR8Nr0prEmMkRts5pa42IxjT8BjOGuJZL8KCwoZWHk43ITl7HUODVL9NvXKLtLVNYFYSOcfovY43u0sTCU4J05SuEVo2CnJ3pPfzJDs2kR0lVENNDeILYDGBuJvzw9PtM0yntoMXXOt96zOntnF8cdv919PHLCCRSOojmszTcFtN0iiUtmvkceXIdDOStDa4XGY6y2Qy30eV1nO7ncJRPnqbUg82HBZhUp1wfvUaus0U0ThGjpGIzjQlnhxjL47iYsjO9Tei6NHSCff9PMcphyQ2JJvvgN3HO7iGDTTQ2RmZ4o1OC+R5B2CFd+hwH40P68Rm20Vw0OVFyip2WUPUvYlcWC5GxmXE4O8SgOYqO2GpssT/ZR4TyYawhgDO5D5PR4ri0BXmwhJkeUzSfxckHpNULNHWEKjS2U8GxArDPC4G/7NjDN2C4g5AKa+XL77973xic6R2Yn0JlndRfxe6/jpkcIxDYyxaZt4gj0EaT6wIPmI7uQlEg0gnV7W9SMyC9JSy7hmsNafsdQjfEEgID1JwqKT4dv4s3O2J8dpu8CWFc4NoBtl8mjGbIgxexwxq2U6Ww61jTXbQdgk4RK19ARH1k/ybGnSFPfkRWTJCmoO/VGU/2KZWXcByPaW0dM+sBUHog8ErJuBEPSPKYwJ/ToEOpCqZ/DMZgJsfIWvSuwrk2mlEyBmCWzclM+oHdgM75RWA4TBbuHTWnylqw9fDa/k6iLKI82iUf3KLDnFHQolpZx5/3UAevIsImHPwY4VVx6pdxgy0AmsZi0rvJIOnhJx2ipS+wpGOWxndpGIFOI6blVdIs4WT5y/j918j1mGrzCm7rGpnwCZMB6eG3yZNTmitf4i+jU3wrYLm0/PB9ONO7VAfX8corFGd3SKSPO+2jSifoYHUhhshmFMEShXUuKjjnw2HjsB6u00/61Nw6jnjcccue7cLp9cVjU5BUr75rG8YKQEhCqwLlZRIR4Jy9hBkfopQFq18FFVJ70NQi3JBZNgMEufLJdY6lJI5yGWUDKpmDOP1fzOc9gpWvoFe+RR4fUJmfUkkjyrjU/ZDTZIppbhHaZY7jCW61xZvjKU2/yXrzaUQWMcnnZGdvkDeeA2dIcXYDMMizGzhKIfo3kPNDrPFd9KXfQgubTKdgJCU7REqBozyy0S64Tdyyizp9icKkiOgYNd2DRvOnHmMjLdLW5xA6wSjvPLbtA5DpjEk2pB/3uVS7/FjMa+avIJ275GkDkc9JnZDh4C55NqVTvUCWjTnJh/SjI2Q+47Jdg3gEUuHs/yVtoenojKzzLGa4g9AKp3MN7dQQxy+D0YjpAYPuM6RFRmYyAuVzlB4jhOHu+A5P155FmrdEDRqRRZQsD3H0Iyz5PJbYx7M8wso6Mz2h5IQMURgrpPpAdFhRNZbCJXId4x59h7PpHoUWOFvfolt/CpVJ4izhllui0XiB1Ng4tk/Lb1G2QoRRLAUrqOnuIgZO+igJee3az3Tsnek9mB1BeZX0CU5Z53wyGGZnRMWcrpD0B28yzWa4aZ9m7TLygfjVGFgJVjlkH1d5VB402OWk3BvfxWCoDd/EG9xGYWEdv0S6vfHYInpuVQjLz7He6OHMznDjGYPJIVZ1iTRX7E332FYW7P8IZh3kyt8EwMrGOEff5nPxHrvlNbyLDbT9NIYKhdNl6gh682Nq8x5TndJKp+zjkYcFS1lCc3rAXFhou4SdjmkJHzeaY6I5llMmfdD8VLXqVB9xXtIUGEChKDtl7k5vcxaf0ahfxD56iVk6pizAWvn1d7nY2/M9OH0DgDQ5ov+gRuxIl457Xgf9pBKbOfdGd9BoNsvblOTjzTwtt4OXDFDHr1G1a5jWFapuZfE9KBLKzYs4bov+7rfRaGYaWkVM2t/B+NvI4jVE+zmYDxcbnBwhl34Vf/vr9Ed7JNUO2iwaXgqgpzzqdo3SI6KuhrBIkxFmvEfJCJKgzf69P8eRFpthg4lbJXBLTNIE3btJ0/GQg1M4+C621uTNp9F2nVC93TBopQPkwQ+o6BndoEzPX6LiVNmZ32WQnaGnKaejPiU7JFQVrtbdJwrj35pX5EGH3Cqx4q9Tdxo40vmpEYNWNsTe+wtIR6jGJeKlr58LcD4CjIGN0hZ9+wxPeZTUezevVa0GV2qLz/BJEZoAs3z6MBpynI2p24taT82tsDe7i5ByER+pc6pOjbTI0LrAql7BZBHa8ihUiA3ULBeDZiXMUMNDrFySTCIaS0306atkyRFmeorTfJrO0vPY8338wx8hJnsE6RC7+RTRvE/Zv4jRxULUPztBd6+ir/8niuiUavtZplZAbekFdP0yx47L0fgWy/v/k/zkJyRFQt0t4a3+xmPiU0/6lJ2QaTZjJVhlmsxxlfOwNvQkhOBhY47BoCkefgbnfLo5jU/40dn3+PXlv4sUEjnZQb8jdvXjYNtZ7MMrKuczcR/jnZsa/LIT6Sk7kx00OaNkyFPVZ99Vx8zq17BKy2jLZy/rczw/wZY2l6tXHzoCh+odNX+vCtNTYplxd37MnB4XlUVNBhThCvD4tU9EvUUcMSDiU4zXpFlZpzTdQyqX4zziaHrIZp6y5tXoe106m38DRvuY4W30/ncAgSVvYfwl4nxEb3KA0TnF5D6N5V8F4Pb0OtP5HrXeG3hCcWV2wtSvs9H5IkJY5CZfvH+h8aTPplPGOXyR1XAVZU5Q689hDFj9V8kPv004uEWvukKlcYFK97OkwRLWdIeayQkGB4CLSKbI9c5jbpcfBOkogppLNE4pNfxzodk5PzMf+QrSf/yP/5Hf/d3f5e/9vb/HP/pH/4iiKHj11Vf5J//kn/CHf/iH/O2//bc/6l361FOzm6hGgMoySOeY6tZigCgU5gMKzQBKssxTtWcA3pXPq/IJm+MDavkEXb+KXdmmm81YDpcgnSHyIbLQFKUOqY6ITQzjYw56b3CpfoGWjDi1LlNz65RkmWrYwJ3coUgTTOcqSTJh5tgooRlNbjCa38GXPu3kItJpshFuMkr6rFcv4kVDZJri2yG218KoMzAZuVUllRlxEZPrnKP5GYlXYWaXCHKBazJSnYBVwRIe2+E6Nav18/gozvkEEZs598b3MBiGyZCnq8/yaCeHePDQmMXkqsindMZ3oUgxXo2xCilZARQZSIEioyQVQ6dEXbmIqEeWjCnXL5BNT7m29XfJBrvY9U3Wwg1MfEIqEop0jiUdcq9LVMxJ0hkAgR3SLjrYIbTbzxOkU+zqFRK3Rlt6bFZXmdop0iwu04UKKGoXUEWKg8FTDqXSJrmqUZicycn/oJgc0BntYpWWKAUrlIRHjmRWjBdd407IqNgldOqYcBlJgTECIx4XkuUmZ/pgP6fposvd4tyx4BdNRspwvo/jlygnM9zKClp5lPEXCz9InPHNhxWA6WSP3GuS65xpPqXtbWB5x5DMsGrbJDiAQZqCaTHkdH7MPI9Yq6xztfE0IurT2flfiMk+GE3W/QxxNidzXOanL1I2BengBkX3BcrlNYyxiZQm1lMCVUXmEaLIFx2AuNxJ44fvxeiIk7yg0bhIaDdg6xm0sziH3HzORTvkvlCUvRD9lsBMQMNukekUg6EcT4DRWxvESAdRatMfXmemLLRT4gX/Gbz4CCueIP0WUbD6EX5i53zUCAFEg8UPukBkU3ifYjMrH0PvJmAgmaI2OlCkD541YBbFNm0KYj1nJVxikkypt55h3LuBCtpor0vFftsR4Ur1KQqTsT8/YBgPidIDtqvbBCrEUS4RNkEUMUtmiEoDSzi8NLrHilvFr6/guHWY98A25BbE+98mUB5y9SvknecpLIfZ7ACpmnD4xsKdsnkFY3mLjih/g4vjHltOCbv9edxFiCZRMSfTGdJROG7B6jJox0EkLcy0hyi10PLd40OJouk3GSVDfNclymfY9oeP0zzn50NOxun8FG00Z3Gftt99z0gMS0r0vI/GUFVVvlh/lswKsaZ30B0BsyOMJcFyMA+KjplJGM4PcZVDy29hWxXuJ3Oqw33KXhedjFFugJfnjMJljBXQXH2ewcH3MG6dY+UxUJKqKJiHHU7TOZ2ox/NAEE2w4x6RKlPOUzh9k4bOiIf3cSobuLMJCAmWj532Ecc/AWOwolP00lcojD6P8TjnQ1G3WzSc1pMXTR5EkgEP48neSW5XYfUr5N4xA2Vj6ylu1F88WeTIbE7xiMtS4q1R3vwbxPEZiVOlY4UMpmfY2IR2iBUNyYa3KJIZ+fGLOLV1grM3yGcnWPM+5c3/jb3xDpXus6TZnBRF6lbIC83lyiWC4T3C6YCgvEU03qXh1BnlMXMTMUlPMHnMcv0KyvKxo1PE/AwsDzXbpwi3WC9tcqKOWC2vUOicsirT9FewJqfYpRJ25UtYu99BBA2y8P2NpYyQH6rW8NedaTHBFT4dfwlXeCihHp6nwqToJAYVoHXBTEoKDDOpmDSfwsojhtEpUwMym5H6K5SCKtbZa6h8TjnuE/WuUypyqD9DgaFIekxVgaMnWMIiKVIOJwekpsCxFTW7DkWOMAohHi8wF8KhWP86/uA60ilDkaP9OpTXyIgBTdNfNHV1/ccFKzXVZOqMyAyUrIBRNiNQLq7yubh2iVv9W+SWZGZX2CxvYeEgUbTtR7ajBm8/tp4c05qZhKiIKFnhTx2vqGIKvTcX3/94jFxrfeCmzHN+8cz1lHuTewDEtkvZLSPyiCLskhiD/8gp6ssSF8IrD5343kIIKLSmCLoIdQuw0KWl91hElwTtL+PGMUbY1E3BVtDhRnTGSmUJMz7B6zwHvkfhLMQwTv8l2P8RVZPgqTLDtW9SFS0sS8GgixycsVZdJzr4EcuVFUYFGArMbIe9/R/gULBm+cxKS7Q6X8VLU0x0e7E76u2aizGGiR6hTYESkr3oPgqL1WBzEXlWWqZsVRgmQ3QyxDYSZ3Abv/sFUusdguFH7nXqkdqPJc/H+J9khumA+IGD3zAZUPIfX0C1hUtXluBBdKVI5jxTe443x29gCYuhsWg4DZz1X8EedXEtiSsDSvZwsQEnJLdKWEENHQ2Y+wFTMWZt9UtYrXWQgtV0ytLkiJFTIq9u46vH5yDCXaIWrGIyA5Vt8niAkHCWnBF6Pp9d/yaTZEqPEn5QI+rfxhYSLQS+4yB49xdTZhMwBY7wWBUB7do1ZsWUUTak0DlxFhG6IUVRvOv/Pjw2D+YVs3zCUGpGnedYL239VAHTW1hxD05fB0AVKWLp60/Yy3N+EdjCpeu+P5eW9xKZvUXZruApl9zkNNy3r4m5LqhaTUpuyO74/iJuUvpsPRLdnbklEh2RFkMCFTLM+hijaTgtgtZVtL6BpecQj5hmI9zhXYTfoeY3UNLBO/gB4vgVHBNT9epQ3eQoXKOwy8yqKyhpcBtXmOiMAMiQKOmQNy9yx23QCLqMZvtkxpAHDTIKRNBimE3pmAL5SGycRLEdXiYnw8ZG+4v0i/dqToPFPXM1WONEHuEp791ijnM+tfyf+/9ffOXzbP150Bo12SVtPP1x7xYl5bEkS7xUbvHZ3qtka7/2ce/SOb9gDDAvppzEx1TdChfNpceSpGARd5m5LYQQDKd3gIUQNi7mONa71yGNgaz1PKp8xoyEybxHR8fkp9fBWcJKJ9DpoCnITIQjPIzfQowPQEDm1RhlAxqVLerRmEgYisF9GkXEaHrC1fpTVEur5E4FU9xjmM9QUiK1RrghlFdI9Rgcl5YqEzaeQgWb9NIek2yMSafE6ZSqU6WcpTTbl3Cnx+TFj3i6VOcOGeNkQsktse6vUCr3qagaQvikOAgpUNEAz6ki/AbrwTLl6mXy8DK+UDxVLWPrCDU+gyIH23tXYskHQUhBdbNGOddI6+0UjXPO+bB85DPLf//v/z2/+7u/yz/8h//wsd9/8Ytf5N/9u393Ljb7kBTCRy99FWFytPjZ40gt7HcVbQD06Cajs1fx0zEVy0FYZcpOiWR4n5LbhfWvoSrbhLbHtfFtJtGYseWRKg/HtqmH29Sr11AoZBGh0iGZG5J5Jea6Dstf4ChcpYh2mKER2RRVbtJ3HFw9pWJVqdl17NEhxrbxScFVJP2bmItf5yzc5j5Tfnj0fWpelbbXpmGFrA3v0xvfQ7WfoVTfIB/eYui4uPZP75Y555eDd06yrGyIPH0VYbnkrWfRymfdQH96TGAHzE5/wm6wgm95XGtdwyeD2SlemrNe8rhnuVTbT1ONRpSUR9XxSeYj1NqXyMvPYoTC7l4jmdwh9tYx6QQx/QFLbgdRWibTMe00Zi4ltlXGWfs6R5ZDLx2zuv+nNO0SpeBrRDgPixqJiThyy4S1DWpeG6d86WHH6qyYEAEUCb2gjE1G4imqysUCXOliScVIQ7j+a+RuF5nPsPf+O0ibovPCw7gcgLKs8mz7WU5mx2yWt1DGOR9vfASMsxGT8io+ChO2yMsXSZIjmk77obuQDpaR05NFFEZ9HaIBSkh85aOlS7b0FaROiKTEmBnlwR3O+i9zpDSFG9Dx23S9JpdmESqZYUmPRIZMTExS3+JWNqWYH/JUdMrE8bGbFxhX13CcKrUiRQ9vIl/9f2I2vkFefR6nsoyMBxQmwhldR3k1QqvDit/Gj0Y4SYzufA7tLK6zdtrHPniRtfSEpaCOcFq4fpuZWCwMSySbVhVRxOhKG4SNkIo0XMMgiZrPcqoMM6BI5rS9GNW7ic5BT3pYlRHZJzz++En31nPeH8aAqV9Enr2xKI57718obqQNSi0mZJaLRlI0nkapO2CXyLwuADdnr3N3dJeKU+XzrS/hhheQ9WsUwqZsv31uxWbO7mQHW6oHvd4LBAJhQCKYWhUqK1+mIRUy69Gd93Eal/nJtEfXpHQsh+rG3yDN+szyGG2/iQ6a+DJAuDVmto1yPPzRXRy3TFUqkuiM7PLfJ7JqeL2X8bWDjAtMlpA9GNWXVJmyE5IXMWvTI+RwD8ckFM2rsPICqdN+l8gYQAhB111mlA14rfcaS6UllrxVVv2ND/mJnfPzQGFTdsqMkhElO8ARNs50B/I5RXn9MYe6htMlW/489tlCnHiQx7ScMrYQRMpl1n0es/x5YreCql7CmDmzfMqRgWbzGjWdYNWucEnZWNEIEZ9RnL0Mq19lv34Jx/J5Lh5xlkyIlz7LjajPBVvC3g85y6d4OqMadgnDJczBy2SiIDn4NndqB3wm3GDFJFTnR1SFRdF6nqJ8Aa0CcqeOnZw+uDgapmmf25NXSLKUpWCZrnsuJD7ng/Ne99osXMcxBUYX5JWt995Aqcnt3i7D6QlSCD5TW8Mb7CFtGzM7QKYj0vJFjJCoYkYlywj8LoW/hsCiEyyRz3JOZyfYjk9Q7uKKPnnYpdAJ9we3sTDUvQZCKWpLn6MnwKptYJwKbcsjHN1HT/eQeUKQzlDzH9Pe/Cqj4R26YgeRTZkvfQY3ixmEG1TtJmLl84xPXiSRFnWRI8RiQW4zuIgQcHt6g9PojKnt87mNXydTZVKhcJrPUijvMRHdkzgfx/xsBCpACkXVaJb7b+JMTslbz1KoElp6iPoWjHYoSjUOHQs7qBNohTu8h/TbuEEbFQ1o+HWkCjBOhcKpI7MZttGoyiY6WEZbHomMeCU75XhwyJbvUdMSUVkjzTJUPqUtAprJkCSaIlQZWi8gUVjZCFFE5G6LqHqNsVelZDmUshTlddiRmjd610lNzFLQ5WL5CvaDKL639GoWNlvlK/TW58jJDkuTA/Roj27laQqrTDNsEmczLhiNP7xPUd6gUAHCFDjjW5DH6OoGLL0AZY8se/dCaE7KjdGbZDqj4pTZDi+/5+KqkTZCWZg8RSgH5M9eMzvnF4NAYDBkSJy1X2MyO8B2qrji3YJDKx0gz15HKJes9QyW9NkuX2SSjVH2FXT1KrpIGXpVZtEt6lmCo0J2pSHTOUvBCr5VpmhcRQ5uYpNQ7P8Ayws4FYovtK9h7f4ApIVxaxTjV4miQ4yZ4QsPN1hBOYtGFANkjWfwatskO39CNVjGSVOS9gWQCmNiUp2SI/EbV2mvfAuES+oV2HaA0hG5tBFoDJJxMeBoco9wuktaTLmpU2Jp4bUVjSimO9tBldoMVYlS62n8wx+QWA4Hd/+Y6vZvYj/iipaV1nB0jtE5bmWTLR0hgMojrznnk4evfAZpj1znrJafLMApgiWUd4QoUnRlg6rV4HO1z5GOXsc2OS422r9A4K3R0vOF4Ly0RZJOkMEKzvgOwg6Yllu8mUwoJrushWusBxdQxRR19G0soyknI3Ytj6EacEV52PMhptQm9VfJNv8Wsvc6Rik8v4FfW+NkKti3LbLjv2S1tEZVR6jxAegMs/ENlIB80kMe/hi5+rXHxL+538EODiCbo6uXKIxmd3aPnfFdakGNUnRMMDyi23keWdl6chOOKRAYonxKIRVJnjLNJ7j2Xy0yLtwGsrqGSKfo+sVzodmnFFf4XKk+DRjkI8ufZavK0B5wb3LAZmWb4+iIQhdcLj/9MIo10RE3R2+SmwLXtshzjZSKxMRoS1JurdK2yzinryOUh7z4d9BOA7e8RVkF+G4DR1noyRC3soFleayULjLMhtwpxtTDOkvTPVwUQeMyemyjhca6+SeUNn6VqdumFXSYT+b0G9doldoMZz3KneefGH0sEIukI3jfjVpvzQ3O+eVhmk75X8d/zuebX8KWNnJ6hNAZ2u/81f/5I2DTW+LFcp//e+/lc7HZpxRNwWG0T1okizH0TxH9BjKk6TcRUlBSIZN8QvM97sHGGDrBEgezfQLL/6lr9VrYaG8Jn5SwmDMeH+LqDE2BpRdulZPhq5R3/we2tFDbv0m6/nU0OW9O7xPlMZEUrAoLZQy1cBUrG1OWPtpojuMh/SzhqcYW+SCGzV8hFTaz+tNoKRDzIaFlEc+OSfOIFatB6NVYmR4wmexSr24TSJ+wdhm0xMQDDCPKWYRTW8KRHllW4FQ2qcgSIh6hq5tY6Rmy9zqWpWh6bYr6ZXT9aXJVfli/lygKGSKWv4RMRxRe64m1/Q+EEEj7vMH3nJ8PH7nYbDgc8vzzz7/r91/4whf4vd/7vY96d36pMAjMTxGa2ckZIjrB+E0y990DDYFG5VOMkFiDG4sF2coaWljk7uLiNRYZQTzC1jF6soszGxLMTgiKmDy8QhasknpLtGY7qP5dKoObtCtLxJf+b7TCKlO6C6GZybGOf4jMIwo5R7sBJrhKv7rFXEgCI8n9OqrzDEm4Sj8ZUMz7dEodus4yo/o66eBNXH+J8fFrJF6d2dkd7PIGB/GQjr+EZ3k0vRabxkLFCavuEiqacjLbY5rOKBV7+I3nf6p99jmfXjwRsFXZIsojam6dR9VSanQXk0yQ8yPc6ITCbeCUlwhL22Qm5UC5iwJnnpD6XaxgBa09LJ3hpBHr4TL9eMxR57OsWx7uZEBTCNxoSlbK0MoiD9cppcfk43tYbgVnPkGmGatCo7XmcH5APr5DEY8o3BJZ/SJWMkLvfY9EeqAyVONrqNEtdJGy5yoOsgjfCVnxGzRQnGXHFHGPqlT0g2VcJ+A4nzFQLrN0yrPj11gpbRHmOdfCbSIhCVRIgcAa3MBkKZAi5ydQeVtsJpBcDq5xqfTUeXzmR4CVjbDiE9r5nBjDcWWD2C8zmO4BC6e5FW8R9ZJbZcTKr2JlQ2pFylO1DkrY+HmCnN+n8JsMKbgzvE3dGPzxPQbJCUk8xuleY7m8wqaowOglCkBWN7EbT1ErdTm1Xdz5AUfZIfPuZ9B5xCkGoQSWnlLLIszxS0gE9t5fQvVpkuYLuP2X2D++QZKnrLcu04zH+NMeqdtEe2UK/21BkEgnYKCjQYx75ManEpTpOdsYA3Z6hjj4IRiNqm2S1h+Py5HCQrg1qtNdgrhPySojbBeRjtF2iFbvLrx8UpAmw+q/AfkMXX+K3Dkv7n8YMn8ZsbYEQnygxe5CBYjlL0E6QHtNDIrcrpK3Pvv2a0TGzniHKI+I8phpMca1upScx906pI6Jp7cwRcbQwFK4RFUFONmIkk7ZS3v04x5XySjnOeVZn1rJI8wKplnKi6agvPQFpkJSjc8wk/sUErzuc4h4hFVpk974j8hsyLh3Hau8jLICGO/ieg2807s4W38Hp7SGHN3HKIvskQK9EhYXwivIYoo9PEZmIxjtoKQF8j752t9Ao7GSM4xVIn8kYiHSc/pxn7RIOZ4d03Lb58KCjxmBYLO0TeJHBEWKv//fEdMTcq+NnU1QfgftVsntGlYxpZjsoSwHV9W4oiXO2W2kt+joO/Nr7EuPgJhwdJ0zo2iVOhgEJ26DtfIq0zwh0wntxmWCe/+NLJkwv/c/cC4HZHlKGk+Jo2PC6haNoMuSVWdWFNhY1Lw2q/VncFSNZvkSx/N9DsmZpBNO0zFLrg+jBGNb6N4N9PrXH4rdU7eBaW4ioyMikzE/e52BU0Vi0XK655Gu5/zcMMImqVx+X69NioVrqzaGqd9BlS9jHX0PxocAWE6ZzFvCGryJmZ5gIXA6BYUqYywLy7KoeCH3x4fkq19lHUk9WGa/yFhf/xpqPsCtX6RofA5PBLR2/jOzqE9FneI4IcHkDDO+j51NEXaJudHoyRnl6TGiKMiTAf2Nr7EXn/Fs0KZsCg5KHZLaFq6UzEZ3qI0O0a1nyJwGxhjII55KZvhRHxmsYaw6Usdo6SKzKSoekAVLT6wr2MkZYnADnJCs/tR71x7G+zjDfbTf/cQ3AXzU+DLkqdo1nP6r2JnBZP2FA13lCsIUaKeKWfki1+c7HI7v0MzmrBiBogrTPpvrX2G5vopEITAIJdHKJSttoNa/SpFrimCZLFzn+uRlXj79McuWi5uleFaFWNhslDvQe4VuobF3f0CpcYViPqcwEpGNkAffw+gMq7rKpLxKFB0Tj48YS8mKKmMXOb7lcjY/ZUWuMkzGeNYpdW0o999E5DGmtkkSbFC4HZJojFMcsuzWsIY7ZEurbAQXcKIDOH4FJQ1WOiDqfBkrPkYObyMme1izPeKt3+DESZgObxHaNYTzdh0r0+nDGKh5PkejUe+xyKqFS7H8RWQyJHfrHzpu5JxfLIEM2axsEucxdbeBK3zK9TYS+cSxqBrdxcRjDGD5R2i3Rk3nhN4yBkmqyqQm4fbwdUT/NQba0C4tM5CC3KlRMyn18fFC6NK8RD7cQ0d9VrCoNy4jojFFsAKBhz2+yZ3Dv6QwhvXl50jL24jaszj9VxF5TFG/Qm5XEMKl4lRJS4bCCqjVnmVSjInjjLrr4wqJaV6FB3VIIxRG2hQnryIAr75J5i+Rk1OJB1j9W0RmTtMpccMJqM+PsYaHNOwyQZqwvPJF0AlxPKQ3vk8xvY+MDmmU355rWtkY7dbJnCYIQU0+2SH3nE8Wmc5o+x2MMaR5Ck+45RaqhF752sKo+8HvgviMYHiy+MHcJG0+jy0cbOVQqJw3xzeZ53M2x2/QHZ8hhUCkFrbXpJpPcfMZOIvxkrAcTBaTCIGfDHBtH73zY4xdwoqX0EslUqeJWPk67vQWzp3/QigFOqyTZFO6ysVF4fTvUk0jzHgf1dxG9W9gak9RFBmqmGOUi8qnaOVjhIOpX0FbLrkskeopcZaxGq6TFhPCyT55muCMjinXBPkjx0PlE2Q+Q9slHNuinkqyxkWMMQTqpzthPTzuTgO2fwORTSmC5fN58CeEgpyz5BQpJQ2r9Zi713vxJOGVI1wuhJdxbZfX+i9zf7yDqUPL6bLkLRqcUpOQmwJHCILZCS0k09EeMmxyGqxwZgxKQCedU5I2hRDQ+hxK1fCyIW5lFTPfwjglstM3scpruJUeWXpMZ3AbTxfEdsia2ya3fEztMvrwe0jlUh7cgvo1hLPMtdpnwAgiPSXsKhx8pE5RSR/tlB9rOgMwaE7TY2bplHbQJZSVd73/c355+b/u/wmFyXmh8QUA1GQHAB10P87desi20+V79m0O+z/hvBr+6WSUDziNToFFStSF8MpPfX3T7RClCcKI97wHSx2j0jFtp0q9Vkegfroz44Pr3DybLkKA3RXSqkNkhwS1K6SzU8onP6K4+9+IgarXILnwj0gNxPnCLfYEyWrnWex0TDPcpqYU9uyIQTFlWGQYU7Crp1Rtm2LvOzjCQhvJJOhSOn6RYnSHYnqItfIV9Owe9cgjTOcUKkB6LczK3yBC4k9uoA7+AosbFCtfp4vBL+bMnBqu8knLFx+mfrrH38UkUzIhEN1nyYO1d40/7OQEObwLXp20eukxVzOVT5DZjMJroJ8gSj7nnI+Cj7zC8ju/8zv823/7b/n93/996vXFrSWKIv7oj/6If/yP//H73s5/+k//iX/xL/7Fu34vhOD69ev8s3/2z/izP/uzx577oz/6I771rW/9bG/gU4o0CeLkRcgzxGgPufarj3UOCQz22aswPqAQM06jPhWvQXD6Iqa0gVPfwnh1QtvHCiqw8woqmSIr6xSlDiKPMKU2ud/BHd1EnLyEPPgOVmULlRbY7jJOZxvdWwgNhE4RRYYc38M9+i4aA34Dx28QqRJlt0LtZIdkcBvh7lJZ/RrHJuaVs5dIahHDeITjt6gUEQ2vTJyNKActUitgtbRGlMZ0gg5L7hqiiMCyF+/db1A9exkxPcZ0n0Op8yLLLzNVq0H1SVc5pwwcIeI+xlrBREMIWpilz6FMjq0MftxnM+rh7Z8gvRLGsrHSGfRv4Z29jhe2kH4L6a1i5q8QxCcInSEnRxRrX0NlE2Y3/ws6OiPoPIOoPYXVexM9P8GSEhkuBDhSuVSdBtopc5KNiZIR9VIJtMHt/YBs9y8Z2Db9oMqOXWK5tMKm3CIvhsjeK7i91xkJi4vdzzNrfZY0Oube8HWeLiLE4YtYxXdR3jLSa2Ct/gr6wYDN+A2YHC0EG27ticfvXGj2i8dKB6j9v0CevoJf32bdrbO0+hVGOmPwIELynRFPVtJDHP4IjKbavEQWriOPvg95huUEJK1Fd1oQHVOcvko97sPScwytMsvuGkprkAp0Qe4tkXY+D0azEh8g7CpO2aGwQ25lM3zL5+7Za1yqX0FMdnEGt1HZFLX+q4jxXeLqJU7TI46iA6pek3I8QPVuI+anOKtfJLE7PCr0zIMudnCIKMYI28XKp2AeibfN5m/HfKTjJ4hcBJtuF2vvL7Amx6jRIUXrGYSQiMYW6V/hxvHwGOYTRD6jcJs/FzfQ9/U350cw3gdAcYO8++WP5O/+MmIQfJgW46llc2c+IZgM2BAWrtsm896OxRRGslJeZXe8Q8WtUrZq79qGNBnW0Q/w5rtUTIHbfpay8LAnb3By9CKR5TJqbVGdHDO9+2fUW8+Dcil5K4hpj6YT0nIrDEc7VLMIe7yPFAplEua2zdxpUTr4Ppntk0/3qXt1lFUikRZFnqKNxrVcpNZY/TeR/TcpqpuYdwgtBQKjyojaFpxNkdVlitPrCNvFrm5isgQzOUYoC7X61YdONq7yqNt1Ejeh5lbp+ivnBfZPABKFL0Oc3g8xs1MY3MVaqkD/TbTTQyqFWv0a47OXGZy9iZ2OWOm+gBNPEeM70HsNy+uydPHvUpQ9ir0fkqUzuktfIHKrPO82MdmYUZ6wF/Vo6AQ52YHJHrJ/G7d9jaF0kQqUUCzbZXLboTXvE+JRW/oCZngHF43e/RFCCKyrf59q8yK34z3KRUZJWuR5gaN8zLyPqFxAPxIXdRDtMdAZ9fEOVjbHi/s0lp6n7IbIn7Vb75xzPiTrpQ0O54cEVkCoqmgjEMJ6cAsS8JZg5YGdk1IGDn5AbnkMlWFHWRgLumFn4aajUwZpQmu+SzI6oZFNqXIAUY5Y+RKeclGH34doQOnCryOVjbZCqKyBX0PGIzLLwQ6XcZIZSamDylOKIufu+DapTuk+cLs1osBKplh5Dzl8HbX+TeLyVTa0Jju7jj09oZRmFOsS0buBLGLk7JgsWMaujUnrzzx2LIQA0X8T4hFEQyyvQfaE+HJVTOHoJRjNkOND5NqvnQt73kFczJmZhEBPqFmVh+ePPXwDhrsIKfErNZqTA+TkEJ0niOWvY7BBWA8dOuz+a+jJIXZQQZqcYnJCUX+atLTJpBgzzWLKToXVZEyrdwuiCUvaYLb+d+zCBp0h/CYGgfAraOlhpcdonXGWnGDOBtjRPnqwQz2o4+QZyq/QCLd5xg7Zqm1hcshMzr3RXWQywD58mZLO4f6fY619k9W1r5HWLmNHU5SR4FQejiuMMVhkiMOXEX4V2++AU0UObmHiMeiMbL7LaLTH/N6LJJbPyoW/R+ouFs08GdAO2oySId1g+T2FZm+RWxWwzhdeP+nUrOZjlWph5HsP+50QOF505ZsUDr4HxmA3r5BW3nJs0YvLtZAYcmxp40ho6JTWwcuI/j5W0ER0riIHN1gOW6RuCT24SVm65DIAnZMYi1Ey5DQ65cyx2ax+i+WoD6PdhdgNjSx1saY7nIxuo+MRauNrhEIyTyas9G+iD36C7dbwWkOiR4zaRDYFY1DSIO//d2R5m27rMqnJyCf7NBwfp/kU1fI6lf4Opn8HIRTq0q9zd3YfT3mUqhtEg5tQajNRirdkvs58H45fWTzuXCMtnTsWf1qwpU1eLGojPy3y9IPM1TKTMs/nACTaoKa7iMkJle41LgiLbLRLJZojllvkdoV86QtY2Ri/92P6J6/Ssm3U+B5ZMkXYPpax0Gu/ihYuqvcaovcmWT7h0pW/ix7cwVOHeHmBH9SRRmIXEelkn6xzDSaniM4LZHYNu/86jPaQfgVpe+jxMdKyUctfxrUCqm4VmQwoYRDBEv3kEMcNkEXMojAgFk5sB9+FIse1JJmWKLtLWwuqrWtYvP/F18zrgvfJEGics+A0PuZofgSACAVN58O7NQkkuU6RUrJRXiPLMpxH5qUlVabhNQhGt6jN+li9V/BaT5HMh8zdBlp6lLIZMp9ANCZ0bGSRoMdvwHgfOb6Olgqtc6xyF2ewg125Q6P/EuOd/4Fbv0Ct9Szy+BXsYkbevIRVXqcSn6F7N5D+d9CrHoVVIrcq+DJ8sN8G+/RFzLyPZTmYlV95bG1vXsw4mB4AEBUR16qf4Tym5K8H2mj+693/ylPVa4T24nyRkx2M8jDuJyMmdd1pYhnDK/Mdzn3NPp3Ywn7oQOyqv9q8pWm3CeshSqgn3oOlybCOfwjxBMsrY5a+shizF9Hi3H3C9evR69xcT6hadU78FvXKReTZm7jjGYUQRNLBlhY4FUDgCJelUpd50mMVhdW7DukYe3ZKsfot0nAbh5TafJ9xNiTNEwaD26yMDyjSCZ5XY1Jaoua1mOZzLCERbplissd8egDHr5M1t5FSMcv61FUNcfIqwmsgRvew4hM643s05meIta8QV5597H0ZtwrzASDQ0nvX2E4A8vQ1TBbDvI/l1cncNgCqmD0c/9hhm7TzhfM6/jkfCx951e9HP/oRL7/8Mt/85jfZ2NjAtm3u37/PbDZjZWWFP/7jP3742j/90z99z+385m/+Jl//+tcf/pznOf/0n/5TvvnNbwJw+/Zt/uAP/oCvfvWrD19TrX4ybq4fC49dYQziHeUaoTOYHpOTMorOKLI5E5PhPegUcc5+gh4d4OZTdG0d7VSx3ApF4ypF0CWvXABTYA/ewJruUnh1dGWFNKyRey2k5fBm/zon4x7LwTrleIRnG4RSKL9BevIKtpDUogEnDqRuTJhlOHYNqQ2+MLwcH1BSIVE2RwhYGe9gTw+p1a5QufACc7vCREg27TpK2Iv3BBRCMepcQ+mUipY41Ss0gi66vEH+YMCem4yj+IDCaJb9FZxzt7NfatLKBSynjEk2KAZ7gMFYAZm3mKw2gSUVYh+9DFpTyC567Svkgztw+B1co1mXAYm3ThYsky/b5Gc/Jj9+ETEfEkiFbFwgSacIIUkRi1jE8Q6+YyE1dMrrnJaWaE53cPd+SDLdI2g/S/b0b6HTCBqXyPde5Hh6DyMFYf3Xabpluv4SZVnD6n2faHgXc/Ym5eYVVDLDFyEbQUDolDB3/y98p4Tq98CpY7IYmSdoe3Fup6UNrLUKCPWYq805Hy0yn74tropGWN4SCI+aVSYPcwpd0PIeL6KI9O3/I5IRMugunCgBk6fUrJCBNYF4jFteI3BrWM2nkOEyjnTIpYO18hVEPiX32hgD1vgGs+MfUpWG7uo3MF4HXWg0mrrboCYDBklEu/s8YniftLKJP7xJFpR5OU+42rqGm0wIvRrCLiM4hckByeoqu1mftrLx5SIeKF36CiJoIvf+AmE0qLfFXrnfwQ47kE7R9UtooxlkPbIio+E2sNMBg3xMdbKHylJEOkLUr5ILBxFP4X1ozVQxQ34Mg3CjPMQD9Zxx3p8o7pz3RuoUa74H0iELVh7r6HkvRukQbQq8/g2mWYzndrFXvvTQdUWiuBw+xWqwTiADHN49FhA6hXROWVUJowP0+IA86jOLjnDQyPkBraxLkY7xvComnzFvXSJ2fNywgXXrz6i4ZcqNi2T+OuR3kH4dlEeWzJgwoVZeRkifvFaQNq8i3Cq9+Qn+2pdItKTZfB433l/EiWJg3kfq9F2drQBJ9QqydgnR/wlkP6bwmxhtIFqIWSlyZBYxFoZJOiZ0ylypPc2WvognA+T7OK7nfHQY20fbVVR1A1Ndw0wd0EBRLM5N28HWM8pBHWt4FxkNMdICywE7wDaKUjJDD+4zjc8ISx1q9atEO9/GlhZB0ED5Tez5ED/PyIIOdnWDSbjM2K/Qspv4/gA5uo04vQVFQjE9I1//VdTyFxC3/yvCUQx0wnh+n6D9K3w23GaSD3GEi0OJwi4h3JCs9hT6wXhbCBinEwSLDkkpJculJYL6s9j+BuL8PDznY6KkylwMHx8nZ61nsfwDjB2QuS0KU3Bc6SJtRacoMIXGkBHMj2kmI5RQVLf+FsJpMsr6ZEVOPh+wFCwTnt1EFDl5nkGe4la2cL0GurSENBZ56wJxdQVpBbijQyynQrD+VSbJgGi8A36TREBgUibxAF/5pCfX2Qy7uMkYZZcQp69CNidPZyRXbUpOnar0Mfbi3iPnR8zTIYEAE/cRpWXIoncdi0xnRDLD5APKdg1heY81BQiTY88PkVI/UnswfCh1+C8xmoL9yQ3cpEfJ9cizOWJwD9epQDrGPGgIWXObOHZI4Tex7QqqvEwWbtIj5u7oNapWic3pPcrSgsMfYs7eQPrLqGSGHXTw8gmhLrhQvsi2N6FxdoyoNpGTfZLRdXT3ecT8mKz1NMYKKOwyRigKr40Jm0TZKU51jfHJ63T9NrbJscvr5PMp4XiP9dpTaFMw1RPG2ZDe/Axj+eTCQNTH2D4UKSKbI/0VxIqP0TH5A4f9SE/ZEzFLjsQLyljBKiKZkFYuYrWuwviA3G+hpYOMR4DBmBzSMTwQmwkkq94Ga/7mwrXvnE8ddnKCSMbooPuhahJJ+SKxgswYKhhsY8hIIDnFmAtoUdBLejjKprz8eVp5QcmqEkx3YHqEd3YLVADJGDPtUQRdLJ1hjY4Qk0OkF2KtfRVqbeY0COIetfgEU91mEI9YsUrMiikFOfXcQZ+NMfM9ZDIiD2qUj3+M3b/NheZT5DonFZpMSZwHrplvkQcr2MEZIj5BBy3AoJIRvvFQq98Ao7nU+SqJU8OZzDBNgTA5B5bPMBkBIzqlZcTFv0NuCiz5SExRNuHhdTidwPszdzrnE0BF1blQlWhTUFG1v/L12hScZacgYal1GaUL8nADafKFgx4CR3g0vAajdITvNhaLsA2bhBQ/GVGzyzDdxcyWyWufobDKGKuEKzxW/CbedJ/crWBPj0mrmzhFiixitOWivSaqskGoZ/SlQ6ACfCNoDW6jGs+ialuklkU0uEU8OSVrP0et9TxW3Cfv/4RCefhxhprOyJXPyWyfaOxRqX2GC8EmanCPcXSEsAr8lS+jRvtw9BJO+2nScAuZRW/XxbII4VQxOsd2W+gPIDQ755OJ4fF1rZ+FxESczQdkeY4Ukue6n0HrnEjPUMLiMDrAkRbLdgNp5Vh+ByMCXLeMqGyxGg9wz+4j3DLCCaCxioj62KPb6GxOYVdQfgXl1hH5HOHU0fkckxfUvRay0LjlNcR4H51nWNIm3f4G9v6LJKN7ePf/HEuVMPjYy59dCJKFRRF00MmIaTEiz3LCYgKPiM0saSGFRBuNLc/P+b9OvDZ8mZP5MX9r6Tcf/k5N7j+I0PxkCA4todjA4WWr4NeK7LG1gHM+HYSqysXqRTKdUbFr7+v/vBVP/CSETiCZLX5IZqhijhrcxMzPoLxC1njmoeDMyobo6JDcEpymhyhjsVxapeZVwQgCs6iNq4qH8TYIv/j/QAiLtHoVJz3FDO+xZNvY6RiVRFgnP0IXGSgfP+yQBqtg19kItjlLT9id7hI0LiHGB1TKq5hgmZIXcFhbpVFZxg3XSCa7RDf+C9lsj1p1mX64TKoLGN+m7jTISjXynf+GncbIIkMM7qBUCYa7WK3Jw5QHgKx6BcurY5RLbj/B+08Atg9ZDEJi5NvrFTKfPxz/8GDe/En53p/z14uPXGz227/92/z2b//2z7wdz/PwvLdbwf7Df/gPGGP45//8n5OmKXt7e3zmM5+h3W7/zH/rlwEtPUznecT8FOM3Kd7h6KWlDZVlxOgecdBAl5/FGIEuQOQJJk8x6RytFNIuwerXyMMVsvbziNEOovcGVjYkzwpMPECGDsPmJWalLsNM408O+HHvB0hsRup1Vk92qLglVvw2evXLONVNLGGT6Iyt+TGBX6NY+QrFyUsEQZu+W2dtfsBpNidRU561l2D//0UaDcjHPawL67i6wC2XiKyMqPd93FmPajqjLwUTq8xp4XElbFLpjxBGYymDPj6AsELfmjCIB1gCzqTNsrcGgJxNyeYjToseBuiqJpaWZHMfaWyK4Fww8EljcSvVf4XwQGAsj6m1TG77+FaIfqQrSs6myN4byJNdzPgIa/ULJPEuEz8Hp4Tn+GilGKd7jOZ7YEDhkPVu4NkhyfyMavD/Z+/PYi3J0rxe8LeWzdOehzMPPrvHnBE5Z1Vm1eUW1begbheXanXTzUuDUIOEhJBAvCEhBC+IN8QD0FK/NA1cCXHpvoPqFkUNmZWVY2TM4bMfP/PeZ4+2bTZb/bA9PMIjI4fIyMjwzPSfdOTH97FttszWt5at4fv+32X8tV8lDO8TdZ7n3njEU6ZHdut/xWxfI65vsvA36ZR3EVYD8+CraNEZi+2vMN38EpFREpUzTvwuhlXDNlxeSiMarkYlBXoFdaeP6D2DYXdQ7csoQKsyVkoN1n4FOb6NXOtQlgJR26A0HrXX4sccGD7hp888m7MX3cHXDPrBGkhBFayh/C0qaSOB3vtS971D4fYxnftok9so1wcEdC4jFqeo2jq61uBCrYYrNbS7f8BCNzkb3+J70Skj+4Rn1TZqkcBijoz3KJoacXGLg+FbzOMxfVGjvfIFztcuEuUzLmdT8rMb1FrniKM6VrCONj9CagHe4C3qpsv48E22hUSMD9Hra8TVOiOzwdn+t4naklIfcN7YAgV54KAXKZW9shRykO8OgCtpUTYvIqRgWCacLN4kLVLKUlHOb2GmC+J8jl9bJa9KpLNKJXWQFZW38oHP6/38uIPwXGVoQvtA6f2fhNzuYqy+BGVK4TyJkv2o6JPrML2//L0vPlBd5f34hsdZoiHKDEezl5vhVfHIMaawMTX7A78/L8dM0gmr9Q7eYopOl2keczy9jdu9gDvbQ2o2ZhKiWpdxy5L56DqjsIHZ+TIrJ6/hlylS66KsJloco7qfpsxyEpkS+TVEFrHoPE9NlgRpHyMasjd8jZnTRWVwwWqh37iNFr2GHN6FcIB89i+TajpS5Y8o9VWq5Cg9IC5itoN1Gs0xWr4gd3tgNxBn18Fpk5gBd2dvk1cFMj7lauMpXPlkfPNJUlFSUmK8b2Mkb1zCMGsUmo4Ij5DJBEM3ydvPUhgNVLbAUBXOYojoXENp7lL1w6tTWavE9Q3S4gxNCVqlT6P0OTp4g/j2ywghWO9c48LGOtJcJ5uPicqcVLfBDHCGdxn5Ec5iD/vOf6XR2CYdvEnodrH7l6jmc5RuUw6+R9F/lvtlghXe5Fn3HBYmhRaQ1i8jGle+zylAqJI1b42DxT5R6wJmEpIYHjXNxiwWjyzCPOEJnzSVtMmCcw//n0S3CMMDFmYd/BW6ZYWVzunYLtHZG5jSooOBtDeoqBjkA6zWJfTFCay/SJVXKMdmlh4h7D7d3qdQ+3+G5iwY7X2LSaGo11cQcYYTTmH+e2SWztHpW9QaW1zufJ7S73Bc3cSY7mNlU5xJhspDRLCGqK0Qzo6Zi5JxeMistsvW7p9DTu6SWzUODYuijPA0nf7ai6D5FM3zDLJj4iKma/dwpMdpeszUCAhqaxBsEImK0exNWnaHttHFmN6A8V2UlLB2AWRK5fZ/ZgqyPy+UKkef3mIxfJu0ynD8VSw9QhzOqcoCqZkUwRa6vcXmRhMmNxFGQNy4TCErvnv8+9yf3+FqkbMrHJA6cRlSKYWZjUjiM8KDb9K6f4cLGiSNHXzpoAfbqPAmZZbD6Suw0SSvX2Kpk/FAma+Yo6dnlI1dYrfDOJ2xUd9CliWp7jAPD2jodbR06bAuhUZNa2BLmziPOdMtepd+GxUNKRdjCDYo7aWa96Pp4xV353e4Pb/JbeCK36NveGj1HZSCZO1X0RunKNNHN1s0+89hLGICo0H1AWPoJ45mP5/oxQxx9F1QFTI8Qqx96QMVDN7BvHcTtbf3yGfzmsbN2R1Et0tjY5d1x+F0PiSWq/jFEFCcRst0gq7mYQa7FAKc0U0UHqrzDELlqNZFiniOXsyRmoWSAnF4HzHLKU2fE/0awnVo9D+LmN7AUjl2fMxkfkKpSSpvhVizsaJ7xMUc229RZnPGp2/SMpv4ekC49nmoKuT0LoPhm7S9HXJnOd+vNIds5TNoRYg8eRlRZVS1bZJoj3Cxh++tYBhNhLCo+s+jFicou0mqUihSBGLpaJRMKKuS7nsUmSpvDRmdgVJU/uZPvyKf8LEhhKCmNUhUxLyc4us1tB+yjTPOzzgIl0rqhdtj1d7EDO/A6BbCaZB1nkMKgy13h9Kt0JWA+jFn1/9HKjPAWv8M+vBVNM1jPnydqenjOytYwmFa30AWU8pgDVsaCDPA0gOq2galFmCMjqliC9n8PI4Az6jhO3Ps6ISRptMoZpRVC1UVlItTnNZFwvoOZRWTHP8x2eQ2Ih4iVj+DZ9QJ40MOVMbJYkBNvcoXtQto9/eoyYKRlaDrEdooRGYzhPTB36GwWjhuDcIjyv6LpKaHVpVUTxTKfiHoWSvLlK9C0jQ6H+lcUmjYmr1UR83GHCwOsHAQ6pS6VWOUDKlUhe926FYlyglQdg+RGHgjMLIIbREi4vtUXsBoPoTAxDYtZDSAzkXKaIrIFJrdhoM30NwuonUJd34GzfOwmBDNj6kW98mDPrnTIjUMVBkhnVVUEiOiEKP6NsVkCIC+8iyR12Uc7YPfY1SGbPLuXoYlHM7XLpBUMYFe54mzwS8Pf3z8B/TdPmvOu+uicnaPyv3JFQA/DnaMDl/1EqrRm8jus590cZ7wE+BrdX5K2yRUmofe2IL5IQTry5Tg4YM04PNDROMCxv19ODlAX7zOQXHMyCyo957CDLo4hsEkGuHNbzPME9b99WUkq9siaVzAPv06xq3/hJaMmEqNiTQxLQ/XamE6dYjOsLwWnLyKNA8wVl8ktzo0zTaVX2LQwVsvycNj9GCT65M9hskZlm7xGX8Lv0jIm+exgh5VsMoiOqNe2yA+fpnManJmefiX/iLGdB+3/TRScyBboIINhCrR8xmFsVzrVEJ7JPPK+1EK8u7z6NEJygyW6rMqZ1HOcXUXr7aOiIeo1iWUetL3P+GT4WfubPY7v/M7P/VzTiYT/tW/+lf843/8jzFNk7feegshBJubTybS7yW3umD9IOc7Qd58ioHlcJAMWZQxT7eeJddbgEDOriNG90C3yVY+T+ZuoJTAjO4v04JJDYopSnOYWT6u6TIf3ieNpxTWFqqYw3iCtH1iPWWWDkmjIabXx9v5HfTpbbTkiMbxtzEHr1MMXid96v+CY3fRC43GwVfpRBPatkfgXkOdHDNIM7S8IC8z3OmcRXiEa5xjRII6fRVXgDm+h2ydQ0xOkHmP2VziVitIcrITMLRX0ds2zd4a1XwPtTih2X8OHjibMZ8xOH6Do9k+ACpYZ2VmUNQc1NoWPHE2e6zQygXa6cuIMqXqPk1u9chVSlzFuNJDf7DZYc5ukp+9wTAZEPWfRVkl563eu0H48xnVyYDsMIZIUBURyf3f53TTwVgvqfZvo69XKJVwNhmgZwXe5heJVr5ElA2RWcbw3tusamu41jbaqEBOD4jYo9It4uiAbH6HM92jFqzRn95C1tfRypjV8Q1uBpuceAZDv0uuSWIEu2dv0vGfRp3dAXedsn0VY2oj2k+RB+eoEI/Iz2LXKda/RCYMhBAo9URX4HFBCLg3u8soHnEGGO1LBL3PfOBGSaEyTtMTpJB0rT4aOpXmUPkbFFnMbHoPTZUY/V9B+rsPvyeRiNkRajGikBm56FGYFqfhAeMEGtePEdMJmRMz+NafIFZ96r010tRiPo1p1OZ4bhdPZsgwAhEgc0VNC6DSkJ5FLgOMUuPZ/rOILMY/ehWFTqo5TOu7TPZeZu63yU4P8LUmRZQyaSry+QjXdWk1VpDCgvo2TJdKlGa8jzj+NmpyCxl0kMEKR1XGprdFnCd4lk919HVmTou2t0q+8llKvQZUy81flZBUCZ7m/8CF2MJsYdQ3loPw5sUPHIQPsmOOFkdYusW54ML3OXz8pOTWR1sUe8K7iCp/2KeJ96WafYdC5QzSY0DQtVbwZJ0LtYsYThc1vcVEs9At//tqdykK/qhdFOTcnd+jrEomUuPq+hfwZvcpB98m1eBEaFy1AtTwFlqeQvsqZ0JyZAWMBq/Sb+/irH8B3+lDNEbZHarRkOLoDnQuIbM2ogk6PkYpODj8Q4x8hhhdJ69tEcQL7HuvYxwdI5vPUrpNqqMpwmkgSwPt7h+gWXWKlZceKpxF1ZRFPCRBMIkH+FmKUjpidp+0+yJicxOlFIrifZHCT/ikWFRzxtkZp/EJOibr/gZt492xuxIGmbeJXsyQ81NKvUYpNQpvDSEEQik0YYMsYe8PKcwm4spfggu/QjIKuTF9Ex2Lmr2LKFLuvX2LG6bOpqqjD0+JZiG1xSG543Kn0WDf3sUyYe3kLfThFHXuGmF8DJpOUSYUK9dYWC3CZEZP08jTKQunxXGZotIJbbeP3P8aAEbvmaUK4XvedUJVGOPXEeEpvfomjcYz3Ji/zaFw6eVTuP81pOZjrHyK3O4SVSFZlRH8iM22Jzzh46Yk5ywb4hYh4vBbiGxCt75J4a2S9V4CBcZij3PpMnV55axSAGv2Bk3N5OzW/0RUpNTbV2l1LjJ//f9FEQ3Rdr7M0F8l0fv44yEUMU4J0vGgjEn3vkfhbqKyG6hUkR0NEJ7Gyu4L+L0GZzUX32mTnXyHZLaHrhTOld9Bze4TS4OJ5tKsSqLgKom3RqIyjuaHmN1nMPMJmV4Df5eplBxMlxvWSRlzuXYNAaQoUiPA1B2Ow30qVREX+9QaNaw8Xr5JVAVWQGae/6VP36CUYpyMWZQxrnxHtamkq/tMrBoqPCSPRpRaiK7ZEFxC1x3y7gtUSlCZbei1l99SBfvRHpN0TFvq1BcHxIspthlQdJ+mdFcpgj63o4K3//Tfct5f46mvv4Z38VmKN79N9nwftbtJePoapu5iVp8m2/tfQBroq5/DiIfoJ99EJVP0ZMaly/89s8YlnOYz7Ic3WeQhRjJEiIR689wj92kKm4vBVRSKEkEYgBSKeRUySg6oGTXqeuuR7wiW89ORyhl2rlH3z2GJ5filkg6Zv708TkC7fQXUGpXihzojPeHnDFU+VEEUVcGPisJXe3ss/s3/85HPkqd3aa1UGEaEWlll1LnGwG6SVwXkMxpmA4CsSlhUM6bFiLreomxdIh58iyzoYfQ+hVsK7OK76HtfhSJFtS5S9p6mFIq96JCjicFkdsDnel+gFZ5xGB9iLwYc6zZtu41a7JMI0JVkloyYaFB5PRrG/eVc0+2QWT1m9U3KdI6lKuTiGJxVZJWBkFToFJqPWPsSUFGoireQWN2nOBSSc6LCAnKzTWq4jLMRNT3AMzxMaZKUCTV9eb/ae5x8C72GWPvi8hn+kvfJP4+kKub65G0qVdGwGuz6P+67VSCFQoxvo8ocFQ7Qg/GDbA4C/UEWk9JbI21eIKpK7LLA7DxHmM8ZZjNm6ZiZKjjnXySZ75HOD1gtIqw0RHO6xI1tRm5Alp+wfvhNij/635CbaxTjMVXdpjj3FFN3C3//vyKcU7Jrl8hnJUb3KTI9wJeCW5O3aUZHFFYdU3fB62GmJVXvKfTxTbr5HE1bQ52OyQ8rokbGYl6yOLjOKnPqwwht9dMA6PmUIo0RZot5uMd1u4Ehdc5ZLYyH2UsU83LpMO1rtSfqyT9HaEKnb/3oAMMfBwOT9WCDPzv9GlERcbw44UrzGiY2mqYxTE8YJAOkfpW65aGPx4iTl4nlCrO8pKbZ1OIZVQnTu99EdNcwpreIT97CWXkezDrV0R30wWuoYobY/Arxa7fQNnvIeJV8GJKv2CyEgjRiER6iNXc53voy9dUv4kRTavv7WIVJXkypTpZj8kq2GWzucLr6PFSC+gf0BZ4W4GlPspf8MrEoQr47+ja/sf0by/0fWKbmDvfJmpc/6eI9wo63zX8pjrh78sece+Js9kuPQpA2riKaV1BKIFSO5jVRiwnC66KkidrbI/2f/xO6dURSSyibHouDBd5TX0K0dcxswuDoW0S6hy8t/Gf+MsU8R9/7/xK//v/BKGJE6zKF4SDcLqW/xiQ+Q7YvUzhj6mVE7NaRQsMrFxwmMbqQrOcJ1cEfEiZjUm8FJXIMwySPM6o8g5Nv4CoTw2mhgk9TNC+xJqGY3qSRxGRlSpIt2G9ewq1v4RkBzfomQVEgqBCH30RU1QN11u2Hz0RQLbNWaBbV+/arKmmT+dsP1OUV9xa3mWchutS40rqGIa0fGISl5xPk/D6YAbm//WRO/YSPhV+IVfp/+2//Lb1ej9/8zd8E4Pbt2/i+z9//+3+fb3zjG6ysrPC3//bf5stf/vInXNKfPXoxQ5vcQuk2ef0C6odFFgvBuMwAHU8Lls4pyxEKcXAR/dnloL6Q7kOvFaU5CCGhKilbVxiphLDKkcO3qFkuskjpuBbT4+s8t3aNIYKyilnLYoI8orQ8clVQ1S6ge33Ku79HqutMohPk/D6Ts5ts13exJ4f069soIXAKk2EpEd1riOPvkXs9RiJilB1QC3OwN5BOiyKbIYNVHLOFb29QTjValYFMD9D1HNncoLzzBkrrEogxmhDkRoA2PSCtjbAeLIhq73HX1sUvRJP5hUWLTiGZoQA5u0/RbXJzdp20zPAMjwvBZaQQqMWAoirIixg9W1BJHfP0G4BG3roGQJbXMDvXqEYjsuHSkaGuBWR1CzvqopsBCJ2imON6G5iZIgrOMYzrBJFiMjpgZbOHfvodtDzmyvZVEscjPxiS6RqV16GrEkaWx1nvKc5lU8zxHfSzG7R7T7PnriLNNp3aDlURcU5fQRUVwjBRwlg6E7Sfe+T+ZRmjLQ4BjTKVUOVoKkE7fQVUSdl77oma2WOAUsuFElhutAglf+BgcJCePIzG1oVGx1xGOSjNZpoMGKdjtKqLmQ9pm+9GbApVUmURhmlSKxXdlefQ4mMCHAbRCb1mhIgOqBotyv2QclChVq9gbTxHPbfxSxvFcrNHWj6kIZqAoihRwkYXMywRgTShKKlWvoyGjZzuUSVzUsOlXP8MJjbbmoNTSERlUBV3KWe3iPwaTX8ORhvCQ+CBM0U8RkunFMkYoWt4SDb6zzBORzgIvGxOr7aFZgRYWkAhTaoH8vC5yrg+fZuiKqhZAee8i3zQhoUSGqe1NYaGiScVK0tXzXefnRAM48FyAzWPiYsFhv5Egv5xo2heRJM6QjPJnA9WATzLTjl50H40odGzVrGFQWzUeFtzqahw5ne4VLuGeGArZnQfcXYDnCZZ+xnUe9qqJiRCgiYlCElav7CU2569iVEmKCVxnBaW3UJg4XgrLJIxfm0d3VulNDYpcoGMv0O191+Q3nmkZyLUCZPuRV49exlNGmw3S7JsQFHkdFWJKTUCp4tRpBizGGGfQecc2jO/ioojRDZDeR3IImQ2oXQ8ZJURnL5CMH4bv3kOw+2jwpClB8RyM/edfkdDZ7d2jlk2xTdqGOKJvX8iCMW9+V2SKuLe7B7r3jrDZEDH7H7fplKpuWhuExWNEV6HiYo4nNym09hmJZ0hokPy+YBS09HzDO/BoqMmNBZIWnYToxrTsHwujo8ogy7a2EO+uo/YuoYZvkGjmBBZFnruE2QCzQzIpUHhb6GqinBxxCiRFIHECtYpVUnhd0nsFp6KqLeu0VcWQp2i0JHRPmY2Qjmr5FZ7OUfJxqj5IVExQ4xmaMEm6+4mAzmgnc2xpQ2qQmRTEsvj5vQGlapo2g223fOfSDU94QkAZ9mQw/CQdrGgRcWK4aKdvoGp1Sn6DWRVoHQX1j9PqVlUcqmYqVDMFvuczu7S1S2qvf8dlY6wp3cwhEURnpAYHcLpgNKr01t9CrcIGaUxUakhGh2CaUa38zRmleCjoy1KVKUROy7h8DVs0ybXNIzu08zNAN1eowgukyVHrFQpvXROlr/JMJuRSollujhZhDnZRxgtZDxHX3tx6QyEejj/7VqraEJHSklLrzHVpiyKGEMaSKFRNi+gqQoMG2rrDwMJfpkZF0Mm4wGzWcx2bYeWcPFOv4teCpz6NkVtk6PwBFOzcFDoxZxaY/f7FpZLVRBWU+bpnC+4a5TzPTaCHbT8PrhNSr/PzLxI5ra5/q3/SFEIptmc7NxV9DiDOKYSJhLwNz5NVN9mER9wZ/gdDBQXbA9zvI8cvYlKp5T+Ftr8EMe/uCyA7nCw2COx6yS18+xUKc3Tb4KQFK2rD1Xz3xlLGckpDF9hkY+JG+cokyFNcYhmtR8oOQl2aufwTHeZftBoP3Q0+0EoxBO3+F8wCqOJ2b0KyYSqtvEjlOk/GHu1xYzXINdZmx1R1C4x0JbBdh27iyt9zjcE+4s9aklINP0mfu9TxFbA7fo2ZVVizO/znHBQyRQWp8s0wmYAV/9P5NEQmQ+xh6/Tsrrk9SFuJZCVAKuOJzRcKbiZDDDQ6UuDoeVTaBZxbZvexRVcPWAY7FAP71Evc3LdQth9lNvFSE4Qp68ipE658ikKvfbAziVCLFODxghKJdAeOAcpFMPZdWR4SGgGtDufwhYuruaDDxUVbfPRAKcnTmaPNxUlhcoxhcX71y+yKqN6EFgVF4sfWpdNo43yFYUqKFXBW9O3OG87OGGG0M2HmQ60coE2+N4yi0n3Gs2Vz2ImA2T7GrowUOFdCqERK4UtNEBhpCPG6ZCz8JSVztPLNjC7Tq6VhPYKqTrD7PUQ+Rl0PQan+9QXOwg3xW9fI7JsTpIphdNEzo7YCDa5XRU42RRLcwhUBRufIygK9HRIK03IipK8yukaTVSVAwkijxGaxmwyI+icw1ELjHzpSCaq7IFyeco8n4HdIC4SFuWChr48ZpSfsTe/B8BWsEXLeJIN55cVWzr4ekCURTStBnWzRs9aw9Zs6ladkpLh4oyz9B4rokahEo7TPQaLnJrX4ilvDS2MqSqwixhD5cReg2pyHa2+jWEUEB5D0EYcfQvnhV+D0Q1sc8Tc9JlVivnWr6PaF4g0g6AoabrrxHmKUTURRp2UEk1VaG1Qls0tlZEuBtjNGo5Vw9V9MpVgig9W5n/CLwffOfsmlSp5tvscKl5+JhfHSyGGHzMDyM+KntXHLQvemL7OuR99+BN+SVBKIKsYfXIToZmw/iKZ0Xo4NyhOJ2gXt+k1daxGEx2brtbHtXcYVim23cYUGlh1sH3U/JR0dAOCNeToOiLo4zcuMPX6mJqJaQUcSYvU7jCRBcnJ6wjdoUbKMJpjSo3G+DZuFlGO75AZJrO5gfJWuNK+wkpZYp68Qax56HqTsn6OSthkZYhhNXBqGxhKEXstKEMW9/+QQRYyXf8c51qfxZvvQ1UCIOIzeCfISlWYZ99DTm4ipU7eukxev4wS7/omjPIBp9EpTadBVETL51OV5CpDVx+8li8EaINXUA9SluqGtxQlesITfsr83HvOKKX4D//hP/DX//pff/jZ7du3SZKEL33pS/yNv/E3+L3f+z3+5t/8m/y7f/fveOaZZ37sc4vHwMHznTL8pGXRJjchPEEApumTeT9c7W3NW+cw2sfRHGpG7ZFp7ruLiO9S2B2MtZegTCicPmfRXRZ5iOM38Kd7OIbDfPo2k9kdRHyH5sZXcMMJxd43CZWgXeQYZgNVZki/iwhW8aIBVucSJ5TYbhsldIzeVWpZStm6CnlGk5xRGLGQdRpRRmyOqEd3kCf79PWCrPsUOhKcNYSC2ijE2buOaU3QsmPYfxWtfwFhmxQ66EIQOC2G833GKmM032OrrlET0Ix1ZG0HgHqsIUT58Dk8DjbycfCzuC+pcmQ+p9L9h84iP4yKkkylmMJGPhhsfF/7sAKElMuIeqdBQU5RFctI/CJBUQI6NLawiwUtw2Dsd1kvcohGoBS6FVAIH1VUZHOd8uTBRomhk3gSObhH5W5heR3y+IRmWeFkITMZsDUyMYXDdHZE3WtiZnPUYow0JPXDb1E2V8i3vohXRJj730CWFbP2eV6zXfpWgJrvI50VgiJFE5Ka7tCPIzpOD7V+FdIZyvDRsyGV4S8VTShQVOiY6NERej6lWgyZbb7E4fxVds5uYU0Oqeq7qPA+otX4UPW09Jb/UF/5oed6pL4eM35W5RICduu7yMzA1Gx8+YOjzjSpPexzpZBIUWEsDlBVirb6HMQjRrrPbhlhzq6D1SC3eyg0NMeHwxFCGnSzlBe9HarxCbpRUJ7dRoummIOC1tZzJOEpzcUK6ruHaCsriC0BApRmUq5+Bi0PyXUDefIK+vBlCkqY3EHLE4zJIfnlv0y29ecwD7/KIh6QnN1CWTqbfo3w5u+TGhrWuefQMLHwaEiwsukyx/zZDWSzQ4UAfw01v4eR9ghqm+j+Cr63RZ4XIGFk6+y4K2h3/wicJlURIh5IDhcqo3zQ3uM8RonqkRSY79hyRclBuE9RFSzykIbVfF/KQEXbaXMcHmPqJo7ufey28Um2jY/jmj+L+6l0n6r97pjugy6liXfbjy4l1vQtCI/QDYMN3SBUkKAQ4sE7HYUc3UCVKYTHGMEGooxRZYqyWlyh5KCcMhEe03yMp/uMixmu0yGKI5LGOWreDoZpMxq8BsD5rV/jrlHHsBxq0sNID4lP/oyyLLEME21yB5GCJuaIMkfTJenhN2hkEZluYVz9P5NYdeSsxPP2kG0QG1cpbnyDanEP2buE0iVVJwfNBauBEMuoJZHGrNgdqixCW7sKzhpUGbnd/7668bUavvNoqsKfZv///vO+999Pik/6+u9n6QwmMaWJo9toUqNlL9OOvb+sORVZ9yqugkJ32R+/Tl4VHMcZK14Hjr+FVoRUsov2nnrd9LfJo3vUkhnsv4qe3scKdtEOB1TpObIkRZol5XCEZ2hsaRKz3qPp9ShPJ6j6NQoxw/E7jAZvkVBi1TZw45CozJlWFXrrPJrps+Kdozr5U9LJ64jWBar9V0jDY+rta1jnfxuOX0aUCQUxp8kI3esQxncJzCYb7ia27iNOXwHNoPT65FWGUtWyjy9ipPxw9vm42N0nzS/7/f+4/Ch7EQ9+QsNnpXOZ2vHLSKWo9r+GbvuU8yEymyLdNnnnWXLrgbOZKFlg0e88hT+9Q+a2mUen1DSDQhXYrR3mepes9yKa7ZKJPu74D6lbKcpyCS98iXCywFI6Lgm8+QoM72M+dQnpPINf3yYfvIamu4hojNl7llIP0IXOhruJcfxnEI2opm9Ss2qcFSHa+ufoOn3q1nIuhNRwpc+5xjnSMqFuLPshQ+r07VWMaB9x/FWumiaT5kUss4kudEqjRtl/afnMDBsh3nU207MJoowprC5K/uyXoD4pu0/LBLTl9dMyQa9iqmSCAXiaTWTauDWDsbfGsTBYdVoUztYjY5q0irk5u0FWpXQMHXH4JqYUCN3B2PwiQurUFjP8aIEoclT/InfvjujOHNT1MzJToF24jL61jaZmRIMbCH+NiSrw4zPMskCf3aU6u04mKzS3jmisQ30HMzlC6TZr7gapillkEUVZYEQHiCxEFTmWKCjMJpW3SqkHy8Xs6S2KIkFFA2r+CnJyF2HUkWIfY92lMOo4wmXLfXSbqVQlJ8khaZmw4q7hSO9J3/0R+Eme2c/6eefBNgQPNlh+1MHvO0A4DsNijjg+QjQaFJRY0uYpZwNRhFTSRuQTOqffQ8sHpOExsZKY0qJc+yxluVT21TUNZXep0j7UNmF8G+wmpeGTrb9A4+5/oCoLKFMcJLJ9gfbCIgvW6ZhN0nJOHg8oixy1/gLbRo2Xq4Tz2YLW8fdIVYHVfYbF3lepSxd37UXylc+QmR3MwXeYZ0PyKieI+siajx4fgRCIMmNrskescoyNL6I/CAYRKJyz10kXY4QQGI0LCNNFQ6Nj9hjmJ9xb3KFrd6np744j8yojUxmOdD+SmtPPQ5t8nMv2Du+UUVULBuPXiNBwvBVW38my8QBfD+i5XcI8ZNVb/aH3pgmNrtUnLGfcnNwA4IbpcHX9HFKvU2kOAtCiY0SyVPcS80PofgqPZSplDr6OUeasBk1aXpeaMIjKOQunjTRqOA2fymtjjO+QpBlVfErQfxYZHWNUd9HPfw5tccRu6xKhaVAcXMexCsydFzm2apxZbeq1TfL6VfwiJD36NotsQc1bxxYW5eKMQlroeUzfWgaUKekh7BHF4C2cM0lvpYHTv4pzEFItEhBgJYeI0dtoKqT01rG981RJiK1buLrLKB+QlgklxcOuJKvSn9hWZsWYQTKgZtboGH3EY2B0j0ERHuFx7ysc4fBM+1nGwRmBUaOldxFIFIqG2UQuhuxUC1p2A9KYrNZgOk+JA8V6PWMSDnDcgM7GcxTTN8kNG1t3UFVJOngDu34J1l+kmp2iZROYvUFx/C30YoF97f/IyfCEsHcep7aLX2Zk9V1MJDveOcT8kCI6BqDIoXLWUGaFI6d059cpcoesc4X9aIyhGVypX3sY0Pxx8jjW6eNUlk+Kbw6/xqa3Tc2sMUsiUKCFy7Tjldt/rPSLhBDsFhWvV0P+4i/wOvvPgl+0+9LDPbTxTeT0NjR2UBu/unSIEkBZkr51BDc0fHGEX5b4/4/nKTSddaNL2bgARYyq7XB7cpvpYki/uY2sEqrGf0vhraAVJWvuGsXxy4BCtz2S3gucLI6h+ywNKoIyItFMckBzOxhK0JYaeX2NylnFRWMbk3T/TzCiY4Lu0+i2AcPvEAUdTheHdO/8ARE6zvZ/S8M9hz36FsfzQyQSc3HEwD9GdxvYoQtlgaqtY6YniHSKsALU4gQ5vQNVhTR8DLtN7izFJUpVcLg4oKxKTsITVoIVxvGYhtXA0dzl/ncVownt4bwBHtiKpj+wGYGS2ke2n1/09vWEn4yfe2ezV199lZOTE37rt37r4Wd/62/9Lf7qX/2r1Ot1AK5cucLrr7/Ov//3//5DOZu124+P7OxPXJa8DnK2/L0eQLYP6RSau+C/q4KjlKJSFR0ZsMN7ZImVguhsmSbTacJ0fxntV98Gr/3goGXZ8tPX6Y++y5muowV9BuFdkvA+G3oNJz/FzHVSmUKzhe01qJWKwPTRbQmj++TZEbN0BO1dYsPDCA+QG5+jrllo0z2kqQMj5N0/wol1/N5F8qzCKC0WXoeJY5A6GuXgm9QNhW/WoHkFrIA836NqK4SmQ54iTB2qjMXm08zNEl0ktMsxTnuNkd/FEWB7GrXUobBNGu9sZtkPfoCg5mB0Hh8b+Wnysdt+WcD+y5BMll7nm58H7Qer7uVVztujt4mKBQ27wYXGRaR4d4Hs3fIG0GpClYPboUjGGJlAKcn52jn6teaD467C2jnqSLaHr6OObiAsE6wAWm2yuSTu+UhSqpEJuo7ehtw4JlYD7p2NOB+8RL+5zcxoMJ2FDBYDWm6bK3mPtFXDSBJsV8DKCmJxAo0ePSTp6G0oE/TwgKJ5Dl8UtHWD49VnuWDXsL0VMrdLf3JAMN2nsut4o1fRg1XY/gpM70F0CkJnvvosB/N9KDJ6rQsEe69CFTK1TaakWLMTZiT4WopWjTk1IhbqDufq5/HMHx49XlQFe/N7JHnCmr9Ow258hAp/lMepb30vP8tyFVWB5sA8PyPwbDpWC/IIDBfku7Zdr87RWPhIIem5PbT5ISS3AHC9LnSeYUVB7/QNtCqH8hi6PbACiqjFLGihihg7HXCuGDFbnBHoDcxOA1WOKDyf2oFNI6kjrg8RpkmyUuPYHBBoGmtIdHIwSpjdACNm0d0lOXkVOxmCkLieAwwZDr9HmJ2QFGMsy6NQBhQTIMO1BXt3/ldGFbx09beoDd6kOnwZvb4N9f+Glrt0EIUA+muQhbhlBoAyPXRnl2k6ZV1YBJM7sHYZDAesAh70w6VyKayYaTpl1Vuh5zUAqFTF/fl9psmUtWCNjt2iS5NFHqJLnW6zgWM4j9RPW11iJ1/H0ExM7Wen8vRJtI2P85qfdFtvVA71yEUg6OoeengdmMDoCGNxQtzYwt75Cl7nPU5W6SqEJyANsFIY34E0hLniqAwJx9cpVz9F4dfJFncwhSSzAq6uX6RuvYSpFIPT1xDJffIsZF759LpXWXF7WPf+hGx2Fyk1pNNCOS30toKsxKtyun5AVZWs6x6y1sPQHdTq02xUJcPr/yMnWYY49xv0hyOE0NCDOqiSmVcnb62iwkN6yU3stZdI/RaTcU6aLhD1HY7Ku2y0Nuk63YeKZiKLYPjWcnbYuQKm+/AxnCyOGcRDmlaDdbO+fAZuG36KKn+ftH180tf/INzaM5wlZzy1ehnP8HEN9/s2L8IsZH98F398D7NIaa+8SL/VZpbNcISGOx4R1lcITRM6F6nVWpDOacRvUAJGa4dYlZyFA2o1D5mN0Y4mVFeeodi5QuKOsVsFUtdo5zOq27+HVhYYK5+jmr5OPPwWpb9Oq/c0gW6B1aRWRBSLAbU4Iy7G2KvXmI/e4P74O7TqfTyvjn08wtYFZCfUtAX4JkoZ7KclUeMymWkzK09AKFpuQL27CyubICRISa0qwclYZAvW/Q1azk9Wf49jvf8s+WW//w/LD3pe9dImWDikRcJhOkHma9TiI9xaB8rpcr44uw9iBqEOxi4Tp8VxOsSq2TS0C1iyIszmDMMjjvwujtPB9dpsFDl6u4mYj9GKfdTqRazZG5SyxLv3v5DXdxjOFlSLOUVgsSINivG3kadTZG2NSIWYdpP27ldwNr+wDMR5h7kJVUU+ChFWh6lStHQ4M1K65z6FXWYQrIEd0OYH2MqdY/B0oKLpWdD44KjYh89uMYTRK8tgIH0BvRd+4vr4Sfmk7N7OtrgzvU07kHQMyVkeMinu0VWSHh7dwW0KoWEbOsH2r9LzV9ClTlEV6A+c8o4WIe1MoGcF8yKiFDENBUU8QTa3aDTOw/QWjG5BHHNhtsBa3WZy+z6qW0dZOuMrfcTiJtbou7irF5kVc/TWFqpzHtv0iM9eJ6+vomsStfElup0ruPMDmL697IPXPk298SzHiyMMNHrHr6IvroPXh0pANKSUU4rmOUSeMLQV8eKEfnMF1d3G0wq8d1w06za476sPpWB0k+nkFpZuklgeUzlks7MCVQWTPdqihMbGD10zeMKjfBS7fxzfFQtDxzC093xSIRY5Zeca+spV/PNfIrAE3P8eaR5xGgpKzaCthfR1nzSRiPomNd+Ddhfb04izkHaR4hQTcEw492tUfJlpMmJmKVraEIOKWpFh2gpLhdw1DI4sxc70ddp2m8bqpzi98t9RC0+oR1O0POJ5M8A7eQX97v+O7vZQjS2yMsQydIyTr+O0N6C3zjyvU80SMC3mjmBHnkJ848H9Cag9mKPYGrSWdZIWMZFpkBcVfWeFbqP5sE3NshnzsxHCgjGnbLZWGUZDBtEpJ9ExgVWnZ3Y51/jo6rCPo428w+Nctvdjz1/BHL2CpZkUvkur7T2y1gnQo/6hzulkgjN8xsmYeZGxp3ns1Np03hk7m33IDyCbQ91/uJ7CdAaeBkpSVwvIFCRT7DKhUOCuXEOLZ3i6ga5JjMUQ3w7IyDgxNDa6q8iqQCsXuLbATK9Tru5wrxgTOw5js+RCY5eW06YhTTrzGenKVWQ6x5ACPJ+ytBCAdDfAbYI0OTYszoa3aGy0qA/m2JGGEyWoqgTXxK7pWEe/D0UCrYuwegm/tkE3X2BoJvN0zsF0ADp4usu62wcUW8HWD10XnWUzDub7GJrJVrD1cF0or3LunZ4irJI5I9brfWrmJ29zj6vdP47livOYW9Nb5CLjfHeXpt18+Le0SHnJvUw8eg0xeB3NqjHpPcVA71PqA9anY9TBNxhMDjB6L+C1LlNmI2IV4TV3SEd3sGe3iIIVtJVruF4DlURk0QG6liLaFzCqGStOwkptE6t1nn034f70Dl05w6lyTHFI1dOoMhvpKMTiJlUU4eojwugYK2gT+k3i9jnMqqSmjXH8lUfWcz5OHqc6fZzK8kkQZnPemr7Bf7e73Bev1R7YwL1D0F28Zvex8wY5bwT8/0SCW9dwjY/fZn9RbeQX7r5EHUbRcv/JMUENoXOOhWU+Mv4XjoVxZR2LPeqz7xAWMYmI0CyDk/lrvJ3aXAlHlEJQrr2IGY+xw3sgTWZc4Kw8xtAM1oMNzJUd+mmT4v7XMff+hMppgtOkqK3S2Pk0NgoMn1JlpPP79HSb7SRC+TVEvYfm9xnvf50ym6OkRnf1RebhPRy3j58e4jddcrlNMjnPJB4Rmho5E6a2Se/p31yujyQTeOX/DWUM3aeg3YO0tsxI4jvQbj0c5xdVQU80WeQLdKlzob2DpV+G0W1YvMFQt5mUMXY6Y6XzNF79PQEM/hdgtr9Ub65v8NPiF84On/CR+Ll3NvvjP/5jXnrppYeOZQBSykf+D3Du3Dlu3rz5oc59djb/xOXGhVg22p+0LFLfQrP05aLcPEMcv7r8w2hAvv4VFFBSsLe4yyJbsOav0TKWkut6NsEIb8Ppm6CZiO5V5L0/hHRGVd8iu/DbaOEhaBalt8LizjcZLY7RhMRd6zBcTJjnEZf8HYxaSVzkRON97pcFmxuf47TMUZ1rmOMJelJQ1ZqoyQGeHWBlCfliyByLuLZLfvuPiNMRfu8qajFGO5tTNa8xbz2NEib5XDL3elTlkNzqcTQ+pW9BZO8xkia9+Qna7W8iDANz+zJVZVNqAfcihRIColOU08USNTJTR5c6IraZzWYUs/j76iQIHOazmGo4Xz7nKlumL9RNcnv1sRvIvZfOj+Eg93Hb/lK2/WT5UhUJpT2g1H9wuWIVcTwaAhDOU2pFF10YP6B9aMufOOTN6VukRYkQgsIQDLP5w3MKAVo2Jtn7DqNkSENouLu/RVG0OJ6/xvHoLQIh2dB0TEtCdA+v2UHZbXZal8AMKJwNhGxRxPdwihlp1mAxDtGlQk1fZXGaowUB7PwK5d3/CNkct9ZBaRpleIrSXWaN8wT+OYw8g4bNIo/RpifUjr9GPh/g1NYpjRpKSYqX/z2qiJce++Qkp7cpDr5NWUSEqxOKSuJkJaXtIU9vkMenKLNB2n2J0GlyNzOoRiO0zKFnLaWUK8oHSnGP2uykGHF3eh+A6TziUu3KR7aJj9qffRQeB7t/ByEgNed8Y+9bSAQzd85zpULNT5G1FcraNoX0Hio/WCwXmcdJhBGFiHf6pCrFsZtIVbCYp2gqAwry0ZjCgMzoYRk1irPbRGmK2/8U9UwikhOqMmTqGIxO3kRsfIbGjRitElSV4F5+RjozqcL7ONEZ3vQA2TpHNTsEr08hUirdRZz7c6gyJzHalPMxR4fXQRPUG9sY9Rrl0QyjamD669huiiclYTwniycsDl+GqsR0ZsQnLxOe7VGufwbNXsGVLlo2xRi8TBXNqKwawdrnqNFD7n+VhagQs/uUzcsUZYNy+G67rtGlrvVQsWIYLz9flHO+Ofw203RKy77Dl3pfoaPWsMUyRdtiWrBgzgcRkwLpx2UKD/k428aPsv2P45qfZFt/P+aD9jNVJUZuok/OkEUGucTOdcrRmKH+nneDeRHd61DpLnp0hrb3CiI6RZcVeucKUtlkWYk5uEM5O0IqhdG6TKbvMI9CrOl1zHSAlmeUWYw6u8dIesj1l4hPbpIdfJes1ses7yDCE9S9P4HmJfTes2yZPYzMpm1M0Rc3UUTkgyOS5IzJaJ/s9uuocxbJlecoUw+zSmkWDc6CLurkBuVigD6P8GhybNqM7C0Kvca8BGsyh/AGQj/gfrEgljqX8wJjerBUMYwr8vplAAqV8+b4BqUqWTDACU/RKwHBCnn3hZ+Ld8Hj1Od/WFyWi91xXBETft/fx/mQfDomPHyLQrcwM4v2xhcxhIctbVK9YMxNNLvHqWYzjmZci0fcufNVkjyls/l59JVnye++SVLvI6oSa7VEFAeMo/uUYYR54c/RDfoYoxswfpvSblDIiKLUcYRDoTnkR6/gFCmV5pJ6XUR4hDa6gd97hiJXnLgtpnFMWg65JlyMYINsMcTovUg4GSPjhIVSnNgtbsUzsnjElrfDbBYzI0GLv79frtGjLqFawHDxwf32D+Jx6pc+Ln6e7f5x48exF4cG0/SASbgAo89a6ylKrQbGCnJ+D60QKGsD7n4dNTrk2LRZ1LYJ8gXF8DVG+QJHVMxXXyJMJtSkS+/4Tcz7f4aYTyg7LxA2dtHD64i7/xXLMCmDLbJkgGZ5JGUdY+UK5ckbhPND7PszFtsueu/TRJUg1LuMTvcRmo0llk71tggwZmeo9rPoi2NWzSand/+UzKoxvPA7OHoPFQLhD25fZunDbICSOlVNpywePfb9z86IhojpMmUD6Qm5+Ysx1vlxEAKecfrM3/5jRskJE6/JXXcLO4/wywKGd1H+CjKusFOXSRYynr5OWCTYwRZdcwVRZDRu/lfyeEjhrzLvPIeIThkmc/KT18iEjZUbmJWBONsn3n8NM2shzQDzcoleJNT9BvH9EXpzG133Ef1PU6WwWbtKFR6gahc4nd0hDtagUBiJwB2eQryccyhrSO45+HQwsjOi2Rxd1NDSDA5fgdk+Wfcyp8Z3yaWictdI608RmQ5GYSKDa5SLIVh1irBCO3kFDJfcXgY/VtkJ5d6fIIQiT6dkKy9i2A7D4RxzcZ9acovZPIbmmKx+8WdfkY8pH4fdP87vSj0vyPPy3Q/yks7bQxbrTQL9ImnRogpPEbOQcX5GWGXI9lOcTu9RtztEzassqpSJ3sEcjtCFSTA7o5rfJzn+BspuU9hd8tYWd0RAOZuibn+V5myfVv95smhMOLxDWoQEXpvTwVto7horuca2UGj3/xghDMwypTJttKpCQ6Mc36bUHVTvBdTgddJgg+zkLqIwyOb3iRdThBkQZYJ5NEbNYoSmYxoa5elrYNbJa8/D/ZsIcoaazsjZwlQOs2AVEVkQLfvhXGUswoyyKnFNh9Fozlvjm5QU3JneZ8NXpIuSWtH7ievh/TZSUnAcH5BVOWvu+sP3zcfFL8pYRwhoN13K2ZwqF6TxgiCXjM4WH/5cqkKojEpYD9eiV8QWlRSEVcRoOscoTqnspbOuwMOJYrSz65SjY3I65GYTKzzFuPsNVFnAzq+Qj2do0RFKFViahsjnWHabaHpIImzK5mXyxg63BaxrPkW/iW4YqLhAv/9VKmVDJ8bd+DRn0iWbDbH9F1CzjHD0beRiAGdvgy6JTJ94dMzcbZAJRcNcQ9JEm99mvP9HqFLnONjFMAR2CNHx7GFqZTk9pCwWEA1ReGSNT1HmyzlUTMq8iJk9WEMTlsG6v8LR4pCb0R1WnHW0H7A1die8xTRdKsBVsfZwr0ShSOOSKIvRpMZCz8jEh5uX/CQ8rmOdH8Tj/D45y045ni/3GMroLjv+0gbGxZDD+SE1AecLiV5aJIUii2MWWkSVFgRZxbgQGNVStCE213EaGaYoENEpthKo3tOk3jrDN79Gv76KFo8wu7vo3U1YDEhv/xd0fxVp/RllkSE7q6zH0FjsMR+8hjM6wqgC6D1PdfY21f5XyTefJ56dgR0gkwLb6KISRWtyhyy/R24HFKufoxI/2in/B+0D/Cg+iTr9ebP7nzVfH3yVUpVsGDsAzGYRSoFzegPN7ZEssk+2gB/Aht6lrPb5+tv/hWdXvvyxXedx7oN+FD/vYx0hxMMg5x/7O6qH3XwBQR1ygXZynXx0jFATCk1HJSnGzirWrobhHiHjkvmpxWL4OmkWkncvc+i3MKIzspu/hzDqmCufRgWrRIVEmQF350OU2aCqSiZaA+PkCFHlmJMRsjJZTI6wRgfE8wkn8wlZ/7PUdBMNnSZ97k/uYc5uE0wOMYWObFymSBcUh9+mEAq78zRx4zIWOovgMvE4BnrU1/8PHM/e5FZ0Bqc36bVMZqdfR5geskoR8xnkC6huk177vyF3txBZiFQFxTSiiAwG2TGn0Sk1y6dtrOJIl/kkIyrO0Pa/A1TM0lN0TacsEpLBHsXGr5Hb70mlKzYgB4YffczycbWvH8f2n/D48jN3Nrty5coPlRd+8803P9T5XnnlFT71qU898tk/+Af/ACEE//Sf/tOHn7311ltcunTpQ51bqY8nfdBPwk9alhKD0lvK0uv5ZDmYVBVCc1APzrsoQyYPJLRP4hOG8Rl+NqE3O8Ie31iqWeQLhGEgjr6BqEq0xQGytkp59ApZETHd/TKVLoirBUpzsNwNds/9FsniPvpsiBvOsTrn0YyA8ckfcksv6PubhPM9NvrPo+nP4p6+RlFbJwmP0OIhVZ7hxmNE5zlyw6bUW0ylhvQCGrQZ2XVuDu4tFUJW2sxSj6reRDg1utGMorbC9XhEqkpUdEqzZTFNxnjRFNv7DKqsyJ2UiRGz6nWwtRpa4zLn3FWUWr4YEZLKMZB5BUX5sC6Ah88PQBtfhweOOfqqfLQj/znk47b9UrrI2gbMj8BfodS8H3o9E5uG1WCazWg5bTT0R47/oPIKAYY0ScgQCKTQlsdRcZoeMUknbNptkjIhLQvOvBaxbuNTcRadUZUFYRFTbQSIZkB65+s4Z0fU9IrQ6mH3LlIIHzsa4o6PsKkIjC0KKZG2oBpnYBmUSUJs5sRlSOA3obWLOPgGZbDOuHGZE69HPL1HY3KbNJshkznl6guU4SmlZmHW1hGDt1Gnr6M3tskaF9A1wWJ6m2z6OjYlx2XKaPBdguZl6s0d+rVd3LM3kWaNptVA9T9PqHLK+T0EAltzUApOs6PlQMUM2HC2ke/JAa5jAAIpBEpUDNJTmnr7kWN+Uh6nvvW9/CzLFeZz4iKmrEosN6eaDZFkGLf/Z6TmIvvPk658AfU+KfTcXsNop1AklMH2gwVeHb19jujWf2RWpmA6eCtfRupNJt4aRXMOmkGhCfxygpAN1OgGoaiwGx2M5A20qw0m7iqlcjFaOdPqiLzM0PIZIpuipI6MT8nyiLy5RpjOSTSHLlAdvYIUirbfIxEKNXwLX+vSyuok04xW81lU8jK1aIJf38b2LyDWP006eA3TarBXLFgkExanGlrtPD3dpDz4U+rjm5hKx1n5LCINUbqNKisKFLJxmXz1i+RCMsmGgKKut9CE9n0TGoEkzELKqiQrc5IqwRYuNa35sN4fFz6JtvFxXvOnce6KknF+hkTSMFoI5INxpPpQ51Zo5J0XEF6PanYPObtP5XSpgq1H3yfoZNZSpUVZCmnW0bIpWZWSR6fUGptk/jqdNKac3SOMzmg0thDYmJPX0fd+H1PX4PBbJHlIHqzRMF1OGhsoKWmsv4h18j0Kq8WizJk6q7i2x3B0k2j8Ldrn/zxkIeX0EKU5qNkeWrCBa/pk3TbpxXN8N7zB8eguW7RohyMur14is0r0ZI6tu8gqo3b8BnmVceJ1EQJMIWiNbjLPQnSVU/VeIFQF5CPm2YxafQXnwXMQSAzNoCwqLFUspb0xENEYVSnUT0mI/5N+F3zS1/9J8fQaoVlDN30CzQXTRwgHU8L1+VsIoejt/hpvz+6SlAXB4oiGrpGWGZomeXN+k0IF6MEVrFlOq6mj+TFNLSUpQBMFST4j37uFJQWG30UJSXX6KrLWp4yOsaQkj4ao+QkEOwgJpVqm0lHxCbnbZKB1SddeYsdp4938fcTkLvbK0+SFokxOKA0b1j/FfHqHnubjGBYtq4MmJHW9+QPr5qPW2c9rvf+0+GW//x+XsJwh4oxK6aB+cLoxX6uhiQFTFP21L1JiIIqYqtKhto0uFFU8giKn2dygOnsDkSc40SnHRUTmNKi8Lnv5lM/mc6zRddLBa1iah6hCzuwENT2j3z6HOruBZgU480PKmsfR1jPcO4qo6k28JMQ0AzqzfRb+GkL3Wdz9feYoFr1n2GhcJshiOHqFYnSf3G8zCHokiyPm5YJubsHxN9HxUJ0r5GbnB95zVr+E5vSXqdY1D35IW1UKCruHEawuA9ZaF6mqj1o7H55P1O7TEBkeYMxv0WCLyFsl1iwy6WLv/BpKWlTta5QYMH2D8N4fgpCkKwVlp4MXDRGLGVUFVjIDo4YevU568hpa9wpvZUOs2kWuBqvo1/8zem2D9O4RrU4D4j2qdEi6fx1n53MUdpOs1mI2vM6O00chUJVivDgkdjtUQqEbOrLSqZoXkOUbYPoUdp+kirkf3cUuC7oqJs1ntLBw4xHoOllVoucLJhLcMiGxfSaj13GnN0mcFc5rdapKYQxfowqHIAT62qcJDZeD8AA7GeJpFr1gE8ffxDMay3qrHmySKVBF+qT/+hB8FLt/LN8V7ymPvtrG2m2AJrAOQoxZQaJyDsoQwyhZRHMmfp+FiljtXKSwmtzNQ/bDCf3ogFaR4Js+5uwWreEbBIsBYnEG630yb4tpuE8zGSLzGDs8hugIQ6/RdPsU030Wps2RqhgnIzzrBLkYIOMxZmMLcfQGwltBb2xT1HfJvA7JYkTs1Ema56AskKPXMHQde/AWtaBPohRrZovcdrGyOeL0laWzTPM8hXDQ53sw3YPhmzTqKxx3LnDmd1l3Vqi997lgcb52kaiMqOk1hNKxNJukTGg7HQzNouf2fyp1+46NjPMRp9HSaUMg2X5fetxPgsfSfj8IqSHa11gRBpXTpHQu/tByC/EB654qxzj9LiqZoNc3SRtXATCFQ9dcZZHcRpc6NaP+8LtCgFoMKOIFRTxlNv4ek9oOW6ffZZ7NsawaUvPB80EWVEjycB9p+AyKBXWnRVbfJqifIxE6RjogKA3m9/8AnQLLrpMnE7SVT5HMxuhlSv36f2ajfRVT/gnDwSto0YDAX8OevkUVT8itGqq2wcz5PCdWh7LM6Wklavg2p+F9ktExbvAC+YmFtVg8MvRQmkNhbyHtJmrlBQqt9kh/4cmAnWCHpEppmW0OF/uMkwkAtubS0jsY6SmiysntlXeDPjULxdIdRxPyPc9esOOdZ2bNcDUXHeuxsLfH1e4fx3JZ0kEISaUqXMNHKcVRss8bk9fwDI9S1pj3n6fp9rGnt5HxEMfVKTSXpH+emlWh9Z8D7yr5fknw/K/gTN6iGt8iScfM3BqFptFoNhjqMaK+RTB4E46/i3XxN5FFioyH5OmM9PgPWOM54tltqsNv4Vh1ijRCy4ZUYQtx/F3KoEM2vUey/Sss8hlV9yns1otcqGLkcA+oUGkEZYp6oABbqIzT9AQBdK1VdKFRUTHOzzhaHOEZHtveLpIPv8b/ONXp41SWT4KXz75N314lMJaiK8t9L9Bm96i8lR80TftEqXtb1Ee3uH7yNZ7pf3zOZu/wi2ojj+d9KU7SQ0bJiK7bo2P0f/RXHn5TEtWvYeku2sHXKMZ3EF4XNY3RejXKQYjRq5CjV5BJjDBDzEWLkekTOR20xg6nVUQnTbEbO+RJiElGFI9wNIPCaiJlweHxK/TdNmb0ewh3B725iZbPYXGMbzqctS+QxqcMhmeMdItztUus21sMklNKVZCOb5KhsGwflY5w1p6lnN1f7tkaPo1n/xpneUyiOXSqEik0CrONMnt00TCkTnN6yNniCCM6oaZ7GJZJVVuD1mVKYVMYFmZ4TDm5jxC3Ye0FjhbHlKpkGI3pNFcwHow9KmEsFXHLCt+sMS1znMmbGBgI6SO3fp1S80hUxDyf4esBjvzh2a4+VI0/lnb4hE+Kn7mz2V/6S3+J//Sf/hNf+cpX+Ct/5a9gGB9NBv/GjRv89m//9iOf/fqv/zp/9+/+XT772c/ywgsv8J//83/m29/+Nv/oH/2jj3Stn3cKo4Gx+iIiC8nfs8BgSQdD6uRVgSYli3SBm4XM0jF1q44oc6Akqiq05jbW+CYEa5Rnb5GnZ0ySCUQDvqkJVvpPYzurlNLmrrDY0AJmx39AF42mYVA0z3OhPGMW3sOOTjjMzhgUC+arn2G1uQbTLiRj7OYubhxSrH2WabCF2PpV7kzepPTXqNXOY7lXqMI7dBs5ab3Jm9WYrFrgyhZu6xqH7ox5PkdRghKcegGLfos01pjW11hxehQUzOf3MZwWov4cGH1yoYNaqkacREcoI6Xs5zTMOpvaKqJSIECvOQj1ru2KMn04gFs+ryf8MBSCrPkUsnGZSvzobkgi2fJ2Kb3ioRPUj7yGgi1/l1k+wZYOtlhK86Yq4WhxjC417iQn9NY/S7U4YW741KWNRBK0+oRaSlBEOIuKQXmEuXkJkU/wlMR0VhCGv8zhbTo0Gkv5UdVf4WhVMS+mOL1rmLNTzPYud4oBu50doqPvYVcxYfsC03hEo3eR3HBoTe/ST0Zo978Ouk0uBNrV/54iiZmYLvHZG/jNdax4SuWukwarHJy9jYGGl8/wa+tcFxWvJ0OebT1PI7hEvZLUkzGqfYlMr9NCYdUtNKlhC5eKktPolKIqGCVjOnYPV/gPn5+nBVyoX+QsP2UYnbFIY0q/pGeufuj6TlREWiYERu1HH/xLgmd47AbnKFRB091ApApt8hYqHoFZIUfXkd3nOVM5ucppGm10YaCEJAvOEVcLNKHzTkK7WRlxp4hZ5CHNyQ2qznM09A6NlS8SaRazIuFebZPVUtAcL9DOfwHXCyDcJz/5BkfhHm6nRWZriPAe1XiMsfUZ4iTG6Fxgbth4u1+hSEMm2Ryp2UjNQF8MqcJ9VOs8gb9BbhkcH36LKHqbc92XcIPLZOUxahCgtMvg1Cm881gXd0h2BhwlA+KTbzPVBffyMbtEzNOQODwCt00rmZM5PrrdpkLH7FxCxGeUtU1KoTPOT7k/Xzr6bgTVB05kbOlypXWNSTKhZgYY4meXFvMJH51BeszR4hgAFYAhDfbDPRzdZdPb/oGRyB9EJU0Sbxfh78KqQlBR/ZDFtVLzKTZ/FXH0pwzzEW8sDjGb29SsOlI6zIuC3K5xd/QWTv0C54ffJTn+Dloxx+xew7jzX1BOk2p6n/1sTNm6QrW4y0JBGo+o+X0KTVK5PY7CAVbTRvgG43lCZVqY6RTPaZM1rtG9rBFfm/Hq7AZxzcDzdhCihmV2qIKAeusKfmuO0F3U4DVqswPsbEI3WGVeO4ddVfizUyKZMU3mGKok8deJi2Xk4x0luKhSDGEh0Wg6DW7OblC3e0h0RDxFtS7+1BzNnvCTY2DS9NYZr77EuIiR9cvoCPaje9yc3MQSGm3d5gUlODAdXlvs0+peIWusUFJxT5Wo2QFPX32aZulweHYb4QiMeoN2tkUa2MztBtG9P6YoK2qNXarTV5YJ0O7fJmmfJz99FbHxOUSeYHcuQLBKPHoLPVgjjYdMq5zj6ISN2iZxeExcLqikQk+nCMNCFCmoEilsLjQuERcRnh5gCuuTfrxPeALTYsTd2R1qlUOgmrhagCVstA+Ys3hawJXmtaWClzCJyMhnN9CzAfUiB5FD5woqz/CaFykm+5imQ6ZJ2rpN5LZ4a3oHV3NIFocM7TpB9yJFsIlYe4k3VIrfO492doeV7S8jypxISE5VztuTuxzULBytw3nZRR58FZIhVr7ACs4zKGKSYs54cYtMF1zW6mgC3KAHFOTeCoWoUGdTbN2misagVYiz64i1zg92+ERSmM0P/uMHUAmDtP38B26S/1Jg1cirmFxBieS5xgUydE6jIVX3OUx77eF8WM8STGmQVTmeUqQqQWoaVWOd2egNZOsqjspZoKMaW5wWEW+kZ9TGFRurX6FaucpYvY79659HLsao2KG68b9htq8x0mzS/tOkg29zFh0j8iktfxdN86gjSLKQonIZpCELa44wO4j1X32waaW4PnuNm+MbeIbPeq3DmtvieLrHRvs8Rjgkb16k0E1aSuL3X0LMbzA7/DZpfEZ9/XPIMES1r6FVKRXG0hiqnKxKmSmFXHkerUhodz9N7T0L4KW3AZaCak5Z3/2kavEJjwFiawvvr/3fEbqOUd1EDL4NSmFcfZFya4N5MeM0GZPZTeZSQxMCqUqm0gRNo0gzZvkYJ7fIVEq76lDzGoSHI8zWLqbVRXYv4072eFqDtLFLPRqB4WO11lGFQM0OEHaTcH5Ma/3z3ImPcKoF7uzuUrXSsDnrXEIhKOwG5eZnGU9ukTs+A0NH1VfwdJvWbEA6u89ufR1fc3Hq58iNNiWSwukivHW0+T0IT1DBDkpqFIv7pOkAFVZobpPY9NHl96+nO9J7ZBNp1z/Hogy5rF1GE8aHmjv9OBjvKYMpn8yzPyy5uwHuxo98P86KMQeLA3zDY93ZehgEqudzVHQGgJodUASbhCrD1wI8GXC1+RRKCbQHc95JfsYkus95x8WdQeSvMlaQJGMOsimSjCo+oeH4jPUArbFJvUgYOHU0w2G02GPibJAiuWR2aAoDTw+oDa5zHJ8i8xnUNvGe+h/Q7A6yMhHhGV3dR5sfkZcJg/2v0eg+jValYNXQlERZAdJwyd0eOhIpIVUFhunhGwFuy6ZqbGB1trEMjTLKHjqUlZ0+wteoVEluvessvyjnzMsZ4/SMslSse+sYwnrETnVpYKQniKOXAYXRnJM9cNjrW2voUucsHXC4OETzdTy5XNM0hEXb+OA04k94/PG0gPON85ylQzShkaqE02iAIU1OFqdcbjQpnTX2sxlZkdBx29TSOSeuw+3B9zjnrXPJ7KC7baJrJverEeXiGEtqnJYRlemjBt8lFBGBu4bUJNnsDmX/GqqI0S7+FmUek6GQ0SHJQJGevIJrBVSajdHZREiPyl5HLy4gdJOkscn3pIPZ2KFqXGRFCeaqwKl3scMxora+DAJ5wDAdcBqdAksxhSiPiIqISpaoSjBNp0T2Al97sk7/80qlKt6YvMLTzece/UNZIsN98u5zH/zFTxq3zc5hyJuLD5eB7AmPP6lKOF6coFAchoc0mk3e3bn68ag0F4wammEDIFe3sX/reZTUKbmOKhuEe19D33gKvfsUtVJgUjKpbdNOTpGWzSxNCJ0e82hAJSM2vVXSxjrF+C16bo8mCq3IENkIMcqYZiOmponmrVCvbxEIhVQF1XyPwtsgUykH4R56OscuE9ZURXX0Hc6ykLD/LNrl36HIY6zaLt8dv0VW5XTsPqawaBht4jIiqWJMzeJK4xr58TdJqhQ12+e4sYGBida5wMgMmE1eYcPfpP1AGAhVohcpruEwz0Js3cJ4zzOtpE21+mlkMsFwWnSzM/R4hNBdCmEgVElJwe3ZTbIyR5calxvXHjnHE57w0+Jn7mz2T/7JP+Gv/bW/xj//5/+cf/gP/yF/5+/8Hf7CX/gLP/H5hsMhtdqjA6Pf+I3f4B/+w3/Iv/yX/5LDw0MuXrzIv/7X/5qNjZ9ePtqfV3KrA9ajkcqmsLhUv0pWpSDgVnaTyGrSqSmqooT+s2RVzOH8gHrzPIZZx3S6RJqGzGM0r8k90+De4j5Ts8U5W9HUdHzDpcpdDMumMHzObJ09RyL9DiYZY/0MXwg0VWGM3mS4GOD2LpOtPouXp5S1Hd5IZySzO/TrO6SWRZzHaEYbvDrBZMpxcYo+nRE0LiC6XXY0l9rZdRKVMzebIBQdt0NULthTCVPToeuarLdXSIqQQlvKRmZlQWU+aA5Ccbg4QAnFnfAeXa9PIRWdZh1buEvFrE6wTKH5zuS2eXEZ6aTb5O6Hd8b5ZeXHcTR7B4H80AMUA5O28WiKAF3oWLrJKBkQVyl2cI5e6xlMaWEJh4qSucoxvQbB6BjNtbHtLczxLSq5SdXYBbtPadZBKVK7hQiPQHeYex2Oxm9RGBpvhBlrG0+xyEOE5pA4dZx6n6S2xWB6n5G3QmK3WC8FcZFj1ncwxnsIv4dd32W/d4U74YBwtkdfKIJsTPvSX8DpvYRSFZrTIk9nzNc/z20gKyNWDY91bwOETdp5gaX2D2QqJSpDXM1/uJErkQSmzzybo2saxgcsDHpaQFQskEwAKKvy+475UWQq4ebkOoUqqVsB/c6LH/ocv4is+KvEQQFKUNMbhB0fw7FwWKYBoLHNlIK787sApE7ChrMDwGl2zGF4iBSSi/WLONInsRp4rR3K2T5V6yL6A4cqIQwso06lCrKyoFz9FHRLcs1Bt3sY42+RT15BM7skXkBLRSTxAZrTIs1TZq1L3F+ckBkOgeHRzmMiy0F1P89WKSjMNqJSVEZA0X6Kk3zEwq6BZnJU7xIEFadhhd2sUaNJ5m8yY86auc799ISjIqK28RJvnr1JUkWsFBG20UR2L5OWGfOt/4Za/SrygRR8FpyD4N1o6ffaZFkVH/isBYJz3gUiK8KS9vctsOv5DAQU+pNFlk+CTKWExQxHcz8wuqZ4Tx1XFBxHA9IyIy0zGlaDht7+UNeTVYZQ+VJR88eI4sz8HYoLa0xO/5Dcdnk7m/ArCFJnnbBzmePZHZTX5mx+B6OMqNXXMeIRZbBKuf2rYDcIvRUqqTFHsVK/SCtNCJGM+09zSMm2ZtEY3cB2Osj+Uwx1cLwamdWgbD2NKQ0G3TVeHt7Elzl9Mjq9ZzBq5xknY15PD7GnYz7V/DQlFZaIsEevYxU5aX2dA2HQsFoE7ct4833Wes+Q+FvkKmNg2mjCwhTGQ0cKJUpeOfse83TO6WJAff3XaLU7j2VU5C8rZ8kZoyIDNGQZ09XqWJq9jFyuchgdEbhb9NSUdX+Dt6e3CKwaiyzCEAZpoGH3d3CMDnrHw18cUMZDnP4zfCMbMIoOeWHjU3SyjMjvgx3A+DZ+4zk0DKLdXfYNj8bV36HtrONJk9HihLy6RW4HDAzBYXSApkmEXidw28gK6D2HCLaouTml3eI0G2FpFk3j3bmJQj1wA122T1ll6NObQEVRv0Al7U/ikT/hl4ikTACoqNiP9qDUcQ2X88FFNPTvSwshlcYwP10qqKqUUhrsiBzGr6FWP0NVlZTty1S1KwR6C8IjYrPOfjxkFp3Sr60yTGfcdZssDI9+cxdlt5nYNV47/jOSMuHzF/88TpTQiAZUpoNfJew2+sS6TVq7wKLMYLHPZHGKJW1Sp0a9yhhkMWdlwTQ8JLNi+rZHzfap915CVSnCW2Oz/2n0qsQ7eWs5cbBqzMoRUR5RN1sPA3Y+Kr+UjmYAdo2keZFTSsoiRamUMItBs4jLlN0H714hQDbPs17G5FVOVD/H9fF1bMNA+m1G+lXuFHOuFjMaVY7SHYpaD60S+KZHpDK+KyDv7hLoFdeEA84u2kv/V96eHeF2NzkxBK7bxEgGpP46UWMLO1ugEeOdvUWIoEznHIT38cwzdCw6Vg8pJHmRI4QkLiJKv8+hlLSdiMxZRWxtorkrxFWMU8yYDr9LUCX03HXSIieQJokq0MqYqnMFkURg+uRWDw9Fz+0xz2a0G5cp3jcWrKTFtH2OoZzgadZPoL/xhF8U8p0LqO0LSErkvRBprEOlUGsbFKvrmEIhhMARDsqsMKSJIUzKsqJltFnzLBq6xl40wdd90ODrZzfZ7F+jm2e0W1uo8A52OKJuNfCSCVXnGnn3aaxiQKl1yBcnjM/exLNcTnSDO2WCV2msSEl94/MMgzVOlGCRnNK2AhyVcOb3mFkuL8/uUFYlDbvJF2trOLNTytZTlM1rVCwVNPV8ghYeIBeHVN4qdC5SORukUhG5TbLZXQrLQ9htXGGQqwyl1A/NHqILk7re+tjqJZANztXPU1UlNb3xsV3nF5kf9X4UQnCw2H8wB05pWE0CrQFAqfvodgDJnMprcWN+m7TKcQ0H3/TJyowVZw1NuCAUR/EhjfCIg3DIRvsKyqkzNRtUUqKCHkkRoQWr7Gdj8nSAqUwKf53YahAWIfXmZTpFhhOPUYvbfCudYAmbp+rrGI1tkjImb13kblVi9a6yWVlk01sYiYuMTincPoHXw1Q5Y9NFXvkfMMJjoMTovURTr5OlR9yZ3saUFpc6zxDYNWZU1L0NpF7DrjuE83dVzgXfr7xdkHNnfotcZeyF99jwtjiJTmg1OvTtNWzNQZc6vqwjignvLO6LPH54jqVDnyDJlwHlw2SI5z5ZM/pFYRSfMUrGjBizW9slsHw0TbLirbLtbZMUKSMFnm5xEp9itq8QS4W0HSqtInZdTjlBVBoCCPxVcl2y6F1hUib40QmmNKnSAWEF/cY6qR5A7xnE8etUArLGJsLUmVSKWn2Lym6iNS9RrHyOsoR8sU+48jvkSpFbDusIXC2gY/aZFWPuz+/SSce0LQvHXeG9gfmVKMhUjKO7FORLRzNREmcLfL2OQGI9mVf/XLO/2CMsQra9RxVFZbiPUAWV+7hmXdLYqST/U7kgKiJc/acz13zCJ4+OgamZpGWKo3///suPQ253MXvPUjW2waqTWV0qzWGcD5nNdJxFjfrKRRYlWE4bv/4ChoBocQupJKXhcNi+QF4knJud4uYFmSa5Fw8RTo9mI6Om+4gkpihDIr/GTLY4md5BlgtE7RxGHjM/+SZlEeM0L5HaK1jSIzChEILIdpmNE5I8pDe+CVYL2b7MCEVSpMyyGYERIOVyfL+IDqhNblIJjcTdwOw+RyUFwg6Yh8dY/jpnQBgdYUqH/fA+7dZF1PANEl2SGhY7Rp9ZOSXM50yKMS2jjXgwfyiMBhiNB5VQgwu/gwwPwWlT6DUUOaVaysuXqkKp6sNmUX7CE34sfubOZgDnz5/nX/yLf8HLL7/MP/tn/4x/82/+DX/v7/09vvCFL3zoc73yyisf+Pnv/u7v8ru/+7sftai/NBjCxNCWzgmXG1coVYmluRTpiPDwDymjYzQr4FbrAqurn8NXcL+YkrgNalWGY/r0yxVMwyAqQqzFIZfmJ4gqRe8+TZhPWFgtqoOvgbfCNy2PFU2yatUJzRrR4bdoGE2SwZss1j/D3fgUP7xJw1wuiuwv9vD1GkqDVW8VIS0MzaVhNklQBG6Dhtlm/ez2UlksPKC29iJOsEXfXOM4PSA1c+pGjZ3aOWzhYhoWhbfsbDtWj7gKAXA1H9fwCLOQht3AEDqO7vxQNZxCr1F0Xvi+zyfFGWEe0rRaePJJzuGPi5KCuIyxNedHDmR0TC5ZDQ4Ov4au2yRml8ruEBZzNF1fSo8CrSJDhacow8NKTrhf5bQ0G7tIqeZnDGuKAyFpFjqrjUtLZzhVYGkWErB1h6iIiKo5Sbbglu1zbefXWQiNeecyIZK+tUJ/MSAPh4Rul2Dzc5TzAzTDYd1sMNASvpeOeLu5xaa3QsfyWUlO2XbP0zj3F8mLOabR5lo5JcsXrJQZ1mJE4XtUcin5XlJwe34DO19QJCNWGlcovF1A0LdXOUuHpDkMkhPW7E0AKlUyzJeqZ02zRc/toVRFx+5RqoK4WmBLF138aGXKvMop1NJZJC4SKvUJ5M55DNGERkNvL9MLkXF9dhtX5azZPs3a58g7z1PwrvNUoUoUFVG5YJ7PEAgqVRGVMY70UZrFXbdP4bTou+2H0Wna9A7afEhfxay6EmO8B0UGvWcxyggjGuFtfwl0j8xtszh9Dd3u4Fs19NUv4sZTTqqUUiWko9sk/hYHeoNJOqXtbiDnE0TnBbJ6j6Fu4utd7jcugBB4dpekzJmWc26SM85OWIkVn/bWSKqErMiWDs7TuwyiAc/WL/AcFmQxZ43L2HaLhtHH+CFKNy2zQ6EKlFK0ze+PLJ2XE/bDPWzdZcvbedg/VBSUqsJLBnDyKiAwVp4nt398iecnfHQUinvhbRZ5hC40Ljeufl99d+0+oJBC0jTaZGXOIo+QQmLJd4810lPk5M5yMtq4hOL7055pxRz9+FuoIkPrXCLzfzyFjFAlvKEK5qbN1WCbrrmClD61nb9AHt0lmt6kCg9IG7scaRaR4WC5PTrtqwRKwwt2qbdXOTOmGEWKYTVpWgEdzaVT5ZxlU0xNxytLzLIgkorp5CZ1u0bptrHsNWb5iG1hMh+8haaZ7DgJebPOnfQuw3iIozsM/FMGyQkBGW0paNTWyEa3kc2r7Md3setXaASfQyodoSLuTO5SKIXQCs7Xrz1MoVBVCt/wmadzdKljCuOJo9ljhm/4jJIRutSREnKVsm5vYa4Y2OmYhrqLrUpq43uY0TFDLcfVE14QNVrBCgITL1cIFlybH1Mc/Smlgmp8i+76C8jhde4mU6zNL/PtMuFq/2nM2jZDq45y6hzkM/ajCXpV8Cv1XTShY4V30UyXheNzKgSXvDX8qqSmBwzP/SayyEmEiVQpt8uMYnEHHYtKKTZrBY500aXJ3fkt0jJjw9+gobfRwz2Y3ANAF9pDtYEnPOHjomW2WRQhlpRICqzkBJVbVP42zuRtxOIU1TxP5m0BMC7OOAwPEQikBsiSaTJGFxbi+G3ExT9P3np+GWRjtiib59k7ew3P07FkQXX8MpekgbP6OeT0FuPxTSxtH99f4StGjXveKpU0uFNr8nTjIpy9QjLbI50e8ivbv87M7HNSTqmvf47x6G1kfQfN62MWKSO9QBQL5qoiMANO7A5T3cI32vTev7u91kSVMTPL4RsnXycqInZru3xKa0EeUgWbFHr9Z18hP+/oFln/WZQuiXUTT/OQYkFWJSAr4iqkouRo/B3s4XX6tR2OvTXuz64TGAEKeK2acz8dULfqzIWJu/FF8jykF2zRqkpaZgc9GfJUtmAmoCxS5GJEePIK9dYFLvSfIVmcERg1Fo1dEs1lZDiYwQ53w3t4VYX0NzBNj8DuclbMOE1OqOlNFIpVe4Pd4DyGZuCZHpvWDrGKMOuXUJpPpBSH6R5n8RDz4I+wS0UpTdbaV5DN80wMh0RzMJwmTW8XEbw7frPDu+wsjgjdGoNsjm6ZjwQfxNWCO6M9prOIpt1iy/3hY7dfWgW9X3CM5Bh59hbYDfLWU5S9FzDKEFRJ0dqh1Dxc4FL9ElEVMozOEELQcTpIIXFnd9HGd2jlc+zes2S6T13XOB+PifKQ0/o57PFbaJM9RH2XbHoD2+pSpSmi/xR5f4ezMMEONtEsi9vJCICeMhhUMZsbX0R3dploENsNquQUXejcjGfcd3xclVJWOW23y7a/i+5uU+t9iVw86lwpZ/co4zlVsE1a77FveNRkhSkMvm7X8La+hGl5tNwOMhtzFp+hFKxan1xgtRCCmtbgiSfox4dSCs/wScsRUkjM98yBK2lSrHwWWcaEAv7/7P3Zj2zZnd+Lfdba8xA7xoych5NnHmpgsYoz1d1utaTWYOtKur4GriE/CAJkwJD+Bj3oSW96sARIkAzBhg3LQjd8JUBWX6kHdrObM1nFqjp15pynmCN27HktP+SpU3WqimSRzSZZZH6e8kTuyLNz7Z071vqt7+/7zcb3AUjUlMPJHqa2mOsZUhvkVY4EhOGgVYGSHp4ZcSU5Q0abVP4Gp1XFNGjhZUPygz8Ff4HK+6t4lsMoH6KylPp4n7Kcc9p7g6qxxtCwue8scPnm/56d6ZPz80DTtSJKb5u8tkamMpaEjTndZ7lxhWS6S5nPMeJjHk/2SNMhC9Ijblxld7ZLUsxZD7aY6IxO40WaQuDG+8jd/wSNFlZwk9xdxp7vIfr3wWuSt++gn9Uoz8VoprSf1S0jJ0Jrzl2839foUvormPUpokypGleeG3vP8JFCorWmZl3U9D8pZDqhl55iGTYdexFNxVl2itaaBWcRU1go3qtNV5QUKmdezkB6PBg9oBt0iIVBufQCx9MnzIoJq/VVri7cobX/DbyqogwWEcN7lNMHOEtfhJUv4VQx21WKH21zOH5CZruUJ68za1xmIdpiNDkkWrhJpUpO27exGwP0k98jrm9RbnyRsPYyGomVnTISFb0q5puTR5jS4FJtm8LULDorpFVKVCaUZ2+R2hFBCWL1S2gNBTm9eZ+sygDYtDZ5o/c6aZlyvX2DLf8ytrR/7Ib+C36xeGv0Bpa0WPGfnwMYkycA6OAXt769YURoAfcnd3mp9crP+3Qu+ClhCJMr0VWSao5vBs/EUD8eAm3Y566tVQneMmYxwhm8idQFx9E678zPWEjGrMQjhsbbxEaAkoqj5BC7svHwWQhWmDgNQm2RB6vM4jOkFlTNy2RGxLJKKR7/HtPDP+K4vka89hpWsMz9+IB1VRCaNQIjIlVQlzZbTkg6PcPq3KLSAsOu0VQlWpssihA9nVAtLNKw21imzVq4cT4/BtzZHkdnryMwWAuWCfFwDZfZ8pdxixmn+QzLsHGVQHE+58udLv1FzcH0EDXdZbtuMEj6TPMZfQbYdetZ48EHKdxFeN/+lonFVm2TQTakbtexxYXQ+IK/GH7mYrPf/d3ffe7ff/fv/l1+//d/n3/wD/4Bn//85/m3//bf/qxP6YIP4AgPQYGRjRFpHzOfkp6+iee32QzXcNtX0EqRx2/gDO+jlUaPd9hafoXDYsLNSuN/7/+GgcBxInKvy34ZY+1/hUFVsK0FW60NGkrgTvZpCJe8eYXe7AjbX2aQDpmmJyC6WNIiMlv4hkta5JjSolA5ymwjFm7R0BOGhkUgbDaEiy8dqkqyHK5S1jYRVodZuocvBNvRNrZwnm1kSwwWnVXg3biUJ3gC1t0Wm/46sZtgy2sorbDFj6/GznTCzmQHjWaSjbjRuPNsI/eCnw5SZZRJyZPZQybZjMAKuFy7+iPH2YsHNKXHLJ3RVnN2J3toUXEsD7kabLJd2yST+/jhFqU0KFSMk884nu1R2AHKcxgO3qZsXOd0fkrLaeMKH1PDlhMyVDaL3UX68z7xdMJifEIxeEK1+Aq11m2uGx7zYI3QqKGmb2IGy5hqSjY5JT97C2c+wq2vsRpe5n+KrjGe7mK5y/Rl46mTk6bUYJgRtnBom13sbB/O7gJgF1OUtDF0QeZEWGj8wTsU2Ywqz4gXFYXVINcpucrwjZBJNmHVOy/Oj8oBh7ND4NyWec3bPP+aioeze8TFHN/yuVK79iPH2jfC8271Ysqyv/xMzPerTKJi9qcjtLJwRUCpSwpV4CYn9CeHBIGFnB0QNW6wEuYUVc6Cu8hZfsLh7JBMzwmt82tfe+rGJTGeTjI1UguO8id4wmU1PUXPniC9LrJSlMkEDRije5jFGLn7R8iqxF58gbj7Kc6Ov0/mL+KEyxgK5n4H17Kxj78GyZQsu0fQWGXDjjDGOxRRm9hyOQDi6R6B5fPFxV8jrVI8wydTKYP8lN14jqMtdDFHA6G0WTddIELJko7d4U6RER29zrT/NgvLn6bY/CsfEh6VumCQ97ClTd1qYgrrmUjygwgBx/Mjsqogq8ZMnTENs02mEx6O71PqiptVSqA1oBHZ6LnJ+AV/8WgUWZUD54LKUhcfuua2cFh9+gwCWHJXqVk1LGk/c1sRgDx7E12kMB9gum0K98PiQyMbnR8DMDtG1C79yA3JUhccZ4coKgxto5XAlef/r2s22JQRJ3GfrMqRdg25/us0hYlrBOQqZ6QqFuYnBCcnnCmDSf8t1MnreI0rdGYn5Giasz36Tp2BMaRpR/j5hLQq0bMTvKNvMu7cppv2cc8esFyBW988j3STHjfCJRxp4Ft1wuQYOTtACkkWrZMjob7FoOwzySf8yewrvLjwEpveFbRWaDSmsLCF/TSi+uk4CZPbzRdZ8paJ7IhA1plWY6bFhMiuE8qLju6fN02rQxGmDIoBh7NjjjjhRu0Sa5VEe5vI5Q7iyX/BdFqo0Zvc3vgs7dExTUMSjb6Fri1jlCWGW8OYnWLOjjAQ9FTC+uItYlVSC5aZjXborn2ZNB1jujXGlk/dX2WhWsBwzlgzPcb7/53YrWN7DRLX52R2jJDQFRabsxEWMfbyZ5iGdeJqxv54H0MYnKRnrPnrzMox+7M9tBJ0giZxMQfgLDmlGbXhffFMQv5c+qQu+BXDEg5XatdotUL2jn+H0eAhoRVQC1ZRo91z8W3/HtI/jz98t4iq0UROnf14h6ETYCmF4y6R16+ihMGgOEOpFFcXrCeHmNmQyjCYHH0Xy7BZjK5h9ndZUAVzbXA2PaBp1XHcDo/SFGEZTFrXGMweYgCLMsA3IkJ/ndPM4jDPsVf/Eg2/xSg5YZaNiKSBY9W53r7FrExRGpa8peec2d7lPBqzyaw4YpJPz3+j+REiP0ErkMno2SbWBR8PqVI4eog5PmVm+SjpYGLQ9Tv0sjPiPOVR8YhET0n2/4RqdowDW6QyAAEAAElEQVQqZhhIhGVj6RKlKtaDS9SdJnUnomW36c0HbEXXWLCXKcnJyimN4T3c/W/Q0CXhzb+Lnk3QdgO/KskPvo3KpjRURdffYGbUkabLfnbK4WyHtWgFT5i49W2SdIxnulyqSrz+9/DUVUwzYkHYdP1tqBJKYWDJ8yjVQuU8iO8yyceM8wmXDBddxSRIGu07lHaHndFbKKuBQBAIxbszPbOcQu8dkmpGr/c94pXXmJVTbkS30RqMKkarGC3Ob7qkmv9QMZmVniCGD88FSY0b6It15y8FQoAc3EPlc+LkhNw0CP1FDOFhTJ8gsz/GvL6CRlCf7KB1QoGkRFNaCfZkl/Lse8RK0QpXcQTEVkg0PyIqYqwiZbVMGc56VEhMoen7DWpVRT3rIcb36R//HnOjwbh5FSebsSl9RpXJSusqSTHHFCFl/QarAup6RDF6iEqHiPEO21tf5Kujuyz7y9SsBuvBBiv25kf/snYIQFEl7BdTelXBMB1ytXGJDX+JXjGl7jRYFAbzSpJT0k96LDiLDPMeTjknstrvuRtc8EvDmr9Bw2niPE1keD9KWCjTwkGxGCwSF1P25k94Z3CPpXCRXKT4WU47jwn8JfzOCzRqWxiqYHT8LVxdEuQxZQWONDib9aiqnFRVOOmIfLqDiDZZVxVR0cMtxyTawENwS1WM0yNMr8NOqVle+Ayn+TH9+YhZlnAqTrjkdDGHeyhKBrVlTF3RTKa0Bwckkz1CCTEKNTugiLZoOx1Oq1MSHXOY7HOSHHI5vIx/8MeIwUNIfYyVJqXTIjv9JmZV4pUZZrhK4Z4nW5jYbEWXmORj1pfWsKWLJz/aPUdJm7z1wkd+LzQirjduoNE/NafXC/7iOUoOGD2NILMjm6IqOI6PgXOB7JKzyoq3hi1tpCEZFX2ezB7hGi69yRmRFeDFj3jRW+fAsOlXFaPijMAO2BrtExUaJmdEhmA82aeVjDFHT5h6C4RFQj0dY9kRnfYdIkpmzgIL8xP04B7N2RmG3SLzFsiExlSCVusOQimCWUJRB5X3kQdfJRrfxzQllxZv0a9ySlWin4rkmnabiXOGsHwiu44w3tcMrhRaKlzTIzBDKqXpukuUusDQJoERXsznfwm4O36TVX8D8wM1EmPyBGXX0b/AjmF1b5GoPOT++K0LsdkvGZZwsMwPmwZ8cD/ng0K0ipJSF7jSRQ7uofME8gQzXEb375LNHjKfn+KuvUaztkLTCDGrioe970PjOsfpIV13iYNsB98OiZIR/ngH4S5S1bZYCFtMiwmn8Qm5XVCbPEQM7pNnU/x0guUtU0mLQtv0vWUWvQYoyGorzIsBjcED5PyEndkh5dpnCJvbKG3hnL1NpTIcZbAyO6FWW2NIidCSgoKkihmXc2zDYcVpEk0PsQZPMIoUe/kVnI2/Qujl2MIhUwkzNaVldZAqRaYDpD5/6heqQLzPjkz8AGsyoSvs6WN0dZ4a9268cs1oUvObP7XrfMEFH8XPvGL/L/7Fv/jI15eXl3ny5MnP9mQu+EiEVtin30HP+wivRuB1wGlAbR3HXqDApF+eUOQ5VZEiDZN+PGAWH7PkNpgffxu/mBCUJVguWB5+aWBFG6zkKaFV47LTRR1/B/PkO0jDx1z5FJPWVXoqZXuygx7cY22ti2HWWG3cgqxHNvsesyImK2bMWj7O9IDxrI/leGxPDpBGyMyrM6/VGOqIPJuwkpww3vsq0rAJt34Dy7v8kb9zWia4QO3s+1SA13oBo/PyuRX3B57duc4ZpkOUFogfIbR5N2ZFiAuR2U8bs5xgHH+DyqnwlMnEqjMv5pS6xP5R42038A0fx3Mx/FUoxtwf3+OqYTM+/CbL0RWCxdcQqw3i9IhDFLqIkfoS/XiMnA9w6mukaHzDIZifYqKpkh7Do68hnIh4+SXKsuBydAlvcoDduok72mVaFGhhsbAWUoVNhFOjooslaucOMievY1outmHTGT1keO8/0/A7DJOYlSv/WzxniWHRY2e6i0BwqX6JyGgC5+5hQmqseA8lbPTJG7jhAmudy5zoFMeAcTmhn/QZJGfni+p0xEiM+Gz38++zoX/vpn+/OKzSJUl5LtRIioRSFz9yrAWCFXedD9TDfmUpyXkwuU9Q2SRxyY36LVzhsRKuIHRG3V1AYoJdQyKpWw2Oy0NO02Pm5fkGvCN8lrwlWlb32bWqS4+bls9QJ7wx2+Wrx3t8MVynlhfUgi6G1yEPNhDTHmiFrFJ0MkYO7oHbQuRzPGVQ3/5tinSAqRLGj/4T0rDwVl5DWA1sq6QmFA1ho9/4f+AgyBtXON38dcYCHOkyKUfMVfysu8KTAbfqL2JWKeneVwgw6DRH+PMHBKMnrNQW+HbU5XQ2wUUjk7Nzq+EyQ2JScR7F2s/OcAyPuJzQT4YAbNfl03v/o9EaXMthUkxwDe+ZRfysnJKr8yiEsRUQWgkgqYJfVIvxX14kBuvhBr30jJpd+8gYzQ+/R364e0cAVgBFCkKijY92w6vcJqbloascwpWPLLAJFEYxRRkeStrsJY/Zne3SS07ZrG1xKbzybFEstMLQFXWrwU62g6s1djZjzWrQJ2FvdkSnmGKOdxhaCvKEg/kpK1phlXNUuERr70/RVJhukzESw21hGhbR/BR//BjHOMXrg+rfx08HtDo3Mewm2pAYgzdYmvaI/IDMszl9+HsYeR9jekTYfQVn/Texo2t0pu9wNu+jtCIuYvDAkyGbtQ3ick7LafPByU5NNqj55+NckPNk8phKV/STPjebty66YH9OKBSn+SGDrEdZlexOd+j6y/jSR55+E5FmCMNENrbQRYGbnvHywiscRZeoZRo3nZAmh0jTIB7cI+jcRI13ceuXn26iVExmp9Rra7SMACu6RKUUTI/Iy5jAabCLxDVdGsKlv/OHzGfH+NJkub5FMtrhhu1yVBbcbl2lmh0hrRAjG7NfTslVRqrneCLgcv0yvhHiWjbzPDsPz1Qa27DIq4K60zjvzA7WsYQArciDn59zxwW//FhZHxEfgtek8NcQQtCwGtSCDSTGuVuGaUOZI5wa+ukcuGm10TVFpSqGVZ97w3ucSpdbC9eIFr6EMurMqjHD6WPa/TewBw+w8xmqmBOEi6gqp5if4U12KI6/iZOOsG7+D5yWc9IqRRoBDTPClib97IzcqlM3LBzLxyyGjHt/hlfb4rq/gJUPOZv36KVjMpFz2WyxXb/KvQqKskIgsKTzQwU7DbPFRrR+3ogSrqLP9gEN8kK48+NiTh5TlUdk/V1W3JBHbgvl1jmKj9mNd1gP17FxqXSJduqoySGu5dMXFU7SZyEb07S77IYLPJr3mBcxb6d3ebXzCp6q0Lrg4ewBusox40MawkHIEF2Z6PVfR9otdDXFVBW14R7CrFHaAX4yIY1WKNIx16cnzLI+zdUv47pb3PQUUmXIx/9X1OwM+/RN1PrwPEI2HaGsCN8NKRtXyN0uB+ku3zr9BkprrjWv4q1/meUsxikLRJFR2CYdr8MgHdB0G9jivftPSQtpmBhKIE0PhXwWoWwnB3DyJpHUGGtXqGzBkr9KXM2YFhNqVoQvw2djLQDZewtdpFRpn6kJc6dJx+o+jUK74JOK1qCdBmlyylk2IC/nzNJTLidn6GSM0BojPoZ0jI7PsNWMRrTI1KyxmA05G9xHGg6emqGcGscKkvSE0fyQSIbUvAb1aAtLW9gq5Uya9IIlro8PkYaLePL7VDYYRYFUBV6lyNIR3dXXSPIJ5WCPg6CNree4+YjD4feQ8RFWWXCncZmxu8BGmHA8OyWymkyzGOGID4l+BRoMB6PWAn+BSTFFKkXNULhHX2c9HdFtbJCcfI9xOqPmR4wbN2k4Dcb5gHT8kPzkdQynQWPt1ym8lZ/TFbvgLwKJ8cwh4wceIyTLzhqFk3KWnNJym5jSpmE2ic6+Q5kOsZIpjcYtdLjN48nbNNM+0/47+IsvYEkXrAZdb4WpznHHD5mXKf1yiDPKuDU9o3bwZ8hgkdryZ0DMKd/4f+I6NYyi4vHKl8hVST8e0k8HbIQbSCExpnuo+IR+uoeevsPYXSAIljDCRWaqhjPboxUtU+u+guc0KcYDbkTb7FJxb3SfvMowNTRMH0Ma54mXboudeIdAQDU/YS3yMKWB0CX6aTx1zahT895zZLXyPpQppdd9nwPaR1PonEyl+EbwIXHfBb/4vDuXMKTBvIoB/Wx/5t0atyUclt11HsR32Z3tcBKf4Js+y/UlqsETJsPHjGtDVprXuFTf4ihxaNgtTHeGnBxhVRrVvo2cnWKrnEIaWCpFz45JVEVbKaJ4j3Lvj2k2tqmyIcPRDo3VzyCDCKu2xTW7Du4yxjwGKko34LuDb1KlA26N36aepSRpSrO5ydT2aTh1Wk4Trc+bMhfqL2E5i5DHlP7ys7l9qlPiPCYp50R2jUAG2JaFqQ0W3cULodkvAUorHkzf4dPtz37oe8bkMeoXvb4dLLN5dpd7g+/Cpf/jz/tsLvgxMIshsohRdgQaKqv2oShrKz1GzM/QfvdZgsxxekAv6QMf3s8pyHk0uUda5iwHS6y5TchikAbaCqgkxPkcx3QYFCmVTDHzKW2rAU6TSle03SZSm7y88Ar10sB76/9FNt6nqi2Thy3ezgYkZYpjOJiVTWnV6XRfxBo9pFx9jTg+xs2nTMM1Rv4SrdzCmPU4nR0zbFwmi48xVEHX6+BVJYPTNzDMBiy9RKkrxHSEGB1g5kNO7QilFXmV4UiHOFjHNUy8PD1fl/bvIbwWKptgqJSkSpgxoZ8OyMqMyp6yNT6ilY0xvIBp4yq+EaAdjWd5eIZPpA3M6SO0XaNw3mu2t+aH6P65y62pCqr2y3+h98MFF7yfn7nY7L//9//+s/4vf2WodEmuM1zp/YQ2lecIlaHTEQAqmcHal5D1S/TyE2JLsKBmaEAJm/r6r+Glx6TVOscKli0fx1tANS5TSgu19TeorICmaZDZGvfsPkU6xj95g8iJONUW0zJmXMacOBFBEaPTMbcb1wj2v8m8McK16ojeA+ThH+CmQ4zFl6gMByEtFsJl1PgR1vSAUtpMwiV27at4xZj68CGu7SCEQVUmyGQEH7FG1FphWxa+LDGKOaG/hI57iHb5oQVooXPuT+7ilSZm4bLhb//ASbojPLbr28RFTN1uXLia/ZSR2QjKHMtzaKQpI7dL3aljfYxox4FXZ9rcINcaKQXzIiarUuTslEIZkM0wkh4Hts3BU+v1dmOZeZGQmWM6XoOuf4l5FVNPehinb4MuMEgQUqCzCU5ZYgctHo8fc7V5jeVkSmmFFMrAnh1gJEf0LZ+s3mLl6Ans/jFSmpTX/gZmUeIGHZLpI4QdQjbBaawTWA2Ok2MGRR/DMCGbUMwP0aHL2KnTaG3gHP4JZFMMv4WYH6CrGNwA3X0VFZ8x92tMMNEqBzSL3gqmNKib703yGlaLqlYxKcf4psd5NUdgCZuu36Wf9Gh5bewfEm/4QbQ+70r+VUdrjVbnDw2lFAqFxKRrLyPaS5hhH42msM9t/dN4B+foG2D6NJZeplTnUa2R1XxOFFicfp358B0kBbZfp1AlWZWTFQme2QanReF2UCsvoVWOl0wQRYnc/A1wm5R2B234+FYD3A0m+/9fTubHVLpiY+EG7uJrNA+/gh49RAwf4NgRaryHyUO6W78BfpuD6T6GMHk0fsiNxi1c4QACG5fb9jJzfx2nKnCO/xRZKqrJEdZkn1dX/k98Tw9JAUfamJMDtOFRnr2NXBA8LqeM8wlSSCzTYFqOMITxXCTrTI1Jy5S61XwWeZzqOYNkSK4yIic6n5hrCM0alrSodIXhr1BEt0AI1MUz+udC3WzSqDV/4oJXquegQSy8iJmcoq2Q0vpo563KCNGrX0Sogsrw0Sgm5ZBSVzSsFgYm1uBNGO8j7YBy+TMMsj7DZEjb6bBe2yA0I1Ax9ryHmRxTJTO8oE0tXGBoGIQHf4T2NnBMEytcQlsuR+kByWRCPVxlls+Y1FdJW9eQeY5j2Bh+k6C+iWy/iPQ3aWuB5YSYg4fMxweE2Yy8vonO51hFQRE2IR0j0wG2tHGO3yBZvMaRMNDzIZ7pIw0He7aHOHuLq+3LDP0uFZqN8D0nhaa1QPNHf2QieE+Kdv4cv3iY/6woyBnlAxzDJTIaDIpTvnHyNVKV4BgOXXcJhKbh1HCnx5izHUQ2RtgGZeMqZrxLvYJObZ3YXCN//J/Iow3cbIzoXGdiepiLdzCsFm68h91/k3L4iObt/4m5t8RmNkX072Hncw6sgEJaSHIWZz0YH1JLBxxbLklyxjAJaNZW8Pr3udp9GWNySJWNyLMxwhKkeYpGU7eabNY2sKWHhU2mU3aqx0gp0QJs02YlXKFhtAHQQj6LK7zggr8opC6Rp99FlzlMDjDXIqBG1bqBND0wffJgA+l2kPmUgQFnswc0nRYNq81SJYjLMXdne8zLOdIWqNoKynhvkzMoZhCfUOVTrCymkCaGtPHWvkgTC6Skyudgecy9JmeqRujU6DSusKEU9clj0vFj8qDB49khG+EKxr3fwSgL5NILuNLDEi5GMWFx6RViO6IbbjJEEs8fYRgCqU28eBd72oNwibx+7cPFYeHwcuM1Sgoc4aJlE1HGVMFHi7Qv+CEIE7RGnryOHXRZb1+jiLaQSLpeF9dwWfSWEaywJ106S6/S9S8xzgZ0h9+nNz0irDlsmVsc1dYYZiNUVVIfP8Eq7mOGG+SWYFBMqHeuUhcOWCFlbYvCaWO3ZhSTHdxsiLzyW2T1q5RmhFQZSIfW5HV2J7vYhk05OcBo54ikj7Q8bLvJXPRJ0glpMcLXBl4+oarmWOMhZv8d7NYlXAMuWzXeTHpY0mIpuIE3/x46HqDit0h0iud2udm4jYGBM3kAsyOqaJVTJ8LvXqdWVDRsC6kFDbt1fp/Ne6ArpIJV6eJGl8lVwd3Rm5Sq4kyecqNx+z1nVgE4NShSJtWEs2LGuEgwQoO23f153gUX/BQoWrfADciz/nktQ9joldfAeovKiZiJAqVmBFT4MmQ93EBMDnFGj1guEubBAp7hUZg+GAZQcSgsgu5L2KLiuypjww3Qw1Om0xm26RDrkrp0MKs5ttlhYho4VMTlnNCuUQ82uG8OqQwXLR3srM9k/w/onX2Hy6ufZyWbUHM6dCqPcOk32EsOcITLkrPwTGiW64RKVwRVgT78Q8rJPtQvo7KE7eXX2Et2UNM9Dvv3WQ5WqCUDdvIEpSucLOFa/RKW0WCQn2HmEypdIbRCpCO4EJv9UvHDI4I1zvg+xMfoaAPCTbaiy3hmQMdrUzMj3HiMdMdYwsaQNiWQCE2tvoEwLJTbQuZzpCiwgmUawkJfbvM4PeE7g7tcCRaxssG5qKXYwVy4QxgPmBs2RplhKlgPVjhL+jjSo+E0cGyHplMHBXE1Q8UnzHKL2XifxUt/FVXfZjZ4EzZ/nfvZECPv8ek8ZinNkCd/hOmH9J2QsRWQV5p85bNQWySpRUyskMFonzRapxYsIq0QcfQtLDukXHwFJZ+PiLKyHuLoW6AVVn2dvHXnB451oXPuje9SqIKm22AruHwx//mEseyt4Zk+g6LPaXyK1rAUdrGEQ8vuvO9IjVaKrMxoek227YjVSY+8KhlbdZTQuEbIjegqXW+ZKp8RzvuUhkHVvYGUAfbqZ6iOFMlgBxV08ZvbNA6+hsEA4YSYyQztnFFUGbVoHW1Y5CdvYSUZWroUK58hXX4RR8MxOftn36JSFVvtq9TmIwoh8Kw6RZmSVSUH0yPCZh1X+MzKKYkQBI4Pswc4/jLSWkBphW+E+EaIhUM/71GWindFdxd88jmY75FUCWsfUScxxo8p27d/Dmf18VHBMlt7U/5zekBWZTg/oGH4gl8szGKMPPg6UoI1O6DwVjDal8miq0hdooWBqFLEyeugKsT0GLn+ZZR0qXT17Oe8fz8HIClj4nKOAPppj6XmbQx/AYlA9N7EkAbt7m0OdElqOtjSJWltc6CgZjl4MqBuNUBoFloNkqN9pNNh4vTRQlFM9miNH1O0ryOdBl2/i9dcRLbuUM/H5MUI49H/jyLusdScsPLC57F2vwZCUMSniNoG+cItVrRGqRIrHWD5K8zSUwbJAZlRx0/2aDltChlSUSKQKCByGgyyIWW4jZ9NUGkMm18CranadzitYvZnh+QqQUqJiYPKRqg8xhIOC6Wk5q1wd3zv2d/KYn0Z8+hrkE4QQmKufv69fZD3mYa82xw5rcZkVUpkNX6svdwLLvhx+blkkTx8+JD/+B//I48ePUIIwY0bN/h7f+/vsbq6+vM4nV8KCnIeTu+Rlhkdr/Ms9u4nQRkuor6GnhxC0GUiTP4s2+etwZs0nSafasP12k3MIMed7eEYDSbFkBteDc9bI265mNEmWf0yOOcOBJIMp/eHZAffwLFCjPETpOnjbP8lzoo5J36djtdmobbOhtFGpmdkbp04n9Ab3MXLJ9jxKcx7aK3w7Cbj5jZzp0bLqeG6d8hHjzEal/DcFmbvK7iGizfYY72xxUQEBLXtj/x9H8zv8vbgLVa8Lq8uvICdzBGNddRHiJZylVFUBR4m02yK9s9FOD+IUNYJnfoP/P4FPzmV28K0PKQ0aLSvcN1f/ZCgb6YmTPLxc7FfQpc4Z99hOnyA1bhE7EQERo1bzTtEXp/FOEZLh8KpcZw8ZjfeYclb4HLmsClt0uY1hKwhkNSMOpRnABRCkQjItaLW3MSPrvBkvotCU6FJqzl+mbJYzsjqS4zjQ8blgBRB8/jrKAnEhwj5EmnYxjdsDLdJsPIFYttk7rU5nN5HVaBkhdZTOkVMo4Kd9IxTaXFdlSzFA2SZYXp1iNZQwsFy2wyVRngLbNY2aRczLGnimh7zIiayG+duWpxHZSrOF9uTZMokmbJdN552HJzbjS+5K6AvFqg/CZZw2Iw2UXZGR7rPuQNpBIXTee54b7rPNB0BI7r5dbr1F5525L13TElOf/qEYdYjNG3uOFtgmKhgmbC1AkpR+quM5/e5N37ARAiu1y6x1dwkb11GSwtlhpTvi9sIahusjR6ivCaZ1WDJ6SKAWf8+RpXjr38eKxlQ1JZpjndoFxle0uOx4/A4OWLTdqkNTxDSpOq+jHa7BHaDeP8rVPVNrMHbKH8R03GJ1Zya7dOxV0lrt3Gie+jBEygzRHyCdM/drrTWOKaFIQ0saT8rkszVjIejh2g0Y3vEldr1czccVaD1ubtaWZaAoKJgWkxZCZcJjRqWcHl+iXPBz4OftHg7KvvsTHaQCG64EaZwKK0Pf+YmKmZWTgnNEE+G8DRiYFIOeTx5AkDuZ6y6q4jZ6XlEWh5jFDNWg7Xz7ifpIJDcG7/F4vAeq5WC4R5i8WXIFNNml3R+hldkFMaAqPJZXexwkg858Ns0okXiouDF1nW8+hUOrYC5mFC5TRwjILN8Hlcx5fgtGl5EL94nMipWvDZOuEpuR4TrX6aKtlCjQ4TpIcI2auePqAzJbHpE1L2BHS0RnL5FUObos7uQzAiyGV+8/ncojOg5kapZjJFpH+W2nvv7/yAmNpfq20zzKTU7ei5y88dFC3WhVfuYCAF7sydMsikCwZX6VSpdUaoSWzq4psNmdIm206FUBRNvn3DvAa7bQox3MMJNVNxDN7aRp99nHGxTCoOxylkpYxgOcbwWIlrDtGzK9k3i+RmZFVAUc6RfsXf8OpHlsGQ1WFy8zUSWhNmIvH8XE4FTW2fB8dhX24zmpwido6NFRDpAx0ckGFhODdOqs2gJZskBTZWTzY95VKS03Bar3jrXo9tMqiGPxo8AqJSiEbWezTWsrIfIJ1T+4jMb+Asu+KnzrDAn0E/nGJVZo2y+tyFZGSGJa/Jw9BalyhkXI17xEsTR90nzY65GXU79RSInAiU4K48QyiA0A471HKdK6ApB4/JvYWcTZgjs2SnW+hcoi5h84SbCdCndNpVpk+gQW0iC6ROGZ29hWx6habK+cIt6lWNVGVWRUo2ekAsLJxmy5DWgtc5Y2uxlJ+RlycH8kKxKebVxB6e/i1YaY7yDOz+hclsUjevPNVkZwsR4ujYo/IsazU9KUbuEUVREnZuMpEVH2IxNnxNOWPA6XAquYjz9TG01OqAF/eKYQXkG1RxPZYyLmCWnjSpP6CUnfHbhNivjHqYRMRs/oFlfoJf22Qs2aGz/LQIjRAmTQsfEw+9j7f8ZZZnhuS3Khc+eu0SJEnn2BrWqx+rCDco0Jg66xGdfo4hPWEz6WMEKotZmahiMRocs+l1yN0JOD9DlHHc+hNke7aWXyeIT2qufpR1sn9838nxNPilG9NM+wyLlut0jqBR6fICuSkZHX6PXuc5cw3Z9m8ho8q40QKNRQRc5OwVDQrDAeW+BfjZnVFqjeW8CqTWo+iamV6cSMMnOo2D/vHOOHy7wuODjIHSFlRyhpUXhdH+iDjQtTIxgm0XToRsfEpgBSXgF010grqa8k09xnBorpkPLX8ewm8jkHZTdxDJ92uRU6QSDRwTRIocI1uobGNmYEs1J7x1MKQlUSmQ3mGlF2dxmGPcoll9kWE7xnS733IC66eI4HUopWXSX6OiS3HLI0xFozUbjCp2zt5C9+whvCWMlo924SjO4g9n/HmJwjG5fZeg2eTJ7hEaxmZxRjh8j+/cwDEXqLuCjsLCJpU1FxrxKsGu3CIRBMtoh7NzEluc1mqbVoapvYVQlhdZM3QBbX4gKPumc1+YqClWwH+9hGRZr3jqmeN5h2iyn6MEjQD+N+V5i2Vlj2V19Npeulj7D4OzbZKaNLxRuoVjzNylUiYdEzI451hXztEdkOkSVTdjaou21eNWpY7lN1MoSZu8+2gpQR9/BjFbwWpeZNy6jWrcJjCY9s8fR+IDQ9inLkkfjxyx4IWFzBTyXqvc264aBL21U6wphY52d4evIg69gOW3S5jWMvKAYvoMltnmlts5pbZ26XScXPneNI2qG4P7xn3HLCSiH9+i0bmPO+mhVQTrGyMYo73mxGVVCpTMkBqKY/tBne64yiqdO+NN8hg5+eN3/gl9AhKZuNxnnY0AgBLiGT9PsfPBAVoMNhAGH8QHt+ZjJZB/HtNlaeoHEqHHfsmjqklVnE7t8xHRySJL18CyP8XQPLU1a432MaIOsLGjVtshbQ07nPdqiwPAipHRx2jfIEMzdNuFgl1RNSGWJMfo2AyXIg1U8N6IbdDmeHvMkWEB6HVQ+RJYzrqcDHLNBzwwRSHKd8nDyANeQ9Pf/iKDSOHZE9+r/SGQ2WQkz8ipjwV3kNDl+WgcSqItJzS8F9yd3MYTB0geE5SKfItMeKlj+OZ3Zx0ObPhuVQKF5PHvAjfovtjjugnNElZyn5ZQ5zPsIfxk9O8Y2HejdQ3gNytaNZ3N9Jd9biy17q5jCwjIsovcZXgBIKZkUQ+JizoudF1HCALuBffYt1OSQygyJGhvIxiVa5YxKV+zH+1SqxCxsbjSXsYWLEGAbNlOnybh9hYwEx+8wGT+mphVOnmAsrNGPh+xOdrmNxpmeUhMWdpWR6QpMH1NJqC2jJ3u0WjepvCae1UBMHjI8fZOoSmg0LxOoNuN4xsQVjMMFSiER0z2W3Tq0bmEZHtl8n+tCkwhFz/Fo2zVU+zq520BInyo7j3i2pItv25QV1LxVjMpAJyN0fYtS66fzEs0w7zMujvHSM1CgpYPQxbOxLPxlrG4FVU4ZrpGoGY/G53tmtad7ZkppJtWQQhU0rBbmxzBuueCCj8PPxdnsH//jf8ynPvUp7ty5Q1VVfO1rX+Pf/bt/x7/+1/+a11577Wd9Sr8UZFVCWmYAjPMxa77+c4hBBFnjFrJ+lX5c0I+POYqPqMqcJZnQTc4wwqusDh4ihvegzHiheZ2KkMRdQ0+PMWd97KygWmlQGSHV7BFi7+tEwiIsYqr+fRJhItqX2G9eojc/Q2UzjMYVyvoK9VoXd97GjE8ZOxE6aOEXr2JXGcV8zFxK+vmY1O7QcGtUwz3MpVfxG9usmDVaVoTY+UMmdsjMCNAbX8A1Ghicx15JNUdJDyUFB9N9KlWxFx+xvvx5VlstZDbAynofFn5In5bXBFGyFCxcCG5+jlRGCKtfgsgmm5VI9fy1KMnZmTymVOexXzeat7CwMYsxRhITCJNqdkRn6XOMygmzYkKnfhMVT3kSg11pUAZdv8tamdE6/haiv0O4cINi/TcQ2YR+5XKcNLgWrVGqGfumg2jeYmLY2EJQUnCcHFLPYxraJn7wn3HcBgoDfeNvsVWkTI+/i+u1MaenVGufRxoe+WQPbRqI5ivI7qc5mN4HSmpVhpWf0ctnFE6ALgt04HO391USb5Fl02XJCcCwqWqbFO4aCAsn3OR2FWMohSl8OoZEJqdo16Zw15FVAiolEZrHk4dUukIa741npSqe0/Fd3Pd/Lupmi06rxuhoHzF5C+yI3P/oaLDQW0X6Q4SQuO4iBeJDRTGhJUXrKu3kjNZwB2vW5zfDJebapVy6ijIXsOcHDB/8F6aDA7zNF9iTEuGtsRhuYOGiOY+rjKsZdWEje3u4aYVtgVWVGMN3KJqXMVqX8aRJKS2M+jZlMceY7lCdvE4zaDPULU7tgMPDP8MWLg2jhYr3eUcKRH2JheplTuMzvMYG9cVXeagLdvpvkiQ5L3dKLrmbCMPGSE/QZo3K77DidnAtF1t4TIoRvqwB585wGOcdMe9uNhVV+Wx8AqNG1+8SFzFL/jKVLjhJjzidnwJwKbpE3fxAEfKCTxTzco5G06xi8v23CKwWdismq19/doyi5NHkIYUqsKTJ9catZ2KpSivMpxuipSpRSGisw3AH4UaUdp1F0cJvhRjC4MnsIWfJIYwfEIYbdL0AlR1TNS7jWy20Z7DdLvGmuyhVUpx8izfUlMD2EULQHB5h23XCw2/TqV/CFgpDK+aTPto+Yb1MGNa22J/t8CQ5ZbmxiZIemytfYEEEIDSJu4QRbqKlSS4dsvkh1WQXOzlBNlaJq4JmbQO7LDB0QYVAmDYaBzSUIsfAwlAFxvE30WWONG3k2pdQP6TDKZARgfuuY5x+6nf5430WJCrm8fTReQEgvA1/DhfeXxVKVQJPN96pWLCXeKHzAuNszOX6VZrmuTvGcbKPYwZUhocqUlwF1cJtqjIlLYbk0xm7ZUbUXIfYQWqNGThY02Oc4UM4+j7lpS9TNS/TymbMLZ/ZcJfUaVEmQ9qrL2I4bVqHf4CYPEZaITO/Q9a7hw4Xybwa1cJN9uYnKB1xy1ugKSVqdoDjt7AMn6BK4PQdZmkPw3RpLn8GMXmCMD2wuucRbQhG5YC5mrATO6z7W9hl/MyJwHCPUMtf5KJEfsFPGyVMqsVXkMkJ2mlQmbUfeKytcprZCcfFnIHpUhk2FiWhVaMoCzreAlppdme7JNmAltlk5gTcSwZYjU16C7exlr6Aefg1jMHd8y7gvKQQmqp5mdhr0RY2Lyc591TCePQVdDnAGD9g7rdpVgntbEpVZbi1dYzJAanhQ7SGliZZlZHtf52lxgYimeB4dYIixZYGQmukHaLzOXJ+ROk0IY2x7Dp5sP4zHPFfDYxyCqaH075Dq1LkzU32JgdYOOiiwKzmCOGhpIVGk+uU7w/eQEt4VM7ZXLhGUL+Ob7lM0xnb3gbd07fxkykEq0hdUJy8xUIR4wdrVLOHlGadmR0Rzx5QN0yMZIh2mzA9wCpG5EbI4OwBxw/ewPIG0Fyg195mu3GZg93fx0xOGA8fcdMOSeub7FARti9j2U2OpEXHa+Pe/88YOkHXrhNYDdZqDnmwiWudO1IWzRuYVkBVLTICGuUc6+wRRj5HmgaZtYiWLhUSUM+tNQud8Wj2kLIquLzyMoFZB78N8ykWNpvRFpN8TN2OsN7XtHMeu/kGFdBcvEMahEghaVof3Fj++Fj5ADm8h7ZCiub1Hxm7dsFHY08eoAePzmN8l16i8H6yDVCBoDHYgXQCkyFqPUK5C2SFQZVNmAMTf5G600RJF1k73wDT9RWqw68jBw+o8j71y3+N7cZlVtIp4fH3eZSdcK17HVXmrLmLiHKOH65xKiP26ianU0ktiKiEjcbkiAynmlEf7NA9eciG6jNzbJLGJvXaAg1jE2vwEC+ZQRojLBclPcysj0in6CpHDB+QLd3hIN5nXsbUnRBT2piNdagtcWwGdPf+CytOiwOp6ERr+FaICjeIoquESymG9Hl3B8/JzhC9PQbZgHlzm8OkxxW7QWh8uAnngk8Ghc54NH1AoUqkhLwsoYDQDOnYi88dqwwHw3LQRQq2j5ZPn1Xvq9tVyTFlMaeya+wOj5kPEq5vLtGOXkTWbjGf3afY+0PaKsdKTtG1FWZ6Avuv0y5mBMrA2/qb5FcmGOUce/8bJLMzUsMjbVwhr23QElPC8T6/piXjyiDXmkSUzPe+QpqNqfldFhvbRGWBPbhHOXhE23SBnNTwKfIpjWARMX8bVU5JkhG5aTJKxyRFwkq4itYapRWhaZHuf51ZMSKZHGGvfxk/Fwjbo7TP16yVLp/GKGt2KZCmINQV9ebVHyoi9qRPy20yzacsBReNtp80EhXzcHIfpTXL4RIajWu4z6V5vB9fhiw768RpSmLMKKsCU3hM3S67lcZVBdHwLra7iKQkNC30dI4qplhVwby2hQq6WPmE5e4dJIJZkXBSTZnVV2isfw5L1HDSIebiixjzmMnGKqPkhGZ6Qnn8dZYMn8nGF3lYnjf2/frCi+TjXYp4jywd0jq7i7lwh5JD6hu/hiNcEhWjtEJqSZqNwaxRFHOoMoQM6NrvfdYueSsY0sSU5odEHhd8Mnk0fcCCu4gln5+byqfNtNUveowm0LGbuFpzf/LOhdjsE0LpLGA11qnyCYZloZWJqG9A/yG6KtCzM2RtA730Cvl8jyNdMJ0+YKt2GUd4rHofnVgwy2e0nUUu2YrW7ARbe4jpIXreRwweYLSvUVkhjvBxLJ+UOYPB90iKmFtWgD+rQbiFfirGl8WE3Kkxj7aYDO5RH++ysfolzNan2dMOSufYyQnZyfdJp8c4m38Zb+2zBBW44RqF9NH1DY5tiz/ZPWXdgM/UK7L+2/imwRAPu7aCY8xZKodk8RFV+zrjszeppX0i6WPVtnicDKkdfxujnCCmp5Ttq4y6LzEmoD96G9/xueSs4HptDAGhvQDyvLk273YRqkRJGwtYDVfpzw/YLEsaj3+PzPQJqopq4QaZ3Xo2lprnkyGqavzcnhmcpwM9njwGIHHnrPuXfur3ygW/mvzMxWb//J//c/7JP/kn/MN/+A+fe/1f/st/yT/7Z/+M3/3d3/1Zn9IvBZ4RENk14mJO1+t+7MVQSX5u256OkWVM5S1SmSFm3Cfv3cXo7eOLnKutFjdDj9Zoh67qYZtvo4++Q5ENSNUctfYqx3bAfPKA7XkfW3hQFsh8RuH5mOMHiMOvk0/PMD7zfyabX6OsKqpkzupSh52Tu7SNCKu6T0208cox9uhNTK/O69kJX6TDWHj4KPTKp3hMwW454fpsn2I+RjhtxGSHKO7TCNvE2QzhNfDzhGpyCGffYTCc04lauOO30OUEWuvknU+xHm0w68+InIiG2cYYPkBPDhFCYK28RmG3n42XFAabwTaNls+wP7/ocv05o4TJcTnh7uAhnuWzGVx6rwtf54zKAQJJw2o+2xKvzADLCuhgIKIlxgiOZsdorQnm71Ds7AKSVL9Iaihcw6dlmDDcQ8/HyMkZ9sPf42xWMZoVqO5necNd4NLmVWrTt9DH36TtLFDWBCfzJ6gyY2r6mFWF6XcYCwPHcqibAfbb/x/MdIha/BT22uc4HZ/h7fwxttdATHex0pyivo0UM7K9r3FZCIzaGsVkj2D5Zcb5Pn1TsNh9kWk6oew/QUVbCCsgWf5LGPnoPLqlSggGBwBIpdHJCKlyRP/7WAu3KAf7IEB3tkmrc9Fq3aoRuOdxg3XrByxGtcZKDhFVSumvoIyPyKm94KNR6jyuKZsDAnMtoPyIcS7q1/Hc5rnbnv3R16GkQAaLSL+B1X9ANf4+Qhd4vbew5mPSrd9mHveg8Gn7NewyIRg+pjY+wjv4GhZ1VH2dw3JOLy+YRA2Wj76J138Ht7mFUeYofx0zbFC1b5IdfBXV2MSc7mIJBUqgz+5izxZx/V/j+PAdtsIVkvkpLd+lTI5oSUFWlZSNdTrBMonl8tgMGBYDtEpwpEU0vIdTvIMs51T+CsI0Kd1FpuWQk/gMx3BYC9cwkLSyAfXZIbpmE5gha7U14iJmwX0vJkciWXHXER6MiiFvjb7PqBjSsBuUlfqQbfMFnzyadotxNsIuZwTWU7ejYv7cMRXqmV13pRVav+esJYBh3seSJtv1ywBk0TVkuHEezyMkAoiMJrGaMi0n7MYHdLt3MEtFMh/QS8cU0z285lU2Bm/ivf0fEMmYcu01fDVHBi3WnYC1+IxWHuPZC2BY1O0G07Nvkhk+bUbI42+TeS2M/gOCa3+ds6THqTRoNK5jVQXGvd+DQR/ZvUOZh2AYHEc5ypBsZENGR9+hPtxBXf4trJNvI/1FZGsLqSpydwnj7NucNVbZTwZEdsh1LTCKEcqqoVWFUCV8DOv6RMU8mZ5vGG5F27jC/9jXa5QPyKscAYzSIQHtH/meX2W0hvVgk156imt6hEaEQHIluIXhZ5i9N6A4t5TvzA+IvRbV0stIpchqq+hiSKqGCFGSKc18548Itv8Kc7vGND8mSnv4poG6/wdop4FhdHDqq8yLnNq9/4VqPiD2lymu/888Mq+yUd7FOf4G6vDryKVPEfodhtE6pjB4wVthz1viID5Fa82Z6aHqK7RUylyV8P1/jdO4gm0IcimpnBA5vIfKE6w0Qa9+gcCM2K5v82BaYmExTEd0nDm2quDp81pUGaC4ECpe8BdBadVJDJN+doabn9DS558rFSUn6RGFKljxVqgffpXV0V1cIUgWbnJy+m3WypIw3MJeeo1+esDbw7e57kQs734FM40xL/8VrrVu8Hj8iCW3gzV8G1lMaVgBiAQz75Hv/iET06a2+ALjo9eZTRSNlZc4ne5wZk5pOXXWoi0md/+QRtTEKFOqMsPd+DXmeo6hM1KvRXz2Nnb3FuLoOwTdl4lOv4enMspZn2jbolz7LWQ2RM3b6MkpINDG8y4pFSXDvId4KtaRF39zPzZSF8iTb4NvUGYF2eprFNLDSge4Kqfbextv749RtVVO/A4HTsSC38Y1PCblmLrbwPNXKOR5NEhk1+mmPar9r5G5i3iGDwvXqY0qlmyPaLJHf9bnGINW+xKz/iPmlk209ipF7x6KAuPxf+MwVzycaurZKUf9AdvuCvXplI5U7IRtVDmhHa5glgnRo//KzdoyhfSY6Mdo26VMJ5SWS+W0kYs30UffwveXKKqU3eIJDadJZNTB8qmjWDItAsNCHHyV/uSAeriMceVlbP9F3HxEQ/rPrTUn5bmoAOAoG7FtLzw3rpHRIPIaHx7wdPzMpsbIpnQbN/9c108IEMN30PMRMMRyGz+wOeiCH8GzublGVOkPPKykoNQFrvD4SBchoRFVdt7wIATOyZ9B7x7d5jaitU0iTJZGOxj5fczmJfL2C4jmNSqhz5th8zGmXCErc9rzY7x4QDZ6hBfW0YffRgWL6NEhttfEObvP+saXKW0fYRjEpkU9m1IXNpa3zu54zPHpCe2zP2YoNE7dRAzv04uP6W7/VRKdofw6/pW/SrrwBYTKkYO3kIM3UY1tCq+JgaTQOYYw6DstLm9sMCfl+/NTOrMz5vEp3RpsFyOmR99D2SFGPmcQLBM0riBmu8yEpvJX6GRjBIpMlVTZGMzgubiiCz55zKopSXn+9yKFfuZKZH/Eek0Jh3L5M8h8RGW30BgIFNb8EKoMrBDZe4CcH2KOT3GrJua0Ii3rJKvX8ZqbVOEVRPsAtf8V1Du/g2pdwbr0l8mqGU27Rjh8jHD+hLOgg0xGrG98Dnt8RObVMYVmHj9h/PYfUE8HpEqwEiyC3yEXmqpM6J98B6++gb/wKazxI4xkiGhfpTw7YWH5BXJrEZUVeP1j5nt3yc0A04h4MBpBNSZuLZCVGRvRBjgljVAjiz/CGu1ide5waDXYXn8JJV2UtDnNjziJTwhsn2V/ldN0hAjXOJOS61bth/p0v1v318FHN/FXFBwnR5S6YslbwhEXddBfJGbllFKdP/+SIuXq0+SDH0Zg1LhUv8TA8/DdBQoMhNuhNu/R7d/FO/4OVudFtMopVU5SjCm1wqpvYbohlW5gORLx+PdA/DcWO9cpW5c5Hu0zffz7bNY2EMEKsyffxXEMJnuH2PUA020iJnvYwqbhhnirv4lG4Rx8F5EMMea7GAao8T6uGTJuhhwPdqg3NV17mfXaBvNixtL2b6NHO4SNbfRH1JUt4bDiXjSV/DLxcHqf1Y+Ylxrjx2hhob2Fj3jXLxj+MhvpKfcmb/+8z+SCj4kWBnnzzrlxmaoQlCjhYKdjmBwgTJvKCqiMgL1ywiAdQJkxKcYs2D/4szK0awyyAW7vLRxMxHSCYVuUwsFYegndukoRviegmhcxi94ikegTDB9ipRpdKYrmDUhGGEffpF3NaMx2GHiLtOtXsdu3KLxluqd/hor3KS2buRnQiNaobIdHXpNw+BAn8fGy77J3+FXeGOzR3vg8u70jGvtHLBRTjGxIdPWvUNWvYrLPyt73kDol673DxAnJjr9FIG2s+Qmu20brjCIbYlYJJgK7mDLQcDg/4OZcYg5+jzWtUIZLbAeka7+G62+hkWj5Xo2mbXXpFI9JHv8+un8fUVuh2vobVE4H/UMawQOjxmq4yryc03UX0fp8b+Rd3m1wvuCCnwY/c7HZ0dERv/mbv/mh1//aX/tr/Kt/9a9+1qfzS4OByaXwKkpXGOLjXdZMJzwY3yMsU7qjx9SNOoZ3gl75AvHet0nf+WPU5Bh39WU62kL5EcuTAGFpVDlB1laYVmO0v83Xiz6Pht/jM43rZK5LkJbgtimdFqOyj5fNCJw6rnTOXZ2WXiEb7SCaN+nsZVxXC3SqmJViRlkN8AZvEqMpRo+41rrGLI/ZcLpoM+aRafH7410WnRpZNsF1a5Tjh1haU3U+jZydkCcDSqeNY1dUaQHv/CE5h5xtfIalkzexOi2008Noztn2r7Hqr2PiYAkTncfnA6T1+cL8A2gNhjA+9PoFP3uEEBzFx5SqZJJNiJ3psy6dftrHwCIp59Rr0bO4QiVdipXPY5QxhVknV1O01sR5xXCwR1ApKqURszF2sMZqzSYTI47CJlaZ0rFDsumE/lFKmWUgj0lqJo9OfF40Cgx7AWM4Ipk9Iooc+lnBYnbKuBKEy59Dyopx4wrB4fcQvUf4tktpeMzwqOICx6pjOw1IcxLDotf/Dq1g8Tw+ITmj5i6wXrtEPHpMOTtmf7hD9/JfYy26SivJ0cqiLBSgKJzzxYUd7783aBqQBuLsHciniKSP0dyGIsfP51jSpFQVkd2kbf3wxYmVnSFO3gA0VjgiW/j0T/8i/zIj3qd4+QFoISncH96RdBDvMcj6LPpLiPoqjt9CZ1NKDVkx59HJd+iVHlv+AnFa4jhdDva/TidoYc4zOPkOqrONnY/prLzCk7M5XbcBbh2iLuPJEZVVp02TbLpHkQywTr9Hks2JqxI/3cHuvAKljz+v82K1TPMso7OwRalSRoffIx/fxV56Gd/pUK59kUprtqw662ywlz/CslLC/gFoAz18gl5soooCgaKf9lBakZQJhSrYFi7G2X204aCyGXL5C3SsRTo/oGKoNQzSHqWqcKSLZVh03OYP7Gy84JODJwNuNu4gqwzLeAfKjOqpaOxdLGw2a1uM8nOhofXUvUsI6KU9amYDgKzM8K2nrnnyw453k3yMqS1WwhVSp4O2O0zSmFk2xERgoHGGe0ilYN6HKiMNOhgGtIscsilF6zrCbWELm37S44mzxs3ZQ/TgHUimGO2bWPUbhGnJi50X2ZvtopRAqpTx/Iz48etE44p0bDK70mLv6JjFToNZ/218rZD5BOl2sFY/jy5jymkf0hGirlGGT2IolOEh56ek01Pq8QlCPaFceo3iY7p1jPIBWZWff50NWXI/vtgsMAPE062SwA6g+JFv+ZXHk8FzXWYFOYP0jHoxojY7wTQM6L1FvXmNMBmgl15loDPSfIZ7/3cYn75OwzBRq6/R9RfIixmWhKwqMaqQ0jbIm9fIkgGyjLEe7hFeWSUe7DNVJZWWhMkMMf0+4/y7LJYJUmsYPCJf/BSGXaNh1TEbL2C7bcLFOpUu6TqLJMkuR8dvslj2ocoJog309BC7SPDDDQorApEi1NP5tgk1o0HHXqCfDnAMB8dwKI0Qu3MdkY5Q0Tr6QvRywV8QQsBevMO8SBDAYrMJ2IyKwTNX1EaV0ujfx0kGOGTM/Dq9yS6F22I1aHJWxjScFp/tfo6l6RNUEqNURTja54XLf4tPaRCnb5KcvU41P2WqJY3OTUSVg2EyTs6olxnDWQ9H+JhlShmsYM8PkdECp8dnLCUGth+SqykVoB//AbX2FoduHRtFdOvvQHyK17yKNhrYHGGbNbRrQCVIpUPlrVC6C1juMdqwKdznXVLOshOO4/NIB2rnxc0Lfky0RmvNOB9zEJ8wGIQIp8Hl+jZyuktNC4iHaCoMNUdYV0knO9wRMPDaHDkRtvaJrAYGFotelyKfYngtKkCFS3iN20TJCGP/T0gNkzCPiVuXsYuYsEox3RpV2odgCXX8OlmUMjwYcVyukjgBi80tvveo5NOBia2OeOn2p3jkrxAWGcb+V5FK4I128JpX2KtK7FJjOHWcuA+uT3L4DQaDhxjDx2ROyMBfYVpM2ZSC2c5XCKyA1YWXGdc3SLwWOp9yZtcwDZN7kz1sw2alto58n4W2b/gYQlJpRc2JfvD4fgAVrmDEJ4CgCld+5PEf4/KBFQIjEAJtXLgh/6RU9csYVQGmQ+F/9LXJdcaD8T1ylbMULLHkfDi+V2uB6r6IHO8iDYE++hbMh6jqLUyvQcNfwMieitmm+1C/9mxOL1Y+Q1lbQCQDFoWFYVoIZVHau2AEpEZOzfSITA81P0P6HYzBPQxvHU+mTKuE9OHvUYRdOu0v8yff65GmE6zOKuXgAL/TQmRjZJGQjR8zj0+QjW0808c0XYL4GJWlFMES4ypm3zDoasWd6CaqnBJ6K9ScVepFH1WV5EBUVrjCQ1glheVgFRPGo4fMZ2e4kyeMi4S0zCmWP0MYbeLFAR1jnUFjnRWneeFe8wnHNwIsaVGqklV/DUs6GBgExkc7r1ZGQOW9FzVvJieUJ99G6RKvvgHCwaVLksVolRKJA4zDMfd6Z1x72UDU26RIasmIURFjSYMk6ZG1riDGu3jBEoPZKTmCU6+D4V2n655SV3Nm8YBidJ8yHaGmR0TRFr4GpqcM8xFO2iOwQhwjJJQmjJ6AyhH5IpVXp5fH6OAqwekI3n4T29bIpkSKgO2zKSeOYNZeQlFSVIqtcI1qOGHefhm8BahvIb02pXn+maGF4nR+SqUrJtmUrldRs0Mm+ZSaWcN4bt2rGRZ9siqj5bSxxfkz41yc9NGFumE+5Cw5A8AQgjVv689zqS/4KVOzImx5SqUVTafxsUwCNJp+2mdapBh2QMfp0nEW0WWG1BW+4aHSHrmsGFs+hl1HWiG6+yLx7h9S9N5gwfAp8ylGMkJnY2rRGlawStp5BWkv0D98cD7n80tEOcPsnyBa23hZjOX7qKKgUY6Z2nU8DKz+Do6tCL0V9OpvYhgRhWxiJTN6bo+uvUTbWnhat79EGt3k3uQxTN9iK9y+EEH+EhOXM07TY15tf/ZD3zPGj1DBInwC9i1VsMzG6V3+eHLv3KVPXNR5PiloDQgD/XQNV7RuY9ZWKQ3/mRFFzQoZpkOEEOdNUj+EUEZcq1/HiXsYWXqe7BBtQnyGchvk4eXnBFWhWaOlIdTgWe3z81ElQisYPsLMR2A3MPwNAn8RbYWktatY0yfYecWqtYDhhwy0hRCSB16Dwcm3yHt3eWnhZdZUQG/vMa5Rcnr0Par2BnunuxhBC9ProIIuXpWQ2ibLKkc+/gNMFVO/838gbVylKGfMjr9Fsf1bZM1LeF4bXaXUnDZO/Q5B0aOWSBr9e+jTuwhVkDevMJseMAuX8Z0mkdF4boyEAFspMFyM+hqO4aH8JqX9/HEfRCBZsJd4nyE4kdlgOVwmLzO63i++C+IFnxx+5mKz3/7t3+bf/Jt/wz/9p/8Uy3pvgv8f/sN/4K//9b/+sz6dXyoE4mMJzTKdMMqHVKKg1BUuFcyPMHwLVfn0ZjnpaIojPaQUUIGOW4x6PtHiDcrs+8xPT2lEaxQbv8GJZXL37Fs0DQN7/09RRgBLn6VYeBWlBZSKor6JWPs8FTaqeRtHmsi1X6Oa2dhP3uGOt0ItGBDf+x0q28OKmjjFDMPxGCDYWriF6N1jPkvwUsWlcIW51gSdZY7v/2fM2hqBKonQ5N1XSaJL5KNj4vkQe/YOqAglBP1Rhemv0DVKjLBLZQQIJC7ni3KtQbdvIIf30XZI6VwU1n+R0VoT2RE5Q9wyIXzf90xp4koP1/YIP1CQUdJF2edFhFBHeEaT02TIRv0aOr6PYRqkdpMsNTkawMjYYSZDrvmLpNMe9BKi9gqjss0kNhARJHnJofRZrs7FiJV08Qd9XgkWaJ++Q5RnKC3ob36e4zSmXea4ho+qMubhEu/kIxoLm2BdohV2QU3Y7T9mKCpyldCVksRfwHTr2LUNVOLTmJ1QORE1q04jvImtHUh6GI4PswNKfxlleBT+CtZCAVVOEW1g5BOYPEb7LQQVcnAfnYxwgwWud15C6ercnfD945kPESgKq/WeSEpX8G6YlSoQggu3v4+LlKiFlxGzA7Cjj3Q1+yBCF5jZEPW0S+RdSnL24j2OhUl4/W+i4h7NIkHOTjlTFgepyVFZUlt4hWF+zG68yzW/g+21qdQcQx8ipUtXnnE03KFNQVlfh8kO03zOdPlVTguJE6yRJSNmWqOdBsrtIMYnmIufptybUg6h9cY9upca6MFd7HhGWq8wgoilcBnTjkilzUF8xEwLlFfRctt4pkeuJROhCaSHufwiwuuigiUqYdNwmsyLBEua+IaPObwPg4cIwwD/40XjRE6daT5jRQtWS43p1iiE4Cw/Jq8yOk4XR14UYz6RaIGSLln7pR94SN38sLhQa6g7DeJijikNfDP4wLs0RjVnrBJGZUwkFat5zLLdoGM3CIwQtfJ5ynifxO8SGnXUyudQs0OK1ja9pU9x361h5xOaRUF5+jqOMkjXv8hMNpnULvHd4S5LjU3mB1+j0b6JqG+zUyziJnN2ijMG6QDhmZzV1lCmTek3mHsetn1G8eR72L7JfPop3Ct/nTA+QbevkTY/RWXuIpITlDYxNCAk0vRw/S7NeY+FYoZvWDC8jzIDOH0Ts7ZF7n+0pfn78Z8Kxs6//vH+ZiKzxY2mhxCCjrdAL57+WO//VcCoYrS0UT9A/Hc8P2CYjUhUhqFTQtHEipZxiiFamvSPv8U+GZld47pholGUpk892sSUPkduk514l8+2Vom//b+iLIssalDVVpjYy7DeJcs9Glf+d5i9t6g3NpmPT7CP7pK3DI6cJq21z1JFG/SQ1JZeRXibFNLBEpxvtqgcKz4gEj7+4ivI5BTr8OtY8wHSamI0XkBZPrJzA4aPEG6T0mlhZT20tFj1N+m4C1jSeRZ5m9e24QenGl5wwU8N8+laWiCQwkC97zVTmhgoVOsq9syn4dc48Zs48RnDpMd4vs9MzfFljUvRJezaVaxgDV0kiPo20dE3Ub03SHtvIdwAy67je21k+yZVckbmNllsXeHMDPGWX2Q4iilqr5CqkDKcIuJjbrQ28I5gWltm77CH1XuD+soL1LMM0y6YmR4NbExqyCBCODXKzt9GTnahSim6r6KRpHpOLz3Dsz1aVgdDpZjzQ7ThUXjL6KcFfyHEuSPoBT82Strk3RvMpnc5qnXYT09YkRazaoZleXhOhOkGWIAYPsAXwLzHSZnh2S0W17+A44QUZclczQiMiDNvlWz7b6BNj7R+m8oMseqX0Gf3kKYEr4FZXyGVDg3TxTd9puEyg6SHJyAfDKiTkZaCvLDp359TZiWvL0gWXzkk2B9yO1qgaNzAnPaR2euY3ipq8RWC5IyR3WBsezRq2yjLR51+nch0MKuC1LKRCExhME56aF0xzifUqxgpXQ67r1CP1rHdFqdPnWLyKidR8+fm4J4Mud64RaVLPPnxBe2l1aBa+zWAn5oouWjewHIbYHoU9k8ex/mrTmlFlIuf+aHHpNWcXD1tZkhHLLurH1lXKOwOLHQwywnW4AHEx4xNg4GuiLMJ1x0HMy+gtvpc5HZpRpTNl5DNCqFyjOQUVZXoS79FbId42QC/KJB2m7x/Fy0kSMmkHBJWGbYlmQuDepYwmc1w+w6O1eEkWaK1cJmqE5FNH9KqdRC1Jfz5GWnvbRKvRc9pcNXp4giDWFdM3TaZKknzEVemp6hsgqFdtPTQB1/Dmu9hNi+hl16icpYRhklpOJjVnL3pIYEucbRGZROQFqUuyQwfY+XLgKb5Efe/lR4j8hlVsPxcHeGCX1wc4XG9cZNKlz+RaKRUCYfxHpVWtP0mRe0mj8eHuO2IpPcVPB2TuTZVqXjnYMhVUgSS+Y2/jdm+wkwIHjgehbRotG5SxhNclTNyQgwhMZ0mub+JPXgdHZ8hpIV0arj+y7iNS2BGcPYmSuXE9U1mWuG0b1DWLqEtl7IycWsrTGWANCAZp0yP9nDGLsaVNt7kDfTe/5vu5qdpdK8Sey3enB4BGjXO2PRa+CLCDTx08xal9V5koNCShlOnl/RxTQdXumyFl8l1ho3znFvrrJqwM90BzgUcVz6GC5Yl3xNxmPIiXvkXDVf4XG/cQqOeNZ3/KEpdMM2nKK3QStCotVBacVDM8ZG06qt4lsvccBgP72Lc+NucBctcchZoOU1kYxvb71LlKcbpdzGskGC0j5cmZM4aM8On524g5Jy4GGJJTRhG7GDTXX2NKFzGcldZttu06lepJsfEyZhZGVCLmlipiWz4lLtfx2lENNt/iw+KIftpj6RKoYJhPvhI0fYFvxw8mT0CYPkjBPzG+CHK/2SIR6pwhc3dGf+ryjic77MW/Oh65AW/mGhhPJcMBtC0FvCa5/XjjzOPMbERC6/AbA/siNRfR0RXPvIzOcjG+KNjkAq7tkJp1cGNcEdvUGaHxPNDEDly9TfQ3hr66Q/RdoQQEkNbEF5GtO+QVRlVdoiyAlZNj/q8z9SsYU+PWW6sUbSucG86IPEWiGptCBZReUae36NtRLSDFrKcU3hNynhAKWA82UMtRJQqoXDbzKwm2AFhdB2Fw2WnxaLlYiVTnHAE2RjlNUBVZHaE9776i9QZaH2+l924hqtLZJVSNm+R+x+9XvpBvLudK7Vk0V7BMGKM2QFYAbm7/MPffMEFH4OfudgsyzL+63/9r/zRH/0Rd+7cwbIs3nnnHfb29njppZf4+3//7z879t//+3//sz69X3o0inuTN5kXKZawqLsRxulDAr+LqOak9cs8Op3RqN2gmhV4C3cYlg2GY41SFb3K4WiW0mz5lLNjuqu/hluOWUtPWS7mtMZvIJWFNlxE51XAZCk5Ix08hOYWVnQbuffHzPtvoyyTqnkd15KIfBnMACNYIpA5Ktqg0VzD9ds0g01Ms8Vh/IfM0zEyt/iNxdtU+RztLbDbvEww2sGvrSG6Nzlki535lNJoE4oJncXrZLMpKXXGk5y5tYTe2qDTXjsvIn2Awm7B4oe7Ay74xWTLXyKKv4ksS6zidYqVL6CERddewpEOUkiip841H0VeCeJxk45sclxowqUFFJK4PH88lqVC41MIxVyDOxfksYkRdchkjesrAyp7yMS6xVG1ig4bbNQrjHu7LIYtfD0jbL2KnZ4xFznx4XeoLd3Bcq4g1gJmVsHueAchFbv+bTwi7O4rFE5OX0jmVUpzcsRCuIhl1UimR2gFTdvHMnwwXWyzw0zF5OEKgVOnOvzGecRl0CdffA2EpAjXsYbvYBx/B928QnHpt5HTQ4QB1WgPglV0kWEJmw/OU6z5IeLkdQDs7q1n2d+lu4jVvgZlTBVtXQjNfkxKK0I3Pl7HvhBg995AT08wTBtWPkcqLZIqpmG3WAvXcC2Hb00OqFtNnKDB7e6X6fUHnI322fQt2v23aagJlWeQlIqj2Zx641O0bt/CSg4osh7+8S52+yrl9Axz6TWmQhGXUI13mfhLRJ3bWKaDchcw17+ENVcUe4cIQ1DqjKpuYCcZYhQjGgWe18RwXITRxMpm6O42sZa8K1IUQiIQpFoxW7jD0PQYqpJFwyGYn0A5Rlkh69EqkdHCEhZVlmEsvgBlgq5/vPuubXVp1sA8+DqmHiLmQ0aLdziYncfL5lXOpfDqT3opL/iE0rWXiJp1DGFifaAQ6YzuUoweMCx69JvbGMPHLJsN3NE+wo+p1GOM7m0ai1+ioRXW5DGlNCk+/X/hID2F0V0u7X2V24sv4lghtXCFKpnhVDmnvbskpzt8fvNlBpMZl67/HcbKZurf5HDiMJyUtNsSU06wTQvTbvFWfYFBd8jNhWUWekcIEdGwQ0ozQJc3mL/4P6CkhxYGNG6S16/A9AGGvIV02lTSp6sy2md3MTWYVQyLL6GSMTqbgfnxHDvqZotrDQchxI8VoflsXIX3bIF7wfPYs8fQu4+wHMqlVz9iM1ATV1P6+Rk4bRZXPoMocsrTKWZxAkKSWQ6+SjlwGmwvf4ZOuEIWdhm0LmGokL3+t9iZHdIpbTakQ920scKQszTHyI8o5YRZEjFdv0SycRutC3qPHrHiRMj5gHTxDketFXQSY7gNKm+Rw7xH13QIe99HlglSpejBE4pwk2j5FcraBobdoRIeQpZot4uqbVDaTcTyuY27PXkI/XsIIXGWXkG6C5S6YFIN8Qz/mSPhBRf8RaI1rAWbjO0hjunQcBv0ZlPqZpOb/gzZe5PAbqLra+Rhl0cU7KRndJdfxtQmh0WCyibU/DoAubMIt/5njPSE0utgvfO7pNmEKlrF694gs0NkPkdlY8Rol7KxTXLyfXreHEHAfPXXMKYJUTqgVguZvP02b52e8OmrNxm8fcxs9Sp1N2BWlCx4V+is36Hyu7iDu8jTbyI0qK0vU5oRxepffvZ7CgG70yfMn0YV6khhH38HM+lTN1tYywaLdofG+BHkM0J/mYswtp+M1GnRN9ZIxz1E0qPm1DiYHqA19Osb3G5cwrj3vxCiMTTMzYDTbIqHQouSo+kJljApyjmX/Q1aySmEqwh/E5mcodScPadGY/VFapWmaGxgTQ/RB3+KsfAC+uw+sV/D8bo8iVpY/RFZ5tAsF5idzcjm5+IeS+TcO+jzihtgJvvIcI187dcxui+irYDCbNJyD6nPD9FWnaG/RtR7E6N2Cb+YocoSsf8drl/9m+jaFmfSwmwn2EqhmzcxsdiyI6rhI7zCQHYX6OU5tmHhf4SgzBYO/ATP/Z+286XGRBQJDB7gROtk0ZWf6s+/4D18MyCwfNIyY8Hv/sj1XWlGsPEljM4Wc6CnTbTWZEuvIbSkeuqgoFBkao4lbbTWTLIzot73MQoFXgPRfpVaNcVEUgs8in7OidPGkRKncw3/6LvgL9A0JI4ZkOea6bSHUTXwzYpOeYBdTNh9y+XIWeTylS9xe7VJZdbIkxOKdIxUBRPTob32Ofz8jPnwAYv5gJbbwIyPkONdmB9Sub9FqnPSKsecDzj1Fom8DhKDJ41rCJVTDxZpOS2cdISTpzhuiFvfxpPhu6vrD42VmQ8Rx98FrTHmp6jlL1zUbT4hmFiYP8p9+mnEptZgz/cgHaKDVfpODVpX8KqcvMpJ9/+YCI8w79Pza8yjl7CyCYG4RlYV7LzxJldXLMrGMvdXP8cgGdD226Rljl+/iVEvcYXJejlhK+kj8pTCjdBWjVLn4HdY9K6i5lP6aYpdq+E3LhF5bebtTYQZYQeXmRVD5u2bgIJS0ak3GD35b9QLG7lQp3jzEfZGg7I/xjRzRP8dbAFqYRHpL6N0dV4/shpY659DaKjM6EN3/qq3ScftYmHjFDGimGG6HZT887v91M0WlyJBpRWNj9E0esHPHuNjbHeWumSQnyGlxJIWDTdinE6pO3Vs4TKvZoxUSdq+zlxAt0wZHn0bbTeo2XX88BJNBd70EDE/JVUGyc2/i7P168jX/++Q9hHjPezr2xydnfDIWKPdsJmNM652XexAURs9ZmI1sQwXO59iWTUUNqnVZKQ8SCskEZ5o4vQfsSyaaHcBA+eZSXxFyXFyyEyNKXSOLRx888ev01zwyWFn9hhbOjQ/IO6hKpGTPYqt2z+fE/sx0W6T1aJEAg+n9y7EZr+E/Lg149KqQ7P+7N8/aL4q8hmWyhCTI3THQ0dXEMffRuiUWfqEu2WMKds4OmNda4RWmOkJCINi9TUMrZmYDg9G99BoPMvjeucOvpYUaU4SxxTOqwgzQh93sfMZhh3yYGQwG6dshxUN1yPRipPFT7P6aRsmB9hBh7xKyRpbxKZFKW1uZ3PyyT6OHWEEV6gMkBhEziXsVQurtoGWBqbfJJMegek/28c28wHy5NugNLp7h8Jbplz68rNx0VqRqjmmsLHEDxdXm8UI4+wNMGzKzgso08c+/jPk8bdB2nDzfyR3//zu4Bf8avMzF5ttb2/zj/7RP3rutevXr/+sT+NXlkHZ4yA+IikSFoNFbnnXqBm7CBSlKbCcgK2FgL2JSz9dRicaaWiUUggp8LBZ236FebxPY+EmhvRZtV0aS/8bRHaC0dshMEzs+Izy6M8Q3RexDr+BNTnAKAbE4SXk7IDj9Ah/PKV0mmjLR7gdktyltvgbyPjb6Nkhkwf/ifLG38BozHkcriKdGsnsgOXoGvP+fSph0J4dcHPp00ztOo7TRA0PaK9cZpL59E49JocDJhhAAwDTEqy3UpY4pdKL6IvNq088hipxlIFGoMsMVAmGhRQGTevDHchGFaORKMNDaEVNjbjaNrl7VqI1TMvzD2dDCiyhqJDc7GzTt0sagSISM3oyJRFNusZ9xu/8Hngu1maPqPu3abZXUP0TKCtapokxPMSZn0J7lXF/h9BT2GmCrlZJmkvk+iHFO7+D17qG25Qsu02CyS4TT1BYIeb0AL/Kqc166Pwhqirx3DYim+FEN4CKmRrzzugYKSR33Bbuu4r9MkOh2I0fYyZnLAx38I2Q/OxbVOu/geV0kSrFyjPIY3Tj8nMTuXedykQx5ZmDWT7lqREgWkjy6PnIugt+OnzQJU5oBcnw/B9lTlkMuZ/3qZTGNAw6TptClWyYIa40mKsKZdi0oybXLI05ekBveI+VxgLm9IBEn0eZBIZJcVIishmW3UEzQXpdrPSE4uF3aC40MZoehgj+/+z9569l2Znmif3W2t4d764PH5GRkUxmMpkkiyw3XVXTjeoaNSQNZgaCIDTQ+lb/k6AvggYCBKkH6NF0T5kpQ0+mYWZGZPi4cf093my/19KHG4y0ZCZZRZPF+/t0I467Z+179nn3u573eahlI0K3SV6/Si4Ek2xFWAnCwzdQ2Yp5q8akdGj5ffr1V7Drijy38V0JyxE62MRyWmy4TaqqpO10sYTNpcZljtUIx3S4N32ELQyc0+/i221OVnskg5c5EjbXmxGWsBHNHarxA4g2yX8Bu18bG6lNQIMqkR9qScp/hqbjOV9EPimY0lqTqjl6/ggMQTUf4Ud9ltkUzBplucIQJWBgJoeI0T0MnbDUJatsjO2EtLtfojh4C5EvCfIfU175U3TzEm67htSKjjvjYWYQHLzJUGXsmhbdaJPD2GY/q/H6ToO6F6PkDm2rRVplaMtAVQVCzajJnOLoR0Sda2SHA+ib5KaDoT/4O97PDjgtYyxpcS0IsYSDVSVnE1xA7vQQ0QC5eIqubZHbn9/J1ZPnjgj/3AgBLPZBV+g8xsgmVP5H1zlRK5Z5DBriaoXjrVMxQkibwutj5lNqfo+Z7bLltVF+lzdUwWB5RHu5R6f1OjvBDp7hkR4d0F3/Esbum+gnj+naksrrI8wCw3WZrZYcFtucKMFaOGVoaUS4TV4LUYbJltukZdk8md9hicSd3iV78h06ZYxoXEaPH2NqTT54BfwtxPwEXeUU7RfI/a3n78nI52fvP5+fVRlaIYoZwvJ5Eu+xKJY4hsO12o3P5d58zjn/VGzh0LUHz0WxqUrIVU5rNUIUQDEh9xoMgx7T+RM2wwtIoTGETddcUHNqNK0moVE7e47ZA47Ht0mrnLW1Wzh7CSPb5K8Ng3UpuXR6B12l1JyIumniNXeYppplWdCWFUeH99FaE2qLlWlxpeViP7lL/VSirQHm5a/RHE+pnKsQbGMVc6gKhNtExkfoB3+Ftbag2voTKsNhVS0wpEm7SgmTU3KvzTQd0c5nJOkUXE0SPyEoQupxDEgY3Uet98/FCb8EnvC55HVoZhLZeBFLOryfv49GEWtFBRhBByMbsjRtjp2Qy+2rVN4A7fVI80c0JvdwqhQ/OMLKC+AU0zumTBMyvURFA9731ml5bba1olz+AM+pYSdDVm5AIg1KwNz5KrNsyu77j1nMxwBYroXXc3C6DW5dqCEXtxH1LcTwNnrj98m9TQBklSBP3gGVc3TyFsXaK+SLJ7TcDqvZPmWZ4bttQmGSCZf18BKJN8Av55yOfkxshbTTKU3hQ1VAPERqg6rSzMs5Hfu3013YUCv05BFoBeMHGOeuUJ8bKztFZBOU16e06s/OqeK5s8DHMbG5El2nonruavrzMLND4nf/b+RFgtO/xdba1zGMCEtGVMCimjBOx8R6SZoVeKZLy5CofM7pcg/D7eCmC4TKaJcF1uQxIl9C6wJrwYDKCskm73E0fJeyKrh8679Ftq9znM0ZT6Y0dzbxDu9ijO8ST04JGpe51F2jE2iWpktiemgs8loTYQa4hkspfJzxXXp5gSLDrDsYpoW2PLBrKKWxww2aQjGrbdL1e89deS7ULjHPZ/i1K3gY6Ok/gL+Fi8CS4c8VBAtdPW8siKrgE5OF53xhmRRDDuIDQivgotWE43cBjYxPCdd/j9PaBYhPaM6f4sf3sJSLkcEVx2Jst7jjXEEtN3kh3KPbmGHFGTW/iWOF5KpgkS651XyZSDYpHDCrJfrgLbIqx1sNKTe/zrFj8sSxcaRDpUrqwiQuJuhFyTBfshVeouVdInBbmMIjQ7MMB4jVkEZ9Azl+TMOOENmKarakvNBBn7yPsbGDbH0NNd4Dw0Nqm53aDkkZYxnwdPg2vmHTjm58qsxYILBxKPJjjKMfYysDK2iT91//SD0TGjV2oh3SKqXltD9nrSOom61/lmN4zm+O0+yQk+SURC0pqoK61eRS/TKBjBAIPCOg7baYFwsif41AV4jZHq5lkJzcIZnuU0YDyukuWTFBmwE1XIzhewjDRjo1jPZ1islDjNKh0hWjeUit4XG0/w+4rQ7Tve/jdq+AV6NovYqYPkYG27jWFvWLfwYoakaI4z5G1Tvk44rAqzE3JU+X96k5NQSS0+QUKSQdv83A2fjMfk2pC+JqhW/6n9v97ZzfHp4sH9F3B4iPT3HOdhG6QAVfFMGIxPB7DJTg/vwufzj4k89+yDlfKAQKI5+hDfv5NZRAcxZe/MsPCWmvCfOnUMawOsGMJlRCniV3qCY1u8bSjnDnDzCtLkZ8RDm6w0l2RNy+hggv0DRNNBpTSBpasO2ssVu+RUiFs3ifZtjn3nSd/f19vK2A8WhEL+jzrS9/mfXu2edvVS7xrBqJ2yZ75/+Omu3jx4c4rauU3ZushxewJz/CMALMSqLL+PlADICyahRpCqqCNKG7+YfPUy6Wak48/jFy8Yie18dMTsFb+0idcpTucxyfYEqTq/VrP9dBzpg9Phs0B4z4EBVdRq4O0UUG5BjJEM7FZuf8E/m1d+3/8i//8tf9kud8iLzM2Ag2meVT1oI1HNFAdG/B9Aki6CJ1xcbsu4ROyT3PxjMznPQI5dcx3ZC1yQ/wrC7N6/8GsODg70knt9HRBnrwDcIX/nvMw+9SVQYqXWCsjlFWCJbNMl9yVCR0N1/FkQV1w4b4ELOCqWHwKPW53t3Bzmyy2SGZyrCqkkSlLIsYp36VoLZJ03DQhz/CUgX57t/hL07pdm6gKhDVKeTHbDY7ZHHJIjXQkzOxHMBWq2Aw+QnS7CICj7z5xVD7n/NzcOvQvgqLI6htPs8G/zSs5ABx/BMQEj14BbE6hNkebdPmhe5r3D6tziYCpaKb3IFkxPqFF3hcCPLZksP9Pez6ZUyvSxHHVKJCC0FNFBj5KRvRHG2dNR3yyGK6uk15epdmfcBAmrSlSaO1gwwvI05PiEcPKKwJVucmo6rgSpHjzd/H9ioa1YLr9evErVv05ic4j/8KTBunzFAbNar6BVajdyhXh0xHMb3GNaLlPmY+wYzaVFhU9YssywWTdEodwbSYk6uMJT6j6V0u1S7jyYB88DVAo7X46FrNniD8DlWwhlydIlBU0eav+oj+TiNQ2NM7sDxGNy6RhzsAKCS6dRUxvk/p1bidHvH+7AFtr0Pb7rIdXcRbHpCNf8xq+BbN7i0OiwUrp8fT1VO2DUnTNWlUE5LKoJ6uCAcDHLdLXj5CRX2KxSP8i1/jcbJOEJ+gO1ucSkFTV1x0FX7+BF05lE6T4WqPhV7DyaaIpkcRmzhqiHVyhBxsUU0FVSUQEoTXRVYZKj1FaEHH6vPhPYS210Y7NplKkEJiGAaW5SP0WTS0LS1cDLzlHv7+t8H0qQavkUWXPrUZKFWONbkNZUrVunE2GcNZvI7duwnZFBVu4MkGF2oXyKucltP+5BOd8zvJtBwxXu6ykZ7QiI/YUIrxbA9r6/c5mR/g9l/C1gZ1M0Inp+iqgGyMsgw4+QmF10QIk6i2iZWuWKicsbRx/CZ+6dCwI8Lhe1wUMXHzS+TDPZqH34fxI5rePn9+7c/pJm9gTMYIv44oUnzLwS1KioNDRG0d5qd4RgOdAFs1Vsu/x3jnO1jrX0M3XgZpMc/muNIgzEaI1RNEeIXCbmJ3byDSKaq2RWF30PWrxCrDpfxcE8Dn/GrQGgjXIbuHMG1Kp/Esvu6Dk5whrOcTrOtS4O7/I8KJEJ3LqCIlq23zNB+S5jH19JS96fu03SZicUTYWMeY7XNl4+s07DbhxMd5/H1k7yLq+AGWqmG0L8D0Lts8Io936Xklj4o6cfMyt2OPwJzg5GP+yNpg/eSHFIffZa17kx8PXmaZTrGFoMgXWF4H6c/AqyPKmJUEY/0rOFgo+YGD3llNduaaKlsXUbaHkCYkp8jRXULbYOX1yKqMkuL87/OcXwkChZmeoqVNaX/UnWKZL7k3fZ9SVyBK2py55BzmM06rlOvZiPBkF9dwqDqvkDVugXA/GBjQkCdjlvmCipI9lbJ+6V8xrTLSxWOOVcXFzlXU6D7KCimLDLexTX/0gMAIsMsxUbNgd+UT2y1uXmsT/v1DyrSBdgTmWkTx8G+ZVJr1rQZif4xlgRg/QBoCFnuIcAumDxHbmtP8mIPlAXUUm5PHFFWGqxSxiijKjMgyyKI1joVBkM/wRYGpLbCjc6HZL4mVjaiP38Ocxei2SR5d4kJ0gWWxYJDPcE/eQhcJq9UEpxdQuD3K2gXasz2YvUUU1FiVGaFVQ4/vn0WJoJHFAis5ob7cpZg9RLWu0RLA8im1bMbSaVA1LjDRAl0skY2LXKvdZHf0kP3mEaFrsTpd4WyaRLUVL3kPcMsBYvAShQgQ0ji7LvzppaEQICVKVSg03vIIJzmhEKAv/DHVbJdlbZ1HKkfP73ApukIEDB///9idPcR16/jr3yTKZ1iGQ+YElOmEhhlgaQVo7MVjzPgQ7URktesoaf+TnVB/+vhf9u9XSwdhueg8BttHy/MN2c+DWS0Rh2+ArjCsffTa65ij96CIUd0Xqcwa5uwuosopG1epzLOcbIHE/IyNJzOfILMpIjskXx4jVYk3fkDLbiODNUonJ3M6PFnsArAXP8ExHcLKwBw/JteKdSfEWu5jrn+d0vCxlo8x7/9H0AqVv4Z+8f8KCIxkj9BtQZEwlpLT9mX2Dn+Aub7O/vtTrnoRVeziKJ/OxgapOEbc/n+jX/tvGEdbGOE2oV9jkSy4O7vLpdolHMNEYiCFjb24jxy9izY9SreNtuuU0SUi/SqRLhBKIZNDKqeJK31c52xzqgKMznVYHEC0jkZij38CQNm4gpIf7YcVThu7+wLkc6po+1xr9i+Ig/iAoiqYVFPWTJ/weQFiYEiHS+E1TLOGGS8w6i2CoM/43ncJojZBNSQO/4BDS0DbIZwErOIlKp8RWA7r7iZSSkLzgxz7WKWMVocoVdCqCQ4WT5jpmFwXXBw9wPe71KwIVlMMu4vjdrHUnNH4bSZeGz/aoWP1iTb+gGDyDt74EZYB1XwfncYUnW8gTt5Cz8dUWqPMFtq5Dn4N1X2JmtEkNCOmq3ewDr5Hpirs7RIp6yivfeZ4+OH1SfeoVvtY88esh5s4+fLZ+nz4y0WcDSmfp2H+zqEBQ0hW+QrbsFFaU6oSIc++hzIV0/MGbPkX+Kk8Irj479BHf8e4OsBKxqAyqu5VnHJF0X2ZcrmLe/QDoEJ0rlNKE2V36a6m+MmI05XDkVJ0MxtDWVztXcWo72A6DYQBZjHEuf8/UlJHLl2UcHHmf0W2fMzkyRLnpf+Oolgwevg/Y/ZeYi+fs1lbxxAGla5whfeZQjNFxaPlfVZFjGe6XKldP7/O/oLxZPmQ7fDiJ28Y3wNAhV+cODwdrLOZzLi/eP83/auc8yvAnt1Hjx+AYSLWXkdLA+P4TYQq0L1biHQG2RxV3/lEDOfPRrOUBn7vJu58D1YnyOU+RjWjyGbMdI6JZGvyCMvfQFZvgxsyLqfszndpBk285RGR0+N68xL+8C3cwzcwOjfotm/g7v0jWWONdATSlKhCUTwpaPs9Xqg3uLGYosxrAARGhBAQV0t0HlOmE7LmDk7nJsdH76DSJVm4SX7ylGbzCo7dRAgodMo0n1GTED57V0JIPlyfDOMTsEJsINU5gdf9yCoIAbPsbHi3VCVZleKYP3tPXNsRcAhCoK0ADajBVxBKgVOjdLs/87HnnPN5+bVXEx+Oyfw0zqMzf3VYySHr4/dxpCaKttlwdxBCkHsbiGcZv87x99DZCis/ZvPSDunDB6TTGZZ7ytraNmkeY+kMI5sjVEGVHJIN72Bkc1KvwVtWk67Xobs6JZQVhdsmbW6QL+7iROt0VweUVUHYfoHk+Mc0ihRlRcjkkK5/nfLo+2RyRX39FubOKyy9PqLzEu2ywBm+Ta9c4h6/RVyVWFJQdF+CLEX7Xaajn7DQiub+31EELeqLE6ZOhFnvoiaKes2lFyzRc/XMNkh99qJ9BlLnmMkJygw+sUFxzq+PPLqEii4wzoeQn9C020g+6lQk0Fij9xCT26igR5VNEPHpWbOtLOjoU77k5zxNfUKjJMjeJ6rVsJe7BJ0rLAAhBBYS6a2YR5K0vEK97uJUE8z6GubwDtrrkFkVolES0Wap2izLGaPEJJIJzsmbCGGhTajmM1Yh2KZPN+izSiRtT8Lt/xHHMulvJqS1yzi1DcqNr0O2xDCNM5vU6SPm5ZLd+RPaVY9wdUR6+BZNM0Bu/B75hT+nNOs4OsOUJnMlaG5+iySfMpMOCsWkGGEaCZ62ngtyAKQukae30VWOTqbgdSg2vgX65w/CZjrhKDnEFCYDb/38gvUXZKnmpMunhMO3qBkNGN87iwp4trGRB9uIYJulmpNP79Jwm2RVwiAcYGAjkjFulbHIV5DNKaaP0P0uvbCFdfoeYTrEPLhD1biI0V7D7VzBONnHcRcMA5/MbhLbArtrUWbXGU1+AEGXWm8ba7pLNdwD08bwO5y2LlMsdin3fkJXewRrG1SjIUGrTahz7IYLy32M/lXwu5SrEzQWQpfP36+VHiOyE1bGAE0HW3i85LQox+9hhR1yJVl3N8gOf4AO1vClgZ7uASCcBsLfREsbs5wj8zml20FJFzM+QM8PADDkA8ruq89fMw+24Zk1twAaZovKSLGLJdoIUPLc7fJ3nbRK8eNjFkVMFE+oR+uY2YrcCjkJ1oiOfoiRLxDX/o9Uho2YPqb0+5i1Bnq+S2L7FHmC9ts4+QSz9zIz6eL2X0LQJHvyt9Qal4iUYtncpukGuHJIFc/ouTk9dQrLfVbDdwmSI5ThYimD16/8BUb/JrXKR/qXIK4g3CJTCxjeIfPAljZBkVBqyWWRUyweEyxO8OyHqG3QMgA7ogi2UMJEUXF/+QBRxLTLFb3oMqW38Zs+BL+z5NElDL+PEgYHxZCTxR0GwRp96+yY2MLhav0qqUroDN+HbIXKFpTdG5StmwhgtnxML5uQ7f8jvWyKsf4ayutRc+oo0aB6NiXnqTFOfYI8/DZG9yZF53Xi8Xu4aoVhR/jzJ+j9IYPmtzheKF7a6bCoEnwzJKpyxPAOwm3RGj/iNbfFpPcShVFD2QGl10I4dXKnx3z0LvsqYSUMLtUuEeKyUnOGySmN+AkiP6Rm1rFVRbHxR1j5GHn8A5xyyUCarAwH36njiM8X83rOOZ+F1Bkgn0+M2vMH6NF9hJBYg1co3A9cHtMypdJnfjFHZkR7/SIlipPkkJoAnvwDHgI520MoibZqYFiIxR7SDklr15Hdm5TZLgszoD29x1H+Hr4Tca39AqVpkXgbqO4r2Pf+v1jLE1geYAZt6rNdvNmKar5Lo/9VljuvER4+YbR2jSzJmVopefGAdsdhAIjiKcKqQ5oiHQ89eh/htRBCweBllOETp2e1EVpTqYqG1UZi42QZsRngaZfZsybn0vDR669DWVJ6n9/58pyPkc+f9Rw0Ip1ABDWzSUuBHL9Lla7Q2QTZfYG5EGxT0hm+hdz7R5SWBL0vYflrUORUvVtn4kgtoQQhFFaVUw8GuJWitjwke/zX6PkewdorDNde5l4xRxgRm6YHWmKpJ9iNEYdVzmBtDSOCW+FDsnt/wyq9Rj36U2R6jA7XKMslKzK0tPGMOqr/Ks7iEf1Gn5Ojn+B4A5Auu+EGtr9GaRnEeYEtFalaYWgNmOz4bZSQKK8LzS8TC8WT6T1CkWMfvkXkruG0bsD4Phz9BGkI7IsFVbiBmD5CuE1ovfpZK/0JVmrB08UutmmxHVz4pZw7lLAoBq9j5FMqp/n8vHHOZ6AVoJ7/bKYj9GoIgJw8QAR9mD5FA6aQVO0vf+rTFDpjko9xDIe62cKoVsjDH4AuMVVC1HsZPX4fq76DOduDk9tkzR2mtR6OYVDhUndqDOMhAnBNl5qQyPkhsnYZcfAjrGyFJiWlwFI5UmWY5YLHxZSxYWFuvMqmv0aZDylXRxS1HdLlghc3L/DoBzOy4Ct0ugGdhk317v+KPehgzg/YsVxcbTC3HU5VjGN4LMo5UfM6phViigL99DtUpUaWC2TQQKQTTF0hxncR+QJTQFEJTCegWPsG+pnDq5Ueg8pRvVuURu1sUG12do1sGQ5Z/drHVlKQhxf+uY/yOb8KPhSJ+XGsbAgqp3T7aHHW64ysiHE1xpImWC302iuIbEbl9dHPfNwrdw25bmF6IfZsl+76DsOjPbJS04nu0Lr8Er6MIK5BscIbP2LT9qklI2pK4WnJvLZDrAoqUVH2X0Zlp7xvGigVs6MF3WyFGZ9ixnO0NCiSCZy8S33nDyif/hCndwMzHZJZEdLqUNcS++g9WJ6iHIu4vsaJWBHnB6xfu07wcIJaHrKwFePyAHfrGzScs1rEwCBSioVKcC0fnv49KriIYQWojW89P08LAatyRSFdOs2LVJio9gvoT4maPed3j0Qt0SjqTkTTa7LKlniWT2Se9cUnxSlPFrvkOmMr3MQQ5tkgrOGgLQ8hNaGwMP0eCkUV51jZHDudIKRAn95BmTZp9xUMO6eY3Mc3G6wZGm3vUHov4hXv4xUaoUx05wbG6Rvo/R/C/Alm5xUc9xaZsX32udcVVBUiX5DmM0zbROcLzDCin61or56SuBGVfekz33ulK5IyBSAtM0pdnDuIf4GIy5jT7ISvdr7xyRvHd1FeB4wvTu+kCtbZPrrL94OIZbEgtKLPftA5XwiEAB2f1f9UJbKYQ5VDtjgT+45uU2UJaIXMF4jNP/qZDsgfZliccHf2PnXH5JYf4UWb6L0fouubrGYHyMF1WsMH2PNDnCSl2hpg5ENa2Qh7/Sscqxy5OsAwQprFCnv32+gyQ07uU0vGZPMD/CIlCNdo1E+52DR5Z7/BIAy58va3kRv/hgrFMD/Gnt2niSAMt1je+He44wdYrYvcf/y/khQL9HCFjC5QDb6CmY6oLR9CPGS8eMA46vG+tPl6/wZenlF5PdSHzsW+HXCQzwjXvwrBJsXH0ruUVgSOx2Q5pON28Y3w40v1EYraRUw7QqDRho3QFWntBqbTQQvzXNdwzj8Lv/Zq4vvf/z7//t//e4Lg3H7+14lAI0e3sYqCNQGDdov8QxGSz8/lTo149YQH2S5lVCNck3hRiygy2HUFS2vBptulLxTF6Y+xsyG2ZXOsUwxdElBRkwKvWmKsEtT0XU6yMcrtUR69QWhFOMrC7L+ICHdQJ/+ZSliYYZ9+52toMWI3z0mHt/HrW7Qrie6F9KoT5HyPTCjy4fvI1hWwG/jdW4hKMwq63N+fkBVLXCemIEMnI7ZrAenaBuXCYLMjuL96QGRfohN1ceo/O/5PoJBVgjK8n2vraY1vo+cHSCEx118/PzH/BhlnpzxdnjXZqrCiZ390ksPIp+gqh6pAJkMqr3U2nTy+h/Qb6NF9IqW5oC2SKsUf/wh1MEa+9D/Qc9ex+wZW/TKWMJjMfkJLmhzKJpX6A3rVdzhZHuA7daxqSRq/izv+AfHsCa0Lf8DSbxOf3EOuppgIiskdWp0v44s+phSs1q/xNCupuTXi5BGuFNj1bcyjt7GynMnh99GX/zUuFkE6RkweY3ktAmkgANN0MKqSpulTLY8R2RxzeUDZqGMLhxu1a8hkD1v4TBtr6OUeioTJ7C758Tts+Vu4vS+z73gYUtI2u2dxDlUOhomW9ueaCD9JjpikZ1GPrunSts43pz43QrO7eIypCtJiDkJQC7ZBfHD+sbIhIp8TeR3abhvbsFkPNmk8s/AvagMWEwMZ9lmZDr3ulziWFr7VYdMbYDsLMmcNL2hi1DZYLPbxixWGn+Fkj3i8eApC0PUNDFMw6VzifnpInh4TlSlhlSJMCf6AkpJavsD2GuRlQZEvMQzNIMpx3DbaaSC2L6O0AdEAQYFyalRm7WyjrJjB/j8wP/4eph+RXfwLzNpVOH2D08VjVvmSjdo2VTYnWkzBaoHtIUwHLSTaa6GlebbpcPA9qEpMr04x+AbadBEIQIPlf/p6A6A5TJ8ij3+Mm0zoRJdg7evngrMvGFLlmOkx2gwo7M+Os/h4RO3HaTltlk4NhIXtthBKEDht/GyJG++Tnb6DY9WQe9+mvPzfsCzHLEyHE2lirb3MavaIQXON3Ud/S2j5XJo+4IrSWKLD36ZPCEiRqyes16/hqJRy9AZSSkrPp9a/ysr2MFGkKscrEgpp4+QrPOHy1c0/QNoKxiWVv4awPdzuBtnRMaqY4homOp6SJ4cUq2MCv4E3fA8z2MI4kJRI1PwEo/8l8vVvkkmDosxozx6SLo9RqxnWuk3hnE00ZTphUSwIzOAXjs4sdcGqWuAa3s+18j7no1RGQKYT7s5uM07G7K32+OO12tkmEODJEE+GGM4pIpmSrZ6wcAwmKmGjdo3tYA3SEY0yIUtXMD8gvPznBO1tRonJ/uoJs3xOy5gi4vuI5T4EbQxrxqR4zEBqjOgyulohjt+h3b5MfdDjlJi6v81mfEqYLzGdAFYnVGVMdfIO6+EWy8v/jlwGVFrhq29jxkO0E5ALA6UVSZUQGnWeLnYp9Yp7q6cM8jFdIVkPemigMj2sxVP0/Agv7HN9fZPiYy4F55zzy2KlJ4iTtxFCUg1epbQa8Gwa9CzCNYYP9ebrps9FnZHnMV60TW510VrTF5o4GxPUNjBWI4RQKF2euSiN7mKc/gSyOd6l/4qT9k0eNXY4XjyiM36XjtWgC1wKL2BaXUCgAp8gWMNgyMqvUaIwDRvifVgdU189pJW9y6x4SNY4pnzhZY6J2TAV7t3/D2WRQG9AvvsPyNo6hh2RLfYpgy6ydRXhDdAaum6ftMgQpoMxCEmzBU7tMvH8fcrFI5LpEyJe5kq7hapfQQuf/BfQ55S6YFZOcAybDucbBQCV12aePSY3NGb0QYQw0gRpUIV9clNT+i1Cr0MjmaOrFVkyJBUmUTZGXf5j4nzIMDmGgx+x5veIAJGvEOkMr+ViNK7BchdHCxIhWaA4SU54mhzT9wfPh7AmkeTaRY+LF2pMy4tc22yhDk4Ra1sUQR09e8x4cUxx/Ca1asV0MUR6TczN38PJc6r5CbYuuBBuUpRA0OYyBnryiNww8MM+8vQ29eUQOXiNqD5g8vAn4DVp5ktUEFLoGMMwyMf7ZPN9nLIi1AVGsaKmYmyzAXmMHL+PTleQTCDeAn5eTf9JTuNj0iolrVLm9oyW1f3MGvDTUIaH8s7rmF+E0qxh929BMkaF66CfTetrBU4dLa3ncg9tPLvu0horOwFVUnoDkAZPl0+Y5wsArtYt6kqxKqaMsiG+U6d1+d9iXfo3VEfvold30W7E8fIxIt5Hl0v6g9ew/DUis0mVz5im9/GFRydcw8jPHN/nq6fYy12qqI8XT3HDHvbJj5Bhn1mZkloB7TJlEwtVpAyo0AK6ZkH7D1/j0XhOvTsCI8PuCES6S30SMF0OKVSGsf1NRrbLaXLKtfoNmo02oV1Dj99B6RgtK+zaNvL0PeSz62Rl1ZFFDKtjaF6DPEGqnMowMYs54uhN0ApjeUS1/vtgfHCi1sbnO2n/Mp+Fc341CDRCV0zKOXvxHr7psx1c+MjgppUen7kForGaF8kbNwDY9LZpOW0c6WAJh8LpIa0Gz8Wez6jMGmU8oZg9xtMFnY0dhvEKXz8lVtt0d7+NszzG92pUzSuY8ZKwmKOmB6jZPuPudQ6dFl3Ho1/FnBQrHGeDKpviLvbh8A3Mwx8jB6+iW1eQRYKoEtJ8QbE6pJgF+C0befR9zOUE3X0R4UTo5SnKbbLQFYmzgkaLU38H/8ZL6MUD7p38GN1a4yC+zR/pG9jCAwTtzk3mx+9jac1u/BCtH7ERbWOqDGWcic20hjV/nf3lHkXrJiLYptAfHUg+53cTRcWjxSPyKscQkkE4YKYrSvVBIPGyXJGphIP4gJKcoogJ7IhCl5jSYmftdRrZAvv4NplegFvDfPhf0EJSViki6KPyJWaxICtDCqkxy0ParRbjbo+eaVN78BYUBTqbUkn32euXmPEQIzvCrm9jWIfoV/9b/NF7lI5PYrfoxPtor8WieYmB08B88J+Y7n8HLQ3ymzZO5zWsjwnsP3zOt4TNIBhwmpzSdtvnQ11fMPZWTwDoef1P3ji8SxV8sYZHq3CdnfSs1nuwuMfLv8SAyTm/nWgNunHhzMzC9sidBnl2ikOBhU3l1ZmvDnGlhWO2+Lw579N8wkl8zFgY9J2ItQJsJ4IqIQrXyMN1isUMp9dnlhxhiYTxnf9IVqVQzImiTazhXap0hd2+iuxchvv/C9p2MZyQzK1TSonZ3sS5+1/w9DrffOWP8XUPuf1vEBsbLKs5q8UT7NH7qHyKMf1/Ufa+xLT/Km23zobb5KRMada2SQ0Pd3ofL1sg4znkC+bFkCwdMqlvc1K/xEbjKupjnjhdu09QDzGl+az++SizYsI4nhJZDUKrhvkZQ1EaSWXXMY++j8yWGNGAov0SVDlCqrMD9k+1FT/nd57fiHT9P/yH/0C7fR5Z9WtFCLAjKDK0MH7mZnpev44ixstOmc0ekPRfwG2HDG2L++kEZ+drSL+LOb3P8pkS2dv6PaZSMBAmrYN/JEhnWJNHiHAb0w5ouhGlaRPaEXbtEipLqZwas+YFyGeYwkTGQxytKG2LVrCJaWnS0fss7ZCg1qcqTaxigbV4irH+FRKvgd78V2S1m4Binh9Trn8FsTohD9aIlmNEKKnX6lj6CLW1zbFpshIhqzAktetcMD7ZsDSLKTI9xVwdUaYxZtgjb7+MFp8UnAkBOjsriNAKUSXAudjsN4XSGgNJvVrhJyOE3f+oUNCwqLBQgy9hWB5aC4pwBxlsIFVKNv8vaF2S6JzKgMz2iMwBavwYz/w+ov91dGgiJz8mHH4Pnc65fvlfU23c5M4wwrMkebCBqJa0KXBmTwhURnX0Bmn7Br3GOqZaYRkOZrZEqxh1/Y+Q0sV1OlyXgmk+5qHMuX7tL2B1AG6bPFtQCklaJOSui58n6MURltaEl/81V9svUAoTOznBKlKc7k2q+rXn044AzO8y2v8OrunR3PxjwvotfjT5DtXykDQ5oe00Wcze4bu6RGvFa/2vstV7BTMdouza81z1z8KUHxQ25vlk1C+E1mBJi3mVMGvs0CxTRqPbtLWk7L2GrBLE4Y9BV5jOAdvr3/zEVObU8NnvvYLb/wq2gKj2pTPnDcA0WzjSQDkuY8smDtYI9r6DqBSi+zJBvMIoT9lC4M0foZI533Tr9Nw6htvjyGrRjQYkwsT0u1y1QpZ2jY7dxUhPSIoZhgoh2EKbDcToNiJO0W6DeX6I9Pv4Tp3SDmDvv2AIE50cUORLTNelWDzlQNrUqBilIxQwIUdbFoEpEIZN1X8N3X0ZKSSZ+2xat8qhOnNL0/mCZTHGdpr4a68iVE7uDn7mmpcULNIx4eqERZVRzyeYZYyyz8VmXySs8TvoxTFCSMyN1ymtJqUuiNUCgSSQEfLZ+dBd3MM4+iGEaySDb36qQ4UjPLzuNzDDS7A6QMcnSJWjj97GD3pEwqYyfbTfozr+IcPRO0jDpuxe40GRUDodVirlYuMi7fF97GyB7W+hkiFWWbBruIjmBWrdl+HwR5imhznbxfI6ZFrxWJi0Oi8Q1TqklUaM7yFqF0k3vorachHjd9FOk8JxOWxcQC53iTa/QjPoIO0u1fgJlZBg+Qi3jrBDDAmqyhCjx0gUVTpHJmNmtkUuMvJyScupY2Kgn7kPVpQ8mN8nr3JMaXCjcfNzu4JoNE9WD1nkS0xpcr3+ApY4j576PGgUk2LMKD0hQrBd5pjJISKsPZ/yEwLK5nUcKhbFCav5Pj4SbUX0Rg+QloPRfYWitkB5a8TS4u3kEJ0Z5DpjVS3I6uvo3g10bQ38PqUf0dQJ5PmZcCXok13ZxhaSfPqAoKroNbYw0xnCqpNoge5cpzh5F0Oa2MIhMM6i9pz4MRz8CClKwt6XMAwbTwhqVh0hoFcuWZ78AFOlhP7gTChqOEhASYcq2kHYzbOBD1393PU655xfBLE6hKpAAzI5BauBql9EFiswPYrgozWDtdinu5id9d1WI7JGFyEEPXsN4axjXNtADX8I/S+hK4k2HAzJmYDNMCEZ0xjf5WJVMM+WBN2XkUWGaN6iMHxMDXayj7ncRVh1tJVgmR5Gcoqz9mXk9DFOmWFWCTz6K7xsSlBfYxm5tOubTKcPaQxuQp5QZXOk3yIJ1rF0jrYCMCymwsRRK5JqhiVtLtUuk6qYd2ePENLiheyIxegODcNkHgyQCCLpk4lfTNgDsJ88ZZJOkAia9ZDfUKvpt4rH+Qgaa+RWQccyiKiQGJRmhLX2GjobsxhVxJMndMb3CbMZ5fIQ0+9h1i+QNC8jzZBhMaEsC+QzNwrDBJ2OsIMOZpkj3DpK9zB3/iv8csme7XCgK5b5iiv1GloqSjJqrmB89BDf8vj9tS3M0f/GylToL/8PJFaNJD4hGT/AtCNWi6dkGrzFhPTeIZG/CdpAC4cy3ET7a1ROHfvguxjSIszGdIophdtBIWF1hKkN3GCDlbRR6qy+cIXPur/GfnpMze+R64KZ10JGW3huG9OsodovICb3gBVIA4xfvDYPbB+RnoKQ2NJhVJxwEh/TdFsMnHU4d7f5lZJ7m+BtPv+3ufE1RJVTOB20EFgDgVAlhX82IPjhaG27HZPXr1J9KIlAUVHZTea1AcG8pIoGTIRJZPUw13xU6yIqHRGsHlFMHhBOHtGwGkSd1zlITlhIzbz3FWZaI+2QKJsyPn2HRXJAzQ2JhaavBMXwNg1/ysXTN+ikQxadG9T9Pt7kIWvJkizqk1gBynPYXutwwfwhs+VTVGOLen0NS0rIY0Ip0FqiqgqlFVIIhIZluaQ2f8IkOSE1A8LNqygk8ul3qAwDs/MiWBZV5SP7txCVQje2qJ73LqsPFAOqAgFFuIMlLUBQ+OsAGNUSWSSUTuujfSFgqSbsLw8IrZA1bwv5GdGl5/wKqQrs0zfQyZjCklROk1k2Y+UsqJkf9JZFmfLTTVhRrJ7/vxQGofHBUIZZzDCOfoRWFbp3i8I7+3xpaZHLitnqgLS2hS9BVRMUPo1ygTu9T1BViGKB6r6KTpdQnr1OZVgoVdCQkrX971I7vYPSFeGmQd6+ThiPSY0Aq/8yqn0dUbuAZ4VU7StM93+I3niNqraJLCts6WAl+3CcoKJtdPMCsdehMCyqx/8LRTYlXy25e/FfIZovkLRcHuULkIrqQwI64daZdr9MUi4opWSgBcoykfvfw6lvktWvA1AzGtQbzbNrqI/tYVe6JNHLsyEZI/yEOOecf+E8+34xpMHh6hClNHn1wWev5bQ5TY8JrZCBtJgcfh9TWpSdG+ypkrrVoJ8miPoWan4f0wxQhkOezTA615GGg1HG2MEGiePRXb+FuTomrvWIOEQ6m8x6F2hVAlqXycMtaF7EK+bo3k0qpTCqOcb0Pjp7SnH5f4/rdQn3/xGkh5nNaYyfgHGAfNa/kcIAVRJXc2pGC4FE6YqDdI9VuWTdXycyzs4rPXvtEwP653wxeBo/wRAGLafzsVs0TB6gNv/oN/Fr/dJov0+jqggwz8Vm/wIpvHXkVg8lJA+W91jmKxrNDXpOix/O79P0A1rSZa3zAuJzDkF03C6BFXAhW2AtTrDtGmLwJXQ8RKdDqr3vIda/wTiZcM+26FUFzXyCThc4nRs8zGast67jlBkc/vCsPmhcQodrqNYtiqCHyGeUk0fYUZ1+uIbZMCkbEZXdIHf7mGqJbXtExQJblWTZDBGfYi4fkY9W5Npms/Ui1fo3aLobWEWKWR2jDYkoE9pOm8oNuR6u4x3/mGH5fcz+K9T8S/z0GlUgCYyfPcCnUGg0ZVVSfUgsnemzmvHThr5lGUO2BECvhljWPfT4MSCwBl+i8NY/30E455yfwXkH8HcEjabovIwRnqKtkPJnuARoIXGFg6FKXF3S0JIDNyJJ9mlM7tHx1qh3XibOE7SUnOYxheNxlCf0xo9oun1MZSKtCcqySeNDRDknzBbY3ZsUZYV2NAejd1jEbYz1r2EnRwR+i0oX+O46bnsd7dUxVM7jKqM+vkPd6+GonGp5wCQeYr7w33Hs1xjN32XN8lkfPyVUGbPeS8RGRD28SF9r9On7aHLMfEV983VODYdSlTTdD9xPjHKJzGdgR8jjHyOFxtz9G0QwoNQ5snmV6lOsKLUG3bmBGN19lm187uL0m6TldPCTI/TwIXWrgSF98ugDC+nSCCn6N0hHb5Of/ITa8hh//ZsU3jqnKiYJOxSrPczaNobh4eUxIh5ilBXl8ogivE/pb9IqM0zDowgciviY3dU9hB1SrE4Qszu45i18w8T3mpjFiizo0nbbmPM94miLxuIA2+9SSRetKgq/xX6yyzyb0g962I7LkAqrWOALDy/qYyCwV4d45OyVS2q9y4SNGyhvk0hsIJDY0yN0/SYqPkW7DYrahWfvXDNd7ZOpgiwvCIopkm2adpNZOKBVxLh2xJHboFodAbAqVijHIw+2PrHOZ5OXOUp8sunfd9dwDBdDSOrmufDy85DphGF6imt67IQXGBVD5qbLYv8HqDKjGY8wivmZcPJZQ0SoDIFCfywq1jcCTMNhUaYMnm2Y/rQXXdpNLKXRTgcpNWEyxg23MNMpyjRh+0+5euhir46onvwD0fqrLA9/wGDjdUimLFtXeZotsdCssiOc3OOCXcMXDlWwRajbZPs/Is8XmN4Ms0xgeUxheeh4yKlTo6kShsPvMT15g164xlb3Fp40qYIapt9ia/QuMptjd27yxIs4MWxO4yHT9lXW6i9jmp8UqVd2HaN1CR2fcuzaPF08wZIW1xo30FqxqmZ4wv/UItvAxHVqyPo23uoYK9ygPLfs/kIhBJCfXSidib5TSivn9vwnPJg9pON3uRReYt3dRuoC+fTvzyJWRw9xgj5J7QWkyjDSIdqKKK2z2khpSe6uIcoVxtGbCNOEKmdWpajLv89Qmqioy9b4KaYwKKuCvtuiND2SIqbltoiCHUzDx8yXiOUepX+JKOqzyqZsBy9SzxfUhCCwauTjB+TmHtS28KKS8OQt7DKlCrcwr/+fSKSDdfpjZJmhq4I5BYfzIxp+naf732NquqjkiNrFv2B98DJ2eY2cFE7fQa9/8+x7IVgHBaLKUW6LzPE4XDzFEDai+zKNSoPVoHTPJiQ16vkFa6UVSqvPvS+rUc+jGUpVUur8XGz2OUlVzPHymJvtl7APvkNDScTxm+zlcyqnRdvtsL/aw5QmV20f34owT9/FFoKa5SOLGWo6hP6L6HYXaXo8zCfYpsFwNSWyA2xpMnFCehu/DydvkNo1Tke3CTvXKed7LIUmiIesGhcpKoHjtAgmd8hjGzE/Qq2/ThL2mUhBc+1VPF0hDRchYFaOWZ3+CGv1lLpVx07n3Ni4gpEM0WVKZXt00jmJUjRnh1QKmsEm5nIPVbtx9l3XvIgcvoOo9cmsJmiNoWKUdJ5HSJ1zzi+F34HFEQiJds7q1MJuITb+APgUl5efY/uiUcyk4DhbYCZT2k4XqUqK3qvYKgelENkUUyoun7yJZ3soS0DQRy4ekQUtHKMBx+8iygmiWCAcH+P0XaxswmLvH1CX/mu6O9+kXIwwkxEmFmFVoOubPMlHLEybsHWFYHWKsgIoChpegyqPUd0XqIIBi6jP95NDXL1CK9gQFpHpYAsD0zApR/ewhcmoKogaW8hgg0PLwVZzQvn5XQWFgLzKn62NplQlv+utJiEgLmJcy+DJap/jfMLAG3AxuIpAUNgtUlPASU5EiZMtkHkCyYSkeZG0toHb+QpaQ92u89SJaHVfxJIWQ9OhPnqAnj/BrG2Rn/wYs5Jot0m6/ScsFg/wsxG/P3gNc/qQ5fguD9ovEGmDnjdAmh729B5quo8u5yinjr74dQ68JlJWpMJBoonHd+gWMQYmS11Qs+tUdp0yukhlPuuP1Lfh0X8iPX0bQyhMwyduX8cUMU48Q9sBYX0bmi+exXYgCM0a292vsAwGOEJykOeYwqA5+CqG1UVhILsBZnKCciLwGrBa/ELrv55npLN9pDQwg03eTE6pdMXR6oiG3cT9JQSV5/zylFYDPjTj8fHNDFFlz3/WRYzWsBVuP7tOdgmNM9F9UxpUy32y5JTI30RHLUqrTmnVIbyME3QwDn9EaPl4ZUmhYNu/yErNeTx/dBaD5q1zJF3ynmCWHDK3A8IyQ66GqGSKzmbYywPq6Qi7tklSpCStyyzTFX6+wN3/O6ytb1EtdxGTeyTzx5imhbI9zApkUEckY8yqZNm6ipkeYQmbXGdkOmZkVBgorHxKVTVYlZq8PiBPR8w8F+nX2encpLTPhHkf0txRWk3s3k3IZqhwA60FCOMjfRuznD93/rbqm+Stl87WXGc8Xj7iyfIBPX+NJEmp2Q0io/4rOebnfA7SKXp5jNbgZVNsp0kpDRz5Uaeh0h9g1SboMqFqfJDQsagmTPMpNatB3WwikyG6PPssydUR/FRshmDVukGVzkhNlyI7JW5fYbjYZ0tXeHaEfvRX0L2JMXybZbSJ6L+I1bqOMCNcLyAcvosXDxGrEZ2oT2qYPDBcDhobNE2LpelSC3fITt8jSaaI/e+SbX6N43TKUMJN4dLbfxMjm1E1r5EFfQ5KgyPpsO412PbWOFUKLSQH8THCMGkWBT2rTl67SFomeNbZEOxpfMqqWhFaHotom1xYqMljkAI93UVGF1Hy7Nrz0yK5KkruL+7wYHGfmlWj7w64HF3FySaAonR7Pzfh5JwvNhKDndolZvmU0IxYFDNOkyGmNHAMF601Wiuu1q+zHqzwJncQZkCuMhpVRS3apu12qcp7nMyfUm9fQaKxdv4AU1eUQlCcvIe7OkK5DWyrQxk/Zjl/Shhu4D75HiM7QG19kxN/i5Fh0spPaM5POJzcw1QlnXATISRyep9KV5gnb2K0riAn76Pc9tkATTNA5QlG72VadsjS8nhgmKjZEzajio7VJ1YLJvkEAewt97jZaH2umLpzfnt5unxCx+lifExILpf7UCao4AsmFhEGOlhjo9I8XNz7Tf825/wKUMJEcTYwpdEshcWqmDLLFwxVwVpQpyN/vuRbaHWWmCMcGkab3++9jnr8V9QR6IO3oLGFNExOj9/GDkIm4wek29/kZPw+sszo7PwhxmpEUd9k3WvRyCtkvkKuTsmrlMyLUPEh9uArUH+Vd+/8P6i7ERcaF7GCHmpxdObgGq5j9L9C3LxGNX1Amk2J8gSr+wKpE4LbYD49IHQChvmEo9UTejonCjq4IiOy+winS03FJFoRrB4znu4CAsN0sb01XOF/LgfihtmiCAsqVdFxemdGKqvH7BcLFsLgUu0SkdH4yGMqM8KI+ujVCNHYgTJ+dotGVOk/4Sifc84Zv5EO4BtvvEG9/ukXtF/96ld/zb/Nv2w0ioN0j2k6oeN16HnriM+wRDTsNheC62gq8tpV9osprXiCUwpqWUI/L1g0bjC0I0ydsFQFl4INLrCHOLmN9Bpkr/xfWFYpw71/RGZzBmXK1BCgDEarIX3APX4bmhfZjy7QP34TefL3ODt/wO6T7xLrBUFtg8ej9+nWN/GNiLKWM54+wbMdTqfvM8/H2L1XsI7fwxImDemwmg/Zdyum0uRWeBHLeAhVhbYcbBFwrX4DjXruziF1gXn8I3QeI62zeDaZjdBCIlanmPUdcvkpsQnZAivep7IbqPXfO7eg/y3AwKQpfbC6aDR5PqH42Ab3SEi0OpuKs8uEIF+AB3G5Ymh6ZNEGUkhsJQgv/gXN8V3U8ph48YCZWiDq29SzBDePEU5AHPQYrg7ZMlyMZEqlKkLrgGp4GxFukOQztB1iJkNKv40xe0JZ34IsQU7u4MoCNXoL5bXJDY+TxUPa2RJbl+TpnKPskPXBlzCLFZ70Gc4OmYUt9vIlW2GHsjjmeHVE3alzye/AbI8y2qJqXEM9e99CCKraJcw8RhgWOtoGoOl2OIgPqNo3adevUzdMelphGRYb/vanrrHUBdbJG+h0hmheIKtdRegKMx+jDZfSjGhZH5+uOednIQTsLp+wejadejNcZydeMpWSrL6NH0+QbpPSjFDCwu5ex5w9QEsTa/6IrHaZD6s/TGFxObpGRfV8MvOnBaqVHMLiCLk8oF0foBvblOOHDGePURSY7RdZuR3mi1P6rcvkhs3S73EYj7k2aNC2e8wO3yTLp1i1LWbegHz8A4rlEaMqxWxsojs38IoE0/IQxhxZ20G7bWT/ZdJixZETsLt8jKtSjpZ79Lb+GLP3NabFI+T4iOrJ3xCYHr3uLTzpMJvfYVYmTIWN9BdsmG0StSRTOTWzjsRAI8nq19GNy5xM74DKyVVOoTN2F09IyhRbWlyv38T4mEhBINn0LlCsD3C0oJQOGolUKUY6QtvRzxRmn/PbgdagOjfP3C/sGqXTI6tiFsUKtCYvEtIyPfscYCKcGpoDsFz0M3GMdfoWOh4hpIm58XVKM/rQ8wtKfx0hDagZxOkJp1nGbQGG0nRaV9iwm5ReA8Ib9IRgWBwxScacFCkXpY2Vr9CLXeZmhW5eYZKP2Mxjwr3v4xk1qqjDqrZNrHI8adIfv4N/9CMsq45w+pRFgjl/F/H02+AE0LyAMAzWVMb44LsICYtiSVRb5yQ+xosu0jQj6vEJRuMG1XQfVa8hok1U5xWUU0cJBy0NHPMYUeUIaZE3bj6P2QIwsdmOdphkI+p2A/sXiFeQGGwEG5wkx9ScOq4839D9vJjCxjINnkx3uao00nCZ5zNUsWSRjknLCfHZ8DKn4Rpbfh+aMcLwEKM7cPAGphNQFWNGV/4Nu0WCbZokZYqQioezB/SqAul2qJq3UKshR8WMIl+wqwq2pUlZJsw3v8E0WmfN7hAev4syfZJkxizoUoQDyu7LRON3UXv/iOV1EYun2Mc/JDE0wm7gNi8RSIkddrFH76LmZ+6DRv8WynIRJUTRFpldY57OGCanmG6dNbODGj9G4cL8FLM2x1gdoiePMZyIsv8qSp5HfZzzy5F7G5hb9bMIgQ85XH/4Ok5WCVpaIExoXID2CqEURbRzdl8Uh+k+03RMJjKa0SYOmqi2huGuUUlBufUnmEVMef//SXF4m+D0XbYHX4b0KcO2z+5sj7JY0el+hQ1ypNPGqmLKdEZcZchkgrRD0uFt0o2v43l1RDaBzW/gNK7wPhqlNbvLfR7rCtW8wPbo6VnsTm2TanmKVebQ3+AxFbP4kLhasmNGyNEjTKfJLdulzBbUnYDSjMjsEDV4jfdWe+TJEJmOudG4eXYdoUvcZ9FVPwutYTPY4iQ9wjVdml6LSRz/zPv/LqA1bIQbzMQQBHjCY5mvKP0CS9iU5DyYP6FW26ZuWFh1i/z0DgmKtHGJQ6/PjjCQQCBrXKu/iKhDoSuG8/vUu9epvAbT+IRUGPjSJahg8eh/IrBMzPpVutmU/eF9UpUSGA7W+rdo6pJgNcQ0LeLxPXJdUTo19PIRzt63wXBYDl5igUfDaaKPfkgxeohnRaQX/h1ClxjLPQwrOIurN2xWzQuk86e48eFZNJobUh69SRIfoYINsvYNevNHmItTFkGN9xEkekVg1qiqgn7QZWM1xNh/C+VFJJ0XsY0IFWz/0mkeIl98EAGeL3FNh1UR4xg2Jj8/ZuScXz9lsI6Vz6EqqOoXgTMXvE1v5/l9rPQY5/Q21eGbyKCHWpszDROUVngyQFFxqBJE+zJ6cURZ3yB8lugQyBovNG4BYAgDwxUMVYrIZ9SljT19j1Np4nSuExYx9vQBlSophCAJuugywSgXVJMHJEEbY/SA0O+TqpymtNCNbaaLCW44gPgEul+n1IrKbNB3JBecPs18wWrygF2nxUW/AdmSbDWlU9/kaTmhMC2Ge3+Pv/FNjuwO8eIeSZWyHW49d6NBa7QVnl2nWp8+3CfKFarKkEhEPES0BVprZsWUuFihtGacDambjWeOaOf8xrBCsH3IYpqN64jaFUxpY39ssFNJh6z95Y9sPpbkPJ4/odIVk3TKCw0f02shTeusBx50P/ZSlyk2LUbZKUY54PT4B7QGL2ErRR6uodvXQAt0fMwJgnJ6n/CF/zOB2WVt+RAznkLrJpg+hi6JkznG5C7fKxO2a1vUrAbXvTXSg+8zHr0D4QA5e8Q02sYzXVoywESgTR+RTamCLo7XomZYjPOEzf7rdKb3ycoJy5P36HoNkmJJVFUIGZL522d///kRh/MHNAqJffAWF8M1ys41JuP3WWRzeu0X0fJnb3XZ8R755H1CcrTSzPIZTaeDEe8iTu6erVX3Bnl48Z/1UJ/z20UgIwL3rO8TmjVqdg3QmMJiWo54PH+MQLAZbSK9DlJboDK6CGqn9+h3TU5qAxLXxzh9m5au0OEVCtPA3f8OQXJCEa4xsWqs4iOcZEgR9GlXMdPJfdCKsrbBPFrn8XwfU2c0iinSjKhQrLwGtSJDCAPhBAhZkEwe4PhdjGKJXn8dtZqBYZAFO1TNLzPPjlHLPeBs2AELYhXzaP4AieRW59a50OxfAE9XT+h8itmFMTkTaqnwixWjCaDCdbbiCf9oP3jmBnsu9v2XgplPEFVC6XbZDDY5Ts72MPMqYyvaYp7PuVS/9KkxkXC2pyVVinH0Y8hX0L5CHl7EM1rYtcsYi6dguZR2EzNo4GQjMttE+R0aVoud8CL1KsYuJdopmI0fcKDucenSnxGsjhDDd6FzhZnT4UCOqI3fYdP/Y3rhBotszLHjE04e0FgcYOQFwq7B+AFEfZxKYQQDimoPp36JMp2xMpvYnRcwKJlTsbc85DQf4ZkuSZ5wy6lxURooa0AXsFRFbLxLWqVIO8LN5/jxe4jFCap+gaR+82eurRQGfftMXCrQmMffYT6/j1tmqLWvsCpWnxCbaWmSd76MbJdUwsYs5xhlDqb93B35wygqhBAIff6ZPOfz8RsRm/3lX/7lp/6/EILbt2//mn+bf9nkOmMYDzGEIF88QdYttPXzHbgKbw1zIwA00qrzAjHLdE6ZrGg4bczVHtEwwfdDbjsRIRWBshmmU5TtIIRib7XHvo4JbQevyKhv/hEyPkJXM9bcBt7eD3Cal7Ef/y21xiXS/e+RGQ7sfRur+xL5bIQRDvCjNa5mMe2Td9CNy8gb/4756oDp6ohy9hhPCpzFCfroXcz+y3i9FwFQaArTw1h7HZnNqLwOWkiMj00nCZUjsikIiSolon8TPdVU7RfRThPVuvYJ23mpC9h/AzEaYZouxfo30fLcseO3gSrYxMwWTLJjjoQind3mav3G82ZN3WowijZwsxmR10cFa0yKIYtiwbKa0XcHDPx1EhVzlI6IGztc9Jvo5BA7GaEMm9IIcLwmdnJEePIWV6JtrPYVArfDSXzKVMXosE24HEOZkgZb2NmETGsMpdB5Rq5KTMdFPvxr7GgDP2gTb/4B4eQu+WwfpXPCC38AhkOcF1hHb2PJAN3Z5o1ygWX7REXCshhRqpJhMqJbv0oUbqJMh0p+dAOtE10h9gdY0sYQPkKXyHxJ3WxQac2sTNi0dvhW74+fP+bTMPIZOh6d/WO6i6xdxpzehunTM6HG+tc+cAZCcZIdklUp/WfK/HM+ifHsIsqSJtbJ21AoGgjY/CpK2JSG+zzqr/Q3YPII8hjSe5heB5nPkeUKZfqU3hpIG4lxtv6L94iTUwbNG9jFiircwDEFjO6hsgSplkiVUa5OWKbHuO0XsJEYg1c4NiXHi6e0qwJbG3jLpzjCo7LgIB6RB1uExYIqPkUXM+bty1SWhZMvmdotut0e2vEpVEZWrqgWTymyEauoTzG4heU0SP11hBasDANXSEwrIC8zTCoiBWryBNDg9rG7BrFacn92D6UVbbfFln/WABQonMldLk/vMXNrlM3rmMIie+awUaiSkgLjU0oeicQRPogz52SBxjp9Ax1PEYaJsfF7nztG9pzfDIXdQQw6z89bnuEz8Aa08zm1+T4DGUJwES0ssp0/w25cQNk1Mn8H0B84o6nybJLnQ2KzMtzCUiVaVZS2w2Jyh7xa0UOQ9bdQ/jbS7uEkQ3Qxp7BbhPM9kuMfsLB9Fs2rRMkQbdUoV4fI+hZ+PqepUwogzyfkdEkv/jGLZEjhN2lP9yhNB6NcYfhNSrdDvv/XJOkRfhEQdq7gPv7PlMkQ1b3BZvMSSRmTWQGj+IirtauYp29DtqDSoNe+xG65YrJ8Sl9qOk4HJR0M4Lq/hT74R0ylsPDIalc+srZ1s/lLu1Q2rQ4tu3Muxv8FsYTNWrCOyme0Yx8vGWKsf42T6WNEmVI3LFLpoqWDYbjMJFTH7xKUC6r117CiFsbkEWk+wTr8AaL/VfJ8xrpaMo8nOAKW+98nqm0jFyOk6bCRVxxtfpNSJdwTBoYdMlLg5il1z+RYFDitS5TLU0TnJjN/nZ5ZwyxTbGEg54+IN9ZYTu8Smg6PWjsEehs13cOb3KejIa9dQSYjxPEbaOnRWP8yY6dBqAqyMmViBFjJhPV6DyFNdFUgqdACmO+fOXumM4x8jnLPxWbn/PKUn+JW/VPsxUMY3wfLoxq8BmZEXrvykfNYrjNO41M0mlk+xXJ7LOqXaNSuooh5Mn2EFAZXGlfJTBdp19GDV9CGh2r0WK32idWSVniTB9USK6zTNxvI+ibV/t8Rmxbh9X9LuTrGLlb42Rx5egfKDLM24sh5iSIfIasE3/JZD9aZSxsZZFRWQFlJZOsS2qohggHrqyc0hSRM59R8n9IOaUmQT/8erAA1P0Ru/xF250VWZh2tnwJn7mS5Tnk8e0SpKtbD9c+M2/FkwI5/GSH4xLT97yqR0WCnvYFOTSbZlJbbwnpW12vABWLTZ964Si26gNn9Mof5iJE20FpxnB5SqooNt0cwvgfpBK9xgVuGhZg+JSlSqK8jLYvUciGdMIvHAPRrl+kaAUnQ4d3h2zjyrI/hL0fI8ftUwkR0ryNVzlM34ObsIcmTvwarxnptmye1DrJKsLx1nAsXsOwOheliHn4PHY+xsiNEVaCVgq3XSS//CVY6oSpW5OkCJ+hRqQLT75BZPvn4LobwWZ7+hKS+xuP0hJ3aBTwRYikwFiNKnXJw+oDUlLjhFgPnl98wU+EWRjJBS5Mq2OCitImrFa7hY35KjPo5/zRSHVOpisAI+UUjSq1sCEDWepmfpy4UZQYYWM3LCKHIZMnh7A6xhrVwk4bVYlhMeVdl1MMWl8I2L0vreXNDYrBUc7LxT4imT7isYdNtoWePOdr7IWmV4t9c46hxhdblP0NNH2CM74Pfw4u2yLOEEo0z3YfmVVLTIu3cYFFskjgDOvUX0EpS9V5CJ2Pw2nhuG1fnNCf38NIZy2REo3MDjWCgFXr2GGna1OyIhydv4EkLb/YU3bzFPD9z8zuKj6jVmmgNdvwUTt5DCLAHL1N4gzN3s+doDkWBljlemdNsv/xcXOAaHkJIWk4bwxKYyuQkOWbbv/ALH7Nz/pmwPcq1ryGKhMqM8H+OSAo+Jo5HIoWk0tVZTKsQlFYTufEthK4+0sMQWuGpEie4zGGZYkmPdvsG3SLDPPw7EsPE3XiNAgl2iHf4BjIcUMWHWL6Bevw/s5o9oop6lP1XEasJWquzIWzHYV7OGGWnKF3R33yZKtlnqQp8pel5m2SqQGUTdP0ianEAG68grZD607+nadgYO39K4faxuzV48p+56PVBJ5ijByzTMWaxYOa2EPYpzcUpGHOCJKZUBVapmM52mbdv0V3tkSan+POHn7iuBZAqh+EdzColyE641LlIYnp03Q5W9iH3zOJ3Wyz/u0amY94c/5hltmKnsUWcx2c9drdPXmYkZo1846u0pIkx26Pv9zAf/A1W1CaybOZFSqAz2rZPcfwm2fAOlTSR0ToVBbP4lM3GJZQwUKaH338VK59jOi1GT/43vhL0KHa/h7ADetEGSbSGWWaUlgeXWmgpmYzep5QGM6dHt/MlsvbLmI0pWtpnn3UNNatBzZ5R6ILuMzFSnMd0vDbTfEquMirKT+2LnvPFQGnFfrLHN6M//MRtxvQe+F0wv3h7L1W4wfb+X/NXUY2j5IB1f/OzH3TObz1mPkEefB+0wqpv0mi9RNNunw2NU9Fw2jjSPtuT+RSkyrBO30Iu98C0qZSBmD5GRJfQWpK3X8aO1hGdm2hhEYebWN1XcM0VRhng4dAIL6Kki+FtoUcOx8c/pqhizPiYfDXEbF5jKSXHOmd/eUTTdJDHbyGcBlFrm9mTb2MUC+pIRGsb4dQQUQ/XbCKiPvro+4gyQ5UJQdAnUTEWGYnhclDEKBSRFVKtjrkwfoC79z3k+h9jdG6Re5sU3ia9S39OWsVYhot7egfj4X9EaI0Ot7Bf6pPbbRQVR+kBucoYeOuf2GMVuoQ8JjBDVsUSF03d/nSjp1Rl7MdPEUKy4W9h91//1Put1Jwn87Pe1sXa5U9NDDrnnI/za68w7ty58+t+yd9pTGGdOcUsHiFnuxjLGWLwFYpnhadAYSZHCK0ovHX0M+FDYUbMywlpfkDDatHu/z5m7SpSGpTH74KuMFYzLtR3mCAILJflOKBMp+QqZpFOKVVCXFtDun2OhcNgcp/F8C6Dzi2szougcpLj24jmVVygMgOMoI0cvs126zqL8CLfGt0hvPefMewQPT8iuvpvMf2C9uEbpE6NmnQZFzGF7WG6Ia4VMAh6hFYdE+uZXX/jZ66PkZ4gUYj4hGrrW6TeFsJZw6rtA4LC/2SDU6gCnlmT6zJH6Bx+rtnnOb8uKsNH9V5jb/YTkjLDRJNUS2zzTGzmyYCdYAdpNtFej8oMOJ6+S14VNK0O6/4Gkdlkf7pHVuWUZcEgPsEvc/TqGHPjdaSuUMMYc/oUa3GCUIppbQuj/QK99k0eo5hrjRNNaMXH+A//E17/Vdz4KXm2pMomlI0LFPMDLMNCIhnUdnDDTWrxCdP5dynLFGfjVSbaIpzcIfDXWNguhOs0iymG06DldNCMmGUzHMPGESAmdzCKBNl9kdzpP18XAxNHukghz9z8Tn5IPT5hzbY5DjeeFyCfJQqorBDL9tF5jA57Zw6AyRgNZ0KNcgnPxGaLcsrRs1jOUlVcia79sx/vLzqlqgjsANM0aFhNnNUMOHM5U1p+ItJRCxNt2szSQ5Q0aORDxOgRcvgTDMNGDL5K3v8qGkmaHzHc+w6g2U9G1Lb/HCOdQbKPMryzjPZakzRbULghs3LGLE/YDnoE82O6eYXdvoVz8i72fAz2CnPxGCNbsXnh95gGfcJln3J8H1sIxqZL3v8a61oTzI8opWCanTDZ+w5dVVKvbXBnOmRQ22Jq17DdPotyTs2osxVts5tK3Ov/O1S+YuK2CKZP6fgXaLoeSXQRB4tktYujFQmQVMnzyV6jXKInuwS4hHlFYbZROGyGm4zSIQ2n+bmLYqEryJ41F6sSoQqkUaE43zT9beajjXeDS+FVrMke0tlAx0t0OqLwBpRmjbL92oceCKrzAmJyH7wWpf3RqFYlbLL6dQCc1RN2ypxkNcLvv0QRXcXQAnH4Y1AV0tzHWv8q4XLIcZniFCt08xqx1yYoS/qdDbTTpLn795izp9iNyyzaFzmp9xk6dbzWVaL5U+ajewRunWLr98l7X0FQMAvaeM2LKK+Dly2wzYgyfUAbwTSdEedz7DTjev9LuNkI8+DbZ2vSe5m5KhkudmHygBPDpldJVOtLANjFElEJwIDlAaJ+5Z9VHHYuNPvlaBhtHOmTlDmGv4VXCS7661hVhZsoorULYERkpIyKDDvqk6kGjtJkG69hKEUlDNL4FE8VuEVMPrnDdHVCK1xH2xF1JShUhhzeQxRLanbAteYlqnRMpSRe0KHpDRjOHtA6eZtkdUz38n9N2bxG2/DR+RBz8RQmj8m8OnE6Y5LHbPS+xFq4SVoVVONHqPE9qO1gVEuorVOlS7RWBMokrL9MrnNOFg/QZUrX71JhIgav4gzfROUJ4vQ9RNhFz/bBDqjsc7fJc341KFGh508QqoJsiZGNgU8OaJnCwjVdkjJhI9iiHwywhYMrfJ4mj8lViSEUo+yEcO1rzA9/gGEHBFaD0eoxcfdFynLOMOhQFRkzw8dfPMbGRQQ9MAX34zG9jW9gjh5iqxKxOIRkgvJaRLX7yNN32LFDtvov8XY8ITcKlpZD34gQ2RxdrpD6FIHmanJMmSyxpvvIZo4MOsynjxBlgjBMEqGpUFjSwsDgwvNYoYBCFZTP4pRn2ZS+s3Z+Xv8FWZRTstNH9A2PTv0acbUiUSsc4VEuHzAY3kYaErn+dTDqlF6dhtPBKOZUouR4eQJAs1jiLw4xl7vIyftIlVJVmsitsRCCu6N38a0ag/oFJAJpuoSrY1ShcPMVWzt/yl1V4FYxfnxMIDT+5Dbl4gFDaWFZLgEWvpboqkIaHheCy0h/B0sEGMs9VNh7dvzPMv3k8ghteuh0SbgaEQ++TkJFo8hx9Ao930PXLnDitdFWgOO2IUvwgy7LKqdm17GkyVawQcNqQTgln94Ft0kibdJ0ypr7i4vNNIqKEuwG1cYfng2U6LPGZ80879n8KlhWcx7Oz9woNqNNOlb/sx/0DDveg+N3EIDTe4Es2PmZ9y39HmbnBUQxR9l18sM3aJkWvhmSuSHYbQxh0nLreKrCtbyPuLgIAcPkEOf0Dkk+wYsn2OvfQlaaut3AVRme5fGgTPDyJdbkEZaQ1LIVjbpkYXdI+q/hbJosow3ix3+DOd/DHbyGX7+EafXIf/pi3tlGqQ1cDq9hJ0t0IZAuKEo8s4HiEaVlwv53GWx+DTvYYio0UedFKqvNqRihtCK0ow/Ovfkc0AhpYB58B2E3UJ1bz/u7FQUH8QhRu4QhwHJb/NQjKzRqXG/cYFkt2F/sU2nFPJ+jfPURd+Nzfr0o6aLtX3yQQmJyqXaJRbEgsmrP0zs+7gAsdIl9+gY6HmPUNtiqb5GffB93NaMxe4xlesxXxwzdNuX2H9Ic/QQj6CJtD10u0OWC5WKXrIxJlkcsdyLqecy61cFsX2SU7LO/2iMtYx7pByy1pN5/mUa6pDZ4ndxq4i93ieb7aARq7Wsc+gNae39N+eRvqEsT066RtQvK5jVCv4N58gZz28EKelRuwEyYWGiW2YSkmpGWM4Tps+X3kcLCDgfIbMly8phasI6ePEJGW6hnQ8caTUWBJUywXGRV0A22aDVfQ5tnEb2VucJM56BLqmjrE+t9zr8MflojGJiIZ2YEs2LCqojP3DFXh9TsiLbbZI2CdVWwJ2AuDIJ8THX6DpkdYHgRLatOMnwLihnF+itk4QbF4gnaayKSUwpV0jY8vHAHabqIbIyxOMZOV9C8wDKd4cxP8JBkqkRgYSLxh08hGkB7B5WMiY9+xCQ5IYg2KJvbFK3rgPiEu6UtHC4/67v/9Duj5bR5snyExCArCib5iI79+b+jz/nt4jQ9oVD5czHhhzEm96D2xRRpqWCDzXSBAB4s7p2Lzf6FIMqY51nw2fwj7qwSg9rHXLfgrEZOVMw0m9ArE8x4hEZgLA6pahchHDyv7e3lY/T4Idr2KfuvoYUN0sZvdJgfvE929CZVVSD6X8IOr2L2vs6OLpHZBC/axpgO0asTvOYLpGGTfvMi9dUY7YT0Hv9ntK6o917kdPcfyDu3mPk9qmRCsypIheIoX2CbPiJfEiwPqNUvEi2GPDn8DqXl8+WdP4RGG0+6HMz3sdMpVrrEyKbkiz2UO8AQEuWuYwP28iEIjUCDKhBUVFKhqJgVE07is74AGi4EHxXUK2FB5zrO9DGbrRvkjauIn+HkPcqHzwdafNOn73x69O44G5OrEiiZ5VN6zrnY7JzP5lzO/i8cA5PrCMR0F2s1BLtNVazOxmgBa7UHJ++e/dzJyKPLAMRqzvvz25zEx/SDPl9tfQ3lDlDSxAqH6PkheHVcu0dfWFSUnLRfQESbmLKkuzymPTvCNj0mriSwQ6TXZqN+CUdoVGOHFIPK9jiNJwxu/fcoSt55/L9h2z5hmbJjdTHStzGkSTl9QHX5z6jCDYzUI9j6I4xshOF1mHdfxG9eYb+MsS0Xkc1o5BnCzimcDyL9lCiR2kAARjHFrFYY+99GGzZF/TL6mUhGS5P85zS5KsOH9lVI70GwTvVzJuTP+fWjtabn9TlKjhhlp1SLiq1Q0bK6GNUK4+BHoCqEe0C19nvU3TrpKkUgcIVE6ArP9MmqHCkkQmmM9svUO4ojq0a2Oib0O/h+B6lLDL9LYgTsC5Or9WtUs7tMVY6HQqVLhHAwqgzfqWOpioWQjEyHxvY3EU6PcrHLQkqGyTGB36FV26GsUvTylDVvh7B2BbOKKU14cvQm/aqgd/0vqJkNCp2jRM6a3cReHpOsDqiWu9izO9hbf0JRu4pGMCmG7C53MYTkBbeLGU+xsRlUknbtGuJzxqMp6VKsfQNZnU1eag2qeRU5ug1OjfJDnzdDGAgEGo0lLbT+uYPKv1NUumSRL3iaPuLN0zeQCG51XsJobtHIVki7hjZshFbPBcAAWkgmrYtMRE5ph5TFgjWqM6czz0IWC9zRW1ROk9L2kNIEVbFlB9ijN8FwyC78Gdaj/4IQElW/gANYecxRPKJ02pSzQ3QpMbSgXSi0UYeqRFYxeX2bYT6miE9oSRs5fYRt1YiiDRA2iRXiOD3M6QGrfIK5PEDqisptEloRF4JNjqwaprTIdc6j6UNc0+Ur9S9xKbzK2I749umP0ckxf9y7CfVLSNPFtWpw9BauLth0bI5qOwz8DzY8lXSRtg/56ixWRNqgNf0KBnabwu7yefdGlTDR3esweYQIemcxQYtjqK2RNV7gfOr7C4IWSK+Nnh+AYaKtnz3dV3hrCP/nb6BLXVDN75JNHxIISTF8gLQaJGGfRfaUhlJEsxjp+JiWT9/bQNguVVVhdW+hui8RbrxI//4/oo2ApVWjMF3ueXXeXuyzY9jUrAZGqaD3ArmGpXRpYnKcHHBfa8LWZV4xXczFEVltQGF/ldHgZZJ0jFtV5FVBw6xhxRMIBpiT99HxPm77Kh3DpDBtGm4be/QTDNMlr11B2U0MJ4Q8QUeb/+wiAis9RiSnaL9H4fx8V91zPkAgqQcXaHijs+aM26NmOjB/CvUentnnqDhgf7WHa1kMggGVUMzaN8ktm06aINIptcYlZLQGy4qZLkCDF27SsWooaaENG/vhT1gJSWna2FpRGz1FWC7dK3/KcHWMHR9xLCRhtE7HjGjLEH3wHfLZPYTOUP3rlEVF0blObXWMVAVr8Zxdf4uwl1O3a1TSQs130f3XUfaQx6tdZuTU4idsuhtciy5TwvNNssqMKIsCXSlIpxD1Eb0XKL215xHh55zzz8m0GHG8OmBgQrMoscyQyml86n0NTK4GO6jsBOnUyYWD86yODs2QmZgxLces5kt6bp+tK/8HbC2xjr6NDaxmDzn22tx0Wlg6w01HGHlCIkrS9JhRlWO5ARO7zdrOFYp8gZQScfouevIAK+jQKHMMS9DMElzTYVM4hEETT0nk4gmVVSdZHlDOHmAXCwI0orFGXiUkls8sHFAIQdi8QIYidXpYtkObD2KFjComFxWB5ZNVGT2vfy40+wXJdcpi9Bbu/H1EIXCjNfIiYd64SBCsIcbv409uk8YjHMNmvlGnZjQINdSUZGI4HP/0yewQKUDEx8j6JlQKY3mEjm5SuQ2y8R18s0CHAzrtmyQ6I3/0t5ha4kRrrKRFaEVoYRBvvo53938Ct0m5PCJaexXhtRBJitl9mcptUjzrhShhnm3CVxo9fIhpNanat5D2U3TYoDp5l0KayPo2oQyQKkY7AYgewruIK2BN5xhIDOEhizlG2KMbP0Vi0jAbdIwG1vQBmA721h+R5SPKMmHT74HWmOUUkrNvic9C6Yrd+DHzfE7H67DmbCLOa/dfOWmVop5tJi2LxS8kNiNfIlWCnD1EqAVq0/uZNaOSLnH367jSRS8OsU5+iFXfYLR6SrnosawqLnvrNA9/xGx1iE9A7F/Bl2d9viJ+TDj8Ca5lkesIw7fQ0kKtfYNG7SLCcFh2X8ZbPcKobWKNWni6IsgWMHtC3HqRUTZhaNgUs93/P3v/1WxJlqZnYs9ay7Vv31ocLUJHpKpKUaKzqxW60ZixIQdmQwOHF6CR17iCGWCGX4Ar/AyYEWbkgAAJcthAo9HTorq7VGaljsiQR4uthWv3xYsdGRlRKSqzunSdJ8zCdpy99wk/7vv4Wutb7/e+1IXAD9bw0ZhCoSk5T06YZwt6/gq+CJBlipGNEFYFUVvDV+vszfY4z07ZtGzi6ZxSZ1R0yVn7GlJ6nJlV1qXN9foN8jLHU8vUCWu+hywWCNtF5BFlqdFZgpw+BLuz3KQKz9i0TPa0xDbcT7j42cLFNCym1pQkj+i4rQuh2a8wtnRxbZ/Pq1GofI5eLN0DmR1TbVzFdFbRcYFRlQjLpVrdoKxv07cs5mjE6C7n0TmZoZjpjOfXXkNOHpEEqwyLAr/3CoW9gptNuYYEI+BBkbApTVrhAM9pEuQplfP30IaPGN9HoBHhOXnrOqXtkogcaVXB9tEUGKffQ1dWkVKgoxFqkRF3r2H6HbpmwEC5NPweR+E5lmEzM7pkncuYKsBTHmvOGDeaYGQ5wqkuN52BgpxH8/vMswUr/gor3Vcwkj7aqlGq4MnOd6F8yt5rwEXD1K8rmpLDaI9hPKJh19nwtkl1wkl4zCKf0nVXWBQz9qeHXDds1lKNnA5xXJdLSIqHf07u9VgIhd26hjU+IK1uY6YTrGCDB4aiuvk6lteA+TlGkSCUz9TyMReH1BdjiniA7NykCEckk31sr4mbJQQ7v78UO9oV8vgIEfUhW0UrC6e+S810SBuXoHGD8nMaaX/0s1s1Gtyo3+Q8HpAXOeaPcU+84Jebw3DpQN22n41JpixQk3tw+Y9/AUf196f0e7hI2sLhwewu3+r9/i/6kC74CZBFBEI8Eb3nbheztgHJFN26/mPH1pPkkLPolHk+JTDqZEXKriwwcWD9a5SVHYrHpgxSgJg8euyyOkdlo6WxArA3e8RieJvp6F2qVg05fB/HadMwW7SMLuSKdHRIuPES5mKAMhvcrF2FZEi1+ABj8B7J8D6LYAU7GrN9/X8CZTCf94mFgS8lRR4ytKqs1ncJLQ+CbVQ2x5aCVmOXk/kZXp4gT94mziIuN7eJopCq0Sc2DAYiQ9//f9C16ojWNaZ5hHKa1L0e5bV/DMmEeW2D9+ZHGPKcnvfx2sh8Kl3taQFf6m0i/E20BlnmWPO76DIjr+4+04hgq4+j2m35bGz701SMCkOGCCHwzYvEnwu+GBezjN8AVDRGBTvILENbPrm38vGTxdKhSyiFzOdPxA2akrPolFKX+NEA6+B/JSpyMrdObAZ47Q0cbwcVnSFNH8w628FVMp1gavDnf05s1AhHx7QKSVoHq3UVOTtFH/2A+aO/Ynbp9znoPYcnTA7dVdxihp/NyMYPULurZCpA+su4Bto3KLOQ4vwNgvp1vHhMNjkkkzZW9zmmyYLECciFy/rpd1F5Ds4qxubvkBtVHkUf8v7oA3pej1dlFTV4gBrfBr8D/TsYG98gsepf/KS2rpKxQln+VC/Vrz2izDHnj6DMyKvblPJno4pumB0QkOQJQguO40MKXdBFoR536IssRuiCFXuNulmnEp2jDr4DpsfV2gqRzpFOD+VtohdHlG6V/PAvWYQDBDnc+p8YSoNz00Fgs+qt4iYTnk/mlE6VRHWJ1BF26zJmNKRAkpc5Re8llL/GuLpDq/8uk/2/xcnnrF35Iw69Dq3FGXY2w6qtMXUq1HSGOPw+3vyAy7VNjv0V2qVNWow5n31IGo0IT9+g42+S5nNGww8QzasE5z/EdVfIzSqTdIzWmlwXzKXE9eoQTZGVdbQwAf2FC/GltCifmthk7ipiYwUtNGfJKbN0RtftEKgGl2qXSMuUutH8GVzlX01yUu5O72DnkuPFCRLJOBtxGp4yET7b/gYrs2Ps0+8jDItk7XfIn4r1K5TD4LETnWM3KBo1TGWgshFq8gHlyRxZWaOy8To3Nr6FiPsED/8cMT1AN6+ie18lvPV/RpcCIz4gPfseiTLxJvs46xusFQHm9B6526V0WuCtoqYfMk/H9Bf77E8e0G4/R3L8d7j+GmF0jhA12qMHqPO76JUXyXWBoSrkZoC1+iqh4ZI3b4JdpZKnWDphUS7wjICsyFhEY7yzuzjT+zzvtxhbFfKTt8hlgDAsaHmglx3XDeETVK8/c+8tpUW28hpxfECoHCrk+NE5nL4NgNm5RWnXEEVCbneeEfB9Gqm7gfA2kNkMdfDXy5n7eB8VbF9Eav4KkTafw/BX0YZLbgQY6QiKBWO5LMd79vqT+95ycaYp+bTOfo0u5uRpQmT6iGSCsD36i1MmOmHutrDiAQvPx58f43WepxWsoG//P0mVIi4Sztwql4ohRh4i3B5elpE2r2JN9vljt41IIuq+i67t0D88AmXRbuxS1SXm6ffoZAt06zLuh39Kplxit8L9S3/Efz75Ni/Vr3DLauPZTaqN5xHROfLor2FxjqhtYR9+e1kczRJMRhTCIx/cZiwyZobPysrL2FoshfQ/RVQRIk5/uBR3T4+Rm9/6RKf9BT+C0MtcNQSZ3cZY/yaiTMnt1nKU9peCwIKMftjHwCQx4LR3nUKXVK0qW/YWYmcTI5mA3WJvepeWLqiGU6oYyPCcs3BEWWas1LeQ/grp7Ai3cZmJkFSDLkYRkX/wv7Bie1S9FmFlBTuL8Y0KZTKiLCLk2VsUyQjp9/B3/4jIsrHPjjGj98nU27iXf49CStAF4aO/JGzfQvXfQKz/Lv0yQgNZfI4a3cMowey+RPbYWVAjIFiF0R7KsinP3kFjYDQTitqFS+oFfz9KCiSSjzZmhYAwOaV29iZRmRGsvQKVm2j1SWHjsmmixO2/SxaecJIOmHRepOL3WLHXqZoNrLrJ7VGMxGCWzqFM8UbvUX74Hwksh836NlTWKFLNbm0X162jpnvMswl5bR27LMjqV9io3oRSkAkX02kh85RYSkZC0nTb1LKEWdjntyyH/OjPCeIFRusWpdNAFSll5wrJ4Xcw8xihDJgdkdoBURah119F13e5Z/scLU7pWg1Wn4phM6MjxNk7uFJxY+VlxgrOwnNCY0HPWX98/i74cQgEKp1R6gIzGZAVc0phYktF6a/iujXC8JRMFxjpnCSfI4WDcfQddB7T9Bpcbl2j0JrAqEJ1isivUQhBcvS3FG4LSyiy1g3Wyxg9+IC8f5usvkuezhDzQ3QW06jvcLP3u0hlcRbtcRadYK+9ikozyuiAonWDavsrJKWBrF+jtKqM3TqD8D5NqWjHA8rH8yRRJmRGBxq3yNDM3SbF5B7J0d+x49+HxRBdWSXpfZ1C+Y8dxSysxQH67D1KMsrJh7QMl5FTpxVcxZw+RI8eoNIhrt/mSu0qSe3S0q1mehvj0X8DI8Nd+RZR46XlGPEZJDpmnIwBGEQDevbq58ZFCZ1hxOfLueKPOIRc8MWpmTVG5pC8zD7VbePzKCtrmKPbYLiUZhU5eQTdz/8eWf0qSloYjk81WTCVFlOziTc/poumkUYcWS28aAThHsK/TiZy+nt/hs5CSgErW39A6W5QCLVc39VuUZBzPLuDOvw70vCUoHEFYdgwOWJKSTp9yCwZE1S3OLYcpOXTDkd40oGjNxh2rzDtv4GvS/ajA7alRyOcoEYfkgdbGLbLNBoj4yNMw+Io6tOxHLKVr5I2bxBq6IzuUZu/gZenqPrzaOVjzvcxkj5p/y2O8xjpNbBXXiE4vYPSgNPAyKfQ/xDQdBKJv/41lAo+9fMvUVyxu8jJD5Czc8quRWa1P/G6C365SHXMUXSAQrHqrjNIzzmP+tSsKhveDgLBtBgT5gsaVvOJs3tp+CivThb1mVkm0/iM1eoWYT4hFVWawmBw/hZ79/+EdO2r7Fo+RrCCsH3yZMownZFu/B5iJaJhevQwCMbvYzz6/2Eefx9R5FxaexW/fZ1gcJv+7IBNXTIPdjAG7xEKRS2fY08egrBh/Iie02Oy+jrtZIYxvE8+uIvRfo4iPKHAQBo+Tp5gBZdoOE3E0XdYdRtklV2y1deZiSGVRGFYXXKWDeW20YTV30ZnM3KrjkZgZFP09A52sWBuBJxH53TrK6Tq053LLkRmv95kOmMUjSlExnF0RMttMU8XUCq2/Eu0vQazOCQ2QmrpAkmMgUE7i4hG96iYPlHYp+y8gDSqlH4HY/6IIp0yTsYc6gcU8QRndsTm7AxLlxQaVOcGsnEFVUsxRw8QB98h8ZuUzV305BHTxnV6Z2/B4pRCmKRrr1Aqk/l0jyhP6LRv0HDa5GUJhSb7Akngs2LMIO4TWDU61irW46STmnEx1/lV5jDcw1UevvGs6YWc7SGKBGqfbZzxS40wKP1V1rOMe7MPf9FHc8FPgBkdI87eBikpe6+QWw20MEmbLzwjiPosSnLOo3OKsmAQDQiqVabSpFj7JkZZklitJ3s5skwx+z9EZlNkFjJyqxwlZ9gUrLnrZEXG3LSY5nOkMqm4baQGe/oAc/AmpeUzPv0h3nmFVBo4ThtfWhThkDKegF3FdlsoVUevfoM8jJgmQyqWR9C4jF1kLPb/C10vQDYvU1EmYZ7iq5ji0V9Qp8S9+U+IDYej/oc4hoWIZ7RWv4HwV7iXTpDhCUl4SCAF8vb/wtTwUJUmB+0XaVRu0Da73J19QJaFZGVOqeFS7TJ5mVMz64DmPD1lko7pOF1qj/ddPzrPZniAHix/lwxdkDaef3Kum2Ybs2YhEfjys5MjGmYbt+EhkVhf0KTkggsuxGa/AejqNmV/Qbn2DfL2888IfPLKBjodEJ99n2z+kHqRUbRfxldVLteuYMTnrPbvLgVgZU7evkqaRoTCYrt9hogShFSw+gq5hHh+n8OyYM2pUUkW6Nm75E6d7Owdks4uwvAo54cIK0AkC4JkDt4ag3jGZj5GNC5Tre1Qbd1E5TOKzouQT5kefhd7usdifkxZlriWx33Xx53cxyBnxV7DNyuEzKievYu5GJI3djhprTAxA94bvkOe5xzNDkmMMYYA0GjDo+w8T9H5ysciAq1R5QIt7aUN5UfnUZSPN6af3py+4MtgRocwuAOAofNnBrufNr4KMKVFRsooGhAkIVE6x/c9MmzKYJtSGEvRgaqgpm9CkYGaUdz5NtqpY4cTivXfI288h9YpUueE5QLHbXC7CHljvEfPW+G3et/CEJLx0X/FUga18AgrL1FeG7Z+n/LwbxEHf4PKQuw1F9Nfpen00Pkb1MqEdPABRnOXhoCyukayOCGf7lHUrxMvTpcRDnaFehpSWbuMliby+O8ozr/DbrBGPN0nTjN07ybJ+iv0pyfsihxbWahiznq+wNAZcyPAMetk3deQZcJIJ+yN38FSJruVy5jisxXtn4dGEBULjuZHAMR5xK1GjUDVuWiUfZakSEjyBBsXgaTnd/Ezl6pVI81yTJ2g5vtLBwvAtBvkvd96MjmvGg22Ak1eZjStNqkwMaMj0oN3ID6jkAoR98Fr4KoquHUKCsq4j5GtMI9OeTh5H9vw2TYCvMoOZjamXd3GSRLE/vcRponyG+RWjSw+4uDkbwjzOTW/x7j3IoXyuaamhPGAfP1rRLNjxPQAtyiJ53WKIkSrAHvrDzku5zxanBDND7i5MKiR86HO6AuNJ2ZsV3cxkwnDyQecRWcU0THVzT/AFMsPji4LCruFauwg0hll/cqninxnpNxLZjTLc9zxbUxhk5MvBQrxCXn/A9AlVmPnsUPZ56M1aOWAXYF4Bk6V8nM6Pi745UML40mkjJGOkEffIdRT5OQBE6OCufk6onqDtExxlMdh+IhpOqPrdVkxGhjhKaVV4X4+JcymbDsB3vrrSCdASQcRnzN3qpzlM3TpszM/Iw4HpPUVsmRGNZuSlYp0us+US8z2/pKq2SacHSLWXkUXCT2nTfjgz3Dat0iTkHHvZdT6N7GSCTKNMRePyE7eYJqOWPGamMpFl0s90iCPWXG71Cb7zPOMenUbJzxAShPduIyYHaH3/gZj6+tkiwmqyKFzhQKPeTFhkIVMsxglFKvO0wV3TT87Y5HNaTudz118fhpSZ6hsipbmx3aWUlxYW/4YZsWY/fketrLZquxiYpGbz577j+adCkVgBUzTKanOeDQ9oShyXnHGYE0YOm3OkgkNuQyNsUcfEk8eEjhdqqVmYXiUozvklk/m1ql1n2fSfoma3UD134Hhe1jROdmdv8bf/Abu1f89p7MTFuM7+IaBMAwsw0aba0jlkugSdfRdePjfWIwf4D73T0j7t4nTOSgL7TTJhIFQJgEmFStgls5oZjEyidFCIcfvUXo9pLcD0iKt30BVNpbOeMly3shjAcFHLMop59EZFSugbXa5cJ684McxyvocLg7xDJftyiUUBlpDo8wYJhOkkBiLMbpm/cj7zgmLkGk+xSxhOzxkmp5xOHuE39phFJmkRcwsnbPmr9N1ewzjETW7ir84Ix/fRS+O0MMJ1foWUCOnpKJqlOEdUgXaaLI4f5+ZYbNtBhjBDJFFWGffg/5t8vWvMR8the9JsM758B10Pqc+P4DBPURlFb3/5+jWCxCsUDauoOIpcnIPHY0QaYiwl66aC3+TwFunU8Y0nR5KK9pPOQnJxSm6LJZd8vGAIxKiLGaWzqiYwXJ+f8GPxRQ2Qesmp/sPUNKkECCLlNVgE2l1OatMSVe/wjwc4VoGcr7Hwoup5uEy2imeUZMVjPAQY/AOMp2TOV1CPWHWfZ5BOqVnOhjWCpa/QTjZQxQR1qM/w85jinhMkWcIv4etqiyKCaL/HsbgfUZ2A3/zdR6l28wQuFGfoPocfVFwvDhkGt3lMiazsw/wvQ5agA7WMdynmhaFYKZTvPCUulODO/8RYTdhdoxqXKVwn2rQ0DmCAnNxCGWMlhatxuXlhEZIBAVisoc2HET/DpbTorBqiPkRRANwTcT4IbJ69XMbPyxp45seiyykZleRP6bBxBq+h54eIYTCWP8auVn/+13031BMYXM1uP74X19uLM6NKunaq0wPFhjxGc365R/7nkL5FI1bZJSofI7IhySz+7QmdyGKsJIRq3aVsVT0H/1XjPYA0f0aKJsinaOUA+46ubGcZwldIsqERJYU6RQzT4jMGhQpur5LIWwyWRCd/IBUFJhJH6f3CvnKKunkEZZwUWVCNn1AfPIW2jC4Ig0Mt0dut5HhmMJrwvQc22qiyxIjDSnymEWpobqOrj3HpcVD4qO/xQxPycf3MLcSCNbRgzvItI/e+wu8YJV9kTFanLDd3sTRith0WJUCqdTSkdzwsFUV/bgQoykZZn3SIqVtdzCFjQrPIFmK/+V0H9qfLjYTZY6RTygM/6Jp5BfMeXxKkkyoh6dkiwNmRkCuCwbxkI67dBN8MLmPRjNJxlyr3kIgKIVJ2n2NQfiAo2RGHp1RiIy+cjGkQdT/IVkxJSfBynPmjXWE3yLII3xhspnO8IWLcJZOOsb8AfPj71NZHCPHj7CdGrX5MaP2TUzlYBk+odA4hkekbKRUyPkRVLcRwzuoZIAwHOpJSZzmuJVVrMFdSreLasYkzRuYQCYK9twm7bv/b9T8BITEq23Sqr/I5fY2k8EYnYUURoWP7julcp84mwgB8vwtjGSIGR5T672I4bVBCzQlYbHAkMYTUd4Fv/4YwsSxLd7p38Y1XU7CU5puk0HaRyG4bFyhGXQZxUPqVR9j3kcUKa4qyff/ikRZBBvfIG3eYHHyQ46jY2o649itoga32WreJFn0SdIpcRGR2RUoND2t0dMjzNN3yOwKMplheA20hqRxlY3pHmJ+AmfvItwGk6v/PefkhKdvUTUbzOMB5BJLOajzHyCqu2TVy0/c+36UkoK92SOyMmecTPAbPg3zQlD868DhYp+23UH8SG3NGN5GIxHVdYh/QQf396QMNtian/FDoyQpYmx1Mef4ZUFrTaQXSCFxxKc3KYvwDB7XD2TcB6vx1Puffa2RT0EX5Eb9SZ1YIKlaAaN4zG71Eh23R8WsoGSV7Efer9IhetEnlz4ENe77NR7N93CTc9pOi43qJo8G+6zu/BGyzCiDVRpFDudvkKYzrKSP7wQUeQSzPpSCspwzYk5teof0+IdYO/+AfPVlzpSLnNwnyUKqZo9qoQnv/X8QlQ69ok3ev0fhr+DaHuXpm+jwDO2tEeUJj5SJ7VZojR9RjD5ENicUPZdK0GVv8RCyBUEywRclQsD55D7UdjjIYiqNgLrdIMwiDGngKx9buk/2WGMdcjg/XD7O9wjqVeTTMp9n1sDP3i8E8pkIU601o7xPmIe07Dau9JmXU6bphMCsEqjaj/uIXHDBEy7EZr/CCJ1iTR+gy5y8eunJoupHydxV5GYXNBjhMYqCzFtHCwOtXE5sn6LQlCTY00fYzecR0uEFEUC8jx2HZPGQJM9QQ4HRuIwuNDIeofHIy5iT2X2yyQdMZ3sIbXC09TrNxhqe8Q1UKXCUYl8aVLwO28/9n5Ba4wjoxQvs/l+w0r7JwpDow++QmD6u08YcnyOyKeXa1wikRTR4FyOdMSsSZrV1Tqf3aPptiniMKys0zBs0knMsqwpOjSRYZW9xwkT2cU2bg/icrygfV7nLgknvK+jqFqVZe+KmAGBPP0SPHiBMh3zlNQrlEZULHszuI4Dd6iUg+NRzfcGPQ3zG458+lnC4Xr/JOBvgoPBPfoAxeUCJh7r0D0idj+MdtAbhdSGLyYfvkg7eI5Mm2U4N+XjiMysWzOtXqRoVYtejLFOuJFMqdp2szDiLT/GLOZXhHkE4wOq+xLw0ibMFTu8rGBTIPMS0W3TNOuL0TURtE3P9VbRfZzK8QzE7onLlH2EbNolbZZ6MMW0Xt7GGFU1xL/0hZWljnHwfIxngGj5ROMBw6mQCpNVgVN2iEuwi6zcopc1s709YTA9pOnU2t/8RWrhooDQUp7N98jInL3Nm+ZSm2fmMs/njUcJACkmpSyxlg77Y9P00HOVStQOkKLlUvUrdaC4LgukIYUt8q0Nkv0+YnONWetjKwQoPlvFpfpe0conmU4UCITTF/JhxdIIqU6zWC5R2g354xqotGLiKuWVTq2/gtS4z1yHl6d8waVxh0XyVRus6YngHrRUinSGKGJEMMSZ3KRd9+vkAVUScLk6xvDad+iV6VpOOtknjAaNohK7vYGYhqkjg5Ifo9i3C+gZOsEU4+ZBCSRpFQnj+NqVho9MZ9spXedF0qM0eMcpdhtmIujCQwSpFZQXfbKCmDxDSgKhPWrvxuWIVjaZKTvXoO4jJI0T3Kxh2jdxto50WzIbLFyaTL3ytSmGS915DZTMKs4oWF1OmX0YKcvrpGbrUtO0uhjDRj13K1OOVmMhDSp2RxOeEsz2K+lXy6R6PkCRFSsOtMknmlLpkGPfZmr+PHN4F28V1KpwoxZtWna9v/iEIlwLwyindbEKLlGR+BOMTcmVhH3yXrLVLWOksXTw3XmMyOyatbjCNZqRaY8fnqGxBx6oQdl4gNisUGppOk7D/LiIcYsczEsfnNDxFSpMo7COb25hInI3fYaUMWXM6qIP/DaRLZXyIGj1CKR9p2hSVDYxgBe21kWGfyHYQrRtIVQVZMItGgEb9SJRCWC44mB0AsMgW3Kq9wBcdr4UuMc/eQIcDhF1BdF9AJxO026b8CcXMvymcRWdkRU5aZMzyKS2z/ZlNDapMuJrGZNLgzNpklsxZT6cY7/x/ycwAe/t3oLbL/myPjt/CVDYdv4fMMpLGZVwEhu0hS41KI0yjTt1ooKM5WWGilYeZzhDVNUSekOYJ82RGXITobItBdEZn9TXaUqEoYfABbqXN0G/hlDlFNCKKJ7Rb19DSxdt6nYXOiJ2AYdbnkreNLu/jFSmijMklTE/fZS+Paa69Rqv3h4BcbgK7JbYChCat7z51FjSPZg9Ji4xxMsGteQTCwgiP0NIic9cuBI4XPIMQcBKekJc503TGIp9RfdzdH7i7+NVDRFmg/A3Sp6Lfw3LOo9keWuQczg/Yrlwitk3M0Tm7tR1Go3tc9qacZh206dGP+lyr3cA2bMhjdP+7JLN90Dm6eYmyskLbb+ObFaLoAPP4u7jhCabW+G6VqlNHnbyByCxsP0AcfBssDyb7eJ3LTKePkOScpzO88T3MLKbSvUVelhRel9zvMR3dJzFs6n6T0vKYjO7j9V7CND2M3mt0vE1s4fJZZcPS7yEW5yAVpdPGyQZEWYwQAnUxF/pSaLtLvPFN9keH9BCsO13sxldBGiijxgNvlSv+OqPxXazpkLx1Fafaw4mm6PouKpuiTr6HGNxG6ATVeZHI8bjX2EWkU2RzC6sckYoMR0rq8YBQSoIiwWxcwbEqJP23ySlI/RXSpE+mM4LpQ4pBC129BBoc5aA1LBYHNOZ7+PMD5OwU264xSEzcyirzsE/XP0E4GwCURYzVfxd19ja26aNMlzA+J7Y8lOEgAFlGGOO7qCJEGQKhTGqGQS4dbK+LIX3SYBsLAUpQaBMEaGWiNUvR5OB9cC0Kv/djxS4Kg0vBVTKdYglnKdr7DITg43WBLhB5CBdis78HP9mYKwTcicdYjatInYPfpvLj3waAfjxXMHVCxWpTk4/I5u+haldQzR3m40cYwmKyOMEs50SdG9Tme9ScLvpxE5HQBVb/TfRiQFDtkUuFQYEpCiZ+m+Phe3TdJqJ2GWNygj98H1daDIsENzzBjs4o3B6qfoOcjHZllWr/HYqwj5IW1tX/HenKdc4RyEoXP5zQq18HQxO/839Duw30+BGq/iJKWCingSUVQmeIfApFYxlJND3BWP0KJYKscQmBYD+d4UifIjvDqNisrH4NmU4onNYToRnANB+zP1tGbyVlwo53GW3XEUKC1mjn013oBRpr+DZ6doJpOmRr37wQnP0UMbIxnO1hpg7pZ0THPo2lbDZmj9AH38GvbdHpvsBcebiGgyks0nKZWpLphFkyop7U6VgrSKHQwiA3feqLY0SR4VU6DIQgKuZMgzZOMSVzqmRehUk8RPk9VvOUzuA+vj3C9d8n7rxGQUZERKwMAreOqG0hZ0c4Xgu7TDmrbuB7dUKrRk3a2NUtUikQSsHgLrp9C9G+gRYm1vwIt7aFGN1BtK6RV9fYCw/4MHzIptND2FXGeYprVxDjEFOahKffI5idIu1voQ5/gE4jjMYOSe36Z543hcmat0EabCPspWD6NDnmZHGCFJJr9eufuXl+wa8XEknH7rFRGS8jhrVmlkzpuT00GoGkZjSpVZb3xLS5CkA+foN58yo6DzmSmvHigHpyzPniiMxvYRQp5uk7uMKjXmkTzmPC6hqp6dHOE4x0jBwfoLxlKkXRew7pNLGKFNeugVmh8NqI7vPo1hXu21USCtYau9jCIq1sYIQTxOAtptEZ0fQu3qZGVm995s9pSJOszJFCXjgS/xpxGO7TdVc/8XU1uo32V5ZurCQ//wP7KVAEG2w/fBNdb/Fw/oDrtR/fJH7Bz4dR3mdvtodAcKl2+VPFR9rrIuanS2cz57PFrWbSRxx/H7TG6lwnrSxrfALJprtD14mwpEOhCw4WjzjhmA1/6xlheGkGKMOCPEU7bc6TPoUuyHXGXviAqqhwxfCYH76B0Jq21eBMJfjhAcnoQyqtK/iOB9EMsfNVJDaPTBctl/d+t7FDnk441JpFMmCHgvriGK0s8iLGqm2hFqdw9g5YFaxojGhexqttYIweQG2F3DAw4wmycRWdLHDzAjE/Q6xCzWgh3TWcnT8mBGq6pDY7QjtX6QsLJ+7jje9Q8daoNm5iCIXiWXGxEgaussh0gamsT6x5M28Ds1NCmZNXPt3N9SMivWBvtgfALJ1ytXadB5P7FLpgIAbcbNzC4NPFzRdc8KP83KuF/+E//IfPff4f/+N//HM5jl8HzMUhengfWF7ItPHcZ762RGGFj+DsPQCsVkpSvbrM8bXq6EoPEQ6wattoaS+7gGaHUBjo1g1Mr0FmGJBnVPwOwnChdh3GDyksm1i59OIplfkpNK7y3mKft0rJK8Em68mC3G+RWBpWXiLOIsw8oYzH+Hv/G3ryiGBxhLv5OiO3i1VZgSxGRPcRQiPP30Xv/EOK6hZy9CF2OmWIZrL2CsfJhNecDtJqkwc7WOO7kCeUWUi08gLvLw4ohORy4zK/13kF7/AHjNJzCmkgWpcI7M1nbshCCJgdgi7Rabgs1rge43RIWqQAjNMx67pLVC5QwsS8uOF+YTJvHbNTIMqMzN/6mf9/BiZNs4vwNFWrgq/VcuITzxBlgn5KoJlVd3DTPsUopeg8h4iG0HnhibudLR2mhktR3aHmenT3/zeioqAZzmkhOCdnbrjU0WRFjh5+gHQaRF6TqXCwpEk53UcUGiMP0UWJOHqbJOgSOy3Cs7cQrcvo0UPMcIrIF4jNK/yXwbu8vP279JSFUjXsySNE/11UmdCrbbJX6VFd+zpRuqDReYnNx86FnqqR6JBFOCDXBeNoRKXM0UCiIx5O7xMWc5IypaICPOPvFw9oCYcrtavERURg1r5wLOdvGgqD3cpVQnPIw/NDYiNm09+hZ68Dy5jNO+4KnRv/I7M8o1vbxDp6E8ocogmG23nShQ2gtSBsXGI4Wse2fAat67RVBTm6R+pVuVuWRI0dVuobbOUl+eA2R8kA0iHN6iXM+QF5keAnM+zaGrK1C4O7IE3MyR6+JbG04Nra15jWtqEwMfISsgJTBtRJSOs3UZVL6Hv/L5QAcfi31Mscai+yXdnFMBQyOscyl853241raLvN6ul7RLNH+LUVqG0Tnr5HPt2nGw+I/SuUw3dJw3Mqi3NM0yez2whKjLjPRzFzH+0GV1QVw2lhCYlnVinDMWX3FdLm84gixvRHkIWUP9Itr4o5skgfRy18sghTSpvSvhDJ/DIzSvscz4+Bpeiwa6/wcHGPKI9Z89domh0Kt0PsVclFG9W5hYmBWb9Eki3b/sIswjNd5umCmlVFjb8DeQRH38Zp7eIYDuHG18kRT0Z8R1YQTJilM1b9Hl5lDTcZkUVnFOfvItvPcVbdITMNmnmMLlO0OcSo7zA7+i7u6C4VJK3u80SVFYre1zHMHg2rg8BjkA2wnYDGtf8BQyoeDu+xXqlRddbInE22yUnLGN0cU4an2IffXm5EeSuUO7+DrgQU0RCdl4zLkqyzy6MiY6fSwpEu22YVrTVVo4EsI1QypLRqSCmfCIdNafFlNg+FTtHx443bZE6hXPLayue/6QIA2oaNN/wA23JpDyNMbVA0b33C3QzAmNyH8R4WsN65RrV+Fet0TOqvkMdT3GzB0eKIQpfEecyaskiVTWnVmUYz9itr3Fr5BrX+O6jBPWIeMvHqGFYNv0xY+B2C7W9BNASnxaRxhVRoHMMms2rE032OhMKsX8Ea3GM+2ydLJ7D+dYQ0OVucEAibQDhYvVfIBx9wNjumXEyYrxm0nARn8JBSSNL6OsN0yIPzMxzD5Xy2h92ePHFOUpNH5CVLF4I8ITLmWNJBoTClRVpkSzcqaWCM7sDkAAGYq4rMufjsXfAxWkPNrnEWnmFI9Uy3dG5WURu/hygz0h/5nZNCPhZZmZiGja8z0sU5md+iEY3w8xR7sEejsY1vBlh2ldip8Ub/BzSkQR6d0bKbyN7zzPx1guplevY6g+yMWXjEilJY0wPMeITovYg0PEZpSDC7jbBuILMpWXhEuf4q+dGbtNGkpsPI63I8+hDduISobKPXvoapHSbDtygQFLMjxvmMtHmNsv8OVd3Aql3Cdi89I54vdcEo66PRNKw2CoPMXUNt1NFSUQqbdaNC1axhSRtPflEZyAUAhjAwTBvPCfC9VTxnk+niQ9Lzd6hVVlgPtmmO75BNDlH1KyyyiKR3E9ny0YCRjZDZDCEEpbeK9rpYKy+jh+9QOC1CbXI8fYC5/xfUdYGZhphJiLXyVYRbIzp5m0QXpPMjRt2vMK102E5mpOGYMBpxuWYxrqwSGHWUTtkc3CYZ3yafn2Ksvow9PSKuXyUZ3iVHILVAbPaWTjnZkHDRx/G7ZPMzFpvfIi4iBvWrUKQ0VASTd7Anh3jZApFHlG4LhaTRvMa+bRNGd1h3NtHVKyh/FRWeU9o1Crnc+E/dTcrn/q94PmSR8YyA5rNQGF9IFKk1lM0biOFtcOrkXzL+8YKfDlqDYziMixghbbqfce0+b80mhEQXMVG6oFAKlU0pTI+1+jbJ4A7S7HG4OCVcHBMfv4FhVqgWOXR/F5UviGYPifKI6nhC06yB0WCick4GtxmHJyhvBau5i+HWwK4y0gUbZUbt+AdE8QzDPUGv/RZCSKy1V6kKyCb7CGki/HXO/DUO4gFaa7Zql2jZ68jBm7jNG2TJDKcEymUdQJoWMs4ozBrm9JDSaaL8OojnEFlMpdKiU9+kVoBUgrP5OQCmVORGDcxPbgA+7YDyUY0ms9sYG99cOkt8RoSs0AWEy4YtncWofEFpXYjNfhpInSNPf8DCiJgtFphbf4T8MfF2PRUg0giEwp4P6W02MCs72MJBYeBKg61gi0eL+zhGk+PFCZ406IYDSmmwZvgspscYLFunW8EGD7RiGh5yZNrMvDZ2FmMpi1mp2baqVJSBq0uSbMiinDJLp5ylMa3e84ymj/DtKqJ2iUILyvmAUbDK1O6wKkzc0R2cySlWfQNZljB+iCgKcukiR+8jihyRz8FtkSUJYTbjULqcjx9gBQu2qtuUMuCgc4tefZtsfso8HmOr8bIRM12Q6QQ5fYSo30D/SJeO1lB2X0TOj5BWBWmvUZAzyQYchQcILSmBuIhwjAux2W8KVaNG1a0wTsbUnC2SPCUvCgCU/HRRVlbZJqr1SUh4K5vgpFOavReJ/A53DZOvFpq6VaVir5D13yGrbnNIinICzKMH+H4X5dSWMZnz46Xz9/Y6crpPVmSk2RyrSKD3FU57L+EqSSsakYVDCg3bVg0zj1kYBifzE2Q6QWz8Nj6aWEcoDMxnXM4Eu8ElptkUz/Au4s9+TcjLnNP4hFv1Fz/xnDH8gKKy/istKywqm3TTEEso7s8+vBCb/RKxyBfAst4e5eGnis0ydxW5UV82SHxOY4JIp6CXcTUiGkHl44ZSKRSuqFDonEeLu5yGJ/hGlYHRZ+2pNI5C+bD2TWQRk5k11hd3GZh9DuePeG+w4Iq4xFo4ZsOuUBgup9NHjGo3sFuXaUiYRUPmfo9m9QoumtKqkxlVdDrjxPRpGT6V5lVis4Zx/Hfk4QmTk3dp2DXMo++Av0JR2yTWOQ1lIf11dOMy2bf/DYVbwywSrMEd/HiGbF7Bar+EUvcQ1Q2y4BIAl4Ir9JNzPMPHMNuYLYGpE/z4GD+cYIyPEeGYsHuLfjyg4TRpmx+bpnjpjJuzYxIpMXqvfUJspoUkrex8oesrHv/RaJRUy68I4KkGzAsu+KL83MVm/+pf/SuEEKyuflKJLYS4EJt9GcTTIqkvkFVX5k8e6sfCKYC2vU68+cdYFGDU0AiSMiJ2PKz4HKFd5Oa3MPOSUxKOygKtNTtWQHXtdczZA9bnD3CHd/DmZ2hpU+u9yCgaIIZ3yNMFs7Mp1d5N/DRDHr3JLI+xtl4nMWwsr0MyuIfsvcTm+teQysd2GsjD76FH90h0RjFsU7FaxFmMECbN2TmXmrtYeY6VJVSrbcTkA2JRMut+BV+5hPVLrCgLJQwCo0ZSKGxhsMhmaMNlHA7YNlu4TxXNtdZQ3YThfbBcCqsOgGf4TwoznumxP9vjw9FDDGlwpXbtwnr7C6KFeqJa/9LvpWRRzJbqbfnFhVESSctaxdr4QyzDpdQCHax/YvJjLI7Ip6eIosB2bPTGb4N35cnztnS5XrvJpBgxWPSpyAodS1OzuuTCZdvfZaQzRDIjR1JM9jhTFun5D2mu/w5xdEp6+gaqMcZpbGAtHqHTGQz6WMEai53fp+r3mEUz7NZNDNck1iU9w0McfJtk0cde+RplPCSbPsLovkizcY1FEXKQzjkuc14NT9gQAdrrkSMxhA29lzAmD3Aqa2iriT3+gHF6RqZzlNlgxW+y7mwt4xSKBaJIKazaM0VcUebLCFSW6nj9GfcbT1YuNqG+AJqSftTHKnN0fE7qdHDUcnNTogiEII0mGFYFpA+mA8kcDJNSflLcGlevMdvJOSwTfCegtNdotF+mFCb29H3q4w+pnL+Dadbw4hlr0mJsN+hHpwilKLMRc5HTDL6BZ/kIq4E5f4RIB9QHx8xWv0JeauayQjMeYJUFonkJ5qd41Q0Mq0ep+4jqDt78iFIYJFozm91GVa/gGz6nckSndZWKkIjqZRq4ePkbqPkZuWnQNqskpsc4GnI8vgPKwEsHhNEp03zKxuMJrjnfh/P3AIHVe57UW7orCCSedwl7+x8hh++D2yGvbC3jMKVD2nttee6fqkEa2Rh59B0oC6zmZZLatZ/pdb/gZ8PTiyopBItixiydA3AanlCrNRnkY7L6LkOnjigLVtwm0l6nurhPmEeseuvUhUmZP8LCRLduIsZ3EdV1LLtB1/KJnRXsPMTIhxROm2kZsjd/xNH8kIeGzX+/8gKV83codYZYnJGevktQv4o2WmTz28jR2yh8ROsqgdPAiCYoQyHP3iLWBefBBlXTp9V+ETV7iHv+iOLBn1KO7rBoX6PVuEw/7GPWLzGJ96jFU2pWg7jzTdLkALHo4+Q5QpRElR6DxnM05seI4UMmXo/Y7ZLoklKXCCRNGSDzBaUuME7fgHiCMiy89de5VL1MXETUvqTDRylsRH0LPVk6MRbGhQvsF6UTjomzDCddYGQxubOCNB4gms9jhh+Nv+vL8VcaGCQUIofRO1TDEaWyMOwaRW0Xt/sa1/MpZ7rAxET6G1SkYLyYk5gOhlCU3ib4c0rrAUnUB11wW2Zs1Bt4wzH74TmtZAZeG3N0h6R+iUJaNKwmlztfRccz6sEqDD8kKlJK5XBmVymsChtpSGNwHxNJ8eA/Y+QpllMjpUQoSSFNltY1JWc6Y2i1UfVthBZQu/qsSEAXy/s4Jf3khIfxKZ7pcTm4yk5ll0k2wVUutnARecJHt3jx1Jrnggs+YtXZoG41MIX5iej4QnmfGv3uCI+b3grF/JCbjRfQ0kFMj0kGP8RcnGBrsP1NLGGR5ilCFIzGd4jyiI5ZoRWsIeMJZ2tfY2K3mKFpnPwXLGmgnSZpsIbwO5DOmcVjzKBHkk2RWQORzciCDcLoDKlcUAbG4XewspCtS7+Hbt+CUpPWLuFbG6TCJGpLnGSCNT9EqB4DZZPs/D7++BA9OaIsvsuwcYmKUcUWLqOsz/586WZZVEp61trH5wNIdcI0m+AoG19d3NO/LNNsgkZjYeMKE3++T7T3pyRlyTjsc23zm8RJQsVfQ2ch7sprKOk/uZfJeLx0KNUpZfMmeeMmlgj4au0q8/CA/egUy/JY9VdoRCNUGeJs/TblYoQ0BZY0iMcHYLpUwjNO3KtE7VvkaALDBcOmHh7hxbdRpMj+exTTAxKdkxoB5s5/h6jvotOIChJLOmSPayLCqmEGHcajkMbayxRum0PTx0zndKNTjpIhZjrDWByxU2QgFfrsPdj+HR66Nj88f4c4j5jV57xY++oyGjH45Bq/UC5UAsp4BvoTT/+9yJwuYr37mU6iF/x82PS2qVpVbOl8ai3BTEeYR38FZY5qP0dcfXrNpnGUSyfYQI0ecFJmNOyAZHCHda2wlE+eS/xkSFJmNKIhcj5E2U1k7Ra50AwoyZIJpb9Fe3YfZ3SfsvcSeX0X4/w9PCPAKmISGVDaDbI8xDCreEKgixhtOhzFRwxLk4qOUVlMUOTYjR3i5ldoFBOyImZhVXHsLqW0kI3ruFEfL52Rd18mNWtMD/6EUZnTKEIalWvIdEExPSYTNnrlJUqrDtKh+7gOXFLgBB5KSKpG/TPPb6BqbAVbZGVG46lEh6cb2D6NUhjoxi6M7iO8JtmnCNku+EnRFGXG2eKIRZiiF3us1Wqf68aItDDdLWTPQyiT0N8iK1MMZaIeb+00zDYLe0E/6iOFpNl/C/nobzCKCHa/RRmd4JY5cngH13DYqfW4vzhlGh2xuvZ1Bhqu1W8htaCVTXCzgkUyZRGeMh+9T5UCheJclJz7bbplQVVOcNwO9e5XuGoF9Cb3seb3MKM+ZR4iJocUvRcpDBed5WingTW6gz55k8L2EHlK0X6esrHJIj1Dh2fYVkBXBlSbNxAahtmAXH5ALUsJ8hCymEhlnEyPUc0r+MWYivzk5zM3qlD/+HM+SM85mh+hpCIiomv1qKjP/z244NeLUT7g/f4HaK3Ji5Jvdl7HUQ5KKAJZf+a1WpSgBa7RpOh+jTA9oj14i/LoOxSLId9Y/Rojp05Vl7TdFvrwe+jBHZzRHdrP/xMWSPzaBuXDv4T2DYTpgmBZi4/6VJVBUV1jZFQw/BXumQ5ZPOTKZAjhMZlQxGaF7PwdcFosBvdwVr9KagUk7hpRdsbB7ABDKq7UrqF1SaFLcp1R6pKG1Xxyb7jgV5+z+JRCF7SdZxNpRLpAzvfJVr6G+Qs6tp8G2m2D4bOmTe7P7v6iD+eCp2jaLebpDCUVdeuzhfGflbj2NIXXRdmHiDKlrH4sIFs2QI8orSqH6ZB5tqAfDRCuwvmUSNVCeQx1TJyesuqtUUYFuZsxTAaMw3Mq/Tvo6R6eWWO2/VtERUjudiisCvXFGfn0jGZWkEqTSTigbVqE9etUhSBKhpz425imRae6jVPkWN3n8RYnpOmCVAyRlRVcfxXO3gatSJvbRI3LqMUJFcPCGz7EymbIyiqjtd9FNW9gmc2lh2aZUps8pJHHCDehiEYU/hqmqtAym8jsNgCJ5XIwP0QD7vgOwh4hKjuU0kGO7yOyAoMCwhFp8JPP0V3pc6l2iSQL6RYxxvyQy8EOk2xBYAUXrmYXfCl+7rOOf/tv/y3/5t/8G5Ik4V/8i3/B66+//vM+hF8bMm8TswuUBVll48e+Pvc3MfIYdElR/VjwI5C4jwsN+vHfD2f3STRsNLbpxTOy03eJ/DrnfouiWG5Wzoop8/kDgtN3aVe6GKUgr98g9Rv03B6O26Zz9jYqntFOZpQH38esrGEYPlaZE5YFw0v/iK3JA8oy493xfar1HepliSyhVt8hMyRpmTC+97+S1nbZwOBhFqHsGh0NZhhRlwbu7f87i8lDdPMy094r5ME2VWeNW6qKlJKm1SIqQrzKOoPJBywMh1qR4s/3kN7GM4WW5HFnrZY25eMNr5rR5HpjObh5yuMwWTrKZWVOXETYxoXY7GfNeXrK0fwIIQSXq1e+VFEg0SHZ4A1ybWAaHnmw9Ul5tjCY6ZSBlJheF7PzPLUfiRczhY3SBnGRYlS6yNEcYdqP1d8mlcoOpz1JvXpIRSoawsDzOtjzY+IigSt/zLgsEMO7rKZTLNOC/n1iDau7f8APlWDVW0Mncy6tv0o9gVqeUrcfUSkMinTOyPSIes/hOhV0PKGnbIjHtLsvwsHfEtsNUsNEbvwBtqrSq94Ew8NUHiIZokcPcG0LFR1RNupUjTqmsMnTE5LDv8bFxGpcI6nf+PjnXjyC/p3l43ZB+liJf8FPhkTSVg6Tk79AlQUV6ZE3Xnz8nGIzWRBnGXYZYSQDit7LqHhIadc+tUPEUwGN6hZOsSBQVaRQSOkjkNysP48xO8OtZhBOsNZfp2E7zNzOMobVFcixwBIFZf8HyHiBmh9QHn+HuHkJ7TdxrQaut4GtNcb8EF+fwcprZOvfAl0gy3TpMtZ7DWVXSRfn7MfnJHlIMn9IWiaMFoccRX2uWl2azow922Ste5OaKPBsj7T/AcRTjNYVRJHxaP4QbIuWXCWyamTllGZpItPx44mLhmzxzHnQiOXmQ/WTorFP20SS6QzKZRejjgaU9eXCRApFw2x9frH3gl8aGlYbKksxSsNqU+gcU5pkZUbdaXAU7jGIh2hK1iqrWMKhZjSQQnGpchUtNBKJdfpd9KIPHJKsPMdAAtU2pnKoBTv0jBrO8d8h0jmyvovV2KWqNVYeYdlV0skhiXaxZ6dUG5eZGT6hzvEH79JYHFLEM86H7yDcKs72HwAl5fm7xMkEWWQ8mj7EKDNeaX0Du3ETOXtEGX4XpQtkkWP668TtFntC0937r4TxCDO4ir36daR7CWPr98mtGqVbY390n77ymVgVdldeoCGe41DndITEUjZSZ8iTb7MIT/CCNUS+dL0kT5FFTMWs/2SFdyFIateR1ctP5k8XfEGkhSO95UI+XwqlhOlhzh9Bf1ls0K0ZfadNR5WUi1PyfEwUDZguTlnf+SPszmuUnefIj36AH+8RVFcIlI2fhlRaN8kbFbACGlIiEWinAUJS6JIkOuHNxUNuWx6vk+GXOc7skNyqkp59QOBvMJZg+02ila9j6hSGj9Cr36DSvUXh1LkyPUTOh0ivQ+RNiI9/QOqvUG0/T7dzk9Nijj074KjM2Fp9AbvIcCyPZHaAbr9KPehSlfVnNprz+jWUstHK5KQIgYIwC8l0iiM82tbHTjRF8xpKGWC4pBeuZhd8CgLxpZsihM4Jzu8gkiHy/D2K7T9g2nsBtdhjICS+VaHVeg5ht5GTEwBsu8VrpoP36L8wnxzgb34LJW2kckgHb3M2PQI0Ru959ueHVDrPYZgV7Noq82RBc+2byCxCLk4xo3Nk4yrD+i5Nu4LIInKrjjebcPnq/wzSIpcfOXJoHNPDsGs4nZeXYnqrjjl4H3H+LrK2zVE2o2+5nItzrtdvoZ9S7+hSA5ppMaHUBTWzwf78IbN0jhCC6/UbF1FTXxKlFA+HD6gm0JnvU4z3AY2XxcTBJtJqc14syIFacwclbSqUH0cexQPCssRwN5D+JtnjqDVrfkzaf4tqEeM2duhKG9/uYnurlJUdyiRhevQdvNoqweZvExkGEsXl6lUGyTlO+wWOtMZPB7j7f4M33UclM1h/DaNIEL1XMDtfJa5cASGpbf4D8viEkbJQk7fwzCau4TCNFgivzSTYxWvepDnfw54d4KqAqmUxqqzidF+g1Jo0WoAXcW57vDf4gEk2omrUyHW2NFH9BQm+LoRmv3iUMGianc983pzdg5MfAiBNB1G79uS6nSRHhIsjgmxGr/cCw3mTRT7HXowwpIdOZxzHZ6RBC79xlXY4RGYJlr8GB39BoSx0fZ24uUkyP8Y+/j4zNE7/XezaNuurX6OodBHTI+b1m/i2h5SKhQxYXfsG6WyPkWHzg9FdWv4qTeFgOA0Sq43tb2APf4h9+hY7wQaFrJA+bprMjRrF1n+3dAUWJhpwLAcVnWNXeiSGg4eNSOdgOyAUU1GQlOc4uDjSRwpF03w2qmhRzEjKmJrReCLeF8jPPb+fRxpcQla20EKhL5zrf2qUwqTsPQ8Tja54jBGs/BjvxlKYZCtfRcUjQsviren7jxtxXa5UryMfv3vd6VAxPExlY40fIbMpOhqQje9SlAlJMsGubKDnE+xwRMUKeMF5gdhbxzRsPOHRsDpYnKKUT6EnOG6Dyel3qWrws4iy0mAqBO8Jjbv+MrvBLj17G3N+D/Hgv6Kkg0hOMYQBpsnUDTgyLlNVDpWz93AMA+UGFO4qBCvktcs8LOdMFyG99g2qqo6uX8fBAwGrlgcrGzjeFoz3IJ1w7ncZey0y6bCSLajYP36jVT92U9Gl4GpwjZbV5SeNAL7gV5ePHFxAo3h2/NGURGVIUkYczY+wlM1OcImKqiEsiWUckLkrbDlNqvf/G7XGJShLzGqTJJphNG9QKRIW0iTPUlR1E9F9gWy6j9G6ijBshNdGSZNsdkB27z/j3vg/sKheYh7u00MwT8dUnC4Vw2TuNzgdFxTJlK3VVynbVxHeCrku+XB6m4oRkJdLl+L+YkC9nJJEQ/A3mToTAqNKRQXY8mLP6ledo3AZh92ynx3P1eg2Ak1Z3f5FHNZPEUEZbLIRL3h7ducXfTAXPIUvA27WnuenMV4WqkK59tsISsrH8xahy2caoO3WLkob7NYu0XG7NMzWM99D6Ixi+iGL6Jix3WBkDNipXsaRLoZSpPmIaTZlbge03R62WafqdlmNhojpEWmRItdexS5h//xtojxCxiNKt8GhMDgpczZJqWiLQXOHFa+BMzuBeIQyGzhowsZl9OQeMp3jZQl5FnF+5R/iFzFTXWDH79B0t4j9Fu9M30MiuVpVBKqOsdhHDu9gjG4jtEY4DWg9j2pegXSO6D2PzlOE18ZcPMJNpphn76K8DVSyIOm8Ak6daP6IrCxwrY+bKKNyjhTqY1McrTGjI0QRk/ufNF75iEDVacVTOFvWnuvNy7gXhgwX/AT83HeCXn31Vf7dv/t3/Omf/in/+l//a3q9Hv/yX/5Lbt68sMf8smghSf0vPpkopUXaeA6pc6D47Nc9/lPRC8yjt5BJyLS6xmR4TmS41NzlRtBZeIpfphTZBC/xCXb+kEk2Yep1OIjG2KbHodeinc3xz08RhoVRaMyt3yHNpujeS3TsNUbBDouTvySzPaitc3L0BnGe8nzvJQxlExYJeTJHFglp0CSwtjizm5i6oGs1UdkEwj560adMF4j111kYHi1hsep8LMJTymBSDjmUDlYW0pscYKgWYt6nWPvWM8WTQn2yq/aj4rrW0PW6DMZTbOXgGxdOTj8PwsfCEq01SRl/4Y3wnJS96X3c0YeURbyM9cujT1zj3FuB5mVUpc253aBRSmosIycl8okDQs1s0PMT5GwP0+lR5CXD2V3u6JRJPqRpNwmHD1gJ1mhMDvHTmOLsB5SOTawLpCjJpcm0skNTatI8ZuQEjNMJC8vnNiHNoM1mZY1OWSLqNZxSIIb3yBo7TNMpp4sDgsZlukdvYiYRq+0r9IWNZ1c5XBxgmB7x4hGXKldwZg/Ro0cAyNZlSiEJkowbjedImjdw8Eh0xPnoDsyPsJXFutNEND4uvovH8ZsfPb7g74tgw6riOS0UJszPGAV9lDCoqjpK+U/cI7Q0l53+/rOf10Ln5OUCW1jMdcrx7JhJPsKQBr4K2KwUNM0uSpsY3VcpzAAlNKKyhWdVWSnHSC3x5secRAMagwFGfUKRZZQkUF2BNCLf+CZ5/TqhXUX03yQ/+A6O3cC2A3JvDXX6fchi6Nwk9TbIex10ckAWnzPXBoYu0LrEkRZhPKc0m5zmM1Kd4yoL4dSxwkNKw2PGBGn6WLZPkqVo5XIPWPfbnM8e8Hb6FptWhatmSdVsUXyKyFpQIouQUrqf6cD3EbnbwXBriCyirO1wGp1yGp4uv08gaPxI8f6CX06W7pUfC06UMLhWv0FeprjKe9IVJ5DY0qNuNJ96t1i6KYmnHV81YRnzvsg5SWdULHhemOymU8TxG+SWIj/7DknneW7ZVU6SEK8cEtQuoZOMrP1VaG5zpDPE7JRo8AFVXZABM79FVCYUIqHevo5RxpjKYgDg+NRQJGWIqeo4vdcQOqGcHmBYDh/aPplU2MffRc/PUYs+hrtCqZfzucRbYSoE4WwPYVfRAqZ5SFq7ggJk+JDzaMA4nvKcv8rp+DZJkWImMza2fx85OaTw25TREdb8kKK6TaF+svnNhdDsy5PXLmMYDrk0QZpoXZI5PazpXTRQkHG2OGQ/n3MWHtESJUpqyjKjqPRILA/ReYk4PCDNh/TDc2zLoz+4S6NxlaqlCWsvkoqSR+P7FLrkutum0bxBhauchI9YCXrM8oywvkYt7IPfwZ4cYGx8nVia1IJtRumAw/khDnCtGCPKlAPDZW1+yPjgr+gYPvba15iVJU77BoVZIW1dQ3rr5A//E+fj+6wEK4RWA8vdotF7GbtxExDYnxLxURgVisZzaK2ppYdkUZ+aVf3UOJDcqJK3vvKzvlQX/IYhYCmsnzyALEH2P8BdeZmD9a8zP3uTxFtn3rhF11nD9M7IdcpBuUBPjlHpjFkyoxYPaYYDnGCd2GmSzQZM8jFN5WGXmqOwj5tOiSc57dVXEUffpzRsdP8e2q7huU3yyi669Sp5LimyKVM3INMR/lMuDP38lDfOf0CjTNjMZ6xUr+JZXdLiAxbKQEz3yLZ/F5MSTYnWy+jMolIitaBq1ZjmI+5PHwCwEeSkj8dGrTVFWXyq+9sFn40jXS4HWwSTt9GHfw3zAbQuY21/i6J2jYci4X6wQk3CB0VKd3KP9WCDttUlJ2PsOMSDIZZdoekuC+2akqSYMTt9E0dDy67imB1QklAJjv0VKvExIm4zdlpInTEtBWVjm47dYxCPmJpNxmmfy0KgipS8SLGc+nLt17pJ1nyOtLKLfuyglNhNPoiP4exvSQYfshPssNZ5EVeZTPM5neiUydkCrWwW0YhqNaA3uosRjbDWv0Fmr2OEhxRCsJ+NaVgtUp2wE+yw5e8gi2QpuPkibv1fkC+zJrjgl4NcZ0zzMZa0qDwV0VMoh8KQlHmEbVc/rlGIx5vy/fdJkglT94i0eY3caWJJh8LboDB94uScobBx0hS19jrW7BxZJuRSU+qMNOxz6HisGBYxmjBf0IhH5M0rWGVCfv4eZ7aLLyskvddYMSp4Rcxk8C4P4wkYJn7Qw5QGleASTaMByRRpe+jjNxCzU4TWYDcQYlljEWjM4bswO0ZUOhS1K6jSImheR+YJwqiTWi7KayC8HgND8lfHf8pxdMzz7RdYtTfYdHd4euMvKufcnX64vLc7M9a9TSTyiQjpJ+ViXv+zQdjreJtVhoMTNu026gtcp0JVKCo+74/f4NH0EUpIdmu7hOWMiqxhTe/D6D49p0rW+Sp59yWs6BRR7hBpQZQlaG+FnhWgfcmwexO16JObFhNVgyLjYHFIrd6ALCQSBdq2CNMpSR4TxTPqTovq5AxDgUNKKW1mRoWs0JjJmFoeYooEZdXRbp1kdkT/g3/P6drLpMrFKEIM0UCsfp3SqpEGuyxEyfnwAfM8pEQT+D1SIXnGg1YLSuUjipxUekyLlIfRiIpVYVWuMMmHeIaPwvjMz3zL6qFZio18s8LD8D4Cwaq7jvUjjrcX/HrSMDq83H2VeTElUAFRGT3TSHESH9GP+gzSc3yjQlbmzLIJTbODrwLc9qtY2NiTD0mKBcb0AEMX0Fgl79xiHPWRQYeT4zcpdcF054/RazbKcCkO/wZpBZjRBGPleYrJHrrIMM9/SJnOWQ02OVUGFSlIigWVlW/y/vyQamUF282Yd18hFjaGVBxN90AL+vE5l6tXkAiCMkEfv0maTqlX5xw0dpnIKba0uFa7+fceCy74xXIYHuAZPt6PxP4aw/cpDX/pDPYrThFssTV6i79yFMOkT9P+1f+Zfn346QmzNeIZeb3QOaSPzQTylI5VJZMWrhDUzQ4gkWW6FJkpH2v2kLD/PmV4hNPc5r40QQvWKxuM4hGWZ2L1XmEdSWbVMfwtGmYL3X+PcTqiKAsadpvI26YoE0RZMLJquEWKJS0cw0UKmKQDPghPuDzvcznP8aZnON1b5PVdDhHUnRX8lZfJ/B5nlQ1GyuJRNqI3H9J1G2TTQ6bjO+TBOv2ypON1CFQdpInIo2UCnWEhkjFGPqE4fxedp+DVyVa+idZwKbiKlg9xvJXlPbxMEQImlRXGaR83HpBMbuO3Khymp0zTGWWpuVy7TEXWMJNzxOnbgMaMx0uh2tNXVTzVeFVmH1+jpx5fcMGX4Re2avzDP/xD/uAP/oB//+//Pf/sn/0zXn75Zf75P//nrK+v/6IO6TcClc8wTn+AzlN09zkyd+0Tr5EolJRk4weMspAWYGQhNK4S6xSZzmhV2riGyzQtafa+irRqRJUt9hd7zIuIpJxjaYdjYTCurHKreZ1mmSBrNzlo3eRvzn9AcvZDXukpmmaXtypdcilpHn2PLS0Y+12OLBdbuhiBj+c1KeYnDDXkxhB3bRW3soV2ZhRlgmkqPLdJVFnFshu4T6mejWxMkQ55lIccpedUzAq+dtGFXhbMyxxB+WP6yJ5lxV9FNFyElk/iNS/42dJxe8R5gqXMLxXtVeiSWR6yqLRg9CGeY9Kyas9cNUGJOXgb5sfYSuBXNmnaLUbZOXuzfZSQXK5doZrFiPCUTbcF3a8hzt9DmxZDQ3BveBclJXmecVVIdAk6S8FwUUpieqsYZcIoHtEiwV+5xbyyzUlth/PoiA+zkJYb8OHgAaEXsT/bo80GD9JDq9Gc1gABAABJREFUjkjZ3Pkt1u1dZDagCFdAQykNlL+KFD5tt0dY6SCIOXcatPM51sFfYITHlN7q0pFQ2ei1VxHZAuV2cVhu1pa6ILQ8ql4bkUXo+s4zXd5ZsI3xWGSWVbZ+ClfzAuV1sf0NdDylX6myN90D4HLtMtXGdQw7QCubzO594r0FOcfTd1Gnb+IJhbvyChpNUeaUuqCiquTlx4LizGpR9L7GPF8KZMsy42zeX/5/ymM3uIyRxNiVdebzY+xkQRoOkJUVprUdKtXLyOGbGGWKbF6i0JBbDVQyWMZ7Akz3Ef4GWpdM4hFpMqawArb8q6DhzPRoez0MLYgti+PJI9wiIstDKrVtzNLAWHmZev05LK/N5eldrPAU4XQ5KkosZbHIF/wwGRA3bnI1uEz9RwSjghJr8DZ6doLhNki7L6M/pzheSods5ZtPOmrKaO/jc/y46/WCX01MLExpgYY1fwMlj7GVg6tcHiw+BAQb3uYTEXGpSwb1VRiHBP4aeGvI+BiAqlUlyRNKI8AIOqhsTGq6ZGmEjidsVm9CWVDWryK8GbmySZ0Vwvkd3CJBIcDpkBsZUzWibygq6ZxReEDTrtKVNm3bR0wPKeM7VI0KZb1O6q7D7v+RcXbE/uKQo+iETRVQVx5efRcfgbI8kscbwQOdM6vvoLIZsVfHNGxW3cfuTkIzyaYAZGVGKAwI1pCzY8raOnNvDfw1hoMfUB6/SdttU81jih9ZiF7w02OSDxmnI+pWg5rRpBTWp8aMZ8EWRpmCzhiLkryIOBaKdusqkBK3U3LpErZfJRIG52WKpws8r0HktVlL5wTRkOm4YF82GBMR5hG+qtDXObXKOuXiiGrzBhUpaAY2eZYxEQZZsEVgL0iqG1jBFhVVZ54tO2qryRCdzckmD2lYHsMswqXgmJL16iaq+RynykRZNWpZgnHwNzTnxwy9GmK2T1Y1Qc5RUR+78uMbZ4QQrNob9OzHRZaLufcFPydKYaC7LyDiMzA8irJEafArVxhoi1iX7BguIMicHifxAe+N38ctU9a9LttuG2NwG+F0qXg7pLWrDA0LJ5lxr4jorbxCLRkTN28Q2i6Dg7/FX5zj+x20YRKbPlGeIHVKNn9AVt/ktFjwQTLi/OTb/PbK7zxxZJgmE8J8wWEy5MhpcM0OuGJWwO8wTbawWpdxhKB6/h6VyjoqKCilhRKKwehNZmmI37j6xPEhzmO2gh368dlyc+NTmrEu+Hw8WeFSbZfFyT2s7ldQ3iFGfZejyiblZA+pIxpui9NsCkIhhSLOIx4k94jLmH58Qmflq6AFtpD4wDQfscgSbL+DFgrX3UAF24iwz8x2OIpHSLdDq5YSxgPOqz2myiYPz/lads52sEM/OaPh1TC0gbr0h6jxHnmRoxuXSOq3KOSzG1kayMoUkSWgNUmRkps+C6kRZcZg+AFYdZS/gmxfhzxGOau0lQdJTOp+NMZp6rFgEA25VXuRLW8HZ7EHg7tg+eS9r1L+FNw3nlkTeE3Szlc/d01wwS8HB+Ee42SMQHC1fu2JE+XQ77BY+QqSEhGs8VGlT2tNy2mT6hJH2QQqIDF8znSJ2fsmsaoD4FlVjPlDgtFDHOUgvTZ5ZRsG96CMmdsOg0WfiRK0X/ifMWcnDJVJ5fgtYlEynR9TBM/jKZO6vYrMF2TJiHnQxZWakeVR97pUjTqW8klqyyYYMz5Huk2sMkKbNmPHZxzt03NWMYsMpkfLuPDpCTJYg0LQtjaQdg61XZA2hZQU5+8xL8+JREpaJtyb3EVWDdbdTeRTJf1c5+jHRZx5MeGD0RRTGewGVy+ENL+krAVrWEnwpRwWS10itUHTbTBJJkDJ/ckD1iurrE0eosscHQ5R6ZjE3yW/8X9BzR5hZUPSZITyVombL5CVGSfj9/DyfcronJrdYCEdLGWBFgyZ8t74fUypsP0urd6rFMkQaTYJzt7EtT3sszdJZIBrtplIGyNPEFf+IbM8QUZ9zMEdijLDkAbokplbZ9uoIbVGlxo5vI2bTcnaXyEvcwqdo4Si7bWffGajckFaJjTTBSKZIttXSKoBUX+fraBGrhMOpodIJUiKmKrR4FJw+VOdnAxhsGIv95xO4kPG8RgAR9r0nIu9qN8EJJJVZ4Pb4/fpJyOm8Zwb9VtIDISAaTal1CWe4ZOVCbaxrCF9hFWCKiJSAZldZZZHVFdf4YyMWfcmZ4WgHZ+huE9gBpRlwofSYL1zDcvxMKIJMpuTxRNs0yPb+haTaMAwHOFKQdTY4sBvYkmbDZ3wfJ4wH9/Hre9wlC1YpH2UAkuZCKrUnBr7iz2UNLhmBiAdqn6AUBY1s0aUp2QfjQ0Xy+dfaY7DA9r2J11K1eBdyuoWvw4XuKxusXX434Ad7s3uXojNfkMopQWta4jJQ/B7YDTZyk4Rp+8glInu3Fzuv+Ypqn0NXRa40qXjtjmVioZT4zg8JCdFqpJpNqVRv4LnXEGIpX32XvgQYRpMo2MalU1OypxVYVBpv8wg6bNieARGFUuc0HU7NOwGf3b6X3jz/AdUrSZBqah7DSy/i9N8EWv0LjO7xuLa/0jFWeVwcg/ynIpZZVHxKCjB6ZDkU5xkTG46WGIZdJv5G4j1byIrXcoyA2lR1i8hB7cRpGhKrPFtEAoR7IB/FatU6GxBUd1Fa8h0iU4nzEYPsJRBoeHDMiQuEnaCXcIsXDq+6oIn9uFl/kRcluuUg3CfrMzY8Ddxpf84ES8BXTyTiHfBBV+Gn3vF5Z/+03/6+Bf9YzqdDv/pP/0n/uRP/oS33377531Iv1GoaIBOQwDk7AA+RWwmBBiYWMEuIpoRBquw8gKn2ZgynUBhsTff53rtOrN8hiNdtPQpAGVanM7uYxkWTcug7bSRQpLUrmNbknx4RPXor3iBkvdMnziPEJZmkYRcT0LE2TucCQO39xJDt0u1aVHDJPPrxAd/Q5qG1I0qtcplCumSelWs+UPSTCPNGlbtCr7/sc2jkU+RR99hng7wlMJvXCLXGYbXo7begmRBGWw8se78UucS9YtKe/iNxJcBN+vPA/pLFWNs4bAarPB34QOqKy8TlgVfCx9iuZtP7ENlEcP8GKvI6WLTclfIhcNReoBGk+uCNJshzt6FPENMDik2X0dv/h4lkjx6jySLqToBz3s9tp01ynSO03uZ8vD7CLuOoTWJ8jBVjFPZJKs9RyktzPpVRjqmI+A8OqXr9tClIM5jIhny1uCH5EXOeTSgttEi1zltu0PdqFDrRBTRHFHpICd3GZ7fRimNXd1ipcgwx3chXWB4DcrmTVJvfVlot561oHWlT7OySWQ1qNpNMuPZDPZSOqSN5/6+l/CCpzEdst6rCF3Sn99HpzMACl1QKvtTRQcfkZYJROcUyZQFkmY0pltdx7M8HMNaFh+fusZCwP78EeNkjBSSjerHhbSR2+GKv4XqfZUiT4iq6/T3/4qsfolmsEXbWcE8/Evc479l5NRRlXVk4wZFsDw+aZiQ5wivicwXEB6w2P9LHDRO90Vs6WALl6rRQFRgUc748+M/ZZD20YbL1+uXMFyfsbVGxe2Ryiq2gCtxRB5HWAmsrD7P7WyEZzg4ysYWDmmRf2IGI8oUPT8FXaLDASpfkJu1x8/lmIs9hC7IKtvLxQzPdtR0nB5CCJSQz5y/C361cYTHtncZgOP4gEmyFF15yn1SVJ4XU+5FI4TdwhWC69LnpcarrPmnoDUdZwWdTB6PPWIZaSsk5vo3QbhgVcmsNljLYogAdoJLLNw2teouWisq7Q71wRFJekYwO+B072+pKIe8ukE5K+gWGTO3SzHZR9VfoESyKGfcWdzjZH5CnMfsVHepb/0ewembGKZLObiDcrvg9DCkyUjZoGx6To81d+PjsVILVrxVjhdHBGYFx6iSr75O0uzjWDVs6TLIzsn18jcizBZU5UXn68+KTKc8mj2i1CWTZMrNegVTWJ/62uX4+zwAnayPmY1pey3O04xVf5We4VNqjSt9xvmQCZKo/SJd22dt+oiK00GpiIEU2MkZ/SIhLiOkI6nZV0m9XQZBi7eG7+FLn4bwcPrfQaYLTMtjsP51TpXL6uh9OtJlw21TOC2aQuMefo9wfBdtu5xXN1hdeYWJ18GqXaJmrrHyeLknB39BISwst0PPDshql8kW56AMSrv+pc6d/MX1SV3wG0xqdxEbv41x+G2UYVNIk5pR5Wp9uY542hHBUhZlWTIpobv1W8Sntwl6K5jDfYRO0MmU5Oh7HCczWtVN6ldexstTJtERVSugXb9FqSoUdpX46j9mMD0ktnzS+R7i7AOUlER+jXPlUOqSqAhhWbek7XTpeB0W+YyO0yUtMjI09spvkQcrLLRmd/AhrtFAhGPKZMDCaTGdP2Kx/9foMsePp6xt/QMWeUzH7mJLF98LfhGn/deGTnWTtH0L4+5/hMkhRaHpVNYJD7+LtqsEnVv0ml8lzmO01jSdJg8mD5FC4psBmc6pmjWcx5udmc4Y2VWa3VcIpIXZ/iqp8sHbJM76kD0iEzb95iUO5w5n8Qm2crhev0Gcp9QMk1k8p1dE1KaPqFV3yDb/Ial0PtPBSKG4XLvKmdT4lRWqTpepv8bb4X26tk969H2u+atgBYj2i+i8oDxd1vW086yj7LqzxYrdwSxLtFCI8VIcQTxBJSNK96cgNnt6TbDooxohufkTxINf8HNDiKVztxSSUpcU+mM39QTJsbdsoGhqaLF0QZBlQtPsInb/Ecb8FOwG7coWbcQT0RVAw2xjizOkESCOvw9+CzW8i65dwvY3yPQML1vgWR4PVAWr2cZUknWjThqNqFsBXu0yRvUKSZmRH/0l59P7THTCqPM8KIdA+MyTkBN9xG7lKgCZ08ZqXSGPhox1Sd5/m7K2y1QomtYKhRcwGX+I4XVwzBpm7wVE1Kf0VsicLkIIrP0/I8omlPGITqXKKZqtYOux6+SzdXVfVel5PeIiJizm5Logzwvm+fQnjtG84JcPiWKnukstqSFqmmE4ptQFk3TKWqUH432E5ZKby7G7kDbF4yikj3yBCw1SKDaUzSKL8c06Tl5gd3axpUOsI95PZ8yaV1lVJjgNdP0S2nyZGBvHqmD030JWt9gTBp6yuJzGjId3iKTmsLHLvlPlpZ3fozI/RXk9GsE6HXcTVIUyOkft/yl6cA8Gd7C9FRpWm6bTohWNWQsnaNUilJoPJ3cIdAbn79OxupSWjb/5xzQXMZNkiqUscq0ZJv3l3oNImBezHxsbaCrrqcfmz+RaXfDLidYlxWN3+LiMOY4PsZVDy+zQc3scFAd0jTYtt4stnWcctc3oiPLoe0wWR1Q610nWfos928NdPESPTwmaV5m5HS7v/BFJnjCRFt7gbU7LiJ7doFh/HWd2SHr6DrHVgOoGcZ5jaBDeKra2sJRN1a5Rx6SaRtiGh5OmLLIIAKENtqs7FOR8MHqPfrhsJO61u9za+mN0MqEMtihEzjSZ0HRaT2KVL/jV5TA8oPtRM+lHFAXG6APSzT/4xRzUT5miskWlKKgLm/uzD3mt/Y1f9CFd8HMirWwjgu0nNWw5O1iK58scY75HnsXLJ2aHFL1XkbogzE7oK8n+fB8pFF7ukhcF280dipgn+pOSkkW2oHCanHZeIHbbrJrL+o0nK3jux4keG+4OAAkhTUy+4vZY2DWMymWyUpDOjqgf/x3r4YhIgC09ssp11iprhNmCzuNxw/FWEKfv45FjujUayiHJU7BAI0kqu8ufWZeUwsDMRpjhGWRzlMgp4gWUBaY0SCs7FF4XuThCZjMwl/HIptsmNo8IrIBzXVAxqyTFObayqFl1AHKnh9m6BvmCovqxscgkGzPP5uRlzll8wrZ3+XEi3q2f+bW+4Nebn/ts4+tf//qnfv1b3/rWz/lIfjMpnTpSGVAWaK/7qa/RGnbsOpNigXXpjzHtDu/N9ygXZwwG71Gv7eI2rmEKm4bxIx1yBXSdVQBadpem1UZoiaTA7P83yrt/hp8M6QSr3Nr8OoM8JsxDrjduYPMBjco6RjzFa93gvFDM3Q7dymVsocjXFV7UpxJcopAu82LKID2nnfWxpMZ121hIZBlTSgdBiREdI5I+rukwy2ZYwmLV36FhtimB9HMSohIdcRwdoZCsuhsY4mIB+otGfxmV2WNkEbFV2szqVzmfn7ExOcSIMgz3lGzlG0vxlVCoIoTh3WUcoFx27recNvNsgSkVvrH8WkHGopihiwmOXEUIgScCnu89T7Q4x+l/gDJWUIZN5l9C+mdQFiAV7d4LkE5JnRqhyHGwaJgdtio76HjEKxWfcL7PXCqUhqhY0LAbnIfneKbHIl9wMl/G/ElPEvS+DkVEqXyMo2/TVSZROiEwG1hAFvUxpEMhfdLa1WeiYp9F0DZ7ZEadaT5F6vCZjbNPvPppm9X/P3t/FmPZdeb3gr+19jyceYgTc+Q8kElSlMiSVFKVarBdXXZ1u437cAEbcD8Y9kvBT4bbBQOeUG3YrwYabbff7ku14YYb17gXtzy7ZFVJKokSSZFM5pwZ83TmYc9r9cMJJjOZyVESB1X8HgIRJ87ee+219157Df/v/53ysUlUxJvHm8ymKUve6kPnJddwKZnVD93ekR5esETev09o+hj+Ekvu+znOzdPOTtWYVEd40sfCZjlcZpj1mBUz9q0ydffiPJ3H9h9iu2XKuoS39DVEGkE6w8yhrQR55RJJ7fmHe5dLv4yhIkT/LvbgjzGKCWXLY5DNCITAycaofB/hLoO0SVXEUXTAcXzEzA4533mO9uJl/Knz2D1laDBOcsw7OFwpX+NMeJ5ufIiGx8RgGSlqfBt31sN0A/IkxnRcMv2u7a8124bjG2jAUgVJ9fITNWULhyV39UPr/5QvLo7xbp/FeuR3ifHQycWS83e9K31W3XdFn1Z0C6IepsoIl7+CsfBVKFLEaAttZoBGCPHwPrawqZpNMOEw75LO9nANn/PBRbLRNn6eUEHSyDIiu0pk5pjCRlaW2Uv2USKnmxzzYHSfRMWcCc9RsSvcjYZcTEf4h28itcRYfhmAqvB51q0Tmw6+tfBEG92wWgQV/+H5ls06Fav+8Hsls0zfqRMuPE/ZKpNVnnxGTvnZIJEYwkBphSEMJPJDtxEo2kVB26yR2XUm7oi96R4TY8KyP2+3ykaFhaBNpGY08gInyjDyDGY9/OYKx1qhgY3SOZacKnbvDRKtmbhlhIS749s06xdpYoAV4thVbk130ckQN4thOsb1Gpy5/D+jyk2s4HVKpklUpJyrnqXrNdH+At5JqtpCFWSkmGEHkW+ighVG5Q5jLenUrpB7GyjjpxcVnHLKp4GOx2RmBXKNnOxCtYyBQaJilFEgMTCzIe0i52udlxmkExpOi3azMnevOXcBVeQw3sMfbNIoLSNUTiMZc7z1bcgi1OILDBtnKVc2kMEys2JKah1TRH1MP+QgOaLQOeeb5yhLjW04VOx3BTRlo8ZXm9/kavVZxvEQbcBhskecp7TdFit2EzsrMLb/BxQZenQf06kSSBtXGCihKZsBgbOIck4Fxz9LlFVmpCWm4VAuYkQ6JY96eEWOZTaI7WU4WfdOdUxOwiyLOFs+Q9tZxMBGIOhnxxzODklFRlI9S8NbpXjEsahm1bGrJpnK2Jw9IFEJy8EKV4RNODqkUQlIMPAFBA/+G+lkh7xxBG4TFZ7/wHMIZQWr/CwTfw1MnzvDO1iGx/084ksbv0nJbSPD83PnYAvMlRIIQf6elNxSJdj7r0A6Q9TOQmkRevfBshkaME33qVlNzEcWRovxHvlkD+UtYskPT/GtpY0IF9DjfYRfpzDff1x7yueDWTElVhEZMSvh6mNpNKtWnTRI0SpnUVhYaRfRfRuSCWZ1jaR6hbR+sgCrH/54DOU1kZM9cqkQpoEx66K8Djq5x9WVlymbNWzDIlcZxH2WRw+w3RpD08EywDAd1PEdLDMkzWZkqqBseFhujVq4zoPh3PnVNd8RJWj2422c2R6+mmAIB7N3HyOdEhYZemGJ3dISM8MglibtfEjDWwJviZyMQkdY2IxcnzxKMe0yy9XnaJmCooBW2HkiJZpEPgw2Oc4O2BnvYEqTwPzwZ+aULxaBLBF4JTJSZmlMUiQ0nBZpUMEoraIMF/UR3Ox8b5Uw3IM8h2CFuIjZHG0S2B6msFjymhQHr7KYxmBWMd0EN49JZgfsKAi9FmHjIrX2S1g7r7BsBBSDtzEMk9vZmPvtL7Gy/C0W3CWKvE+eHIM+IrV8ClFgigLhN0mLiOVwGSYPCMYHqFkfI0/IamdRWqERpMU8dRSIufuZ16bptpFI9qI9fNthnEwxpfGR7vm61cAsGwghKD3S3nwQx9kBw2RIw21QNU+DE7+IZDoBBGvhGqNsQKwijmddNBq74lA1G1RqNYQWPM0pSpkBBpLQqZGaIXn9HKL7Jun0gDwtCKIudvN5JobPzfF1WsWIhsrxpU083CTFgMoqHs9jJAN09z6yskGjssJUuvg6RmSS/mxAu9agJh0Y9xCNCkm4jJVF1Jw6gZz3/1t+m83xJp7l4hguibsBJ7d/HU6Fxr8gFLrgIN47MWB4F2N4B1EkFOWNz6ZgP2sMGxUus5Ln3B7d+KxLc8rPEI1imA8QQNmsIp4yB/rO3HSiIpQX4MyOEdIkD5YR0RSdJ4jSMjIdMHJ93swlx9MjFsIOQksMbWKaFhpNw3207RPkImV7vMVyaYkVf/2p73CN5iDZZZpNWXZrXJmNOY5jqk4Hs3aR4vDHeCqlSAeYSRffbSOTAUor2vYi2O+ulxbeCna1TzgYUZ0M0b6Ba3rvOZ5En2QqoUjInRY4LaxsgHAN9EnGIiFAHr4OyRgQWMsemV3Hq75A+SSzW92U2LNDrPYvEdqLD7OwaSFJy+eeOM9h3mMv2qHttfFOx8mn/Az51MVmKysr/PZv/za2/fQI/lN+vuRWFbn8DaTOyM2nR3fO3cBexVUFoqSIgw2kEFizPkveAh2nSd2sPik20Zp1pSgnPVRphaY2sXpvg1Oi8FqoIgMhkckMu1WlP+txpBRaKVp+Gy9cRdhVpF2jP+1zdfFbaBzeuU3LwUVsbMR4jxTFm9N7bI0f4JsGF42C1myfsmHiHPyQvPNVzNkOureJIQ3C6QFO6yqNcAVp1p8456dxHB++a6tterTszgdvcMrnDqlirL3vobOYK36F5fpV3HiKjQtZgpmPyc0KMp+Qm2XkwotoaZ1IDqBkVLlaDQGBxEAvvEi//xOGRpPeZJ+zFZ+SUcW1XG7s3eCaMCgGd6BdBxyU4SDa1xDREdprkbmLTK2QO6PbaL3LammVslmlLgzs0RbV8T5BOkC7NabeHd7KNMvhMuer5ymbFaI8eXhuQkiUsFHmvC2VlSXC3huE7gLjIua24VCrn6Nml3G8Ovbg+jwtY3jm3c7MI2gU3eEb6PEesd+kXX/xCacVqRKs/nXII4r6FfKPkc70lHc5Sg5JzSmjOMI3AtrO4kPnpfciUFiTB5DNKMrrFEaIRNIoXUFcXMPQitQsIVWMlg5GPsEY3plf68p59tJDuvExD6b3KFRBw2niGQGOdNib7qG0YjvfJqyWcZGEysCxW/jDO5j7r5K3r5EbHubCVbTfIqteeqx8yvCQKkbGPcTBj9GOz4Jbo9J5BsrL7N/5X0nyGL95kUF5g37WpWrXaHgNQqvMcrBK02tyPB0/3KfWoJrPIsebYAXkbhO0wBU+yydRJg+/i+ZgfAux+W2EKlgprePUz1F07yGiH2J1XiBzOzy66KBPPSn/zFKzGpgVCwGExrt9oMAocbZylqRIqNi1p4tpixTTtiFTqDzBRGIcvorKC5gc4pFTTI4QfvsxcW9OxvZ4i6BkMx53uVS7Qr3xZXR/B9MQmFgEVhm38zyVdMaDpMuPp3cwhEWsYib5hCSLqbVq6AIyVTBRKZNSG1d6BG4VdIF59EPM2ZDA9skWGyjx+ALUpBgx6r6KTMZUWs/huauPnactXM5VrqDLConJaSLZnx+GMDlbPsckHxOapY8UaWyP7qK7t0AIrM4LHOYjptmUaTYltELqVguFYpgMifOEvmnTEYLcaWKFHRqBj5A1ZiQkKkGM7nN08Cag8BsXiWVKqlLuDB/Q0DFOMsb325StMlXbp7T/GsLxEU6Adfwayg7RwSJCmPitKxjVq1iGgxASoSVKF2xG90izGUtRl6YBTv152k6FikoomRXUJxyGyhMhsToNAjnl08QpnXQlBNglMp1yd3gToVM8u8ZZu85s678Q5xOa9as0my8BkNXqyPIG1uQu5t3/gFFZp7Hyy2Q6ZVbZII16iJPp1ig64D6KuhFy8fDHlFGUjl4jKa0wzWzGyy9hK8WWU6I82sHNDkitJpTedSSW2qBqNJkZEd3kmDuD2ywEC6R5Srlao6hexJjuo5RCxxOsImLRLEHt4tzRsH6V6BM4fp/ywbjOEvbqNzGExAoXyUVAdflXAEVafVzk1U+6CG3gywCpTUzmggEhoJsckxYZAouKVX0sNZ7QCnvwNk7cJ62ucifLaDhNFgyHjdERdtRDHN/CKa9ywQsYWQ5JEbPVfQtz5atUSTF5+hydmfYR0232izEHhotvemg0oVGmGfgs4eLgkD7S98jNpzviGckAksn8j/EW2eqvI/0lRsTcHM8FO4mXsOLNUyxbyTFHW/+N/f4+VvUspZVfxROPCwlyndNNDxFC0LTbSAzSxjVkdS5+0+L0nv68sz/bJcsLDGws4by7SIKin/UQWrAcDzEGOxjFGOwyhdYw3kVUL1LAE+KrR8mcNqOF55i4DjIZ0wwVVpaBX8WUJdb96sPj+d23YedVjuIDRhtf50HvFitumTPeRaR08NrPU+1KEr9BqXSRQJaxKvNAp/KJaKXQBXJ4F3dwG08l+GGbsVvFylKCrCATAiUkQ2GA1g8X3WI9487wFpYuWEp7GPEAVVnBqZzBMyuEsoQWAuMp52pPHsB4C8JFmqVzlGplDGFictpf+kVgXAyZZCPKdpVAzttXC5vzpUto1Hy+EsjM8sPn58PIrTJO8woy7lLYHvLwRzRVwaS0wtlgidrsCFE6y06WUB5vkm9/B+Iptt/Asz2mbhuzKLB2fogZNhH965hWQC2e8q2F5zC8RSx7kUk+5nB0H3/vFVIJWCFx8xlKXp3McDjMY4J0yHm7zUBf53ByiGNISo0rNL0ms3xGbf3X0VmKDjvsx8fc7N0EIThXOcu6Pw8QS/0IKYz3fZc9ikBS+YhrAzAPRt8Z76DRzPIZpUrl1C3qC8Yo73N/fB+B4Gz5HGv+Oe5PbzNjPs8u33luNPSyY9Iipe40H+trpf4azvm/hD07QroBxwevY7tVAq9Bv+iTGB79qEfGLkWW4PXvUtMpTiEwKmv0d7+H0Ca0rsDW/0BkM0LxgExBqCSXmutE1gLa1ERpTOK1sBcDcmlTw6XkP74u1bQXuNy4TFEU+KeCgV9YDqN9Cl08kUbT7L6JlhYqWP4FSKI5pyivsz7e5w9NQaZSLHmqH/hFoJsdsT3eBmCttE7dejJFqj3dJJ/ucCw1PcNjpX2BhrM8X3dabiFUijneQhy9jakmbNSWSawSvhFw0apgzA7xvDXC1nlG/eThfHeqY4pcs+AtIgqTslWZZyt7z7z/sOiyPbqBFiZuPmHDqFEvh+RofjK8g8hG6OEt2sESC43zlMbHaDzMgx9B61nM7tugMorGFUSRwv5r2MMtVvwyjdpFXGfhafEwgEYWCaZtoDDIO78K2RSEQeavPPX7AFqYpOEZzHxMuPNdQlUgMkXaWfpAg5BpMWYUTylZZXKd07KfbkZ0yimfhE+9Z/x7v/d7fPOb36TROI0C+axQhofi/Z0ERB6DKkhJ6A7eZM+WLPlL6NazeLMBNhaFXX5Cg2ylXcTxXRaFBt1FGAPUbEBOzkFjnYFfodV+FnPxOZRTI7FtVDakIKcfDYjzmNCvMU0mrKoZYvs7JJYLrS9jyxAzG8DRjblQID7A9ErkOuM4ndL0lxCTQ2Q2YppNiGYt2lmKpeb2+4XhoWYzTHuH47AgMEMc8fQ6EFphFBM8+e7j8Y7TySlfLGQRo7MYo5hi9vapl1ahfg0mexiGJN/9AbZboWg8g3BKqHgEpfZjKUQeTdmUWjUOgxazfIZQglQn3Jm9jSkkXy6tEz/4I4ThYsy6FOe+hhIOylsEb/HhPnrpEQfxHp7hMcoqjPMRarqLPT3Al2AWGUJIEq1xLZdCKcbplN3JHg2vwWLYwcCgZj/eMRvrnJ5pY6oMZ3bEJFxDNS5jOyXs2QgxuIFAYBkO6SOdFalz0DkKhdj7MXkeIcfbiOolMB7v1JvTPfRoDwBD3iVvvfgzvV5/VnAMl5Tpye8fPHAyowM4env+ezajaL+E0AqhEpQRkGuw+9dhtI0ImoBGjw8BsK2Afj5Ao0jzjI7foWRWOEoOGCR9JsUAT4aYwsIUBgoTs36J0sH3kJMueZIg0Rx1XmCY9LGCVdqG+0QZlRkinQCERguLLFwiaj4Hk/vM8gmmMDgc3GJoB+xOd2j6LaSAM+E5ysZ8gm9ajEl0wiyfIJEs2MvI+rX3rZdZuo8xeBvHqVIIiS0tCpWjpIEqCsbFmGk2pRQtYLodsmAFWxWgC7LSxie4aqf8IiCQlI3qU/9XMqqUDBBo8mLADI1vlDAwEQLEbJ/4+Ca5TnHLy9gH34fhPYRdQtlVGG5DlqLjMYbffijGlUhMY/4eMQ0DQxhk7irW6m8iuz+hyGJyu4nZu0usMo67r2JUF7hXJDzXfp5c52gzZJZNQUv66THUzrDoVVBWhZHXIZ7ewu6/iS0MKtQxiwQlnbn4KOshhCCcbmLs/ZDC8lBFithYfWKcK7R8aoTZKT97PBng2cFH3+Ak1TJak6VdlCEoyOdp7+V8AjzVCfGJKH1PaZrLL2NoRd6/BXlEPtjGLXVIzYCJTpHkCCTSDnCR+JZHko05zhOqwSKVQlGzAjh6fS6en/Ywq6tMeq8T5Qnab+A7i8TpmImOKWv34f2TkbA728aPevQGDyiH57D6dwiWvkGgDZQ2HgaLSwrQ+n3TtwHkOiPTKaUswjh8DQC18CUy+6MvEp1yyk9D6q9iLfuAILNq2JObrB18lzjPyernSSvnuDe8wTSfUtcJa60vk+ucKJ/iSwF3/nesqIs1PUI98z9xKB2SIsOzfTqVc0Q64yisExRg6wKVRxhxD45vI5MYc+MbbAZL9NUMu5igD16ll09pqpw8OIt54sqstSYhItPJSb/folAFvutiFzO0tCmCDsX0gE2ZMZzc56xKyLIUIR2qH1IPiYqYFpMPHEuf8iRCSHAWGVXOMY0HNFyFUb+E9tpPBABahoVAIsQ8zVeUH2OqHMteoOrUmKYzbNNmUoyZ5lPa7gIg6A9fJ9v5Exb9Dm4+pVxZwRQ2TZlj9G9hJiOQBsVoBycp4TSuEDsBadBmK8+4WiSYTxmXSAryg+8zi48hm1DuvMg4jzlTPsMsn9GeHuAM99EcnKT6OPPEPgpyhlkfU5pUnAqWE0I6g9IKSs+d39LsXUfid9Jbzf+IiLP5+CBODtkc/IQlb4Uld4V3XiTH6QH70/15eUNJR7jI6Q44ZQrvaZP0p3zecE2PYTpCILAfWVgc5QO2xpuY0sAb3aOJi5IuhiFBaXR5mc3ZJsN0SNNr0XGW3/cYI5VxaARkvkVslVg36yi7hhYGMzWh0DmOdFGA1jkFBdN0TK+yytmgSe4t0U+P0E4Nd/XXidMBskix9IhcJQRW5aHgzRAGZR0TbX8HMx7gLb5EuPYb5EmEql9Ca03HrlOf7iIMG9usIARMswmZymnMDmDve2TTY0T7GVyngVvZeN9zk0UE3RtzR/1kgum14X0En6d88ch0wr3RXZRW9OIeV6rPYGiJYJ5+SZzcd5Gacn98F8swqbsNHOERGO9/HxjFFH34JoUqMPu3CPMx3WRM3fJpYGDGKWJyRLW8SIqBl0ek0QFGWKdZv8ggaGIcXUfLEsUgh/ol+t3XiCf7VGYLFMM9RGOCLp/BUDmqiMm1AXrKRMOeV8U1AvIiR2UT8sqzzCqrSL/GwG9jFRFL3iqpjhDCIT0Zl0/SfTQarTXTbEbgzEWe9gf0SyI1fZhWuu0sfiRn6cfqShhoUTDKRtTs6sP0XKd8cZhkY7RQKBSTfExglFjyV/FMH8dwHrqFxdkRyeGP0dLkoLzBavBuUIAWkrh2DWnf5WjrP9OPDumUVymKiNB02bMrWEJQMXzidIy39wrxeBftN7HrZwlLq2ihGZoWcnaAG3Xx0jFULyHSCDvPCa2QaTaj7NSRxByqmN38GD89YtkqodEMsh6WtIjzmDzTgGSaRthiRKJiylYV6yOILk/5YrAb7QBQdx5fBzKPX6MobYD8xRG+qvIZ1u/9iKLa5MHkHufLlz58o1M+92RF+vD3XGVP/N/MR3D0Fkk+QqQD/OWX2c6HeP4SLieBpoaFeTIv6kuflhHiNc5TN0OcnT9B5THJ6IB+4DBIoXTSDtrCoWSHTNIprm3z9uA6oRXimwFZkbKkNU4yw9F97K0/BsPBPvvnMOpnkaN9orBGmve5U0RUait4lQsUImDdnOGkE9AKc7JFMdllWkwwpcKuXKWwy+S2g2P6WH6HVD+932HFx+jDt8iERHkeWyJHWTYL7tLc6VuDaj2HnGzNgx6tx+dARZHM+/8A6ZS5GO39+yiWsJBC4kqPil1BiieFd6ec8kn51N9GWuvTTvnnDKlShM4ojPkkdW7XsSorzMa32DR8HvRvMc2n/FL9Gxzad9mbHZEN3+Zi9SJl+UgDd+KWpPU8L7I+GbxFxYxZNiWuNjDdPvXhPsbgAWcXLrOrYobZkAU3QEgXsfACYTJiONwmH94h1wpll9nwFrGSHqiIQrpYRolz1UsYlk2JArb/lHaWEIYeB1aJo2SGdnxWgxbkNioaoSjYy4fsjVNsaXG5ehWBJFIzTGFii3nqTbv3Onq0T8cvY9XPo6X1vovTp3z2zLIZMzXBFf4Ti+SFWcaorCC3vo0uddBH11FLL6OqF2Dzv87Tyc56iGpEtvASUiUfmNJpkHc5iA/Zm21zsXaZYTbgdu8tliaHrDkhJbeB9JfRdg1lvBtVJFWEOd1FGSazYopGMU7H2CKjP97kKI85X+qQGR5e5yUWvAb3ix2O+vskbkzNrrM53uRgdsDl6mU2gguPRSsKAbsonKBFmk6xG5cwswwlXUx/A2P8PTi+DgJE8+LD7cx8jLH/CrrIEM0LNLwmw+iY0Clj4zzhbKMt9+S4Gj7OIvkpj9G0W7T8KhMZ44unO0w+5NH3pZAInWEf/hgdDxCVVbLyORjtgNbI6BjhlcmlREqJloKm1+Zgts/F2iUCw6fq1Nkeb1FJBtRQ2KUFArv1UFSZhusYZKjuXVAFhWmzk0VEmMjZATW7gfWelAxCpeRaY1bWmBiCt0VM1H8VoTNCr8IsGVDq/BJTbeAZPgtehyVviVBWATiOjrk9uMV2/AC0JskzvrHwEh1rgcIIyElJigTP8FG6YFwM8Hb/iOT+tyksl7Vn/yqHy1+lWiSY4TkSHdM7SsB0GKJZJccQFkn5g9MDnXKK0AXy+E85Onwdykv06lfZCM+hNczcBuPaGs70GIMc6+A1KC0h/Q5F8xpF7zZkKRgm+pFFMkMrLgVLqNBG6ilWkZIbNmn1MoZpI47fRAYVlCoQ0wPKToXYaaIthyWzjPQz7o13OY676LzL+dp5hIRNo4RreCxIybBIMfwKRe8eSdihbjqYQDc9ZGeygy+gMdnEPHwNYThYl/8nnhzeP06kpgghPjCl8imfDKHzecp3w3/YV/4wisoZZDolNwR3ioREG7i2w4a7TBlJgcYVHjW3yjgd0/JbKKuOFiC5PT+uNAhQpCLjjspZrJ/BMU120bimS8WuUi1tUPcnNI9vI90OHafNXrjEzniPaqVMW1gMe3dwvTqmuUImZhzYTY5G91kKl+b28UChFdNsfg/FKkMCwilhHfwAHQ8RlTWS6mXMbIBx8GNAo9ovPFU8lpFyZ3yTOE84n02o5/OJKjE7gFOx2SmfItlJCm8rOUb2bpMd3gDTpuQvkjUrZH4TMzYZlRaJ1ZTN8RZxHpEz41nDINeKllPC6N6h5YYchWs4XgcVnqd09BrOYI9yUCcpncGTAerwFeTii2gjwChtULUE14c7nDVc6uVloiIhMHzS3qs4lWcYGyaTYsTueA9FTtWp8nzzeXwzoBWPMba/O39Hdb7MOGxyPHqA1prbKmHBKWFIg4nt8WRYwZyCnLvjOyRF8nAsLT/96aQvLJFXpacStBQ88JssVi4+1RWlYtVZCBNMYWKpmOH9/0yezVhc/jrN2ouUamXG+ZDeZBcJ7GuFazncn+7TToeM+7cptV7k0sLzbKmIonud/aBBtbSAg4bxEdJtYwpJohRZNKBTexbPePr7PtUJ3dk+WTbBt31Cw6YWrJ6I9Ks40eiheF3mE/TwJ1hOFWUvoE76Q/vRLkfREQBnK+eoLn4VoVIK+e4xy2aVxXCRrMhOBHRzcm+Bevs5YnGHAydEKoPj6JiWs/CECzeAKebOszqdAQJzOSC3a09875TPFwvuEoEVYGA+Jo55Z+44VwVF9Qxi3AOrQdJ8BoCphG5/Hph1NDuiZS+8r9tQza5zmOyzO9yl8BaolCuU0UzUkDuDO8RqhmWZtEptWkvPYOhrFOUOZ4BFaZLc/Q94yQxr9WvsGzZju44gYXbwOoYRMO28yFL5KiCYqSlTt0rda4BWZIaHxCRd+TVkPkGqGHN4D2fUAyA2PO6gcUwHyzCR0qRsV8iSCGGVsMwyxVPP6gRpIUwHnc4Qhv3w2TvlFxOzmGEevg5ZjG49Q3YS3NpLuiRFyjgfsz3dpmY1OFs5S+l957MfmWsyLKqihm9VMcJ1jDxF6AIqZ/EXroFh4WUjsnRKrgrM6Ahjdoyx/wqJsAnWvsWseZW+TvAWnuH23vewsPH2RrQr5ymX1nAWc8ppxDRsM5UO5901RumQMRM6fodxMYXaJY4mu1iGCSgeTO8wTEZ4psv50iW8+JCOMWYg5yloK/b7ndsjZylgZ7bNJJ27anqG97FczWDunOhbHrnOMYU1dy88dc38QqAomBZjMBQPxvcAQcubO7nYwmHBWXrs+87gLkXvFgAlp4wIFLKYnTilzt8v3eSYXtwlFgX2dJ8dckKjQktqGskQM5kQ+2WM1jXMdEbh1jmqnsWKxxS6YNy7RVg7Q2R5WMESMu1DPEZYVzgXbpDpFFu45L5mmzGpKhMlI6ruhGE6oBt1CYSmEy7imS6Fygkd/ySLiqZsDzhXungqIPgFYXe2jWd4BOYj6zCqwDh+k2z5G59dwX4OFJUzLCQRFpLbo5unYrNfEJpOm1SlCCQ15ykpLIUJcr5mVHI1m+kxCovb/Ztcql59OOZT1bPIPEJYPl7pIo50kTpDIOhnPQbZkIPDV3CMNoE5bwelNjgTnqcg4+bwbQ5me9xVExa8Dm0c+odvsOiv4gzfouPUsQyT5s6P0cEGonkR5/gnrMw2sUodIrfMYZ7zvF8m8CPU0U2k7VMYkomecRwdYfh1QlOTNs8wcgwMv8OSv/j+syYnKcLRinHapxsH5CrHkjZtZ96/y60y1J7BzIbY49top0bmNIn1jNhyqdQ20FEfVT2D1h+su3Gkx8XqJeIipmSWT98Tp/xM+UxmB3/5l3/5ff93/fr1j7SPf/fv/h2/93u/98TnQgjefvtt3nrrLf7hP/yH3Lx5k/Pnz/OP//E/5tlnn33Knv7sMU/LtgVFDF4dcfATdJFjNTZQeQ6WT1Z/hqSywIOdP0LDPGpKavpZRL8Y0Y96GEJyoXyJ8MQqPrPr2AvXIJtQBEuARjq72JbJJJti5TPsfIaRjAiO3iBJB3ylfY19EtasGX73DjodMG0+Q+LWEJMDnGCBRAo4eIVCG5huCVFaR/ltamaZaqWFPbmH8s+CL8i9Mj23Si0d4icpWfN5UmljxgcoXdCNe6Azcl2Q64J+dsjeZA9DSM5XLhIIEzE7xiz6MB5Qr18iM54yOfmelvidnMynfLrEesaD3hb9wYSFoPNEJKsWkrT+LCIdo+Ix6Ll8SmmBDhZguAV2QGGV0MKkMD64SUxVwigZsSACypND6k6GFAbTqMe0yFisXkGHHZgdI7f+BLt5mTRcx+rfQI/2kDph1XGoGi6qtkz84L+hpvsslBfRq7+BS0B2+DrZZJelRgcRrqG1xpAGHSFZKBL8pIsIL4AGoXLc6X1EfEzbDdmsnkdpRc1b5Yrvz3VKWqP8JrJxHqRN8ciEiEy66Cya/zE9xFv6FfzZAdprkj1lwSFzO1iLX0aoCFSBPd0i85efmpbzlPdHIGn6TZiNP7DdECgKt4W58OzclSZYwczG6FkXAD3aQVTOI8IWxmgTju+gKmexKwtw+BZqssva2jeoVq9iYCAxUCg66g7R4U+wTJeO3SJ11jCKCfb43tzy111AXvkriGREXj6DSI5A5Xim9+7kvdCgwSginONXoXeTsVPh2NBsqpRn4h4yn1K0vkwkTcp+ByOLuFy9+jBi8B2SPEGjyVSK0oqW5WHufBfDaGLUVjhIe8ykDW4NpTXTbMrKeAsbAXmGV8BCff5+z5kLE4adL5OpAkMYHzmNxCl/9njvu9vIJySjXXKVIkc7qMq8DZYo4tpFhsWMshCkkwNahYLJIcXKr5A6LWQ7xEy6KLtMcdJ+SpVgHryCSMeU61VG3T4aid35Eka8h+jdIbdLCOmR185iOdss15YwJ4c8oyXdzT+mLU1qYROZzpBum53pPp7hUnMbrAdnUbpAikPuGDa15ZfJzSplCkzejRgTCPT4iLCyAXmKchsw3QQ0mbeMfk8k5CDv8mD0AIAzlTNUZIg12URoTVZafyx9oT3bhmSECpfJrcrP83L9QiB1hnX4Q3Q0wigvk9af4YOizt4ht6qI5W+QJ7v43beILZPuZET74E0qRgWndp6kcpl1/yyFrx6mV9IaitazQI8g3yIf7lDKB9RKixxZAXd0wkIyguE+hRlwmOVcazyDTE3yIkdP9pnWL2NYJTLTIUpj3M5LuLJgNusj3Qo6T8CauydZaQ+hEgq3wUqwhiwiVt0WplVDOQ3Y+/G8XKNtbL+Bdfw6Ko8oMBHTvaeKx5IifujYNjZt6jICLdHuqdDslM8Q4VApn0EXKUX1PIldx139FUi6VLIUN5+RFAkgOJh1Wdr4NWrTQ/LxPhgVOrmmFa5iJ2PM+A46OsQsDBrTGVmjRWp3UOV15GQHK59gbP0RzekmL6x8lYP97+LkCfXaGbLoCDsvGE33eFDeYDc55Ky7QBCP6SiFbTfJ7Arm7D5aK8hTRDLAChYxjX0ylYNbJjM88oPXCfNXsJYDMufJdApKK7KT98o7Y2n7NIXUR0aZAf3mNQp90j99nwDMg3iPw9khUkiWRUaeRZRMB/P4DaxgFewW5Ieke6+ALiitfJ3CCdkvYtr1CxROhcxfxJ4eYDkhrhDk0THblo+79DXMWkYnWME+vM6KuzJ3d3Ha5O9Jy6fVjCLap7BdZs0rNOIuRu8O1f4uwqiRhvOFgry0jpsNECi6w3uk0x2M4X0arefRjefIS+tk+t1o9kLlSDVBJiPwmg8DHqUwWLAfX/AF0MKmvPEt4tLz9Ee3mKQzalaAP76PFJI8WKXlLCCRSHGSFu2xYJ2f9sqd8mkgkZRP5t2saA+RDFBBh5JVYa20SlZkBE6TtGKDEA/77xY5nukS5TGhHSKfMi+hUMyKCbZ0aDsLFIFmQWf42/8D122hLIeqMLivIvbHA7YUlL0qV9xVrgxvE/Rv4wjNMM9J8yly6ztYtXPUSiDTAWkW48cjrPF9ZPkC/XzCg/EDIpVRXPxLlLt3sP02uA2s2TYcvglSYvgNCsDIhuTTbZRTp5fNWCutUS2dwwpW8OIBebBI6q99YP0pYZJ3voKR9MntCko6H/j9Uz7fFORExQzHcLFOUsuerZxjko4p2WXMWQ/iubuHHG0+zKTgmz5CCJIixjZsNJqkSCidNO9mPkLOjlBundyuURg+svMCIuqS+y3IIiwE2nIx8020lCAkplPHNevM2l8isio0h7eQO9/HcStkfosMA2H52JN9PMslzqcE/Qe4WhJu/Bpe/waeFZLXv4I2bDwN507G4VWzQU7CreEtDJXQyaZ8yWtzz5BsT7bZnm7RcheI8hiR7CP23yAsu1zIbLLFr4EWgEB/wMSa1jx0TBSIT5j+UpPmBSY2aZGjPlj+ecrniO3ZA3pxn4KMjtfBkjaqeG9o9bu4hk/La80FXO4CZv86DLcx3RL5wksUwmLolJlUVrEFJCqH0T1iW9CQJu729yGdEdTPkl36nzGXf4VZ2sVPhpi2IjXKmNkIx29AOkW6VeTw/ny+c7KHawaYdh0lBBpB4LRI4h6WNHGkS1akNIop8vBNnKDNs0u/wswOGWR9Cp0jMUiK9HSN6heIvdk2Daf12NjBGNxGFjOKytnPsGQ/e7TpI4JFlpXg1vgGv8XvfNZFOuVngCUc1v1z7/v/wvARna8gkz4Vv0E4vkeu5vMNBTkWNkIIcqcBy7/yWPsmVIasbYAFibFCX41ZNkCdCOMpZkycEGH4tHVOGh3heTWm6QRhu3Nnr6LAL69TSSP8YoplllB5gjG8g5PDst3G1TY7osoVM6Zy/4+Qg5vo2gUoZojdVzDUhHLnefbtOp7KeGWyxTSfUY4PWRndwFEmGAZaumT+EvpkfTazm9gLz0I6IXNd8pM1P1cInNHteYr00vq8/3LwCjpLENIgWnqOm+NdANbL69RqVz5yu+8KH/c09fIpPwc+k9nBf/Ev/gWVyk+3IPXbv/3bfPOb33z4d57n/PW//tf51re+xWw242/+zb/J7/zO7/DP/tk/4w/+4A/4W3/rb/Gf/tN/wvdPH6R5Wra35r9bD8gVoAuM/VdQdhNUjmm61NwFXu78EpN0zKK3glaCtrfAcXJI1aliSQuVT7BnfbTtkzltUv9dsY/QCsP2cPOUDb9OnO6SmR7a85ClDVwVYe2/Sqe8Sl1WMKMByXQXYZcIF1/isHaOe0mX84ZNWsRMVISfgxu2EXs/wnZLpM3nUU4NabigFFawwXmjQB9dJzACjOINktZXyNwO+8kuucxAK1aCNRzpME5HwNyBIS4iQulh9t9G77+CbD2DjI7BeldxLVDYgxswGGDLFknpPONiyN5sh9AM6bjLp9FNnyJxHlGcDPLH6YhFd/mJF6tGkDeeQU53wS4zNkx0MUaUFjHDFoVZ+9DIT50PsaJjFiyfZb+Dv/8DGtKl2f9jqqYDjo+wGhRuAyEtxGQfYZXQk11EaX2eVzwfIbIRFaOFmPUJ3RZbRc5YQ306pJFM6I1vMh7fRSmFFwYEToeWs0DV8Il7d8njMWGxj1kek5tlnPE95IP/SD47QpZaBKsv4QarD51oRBFhHb2KmO0RmZJpkeGfWMwP8z7TfEBFjagaZfAX5o4iH+ISkrktnOENdO8uAFYb0mD1k1y+Ux5BaIWRj+dpjqWNmQ0fur0U7RfI/Xkda2FiuiXM4X1E0EIVEWn9OVyVohBozHk0w2SfSdonI4bzfxnLmjsESCRtp0UeLGMJG6HmW4mDH1Ls/glCFYjOS+SdX6IIz2PN9rgifcaVJQxhcRjvk4mEKI+xtMWFZIhOxojpMZ4Ewg2e0xn2jf+Vuh3ijA6IqxdwrQZl98k0NkY+paUGpIZB019lX+RYkwOyZIz2Ssjt71AIgW86zDrXSLSJ1pA2n6fmNFCWw13Lwsx2aFgLGPOkcqyFZ5jmU0pW6WE6k1P+7KFRxGqGISzsRxz5NIr9ZJdROqLjdR5GNhemjxcuUcmn6KBGywxxZjvQu4EpbaL6BWZZxEKeoxY7UF0j8VYwsz4yHqC8JlPDJCuG+EYJKxtDPAQpoXcPQYjWBub4LnRvMuu+yay2jiYjLi+Quh7h/hvYSRc52aPmNUnSEeH2PUwM5OLLVJ2AtHcf6TXAWyFQikvBKm23ihjexSXD1RIENJw2hS7mKYmWv4Ha/S7aKoO0UYevo1BYjZy0/Pigf5bP5inLmbuHNrMeHN9EA5ZWJJW5Q6aZ9uHgDUBjzI4oln/1idScpzyOzCbo2WD+x3gPWbv0mHjvA7fNZ7j7b1BLj5kmx2y0n8M7fAuR3cGIj5HliyghHwrN3qEwQgahx9H9P8EvYsKojyIlNXwapQ7B6D6HKoZ0l2LxS6RGCJZPqo7oWg6JUDTCBfxC4/grOMEiYv8HlKZdRJZRaz4DboMVrTBv/H8oomNK69/i/MJLyL3v4sQzlJiilxYQbgniCaLUgYOfoKIDxHAL2XmRwn08uCPREZlKcQ2filPGSAaU3AZF9bmT8zp1WD3lsyGzG9jNy+SVZZRT5oFKmY5usOa1cI5uYyowkjdYX7jKTnTEanmVu8mYteo5ymYTpj0Mv4kR97H2/gS598o8COzcX6CQOcX4NqJ0jlwGiMpF7M0/hK0/wcuHhKUlLOmCFyJUQWSV8YVF/+g15GyLTv0STu9NjN4d0mSKvfrrmCpHl5YgGiIMC+VU8YqYS+ULxDrHlS6q92OwygTCQ8yO4CliM0vYrIar9JIeNaf22Hv1lA/Hwma9tME0n1Ey5/1TMxsi4z7Kq5ObZUw1Q2YDhBAorbCCDm55BefgVZzKWdTBa8iVb1LKIqRdptAFYVEQyzLna+dJo2P8AoZpj5mqUpr2mfTvY3otwtYVNrVBM1gg9Vawwx6MNkkdD6SNjHexspjMb6CMgPHOf2Y8eEDJLrHaujovj9dGaIGIj7EsHy1tzOgAtf1dKGa4YYPp+AE6GRLt/xBfeshkxFLnRQQGtrRoSBu5/b25I4NbRi1+Hf0RFGFSm5wJL8zTQ832Mfo3SLuvoytriI3feRj5DVC0Xpin0bTL5Napq9kXCTMfIQ5eB60wJvuolV+hbrXhpKukH/6YY2ByvnSJRMe40ntqOvjdaIvj6BhTGmxUzlBTNTp738M7voOc/hH+0pdpYxDUVtmxfF6f7OE5LqX+6xR7r8FwG904gz/r47pVivoFfASZhEr9Esb0iGx2RCnqY9799+TlRVzDQ8iQxA2JwlWOoiGeZbHevYEc3UFIE+0GiMoiTBT59JhKMiItn8WWDlKGJJWrJB9j2rwwAgr/tG/0RUejeTC9yygZ45oO50uXMIVFKMuE7jxoTzkF0jChyNHeu2nValYTt+IS64j96R6O4VE9cXaUOp9nNchipGEil78BUs4D89wauRmi7CZWfIjcewXdfQNZWkCNDrAME73wMpSvEsz2sYfbiDRCmC5ZeRVbVkjzGdloh7bhkekJae0izmQPJ49Ibv5/GYaLmIsvIhsvsBNtMkxGrAZrtKxFUp2RFikL0z2YbpOKGxjlJWKnSdWtg4S6XcPNZ5hqCvgIpTDyCOPotXkwVevaUx2S32HZWyWwAmxpExofkl3gKUhM1ktrdOMuZbtymkr8c85MzV3sAqPENJv/bhsuhiWwcGi6T/Zz3yGvXqJkuGDYFM4Cxt4PSVTE7eHrKCOmXX+BBW+VfnVILTpid+9Pqdk2aWUdW2fQfwsj6hEZigfJV+iEy5h3fsR074c4loPZuIpr2hBPkdEUqR9A/wGylOFOD1BHr4LfJFn8Gqm/yoq3Rt1p4EgHSzgsBsuk4wdIK8DTNsRH3In3yYocyzAJjRJtv/NpVPMpnxK7s50nUmhaR6+iDRdV+sVbj1HlM2xMjviB/fZphrRfQKSKMMebYDhkwdpDA4vcrsFJn2U1XOc4PqLiVHDwGBdDtiebeKbParCOcSJpkSrF3P8BRTojtE0OwwWe1x7e4Q0qpocSFpNkxNB2yUprdAZ3yaIRJjZ55znqSUrY+TKJVhjhCgEmRtpDdW+QxkfkZgU77+OPtnGWXqJUPUfl1v8PY7yJGG4igyXIH5CXzhLrmOP0mB09w3M9ml6TtEhZBczuHQxVIKb7ZKUzWM2MtHQiFBWC1F8BH0IU60aIFILm7BjdPVl7FYI8XJsHDwJoTZpNKZMji4wkn6HNJx3jPgilC3Ky+drgx0wtfsop78dnIjZ78cUXaTQ+3gPwXlzXxXXfTfLwr/7Vv0Jrzd/5O3+Hf//v/z2O4/B3/+7fRQjB3//7f59vf/vb/OEf/iF/5a/8lZ+2+L8A6IduHtryEUKhsxiCBUjSR74nWLLXeCfNu715h6Wjt6mrPfqWx8zQtKK3kEdbiPYC+vm//FiKAqf/GvL2f0AUimDhMulok140w6ut4rvn8Uf36PhVjInGsWZMJ10m6YxpPMSLR3RHU3zP4VgXUF2C3nWOZofUX/8hnaVfgdEOUrkkug7uJYQuKGSdQIyJhKSbHBHaDqaAWMXsT/cBsKRN2aqgNazYVYbjbaRTJrTK6KRPlwz8Gk4R4b7j+nSCkU+g/wDKLgzvYoQr7E52CJMj5Ow6qpUggws/7wt4ygmhWSIRUyKZ0fY676vgzq0KVCuMij73B7coR9uYvXs4dpnm2b+IkC3kdALj0RPbzpwJzt5/IZl1cd01fmnpRQpKSKWxRz1sp4Z2lyial8lLGxj7P4LpAYXZJW6cwdAKUaTouIfMplildapeBawq7eYLVPtv4wrJ8OA1XNMjikZIYWFlJkvaozrJEHJAUIQY3S766E30jouMNNIbILt3yPwYGe9jOj73gy5Gy6JmNjHjLno2YKwKJiJjv3kRM+9z3l1ge7pFVhRM6uexgxUsey5GMvMhxuAu2CFp6dxTXcv0o/nVdf4zuZZ/1rH6b8JwG2kH5IsvI2f7D13n5kLJeduqpA2NC+hsRhHHWDf+C9hXUMJAdvsgJHrhLEWWEAGF4TCYHbBeeTcdjfJWcZs5ukjIy2fIdUJ3somI9lB5QiVawYt3cOK5MNmM+9hLX+GOW2dweIMfH/6QC7VztNKI1DCxbtxHOA6Wv8JC0cBO72BlAmFa6NEOs3CFtPsarLQRj+SoF1phHP4IW4xY2HmLRvsaDgVF6SxiNiMjQ3gVqkWC6N2lHS4ybFxjLz5C1J8hajzHdrzPndE91Og2V6vPPEwx68kA7zTV6xea92uTASiVUUH41H+Z3UP04SEIwYEzZXe0jSEtLoRn8Mtt8kabSM04mB4AsKt3KVeqCC3RwiJrf4V64xmM/g3UwU3MaJe8tAbJhFamSUuXkeF5imyATMfY2SHsvQZFjjJNNksLTFVG02uy5ixiuhVIx1DdwNr5CUpo4tBHZzlJJjES2C8M9u98G8uwWYqOkAc/RJkGXl5QK3UwlDk/r+4Qobc5joYocw+Z2cjtO/iVBsH6FXrDbXpRjyiNKLe/ji0cVrwN7MkD9PgA3X6BrHoRPd1mP9olLVIa5TYuJ2IzrbHiPZbyGbFhkyKpOjXI9h6p4UdDyB75+HQC6COhrBDDr6KjEZQWUR8jsl7oHKE0ZaPGuu/Scxt4QmBigBVgpUcniywac3QP8piiep6RLNju3iUMFyj1b6L6N0j6Bq3KWeI4wuzfZqm2iooFYpSRJPdhP2dQCugeHbJh36G896c4doO89Tz5+W8S+S1UHuPaNSrFIqURGPldjvd+fBIFXuUoWMAYb1GRFqFRYpR2Uc2LVIQDhoc5OaCwahh1D71wjczuPByfRGrKreFNlFaseA2uJiP0cBsl+1A3352Y+ZT5pO3SKe/yC1GH70wIMneCPBztIxBk+R3qo22UHVJIh5pZwyyF3B3cpmSX6Gdjkubz2NURIpsh8wmMd5lOd5GlDmbS40Bp4js/oNZ4iWpsQ3Qf2QiQaY6vbdTRHRazKdPZkOmZX6MaLlMkfWZOhTuHr7EsBCVvlcBrQZ6Q6wxDa1JvBbnaRGqFPPwRIh4TlDpYjeeRKsYIN2A6Ag3ab73vqdesJjWr+b7/P+X9saI9nMkelbBNantIFSP3fwB5hmG5yNYzsP8qLTVFlDrkvSnVH+/iNAKsQY7e+zEqHCBuzjBX2vh+nVk2Ymz5FMke5WmfzGkwWlhmlk6ZSov2ZJ9FfwkpDFK7heE1CWUZjWRcO88dPaRbRKyPX6Ox/RrCNJjaFSat5yjNuiAUxnQLz61hSBdDGuSmjWEY6N0fIoREeg7D2R6Zzgkqi9C8ijXaIUmn2KYDWuMIl3X/DABG1n9YJyKPEbp4mJbqwzAw8WWIFDb54BaD0RZSFcjaW1StBZRTJbdr81Qj1Y8vJjjl84aedwo+pItpCBNfPP7ukCrBjA/RVsg4Hb6zNx6M7yGFJCtSnGJCPLyLrqxSzWMKKQniQy63nyW3fJJpD1OYRE5IkcXMVr6KZVeIlMTo7lH0N0l8TStqIQsDfvI9jNDAr7RYXniGg/ol6k6Tu4O7SCGoDt5GDu9i9N5GGw6qfgGZT9G929TLq7h2Bae8TC/pkloJNbP5xAKrVDHmdAcM5yTQ94MrRxYRSOtj9TdP+exQuqCXHzHKBxjCIs4TMp1ivicwJbeqGMtfR6iMzApQ5A8XXh3hsR/toxTYlo2hDaxkH6kzjO4++mAfpETOAuTgDnJ4HQwLc/nLFKWryN23EP2bGFYKs9vEWjA5uIURJ5gX/884dge98EswvM+seZn9xgUKoSmPt7GiPSp+hzBcJjm8jp0mmMIiSsaEYZNB7zrD6SY7VkAvi8mKjEqjhis8am6VIDogHNyD0R6LzYtMzvw6lXCDlt3C6+4gb/wRQozIpkN05WXMG38Kx28jKhVwytB8f7GZIUwa1tMFRh81U0nJqFEKTgXMn3cGWZf74/sIBOvldZaCFXanO4RWyIq/Nnex+YDrraRLWpmn7rMH15EqYXz4I8xgiVv7d0mnBc9lqzznhTjTBzSNDjMKWkjyB39MUVkhs1xmfoNi7zra8CkfbGFH0MsiprWcKNcsKpuW3USIBLX4IkTHiO5byGQChosz2EeUXyLLK7yjO45cTVz2aIZL2JMjCsMicirE0/l8jakMVisbmCcKbUVBL+0ihaRm1U8FBV9AlFbsR7tceE86SePwxxSVM/ALaHiRV89x5v4b/Pdynb1olyV/+cM3OuULgzm4DcNtACxpPpxXeZSKWaMSnrxvheJwNndkT5IBVadK9URYJVWMTudrZ1nSp8hKmPEevrQYDe6iDIeZAGkuIIVCqYIlfwVl+7jjAWrWY5wdkykF5T3yxjMkpkFTpoziAcXhT1goL+O6L6BzRSnqzU1m8hRdWaeobKCrG6TjQ6JM0RcmaZZwOD3irNtgtcip2WXMeAehRg9n04XKcd94BXXv3skHJx0RIQhCiWyFsFCaO41bZbTWKGGh288hpvvg1SkZFunBf0OpjI4ZoN2nC0+t5BA52kZ7DdJwHZg76N6f3mGSTmn6DZbdNU7twE/5WfCpjzh/93d/9wl3sTRNse0Pdhb6IAaDAf/6X/9rfv/3fx/btnnttdf48pe//HBgLoTgxRdf5NVXX/0zJjbTDPM+hVZUrRoSA6kS7P51ZNZFldcZNa6SogmwKYTEmGyD6ZG7C0/ubn+b9N/9vxHRlEbgU194mbx/Hd0/wPkLf56sGBErG08GSJ0jpscIXUA0xh0NIY6J4iHRoYt+S2C4Jaw2CDVgdOOP6J9t0muv0k8m5Pv3qBDMU6qFFYre2ySzffbH24ReG33/PyKPD5GdbbT/TdLZXCRnXnJI2k26QQ2ReQzcGosqwhIWrukQ5wm2YWNgIgRU+puUkgQRd9HBiJHhMqudIwCi8gqyvP5YFSjpYtgeoMEOUVjUTYN0+02UUljCQXirKOk+WX+n/Mwxhc3VxlWOxQjUhw+aojxCSEEy2qRQMaQCNd3Ez7dhlhJvxeh8rhIXpol0JdK4DrvfQaYTzLZC7r+NzBNEdQXd/BL54QOEKFPYDcgiVJ4xra4y1QW7uqCTd8lISGyfphPipocY8YjMq2C3v0ZQuwD7rzOLDxiP+xjVrxBnEXY3wpvukUdzYZdx+SKJMybd2kT/L/9PssUm5rlFgoWQvBzQ9QRvHb5Ca/HL3Bi9xVdqX8O0yvOIRw0HUnBjeI/QDlnzN/AMl6zISDHQJ6nPhAB59CY6nk/ImnZI5i4+UY9F+SyGBqRBftrp/6mRFIjJ4bzTmU4xsgnaqSCEBDS4j4c0a0yKQiHGI1R3RLJ1hI5jZOjN06b+6Ec4f+l3SM0BXUMw0TENNSCU1fn20iQpvyuKnRVDpvXzSJFSNhwoFOr2/4Hn1WC4CZNDtI7pLH6J4vANziQSvfl9jnZvE3oLCP8SvHYf43aBtZijGw1wV1ClgGPH4cHgbXRpCWd6mzXvzMPJUoEizcfMij46j5EYtJNjDqd7lEprHJeXydMJte3vEIaLiCSnpTS16vNorYn1jDTeI84jynaZSTZDUyA+Gx39KT9rxiPyGzee+i/z0iV4H0GCPjwk+a//FWHb9Jsp2aRHBoxKR3iXXoZGG1NYmMIgUCm1/i3cLCOrXUVJBy0sCqkRJ+5TGoHUikIYaGe+cFmoGdn2f8E4fIPAa6Ab18gLyIopSr/rtqn9DbLOy5g6gsnb5EVKd7yFlhaOZWPGmnF0xEGiOTjYRHse9dVnaQWLJJ6P4S9hrPwK4vg6SeFwcNRFpjPMtM+0e8RwSRHvP6C5/iwsrTJIBig0SREzLLq4IqAkbOjeRKucIouRpTXSpE9oOcTVNfZNlzNinnrEivcR+69hA5dra6TVq4AgC9ewtQatyEobD+s6t2rz9OnpiCJYfoqrmSZSU6QwTqO/T1DCIm2/hFQJyvD4OAP63Cxjt69i9q9TMRfwzSbG8q+jowGCDHb/FC+fgmlBFpM5LTI1477toqycbpFQESaYPkGaoo0y2eZPsI7uIZtDau1vMfyPf4zz8m8w+X/9AcVXLuM2JCp7FT3eIu8OkH9+lcT0OHDLiFmdkbKpHN2hNoKoJin8FtPxLnnYYKhmlJqXmY53UUGDu9mMPJ1wprxBRdjIhRcQ0wNyt8bUqhKP3sAebVIO1hiVFlBaIRDIwS1Efwsx2kUuXKNIRlD6+V2jD+QTtkunPMIvWB3a0kEIQYCC7h10aRkR9xGti2jDw1ICDM3dwR1KdsiRe8RKbxOSIZlOyBavkUY7FEWO0b8zv+cjhdq8Td59i+F0l4gSa7/05zHGx6h7r4JlkamC/O5NMus2lGrMnATPdBFmCVlZJj18HddwsFCkJ+lVCmmTxHtY8TE2DnrWw7benjtvqjFxdYMiXEU4DaJijCPdJxa4T/lkSBUjDt9AqxymxxirNQQainmfQRc5IumhVYGHy5oRoO8eMvmH/wi+fgHl96GYoetDJv/r/0L49/7v9P7CNziY7qLzGQtHP8KYdjGdEvbGb3KcZ+QqJ6udw8g1hhDIeIyT52SVEI1BPx/y9nQfhWJ1vIXRe5tBMsBf/xaHeUrYvsh05/v44SLjIqasbJLmMwy8BqXedSbpIbZhUZLLWJaNhc20tMKkdpbj2RF20qeQIaXaNWQ+xey+hRntoswS0jLJzSqqvPaJRDCZt4TZfgaZz8jCRfz+XZB9pDQwVn751PnyC0xulrHa1xDJgCJ4V5T/UcUg73zX2f8u8ugNsEPOnvl1bicDbNNkmk14MHxA6pW5FCzgXfi/kAhwEQzTGZY2WHAajKXJbb/FxQWLzPJxLJvN/bcIhcFkqnF/8l+p7N/Ha6yRHHegiLDbBSJJMZpnqQuPcniWCEEhMvxsihxt0evdohTUMYWNjLvouI82PYzpAc7KN9ib7JEWGb24h1f18N4jorP6N0iGd0EIrEWTzH1/9xp7ujkX4pgOeefLFMYX6/36Z5Hj7JDdyS7DfETFLtN0F3Dl07OzFEbAVIy4P3gLgeBM+SyeDMlIGSbz+bxe3GNNa+ThdbQWSLNEdOOHYFZQt/4bpt5Bjt5G2A7CXIBJmeSHr2GLW2jbYPjMr7K79X3201dpf+n/Sjk9xq6eIyGj6FzitTwmy6ZooQnjISLuo5CoxjXMxa8hdII+egOrcZ5CCCZ5TDY9ol5ZJjQDFid7BP4Bub/BgreIKyTu3g+ZSIssS7hglJD2fL5R9I7Ib7yJ0McIL0CFijwTiMM3sZ55Bn3mkwmMreQQ2b+Ddspk1csP01qd8sUlKmbA3CUwzmM67jLVaoNC5xymBxSqoOm0n3Dofe97Rghg1iWzmojOi4ySnNGN65xrhRTH+4TmfUTaw0oTWl//yxzGY5JsgjE+pGhdYHc8IDsYMhn0cXFh5QKmZXGw9xaNxctMu7epyTqisoqRdxFuBV09h5jsojHg5n9Hr4X0Dx28YYRyLG7IA6rPXSbTxyyHK8hwEeF0aOmMQTyg5bcfCs0AjtID9iYngYMlTd16/4CS9yPWMybZhJJVwj2d0/nUOYoPyXT2uLNZFmH2rpNs/J8+u4L9HCkqZ1mJp0jg5uj6qdjsF5kP6dtrFNvTB2xPtjCkQc2q4zySKr4wSxj1dZLRfY6sEjfHuxRGikoGKDPAra1TyaeQpSTxGH/hy5jJDF3dQBy8RmFI1OFtcOscHR2RiIz7Rc6z0yOkyDGKBDOfoKd9ZNRHpsfk3iLGSgBelaT1ErkRIqozimib8tGPCUYPWFwIaUyHGIUCM4fWFfIiQuQRCJustIp5739n8v/4p0QvXqHvg68tWr0pRnIT/6//NXQiEU4Z07CITvQJmdN+6EDvzrZYdpfmU8rxjOwpYyWpc+ThT9B5CpNDTKdKblVIVcw4nbt+9uI+HXfliQwZp5zySfjUV2T/2l/7a/y9v/f3uHDhAr/7u78LwJ/7c3+OF198kX/yT/4JpdLHXz34gz/4A9rtNr/1W78FwNHREefPn3/sO41Gg1u3bv30J/AFYpj3uTeaK2QTP2bRXcEZ3UJvfpcCUHnEHa/BLI9ouHVW/TMUlUvvv0MFeGWIpmgs8v0jZLCIbLnMVi/xVtQjj7qsl9apWg2y8jJRtIxwRxjhRYTfoDQ85GCUU1cj3Lf2ofYi8uAeYzEi6SvulsuMTYONccZitYFbWaacdIlkwI7p0nDq2I0L5Me7WFYDNdjHamkMFaM4GYRLA20F6MkhnmEhkUhMzpYuEBczfCN8GM2hVfbQaafQGdLwGNYvc1g+Q9Wt4b0n7YKSNnnnZfBy8shCC4O2t0wWLGEqjS19stPB6aeKEGLuSPMRvlu1a4zSIW7jMnbvDoZTw5l20WmB6HexrCZp7mAHOWJ8B8Nvo7MUqus4yQCr2iHrvgWzMdhtEvdryIXLyMYCabiGVBlW2CKbPGBSWiItMkb5kL5dJgzbRPkUeXwPshnSe0AWLHAzH9LyPOruBbxaSLjVx81KlH2bUTSeuycEJkdWwtGoT3LnVVb/3C+xe/vH5Pf3WQx+CXl/Srxh4noWmXQYJSN62SFtexlj+evYxZTp5DaVbErJLKPQrAdnGbsjXMPFFnNxpNYgTPukLgW8z+R/YfgU9Wd/VpfwzzwKAyqrMHiAcCvkdhklbMxlH9BzZ75HyKw69sIzCLFJkczQ0fX5fsaPODGOXezLLzEd3sTG5sF4k/MVF4cnhbC+EXDstTkSigxob32fIJ1ShG0s00BbLmKyQzhdo5pEiPGUyAuI/Qq7MmaQDIgONnnm2gVMM0GNBswqVbY7L7NbHDC2bGKrzEo2ZWZPKJkVEh2TqIiJW6FaZJSWv4Rt+ripzZJbR2QF/SLiUNqI+kWsNCEopmgVkasChMQVPhdKF3FNmzhL6fiLyFOh2Skn6CyladSI3BjHdAmjd0U9tnC4UL2EefgDbGWiR/uYdo30REilpA31c4jBffLFl9HBMlqa5Oa8jzpMDjD7t1FxF6nBWw4QdhmntIirE4psylKwjNaaQkCCoIRCxUNUNiMvEnSuCO8N8OsptUqVXc+m2lpmdDxG1q/SrtWp21Wy0T5i4cvcnVoc//H/htdZpH7mK8xmb5OPFb5bQlQbaK9Nc+E5jtMZfb9GMd0nLwo2Siu03RBmA4RpQ9xHTo6ZpBHKL/C9BfTJiFQ84lopsoR3hFBaWCTlx/vV75D6y/A+kz+H6T67k12kkFyoXMCTp4tcME+HXBifrK1SdpU8F5COEPEb5CtfReYx4vh1yCfo/l1kZRXV38RYatIvRtwabBEGLs96LUpJimx/GYbHqMkqFbHNlD7F0KJakTzTWSeMJcPFJj09Jndb+PVnMGcJrK6jwvPkVomu22Tipxzv3WLN0iROhaZqsbn4dcqdlEwNyHb/hO3qOS6sfJ1eGpFHXWCeuh7mqQix5xGJR/EDjL0fMEonGPGYqteg7JRJ8piqWUI5NaQ9QBgmxXsCQU455bPElyEXKxfR+YzypEeeFxCusCcFh4PXafsdOt4i02yGIx0KlWJONhHjXcYGHNa+QXLut9C736VklqibPvgdnB+8QmwUZMcPMBsX2Lt5TCuaYnRehNDA0jlGb5fxOEJPZ3Se/zoz/3nsYJWy3SarP4uUFspqog0X9HzB6Tg6oCELWirBr55DD7cw4wN6x68TpSPSqMegNmCWxHimy/nypYduKaf8NEiElGgFGBItDArpYreuIKYH6NIShRlgWLtorVD+IiK7iVxsYa3VEPv3UblHvj1C1sqYoULmE6YaSqJA5AXL4co8lbJZx6/UiYqI0AxJsXGOf4wezx1dLSsgDdYIzRJNr8U0m2BJExV0qDglknAJ0BxaHgetK0ivg5NGFFaNt4uEeLyFRcyClOyrKZXhfcxgAUcLtFNjb7LPvdEd1ksbTMwKVy0fd3gHMd5BH7+FrJ8hs2qo9pWH/aoPI1MZmU4wmS8uaGmSdX4Ns7yBEBL/+BYUGpRCqILTufIvNpm/BP4SAIXO2Zo9IFExK8Eagfzwe0YAsncDHQ0gGlDJYp6pXiMn4+boLRSavhXSW/sG9vFNLGljtS5jdm8QeE3KScIg3uGo3OIHWhM6Pot+Fd9tMVAS7/A1yraDr3Lc7R2KWUr0ao9sY5HS/+0vUDQWoXqOXNhsTm9iYmJbAQiTpHGeQOfERY6XTNDSQVs+2B6FEWJIE4oMKeTcOeE9TLMeB9MdABbyESZPF5sJAYx3QBXodIYR9ym+YGLuP4sUai5Arpg1lv0lWvaTgZ+PMkj6ZGqeaWCUjfCcEAubilNhlIxoORXc4V3ozYP/iplFvG9CNkDWyxhlF5aenQeJV9dRM4Hob5GNh+hald7dmxiXX8KND3iAZiMfUhgFW0KzP9llMVykNzviWv0Z6G8SewuUvTaFXYJwGZlPyKsXEdLGyA4JdIE0Fau1CxS9e5RlgDy8Qbbs8OZ4C43ipfVfwy3dxnLrGGadd0anhQowli6iuxnaW4Dj2+TyIkb9eVTnebLSmY9d30LA9OD79MfbhFaJqld/arDtKV8sak6DUTZCIKg5c7c7rTX9rPtQeDV3z353TDlVI7bGW3iWy4o/T9GmNejaOWT3OpXgIuu5SbseUt+OMNhEqz10fxuxdBmRRtSKCePSGrJ+nqx5lWTrJnb3bYy84P7hW3jONYZygBZTuP8d4vAS0cFNgsoyWfk8qnUNc3QHIx/C3T8iX3yBg8k+m7lFWC/T0SH5JEXqnKxIKIoMkjFSSJbddZa9NdCPB7K906bMz7ng45KTcWd4i0zl2IbF5erVT3JJTvkp2JvNHaCa7rtCQevoNYTOKWofsIb7RcZwscIVlgq4OXyLb3V+87Mu0Sk/Q/LKeUxpgWGT+R/8zs10xjAZUXfrJEXMWnn9sXlljWDbq3FIxub0LrZtc2C6rNW/zDBLOEByfnAXR/oQJ+hajaR0EQCr9SzW6D7BwgsczY7xhGIoJEmRULQuM+2+Scf02cliGukQpMTFwtI5qQwh3CA/CeTQ0mfJXUQUr2AlEebxDbBrZGYVipTc7zw0pkl1DGhCKaHZYNMak3R7CGlQOfsC3htvARpdpBTeAthVtLCeEOblbhsraEE6RtXOPTUoRwsJhgV5CkKCnI8tbOlSskMm2ZS6W8M4db085WfEpz5z+I/+0T+i2+3yt//233742b/8l/+Sf/pP/ym///u/zz//5//8Y+1Pa82//bf/lr/xN/7Gw8+iKHrCKc22bdI0fe/mH8jnISPQO2X4JGUpdP7QLyHX2Xwflo8wTFA5hVMhUykCmOYTpBQPFxyfhs4LslkVo9Ugx+U4MMmFoj5sMtEeOfPFo152jBYaHTTptp6jGI1whiMMQ9CNDMzZjKBTJTPBjDTOwiUCjtlqlPBlibpfpeOVSWYpBjnSrRNMDjnjn6e/fpY4MZALCnV0F7F4FT28jR53scImiBZS11maDUhUgRMNMbMJmePgCOcx9TOAbj2LHD8gN21uZD3iaJ+VcIWaDfbsCNTufLLr0W1MD8oldDZGaMAI8VZ+FRH1UF4TLa0vvPHk5+He/yh83OfDFR6XKlfQ5SsUrZcQwsY8ehOdHYIUaGEgbQsxuA7plDwa4m5cxVQC2CDPAmTzAno2omg8z0QVRORUrABLCLRhky18Bad1DR3t0gTKdoV7syH4HfxknyQfIfIJtqEZRVuEsz4Dt44qn6XRz5mJPmMnI8DCcE3SMGMn3uUoGjOqQ7C+yNgX5Cc2sePte6yYbapf+3XshZDrsz5KKWxpo0QOpocwAy6ZLr2kS2iV8E6iI2vySZv5vPkMhrsHlkfutn6m9/JP0559Gnxa5XpaPaTVi8jyGlrYaCERQGHPozMfLdaoGJClQ2pCYPmrFNPrTz1GFAgGyTG2YZLlKVuTLQwpuFC6hCkefz+amGyEZ1gL10EXBMLB2P0xuI15pzT9CcJwkIbJQl9R2ZnRv3CNiYgZVkL27x3jRVNmeYIdXkD6kJcq9GdD7NoCSmpadhVHOnhmwH68w+HsEGRBbphktYv0c5c17wz0fkzSu4XnL9AsnUWlI0K/QZCMEIMd8sO3yetDotI5SkZlLjgLrqLRiC9wy/tZPhs/j2P+TM7ng7YVH7Dvdz7XUNoZcCWoI3IF0fix7VzhYbttiKaAQNvuY/vMymcR5bNo5hbTw2yArTSOdIgNh0rnecw8htoF0uqVh6LQM49EEykKtqb3GGdDxn6JlfO/RSnuMvSblA4PMdPvUEQOySTG7k7BmSBuHzF89iql9XWSo9ukOkElB9RLdUbnz7BjzBhnM6oXrhLcOsCOa6AFqncX37RoL76MoSJ2x7sIYJxHNFpfwkh6KCvEHl7HnB2y4nfIS2coTlIXAuTBIlZ9CllMUTv3U98b02yMALRWRCrCPxmIf17eBZ/18WE+jkmJMYX1kQQdWprv3semhTY8MrOEqGzA8Q1E0KTwW0injGpcoJePaEiNmXQp7GWKyhKm22Bsn2H431+hU16nUitjWSXy7/9XjPEQ81cDJmtNxse3UcfbPPjqN6iv/ibKqaCVhSMSOmGbocrx+hOKacSgmdHrv42qBITM2BncpFxq0VBQET7trEdNpyThyjyFx3vqXgqJsEuIdIKQJoYZcN5fRGswiinaDClaV8nLZ1Hik/WzP9N26XPEZ17GL0gdfpz7xTdCMEL04otks0MKr87uZA+fgt50lzO1S6yFa2QqZcGqgVOC2MewTLScT4h2Fr9CIH385osE33+NfPMQdb6Oe+23mNTP0UsMYmsVK73DZPsB1co69uJXsXa+j60kJWOFa0tfnUekao3femE+8Vg58/A8onxKpjXH5bN4wQKGvYitC5jtgVMhFwaYFsN4iC0c4jwmI8V8T/CJQGFNtiCPKEqrT7hIfV7a+Ef5rMryznG1YaMWv4KIjtFeHW24CCAL1yBce/h9vfIrwDxNhgVYiwHZn34Xc2MV1jeI72aEv9FCpg+odCucqW8wNX2qiyXMaQ/Ky4yEJi4iSmb5XWc60363DiQ449s4wFeaLzArcuqGjRmcxzA8ZqUVSvk+Pzr4EY4wiIw+qvYcM8Mn7d1AGJrdNMda/BJ3Bne4aji4Scxi9RwDv409PaBqV4mKKXW3TkGOsDy0NBG2B6aLcEK06X6k61KQcr17l+5gyELQof2O+EKYeOHcqdkwAuRoB+03KezyF3hE8LPlk9z3n7fnd5T3GSYDAA6jPc6GH0GgKEC3riL0m+BVmFouUT4kNCpcKj9DzalTFAV1bwGv+hwSEyVMGqXLeON7yO5dpukIcxgzEZKKXcF36xymXTKR4Tl1KvEydrqLJkS0O1hnTbK375MOKuS//BfQwEG8zcFsh2E2QgUrtBZfYjTepgCCyTGmWcJonIHeHZSwsI9f52LzEv0ixjF9vPiQ2XQHgiVcbx0hBIPSIiIdIM2AoR3Q/IDrJMIOJCMwTAq38jO7pp+3e+RpfJ7L9g5Pq8e220ajEELQcD58Lq5kl+nGXQSC0AoQAgxhsBGeJQ8y/LiLynMMrwY6Y9I8w3DjNuWDCao3Ikl9ZOyhkgLnWhOhpmgrhPg+HGcsvPQNHgxv4ho5q8YiQkCRjWmohBESqSXnSudY9tZx1qvI0QO0XSbzFsBto4oI1zCQ00OKzm/QVAlJEWEHZ3FnCXk2ppCKURGxNX2AVpqwfplrG7+NKSSZ03x3aK81Q9FENVZx8gi3toI6iFCTAll4cDKH9nEodMZQ5+QqZ5iN8A2J/ALcO+/H5+2+/yzaCiHA0z6Xy8888T/jkXvEkPKx8u1PdkmKmKSIqTgVaubcRSr3FxH+IgiovvUGxiBlb8Wmk1UJjlJkx0MtbzCd9TDqK4ReHRW0yU0L0z3G89axCDGaFvFAUpr2WG4uQdOld9jDbpyFaIhw5ut0x+0X6Q3fJnbruLOIUqVJs5gQGZAbDs3mFfAXWAw6WFmBalx+eA7zgdTj59x2FwCNFJK60/jYz4jW6sRt/B3hmnrkeJ8PPk9l+XmwG23jSJeSWXp4/czDH6K8FnjvtpEPfxHM1yq/4BS1C2yM7/ATdy68eW9a8Y/CF6G/8tPwRT0vbXpktcsP//6g0zCFQSYiNodbLIYdfBk8cd7jbEReZCy4i1S9Emu1Vey0RKA1CIUb95mN7jMiQ+ghLgGu8MmdBlmzhGxcYSkZkEhJUgxwi5huNqEbLJGmY4zJXTynjUimmLYHi19FSxuZTzCLEYU5X7uT0iFIBtC7hy5S9PolhPChvIwQAmd0k0gn3NMFiVacr9uYSiFPBGBCSvKdY2g9g7JbcO4aQktUZQOYj4lH+RDX8PBliDYcss5LoOc6tKfXo6RY+BJydghOhcIMEczXAc+G58nJsYT1idbTftGfr1M+GZ+62Ow73/kO/+bf/BvOnTv38LMrV67wD/7BP+Cv/tW/+rH395Of/ISDgwP+4l/8iw8/cxznCWFZmqa47sdLbdhofFY5Wp7kk5SlUrhYgSAvcpbDJQI7hMZz4JuQjLCal1iMjpjlU5bDFRr+B0e6TS2TtDdC9WB8dY3dE9e0vLbMulkmq1WZpGMsQxPpQzAd7JJPGo+puwF17VNdKJOVp+z88X+EIodnzmFkDoOFdXS6RTM7oG3UGaQTsqTPODNonvllKu1F0IKGWyLbPSC3rzK+dIV93UNNrlNuVGjObuP3LcwwgbAMw7dAWkzMMakfULbL5CrDtTyMh1GCJVhcYX+6jzl6QIhDYUW0hvtQzCA6gkYTgsaHXJMSsPbEd76ofJ7u/Y/CJyvvyTaVl2G0QzYYk++M0IZk6IfM+l3qbg3brGNYCtKY4ngXll5EVxxSCTvRXQpVcIzLZa9F3a8jhQRKdJgPTrXW1M0EvfNDBskI8+JvMNHQc1y6t/8PLGEQuE2CzgXyLGGv2MEwDEI3oBE/YDAaU9cwMa9xoFOCtWUatCmay8TJlAVKOLfusz8cUpxfY9nzWCmtULJDNkd3MA2L85VzNO1lNvgo1sMlaM8tWeM8plAFgf1TpiLRGvIEzLnY8/N6f33a5XryeO/+fRwdk+YJTb+FbczFYdN0ys7xHuHx64zTCSvWKkXVJfMfF4+papk/UTeZTR2SIkMKwdnGGo5lYAaapv/4cQdxn3vDe9hKsVo7T6n167ByDYoMHvwPqC6C5WE1zhC1IvT3/gi1/acM7Jjq1+r4JQPvmRcoDRPsXGI4LbBs1toVstDlmncV3/SwDJtxMqIfH1Iu+wjmEYWWYbFRW8OSkpuFj+VfxnYqXKgvs7h3ANNDQINvsjU94GA4YGRlXGs8Tyv8+Dbwn2c+i2fj53nMn2bf2cwjLz/dpt8se1jNp+879m2MR5+JIp+Punwbx7dxmyUKXXA4PSRttWnW63O3gdLTnQGiLOKgdxfZv8FIK7LaBtKy2WudxWossVLeoOE15u2bfDcaaJbNuNW/w0G+Q1xE7A1SrKWvca76qzSLjGTr31AsrWFUFjB39+m4AXbh0lo+B7UOXhjSPTpmmo1ojgakI81GrU13lrBz54fM/BZLRQOnyDGziOCkripln5LVQNkphcrZqKxRcSpAC7q3QSTQXAa/BesvzgWlj9J6+SNfow9DBBtsjh5gSpO16iKe9fj1/KzfBZ/18QG2xlvsT/awpMXF+iV86+mpch6SWRD8MsRDCFrg1eafN1+AhfV5uy002GWwPS7v/Yjl402SWR8jyynO/AZ9y2X7e/8FQ/Zo6gH+zU3MS9fISzbSqVLIiPF6nWzjKtXMYmuyx85wzJ4bs3iuTNz9NlW7StMKqDUWcOoG3egYaQp0FBG02rSLJmOR0qkvsiCHyPyAugBsAa3qE6dVys/SCz3ceEiltIwMHm3bS7Dw/mmiPi6fRbv0eeKzvu+/aHX4YfU1jQZYg7tQZNwzJCNf0PANzkQz8qPrKMtlHHqEpSob5csYqoCoBeUKJpBWOxyPZ4jqAl0kQcnjaMnC++Yv07j9HcChV55y885brH7jW5j3d4mnO+SyoBmeoWe36ZspbjHkWlDQfKdNaL34RFnNcIP7o/t40mYpXMRzyxx6a0xCEy97jrIqENV1AjTd6JiKW2Wp0nxk3HzCcBuS+TwAqYLVX/pEdfdp8lmXZX78ErDykbcZCUAbUGSk3WN6K2skl1ys7BbWMCIwLlGttpj5TR70blCELVp+nYPpFgpFKqZcqV6YTx1XvwTDJhg2pFPoz10SytLjsFRnb7JLuLDMRnmD2fSQo+MDEAnr8QTdexNdRPhnf5Oz1hqvHv6IWlAhlTFXFi8hkbRWvkQFiTfdRwQuvr9GgcI0BQNxyNLqFahWofgqWB44FbCf3g5M0jH9uI9vBTS8BsezY+JhTBA6JMaE5lPbiBJw4WNdkz8L/DT3/Wf9zLyDGecMOcZAs5JOaCa3oLICYZtJOmZrvI0AFvwOFbdyMhcDhL8Kixfp5jFbaorWEzzfpBMs0uHJgLt3yGSf6SSh6VRxKytkhkFohvyP3W+jtWattE6rcIn/9R+SX9rAubxI8cafIKdTnGvPIVRBo1lCZRH7eUwqY6Z6zFj1aSy9zIJ8lqLIsKZH7Ez3SHVKy0qo2z6Mb1EaK9pOGao1Hmx+m0HSw5vWCa8ukqEYpQW75ZDFYJFnmyuE9gfM4Tafg8WN+XNvfby58I/C5+UeeRqf57K9l/eWtcOTc8/vR5MSnXoDKeQT4ywApkDkQniWkR1y+9Y94miTYmONxVsp/P/Z+69Yy5L0vhf8RSxvtjfHuzzpy3V1Vxs2SZFNkZR074x0xRngaiBwRtCDoHkgBIJ6GOhFmAEECAIkiOCTRAjQEyVoMCPMhXTnyg9F12Tbqu5ymZXmeLe9Wz5iHvapzMrKLNtVWdXd5wcUkLXP2muvFSsi1hdffN//y1LopxiAYxloyyTdHWMtvYBWEPd75PE+HYYs1TZwjILN6SFnkx1abgO7sUY4OWEy+Cb7XoXW8iVWSitIpeDgWzA5gsF9qF3mcHqLPzVgwWnQkB0WN56n132V3C5TeCbNUhWtoRSE+K11LGlBFs/XqtJgWnZ5PT+lV/IR2mLLXWFl2kOk2YM1/kelUAUD/QLeZAFpl6gsrOEYzgd/8XPK57XfP43rUlqxN95jko5ZCBZpes3Hjqlpn1LZJVcFbb/9wM8KMDQbyJkiVznCzsnsCQvBwvydkqfQvUViHfPaas6bh6/QrLT4+voNZloxGZ9g6gnLzjKhrcgmb9CdHhFkDTq3v0+5cYN+6xKHx7e4+ewvo+8eYBvPsVafYRYzDF3gNRbAVUx9zd54TBoucckRpKdvYcx6tC+9yFHnlLQzZuHyAuPoPsKu0fQ1ohq+727/0keYUx6nhOFfZRAPqHl12v78XJ+nvvZ5upZPg879YxaCBarVt/dlNJx8C1rPEISPz1dB8OM7hz3C8rNceuVb/GE2IPXGrIQfv5TmT2of+Um9r3eS5AmVrMQV9xK2YRNWLEL70fsWwSY7w/vYps1aaZ2kiHFKYn7crMNYRsRMGZcWOcoO2fBMbjaeoR/3ORjeRSBwPY8on1H2Ql6sfIFXzl6mk56QlppsVzfQsw4Vr07YehantgrHr8BkB4QBq18Dvw5pBO3rIOdBudRX8Fa/PL+PvW8yGb5KXMxYrF2mF9aZOQJ3qcF66jGu+XiZwPreLeIsw/pL/zNi6yV2hvcx5JTNcpu7w12mTBCF4Eb15vuvAR6hBCx/4FEfl5+GfnjBh+epB5u5rsvx8fEjwWYAvV4P0/zol/MHf/AHvPTSS1QqD8uMLSws0Ol0Hjmu0+nQPg+g+LB0u+MnShA+TYSYD9qPey1l5ps10UgTMZ5/KNfBA6bQYJmGBGbQmY3f91xmlpMhMWoltOVQFPPJM88LrGHCsrzEzOgw3v0vqHiI236WcuMZtGsT3N/Hc3PysaKTjsjieTDgiZmSdI+Jyz7y7NtMZ32qSiOtq8yiBCNKGAxnaKWRJ99Fq5zCWeKt4oSd/inl6iJGdRFLFRxNEtqZwuieIasrSP8SkSE4PHiVTqlPRooqNBW3wnZw7aEjCii0JJkpsiKjXmozGs8gi0AI9HACvS7acMnt2o/8TD5rnuygfZQfl3v75J7FImYSw/F3SIyYXrVJ4q8xcsos9wv8tVVIdim8VdLTAl2Micomk/EUq+aQ9+5y1w64Y7qsuOu48lFHjzWcIBITKxf0J2N2Sw0mvR3qhUAYBhY2+90jqpnJdBbR8CRZ74Dk+C6261DYJdRsyqa/ysngVQ50zKrVwrs9ht6bJJfXGE375KMZpjTw3Cr3B7tMsgjFGDvzadkfbaN2pibcGb6F0oqN8gZV8+MtUIVWWN1XYHqGqCxT2v4q3d7kqfevz1O//6B+281P+JOjP0ZpxTONZ9gO5hkfiYqIx1MYdDEExJMuKm0Sz1IIPLQhEZMZBYLhdERmldmb7HKpus3pqMtmGKLG+WNz/WF0hNm7QzG4z7B6H2rPQOcNMF2w6iR2FdOuYKgAPfPJDrsE3Q5XfuULyNd+iLVziDQrFKVnmEUpI1dxa/omzmmbLeeLSOVSpGfMVMRrsx7dfEBWnLJdvsKl8hbNWoVeb8IwH9IdzGvGW9GAlu7A8T168QnaMGiEaxwnKYdenZOz+zTMJUT8yTvOPws+zffKB/X9T+M3P4n7EaOIfBQ98W/mKEJ3nmyzyFlKMnuykm0xS5l0xvSzLjuj+wC0/BYrXhuSR88nVcpAjdmb7GOdfZswiegnfUp49O0KvbRH3Wri9L+LneUYbp20/QX0uXLgYbzHZNbFmZyhLY8grHMyOMVIXGp5gnP0HfLdbyPaN9isPsubdCnu7tK1bDaf/TJ/evoqJbdNRdp0kwyZdin3TzBMD2F72FbAYLHG7sE9Nts3qSQS4S+QzSw0BUtiAwxBNtZ0xvN7sycRjKbzG3QD0n4MxB/xyXwUbFbNbdCC6TBnem6HPg076vM0578XQsDu8JAom/fzUJ1Rtd57A9SY7pCfvYzpVNELX0FNTZjO21TqDPP0e/MgtOomacXHzPaxjveoDfvM8j5Do4IRFYyiGQmaUuiSTY7IZjPG2ZB4fZ10cIK9eInO97/NfX9Eu75Ba8+mj2bqmcyMlFud+ywHy5gyJOz1GRNSt6scJUNc26cX2+ja8ziux8RoMxlP4e2xbEak8slj16JJYTbpRcyVCD9hPst56WnxY9HvP4dtqNEo1FwV7JwP01/6WZeo+wqcvUbdrZHaAaNwjTQ648YkJqHCcNol7x2zZ06QsUPJrGD4zyCTHsqp4iifmpgwGo2oeCVePXudlwff5JKcsOVpKkcdhOexEUqMwz+jtXKD08KksvgMcjClV+TsHu+wsXqD/bMj8OcbDNNizMFsD9fwWPHXzpUTTTaLNsbRd8mK20TtZ3h5tj93yEqXm7VnsDMPG/DNKjI36Hdnj923Fc0Q589QFDOSdz2zz2Kt/FnYOh+GbnZKYk6wMo+mtfi+WflW0gGVk3ttNBJLQ/LqHvaNZ0iurrB/+w71xYDJYo3Uk6jZgGgyQ579Kcf3/jdsp8yd+ib9PGclWMVkynj/LXKVkLWfQzorCC2wx50Hc7K2Il4f3iYrMs4YYKYuR9NDjNxm21nG6P0prgiZdHYxal0cu0KLJnGmkdpiM7yC1mBlCaP9PwRVUJawsfwF3hwdkpGAE/FWvosQkrJsIJSAJAceH+sazZvDV4nzBCEE12s3MISBY7p0BwMW/Cqdz3ie/TzxafT7z5+vy2TBWMOeHeL2OswG3wQhybf/d9wmYRT3yCa7DP0WfnCJJe+dAZ0LHGX7TKMEBHSKIdlMsj/ZxZQmy/4qjnAQQj6o8LA/i1Bmc66qJMpkszE7egdbWnSnAwbGELfwyYqCZBKhDIVpGkil5qpQCIZ7txBnr1JjRmgapLJGQzSZDCaYcr5ZfJyb3JtlmEKiKWOnGinr5IMRMAKjweHokGE8xIkjzOGAQTZjHMXUZJsKTeKRJn7COHoUAWTn/30yfNZ95MfB1vkwfNR2FOL9KpGoB+usR3Eww2cR+YyOaZIkr5NlimkSk2QKHXjkvoPVHSKTDJHlZJOI9ACSlQaRVcLJmpQNn6m/iJgMOens0naXELmF7Pc4PPouR9MDVPMyr5y9xRdbX2LNqGJ2jjGLKUQxM3nGm9kZY7dMY/Q9cFoMVr7M/SKAqKApNW1riVE+Yre3TzRLuSYsjO5dsAPyhS+iooypITg43cV2bILIoyw9zFn6YI3/caiIVaZ+Dd/wGfdTxny0ijhPk8+rrfNePM25YlqMuT2YJ0J0hkMuVxSTbEJg+BjCxBQ2AoFJiAmMkgRIHnw/pAHCYqD67JwdotFMKwlVs4E9uQ9nr8PZASI5pcgVx51jOq1LDLuHKFOy1gzIxj2mkykHcZdBesbUh+n6MmkkSe/cw6Pgm3/2/2WLJgvlBs2BSbJdISgLYhVQ0ERFJlVZ517+FukMlgeagfToDI44Mcq4rsu4d59CzTDzM6a9A9TS18nqz6A/pTJoBgENAphBNxpf2PhPmbv9e9TsOsPhfE1m9G8TRh2i8lXU5GEfRswDzabT5LFyez+WGC3Wc4UE/vjeN/nG0q9+5FN81vbKj8JPiq3zUdEojuNDhumQRX+RilnDznwmUYLnOMyGBZEYPeK7KRCUqGPmJq8f30LainiWcaVyA3+0RzTs04kTDN2hhM1EzOiKCUfRCYPZFFMa7GWHVOwaEx1jpA7d4YhL2qfY/y6e1yYVkv3uPlZ3j/Ll/4ny6QEk5+tp54jCZ65S7F3CKCtwKsT2FXRnjB0dML3/R6Tdt5iUFxD+JqlUnKg+EccsBJssfPMOJA/Hs9Zw+/gOR9MjbGlDYtOJBmT53J7vGSMSQ3/m/uxPY3x9mL5/weeXpx5s9mu/9mv8vb/39/jN3/xNnnlmLmv7xhtv8Nu//dv8lb/yVz7y+V555RW++MVHM3dfeOEFfvd3fxet9YMF2Xe/+13+9t/+2x/p3FrzuZm0Px/XInCvVBG9uzRmMXrzeWbDIbVeipKC/dkuZnSMkQ4whYE9OWTXrmBORmyYc6NXa6goF//qNXSSUsZld6mMWQ4R44C24VKhhNlYIimX8cIqrvARs7vo87KBUXqf4aRP6mYcJEfcnxyw7i/zUvMZMmFgVLfI3QbCOkapCdKvo4HD6QG5UhzM9qnaNZrWw+AbG48r5esUusAWDkX7C8jpIdgVmBzDYAchJObSl8jd5oN7+eyfyafDj9u9vft6jWKKQD+onf1hEOkANe0jPAM13KdvrhAYBiIvSGULUV8gO30DdAGAN9NsNTeZDv4EUVgc3tvnqLbJmX/KF+ov4YiHAWfKbSKNHcqiidO8wn50ylCCrixT0wKjfoVYZazJKmFrCctR2L0Z1LcxkgFL5Wfx619ir/c6VxoB1g++g1z+EvzphOiZS4yaPuHyBlPDpGyXMTAp2RV2p/fpx30AqmbjYSmVD8Ekm5Cr+b0OkxEV49Fgs0ynaDS2eP+sGSOfoEfHgIbhAaSzz23/etrX9V6/N0gGpMXcydWL+2wH8/eYLTxalW0MFRPMRghdp+iOyRol7tsDsiJlrbJM6WTAjS+/yLFfIIWkabZZDBqsT/qIzh8jqmsklesU5MyKMa5pEg/20EWOlUyIez8ginqEZsChDDmTYJGx6VYov329SYJz7xjD6KCOTmChhFaKrOxxOz9gb7xLtWRRS3vo5A768Nu4UtBq3CAzq1i2yUZwCaHk+XsaPBnQ9hcYZSMWvSUKPDI3ZDy+h2EvcLe0CpU1hr0fUrUrVMzq57If/Sh8FmPj0/zNH+Xc7yv9/n7n/RDfU1o/OExp/aBU39vvDXtyH7q3QUSYpTVsM6RIxiz4C6Smiy1dSlYZUwisyT49rZHJKeXyJsqdJzZYQpAf/jHF9Jit+hXG5QX68YhZ8hbP2yXsPAFToysmubRRdw9QKqO/3kTGBxykB4RWmSxY4BmrTinaRd4949n2EneWq1iZ5n5yijvtc2fQZ/vyz+PJ8MH997MuR9MDQqvEireOFAapt4pVzxFakZU2nk5f0/Ltpn/8T5/xu+Dz8PsNt8lBfoBj2PhG+J7XIyX0T79Db7SDFIL18jra33z492SInnYBEIPd8xKwEpXnWPUb1JI9vMaL5M4yVnZGGthEV7ZR/YC00kCUSkx2bmEEVWLL47Sc0+0dYwuL7cZV/NoCjfUmO/kUpQtk3COY3Mc8OMVtbFMVC1S8Sxg59AT86fgeSoU877fwvRbl+iUMJFn4eL+L1DzI2JMf3mb7UfhM5qXPEZ91v/+8tWGuc3and5nlM5aDFerWo4qp79de/bSLJwosyyHXYFs+QkiqTg0DhzCdIdMpg+EOrco6lrDnYr9GAP484EAC6/4lci9lmA94rfND9qZ7CK/O0sYlFhhC+wb6+Fsov07WO8Rf/zrV17+LsX/EtRefwbnx81jlGsfRMYVWrAbr7E93mWYzpkSEZomaNV+/itkJ6twxqiY7DPIh/bhP3a1jCOPBvQqM93ydZu4CVvMm5BF5ae092+ez7mvv5LO4loyUg/EBYcnhZNzDrFj4svTEtZMVHcHxy4DGbFwlLW9TeA6zZy6RzzLUaYJVbRElKb5ZJ/WaTOo3SJMJy5NDonRMkk8wggrKDDiY7XPDWyFKehxPjxE6w15yaFgtstIm8xWhIC+t4013SYshpjAwsak7TeI8RdklapXLJOMjwtomgeGh9/+QjWxM1riGEV4CZcyVioWBFJK4GNOJB0wmq6wGdYyiYGZa3BveB2CrvEnlfRKYtNAU5zaaKQxSlVIyKtxs3JwHw2nnc9Onfhz4Ufr952n8eiLEMioYWYSe9hB+DT24j9vYRk9eoXv0HZxgiWgRToVBaJXxzoO6fDPg9eSHKK1ZClY4mR0yTAZMijGd5BRDSHwjpO0uUrebTPIpkeFhSYNpdIaFxcHokPX6Cqa2eaHxIs63/4xkeZF7qxbmuEv7q1+gfjigODgvzTY+ROcZIRZfrKwxNH0qvdt4ox60bpB6K7jSwzYccp2RN2+SOEtYnVfQ4xOEXye1W3jLX0dPDsj9NpYMWDAKMiGJEARGCaU0kZ4ihcQVjyvj5qTERYxn+B+qVPtH5fPUR97N5/na3s2HudZOdsLp7ISaU2PRXUF8hKCSzKqDVScgpxEuMK20WYgdiqrgfjUhik5Ye/EKoQsTx+HkixtkKy16P/wO3sDFW3uRmuUSxS6R9EiCNgUGRuUSSsxL7HmWy/2kx0gFHE+PWKi0sYoBxekbWHaAqG1Q5HVu9F5Hnr5Me+El8kkX26sjBBxFB3SjLt34lEulq0RFRDq6i1sIVNQjmR1goNlWTXTbxioK/DEY0Xlg2I/wvA1syucKVz8ufea9+Lz2+6dxXYYwEULOKydIi/vDe0zzKdNiRM1p4hsBG/4W8t1qvefEKmKWTYnyKercAi7U3E+khQkaZJaz6i7RrZYoWSVKe0M8u8S0lCCyKUKWyCQE+ZQkGTN2JoxXKkyyBn5SZ9C9i225iFHCTCckl0r0bv87PHWZhaWrxNLm3vgOhYKfX/kK3qs7iJpDFO+RFBUiNWYxWKcUrmAme1ij+1B/jmy4QxQ0SQ0PV3pYH+Cj/yT4PPW1z9O1fNIorTieHXK5dPXBusw8+hOUGVCUNx859sEaW/9kxJqBxKxeZS1NeLX/Q35x8aMHm73NT2of+Um8r5macTw9AWBvvE+pWmXF26DtLJLqjKmacBadMs2mLAUrNKwWh9EBnagLKEzTJLAd0nxeIjtzK7h2mU1RMJkeYRcZYbBCXMywTRtDGEhhUPcbvNW7jW96rJbWcaRDKRqTSBuyBNs0GaMppMkoHRNWt5Hd1xGGCaM9jM4tZOsGI7+NFa4i9XlpTIDhPhNpY1ZW8SqbyPpzOEKy2/mvmKUKxYvb0FiCf/f/g/NKfYVjMcqGHE4PcE2XS5Vt1oINTqMTHMvmcHpIoQvWw80nrgGeJj+J/fCCj89TDzb7O3/n76C15h/+w3/IYDAAoFar8eu//uv8rb/1tz7y+W7fvs1f/st/+ZHP/uJf/Iv843/8j/kH/+Af8Nf+2l/jX//rf00URfylv/SXPolb+LHnSdnbiY5IipjALD3iiIj1jFSlhEYJubmJGW9BsgDAcvtFinjuqpyutxlnA5ApWdpjyW6QuFWyIiMzFOnWEmZQxxzHHE/voHspRqlEXm/SGYxJ8j7Xtn+RJgbHVonvjF4mcEpsETAuBrh2GaQBWmHU1zBwaJqa1FaEQY3htE9Wfw5R2iZxKwA45SXszpu4gx1a7edQ4So7w10afpMom8K74m4MTAwxv/fcqs5LPQDOeG9uqGmFyJ+ciX/BZ49AI1AYcQdx7qy3Fp4n85Y+1Pd1ZRFjcxsjS1hauITp1VBKM5IWwhb40sW+evWR77SZofIDjuQAHR8Tmj63Bm9QMsushesExrxud27XkCs/B1pRGBZBNgUFHcvDL21QSJPrpUtEszFpxeflyR43ltZYFGVCe4tCWfT0gBBN355S/+qXqFiLiP/HX2FfdMjShImTo4sZVmEzLgZ4xjwYYu6IFGQ6ec9gs1HRJ8ojqnbtQZBcySpjG6cUWlFzao8cP1Uj7gzvALBZ2qRs1h4759sow0O6ZYiHCK92XsLhcZWECx7Schdpeg2SImWzvPlIBmvJqEHz50BosumUxDni6LJLHk9gFjP0KjSvLbLhN1moVskqKbnOqRUFYnwLgGJwn54f8oP+a0RZzGp5hUvNSwTTMYlp0zdd0mRALBNeS2bsqYSGDKkXEyqbG/j/l19HIxCmieUn6NmYIg8wnZBofQFXneA7KWbgszPZYX16Sth9hZOoR8m0qK/8Ii1n4TEnqUCy5K6w6C0h9HyTM2t8gdj2iZFUpYMpoO0t4Zr2RwqevODHkFIZ89q19/zbeyHabZxf+qX3/BtA1ayRhxm5ymk6bazkDHH8PdAae+F5xOAeWuW4RYKbDdlzy1z2m5xlMxJMlr06m+YlUp2QzPZ5dec/gxWwvPwsYVrgmz4eNlVpU/aXsHNN0y4xjscoFIkdYK2/QK9a5jRsMpQOrWf/KtlkjOdIsByW3BUsabNWukzJXce09sn8YxxLYQ1vY5V8srBKdGkJK/BoFQNs6Z7bcJqD6QFZkZEUPWpOndCooKSkGzSRGATyg52QOSmZynCl95E2NS54MhpFP+uRq4y63cAUNg2rTblWxcBA8mTnN8yDIqe2RzfuIk0XT0e8szhIYYWYdgDphDSokFFgmiWspS/Sm+0yCS7RTyQboqAbd1GBj5mdkNgJcmMBz21i2BFIWPCrbN38WRgs4Rcm6eJlbu99Dy8fsVTeIookS0hMY4pcatMImrj1LXRxHoxvzFjOcywv4P74PmNrStmpsBVsc+5uecAw73H/XGVwo7RB1fpRynw8BT7mvHTBO/icteGsGDNK52oYJ7NjGtX2+yiHPCTXGU7ao7f/TdpCUN38FbLKc5SEgSVsUhscw8CRFuVsjJ2laMN7hyNOz4eDFkgktnBxpUtgBjSam6RakFe/xPdq+9QSi8rV57l78j2C+hWqjRqzzRb1pWVCz8Gqt7ifn7IkLzHIegyHPaI8YZD0aTuLSCmJ9QxXeGinhhAGk6LPUW6h0WxWNnGkiyGseTApkneP1XeikaThxo/c9j/pGBg45ttKcyP2x/PSlVcq1x5JSgIQ+Yy3t4ZENgY0u+su/b/6ddJ6iUA7ZL5FYJeRhcXU0gyFyYpXp8w1Fgf3UNLg1K6j85i18iYRFqgCJQTCrTLNJjSsFhE5R06Ab/qUsFkPNhm7QxAKLQpqVhO34nJr8Br96lUmXo2eWWGx/zJp/xYCwbLXRpSDB9evhINa/BLx6DYx6wg9xdp7habZoFuuc3r+fstU/r5tJrRko7RJPz3jcHrE3eFd1kprNOUWtnAfbJ4lKmKQ9XENl4r53oqgH4SiIFHRO+ynCz4r5jZSF6ULQqtMWiT4ZoDJPAgkc9oY7WeQ+ZTcDBDBAk2rTWGW8UvrJHmCzGMOZ0dY4ozr1WeQSJIioW610MAkH9FLuuxOdxACPNNld7TD5epVDmeH1OwGK8EaR9MDAtOnKmqcRqcsBkukRcYsjTmbdVm5so3xf/tNpt4ZIvA4GvVZTH028zJuZRHlNRGzM7QwsN1FakkXK8sQZDDaRfgr2LiEjs/x9JhBPKBhtYlrVxh7IdIKqSKp1V+EYB3fDCjPOtB5gysS9NKXUTKgl52xO95FILhUuUTJqD5oz0LnvDW+RZwnlO0SW+EVxPvM6xd8fsnJOJocUeiCk9kpNafxMTYWNQYmG/Vr6C+WoSgYB4JsfIeKa8PoLqi7TAKfzp9/kYEZ0772f6CX9jCUog6U6ot0tSZvPYfyVhnlM4TO8Je/yCg+pZ+cERgehS44TI9QSY9SUKHprSG8NTb1FAY7VMrb2FGM6S9wrXyZXOT8t8P/SJzHVOwqkZ6SJTE906SWDRmphEE+RPs521ee54tCIQIDPVEYl+fVVkS7jRYKtLjo5z+lOMLjSuUKURERWAFv9t9EoejFA6p2nWEyJPNTHJ5QblZodsb3iIsEUxo0gzqu9Kie+7kzfxmrDbjLlGcWXxEaoxAYjXn/qzpgy/t0siF+ZY1J0mA/7RD132RSv8oPyjNWf+YFntO/wCydkA96LC5dZ5jdwxaXyUyTNO4x8UfEWUw177N37/dpGD6Nm3+Bjl4mzVKepc5qVkOXqmRLzxIG6yTxkBMd8Xr/ZRAmLWeRzfImAokrPN7Pnr/g889ZfEKmM5rnCa1osA7/kKJ2bV6+7yecon6d7ZP/xp+4r1DoAuOn4J5/2rGEhSkNclXgme4Dv8S0mLAz3iXXCbZlIzA5nR3RqrVJircVSSU1p4phQhBWyXXGK9MDgvIS23mZcdTnbHrM3sm3EI0ZUlmslVepGHV2Z/dYDdfIdMog7bFVuYQhwMXBNDyy2jLDyTGx16RhunSlJlj9Ot70DE5/CMCg+33uBMs4hs2l0hUSFQOawA0whoLMKeM0n8c36xS6oLz9LOL/2mBw8Kd0Fiss/YX/O87ePBE321oHBVuVS0gMfOlhC49SWOEkPqCTzhONe0mXZfezDTa74IJ38tQ9KoZh8Fu/9Vv81m/9Fr1eD8uyKJU+vjxep9OhXH7UMR2GIf/sn/0z/v7f//v8m3/zb7h27Rr//J//c3z/YvBlpNwf3yEpUlbDVapmg0wn3B6+Sa4Kyk6JS8EVQBDrGbcGb6K0ouHWWVvdwvZ/CYZ7CMslX/oqhTFvU6ETet0/4o3BayxUVxkKB8eyCKXECGt45TWsVgPdGTMYnKHqAXeGd7lR9LluFORakUhFr7LF4WQfDM1gdsDQb7M+2YVRD6O6RhasYJhlLpXHZCR0klMOJoc817jOuncFzh2ZQjBXeJAuTVwwK9TdSwRmibwoqLut926kd6GqVxDF6wg7IPMWPoWncsGPilQJ5un3IZlgOi7ZufqYiHvgLmIWY5S0UfK9S+5lpUXkzf8RqTK0GdKfvMkkm3A0O2DD3MDBY2vx8iOO6AyF7eYszQ5R9nP8oJhyqXqJTBWcxafs5ftIIdkINzGlxf3xfZIiYTVYZqpHvNl7kx+c/YBfXP0GgSxzZI6YOiZRZnJcChHmCo6/hhCCs94uIvRZvPp1mtLFKG9wUowRswEaA+lXUFqwN9klymdIDFp+m0E0pGyXceST579ITbk3vIdGM0j7XCvNFSdd4XOtchPgMef7JJug9HxhPc5G7x9sJizyxS8j8wm5VZoHjV7wvpRkhZ9p/wISgXyP17TWgsJ3uZ1GTE1BR8Sst7cI/SUKaz5PWYB1XtJPiwScEJIJsRdyHHXYnxxQcnz+695/4W64zi8tfgk/HlNMjzFXv8yRSvFFgTfeY628Sskok2wvE22tc398Fyc6ZkP7eM4aWf0mGolHTnuiCSsNIiPnje4btG0HDIPUK3MwO8ETEZZ4/L4Uiv3ZfYbpiJbfomJWsU2f5cp1Mp1Rw+Do7FssGDY9Yc/LPplPcBZd8BOBCkIIPrrSUd5oQ+P9y6ZLYdC2HwYii6QP50qORB10sACDHUKnTqt6ldHslJ1iytnsiM1oQB53Cdo/i2tV+b7XYNh+hgmaeHqIVKfkquDLC1/GbDyLGu4QNK6R+y0mvQNCu4S065xtf53edIM3pkd4Vsh6UONKtcHEMHhLZWyZHhvSwo4iRmKfHa9HsW7T9lpYsU9cRDh6RpqOGeRTvnf2HW7UnmHDmwf0hFZAvxhgSgP7PLCsm52xP96fb0pVt6gp4z3fjTkpbw1vERcJC36bJXftIz+LCx5lmA/YHe8AkBQxa/4WANb5Rur7ogV5/TqKAmGH9BG0BBRaMcr6CCGoLn2FYbzPbjxCDF7ncvkquVvhz0Z94tEUT4dUvCoZGWfMsLMzzgKTrOiwVVljnDn4bovTksdm/TpGY5kQCzV4k43lJfalhbR9LjtXOBzewRGasqEIVp8lDRYwihnG9JC66bAqt5kWU5I8RQPTbIpCPRZQF+URb+sMRsXscx9s9nHnpQse8nlrQ9fwsaRFpjIqTvVDBZrBXOFXzkbUnRoFBuAQUTDLRziGiys9DKeJISx8GSKCNRINZtanmB1wqGL60mGztIV/rupXMsvU7TpXSmuYec5ATJgttHGdFoexT1atck/FLLmwvXYd8oSsssob47t0kw5uVmWWzkjylKVwHry/Eq7QH+/iTA6oBouI6osYa1+nP73PoEjI4iNA0PYWGedDdsY7WNJiq3QJWzx8NwitMIoJheGhL4L9PxQSg63SNlagyeKC2XmmcqoSHONR+zX3l7GCHrrIKCpbKBT9dpuiWec42iWwQnYnO2yV64SyzKXKFgtGiIlNbtWRq79ILgS+0GyqDJSgCBZwttaQk32GwIpbIdEz7k/uchadYUiDL9S/hCcD+mmXl7vfIy0Sfn75F1lRLrXxASOhORWaJbNORxVUpInWBalX5Z0h60JAYVWxSuvMpjvEw/tU0gFKF9TzkEFpFYGgdj7Hm9kIOdkDu0QarPHOzdBAloiNCFu4KK0YJH1g65Hf2pneY5ZFCARXq/bHUsbUaO5P7zBKxoR2yKXw8vsGfV/w6dLPeuyOdynIQWgMbRFYPpdL1+YJD0IQh5eR2ytIlVJYZSQCp/EFfG2TWyZvWT5a5RiGJCFmZ3iPRMc4pk057lOaJCSmy2Zpi0JkTJIpqU6Z5TMW3WUEAls4NL0WjnDmimfOIhM14IfjV1jwFikKxfTqDfpZg/5Jj1p8QrnmkZev0fNbOO4aShf0iIiKlCLew81TnNkOS3GEYT9PVqRow2IUj7GEQ5THJDrieHbEOJ1APMSsuJSMKr4379uifxetNYaSiHRGYjWY5fMEPo0myqNHgs0yUuJ8Xo5nms1QuniQWPthUbqYt590L8bGZ4iBiWd5TNIJjuF8uHXDO5ipCTvjexjSYGNxC2dpvqazdIY9LmPFXVwvprAqRPkxR9UmibKoVpbIZi6+VaFTxDTqy7ygLayoz0Tvs5MMGRV9bJ0RRH2eMTxif4XQbfBa71VqXp1ockiltIDhtkjiDCVdisomVu0KeekqEskwOaPu1rk3vMdquMmysBl23+LMb6Hb13lteI/x6D7PhKvk7WVMs0KzWaLTGVOcm2xTNWJn8EMMYbAZXsKRFz6in0Y8GT6wB9bDdbpJh5IdkmQpZbv0vmPnoe69YJpNGRZjrMCmYtbRSLJwFR3MyzS/PRsWb39XwmFRYtA7pbA8FtMR7aTOtLRCxwu5OztCl3xyX+KKRdaufoWD6RFZ0qCV1mlJEx3U8Sf3WVAp49kJpuOTGQEnxT32BvcQTsj6xrPk1gr70Q6jyZjl+mXKGo5n+4xm+0gMFjzNa/0fYmCxHC4/4vO64MePg9keAE1n7t+Uo3sYkwPStV/5LC/rqZFXr3J559/xX1XMvfFbXC6/R8LaBZ87xPnS7qMqXlnC4UrlGlExw5YWORkmNrM8wpQGJ7MO48mYtrfIdvkKSmmW/RWOOcQxXZacZdqtKp3OmP3ZLoUqGFHQ81pov4IWGR3TQ8Zdtt0l7O4beP4Ky5bHWJ1wGnVYTCdYyZQsXGWXgl42QhQp6+0v0jQC7o7vMstmuKbDTW8J0zBB5UwsH6UVUR7Ty844mhxjGgZxNqXRuAGGTdut083OCI0Spa1n6d27Q9+FqRHjrVeofeEvnreEppHMVV9bpoN/+G0kmqL9Iq7pIRBoNJ7xuL3zcdv+ggs+CT6T9L3XXnuNf/Ev/gV3796lKAq2trb463/9r/OVr3zlI5/rlVdeeeLnzz//PP/23/7bH/VSf+KY5COm2dwpcRadUis3SIv0Qbm8WRahhUZoQaqSBwEls3yGEJDVbyLCJfp6xiQ/xc4dak4DSziU7DLL/gpH0RG5CS/N+jTNHKf1RaR4aNQv+cscx4csOiFe/x6i+yquNDBGx0TDfeoLL3C7extLK5bCDUpSQJGixieo8mUKcjKdkumMSRxRsxpEScyJPCQvcpb8ucQ9lQ3ovAmWS2HXsYXHdnB9Punqhw5NoRXWdAeKlDxcR71ros6cBmLl595RVuSCzxtG3EXPegBoZSAsB7RG+YvY47vQu41hWORLX6EwHwa3PunZv/38C6VQukBrRWNyBJNTrCWJKj1UN9NIkup1RO06TZ3zNT3h/mBnXl5SWrizfWTcJxcQuwtMsym5zrg7uUvZrrBR2gQETXseHFRz6kzyEbGa4Zkug7zLcf+I1WAVARymfazGVVbL1xkf/AGzzreJjr+HufIVFlH0a4tEeh5olquCwAhxAw9TzEucCPEkY+PhB1pp9Fyzat6u7/GKKFsVOrKDRlFx3jvQ7G2UsFBW7YHBcwHkKj93aDy5Ucx3Sy8+AXWuUmlLjyV/hY1wg1BWn3ysdMgXv4pRjJGDN1g4eYUvBk1eK4ZUnDKJyomiLtVhhxoRzjAmcAI6dpVa7QU2S5cJ0wki2mUoNVk2pujvMAiX8OIIo7xObpZxh3dY7d1HOA73ygs40uVM2GyvfI1e/y6yssqt/ptEpZjLwQ28d2TlRsWYs/gMz3S5M7qFLwNCq8Sl0hV8AoyjP6Y27dBN+yyt/hyBWXqiKt8FF3wQigKBfDDXKa+FYe2jtUIHiwxMG8MLca0GjuFSK1KWoogNTJRp0sBBzk7Iy2U2ylc4STpUVEFol7jTewtbOgyTEWvtr6PaX8WRDkfZDlWrjlKaaTbBthrE5hDTcKi7FWqD++jCJEDw7NpXENpAHnyTqBjRORlyL2hQcesIDVer1xnlfQ6nBxylR8zyKb2ij2u6LAlJadznslumX9nGkg6zYspeco9JMcI0HKbZlMnZtygGh7S8VcTyVx95N1rJKer021SLiGFli0HSZ9lb/9BBGBe8Fw/bT/F4W6Y65ig6wBAmS+7KY5uCS84aRa1glsUsOAtoDb3sjLT7KjLq4bW/wJFKydGgciIVoYoCz/AZZ31meYfutE9TxdQwCNtf5LjzA7RT5XUnQLefxXBbGMffxhEOm5VFECbG9Ix+5xUWl78G/ipREXE3+wF70qISNliORtglkKc/oNN/naRIaGz9KgvBNVy5xySf0HRbJCpmko8pWeUHigw1p84oG6KUpmp/fHWaCy74uNjC4Vr1OplKcc8TM4xiijnZA1lH0EQ/psSqqUyPMYuE3Ksjscn8FreHt+mlZ+SqYM1fZ7N8CW/lZ5FFPA+MUCnG8XcZRUfofIa99BKDtI/vngfKaElFmzCdMtApy+E6fenSz7p4XpWBiqhIn1TnnAbLELQZZyMsw6ZpV3kmjegN7iNbNznME5a8ZSQmbv8t8skRs9EhFW+J1F3G9hbR4/s03DqXyttUZIP7k7fI1bzkxDgf0bDcB/dr915Bj46RXoV84SXURcDZh8IWDk2/xMCdclAcEJoBvvFoYJRGM5OaSW0d3/DxZQkJLAaLnEyP2QxXYXCfkoJCZQg5T0Z5W/FJYNIoX2GQ9miaAZa0UTqnNjognuxQDpvYpTX2R/sIJEfpLifTUwxhcKV6Bd8IOIkOOZ4cAfDW4DahVaFklWiaAYFQjIWkXLlE4bRwhMB4x2bPVI04mO6zFHWpTUcsqRG6sop5+F0KYeG7DbatKmhN7rTR0kSevQLJXFHQWvbInEcTAUOzhG1Y5Kp4TGFb64ebwhqN+pi2Sa4zJul0fg/plEynF2uJzxB1niyodEGmMnxpEecJBQXmO+bgd/prADK7gVj5ebSGVtHHy4f04h63Bq8hhYVWgkUKatM+cTEjsB2S8jYLwQL38jtsljZxDJu1cG7n7kzuMc2mWKZBzalRMevUjDYvLXyJe6f7LJoW+vhPcEzNZppQTDokKqLubRJa2wBEasZ+OqWlM0Y7/xnHbaDDFkm9iZXkGEkP5S3S9FucTE+oWR6VyRF5ckJqBiSax9SZVGkVkUyw1ATV/SFOEdMIlxinIwxpULUfHSeOcGl6TYbJgJbf/siBZhrNzuwew2R4EYz5KfN25ZH3al+BYCvYZupO5iVRP+Kz7CXduepHAcN0QNvxEGLub7pSvgbBBLeQGFGHxWCJK1rT8xo07Ra+8Nmf7eFJn8HkjPpwD0uZKDWGxiqvdF7m58yAdLgDWlOxS2i3RttfYG+8i1p4EVm9iT14A2O2T9y8SVKkOJVtAiExihnB6fdZjc5o1Lcp2w1KwwMGecEk6VCEDWZSsZJN8Y+/izcZoZa+AjwqWNCNu6RFBmSM8iEt+2Iu/2mnajWoWg00mlTHWMI5V8h5AlqwWbrEMO0TE3Mw3kcIwWQ04sX6S0zyCb2oQ8kuseAsk+uMQdbHNmzKxnzuTSTYxZTy6XepeFVU+0X2RUZZpxjSpebVqCYD3KxDZphEeUI9S7DynCIbIm79L6SGSz1cpdm8Siea4hgOI9NDq5xi1iNNRyRmnV7cB+AwOkOWVhgVM3Kds1VdZZgNmGYRVavGMBmw4CxdBBz8GHMw28MzfAJzriZs7/93lOFR1C5/xlf2lDBsFr1VfKX4Qf/7F8FmPyZM1YhX+z8ANDdrzxHKygd+5537lY7w6BVd7o/uY0mLK5VrNNwmk2JEoQvWwg1MYbDoLgLgyYCt8MqD8wziPqdJB892kfHc72+7C1ibf4n9weuERULFqVAe7BNmOVbnNjWvxYaesBy0iM9eQ3kD0nTIiWmzOz2m6RX4UYcwDCjNjinlMVOvTWT6+CtfR6gcoSbI2SmBFZDoiH7WpSZrRCpmaLqgM5LxLnGe4BgOC34bq3IJZ3CXst9iYroYRQ9LOngiYMlZZdFdxum/AekUDcjZEZXKNS5XLARQmZ0hBzuo8hqZ08bMR8izH4AQFK3nKYzPT5LnBT8dPPVgs//0n/4Tv/mbv8mv/uqv8mu/9msURcH3v/99/ubf/Jv803/6T/nlX/7lp31JP1X4RvBAjnKevQ2+EdLyWozSIYv+EkLPDfDQKNNw60yzGcvByvmkL9krxhxPd7GH92nbIcPaTRrhda6GN/Gkz0Zli2Byyuzo23QsDycbUyx8hYaeGwU1q0nNbjCyK2STE0KrAhT0e28RqYK2eY8vBGuQRjhKYFo2YydnX08wo12kkHSiHqZhokWBiaA5O0L3b6PKa/QMl7azRBKsot0KE50S5QNqcl6i5N37e/ZsB7n/R2B6kMekjRce/G2Y95nmEyp2lYrSyHSIchu8e3F7wWeLskOkYUKRk7st8uo8IExLC6v3OmiNzlOMdPjohnp0CGdvzP+dxyTvePbL4TL3Jm/xXHkNsf8tSnYFs7dDHqyjpEusZ/SSLjVd4GmIJnuIZMhzzefJvEVUfMRZ53UKwJc2xfrcGDqNj6g6NZIsYyVcp2RUqJwrg7nC50p4k2vlm+wVt/nDnT9BowDF6eyMlvQopzO0sDCEPC+7Y+EYHm1nkUb1GqmKOJweUbZd4iLiZHoKQOie0Yk6rASrrLobD0qieTJkvbTOLJ9RdxqYxQxjeBekSV7ZRgkboRVmfAzCJHNaeDLgevUZ0PojO7sugFExYPf0FklUsBFcwhIfXM7uSZhYbJY2GaZDSlZ5XmLznFjPOJoeYJkWSmkUBSvuIpXxDs7hn+FmU6rZGGPt69yZ7BIaIXW3gRz2qWJidN/AqVympG3y5kuYRYY4/j6oHF9HeNU1Yq9EZNkc2SYNw8ROzzB6b5JjopOYhXTKi26TyKlzmFUY2C7H6RAV91AaKmaddW+uVKCF4jDeY5j16McaaQh8GTLNZmQ6xRQ+QuUERpnAL4G7xEinD1X5kj5Xyzc/sGxCTobW+oHi2wU/WRTkFLrAfp8xNS767Ix3cQybjfAStnDIrRpq5c+BVoyIuDO4g0az4AtacgkvG1Mcv8KStHGVIjfqaHuuqls1mvwP1a+SqiE/zDooUWAbNk1p485OKNwGWkDZLnG32CHKZ7R1i5rR4GrlBpfLlzEx8aNvIuN9EAZKSzQFk3zINB9iSQPHsMmKlEpYQWuNic1qsE7FqXIcHeBHA6rJBGvnv6PtBcTklNpKgx4Jrw1/wP5kF88IKNslqnYNY7DDJB0T2EOq3ZfJhUNRvUzh1BC9t7BzhRX3CP0Wbu3GRaDZJ0DFrLNaysmK9EF26js5i0+YJQPCdEKkM0L/USeiIUw2/cvzTfbzpAkrGxF3XkNpjVKalfU/x/3iCMdwCc1wvmFrBDxnrWB1dnBHd8jjUwJlYDll/M2/wN3oBFfY+EENJ1fYRcJR0mM0usv6ypeYnXwXS6eE0RmGltSdLeRiymnnFTacGiWlyPIpST5hkPSZ5BMGo1ts+ivzks8qQQrN3dFtMlVgG6dcq9zEwCQoMp5NM4TpkmuBjA7Rpj8vZ3/BBU8JExtTPrQL7P5ryNE+qAamd4XUfVQVwEz70LlFUYzJKGD9F1BmGa2PmOZThJbk5ERFhGPWH6hHChSonFAl5EVMAvjmo8rDS6VLlOM+N6MOYf+AePF5DtWU1ycn8znbDKn6DcpuiCsd+iolMEJWrRLdgz8j1REcf4+t6/9Hls1VkBJhethFRClPMLIJuFC3mwzdAZN0ws5wlytVB2UoclJcw8c3Hl6X0Cl6cgZoiAbIfIq6GKMfiZrVoFqtz7OQNRj5BCMdkNgB95Mz7o3v4pk+gVHiWvU6jvComFVid4o53SOfHLNmOlhpQlrfoCRD7NFtyKZMSi2GGqp2DVPaRPmMisrRw/t0pjsMe6+hlp/DHx5iOFWqpSajdIwr3bnCkgnL/iq3rNsIoObWOIiGqPEBLb/NlYWvEFklTG0hHPHIZoCV9ZiO3wLDZdq7jWuGVKTLRGt0/RqGU4N0BuNjKDJM0yGrXAX59oavAPH45q8jPK5VbqK0wpaP2+wb4RbduINveg+UAT8qpjBpeA16UY+qU3lf2/GCT5+a3aAI5na8FIJBPFe6/jAJWA+TQiX70wOm2XyT3pYWFi6+4TLNJvSSPq65Sjtso/Q8eH+SjrlW3sSdnaEtD0WGEimHsy7jdIJv9LhRu8F6eYMgq9O99/+mMzpACsFqbYWDiUHDXaHsN+ikA3q6Q8trY0kLY3LKoh2QTA+RYQNZAIaBsud9tm0tUa818Uc7iO5b1MgIyxbKquAwL3Nsj+4gJ/sI00aV2hT9GQqgd5cwWOJ65Vm0VnSyUwpV0HTbWNgIJKveBqv++iOJth+WXGeMz0tMXwRjfnpEWcTt8etkecZaaeMRdbp3YgiTsvnkv30Qb9sZAoFneszUhP3pLrZ0WPXXMY0K+dLXECd/ihl1WM0m1MrLvDXZxxEeoVnGFCZKa/IiBWHiGz4qT/BMn0JplqwKTtRnPDnhQHosllZpe4vUrTr2aA892KedHDOLOgxKC3SSHjkGrahHKctQGppZBHaGa9iUGxuM0gGZykjymCAeU7OqkGfIdACsPLg/qVLaxQx0gaFTqsWUTnKMlJKa1booq/lTjkB8qLlLCMFMj+kkHQ5meyit2Cxd4mC2w+H0iGk+YcFfpGrXOI6O6cd9QqEpZTGWEVJvthj230B3f0ikbaobv8TXlr9GZgZE+RSdnJKe/BG+KqhNjwjWfoFBOqSkUlQ2RRoGJhqtFJ5RYWXjG4wMm+ngdS41rtIUBktmGeIuNcOmX6SU7BLTNKJs1qiWGqRFhCdLDNWYgoyW274INPsx52C6R9NpIc6Nb3v/v1G0noOfon0Y3XyWy8Nv80rnT/mrG//zZ305F3wI9qc7HEz2ASjbZa6Xnn/f48dFn4PJIaEdsOyuYUiDwXlQbaYy4mJG2axxJbyJJz36yQDLNNmb7rDgLePJ4MG5Eh2x37uPHpxhWj43as8C8oGy5RdrX6XQOZZwyKOYWXwXOzrB9FvURMBYJcxQJCrBNWykoTEMGGZ9FsUibtShNj5inI5YNSwc4VIYAgxo6TJ1p0WspuxM7rOuNZXO6zQb1zh22ziWw9543i65yilZFfLaDZpuHTBROkIe/gFJFuMsfg3pb8xjNOwy8zWzeLAPERglzLSP6Lw5D0JLBsjVX0SO9yAeAWBM9ikq1z+5B3vBBR+Cp/52+u3f/m3+7t/9u/yNv/E3Hvn8X/7Lf8nv/M7vXASbfcq87bjLdYYnHy46V7x1Vv1HVY8kBmv+1mNqSLnKqWYzht03yLw2ARZZuMVJfIJnBGy5l8mw6ZqvM0wGeGGMzkfEeTw/r0rIpvfppwOoXMIJ2xjJCCUlB+mYFb9OuTtBZDnSbRO1vsjx6FV0HjJNRhTG/GLyImezcolKPCLrvsFZ1MXVGVHQJFITOvEZ/bTP0eyAtrPIyB5xtXz9kXsRaMzhXfTgPkiJUXlYJirVEffH99BakyQ9qqNTyHMMN4Tmr35aj+iCD4lU8blSVonCLKNXvo4sYnK79lCBQAOlNUhvzRXuHlPhem/HwySbQGGQCFgMlwmVA3aAFjYzNeHW+DXqCvqH36FwfETvHkOviVWkuBt/GWnWWC1tgFZYVp1MBFyr3SBwPOIsJS0yalYDT3porennZwyTAXW3QdWq45oejmnzVv82WiuerV/FP/wuphbIXOC3v8qCBLnwIonXxKo8C5gcTY+Js5jQKqHUvLOnOubO8IBZGtGZndFca+Hx0DFfs5rUzv24Ru8HMJwbP6bpkoZb2OO76O5tQGAtPEfmr2BgXMj8fUw60Rk4OdM0YuQMaVjvX/Lv/SgZVUpe9ZHPclLOklOG6Yg8S4myGSWzSiUZUY4GiOEedj4jkYJ2PEL721yqXMbERiw4GL0fopRA9m7jhIsM8hHT6JRGMSIU842wzfI2naBJb7RHXzjYw9dwT1+nZJjk6QycMv7EYCmfohsVXsFDGCGDeAff9HBM95GAr8PZPm/23qSgYCPcoOxUmSYRZaeELVw0ULRfQI53wa6Q2nW0mj74vtLqA7tjpCbcGb2F0prN0ub7ln+94MePTKfcHd8iLlKWg2Va9uJjxwgBp9HZA+WWST6ibs3VNJQwQUCajajoFDOPEFmJsTFgnI6xipx9nVHyG1iLz+Kej1srPkYcfZ9ZdophCha8Zda8BrXTNxFFjunOHfhLwTJv2m8hBOyP96nWavMyD2+Pg6BJPH4LbQSY2ZipExCVF0gShzRcYMtpUHfq+EbI3eFbZDojNH02wissmjUGJ/8vhBbY6RTDLFMYAVqanEZHzLIpvajHQuDQchZo+QtkyRgjHeMbNsXkDC1dpM4pFn8G3AoyHrLoraGqNyisD196/IL3RiBoWgu8176pbTrURrvko32cyRnmevOxoKu5Dftwtis7LYRdAa0I3QaF1eRmtYHAQCAwpc3VyjWC4bfYjwd0Zq9Tc5sURkDTrGJIi2q4jOFv4MoQG81oegrZXYzyOt8rpiwGVXxVcFwklLM+K1abJe8a68tLiP3fp5ce48YdzPbzqKRDRsbIcPHjA17vv45CcRDtUrcbOCKg0OqBKo3Ru4WenqEBNzoliyYIYWCufJXc+uAMyAsu+KSROkGevgLjI8hbiI3HM8e1NFGioBf1kF6V7vSMy9UaK6VVpAkgsIVNaD4aBCO0wnZdrMTGLDUoOQ2E+bB0rBBgGmUqlS2SwV1i6WK99b8yFDl1w2RcXQItCIwSs3TG4fQAR8Wsh8sESLTT4P7oFqnpc+fk28i2yZpziWrrJvlkn9wKMEYHiNJltJZE2eyBuvlZfMxwNkKjaXrNR8oSKmFDeQlGhwi/TmFeZMh+LLSYO4N1hnnyHXQ6I5MZRW1zbn8UCb4M5wpPAjrJKfdHO/izYy4LsE9fo1bJyOsztEzJuq8zygZMhxad+k2GaR+tNXGe0rQ8LkkTg4zCdsi6ryOTGePBDqvhrzC1m5iG9aDU2Lq7zV/dalDogpPZIafpkAUvwK6ukVuN+WtLPJp1biUdxNF38JJjdNiG6iZ61iG2LPzGc3jeGjqdoAwJvd35l6SD1lA0n8OYHoIVktlPLp9sYGK8h3HvCp8Vb/1HehwCyYq7xpK7fK4odLGw/SwxMFlwHgaQLLkfrvyLoniwabQ/2UEgGMR9loMVtsrbBEYJB4e43sOYlemX2hz3XseWNotBGxkssxn1EYOX0ULjVGr0ioRRNqRsVijpAmu6ByUHrQXKmAclCmFgVK4QSIejdMSb8SGunJfFNIXJ1cp1TLtEcvDHeEWCzhXJylUcs85Uwjg9JjBDfBE+CIaxDRev8xaZ3YTpAN24ju6+Sdx7mSyfYa/+HK5QKG2A5aGlg0DQz/scTg7n7aELVryNhw30MQLNAByVsuRWOY6H58GY7gd/6YKPzCDpM0sjNNCNOpTC6if+GzWziVf1EELiCp/707eYZREzIsp2mbrVYqYn5NM9prMunu2TZCnjbEIkIhb9RRzDxZEe/soSTE8xvQarlk1hligZNo3uG/SFQWe4QyNYxpMhTXsBjWJKjCr6VMfHmPVLdE9vgRGyl0XU3RaGsKnbTaZRl5Oz1zFMwaz1DMdZQjp8i61wE9dpMOzdx3XbSOdRu8nqvkJ5ckZZjdBK0e/dJa5u0DFDKEnqVvMjt9m4GJIUMS2VYylF5i1elBD/iUZzf3SPN0evcTI74mbjJoVWlMwKUREzTPskeUpPdLBqNrnKSVUM0wOiNMUyy2TGCN9wyNKIyHEoVIonQyQujulhagPhryCOvoVl+hjdHbyVn8W2q4xPv81MGswMiRW0GR3+ETqLMPw6pfpV3P0/ZDFcx73178lLG2z7ZSatF7CFT6Sn9NMOqU6oOFVG0YRlf5Wt8iV88enb6wU5SquLZN5Pib3ZLkveMgBm54fI6Ix4+9c+46t6uuT1G1w7+q/8P+NDekmHuvPR5/QLni6e9TBpzbf89zlyHuh7NDsk1xmdqEvFrlISVdr+IofTA1zDfaAKLpGs+VuU7C57430GegQINoOH/hqFJhztMzl5AyEtXG+V4lwBTaMYZn0KrQgsn33LIQxaCL9OSZlIw6bnl7G0wUQrpF9HJiNCq0TZrjJI+hwypCoNlNYMkzFJ1qdi1c/3pwWpSnlzcIvx7Igv9G4TDPYJevfZvPF/IvbWIBQMkgE1t46FQ9mskjs5ZSkxdn9AtvdHWHaANHzstoUWcr4HuxoCktwqP2w8aYIwQBdo6cz3wu23BVYEWBc+mwuePk892Gxvb49vfOMbj33+jW98g3/yT/7J076cn0osYWMJG601GQmmsJDI93TmvPvzJX+FqJhSK2/hSIeKt8BefEo/npcxtKVN2VtHLr1EMrnHGzqme/gfEbZmw7qM3/0h0fAWZtwnW/wiR8EGytW4pQ2uCgiMJrrw0ICSPkrYNOMx/bNXCYM67tovchYP8A2fQIZYlsYx68iSx6nQDKIho3iEaZikOkZwrmYzzwF8BKELciUxWjcRKiMvb7zzrw9qIJu6QOfpXA0qi0Hln8izuODjYSVdxMl3524592eAkMIIKIzgsWPTcAPpL6CFiX5X9kfmLWG1MigSsvBRh7Ul59mkMy3Il76KLqBwakTEvDF4lUHeRaQJC1pjSgulc4SQGHaIFga5WcZa/joiGVH4bTRiHswjJL20w1ppjWk+5v7sHrZpkhdqHvyQTQlrJbYrlzmuns4zEA0fsygYTTrklsskPqOcT7HS+eAs+2VSo0xcjB+Uye3FPa5Wr6HRFCInyWNmRNim/Z7lMQGQ73CinDtUdD47/0AjivijPKonolGkOsMS1gOFtZ8mSnaZMV2kkI8oR3wSTNSIe8O7DPM+ZauCiYEhTYQQ2HZAMe4jF7+EEZ+RRT109y3qTQsDC40k9degfxfZfg6Rx6TVDXZGOxS6IC0t0BIaK1jFMusYKkFbZQwhyHs/JD76MxLLxbz0q3QpSE9/wKK3TKXQrJfWMSJBc6nJNJvS8tq0nYfBQJNsQsNr0U/6VJwqG94VtKeQQj7oI7lVhXr1wXfercr3QZtE42z8YFN1mA0vgs1+woiKKVGeANCNurSdxcfsF62hZJcYp2MMIfGeMP4awsTq3SbNE5raYBYss2941BeeYTY7IS5fIpmdcL0yz5QWeQJoBJKW6ZO6LZbsCrrozftuOkXonDiPmSRjptkUISRSPFoqZZwOOE1nkM6oT+/S379DFPcotb+Adtps+ZcAmKkxR/EBw2TIQrDAeriFY4Qsh5voLMYoeajyCtppzkvbGgNqVpPnmh41t8Gyv0qWZziNZyg1voDIM9Tx90BrhOmjNWTV65heA214FBcBP0+Npr1AIV3wF/GkB/kM3lc9SJNLn/rm/4hMhhReE43x2FvVEg5lf5GafUiSp8jWcwilSAyLu2/9L0RZzMr2XyBo/CwFAnvlFzFr28zyPpPoiJfrm6wYHuXSBpHSD4INtDA4iTvk6RDVeY2SFixUNhlISYCFZViA4Hh2iCFMXOnTCFu0nDaWsObnMM7LwAnQb9sXukAUM7joexc8Rd4u9S7zlMJtYGgFXpXCrj52bG6WMZa+gu1XGFgeUhpYwqJpLeBJn5maUDFrD8ocwjzByTj9HsXZq5DOkO1FnCInZb6puT/ZwTFd1v0tTpIBFAmldETLcCibHpPZIY7Y5Ln2FygbNW4PbuOPd5kcv0yzfhVz7ZfxL/8PlHor3M+njOIhUTYDR7Mf9xFFgc77rLoLD+yq1XCd49kxoRUAAiEEFg7mY+sEQVZ7BlHenjsyn6BEdcGHR6gUnc3nO1spDJ0TFzEazVp5jVSnuCgsw8aUBseGwzW/hZVlFMEKZDNw65xGp8zyMSPHRcj5+irKUwSCWZGA6+PGPtp0mMZdKtKl4jeoeyus2Bm2tKhYb5cvFpRkjUwnqKJgeXJIPhtQUQ7Sv4ySLqlO2Bnfo1AF66V1SvkEQytqdoNAOswWvsTu8C4FBnJ6wnbpChIDoQssswxCkJ1vmBVmiaLyeSiFMy9JesHnjw8TaJaTcmf0FkmR0A6b+FZArhTblcuslzaoGvMNSQ3YjRfpeYcUekqg5nZ4ySpTsxqUp6PzH1XYSnEyPaXkVAgkrI72cTgD1UeWvkh58euYQYNhEXFfa/p2yFE6piEM4iLCMh0sY+5vNe0Gk/p1oiJCJyN8s0xmONwdvkpe5GDAor9Eq7SCyzyZMn/bFspmIE1iMqIiAmEymByxsv4raAwKu/qgnPE7V8DiE5if7dkenL3OqjRpL76IsiqPqUMleUJBfjF+fkR8K0AKSaEVofP+1TM0iuPkkF7co+W1aNtL73v82wgh8N4RdOKZHoNkOC8rJW0mWYfO7v+Kjs5Y8hYYVtboC5clfxnPcll21x6ohhTAwPRIVULFqPJctYbAwE4VYa5ZNQMsfxn/PIh4lPc5AmrVdSzbw9IOUg5Q0sQxbHJ3CbnsolXMYPc/A5BmGa70qHkNHNPENT3upBOWF16g8Fosme/0+Yr5Wtt0MGY5Wsz3NUSegBk+cQ/gg4jUlLvDO9SKiLOz11nxV7AqQ9Lasx/5XBf8mCBAMVdSLTsVJCZblQ2EMvEshyRPifIZK8EKUpksBUscRwfYdpnR+C6hVcJNRpxlKcbySwSVbdLKNo50GRfD+Xgxa4T1G8jJEcqugDQppEVUuclkvMNsekBHmWT5lHrSw8TELSaM41OyPGZFSIiHUFIYSYIvPJQwEFqSFQqQ5HnGZnkTS9hPJdAs0wl3xrdJi4yVcJXGRYLiJ0papJxERzxfexEAe+c/otwmqrL52V7Y08Zw2HaWMLTme91v8+eX/+JnfUUXfACrzib2kgNoFuzl9z12kHXZn+4R5wnrpQ1sOU/qaFgtqpUaUhiP2KACiXke0wBgG48qU3vCp2SFYIeEVhmjSCke/FaPnfEOAE2/RoRk6jYZmA43wi2EsMmm9+h6msDy8YVNoQtMaZPrnOPJCWa4ThLUcL06A6/GJO3gmh674x0UBVWnhoFJzW3g61tU4gGyKCA6gdIValaL2vlcqYXi/vAucZGQoVi3XAw7wMAgUAn56WugMqyF50j91cfaLjdLWMtfemTfOQ3WsJa8+br7IjDzgs+Ap74y3N7e5r//9//Or//6rz/y+e///u+zsrLyHt+64NPgJD3k9LyW8GZ46f0DUN6BIzyc0vNYGy1EEZP7y5h5/8HfLWnhypCgcoOYlF7vh6AEJ9NjmqUF/GyKbwR4xhRDSGpem1SlGKJJyaxSKI1Mx+g8QlW2kCqjHMc4weJcjl7b1MIrzCa3OOl+l8Spc7O+SunsNca2jydMhGFyHB/Ti3oEts9ysEzDeVxCWAkT3bhC3r+H8JtkzkPj2BYuW+VLTLMJVbuCIcvo6SlU18BygeyTeAwXfAxEdApFPveszc7gAzLs3y5f8260kKTh5vycAoR+WGW1YbexyxbheBfv9A0or6O8Jfamr7Ez2UHpgkZpjabTwi8ExfVncYSF5a/ztsZSZjfgHdnaw7zL4fQIX4bMsoi0GKO0YprN8EyHWp7gaDAosAyLy+F1bFzQEt9xCZa/hh110fUrDLMBvcl9bMNmMZj3W9fwCKyAWT6j4TWwcVk9z2wtm2X6aY+G05qf8z3IKpewTHdeMjOYG4WqvImRRWBYZMGPNk8rrdif7dKL+1ScMmv+FvKnLOCsabVZLreYminW+zyLj8MwGVDogkCGhE7AotVAqBxnckBw8gOM0hJZ46sw3idMxsg8wbZrKOaBLxqBql9DD+5AeYvcWcJKRuRFxsvJEY7hYQ2mfNVuEOVTBlmfuldFSAcZtCnISUyXW3GH9aDFWFp45VVqZp2KVaOTnqIcRdtpnqsIzFkKlilUwbK/TN1pEKkpgfHB5Yrfqcr3QZSsEpY0KbSial8EMfyk4RkBnumQFBkNr/Gem1Rte5FStYQhrCeWTDKLnIbZRDoGKIWQHpcrV4jUjI5VmgesGTZSzEth5f4iVnlAragSqAi7f5dZuMaZH9IqNLJyCSVt4jwizmOiIuJy9QruubrH2yTBMmawhxAmY6nRyQStcryoQ2Pxzz04zlIZ7TzCM2yU1nOVBWEiF75MOtsjcsqY7uqDYIIlbwXf8rGERWCWuDV8jShPMIVBuXqD1HSwFr+EKCIy7zzjSxhk7uPKcBd8uggt8NpfQvRug1Mhc99f9fIw3qcTdQitgM3S9iNz6mO0b+JnNk0dEwuDmoZkco9pNleInEYdFAUSE0sGLIXX8dJdhtNj+sJAhytIq0TNrZLrHAOTSJr0Sg3cXh+r1CYrMiqzCdvLX6RQmrJZ4XotQxqQFwVVs86Kt04YD5DHv492axTVyxhOiJIOSlqI3i1wK+TOhbP6gqeHmQ2RnR8ipEnefBbVeg49PYGVKxTKf7g4eAeF06barhKkPWyzhMQk0dG5gqpiYA25UrrG22EAQheILEb7C8hiF+mVSIMVhICT6IikyEiKjJE7YCQMvMUXmeUJuVPB7b+JDBrkWtOLB7TDFS55NdL9U5KgzeloFz/p4vovsdbyGfRfoe2t0XaXEEKQmiHm4hewshmq9eIDq7tkVKlUqmgFmc7mAdRSUHuC0pRGoI2LEmofl3n6mkCjGJHj19dwJl3s0jVc26KZzYhUxOHkiLExY620RsNqY1ZN4nKE0OD4B4BBEa6SGz5i8TmCdMrQcihZIU2nxTgb04u7LJsOnZPvE6VTarMzwvWfJ8Si7C1huBtsiycH85jCom6XUMrE8xexlIlWKUq6DNIe02yKlIJvd/6UZafJdljFyRVO4zoZNrmC6vguRjrGsioU7hJaGKTB2uM/dsEFPyKzfEqUR4zzIcdnB2yWtlkOl+a+xneVV/W15PpsQJoNOfYbFIZN21nCkCGifgO6byKdMl65SSkd4xkedbNCKGagFeQJQqX4WcTUCBloG5WltLwWJiahUaIZtjC0hSlNJsWQ0ChRW3gJf7SDWd1EG2WUzim0QsmCe8N7pHlC5q+wUr6MQGMLG2YdqK6TmWVY+RqRV0GgEXaZ1FtBvyvwq2o10CVFrgoa9o9uP4nJEVoVaFVgxUNS69EErWHe537nhGias1Xaviiv+SNQcSpcr90gV/kjZaCeRKoTTqenaDTH02NqduNBWaiPQttZxjcDTGHiyZCz2atMhvfoRmcUSrG09ss4QpIrTc2pY7xDknlajLk7vINGk7hj1pxFCulT1G4QOmUC6ZwHFQumxZipmnAQH3ErnfJs9RLXjSbtpRcZnq9LBYLMngc9h0svwen3CUtriMpNfJVQNivM1BhVSNw8IkzGCLd4eDMqxzANROcWon2TTJnUpCALWywbLjXzycqZ74c6V2CWKkXpfB68lkUf+TwX/BihBZulLQJ7PpfV7SaWtLk7eotepNgorWEKl9AooVH00z6jdMxdw+JS+zpxsExVjSmiGHt6goi6UH+B0TvGS+qOcbwljEv/e4zJDsJfRGNgFSPComCcJ1jFAFW/gt28gR/PiEoLxMKg2rxBjIO19QvovIDq1lyVH9BanwdiCJQSVD9Gn/+4TIsJ8XmyZy/u0LRbF2U7P0EOo300mpa7gEinWId/SLr6i/w0KvGa7S9yqf8nfPf4v1wEm/0YIIXBov14cNQjxxQRSJNB2qdmN4jMiLpbf8SmNN6jXGzJqLBd2SbTGZV3iAhIlWL1X6WsI6zKJQqr+sDHDVDohwHoQhtslS8xy6ZUnTKIAA1shtuo5BinyNktEobJACklK/4yhjIQmBy7IaeTU5JRlyuV6xwle5wlpxhIQiuk6lSJcptg45cwzDLa9NBP2HvQWs8VzYGxsJCVq1TtJtghuTDRg4P5gfl7i368e98ZBJl74Uu94LPjqQeb/cZv/Aa/8Ru/wcsvv8wLL7wAwPe//33+w3/4D/yjf/SPnvbl/NSihaITdVBaMU7HxEX0gRv7UsWYo3sgJF2vQmZaVNwFDGHQtBewSzZCCMpmFYCKWed65Rkm2dwJVHWrGMJCNW9i9t9iqX6FqLLF64M3yVROyQ6phS2UFCSNL2BlfWTcA08iyyuUT1+GeJ/Ca2J4DU72/gBRpITLLxFNTvFkiXrUpSIEQphYXhUvCLCkRdtZfk9Z39RbRfirTzSKS0aFkjEPSkjKlxGVx0upXPD00V4TMdyf29h+C9If7XyyiLA6L0MWIUttCqVR4Tp16WAMT+cOxt4dcr/KMB1Sd+ukRcpiuIllLyP7r0H/AD9skZae7GyL1ITD2QGDuEdkuGx7lylbFmezLhWrwlUKdP8tDKeB0X8LWi1c4XO1dBOYl689bRgIYWA5C+wMX8OrrJHlCdPyGg7z8hPbpSvkOp87Kt9BzWxRMz/Y4NDCfhCA9za5WaZY/OonsnBMi5R+3EdpRT8esOglP3UOSiEEFWkjhrdBa7LyFko+bnh+HMp2mW7cRQqDVbNG6eRVZNLHiM9Q4zNU7x48938mbr2E2X2DwDDJ3v283QXsytyxJpFslbfp510makxneoZhGHSyE45mx1StOioDt7pNnheUnCrDYAkXzchfRTpVtFlDMC/NvGAvYPVfQ5y+AZUN0vM5tWxUuVmt0clOuDO8i0CwWd6kYtYfv8mPiSdDrleeQQn1sRyzF3y+sYTNlfKNB6V03hvx2AbUO8mdOk5jG3n6HXRiYPZew68/iy8cqkaPTCiMcPPBfKikQ9J4ATs9wz78FtGsj0xnHC9+Gae8hS9LCKBA4RoetrRYGB3iDPuoyhZpaa5Y5nlrzFYctMiJkx6uW2UxETSdGnp2RurPgxKC7pssjE6pK4W9eRPjXCGtJxU7KkcmAxYMZ16ukfm4q5nzjCalC7Jzdb9CKwoKLLhYjH6OyJw2Yvnx5Ih3I4oRYnCLiukx0JpERe/br0lniOF9qkWOEFCkCY4Nz1Q2mRkWef3ZR4LVrKSDc/BnXI6PqZZXmWlJVhTsjQ4YOiMuBVcYZyPiYJXcbyO7rxOSI0prlGSNt6NZVtwN6k6LWT7Fkz6u9JHdb87tqvExMmiThpce3tfKB9/7BRd80tjdl6HzKtqpYXgN0vJlZGUb6iXojN/ze/7kEDq3EJZDvvAlCjnfpATIVDpfp+i53acwUa2b6NEOauEF0tL2PGBAQ2CGTNIpUkg84bFe2qAbd7GtkNxqMPHK7J19hygdczw9pK5NNoYnaG+RTucVqF9jqA1KKqJitPh68xcozkvaaA1r4SZjp4YjXeQ71vtSxVgnL0M2xWw9y6L75IQSoRXW7ADQZP4KWrxPYOsFj9O5hb33Gspvcxy22J0cIBFsLTxLyahRVVO6Zpc4iSnZIVppcpUjENSs5oPM7az90Glv5WPq0z7j6IxnFp7FzUEbGYGzwpK7Spr36VgWlWEf5VawR6d4K3+e4lwtU2sQKKzJLmQTVGmd3CwjkLT9bYxNE3N8BH57HvACuKaHQBAVUwSCSVFwVFplxVtDa3CALcsniYeEVojZu41aWbqY0y/41PDMeaLJUTym4TSJ8ghDWE+0h8zpMWpyhikMtvIDiDtI9U108ybT+kuw8nNoDTU0X2iaRHlE3WmiZRkxPYbWZYzeIbp7G68YUS8v0TVDWs4S6942hpBITAZ5lzvDtwBYL61TL1/DrFzDmu5D7wfocJnN0iZH0T4tr8msmDHKe6ywhkaQVK4iqlcfjBtpL+K1AnJSAqP0WKAZzOsx1K33T1D4KOhgEWZ9hGFSuI+vxftxF+UokjxhnI1x7J8uX84njS1crA+Re2kKC9e0ifIEz/SeoEL64RAISkb1wf9LtwJugyaCRvMZatMzxOQUKuskznw9OSoGpEWCYUg0Gk8I3JPvYcoSZnWTpHLtEXt+VPS5N7yHNOfqR4EVkiiNNgrcXGL4C/NyT+/AK90krD5DUcw7v3tualSMOjfsPrp7G9/wMbCh9eV5myQ98tkYEaxCkpCu/iwaaKDn77fp66hw/dGyUx9AYISsldbIsgltM0TkmqJ25WO09AVPC4VikM0r7VSt+sdKZvZlyIb3cL/nLD0mLeYCA+N0xoY/D1jISOnNuiwHy8yKKYnh0hntY1SblN0mjDsUIkD37yEWbqLRlNA4h3+KaTcxHJ98NoFJF2dBwvA+5VmXoHKFyAnRZgnTqKMXLzOJT5FRh16wRrN6jSnuI+XMYd5fV0urRNmM5gckqn3S+EaAYzikKqXm1i/svU+Y/ekuAkHTaWHf+99A5eQLL33Wl/WZUNQu88zRf+H/M9tjkPap2hdVSn6csWf7cPYawjBpt64yFCYVs0LN+vDBsqHxuICAGZ/C+BjKHkpYpM0XHpmXanad3M8odE7LXcQWDo1ZB3H2OjpYIG/cxMqmiKMfIlDUbMF1aZEKj7JZp1ZrEamIs+iU0IrIVAZCM0gGDOIOK3lMXStK9RcpzBKTaJdpuIIvXGT4uBqtxGCjvEU/6ROYAdpqElXnc7yRjzGzFAyTLLwQZ7rgx4enHmz2jW98g9/93d/l937v9/hX/+pf4TgOW1tb/N7v/R7PP//8076cn1qEltTcKp1ZF8/ycOUHOwjM0T3o32dcDBgHTU6dOithQcteRCKpPuGlUDfb/PnFX2Wqxiz4NsUoJbPr6IWvAZCoCdl5Scooj9EoBAZGMUMcfRuKHMPapVj6EsXgLtquoKcDTGkSWiFp0cNQObbfhkmfQJqI4R5aCTaXvgBek6pT+8D68R/WKNb6YZmVJ/79vP6zQlE164+VybrgkyFzWsi1n0egodx+342gD4MZnaJnfYxsiBjegXAdGQ0olr6CsFx0OkPZFvenhzSFRYig3niBBbOOe/JN5PH3ELVtiskpRnVKbj4euJmohDTPWQ83MA2T9WAToSVNZwE3j3Dv/nvo7yL8CbnX5nhyzDiLqZg1BBJDmCy5D7PCA7fOicpxTYem83BRKTGwP4V+90ktHG3DpuKU6cUDynbpA8fmTyyD+9C/i9ZgCUHyCZWSKRlVblSfQQjwZyfodIYWcu4kN1yEHaCLjMIJydtfZJQNKIoJVWE/mK+s6Q767I35v5spurRN21pi4o0RCkzTYJxMCXRC5fQ7VNwG/sqfR4RX0cKiKm1e8tbJsxFBUYDKUHL+nI1sDIO9uUhI/x6ytArMx4vWmug8a1SjSYrkE7dSDGG+n/bPBT/mSIwf+b2rkeT+AoZZnc9742NE9QrW6D66f2+uRWiUH5OxLgwPQ1qU7JCp5WMZDrZ4qFxYskLqTpMgn1Ea30UZxrxkbbiOEiamMFl0l7k1eoNJmuE2r7E866FT4OQHmKshhV1GZBEL7hIFOYZZJT/fdErVjNrkHmY8wGm9ANWFJ7bP5WCR6ewE01/AFZ9sGd8LPhk+MNAMjXXyMsF4D53HtNZ+Fvs9FFwfMNqHZIrIZ6ATpgLck/uUWl/GVwnCblG8rcCEwprco6I0uVGibAZk1escjo7m5cWzCC00gRliYNNJB0zLl4iMgMVwgUeL20h8EeJb4fm9aUzbgsPvgN8iNR+97gsn9QVPG7OYwKwH0x4iGSFWvg58iHEogPE+6AKdzjDSAb6/wmpplUk6puW1QQvs2R6i9xY6aJFVb4L/ePDNortyrr5qP0jACPz5xugg69KZ9Cg5ZUp2SFMJnHyKzhOk1cJf/Br9+mWE4TyYByQm8h3rVQub+hNK28zXP/PNOTm4BwtP3qTS49sMT76DZ/rYjYy0vP1BzXrBOVJnMLiDzlMY7iPsuWGr0MzyiJJRw5MB16s3SXVKL+7MN5asKnb3FUTURTWuPSg/CXMbeTa9j06GNNwFnMPvk7qLCGFgrn2d3Ag5y8bslJZYTAaUpUtNe1CkFO9QAzbjDpy9jjBMrKSLXvgZCmEjECh/kyzYfKSvlo0qV6tXmRYTjiZHaCC0wkc3Pd1FSu4SqALtVC/m9As+VSxsLpevU3GrnE7OsKSJbzzZttVWgBASIc/XxfEATn4Ao0Mcq0JcuXF+pKBhtXlbzCkNA2R5E2olOP1DAEpGCcup0yht4smQREck0QGesMne4SyMixgsMNIhnP4QtEbOzqis/gJBeINM53SjLoXSjIoBZWO+efrOcSPQ1McHMDlCVzYeJKl8mqTBOobbQEsT9YQEnrJTZcg8AS0w31+N64JPDgOT7fJVoiLCl8EDFeuPS0FOP+1hSofyxi+j8xnCCODsLhgGcnAHw19gJAT3hnfRaGpulaVgESvuUNcGWinEaP88QPJh30+KBI0GZVC163giZL2IEf1zH9OCJvUfVby0p7uI/h2MoE1Wu/GOYDRBoC04D5YX6fTBd7TpIgwTXeQIp/IgyH/+fnsNABkNEOfBpB+Ot+eANviXSD5O417wVOlnHfbGewCoUvEg6e7dzNSEaT6hbFU+MOE5NENMaaC0pmI9DGowMak4FXpxn0V3Ae/oOxRRj2kcEiz9MipOEEJiJmdUD7/HlXKLNJtQkx66KBDD++AszFX5pofk0YjcXUBYZZxgFdG9jdQZSkiWqzeo2FVsYT+oTvJ4Pxbz+/2Q1R4+SWzhcrVynUIXT6wYcMGPxt50h6pdw5YW9v1/R958Fm1/+MDZnywMrgaXkMz41vHv8yvr/9NnfUEX/AiIyeEDBd1KlnOjenM+b36IiSzTCXFygofGctceCVxXZoBxXk5e2+XH5ksD85HkOqlS6N1FqxwxOcSJTxF5NLd/tUV9cIfCdJDCplS9iTIrhEaZJI+ZphMKu4whTLRWPO+2EMffx8gNDO3Rb17hzuwMv7xCwynT8J6s9BbIMoH3cFy/fc2FWaJo/3QGl17w481TDzb7mZ/5Gf79v//3/M7v/M7T/ukL3sWyu0bTaWMK60OV0BRCooFCKaQ0QShS9VDK0SwmoPVjgTYGNg0lCY++z2g4wa5tk1SuAuBKnwW/zTAZseAvPFBVEDqHc/UNrXK0sNDlDfTkEOE2yCqXqeQFQe0yRe0Z0AWGdR85Myi6b4EGXxVsBk9Xiayf9dg9r/+chdkH1qa+4OOjpPtY4J/QCjM+BiHJ3AU+rLzw285HhACnMi+dZhgoaZMvfhmZDkhtH2fwBvL4u7galrw1jKxAzfpINGK8h1j4EsV7ODhLZpm6WyMqIlaCNaSejzlbuBh6SmGXkUGVTCimYZnh/5+9/4yxbFnTM7EnIpbdfudO78qeqjreXX+aV92ipjXsJkdsgRJHAvhDkERAIAlKgggJYIuCRFDQNDikfnSPKDbJAciRoB9DUBQ5wxabaGqa3c2+3h5f3qTP3N4sExH6sbLSVJrKLH/qrAe4uFkn9157ZWasiC++eL/3a11jZaCxpUx9j93/s0z5s9S8sRM/vy8KUkgWiueYCiNcvOPbfr3MCHn410+A+wI+7dVw3ACTSsyFX8EOO+jCOEmYJV+aySa3u7cBSEspk952pYW53yLY4ow2sE5IGkxzvniJxeI5bnavM0iGzI5G1FSBgnaQ/WXiSlbxmdqEOG1TWf8QFQ0RhRrx5NewQmFUgPIK2HiACCrYB8SG48HEdlW6pO6NbVfuWZ6kVbiTdrBCoVWeHM85HK0KqHAMhk1saZy2GVLV/d2Z1hxso61VCTH7dWpJD98rMa4K++bmolfiSvU1rO5RGAyx6QgRVLF7nn9rMxfLLN5yMUZmDlDSQdkhNnUwjVeRrRuocIzYz0T+QkDSX6a1+hMQMOHVEbV3DlSMSzOiuvIRlXSESFLi8clDHRJOirAJ7nAVqwISf/yRr5NzOgQGYWIa3gRVL0WGs+iHxQF+BRBoVSAqjNHuLZOUZnHjNqEq0Nf9TKwiArzWZ9jeOk77FpP1i6S1t4idSaJCQhJ1WMAS9JeQhTku1S7zeQdGSUQXmGDbml7YA3FLdu8WHQ0QhXGQPqTJc9iN5uTsYhGkTgk18w5CeSSFg1Wnh77PAqVZiD5HOB6pX+P+gc+us6RGbHyG1RFq81MIx0i8SdzRKkiHXlAm0jElVT60OhcgtRohJFU1xmy8hdy8STXs4dUvkY76FGtvMhuM4YrTx9TWLSGEAqshqB36Gk3KZv8O8WgTR7RYqOUu36fBCpXtLeki3IByOE3RrqKEZGxPywsHD0d4FMJMmOuO1qBzDwvIzU8Q87M73Vy3knXaekSY9PCUJMAgTYSRAZgUVOawF8gKjL9JORogiosH12khEMrFaX0KOsXBw0x9lQTLQPcIVOHA4WEoS4SyxHjJw0qJ2OOOA5C6VZzZryP0IG+HnPNMUDhMuXOM1Rso3CNb7iTBBM7s1xA2Ju2P497+twi/hPFLWLPbVuew+GXHzbhyDpmMEI6bPR9pQuxpNps/xy5/j66xTJ/9JbpeGW0NjfvPnBAMzQBhLSEhFoFEUlJltGtJtQGT4Ng2WhWwYvewTSVdbPMmYGHrGrI4mz3rT5nj9slj7jhzlUm67ghlv6SFg88JB4+yejK/85XhPdaHGwCcrZ7NHIitQATrqJUfAAbXr8P45Uw4BsQ64WzxAsJt4PQ7EA+gnLXNBIuTdJFJm4ZXoeuXSU3K+co7OMKl3LoKtLMP1/tbU0ibwuZnWJ1A6zaqOEu6x7kmLUzjVlqQDtH1XcG7kR5q6g2stiThnhZ+Quzck1BHx0YD00PblJKqPLZ4L+f5kW4bGABonR4qvEpsxNX25xhr2FQbXKq+emzcHMoSV2qvYazFEz4WQ093UMJhvnCW6XAGF8VQ/Zy+dGkEdYwMMXNfxx3cQW/eAjOg3t3CTr2DHHRR/RVovAJGgApIi5PI7jLCJJjCFFiB6t2Fzj2cqIVTubDTaedFReEcue7mPB63+zeZCKZwV3+A6t0jOvunn/ctPVec6a9z6e4/49/f+69ysdkXnH0Ouv7YQzqT7CIEbLQ/xd7793R0wsLCn8DW3t75fuJVGU6/jgwkiZ1CmhhphmhV3sm7781hp34jO5cabOGYYdatUiiUSiEcQ9oZGjZbUKzV25lOwVy4mLW3FZlLfWJjeu1PCJwSBVUEITHbe4sYyUA4PLsGxzk5z5dnHhE0m82dVgA5zxeBPFX7uqRyDkc6lLHcFX02u0sYLDW3QS0ZIFZ+DIA79RZJuD9RL+JulsgG7GgLUbvfvkEyEywwu30b94dG6lQIxs4hBivo6iW0DNgqz9BWBserMO1UUDPfyNq8WYNa+ffoUQchNdTPY4WLLp153F/RqTF2zyZnWyyX8+xwezdh41MAvKk3DzjPHEXij+PMfRNrYtARIu2TFmexNhMd6LCABKZVgb4KKbslnFEXUxkD4ZBWziGrc8T1N49sLaNwWSycP2B7DZC6dYL6WdouDMJxNq/+V4yFZSbKr7AZr7E0uEfdrzMTzO1JgogvbPtJecq556Wkfg66I7CWuLTw8Nc/AtopY2c/QNiEWBUPjL29c5Q26c7309IiThrjRJvoYQfR+wleY0BUuYiHYqF4hrXRGmUpKDaXESismyWkLZYbvWuopEu3+TFzhTnUsIswMVaFGOmTTH8NlXRJvdo+oQ2QtY6tXMGJW6RJm+tJm2E6ZKF05okkWrz+7azKVUrk9FdIvCfXpjPn5cEKl3jyfZQecC1epdm5TlUJXqlMIGWBtLh/bRmaPre6N5FScKZ07sj5TQkHq2qks19HJj1Sv35AELZYPkNvuEoZgzv1FRhtokjRSz9BIbAz75DMfmvfs2wtpMKjUZjF6AgVNDIR64OVXGkfm2ZFAnawhbAa+xjJQbf5SebUIiTu7FdIvHwL/SwwKMzEm8jOXdxwjPiBdsPSjFBJF+1Wd1wlqZ/BzAmshbu6TduvU9QRcyhWleJufwVnuM7l+mt4wy20kYiJtxGNiyTBFAKYDxcJWr+PvPNHWAThK7/CoPYmZ0vnWRuuEjgBJVllNV5iY7hxSNwCCIENxjCpBuVg3C95LJDz3NGqiJx6Gz3awoSTGHFya4C4fB5VmMQKb/dZ24NFgl/G2bwFgy1kOEYQrNJrXaWjB/SLdTrhNOVggoXCuUM/o+6NkRRiLJa5OMYpnsnmfK9OMvb2TvvCRyHxxnDmv4HQEYl/+PxtrKYdNCjXziGwxJXFJyj/f/mxSJh9Hyun0E4JRxW4VDnoXnTgfU6IUA7oFILavuVcG00HiTfzHmnrFmlhFhm3sJNvob0aWJgKsnZPSkicyRliu3+tl3oIFuTYWWzvNqZYx446CDPixuAu/aSPEJaSVyJJNWfKZwllFut7gzuw9iEIiZ15/8Dan7pVcF/sw9GclwshBB4Pjyfui1dSfwJTmsFtXkWrkKRyHothaXiHVtxmIpzYLcLa+363gpj5Ou7q92H9U6RQqLmvIOIOxmgMAmfU4cJk1sVB6BEqXmdTaNrlKVTcYaxxkWA7LpoOZ1FC4UuXRvMmor+JKowRT76/E58bx0e5PjYZgVfcJ0R7nhS9IkPMg1uNnC8QyZ7cNRZ8EWIF2LFL2O4djFPEjjqURMBsaZZhOmIyyNrdWxlgpt5FxluM/DGudz/F0SMWWrcIjEsQVLg4802skLsuHZXzKAsISVrcn/+yQiH8cua26ngYtV9QaaRP1Hh7X7GxNCOc5e9g4wFU5zGF3ULvxB/Hm3oT0j5pce7Q9ban21xrX8NimSnN5IXiX2Aa3sS24MzSOELobjA7Z5Gp1Seauxy8nZrXtXiF5d4ysRlR8ko4wuVs6TzVuV9irHuL8vg0mzQwVkABZHN5p5gjUSX80hTGGEy/DdPvEvsTuNEGwg0RboAkIQlmwA2gMkvqllBpH+M9GXHxYecQOS8u1lru9G/ylfFv4H32/0aX5jHVs8/7tp4r1q/ztg35f5kud3o3WSidfd63lPOIPMxB9yisBRF30NuCdT3YQNZ357aNeI2l/ioVFTKNQ3X1E4j7yMoccSPrpnc/h60cF1U/RzL+NjLpkOohdv1jBJa0fomkcgEn2kS2b2GDKumes6N9egqRmYiU6l/F9WchHZAUFyhLj6niJLd6NzCRYdyf2NlL5+S8zDxzsZkQIlN+5nzhMMIjLmdVRKr3GQ1/EizEJkKMtjL3DUCMtjDBJBvJGsZkE6oKJoAtGBhs9eyBIHeg+9wb3CVQPjPhPEHUwmzdzL5ZHICw3B2ukBgDoxYVv09JZDaTAgPbrddS6yHmvolxyk/XZcNo3OESlv0OWnVvnLiQYKzZ19ow5xmRDvZ8PTzdW92H2xEH5Qt4gw22Bsv0fJ+SX8Of+xpCx8T+RNau0Ka4wxWs9EmCgxvdwzZ4bv82unWP1nAVT3m4CHzHw9cj1pIhxlju9e9ihSGUBcbccZ6k01POc0C5xOVzT33Db4XAGTWRakDyQOKl7o2T2ITUJmhSPu9+ylxhnlAWicfegO412Pgsu86eZyuURc4UziEKZyCYx0q1c9Bk0Yz0CCEUheoCxkic6uK+CmyjQozKAvO+7tBpryO0S0nWAHCGK4iVHzNK2/jlKdpumbXhKuXS4x9cicFGlmTSGhG1IBeb5RyBFQ6JW6LbuwFA21jatcsU1cE2yVvRJqmOqEY9EsAvv8pxc7RWBRLps5mso41m3J/A2Xb5K+Mx1rqXuf8VmsRTX4Pmh3tirCb2gfiimWwwchy8ufeZECGydAFzyNySOlW88jQMtrD1c5jHEJoJAcS97B/WINIh5OYGz4zEn4SJ3XHgJE1k3EMHNdTqjyHq4RRqJJNfg20RfOrVsRYmbYAgEz/KYIrl1kdoItaHK/iux4XaLMHGELwicTi9+6EWxGAdq7cPp/priDoEFFjcFsokRFxvf85IjximAxr++D7xpbWQjL+NKm9gnSJalZ72ryon56Ek/gQ8ogvTcWPYIkgn30GaHrY0h0liHNbp6CFu6ypmM8arn2Fz8m2mCtOHiiUUDjNBJnCWNQ82PgQnIA0yBw9hUtzRClZ6JMHunBDZIUuDTAw8G84f2d4mdSrHZoRc4TNZPkPbr1D16gj1ZW3f8hg4Psn2AT2c7LAvdcqZQ1jaJ30gpzHmjZOYhIIeEliFtkAwRa8wxu3upzv5lPkwK7wTxuCMlnacv6WJcJf+GJuOsKVx9Ow3EZ0lRGWWVPqMtkXpzbiJlAqtDVvRJnNhliDfiaWtRoya4DXomy7tuEXJLe20AszJeVGxSGJvinhqt9VaZAesDzdITMxPB3e5VB8yE8zjWYE7XIVuHShmrQKj7vaFNI5OqY+9RhJ1CK1EVi+ibdaax1n5HkQ9lKPpluaIVYASkgCIbcRWtEnoFJiQBcTg59klB02UHu50izDCJ535GjLuoP36kYWNOTkPw0k6yLiNDhpoVWAmmEUiGNo+m9E6SkjKqk7ijUPjdUR/HVFbxMogE1/u2edJmyDXfgyjLqkniQuTSBPTHKwxE8xl+Xmr6Zn+vrVBj7156L1ZBMnEO6hoC+OVd3JFB15n2RGcqaSbCc0A0VtDjhnMngKXuDB32CV2iEy049g2TAb5PvYLjCNc5sLFY1/ji5DF8gKdpMOY30Cd0g14mGRjrZO0kVLi4DGI1ihpga6ch/EF7Ea2NqRuDWfu6wg9JPW2Y7ioj7m/h05H4IOImhgDTvNT2LqKmnofPf11aN6Awhg95bI5ukPBKVBzHq2oL7Ux94Z30SZlrriQF31/QdiI1hjqITPa4K7/iNGl/5j8DAjOTnyDcu97/MHn/zn/o3f/j8/7dnIeg0ftNFOvv0Yy3MIzKV79VZI9++rRnnNgE7Vgu+226K+j6hEqWkfFW+C4iJUfQn8ZNfUucf0NUpvQHuthdUy5NI1vyc65Jk4291rEPsMTSZbHCUQRYyyb0Qbz4YsvNuuZDp24TdmtvPDOmjkvJs9cbGat5YMPPjjy+x9//PEzvJucR2W6ME1qEwIVUHZqmIJC9ZbBWkxhmma6yVJvCcgqSObCBVj8BZJiBw2sje4R65jJcBpfhHR7N1DpgE0cik6JMO7sOVhtIyqCklukqVu40sGXuwlzIxyYeBVatxDFCeLi2dO3hbIWSZy16zyJffbWNcTKT8Dud9BSOMwGT8elKOfhmPIZVDIEoUiKJ3M1OwkCjbAGrYrcri7SC8eI04gzSYu6O77PptttfQqt2wgE7ux72YHwoVicpI2VLkRtsFB3q4xwGC8vMl8Zp1t4hYoZ0Bl1GOg+zWGTdbOBV/WObLcDlo1kjX7SZzyYoCgPCiNyvjzsOg8J3Jmv7BPhOsJhMpjiRu8q66N1yk6FlcES50rb7TCLs7hRG3SKrpwFQNoIi4sVEqlHWOWi97gXSBzminOsDlZg8l3wJokO87EHUhJudK5TNB69bsSV2uu4wkPEHbAWX7qouAdumZL3cEHCSar1THkWMdxCSAcd5m3/co5HWMl8cZ6VwQplv0xBlQ4dZwWngIg2sRuf4oeTeKryUGfNZrrJvd49IIuT7scO0owgaqN0hBkKhI2xxWlkbxWEQBf2rykpCcuDJbbiTXzlM1m/fGR1mJUO8cS7CKsxj9nC2FqgfgGhbmJVYac9b86zx0k7yHvfA6vxinVM3McCYthC6QH6gTjAFyHz4dmdf88V51jtfU7RK5AkCbdcl/MLv4RF7IunLaCnv4YT98AJSasXDzwLkRky1EPaURslFa509zjs5fFJzpcPLTx07RKsfQxeQDr2CmUBcfsmUeAyHK5RdXxudW9yqfLqsXFMEkwh5idgz7PpdT6H5jUEZHFeMI3SfUaje/SiPhpDQRWY9E/WHvQwqs4YVScX5z8pTuoukQkBD4r7dg9VLY5R2P4aVBdZGq1jkj6tZEDRKWV7VMDrXsdufp59PfUW1gl3XE7NsE06/i7ULmFQSGChOE2/f5eJ8iJbUZa0LziFnc83pVnEYHM7lp5Eo7nZuU5iUjbEBldqIZ54cm3+OmmTra0lROI/8mFrTs7D8IRHwQ2501tDSkV72CYUBeb6G4jOHRgWcEuvEXsTmPHXEa1r4FdJ/XECIQnP/BpgSLZziVk8nx1yVZOIaSXpyBL17QKtpeFdWqMWAG7lLOOVWeiuIEqTew7gLNr0WIq3QEgmhZN3Hs95JJQeIJe/AzpFBWXM9LfwZUjDn+DzdhOIGaV3eL1Wy8SYjbeQjWy/KE2ETAdot7zjuCf0CKKs6MiJh/hFS096TE+9BVEKtUVSIbjZ3r82OMKjHd1jaDRjwSSB2LO2SB8TnjxW0V4Np9DAjtpQW9wnNDsJVadGx++QmOxcIuflp+5OUHcfrbhkMpwmNjHnnGm8NGEgXKpbn0MUI5WCsQrsGYMPurya+isoeRWjCqSFbLyZcBK3d5f+YI24Mos/WkdMvA3lM1ghud76OZGOEQj8WvBIrjjNZIvmqAmAp9Z2ChFyXmxu9W4CsHD7DzH+GOn44ULdLxuiepb3Nv+QP+h9zJ9NB4R79ic5Xw58Z4xg8c8gsDsx933Gg0lGZkjZKxOoOqLQypy7aws4navY5m1Ie8hCGRtU0H4NMdxC1WL6wzus6ojYWhrDtX2u88ft3S2G9Xh1x/117zwdOCECgcXu20u/qKTE3GhfR1vNptjk1fprmcNnTs4peOZ71X/8j//xs/7InEdEWI3SPYwqHGgpUpQVrlRe32176dUxc98GLEa4iGR99zrb/782XOfj9udkSROLNprUpFySRQqrPyaJ2jSm3saVLrowhQqWETrGVBexFhYKZ2n4PXwZHOjnHIdziMLh9tgnwW9/gm3fRRQbxGNvYeVDHo1kj2vWKR20cp4eqVMmnfzqE72mSrs4az/CpjF24nUc5RPbdiYmkwdFNCIZbp+rWsR2xdJh+J1rWeJfOYjxSzDcouiXCafewcgAW/W4sXKNbtJlvNSgkZSJR02GDxmbfd3jbvcuAINkwKvVNx7vF5DzhUUIEEkmOsDaLCn4ABujdTZHG6z2V3FKDo1gV4BlZEg0/t7Ov73u9UxoG5Qx9UuIlR9kCcux80TVyzuvG3MnaNQyx43jpmSB2Fkg9n5tCtPI3hq+CZicfJWSKmZ974+gbzrc7t7CUx6LpXO4xwTDSTCNnB8DIU/l6iSwqKSLUd4+l7acLyZK9xHW7LgGHEfNbVCvNWgnTT5u/4yCU2SheAa1J4Suu+PUvToUZ/FEeKK4QOwR8eyVx1vp4dgI27mDM/0msfBIvHHk/LcBcWDcSiQ93WV9sIaSDmfL5wjdY5x2LNjHFJoBuMNlWP8QHA899toL09bni4w0EVKPssOcUxyYiDTaaVVvkhFUF1Cta0ibwsr3kZNvYWyRe8NbtKI2k4Upxt1dceC4DKl1t1hu30DWz8H420ce2ESFBZIrfwFscrio0QomgynGgnGqbhWFs7MO7I9P+tvxSV6hm/PF5Lh98oPE4TxyYRIrFRaFOzeB9oqUNj4k9Qqsxn1KnuTD1k+pHdZ+dg8Pzg0ybiK3PsbqFFmdx6oAufw9/HidRnGCdb9x6H4l59nTTpvc69+h6BSZfyCOeDQEUeUiYlv4O7HxR7TXfoYKx/HLZ3deZffGJHoIbhFZmsCO2tjafpdTYQ1Tzdsw3MT6EeOTb6CFIhS7cXgSTCHn6zuxtEDvi2me5LyeEnOrc4tiOStMKdRKR7r05XzxOU18/iRpJZvcG9yj4Ia8OvYam8Mm2mg8x0Mk2y6+2MyNxoMkmETMTO7LPWZf7s7P2ikha/Oo9nVca5hprjDTuEi0PX73PTNCkoy9gai9gpUeFonA4jY/pLn1M6QTsFE+gytcJvxcFJNzeoRJsrbMAMkIgcYicaSDFBJjDaEKtg9FM6w1uGkTuf5zbDRElSaIJ97DIjFOEVVdQPRWCMrnmK+eITEpgSqSbLfOtGjYt98V2OZPGS5/BxnU2Jh8h4Xy5UfK4XfjLh91P8MtVlicuIwjT+++4QiPc8WLeXvBnBNRkCVeK55B3ftjhnELp34eVwuwCTLuQzwADs/BKN1HbHyI1RF2fH5n35C6VbqTbzEwfdLeKokHvd5VpsMZqu7Yvr3Ao3aI8vbsATyViwa+KNzsXaOsitSXfo/o4p/dcarPEbxdf5d/F33KH3/yf+eX3vhfPe8bynkOPFgUe59QFrlceY1Go8zGRpd46qt4g9uYzWu4oxW0DLLWnZUzGHcscyqunkEtfwd/uMKYEmxUL+A5WazeN11ud2/hSIezpXMHtAgAXd3ZMduJdcSlypWdmKKialyqXcZYQ0F+ETo6iMw9do+LbE7OaXnmYrM//uM/5ld/9Ve5cOHCs/7onFMgsHhbP8N2lpFBmXTqaxi5PzB9cEO2N1FZcxvYciYoG/MmEAJW+sskacLA9AlUgEDhSAcRtag5NXzh4qgiQlXRgJn5VnYveoTXu4XxKkjv6LYMp90gCmsQNttw2/ZdMCm2u4qqdknl/s9xo3VEfxmCscwxq34W0dx84g5aOY9AGiNtin6M6UzpAWq4jvEqpA+MMTXcxG5XpcruXaYn3qPgFHCFd2g7NV2/iLIa6xZIj6iQEwLscGP7DSnWCpL5X4Tt5I4Q0DMxm8MtLNAftrky6tBt38Qrz+FUS7v33bmBkA5x5TxWuEghd5TzjnTy5MlLhrAGt3sD0iGmspi5HhyBtaDrl1F8inVL+5yH3HgTEfcIHEkgi8wUZ5guTjPtzx7+uWTj3wqBHTRxvCX0dsLSDtYRtf2JwpOMOYXD+fIFCBKsdHZEYqlTQcz+AtkWQvCw+r31wRqRjol0TCdp0XCPb2H84Fp2Erz259it60jHRc98Df2MD0FynhxutIZY/jFgcafeJAkPH/Ow254M5bAabRHrhFi3qPv1Ay4vqnoZR1uQB+MCaVNIo33/rf5AnHT/3pzWNaxbRE+9gzWZoMEK50gxg0QxW5gl1jG+CPDEs0kiyu4drE6wOkENN9ClL8Lm+cVFmhHu8new8QBZXSAeewNpRjiDVaxXJjmm5W/qN/DqZ7GjFqZ2gSSYxJcOunkzO1AarNJPGsT9Ver9ZdLRJmZyDCUUwibIpIuvJVOFGawBFRz9TACZEO2Iw/6irDBfXCTSI+r++L61QEmFEAJrLU4ufsn5AiMweJs/xXZXkEGFdOqrR8YW0qaA3fd9axVx/XWaThHSDq8kPUbxkHY4ydpgjTG/sc/t41iCMaxfBSfAmhS57UhbVlU8FGO1s1SGPaxeJQlyB8rnhRCw3F/ajSOCsSfWbtLabJxVB108r4Yy4BtLsv19UzmDSkcgFcIYzN0/xngBzLxPKvePM2Ei7Ki13TZ5g1p/lSSYIPUEwqZ4netYE6Mr59DbldsSxbnKhaxVmld+omIwgULK7LBVSIHMM98vLaeJz580S4N7JDqhrRMuVC9QKlcQCEqymu2lxadQbpC6e1uLW6SNj3YTRhLX38D3ypi1n6GGq4iuB2mCtZqFyjyBCnClR1lVs4OzPQVNQo+gvYQwhrRzj2J5DiXzw+acw3HSDnLUxAT1Q/NDqVvBb7yCHaxDdWFnX+mLkEu1ywz1IBuH23G7sCne2g+RUQu59UnmZjxoImyCFf72+H4dWX8Vg8QDvO3hef8aCsX5PWuDLxxMbxlHKuL+GgUTP1Ke0h2tMGxdpRRZNpwiG06P6eDRWz3ludKckyLiPjaNCWQB0W8ixi+ibv0eOAH0lhHexUMFEGq4AVEPC8jOHdizvrkmIZAusjLLDeUSpxFLg3vUqg3OVs7RipoUnPDk+4IHqKgxLlQVxhoqTt7m/IvCjd415uIh1quQTrz/vG/nhaJYf403bv2U/+/mH/Jt85dReV7pS4vSPVT7JsLxicvnsUI9UAgioLcKaYTxG7i6g44jdOseZuIN0nAKFbeQcZ+CW2WalEppjmDbHTzuXqM8atL1KrSSJhPewTNehdo5g3WleyCmeBRHyueFg8u5ygW6cYeyV8ldzXIeiWcuNvvoo4/47d/+bc6dO8ev/uqv8iu/8issLORtB58VbryBbGaW73H1ElYcXjUtTILtbbuTjbpI3T/VAb1E7jvwtxaKbgloUpRlZkszCCsYc+sYd4Dqr1Byi+jyWVKyw1V0H+uEeFs/x/Y2kFLhzH3z2ErHhJhIDwlV8dhqYWlGOGs/hKiPaFyA4gS2uwxBGfOAg460KXLtp9g0hs4SznwFgjmiya/mG9PnjBttwo1PcfojxOS7pO7pN08Ci1r7MYza2Rib/xapyg7NIzskdV1CpRDaYAsTSKGObeGRujX09Nf3H7Dq/naVqsBtfYpIBojiBCbqgRuQBHVS9M6YFVh86eMqh1in1JSHEw2ohzPYOEHbEZoiqn0d2newgKs84tI5QlnkQu0Cw3RIza3nY/QlwxmtwOZnAKhkQDr1tWNfn3p19PQ39o0DJ2kjlr4P1jBRqEPjFay11NzGA84Ee94TrSM7NxFRGzv1FnFplmS4ipNGqOrZ3etbi9e7DoN1qCwQh3M718jOhyzW7n5GUZUZr5ZZS1qkNt4JZjPRpTxR9q/gFWnFbaSQBDJ86OtPixBg+6vZXaUxMu7kYrMvMGLU3HGBEqOtfcm+B/G617Bb1wGYGpvhOiCFxFcH3e20U0Yf4qzpJB3U2g+h5eEWLhJ7k3iDO9C9x0xxhriUtTKQJkas/hSTjnB6dxBjl6EyRyQMDhZlEoRN9rTW2WUmWMjiHiGQQhHbCF94sKc6/VG4Lww6DFuYgP4WKIXxa4/xKTkAKu5g4wEAor+KbLyOu/4T7GALISTO3DexUuJsfQrSIalfwqowcw4Qkqj26j5xufFr2WwuJDao40uXcus6w8E6BSfEr76aCYgHTUR1FlGZJhy2oXaO+BBHJYslJcHF5TjXGi0SHOlQdqd243BrUWZAQfpcqFxgqIdU3fqx18nJeZERJsH2t4tGRh2kHhy6T3bSDmrlh6RmhJp8Gx3stocqqyrzpTMEGz+hMEppDZdxvAq9oH4q0XASTiFrFyFNIRhHh+OooIzQCUW/QunG74HySfFwp98lCsYZ6B6e9PGEv1O1mu8Xni7WQskrMRqOcIVDKP1DC4IO+3ukxEgUctuVVOk+TvNTQJDUr2BUiBUKVZyiqA34JVJnN1ZInQrp5FcRAtylPwAsUseou/8NyCJ24rVdYY8QyMoUtruGsn3S5k0kN3HmvomMtrBb17J7MBrdeHvnM0JZJAyefDLd2JTp0gyFgotVTp70fok5TXz+pCm5Zbb0Fo5U+DLY1wY29iqI6fepNMawG12wIG2Cu/Yj7KiNqJ8jqlzM7ltYQDDQmRtaKEukwThB3MT215FBEXfpuxivSjj/AVP1g22xpE0QJsaIAFEco9KLcccmGJbOUHbzNrI5B5EmRi1/H5tGKDfAzH5wSEyy3wlzL4EoEDzQ3knpAXbQxEiJCOrZ2K4tHBBX7nVCFtjteMjfabcZyiKFsIS1Fpm0CfprzPbWSKffhOJZIGtBlZJuxz77c0X38fq3obeEKE7C1jVcp4dorlCa/Rqhs5v/GdkB2miKqkS+z/jykZIgMluDp3J97dVwCw101CSuTqGkjxvOIdDQX0W457h/zKrSLk7zM6x0sOU5hHJAa2whM2MQWGTapXj9v8asfJ+kssBicZKlyTqBm+UaA1FgOjgoMhNWI80oi/8e4oYuhKCsak/6V5HzFDHWcLN7lV9o3SKe/0V4WOelLx2Cr1Xf4R9En/LDn/2nfPXt/93zvqGcZ4AmzUw1cLNW9YCz9Rm2t5qdiTohcWH+gAvk/by1RkL9Crq1BGmCGG5ig2m0U8ELS3Dvu7jVeZQsopG4ozXC9Y/pDzeo184RVi/uXFOaGKf1KSKNcMYuca56nlhH1I4xyDGY7RyMt2+fcRTZT2EPFTA/TYqyTDHIz7tyHp1nvmL9vb/39+j1evzu7/4uv/M7v8Nv/uZvcuXKFX71V3+VP/Wn/hRTU3nF7dNCCJDrH2aHWYMtnKB+ZIWzkR6iOp+1lizUn8jB+tnKWVTk4wgPX4T4nauw+nNsYYJ07k9ghcSgsgrBlT9ks3OTqpT4oy6qch5tdGb/fQQpMVfbnxLpmKpf5Wzx/JEtSFS0BcM2KQmqdRM9/4vI6tmsFcphorody1qJzSsKXxjEYAVMDEmEHKxC9VHEZgaRbre+NBp0Agr6usu1zlWMNZybvEJD1Ujdo12k9rI3geP1bsDG5wjXh+o8tnV7u62hJl38RYZmyLXODTSGs+VzVIWPu/5jwpblDX+BtlumLEOc1k3Y/Aw7/RaJ2k6o7B2Le5wFS7JKyXt4dZ/FkNg4C9ZyW+YvBnv/TupkS/iBgywdgzUAyGRI3Wk8VJAi+ssgJWKwAf1V1otTLBUa+EKyEDZ2usU6aRc2snbJRD3k/ARGellSfv0nMGpjxy8Th7vOT8NkyOedTxmlEXOlecbdBl7rU+itYGvniEtnD9yPJkVbjSd8JrwpCtUijnQeueLvOKwFqmdg41PwQrR/tMNQzouPKUyiuvfAWkzx+FY0Nt1tPdtQZWRpHE94WavME6BJkcO7qGQIBkRvGVktw/rH2XozbKPCBlqVQEiElFihSKvnMTPvcyftsdb8kEnlsdBZRaQpauIKcXFx3+coHBruBDf612hHbSaxLA5aSBmgp97Jrn8KhDW4rY8Q/XXs2EXiwsGikLh0DsdvYKWDVk/+ufuykSWvx7CjDlQXs4OWJBOfYQ3CRMjeKra3hkATRBtoqzBjl0nCTMCyd65PgimchQ/AWrRbpuoETJXmiXBQToAwg+2iEoHq3MIKB+lXiAszB+7NoLnZv0Yv7jMejjMbHF4kpEm51vmcYTqi7JU4X7qEQOB3PsM2b4JfpDL1lRPFJzk5LzJGeIjqHLZ9D1EYO3KOlYN12qMltoZNApFSWfjlPWIZQcWp47tVnNWfMqFTJrauZuIxWSYunMw5O3XrqJlvIEy6s08x09/CSdvou9/B7dzD6hgx+S6YiKXhbTaGmzhS8UZxHnfjU5CSUeMyODXkKVr45pyO2XCBmlejPFzFu/vvIRwjbry5cyjvpB3k+s8QUpKOv4lWJTaTNe717uE7PufLF3HxUN3b2O5q9h63QFy9jEUQj72JrJwhlg5Cugf+kjvxbPwJkgStbdb+qXsXwlnc0WomenccxPRb6PWPIc5acAqT7N+DPIODr9hGfNb+BG1SFv1ZxuRMLop8iTlNfP6kmQ8Xqftj+NLfLzQzAzor/w7bW8U7/01wXwFAxS3sYDN7UfsWonoBZ7iK3PiIvrTcDesMbJb/rLljxNWzUJpFtm/CqAlJgtppz7mLNEOc1R9A1MepnyUefwdV6+E7Rdy8XX3OEQibOU0D2DTZ7t5xuDD3pHOoViVUZRrbWyedeh9du4g+xrVS2xSv9RGqvYzyy6RTX8mc65ufIPqr2Np5MBHaH8d1CjjhHCNVRtuU672rkA5ZHG5Q0QozfmWfs6HSfVj/JBOjxgOkTagEddKSS1I+h7vtNt4zba61r2GtZb48z7ibny19meikTW51b6Gk5Hzl4lPJC41bVksAAQAASURBVBrpMZp8jzv9qzSTAZVok0thBTHqQGUx6/Zz39mvc2u7MEVgvZB49mu4VmCcEH/lj1AbP0eWJ2HUQsZDnHiEaozjFWdxjunUkImdf4gdtlCVOeKx18mFlS8Xa8MVRiZiTlvSqYPFrDkwUXuVS3c+5J9v/THvR02kn7v2vcyM7IDrnatoY7jiVyiuXwMpUV5Aev9FUuE1P0IMVkG8AWTdQ/bmrY2OUL11UpNgC5l7mRUq65RVfwWLgxquo0tFhI6oqCpewUO5Neyedt3OYAnad7GAkpLK+HvwkCPVpeEdNoYbOELxSvUy/jFGCUr3UKs/RpgEM/n2sV0ucnJeNJ6LPLpUKvFrv/Zr/Nqv/Rrdbpd/+A//IX/37/5dfuM3foP333+fP//n/zx/+k//6edxay8/biHrJS8kVh3f4iCqXkFWzm07Mj1+4llJRWnbmtuNt3Bu/RtSGzOMJnAr81m/ZEAmfTrdOzg6YrT6Mc74q5TbnyNmvs7IPfrANDFZGzWAftLDYI+c641XpS+G3Nz6lHDiMsV0nZpbP7Ra1ggHPfUucriG9euHuorkPB+sX4fhRjaeHzG4NCjMxOvI9i0IG2ivBkBkRphtQc5WGlENTiY024sQQPceWI2NBygTo7fL2FPHZSNtsjpaoqM7FFWZdtyiYQQMm+CGBM3PCYVERi00Drq8AFG03VZNklYu4Cg/czkpzD30fvZirWUpusPGYJOiV+Rc6cKRFWAWQ093spaGsnKgUiDn8ZAmwml+ijAJaf3SseLexJ/Em3oL0iFJaf9BpNJ9VO8uuMXMUeyIv1MaNPDGzsOohamdx5Id6KyNllHCYTKYPjgWwjGIe2jlESmXqHeTxJ8gQRObCH9bAGmlA0qBTsHxd8S5KtrYccsUm58jFhZ2HJO6SZdhkgk+N0brTAsvEyYAbH6OLMzuEwEnNuJa93NinTBTnGHCm6akDj6f2qZ0dYdABY+dbIqLi8jCFBYHmwszXzh2x69iMpg5tpo1deuYuW8Ddl9rSjfaRIzWscE4iZ9tPE31HMqkWOWhC/PU0x6y9Sl4lWPdYe/f07XO55TSHlOmS4UChA2QDkJ5WDNEKAe7bfuexRrvIYfrGL/OSJXY6t1Ek5IOmyRxKxO5de8hSosHW5lj6Cd9BALRvU2iLcY2Ub0aVN841e/TSVrQylwzxcZnyIWZfa3Sd3+Xp18Xcw7HSI948qsIG2O22yiZideRrRsQ1Ej8Bm7UAUAmHbQd0beWcNMgFmYPdaC779K6sxJMvIuUP6Tfvkm3f5eCA/1ok/qojxPMY9MmqryBecBNpKtbtOImrvDZGm0yFcyiDomwU5sQxT3c0RpR5GGKZ3BEAJ17mcB51EXFHUzw8Eq+nJwXGiGIqq8iK+eP3SfbsE4vHTKyQ2LPIY2WmYtihPJIigtYJKa8iC3OohwHs/YRjqpgtz5HFBeOdJa8jzta2dm/xJULu58rJFoGOEphyrPItA+VGdLCDN32RwCkRqM7N7CjFpvRGv20zbB6nrOlCzsOWkcR2SGRiSip8kNfm7OLRFJRZdzm9zPH9O4KTnke7VZwe7dxBvdIR30sEtW7i6ldYWO4jrGGYTJkkPayFt7Onjl0j9OqEYLbSYutUZOKX+ZM4fyBYqK4sIBdbLA1uItd/j5VFE6YxTxisAYmhTjFjtrYxquZOCYcI/Fq4NVwJy2YmLSYiY7d0RqyfSMTzlUuPFbOKLYRIz3IHN8AgSA1KQLoxV3G1EExdM7Lw1Hx+dOklWzSTlrUvbFD24ul0Qqjzc8QQH/pe1QaCmMsujCJ4xWw8QBbnAQEonUDm0SMknUCKRl4VZzBMnHvB7TRpGnEbGUOFdTACtLK2QOfp6IOjLrZPzr3oHqZ1K3tfP/+3FtUpSP2OpaubgOZe2YuQPhyoFURNfEqoreMLc2cuAgosRFDPaDgFA/kwa2QxI23EPUYK/3DWwNuu2wmJNxzQ5yV7zLmlgltwjC6hyMD3NatTHuz9Tli8nWscNFOBQqZEGxg+vSTPo2kR7P5OeXCObzV7yMar6HDKRKnSDPZwtFNKttiUD3zFfBi3HIBnN0D2GE63Imb+kmf8Vyf+aWiGW+hrUZrTTfpEHhPpxguxdCJWujRGusI5mZ/kRAXJidgo7vzOqlc5GgFbWI2SgV+MrjFbGmOS2kZufkptruGTYfYYBw5/R7Uz2HrryO9Bp20TahC/EMKHGXaww62sn90l5G1S6fqQpTz4nN9+f+HsJbJia/mrmbH8MHY1/jPez/kB9/73/PVX/jN5307OU+RbtIh3hbVjzo3cXSXNEkpll+HwjTKptD8BNlbQfsN2PwUWauhyQKBnby1KrAx9Spr/VVMtM4Fr4YrfGxhEgatfV07ksIUurKMikcE4Ri6c5W0fAYjXKzyt7sCWayzf55uJht0kjZjfmPHVVIIQTfOcrmp1UQ2wucYsVl/BaJuth/u3oFGLjbL+eLw3FatH/3oR/zO7/wO//pf/2va7Ta//Mu/zK/8yq+wvr7O3/k7f4ff//3f5zd+4zee1+29lFgLyfibOMU1rFvcl7g4DCEA8WSEZg8iu7dIhGFr81NQio1ki6ltsZlxSxRKc3S7t1HFSSQKE0yQ9js4wR3i8oVDrxnIIuNhg3bcYaowdehB2H2MU+RGdZa2K/l+tM7C1k+YDRe4WL58qBta6lbBzVTMecrmxSEpzMLEFLozJJWnc27Zd51gGoL9FbRlt0rZKxHpiInCo1XFWQuUZiH6HOF4JKUzSL9BmvT4THe5uf49DIZUp3glj7JbwRhQ2wcDKumglz/ECFBegXTsDYRf3KmAN9IjLp9/pHszwtAcNbFYenGP2IwIj/gdbiWb3OneBuBM+Qz17f7lOU8Gp38POveyqgjloccOttTYQQjiQ4SFQoCz8fPtxIPAnQ12BDMPYpFE1cuwx1xmbbTMxjCr0PaUt68NMkAcziPP/Xdprf2A5mCTuPIaSEPNHaOwx9FDqwJi5muZQDJo7Eh+rVPcto5PsYXxfQeoJbeErzwinVD362jp4zpedhAXlHbGu0RjUAx0n1EaAbA12mTSnz60DdGt/nU6UTerHKldPjRZcxoebBuR8+KwNlrZGb+u9Bn3jq4GBQ4Ip6QZIVZ+CCZFOHeRc7+AkUHWemrifWDbHXb5jzN32P7mse6wAAPdI9IRsfCQ468yN/sacV9hLaTT76NGW+igvm9cpW4NtmMzhUUqyc3WdRKvyLTj4BkJpdl9411gQYC0iuniNKv9FUqVOfrrn9KOu+hkjobuUlQnd6g1KkA5LqQJ+OVcYPmMsEJi9zhqJP4kTO2O5ax63ycxfZbu/AFxOqASlKmesFmqdQK2mtcZRh0YbjFY/CbaTpF0l2ikMZ4qYh8o6khsxK3OLVYGywQq5ErtVdQR+wJP+ExJS3PYZCKcIByuERcWoTILzVvgFdBeLlDMeUkQAvOQFgiJO0Z75i2Were41bvHO0JSShW1KMaZdknCWVK3lrlrj5qo4gRWugfipMOQaOTGh9gk3nYsH9tX9WpUiJn5GkQt4nB8p1hqpjDHvcE9Sk4RH4npLNNLBlgnpBN3iW10rEA/skM+bX2CsYaxoM5i4dH2IV9WrJBZAUd3BRwP4xRx2lcz52sboeIOqT8JbglroR6MMeot4ymPcPtvmBTP4EgPhCANd/evmpRm1MJiaUcd4kJEwMG/5Vba407UpdS4TOKVGCtmf0NbmEB0l0EIbNAg8RrwQJwTF3edLYWwyI2fY5Nozxg8WZs/idnXfi0l4fP2p3TSFsN0wEQwzVRhkrGgTi/pMVuaheHJf885X0wOK2x4WsR2xN3+XRSWXtzncq2Ew351iufVcb0iOh5QUCF28xroFNWwJDPfQJoRWpWxFkRQxw5blPwxOkGNqhNQ3rrBen+JYTrEzH6d1fICE0mKVT5JcHCvov0qjl/KioMrc/uiu8gO+bz1KanV1IMaZ4sXDux/m8kGt3ZyNovU3Ykn/WvLeUGJi4vwgPP1cWibcrXzGZGOKbqFQ/PgFomVR8c59102B2kTVWxgyzP0++vEXsjdURNXKS76Lk6cIvwicTCNWqhkHR6cbD8QqpDQCUjRjAVjqLSbOZhtXkP5a2xNXubWYI1y/RyJ0UzWXke7FRgvk263tb1P1a3TclukJmE8yMf+l42qW6MVtVFCUnIe/WzgYTi4NIThZ+0b1IIa653rzNfePvA6IwQSSSygM1hmyxpSoxmvXmA2qCC697DBOGbmK0SFme1nwnK3f5VW1MGVDpdrrx4QghqniCrUsMMOlKcxMldVvmzcvP0vmCTGmc9dzY5jurjIq52f8V+md3h/9QfIqfef9y3lPCVKTglHKrQ1yPIsq1ufY4C+tNQrF2DpjxCDNqJ1CzlRBG8qO0c65JxodbjF0Ggwmr7uU3N84vJ5nGB8X9eO5XidVeHgiYjzvSXKcYJrNVH1MkkwjTsjkTYh3nOWHNkht7u3sVi6cY/XaiUkDtZaZoqz3Ovfo+AUtlt9H431ygghs0NlP+8KkfPF4pmLzf7W3/pb/O7v/i6bm5t8+9vf5q/9tb/Gn/yTfxLf3z1sKxaL/Pqv//qzvrUvBUYGB9ovHYY0Me7GjzMlbePyiVt5nBQrPUalWVLHJR5/nZaOGSdmZbiCEILp6Q+oTL6HNClB9zZpbxOMRliLO1pB6JikMIPdU/UoEMyHZ5kvWLDHS8KshTAY41p/CWsFngoYpiM06aHuZjkvMGEN3VcHgohHRZoYZ7iCqwIuli9vH/Y8usQwLp9HbYvVnM2PYNRG1xfoa40UiiiNmC8vMl+Yp+rUMwvY+W+QhJbVuz/EypS68HAnX8eOvUHq1Z9Iz25pJfVgjI3hBkW3iHdMIinSu63kYhM/9mfnPIDanXPEQxwnj8Naff8rsIah6bM+WqPgFmi4E0e2FYZdgSOAc4SwJCqdY930GKYJQwsXKuepqNq+RLeTdpBRCxPU0XuSPKlTQc19C5kOSB+wAC64BS5VXyWxCR4BRgjS2W8g4w7ar4MAr/lzRHcVKrMUq+cIHZ9IJzTC8UPbQVgsw+0WiKnVpCbFz/UyLy37xu+jtLq2lp1FxByzmOxzhz0+ViioEoHjE+uEIJyEsAb9rNpVO2V0qUw7bdIaXKfm1akecFQQFFWR+dIijnBIK2MInZKGuwe5Sg9Qaz9G6BFm4g3G/SnG65NgYU36xGlERziUzOhUYjOtCjDzdWTSI/UbT2TNyTkepfuo4QbGrx5ZDGKFJC7M09Md+lNvotKIVb9GhePjlMgMudpcIY0sxbBBFHUJnCLBsEW7eQs7dgEmXkW75QPtABObYKxlJpxDCJgOZ4+MsQWSBVllPphHpAmYzB02ql5Gleax0n9mbiU5Oc+LvumwOdqk5JYYcyfwvQmMs8HbepPJlR/hVs6DqCC23ZOtUMTj7yLNkHTmGwg9OhAnAThJOxPyb7detkisCiGJQaodl8y97C2Wuk/NbVCrjWWuUdbizBQoJOe5k6ZUvALeQ4T1sYl2nJ/7SR8hxEOFcTkZxmrW41VsscZ0cRLl1dGqgLIWqRSkAqbfxIYLO6KtSW+aar2Gg4vaFuJYIQ91tFY41P3ajrOZx+F/y/sxU89CcY9jexJMI+ermZDymH3hDhZwQ0giEIePwcPwOtcQrZtQHCceeyNrH24TEpP9b5AMEEHmUnO2eAGwjBcrbAy7D7t0zktEK92kHbcZ8+uU1ZNvj6SEZGqwTNq+g1tbRNZePfAaV1WZn/8FRNKjWhqnc/dDICv0MNLHyN1nLK5dwgnHcZTPrFNGYHG6m5TdDrE1aMcjcGrE3tHFT0YG2TpgogPdFGITk27v9ftJ/9D97/0uDztf5yFXzhGkJDvjZZRGj5YH385bBU4B4YRseBUuTL7DatzDJH0Km59hLaj6ZaLtds/pA+PaweNi5TKpTagUZpH9ZdJhJ4ttrNlZ97oo/OIkqVM5dMdjrKYZZ3nNhj/+2EWGOV88am6DQq2IFPKJn+kYDBvxKrGOmAimqONxxh1DJwmDpIOyI9hax40k8X3RvROS+uNAhPJ8VNynFtQZyYD4zH+IM/ke1glJgsnM0Vb3kWs/oNC5jmxcYgtIbYojHhCbicwNXZoRRhXI7RBeLpy1H/GZ7jAXTsMzFOB/UfkT47/AP9j8PX7/+7/OL/6pf5E7wb2khLLEldprGGsYmSHd6a9gBXSFoA4Ir4Ad+ZjGZUTjCsy+jm0nB65jLTTCcZZ6S3jK3bcPvu9+ptIuarSFMl0sFq1jIqsow07OQ9oY075Ks3cXOfEqQfl1pFBIFEpIUqu3z9V25+eas5uDeVjqJAmmcOa+gbCaxM1bxOZ8sXjms/C1a9f4K3/lr/DLv/zLlMuHH3y9+eab/NZv/dYzvrOcvahoA9vPXEJE8xqiOP/QyfA0JLVLeF4JkbbpSJe54hzro3XWh1mbNUc4TPozWGBUr+I6NzKLSidALP8YsLi1HnH9tYMXf4jQ7D5nwouUp6t04jbDeMRkcSoXmuXgNj/GdpYQQuDMfOVId6jToFURd7Sy00bQb91levIKzlBR9ktUndq+1g3aqbAq21xXPvXpNxFejfLEN9EnSfyfECEEs8E8E/4UDs6xbXAa3jijdIhAMHbCivWckxMX5nCnFcJq4vDRWsRYC2b8DWT3DrgldDjJ7c6HDJMRW6MtgmpASR1dETEZzOApH0eoQ9uI3P+MWmGBfu8edbdAUZb3rQvSxKiV72OTCOX4mLlf2GfprlXxyDbESjjIPSGJVkV0mL3WSbvQvpsF9q3b+OUzXKxcwViNe9ShqBXMFxdYGS5Tdsv73NdyXj6mghk85aGEOkS09XCMCrFTbyOGG9jCxKGHrDvusIXVbXfY4z/HEz6vbI9TTx4cp4mNudW9ibGGdtTm1XoR94EYZCKYJtIJJSEobn6G1eD0VjEz38IKBzVYg1EbC1krtcnJnRioWD5Ps3+bqgoe6XeinfKxLX1znhwCjVr9IUQ9pHJQcx8c2wKnoEp44RSduMNM8Wjx132WBvewfkynO+SVqfeZq13BdRyS5Z8gnSL+oIucaKAPacERygJTxeyzpsIppD1+65hWzuIgENIhLt4vVBEHRGw5OS8jVhhudW8S64St0RZhrcBMOE/FRERbN/GdOqXRAObfJd7TrtYKtfuMHDLvSj1ErnwP0iRr3Tb7QdZ6efId1HAd41VITzNfW7EtrxakwRTVYIKCTXCEi3yIo3lRlhkPG/TiPrPFw1v45hxOR7dY7i0DMAqqnFWZYExXz+Fu/gwbD0nbAbp8ZdtiHkCc+NBcIJkvnGEqnD32b1l16pyrZMUYNXe/sNGokx/QWwTJ+Ds4wzWsV95xqjkOaRNoXseaFDpLqMoiqVvHFwFTxSncoWKyMIljPSaDzLlYiPwg9ctGbEfc6t7CWksn7vDqIa5jj4unEyaiEUOnSBhFKB2j1f7PcHt3YP1a9jhWGjB2AWEhKZ05cD2L3Jc3sgj05LuUhgt4XoD2Gke0vtyPES6ogz9rUZUZD8fpxl1miwfFpgBjfoNB2t/5OifnKHwRMF2cpjnaYqIw+Uh58KR0Fld5uAgmwknGsLjCY9zp0G99QhD1UP4Epr+JHQs46kBB4eCnfezKhyRW4yhIx85jCrMURZlzlXMkJqXuHt1Gqp02We6vZPdlEs7krqtfSryHOA4/Kt20xVJvCYBYx1yoXaFiIvo6Zqb+Bmr1x+COEN0IZ/abpG6FpDCHM61wrWEmbPAndAdrJVW3jsZBl87t+4wsr9OnpkK6ww2Cya8QHBH/WeHke+uXFP3dv8Wdepm3y68871v5QtBwq7zrTvBPyykf/Oj/ivv+/+Z531LOU8LBAwGOcumE4wzSPnPbWoWk/hpOMIZWIWk4QckNgINiM4Bxd4pqrYYU6kBcLm2Cs/pDbDxgXGmG9bMY/yI1KxGpJqlk87aKNllvfkYv6eGsRCSFearOGK7wOF+9SD/tUXGrB89Zd3IwDyd1jz6/y8l5kXnmYrN/9I/+EUmS8Ed/9Edcu3YNKSWXL1/m61//OlJmCbHFxUUWF09uAZ3z5LFuaU/Ls8ZDhWbWWlrpJpGOGPMbDw3yrXBJi2eoAjWR7TsHsr/zfbXHmcRIL2v5Bni929x3HxHp4/VSEEgazhQNZwpRzKuyc7K8vk0G2T+shRO4eA1Nj3bcpuAWqBxTdWvc0m5bssIEU94s0/7ckeNOCYUWPuvFRZzSDIUnKDS7j0A+1MEAwJchF8qXgCNzRDmPhSB5RJHZXlKnAvXXt6+YiXazr8U+56fDUDgHWmceRlnVeLVWO3QcCJtg0xQAq1OETeCBxGViI7aiDVzlUXcbx7qt3ceoAOmXYNSFsIKRPgq1U+l6FFWnTq1Sz8fslwCJOtH4PY4kmDrQLupBjAyIDzlgOgqFc+Q4FUKghMRYgxIKaSVGaDbjdSyWhjdOIAq8Ur6MSjpIfR2w2CRCoLE4WL+MEAqsxgb7E/BFWeZK5fV8/H8BENbAdmtgtEaYhGP030gkc+EZ5gsnW5Md6ZCQxTNahdjyDKmJ8PxbuLGHKDSI9zjSRHZIM9oiVAFVt8GMP8/s0WdE+zAyJK5defgLc3JeRuz9eCtBCokUEoVDLTyDW30VGw0zN6fSeewJ4p/7SJuA3o6v0hjQQNbmQZ9wTTIYmskGqUlpeOP7nBJOuh8AkEIxH55FnHD+ydlFit2/ubPH5dEKl8QbBycFY5E2wfBoriwn+VsKJFXn8YUo7XSLYTqkVpw4tvXqXqxQiLCG7W8gvHBH3CaQ22vNAtbabE+ej68vLUJIFJIUjdp+bjaTtUPnr0fFSB8vmMQbtcGvkhxSGMIed3esJa5eOtW41KqILmXFU49rsC2RzIdnjp17PRHkOZucEyKY9ueYCeYfOQ9+33EZQG7/D6AoK1SrryJ77e3zhIe3Bhc6czIDgZYBSfXKjm9z1TlaZHaf++trahN6aYetZP3EuaacnPv0TIde3KXsVva5wu930XexssTM+AeZENkC6RBcAdYgTLant0iS7cISCdSd4+O6+23TSqpCuX6JyJ899vU5Lx/Oynf5pPUTqL/Pov94uc0vE79Q/yo/X/tX/Iu7/4z/wYU/i65dfN63lPMUkagsHt6zVzTS2+nidliJksWylazv7COONi3Q27kW8I3D+cIZUlXGANHel7klHCeApAeFxr7PLMgSBS8XA+d8eXnmYrMbN27wF//iX2Rzc5OzZ89ijOHWrVvMz8/z27/920xPTz/8IjlPnd2WZ8NDW3k8SN90uNW9lX2d9rbbD4LXu4Uc3EMEYxCex2tdx0qPpHQWu70hvL84jLuTqLJCIA9U2e7cV3EGJ+kgkhG69uSU/rnQ7OXlNMlqa8GMXUG1rmbONUcE+AKLM9rASrg1WmOUjhAIrtSDI6vPtSrB7De3n6n69udZpB7itK+CEKTVV3baMUwWJ+lVRmhrqLunPxAQJsXt3QSrSctnTtYO5RjyR+SLgcDidq8jRm0uVmZZ86oEKqCIwml/CsIhKZ3BHmEvvfd5uT/OkXKnnQ8cPRa0KqImriB6y9jSzKEuZvcGd2hFbQDcqkvFqT30ZzLCJZ36Kirpot0K9iHCub3k4zbnSSP1EBW30H79yHn1JOuOg8v5ygV6aY+SU0YJh414lXu9e4QIyvoqVVUjrV4kdSp4E5cR/TVsZR6zvTlOvAbO/DcQJt1ZV/byJMa/G60hBhvYwjhJnvR6KhjhYideQ3buYAsTJ3KHgZP/fWfCeXQwYEyklGR1dwxPvYPQCalX2WmVKgTc6t7Aj7vI3hK29gqy+hrWPv3DGmmGOJ1boFyS4tHrVE7Oi4pAcLZ8nk7SJlQFfBHiDe5C1MGOv461gtSrgpDsLWtVur/dOryxzxH2PqlTwRs/uAYIm+C2ryJ0RFq9cKwbZTvZ4k73TnY9kzAXnlw4fRh5fHV6KqrGucrZbYeWxvbfvZu1jJ98DdG5e6I14EUQYg1Mj5udm1gs7bjFpcprmQv9sVi8/m0c3YVCkXjszQNx1P2czPP++XKeLy4eF6qv0EuzQ/9u0n6i8xdkzjDp1Pvb+8sydqdIy+L270Dcg+IEojJEmhG4ISodkMqHCyvdaD2L6cI6cfHsHqfCk3PUc/7wIuBTf1TOS4KwGifawKrgxI4Yh+XBn8Qak6rynvOEwwty78dHpjSLcYsEnouNOujxt07s/HGfzLHTcm94B63hdvc2btWlrGqP94PkfGlIbMT19jWMNWzKDV6tvb7TeaEoK5yrnCM2MXW3gTe4A1EXU5ojdavYiddBr4Ljk/oNhE1wok2sUzgypnPSNqp1HdwiceUiiT+OM/9NhElJjnhm4MWIAXOeDsXv/V/4af0sNVWgeozLfc5+CtLnW8XL/Css/8Hv/y8p/5l/8UhxV87j4cabYAxpML6TWzwtSg9Q3dug9usG7iNtjNO6ijAJae3CiR0eW8nmifYRRgYw+Sqicw9bnCJVh+dWUqdC+dyvIkeraK9OaftcK5+fc3Keg9js13/913nzzTf5m3/zb1IsZgfR3W6Xv/7X/zp/42/8Df7+3//7z/qWco7guJZnJ8GLVnCv/3NU8wamOAX9NxCpj01TXOXtVEHdR4qHO5MY4RLX3zj1vUibbr8/P7j6MuHGG4jNz8CvkNSv7CQRjyP16qSTXz3+ur1bsP4xCEutXGPlhG4AWhUxKkBYg92ub3U6N6B9N7uu8okqmYhSCUXdHX/kQMUd3IXNz7PPMCnxtuNVzsuNE2/BxmdYwIvaTM7/IhaB0/w5tLLg2lUOcfHB4Nrid65h+ytQPUNcWMDt3Yb1jwCBO/UmSWF/yw5pYqxw9m0A4uIiFI92JrV7UoenGdpG+hj/ZM9ZTs7DkDbBCrkzD5/mfe7Kd7HxAMcvkc5880Bc4Q3uQPsWojhNVLnA4bVVGaEsER5S9VQZbWB7a+D2cIQirr9GXDoHD7RbAE4sTHoUpBkhVn4CJkV07iEX/sRjC5dzDicJZyF8eAXzo8SzjnCYLs+xEXURJsFZ+R7EfYRfIp35Rtayae/rpWJs4yPE5qf4rdtweYw4ePrV1U772u46JQ9bp3JyXnx8ETLhZYUnbrwFqz8HLGK4QTL7bZzRGqJ5FYIqSe0KwsSopX+PSAfIwhTx1FcPdT07bA1w+8vQvIkFHGvR4+8+g58w59ERO45i0oxwlv4Ym8a4hTrx1Nex4eGt8fbiDpcRrRuIsE5cu3wqh7yj78ogbLIjYjzZe3Y56V7VHa2jVn6IXf8I4ReRbhXGTt/mO+fLQSiLhF6Wixwy2PnvT/IM5/7+Upo4y88IiTNah7UPARBxm2Tqq7gr34WNj1EjgZn+5qGi4PtIDHL9Z9gkgt4ajlc7UmxzFN7g7vZeYpK4cvGRD+1yvly4rU+hdQshJO7sV0lOUDT+IE7aQW1+AlKRjL12qtbKD/LgecLePYyTtHbiI9Vfg9IUSZyCKiHiPpx6u5mtr1tii7bpPPI95+QchhBix2Evi+0/BCxquIGe/XZWkDd+gXiji7Xgb/4Y211FKAdn9hsHWt0LAXLzIxisAwrHK5OEMw/N63j929C5DcUZ4vL5XFDzEuGsfA/v9r/hJ+/8Govu+MPfkLOPr5Qu8ePBdf6Js87/+uP/gtFrf+F539KXCndwD7H6M8DiTrxKXDr7SNdxWp9hO8vZNQ/RDTj9JWjdwpI5BuvG2wAINMKaA3nNw3jYPiIO5yGcf8irwKoKheLunH2ac4CcnJeZZ668+fDDD/cJzQDK5TJ/9a/+Vf7cn/tzz/p2cp4QJVXhTHmR0XYbTWtBDtYR8RA7bCIK9aw6cPuQ8sGEydNU/zpJC7X6Q7AWM/V21qbiKSJNjIo2sG7pqR4C5xyPECA2PoGoC6M2Tth4Iq0KAYi72WdYwbQqY4MaRad4pKvZfZTuZf2/0xg78TpJOINQ3k6wY49JXD7IQ5+ZfRvPo4McJ2kh0gFpMHkiMV7Oi40VDkJIsAar9h4aHT8enKSL3bwKWIg/QS5MQdK9f1VE2t835rz+bdj4FLwi6dR7JxagzBUWCdQ6vvIpq8efH52kidAjUm8id8HJORHuaAWx9nOEctFT7x1I/h2HMBE2GWXPQjzI2iSo3XEnbQTrn4BJsaMeTjhJ6h4+zjN3qSbGq+4k4se8cUzJUJaKcpTZdwv1+K2CHot8j/zC4MRN1NqPADCT75z4EEnYFNp3cBKBEQqS7Tb08QBhYlB72rlZWCidxdP/FoFEjXrYuPcIhz4nY38sc7K4JSfnRSFzpmqj/bFD4yC7x+vJIhBCIDc+wpoUog5OOAES3M0PsXEfUW2TTL5/oIr3KKxUu9d/yFpRdceYL2tSnTLuT5zip8x5Gkg93GnTYaMewqbYhyTIhbDIjY+xRmPjHk44QeI/Wl7DiZsIM0J7ddzNn2MHTURtkah6+UTvD2WJM5UzDNMBNW/sBK5mAALkHpH/845vcr4w7Ju/gic7f3m9W7D5GQQl0ol32R9/yKy1edwDz4M4czm7LzZz0g4i6aH98Z3/ZhHZ2E6ibUXB6Qtb2PgEdIIddVDh5IldqnK+vAgBxJl7PNYg0j48gthMdm5hB5sAOH6VuPJk2pE5SWc7J68xk29mec/7LQilQtkEK1IM/qlyog8yV1wgcDbwlUfpBLmm3IUk5z6u8DlXOUcv6VLxajuuZg9yP7YXUiFthJO0SL3azvcFwKiV/UOniHQID+SbrAU32sKu/xwRVEhm3s/ee8x4lGaU5V9NCqMezinc0HNefArf+09YrV3gLhHv590ETo0jFL9YfYd/RsLnP/kNFs/9CjY8fYegnEdDpH12ZFxx74lc89BCC7lnr7y9j3zwnDUtHDz3Pck+4n5exwRjaHG65OdpzgFycl52nvnJ7GuvvcYf/uEfcv78+X3//Wc/+xlXrlx51reTs4fH22gJ6u4E7Jn3jVtGT72LU57ChmMw+wZqcwnpBUT+bnWf170GvWUozx+pfk5sjMXgnXLCB5DDtayyEBC9ZRh7emIzIcDd/Cm2t45QDmrumye29cx5slgLwi9hoy4IiXWe3EmpKS8iR22EUqjyeWZO6ACoBhsQtXEHq1jTRy/+MnHpLK7yAElSONw5RJOS2gRP+EgLbutjGDWx9YskweGth5PCPO64RtiUpHS4O4iTNJH3vgvW4FbnicfePNHPkfPikrpV3On3EEkXXZjaCdDTygVc5WKle8ChDMAoD+m4kMbghVihMKUF5LCFFBaR9GDlDxnVLyD9KZz1n0D3LtavYmtnMCdwYwDwhM9MsFsl8jjFeG68hVj6XjZ+awuP5HqZ8+VDdu9hdYLVCXK4AeWTi820KuIXK7D6U8TEayQP2Ntb4YAbQNQDx8UccZAqbYqz+n1E3EO6BexM5pIgUUx6Mwh3CumOY62mHzYQJDg8vEoLMgGx7N0Ft0xcWuRxRDtGBtipdxHDdWw4kbuaPWfkYHk3nh2snPgQyW1+DHYT2Y2xM19F1+egu4JTOYNRIV7vJiQ9TGmR1K3gWh9v+psobwLrFdDh0xGm3K/Ovl/997B1KifnRULZCGf5u9hkhBOUSWa+ecAtM/XqeFNvQtzBlOawWBypYfNTbHmW2AmROoLCRHbmGmT7YzdaR/RXsGEjcz08gqQwiztF1kqiePwzI5GMu1OccCnJ7p8YbfVDi2lyTo92q8jaYtYatXb+RJXYIFB+CGs/BeWTivcf6bPdeBOx9H2kHuD7Pqa7jg4a2PYdZOXCiZ0za06DmnPyg5zEH0dMvYdTmib1a5krB2CsJibCw0eK0wlzcl5OhACszdzkt+OT085fJ/0c0bqeCYAHLVS0RRLM4E29AXGftDyPliHO2AUw61CfRjtltE3BdPGWvg86xS00iKe+ijAR7tZHCEch6vPoEzjVPIhFgRuCTrK9xGMIb3JefrRNSUnwCbC1i8j0I/CKJMEjihWcPXtb5/Rrv7AGt3sD9AhdObtTUCWHq9jtYhfRWyZpvI07+RYiboMboNc/Qo22cMYuMjjGJf9heCLYl2s6DjdaR2x9Dn6ZpP5qXnibQ1nVHtp6NYvt38LZ/Blm2EXc+w7O/NeA7ZySANu4jNj8DCVS9GgN7UiEM4bcdqOVJiaVIapxGaN8rHTxmh9u5/hfIQmmDnyule7+PFO+Nrw0OOs/xr/9r/neu/9ThF3hrJeLzR6Fy/4sC06NfzR5lv/kj/8PDH7pN5/3LX1p0MU5nOEmVmtMeeGRr5PULuM4IajgUNFYUpjBnQJMQlLMciRqsIGN+gDI7l045H0Py4NIE+EsfwenfQ0rFcMz30YXziFRJ9JKnPQcwImbWa7er2ZdgXJyXkKeeTT9rW99i7/9t/823/3ud3nvvfdwHIePP/6Yf/kv/yV/5s/8GX7zN3cXg7/8l//ys769Ly1utIlofQZu+cTtBh9GUlrEOj4xbzHwy0ywRTrMbIVV5zq6/gZO2oXNq2ANxJ8hw6kDVt193eV65xoGw9nyWcpOlYHu48sAVzw8wLZ+LXP6AQhPX911KqyF0bZtt06R6TAXmz1HkrHXccJxrFMgdR+vTUdKzEiPCFUBJR2Ef/DvaqxmaAZ40j90bJqgihd3svZoYQOnfZ24/vqxQUZCzLXOZ4zSiMnCJGfwoXUbALnxEWJ++lAbWCvUThL/KEQyyJ49gKidV/a9JCTBBDxQrWFUQFS5dOR7jAwwM1/dduhoYIUidauIuV/A7d3GrP2UleES6WAZNfUeZ/UI299CJBE8gpBT2BS3+Qki6YL/DhAyYkAv6VB1x3B5+Nwu0r3jt5uP35wTYcNx6K2Dkhi/duhrRnaAtYZAFBF7FJHSJKTDAaL6CnY4QCWdfW4DFoWeeh8VbWK86pHiLJn2cbY+xsRd4vIM6CHsSRhaIYmL86zHKyy1P8ORDherrzz0wF8IUOs/3dlsu27xkV1P7pP44/CY18h5MthgDCGyNpPWP1lMIwRZdbUP2sY0o1tcNQmFygyLpRkqo42sLTggRx3E7LewFuL6a7hBAyfaQGx8jFddIC6cPHGkSRnqAYEMcQ4RUeytzrajHk5hktSpHLtO5eS8KKjRCrb5EbL1GaY4v+10mWAPcbCJC3OwLZ5U6YA0HqH8CtYarBCkbglKi9hwnDisAgnO2k8gTRCdJZyFCumRe0nx1ISZIzvgavsztDEslBcYc3M3tEcl1jE93cGXAQ733Y8kcf11xNgbWGuxGAa6jyOdI9d6a8FIF+kUsE4IUQu801ft39//qd4ScgSi30KlfeLZb2GfpthLCOLC/rXEYLg1uE476lD1q5wpnt85jM358iFsgtv8FJIusjiFWf8UICvym/3gofu8hJjofr7mBKlua4HSNDRvIhwP7VV3xil7NDdx+QKMv0O80SU2MVc7n1FIuoyPVqm7DYg6DHWXcLCE7a5iAVEOHikGt0KSTr6HE21ke4nHaGOY83KT2Iirnc+JdMRMcZopfw4x/986VT7kwT1vUj6H4xayYl0V4K99b7el5gmKjtzhUuYUCDjpiHTiXQa6D14BTyjAwLbbTFKYhcJs5i5oJak/gcA7sbvr4yAEiM1PH+iCcbS4P+fFIrUJIzM88Vz/pEmKs9C+DqnJnASTrNWz17+Nbd+F0hR28jXi5R+ytPTviIMKduZbzIdnEYhMOBbUSZMIvBJCx/tz/AvT2Ace5JPmmXK+eBR+8J+ii7P8IPCZTWsUciHhIyGE4Jcqb/GP0xZ/dPvf8pW1H6Kn3nvet/WlQKsiZvqbwOOdyRgVEh/jsm2RWW5l73uCKlI5oDW28Gh5a2ki5GgL012mawa0XYfhtOGsKiFbNxGFBnH1FSySgekhyFy+d+/r4fOzwMLaDxlGrSwnMFcm9R7vnDon50XkmUdl3/nOd3jrrbdotVr83u/93s5/f/vtt7l9+za3b2cBlsh7jz8zhACx9cm2SKqFE449kY2WRZIEM9wd3mSzeY/IS6jZeDvJmm0gjfRRjgfpKFMBH9IGrZ/20FYD0Ek6tOMmW6MWrnS5VL3yUMFZ4k/iLHwA1jx1m2GLwI5fRmxdxYYN0kewLs95chjhHujx/ShoUq5uC74qXpkrqd7pI66cEF29jBBwd3CLrVHzyLGZunWc+W8gwnG0FQihdpydjgrIRnrIKM2cTJpRk8XiWYRUYDT4lV37+Uf5ucIJ3MoMRB3M2KVcqPMcEUIcSCg8a1KnAg/MkdZmrZlSmzDSEcor0kk6RF4Nd/YrGMfbqVg9Dc5wFdp3svG78Qlx8Qp/uPLf0Ik6zJXm+Wrjm4iHHDalwSRueRriLmbslXz85pyIuHQGx69jpTp07HZ1m+vta1gsi+XFfQfs9yuW7KgDjndoRalWBXShcOC/70XGHUxYpdW/gxGTNNMmcw+0yBECWlETiyUxCUM9wD9BhfnuQbGA7WT9izC/5Dw+STCNM5+N2ZO2f7UW7NhldHSdTS/i06jJ+qjFTGGOXtqjIhzuBxJij1DGChfjVkhXf07WXrmPXJzECP+oj9p9L4YbvWv04h4Ft8DF8iXkA45Pe6v/xBOszs7Hes7TxgrDxr1/y3DUoiEFNZGiG6+f6NAncyUokVqJ8EKsyNaRePp9Vnufs56mlHrXeYVtT0ohDm8h8Qzopz1Sk+2/21ErF5s9IhbL1ebnLLXWCZyAi5XL+w5G789X6/EqS70lpJC8Un1lXwJ73/W8Gqk/DgiserSDxjScwi2vI5N1zLCNdYpQmiGtv/rMx1tqYzpRF4BO3CEtZE7eJyGf718+3Pv7Q0DGXYx0wSQI+XDxSUrC1fZnRDqi6lc5Wzz/0L0kQFy7jCrNYqR/onl8qPtEOkJLn3J5Cml9mqU6n7Wv0jAjZs2QQIbgnn5/fB+jwlMJ/HO+nAz1gEhnecKt0RbTwfyp5sSubnG9fX3fntcKSRJmriDe1s+x/Q0AHK+yr6XmUfOvFbvtvZEOm/E6d3t3UUJyefYdCjI4kJNPC1O4pXVsMsLUji+WfVJkXTDKe7pg5KLOLwoGzfXeVQbJgJJX4kLplRPN9U+SbH99Cbn5CfgVknAC4sF2C2QNUQc59Sq9pMnd3l1cOc+gf4/pcA4XD4sgbryFqp7DqAJSj5A7Of4yRyX4T5JnyvlioVpX8a79f2i987/gp6M7fFA8WTv7nMOZc8d4zZ/jv5hN+MYf/G/R//1//bxv6UvD89qSpW4dNfcBwqSkbuWRdrKpU8YZv4wYLBM5EyTCY6gjdPMaMgU7auOE42xIwc3OTQDOlM9Qc3eLvrQqYIrb8/MhvwuNZiNaZzhYJ3QLTIh8D5vzcvLMxWb/5J/8k2f9kTkPwVoQXik7PBUSHjFxeRhCCDpx5vTV8qsUG2UcEZAWs+SJkR79qTfY7HyO8WqMYw64Wla8KivDZbpph1l3hvVetuFNTEJsou0WhMdzdEX4kycO5xDzc7nw4SUisfGO4KufDDBueXc7u52YsFi6cZYsT0xCZEaHjs2ocBbXKkZpj1YYstr5GQrFYuksgTi4cSzIIiWvxCAZMBFOkDoVnNmvIZMeSTD5eFUDwiNqvJM7Qj1nNpN11gbLVPwas8H8qZMlsY1oJ018FVB5iO37o5AE06jZb1EY3mFNOFT8BkzOo6MtbDD+aFV1TrAthDHgFhmaIZ0oWys2RuukNsF9yGGTkR7R+Lv5+M05Nal7tPB8mA6w27vDQTpgbE9Qsus2sInxKo/sNmCVR1+4NCtnEOE47bjL3AOXshbGg3EG6W1SYgwaizl2frAW9OTbqP4S1i2ReGOPPb/kvFicVGS2lySYJJ2e5+6N7+GTYG0TRynKboVEFLI2f2mftLg/dt3XXtkNjnU9thhayRYGQ8mpMNiu8B4mQxIT48v9A9wKZ7v6bwv9BKqzrbWsJytsDNdpBA2m/Fkep4VsTs5RaJsQKx9jUraUhz//ATgnE2IZ4ZJOv0+nd40NDGG6yYQ7TSoVq1pjsLSSEfHUG/ijDtYfeyRB/+MS24jEJhiR4uIzFpzePSsnQ9uEgd6eD9MRiY1Rh8yl9/eQxhoGenik2Cwun8dxiyAUif9oAsAsfn4PW7+Ac/WfgwUdTD71lkwjO6CbdCioIkWVrWWu8KgHdVpRi7pfwz1BO1GL5d7wNt24zXRhhnouhHxpsCrIOhJYQ1qcwQYNRNo7EJ8cRle36KZtQlWgl/QwGNQJYl6LJHWqD33dfQqqRNEtENmIm7JCx2tkkv00ZkuFNKbfxJelQ9ug5eQ8SQpOkaJbYJiOmChMnlp8Ozhmzwvsb6O5x8m+lW6y3L9HyS0zFy7utD8e2QGbSjA2cQHfCJLSPL3BPQC0NXQFeIcUfxsZEE185ZnndJKxV1FPqAtGzrMjsTHD7Zasg2RAatMTdbx54vfhTyLmsny8EIBywfGxuk+HAetxh+LYGep+gTtSMOYVcPYWGwhFUwpG6RY1t074hHL8OV8swh//Jtav8YPGRZLNm1zyc4fFx+Xbpdf47WiJf6U3+A+v/XOY+AvP+5ZynjJaFeAE5tyJjWglTQIVUlZ7Y3/BqPYmbvkcuvs5PSyhV8L1apC2QCqs8hkm7Z24aagH+8RmQ9Pjdv8WjnBYKJ49UDyV2IRO/SJ+UGPolxk5xRP088nJ+eLxzMVme9tkPogQgr/0l/7SM7ybnPskY6/ihA2sE5I8ohuXxWKs3pdAtdYyU5hluX+PYlBGeNPEdv+wW077bAofkiFO0mTCm973/UAUKDpFJJLl7gozxWnWB+uUvTKhfDGrOvLNwcuFLwLGw3HaUYuJwiTam0KoAghBGkxmL7KCmeIsy/0lyl6ZwhGHQ1YoesUZPml9xLB3l/XBKnPFBTZH68yFZ3ZfZy3apiihOF96BUO603oldWvg1p7Yz5eP1+eHRrPcXyI1KeuDdca8sSMPmA5DCLjbu0Un7iIQXKy+snOAA1nlH3DAVebU9xlMUQ8mqZDg4JIiHqu1XuI1cGfeBzOCqfOUWkPO1y6w0l/mYu2VhwrN9pKP35wnSdWr0YqbaKMZ8w8esGduA4/nmJkEU3iz3yIY3mFD+swUpg99Xd2dYFQcsTHY5HbnDrKiKKsqUijEEUIarUro7VaEhpTl/j1Sox9pfsl5efAdn4nCBBuDdd6bfJ8pf27HXedBK/r7aOljp9/DTXpofwx7zDrSTLa43b0FwHRxisnCJJvDDerBGJ48fD5/ktXZKTEr/RWMNaz0V6l7DTyRtxfJefI4eKjpr2AK4xQKk1incSpZ41A6XNUai6XdX6FSreARMlWYZGO4QS2ogzdJ7B2+Ljxt9saVvgo4Uz5LSZ5ciJGzH0d4TBYm6XfvUA1q+EfMS5PhFLGJCByfyjGC+L2uM49LrKqY838WmbRJ/fGn6mpm0NzoXCfSEVJIXq29jis8BJKFwhlmC9madBJB/ED32BhmxYf3+kvU6g2EzYX0LwOJP4478z5Cj0jDKcwJxIeQCWRvd+7Qjdu0afHu+PtPrbWaI1wuli9ze3iN5lDTGrVpFOp4ysWVHk7hDMlDhA8Wg8Ugn0P7t5yXBwePi+XL6D15wgex1mLQSCEPzK81r047bh25581aaoYg5D7x5L3+PRKdEOkt6v4YJVXN3KY614h1zLJQXK69his8xguTDPQAV3qUHyLqfNY5HSM8zFNqRZ7z9PBEtqdtjrZohOM4B+wKTofFYKxBok7dYWnfmFUueup99Gid5WiDjo5ZR1FtXGbawHxhYd8zODS9HTf9ttvilcqVLM+f86VBDDcIPvl/MLr0P+TfD28w6VRpOHmu7nGpO0XeDc/xT6c1/8F3/k/w1f/4ed9SzguAEHCre4Ne0kcgeKV2icIDufFElajU3qFAgsIh9WdwRusYt0IkA2q+oB23sBZqD2gnNqNNhskIgJa7xaS/f7/uCR+/MElTujTCcdxcapbzkvJcxGbvvPMOrnswIMzFZs8PI7zHOjzVpNzqXaefDJgqTjHp7U6qdXecsbEG42MVNja6B9wkw+2KKYHAP9RVzRLreKeVR8mpMF6fpJt2GNkhBZEHYzlPF4FkPjzDfGERrMDCoYn+ujOOV3Yx2COFAJAl3K21+MrdUcWHzu6Bq8VwvX2d280lakGNuXDxyARSzhcbiaTghHTiLq7MktSnJbUpkAl+LYah6ROZEUoo7nRvgRCcK18glI/njiEQT3QcJv54VgXo+Chi3q5+hbfrBkx+YJTz/PBFyKXya2Te1ydLOI7sgJEeUlIVnBMejOlgmrFwmjoW7NGfo7VG329lljS507tDoALOlc7jPOQwS6AoOIXHml9yXh6m/Nks6XHMeLvPgbh+R0Bv6eo2Fiiryk7S3GyvQwDaGObCRaaD2RN91pNACYfACRgkAwLHP9Q5KCfnySAYDxYhXDjR+I7MkKEZUFAlPOFvj1WfYToiZsT17nUC5XOmdJ6pZ/jMHMf9uDLR6VGdfHJOwWLlDIWkjjVH/22LqkTRC1kdrGGM5UzxAs4zmMdStwLHiNueHBZts1jmvvjhPgJ5qv2FJ31c6ZCYlKJbRLwAz0zOkyN5hGImiwELDX8KVzlP3e1OICk6FZp0EAiq7hgL4bnt+fLB8bg/bkpswo3uNRITs1BapOo8WqFvTg48fP5cie+xMdig4pVZKJzdcSGD3T2vPSJ3GZHQdH1CVcDf/r4QUHKLNHULR6o9BSVZ4TlkLmZ2e44vyQqv1d484tnIyTk9AslssMBsOP/YMbPBcHdwk3bUYTxsMO3Pn1hwNjA9YhNTcaqo7YIs7ZTQxZBEDyEdUnIqnC9cQiAPPGPZc5IF2anReQHtl5Dw5/8AgOaZ/w4/Wvkv+XbpynO+o5eHD0qX+dnwFv80dPmf/egfwdn/8fO+pZznjLXs6Aos9hg32N1zLyMD4sIC6/EKK60bFN0CFyuXM3HyA3N6uMcN1oiUnm5T2uOelq1di8yeMIeUk/NF5blk4n/rt36LRiNvx/AyMdR9OtvtH9aH60z60/snz2Mm0oY7QVANUEId4bghWCyfZXO0QdEtUpBF7g5usTHcRAjBpeql3Kkj59nwkICgo5vc6NwAYLY0u090uZdAFFgsL9JNuszPnCEQIaU9blSJTdgabqKtZnO4xWQwnTt0vKQIBGdK5+mnPQIVnlrMZS0sFM+wPlojdEIc6fJZ61OMNaAswmTiyHbcIgyefSumU5MLzXJeGE62AYztaOeZq3hlzpdeOfF77QkS75PBDCBwpUMn6qCNpm/6DHSfivMwsdnu/BI+wvyS8xJywsTGUA924/rB2k5cv5Vs7jiYLZQXaWwf6Na9BkkhwVjDxH33g2eYRJEozpcvMNQDAlV4ao4mOTk7nGB8p8Rc7XxOYhIKboFXypdROJyvvMJID7g3uMsoiYh1zED3H2jn8Hx4MK7c65ab8xg8ZLysjZb4cPNDRmmELmbzaMWpPZt7ewZIHM6Uz7AVbVFxK/ji0dqQQ9Z685XqZUZ6RNEpkgsYcnwRslhepJN0GPMbOwf/T5MshxmihMxykUecWTWTTW7txE0LgGCYZi3gNkYbVEu52Czn6WBI2RhuoK2mGbWYDIeEhxRqHyY0M2hu9K4xTIa40uVy7VUc3CxGKJxlzO/iSX8nR5nN8WfZiraoulW8vXN8fqia8zR4AuMqtiO2Rk0ANoabTATTJ3JKG5gen7c/w1rLeNhgoXB253sSxYXKRQZpn4JTPLLDREmVmS/PM0gGTNzvlpLz5UFHhD/7+8SLf5I/jJcwGF4PFp73Xb00FKTP14qv8F9PpPxHf/B/Rs7/GqhH33vkvBycKZ9lfbRGwS1QVCfUEQjL2nANbTWduMtQ9/eJyO7TcCfwqwHtdIu1/gYrdo3z1fNU1ANtuvOYKOclJ8/E5zwRPOUzsn06cYeL1UunmjwF8tCJei9FWaZYyJLdQrCToLHWEpuYMNcn5DwnrLVspet0ow7K2R33sY6OfV/dHafuHl656wiXkleizYCyV3psa/CcFxuF81gHSqEsslg4B0BPtzOhGeAKRSosEkHRfXSh2cgOWBku4cuAKX9mX0VsTs6XncRkApvEjLgz2KTklRj3ppEnaAV1EjzhM7/dYtkC/XSAK12CEyZLHnd+yflyEqiAwPEZpRFVv4a1lo14lZXhEiMzIJAFYj3ifniicJl5zglSB4+yygWVOS8OqU1JTAJApCOMNSghcfFwlUfZ7TBK1vGVf+I5/UkR2xHLw2UcoZgOZ/cJNPfGlTlPHyFgoIfUgzrLvWVcJQnV/hbDXd1ic7hByS8z7k7yRRRYlVWNcqH2RK7liQDPyQuxcnY5LrfyNMhymA93BYxNvPN1pCPG/AaOUKRWU/VPLzDe3Zf7TPmz+b4850gkiqpXYWvUpOAW8OTJ50yDIU6zsZuaFG3THfduiaKsagfe8yTn+CeNxbAerzKI+0wUJinKZ+HomfOi4wqPolugnwyo+OUTC5VjE++44gzTIQ+aoTl4Dy0KBMG4O8VJU/0D02NtuELoFpj0pk/UdjznxcX//J8ihxuMzv1H/Jvuv+OSP0Pp0E5POY/K1woX+eHgGv/PSp3/+c/+AYN3/srzvqWc58wj5TisoOZXWR9sEDg+/pE5G0FJVWhGmztncrGOedr1L7GNWB0uIYRkOph5aPeTnJynzTMXmwkhTt0HPefFZ5gOKKkKpUIZa7Ok6dOyAbYWZotzLPWXCJ2QsvP8q8BzvrxEDLnTvQOAbzyqQRVrDOOPUZ0kkbxSv0RJj+GJ4MhqqJycBymqCpOFSfpJj+nCDL70AfFYznhL/bvbDjdtQiek5uTOpDk59ymoItPFKT7vfEbNq7PcW8GvBE+lLc6UP0PNq+MIJ3cpy3mqOHi8Ur5CQowvAga6z73ePRwp0Tah4pVp+E+3TVVOzhedQITMlmZpRy3Gg4kD7V1ng3ka/jgu3jN341sbrdIcbQHgK59xb+qZfn7OLtbCVDiDtZbZwhxTwSzunkSxQXOne4vYpLTiNsVaMXd1z8n5gjDmNRimA4w1NPxxfBFyufYamhSf04uMl/v3aMcdAAInpO48O4FdzhcNwXzhLJPhNK44XZzh4DJfmsvc9/waHl9sEcRA91nqLQEw1ENerb75nO8o50VA4XC+/AqJjfFEcGIBV8WpMh6OM0yHzBbnnnoLTCHgTv8Ww2REK2pTqBYOFXzmfEGwlvCn/zeSqa/wI0eznDT5b9dff9539dLhSYcPSq/yuybhv/ez/4zSa/8T8PL9U87pmQ0WaPgTJ8rZTIRTxCbBkQ41t37sa58Em9E6m9s5HU96TPqHd9jKyXlWPHOxmbWWDz744Mjvf/zxx8/wbnJOQzvdop/2qXtjhHK/S44SDtpkPedd133qwXZRVrhUqeR97XOeOxKFFBJjDRLF2cIFpBCPPTYd6RDK4qHXsRi2kg1iHdHwJ/GE/3gflvOFpW+6tOMWRadI1RlDIJgNFhDhkxP8ettOMQKBI3JD1JwvLyM7YCvaJFSZ6FIIgUAy7c+TljQbww0EHBAUPCkEkkAUHv7CnJwngBLOTjLFkQ5SSFJjmA7nd9rFalI243WsNTS8qXyNyMnZh2DSm2HKnzk0Jrs/p3d1i27SpepVn5nbhit3n1VH5s/t86Yoy1wsXz5ynDjKJTYpUsinFmO8KBg0G/HazrrivuQ/b87zwVjNZrKONppxf+KpOQG4wuds8eK+YlxXeLiPWDTi7nFwzWOunIchH2PvWHcnGPMmDl2XIjtkK9rAUwH/f/b+O9y2rCzwf79jzLTyWjvHk0OdSlQRqgqKIEUSKLURgRZQb6tXWh/ltna3gd+1m74ijT8D/WuBa1ZAr9mLAVoUqCvQIEoqCiqfHHY4O6681kzj/rH22Wfvs3NO7+d56jm79l5rzrHmmmGEd7yj3enY9VmWLH2zz9a13C2dHC92j2pcougXyThZcksEZ1nYa65XaSwGk0e29TxytUedhvTJ7gP2yL/ijH2D8gv/G389/WUGnXYOOTKheys8N3mUr9bO8oed/fynx36T2gv+804XSWyAbxpMNMe2ve6xln74hEpxMnt6254NjnUzPaatJVGJ2HnbXkP56Ec/umnb8n2f973vfXz84x/HcRze9KY38VM/9VMopfixH/sxHnnkkXmv/83f/E0eeuihTdv/QdIwNS6WLmIwTDenuaNw17ylMjNWjuP5EwSxT97e+shdkMah2B1c5XEqf4paVCNr51BsPNBsJaVwejabWjNqcjR9cmt3KHalmIhLpfP4cYhCcaYtiadaM6Q38xzsSw6SstM42llxyWMh9iul4FL5AvWgAYCb90hb2dm/9yYGSNkpHO2ualkdIfYSTyU5kTtJI67PZBRutQGm/InZTAEG6PUGdq6QQuxSy9XJAuNzoXSB2MRMNCa4o3DXtmQ563J7cbWHVlqWWt4lljpPFIqjmROUwyJJK7WhbMV7waQ/fvO5YqAvKc8Vsfmmw0muVa4BEJmIgeThLd3fZrXN+5Kt9oatHclsI7bcogHQCq5Vrsxkvgc3v/vPxYRKzbZjck5BxhIOgJiQi6ULBHHIuBrn9sIdOJs8SXu7ziNj4FDqMDl3Gk97kt12j0t+87eI0gN8KVPg/Ph1vrfwoKwAtkUspXlVxz38WVTj/NMfpu8578C40le7V12rXpnN7uvknSWDiHfadtYx2p0u7KyNUpDbpngMIZaz7cFmX/rSl3j44Yc5ceLEhrf1i7/4i/zLv/wLv/d7v0e1WuWnfuqn6O/v53u/93s5d+4cv/Irv8KLXvSi2dfn8zJIvhk0i1eCslZ+y9ciFmI3SurMtjb45jVEpFFysKnWTI5WhqWtYWHT7shyaULcuMoUC5eEt5VcJ2J/S1vZeQGWt9q6p5AQ+5i6ee1oVCtqcxsuJa0s2hxZfm2vcJVHh9O908XYFnNPf2nmiq1z8+TaS4O80i4XO82Y+dfMXqn/r9SOEfvd3jhPl2Ir98DUA/czVR3FO/c3TN/xA/zx1Bc54fVwzJPvdSvdlTnE5ye+xR90H+L/9eiHaNz/rp0uklin+XUPAa0MtgXJjCh2kW0PNnviiSf4nd/5HY4dO8bDDz/M61//eg4dOrTm7UxPT/NXf/VX/MEf/AHPec5zAPihH/ohvvGNb/DGN76Rq1evcvfdd9PVJQ3xzZBQKY7lj1ELahS8tnlZzYQQ2ytr5TmcPUIQ+7S5Uqk4qDQWx7LHKPpF0k4adyarmRBi8xkDRzLHmG5OkrCTpGRGqRC0O52QAYOh3ZXAFSHWysHleP4YZb9C1snt+yUShVhJm9OJyYAxhnZP2rliaxScdkw2Jooj2l3pMxZiLQZTh0nZE7iS0VvsUhqbY7kTlP0iaTeLs0VLJQuxFsnHfx+UxR/l85Rq13lz5kUrv0lsiFaKV+Tu4Y+iMl+58Ofc/ZwfxSQkA9ReNJA6RNJO4Wq3lfBGCLHrbHtv5m/+5m9SqVT41Kc+xSc/+Uk++MEPcubMGR5++GFe97rX0dPTs6rtfPWrXyWTyXD//ffP/u4d73gHAE899RRKqXUFsYml5aw2cpY8kIXYaQrdGuAVB15SZ0gmJOhFiO3gqSQ9CVnOSYgbtLLodFfXdhNCLC6t86QT0mEqBMhzRWwPjZYsMUKsk6M8erz+nS6GEMtK6Qwp6SsVu0Xkk3j89/nCsVfwqepTvDp7N212eqdLdSAcdjs57XTx0Z4Gv/r1/4l50X/b6SKJdZC6hxC7n96JnWYyGb77u7+b3/qt3+KLX/wiL37xi/kf/+N/8NBDD/H93//9fPzjH19xG1euXGFgYIC//uu/5rWvfS2vfOUr+dCHPkQcx5w/f55MJsPP/MzP8JKXvIQ3velNfPazn92GTyaEEEIIIYQQQgghhBBCCCGEEOKg8s79DdfiKr+esTjt9fH85PGdLtKB8orcvRTtBP9r5B9Qtes7XRwhhNiXdmydhq9//et88pOf5B//8R8pFou85jWv4fWvfz1jY2O8//3v53Of+xy//Mu/vOT7a7Ualy5d4k//9E953/vex9jYGP/1v/5XkskktVqNRqPBS17yEt7xjnfwqU99ih/7sR/jz/7sz7j77rtXXUa1C1aKvFGG3VCWjdgvnwP212dZyl75bPv1u5DPtTO2q1y7/ThsJzkWLTt5HLZin/K9zifHY77dcjx2ev/bZbcc750mx6HloH/+1ZLzZf1247HbqbLsxmOx18gxXL/1HDM53gvJMZlvLxyP3Vy2G/bCcdyN5Lgtbbcdk4PyXR2Uzwm787PuprIsp/qt3+LdJx8kb2f4ztzz0JtdcHXzX2U2d9N71pxj0m6neSB1nI91xjz4lfeS/7b/uaNF2wx75dzfTrvxHrVfybEWi1HGmG19BL33ve/lU5/6FBMTE7zsZS/j4Ycf5pWvfCWe582+5hOf+AQ///M/z9e//vUlt/Pbv/3b/Nqv/RqPPPIIAwOtJY0+/OEP8yd/8if8/d//PeVymXz+5nIUP/qjP0pXVxfvec97tu7DHRBhHBJEAQk7gZI7ihAr8iMfYwye7a38YiF2gdjENMMmru1iKWuniyPEgSD1K7Gd5D4vxNaoB3Ucy8HWOzavTwgAgiggjEOSTnKniyLEnjBbN7JcLC11IyFWI4gDwkieNUJsB2nD7z1TFx7hXf/yC9STBX7k8GvJ26mdLtKBFMQhH7jwMXoqE/z3130E3XFqp4skdrlG2EArjWu5O10UIfaEbe8BPXfuHO985zt5zWteQzabXfQ1d999Nx/60IeW3U5XVxee580GmgEcO3aM4eFhtNbzAs0Ajh8/ztmzZ9dU1omJMtsbireQUtDRkd0VZQEITcCFylnqQYOedM+q10rebZ9jI/b6Z+nsXPy6m2uvfLa98F3U4yrnS+eI45gjuSPk7LYV37MXPtd67OTn2k3n/W7/fg0xV2uXmWpMkfWyHE4d27JOjN1+LLbLVh6Hlc79rdinfK/zreZ4zK1fdae76fUGFn/hPrAd58duuufvtMWOtyHmSu0S041pcl6OI+njKPZ3gONBuC/Jeb951nu+XPeHGamM4NkeJ7InsdXB65jciWttJ+o6q7GT9x3fNDhXOksQBQxmB2l3ura3AJvkINy712srzvuDfbwNV+uXmaxPknHTHE2fQCvrgB+ThXb6eOyXus5OH8fN4psm50rPEkQBA5lBOtytfdbsl+O2Hru1rrOUg/JdbefnvLUNfzh9DI3e2p3OIXX8tSv60/zq199PxXZ5e/tLsRsWVZqbvyMF6bRHtdqEXXw8ttUix+Tbcy/gj/lX/vZT/5GXvOqPd7Z8y9gvdZ3ttpn3qKlggivly9ja4kTuFJ6WgPq5tup5sJpzX+xe2x5s9vu///srvubw4cMcPnx42dfcc889NJtNLly4wLFjxwA4f/48AwMD/NzP/RxKKd73vvfNvv6pp57i9OnTayqrMeyam/ZuKUstqlHxawCM1cfpdlcXbHbDbvkcm2E/fZZb7bXPtpvLWw7K+FEAwGRziqy1crDZDbv5c23Ebv1c212u3XocQkImG1PEJma6UaQ32STB1s682q3HYrvtxHHYyn3K9zrfcsdjbv1qvD5Bj7t/g81u2OnzY6f3v93mft7ABEw1pufc5xt46mB0nhy07/1WB/3zr9VajpdSivHaGJGJqQV1qmGVnH3wgs1u2E3n2k6XZSf2Xw7KNMLWYNZEY4J2p2vXfB/rsdPf4V60kWN2EI93aEIm61NEJqbYLNNMzW8DH8RjspzdfDx2c9lutZfKuphqWJnzrBmnw92eZ81eP25bYbcek91ars22HZ8zMOEtbfjmjrThd9N3upvKcqtyUOJXvvFuynGT71M9FOzclsWBzS6daSTW7IbFjsmRZD8vKGX4Q7fIqfN/S/ex79qp4m3Ybj73d9pmHJupxiSRiYmimHJYxpXsrYuS81DMtX3h75vs+PHjvPzlL+dd73oXTz31FJ///Of57d/+bd761rfyile8gr/7u7/jr//6r7l06RIf/OAH+epXv8r3fd/37XSx97yklSRpJ1AoOhIdO10cIXa9jJ3B1hZaaQpuYaeLI8SKLGwKXgGFIudmcZUs/yrEVmvVr5IoFO2J9p0ujtjnbOWS93Kt+7yXw5H7vBAbZoyhPdGBQpG0PZJ2eqeLJA6wtJXB1Q5aadq8DukEFmIFtrIpeHlpAwuxBikrjWd5KKVoS7TLs0aILTTvOSVt+F2tHJT4lW+9h1JjjB8cuUCh54U7XSQx4+XdL6MtivnQxQ/T8Ms7XRyxSxW8NrTSONohbWd2ujhC7AnbntlsM/3qr/4q73nPe3jrW99KMpnk7W9/O9///d+PUop3v/vd/MZv/AZDQ0OcOnWK3/3d32VwcHCni7zn2biczN1GZELpfBFiFZI6w5nCnRgTS0NQ7AkKzaHUUXqSvTjK29a07EIcVDYup3K3EZpA6ldiyykUh1PH6U025D4vxCbq8fppczuwlI21t7taxB7n6SRnCncQmkjqFUKsimIwdYTuZC8OLhprpwskxK7nqgSn82dmxggSO10cIfa1Vl/tMXqkDb+rVcMKv/b4e5lqTvB/v/ot2rrvw7ekLr5bOMrlDbnn8pHqN/iDr/4M//6FH0IruZbEfG1OJ+lCFgsLS0m/jhCrsaevlGw2yy//8i8v+rc3v/nNvPnNb97mEh0MFrbcZIVYAxsH1E6XQojVU6gDs6SaELuFxsJVMrAltofc54XYCkoGW8WuobFxpd9GiFVTaKkbCbFGMkYgxPaRNvzuVg/r/F+P/xLjjet8f5SlO2xS639wp4slbtGRO8kbpp/kz9Ukf/7UB/i3Z/4fKCUDd2I+mbAlxNrseNjuJz7xCX7xF3+Rj33sYztdFLFLKWKc+hBu7SrKxDtdHCEA0HEDt3IJx5/c6aIIsSI7mMKtXMKKajtdFCHEJrPDUuv6DiUFvFiaNXOe2GFpp4sihLiF0xzHrV5Gx42dLooQ2EFxpt1Q3emiCLFrSX+QEItz/ImZOk19p4sixPYxBqcx0hq7isOdLo3YAX7k84Enf4VrtSu8ufc7OHz+kwR9L8bY6Z0umljE8YFv5+HiGJ+a/Gf+6uIfYWQd6B2l4wZu9TKOP7HTRRFCrNOOTj35yEc+wgc/+EFe9KIX8YlPfIKzZ8/y0z/90ztZJLELOdWrcP3x1s+dTfzsiR0ukTjolAJn7FFMbQqlNPbgiwjt3E4XS4hF2VEFPfRliCOsRI6470GMpNoTYl/QcQM9/GUIfWwniRl4CbHMLBe3ChpYw1/BBE0sJ0Hc/2Ji7e50qYQQgB1Mo4a/CibGSY/i99yH9HWLnWJFNfTwv0IUYnkZ4v4HMbKcoBDztPqDvoGpTbb6gwZeROhIf5AQdlBEDX2lVadJdeD33i91GnEgOPUhGHkMALe9SjN/2w6XSGynIA740FO/xvnKs7zpyNs4+vTHMNohGHjpThdNLMVyuWfgtUQXP8bf8wlqUYO3Hf9BbC39qdtNKXDGv4mpjs/Uqx8gdAo7XSwhxBrtaGazv/zLv+S9730vv/7rv84v/dIv8bd/+7c7WRyxW0VzZniHMttb7AIGCGYyRJkYFTV3tDhCLCsKII4AUGEDhWSIFGK/0HEAUWvmrIl8MDKLViwiDm+eJ2GAMsEOF0gIcYOKmnAje3cgGWjFzlJxCFGr3UDYRM20IYQQc9zaHxRLf5AQACry59Rpqq1rRYiDYM64gJGxqwMliAN+46n/wZPFx3nD4bdwpFnHvfwp/EOvwNiy5OluFmcO84L25/PG0XN8fvQR3v/4f6foT+90sQ4g1aozwMw4q7+zxRFCrMuOBpuNjIxw6tQpAG677TbGx8d3sjhilwozh1G5flSmhyh7ZKeLIwQGiLvuQqXaUe0nCL2OnS6SEEuK3AKq4xQq1U7cdSexZCcQYt8I7Sx03oZKtUPX7cQ6sdNFEruRl4GuMzPnyRkiS5ZyEGK3CL0uVNux2XqaZAAROyl0ctB5ek69QrJgCnGrVn/QnTP9QcelP0iIGWGiA9V+fKZOc5fEmokDI0oPQH4Qle4izh/b6eKIbeJHPh966v08Pv0Y3334zRxNHiL16K8Tp/sI+16408UTqxD2v5jnpI7yg1ef5Fr5HO9+9Gf4+sRXdrpYB4ox5uY4a9sxQq9zp4skhFiHHc0LGUURtt0qwo1/hbhVrBM0O+7Z6WIIMU/gdUNP904XQ4gVGRTN3EnIndzpogghtoCfOQqZoztdDLHL+enDmNThnS6GEOIWRmmahTM7XQwhZvnZ45A9vtPFEGJXk/4gIRYy6NbygfmdLokQ2yvWHlH73TtdDLGNqmGFDz75q5wvn+MNh9/CsewJEt/8bXT5CrV7fhzUFk/0jg3WRBH7+jT2VAXP99HFOsQxKIVxbOKkS5xJEhXSxIUMYXsOXBmDn0/RPPEGDj/1x/zEhX/lr069kg8+9as8r/1+/u2x76cz0bXTBTwQArcTeiTITIi9bNufLmfOnEEpBbSiVl/zmtfM/nzj90IIIYQQQgghhBBCCCGEEEIIIcROG6pd44NP/gqloMhbjr2dgdQh3Iv/QOLc39A49p2YdP/m7tAY7JEpvKcu4z5zDffcEM7VMbQf3nyJpTGug7E0GIMKwnl/vyHKJok6coSdeaKOHFEhQ1TIEOdSxNkkccrDJNzWthwLozVoDQpYYuzeaNV6jbWji6itn7JonHkriWf+gh948hN87dR38qnSk/z81/4jr+p/Ha8d+C4yTmanSymEELvatgebfeQjH5GgMiGEEEIIIYQQQgghhBBCCCGEELuWMYbPjX6GP73wUXJOnrcf/yHa3Hbc858g+dhvEPS+kLD/wU3ZlzVRIvHNCyQeu4D3zQvYU2WMgrCrQNjXQfWhe1sBY4UMJpfCyydpNML5yxfHMaruo6sNrHINXa5jFavoUhWrWMW5Oo4u19C1BmoT1j02SmFsCxwL4zrEno1JuMQJF5PwMEmXOOURJ2d+TnqYpDfzOxeTSrR+TieI00lMwlkywG3TKZvmbf8WJ9XN85/9OLcXTvBPR1/Cp4c/yf9v5FO8su+1vKrvteRcSd0phBCL2fZgswceeGC7dymEEEIIIYQQQgghhBBCCCGEEEKsytnSM/z5xT/iXPkZntP2XB7qfQ2J+hjJR9+LM/xFgr4HaR7/DlopwNZOl2t4T1wm8a0LJB47j3NtAoCgr53mmUOUj/USHOrGJN0F71WweFCW1ph0giidIOouLL3zOEbVmuiGj2oEKD9AhREqiiGKW5nSzJxotBv7uvG72LS2MfN6FUat//wQFYStf/0AXalhNwOUH6KbAerGf2bxSDdjaeJsiiiXamVfK2QI2zOtjGwdecKu1n8mk1z5AK+KJjj0SqLCKRLn/pqHH/0DHux5Pp/vPsU/Dn2Cf7j2d7yw6yU81PtqjmSOS0IdIYSYY83BZsYYPvOZz/Dss88SRdHs733f54knnuB3f/d3l33/7bffvuzfn3zyybUWSQghhBBCCCGEEEIIIYQQQgghhFi3elDh0bH/zWdH/4lnaxfptnO8LXUnJ4qT2Of+n9iTTxC7ORq3vY2w8zmr3q5qBjhXruNcGME7O4T71BXca+MAhG0Z/GO9VF90B/6xPkw6sVUf7yatMZkk0aYFba2BMa1gtGaAavroRoBq+K3At1oTXWuga010pY5zcQTvmzWsUq0V2DYjTnmE3QXC3nbCngJhdxtRTwF9tAdSSXDXFgIRZw9Tv/fHsce+Se7a5/mu0a/yikSBf+m9h6+M/TP/+/o/0Z8c5P6uB3lu+wsYSB2SwDMhxIG35mCz97znPfzlX/4ld9xxB4899hjPfe5zuXz5MuPj47z1rW9d8f3GGD7wgQ+Qz+/+lJO74Rlxowy7oSwbsV8+B+yvz7KUvfLZ9ut3IZ9rZ2xbZuZdfhy2kxyLlp08DluxT/le55PjMd9uOR47vf/tsluO906T49By0D//asn5sn678djtVFl247HYa+QYrt96jpkc74XkmMy3F47Hbi7bDXvhOO5GctyWttuOyUH5rg7K54Td+VnXXRYTo/wSqj6Bqo0RVq9QKV1iunaFscZ1LodlnrUMzyTSRFpzrFbkrcVR7qhOooHYzRFnBmmcejNR592gXdSNoKmG3wqOqtbRpRq6VMOaKGFPlLBGp3GGJrDGp1EGjFatIKmBLkr334Z/pIe4kJn/GRcrPq2kYpFRRKaVWMxvaqpNiyhWhBGEsSI0ijBSBLFq/T5WBDEz/978XTTzu8i0fo6MaiUrMwpjwKDmLc+pAIVp/atAKzP7r6VA3/hPGywMWoNSBgtmfgaNQSuDbm0Mzcw2bFDZ1n+zv1Ot92tu/Gvw6nUSlQrJUgmvVCFRKpEYKuI9dZVsqYKKWyUuAEEuTdiRI2zPEbW1MqSZQpo4l8JkEsSpBCbttZb79FyM54BlEXXdS9R1D6oyhDf+DR4afYqH6qM8myrw9UKF/1W7yl9f/nNyyuVUcpAjmeP0ZU/QmTlMwesgbWew9dYsLLebrsPdYjfeo/YrOdZiMcqYJfJULuGFL3whv/ALv8BrXvMaXvva1/KBD3yAY8eO8XM/93Mkk0ne8573LPv+M2fO8IUvfIGOjo4NFVwIIYQQQgghhBBCCCGEEEIIIYTg/Gfgo6+a/d/fGLyTv+88subNeFFIIfRv/kJbfPvHrvOiz05tuIgTqQKBtTXBSAeZNjH5ehkvCrZ0P//pu/8rFzsOL/n3/PG/w8tfWPD7nlQPH3zlb+BZ3lYWTwghttWan2aVSoW77roLgNOnT/PYY49x6tQp/v2///f88A//8IrvV0pJWkkhhBBCCCGEEEIIIYQQQgghhBCb4/gr4b/dzLHyYzP/bYo3b85mBjZnM2KH/OmKr/j2bSiFEELsDmsONjt06BBPPPEE/f39nDp1iscee4zv+Z7vwRhDuVxe8f3GGH7xF38Rz7sZuWtZFolEgocffpjnPve5ay2SEEIIIYQQQgghhBBCCCGEEEIIIYQQQogttuZgsx/6oR/ip3/6p3nve9/L61//et74xjdi2zZf//rXef7zn7/i+9/whjcsyGwWhiFPP/00//AP/8DnP//5tRZJCCGEEEIIIYQQQgghhBBCCCGEEEIIIcQWU8YYs/LL5vvyl79MKpXizjvv5POf/zx/8Rd/QaFQ4J3vfCddXV3rKsjo6CivfvWreeyxx9b1fiGEEEIIIYQQQgghhBBCCCGEEEIIIYQQW2ddwWYb8X3f9308/PDDvPa1r6WtrW07dy2EEEIIIYQQQgghhBBCCCGEEEIIIYQQYp1WFWz2rne9a9UbfN/73rfs33//93+fT37ykzzxxBM88MADvP71r+c1r3kN2Wx21fsQQgghhBBCCCGEEEIIIYQQQgghhBBCCLG9VhVsdubMGV73uteRSCRW3OBKwWY3XLt2jb//+7/nH//xH3n66ad58YtfzMMPP8wrXvEKksnkqrYhhBBCCCGEEEIIIYQQQgghhBBCCCGEEGJ7rDrY7Atf+AIdHR2bXoDLly/zV3/1V3z4wx8miiIcx+E7v/M7+cmf/Ena29s3fX9CCCGEEEIIIYQQQgghhBBCCCGEEEIIIdZO78ROL126xG/91m/x3d/93bzuda/jscce4+d//uf54he/yMc+9jGuXr3KO97xjp0omhBCCCGEEEIIIYQQQgghhBBCCCGEEEKIRdjbvcPv+q7v4tlnn+Xuu+/mDW94A69//evp6uqa/Xsul+Mtb3kL/+W//JftLpoQQgghhBBCCCGEEEIIIYQQQgghhBBCiCVse7DZ61//eh5++GEOHTq05Gte9rKX8U//9E/bVyghhBBCCCGEEEIIIYQQQgghhBBCCCGEEMtadbDZyMgIzWZzxdf19/cv+/cf/dEfXfT3pVKJn/iJnwCgUCjw67/+66st2pYZHy9jzE6XAtrb00xOVne6GBu2Xz4H7O3P0tWVXfE1u+XcX429/F0sRz7X5tpt5/1+/X7XQ45Fy1Ydh5XO/a067+V7nU+Ox3xbfTx22z1/p8n517Lfj4Oc95trv58vW2m7j91O1XVWQ86jjZNjuLitOu/leC8kx2S+nTwe+6muI+fV+hzU47ab6zpLOSjf1UH5nCB1/N3sIJ2Hq7VXj8l+qutst736ne9FW3GsV3Pui91r1cFmb3rTm5b9uzEGpRRPPvnksq+7/fbbl/37Rz7yERzHWW2x9j2lwLI0SrGnHyD75XPA/vose91+/S7kc+1vchxukmPRst+Ow377PBslx2M+OR7bS453ixwHsRZyvqyfHLub5FhsnBzD7SXHeyE5JvPJ8dgcchzXR47b3nFQvquD8jnhYH3WvUa+m4XkmBw88p1vHznWYjGrCjb7zGc+s2k7NMbwgQ98gHw+P+/309PT/If/8B+4//77N21fQgghhBBCCCGEEEIIIYQQQgghhBBCCCE2x6qCzQYGBjZ1p8973vPo6OiY97vx8fFN3YcQQgghhBBCCCGEEEIIIYQQQgghhBBCiM2zqmCzH/iBH1j1Bj/60Y8u+3elFEqpVW9PCCGEEEIIIYQQQgghhBBCCCGEEEIIIcTOW1Ww2b/+67+ilOLee+/lgQcewLZX9bZFGWN4y1veQiqVor29nYGBAe655x7uvffedW9TCCGEEEIIIYQQQgghhBBCCCGEEEIIIcTWWlXU2P/6X/+LT3/603z605/mT/7kT3jZy17Gq1/9al760peSTCbXtMPHH3+cRqNBpVJheHiYc+fO8S//8i/80i/9EgDDw8Norenp6Vn7pxE7KiIkMD6uSqDRO10cIXZESEBoAhIqCUgWRyHWwjcNQOEqb6eLIsS+caN+5qkESupn+5LB0DR1HOVira55J4TYAr6po9A4Uo8RYklSLxFbKTA+MRGeWltftRBieaEJCJG+TrH/BKZJTCzPDXFg+aYJGFyV2OmiCCGE2KNWNRpx/Phx3vGOd/COd7yD69ev8+lPf5o/+7M/4//4P/4P7r//fl796lfz0EMPUSgUVtyWZVmk02nS6TQ9PT3ce++9fM/3fA+XLl3iB3/wB3n7299OR0cHf/EXf7HRzya2UUTI+fJZqkGV9kQbh1JHpeNQHDi+aXK2+Ax+7NOX7qXHG9jpIgmxZ5SiKS6WLgJwLHecrJXf2QIJsQ9EJuRs+RnqYZ3OZAeDyaM7XSSx6QzX6pcYr0+QtJOczJ7GUhJwJsR2mw4nuFS6hFKKE7mTpK3sThdJiF0nNAHnys9QDxt0JjsZTB7Z6SKJfaQWVzhfPEtkYg5nD9PmdO50kYTYFwLT5GzpGZqRT2+6l17p6xT7RDUuca54DoPhaPYYebttp4skxLaqxCXOF88BcDR3lJwl14AQQoi1W/NIRHd3N29729t429veRrlc5rOf/Syf+cxneN/73sftt9/ORz7ykRW38cQTT/B7v/d7nD9/niiKOHbsGG9/+9t55JFH1vUhxM4LjE81qAJQbJboT0XYWxxsZoyhGpcAyFg5ZGaV2GmNqIYf+wBMNabpTQxgzMrvM8RUohIKPXMuC7E/1eMqgfHJ6BxaWfP+VgkqxCYGoBpUJNhMiFW48fzQWIsGNjTiOvWwDsB0s0h/MkJjLXid2LtiYqabRQDqYZ2maZBSmXVvb6VzSggBAT71sErSSs1mMSsHJQym1UYNK3L9iH0hMiHVqIynE3h64xk/mnGDetgAYLo5zWDqMBjpxxGboxpWCE0EQCkoSbDZjHpcITAhGSsnq1CIdalHNZrRjb7OSfrm9HVK37zYy+b2Q1aC0rYGm1WjMjERGSuPkutGbKPQ+NSiKgkrScUvz7kGKhJsJsQiVH0cZ+iLmGQnQd8LQUl9WohbbeiquHr1KhcvXuTy5cvUajXCMFzxPZ/61Kd4y1vegjGGN77xjbzxjW9EKcUP/dAP8elPf3ojxRE7yMWjLVFAK01HsgN7i5fwUQqK4SRni2c5WzzLZDC+pfsTe5/ahnZbyk6TdlJYyqIr1b2qQDOAiWCMc8VznC0+SzGc3NpCCrFDanGFs8VnOF88z1Dj6oK/590CjrZxtUPeLWx/AYXYg1Z6fiStFDkvi1aazmSnBJrtQxqr9d0qTc7LklhFMMBydSKpkwixvJiI8+WznC+d52zpWWJafSAFtx1b27iWS87dXQHz29EOEvvHzfPFcKl6nvOl8zxbeprANDe87YSVJOe26iVdqS4JNBObKufk8SwPW1u0e+07XZx128x7djUq80zxGc4XzzHauLZ5GxYHSsq62dfZneqZ19c5HU7M9s1Pzembl7qH2Avybh7XcnC0TcHbviCbSlzkbPFZzhXPcd0f3rb9CmEwXKjM1O+Lz5Bxs7i6dQ1IX7wQCyW+9Xt0fOQO8p/8Pgofey2F/++3o+oSiyDErdYUERSGIV/60pd45JFHeOSRR5ienubBBx/kbW97Gw899BDt7Ss35v/n//yf/Of//J/5d//u3837/Yc//GE+8IEP8KpXvWpNH0DsDlpZHE4dI0qF2Dhs1UymmJiRxjWqQQXHdmZ/34ga4CzzRnGgjQejTDUmaU900OF0b9l+bFxOZm8jIpq5DlanOTO7G+RcFvuTIWa0McSV2iXavDbqYWpB52NaZzlTuAswWFscsCzEdvBNk2u1yygglT+zJftozDw/DIZm1FxQs9dYHEufIkoHWEYeLvtVj9tPp9eFhbPsrGhDzGhzmLJfojvZu+jM7ZXOKSEOuoiIZtgKuvEjn8AEeMoma+W5o3AnoHZVYO9UMMZ4Y5y8V6DL6UXJ6K9YgiFmpDFEJSjTk+wl6+SpzWRHDeOIwASzmfzWy8LmWOYUEeGa2stCrIanktyWvx0w6D1agSlHU4zURsg4GXoTgxvOduPHTcxMZFAtrKMUq54UKcQNtlq6r9OPbgYiN6IGxokZaQ5R8VvPkpwsSyh2qUpcYrh6jUKijW6vBxt32/bdjJoYWjfjelhjG3ctDjhD1Bp7AoI4wFY2txXuQG1zG/ZGfynAQOow7gbbGEJshcQ3f4fs5/4TzaOvp3Hb92KVL5P66q+R//ibmH7jP4IlN28hblhV6/tv/uZveOSRR/jCF76A53m8/OUv57/8l//Ci1/8YhKJxJp2eOXKFR566KEFv3/ooYd4//vfv6Ztid1FoWcr5qEJGGlcIzQhfckBEmrjSy4AVKMS12vXAUjhkfOyxMbQ4+Sw/SkiJ4dRu6dzX+w83zQZqgwRm5h62CBXyG+4k3w5retgbUkjOxJd1MI6ltK0ux2LvqYalxmtDZO0U/Qk+hdd/kDHPjqsEjlZjNqbnati5ykTYAUVYidDrDZnEKgWVan6VXJunnpUpy/djzEwFY5zfeIytp+kzenC2kWDs0Js1ERzjGKzhALGamOkuTkpIzIhU/WLEDXJZY7jrrOe1Jnooj7z/Ci4i0/6UKhW/UziC/YkO2wtSxPaSy+zrZRaVed4LaoyUh0B4Gp0mXxbYUFWmdWcU0uJZwKL62GNnlQfaS3LCIr9x8GlP9PPeG2c9mQ7nrrZH7KW4AaDYaw5BM0JCql+XHvzl3sLCbhauUZkImpBnXxbGx5r678Ru99mtQFrUZXR2igAV+Ir3FkoMJgeZKQ2Qs7LkdSpRd9XDCdnAhrzdDo9K+6nVS+RQDOxequpC92wm4J9l9KIqwzXhnAtj77kwJwyG65UruBHAdWgRtbJzyxLuH45p0BbokQjatCb6pNAswNKEWMFRWKdILbW1+5cqq+zzeugGlYxGNrdztazpDpKNSpztXqZezufR5vdtdGPIMSmUgqulq/QiBqt+62dJbuOoAEdN6DWRBkHs4axgLxdoOyV8eMmPYm+BX8vR9Ncr18n62bpcntQsgTygTERXGe6OU1HooOCvfgY0XpZURU7DhnMDDJaHaWQKOCpxI6cXzf6SwFS1jg9iYFtL4MQy7Gvf43M53+G5vHvov6cfw9AmOyg+sJ3k/ncfyL19f+L2gt+ZodLKcTusaqeqJ/92Z/FcRzuu+8+7r33XrTWPPnkkzz55JMLXvsTP/ETy27rxIkTfO5zn+P7v//75/3+s5/9LAMD8lDZL6aCCcbrEwDYyuFQ6simbNfRLlppYhPj6iTHMifQcQN76EsYv46V66fZcc+m7EvsD5aycLRDM2riWg56FwYjJlSK07lW1pvFOv+UgmvVK9SCOiW/TNrJkLMK816jYx979F+hUcbKdON3PXdNDV0hAJSJca9/HVObQCcLBD0vwGxCwJmtbWIDObtA3suRtfL4xudq+QqZrEelMkG6kJOZTGJf8ayb57NruRDc/Fu9fhn/4iPEUZNEfwm340Xr2sdKzw+xtzn1YdToY62fe+4mSPZvbHvawVYWoYlI2AlY5JzZyDlViUqzgQqhCbktd4ecl2Jf6nR66Cr0bOj8rkYl4rFHCafOU3Sz9J18M6GV3rxCAhqNa7nUwzq2trF2YTtIbMz8NmAXftfz1t0GtLU929eStBIoFAWng7ZCx5LnemRCLlcuE8URFb9Cti2Ht0kTDYUAcBqjqJFHAYPbczd+cu/3Gw/VrlHyywCknBRtM8HGSikSdgI/CtBK4+iNt8MtbI6kjktGswPOmXoSpi+jbZeo/4VEm1jfcFWCE9nTQOscU6aBVorxxhhZJ8e18hCpQnZecL4QO80YSDoJGlFj5n679kAzK6piD38JUhaO6qTZdteq32srl6PpE4vfm5XhSuUyfhRQ9stkCllSOrPm8om9p2nqXC1fxWCohTWy+TzWJiUTcPxJ1PBXII7p6TpDe+HOHa0XzO0vdSQ7lNht4pDsIz9OlD9G/a4fnvenqO0UzRP/htRX30/9zh/CJDd/0qAQe9Gqnlb33XcfAEEQ8OUvf3nJ161mSYZ3vvOdvPOd7+Qb3/gG99zTCgp69NFH+Yd/+Ad++Zd/eTXFEXuAO6dTxN3ECkNCpTiZP4UfN8naeYwB7Vcwfmt5B6rj6I6IeGZmYEw0kwFK0nkcVBY2J3InqUVVUlZmC5fnM8TE655Ju1wF3xjwrAS1oI5C4SzS0NBRDRqtDktTm0SZACOBOwfQxs5DHTcw9enW/9SLWFGd0N54J7enkpwu3EYjqpOxcq17NxrHam3b0pZkNRP7TpvTgZ130EBPuofJRnX2b15YJ47qgMaqT21oAEgGjvYv1ZwCE8/8PA0bDDZzVYKThdOz9+Kl6sdLnVMGA8qgzOKBDI6yUSgMBs9KyLkp9onF61YbPb9dy0XVxgGwTYQOSrDpwWYWx7MnqUZlklZKskntOhurtwPouD6nDTi1oTbgYvV1WP5cV0rhaod6HGFpvSsndom9bW5diMY0LBJstlL9ZLdpDbCWZ/p2bt6XjYEjqeOUvSIJK7mpgZtSJzu4lFKo6vXWHJPQR/slouTN+kar33xj9+6551ervXEKbYGJNWCw1N64NsXBMpg6Qt4t4GmPhFo8e+tylF/GRA0gDdXrqLZF53Ita9F7s2klW7gReCyTRQ4OS1lYWhPGEa62VzXWvlqqWYQ4av1cnyDKHNrRMdMb/aUKNpzFVYjNlnjyj7AnHqf8bf8D9MJx2OapN+Fd/HuS3/h/U3vhf92BEgqx+6wq6uIP//APN22HDz30EL/zO7/DH//xH/Mnf/IneJ7HsWPH+OM//mOe85znbNp+xM7K2+0cz7dmxebstk3ddkpn5s3oCN08bqYLU5/GFI7OBJoZhpvXmKhPUPAKDCQPScrhA8xVCVx762bRGWKu1a+00hwnO+jzBlBKbWqH3mDyMFkni6cTJBeZ0RTZWaxsL6Y6jiocIpZAswMnJuJS9QLVoEpfuo8Op3vt27CSWPkBKA1BpofI3pzZc0pBghQJ+2YHjoXN8dwJdCoitqxNm60lxG6h0OSsAkqBntPBHhMxqR3cdCdJA9mOewi3cABIMhnsXXG6H6syChii1MLlNdYjoebfi1fLN00uVs4RxgGHs0fJ6PyC1yR1hpP5UzTjBvlNrv8LsRNiE3G5epFyUKE33buqJQJXyyVJd98DBOOPk0r2EK5x2drVcpS74hIs8pzYfhEhlyrnqYV1BtL9tDnrW2IssjJYuT5MZazVBlzFksrLWeszQmNxLHuSclgibadxVrl/OefEasWpXqzyMGCI0wvrQr5pcKFynigOZ+on2z9gudbzuTc5QMpO42iHjDW/PmUpe9OXzRIHmzEGUzgOk8+ivAyhd6O+YRhqXGWyMbmg33yj9+iUynI6ewflsEzaTmNv8NkkxFawWN/9ViloxHUuhuNkTA0rtKFwes2BZsvsgaPZ45SDIslNDjwWu5uNy8n8aaphlayd3dSlwaNUF5Z3FRX6TCVTnJ/+Fjk3y2DyyLZOFrnxfLnRXyrErhP5pL7yf+IPfBtR2+lFX2K8PP6hV5J84iPU7nsXWDKpT4gdGdl90YtexItetL7lgsTudyPIJmfNDDIZQ2W0QnO4iklovEKrkqyIsYIyseUR64WBQDpuoE1IaC0f7GCUg9/1PJSJiGdmBQYEjNXGiE3MRH2CrkS3VM7FlvFNk4n6BAbDWO066UoGfyIk05kmVVCz57EdljDaJtJrH+S1lE37LYMQNya4GANGWfid96I6wtnrQBwstahCsVkEYKQ2QkehC8zNGUpWVEWZiNBeugPeoPALd6ALpzHKxmxghpM2AapZZ2o0JAwgP5jDSsyvdngqSWc6y3i9vG0DTq1nlIxu7R8GOywT6wTxOpY+WIu1nDvaBOioRmRl4JaOm1pUZdgv47Tdgadtsqn+tU+BXQUTxpSulojCeNHrT+x+oVMgHnwZGEO8TEDuVt7X7KhCrGzKUYlKvUptvEqcUtzefyeWe/Pc1lEdHQek7SxpK7slZRFiu9XjGlPNaQBGqiN0tHVtauYclT1DInOCaE6d69br2YqqgCKy1hAANHM9hnb2ZoNhCUE1oDhUxE265PqzoCUj+HaohmUqQZWMCSnXhmkvdGOMWfP3bZSF33EPqn3xNuB21Htd5dGxymA5ExsqQ2WaNZ98fw4nIwEIokVHdRTxguX9VqoLlYIi9aC10sFEY4xManuDzeKpMapTATqdI92TZjUZQixs2pztXXJH2sAHW5AexE5kiKwssWrddwMTMF4fn9dv7sYe5aEyYSMkN5DDTt18rigM1grt7rl9lK5K0OHI0plifwmrPqWhMuX0NFNunVr+FOmOPlKmZ9V9OsqEWFGVyEpjlmjjO7gLxwBM1HqfTmEWybQj9oeESpFw1j5utJLIyhD3vRhDyPnik4RxyGRjis5ENynVGnu99T6v4waWCQmt9IbGB2bLUA8oXi1juZrcYA5lSWIQsft4z/w5VuUaU/e9i09Mf4Un6lfoddr4jvzz6HJutjOax16Hd+HjuJc+iX/8O3ewxELsDttSM/ngBz+46tf+xE/8xBaWRGwlRYwz9WQrPXfbCfz0YQDCRkRppEIul6Qy3qQ766EsjTv9DGbqApbtEfY/MK9TyQ6m0SNfgSjC7bp9dltLMWjMnKwhNg4ZJ03JL5NykjhKOjHF1nGUS8pJUg1qJElSHW5ACP7YMNnyWZQxpPI9hMVRUArd+zwCb2Odi05zDD3+BLhpgo67ibWHQWEk0OzA8nQSV7v4sU/Oyc4LNHP8CdTwV8HEuN134qcOLb0hpYg3uMySjhvYI1+mOT6BE3dR0yepjdfIDu5camxlYpzpJ1DVsXnPKLG3ecVnMVPnW3WJvvsXDFBtFrd2BTV5FpPqImi7HbPMzD9tAuyRL0OjiJXtJei6Z36ZrcTstZp1MvOu1c3UmG5Qm24AUL1eIXe4sCX7EVsrxlpy3FKZAHfycahPEXecIUhuTvazG9zqZRh7Em1Z5LvvJKoGhLWQhJOgPlkn09vqlLSDEnrkXyEMcTtP4WdPbGo5hNgpnuXhWS7NyCfn5tDoTY8Nnhsg5JbOoUqXIdtPM38ap3EdNfoNAHTvvQTeyllr13I9KgXloRJBNSSohngZF68gA8PbIWGl6A6rRKPfIJ9ow070gwlRo48BoHufS+CtMoBrkTagNj7OxOPQLLaeD4neTf8M6xFUfSrjNQCKV0t03d4pGc4Ejj+JGvkqxDFWz534ycF5f1+uLpS0UmjVWlUh42xvW9Mpn6f42L+ilU3Y+Tyi/OFdN7lDxSHO1BOo+gSm4zT+IsuQiv1NEeNOfANTHsVK5DG99xErB0vZC/rNm8Um1YlW8GZ5tELbsZuZit3ppzBTl7DcJEHv/cTW/Andtj+FNf5NsBIEnXcv+LsQe51SUB6p0KwGKGNDCtqscbIjw1jeMfz8bSsG5CgT4V7/GqY2gZXqwO9+/rJ9SzffF+OOfx1TGcdKd+B3PW9V7xNirtbYqUPOzTLZmCJhe7j65so4c+/zputOrNGvoCeewe08TW3glRsecyqPVmhWfaiCl3VJtG9+UJ0QG2IMqUc/QKX3Af7P2qOcbY5wwuvhy7Vz/GvtLD/b8284OtNGj3NHCfMn8J75Swk2E4JtDDbTWnP77beTTqeXnE21metQi+1n+UWYvtzqgJ94Bp3qJ1Y2lq2x7FYgmJuwUVq3ZjtVhgEwYRPtTxOnU5i4dQ7oxhSEAQCqOgprDApQKI5kjtOMG3g6saa0s5EJ8U0DT6dm1i4XB5uhHtewlY2zxNKUGovj2dayUW7sMqmniYjxKEMcAgqKF4EkxBGqOQVrCDa7NYW91qCmz2L8Gvg17NR1/PQywUPiQHCUy+nCbfixT+KW7HmqOQ1x1Pq5NgGLBpvdONedDQfoWkEFmhUsS2FKI1htJ7C8+VWOm7NeDSizZQE3N9jBNExfWfCMEnvXbF3CGEzQQPtFouTiwWZGxevORqOJURPPYEIfilew073LBgzrqAaNVpZBUx1HdQTz/u7gclvbbfhxsKVZVy13ZmDOgJWY3ykU4hPM3CtkmfG9y26OY0qt+rSefBo12Lepg/aqNgbEmDAm5Tc403EnxaCEXXewO+dkNfOnZ+vtVMdQuRP4sU9oAhI6OeccMxha9XQh9gIbl1P5m3Wrzbq+FlueyopqMHkOYyKYuoCd7kfVx2/W3+oTsEiwWUSIHzfwdBKNhfanMVGzdd1Vr6NyJ5YstzHgJJ3WoJlWWJ4MWm2VudleoJUNbFCnCFN9OCrRah9G/s3vuzEBqww2W4zVGMeURwDQk8+gBnoXnAdKQUxMbOJ559BWshwLpRUmNjgpRwLNBACqMQlR2Pq5Og63BJstJ21lOVM4Q2QiEmr9k04apobGwl2iz2cxujaB5SiCho+rSmh76+rUq17WUJmZ7Dqtm47tT0LpWqv+NfE0anBgKxIqi13k1nqBin1MdaL1x0YRHdWI7TwavaDf3HKt2XPNmRM4qQBmlrM1fg3LLxEn57djrdJFTLMKVLFrwwS5461VGG7mbt2Wzy/EVrlRb26UfdyGx50Dx3DH/5m2bJbS1EWsdP+yK0mAIQinUPXrOMoibkyg48aqJkzquD5zHRtMbQId11tZ9IWYo2nqYMC9pZ9xfjtEMZg8QmeiG1d72DOTzRfc55vj6IlnMI0SjH4Lp/Me/GTvvDrGWjkJhzpNUGC50h8vdh9n+IvYk0/y4Rf8MOf9Ud7W9mIG3Q7qsc+fTf8zv3b947y3/9+Sm8lCHgy8hMQzf045qIKzNZPfhdgrtuWu/u53v5tPf/rTPProo9x333288pWv5JWvfCXt7e3bsXuxTWIrgbZdCH2Ul52dYaEcTefJdlKeSyMKYabhagrHUJPPEjsJnvBHuDT9DU61neJI4iRxsgPLSWCiEJPtX1d5LGxSem0V7xCfs+VnaIRN2hPtHEkfkw7QA+66P8JQZQhbWZwsnCahFp91YWGTtjIYDZ0n2gnqIalEAj0+gYkiTPtRmL6GUg5RcuWsBDdMBeNcr4+S9wr0eH0YDJcrl0hERfJRkazdhpHKjJhh42IvsqRBnOjCcq5g4pA4s/g9dfZc1xan8rdtKAgmcnI4qQK2LpPt7MdOteHOWSanHle5Wr2Ca9tcjRXFUpXB9CFydtsyW92Y2EpgzT6jcjILcB8wBkxuECbPgZMkchc7fwzDzWtM1CdoT7TTlxhYc3CVURoSeaiMgWUT28tfG5GVwcr2tDoDcwOzS5Xc4Jsm16qXCeOIQ5nDSz5XYA0DS4twcx5dJ9uJI4ObvVkG3zR5tvg0QRzQneqmPyHBynuRUmDsNEpbreCERNum1lljEzHm2gSTQ7Qle3CTHWTtLAndOv+dzM0AxijRgeVlIGhAfpBGXOfZ4tOEcURfupceb4B6XOVi+TwKzdHcsWXPeyF2k6XqVutjGG0OMd2cpivZPW95nFi7WF4KGmWUkyS2Eqh0D+rGBK3U4oFm58vPUg1q5L08R9LHGVY+UThNRtnkc3evWKJsfxY362G5GjspGZK3gm+aXKlcIjIxhzNHZuvYKjOIW5tEKU2U7EbF/s3vew3txcUYO422rFY7dJHnQ2wirtYuUfSLKG2IIsi5WY6mT25pQLCVsOk81UHkR7gZOd9ES5zswnIuY6KIOLP2LHyuSm4ojmUiuM6V8hW00pzKnyK5yn7EODdIpm+KKLRg8CjxFgSbRYRcq12hHtUZTA+S1ksHMpTCKa5Ur5CwPI6kj2MrB2MnUZbdCuZLtEmg2T4XE82rFxxNnyDWHuT6oTSESnfMC1C5td/cybh0nuogDuP5yxwrIH8Ipi6AmyHy8gt37maBESIVMRaXmCg9SXeqm5HqCLGJOZo9TlJL36XY29K9GdyMi7Y1TlITOQkuFC8AGTJzlrZcrB/nuj/C9eoIvTbo2ghRsgs7rtG2imCz2EpiZ3sw5euoTBexlra0mO967TpPTT4JSnEsd5ys1bpPh/hcLl8kxnAofRhPJdHKml068wYD8+7zQbIPN9sLfgWy/VQ0nJ3+Jo52OZo5vq5J6qnuNE7KQdsKOyWrUIndJ/Gt3+fpjpP8YzjMq7J3M+h2AJDULm/KP8DvTT7CRyY+xzu7XwtA0P9ikk98BPfq5/CPvW4niy7Ejtu0YLM4jhkZGcHzPDo6Oub97a1vfStvfetbqVQqfPazn+VTn/oUv/Irv8Lp06d51atexatf/WoGBiSV914XW0mi/hei/TKh1z4vdbCVsMl2pmmOl1uDw8Yw5CaptfVjOx5PjT1GGAc8M/UMfX2HwM4RD7wUTEisF1/KIzA+1ahC2kovmXFqrZpRk0bYBKDkl4hS0ZbP7hW7T0RIJSzh2QlKfis7TWgiamGVhLN4g24qGON6Y4w2r41urxfPs4lIYAZeCibC1wl05iSgVp1NKSLiWvUqYRxRD0fIOwUiEzHZmMJJdhO4edL5M4TO1gXoiM3XjOs8MX6ZatVnIHUYh61pYDVMjWbUIGPnwMkRD7wEMPOWa7pBKSg2pwEI44haVMVbIaBmObF28bvvR8U+sU7g3pK59HrjOtWgSiUMiUIfJ0oxWh8hn9vcYIm5IisF/Q+g/cqCZ5TYu/zsCXSqH6MdzCL31sD4jNXGiE3MWG2MTq8LV61tiTBjIOh4DlZmkthJrzjz1CgLv/NeVLtPrL0FmXun/UmKzRIA440xBpNHFt1OPa5yrXYFpTTtiXbSOrumbAsAdnrh/aUR1QjiVhaqYnOageThJbMOi93pRsCu1oaBvttJRxZxYmOBCbeqxmUuRBHJ7udStFxOOHkwZv7A04zIShP3P4iKI2LtUg8nCGey8xT9Er2JAab8SZqR3/pdc4pEQjrIxcHTMHWGqyNoFNdqV7DSFjm7gEJjlE3Y8wKs5hSRmydWDrHbiR58KRhFvEjAW2B8qkFrScKyX6aeqnClUcTruJOyUhRtQ6n0BN2JbtqcJTJyaoWX35y2tFjclD9ByS8DMN64zsDMcz/wutGD38bc9uFy3/dSanGF0ARkdA6tLMAwZGoE+R46rATJ9MKlVOtxjcnGVKueVBnlSPYYZb9CmA62rG1yg520sZOSzUDcVLZsxgr9eNqmM9G5ZT1wMRHlsIirvXlBL+WZenlsYmpRbdXBZkGyD32kA6P0ou2QzVAOi0w2JgEYrg1xKptbtL2sFIzWRwiigCAKqCRKFOwOQjuL3f8AKqwReB0L3yj2lVvrBVE6wMbFb7sDnT+B0S5mhYlXdmpuf5Fh1B9mujlNT6qH9vRgaxszE/du9J262kPljmO7OcqmwpXGNCaqcbl6iShsnbBT/iTJhASbib1NaYWbm6k3K8WVTC+ZXI6pwKbH+GRJUY6mGKmNkHEy9CYGUSiUgpJfJDQxI9l+Ai+DrywSlcu0tXeuuNKDQeN3PAddaBBbiRWvY3HwVPwyBoMxhmpYIaNzjAejXKycQysbB5fxxhgDyfmrRxkM5aiIhQW5U+g59/n42L/B7r9O7OS51hjFjwL8KKAcFudNmlqtedePELuMak7jnf8b/vDO19NpeTw/eXze3zNWgldlnsPflr7C4/Ur3Jk8RJzuJ0r34176Rwk2EwfeprWGJycnecUrXsF3f/d3Mzk5yW/8xm+g9fyKTyaT4eGHH+bhhx/G933++Z//mc985jN87/d+L52dnbzqVa/ix3/8xzerSGIHRFZ6ySWs5gpocK1yDYMhDsrkEjkmaxO0eW1YxgZFq8N1ToeNFVWxSpfA9mhmDnG+/Az1sIlneZzOn8HahNM5aaUoeAXKQZnuVLcEmh1QV2uXmGpMo5VmINNHI2ziWS5Ze5HZe0BIwNXKNSITUQ/q5NsKszPWY+XATHDPYkE+y9FoEnaSil/B0Ta2drCNg6MdgjggSvW0MvmsM0ZAmQinfBGiJlHuaCsYR2y5seZ1fLtKqVEnZU3Q7fVt+j4apsYz008Tm5j2RBuHU8eXDXI0BrqS3TSjq3iW2wpQ2yCjLIy1eMBa0k4wRWvpT8e2iALIuot3nG+myMoQJecPHjj+JKo6BIk2/KQEvu9F8RLnGYClbFJOkopfJeUksdd4H57dh3aJk6vPtGDQmCWC5T3rZudK0k7gVi+DXybODBI6N58zo41hSs0SQ7Ur9Kb7ydp5TuVu23DdJG1lyboZ6mGdnlSvBJrtQSO1ISaa4wzXhpjOHKY32c/AGgY5lYlxKhcgbBLljiwaQOnOBErWTEybnVzxPDFYGN06NzN2lrSTphk16U50YwykrNRstpzEBoKZhdjt3PpVaBSJ0/2Et2TctJWNox1802C4MkQYRRzOHqVjprM+1gni5Px6Yay8JTP2eCpJe6Kdol+kM9mJR4qknaQe1vG8DCOVERSaq+FVcoUCliwfviMS1s36wK33v1vbh8t934upRmXOFp/FYGazlTZNg+HKMAbDZFzndmUW9JS4loerXUwc05vuAxSdyU4c1lZPssMSunwFnDRB5rAMfop1Ga0NM+1XAXCcqXUNYK7G1dplJhuTaKU5XbhtNstqR7KTSljF0Q7ZNbaDbw0M1XEDu3QRpS387FHMOtseN9yojxljSFpLL+dsTKs9XQ1qWEqTmNM+Cu0cbEL7Xux+rkrQkWhn2i/SkeiYXR4N1JITuZ3mGKo2ikl0ENxSB2mYOsMzGTevRFfIFe6a1xa9VrvMZGPq5jWV6CaOPahPA5BzckyHrWDOlPQ3in3GGIN20pQci3rQxNUeKMOVyhX8KKAa1Mg6eTJWq6+zK9FNI7xCyklytjZE1a/Sm+4lNhF6Tk3NDqbRlWvg5fBTN7PQG7T024sltSc6uGKNAIqC24ZPg6HKEEEUMNEY4VjuBAl74XNgbGaVE4XieP4EHc0SNEvEmQFCp4CfbJ2DabdK0S+hb6ljCLFfeGc/xnkvyWPa5w2Ze9BqYaP8jsQAX6uf50+mvsh7Em9BKUXY8wLcS58E8/6ba9YKcQBtWm9jPp/nox/9KPfffz9XrlxZEGh2K9d1eelLX0oqlSKVSvEXf/EX/M7v/I4Emx0QFg6u5dCMfNJ2ltvb7qAclinYHUt2gtvTz2JKrUaupTXNqJWVw498IhNuSue5xuJI+hgx8aYEr4m9RylFbWYmYGxiXJ3gjsJdKPSSS4pYWLi2Sz2o42hn0wZyFIqj6eNUE2USVrI1y1zB6fwZ/LhJUi/d2bgaTm0YJp4BwI4Doo57NqXcYnmelcCnOvPz1mQOCGKf2MQAVIPqbAf1cgp2B9lCAb3Mub5ZutwekvkklrLobMszPlXckSUVNBH6+qOYoAnqKvZAltCRjvj9RGNxLHOSRlQnoZO7Iog8b7dzMm9jiGkLAxh7EkyMVZ8kGnjp7H09YSWJiQjjGFs7NKMmERvPuGopm+OZ0zN1nZ0/HmLtEnaCyIQowNY29ai+piVXnfoQjM88/6MGUefzFrzGU0lOF27Dj5ukreyaymfjcjJ727xzrOB04BU8lNKyhKbYt+xgGka+BRis6nWiwW+bF3xj43Iqf5prjcvExqDQNKMGa4zvmaVQHE4dJU7dHKQ6kT1FM27gWDZ1/1mCOCBhe2glQUA7JWe1zT73M9bm1jN908TMzDyqh61ngYWNrW2COMC1XfQiAWAOLqcKt+FHTZK6tQShMhZriXRTCqyJxzG1aQBsO0mQ6NmMjyUOGM9OgF9EoXA3bdni+ZSCenizn8ePfRIzg/ZZq8AdhezMtbKxdrBdPA/TlzCAo238zLENbS+lM5zOnyaYyV64nB6vj6ydw9HOmjM5i/1BoTiUOspAKlrVPV2bJur6NyAMUGoI61Bu3iSUVpC8TRCHJCwPNaftqJSazaIWm5hg5prK6Dwn86eIiMhaeXoSdYyJV50xUIi9ZCB1GCsVUrdjPJIoWm11PwrQSuPom5X8vN1OtpAnIqQR1AmSARqbwAR4M+MICrCufwPj1wCFM5AmcNt35LOJvaWQKHB74U5AoYwmMiGOdkiaDEeyGY5kji7aDqmHDaCV4cxqjsHoWcBg1caJBr5tNr9Bt9tLppDFUtZsggUh9hPv6T/lbwafR95KcdsSiSGUUrwsczt/PPUFvla/wPNTxwm67sU7/7fo0gXi/PFF3yfEQbBp0TSO43D//fcDcOjQoSVfV61W+fznP88jjzzC5z73OQBe/vKX8773vY+XvOQlm1UcsctZyuZE7hS1qErayuAoj+QKA/xzlzyzlUN/pp+J+jgdiQ4SlStE9evYuRNEidVnHrGDaXRjijjZ0ZrtByg0lszIPbCMMQxmDjFUGyJjp0lbuUU76OdSaI5nT1INyySt1JzZg6un4yZ2bRhjJwjnZM9xjSFVHgYTE+WPE1npVjaozQhSmhNtb5YZgGqYmnQObaJOt4uuVIGyapBeocN4vdI6S9fMDO3+VP+qMxctFnji1IfQlRFMphs/Obihcili7NowykToVB9oh7Sbpm7F6w6crMetwL31BKu1dnnj3FcbHVsQW8AYQ8NUNxSgYmGvOVhmq+jYx64N02a5RG4Bt/QUNMeJkl0L7sPdXh9JK0lfpo+qX6Mj0blpS1splASa7WE9Xj8JO0kxM0UQhvSl+td0DzVzQ4rVzfPArV9DVUZn7/cJlZodiL11C059GBUFBOk+jLp5XsZE1KManuVh33K+Sj1C7FVWVMWaPgvaJsyfWmaJQ81s5KdaPGjBVQkGE0cwUatTv8NdYnnLZUSEs0HUlrLnZ0NQDrbVaouczJ+iHtVI21nUCu0ZpzmO8itEqW7JmrDJlFKbHmQGEJoAS1l0JNuph3V6U30YAzbO7HefsjJLBqk73GxTrv/7n7vt/VeRdutXUZXrmEyPZEDeQj2JflJ2Cls5aw9w96fQzWmiZCeRvfR7jYH+9CBDtWuk7TQZPf+1mzUhRSk9J/H88teEHZawps+Dk8TPnsDoxbvokzrD3GHdelxZtG2k0LumzSN2kmrVC1ZzS56zdF+sIupxHUt7sxNobVxO5k5Tj2/UJeb0IRrDYGaQodoQaTtNes41Nfc8TKjUkmVxq5dRtXHibD/BnL58bXzs6jDGcggSfZIpROxaFjadqTbGa2WMaS1T3p3ood3rJKMUqcooxkkTJFoZO1sjThY9qX7G69fpSHSQrQyhGkXi/BFCt2N2mVoUGDn3xRporNl+IUvZnMzPH3tdTHeiGz9q4miHtJ1t3a8NoB3c4jMQVInyxwmdPKlF+nMC/JnJKym0slZdLxNiN9Hlq/jXv8wXer6dFyePLjtR74jbxSGng7+b/irPSx4j7LwLozTutc/TkGAzcYCtOdjsXe9617J/f9/73rfgdyMjI3zmM5/hkUce4ctf/jI9PT284hWv4Nd//dd5/vOfj2XJYNdB5KoE7iLpW5cStp3GdpJgeQSpfjrRdLk9mOZ1hi59mtCE5MtXKJx8M5FZ+ZzScQM98hUIAywnQTzw0mWXmRMHR9YqcCZXWNPArYNLwe5Y9z6dqScxpWEUCqf/+UCrQm5Xr8L0ZQAspYja7lr3Pm4VpPpwukKIm4SZxYOES9EUF4oXADicPUybs/YBMTGfQtOZ6oSZzoitoJXFQPLImjLdLLqduIG6/i1MHEF1HOtQ26LLra2WUxuG0ccAcNtq+G1n1l84oBhOcrF0EYAjuSNrvgYNFlHPc9G1EYxXmA06FrvHdDjOpfLl2ZTuWWvx5Yz3Cnv6aSheRaFI5LoIK1PYxmDbNs2u58y7XjWavN1O3m5HJTZ2LYv9RSuLNruTNrtzXff5MNWH0x1C1CTIHG5tM6rD9cdb9/vaONbg0vd7pz6MGvlG6+egit92BwCGmEvVCxSbRRK2x6nsGVm2T+wLVvEClIYAsJ3UkplqQieH0/MclF8iSvXNmyw1l6M8TmRPA2u/fmMTcaF6lopfJe2kOJE9vWSQhKeSeKtYttYOSqjhr7aybCaHiHtftGTZxe4QEXKu/Cz1sE7OzXI6d/u8oIHVfvcAdlCc/f7t1HDr+1/FeWkMhJ13YlWutpbR9LZm6cOdYkVVGH0CY1rPRT3YvuzS7WL9btR518qKqq0+vSjEdlPEAy/BLBM0lrXynMnlt7ROHeSOY2sbtEWQXnoiNoA1+TSmOg6A46TxUytP7JoKxua0jY6TtQqbUWxxQMXaxfQ8D2ojDNNgqHyZlDM2r27h6SSeXvzet56+0xvssARjT2CMQdUnW/fYmWB+e/pZmL6MApxetWB5TyF2o0pc5FzxHMYYjuSOkB4/h6lNopTGHniA0CnMvrbD6aLT7cJujMP4M63YnmYRBh8i7n4OujqMcbOETtuOfR6x961m7DWp05zOncGYVoyZ6b4bFVRQlkU89iwAVtQk6n3hgnt9gM8z008RxAFtiQInEr3o4S9DHGF7aeL+Fy9bLxNit/DO/TWfbT9MBNydOLzi6x9In+Ivp7/Es80RTif6iAqncK5+jsYd/7etL6wQu9Sae/8feeQRSqUSDz74IN3d3at6z0MPPYRt29x333387M/+LKdPn57929e+9rV5r73vvvvWWiSxh/mmyXjzOo526HR7ll26LdZJ/Nzpeb8zBgIM0UzUfd3ErDZmXpsQoqi1nSgEE4IMiIkZWz2oHxEy3hzFGOhKdENYv7FnMMHNF85Jua02eUkJg8bPHFn2NbWwNrs0Sy2s0bbOZX7Eztj4eaxR2m4FH1j65gy79Yr92R9N1Nxg2VrLBRliKmGJqzWNl0msOcNZ6OQhv7cDmPaz6sxyNwZDPaxtarBZbCLGg+tEcUiH1427xEy/zaTCxswd1XAjt17odUD2COEK2RiEWMx6zg2Dxk/f8vzXFkpbrfu9tpbMrgGgbixlT5NqY4hm0EW709m6HwcVABphE980SCrJZib2PmU5NzPVrNBeDJJ9sIpB0fXe1yNCakGr3VAL6gTGX3Ipk5iYcX+UMA7pXOY5p2IfZpZfV+HG62di64UmoB7WCWKfy5VL5LwsHU7PihnsFqPiYPb7J2jAGs7NyEoT5W9b8z73AqMssDSEEUpb8zKBit1BxdGcPr0AZeIV26tbXaeOtYufO7mq15qZzIIxEcWoRLlxjU6vB3uZ58zctlEtrEmwmdiwwG0ncNIMTz+BIV6xbnGr9V5TRlmgNUQRStszGWFbVNScfRTdaHfMNR1OUPErFLz2eRnVhNhJ9bA+u6pELazBzPKEmLh1Ht/Sn24MGO2glAYTY2wPFK1JsPnVT4QthVOUgxJ5r23F5ZaFWMzc+3iQamXydRpjM+O0BiwXY6AWV5hqTpC2MxScDvyoSRC37tFlv4JxfYhbbQoT+quqlwmxG3hnP8Znuk5y3OshY62cHOek20O7leFTpcc4negj7LgDZ/iL21BSIXavNUfWfOYzn+G3f/u3+fM//3PuuusufuRHfoRMZvlBBGMMQRDwxS9+kS9+cemLTinFk08+udYiiT1ImwCIGa5fZaoxDYCTc9aVGcpyOkkdegnN2hipwilYRVYzaA20WYUBjF8lzg4S69VnWbuVW7mEqo5gsv34qeVnL4r9SRG3OkQsD+IYO5gitlNLZgWZbI4zXB2Z/f/B9tux9HlwUgSJntnfB+kBnB4FJsJPbf3SHY4/iZ4+10rzXbiNNredYnOa2MS0e+vP3Cb2pli7RL3PRzcmiBPty94nddzA9idQxauYVCd+5viC5Q7C1AB2oYaKA8LCCWx/CqpNYH1BPgWvjdHGMNWwRt4UuFy9yJncnRKYs4+0ee2U/RJaW+TdwqZuezqcYqjSylQTmZjB5PLBt1ZURYc1QrcNs4bgdG1CmLyAO3oe7WaIlcY4KRq549iJ6wAEqf71fxAh5tCxjz39NCpsErWfJlphmfobYuUS9b4A3ZjAeDksvwR2BmN5s/UbMxPEEKb7cMIKk5ULTHk5yuXLuHmXjJWnJ9XD9dp1Cl6exDqWNxZiNwqyh/EIMHaaZnrx+vhmtAd13ABlL5tt21EuXakuJuoTtCfalw2ULgaTs8+52EQMJo8u+rrQa8fpOI1qThPnj0hWsy3g1q6gykOYdO+Kk31WtT3l0Z3q5KnpJ0k7WYbKw7j5JLl1BJ6EXjtuxyloFme+/8UpDLY/iVEO4TLPFmVClAk31L+yG8Q6Qdz7AnRjkijRsczyuWKnhE4Ot+t2VH0ck+5lTZGSq2RFFShXUSY5Ww9aK0WMW3wWGtPEhWMEXmvidth2BtvLUYxrnAsaxEEdpaDHW7rfp93rmG0bFVzJeCM2x0p1i7n3dWUCbH+a2E6vetllHdVxpp8GExO23dYKVLbSqN770M0pomTnvLpPVDiJhcJYHkG6d962Kn6ZS8VLxBiKfpEz+Ts3bRlcITYi7xQouVNYUUC7WyDuvAtdughejiCxsD/dqQ+jy1fQ+V4iO0OU6l1zX6ZvmlwsXyQ2MUFzknyyj9jpXHbimNinSkO4o09Aoh0/d2JBncWKauiwSugWMGrlTAJBogun9x5U2CBI94EyXCxfwI98xpkg0ZYkqVO0J9oo+WX60n1EdhtW1xlUfYI4O0C8iv3c0GoHW2t6jxCbQVeGGJt6nLN9L+ffJFbOMgytOJbnpY7xSPlbTIdVutpvJ3H2Y+jKNeLM1o/fCrEbrbnmkclk+I//8T/y9re/nQ996EO89rWv5Ud+5Ed429vehuMs/jB46qmnNlxQsX/YQRFr9KuYKKJQ6GJq5vfLZTVbjlYW7fm7ifMxyqyu80dHdeyhfyYKfVS2hyC5/kFeK6rA+FMYE0OjiD7Utec7VsXaKGKcycehPIxKd6K0RVwcwrId6H/RogFnek4Qjtaa0CkQdj2vtb05l4JBr2o5hc2gFKiJJzGNEjCOnWjDS/ZxOnfHzNUpA08HUejkwVk+m5Rbu4oa+yb29AWitpOY2hR2orP13jli7eK33XnzPde/BeUkTvIkfnLtlfGESnE6fwYblyAK0Fo6GfebtM5ye/4uDOuvJyxFz9neStu2oirW0D9DGODm+mh23LuqfdhhCWfky1B+Eit9lLA6QTz4wtnlEPwVltcRYq3s2jUoXsUAlmUTdd676veGTh7lZHFHv4KpTeC4aVQiQ1wZR6U78TvuwSiLWLXu5dOOQ7lZRqFms+l0u310eT2rrpMLsRc4k08RlUfAdtGJ7gV1eyuqzm8PDnauebk9pz6Muv4tlGUT9T5/maW9FX3eIL2J/hWvM6VW95wzaPzciTWVV6yejuow9mQrc2R9GivZuaFl6QEUmv7EEcJ8xHSjSGziefWatTBomqvIxOSUz8P4MyilcfqeT+B1LniNjurY178Kfg06Ti255OxeEToFmLPsldh9/MwRHDeLHv06Nk9ieu4lcBeem+thhyX00L9AxsFRnTTb7lrfdhoTmMnzAOighhrsxgCx9vAzx6j7o8SVqwCtDDfLSOnMlrWNxEG2dN1i7n1ddZyE+hSmch3bTmD6X7iq+o5duYwpDQNg2Umiwu0AhG4bLBI0Gdo5ws7nLlFS3arfGIOe/Xmtn1eIzecpl9ubAVSHUUHUajt3LT5pW5sQPfYEJvKJgHjwheuqG954CmQxpIa/hkr04OYO0ey4Z/0fROw5ihiufwtq05jqJHaig8C9uTz5jXFQE/q4mW78ruetanLRvCWMZ+65Mzts9QApiyPp48Tpm2OyfuYoZI6uqfxu/SpcfxJlu4Q9zyNaZtUHITabe+ETfLptABeLU17vym+YcXfiEJ+tPMHnK0/xXe13AOAMf4nmqe/ZqqIKsautexSgp6eHX/iFX+AP//AP+epXv8rrXvc6/u7v/m4zyyb2m+JVnOLTOJXLmKAJcUh7ENKf7udI9gg5u7DuTRvDmga1rKiOCVvLuZnaJMpE69+3ssFqxW0qy5WlOA8YpzaEW3waa/ocxBGUr6PrE60/hgE6qC76vjank0OZQQYzg3S6q1uSeKsZA8qZmZmoNMws69DqxJSOzINAx3Xc0jO41UutxuoqKAWUr0IcYcLWTCksC6NXmI3kl7ixlKDyS+suc1JlGMwM0pfu40jmqGQ125fUlgym5J02DmcPM5AeoDexfNC5DqoQzizhUZtcdWl0fZw4bLY6Y6pjYDmYDWbGcJoTuMWncPyJDW1H7E/GmpOJYBXp3+fSUR23/CxW6VzrGRA1UcVLrft7eRQrvFmnMQYGU0foS/dxNHeUtHWzQ1ACzcR+opSB+sz0qNBftG5vtI2abQ86sI5sAroyDHGICRro+vjK5VrFddauXO7AcJvl0ptYeWlPsUW03TovAGXZm5ptojcxQE+qp3Uf3oKlk6yo1mob1K6iZjLSY2KUX1789f4UNMoQR6jSlVuTHAuxJVT9eqt/LwxQ1dHN225QQcVh638ak+s8nw2WP4UdVdCWBU5qQddK+5r7hrambSTEYnULy5+8eV8vXgK/0vpDUMIrPdPK7GpW6Duy57RJrPVltb8h7aY5lj8+0wY5Lu0OsWvoqAHlYYhiTHkU1x/FLT6NUxta8FqjLIwzcy1Y1rr7iBzlcSJ/gh4nRbfX3sryV5+QJ8SBo27eZ/XC/ngrqs2Og1KfXnV//637OJo7Rl+6j+O547NLLa91THbRLZeHWu1gv4bVWNjPKX2gYit55z/O5zuPcjLRh7OGcf2EdrnN6+efKk8QewWidB/26Fe2sKRC7G5r7uU6c+bMvBmywOx65D/zMz/Dd37nd25OycS+YgdFmHgUVfGxrAgdTBC6Bax0L93e9nd8h04eN9cPtXFM2/FllypZSawTxH33oRtThIn2DW1L7H4zE+gAsP0p1OhjGK1RUQPlJCDZRpTtQ008C8k2Am/xpQ20suiyctjVaxAGraxOu6A3Pmi/EzvZgbGSBK4sm7mXWFENq3oN7BR+sn9d55M9fRaKrVnVTo+9qqVbjQHSPZj6NHHnnai2E8TJngVLKsy9dgDi9ABWfRycJPE6sprNlbfbycutV6yRQtPudK3qtaHXhpvtac3kbj+56snTsdeG1g60n8LYncTZ46uasaqUmq1fz6XjBmr0axCFKPsqeuAluzabquNPoBoTxImu1qx1sS2CRB9On0ZFIX5y/qw8K6piVYdaz4lF7u/O9NOY8ihYLjquE7cdJw5qUBlDpfJE9vzMBa7y6PFkCVixvxmjMO0nUZPPQrKdwGtf8JpYeUQz7cEo0bau5T9MuguqY6A1cWLhPfNGtW4tQfXOxFPY1XEsS6OCBkH22KLZqMTWipUzs0zx5Mz5sbGB9rk2eh++tX5+K3vySUylteS36joJzRLG9ohSiwfExG4e20m0Jhdm+lY8X5UJcKpXAUWQGpRln8S6mEQHSl8GAya5eX0YkdeJlekGJ8Yk+9c1qclpXCeeOIcyMZqIRvc9C7ajlUWH27P8dupDqKBKlOojsjNrL4gQ6xS7hdn7uskOYrSDmjqHFUdEpVGIh3C0jXFSqPoYJtGxoC8xSB/C7nVQJt7QyiI3ZK08Gb189n0htlusE9jpDkxlHJVqh6kLUC+iUNgDyXl9IgZF1P1crPo4xk1h1UaxlCbMHCJe47KwaZ1DZU7hNhsz/VWnJNnfAWNQ0Pd8DBeInRzhLZnBQqeAm+uD2kRrHBSrtUpPdQiiBmFmcFX9igmVIuEtXD55Pe3UeeVP9UBtEiyH+Ja2to4bqJGvQTzTBzr40k1tS4mDTTWLjI5/lcudL+GN62hT35M8wv9n6n/zTHOY5xZO4UiwmTjA1tyT85GPfGRBsJkQK2tFzDtxDX3ln4lzR7A7TtN0cjiNUUK3Y8mOxQCfqeYEruWSt9o35fwzyqLZcQ+q02DMxrcX2jnIbP5MYrG7OP4EevxxcFIEHXffnAkSR8SZQ8RddxNaKYyyUelDgJpX0VYY7OY4KIvAbceZfGK2897pcwgSy3cwbqViOEkjatDmduCmD+9YOcT62RNPYKpjgJo5n9aeMU+Z6GanxCKtxFpcoRyUaLNSpIMGsZslstL4mWPYiQ5C7S5ooGoTtJaZbRSJO26fLVfo5In7XwYdGcKJiix9ILZNTMxUMI4xMW1uJ9YqqsNGOfhdzwPWVm8I3TaswZdA3qNe0St3vhiDVz4LpauoTBdRspvILRArd/bvsxuJd+9FM9shFIVo+7J0CG0npQgSN4PM1M1fY48/jqlNAAqn3yXwbgm2jGMwMaHOYLUfgvJ1SLah++4mRrMgFccWi4mY9MdRStHmdN5ctkGIbeanD6MyC+v2c62lPWgHRVTUJPDamQ6L+LFPe7KXxGCBWNkLlqTScQNn4lsQ1Ig771zVhBClaGWgshzUxLcwjW5UdQrr0EuI9MJBArG1QjsLmYVLwhhjKEWTNCOfNq8Dh41lP10tZWKc6SdQtXFM20n81OAtfw+wm5NoQm7kgI+sDOHgy1vlXuJ5EFlpTP+D6Li5YKBrMW75ImbiLABOl9nzy26KnRF4XdiDD2L502tewng5RqlWpsq4Dnptg/9ztgJAZOdQXjtGJ9bc7nX8CdTIY4DBro8T975oVQO6DVOj6E+TcTJbkvlQ7B3KhNjNCYydXLBMd2gCpoIJbGVTcNpRt9S3F97XFSp7BHfiW5iZiYqWaaKf+jgmqGAKJ4mOfvu8fiGD3pQgMyG2y426euh1YlZY3vgGozR+53Ox2qrEVgpn+Iuzf1OL3PgjK02USeMVn8ZMnsdujOKkOgnzJ/ALt2FW2fa9ca/PdpwirTObMs4l9iAvTZA5smj9oDUOeu+8cVC7PgrXv9n6Oajir2HpVSsso8MakdcOJsQZ/xYmbGI675i3fOdq+Zkj2Il2Yu0sGFNoZc6c0wdqzIa7paR+JG5wL3+GR/JduFgc99Y+LnvI6SBvpfhi5Wme03aaxJN/BFEA1tonHwqx16052OyBBx7YinKIPWClWa/LKVsOca6PRK1CjEVcnUAXL6JrFQibOPlB/Pa7F93HUO0qU43W0iUn8jZZa+2zl2aj9WOfMD1IPJOeWCrgYrWUAj11FtOsQrOKnRrFTx3C7b4D/DJhdnBep81i55ZTvgDjT4NSOH3PbS27OfuGW1IYN6s4pXMYO7mmTpmIkGIwjaOdVV8rtbjCxdJFDIZKUOZk9jZZinCPUQqacYVmNE3SSmOx/NLAS93Pw8IpLO2C7RGk5medDAk4XzoLxqCL50gaD8tOYfofJLYWdlreYNWvY0rDrf1OPoMe7CaeOd3NjcKsktMcRzWniFM9S+5PCFi+zjIVjHOlfAWAKB3R460us15re63zVUcN7NoQWC5BagCfgHJQxNOJecsJAq1Br0QWKosvOTWXFdcwk+fRUQ098mXovhed7MDvfj7GtLZleu5pzRpPdm1ZVrON1PlgpkPIbG6HkNg4Y8IbP82rd9z4vsO201h2AuWmiKcuYIIGYfUaJNKoWOPkjuK33z37PiuqYFVHMG52SwLmx/3rDFVmlh3JmBWzfgixlTar3ej4k6ihL4OJ8fNtnAUSVgI/bjKYPLrg9bY/hTv9FKZ0lcjKoKfPQ/fiwWZz793GQNRxB1blCjTHiO0cGIOKIyRuc/st9VytxiUulC4CUItqHE2dWHFb1ahMM26QdfLLBqct9yy3/UmYvoIB1MTT6FT/TFBxizvxLUx5BKNCdOFwK0tCsmfJILO5Yu0R69UFmJs57eHZ5QrnfgYTw+R53EoFPzWAUdsTjCf2Hqt8BTN1Ea00Tv99Kw52RgQUgyKOtslahUVfYzfGMKUhyCVxRr+Kar+dyOsgdOb3syx3rYWJbpyuMxDUiLKH11e/jucOtC7fzp99CxHnS+fwIx+tNGcKd+DKxI8Dy518HFMaQlk2dv8D8/pSRhrXGK+3libTOU3eXiSD6y33dWMUYf4ElrLA8ogjH9UsQdhE1a+jzPzzNCamFEyhlCJnF7CjBlZtGOOkCZO9O9L/uNH2rtg/6nGFWlQjZ+dxlNcK8B36CpgYt+0YzcKZVW1HKTBYs9dX3H0PqnwV3CyB04aKQ5xaK0BzbjZXE4coAigPYdwsZuoiVrp/wbNmMXPv9aO1UW4v3IEj9/p9bSP3rrnt2bn3aTVTt1jNtq2oijX0JYhCnEx3K6NsZRi7OQFxjXDwVasOlLwhImTSNHFMRJb5fZyRlUJvYh/orfUjuWYONvfi3/OF9iOcSPTiqLVPLFFKcYc3yL9Uz/LvCi8kGTWwJ58g7Fp98KYQ+8WmLKM515NPPrmhAondJ8DnWu0KcRwxkD40uyb3avmmwbPTz5LJeuRzAwz23IOKQ0x2EKqtgVftl/AmH6PWGKWaO4ybPkRCtWZcx3M6U2Kzuo6VW9m14ZvR+mENv+2udW1H7JxSNE01KJNzCgsG8lfLN02GaleITbyGc9nglc5hqqNYliacmdFk7BQohZ8+DCuviDZTgJlAA2NQzTJRxxm0cxmcJOGtg7TXv4mauAzmRpaq1S31Nly/ynh9AoXiRP4EmVUEnMUmxtyYcbvOa0zsLD9uMuRlcP00bqJA5xKD/q0sBk9BYxrTdmJBcEBkpYna7lj0vQZDbAwuENWnMYluCH101Fh2Brlx0ihlYUxAyYq5UnqchJ0goVN0rmEpJzsso4a/BibCKl0jGnwpZo3p5cX+Z4gZbQ5T9kv0JHvJ2QuXIjNzgmziWwN9lxERMOGPo1D0l4ehNAKA02dxNixR9itopTlduG22DrPm8msXnCTKn0I5qVYnTWOa1gBTq/4dJHpgCzNhOv4EavIZcDMEbWcw61gOLrJS6O67Wx1CqZ5du9TnftU0dSabEySsBO1u6z5rDMQdd6HLl8BJE87UKypxieHqNVJOmr7E4OwzwGtM0wwuEodF4vELkOomk2ib7YBUgDX6KDTLKKWxB164qg7xtYjjudeqjAaJ/UEF1VYGQQJGJ55iJJHDsz1y7sLrR8cN9MhXMMZHT18kbr8NvIXB9spEONNPEdSvU852Y5J95Ox2QjtLWLgDlSgwPfkt4mQ7acvdptxZ4oYxf5SpxiQdic4Fy3fHczJdxHG0zCCPYSoYpxbXGKmOYGGTdTOLThJSGNzSWUz1OuSPLMhaBhDbSSzLhigELzsviEwpBTOT/WJjY5K9W5aBO8wexcagUASZIwv+7lSvQvM8lOq4heaqB3zFwaIUmGax9T8mbt1nVwg2G64PMV4fX7bfxNjpVkazoA6NKczEWZR1nqnu2wnQFJw2RuvDNGOfgdQgSb2wY8igN5yxL0x04nSdwS5dwCiDU76w4jYNN9s8xhgMq2/ziP3hRtvV0pre+kTrLh+FqLAGc4LN5vYBmkWyLy25fSs1225wakPorjtR9XHoeQ6RNf9aGPdHZyeQHMsdpXviLDSL2JWh1uTz7vsJne2ZTGiIud4cpuSX6E72LBpcJw4O3zR4tvgssYlJOeOcyt4+W1cH4MazZY5iOEktrFJw20nNnOtO7RpMX0KlOvDzp6jFdc42RvC8FP2pfiwUTuUSjD/Ten1njJ89DkCYP44DKK0I8VDaIrZWGbTP/Ht9LPf6fc1pXEdNnYVEnqBwBrOO4JgbgmQfbkcDEzUIc0epxiWGqkOk7CR9iUH0EtvWYa3VfgBoFCE3iFUboVm+RKBjqJxDZ06tqSzD9WvL1sk2sw9UrhkxK46YGvosF04+jzesYwnNG+5IDPDPtWf4hufxbSjssW9IsJk4kNYcbPbGN76Rv/mbv+HlL385b3vb23AcSQm416g4xKleBkxrLfgVZodONyeYbkwD4FnXGUgu7AS8lTGGcjxNGId4ljc7mDtqNJ1HXoUV+cRuAVs9AY0iysvQmDrLSHUIqz7BaHfMqeztAPSnBnGt63h2gpxdWN9nnpu94ZYZs4oYFfsY7a458l5sD980uFi6QGxiJvUkZwp3Ya0xyESZiHD6cbz6OKVEBxP2OP2JQyu+zw7LM0t7GCKtUb13YpRD6K2tQ8IQU04X0NVrpN0CUbqv1QHTvjDwUSkgDmbfCQtneS9GKfAjf+ZdhtCs7n0ZK8uh7GHqYY0Or1Nm9+1BERFTRkFmAFvbFJYIw7Kb4zB9CQA9/gRWf55YucumhVcmxqlewY2bnMoMMBk26Bp8EKc4gkl1E60QXBA6BeyBB/CDSS40pxirDVP1KxzJHkMBPSx/LcUmohhOkYxqZE2IQoGJUMYgySnFrWpRlZFqKwjsSnyFOwsFbj1R2txOonREbGK6vB503MAoZ8WOmvHmGMPVYbTS5PwpZsOe4wg/8lEojDHYjTFcv45Jdq85hXysHKLeF0Bzirg+DvUJTPvpDWfU8U2TclgkoZPLBmwr1cpASH0a6tM4ibZFB6lXI0j2QbJv5ReKNanFFepRjaydn5eh4sa9GuNzGZ/JoAGAV/DonDlbQycHczKTKQVXypdpRk2qQY2ck5vN7uG334ny0tQuD6HDJvbkOfThV8+pIxhUHLSGpIxZkMFgrtY1ZmPU2pqenV43hhilNO3eyssGCrHbLHbuh8kunHQn+FPE2VPkTQNjoHuR5c+ViSA2RNjQcw+m4wxBcuE92a1fRQ19nil/kkqpg2LviziZT85OrBnGMJLoAAO9zXF6E6vL6Ck2rupXGCpfI8ZQD6+SbZufjSxr5RjMDtIMG3Qmupdsh1WiEpfKl1Eaxuqj9CUH8CN/0ddbQWl2aUqCp1pZhfX8Pp/ISqP6H0CFVUK3Y16wmTEG03EbauJpSOSJnRRu7QpBUKSYKOC5HWuegLiU2ErgF25f+gVz2rNGJkUJFr+vGgOmcBwdPgFOmiC58H56qzAO6AqrqKCKTnfDIsFmoZNH9b8Q7AqR/wSEAaWoyPXqdeomppIsUWpUABhVwxxNn9y8DzqHQRElu2mOfRM/qpJsFLGS3QsCeuaysDiaO8ZUc4qMk9m0a1bsHRP++GyAVyrfS6E4Csk2glvq1H3JQWzl4FjOohO1bqVNCETEc9ohQaofet1WP00c4BafJsoMEFkZAMI5/fBhHGKiANsvQ+kqxvawSucJO+5d9WerxRVqYY2MnV3zud2Iawzf6C+IrpAt5NEyifHAikw4O2bVCOtMBeMk3RSFdCcEVeLC8Xmvb5ja7MogU81p7ijcCVGAGn8KE/rQmMJJ5BkPK1T8ChUg7WRod7paiRdmtqNu1G+MwW5MYLSN3/9iCBvEbn7Vk/Xm3uuzztqvB7F3KKXQ449jggY0itjJLoJF2o+LuTlOG5F3CljYraU1cydntg3jpScxYZ3xoEbWzZGzFn8ehG47Tm4AVR/HtJ/G93qg926mbEU1ClG1a3Rljq9p3M6Pmq1yrmEsyw5K6NoQxs23+h5XSa4ZcYN9/Sv872QSG8WJDayi0GXn6LCy/EvjMi/NHsIeexT4gU0rpxB7xZqDzf77f//v/PAP/zDvf//7efe7381P/uRP8h3f8R1bUTaxRZzq5dZSfoATRzTzpxd9nYpD3PI52ppjVGyXIhaevbrKbjkucr54HoDuZDcD2UFwAzp1hlgXiGdiFKPO56GUwm6MwXTr9biZebOpPJ1cVYDbcoJkH257HRM1CfM3GwrKxLiTj2Eq11GZHvyOuyXgbFdSt/y09mgop3YNe+JZovp1cm3HcbMrB5oBxNpF2w6EfivbTG0SUx7BzXTjtz9n2SCduYrBFBdr4zi5AbrTPXQt0zFoDNB1FzQ1WOmFWc9mKAxO+TyqWSLOHSZwO+hLDaDVMJ7lkVtiOYjFttThdIHEDm87ZSLc0jkIa0S54+uezemRZDA7SLlZojPZuWSjztgJlLLAhFhBEXPti9heFr/ruUsGATj1IRh7AoB8fpDkTKCCn7sTs8rIxNDJE9oJ4plZgQk7SRyv7r1jwSjDlVaAz+0dR0gHIXGmn3iNQQviYHC0g60sQhORsLxFHxcW9uzSmV7xGcz0RVQiS9D1/AWDsXPdyOwbm5hm23GytTLKTuAn+zhlKWpjj5FKtZEafxbCAGVfRQ++bM1LPkVWiiiVgtQASqlVX2dLM1yqXKAaVFfMvGYM4GZawWZKY2zpeNlNfNPg7K0zr2dqRk6tda9WCjKuYmqm4zHZGIOrV3HiLP4tQSrGQMpJ0oyarWWn5pz/Rjmo9BGczCBNnSSd6qWZ6L35dxRx93NaS4N4BQJn8c5It3IRJp5pZXHtecGymTBvZSuHvlVMDBBiN3Irl2bO/QRRz/OJrJms3TqB33MfxkBX7SyFyWfJ5A5hLXJfjqw0uucuVG2MMNW9ZEe6VR2hXLpCrXIFNfhCqvH8ZZtdy130Z7H1bMvBtRwakY9nOQvq6ApNp9Oz6naYNpqBzCBZO0tXcvE24s32awBOYsk6fmjn5mW3mctPDmANdGCNPopz/hMYrRluTEKmm6G22ziVuw1r7d2Ji3weH3v6LJiIKH98QfBMkBmE2AJVJswdX2Ir4qBY6r4KEHjdqMEewKxq8txhO0Vx8iyOtsnrC4T9g4u+L3Ry0DmAqcdQm8B4HnW/2iqPdluTTTB41vJ9pVZYxiqeR1kefv7EmjMHN5Vhwp8i8EukkjEdq2gLp3WOdHJ7skWJ3a3itZM6tHj/jas8BpKHV7UdOyxhjXwNEwWY7jsJkjczgQReJ05zDEa/BRjsxiRx74swpjWBJIhDLKXJO+3EXXfBpAa/TOzkwFntchFQD+qcK54ljCOStsep3O1orJn+0QuoZnG2f3TRz6Dm9BfYCZSMARxoSZ2e7UuNdcjl8mUUilOdt5O2ssv2xShotcWVBW4SFTawa8NEY4/TYWuKXoHImNk2dpA5gh2HMCebq+OPz14zujGF3/vCZZ9hTvM6unwNk2jHn9mG3OsPCgNeFoIGKAuzQr1jrnI8zYXiBQyG7lR9QfIFyy/Rfv0xys1p0t13Yy9TRzHKwu94zry+ykbhdur1CdA2ZbeNLlrJPZzSBZRfIsodJXSXDmbuTw+i1dCqx7IUBmvsUUyz2hpXHkitKcu+XDMCwL30j3yxbYDjXg+uXn+7VinFmUQ/X69doJk/gTP26OYVUog9ZF1X0YkTJ/jQhz7Eo48+yq/+6q/ye7/3e/z0T/80Dz744GaXT2wyt3YNu3aV2NbEYXwzLfAinMYIZvI8SQxHkmmq3feQ0at7EEdzZi35psmAe4jOjizj42VCE3K9MUxsDN3JXhzjthql/S+lO5igaKc5vMasUYtRxNj1ETCGMNm3aFCdjmuYcus1pjyCLpxcdnag2Bmu8jiWO0Y1qJJz8+vq2K6E0zTCOu3JdrxkF9pZ3fJ9sU4Q992H9ovETgp17Stg4tb5kj9BZK9uSc/AtDKVBXGIHzaXHVBQJoL6BNhJwvTgkgGQdnMCxp/BALpZxO28EzdskE4dXjFjodgd7PoIZvIcAFboE/bcv67tKKXodHpag1XLCO0c9sB9ONVrqMmnseImUdXHaisTLhEoMC9YZ84z49ZOF8efRAUVwmT3orPwXOVxsnCa/miAMA4ARYe38vKwYRTMfEY4pyNy6Xa63bZNGN4S+5GrEpwsnKYR1clYOeYGK99KKQOlKxBHmNo0VlAkXuac7HC7INPqUMy4XfgJa2Y7kJq8SCoAPTWMsj2i2f3Ov04MMeP+dRphnW6vg2yzhNE2gdczk9Zyvo0HmrWEM9kyYxMTxRFYoEyAU7lMq7Pz8OxgdNB2BifRhrGTS3bSi50xd+Z1GAWtrF8zgQuGmGI4SRgHtGXOEKR6yGiLxMg3IWFwJobQgw/SzJyYl8VvMHWEvFvA1R4JlcIOptF+iSjRQWSlSQ+8klxzktgtEN5ybw/cDuhY+hxRClTpMiaOoFnB8ieJk5JRSex/SgGlyxCHrXO/OdkKIp5hNybQ/iSpiacIjQ0TVzCJ/kWzYQbJfkguv6xDFGuCrjvIFg5R7DpNyklRCyt4Tiu4s83pwM47KJh5Ns4pq4mx68OgFGGyVyZebTLP8jiRP0U1rJK2MmgsiuEkRb9Im1cgu0TWgFtlrBxHskdoRk3avQ5ctfQAU2wlifvuR/tFQq9z1ZOjbqUbU1CfQkUBpjoGiTwYQxRHm7Ykn11tLTtlBVPYtSH8ngcIncLs341yIdmBaejWcoZi36rHVcabYySsBJ1u94IAkJXuq7C2erOHS4/XCuC1AD39FLGbJ0z2zOtHZOb68VODmOQgHiH9/hgKRYfbRcHuIDIh2RVWYbCnz2LKIxjAcVL46dUF99wQAJWuO3H9Mv9/9v4kSLIszesFf+ecO1+dVU1t9nmKISMyMjIrM2uA4tXr1/D6CdBCL2EFUsICdqwQChEQqA3ChgUrKCkpEDYtLdSjWp5Q/R5VhVBzjpUxDz6a22xqOl+94zm9UHNzMzczd/MIj8wY9CeSkuoWOlw1O/fe7/vO9/3/Q69KTVqzq/WMp3I0d206cy8kr5STDiabTB+PNk/GJwcfoaRBTnbRaZfMruMIl6t2A5n0KHRKbtfI29/Frl4Dk5MfGWh5FoUp0Hp6DyrQrE8eYAmbZenA3gfT+mjcQ6z88jHVzkfYB3WpuJhQssqHgzszvqpMa6lzzjwfDt4HHqkrZaeeM54ImAub7Ccd2kEbECAlefsbWKM1dM9CZymVHK7W5yms0mHsrZVHVnsJe/wAe/SArHRhqmzG1KEkf8ZgvTQ5cuetqYLacBvLrT1Xg82MLzbGQNZ8DSvcQdvhs4fVjcFOthE6Z6JyBkWPsl0+rA0eRU52qMsQzwHHCIwsneN4Hq9XpSq0qpdJ0hHN8ioKhRXvQGe6Z6XSIcXyXzqzkdITwfOrw+oDxWMDzKwwZ3wCRmv/Fx8sLvK/fQoLzUfccBf5o/EHvFVf4efe/X9P85VP0cA2Y8YXkede8b/927997N9/62/9LX7/93+fv/t3/y7f/e53+Y3f+I0XdWwzXjB2ug/bb1GQYpkMM/c6WXi2WoCR1uGUhmfXkLJ27s+q2nXmgwmpTll4IvnspntsRzsASCEOFQsyt4XttjhfC9CzsUdrh2o89lxKWrp84jla+lh+AxN1EEEDLWcKHp9Xyqp2aO30vMQm4q4uqFWWsNAE9VfgOUpzj6a+hdE4QQMz3kP4DbQ6XRnmNOp2i9RPKUzB3DMKKfb4ISR3YTDByjPS+sunPs9ICyEkGI0qEvLtn0CRYlV7pEdssmZ8jpE202YYA9ZPp0FQK59isIkcbSHSCLH6S2jr7EQyCxaxWwkUKUX5dJVJKx8gNr4PpsAONkkXvn1qEumJAM96fN6cp6w35y2gjWZU9BknMXG6gyUs2u7Mnm/G6Ty5zs7CGIEpzUPvITgBhf305mGFRds5ue6MAaEcDNO4QjauQJ5hgjm0cI+t81ExYH20DkA4uEslTsCAPf8aWfBZNeEILpQvsjvZIbRLBAdN9c7w3qHNlo0hLV+dfh9hf2LrzBmfLY8mr0fJkKY/d8zyZd8NGJbaCJ0xcqss+8uIIp1uzo/WINrDdO9jC4e0dOnwdQqLmjVtGFPFGLn5PShylFtGL/48hQopgk82iGEMUFqE5Pa0CdOZFcNnfDUwBkRpEZN8jLBscrd2+N+kjhFbPwQhEON1RLCEEe5z28weJW/eIrAt+iJlvYhxspwH2Rp+PcQTAQJ55pS4Pb4Pu9PNNXsuO1RJmPHicISHfaAQn5mE+8P7aKPpJ31eqodYnCcHENTt1rkV0J6mWnZetFPBsj0Kmli1i7Qcj45dYcVvn/OYz4GwUUWE6N5FCIna/hF65S+hD+5vdrwLnXcRgwirMstxv6wIAQ/HDxhnEQBe1TtR+zlxXf2UMUXmNnHaryCyMQzuYfZHCCHxGpcoOlPXBXsuJSsfryM+mQ882cB7FkY9PnnNJ9h88mVItbx6agw4Y8ZpnJW7fhq0V0cqC7TGBCeHtHKvhdu6jnjw+2i3jtz6EXLllxA6Q27++UGOUUIv/TxGqHNbwB2l5JRYLa/ST/oUMqUz2Qeg4jWoH9RHzTNUXM9bL5jx1cEYWAlX2Y438ZV/5v5DamJ2ow7GGDZGm9Rr0zxaS4+0dAVn0oN8DxW0CJyFEw3/drQOu+9hAKtIEU4J4i7kE1TjCulT+s2MkKAOnFfErAn/q4iWzrlrdXa8idj6CwoyjOuQS0Gn6HC9cvPEc43XQCqXUNgQrh60P54fO1rH7jzAB1CbpPXGtNFGiOnJ9RwqbOfBICjm30CO1sGtnj08P2PGGYhol+8X+0gWueaev+H9LOatKlUV8OeWw7eLGNW7TdE4ea7NmPFl5rkz3H/zb/7NqT9fXFzk3r17n/Z4ZnyWHCghGGxyr05auXaiGcCgiXWEJRxw57HnX0PohPwZG6CPlDqSImHOa+MKnyV/FThp/ySPBNrqnEWWRE+Y6IjQKmOft7BZxI8f58npxy0UafsbqCKikMEnnvqd8flGIsmAba+Jb7m0lI8wkJOS6RRPhueaZjNCkrbeQDUiChUcKoN0sz1G+YiG2yB8Qv3vkaywJaxzS9M/ISV15rNyu4a9+AakA8YmRu9+gC8DxEGRdsbnn8ydw154DVHEZMGnn6Q4D5NihFWMoHwRZQrS5g0ik+ILi2OWtQdrNyZlzbJw3IA55Z96pogiAXMwVZSNP4nT7Zk4wmU1uMxuusV6Nm3SUbOiyowXRFZ/GVW+MFWxfIqF5rOImteJlEY5FfzytTPtOKYWH9OzSBWPSzhCHy/nFOSkOsaV/nNvJgkhyE3GMO/jSJdAlqYy8eETm2FH4jPxghTUZnzWnK5iKYRACJudA2XgunIxBox00AtvwtjH2POYPOdpF2ihMygO1InzmMxEFCgwgp10Aw6UEYJzTLo+Iqlcwwrm0cpFC/d5v/CMGZ9bnmVznJSvYgVttHSOKb7mOiEueigDfvUqorKKcZqf2EodmCotN96gjKE2eJdJHk+vC2fkN6lJ2I23UVKxmk8eP+to/jzjM0EIgRQCbaZ1EYmkIGeYD3Ckc+r1dayH7CcdSlZp2nD2CclNRmYSXBkgzzF4VagQs/TzSJ2QWmUsBE/XUD6dR8Ktp50uWbiEnH8NISW5VQLMQVfRwRN0wqP7lsjGh3tWM758WAe1QYE4M/Y967p6FrnJGBUDPOWfYiEvSMMLCDTOaOvg+mfgaEyeJ2iKaVMLGomFENNBseddh3n1BpYdgnTI/U+yqSUoWxXiPGZSRISqfK7zeMYXn+etW35anlZ/z+0acuWXkDojP8XlwSDIg3lkuHqwB6ERGKTJoTioF+UJwuhjSsvPS8OZo27PsRWvM2SqtJbaZcziG4h0SOHPH1E1M3SyPaJ8TMudw5czN5MZp+PLkEvB09WVpJDYUhLrBE+5B/eEKUYosvY3kPn4KXtMjxWYCpNRZH1srzWtH+nTz++JHtNJ9vAsj/n266hoD+NWydX5c/IZPx0KcnbiraldpTs/3V99wTwrBz18XjHdCxVIVJHR8JZRUuKeEj9lTgO5/ItIkx9e26f5SR9Xeue4bh5RFjOG2EQktk9p4euIbEweLL7w+D23a1Cvvdg3nfGVwVn7b/xRdYFLdhP/U+wFPEIIwVVnnh+lO9Nm4s5bs2azGV85nrvZ7Pd+7/c+i+OY8VMgc5o47ZchHVKUVk69ye8km2yOt7Ck4nr1JpxTZWNY9A+VOpIi4UZ4AWv7J5BP0HOvkruPLXbqdgvKEoPGkQ5byToVu3rmxlVGyp3BRzRJ8Udb+MEKSfUW+qArXlPQz7vYwjk2VViUVrGyCDDk5dMV3Apy+nkPW1qUZ9KWX0g6kw6drE/Vqp9pr+kIjyuVq0yKiIpdRRhJRsrH/Q9IipSW32TFv3SuzzPSIj/SUBabiO3RQ4wwTJIBr0gfkUUUlVUm3Xch2iWY+zp5eBkrHyCTPoVXp3hKUpgFKxDaoIbkB0pSsYmY5BElu3Ks4JO5bbbI6I4H1B2Xth3gzIKZLw5CTO2RfkoMii53hw9olNvMGYNbvsC7wwekOqMWVJlz5qkhcHd+MJXort/ibjGinw6QQhJKi5LVesKOwNCRErtSp5QXyNr15+s10xpneAeTDNHlC+TO8YmkiR4RFRFlq8JqWSKQ1OxPb7U8YwaAQU7VP57ATnaQww1M0CQNzlaBhekm6v14i11S3GLElaJP5QxbrFCVuVy9zCDroYImerCNsHzyI82mBTl3hh+R5DENp8xiePXcGwtOtIbY/4i+KtjwWuTAjdrNUzbYICtfwsbwyEYTpgoiRk/o2h6FUFSt+pmNczN+dmSkDLM+vnSpDtYQ423q1Utcrlwm1Sn1I9fI3K7ChV+iePA2BZp9y4J8n4qqHyuOP3qu07wBkz3GpQbv9T9ECkWkh6wP1/HtgCvlq9wo38KOd0AX5P7isUL6qOiTm5yKqiGFAsSp59jzIEyK07+D0TlF9fLM8n7GzxRhCuz9dxCTPUzj+tn3CHF87ccmop912Rivg6vwkxGLlZtUKzd51FljZQNk2j+wsT1dcUMVY1T/LkJapNUrGOFQkDPIurhScrl8hX7Wx1cB2hR08z3KVhVLPFbV2Y232J3sARAGbVrleUCQl55+v5vx6bFwuFq5xigfUbLKFKbgw+G79JI+oSpzs3YT/0hdxAjN/eFd0iJjn328mv+JNspzUt7p/YRhPmQlvMDl8Oq5Nn20dNHyeKOwVQxRwwcgLNLKVaxkH6FTYq9JrxjhSIeSmqpOWdkAufsTEAI999qJ5gSDJC5fx7ECiHuYcAF9ROUv9+fBTqHoUNSuzxrNvqQYA8vBBUp2F1e5hKpMahK6aQdXuVRVYxqziPPHFELAg9FdBukQKSQ3a7dwxUknA4OkaH8dOd4gcxz6VkA5n2AJC60knf7bDDObIpbctGtYu++BW6Zfv0SMoGLVDpvjnMlDxHgPXVok8463ZmrpnOq28DxsRuv0kv70syrOoTLtjC8vmUn4qP8hqU6Z81ss+y9WfdSebCDHO+hwnsxfJCPlo8EH5LogtAOulW+dyEOnQ1oudrx1ai6QqxJ2+2skk3XwSribf4ZAoJoXKSZ9qKyixXGZzl6+y166x5zbpi6rGOS5hsHnvHksaaPEtEaUIcE9rpY2LkasDR9MH6djblVf+aS/rhlfMaxsgBjcZiQ142CZmjNHQcE4j4iKiJJTJjUxm6MNjLHxB/eJ99/Hrl6E+uunv6lTxirVyKTFR0qQ64wVz6Nu1Q/r/0cRAtbG94kO7Gu96jVKlauf5dee8SnoJLtsR9vAVPhgwXux7gXO6C6idxcTtsnqL2OO1uryFKf3Pnk+oV9qYXs1ytUVVJ7Qqi5RivdwvCbqDBEPrXw00+bGYT6gk+ySZNmJGEpgECY/dh3P/GWcZobRGd2gxsfd90HAlcpVys9hk/wiMcbQiTr08tG09jWzTJ5xhMmD/x/vlBr8Ve/F1T+uuQv8cHKXB9VV5vbeIrn+/3ph7z1jxheBT22j+SR/82/+zU94KDM+c8R0co8zapNCwCAdAJDrgkkR4Vrns5WUSJRQWGI6kajG25iog6Yg6vyYqP11okGX7mRAy52nYbfISHm/+y6FKejIPV6qvYI8ZUlqk9GONmje+2+QDDG1GzhXfOLqtKFmc/KQ3ckeAsHV6rXDhrNCBRStN468T0En20UbTdNpYwmLzck6e4evvXpYFJ3xxWBUDNjpPWQwmDD2RqwGZxfvSqpyrBkxKWKSA1WZftJnJTBgnj/w9LIx9d2fkBcRTvMK48E+JVWhmGyw17uDNpqWKShdnEdtfg+Tp1hOgFn6BYxQJGZCPxtQskqHGwtGWtC6RSqGGDOV6f6w9wHaaEI75Fr55rEgOS4mJBg2gnnGfoWgGDFnlbA+hR3PjC8naZFiMHSkB16DkgrIzC7dbJ/93h5pkFDrfozZegeUgyUtnNpFZCaZm+zi9e6T+XX2a5cp2XX6WZ+JHjNOI7RwqJdrXHRbCMwTDWlnM+jepr/1pwQqxE76FMt/6XAjKTUJH/U/QhuNb/vcKL80SxBnfOZIkyN33sLkKYy2sFaqT93Y0sawHm2wF+0iheTioUWhYT/bIyoixGSRvbSHJSwMhjuDO4Dh5dpLtJzjBajMpOR5TKt/G6Iu1kpOUbn17ONGIzofQpEy6d8jnA/pSpdMZ3inDI5r6ZBUHzcn2/EuYusHDPN9xm6F7dISqyVNwz5pkTLjp89EjxjlIypOlfXRGoN0SI0Cu3uPST7BTjtUL/1vdEzOXrJL05t73Jzu+GTVG3Q3/k/G6/cR1RWshV84jIseX68FaeUqVK7SidfRZoAU5iA/EKR5gpQCZ7wBO28BYDfj6WuYNprd7t+eTvIGbZZeUOHGHq9juncBUEDRePWFvO+MGZ8EK+3CYB0DmM579GyHRBc0nbljDV2jYsCkiKjadWzhcH94l0xnrI/XmOQTHMvHAGU0EoUqIuTmn00tprwyeuHnDyWhjsZUqn8XBg8xxmBbLmnpMlvRGmr/HeLBJgvzX6fdfJPYJHzQex9tNBW3zNXSjcP4Sh5RE8mVT9L6xpnfNzYRe/EunuXRtOdmDcgvAFf6jBgxzoeMizHduEMn7qICSapT/CO/YmEESiggO1BF+2S//0He487wDhhDbjJWgwt0s33iPKblzZ3alH4aVj7Avf2/Y8a7mOZLeCan6K6Rk7LrKu45VTwZcL12g0CWkKM1SIYAyPE6VE+PZ1J/GfyTG3JG2LD4Oqk9nDWafclxhMucM92QFAIeju4zSKdr51rVPrdd5SMMhsmBWqM2mlznuGcIKeVOHWNitu/9VzCG0cq3WRmPSAdvM4ruk698g4F2McNtimxMZ3yHvWKPiTdPw4tY8lanyuHb72CMRkR7yNXacyu6SjRGyDPXujpy7ZafQhVqxheHWMekB2p7vbTP8vlK9E/FoOlku5ANae2+h6MtxHgXuVqnEJpcTxXIkiLBUDAuosN4xjlY0060DtuPc4FO2GKUDag4NUJZZs/xWE9tmv0HlMd71KwGRdAinf/OieNJTMQfb/0RSZFw0ynTyCWWCinaX58qtz4FhUXLeboV5yOlV4NBSTVTyJxxLoQAtf8O3cEd9uN99PzX0TWBpzxs4VK1XOI84vt7f041LFHNParbP2IQ95GjhyyUlpFP1FGcZBP7o/8d0jF5/RJZ7TITAw/CecLq146pVQ3yLvvZPkqAdeDsIA60P2d8fjnqwiHli/1bSZ1C52OMzqG3hiotH7eP7D/AdO+wHT0kG8+zV77IjfpNPOnjbf0ZerRGjkZd+BWkXadf9OmnA6pOhfLBsKym4O5wupe1Hj2g6bawcEh1iqt8hClwOj/BRB1EdSoGAtN9rKQyVQXsTe5jMGAgyseUX8Be67DoMcqGh/eY89Av9tnvbzMYTFgsJS/cVnrGFxij+cHgHYR/mRvei1sXF5wWForvNa/w1/feemHvO2PGF4VPZaO5tbXF3NwcSh0EPULMms2+wBgDc16bpHiIq1xKz0jqjlISIS/nY/LRFpXaFWSRI+Jd9pSg71rc675NI68SRwWpzqayxMZMgw9AY9DH+/EPCbRBpCNENsGJh6g8ozh4ohAQH8jCGgyZOdtVvJvtsTHaoGpSYmufcvkW6ZHX5iY/9/ed8fng6N8s0elzFQ18FVB1q4yzEfPhwtmNZsZgJ7uAIffmTqxSJ+4yZ4VsZX2CeMTOpIMKLIzdRFoeOovArYLOMQfWVCZPsNIOZvcdduNNho0bbEubW7WXcYoCe3Ab8hJSLlEIh9zk6AMb3LRIQBxvjJv3FqcNonrMJI0Y6hFSSObdn55i1ozPN7KIsQa3WUCTuxXGxjDnz6OERWgH9DKoeS2MKSiKBKREmAIpDCsyIAgtyr27oA1buz8ht1021Q5owViPUULiCp9S0sXdv4exA7K519HyYPLpDJnvRE/YjbdI4i5DOWQ5OF4oLI6s/azIMGjEc1oKzpjxiXi0gSPkMy0+hICG00AbjSNsvIOJv6gYMex/hGUM7+gd0lhigJLn04u7vK4zws0fELS+Qbz0Vw6VPFzhs6BsJqNtKk4F1VvDlK8dU/o4DSMkeFXMaJdWaZltt0LbrhKq88Vzooinm9A6h2yERE4fz/iZk5Nye/AxuS7o2h2yg79LKhRDkzJOB1iWi8h32RztApDp9FgTviqG6OEGgQQ52iJIuzj7P0IVY0ywQBG0jyk0VZ0a+8k+Ukherr/KXrxLyS6x4l+E4cPHB1dMDh9mOjuM7ZP8BdrxHV37MxvlGT9jtOWjLBvyjMiyWBtvUuiCwhSHDZaJmXBncBttNF17n+uVW2ij0cawUlphmA0I7Qotr32oiDO1sX1kSR5j5T3k7tugNcX816dWIYCV9yHewQRtCmEhBIhigu6toSkQw3Uct0Hk1Q5jqCSPj+VIbW8BW9oooZ6qFisEPBjeO6Km4M2Gs14A++ke66N1PGlRHXzE9UmPtl9DBXOUrSd/v4JL5Sv00x6hHZyqzHTs2WdYViph0fQaDJIBDa/BpIh4eHAtj/IxNysvnyuPtgf3kP17UKQU8R6mvIhBs5tsM8gFO0XCQrD4OE93yhx6Ytrnry89+hJ2sguDIYLwjGrRjC8rhTliyfR8utkHLxGshqtsT7Yo2WWCM1RRH+WpYrRBno4AsKNdyDWdeJfd8SZR/y5h+Tp4VcbjLTpJj52sRqF6h3VTgwQpodAIKeGcOaswGivZxkq76ME2uGWy1usnlJ8AFv0VPMvHkTaVI9diqVOswW0wmrx65TAHn/HFJ1AhFadMlE9YCF6MOkyebDDp3aZwK4ikw5Izj5EShMATPoulRQZJn5Y3R2ayY/HMjfLLB2/yOM4v8iF3BwO00ezH+7xUewV3eJf61g8peWW0kIAA5ww3E5OTm3w6wD7axMo0Ks+QQY2i9rVP/X0DWeJK9QqTfELNacwazWacC2MAaR88EBihMMYQqgrzQZtuuo8RBUncQxQ9lHeB3PKBPsIOSYXEf7RHYQzO+AFu9yeI7R9hLB/Pq1NpuWRFRtufP1YvzUzCw2iNj/sfYozhavUqy6UlXOWdu7Yz42dD3W4hytO4om6/WPVRI22EV8FE+wjLwVj+8X0waYEwFCYHaR3kngUYQ5p22Yq2cIDyxh8SSo+hF7Kn/Ol1ux4+HlQ8aNBfDJawpEXNaVBSFey0gzW8i9h9Z7o/1ltDVq6gn7AKrbkN+mkfiaTq1A5/LkyOFe9ilHfC0eRppCbh7uDusXvMaWIlJ15XZDxKHdLi7P3iGV89rL23+KOwzEVVIpDPNxjyNGyhWHWa/DiE/+ft772w950x44vCp7LRfOONN/iP//E/sro6s1v4slCzm1RqNQTyudRjVDFkuP8xSZEQ9O9gNd9Ehm1Uqc6esEiyPSa5ixQ26qDoYguXS5VLDNMhVbeGxcliCkwlusvhKs7F/xmR7lO0XiUJpwoKxsBSsMwG63jKpWo9PVip6QRr60cIp4KtYal2BSk3cKWLrwKGRY9Alc60Y5zx+aKsqliORiQ95v3n839XWFwKr6Axh2vyNJzJkYm9uZdIDxVrphiniq9KeCqk77XAayGcOqp8Eb9yGSuPcMLL5NLHad1ADx8Sl5o443W60T22Bmv4nkfkL6KNxhrchf4aGB/LKShKV/FlwGJpkWE6oO3NI8zxQrsvQ66Xb7KX7rA2XJt+vyeaI6ysh9AZuducFeo/JwiTYcVdtB2esARL9ITUJISqfLgJ+WmwRw8wvQdI4GLjKmntsbrFtfItlsNVtqMNbOWiln4B48+jsj5pPMbe/CFzy99BlS8T9e+gnDKRtJFCoDH40qfmVfBVidb+x+gsgSzBmuwRB0tsxGsM0yFL4TJV6/iGZkHByHax5l9H64Ri7mvHzmNPBKyUVxgmA1r+3Av5XUw/N2ecj/CUfzidO2PGI7SwKBa+gYx2MG7tTMs+Kx8g8pjcbXKlfJ2a0yC0QvwDm2Qv3cfa+jHCaGrtS+w5SxTG4EiXy+Vlqu//ZxxdwOTPsGtX2femk6+hKtMsXUXWd5FpjAhaz2x4e0TWeg1V7jJmwiAfUkY/+0UH5MECVrVPNauQBg3qlk/DmdnzfB7QRh9uuiZ5xsXqRfajDoETkrsV8vEmHaWYe8rfW6uARb/NeO2/Y/kN9P57bPbus5CNcbIxOupiLT1W8fNlyEu1VzDGIFEsexfITU5UjLDCOfxsBEV+zO6j6lRp+S3SImExeHEN71m4jN0GTE4evlgrihkznpdChbD0HWQ2JpKaYrQBcCxz1qY4bPTKdY44aBjaTzqEVkjdaZAbjTEFw6KHrwKwK7it65jxDlQvIKJdTDIGQI7WKWoldLJJOtrBMQUiG5OH0/wn8Ov0PZeqNvj9+2hjUasuc8326QtDxV859h2mSiDHLd7O4pFS8kxN4cXjFRPKSQTCoVFIHP8KhpOqK67wabvT5pGjsceTsUFqEh6O7pOZjAvhpWN2m2VZ5XrlJpMiZsFfwBjIdExBQVk8fp4xhkhPG26e3NAUAkTaRRuBLGJk/QqT2i2UkJhehFu/QCXpMx+2D1UM0mAVeykAIcieM6ZwJuuInbdg7GO7l0nCF2sfN+PzizFwoXSRTrL31M11g2FUDLClfao6X8WqU63UT60TaTQbkzWG6YDFYIl2sEDTnyPOJ5TDVbQqY9I9AvdrjMMGnvRJytfBKWGSi0ySHnU7pO0vMC6GSCGoLLyJiPcp/LlnDok8whnegf2PkJ23ofkSRRajyh30EdspK+sidI5wW4fqb0exRg+ge2/6WEjS2kvn+uwZn38UFhW3Sm6yg6EOfeJenJgJqU4IZflQ8e7wZ0/Uk6ysh17/PnL8ELuygll8E4OP9pqHSnzzzhIL7hLGTJWVj8YzjwZf89IK9mEucAFG95FCUtUJbrKHM+qQCIssHtNa/SWM0zzzHlCSZd5sv8lWtM3VcBH10R+AspDRHqL+9IHi8w4cl1WNsqo9+4kzZhwha7xC2a1gSBh7LRpOC4Fg0Vul5bW53f+Ql9Ix2XCbdmBIF79JHu+S2yU20j3yeJuV4ALVPEXsfwzdu0i/TqENqnWThfLLLBVDrCwmt7KpmivTJmgwaK1RUmGMoOm0X1g9dMZnh0R+Zs4ABkE29wYq6ZLYLnfG9ylMwWp4cdpQX72AmJvQql1kS9ksOVV8GWIQ6OYtVNLFdzyG0S6h28bud7Barxy8szg4fsXFyhV6SZeSXaJmTxt0hTDYez9B6ASKBJWP0bXLmCdiHY1GG82VyhVcGRzbv7K770N/DSEk9tK3yJyzB54ev1/BqBiglETn+vD3cB4aTgPLMojEZs59ugLmjK8W4wf/lbdLTf5qcOWFv/dlZ47/ke5STHYQcQfjzWrqM746zDpqZpzgkwSvEYYRGnRGZPuUTUqhwQ0vQrKOZ3yyIsWzbJpe6/B1rvRwXIuwMBgS9CndxEZYCLdG0b2DduYpwktTm0GmE3yVLKIUXqR4RsNA3W4R2jtop0rFrkI6xJcBl4JrZCblw/57ZDqn4pa5El6H52i2m/GzQQnFpeplStkns9UQ51nt2fj0x49+5M1jLX+XhknYLjI85SDtJgUFA9MhRrJETtlkJOEKd0kZpCNaeQ8rTagHdbbReLZDL9unJEFlA8gAd2qpI0xxrOBzGsZA3WrCwbDg0QmaqTXaD8FonOb1Q2njGT9bnL2foIc7U3WMpe8eNrQkZsJH/Q/ITUHDq3PhnMFvamIynRGo8EQB0hxRgjFSgSmQRqOFjUBMpz3L0wa0HNDhBfSD38dkE6BA5BPSxtdwKxcpkyJ0QcOuUiRbFNIlcJeQQmEHI0x8B6RCO2UiPWJv0gFgffyQavV4MjnJJxTkjNyAy6XXKOTxaVchBC17npZ9fENUmAKVjyms4ERy+ywMmvvjOwySIba0uVG79XiCa8aMA3KrApWz7XqsrI/c+DPQBXZtFb/+Ksv+8aY0LzfM+3OkOqHutSicBra0abnzVK0KjeZLOJ174FYYi5z1wUfYJqdRuUrVasLidyGfUNgVVNYjMykTK8SXwYlzfFj02Yo2CKyQulvnDzf+hKRIWCwtUrVr51Ki0cImPbAnbBz8b8bnA0d4XCxdZJD3mZcePj6V0vReXjgp2/mYokjpRn2WK0voXNM4aF5MTUwvLiiEwi5doNT+FhMB4yJG2S7p5p/hpCNU9TK5PH49FUYeRsPGGB6M79FP+lhS8VL9Opb0MDze1FofraGk4kL5EpZ5+nVV6Hy64WUFFOrp9m0GSRrOhptmfH4oVIlClSiZgpWyJDMpZVWZquMIgS9DVsurjLIhLW8OzPRnj+4TxoBdRGwOP6JjQCmXpdIyH5ES1lZY8BZw2Z5uNhkwboW749uotE8Y77LoL6LcGiBQJmM72ofWG5STHpHcwZMu1s5PaHptmrZHFlw91oqqijECQ65OVxl5hDGwGl6ka+/jKnempvCCaNgtKIGlU2pxhEwTRNgiERZbyTqDtM+8v3BiSOPJ2COtH7cUHmQ9BukQKSTR6B5lf4Xcnt7/pVAsequHG/Ojoo9tORidUnIrhzlmL+/wYPgAqQQL4Txz1uPGYWOma18s/RzaQF69SSE9ivprBLXLTCa7fCO8QMVuP94IEoLMbfE8CDQqHyHy0eMfZqOzXzDjS4kr/GfacW/F62xH20ghuV69ji9PXtNOr58Y9GSDIt4lE5KteJNa5RXKF/9XymKaB2RAeOn/gRetcT2wKJsGtgwRwQXaToVqSdNwW0TJLg+HH7GRTbjVeIml56y1mGw8vc47JUQeg1NFW49zCjveQmz9eKr017pJWj6lNnAkfhNyVub/MpGTsTnapDAFUbZFzakfa6yMTcSHvQ/QRtPyW6z4F0lNMq0n6YK6V+NSePXwPBDFBE+4tP02WkhU+SbpkVqIMBor3UdbPoUKT41nHsUQSfPr09cAlysKMbpHsPcQ2e9geQFz7gLC9siCC2jpnfkdU5NSs1os1S9hZ33M8giDwKiTCn3CaMhiCnLWozXiImEpXD63rdqMGc+DVj5UbmCZCWVTII16LNaKy2q4jNx7j2bjFoNBn8lwjU1hGBcTdkbbXKpeZjfepmK3MEajw3mwXIraFdLG13DyAXL9TzFa45QXSFpvAGDhcCm8imUpuvE+JSc4VA+f8dVGSwftz7OXbjE8UGPtJLsEQQhSkoYrKLPCqsmmttyPmsiCiziXAuJ4n5b+EGVs2s2XMX6bsl05JgASyjKhf6DaerDs7LiD2fgjRuMt5NLPYS1/i8JfJtIRUqhD5eXN+CG70e5BXHaDQPiofISxfTiwRsdoRB7BM5rNhIC18T26cY+chKVghapdf6pgxFEs4XCjfoO94pPtGc748vKD3T9FlBxuPjGQ9yK47LT5Pd7hvbDOxc67ZMu/9MI/Y8aMzyuzLHTGpyY2EYVSxItvINOIsd+irCVjaegBlrBJ84xJMaBtuewn+wR+mZHuc3dwh9Z4EzEZUvHa5IvfPrHhJEyB6ryL6d1FBU10egvcNsIUWLs/gKiH8sqYhW+fKjX/CCkUQeUWdl5gkhGm/ljZJzPpoSVRlE3Q6NnEyAwAinAZK+4DBUX5ZLFTCIhVwH46xlLWgRWNYJD36MT7FORUuh3qUYRUNsafNi9sq4D5lW8yyiMyIdkZbdKb9AmMoa0skAohFerhH04lt+dfIX1GECSFoumcnNYQ2Qge2VAkg0/7K5nxItAFxL3p4zxD5tFhs1mqU3IztVEaZSOMMcRmjBIK5wzrnKNFxsVwgXl3qvxijKGf75PbDu25a1jYaLeGs/FHmDzFtF8lO5iaPpp8aW3QrVuI/Y/Aq5O7U2Wl3GlQYtrT6Oy/PVXhUxb6QA0nrV7H8lsY6ZBbZRwTYwlFbgpCOzw2eZqRsjleJyg5mCLHesr1+ygSjb33I8xoFxU0SNtvPlfDmcEc2kFlOiPXKbacNZvNeDpPTk2LfDw9jwEmXUTj5GZWHi4QVq4Q5jGVpTdYHAv2kj362T4t6WNXb6KcGrpxjZGwKe/8mCKNcLSGVhMtPbTj4UQPSbe+x2a0iW5/Dad2jbazePAphsRE3B/eJteGcRYhLbCURVIkxFmMq84u7s/44lCzm7STIWz/ZHrdXfgWuV1FCRuhBdIoMpMTiBKhVyY1CX3dYW24Rpg7+EWF5colrCxCkdPxQspenyKL0HgYp4qWT2n6Ehzaz1ezMfLB7yEsn37jMtqpMc5GDA4KiL4KaLuLZ78X4HTfxgw2UZYDS985U0FwxozPM0oofOWx3l9n2+ywWr5A054DBE27TdM+fYpaFWNY/yOK/sc0Kst0KpfZnmwxziLGWURghdT8JazlADAkVplJ721yQLVfRjt1jN8m2vwD5KTLcnmBO1bIjlunZVUgS9B5OL0vpTGyiA83eu1kF7H1o2njwvxrZP7Tz1VbuM88n2c8H1KoQ2U5vTiHyEbkTpWJnrA13gJgrVijXKseq0mIbPTU2MNVLgJBK+0TDDaR9kPshdcPY314/Py4iEFLHDziLAZ7OpCxm+4wMn22e9t0Jru83nKoWjViHeNKj6zxMla0gbH8Y01koQipTe7C7m0oL5A1XvnEatp2933oTRveTKkFnk3hzhqOZxxHCBjn02FAbTRxEZ/abHYazugecvctzPBj4toqHafK1fJ1EstGG82jjNsXIddKt2i1ynQ6Q2TSR23/iJYp0POvY9Ixo7XfI9p/j8bcy9zr32GpvQrm/IOrSWWBZLyOM3cLv3aTwq4ei4lENj48cUUygFN6arJwFfsgWUlnCrBfKiQKz/IYZ2Nc5ZwYkkt1cqg8Ns5HCAFpEZPrR/Wk8YE933RNFt4cVnWFMO5hGjfJnng/u/ce9B6glIVY+ja5VTkWz5wVQ5RVFQcXpI8Bcq+OabxCboVPbTRLzISPetNBy3bQZslbRcy9jsjGFMECEx0BU8V7dES88T/obEzIy1fYz3IMhs1og+vlm7NmghmfCWPd5+P+bYwxR+L8KaHVwF36ecJ8nXE0JN19l8CkFIuvYZjWdn0rILer2POvYSabFHvvoJMJVryD7N1B7P4IXb2KnnSZ6pk9eu8SauLgiRL9eMTA6VG3ntW8b5joMUrYz+3gMCi6RFlEza2fqhQ64/PFo5jfYAjsAHEk7LDjLcTO2wjLIW+/QWFNLe0bVhtKbZS/gsljcBq0xflidWt8nygbYzDkGDp2AHmXteEaUkiuVK5StipE2eO4LDUJ1d4d6D8ErwyNa6A/JrNtxq7LIF4nsAMq6nSXKmMMo4P3s3Cp2NXZ4NOMT08+4Q/lhKumhP8Z7AXNWRUC4fBWeY4rnXdmzWYzvlI8d7PZ3/k7f+dAzhWSJOEf/aN/hOs+DmB+67d+68Ud3YzPPYOiy93+XQCWy0vYgc1+us+GGaJzg04GuJZNyQ5R0iCMxFXT9RLnMVIJsuE9IuFSzirIdEDhHw9qVTFCKx/plEEo9IH8pNQJTKaNM1nSYWd8l9zymfeWzmwU08ImaX79xKaxL0PmgjkGSY+FYHHWaPYlR6PppDvkOqfslOjEHTzlMecuIp8oihdWCb3wc8DxNWPQbMXr9JMBjmMxnEyDblEWNOw5HOFSmJydeJtWtMe+sWjYcyyFde4hqHsL1Jw6YTFCxLt04n2qTpXxzk9I3TahcpDRNvrRhkLUIfFagDmcGDkvRTCPFWxDHqOrM/uRzwVSYRrXp1LqfvOYfHQoSzS9BqNsxFK4zH6+x9rwAVJIrlaunZpcTYrosMg4zIYseNP1OtYD7g3vATBwylwtX8Ie3H1syzRcB++kFQdA5i0glhdOLdoJwdTeCaDIp0Vwq4JBHtojGDSFyblSvUJhNKEqH3uvVE8YFn3IQlzln2mlfJRIj9gf36PUfYem3UBFXVQRHdq+HcfQzfaYFDENt3lYMJEolsIltqJNqk4VT84aHGY8nZEesD5ew1cBy8EqCovCbWGX5iAZoOvXTrfnkR7J3JuMTI+9dEBn0qN3ELeULA8r6pPiwWRMzS6TFRm2cgnjAeZonJL0SXSCNgUqHTFMh7SdBWIzoZ/tszPeo5/3sIWDr0IqVo1rlRv0sx6XSpexeRyn56RsTTYBWPAWscSs0fKLhIh2GOV9kjQhnGwi7CoYwVK4zFa0Qdmp4quQSI/4uP8ROSnDbEDIMqNsiPZWSBe+DcCCnpDnEa4qUUz6mMaNU+alDRMdMdFj7g5vY9CUnQqN/h4Oks3BXRJl2HUbzAWPFVVd9QxVM2EgmqpekqfILJo1m834whLlk4ONXBhno2ObUE8SmwiJJMwiKDQ1r06U9FgI28RFxogxQgjcg8JnZPlsTzZQxYhaUObHuz9kT3noUhs1vo21/x6FNrQFXF/9ZaQK0cInFWAP7iB69zClNoX9OE4S8f5hw5KIO/CMZrMZny1aemh3uhFvoQ+HNHzLIzcpGnMYwxbeHHZpjjzu0i1VGUb3WfCWUQdDF2VV40btBu7+O7hWZaockA5OjfUrdo2y0yMrcua8aRPBsBiQZAmTfEJqEgIn4P3BWxTa0HRaUxvw8Bq6fPXE+8kiguHGNHgZbCCrVz7RdV0AYrSFwVAUBsoXYOUaxd6QU25SM77CGAMLwSJrxX08y6di1c58bkbK9pH41437WNjY0qKtfHadkNvRh+RZQVFoLpQvULenm/oGw53+HTZ6O1wtEoKDoSVG6+SWQyAsXGUjkz6luTcONn/Pz4fxHlllCQxcdSrH7G8BimABy9+BIqWonF7LMUKRzmxmv5RIJJdLV4mKEb4KDq/3jwhVmYZXZ5yNWQqWp9bah/WkIYvBMiDITcbD6D6pTrlQu4KvwhP5qxAgJp0jNZ4RWBUe5QOWsHGeEkMU4RLjwcdkRUIQzqOcZ6taxsUEjSEnZXOyPr0feQvgQT/f596BPezl6mWs8Sbd7ocEvoOb5tj1G6RFhq/8WaPZjFNJTUwn2cVWDk177hPZwR+N80dPxPmRHvFRMWCpskS4v4NFjwoWZbuOV6+zFK5QPWikybz56TlzoFpr9++SF6BKiwgdY5rX2c22GaVD5vw2oazgKY9hOkQgztU8tpNusTHawBKKq9Xrh/eTR/mHI05v/IxNxN3+XQyGXtLlVvUVZm4/n28qqs71mk2mEzrxHvvxPq+WbwHTOr8pMkyRoSZ7FOXjewiPFLofY4jNBIXCPmOdFdJDhG0SJHnYpJd1kAf3I200e+k2e/EOZa9EoYtpXCZDGG1P3yAeYoTNbvslHgzvs775RyyXVjGR4GbdPaPBUbAcLrM53qDslAnOOVAwY8bT6K79Lh+ENf6G99nEzUIIVp0WP6ku8Lc673wmnzFjxueV5242+/a3v334+Od+7ude6MHM+OIRZdGhlG9WZFiWTT8ekOqYYTak7S+AEdyo3mKn2CCPJjSjLZx4hPI9Ho7ucylsYw93MF6Zwq0hMAidoQ+K7FoFFHYJ3XgJwrnDYnkhfazaRRisM3A9trIRRTrEU/5hYegsTiTVCJa9C6z4Fw+TCKlTVD6isMtPVUyb8cWjn+2zPlpHAOuTNWzjYujhKf+EXQmcbr0Q64jtaAeA3WGfutukKAr8tIsz3sX257lYvYCSEk/5jDsf0/CWKAeXedmpHq4zzwqol+cIVUA/GVJZeBM52KYjJCO3QiXqIo1g7Jd4v/suCLhcuUJF1c79fQsVoBe+g9QZMhsidXp4fp0XaabKf/o5LQtnnE0aXoDgwolitBSK1eAyQgiMMdyPbgPTBG5SRKc2m5WtCmWnRFwkzPvzp67ZR9dq7daQSkGhMf5x73hhCqysT2EFaOmdeJ/DdYCFaV5H7H0AboXcPelBvxmvsxvtoixJxa4gXUkop9dvIQRrw4fYwiXVKcvhxROF09PYjjYZ5SmWX2eSJZQrK08kyY8ZFyPuDx8AkOYjbhobtCYrX6Rhz9GstQ/PwxkzAKTJMMJ6bP3EtOi+OV5nksVMspiKU6VmNdDSIW1/c2p7A+Qmp5NuI4Sk5bQPm9ZTE3O3d5dS2eXBcJ2WM0emC7RTBmVBUYA/h3QXWKm/ClmEqV0jPao0WFomiLYIpWBUmmfVKZN0/oz9IuEuBbZ0qNoNal6FptMmECWuliqAOLHGO/Eue5M9AGxpM+8u8Vlg5UMwOblV49iY5YxPRRw22dv7MVgu+yZmegcR1O0WjdocxpipneXkARkpnvRJVYIlLJr+3HEFHOHj2j55s0nByT18WUwYJ2ts5Snj/rvIuM/Qb1Gt12nUbsHuewhpkTnTe1LVrlOu1pCIw2v9WRgjMPVriO7H4NfJ3NoL/C3NmPHTpWrX6Nr75Lqg6R3PQY/Gz/HkLr3OexRelaL+ErXyAvWJS71xncRI9tHUgxptp32ozrMTb9GJ9wGwbDBGooEf7n6fZXeephCEQiCDNq7VPLx/GQNp+QqifOXEua39Nspax6AxwTwzfvrY8TYi7mD8ebIjMbQtXK7XbjIpIqSQvN97H2PMYePLo9hjK15nc7wF+R6OcplzHjeT+bKEXb6CnYwolE8RnD5U4giXa+WbPIoVBAXKFBRas+yvULJCYj1hb7LHzniH1+e+TiDLFOSnDuZp6WH5NUzURfj1pyrZPEkv7zDJI2pOA1+GmOpF6N4Gr0zh1M79PjO+epRkhZdrrwHmqc0m+0/Ev355FRl3ma9dZy2coxtNlSWlECw6TYh3kFYFLRzyZBvdeYty7rBrB1yUEoFhWyRs5QPmdMzLzTfImzeRwdXnbnoxGnJdII7kH9LkGCRGSAoVohe/e5hzzPjqYQmbinW68ovC4kJw5bB2BCfrScN8j066wzCPKQrDVrzJpeCk3asxYOpXEXvvg1MmP1Cv3E432RxtYknFK8ECnuWeGkN0heZBeRUBOEmXG+7pdamjlFQF17a4113nir+A7vw5rpojL18gyseHNawoi/CdEGn5QIEqLXGpdJnMZJRV9fl+oTO+MmxED+klfQCcqnOmgtLTOBrnt56I87ejTaJ0wm4m8CvLXFQeOlwgLb/CopAn1r8J5pHDaeMzpTbW2p+g3RrF6l+m54Q87H0AQJRHvFz7GoveMiW7hCXswzqwMYZe3iEuJtSPDNUKAYN0+l1zUxAXE3wZ0s32eDB8gBDizOHlY8eI4ZjE2ozPLYEssZMNGaQjBLAdbVNjflrnH+2Ckhg3xBl8jECTlS5ihI1AH9vb2ct2eDh8eKJJ8ShFuIw993M4rSFrTsAkjhByqqqWm4xRGpEXOSpVvFx/FUtYGAOiuoLpPUB4NXK7wmDyEG002mjcIsbFPox+RnrAIO1TcaqUDupJNatJvdaa1e5nvDD+bOP/xNEF1yo3P7PPuOC0+D13nWJr1mw246vFc3cN/IN/8A8+i+OY8QWl6tToJV00hprTAAxSSBzpcaFSp6Qq1Jw6++kewoLyaJd4vIdj15j4DlEW87F0eH31L5OVbyCMxNn7MWa8h6hdIKnexJpsI7wyorZK4i4/tmMQgqR2C1m7wTBepzho/FHyk6uSPQpehMmxdn4Akx52UCNtf+u5bNpm/HQRaOzhPcjG6PJFcvvpm5yP1BkN4EgLU0wbDs/T7PIISzhY0iLXOQv+IhWngm805e23QYMYbtBc+QUGzpB94XLpynUKpz21iT2RcQpW/MssBxphJDvBDn3Zpdcfsjx3k7a7wF6yPU36DETZ+LmazQDQOWrn+xD1sPwa2fz517SVdlE7PwKgaL9B7jx/gj7jdJ6WLj26HjW9OcbZGCUtKvbphTQLh6ulGwdFgceF6pKqcKF8gaSIabgtjIHcqaOWfwGhixPnirP/NmawgW255EvfOWZrbKf7yJ0fA4Ji/usY4SDKC2ivdaJ5UQjBIOmjlORO72Na/hzDZMhLtVeQWIDBUTZJYVN1A1x5PrU+3w7opwP2SqvUSyukdvOpFj2PZMXLkw6MhxgDltGktVuzZHXGMZzxA+h8iHBDsrk3DjdJjYHAChhnEZbJCaMtXLNLVrmMPmI7spduH1pfyZI8tMc6unHUcJo0/RaWtHHtNsVyC6Gzg/NQkC58B2GyExu0uV1DLP9PNDA0pMBe/2O2e++j8wmry2+waTSucph3lw8nXqfL++QaV+rxdd+Sn01cYyd7iM0fgtE4c7dIS5c+k8/5KpIEi4wWv0UuQGDz2BRnes8QAtZHa/STATvxNqulVV6tv8aF9hLdTnTmhs+TP1bFGO/u/5d4+3tcbt3kbtJjO9qmVU0J594kdVfw8ogWy+SWS9VpUFIVnmcCOi1dRJZWMacU4mfM+CLhCI/r5ZemfbVHYrCjcZOef43R5vfIx9sIoUjDJdK5byCMxtp/l/7a90hMQbbwdXSR4SQZurSCfeQ6XXPq2PIhSijKdhXLKpEv/Rw1bw7lLh9rlH7EaadW7tTRK78Exjz38MmMT48qxoitvwBTIIYbyOW/dOzv4Aof1/LZSTYPVYtH+eixypIBccTy5sn8VZgcsf8RRZpAEDxVXexRrGDlA9TWD6mbnJuNSwyE4KbwuK97dEa7hE6AYznMuXNn2t4bYZG130TmIwqrhBHnq8lM9Ij7g/sYDP2kz83qK6SVq8jSMkbY8ClqOzO+Gpwnp3sy/s3sJmLll7ERNHSHeS1ITYojNY39j6iisKMh2fw38fbeYxzfw4wTnIu/jF79BXKd8L3dP2Gcjln36/z8/HcIrNNtkwGsvI8cPACnPN3sPXK9vli+RC/dx1fBtFk03kLuvIOxHIr5NyhUaRYnzXgmp50HxhiKdIvx3f+K1BG6ehE7WMG3zrbIS/1l5OriYXwuBAwOmnVyXdCXNuqMGEKhKHSBwRA651u3Slgs+suQZSxvfw9r68c4lcvIlV+i1nqNXtJDIKg6NRzpwpX/OyXPIFlEmNlQ+IxncGzo7ZMNwDnC40b5ZRDmhEWybwcM0gGOMcjxDkVWQJ5gOH1oPXOayJW/hDQZ1kf/H9ApyqRk0kMJhRQSbfR0rRuBm/bwxuvgNUiDaZNYpEfcH94Hpq4WNysvTxtFDbS9eeL8Aa5yKR3UeofZEIPBGENUjE9tNvNEwKXKJcb5mLrTeC4r6Bk/fexkBzHeAr+Ja/sHNUeDr3zIIS1dwnIbGKlQkx3ofDTd/yom6MkAkafo9itkB8rH/eRxk2JURKc2m+V2DbH48xQ6Iu59ABg85XOj8hKFyXiv9y4wjbEE4nD9J5WbyPIljHAwQtL0moyyIV8vLVPd+xBXuITeAlG4wN3+HQpT0Jl0eKn+MtZBvXVWu5/xojDG8D+yLW4ZifMZCstcsJsUQnA73mTJaDinXe2MGV90PtEu03/5L/+F3/zN3+TBgwf85//8n/mt3/ot5ubm+NVf/dUXfXwzPuf4MuRW7ZXpPw6C0WvV6+QmpyTLyIMiY93RdEixlUVZ2tjRFlV3haVwmSRPqJdWphabww/J+h+RKxe39wDbn4Odt6eBhb2HWF4+OZ2NZN5bxFPT4LwsayeO08oHqP4dUB5p5Roo66mJr9QxxFOrKzMZIHVCoWbNZp9XrMku7E0ngGQ6RCz+/FP/vlWrzoVyQa4LqnaVUTHCkc7BRun5sIXD9eoNkiImVGWUsFDFGFvZiLyHETUUiivhdTQ5ov8eerSFVbtFbtdOfU9hpsFHAWgzlabPkGjhUHXqDJIu1XTAQjZCuNm0AH9OjtrOEg+QOj5TEerEa8ebmCyZPo62YNZs9lOlJCu8VHsVjDjWuHISccqu4tTW9UmHSm0dt01QRYQVbyP7tymEj8kTZDY61mwmjqwDNXqIGWxhdI4Q6ziLr0E6QftNcquCzIZcTXr0izF9p4QQglhPeHSAxsBq6RKDrEe7VkeP7XMVI+fdJUIrxBIWriw9tVkvVGUuVS4RFzGtdIAZDR/9lmZ8jijIGedDPBWcyxrgWagiQkXbGLtE5p1tZXYUIUD07k6l5qMeKtlHOBXUeAvjVlj0VqaKZvvv4K7/OSaYNoyl5SuHttxnlTFt4XKlehXh5SwqF088LtwUKuCoOIgR6szN2emmlEAcLPqKUyEuUizh8UbjFWzcZ1wfpjTsOazyNJ6p2ieVPF8EIu3DwT1MTPZh1mx2LqSeYI03MJZP5i2eqgjniYD5yiWiLKLm1k/8zaebQgJL2CwFK9yyq4RRF5U+/W991F6+ICdPd7C7t/GEQ957wGJ1labXwqusYLvLWPEuZvAAf7zNFb/G5ML/iv4EV1eNnE1Nz/hSIE6JwY7GTXKyR2iXGIs9pLQpWVNrcWkyrP23CYqIsTZ4SZc8GdHLU8J0QHv+29jSRQlBK4tZcebI/SYDt0GmM+pO8xPdO7WwP3VAZCd7iHRIEbRnNrjPydFr7llUnRr7cYfCFDTc49fwlt3GLtsIIag+oXajigkkg2ncMHmU853998lJyYd3cLIBFjbVeEwNgRmsc9XxcBsvY9wabXcJm6c3J2pho+3T80SpU6zoIciD9WpyjBUiBh/Rzkd0vCZHF+WjxvtZ3D7jRXBa/Puo4asi66yWDbnOmFMOTr+PMAIz6ePEO6h4n1W3xb4pcLw2uSyhpU/FqTDJJxhpoc6oq8QmItMptc57EPUAsOyQzH2co/gyxPem56gQIAcPMUUKRYqK9ijK0/cWaOxoalWb+YuYg2ZkO96eWmYFraly+owZR7AmuxTpCIlhQeeElYuE8mwlMKknWP2psn5evYaWHnNem1xvICRYyjozhghVmSvVK6Q6pYWFv/dnGDskrr781AHBsqphew38LCbIUti/g2xcJ1DfndbB4HC/oeat0mqV2dsbzlKIGc9kyV8hUAGWtCkfqfefJw57hJ3sINIxebh4Yihw3l2iZIXM+Qad35+u86iLKkbIaA+jXDJ/6Vher4WNyseYaB+SISYZI0hxRZXr5SuowUdgCsyNAAEAAElEQVT4SR/ldhC7P0bnBaN4F2MpPGcRIcThUO2TVKw6L9cqCORhnaDhNRmmAyypzhxeBqhajVOdXmZ8vpA6Rez8BPIMBps0V34eq3odQ8FiaZH9ZAxwOFh+tLqokiE6GWEAOVybWhYDc94ck3yCrWwq1vF9MTvZQyQ9dNAmtyq4MuRS5RKTfELVrTLM+zjS5WrlOuN8TNkuH1dAFgJ9xL41lBVetyvYnXXw25CMYLwB4cLB4NbMGGHGZ8fd/R+wZdv8Cs+2+f40zFkVPCTvex4rwzV0ZWZ1P+OrwXN3z/yn//Sf+Lf/9t/y9//+3+df/at/BcCrr77Kr//6r5Om6Uz57AuC1CnCZM8sDJ8rAH9i4uE0D+1QlVlutBmoVbz7/w2EIsxSXqq2Uf4CoahgD+8w3v4Rk50fYeqX0c1XcQ864qfVe4U5EnEYoSl0gSUtlLGmDRVnoLofYUZT5bNUGe4BFbdK21lAnJL0ahWgKssw2oLyIlqdT3Vnxs8IKXmk8yyenO4+ZQ0LJA378eSpK8+e7HsajybPH2GkC9kYJh0QCnQByiEe3Wb/wX9HIFjMhqjl/xvGgCanMDkbkw0KnbMcruIKn7rdpOx5lPSYhjNd16Eq8YpVgf0HyNEQoQVJ9QYCgyzGGOmeafcqBGjLQ1VXYLgJpQW0Ov93Nl4NIdamj2dWVy+UR5e0Z11nHzUiPi9GaIzR08ZfAwUFm5OHJEXKUrCML0OEAGvvJ5h4hFQOAkMRtMnd45tFxq0j5cPpsbp1hNzBaBC2BVs/xGiBsj308i+h+rcJx0N8CoL6Im8VEY506GZdmgfnno1Dy2nT8MvsjYfn+j4CQfk5VP2mBRPAaQM2whRks8aXzw0Gw/3RHQbpEFva3KjdeuZG5tM4XMtRFyEk1vJ3yJ9SUDs8DgOEbUjvgeVg7DJq+8eQDBFC4ix/F0co3N33MYNNxHgPM/cKm8lDUp3QcudouW2EkEjkCSvvkqrQqh4UxZ8814U5LASep+BpDOi5rxGMm6zaPpm/emoccxYSSc0+aXv7zNfpeDrBfo54qAjmUe4GQqfoyspzf9ZXFXv/PcxwG4HAXrTIvNMVMiqq/lQLkOXgAoHao2Iywu33EcKAGiLC105dY91sj714l7rXoGHNcX98hywfc6kyT2WkcOdeJqjfQhcFRWmFTAi0VNjDTRg8hEkXe26TJFw59xS0EAJMgczHaOXP1INn/Mx5nk2nZ5GahI1ojaqIaYoCicC4Zez577JSvgh+g+zgPmHtvQ3SoxSPUXM3GFeu0dn5IaNJBy9ockVAw24hdYzY+SGOznHGI9zVFQr76Xm81DHC6GODAy/q+1r5ALH5AzAa5W2gF39htul7DgyajbyHrDRoaPDKl09RB57+v4vPzdrLGGNO2FZKoU7EGo8orBBZWTlSxzg759MU3B3dJjAxXrzDvLeI9BuYeKpwYKUxl6w5Unf5qd9qqrJ5/PovTYbQCYUMQQis/kfQe4BFjkn6aK+JbWIEPnN6QLm0glW6eK7G+Wdx1E5uxhcPYXJkMZkORz1HjHvsPZ7IsZ8W/05rQ62DxxpRWYXRNiqsU2y/jbRLSJkSLn6DxJkDYZBG8Xr9TbrhHmW7gitOnmexifiw9wHGaOb1iAtCTT0zDwZLnrwOxyZiY/SQliqoU6Ckg3Yf5zH2eA12psohTjMhrV6bnmc7b2GKDMY7WG6N3Dr/AOWMLwEHueRZlzzLm2c+WCTRCWH9VThlOPvY84cPoDet/dnSIaneoGY3GbsjdqJd7vTucL16HYliI3qIlIrlYOVQgaasaggLgvu/g9n4C6QU+DcFSekSiXJQqBO5q0AS+hfw2m+i4jGiskwRLE3/4wtSWHqRcd6MLw6OcGm7i4f/Nmg62Q69uEfbnz/TnvYRVto9UGw32JM90vlvHVtHAkHZquGXXMblBUTUgcoqqn8P018/zOtzt4EpxmCVAUVhhViLb0wbhSvL5M70/lTJI0R/d/reWQbKZV9E3O/fwdgOq3WHmtWcDtXmE2pu48S6fjJmfDS8LIT4xHXlGZ8jhEQIOc27hMAIiascLGEhD9STpEkQOqdQIVm4im00whSkbh2TfJ/9eIdCVPH0GF+GVO3GiSZFACsfwtb3QRvUaINi6RcxyMM6+4PoLvvxPlJIbtVfYs5tP/M6a+UD5O77GJ1h7f4IrQK00Xj1l7lcucIwHVJ2yof3lBkzXiR/ev+3qWYJq61XPtPPEUKwbNV4N2zwVzvvks6azWZ8RXjuyv5/+A//gX/xL/4Fv/zLv8y//tf/GoC/8Tf+BrVajX/6T//prNnsC4CVD1Gb38MUGap181R7I6kn2J13MHmCbr1yphLTUYTR0wKITshLF45NfAghsKSFwSNRHnvxHlm6T0N9HXXgw43OmJicSeUiTvUC3eplWlYFe/ENRNKn8OcxKMCwN3lAL7pPx+Sk2vBa8w2q6uwJDKMcDJpRMWA72Sa2qoxHEZVaBf9Ic5wqoqmaj1MjbbyKrN865mM+4/NJ5s5hz38N8og8XMKYqTLHevSAKJuwXFqhrI43HHzSIrTU6XRz1C6daO6SxQR0hvbn0dJHmhwNxCYHITFGkzGdLOnnXdZG95noMW3p4Y93SPIxbu0NIj1iGHcoCoHSKW7nLzB5jPLKFAeJo9EZAE7vfUzvATgB+cI30UfsCBMzYZD12E/2yAvNcnmZRu3mc6/pzF/CWpmeJ7Pi5Ysj0iMejO7jSJfV8MILT6Yyk3BncJuUmCSPqTtNam6dvUkHgG2xycXwKlvJBsFkk3bSQXYfohffpGi+gkp7SOk+ttq0XKQTgBOQeG3slkamY3Aq6O23AY0pcqK8hzARPhkWNggHV0ChDZN8ckJl7aeBERZp+epP/4NnPBWDJsonAGQ6I9cp9qex9DJANjl4rBE6PfdL09pNVLiAlh5GeSj0tM1dGqzBhxTBAnm4hEJi3BIf6RFvdT9ACYsr1au8VPoabWfx1Pc+azKvm+2xMV5nQQjmx12UW2VSv0Ynn6ptHp0stfIBIk/I3SZ7JmOTjIrwWXrBY3+qGB9Ye1Z5NLJuJ3uIrR8BBjP/Opk3/9T3KFQJvfSLCDSamf3VeRACKLKDf5lDZbijpCamn/XwLZ/SUxQJHOEy7y1DvMZGtIaSAjepwJG+FGkKVNIhtxzGw7sYIVkfTijVS0T5hFxr7s5/k5uXWyir+dhWdvgunbs/xK0tMx9WsLISSWmFrXSHzXSfpXD5zAaIR99tO9mgn3S5FO9TiiIsv07a/sZzqbXOmPEiGesBD8druMpj1b94wpbweekku/SSPgMhyeYu0pnss917i5frr7AqXeh8jFNJyMqXMEVCLn3E3Dfw526ikOyEc2A5xG6d3OQ4wkIIiZASowEln2lR6MabyN23KFDI1stk/uP700SPeTh+QFVAM5+QSgurfANbeE95xyfQxbRpAhBFAmj4hE0hXyWiYszmeAsQ7Fg2r7iNY4p4Vt5H7r6DUDZZ81W08qe6puccTgEwyMM6RiEkvaxDYTR1p4F6ovxXmAKTdtkab+G3rlKrvYSyF5BeG8sJQVhkweLhhzuTdchGFKUVClU6sHK6i5SSS+EV3IM8VBYT7K0/x2QxVv3ydEBKZ9OvqjME07WD1owZ00t62EIQik824CdMjsqGFJbHRtahF3eZDxaeOow44/OJNBnWzvdh0kdVlkkbr/K8+napSVgb3UMbw2rpAt4pjWBnMT1/voasv4QuRsjBLoNizMTE7DMhGb1HVuRc9udxTI4nHWz5WF3SSrvIyTbGazCwbLTRSCGZhAuIcohWHpnTwBk/QPTvQTBHWruJQbI92WaQDhkJGzX/ChX3CdXIwzgRsnzM7eGHWAIuSYNVAEKi8jFC52TOTJ3mq0A322VjvEHJLrEaXjrRZAKQuW28i/8LnjGP6zpHEGispIORzjT/kxYFOaN8iE2MMgYpBVE2QSDQRpPohHE2IiomFFmBr3zmnXlU1kcrD2P5kE1ITUKaTbC2/pSh+gv6tUvkwQKX7Roq2sG4dXK3id19DxF3yRo3yF+9BHlMESy+kOYwjWZjssYwHbAULs+Um77iPIzv807nbZp+k1RnvFyrPbWhUej0cfB1ULc6/G8YVNZjSMLa3pC+VRBUF2iXFmjsTp1XLNtCDt4ni7bYGncpNa5RWvyfptbjQZM8G6CDJsKIaawnbB4N0qNcisZN0vFthG2Tq4Akj8E6MlR7TiRqpib+JUELi2L+G8jJDgM3YC2+zzAZ0fAa1CrXcaM1TPc2Jk1R7ZdJg5VjtfDxwtfojDYYCovqZAvfDuhM9mj5c8w5C4fPM2j2kk0mo7uU7RJNy0EYjRFymhNkXVTSQQpFaHLszT/GkSF565UzXXSEKdDjB0T9dymCNk2vhS6vorEROiW0W4TeJ9tzmg2azHgWmU75k+g2b8YRwvvsHZtWvHn+PNxBdN6Fy3/tM/+8GTM+Dzx3JXVjY4OrV09u2K6urtLr9V7EMc34jJFJF5NPLT0YbSLKl04kcdZ4CzOaTlOo3h3yuW88833taAN2Dzy685S08SoGzVa8Tj/tcc29RKYFqtzE63+AHbTZKjIezcnm5YtU8hFZvMegvErbnW5WZW4b3MfqDrkekz/8H8TD2+SWxbj5CneHt3mjfnKi4/A1tZskyrCX9BgmPUrZGO0vYR3Z2JI6xtr4M0weYwdN0vlvzRrNvkCkwfGJ61E+YD/uArAZrVOpVA/XRyfbZSfaoubVWXCXkFpjTzYASRYsTYPnUxAmw9r+PsR9VNAgbX/zcLNHYFCd9xHKQyb7MP81UqsMgB9eJlsaYxc5duNVjIFu3MEIjZISt/MuedTDiro4wSobyQ62D4PJhIUswjlQ5TO2D7WLYDS6vILbew9r/Q/Rbp3CaFQ6RHvTIr0RmnuD28Q65u7gLivhCuvjDWrVTyYVO2sye/HsTLaYZDETYipO71Dx60UxzAekRcpuukOSJ9i4+LaHFJLFYkxr5zYq2GTg+JSCGsn9/xNbejDawum+Rz7YRgiJvfRNMqeJ6H7I9uAOkyJmKR9gohijLPTizyHnXkJEu8RhnQ+Ha9jSYa7cYCm4hOO3KI/vU5iC5qPrOimTPKJknc/KdcaXE4liKVxiO9qi6tbwPqHK5CMMoNuvIfv3wK2SuedX8DJIcruOQOP0P0LpDFFqYPr3yAsNw31YeJ08vcHYDdkd32Z9tI4lFDW3Bmcs5dhErA3uUTUlGmYei+mGlBCCrWgDjSHdfYcYmyCJ6ImMDRQGw7WqoqSqWFkPufHnoAvs+kU2RE5aZKSTbUw6wvaXyF+AvbGVdjGbf0qcjXHbr1FUbkyPNd4DnU8fT/bgGc1m09+nOBgQmHEejIGi8RLSuouwg1Mb+u6N7kw3eoTgZu3WMzdPt4zB1C6Qp0N61RWUmW64bMUPqe/9BZUioTTeYTHapVdaYbjwJpZwWA6X2Iq2KLtVcBanVpdM4+Tu1vfJ85jwwR8zqlyiXFolb1xiQytycraiDRq1uTMLfYmJ2Rpv4wvY33sPz1/EivZRRURuPVuFcMaMz4Kt6CAey2IqduUTN6hoNONiiJQKgUAJyXo25t54azol3v8Auf0xwm+R5xkiWEA3X0ENpue96dzGzmJWbHhQvkzFb+AIl7EesDZco1VfYEE74LdO2PgcxRvfxb7zf6BHO8jWLbK4DUeazXbiHeI8Idh/m/VoF4mFvZIwX//Wub9r7tRwWjcRcRddWf3E6kNfNWxpI4XEGIOn3BMbf7J/D+I+BrD8DdLyVXKTsjZ+QKoTVsILhLJ8rs/SwqKfdbg/vA9AFqQsesfVRn0d42x+Dyvaw517mbjxJiFgJXuI8Q4mmDv829rpHmy/DRjspI8VLjLM9ig0JIWhl3WZd6d5qEp7mDQiMwlF/2NE9Rp57RpKKLS0pkNTRpNVltjff4ekOs9GFnG1GFJSz5dzCjTO3o8xo10Kx2IQNEmMYX28Tq1WRz5/yXPGzxCZjQ7tJhluHQx/Pl8zejftMExHAHTiPZb957eW1MJCWzXCShOzex+nfotuMmCUj2lbFcYPfpdREqFL8+zUb3CjcgvLGNT2jzB5ghAPqK5+h5bfYDvepFcounaZWh5jZ3vEuz9G6hwnGaPCBXK7jqemAzcaQ+HWTrhQ5KVVrDwGU7DvVxkcDJCV65eZLwRK5BSbf4EAnPlXSIPV5/7eM75YbESbZDqnm/RoeKMTA7aPSCyfqBjhmQT7Cette3AXOh9O6z4L3yArXaKf7TNMy/R1zqoeUBZVFsMl1oYPCGyfslWll3VYG92n5lVx1QXs7rvQX0NZDvnSdyiWf5GJjrCNYbNIybJdVBQytnx050NUbhDiPm77Frr/cGrr1nmfdOWvnJlH2Ok+IulBeBHOmWdGxYi9yR4AD8cPqdbq51JLEybD7n2AyCYUjRuzPOULykSPKIwmVCUyk7Eb7ZAUMRujdb7Weu2ZDVi5N4fTvAbJkKJ6+diekzP4GPY/Jkq2KC+/Snf9T7DCJZK0j/CbCK+EtfYHFFmM3vpzyivfod/9GL/9LVwt2Nv4c0bZCDl8SPP6PK7dInNb2ItfR2QRWbjETtFnw2iMW6IkS9TcWbPkVxUr7aJ6H2PsgKx6k3HZ5fbwI+4NboMAXyiy+3+I3PwQioyifAnG2xAcj/2NXWYgLAwGW1lsjjYxGDbHm9Ts+uE9IjUJa2lEs3WLcdyjPPfyoRq9E02VVueLEVZ9mSDPsOMIQ4I1fIBS3vQ4vYVjn+1Ea2xs/inKreBYHqMrb+JPInBr5M9Ruz32fdBsxuv0kx4LweIzBh9nfJX58f4PiIThdfnZN5oBLNsNJspiu/c2tZ/KJ86Y8bPnuSsvr7/+Or/927/NP/yH//DwZ8YYfuM3foPXXnvthR7cjM+Gwmtg2T6mSKG8fGqDlrH9A4sbA+75CprHo/Tp41hP2I52EMC9wT3icU51+/s4BhpZxOW9H2EPN0gbU/U022uz4LfJgiW0kVhZHyOtY4UWp8iwsghfucTJEKlsqk7tqVNPWjoMggVM0qO8fwffcmm7SxjhHsppy2KCyePp0ScDhMlnKgtfYBzpIoVEG01ghYfrQ5OzMV6n0AW70S5Nt0l59BDT+RgAu12QhiflTYUAJ9lDdT/EOCHFRGLlPQw2uV2ZTmvHPXKjwF1AH0kCAxUSNr8FCPRBYcOxbe7s38FRNtcsH993CVQJTMFS2kfEAxq5xE8VyvEo8hxjh6TVm9PXjx4cKJpVkdE2xdzrFM7j4rwxhkIXKGHhSAeDoWKf91ye8dMgsEK69BEIXOU++wUHSJNjhMI8Y8o7sEKkEJSsMpawEUJSt5u0fYV774c4vYcYZ43a0tcZInDbr6NHXfDq6IPGEoxG5BF2kWJMxEQnaCEZDNepqyaiSJBpnzS8AOEFYj3GSkdkBgZOlQU7xMbievk69vA+pneHvLLM7WiDOE8oOSGt5rObmb9IWPkA2b+LsHzSytVnqo981WnYczRr7Rc2hZY5TZj7ZIUKACvZx+zfJgekGUCwCMkYMGi7Qu4tIU1ONevQ9ts4ymHZXzkzBuklexR5yjgbgbaYd6fqmyrrs2AHjKJtaraDJ3wENn4+oj3pkZaW0AfKHzIbTVVkACZdStVFxqZPuPM2tl1Hqg3U8i8cWqWpIsLuf4xRDln1Gvqc4b5IemxHD5nkMd6+pFa+jCVsjNdCWA9BG0wwUwn5rMjtCjRfP+O/Tu/pML2/a6OfKfRhWx7b/hw15eGanAJNVAwh3kM8+CNy20d1b1NtvUyY9NA6I0NRt+do1NqHn/WIfjGkrxO6k21qloOtbAqrjJ2NWczGDMNFKpaPSvunKicAWMLGtRySIsOpXUKmBcJvnthQfZKZ9c2Mz5LAChimQ4QQuE9p4jqLR6pTO8kmO+MdDJqVyjKO8BnmPbajXTwhqY73kCbD7N9GrX6HTNrk0iNvfh0r6+Psvw9Jj5q1RFC5TnGQp25Gm6RFQpyMiNwaPgpn/20Qkrx67dCGUZocK9lH7LyNmXRR2YAi2ofwePOqb3mMsiG2chGWi84LtC5AmOewqxKk5SswSy2eC0d4fC1YwAzuEWQGPbpPHi6hxYGqq11CKoUUhvwgN+jnPfrJ1NZyd7JNGJ7/l54fUcksjjx+lEvIdEjLrmN7ikBLfMtH6hR23sXoHKIult+aDh0ZeFTjkck+ovMutXgPvfg695wWgfW4Abpw6+A6bHbvY+pX0JM1lv2LFI2vHTs+ISAqDegnfSwkzidQtxU6w0TTATOZTggCwwTwLR8xa3r/wqHtEipoYCY9qCyeO4Y9iqceX8c967hanp12pq4JQftQecPKetiD2xinSlK+cthgaRUjsuE+uVUi6d6mPvcmBnCLBEcXjE2OiPaQtWuobIgzuIcqhuQywBiNQtJ05+hMuvgCRg9+n4ozx0RkDDFMxhssVC7iKB8hYM5dxFU+llCE8mQcpaVL2ngVIUBk+3DQbGacKrlVRXXfQyiFKXJIhnBkJmGm+PHlpGKX6RT72NLCOzN+MTwY32OQ9LGVzfXqLewjivoi6QHFNNDORhhvjpFTQUU7NLIRMlwCVaUiAl6ufW2ah5AzTEZUnDLGTM85Ee1gAJOnyHRE7C+xu/Ir5NEm3t5blKwaQ79FaIdYQgHTepORLsINUck+IsspDvKIqdp2fpBTCJx4A2vzTzFWCGYXUXkTc47rgyMdLKHITUFohVPL0XP8bu1oC3prU6VzIG+fvyF/xueDke5zu3cbg2G5tEzTmSO0SiyFyyipWA0u8qyE2iBJKtdP/FwIMNEeGPCkhdO9h472qCYjwmSAseexS3VIBoiwjV25QAqUmzcIJrtYg3vU3JCJSfH9BkpPEBgMYtqg400HdDf6G+gDO/ULlQs4n1ABdsbnGysbIIf3wQ6nytdPWg0LkJ33Htvce3W0W6EoCqpene6kQ1VZ2OmExKkge3cRNYUuTZu9pEmxxhsYaVMKlrhavUpuckJVZpgOmeQJoQpwjcaI6Tq0hYNrueyYCuVwGe3NPz5b0iFgCFRIYDfB8yB6B6SFGj6gMDZgsBecY0qrcTEiySd00h6N0hw1fwVZ+nTJZKwjdqKpQEN3vMa82QAs8uo1sM6/zzLjy88fbvwuFyZD6pXXDyKQz5ZFq44who8nD/nmT+HzZsz4PPDcmfs/+Sf/hF/91V/lD/7gD0jTlH/2z/4Z9+7dYzKZ8O/+3b/7LI5xxgumUCXM8i8gdHa4MfkkmbeAvfQt0NlUWewcZMESdiuFIiUvXwKm07u2tMl1hjEGY6DktlgZ/Aj73juIyiqp08LORriWh9n/mDxYwmodSMTvfQhKIRa/SW5PO4+NVWWx/S3C4UeUvBKj0qWDJGFKYiZoU+DLkKOJQ91u4jllCqdOzalja9DJDqLzIXhV8tpNZHV1OsVbu/TcE5QzPl/4MuRG7SaZTo9NgAsUvuUzySImJuLD/gfcypPDWpwVrSPGO+jKKpm3gDA5dvc9ZNxFUiCUBYMH2CvfJd38IXk+QrZfQ5euQuMqoncPE7YprCpSp9j776DGG2A5FMKlaH+d3KrgCI+lcBkpJIlToZVpcMpQZNQHHRy9Q55kKKuCLEaIyiWS8uOpXGM5CGPI7Cpy7iWy6kuHUybAQTJ6mf24w7cXvo0nQvxnbObO+Oky587jKR9LWMfsfJ+G2/8Q03+ACOem6pFPaWTyRMCN2kvkJkPrAkvauMLHJsK2qsAm0hgWypcZuhX8YJlCF2TlS8h8jEwilBKInR9AGhE7ZcrBHLulJQrlYG+/DVlEES9DsMhGsoWMNljt38fyW4RFgew8RJXmMOUVzO770wOL98iDBqqIyPbvk/suQq1gXqC/ZmFyYj3BV8GpdhKfJWr/Q8x4FwPYdkD6xCTZjJN8njY/jHIQQoEpME4ZU78J4w2M1yA/2JRSwuJq6SbzwQIYceYUuSrGNPfegtEW7oU3qOQd7L3bWG6AHqyxMloj80K0qGIHPrp6BX/nx2RpnwYKtzktaufeHHbYIok7UFtl2V8icXqEg3W6kw6TYoNydovgIKZzt/8EsfF9VBFhLbxJ1n6T1F8+9RiPkvtNCitAAZNwntKBFW7mtpDLvwjwVDWdGZ8lggvlS3TiPUK7hC+efT9v2C3qYh3Ge1QtzdB38N0ydG/jmBxXGJh7FRPtoewQ09vECnbJnSZ2913EpINu3iTzlwAYFynJ3DeoVntMwibj4TZ1coJRh+X+XURtBFlC4bRw2qcraigsroaXyUYfU/IXkM0FUqf11HuZlfeRnXcR0iFrvnzMLnzGjBfBvLdEyS49Vzz2iNhEPBjeo1VMsPbeoW2X6ZYvonAoqyolVaa6WMdNupTf/88Q95CtGySNVw/VH4UpcPrvY63/CcYpoe0QLaeqV8ZAaAV40Rb2g/+O59bxK/dIjUtmJhhpoPoKTrSG2PsQZUm0VBi/TRE2KS7+L6TO8Vx+zm7TGm9ia4EIF+mVVpC1m8/RaDbjE2MmuHd+B2e8A8mYYvUvQzYmrb8CwKDUxHR+gIj2KCkf6c/jSvdgc9zg28+nAFu366DWKeIe7XARjMEdfADDTVQ+QFsl2l6TejCPVSTo3bfI6zcRtotJclDqsCaSedNrO+kQke1j1tdxgfZkiD//izhH1Da19Bi3v87IrxKhsNMBK8HJpmFj4EJ4ibE3xJUezvNYuR5+louoXcD017DCRRarN6jqhECVpoqCM75QaGGTtr+J1DFa+TyvhSZM7cWuV20M+phSnlWMEJs/AF2g3HX04i+AlHgP/y/kvd8D6SLe/Puk3jJW/2NQFkioqjpONaBcvkZdpyidUzcO4egBk/IipfIFnL0P0eM9RBaj6vNkpYvkqoRNiiWtqT0oIJDE2Zho7iWM36QI26it72Mph6z1NWrPsPiz031E5z3m7AC3epFc2pSkj73zAxhuoPIxunaVvPQ4/xwWPR6O1gjsgJXg4gk73RlfXJaDizTcFo50scXpzboaTT/tsTnZwFCwVFqiph4rvyjLQgzuQWmOxJ/+fKXI6Y13saRNbdyB0S6MthHVFZLKTYRQBFZIoQ22tFHCxtSuwP7HCLdC7k5r94veAibexapewSpdxAsXpsdpN2G8hfHqGCFx8gFy/z3y2g3ch/8Np3IB03tAIX2c5nWKcAG18eew+y7Sq0Llm4hzDN7AtMn7evUmsZlgCYtUn1R3Ow2jnIN7iJk6TMz4whHnMeagtTDKx8w5C1ypXGeSj/Gt8FjT5fNiDJjqRUiHhO4ibrXB13IIux9hJUPE/h3o1SFsonofEyx8Hbn4c9i9u9g/+XeYdIRfvcjS6reJevfpfPw7hPNfJ2h9B3nQaKRQ+JbHOItwLAc126P6UjJtJHsbJgeNZKcoghkDwgmnzWZCgHTwRMhKaYVxXueV+qvUrCr2/p+QjTdg+Rukc99mLAzKJJR6H0PvAQKwFwRVu4zVe4BRDldrl4mLmLmtP0N8/H8g5l8lWvorSGFxtXSdWE/wlI840gCnyyuoSQeDRAcL5FYZe9FDCInpvou18xZG2hStm3DQbCZ1Qty7QyXpUy4tMqzdJFSffmrJEg62tMh0TiPuwiQGBKnI+FhKFuQcVTM3G0D5itNN9nln+D5/Y7hLsXzlp/KZjrSYx+YjYr6pc5Cz+HvGl5/nXuU3btzgd3/3d/md3/kdbt++TVEU/Mqv/Ap//a//dcLw+RoZ7t+/zz//5/+cH/7wh1SrVf723/7b/L2/9/cAWFtb49d+7df48Y9/zNLSEv/4H/9jfvEXf/HwtX/8x3/Mr//6r7O2tsbrr7/Ov/yX/5LV1cebGr/5m7/Jv//3/57RaMRf+2t/jV/7tV/D92cJwiO0sEE9PVDNnPMpg2gKulkHhaJavnwsALFwpomdjmjUyryffkypsojY+TGUFjC776JW/xI67mKUixluI+2QQueIpIfBoIsEEXewhKJQAUZYFHNfZ9NxGBUpZAkmeohjFCO3zAfD+2ijWSmv0LIfT3JLFKXqq9h4iCKhqF1Dbf8Qk4whGaL85nRSsAG5yRnm+3jKe6ZN0YzPL54I8J5oqBQILoVX6BUdHgzukxcFa8rlRnURS+cUURdT5Ii4j1xtoeId6D/EmBQx2iCr30QES0i3yqj7AZ24j6Wg5YQgJMnSGwyMwBUxpUkHRluI4f3phlHtBjLahkqFil2j4TbIipwwWCU92Nyy4y2kUAROmSiPpkWYoE2eFchkn8JfRpuCHcsiaF+lhEsSLB5rNHtESVYoBTP7y88rAklZ1c79fKlTTO8+6Bwz2EBVLpLbT3+9jTMt6B3Jq4SyEOUFZNggK13AhJcIkeSV1uF0R6EC5OpfRqz9PjIeQO8BzuI3CIMmvdICQrpkYRehC8xgi6K0wH68T6vzIaNkwCVVQkb7aK8Jk30oL8NBsc5SPnN+i/7gHg2nQn+4hnEl0j+pKPgIg0YbjURNVTefQkHO7dFHRFlExSlzuXT9p7rZZI7cW80smXjhaAqGeR9HOs/dFHCUsyb8c6uCvfRNRDYi89vT5qpTLCoVFlXZPDwmTXGisVFFOwQZWE6NUlGQ9/agyJCD28hsiBh3cOMRRUmQqyW0W8MRPi3HRbg1UiExBgYmoVNpkPg+k3iPK06VstWiaL1MtPNDtH+R+0mXW/4yyoCY7COKBNO9j2jcQnQ+QKwsnznFbcc7iHxCHixiX/qfGca7+HYV98im76zJ7GeLMJqqNpT81VPv96e+BomrbYQMEDpHRRuU0hBbhsiFN5HKo9+4zGT3bYaTAS0KHKGw0n0YrB/a2YiVJQxQdxsMsj6ZE7BrciZeizTpsppu4iYRKkvQg3V0q4mZ7EOwSmoSomJMoAIKkzPI+jSNptafngsijTHzT7dlVb27mKg3tZXz6lM1pRkzXiDyKfHYs9RgOvEeWZGR7ryFj6EYbTFfuUj5wH5eIAlFBSfbw5QvYtw6urR6bMrbSjqY8T65VUYISV5awko6iHREHswz7y3DZAsLB28yRNi7xG6TrdFDjF8hDBeY797BFCmFURDU6Ppl7NpVhNNmnG6AcglkAyEEwkxwBrsIEUIBtfJN8lNUdGa8WApyut238YYPKSdDSlmMQCCK9PA5+9E2RPtoXSCiDcI8omRXuVG7QW7yUy0mJ3rMKB9SssoHw3bTJv6JGWHyIe1hH1vnWJs/oGi/hu4/RJHD/5+9P43VJDnve8FfRO757vvZz6l96+q9uUqiSMtaxvK9HlEje4xra2wDGkGivtjWALQFmobH0gddXxiiSFsayB8EY2CMRvByPfKVtZlaKIpkN3uv7uraT5393bfcI+bDW3W6qqu62dVbVVPnBzTQdTLfzIjIyMiIJ57n/2y/gKifIvUamLaPHq7D4BqGUyVtPYERtFFO+YbDD4C4oWQMxLuYlauz+XVuAUf6dziSeWYZ26mSJGMWcm+uAGtgUjTeXTqTqHQCWTyMFiYmguK7TMt+wP1FC2Nf8VQLhdIa4x43Ce+6galSUhUSZSFuJhmlXRI0+ckuOpqCiDDG2xhxgh5uAWBU18hMH29umXO7V+kEXWxp4zQexq4/iiWt2TdCzsqXWUV0YW1/o3jfHppNqToN5KRN3j/JlgqRfh4vHMxUyMhwRhcIS6dvc8A34x4yHpJ5dTIjh+y9hg6HEA4pejXi3ApGNkYHQzLDR1h5ssajpDfaTwjYnm4RZTFRFlOyK9/Roe2ADw8S+Sab9ZpMZxjCQGJQdItsTTcpOxXG8QgsiWu4+NokHe4iKqdmTjk3FDBtYdIyi2TSQ5Aw6JzDkAa5foYsrKGEy1ruCBN3hGv4mNjE+TVkbgkt5Ovpl9MJsr8DgAjPURISZRVmew12DSHA2vwaSgt0ojCCvdlehTCRvQuo+kPoYA/hN8iEi1lagSyG+klUan/HFIg3caRHL+qyPdnGFAZHy8e/o50/cVtYC48j0ojEn3vLcw94MClaZQp2nyRLqbuzwAsLG8t8505mt5K4LYalbaIsQjgl6tVjaCOHCHYgS1AYiDQhMyuksojZeY1gsoEOu9jhCLOwhCc8tqMRmVKM+pcQ1bP7wfISg8OFQ4RRB9su3+YofKBW+d2FkNaN4UzAmwThJZVTWG4ZGY9IdYpgliWias0yD5jZBJBklVOoWNFL2lyetjGlwdk03A/tFirFHFxEj7YB8K0cvl1Abn4bkYborW9j1R8mdloYwrzrNyYxC3SaZ9BAwfCZZH0MyyNnFPCkCVojhIHOwv3fyHSKm8HIb6G1pO7Oo0gRGO/KXm8Jm+PlEwRZQHWyA8FlhIBu3Ccy8/TCLoZw72nv5YDvPv58708wNZzJDJT1zvcR7pV5s8CrXhFjcImscvwDu+8BB9wv7nkX9B/9o3/EF7/4RX78x3/8tr+/9tprfOlLX+JXfuVX3tZ1lFL81E/9FGfPnuU//sf/yNWrV/mH//Af0mq1+NEf/VF+9md/luPHj/Pbv/3b/P7v/z6f+9zn+J3f+R0WFhbY3NzkZ3/2Z/m5n/s5vvd7v5cvf/nL/MzP/Az/5b/8F4QQ/O7v/i6/+qu/yi//8i9Tq9X4/Oc/zy//8i/zhS984V6re8AbSHTEMB3gytkkwg42GHReIDIt2k6V5by+Iz+2RDJKhmRByFrhMH4yQaj/ijLzyJP/E9n8x1EZqGkHo3IIUV4jLaxg2AWiYIdOMiQZXaA1vIZv5hg1TtOOe4QyJUtT6joj3fw6u2EPWVnFyC2jtGIcjahbLYTOECpGGR5aWMTlU/tlM5zSLD2WkOgbqR80mquTSwzjEaYwOF4+iS1cpAox0gmZfZAv5MOOmwW0ulfRUZtufn6WSz53DJVNMSZ/BoCwPaQK0KY3i87ARjdOI6wS2qtCNiEK2ljJGMN7lOz6n5EJm7aacL16iL2wwxGngDE5zxwpZacJWqOdmQKOLRyOFk4Aty8SE7eF3TwLHgSTKcngPCqOyUkDfSMNZjvZZXO8CcBKYYXqjQgnqUK0MO/YiJYqBOR+mp13gpn0QBizNCpvwlSNCbIpRbP0tqIFD7g3tDQRfgU93gM7d8vmz9vHCncwL/3/0ONt0sox0vrjN4yBGiOboqTDVEfsBFv4Vo4lK4d2KhjFDPJNlFQ4W08z9hv4poEXRGDnEFYBI2yDWyGPAMNHlGwGg2uE5RVCEdNqnsDJMrLcPC0jx2J5woXOtxlFAUkOFp0yvaiPZ/rUrDo3Q1UViuvTKwyiIXW/zpy9+JYOZ6lOmCZTAMbJhIwE811ELd4raeUkplNAS4fEeWsnigPuna3gOntBGyEEx0rH8e/R4UzpjOvBNSbJiIXcEqU3bLgoFBtEJBIagrfsOQJNlO7RmV4nSiMa5dPk5OsqZ9opMtEBk3iI4xSQ5hSjdx4sF2m6qOICuA1wCqjaaVKzhDX3CCKZoO087u43SEyL60KwEWyh0Mx7i0zTCQWjROYt0q2MiLOUkukjtEAhyCpHMaSB8GokZh7c8k1fzzuwoj3E9jOgNVaxT6X2CBXroN8+SAgUdvd59HAbw68QNx/fT/OekTJI+pjSoCDLd4yNujCPoUPQQ9R0gIjXcewcmSyTVY9xWUJaPYkXdIkKSwinjk47jHSXcdhnLvfIfgiJIzxOFE8DcHVymSDpEnt1TKeE8OfIbigxYdjo/AKKjMvjiwRJQM7y6ITbTMI2La04Gk6pWDWyt6PSY98MZhJo8yBw6ID3H6kizHRMdzzm5f5lfDPHor9yVzUYz/TohB2EU8FPIhr5RXThKMkbzlVeY5Yy1irOgk+yYObEKwTKdBipCKtxFM8uosuHEZvfAq2w3WuI+Y9jeCvY5UOI8Qa6vEri1lF+mb5VJIuHNP06xNfIJFy2fLpaYUx2WY3adLefZ2oIFpY/g8Zme3KdFgFFnRBIE8WUIgVulQiJdcR2sIkUkjl3AfNATeFdIVCQDFBak1aPE8Qj8sUFknRErH2EmoDMYVh5VGkFY3gdu7hKZs7mOJ7MYyZ9UCNS6/V5RqZTLg0vkqgES1qcLJ3GECbXwgtcGl1kEHU4jM+TUYAebqKVRPh5epMuvudjShPh5BGkiM65mU2keYbYyJHl3zyQNLab6NW/ShTtMZQSHV6j7CzdFnQoMVjxPzjn4ANV+u8+IhVwZXyRRGWsFlbfYqPw5jrWfVOl1ERHbKkhsWtihwJRKLM1uoxAUm2cIhdNwPJIC4uINNufMmdmgSS/ROb4DKMhAEonqGTIrk7YDfaouTXmq6cw7SKYLoFTZpDsvm4zFQ626ZCaFVJ/BQGcELOJuTG4iGAXc3gZJQROGqEKqyR2GUNFyK1vzpTY3CJq/hNoO4+Y7GFMt4iHDu1siHDrzBfnYbQD+SYahUChmQWt+GaOSTJFCokjD2w0H1YynTFMe0ghKZrl28bbW9Eork+v0o8GVL0KC+4yNavOSm4NpTOG6ZB20L1h6z5O4Q32JTMdooebSGkSFkpcNlJ01mMy2Gap+ShlMYtjNIRJ0XyDo7BOARPEjbJJAyk1WgvMsEPaeQ2hFNbCE2TGDXuWWyKLRphzj6DzNbJggtAKI98glYq+6xHqKfON42RBE11cBCGxd/4C7dVvBKHM5i9m0gOMG6k3X0cIGMWz9zfVGWEW4JrfeQ2SOE04eGU+tNy0ub9dnyyNoh3vEmcRdaeJ8yZq2jf3mIzJVaL1P2Er7CDmT7GZW6aZ7rHsVrAzBcVFsBzUqIfGYGLZ7E13KdWOU/UqiOJh0tIR6u0XCIfXUa1TWMJ+fe/JKmL3XsMbbIBbJG09iZI2o6zH9fF1claOJX/1A8/kcMB7i9aQ1s5guJto0yNxGnc9T0kbwj7B3tNMkbgrn0bekuVJSxtMG52NELbPKI0ASFXGpLREVTpg2KROCXnDXh7YDiMdUJIFHNOA7jpi4TGyN+z7aBR78Q7TeELDbxJmIeujdQByjsskmgXQHC4dxvbmyIpHmNluZusYe3INOdlBWi4LxhqUVrmeBWwPL5OzfVZzh/fX2VInCBXdCDr4zk5oCTHr42vEWYKdX6J4Yy6YiBTCLoY0sA/2p/5So7XmT3f+B6eCMVbxENEHeO95p8WzaZek/TzywNnsgL8E3LOz2csvv8y/+lf/ip/+6Z9mbm6Ozc1N/tf/9X/ld3/3d/nhH/7ht32ddrvNqVOn+OIXv0g+n2dtbY2Pf/zjPP3009TrddbX1/kP/+E/4Ps+R44c4c///M/57d/+bX7u536O3/qt3+Khhx7i7//9vw/AL/3SL/HJT36Sb3zjG3z0ox/lN3/zN/nJn/xJPv3pTwPwz//5P+cf/IN/wM///M8fqJu9C6z1i1zaeZZpMERKg1Ploxgb30CZI4QNhdM/RHYjEupW+uMNeu2LuHZCHKfk9QJp9a9hGT2SUQf10jNECyfpKUGheBZTN2C3Swa0y8fopEOyvedxcwt4kWKzc47hcIBhWCwW52jphKi/jtW/goiHlE8cZZBAzWvMNgt2noZ4jKgcIioeu61sSfU0ht9Am97rCkECghve96nOSFSCKyTm9jchGmPnalD7/ve3sQ94XzEGl9CTLi0yqtKG3GHkZIIeDcE5hJENEJ3LsHUVUT+Bqp5FZCFJZpEpCzEVyN1v4RRO0w13yWuJI6yZuk06pR+2CbIpX+1e4+HaEYaZ4kTtYXyzuu+sZaZD5PAaWD5JYQ2NRE7GMBqSCkli5HildxVp1TCdCbXiGo3L68hLl6GSYd6IthWlHeyexl7LEzsR2P6NRehMhcYKNhG7LyKkSTb35B2Gl7eDPb4Ke+dACKz5x+6aWjfSARcGr6G0Imd1OFo4eZC65D1GI4nrj2CWhmRmDoIEs7uJHk9ACIQh0UqDUohmk7R253OSUQ8RT9BKIeL+TE3BAqf/Crp/DdMtcjVfYpqEeMPLRE4Ft3GG2KljjS+hnv5/4YUJMrdC2vwE5kTStyKCnT/maKmF4c+TC3cxw8uM/RITIelkUy61n2PBX+Zk+dR+ipy4sEwwvYrrO4Rpjs3gOpNoNva6JXc/gipSAd2wB0B72qZpz71l+g9bONS9Gv1oQN2rY2jrnWRgecco6RDnD5R33i03x8NbEVISxltImaJcj1hFdzibmZ1d9O7uXa8pmk16ZZtu2AVgc3KdUul2Z7Nh2tt35k11wqp/5PXfi5mxHGaOZs7gHEn3ReTGnzF1yvSW++TmfmT//ImVZ6NyCKkSxoZgtXkGNx7O0vKsP4MwC2SySDwoMBieI9QhJZ3Dq81jD59DbzyDYUoayx9jFGYMRjv4hqAmIszJVUzgRM5CVA1sRgi5TeLNE1UexsyvAgpUQubU3tzImsX7ea10OkWIO9NcHXB/ESpGj3cBjZ52MdLpvrPBTrjF7nTW3w+XDt+mDnPz+59ZNvguWg1QRg5RPYocZaQXOjR9zWa8Q2a42N0xVvIXdAtX6W6/QK60zKu9Lg9f/hOIZ+ntxcoK8epRlvwV6tqmsPUsDHuoXBFVWSVzT4HSqNRDORlxGpMXmvpknWLvPDvJhMJkh0l+FV9LjPzt6V2lTtDC2FdEAIgLRzDtPAjzTY2vHxR3G5f2KRRRuQ8uSvLDyoPehlInmDvfRMQjxr0UbS/RTXuUnQqWsBkmA/JWntwNJbCqVccuOhiFQ/hpiDL82wIzbn43UrNAtvBJpIox957HDAeI0gpR+SQdUnrFecw0pFQ5xPzuFsbLX0VYGUqbyFfOoUvHEUEbMR2Tdl/AW3qKOJ5gJR0abgKVefTiR1GGyWB0Ca01jlBYG9/Cab+MVzmETibsZX1ClbJdXGasY6bCIRhtcKyUuy1yfS/c2f9WOoZDwz5Q9XjHKIXdfRF365uIsE3YOkPaepxBMmFr85vo0RYVYZGrf4yms8BkPo89r/HOX0H9xX8EwCxq2H2BzLWZLp4mKS3iH3kKhdq3v2Q6Q6FQxGxMNtmb7tINe1TLRwizDL9yBKSg4+TomMuI2lGadgXPW8buv4JsngVhkN2YBAidYY8uo7OIrLi2rzR1k9SbY3d6DbXxNCDIH/ohLG/tfWtGQYbQGvU21T0P+PAzTAcENzZLu1GHgl++63lO/xy6v47hFUkbT9w1wG433KYbdbkYj2nmW+QwUGQYSK7mlzl2+ihIi8iZQ6gUy/TRQpL68wAYWjCXm2NvusPy9efxN36foS2QWYF2ltJwD2EFCdZqnu2SpudWmGJwonwSR3hInd6Y38zWETeDDZPiIWzTJDMdeqaJtf3n+IOr2MVVVOkQqNn7LdIQoTOS0glcodGmZLP3Gtlkm3b9NH75KPnyUcz2SxjrX8MozJPUzqIRzHtLFO0ilrQPsjZ8iOncEnC6Wli9Lcg71THduDNT/jZ9umEPjaYTdGk685TMKlbRRvZ22Lj6MtWkh0inmOUANZFIq4j2FjDX1zF2zsHeS0T5Ehfty+z6ZTrEHKqdpVtagXRI3ZrZc25dMtrjq9B5FSyPrPUEoDG2n0FIC5lvkNkeOgowkiHsPI1QEt16mKR8EtOrERseqVXCCvcQyYRk6XtZDzbYi4bo0QauqFDuOIhBh3j0NGI8QQD2/EdQlSWkG8LuyzOb5dyjJO7rwVNaQ9NrsZ6t45ku+fcgddsBHw7uxa4xTPtsjDcAiLP4RoYEjT25go7GCJUn600wR+eQSQfDE7h7r1Dx8uwFA16KxzSNHGZ5nmVpI/c2CdxFxmYJL5Xsbk/J1DJdErCOkR/WkKOL5FQR0XgEM1IINObW15GdLSzpo6bDmUACYI4dFDm2c10i1yHKYspO5V2rwx5w/8kMn6x49C3PETqD3osMt7+FYeXpV49Q8VfwXnwGdfkyAKO8hUGIIqbmjpgWMsy10xTCEXq8hRm00bktyLdI5h/iwugSQTLBi17hoYVPYjceQZl5tHG7c9YkGzMZr+OOt5lMNzBKJ/aP3dw/1WhiFZMWVjHtPFqYJHYVI5vA3isonaEMG73wJIlVZKf3PJnOGIRD2vYOQklapou1dw4djjAra0S33OfNGMR9hvEIgJ2ojZuf2W/nySg6FZqVCuFQH9g4/xJzeXyRnXCL/1NvnWz1Rz/Qe8+5c+jpK1zvPssKP/6df3DAAR9y7tlS85u/+Zv8m3/zb/jrf/2v89M//dP82q/9Gh/72Mf4z//5P3P06Ft/GG+l2Wzyr//1vwZmC+1nnnmGb37zm/yzf/bPeO655zh9+jS+//pC+IknnuDZZ58F4LnnnuPJJ5/cP+Z5HmfOnOHZZ5/lySef5IUXXuBzn/vc/vFHH32UJEl45ZVXeOyxx+61yn9pETrBHl0BrUkKq+jtTcZ/9HvE4yEIwbR2FaPzEp6Vwvd9BNdrULwlJYgV7SL7l6kkIdNeB9V7lsyvMR6dQ12QePYEwxiQ2ia94TaTzSvEKyvUl38Q3Y7pFzW9OYeuCKjkGuQMH9O0qY62Ef0x3UlCrmJiJ1vI/nVMp0bgNFgyyyzkmwgtZykQw1necwbryNIx1C0TDCUslLdwe8W1YCm3xHawTdEq4Bs5ZDKCaDw7HPYhjTngQ4wxM46YWBhWZaY+MBqSvvoqKWC7AexeAkMSRhOy/F+hsvc88toLGI1HmA5LSNskd+08R0oNaB3GqEeIoE2hcQI/6ZDGmnFqcy0ZUbGrJE6VVNxIqSNAtl+EYNY3TSs3M4aMR8TXLiFjhaobLKdXGca7dCZtsrXvI9+WJP/bvyK/tsR03kUi8S7/IdMgxvr73w8nTkA4woi6+/1ajrfRKgOdIcM2vIWzmT1dR4w20bk54vwtKQ2jPrM8oBoRDeEuzmZKZyitAEhUAkKDPnA2e7tooRBa8J28orSw9lMcy9Em2avnSS5ewKlrGF5D5OeIhj72J74Hbjib3ZreT7lVVO0EYrwBzUdInTqSDIaboBU66JP381TH64jrf4FVOYpufoQsX8QcbZOfZKir57GbRdR//H/TXppjR26Tk228xx9Czh1jb9SmPplitRZIjQwddPAKy2ityHS6X0UpPOZqjxJaI/KJhxhvUphskfg15C3qPLZ08C1/lhbTKSDF3aN4byKQLHlrLHh3pjU84EPEjTH5jTRLJjt1A8etUjBLdxzXu7tEf/iHd72k85nPYFePYAqDVGfk7iKffauTrHHLhqY9voroXQC/TlI9g917EXHl9/H9PNvxEM8pYoSD28Y+KSRdHbMX7bEUGQzcGqPSEvW9c4jRmPDbL6HyuwxFgfPJdXSW4RUqPPzJ/wvYXVApMoaqdAgmNsdeDMld+jp6OCK4US5zvoH/RAW92EJuP4ux/EmiwtH9FG1mOsTsX5gpEKYhhH1U+dC+03DqtrAqa4h4QlY5emCEeQDR0oHCPAy3ELnqbRv+qX59Ppqq7LaUyXKyi1YZxmQbbTcwRUxaPEycO4Rx7psEv/VbeIs1Tng9iCOUniNpVknnLuIMd0l6WzQXigT/4fdQvZnDb+4f/H1YPQoa4mmHvWtPU9Y57M0tVLNIGsw6kHniBCLXpOKV8DovURjv4rRfhephHOGAdGdqaLeoCtjDV9G9q0i/Rlx/ZF+lVQtJ4s6/n0389nmTcQlmdebA2ew784C3ocwCCMcgwEoCLEuRCIklLS4PLxJnCVJITpVP31DxFfupDZNbLSta4wzPw/A6Oj9PUjmJxkCmE7LpHhKDbHiFYb7KNAuIpEVN9chf/B1kJyDLJEb/NSgcI/zf/wM0zqDnPNJLL6JLVcy24vi4g84tED77ddSP/Rjp3McBWC2s0Y06NBEUNISmj5FE5OwGsZoySaZk0iAyygTxFIG4bd4FYN2SEtx8g3NPqKdsTzexpM2ct/CWAQAHAEmAnOzAcIs84EUJ2l8g2/0mc1GHSGkMcTN5jiBvzOY26sIFxv/PfwmA+5EV2H2Nzol5xi8+z+jJ72f50AkKssxqYZV+3KNszxwiFRlVp0qQTUhVSs5pICvLGNe/BtkUISR96aCVpmSXcIWJ8puztIFSoNyZU6813UJ3XgPADndRRg7t1kmKh9AItMiw4i7bwQ6GMJkPu/A2nc1maxPJ244GCXpY1/8UVEbcOEnXdMgZ+f0AlgO+O8mZeaSQaK0p3sWGIXSCPbyE2T1HahbR0z5GMkQ5rzvhRDpga7rBKB1iCovV0iEMAUu5FRKVEqcRDa9FdIsTlpYmcW55tj5XGqf3AvRHLBhzNPJrOOf/E+F//d9RSzmkniMbBsRXY8x5H/kjjzFey2Hn55mUjpPpDDtYR7RfxMxCstpp4sLhfSU+jST2lhn6O/S7r2BNtinaJcpBHyoCyzbQ0ZisfnbmaClmjp6iv45Eoiz/xhhuINIIPWnPKjHeQVRPoIVz11TRBynYPnwkWbL//6lObzu2FWzQueEgfrh0mJydY3u6gWVYjLMhFbOOL/OYl19k8fo1Btt/hme4WFxCmzXS4QbW9//PZCPJ5Hf/EJMNsnyObKFJLtig8MgajfgKxaBDuRVhTL9NZuRIm2dRZgkhgOG1mXNkNELGHcwsQk420KZPGhXQtdNEvZexHIFINFKliGAP7bb2084CJG4D3AZCCJQwZ+k9AdEfEv3BHyN9F8ffJmlvg+WQbVgYj9jQUuzbLOMhuLcrdZfMKoVyCYE8CIr9S0Qn2aUf9am7dUpmFY2e9de72KpvtTNKaSB0hrf3TcTVr6Lzc+jAIbkWkmx8A7thgZdSL8/hGjna/hJr2YjD7YtUetcRpaNk/THD/n9jrMq0lUF+R9Mb7OBIC7sVEaYac76IUwtw3SWEXUClIToO0IMByYVvI5pHUNfPIQoN4ktPo8KU/A88wsSdldd+m2qVCsUo62Ng7M8zD/hwIVRM5lQwi8so0yVzSwgE6vLl2XpBSmjWIYqh18fwXB7+pf8HOhxiDC6iFej+NaRbIxvtkJSOEJlttM6IhEliSUQYIEqtmUrsLXMEy7Cod88jehex3BJ2YY2+m8ORLmW7wtZkC8+0WRytI/f+O7p8iKjxFDDbwxCGiU4zhBSk0gMtKDsl2kEHITV70z3K0Yio+yp+HJOWj8JoA1E++RZzFc1uvE0/6RGqKa708W6xLUkMimaZvJ0nZPR+PpoDHnD+fPePKQibw8GAoHjoA713wyxiac3l8WVWPtA7H3DA/eGeLYONRoMvfOEL/ORP/iQ/8iM/whe/+EV+4id+4l0V4jOf+Qybm5t8+tOf5od+6If4xV/8RZrN250ZarUa29uzfNJ7e3tvenw4HBJF0W3HTdOkXC7v//6At4c1vobuXJj9PxoVJiyLOu2SR8HIYZ27Slqbx7AVtdxThN7rA7YA5N5L6CTE73dYLi4QWGsM+xdJPJvg0ROYnQ5mNqKaq2FZFqER0A3WyYtrOCVJlIRkwTKlSpVD9cfJZwq18wz1KMAOO9Qbj2OIhN7eRcpmHZlp/PwKiVlC69kiQdlFTCfHNNilZwjGk4ss+6u3GcVHWZ9EpZSs8v7fS2aVcrG6P7fKzAKyuAiTXSgtg+3BwWTlgeVGVoK7ZQwDIC4exbLyaMO8Pc2dlJiORrgF8EsMjTE9aeCMLuBv/gl2p4+IRhjz/2eiaRmz/iSmOUEOXiNbPENcOIIHPCUzXh28zKK/xCgZU/dqXBtcpegVcKRHQ5hIaaINEzPqokdXSawCV9Um/fQqy81Viu0XKae7DIPXEIUljHAHJWabreaV6yxcN2YVzDKUaaJzc4BAWA6pXaCXtDGkQT3XYDK8RD8dYYo1SjpD3iW9hJFNYe/czDEt6GN49f0NbV1YQgZdtDRR/t3Tq3kyx1JhiXE0ouY1EPqtHYIOeJ2JGnF1dBmJZK14+J4jjo2cgx6eZ+opdLaBW38EpMRIh+zFHbbjESs6oapNVH6FaPH7uDWtqgZ0YQ4G6+DkqbsN9O6LGEjs4Q6qOTPx6dIhTPcQRVsTvBITv3oRtTSHLQN8T7G39wxF22AajShW1nCLy9i6g1VcomR6eIbNtdE1lgsr+2pUVbtBvX6Y3s42avAM47iPoxR+fgKjC2i3Qpxb4UjhGLGKcIR7MynIdzQSHjiafXeSG6ScWDhG5t+7yoqQkMtiThSPEJLdpuJy87tRNMusFdZIdELFuuHYSYboXiDJJgS9PQzX5NrWn+DGu5STDnNzT9IzTCrNj2DGI5RhY6QTnNE1llWMdFu4pss3976JK10ebZ6gttlFqeto7aIkaDVz1lU6Q6cZ2cqTSJ0h7AJm+QxrV14kePbibfXReZ/tpRyOMaQxGOFkGnpXMY0cib+IEGD2XsboX0EIjRIWqcwhkyliqTl7r6V5W3rxAx48NIKkegZZOnIjRZRkqsZcG13FNCRFJ49r+JSt26OaVa7JsH8O1X+Zy6qOK8rUmrV9Jy6jUcZbk9CbkuFgliRp2SGXSrzJFqJ2BPPFb2NUbOKZrxnCNZBJj42sTy/qUc+36E+7zDVPkMS35GoVgq3gOp2gx1ymMM0ihfwRCv4SWetjCKeJcBtk0kWREaYD9rb+FJEpmirELB0isau3KOuEZMVDdyjrHHDAe01m5pGlJZhs05x/kpAqlnSwhLVv7C6rCLf7AobXIskt33XNYaiArHeZmAA5HGPkl0itAtfTASLrY6YRQa7EMzt/jNKKj1pF/M4F/GkXQyWo0Q5ZYCK9Pt4TRwm7BZK4jGg+hJxfIN56kY4Xk033yH30kzj262vbglGm4JeRKkZUTjPnNtHlw0RmiSZFipUShjDRWtGzunimh/cGldC63cIu2AghKJrl245tTzfpR7OAGd/0b1NXOeAuWB7Kb2DkGpBGqOIi3Z1v4sQDcnYBy8ojggnqxgzXnl6fpX2pWKiVRUR/iJqayEoDUaySUGJYsjjfP8fhwjEqVv22lOASg6P5kyx4S8imwMHHigckZhG0ojRqszz3CAYmVS3RWUBgV+i3TmAZDkWrNJthi5tKrhlysoOw8tB5CSlSttwqW9NNco5P0athCpvILnKr69ebrcf34m12pjsUrDzLubX9+XqmM0Zpf7/P3ZYibrwDSUCmM/b2vs1GbgHbsDleOnng7PhdjC/znCqfJiO76/rYGq+ju5fQkz1MLyXJLaFNBzMZklg+vaTHbrRFkioyrUnEmDhNOVQ8TNWc2Yu1rRimfQI9pWRW9u0kYbLDaLxOfrqDMx1CfRGGlxD+IsKvI4YjWhzFifJY21Pk5jZ64Sh9M8GUJgGKilciZ+SIel8jbD+HnOxQ1BoLiXLKiMkWeFVib4m4sMIERcXOQ5ogymuIwTWSWIGRhyy98V5C4tSx5p6gmZ6gb3scMvI4wiMzTQy/hg56UJhDCwtFinzDOzJIu2xONshbeRa9lbvahg548Gi4LTKdYQhJ9Q3f3YyZAp5GMUoHVJwSiQpJlWZ9tE6+XMQSNmiNt9EjN5ToZIyxNo9O25jFBCu5jM6fJF3fQ9WbyNRkKTWYuJrGxS72soXItnClgR7tMK4epr0bomunaNkLiPw8QfQ8najDeOywFE0oD9chyzBOHKGnY9adMnYW0Aw3KBkltHdnECvMvhPtYJeSU2Ipv4ghTYqdXWJATUOy0io0qihc0vYULMnIcbBkQs4qvanN8sA+9OCT6phhOsCW9rt2iop0yPXRdTSaaTrlWMnh6vgqmUpZLaztqxTfpGCUWCuuEWcxVaeGGfXQQRdUhhhtoZ1jqDjGzFcQVoBKAmRvQrFe5GO6wsSyYfot8hos0yfO+ci+Jt58AcN28aJD5J7dmKnv/fjD7LVcNtpbrCw8Qb1+iNRvoYWFXZhD+D1oHCeeOljLTxH3ItR4AlJStIokvk/FruEKH41Co+4Y62Hm3H99eo2daIt2uEOWap5sfYQ5e+ldte0BHzxKuliFwzhaEbl5lFNmqodYrgNCMPnoQ1zTHRwjz8p2EReN3HiedD6HUBotTERhnsxwIDeHIX3W/Cq93W/gWgWmtScQ5VNsh9skvWcoF9Yoihzm4AIuCoRFZroYacb25Doj6ZKaGbUbwfB+NIBrfwLhGBn2MYqHUN4CStpk808iwy6ZW0VJm3E2wDdzHC1VSEXK+mAdY7hOrDSkU4x0SlY7/ZZO8YGasDneRAhBySmy5K/uB4AdcMBNUpXyF+2v8XAK+HPouwScv59IIZlTgktZn099oHc+4ID7wz1bZj7zmc8gxOvS31/5ylf4tV/7tf3jf/AHf3DPhfiVX/kV2u02X/ziF/mlX/olgiDAtm+XPrdtmzieRe+/1fEwDPf//Wa/f7uIByDY5WYZ7kdZhBCvB5sKAVJQTULqliabRsRBSHo9JAXMT2lMNYF0TGZVEYYFtk8QtwnlBBMX6ZZIJx0mCVCvMNnYIXfmNFueSWHUxV87SqtQwphuMAlBjrrk6nNMMchnKVY8QOy9gNHboeKs0FNwbbpNXicoK8ccmrS/i1k4j649jBlsI9rnkG6JXuEY22lGFvapOBXKNwyyo3RAZ3AeMwmQhUXq7vxtG1n77S4kSf1hZC1FS/P2Y9+FfFjq9sb3Q6oQIx0iOhdAp6jGI/uppm7DMEnys8XVflUF2O4Udl9CS4mYf4yplbHX26QpbTInB/Qh30RnGWQZaIHaeAHBPNLOMJa+DyVthJYUkaTRiEhIpnFERspz7Qs8bpYIe5ewTBertIQOErJxG+wL9IIuuDavRpfJVIeqZZGbOKTCx8zN0Q8U4cdPUr8+xK1aCBKy1EOSoM0SauUTaOmwGe+xM9mZVat8iG79GLHKmMZTjvpj8vJubWIhTAuSDEwTpLnfrqlTQyx/ilniuNtdfKxoD9KQzGvRsGf/vd3n9aDxQZXrje3Qi7v7kaoqWMcPhmS5eWLvOxgAbvxexRnJQpOdzecwvDJ+3mJedIivXySabjHXeohk71Uyfw4z6KKWvp9Z3Ofryl9p9RSyuIIyXIxsguVUkAtPoYVBWj6KEBCXjiNKjzN97Rrpiy8A4K/vIh89gtHoYLBDH02u9RBJmDGe7HCt2mQn6HI2iylFU6LKEdqRx6qff70NlMKMu0jTxhJ1sFzUzrfIsgRrvI3lFBF2BdMw6cZ7bEw28E2P1fyRO9Q2Pqzc32/9+3fNd3Xtt/it1urNr/0mfxeOhRVfRl1fJ+8UcOc+gkZgxm0EGXQuABmq8TCVGwaT139skHo+5ze/SawFdrJKKsGQDiOvRLL4vYyFSTlqY+y+imm6CEOgoilGsEG99TBbYY9e2EVisl6tU258hMzukl7v4VsWyw+fZqeoKCmPTGSo4lGM3Dxa2ihhYdxiaBE5D6vqEKwusLF7gbmTTxHkElynAkogpECIWfubYQfROYcwXURhafYtc3JYSXu2cevP7asrfFA8KN+C+33/e0OibkRqCiCaXqcZ7jE1HLziYeq3OM7HOiIjI/VqbDaOE+kB7c5LNNw5ciLFFoAUeKfzZONvgC+w5w6hdq/ihhPE8sOk4whjL0K/+Aqq9BDO8RZmzcMKX6R7+SrCr7AVByi/RcM7TDjy4BbFBSEFYRbiC01SWCARFvb8kxjSRKqMzG2RGS6BGnNldJluuMcxr0Y8WCc0BJ7lI8RMWYfuawjAzGJU4/F33ILv97iE+HD0qftexge+DSVJ7SGM2kmMeoViZ4TIYoyoy7H8It1sQnPneUxlIvvXMHNXyLRGNR6ZOaplU5SRIzMsEjMivPxVpOHi1Y6RWGtsh33S0hI+CUGwhxsHXI4npIUc+cIidv8aatxDVpvoaIHsytNkWQHTNNCVJlk3D0oQVgv09A7m/BKv+mOaXGdFn9p35jeSIXK6hSitkjYeQZk+N12HvJtOGwLm3IW7toKBvPNbeAPHcPYfo2WYdzyzB2WMv5X7VRYhAClJag+TFdcAaOsYdr6B2P02WfsCuSM/QiwsEmZqpGLvRdCaQfwKV04WMaMCyy/tYtg+9twKrBRJ0xgHk63JBtVyESvYBWGRuM3ZJqawKMmZA7IV7WIEW2AZqDjD8JvMaYk5vko23EYbNt3aCv10gqUVMm9RNKukuXmsloIsRE3byPU/RqsM0TnPqLpCmqVsa43fehRX+uS8GnHWRYUdykJiT7oQj6F+Ci0MlJkjMRx2pztkKqUf9Wl4033H/258S4q44usp4oQAnApIic5SEqcIaFKVoMkQ3yVrgfeDd9LvH7T31xZvrtpy016pSoeQhSa6cBhj+1uQhEwLFTakQzveJW8W8EyXYRKTk3n2Jns0nBYGJv2kx9XhFQDm8zE1u0EQXGJy7X9QHG4i8guko00oVWZpocJtlLeKyp1C7wjKWZskDFFA/NouafOzUKmivQYVaWFFbTqWhdSaTBgEAnwpkLvPz1LZjzaxlopUnQYpGSq/iGtXIWhjTvtkpkRnCkOHmOv/De2UieuPknpNoMltVh1hkbSeQGYhqemwPr3CIBpS9+rMOYv7dvyN6XWSLKGbdak4d1eKfisetD5yNx7kst3kXtvREQ6rubsrciz6S9jSJlQB3WmPVCeYpkkpCXDRWOLG2llAsjXCXjgOOiYT89jOy8jRJcT1EdbxeahXUVqjttrYgA0YyRzu4hzSdhFJTDbeREsDp3yY9ekuDadBXDxCyhB9fZPJ1T8hzDWI6ieI0gAZbJPtfZuCUgTNhxHlZaRZIHFKd9Q/IWZ7soXSim7Qo+gVGE5HBMaYhmsjwxg1CIinCs0UhGBXDtiKbOziCkvFJYpm8V1rlxnZBJlOiawCISmu9B54Z7UHrd/fax8XAq6PrjKIhggExyrH9+e17wRTSAxDkmUZtjSZpCPCZKYP34na5P03OqaIWbDhDdOItnwy08NsnQXLJosWSPf+CFU8RLJQIu6/SkENMa68hmsWsI49hlQCwj6irDAbh7HPnSNfrOL7VdzQRn7iJMJ2IHmFYL1HqXaKq8Mu7tpHcOIeMmhj+jmwBYafYgTrpFfauIdOk/gFpsLm8vAiWX6ZIA45VspzbXKFcTymlWvRtG9XA5+kIwZRn37cY3u8Td1tshtss+AuvSNF+wdx/H+QyvJ+EhOz4xWwco8xiCfYnedZb58ja87jHlljz5iSdPskwKi+inO9A7aDIJs5MjYfJjEcjGQEQiKFwhteZ9zfIWWb2CojC2uoa19FpFOiegercBgGV2fjvUgRQZ/Ur5JIE8FMcbObdNHpBHuyhfLyGGkCpoW28vvPJrOKZFYRqWJUcJXtsMNEa0puiUP5w5CLyWVD3GF3NudvnibJH3nLZ2tIA0saaBS2dCiYpTsC0h/E/vpe8t1ar3fDG5/5S4PnmKRjHutskBUP3Rdd03npc9GcIFQExttTo/ww8N3+fh3wzrhny8znPve5fcntX/iFX+Czn/0sS0vvziP+7NmzAERRxD/+x/+Yz372swRBcNs5cRzjurNYScdx7nAci+OYYrGI4zj7/37jcc/z7qlctVrhO5/0AXFfylI5DQV3Jp1aWmF6ZReGr0ISYRQqiNYcqtsHwC5YJJ0/YW+4jl1aoXbkRzC8x9nYDOk6LqPxBmfsEtpvIoIJLbPOxfQKfUKSUQSvXKP+iUcZtb+NDHeoLn6MBgtMq6sUyyW8vZcgHkEuTyIloSwgcy56qkgapxB5H7l5Gc91MOUIyi6MNsCXwIiy22QkLCSSVrVKwZ61p+ztkfZfxBGSfPtbVBaeguZZKH9nccsHqX+813zY6larFWDagY2noXcZcnUwXRBdqH/n8SlIAqZTgWdOEe4NA4IIaBoN4mqKma+Sf+h/wSi+hjIq5AMJRRNhg8h7GL6DWSpArQiGBdGIQnuPSdzlcGGeK/kck3hKy2xQ7W8TdZ5hJAwMI2VqaxZzEq9QpBwH9II+QRoRl48xsUA0TiODmLFfIuo9R9C9QvHjT+H/6f8BKsN/8hGSc1eRu9+k4n4MynXavS5FYzbe+TmbxKoziAZUpEGjUiFnv4kySP57YdKBXA28CkortNYYctYm43hEJ+jgWT5NvwnjXei8DGgwp7D45N2ve7fn9QDyQZerViuAysiCOok5wdWSxtU/ww/aYHjw+P8NCnffBARIph6Jb5EITcddRC4aJNIhNTRONsDP+4xxyIVbqNErlESEsfgkk4LkwvDiLKKvuEbNm20mxplHEE/xty9imQlkKRz7Afz86xGn40jDYIiUM7UBkSSkL23SOVai8NQPMynYNBUUg4g9J6NgZLimRf7y17HSGGe6TvkjP0e9NGtrpRXd618n3TtHBYnVOkXfr9G5+sdkWZ/5wiLlShG82fnru6+Ry9tAhpnLqPu3K/l82Lkf78b7ec93c+1k6pEW7z5vM4seVv3u1w59G8O37/i7yHvYSQ+7uAKkkJ+lnmV8ZZZuW0hwCqDbUF++4/eb5nFCOkwFhHrEWus0GSkjBIXpBdr5OuXhFUzTxRQBhrDwcy6HcmuMGqtY6QTPsJlkASv1JawrF0kHYwzbABQyCtCvXaWnNYXjJzlay5NpD/OGg/vUsVCOCaaJvSBJgyuESQexOse2kbBQW8bvXga3DI15cAsQTUAkoCezRe3qE7i5BkgTdp5nNnYHsPjEO3tI75L7/S243/d/x4y2sS98jdHO8xQapyhUWhRuvA+DaMD13jUUGa3cAjL12CvP4Vg2ZnGZYmuVvJ1nmvMIzDHD9gZ+YxnbE4jpNvSv4q2dYJg7RSgG2KeWMXYnyO6LmLkm5nCMs/IkyfQKqVfHr1VY6+WwvBQ8EwwJmcLMOzxUqNO79G0sadJY+zSmU4brXwOtQAxh5RNcHXRwMwNbmHTy8zQbhyjUjlPMzdK4YeUhvDEO5PPwJu/9vXA/xqUHifvd7z9sbVir5GD9eQi7lEyPxaWPQbwLyQSGHTIzmcVk0YZgHYIO5JpcylWJbAtdbOB4ZSw1pFqt0qPK5jik2NskP9nFCLs0lz+KKK7hGjliPWFjdwN1/QpLpbMQOQhDoXMhyrmOm5uSrr+C/6kfZtw/z8QrszvZplJskTkB9dI8KAVXvgnpBFIB9U/AHRtq75ySOkYzqGIJi5p/d4c0uP997Vbud1mq9RLcdAsJe/SmZfBLOKsfwy1UcI99AvwShAJGPmkWs5FOSCcTxr0OzZVVQt9ic+8lcsWTlOUabsGl7FSoJRuI4CpKK6Z+hiwu41s3HArDIXRfmY27joS1T0IWQvsV6F0A04HcAnvhJtnu05DGlA//CNW51dnv6zfKPGlDugXCBL9Ks9okC7vUZYmqW8a3Cjimw/XtZzC2nyaNRlSKK5heDdpfA78B0oLlT9A3mlwZXEEiKBY9Kjfm+MP+LkU5Gxu8vEm9cOszK1A881dBKUIVIMMOVbfGfP5AVe+teDf9/n6/M2+LyinI2+jdl1DJLrlpAo4CzyNJ2pTrx/DUAr7pM+fPsT3dJsoiik6RRqWE1BBPBhSZ9TvLEVwJXyXqPo8R7+GJhJya4i49BoVF/PEO4+ELDOxt0uOHyV/6c+i1cRZWCSrHmeYsfFXDXjpJSSsWO5ex0GSOTe/MX8MMB+Tzc+Sqx0G1ITVm649KEZwCejJT4QnCNtVJG8sU4OWh8RBc+G8wuAqmB40VqJ98y6YZxSPSJCRn2URiTLHq4NzY4Jo36vTDPoY0aFbK5Ox35szxIPeRB7lsb+S9KWuBBRpcGVxmd5oBDgtK4I+v4pkuXrYJc4/M1pNCw9YYAN3fwXxkHjE4j7SLxPEeV464JEnMwhNP4l/axl7fQWYG0q9hNooYQRe5+jHczjni6VVWlz9Co17GGGzQ7l+AnW9QLyxiOTnE3FEmWQB7r+DakqowsGRIIRrgEUDmQvOR22qSqpS2LhOkAba0CdIpubzNeLfHXKOA25llGPFurveFYGBLijfmlm7epp5/l20ajWD9ObIkYCg0u+UlfOlzonpy3zb6IPKg9vt7KdeGMig6s2eZL9hUvXdXp1zxUcbJmKJVJFYxI9FDo5kvNN5GPylA+dMzx3mvxuTFFxkdK6NzPjuDXcpGCeWaFCOHzFQ4tRWch/5n2HwG0gDdvoyzeAYdbTPNN8mr5zCf+xry7EdRMk/RLpLYGRTK2E7I4Mp/x0gj8v11ZGhiBFMwEqxGDkbPY2ZzyPlDWJZJruhhSQsrp9BJTM62CcSQcvXwvv0IwIslXbaxk0UMEypOhZXyErXKu2vXB6mvPUhleT+50Ntmmg5IVUrRhPXtPyVKAqxgj4WPnKawucFQCKTt4EUZ2cYOuniS4pEnwKuBV54pBV9/BdBgHWNSKDEezJSsa4UqrqMIbYW2bIpiQrFcgNibzf8vXyTRAZZIaBZrKMuk7tVRWjMdvoyOdrAMgX/sk9B8GL94u+MjKoP1ZxkOr9FIJvhzjyAsSb1gUR9sgCGgPgcqhXhzpjxYO7b/83bQZhKPKbsVSk4JKBBbY873z2ObBkYupepVuRvfrX3ku7Ve7wU32+a5K9+k5dZYHH4dDn0GK//BO3st51p8Q0zx08v4rac+8Pu/3xz0wwNu5Z6dzX7sx36MnZ0dvvSlL9FqtfjqV7/Kv/yX/5ITJ07c03Xa7TbPPvssP/ADP7D/t6NHj5IkCY1Gg0uXLt1x/s3UmK1Wi3a7fcfxU6dOUS6XcRyHdrvNkSNHAEjTlH6/T6PRuKcydjqjd+Tp/14ixOylvV9lEbqB3X4e1l9ByoQsyyBViDghyRQqmcl1Zypmp7PBNAkxknWM3GvkJm0GUZ/zoz70+pxe+RSHG09h9naIX+swv/ww08oCO7uXiaMY1R+hQoFbO0nm+MTeKcxpnpgRyXDKVIekcUBfSNJEEo32KLaOMFBjtsKY1LGoxxlS1In6ATIxZmlLDBunOE9TSixhEw0hupEC0wgy7MzCSqeYQcBwMAF1lTh9cweG+/1M3i31t7GJ82Gp263PwhhcZbh3BTce4gcRKrcMnkncHpESk+kMR3hoFIPJJdLOOYq5OUT5FK+MLqA6e6zZHjVlApIs9kj7Y1qGj1lvMNWatO0DEQiB6TJ7FwpnMP08yj9B2guBECvaQ4wDTDxEf8pCYRkpe8STNr50SbTHRGimaYYsrXHd9EhTk5a1QN7M0JOEoUyxszlyqUVOZhhZniDN0FpBptAqBSHIPIN4oYGtJYNuhySt4Ksyo2SKKSxE6FCmhSV8HOkSDBXBXVLAShVh7j2LiCeo+inGbsLl4SUyMlbza+SNIq8MXyJMwhtRZhmlaIgYTmcXiDsk7lv3m/v57jxI/V4IqJVsRue/BtEAr3aceW8NRyUwGTMNY5CarNclit683GIYoKcJyTTG2gwIlht01JCWyph4TYxgSMVaItMxTuksYRKhZJ3uzmtMgwFDUtJQoHM2ioyLo/NkaURz72WaZgUpfPQoZhTsMIj75MwcFaVRmSYrFYjna7huAUZddl98gXYak3/0Y7itZdbTr6Flk3z+MB6SuvEiWgUgq6ShwfV4B0d4jLM+We8ik/4OQztPM/UYbb1MjMnEa2Hk1ogmBkxujNmRS2c6xDIsYhPa0/c3nbE9uQaTbcjPE/t3OiC9V7yf78Z36vvvxz3fi/qIYUA6DO56zBwG6Pbdn72cxkTTuyjZJgrhHWM0GiP9OnpiYO5tQhhgICEekkUWOBZxe4RGzaLChYXQAhGFWEaVYdjncGWVJW0QWBtMoilEIfPJNhXtkeycY5pfpNc6QzFLiQ0Pc9BlNdjAGu/B3OO4UYkoSoiidL94aaJI4tmcKtGaZ649x+hGhGrDnsOIU5JcAel7pJMrTBzBcP0yraOLhG4ddxwxFDWIIN3bZEtu4aYTasrBnvsECIPIXiNTPtZ4457G7veaD+Jb8CCN+e811mgXK0zJiQIyAT1JaN94H0bhdcxrX0erlPHCUywXT+CVctDIKKgq0UgTMUIGEdMsR1Y9w9TyMconmNQuQuUwtog599wLKJVR9KscUgqdZOhhCIU6oyhi03CYxFPWe1c4lJ1EpxmGO8Ia7oLdRA0DzGRC1ZxDTneJL32dafMxGExAJTDq07fn2I0H7E17uCJH3Z2nYFWIA492MKuPoIjlHp2l0TSXUG/y3r8d7ue49EHxYej3D3ob3uRmf+l1ehjtnZnhmwDl99DeCaTeIauU2dz8C6QWLDhzyPZ1QKNGl5mWAnLBhCyc4LpzpM4c1zs7NOQS5XwNt70JqWSt+hhT7yimfYihsNiyXiCZvkAmLC4rD6t1Gme1SDTcwUuHGC2HaW0Jd9pBmgv4icAe7CDmTfydaww3rkD5MAzHkISAQPXHpNP3VsHSJIfm7vOw+zHfvx9znbeDEJAv27S7fWzh3kgNaeLmT2FWpojxDlNRIOl2SaYWILD8UxD1MFpPEGXfJNdaJu/UGZRT1KspvZ3LVCt/lWAa0xAuo/4ujAN6cYdxZjEc9Gjl5xlHE0poKsMpaI0wTIK9S8R7LyGkQcmoIqcdUtsgdkBPA5SUJN1NOvnxG1LXOJitTyOCDnh13KzEsha42y9j6Guo5qMMLUU07KOnASaSaNgmyHIYCtJkAmiU3yaVmjCMcAyHl7fPc7J4Gq3B1SWMZIIhJGaYpx2N9tuwVivQmUi0ltgUmBcFdAjt8MEYL+4X70e/vx/vr9AxVu88Io3IKsdIrbfvHCuyPJ3eBlESUM8vUHDKqCTBqB7HSXOYWlE2y6jQYk6sEhkhbuYx3N5E7j6LpxWV8gJDaWMaHu1Bn0y7lLRNVmhA7SRDfwG/WKe/t8766BpyuEOUT/DrReSoj2iU0I+fJtu5To8eTbWAHfcYDnoM0wETFTFe+gTz5UcIRJFgpDD9U4jpLjhlkhGI8YiLg2tMkylGMsQe9cibBSjmSGMPdxrDNAaRkgQR471dbNx9tbI3kpGSBoJpMqXslhn2QgSz9VGZFqbwsYVDMNR3tQ29ZZvfZ3voh2Gu83Z4L9pRkdGN2wgEFbuOrQuYyQiBwFcKM3ZJYkhFl8gcYaSKxHJRkwkYBlbeItItRO40VvkEQ+Ew7rbpL5YY+xP8hmbVmKdoQU+NkHub5JwiMhPI0kncxMAKHXqdKdZwj04wxiscxjIMSu4c01GPjunh2S3ktE2teARhNNgdXGISj6koC9s6hH6D1kiDRaZigiNdNpJ1htGIAj5Zb5tgGuP5Np2KT19G5LVDOSkQpXkMYWCGuXf9bbDCXURvQKJjBlGbqdFgoKdUdA/rLdQW328e1LnOm/FO+nhJNYiiHXzLJ5uYtCfv/jtvkScIFGCyYKyRkWEFOfbCwQ17j32HItLt5CGKaCd9zmU7yMwnLUimFzpMmi2ytcNEJZ+wfZVDqcR0qkwLBcTOHl3b5s+mY84Um9S3riNLApIA2VqiGXVQ+RJYBTb7A+JpiJ1FhOEUO82T9XuI+VOMwm1CimSTKdW9HeYPP8ow8ak6NeIxxFNNmIZUvSqDXnBHW8/LVSIr4lD9OEma4GeFfdvBvXIwx79/jIOI4XS2hnb9HL7bIo6ukbg5NuSQempw3FrECFKs868BkI1S2qoJE2AywutdRFz+C5AmKrUI6o/RKu5BEkGWI1QVav5xJsE2kbPE+SCl5R7CjEfExSMMpgMsZaBFiXnRgECjgTRzCMIJA+mRmgtkE4Wx9SdguCTFo2hpIlWI2d4lU5CGQ5LJmHpxkcHuFqKzB4ARd1FeC50lINrEeg6ASAe82nsFpRWOucmJ0mkkBv1gihG5BFHKlthDObevd+/3fOXd8N0y1/mgufWZR2nM1zf/nI/as340sZdgHH3gZapY88BlXjz/hxx23jpY5MPE+/V+vZ2+f8CDyz07m/36r/86v/Ebv8GP/uiP8p/+03/iK1/5Cp/97Gf5gR/4AT73uc9x9OjRt3Wd69ev87nPfY6vfvWrtFqz1C8vvvgi1WqVJ554gn/37/4dYRjuq5k9/fTTPPHETHnhkUce4emnn96/VhAEvPzyy3zuc59DSsnZs2d5+umn+ehHPwrAs88+i2manDx5by+01jwwg/b9KosZ9lCjXQDE7iXE8pMwbpPpHGpre/88FZvkFo4S9l7DaT5E4dLvYU77LHs+unScSejjJCFydwe1vYna22bIKpPzfQqVCgvzD+FfjlFnjxKPLxH3LCLXoVw5Mkv91j9P0r1KPP8o50dd6pHHjt7DHV7HNg1sVed6VsBZfhKneJjtcJOBFCjXoODVaRgOuRspQ25tx6mdJ8y3MOIxOBW0MNF+62219YPUP95rPmx10xr6hskwDREY1OcfwcsdIrFrRCrgwuA8qcpYLCySNwsE298inewRDa5RtwukWYbUsDUJKFWfRCcpanrDCSDLQN3eGJaXIvaem0VmNM+QWCdQZhFunBaaecamIJ7sUJv/KGHvJYxLv4Pn1jBKJ/BXP8U0GjLO1wiTIWY6JUZQDU0OjQVlfwXD9sh2J5Al2EBRlbCKK0TVw9h/cQkWHiadL7HjlUicDq35OWx/Aa3BER4r3pEbjTOTgK8OroK0SEvH0XdJmWYEe+hJd1aF3kVG9eME6SwtcSfskPNn9dtvCQ2J08QqrSDiEapyHKXe/vN6EPvXB1quSRs92UNrEJ0LeMsraKnJDv1VjL0XEV4ZJdy3dt675Zg1jhC9EHvcoZvt0l47Q3Xp+wCJNbyISiWqUECEQ7z+BZxom0lxEUMaTN0JUkgm8WzhGpRWUXHCyPW4GqwTZCGmtsmRkat4aN9jY82j275GsXWalY2AtdYKSXGZgtvi22mXSWmORukonsjR9NYQxw2M/mWS8iHOT7cYxxMqbpmyWyEtLSOHPQy/gTm4SPHKf0dkE1j7FD3pULylnnPuImW7giVtTOz39XkZ2QS9e26mBjHtI5bqKOPeFFLvlfvxbryf93w31xZv9bu7XFegMdIRb5bdQgiYujZ9IyQyDIpqSrl0CJmeI7Pr6Pmn0MIisaporVifXqEfDSg7JY4ogbX3KqdEyvG5xxDuIgKFrA1Q4y2kaeKNN9HdS7iFBS5GHaJkzDejNkWjzNksoR3vEk0C6F5lMjdP2TBQrToiihH9IdXNMSysAZDDYSPsA7A92aFqNXCcCf3lDlPLpVB9DPf6y7ilIu2dHo0jJqK+hO5eAtujKxSb410MIbD9CqU4hy6tkUp/Nna7LazS8sy5uHLsbY/d7zX3+1twv+//Tsm8FrJyHNtwkMV5VNxDd18iLR2hEI4I4gmpVpTDEbJgMe+sUqn5bO61uTh6jTiLWXPBeC1Brj5EKi22ojzZkU/S7VwlXygRH11hu3OZZjnHwvYAb+4sWsZ0Fj5Bt1HmSuc5rCTFVSahDSOrR3r1j/GdHM2gjxRnELaH2T2H2HuZbP4JCIZQXiXa/GMmpsPma/9f4tZHyFt5VguHyInZ5vKtz0QjifylW//wrvkgx6UHkfvd7z9sbaikjawcQfSvoHNNUrOIRkKxyLXpZVTzEYTW7NoV5vIheryHzDcpoeiP98jVzqKKLf4/m18lRfG9c5/keCYQQZ9B0EEAxvIPYGAjkwGlYEAgUkZaU6paXHl1yHZkUTZiFltHsaRJvPkiIrdCaeJgXR+w5h+nZtcw+7toQCQBqvkoYrwBTonEqrwn7869cr/72q3cr7IkxLzSucher0/Db7LgzgIXTKOG1XiSLHuGLAoRe88jlv4KCknsNFBOlTA9x+InP8KcY+E88zVKQw2HF9g0beL2Hlljju3pDvXyUaTOEI5J1nuFdHfMeusskVFmV0geqh3BSyKEYbK7/oeYKsVHEzQex178XjSCcriOUT2OiCfYxSOk6s7GSswKPTdje3KNgl3iUBIionDW50brWNWHqVYfQicRngZVO0Vm+Kh0guheBL/OSJrsTXY53ztPolPOVM5ALsXIpthGjhXv9RRxb3xetz7DB6VfPei8m37/Qb4z1ngb3V9HAxLQjbevuDvWmtgpQRYxMA3sue8BnaKkSxNoJzuc772GISVHS8fxxEzFS4w30VGAaRrMpQnl0gk0mqN2hYEKkUd+kItBhwvDizw2vEppPIdlu5j+HHHRYzc3xjx9gmK9ROOhx+n+xW9iKoV99jSxThFWiY5lMpgOGOYaJOGYkhXi27O5TmKWoHhDOVCDGe6yNN6kJwVjt4HjzaEzTVZcI8MiXf4+DO8F0nyDF5IpYfcc8/n5O1Km3URicrhwjFiFOMIDLfc/AwKDglGe3fpdPOMHaYx/Iw9y2d7IuynrbrzD1nhrdp081OwmyzfGUa0TdHGCSKak5aOkKuWq1WU4l7As5qikIey+QHbhGtbJj5KWjpMhkLZL1qgwNQT9kqI6fwh7Z4QMtjFG2wReBat2jLB/jah+CmmXZ+tLfx7lVYhcHwyHnckuVbPEUr5Gv/YwuVaOWOaI9ZRBronlV5kEXdxrv4esnyb2Xp/vG9gUjJly2WruCJEX4HWvkY5fQgNZMceVZJM4DGgbJmf1Eyy4N7KT6LtNeTTb0SadsEPdq9O05t/UURMgsavY+RZm0MEvP8oeUPNqGFgPdL96UPv9vZTLlwXWcjc2mu/6LN8dtrhpz9Ncn67TDbsU7Dyr/mGkeGvVusjU7AS7GJHBo6c+TuFQg76Z8T82XqacO8mJ/muMlMAcXkeZJiMDessPszf6NlpNkYefgkEMpXm6jeOI6WWsS18lH25Trv89duceRYc9xOLH0FfPo+IlhnGNHdvDGq+DHlEoL1GZmBRX1pAqxuy9xkMqYVpawzArd7Xr2MLDNjzQYBvvTbs+SH3tQSrL+0nLWcASNqY0cKRLvPgZGvVdZGdM79v/G0Z1hYUXLsz2sG7h1rbJsgwrP49IJ2SOz/XRa7DzIiWnSC2T6OVPk819gt3RK7w6ucZ4eJHHmo9xqHSaSTZkYpp0nCJGsMOZOMZovwiWT9cr42IQqgg77mHd2O8AMK08sb9EJlwor3B944/pmjaJ1jjxiIJdx3SKEI3RjYcwRtchHZH6j71edg0pKXvRDiIULOaWKBgVKnaFYdhHCoOiVX7TfvDd2ke+W+v1XqA1vNB7lkhFPDTuo7wG2r4/Tkw1p46lFNeGr3Lou/B5HfTDA27lnp3NfvVXf5Xf+q3f2lcy+/znP8+P//iP86UvfYm/8Tf+Bi+++OLbus7Zs2c5c+YM/+Sf/BM+//nPs7GxwS//8i/z0z/903zkIx9hfn6ez3/+8/zMz/wMf/RHf8Tzzz/PL/3SLwHw2c9+lt/4jd/g13/91/n0pz/Nl7/8ZZaWlvady/723/7bfOELX+D48eM0m02++MUv8hM/8RP3nEbzAFBWDsO0IY0Ri0eR7kOQZUjA+r5bTpxbxG4dodZ6CjfoYGbPoLOUYhwzXz6C4U2ppANStpALDuLw91EolCmMroKpKS48iTnOyC1Iws2ILA6RdoIoFFCGjzYLTN06052XaDVOovMFKtMJeuN5ImLqi99Dt9zilWibcgBxGtFPx2xFQ1qGjxF1WHD9O+q3F3XpuA2k12LRrVGz6yjpfmDte8B7R2D6DOceR2qFyM3TsmdpXabphETNHMf6UY+KXcUwfVLAMRxcs0gBQZRPmS+uIbIcgpmhc5/CzCho3hj3zHgDjJmTrCj5xIXbo2/72ZgNfw4jN8/UkDjXnyWfxQz3XqZWWMGe/yR1q0Rx9Cq7V36PvWAXZ+4xvMJxXH8TFY3x5k4zLB8DpVGGgHye+dIK6nv/OoYHaEHf1uwMr2EsraEbR1k07uzjdrCBXv8DBsmYqbRpmBbkj99xnrIKSGnMHOjcKq7hIIVEaUXemhllVwuH6EUdPMPHk3k0EFfOvONn9pcaJ4+WJmQp2q/vqweExVM4SkP/Kmw/izX/OInzJqqchSLGiePIxUUQgqI9ZDraQgiJW66jxMxAFxWPY+SX0IaNtf7HOMKjaHgc9pp0tck4HVG3m9T9Or2wB8VDhG6D871zZEnE1nSTJ6wS6d45LFHA+r//baLuJdz0CRLTwPzoDzPfDxDlCjsLVcIkJjItEtVnwZzJXoeF44jicabZmHH/VSbZgM3eOsfLJ1isHmJiLuCbRbjyO8jRFmYyohyFs/54CwKJJ99Zqo+bSBVj9l9FJAFZ7QSpWbrreVqaCMNEpzHCsGapBw/44CgU98fcux17I3b/FXTvKoZKET/4/aj0tlEcwwzpDr7B1Mgwx3uE+SUSbx6xPAeI2xZHiY7pRX201gyiAVkSY6IxsXGiAYlRILWKiPIp+tLFiPZYkj5W0CeKhszXjnHVMEHDMB4QuiX8xJipUdp5zGxCWtxl/Kkqgb/EnG7hTVNujuBpaQ7HGM5S/dgFDCSpbDOsu4Cm2yyytPi/0ERT0SlueY6ouIKRm0dLhyTpAJBpzai4hufM3e7AI0ziykPv/NkccF/JDB+1+P04xUtw9Y/Qo23M1sMIaaGcOou5NZTOkN4CMTN1i5fbL3GxcwVbutg4tIuCte//DHkRorVNtxbx3Cu/i2XZGEKQnTpKflTFVA7qyCcxA4Ep9ojTDnbqsVo6TEm6VCIX26kxHQZ4zTmiNIbqMjpfRIebKK8Bbg2dxmjDJss32N22yJIp03APS0UoYeCKO+cvDyT3OC4dcBc+TG3YvYi1eRGdXyRe/vQdyhs5K8962EVKSc3IEdceRVSmbCYd0vEWBTNHychzWYX0oh4AuvcKOrUI+leI/RoTt4JIBjSdAnK0QTkKcJKA1uETGOEWyVPLTNwSHXOZiZ1jORsxLNcoxTuU5h6lXjkLWYZZrKCiqzMHecufOZhVvrtSjX8YCdOASM8iqHtRb9/ZDEBLi0hN2Zlcx3Ar5NR0f44bJ13cgiLJR4RuRuGhBVruKpXqMi1vmcvmEGCWgsksQuMpzO632Bn9MY60scY7TIs5BDaB18TIl7CjXWzDY6LGUDqEMfcUZhIjN79OTmXk8mukK2dIZQ6YKeaYKsbqvQpZSlo7zuZkg0SlREGbBaeKK+TMuuyUAXCtBmL5h0FDeLOiTgORX0VrQZoNUWhafgslFA2nirH7LcS0j1FoEtcfnTlzHvCXCm3eVJXRaPPebHG2dNkuLjK2TIr5FhUE8hZ73iAaoNGkKmOSTnBvppi1i5i2gey8iop6WHYNpMV8d52WTpnIKX8x3iSvM8LOa2RhD6ks6sf/J/bMDbRO6U1SpoefoO5D4cxjBOmEXLmJEhYZmt3iGmGuztXROovo/TSWb0TqFLn7AsU0xNMJVB9GWXVu1WmOcquI/Cr9pEMwvHKjbn1azvybbvAYmO963XzAg426xbNEc7uXiRIWcfXs/r+HSZuhC/qRh+i6ReaUQgzqGNkemk2UvUI5d4gnf+D76bsxr5kGL/ck10s1Fo4+wSh7gTSrkB9eYzrpENdOMDVzSAEOIIRNq/4w21d/Fx2PsZQgLuXJ200sZ+5GGUHg0M/Nk4v6+O1zCG8R0XkNsbxEpjPkGyLHJAaezGNW6hif+QwIcIouZv88OgmR0kBW75467SaxjtiZ7KDR7Ex2qJZrWLy5QpkWJnHjcUBT0HCam+V6K/WrAz5MpKT0wh5KKwbRkNiPcHnr9Wg5P8fq2e+hJRL8vfMsuHMEpTq18hkCV2AJi2IYMJ3usVNeoj/dJt9Iefj4UxR2nmc6HeI9/ENMS8fZtCJyk22MosYvlPCShFb1SUw1RXfOkzXWUMUSrjJIVYFxukTeKyKzOqI6SyFujq9B/xoCyEmbuPLmqe0P+PBjCoum87qD+XLxJONsnr3tP8X7v/4tyvUj5H8wgijZP0ceOnTbNaTlocZ7CJ2SjLeJ8/OkOmIwuoLhFPHFLNhvgiafRviGzTAcon1BWjnNs1GHOA1YSUNE9zmMnedRKqWy9BjXNRhISpMe5F7fw9C32NEHuXnWmyfZnu5iTbeZ8xZQ0iWZ+yhSReh4gBjuYbgW5tXfh9ZTxKVj2MJjPjdHqAJyRp7N6RYnixVyssjJ8kMIIRD6YP1wwO18q/0XNJwmc9vPkhXX7ls5pJC0MsXVZPs7n3zAAR9y7nnn9L/+1//K8vLtqaSOHTvGr/zKr3D+/Pm3fR3DMPjKV77Cv/gX/4K/+Tf/Jp7n8Xf+zt/h7/7dv4sQgq985Sv803/6T/mxH/sxVldX+fKXv8zCwgIAS0tLfOlLX+IXf/EX+fKXv8xjjz3Gl7/85f3IlL/21/4aGxsbfOELXyCOY37wB3+Qn//5n7/Xqh4AZEYOFj6GTAMCu4K+JdJDiDs9V218pJWS1U4g/T6ivELVcBCjV7CnF0lXHiGLxui1T9MYXWUs+1hSopou1+wCYdyn2jyEF8c4rUdYF12ceMwcgrpdITbzmNXHSO0S0c6UMTGeW8b1q/TdMirT9MMBrXyDQAW4pocjXbxb1GiscBeRRaR+C8/0UFqhtUaa/oGj2YeYqlWHHGg0Vbu+//e8WcAzXeIsoe40MLRFbfFT6NI6tlUmcxc4gkblFRKDtxR4yeURArKkiGFFkEVkjYfQbv620CBHumg0scpwrTwyV2OaBpQKi+j6w6R2DaHB1wJXuhTtImUrz4IKkNEVhN/EshMM3yMJdrmWhUyTPWqHG8wv+LB3HoSgNPcQVrxCqhXKybMRXKPuNmbRq4DUCeydI5hskQ6uYcw/wVSl3M3tNrVKmIsfn70bTpUckhPlkyid7RspXeEzfxenzQPeAW4JtfgJRBqQ2m/YDIxuStAqRBrwZnYwlcujcq8bkBtC4aVDTGHi3mpYFmI2lgO6chi6F6k4S2TjPVrSoFRYQyBZdFeYdxdvvAcZjmETpIrV4hr5/jVst4YwiujGEUrHj9IO2pScItJbI77xbbCyEeVRxvJem8J0j1rnInGrNlONRKFIEWbG+midql1hEk+wpE3DqYLWqPwK5twT+FIwcavUvLk76j1RI8Jwh0Ia4ntLpFb5nprenG7D4DoaMMRrpM0n796+wiGbfwoZdsncKuouioAHvH+oXB5yb2+DRACMtgBNZhswP0fmNm8/JxniXV9nPNnCtD3y5k0VpTuNxpawKTsl+uGAgl1E+HlEPMYgQ7VfRRrrWK2HwZvnZOk0ggwj+j3U8vchdIIsLoHMMectMIz7jL0mjfoRvEChnDKF8S57yR6BmyHLNv36CnW7dVsZjhETqZBRMuJaeIX5xgIWPRIMWDqFKp7GjrrYKiR1GjNlt8k2IuzSKi5Dfmn/e/idoozuNp874MFGa1DxBCkEsUgR6RAhTRK3hbn4cdCK+MbY2Es6vNR/kUkUITQczh/DbSxiONfR4wnaUrimZKF1FKUy6oUmA2+RbtjDFAayfAIdDUi3prgoloMhjYVP4gkLb3gBgis0cw79o5+iqBS6fILMKGIwIjUrGHOPQ2mZpLAGQpCvHGXYPc/y4ieIc0sUrArGvS9J7wv3Mi4dcHc+LG1oZBPovgLhBMIR0qvtz6VuUrMa+GUPKQwc4RHpiIkO2Q72ENImbZyikFtGpQNqUZdUp9QMDx1nOPUTZCpg4Fcwby6vnSLCqZGvHsUozaHCl6gpeLh2jIvFI+Qtj9zwAjrt4UiPyurjpLnZJkIKWFEdkUxI/Nu/J1bURqRTUm8OJe3vWPeDb8J7h2fkyIk8ExHT8G4PHknNAsP6SRI3x8gpE8c9PDePzAL87WcIkg3yiw1k5Sh6roMuLCNbj2HbdY4Qk+pkf80HkHcqnHbqTBCI8jEK/gKu9MjJ2XwndprUV3+QQtIhdBukKkVkwX5gh4inYOYRWjNMe4y7L1EdXsOKQ7Q7j2E6+E6OQTTAkhZDJ8+gvkbe9LGc1xVp7tZ3bs618kaBeW+JWEXoDOqGh5huABo9biMrIdldgqcO+O4mcVpY848ispjEv7tS15thSBMtDEynSpoJIh3iidfH6rpbZ5pOsaVFwXzdoVlZeWT/Eoy3EH4TEXaRhgHBFrHpYKUuJyrHGUx3ORKHWNGAzGri9y6z4HrIQ0fYsstklkdslcjVG/hCk8x/Eo1ECih7Ja6N+hyrHmPZX8OXOXaiDbSGutPEvLm2FBIMC5HG2HJmk0zvUletwTPyeJZHnMbU3cbBWP2XnIbTBDRCSCr2WzuauIaLqrXQtSau1ySVPmb7edTWBFVaIzM1sggyKlAgIpd1yM8fJXPr7JYWKMsV3KCLkwaE/dfoTzqU8vPkh+sYyQgZtNFZQmvSY8+rIU1JXD+KzC/f5kLsRX3OGDmiYgkvnCCVJvVKnB++QpRFrBZWKBh3OsuntSbUmggBuXqBQ7vz9KM+ebuAlG8drGAKC9d0CdIA13QxxHded8zerdm3S35I1ikHvH0MDMpOiW7Yo2Dnsd8iPerNebFfXuZw3sfd+Rb+3DE0DrVyi0DMs6QHVFMLI1wn33yEatTBqB8jLS4z7xfRcR+n7pI5deK17+O1rT/k0OHvo9i7SFA+SeT4xGqE0X2RtPMchvDwWo8jy2dZ5TiRCm/sM5ivfx/k6/ZJYRzYKv8yEagJqU6pmHVyZ3+E7sk2m0GP9IkqVT2H1Hcfs1K7jFlaRguJ0DbadOnXj9OSDjtOkwVSHDxOCpPr/XWUgFr5FGhBXhZYLRwmSALyZgGbDeToKsJv4kmfxcZZjGiMUTlK6s9hWHkQFkJl2NEue9JgkPYpOhWCLKbpN6k6M5utFiaZYSLFZOY4tvsSGBa6ewnTrZE4dcpWjZxso5Qi7+T25z8S474oeB/wYJOqlOd6z/B46WGM8X8hmf/YfS1PU9hcZnJfy3DAAR8E9zxj/oVf+IW3PP6bv/mbb/tarVaLX/3VX73rsdXVVf79v//3b/rbT33qU3zqU5960+M/9VM/xU/91E+97bIc8OZkRu4247rMAqzOS6ATsuoZUuv2hV1qFtFzHyWI9riWjGn2z1FBkZk2xugayq8Tm3lyhoeVjOmj2Q077CRDbOESFQ5xoniM9XCX7nSWwtOvHqIUzWM4eQK7jCkMciJHrXoGkhiRW6FqWLSDDp7p0rDmaVbmOVo8ARr8G44XVriL2HoG0JilAdXqGezSTMHJP4j6+1AjhXHHZj2AEHLWD2B/M1MaJSiVeF0zSdwRQXc3rLiD6LyCaRpo00IXFpjaRa4MXyFTGauFNWzh4Bt5jpdPkKiEvFFELf1VVGMPx64gxrt4m/8D7dWIC4dYaDxKS8XYpcPovXMgTMRkE3IfR2x8k2m4g2vAa16FrekWTqapC0WmM8w44FjxFONswKXBZQCm6ZTjxZMzGVMMMF3ILyMNm6x6HJFfftP6pWYBzNdlZR3hHQTvvY9kZg79ho1LAFU5ilCvIOwcyV2cre5E4wwvoMfbOMUV4vzqm54Z5w8hc8uYvZeoDS4jMzDCPtpKkMN1tFchzq2h0RwuHSVIpvhmDt+oQvsVhOmQuVWWpMEiJtil25yQc0aBY/kl6F4in4bIza8jLZdJ9QTP919ie7JD3vY5VT3Ntd41YicmZ+eIQ1DApHEWL9+CNMZz6yTG7apjiozN8TUK28+wFw1YLK5hLH36jg3gt2ytW6Pnrbfe0ErNIuQfMKWVA+5AA5SWoXcZ7DyZfadaXWoVcee/h+W4T5ZroeSb9xmNYtFfYc5LsYRDhkQv1aH3Cjq5hkBBPKBjmmxPtyjZJdZaH0F2Zu9tsXKCs8JiqPpcG18lywS7OmOpcBhD20hjQI0UK4sILQ/PvLMsJjb9tM+V0WW2ppus5hc4svw9FOwapl3HigdYW1+HwRWM6iHSuY9D5zzoDHu8ydzqXyGeyWC+aT2FTrC7L0PYR9VOkbzBQe+ABw97cg0xbaPy86jiKvHwFdLYI/aKxF6RPDPn8VuJVYRlWKgs4EjlCGv+IUoojK1vopMJmV8mqRwiZxSx/QLl4gkKZpWKU8OWNo7w0EaIEBKhwXUbYPjY3ZeQF/8PdBpTn3+YQusJtDtPdmN8nfhNprUxo2SMl1+iduNb4bW+F7vxBFJ6b2vudcAB9wMtLJA2MEGY1l1T0AP7ARmJjnlt8CpKZ8Q6wMYjtUvgNFlxGlTdJo60yacZsv0ChNfpC4HuXyLOLdLPOWykbeZbJ2mtfAJ7eBn2zmMLC1sJzox3wS3zqt3Arz9GKi2S3MJtxpzEqYNTx4q7WMNzaLuIdkuIrW+B1ljFLlHt0Tets1QRVvdldBKgaqfuDIY44J4xhcnJ2klqeoCBhSLl1nWn8Fp0kwkaTd300EJhpBNEqqj5y1giwUwzVOMMSf1RMuEQ6inXxlcAWM0fwhEeUqcw2KRQOkZeCJLSQ2h55xw38xbpGpLN8SaWMDjllskV6mRxiCgvYW7+GUJIUr+I3nuRSEDcX8dtllGmx0pujak7xpAGF/oXZgrYyZST0w4Sk7R8BCXvDGvKbnwZJAY1q0G1XCMjw1QCURiix20ozKGMg8C/v5QIQeLeueY1sjEyCUid6m3rzdt+iqTqVOmGPXzLx5a3OwyUzCqnS0WEuN3eI6MeZAmGaaL7r0HtOOloj0k6JAlCJo0THC0eIcsfpVQ6gzO5xChUGNM2Qng0dUyxsErmz5MKj2y5hhYGAhMz6SPbL2EkbcqFZaZxBp6gF7fZmryuajDnLpKRcmVyFcMvsJAr4bqLpMab2yVt4XC8cHL2/nDgXPCXHVPYzLtvbt+7FU/mOetW0aNrOI4icauo+U9i2gX0uAOFOTIjj0Bg4bBYPs5IWKQkdII2OhnTDMdk+RXyc9+Dl03JhGTzyh/gOT71wSY0HsXPL1B3XK4XV9hOA5aSLg1nDomBFe0htp/G1BonX0bbRaTQdAsNJuOZ7b8dtCnkv/P8w5M5XPft2YAkBkeKRwmyAE/6B+uPDzkadWMMNHmnBmuBZMlfpenNYWG/aZ+YjecvI0yHpHYGA4ORUyCZ7lHzipT8Rart5/F0nygx0ZM9VPk4lcpxnEILiY0oHsXAw4hC4tpxpPA4UTkF3XM4+RWifJ3z4y0masSx4WUm1/6UklMhrR7GZraPcbf9qiS3jCUkoIj9xXfUDgd8MGg0IhtjJSGZXUTJN3du/E5MshEXhq+htWY+N0fLXaA77ZKqlFE8pIBLYbQDWpGVjtwWxJE6dUT9NAQ9RPUYh9wGtmETRQNqw2vkgiHUH8aIIg7nj6HIMJRJzI1xtHCMaTqllIakIo819xigUMXDyNwK47TPRrCNOb3GSm4Nf3gRc/fbJNNtZPMMPaeGaUg+0vwIHgVuvr83HToTt4ndfAihJqRKgTTQN1Iqu8LnRPkksYrIGQc2+gPemlcHLxNmAaeymbv7/VQ2A5gzSzxnpKRhB9M9UKE84LuXe3Y2+8Y3vsHf+3t/j1xuNqn/t//23/K3/tbfolwuv9dlO+ABxZxs7OfeltZVqJ5lmPUJ0illu4IjPJSZ5/LkKkEWk5oG01EbG0FmSCb9i/jd58jilFQASYhhumQ6RgiBa3pIw0XeWDN4QiDTKVlunvWkR7v3ImWnxBHDReTWQEi0WWbRrdO0y1hxn3G8yU46pWY3qFivq1wJFSFVgFAJKpkAgvxdJilSxRhRG239/9n7kx/Zrnu/F/ystXYbe0cfkX3myTwte4qkOktXvtc2fP3sV37PRuEBdg3ewDDqD/DYHhi4sGHAI88NGHBNqkGh/MpV9ezbW7qyKIkSRbE/bfZNZPQRu99r1SAOkzzkYacrSrxSfkaZJyPi7NjtWr/1/X2/4UJscMlfSc6yY07np1Rsn+3w2md+X0nBcXyIW85pWT6Wu4URCjm8DXkMR68h/TpaVSg3v8o8X6jTH8zvEGY5tuNTD7dRQiEAJQOUH0A+Jun/BHHyKp4V4j75DzG2B94KhVVbdPU1byLcAKqrCP02ruUxyYYkjo0tKsz8JUxyl0RrPFtRR1102gkhqOscKxuS202MkJTLL1BJtlC2S2E3sD+hY+uSLwe500asffszdypbxRTTvwsY6L9L5lXpFxGhHVJTNaykTylhv4zJdUqnskyenZPNjlh2fBw0uvdzTJ7C7IxYCe4kIxzL4Vqwg58MMHZAufnXQVioYoJ98H0KYzBOg2Llr2E+2B2qaliNbTj4CwhXKKfnZI7HWXxGqQtinVDTdW40bnGluk3NqXHGiAfz+0RFhGfb1L0WLaf+kSAdIQQWYMpFOI/QJULnSGJUNqF06484VEqdoIqIwq5dbGPurWCvvojQKbn/+brnL/nyktZuIIMNjHQWiz2mwEoHGMu7eI7nXhe8hbOIpkQIg/hQ119iIu5N7mKMZrt2lSBPQEgKu04ZrJFM7zHL51iuw2l0Ql7mnMfntBttKh+4biVQU0182SMqIwInRJmHi0IGHHyanoOxqojoHOQI7dTAlGRWjUFxzrQYU5gUjCEzhpHwWFUOdnKMEgLTf5NRdEwyvY2qr9IQBntyD4SFPvo++7UlpkZwpbpN9aFw007PwWgKr4OV9DCTIwDE4B3E+tKlQ8KXGKuYQO8tjNGIeIDZ+DYToxg5tUWERm2NzNe0VYidjhHCUNh1AqvKdnWHlorZqlwhUDXk7B7G7yDzCCceMNAporrCeW2V/fkRbS9l1d24cI0u7Cb22lcRaY+CkrPha6jpPZZliYtBao1QHrNyBnrG2eQeMyUZZDOaVovW+C4yLNHeCgKJ9TkbPOysD0YvxDSXKvhLfgVo6cDG1zH2AaXT/FRHsNxk5HoRWxJaDbbDbbwPLGjWVYtR3mdUJnRWXqAsh9w7+i6RTqnkNzmbJRxMD+i7dZqzE8hT3NoGZWUZoRzcLEHoM1YqTQ7dLl1p8LIpRuao6BTj1sjdLqVIEb0fY2U5VnkX2b5G/vDGbrI5QkCmM5RQH1lYs6ITzHQhhMgGP+e8dYO63XjEPevitfkQUSYU7tLHikAuWaCEwhIWJ+kBd8d3cJTDamWNptOhquo80XiSWTnhYHbIqTzlWrhDUF3GSqdY6YBceDAboLxdMuUyUYIojwEYpgNWvHW0TunH+1jphKrbROmC4mPSZJI8olWmNPMRxeBdSqsJa19Dzw4hHiPLiLYqOFYucZHRXv8Guv0sWeUKlpDUrAa5yZAL6T215BySFFBYyiavXcNK+xjLp7BqzPWEB5P7CCHYqV7Fl+HiOYAECVnnK4hmilEuBokxhlLkKOzFgrIpMZ9hcCJMiR0dAoK8snZ5Xv4VxyomyKOXoSyw6xuPxAF+kIVgYJuut4wj3cc6pb7nYiR1hhUdYqQDygKnhhndg6CD7t9DWYqp0ESVKvvJKSvlnI6/wchtkrlXUKnAiyYwPUUJh1Ro9qa3FyJRYyEQbFevYY1uI+aH1PMxuVOl9Lu40iMrk/e3WwqkzsjiXYpszMgIItvlCa9z0Sei8gmmGGHcJcwH5rfvXT+XLpS/PRQmo5+do6SiZXeRv0DcsDQp1tm7oAuI3sLaaFJYVXTnhffvwUZgr0qEzgm8JZ4WBefpKcOkR//gv1FaFa7kOXLta0CF42SXNO/hUydvbeGUMcapEWEYT3fZlYIGKf70AQ23iTIKg8EAcrSH9poYXRKkUyyhKExJ1f3F6++aAo3GYjFms4opmIJE+aRm0QgsLucRf6UxaA6iXUbpmKbXZN3fRHzM9ZCZhKP4EIlkzV/HEo+O5QXysWPc9xoDhJEkg9dIp3uEdojttzguI5QVYjWukPkr+LNjxPwMlR4iqrfAb6BMxsyvMrz3hwQmo2g9wb6/wsrSFVrWoha146yg8zexjMeg9xbrzauMLIu5Bho74DYwbueR8faoHJOUCU2njSNcjJBkwSZWMcFK+xRu+9G67CVfCjQlx7O7WMcvUzWCRv0a+dLXPzJOLSkwmE8Vkqc6uRgXR3mEcWHddpjNp9iyQWV+DqM9AJSQlM2nL95rhCJrPoNYBIsggXVvG5nfwTUKmUfoyS6muoY13QM7JAveN3VwyoRyeo9U2cgypqjuoJVmJjO0HvLK8MdM0xmb4RZTPaKajzD9Owhy1Pmb2Ju/Qy/tIceKjt+l6yzTy06ZZBM6Xpe61STzlim2fh8r7mGcAHSJKueUKsAVPq56XFbPJZc8yquDV6jZdVbHu2injvF+vU10XX+VMh5yfPIXbG7/T7/Wbbnkki+SX2gU8k//6T+l3V6oMP/9v//3/KN/9I+4fv36L3XDLvnyYiwfKQTGGIzlMdMj9iYPKEzJOBtxs/rUwk3MrnAYHTBIe/ze2tcobv8/mb/9/8Kub5Osvoiv2pRum8PsLlE64Gb3ecJ0xlkx4PXRq2xXd/CVS+38DSqjY4z1gKjaQRvNIBmy1rhG1a4glCRWkmk+ID/+Myaj+0TkDNpPMfSHfKVVw3442TR2iDIZJp0i7ceLbgQGu/cqJuojlIVa/9bncs255FePpiR5aCv9/sKJoRf3SHTEOBrQ9to0rM4nfs57zLMeleiQ4f53OdcFNzb/Jlb3r2GcKiKdISwLGZ1htKBSX8Fxm2SmoB6doc/ewViKo+45UxmyHq7TdRaduiMzJ4+PGU9us7HyVdq3/zOD+Sm5X0ff/Ic01l5EZjPKShcqbUznGs78jPbyM2wm55i4h3ZcDttPYQCTTqj6JYGsslPbwYqOqQ7uIQaHOMtPkweblCpAeAbbaMQHhGaakvPsDK31ozEOXxCXJZ2PJzMpSqhHiuOymCHKnNJpYD5l72npoCwbU2QY22F3fghlRlHep+U0EIMDonLMNGxwJ4/ZLEfYbpOt5hbR/AxvvIvSCQUCIQWjfIIUgrzMMOO3EKNTEAK18gLaa2OdvML84HtEZYpe/RpV/SyoBrCYIN+Z3iaXiu2VZ2nGKcIYMmUR2gFTMSEtEhpug01nGacsQJdMyhHzYk5SRtyZHLIVXEGHmiXnfTGYRnOWHINlU1n7GtVohB1uUigf+/gHmCzCuB7j7tNU7Aau1tjHL2OyCKe6TNZ54WJfXjo4/WaiP1B4cAZvYCZHCGVhrX3jEeF4YiJ+2v8Rk3TKc93nWHW2Lv42TYf4RUQubcrxu8hRDwTYy8+TeF3u1rcpTEkeDah5VbIyw5Y2lnQ+suAjUVyt3iAzCWvNLqNBzExPmOkpvuNSESFWOqSYHSGEYjZ6m4lyqK59g4PSoIRkubJC02vh4ONahv69/w+kUzZbN6F9nSg5ZVJpcxqdsd1aIUxP0MpBxj2EV6FQPqNsiOM5+PEp4vRtwGB3bqG9FkIoMCW49V9owcoqJohiTul2LqNmv2CMsEBKhNYgLYywCPwWcdojEYJJkWNmh9SjHv7gHqLMoPMMrZWvstJ+kqGaMi1mDNP7LBdTSrcJ3RA9P4VyDPGAUzegZkkG8YB1VUXBRVTx0IL57sskyTmOFZB1n+Sgtsqy28TtvsQgPWMvPiA5+j4+AuM0Ud0nqOcD/MED1HSItfQMWbD1id/zw9jREeL0NcDgdJ/6RPfOSy75peLVyQP5me6Nvgzo+h0m2ZgVf4WKrJKYiEHax1cejvR4MH0AwKQYYddWsIpnqVsOWZljLE1TWqwJQW/ygCKL6YarBGvfxj75AWp8Gxmf0ln5Kq7jkczOwD7AdVyyLEELyNa+wn8fvcXy9DbXSqjPJxi3gR1UKXDQjeucpsecx+f4ymUr3EF9YEHDWD5CCHKTcFbC6eyYoTXgZu2pRxZn7WyAOPoRGI3d2CL7wCLGJY9i0PSiHifZOfcmd+klPUbZCG00o2TME41ncITHMNmj0AWFLhiXc+zOCwhTwvAtGB+gyimz3isMswgTNLFr1ynKAs9aCFDOyxlupU0xuktieXhlDFYNIaDQGcfJEdoYVv01NnXB+dnrePMjqt3n0LqAdAx2iCpniMEdXGWxvvwCWgUYb4nUrhPrOQeTfSyp2AiusFO7xryY0rV8RHKfjBSlJM7gdczkCMvkyPVvcagjcr0IfZrmU3yRMM4HFE6D2sPni/2B8dtpdsRZdEbNDcnKnLRIKdwrBKL1ideiPXsA5+8ufu4WZOHOF3JML/nVIIo5lIvzRkTniPai/igW5qmP+PZKJP5Dx+K5nnAYHVBz6iw7q4+IEKzROzA+WLjsLd2kqG6j0hmgQSkykWOnE0p/Azm5Tx6PyZSDvfothkFAXMBW6wlsr42xffbSY+6MbjNI+zy//BxlAf38lCI7hcPvUndbbK1+laT+BBY2NbvOcphhYdF2OtinP0VHR4TpALP0PBUrvDjHlY6Z7v8XRvNTmq0dqt2vUzptzMPvMyr6nMxPqLk1Vr2NSwHNbzinyQm9eNHwrarqkYbqz45CKAuji8V8wuRY+YTCrjETBePknMAKqXvvCws8HNpul7vj26x4DZJ0ykzkNPpvMIqOiKMTPL/J4XQP032Crt1Bz85Q2Zg6mpt+F+vwRzjTU0zrBkOvQ+mGVFA49hbq3p9gpMJvbHKr8SQlJS6L50FOynF0hBSSVW/9U6MvExNxd7xw3LxSvUK7LBHHPyHXMf2wzrFVZamyxNpndIK75MtJZlIGyRCDYZAMWPZWscXjG0J6yRmjZAQsYmSX3E9vNJ2WQ3anuyhhsRKukJQRJh0hihlt8Rw1p0rW+yEHpz+D6hWC1pOUdhN8FxOsU2YJ0+SU+PQV3NkBedRHpGOsq3+X8fQOXT/DOB2sMkF4Lcp4REXmvHHvf0NbFtev/884wSqe28Z2l+Dwh2A0ptZlVyqkhPP0jOvVW7jCXwizD38AusSprZG2n/9l7u5LfgnEZUSWjTDJmLGQ1JIRQmeYD4x953rK/cldAHZqVwk+IRq4ZtWpuzXSIqNb6TKcvEFx+BdUlcWVRodY+chiBiZHy6uP/YyLBlmdYBcRVhkRHf4Fs2KCd+sfUJkUaCtESAsejjsEhuz4L+gN7yCUTXvj21jRMeP+2+wdfhdn/RsoJ0DrkjQ5ZGJZVINlakEXC03Qvk7Va1IiSMuMs/iMql3jcHa42E9FTLVRQ6LQ0iMLNnEntzH9O6AsxOrXP+Lgf8klj8MYw08Hr3CtegP79h89dDX79Y6Tu8EVRPQGh4NXL8Vml/xG87nFZkopkmTRkZVlGUmS8O/+3b/j3/ybf4PvX6qL/6qiiikym1C6LbTyeWhk8NGFUx2jpg+wXIc8XOUsPWcyOCa1LCqySllGZCd/ipXN6TZ3GHodli0PZ/guJouwO89gbJ+iukUZXCcZ2/i1dTJVwR3d4+Tkh9yfPMBa/yYHSvF08BRWASChyGhKh5lOCJ0Qf3IA4weI/lvMgybJ0lOc9t/GFhBlE0IlmesYJcT71agiJrcaUG0i4vFjuwEX8VjTxS9lgSyTS7HZl5hSlzyY3WWcTqk5VbbD60gkhSkQlqYf9XCEQy/uUa+1EObjuwDtrI/QKeHwTcbDd/Anu1DfIpodUl+CvH4Ly2ui29vok5+SKgudRtzoPE8ubDj5PgMMWuc4eYL0asRFBO/NfYsJY7+Bt/U7TJ0atWhMgkYkY5JsTFy7he10EALSMuN1k1N4Veq2y9rZMUXUw08izPJXKLMpTcslL6fYqkbdauGYHhgLMKj4BMb7WArKJMboHGf5GTJ/A4Bh1udotnC0ic2cUNWo2w0c8dH4EqlTrPFdQFPUrz/iHPVpCDTO6G2Ynixi7jovfub3/jbQy044nh/jKpur1ZvYwsHKhsjjH4Euke2bZLWFK5+d9RdRl16dLNzm/cGygOY2Ekj9ZaxoD//0TXQ2Rbk1jKoh0KRRD8dvEBVzqqrGtMioSwedJdC6CtJBOzXq5YDqyU9xKPGDVTQl0lhY8Qlm8A4yG5MFS5jpETroMjWG98JXc5MRF4sxwoHToFZrkwubB9EBmckAw05wjTKZ4fX3IU8YJh12c8lxfMRS0CWwKggE2uhH9tWsHHPyMHqksCs01n6PzICd95H5hEIJjobvMPNqYA940l3CZBEAJhogTPGxMVi/Si670L94hBAQDxa/lAWiiOCh2MzOzpnEB4zjc2JdcG98l9WlTTCL66k7PyI/+hG+E1DrPMV7K1oimyD8JRCSvMywpMVGZYvUzfCkh41DamIm+ZiKCggfRhJbWNjGw5y9QTk4Zeh4JEjWhKFi5RTjPZK971NpbjN3QvajUzamS4jKDqXRhKrGWriJEIKD0WuYbIpBEydjWH8J7ToYy8Nz6txORmw3r6EGd2g3rxJbIcJohDC8PXyL5bTPiolwhA/5HLw2qr6KcSqklc8v4FHl7H3XibBLtvTVy3P7EzGMiwG5Lmja7U9dNPkwMhtjKYmQkmzpWUph069fIRKCsSxAeri6RORzyOdk2YQ475PF+6yoDnGZMJgdUD37GedIViprlN1n0V4Da/AWunkDR2QIodlRAv/wz0H5yNYTDL0md8dvI+eH+EJCmXCajrDaTzLG4dboDvP+q7SkJJ+fU1Liuy3aKNbsBraXLhZCsxkm1B8Zi6lihprcR0ibrH7tkXu1KGaofIzI55hkCS7FZpf8ijEYBnmPUpe0nPZHnBEABIJ1/woblfcFEXvTB0R5jEBww6/TzmdM7YCz+JTACTBC4t//U1asCu1b/0f60zNscYrvt5kAEzfEtatYToicHy0idONTyswhTmeU+YyyrNHXhlk6RUcthskIE66xWmTUw22KsgS7sehiF4J49FOavTcIlMIZvotV2SBvPkUhFbm3hL32NcpiwjAdYYymNPpC3HHxXYs5GIOwHEw+uxzXfAL9rMck73M8PsOzPKSQ2ELhPVxgKsiJyhl1r8Ysm6GkJLACDAIjLPLmE9huDdH/KemDP8dxfBL7STarW1gXsUqGWjEnLVPi6hUq0sKaH6JVBdV7jSTvkwfLzJWHqxw2S81GsIlyqghjMEGTvLKMkS6qM8VYASUKmSaUK1+heHhsz5OzhYMChtAesFYaWvMzdNBm3NpgnAyJybgaHVOJTmB6hLJs2kvPMRCSVjFjbXaf8XCPadKn7N7k0G2CUWxXt6lZzUUzVHy+EONlY9IiwZM+0fSYxug2CIu89RSJlIzzIZ7yqD5seKHML/a70DmX/NWmdDvY4RIkY0z7JsYYpE5x+z9Dzo8pO0+ShDcfeY8Q8LPBTzmLzvCUy7dWvkNNve9kIMoMA6hsgJwcUtZWKRsbmDJHCJgcv0IUrKDLkiXpIOMR+byHV2TUqyuYwiCvbZGFVxaue9kemUmpuVVO52coLLQoUcIhWHsJ41RxUMxNQWoi9mf7FLqk43ewjMCkExxcVt0W7coSyltH6hh78BYi7ZMXczzHR+99F50X+MEy/domYwzDdEBa5iRRQt1uEKgql/wmYx7z0+dDC4ty5SVk1ENaCn30Y4TWWEu32M0nZLpA0OOJpveI21M9m/Fto+gvPcPpvMe4toXu3UYhcLIpvWLEpIjZ6r/LTB1RnQ9xOtuI6haVfExRRMzTIU7aJ7EqSHKGpabmhpBPkcpBzfappTPy9rMUSmCnZ8xPf4AjFYNgDVe5Fw28H8c0n1w4zA6zIZ0SMCW5yTDRObJeZ5JOWPf/8mMWjWaYnz8cF3a+8MbdS97HFg6hEzLNplSd6ifue0e9P1635Wc7Rv2kT6FLCkrm+YxxZZktJRHTU3T/LqudGxxQEjpVclOQBctYwTo0auTzgmT/u5xFx9Rsh6C+ge/XSOo7hPM9yvEu+/oVdoIVjKwhlCLtXic5OcOTigoW1tlbVDtfI6/fhPiYwqTMixki1ri1K9yf3UebAmUUz2DhjHcRs33yyjokQ8RDY4hLvjy40qO0QvzmDmE6RTWvU3zInWuaTSh0CcA4GxN4Hy82s4TDdniNUT5Apz2c0x/jDu+SV7cQ2QxjtxCWC8a6WNtdYBZLCA/rnkrHuMffwxQppSjpBy3OooRits+WOWFJtUnzCc78AVaWkVRCkmJKQ0m0kIzImUYnRHEPMDg6wxMdnhQSffI6w/JnmJ2/xRMb30DEfbzGVbawyJXLRCc03SYKhWtZZDrHt7xHGgSEABOdL34pC2Q2RTi/WIPsJb9d7E/3GaTn/M2lv4Ea3SHd+R9/3ZuErVw6Rc7+/AHf/HVvzCWXfIF8brHZ1atX+Q//4T/wj//xP+Y//af/xNbWFuPxmL//9/8+f/AHf8A3v3l5yfxVQ+oEdfxDKDIsr0q59ALW+RuYMkN3n6GwGyQm4jzp0Rr8DH37v1KrdPCbV7Hmp6h8RLnyFZLaJq085fbhd3GVSzs9Y7X7DPb0CFlqwqVnybtPM69dxao+QSlcdP0G88l9mkWEFZ+iTc5WkVEO79KoX124ZLSuI0b3oLJEq3qLgGzhYLX/58h8hslTTDZFJBOc7jMEs2Os5jZv53PqymdWzKm957rjtrH9BqQzTPPqYwcpGoVp30IM72IqbQr712u1ecmCzCScJafY0qLrrCAfWg6nZco0nQEwzWYUJscRLmfpCfNkTqEL1sJ1kjJdRE99cPCKxkrOAAmmRJ7+DFnMCYWhrKxg16b4/jJu9zmMNtjpGaJMyCrrRI0+6fAOhAGWsKioKlbnK4TGgLQ5DZZYG96lpTxsq06pKrRP3iYe7ZK6dWhcRZb3aFZXmXWeIfNXH7FLnuUz0iJlVk4YxIc8Xczx7JCqCuiogHR6m978hLi6R959jk1/mzJYIR6/Q46hNjtEaReiQ2SwTGksiIfwUGz2nk4pNylnccyYKUN7sHAm/BDWbB9Gu4ufhSJrPPmZj5sqZpjhHmAQo/uQ3vocR/03GyGgH/fRRhMXKXE5x7YcZDaBhxNNEZ9D7RpOeoa1/6do4WCmHrZTJ3daCAF272eYqA9S4FanXE/6mGKKcKsov4XQBYGzRTOosTd+lyIu8SoVlla/SqV3FyNt8nDhgheZKfn+WzinP6HI5yTtW6TVLVrBGmZ6TFEWlMUce+lZxqtfY1Rps2MFF9/HNZIdqZjoHMdfoXTWyJnzzunbTNIRgRuy6uU0pY/JEoSAePwAO7hJ11tm2V9ixdsAAx3nUfcxxSKexGBwlIsxi+4qNbiDnB0j8jHe6ov0hESVKYVTxa2uLFwqG1c+1XUpMynn6RlKSLruykfipf6ySJ1iD96AbIbuPE3utH+pn3/J+xhjMO2biP474DXJ3cW+1sk+g/0/Reica16Ft6RN229fVO0FBieasBFuYdA4XhfiCKSiDFZRQrFTvc6smFCxAhx8nIeFIiM098d3ScqUujDUkzluOkY7dYTtsj97m8PRAUXQptt+jml0TiVcQx2/ikCQTY8JNv8aa0VE6K9y0/EpUXjuCsbAIOuR2R52a5swGqHa1zk7f4NZ/3XmOsLf/Fu4YYd+UlLb/A4qvMq1ssDK+gzSPgNg5jXJDDiiggnXUCc/piwysBxEZQPzOacFsogvXCdIxix25KWzwscxKUfcnzwAIPETNvzPLpoSAsTwLkWWLf6hSBCu4CybktohpcnpuCEd6RDOTijIiTs79Mo5RTFBzw4RQuKZkkoywrMDCi0onDZmaZ1q+wkG2Qg3OiLTKfbZzyj3X8a2q1hejalSGOmQtW8RZhFrSy8iHZ/hfIQjNTIZU7cbePNdbKPInBBrdsYIj6D9DGXQJSrG3NUDRuf/nRu1W4+4MqjxXZgcYQDb9snDKxdjdOHWkekITIHJIz6ke7nkki+ccT5gf7oPQK4z1j/h2n1vgccIfeE00zAZ3vHPWdYprbCDqCxRlppr0qc0EqsoUedv4UmJpTxKk0P3OXS4jsymKMvBpBFkU8TshN7mtwjOXuN4fIQJV5CVLtby05xi0/QbzNM5eukrlKNTrGyMsSzc2V209FgqU4bpFDef4EifspCMRcGutGl6Tda8DaTTZsU+Z17Mabnti0UJADs9Q072sJmjxz3M8vPkWoP4/JFevw1kOgMFFRkS2gFLnRU8yyUvCqpOlfuTO5wnPWxlc7Nxk1A1sHEQpryIAte2B6N9QjLGeUYSdLHL/MIVzJnvY5+9jZeP6FoKMdgnNwLHlJTJBMqIFif46ZRmuIJpPQ/piNJvUHaeobSqF/fbtHYdO50i8hhd38aYh+eyEQglmJZjQiukKiTi7FWm+YDh2YTe0hOUrocevkPsBFTKCTQ20djUSs1zXgtxso8TneKTMUJQJgNKt44wgnE+pmY1kUgabp3zuE9gBbjCJS9z2ukEohHGgOXV2aVgns8RCG42buHLgKJ2BUsXIEB7bZzJHYzXvBxv/xVFC5ts6SUw5sKZ2k77yOMfY6IBcvQA+9kVcvX+gmxhcgqTYkSBkhUMjzYulc0bWBjkZE6RJZj+ffTmtxD5HGEKGvUd8tk9+n4NlMVmMsE4NYoixtc5S84SKp1SWk3i9JhmnrHkNjFKIaRimkzwLY+44rLSfwP34Afo7hETkzKbn9KuNCgHe1jKRm79vYs6p13ZBHcdg8SKjjHTU0BTtTwinWPVt3DHDyjO32BaXWW69DyUY7q4zO0A+1Ninj/IIsJQ/9LnuZd8sSx7q1jCQimLht1irqcM0wGBFXwul7PCqkGthjO5+4F6Ux9he5QkSCEfdTItxrj3/jNWNsXWKfm1v8tpqfGb29TjOdP1Oqv5nJVoQCLgPBlw7lpICaODv2ClvolaeoHYDugFy3hOlWx0QDObIb062m+jlMDs/hlSeIhiwmHrCZbPXkOkU3Qyou41P5NQKLRCLKnQxlB36pTCxVXvUNWCafM60ghWKiu/FKHCo+PCnHX/87k2X/KLI1HshNfITIqD+4mujh1nGbtmI4Wkqj7dEUkIqDt1RukYSypsqRhmI7xowJYRyOgUOa9w6jaoBBEr0sYa3ofWLWhcocgHyNoydjmhGrRx+m+TH/yQSjpjyfY5672FtfIC+fg+dvtFdJ6hshHZvEdzdsZS4yqUOdOzV0hkQRBuM7ctkrwg85p0XJ9irsDrYpsMPdqllC5KuQgLBrUOo+gBXW8FRzw+yeeSXz2WsNmpLdxUPemRPsYAoepU6cU9DIaq/elRwoPsnP3pPmvRCbqMqfptao6Paj8Bgz4FNggbkUygBgkRD8b3mJRDAjugZje4nsxg/4dAiVx9htSvMyinRJbHsr/CZN4ncjzM4fdpeg3OzgY0wxbJZJ96uEGSZ8j6NRp5TCkVdu0G69UdRDLg3TyhMCWNdIyc3EVF54jdP0KvfJtbtQ1mrSdxhEdqEuIiISrmtLzWI9ezMWDq28jsTYwTIPIRzv5tTH2LuLqNQiGMxsr6GOVSWDVUGSGzMUJJSKYYvwNcivF/23jl9EdYwmI7SxGmQFe/HM/oJSPZLca/7s245JIvlM8tNvsX/+Jf8M/+2T/jP/7H/8jS0hL/9t/+W55//nn+1b/6V/yTf/JPePPNN7+I7bzkU1gUAR9f5FXlHDXdA+WSh9uYDxWDZZlB8bD7M4uxoqOFcAFQkweUna9wMNsnSU+xxvepFFOiokKYTrDnJ5TzY7aXX+BAA3aVQoAnBHYeMT16Gb9Mcd0qvfN3UdXruCtb8HDgW1UNnhY20fQOSRGxbFXJqmtk/jIr0wllA7JwG8v2iMZvEw1fwdSu4eJjGjtoUyBrM8JwmXm4RsPt0N5ocn9+Dzl6l0k2JTfJxXfV0iVb/jrClOiHjhJ2NkDMj8BtkFUWQpyssoEINi4V818ijuNjhsnCqSZA0pr3EcLgVZ+j5S86+ZteA/uhoMQYzSyfMcvn5CbjWriN/NAtz54+gPN3FtGpjkD334BwCdwGgQrwr/4D0uoOlvSw4hPEySLGyapNiC2badwjnNynAZTtF3m3HGG1rrLkrbEeD8A4kBvE8A60buIM77CRFeQiRpaGwllFu22c1i1WKjuPDKxDO8S3XY7TKUpIysYW3vk7ZH4dhYCyJNc5Vjphns/RvuZIj/i5MjjK4ck0YoMS47URTogoNTp83za8aXcgNMQmYhiPKXVJqUu4KOeK9xdz5fv7TXzGjrD30NJDOf7CYcoJwXKB+HN9xm8qxkDbb184m3mqAkDpd1FeDVEk6PoVrHyIOHsdEfVRZYppPXVx/wID2UJsKdMxGI0jLayiQOTnmOkhWfcb0HmGJWWznkfYwgIstLtCtrHJe8d6Wo55a/RzNiyFqxyibEQhBP3GDm79SfziR5z0XyczGq+6TT1Ypy0cLCTe6Oekpz9ECUHTrrGcRxh/hVQIlLGoOSGDtMc4GeF3fZrudUQcQToiXHoGE+UEVoW2vXzRSTsrJ4yKQ4SWdL0lAlXlWv0ahSkuikUCjUln5MEmiE2c6haB0Sz5S4BN1vnKI/f7T6KXnL4fTyHsj4jd/rJY8enDxQOQwzuwfLn49UWS+euIjfVHRCnl/AhOfoIpM65vfZvm+rdwhc9iGUssnEQa21iDewivRu5vYIIdQOBO7+Du/zF+uILXfgEtvIvO0ZyEs/iUmZ7gSh9/doSY7hOf/hyz+iK2sImImecRgbVJn5QamrTMqKy8QNy/Q9h9Esdt41WhNT7ELu+j85xyy9CvLHMw20cbQxBepbO2RT8fUZy+wjgbk+sMHZ9iWT5b9avUVBNpFF5yDKdvUNdTsuoKY68Jq98hlx6iiBEPFxnQJUIXoD5fUbJwWtj1TUR8jmldx5hLodknofX7i56FKT7Xe40B/AakU5AKY4cYY1iqrHA0OyJ0Qja8bfzRO5TG4ihco2q5nJ2/Ti0eoWodThNNWM6phm2C6RBWu2TSAwOuCLHUjFSnJNmU+fwEsgl+OsbPhtTtW/QTh0rjFu1ixmCyh6ptcaV+BV+6VOZDwuHbGKtKNL9N1X+C2G3QcbuUWUKy+Tu8M3md/ckuCMFRdECr0VmIhoUB5aCURMTnZPERd3WCa/usehuUwkHXt9ForDIHNHApbLnk0/mk+fHn+pxPcRTJTMLhfB8EbFS2SHTE3ngfz3LpBh26WUJQ3EOkE3CqpJ0lDuJ9RG1j0d1dRlTDDqfDfTZNSRlN6RqL0KkhD/8Y0gEsP0OWXSNtbnJmhay2bxAVUxi8jeu3iP0WHbvFjeoTZCIjEFWMalGevYa6/ydYwTKF26RVW6PqVnGLCFmmZOSMdUaB4Dw6p+su4QiPpt35yAK2ECAGdzBFQjnaRwQditkIqzYgd3+RSK/ffJatOkV0SFuXBJWnUKICGM70CSfxEWfJCf14gCUVdXvhCJyYCHX+KszOSExBGrTxLQcVrGG1bzD2VggfjlrAQD5HCIVd2USZOafVnEl6znpcwZvuUfNaBJZLnGdUkgyRTclX/hrw8NnygZNaS49s+ZsgFs+pB/O36ad9lv1lxukYJRRpmWEpD2yHMhpS1SWJtEhHd6mfvU4ezymv/w/INMVYHqXXxk6GgI1xmwTlnGVhSCrLFHlOYtnUL2JxBOv+Fl1/CeuhNXhJToch0/5o8RLlU+aLnw3mwglZS5+s9QzSFNiH38PkMUIq1Ma3L13q/4qyqMW9P7bUdgWjcwQaVUSYs1cxrZsU7jIGQz/vYUmHLSPo5BEdBB/0uCusGrr9HHYyxhQZWDYq6SH7t5Fxj7S9TX/5OUbJgIqsEl/dojx9jVqRknouvqpSeu1FffXohzA74FZtjdPWFvdGd3CUxygZ0/BXEFmEqKyRjA+ohw9IJkdURprMSHBDmO2R1Z9EhNuPPFeM8h5e3RKv8wI67FIcvcz48Ac41VWybE5Dp9C7Q8tpYjevoj+jqCAn48H0LmmZsh5sfKxIySomqPE9jHLJ69e/FM7gv+1YwmHZWwdAU7I7vU9W5ozkkKQS07TbeKLyse//cHKJrnRRk32MKSDc4kp2QH98F6t2BWEKnNld0AUq2mP24I8wysJaepG6cimlovA3mLUCKtmA6MEfLdoB3RauzIhEiZzsoufHPEjOqG18h4PuM1SsgDVhsT0bYU176MY1RFFgbAvTv4uyM8rJfaRTYWBy2srFcRxS28OS1sJt/xNEkr4MeaLxFMYYbOEi0zNK4YDtsGJcGs1bv5QxIXx4LHi5aPCrRqI+8Xx/D4GgYS1qbh9x4RXmkWaK8/yUYTKg5lYJnQraaKIyIbRquPUA5/C/I0uBjkMsL0RX10iHe0RmjHP+OmzcpBCCvcoy9WxEfvIjxPnbFLaHTEYM0FhBm7q/qP/n/bsI28e1qnSsEKu2heM2iPp3Kbwag+Imk/ScstImLGZUZ7t05mdU84R5EmFv/A52VmDmA4rGdfqdG9yd7EGeAnxiY8wlv3oUFkpYH7vGGMgaTzSfAsNFLOy4GDLNJ9SdBlVVx46PsCcPEMKQVLoIBIVdoS6rBO1NnJWXELVVdGKjgh6mmJHWN7HiY+aTt5jnY95N+9ScGrb0WHE71PyQWXSMlY2pr36NhngRt0wh2OY0mJPlMeHsjLzMQNlMipyeXSFXDqHtc6oN4cbfZDO8gmVsBAKr9Szb0YDcUohgifTd/y++dBHxOVZzQJ42cKUPBib5kEznBKpGlCeIDzlP5v4qcrOLLCPk/vcpyOgd/jmTlQmtYIvu7BRGuwipsNdeQp69DukIKzqiqF1HTHah2/0VHOFLvky8cvoKW8E23uBdjPLQ4Sc7o/6qWFIhLzPD6BIhL5s+LvnN5HOLzb7+9a/zve99j8FgQLPZXEQVAf/yX/5L/t7f+3u/9A285NM5TQ/pxec03Abr/uYjzk0A1uAdzGyxwG0pd2Gv+wEKu4rbvoaZnUD9Clo97A4RAq0kaXqMIy2K+YDTYIV29xZVr0nkL9FI+jidJ+k7dbZrO6RZRuvG38fOU8bnr3Hv7GeMKl22Ky3c+gaDwrCWDiFYDHwFGmv8LkH/5/jVNXRjm2Bk4XgbGK9NKRYxCIP9P2ZvdIcSTbjzd3CbzyHCbWRlDaQCBMtCXgxKXOnT8jrY0kY/2tB4EUsBICmRZz/D5AlwgLVRvcgAvxSafbmwPiCS9KMTGJ+AADmqsVm5wqq3gRKLcwGg5XUI4oBrzg1cfCoq/OiHFouIPVnMMNjgNRB5TH71f6Sw6mihcMdvko/vIystUpGQFBF+UcMBZDokn+wytjx6010OGttkOsMgqFpNBArQGKeKEQrTuokd97HCFbTd5jT7MQfzI6ygzra/RljkqMk9sCu4ra+wFe5wd3qHvNAczd+mVRbI0T4rjVu4zWu0HYe80sZxmyhhMU2ntI3BmR4i6tcgvE5uhWh70cnxQcGNRNJ2lgGDL8+Z5zPaXgc7HSB7r2GkTbn8FUoVkgeb2EKC0ReCzM+Klg75ytdR+ZTSrYP63I+d32i6zgp1u4kSCvXwkVyqCnr1WxciKTvtLaytG9dRokBV2pj5EbLmoKWH7jyJGN7B1Fcw0QCVTdHSRUiF1qDLOSIdU/GXeCGNieMe7upXUTgYYF5OQcDR7ABfOcTJCPw6bucaB36HqltDGUXUfoKYDO2GHGd9rvstWhisbIg4e4X53f9CvdIgF4ozbQiVhbr+f8IyLuvhBvfH92l4DSbJlNyX3AvqmIrHjeZ1nnAEAnlRABzm5zyY3+PB+AFLlSVyk7FduU5qUnrzHpmfseSsLJwoO7ewBm9CmdIUPmH4vlD4g/f7T0N+4B6jvgCHDmNVEA+vI+N+erfaJY/HKibI6T7YlYX70SeITj78GJd2gHLrmCIB5XM6Pycvc1aDFZbddYSArHoNGWxipH0hvVU6Qj34Q8y8TzHaJ3ED3HyOl0Zk+ZRDr8JbuiCwQwJXshyskO3+OTo+h9kJxcpLBI0Ortsir64zKXK81W8wwuC1nqMan6Kkh33+JpYtMPmQvPcWRtjM9jPur36VghwlHBKR8GdHf4JvVdjp3mRFGjLLZZZHdE9eRcZT1OrfWHz3bM7iHh+y6bTo1m4SlxGFKaioELP0DHJ2ggmXf6GFWCMUWeuZywi1z0jNarAarpKXOV3v84tZ88aTWP4yxlp0bgK07SUajRZSqMXY3Q4xWtOwq+TFhCV/mapdo5ZOiUZntGZ7lNMz5Oo3IBngDF6nqO9wO9ljb3KPTGT4yqdceYF+1CMI1ymQ1NMZtxpP4cTHHO39NwpdYmUz1JVN3HTKIO5Tr7RQwwdknZvoSptJuElLeOj2E2htyHXG3nQPWypeqG0jizkynyHP30BYDkoUaGM4Pv0Z1tKz9HKPml0DO2TkB2TzM4L2NtVLodkln4rhOD2kH/dpeU1WvY2L+fEvcr+q2y02qiVONqWZDFFakFU2L1Zv+2mPcTYBoGKdM82n5GVOXua0nDaB30BaNkJ7lNLCHt9jufcW47CDvvU/kWUzfq4s1MpzyME7zNMxG/aQxvwI0X+LophB9yZnrW2mlQ6BG5I4Np3hbeLqJrpIuKI8cjskMTH7k0MsoXhaedhFhpASOdtDTfYRfh3HX0W7XUyZoTpPkYoC0ikV2//EOCJjAK+GmUbg1hYCB2WhLf9j3/Pbjj87pFYmTGYxpXNEXrtGamKOZkcoofDtCl4xp+N1AYE2Bbcnb2Kd/QCvLHGVh1+pc2YMK+2nMdV1VoNVWirAOf0hZDNE6ypKZojhHcTSE5TzFOFUuD9+wHLYQqOwgWo6RAYBhV35mGtAM8wHFKagaXcY5X3eGrxBrguEAGkUvgyQQqKFi6yu4fR+ykRAOB+w4rQohYuSCVk2xWo/CZVtShWgfRenOUOXCdJvEvTvUJnF1H2bdOkZLLM470oKduf3iPOY9WCDht3GEhai1cYkAoMid7tseXX6SQ/frhB8ZI5vMPqhoNtohCm/uAN8yRdCblLiMqKiwkfuSbnVQN78B9iDNynzjCElewd/ilp+gapT5d7kLiIZsjTtsezUcN74v6LWv0naevZiPqils4gSjM/RXhuZnCEm9ylmRwynt4nWXiLTCVfMOUvyOqfdrzCb7BMEHmXtJYwIsNNzAmwKt0mSjvGEi8QGBL4KSMqC88Y6wWCX6tLTzLBwlEPg1UjnZ6RZxpCU0CREyRHGCgnsxT0g91axVy0wBYW3QlROmPt1Ws1t8njI+uZ3mEuHqtfFxoU0If+Mz7VZMeY0PqGkRElFy+k89n1qeOeifmzbIVmw+Us4qpf8spBCIpFYUnEw30frFJW9S+gtYcKrCJ2hLR8tPWDRfG6dvwZlQdl9lsJuUFg1yo3vIIxB6oj4wauLuPp4irRCzPAApE0+vUO5/Cxysk+6dAs/uEolG7A/3kdJybqS2KJEpili8jpq7SWaZUEhJTNxAMZwXsZ0aitI4yDdOrqyjPC7ZEZhLS2Ta42NhZweMFMe5fGrqI1vMjIFJ3mdQTbEnP2I9XCTnfAa1icsY1k4F/pUkccLUSkg8uiXJjQDaNgtdLWkKAs67qWQ4deNRjPOBxgWx0Z+aK44LYcczY8I7JA1b4PYzNmdPsCWNlfCqwAczY7QRnMcH9Fy2hS6pG35+LZHLhSy9QxFaZjHR9SCFrGQoCyOo2PccAWniEl1wiyP8OZ9PLtGsPoSbtQnWXqKLE+IlI1fXSPuv008O0Y7AS0dEVbXwPLQWMi1lygtl0g41E3JTp4w7b1FxWviJWNU50VqApgcQTZBdq6RBlsU5ezi+76XAnPJXy3sD9y/MpOyO32ANpqz+JhrwTrNwZu4gzuI/ru0OrfYuPp7zPwaYfNJFC6FW4eTn6GOHxDVuvykSIiGr/G1MqYdTYhth5lyqdgBIyPIwk2SpZSyVzDWhvLgh9TWXmRSFIyTISveOofFAax+DV84CMfnJDunbfvk0iV22zztrjxSxwco/C2a1/8Re9Ee/TIhWH4WlUW44SpSCYQjORn+lCOd4lkVUh2jlGCtcu3x6VPCAumhbJc0GZMrm8RAP+2zlCyue3SJTIaYPEEajYmniJrB6PLCxfOS3w6yMuOtwZt8Z+lvYB3/75TVTfiSuPkuu12iImHYf5VW96Vf9+ZccskXwude9X/yySf53ve+R7v9UUeOb3zjG7+Ujbrks1OQcRqdoY3mPD6n43U/2uEh33voG6x8DImk8JY/sEArSGs3EPUbFw92tf4SIt7j6PD75FpT3fxr1OtXeDC9z+7SE7jZjMHwLVYtm4YKMLUdepNjakoTSIeGySnq24zKiEjanDSvsRKd4OVgqlfITUphciqzB5QnP8acvYYsY+x0hgi2kaYg7T5/Ed2QAVJKcq0pzMMJtk5QRURuB2hhIR9ue06Ga7kEMkRjqHxCAXyxkCzQlIv4D3HpyvFlZcVfx1WLrjYvGQEniz+oRWFPfUhQ4gqPjttlVszw1eMXT3R1C5VNMaZKUWYYGSIqLXK7RWFKVDHi+PD7pCYmHb2OaVxBiBLhKup2i2b9KnmRY3lNGjrhnfkxu+mQJX+ZvHIDa/3riDKhcJcQRkNzm9KtkLgV0vomR8kecdhlkE/pFCNqg/swO0EVc6iHWGKZdX8Ty6R0yohpso+vApT0KJvXaEc9zP7LiPoJ6ZUuS16bxtHL5EVEdz6CVv1iQfo9UhPTS85wlUvTaZHrjKbdom0viiRy+upD8WWCmp9Q1q4vBAXBL247q5WPVv7l5fUxPM7i/IMiqcJtY3duYtIJWknK0SHT8g55dobqvAT+KqKyuoiWqU0w2QQ5O0TmU9K0z4mJicoZ27HGTRIcEWJGB5SVHUb5kAeTBxgMvuPQSEq8bMZhmeFMT+l5XbrKJdERSlXQ1S12Z/fwBSTDN0gnpxgjcNFYTkDq1tA6QzlNxkhawiCE4FrwBHEnxTY5V90O03zEOJshgLPolK5ZRcUnIG0Sp0li4odFIkNWZghAxvv4J3/BloHzxnXSZoNMZ2ipaZYZlrag9ybSbVGqT+90/DBL3gq2tJBiEU/xyyZ3O1hrX0folOKyKPkLIQSo/luYaOFyaVk+uffZu5Ts8Dr2lb8N+YyoeZU8nQIQ5xFn4phJNqbrLVO3PhSfbQyx5TL1LOxqiHPn/00ZD6G2wWy8j6xvEjQ2ce0Km2WO8pfJV79K3rlJaQx0n6DZ3CRxVygMiPk5E11SCVYweJT+FUrA6Uqi3o/wC42xLWaWS+JWqAmLuZR0KyucxkcoaTFOR/SsdZa3/jZWMWV5//t4usBLhqhitnBvCNeRDx1BTbjJMB9wMD1AINipX6Xmr4G/9pc+LpdCs8+GFIpl5xff30Yocu+j944Pjn/ycItYZEzyKTU7YLV/F9utYcdj7MkexemruOEyYnyXwluhSGacZ8f8LD/Flg5NbXgGQyQE82t/m6Ooz5YbsGZVkChKU1KxfCbZDCRk6SnjdECUjkhth3ZrmwzBVCpMpYGpPUkpQxQWgQq51XyCzXxO9eg1hHuIcTx0niCLFGM5i+ddmhMJgRQSWzpEOmZP+Yj6Nlae8fSHOtHfQ+gCKz0D6Vy6LP2Wk5uMXtRDG00vOqftdnGFz1xPOIlOqFg+y976RxajPow2ml52SlLEdL0lar13MOkcOMFeqyDKGKaHtLwKPSEXbhrKoSbrzLI5Ukg85aNGt9HntzGOh1Vbp9r7OYUQxOM9Yv95xt4yW15IAJw1NJsqoGKH6GCZUs9J8gnawLBSRwPTYkycJ0yUomJ7BMbQS0b0kxmlSCm0xhEu40qXbnUFHIU5fwvteJh5D+F30bMzUC6lv8y2ckm8GE8tnD4jPcMV3kfmVgB5/Qksv02+8jyUOcYOPyBWNlj56KEj8mVkyYLFvWpcDBlF+0RSsxFuYEuLXBe0nBZP158hKmJCu4oQcDw/oV3dgNEDWvUt5l4Lb7WBXVnF8tZwKRmPXseM3mLJDrB7U0orQJQFcu9lVHuTNOhycP8PmSR91ls3mY/u46EI0nMKy7vYusyk9JMTGnEPOxkRWQ49q8LA6eNJB9/2ydMpEsmNxk3iPCGwQhzhkqsKsnqFGiW4dazaVdzCkCWnRMphtv89mpU7uKvfIPGXGNeWcYRLWBbIhws/luVTmvfn6PNyyuTh2OwkOqHZeFhzlIrcX70Yb1RESKXymEYyFvGLZulZ5OwI47c/Mhe+5FePMDn26B1EHlM2b1A8jIB9HKUpuDO5TVqmBHbA9eqtR9zfZ/4q5UqF6tlbnMQn5ALibE6mU1zp47lN6n5MdXRAVM5hfB8rWCd/KPK303PQGXl1ByMUynKwvBrkM2bSkJQZa+mcqgYn32XHhtm8h9R1zvUbzLwWofRohS2aiU9UrZGUJTeat0BokjxhRopsXsP3Osz9Ds1gh9b0gMhxSZozekmP3bTP04d/yHj4AOW3YPvvEFgdEOJiWwF8q0I63qeXzWkEawTuCspfxi5KSKfo1vXPPA7XlIyyEXmZsVxZ/tj3Gev9WE4jLxsFv3QYwU7tGsNiQE5CN4spem+hawn+9ICs0AjLRq59G6N8nMld9PwMIxycwZuI2jaFt4QRFkaAwKJd6TKJobQDpHI4mO8S6YyrtRUKk3O89S1O7Aor0T65nuPqMaXyeTdJWPPqtOcn0LpJcPw6deURIdi68rd4PR1yZgwNoajaNc6jPgMpuLnyLEEpSdwO9myX3G8jqidUsinCd7Eqy+yffB8dHZO7daxwg1k2I9MJ1uOaiB9DUVnBrvYxeUJZv/rJuxSDRqM+44K0RNKxl+HS9O9LwTA/v4g11dVycWweIoTgYLZPWubERULDaXCe9sjKnKzMmeRjmk4LT7kkJqZtt8AItMkpKdkOd7CkjVQ1zPAuqnmNSPiUwHjpWaw0YmiFLJUZnvRZkhKnfYN04pAOHmB1niHDwtSWWMpnVE9+SqpsoqRPfPoKlY1vIwf3UF4XWV1FNm9glKGbzQjdDZyoz5JxMHmBad9EWA7Sr5JNT8h1gj09wtRu0pAOVKE0mqbz6bXMaTlinI0J7IC61byMVv6SIYRAICgpOE961JWHyKcE0wOKbMhsfJd8cpOx02Ja7xKqOnY+gskeFCnDo5eZhB18UzI4eZWWCLketli1fWbjU6orL6CKOf1wiTTqIJI5Va/Gg9kpp8WccTLiuvLZmNzD+C3GzafYne6R6BS/tk1RarYtn1QneLLycJs/4J4pbGzl4iY95t3ncaMBRbhKOT1nNLiPJIfWDWbFhGVvlabbpKoWNViTn5FicKzOhXBSZQOE36RSX2ZfZ6RlSdOpUDavoc7fAickr2xgG4OZHMDV38PgYipdcAOYTn8dh/GSXwPvTt4i1znb4Q5q8Cb56jd/3Zt0QTfYgvE+h2c/uBSbXfIby+eeORpjLtzMLvn1o7AJ7YBJNsW3vAu71Q+SN25hWT5WOacY7SP0LnbnFln1/QmXVUwQ+YzS65IjuJ32cccPMGWEhUMZDWiv/h5G+byTH9FPh8ziM+ZOk/V6l346I+i/yuHoLjeUR6JL6kXBzvJTTFs3WLIa+GsvkWUVkjLl3fFb+JZF4/wV7HxOmceEXgtfWORSEFmSs+g+VbtGy+5SW/86bmOTzAmxgyvEaR/OfopT5Ixsm6i2zXKwhW0yHkQnzIqMbtCm665cRLI9DoMkWnqCfv/nlE6VupR8fonCJb8KFBYdZzFpLILm4lwXQPMaDB8fy1iakiiP8VWFD0YwvEdh1YiXX2CcDbB0QcdYaLfFpJxwON/HoqBpexTzEyJl89+jY9aq26ylI7ar1znf/FtUmlsMbv9nEjfkqrSw69cvIv4Kuwn2Qs5on7+GGd8jig7oey28IiGorXNn+C4WMC5GqPSMau8VqrgwuAONOm0L9NErGGw6jSuo+jUItlDFDHpvQDojSn7KpL6Oqu6wHmxBniGFhf7QdxYCjgevMYvOqATLJJN3yGSAcGvsBDcWkQ1eA6YnIMSl+9KXBIN86LaU4Uxvk5UxvbiH8huMpvd5sv7MxaSusGpg1SgqSwyzPsOsT1FqsiKha1eoSTiO9sjcdWRygERdxENVVECn1saf93DHu6TKYi0+oRcdcBz1WatscLV2jVJPyR78KWUZM573UPVrqNo2PP2/cJgOGUoL1xhWlr9JXswpxu+g7IBvuF3Kkx8R9R9gd26hpI82JaETYp/ephzcITMZp7U1TpQgsCvcbN7EtTzyMmHe+xHy6IdkRUq7SDDNJ7g3vosvIM8GrFodhFSYX9COeHGP+WLtlQun+ekvuuRjMYaFMPyCz9ehrKWHWPkdMGCRUTMPSMuUmldnb7IoUCbFHtVG7ZGC28CkZEs3ySce9bjHfHiHVp6gvSra8SmlYKO2TufkVcrjn5M0t0mv/C7H0/vIYJU8mfLOyQ+4PbiDNJJvrnyTtr1CICzy2bvIbIjyOuSVHeZZwjCdoSyPRvsGR4N3qSdj1rd/n5ERHEwPyE3GWqVF02uw4q6jrDkeFuW8h4NNIhdjwcKqIla/dbHv4vih8AxDWiZflgavS36JHGeH/HDwE1adOo3cpVFts28SdqaH1P0mkeUycivYfkiQj5BIMten5bY5T85oz4dEyRTlNMkby4zcBnXHp+00OIx2maRjOu1r1IUgk5LBm/8XpmXMrSt/C6t/l75ysPMJE63Zmfdxm1NKO6Rc/iob3iplaWgm7+JbFY6nD/Cry+h0RMdfJ28/BfmctvU0wgnpSgdPVChlQWBXiIuElt9+rNAMwB6/C6NFTKe98tJjhXmX/HZgCZuKXWGWzfBtH1s4CAEH833iPGGaTQntKlXV+MTPGSVDDqcHGCDTKbX3nAKEQFJg+rehSKjPDrm+9hz7JuEkOsYWNk/UrlAUEyb5CD86Ig+akA6wpruI8R51nVJd/x1U43nmZR/7wZ9iSZtGfZu5EfhFSZxOOK9fIU/HNIUmPnp54TTcusrdqMdWdZ2qcIiskNJeCDcn+YQkT2m6TVyrQdpZpdAxUT6jPz3CEzlB+ypjz8a2azSUj0ISqCoGw/3ZbSbZlIpd4Vr1xoXr7nsYaZF7q4/dX870Ppy/s4iFCL8DXDqeFbWraAImuWHg1MmyKVmZc712k1hHBFYVxyhqQqOx0dhca1znYHqAv32Dugypn7+DZTmI8Bo5knE+oF9MqGZnnB++zcrSV5FSQjGkFArVv4PleKxc/X3Ipkz8Dvb0ZeR4H7SN69Yxa79LYTc4jY8oknP6hy9T8xu4xiBaO/TiKQ2ryU79Kq706DiLmPvaw/6YwuTcKcYE1TbT5JTjfEg9OeSJzd9lkPaR569TmJK4nNEb/owf9SMCu0LL7XCr9hTVtW8gijnFh+7TrvCwpKLQJVW3+jBq+fPv99xbBm/50194ya8EOzqB0T6GxdCzWPrax742JyMtFzFgSZFQUmA9VHSkJubO+F1yXbBWX6FaazNJZkyKEW2nzaycUPPWqVev0S/+C6fjKfn0DjfVd5CAnZ4hjn9CYTKiapt5/Tqechl0nqZa3WDJbzAppnRMSZgmONO7KMulPj5gppeInS5vRK+zUlnjzK7SdGzO7/4X6kKwvfO3eVsLQBE4LuX5W7w7vMNmsAwrgn64RmAHzJMTHkT7LBlFb/gOFVFBJWNUmT62Om/jsNJ6mty8g2uFaKeKlg5p58WPdeqc6wnjbExoh9TU+3NPYSy2qzsYNFX18XWeon4Tyw4x0ib3vxzRQ5c8isJiFA+J8oTS5Cz7XWzhYuaH9NHMZnPc2jKNMiUaP6Ay2kMES2BSRDTGbmyRNZ8GQOiMbN6D+ARr9SV6dpVpYwM/GbA72qNZXcP1GjgqZJifEZ69RTy6Q72xhex8ldPAxfWbuKNdaq5P5q0Sm5TUX6ZieWxEZ0yjE045pWo32BvvMssnPN18nqp0SGs3SE1M5riE8xMawRbzMiEfPsAWhm3pMndaBFYVVzg4sweAizBtDB9d/3gPLd1PvE7eozA5D+b3SIr4E+NlL/n1UFLQz3oAtJ3OQ6/WRyneczMFyrJ4RARojKFiB6Tl6KKRKbSrjJIxUkh85S/qPhJm8ZRCFJQ6Jzc5gV3l5d73adgtNsINOuu/g2dyNrIBWiiUUBxyQGgH1L06ce826/0DYhMxbN4gyWPUwQ9pVtp4y0+jp8d4/XfQVoXq6vOUls1YgFYWnhMgnYCeshBv/99wZicU6y/x1vI32Xni7zKLB4y8Fr6/xLLw6Q/+N2bpBN+t0DAFCusj525mUo6ifRCCNX/josm5IGd38oCUhKPzI67WrnKz9iT2Z4xkvuSLx8bhau0a43yIa7lMixK7tsOKExIdv8LAdtgt59jUSXVKqEArD5QHxLjBEq4bQDanVr+KMDZKKSqyRiO7g7z/xwzmJ9C4ilp5nioS7daZRrtURcCq49Hf+yPuje7gSZ+aMphsRks4hJVVfKfJ3mSPXOcsVZbwlE8/6dHyOnStGrJI2Mwi5sM9LMtDbPwuGQJGh8TZkIFJyeUVzpMBZ+aU57yvcJTss5JPONn9M5AW/tZfpxk+iVVMESc/QxuNtFyubHyTYTnmbNZjrCxubHwLS3pozUMjlZuYhzf9S/nCbx9vjl6n5tTo5ikyn6GrX55I4cDtUCkLDidv8+yve2MuueQL4hdqU/qDP/gDXPfxg5B//a//9V9qgy75fAgEV8KrJGWMK72PFIRh4SqU1W/B5DbohR36e/GB8DCS6vBl0AV2uMS4dZ1Ux7jBOuXskKrTImzdQqPwKpvMzu5xLx3T7tygGW5z5DZoIBhM7xO4ASYao/IIy+7S1Q7t4QlCnOLs/yFzYzHoPolwKhxGC+edzaWnsLpPMKpvk1dWmCdjzpWi3/851coqNXdMbXSAKiP0+IzhrM/QbzEa3ca3fZrzHG/WwxU/ILfqVKWkWl0jPP0pLX+ZtPUMhVV/7P4zQtMjZ9euINGQDal4n61T6uIz0CQ6xpb2wrb7ki8cIyRZsLkYOCoLIcTFYPI9CpMTZQme9InymNLkyA9NniI95YfnP0DrgiVvFau6Qyg99PgdVvrvoNyAsLVJLT4idxv0gzYbymNrvE949Dbh2tfYtXyyyjqWMCxV1skqywi5+P/fc1MTOkUN3sE2MX6ZsOJWmO7+CWvtJwmFYZ6MidQdsuY2aXSC73VBSI5mt3n36HvEJz/mVuspIqHQVoUdJIUKsdvX0Wc/Z+7W6JUx09kejaUXseJzjNugsB51FbCyIfbkEDubUp/uMy8Sqk6DyfILlORYOGTBFWynhhEWhX0pNvuyIHWCdfxDTJHgVqpYwVNMvSbL6RBn+AZl7QqlChECRsWAw2iPtMwJixmtZIpxW0hvmeGK4O7pnH6Z0Zze48X215gWY6b5lNCp4qkOydLzNMoJ8fyYRjpjfPRjhFfnRMCkGHHD79ArUyy/S3Xexx/dRbkB2lnnTTsk0Tlfad2gaXdJD/+I/N4fonSJffPv0+v9nNzyEEJx5fr/AVvYrIcrnOy+Sm++RykKjB8iZZtQ1disXeHt8Vt4RYJje7iWB6qK9JeYmoVoJjIQdJ9ByBra7yxinS75jaVoP4XyDsGqkLtdIr1wyHOlv7Bwf4yw+IO896gQRrIWrOOKCoXJsMQRhSlxlfuROHKRjSjP36If9ah7LezqOhJBsv5tpM6o6hRXBZjBLiCYj+5y3rnBG1rgxn12ajUm6ZiwSGkKxd3B64T1gvbsFDm9z/TOH2JXmrjP/q80q6vcHr2NUTb2ZJ+NZETNWLjnt8nqKyz5yxT9V/H772JXr1FsrRJGZ6jpMbYbkoebj8SHfvDR2HG7RMUcS1g07E8WPuYmZZD18ZRH3Xq0O/a9os2lo9mXi9TEHM/2eAlwJnuo3ptQ28G2PeYbL5HOzvGf/l/Yn51QsX02kwPafhVVzHDtBvf9Va7Mx8wmh6wGhoooUUGXg/icldqUMhvjyoI/G9+nXenQHR5Acs4kn5NFPQ7yEU21RCOPuW4kfnSOCTdRSQ9TTLCMyzPdpxBL3yA9+TGlG9CrbmGH67TqT1Co2oU25YOjdiUsrlVvUprisU017yHy+eLcN2bhOHXJby0CyU54jaSM8eRiEckY8JRHnCcI8VFH5MfxXjytYeGmVy49h5wdo3SMOXsNKzoDIUgmu8z0mGmwxEw5XHFaFHuvMpie4Sw/ybHrkVPSqO+QpgOWsymWkJQCpibBPvgBzt53kTrH3v5dpN3CxmcQnROtfo0kPSWORyTzMwoh2JYVRsESyqkwxaPrdZlQcJIcslRZYs3bwFceFaMxZYy2Kpw2r2HCFQrlYno/RuPS96AV/wzHaZEGVyjImeVzAKI8ojD5Y/eTVUyR072PxFmLZPjwGiwhGXMpNltE9snOUxSpJovO8SwXV/lYLOavlpF4/Z9Szo+JbYek+zzb/jWW3FWUUHiDd5HROcIU6NoGudPCkTZxdIpbWcYOhqRKIqIz7Eob3XsD4YY0lcPu6StUVIXI9slqG4yiPrgt3NEBcmmGnY/ZHr1FqgtK26GSTjHpBLu+yqHbpdSahlZ0vHW0eD/mMi7naKGZFQkTy+PtYoYnNWU6ICoimk6bUXWFajrGSMnY9jgbPaBLFwuLMj/nTLh4bo3Kh5zHXelzs/4kuc6ofEb3mku+/BjLfTg+Nxj7k+8LrvBYDpYZJQO6leULoRlAWibkuqCKQY3us1q/jt1Y5u78LllR0HK6rIeb5MLmldoavlslkzbLwtAtptizPVJRcG96h3l6QCwENa9OaTTd2S7W7h/xUmOb0qriCDC2S376Bpbt4zRvMHHqmHSIJRRSSubj+6wXM+bjQ1yvRX3560wAWzrYVoVQOfhHP6HQOU7nacaVJTw7RAnJIEu52XmS+unPMbZPOX6XKJgTeFsY5T2yT3TjKVx/BaPcR+o7743DM5OihEJhoSl4MLlPrgvOxTlPNCoXAoOG1ST3M4qyoPsJYkwtHbJw+3Md40t+tWQmJSlSAlVlZttsB9cw2pA11ogO/gIZdDkzKQzv4EdnSMcmbGyRxhmYEpEMcEZvI5VEmYy+UsycBlY8QCrBzA0oywhHCmbzE1ynSsXzkUXMbLJHRVXYTGJkMefMq+NO+4iTV0ir24j6EsmsB6evc8VWHAzewVg+zua3mJdzKnYFz/IZ5ef4soItbY6nexQn3+Wd4W2uL3+NYOlFtpRDOd4nqG5R1J9ACR9vvg+9tyD1sdUKRbiJSgZo96OJDu/xafPVqJwxyxYRhGfx6cfGy17y66Gf9TiaHS1+CWHJ+WjDQ9vpPhScGdqPSRDYqFyh6bZwpIsrfFzbo9IIkAikUORkJHmKryr8fPAq7UqHg8k+W+EWmU4RJkEcfheFwLF8PFxG7R0mwuFG7RaVMsV++z+hz/coajuUmY3JRjiWjWsplFvH16Cic+TkGLu2wXm4QSPoEGVzSmnTP/s5hZLUJrucDe5gKxt3eB+z9FUOvSZSl9Tnh/TSPnnzOkX3aUyRcGoFBCZ77Hi9n54xSscA+Mpn2V04rEsEtrI5nh+hKUnKlHk5o2Fd1lF/mYyLAXER03Rbn2iCAQvn0Q/XMgNVJVBVKlbAOBtRd1q8W2lwalICv0WcR7TdKnW7gdQpzvkr4CpkawsnWOFZYVDYNPKMMp2gbRd6PyOJByjLQiVDrHzOTIMV1En7d3nSDbFlTtG7gxud4uicRm0Lu/c6lf5tAi1od59mvvQ8pTaA5Dw5xQhDqUv8KMM9+6/ILIJgicBqUJgEnQwxwTrSdXDmmuX2TXbTMRYOg6zP7eFtbrpLZJMHGGMwZUY+7yGqT35kXznCYZSMyXSOFAU/GfyUptNiK9zBxnlokvNLrFUag1XO0NJFy8s13y87b41eZ6e2gzV4G4N4GKP55UAIwXJp2CvPft2bcsklXxi/kNjsw6KOS369LKJpPj2qogzWsZIxmJKy+n4knigSeNgJYtIxg6zH7vQBVafKU9f/IR13Hf0wf7s0mqbbZslbIdYRpddhO9ghyqdUGtcY9N9GbH2LsChRacLQlsyUxfL0AH32GnEJDeUQ15fJtWRduIjjn6D9DmXzJrcLje3WaY3vYnpvUK2N8OtXUSc/Qc4PYPUliDLmlsIKu3hCYp++jlAe7uQEe+tvUCli5PyI+vABJn0Ta3bCYP0b5NKhaXcuIlMSEzE5f5Vi9DZVZbFr19isbXAY72ErG0+6zIo5NadOKD9edHOSHnE6P8WWNjfqtx4biXfJF0cv7vH26DaBFbJe2bpwo7GFQ9tvM0yHtLzmY2M0z9MeSR4TFzFVZ3GMJQWd0T2mxz9CFCm11lWK4T7R7Ad85yv/KxkWzmgfo21E/23qV36HdPlp8nzGpLHF/f67lKak6BRcqVzlPO3R0gmh78G971ERMJsd4bo1THxGXiSMioQVv8rPpWIzXMZoyLyQQTpnIgztcIN2PifNEzq1M0R4CyMkyebvI9tPMZ6+wzgbkgrI3CraWUSOfESEpwvWrTpzr0HWe5V5PmeWz1l3f+f9Qq4Q5J/BdtsIjTHm0m77V4Qq5pA9XEgvbGprL1CZ78HwDiNh0ygjlPRI01OOFJyJkll0xk7/PtXqGs1SoMuCM1VhqGyyIsFTLrawSYuMrMx4+eT7XKvfZMvxSQ9fxszPsGprONVNTDzAt32Osxl5mfH00gvI+RG6vkGeR5h3/3/IxgZfv/k/E1s+9dM3iXiHQE+ITIExGegcp7pGkU0p65vY2FRkiBCCc6+O8BooW3HqeEghqTo1Cl2wLiX5wffRs1O8lefBXyJpv4QrQ7aqW0RFRMNtkcnFc1CVc4QuH8Z+mA/EO13ym0CpAsraTWARmbA73UUqQVom1Kw629Wrn1rMKUzO3em7xEVC22uxFexwvXGTuIgI7RrSGFQxRisPLT3qRpBrWPIaOLVNKmvfwdgBe/kI9v6cOJ/TjSZU117CP32DorVD4rdZnu1Td5qsDu+yalsMZ33uz3a5svQV9Pyc2XAPPx0TljHD3gH5/n9juvN38Ne+jk1JfPB9mskMx6oiBu/SGN/lxvKznMQTXAOz8W029F9HHf0AkceIeIha/x20fH+RKtZzhBBUsxlOHvNUeAMtnU8svggB+7NdJtnCbv563SJ86ICQmpi96S4AW+GVT93Xl/xymJYjBumAul2nYbcf+xpLKK5P93Df+L8jamuUxjBIzqlZ6xyVc+7Mj5HxCU+0buGNT0ikIHvw51hSseyvsLz2HOnpm3RXn6cYn6B0iTPeQ9se/cEbtIcPOJ4f0A1bTLMZraDNavMGlXTCOFxCZTG61KjlZykmJ2jbRcyOwQ1hcoipbCAne6TL30Bc+X3y6IBZPmUpWOU864M+JaxsP3a8JlEXMQofR9m4jixzhBNcOnFc8tj58UblCjW7jiNdKvLThSwNr8F2Y4e0SGnYLQrhIOpVxMGfYIoSYVfAtjlnhf3hHWwvoBQKk54zT4bMyin6/DXuNbZoLu0wtpa4WcwoxwdEyiLd+2/k1XVUPkfmc+J0yDwZMzCaTX8N09jkIBtTug3WKl1qRUYLzXR8n20ErZWvUp68ymotI7Ikc+nxRv8N/nrnRa6VGnnwXYxQ0L1FICRnGFZmB9RmJ8SzUzY6VzEn7yAtn/L673Pur9ANuvSjPg238dg57ftx1n0ALMu7cDrT1U1kOgLlQnUFLhNLLljzN2m5XWwchIHXpz+ln/Z53l/B2/0TJskRRW2LQdDgzB6x7m/hiQpCSWQxQ8yOEH4dFVyhE53B5Jh5kWB3n8NyAmazU5ifU8R9Mq/KcHSf/uyExAqoVTrcFRbVcJV6OifvbrM3fpvw4Ht0BndQzVvI5aexpqcYt4M9naBrt3Dn+wS9PSz7iGzlJYyqsDu/xySd4tseNS8kKRI2q1uMkwnrwQrtIkLhUGm8iGw8z6QYMxvfpuN1qDkhT2UzZnf/d/DanLduslN/8iMiYke4uJZ7udj/G0TuLmGvvogoU/LKJz+fBZJVd4M1b/MjdedAVam7NYLez6kWOSJ/l7zW4Tw9Z57PebL5FDYuCout+nVuj95lpbJCQ4aowx9Q5jPKeB8/XOHYdunFhyhLEZYR4ugVHGmjDl5GtJ9iajswPaAsplQsG2/lOda0z0q4RpwnNKREaYWIZzTaN5DBKut2QNVt4CqXu5UO19MVKtowH92nMzvlftCl0bjKju0j7CoFFlSWiEb3qZz/PxDhGmr12+jVb18IPGHhcp67HTSaQX5KXua03S6aknuzd5nnMTWrxk71OkpYSLEQEmj9qM/9XzbO/ZJfPYUpOEuPMUaz5K9iP2xu9qRP020wyae0Kl2KhwIcg0Zse5ynE6SSOH4TffgymVenNAJRW4Z0gmXb6PF9rLNXEdmIpfo6lttAtK5j7v8xN6NjomCJoP0Eo94b5NNT6l6D22XO1ZWv0BwfUpdVSDIC3WeSDjmKe8TpjPXGFslkD5TCTh9GdZYJ6zKkHixzN+1zd3Kb3ekDNqpnPN98kVxP2ev9BFOWnA5v88TKV5FOHVNXjNIpo/FtWuEVPKMv9o1Ao05/AukMadnID82BPyuu8i6irWtu/ROfPZqSuIxwpYcl7Mc2PV/yy+XTGglh4Wi87m997N8V1iMujyDwpM+D2V2m2Yy216LjtxkkA260bjGKR/xuuM5a/zapziiyiNF0FyeNEabE6j7H+PwN+rUtYh3z1OwUTn+GmYxQpiSv76DsGqNil05tm9JoknAFJvcIrvwuCkk3GTA4+D5SSvL6JtqpUpQxhbJY2fwWanZGuvoikzJnS+cs3f+vDHf/hI3GVaZf+aeUlQ5H8wN8WZKWCZ710YweR70/jrc/IJKRWGyF21iWoh/1qajgUuD/SybWMx5MHmAwTPIxN6tPfexrx8WA/dk+rnLZrl69uM+/R8Nq07DapCbmwWRM6tQZZ3Ne6n6dqlVHaInX/yHq+MeUs7sk7hLn23+DyGux6q+RuHWshyLMXnuGzEd4031a7Vt01r9B06vDeI+Ds59jWT6d9g3G0iEP17kSfgXfCZmevopfZASmJL3zXyhnJ9RXnmdS2cC1bW4P3iXTGdfdBun5G+Q6p6pj4sZNzrM5UTHiSuaQzE7p6RR7sMetnd/jnfE9ql5IN5/j9H+I7TXo2BYD5VBtXsWYRVqDvfI8IhmgKyuUWNSdBlEeM84GeNJnms2Y5CM6dgdn9C4mPsc0rlJU/vJjHnd6FzO4i7IcipWvUVqX18qXlaiYszd/wAsr/xDr7T9GB6sP3f6+PCxJj109/3VvxiWXfGH8QmKzf/7P/znt9uMXOi759THTY+IipmE3H2t/W6oK+dKLzIoRhoIaGoGkcNvY9Q1EPCBrXWEUD1itrKONpmp3LoRmwmga6ZinnRaryytU3QYVESJRnManvKMqWMvP4bo1OiUMAsN9k5FTYvyAurQxQmEnQ5aN4Uo2xE1GOLokTYY46YC+zvmdyjLh6Zus64i4/zbCayBIkdUVDIJqsEY7HzOYnmKHa3grLyJGD7DWXkQ7FVaMC06ANopM5MTFlGy6y1RYiKqg5SwGWbNsQNl7g8n8mNCt8szGE4yTCXGeYinFNJvgq4B+3OfJ5lOPdS0TQjBKhgDkOicpI5zLbpBfGUII9qcHpEVGUgxouM2LSByBZMPfYtVfR6F4XIxmxQroeEvMiymbwRVCGeKe/RBnfowbnVNWryB0gSVsqrVrjPKS1A3BqWIVKZ6AYHCHZZMw8Jd5bXoP13FoFCWBTjmJjxmlQ5qzPcqzt3B0TglQ36EsEnBCgsoyy8kYp7pJDQfjKA4nt+H0Nbz6Ns1wleXmLdzz2/izc8TZT1GdFylUFS0cBAI1eECQjQiXniEq5tSVRTy7zTAbU3FqdAtN5oaMnDr15jUaRcxhN6cxOYRgBdtZeez+eRxWMSErZ9xNhuSUXKnuEMhPF7te8ihGl8hoH4mk8FfJHkaEvFdMsbIhoogo/S5aOBR2DSfoYOIRor5FxWox4i46OQep0PkyMimY5z3y7Bxr6SkoEm44IfaDP8OuPYFuXaeVx3xTeojmJg1ZResErQ3jbESqMybFGKNzZGMHvCZSSILKCtetCm97TcrZCZ7tc9sqsOxNbsx9nIOXkWWMlC5VI0mjAdPRXbTXIHUcHNtBNZ6kV2lz6lYJw2Usq4Ev3xeBCW+Ju40Jk2TCjttgxd/gPO6xW+xyU5e0pIsQNjrNKMMmhb3wvWnZXVof0CVY+RB5/GOUyRHJgMJdQq48R+5dCg9+E4nLePEczobossTGJc76hKWhsCuYjxHlpDohLhIAxtmEslLiiQqevSjS2cPXYbyPsj3y1W8ivGXWGk9CHmOaT5BVFt1RG8WQNFhiMDtAxMfo8Dnc5//PqDLF3v2vrJcxS4XBlIaOU6dj1VhqPI1JZ3hFDl4VHXRRlLiNDfbQOOkIq3GNLBvRru/ghVs4ZUqRTBFRn66S1O0aDw6+R2v5eSZFTCAdCLpQJo84RozyPvvTfWwzZyvPacQxVtIn7by4cLWdHYETklU2PrKPyg8U8/mAV9og7TN/6HwzTAeseOt/qWN4yadTmoLd6QMKXTJMBmzXDZ6s4IlHi8p2WdJOYspKiyTqE659k9St09r4Dnr2NtoKeCcbYoyg2X6KmnkTF0HuVnGLGar/Dp50kA++9/9n7z+CLMny9F7sd45rcbUIHRmROrN0V7We7pnBQM0DHvHIRwJ4NJJmhNG4xg7YABsaDCtgAzMYVliBC5JGeyQhHzA90yN6WndVdams1KHV1cK1n8PFzcqqrMrqrmpZMx0/szSLDL/3ml93D/dz/uf7fx9m+wrG3p/Rbl+lLBLc5JSj2Q6+6bMpPR5YPkvVK1TMOpX5CRPD5ax1nVaRko3uIM7eYRKs4bdvIg0fIzpFSBPtPYr3EA7rwTaraNL5faY7f0Sucpz1r2LWXwQWwsZZMSUww49816eR2zXK1c9jaOMj7oTnnAM8NWIGHrl8p2NKt/kRgXrNaKA/cDlpAK8F+SGlVSWpL5FOj1luXGZW2eDztevM5kfoWY+OYXPoLUT1WZ6x6Tv44VXMpVPk+AFOfYthNqHuVLCXX0K5IXdNn4dBm6K2xSyZUUl6pEKyb4dsrrxEevBdDAyqaPz5CR6K8PR19Ogha5UuS5tfZ+nuf8VWYEhIDY9JfkTPbdBwGyxbVRi/iqTAGdwnEprD2UPEZIczbdDxO9ysP/uxzSSLOOsn5AuPf8rdLnL9dxZx104FpudqM4Ei6t+liObY7gZSmBylu3z7+M9RqqQVTlk2DfTgHlaRMqx0ScJNirLkWuUZcn+FUqcYwsIa7+DsfxMxP6QdXsSf7SJrFygqN6loDUc/AMvDNAPycJkgGbNiVeiaAZ7fpdK8iVVK9g3F8emrrBcJeT4nLCKUNlGGgxw+xC4mdMUrHA8Wi7CIA3LHwqpuERcxhpRM8wlX/SsEfh00FGQ0zl6F4ZtovwPLX6KwagRGk5crF7nmtcjTAd7wTUZCU0QnWPVt1GJm/JiSgv1ohyiPWQ83qBgfdacXKIzkBIVCOSsfilc/57NK7nY/1eufJuAwhMlWcBk7niCmp+Q6I9URV6SDcj3WnDbh+G20cLhUucDW6mWEFrjxASI+QRseJhI36OIbFuumjaVdqrZHK1hG9m4jlp+ltKsclmNE9wZZZZWlpc+x1rmB2zulLEvqXgM7OsZUGlHboMjmTIf3MJe/QMde5iQ5wLYamI2LFHvfwpaScn7KumEh977NtpR4K18kk5CevopbpoBAZDOMdAZljDI/KryfFEP2p/sAKF2SlAkPJg/IioyN6gaT9Iiu8FkTmrPomGrj+nks2l9whlmP02jhgCGFZMVdzEElBpvBNgr9qNa5wJntshEPWaosodxlYqOCWDrDsSoUVoOydhnj7McwfICZTxDpCK01ptWg0XkJVUwpzt6kKGPmCJRT4zidUQWC2QlrtS0M06XafJaydxtr748w0xGNlWfIu58jS4fkboOq2OEwn1K2r2FMNa36OrXJQ+z+u9xoXOQ+BkWZcjy6x1Y8pqZyNle/zGx4G6u2jrI6eLUbTGc7pBJirRknJ9SkJK63sCrLlKKOGB0svnhRIMvsCbGZkx5jju5SuE2yytVHjYgfxREeV+s3KFSGKz9+vqHR7MwfME7H+KZH02tyFp1Rc+qsuGvnc49fEi27A+Hi+Lfsj7qW/axkOn3cWNdP+2xUNtmqXGBeRPS4j3PwA0q7SiuLMddeIRrvUVouCIO8mJEFaxzHB3ToIOwQDAcdriCaVwjSIdngkEwtmm6VtGB0B7uyRr7zTZz6ZWQWU2qBNT1EdZ7FlKc0p0dY1rtkjcucdl/gzHKoJmPsqEBODvAMBxkPcdMRR9pkls8IjQo7051HLpZPiiqaVhurZgHiI9HJngy45F9nw0swhPnUlKRzfnY0i2sWQEpJsbAt+MjrhFg4KhaqoFAFs2JCw3xyrmqUEUbSR9oBvuWj0Sx5y8yLKbvTXdpei+0iwShidDolswImo9vcdSsInRMUGSuVq2BWiYTFzO+wFC4joxOc/i3UcBem+2xsfpVRMmJqWmRa065ewK5dRBx/h2o6p2xewZifMMpiCiloa8G2XecExZK/TFImmG6FU6Egn6HqG5w1LyPnhzTiE4oyIrFtjMym2r5KNbhBw13i7vg2jfkRUT6nsBvMapcZu23yImfTZvGsintghRR2HYCOvUTFqjLM+5zMTpFC4koPMxuihw8Wx733DmJzCZTCio/QGORO51NlawoBzA5BK3SeIPPxudjsM8ztyS00mou1ixj9f4X6DLmavUfXavI9VZBO93A+g/t3zjk/L596NLG6uoqU54PozxqJjrg3vofWmpE14krlGk8Tj/Syk8cWxFuVLepWCy0MsuZzCAFKaxpaMUxHdLzGE4NVa/YAObxHY3ZIo7FNuvwVykcT29VgjUHaxxCCimGSiwSBopH2ie0KD4IVnnnu72MnCdb0BKMsEMevITa+ijHZp3AqnE33ubTyMuben2NJTbH3fazuM2T7f47wujhGSLT6EhOzQv30dSxvGVtpKOdk8xMKp4EtJEoZ6GROvPYcs+kJrlfD7r9DiMSzK/BoguKaIaUd4mUBrh1SmiGh5RPnKQCGXBy/xTjk6YMRrTVdf5nD+QGe6Z13g/yK0VoTWAF9xkghseWTxTSjnGNP98HyyYINPnwe21YXr+5jSANX+FhZH7H3LUo7wGhdRdcvkbVfwIhP0UVMIjSHhot74a/iWT55/xbJzh+Q9t7BvvxXWQuWsf0GxugOa4XBWT1nPxtwFh3SMiQ6j5GGhVHdwKmskLsVjud9XMOkWuasWCFmdMRJ7zboGJlFLIcXqNkNpDbI4yHKruJmY4TrY6Y9zHSCKS2iPCLM5gzSAa2yz3DnGximi1FEzN0u/XTIfOVlhl6bTnWLY+Yc6piu36RjuItirYrxjfBjF5istIc4+iFJdkZQWeLUaTJKBwTeudjs03J29AOO7v4hnuVhLz3PPUxCO2AruISdT5CH3wOtsKqrpK0X0MIi676C0BlKOBRkTObHiLSPqRTN1c9DGmFJi0plhRSL59wOxmyI7y8jq13K2RFHvXdwKXAHdzH9Cxj+kO3ONVzbRs/2qJ29ie82cKIhaR4jrv4+sdPG85bZMh0qdpXZ5AF2uMLb02MaXh1z/Yt49YuY8QBjvI8lcox0jqdS7hcBee0ijc4NDoRDKhU7k12W3QIpTDr2IsJjyV1hXsypmjXiLGdqTR4Xf06lpF7dRpYlKlhBhcuYxQRRxBROC/0By3iZjKEskPkE4j7YLUTch3Ox2V9KGnaTSTqh6TZIsgzLsKiO7nHUf5dCQ3jpbxC6FxC6xB7fgXxOWb+EZ1WoOTVm2YyO33ninieERsxP0ECWj8mzEwxvE7X8ZYQun7BON8wG3trXqBz/OfbgDuO3/x9UVu7jtm/SAlJtojEodMxRdEal0iWYHFCM9zGjHlmZwvX/kdHyy4xHd6DMiE0fkY/ZmezxkmFS9O9ShKuU5IyUwtQKI50Rbv4u2q0TCYuy8yzm/V204VIOdzCCC5TSRyQnuOWAe7NDctPhRaOBkSdIAfL0x4gixigTxFJB6m89/l5aL1zLeskZruk94Q7kfqAzzP2MdYn9ZUUI8cjVq2SmJuxP91Fac6l6+Ylzow0Ho/UcZjTFtE2GW3+VUNo4UY+tNCId3OGF5RewhU+SRdT6t8lr6zhFgmhsI45fx8hmaMNGGj61yiqzUiP6tzFb1+lIl1SVnAjIyhwrm1PufIvx4BaNxlWeufn3qfXvMO7fx3SqyPZVVOMi8ug1Cmkjgypx9SKwcAYYZD0SHaMntxlGB3T9DtPJfWb+Mk27zcPpPeIixZQG1+tPb/p4/N1R7Ec7DNMRdafOhr/1iTrhz/nN48OxGlIlyKPvQ5FhOCF65cuonxKxmTWfxQzXUKZHIU2yTZOkzFjy16mKJsITHHcVoekgyhH2dJdr6ZzZwz9lubLPrLYFZBzPjlg5izAn+xjTY4L2FezVy2hRMi4SrP7rZJN9sjLBWf0ixmgPNdxFlBGNG38XNd3DHO3AyY/xt36bJVViCIMiHiEbV5AH3yKvb5HN4SyfcDw7wF/+IsuNiwQaqCyT9N/ECFrcsxxMQyCF+KmuxUXrJoazmF99WECiMM7/8j5AOb3F6w//v8yTmPWLv0+r+aVFPKbhEumIyA4pa5vQukbU2MLK5kgjQCAQQnO/nNOoXcAQ+7RKjVQZMpsgrAC3+Txl/UVKwyepXSKbnuCaLq7t0bZbhBd/H2v/u5wMD6jO+3TCbWQ2o2Iqcr9L0Sowgy46WKcMugi3jk6mqKIgPfoesrJKMXybWBhguoyiM9Yqy7zef52yLNmfHXKj4mNnE5Ca+cNvoHWJn42RnefAqmHFR4iT1zHzHkQnqHTCcmWFWfMKZWXzI+6o02LMMBkBcBwdUq1+VGxmzB5wuvdHJEVCbfNrBLUXfubzY2UD5Og+OBWy6hX0uXDtM49AUDZuIq2Ao7SHnc1ITt9gzVuhNR+gTm4hwiXstS+jhYkRHaBLhTBdzKxP4lQYn75Fs3GJSWWNUimMImXeeRa/8yy5u0RRXUfN7/N2MkR4bcL6FcbD+/RP32HqBAzziKvSxj/5IcbgNm79IrPKBSpFgmmDb9jYQvFAOFxcfYUin2AO97CiPr5bx4gn+KN9TnXMoLpJS+UElQ2sQlPWt0AV2KO30W7ziYYpiaZRJmhpPHYvq1pVzopTyiJBH36XROcYp28ThquQ55Qb60+Ikc75i4XxgbUX4z2xlFhEe3/4aW3mIzi7BWicZES+vkzgb2NerCOKmNztYManEA8pnDaW10B7dYrpCYRL6HAT9+hb6GSEmp8RbP42k/o1bmpJls+Jwi7B6RugEm7Ld6hVunSLMU4+ITt5A2vjKxzUv46NZFrfxhSa74mUaucmG6Md/OPXIJsiVr7MF5ae4a5KWRY26eAuk2yM0brCZOUVwvAiQgYUS69gNbeYRicUWtOaH/Dm3p+RUdK//vusV9axOzdgsgv+0hMRs2Yxxnj4DfTwAaZXRV8OyIILH3ucLewnnJ+ehtLl47jNXGXszXYR2uA0OqVhN/A+gWPuOZ8eiUHH/sXX8mzhUHUqTLMZQir2p/torWn5DQwR4NoNHGkSVDuM3WXaV/43HE3uMCzm1Jw6r07vL8THbp04jfHtEGEIOH6N7ODbKL+Cuvg3sIH84TdRKER9m8JukOclIlzHQVFyk6HpUxcOgUjI3v5/UnSeobr2RSrVdea9dxgLm/rmV/D3JHbrEpndoNAFaZ6S2QsR09PEjiUFEolnBB8rhvywQO2cXwy+DLlQuUCiIkbZkLeHb7ESrNC1uljzXShTinATZXhUnRrzPMIUBp7xpOBVaIVx+iNIppiGydX1LxIhkUJya7gQ1pxGZ6xVNzFVgvB8Zkhit4ZtGtTGD0iHu1A7xVj7HVpuh1TF1M9+TPLuf8TOZ8jaJkiLwHDp1y9yaAbYa6+QmD6rZ68x3/tzZNimVr/ItPsMk9F9CiR+dEojEyx7NVT9AkIaTPIxs40vo8qEQXWTTSk47f8Yp38bw2kw8GqMm1eJwy5VJL6sYgmP0l8nTOYYTsDUqZOzuOcKAbL3BiQTAEzzvbmnwBU+y7ZLtVZ/vKanmGMYJpQF2AEgYXAXcfwaaLCXnntqo+3HoTXoyjrkd8HyUHbjp7/pnF8b747fpmrVaEobMdsjX/nSr3uXPkInWEfPzjg5+iablf/jr3t3zjnnF86nFpv94R/+IX/8x3+MlJKvfe1rAPyzf/bP+NrXvsbXv/71X/gOnvPJKFX5uPuvUDmaj8qjZBnjxqeEAmYacp0/sV3rRfFmw99m0zjBHu8hsuz9wluRIKMTxHQfYZq4yX+gqGyRN58hlDVear7M3nyHKJtyW894XlawsRhFPXKd8x3hshle5Ka/Se/oT3CWnieenlDWtxh4DbzxQ3x/hQSJVZYYwQpxZRU7HWPnMWWZM0inJMMH2OmQpukys2xGJ69jFCl6dohV3USXCq1zhoZP2n2Byt43MUcPqXhdbA3vfevQqONt/XcYSQ/D6aCsRWSbIz2CMsb0OgyUILQq70cMsuhOSIv08f9bVodGvYHAOF/Y+jWwXdvGTD1s6TxRsBYCzN5b6GgAgLXiPqWjVjwZsaNLRHUDNdpBNy6Tbv1t5Pg+GhPaz+M7TTrZMW46RtpNNArKnMBrUmCwLh3SwkTIKpawkOmUwG5Sr6ToUpBVN5g0L+ELjb37Zxh2hQumxdh0SeIZS9USO0+oIRn6SwivjT16iJGOcTo3Kd06hrAQwsIavUM2vMM0H1GtLLFmBUyrl/AMF5I+jmlToDF1AUJTPuocn2ZTPNNnms9AS8bJmEkw4mh2TK5yak6N7eASTxNYimwKWuEYLjIdY7htgvOujk+J5jQ7IhveQUhNWiRE0RGet4Y5P6a0m4gig0euQjqdPF4Y1Qi0cJAqQ6gZjhGQeF2UMNFWh/GSQ3+6h+NU+NzsgHpeoiubGJMj1LwHK18AIRBlQflesTKf08oi2rMe0fSQ5OwOygnB8DDaz7ObzTkx69jxKZfDdYKTtwiTUzh+g6+ufh7tr+MlYFZcTKOCSMfY44fYtTWK2ip5/zZkERW7SUtopoCwKiitmOezx2IzgWTdDOkVM/rGorBqCoNClxhum6T+InL9d9BoZJEgD74DqsSqrZM1n3t8dEu/jekEKMsEaYJpof1P10l/zl8cPBlwvfYMsIiLNIWE0TdIysUzehodU/G2MOOT9zvcVIax/GW2govoQCE/NBTWWqBrW+TDtzlROVE6pI6g7l1YxJF9COUsoyubzB7+ETWngjx5DR10qAjJemMbvBYqOkOFNfZmfepeE3d0H2G6VFdeQp+8RTg7gtpFnHCZoRVwlp2QFFMm82PqeYQ9HRKv3KRoFGRxHy+oU+QRXmWdqrtEardJGpdIywhVTPFQ2PE+td5t9vo/Zq17AyUdlBtiOl3QavGMjE/RwwfIMsXarJDb7zvBOcJ7ahxF3Wxh1Raump8khu6cnx+JwcXqJab5hEkeMEsjpIRZMaQ+O0AmY1T9IrnTIWl/DqNxHSU9GpN7MHwHMXyX7vqzyNozHFstjoqcmmHi5QVKF8j6JkpYCKeCaN9A+XU4fg1LWITxGZ3655CzYyamTdXyeNFpkUwOsc0KdpGRGC6hE2If/gBbFdS8LlkRIf0VlFHnVEBRzGimE4QQgKCXnnI4O2SY9Vi161TDZRKVIb0ueXRAJz6iphQxUCpFqUvMnzDELnTOIB2itWaYDFnyls8jXs/5CGY+QQ7eQgiTvPUsyvCQKoPy0ewwT0AX8BPEZu+Jl3U+ZRw06CNYdbs4wkIZVRQFgVHlSvVZxmUfZzLk0viQoH+PavdFdP9t5nEbPd2joMCxBCo6YzZ5iNO+RguBoQ2MMmJdmMy8NqXWLGUJZtRj2L6ELBV5uEkyO8FAY9cvQDzC1yXq8PtU1r+Amg0QW3+F0m4QRTuUhoPrdzmRHs1L/wMym5C5DY7qW4tOchWz7i3TtH+6e31pBJS1az/5RekUKz6isBs/U6zVXxbm8SlJGVOogml0QrWRobXgS8tfplAFLbfNXeuUqgZfw+WlFxgZAXWnSakVk2zKvLZNxetQtQOch39KiYkOkuiYMQABAABJREFUltGdm5SPFqVKrwOGgZqd4i5/jm4mSNpXGMg38copFQR57w3seEyjtsHVK38Ts3KBsr9LrBQ6SzGblzFO3kAEHbxkQmJI5lZIJuXiurZCzuIeSim63hJaa/TZ95mN7mBZPqK2ijz6EUKnOP3XscU7aK1QxZxAWszymLiyTr12ierq76AeLXxqFGfZCXERUbWrSCFRWuFbwaI+9aF7f5EOiYoYgFl0ilcrf6pA8mkIAaL3NjqdwvwM06l9xAlZoDCzEcqwKc+bCj8zKMMjqW5zOk5oj09xpU9FWpDOECjk8DZmUKcQPsR9ZD4jr19DeHUG43tM0xEBsGw3aEz2iaNjRkXCRJV4lXUOihmGv8y6VSW0QtrKoNj7E0R/HzdsEnt17pQxdcfjQvdZEsOlWt/CcdcQxRj7+NuE43s4y5/jbmMLGfeQwuBi5QJWNMY2zkAKqp0XySZHpG6TYu3rKLFw1nRPvo0ucpgeIDslsbuEEIJ2PMIZ7yEMizqSQpUsmTVGK5dI4jFZ/C6lYSHyKRYlRplhCPnYoDhVMZlOCYzKz/Q3c86vnobVQVQkCkXdbHCY7DFMh7S9Nl1r5dG4+hHSXDg96hJt2OhH99jCaoC1WCBXTh3TctFlDobFtLeL8lv06xfIiwHr2ZCgdQ2r8xxF7RpO5RmyYIOj0V10OcXLxhjSRGY9BuWM9vLzqOMfo90mqnefteZN2kYFJyy4n/bZ9tdZsRr4+9/FzObIwX2slVfY6O/RtH1KN+SoLKg6IQNdEtpdihJAo4SFLVyu+Osklodx+CekajHHj+ZnUNEUTgvRbVJ+wJHMnt7HHN3BoKQUAvIU8TMIiTWa8lH6ACycFbt+h7O4R82pkZYp02yGJa2fKlQ757OHxGAruEwZ5OzNdpiUi0bX0KziBj7OhTa1UiGsEMduEqkIHYyZjncZZePHr0UrytEtevNDHKuOKSWm3yRAMBeSzLDwVIEbLpPbIZkC2zDRdpXQXSIqY5aLCGv5Fcpb/zPaqeOaDvbxjyhOf4wwHYxgib5/Dffi38RRBc74kPX6KutKEWZzZPPSRyLJSwruTm6TFCkVO+RiePV8vepXTMNqMymGnORnAPTiU9bKEs7eAcAqEtLWC3TtZar1KqawHruRvhfRKyghj5iWQwbRgGxSIwgu0LTaBHbAPJ9TtSsU/iaxv4Jz/a+RHN5hNTllZbJDtcxJnRpmqSnyEQ+TU5RQzLM5LaEpvDqGFZBXltCtG1imTbOImZ7+GKEKEq+JNC0cYWDd/V+o6Ax38+ucNZ9DHXwHZSrMsqDrdpiN34XTV6mUMePuszjBGjJPaDpNPLtJKS2qZkjutXAfpZxYwuZS7RLTbEql+QwWLiuDH9CZHRF0X1wcC2k+GsaIj7gZC+QTa3qlESBWvojMJ+RuG42APHr/DY/mD5+GrHIRw19GS+uJiPNzPnvcntxizd9A9G4BUFY+Pl7510XLX0NOf8TB4Md89vbunHN+fj612Ozf/bt/x7/8l/+Sf/JP/sn7H2Ka/MN/+A/5x//4H/N3/+7f/YXu4DmfjMAIWa+sM8/ntN3ORwaRZjHGuf8fsdIRZthmtvR5mk+JEQEWXXL9u5BO0fPe48JbWb2AM74FkwIx26fw19AcY3otsmATW7okRUaBQS1YRh7/kGA+JKsuEVo1VsMWdVFnYPh8r7JEQE7b9lhb+hytnW+g85h8ekjeusmJZdPu3CCPTmk3r8L+j1AGVMZ3mM2HTEwfKqucuk2cyS6eVoSNS5RLn8ec7MLskOr0GFncwZqeEGBRYi8sUz+AYdQgqPFoPoshTFbLHI5vgQB/6QXyDw5cKNiZ3ccoFF5ZpWsv8r8/vFh9zq8OS1pUzTpPSVr41BR2G9F9EVG/CJVVrMld6N9GA8bgFnb7Bk5yxnj0kNKpsLTxVzCkgTE/xpU2QoFnOliVC2C4FEETp/8WxWiHuHWD1DBxLJv43n8hSMdYbosyXKVRXWdmuhSzQ0ZK06lu0Vm6xkmumI5P6WgD7/QWvuliNDfJJntYySHT8W1yBKPGFczu5+lIB1+GnBQzcOuEdkjQuIlMxviyZILBarCGIx3QmjhPCM0KucrJ1WKhbZ7PUainFiBLv4vhHuKXDsvta9SdxieKtjrnfSI153B6hHSrWJbHir+Cql9GHnwXq0jw8hK18iWM2jqkE3Tz6hPXtllMMI5/gFkUtFprzFe/RLPMsbKYXJT0zICrgzvIwx+irCpmbYk8vACVNYx0znptg9QJMewaMs0oKsuc7vwXnCKlHh1jezXMPMEIWhyLkn2hSYsxTdnCVBne6B766PvI2iZFNKTdeIl84xJlPsPsvYY4ewu1/ALx/JTMaVFb+wpdbwlRJLDzR3hSU934LTJMNooEe/YQGjewkhOsozfIslNUfYOTEtbDNUKriiNcNILyUQHFKPqgFuJJkQyfcCkpjRC1+lWEVo8U1Bp1Hh/yG8F7sayy+wJuMaNwKhjB+kKIL63HdjbatBHFBGd+jDYDcv+jMZDaqS2cT3ERxz9CCQN74/cex2d+EAOTavNl1PUpzsF30XmEuv+HyNYz+KvrFGf3MaI90tMzmm6XqmFhNy5jmy75yRvIIsKfHuNaDfbjAWXnRU7mJ4ROjdSu4lW2ENqE7vNMtSJXESdFjqEU+GtUsHmQ3uHQKjGLOevtq8yKEVuDd7D673LdbdIzAgy/gzE+RU+GmEpTdl7AjI+hfmFRlClifoJx1GOEEIQfimE455ePK3xc28czffLyIbuzXSr5jOHwIU2rg8wjxPrvopEU7y2IZ9OFUDlcAWliN67QqW5TReMIA7k5xjz+IdgNzPgI3BDyKYl/mUIrdKmwahep1C8zmx5iJ2Na/TsY5Q8oox7l2pcptn+P+nSPMh7QzyKa3grOhWcRTpPCXycbv4WRT1B2hb5fJ4p3maQjXGshPnFMj6kQiOWv4Fo28zxn+/Bb2OND1p0Q58rfRrndnyocM4VN1a4yTsdUnPA8NuqcpyKnOxCN0IDpHpBVL1OYVezWFZifQnX9pwqjzGQh0o3VjOn4NmbzEuPdP2bNW2feucStRwuP16RFZXCLajEhGp8QBCv4yQwalymzEXm4hOdVmVghlmniNbaIsyHl2btc61xmtvtdavVLLBkheTlHH3wHFfdZXfocx8uvYLpdjoMOpdeg7N7E7d+nyOY48wEEa+j1LxAH2zjJgOWVlwhme5TSwQk2KGQA5uI+vh5sERVzPDPA+iQPgU9ynFUCe68hhsNFHWH5S7+xjlFO7Rr12X0maYrfvEkvPeMkOgFgI9wgKiJGWhPXr7Dsd2k4qyx94P2rwSpH0RG6sknubWAtz1F5hk6zx0ICAF9WsZtXFwvq8QTRfYnw7C0qtkUuXcZoLMsiLV2qbpu6uQLBEmQFZ9N7zJw2rmGycv3vYx19G1l6OPvfI6iuolRJo+tTmD7pyQ+5mA4p7QpL1euoo+9i73yTvEgIX/g/MK9vE47uI2//fxbd/5u/jcwnWLWLNGsXKEuBalx9LDQDmJfTx877SZ5ytXGdvEwJHo01TrMj9k7vYOU+S/YqonoZf7pPpnOM2sWfWTSjNQjLXYjNhICniAXs8R304D6GNBCrX6SwPuq0ds7Ph1QJ5vjuIo61fgklP5lQ3BYO68E6hTSp23WE3aQQAlOXCGlSCAcG76LaNzDKAOyAWXODXGr86hJjp8HFLCGfHjOMjgjr24xr6+yUijIdY0qDa7UbWMLGSI5xTQ/HdDBViZQGM+FhdW5yImw22y9j2MuAQvd+gHX2Fu7oPrXZMXFlDSvoElS2qGYpqr6Nkg5mOsAdndC0AkT7BUpZQwH+5Bbmu/8zQoJqXWOUHPKuX+PMCvm68KnaLczxPYzTH4NVo9p+Di/Y4KGpcJqXcYqcYGuJyHAw2y9Q6kVdONUxd8bvUuiSpttg07/4yzup5/zCEIjH8d+pjjmLztBoTuYnNBvtJ57bhRFirb6MSMeUfvepz12ZR+jmFbRdpXjn/85s9BA9eoBRXWHXatDxaliD29h2/XEze4kkBqRZpdV5nrCIGJz8kOO4x0GwyaVr/2uKgx9g+G1aUQ+OvkEwfcDF5RcZKrCWtijrF8mLFNepkpc5aXmCnwrMvInb3OLUbqItF89w2Qy3AIEd7cHJW9hCYC2/gOp8jivxGXkZE9QvY2VjxNEPQSmMpWfJvDXMYgL925S6QAiJWPscKlwn8z463/9JvFf3n+cR3aDL0qO6/5KzRsdZRmJQ6oK5O8U1/J/ovnzOZxeJROKw4q8hxRGO4VI16kjTQOgS2XsVPX8XHVS4b/oMiz5IgSc8Pt9+hXoyIMhTZijk6B5F/Sq1oI1tmDit65ThOmV3E2G3mGYTxvUt/GyMnu4jem8i0ylePGCejynaN9FX/ybu7ATmh6giRU9PcNo3KAyPwgmQO9/AVRKzfZOghKJ0EVEC3pDMerJZJNcZySOThHkePSGcPOdXh2v4uKZDWmQ03BaUH1y4ek9CJZ9wRpwUQw7m+wRWyLq/SdrcZHTa49SrMUqGtHBo1ttcCjYRgzexZj203aG060i3wkqwQnH2JpYMcfMxVNZRTp2J6VKoEsMwOGlsUdW/Q5mOmDevYUgDO5vSnmdU5/sk82MSq0IqXYLn/08E/XcQp2/hDO7hFYppsMKkvk6OhaPmZHt/iCxnmKc/ouzdYi0ZYTxzg8wosWcnmBSUZoi79BJCerTd92c7gawSuIsxv5mcUZkMARPRu0u2vkHRegbDOwQzIHeevo79QQqrClb10bEF6lsw6CEwKIJP9yx4j9I4X/f6rJOUCbuzB/zV1b8JZ2+jTB/t/fTr5VeNKUzaZcletseXf907c845vwQ+tULm3/7bf8u/+Bf/gt/93d99/Lt/9I/+Ea+88gr//J//83Ox2a8NQdtaov0xY0dzch892sVQBW27QtVuU3xM1/bHFd6UEZK7S8iujZFPEKXCjI+QURUxP0HVtlgNVjmJT1ge34PRIVIoQstn12ljSwtPeuj4iKDM6fkdlFtnOc/Q0zOYHBBIh/H273PgdTgVBu3qNqVKwaoTlzNwm8hkRM2uUBo+mZT44TJ+bRO7/hKZ2cQwTzGG92lZDiqLofU8Zdqn3PyrZB8Smz2VZIygAC0hG4O38v6mMmaaTqk6HmfRGV1nBfR5d8hnCalzFj3S9gdiXgJy96efey0kWe0akhLz6NuQz2B8F2EHaDMkjweY0x0AkixCIRGb/yuM+R767B18VSKET7bx22SAOfoh1mgXI+qh1FtIt4ac9DDRWHaIrG/jNW8g8wircYFZmeP2boHdwmteozmN8II+STagIMezGsjRPtgNZD7DTUZooTHI8I0QR7rsRvc4jA5pNK8hEVz3Nik9aAlFU/N4YeKl1ufpVU7wjZCG1SZzMyb5lGV/+WOL9qURoFa+inhk3f/TfArm5ZRMp1TNOsa5IBMAQxhIIfGDDsVqmzC8gV0mKLuO5dqY6ZAi7T2ONv6wiFImQ/SjqN8gmuE2byL3v4MiohZravVtLCmwpIVWgrK2jXJijHQA2QyjsPB1SdF5nlyanMY7lECiCpp+B89w0G7JJFzjtLaNpSKkLtiqXsQpEmzLp/BaIF3mwiaXBrdnDwjSAd10Rq2ygUpGRIZLLCxKt40IrpAffgOFoiwzrHTIulHDmfQWnUkVD9JFd6A0HYxkCmGFMJ9QG+6A1ySrXnp87ZZuG6uyjEiGqMaVjxwjjbFwoPoEt2YzHyPKlMJp/8YuhP5lQ3kbhBf/e06TE1wESpfkTgdr+SXyYsSuVvg7/4UmBq4IsNbcJxy9hADdewORDXCSASKf4QUbiPkJlrQQeUIZLKGF9ThqTWLB0l8hd5Yw9/8YK47QfhtVFBjTPazxbXwDHG+VYnaIUprp/BSre5Ni91uEravgdzDLhFJoqlaFbW+ZII8R9RVSuwNGhVWgn58yzPYASU0aSAmH80MeZlMUmtX5Ac15D52nCLtCXYNXvYCZRZR6cY2LbEJRvYRY+13E4BbYFQrv3AHwLwKhrLLkr5IWOVoXZKrAKOcISyIWfqaPX6tqW8hshgpacPHLZJMSqSEt+jyMDrjgOLRMDys6Q9z9X1B+GwyH4uJfI21dx5o8JA+W2XGXEdJhhYfYsU/Z28eZHqAalzmrbHLkVAijHu7xj8B0yapfRwsDd/w2ovc2Q2mjtSJymwyjHhoNQrISLoMW1OwaEhMpBGk2IEzHGMLCzHKWpU9q/fTxm0BwIbhI7qdY2MiPiQo55zccK3j0g0Cb7wsassolRPUSWkOmEwxhYn7cuPWReNk0XEIEKp2gAHRJMt2hIUycuI+IegSGRzE7wHXqmBgUm7/HkW1STO4h7QrH0qcH5CpmNZkznR2x5DVo5iU1fxlbGchshufV0YO7zO2QKSVTN8THwHS6FCtfYj47prL8IubxqwRWQDHtURonCH8d7dTwjr+Nl0wAReGtkLmL4yB0gR8d4wuD3KzxweHU08agnxRZZlAmjw7uHKEz9G9oTI/trHD9pf8rw/EMS7scJftPbG87HWbZDFOahM5HXeWaVodWrb2I8RYmeftF5PwA7CqF1Xh8nuzB28i9HyyaMZafR6gCffh9jPgUlY4oVl9GuHVyt0W1voYVHZJ5qxxXOtxVIyw0regEQ3oUIiXKBuBU0IaFb/lUnXWK+IDj8R6B5dKNhph+QVlZoTAsjOoqulQEfhd59CqisoScnVCYNuXql0hr1xfuAk/BEAt3eI3GMkw84eEaHlZyihrfpVRzVGedk9kJ9UYTx6pT3/7blLr4uRf489azmN4J2vTI7eYT24QAHfUX/1ElMp/AudjsF44120WP9gAwpUlWv/7U1703Z0ucGkLnmNgLEY7Vhiq8lzvguTXU/rdRZYlceh5Vv0bmdcB0KVXGiX2K1nVc08awQgxhspLPKac7hEGLmQhIdUqpMpQuQDgUTgeneYn10iNrXmaQ9zicH6D8FRq160ijhQacyT1G82O8tM+y5VJ4LdZNj2LWx2lcROoUUaSIskRPT0GDI1Yos5jy0SNJjB+gTBczOkGgOEgWdaCBnXLW7LJZatAlpVOHJEIKjZQeF8IldHARSUmMgRRPrmlnKqPQi2atWT775ZzMc36pmMLCNR3iIsG3/KfW13K7BR+a1yqlyUnxkh7i+M3FZ7UuYoYdqtMqynbJnToV6UEqEUpjxKcwO8CsXMAza1yoXCAqI4LaVQyh8fIZN/OIurtK2XwJT9bR0oTpDqLMIR4h4yElBnvRLm5lhWuqYDbZJS9zXNOhjM7QuqQcPSC7+NcotcGmv04gHzV7JyOkIZH5BB2fktZv0PG20DqnFo+YCUVZFovXRj3w1lDSRhoWutAUwQbF2lcpf4Y6ZFLGTLKF09Wi7r+MeDSPfq9WagiTqnkeqfaXAU8GbAWXn/idUc7Rsx6gSSf7OM1LhEadtWCTbbOKNzsmnvQZRse4IuVEKJacKmq0j2nXKG7/R2pmSLHWoWxcZdp/lTw5IxsfEh1+B7Qg2P4diqRP7nfxbYfSCog2vo46+THV0R6iWWPeeYZRZZsNq4rXeBbSMdoOUHYDwcIxC/OjTVaOcOn4HUbpiI7XORea/ZqwhcOV6nUKneMIl1xrrE4ORUrxFNclIQQH833SMiMtBzScBqXbYdB+jqPpQyxdElgBEokdncGkB4AUdyiXPg+AIX0cuwV5hPJXKVe+TGl4uI/E5kURsW01sTcvEqd9jKhHNH6IYweo6TF+6xpu/22y6AwraBJVnkfabZyTtwAoKyuYg7vMm9cYCokbRVCMsL2QfHKIYQVkWUSYnGLPDhmPd1BlRq31LM3aTaoy+Mj3zskAMA0HIQzQ5WLeLqA0Q8rq1YXT8SeYmw7zMyb5lKbTomrWwKuTL3/x/XntL8Co4pzPHvend1Ao1v0NuPvvUZUNPtGi0K+BLjY75eTXvRvnnPNL4VOPuofDIZubH30gbm9v0+v1fiE7dc4vHiUdZOsKYrqPbl6l+ED0nZUNFnnhbvdxRNSHC29W1sOY7WOolFw4lP4Gpo4Q2Qy1+x2M5ecR/XdorX6dltPBnfUowjb56AEyOuNq/TJ263nU3h3i3htsJsd0l57FDbbw0xGlW6MwrqLa1xkYDqGA6vyEztmb6DLHXHmGcrJDlM6h8wx7eYSfndDu7TGJR0yskIu1yxTj19FlBkIuCkxhm9RuIle+QBJufezxyXTKUXxAtZixHu0jJ3dQXofM/8oTr3MMB++RG0PdrZ8LzT5jmNkQ4+RHaDS6+wK500F6HUQ6wol2IR6i3SZZ8NF7WKzmSCEX7hm6gCwm1hnTSpdK0EJMj7GyAcXy53CH96mHmyhviVIXFHaIZ/uIMkVVL2BkI0QZE9p1IsMnC9ewTAszXMYFdOUCsraG8lcwdMnMEETTI5pFDEWMkRdgmBRuF2UK/OmQLI8ppkeY61+DUqDziKyyuojRBFwj5Cw9ph8P6MU9pDRY9dYQAox0iHH6GiAol16isGr4MmTTff8+sOFvwyMR2U9ikJ/RT/s0nBatDy0AaxSzcvK4AHN3fAeNpu3NWPe2Hr+u1CWZTrGF8xsX4eAIj0u1y1iBXliiY1IaIU77OYzdb5CVCer4Vcz12qIj5wPEas6JnhHoKXWjhgxXQBiP4xJsI2Qj3GJQxGTZnNBpYHQ/jzW4jZbA6RuY3ecoTA+NRGswjYBJ5xlq+RzKmPL2fyOXCqO+TaZyUJL1cINM5aRqRuDUMZvXUPWLiLWvMZCSeR7hZ3NG8Rm1yjoGJevtGwyCDTwjwMrHWKJkXRdMgNxwibIRps7whcs4GTCwbNpqTGvew117mZpXQxx+l4EW1KIzTLf5WBCkhI0OOpBOycd3OFIRhuXTtttkOsPRBk50DMIg99c+VkRmZkPk4fdAK6zGFln9xi/57J/zq+I4PmKWzRgxxJYOdatF7i5xkpZM4jPsMmOmSlzbB6WeeG+uM/rlhHh2xFK4TNtbQuGibYfR7jewKKlJexGf2b5K5q0iVUZw+m10PCBfeYFBbRVTeLj+Kkb7OlgmIusjiwQhHbIyhfoWE69D9aV/QJHGZPNj2utfJ5/t0J2eEMz6NLIIs3yLvHGZWesKIyQNp8FWZQulFYqS25NbXHIbbI4tmoaFlaV4houYHlE0r2KqFHN8hEZi2jaFcChr24vv6rQQq1/9hTiDnvPJMYspIp9QOq2fKV6uatapOWOSIqG58VXE2S1KJbD6b5K2XkSqDGtyHw0Uq19GGzbYPjDFjHZJDv6AttcgTqbkhoE5H1B0b5ChMa0AO5mT1TbACvBrF7iQT5HhNqK6TVkW2MkU2X2O+fILiN1vYGQDrOo2RdiFcAl3/w9QRUo6fBcxO6HbeZakdpOKt8IknaIB2zBwTYdQ1lG65CDex5CCtMyg8yze6Y8J28+TfwonAok8j8485yeSV7YwLR8wPtKEojX08hMOpgfYhs3l2hWg8tHPcNpYqy/jnb6KTiPU9ASvsoEuBV64wWznm8TEpNkcy2ljmxWkV0UrxUjN+c7ggKzM2PbaxHlEYAQEjZvYUY9LeQKGR7++SVWlFNEpVriEzjPMm38PGZ0g3RbW9ARtNbniLzPyO/jNa3D0NvbG34DpfbRVw0z7cPAttOEiZycYx99HFylaas5Wv4xh1ehEZ5wefReNorX+u5hmuIhriQeQjNHNKx9xBf8klFYI9W2I70Nt6zc6RhPAszzmFAihWC9LGlIwdqrMyxlCCG7UnmVaDtmZPaBiV3HlQkxQdxr4WuId/Slqdkyy/ByTymX8+k0kGf7xn0AyoVh+Ba0VBB0Y74GQlF4HYVoklok065h+jftOnUY2xR3exREH6JWS03TIKBvjSoOXEjAH75KN7qMMi9nWb5M7SyTCpGGGeHaTC/XLyOkuYrhLPx4RLD2LvfJFRDbDql6kNH2U00SPHyC3tmB2gihyDH/1Y13BPBlyqX6JpEip2fVH0Zka2XsTnUdYySFmvUVk2pjCQuocu/8O5HN089pHRGKfBiVdsvDCU7dpDbq+jey9Dbb/iRrXfpPJydC6xP6Uz2EtP7AAbjy5GP6emNLKBojD71OIDGRJPDnEC9bwll4hc5cf1zDN7IzR4XcRpqDi+KSrX6MUDnZyjPXwz/GKhOdXv0DPrlC1qpBOsGrLkJ0hlMY5+BHPLb/ALdshweTu5B7X6jewDYuRNunFR8jTAVZ4gbbTxbFc6mYLrRdOSGfJMcPohAteC5IBoeGShZcWDkvzQ3T/PqrSRTc2mHgBYrxDYDrk/goFGZnKcMM1pN+lcOvo+hUaaZ9Dy0KqgrnhMmt2qIoSMT1ELK+SN24uagZ6Efsqizna8NAfEhYEMqTlNpnlM1Z/RmePDzLLZuQ6O3d0+hViYHIl2ESM38XOM8oyQxkffb6+93fTz88YpQMMCeNkznI+IshPsQwL7+F/ZlTbpLX+RdJsjjp8lRsGuMkM0/JQUYzSmun4Xcr6NWpmk7rVQuicYf/7eMEKariDMiRK2OTdV0CVWKJADN7BWfsCVNeoeU1i6dEdvMZcZYROnchrMbUcbMvDmhzih6s0/Q6+06X2AfGWDtfg8E/JkgGGkBjhJpIMObhFmnio9d9DmA5alehgEYGsDRe18nlkOqJwWz9VaFZSkKoER7pYeiHkVNLFMVw80330LK4/Fpqd8xeD99Jlf1KN46c1VZRGgBG00NGAsHGJFhrbBLcYMz74FoYw8dOY3G1jVDus1LcIxgcYcQ89P6XY+m10meA/+A+UQmCYHuXsgFAaYDqYtk9WWUNbFezkhOjsFpV0QtB6lnL1y6jVr1G4bYSArrAQGlRtE2OyA16LNFhmUk7IdUng1JnnZ8zzCRWnhitcPBmy5m6y5m2cr1v9mjEwMR41qWohyMLtJ7Z/8FrUWhNaIWk5QAqJLR1s4VB4OaETEBghdbMFCLThPkq10mjrfQGXEiZ0bmCd/gBlmhiDNyjcLvjrbPoXCQ7/G3r3u5gix21dI7JsbGmSnr2DU8xQk12M6jqmU6fMC8z4lKHbwr/0+7jHP0IWCZnbYDbbp1LfoJ/1ME2HIljCfen/jDp8HS/sYOYZ6XQfGpcXBgzVVRAmqY45jY8xpcWSu0Kk5jwY3wdgu3aR+urnUfmQQ6FIZ/fYEgZe1IOkT+m0yVs3n+qCKwTEKmJ3uodGM8un3Kw/uzgH2QRx9sbC+bb9LKXxUcHbOX+xuTu5jWt4tJw29N5BLX/p171LH0vHrvMdkSKmB+jKzz8mP+eczxKfWmz28ssv86/+1b/in//zf47nLW7uaZryb/7Nv+Gll176he/gOb8YitoVMAPE2lfJvaXHg00r7S2spz+02G7kc0QRIUwTqQvS4+/Sm+4RGDaNta+gvBWK09eReo7heHDyI4TdwOy+SG5WyZrXiPIBZj5lPryLOz/B9APM0QOS2S65ziGdU603MOwVzNVjZHzGu5UWe5N3WHXXuawKpme3mFDSckNSw2Ue9RiQkEubUe8NLmjQ8zPS+hb52Y/IJ8ckbgO7dQ2pQLSuUDgdCsPhLD0gKRPabhedDXHTMY6/Tmk1GGZ94nRMePx9ev13sYIlLL+NIZ4clJvYXK5eI6iaxBN1roj/jCHjU3Sx6IgQ0QmG6SOOf4QQEnN4i6K6BZPjR0Ke9wvew7zH7nQXBFysXqJi1KB9jXzwJlltk17vHfzBHRyngrv+NZzOV4mKOXcm7zBI+1TtBsutSyzZSxjZEHX4ZxxFu5S1deqbX8KM+sziPsbBDzCKBGP7d8n79xCqjzYNxnaIn47IJjuQZ7hOlyyPKE+/Tb73J2jLo5QO5vLLlJUNCtNjpJeJ9r+DMpc4KhKuqDmV6JSuNDErF2i4TTa8LbQGOT9E5wuHARkdQe1jurJ/yiQ01xl7s32UVkR5TKVexf5AVNVZdsLh7BCBoBu2F+4lQFKmjyf8pS7ZjR4ySkaEdsjF8PJvnOAsMCq0wwq9ZPp4UpmFF5i4FSbzBDnfY6WcP7Z+fo/j6JBJnrISrhCWKbY0KMwK1srnHsclzMqIQ62x2y/i2DZGckJreo8oPsNzTUzHRNW2CB8JsBpWC6NmcDTfwd97m9CRFIOHqMG7rG1v4nvr7Mx2mRfHOPNdOtNDQtunKT1ydxlfxZjSYO61WDJsOH2b0l9FTM6oB1sUmDC8RRL1KGcneI0t9O3/gF/ZpFpdJ/drPBSaPDojTUashpsEoyPi8S6MH+B6HXQ+w4n3KA0fISRWfIRx9iqFcDgb71NIGNh17s9uM0mnvCxdlqIEiYHVVWTB+4tIHyw8yXwG+pHQKBn9XC4e5/w60UzLMUorqmYdKQwMafBw9oC8zAjskPqjWIHQCjiJTkia12jrAtwVCvdJa+2oiDgLN3Aslz3b52Lz80hVMpk/YK5iKkVKonKmKMqTAfaFv0Fztofe/S6pHjK685C99S+RL7/IM16ToHUdkY9JTcFOPMIOl7Ar6+jqBodlTH10F3HyGmawQmO2D8MHUKT444dIFCLLMcIa5cExWe0iO/mYa9WbJDrincE7hIZNa/Qu1ePXEUphtK6SVTuo9a+g/WXS/f/G7OhH+PUtzKt/j8JbfkJft1jE6yPmx2i3Qe6tMi3HJGVMzapj/4a60fyyMMoIefRdKHIsv0629KWPdXt5GkKAicl2eAmAYnaPaZnjahOZDDGEQk/vMDz+NlbcI1j9IkntMrsnb6NlFWd+xjQ6oRjvsNq4jKhsMK9fYiRzgv5tsjyiOPo20nBRUmDtfRPZvIoV/yFm6wVk/SIDv45lVZiN7pEMbhOYPq30beJSYSZjZqUiyyfIZApeE9ut4y19mQKfq/XrPJze5f7kHm8P3uFG4wa+FXJvfBtpQF7mRMEG4ZVtusEaUd6natfOI7vP+YWgkeTu8lO3CQH9pI9Gk5YpUTkDnh69UDhdQFIiwXDRzZsUbhtH5TiOyb3jd5jVtul2r7Fi1Yl2/pjSrqL7t2g1Njicn4ASPNN4lkynJNEpevAA5XWYR8ckSZ2d0S22zZCl3T8mDdeZGwZc+B16h9/HnN7HPfkhtr9K1rzIPavCspmzOdyhTEdYnSZ6OkCVEaLMUe1nMcZ3UU6DYf8OZe0Cx8YEt5gQ5XMUmnq0i53miLiHMD0K4SD6txBrnU89NtJIWHqW3NxCqfOBVaEK9qKHWPMD7NEdSlVghmscu0sMGRE0A3Zne+RlzjAd4BguSmlG6ZAXpUV58D3O0kPy0dtMbvw91vIYe7pL1LuDW5RYKiO78NfRlodc+QJZeJGzok+29hx2tEZmSFJV4FohMhmzOz/Aw6ZZXCYrC9b9DTq2R3jvG8jpIcnDP6JsXSEebzFZv0jN8PBm97HG99HpFEOXHFs2o2TIIJmydO1/JBQOkVnDKOeQzhDhJkbWQ4/eQrCD5S+h2i+CKlCYSJ2ipfP4+RfKGuEHNSsasDxknrLkrUHlAvWygqFNzGgPJgcAyOEdWPriJzoPUueY8yO0aX/sfeDD5N4KcqO7aNL5jHbHfxaI1Yx7k7uUSrFZ2aDxCRxJ3yMPNrGECejH0fZaa3r5CaN0SMtts5wnIAR6uoOMTtDxBCsdYmYx1C6Qd19BCYu4mHAWnwKQCJOadJCA2f8x+vRtAAIpcTovIueHlKMDevN7GEhUMqQdjxG2R02WDCqrYNaZFz2Oiwjj+E9Q8ymFKgn8DrEZ0jAbiDLDntxllg+Y2T5edZ35vf/MTJhUzQpefZ2yBEvNKVsXUXaVoVNjHI/QnevMKutU9JjxZJ+oiGm7DS7e/PsgTHK7RRXFtaJPIz0lzlMGB98l0GAojaqsfyBSSmMN3mA6uIXwatjLvw3G+4uxiY5BQDdYomrWf67zPcjOGPd7zGYpl6qXn4j/OueXizc7Qo8XbkaWdEhrVx9v02gOkz0m6Zi23+Z4doIQgqNon6bT5khKlmyXNoppcoxM+wztCpnpUIz3sJIhQpoYlYuo1g2GUnNvto+SFhcqmwRGjXL4KrXej3H7dyjaN8iSGXZ0SlGtYMdHZOMzxPIXMSmYz44osx26qkD27+AIA1pXSKtrHEmDtsqoZ1Nyv4XnbuF8SDgXmTYDQzIxJPX0jDUhQFrMVQxJTNJ/m2D1i2gZkmFwGD0gUxlr/jreU5qLP4xC8XB2n2k2Zcmw2JyeIUoF3ZvgrXG5eo1cZzjnc+G/UKQ65mC2hxCCdX8TSzzp+lVScBDtEuUx65UNQll96ueUQK+5jVffwh/cRo5vk6RnJI1NDk+/z5XmdSq2i9vYwmq8QLMRUPzR/40yWEXbPtQvoCYH6JMfo+MhtYu/y8QISdyAafcGll2llcekGFSQ+PkUcfwqQjro6jZJ4yajcoZbJITxGJwa2vIpjBA9G5FZ97ivFCDw4oekeQFC8ebgDVb8NS5UtmhanU8kNNMozrIT4iKi7Xbfdxc855eKouQkOaDM5zSDdXxZQQjBmr9J3WlgS+dxI12uCvrzIZEZU6vWWTROdbFWXkaWM0hG2IM3ofYiQhcYxz9EHb2KYdtow0fULuI0U5LqFsX4AWbeh+iEzDKZznrYl/8ag8keSvjIPMMuIgAmgUdFluxMH5AZAdW1r7KtNI085XJ2RJ7ljBprcPoak/u3Wdr4Ku0X/i8Ygwfk40OkXQW3jmxdYTJ6QCWaMu9cYZRFlKqkCujomFDnjIXNNJsQuuuc6oTj+SEVNLPBHbwih8k+tJ/BdBtklfejwHOdsh/torVmyV9CC0U/OcU0bCZqxGhwiju4QyVZGCNYk/sL8Z9hk4fb5wknf0m4M73FqreOMT+CbIZ6inPgZ4WOv048GzA6/GNq1/73v+7dOeecXyifWmz2T//pP+Uf/IN/wG/91m+xtbUFwO7uLu12m3/9r//1L3r/zvkFoYRFFl7Aio+w9r4JXoO0eZMs62PqbBFdkJxhxSFCmIjBu5i9t9FZhLz2txgUMxSKSZkinQqeWcPsvIDsv0o+u0uqc6Rbw0wGEFbJ3S6nzet04jPiwS2s2ha9/T+nU72OGht0HJeJNEjKKUT30PMTJtmYRM2I3TbSnpFZDkZlibRMGBgWcZrQctrYjU0ezo+I85hZuEq1skI7HpPf/g/YretMZ4dU179CjGCvGFMxJAE+R/NjBAKn6OM//GMG6YTG0is4639jETknIJWSRtCC3hsUtodY+WiCsoFJaFdImJ5rzT5jaLeJkDugNdptIXS5EJMIufgHi9WkDw0m58UcIQShYZKXERg1smCTwm+y0/8h3fkedpmiErCzCZk952D2NgfRMb2kzyXDoRf36DqriCJikJ0xTXqIYkY6fkiYRazYFfJshDk/QfbfIfVXcGY9hFVjOR9T9t4iqW6gQ4e0tszJ7BD74R+Rn7yG47awr/0drHCLtHKR2/MdptmcaX2ZFatB4HYQx69RzcfIwRtUG9vIYP19EZdbR4hdoETbT59MfxKkkFjSIi1TTGFgiidFYvGjCYlGY+HQ8TokZcKKv/qoS32xkDxNF3ax73XEnjuRgBIwr1/EEAbKrRFZAR9eWndMlyCfUJy9Rem2IXsLY71B7rQRVh07PqCFomc65FozyibUpceObaHnEQMUkgxjeocv2kuPuqsEJia5EiSdGxiDtyjcOrnKqB2/imndpuY3OCjnBLqg7daZqoyK36HUBVplPGdVEVIga9cpSjCjE+TwLURlmfu2hciPsNM+Mh3R1JrA9DGiARqbXDiIap1S2ijTJtEZrmmRT/dIRvdZSvoYreeQt/5/eI1tDNtHZRFGdIyBiV9bZ2x6lCJnb7qPiUlPjWkRYGOAKh4fv1yn7M4eUuiCzWAL6XWxgvZiItJYxGdJlaGlSaozhtkAx3AedY6d81lllA94OH2IosS3XLQS1L0qVbuKKQyyPH8sJAxkjev1G2g0pvAembU/iW/65KZgLy+RxQwxvcUlq4tp2TSKCCMZoVtX2RneQTQv40Z7VE2T0oLi5AGlIRmN7xO2rpEUCZa/wXjDQ+3/Z9wioigStDDIT15lxbSYnbyGM9nD0BCtfYlusEQyfogbdJAKZCgp+/eZ2RW8Msde+QJJOeMwPkDmPVZOd3FPX8c0PEQ+R4weYLZvEjefpSjnROkM02syK3PqySlW/zZlZYVDJ0QpRdduIU9fAwVMj1ErFvcfdQMOrQFXKzd/xWf0LzdCpVDkAOh0jtAl+mNi7T+cFGDmY+TZGwhpUHSeZ6BTxmqCMEs65YgGFubeHzN3beLBO/RmhzTcBtboLjvZEa3CoOG32I7HzOsXqfgt8sEutLY5VSWe38Uc3MIwbDxsiuEOCBN3dkQZ9RBuiwFL7NcvUI16dMoCZ9bDbV1i6nfxlEKXCfPKMnF/SG35JrEZ8qC6QZAPWHZcbFwUGlkUbEWnuMkEf+0LTLIJtmFTcUIEYFs+98f3UVozSPpcrd34jROmn/OrZ8nvsjvZwzEsAuPjF89zlbHvOUxG+zRqF/FMm5pwkLO77NsBeW2TNwy4oHMiUip+C+PsTcL6Ba6XgqX2S6wG69j47ET3yMsMo0ipRkcU0RkYBktlQdT/EZN4hhWuMLMquMWcmulQ0SVyekA5O8LtvY57/e8wtEw2DIusuoGa7JLFZ7jpCKd2ASU1av2rqN5taGyDNGglhxgqpW675NUNxPA2av97eJ2blN4ymDbCqf5cInx9ruAHYJKO6cd9lqNDRg/+K57bAK+ClCtorRHawDUc8jLHktYiSlDlaDSGylHxEb4UpF6LeHqfyeAhndkxZhFTSJvSEMSGjdlYdO9nxOzNdznNJ1SMnOHd/4whJM8sfxHX6xIg0O0rzKwaS1aVqJjSL2KqpqTT2MZdeo6svo3wGlTtkAtJihjvoU9/jGk7KL+L4/pI02LqhGTSoTAboDWlEVJ2XkFTEpx9/1H8p2Sa94kP/4CaFgRCkmcFwmuQdV5CqBzk+9HksIh4LZvXkeF0EQne2KTXW9RetOktnLuzIUIHCK0+0UKROXwXxnsIBNbKS+Tu0ic6f+r82fNTmRcRhVpENI6z8acSm2lhkAUbT/wuI+FwdohGExf71GuX8YI2drTDvLqOUTzESiNUq4KORsh8xNz0yO0qsn0To5iTNLYI4gO88R6yiNCGBK2QKoPRfWQ+Rc4OENNd/OXnyBoXKOIx0ckbOJUOQT6h034e586/p+IETA2HkZwSuB2UWydLZygK8sk7HB98G8OQONV1xs1NmFwnGd0nDuqsJ33Mg9egiLDDFmp+gGVbxJ1neGt8n2WVcTC+hS1tQrPGKJuS1C98YMxj0DAqjMtj5hocaULvXRAOcvwQw1uhlB5SF8zGdxZiu/iUeuMyob+IhRMC9uY7xHlCPx7g1BxC42ePhJ1kY7SjKVXJvIjw7HOx2a8KLY2n/gwQlTPOooUQ7Xh+hGO6RHlMO+gglEQZLqeNLezZMaZSWPN95NW/BXkMKmUsFXGRs1xt41h18Fu0swnj9Jgzx2MiJjTjHua9P0CaNp40Mbf+JjjBo/0xmZUjprOMJXJE/w7kCVWvSdy9SRGPyYMuZTRgxbSR6YRovIsTDaksvQL+JYQuseIjtLQYmoLdoIWPwgxqJMffIrRCZoaNNz9A6LeITl5DXfzviIIVBskAgBNxxFZwmVynDLI+trRpWAsnoA9S6px5PgdARacU+QwLBzE7Bm/tCTeic/7i0E97jyNQfbPPkrP6xPZpMWGQDAE4mh9wtfr0se5xekg/7eMIwWZ0wCDrczLfo9q6iF1ZZlTG7FdWCaTBc6QUSUZe38I++D5FOacYPsBz6whpISvLeL132Vh9haSyiZOlBG4b9+QNXEAZGsNtIhrb5EKRFCPenr5NVmTYg9tcaFxGRBPipEcZ7dP1lzFNB5EVaDSe4ZPlU2KVoIUGBP3sjKRICKyAmvmTHWDn5ZTD2SEAcZ5wo/7s+Rj+V8A8HyCOvouM+uStazjuEsyOF666H3A/E0IwSUeYpmRcjnh98CMuVq/gGyGFW8cfnsHkeNFYPWogVBNRRli2iZYmpRNi6gy9/+fMvDcQ1VXy6Q4ubbK4j+HXuGNIjPUvwvghFcPlMB1TW3qRqfCQVoBORyg0YyRZbYPa8A5GPGI+PUOGDXrJCEsY+IM72GaI6L9FankU2iDc+Apnx98mL+bMkjNq5RC/iLE7L+KevcpgdkBZJjTWvoRnOTyM7lLqAkMaaK0wpQWmhRAShIE2nhSQztIz0mxGBoT5jJVwmUyl+KbPO4M3WakvEasCs5wTGDWMbISKFnHiluGQ+eu/wrN+zi8DpRX3p3f5fOtLGIN3ACjDjZ/yrl8fXXcFZj/msPeDc7HZOX/p+NQj583NTf7Tf/pP/Omf/ikPHz7ENE22trb4rd/6LQzjvBDzWUYIgezfQucJojhiaMCpVjQNha0yZKFh749oWw1MU6CjAUgJo13CxiXsdISubiDMRWFCS4tJ1MM0PPTxayjTQjq/C4DE4FLcQwlBZeklTg0LQ0pO4xManWsMT1+jevhd8skuunqBUTIhsD26bpvCqdIe3KGfzHAqK4yDNrnfwcxzquEmTW+LuX+fnTJir0hZsXyqWc6aXSGP+zi1TR5qTaw0uSqI56dsVjcQCHyhqe/+KfnON/EaF9HxGaKMqc+PcIsJYvO3UPf/kLL7PKl0aWZzlPezF2LO+dWSOx2M9d8C9GNbXLtzE+IBZfsKusjRdg1UgXP6vUWslLRYzyd0yzHc/TOq9csU23+HwqyQlRm2WcPf+utw8D1qtcsId5nRzn8gG9+mEjTpWT6mlHT8LlprCncJr7pJY/KAmQT7+IeIxjWSdESluk558jpMD7FrFxaxm4P7iPkhafMqvi4oJieM0CSWYJxNqNS3UUGXcv13yM0WUhgonZOImF4+JXSbXPDWEKND1HSP8eA2k3xGIgSXNv8WDj65t4JbOVkch2SA8JYXrgOfEgOTS9XLzIopgREiP/QI6brLZGWOJU3qVgPTtj/iFuUYDi2vST8eUnNq5645j7DjU9rJmInfIatdxHvKIueyu0pkWPjhEa4yENJ4XGS0p3cwH/43zDzm2Ut/nVnjGdLeDzGOv8NI5OwuvcCPe69zVeVYSlCQYWAidEFtfI+N8R3G4Qrl9b+LMXyAlw4RKqF354+waiuY3es4hotTWyZDclTpkM3uEUwfIuZn1Id7qNYVjO7zyP0/Q5cJav8PGbS2saf7ODqnc/1/YGy4BNNjquN9Mr+BqQ1WK2vcLQ4YtK6SlAXNxjbu4BaZUyPVUC8KGD1EVpbh7C1kuII6vQWrL1OvXyYKVmlIGKVDhukIs34Rq3RBGBQfWLwYZgOm2WJS2U/P8LwtsqXPAwKtNc7kDnr4EBG0uOs4TB+5AV6p2QTGeXffZ5VMLSRjiYpJ0hhfhsyyOevBBlEes+wvP3EP+mn3HBObzWCLXnxGlkfEvW+SuWu08xHFeJ/Sb5IYNs7KyxyqgmY55w1hUFt5nnbYIEtHrDh1vPo2cnyLMhogK12U3yE6eRPb8vFmFWzDJTv6Edlkl9z2aXaf5YGwuGYH1CtbYPkorVFunXJ6QrucYeZTGD0kme0QJkM2tMId30eUKUVlFYTCdDvowT2sUmOGXXIJeTLCXb1EOT7AVDA7+RGT1iVmWmAKzSYF9N4Btwr65mNXylKVaPQje/5zfhGUVg2jsQXRGbq+/cTi+gexZzuI4T203yZvPoMWBnK6C49iKI35Plm8x+HOf8PwW8jGVaxkiid9tGOh2teRXoOJEDQtBxJNZbLHDIFlmLSrq6ioR98wcB5+k273Bk46xAyWSaXFtHERKTRVK8Dc/zY2CpmNcJZuEgmLxLEJ8gjduEjptam1nkXe/88IoalYPsnGV3gtaBBnCRXpM5uf0LRbOMJj1VvHnR8SRz1qwTqVaY/L9auUuqDttFhy1ygp6EeLhYBSl+fNHef8UpEqxer9mKVsRrN9DcwAa3gH6CP46Jh5Vk64nUfE9W2OTJfnVIFRzjHLgqqssO93WLJ8tkf7xMmQon2d3rzOuMzZSmLqnQ2i8bvM8pggXOZAC7zlFzCneziVdVA51tLzzJM5YeM6SqVUpnsIKWlmU9RkH2FY6GRM1LrC6OQ14uXnaLsuVv82Va0pG1uM+reIdYHq36Z99X+Lu/I1XJXQ3Pn32Eevow2baOkFStMimxygVI41uIu89hyWERA3zuPFfxHYhoMpTaJsjB2ugFI4TotVfwXbsLGEzYVwmyTtE052KbMhk8o6FbsJ7/6/EZ1nqMXHDFVKI+pDOmGYz2h2bpKZLjthl3R6i2uVZ7CLGe7Rn3ItPqXducFRekzVa2FqTShN7GTGWNiY8YCK08TB40we8vbwLQbVFa6aFtXaJnvxKUdlRjA7ZtUMcbTCCDtw9japtDn2Av4kOmFNmFzXBvbsRxCuktWvMSwGHEYH1GXOZm2VXGUUKOTen6Mqy5DGiOol9LyH696hHO6B5VEufW4RW1XOMY9/gM5TaF+lsBtPHM/caeM1txH9nDJNsKYPyKqXfup5EEX86FmiEeXT2g3O+VmpWBUcw6HQBU3n52/SMbGwHokuHcMG6ZN1PodZv4w3voe3+jVEWVCOj8ANOFUxu6NdTGmw3L7JvJgxiEeosz+nWSpCu4Fx6a+AWYGjH2KcvI5Yuo4Qgq7lEvduo5c85uEyRTalp+YURYx19H3sPKG4+yq1tVdoVVYobI/j/l3McJnX+69zw3BQeZ/leYqtcsr+O/TsEGv7r9E2XLLBOziTB2inStm7Reo2sU7eYOXyKqPKGlmZQhbTynv41piw/fIT4nozGyJPfshWGTFtXcRb/yqGcJAC9OkbWMJCL30eJV1UuIqITjG8Fql0+GA1wRIWMQkCgSF+vrp902sx1Kc4pkPFPJ8j/yrJgwtYj85f/qEFclvamNJYuO9ZIUveMg9md7FlwFJlhXk+ZXe6wzQd0wqXsfxlfCVxa5eYuVWUU8WxfI7GD6lWQ2r92xwnPYpshmuEzL06brBE0NjGyGfoIsac3iNWKVbtGnG4Qr+xRjC4RypMjGSEW7/AOJ3hADqf4cZDzKiHdFuYwmKkJVIYpOmAkRmyHA9g8BCBoLl0nTJYQgdtjva+xdyoUrerVNvXKEYG86NXCbwu89PXMS6vLRro0TiGuxBYznYei46smvURgaUlbDpem34yIKiuYxV7UCq0fx6Z/BeZDzrkOdL5yHZb2kghUVrhm/5ThWYaxaQc8mB6B0pBq7HByehtVG2Dt/IRVy78Dr0sxiphZfwQc3rK1DXI5ydUgjZOf4DRv43ReQbRfQZzfkoy3sc5fRs/iwnKDHOyS26HmL23MTvPkKQ9tOGgKssoXeKM7hMFHeYy53T0JqVhsVq5wGZlCeXWMYNLXPLm5DqnZjbo2jOy7JSqaZNoRakVp/EpIhZca7g/0SXcEMbjvx/bsDiP8PnV4JUZk9kJGk0w2YWsQJcF9O8i/TWUXFj+aq1Bau4N7xAVEV+vXGZ28EeklQ360ucZKd4PztYlzuANzN6bqMkBonkJtfIKovc2ymsSR0dI3SStb+PPj1BFhjIDnGRE2bhJ0rhCkcUoFH3Tw5MegVFjsyI5iPYJrBBphGS2S93bQOSn5OEy/ngXb7KL79Qpbv9H0qBFnk+ZrL6MKzR2MiA9+j6V2gaZ18ZKZ6xlU6zJHrV8SlMV5GdvEuc5YytAAJ2ggycDgmCTMhkill9AmTVy5wP36GQPtfsH1KUgcJq44x2M1lVOpE9RKkIrRGvNwKnTrW6jjQrF/AhYrAucuxb/5eAwOiApY1b9dYyj/wjhMpifXVOLULr4SrMX3eO82nLOXzZ+pjYN27b5vd/7vSd+l2UZb775Ji+88MIvZMfO+cWjtQavAfkRSkomWhFrzcOgS+gEiwimdErDamJUtyEeozFQlVXcyRHCbmKkGaZSFHIhNrOdGtOj75A2LhG7darxKVWri6lTrIMfkadDlO3RbF7mLDokHb/DcvMy/ulb5JM93Gf+J4p0hL/8OXzDxqlcoK0y4sEeU6WhUJiNS7w7vI8tLWqWjyshkBXMYINecsayVSew54jqFmVl0bXSnZ8hLYfR5ADTa1KTz7JdszCjE1xtIfwuVpFidV9kML3H9OBb9JIeS0svU+8+hzk+omnXnnCByvRCeHBuo/3ZpjSenERlwSZ8wEZdCLCPv4OOhpizI8psyAhFa3aAKgtk/yFW+yFF4zncR9EDe2aD9et/j8RpY+UzstkpqiypJ3M+v/p1lr0NArkoXihpE7RewB0/wC8zytpFPEBpgUj6yO5zlPNTRBFRhEvkc41leDj5HKOIyUoFw/vMKx3KS79Hoyw5dtv054cYnHG1do2O5fJwdEBS5kR5TKZyVOsZTB2h53vMkFh2QJbPcGVBpnOMaIgschgfIKvbnzijPtELe2PfCBBIbOHStJ7+N+DJgKvV609M2D88eRdCsOZt0nVXMTDORQyAQCF7b+PnOYHIUQ2f/CliQIlBaC1jrn4Nkj6l20I9soU3kz46XjjGmaP7BFZIo/8O8+EONjl2fQtj7Ws4eJiYGGIxHTXTHmJ8RJuAVpYyWX4Fy3DR8Rnl4Q+Zlyl1p85lIyAbPOSwGJOUJYZbZXlyhNW/h2N7TPIx6fgeQXWFwAxBgVIlTjbmdPguvuHjVjaIwguM/SVGjYuYeUTgd9morLE7GjAWMyYGOEoSbHyVoncLxw5Rdh3D9knNKtajCYMIuuTeCjht2vbCmeALnQqJiqnKGvmHBBwa9UgQv+j0cx99zuL61EhdoEc7oAp0NEAYNXh0DjSKcz67NJwWcRnha5e8LMiLAs8IWPc2UahP7YakdIkUkoodYqDomCGeyhCDB5garOkpsvss5tm7bNk+9c5LvDa+zZ9PH2BLyVbjIqv1a4zmPfKDHzLNR3Tn63i1DjOnQWh4aGnilwovXCM0HGLDJqlfAi2J4wE+IWQ5rL5M5nQR4T5qtkMxO8YrFZz9mEQITFViGzYFgrKyxtCp0zJriCJFZSnm2W18d4V4vU1iOuzP97CKjEZljRwDUGhhLuRkto82XZyiZKOySVTMaTqt83v0J0RREpUzHOl+JK7jg2gkaf0GonHjYx2DJCVi9ABdpDA5wKyskdstsN9b0BNo04PRDraUTMe72J0XMIyYYT4kMVvoja/iTw6pOA1Mr8WlfgXXX+Xk8Hs4k0OawTLG8VtUvQZFbZ1eOqMx2ufErzApSmR1lUr7WfLBbRzDRWYROljGM2psVS+QDqcYTp3CcLHbLyK9LoW0EMevo4f3cMuvUMorhH4HUUhsw8Z8VAYNzAq5v4zvtClUiW23uFzZIlUpFbOKgYmFw2Zlk3k5pysdrDJDGZ/dgtE5f7Ex41P0vLf4ebKPFGLxf93D9DSZt4h2k+rRXFA6hE5IWias+B1WVIKx9xpaZVypLdOqX0IUE5LDV1l2u4yjIYHfRcczRNghm+/S3/1TAOqdZ7jY+RwazY40sUYPMbwOZfcZrHCbwdmr5OmU6cG32bIC0vEuenaMs/QsRuMSZTJmvXqBb85O2e68gBeP6KkMY34Kfpt+kbHpCsT4Lrp6DUeV6N4uSpow2SNc/gK526IIViiiPkF1C1UoymwOHxr/FDqjl54hpaRtdZE/p2DhNwXP9NiobWIbEJUSbRjU689zrDIO5odU7AoXgm2a6RxmAxSKtjVFGtWFu5kGffAqQesaE2zMtS8zH7zJgXQ5cEL2o0PM2ORCsE3YfwNx8ENa8Ql1IXGWn6F0O+joDN9uYCuTilFH1NbJ8YiyI+JswCA9w9A2Z+E6RZEwLBOElKynk4VzavMSZdpA+UtMixlxunCjdHROOngbR1Rh9BCjskov6bEzfcjd2T4Tp8GF8Crp6D5mPkdMjjCaVyiEQeE4TCcPkPmUQJUY6ZDSDzDSATpbuGUz3UdUtz5yTEtMwAJVQhl/ovNQNq5iCIk2PXJ/5Rd3gs/BER7XagvnYONnKzEDizF4pGbY0uVS7QpxGT1qcDPQGnKzCq2XAChQGJUttOlxNr0DLBpQFBpLuIv32CF5MmKUDRnpKpmKuFi7gCdsSqeNWTchHuNTkEQDzrwOsvsMg5PvMvCbrBUKPxqhpETMe6TRCLw2briO44TU7SoTnVOprTOPxmTTXULhMAVa5hwOv4XZvIJ2KoigS6mbDPrvImoXSLXk2cYLHMf7kExgekbLU9STOcqYIGf7aDOAR464NhatXJFVNinWPcwH/xUdrKCSGUY6QnnLGO3PUXoBkRZs2O+L/rSGjXCLcTbCNZ2fO/ayajRYbywzMiOEPn8O/KwIXUI0QGoo35cK/ES0NMnCradus4TD5dpVTtMjbOEQFRFFoSlIGIpFRLMrA7LGTfxwTk0XpPMhzM8IBreIsz7zPEEWCbndxJIu6xrmbouJhhVvjWk2hZv/E+z/KXr0gOLN/xf2M/87ekXGAXPup33WomNqhsel1nW0U8MVgtnB6xQ6oxYNcSsbMDyAy7+HLwNyKdlXJePZAUE2wtZzLGFBmWILFyUKDDNEaEFazDFlBad1jTw6Q2cRVUNiaodLtcuUuqDylJhY/VTxjGDF3WDJXUViUHhbC1fNn+Bse85nn6bVwq5ZCASh8dFUD1+GXK1fI1MZ4cfERfbzMwZxn9P4jLVghZ5VYb72Jeb5lA2nyUu1L5DpHJGe4R29Rj86xp6OKaRJ7HewtMYwHTh+E1VbQwRd7BKEFGilcdM5yrTR8YAsOsNJRxjt62TJMpnKidIZfjKiUlnhjhNw3LuF67dQo/v05yOW/BUy9x2mdp260+Ag2qHSfxsZ96hJE92+thAyAwh+aj3HkyGXapdIypSaXf+5XI3PeTolxeNUl/fOh213WG3eoIj7BLVNSFMoC4QbPuF8L4RAlZpVb4046yFOfkypEvR8gLX8MsPKGl2zukjw0SVyfoqKhuDUSQ2XAwFOdY3m5JhWZZ1RbZ1KGWObLpy9iRLQms+oL3XQ7ira16DFYj786FoY/v/Z+5NgSbL7vBf8HZ+n8Jgj7jzkXHMVUEWAAAiIkp5A8elZP+t+Uqsls7beaNNtJm6klSQzyUzaiKadzLSgWRtN2j2T2qTH9ySKT6RICSAxFYCasirnm3nnG3N4hM9+Ti9uIgsFVBUKYIEogPe3upkRGenX3eP4Of/z/b8vmxLnGUm2xFp8Ezk/oePWmNfWOC2WdJ0mBoIkibBVSVkVRI1NvpMP2ZkndJVCtZ9CCY2kTDGx8JUiKxIMWaIvB5ThLubiiFbrKtbkPj0p0VvPUxoWpdX5oXMqBExGN0myCMcwqCUTzOAaYnLEtbWXSanwjQDh5sRaiS4aFEKgmQGGYYNuU16sB34huBfdRiBYcdcwxu9A+MmN0ITz73QPk0fVAKoC9I82B7zggp8HfuxKwLe//W3+yT/5J9y9excp31uA1HWdN99882M7uAs+fvLWsxj+Csrw8GRMFJ8SmC6jdEjk1rhsOWi1HZLwOiK8giwXGNkIu4oxzRCpOxTaudBET4dYVoCz9Tlm6ZRMKWLdIAQqYVLU+4z272GYK2gKovgEe3ZEbPpYXhtdM7HiU8TpayS7X0Zf/zJoNgKJs/IiYnQTrXmJUq/xtNNnqbvUlycsj79BatfwnZBGvYEsJUXLRDkN9LLCjI/Rqgrj9Ju4bhvBEpFPCJ0+euBgtF/EtBtorcukzZeIB39CSUmlKgpK5rUd1uvPInXnycbWvJqwN98D4FJ9lw4XHXyfRH7QRev9UAqU6QMT0HQKFHGZ0Ai6xGe38YIWhXs+kf1e4TRVCWfxKfvTO6w6IZ36Gvpkid55CtNeeyI0+94x6KM7uJpDMDkg3fkSY5lwOnybK4WJV9+iTKbkbg8tX1KlGtnGKyjdoh2P8LMY3WsyC9d4VBYIs4s9eoPL8YAo3EWLDwlP3uBKfMJG6wqmFeDrAYUmkOFlupaLNGxyq0l98CaD2QOK2grKctiUBroTIrWPJphcVhH35neRSrIWrNGzfvRE/KMtTMWTTec/7wgBKHHedVFkKKGjHncwfRClWQfzvZ2ZRfMq+nSPpFqiqhhtdBtD5pTFjIlQxJVCFYJm0KRtdShVgSY0lO4ihH4e5WaHTOb30I5eJSoX7PaeY6e1jbMcUqVzMq/HzVmEEApXllhSUXpdjComC1ZJLZ/M9HC6uxhpRN7cQpMJHbdPaIZs2G2OD7+OHXSJ/FXkZI9ydJeNWpuW08Jc7OHPH+HIArP7OeqN55DCZqlZCFWilzGl0NCKGdr6F5G6S+G829XkCA9Hf7+OPcVhss8kHVOzfXrO6g8VnqQwEH4XNT9C6CYb4TWGxRxXd963SHXBJwcTi23v3NEiUwm5zPC1GiB+oti9o3SfYTKiZYWsLkfUygLb0FHNHco8hXAVJS12a7sopTCUzYa/wWl8TFoljKWkLSWZkviGTZaljMoFdXuXrXATw6phGE3c+R0SJMrvYndukCPYyCY0Vj4N8zOwQqaGxWB5j2U5oyULwnyGZlTYfhfr9DsYeYKx9QVyb4VMtxE7X0AJEzXZg2yJ8jtoWYIsxoxcmz2/RwOJ03qBnuGjgKbVpvLXoahA01FmjbZZp/1jRCBdoHi03GOaTTE1k2uNG5h8+Dj+Qc/KvByTnXyDcHmI5a6hhPVkLloE2xiGD5pGYbWpta6zXWbUGh62t4VsNoijParB2/iqohdsItMRxnKMsDzODA977RXoZ6jFKW7nGkK3qFqXMOMZ1eYayewOWtBkrAkKo4bffgpjcYorpqhSgl2ntzgiHt0hMgMMp4HeeRGZzzHdFlWVYdSvk1c5ZVXgY7IV7iKEeBzrAaUqOKgqGr0Xzh2I67u4moervVcE37I69KMIBt8FXUeu/tL58++CCz5mpBmgifOINewQVcRkKmGRVwinwpq+g05ONR8gqVjW+7iaz41Wj2vJEmPwKmK2B5pOJWNqu7+OrlZo1maIfIlrVMwqndr2y2h6iL3cwxaCUrcRQKA30Jb3MWYPKN2QsdsjS+dUSqeyfIzFMWZjmzzoQzLGbl0lDjY4UyWe20DlMZ9a/TSJFOiGzWIxRHdq1De/xMriDC0ZYUYHiDKj6n4Kv/ccxfIYc+PzFGu/SmDViC/3qG99EZZjqmSJ8FsozSKqppwlZ9SsGqUsOHsc0aXXdNpm72d63X4eUEjuTu+wPzkhsANuXPmf0YsFcnIbrZhh+KvMshmZm+AYDpKKs/SEzLEwnBqb7afQ0hHapS9j5AV+5wrHraeJLQ9d6YyKIS3NZEX3z+MBDRutWEKWAAJ3ckBh1rHtiiCeInb/GrLMKd0eWvyIaO93MYXGU72rYLeoT+5gLQc876+iuz3c0zewzu6gt3fIgk3yWg+7aqGZGtr8HqWuM1UFVTmm5W+C0lgtZqRlwrHdIClzrKLCbV5B1wPcbEbVeYaqdol7y33s+BiVjliv19HtBgCV3cQwHVSZQ7D2nuelpCJXGfir2MUCqpKytv2RrkVp1im7n/74L/IFAB9L1PVB8ohxOsbQdK7Vb9AwPtglTaFRGudrtK7TYa+8T1zGnC7PqNs1XNNB19doIpmUGWMqHs0esBAGzwV9vGyKTOeI1eeRywmGGxK7bbxqyUpti1xoZGGTzKxhdK6Rzx+hB+vY8yG2YeO5HbJkxMnxq7iGSaxZrIW76NmEp1tPIZMIwwrQF0PK7V+lat0gqVLK1lUWdp2FVLSUxbqzQxnMIYnw9BpCE5j3/3eYH0HrMrL3PIUOlcwxH9eocquL6H/q3JHbdKgeNyPMihnjvHz88wTHfnddbGLRsT6+MdvSLTSyC/+bnxCBxBy9DuMZRm6du9OJP319bFFEjOMpAA0nfOLgVLNCekVKs8qRwSqi+RLj7ITJ9HcxCuhbDRyZkxUJbu9ZOvUtRFHQFOAXEUFtC01vUXdb6FYHYb2GGN7GMXSq6T2q3WsUVUFZKcLVl2nMDjBazyPCbWZnr2LVVmkWMUbzMqXuQ6CRNZ4mD3dZyoRpPAYUx45LNh1gmB4910crFmiY6Bu/jC4lTTPAPH2baS0g7X+KLDokUDrB8oy8tsYwPmNRRKy466z7mzjGEPtH1HO+N3Z91BrpBZ9sBBo1vfGBr8/KMcN0SMNuoH1AOlNWZtTMJtvBFoEZsuqt4eoOi2LJJbuFNnoD322juetI+x7+2au4foO8KsCooza/iJwfUm3WiLIp8crLNHeaBIM3EePbiHyMWP9LmFXJUkC+HKL8Pnl9i7rbhWhEqFs4ZhdTndFwWiyjY3bbT3OgKo6TY+SywbzMGWZnuEpDnx8gREVVSZxKEQYddAx8w8cWP7phK9DrBBfa4Z8KlSq5G90iKVM6bpsNdwc4NyrQ176IWSbkRoAmE7Q8orSb74mHV0rR91aRS1hzm3TyAlFWjMoI03BwjTq5eR4xj3ZGKSyMjc8hqiVR+zrDKqE5f4SrmQT1K5jhFtb+71GO7qDbTeKqoutYgECkJ6g8QtktCvtdgVepKoRS9PMxbnRManqcJhO82gZBEaNTsbAc3DJB2/oCXrjL/WrKeHQTo5T03Rah5iDCdVrhNo7mME1OWeRDXFnRDvrYdpeyto6dDdEk2PMB2MfkwfvP85UC5XUQ0/sEVoirZaBrSKeOa9RxEAgBnaDDMI2erCek5pCH135KV/uCnwX3ozv0nD6WUmizPVj75K/3elaTB84MY/QGZe9TP+vDueCCj40fW2z2T//pP2V9fZ2/9/f+Hr/xG7/BP//n/5zT01P+5b/8l/yjf/SPfhrHeMHHiBIGhbMCQJeQttVlWUakRQ5+jZFm0Q6fAWAhlwzGd1jufY0brT41zaZc/QxSszDKOdrpd2DwXfRsgu218FZf4LBKSNNbNPQO5trnKYJVIt3DdGr0RUZltJiYDkKY+M1dKGISJUnPvotsX6btXwNlohov4DWuM4oe4Dz6Ch2l2GxdxlgOGUeHtCjp+m1yIZBOi3h4Hxlu4TbXkG4fWeQIM8DRXAaJIIsVUjtllk/od67T6H+KQvcRCOzGVTSh6BcRXrBJO1+CG7zHQWFZLJDqXFy5KJZ/9hfugg9FIDEn7yDiAap5idz78Gzusnkdw25Q6DaiWmAt99l36qysfZbIWOWdicvlrsQ2NExhU1ER5QtqKNzJLapsiu2vsMwFo1mJ11SY2nl3ihBgUMLJGyjDxojnuCvP4k4PmDWaLII2gzxikZ7RTCZ4poseHSItDzU7wqht4PU/zQuXvkhvNCA7+xb64TdASlrdCVFjB1FM2Lb7mHGEKAxMHjAjY/Toj9CFxsrqK+hGiyq9RVLG6ItjopWXKdtbVHoN9RGdCFKZPLnv42LJj9g7v+DHxEyOEaPbKLdF2XkOPRsjzRqJbnEU32WUDWlZbVa9jR9ZIFiYDeKtz7CMR1iTB1jJGQQbFOE6CZK3RYHKxrhan0V2hCTBNm22nF3c9c8gqiVL0yOd3cUVOr4RkEubZjSkuPsfkXaI9tz/gyu7f5UDGVNZAaHysJwM0dhlREkiC+zklEfTfQIBtaJDSUHaf5Gut4Y1H7Hm9KEUuFXGpCpoOi1EfEZgGwR3/zN6sUScvIape8StV578fnO5JJZL6lYDx1j/sc5zqUom6YRKSaIsZs01Ee/jHJe3nkMPt5G6i6XZrOkXooafN2zhYv8p3I+EEET5uUOgyBbo6YJllZPpFvbWX2Ia3WfqtKmXKZ0oQxMFMpuzG+zQWG8RFTMKmaOhIZyQdPUF2tVVTsoMf3QbCAmiEbKmkx19C5GOqRDMC0VWFvQam1QSDtuXSauEJN5DSQ17eUQ6uotutwialxgXEXo+J9FdXENHHL6Gado4VogsdLT6Gqp5ncxuAAqjioiSfU6WbzK1bHxSLls7T74HReMGhttDGfaTjbsLPjoSyaI4t+IvZEFeZZj6j//AFAKi8ZskkzvEwEZNoAfbqGJJpXsoxHsEtm73c7TMAHHwdTj6FirokFYJoyJCLxMENtgt9GyGPj5gOXybxZUv48qCtnDIz94EM0BzNmmt/RITzSLyW4ziCatOi3k2479EM17e/ktsmR6+u4YqEqLTb1ENb2E1NvHrN0DzSG0P/dr/gr/5RYrZA/L4hE4p8a0W82LGMBlh6+eOC5awaTttptmUjttB+4Hnm1QVx+khuczZXRxioaAq0bIpM1GRVilNq3URw33Bx0ZpNTHWP3seSWx3WBYDZvkQN2gQzO7gpTli8RC9tkGpJOXiiNLtkWZLysURulVDp2QZnzF1AuTZN7FXfhl37Zdxlofoo3voZUw+eA2p+Zi6zUZ9nWI5xtYM1Owm6vhreONbpIZJbeuXmdodisogMrYIVlqYps3bussLwTpxPGSIJJo8QHc6bLafIwmucRA/ZNDcoVbbojQCsPr0Gl3So99mMnuI03kKvf8KbP0VRDnnTICoZjTG+3hWk9x/iswr0KqYSg+QAvYXj8irgiiPaLrf11xz4Xr5kahUee4EA9STIdr+VzAXp8hgFReoWTVSt4ulOSzdNqp3jWRZZ2r4yGJGUmvRrK/R7r54HnDkrtLTbEaazVlyynWvRTi4hb24jzd9xHD1ZbxLX8RNpmRWG9MPyZYHRNMHmF4PPxlT1K9zusxI9u5hqBypclpFhR42yBcDkjLHjMesBRvI+Rma6aAe/jfGratEQZ9peImGU2dHKvajR6w3d6kvR4haD315QGM64GpVsdG6jO6vY+sh0giw0/9CVRRU0xNwV8kQRE6HYK1J2biC1DxG+QmlLOitvoKFoNL9J3eaVBV7i3vM84i6XWen/cLFffgLRlScf1dKWZHJDOv74tAqVaKEwsR4T+xRRck4HeOaHvN8TikLZlnEs83ncAavoXINigWaXrGkIq9tUtqrlKe3wKqjZxHVpV9Dd1fZzU5x3/m3LKOHtNwmXPk1hrf/N0op6Pevk5UZ9voLnC0mzPf/hBolHmtYhsTs7pCMbiPNGt1kgUdBpTSorVDVL50LxJDEApJiwfpjNw2BhlV7Fk0PKFWJMH3E8oSqmKFN7jBeeZr7QQ1b2Hii4Hur4LxxHd1fRxr2E6fz70cIDb2M0KOHYLgUwe57Nq8v+NkiZA7LIQQmpDO0KkYaf/ragxDvfjcczWOtsUGlKmpVgXb2bUKlEHnOsNHkdO+btHUBrR2GwQp5PERPR5jLIbzzH84F6oaH3n0ed7pPZffQlidoqqSoXcXa/hJEh4jWcwjDByXYbmyiJvdIVMnd+Tt4QZ9e/7No/ioJGQdOl7oEw2yxlw8ZpxMszaTjtRBK47Q44pHfwtFtvKqi7/WIyjmzbInUA3qTRwgNgvk+snaZqKwwTQMMm9PkmGk2A8A1fFpmhzXnh+vCUlWMi3M325bV+ViEshf8fFBR8mjxiEpWJGWCGZoEIvwhp96O3SWrUq43nqHv9MhVRmDU2XDWiB78bxwv9pEo/J0v02tdwZg9QJvfwy9zxNrneVDfpXT7NMoJ42LBqW6zkimuChtzeUaax2Tv/A5c/XWsYIPYqpErxZ3Bm7R3v8x69xn8PEIefZMVv40/PWIU9FhGA/zmJXLd5FgY+IChmWSlJKhvUs8WKK/Nwl+lba/+qZxGL/j4SGVCUp67Y0+zGWtu9a7IVZhI81xoXOk+lfv+CTQts4tR03kwf0BZ22RdM1n1N0itGmfJKQLJitMHmaE7HkX7GhOnwZ3oLnK5j7Z4QOhvUS0OcBaPKG7/DqiC3O2gr38Gzamz3P9DgugArb6Nkgp56X96kogjyzpufgDje4h0jG/mtJuXORs/IFA5orHJSVXirX2OCoe2HSKylPVgnaRImXeuY5dQ9zdxHjsKHudDLCBH4XpdAhkjNQPLbqDHc0CgfkRNLWg+h2eF2MevIvUGWplSdZ65iMf8c8bd6DYr3jr69B4CCY2P1oj0s6TrrvGNckB59BW4EJtd8AvEjz3zuHPnDr/5m7/J5cuXeeaZZzBNk7/9t/827Xab3/qt3+LXf/3XfxrHecGPQKgKa3YH8gjZuExhtT7av0NgGSaGblCqkvrjjlJtuSCd30Y7eo367BFnGNiNBgynaEENYZ4LUESVIcqcSlVk80MOVMyyzLlUu8ZWbZO52yZYnNE3LKzu08ylA1VGuftXmBs6xsHXSRYnJG6dZP+P0aqvshq+SGFsMHAXFNmAIp1Qt2tE0QF5HhOaBs70gOnsHobScVZewPY6LLM5onEV1buEtjxBNi4xnMw5TXUWgyVnp/dZdQ1G2glB50WEdz75aJl9ZKeDoSTm0VdReQL6Ptr6F54IzkKrwTgdIxC0DA+WQ4TSUBfuTJ8I9HwG04fnnZXDW2ibq0jxQcObQs9nKNOjsNpkqsZxPiMtEnA3GQwtyqrk9mnE5b6NZZxHR3Y1H/v4W8j4IfOzNylWXkK3Ya24SbYIcNtdjOUBepWhLU/RNAuZ5WgV+POc1d5nmGFzaMw5kJJLmkE5OWSEwmztUCQTfLvBYHHCTjoiv/07lLMh7XAD3ewyyU6Z5zMe5FNaMiLUmljWeQQV0QGJ66NQlKqiUAW61cB0OwTFjCxYoeZ0UHoThKBQGZrQf+Tis2bUqVkT8iqn6164F3xcSCTLfIEYvYPKU8hjNK93HvkKFJNvI0evgelyFlSYwmDTXkFp9vsWiWO54O7sDlKURFXMRusyfSXR/U2O1ZKkWiLiQ1Tmc7Y8w7dMTosHHC+O+PX281wbDxGGh1t/Dic3yMMbaJlGanRJ8jfPN/lRJMJiGWwRRfvolc5hrc/lxRhx8Dbb4SVKJFGyYDkdUcopiyxm3Qqx117ADp9Dle9gzA8RhkWt/gy1QkGZUNRWseYR0vJhdBOjkojTtzCCK5RWk1wlPJjfRyrJKB1xo/40VhGhLY9RduM8TvNDMIRB02kwSsbUrAD7A7pWldAozcaf+vpe8LPlozhcfhBKKVb9dQ6Xh1hmA23+kHi2h6hvkJ99nUhqxFaLyKrTafhU8zPU6A62btPyN2kZXRK14HZ0k4fTRwSWz0v+Ko5ICN0IN7coVMWiWGI4dSxdJ1MWM2kynS0I7DlOMWNJQiEzwmKJqftUhkmQzqhNjjD1NpZf5yDPSfIxL7FJnszQVEA5uYMVXENGpxSN60ihYcgS02hytRYgNI2yrEiyjNSJn8ToKKG/R8R0wY+Hhs6qv8ZJfExo1nA/Ykz196OQLMoFmu0h0JBCoJUZcnQHITSM9c/80PhUUOIsT9CyGVq0D/EJtl2jphsU+FRuDSMdo5kmlVnDa13l4eKUhtthWIJT2Qh03JN3aMg2XmSgN00yU3B7codZljCKFpg4+E6Bl5UIy4DoAEsWaF6btPsMptB5FN9nmk1ZE9BTJjWriackheGxFz1EYJBVGVmVYuohG+42a+7GezZ4BAqBZFrNGCTn7klDy2E9P3frWVgOe/M9FIpFEXGldv3Jd10oibl8BDKnDDaR2kXk5gU/Hueusec/R6rizGnTcH2s2QQPUHadSpOUVYVbv4Je5IRWEzuo0A7/BBXukHgdFmVGQc5g/Bp1q8V1p0vJTcbpmEZjk+H8EN8OsRYH6FYD7cH/SdJ9Gn12nyif4epNjOk+235BrBqMsxYPpc12z+RScsLytX+PFq7heCG11qdxC4E2MFlyE2HkuIaPivdpKajrHlKUpJqBFqyxEDpuPkVYHSZknCyPaZ99F4FOw+xgWQG51UZ+z2FXKUzNIq/O3XD7zgqu5qMLnYb5wY5DF7yLjknbbbOMcrrzPYxkijBcWBzT7DxPrXENZXVJ5IIH8z2UqHD9BqKQTLMheRUwIOKpxjN4j5/ZqYo5WZ6AgI7RwC8TFsN3mKqKpUzY67yIYzo4ymCk6VjBOjJfkuRLLs1OOTvWee1owqV1jdPjM5q+TT0zMKcpRbiNOXtIQ9Op0gVGYwNRpajkDKOYoIlVcpnjGx4rQqOBRn9+hFZK9P2vojkBZTLD99eoWT1ye4OS87lZaYSUZop+Ht7NTrjLNJvgmR6G1mBajjhcHAJQOCVb3u57zmWhcqL8XNgd5RGVV+CUS5RmPdkM+34ECiMdPnEDveCTz5q3xlF8RM08d27/HqmKOZrdwZ/coqM5OP1fonT6CFWRkrMoluiahq4ZCAQdt4NQOoVhUcglrhkgdBtDSibpHBovgT9GxWOqzrOQTDGGt7CDDhQpdbOF1AIGZYkMVjGFIh7fZlG/DqdvssTmaPKIoPU0xXhAUVvn2JywOh3QNnWM7JDCr4PfgWAdvYgQTokmDNbtNYzyNtrpNxFWk7J+laVucbdcUsiSHdNC8xqoKsLsbnOvWHI3OqTjdmhpNuuPl7EKjdJ8b4NIy+zA49PW1W3sk29Q5cl5uKnuUHg/XsPWBT89pLAhXAM1RgT9jxzdKJCIKkPpNup9mueaZgcChVSKlt05X1OQIpFP3j3LSh7s3aUajDljyI7Tpt79NLEWgFXDnR0AglwzwHQogza6U0MfvoGKxyjdACqK5jUMu4PKZqwuj7EpOLB9hmdvkBULXN2nGe7gtV7ixHF5fXCHbnzKVXeFvrvKIj4fz3NZUDebLIZ73B19h6VKcDQHrE02DhUDJyPXF9TbFub8Ptr4HoHjIfQQ8/KvY0lJZXrY8l1xgaF9cJ1zXAw5WBycX4dAfqT0hgt+MVBIlCgRumKSD8imKQ27wbq3gSVctMffEltzuVy7Rqly7kf3GC/3aE0fYDhdlvHR4zmYYF1mnJUZV00X4+x1pN0lG7/DmengVhnHVYSXptjzB6xqBhk6mhWilzmaksRFQiF1go0vMpIxlqoYYdKkxD+7jXb0OkZzk6axii0a7FdD9qoU3WlyqXEVXZk07TZZlaLCHTzNBmHjPf49JCWlqrDeR5B8wZ8NmUowdZO6HbLIl3Tdn1zgGpcJSsEAheY02bR6RNkxxvgmzI/QGlsUOpTLFE1CqmnomsZQVTimwzAdo3sdiviUoPc08uBPMDsdktYljs5uU6VjrOQUz/KRCsz4EG3pcXuR8JWjm/T9MavpBE1ZrHq7GMYWPVuSy4KxMjk1NLR4wKX6LgfRIYqKttOj3WgxTWdMypx0+ZDrJVBmdGtNDhu7uHkCixNKq8/Z8R8TdZ8hCFt0/R1Ke+VDz4mldGyp0IuE0nKRZvCxuIRe8PNDXMacJse81HoZY3gLpZmIYBXi4md9aB9K32wCcHz2dS5mIRf8IvFji81c10V/bDV76dIlbt26xZe+9CWef/55Hjx48LEf4AU/GiHASM5Qk/PzL6rzbooP2mw1ijlCZqRWnQeLB4yLIUkZnwtL/PNuqlmUkN25yXR+RNPv4lt97o3rrEaPCDs5Us/Qgjbq8q9BMkRXKaflnHEx54oe4J/8CWV8QEN41PIFzvG38Op9TKMBVUE2vo8drpD0fwnZfZFxMcY8/g7Hpk9QSFyrxNZazA2fht+Fckli+8T1HQKg1E2iB7+H7TQpvC6VZuBUGUl2im96KFUxnJfcfGuBlBIrWFAZEaZxipcMcKQg3/mVJwv088lehSofP4xkhaYKJOebVb5W40bjWXRVYJ++CrMCq/TIui9fdAh+AlC6jTBMKAuE/f3OXYoKCSiico6t2dTjIQxuAgKr/xwzyyIsY0x03jk9pa1fAiBjzh88fMRGw+Nq4wobeR0rM4ijBe31z5IWSzwtZfzoP+FqJnp8GSOfok0foerXKFWTSphoqaR653ewEHT7z1Fc2UEVe2iDmzSCHprf53YlsVyHptVmy7BxleLR2XcZzE7ZURlbGy9ipCNODcHX5g94qfcCvcZTHO39AVU6Z2f1Zdxgnaz7LAawrG1wf3GPTmuHXu9Fct1GxwQE02LEo8UjdKFzuX4FR7xf7OA5lrDfs5l7wZ8eieTR8j5aWdESGU0kQjNRxvlYY5QR+vgucjlAK2Ma9cu0o32MszsIv0XeeemHnOlkNqKZz0hNj9AKaDt9hN3iZvKQ14evoZBMk5gd/xrLak6c59wc3WGnvo59+hrV3ZtoaYl1LaPJFg8WAWmSM+qbGL0vUgtXMF0f3arTTYfIZEiaHBLqJpPhA+pyBXs5Rp3ew2nVsdw6ymiQoWPsfxMzi3D1JnnrGSyvCZpBabXIV1/mKHqAKCJWDZtw/QuYCjRNp5QF1vI+Rt6g8LqoJzehQpcp1sF/o5ISdBdjw/8RbkyCdXeLnrOCIawnRaQLfvGIqhlHywNcw2PD2/qxCjl6tUTLp7StJo36cwghSBsT5smI5eQOoRBYZg2/mGPVNpDRAOR5VA1CQ1IRVTNuTt7gND3mFdOlMb5H8+QtqF/D33iBg+kZiQqRVUr92l9jP5pQLxZ0JZj1axTRAOFAb3ATIxuhxWNY+yVyO0SPFmRZQfHOH3BkKkoqYnODUd3HUxpStzDDDeIywa73GR39F9wqR5cVYGCvf55eUZDIEqGZeMUCZfmPs3wv+NPSNru06x34Cbsoz/ITjhfHaAgu7X4JDwcxP0ZVC1ASURVPhDBalZBnp+yXczbyOWF8gq4ZFE6TuRBo7R0yLNJglfDm/4pKBiiV4wbb3Oh9iqXbQ9t7nUzbxdGG5HrF4PbvUy7bOMuSzhev4uour2YDchZsW4py/y5TrwQvpPDqOF4HoSBIpyRmyPyxI+CZjLGqKVE8YFrrs5jexjM8DF3H1T1qssSM95BuC72YYwzfQFgeRXgJNTtAFDFO5zLi3MOH1O1TNF5CCY1MLlGPA5sqVb3n/JnxEQzeBsAoM/LWcz/ZhbzgAqBptYiKOZZuYfVfooiOyc1LPKgSClnhGz7P1K7ijN9BDG+he20Kp4clmmhOyEG5xMNkWSyJvHWcjS8gZ3c51m3alssknTDXoL58SFgsmSZnbKw8j1Uusawa09E9jJM71OIF1D7N1ZUmjCVWGSOlS/zq79H79P+T/OyAM9ckqU+pH50ivADTrmNWFW4RoS+OoUqxglWm0RFOa4fpYp/IGFKzw/Nvk6ajS4m1uIsaWajWcxT2ufhYINgOdonKOZ7u4ogAx353QzyRSxZlRGDUfigG94JzhDgXVflZgHf6bfTBTQq3wfLKlzmy67SMAF8JsuSIOD/hZPaAjhHwcudTKKfJ7eltDE3nSuMS31ORLIqIQp7XLEbFklq4gdBdVL3LpFjSzE5JNY23yhRHq/C8NqG6TNfwWVQt7r72KqvJHRIlmBp9bs5SvqQm9EMbd2uLru1hRKeo2T2qcBstG4EQNKiodMWG06AtBf3xIZXmYuQTNE0gFofI+qeZJiNSx0KzfGqPz0NZpSy0Ak1k6I11bKeHg2DFeXcd+j2XslymJDKmonxPY5SlOTSdJtNsSstp4UUPYHQfdAPxPjHL5mIPBu8AAnPleQp37ad1mS/4mGiaHZr1NghF9X0FiEURYWUTisUpc9PDm9zBso5RyxF++wpNp8Esm3OldpWu00dXJlLGDEmouR4KqHkbbFUJXcPDzpcUneewlo8Q8QDSOZUUVPMj7O511PAWWnsLNX+I0k2WhoNlusSLA8L2NbreBuBxJFtEWgMzczEmEZUUiDJnGQScCOhYFrX4CJFM8Gr7JP1fYjJ/h+Tu/461OKGz9hlMCWnrElJJmkXEeHbKsr1DGrSQdoguMxpOHUMz6Hv9Dz1/mtDpWP3zFIrDb8DiAKOMKWq7oF24N32iEIK88TTUTfJ5jlI/uj4hkFijN1DRKaLWQwYbIAtKp/ekPqSh0ba+d58oHsV7zPIZuq641N5EJQVvRQ5S5WiViav1sXMXb/9VGs0NivoLGEVCVMZouoESJtnihFbrBUQ5RU8HZJQMes+SGmvsBAlGMkYdfoPCEgg35FL3WRazh1R2h1L3WcqIePI2n8qmOOkc0xpgL055prbKgBJpt7GExfToHu39AcmKoCTmrf3/hGlv0T5bMH96F2N+gNG4gjh5DU1X6MsZlSp49PAPMdFY2/5V7No2virwioxKq9430UFXJU2Zken299WYLvjzwCgfkpcFlaiolEQguDN7h3E2wDcDrgfPoguDeTUhqzIc3SaTGW4yYREd4VcVZrhOx+9SrwqCeAjNFqqxQ7X1K8R5yoiKbPRdqtk+V71VvGiAKwBhUJzdQq08hSpjhG6hzm6R1j9FRzRYL4aYQuOAAs/sIVMFVYhIFEX9JYSI8bIZ2+O76Lstur1VjMfFge85qn//3ZyrlHvzu+QyZyPYoG1eNI//WTMsTjmMDtE1jcv1q5i+9eSafT+azNGzIcoIfkhE/v3UzQb77DFMR/i2y1H2EE9VZJMHKFVSxCdMizlaNMQJL9NTGbkpeD0dkdTW2HX71KdHFKc3qbl1tN2/yLjMEIO3sL0OhW5iWzZidoDQbESx5NZI8Np3v0Msjzm7YpNKHeV18eY2w+oQuxvStOsos8lmlbLiryDQWGQJdhnRQNGfHRDO9yj8Hq6ooQ8fIAyXdjHEaz6FaYdY0wMyBIXKWUb3uZWNuWR5rNtNbD64iVAs94jOXiPw2hiGS9596YnYTJM5RjmD/MLh7xeZvcU9FIpVdw198h+RwTq69snf8+kYIbqCR4t7rCp1UZe/4BeGH3vE/exnP8u/+Bf/gn/4D/8hL730Er/927/N3/gbf4M/+IM/IAwvonf+LNFkijm+CVUJ4QrqsZ2HMN0PFIeY+Rhx9M1zW8n6CqkQRFlEUi5pGG0ylZInDvdPI3pVjWbVgKXOsdZhHld4KwIvHqAFNWSyRDY2KYNV7uYn3Jy8RWAGhPNDtDLn+OjbXFl5gWFygn72Gqb+HPrp76OKBDPcxEhOKRvX2KgUbjFmtjimW9tgkdxk6WV0uv8XzPoKpttkunjArdkDGoZFo/UC82pB7fKXWdoh03AVv8gQh99EtxoYJ28ytHYYH5zQDC8zXehQCi7X+hiDe9heBxmdoFXJe7pgpbBQvWfRFkcot/ND4gUdHaNaQhqB5aDSKUJmqD9FZNcFHw+V7qFWP4NWRJR2+7E3RsWj5R6LIkLTBCCQUvG8lI8HPgXFglaasTx5nbwweGH1FYZVyaLSH4tyCvbGER1vTig0iDPM4Coi2UObPEQ+OKS1/SskxzfR9JysVFiWi6bpKK+DLOuoTIKmnVvay4x+UWdFbyCMFtrR65TBKleaq5xMHmDWNzDnD1laHtb8Pu1gHU5fIzFrREGHI2nzbPsG2/4GcnHKKOhTtwOOBzfZilO8tU+TmQHfGn6dUTLiyPT4bP/zuI/zL4UQTPMJUkmkOo/9cqx3i/wSyTgfoFVL6lYPXQ8+ktBMrxYoYb3rhHDBB1KojHk6p2Y5HHl9ao02utl4Mt5IzaRmtdjyoTQNhLdGMHsDlEItBuiN5XsWoHq1JDx7i2x5SE1TOPVr2PEe37EeMCwXjLIhJ4shr/RfJpNTplnO041NRGOHqFLUrCZaUYGuU9oWe6OMMHtErYqRdp174gbtcJPG2X+nm3wNy4B2fY0H+ZDFyXcRWPhBhmaETMdvoJc13PUvMSgqTE+ndAJCp4uKB5heD84eCz2bCxak59Ee9ibHUsfu/TJlsAIn38bKF+h3fgeETbD5RS51nmJeLGjZdazRTZjex6gKqs4NpFJP5uUfdL8KNCxszPQUIUsKZwX1IR2vF/z8IQQcxYckZUpSptStOnXjo7m8aqrAOPkWKo8xLA+19jkkJk7jGez0FM8OSIqCmhlih5tEVUFS38I1HNAtxrbLo9lNSjmhOblNU2Y0xg9wNAszGpG7TaJshaFdo3vwx2jjO6RWF7+5y/TBt8jSiLD/OSqvTfzgm6zoI1y3xjI6gfkBo94zFF6IHUeEyRgr8Klkju4KxqVOZ+d/ZtZpsqdZCN2nmw3Ixvcxl0eo1jaFNDBOv8r6YkgpS3SvB9Mhsned0t/hJxVIXfCD/OTncfHYrUUCud0nMLtUVhNttgd2ncI5d2XRZI558g0Wy31Cy2OeLzFXX6IwfKa2R6kJxsffQVcl2ysvow1vkckY4dTJGutoVU7T2wBjzqyjSO/+IUk0JGg+hWp0cK7eINl/G2WWvFxzOGp+HidX6KM9Dk9O6V1/mUdFzKZu05nNEaKBpwRtt83DxQPi7JTSrSFNk3vFEjcecMVusaIMLM+mGryBzCIMr40xfgcxvEkVn8GVL6MZNaQ0qEdnXGk/RS4zQrPB92ZtgR6yVdsiKRPaTucHxvuLzaILPj4s4XAtvEFQt/jWo+8Qq5KapojyCl1otGf38cZ7aMUCoSrU/T9C7zxNrbmLaD0LouJ0OcQzPVzDRVM1uk2b4fwt3k6HnFRLKjdkvdZnw6gRKMF4ukeu6bSlhpMWaNKgKA1WOUKc3EUfvY0d9klbq7jNv44xmnKkn5I6DdT0hHQ5Yr3/NGZthaowQEqESpDRKZ7RxVvbYjx/QDW8R611BdP5FD2vh7X2OVqze5DOEIO3cVAUa38RhUIo7Tz21vxh58tKldyf36OQBaZmcqP+NPoHukr/+UYIgakUpdOH7b9AIlMeOm1mCsxiTjM7oREPz+fyaLhKUc0OCVsb6LpOXhU8XDzkhfp580VgBpiaSaUqQrtB6e8QmBbzw6/xvOUzuvUfcHSba7u/ytBo8Xzz0wjjbdLje7zz1h+y2QuZLEo0XbHVsFjMTQaigTRmrN38XZIiwlmekYa71B0PEZ0RF3PKs9dRW1+iLxy0ykSM72K6TVRjCyZ3wG2Szx4S1foMnB5WPsW3WxTpCXZ6xvTsDZSssM2AbuOHn5eh0WC1tsqjaI+8zDmIH7LjX373PCLY9LZZ89YxhQnHXzt/oSrR8jn8gNiMx89VUIhiyYfsVV3wCaKiPJ9PFDGr/hpts0dg1kjMAEMzCYwA3bQpozNQEmN8j+2tX6X0ysebuIKMGEbfxB7dJj97g7SxTV8zaTWu0jz4Y/TyNWhfoVqOQZXo0SNU8wZCE+Slht55Gs7eRvPqFHpAuP4ZsnxMmH2NLBrSHB4j7r3NWrtJ0n6Fye1X6fdcUk0xa/iMkzOmwQq5FdCJZ3SiU/JiwqCYMrEdLCpklZJVGYbp4Gkul/Mxs8Fr5JpF3bTQixi/eZmxEbAZbLHtX8Lk3NbMLCaIKqWwuj+0nlUoVLmAqqAK1jCqGNF/jsL5cKHaBT8DhADLRVG+78sKyagYkFc5bbuDJyUqOgEl0RbHiNkeUtiYjW3y5tPf97kKvYypNI1ZPiOuFhzNDjm2+swXOseTM9bbHrXVFTackGj6iOPJkOb8Fq3rNeZWk6PaJno5J0wmrITXUVWBblqIbEqiMvJiwRkaHculEQvmcsGksghkSb4csm01iLvPQP0yx9M36e39EUV8Sk33cPovsHjwu7i6xU7jKkX9Grm7Qc0MuNFcZ8srmc6mlCJCLd7CPBhy49o2VfMZmB0iV18GP0CaK6TxKVIWZEAZn9G1+2jH30aoCr2+SdZ89r2nHEVv+gh7dh8sH6f+1E/xAl/wSUPKCkNYWEKj5gYkRUpJwduTmwRmja7dx9MDHsweoFDU7BqhGUJ9GyMZ07SaRG6fYHHI6vQhxsM/xtn6HPPJPSQKufIikdOmN72P6bQJp4dYgzdw8jll9xlSISnSEdXZHlVzFy8ImKgtiju/QzF+lY7bxH3u/85M5dirLyIzn0o0KUclRkujyKbk5ZKVdI6lGUip+KD6w7JakFUZCslRfIAX+rjiojHk4+TDEhWEgFk2O0+fkRVJGeOa7+PCK8AcvY5aDBCagbH+WSrzvFXjBz/b1Xy6zgo1s8792T1Cq8aq2WW7fZUsHlKSYzk1qvkZOD7W/jdp1dr8haDHod8jcBpkg/u47WuIZMxiuochM2R8Stl5mpbuUCVjyCJEZ5N5XnHnaEw5K+ju9Ngf76F6bb4+S8h6PkY5RrPWWRge18OrrCuBUgqFZFd7yOD4VXwjQFFhDt5C9xpY9UuMTt6gYTgktXUyr4WVREhvFctrYQbPM5vcwtc90vkBI7P9vnHIcD5fPEsOz0V2msn62ueepHwJWWKffhUtnUO2gVZ7nuoimeoXkgfRXWzNpmV3MCbvULWe+rkIx9aFRkez2dM1Pje7S9W4+rM+pAsu+Fj4sSuC/+Af/AP+/t//+/ze7/0ef/Nv/k3+7b/9t3z2s59F13X+8T/+xz+FQ7zggzCWh6jo9PwPloda+TSijCm8d21GK0qkqjAf2+bKfMokPSKTOW3HxvRW6Lgd9MpjvYgI44jXJzrCKdmvBVzqXEYvHEZjm759Qnm0z2BVIOuX8Is58aO3oPMUIwqEsIjSJZ63Rj7ZQ2kwDrqYwkBtf5GkjLD9DoxuoWRKGXQpJrexBvt0aj2K3kuo+QMm7goiG9MojwjmYxYqR6ZLXiwlIjomqF3i9vHXGcen9FvXaNQu0Z8foi+OMZshSV4yKTNwC6jndHsZ8yinCNYJWGf/7Dazdp0u1XtqjmZ2hsjnVI1LlI/tLH+QSg/QwzXQ5hD2kPr7x7Fd8GeAUpjpCYzO0GSDyqghdR9zuQ8yJ3LbTLMpoHgY3adhNXgKgZ0tMeNj0sYlpk6AOzjAUqt0i/to9/8PfKvPcPUvMxR1xvoYoTTkokQvJxSWxf5swroLdjFH2TV0r4doZaT+KsV8RLbxy6SGxcPpAt238JUk1NpUZYnndXEUuFLA+AAxPEQ2d1HRCd1aB7uKQSiWQlLvPgvBOpPiazhCwy5TbrSuME/HhIffIi4XkI7Qa1vYugGywigSloaDpKSQOWmlU6kKJSQn2SGLPMK1XLRcwxA6gfleu/55OSEfv4UavYPptGls/zqVUXvf0/89rPk9GN9FmA7lysvvG2NywbuYwqbu1FHkuHYD6W4Qy4TT5V1s3aHvrKGtvIKfTZFOi8rw0f2z8w5Wr0FlvHenRFQ5SpYoISniIV7zOpN8CZWBVJKG1cIIHITQSXPJZcNHPfx9rugNzNVXGKs6jV2BpisGkznbXgxmjhAJSfp1Fs2/gJQGmswZp2M810FPRvQsh6VZI/FXqKw6kyIhWN+gcFrIRoj94Cs4+iXi7gvomgeNXYpsxLI4Q0SHeGqKvTjEnz/CKj5NtfU/kgjJw/k9zGzI5TwmnD1EeD3UfA/RukRo1fGxUfEE1b6BTIeMax0eZQ/Jlhmh2WTT28IQ7y96NJMjxOnr53XdZkxWv/ZncMUv+LNCKfANn6RI0ISGpX30uAAhM1SRnn9OkSJkDrqJEi5W9zMcxCc0q5hFcowavobw1jn1VlkLr2AlR6hHv8+OKilkTJQvWVYJPjAtM6xam4XlM9NNnOSU5PgbePGSlZU6an4PpU0YhT2kWeD4kqWtkYXPoeen5BufYWDaZMEa5YqN6UTIck57779jd69w1tqiPHybo43LREimQqEDa7pHvZhTcwIYvM28KjCMV9DnA5RWsBQakYByUpIK2PC23+P4J5FUlBjKPBdKX/BTp++tkFcplm4TPt4wL6w2WrdBBSyqOaZmEVQlqkhpug286AC9sYU4eZOl5SG0dbLFPmtCkAmT4eQ+7vZnseYHyDJhcfAVvO2/wHDwNbxaSLQ/QnhtMMFdu8JkPmB6sqDv1dGKCSwjrHpJPRvjbb9EU1uQlkv82haYDqPFGXY1IUo1DP9Zdo2AcnnMYTZBuG3qrkHLcLGjfWxc1MPfJzFNIn+NhmUTCIGsErJijiqmFChcowtOC1+v4es/OP8QtMwu71cnLLw1zE4OVUFZ2/6pX68Lfr4RSIzkFJSkdFff16VaKUjKmOTxsyEvS0InxMrntOMZepmiyZTKrEPveYRhUc1POfXvsq9SOuE2eVHxcLHHureGq/sk8yMcCZsIem4PvUhAQiPcJouOGSQTohS665/HmJyROkuaocSa38FZHoEXkMZzkp1fYbb8KlNXkBczmppJ0/Exp/to4XW0xhZzw2ZPlphaxq4eAopCZmi6IEwGuEg0axVhg0xnKJURH30dLT3ijqmRGg0uhZfR0JEypZFMEArK2hZSWOfPiccOg5WqkMifi8Luz4pK98ha20wHc1Rtm0x3MGV5Pt5HZ6AUjdoqIh7SKVNqus5Et8irDEMzWBYRg+m3KSa3sN01rvReRsPEEAbV/E2MvT+kEXQppw9xUcyLGDOPSNyQR+k9Oosj4iSl5Sm6Kx75a2+z0n+Jpu9wTWXcz1KGcUVzcUQuCypZYXYuUwxvYzhd9KBHVl5jLivCcomoXLTuM5QqYe41MfIe9fE9zLzE7L1IrhR9p8F8+gbp4dcJyyUNK2QqJcH7bLbBeWOIp/mgICojXM3AWjxCaTrIa0/eY2ChFKj6NiJfIkyX0vnhmExZ20RLZwhdp/QuAkp+PlCwuI8zf0DldDiJT2jXezjCY635IlrtEpaU5IaLnnwNVebgdUCd3xegyFTM/fk9GuP7eEiQOYYqmaQzWotD9OF9EBpL12WxPEIhcRtb7Ds6ptukGx0xG7xFx7XQTJealJhH36SdjlgqjTivkJOHkOvIyRTdixgvRtS9baxOwKhI2Nj6NPrp6/hOhVNbQ0qNyK1hlxlW0CNoXyFoXUG2rrFnO2wsHhKO95Cju9B/ntngbdzaGunpmzR2N9CzJY48InVDjGyMfvs/ohUxxtYXSFa/+GRDulIlj5YPqKqUHS9AyyPEyosIdwM4r50JWVK4q6TkZDLF12vvcRC84GfD+4kWomrGQXQe95iVKZf8yxh+G7UYohkmpTx/Bos8evwvCvaTQ6z5AxqLAaHTZ6O1xa14zqpRo5iMcXWfwDW5ObhF21ynVp2wPf4ORRGzcJ/h0eQtroa7uE6djqrRmDxEW/4Jsr5KafgQ7pIvbmNmp/TcGkO7RlYLEbtfIJcZk8WQejpmjIY5voUFrCVnVGWM7nSou01yQJku8eQBodtFW56gy5xd0aTa/12qgznHrQbB6lMEd7+B3TDJ5YxF0KdmNSk6V0Bbsr9cMBUlda+JIRVGuEuanaLKCdNsiiXn+M1rWGWOPruFEBayvoNIF+dR4ApklVNqH5z0cMEvFl27j+LcSEDXBcfqiKbTZLAc4ho296M7dNwuknPXMyklW+EO0tvCqj3LPB8yyCN25EO0wdtYeYooYtB0XDvEjA6xT15jYYUY9ctY82Nsw0boDdAExs7nSZen2Nf/KtnRPfLep5DFgkwVaMKgsj3y/a+SuneI68+j5w2wdJYrDiccYwhFrdYhaXS4Pf4GWZVzLbxBmE2wliOM2ga5dy7M8fUajmEzyE7xRMCdyS1265ep6fUPO0Xvi0RSqhxT2E9caP98ozjLT5hlUzpO9zy++AffoaDttInLGEszaQgLa34bDI/cW+eJSFApyM4d4pElpYx5tDgllTmb/jau5mNmA1R8ysDUmMkly2zBrJygoVigEKoCoZHpLsP4iNXaKiKPwQ5w7S4NqRE6fSoNzppdltEJYb1PSYGmKioEHaOBOHuVqSqxLAdPloze/D95Rjq85ayyfCi4/tIN7sxv07CajAYjtlZtWlWMFnQZZgNCq44pLFAa9aoEYWKZDnJ5goonpKaNqhIMv0tlGAjTxjr5DhoGKryMxKRv9ampe4yLBRPfw/mQPddpMeL1fMpGfYW64ZOF2wjAzEdY0QM4feP83FoK4V0F/UeLzT5MQHjBJ5P7i3usuGto6RQtGZIHmz83ssKe1eaed4Z5+NULsdkFvzD82KvKfr/Pv/7X//rJn//Nv/k33L17lzAM6fcvuqX+TPn+h67uUjjv7TpOVcy92V0qVbFV26JhtJlbHrHlQa4YOQ2uhtcoKQnOXkMkY2R6hyv163yzOCbMj9l7+AY9t0+v+SLV2RGFVZJlGV2huH/ybVasJt78gCu9Z3B0l66UOF6bPU3Ddhoof5XbRUpVX2djeYxYjGD1Fcr6Nklrh+zsDnrQR+YLLGOLaucvcbb331lr3WA2fp3TfMyG4RDqLmJ5hF3fQU5uUVY5IQJ/eUYvPsY5vYnudNEsn/LGl7BHpwwXFprcZ+/+H7NV3+FkMeKB8Lhx5SUsUZEvH+GGzxLLBVU+onbyGpYy0aND5PoXke/Tna2ERtF+Dho2+TS/MFL4GWJmZ4iT1yB0MESbqvkcZnL0OCITgvoS13CYFzMCq0aoCuzBHbTBLaRukLgNbkb3CfSU684Cc3RAkSxQdkYt3CMKXmTXe4qaqdhI3sSYHmBoFaLfZ2GsEmgaum4zLD3k6q8SxyXuzi9Bq83+4CHjbAy6jWnYeH4HbbKk48Y0qntoTkDe/xTF2i4TucRvXie/+7tMUHjNS5wAVfsyE6Wz2XmGeHIf0b0BZUwnjmByG9dtnIdMeU1qlcFMh3vZQ/LsAKXgSuMKhjCxhUMsF9yd3SGtUtb9da43n8LEQONcRGQu9lBoGF4DsThBygpVJujZ9EPFZkKAWByilETlMVo+o3IvxGYfhobGtn+JoG6ymOUINA7jg8euNjM8w6Nutt7TnZ+3X0BvLM4d/H5gXKqsOnm4SlnOUCsvcZLP6dS2sGTJiia5Ej7F4WROJQtSNcfLF3SsFvXJXbRqgbHxF0nFVczJd7FFBctbWH6T/OS7aN0XaIavcmT4FP0eK8ENjmVKzfQRVYW//SWapkeaxcwPvsXCtNFXX0Y7+zbV4pBMTele/78yc/p43grz9BhrOSBZnuAEHZKH/xUMD3f6gEfdEzJKDpE87fdJqgNqqy8ikoiSHDV6g4dOl93wMq3WLmq2T9S6wgPdYbA8JS0TcDXm1uxcjPA+yGrJMDumkhXd4Ic3pS745LOo5izLBXWr8b4RwGvOBqFVx9KsD40I/kEqPUBvXTkfz2rrT0SzZj6ie/YGLU3jTE1Z7P0B6fwRq7t/GbX2BXRnDXPwHVr5nOnwFn5zh1YWMzdMys3PExQx43CLI7vOMDkhiM7Y6T1LM12iLQ5JRg+wejdorF7jWOY8mr5O38g5MwXrK7/MyfQ+J0KyyMfk6Rjv5JjnQp/cWCGeJ5jpt0j39ohrJebG0yzSERuuj6d1sBuXUMWcuEyY6TY6ArvWYyIKKqfJafQI032KRTqm63RxtXPxcUXJ3uIeyyKm7/Xo2+sfz8W74EMJtJAb9efQhHhS4LIWDxHju0RGyYHTpRCC641rtOqrqLf+v9hljrE8Q619kTQfUJx+F63WQ6VzbKeG8uq8WSb0V5+nmtwlTSPK4dsk+n0ct0tmh2h2n9r688wFlMk7hN4KetBnOlYEvU1qB1/lpPToOCl5GmNWI4LODrfDNdbra6TZlPvJGWr4KruLM2bTPXa8Lo31Z9krl3TLHDvfQ8WHjGXMQrlYlsU86GJ1nkcLWhAdsUjmYDWw1z7N0nAwqX6sGFwldPLa5R/9xgsu4HHs6ukb5z+3U/Lw/e8d3wwI7RqLPKbltFix19CdGPvoO6j5CdL24cavUoRb6IPXSJvbfPvsVQq7zlLAlhAU+ZL75YCufxmvdYXF8Z9QG99lM9jEKyWamaElrzEvEnpujQfBCiPTZeStshls4BkH9LUCrv6PVPEYw+tTFTPkxjZE+6z0rjM9uUmrvkEKDMoRRh5yVw8xlEXXCkgWB8RCstRtwvkBpgL75DWO2hGjqmAz6CB0iAydTNdYzh8SBZKjxCHNM9rpABUd0zK7mEoyCHpkVcpmsM68iGhYzfPNhQs+ECHgjlSUretUUrLl9wi1JpZMEZbHqZpyMjugPX9EZtVZcozX2kGqilxWDJJTOrPvkiUzms4IP9xAeFscJw9w3/lfqY/vIqQkeP5vIQcWvulz5PU4Xhxzc3yTV+wuV+Zfp2sIyumSYu0F6iJDfOVfYOUGNz7z/yELV7BaXyYZvo0MVpFKUsoUvVggWi+Qd59Fz2YcOj3C6ICWFvDIa3OqNHZsH8cOMdwV2krgtZ7GFDb70VcZx4cIt8NGuEHNXYf6VSScN45lp4gqp/BWWciUeTVBiYqkiGmpgsnkNXwz4FSfsVcY9N0VfO3c4Tl1eww6KUuZsyJKfnAFWpoNxPoXePxfXfBzgJmeog1uoS8PqflL5OorKKWYVxNKVdIwWxSPS9hy7XPoVUJuhggBiYzZm9+nEiVxEdNsX6eaPqBz9X/iDI3I62LKHDrbkIzJhGQcD3BUyaTWZS+FenxC027gxiMSVeHtXsMSFu7RtwhkjmvXODRt5vVfwfFuMm+ucWi02HjqaWRc463YZffpywTpA4zZPsX4AenlFbL+U2ijt/FkhTGMcLMFsb/GNDpjIDyCbErDDBF+D2X51HvPoPKcmW1ioBNMblHwiLGKcb0mMj6gpjdg9hCxUqEez5cW1Yyj5IBSlqRuC82pU6YTrtgdGun0yXNPay+4I1NKWRFaNS4FV7lwOf7ZMa8mHC2PCQyfVXfzSQPQ94s6hKahhEbeeQm9uSTFwJjegiJGNa9gTd4im93Htl3U4phxFuFrHj1lEjSfJ9v7z6TFjGxxyGHrRWx9jSumxtpiH9W+jFPOGQchUtN4J9ojdOpsLU9I4zEyPiXf/33SjS/i1GoslvDo9Lt04zPc9S/xzt3/DVPTsbwOcWOXddOjPPwGSTbDmd5HtC5R671AvcpI84QTIQhaO1j1NVRWoPkhVRVhqRK1f4az2eSqdFHLFDVcUBgZU1vj/vQ+O3ZIV3MZ+E0OlzFSmtTWf4WmvcpxMSSqYoRMCHSTqLZOlo+wRm+SjO7Qcdr4podo7sLsIcrrUhkhmUqIijm+4T9ZD1/wySRXKUfJIToaq+76+zeZCgXq/cczQ1isOZsUKuPt6U3iakmULXhl9Zc4i4+Jyoh4EXOlfgWkQdfpgdLQ0CjNOsIwqPI5mbeC3PkS4/iMII/wF2cYp2+i7BAvm2GGW8iVz6I3blDkCZoqIFhhcfoGuWYias9x0PaZl0uG2RlfXnuGwLMovRZRdISWjgnlm2Qbz/HdZMK9/ICaWyfoXiOrEkbLQ4pE0LBa7M/fpHvyDkJK1uIB+laLSvexhM3V8AZe4jJN50gkWZVR+zE7QySSh8v7zLM5TafBlr/z41+4XzAylXK0OAIgLQ+oNevvG4/ZMNrU6nWEELiD76IWZwCYqwaFc24SohAs2ldYzO7SdurkR3+MlS8oOjcYpmds2yuIk+8yy85IqyXT+iqe02LVW8MQBr10SRKPSYoEp7mOaQWUVoeB18NtCuxc0nFrLE6+y7fH3+YdNyCxAv6yUadu+SxlQa15Bd9uMK6tMjz6E7obn0ckS1paRDQ9ZHtlne/cTOmWFi9aFmmxZMV1uBbNMeycsRBkVco9VSD9dXb9XZrLMfVsRpHO0K7+D0S2j3AalFmMtELccIMqHTKzfJTQCXQd1bpGOX6bvMwIdJN2sIGTp6jymNLto9DIVIImdCxhM0yG1N0u+9kEv3kDodcxihni6Fuo+AiqJYmu0HUTaQRP9m/F4zOvvu8ZK5EcpwcsigWr7iqh8f4GJBd88ngQ3eVG/RmMyS0Aqtr7O+F9Eulbbf7IraEd/jd45v/1sz6cCy74WPiJWpju3bvHv/t3/4779+8jhOD69ev89b/+1z/uY7vgR5C7a5irBqiK0ln5odeLbIRfLVkIm1k+pWG0EUbAsH0DoaBhN9AwsIWBUIDQ0Rb30Zb36NsrJFaGEOcTa1kkGJe2cYuHVE6L1GrQqG8hl2eo2X06qmKjto2aH3J28Cd4ay9xO51gVzGqEky9No10QKzpjBdH0Fjjfjnn2uYXmey/gehf4aHhYGYzdnovoVlNhqPXcEWJFg/R1z+HO7yJmH0VsfnL1LrPUj78rzi6hz4/QLM9UFDWNij8bXx3lejhN6kOv00hC0bpGX5tAyUd5Nl3QHfwdIXyt7g/v4+nCpL4iDV3A/1HVCMVAgwbyH86F/aCj4SQOU9mi+W568D3KsmJipknJ9Q7z7AWbHAan6Dlc0JvgiheA6mR5xFJPmauNPqmQWflBcp7X8VprTPQcx4m7/Cca7OdT6nN3qIaHiKjGO/pv8ZhdEwVFWxoFmXQ4pF1CdU12WrV8Qwdho+wfJ8H+SFuZfLZ2gZ13WI+fp1JmZHW2hTuKhUarggYDN5BJSO8YJUpCjNcp66gOPkuaTIkdZtkg1t4tRXyIqLWeQolSzBsHhl1VGuLLE0Rs7ewy5Rm5zlst0Pb7GEKm3k1ZZJNqGTJ1JxgC/vJAtyZ3kTN95HCpiUuYXefoxy8Rc3pUDkfPsFWClRtHfJ7CNOmsho/pav9i4VA4JouS0qUAutx/KhAvG8EkRLae2J9jXKOyCMqp43UHMrm00wMm0pW7NoBNXuNHSpAEeghPhFn05i2q1F3p/TPhlSLIU6wgnf4DZbaZxCaRWAOqZSB7Qdo7XXMICQa32K+mBGvX+de2EHIiuDwa7iazTUjQKQRvtchc/vkZYE/O6Wye0S6ha27zE9fY6jbdB0HGWySdW6cxxFnc6z+S4jlGfNghWWRk8iEbm2Vg8k9qmKBZ7cwXJ/To69hhds01z/HrJzwUKaErUu0nBZydg/P8DgfC8STc/l+jK2A1Gsjqpwzp04XyFXGopzjGwG2uMjX+SRTqIz783tIJRmlI27Un/4hMYomdEK98RN9fh5eRqvvYi0e4U1eIwsvo833UUWKhsDXS2ynQZ5HVEoyi49pYqFN7+Ke3cSpr5MHGyjNwLR9Fvtf5TYldrSPe+nLhHadqiYo8gUqWCPTNKYH36Kh6UQy5+zsu5zpBl7jWfqUJJP7WLqN076Ba5rsHz1icHiXaPULaKdH+I02eB1MN8BSDstS0rK6bLrruLP7JLM9FkWMVkTYvSsswg1Cf4eTYkYuLKJaHx2DwHCwxLvNC0kVEz2OnirjI6x4CFaT3N/6ia/dBR8NwbtCM4FCTO6BzImnj/C6ARPdIarmLPUSTQh8WeDncwwNArOJ07hBXsVojctMijnl6A66YfOg9yy73Wewl2eU2RwOvo7QQvzmp6m1nmGgTtErhUxOUGlOsPt5jvQctXxI6PoEGLiqRPUuIc8WKCnxNZtZfEY528POYzaal7FG99jpPEOpmXj+Jeqzt0mOv4blNJB2yGAhiGRG03ZZiQ6hMij6v8Ik/V1yYdHUfQ6KGSfRHoHlsxtcuXDbuOCnw/fWDQBV8oFvM3WT3eAqpSwxhIlS5w5VMtxGaBZLw+Q4OaXye2y2/hfKxSFOMUQzXFpFgj14k/riDLO2zmJL0Pa36HmrGBKk7qCXE4x0DIaJnoxRrU/xZnGGKiZohcsz5SOOJpKaPULpLqZuYytFED9k+vCPKWt9VP0y3YXFVBcElqJIxqjeC5SyxNItnHRMqRSLeMiyvkVq16hjoBURSTplTsnX04es9Z4mzSPSKsX22piaha3bLFUMQFZlCAtylfBgdh+FomP5XLW6lHrtXDx0wQeiFASWzzAZoQmNGgb+8hH68DUkJqKc0PR7tCd7rKNhey1iZXC1/hQP5vfwdZdEgGs61E0X7+Q1Evs+ZbCCZroMdI3Q8km8Du9sf4lN06U5vU9XSgayZFllZKpANxzi4QGr25/BKh6h7fwKKIE5fY389JssGh3mT//fwAzQHn4F325hKUnYvI6wWxxPb4FSTMNdguZTLKN7qHzB2O3SqIMmdaS/wl60B1pFqQoaZUZVJVS9l5HGuw0hZnqCOHkNRUUeHnFXN0mrhHk+ZzPY5PTs24RZxKKKMOMmkQzIypynG8+dC5DKKSfp5Pz8cszVWvhDorILkdknk3N3yROEkhTuKko8ns8rhYHJmr+OdJsoZ5N5NePB/AEAiZuw4Z67l0rdJSLlrfEfUyrFVm2LtMowdYMNuUCfn9Lsv0Reu8Yi3sdEYBRjpqpCdm+ApjNWFa7p4+kO69N9GpP7dMqEheWxPHuLon2FRfsF9GwGxZzSrOF1LvGVhWTaeI5yeYir7RMZmxhGiF0coeIjMluQCR1Pt4l1AdEhhtDIR29gt58iiQaYtW3QbVBQhNsUwiC1bQzTxDz8BoHdoFl/hspbx9AOmVUjzuYPcfw2fb9FiI8INzCm71DVdqh0n0QmDNPR+Y2vSRrGefRuVqVQZU/Of5XPqR7Hb8ZlgkT+WAL/Cz4+lFIcLPbJyoKkSAitxhPnoZpeZ6e2Qy5zGo+jwZTQn9SFqs5LCAFauUCfHaArhZo8wGruoEmJbtUo7SaOgrrZQOOYqVIkkzPWu+s8OvjPxK5Dtzyjb4QEXp0js8HB4gDfDVkaNXzTJdUMEsPlbHqfoP8MjxYHuLLCSsYEZUbLqmNoEFUZmWkz11bQaqvMkiHdKudk+pD12jods4Yl5rSXZySrL3EoBGW2ZDI/QJsf0fBeoNZ/AVXsoeY5ZbrHcvMyQl8iNYO6kKiDryLsHrU8RBc+koJKg1m1wJ3eQ833iGsrnDldpBR0KaiUolIV03xKoFtk3iZaeAmJhqTi/uzeeaSt0LnRfPqxS+IFn0QG6RnTdAqArTv07HddS6WqOEgeERURq97qBzagAmjoaEIAGn2/z7a7w8nymNeHr6GUYtVf4Zr/3JNxUS8XGOO38SgIhSB3uxzGAxLDZT0Z0LB9yuEIze+B4SD8FjIfQjIkwcYJ2uRWQJKn9P2AcvAaUe0qrycDMjnn1ZNDXlh9BSuNWPNXMaYPMTJFcvp/YK/cICtSMr2i8joUmcQVHplKcHWbUoHQLCoZU2oCU7w7lusYdO0V0jLD1EwaP0G9vlAZ82yOQjHNZqx5xY/9Gb9o6ELH1EwKWWAZFvqHPD+f1PfV962Uvm9yWlJwO5tQWQ2K6IhmmVNlM5x0jF3bQqAAha5pUApswwIEZVnS9fro0kAlI8blmHnh44YbjA6+QagHdJpXsHqvIOdHlLJEKEUgK4bFknhlB9NZIUdxZNZplFNcleNuf4lUM2jnS4Q+w+g2yDSTp67qtBavM02njMqcp66vEB6PiDtt3MldBosDzpIz/O2/yKnuUBc2ZucVBCX3K41B4zI1zeCamKPbFobmQWBjFxm5YbPoXMe020yqiEWxRAiN7XQI0ezcraz/HCemzX60j65pXA6v4psBaZmx6W/Rs1cxk2PM+T2UKMntBstySty8wrh1icZjaZlRRmhnryFkgey98CR2M64iBvEAgAO5z9P1C7HZzwOTbMysmLLqraHvfx1phWA3ftaH9ZHpG3UKoXE6+CY1pc670y644OecH7uC/wd/8Af83b/7d3nppZd49tlnqaqKb3zjG/z2b/82v/Vbv8Urr7zy0zjOC94PISic93eT06sl4dkbLOd7uPUt3HAXAE8LuFy7TKEKQmyEOu+Eq9pPYU7fJoskcynpLY4Zd56lVtZRsSBfW+M789e4brh0Gqv44WU8t4N+8N/Ij79LkeUEaUSZFTR1gXz4R2iNLYaNHR5mAyzN5kbvWQzhkciEe06bUZZitD6FK9c5KvexsxnG+E1K4dH1V7E3Pg+Db6EbLu70IZpUKN1GLAY0Vj6N6b2NOLuJufYKerFEmjWEqtBlihCKZ9ob3E6fpWk1cNwmkb7Kpp6zbfQw3QBTD0mRFKpgLgRO7zmEHiC9jfd1Nft+lvmS4/QAW7MfW+ZePBA+KuL73IL/NBTuKlZzAQ5I/dx5pfDWsDo5k+gekdOmiM8IwpBd/zKZl2L6Wwi7gyxSzHADWyWEhkNVHaL8EP25v8nQbHFzMUcXJdr0TazaDioZobkBFQGh8jitdfB9h2luEs/6jNQRnmZzuBxxvXGDa7UrDNITlFxyeXaXxsmr1JqXCeIzBo0tijIj1GPme/+VWCV0m5eI115hza4j0UkWQ6x4hDTrGMN7OHaboSzQazt0zDYNp8+8tkIwv4OnudTMBvbiNsXsEVZVULdbGPXnMB7H57qaz4a/QSYzNvytJ0IzMz1DnLwK82OM9hUKrmDWn8MJLiE1Cyl+tPlsXruM7q2gPuL7L/hh1txNAjM4j0jTwx96XXIekaChY1QL9MOvgFRoXou8/1lczedyeB17ehPz9A7oezTWPkNpnBcqV/0Qp1JEZw+odJdl71doUuCkU0S9g5wWlOFVjKpEuDqz/a9g1jbBa2FKxWWZEeo2S6NBrDLY/kvYiyP86QHpwTew7SbdG3+D6PBNksEdrGYb88qX0VTC0fAeK90u1sFXqcIdwtom2H2EYUHjGqUVUNQ7lMsMRzi03Taj5Qme0yTRLTxZYrltlpZL1woZLAeYCIbViNBucK1xg1IWSCoMYX5oN6owPAa1c8HMihUiqXgQ3SEpM0zN4HrjqYvi4icYiUQ9fnAoJT+ysWj1WHj5UUQr5nIf7db/D/IYp3eDsv8yRCcgBLXWM+Tj2+hWwCIectK8xpXkFDHbQ7gNVPcGkW4wFQZZMqRdpbRURVmm6Aqutq6RJ29gWi3mmoXbvEL4mf83yvQZTe+RyJKt2hobjRXKe39IYAQ0OtfpOz0iMyQXd4jdLkEawO7LZIUgLDy6eU7a+xwKSdv0CBbHyOE7sDjB6dxgYO6Qr32GlrNGoYVsqISoiNg2tgANWzjvEbk6motruAghqY/eBuUDxxjrNUrroujy00YpRSXK8/vVa6PmR7T8NRIzoG2FLPMlSwkb66/A8DZJ4xJebZPCW0ercuz4AYt8DsffoRtso7wmShno+Yi5u0bLXUFOHmIqn3pZEd9/lcqYEgQBw8Y19MghTTNqesIyilizcyopkbLCsW249KuI6UNGo/t0bZ/EauALA0spjNoGlpLkvZeoMFj11qi8VWzDo7JsAqdJY7GPePQNfKuLbAo0r017/S+gpSMKv8PZ8hiFIsojCpW/596M5YJZPjl3m9Iv7sULfnLKYAOzWEBVUoY7P+LdipLzjRWDc8FZ0f8Muv+IYTVjKEyqZETNDKmHT/Gyv8q4GFCf3EEMbpNP72IpgREdU8Zz3NE7mMsBZusq6vJfpZq8RXnnP2IjcaqMdW+N5ewBT7lN7NGQYRIy87dxxSmat4WcnGBne7TiU1rBClWkcB46xL9ylbmakFRzarOHXG0/TX9xjJnOwAwpnQ6Fv4IfrNDNMoTXI6YkT44QsuCrywM2e09xtXGdhruJI1wszUZJyAybVa8POCReCxU9xBUC9/Q7CL2B6bbJ+6+8p0P8gh9mzd2kbjWwNRv/9LsY8SHi7n9CBOv0+k+h4xG6HfzRfUxl0ex+itzu0qvuUy328TrP0fQ2cUe3QJpoaYRmuIw2v0BQ32TqtDgSOnUsnJObdO0GPV3nRq2FcELC1ZzGcMJ4e4vZfEaeHGDO7mNc/zWS6JRlNkfPllDkOG5IateY5gtct4ljd7E1i9CqERULanaIUjp9b4WwuktQlRj9V5CGz2k+YZlNWDV1loO3WTpNArOG0N4bhSOq88axRbVgOF/wUDdYq61i6Raa0Cnql9GNIYblEfsdiFIcw+F7zWaWsBFCoJTCM7wLYdnPEWZ8CKdvnv/czp64S5ZuH7NzHb1MELUtSgTycVwvQCnf3eQ28yHR3n/ASSfMWpeZ2yECgVEuYXQPJQX52Vv4/i473mXMYkzy6I+IiiUUDwgv/VWeudoAwAgvIZf/AUtzMWVM3fAJLv0Vpkadke5R3/4SanGIdnITU5h8SvcY1ze5//D3yStJL7TpuKuEymI8eIMorNNe/yVU/TKe6SOLd5hRYXltpB4gLv8PWME2bcujUSY47jrS26YYfY3FwX/HntzFbT6FIU0yI0C0d3GXLpoXclcW6Jd+jZ7RRJ7dhvQRRplRdT6Fq3lseJtUqqAX9EmyDMdwqBl1St/HzBdQFeiNa3TLGbNsyoq3eiE0+xkihMAzfLJyiia0H2icE+dxjx+CUiA1B92uoaUFa81rLLov4Pd0Cs1BagZalSCSIWL2kGZ9i6nukJcFUT5HaQW2WmK2dulkFU5nE0t3z9cb4Q7Np/8W5ewOo2LJ0m3RMVo8c+XX0Qa3MawazeiIQLMYRPt4O7/KAp9aaxdNCfz0DFOzueK2ic/eBJXgTffQ6xtMT15Hrb5Ens8xBZRKY55HWKMCfbWBNrpN0g0xm59idnSPavaQzWYdu0wQVkEdwW59h+P0mHvTe2zoLp3pPbQipSUl/e6n0YSLJnQOaxG24eDajcfxdSAfu8cppahUCUClzuPBjYupzCcWS3/3+/GDTaaxXDJOxwAcL49oNTsf6HCmCQ3fOt+bCowavh7ScTq0nRa27pAXJaXKMYSNpMJaHEA6g9FbmKaL8jvUyyXddMKyXFLlMeL5v0U1P4H1Vxjv/zHJ/f/CRudprNomORXx+IR20MWITlGFzZrd4IX+DeL8lF7QxlyMCPM50uth13dRJ29jVuAKgak0es4andKnEAFhbR0n7GDoBnG+JBImfXTM8DryB+ZaruZzPXwa+Mn2YExh07DrTPMZDbuBcVHzx8DiSniVRMb4eg3xeDz5MMrWDXTzERgupfvuPu75GCSRKCq7hl0q1oINZOMamtmlQkPrP09zegfHNPFqmwjdw6VE5ksIdxgKHRGucy8+5CUkmayoGwb22VsI5SEsE8/tc8V6Gd1vcNlp0LBaxFpCmmdcVgn63d9jkU2oN7Y5NG3yaJ+e18SxW6xOblGmKVaV08qmbDd2cd4Zws4GdusK1fw+djqg56/ipTPq2YSq9xwsDxF2naRYnH9fDQvCaxiLAXo2hMUIq0xI3BbB6A6srzMLtzB0i8pwKJX+bnW+ypnLFIWilBVxtWTN3aRhNbE0G1eWiNM3qFSBkQ0R7auMGmskuoWj6zQerx20+ASy6LxVfXGAajapxHlTmSY0pJK4hncRp/lzwoPFXQBW3DX06S1ksMHP0/587/Ge3Z4oeXF6h6p57Wd8RBdc8Kfnxxab/eZv/ia/8Ru/wd/5O3/nPX//r/7Vv+Kf/bN/xr//9//+4zq2C/4UaPkCvRJs+FsoYSPN1pNNWlcLqC/2YHQHLI+y/2lKI0Q1n0EkE6zFPqXXJGz0ENZVtPFt3OomN0Kd4cnrdPQlreiMZO2XWLSeRhs9wPb7yOZ1SMa46ZCgTCkrAxsDrXmJjt2jvvosy+Al5st7WMkxm24TDJOmWKBnQyIdzHCDwPI5rVJSQ6dhNwiXM1QZQf8Z5tEpQbjK2vwI0XkeshTNrFE5OjKdsTj+BrPlIfu1DfRccWXlBU7cZ6hKg+cbAbaSGM1dhIipmuvMZYmma6RVjNt4isJ4b9Z6IhdoQn+P440Q8HC+x+lygALMukXwE+Te/3lEr2KM4ZuoKkd2n6U0Gz/xZylhkDeegk6NchiBehyjFF4m1RTu6XdwkzGhMJGN5/FEQGkHRBu/hobEQOPTFCzKCC98Cr1IwfDQlwu2Fw8xPAPHqFFVGcXKp5mkcxZYqHaDJEl5Ozol001euFzHUgcIXRFXObnMMT2XaZbRNBV1w8JLZhjWKXoxpaNfQm3+KioaYPo9Mk3h1Lcx/v/s/UezZVd6pgk+a62txdHi6nvdHa4AhwgAocgIJovMLJJZLcqqrbO7Jzkos7ZOa8t/0KP8FznIUVpbTXJQPaju7GYmi8wgkwyGIBAIaLi6Wh0ttt579eA4HPAAQjLICETcZ3TvPfu477PPOWuv9a33e1+nRV4kxEffwWlsEzR3OElmBOuv4Ho92n6bhdvGaL5CKlzC0dvcnI3QykLU7iD8NQxtYOgKMfiI0l0nbr+ORhBoxc36dY6jU0pdkpNhYiGKmNRuYIYV2AF5sLKb/ThC7mfl5z3+t51CZxzODonynKbRxhDG53beFeQsyxnHi2MAroc3aE4+QJy/ibBrFMpYCYaFgS1trHi+2ugrC0Q+h0+5oa1nD6gXjxgvJebeV7Fu/BFlNmHu9JAdhdAgLy8QKES4xcjbYSq63PQEXjagXFyQR0PeqiLsxh515WNUFe3+yyhtot09knCCti4JlIHbeYXTbEYtaOFOjxD5glBXWP4Ghbf6nCV+l31h0XPr7BkeCslJdIpTSY7iEbu1PWZel7ldp+2vUSsrkuE7yCpHrL1MVC7QuqKmmognKlahS0SVrYosP9IVUlMNbtSeo6QkVDVKSrJyVVwsqvKquPhrji1cdmu7LPIFDbv5EzsIP2ZZzXk8e4ghDLbDXTwZkJMxTocY0qRptp4pDsl8CdnK5UYnU3JnjeWaJq5SQrOO1XiBgeEx0wW+28Ia3EdWBaRzCmFy5nQQdgM/PscWEmtyHzvoo60azbJETU4hXTDxajz2WyTOC/TKhMuLDzDDTRp7f4hX2mTdO6SzE6SE5OQ7uOEGr27eQ9o1fBLKJKIKHWi+RNn7EjWjwJ8N0Ywx/Bql4eLadQpdsRnuMC4LTpfHrPkQCh9PBZTC/dzOKUOYbIfbPJo9YJ5FSJHRMDsgfnoR7YpfHCMfI6NzxrLiUZHjWS7XWnexgk0sw2PX8NFac5mdMU3mzK0mReM6TauFztMnY57C86+Ru0s2EFCmpOE644NvYZgCI05YbLyG09iBaEEY9HEKSSpCVNjmZn2L2ixn2X4Ob3hJFl9QZh5uc53l5Ts4Xkjsb5HHU1yRo80ALxnRqu1iuFsYi1PKdIo1OeCSirHW7PVuY1+8jxi/x5ZbIzn4a7zWLXSRUgnQyl3NBd11QNOsIt4bv4tn+qRVjKNWcbgVJY9nD8mqHCEuudtwsK7cKK/4BamkQ9p+5TN/N9MhcnIfbYUUzdsAnCUnnC3PMaXJzfptLGFTmDWK5j2SeJ8yHiCFxFQmuU4JVYNQNcj9HKvzPEqaVI09jpVEVRF2OsMpNdlyyEOWaENRq2+A8onsGl3D5npe4BRndGubFIZH3HY4GZ7jJWOaGzexZh6Wb1PWdjDsBsVrd6jV6wTTb9OJ52i7DpMHuPt/jUCjWzdp3/4/UzfrTwvnGriVndO9fIPz+Qnt3l1sp0/f2cFTbTQV43yAoxy6/jZCm6SATcVWWCLTES3hrP69ZIKoUvSPbHBd8SwSRagaCKGhSKjyGBX0yZXGcptsWiFWAZnVZFAsuRj/gLqzTh0H7WxgpVD0bkNeoOZH1JYTnKDDSbDFsfQodUHT8GjGU9pOE3NyiLN4RNG8zv75Dwl3/wBR3ac9nWOEdY4vHMLGdarFGNvv4esMfeNPmHl9AlUnX3uNJDykNOvYFPi47AXPrTZyhMG0HDGY38c/fYtcOZizQyqjTSNscpyPWF58wEYekaoCEWxSfar0WOiMgQG+71MUFQNlUxMltnK4XXuBUNUY2wOW3gLfadKvh3hiRKgaTz/Dvgq5Vb9FrovPbda54teYZ9wlP/lZI8nC688cWlMN1vw10jJjzV3DKGbIbIqML/EQiGxOmC1pWE1aQY+oGFKMP+J88pBLPacWH7JhNLAH7+AsjmkoSeJu4dpNDqqUpEholQm7699EZSm6fRdhORj+GkERc2d2H7NIUUiM5jbW4pS216GVmKw3aszdNUTYoW02sSNw8gUjSgqtaATXEKc/5DxdgDR5b+NVfK+LLQPuuX2C0+9CkSOCGVnvNTwzYFwJ3PYdCr9D1drjncm7oDU73Xv0dUmtiGjbXcp0hnjilKKl+eRaNbnVuE2pS2qqgXINQK8EScIkbb/89LpuGDU23e2rzdRfMZWuCKwQBHTszs/ktJ7pBEMYCK2YFiPSMsHt7DGdSUorZEO5VMImrpY8nrxPTZdsmgHu2peR2YzNvVs8SNrs6HMqGVGlE+KyoOn3CaTPhmsyNC5J0Rz5HUrLw4tOeAlFfXxAmUQYeYHORph6gOl1OZaK8+U5uelTN7qY/W9wdv9/Ion2Cc6W7PjrGEYdXWlUKelYDcI0RuY5brYk3vkmtdzE/8NXMeQQfaaRrkXmKLJWne2wj1rMEGYNiiWi9/ssZvOVuCidYJgJll2nY/XBrpHJNlpIzPiEm9MTSqcO4R30j4hClDDYDXcZpSNqZv2nXv9C56RVgqPcK/flXwFtq4dZW4lCwh/Zg7Gl/dRtKrCClWP4j/l3NBXTdMY4HXKweIRl2NyqPY9GExVLEh3z/uRdDMOgKjQ3laQGCKnQpo8VDXBMG2txgWvX0Qhyw2a+/XXmbhfHbVF3WmROk9IKmKVz7EaI5wao6vvE80sMy+Dl4VskyQTDtHCCPnq+xIwfoDdfowraWO1b1Fov8M+yAfnkgNzxOTN9oipFFzEHo33SKmM33EX6W1Sy8fQ1flos8/cZ5yWSHf86G16GIcyfSVj124AtXWz5s9ciMuUxDjpUVUWbCoVE6Bx/ccjzUnFp1gnsG8iGRgpFYT47ry3iBWYMHW0x9ttUp9/FFw6yeYMTt8cym7BXszH9Gs3+a/jJjKB2g6osyAtJtPk16tLhSxg8WL7PaDHFFQYvFXOC+QFieoAhNVmZUfc7DE2PLX+dcrKP7dfp9FKS+uvs2CVKdskjj2xrg0dmjgjWaZsWdjRiGJ9TnL3F+RocY9GVir3wBoPsjLPlOT8sMm62n0PuH+BQYcRzgmYNUVZkVYHt1LmsUnpuH6VqCD5CK5PC36RZRcyLBaY0CIwQicRTAblOV/sgUqBLSeFvUbVfoz96k2jwLj11izQUVIC2agghV18Kq85ZdswgGhBYATcbN8nKjMD4rFPyFb+ePFo8IDBCQiNEjT4i3/zGr/qUfi4cadJSPg+8Bl8+/PMrsdkVvxH83LPj09NT/vAP//Azf//jP/5j/u2//be/lJO64u9PaTcx/TYqmaObNyk/dacUAsR0fxXDl0xR6ZDK3aRUAWrjm3jpCY/yKafRI14I1lCThxRVgh0PWGtfx53sU9kx5uAxwdZXkK/sIouMKNhCpWOYfoi3uEBVC0rl4OqQJEtRUiGE4lY8ZXL5IUuvzREKnwuUZeGTYTc3mMfnbLRvMDz4C1rhJollMXfWSQ0bf+srRI//EhH/DU7neYrul9BuA+1L0ss3WNg1JotjEjvEtrvkns3N+i6VBkNJSqCk//Q6XM7eQ5fg8FmxzDi/ZH9+gBCCG/UbBPJKUPb3RUWn6Gi4+nn6mKLzyi/9/9AadowaSVVhul2M2QVFvXjGra5CYmRjrMURrl0n83fI7ZUj0mbyQyw9Zj6ZkfRe5EJ5+N4mD5LhqstBCSrlI3TIml1nLAe0rDYfTj9g3dtgnk8oZIEOAlxzj6zUtKWiymcsDZNkeUFghcjeOmF6ji5TTnt3KYuY2fhDdL2PtALO11+G5ZKx5XKSjrmYHREkU4ymxa6zjVocAQaUGrIlcnqClUWI+BLCLar7/xHH9Kkw0ZPHICNSv0NcpgRGQMfqM7IslobEcGu0+q8jrrqU/lE4jU/Ii4jZLEbVFHWj9ZljEh3xYPoRF8kZdbuB1AZJNqCMxpjN6xANEc1rTKsFxfKIWrrA9RqURQ52QGF/IpxVOsUcv0e4OMDRCqleIvKv8XB5n0V6ie943AhvIZp/gIpOsHo3qCpw/B1sUSEG71DOPyTTOVFzG3N+QmnUQNpYrk127b8lajzPyK3wT7/PUFm0klOaG69zlHXoFQnJu3+O4/Uot7+BXn8NrXP2syFFWbDIFqgiZxgPGaYD9oId9jYtmobFh6bBTJiUMqA+fkTL6uBXCRNlcrg4B+C5uiJQdWSVYVx+H5I5orFHWv/sRN1X4dOfDSTbwTbDdEjd/unFxSt+9TSMNg3jJ3d4f5pZNqGi5Dg5pRA5d2svchodP+16NerqGYekNLyOs/1VxOKUcuMrLETOd2f3maQT1vx1fmf9K+wk1yltFydNUXlE6fYgtBHtFwnsOuN0RN32eO/iLVIrpG/6nEcXBKMfovIpNZ2QWh1ybwPX8MmNNnHvJg3DIh58AGXBMjrHchscZlPyoiTI5zS8DSzXQA4+QvsWssqp1moMa1vok79ExmPqRovK7qCyCF27jmGFFI//ksjv4/ReYE5Jf3JAlWdU7Tuk9Tufe93SIiUvS6LOXaxsSaP5PIV5NQf6h0LqAnX+BmUeMY+PcddeY5YWRE6K+HgsfzKP71g93LqLE25SP/oriAaUnRcxihnV6d8wWBzi1jeZRwMm8RQlBKMyYc100U6dUTFlkU4RhuKmW9F78ffYKjIOvYCP0iGZm/Jis0fTfJ2WMMmUB9kZid9lbLo0dEFiuOjMwFQGR+mcQgUENYuu0wSzRR6d4sYnZFoSta7jSQ+VLSkWpxitO+B1ofcKVXgdLU2ErtBCAoLAqLHhbaEruIguaNTanxT7BLhAPb7AEQbU7lD9hOjkK674eRACxPA9dDqHaIThNoEGk3QV05dXOUkZYRn20+fsVbBRFehwnfvzfcbZiLbbYsu9hle7g3krRGVThobicHYfY/Ih5fSASppMm7sMl+dMz99kz3KRXpu8fp2NbIYtHHJhUneajDduMk/PSccSwia5G9Jq/y7Li7dRysBOP8C8eY/CaWMNCwbZDDXdR7RvY+ULLKA0XGSVYMQphdN5utnqJHP6so0bGBhFRTnapx6nlGtfZqgTDuaHCKnZXz5k299jzd5EIOmYfYTRxaznsLxA1Lc/46TwedcXxNPmt99GzGwEVU7hdKk6LyAth9j2GBgOZTTEml+w3rpJujzhw3LGg/kBr9g1rCqjLkPwemigrF3DiE9JRMn55Q8wpOS55gtY0iYYvodezrCWh+CEJDNNGl3QBMT8gInjUpoKafl0vvbf4VU5i+ScQZrQ6H+Vwt/gIhoQ5RGb8QDGDyhrO0yMOr672tiRwmZWTng0fUQSn7OuU8KLd1GzU8T1P0JkYzZrfdKiYBJu01A2w9ZdbAEff3su0wvOo0tMu0ZsmsR5hCFMngtv4YrVmtwzAk6Wp4zSMa5/k5bZ/czmjysDXKDQBZfZGUIIOlbvyqnp15wi2MLII4QuKcJVLGZJwUVySkVF117DeuLQLoTAlBZosMoMefIdKAsMHdPPK+pIytZdsHeQSJSh2O/cYakkmeUzSy4ImOLlGbP6LkIXzFq3OF58yPnynCTPqKjo11/GeH4TkS8orCbm7AFc/jnF9AF5Nkft/A7G6DHF6ENE+zmm3RpprY0GHgcOHzhDXtt9hebQorU4AOVQXvwdJOd0ipihkviGT1YUuOZqXW8VT5zakgnoCuHvYK69wHk6Ydq8Q10IqieCsiifs+VsU5mrWmbhepi9EqqMwl+5NRlVRCuLKO0WlVA/dbz9LR6Of20YxJcczQ7RrCLvbMdnmF187lg2LyecJEekeYYpLNaDNR7P9xFAVM0JjSZFnlArZrTMLuNsRFpmDBE065tYeUFZ2yZzN9kKKobhf8sgO0RT0BIWjI+QR99iGTb44fKUlmHRGD9g02rhJhPCssSMLxHrX6cqlqTKonSbCMtlUdkUwQZFlVNQoMsUI50RDh9QVhVl71VUsEPVfwExO8KxGkgypLbQgcShpBi9Rd7YRMg2Ze33KMolg7AFvR0qu42ejUAFiPom1DZh9j5t5SPnxxhaEIbXkM1r5N4aWkgEIIfvI/IClQ/RwYTc6T1z/VUZUZcBoffTHZNLCh7MPyQuEmp2yDX/JuIL5KDym4BE/thakClsbtVvk1YJngp+4vgmMQjtgEeLBVJIHkzv4zcDfFFDmQYHs0MaTsgyjdjx9jjQipda19H1LqW2UeUCMTsgru9hKHMlbpMWo7M3iHa/iWu5OGc/xEympBuvktU3yMw2rcs30fkYt7tL6lgwvaS+PCEqEooshtomSgVMyoLL2iaRZWKKGHnxNj2vS1nOmDVvEFUVw/kBQgmW6YJ5Pn863he64DQ+JK9yNvwtTCwG2TlCyF94fiQQmML+6Qde8WOZFENOF8e4VAhd0nW2MOf7MPwID9ht3yTzGhSf8/aIqmDl1qRZ5CMmswUqOmOmFP6sYGvnj+mWPaQSnGYHPPLaTBvXeCHN0OP3GFgBh6M3CJw1trwdLpMLyjLjWjonffwXGBr89Zexy5Ky9xJdOyRo32b50X/EjS7Bigkam9TDBMMIKOo9RG2HvJyzjEakWjB317mjAojGxLpgHp0i/WsM4uEq7lZLDGFS6Yr95SE1p45KxmxtvoZ01ihr20zKOWfzVY0/zmNKa5Oy++rT61CXNs/XQ4QQSBSVLnkcPWCeLmg6Da6vfQmZjCmdDhqNu5ziGS2MeMjUvsAwe+ROH2Pza6ArMjNkOH2HUpdM0ylr7trn7s1c8evLo/kD1tx15PwQWUZUtZ1f9Sn93PSNBvfDPtbRX5C89H/7VZ/OFVf8vfm5xWZ/8id/wr/7d/+Of/Nv/g2m+Ykw4T/8h//AP//n//yXenJX/OJU0iLrfRmhy89EQmoNBGuUow8ZlHOm2SVtyyNUTUrlszACHo3eJiszjpXBltJURYnjrqPa11mmM0rDp64ESpcsDBPcLrZw0N46hdvHHf0QNT8gO3uL5vrrCK1gdoSZCYz9v8SMT8nHguraPyUqFzij95Fhn8MqJkzmVG/8Ozy3S5rOcTa/ynR6hOl3KABn/ADDcKDK0f2XKNI5pbLRO79HfPkmXbeBkS/I/Q180yPTS9zPcV7SGmpWnePoEInElM92US6LJYXOiYslk3xMYNefPm+3tkeVKExpf24n7ceRDlc8izb9lQOR1mgr/OlP+EUx6wT+5kp04nfR4tkZu0CjLt5E5wmaQxb9lPNKs6dM1OAdgsU+A0MyiC5I3A4vmx4qHVNUBY7lYlYmiZuwa/g0FqekyYCptEBXPFo8whWKMh6i/R7W5pe4SJ7DPf87kpPvovqvME1HtKoxqWwwLgeU4wdcjh/hVRFZ6zZHfpddp8EwyhFlSaVLDLn6Hrfic+wHf4o0HQqdUTbuIJw6oigo/XWMdARFjFQG+vIHiGCTssoYTO+T6IwzBDv+NkLAeTYnqd/AUAohFVfT6n8c9Kd67PSP6bdb5AvyqsBWNot8TsvqYlsNhNMkL0vYuEESbHM6/4jg+G+Z5DN2ans4m39IYdafRhkJNObwHfT8BGPyABWskxcRJQXLfElNaOrROQtDMNIG67Vr2OJ5epQkVcRpfErLdzESByPYZl0ZjOs7BPMBWldguMjoEtmQZGZIISSyyMiqhJPFMYfpKc1sjmjuYZUFxfkPMHY6aG+Pro7Jp+/QkA0eYLPIYzzDpyFK/GTJeXrI0q+xT0XX69EL27TnU/xgh1PpAguUUE9dklU2gWiy+mV2iGjcRD+xztdULMo5hjBw5Sf3g4bZpmm1r4rtv6EEVsj70/eYpXNc5TErJlRUTx8vdcW8nGJKE0d4VNIh2vynTztBy2rMKB2D1kzSMWm7ibcc4Jz8EDF7DEWE8NoIp0YRj+g5PdrhbRbFhObG15lER1x6fRb5jEgq4mxIWeYQ+ZiVxlx7fWX73riOnB+i0ymXk0fg9xlZLoG0KEkp65sQT5ElELRQo4cgTArTYn/xmDlLzOVjXqybOPEp06CDWSxpxRMMp0UFGFVBZ3aAPv47hJQIaSLrN6k+p+AYGDVc0yUqM9rtG2Q/JcLlil8CWiNReIZLhMY1XJzP6ZatqJhmE7L4AhOJafdheowMNVE6QQuNtTzlMh0zyRe0y5RR+xb9xga58Hg4fBentomOLtFOwOTybcqqYj82+PZ8n1dr14mP/4JO7Rax38fIRoy0IDIDZnmMoyym3RcI5zXE4D02oxHC6bOUJq3Oy4jLd/HziDi+JJAWbvd5YiZUjU0suUWMQej1EFVGdvHXROmSeniNsvMaWhq4yoOKlSuH9UlXqURxLbyBHv0QK55jpMdoYTMPNrCkjSmuRGdX/P3QGoTlUaYTEp2injTu99w1jhfHOIaDpz6J6tbZOen5Gyx1RDx+h1HrGmfLS6bZDFEZ3Ahvk3nb2KKicfodvmJbzCsQhkOxuMDxWhgazGzO+/mMvi7Jx+9Tnv6AvaCP4zV5HAQsWKCApIixZR2qhHltG6Qkf/QXlH6fYPQhxdbXSf0eB/EJbadOTSqKtedJzRDH34DTHyKqHLNziyxcRdZpp4mUFg1jDbOKyJULWYxKR2B5mNLgcLmPIQ3OOSc0wqdu3lpIsvZLyFbxmVrDjyKrDHP4FqRzqs7z5E7/Jx7/m4iZnMPpG6A1Vvs50tpNcqfHtBxxPt+nNj9FCUVWmQx3vsHh6B2ezyZ0Hv8XvM6LiNYLJM4aKj5Anb+HTI+p4gtUPOAi7OMEa2xbXeLRO1S6RJseyqxRtm7RsE0uBx+QL4YIw+H92SNq66+w8Brcqt+lFo/wRh8g3Q5v6xKtNTKdYQ3fxRt+gJzsI16+RaFzonKBq/yna1Pb7ePMT7GtGvgl5fyAau1VIiugazcQ8yPyja+QWLVnxulUJxws96lZIYYyqJstlFDPHLMoFuRVjgDG6YQeP752MMjOOVueASADSc2scxIfYwjFmrN5Ffv0a0YlXbJPuWwBDLNLfjB6k6zMuNu6y01/Ffs1KyYczg8AMEyXjfLjyLsS0biGE+5QLZfkTYE5vY+dzdkO1jgOphzM9rnj9sicOlEyoSwks+YN3pjv41o2i3yJKzyUksyKKYEMKawaF8kRjXJOUGWUpossc5JsjvKbZHkP27Dx/A4LqUnat/n+5ZvsCEgWjygHbyPKOZXXZj5+TOh3kekUo7ZDY3bOpH2LvMzJvRq61qeKBqjWTTQSSzqcK5/csamVFeuGj2s49JIhvaN3MNw1aN4gc9YolU/mbxFXS4So8KoE4+Tb6CLD8Brkva8+EfJf8evMp0sQWlcMs3NOPzWWdazV/TLXKY9njziM9lf16OAayRNXQA00TR+/yllKE89Y1Tp8w3/q7lTUb5AbzU/VPCRtu4Zr7jAsLpnNTqjyGYZQyChFSkGzSOktznHMGL+IEZVEVCXl+IfMlST2OiRZSm/vaxyN3mKWzbFNi1F2SVeX1IN1ZFViTQ9IFyectu/SCG9iNV/hIHoMyzPc7IR20CIZPcSML1HpBNF9lWrtdWbZBYNsSaVqKL/NuuFjllDU9ojzmI7Txa1ybKuLrwKM+RklFmp6it74CrmyiU0LI59jKA9tPCuKt+YPYXgfTIdy7XXKJ27KH2PkU0SxpHQ6TKolWZUS5RFCSBbZktIvMLi6t/w6YQobUz0risp0skozMXwc8cl73LfX2QunnMxP0LqipGRcjJhlU4SqOFocYUiDS3nJV/wtGN6nqID6Brm/Q7k8Im7dpKjtIg/+jOXJt5lEY6ruC0gkttaoyQO8oEfldciWl8jJIwq7TRaPqdZeR5shFBEyW6BNl3x+gtF/nbnbBJ0R6YKWEAhlYkobadk8WjzmMhmzEazTNdeQrmIn3H7q9DYtRgyfNFYqeYopTd6fvIfWJffaL9O3Nv/R3o8rPkFo6C6OIbogrE8R/T6C6uk9QHyqRgkrcfEoHdJSLp1khGFbFG6bzK4RpUM8t0YcjVjYPtXyMVveNgg4Xh4znE+YWzNuh9c4KzMOj7+H1brJtO3gGz5SK5xKM1uc0rNr6OPvUEiFbN5CFWB6IZa3jhF8QKYCdBUxbu5hnX6P3O9Tz0YYi48oTr7HdmOL096rlNKk9Lv0mjvkkwcYCIZoanYNKSRNu8kim1IrYuxKcuK0Mdc7uME2NaPNOL9kmJ4TV0tc6a/cxz4H9ak1Z07GLJ0DMEmnxN4WptV5ej2F1yZfHDEoK44Xp3hOwo53jcKsI6sYZ/weu+mQU6cGho915dD9hUJrzePFQ15rfwU1/gCNoAy2vnAS8L5Z59u2g3rwLagKkFeuqVd8sfm5P8FpmvKnf/qnfOtb3+LevXuYpskHH3zA4eEhL7/8Mv/yX/7Lp8f++3//73+pJ3vFz4dGoIXBtBgzz2fUrTqhagCQ1W8ROx7jZMy8LCjic2rhavHZMjt0vd7KbcZsYmzvYs0eoZcXjC7eIdz9A2ZpQj3oc/Ho/80in6P6r7HjNLEmB5TNG5TpJVE2oNQaOz6jleVk2QUpLqUX4hdzEtsld5pMBu8gw01s08EvE6rlGVawjZ3PmCmXYW0Xq3EDZXcJ4nPcG3+EisYUW99knk/YP/pzTGnS3PgKlddjMfqITTHG8zZ5c3ZAWuW0nRbb3rVnro/UOaGArttHa80gHhD4jaePN+0mH07fp9AF83RKbq+iBwF8y2fN2fxcgYIVHyGGH6G9Dnnz+c8InX6byZ01zI2vQFVQOJ2f/oSfhSxCVgml+GRiWEmbov8VZBlTGiFClyAUGrHqrNcC/eQGnuqEy3jMUpqMLu+DF1JULeywzcz2aKk6Gk1ghbQNg2W+IEoXbEuH7dFjOHsDy7LZbF3nkfIxFGzMxujskna24MKtM5k8YGnYiM2v0KptMTz6W+qmjeVuIgqFoQWuFZBWFtLtE3gb7Nb3IDMJAGM0ZY5ANW8RHn8HPT9lUkZkW6/xoWWyUQzY6tylMGz0+mvI6JT04ofMswlyGuE46wT+Ogt/g3UEgbGK0elaNaLh24hsSnPrD7mqlfzjsOZukFozQl1RMz6/izIwAyxpIkWdzWCNlnCwipK88zKysaQ0PLSQKCRRFbFMpwzjAS0yjE9Nr4UuqaIRNPaookt05x46meF5S+6WEWLyEcvj75BbAaPdb5KUCXfCewgheDx/RKQXHFk+tdoGndouXa9Lvf0ydv2E8PGfU52+hUwXOP4m/eYdxDUXJxoxtW1GyRQpDKatazSnhyxYYkmD1vB9xGLAVnxGKRTx6DG+2+T9fM6mt01P2xjCZqxLWhU8FJpQuRziYKxtEZp9OuRY8oza9BG1aIru3KW0ahh2AOkSHaw/FZoBXKSnnC5XjgfP1W4+43B2JTT7zaWVpbwqHS78gEg4mMJiw93CkhaWsoiLJRfRJVJIbtZv4sqVkOBpRJOocad1m/PojA1/E1NXMD8FASIaUFk+0mlQTA6oZIjSgqz3JRZFxKK2zsxyqFt1dkXFrJhyo/cKxuA9ipO/o244VHnE0G7Tbl7D0hpvMSJULlF0gTF9jH7pf2SiJLYW+NEQF9DeBpXVpVIWVVlRVRFvLc+41djjcHZAEI2Qps9441Uc6WHPB6zLirx+jWD8ISrsoIsM/C5ojRD6qTj1Y0xhse6tMc0mP1YQe8Uvj0oYVL1XENEZbeclbKfJolhwnp7SstvPFMYn+YjLeEBDl6h8RtfsglOnsut4Tgt9fp/IsugoD6O9zcANeF4FuKP71M0eO/4ap6ZBFW5SVAZ1y2OSjPEqRUVFbXGEFB6jIidv3qCcHYA0MJu71Fs3OcSkLBNuFylO/RpZ/TnS2jpl/R6VrvBshTZtrEUCVcHC8pjXdzDOj8jnE1rSoJgdQZERJVOy7l3mkweEzbsUsoYjPG417lLqHEc+u+njSh/b6qDlGCFgUAx5OF1gSpNb9TtXgrMrfmE+FhjnrXuMZcmkypkvz/GydbpGjZ4aI6RDIRQauMhPmMzvsxkfEI/vY3Ruk1cpUghaTuup04UUFcbBf4FohJ+PaW6+RjZ5jNz6HYp4Rqf7Auv9LzOYHmK0domLlFQIjpMhXtDnUTIkyCO2azt0rv8x7uIYv8hY/vD/iQzWKNu3kFowyccMZg+pd++yZoC4fI9s/7/A5u+SBn1i6RCkl0gkZIunrzu32qit30Xokjy+hOF9hDIprAZ1I6AKKjKdUFYaQxo4Qq1iOT91z/hpQjMAI7lALy5X13p8H7HR/+2be+XRJ5OLJxsjsIq9y/0cZ8ejkcVop49v13jdn7J+/H3MPEUJj6J2i+P4AHPwDv0qwr58F19WaL/HfHmJyMcsT99ESchmB4x799DhFv3111DphIY2WOYRUW2DMmwynTymsRxgmAFTdwtz83cxhEstPSYqzzHNEL+scFSAcJtURcG72QOW+RLPcHi+0jiLE7JwC3vt6+jlf2RS9ynXXuI9w6FepWhhUeu8TpmV+P42uc4whY0SkrIs2fA3kEKy4W9QVasmQINPxvHACLCVTfGklkP8s11qAVwm50ySCQC2cuhaa7+kN/KKfyhyUuI8AmCezRHB6ivjlBENnTOTNrFyEO3n0MtLdHADcfZ9RJ4g+i+jkkv08CMA3GzMWrhBy+6hKThKpgz8Puu9F6DMWdMaJQ0c6dF1O8RZwrvJD2nZTWpmk0E8ZCIkN/d+H708JRaaKuihRsc0/D52VWKkM24Ik+Xht/nverc4s9fxZwcMLr5PqXPqtU2SZIrZeo5qfkZbeQT1PUb+LkIqLBXwruUirG26tk0dsITLVrDLJJnSdBvExZKeadM7fYA5PqFyL0jOv0vVfgFr459wLnIO54cIIXjB72MU2epiJguELtA/YV60EqmJZ+aYV/zj03E6bIZb5GVGx+4xyoY/5siVaCw0a8zzOY5h0TY72KFNVSzpjh+g0zmqtk0pXDRQN1rcbq5qpI7w0BpSHVPpEk+66GzA4eI+782PedVtYJczZijSYIeOZdBNY7raROUpXmOXanpO6gbM3TaPFsf4loPsv4pw1nm97zHOLinKgigek1y8RWf8GKPWI61fZ2E1caePkGWODPeYZYtV/HL/FcIqQs4OcdMxyvDQyRipUxy3h8gfk1Yxg3TMFMVmY5dBco4YHCFzgw13F7f/Zar5IUu9IM4G1FQNmc3Zr04ZK43jGOy2buIbnzSJCwFifoTW5SolIptQup98F4x8hjz5W6hKcs9n36qh0Vimga4kXbeD0gZfuF3t3zIqSh7N7xMXKaY0uN24+3SeEag6e+ENMp2gEVzEF4RmAFrgWQ5zc44tXNYtj+bpDxCDjzA6tyizEJFF+FWKOzpAzx4TC4Gy6zjN57iUFk7jOpz/kEpaGMtLZDyi1nyO0gkxKoEK1pj2XuPR4pB24wb+7DHLyWNk93m0slGdFxDnb9CZ7BPES9y9P8TQBvvFhGT2IaDJypyG0+BO4wVMPhHYWcp6IjLV2Mphlk+YphMAZvmEptnGEleimn9sWkZIWeaoaISbxlSNu+TBHqYG0OTBHoIKWcbk0mR/vk9RFVjxR4RZgsZGBC6et01dWeRuSBJP+HB+QEsJzqIz1r01em6Puq5jKheNpCpS6nad3DDp+D0c5axEmZaDchpMdEXt2h8i2ndR0mSWDYmGl/SLBaJzB6O8SWaaiPk+M9PlYHHEbpXSzubE8QhLmbR7JdPpA4ajB+wszhG1HRrLJf3uGlIFCF3iyxr3pAezfRKdrFwo/U0awqJMjrlMhxQIAtOn56zRsrtPrpzGio6hSCiCrWectE1h07AbzLIZTbuB8SmJg0aSdV4hq60xk1PSeUyVf7L+MuYHMD2ihabmdijCm1fRyF8wLpJz4jJizd3AOPmPaLcH6os3tq0ZDRIB57LCO/8+xfpXf9WndMUVfy9+7pH0+vXr/Kt/9a+e+dvt27d/aSd0xS+XTKfszx9T6YpxOub5xj0UBoUu2c+nPFrus+atEZjh0/qnEiavNF9nWa6cQGzhYCwnmBZ0J4/JDv+SdO0rlNmS48U+eZlxPTmHw29BVqBm95mWGZPR+7R3f4/IaiGzcz4cf4ClQlxl0Oy/QEvZOOkCZ/3rzIdvY3odkBJ7cYZthuA+j2jd4qASNK0661aHy+lDRJ5Rq20RepucTt9i8mTi7FIglUu4HKKqitLdx2vskEqbRbFkVk6QCHxZQ1UJxvn3sJJLmm7Ipd3GsJ5V2rjSZ8PbpKgqsqKk1MVP3cgSQiMGH6KLFKZHGP4a+dNJ0hUAufXL888y0wt4/AFqkSL7XyK3PnFfqaRFJS2s+Bh5/gaKgrJ3j9nkMQiJ7NxDJROkabNIx+iqwgjWiEb3eZRPWKgNLMPlWtDhbH7Asso5j08JLYdqekRLeKgqxZQ+qioIrBY9dw1PltiTM8LpKeby72gLSN0uosyo3fzfcjZ5SF7O0M4m0nJpNL7ETGi6l+/i2i2i5nMEizP8o++wae9BPIQ4xcVmND9hoCwCnYIyGQjFwfwQt4jppymW9MnC6+B2OV4cMIpGdLp3yXsv0jAb6HyJY7hP4wLrRUIaXVKWJengLdydnafjgIgPyCf3sfxNqtotriopvzwsYbNRv84gn//YzTZHeNxuPI+mwskj5PF3oCoxW9dJ66t7bqFjpGES9+/RyVMSs85cSD4tX6uEAe1blMN3UFtfR0cTjHQAp9/GSC7h8gdorSmTIbUyJ9fl6olaYEqDJJ5yXmW8KC3EyXcJOy/z/apgLkz+0G9j+W3KEkSZ4ceXmOc/JCqmDETF3A2Rhk/pX6d4vkcw2ccrFRaQLy8x0iHV6B0ez++Tb/wOVnOHNX8NYa7B7Jyev82sucs3iinF6dsoUWI1bmOUDwj6L9NKxjA9Zm66ZBcL5PYf4K5/DVXMkfMj7MvvUzZvUhg1oiebF1pr0ip5Rmx2xW8mRj5FnL1JW+f4hkG++SKuXL3vG87K3fGj+fsAVLoiqZKnYjNZxpiTDwDYDXtUpSbLSqZ2TCfoUyzPMXd+D5RBWVUrgaMwQdkcxfucRmeYFDi6xM8i6uOPuK5gWWrMbIa/OMW0QybJjCKagNehMupIK0Q1rlGPhxRWTDF+FzOZ0Qn3GKdLDKeFWyYgbJQWmMmAW9LgIthEVMXKjUTBRT7idHZAu/860tvBnu/jHP8tIj1nsTjAcHuYTg3z8L+gLZei9+ozhZuCnP3ZAaUuGYkJfiO4Kkr+A5PbbbBXc5iyWnA4PwRgns+4Hb7w9DhTruaqU2HR2PwdtKpR2B20kJi9L1FLZ5TlkkE15zvlHCMGe3pBWUxweMy1vT+mXd/CpKRx+m3Y/y90O3dQnef4EyFoCYva9AB9+iZKJ0Rei14WYS4uGHlLSsckTIa4l29jXLyHufsN9NYfUUoH9+RP4f3/mSI6x9n6Osv+i1zqDLuqmCcLmspELweI+nV0eozy2iAkRtijND7Z4LGEDcJiko9Iq5Sm1X4ap5WFu5hSodGclwsoc/IqJ60STHUlNrvi58fIxsjBOwjToei8wKnySEgQuiQpUqzJR+jJ6vto9hVLt8PD6X262RRzeUqjSEiWl6ytvc6LrVfJyoxROuL96dvcdrvI6SOSyQPy1nNMTR+3sctw/ABn+/cYJUturf8Odr9kIS28dECWLqjHQ6bJjBuBjxq8TTl9TBFsMzz/AfbiElMIDCHwNn+XPB4yntzHOv42Vec2rWSBk0zIqorB/IBH5RxZ2+OmAS0VUtV2n3n95cfu32ENw+2thMzCRgAto0ut0WBRzmgujjGPvo3wO2StF3+uZqrK9JFCgS7Bafz2Cc1g5T4dDdBFSln/pAFOIAiNGsfplEvLZ8tp4QqbTlFgTM8gOge/x2T2HrPRB6z1v0Q8uqBuuaiT71AL19luXmexHGLqlHL0ATMqJkKQDH9I3ZthNG8x9HpIqTgxTMI0oyVd3PEjmJ9xufMNFk6HXf86fXuDvjAxkzFi4yuo6QmVcihMh2S5ipS18hnF7JwaNnJ2Tr75uyzu/Z+4GLzF6cm38YMeSesu83xOQzWwTIuD5SPO8gW+VeO6dwvP9Jlni1Ukltn+XMGLLVxu1e+gRUXfbzOI55855mO6dv9JxKekaXaYV0eQDCkt/+l984pfb9pmj+uN6+RlQd9dR2swkzPk2Zu0sgHt3ovY7iapsBH1m5jzxwi7jpQGGDYI46lyWCiXqtSUVYkWGoUi0xkfTh9yI7zBa0ZAFQ2w23eYGh5vj9/mMrpglAx4of0iAIXWLJ11lnnEIr5kMnvAc/VrFGffpywSjHxBOT8hbN3lxvic+p1vYhsucyFZlgXm+pdRAtLTH9AL++C3GQZdTqMzGk4DJRRhvmDt6K+QusS+/r8hDu+w411n3U1Jqojl+fcwkxF5vkAainR5QeK2GM9P2EoHLNRqHNZaM0XhN/dgcYZuXP+JMeOTfMj+fB+Aa/Vr1NRPjxC84h8GJRVd6xMBdsfuIYVEIGiZnzTnmsLiev0Gi2yOZ3oEqoZE0TQdTK0QaQbYsBxTtUr0EyH4p8fWqFpwf/oRJvDC/ABzdJ81r0YRbrA4+TtaThOky7kwOJmd0XPXabTu0iyXlBhU/ZeRpkF6/iYbuiIJt/H9HR7O72MoxbKMOF+e8yVpYY3eQ7ptjLxg4fchm+PM5rhnb2F4fW7sfpMHRULdquFmBVV8gcwWCKeDWJwgHvwvrNl1/J0/5LicwuwINXwfGeyjgy0uijmnkwuiVsrN8A4nhkROSxjdx2p0sZwm8+kJB9HZyrUqGXHHWn8aBag16GATsvsI06G06s+8L6KMoVrVxcpkjHQa5GVOx+qy5mxeRTX/mlNRMsoGlBQUT6KIi6qk1CXGp8ra02TCNJqzLJbs1CxsaWMLhzo+twxJISShCqiUi+HWIZ0g1r6EOX4fef42xfF/JfbaFJ3bRHYdt7bNc9kSo4jIrBClLLTpgq4YDN4hbN1AKR9bNUjH73FazrBHj3DmJ9Tre+TRCDU7ZC2LKQyfwtshrRKoIA92KRYpLbfDPJvTc/tMkxlrzhawEhDvzx9jKoOd+g5CC0LVwJIWW+EWShpM0wnvpe+yHqzTs9Z/FW/Nby1COtSMAJ2lCMtAx0MqZ4O0fuvJERpr/A5Mj7FMzZblMFQ+QplIVkJyLQwUBlvChsv3mBRT7PoWD5MhEkWUJ9w1HWajt7CdNrL3Vba6L5ABefsetmqjtea5+nMUFIwMB6dMWCxOsDC5sF3e3f8uoenjnv+AXm0XQ5cYrbvEm1/nbw2okhlOuEknmmJZIbFT46P4DHv8Pl66RCcjTKfHojzlYv4AP01oYVOsvY7ME4bFaNXo6Heo8glnh/9fPKmwTZPHdsimv0HPWUfolbOZmZzD+Q9XP2cz0s4nsZoSya5/ncLLMISJ4Fk3NC0Uhr2GZ0jMqGDD+5Sr35O1gUBgqgB9JTT7wvF48RCAvruOGn1AGW7/is/oF2PNbADwYdjnKwf/+UpsdsUXnp97NP3X//pf/0OcxxX/QKyyrFeGrAoJrOIdp+WYvCho2x2kUKw56894eFvCxjJs0BozOaMyTcTkFGt2jun38abHDPv3aIebTJIxyuthqiNgSpXNWFh10vYdCruOW7uBQFCUl+RFwsHyktecNjpd0NA2bH0Zp9AsL35AmUxInA6OUGThDdLlgKC3Ts/pkZQRmTSp2T4lGqyQ2N/C7L8MUiJrz1EWEfXeHZxSk5k1aspjIQSeafNw+gCAa7VrdPIE0gWecOjnGW5356nr28dIDNa9LQbJJXW7/jN2/QlwarC4BGVQGZ+NQLril4eILkGXiDKH+BKsZ6O+hAAxeYQcfrCKzIzPWRYJSyRtO8BtfQWAm3YbokM86kQ7fY4vTE7iARvZgroOGCz20UGfrMxoijoLJPVwBzMawfYGymmB18UuU3reOq2OQk0O0W6PKjpbOfx1X2QRbqHKCG/wLkYWo6UH8ZJw7RXKa/97VL6gNX+IThcgJWL5Ebq2mjBVlCyqgmn9Gs1gnU6wzv70EW6VUksXVHmKpkQuTzgPuswa10jsgCOnxSvSwb58h0AYFO0XeCInIhWSrKqQuqIQ6omNs6TSCcP9/0yaL7HHH7F2s0P5qRi1inLljnAlQPsH5ePOGpmdPy126XiEaKwKZIPkkmmyQJoNjkVM312nZtSfOAeYfPz+ZP4OItjBufweZDFa2MjogkJZGM1b2PE5mRNwIRW7To15OcFTAc9pSdOo89Dv45gpnt3htIgol6eYpsewLFkLt5Bug6R+E3n2XRi8x3x5SNLYwFc71P1N7iYLyBaY/W+ionMYf4A1/ADduknutZGqYljGZDqn7XQpRI1y65sIrQmkQf34L4jMAGt5jBfPKDCxR+9SJTOq2T6x6bDoPs94+oA7jecx0jl6evzkGgqK7qv0vDXSMsMyTAIjePIZVghdYcYnaCEpnD6ySqmk9bRAe8UXGF09jSb0hU0mgx+JKoE1b4PD8gDXcKl9ag5gLA7Qs9PVL1VE/iSOYVlE1Nv3UPVrRMrFio5X95j+y+B0mDt1Ho3+jkl8Qa1IuBbs0Mov8aVH0zZQ80tKp43t9xBFimP7mKWm4W/jVzmJFtj+FtXpmwgvpLx8n1iZjPOcrc2vMZocoms7SDNky+lQnPyAmjLY0gZTt41c7yPk6rXtIVEHf4lld5DxJfnkAel8H203GRsuG9N98jIlX46xky0qb+fp6xcIlFw5jyix2ry94h8PAU87ksWP3GdD2eBG/QZltYowO8hnBNWMUDUorBZm8xbe4jGHlWCSzqmKhOe9BuZsRlhkeGWGa/UgHxANPkJLC3d8SNtbY7Q4xgl66OkBthTEB39D7ZX/EXvwEB1sEywvEaP3cYSBefYWld1Az88R1QJhOOgyhywBp4m0bPLBu7QmNrRuU+vcQ8UTvNZtlNlC9V8ldpsIKdF2/zNj7ryc8nj+GIC4iNjznwNAC5MsWAk1Wvkl2fKEwArwlM8VV/wiqOlDdDpfOYI452wGmxwvjgksj7pTJ66KTw7WFQjBmjDR00dk032cMkd4Pa45fUzVY1BekOY5APPZA/zWbQqhobXHX+dL7u78PkXvHomw6Iw+wDj8W9qd2zSURyQ0qdcjmh8TZHPWE5/M6jCMR9jmFMMKkL6kSkdEdkgsNS1dUhU5VAm1PMY3AlQakemcwGkxMn1CaXLU6OHV7rIoZiyTQxpWC1d4mMkZokwpvA0K47NCfEOYtFSAMT2HqkDPTlG1PYonhdGfhcJsYmx+DVEmFPZvYSxzMsVYHKEbe+R2l0pXFDrDEAYCySgdMs8XaK3xjCFrziakS8r+q8gqQXdvcj4+oEjnXM4P2d39b6ge/P9Q4RZUKd7ijPn8gsCuk2qBrySLaEjdX6ORrebtY7dLXpXULZ9tf4dsdoxRxIyA6eBdRu3brHubhNpBnb8FRUYpFfReoTRDtFlnXcBldE7damIu54gyR2UTquNvo12HfH6AjYB4RJVHRN0XKIwaKl9wMniLo/iCylunsdFkzd6gZtQxpfkTxezqGb/mH4/CoGevNk4F0Bkf4kVjRDLHrj//dO17xa8vjvC4W3uJvMqeRhaLbMplfEpcJFjzU5z6PeBJ7HGVr2o86RKlTNLaLYy1VxB5hPbW2RUly2KBb/iMsxHHs49YryrM+WPM+QVumSOP/ga190cEps9EWjTsJoEKCcMGUghcw+F8fszB4oDchK4M2PDXyKOLlSuG4ZBFx+TrX0JJi7z+As7r/3cWizPOnZCN0x/gVwXR2Q+wClhmC4pwm8toQKPRpD96j3L/W3hSYlVQ3XJI/T0s4aDLMfPRRyw1OH4HZ/PrJMWSyeBDTMOhcnt0pGSZLzGkIjQbpI01RPPuTxX0RmX01Lk4yqMrsdmvEQrjxzoxBrJG4NQ+8/fCrGEFXcpogKxv/VjH0Wk+YphesCsM5PFfYy4G9IIuZucFSm+DmllnXsVsKcW6GZIqk3L9FcqDv0RPD8AcwPbXsOyQcjYlGH7I3Ftnni3IRcL74/fpWjXixQWGrhiev0XtS/9XbG8HKzlDjR6gqgmiTKmlKS+0XgIgndxHzC4QdhNV30JoEz18SJVMsOJLWuEm0fK7aF3h5SXNKuVBOcU3PZIsIa8ytIZLu4mz/hVqtT0MYbPlb3Een+KbPgbWSvT+KbLaDZTfRwvrM+LMwmpj1rcgmeA2b1Anp9AFbbt7JTT7AjDILjhZnADQdOsUZUXDbjxtuv4YQ5rU7DppleKbPtf8GxRVSX36EDldxdmKXgPttMilg2puUw0eQHwKVOTKxFQWXpFibd6hSgrIp0zO3qTT3KNMh+S6pGpeZ6lsirJALQf0fI8lFt1K48+OcNIY6UYIyyUqUozhBxi7v890ecFMCib5jPVyxo6/R9NusuNvM00W1OzaUzenQXpJUiYk5coBsWevk7Oaaz5Xu8WiWDBYDtBCM05G9O3138rmj18VGkHRuo1MFpTKRtuNZx6XuoDZKaqYIc4/oLv2Ep6MYOMbmNElKhtTGM5KUD8/hjynjg0VzL0ehjaxDRtjsk8Uz0iSBU6V45QOjhBYDUmhAAFplZKXOTWnzfnyjHr7Bdr+LueTNxHBOmtlQaBi5PFfo4WNmB4T1nfY677Mo+kjNqSPYYBx7Q+IvBb1+RFOuIVTHmA0bpJ3bjOVBqPRA8ZA3dtBpROy2jonFxGZUkwMgTM/ws0WxOSYZUA9WJl9fCw0Wzm9RfBkn+rjPZFPIxBPRcSfhxSKW81btMpnP+95sPukGUWTe1fRsl9EHi8e0LCaeCjU7DFp9+Vf9Sn9QrjSoql8Pmxd5xsH/5noq/+PX/UpXXHF34ur3dTfcEwsrtVusCjm1MwaCsV5dszR8pB5NqPjdGnZHdCfv5FoJqdMj/6Mi+lDtho71LwaxvQA7a9hGx7z/pdxpYnhbqC1jVycoZu7GLNHdPMlYf05hBaknZcRzTbV/f+V214Pt0hQeYwMOshqSUZOWpXIdEZh1CidJrKo6LXu0QjuoDW4VYGzPCXTAldaiPiMvdpNHhuKNE84jS9oxiMuipxOWeI0GrRbL9FEcBwdPH1NSZlQWQ0skZEO38Nae4Wmaqy6IZ8gdIEqlzSUTxjUfuYFpdaQd15GBUO06VM+KZRd8Q+DdjsQjdDSQDufdZDTGvA6CF2ilUllBZBHKKGwqhwzOSN3+oTpHDk6wkhH2LbPzfptgmzKVlViZinPuevkpsvNIiUpC9aDHepJTNZ7hdLfQmtBG/h4+yRpvoRzx0MN3sLQGUZZMGnsssiGpOkUq3GNQJoYi32k08WdvIc2fYp4gkwGiPFHsPs1cLrk3ibGuoHUFZBTJGMKfxPl7PBVe518fp9gvs8iGzESirr5HJawie0elVlnM9jCnp9DNEEDyjmmrN0EQLhrGFtfJxg/wMxjjMHb5O17lFRUyoQcSi1Wmw2rK8ppeswwHtCwG2y6O5/pHrnil4PQFaqYUymXwu1ieg3IIqr63qrAjsY3LC4BKsmrzjp+HjM8+xYjCuZ+l5rZIFA1mmYHWUSIYomKLymrCr3+GkFVUqSXUO7guG1uLs4wT79DbLZY1nfpZQum08c0haLbeR5nuE9LCI69FipfUgFZ8y7CrVNaNYThgVPHLsZIw2UmJNt5jJwvVsKuyQOqbAnTI6QZgNdD1ndYW9xHhVvcrN8hFKtit0ahBaBBuj2CNMZwC7ThIIRJJU3KCnT/FSrTZOT2gQqtNfqJdTxotLHawPJlyN3GPabFmA+mH2BJg73wBuHiBAYfIgAvaJIvZyjbo+i//ozT0xVfPAqridV7HtIJVbD1mahIWBXtn2+8COhni23qk4KFZ7dwdEGmUypRsB8/xpIW6wL06CG6SKDMkHYDqNhRHrt5gmX4dFXIKJ0j0iHpYorTeQW5OKLSJbnlI4TA2Pwqod1HZRMCr4PQmmLrm5jlEntxhO+vYVsBS6tG7jjI0Ufoxg3S4BaO30ZHIzbCdXJpUioPw+uiZ4fUojMcYSGqAmXalGWObj5HUVU4rRtk7hrHh99CSwOrXNAVnyR8KQyu155jkc/xDf+ZWKsrfrkkOuIyPqcmJd14hhAmon6DvdoeSRHTsJ91gxVi1aVcqYL3Ju+QVwWXYsCdxvNYwiZr3UM3b5APv883qgdoXVHUdujaIW6cUI73GaYzFl6LtdoGYnmBU+9glCUtu4NUAUH/ZYoHf4avDLzlCHSOSC4wrBDfbFPpEtG9g07nxGGb8fDvcNsvU9a2MW//CWaZsVAmcv/PUVYNO9jB2fpjNBWVsMkFZBou430G8QCZzLnduPPMBsCnv45CV5jFmFK6z4zLbbNLu9lZCfOuiuVX/KJYIXABQqBNl1A1uNtoACsnwUXjOaQ0EMomc9cxMdj2NpgbdWTvZZJkjOo+j2O2OM/PmRYToMSWFsLtcTi8Txmuo/x1tg2HpTBQwRbdMqU3zLGKHDl7TFamJH6PMJ9jjR5iWw2cF75KtpgSOBLld1HZlNxucd74Got0QvTRf2S9fZPrtW1yu40yHfT8hHLjq2jbZ4HgmhvSmhzQMgco6XKQzSl0yTid8KLTRZz9ANAY9TlZ68XPvURamAivuYrCtAMq9fPHrhVmDczPbpL/piN0BQd/hfHg22hlwfP/go/KmGm6inzZtTq0J/cR2ZQ43KaZTTFRFJ3nMfKYUiny1gs48wGO6YLbIk1nUN8BSuTkMTrcoG7XUbVbeJVJWS5otfcIx/uI4QNkdoO7/ZcYeCENq83D6Ue0uq/gVhBXMTpYuZ41tSBf3Ge4fMQ8n9Nx1wnsOlr5GPmUntGg21hbzbXX25BcUIz3oUgxlxHN8BrD+RnCsDCcNmMNY7dGazGmbnpY0xjHA6oCo4xpLs/Rpk/uPhGJVcVq7WN4VPLHbxz9dDSyzPHV6vOmtb4Sm31BsISN9ak5eOH1KQ0XQyhir0uo86ebiqXXwwi3EH5OoXxUmZA7a/BkmuABnrWqxblOgD/+ADndx4rOUHadxWJAzd/EPfpLXgr7dNq3qKIB+fQBrcbzNJbH6HjIbtDnOD6l7vjkVotyawc1fUBkesgiwWjuMgh6vHH6V2wFu9yxmtwIAlJiFgKm+QwrvqSQ4CgTgSAwHGrZHNftIMJ1xOgx2vbQ40dId4NKWjiqxVawjh4/wNUd0vpL5HpJ4rVxDZ/C8PExeL5xD/SqQUGL6sfWdVchjBqNpGm1mKYTBJKGfSU0+6KjhcGweYNz0wIluFZOsLSk+FRsZEXJNJtR6opcQSYkebHAsa7RCG+C0Yfogp7rUz38T4ySCxadm1x2v4TltHCVB8pEOy0YPabMpthmQFgVTISglUyR0mEiHISuWEqbsHuP1PKwvU0qdwtHKNT4QzQVhdvEmr5DNn4H1wlJDI+iSKmcFmCTWidckJPkY9pFi11/i0r6lNKmVb/Ny+YG09GItWREbfgDAqdF065RmE2CJw1kLbPHP1n/A2b5DF8FKAxyMqbZGFs5hKr+Y+v1WhpkrRefxqxv/SO8j1f8fFRUTPMRGmiYrSfN0Cv0pxaGrvTpuZ/v4rXubuIol7vNF6jJBkJITFWidPV0LaoR5GtfX0UT5zNy/S6zYknYugHNa5CMSIsE8/DbiLXXMGQN7bUgjxDKZTo/JWzuMp0+pKptcXP395EYlKKgnZh0lIstluA1yIsM26mRSxtLmbjFHHRBgiavMkJVp2X2aJgd1pwUSzhPG9M8w2fIEIHANVxKCh7OPiIuEnzTYze4RpRFpGVG2+1crZ1/BaTuDub2qkEu/xGjhEoYEK7BaILwukhcQmmSqRo6e0wxu4TZAHNdUbkNzPkhRpHQ8rZ5welwlp6u1p6ii6ffxxQCpA0lK4Hak+apaTHiYnFEIzrHMVy+1LiFOfqQcvyYu+1bHF37Z/ijh6g8WiU35BmZLjjJ5lSizj9t3aO4//8hMlx8uUHt7A0Wo/cp7TrOtX+OSJYU9V0u0xmgWcvm2PElVbXLVAbMui8xSIf4OqdmunhBl7BMKWp7LPOICs1ZesS6vY41fBuWlxiWSeH0KevXf2nvhRaKzP9iOmFdseLx4gF9Zw1jch9BRRV8ce/Ua0aD+16J8eGfIZIh2vktbM674jeGK7HZbwG+Cj+JDBOaQTxAYRKYIWv+Om2z/2OfK8qURbHAis4ZCIGq71Bf+wqZDHGiOdc79xBaoIRB2n0d0SmpULRLkNEF8sM/RdT6WF6X52/+Psl6gnX8N6jpMapzB7k4ozwZYaiKut8l677IvLbG2N+jJgJKq4nWIIXGuHwbL10iL9+mCjeZi4LHVcSkjHBxmVdzGmVCksUs3CbCDKmeFFs6To+kTFFC0rTaVMJmJgXzoMti9D7N+hZhcO/JJSqxLt+gWl4yNypOajvUnTZ9+2dTu1fCpHI/vxvtil8uudOH7jrlNKL8MV3RWf0W4vl/gYjHYNexdEQtGWEtJoj5G1j9F0FrVDFHDz9Cug3u+Bv02q8xnX3Ew9kB28uY5vmIurTIgm3U2pe4lCUH8Qhfp+z4e09dqLTW5KSU4R5m/SYfTX5IWpXUZw9onNxHLY4wm88hygIddMiVjXH2fQxpYxsGxWKK1CVpMiLvfI0KzVwnyHzJRnCNnrOBIQxA4GdLxMU7DI/+EsMNccIt5otD6u4mtxq3KaoCXwWQZU+uhoBPRVWZWKz7ezA6wMCExRmieQtDuDjb/wQx3ycMtuFJwSYn5zK6pNIVg3hI1+l/pjvsil8O5uhtmB0j7YBi7Stk/a8h0FRIVLlEXbxJr4wJWtcBgXf+PgzfQBsGw2LJuH2NS3+TjtXDq/uE04fo+Rm6qpCORy5MtNvFmBwTUJIPvk0ZrhHvfwu7sYOIT8mcJp4uGUvBWBhs2AFuYfOy2yPuXcNdHnOyOMSSFd78A0TvRaaeT6pfJasSto0GqswRRg5libabSMOCPEE7DQphYlSC9XCbMC7QzSYlIHSOOfmIqliQ1nfImrcx/T6pWn3HtTCZ55eU+ZTA7iDDHepFQsNuIlHkzhrmukCUGbn3SWFJa80wvqSsSuKqZFHMCYsUeOIBNz8F4UAyR2UzKudKbPZFJ/N3wP/EsctaPEbEQ6pwc7UhxbPFyI/J/R1MuRrThbvBc6Lg/uxD3h+9T1llvCJMsmSJJw0KI0SO3iHJxsRSUiPBxaQVjVnYTQaGj9GoMy/HWNkEB02WzSlkQjJ4j2Tj6wg08vKHFHm5EuQ0NnEH76Jat9DTQ0imSF0hT98kb+7Rnns46gO0VOiN16gZTe5SIYVabWI1a9huD/vkO3DyPcr2ddTt/x4nz0i9Jni7zMol6fqrFNJgXOZ00HzardIRHo718wsKrvjZEQIO5wdEeYSxOCTKMzwZYBoO9WCP+s+xShOf+kkIj5eMBrNSMUrGeF5KI1/gjg9Jg3XK0mOQznC2v8Fe6zYinpIXCYHXoEymGKXA3f09KrOOcf4mVZ6Qxufk/ZcxpYFthxTqBst8RLE4I5cWQb6kKCyGeULZvo452cdzWuC08PwdCmE8FXxqvXrti2wBrGJs0yrBVp/MJ0JVYyvcIq9yNhfniMsHmIZDsfFVyk8LXbTgqlZ+xd+HrPYchh2CtJ4W/j/+jFJVaGWTNe898xzD3abZ/zLnk/cRhsXYDJiXUy6XAxwqdmYHNIVD1rrOZf8lNtNLxOyUvuExs0ZkKqDRfhHfP0YWOWkyYjk/xTBdZDrFat/Bkh6l00PXriOHb2NevMvs6L9S1nbAdliOH9GzPYqTN7Bad5DBHknzLnPTxHj4n3CXmv61P6EfTzEWI0T8iKIoaNe3GUibTjrBmh0jyEiEZB4fM0+bdO21p2uaj9FIss4rGPUZpeH/xHi2K55FUMH8DMoMigyiEyZaotFM0inb8RArntDVBU4ywEgTxPAj6N8j3fsjSumiEXRvNUgWD0CYlOdvkoz2MbMxZfsmoraHufa75EYNw2kQCgNx8RZkEVpXVNIiTkdclAmVrnApyYqEau3L1P0WshLcUTbmyXd4NH0X6fikfptRuEGuc7rj9xHj+ygroFj/GlNyUlIawTZeMoXFJZbTJauv03Ba5NIgNw2sUrC/uES7NrdmJUvDQ473CRq3IDlCR+OVI8GmTWE1sEZvoefnT9Y+X/2FP2caQdV7CTk7RDt1cusTMY0VHSKWF+hgjcy9cjL4dacyGrjX/4TLZIBnBDjyk/t/adTI28+v1m/+GqXx4x1OBYKuWadaXLKILikx0K1rFNKjOP0uo0WfZmOLs8ljDOEQLk8wPvpTtF2n27vH7934H4jMkkkc835Wct1p4tpNpDFnMTnifLJPt3sXK5+RDt7HUS6BYVAEW8wxcDd/l6kZ0O59DQU0FofI07coKFF3/w/IaEButTHzGcXgu0ThBoazTs3bQlaK0nBR6YAZOZM0ZZKmKOHRsfqgBZlOeLR4SFkV7IZ7+PJZYa+RT1HnbwCasv8lXLPB3ca9Jw1sV071X3SEgPPkknmV00gjiou3caSP1X1+tRZmJTa0tGbD2QAJ0/4rGO1bzAyflgopa11E/QZq8D2qbMEyvkRGbeaiIu/cwcpztL9OZtrYG1/CGD/C6bxC6WxxM3mbMp7RKDKqxhqycY30/PvoLCbY/xuk9S7l7h8gRvfRZoOK1Zo8u/+/UMRDqtZtrN49LKuJFjWq9g1KMpThMFU+9fPvUeQaWSWw+SW02eJue4fp7A1keopx/jbaadFy1qg2exSf+kxbuHRM9+l1Opw/ZpbNEQhuNW7hys+KzT4WMUkhqBnNq+baX1PG+YDD+SrmvgpLOp/a1+rYvScO4dC2P9uU/jEKg6bZItMpCMEwP+cyvqBlOWzW15HKJfM20EKuHPDsNpd+F3TC0HQRfp+N0QcUJ28gwjYzu8m6FdBZniGyiNQOCevXGI4PkGTs5AVudAFJxhYVyjZR6Rxh1+HkOxRpgrN2j3FtG/fob1Czh8zzJS2ngdP4pCFEIj9Th2+bHZy6gxQSV/qkOiZ5UuuMiwSB5GbtDqUuMcXVPP5XghDkdufHPUjeeoGytoeRDtHpjCrYXlXoyvRJvUOzyIdcFhGt6ISm1URPDzgTBcNohADW2hvUwk0KXWFZLkNVYTh1HKf5dGSsJ0PK0X2U18Wa7qPHhyhlE8Tn3BImavI+VVFQ9b8MXpOh6XAiHKwiZXr+Par5Ien8FO/e/wU5ekQ9XuBg4cZDtLdO5e6x4yYUfpPg5HuI+AL54f+L1nN/zL2iJMIid3rMtWTerrFWu0lS5bRmH5AUCY8Xj+ipAD0/B12Sl4Kqf+1zHbiv+O2k0hX7i0d8tfsN1PgDtLSo/C/uPvy62eCv0rPV/OjgfyW99X/8VZ/SFVf8wlyJzX7b0IKm0+IyuiQ06zSM9jMFBkGFkU3Q0qQwQgpvk1bnRRZVxkKDFja5dNBlCX5vJVB58nStV240QgDpHFFmSAo4+Tu008TvX6ew18DbIZ1d4FghLN9FmC7V5CPovkg1OyFt/gvOogl3zBwjuUBWBbNiTjH/kJpwCJVHEa7xcPKQwu8QVxWu7dN3+njBDkpaTLMl56JgXUc4wsMWLs+Ft1YFFZ1TLT4iEzn3Zx+SlClROmTLnRKo+iquIhqRkzGZHqP8NS6iSzpWH3UVrfbrh+1TyYoft9uokSTeHnh7APiAlb8Nerk6oEgowl2M+jZicUrlrSGfOGcMtaLt9hglDwmkiUimWE4Thu+Rxqd47TtM04LIWRKqOgCX+Rmni1Nsw+JGeJO2t84gOqVdVujFGeN4yJrhMvDXsZYDWu2baGUiqhIRbFNJg3HhkkrBODqjY44oDr9FkAwx63sYW39EoUwqKi6SE4z4FCVBp1MKaaBVQOl0uDBr1KwaAkke7mGYPgj1mcWNVgGWt7aKZ/S7aLlyhao7Owh355mOJwOTwPSZZXN807tapP4DYZRL1OQBlTTQ6QJVLMit9tONehVdQjIDwF8M0eEGQoAyXCydoKQisOqM8hhpi1WXn1SQR2TpBKF3mCwPSRTUiFEaarU9RJWQVDkLXZBPD5llKegcZ+N3KPMJJ4vHZFWGU04Imi9waoWUTo3R0X+liaCz/joPjQaFNkB6rBsO3cUlRh5B6xpJ7TYIiWM3qNIl2u/B4D1M30CVJWWZgvIw4zPE5H1mySVxfEzef501+5Ouo1TH3F+eg91CScnzZovA/NTYLMRTIdGPUrMbzLI5Sko85VOGHkaRgJSUhgXjA7B8Suu3z33jNx0jn8Hl+6vCYzxGbrephPm5x2ohKYItqmr1e1nlRGWEIRVN5SCGj9FmnaWuKAMTVcWU8SmFGWC4bZz5A+azUyrDYq39AkYxZxRPSaI5m3YNw+sjKWH9dTr2OvpJt6HWEJUxVpySzQ6wgg1yIZhNHqBMG0sqNqw2UlcMx+9QlRl1ZaM8iRJq5RzDaqwunQ0qtwXt2ys3KFUjr+8+LZc7KsDw1oiyGRveBisrwSv+MdF65Zyk0QhlIfIncX3is266cbVkkFxgGiahUSdQLnecNvMqRdmdZ+IDjHyClS+x7A5VVeCXKe74AEdZGFWCIiVZnHEsNeuFxi4EZ8kIw95iEQ0pnCYt7aCLDO33KI6/S56OyJXJcnif9tpXYblPGR0zS4aMpgc0bv4JUZXx0fQ+0lQE7VvcXP86wqhTmM1nnAU/dgnY8Dc4Xh7imT6+Ckl1zGl0jCFN1t1NOmYfgca8+HDlx1EkyHzxrNjsiiv+nmghyZ3POh7IKoXDNzGGA1TzJlmw+8lzkFS12ywMxdFiH0HFfH6EFtDMU3Q8xnG3UPML6pZJdfBtQiXRpkthusS5pu62yJt3MWpbzC/fZurUKN0aptugNniA9nokZsBplVLND1kvFphVuYqYEya9/qs0Z6eYZkxpBFAkZOQsowGeNMilpBYPsawmUmsqIVhUOVm1pGaZ2JcPWUqHMItI2ntcmD7T5TmGMOh8ToSXFga51frM36/4yVTCgPVXYToktz0Kb5OwmDNPF/i2w9n0kOXsA2p2nXWvgZweovMYMTvCDB9T1u6sBk2jjeFGpPEFhjQplGQhDCrDI27domWuBFW5s44ql8ySc3JR0fTqGEGPc8unKHJG8ZA70SU6HmDrE0r/9zlOh1Cc0coGpEXCbDbmqHeXF5wOG9kY++jP0MsB2u2StPZ4nM0RwNSY8FznFWQjojQ8AnJGeYSmpG3WOcvOQUgSbw1T2LQGH6xqSMNHqxhmADRUJaIqWM4fs0ynBFWAXS6ppIXQGWZ0DlYT+Nkd43OrDZ1nu8JVuYSLd9G6gmi0mgdeuRj/2hOqNrWg/RkXFo0ga76AbNxGVClGNl7NN35c9Hv9Nk79AblhMrLrlLVNjHSOqG/jJCPcyWOa0QWqeQ8jGSPcOpQloqowlI/nCL57+hamtNiSBrOLN3ANB6EMOvUdznSJ1DmBaSNOfoA2bOq7X6e0fM7NkFp4jUrVCACVJWhgVMyYag+vvsdGMqFKJ5wsjtCLY5bdl7grFZWwoCxBKJT45CKoJ3PFuFowzkfEeQzAIBnge8+uY2V0in7yuFwcQ7MB+kpm9puC1hBaIfNsjpMtKauE03RMsHCwvG0kGnv0DjcWh0Reg6h5gzkSkYwJa1uUT8ZBraHwt8lqG/iWwVn7Oe4v9ml0vo4ZrsS5Z8kho9pNvNoe63aT2vKUqoz4YPQ+SMH1tZd4lGdse5tY+RE6OkNUFeX5X5MsDjHOfoDZuIZOZ1BmGIAUIBs7aO1DfZvq7G2qIob4EVtdTSMZg6pTSg/9JHFECIFQ7mr9WiRgOKALRJnC5y/vAcj1KuZcoyn053teDrLzpxGMO6GmZf44ccgVv0qKT8XcF2XxzPuuMFj7GcwCCjLuzz8kKVKabo33xx+QlSnb4S5e/SbBkxo/aAb5BXERkfodIjNgml1iVxWi/RJNq07mBmT+Dmr/z9BnP0RnEex8jZkTsowstqVHeP4GYvQhabCG4fYwjA1k9STOQTk4jkWZzHDcmNQwyNM5gd2kMENKXWL8hEG70qvClSFXF8IWDj2/xygZ0XW7T2v3Pxone8WvDxpJaYSURohwC8z4BKtYUjZvoaQBpseRzjHKjFGZYlJh5vNn5LBGlWGKAAScLy85bt4hr3KuFTPqRou60cT1+pT2OXWrhs5mxKpCyxQ3HSNKYPAA2XuBXAuq+l0KkaGXQ2zTwTAsDk2Xevc2M7dFY+1V7PF9/KCLTFPK9BTT7pI4Dc7jEWU6QU8e49st1NkPaDhrhMkFJ8d/TV7bQq+9zMPFI/ruGrnOOFue0vY6RLLCDbroxTnCbf1I/UdjLQ8hm1GF2xTG6nv65Ju0OkJrRsWAqFhgJNtcyR9+sziLT0irlDV3HePhn69czb7AY9u62SSj5Pos68EAAQAASURBVGH3DtsH/+lKbHbFF5qr0fa3kHVnk7bdwRDmZzqXrdkD9PA+QiqM9S+vYqg6X6PR+RKt5SnKCEitBkKXlOrzuwe1Bt2+TTm5j9HcoyozhNdZiXq8HaatbYQpkHaN5laJPfwIo3MbZod4tQ3WL35I3ayhdc5idoiWigsNnc5txllGcO2/YbQ4xQ375ItzbtS2aNZu4EgXQxjcL1IW2RJdVdSLJY7pPT0vAHP8AUenf4UUBUHrNonlcpQt2XgyLamUi6ptYMyP8BrXmAhFYAXIzylcGcUMOT8C0ycPtlc54p+iICMtU1zl/cxRnFf8w1PVdlBFDFKhrQDz5K8pDQtx/U+oEBTeJjYlhlQszYB2sEaFuXJlApLZCb4uyJIRpreO86RAYxZTzOl9tpRNMb9A6JJm7R5t38aZnyLMOo4ZMLU9dLaAeEgJOBLIpszjEZPObR5G5wTNbZbZki4Z/vmb6MlDZPMYGT5H2X6ZuFhyVBX0ui9T9/s0TI+oyBFIztIpo7Jgkk7wGgGWsFcucJ+DFgZZ99WVWEL5Tz/DiY6oqgpP+nysKBUI9oIbJFWMLZ2rz/Q/AFKnqPO/Q1Y5Mjql7L9G+iOxQ9oOEUKBLtFui9zu4VkW0q7Rar3CLb/PqTTYUCZNYyVCKOo3mJdTCi9gTknm1jmJz2nX2oSVQdfrEl5+gL33T8mzGZlVp4gGbDSvM/K6zKNzGtkEc3GGvPZHROmAphCMy4wwOkdEI/I8pnf7f8dhmtJUddaxUWlGKSyqeMqylmBho8Nb8KQpye5UUJxBs09prRaJKhuTn72BFZ/jrb/CYPguYn3z6eaBRKGEpNAlhjSx4lNkMqPyNyg+5V7webTNLkEzxE0HGIsTKm+NtPsqsOr4Vf42lXJ+rAjpii8uWipQcrVxZFg/fjMKcOf3kYd/CWGfuPcy84M/Z0MKpq1dBkVEZtjYymYqNPlyhG26eNkMu32HRbiJOT9A1jbRGtrDD5hRYXshF/4OQZlSu/FHGP42VngDhI+gQvdfhvkRjgHJ2/8T5vQxOo/Id38fO+iTlhpz7za6/jzTbMTo+K8BCNJzrPEBCIG59sozY33VuAFZijBttGFijd9B2CGpt41EsuXuwZU55a+ULX8b3/Txaju4yQKEQe4/WxwXAg6Wj5llM06WR7wc7uJPH1ObnuPVrlFuf5OKlbOwrBLk2fcoixSjnNLb/F3E9D7u7Ihq+Ajzxj8jmhzQSMcMzQbL9j2EPsR0dpl6XbLZPkfJCfn679BKc8oyx9gLqAyLRGt8f40SE7NxDbe1S7U8xc+XxPXbkIxxuM6x6VFQkrm7nylom/EpYnwf3Cb1xl1q9ZeePnYSHzJJpwA4yqVj9dAIdGMPxg8Rdo3iKu7pin8kVDqCZAJljpg8RIS7z4gdzHRA4/xNXMPksV1DCoOGW6fhGNSSGF2B6a2xJirs7vNE7/3PKMel7NzBstvYlx+sNk+VwGvf5mj4NtLrMRjvY7duYZg1RDaBwVtYjR2G1Trr9V0cYVH2v45v9THbE9TwTWQyoahtYWKyUcWowTtow2TefZ4T2+P6c39MGV8yKmImMmQ+P8PRJctkgNW4Q9S8zXRxCoC8aqz65bPxJY4KwWUyIYsvuFm7CZ5gnA25sOsUjV2wGsR2yI36GpbQEA9heoBZVmSte2Q6ZZJOWJYZzf4r6NYdltmMkV3HU8/eyCMpmdY2Ecsz8tZt1qRDd/IYN1wDy8Ofp8jhQ3RVERkuNK4TKYdmuEZPGlhhl8DrcE35OIMHUFUY0Qml5RJO3uPe/JiZ4RM3b6ND86nQ3cbgVu0OAHlVUGlNpSvado/caGA19qAsKK06uvsiLE7ACimcDpnOGNoeVXxJaph0DBcJmOMPEbNDSDxM/3myn+BQ8tPQQoFSUFQIpb7QmxK/bfykuC9ZRsiTv4WywGz8/9n7s1hJsvy8E/ydY7uZ737d7x439iW3ysrKrL1ISiS1sFtUcxromcFA86gHUdKDIAkiAQoSKOqFgPQivY0EAgNpNGpJmGZLbLLJoiiyWHtVVmZVRmZGxnr3zXe33c458+BRkRmVS1UWa9f9AZHhed3uDXMzu2bn/M/3/75zFO0n33G70mlhLvwVwnSfIx0z1QXSWKwsrxJNHlAoxYrSyOYG4vgmlCmitsps9RlemdzFZBk9XSEHr6PbF7HXPoSe7eFKB7d9hSWvQ2d8Fz+fQHuNymnD3ldpti7StBRls/bQQ1ijmhexqoy0KFFem/jgi6R+BzG+i1vrU9g+mc7J25fA9nDcBsrrsyJKAmljsGk6bUblCQ9m21iWoDAprgioOW93/jBuEyEkYMBvvu39M370EUbhzO+DKlD1rbc1XvTdFeqtOp5KOJ3todAcS4ceKTVVYaYHQMX05CYzK6BeX6XVuIz3LekQpb9MfvmvkoxfJdn/As/UNyjKGcJf/B5a0qZhcoIixh/eAavFuNjF7lzgtJhwTxcs5XPKk9fpqDm2LMAS6PgI44RUq89gty5TyhDr/F+mdvpVcjvEpDlq/QW05eNKQQSEBqoiw3HbCMtF1TYo3/IMqKI1rBWJbm+i8xi8BpX37tFTxsC56DzH2SGhHVGz3tkl5zERky7f97k64wdD1+09PFeGJf87GxukOgbMI0e7TGWP3L9O0hMcaZGUFbla1Lu/Sazm7M52AbAti43aBkHhE5czPje9xVO1Da5Uc5qzQ2TQwwQ9hDglCZfYD5ZprjToTHYorSMEBvv0dcpagtu6Ajf+B8y9P0R4TcTDmHTr/n/DPvcJ5PVfQpcp82iV6D3cXm0dMzr5MjNdMQv6XGhexRUeq94Gq96Pb7Tcf8+483uYwW0AZP9J8qUPAuBn2wxVSb//FIkuGblNyiphLVrDsz0anRVmowkmm1BGy8TlFE8GjwTqAonfeAofe2G2IBeNtdqKyOprBKf3oHsF3djE0Snl8UssC4/62gfBqoHXxJKSXQGJ9Gm0rxFEq7i6QqVzoIIqRecVuTbQvYpMTyBcg9oyKE01uoMjLXS8D/kWsW2zq3ZZD9dZLyvsyQ6u1aDsPotsXV64PL9lfurkAzh+BQArHaLXPoE9eAWRnGI6lymic2QmZme2jQDEtGJTXoYzif1PDPfndwFYCVaxRq9Tdd957P/jworTQiJ4fekal+79PhgN77FeccYZP8q872riz/7sz77n+5/+9Ke/65054weDeIvlrjAaJ9kHNGWwBulwsZFWyHKGW8Vw+hp4EVXvg5Tv0f0pMDjTu4hsiG5sUS5/BFXF2KZkOn2AN9vHeJfYwcLUzzGuhlyt9QiQrFk2tvoKBkEw2SVsbpAefRUTdKncFpqSOTZ65Sli/xy6vY+z818Jpgf0tKQRnsdkOxi/Rcdv45qcsMoRes5xUbHk9h8JY4RKkcJCoTFBk8LyWA/XHk02DZKy8xSidYWmkHh6IRb7VvtsIcAavIJJxgDYtv/YIm9lykddMk2vyfno4pkF9/cZqXOc2YOFS0H9/GMD0m/i5KeIYkrVvYGyaninLy66jooEE/Yp6hcXi7a64HLzKkoras3r6JOXUWUGZsR4/09wvCYrm5+gH5zHwUWaCufoS3QOv4htSionwBs/oDrfYBrvcRrv0l59Di9a4YSclekuVrbE9OhldG0ZF5e59EhMRdVYZ2RK+raHn88I/CZF2EMES0iVYGcneE4dKSzekNBZus6N+hP4yTFKwLScgCqQQiDFuw+oM5MwLkZEdkTdbj36+lxNuDO9gzGGzfomXaf/5jHGIpQ1JIu4t28VWJ7xnaGNZlqNAR664i3Ok6wSTD6ndFuIoEe19CzmofDJyY4Q6QAT9tEbHwNdUbktLJVQlgqCTUgLoqUtLjwUA8/UhKN8n5bX5rYdopqXSdUcD2jrgmB4GyFDcq9BYBwK6aMaLVTrPFE2oDAQzXfIyxljU5E6PsvxPm1l8CpD04XCjqgCG2orWMWMjfFdanaA23sOdAK64sSOuD++hW97XG5ceyR0LsJNWHqC4nT2aCFByRC7ew33NCfVhlo6xp+9gRIuVbSCLXx6tR6zYsqW00Luv7SIwo2P0Bs/jX54r1dUZCrFl8FjrpRRlSEPXwGjkfMjxNonF645iDNr7p9glBUhVl5A5mOqYOlRZ/S3IqRBb/8+enaENd3DlYYsG2EJiYx92tEF3KaPcSOMv0y5/1kqGdDpnsOyfLygR7X2Cbj3+3godJHQtnzUZIfNqKIqMozdQC5tomWEmx8jTr6BsTxU/4NIXeIHS6QmZ247HNX7PLAtlrwmK9EmyumRuQGqd4PKKDJh4WLAGEQxhbeMQ4pgHXluUXx19v4Ua/Q6ZBOCiz9P3n2GxZLXey+2CjR2dgLSeZurjVXNsea7YAfvKLg/49tj49J76CJU1N4slI+rAbNyRstt0bBbOMKh0ItieJSckg/eIKoMlj/GOvkqqtTQOkcVrYFSWOkxOjki87sEEiw7RLXOo8uMpuNTORHab3G3mOCEHUKnRsOSTGsdFEt8thjy872P4GVzcv8FKiegFt/DlwJ3+A1oXMC4HdyTmwz9Ll5yit29jp8ccEEIuo0rpDohUTGe5eHLkMAYnMPPozXofI4d9Cn9N8cXjvVmEf2bMbYARf0israJEdbZNXbG9x1LxchiunDJsFwgxUTLj4kdhAA9fIVkfowjLfpLIYXrsupv4osAe62DFe+ihcDNBlTjO7DyBFO/Q+g3qNfOYZ/eZWwGaGXjrL6AHXbR2RiXPXIkwnFwj1+kEx9wlB8z7T1FIgTSbTFMj7jsNPGzY/T25wGwpUdQX8e9+19RVcbcaOzklInfJ2lcR9fOMxi/RqVTjONTLj+DX8WMapuU0uA6Fh1vibZz5l72/eCwjMkNWMJwUhwRyJCG3WQgTzl0auC3GaQn5J1rbDXP0ZiN0EohkhNEF7IqJa8KbOGyqzWNznNY1YiVZA85u0+BJrFr5DpFoZlHXXK3yaop8QevsDTZwZvvMgm6FMImVBm6sYW0AjxhiCa3kRqavSdoOi382RG2M0IhoL6KqeZYQRvu/iFhcoi98kGqaP1tUeTf/F9b2Kz5C1fiioKx0NTP/wWcbIYOOlR2AzpvusUIIRhGa8hgGSEdusJBCBBljNAFjE9wTEjptt82v1emojAZnggeEzgXJuMkO8K2HHrOMkgfvfICMhuignd3tz3jxwtRzkEtxCEiHSA6i+vwUVOoV6cINhbpBUdfZJQc49eXEOmIbH5EHm0S1raIx7cZNNZo1DfR8RwrWEaajIEqKDHU7Ahvvo9RBq8sicqEKpugnTpSeETzA8TuFyitCDvsQuc6qkqZFkOEjnGSNbzpCUIV6KWnKNY+AeUx2XyfluURG0XZukDWWEbXL7Lp97mTHBDrnEglXKlO4fCrLGHD8rOUSObVwqlfKzhX36Jpt/HF2xuCy2AVez0EDJXT+r6ch7maoIyibrcWrupnfE9x0gM4vQWArXJU99lv2UIQyBpKeIxXnkHrEo3HCjbacpB+gzyeYPw2KZCnx3QbPd5p8T1wl/Hzr1DYEX4ypF3GyCpBWQHr6YB0708RzS3U6DZ55yquFTKMmniuz6Wjl6jHA3Rthb3dFwk2P0E/GVBkCaKcwuYnKfsfR8x3EQJU6wmEsREajC6RxiBtFysvEe3z6MpFGYVZ+QCl+/CZYQyjbMhYTQmCJZxg7ZFr8rcjkBFb4SU0i1qcLR0i+Xj9p+f1UbpCCouOe+Zq9qOKLRzWg3Pf8faTasj96X0AtupbtJwugRXS8OrEZUI/WMeTIQ23xeXmVQwKFb+B1Bor7CMQGAye9Om6PSI74qXRVxbJPpNtKgm+gbJ9A6e2gikTTDnh8nyXsRsxcHy6tRWEgEzlGDVDzO6jlEGUJdRaaMtGH34VoSvkZBcdrCO0zXI249g/xbd9MILKVDSs5qMxjzV8jeTkFbRRhMsOpS5wLe/dD8YZP1IYDKPyBKU1bXcJW9gYVSB1vhBqJS3KcAMjJGv+Bm23gy0kt6dvLBwpy4yNsEFoRQjbo+g+Q6qmTONtsGJCLyCyFo0hQizWPPN0wCw9IkqPyb0WpSqpeS2yK7+AkBbi8CWKk5dAWoiV57FVjpMMyAY3qSFI6+tMqzk3ZZ3SrXHd8amPP0shBXpq4RcJm0KQFTGqdQ1thcy7z+CWMxxyqvE9Ol5A4vWZK40jXVbsFubkdxBVSiACVP3yozGLO7+HSE7Q9U2wXCy5uOEr6WAXY5juLQT9gzeQ0TpCSMTDB8NCaHcmNPtJ4v78Lh23S1DEyGywuC5+jHGFTc9ucMsO+B+zAfbxV6mWn/9h79YZZ3xXvG+x2ebmJp///Of52Z/9WX7u537u+7FPZ/wAceIdOLkJgNst0M3zyDLG2D7CcbF3P7uI1EwVVjZAh+9sRayokPkJZvAaIJHFDLHxMyiTcTc+ZFjG+PufpRtusBz1+cbw6xwk+3SdNu18xqTexzEa13aRZUJ8+FVKN+Q4OaK2/gIXwk1mwRKhvSiA190VQrdFJ3KInPaig1tpZvMcbJe1o5dReUzWvcxp74NYSLruYgFWta6wbEr2yiEDKYiLhNLXzNWMutUgVjMEksiqYwGR9V5RgW9dpH188FKa/FGXzLycY9BnYrPvM/b0HmZ0DwBHWhS1C4+/X80QB18Fo7C8PfTaJzFeE2aHICTGqaHR3J/fYVrMqLkRF2tXsJMDTDJCOg7zwS1Ye56pSmkXM0Ino7RtBtUR0eAlyMd4ySFe4zJMjyjb68TSZmfyBuN8QD1q02veQIZrOMdfZS4luddkOVpB1NbYrebU0gEXVm4wO7jNIDvBDtssNdcwdg2RDBDzCWH/CZZrK1TzkkrDUT5gJVpMtrdMwqycUrPr2LzL9SsM9yd3yVSOEILrrRuPRKipSh8tHszL+WNiMwCnGCCPvwbSQfWfXSwYnPG+OJwfcndyB8Oi2NF+aM+v7CZWYw3iU2hsouSiSGCpGHH00iJqZr6P2vgp9ENhlJYO2raQRYzltdHSoTQ5CsXd6R2M0aTlgNXimKxIMI3LhMES2cEfM8lOaLltAgPzpS1Gs21OHJdWOcQvJ4xOXkebilrrPPMyZylYpu61cIsKS6eIo9eRK8+jsyEPoi4ns13axRB1eog1eYDuPEVlSmLpYjAUOmdQHtN2lnDecm0aY5irGQKBiDZwe8/iOxG2FSzussevgBXgZANm3asczA4BGClFTYiH16t8ZJut0TyY32VazKg7EddkgNQVVbSGMPpRNVLoEh72mb8XdjVDznbe1cXyjB8PKreNcGq4s/vYZp+stkEh5cOu7sU1cJDu07BsdHZCN1rDCpeJZodkqmSpfp7ZfBc13iHxmvg9G3fzp2hO75EfvsjBdBc7PWWp+wRp8zzb+TEbQRt3eIeoc575/svEjVVCy8c3CkXBydHnyWZ7LAVdTNxE168QXv5FTo/+mFdFyf2TlzjfOM9xPuIonXAumnGldZldv0VlKmoyoFFUaCk5tgzj+S3OBX3CZADSfeSSJU0JyQCQiOwU/8HvgDZUax+j8Prveszc6V3M4I2HzmkffExUbw9fxcSni9e2967xtWd8Z7jJLuRT8toSD+a7GGOY5GOeaD3FZnSe0AnpBUsQnxC0r2HG28ioS5lOEUYjd/8EsflTmN41OJwwddY5mdzFW36CtdUPYidTZk4Noi62Y9MvY2bpEMuto4RgKY45OLnJOBnRv/gznJLTiJaJ9ZzhdIfe6FWau1+gykYEe1/GvviXcKWH8CJyMk62fxdPl1h5QtidczMdUpJxFB9ysXaeJ9IppEOs5BSz9BTafryBpe+u4EsfKS3q8nHnjTNRwBk/CKTOsPe/gKnyRYTa1Y+jo/HbxrnaaDxps1qlxJbNQEiKomLujolmrxGPXkHM9gg7T1COb3NgR/jFmKS2xLK/johnJK5Nbkqm7XW2xy9Ts5os19dAemxP7xCQ0x/epKENrmgzTYbcPnqRXrRKtPwcucoWAmOtAYPMR1RWCM3zWMM7uJ1LxMKh63ewqwyrSniifh4zv8+8jHmtOOFWvMsWBYN0gC0cTt0TmktNMp1jCYvQit59HnHG+2IlXGNvvoe04Dg5QWKxVlvjSvMq/VqfTKU40iWucvadgIZvEPkM07mCMRBZNQLHZ5yPWK71EUhCU7Bz//dxhCQY32a08iz34h0qXdFwGnzYX6Zd5ljbn6FSGb7aoAw6ZMkp0fpzqGCDeVjHL6a46ZBKWsTHN+m6AUJ5KEAuXcRMMozWC+FbMcVNJrhYpP4KOZDoOdooIqv+qNYhTIk7vYfSOfcsxbgqaXpNVqI1POm/TeZu43Khfol5NaPuNDAo7szu4LkOF+IMnACVjHG8XYra+Uffp0zF7dnrpFVG22+xFV7kzfHcAaNs0Ujp1l3azhKV0wTnzNnpRxFhStzZfTCasn4eLd++UC50hTu/j1E5qnEBZYUobwkn7KKLMXlzDaULhBRYx1+BPAMEzloARjOId9mPd3GKY5abF/CCZXzhMgxb7IpNDvMpreyIp1urNCfbaCUQh1/CjZbIwstc7jxJPN8hO30FP1hCD29j6ueo5yNso/CKOZUryKMbVN1nGVk25vRFptmY2r3fpSldcruOPao4Mldo2E22mjfww3VOR68wswOkLugXc2y/x/0yRQpJqQuOTl+kHN+i5kT04j64XTpel1kxw5KStrP0qJbzTlTfx+t+psbcndzFYFiNVlj+DuLrzni/vFmrMO9RtxiUp8zKjEQlXGmv4ggXDVQrL+CVl0nzU4bJHnXR4PXxq1xsXqLUBZ70H10/ylQE4RqX4gHW9C4qPkUlX8LqPcns8Au4s33Soxfx1z5MajvozhXG8/s8MT+hOH4F5dQQQtDqXkGZipKKqpggTQX1DczkPjoeohBYS1cgGSOCLqXbwol3EdNd1OgewvWxz/85Kn+Z0umSmxRLWIzLATe3X2Yyn3O5eYUrjevY5t3HKqUpsIT1WCrDcX7ASXrCsDhlOVjmUu0qHgJneg/XaBphg3GVk5sM+2wO8hNBVqWYh9XCRCW0nC4WNheiKxgUEpueuxCDpSrh+PRznNz/Q+pOg9WNT7Lc2ELpir63ijGgtGJN+KzIgMDMaWChESgnIs4PSUY3aY23cXRObiqs9Y9zkB2zFK2h0IzKGXY2QA3uEIQtnOl9ynOfwhgQbhMaFxHCJrBCDnXO3nyPTMeETg2lNMthn1V/EzBM1QyEwRYWvhsRfIvz4Rk/XHKTIgD3XZ7R43LA9mwHAK8YsFSB8OpYlgAnpErn2OkB86CzaKKQDn13Gcu22J5ts1nbwJdvnnO7nCL2/ggvPcCES9zLJnScJXwr4Dg5pGtKPJETlyle1KObDCjdBlU8YqJSCgyyOMX2IpLkAGlBlg+4MNrBNQI/G9OpnyNxQ8bZGE94zOdDRkYxyWc0R7cQtS02/D4q7EKpGZdjduIHpAiurn6C5f4LVLa/mEeolLrdIEhPsJXApCnCnVA+HAfa5RR9cpN5NUHOt6n1n4V0iNAZYuk6lRVg2S5UBQRNDBJfhFxqXiKp5jS9GlVeYr1XxvIZP1bcm91mOVjFGr4KgKp/58LjH1VWnTa3yjHaqeE++P0zsdkZP7a8b7HZb/3Wb/GZz3yGf/bP/hn//t//e/7e3/t7PPfcc9+PfTvjB8FbbKGNKoi9Ju7Gp7CMwN7/48XCZHyKtfFhSvfNjh+DZlKNqHSFYzvcHH6drrA5J3Kaso6xPAwSu8zoeQ3qlBzV2hyUQ/L0mFE2pB/0OUTS3/wI+9kQ3dpkSeV4Tp3Mi9iOD7F61ynq68xkneH8EN8ZsBFtEYo6/vLHkfMdhN9C7Pw3quFtlB5ht84zufN7eJ3LpFVC3DzPUvimdXBh15l1rzNMtklnO2itUVqhjWJYnrIz21nEBTbO07Q7C1ePYrwQ3b3F9UZWMbpzGeE3wQkfs/QG8GVE1+8wKab0wz7yLLX2h49RCztSQKgCYRRl/QK2W8dIm4m0icsjxsUYiUVVZSiTod0G0rKJqzlpc51XT77OtdoGo4MvE0WnWO0tDouEc+0LONMdROsiVfsC2egu4/iEUTUh6z/BAYKbyRHnZERoh4zDVTpP/t9oKxhEy8yFYPP0FarpIVBRMxbHasq4TBhkx9SqklUR4a5+ElPGYLsM8wHTYoaUsOyvIoXEJ8R3332CWVLAQ1+yxXHh0cQbWMQyOEMqrd7RklzMdjFlARTI5AgaZ2Kz90ums0evC108em2EJO9+ANlVaCSTakChS/pW+PjCjFm46hoD+/kxs7BJ5IWstG+wl+0wr+bkKiGuUjrSJh3cYmfvcyyHq1wN15lgY9wONauJLVzwWrxRDDmyNM7kFsyPWRE2gdtgWmSkSJL+U1T+EtNwjWh2hMk0IuyhKknVuYKdj2lLCdkYlQwphIU928eEayyjEZbgQTVnb7bHxJlyuX4N8bBYOqpOeTDdxpIWgePhegFr536WMJ9idIY+eWPxsat88eEfMpcuZuUDi38zWn3kVqWomJeLbm8nO0XNT5F4OMWcvPMMbu8GFBNUbfM9C7bwTRfLm5hksWD1rS6WZ/x44cy3MYPbVJScJg943bLZrJ9jK7iMEIKjdI+7zVXW/Tpe9wnc+tP0wy0KUXEzOaYnHLQwDNMhVnLM2DLY5RSPgsCtYUmPzK0jbJcir5hLQWJbhMcvUQVdsqjDIOoT+B0mxYDMWSyA7cR70DxHPHmdS81LvBqvMytOebZMceZ73LccKhmQ6ZT9dIegyvCdJoc6wVl5Am0UO7MDKp3Tnd0nzNTi8y5LinCdauV5XF2gDUhdwclNTFXhCCi3/sq7x4rm08XfxiDKGB7TB337DsHCLEQL3xrbfsbj2MUIjr4BGOzk4GF0av4wwl3gCJcVb4MVbx1qCis9oVr/KZRTxz74ItbwFYTjU40eQPcqau0TTLd/D+04vJINOOlf5QItRipjt5oSnXwNu1J0RncgWqHZfwFbhnS9Ho50SFTFS6OvIY3Elh5Lbo+xFDSEoVQZskqRtk3V6FMIuKMzvHKKKTI2a2soaSEQzIoZlVFIXZGlxzi1TaygBysfpLIb5CZlVs6I7IhARrScd4+/OeOM7zdS5Q/HGUARg3SonNZjbhkGw2F6H2e2Q7O2TGgFBHaHArCrhOnwJkU5wZo8wGqcw3fr+PEOWdBi123glBM6JucwG3FU63N7vs9KtIrGMC/mDIXhRTXESyb8tDS42RjTWMPMdliprSK0wLN8mtJGeS2ylatYVYa3/mEY7JI3r+O+cAPLX6YVLdG06th7n8NUBZElqIzgeH6HuueRqJRKV4yLEUVVUZqc/Wyfk/SI4+SYC/WLXGs+iSvO3BH+rHScJVrtDifZIcfqGMRiQf/O9C65ynEthxXLI1cx9WCVorGwZ9IPxVtSWNhSYtsWw2xA3+0zme9SCSiqmNN4witHKdJxOZgf8tO1S2TjPYy2MJ2LOGVM1bmEW8aE+WQh0ulvcFBNqasCTl7BqJL6xZ9jahSTfJ+2t4QdrGKSCbL9BHayj1z7KHpdoLtPUTSvPiYyWaut0XdXAbDjXQZHX2CQH1PWVpiEPWZqwigf0XAaXKxfedu4oFEmNOdH4BccuSHTYrb4em2VpgNmEr/tuBYmI60Wc6ppMUOFGuvhXMB+y7hGnEWRfF8waEpTYAvnMSHHd8M3x+cAjjHkretv3yY9IDt9mXExIihO8fsfR+oE3dpkt4gYj18lPP0KVbRCmOzTwSaymiAEymmi/Rr5rCIPOrj1NS6FHrg1UtfnYL7DWGVERnHf97lh2+iDmwQ64XLnKhO3wb3ApVBNHNdDuwFW9yplfYUk3sG3G3TOfwqN4ahzicjMGbtNbH+JwWwXJUGnIyb2nMyzMMUyw2zEjdYNlNvDXnoWOb2Nf3wL3+9h5ym9ziZ3pnfoh11yJ8QSFonKMQ+jMCNZ54nWUwtxwg/RtaPQxaNaUqayb7P1Ge9Gouccp4cETkjfXXmsUbkMV3F6FeicqvZ2B49vOnspXWEJh7rdxNJv3mO1cBBOh0vSQwmIi4zKlOylD5hnC1HjteZ1xtWIYXLKuh+xErSosgbznT+h6D8NaoXDYsyGqYicgKKYk/st7lQZu9Nd1i2bSBXsqQGN9Q9RZBNITgk6VxBaYYRNcnKLZm2DxSzVUDkdyuVrpDrGQaG9OpYUCCkx4TKV16MINxiVp2zPtnEsG2lBrnIqXRFXMaUusN8lYvC0PGJ/vk/TctgKlhFOF4MkUymxmjFMB1hI2k6HzTLDDO+S6YQkDhkFfZIy4Ubzqe/xmT7jh0HTazMuxmijab/FrV0gSHTK7dlrZCqlH6xQ6YoiPWGYDbGExSA5YO7UKVVFw2nhWB6N7BRrfA9v8Bp+uEStucJ46VlumymJntGqZtSCBubkVUw+RXUuc+j4ZNUc5fhkdoRTW8bVKc78mCxP0G/8H4hr/xOqeQk/PL9wdtUFw2qM1BnoRcMLQP5wvhKrOftOnah9CduOaLeefVcH/zN+8EyrIfem90HAhcZFGlbrbdt88/kZCpBHL4HVBsdDNzZRs9NH7q2H6T6jbAyALSWjdIStCvLZNkdOjazSeI3LiOSIQANVSpSNILyOMYaDZI9otsfs9CaV6+LXl5gfvYpvFIGtyVTOcDJnqnJW+tc48ANmvcu4nodfztBBE2s+YrV+mVnzEvezIypdUFEgwjb5SUpaxtQ7l7GUYRjWSL0WbjGn9FaIzWLcONcZnttHmZykmuDLAFd4GKBqXcKqraFbm2groDQ5QgoSPWOQDbC9JjI9IfxmZLI2i1jptY8iy5jKaz+q7/syYDt9QCwn6MziYu3qD3WsdMb3hkpX7MQP+OTyz2AdvoL22hj3x7+RaN3p8FJ6n0n/WWr3f5fkw7/yw96lM874rviuVn4++clP8slPfpL//J//M//gH/wDLl++zN/9u3+Xixcvfq/374zvIVLn2NkJ2qk9siKtapvYKgNjOPJDtsc3cS2HtlfDS/dphR3CoIPqPfNYV/e0GrMzf4CUkmk15ig+xkWRp0PsyKZYeh5hcqzT12kXBdPpAeu1VU5kwP34FkLCpBjzM2s/RyRrvJJ+lkbrAu1ixqCccVoU1NZf4A1pccWuMUknCKE5Hb9BVczYbD5B3W1Dp41EI90motZDJTmxdAhbWwRODdZeoG15tN+y76flMfvzfSzL4nzzPBJJy+nSdNrsJYtuAoMhUxlNG9zJbczwDkJa2GsvoNw2THaxdr+AQWCWP0jpvd1eWyDYDC+wGRkwZwOad+I7tTv/TqkaF3GkxAiLMnx7Eaaym7i964h0iG5soB/GcJRej8Kk3Bm/BoArDWtlTH0+IpoP0csfRK1/nDjb434xofLbxNmYsCyxT29iZtv0ow7Tak6jd4M4HuLnY9L2JdJ0Sj3qMGqc48H0PqEAbSoyEyNthyw5opodUZy8TNG7QZaf4MqFAMDpXsEhxRLw2vYfcaO2SaIFludDbZ2a7VBzavh2gDGSQXlElg2oOxFN/zzvJASI1Zi9+TaF0azV1kjLjMiJ8MWb4jRXeFytPwHiXa5dvw3TAxBi4Qx3xvtmOegz8MaAoO2+fXFdYzFVo8XEFMiDLhdWnkUnR6R+g1F1zDieshKsMM5H5EaQSo+qOOHe6DX2s1OWw2WuCxtOvkGVnNAKeggMQhg8y2fH7VBbewHht7iXj2hUM2YobF3RUSX27AGd1mVamz/FyO+xajv4uHSlT9VbwwBWMUZUBcHwG7T2/pQkaOBuforMeYXcrWEHKzi2w+T0NYpiQnvpKqdOxTybcq6+xTA75eCkIikWxRKLnGq8g+332AfOhZcQRuNqA8Uc1bxAKOts1s+Rq4yut0QhAvAed1RycOiFPQbpgJaMsJks3lAlCEFR23qfZ0y8y+szfvxYnL/clEyqkpOiIlUpPW+ZUNapuXV253tkfhvP7bKCoPR6pHpOpQ/QXpsw7FG6DYZBh9dGr+IYhw81N4hO7mCEpCYcRmsfo72Xkh98haZbw1r5EFOvyW0MLdthf/h5uv4Sc79La+155iZDCZdSJRS64EO9D6NHr6JPv0FSpTzX2mTYvIDRCvv4FVrzA4L0hF73GoXRTLw6w/yEeTlnHWjjYeM8EliXTgd17i8gyxinOEXsv7Rw9BQOUqePXG2/1cFHNS8gywRhe5Th6mPvVd0bWG4NnIDKf7s72nFxwEF8gG+5XKhfORMsvBfi4R+ziAVZrfW5P9+m5tbeYUObMnjzXIjlZ3GzI/RkD8cZoinIggvULv1VTuIHVOkRqSl4tRzRClpUeYorPUJbEWhNM1yDUqNXL9GXmrIacehY3B/fwZUu3aBLzQ2RjYvMbqwiB6+TVCny+GU8aWHXVlguY0x8SmN2QL17Dc9ZY6PmEZY+o2yEcGv4S8/AdB/V3KLwV9EoTsevUpiKI+lxrXUDGxdpCqx8jHYilPX2OKgzzvh+oZw6Vvs8zA+hfQEcHygf26Y0OdN8RrPKOC5T1ust2n4HTzo03CVmns/27JSVlafwOhcIyxR39oBkvofjuNxsbvHR1iZeo0+qc3q6pOt3MUrQ95fJdUalS8YYjlrnqNU3SXFw6xcIVEo9XKaK1hjc+W2yYkQ37DBWBa3Dl4hWPkRptZhbAWb4ZdLtlwj9NpiHQvx8iPJbtLwWuWNxub5Gw2tyQV6mqHKuO038KuVuPkdpRaYyMpXg2mf37u8FwkgabpO7s9vkKqftt1FaYUuLepmwPDrBxiZ3Il5PjwnskLVgA4mFMhWvj19DFhNqlk1ZZXD4dfrCplx+mnumYDC9zdX6VZIyJbBcXAE4HiZaIY4PKKVNM1xBTE8gnyNNST/okcx3sLo38IxBOxG5dHD9FsdelxW3AZ3rYDlUnUvoIl00dNTPYYmCWTVFo/CxsLJTpN1GS59MpwyyU4bZEL/Ww5YOypRIY1FVKaIcIKwu5mFksjQV8vhlTFXA9IDa2rOIh87FVfM8uBKcgvItDYQAngzp+O1Fc1/QeyQ0A1j213EtD0c4NO3WD+5E/3fEQbbHSXJC6ATvKCB8f7xlfiXEW75qEEaRo5Gi4jQ7JlclZZXgHn8Rd7aPmtzD8wMclTEu54jhHeytn13UOeqXKN0uBRmj7jWmtoNwaiwHqxTuwoGrYxTXOzc4SY+JqwRd5RymQ5bb52nohPn8iA2Tc9/yuV1VtPtP05E+onmOw/k+lhOipwekgN3/AC/O92hXCdfcOlE2pCltdOsq+25IYRSHqmINg4VEPIxBa+KxYvnoxnlUUSLQ5GVBzapTlAb8Ju76h/Fsm9d0ylI5WAj0zQ9/6bRld4j9heinf+Zy/F0hBAvXlzJjnE8ImyEN+02xu0G+Y/1CUbGf7JCpjM1whTU7QARdtLBovyUCUpoC+/grkEzYqtW57TTwnYDioVhXIpDVKTo9pT67h4pHGCdE+RFlOSet93iQjmiufhwdLaNGd7HyhI6Q7FgeH2xeJKtinKf/H5xM7lJYAY18B0YPyIs5uned3fE2G0KjOtchGy0c4/0eu+kDTtMBli2olGKl9wSbrfNIp/1o7jkpxhgM2mgCO6Djd7GrGcvBMp58a5OtITMptrBxhMsgPSUwGvfgy5RWSNR5gqLzFMv+KrGaM3PrhFYNx3roigNIIR8JlG1pf89r1mf8cPBFyNXGE8Dj4lwhYDe+zyuDrzMrZ1xpXeVauIIKV+ivvkDN8pHtK5Rl9TCpIWPGmFYxZUlp5OHLUF+FoE6ePGCQHiLm+5ymQ1pek6D/NJHXII6WCW2b2/EhUfcKnWAJUeW482OITxArTyEm+2RRj0QahtWIutfFl11UPGSWDmn4LdrOEqnKWH74uyGFJEGQ+H0aXh2E9dbe3DN+yMRVvBCTGUjK+JHYTKMpTIYrPFp2h6pWYemCpneCNBZycBOTr2BHParaeapwFTvdefRzHenioAgHb2BXGSYbk7SfYG+2x6rfxJEe56JLNNtrDLwGpSmZqynF/B6+zmhZTbQq0dMdsmiF0LJxl64zP/wSkVcH4dGwXdYtj73dF+lGS4gL/xdMQ6OcGlmxy/HkNnNj6IRt9iqJu/48LemSO01W3Tan8wfIo5epjKG29SmsPMGxHFp2A0nF/fk94jJeiJ1b1xHhGk5HUamMqnaOcTVge7aNJSzWVz4Asz1it0U96BCWCmE5VA9/D5T19rpRZSpKVRJgk1YpBoU4a4D9sWc/2aU0JSvBGvbwP/xEuJoBbDgdDPBq7wYf+9r/C5GcYMK3m3+cccaPOu/7LvulL33p0evl5WX+0T/6R/y7f/fv+MVf/EV+6Zd+iV//9V//nu7gGd8bhADn5CVMcopbjnF6T1LWL1DZDYr2olNnf/IyxhiG+YBc57TalzFlgtd+gsJ9/AaX6ZR707sIIeiEbWpeRHnwZWZOg5N8Sr2cMaUkFClRfErdrjPPTsiyIUthByed0Xd8ZJXiej2e7T5LfvQZxvEJ/dZ5XAPHo11WbZ/uWg0vDMlOv4p9fJNmcIL2+xAuRC4aieo/i7Br2EtXsYWhufIcjjaYZMTW5ARPvUzR+xAGQakWiwZKKTrBCstOB3v0OozusdY6T+IEWMKi43YXE8uH8QtohSxmC7FZfAJaLdyF8iG8g9jsEWdCs3fEnT+A2R7UV98Wd/ndoqVL3rj67hsIsYjeeEv8xjdRRqGNRgrJ6uyY9ekuIp2h+89CfEDRegIrWMWtMs5ZAcv1JmGRMp9sM7Rt3GJOu76Bd3oTk6fQuAhhC/weYecqm8Jm02kTxadIoflKfMqsSPhpr44lXab5hE4+Zeq1aKuK2XibpeEO0nGY5CO8jY8jnBbT+kWc9gewjYOLpuv2mBYzXGFTzrYRB19lbgyNS7+ACN78nBUFjsoQe39EPR5QLV2nqErWg/cYmL3LtVtE57A3Fl3CZxGa3x2RW+NC7cp7Fq6+2bWmqChNQeqtcSs9Ik72mFUzeu4yO/MdVqMV9pI9QmlTO/kGa+Pb+EELYXu0pkcEXpcDY7jghoj4BHtyTK12lSutaxS6wJM21b3foYwPueAFuGsfI3jtf6NyO6hwnU6Z0zZjytY15OgNzPwEghbV8vOU/soidur+Hk0ZUM9zEreHuvI/YcmQ1O1gjb7OeHATV7jM0hMmps4FI0nu/+8It0Xe36RQJXWvRnT6MscnX8dya/Qu/dXFgZCSvHHl0XERQNfp8d4u2IJVb4NlbxXLgJR1TJVRNd6vyGxRXKy6T2D5u4+Komf8+GHQTMoR+CH9pUs0JrdpZ8c87/gIYaN1ARL63hp5vQQjqDsLN9OKEk96XPCblNv/jcCOcByLKlqmlQ+YZGOSsmS9dQ1HeJhsSj1aQZUFE79HDUNt/cMsOctcjHc5TI84So/RWnOpeRlPBIQ6Y3v+AG0U2/N7KBRX3AYVAlEmgEXfW+Z0do/w9FW66QmhEWT7XyU9eoWwuUW5/hHGqiATNkopHKdF8RZRkhYu2nVRbhP/6i8gkgFV4wLW9B6Md5CWBasfeSxqp3LbiPVPLo7ht9yvlBWh3sF5AhbjzkF6ijGGtMrPBAvfhspp4/SfQZRTdLTGcbKHUYJhOqLhtGjZnXf9XlHlFMLH9hvIyR2U08bJU0znKa62mrT9QwYcoUuLfH5I5+hlqFKK1gUa5/8cQtQwjYuUbh/R7yOLB4jZbWpuRF4VnNcV1v5XaHSuk3SucC85ZTU+Zivqo3c+S222R/vSX+Do6OtUCLzZEKua0XZ6tJ0eOlQIJLKaYSx/0X2IwI0fIPY+jwu4a88xTx7QyGaEyQlVqbBsD9Y+tuhWPeOMHwAGSd66gWg/wbut1NjCxXNq5L2naFcZdvMaLX+FFov73qzzJM3aKkPLJapfgvufxuQzJvMHyOYmY5UTNy5SkwFb+Qmu5bLk9sAISlOQ65SPrHwEMbpLKx/j19aYasUeBaP9z7EVrdOqEtJshKYiO32NZmMT+eDTpOkpnP+L2PO7TF/7T1S6ZLr8LL3ONYpsynG4hrBs+m7ApeZlem4DIWxOkiO6k9fxX/8d3KDNc1sf4zU3pO12iKz6Ox6HM747cpXjywhfRqR5wjUUs9EdumEP2ywWtUeTeyThKnGZUHfqtJzF/b8nbdKjl6hUge5MWbJriDxHasP+6U0+3lwnsxu80N+kYTdpVFAphU4fcJqPKbI5TpkSBF2wPIyButWm2f8wNj7CGJSeMzp9FSVt9LkOt6av0fJaLC09CwiUKHljcos4fkA+u0nL7SGFpj/bpVUqnNmQcvWj5NEGdv8ZvGJAEvZ5JtqgNr5HpoeIqsQdH2DVlimWnsMIiRFisUAKICSBXeNa6zqVLqnZdVhqUpzO3jYOkUjOhRceczT7JrZYRGKd8f3BCM0wG2IwxGVCptI/0/2ijM7hwMJ5/qGoRugKd/gyRbzH0PUZhys0+9eRZUnud5GzA8hGyDIjCmrkCGyvhRI2ieXTbFylsNvM1JhXRl/HYOjUtmi6DZbdN8fHUlisuudY8za5Pb9FVmVUzXNMsgGN3KVjBfinr7EkXC50LxJ7PertD2LNbrF88gplPkP0n6bRvMTdfIRbxYR2hHX0Isnhy5RexAQF0Qo16fNRJ8Kb7uHZIcIIhMnxt/8PzPFNbD+AjZ+hbFzCKkcIJFprNoJLEBruTO6gzRyrTFmyp+C2qNz2n/V0/pmwhM258MKZKOfPiCs9UrKF05KK2U/2ablN+t7qYy5nb2VajRlkQzwhyHb+K00CNqMuR80tYjWlYbWxdYo7vw+TbZTToJYm3Og+B9JnWo05SfY5P7lL7e7vU9YajKc7JF4TBrfQjVWqjY+wbTdoBg3m2ZxZ6wprdguJh7I7XLQC8snXwFRUVodZ+yrLVclSMkJHPbKoR2FHVLU15p2LhN4yeA9d4oVhkk+QQnKanhBYAUdS4rYu03XebGTqeF2SMmVQHpOriNX2Cs/Wnsfi8bnlcXHI/nwfRzpcblyh7XfIJveQVYbndhDxEaL7JIGMeLLxDJvhFp5KqccnCDvE9G7gGk0zbGGpgpbTPrumf4J4N2muJz2klOQqp5Ge4o93CIWPWf0IUe0CBijiXTzLY1JMmeZ7LEvJxeQEt3sVY/vgNpHb/402BkcKJm7EkfQJl26wHG0R1jbYGX2FtuqynE5ZDVYR239Etv8VdHMD142Y3PifmQ3f4Ghyl2bnCqOlD3KhcYnW/JSNwW1ElRFe+h+gfm3haCkgkBEXm5c4zPbJVMKwOKHtnNUrf1Roum1G+QgQNN0WsKhL7sT3GOVjam6Ni7XLj5yBZb+GmN7GZD2UjBCVpqxvYQysBOt4VoAjLZpWh6vROSbyJZwg5Hh8j8LvYA1GlHKZ4/YaQkpa0RWy6S0OyyPGxYAbS08QDu9Qj86xHwSEy6fYwqFoXkf1nueyW0cdfRVr93Pko3u4XoPL538eCwdZzCmic7jJDmL3s3STPaL+k2RGU1JhRMQ1K8CdniDtMX41ZhofIfwWrSwhbD+FU86w9z4PaKKoToxEG02lK4wVPCaqHsd7aKPRRpPbXexWA0cKAq9PGS7Mbt7r/uwJn360jLIy1qLeWdrUTwj353cRCPpuF2t8m2LrL/6wd+l7QtuKCKXLa0Gbj2Nwd/6A/Nr//Ye9W2ec8b5533fav/bX/tq7vvcf/sN/OBOb/ahiDJRzrHIKw7vgtpDZnGrtwyhd4YmAJb/LYXJEw20gsBgLgdO8ROGtoKgodIYnAiwMjTJhPWgzrhbda1EtxDYW+eB17sW71MtjTjLFUtjn/MoTqGyCbC5RyoCLToA4uo1Rioa2EOubdLRG5RW7xmGaTPGMy2ptA096hMajZTKsImFUFZhsRKjfDP0TRmGkA8sfwHW79IXC2/409uk38IsJau3DiwKQqaiEpON30EYhhaTjLGGnB1jD1xH5hFo55/q5n8cY3vzTPI8sYnDDN0UG9WWQ90AI9Jnw4H1jqQROX1/EWuYzrKD/Q3evCGTERn2DrEzozPbBroMaIk2JNBXM7iCjDZ62I6zBbYQdolsXGa3mVLMDqmiVqPsMjtNE+7dRfo+w9xzS8gi1pj98DWv2AIViNK+4VF/htNalMjkin9AN24jxHYJyTlylJGGXbnLKhcKl6zeZrP05hNUisEJss1DZSCRbtYtkKsWTHpOjz5DqCltYONmEKlh8tnE1YGe2Q78Y0y4zTJXhxYfUus9818frrWKEM7532OUYEFROk4bdphOO2Yv3yFW26ETSBVJY5FWG8MCzXDwZ4GtFWGXI5IgVY1hVBs+KiLIEZ37CpbVnUZYL9hpCCyjnePYanhUgTUVHWMydkJpsYDurWFf/rzjTA5xkD7P7RagU3rkpZrKDli4KkFWKdhw0hnLpCo7jY4UdnOg8kVVDw2KtNlpnRVoU2QBr+Tq5tCgf/All0EXPTwg7y2gZcKFxmcHBl1gKegRVxlIZY83vwHQPU1unaFx638dTYmEE5I3Lf6bzouwaqvnOopozfjyYlCPuz+4D4Ahol4LVeEIihhSBoVGPqewudavJlcZ1EODgMlVjHkzvI4Xkht8i8FcXxT1jEzobNLs14mpIx0js4zcwUiBsD6+MWVv+GCvhfVTYo+pexp8bGk6baT5hxRiiwS26bo+y3iG0aujIcJodc296F98OWPebC7cTt85c2ORARwua0QpefIwz2YbOZSo7xImHrDp1Yj3DckKssEVlRY9cQ96KQZK2P4Bos/ice3+CVAnWeBfLcTH9Fx57Jr9TEUfqDDveA8ulDNcx37IIYgx0gyUO40M8y8U/Ewx9W8pwDVgDILBHxGWCLS2E0FQU2DweESNNiSjnlLaL7ziIyRjcOkYXyPk+nt/AaM1abQNLwl58xFKRoI3FaZXhC5u7Vc6WLak7i58thGCcTliyl+ksdQlURXH308yLCXVlWK2foz4/JhYC3xic1kVM4zzUr3BupcJKTqG2QWoFj/bTMgLLZFiHX8aUOZbjodc+icxm9PweSTWnUAnZ3sLtx5sfYzcuohBIlZ6Jzc74gWOMeauxzmNIJOeiC5TBGo70qN5y7zMG6n6fnSqnryuaRy8h/TatlQ8jxQe4077ClhMSyBBHeKz5D12YHy4Y3Z8tOryXyhH9wT2s2SFhS2OtP40e38YxhlIVVFWG3zqPX0wIV5/Gf/1/p0xPKMd30fNtvCIn9GoUyQAXha5vMWr7HM736E3uMMqmrI73WGpsoMIVwuZVvMMvYtkRosw5p13aSx9CYJ3FjXyPkLpAFlNqtk9ge+SqZNXxiAb3qYkaotKIoIZQJU5jBVMuYs0a5QTn+CZO0OZquMp9J6LmL+FJGzs5JbAc4sOXuOJ3qQqFIxsUhATBeSpjQFjknksx3gFpozqXqeYxWDZYDm68g/aalKufQBiDs/tfWQlXKHTBuCyJshOq+RcRqx/B1K9RqJysyih1wSib0HC6NJ0Qk444KTP6CFyV4Dltmr3n8XSGZ7n0HnwacfQqdaGg/wFKfEwyROgcYwUYLNTKc8jkCOO1qawajql4F33FtyDeJjQ74/uPMJJu0OU4OSa0Q/y3PPe/G4y0KeqPJ2XY1RQzOyKtZujkAOMvUUSbRHYdX3q4eAt/MMsiaF1kuXkOygTCNSqnjo2LEILd+Q5CwjSfEjkRdbvxjuIdYwRtr81L8xeZ2C5+bY1VP2d9fJfI9ml5a9T9dVR4DozGO30NezYAnWP3nyd3N3hKOyx7GbG08IxmkA2hmNC4+BdpRBcIRZ1gchPiEUqPQYZofwlmhzjxLmI0Qyw9Rd5+hi1TscIAGSxhW3VKkyOFQGLRHt9FGB8hbez1j/5INACeiXK+e4yBzfAcDXeMKx2259uUqiItUxpOi0C+c63UFR4CgW8qrHyOcQOG41uc2haJgStNSfvkJrqIsaoYt5pi/A4mPqSoX6Bht+kGBmfn81DmWLMj2tEKlapQwRKydgnPDvFdl7TI6EU9uu4K+EdoXSJsj156ivZWMAYspVgOzjHZ+VPs1gW86S7B/JiDMkP2niQIV/GmbyAtSRmsUsmQfrjMYXLIWrRIXXCFsxAZv4WG3eZyy6cal1S65CA5oBktEb3FNVsImORjWrrELmdU1YSes0LViQg1iCyG5hbmmw21RtK02zjHr0I2wQBm7XlKr0cABGePlf8uMAY2wvN8bEWyE2+zOjuhqmasRg1sAoqHCSCX6lcxGF4ZvQwY0mpOufI0xFvYJqVMjpHxkH7Ywa5tsSk9Si/Cal5B+hu48T2e1xIzuocfH1MrM4SuCIMeSoTMVz7M7WyAle5TUDIa38Hv3sA1kk42JDt+ZVFTOfw65dYK1vA1jKnQnSdxbIc4TwDYne/RaLf/jE6jZ3yvCGWN680nAR7FjSsqJsUUgHkxpzD5o6SZymsjwz72bAdNhWmee/RstbBZct8U4TaC8zRWP44evUYobIiPcRLFRG1TNs5x4rWhGmEw2MKiqEqmMkCsfpxDO+A0Oaa18gKhcKlqFzBWRM1fQ9fHlEdfQ2JwpYdvR1R2C+V1kLrAmryBpxOErqiriq3mdYoipa9z3Ok+1vHLkI6IulsEboSpFMprI7GwkiNMmQKwpusUfpPIqdFAIuL7FG4IztIigcprMy1mWMKi6bYJRIBTDOHwSwjLo+w8gZH+Ox53gUaqnHV/je5Sk9N3aFg548eT+/M7LHk9gtkOQpeo78JQ4EcRIQTrTofXqiFV6yru/d87E5ud8WPJ+x59vPbaa9+P/Tjj+4xBoLs3sEyB6F5GCYeSgtuT18mrgs36Jn13jba7hC1sMp2S6gRXuFSU3JvdJi4Tul6bS+mQaLbLZjWm0X+K1WADX/rsNyrmlkPNDcFkSA0jGeD2PkTT9piKIWKa0LACHLeBE+8RHn8daftUpcLNxqyGPapoCT9YwZ4eYWrLUEwRRy9iDV5lye+gsajcJsXDz+ZO3sCMFsIvZ+VDKK+FSA4phcGZ72Lt5HD+55lR8WB2l1JVbNQ2aX7TJUI6yMl9TJkh7ABZTJCzXUSVoVpXFs49m/1FZOY3S+71NarNTy2O61ks1PvGSAfheJgiQdguRrynRdEPCMGSswwOuD0HPbiF1boItT7VyR0wGlsV2NM7cHwTY0lU1IaVDxE3hti2j3Q67LXgRBpsO2BV2gQiwIpvY5IBVbpHuvcFTLRCvflXUZZksvNV0irlsr9JONwmKSYQNlHNi0RFBsP7LAUdIiLyb+lQstUUb3ibwHLJWlv4zS3q5ZxI+Ii3xIyMsiHKKFLbpy0km7VziO51KvlmEUejmFYTHOE86kouKR6JTO0fiXP0k42b7MHx1wFw+s9QhmtYxiEUNbKyJKtyemGPST7mg73nCGREZNdgfo/awVfw/DZhOkDPjgn7bfwKTO0cOlzFNK8gLB9Rvg5ejcpbRHdqk6PyY6KlG9QnB+iwR+kuo71V8vp5yoM/xh7dwZYBarqNEhprtou9uUVqR1jxPY53/wgZdmgFDfxSIY+/hlz5CPrhNSOUwq9dRESrlIM7TForXG2u0RdthLOIIOnmddIqRfeu0zz+BlJrrNE2Tj7A5Almcg8V9lF2HYVCIt61w/etGDSZTrCFiyPcb7v9GT+5VEa9+Vo6gMCWLk2/TWm3eOuK5luvlUkxRhmFMoqBkCw1lvHyBN2+jFApjeOv0yjThehr81PY5RRz8CJCCDRzduf7FNNb+I5ibrdY99ZZKxL00SvI9kVmJy8yECWVcOj5fQyGyIsIZUQ0eoA93cWokr7fhnRKXFvGne0ionOUyx9CuhHReA/Te4LIP8cTgSQYvQbHXwHLRqx95F0XoMzD/5j2ZeTsAcarocoCa76Lal57z+Npj9+Aye7i9YpFGay9bZu+u0rb6WAJ+1Fx7YzvjJbbQgooTM69yQMc6XCleRVXLApq0pTYh19iFN8h82r4wqHdfwZnsoOsZoj6JmrwBsJoLFPQ7K2gG5Je1cMtFJ4dkCBo7n0Oy2si0yHVpb/C3Ah6YZ+9eIfD8SEX6mt06isEqc2qW8cd7rKUzFmWGmO1EJ0uqnOdovMssraBPHkFhYOdHFDUtvCzXaz7n0a4IVprKquBqSqEKTG1DWrpkJq1zE7Qg8k+VZVhOhdABNBYR7mtM6eMM37kkEi8dyluN+0OjXYLb++zkKeUQsLGp7D9Zdz0HmWRshM/4HztMroa403uYumcqnke1yhiQGiNK11c6YNW9Lxlso5PN09o2zVq3Q9Szu4znt5FD19H+g3kVGAZhQi6kG8jgyXa7fOUwSYc3aS5+jSnto9VZTRtn/L0JnY1wez+CdbVX0S2LiEPXgJh0JZ91v39PaQsE/ThZxBZQuB3uLryISpAqjmFqHCNDbZPVc7QZUq37KKbF/Glg7/3RVSZMI3vUfWv8VTjEnK6h9O6hAxBlyPM8DWsMsWvryInR0QISqFIjl8jdNsEKx+ld/kX0Rik20e3pghpIQ9fxBQJlu2i1z+Blj66e4NgfIfA7zC1NOXwS9gI5PA2JjyHb4X0giXGxYiG10ArKISgrG/A5AF52MZ6OOaoWU20URxMd7Hjfeomx8NDuiH27BgRNFHVGGN5CORirNJYfG9hcu7O3iCrcpbDPj2+syYnYRR2MULbwQ+9ke2/B1a9dbpuD/v7NM5TdojjhgTkJF4NIy3aboe6tXDyKtoN3KhPap7l9eyENBuzWd+k63Qf3cGMMQSOx+3pMbnOuN6+QcN6u1usRi3G7qrgvLfMUMdMiimWt0Rr86fo5kfI49vI4RtYJ6+ja+tIp06tmJNkx8yHNylth+bwkGWgaq9QBCu0L/4cuRFUtXUwArs4Re5/AT3dQ/cuk6gRYZJit9YQR5/DtC/B8csERkB8iuO2YTZCbfTACjlX30KbgqX5CaKqQCuELt/2ec748cMWLl1nMRd05RGlqnCkjS3fvQ4XWXWutK6idE5HWZAMMfVVciSLoDaFqHKMqlCNTapyjJYBDF4ldV1wWkgrxG6sI7IRjWiJycZHCaSDjAcYbaCxRZUcYTAMkiEr3jpFuIGT7CEOXqaywJEakU+R6Rx58hpR5zzz4S5G2uh4wNXaKjpcxjm5g5xtYx1+Bav3NPH5n4GgyYX6FpHVpDIVlhDEKiYno241H9V8XAJWohW+dPI57ErwSv51nut++FEzjjGw7tSYbP8xtoCGcdCrKziiQdX/KILynWv3AgqTIsSZPOe/F4TgYbThQnhoC5dz/iVsY5MrQzzdQZQTQsfCMSmeCChNjjKKtWiNw+HX4Ohljtw2q8sfYqpiRLqLCZp0o3XKzZ9HYiH3P0u+9wVq3ssUh19nKephT/YxQmDu/C70nsZsfAKx9jGy5JAr0x3SfI6srzFuXsD2eiBc6vUL1KM3kAJU0MVKjzHxKQDSuYfsXMORDqUu8W0P+Z0p9c/4AfGt4yMbh27QZZAOaHnNR/UdADs9why/RmU3EbUeef3dG64znZO1L9FRJWp0Cz+f0/UjxkisdICVz6lF60T1i4yKIVuN87jCo2Y1OMh2qbTiFJugtkZh2UiTIP0eOCGc+zjW8C70nqFY+xmUHYKw8I6/zDQ+YHz8Miu9p5H1dSwjWI2HyPk+djbA6AL8Gmq6g5AOVtAnf2jSYbzWw5higxuucj7YQKCQ+5/hcHKL3IC19dP0o8u07C5Rq05JjjQKd/gS1snLCFVShmvYXpui/vaUJIHGHXwdMztC1HvQ+cT35kSe8SPB3fltloNV7OGrGOmgo7fXoX9c2XS6/En8GtnyBwnv/y7oCt6hefyMM36U+a6u2PF4zH/5L/+Fu3cXMYrXr1/nL/2lv0StVvte798Z30PKYJVqcwUn2YdixiwIyeITgEWEn9PDfWhD7QCz069TqJy8e424XHRJjPIjDoe3yPIhlnCI9CKiwDFwRSlGVczuyTeYxPt8sPcsRW2LwI4QToeLtTYTkeBaPkntAeX0Hll9ne7OF5G9p6nqF6hbFWWWgUwoN34KLWzcyevoZI9k+gDWPoRqXsID3PwQsgl2coC2JSIbY7IjSr9H3L+G2htieQ38zhWE0qTlMXvJHp7lUc9rj8RmlbeEvfwBKBMqK8JJj1HjbQxgAVXvQ+h3GKxr6b/j4pdGkagYz/JxOBM3vBNaOFQrz2PlQyqvjZY/WsepCDYQGxsYwI134GGcoTQKjYeMuszLMQk5cvu/cS3awCx9kAq4OXqF4/iIwA7oWT623UXYLraOKVSOFXRQtoXj1ujKgFw4WLLEVAVe5zrBfA8TNLCaG5jDm8gyxex9Bav/PNLrYZUzDIs4Hef4a9SyObnOOUzucOB63NA5gdbY8108NcdUOT0vYlrOSGSAde7PI4xFZbeQOgMkWrocpLucpKcIBJebV9BUfG34ItN8wvn6Ba43nzrrjvp+k08eraiLYgLhGnW3ziAbIJHUnTqRbLARbGHecvNx4xEdr4PQCUGwxDzsc4LNls5hfAsZdEiDZSq7jjy3ikFiEOQmY3Twf2LtfJ7Qdskv/kWqWpe+kAgBd+a7EPZZWXmWuhNQxvuY+RCntoQXtAmGL1Klp6RljBdr4irBrV1EZDO8+D66zFH1cxjbQxgoy4zcdqi05Cg6x3r9PLa3jHBDTuMhO9NdFJpryx8gHO4gtEHGJ1RagDZInTNWFQ9m2zjS4UL94mMT83fiOD/gID7ElhZXmtcIDNjTB2A5lLXzGHEmgPlJZiGiHWMLh7bboQwLlFGE/grGW6VS15BV+dCd650nqQ2nySgbYVuS7WSXfeHS75xn1VvBSfchnwMgprvYXg1nchstDRqLYnAHn5JoeIvKDRhIC6v9BJfSOZWB+fEr7PbO89Lpl3CsgA/3XyAs5px3usighYkPqIIenXyI7dQQd3+boCzR5/88urZBJXyq9lU47yy6yfMRluPhTG9jgEpbiHIG38btoAxWkRs/hTl9HVS1KDB9G4Qu33SY1fpdt3POBPnvm1jNuDO5Q0sC0zv03Q5Dr02mUlx7cc+zqgSVHHJvfBclYK3/NGGVEUsDnfPUrAhr7wugSuaeZHdeMZtm1FpXcdY/SdfkyOyA9mQXPdsh2fscY8vmuPM0Nb9Bw2kiQotpOUPVV3GCLsZfgskJbqOPHN5CWSXz6Aq0LzPUKdX0DiTb1O06Ud5B1M9jHX4VM97BSBu5+gzC7WBqq4sIVitCbPw0IKjrhHhF0sqHiGCDPFjFzfbx9v4Ibdeplp46czg740cGU40Ynb5IZTnUuh8glI/fY4WR4DUgnyEsC1nNsSdD/GxA4rWZlzHD8hh9+jL+/hcJdYFdzNlY/zirYYfStki618nCLqZ1niOVsum2CC/+EsoKkcUI6/RV7HxIObnHqLFBo/8E+dqHseyQ3dkuYdiBk5v4UY6qncNVhov1Kzheh3LwdXQ1I57tkkmb9PhlOssfJFz/GFrYmCw7E3l+jzAYdoZvMBu8hi0kXVMgVEIq4N70AUuNZTbKBMsW7B2/gQJWpEWr+wwgwK0zindR+THeNEKVKbK+hZWm2J2LyDsvEqw+j/Lb2FWKU+VMZ3cozZS7k7v0vS5b9RXC2TFog1n+AKXfR+oMUeWLnVQ5djWndF3KYBURLhxcezpGN+7jqArLaVAKGy/Z52IxQ+Cg8UkbayQmZ0dpRNQhql98NLbOTMLr05ukVUZz7QWC0X28aIOscw2hX+Qo2efo9f831vmf42LtGtZbnHsylZI93L9RPnps3vNeOMNXYLqHZTsPY5jPBGffXwTuu4zznOwIkY/Q4TKV893FPGrpU65+BLtKaNsRLWk9JoT1kj3kycsoMmrBEpldY5ZPH4vfA4icOl2/iy0cdGUQ/kJgoKiYVmM0iqP5EU0huHD0ZeLBGyxvfoykdYF6OqaZVOCH6PoW8uCrSMdFFR1U/xpx5xZ7ZYfT+Tb9qIs9v0doYGpmnHausiw2aYXrvBrvsZ+8znUBltelDOek1ZSjZB8xuMeV3pN4qy9QqRIx3UX3n0XEBwinhjGLhdlRecL2bBshBPXuJcLZCQQdyh9yjOYZ31sEggv1i8yrOYEMMEYT6xmhVXu726gwhLIGskbVayN0gS8MrfSQ0HKpyxq6/zRicp+BKIiTfWw1xvEb7CdHKHHCNcth6ga4V36emrFpiIAy3CQLLyEETItjjrKH0ZTNq4sxDiBUASIhjQ+ZLd2gYyrEzp/itDbRw9dBF1T1NVSZENo+zuwQpofYk9uYfEYZ73O4/xluN9bZcBvYjev4zhKj8pQHswcAD8Wjb/4+1+wGrvARUnGcHCP8+7hFha6tUTktmsKnEa4v2hKrnMIsakj29D5Ih7K29ZjrtzEwam8yVWOMHdG0Pc6eGj/ZKFPxIL5LWmVsRJs07cX9UyBYDTd4JR/ibP4M30gP6GYnuPmUq07EYPdPMV5EsPpRulZIJTzSMkYVQ/LZLu7kdcrONW4t3aDKTuhWM7zTF6kA22iMF+DFu9A8h6ZEzfaR5QzH8VCTB7TQxMevUu+cozQOVnSO5sNnZ9W4gHPpZ8EIitYTWMUIgUBTMdQxD8avsRR0CKwakV37jppyz/hhIlj3N1n2V7GwHjtf4mGDrFEVspjhjl8Dr0YRbDz2EyoKbk/foNIVSsWseD1ktEHQXSafHFHGp/R0hZ+MKFrLBP6bd7ZYz4irOYEsWJYhFoqj6RtYKmOpdZ3tsMlu1SbY/BTXnTqryQE62sRYASofsx3vYdqXWLVdku0/wm3f4Cg9RSlF03Zpb32KKj1AvPK/ooRBbv05nPwYt5hRhWvojY+BMVROcxHJWUxR2TFplQGCMp+gogobl1TH3Jvco2UKxGiHph1gpnuIcAXtvLOjrlQpZna4WMebH0Ex5zu0Sn4MgyFRcxzpfNt1hzN+MBSqYC/Z5drKE9h7v4eubcJP0JrOprtEOVfc6l7judf/v9hHX6Za/egPe7fOOON98b6VAy+++CJ//a//dZrNJk888QRKKf7wD/+Qf/7P/zn/+l//a65de28nhLdydHTEb/zGb/D5z38ez/P4hV/4Bf7O3/k7eJ7Hzs4Ov/Zrv8bXvvY11tbW+NVf/VU++clPPvrez372s/zTf/pP2dnZ4QMf+AC/8Ru/webm5qP3f+u3fot/9a/+FfP5nL/8l/8yv/Zrv0YQ/Nms3X8ccPJThEqp/OV3FPAYBEW4DiE4JsXPp5S6ou13H99wvk15chOEoC5dVtqXOc3GaOHg11fRJ1/Fq28wRlDqkkZyiL37Gczhn7JiudTb56kOX6S+0cDf/1Oq5Q/R6F1Hxy6pTtj3+/SWbqCmh3Tb58g0WI6FzifkWuPGR8h2jHaamKBHTklcX6NSBXWpkfd+BxtQxiZ3bezZLmCjRzV8v8Xh/ARv6SlyfwkjHVw94+DV/w/1ep8Dp8n5t6jftbApe4tiDn4HJW0soRdRE/b7HVAYtuP7jPMxnuVypXntbbFHZyxQVoQKf3Sn8t8saZfBKm43w6icsnEBGfQoHJft6piT46/BdIeaETTdGngtQuEihGTZFARHLyKpY0V1jBEIU5FUKaUdIKRNzY5wpaRZVATdJzHzU5jcQxQZ3P40unUOXcyQrQuoIsONt5HHX6dSMbK1SS4kRTnGt31SoVjNJwT7X6KorSMlWGODkT7dWh+3dwOJg4VDBTjpAeb4JUqhkWsfJlP5w89tKE3BtBgzycaUumSYDyh0TnCmqP++ouqr2PExCIGqLYQvDavNjVYIQpAXksrW2PJbJkrRCp30BHNym2ljBZFPaKx+hCqZYiNQo/s4rVdRvefRb+mqStQUMb4L8QH30yPqfpM3umM+ulyjKGOCYkCKza36OS74daLxXWRygN06h/Paf0JhE4iCc93LpFoQtM4hcrADD7H7ecR0B7u5yeDK/0jVu0xIxWF8h5PZPldaV2B+SDl/wGwmOdQeBRJHOCROm3ZdkJVTRP0TiGSKtny0FTBID6h0RaUrZtWUrvPu92ghYFJMAKi0IlUJ9ekBTHYAcKRDHm2CMI+Kpmf8ZHGQ7nGSniAQXGpeYtXfwK6mWIObGMujbF1BmAo7PcWqJu+4GNa029xo+cx1zIPJA2I1ZS/O6HvLWG4T2/ExZY6s9dBHX8eoOVYZoxuXcTc/gffqvyOsr5Edf4OnolV2G1eJHZuisYpTW2afgtPkEF9meOO7iONbxCYhWXmGwo04FzTB9RGjO4jX/zdkc4s86nO6+Sl2jaKlpqxbfezDL0CZYhdDjM4Q0yPsjY+QeUvf0bEqog1sywUEpd//tttX7WtYlouwPIpw9f2emjPeg8qUCCHwhrchO8LoY1bWP0xo1QCDUHPE8BVEOWLV9tivLXMULtMa3mJeTEn3v4Kz9jyhGyEwZMWcZpEiTEWhC7Rw8NIRG/EpQivSZEjVu8HpbBev9xSimLNlKqYmJx/dheEtTOcKe9EqN8hgvIMCivkOSXOdw2rEpIoxosSr5ihjSDyHJgWFV8OWAkzFLFpi2rxMw2o9Wir7ZvxqICOC2jWoQQl4g5eQJ1+D2QGicw0r7KLeo7P3jDN+UAgBxdGXSYYLt/fcrRM2n33bdmXnBk7YQZ6+grz7aTygWeuC7WJqmyRVgm1pZDXDsrxFLMnwVdTuCaMipn7+z3O/e4OTLOZKfBs13cEWDk59GVnmaEvSqkrilefIpMXca/CyqmhmJ6y2NpG7XyBvbuFUJbLWRbkRXnaC8rokrYvo4RuERYyxfUzQYuQE+GEPigTTunAmNPseoUzF2JQ4rS0mw9fA9xnE27T8DgaDTAdM5ydYtkPNrzEpc/L66sLVCCiXnsa1S/T9+0wf/BFdy0cbmNXXKG1BK1rFmR1Sq22glj+KPPoCsrmFiA857/iUbkilYlQxwc6OMHqItfrTKH8Flq4jJjvYJqM8/BputETRfeahsAUsGRB0n0SWc8r6RexiBEdfx5o/wLIsqsZ5AulgHkauVVpzMD+g1mgisTjNjlHaMM7HHLgNWhf/KogQW83Jq5Tj5AAv7FDs/gkquEew8lFEmWLKmGZjk5pbIy1T+mGfWVqQVRWe9e5zUQGI9HQxh69KZBmfic1+SNjVDHH4NTAaa7aPXl80kX43aOmjXX9xft/ydYHBOn0RDl4idF26Gx3ceJ8uimB6Czl7gA56ZO0nadgtut4SxbfUPbfjuxylx8yrKcvBCp10gLj3aVrCgvEDlAkQ49vIbAibzyK1hXQ9SIfYSwFxuMH9paucHH2JuR2x4TVx3BBVxAihyaRgYDeJMJR6sYA8sQOaXhNVeJwWMXrvy7Sam1Q7nyX362i/gWl8DLcocNc/Ak4dE/RQVsR2/Dq3569zzm6QCIPbexolz4T4P+44+QnZ8DUKL8RqPYUjPGxcWnaH3KTcGr9GZRT9sP9m/DZwXBxwkhzT9FqsB5uAxEgfFzjv9bCPvgr6dWTQpPBq7OkUq/ckXjHH+C2GWcGWLBgdfINCazqWzcxuULea2Ms2ZbgOCI6TQ7puDyMMtrTRRiGFhW0Spq//J7JiilQleeMclhNhklNM6xLG8XF0Qdm5gnGa6CJDts8jbANSIms9VNChObiF0hVuUWAtf4JCFxg0Akmu8kUnPJDqOXE5Y6Oxzn62x1O1Ht7xG4DESk5Q6z9F5XUJ6suI+IiqexWDwBnffrP+Y9kU0eORW6eqZBQsL95XCZH1w4+kPeP7x0xNmeYzAA7TA1qN9qMxrzQ2/XCFg/ku0vKxsDAYisErlPkY8jG6sY9T36KcHVNHY3tt9MnX2B/dhnxGbFmY5g2y+T62qYhUTq15DktXVMPbzMqYorFOtPE8en6EGt3BFfdxes/SaWwg4jFF6wLNdIiRNXQokaevoso5RmlcdxeTTZHtdTKvwXY2QGnFaTrgifYqlvn2iSTaqEWSkfTO0h9+aAhs3n6uvrn+RJVCPoLRvcW2G9FjtUplFOVDV9OToE+v2cU4EcdNj8PJCTod0PXa+PbbGwKm6SG92T7+dJfSsoiFwSoTbKWxVEHpNVAYtpID2vFNZOMKVjWnaD+LbG6yVBwiMRQ7f4qlFLYdclrfwJufoByfiTHYs0NMfQ093aHhRIg7v01x9DWcjY+RXf1/ooX7cF7xCkaA49RpN11mTogVrjw6NkmZYDBk0maOIHIa2FufRDQuIlSJXU6pnMfv2VoG2FEXMz9FBJ2HjbTZ+z5DB9kux8kxtrC43Lr6KOr0jB8e2/F9tFGsButYg5tU/Wd/2Lv0PWXFbuIKm1dci2fdJu6D//NMbHbGjx3ve8b/67/+6/zSL/0Sv/Irv4IQi+m+1pp/8k/+Cf/4H/9j/u2//bff0c8xxvC3//bfptFo8G/+zb9hMpnwq7/6q0gp+ft//+/zy7/8y1y9epX/+B//I3/wB3/A3/ybf5Pf+Z3fYW1tjf39fX75l3+Zv/W3/haf+tSn+Jf/8l/yN/7G3+C3f/u3EULwe7/3e/yLf/Ev+M3f/E263S6/8iu/wm/+5m/yD//hP3y/H/fHCqcYIg6+AkbjNIbk3Q+85/aeCLjauIExButbij++FRI6IZ6UNAe36CqbtZUPsK8SZrMD7N4HKDB0VEFg1RFigEknRN4SBRW4NYTfZ3b0FWzpATZZI0LTwCPAcVxu+REXmi8wCZ9g93iC7VvY6jOoeJc1v00Q72HqNsppUDQvcq8cIcm4vP8FRDrDMoJy6UkOipzQCVFWQE9IxPA2tTzldLKNtflJGk6dg/t/gG0M7uyI1XM36LqPxxGWXg+8xdfc4TegmCCMwaw8977OgUYzLxcuJ7kqKHSB/SPm2nXG+8NIm7xxBVh0gEwpkb1LPBhlWMkJgZDYKDi+ie22earZI2jfYKuYEZZjwEA+Rdk1JAHu6vNklo/vLuHNT6jcLtsqoRrd5HzvQ3SyG8xf+f9RyBLHCjBX/iJBbiBaxZ3dh+1PI5yAutQcd59kJd7HlAlbzjnU/T9AZAOq2SF5YwtfWMhkh1wdc+xYWMESq96iaCTjQw7TfeIyxnV9+v0PYdD4lk/dbqLR9MJlhtkpa9E6nvzJF+v+oKlMwUl2gpQL0e4oG7OyfI2es4LQBe7oJqCRzUuMC4dbhzPqvs2lXvSY4KyonUeiMFoTCAvT+wCq8xxy8BXM4VcRfhOVzRAqx1hvnkdXeLD0JAxu07A3SIIenuUxmd6ldfQicr5PUFujs/4pWsamLFNKLahphSljpLTRZUKUz/Crkspbxqx9kEpXONtfACRlPmA4ucNA2HiOgytbrEcScfQNwnCD4f1P465cpuevkTc2mKsxp6XDLAiIqhHuyesshz1M/wWUFVH3GoyLCZaQhN/G5cYY6PvL7KpdPMujZteBg0fvKxR35rfIq4yN2rlHXY1n/OSQq0VRwWAWxRgLrNEbmPkxAI5XR8z2MMkIKS3s9Y9R2W/GCxs0w/gOevg6Udih7bcYzk+InBq7yTZb4SXKtRewdYUSNv7xy5jBG2jHw2z9HJXdIro0x97/HOboC6SNKStLT7JdP0fDr8PwNhdUihWsEwR9VpIDUtsiU5IWNvHsHlPLJZjugOUuYp2rmLlts52fUFo1juNjlmWAXcQYAUl2xEjY+K01mq0raLkoMGkUylQPC4ribcfKICn9le/42CorQrWf+jOcnTPeCbucsjTdwZGayo2osbq4VwebFEi2k3vY811a0x3qwSp+2EM2N9kI1ymnR8Rivgh999tUzYugFC0vZHz8dZzSwgu6HO1/kdb4Lq08htoqdv8pUsun33+CmVVnY/oAK5tjTbeJ0mP2B6/TyyaEKx9Dt6+hZoeUe18jbq0zdkKG+ZxCpyijaAsbLx9SjV7jpSqm5jdYu/TncJyQ21qiZ9ts1ngzyv4dEBhIBuDUQFUInWOcM8HAGT86ONJBItAYPPudx8dGOCi3DWrRS23yMa32RZrhKjKd86DY4WjwDUI0vmUjMBRlSjE/wPEX0bYN4/MgLvGKIcHRV7Dr5zDxAWJ4F9G9ShBtYa78IspkfHn0KpkqaQgLvfQUpaoQRYxprFK1riIPvgxViVPrUW9f4NiWjGo9Iidk0twkL2Pm9WU2ww3EWaPU9wxbOHTDJbYbBUnY4FgpZDHmgu3hpkdERuM7dTSaUWeTyusgo/PA4rn9IN2DKqY2PyAQEm05lL2nGWUzfGkxpKQIm1Reg5bt0c5jouQQZ3KPtHWeIFxiW9rU80PK02/gLD+H2PsjGpf+F4roHFbQxWx/BozGzI6QrfSRQMuJdzDHr6EAadcwD691uxhjsgkim2HV19GmopeNEOWMoraORiOxcC0XRzhsRltcqF/Ee7hIU1k1rPWPE4URSTaE4R3cQGCP36DK0sW/XSVcXvkolamolOaPH3yNwXTC82uX6fu9tx1nWDSKmfZlxPAN8JtUXuv7eWrPeE/eolb9PilXBRqjDdL2sI2kozS1CpzTO9hSo07vIm0X92oN07jMlbfUPY3QLJpEHzBMh1i2RGmFQiJrq8hkggiXGesZZX6CXcxwpYVIR5RRn3G0jCUFtrApog3mK4YL5ZzW7d/9/7P3XzGWZNl9N/rbO3zEOXF8elu+2kzbMZz5OIYUSfHj5YUMINwrXEGABPBBoATogQ+EBF4JAkQI/CQ9SEMChAhIggARkL34rvRBhpeiGZIzHNPTprqrulxW+syTx5/wsfd9ONlVXV01bWa6p6vJ+gHdlZkRcc6OHSsi9l57rf/CGO1jXPhZbo+uc8uU/GjtLO24TyE1x8LC9xfJqhexTgLMwz8msl2qtU0kNvvpiLwsUY3zrHiLlHYbfeqn7aZ9bva3iOM+Mnodo3oRI05Qi59HP2Rc/5hPBmWZkx58nYPhFgqFKSSLjefu3jZJGVOcKt2M8zHCm91SpS44nB5S6pJu3KXtdu5bCDeiLjqdYqoI0X0Fo3aelbDBTcPDrq5T5j7j6TZmGOAbFTI1QiiNeWpv4lRJrywjVvMBUTLilim4owoSL2E9OIMuUqZujYkEO5/i2CHGxpexdM5JNEDER6hwlSCNMdobFPEEmQ/J7QYT+3jmR/JbRP0brFaWCfa/jc4znPYm03JMYFVoObPg0EynvDl8E6UVnunyMxs/Q97rIYffwJACGR/C5DbKqlBMe4ADcR+8lVmWwF0eTDBsu22m+QRDmoTW+yvZ/JhPLq7hYgqDQpdUreoDr6iKWaHlzzFvzBOlCU2nRVAUTEa7KCGpeAukLDCq/Ci5YVMLFJawCZ06PafGnNJMe28QComY/xRyfIfBG/8Jv7qA4zQZK0VeXaZreXSiE9KdrxEsPIsnFdoOZ2Mrw0fsfBNd6yIr85iDa6hxF6M2jz4aUVoVyqnAWF7FMiYk+ZhU5bw5eIOVyiq+UX3X0tY78R16SQ9LWlyoXXysRP8IoYVBGp5DoLF3f3f2R3H3f1jJEUQHSK/GUmWJYTqg7XYorTZKQFYO0JZP3W9iV5ZI/eWZb+Vt44RmfEx68jqifwPaF/F0ybBMqJoeXpqy2T7DXFnQ7N/Bm5wwSHrslecJSFgcnmAUGrPSwq2ukUeHxJbHjheyLAXjrf9F1bmGrC6RqQJ38dPQuMj02v9Blk8xd/4IzvwsWPPczSLQGmUEVJZ/EkcXp4Fms/bWnQb9tEc3yiD4DIZrU6s1sA7/GJIx0jAxlr9wnwK+FpKs/RxGY0ph+GBYfNBgMyFm71yAQpckZYJrPg42+7i5NbmOIUzmT+fTZXXj427Sh4oUklWrxevJHsXcc9hb/43oc3+yY1ke8yePDxxsduPGDf7xP/7HdwPNAKSU/JW/8lf483/+z7/vz7l58yYvvfQSX/va12i3Z6oLf+tv/S3+0T/6R3zxi19ke3ub3/zN38T3fc6ePcsf/uEf8h/+w3/gb/7Nv8m/+3f/jqeeeoq/9tf+GgC//Mu/zBe+8AW+8Y1v8NnPfpZ//a//NX/1r/5VvvKVrwDw9//+3+ev//W/zi/8wi/8yVY3K5O75f50Nnlf5S8kxn1rjkIItNYof435lR8jOfojDrOIINkjjFaZDzeJwlVOBrfwDJ+guoZGEAULVNe/QNC/idM8T9epEadd6nlMbtUZpSekw5v0Spem22CUjqiUATsHJ/TyG8S9AmdJEY2POW9bdNMxC0evYZUZaetZRs1LOJYgpqR483+gBkcQLIO3QDEZMzQ7BMUE2TpDWZzgGxVWKgE62EALgefVKHRJ2N6kEawS5BGF7T7gmBECSAeUb2UMFBkfxN8uMVgIFjicHlC1Q9zHmYafOLRQp4EJGZawZw5JrVGUdEc3MAZvMignNJtnOQpXCatLjIRDOu1RAyra5HL4FEY+QqQvgSopOpchGSJrywRa4wuPog9CQa+/xWi6QySrpMYWZ/QifuMcicrYLS0GwuOp5acIigLG1xGGhZEn1CprSOnhWXNgaYJ0TCYcekZAtbrAceMsi9mI0eQ6x/GYoP8GR2IWaGkLB21UyccDDCBJSsJen4uqPitTohKaQYdnmwESgSVc3hmcIKcTGI8AKE/nsUZ5urEaooLHZZXfi6PkkMPoiFynSCkxtMX+5JBGvYM32aIcXMfAIi/gWrSMUpphlHOrN6YRprOSwMbMIZZWNrGEhSwTimAVEKTNTyHWpxTJEMdtoA0HoUvMrIcyfXwjRLVfpFK/hJUOiNFcDubQt38H3XsTmYxoVTfQRkBpN6jMfw7D20I3n6CsnUH230QYDuVgH+FUZ89LrcmtBs7cOdLeVUbhEoNiwnA6ZlJOaToNFpRPW9YRkwkVw2MsBKY0CZ06x/1jLDGmzHpcGG4xLTOmSUTQPUbKgo4QVIwOJhLraARV0KclvB/2vqtbLeq2jZhMENMuSoQYRgMhLU6ijCg/RrkeR/HBfVmNcL+NP8BjG/9EsOgvo5mVzw6tOgD67dl9hg2nZcJRJaJM4W3BZplOybuvUIx2iQfXsBefJS4iSrukVCXjss/t0RZSSM7Vz+M4IQRttNNAFTGl08bofBpbpTjFFMesknnzvFEmeNMBejzBS5o8vdzEjhLySUR9uIez/DTX7TaroSA6eYOu16Ju2LD6ZaZOg6mxyOSki0z3CK0Qs+gg6huU49sM2k+Qlimx6WI5DTQZQgluTa8TFwlz/hwLzvIP8So85v0iBMjuq5AMqQNy4SlUFoPlk7vzJGpKL+lTM13GRUxo1mi0LuOFZ5AYGMtfwhpdo3ACUm8Vsbw6e+b3r7AebjAYTzic7pCmfUZ5hFvE+NMj7PqnqFqb+LvQaE4Zj64xSCeIUtCUITUa1CrnMPMKmV3FXHyBtNJkZLvcMm1W/Q5JnhAmxzjHr5OplGo2pfQaRGaNm9Kn6dToDm/QT/oYpkFYqT+0xIeaLfWim+co+zcwzvwYZe0suTP/Q78ej3kMQKpjxvmYwKzgCh+twey8wLLbQJkuIjj/PY8tDR+zscFYDZmGTY5NTXN4g2o85GR8jYYqOMinuHlJbeFZimyCMi1MO8SuXGDSN1kVLczcROoqIo5AQSkDRJKjMbFev0O9hOc3z/GGPqCf9lkwA+bcOaSdkzWfRKgSihyNIon2KNqXUK2ncOIeU79DAuRFTq/o03BaVI3HwWYfJuvhBm5e4/XBqxxEt1l0a7jdq4TKBstFNNboqZgTw6Gd9KlEI0R1lZ5dpZ8OZko1iy9STSPK5jmKLEEHHvveAvPVRZI8Y2x6pIPXmKY92paNb/g41YtMsOkLC7H0IrkuMIqMwDERQs4CFqSNETRg0oOgRSYlo7yLKU1a+WxhJiNF5EOorGN1LlGSIPIJFAWl9AjSCWp6yCSf0JAGZstEa0VWZoSmSQNBTcwC2EpK0BrDnmNh7ovk6R6BDjC1iXabkOwBGiEt0AJ29rl2uM1e/waqVLx8cMCXKxv4tSrZ+rkH+joL1pDBCvr0/B7z8VCYIdbc07MymsHC961q9m4oDMr202jDR3tNMGxksg3ybQvshgXcK/VuCGNWkml8E0VJy2sSFROqbsiFyjKh3cA499Po0TaToMkbKqXa2GTRazAabDFMp2SDGxRzz1B4DYJiwNnKBea9ReaO/hilLBxvjjTtMWleoqE10+0/ou2vs2RYzK9+GYQ3C8WrnmUtnYJhU3Y+ha7HBOOr9IWJ4XXAmUcjsLeuMxlNOZAJJ5Mt5myTYjTFyYaY41sUC5+9G5D2mE8Gb/kYlAlX+yfkw23SuIenPcosu+/ZVTFCQqdKXCQseAv3FJiEQWB5DLMRnulhvcNprdwa0jBBgXZCQNAw6lyunedkOGEyOGHNWecgklxoVlgwRgh/Hjceg+EwsCvcHF1lPhtD7yZ1J2SltOnaDqNsjA40efUcjc0/gx0dIFa+QJ5XOBh+l8j3sfwqvulxdOePWfcWabc80uVnKbJj5O3/xmSyD7V1sqLgibX/Hev4ZZA+6eiErMxYDebxe1uYwxMs7zJppYo6XesoVIFru6R2E2PhWeTO76Aw0MdvYDbXKJUCFOSzNZGidg7LsFHSJPUXHph9BDLkcv0p0OLBMqWP+b6460cTkEceYhQj3rLrj9mP5gqfC/VL5Co/VQ2/R6kLbo1uEpcxlrB4qvk0Jg66UWcpWEAXgv7A4Or4de6MdnAtm7y1TmflS1jhPEEWUS1B5iOkYePmU2xVEpkeUVHirjwD1RXGVpNApUROeybksPR5Jt4CjdzE9DMwNNqw0OMYI91GKzB1ipoekeUlFgK1/FmEdDgXXuQ4P+B42iXXJVcGr+IbVZaCJZrWQ4Lzhb4bRJOrnFSlWMbjYLNHDY2gnHsWOd1H2yGFVUeqBH34bY6iHRJVYG/+BBfCS5RaUZBhYTPntiiGW+RZhB7cZmD6aLfNir+OPH36mcAxipbfwneq7HtNyskeutCk9RUc4eIFS3iVM+QqQ5sm0qpg7H8D7c5Rt9sodwHj3CbH0Q5RdRGRHOOMD3GUppjso+qbGE/+P7GCTVLLQyw9jzi6Qrn8GTJh4gGF1cCa+xQiH1EGS2gtH6gMVdnZp3lckvUTJvFN3gTOLIcsdb+DqPkUnSXEaVLxff0nDAozvD/W+KH9rCnIsd4W4AaztYUFb5EdtY1nulQfK14+Etwa32DeXcDuzxTmVbj2Mbfow2fNbvP70zeI516g9u1/jJweoIL3nxT+mMd83HzgWemP/MiP8J//83/mb//tv33f33/nd36Hz33u/Uv7dTod/sW/+Bd3A83eYjKZ8N3vfpcnnngC378XqPPCCy/w0ksvAfDd736XF1988e42z/N48skneemll3jxxRd55ZVX+Pmf//m725999lnyPOeNN97gueee+yCn+4micOew6muIbIxqnP/ADjZ7cgsxuAWVDgiLRCX0KkukUY8in1LxakityPKU6twzTNwaXWkwnt5gnI1pVxdxautkZU7FqnBARn/+SeaLjNR0uJONuD14lScaTxGXERVlkwxSzNtvkh+PaYuQcfc77Psli17AQUPT0EuYWpMYBrvS4GB6RL11jtJoUisaiJeO0bLACCKqRYa2epRnn8GIjlC2Tywtbo5vYDbO01kMaeJi7r06U39rXySurqFnrnpgNqDQjfPI7pVZRuz3yJx9N9rWPO3G3MxB+phHllTHGMK4bzAbqylb41uMigEGBhtlRisZYBomuvMcwfSA8egOKp+wUF1jLlhmMt7ilbxHpezzTGUJOzyD1jMna7n0RWbDVwHOvcGBPNyne3CViAR37tMc7Cq2R3tcdObZyn0qzpdxvDH7rmI6Lblt3OTp6SFl9zpG5wmU26FsPosvBHK4B0WGrC7iSgd/cIN+5yInQjFRORLBOB1iVZbwDPdutmKRB7iV5zmOTzB7Gdb+NnlWAGBevAhB5W4G+kMZjyiuXmVaM7kdbwOCTXcFf1TcPf4x3xutNZNyyEl6RMWu4kqXstQElo9CcZAek0zuEFh1xiyiTjPEhZiVBrw26rEYupxvnKdq1NBIkmAJdfo8s7ITptE2B06Fwg5YcUIqw2vk6REn/VvUnZA8aDPNpvRrGyxVL+FEWxwOD5lHYzQvUJ0cYIbrxE4bLSzShc/Dwo8wUiMO4n1s77OsaYHfuEyZjBB+h9xuYER7DPOCoemgy5JBEqEmI+ZKG2M0olNvUrLCVKYUa19GBTalt0ScR+Qq4yTucql5CZ1npPExoywiG5zgHZ+qUZ32YQE4lzaRk1ehzCjbT1PYD6qTydGY4urVd/w1xqhGGI0c5XqEdvjgO/PUxh/GYxv/ZODJgHPVC/dd26J+EdOqog2b3J7DamvE4BbCa5I7M7UljaYkn5UsswNilaFEyTSPSFXKpBjxZP1THMT7lLqk1CXjbES9vo4sY7JgnhvlGPv49/CLjDnhEDY2EaMD1HiLObfBsaHp5AYqGZGe3GTSf5VuOiSc/yzz3gXOND6FoXIKw2FYJLx0eIvlUUmUjbF3tlm8eJnh0QHl+CbFM3Oopz6Nrp+lO32T7ck2tmHQHV8BZVD3QqanQXUncZcFd+khYxTNsOiRq5KG3cT44FOEx3wICGm89bSnlB557Z4DJSimLOVjxlYAa18Ee47cqiFPHWOF3WTLbTLJJljDa1ysX8LEhXCNaPIGR6Jgz7DQtQW8LCPvvsFJqXFOthhNhwTRlEFnn8O6SdNt4FVapLlL5ewT7EZN9Jtd1jdMpp1n+Y7I6abHUKQsUrBSWSc3TRr1s6TDHaQT0kzHXEm7PNV+Dsdw6ac9PMvFzVOs0RtIMyTzV+6e37gcsDXewpImG9UzeMEK2eOAgcf8EJAqw5psoaVJHqyhxcxjXaiCm6MbJEWKKU0u1S9jYlOaVWg8876WJPeCOteyeXajHYxswpesACM6YE06TDqXqY3ncLSFxkZnhxRuE7O6wig+Idp9g6F3hlB2GEebzFcMdKVKPDpmKH2KXkJ1+B38nRNk66eJ3RhbOqiTq2RKkquUyHKQ4RkatRXGozc58Vr0Bzfw/CZj6WBKg5pV4ySfKRy48l558reS0B7zgyO1pF4W1M0A06whxUzBC6VJa+e4M77OQtLF2v4aqnaWMjqiWHoOITSlsBgtfQbLbqHNBi42NZ1QFwJrskXe/Q6BG3BDSjqk7MUJ51Y/h11ZwAzP4MZHTLRFa+1LkI4p/EX2k12qVsj2ZBvHq1IPmhwVYwa9b2GZJp4MMP02dlahO42Y6IJW0ade2UTbIfL4VTA9imABo4ipmDXiImKYp3j971DHQZBQOXqNNB0jO1PizvPcGN+kRLFR3ZyVanM3EavzKJWTmSGW20EUEXmwTFKU3Hhjh/S7XwfrmCyKMVurvLxzlaf/7z+Otf7wvlbI+4S1HvPxkPtL4C99pN+RVTaRlXW0kAiVYVoBpbAopYlZXaVwauSVDcbRTeLxNjXDoNCAYZJjoEQ+UxUc7dI9ukrgbxKNrnKkNf3pLu3OZbbyHrK+Tj66yvFkl/naGnnrDInRoCIEprCom01E4wnso2toXVIufJY0PqCKoOqEbE+3MW2fQI0JTlXGC7tBufQleCtB2AnwnTa+0JRanXqQBNl4h6P/9h9pzq9wYbnFeJoy7z1F/8o27meeQkvrPTOMp2pEP+1TsSrUzda77vuYHwKnPoYktOgVd5CygXQ9HGcRT96/oGgIk7OVC2j0O+ZuGtt0sJRB6NQwxP0r7YXVQC5/lrJMMZMBQivSyjrHg4jyzh9ixGOqfp2yeYHuMMJtN0lVSSNcJpAhw+wOO+M7GFIxr1Nc6VHzG/SlwWKwCFowNS1u1c6j6+fxhYcx2OfVm6+RiIK51XMkh3ssWgsM+mCsS7bHr1NqxbmVF/FVQq5BVVfJgosIt475+v8XffAdyvnzDCZ3iPp3SCJYnp9Qrn0a33UpVclKsIYlZ0o1ubeA6XeQ0yMwTEp3DmoakU9QjZkPQEuHabjOrfFN0uEVloNlGtZsHSrXKSUlLo+TxD9U3uZHK0KPYhTf3fRx+9EUJaYwsQ33gW1CQKZjdic72KbNBXUBUzqz+YG7RK+7y/7JHnvJdYo0IU4MDvWE4sZtLmxuUm2ewRjdxNOadHibkeUDJdWLP4vUFjcrZ/n9k1do1ReZNxrMdb7IvrFNWlRYCTfBXeIkm2dLFwQaNgcDpNGmGFylO7iBrHYo3RUCP8Cc+xTK8DCA0KhzpI9RoiApU2zhcRDt06w9ZD1LCxb9Rfane1TsCv7jcuOPLIUVktQsDGHiZX2M6S5KlkRlgpTWTMTDS9ia3CItUlYqK7TNDUK3hRIOh/EhSgpG6YCO26HQJVE5Zl9kGH6TpLGO336auEjJvAWGwsTzWmTHX4d0RKdaJY08BlJg7vwBpdfGHu4iltYowrPkZsjYcnhjcAXX9Bh4PrK2DCpHNdcJ65colIV19DJq7kXU2leY+IvU31ZRJPeXgIePFTWa7d0+N//tf7rv76+bBsaz88w7AtE6/0AZzYd/mMaKDxBlQuEvoaSD0iVb0a3ZerbXOi1Tfe89WzMb1Op1BOKxP+oR4eb4TVYrG5j7r6H8BfSfQLW5dbvDb09e443GCp9BYN35n6SX/18fd7Me85j3zQdeSVpZWeE3fuM3+L3f+z2ef/55TNPk9ddf5xvf+AY/9mM/xi/+4i/e3feXf/mXv+fnhGHIj/7oj979XSnFv/k3/4bPfe5zHB8fMzc3d9/+rVaLg4MDgHfdPhqNSNP0vu2maVKv1+8e/355rwjoHwZvteF9tUWY5M0n7yqavd/mC1VgZifIwW10kWKeXEVpjWU4SC8gX/oMjltHOW3swZsE/VscxPsMwmUOyymu8NBacxQfYihoFDHab2JKi4kM2XMlShYMsz2kkMR5jG047BYnpKKHCmxqmYeTwhl/nYEYo8IVDp0qpUqYH76K73okeYKiZFA/y+hwwqLXoXkSMS8EznALPTwGXyM2LrJlW5zE+xj5IYUqybRiUCrmVIpAzTJskkOuqSmlKlmvrRMaswFP4c0j1hbuOtff2Y/v75qI938BHkEeBdt/P7zVTkNnM4eCVUWJB+vev5N+3uXO6A7SkJwNz+HL2WR3mPcpKTmOj5l3QqKTa/i9G0zTHtHJy9SXPkuhU7RQ2MLEO7nB4cl3kVrDxpfo+gvM2+E79fIeMIXIzLgzuo3WGid12Zx7Hhl12T68xRvqOmvmBpvFOt1hF12BySQhLxLsoIlAo1uXUVYVLSRq5UfoJ/vk+9/EK3OatQvk/iJ5FlPaIe7cE3QwqLSewLfm7zmitKbSFQT2PDJX6LJ4e5Pf2wZOtw91RJGnAIzdGB/rex7/gZ5nHwM/rHYJAf2kT1bkhHaIZ7lcqj1JVma4hse0mHBgeLity5zEJYazCtnsWCkFWZkxTQv2RwnrtQxhQqQm3BrdRGnFhWAeZ/8VsvQAG4Gee5Jy/5sUpkt0+C3KxlnU4CoqH1OmYywhSP1FRul4puJXXycsCuT6T5F4i3D3fSIYFQNe6n2baTGlVAX9YIVnmi9gCGPmzEMxKLrk6RF9VeCZDvNWG+06XO9fo11bpDs6IBp2cepNMuVRCxe4dnwNU5isVFeouw3OyjqpnyBWv0RvMkEfdjlvdtBFcV9fyqwLZR8AY7xF2X5IKczvcV3dccHFtQvkjTqe9B/c7d3s4f3cIx+Aj/Pe+Ci+81G718Xp9dJ6Vtosr85WKAVQeAsI/16muKLg1vgGUR6xUFmA+gU8w6CvJnw7PiAwK1zyOlTKnIZTZ5QOEVLQoET3rqO0YJr0sByfg1v/A9+q4DoNAkOg+neIhcB2alzRc6x6q6zMzRHd+X16aca85TOyGkyKBisalLSptF8kS7t8KvIxv/EHeMOUaGORP9j5FuQZS6JOahT4AvaTQ47iI3KVshAscr3/JmvBBmWesCIKEgWmtzB7K73j2gyLPrdHtwHI/IQN4UI6RAXzlOaHm8n3qNjHx/39D6PsPIWc7oHpU7idu5fJKCcY+99lSaWUrsLylxDJCWYxQQmDwp2nEIqkiGd2rXIKnZOTcSs+IKgtcIyNKzzM2jmKzGf3j/4AZ2mF2I2Z1mzWnDoimnA42MMNMrLcRR/0KVYk3xkNCN0QmcyxLFwc26Y3OmHBn6n5OtKim0yI17/MyvSQ4+SY7du/hTf3NLeHN1ny1mjYDdIyJRi+ye60T81pEK79BLkzW/DppV1KVVCqgkkxxrVnC7If1nV6VOzu4+ZP+/k/DGt8A/q3EYAtBFllAyGgLAvCbESgSkZWBaVLxIOCfA9Fo9iOt3jt5GVs08YxZoFdltYoy8fSNn3TY3/uac5pE2v7D4lVBkevYo2PGBcaPRHYVoNjeQE/fA4hYrrjHdKJopseY9gW4VqNVnuRvekV8Dp042Muu3VEHHEYHaKq8/THd7jcepITv8pJ1EPrgoa1yIq7iB8dY5SCufp5DMPFwkZRshPdYZpPWK6s3J0jv18exXvt42rL3e8txzjHLzNJ+tTDdcylL0HSB7eFMHyWBajRHmER4w5vsl1f5yjq4lkuiYrpRsdIDCpmDaRBIIKZD2ewC2bA/nCXWvs8N6rznJtf4rbVouXPM2c1OX+q2K6Bo2SXZHwHqQqOKm324m2iYkrVqTKMRji2xcHggFKXRO3nWGmc5ciqoLTCLyIaVovCaSFWvwxotAYlTWhtUE5ssHwm239Eo7pKR+b0ihTf8pDplLjokascWwjy5BAZVNDCQJ0uFAig8BcBSIqSa4cT8jQj3+6xvjpP4YO6PSGexFwdZJwrSjzre5eJesz3Z/eP4v37buhTpQ4tbfLq5uxnocj9WdCOVjHx9u/gqozy5BppYx1le4zrG6z6K1zN3mBVutzuv46tNc34hExauFKT9m9z1rCo9K5y1HmaFINp6xKOP8+KPU9o1u6O0zJ/FeOZvw664E7SZc6DiuUjgxXE+Da3ypTk5GVebH+GyjsUMt7e10fZAYfTQyp2lTlrhdGdK6S9LvS6rJRfoJ8K+tMpE6PFSOTowUs036ZgYxRjtLRQp4HDipLb41sUZUEvPsFv+jjiB6v28UmwkUe5bW8ZjZNrgqBGt9elGcxRm/iYdeuhOcvvnLtlKqUX9dBoTsouHWceW9xLoh2VfbYnd6gKWA7WEUaN7X5MNJngpRMQYOd9xPBVinTEQW9MvPocQ2/Ak42nmaRTlmvL7EV72PUlMsNAu00uVM8Q5Cki2SE1PdJy5gfUKJbcKlkRYyCoTyQqXMXtHWMFJn11wJ3JhFE+QivNebeNK2zCEnIxm4/LYJEozcgPblNbvUSpDESRQeDRi26QiwZIA9+4Nz8w0j46HkI2QToVUq+DdjsPrIlM8wlRPgXgODmi5bSZlhNuDK+jlGKlukrL/uCJ5o8aj4zdv+MZcV/VnQ/Zj/bAV59+9sOCQxIdcXN0g1KVbIQbVI363W2Kkr14m1E+ZCVcxJYeqcoITocZ29E+39x7mf7oFqvNVfaGe6y116kXMYEpKYe71OM+arSH8utot8rNdExgV8iXPkN3NOLl3nexLJtXjr6DsmuE1iKb5gZlbQHXalM4glvDE671bzBXQivv044SUlUSd54mmh5Sqy1x0jhHy27ete/AqHC5cZlExdwZ3aFQBTWn9j37uWV3aDnt7yuI5lF8/j9Kbfl+McopcnoAdkDuzsYvR+kBe5M9KqbF+cEehtKYKqYx/ww9YWK7DTIVk+SzYM6T9JhXexG3RcKibVJUL3BlfIf5yhyaklvDG8R6QlTGHBqamilZy6bMuR20LTClRaWM6R+9gldEFNMKsZYEwqHhNTGqm2A3KBZepBQuM89pcaoS6HPgttjSOaOioJWNeUFlmHEP4h4mUDVC7IdUWBA6RxYxyqygTyfaGs1uP6E7jLF8jzy6F7Cqi5JXvn1A9uRfpB2eva/y2gOffbrJTo/g8LuAxgpHZK1nyHTCKB0C0It7LLhLGA8oxYr7PudR41Ft10fBOB9xnB7x2c7nMU/+PWW48fAlG3HvX/EJDBJcMGt4wubVss8LjQs4W/+d7IlHM9jsUXwfPObj5wMHm02nU372Z3/27s8AS0tL/Lk/9+d+oIb8yq/8CleuXOHf//t/z7/8l/8S275fOtO2bbJsttoex/H33J4kyd3fv9fx75dWq/reO/2Q+MjaojXsfAMmB5DvQn0DstPRv+lQqa0TNdapWBUMaUBmEDYXSAYT/LDNyA9pZxMMqZlUF6j1biKHNxiOwG6dx/RqDLITFv0lLvgXyMMcgKPJgIPRISoa4Nt1LrUUxZ1tGmc2kNUneFVmNFwbe3QdJxjT0iGua2Mqg9vRMZvuMq7y8P0CNJhCoG0TyzZxKgZZPCGo2MRFTOgFaK1ZqS5Qs6ogh1BmHFUXcMspYFBaCe3mB+vjR8k+Pmw+UedWZDQmr0I2ArcBK58D490fbb3eHtVw5oAzPEW7OjtfHbfJBlPWrCVMIalmbczRTcZpQqZzerJkfv1zNA0f1++wYkqQKf1kSHr0Ep3akGpQQzbPYBnvCHqbdiEdQTDPIHbxfRdhGFhJgZ24TAZDEpFgKme2QFzknFtYZ4u9mSTwaBc37YJTwSlPCKhA+yLTTDLqldRcgywa4tiKRrVOL5/JwK8sXqZhVXCmx2BGEM4G93nkUVRO5bLfUS3HDD2s9rvbQB55FKFHGXjEagBCMBfUCNHvefyjal8/zHYNkgF+4ODjEFgVFt+m8hnnLiPZ5Va3pOJ2mFMRLSMlsudItUXFWMP3bFqWxZwb0GxWuTPq45Uzu9cyIaza2N4cx+mQshoylzdBK7LmEkpFlMUUP7qDCNeQtTadVgfhFcTDHcLuHSpem1F6mz0noebUWK2uIYRgODikUa2xc3wb3wwwHI1d0dTdWd9lo21GvVfwgypB9RLG4nOEY8Xu8Gu4QYNxrig9SUgNIQTVWothERH4LnP+PFWrylPhBvLO14jzCVE6wHZWqddaVCMb9P33lRnWscopoKE1Dw+xu7ds9WGYQYA1t/jQbe963Pu4R74fPo5746P8zkfhXk+LhNuj22Rlxlq4Ts2pvev+vbiHzEsqrsNUDLAci6Fo8PX9q1TtkCetCguDm9T9IfWFZ1lqfRopJM5wF6Y3QBXI+hpT18Z1HCq2g67NgzeHoxRudIywPGwcojFMI4tq50nswCR0Q3KnRYEkUEcErkPqt2mJKuW1feI7hyAER4lB1TPp6zFGu0FDuFRaFe4cRbSqdaLxCMsRrLVWqNsB7dEeWe9NOm6N+fbaQ223nE4J9cze60ZBbfDGrDR7NICNL4N8nxEWH4CP2z4+7u9/OFXgITLpUQZVG7DJtKJ7+NsY6YiGMLE7T4BTQucyyj3LUXRE3W2wXJ1jZ7yNV85UL1zPpGI5zAcLVI4hP/PT9I0xZgXq1/4L1NdpzD3NBaeB314j3doC3yRzTDYrKbmIiGWO9KA+MXjCdEjKiEq4wp3kNq7tkrkthMxx1AjLssGxaVSa+J7Dur+KKU3M7W8gHIOYMZ1AUqufvj/cecQ4x0Ky2GxTcz6a6/NoXvcfHn/az/+hFC6Up+/7qgdv9VH/Nuv5EaNsxEb9RZrvSHYDoMxhtDsr11Zduutti/OYIo+pBD5xHvPM4qdYr64THr5EV42ZxAO0znEtgzdVxsWNz2Du/AGjMkeUKS1/kazUrLZblKlClQbqld+n1XHwVzcoiAl2vks2fYNKeAmhlmhW6qzUFujUz1NJBvjTJYZ2QF0aNOsV/OoacqSwpM16bRm3fxuyHQBqVRdaszlCN+pS5DGOZTASJ5xpf38lKh4lW/u42yLsFMMoqfkVpJFTm1uCPIRkCFZMs7FEMbqGUV9CaU3Q2cQJHIbpkISYCUNqskJqjXFdg73JHqFdZbXZxo8hszVme4OOcQFfWGCYrIUreNbMrkfZiJuDG5TJHpXhGwitsa2LvCkTDGuWtLLaXOI4PqYQGb7to82CWjUgN0M0ivXa8oPP5bKAne9STndQFAy9JkG9Sd2vEDpVWvNPYEXHGPVNRLjI1IyoHl+llUDdyGH50/eXPTxl52SK7dko08AwJPleb9aPgGkaFIVCWxbt9mNFjnfjB7H7j/Se0RrGuzP7CZdPy13+4JS65PbwNoOkT9vvsB6uo1PIfA+dFUhDYVsmq+EStdY6Z+vnOMm79KJjlueeoh4NycJlzGJK0HkCIz7B2X8JaftULQdn/kmatTNcbF3ENR9UxYEqUdzHzscEto2iIGhucFuOGUeHLAQ1TK+gHbh3zzkrM0pV4lkehSrYOhoRVGwMUmSyRbXdpmw2KNKcNNJMnZSiXXK5DXvX/ztL/vPEgUutuYrVuwXDa2DYsPwZ8OoUqqCuArIyQyCo1wIC+8O5bz7u5+q78Si37e0+hoqeY70zh5OB9Mr37WPIlUtfNonyiIpVYb5Zn/nrT+n19liUU8TRFazpHdzVr1BIC6NSp7J0Hib7ONUO08EN+voQbRT4lkUl8Gk0AlbtRYqTEc1iwkTabKF50rewRA+r/yoncRc3WODM3JOMy4hlr0Pl6hW+vPwMh4MRlXHCqlFHTY5IMs3kqKS2/iRH+T4Vfx4dD+lUW1Crzvw3WlPs1AiPNYlfY2zN01yfp1IqgtEJQfwmofckw/oG9fosUbjVqsIkhkYDaIAV4Dcr9696KgWqwFUtRrJLoQrmg3laYZVsMiYoZ45Qbae0H2Gbeb88Knb/Tj9atXrv54/KjwYwzaZsnSbPrYfrBPb9Cmo74wFuYQAGhRXTbq7e3daNuuR5TNWvEBcRq/UVVmrz+JaP1pqXh2MsQ4JU5GnOudoZzrrnWJK3cEbfxL1ziDzzBUxboitNJl6LBdslNS2ORIYtNC23Tm4KllKJ030D/IhmYGA4S1idWRDyhlxCxFuskmNP97EmOd7qBUZJTDF/gSuGYMUxabT8dygazvp0qTVHWqZU7MoDiocfJo+KrcGj1Zbvm9vfgXw4i75tNCBos398izD0cDSYiSI0fRAB7uqP0DEsPMsnKRLGokemMhb9RV7pvszAzEkMF0sqnm4uE+QxgZXQqFWoKIfdccz51jmG2YApQ2rhJsvVmdp8Nj3Eljl5vEtYeYaq76OzMf7is9hCzMbtp4p542yMynNqQZX9yQ7n6+d5OdnGsA2aQY3FWo2KpSCvgC6hMU+14YIw7vkWixR2X4JkAJVFWHoBhCBKC4pJxKg2ItoQdPIFilvH93XZYJqzWQ9wTxNPtNbERYxlWKfql/cIKxacrgHiSWhXyUuXoWwT5VMabpO5ev1dA9ceRf5E2P775PbBrHTmhVobY7qHcfbPYFW+dwngIPjklgc+Fy3wWraNufY5zDf+M07De8917o+TP012+Jj35gNb6ruplX2//Mqv/Ar/6l/9K/7pP/2nXLhwAcdxGAwG9+2TZRmuO3sxOI7zQOBYlmWEYYjjOHd/f+d2z/tgGVwnJ+OPXSpTiNlN+1G1Reoc83gPyhxBDWEtUYQdZHwCaHJjBT2W9JmVXzLkAoaYEtQ8jqTD4vCE5tbvg8qpn/kKye63KSZ7+H4bUX+Sa+MjamaTwXjMmfY6cZzStDtM+RaXHMkk9OgUbbIr30E2JcOTP8a0XuSF+vMoM8ZKx5Ba2NJmLVikKuosOh5Le1exb32DrNnhxF2gIi7jG7uo+iWSPESnx4ySIYHts+ito7WmjOEgyUncMxhSApLptI9Wmqaw6XZndeuFVgid3c0GzHXGQbyHRrPgLeFI5yO9Jh817fcxsfuknJsQ0PJLRidHp07LjNI9oTQelFIdFj12pztUrSpVK2Q6yTClCYZFNz299rjMm6vMm6tITOTiBZS3gjG8ydC0QfoMtUvz5DZ275C4soDhr+EZA5LBDfanXXrb36A7OWGzcg5HeAgBMh9h7P4RqHLm9DM2aDbmUMNrtJwGXLvDZ558mgM14XB4gpN7yEQSTwsWHIMVMaFQEel0gM5z8knMNL9NL5PUrRpZrDl2N2iYHeLqORRLLJozuV8z8Uj3XiEdzkpd6sXnyN15xCi+T8787ZijGN0do1DMipE8+Kp463hjLFgLVmbqVwcxI63vHv/Q6/Ux3TuPkt0LAWZFUKQa0NTNDsPtawhVknsLaGmyKDdotZeJeieMb/4hWmus+gon7iWUhgUzYG3yBub4JsPJkyinyjRKkdogqzYYOQJUj9rC8+TWHGk1QCQ9DtshJyev4Voe54yAljNHfnJMHH2NavtThLQxipDRKGKv2OdAmVzPbjFtpwgtsIWDkdqse2cIkSydHDIa/g6T9qdwrQ7W8BAjg2GZEXoSK69THn8bY+dVSIe4a89SVtfYjW+z5i6zqpZYaoW8vneNZFIyF4aM+hPkaAoaGkYT11pGHm8zKqIH+tJMA4zGpxCqoKD1cLsbxeRxjrIERlLOnI5vHf89bPWt497rHvmw+Cjvjfey/Y/iOz+K80lVTKJiKmb4gUo8nmRHbI9nyrZZpFgPzj6wz0zFZYtpPmUxWCSNFGmR0vE72KaNSsd07AUCDFrRgFxLRuMEjD2y+ix4LZnGWMEZyCZoZ5Wqc5bq+f8HeXQC1SWGlZAyy6GWEHae4tLhkEnvmGk3ITUbnG2dxdr9Q3T6CnPPRfDyLfpeyG7zLBMrZMXVyHSm7OdkBn5vROBXWNkrKZoJJycT3LLKIJqy6p5h0VjFtX20LukPX8EsTIqtbzEZRxjrOVlwf/CA0C5+WZtlJmqX4WCKosCwSvLeCM0Hd1YWuqCfd7HkrMTQ2zMDP+p3waP0zH8nWmuOsn26SZe222bOXvyeji2tNZGaYEiD0NmAuEdkao5Gr1HLxggBnpuiVZdMjrGosplN4OgaE79HHjToTYbU/Arr7lmsIiPefQNFCocJeT3AF1ukqsDs7mIbZ2H5p7lxe0qjUscKLYzsDcrDK1SdCmfOfhqikubxFvZkgOeG9IISQzn0ogEXlcf4ZAs9PeTJMz9LVN2k6cyhtWZUDglkhUHtCYzRDpbXYJyHjLtDSl3iKJv1kxNkOkakLt3Khxvg+HGOQX5YPMp2/ygjxSKmkYI0yVUT3Z3dW60yQmYOdd2BqaJ7+ne4p5hg9K+QdF/FMhysxc+Qe7MAdo1GZDaBqtN251mUaxA7jN1zuJ4g8BXt5BCx8yq1xgYHwTIHC88jxzuoJEE75+mIAd2d7xKUfToLl8k3l6kOryHf2Ca49Fm6Xg2rdLDymDPhJhNcskzx6sF1zoTncL2QLB8SGjXGgwyQLMszaA2TQU42HMNb4xxrTKZn45qRitjtH5CqhKbT4o7exzfef8mjj+Ne+zjGOu+Ht/oiLark4SX09Iig+TS9fo/s9v/EzQbYWUbRuIBlNsnLAdprYWgfI3dZsCvcHm2RJxptGRSm4ErvGnmRc0QfM1ynaixSaXgYhoU7ucPw4Pex/Dbbbc1+0qfpNNFoutMhjSwhz3KqVo1KbjPvrJCXORtCEAx7nPfneb3eopf2qBKyf3SbRMNadZN8LOmO7x/7lukO7s53MAe38bCwLl1AND/HOJ9SeqszZVT3HP18iBgMWGIOI7lKqgp66S2EvUH5thJOb6mfuEDDkuyUJWVRYpgGZVHOqmMKwWbDx9PlXf/Nn1Y+Crv/Ydy/VryHOPju7JfGJmn9IrGaYksb851ZcB+AREfc6m0DMBxFOGkVU1gE7S9QTnax6k8xyWP6dp1aWaMcZny6+jkG/oA9/4DpyTWsfIJjWfiVM+B0kKNjbG+emu3xTP05AqPFZJAzIX/g+6VKkPtfxx5dx6gtU9TWsLsHXDKXKAxIJ0Piw9+iJ6uIzpP03ID98R5ZmbMWrtGwWojMZhT3WM5H1MYHRJNXqX/uEvuDOoPtISdJn/biPJFxQKdaRU97yEQx7EfY+7chiYAIbe2Rn0rytMQSIzUgMAPikSLmB7tvPu7x1Cd9rPOWj0GIWRBO0YvJT9v6QXwMHVZIjQQHl37vfj+JyB3Sk31UnFLKnLx/yFJlkzf2Y4blOlZlHUMIlDtAFQWi0SSWEek45Zq+yZzZZi1OeOPgKlIanFv5EcbjBGVbHAyPMCd7JAdXqaUZ7cbTMLxDfuclmrdvUb/0FMVoQBbUUccFwrTRhWLeXsAMPRLtYDqbjIwKkaqTHO5iSouB38CZv0Qtq1M9zqFQWHZMfrhHY32BZDql01pmMIiYmDsMR1OW3CUC7yykI5S3QnEyudsHUmWYxy/NEn6b51kINihEhpf5dLtjlDbJIk2hCtph8D3fJyUFEongw0+8+qA8qmOdd/JOGx+P47vt+rD9aG/nINnlYDoLSEnjAt+s4hs+npyNM5QymY4zlFY0Qvu+a57oksk4xdQeq94Cc6wSDUui0+flsl/nyJMsJSs0RJO6MJgbvY63/z+QTNCdDWJVEreeZCRtKnmGeXgFq75B0b7MIB+zrNu0nQXi0EPHBnPRiGLwMpk06HkVYmHQTGLsaYY8uY5fO8/UmpC6qxj1dcaDm9j9KSfymL3wGE8GFDpnO9oiKRJWK2unypn31vA+bB6P8T98JBlu/wBdlpTCRg9G5LGDW1TpToaUpkNRf55RdIJ2m+RTE9DETEl0hF34hGYTMouKXWUUTagIlwWng7HzDQyt0KMp47DNWGU8XX+e2+Nb2MojShKGkwlm2j/1sfoEzefBX0OOdpGlAWlC6kqSokBNC4p8dk8UOiebKnwVsuhK3LLCj89/hfp4j0qsmL78H9nPIjrtS4jqZUSSwnf/C1gexdxzKMPDzPvIo/1ZR0zuUFiblMJiUo6QRo+pMWXsZJhmQsUwkaakiFP8qs8ZTzEZRrz11D9IdzmcHuKZHmeqZzGFfddee3mIaSxCHqGsdYrTe3+OFXIzwy5dTt72/ngU+KSPdT5sXtp9Bc/wcXbfBGDqLMMkfXBHMQs0m07Tmaz3J5A12eK/Tr7DXvhFltJ/xeC136JY+vzH3awH+KjeB+/H9h/z6PKBg83eXibzYXzQYLR/8A/+Af/23/5bfuVXfoWf+qmfAmB+fp7r16/ft1+3271bGnN+fp5ut/vA9suXL1Ov13Ech263y9mzswXFoigYDAZ0Oh9MFlnrh0vvfhx8VG0psTBr6+jBFvgLpMEGWhhQeZu0+9u+V2tInSrCXuOMGVA9+F0ociKVUgy3GZs+Va+F49QpR9tcdkNOLBu36HGy+zVGosKes0tttEMjOoJpiZCrGM0VyvI1tDDIom3q0wpO7UuYlQUopqjqBh09xku6MOlD7wY6zzgYXScWmq1xxmW5TFDWQMM5LAppIbwVUAbjk28yToeMK20mhcYQJmdqZ7lUewKlNbZw0HoWfGcdfRudDDHrG6S1C5ykXbrxCQCWsFn0lj/Sa/Io8Ik6NyeEcBk9PkSESxTSe+iAYmeyQ1bmpEWPmt3kUv1JJBKJcd+5OrwtUE3aGM0fYb7xDEE5oWbWMJMecrCLU+TonW9gNM5Q+CFOMcWLDuk6Fa72ryKFQWjWmeQT1k0XvywROsfqX0FVU4yTaySHbzKQDmLjab61+78o7Qrnai9i9g2WghGWFbN7/DVGpLTsKmXnCYxsDHrKtlllMNklciM2KmfJVIItXXJM0BAUBaKYUjoG5MnpOWoo0pmk/LtdXw2Zzrg9vkFSpqwEKzSs9n273D1ea6xJ9sDx72Y/j6p9/bDaJQTcGW0RpQkakPoOHN9EA1YzIq1dQGLiCpOKC8K1GEYZ5DHCFUg0q26Knyu0AqZHHKuEtMjwDJcqFoXbpgw2gFmZ6qkdYnttTgYvk9hNxLRL0ThPWc7KMsjD72CkJ2QLn0eHq8hsRCB8xOBNzKDN/7X1f+JIj0uNJ3gqfAZZjnH2v8Zgeki/LBCqpL7wBaruHE1/lfboGoyPUd4NKFIamYOutRlLzTdv/jHrlVVGRzvo5lkWigIzWCExK7OyHukxhl9HK0VZP0s0GpJWClzLw0gLvIm6FzCmNPlpeSA0WNkJqJzCmbsrwa0k3HZ6TJMx89UFOmPr3vHvcs3f6x75KGzl47g3Psrv/LA+O9MJ1wZXKXRJzalxpnLufX+uJR2YFSCmYjrY4zcxp4cU3jxZ9QxaGIzLMSfxrBzr/uSQC/VLZCrDES4CSSNssxFuMtn67xjjLulkH3v1SxR+i1yl2MKhtBsIs4YWPlTWCIa3OOlfYeQ3ef3kVaypxDV9DpIxm5ND1t0GB7nHoEwIF010ukMcH7Hk2JjdN8iFSd67SVjpUB6/jp6AOVenOBpQu3HM05+6gCSHWwN4ctbPHWuRZr2OO91HTI4pKmso6WJ2nsTa/wbSroBdg8kh2r8/2CxRCSBo2C0wKvTqc0zHu9jhHK18iplPKN3O+ypV/Rb78S7deDZeP1OTD5Ri+7jfBR/X92c6Y396gNaa/ekBdauFzcMz707yY7bH2wgEF6pr1IsU9BSn8wRZNqbi1NE4lNUzp+PYAg6voMsMoj7HWYXbk22C3GO+vUS883uk0TGjcZdovop9NGLRXsO2j5BRghZVNtiluuAw6W/TH6RYOmd9YY4WGZY6ANboGCGtmotZFkhhM6XkCX+Z8M7vc9B7jXF9lXF0ROAt49oWZnJMxfQpRIgVXiYJ1vHNAKUFd6a3GGdjNgyLVjRGUGCcvIaorKEeVkvoB+TjtruPmz/t5/8wSulS1i7d+8Nb/VNbQ/iHs/FIdQ2ZTzBPrgCasvUEhVnhZLLFOD7EEJLl4om39a3grNlAmRnSmaMULkfpAQfTAypugzPeArXtIWWZw7X/kwsrn6PSOsv/LFLmUUyFQMRjRNYnGtzGby5QtTNGg1vQOkuy9QaNjotxfIxntIjzjFv921TsCnWnzrDoE5oN5uwlzGKE1f8OGDZJ7fLdsnN5dR1TlQhAuU2EyimEZGe0i2t6ROkU1/C4M93iUvjkB7abR8nWPu62BHmCVzlLUbuA279JfPI6g7SPO9qiLl2kUuTeMnppHhDY4VnWpIOixKv76PolTGwqZpVxNmFQDJBCggzI3FlCpYMmPfwWIu3RG1yjV05R4QaH0yOWq4uUlLxZTlm1PVJdIKtLPOEtYY9v4h58G203KYd9Xlz+NHmjQtb9JsOjV/D8FlJILG2jgkWK09LaqY4YbX+N1mgLefI61ZUvQNwlr18mP52DoOEgPeRgOgv6PxtuIGyPYf8GdrhCReeMkj080yMqIqb5lHl/gYoMma86GJ0qV08jPN8KNFtbqLOUTyi+j/JPf9r4Qez+I71nTv0RAKJI6E+vk+5/C8MwaK78OIbZ/EAfNyxOSMqUml3DNV3iIiGwAkxVYKZHKLuB6qySAnUUVQr88Q70XsY2JXP+PE3Lp1z8PHbvFjhVDoyAnTSiPfcsVj5B1pfZH21zoTYrqWwKExMbsxgip/tot4kVHyB6r9N2mxxMjzCnJ/TLgpa7yEJ7mUl8zHi8i+20SQ7+iDeqc1SEpKkEaXyEMlose+u0nQ7h4AZy8hLJ4AYTNaKXzuFuXsJyJLemXazQ5IzjEc4/jV05h1YSXV2GdIwwHUqnebePXXxce+bj+jCv6cf9XH03HuW2veVj0O/4d/bL+2+3xMQTldkx79hWN1sw/yJSvIaUNgcyZ5jcYHN+iVsHOWmukBIia4m4WuGMM6IWnTB1W9jjLdzR76OHWzzltOiZLvP+OkX1HCYWXn2X/OQqdmUeeecPKOIBlteYlRlvC4ZHr9LNJwgGqPUN3DLGXXiCC0cvYxcZydqPkTsrjHTMm8OrlKoklwm7h9dQJ12ebz/Pajobp5TKxa4t4OBht18gEwHH6QGTvMcojjEwWPbW4S1dgbd1hEx66OnMjy/6N7ArG1jYd/vLxuNC7TJa6wd8wm8xLPpsT7awpMVm9Sy2eJii4aPDo2L3H5aNf1Bs6aABhaKX93hzeJ3A9Hi29RlsHDxR4WL9CTQltvDutiPT8WyuXb9EplICWUVo4645JTpif7zHguUgg5DR9RTXP6BM3qTEQIqC3PLp1tcZeW1sBNWdP6I57SGSiGp4BkeNMafHqFxQk/MYjRxHvYr0LKLxqxyd1OlZVeze62R738EJFskNk31syFKYvsyiv8D2cIhjeljM1rCG+YA8GRIUU4bSIKiE36t7PlQeFVuDR6st74WVHiGiI7TXvlsu0+hfQyUTRNRFrn6exG6jNdTNNmG9jsBAIUjtU/X703NVFFwfXCdXOa7pkqsMP7A5Z1bYiEbYmaC0KiB8+kkfp7pAaVhM84i2PcdJ1GOQ9/hu9yWW/TUuhJcxkZT+HIbKUOYxynCRZgYYEDSR6RAr7lFU1kBKqk4Vo5Cc9y8idYnqvkQ+uE1muSQHL3EStIlPchbnXkTsfg2jiJFFhhF3KYNVCqOK49UQoy1onKcUFoO8x+3xbQZFF4IpJ6LP6upZ5uM7iMkR9tlN6nd6OPH0bqA2QDc+QWnNNI+YFhGheS95QQmTtHbx3s5vjUExsPEe+h79JPBJsv0flOujayz5y1gnr6K8NtquPXS/e2uVn8xrCrBpz6GBl2yLBbuGfft/kC8+esFmb/GnyQ4f89584GCz//Sf/hM//dM/fVdl7Afhn//zf85v/uZv8k/+yT/hz/7ZP3v378888wy//uu/TpIkd7/nW9/6Fi+88MLd7d/61rfu7h/HMVeuXOHnf/7nkVLy9NNP861vfYvPfvazALz00kuYpsmlS29zIj/mLml4HlndRAsD/fCKx8AsECvZ+18cDW5iuiFzyz+KUmA6PqbVpFfbJPUm+NLCjbqEWDTSknbd5ejgdW4MX6fiLrHbOktYxPTGx6ymFSyr5MawRnju8xiTKwyHN7Fqi5hln7nwCWC2TCy2fhs9uoM1jtHtBXTvBG3b5NpAlQWlNZuQyuSAdP8bWNLByjKUVyPvXcNTJalKyLwOrjDIVErVqCHk27LTsyE6mpVpYLiNrJ3DkubMwSoElvnhSPw/5kNESrLm04j6ZdQD9dXvUbEq9Mo+pjBOs2bvv5aKkmk5xpbOLODlbTjCxzFnDjpp1bGsKiK+jXZCbG1hJ132iwRDGkx6b1JZ+izjfESa5xSq4KbKeLp1Dvvw6+hkgjj4r9Sqy0SGiWP7bJsZe9MdzMzl/MITrI0PEVd/n/qFi0iV0vPq5EJSAtppMi3BKBJss0K1jLFVgSHvKQ6YxQh5qqRmVecpmxcwAG255P5sgiLeoyTatBgzzWfZUN3kmObphOcxPzhag23MJj4CgaGKe9vK+zMzSn+B+ZXzyMGAI3MFrTQXFkJ8w0DEO2hVooJ5xskxBiZemSJ2fhdDSYzOZbJglZ1oi0E6wLNc5v1FjpFU209gemcpB9exui+j4xO020JO9siaT+FEOwSH36QT9UgNg9+bHBDaNQ6jA55rvIh59AbG+AgxvEWzc4mR6aG0orAbyNYFVD5CYyFHd1DV84jqbXByRqmFlJLELKk0atjRbThQ2OMUY+kzaKkQ+9+h0CXCdBkaBlujLQoGnER9OonLenWd2vDBfrWSA8TBS6A1duscaXgegFikjKaz5/pRfETHXoNEPfgBj3lkyVRGoUsAoiJCo+Fdxitvp2rUOFc7T0lJe7SPcfjH6MEdjPo61qpLFqziSAcpJEorKnaA1LNgz7cwhEkgQpIiZwRMbB/HdhhN7yC1wZnwLBUzRC9/AXSJLBPU4bcZT/Ypp/tYjU38PEXpAgOJRpPkU844Jf2qQe/wt0gbDZpzS2irRlFZBZXjNleYpBMMrXDzDOHO+sDsVDCu/wFkCaK9DsY91TEvOoLjq7P9VE5Wv0ytcgm13sLxXkGWGl1duq+PFAU3R9fJVYEhjjjfuMBNJLqyQqVIae7+LkIZWJUO2dyL7/tdUOh7zzalH99zb2EKE9dwiYsY13Ax32XsMs2nwEwlSY5voYddXDTNxjLTzgtoIyQT8p4zXxhoy4UyQ0lBv5y9xwWQFTG2zthPjzns32Sp8QWGb9wmGkq02gTfw7xxFctI6RhjtBlw5/CApQufQ8SvcJzEjG7/FmdqK/idp3Bv/TcA5qYNvLlnqURHxLokyyaouE8x/ywajd1/HT3cRZo2RvsC0p3HNmeBh7GeMEgHAHSVomWA0b2GCBYw+6+T1Z/4aC7CYx7zfnAqpHMvAqdjt+FVdDRbuJT2NrpxgSJoEhQLJNImdtt3w0alTjEOv02WDTHMW8jVH+coPqLUJcNsxMRrU/er5DvXkaogOrzCvFnlJ+wm2egWxvEfYyx+EaWHWK5LKW1GqkLZfo5+tIuz+ATHey9TNXzqqUE+GdCsL3JteI16VuM4OWLBWWGlssz84bdg5xuAwr1QEDeeAUBJj6zxJHbvFcTOH2O6VdT88yhdosqSOEspvRLXfFAx+jEfgPEBcu8bCKVxLUmelwyTLq5XQ5vnKCwfW0Dpz1NYbw/K1mxPb9NPB1jS4kL9EmjJarBO02nimC4O9+as9ug6skgQO39I5tbx4y49b46K3aBhdRChJNMRbyqo2AGWNFjNY4yTG4jhLhhHiPnnkEaAg4Ex7TJUJe5kj0CYoF3M+AS18DkUElBMkkOGts/y/FNUvAYqzxEH38ZY+cJdxbLibfOcXGuOK4tIt8URBXZ0C1UKFCVpMUucysqUJ+qfQmvNYj4hXayzczy+G2g2f+t1xBee/yFdvMd8FBT+MmZtgihSyvpZyoOvUUTHFACj29B8/8Fm03LMrdOyaZN8zLnwAkmZ4EkH6+CbkAwxTBu9/AWUnCWRWMJBDG+DLhCHryMb5zEwkYsvkC99Hq013clrJOWUAytA2AF120UlCSfZIYeTY1zT5Ux1Defg2+g8wRZXkOM9GG5je13k6v9GcXKdWBUUKmYQHdIvM5plzJyE1AmpSA/n6Js4StIIlrDtDqXhIY0KqnYWUb+J1eyir+9Su/Qsr129grPRpjJfY//qNcLnP0VaWWH11K+VBWtIbw6E+a5+scf8KcFbh9V5Too+dyZ7wGwOcnFxnav7I7JCMeevcqbTY7z1KgfTPZqVeZrJGLn/MsbiU7haU2ldwqycQwp3lhzZ+TymMLF718mdiMO4R9Wv03BzKKoY4yMUCmWY3BgPkJUKL4xuktz+H1gywNOK4vxfIVMphZrNbcfZCENISqUoKEGaCClRaUHqn0cur6GDWZk3W1gURUKmUyzjeyshKruKJUHkU8raKvohE1ih5bt6FHpJl0KVFKpkXIxoWY92sNmfdhpWC6tmUZLzau8VBkmfoRiyEfaYs2bKw5a432ZGZZ9bo1sAbIZnCI36A58blxG5LpFZihkNWOisouMRhVPHzAekjQ2maz+KKnoMbvwXqrU1DMvDEhY6mEdPD/Cv/V+oNCVY/zQD9xLj21ew6yHlwTdR8xcZda9gzz3FSXRM6NYo4jHTtS8QlXtY23+MsC3mVYG78CS+t4w8fcYH0iY7uUKRDGiEq8jg3AdKDnzMDw+p05mqqyoQoz2MlSqlESDyhNKoQLUCdgPe5ut8WJWZtyhRlKc+UqULSp1jCBd32kcoiVYpdrhOWYLtrjHRGbeHNxlnIy41nmC5ugwTzSgdMTAG5DrFi/uok1toKbFr6+jBDlQXKeZfQKYDOL4CgKkKjoMm3dN5cc84YXGyz/TgJYzhNtnKpykr80yyCVb7Eq8NXqOpU6xkl4Y3h2mdzi2FAdJAOW10MsYoY9IymW3SkpZRpRWuUC016vANHMdm6fi7qGwWaCRVhiynlEaVttviIDrENVz8x3PXP1Eorbg5uc6Lrc9ivvm/KMPNj7tJHylVw2PRrPOdeIs/M/cc1tZ/hx/5f3/czXrMY94X39cM9O/+3b9Lq9X6gb74xo0b/Oqv/io/93M/xwsvvMDx8b3ay5/5zGdYXFzkF3/xF/kbf+Nv8Nu//du8/PLLd1XT/uJf/Iv8xm/8Br/+67/OV77yFb761a+ysrJyN7jsL//lv8wv/dIvceHCBebm5vh7f+/v8Zf+0l/6wGU0/zTx3s4IzSDbJ5psYUqJTKfo+IgyTVGdTyPCOQzTwS1jJk7INO3R1BLD9PGNEEOYzFVWSIuC5WARGTismhUWdAdVdljsOJiewLGXkON9xmaIZRbMC0hUjFAZFSSxNLBcF3/+aczOKouVBlkUccasEmYeotPhKN4mjg4whcGy38LRBfXeTaZJj+XzP0nqNHAMl5pZx8q6iP6bYFfJa5corQqmHUA2RVfmUEgaVpsau+jBbfxSULTa79FXj/k4eC8bXvHXaTjNhwaTSaG4M92il/QxpcGF2mVs8XCVEW24iMY6wvVQ42O0zhmZLiOVUJQJF5b+N3r+Kh2vw/5klsVtGjZZ5Twi2kGf3MAyHGis0176LAEVttQxLcaY0mCj3qEyPcSYa+AUCbW5J0mEjZ57Gj3t0R1ep8hOaDU3WJru4x+8jGnXyS78BXJr5pgVRTIr2QmQDCjNkGLuRexoB3t0E6lLdHSIeb5DLlsIOQvoVOrU1VIN8aSBJU1yVVBz6g8GF1RDzIsXeSjVH0421SeZjdompDa2sDGEC4VClDlFuHHfflqYZM0nqTag34+47Cqaw29CNoX2BQqng5IudZmyN9mjhoFZzvL5xPQAFSwzzkakOuFO/xZnamc5F17AFi4Sg6JxCSEzciEwDA9h+VjJAcboFl6R0nHnOBYml1tPUJQ5L9bOYfSvYmRDVLBMI+sSR11Mbx5LzhyQhdPEsmsY0QFSOFB0yS9+GcsokJM7nLeWEaaFzEq60W1Cfx60QuQROBZv5Z9oSkCB55GbBeQKKZtkQQt7qYHWEl25J68r8vhe5HB6TxLf9Zv4G+dJ85hWMIcp5u7t9262+tjGHxkCo0rH7zDJxiz4S/AB1Y4C49RO9M5pucISrUveqofmCI+Lb8tkfRhCS1orX6F3/EcIYXJLl9hlgiM8psUERzp00yMsw2ZOVjHNgIpdJbUdNqRBfvwKTVzOBx0qox08dwlxZokg2SfPayREiKXnUIWC6hJFfY3CbmGOXqWIvs6k4lL/qZ/FLxKE6GIce5AY4IVE6wtoFBJ5f0rRaYCXRCLtefRyk0KXd8uECzRClxRCo+7edxqpJaEdMkgHVKXEeCtOLBmdfv776/9Fb2m2GGHYhGbjvQ/4U4LE4Gx4jqiY4psB8l1KlLbcNtN8gilNfA3QRSBwZYA06kgU6q2EiTLGirYhaKOqC+yUE1xR4JcRZ2pnaWQTJmVGQwicSz/JSWyz8VN/nkZRUBolsdvBOaohpEaaFTrSYOj7mHNLRL0uveQ6FGPyIqZ0ljClAVEPa7JLMP9phNui9NoY8y9AaxM/WGbOX0ANX0JKE2N4Ax3tY9XPks19Gi1MbDlzBkZFhGHXmLYCRDHENipYo31k/dJpUMNjHvPxcfexat1zXEcmRN1v4AyukWoDf+l5bPNtGbZKMUxPOImPkdKiU05pOA0mSQ9hmEhpkXeex857lG/+V9xsiOk1CCdHRFaVWs1FVFuMvD/HnD1GqxGvjnYw2vOcCf4st8b7WLUaVhpjBav49XUqlmLRX0AKg2qe0J68gpUcI8oU/VbAb3p/iRArH2D1XkdLmyKVWEXMerjJMO3zpB1gFwVW0HmccPIDkKUDknKCJdzZogpQcxqcVBdJ/EUqTocSQSHv2ZfWml5xxGGyj2cG5GVOVs4W1i1V0BncQgBl4zy5UZ2NbUY7mJU1zOXPIwVoLMJwldBaxMCkbrSo2y2SMkHpgv3pHnPymOpkFx0uI0wHNffs3TGCG55hRQssQwIOAo3Rex2rSFCdp8Fp4S59Btm/hqFK4tEubilQ3jzidPELYM5dQGuFIU1qVh0BbE1vMc2ndJNjArtCaNXvlpN2TY+35gJieZmNL4Lv1sjzkqV8gvjC84i1+9VZH/PJQkmbrPn03d9rlSXy/k0c08Z2W5TvcuwDn8W9ZAal9axspmEhVTabLwMU2SwR5NS2tdZQWYTBFsIJUYYD5SzIZVpOiMuItMwY52OWKsuseAs4yW2kEOxnYzKmDJIujppyLtnHlQ6izNDxEOXPIRtrZLVNLNOjmUWIYBlRJjSFxWKtoGbXiSvL1FTBRlFgZhGOUpTi2wCIhU9T2A3i9f8bvrUMc/1ZwJtRoRp4OFWTzJtHuFUq5v3zlrfO8TGPMG/5GASYoYfX30GkQ5Q/T/EhqxIp6SKlTScfIsoM32/hmZKLiyE7/ZiNlo+fTemXOU23TUNaWE4NKW3cLCNd+jTBwpdR9y0dGcj2Z6F2ntHR10EVjJ0WtnuMrXxE2KDZ3KSHzYoBR5MDLMdAqxItNVraSAoq0qXhNpjkEy5UL7MnXZz2GdblJr67BcmQvLHJtXxIkm+zkDu0rDbB+DrNwStU7Dnc+nkUJYXOcU79t28l0IsyQxs2QkiE/f5Lgb+d0KkxysYYQuK/reTzY96Dd9i4OYrvScx8pH40QcWYjcXn/DmmxZTAqODL7x14EuVTDGEgheA43Wcix7Sc9n1rBlUzpGpXSCsFS7UzVMuAo6JNKM5gyS9SOBWC0MK4dYuW3YYkgeUXEe4B2gqQ3hymF6CJkYffor7ZQCxtkuuUoLGMMdln1W9xZLo06ucZjLYxO0sEwQpzXo3Y2EdrxXExRYcm1UqILKcY4zu40sA1qxS+h6tdlErBeBxs9kiiBUjBbNgi7ipNl43zGIAwJHq8g92/juo8Te68e3UuC5u16hqDtE/dbmBIiXLSWYBwdwuEIA/Pkdsthtke+fQWjmnPSm3mIxbcBcbZCEsaXFYF1cOXMJwKIjtB5BO036SoncXMhtiDKyhvjlJAqiLi7Iipa2EIgVY5rnSxs5iB6WE2NvBqG0yWPo0bnxAZAb3kmNxrUuiEcWUNlXU5YzdnamjxGMoCygKhUhpOm2kxxbUc7MJDrShWGmdJ7IJ2Oca2PQrvMmJ5EXHwdUgnGNV5FtrP0LDbmMJ8V//aYz557EW7JGXMslnHmGyTL33h427SR85ZZ55vRbeI516k9u3/AzndRwWLH3ezHvOY9+RjS3f6rd/6Lcqy5Nd+7df4tV/7tfu2Xb16lV/91V/l7/ydv8Nf+At/gfX1db761a+ytDRTYlhZWeGf/bN/xj/8h/+Qr371qzz33HN89atfveug+pmf+Rl2d3f5pV/6JbIs4yd/8if5hV/4hR/6Of5JYju5zfXeFZaDFvP9W/hOG1eVYDkz57W3SOfoFQ7Gd4jKq5hLLxJZIQ3DR/VvsqkVqRWSrP8oqnKO4+SAQyNgYDhsVM4wrw2kFORqlePpbcoyYamyTlROeHP4JhLJhfoaa1YN4TfRg21Su8RWYzbOfRElLGKdIAQcDU1qnScgj0ka5zDSKX64iReuos323TIgQoDovjELSogGmG6L3FukWPwcskxmcrOAoXKcURe0A6M9jNo68HC5zsc8ukgMqu/IUhJaYfdegegY1zaQdp1ClbOSlMaDwWZSpbjdb8PW76Iri+j6OqLzLMPkJsXSp2kbLn7rRRacWTBEpVYlLmNCs860HNH1agSds1TtGnrxSzhmSAHMZQc8F87jmjYVdxUfRdCuEBcGevmLdAyfEpMdSm6e9EiBFal4anSATqfoNMEc3yE/zQIu7CZWbQUR91DNC7MMxLQLh68iizEyPiavX0AUR8jlTYzuK5BGyM4lstMysQ5wsX6ZQhe44sFAXRVUIPj+nDaPAcdwaFmzxTsF9zncH4YUsNH0sKMddDQr98dgG720Sq4z+tEQX/rEQqKtCFEqdGUJicGcP8e3u9/ENmzSIiNXBa5hIHRJOXiVa7038B0Xv7ZK6Faxt/+IUpqYhoFf22S5fo56McY/uUJw43dQ4RoKA1WpMhjZjLBpJSOMMqEwLZR0KZZ+BPvg6+RZDNEhcmEBz1vnQmOV3XSL7xx/m5pTp9o+SykLRLWO8lrkwsSefwqZ9NHBAp7ZZLGtSHVCJR1iCYsFDGT/dYRbI/efvdtHRbCIFZ+gy5SyfuZe3/k1zq1+jpxZWcT3G7jw2MYfHQSCZXcN4f1g8sy6ugTjm8jWGVTrCXLvnsKXIzwc492TEoS7RLD8Z+mOb1MnxhQWaEnNrrMX79FPekghcaqrNBY/Qyu/ROL4tLuvMvY6mIc38MyAYHATakNUR1LMn2eZY7QQmMkQaTXJkxHKDNkr+7ye9DnXOkMWDSj8AeOoyzQb0Wq4VOrnOawusFV2qU4TNvyz5MEKtsrRqqQI12ftFrN+U8KC00xXoUvsk5fR0QlWfZ3N6ibDbEBoh9jCZc3fYMFPsTGQykbEJ+jmuXdVwH0njvBY8da/jyv1Jx8T+z5p/+9FIKtcqj01K3OnCwzhAJoiWME+eRkxPYb6OnllBXfrv6L7t6F1gbx9iWOlKTWse2f5VPsZ+q/8R6ZpxFA6GH6Hy+ufphH36e78PgfJPtpbxbv4NGvawLBrIBzOmA6F06IfNimcCpXKAk5wBlHEYPqUsos0PbQwkNEhVW8R0TyHVz3DuIi40b/BguezKmaBjaVdQ8cjpJpl8JoYnA/PkuqCTKXcHN2ipjROfszCwo88DjR7zCNF5q9gLTqUZLya7GIcfB2SAU82P4UrbLK32as2XLL2BYyhQ+m1maDYyBKOu68QGQ47qmQjvIBhtWD506TJiLEqqM09h2O9iekvkNfPsikEILg6eoWVzEFN9qi66zyz+L/Tz45QCAynQ0MLmkIQWjX62QmdkyvQu40/2EGsfg7mnwRpkLWevNtGIUCcXIGkD9Me5voXSKwqFWHREDHiZJY0IwpI5z79w+7uPxHkZLyZj9FC44uUZuezoAocDDpuE61i7ONXIR1jN8+TVWbvzEhN2B7vkJYZ02LKpfplvNOFbnO6i4yOkL2rGL2r6DM/Q2GG6NoaxvAmVtSjpCQIHfbSFN/KsXEwhMnlykVWypzb3Vepe5ruYIdKdRmhSrLVL5O/LWAybzyJUV0nN1zM5BBjdANlh+g8RYy22K3E7KmS+XCT8fFVqpUVKDLE3BN3S20C2MJh1b+Xgd6w2pihyZ3xHXwzptQ5q8EqlnRITufNd0tbrZ9DbJzjQsPluBdTfIAxyGM+Odi1p1h1OggkuTP3gY6tGFVWq2skRUTL7VDqkkyn2NLBbF9EDG5BME9p3R/gkNUvYgTLKFEipkcUls2V5Jg02sMwQSvJvLdEx5mjnUaEWcRoHONamr4oOYqPuGiMmAyvE2QpnPkJSiuAZIzqPMdGNKac9pDVWfnBTZ0i+q9RTacY3ZssdWKC9kUOdY6ID1l2KwitQSlkOgS7gRYWxfJnsJehqVNW59sUKmetuoEtbBTqgSTKD4JAc5pm8n1/xmM+OG/5GIQAy8+Jj3ZRaESeo4OzH/r3NbMYf3KC0grf7pG7G3im5HzHBwSFO8fc6heJpgfYtXXUeA/lddDhGrp6/qHKOiWaq+khOwZMdc7TboDTvoARj6nVlvAaT9AUEq0Vu+k2vXRK4/kQkWfkrU9h9q5gTE+4UF8nrT/NG4MrWDJEI5BeiRqOwBHk6U3yxhq6LDmKDljyBfGd/4WpJhTWCN16gjfzY+wiYmGyR11WKeeenantp0N0nlECIu5CZeMD913LmiNoVDAwH1DEesz35j4bb1fR3fEPNWkhVhOKQtFx51kKFu8GoD0UA3amW1SdCkZu4sqIuIg4V714t80mNmcrF9BVjdASO95l5eQ6wvTJ208jTZ+5VoX+uEvRfQ3phYjhAZnwoQAdrOBsfgV9+7dI3DZuPmWh1sFIhhhzTzEd7VApC6pWB7X8HO7CFGUGSGlzZ3obvfAU0XibxdomcfclDDXGdKqo0RFKGnjVJfJkQhHOUQgLrXOkEO+qivWYHz5K2uj55xHxMdptoU59j4VVm4kDjG/B6A0A5GgbOu8ebAazksl1cyYGIwS0G1W65RjlLqOFQWn4pMR8t/sdkOBYNlvjm8y7S/hhwIvNz2GmBxj73wWdILIJwvLRaErDwFAxYnADBteRwRzTcJHtHPbKMd60y4ph4qUTamYfq3mR9dEtSstH+2s03TlKXAzDJLAr9JITMqfGRAEqRukSIUxoXZipzfodSquGjeRs9QIAugrlco7AINi8gEhHJE4TZXiYeR+5c3223/QE0Syx5cNFIx7zyebG+BoCwcrkCICyduY9jvjkc8FZ5PenV3mlscgXENhb/5Pkib/ycTfrMY95T76vkcfBwQFpmj5021sBYe/Fz/3cz/FzP/dz33P7+vo6/+bf/Jvvuf1LX/oSX/rSl77vz3/M+6ekwJncYbH7Kk64BMECvtWB6Qi98llKw0cLG1tKTMMApSmEBcEax/3XSHuvIId32Fx8CkvZRMJhkI4oVUlWZqQqZlyMGWcjlrw25yublJiAIJ6+yVx0hKdTetMDxMJnsCtrxIffIs5GON4cAYphMavpLRDMBx16QLVWw7TnKI0I6uegSNHh5r1SQxqEU0GnYxASbcyyAJW0UfLeRFJLC+HV0dMuwvYp32Mx+jGfHIx8iB7NJOWbxaykjWVW8I2HK9sYaQ+djBFaIab76HCNiZRkZc6xKikth1UjuKu6Uy1yakkf7JK8/wrHx9/hoHEWs7nJxbc54Tv2Ak2rjRQGAkHaeoZK+DzRKCM/eYmofxUjXEUFDaZOyHY+hviQzeo88dFL+JUFlFNlmHcJrTqGNGelRcWDgRlamiAlAoG2PGQ6QEeD2cbBLYS/fN+k2nzsVPmhIFAIlaGl/S4OX4GyQqRhQFkivObsOQYECILeVWQ+Raz/OJFdYzvuYka3WPJWebL5NMfRMa7h4ZxmPBvFmCg6IslG5FJwOz9iaVpSifeZd9v0tGLfMLDTHueKHJEWyKSLFJBVNxm4TUb1s6jxHknQwjbvZXuWwkbZVUgmp8/X2XNToejFfQKrwjAdIBoXUe1VRlf/f2S3/gNRZYWe02azfhZHeEhm9wfAigNQkt36/5AUCUGZYIR9lDuHUc4y19O5Fx9q94YwMR47Wz7x/KBOSpFNyZUNZhuyDKS8l2X7PnGlz8XarLRfSYFAIDGQgCkknckusn+VUbhGv7JEf7TFvONiRyZmuIjtthAcYuRjipPXGCZdjsNlHDNgfdqDaABOhcyQTMfHNN0m453fJdMlOuljWw5BEZG6TcTSZ7gzvI1GM0rH5H6GFN7dErIAsZqyF+3iGA6L3vLd+8DIR+jxATkp6cnLeJWfovK2wDApDFxmWcBZ86mH3leP+eEgThfXtbDIqjPHipkPYLQ7M9/+LSzThqiHysck/TfIW2dYrCxwHB1Tdxv4tk9cWUaPdmnYLWqNJ3FlA61PmBZTpvkUkcccF2NGdgOdj9gIN/FlhUG8zVQJ2hs/TSibCASZiNhnQu5U8ClpqinW4CoaSSVPccLz3E5OKMm4mfaxy4J5L8QoI8rmBsrwMYsRxtFLoErsuU/RN0xirSlbl2jaHqn/PZQlH/OYjw1B7s6RkzEcvk61uohTJGSWg+m0745FhC4xjl6iVk6ZhhtkdsCSWUUMXyY5nQPb1RXiMqbittnvJhzlY5J8hJUfM+dWcfMB9WLAic5RWjFvOkwGW1jSwh7ukuVDzPEORus817ITJtmEmlVnvXKGFX8dJyuQvT1EXlDGU7L1n0IZ/gPPcSEMinATUVlB1S++rfTO21Uy9eN3wPdJVqZMUUzr5zANi6rTAi3QKHaiLUS0Rzh4k5bdQQ5uIKobd0t9CQSBWUGJgriM2Y9vMW8ESKnIJndw40NsXWBMtinqT5JVz2JbASrP6KVHpIbBcbLPNDtiJbxIw5pDpz2yZIDjhIhkiG95lMoAt0Fh1e6/7EJSnAboZP4q2vAQybdAK0o3ZJz2WB0fYuZjloMOSvvki2fJ3OX37BdP+kzLMUfTA87WzxKas3eLL+9P8hAo7P7r0B/g0CCrX/5AQe+P+WSgkRTu95etL5C0rA5YMC4HvDT4JnGRsB6ssxGcQ1ZW6WddyuyIutW+W7pcc8++qTUYFX3SpAeAUpqqE5CUEZ40keSApNSaSKXEKmPRX8CMR0h9qkqYRmSrP4FCIFXO+OC/kCUn+Ht/QGX1xxHtp4mcKuloG6kFQmuy9ITdbIzht7CrCyzkU6QuKR6SjGAJhwvhJZTWd8eFPwhGOcE4fAmhMtTcp8jtx9UbPh7E6X/vrRydqph+1sM1XOrW+680IwDv9NkqHtgyuxdE+CRB9QmS3tc5Gd7Gra0RNJ5G8nCFpFTFWKMt2offYdFvUe18FjX3BKjkNIBCoDXk5YTm9AjL9NCLP0FaxozSA6KjbxLaTYLBHczKEp5lMCkzXOmhDWfmP9IFY6m5NbqJLW2ebD0NyQA3mGevd4C0QmzDIY6HVOMuw/EONX8TOdmBZoPSb2M4FShSVHXlfffXO3HF43JsnzQmxYS0zBD8/9n7jyfJsiw/E/zuvY8/5cQ4ce5BMyIrIyszi6GQQAPowqAFC2AxLZBpkQYWs5gRrLGECGT+AAhWI+hZzGxmpGUWQGHQhWlUD9BV6KrKrGSRwZ0T46qm9Onj985Czc3dnIV7ZkQF028TFmZKnqu+d9+55/zO70jSIoNnpLSFgHEyYdlfRUiI8pM4HoFGMyoGSKGoqfr8t0bMGzUm91Cj65CMUY5L3Hqbw+l9JpO71GyfoHYFObhGkQ0Y2z6FycmWvjsXzI/uU3OrkAN5jlEWTq5JVcFEaBwhsOzmyapgGGUjCqvKuLpOOzqkpjxkGqPEia+nLsmCNW6FOYezQ/TwxyQ6w8HhfO0iS87CCefLRO60wHn6qHDjVBFCgtEYr/HUxyRmxm50H0c5rPobz8xxF4+4nk7yMaETcjQ74g2/gSsCcmkzzaZspDHW6BZicpeisoGxAwph0S8iZtkEr7XEUtxBDe5h/JzjyS6H7YscTHfYUgFBWhBqySS6T2UY4RuBdFqUg1tIfw1XehxnPWbZjKpTYdlfYZQO2HAq2EajxXwEuKhsnR3QcPJzLz9gb7qHZ3mcr1zECh7+u0qrhqquzGu1jc0zddwFXy+ujz9m2Vsh7L2HDlYwztd/0sySVaehAv4y3+f7zVdw7vzRQmy24CvBr1R5/Qf/4B888TtjDEIIPvzww1/7oBZ88UiTI3RKqUIsFN5ohygZUpQpndp5hBbg1ShUFXOSsBm1zjPVEaW9jRssE6gKN8oE3/JRpiRLJ6hyil0ktLwWR/EhQsJBvsfedJdVYRPd/zMa4SZF+wJFGeH3PkbPDslHt6B9maOdv6B5PqSUYFNQVJpkwDgfY4zBYMBIXmu8dZqoLVWIWfsdBAXlY5vlvPU6VtDGivuU4ztQFxR248xjDJK8+zaqPqKwK5hnKOXlvB/tdCzXIiH/5UdbPsr2MHlCGG5yqf4G+jnj2YxdQZgU2ToP4RJl522G+YRe3KNqVQntKlE5ISkTGpaPc/ATRJFiZT0Cv0mSTbCOPyGvnSMxM3rJEZ7l0ba7OBhEOaFUVYyQ4FaI82sMD3/K3nSHc/mE7u1d3tYJF1feQlQvcDA5oHb+h4zCFrfSIaRDOn506iTz6DmYO22cpdfQ2RTjfx+jCwq3g9Q5Ullzy2K/89TztjAF/ewAISRtp7sQ7XzGzB323sVMD6GyQt5+45mCs8KuY63/FqJMyZ3myfMVXamJk2OaXhszvMONWoe4mCGNhW+FrHtbdNwlbBzUyZqtVUDo1GlWN7htpvTjHsN4wreWXiUTNn00U11Cckzmd/GLMSIegt9CKYPlbzCspjQqK4R5jj25TV49/7AIFK7g6Bml3yE7OVYpJA23gTaGrco2XWeFwfEnHB29xzA7pplN0SvfJyom+LaDfsz+upf3KCyLYtpHVH18O8RODhD7vwAMcuUtcm8uTot1xCA7xlc+TXuRQF8A2qmfiDULRPD09e55CDSynKGlh3lEwCgErAbrNDDI3i8ZJAOY9emv5AR+mz/rX+eNlbcItU9z2sNqDKFMMZbHeHgL6YQcaEO7+zphnqEtH+/4Y5rHv0A5IdWl1+HwAzxpoZRHnNxFCYEuYppug+N0MHckk94T4rn92S6TbMKECRUrpFvkiHSICTto22VveAsqS4ynd7lUu/pMy/lZOWVaTKlYVXy5GCPyRaDKGUZItPTm8YsTYLIZwquj7QZFZYNZOSFpbHO3yLhYxKznBVglUkhk+x3Wwk1iZRhojV/0qAdbeMtv0c022bEcqk4FV5f4s0NKU2C8DvGd/0BpCiZrv0m90UIAnyS3GQR17DSl2TzH8tHPkTf/Z4wusV/5++QyoO23+Xj0AX58xGi8h1fdohFsUbTfwBiBnB1g0pOk/nSHSutNzlXPkeqUltM+jacXLPg8MWj6+RFJkdB2Oy+0vtk4vN56k1vjm3itVzHBeVQ+Rh69P79PBA2KNMIBzuMwC8/TT3v4doFjORghkV6T0KqS1epUNiao44+Y5RFJOkAfXicyGjcZsF/dpjAlG0GXc81L2MN7aD3mo8Pr9KMdatN7RBu/w8HsCDt0iYoJjt0hb38LL5tgigzttdAn46UE5qSEpuYNC46HPP4AKqukzsNxx4W3hN19DfKIorbFw2L4gpfBlwF1u85s2qPjd04bkjKTcpwMqEiXmSlpUCKC7mn+IlRVztXO0c8OScqMj/ofcDEbI+Ixym/SqS8THfwEIzxk/nB0fOat4Cy/RRDvMFKC6tEvqaYxZTxCbf1d+tkeavAJdamorf8WVVlHJYdzAVzSAyFORGZNJuWAYTaibtepWU1yt4O18QPQc5fKzuiXJJMdbMtHBxXK1d+mfNERfqYgFBU2w/NkhaYwGbZw0Wj62SGFLuh4S3hlBqP7UHVhcg9Z3aZcjDJb8Ax2Z/c5jA4pTUmgAtbDLeJsxp3JXQCyIGfN2wQg0mOO02MqVoWm3aFqhTS8OtMsYqOywTAb4Oc5evffYqJD6JyHYIXI6tDIR4S2T6f9DhU8jLCRbgU1vYeubFFKFyFL6kkP2dgiLWdko4/5xA7YWn+HIp0SWDVEZRO19j3KbIJuv44+3oNyhtz7EWr7b1GqsyKXeZPZ02Mjg+Y4P2KUD6moKm23i3qGUAhARfuQTjCcOKh0FnvlL4SgiVn+FqQjymD1mTkgIeBudOdUDHO57hA+o0H2cXJ/DbuTQZlSVM+OIJ5PhzEYA9JEDA/epdA5zvA6tuVC9QqHokQiadgtrDLGSAtPeNRmfaZlgZNMaGsDlMh8Sm5S+kWEY7sUhz8n7n2ERHJ+qU8a9UlESU0I8skt7NV3yO79CW66Q17tENsVtPMKeu03MfmYo3zAkk7RpqRuNdBmxnGwRN37HmO3S2oEoR2gdY2G0wAEuHMXq1JV0Gu/hTAGLRb5y28SFauKLW200TQeiW1hfs4/iLWMgYbbYJbPcLBZb6yjNdSdBjeja+xNdwmtCudrF07do4wBpSyYHICUmMk+ZStnOLhJMd1FzXpUDt9F1Oeu8XFwmTvT+1yuX6Gy8ns43Rky2kd88ocYqTDnfo+0eYGx0UwO3sWv3EFrQ6W6iRNcZSNcYXd2wLZ3jnXfQO8awnbQ4RoiFBjlEfsdjocfEJcRUTklKVJc6VKdVVlyV05jzwVfTqZ6zDQb0Taaysq3KKVH4TQAsNM+MjlCex1yt8N+vMs4m8f9gR1Q6JK8zOh6y7ji6TF4TdisWU3Wa1VW+teYpBPc2THVC38XsfMzijJH1beR9S3S6kVkdkw0yLhVJAxmh/z19gU6VkBpVwkch6pT41IzpO3UySf73E8HeFEPt0xwDn+JXdtGX/i7DLMjDpMjbk6uE9oh2sCqv8n2bIDZ+wjc+xQr353nVg3IMsYa3QAhKOqXMMrjaHZAaUqiPGJWTqlZD69nIxRZ521EK18Izb7mXBt/xGa4jX3j/0nZuPzpT/gaIITgirvGj6ObJMu/QXDj30CZL8YkL/jS89IR9x//8R9/Hsex4EuE1AnW/o8hm2E1z5HWr1KtX6AbHaDskGn3bRreOqVVORWaAUykzUEwt73v6BJjoNm4xFSX1MINZDqiuHcNJxyxUXuNitVkPxvwcfQhJQUrRYkiR2cDkjt/xFQo6pNdWu1vk+ZT9rVEejVkPCEeDUjymIo6wLEGtNCMp2OUX6Fm1083DzAXHNzrf4xKM7bddZzysUKqpylGe/N/ezZFrP/OaQFaRlOYjAEoAThGCMhnPtLYlMG8Q8xODpC99yiUxZ1KhwjYCs8tCrJfcrT0yFe/jyoiCqd+KjR78L2LJIF4dvp4JUcwPUQLMGGVwm5QjVLcpGAwOyZo1bm3/wFeXDLzAi5PjrFm9xHxEX6ly2VvgyhoIcN17k3vEOUzBIJ2kOLf/V/R0x5i8wccd97g3aObxNkM6djEOsVJjsmTEatOkxUCStngoPef6BUT3FkFr/ttEiNIy+Tp7gNCkIVb8NgpqZWPWv8tRJlROk+3F+9nB+xF81E6siLpOMsv9TkbDCU59rNayr7hqDLCTPbnX9pkD9m4+NxCSqEqoB52/k/LEcdlgSsUUR5R2IpstsduMmajuo2jbAQSTwRnzu2smHLPDMkcG6kCivF9xkVMsryKqF2h1IeQjgjtkNxfIWhfREcH6HgEdXBVwNXGq1j3/xMqzyEaYTm1eTEq6iPv/m+Y/gcIk+Nd+ntkYu58ulXrstRcwRYOCovEDpCWj1u6iKCDIyTt4Q3s+JeY5vlTJx8ArTX9ygZh0CUO13FUiJrcBTNfoUV8DN4KBsOdyW2SMkEg8BreaUfvgm8uhV2br3c6p7Rffhy2PfgARjsor0ax9B20dMhNxt3pLfKy4Hy4huuvMEhGVKsr0P8I1wpYD1popWA2QA/vkg92URQwGdNobLEfF7RscHpTSg0qLJDju1SMIY8HyMZFLOlTRBnObEIRO6SjIyLxY7bMFhtLbUbVCh8Nf0nFrrLubyHFPNZ5MBJaIAh0hjh4F4xBTg9IV3+D1A+IpENRppSUZ8Rmo+KYpEyoOXVujm+Q6wJb2rxSf+1UtLrgrwYn3oHD90FK9Mo7FHaDfPV7c4c8p44WDmrz9xi0N7lbTPAlqMN3MdpBTA9gaRUjHPBWuDP5Jff338eeZXyn+S20cRjEhjXbpRkpounPKOMBtdoKdtDk4OgTjC6p2zWE+wqpY3APfok7vEZWXUV5DdTgPmWwjCgztNekFBZdt8s03MAd3kUdfYCdjJFXH4r6jVM76d414DYA8VJODQsWfBZE5YT7k/sAzIqIq7XXXkiI3LFXaLRbJ96WFmpyF9n7JeQz5Pp3QCrQGuPWOEz2OUwO2c8jthrnaFe3WQ0vYYxAmJzm8R3E3T8ntCtw7rcZZDm+kah4BuIYmZXowsONBAxzZsWYSjZlOJ7gVS9QmaVEWYGqSXxrLk7Q0idZ+2uIPOJIzEjSHXQxJTj+iDYeTvdbFN4KenKE9lagMFjFdN5xz7zZKqtsY4zhMNulP71J2++wZK+eFKcXvAhSKK40r9LUKwjz8P5qMxf3jrMJ4ebvIu02uX22IFq3WiihuDO9hScVMuoRUyJmM/pqBa99ngv1q0+OAD9K8O/N2FgJOLp3mzKeEfQmuLMawfBPyOI9vPoGjhGUbhtx9CHoAuv4I3KviSgNcvkNbiU9tNEMkgGvNkJs4ZwZj7kUXsDUd1FliXBbLyw086Y3ofcB20qwV1nD95rzseTAKD9mZ7ozdxUxmg1vDdwqkIFbQ3/G43FiHTHOR1Ss6gsLNxZ8cTh3rmPu3n3q38T5c7hNl07Q4TgZ0PW7OMIjYnr6GG00AEZo7kxuk5cFYzmkJfdxhwdcDdskrdeQ0mU/2qeSjjDRAUU6JctmGN9FqIAGiuVwGWEvE5/7A5LBLxjs/pjQuUOrm2LCdexshpGCcufPMc3LmPN/jULn7AQrbNYC3GCTQIVcWemgjaaqQWQfI3ofgHSwG+cpW2+98GczyHu8N3iX4/iY9comCPFcRxvj1k9jMOM1n/m4BZ8/ub+KeSFnvxcTfD/IvSljz4U1Qp7Jpzwg0mPuTu7iWg5bwTls4VOtrpLOjvCGtxB2h8lkj6PGBRJdEtiHuP37CKWQK++w0nyTtqpiWyHaaePc/hPMzjWKmsKeDcktH6vRRR4dYlVrEPeQwsZK+uTZGJwqZnQf4zQYTHepWpL72Zhho4/trGPsBkEqGMd7hHYFdzJD7x3hVpbZSzLSUcTq7JjV3KJcuoB17hVyU2CcpUc+C7XQ2XwD8WXIq43X0Giskxy0QbOX7DBMBywFy3TseU57yVmh1qxjCev0sQfpDvvRLkfxIfiQ6xx4WCfIZRs7OIfRJUZXkb0e2lV4lg+TXWR1DT05IPWbpNMpMlZY+T7V3k0Y3EGFDqZ6GZSknKZMOxcY3/335PkY+/5tDivL2NLl9ea3WR6NWGqdY+Z3yEtwwgvI0UeU+S1E0CZdvojE0HKbFCbDtwMm+QgQ1Lz6Qmj2JcUqxmhhkymLW+ObtOMjjnof41bPoVa+BwikToj3/lf60R6+W6d+/u+fTCkZYUnFUXrALI9RxqYwBeeeMobZygY4Bz/lgk5R7fMI1aDi1xCOR2HVIWjBZB8tPPLKhXlTo7fGrD7hoPcunnLZC5YJm++gypjQrnGJktzkXBt+glQWhV/hvFdD/fj/iipKpFpC3jogqxyxO/4E27fBy/E7a3jChsl8FCLpFJVP0e58/2BNbsPo3vxn5ZLVLtHwWvTjHo6y8dWTLpMGgVkIzb7WjLIhR+khP6i9hoyPSM/9wRd9SH9lvOat86PZdd5tv8ZvfTTF3vsz8o3f+6IPa8GC5/LSlaL19U+3xV/w1UalI0hPkjLjHUT9KqL9DhU3YFBmNIMlcuus7WtOhi0dml4DYwxddwmpM5b7t2gf3sfWEjUakk4iREMjR4LQSbEaFapBlfeP3yO0KnRsh1In9PKIXjZBVJaxam3U6j8kKGIKp4o/KQnjkEIrrLRL9v6H+MDVwMY6vw6PCbz6aY9k3KfcuU+/OqE7PnvaW1fXeNCtLazHEpiTMcXHHz/xGRU1H7O2BSdiMzm6jckzJrM9ECWxU6ef9tjwF2KzLzta+SdW749w8r2LwTHlzs7pr4tLNbTqoW0L1RoiMFQmJd8dLTH1Olhjye2ju+g0ZqKhXL2Kle1RinVMP6W5uklQfxNprzBO5iLGTjHDu/+nyKP3kGGHsv8Bo/oGiUwYZzOi6irNygaJLqgUf8GwKKjUt+iXU7TU5DrHxcZzfBxjs/rIGMwXpVQhPK9L/NcoKpUU3JneZJpHrFZW6LBI5D9OqXyU38TMjhFhGy1ffFTvpBxwf3aXRGiaq9+lbrnkR+/RjPap1dZpuzWa8YQy8NHSO3Nu9/2Ye9NrHE0OCV9/nUYpWCk96tkAa2PK9vJ5Uj+hIOej4QesxT1Wqss4RYmuzs8zKSyUFUA+mo87kCdOT9EUc3ifeHiHiUko7f+CE34fmeTE20u4j1h+d+vniM/9TWo6x/ZXWMsj7OP7J+PhbiIrW6fdqC2ne1ooCN15gsgEy8jJfByuDua/EwiE5IFK+InUbGJmFDonVFXEM8eWLvgyI3SBnexjpEPuLX36E06Yr3cv9145GUkxwht9wjQe4OYetdZltNNhlA+YZPOYaT8bcG71d+m0LiKmO9RLAUJSd9okwRLVMqWwDsC2yGSVgd1lkIZ0Sp9gOEPnH6MB55UVVHyEGl6nsvIW4yyiEWeMPnkPtfUqJnXIexnRnZ/S2f0J/t/7b9h1R2RlTloe03BbVNVcTLfqrxPaIZawCPSj/yqDUDUqtYsU6YBVt3VGEByVE26P5yM6h9ngVFxQmhItHvccXPB5I6JDjC5Bl8i4D3Zjngx0Hxb3SxUylRJvdoRtBwjLh6yc38Plg9hXMMyGpIMjrELyi/LnTO7eoJJAsnNM0L7C2psryGyA/OV/hkvfYUOHjIsMLwtgMkFWC7x4SNOqUTEWeak5qC/TLa+grJCkcZWb00+I8hmrlSUs5eFu/DahrFB63dPjzb1lrPUfACWFvSh0LvhieDDC3mBQ4uVWNuuRNVNIhShiEIK0SJmtvoMnPEq7Ccl9DJqZzukJgVUWLJ+408gyJi9ipJC4GFx/i8rqKsXBbY6MR3VySOi2qN+foAf3yP7jHyFbLap//b9iu7lBsHMHu3+dpR/8AVll+8y4Jy1s7uljfnL4E5CaV2QFOdpl5FTpHt+AjXUIl2C8A16V0npyL5CTsj87wBjDQXRAs9HG4bMV/HzdEWIuSXw0FlXAFemRBx7GWaOQT0/LVVSd7cp52n6bqtvGDG9ytxzxiyLifNCg49Vp1i8B8+aTwpS09ndJ/vX/gKxVWL7ikc8OcMSMzB9R+XaTibRxpYut6mTk5OUUV1ik8SH9MkZh6ORbKCHRRiOFeKrAUFtV5PrvI4qI7DFn+Gfh5EPUzT/CxAO69U1qnTcp/Y3TWFwgUFIxzgeQlSx5y8jldyAoKGbWmUbHXxdNwc3xdXJdYIlDrjZfWzRGfQFY+RCZTSi8zpM5mccwd+8S/Q//t6f+LfzH/z0b679L3WlgtxxCWUUgaFgtikoxd8tz5/sFYQS2tBnmA3wD5WiI0Q6M97Br20SqpBO0KSnwa+skvY+JpSB1Ay5VL1OYAu9kv54JQS+foY1mmA6pmRJ3cgcGNyHtk4RL9BVEo3t47Ss07Q6+s0J5ci57IgABpQSncxXyKcZrYWZ9aGnG5QiBOInrn52TKfXDIF9TfOrnnrvdU6fCxyc7LPjyYQxsVc5xnPbwlP/EyOEHaEruRLeYZBO6QZdV99njIw9nB6RlSlqmjJ0RLbtLZf2/opbsIJ0OGkjKKUoKpJGI6S6YElOUFPEu97yQuvsqDX8dlIc5uEvx4ceIlQIdJ8ymCWtv/12UXiZoX0W0t7GOb9NuXiSeHGBbIcKtoPKMC36TcTyihkDNDqG2Pr93CkFSxmhjGIzuUP/jP8OzFBfWmuSzDOv4Drk2yP/6b/KhgLRMWRPmVEi04JuLxGJSHDNIjqm7dXwr5HA2F7nsTfdoNtonzXPiiVGphS6pOc15TOU3aT5ohjrJpRZA6W8iRE6xU2CKj1j/3huMt1qETpVpHuO7dZqiSTacslE6+Ic7FB/8z5hkhq4HOBe2Kfc/wLSuUK9sIYMlstRiOrpBqnNsFLP99/D6msF4h7iyjKUqdMo6djmBZpssOeTW+ENirdmqnWM1WGdSjrg2/BiMINflX+2H/o3H0MsPmaYT2n73NB/3OM70DvQ+REoFq99GCYFMR2gEGI3Ip3CSMxkkfXJdUmYTHB2z7K4S2gH3Z/foz/oczo44X7/wzEZQmfSgyLGQkOaw9AYiGWAqa2ijyNpvYtW2KFRwJgbb8i9gdS2KsmTN30CLh3UzG4tUp0gpEcLC4DBNJtRblzA/+i+kzh2inSnxlQYrtRTh+HSu/jVatasILKhvwPAOwqtTPGJ4IKRNamJynePLebzTdjr0kyNmecyoGC7W9m8g18YfAbA9OcIIRVl/Ujz/dWXFatBSIf+FKd/32ji3/2ghNlvwpWdhS7DgCUq3huVVIY2gtoEBdLrPNBkTWwHpdJ9ms4sw86RgScGN8SckRUrdrXGuchGJRGYDSCbYpUT3j2HzDYQ7gLCFuPcTPAznK28wUg085XMoHQ6bl/H8DaKd/4g7LelVlziw68gs4kr9lbk4YbBLYV0FCdlE80BGIGc5sgD92L/nQYd3HjhkoU1mLJxJfvr3QtRQq28j8og8WPvVxl/6bZgd41g+pR2ced8FXw+KVpXryZDa+VXG+QhLSGrZPiuAM4xpAUjJdm2TiT2gkTnkfY0IXkMMPkF4HbIoROUKbWAz3GboDGiN72A7NRhcoxxex7zy93GFQwQoaaNUhUwE7DsS58LfxLEcjpwGx3GfsH2VdLqHVb9M1e7Qfo7jmNQZKu1h7MqZrvQXoeMsISsSgaBld57unPYM4nJ2avN8FB1Smie7bb7pGGGRLX0HVcwoVTAfo/oClJTcmdwl1zlpmRLUN6iWaj4qya5RETb+4XWMBjvYJ1v5zTPP9yyPTr2GbWVMpjNauoo5OsZfn49XkELhi5Dd5B6lLpl4LcI8pRZ0KcP5Y4yBsvsWaraPceZuf0JAaRxE+w1yOaIoMqLqMkPrGGyNnqZgz7jSeBVXuLiWRzM4d3pOCdtGnIy3FUELpDWXAxuwhMWK91D0PilHZKKguf4DLGGjxUNL4XOVCwzTYzzrbEI2KidcH1/DGMNqZZVlZ+1X+doWfMHY42swuI1AYK++fTo+9bPGYLg9uUmucywS/GJGagdIIfAAW9lY2RHSGILqKkb5eMFFHOHBbO6M6YRbrDcu0SvGHLR65EGFGMVg5wCiPm41IMwVxrGZ+CU6O8CvbuJX1yn9BmFtG2HdQkcZ/ftjsmqXWu7QQcH0DmhNxa5wXA6whMJ9xPlDok7HPhQKnOU3IRlRVtYwSNp2l47TfWJNN+j5aHLmxd/NyhbH6TENp7koxn4B6HAZER0hpKL0n+7+JQTUJ/tYx3cAgTz3QzAuxquDV0dMjrGSHlf9JT5ornG4f41i5x6NRodp/xh1YZVMVpDeOdTkLqa+TnE4o33+d3G0hZ04iNJgOx1alS2SuA9hh58OPiIzJb+x9jYbwRUm5ZRJNkUKyd5sn/PtVwnGexCsk7tnxzQV9svFIwsWfNYEssL5+nmSIqHptH61fSCQhVvYq98jywbsugEH0z2Wgi6rdpMlbwUlFHWnhsRmyVs+fZ9YOQzDDsHyt9DhEqZ2EZUMOWJIObqG1buO8mrItd/lvlgifOcHBCPw/j8fUl91MfsfMFwNiXfe47DW5nxN4UmfUTHAUx7DbIgxGoxhKgUNy8NVDibooI0gb72Bqp1DW/6ZGOoBlrDpSEWZjim9NtbC1fIzwRlfxxzfxEVgVmxy/9muNhVVp6Lq0N4ga7xCf/BjDg9/TuxUOd+6TE2FTMoh++ObePkUVctwpUSPp+TXBVZzjWwww14qcfIqzXNXMa1XiIIun4w/IawtUS0STOU3KAd3KKUg9Ze4oHwm+YSqXcPCJjMJh8kBtrToOitIoZ7atBXriKiIqNpVXPGYeCg5Bq8Bs2NkmSLtBvqRpo+63eTYOeI4LSgKzVF6yLq/CZU2Opk819jn0dFYL4I+iXQe/Hwyo3DBXyGqnCJ3fwS6xPLr5Cs/wLzolyAE1kYX5WqK0bygbgmbpt098zAp1FMcvgRVp8Lu7D6O5RNbLl5mEE5AogTvj35BXhZsVDbh3N/loP06JnC5O+nzajmhaT2MZSxhkQWrOJ18Hh3XL1Du/Bi18huU0Q6RE9CPDkiUTVgamuGz19GkegknSyAeYFpX6OVHp86b29VtmvazR1223A6XaleY+GPaboe28+mNOC+bE1rwxeIKn9WTMbDPItUxo3QEQD/useyunnGtfpTADhhlY4QQJ245oMoEIQPEym/QH33E2G1za3aHi7VLBN4VOPwIoSz2TEE/ndEHLvg5NSrQvAjWR1Tql8mz24Q1gXNnBnsGZ32VpHoFGW6BdPAbB5DPiMN1pE6p3BkwvfP/o+b41FZ/i2HRB2A/3ucgOsBWNpvq5N9elPi9MWaWIWwbowwRKXExrwT0Zj26jeVfOZ5b8PWgIOfu5C6lKRllYy43r+Aqh7TMCGz/1AX+aXS9ZcDQ9Tp03eXTkcQTK2FWNzRMAJMEjOJBBco3FiOvzfv1czg6xw+WWRvbUH7ItJgSOlXC1jks00M2VihLRRleQE9zZDKmsv43kPEBRfcVdO9dCqfFcG+XZqhQNhS7PyMzBnPu7yCqW2AVzCp1pmWBNppROqTq11FYOMKfxzP68erYgs+TWEcP3bLLGa823jitmz6KiI/m8WpZYCUTtisX0MqjaoXYVoPiZGKUlh7W6m9Sju9SBh2kVUEKRd1qccAhUkgsS1LxfFbdhzny1MRz52QrwPI6SOsOaIMJlub7jeChCNkIi9x5mFt6UOuxhM2W/+zaTdWqoiwQsz5FckwZbHAcSSzvKhQNyr37LL0W0P/lnyIsm87Wd+ZCMyCtX0VWtzHCOVP7GIdLHMeteb+4FGwAqU7ASEDTj3t0ncXa/k3jk/FHNJ0W7aN3KWvnQH1zmt6EELzmbfCj2U2my+8Q3P6fiH7n//JFH9aCBc9lkS1c8ARa+hQr36fQU0rhECT7lHs/xZrepdW5yrSyfsaKtzA5aZHRLaZUxrfxD9/FuEvo7uuIShfGI6iso7MKaSawVYY46bAIkpztygX2owMsFGtaMzv6GX7zMvdqK/hWDVmkKGmhTXmq1tfZi3dotO0OTvMSd6Ipx4d3mdgeV7w1ZHIiODOG3FsF78TA6VcIXLLaRSyvhSdtulLMZ60vRjF8pbDjXeR0HxN2KZ6SAMwdSTQeMi067KQZ20bjlSk8WnTXmvoQWmWAHk8wTZ8sshCVt+bBfVqg1HxTawuXrrOCqgqi8R1M5yo6aHMsXHzlcrl+hYlKkChynXF7ep33o30E8M7KMgJBatWotqosjXapxlPo+pRO7YngW2Cwe7/ARD2EslDrv/XcMY2Po5gXFQQaZ3QNEx9j6ueeWxgxaFKTYCsL3/KIi4SG13hp14hvCkZYL110l0JgS4tCF9SsOm27C5bADVbpyBBVaROP7iKR2Hn0xNrWTiZ4x/eY+CVevk2ZVJB2QDjIzjyualfpiR4T4bK89UNydfYcK1VIWZ1vRO2sjxh8gpwVxBOLWfuvc1z0uJb1qOWGw+SACxtvU5iSwuS4uBhjGOQ90iKl6XZwpEe+9gNUPgWhse//J7AC8u635u5sJ0TlhJujGxgME6/BueAidryHnO5hgg6EWyx7T7qxpjo5LUbNsoiFbuarichnJ6e0QRTp5/Y+Bk1apoDhIOjSrWxjrICGNS+gyukOreMbGK2pecvQnIsXM38daz0ExOmIYiMMuyhCu4p/9D4dExMHXaoywPV6zNSEUSmYylWa2ZhQhqR+C6wAwjcYOLfJxjGXHYf66DpkEXprC8qSjWCbptvCke5c6PYMMn8d/LPXxdMSNhVVY7O6RVLMaHtdPBFQDRqfxUe64Fcg99eQG835GE3x9ASLMdBWAZZTx1YWtvDJqudPzUnt/vuY8R5LUqDtLk50j/1xgi8LVtffYnr9Y+4f/gznwgWWgtcw8TWEX8ONDSa5RRLUia0NXOnjb/4tGuNr9Ecf8nbcoy8dlM7JKJFK4CmXnIyj+AjjLBE0z3O59upJsnDBgi8XNdWk9muGp6UKMeu/yzQ/4DA6xBhNVETIdIe4/yHNcIlu9Q2EPHsNCKHoBav4/hLV0W1qe3+OVGu0PI9iekAhYwJvjaN0n/2jPvn1m1ysXyGMYorIxa61KKyCMlymNCW5zuilRwyTIba0CZ2Q9eoGUggu1C5RaQtCI8jtk3GZQj43/nSKiK3hfdJ8hiddioWv5WdDPjv5wSDK5JkPy0zCIO3jKJem3cZSDbbCS9Q2ulTskK41v59rnVPpf0gZHyOGMdZ6l+LeAXo4IRvOm37ScYTzt/535FvfQ0uP3MQkRUoiPUZeha7tIZMRjpAYYfBkiO8+bNbYi/cYJMcAONJ9qvAlJ+PG+Bql1vi2z6XqlTNCB+13KCobSL9D2Xn1CbGLQNKw24ztCABbPhRAPk9M5kR3EYPrmKBL3nwdI+SZPUF20iTzKBY256rnGWdDqnYN+xn31gWfH7LM4CQvKPIYgca84Bpjrbax8pswnuJ0NxHW858ndYI1vAYIisZFfBVQP1kH0/Y2RvgUdoUouYtz/0+whcV4VRPUX6WvDPuT66jC5d7kLpVGFVu42FkPMbjGJTtk2P0OjgrRwkXUN7CHBbSXCNrnCeJDtNYE1nwc7bMa94ywybrfBqOJTUKcHpz+7cEYt2ehsFj3tuHFptku+JriSI/ADpjlM+pOHfkcB/cld5XAqmAJC1+GWNlgLv40GhqbHIZr3BhfJylierNj1tvb+Bs/IBeaNOlBmc3dKE/KSrlpkYuLcB3CynxUeHYUnTnZpc6QBz9BGI0MO4j+B0SVBlLnLFVWkdgkboXb49sopcjKlNXKGhJBY3bWzc1qBVjMnapsZeMqyMqMlv+rNw4s+OpSmJzjrIeSiqbdQSKxpEVZligpcYTDpdoV4jImVBXEc4TNjnBZ97fP/C4qJ9ye3qHLLiLvEwYtUrNNMXtYm0rLhFiXxEjyfEpdhdwf3QEgtsa87ldRs9uY3R+h3vghRZogbBdt1+exuF2jzjlc5WOmU/qOoNFaxsR30foegVtDphnj5StY7WW0TmB0AyEE1ZNYvqrqbFQ3SIuUjntWfL3g80UKhTxxBbal/cwRprqyjoiHCGlR+m1CVaWonKfn1FHSoqH807OzXn+dqLJ1JsdnDKxXNjjOjlgN1pnFGbmbYQubQhfcndximsdYQnG18Rruxu8idIEV7eJOf0rZuPBUR1MrH6KOP8LYIUXzlac2IT3AAM00wRxdR6THiOUQsfwdir/8U4qb86kj1ftH2E4XVRqCKCV+9DOQTwYrGZoDe15H9fIYuxjTPPwZWXLIqHGBijdf2x/UmixhY/HsY1zw9eDj0Qes++tYR/+RbOtvfNGH81fOG94Wfxp9zP/WvcjfufMfUMNrlI3LX/RhLVjwTBZiswVPZWwibo5vYYzhdWkRYLMarpFLl27l4pnA3BEuG0GH8vZPqQuJHOxiOgYzaZB1fwNllsk+volbaoxjMfYdqutXsMYDTPMqbWuZ31v9fbLoFsXOzynIKCd3iGrbhLbESM16ZeM0ASik5NOslYQpUMUErUK0dPC0RTEaY4ymKDO0zZltd0nBvdkdkjxho7pJRb6c6MMgyJ15smrhZ/bVQ+oEcfg+RhcQHaGCq08MH/BGCd3uOjEBl1pXCez6vONpNHjyBfXZc1NrzSwQZKFHP76GN4tYD7ZQWBwKwah5BSFyLF2g61vYJqfpNSmnE4wBz/LxVYXNcBMhJG27Q63eINc5S7MeslBQzEjHH3PdqRLaISveOk4RAQZtVSCdj+2kLJBF/FJiswdY2QBzfHP+meUfIjaXMc9IYB2ke+xH+9jS5mL9IiDwnrKhWPApGINVjDHSeuI7E0ZyvnqRSTEmUAG2cNECsqXvIkzGQTEiiQ8o4yPsxgrZ7BYbjzgeiWyKd/0enhCIpRp53kJbNqw/TOSVpkAguNK4ghI2Ns4zl14hQPQ/gmSMGfSxVYew71OsreMlM6I4ohMsEdghYbiCL+er5SA55s74DgaIioiL1Sun4+Hcwx9hshiyGGt2QFbZPn2vkvLUeSkvc5TJEEfvY8ocokMst/HUju2aXafmVEnLjKVgYcP9VaVsXkLpEmN5FMGzha+/LhLFZmWTw/iAy41XsYWNJ4PTcQuqjNHlvGtUnhaP5zxI4jyImISRbITr5Lt/gh/HuGmObDdwpgnm8CPyQOM7hk/ykPuVNjW7gi5SytEtLloGd3ubWCXMooiKHiLHY6RyQSkkiqpqnHn/01jIqjw3WfR0xFzAusjffGn4tPFSALLxKh0tMZZLEawjdYLSCegAknm8IrRhKREMd6a0Gxdo6wajwRTyYt6AoXPStIpsfQdhWzD4KXvR7flzm23WxAYgKUf71OMJ5vB9nOW3EcNb/Gm0R1ZmXKpfZNXbRuu5W8z8P89L6y9Y8NWjpCAuI1zpYwsHLSxce5mqE5MUMevBCsc3/h3TZAD9j1i+3MZ+TARvYVH3aujhdfx8itAuIruNN5ig3RUSnWJqDSKnCfQRQiJP9hnF3hBdXyLoLjOSVTp+h7rToJf0gPnI8CieUrEqnKteIJBVUFCYAlWMXujeIIoYqSWBqiCSiPIl3aMWPJ2yfhGlC1AOefB0h10h4P707qlDtF23qag6m8F5lk2Kg4s8cQSoqRBpDJnlU88zyqdl+bRGx+VpgccRLivhCsdZj7pTZyNJyfOMXtqnbzRZ+3W2gnM8iGKsR9wHbAxWPqC0KphHziGDBgOpSTieHdHx2rTshw5LhVVDr/4WGI2WT+/2aNptVE1iDNTsJtqUXBtcY394xFqwQc06O3ZZmgL6n8zj/9F9rMo6pR0iDt873dtbbpPCerIRsKrqVP2njzla8PlTOA2c1kVM3EfXz/EyQ9qlq+B4CrYFRQTq+RGGNbmDmu5ikNjKoVa/xPmaQBtN3WqSnzTEBdEhIYa8iGmWGXfGd/Esl1BVGKUT+lkPI/R8QnnvA0waIRnSDLrk1ol4rXYFWd1GCIdASC46G2QmQQnFzuwumc5YC9bxnzIK0Rg4yPbZm+7hWg6h62ELj8ZJrnHBgkdJTcxudB8hJevBJjYOF6uXyU124iz57OtCIM+MeZNFNBeaASRj1pZfY2+2g6tsJsWY+9FdEh1TFIa232SzuoGrPEJ5srYag47mcgIdP/5uJ+8x3YVkjMxHyOk9ZpZHfzCF5kUCx6fWuMrAaiDSmIouWXLrDIyk7tQJemMebS+zrCnmcO4i5Eb7XNn+fQqT4ywUl99IDpI9juIjAGRV0rQ7XKheZFpOCK0KFg4IsK2XF5YXJmeqx1QtiT+6CdkxQvaxmhUKGqePq1o1Gm6DuIhYDdYQ6RAhJMZolLSQZog5uk3hCMaDG8w2f0AYV3HMw3hIYbMUrPDR4Mc0Qo9yalOR21S6AmVcDhyXneFHKDXgcv0qrzZew2BOhUgCOR81eBKavcxUkgW/Hq7wuVS/TFzOqFn1Zwoac38VudkGJPrE6GA/3qUXzx0dRU2cTiZ4Wo4PIBAhDbtFXCQYYRgXI26Mr2HFhl4yoO40KEuNpkQLHzs/xvSvz1+ziBFrv/3EeaEG1zCzATDAcutPbdR4gJVNWBEWhxjWwjVqThs1K4k/uHv6GB35+NIHy6XUT8Y7D0ZmzsWfklDVWAlXmGQT1sI1xOg+Ik1YFiEd6aHt+SSLB7UmR9pcql/FWTSLfG2Jiik7s3u8VW0gdEbRvPpFH9JfOU0rZMvu8L+IhL+tHJxbf0T87YXYbMGXl19LbKa15l//63/Nz372M15//XX+yT/5J3jeIrD/OhDlEfpkozlyKoRBG7fMsFtvUDx2IxdIOt46du0qVjoE62geMDk1cgqmIsdxFUjJjjuhPzjAsj2uNF4llAFWPibWMVGWYhcz6k4V5VVYr65hSsl6ZZ2W3cUYQy8/YJTdpFE3tMbyqbbAAo3T+wVmeoj0qhQr38MtLTZr24yLCU2rhjU6KyUaF0OGyRCA/dkul6tPukMt+BojFEKpeUJaqacKqEScsrZnYTeaGO1itzsUvFhQ2wtzdqNdDvIx62uvMzsJ/utWi5KCiSjQzcu4yqHldJ/YTBgDW+E5ak4dhOZ+tIOnPNb8DaSdAQIhDL0yI8ojojyiqwvk4SeAQS6/ielcRRzfwARtil8xWWmkg5Bq3oHsBDwreSUEp9dTrnOyMqNmNRdF5l8BZ3oLep+AUojV7z7RgeQIj7Z99r5rhATp0Z/dZuavsEtGx5RYyTFN0TgVxGq7jXXhIibVZFOPx/P7Bs3N6XWiPMK3PC7Vnh/YGwPCqWCSMQiJwUZYFnu9WzQdm1j5nAvPU7G6KKeFOLnOnrvUunWI+vPXs+diu0Heo5ccUXVrrIWrzMoZy94qBomQ1rzYJBXmGSNKLBwuVq8s1vivOIVVp1j+zU9/4GdA3WrRqD29Szqsv4KVjJE6x22+PndhLaZoK3hqEb9hd3DqrzAd9jkY3kK7bZaCDSpKUSkVRaOJZTt4To0PR9dYD9ap2y32sh0O+rc5GN4nWL9CWHGoHjO/Rp4WCxmNc/QzTNRD+g3y5XfOFIQXfPlR5Qxhipcac1TYD68LVc6w9v4CigS4gmm/guh/gvGayGHM9q0IUxfcaPSYiJRsuclmpU238DG6RCcgtcCEIWgXJVyykxuFkTbCq6FSn6XqJfaky1Rrbk9u0nCa3J7cZclfY6u2xf3oHq7tUJLPE/0LFnwtMNyNbjNKRzjS5krjFSwclLC4ULmEMSCFIVEPmqUURj65v0hNQi/u07QDZnlEAxv8TVAJo3GPqeUyEhaJKllevoAXDvDv90+fr0cT1C8mXH7tHQp/GwxshJscpfscpz2kcMjKgriMCWT17L3Bq1OsfPe5grPCbWPX1hHJAN26shCafUYUdo1i6buf+jjzlChZok4F7w8QMqC9+juI0S3U+JjR/oef+toCSWAFHEQlR3mfruXiAEmRIC2fcTaiDDTqZN1f8ddxlYcrJK3j6zAbYns++dI7FCrkMNtnlA6p+D77g10CK2Q32qXWaJKUM2zp4Ap/nid6zqZQIKlbD0f6TMohg+KYtMjYie5Tb7TOnIdGKIRbw8z6YDlo5QEKoez53l4+LOYt+HJhkKT1K4jGyxfD86MJ7mvfYeCOyIIV6p58boRhxweY3b9E2C6muY2dT2mqyhOix8IJSYsCEDheGwpNqTU1t4atfTzLZ1bEOJYPTgXSaL5PVY/sx4UgRZDoCaGqnF6zx3mP/ok74IHY51x46YnjnOdR5s0BaZGxFl6grppPPG7BAoBecsQomzeVBipgyV1FYZ1OBHkZCm8Ju7oC2QTdukRFNvj+0u+wk9xlkk5JyoTd6S5L/irDZMx6cwv5siUlpwIIkBbGckHnGOXQdyvslSHdsmBVaLYtF3Hwl6RFyurKdwiql5k4fUS3ht07aaJ90EQpBCgXhYWNQRbjEyH0won1m4V54idX+rjy05u1noem5Nb0OtM8whWa7fYG3oe/QJZgd7/Fo960CovzlYun9zNZxpyvnicxGe1UkaczVPcCsZoxwaI37tOwFCtn/hkGEQ/YVE1GR7eYVirYYwFqC21bHE53wJs3nifl7AkBfqynaGMIZIWpHrE/2yOwQ1a9jec6HS74bAhkheApQvLH0eJs7PHy+yvBueoFxvkIz3K5M77LMOsRZWPa1hKpjrlQvfJwnL2wT5WHwnKfGnMJ20UoC6312ZjmMZzZPTh8H09ZnG++QoGDbryKSH565nHZrX2E52HKlPB3zuYrYz3l2uga2mhWwxWW3TWOsn0m2Ziu3yWUtdP7hcRCOk0yIRCCU5flTOfE5ZRUJHgnjV8Lvl58PPoQg+Hi8B7abWK+oWYBb/vb/NvxT7iz8h3Wbv074m//n7/oQ1qw4Jn8WlmXf/kv/yX/9t/+W/723/7b/OEf/iH7+/v8i3/xLz6rY1vwBVKz6/RVH2M0ntchCy8Az04CGRTl8ncgPUasvI2WHqnb4Mb4E9LxLp6YUHcvMBlNEEJSt0tcd4B1eBcd1anXu+xJl8bK21hWSD1YxcqGpF6Nxom9fcZ8cyvSiNl0n5p3Hmv2lAKrzjCzefBBMkGWM7QxNIeGpqw9tSjrSe/U7ja0woUI4RuGFjbl8jvIpIf2Wuj+WXcaETg4VQ0IhG0Qo18i793EllMK+SnW1FIyK6egNZZwyHSGLSSOdEnMjP3pPsNiSNfvcKXyOo4xWNkxZGcDZVu4LLkrfDL+iCiPmDKlYleRwTr2uo8xmqQcQzJAComTTR7pTDwma76J2Nj4tc7twqpirf0mMp+Qex3MMyoFxkA3WGJ3uoNneQS/govagjki7s0LTWWBTIfwFLvrp2EMdLwu94p71Nw6nvQxBpyTgqJwLGR0k3JvH1FfRs8yRPVs4aowBXExb0tNipTC5KeJS6sYI8qM0qlhzfZAWOTBKnnrNSy/hfFn5J/sIVSJ7/oMJz18y2HmTdkfXgM54ErjKr4IaHpNtqpbJGVKy22ejoDvAAEAAElEQVSfOUez2mUst4lRLoVdR1NwP7pPqUuifMYrzVdZEnNHCA2UK7+BjHtot0mpnu0zuVjjv14INPZsD3ROHq5hPodEwzPjH1XDXf+bAOgHRfzpITJoUHbeRBYx2qkBDx018tplks4RZeYxTDSuVRB236J0Eg5MwiyLGc/2qNt14jJhq1pD6iNGwgGpGA+niNbbmNkR2WGK95SDkzo56UwE4hGqjCmshdjsq4KVDZD7fwm6xOm+9tzO0mch8ykmT+ZjNKMDisZvYTZWMQasm3+GyTIKSxDPxsgix49S2tY6zkpBikB5AvyCXdklsQUmaLIZbCGMxAB599uo2jbSpJh4n5nl0hinuNKj43VQWIyyEWVhGBZjQnXMqgxO1+jCWRRPF3x10WiifD7qL9M5uc6wTkQLD5ZkbQS1zb+BM76O8ts4zsoTrzMtRpTTW4y0Zqm+jsg0ZFMK0UGt/AYRQz4e7ND0ClaKJpWPdzDe2cKZcGyUSiAfUdh1fBmy5V+kYbe4O72DLS2qJ6JVYTJMfHJvSEbIMp672j4DIyyy9rcWzghfAMbARrjFsdXHUy4V9XzhcVY5h6iew7r9nzDxSflTCJxzSwgrxxRPfs9xEZ8K2vp2jY217xPEexwIi47fORWawbyI2nGWUeUU4jFWegS9Hawyh8Y5JtmICAGFYT3cJC0yfMs7cWvoYQnF5cbVh4WvF8SVLlLPC6ShXXmiIGcQ5N23UekA7VRO4//TPYHXfCFn0AWfH8Jk2NEuSJs8WH2ise9XWVvMdMZ+tszexFDE1+le+TbPipSEgEIbVGMTEIjoANm7gXRCitXfPDPOqW838Td/HyMEmbfKhhBoXaI8zf3kALTAPRG55K03sIIuxgop7IcxTU7GJ6OPyXVO3a1zPpy7vNvSRiAwGNxnFHKNgSV/ifvRDhXl0ShSJFNK9enF6wXfPNxHXJqcZ7hFvihaOqSdb5+537vCZ8lZYRLfQEtYqa4iSkUn6CCMeq5w+GlkwQbOKpAM0JaPaxQVx2GSD6jbDQyGuEjZwOagKMiKFDm5z7EwTOM9pnqPy91VgmlCOgB7+S0AclpIk2Pt/xiSEaq6QtZ565lTGBZ8/Vj2VlHCwlLWaQ3ps6AwBbMiRiAo0xJLriHbr2OwyacJyLMmCGfuZ8ZQHZVUUag8I98ZobtvkC479IuIKE7o1s6WZZ3JTYL9n1OOjjDBKqFj41XGYFvkaUDX6XAgwbdDgsfuC6PimNvj2xgMF+rn2ZnukJYZUT6jZtee6pC14MvBsr+GLR0sZVG3Xuz8dYVP1/ExGHzrkElh4woXX4Z0vO6Zcfe528FeeRuRx+Thk/tRO97FjO6jsiGs/iaJt/TEY+BkJPnxR5jsmNJuUjSuktcuYAy4nsS5sEQxztC9IQAmSZ76OnEZnxqcTPOIuhuzN90DIC3vU2s0yIJN7LUAhCB35k0oxsBSsMLudIfA9umlR0zSCEc6XGlcXTQ2fs34aPQ+DbtJd+fHlM1XeOmg42vCVW8Nf/JL/qfuOf6Pv/h/IWZHmGAxJnnBl5NfS2z2H/7Df+Cf//N/zu/+7u/ywx/+kH/6T//pZ3VcCz5H7OQAoTNyf/WZzi++DHml/hoGUKgXSgCVKqAMHhb3cxNTFBlN30avNNHdDTanIZP4PmHvfYISxGwXU3mTSjLlwsrbzIoIVwvU7s9pGw2dK2TOPMmphIUtLQrfx9+6gOOdR5aPHUS1hhYuor6OGe0gwg6lqpDWCo6vtnCtgKoIsAuBMA+f48sKVxpXyXVG+Ggit1rDuvqYm48Aq+YjzKJo+3WisGtgz797WbWwrl5FJAnW1avY4giOPgZArTkUvRCCAKJDZOfcE+eIzFNkaTAnTo/LdkYa3eOcsuk2NnGDJp4IGJcDbGE4J3ykkThCYR/+GOJjdNqiCF9HyuChA5QB3/KJ8gghBEpKjotDpmVEza6x5m5Rdeq40sUqM6zjaxgE5cmIuc+iSFTYjRcSPLXtLo1GEynUM+2jFzyJlQ1ITMShMVTsCu3qJiIZz62n/bPB5Ket5Q2rTa1RxwjDrIhwpIs3K+Gqhcoj1J0DVP3bIATqt38TLX20ssEPMNUaFjbL4TK9uEfLbZ7aU1v5ALn7Y9AlvueRpykYg70MWbBOFmwizRTrylxcc04ZxmaGZ3ncmd4Fy6CNJi0TfBkghaTldDFmPrZTU2CApIxxlYt5ZKMrUHjKJdIzLPlk125h1aD6cmOQF3z1sWd7cPDu/Od8RtZ87TN77Uk5YpyNqDnPTtCddq/qbO6sAYhZD+foZ5TxFMuvQ/uHDx8vLZzmaySlIJSKtr+NzGMyEZFGPbq+T+oKLGOfOHy0qLYk4es+FxxJmEnqWQQXrmDpCqysEeuIkpxQzi37tfJR9TUY7yEqS4si1VcMmQ6hnLvwitkRPCI202gKk2PjIMSz76/aDnFtC1Nm0DhPalKyMpuPw1tfx/+H/xAjJZt+Qi/p0fJa1JIA0W7j+DbW4U9I9RRLaNL6FiBwHxk3pqWD9ufJymqwgShHvONXycucJWd13lGtJvhCEGYjmkUTNfgYk82QykKt//ZzRcELFnwZUeUMmU8p3Qar4Sr7s33qTg33ZDS4QTMrI2zp4AgXZbcI28924bRmh7SP76NsGyePMdXXoJhibV0iwMO3j1kKK/jaxbfa+P/t/x6jzu5BLWeCyO9gdmLslbfJvXnXb81qcrXu0896DPJjOs4SEoPteuhZH10//8L3hgf3OYMmNzm2sE/3Jws+P1zhs+ptvPDjjQGxsUH4j/97AISnUMN3ERJ0zSc5t8Lc82N+72g4TUbZEK0NDbdNKUOa3gp1NNI8FJo9uO84wkGrAFVbQ0zvQG0TObqDlRwT5mOm7fNkls+V2lXSIqVq17k+/ASAwpSkOsF9TPgldYoVH2CsgNzt8Diu9Hml8SqHDAjVk6Mw4cH96Gy3+2JP8OXBHl6H4Z35zyf7xZdFGI213ab2f/rHlPF8QSprFkeTWyij8VeefZ0YA6ZxgaLIkbYHxcmUgyxC5VO0+1D41fI63MknWNKmbjeIigm5ydiorOMUFWzpnDoLaumQBZvMB1Vl87hdCLIyJdc5cDIxAn0yCqvOxfolClNQe2R84eM07S61ehN/+DFi8EuUnlEufZs0ePnGg1+HkoKkjPGk/ys5ZS34/GnbXZy6g0CcGYn5MtjJIaJMyYMVjLBP7/fCaKysT0N5XGlcoTAloaqg0ShjgTBMywlKKnwRIpaWcH/4w6e+h1ia53MEBo5vUaZTEAq98QMqVpVzTocb+jrDvI+l2uR2B9dvkCXgo5nu/AWVtIS33kD7G7gypJxlpxZWotNFFBEkIwBM1EO0c8xivNo3Bks4rHgvf2/5NBzhsBws00/6dNrnMKmiJMUUKaL7BpZogBRoJ0dkh5hHRodPqpLx1RY1q0Y9Brk+P76qEqxWJNgu1dI7jVUeNIg17CZeVWA1ruDHPVR2CzOboKrnWVn6bdqVGvi10zx7rKcIIUnK5LSBIMpn+FZAWmZIIbF/TTHqgs8XR7gvdf4++M49ESAQnAsvsuQvEVQcptOUqmo8smdzTs4VBdICoShMQT87ACHoOEs4yQBjxFw4r4tnvq99/AGmzBGTfaxOhcINsZIjtF3Bco6Q31lCVJcpnAuY/GHBVmydjV9qVp2aUyUpE5b8ZRQWlrQodIGrXARqLjJ7yr7gQa0JAR8O3wcg09mZxq8FXw8+HL7Hpt1Cxj3SC//NF304XxiWULztb/Of4tv8d1Lh3v73JK/9d1/0YS1Y8FR+rR3j4eEhWyc3jK2tLQaDwWdyUAs+P+xkH7H3c8BgNybPLcjKx2eqPYYqpqjpPbA88sr2E11DjnA5ryPGgw9oeG2qrRqp36GdNJBlQiktLJFQCIOprTHJJxxGh+hsxIqJ8VSAGn4CyiXz17GEzcX6ZeLKbJ5oFA5PepTNSeuvImuXMHJuFXunPCJxDaPiHo5wWKmusRmcPyOC8USA91jRS4cVCM8m4YUAu1NF9yafMv9twVeVx793NfwQ3JOOjMYSuA4mGSLqmxhXYXmjM9eBZj5/XgmFhUMAXG1vI4U4I/iqqCrr0T7x6A6d6hYy2MYkI0BzMLzBTi7Ba7EZnMfSGdb0HueURa12HiVt+ukh7x+/jzYla8EGrzZfp3EydkROr1NaNUBA+fRuks+bRVLy5XBmO+iDn9Ob3cV0XuO2U8NrvIa3+dcwYj7e1coHyNkhShrK3m0+bS2XWGA4FcnoEAgrGAwiTGGyiwi7ZO235uM3H0EAy84ay+4qmIdrpcwmoEuEtBDRLraxKdwG5iSpPn+fh9eQAB6kPldqFe5H9/CtgMpjo+EiPebW+CYg8ByHJE+xlcWl8CrqgSMbgnPVi0TFBF8G2IvOpQUAj5x74pGff10KMm6Pb1Gakn7S59Xm688/54TEciyYjaG6TplM579PJyejDOdY+Yha3ueNpSvk3tI8yb9/g8DkrNfb7Fsh25UNtJl3qXsyYLakCJfXkCic2X30wS8BkO0Wh0HIh8c/4XB2xKXGRV6pvokUiqz5OrJ+BSPtZzpRLvhyov02yvYxukBX1k5/X1Jwe3qDKJ+xFCyx4j49KSkwWMcfUpYgnCozv8XHex9SlCVLwRJra1uwNt/DdYCOMGAEJVACVtajnAnc3KJpu4zbS9TdDsKpP/IeGnt6F4qYsrpFVmb0p0MAAjmloup0nWU6wxuYaZ9gFiEthxLm9xDz7ETmggVfRqROsHb/AlMk2GGHztI7tBvdMzHSfrLDwezw2S5OxuDEO5BHlJUNalZIqlws4VJpbswLpc11ZkvbGKFYY5VqfS6iqKga+daTAi95/C6MSjAakY3Beyi6Oc6O2Y8OALCqFmvHt8iTGGHXKWsXMEKSmxSDwRHPHpkCc6HZvdkdhumQhlt/Yi+94K8WgcaO7kGZUVQ20CejorLtS7B9CasYo0Y3kdEF8sldjnvvkg8dqNVouvNzyhU+V6qvPfa6EoU8bR4vKbgzvck0j+gGXVbdDfLWG+C1EMefYA0+RDhNqjojFYqxDJmmU5bcVTCwGq6xE90jsMIzYrHMJAghqPTfw0wPEUJirf/mGYeoB1ScCollFu56X1XOxOkpzvg6SIs83HzhUXf28APKcheWLMza9yisGj5wrvw2hcmpWo3nPj8LNpGbKxjU/P2HdxBejcKpz6ViJsXBJZAVXq2/iRAwKcbcmdzFFYLazj06tMkr2+hHlr2nxWW+Cun4bUbZmJVg9Uxe9dMcCh9gSQvSEWp6F8Z7yDTCuvAH88a/vwI0mtvTG0yyKYEdcKl65VPzwwv+6hFIar/GmFU7OUTs/RQw2PURWeuNh38bfgjDuwipqK59n8Ke7wEkc0ezneQu7x2/S6ELvrv8fZbaq9B+uhvOw+PV80kkMJ/CYApUMcWZ3uM8KbetBkdRH6fi0d3+e4hiiLfzF7hulz49GuvbBPXX8EJId29g7Cq5P98nCVOiqsuYqAe1NfQz9uyZSQBx2ki5YMHzEay466x4a2AEBVAubSGMOR3RLaMb7Nz5z0xnKZ1zP8SuXCUn40a2h3Y0PTHi1c3X8JPBfHJFsETF7aJNSUyKI1wkJ40d9U1EFuHXNqF7HvHBn0HvFwg7QK6+iW0PkEVObgKMsBnkR9yZ3EUg2KxvEtj+vIHAaeJIl4bbwJXeE+PXF3x1GeQ97k7uAnC+foGaaqCERc1q0qlU6SUTjDHsJHfpx8dUnSqXVAWx/3MwBqs+5H5YY2+6hxI2siJZC1aQ031AUPpPH1UoBJgypdQSsfQtZPsi7L+LKAucahtTc5BXtin9LsXa9864xj6OJRwuVq+cuBXPg6rLtSvEekZoVT91f/mg1vSg8WtNudQn9zFu87TpasFXm2E2YDe+z/dEF618yvqFL/qQvlC+HZznL2bX+Y8b7/B3bvybhdhswZeWl1YC7O7unv6stebo6Ajbtun3+5/pgS34fBBFxgOFlDgZj/ZCz9MFdnQXYQryyjm0dObWqdERAJbyyP3VM8+RQtLIJY3g3Nx5IZ8CLQq3jd26gkhHjJeucis5JikibJESmyl9Bcu2jZrcR1shHLyHveqSeq2TbliPqJxQmpKG3SI3cwV7KKvIB8kqIU5noAtACoGQ0I/7LAerDJIhK376qUn1BQsAiuo5LF2AEGSVLUz1EsJkaOnhHv0EMz0EwFIuub9GPz9kL9plkPfZCDfZCi6gsE4T5LGOmBYT6sqni48KNhDplKKIKBqbJMMPSfwuU2GRn5yr3vA6jO4jgc7yt5gFVaJshhSCpMjQFA8d0NAk2TEmHxMiIBtC8OJd8Qu+ILIJYMAYZD4Fp4ZgPuYVQJoCcfBTetF9PKEJZIBUtZdayx9gEOSt1xGNSxjpPH/EgDm70dNeE9t1kUWMKQpMNkK5AUn4UBDhzO5DNmEaNMhV5aS4ZJBCcq56gVBVnigYjbIRhS7nSZd0xlF0SKFzbKWoqRYNu4UlbGycU1HlggUAebiGnc8QOqdoXHzm44QpUGVEqebJuU9HzDtMzUkc8dhfVTlFTe+DHZL5G9iTu5RJAsIGr4Wxa4jpPtTWwakAUwQl6uBnmDwmFzkH7UuE6ZCGyVEoVmRIs/4t4GRMWznmxvQjoiym4lS4ULkEZQrMxXBxss/YUfTjPqUpOJgdcL5yGV+EgCCXkqgczp0NF0nGrwyFVUOv/w6gKYXFtBwiUQhgks1FjL24x7K3ijBPrt/ClJh4OO9MTQuyZEBZzrtLp+kEV99jnOxybNfw/SXqVpOoHCOQhKrKoBggj95FpWOaK9/lcvVVDIqSgkF2jC0VnTyFow8BsLII0XzYsfrAcU0KiV0KkCFQIitLmBK035q7zixY8BViHvfMhcMmGZHriJkpCFUFhYUyCSY9RglJYUqKfEQ1vgvKJQ+3MEJiZz04eA8wWMkAs/QOm+u/j9ApyeQWWkiceIIqpieFXfGpY29MZQM562OkjQ7mboOlKRjkfRIzQyLQGCQC8hna5AzjA5Kohayucn+8i8FwvnqemvXsonVhcgbpAGPMYi/9ghxk97m2O6BGiyX7cXGwwconaOU8tyDzLOzZHhx+gFAKb3qHonbp9DwTAmTvPXQ8QqVHIAU0NomSEW42hpeosSdlzDibACe5FHcunsmCdaTXhfYl6H2CVVllZtUpdXnGdbNuNanXm2dGs43LAbfHt7GkxStpDw/mYskyhaeEZ4UuGBfDM65SC746lI2LWICRNiKPMMP7ANhCkIXbn/p8IUDEx/MsZlkg8imcxBDPcrt7FKuYYISkVCGTcsjEd6n5b1Cxu2ghuD29wTibUHfrnAsvzkddGihMBkLTzKaI+C6IEVZZkDVfP33tpIyfiMukkWz459jwT5zIow/RwcqnjA83HGUHjLMxXa87X4ubF5BHv8C4VUq78szr4/OgNAVRPgMgzmNyk730CNwFX36ETjmtD5yMBu/lB0zzKRvTewQwbxDJJ2DX0KZkqifY0mKQHTM7OUcOZntUqhWiIqJm18+cK6fC6CKmrGyiu28ix/cxfpPCaqB6f85sfJ9CJwT1bWIrnAsNhINvL+F03kAMbhI2r5DXXgcU7P0YcdwDBNZ6MBdhCoGuX8A0Lp7sMZ4UKzy49wBcqF+kIhd7kQUvyCM5UYM6/V9NSX9yneNoD8d4zKJ96pWrFCYlNymWtJEIRDkl3v0vuMJCTfcQG7/Dndl9knTMahnRdVcoq9tzYfTWEkZYyDJG+V1U8zymiMGtoAf3kDrHKyPixptExezkmAx5kXO19tqZPGvDalNSMC4Hi3zQ14RZEZ062MXllKxMsaVN/ZE9XEHBcTxAG81BvM+a16RqNCBIkiMOxIx70T1WghVKCq6XEW77PF1/BfWMc8QY0K1XUeoW2CGlcB868cfHiNkhzPpYtkthCjQP6gJTdGXtidzP/Dx9eF250seVLxZnFCZjVkZUrRrdegv7/p9g8gQh7mBt/GCRZ/oa8MFw3lx9+eB9ytZV+IabWdRVwBVvlT9sKP7g3X+PSI4x3mc3MnrBgs+Kl75Sf/jDH54mj4wx/KN/9I8QQmCMee4olwVfDopwFSsbI4qYsnHphZ9nz+4jeh+i4gOs+l2SlR+cePw+m7ld/Xlk/0NwQgiWYFxgkGS1eTH4KNlhqufFLwvBOBnSnO4xVBWqto9WIfPNr2Zndpd+cgyyJC8LbOEy9SeMkjHaaDp+hw3/yWSVMbAZbjPMj5FCkBUFNbeGJRaOOAteDK18stabZ35nHhRX5KMdnvNrYpyOGeQDerPe3FXKatBx5l1+moKb4xvkOudI2Xy70kZc+zHGrWIGN7nZWCWqnyNWMzwtqKnq3PbY6IdGesZgYdPy2xhhMBg2wk3ck2Pq50eMpGBVJDhpjJrsY3vd0w4POz1CzA4wXvsJkeiCLw4drqFmh6zalxk2z3PR72I/1nEZFRPG2ZjE9jHVOjXVPrOWW8UYObkHdvBUx8lHMQjMSxa3pM6Qh+9S5iXSb1IYhXENIlw7FfjaWR8O3mNY9Blj6He/xVZ1i1znpx1Y52rnnhCMVewqPdGbC5W9KrvTHVpenQ/7H7MRbDLzZmwF51/qeBd8MzDC+dTRmcJonN7PMdMjVNAgW/ruM0eJP8DC5nz1ItN8TMWpYT3SIS0EWL1fYmZDAOxV70GqHoSDQJE1ryKbr85dA09ippMIGqRikOwzy1eZShvXVlTwKMPN0/fYT3Y4TvvcGt9k2V9imkFmUqxwHSub0J/dYWz5qMHHfFsKbsuQRrCKIx+uG/dndxgkQ6SQXG28sigUfYV40C3dy/bZme4gEGzXtvEtn6RIaHqNpwrNTp/buogY3ISwQ1BbpzYZM8tjzls23PqfKOIDvNYV9rtvkHsZO5NdBIKLjUuMswnCX0L5HRy7ciJzg/14h6O4B0Dg1ggfvKEQNK02pjK/CprOfH03Bkz7FeTgGlZ8RDE+Aq9O/iuM0Fqw4IumtGvI2jpidkTR2OTjyQ3ycr6vvOwuo/Z+TDc9xqo0mVW2aUz2YbwHgC0ssnDjJLM+v06M1hhpkTZeYZgfkfR/QZmMWQ4lz4rOZBljjW8hlENWOYeRFrnTQmz8PicDqgDYje/RT47RlCwHS7jSp2610N3XSfrvMnGW6BtDNrmFjYc2mkk+ea7YzBIOdafOMB0u9tIvQGwi9g5/hlv02VcN6htNXB4WcNzxDUz/OtKy0avfffnCiDEgBGp2MHe0S/OH5xlz0a8BcneFsl5n5/6fUvhVQqXovsTbeNInsAPiPKbhNs64G2npkPqbiM11HGHopvP7Q8t5cuzNo8XPaT5FG01WZkSNc/jREOPWKNynH9md8R1uje4hhORS/TKBXIwG/ypRqgpl+y0AnMH7D//wglZ1xoBpXkT0Pga3SvGUsUrPwo53EQe/BARx9yIfJnvsTHfo+B3ebL6NbwWnYrFJNqEI5iOnUhNzd3JvXtSVmuVgmWz20IHjAa70HonLmmfiMquYnDiJaNR0D73+e6ex3ePEesbOdGf+cxHzWqNG5q7A1X+A1fsllikpzGfn3vxpWNgsBUv04h5Nr7lwgfqakvsr2I0RIo8pm5dJTczOZGfudupX2Y5jpFOj8ObX3H66y+HsECEEy2GbfaeKMYalYJnro+too+mrHlfqr57eK6zkEA4/mP+cTkmX3oHuPDeamZhRtE8626dqh3T8Di0roDk9BCchr2yRVc4jHslrSczcFQ3m4dTJOuIMP8EMbiEtF7P2PUoV8jgP7j0A02xCxVsIEhb8eoyKAZHXRDoV0lJg1+f5ynvTe+S6IMqnfKv9LXam97HiQxxpsVY9T2lKJtmETton6n1Ms9LHAdLaZbRwsbMeYnYA7Usk1U1EZRXKDDn9OeL4Gpgcx6rSCjpMsjFSKhp286m31UU+6OtFy+0wzsYoqYiLmGEyd7C+2JB0ma9pCkXdrXMvukNaJtwpKpyvNqmUknFYx8pj1ivrNN0mnDQRAUjls+Q+XWwmdIGKexjlUlQ2QSrsyhIkI0x1iaIwWHYNE4+Ruz/Gb6yeTmORcR+x9tufiUOxwXBrepMoj7Clzav1y9inO2CzmED1NeH94bssO23q4z8neeUffdGH86XgN4NL/N+TXX5U6/DmzX9H8tr/4Ys+pAULnuClxWZ//Md//Hkcx4LPCasYowbXMJZH3riCFvYZa+znoU2JyQ5wZz2ULhDpAMa7YPtYg48pWq+inApYHsUzbFZzfxWxsYKQ86SMPbkB0iUP1jBIak6dfjJPSnbdFewgxxveQ5mMMtxABk1Kt4MQBjs+wlUOxhQkaGwg08mJ7SpERXTaMfto5yyAIzyWnDU6zgq5SVFGzbtjhf1C3ZALFjxKZhKKYkxzeB2Vx5jGKqXTpPSXkDqj7bXp5Yc4ysZXAbZ8uNRqoSnNXGBZ6JLUXyLrXEZiITHzzlFtaIQNunKNiqwjUZjqGnZyiHFqJCeuBcvOGkvuyhPF5jifEaPArlCUBqUNIjkGbxmpM8ThL6DIEWIHa7NKoRYJ+y8DhV2jXPs94OHYyUfRwoLlb6OUInMbDGsXcL2HBXshQPU/gmyMMGBZPrk3P1fsrI89uU3ptciC7SdGZr4Izuw+Kt6HfIpGwHQP23IpG5uktStoNJNiSKgjAiArM1AWYEjLlExnp6+VlukTEUhNNbhYvwjC4AqfommIixmgMEDxGY5HXPDNQ+oEEx0DYGYjVDl7ocJuqKqncYI0+Ukn6wMXyUcx5NVt7JMAJKvOXZ703Evm4aMMKL8Kk3tUlt7gHta84Lr6W2SqdjruUgiI8gitDR2/jcbQ8po4wkMLSdZ5i52hoZL08XvXWLZDtppXyGqvI1HM9JTCZEzzuRuJNhpdRrjRPRCSrHruU8V2AFY2QCY9tNf5FEeGBZ8XyYl7pcGQ65xLtSvkJkUbQ2mKZ46szirnEdVzgKBmB1z21xByiJ0coid7mLRPo7aGOL6OVVtBCgdtNEkRE1S2SJYi7DLGar2NPinwFKbAExKDYOY0CJdehyKmqGwghaLtLDEuBsRlREXN72S500Z1Pcy9/zJ3WosHSJ08UQSSOsOK7s9HawUbL3yfsrIBMtrDuA3yYO3Tn7Bgwa+IEYqs/S1ExzAtpuSjT4B53C3lGIqMUFUIjUtevYTI3kPlg3kR11xC6ozS62B1X5vHUtVNjJnv18ODv8B3fMZBk1l1C8t+WiQI1mjudGykwi/GFMJDVzYo7LP3s1znZDpGCZvQqp4K/HN3iXTlexwN50XhhtMgLXKkETTcxnP//QLBVnie1SDFxkE+zxV3AY4psHvvURBjlTbWyu+CNS/gCAEm2gcMFBkyG586NT3g8XzGA+T0GtnkHqp2DtW6AiNDarkUJsF5IGQ0UHTePHFfrTBwAsotH200UoOkRD9nJJ4qJshsTOm2QPlcql4hN9kzBScGiTDQcc7mhJz4PiTjuaOB3ZgLf/IZHb/BQFoIBCpYJ61cfeaxCAGzE8cdbTSZzggWp95XlqJ+AVfHyHRMbr94wTvz1xFba3DiOvaiiOT4VJhSJofkJ/vJrMwoTIkjPJpek2E6pOW18PMRzuHPsCxJxW2hVZXIcvAaXbLhmKLysLlV6gw/OeIVf5nECp5+fUhFqjNKo7GYH0dmUkqT48u5CzGAJSwsoShMiaucU8f6wmkhUJg8g4P3sNarFHb9mevDZ4UQ89Fxz3LQXfD1wAibrPmwPmCZmMCyiHXJxK4Td76DLbzTHPusmK/Fxhga2vB3VBPtBKSqzr6ZCx5KU2IVI1QWU3pdMAZNSVzOsPXD2N9ODtDJPnltHen4JFZAs/YK1u6fz0eK8yCftXSmgdIgYPVtKK+BW6dw5s6ZTPeQlkQlh8jxNZLmW6f76gfUnQaD5BiBoO40Pp8PdcFXgqiczEcwqzoFGRrzTNcvYTT29PZ8bHl1G5WPENmUMlzBFjZDbdG69F9jlz5140GyB1rjSZ+KCnCAsdZ0Vt4iHF5HWgrbaFpeC5n28e1w3tR4sqhLkyMPfoEpMkoh0Zu/TaEq83vO7ACMpnDqiNkRQeUcr9bfYC6FftIQQgjxWAyV4qqF2OxlEGisZD7VqfCWnlhXXhZZxlizXVAemb/2qUYej+PL8PQ7vxPdOP39gzrT/Jglm8E5HNtiOuuTaEOvsoHtbWLrMXJ8i1BUWPe3iPQEqQTCSCz5bPtUO97F9K8BYJmSvP0m2dJ3eCDwsu0aYnILihhrdAMpU0opQZen53ZiZiRlTFXVn5nDehSBmTtj5hFlZYPSqmIoScq503iuczIM7tJbiGgPvOYTe+IFXz200bw3+AXf0tZc3Ni88kUf0peCdbvFpt3m/732Bt/55H9ciM0WfCl5abHZP/tn/4x/9a/+FbXaYvH+KqAG105H/NlOlSzc+pRnPMCwl9xG3fnPyDKjW1nBaqxiKcBtg1CUKqCsPzsx+PCVxLwi2/8Y0b+B0SXWiiT31whkhVcarwMChcKrubhFhjcbo4Mlstab2PEu7P6MZZHSKiMyQDYuMPC7tL02h+KQWT5jLVjHGIj0mN1oB98KWPM3znTfSiSu8NlJ7nIUH80dHOqXqKjF+fxNQAiDMb/exqCk4PbkFqvHHzC4859p+0uw8g7F5pvYvXcxUY9ufZOg/huMqxNsYVOR84JRLz/gODmmGdTRJTScBkc6IQ9aWHlMpb2NX6YUpmA5XKGSN8DMR6GIwU3yrIDsGFU9RnvzbsCnJf+63hJ+vIcY7+BFA1TbIw3eefAhIOb9gCDEr71RWvDZ8mk5Y9vborLWoDA5dXVW+DHTEaY8Rh38iNgYynoX11vCLmPsG38Io/tY4RLm4h+QPWOs6oOz4fHjsLNjOHgPbQrsfIAIlmDSIws3IZliWj6HyQ770T4KyWud8zTzZXaVIrACGk6T0pREeYQUgqbzpN3vuBxwa3QLmDufXa68QkHOcdYnK1KW/JUX+AQXLHg6Wnmo2hpM9hCVLuVLimyd2T1E/2OwfPLl76Clh26/jnTug1Mh97qAIKs+e4wnzLu7i/ER4BEkCdvd15FCEaoaw2JArguaTgtlLFbDNe5P7tFwt1gJVrBxT4tPUTnGYJBo6tM9FA6RKTisrlHzOtwc3UQbTcXzsYQhtCvUpoeYwR0AbKnIKs93CpQmRR78BIocad1Brv/OrzTqa8GvR8dbIilTLKloOC0kkr3ZHqN0hG/5XKpdQT1jS2fMySjYIkXt/wSTzhCOhVp6g7bQ6OiAli3Qgz067fNkVoWonJKlGUud16nKxqnQDGBbekyPf4xluQSVc2ThQxcawTzO2Z3uUZLTCbqsuZsoLLT0UZUVmB5AZRn9lCS3NboOw5Pzc0nM7y+fgqREHf78ZGzCXaz1yiLBuOBzxxhBoCp0/S7jbMRqsEYpAyyvClkMte35fiNcRh5/gPHbWMfX4Pg2+E2yzltnRjnbvV8i7/8lB8kOYuP7vO9VeaU4omV3nty3PHCYJ2a29yPwl3HiY8T675wRHriOSxrnBErhPbZuh7LKhfoFcp1TsxsnxSmDfIHU0IO99IJPxxYBlxpXiYoeoWjgCI8HZSBjgPo2ZB+B7c1FXQ/+hmEvvcvB7IBlf4VVb+P03i+LIXt3/xfyMsMf3aJ99b9l4tcYHP0lWigC26Fx8jraqqDrr2CAkIKKU8dLj+j2P8EeH1As/8ZTYyGpE9Tej6DIsLwa+coPkEK99Pdu5UPYn4+MVdEhculN2H8XMFSDNq+ufAdjzDPvX6efh4H1ygaj8Qzf8qkuRuN8pREYysnxvCh6+EvkehMtX8wl8VfJ45hwBTk9ACEIqhdZy4e4lsuSv0LTaSEQbAbbrAXr2Ng4t/8d7P8Cm5Ltze9wq3aR5XAF2ltkZnK6zgoBdv9dzPQIWyrU+vcprLPXSKl8UDnJ8Ufo7uscZz2qdp3ro08ojWa9sk7XOWkMEy4X65eZlRESQz87ouk0ESjQ5qSjVmKE4CDdmY/b9JeecAr/rFkIzb45WPkQ9+CnXDEZO9U2u1nK9fF1LlWvYgkbY2A1WOO+uU/FCqgO7iKSCBkNUd4SW9UtxvmYtpT0bvwblIFO+3XKpXeYNFaZzg4ZOTbNfJdVKoj9n+OYgprM2W9doeuvzIXLUj7iFv6M8y/okLXc0+vxgfuhuv3/xaRjtPKw/DXyk5zpA0JZ5ZXGG8wHIX6zR3J9k5mWI26MbmAwtIIGw3iMMYat6hZN+0nnTHu2C72PAXCzAWU8AV2iogOqa7/NhfpF/KqFezxE7P0EMFxsrnDDVqxPD2iMj7hYqRMVKcIodByjRnfYbL2G9ju4wSbCCPLqOQDGxZA82cUxgobTOc3Za+mQdN7CKktMmWOqD3K6T5OZzTHGsFHZZDfaJbQrhHJhtvCy2NF9OJy7stpLr79EXfUZr3f8wcM67ar9xDr1Ysy/89VgHUta2NKmphpPPGI9GtI7/AX4HSr1uWCnImu82piLjA2Ge9FtJtmYhlunYT+vuXS+Hsd6SlYOuTd5H0d6bASbWDhk4RbGreN88P+AdEJpV1DL36LUoKsbJGXMJ6OP0UZTc6tcrFz5VNG8lRydfvZWOkavfA9pLNbDdQ5nhzS8Bq7wyJ0AnM83HlrwV8ed6S2mxYRX+z2K1ivwgvuEbwLfDy/zP+Z9rg1/ymq0hw4X06oWfLl46ej6Rz/6EXm+cBf5qmCsB8llgVEvvjiXaKJsRg1IdMJhtEdcW8dXDuvuEvqRjr5PPwiDM74Gvb/AKk9GfTywvQYUFgUZk3KKL0Ps7g/QOqWUzryD6WQGfSgdxHSfPNyGKKLSWkMLi63g/BlHs91ohyifEeUzKnaVhvWkqOGBCn7uEpHxnMbeBV8TnOkdxOAGBC2y5hsY+aslF0pTUJoMXaYIIdC6QEkLWU4xk30AzOgeTv08LethETY3KbvT3RPXkIRXGq/hSpdPxh8S2VUyZWNN91DY1L0a5+vn6fUmp6KfwhRkOsKV3qfKwzwZUvdWIRxhgk3K+tZpx5/Gplz+NjI+xHitp9rLL/jyIoSgeuIWoymZlKOTc0Jwa3SDjWxCplMcu8Y07lGtjGmVGoqTNS+bIEzxyOs97Iq28hHq6BcAlEtvn3F9Mg9KkUKRV89hWpeg1PD/Z+/Pwy3L0rpc9B1j9qtfu2+j77OvrMqsFqySA9KJpPegoigXjuitBkTlei0VRHngIhw8PlCgCB4o7ilRKBHhwOFAURRaQEE1WV1mRmZGRr/7bvVrdmPcP9aOHXvH7rvYTYz3eeKJvfdaa84x5xpzzm984xu/nwbhBGgN7bSjvpOiqPhddOUvMrR8+wIuFC51trfGoLIZN9HcV6os2l04ePS7Q2DGFoZdopHEXY8hSufQ9+KLLSIEyIVrWHOvQFTH8nM0y091rpE17Ts1jbSOFILgQasny1268KSTpbgYo1TTea5XO8WWYdBiODi5mAh6bM3rpRE3SVONdruh5zKtNGJB2jTaC0RSL1mExHHKY+UnUUojw1eWFZJuYcJOqc6/ez/vp4SCYV0CmV1x70yIqS9aPrWSFrGOVq0MVSgaaQ1XuPhWAGkE8eIK0FQgex4HYWE5NxFxBLbNifx55nTIG5U3AJhoTFAqdK1UCm7M0CWLoIDWDJFTAjrqmXLqC3iqSlAY4EuVG9TiGnbBZigYRWtJ3P0EonwBLb21C92XjQ1YtjJ3I1b2SLGlbm0w7AUCwXBwgtHs4q0SiAfehiBBLarbaGERWwWE5WLPvwyFs+j6NHaxSrwsIS6kxBE2vpWhErephzXak3+Mp7PowgnCwvml9ybF81iWw1xrjGbjDro1xqi/cmJACKi36xSsIlprQhXiy5Xxfs4qmvHvPqOEQ3bo3QzbNSpRQPTAmCvKjCJP9KGFjV72ZcwnM7w48znCJKQaVyk65SWF1USIjrowkAibVENVJ0z4nTFnOalTcvux0gbW9OcRSYjqfRK8bk5kTuM35lDKRocNrOYMaX6NYrM0hGRRjThqIojR7NBCr1PHuBj3pNy3kI2xFpWLt0LZL3MyfxK0MAUCRx2t7/eLh0Ds9iBHvgIQaGFzxuvjDCsnOAWyoyojALvT14V0yVklLhQvrx3+aiCsdn5WKSJZqdqtUKThOLo5jQ4ryFufJJMfoikd0sV4pxpVl4rNoBPvRSpcGg9EmZAhf7STu2lOoL0SdSkZr3ZyTmF6h0JppbWtwbAV1lLGk41xdBxikWI3ZrCDPtpJSKRD7MUC+awscKlwBa1BNubQ7QYIQSIFtnQYDkapVr9Ec3GckmlO4GrJtFvkTlJFN8Zxp7+I9nqwZBZSSbdVpFC4jNLivipn4y7YWeJtWObGuRPI7kvoVmXDcb5lrpdHkJW5mUjFS3nHalRBLV4M9aS+ZrEZ4v41I9BLF49QCWjI20V6snkqk5OARgioNSbw/S4WZl4jmx2iWJeUes6jm52cqa0aiNt/AH6RuOcJ1KI1vRaKm40xsl3ncdvzBF2Xkcvix9TOo4feAVptuVA7b5W5VFzbYtOwBRaV4To/N3e1KSHoKL3fY4s5j/XwRMBIcOr+tpchVYRVmWDA7YMU0jQGVcWaehGAtPcpGrZLM26TtfKkKaSk68YUcWYI1dNgqn6LcaGYqlxjMBgma2eXYpnEKWL1PYNuzaGFi8qOLM0rxGl1KUfZTu65VG0teRMTolQTdIrAosvppbvUa/r0MeUL85/Fly4n518nuvy3Dro5h4qzbj+9Vo5f7T/HP7z6n2m96XsOukkGwwp2lKn57d/+bXK5tRUh/tJf+ku7aY9hj4lLF3DcPNpyib21rS7XwsKiFPQQ9j9JPqrStH0qWNTsPN2FM9isL626aluqBfM3INMNM7ex+p6iHdyvvFWkXKu+TjtpEzgdmwYp/U6StDmBsFyiTJH5eA43UyYgxcoOosX9AGj5iqbADmjETYQQeOsE34OZIZS+Q2D7FBYnygzHF4lCzL+OTiKojmPnRraVuFiOK3x6MwNEXRF9XgnLyRP2PIsWNtLPQ7uGyHajsXGadxFpmyQ7jJQ2ruXQTkIc6WAJC62hP+jnVnob28qgEaRpSpiES/awAJGOGPMzuGkWP+im7G/e9igzgluO0CohLpxhIZ5luj1F0SvR5w6AsUM70ggBt+s3mA8XsKXN6cJpYpXQCLppeSV8O4vt5ig0xhB2ETX8dqzZL0P5DFGmY705G08x156ly++h2+lF1u+iw85AWtbHoHS/2Cxxy7j9T0BUI80NkdgFnEELEbeI79m6+oMkKsWVLgW7078eHPxtNBgsuiXmwzk0rKl8ZjDsFo1Ab1OZKyVhojlGD23yzWlsN49uzSG6xIr79HJm4xlu124hEJwunqFol5Zei91unME3YUcVlIpxwhlirwelFEJ0thkvKwhd75q5d720tMLqe4akeovI8WkJSbdVwM14NOI6A5khlOpsJC6cwZGyUwCxjrrhcpQVoPueQLSm0UHvmmpUhofD8n5gaZveTC8zrWkKbnFNtZmx1m1mWjNYwuJi6SJ4fdB9DqpjkB9BWS6kIar/GUS7ivKLJDKDoxRSSJRWZKxgdf8LuqA2Dkj0Mss9WbmJjtvk0TSjOlk3R8EuMh/PUo8bDGT6yVvlDa+/tHgGS4CQDlF2eN33rTgvWJ1J2EUbza1Y4xoMe8V8PM1Me4ay30WP048W1oqiodjtwu29go5raC9ANysIN0Niryw6anc/g68TstE8N2yby1rRXR1HZ0+h568jc6NLqpJKeoSF09zUTeJsDzJpkSmPUFh2rWoNfUE/dxt3CWx/qVDJ8PBJ3DL0nCCeqa1ZXKPWsN1L05TADgiTEKklzjJLG2kVKZz+n2jV7+AXTmHJgIIDc/YsqUroXiw6s5pT0KoQEbIw8ykWypcYyozgBt1QnwYpUd7aVq2pU8DqOotuTELx5Jpt3AwrbSDbs1jlUVJs0swAqZPH6bm4aCF7clsTRBONca7OvwoIThVOLRXqG44eqZVFDjyNaM2hM71bnizfDWqZkuSD/c6O55Gt+3bx4dA78bwiWkji4kWUWtvhSgOq+zJi/nUIuki8lYoa463bNNpzDKUt4tYkXvkc+foCfuEKc06GMI3oC3pXbTddVngfL05IJ04Rip3r1dYdpdtEpXjWfcVjg2GrtFSDseZdXOkwlBldKuDVfhkhbiGR5Aoj2GlM3s3jPzDOuHcNqcIJHBWSZLq52p6jmbTIOhmKfjd2+TSiOY/o7Vi9DQRDTLTHKKcxVtSibSs8z4VcNyo3jFqmWphaWdLC9i2ztIa49+lF++jsouq4wQBz8Qy3lnIzpyk6Jbr9GqHq3IfHG+OkOqXLWx1bKJ1ySyjcXIGynSUpXMRuTkFUIc2NsrxcJs0NYbfnQcU0PZ+WVhS8AqlWiGwPcXYUt6uJFddQcYhOQqhPLTqXdHKqQgt822dBJdiZQXr8gVXrbpWwt73AyhTl7Jw0P4od1gBI8pvn0DZCa0i7LyOdm2BnSPytz9MChLrF3cZtbGkzFIxgi/VjKC3tztxUbRL8PMrKYFffWJbzv4tbvkRP0M1CuEB30IOzwVyvFpJGZoDJuE5KiFrUa3aXxXFaQ9T7JuzWFNrNdeYNWmOIpEUhM0h/po96XGcgM8BWOnHs9yL6LjCx8Dp1L4/bvMVo5vTSvgzHk8/NfppzykbYWdLy+c0/8AghhOCt2Yv8Rlpn/Np/ovTMd2/bitdg2E92VGz2cz/3c0i5elArhDDFZocMLZwdS7z2uYMotw9bK6ykShJX6PLK2yo0Uyimkzl80cSWHknXFeLC+RWFYomOcZImxfpdsD109iTCymDPfBHdnAcpmC4PMe5lcLXihN9Fxh9d1/5vKBgl5xRwpUsgc1hpHasxgXZzxIsBfEbmuFC4ZIKTRwQtJARlqE2C7aLszK621+P0I7r6oQuai31I6gRKZ7Abd0iDLuxwFjH5RUDjtBdQvc9yJn+eZlonY+WwsKmrKnPhHP3ZPnqcPmbjGRpxg76gD7EsWIhVxLxSEPRhS5vi4lo9O15AtqbRXnlV8ZwWDuGiza0i4U7tNolKacRNCuUivtjdOTAcLBpNPe6sGE1UAlpwIn+CetpFEJTBculrzOFUbgKCdPBNhN1PLt3zIh1yt34XpRWt5A6FUgHXK7A04HNXTkwKFEnQj8rcLwCIvT6WCx0EMsv5/MXt31fnr+NO38bODizaKm9s2eG0JxFRFZXpN4UFhn2nGi8w3ZomDnrR/Y9Rsstor2vdQjOA1qIiq0bTTloris0AEq8HOfsKOmwgxG3skbfR257Ha88T5gcJgqEN27QQzyCbdzmvFXbuNMou4ZQeI5dUyUNH/dARiGBlEkZJl3Cbyfs4GITASHMfJoQQDHjD9HkDSCQPJuqEYEn5LNUpbdVRNIvyZyF/Frs1gX37D5HNKdpdo9zofpyiFBSAQOY4XzxPqKJVVmV2NA9JG9H/OMotkCyzX9N+CeqTuCJguHgFpVNC3WKmOYstUm7Vb/NYqQQbWGClVoa0/Pi2z0filKBU2vbnDIbdkBBxu34HpRXNuEW+XFij8FMQLaqBxzrFSqooO8CujyHCCqpwgtjtRlk+zf53IQRcbr6B/cbv4DWmEMIl7rpEhGK8eR1L2vT7gzi45NwCr7o5cpl+KtriwWio7PRQLJURyA3MdQyHgZSEidYYSqf0B0OU3W6ezQyTCJd8+SKOeMAGNThNLnN66fnuiYALhStoFBILt3ELq34LLJhr12j4A8y35wmsACd3Ctsroy2HVK49FtQIwuIFRGlze5u1EALsmS+hm3OkCPTwWzrFMkCUP7P+59AInXYmUR+guTyuStsUjbjZkaYzhtyJbdRKNIrpaJJW0qTX7yfzgJqwUAlu7RokLdLimVXjRqlD5MRKu/hUZmj2Pr+14wgGsfwyVv0uTmucKBgC0bEvryd1Eim5WTxJnxCESpPxC9i4nMtfWrpeH6TklImyIYmK6fMHVr3uCI/zxYu00iY5O790fxekdK4iU3xm6CBQHfs3lZBkR5YKOyfb49SiTuFE1smTtbNMtCZwpc3QyPNYSDJ2gSuka44zoJP7lFNfIolbxK0ZrHxn7NpK2pzMnaY98HZs6WDLPAJNRri8qesttOyr5LRFrl2Hwghx1+N72mdTK0davLRn2zMcD5bnZlpJi4JVZnSZQ06hUEYtuydbaROrMYa2A+a8LBOtaZA+M5bLRStYiu0fREmfsPdZhIBy2kC3pyic+ipc4RPZReyognXnT9BpGyvIo7xBNBq9YhGK4GT2DHW/im8FuDso+H9YKBTT4TjttE2fP0Agj6drSmrlUAPPAXtT4JTYBeh6YtufqyRzXKtdBSQWDoGdWaGO+iAaSdT1JFaxhrKynWeAm2fpnu4VEEhGgpMMBaNrxiRSJyhhLX0ma+UZzg3TStucyp8mkBmycmVspZZdI044jZj4AqBxsnMM9r0FEYAdziEary0V+q+PoOp3Mx4sdJoc15YW6O4VUsfYC6+BTkmLZ4z7zwEz057mdvMmb5sdJ+15AtYYFz7qXPGH+e/VL/Brgc3fnvgUyeBbD7pJBsMS275ihRB89KMfpbvbeCE/Cvi1mzD/Br1BiWLPU2ixstBMa01KgiWsNVfVVZMF7jYmyeROYOU8Cu5Z1APFaq7wGAwXqNTuUnAL+K1ZklwGnXZW8mmlcZCkKqaNIHW7VhSrPYjEWrLOFGisqc9Du4oQAnv4eRJnbcUdw/FFa4i6n8DOjaKcDKm1+0Kr+/1H4y28DI0prOobpH4/uj6H1XMedW8Ju4oRAlw83EVrBoTmVu0GURqzEFbIlfL0OP30OKuL0gOZpSfooRJVGMwMIrGQOsaa+Cw6CRHSxhp5x7rHJZA4lkuiWtjSWrLbUiSLk1AmKXnk0IKh7DDjzTHyTp7AypK18rTTFpOJwkpjuuLm4io4DTpdqYwjLBzpEKYdpT0pLKLMCPZwZ2C1fMAnVYQz/SI6rELX+XWTK7D9+6qV1GD2y1BvQmMKRt+JWGfyC8COq4iJF0ErrPo46dC71i08Nhj2Akc6CAQLWlPofxN5q7hJQgS6vR7qUR1LWpTWUOkTWoFatKTXGjuaR828RhEQ6SRR7sq67kKRqiEm/wjr5idoZ/oo9D6HHvkKtLYoWKUV7919nKNJSLBYO8YzHCzrWRxoDUPZIe42bpNxsuTs/IrXhE6RlZvESZ3qdBUyA9yK6lwqZZFIApkjeODrlqqNnFyckNVthN+FRCxZLsf509huAS0dEqfIIBDpNtV2HaUVvuU9NMssg+FhILHwLIdWEmJLe5WV7YNoYZE4ZZxoDmauogHZXkCM/LmlOEZryLTmoTaLFS5ApgdhB8yEk8y25wDwLI9up49hf4Q4F5OqlB5/7aKNg7BWS3UnL2DYOnPRDNOtaQCkkJy0y2Rm73ashZNrxEODq2LdB5/vAoHAwo4rMPUSKRpLJDijb2W2XQetFhXSNG0ns/hc35jdxBA6je/9BGpziyChE9zZL6Cbc4jSKcLCuRWv92b6GHdmkFhG/diwRD2tMVYfA6CdtrlUWGk977Qn0HMda3ArTUj63rxyA8vs4rVKQMfA9hSQ7dmXOqohgDNoE/v9nTgsM8R4Y4w5N4vf+yS+hrh0GYf71+taSCwGvI3VXT0R4Nn3i5vtaP6+LVb/M50ifMMjj9MYg6kvA2AnbaLyFVLSJRUagcCRDlOtCebvxRh5ny6nowi2cQyh0YtK3I626fZLtOMGvUEvrvBx7c51JFW4mEeqkeu+gFd6Gr82CYkiqc9h56eJt6nsYzBsl26vh3pSXxVD3H9eiKX+fr9gfhaBIDv42FJxiytdlNabLuLQGvJpSmnuJqBQfU+RCgu7PYWujQMa7fro/mdIbY/UWlkobQuHkn3451xryQLjjY6tc6ySnS08PiIc9HHFRNys3aQW16m0K5wpnluhKLYeWtok8n7uMsoMYw938u33c5pi1f1e6Rh/4dWOon2un7jrMfTi3NFGBW6rG5ByLwmk0868mEjbiInPQJosFvp/xYYqt1krT5dfph7XGcqO7GmhGYDduAMLNwGwEKRd21/8aNg7Pjf3Z1gILlbuED/+9QfdnEOJFJLn8pf4XR3xLV/+ObKm2MxwiNh2sdle39QNhxdJipi/jk5jdH0au1BZpZ40Ed1lpjlDwc0zmjmFfCC5bC/+3iAlzHSRpv4ak02CojdAMdNJSmppd6Rl+65gVW6Dm6eQH+VUUsUWDjlrO0o2AqGSzi617kzwGh4J1ANe81o4W5dSF3pD9Y3lWGkLvXAHIQW060inSOrkSfw+rG6NjhukhdOrBidad4oYojRGCrnq2lnRHAQjwUlGVggmKPS9/qwVgvX7tkByOneWRlIjY2dxcFlIZrldv40rXc7kz+Ic4hVThrUpOz2Uiyvvyfai1U6qU5LuS9CsIOzMqiSehc2ZwlmaSYOsnVuyT1iriMYK59DN2c4vC69D/uSeFQ1oYYOwUCjmkgrj1dfJ+WWG/NHO4ikNK1fTpsu8G+4NXE2xmWH/yFlFzhbPkeiYgl0i3sLkfSCzXCo+trRa9kGUsFG9TyJqYxCUSZwiUkjQCm17y/r+aryoTrM+TZqEeI0prJ4YpfVWH1mr0EKtqSSoUYy1bzPXmqfoFRnNnDLqOA8JITorhTdSeNyMgl2mUCyvqaieBAM4/Y8hG1PEQpNqTUrM69WraA2nC2dWq59qDUqhSLFbM2g7h04TZHMSCgU0YtUYwRU+54sXaKsWeWuZcqbBcAyQWJzOn+/E1lZ2y8rfWtiIe/d7y+XB6yK18tg9F2DuVdLsEKoyRsa5n4C/N7Z2hNdR6UZvOybr3PfFqn3vlvl4hjuNOwS2R7705J5u+zjjLFvMZ1tOZ2JmMXgQKtkwJliOIgUpO/9UinKLeMEpTjg1pJDkrDx327f2/bmuNajex5HVm+DmSfyeTT9jx5Wlgh29cAOZP7VC4azgFrhUeGxp+ztu2zoxj+FoYgsLgUCjV9jN3kNLe6mHa3t1ruOeXbxq3GVSpkzU3mA4O0zZWb/PaqGQyPv9cHGBbOfF+4WVeatMvlAmJaKaVAmsDM4atue7RZF2rMTjjoqtbIwbtVdDB72ybzZUlRvV61iWzVBukIyVJWcVqcvq0tu2WiyuhIPuexJZG0NnuillRimt8T4rnEU3O4VsYv4NRP4Eyimj40V/WmmtytuuQug1ckIGw9bxZZaL+fVzMwAI3VmUhegUHwOg8XA5VzjPXDxNLazzeu0qp3Nn1rUv1OhO125NoONWZ9P1MejqJnEKOH2PQVRF9T5G5B3+grKNsIS99Ax2pXvgBVnHGYnEFhYFu0wmm+VE7gR5uTp3vxU2Wzg7H08z37hNceJz9Pm9WJW7WIVTJHZ+w8+tuS+/D6f7AsR1VOEUWoPUy3P6Ck0Mq8xi7yOxOJFZXxl51ywbbwhpVLQOmj+b+RPOpALX66aZHz3o5hxangxO8cnql/it5it8S3MKndm9YrTBsBds+y76sY99jDRNuX79OqdPd3ySf+u3fou3vOUt9PZusZDDcCRQWJDthuo4wvFJ7OwDryfMtGZIdcp8uEBf0CIQK1dk5KwivbluphpTKKXQQsEaCb6kdAHbzaKlSxwMMBWNM9WcohgUGFlMhJbs7o0HB2uggbT3SWT9NrgFYrMS9hFAMx7eZbY1S9kvMeSPblmRJdYhN+rXiVXEifwpcnLzwkYlfeyghA6r6KFnUUEv2u8hsfMkhfvB+IN9VyA4mTtDNa4QWMEa1jub7Fd46L4nEY1xyPSssLNaC1d4uI631JaZ9jSpSmmpFrWkurSC0XB0WOt+2O32YedthBBk7DKRf3Ld+6YnAjxn836n3DyW7dIM55h3s1RrVzmZO429wYBwqygrgOG3kFjXmEnqNFVCuzWLZ/lMNMbJOFlOZE/dL4Zzyrh9VyBcQOWGjVWIYV+5d+1sr8j9PhvFK7HXC979+64z+AwirJFmBzb8nHDLlHKj4GRwLYtbuW7mq69wqnCGYFEVcCtxkkYx3r7LXHuO7qCbQW+Y5Un8WMfMtuZQWjHXnqM/GNj2c8qwfRSKO42bVKMqA9kBepzdrfbXerVaqsKiPfTnsJrjFB0XbQXItMpccx6AalTB9zp96d41kFoelfIArcpNuvuvENRrICTaK264/0Bmj62lhsHgCg/P9bY1Nk2cAs7gmxBhtXO/f/D1wsnOBLGXJ9E2QtoUsic4kbawhKSwzJa5mixwu34Lz/K2HJdVknnu1G/h2z4ns6fXnSzbLkLAVHuKVKU0oibVqIrEPDO2QtEpc7oAqdaU7DKJsFbGuhtUk9+7R8/H09xtjJF1spwdfBq7XSPN9AIOxUXF91hHS8/1+fb8tp7r954jW+3riVOC7tLW3gykdhbHDdBRC5HpXlfFfjcTmZPRGNPNaUpeieFg6/kBw+ElkDnOls4SpiFFp7Sqf8ReP87AU4g0JMmstKi/d+3EwSALjsud6g1QCTPtabrcnjX72mw0zVhjjLyb6yy0xSLtvoR0boKdIVnD9tLCpWyvLF7bbk5zPSbDu0y3ZjghNd2is8BQe6Xdb9hwLIizw7hpiFYxaeEMC+EMsUqIVYJyNTmrE8P3+0N4lo8lLIr21osXYq8P4fdt2JeVk8eyHUhidLYXpSDueQK7OU7qBNxIalSad+nL9NHnDi597t41UksXuFW/hb+NOMdgWI/1+mpDVblZu4EtbU7lzmD1PIas3QQnR+L3khOS2/VbRGlMlMY00wYFe3VfjHSb67U3SFTKRTdPIGRnp34JgDQziBh4C6iIJLO2guVePR8eBjmrwJniGSIVLbkLGfYHW9icLZ2nFtXIObnVCwMfYKf9SImULy98kVZU47wtKaRtstkeUmt7qq/30EiiwtkVf0utLLLvCWhOMGUJxqqvM5AdpNs5mGKZODuM0y9AJUTZjZVlDfvLfDjHtdqrvDB7nbjvTZgi8/VxhMWbM2f5mE75pi/+DO7zP3DQTTIYgB0Um926dYv3ve99fPu3fzvf/d3fDcCHP/xhfuAHfoB/+2//Lc8+++yeN9JwcERdT2DnT5DYGZRcGVxILIpugbn2PBkngyvXCD6EZqFZwcHGnnkZml/ELV8hyp7ovLwYACnpEuU6xYuKhKnmFEII5sMFevwGgczhNm5B5SYiN7BorbC1h07ilqFrZxX/hqNHrGOmm9MorZhpztLj9a1IpG/k715NKjTiBgCz7Wny2cKmAboWEpEpY4VzqKCHsHBh1XucaAY58xK4eeKux5Ykgl3h0ePuPKCO/T5YxzpnwzZrKHll6lEDW1pkbDMRfJQQKsFZeBnRnkeVzxMH9xNzErm0GlvqCHvuFYhq6K5LxDtcOZdaWRh+O7P1q0wniiSqU4ura6763u5kFADZHlTRJq29BlGDgldgtjVNrBIqYYWmXye/zB4wzp1ALz5DDIb9QKBxq6+j6xNQPLkUs+wnsdcH3ur7+YOJIiV95NBXYCVN7qg6481pSEParUmKtUlAk3Y/vunKw0iHTDen0Wimm9P0uL0rFC4d4ZJ381TCCjk3h7ONgoSNnrOGjWmrJnOLVjYTjQm6Sj37YoWXWhl0Zgh/9kv0pxFBeYR5BEKIjtplUseeexm0Jum+TMtyeCNJIDvMpJQ8MXQeW/ok9tqFmEJ0pHhMNzAcZ5xoFjH7ymJ8fxkttqZu9mCx8f3tzSBmXgYvRzj85xBJi9TOgPTpeqBoUwiYak2RakUraVONK5suHOl8ZqIz2RzVqfu1PbPp6YwtSrTiFo7lkLUztIx37pYQSIoPfA9R9gRsEHtIFeHMv4SOmujuS4y3xkkW4+aK30u+sDqesIWz7Lme3fJz3U6qyNkvI5AkPY8t2T3di0/24pmvpE88+FaspElsF1bZhu6WhIjJxmQnP9Caocfv3XSiznA0yMkiufXqBoUgDoZW/dlpjSHm34Cgi7h8iUBmCGyPSCUUvdVFa9BRDZ9ojJGohPn2At1eg5xV6MRBXU9sqa0ChbtwFRpT6NLpXY0vEmKmmtOkOuWGkOSG3oQrAhJnZwtkNsLE9UcTLRzC4sWl33NOnpnWDEIIcs79haoSa9sLT4VWOAsvQ2seus4SB0Nr9pHUzsPQ2xFpSOp2ituUFRDlz9BSdarVTpH6VHOKHrcPSwuchZcQzVl01zkm0zpxGhOn8ZbiHINhJ8y0p5cKyapxBdfth65lCr0aSn6JicYEjnTwrZWF+vdyoAvRAs1FNbMxDadH3gZao+wM3uzn0VED3X2R2B3u2AmyMs/jNu8g5q+hMz3EpctocfiL4vNWiX1IVRiWYSdVrNmXcYVFpvsK6Ubxq0px574Ei/fQKNi4eOrB53s9qeFIj+lkmrv5Qc70vIlElrY8xt0qcTBI3c1ys/IaABONcbrLvVt2GNpLNJIoM/LQ92tYzZ/O/BE2gsv1OZKLbzro5hx6nsld4I+br/Oxid/la+N/CI6Z2zUcPNsuNvvRH/1R/u7f/bt813d919LffvmXf5l/9+/+HT/8wz/MRz/60T1toOFg0cLaQA1MMBgMEzg+Geu+DdsDGyDvFtCtSUTlBlL0weyryMwgVtRJXOJkibsfR8lF1SUkI2mb9vSXcQpDuMUrSNWGmaugEnR4DTvTv+4El+HRxhI2WSdDLaqTcYKlRLpAd5J79TF04eSq1RUAvgw6lpbAQGsKd/7OpolAK22iZq+jtIa5G1jZ4aUkPHQGnmLuNXTYgLCBnekhyuxcClaRUknmcYSztBpxJ3TbfeTKeSxh45gVgkcKO5qDyh00IGdfRowMrjmdZ7emoHoXALHwKmLgbdua+G+pBq20Sd4pggzA7yOpjyOFXJVggc61YM98EdKQtOeJTeW5lyOxOJ07R6wjXDzG2ndoJm1saeEtFjLvZYLeYNgIK66hZ68BGmauIjP9qH22GlY6pZKuvLc70Rxi5iWE4y/GSZ1rQUkf5fp4CQhmAMi3Z9GLylTSuwOlyxvuzxEugRPQjJtknMyqGE4gOJk5TZQJcYW35YInt/YGonIDnR0gLl8y6oPbxJUunuUSphF5J4fcx/NnN8fRjU7/KdbnuNR9GYnEER5W5ZWl1yz3Nnb5IhknoBE3CWwf5XaTYKG1pq6qpDqhYJextMKd+xL23KvooERaOE2YP7daXs1gOOIIAWL2KrSr0K7iBF27SlQLAWL+NazGOHLsJnZ7jtbA21cs9qqnFWIdU7TLSG3RY7u0Jj+LQFPMbK6CqDXk3QKNuIktrDVjud3Q7w5SLJdwpE3WzdGitqfbN0AjrRGpkJ6ohq6OAyAXXqdUGGCqOY0j7aW4+UF2+lyXtTvQXEADVv0OqnihE483Z7AtiyRuQ2GUsHB+V8d2L7bZDywcck6WalQjsP1tFdAbjhcShZx5GZ1EENawM31kLZfHGnMkQtEMemikNbLWykUblrDIe3lmW/M40ln3OtsIK66g5290fpl9FZkZWmEXu61tYZN1M1TDGp7lot1uku2n9zfFbdxCzL+OzvQSlx87EsUPhrUp2mUulX0EEncL49pQtWikdXJ2Hles7O92NAsLtxA6xL72CrL7CmnXRWJ3dQF7amXAWlkcIVDkqzcYmP0SYW6QJHeqYxMXzcLCbTQgZl6hPHCFelRHCkmwxzGLwXCPnJNnvr2wbp4ToN8bpOSWsYWNpR1q6QJaJ3TXp5DNaeASGTtYKt7JONmlOSu3eRtdHQNAzr+G3eMiJz8PQqB6nySx80hSxMxVdBpBdAs7O7Dm9WR49JC1W0t2xJZ/l3SjeLs5A5XbncUgM68gRwdRa+SThI5x574MrXlU96WlBeye9Mhbec6VLnBKWDiTL6ODrk7x4x5bTHrSx5EOsYrJu4V9KzRTWlFJ51FKU7RLRtn4EPPHU/+di+0WTukioWvm/DcjkC5P+yP8djnm6770c+hnvuegm2QwbH80euPGDf7CX/gLq/7+tV/7tfz0T//0njTKcLhQpAgk4oEVpkLA7fpNqlENKSQXS5fwZbCqmGEkc5LULdAjQtrVJnhZtLCRlWvLCnAmlwoHLK3obSwQOkWcMEIkTVK3AI4PYR1hO0vKUFuhrZtorY2NzyOCRHIqd5Z22uoUjy0m0q2ktpjc0zB/DZkbXjGBk+oEgPOl8zhRlczYi51V1ZskArV0EY6HjpoI20U/kLzWGvAK0FroWE7tUkVsvHWH6dYMAsHZ4tkdF5wJIfBZmfTRaITUoEzwfbBoFGrdSSBt+whpgUrBL62rG6HtACEkaAVOfluFZpFu81rlVZRWZJ0s5/MX6XMHyJcK2MJelXAEsJrj9wfB1RskPdtTlLSwsRavs6FglLLbhSvdJbWlToL+OqFuY83WkZlB1B6vsDIcP3YiIa8sF2k7kETgBugthMuxDolURMbKrYqXtsJkOMZkcwqB4EzxDHmrhFx4Ax3W0GENO5gkyp1c8Zmi3cXFcudaDFqzUJnuvLCFFU0Si7O587RVC98K1rzfSGGtek5suE3VhrlraJXAwk1EbhDtlDDy51vHxuVc8SJRGhJYGfbz3Gkn01Eg0xrcxYkkoTse9Mv7kJNFYnEmf74TWy3rLwtqllu1G0hs+oI2I9pGLFxHz72GcLOAg5UdXFGEbzAcBzrxfR7alcX4fncqSVoDbgHZnEKrhDRpYTXHUfkzANRVlWuVa2g0fZkWQ/4ovWGbNg6WtHAas0Tuagu3pe2jaaZ1utwuCk4RWzhbmmzeHgJfZMwd/wESlZDqmFbaxrO8HduANVWd1yuvodFgufQv3r+1k2PAH6HolHGlt2Eh1Xaf68Cy54EAJ7c0ppaWhb77Oei+jJ57Ays71FFDPoQIBCdzZ2inLTzpr71I0nDsWGsMoBEkjkcSV3DtLMrxsCq3oN1gIRynmbaYzvRzvniBjFwZu4wEJ+lyeze9ztZDSR9pu5BECC+7rl3slo4NwansWVp+c9/6tCRFzL7WKX6o3MHODZnihyPOVq2TU51wrfoakYrxLI+Lxcsrxora8hDSwmpW0AhU2EAuXEP0d6+65taaT7DiKnL+Nn0yT9KqI3oHAYGyfSzLhjQBr0C3249XzJDoeG0nFYNhDyhZXYiiwJMeWbGOajeyo4gqNFU1zxuV6xR1ijX7Kl1uN8y+SqH0HBdLl9Ba4Yv78ZC27udltZvrFPGHnQUZsnEXiosL9LwcNOfAslE7tC00HEOWxpgC7E3u4U6mUxSWJuDlOwXia+RC7XD2/qKV2VcQox11Sk8EnC9eJNJtymOfRscRRE3sTB+xv3JhU6RDYhWRsbI7KuByhMuF0qXFvNfOxg9byfVON6e4vvAGGhjJj9DjbL5Ay/Dwud24ye3mTf76/E2Sk3/poJtzZHhL/gqfbt/mk9d/mbc//r8YdTPDgbPtEemZM2f47d/+bf7O3/k7K/7++7//+5w4YVRGjhsLySx36ncIbJ+T2dPYy5IqWkOYtoFOpbjdmsSpjoNfIi5eXFr1JpFYTjfuyXfRmpog8bo6RTxuHhqziwn6+wGTFhLplfFTBbZLYvloLJL+N2OHsyRucalIKCFG6XTNwgeAajrP9cp1AE4WTu6ZVYjhcGNhr1qNqqSP5QboqAluboUMcErCtdprNJMmBTfPuWAEbG9LiUAlbJKBN2OF8yReec1CyLh4ETvoQls+ibM7S9cwDYHOpFGs4j2TrE5UjdrkJ1FhjdLg81ieuZ8fBBrNneYNKlGVnqCHfndo0Y7sPoldwB56K1Y0i2jN4019mqTrEqm9MiEeu904Q2+BtE2yTbvVRCcorQCI0hAtNELLVUn3FW13ckuFC3qXq1Akcs1ruEaL2cYYbqaXog7xhINGEekQR7j7YjdnOKpovOo1dHMaiqNEwdYVZ5T0SQefw4oqJF73ppNBoW7xWuUqiUrpzfQy7G///hmq+/f2RKeEuoXtZZGN6VVx0nLu2UBFQYAz6AOa2N+axYglVj8rd4MWLvg5aC5QFW3uNm7juPOMZE7tq0LXccPBxbH2X3Ul9gc6zwgV0/BKXK+9jNIp/dlBSpkh3EEX0EvPjwdjK0XKG9Vr3KreoOiVKHsltJNH2wEWMahWJ26XpijYcDyJy5ewg26w/A2UwLexvdIlbBXSqt5gvDGGXRyiJ63izb9OHC+Q8wrUEERJ53mBk8OXWUCDszo+i3QbKSxsHMbat5huzmBLi/PFi/tQaGZYi7l4httT84xXprBwCKwM54sXdlRwlui4U2gGzEib/qG3oNOQxOtbM27eCnZSxZq7CpZDXL60YiHWPeLcCWw7AASh14VWNXzbQWuNyPaAsMDNLKnUH1bWyg8Yji9u7Q1oTEJ+eIUadku3uONlscijvCxx7SaXbBdPQKxitJ1Ba90ZC6OIdbh0v5TC2lUfUlZAOvgcMq7dz4nuAsnu2rMZGgl+ARozYDum+OERIiUhXlyMG6uYlHRFnqWTj3oe3RxDVe9AkiBtG3fiU2gnQ1K+hBIOC/Esdxqd+YRT2bNLCwtTy0FZAiu18IIuYuGhgdTKIYaeR8R1Eq8HpTUTrXHqUYOsM8PZ/Hksk+8x7CFCwN32Leba87jS5Xzp4grnDyttYM++DEJQL53iWnOctm4RqYjYCkhtm1iH4A6ghYOPt2qtWOz14Ay9GdKQxO/DaY6x9KbF+F0jiHufxgpn0U7u0BbvGx4+cf4UthMAFrG3SZ7Py6OGn0dEnXuo1mvPm2o7g5A2qASCrhVWmpVkgenmFIqYMilSuqtykaFu8drCVRKd0p/pZ9Dfmbr3TvNeQqc4C1chrKDLZ4m99ec7ojRe9nMEJjV1KPnvkx8npwXnE0FY3p1a9qNEwcpwxe3nv5XbvPvFDxG+5f990E0yPOJsu9js7/29v8d73/tePvnJT/LYY48BcPXqVT796U/zkz/5k3veQMPBIQRMtiZJVEItqlP365TslYn0kdxJplqTFNw8wdQrELehtYDtdxM/WNzgF4kzcqnqPCpewPbLaOmtsFvTyMUgew7l5lGLMsbKClbYk7R1k2uV10l0wmhulC5nddDViptLSdlm0jTFZo8wSrokA29BRlVSr7SieCDRMc2kCUA9bhDmbMTQ88io2ik02CQRmFpZ0sz6g0EtbWJ/cE+OYzAzDNzFszwKTmlPtgmQ1G4wO/UFquECzbTF8NlvRZpV3w+dULeYbXfUwaab0/R4fdhrjIYSp4BsjqNrkwBYbo60dGnV+3Y6+RnIDIO5QWpRlf6gH6E3LxSJ/X7soecRKiHx9/5eq6yAhZ7L6Gwv804WK23hyRxj7dvMNGcJnICzufNLSUzDo40dV9Gzr3V+iRrI0f5tKeGldp7U3toETqjaJCoFoBpWGAm2r6Y2EAyhlMK1PCIdcmv+JhnL5cLAY1hWfnNbWiG2XGS2X2ghSXqfQYRzjIcT1FQM7Xl6/T6CDQpVDQfHPYWKajxFOw2ZC2e4Xb/FhdIlTmTObKjSF+sIqSQFN4/WirLfRSIKiOG3oWyJThMUDiJugnu4ixAMhp2ghUMcDO3h9izaPU8zIRKiwgiTGkrVa7i1SQJS+qWFyA7Sn+mMKaJgGGfIA61JHrj/z8XT3K7fxhY250vnqYZVABKVEqZtvM1Wxht2jRCCyeY4mYzLVHOKsteFxCJSEfY2VNrvkZMF+jJ9tJIWA5lBIrn7IhNZvbFkmWy7BaJFJb3laASx34dCcbPxBtWwylBphEE7Tzr0FkTcXhxbm/jbcDiwkxrMvtZR9w5rSL93KafYSpvUtWIehWpX6QsyTDplRgaepYsr3Eoi+m2frJVb6u9Fv0h39xN70rbtjC8OGo0g7nkKKz+Hck3xw6OEK3xGcqPMh7N0ez0rim/ukThFkmIROzOISCPUktXbHLZXJM6dYLI1sWw+oUrR7iIl4XrzNjLXQ7e0KRcurrBnTewCLNoPJjqkEXfytM24SaJjrF0oAhoMD6LRVKOOylikIqI0XFH8YtVuoxsd9fiEkLblYUsby5W4do7prrNUozZJaQQrWVtFClihChllRnGGOgsGY69n6e9Keqg9HFcYjgcaua35pNQuoK3OPbQzb/oaiU45kTtB2en0t8QuYA8/j0haxN6y3L3QTDYmiFXCnWwvGbeE5/YuWcLeo5W2SPRi/jOuMrSD/OdusMMZWLgJgExfQoz0ryiYW05vppepYA6lFD2bFesZDoQwDfnjqU/wpso4auA5MAuVt8Vz+Sv8h3iKF6/9H1x57NvRme2JTRgMe8m2M0Jf8RVfwa/92q/x0Y9+lDfeeAPbtrl06RI/+IM/yOjo6H600XBAaA1Ft0grbmFLi2AN7/q8VaSQL1JJ5pmhgZ82yNll9BZWvWlhEftr230o6aKC9a1AABpJo6PsBMyH82sWmxW9MvPhAhpFeQ9WnBuONqmVIQ1WW4e4wqMn6GEhXKAn6MHWDqnlkgZrT443VJXp1hRZJ0eP2/dQPd8DmeVM7sKeb9fycjSTJhpIbJ9QhQTSTBo8bBzhEtg+raRNzs1tbImx/D5r7+1KY4Gk3x1iwBva1qBxs4IYhWIqHCdM2/QHgwRie1Y+ucwQt1WCI13ydgFFynx7oWMPFTdpq5ZRLTAAoKUD92w4nI5CKnQUWxfCeUpumZKzN0WRWStPwcvTjDsTwDtJtPgiw5ncBYSAV6svo9E00pB5J0vJ3p0i5sNESR+CQaRuQXsB3/aWrHANh5fAymBJyUJ7nq6gm0pYJQniDW2iXOHRl+0DCY4lqYVVAj9LYhcQVg6iCligH4JKm8FwXEi0Zt71mG7O0O304MgcMIHEoiszQi539v6bhVh3hXslXEBrTaxjanGNgcwgdxt3yTgB2SNS6HDU0VpTdEuE1BnKDSG0pMsr48udWa5KYTHkj+7IHnw9hB0szYtqa+NndaxDqmEVjWY8aVHKne483zcYquxHzGUwbIayXCzLRicRwvZgWU4jbxfIuzli2rjSQylFYAfEdhcWcGbx+op0e6m/V8MKURI9lLanJEy2x4lVwkAwsGXbw/1iK3lZw/Gk2+mlx+3d9HmTOCVwwGpNMB9NgZCULButoeAWaCVtbGnhy05fjlSbetQABA0gL511s6mucOkNeplrz9Hld+3IvtZg2BAtGMwOMt4YJ+/mCKwHYrRlizMcr4hIQlKlOZ07jUJzO2owIRIq1ZtcypSwtiKbJMSKIjODYb9oJHVi1VGprIQLS8VmsLKwdwktyLsF5tpzaOGisqMkaxQb56w8BTffWQATDDzUQjMAbflL1rS4Odat8gR82+dk5syu2hjqFhOtMVzp0e8PGkeVPeZPZz5JK23xXGWa5MzfOOjmHDn6nRKnnC7+S88ob/7jH6Dx53/moJtkeITZUSXB+fPn+Z7v+R5u3ryJUooTJ06QyxnFguNIvzdI0SliC2fdycJIR9yo3sDLDJFzarjlS+Bs30ItJaEaL+BKb0vFAnkrSx+KVMXkvZNrvscXGS4WryzqMuxOpt5w/JA6wmrPoJ0cI8FJhoKRLQWNt2o3CdOIhbBCpphdt79qFNVkASEEeav4UIvStovjn2LkwjdTa04jcyfw1rBRMew/rbRBX7YXR3hkZG5jVZncKPbiJH4S9CNQ2O1pkPaKlXO7Ya8HjdVkgYnGBNBR1zhf2F7hZN4qcblUWKG01h10M92cJutk8NcoijY8mqRWBjH4PDKqkPrdaCGJdcSt2i2UVlSjGtlSbsNCKKkirLDzjHhwNd9yLGzOZM8v2c2uR6IjqnEV3/LXVfrSGrr9HlrJHTzLIWsdxfhaMBqcotdv4UpvTXVGw+EiI3OczZ/DlTatOKTslbA3UakRSIb9k6Q6Zbo1xevtV5GWRZ8zSNL3JuzWNMotrK+EoTVO2FHUif0eTJxuMEAlnqcVRXjSw7M8yJ5B21nQimSNRVpqcazhoijGEdrJk9h5yl4XtbiOIx1yVh5PBpTKXQgtMNfaw2MwGCaw5wiTPMofQAh717H1XsbmUf4Mtp3pjB02sKCBjtJN2S+xEFYoeSXsTdRi78VciY4Za97lsa4nKVpHp3jecHRRwiMdfAsyrJD4XUvKxk44g6MV53LnUOI8oWoD9y3p4f715Qhvqb+X/RKe7dEg2fe2L8RzTDWngI6uw2jmdKddKGppBa01Bbt0qPNKhuPDdp43k0EX7fIpUuHQBvqAAX+YklteMZ/gyYCCm6ceN+j2uxDa2iAsEQz5owz4Q6vytHY0B2lE4vWtUEZ7EKVTKuk8jnDIWcWtH5Dh2HNvDsqXAY+Vn1gzRl6ec3WCfi7q+8+NWIdEusVMawY/cJgLZ+h198bRZD0EupPzFYLY7elYEhkM65Cz83iWR6ISSv7WYvCRzEl6/F486eC350FYq4ojbeFwJrd5/nM5bd2kmTQo2AXsXS5GTZwi9tBzyKRO7Pfte7HbePMuC2EFAN/yVxTtGXaH1prfG/ttLrQaFMqXCZ2jmP8+eJ7LXuQ/x3Nce/23GRn/FMng8wfdJMMjyraLzeI45sd+7Mf4yEc+Qpp2JDMty+Ibv/Eb+cEf/EFc16w0OU4I5IbWRykJ0+0J5uM5slaGxCvT73Ztu2NFOmSsdYtqWEejuVC8sKnlUq49R6YyhSbF8oeJ1nnYb1SssWNqk7jzN1B+N7Hfv/fbN+w7QoAz8yV0bRIhLezht25YTLDic9IhTCOEEFhy/eK0+XiWu807CARDmSG6nPtJfKna2NUbYLnEuZMrbD0PBkE5/wT5XIItbGbjaephje6gl7xJyjwU6mmFa5VraDR9mT5y/sbnXSOJg/vJDK/6Gnr2dRACZ+DpdZUjD4JYhyQ6wRYWAoFGd64jFfLq/DitVkSfN7xpcQOwajA76A3T4/ZhCRu5B4l3O15A1sfQXok4Y2TsjzKJU1hR/G4JiSUslFZYwtqwuFigcaZfRDdnEZaNNfz2TexjxGKCcn1uNm5QDWtIIblYurSuWkGX00u+XMTifhsbqsZ0a5KMk6XX7ceJq8j6GHhFoszwhvs9CKSwyIjVcVyo2witAaOssx9Eus14axxbWAwEQxurYz6AL7Kcy11evFfbW5/I1Jo79dtorenJTNPrDKCkT5RdrXjtNm9DVEPlRpBRBSa/1Pl732NE2ROdzaFpqwaO8DYtZjAYjhuWtFFaUYtr+I5P0r5NHNVxM8NrTqbORJNMNSbomX8VR0HW68Yaehslp5tcOY9ALt0HtjoZYNg73PY0ucYrqGoTyk3C4t6rU+8GLSzizDCz8TS1xjW6g27y6xSECQSjmVMMBp1nhASc+g1I2qT50VUxkiUktrCYbI8RpTF36rdw886WbLVjHZKS4hEgzESqYZssxB1FvaJXorzYL53mXcTkFwGN03ORKH9mqcjs3jg1kBlYWqZ6v7870kZuUMyyGwQKp3EH4gZpfnTFWNhepsg2H89xq9axjBrJj9DjmBykYX1aqsFkexzfCujzBvckR7IplsOM3bm/56zFuGON+QSJxancOVKd4AiHzQvgNaFqYwsbFwu3dgNaIdbEGyht43afIyycX/fTk+EYk80pBIIzxTPkrdLOj9FwrLjbvMVcex4hxLpzUA/mXJcXJzvCYyR7CrRFl59fNe5OSYhUm7A9Tq1+l678abLB2kIJW8Wp34LplwCB2/84UWZkV9szHG88EXCheAmNwl5DoWw5bvMOhNVOnsYp4NauwcyrgMAZeIo4GFzq054MkFib5j/vEeuI1yuvokRKPalxLn+BXndgV4XziVuGTZxV9gpH3s9JWcYBaE/58sIXuNO8zXfM3SS+8LcOujlHljNuH712gY8OPcE//fgHmP8r/wOMw4ThANj2HfJHf/RH+cQnPsHP/MzP8Mwzz6CU4nOf+xw/9EM/xL/+1/+af/SP/tF+tNNwSJmP5phqTtPllnFth5PZs9tWsGipOq9XXuN28yb9mQEs7RDrhE31aeLG4qBZQlzf6SFsG6naMPE5WKgixB2skXeSPii1bDj8aKC90PlZpYikvVpCeK2PaTiRO001ruBb/orB5oMsxPNcW3gNKSQlr0jXskvDXngNKneATuC61qTsw0YgcYRLS9W5U+u0rZk2uVx63ExQPQRiFaMX5Z/DpL39DYS1zv9aI+IWHBJxurZu8vrCqyQ6ZTg3zJniGSIVUbK7mGzfJbQbVJstHOnR6+6kQE7smaWCQGFNfg4dtxHiFvZwlsQxxZbHBYnN2eI56nGdnJPD2qC4UaDuX1NpgkzbmxSbbYzSinbaXvo5UQneBjXGzrJkkBCC27VbtNM2C2GFbDGga7GfIgT2cO5I9NNqMsf16g2EAC8vODQ3qWPEVHuS+fYcAJ7l0eNubzLyXhywHbr9XkbyI1jCJk066htijUJOJ5qFyS8DGtmcQ2R77hsexI2l991p3mC2PYdve5wrXNg0MWowHCfyskhvtgekwk9jPjP+h2TaTboKJxke+Wr0A0n9KI2whUCHVRI7C0mMTENSK2uuncNA3GLJ2iV6ePmK7dDWTe7UbqPR1JMGV0p55DppwuXPCLs1BtMvd36Om6S9b1rxXonN2dI5EhkhlCROE2Idb5rjaak61yqvk+iUkfwIvdt8jhkebWIdcau+qGIc18iV8jjCQyTLrsVlMceD49TlY9F7/X0/yx3t9jRMfbnzc1ij2P8WThcg1Sklp2vpfYmK7x9jGmFEgw3rIQTcbd6hHtWBCoEVULS7Nv3cbul2+rDznWdH0dl4fxKJ3OJ4Yzqa5G79LrawuOTlcWdfAy/BaoyjMqP3x+vrEKoQ6CxmiVWCcT8zQOc6aS3mZjq281uYg1qDHqcfr+BSKGaQTX/pMaNIeaP2GtX2JM3K63Qrh3r1NpfO/mXEBnMIm7I096VXPMsMhvXYyuJDJ5pbXASosVozpENfsWzcohFJc6lPN+ImRa/IqezZLYt7pCQIBGP1u4QqJBAZssX8llytDgMDwRCBncGWNnl5+POuR4nfuvPrDCUJJ90e2rnDt4j6qCCE4LnMOf7PpMrd1hg9n/lfaT73jw+6WYZHkG1XD/zmb/4mP/RDP8S73vUucrkchUKBr/zKr+Rf/st/yW/8xm/sRxsNhxhnUdUpVZqi07Vh4c16NNMmqVZ0ez0kKmEg20/OWl30Y6VN3OYdrKQzmExzI4hMF/hFVP4hFuqsWF0r0MaK5EiiAdV9GeFmoDhC4m3ddtAVHj1u35r9dDkCyLgZfMdfQ51jdb8RKsFpjS3ZSh0UUlhLq3cd6cAWV6sYdkfBKdEb9FBw8wzsQFErLZ0BL4/I9pBk91e+fTs0kwaJ7iihVqMqeatEr1UgaE2Q1/ftSJxDo2Ajlv1v+v5xwxcZety+TeMVhYXuudh5RpROkDi7WzUnheRE7gR5N89gdoCMlUVohdMax2lPbeJTonGtzvUhhFgskjt6fbORNNBotNY0IpMc3Q8cubYixn6SlXlGs6fI2XlGcqNLanxShbjNO9hxZfGdK/tsmhtGZEqITAmVW1yVLTSVqApAOwkJ0/ChHIPBACDTVqfPJtUDa4MQgpxVwNIukY6JkhYgqMZVFGrV+3v9PgInR2bgTeQz/Z3nlVt66O02rE2a7YegB7w8afH0QTdnTSxsrKVxn4XYiYKTXPmZe2PaXNjkbO4iGTvXUW3eglp2M20ujRtq4cFdi4ajyT0V487P1tLPaXYQkekGv4DKn1h6/4Pj1IMV0hM4cYXeqEmPVVihwFz2uin7ZUp+ke5NLG8NjzZagys7hVwCseHiqr1EICg53ZSc7nULEAQKpz2B055AsLnvmRCd6xIg0SnNewsy/SLk+rf0bB0Ihii4eXqCHopOaVvHZDi+aA0j2VHybp7+zOa5/eVIHeE072JH81jCouz00J/pX6HSFOuIRtxECEk9qiFsG8dyd72IW+VHISgiMl2kOaNqZtgbls9r6sV+rIqnwC8gMt2kmcGlPg2goipW8yZWurWFNL4IGMgMkPdy9Pq9WMJ5aLmqvcDCocvppWCVjeLyHvJq5WWuVl/i3dPXiIfecdDNOfI85o+QlwG/eu7Pkfn0j2HNfPGgm2R4BNn2nV1rTXf36qKMrq4uGg0zcfSoUbS7OF0QxDqibO/MszpvF3Atm4Wkxcn8Cbq9vlUy30InWJOfgbCObbvo4XeQWlnUQMeDOFQhk83rCCEZ8Aex90jlZi2U8GDwGRA30X43ytrJ+hfDYSAOBhEjg/vm797rD9CMWp0BqLvyvpmUzmJbTsdGc9ECzam8Cgs3EVJQ9WO+XJ1EKcVgZoRuZ/2koiKlMyTYm2DdEwHniudppU0KdnF/rGgNq7CwGd6FrHrilBDD7wRW163sdR/ZDnm7QOAERGmIbUu+WPk0ows3KCubshVQPPcW5gUUDoGlgUaS9j+NbIyjvWLHhtHwyBJlRhDZkT17RuStEvl8aWl7Tu0azHak6d3+J9a1w+woap6iEi/gSR9f5kgHnunYvbrFTVXNVtgJOT20dZOJ5hiOdBkIBtFoLLZhm7hDSm4X8+ECQkDJLxPHm3/mUSLSIROtMSwh6fe3Ziv8IL3uAK70kEJSsEtrvichxsLaw+9b0OcO0ucNMNEeY649Q392kPL0S+jmLFJa2MNvI3a7cPsfh6iOyg2RWHnSgbcBy55ZWtCX6WOyOUnOyREY5WDDQ0JohT31WWhXkbaDHn4HD9PuV5HAoull2enGKki0hoKVYax+i2J+0eqwXSPr5uh1O5Nangg4mT0HWUi7INmnMY1hZygZwIm3EWdrqNW1gvtOLa0w25om5+XpcfpYq1DdES5ni+dopk1ydn7DiVCNIiXFxiEJBnB6Yxq6yV0UXvs2/d4QUlg4lauwcAuEoDT4ZnL5C1uOpfJ2kcCZIU5jeoKd5ZcMjy6xisl6AWEqGcmeBAQpKVhZ1MBzQCfmUDplMhwn0i1s2wIl6PF79y0vtB6J34fT9xjETXSmCzH2p6BSnGwPUf9b7o8ZcDmZOfNwG2c4sgwHo+ScHI50t1VEs5xaOs9sa5a8V9gwFwmLtp2tcTzLp9vvwcFdc5zh1G8vWgCC0/cYUfbEqvcsR2vo8XtpJS1cyyHInATpQ9ajXe5DCXfTa9YXGc7kDpeFteFwkJV5zuXzm/ahSjLHTHuGst9FwS6SmfsyVCcQQmIPP0+6xiIPV/h0+10sRBaPn3gPhViRzwx2+u8uSOwCYvDtwOqcb0PVmG5NknGyS+MEw/FjOh7jeuUaXZkezmYu7sn3nLhl3P4nIKqhckNoILGLiMUCIK3BRdPtd9GKawwuvIGtJhB2gB5+O0p6izkme535I0G3289zPaWOS5AM8ISZS32U0VrzX279JwZSuKAc2l2XD7pJRx5LSJ7LnOXj6sv8tfJp+n7vu5j/nz9h7DQND5Vtz2K89a1v5cd//Mf58R//cXK5jp95tVrlJ37iJ3j++ef3vIGGw44g1jHj9QkWnAqns2e3vXKqE4T3oIBKq05GztDvrVT1ETqBeFHiOImRKkJJfym4ng2nmV20DXKlS5+3z6o+uX6iUuahJ6MMe89+foc5WehYUAqxKnGvZEBUvLjibyJuLK7v00xWbvD6wl1SlZJqRbaYW1OJJ9Qt3qheI9UJJ/OnyO9RwU5G5sjI3J5sy/DwWKs/h7rF9eo1Ep1wMn+SvLU7habt4giPC/nLNNIan5/9LM1oAXv+dWSmn17hUXay6Ng7NPfTxClBqXTQzTAcEva6X67YXtK891dIWht+zsZdkehP7CKUNlcIiVlpJ5Qv5ZlojrEQVpBCUksrRHFCl19mODixr0nJQGa5VLyCEFD0iszUNrY9edSYbk8wdy+WtXZmKywXV1evx1w8zd36XXzb41T+7Aq71t1SSypMNCYA0CKlfM/mQ6WItA12nigzAstCmbWurz53kG63F4k0SXLDQ0OQLloe0rGiVA9PVa+WznOzdhNb2JwunMUTAUW7s0jFLbhUsQGLz01/hl6vn0pUJVvMrbIeOSxxlGE1B/HdaKG4Xb9JlMYsRBWypSzBOmO7QObWfe0eMRE3atdoJyHDuWG6nF7i/Elu1l6hHrUhbpOxsxTtLkRU74xpdcd6ZzvH7y6OGzRqhbKTwbAVpsNJFlodJaSaW+Fm6zpaa04VTpOV94tuqukCk81JAEpekROF0wfS3zRiqeDGaU8jVEdljajGFoSfDIY1sYRNl9O7488rUm7WbpGopPP8KK+di7zHRHOMWlSnqce4UX+Docwwo5nTqxaR3x/7AnGTrVC0y+RKeSQWAkGUPws9edRMzcQ9hl2zWR9KdcKt+i201syFM/iWz4nK63SLDFKDSJqwRrGZQDCaOcVwJkVoa0/VkNZr863aTcI0ZCGskClmtqQmazhaKFK+MPMi1ajG3cYYXcNddNl7YzcfZYZX5GlgZV+716dFWsdeGAcUOg2RKmI8nmGyOUXOyXIyd2Zd604Hb9PiZcOjwRfmP8tr1Vf4m5OvkAy/hx2Y7xnW4OngFH/UeJVfPffn+cCf/Xsyf/b/pfnW7z/oZhkeIbZ9JX/wgx/k+vXrvOtd7+KFF17ghRde4Cu/8iu5e/cu/+yf/bP9aKPhECOEYKo5SapT6lGdxhYlVB/EkjZJ2rFTc9aQUlXSh56L4OcR3edI7JXJdce6b79mS5OUNBweJNaWpbLT0jnwi4j8EDo/gC07dpa2sLHWSX5W4wphGpKolLlwdi+bbjgm1OIq7aU+MncgbRAIHOlgWRYNFSH7HsPxu6F8BvyuA2mTwXDQqMJJRKYLkesjya6tarZbJHIpLrKEhcDCWbRWkRIW2gsorZhtzxHr/Zcak1hm8ngd7GWx7H7YCgsB060pUp3SiJs0k53F7Othi/srWSUOqvsy+HkonSRxt25VDjwUpT2DYTlKOPfHml1nSTdRjNxLZtuzJCqlnYbU4pVFuJawUVqTakXGzgIdW+ajZD1iOCB0J/aGTp+RYnfP3mZSpxE3SXXKdGsKIe7ZtXlAJ9a3F59dqny+M6YtDJEE2y+cFosqfwbDdrHl/fipmTaJ0phYJSyECyvftyxmsaVzKPpb4nVD6QT4eVTPFVNrZjgwJHLp+WEJuW4u8h6O5SItwXRzBgHMtxeIdHvV+9L8KCLbg8j2bMsCcH21HINhfxFC4EobS0pmw2kiFVMtjBB7ARRHSfyNCmcEEvuh2O4JAd6ieo0QYsWz0HB8kEISOB1FMFs6S3m9h4dAW3lE96VOnqfrPJGdYbo101ncGtVopxsvojUYEpXwn2/8H5xWknOJIul900E36djgSpu3ZM7yB9Ed7l76K2Q++xPYE5866GYZHiG2naXs7+/nN3/zN/nDP/xD3njjDTzP4/Tp07zjHe9ASjMp8KihtabslZlsTuFZ3o7tbrqdXuxCZ2KpYK+d3I+yJxC5E2uu4uhyerHzNkJAwX64qj0Gw16RuGXEUEcS+0TJIY49Up1QtrtwhLfmZ3J2HltYpFpReIgTY4b95d4Ezl6QtbPL+sjB2UJ6IuCJ0tOM5kbwZRbP7SbC6lS8GAyPIIldIB14fl9XZVvYnC2cp57UyNo5LGEzGAyTsTPY0mK6NU01qlFw80uTxIaDodfpx827G1pg7gatO/alrfo4jnT23KIykDnOFs8RqZCCXSIWDjI7eCDWcQbDTogyo4jsKFqvZTa4fxTdIpWwiiUkWXvldemJgLOFc7RVi7P2WVpJC98y1iOPKtsZHwgEp3JnqCYVAiuz6z4TWBkc6RCrmJJfXmrHcKZj1+ZKd0ltL3a7EENvN6ozhodOnzuAL32klEghqbcbaDR5Z+Vi1ZxV5EzxDLGKKTqHI3+ohSQqP4aUmNjJcMAITufPUEuqZKzMurnIewwGw2TtLI7l0IraZJ0sjlhdBJFaOdQye9gtt2YPc2MGw3aQWJzOn6Oe1si4GSqtKk03h+p5jmhxSvUwlEFqDaO5U1TjBTzpb6hEaDjCaMEz3c8xmRun4BTJy93HLzu5v0a5k4j8SbTuqNiUvCIzrVkC28fbpVWs4fjz++O/w2RrnPfe+SLx8LvBLKLbU96cOcOnm9f4le4hPlC6QP53v4v5v/pH4GQPummGR4BtX81jY2MAXL58mcuX7/vpTkx0bFOGhobW/Jzh+DLgD1P2unFwN7bQrE3g1KZIgz5Sa+UNTiDpEhmc+ZdBKZLuS6TWaiuH9QIgiaTkbE81wfDo4oQziKhKmulf1RcPGq07wb5v+/S7Q4i0jTP/CqQxaddFEntlsVAgs1wsXUGRmomnY4LbuAW1u5AbIMqd3vX2Apl76H1EqASnNQZCEmeG0IsKNVkrf9/2SXM4MjMGw0PCSptYsy+D1iTdl0mt7J4nzqWKsJtjaMsl9gdBCDwR4Dn3r33JfavFbK5ApENcvNVWJ4aHymYWmFvBjueR7XlU0LMqXgDodwcplkvYwsFm74sLc1aBe+IHTmscUbmBCLqJiueWngMGw2HmICYzy04vmXIOibXm5Ozy2Clw1rc6FDrGaY6BsIkzgzu+5uykijV3FSyHuHypozBuOHDc5h2o3oZMH1H+TGfAuAmO2L5djdCq04/QxMEgenECwBU+F0uXSXSMv2w8YbG2XZspDDAcBFJYK/KCl0tX0Ghcsfo+lrdKPGxBMyecQkQNkswAylo5Lhco3Mpr6NYcuniKOBh8uI0zGJbhCp9uZ2vPfwubstND0eki0m0c4a5ro7bWs+H++NUj9gdWPN+caA45/yrayRGXL4JZHGV4yLjCp8v2KdvdhP7G/XstnPYEIm6RZAd3FFPLtLXpXBmAg2ssCh8BApHllH9uT7blRDOI+dfALRCXLqG3oILc6c9tkuwAerE/Dwcn6PH7tn1tGB495sM5fv3Wr/BsajGApDnwloNu0rHDkw7PZ8/zifpLfO1Tf5uL//2D5P7on1H/yp846KYZHgG2/QR4z3ves6YErNYaIQQvv/zynjTMcHQQyA1XTbjNO9iNuyCbiFobyxtDDb5jlSy83biDrk0CYDkBafmxfWy14VHFTqqI8c+AVp2+OPQO9DYrXqRqYVfeQAiLuHgGtcbE0F5hN8bQ1fHOfi0Xup9a9Z61JqYMRxMrbcLMK6BSaFexgt51kwnbYSd9ZEU/L5xBbUOi261fR8++3tl3nybKjm57/wbDYcRpjSNa0+hMXycZvg1k/Ta6PgWA5WRIy1f2vH125VVYuI0AnAGx6USVxDIrX48JUrWR45+GNMFybqKG39mxBlyBIN+u7LgPb7ktOkFOv4ROI3RrASvoJXEPh3KIwXDYcJu3cdvz6Nww8TYtZ1dsp3INPX8duBd7bd2iajlW5Q10YwYA2ysQ5c7suE2G9XGbd6A9h84NEbsbFxpLHcL0y6ASaFWwg16SfVIrdhq3Yfqlzs/dEVHh7NJrNo5RQTUcKTZTZNrSNtpTMPYaTpIlCna+uNqO5xHjnwOtcDJTRA+oG9vRPHruDQBk/BJytB9lCvUNW8ROasjqTbAD4vxptHj4fUduMjewHvb8K1C9i0DgDEpivx/o1JyJ+avo5gIwj+OXiHcY2xgMu2Wzua972PECsnYL3ALaziLGXwQ0TrhA2PPMtve7cq7MJy0/vu1tGA4PTjiFaExA0E0UDB9YO4QAMfMyhHVoLmAHXZ3FqhvgtKfv9+dogbD76c62dnjvNzx6fOSNX8BC8DU3P0V06mvhoVvBPhq8OXOGz7au85HwGv+fx76DzBd+hvD01xGf+KqDbprhmLPtYrOPfexjQKe47Bu/8Rv52Z/9WaNmZlgXO67C1JfQSRXiKUTuEqQha0ra2MtWeNhGocmwT6gUdMeXQKgIgd52sZlduQ4Lt9CAbTlE+bObfmanaMtbap1wTPB+3NHSQVguWrUQloM+wAkdu3pjx/1cp+H9X1S0520zGA4CK20ipr4IKkXUJpGjpW2tThV2cL/Q3tmfOEck0dI+hIr3ZR+Gw4nUyZLvkk4T0Omq1f+77cNbRQsL7QbQisCy0ZZJIhkMa2HHFZj8MqCRzRnkyFeidii1o5ff8/UuYq8lK0+Btoyq2X5wL0eC1sjGdOd730AhXgsbHL8zIWTbqP28py6P25fH8wbDI4jUIWLy85BzELUQa6S4Y2V8kcZLeSiS9qrXtXQR0urkq9zMtnNUhkcba+6V+4Xitk+cObgihu0i0nBx/KpXjF+1BpwcsADCxCSGw48ArKnPo6MmcBer5wzqXnYmbe/MEnb5/JiZKzvSSBUhJr8AaQzVcezRIskeLC7fCVqDcHPosA5CLqmUbfyhGO7152SH/dnwyPKZ2T/ls3N/yv+jrfCdPM3+5w66SccWW1i8O/cY/7XyZ3yq/+t4Z98z5D/2Xub/2qfQvlkEbNg/tl1sNjy8csAyMDCw6m8GwxJSAgJl5yBwIehB5UbWTJzEmRHsQQe0ItknpQWDIXFLuD0XEe0FVGF0R6tFhbTuFwxsQWZ4N8TBEM6gDSohDsx1cdxRwiEZfDNWe57UK6Hk7ldj7xQhdt7P08JpLJWCtEnM6lPDMUELed/WQ4otWVgtJ86OYA26HRvNoH8fWghp+RyWlB0bkoyx33mUSKwcbt8VRGMalVvbpmO3fXiraARJ7zPY7RmUWzh0luUGw6FBLF6HWoO0d1VckBZOY2nVib0yO4+9osJZbCcL0ib2jB3PvrCYIwENwkJvci/WWKT9b8Jqz6G84r5amybZUew0BK1JC6f2bT8Gw9FAguyMg7WQu7IET/we3O7zEFZRxVOrJmgTO4899BwyqhEHvabYzLA9pLX2z0eAtOsilrTBDogemAtIyhex/RLaCoi9HnNVGA43giX7cYQg9bqRXQKiOmn57I4Kc+LMMPagbebKjgNCIqREp3QKaA9YvTTuegw704O2M1tSoU/8ftyuMxA3SUtnTKGZYcvU4iq/dO3nuOD28/Trv0544a+BNJar+8klb4gzbj//+9wnuPjUexn4g+8l94f/gNpX/4eDbprhGGOuasO+klg5nME3QbgAg6cJm/a6wYhGrLDzkToBUtQeSN8bDPcRRPkzkN/5FqLCaRzLBSGJdzGZcx+NVCFauKvl7oVYkpE3PBqkVo40ezCrm5bT6ecOIIjXsMGUKgIh1rBpg9TKkq5h+WowHAWkaq95P1bSRw88i2jPovyebccnGrlvtoX3SOwCyaKcveHRI8qMQmZ92+Lt9mGBQqgILd1tJ0OVFRgLZYNhExK7gDP4DCKskGb6tz/poDVSd8YQqZ3bk9hLC+tIKaIcRe7lSES4QBr0o7egZpdaWdLs9gt314tp1kNZPpGxaDIcA3YTw9xDCQc18Caw65ALUNbOVWU0krBwbsP3JE4JnNKO92F4dIm7rmC7BbD9HecPO88Lu6Om+RBJ7ALJOvaCSrid8Y3BcJhJE6RqkwqftO8prMY42sl1bNI3sUrfjAfnygxHFyVs0v43IVvTaK9Mah2se42S27u/amERFi925mt1so8tMxw3/n/X/gOxivim8VdQhdMkvU8edJOOPUIIvrbwFD83+3F+vvEFvveJv0Pus/8r0elvIDz/wkE3z3BM2fYI4qd+6qeWfo7jmA9/+MMUi8Wlv73//e/fm5YZjg2x14vweyGTh2ZtS5+x4yrW5KfRaYruf8IE1oZDhRYuUe70Hm1M4y68BNW7iEwXUc/T8JCTOwbDWmjhrNvPnXAKMfUFBJJ04BkSx8jwGo4HXuUqeuEmwi8S9z6DkiutqmK3C9yuA2qdwbB7ttqHBQpn7stQG0dke4m6n0Tvs5qrwfAoEnt9sEMFMa/yCrpyG+GXiPqeOVD7dcP2iL1e8Hr3dR9e5VX0wg2EnyfufXZVTGMwHFcECnf2i+j6JCLXR9T15JYLLh8kcUrQM0o8UwOj4mE4pCjpE21SzLgRbuMWzFwFxyftf/bAiyAMhqOCVCHceRF7Zgq7dIawcI60cP6gm2U4pBz1onIrqWFPfhadRNB3hSgwC5QMG/Op6U/y6dk/4ZtFH8XqHZrPfDcYndKHQsHK8HWFp/m1yp/xa6Xn+StD7yT3ib9HPPQ2VNY4oRj2nm1XNHzqU59a+vmZZ57hlVdeWfpd7JMVi+HRQ7am0XHY+bk+DqbYzHBMkTqG6hioFF2fxirVSd3SQTfLYNgQ0ZiEJEbTuV9jis0MxwCJgsqdzv24OYcVV1He7laiGgxHFZm2oToOOkXXJrFKDRK7cNDNMhgMi0idoKt3F59Zs9hxrVNMajCwGNNUby/2jwWsuILa5+I2g+GwINMWujYBWqFrE8jSOVLr4JXDDYbDiBBA9RaoBMI6VjhHmjHFZgbDVrCiCrQXQKVQuYUonDN1yYZji9WeRUdNAETtLphiM8MGzIUz/NK1n+dycJJnv/irxCN/Dp0xc/wPk0v+MO9IqvzKwqfInP8qvnnuJfIfey+Vb/wviwGgwbB3bLvY7Jd+6Zf2ox0GwwqU34W0bFAKndl4oteOq8jWJC3Ho2IHFOwytlGGMhwRtHQQuV50dRz8Ispe2x5F6ZRKOo8tHHKysG5xr5U2FiW7s8SBqVJ/VLDSJlZzHG35D8X6SAfdiOoYCIH2ukh0QjWZx5M+WWsXHrUGwwGikCS5Ms25VwkyveBsf1LKCacR4QIq028KcwxHCqEjnMZdEBZxZgQlfexsF7o+jcjs3OYh0THVZAHfCshIM9FrMGxGXVWIVUzRLiM3sVe0HQmNCdLiGRLbXF+HFac1DlGDNDtIam3fCnMnKCQ6298ponczpM7O4/N6WiVWEQWnhLX9FKLB8NBRMsDOdKEbM4igCyXv219qramrKomOKVpl5B6ptgoUTmMMVEiSHUHJja3KDYbN6PTVCqlOKdhl5A7tYDffD4jsALpdR9gOqVvc/ENHDa1xW2OQtkmyQyvuCQbDVtFoKskcUlgUrCIgOvGVkwHa6NzAlgrNlvL2bs44+RiOFMor46gGIqyherbm+NPWTZpJg7xdwBEmNnpUUFrxc6/+NLaw+Kbrn0TlBohOvOegm/VI8q7sJUId84uVP2X+8Rf4f3765/C/+LO0n/w7B900wzFjVzaaDyKE4H3ve9+uGmQwACRuGTn8TqROSOz1E6NSJ1iTnyWM5phsTdEafDM1v8rJzNmH2FqDYedoBFHXk1iFMyg7QAlnTTHZqWiCicYEAGeKZyhYq5WkhAB75gvo5gJCCJwhzygcPCLYs1/uJNMROENux5pnH4mDIezRAhpBamW527zGfLvT784XL5iCAsORRJHymuNhd51BWT4n5famVO2khhj/LGiFVb1LOvIu9CaFAgbDYcGtXkfPvQGA06eJsieJep7BKjVI7Qx6Bws5hIBbjRtUwypSSC6ULuILo5RgMKxHLV3gjcobaDT9mRaD/ui677Ubd0iiBCs7hMgNGovEw0p9CjHxebTW2K1Z1MDz6IckeRF3XcEqnEBJf8f9o5HWuFZ5HY2mJ6gzEpza20YaDPuAFrITw5SbizHM/Xi8pjr3WYCBbMiAtzcLtezmOEx9sfNz3CTqemJPtmt4dKmm81yvXgdgMBfS7w7t277C/FnsTB9Kuijp79t+DgonnILJLyz+XCHsedMBt8hwFJmJJrlbvwvAqfwpSk43ygpg9B2oYHZLCz+EAGvqRWhXEUJgDz9PYpwiDEcGjXLLSKeAqs8h8hs7jMdEvF55lUSlBHbAhcIlxD4VThsOF//X3d/g1erL/M2WJteaofnU+8CIwxwIQgi+KvcEeRnwG/WXeOXxr+MDn/kR8sNfQdp9+aCbZzhG7MpGc2FhgbGxMa5cuQKYYjPD3qKsALWVN+qUVKconSJRtNM2QvDQkrgGw27RQpI4GyvghGm09HOsYtatX0jjxY3qjoy34dgjBGi1+L2jQT+c7z1ZtCIRAtppu7N3rUl18lD2bzDsNYqUVhKhsBBpQqoTbOFsfQNas5Rq0SlCa7RRpTYcEbRadu9ejB+0sDaNTzbcpoYw6TwflFbEKsY39ZcGw7rEKkEvPkfCNNz4zToFlZKCifkPMyrlXmyg743THhIauWuV1VjHS33S5FkMRwktbRK5uv/H6v51GC6OYfcCsezCEOrhXuuG48nyvholIexnTbkQx1uVe3mOzMRMhh0SLcvLR+r+zzg+iVPYWnykQaikE1lpjTD90XCEEFqhk4gUEHKTsSqQ6oRksY9HKkKjTLHZI8Dr1Vf5tZv/ibfrgPN3P0778rehg/0VRTBsjBCCt2bPM+x08VvVz/L3zj/P1/zZP+Crv/IXyAd9B908wzFhVzaat2/f5oUXXuDDH/7wupZuBsN+ooSN6nsCvz5Gufs8k06WkWDAJEANx47+oB+lEhzLpeSsrVamNaS9TyJrt8DNk/gbW9Aajgdag+p+HFm7AU6OxH+4QaLWMJI9wURznIwdkLWOcZLScKyxcRnNjTIXzlHySnhie/YaiVPA7XsMWnOo/DDKrNoyHCGSwhlsQAiLODeyZ9sdzZ9ksjlB1smSM88Hg2FDik6JnqBBnEYMZDZWMEmyo9hpDDolKZx6OA00bJ9cP/RchKiOKpw8cnmKglWkL9NHO2kxkBk6cu03GB6k5HTRClrEaUR/MLhn242DAdzuFjoJSYpbs5YyGDai7HTTDlrEKqYvMFZ7uyHxB3C6W5A0SQsnD7o5hiNKr99HrCKksOhyu3e0Dc1i3r5+G9wCsbez7RgMB0HslnF7r0BUIc2Nbmob6xEwkh+hElbo9ruR2y9FMBwxanGVf3v1f2MIm6+59nHCs3+RtOvKQTfLsMio2813dr+HP1t4kd9X1/n4Z76Hrzv1V/mfhr4WxyjlG3bJru7wo6OjtFotpqen6eszFZAGiHVEoiN8mXloleqx1wdeH1ngzEPZo8GwNqlOiHQbTwRIsbfSHb7IcDp3ftP3JU4Jukp7um/D4SdxCtD15IHtPyvznM2tb3m8HhpFJawQ6wR7X5fqGgxbo+z00OX27HgyNcqMooIhQt3C1QmWKTgzHBGUFRCVH9vz7eZkgVxu4yKzWIckOn6o4weD4TBiYTMSbD4JmpLQIsIrnUcau+bDjZRE+TP7XqSl0bRVA0e6expTS2ExtIGdq8Fw1NjqfXYtNsp3amkTFjbP1xgMW8UStrEu3iO0kESFs52fUbRVHVs4OMI74JYZjhKu8DmVPbfhexSKUDVxpIfN2ir5iVuGLmOdaTg4EiJiFeHLLILtCMgIotzWYyghBD1OP71uv1mw8giQ6pR/98r/RhjO87/c/AzJ6a8nGXjbQTfL8AC2sHhb+VmeDdv8UeUL/NrNX+YPJ3+fbz/7XVwq7X1O2PDosKts/m/+5m8ihCCf3/4E83KiKOIbvuEbVlh03r59m2//9m/n6aef5uu+7uv4H//jf6z4zB/90R/xDd/wDTz11FP8zb/5N7l9+/aK13/hF36Bd73rXTzzzDN88IMfpNVq7aqNhs0JdYurlZe4unCVyXD8oJtjMDxUUhJer13l6sJVbjdvoLdmAmswPNKMt+9yde4VrlZeJtTmOW04HOwmCaJR3G7d4OrCVV6vXTW2sgbDJnTGDy9zdeEqU2b8YDBsiiLljdprXF24yo36tSWLQ8Ojzd3WTa4uXOXVhatEenNbG4PBsD2WxysT4dhBN8dgMOyQqWiCqwtXubrwMm3dPOjmGI4VmjvNxVxQ9SoJ0eYfMRgeMrEOubrwClcXrjLWuvVQ9mkKzR4N/vPr/56rlS/zV8dewj/1F4mH3nnQTTJsgDvwdr6GEu+78zK+hh/78r/kP77xiyts3A2G7bDtYrP3vOc9/Pk//+d561vfyvd93/fxPd/zPQTB9myGlhOGIX//7/99XnvttaW/aa153/veR09PDx/96Ef5pm/6Jt7//vczNtYZ0I+NjfG+972PF154gV/91V+lq6uL9773vejFJ9fv/M7v8FM/9VP8i3/xL/jFX/xFPv/5z/NjP/ZjO26jYWu00uaSD3clqpCImJaqm6IbwyNBpEJaSRuAalQ7Ev0+IaKl6qgj0FbD1lA6paXqJPrwB4ZCQDWsApCkCWHaPuAWGQzbJyWhpeqkdIrKNIpqVAOglbSJtOnXhkeXULc2ncRZOX6oIrazsNZgOKYoVCeeY3U8F+uIZtwp0K/HjTXfYzh67CqGF5pK1ImpIxURKVNsZjDsHE1L1YkfKNpsJy0S1Yn3q2HFxCuGY4Gi8+x5VBZIdXJQFQASndJOzYJHw96hUFSjKpFqUY/rhKmJxwyHj1baWiomqUSVA27N7unkZBtLOVnDwfB7r/wMvzf1B3z93BhDZ/9nkv43H3STDJsiCM99M33C5Ttvfob39L2bj0/83/zIF36AuXDmoBtnOIJs29vnAx/4AAD5fJ6LFy8yOrpzSf3XX3+df/AP/sFSkdg9/uRP/oTbt2/zy7/8y2QyGc6ePcsf//Ef89GPfpQPfOAD/Mqv/AqPP/443/Ed3wHAj/zIj/COd7yDP/3TP+X555/nwx/+MH/rb/0t3v3udwPwgz/4g3znd34n3/d937erwjjDxuSsPFknS5iGdPllrs6/RKwS+jJ9DAfGesFwvPFkQJdfphpV6Q16D70PfUzE65WrhGlEt9/FaOb0QTfJsGs0d1o3mWvP49se5/IXscXasu2HAa2hP9NPVcySc3NkrNxBN8lg2BYKxc36G1SjGlknw9n8BSQ2fZk+pptTFNwCnswcdDMNhgOhms5zvXIdgFOFUxTtrjXfl7Pvjx/6gj6z6tXwyCME3GncuB/PFS6ssEV0hUd30MVCuECX342zjkWP4SixyxheC/oz/Uw0xsk6OQLLxB4Gw06ZiiYYq49hC4tzpQsEonM9Ze08eTdHK2nTFxg7KMPRR6O42bhOJawQ2D7nChexDnkec7doDX1BP7fT23iWR87enVOPwbAciUXgBtyov0HRKyKEeVAYDh9ZO0fBy9OMW/RnBg+6ObtCkXK9/jr1qEHezXM6dw65OyM3w3bRmk9++p/yH6NrvLNe44mz30rqGZvgI4Pl07r8bWQ+/yG+4trvMfzk3+bX73yUf/H5D/Ldl7+PM/nzB91CwxFi26OIb/7mb+all17i53/+5/nQhz5EmqacPn2av/7X/zrPPffctrZ1rzjse7/3e3n66aeX/v75z3+eK1eukMncT5I9++yzvPjii0uvv/nN96tjgyDgscce48UXX+TNb34zX/ziF3n/+9+/9PrTTz9NHMe88sorPPPMM9s9ZMMWsYXLufxFNIp6UiVeXPVXCRcYyZw44NYZDPuLRHIic5o0kx6JBE2YtgnTjqR3JaoymtWgzfLco4xapqjUTkIiHR7qYjOAstPDqa4RFuZapv8ZjhypTqjHDQCacYtYR3gioN8dotftX0xymH5teDRpxs0le79m0li32Mzm/vhBYj3MJhoMh5JUpyviuTANsa37xWYCyUhwksFgFMtcM8eCvYjhe5x+uko9JvYwGHaBEFCN7qsetZImgdvJS9vC4UzugolXDMcGpRX1qA50FLljHWGJw5/L3C1Fu4t8qYhAIszz0rDHWNriVP4sWilaaZuMLBx0kwyGFVjYnM6eQ6OPfDwT64hG1FHSr8d1Uh0jhXfArXqEaM3wu598L78cSJ5LJO88/VfR8nDPQxlWo4Ne2hf/Gv5Lv8ipN4b4G5e/k1+/9Sv8qy/+C77r4gd4U/f2an4Mjy7bLvX93d/9Xb7lW74FrTUvvPACL7zwAkIIvuM7voPf+73f29a2vvVbv5UPfvCDq9TGpqen6evrW/G37u5uJiYmNn29Wq0ShuGK123bplQqLX3esH8IBBKLjJWn4Oaxpc1AZmCVep3BcDwRR6LQDCBjZSl6xc41mh0whT7HAIlFX6YPW1qU/RK+OBpKno50TJLPcCRxhENP0IMtLbqDbtxlSY1O0sb0a8OjS9Et4lkuruVSctcuNLvHvfGDwWB4IJ7zSuuoVAlTaHaM2KsY3sQeBsPu0Bp6/X5saZN1smQfUD0y8YrhOGEJm95ML7a06PK7cIV/0E16aEgsk4My7Avdfg9o8GyPgl086OYYDGsikMcinukofndjS4veoOfQL7g/TrRvf5yf+8Tf4JcDyVfIbt4z9I0IU2h2ZEnLFwnPfCP+tV+n643f5ltO/Q3O5M/z06/8az429n8ddPMMR4RtV0X8m3/zb/iH//Af8u3f/u0r/v4Lv/AL/ORP/iRf9VVftetGtVotXNdd8TfXdYmiaNPX2+320u/rfX6riEMw7rjXhsPQlu3gCJsz+fNLq/6O6nGsxXE6lvU4Ksd2XL+Lh3FcFhZncmdRD3Fl7mH/vh5Wu/bzPPR7g/R6fUdG1eCw94mHxUGeh/3Y56PzvQqGg1EGgyGEloh1DvjROR9b47Ccj4Pe/8PioM53xspxufQYCBD64K0MDku/O2ge9ePfKgfdX45aPLecgz53a3FQbdnOuTjK3/l+chj701FhJ+fMnG8oOWUK5cKS6pE5Jys5CufjMLftHoflPA76w/T7A0fm2XNYztth5LCdk0flu3rwOAt2icfK+WOpnHcYv9PD1JaD5DB+Nw+DjuL3CYYzI6vmto77OTmo41Iq4c/+9J/yy62rRNkCL2Qf51Lu3ME05kHE/f+Ni/H2SQffRhTVCF7638H2+IunX+DjE7/HR67/AjPhNN9y+q8jRSe3e9yvL8PO2Hax2e3bt3n3u9+96u/vfve7+Ymf+Ik9aZTneSwsLKz4WxRF+L6/9PqDhWNRFFEoFPA8b+n3B19/UEFtM7q785u/6SFxmNqyG47LccDxOpYHOWrHdtTau1XMcT1cHna7Dut5OAjMuehwEOdhP/dpvteVmPOxkoM+Hwe9/4fNo3a86/Gon4dH/fi3izlfO+cwnbuDbstB7/84YM7h9tnNOTPnezXmnKzkMJ+Pw9y2BzlKbT1MmPO2msN6Tg5ru/aaR+U44XAd62Fqy2HAnI/VHNdz8rCPqxk3+YPX/iu//vIvMW5JnrCyfN3Jv0DBzT7UdiyRpohmBO0IkaagASHQ7ZCc56ADF6wDUu9LUuTUAnJiHmtiDjm5gJyuIOeqiPk6ot5GtEJEnAIaLAvtO+hcgCrnUX1F0sEu0hN9pKcHUEPdYD2kBbxXvgEsRfCFf0tgK775ib/KwFgv/+f132ReTfMPnv0+Ms595f3jen0Zdsa2i83Onj3LH/7hH/Jt3/ZtK/7+iU98guHh4T1pVH9/P6+//vqKv83MzCxZY/b39zMzM7Pq9cuXL1MqlfA8j5mZGc6ePQtAkiQsLCzQ29u7rXbMztY4aPdHIToX7WFoy244LscBR/9Yeno2fwgclWM76t/Fepjj2nsOU78/rt/vTjDnosN+nofN+v5+7NN8rysx52MlD+N8HKZ7/kFj+l+HR+E8mH6/dzwK/WW/OIhzdxCxzlYw/Wj3mHO4PvvR7835Xo05Jys56PNxXGKdgz6PR5VH+bwd1lhnPR6V7+pROU4wMf5h5lHqh1vlKJ+TwxLrKK14rfoKn5z8Q/5s6r8T6YQr7TpfW3qaga4nIYJGFO7PzuMUZ2wG++4sztgM1uQC9tQ81lwNq9JANjffr3IdVM5H5TOoYpa0sPh/Mdv5P59B5YPOv4yPznho1wG5jlyX0oh2hGy0kLUW1kIda76ONVvFmqlgTy1gT85jzVYRqvPlaCGW9p3mAlRfGX3SQ3s22rI6amypRsQJshki6y3kq3fx/uQVrEbHwU95DtGZQaKLI4SXRokujqLymbXbuBeMfA2Okrif/Vmi2Vtceerv4p3M8pu3f43v+dgH+H9d+l5O5k/uy/W1lb5vOLxsu9jsAx/4AB/4wAf4/Oc/z1NPPQXAiy++yO/8zu/wr/7Vv9qTRj311FP87M/+LO12e0nN7DOf+QzPPvvs0uuf+cxnlt7farV46aWXeP/734+UkieeeILPfOYzPP/880vts22bS5cubasdWnNoHkaHqS274bgcBxyvY3mQo3ZsR629W8Uc18PlYbfrsJ6Hg8Cciw4HcR72c5/me12JOR8rOejzcdD7f9g8ase7Ho/6eXjUj3+7mPO1cw7TuTvothz0/o8D5hxun92cM3O+V2POyUoO8/k4zG17kKPU1sOEOW+rOazn5LC2a695VI4TDtexHqa2HAbM+VjNcT0n+3lcd5u3+dT0J/njqf/BXDRDWWneOX+HJ+0egjN/GW1n2ctdy0oD98YEzo1J3OsTODcmcMbnEKkCQGU8kq48qpAlOtmPygWojIf2XLRjgW2hhUAohWcJ4kYIYYwMY0Qr7BRxNUOcO9PIq7eRjfaGxWrKscGWaLloGakUIk4RSbrm+9OcT1rMoYpZwgsjpOU8aTnX+b+Y3bEqmWi0cSbnscc6BXfZj71I4b/+EQDRSA/hlZOEl08QXjpB2lvc0T7W2TPRia9GeWW8a7+OnH+Vc8/+fb7t7Hfy327/F/7l5z/IN46+wN8ofeuxvb4MO2PbxWbvfve7+ff//t/zkY98hP/4H/8jnudx+vRpPvKRj/Dkk0/uSaOee+45BgcH+cf/+B/z3ve+l49//ON84Qtf4Ed+5EcA+Mt/+S/z8z//8/zsz/4s7373u/nQhz7EyMjIUnHZt37rt/L93//9XLhwgb6+Pv75P//nfMu3fMu2bTQNBoPBYDAYDAaDwWAwGAwGg8FgMBgMBoPBYDAYjgNaa8Zad/js7J/x6Zk/4U7zFr5wuRKnvDDxEie0TXTmG0i7ruyqyEy0o07h1J1pnFtTuDcmcW5OYs/XgY6CV9JfJhnoov3UWZK+EklPEZ31t7Z9wAocwla8eTtThWyFiGYIrRDVjFHtBN1OIEkhVei0sxVhCbAthGMhfQsr40DG6xS9ZX2w98euU2f9jqLZmcHFP2jkQh331hTOzSmCz75O/v/uCDIl5TzRhWHCc8PEZwaITg2giruzOE3634LKDuG/9ivkP/7deCe/hm8795f4ZPNV/tutj/LJ6T/ga4e+ibf2vgvP8nZ7uIZjwLaLzQDe9ra38ba3vY35+XmklBSLe1k5CZZl8dM//dP8k3/yT3jhhRc4efIkH/rQhxgaGgJgZGSEn/zJn+SHf/iH+dCHPsQzzzzDhz70IYToSBx+/dd/PXfv3uX7v//7iaKIr/7qr+b7vu/79rSNBoPBYDAYDAaDwWAwGAwGg8FgMBgMBoPBYDAYDIeVRlJnojXO7foNrtVf45WFLzMXzeIKi/Pa413zc1yafQ3ploiGv5LWwPMgNygj0Yv2kvUWVqWJrHTsJe179pKT89jj89jztaWPpKUsSV+J9uOnlwrM0q78mhaWSkOsBFEqiFJJnEKcSuJUEClBogSxEqQpYNm0I49UCRINqRKkWpCkgkSx9N44vfe/RC2vTLMW/61H2PnnVDW+rcg6ioy7+L+TknEUWVcR2IrAUfiWxrY06xhzbg8hUOU87XKe9lNnO39qtHFvT+Hc/v+3d99xPa7/H8BflREniUS2RBlNJSsrq1Mh+xjhcMySLUVIMk7CUWRW1jE6ZmayV7L3SCVZiYRod/3+6Pe5v5+7z26P9/Px8Din+3N/7s913/d1Xfe17utKQMV3n6F6PwrKaRk511i9KjLq10JmPc2cgXta1ZFVsxqyNNSQrf5bzkA5GbOuZavVxy8TJ1T8cAMV4y6iRuxpWGsawKSOCa6qpGNX1HYceL0HJjXN0FrDCE3VmkGrSh2oKBXOADxSsik82Cw7Oxvr169HcHAwEhMTAQC1a9fGyJEjMXHixDwH5MWLF7y/GzdujN27d0vcv2vXrujatavEzydOnJiv8AA5azsXN0EYSkJY8qOsnAdQts5FktJybmX1XtB5FY+iCldJvw5Fia5FjuK8DoXxm3Rf+eh68JWU61Hcv19USsr1Lm50HXKU9/OXF8WXvCuJ1664wlISr0VpQ9cw7/Jyzeh6i6JrwlcarkdJDptAabiOJRFdN8lK2jUpL/eqvJwnUDLPtSSFpTiVxHtT3Mr6NZF0XpnZmdj04h/c/XJLoeNVy0yH4cevsA34gprxmQCqIGdk1bn//5d/WUpK+PxbTSSoaSKtQiXgF4AYBsQkAkhU6FhKACr9/7+CoAQGJSUGCP1XZA+mBEAJ2Uz2spjp///vWx7DU71KPCpVSJFr31TB/1QBoFMZv31ThvrndFT8/gsq398Az97kMRQ5Lgyvj0iLGkC9llBK/Qol/AQ+X0NlAE0qVEZM1eoIT7iK8ISrUo9TvaIG5hm6o27V+vkKDym5lBhTbFVVLy8vhIaGYvr06TAwMEB2djYePXqE9evXY9iwYXByciqssBJCCCGEEEIIIYQQQgghhBBCCCGElHupmamYe3k2Yr+/lrpfxewsNEj9iYosi9tW4zPDyLXvUDEj74tlZqooIaWaCn6pVcCvLHVkZOZvKUexlFjO4DAwQCm74I+fT4wpg7H8zeylWikJFeUcbCaviukMv33LQJVfil2zS/1r4253Tf5GxoCMXxAelJesUhHvVdWkHsu7iw/0a7ZQ6PdJ6aHwYDMLCwv4+fnBwsKCt/369euYM2cOrl+/XqABJIQQQgghhBBCCCGEEEIIIYQQQgghhBBS/GTP+ZeLqqoqKlasKLJdXV0dSmV1XkpCCCGEEEIIIYQQQgghhBBCCCGEEEIIKecUHmw2b948uLm54cKFC0hKSkJycjJu374Nd3d3jBkzBu/fv+f+EUIIIYQQQgghhBBCCCGEEEIIIYQQQggpGxReRrNFi/+tqSqYyUz4EEpKSmCMQUlJCc+ePSugYBJCCCGEEEIIIYQQQgghhBBCCCGEEEIIKU4KDzZ79+6d3PvWr19f4QARQgghhBBCCCGEEEIIIYQQQgghhBBCCCl5FB5sRgghhBBCCCGEEEIIIYQQQgghhBBCCCGk/Kkgz049evSQ+4Dnzp3Lc2AIIYQQQgghhBBCCCGEEEIIIYQQQgghhJRMcg02e/fuHdzc3FCtWrXCDg8hhBBCCCGEEEIIIYQQQgghhBBCCCGEkBJIWd4dbW1tMWDAAJn/iOLS0tLg5uYGc3NzWFpaIiAgQOK+T58+xZAhQ2BsbIxBgwbh8ePHRRhS6eLj4+Hs7AwLCwt07twZK1asQFpamth9p0yZAn19fd6/CxcuFHGIxTt79qxI2JydncXue/36ddjZ2cHY2BijR49GXFxcEYe27ElPT4ednR1u3rzJbbt9+zYGDhwIExMT9O/fH9evX+d95/jx4+jZsyeMjY3h6OiIxMRE7jPGGFavXo327dvDwsICf//9N7Kzs4vsfKSli7i4OIwdOxYmJiawsbHB1atXed+VFb+CgoLQuXNnmJqaws3NDSkpKSXivO7fv48//vgDpqam6NOnD4KDg0vNeRU2RfL70kpcGi7NcV1RZTXNy6M8xG9JCiPel0aFGf+JdPm59mVNbGwsxo8fD1NTU3Tr1g3btm3jPitv14KIonyqYEycOBHz58/n/pbVTiGtvlYWlecykSzlva5QUpW3OEvPAukojy885S2t5VdenhmkeJXVOC6tv6gk99cpgtq1SrZDhw6JxEF9fX20aNECQNmJh4r68OEDJk2ahDZt2sDKygpBQUHcZ+X1mpR25blvpbgUZNm/uPvjSTFhctDX12efP3+WZ1eSB0uXLmV9+/Zljx8/ZqGhoczU1JSdOnVKZL+fP3+yTp06sZUrV7JXr14xT09P1rFjR/bz589iCDVfdnY2Gzp0KPvrr7/Yy5cv2a1bt1ivXr3YypUrxe7fq1cvdvToUfbp0yfuX1paWhGHWryNGzeySZMm8cL27ds3kf3evXvHTExM2Pbt29nLly/Z9OnTmZ2dHcvOzi6GUJcNqampzNHRkenp6bHw8HDGGGOfP39mZmZmbOvWrezNmzfM39+fGRsbsw8fPjDGGHvw4AEzMjJihw8fZs+ePWOjRo1iEydO5I65fft21rVrV3br1i1248YNZmlpybZt21Yk5yMtXWRnZ7O+ffuy2bNns1evXrFNmzYxY2Nj9u7dO8aY7Ph1+vRpZmZmxs6fP88ePHjAbGxsmIeHR7Gf16dPn5i5uTnz8fFhMTEx7Pjx48zQ0JBduHChxJ9XUZA3vy+txKXh0hzXFVVW07y8ynr8lqQw4n1pVJjxn0iXn2tf1mRlZbHevXuz2bNns5iYGHbx4kXWpk0bduzYsXJ3LYgoyqcKxvHjx5menh5zcXFhjMlup5BVXyuLymuZSJbyXlcoycpTnKVngXSUxxeu8pTW8isvzwxS/MpqHJfUX1SS++sUQe1aJV9KSgov/r1//5716tWLeXl5lZl4mBdDhw5lM2bMYDExMezs2bPM2NiYhYaGlutrUpqV976V4lDQZf/i7I8nxYcGmxWznz9/MkNDQ64QxxhjGzZsYKNGjRLZNzg4mFlZWXGZY3Z2NuvVqxc7ePBgkYVXklevXjE9PT2WkJDAbQsJCWGWlpYi+6alpbGWLVuy6Ojoogyi3GbPns18fHxk7rdu3Treffr16xczNTXl3Usiv8jISNavXz/Wt29fXsUmNDSUWVhY8Pa1sLDgKqpz587lHoSMMfb+/Xumr6/P3rx5wxhjrGvXrrw0cuTIEda9e/fCPh3GmPR0cf36dWZiYsIr4I4ZM4atX7+eMSY7fo0YMYLblzHGbt26xYyMjNivX78K+7Sknte///7LrK2tefu7u7uzWbNmMcZK9nkVNkXy+9JIUhouzXFdUWU1zcujrMdvSQor3pdGhRn/iXT5ufZlTXx8PJs+fTr78eMHt83R0ZEtXry43F0LIoryqfz7+vUr69KlCxs0aBBXB5PVTiGrvlbWlNcykSxUVyi5ylucpWeBZJTHF67yltbyI6/PDFK8ynIcl9RfVJL76+RF7Vql06ZNm1jPnj1ZWlpamYiHeZGUlMT09PTYixcvuG1OTk7Mw8Oj3F6T0q48960Uh8Io+xdnfzwpPnIvo0kKx/Pnz5GZmQlTU1Num5mZGR48eCAyteCDBw9gZmYGJSUlAICSkhLatGmD+/fvF2WQxdLS0sK2bdtQq1Yt3vbk5GSRfaOjo6GkpISGDRsWVfAUEhUVhSZNmsjc78GDBzA3N+f+rlKlClq3bl0i7kdpFBERgXbt2mH//v287RoaGkhKSkJoaCgYYwgLC8PPnz+hp6cHQPQ+1K1bF/Xq1cODBw8QHx+PDx8+oG3bttznZmZmePfuHT59+lTo5yQtXTx48ACtWrVC1apVeWETxB9p8SsrKwuPHj3ifW5iYoKMjAw8f/68cE8K0s9LMLVtboK8oCSfV2FTJL8vjSSl4dIc1xVVVtO8PMp6/JakMOJ9aVVY8Z/Ilp9rX9bUrl0b69atg5qaGhhjuHPnDm7dugULC4tydy2IKMqn8m/VqlXo378/mjVrxm2T1U4hrb5WFpXXMpEsVFcoucpbnKVngWSUxxeu8pbW8iOvzwxSvMpyHJfUX1SS++vkRe1apU9SUhK2bt2K2bNno1KlSmUiHuaFqqoqqlSpgkOHDiEjIwPR0dG4e/cuWrZsWW6vSWlXnvtWikNBl/2Luz+eFJ8K8u546tQpqKmpydzP3t4+P+EpdxISElCjRg1UqlSJ21arVi2kpaUhKSkJNWvW5O0rnOgBQFNTE5GRkUUWXknU1dXRuXNn7u/s7Gzs3r0b7du3F9k3OjoaampqmDdvHiIiIqCtrY1p06aha9euRRlksRhjiImJwdWrV7F582ZkZWXB2toazs7OvHsE5NyP2rVr87Zpamri48ePRRnkMmPEiBFit5ubm2PkyJFwdnaGsrIysrKysGLFCjRt2hQA8OnTJ4n3ISEhAQB4nwsKKh8/fhT5XkGTli5kxR9pn3///h1paWm8zytUqAANDY0iiX/SzqtBgwZo0KAB99mXL19w4sQJTJs2DUDJPq/Cpkh+XxpJSsOlOa4rqqymeXmU9fgtSWHE+9KqsOI/kS0/174ss7Kywvv379G9e3f06dMHy5cvL7fXguSgfCp/bty4gdu3byMkJARLlizhtstqp5BWXyuLymuZSBaqK5Rc5S3O0rNAPMrjC195S2v5kddnBileZTWOS+svKsn9dfKidq3SZ+/evahduzasra0BlOx+48JUuXJlLFq0CJ6enti5cyeysrIwcOBADBkyBOfOnSuX16S0K899K0WtMMr+xd0fT4qPXIPN6tWrh4CAAJn7KSkp0WAzBaWkpIgMYhL8nZ6eLte+ufcrCby9vfH06VP8999/Ip9FR0cjNTUVlpaWmDhxIs6ePYspU6Zg//79MDQ0LIbQ/s/79++567xu3Tq8ffsWy5YtQ2pqKhYuXMjbtzTdj9Ls58+fiIuLg5OTE7p3747Q0FAsW7YMxsbG0NXVRWpqqsT7kJqayv0t/Bkgmr6KgnC6CAoKkhp/pMUvceeV+/tFSVJ6T01NxbRp01CrVi0MGzYMQOk6r4KmSH5flsjKK8tynCiraV6c8hq/JclPvC8rCir+E8Upcu3LsvXr1+Pz589YsmQJVqxYQfGMiKB8Sn5paWlYvHgxFi1aBFVVVd5nsq6NtPpaWURlIsWU57pCSVHe4yw9CyiPLyrlPa0VhLKaBsuKshrHpfUXleU4Se1aJRNjDMHBwfjrr7+4beX5XkRFRaF79+74888/ERkZCU9PT3To0KFcX5OypDz1rRSlwir7l7T+eFJ05Bpsdv78+cIOR7lVuXJlkUQm+Dt3Ipe0b+79ipu3tzd27NiBtWvXcksdCps6dSocHBxQvXp1AECLFi3w5MkTHDhwoNgHm9WvXx83b95E9erVoaSkhJYtWyI7Oxtz586Fq6srVFRUuH0l3Q91dfWiDnaZtm3bNjDG4OTkBABo3bo1Hj58iJ07d8LDw0PifahSpQrvQVa5cmXu/4GcaVSLUu50UblyZSQlJYmEW5CepcWv3Oci/Hlxn5fAz58/MXXqVLx+/Rr//vsvF67Scl6FQZH8viwpK3FdUWU1zUtSXuO3JPm532VBQcZ/ohhFr31ZJqhXpKWlYc6cORg0aBBSUlJ4+5SXa0FEUT6lGD8/PxgYGPDeMhaQ1U4hrb5WFlGZSDFlvYxcGpTnOEvPghyUxxeN8pzWCkp5rtuUBmU1jkvrL7KwsCgV/XV5UV6fiSXdo0ePEB8fD1tbW25baek3Lmg3btzAf//9h0uXLkFVVRWGhoaIj4+Hv78/GjZsWC6vSVlS3vpWilJhlf1LUn88KVrKxR2A8q5OnTr4+vUrMjMzuW0JCQlQVVUVKZjVqVMHnz9/5m37/PlziZp60NPTE4GBgfD29kafPn3E7qOsrMwNNBNo2rQp4uPjiyKIMmloaHDrEQOArq4u0tLS8O3bN95+ku6HlpZWkYSzvHjy5AlatGjB29ayZUu8f/8egPT7UKdOHQDgpu8U/v+ivE/i0oWs9CztvDQ0NFC5cmXe55mZmUhKSir28wJy1lAfP348IiMjsWPHDjRp0oT7rDScV2FRJL8vS8pCXFdUWU3z0pTX+C1Jfu53aVfQ8Z/ILy/Xvqz5/PkzwsLCeNuaNWuGjIwMaGlplatrQSSjfEpxJ06cQFhYGExNTWFqaoqQkBCEhITA1NSUrl0uVCZSTFkvI5cG5TXO0rPgfyiPLxrlNa0VpPJWtyltynIcl9RfVJbrmJT/l0xXrlyBubk5r3+1vOaNjx8/RuPGjXkDyFq1aoX379+X22tSVpTHvpWiVFhl/5LSH0+KHg02K2YtW7ZEhQoVcP/+fW7bnTt3YGhoCGVl/u0xNjbGvXv3wBgDkDNl6t27d2FsbFyUQZbIz88P+/btw5o1a3gj63ObP38+XF1dedueP3+Opk2bFnYQZbpy5QratWvHm/Xg2bNn0NDQQM2aNXn7Ghsb486dO9zfKSkpePr0aYm5H2VF7dq18erVK9626OhoNGjQAIDoffjw4QM+fPgAY2Nj1KlTB/Xq1eN9fufOHdSrV6/ICpaS0oWxsTGePHnCTS0qCJsg/kiLX8rKyjA0NOR9fv/+fVSoUEFkYF5hkXRe2dnZcHJywtu3b7Fr1y40b96c972Sfl6FSZH8viwp7XFdUWU1zctSXuO3JPm536VZYcR/Ip+8Xvuy5u3bt3BycuK9xPL48WPUrFkTZmZm5epaEPEon8qbXbt2ISQkBEeOHMGRI0dgZWUFKysrHDlyRGY7hbT6WllEZSLFlPUycmlQHuMsPQv4KI8vGuUxrRW08la3KW3KahyX1l9kZmZWovvr8qO8PhNLuocPH6JNmza8bSW937iw1K5dG7GxsbxZlgT9huX1mpQF5bVvpSgVVtm/JPTHk2LCSLFzd3dntra27MGDB+zs2bOsTZs27MyZM4wxxj59+sRSUlIYY4z9+PGDtW/fnnl6erLIyEjm6enJOnXqxH7+/FmcwWeMMfbq1SvWsmVLtnbtWvbp0yfeP8b453HmzBnWunVrdvjwYfb69Wvm6+vLjIyMWFxcXHGeAmMs5xp37tyZzZo1i0VFRbGLFy8yS0tLtmXLFpaZmck+ffrE0tLSGGOMxcXFMUNDQ7Z582b28uVLNn36dNa3b1+WnZ1dzGdR+unp6bHw8HDGGGP37t1jLVu2ZIGBgezNmzcsMDCQtW7dmr18+ZIxxtjdu3dZ69at2YEDB9izZ8/YqFGj2KRJk7hjbd68mVlaWrLw8HAWHh7OLC0tWUBAQJGch7R0kZmZyWxsbNiMGTPYy5cv2ebNm5mJiQl79+4dY0x2/Dp+/Dhr06YNO3v2LHvw4AGztbVlnp6exX5e+/fvZy1atGAXLlzgbf/69WuJP6+iIC2/L0uE03BpjuuKKqtpXl7lJX5LUpDxvjQqzPhPpMvPtS9rMjMz2cCBA9m4ceNYZGQku3jxIuvYsSMLCgoqd9eCiKJ8quC4uLgwFxcXxpjsdgpZ9bWyqLyXiWQpr3WFkqw8xVl6FshGeXzhKU9praAo8swgxa8sxnFp/UUlub8uL8p7u1Zp0L17d3b8+HHetrIWD+X1/ft31qlTJzZ37lwWHR3Nzp07xywsLNjevXvL7TUp7cp730pxKciyf3H2x5PiQ4PNSoBfv36xefPmMRMTE2ZpackCAwO5z/T09NjBgwe5vx88eMDs7e2ZoaEhGzx4MHvy5EkxhFjU5s2bmZ6enth/jImex4EDB1jv3r2ZgYEBGzBgAIuIiCiuoIt4+fIlGzt2LDMxMWGdOnVivr6+LDs7m8XFxfEK3IwxdvHiRda7d29mZGTExowZw968eVOMIS87cl/nsLAw1q9fP2ZiYsIGDBjArl27xtv/4MGDrGvXrszExIQ5OjqyxMRE7rPMzEy2fPlyZm5uztq1a8e8vb2LrNIjK128fv2ajRw5khkYGDBbW1uR85IVvzZv3sw6dOjAzMzMmKurK0tNTS328xo3bpzY7aNGjSrx51UUpOX3ZUnuNFxa47qiymqal1d5id+SFHS8L20KO/4TyfJ77cuajx8/MkdHR9amTRvWqVMn5u/vz5X9ytu1IHyUTxUc4cZIxmS3U0irr5VF5b1MJEt5rSuUZOUpztKzQDbK4wtPeUprBUXRZwYpXmU1jkvqL2Ks5PbX5UV5b9cqDQwNDdnly5dFtpeleKiIyMhINnbsWNamTRvWs2dPFhgYWCbTZnlR3vtWiktBlv2Lsz+eFB8lxv5/LjxCCCGEEEIIIYQQQgghhBBCCCGEEEIIIUSC0rtYOiGEEEIIIYQQQgghhBBCCCGEEEIIIYSQIkODzQghhBBCCCGEEEIIIYQQQgghhBBCCCGEyESDzQghhBBCCCGEEEIIIYQQQgghhBBCCCGEyESDzQghhBBCCCGEEEIIIYQQQgghhBBCCCGEyESDzQghhBBCCCGEEEIIIYQQQgghhBBCCCGEyESDzQghhBBCCCGEEEIIIYQQQgghhBBCCCGEyESDzQghhBBCCCGEEEIIIYQQQgghhBBCCCGEyESDzQghhBBCCCGEEEIIIYQQQgghhBBCCCGEyFShuAOQH9++fYO/vz9CQ0Px5csX1KtXD8OGDcPo0aOhrEzj6AgpS6ysrPDu3Tuxn9WvXx/nz58v4hCVLS4uLrC0tETfvn3l2v/Lly/w8PDAtWvXoKqqCnt7e8ycORMVKpTqxwohcpGUH02fPh3a2tpwdXWV+N0VK1Zg4MCBhRk8iaysrODk5MT9/qNHjzBz5kz8/PkTN27cKJYwESKNtLJ+WFgYli5dChUVFSxevBhWVlbc94YMGQIPDw+0atWqGENPSNFYs2YN/v33XzRq1Ag+Pj7Q0dEBkFNW++OPPxASEgJVVVVu//nz5+Pw4cMSj/fPP//g5MmTCA8PR+XKlWFjY4NZs2ahcuXKhX4upGy5ePEitm/fjqdPn6JixYowMzPDzJkz0axZM7m+zxjD1q1bsW/fPiQlJcHQ0BDu7u6871MdkZRFo0aNwqxZs9CmTRu59o+Pj4eXl5fC+XZJTj+ZmZnw9/fH0aNH8eHDB2RmZkJNTQ27du2i8l0Jsn79elSqVAmTJ0+Wa//09HSsXbsWJ06cQEpKCiwsLODu7g5tbe1CDmnpkrvefvPmTYwePRovXrzg9pk/fz4AYOXKlcUSRlK+leTnBylc+vr6AIALFy6gXr16vM/27t2LJUuWwMnJCdOmTSuO4BFSahRUPurr6ws/Pz+R7Y0aNcLZs2e5NCuOhYUFdu3aJV+ACZGDg4MDIiIisGrVKtjb2/M+i4qKgo2NDRfv3r59ix49ekg81oABA6icW4qU2lEBX79+xbBhw1C7dm14eXmhQYMGePToETw9PREXFwd3d/fiDiIhpIC5ubnBxsaGt+3kyZPYsWNHMYWo7AgPD8ecOXPk3n/OnDlQUlLC/v37kZSUhDlz5qBatWpyNzISUtqJy49+++03nD59Gtra2vjvv/9EvjN48OCiCp5M6enpcHR0RL9+/TB69OjiDg4hIqSV9WNjY3Hy5EksWLAA2dnZcHV1RXh4OJSUlHDp0iVoaWlRRyQpF54/f449e/Zg165dCA4Oho+PD9fQuH37dowcOZI30AwAFixYgNmzZwPIKUcHBARwzyzGGBwdHaGhoYE9e/bg27dvcHNzg7KyMlxcXIr25EiptmPHDqxduxbOzs5YsmQJMjIysHXrVowcORL79u3jBkVKs2/fPgQEBGDFihVo0qQJtm3bhgkTJuDkyZOoUqUKtx/VEUlZkpKSgsjISBgZGcm1P2MMzs7OUFdXz1O+XVLTj4+PD548eYKVK1eibt26qFKlCqpVq4aKFSsWa7gI340bN7hBT/JYv349wsLCsHr1atSsWRPe3t5wcnJCcHAwlJSUCjGkhJCCVlKfH6TwVaxYEefPn8eoUaN428PCwigvJ0QBBZWPmpqawtfXl7dNRUWF+39fX1+YmpryPg8ICMDjx48VDDEhsgmeEbkHm0l6RgQHB6Nu3bq8bV5eXoUZRFIISu1gMx8fH1SqVAnbt2/n3tZr2LAhVFVVMXXqVIwaNUquBkxCSOlRrVo1aGlpiWwj+RMdHS322kqSnp4OTU1NTJs2DY0bNwYA9OnTB3fu3CnMYBJSokhLMyoqKmI/E67oFbewsDCkpaXB2dkZlSpVKu7gECJCVlmfMQZra2sAObNzJiYmQlNTExs2bMCSJUuKMeSEFJ3o6Gg0b94crVq1gpWVFVasWAEASExMRFhYGI4dOybynWrVqnHl52rVqvGeWVFRUXj48CGuXbuGWrVqAQCcnZ2xatUqGmxG5BYXFwdvb294eXmhf//+3HZvb28MHToUfn5+8PHxkXmcw4cPY9y4cejevTsAYMmSJbCwsMDdu3fRqVMnbj+qI5Ky5Pbt2zAxMZF7xvDo6Gjcv38/z/l2SUw/WVlZOHjwIEJCQlCnTp1iDQuR7OfPn4iJiYGBgYHc3zl8+DAWLFgACwsLAICnpyc6d+6M2NhYNGnSpJBCSggpDCXx+UGKhrm5uchgs+TkZNy7d49e+iNEAQWVj1asWFFqv1716tVFPq9atarCv0OIPMzNzXH16lWkp6fz+pzCwsJgYmIisn/NmjVF4mful2ZJyVcq15pMT0/HiRMnMHLkSJFp4bt3746goCDUr18fQM7yO+7u7ujYsSPMzMwwd+5cfPv2jds/KioK48ePR5s2bdC5c2f4+fkhOzsbhw4dgr6+vsg/X19fHDp0iLdUD5AzPaBg9HB2dja2bduGHj16wMjICA4ODryprq2srHDo0CG5/maMYcOGDbC0tIS5uTkmT56M9+/fc/vq6+vj5s2b3N/CYcsdzri4OBgYGHDhlHXs3PT19dGiRQt8+fKF23b+/Hno6+tzb7IxxrBp0yZYWVnBwMAAlpaW3Nv18+fPF3tNb968ifnz52PZsmWYPHkyjIyMYG9vj7t370o8z7Fjx0o8z9z3Q1qYxHn79i309fXx9u1bbpuvry8cHBzkOp6Dg4PY8xSQFOeEf1tcvMt9XrnDmjvcmZmZsLa2hoODg8TjCs7p5cuXcHBwgJGREfr06YM9e/ZwvyEpLQjuR+57U9x8fX3FhldwXSTlCdKukaw4AeRMHz1gwAAYGRnBxsYGoaGh3GeZmZlYs2YNLC0tYWZmBmdnZ3z9+lViWA8dOiRyfEXMnz+fS5PXrl2DhYUF9u3bJ/J7zs7OAHLeRm3fvj3v+nl4ePCOOXDgQO4aVKpUCatXr+YGmkVGRuL8+fNcg2F5J09eCciOM5LyEX9/f5HlTgMCAjBixAgAkvNaIGf5BWnTJwv7888/sWzZMt62yZMnY926ddxxpOVVfn5+GD58OIyNjTFixAhERUUpfNx27drJda3ym75u377NfVZU0tPTsWLFCnTu3BmtW7eGlZUV9u/fX2S/f+DAAdjY2PAK/R8/fsT06dNhYWGBdu3aYdmyZUhPT+c+F3c9BXFaON8BgCNHjnDPB3me09LKI1++fMGMGTPQpk0bdOrUCWvWrAFjTOLz9u3bt7zPDAwMYGdnh3v37nHHlBancktLS4O3tze6du0KExMTTJ48GR8+fJB4TQTnKrzN2NgYY8eO5fIFecp3wcHB6NmzJ0xNTTF79mz8/PmT+3z48OESn8u5ywobNmwQe11yX7P09HQsW7YM7dq1Q7t27TBnzhwkJSXJdf8/fPiAcePGwdjYWGzZRxpBOWPixInctvT0dBw6dAiRkZG4f/8+b//u3bsjICAAqqqqePr0KcLDw6GiooK+ffvCxMQEHz9+5OoBALB27VqJeRUAnD17FjY2NjA2NsbgwYMRERHBfSYtLxs5ciSGDh3K3Rfhe7BkyRIYGBggLS0N8fHxcHZ2Rtu2bWFgYIABAwZwg7NllS9k5VWy7pmw7Oxs+Pr6wtLSEoaGhvjzzz8RGxvLC4ek+yu4T7///juMjIwwcOBA3Lp1i/tMuO7i7+8PAwMD7joFBgbCysoKpqamGD9+POLi4rhrKymeAkBsbKzEtCXruonLcwQEeRVjDKNGjeLN7Lh+/Xp069YNycnJYr8nHJZVq1ZJrb8sXLhQZLZXT09PzJ07V+b1lvQcFz5fgbp16yIuLg4/fvzAkydPuLcBBeUCRRtotLS0sG3bNrx+/RoDBw6EkZERvL29efFKnrIiID7PEI7PeU17AHDnzh3uMxMTE0yYMAGfPn2SWD6ZP3++1Hty8+ZNdOnSBTt37kS7du3QsWNH+Pv7c/sp+syWlv9LKrcAOWlJUryXVoYTjv+595P2t3Bays7OxqRJk9C5c2fuHCTVv2U5fvw4NDQ0RMqrysrKWLVqFWbMmCHXcebNm4d+/fpxfyspKYExhh8/fsj1fWHSyjjC9d0WLVqgffv2vPr9hw8fMHnyZBgbG8PKygp+fn7Iysrivjt8+HCsXr0apqam6NatG4KDgwHk1PsNDAxw5MgRADnxqE+fPli+fDkA0Xag3PdKWrsBABw9ehTW1tYwNjbGH3/8gadPn0pNA+LikHD5TVY8j4iIQN++fdGqVSuxaTr3caXlY1RnF/9cAXLq5h06dODts23bNu57WVlZ6NChA3cvBfm2YKCZgLhnWV5JSj+y4pu0fBXImb1QUEYQbjd99+4d1NTU8OjRI/Tu3RtGRkb466+/uKWGZLWblaR21NjYWIwfP57LH3bu3Mk7B3Nzc2RmZnL779q1S6SsKq0MJist5T5XAUXaBXK3CQqWdrx9+zZMTU2hoqIitjwPANOmTePCkJ2dDW9vb3Ts2FHkN/KSrxO+4OBgWFtbw8DAAO3atYOHhwf3rJKU3wiT1t4MSC57AXkvewD8tmuAH6dbtWqFzp07c8+iwiq3kMJTHp/34vYVLvNJax8AROOytL9zlyXd3Ny4tCb8jG7RogXatm2LRYsWcWVJSXV4WfV0AOjRowciIiJ4ZY2LFy/C3Nwcv/32G+/cqe1b9nFLStu3pDQH5MTrmTNnwtXVFcbGxujTpw/OnTvHfVdaXMxNWv0JyCnDurq6okOHDjAwMIC1tTXCwsK4z/PSRvzy5UsMHToUBgYG3HYrKytkZmbCwMAAixYtAsCPO79+/cKwYcPwxx9/AJBdJ5TW7i0uXb179w6JiYkieVpWVhbi4+N5+V1ISAg6d+4Mc3NzLFu2jFd2jImJwePHj0XijawwHTp0iJeuDxw4AH39nDZ0c3NzTJkyBU5OThL7CC5fvowBAwbA2NgY/fr1w40bNxTOuyWRp80sr2MJcpMVt2Xl2ZLK+uLadgRxS1K9OjY2FoaGhti0aZPIPfz06ROsra0xa9YsANL782U9h+R5dgj8+PED7dq1U2gmY1NTU1SuXBnh4eG86xgbG8vld4qSVs4lJUOpHGz25s0b/Pr1C4aGhiKfKSkpoX379lznqZOTE549e4ZNmzYhMDAQUVFRXMJITEzEiBEjULt2bQQHB2Px4sXYvXs3du7cCRsbG1y9epV70AUHB+Pq1asYN26czPBt2LABAQEBcHNzw+HDh1G/fn389ddf+PXrl8Lnunv3boSEhMDHxwf79++HpqYmxo0bh4yMDIWPtW7dOt738nJsDQ0NXL58mfs7NDSUN+DvyJEj2LFjB7y8vHD69Gk4OjrC19cXT548wYIFC3D16lW4ublBW1sbV69exdWrV7kpPPft24dmzZrh8OHDaNu2LSZOnIjExESRMFy9ehU3btyQ+7ylhSkv5DneuHHjuPMTLkhIi3PCBPFN+Poo6uDBg4iJiQGQ0xElOJ62tjbc3Ny4sKWmpmLChAkwMzPDsWPH4OLigo0bN3KN4gB49+vq1at5Ck9RMjU15cIqXFgFJOcJ0q6RLDdu3MC0adPQv39/HD16FEOGDMHMmTO5qWj/+ecfHD58GMuXL8f+/fvx5csXLF68mIsngt8Q/H7u6XPzijGGlStXYv78+dy0pcLXRlDpCQ8P5xq0AaBGjRq8dP727Vu8evVK7G+MGjUKdnZ2qFatGkaOHFkg4S4LZOWVsuJMamoq6tevLzYfsbW1xcuXL7n0DQCnTp2Cra0t9/fvv/8u9ruKsLW1RWhoKBhjAHIKl1evXuX9jnC+kDuv2rx5M/r06YNDhw6hTp06mDhxItLT0xU67smTJ4skfa1evTpP1yg/tmzZgosXL8LX1xenT5+Gvb09PD098fnz50L9XcYYQkNDcfPmTQwbNozbnp6ejjFjxiAlJQW7du3CunXrcPHiRfz999+87/v6+nLX8vfffxf7G+np6Vi/fr3cYZJVHnF0dERCQgJ2796NdevW4dChQ9izZw8XlnHjxvHyNsFgC0EcCAkJQbNmzbjOXVlxKrfFixfj7NmzWLVqFfbt24fMzExMnToV2dnZvPgv+D3hJVR9fX1x5coV7N27F/Hx8QgICJDrnIGcuL1w4ULs3LkTL1++5Bo/gJwBcIcPH5b5XE5MTOR+UxAeSddszZo1ePz4MbZu3YqdO3ciOTkZ06dP5x1P0v1ftWoVUlNTufKLovlO9erVcfv2baSlpQHIqTRLqjQqKSmhY8eOmDt3LkaOHImJEydCW1sbmzZtQsOGDaGmpsarBKelpWHRokVi86rnz5/DxcUFU6ZMwbFjx9CvXz9MmDCBG4QFSM7L1q9fDy0tLV6FHgAePXqEc+fO4eTJk6hcuTLmzJmDrKws7Nu3D0eOHEGdOnXyPPNa7rxKnnsmsG/fPuzfvx+rV6/GkSNHULNmTUydOpV3nYXLn8L399ChQ/D09MSkSZNw5MgRdOzYERMnTkR8fDzvN+Lj47F9+3b8999/aNKkCfbt2wc/Pz/MmTMHhw8fxm+//SY2fLnjKZDzHBS8DSeoPxQkJSUleHh44N69ezhz5gxevXqFLVu2wNPTE2pqamK/I/xsdXR0BCC5/mJra4tr165xDfDZ2dk4c+YM71kn6Xrn/q3cZVlhpqamsLCwgIWFBYKCgjB9+nR8/foVoaGhXKOoItTV1dGiRQtMmjQJAwcOxNGjR1G5cmVkZWXh9u3b3H7ylhWF8wzhenR+0t6PHz8wadIkdOrUCcePH8f27dvx5s0bbNmyhZevCf/+ggULZN6TL1++4MiRIwgICMDSpUuxbds2HDhwAEDentmS8n9J5RYBQR2kMOK9NGfOnMGnT5/ELgOuaP37+fPnMDAwgLKyaHOTrq4uGjZsKNdxzM3Noa2tzf0dHByMzMxMmJmZyR0WQL4yjqC+e+HCBbi6usLX1xdRUVFgjMHJyQmampo4fPgwVqxYgZCQEK4BGMjJ9589e4b9+/fDyckJHh4euHr1KnR1dTFx4kSsXr0aycnJ2LBhA7KzszFz5kyZYZbVbnDlyhUsWLAAY8aMwbFjx2BgYIBJkyZJTQOySIvnjDHMmjULFhYWOHPmjFxtY7LyMaqzi3+uhIeHcy+CATn57aVLl7i/b9++zXsBQV1dnRtsAeTkbbt37+YdIz+kpR9Z8U1avnr+/Hn4+fnB3d0dhw8fhpmZGUaPHo1v374hMTER379/x5IlSzB//nwcPHgQVatWhaOjI2/ApaR2s5LSjpqWloZx48bht99+w4EDB7Bo0SKsXbsWFy5c4PapUKECr3Msd7uBPGUwaWmpoAi3CW7fvh0Af2AkIFqeT0lJ4Q0kV1ZWRseOHaGhocFt27lzJ2rUqCH3oAAiXkREBJYtW4ZZs2bh9OnT8PDwwH///cfrLBWX38hLWtkrv4TbrgUEcfrs2bNwcHCAp6enyADagiy3kMJFz3u+gmwfEBYVFcXryxG4evUqLl26hDVr1uDQoUO4cuUK7/PcdXhh4urpAKCnp4c6derw6oNnz55Fz549eftR23fpa/uWVH8Hcu4xYwyHDh3CoEGD4OzsLLYNQFJcFCap/gTkLJ8XExODgIAAHD9+HObm5liwYAE30CkvbcQLFiyAtrY2QkJCePXsChUq4OTJk7hy5YrIi6579+6FhoYGNm7cKFedUF6S0pXAnTt3eIPJAMDPzw9r166Fn58fQkNDuft948YNnDp1CrVq1ZKrfVuSN2/ecC8TBgUFYfXq1bh48SKio6PF1p8jIyMxZcoU9OrVC0ePHoWdnR2mTp2KihUr5jnvFkdam1lBjiWQFrel5dnSyvr//fcfF27hvEpavbpBgwYIDg5GQEAA95K7wKZNm2BhYYHFixfL1Z8vL1npdevWrRJfapZEWVkZ3bp1w/nz57ltYWFh6Ny5s9yzdwuTp5xLil+pHGz2/ft3ALKnlHz+/DkiIiLg7e0NIyMj7s3s8+fPIzo6GsePH0eVKlXg6ekJXV1d9OzZE9OnT8e2bdugqqoKLS0t1KxZE8D/pvLLPTo/N8YYdu/ejenTp6NHjx7Q1dWFp6cnVFRUxC5jIsu2bdswb948tGvXDrq6uli6dCm+ffsmUjCU5enTp4iIiOAN0MvLsTt37sw1dGVmZuLSpUu8Rqy6detixYoV6NChAxo0aIDhw4dDS0sLkZGR3LSgwsu1aGlpcQMDmzVrhjlz5kBXVxeurq6oXr06Tp48yft9xhh8fHwUejtJWpjyQp7jVa1alTu/6tWrc9ulxTlhgvimpaWFihUrKhzGlJQUbNiwgVtyRPh6q6iocPdCQ0MDISEh0NTUxIwZM9CkSRNYWVlh8uTJvAFwwt+Xd6nF4iSYOlY4DQPS84TY2FiJ10iWPXv2oE+fPhg7dix0dHTw559/onfv3ggICABjDAcOHMDMmTPRpUsXNGvWDB4eHmjevDl+++03XhwR/H5BTRN67NgxZGRkYMCAAdwxha+Nuro6srOzcfv2bd6sZM2bN0dWVhb3Ns7Zs2fFvn0KgBsIkZGRwY2sJ7LzSmlxBshZkkIQP3LnI40aNYKRkRFOnz4NIOfN76dPn3LLyQHgnmG5v6uI3r17IzExkWv8DgsLg46ODpo3b87tI5wv5M6runTpgrFjx3LPwcTERFy7dk2h42pqahZ6+goLC0Nqairq1auXp+uUVy1atICXlxdMTEzQsGFDTJ48GRkZGXj9+nWh/u7ChQsxbdo0zJw5Ey1atOC2X7lyBfHx8fD29oa+vj46dOiARYsWYe/evbwOLcHU29Lyqn///ZfXYaCurs47Rm7SyiPPnz/HvXv3sHLlSrRq1Qpt27bFkiVLoK6uDg0NDWhpaaFq1aq8vE2wXKngWdyoUSNUrVoV6urqAGSnP2Hfvn3D0aNHsWjRIrRv3x4tWrTA6tWrERMTg2vXrvHiv+D3hJ871atXR+3atdGwYUNUqlSJi4/ylMEmTJiAbt26wdDQEAsWLMCpU6e4t/6Tk5NRt25dmc9lf39/Xv4u6Zqlp6dj9+7d8PDwgJGREfT19fH3338jIiKCNzuvpPv/8uVL2NnZQU9PL0/5jpqaGlq0aMG99SRtAJ3AqFGjsHv3bjDGsH37dnz//h0NGjTgnuuWlpZYsWIFkpOTUatWLbF51fbt2zF06FD07dsXjRs3xujRo9GlSxfs3buX20dSXqapqYlJkyZhx44dXINGVlYW/vnnH4wcORKNGjUCYww9e/aEu7s7dHV10axZM4wcOVLiAG5pcudVKSkpct0zAUNDQ/j6+qJ9+/bQ1dXF8uXLER8fz7vWwuVP4fu7a9cuODg4wN7eHk2bNsWcOXOgp6eH3bt3c/swxuDr64vff/8dLVq0gIqKCvbv34+xY8fCxsYGTZo0waJFi9CuXTukpqbywpY7ngI5cVxQFhPUHwqarq4uJk2ahL///hsLFixAv379eB32uQk/WwUD0iTVX9q1a4fq1atzjSu3b99GRkYGb+k/Sdc7928J5ynirF27FteuXcPVq1dhZGSEwMBAjBgxAh8/fsSQIUPQq1cvhRqd9uzZg44dO2LUqFE4cOAAPn78iL59+2LHjh3cPvKWFYXzDOFlGvKT9lJTUzF16lQ4OjqiYcOGMDMzQ+/evREZGYlKlSrx8kXB71erVk3mPcnMzMTy5cvRunVr9OzZE2PGjMG+ffsA5O2ZLS7/l1ZuESjseC9OWloaNm7ciHHjxoksWZeX+vePHz8kDtrMqwcPHmDVqlUYP368wvVReco4gvpu3bp1oa2tDWVlZaipqSE8PBzv37+Hp6cnmjZtinbt2sHFxYVXV1ZSUsLff/8NPT09DB48GLa2ttyAmsmTJ6NatWpYsGABtm/fDi8vL1SpUkVmmGW1G+zfvx92dnYYPnw4GjdujHnz5sHOzg7fvn2TmAZkkRbPExMTkZCQgBEjRqBhw4YiaVocWfkY1dlFnytJSUmIj4/nlaPbtWuHJ0+ecAMtpNXNgZzlap8+fSrXoEZ5SEs/GRkZUuObtHx127ZtmDRpErp3744mTZpgxowZqF+/PteG8ePHD0yePBlWVlZo3rw5li9fjtjYWFy/fp0Lm6R2s5LSjnr16lUkJiZi+fLlaN68OaysrLBw4ULeQFzhdoPExES8evUKrVu35j6XpwwmKS0VJOE2wRo1agAQHWyWuzx/5coVqS/PhoWFISAgALNnz+bNtk0UV7VqVXh5eaF3795o0KABrK2t0apVK147tbhyrLyklb3yI3fbtYAgTtevXx+1atVCxYoVeYMwC7rcQgoXPe//pyDbB3Lz8fFB165dRbZraWmhTp06qF+/PpSUlLh2MUF4ctfhhYmrpwv06NGDq1elp6fj2rVr6NGjB28favsufW3fkurvgs+WLl3KvVBjamqKgwcPihxDUlwUJq3+1LZtWyxduhQtW7ZEkyZNMG7cOCQlJeHLly95biN++fIlBg0aBB0dHZG6UaNGjTBy5Ej4+vpyL2MmJiYiMDAQkyZNQs2aNeWqE8pLWrpKSUnBuXPnRO7f3LlzYW5ujvbt22P69Ok4cOAAGGPYs2cPdHV1oa2tLRJvZLXFC8vOzoaTkxOAnBcMsrKyoKSkxM28lbv+/N9//6FNmzaYOnUqmjRpgokTJ2LMmDFITk7Oc94tjrQ2s4IcSyApbsvKs6WV9QVhV1VV5eVV0urVKioqaNGiBWxtbeHn58cNVn39+jWOHj2KSZMmoXr16nL158tLWnqNj4/H/v37pdY9JenRowfvBZtz586hV69eCh8HkK+cS4qf4sMISwBB5iS8HKY40dHRUFdXh46ODrdNV1cX1atXR3R0NKKiotC6dWveaEpTU1MkJCTg+/fvvMJXbu/fv+dVmlNTU2FhYYEvX74gKSkJxsbG3GcVK1bkLScjr58/f+Ljx4+YOXMmrzEiNTWV17A9YcIErjCYmZkptvHVx8cHjo6OOHHihELHzq1r165YunQpMjMzcfPmTTRr1oxXUWjfvj0ePHgAHx8fREVF4dmzZ0hISOC9fShJmzZtuP9XVlZGq1atRK7ZiRMnULlyZfTq1UtsR5o40sL0/v173hsFffv25aZ9t7Ozg5KSEgAgIyODu9/5OUdZcU4emzdv5grlggdObjt37oS5uTl0dHR4bxKKEx0djefPn/Pic1ZWlkgFQxpBHNTU1ESXLl0wa9asAu9gKAiy8oSmTZtK/b6kOBEVFSUye4SgUPL161ckJSXxGgybNWuGadOmyQyvYFmCypUrQ0dHB1OnTpXaCSrs6NGjOH78OHbs2MGFWZynT5+iYcOGIh0QXbp0waVLl6Crq4szZ85g2LBhvAKCgGCwyvLlyzF48GC8ffsWDRo0kCuMZZmsvFJanAFynjGCRlxxbG1tcfjwYUyZMgWnTp2ChYUFNDU15Q6fYLmLunXrYtCgQRg7dqzIPurq6ujSpQtOnz4NMzMznDp1SqE3+oTzdDU1Nejo6CAqKgrdu3dX6LiFlb6AnLxuzZo1cHV15c0qUhR69uyJa9euYeXKlYiOjsbTp0+5MBUmR0dHfP78GX5+fjAyMuIGQUZFRaFJkya8Bpo2bdogMzMTb968QcuWLeU6fnJyMrZu3YodO3ZwDU/6+vr49u0bQkJC0LdvX8TFxXFLhskqj6SlpUFDQ4M3C0rutyUlETwv09PTkZmZyXXQykp/wl6/fo3s7GxeuU5DQ4OLz7LyZMHzMTU1FWpqahg4cKDcZTDhNGRgYICsrCzExMTA0NAQCQkJMhvT3r59i5CQEGzdupX3NpE4cXFxyMjIELku2dnZeP36tczZBvT19REWFgZra+s8d3J169YNly9fRteuXXlLnkrz4cMH7rnu5uaGhQsX4tq1a6hQoQLc3Nywfft2ZGZmon///mK/HxUVhVOnTvGWCcvIyIClpSX3t7S8zMjICL179+YGq4wfPx76+vrcW2lKSkoYPnw4Tp48ibt373LT2+cuM0oqXwiIy6sUvWeCjtKjR49yb+GlpKQgJiYGurq6Uq5yznXKPQOCiYkJr5y+cOFC1K5dG0ePHuW2xcTE8PLnWrVqwcXFhXccSfH0w4cPUp+DgPTrJqirVaxYEQ0aNMDYsWN5y/EJTJw4ESEhIYiJiRF5+UMekuovysrK+P3333H69Gn069cPp06dQq9evfL0Eok8BOkuKSkJZ86cwdGjR+Hk5ARbW1tYW1ujX79+6NChg0iHnDjR0dG4cOECWrdujczMTFSqVAknTpzglZ8B+cuK4uQ37dnb2yMoKAjPnj3Dq1ev8OLFC97+4si6J1WrVuUNwjYwMODqXHl5ZovL//NbbgHkK8Mpys7ODl26dIGdnZ3IZ3mpf2toaMhdt5XHvXv3MGHCBHTp0kXi7I3SyCrjAP/LM7KyspCWlgZbW1vUqVMHZ8+eRVJSEm82tezsbKSmpnJlmcaNG/PK4QYGBtyAmkqVKsHDwwMODg4YNGiQSMfC4sWL4enpCYAfn2S1G8TExPDy/0qVKonkr5II55Xp6encEkXS4nmNGjWgpaXF5S2FOTCkPNXZc7t58yYsLCx49fcqVarA1NSU67g8e/Yspk+fLja/9fb2xo4dO7B27Vro6enlKQy55aeOIC1fjYqKgre3N9asWcN9npaWhtevX8PIyIj7HQHBc+DVq1ciM68IK0ntqDExMdDR0eG1jQ0aNAgAuCWEunXrhk2bNmHu3LkICwtDt27deMsLyVMGk0Vce11+JSYm4suXL7xOc4Bfnj9z5gz69OkjNq6GhYVhxowZGDVqFIYMGZLv8JR3BgYGUFVVxfr167lyUWxsLK9cJQ9J7c1aWlp5KnvJIqntWpCvZmZmIj09HRMnTuSVoQu63EKKR1l+3gv2FUhJSQEgf/uAou7du4fnz5/Dw8NDpO3H1NQUjDGkpKTA1NQUJiYm3Gfi6vACstqTevToAWdnZ2RmZuLGjRvQ09MTaZemtu+y1fZtYGDAqwOI6++WFheFSas/2dvbIywsDAcOHEB0dDS3mpSgTTQvbcT6+vo4efIkzMzMxPZZjh49GidOnMD48eMBAJ06dcKwYcO4+xsVFSWzTihpvIAwWelq586daNKkiciMn7nbhxMTE/H161dERUWhfv363KyywP/ijaAtXkC4LV7gw4cPXJgF+dCyZcvw6NEjZGVl8eqiwuX/3G19ADBjxgyR8xHHzs4OysrKqF27Nvr06YNp06blabarghxLICluy8qzpZX1JZGnXj19+nTY29vj0KFDYIzB2toas2fPRv369QHI158v6TkkTFZ63bBhA4YOHYqEhASp5yROp06dkJSUhCdPnqBhw4a4f/8+fH198zRArKDKuaRwlcrBZo0aNUK1atXw5MkTrhFC2JQpU+Dg4CCxASwrKwtZWVm8t2IEBBmFrM7e2rVrY9euXdzfc+bMAQCxxxQcT9GCoyAM//zzj0jjvnBDz7Jly7hO0NDQUN4b4UDO22bv3r3D4MGDuUYSeY+dm5aWFho0aIB79+4hNDQUffr04U3LGRwcjOXLl2PIkCHo3bs3XFxcMHr0aLnON/dDJSsri9eAk5mZiX/++QcrVqzgGoXlIS1MtWvX5r3pr6amxmW8W7Zs4Tpkdu3axT2Q8nOO+YlzAn/88Qe35rJg/W5h3759Q1BQEA4cOCDXLAaZmZnc6PS8WrZsGYyMjPDx40esWLECq1at4hrNSxJZeYIskuKEpPuanZ2dp8KSgIGBAVavXo3U1FRcunQJU6dOxcmTJ+VaeqZ79+6oWbMmN72ypHDkfhtVoFu3bggKCoKdnR3evn0Lc3Nz7rPk5GRcvnwZ1tbWXBpt1qwZAODr16802Ayy80ppcQYAV1mQxMbGBqtWrUJsbCzOnDmDoUOHKhS+I0eOIDMzE5GRkVi4cCE0NTW5jiZhdnZ2WLVqFaZNm4br169j4cKFcv+GtDxdkeMWVvoCcpYlqV27dp47hPJj7dq1CA4OxsCBA2Fvb4/FixcXydu39erVg6OjI96+fYt58+bh5MmTUFNTE3udBfmiIgPgtm3bhm7dunF5AgA0bNgQs2fPhqurK+bPnw9VVVWRZ5+k8ojwsm2KEjwv09LSsGvXLnh4eIgsTSMgnP6E5bdcJyijff/+HZ6envDx8YGrqysA2WUw4QZ1wW8pKyvj7du3qFmzptjlyYT9888/GD16tMwBO4LzAXJmpcv99qI8jXkuLi6YM2cOOnbsiMqVK0scDC9N165d4ejoCBcXF9y/fx9qamoiy6UI5C7rX79+HdWrV0fr1q3h6+sLFRUVqKiooH379ti7d6/E/DQrKwsTJkzglpoWEH5jTlpe9vDhQxw5cgRr167F9OnT4ebmhqCgIOzduxdjxoxBdnY2xo0bh+/fv8PGxgZWVlbIyMjg3hgUkFS+EBCXVyl6z759+wbGGHr06ME1MDs4OMiMR4D4dJA7DUyZMgWXL1/Gxo0beUsSyCIpnsp6DgLSr5ugrpaeno4HDx7Azc1N7PEEbxWmpaXh2bNnEt8wlUTWs87BwQHJyck4e/YsvL29FTp2XgQGBuKPP/6Aqqoq7t69C1dXV2hra6Nx48Z49OiRXIPNMjMz0ahRI8TExMDV1ZWbbSL3uUorK8qSn7QXHx+PQYMGoXXr1ujYsSOGDh2Kixcv4sGDBzJ/V9o9yf172dnZXAdWXp7Z0vL//BBXhsuvFStWYMWKFQgLC+O9bZrX+nfr1q0RGBgIxpjISy+CZUpWrFgh17Fu3ryJyZMno1OnTvDx8ZErz8pNnjKOIM/Izs7Gy5cvMXv2bNy8eROZmZlo2rQpNm7cKHIMwcs6stoxnj9/DhUVFdy7dw/p6em8OqmzszN69+4NIGf2trlz50oMs3DZKT9lYOE2AuHldKTFc2VlZaxevRqLFi3Cli1bUKVKFbGDowtCeaqz5yatbn7x4kVoa2tDU1NT7PPM09MTe/fuhbe3N/r06ZOncxEnP3UEaflqVlYW3NzcRM5XTU0Nv379Evv9jIwMmWXMktSOKk+8MjIywufPn/H+/XuEhoZi5MiRvNmW5SmDySKuvU7cIB1FhIeHo127diLbhcvz165dE9vOeOLECcybNw9//PFHkS4XXZZduXIFjo6OsLe3R+fOneHo6Mgth6UISe3N+Sl7SSKt7VqQr2ZlZeHmzZtYtmwZBg8ezHWiFnS5hRSPsvy8F+wrIEhL8rYPKGr16tWYPn262Gt65MgRMMbw/v17zJgxA0eOHMGAAQMAiK/DC8hqTxIMurlz545IWhSgtu+y1fYtq84DSI+L8h5r3rx5uHfvHvr378+tKDVs2DAAyPPLe56ennBxcYGZmRmqVKmCrKws3osG+/btw7dv3+Dq6govLy/8888/cHFxwcCBA2FkZCRXnVDSeAFh0tKV4Lk4fvx4keU5xbUPKykpSY03grb41atX488//0SVKlVEyo+CMEdHR3MvdRkZGaFx48Y4dOgQb1/h8n9+4uSWLVugpaWFN2/eYMmSJahSpQomT56s8HEKciyBpGPJyrPzch3kqVf7+/ujZs2aGDBgAA4ePIipU6fCx8cHv//+Oxo0aCBXf76k55Awaek1Ojoa586dw+nTp+Hl5aXweVapUgUdO3bE+fPn0aRJE1hYWMhcNVCSgirnksJVKpfRrFChAmxsbLBnzx5urWaB8+fP4/z586hduzZ0dHTw/ft3REdHc5+/evUKycnJ0NHRgY6ODp48eYKMjAzu83v37qFmzZoyp3asUKECGjduzP0TNIxXq1YNtWrV4q3xnJGRgSdPnog0Rsiirq4OTU1NJCQkcL9Tt25deHt780Y316lTh/s8d2MzYwyrV6/GrFmzeJmfvMcWp0uXLrhw4YLYqQ/37t0LR0dHuLm5wd7eHjVq1MCXL1/k6nR89uwZ9/9ZWVl4/vw5b1aG/fv3Q1dXV6GODFlhyn0fha9fvXr1uO3CDUf5OUdZcU5wDGmzilWvXp0Ll7ipbzdv3gxbW1u5Gzd1dHQQExODBg0acMe9f/8+VzhijMls1K9Tpw6aNGmC9u3bY8iQISJrnBclaeGVlSfIIilO6OjoiDSy3Lt3Dzo6OlBXV0eNGjXw/Plz7rNnz56hS5cuIstI5aaqqorGjRtDX18fEydORNWqVbk3zGVRV1eHu7s7Pn/+zE1DLE54eDhveUeBDh064PHjxzhy5Ai6d+/O6yhKSUnBzJkzeef85MkTqKioKJzPlWXS8kppcQbI6VgTnkkpt9q1a8PCwgIHDx7E8+fPuU4qQL4027hxY+jq6sLa2hodO3aUmGatrKzw/ft3bN++Hfr6+mjUqJHU4woTjvM/fvzAmzdvuDxdkeMWVvpKS0vDhg0bxFb+isK+ffvg7u6OOXPmwMbGhhvonJdBOopSUlLCkiVLkJSUhA0bNgDIuc6vX79GUlISt9/9+/dRoUIFbjlAQPrz6fPnz9i3bx+cnZ1FPpswYQJu3ryJ8+fPIyIiAgYGBgBkl0caN26MpKQkfPjwgTvWzp07MXXqVJnnKXhe6unpYeTIkYiLi0NiYqLM9CesYcOGqFChAi+NfP36FbGxsXLld4IymqGhIezs7HD//n25y2DC5aLHjx+jYsWK0NHRQXh4uNT8AQBevHiB8PBwuWe8adiwIVRUVJCUlMSFSU1NDStWrOCVcSTdf21tbRgbG0NHRwdBQUFYtmyZXL8rTF9fH5mZmdizZw9at27NzTybmZnJ209cWd/Hx4er7P/69QtpaWnQ0dHB169fkZ2dLXGpAB0dHbx9+5ZXFty/fz8uX77M7SMtL1u2bBmGDBnCLeWgp6eHhQsXYt26ddxSSLdu3UJQUBAmT56Mbt264dOnTwD4aV1S+QKQnFfJume5ubu7w9/fH2pqalzd5dOnTzLfGBdcp9xp5sGDB7w00KBBAyxbtgx79uzh3lRr3Lgx7/p9/foV7du352bskBZPZT0HAenXTVDGb968OQYPHgw9PT2xHWKenp6wsLDAX3/9BXd3d5G6pSzS6i/GxsaoU6cOtm7dCsaYwgPZFPXt2zecPn0aw4cPBwCucUwQNnkJ3pBdu3Ytxo4di8aNG+PcuXMICQnh7SetrChLftLe2bNnUb16dWzevBljxoyBubk54uLi5Hp+Srsn379/580m8+jRI+5e5uWZLSn/z2u5RUDeMpwizM3NMW3aNHh5efHSQF7r39bW1khKSsLx48d527OyshAYGMgNJJHl5cuXmDJlCjp37ox169bluXNBVhkH+F+eoaOjgz59+qB58+ZcPvf+/XvUrFmTi6tv377F+vXruTgfGxvLW6Lk8ePH3KxSHz9+xLp167By5UpkZGSIdBxoampyxxUeDCqr3SB3/pqVlQUrKyvcuXNH5vUQTnfCDb6y4rmJiQm0tbXRs2dP7N+/X2T2BUVQnV08SYPNunbtiitXruD06dO8ep+An58f9u3bhzVr1vBm7i8I8qQfSaTlqzo6Ovj48SMvPm7atAn3799H/fr1UaNGDd79+vLlC2JiYtCiRQup5dKS1I7apEkTxMbG8mYSWLVqFa+crKSkBEtLSxw/fhyPHj3iLbctuE7SymDF1V4XHh4uNq4Kl+dbtWolUj67ceMG5s2bh5EjR8Ld3T3f4SA5goODMWjQICxduhRDhgyBrq4u3rx5o3DbgqT25vyUvSSR1nYtyFebNm2K4cOH47fffuNmtgEKvtxCCk95fd4L9hX8EzxL5G0fUMTFixeRnJwsdhZvIKfc16RJE3Ts2BEWFha8Z4C4OjwgX3tShQoV0LVrV5w/fx4XLlwQO7sUtX2XrbbvFy9e8AYrPX78mNd3KysuCpNUf0pOTsbx48exdu1aODs7o1evXtzsXIyxPLcRN2/eHLq6umjTpg3+/fdfXrt1YmIi1q5dCzc3N+58evfujT/++IMrs8lTJ5Q0XkD4+klLV4LnorjVInK3D9euXRs1atTgytPChNPYhAkTAOTM1ivcFi+goqKCxo0bIyIignsptV+/fujUqRN+/PjBmzFNuPyfuy4K5AxYF7ygIU29evWgo6ODrl27wtraOs/l0oIcSyApbsvKs+Up64sjrV4dGRmJ3bt3w8vLi+uT+OOPP9ChQwdu8Jis/nxA8nNIQFZ6XbduHf766y+R1bAUIVhKMz9LaAIFV84lhatUDjYDgGnTpiE5ORnjx49HREQE3rx5g+DgYMyfPx+jR49Gs2bNoKuriy5dusDFxQUPHz7Ew4cP4eLigrZt20JPTw99+/ZFeno6Fi1ahKioKISFhcHX1xfDhw9XqLE8t7Fjx2L9+vU4f/48oqKi4O7ujrS0NN5UqT9+/EBCQgISEhKQlZUl8rfwsdatW4fz58/j9evXWLhwIe7evStXxxCQM31nxYoVxTZI5fXY3bp142aJyP12fI0aNXDjxg1uSsmZM2ciIyNDro6biIgIBAQEIDo6Gl5eXkhJSeGtw37u3DmJBaOsrCzu+iUkJCAjIwO/fv1Cenp6vsIkTn6OJy3OpaSkSH0LR17Xrl2TqxNeoF+/fkhNTeXCdOnSJXh5eUFTUxPfvn1DVFSUSOEot2/fviE+Ph4PHz5ESEiI3MutFbTExETExsZKDK+sPCGvxo4dizNnzmDHjh14/fo1goKCcPbsWa6zz8HBAf/88w/Cw8MRGRkJLy8vmJiYyLyuGRkZSEhIQFxcHPbs2YPk5GQunAkJCTIrFJUrV8akSZOwadMmsfEzPT0djx8/Fjv1vWC5Dn9/f5H8Q0tLC71794anpyeePn2K27dvY8GCBRg1alSJXD61uEjLK6XFmdjYWISFhcHExITL0wQVK+FGfjs7OwQFBaFTp05cw0p8fDzevXsnM24lJCTgw4cPuHTpEiIiIiSmWVVVVfTo0QOBgYEKd1yEhITgyJEjiIqKwoIFC1CvXj3u7WdFjltY6evBgwdo06aNSEULyFkiJTExUaHzVZSGhgYuXLiAuLg43L59G/PmzQOAPD+bFNWgQQP89ddf3BtMnTp1QsOGDTFv3jyuAuzp6Qk7OztUrlyZa9yV9ny6cuUKhgwZInHmnN9++w116tQR6RiSVh5p3rw52rdvjwULFuDFixe4efMmtmzZItIRI86vX7+4PDQkJATVqlVDzZo1Zcap3GEeMmQIPD09cfPmTTx//hxz586Ftra2XGH49u0bEhIS8OrVK1y6dAmNGzeWec4C69evR0REBB48eIBly5ZhwIAByM7Oxr59+9C+fXteuUfwWwJnz56Fo6OjyIxXkqipqWHIkCFYsmQJbt68iVevXmHevHmIjY2FlpaWzPt/8uRJBAUFwcfHB6ampiJxIDExkdeQJEmXLl2wfv169O7dm1sSwNvbGxEREXj+/DmCgoJEyvpGRkaIjY1FdnY2Hj58iNevX6NatWpIT09HaGgot+youDLi2LFjcfLkSezcuRNv3rxBUFAQgoKCeMszScrLLl68iJcvX3LLrwt0794dzZo1w9atW6Gurg5lZWWcOHEC7969w+nTp+Hr6wtA/rQuKa+Sds/EzTA6dOhQHDhwAOfPn0dkZCTc3d2ho6MjtqMwt7Fjx2L37t04cuQIYmJisHr1ajx//hyDBw/m7deiRQv06tWLO0cHBwfs2LEDYWFhiImJweLFi9GgQQMufJLi6Z07dxAZGQldXV3uvv348YOrM8lDUDd49+4dTpw4gVevXvGW8gJyZjK5cuUKFixYgEmTJnENsYqQVX+xsbFBYGAgrK2tFVqiXpqkpCSx1yEoKAjDhg3jnn+GhoY4dOgQbt26xS3JJ0tUVBTu378PFRUV3LlzB3fv3sWePXuwZs0akUGb0sqKsuQn7WloaOD9+/e4ceMG4uLisGXLFoSGhsqdpqTdE3d3d7x8+RJnzpzBrl27MHLkSAB5e2ZLyv/zWm4RyF2Gyx2vhfcTLkPm/js3wUwBwi+pSKt/S6uL1K9fH05OTliwYAGCgoLw+vVrPHz4ENOmTcObN28we/Zsuc510aJFqFu3LlxdXfH161fuHOQdmCcgrYyjrq4O4H95Rnx8PK5fv47Xr1+jcePGsLS0RP369TF37ly8ePECt2/fhru7O6pUqcLFn1+/fmHx4sWIiorCgQMHcPr0aYwYMQIA4OHhAVNTU/Tr1w9ubm7YsmULXr16JTPMstqqHBwccOzYMRw+fBixsbFYsWIFGGNypXNJZMXzFStW4O3bt1i5ciX09PRkLuctCdXZxfv48SMyMjLEDrxo1KgR1NTUsH//fpH8NioqChs3bsSECRNgZmYmUj7ML3nSjzSS8tU///wTO3bswJEjR/DmzRt4e3vj1KlT0NXVhbKyMsaNG4d169Zx5a158+ZBT08PxsbGMtvNSko7qqWlJWrVqsWl43PnzmHfvn0iS75069YN/v7+6NSpk8jMAtLKYLLSkkDu9rrcS60DkssWkkgaGAnwy/PCMjMz4ebmhrZt22LChAm8uFpUdeDS5OXLl7h8+TIuX76Mhw8fAgD39+XLlxEfH8/tq6GhgXv37uHFixeIjIzE/PnzC/S6ylv2UqTsIa3tWpCvfvz4EadOncKPHz9EBmkoWm4hRa88Pe/lJW/7gKAeIdzWI+nZfubMGcyZM0diX2ZCQgI+ffqE+/fv49GjR1ydRCB3HR6Qvz2pR48eCA4OhqamptjyC7V9l+y2b0XFxcXB29sb0dHR8Pf3x5MnT3htQrLiojBJ9adKlSqhSpUqCA0Nxdu3b3HlyhUsXboUQE4ayWsb8bZt23Dp0iWsXbsWrVq14r1osHXrVjRt2lRkwOSECRMQGRmJCxcuyFUnlEVWupL2XPTw8MC9e/dw/fp1/PPPP1x5euzYsYiKisLHjx+ltm/XrFlTajg1NDS4JSjj4uJw9epVMMZw69YtseX/4cOH4/bt2wgMDERsbCw2b96MyMhIuQZ2JSYmIj4+Hrdu3cL58+fz3I+cn7EEuUmK27LybHnL+rlJq1f7+vqiR48eItdl2rRpCA0NxYsXL6T258tLVnp9/PgxF8+Epaeni4xhkaR79+548eIFrl69yq2YkBeFXc4lBaNULqMJ5Ax22Lt3L3x9fTFnzhwkJSWhUaNGcHZ25mWmgpGkY8eOhYqKCnr06MEtX6GmpoZt27bBy8sL9vb2qFmzJsaMGYNJkyblK2zjxo1DcnIy3N3dkZycDFNTU+zatYs3Knn58uVYvny5xL8Fxo8fj58/f2LRokVITk6GgYEBtm/frlDDnqRMNa/HNjIy4tY6zs3NzQ1ubm7o378/NDU18fvvv6NKlSq8kcaSWFlZITw8HOvWrUOrVq0QGBjIa7zq378/b1kuYR8/fhTJxO/du4du3brlK0zi5Od40uLctm3bsG7dOtjY2IgdwS6vcePGKfR9NTU1bN26FcuXL4e9vT00NDQwcuRITJo0CRMmTMDt27dldggIOoTV1dXRrl07uLi45Dn8+TFixAh8/vxZ6tSe0vKEvDI2Nsbff/8NX19feHt7Q0dHB+vWreMa3yZOnIgfP35gxowZyMzMRLdu3eR6i/PevXuwtLSEiooKGjRoAC8vL+7NBEtLS6xYsQIDBw6UeozBgwdjy5Yt3Lr3wu7fv48WLVpIbKTt1q0bHj58iPbt2/MasoD/5Vl//vknAMDe3l7ujqPyQlpeKS3OWFlZ4devX+jfv7/I96ZNm8a9pdC7d28sWbKEN5C5Z8+eUFdXx8yZM6WGTZBfamlpYcCAAVLjkY2NDY4fP877HXn07dsX+/btw+LFi2Fubo6tW7fy3qKQ97iFlb4qVqwo8ToFBATg8OHDYterLyjLly/HkiVLYGtrizp16mDIkCFQUVHh3k4rChMnTsThw4fh5eWF7du3Y+PGjfD09MTQoUPx22+/oW/fvpg1axbCwsIwZ84cWFhYiO2cENDQ0BAZeCMPWeURb29veHh4YNiwYVBTU8OwYcO4TlxpAgICEBAQABUVFTRq1AirV6+GsrKyzDiVm4uLC1atWgVnZ2ekp6ejY8eOCAoKkjktPPC/52PlypVhaGjITZsvTxnM3t4e8+fPx/fv32Fra4sFCxZg0aJFePz4MW9ZXuHfEnS+NWnSRGQgkCzz58/nzjMjIwNt27bFli1bcOHCBan3PzExEUuXLsVff/2FVq1aiT324MGDMWDAAO56SNKtWzcEBwejZ8+eqFWrFoCcfGrOnDn4/PkzlJSU4Orqyivrq6iowMjIiHuud+nSBYmJiRgxYgTS0tIQEREhsYzYrl07Li78/fffaNSoEXx8fNC2bVtuX0l5maDTXxBOYdOmTcO0adMwbtw4LFmyBBs2bMCaNWugo6ODhQsXwsXFBU+fPuVN2y+JtLxK0j0T14hkaWkJNzc3LF++HB8/foSpqSk2bNggV8OYjY0NPn/+jPXr1yMhIQEtW7ZEQEAAdHV1RfZ1cnJCv3798Pz5c/Tv3x/x8fHw8PBAcnIyLCwssH79em5fSfFUkL7FNUZ4eXnJtcyIoG6grKwMbW1tODk5oWPHjjh27BiAnCXBPT09MWHCBK5hfP78+ZgzZw5sbW3l7jiQVX+xsbHBpk2bFH6GSjNt2jTUr18fK1eu5LZ9//4dJ0+e5C1D5OrqilmzZuHw4cNwdXVF3bp1ZR773Llz3BudO3fuxM6dO7nPxL3xKK2sKI2JiUme097vv/+OW7duwdnZGUpKSjA0NISLiwt8fX1FligUR9o96dKlC0aMGIGqVati1qxZ3DIreXlmS8r/81puERAuw/Xv3x8DBw4Uu5xH7nxPVoNnpUqVMGnSJGzcuBFDhgwBIL3+LasuMnnyZGhra2PXrl1Yv349VFVVYWZmhr1798o1W0BCQgLu3bsHICeeCZOnDiRMRUVFYhlHQLg9QUNDA4MGDULv3r2hpKQEf39/7rtVq1aFtbU1r75bt25daGlpYfDgwdDS0oK3tzfMzMxw5swZXLlyhZsV0MrKCp06dYK7uzv+/fdfqWGW1VbVtm1bLF68GBs2bEBCQgIMDAywadMmuQctiiMtnleqVAn79+9HQEBAvl8uojq7eDdu3BA747hAt27dcOXKFTRt2pTX2Xzu3DlkZWXB398f/v7+vO/kXpY7L+RJP9JIyleFyxafP39Gs2bN4O/vzw06/uuvv5CcnIyFCxciOTkZbdq0wcaNG7F7926Z7WYlpR21QoUK2LhxI5YuXYoBAwagVq1amDdvHrp168ab8c3S0hJpaWli2w2klcGsra1lpiWA317Xtm1buLi48GYSEuyTu2whybt37wBA4tJnwuV5YY8fP8b79+/x/v17kWfSzp07xS7LWZ4FBgYiMDCQt00wQ4mAYCk8JycnuLq6cvXlrl27Yvjw4Xlu985NVtlLQJGyh7S2a0G+CuSUd2bMmAEDAwNeulG03EKKXnl63stLW1tbavuAYBm13O0m0tpR2rdvL3V5REFaUldX557JuQnX4QH525MsLS2RmZkpdlYzgNq+FTlucbR9K8rY2BiJiYmwt7dHkyZNsGXLFt4gQ1lxUZik+hOQ0wa8atUq7Nq1Cw0aNMCUKVOwbt06PHv2DLq6ugq3EUdHR8PPzw/u7u7Q1tbmffblyxfs3bsXa9euFflezZo1MXLkSPj6+qJ79+4y64SyyEpX0p6Lr169wsSJE6GiooLhw4dzbe/Gxsbo2bMnLl++DDs7O5nt25I4ODjg9u3buHz5MqZPn4727dvDwcEB//33n9jyf6NGjeDr6wsfHx+sWbMGzZs3x6ZNmyS+fC5M8MyuUaMGunfvLlK2kVd+xhLkJi1uy8qzJZX1JQkPD5dYr37x4gXCwsJw+PBhke81b94cffr0ga+vL/z8/CT258tLVnp1dnYW27Z27949jB49GufOnRP7orMwTU1NGBkZoUKFCvka71DY5VxSMJQYzTVHSoD58+cDWnZMugAABBZJREFUgFwNG/JycHCAk5MTNViQMungwYNQVVUt8GUySPGzsrLCzp07RQpsN2/ehJ+fH1fhfv36Nezt7XHt2rU8r3kujwMHDuDYsWPYvXu33N9xcHCAhYWF1AaRvBy3KI0bNw4BAQHFHQxSTunr64vtdJk/fz4sLCzENpLp6+sXSKdiYQgPD8fDhw/zNBgxrw4dOoSIiAixZUt5y4jy5GWk4EmKy9LuaXGQp/5y7do1uLu749y5c/maOVtYXFwctm7dyr3hWxYVZtoTd09u3ryJ0aNHl9g8tCSiukiOQ4cOwc/Pr1BfUCClV3lOJ5Svli7loWxBCCGk5KC279LF19cXERERvGX68orqT/J7+/YtevToAQcHB9jZ2XFLXZZ3BTmWoCDjdnnh4uKCOXPmyPUCNSk/Su0ymoTIUr16dVSsWLG4g0FIgcvOzsbhw4dpIGUZVaNGDbEzzVSsWBHVq1dHcnIyTp8+DQ8PD9ja2hZaZTs2NhYnTpyAv78/99ZJST5uQTp27JjY5WUJKW5qamoSZy0RN8NWSbFr1658TZmdF6qqqhJnX6EyYskmKS5Lu6clzadPn3Dq1Cl4e3tj8ODBBTbQDAC2b9/OWx6AyKcw70l5Q3URQmSjdEJKEypbEEIIKUrU9k2I/O7evStxJQlCitKbN2+QmJhIA82IiFK7jCYhsvj5+RV3EAgpFMrKyggMDKSO8jLq4MGDYre3adMGbdq04ZYTadSoEby9vQstHG/fvsWCBQvQo0cPbrmTknzcgvT7779T+iIlkmAZNnGuXbtWhCFRzLp164o8TdnY2EhcqoDKiCWbpLgs7Z6WND9+/ICbmxtMTEy4JccLyoIFC/Kcntq1a8db7ii3EydOoF69enkNWolWmPekvCmIuoiXlxf+++8/iZ9PmjQJkydPzvPxCSluVGcnpUl+yhaEEEKIoqjtmxD5rVmzRuyShoQUtYYNG8Lf37+4g0FKIFpGkxBCCCGEEEIIKePi4uKQnZ0t8fP69eujQgV6H40UvsTERPz48UPi59WrV4eGhkbRBYgQQgghhBBCCCGEEKIQGmxGCCGEEEIIIYQQQgghhBBCCCGEEEIIIUQm5eIOACGEEEIIIYQQQgghhBBCCCGEEEIIIYSQko8GmxFCCCGEEEIIIYQQQgghhBBCCCGEEEIIkYkGmxFCCCGEEEIIIYQQQgghhBBCCCGEEEIIkYkGmxFCCCGEEEIIIYQQQgghhBBCCCGEEEIIkYkGmxFCCCGEEEIIIYQQQgghhBBCCCGEEEIIkYkGmxFCCCGEEEIIIYQQQgghhBBCCCGEEEIIkYkGmxFCCCGEEEIIIYQQQgghhBBCCCGEEEIIkYkGmxFCCCGEEEIIIYQQQgghhBBCCCGEEEIIken/ABW/cYjIwRLlAAAAAElFTkSuQmC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8" descr="data:image/png;base64,iVBORw0KGgoAAAANSUhEUgAABH4AAAOJCAYAAABrheU2AAAAOXRFWHRTb2Z0d2FyZQBNYXRwbG90bGliIHZlcnNpb24zLjUuMywgaHR0cHM6Ly9tYXRwbG90bGliLm9yZy/NK7nSAAAACXBIWXMAAA9hAAAPYQGoP6dpAAEAAElEQVR4nOzddVhU2RsH8C8wRZeg0t2C2IHd2K6xuuLa7Zpr51prrN3dii52d4Co65p0g5h0TsPvj4GBYQbUXZhh+b2f55nnYe5953LOnHvPvXPuOeeqFRYWFoIQQgghhBBCCCGE1Djqqk4AIYQQQgghhBBCCKka1PBDCCGEEEIIIYQQUkNRww8hhBBCCCGEEEJIDUUNP4QQQgghhBBCCCE1FDX8EEIIIYQQQgghhNRQ1PBDCCGEEEIIIYQQUkNRww8hhBBCCCGEEEJIDUUNP4QQQgghhBBCCCE1FDX8EEIIIYQQQgghhNRQ1PBDCCGEEEIIIYQQ8h34fD7mz5+PRo0awcfHBwcOHPjqZ54/f44OHTrILW/UqBGcnZ1lXnl5eZWWVkalbYkQQgghhBBCCCHk/8DatWsREhKCw4cP48OHD5gzZw7MzMzQtWtXhfGRkZGYOnUq2Gy2zPLPnz8jJycHt2/fBofDkS7X0tKqtLRSww8hhBBCCCGEEELIN8rPz8eZM2ewd+9euLu7w93dHdHR0Th+/LjChp9Tp05hzZo1sLS0RG5ursy62NhYmJiYwNLSssrSS0O9CCGEEEIIIYQQQr5RREQERCIRvL29pcsaNmyI169fo6CgQC7+4cOHWLNmDYYPHy63LiYmBra2tlWZXGr4IYQQQgghhBBCCBEIBMjNzZV5CQQCubiUlBQYGhqCxWJJl9WqVQt8Ph+ZmZly8Tt27EDnzp0V/s/Y2FhwuVz4+fnBx8cHY8aMQXx8fKXlCaChXoSQSnCF6azqJChFvbDzqk5ClTNJfqHqJFS5JKvWqk5ClTPNjVN1EpTig7aTqpNQ5cSFGqpOQpVzenVU1Umocnftf1F1Eqpcu6zTqk6CUqSbe6o6CVUuXd1U1UmocpY5oapOQpUz8G6v6iT8Y6r8bRG3YTK2bdsms2zy5MmYMmWKzDIulyvT6ANA+l5RQ1GF/zMuDllZWZgxYwZ0dHSwd+9eDB8+HFeuXIGOjs4/yIU8avghhBBCCCGEEELI/71x48ZhxIgRMsvKNvAAAJvNlmvgKX5feoLmb7F//34IhUJoa2sDANavX482bdrg3r176Nmz53dtqzzU8EMIIYQQQgghhJBqQY2pprL/zWKxFDb0lFW7dm1kZGRAJBKBwZA0q6SkpIDD4UBPT+9f/U82mw0LCwt8/vz5+xJfAZrjhxBCCCGEEEIIIeQbubq6gsFg4NWrV9Jlf//9N+rVqwd19W9vZiksLETHjh1x9uxZ6bL8/HwkJibCzs6u0tJLPX4IIYQQQgghhBBSLagzVNfj51tpamqiT58+WLp0KVatWoUvX77gwIEDWL16NQBJ7x9dXd2vDvtSU1ND27ZtsXXrVpibm8PIyAibN29GnTp10KZNm0pLL/X4IYQQQgghhBBCCPkO8+bNg7u7O37++WcsW7YMU6ZMkT65y8fHB1evXv2m7fz666/o0qULZs6ciQEDBkAkEmHPnj3Q0Ki8BzyoFRYWFlba1ggh/5foqV41Bz3Vq2agp3rVHPRUr5qBnupVc9BTvWoGeqpX9XZdz1Vl/7trdrjK/ndVoqFehBBCCCGEEEIIqRbUmDQwqbLRN0oIIYQQQgghhBBSQ1GPH0IIIYQQQgghhFQL/4XJnf9rqMcPIYQQQgghhBBCSA1FDT+EEEIIIYQQQgghNRQN9SKEEEIIIYQQQki1oMakoV6VjXr8EEIIIYQQQgghhNRQ1OOHEEIIIYQQQggh1QJN7lz5qMcPIYQQQgghhBBCSA1FPX4IIYQQQgghhBBSLdAcP5VP5Q0/WVlZ2LlzJ27evIm0tDSYmZlh0KBBGDZsGNTVqUMSIf9v1FlM+Dw9i5Cpy5H+8JnCGL36rvDYvgx6Hk7ICYvB20lLkP0iVLrebFB3OC2bBk5dE6TcDMSb8YsgTMtQVhbKJRAIsHXnbjx6HAw2i43+fXtjQL8+CmNjYuOweftOxCcmwtrKClMnjYeTg4N0/d0HD3Ho6HGkZ2Sgkbc3pk+ZBH19PSXlpGJ8oQirT17F7Zfh4DCZGNapOYZ1aq4wNiLpI1acuIKY919gZ2aKhUN84WZtJhd38+8wzN77J17tWlzVyf9msbHR2Ll1MxIS42FlZY2Jk6fBwdGp3PgL5wNwLuA0uPn5aNmqDcaNnww2hwNAsm/s2rEFwUGPwGKx0eeHAejbb4CysqIQXyDE+v0ncO/pC7BZTAzp2Rk/9eysMDYyPglr9h5DbNJ72FmaYc6YoXCxswYAFBYW4uiFGzh36wGycvPgZm+DmSN/hK2FfDmrSlxsNHZv24DExDhYWtlg/KQZsHd0Ljf+0vkzuHDWH/n5eWjp0w6jx/8iLctiQqEAs6aOxZjxU+Hh6V3VWfiq+Ngo7Nm+HkmJcbC0ssWYSbNg71B+Hq9cOI0LASfB5eahuU97jBo3TWEe50wdjVHjp8NdxXnkC0VYdSkId8LiwWZoYJiPF3728VQYG/4hFSsuPkLM53TYmxphYS8fuJmbSNffConDllt/4Ut2Hupb1caSPq1hZqirrKxUKDk+HGf2/4aP76JRx8IeA0YthqWde7nxD64exb3LB8Hj5qJ+sy7oN3w+WGxNubg9ayZAR88IQyasrMrkf9X/w/lDIBBg8659ePj4CdgsFgb27YWBfXspjI2OjcPGHXsQn5AEGytLTJ80Fk4O9nJxx/wD8P7DR8yZPrmqk/9d4mKjsGfbH9J6Z+ykmRXWrZfPn8bFs6eQn5+HFj7tMGq84npn9tQxGDV+msrrVr5AiHUHTuHes5dgs5j4qUcn/NSjo8LYyPh3WLPvBGLevYedhRnmjB4M16LzpLigALtOXcDlB0/A4/PRvL47Zg4fBGOD6nFdR2oGlbasZGRkYMCAAQgJCcHKlStx+fJlTJkyBbt378bKlao98RBClE+dzYL3sQ3Q9Sj/x7OGliYaX9yDjMDnCGzaDxnBL9H4wm5oaEkuZPUb14PnnpWIXrENQT6DwDTUg9f+1crKQoX2HDiEqOhYrFu5HFMmjMOxk/54GPhYLo7L42HB0uXwcHfD9k1/wM3FBQuXrgCXxwMARERGYcOWbfAb/CO2rF+LnNxcrNu0RdnZKdfGgFsIS/yIvdOHYf5gX+y+8gC3/g6Ti+PyBZi87SQaOFjhxPwx8LKzwJTtJ8HlC2TisvN5WOt/XVnJ/yY8Hhe/LV4AN4962Lh5B1xd3fHb0gXg8bgK4x8HPsSp40cwafJ0rFi9DpER4Th4YK90/cH9uxETHYUVq9dj/KRfcOr4UQQFPlRWdhTaeuxPhMclYtviGfh19E/Y/+dl3H3yt1wcl8fHjNVbUN/FEYd+X4h6TvaYsXoruDw+AODcrYc4cekmZo4cjEOrF6CuaS1MX7UFPD5f2VlSiMfjYsWSOXB1r4f1m/bAxdUDK5fOLbcsg4MewP/EIYyfPAPLVm1EVGQYjhzcJRMjEPCxYc1yvEtMUEIOvo7H42LV0l/h6u6FNZv2wcnFA6uXzi43j0+C7uP0iYMYN3kWlqzcjOjIUBw9uFMmRiDgY9PaZXiXFK+MLHzVhhtPEfYhBXtH9sD8Xj7Yfe9v3AqJk4vLFwgx+cg1NLCui5MT+sHLqjYmH72OfIEQAPAq6RPmnr6DYS3rwX9iP7AYGphz+o6ys6MQn5ePPWsnwM6lAWau8oeNU33sXTsRfF6+wvjXT2/hesAODBi9GBMX7kdC9BtcOrFBLu7F46sIf/WoqpP/Tf4fzh+7Dh5FZHQs/lixFFMnjMGRk2fwIChYLo7L42HeslWo5+aKXZvWwt3VGfOWrZZeCxS78yAQh074Kyv534zH42LVktlwdffE2k174ezqjtVL53yl3jmEsZNnYemqTYiKDFNY72xcswzvEqtHvbP1+FmExyVi+6JpmD1yMPYFXMGdJy/k4rg8Pqav2QYvFwccXj0P9ZzsMGPNDul58siFG7j1+DlWTRuN/SvmIDs3D0u3H1JybkhNp9KGnz/++AMsFgv79+9H8+bNYWlpCV9fX6xcuRLHjx9HfHz1OKgJIVVPx9UeLYJOQ8veqsK4ugN9UcDlI3zOWuRGxCFsxkqIc/JQt39XAIDNxKH48Oc1vD92ATlvI/Fq+GyYdmsDTRsLZWSjXFweD9du3sbEsaPg6GAPnxbNMPCHvrhw+Ypc7IOHgWCxWBg7cjisLS0xcewoaGpq4mFgEADgwuWraO3TEp06tIOdrQ3mzJyGZ8//xsdPn5WdLTlcvgDngl7i14Fd4GpVF+29XTC8cwucuv+XXOyN56FgsxiY/kMn2NU1weyBXaDFZuNmmYv8jQG3YGFiqKwsfJNHD++DxWZhxKixsLSyxuhxE6GpqYWgR4obay5eOIeevfuhcdNmcHRywaQp03D71nXweTzweFzcunENY8ZNhL2DI5q38EG//gNx5dJ55WaqFC6Pj0t3AjF9+CC42FmjbRNvDO3VBWeu35OLvf34L7BZLEzx6w9bi7qYPnwQtDQ5uFPUSHTlwWMM6dkZPg09YWVWG3NGD0FWTh5eR8YqO1sKBT28BzaLjZ9HTYCFlTVGjp0MTS0tPH50X2H8lQsB6NG7Pxo1aQFHJxeMnzwDd25dA7/ox9i7pATMnTERnz59UF4mvuLxw7tgsdjwGzkRFpY2GDH2F2hqaiE4UL48AeDqxT/RvdcANGzSEg5Orhg76Vfcu32lVB7jMX/meHz++F6Z2ShXvkCIc88jMNu3BVzNaqGDmy2G+3jh1JNQudgbb2PBZjIwo2tT2JkaYrZvc2izmdJGosOBb+Dr5YgBTdxgY2KAOd1bIDUnHxl5PLltKdur4Otgsjjo9dMs1Da3R99hc8HW1MbrpzcVxj+8fgxtug2Fe4O2sLKvh4Gjl+Dp/XMQ8Et+eOflZuHS8T9gZe+hrGyU6//h/MHl8XD15h1MHjsCTg52aNW8KQb90BvnL1+Ti73/KAhsFgvjRw6DtaUFJo0ZAS1NDh4EShqJxGIxNu7Yg3VbdsCsbh1lZ+WrgorqnWGjJsLCSlLvcLQ0EfzovsL4Kxf+RPeiutXByRXjJs/C3VtXZerW+TMm4HM1qVu5PD4u3g3CjJ8HwsXWCm2b1Idfz07488Z9udhbwX+DzWLil6H9YGteFzN+HgAtTba0kUgsFmPasAHwdnWEnUVdDOzaDq8jY5Sco+pFnaGmsldNpbKGH4FAgCtXruCnn34Cm82WWdeuXTscOnQI5ubmACTDwRYtWoQWLVqgYcOG+PXXX5GVlSWNj42NxahRo9CgQQO0atUK27ZtQ0FBAc6ePQtnZ2e519atW3H27Fm0b99e5v/6+flh69atAICCggLs27cPHTp0gKenJ/z8/BAZGSmNbd++Pc6ePftN7wsLC7F9+3b4+PigUaNGGD9+PD58KKm0nJ2d8fTpU+n70mkrm853797Bw8NDms6vbbssZ2dnuLi4IC0tTbrs7t27cHZ2xty5c6Xb3LVrF9q3bw8PDw/4+Phg27ZtAIC5c+cq/E6fPn2KuXPnYsWKFRg/fjw8PT3Rp08fvHjxQuZ/l87n8OHDy81n2fKoKE2KJCcnw9nZGcnJydJlW7duhZ+f3zdtz8/PT2E+i5W3z5X+34r2u7L5KpvWsukWiUTo2rUr/Pz8yt1ucZ6ioqLg5+cHT09PdOnSBcePH5f+j/KOheLyKFs2qmDUugnS7j9FkM+gCuMMm3oh/bFsr4P04BcwaFYfAGDQxAvpj55L1/GSP4Gb9AGGTb0qPc3fIy4+ASKRCG6uLtJlHm6uiIiKlu47xcIjI+Hh5go1NcnJR01NDe5uLgiPiCxaHwVP95Ku/aYmJjA1qYXwUnWUqkQmf4ZILEZ9e0vpsvr2VghJeI+CgkKZ2Dfx7+FtbyWTz/r2lngTX3LcPo9KwPOoRIzu5qOcDHyjyIhwuLl5yKTd1c0dERHyd6bFYjFioiPh7lEy7MTZxQ0ioRDx8XGIj4uDSCSCi2tJmbq5eyAqMkJu31CW6MRkiMRieDqXDCnwcnFAWHS8XJpCouPh5eIg8114OtsjJErSsDPFrz+6tmpa8gE1NRSiEHn5iu/6KltURBhc3OvJpN/F1QOR5ZZlBNw9SuoTp6KyTIiX5Df07Wt4eHrj9/XblZOBbxAVGQoXN0+ZPDq7eSAqQr5hRJLHcLjK5VGEhHjJD5GwkFfw8PTGyvW75D6vClGf0iAqKEB9q9rSZd7WdfA2+YtcvfP23Rd4W9eRrXes6uB1kqTh/Hn8R3Rwt5XGWxjp4dqsITDUlh1uogoJMW9g5+wtk3ZbJ28kRL+Wiy0oEONdbAjsXRpJl1k7ekIsEuJDYsm54uKxdWjUqidqm8sPH1K2/4fzR2zRtYC7S8k1ZT03F4RHxcjVrWGR0fBwc5HJo4erC8IiogAAXC4PcQmJ2L5+Fdydy+8prSrREWFwcfcsU7fWQ1REiFysWCxGbHQE3Cqqd96+grunN1at3yn3eVUoOU/aSZd5OTsgNCZB8XnSWfY86eVkj7fRkgbn0f17oG2T+gCA9KxsXLwXhAZu1a9MyX+byhp+kpKSkJ+fj3r16smtU1NTQ7NmzcBisQAAkydPRnh4OHbt2oWDBw8iNjZW2kiRnp6OIUOGwNTUFGfOnMGSJUtw7NgxHDlyBL6+vggMDMSZM2cAAGfOnEFgYCBGjhz51fRt374dBw4cwPz583Hu3DmYm5tj9OjRyM9X3J22IseOHcOlS5fwxx9/wN/fH8bGxhg5ciSEQuF3b2vTpk0yn/sn2zYwMMDDhyV3pW/evCnT+Hb+/HkcPnwYK1euxPXr1zFp0iRs3boVoaGhWLBgAQIDAzF//nzUqVMHgYGBCAwMhLe3ZIztqVOn4ODggHPnzqFx48YYO3Ys0tPT5dIQGBiI4GD5bq3lqShN/8S3bG/kyJHS/JVuqKlonyuteH8r/f18r4CAAGnPt7p160q3V6dOHcyfP1+aNh6PhzFjxqBhw4a4ePEi5syZgx07duD8+fPSbZUur8DAwH+UnqqUtPskwmetRgG34ruq7Dom4H34IrNM8DkNmuaSu12cuqbgl1nP/5IGjrlq74alp6dDX08PTCZTuszA0AACgQDZOTllYjNgbGwks8zQwAApqZIG2/SMdIXrU1PToGqpWbkw0NECk6EhXWaspw2+UITMvPwysTkwMdCRWWasp43PGdkAAIFQhOXHr2De4G5gl/reqoOM9HQYGRvLLDMwMERaaopcbF5eLgQCAYxLxWtoaEBXTw+pqSnISE+Dnr6+7L5hYAiBQICcnOyqy0QFUjMyoa+rAyajZCpAI3098IVCZOXmlYnNQi1DA5llRvp6+FI0r1Z9F0eYGpfccb94JxBicQG8XBxQHWRkpMHISLYs9Q2MFJZlflFZGhqVLksGdPX0pfFdu/fGyLGT5ealUKXM9DQYGteSWWZgYIS01C9ysfl5uRAKBDAyKomX5FEP6WmSPHbx7YvhY+TnNVKV1Jx8GGhxZOsdHU3wRWJkljmnpOTkw0RXS2aZkY4mvmTnIZvLRzaXD3FBAcYfuor2vx/F1GM38Dlbdp9XlezMFOgZmsos09U3RmbaJ7lYbl4OhEI+9AxL5i7S0GBAS0cfmemSRq7okKeIi/gbnfqNr9qEf6P/h/NHenqm3LWAoYHia4G09AwYG5U51xvqI6Xo5q2Ojja2rl0Je1ubKk/3P6G4blV8niyuWxXVO8XxXbr3wYixU6pPvZOZJX+eNNBVeJ5My8yCiaG+zDIjfT18Sc+UWbbnzCV0GzcHryNiMdXvhypL+3+Bmoaayl41lcoafrKzJRWzrm7Fk+VFRETg2bNnWLduHTw9PeHp6Yl169bh7t27iIuLw+XLl6GpqYnly5fD3t4eHTt2xNSpU7Fv3z5wOByYmJjAqKjSNDIygomJCbS1tSv8n4WFhTh27BimTp2KDh06wN7eHsuXL4eGhgYuXrz43Xndt28fZs+ejaZNm8Le3h6//fYbsrKy8OjR942nDgsLw7Nnz2Qay/7Jtlu1aoUHDx4AkPQoefDgAZo1ayZdX7duXaxevRrNmzeHhYUFBg8eDBMTE0RHR0NXVxcmJibQ1dWFhoYGTExMYGJiIm2kc3BwwKxZs2Bvb4958+ZBX18fV69elfn/hYWF+OOPP+R6+FSkojT9E9+yPS0tLWn+9PVLKuuK9rnSivc3ExMTmRP8t+Jyudi+fTvatWsHADLft4aGhrQsDAwMcOnSJRgbG2PatGmwsbFB+/btMX78eJnGqNKfNzExKe/fVnsaWpooKDOGv4AvgDqbVbSeU+F6VeHx+XL7AavofdmGWkWxTCZTGsfnCypcr0o8gRAshuxzA4rfC0ViuVimXKyGNG7P1YdwtayDFm6qvxNdFp/PB5Mpu0+VVwb8orlsGOWUGZ/PB5Mhvw6Q3zeUhS8QgMUsUzZF74VC0TfFCkSycQAQEh2HLUfP4KdenWFsoC+3XhXKK0uRUKAwVrJeUdnLx1cXfD5Prs5gMJkQKdxfedL1ZeOrax65AhFYGhoyy1hFjQdy9Y5QJF0njdXQgEBUAG7RPD9rLj9Gdy8HbBnaBQKxGFOOXpfrcaIKQj4PDEbZcmFBJJIvR4GAK10vFy8UQCjg4/T+ZfhhxEKwWNXjh/T/w/lDcn6XTXdJfV+mbuXzpdcJ0lhG9TjXfwtJvVO2rmSVc55UXO8wy6mnqgMeXyh/7ivaJwVlypLHFygod4bcd9GtVVMcWjkXjeu54JeVW5FbTXrGkppBZU/1MjAwAACZIVuKxMXFQU9PD7a2Jd1u7e3toa+vj7i4OMTGxsLd3R2MUpW/t7c3UlJSkJ2dDT298mdD//Dhg0xPDB6PhyZNmiAtLQ2ZmZnw8irpbshkMuHh4YHY2O+bkyAvLw+fPn3C9OnTZZ5SxuPxkJCQIH0/ZswYaBRdtIhEIoU/zP/44w9MmjQJV65c+a5tl9WmTRv89ttvEIlEePr0KRwcHKSNYwDQrFkzvH79Gn/88QdiY2MRHh6OlJSUbxpy0KBBA+nf6urqcHNzk/vOrly5AjabjU6dOskMn6tIRWn68OEDunfvLo3t2bMnxo4dCwDo0aOHtFulUCiUlve/yePX9rlvsXv3bhw4cACApCFMkSNHjqBRo0awtbXFs2eKn25VLC4uDhERETL7s1gslu5T36J4HzQ2Nkbr1q0xY8YM6OjofP2DSlbA48s14qizWRDnSy4axOWt56r25MliyV/sCIrelx3uqihWKBRK41gKGhhKr1clRT/4i99zWGUbvhgQysWKwWExEfP+CwICX+DPRdXjTvRp/xP40/+E9L2Ts6vcj2BJGcj/gCpuGC978VpcZgUFBRCK5NcB8vuGsrCYTLkL1+L37DLHF4vJUBjLYcnGvY2KxfRVW9C8vgfGDlT8BBtl+NP/GM6ePiZ97+jsprAsWQrKklmUp28te1U5e/qIbB6dXOXqDNFX8lh2fxVVszyWxmYyIBDLNgwIihoAOGV+bLEZGtJ10lixGByWBjSKrqX6NXJBT2/JMIvVA9qj/e9H8Sb5M+pbKbfn6K3ze3D7fMkk8NYOnnKNPCKhQGHDDZPJlq6Xi2dzcCNgByxt3eHi1bIKUv7P1NTzR2ksFlOugaekvi9Tt7JY0usEaayoepzrFQnwP4pzpeodB4XnSYHC9DNZxfur/LmQVU3zy2YpOPcV769yZamo3EVycZZ1JD36lkwcjp6T5uH+s1fo0VbxU+0I+V4qa/ixsrKCrq4uQkND4ekp/7jNCRMmwM/PT3rBXJZYLIZYLFZYeRT/eBeXuQgoy9TUFEePHpW+nzVrFoDyL7TFYvF3z7dQnIbNmzfLNF4BkOlFsmLFCmlD082bN3Hy5EmZ2ODgYLx//x79+/eXNvx867bLMjExgYWFBV6+fImbN2+iS5cuCAkpGW975swZrFq1CgMGDEDnzp0xZ84cDBs27Jvyyyhz90UsFss0SolEImzevBmrV69GUlLSN23za2kyNTWVGdKko6MDbtGP/D179qB2bcmY/6NHj0obmv5NHv/NPlfsxx9/lM7N8/nzZ+nfxbKysnDo0CGcPn1aJm/lEYlEaN68ORYv/uePKl2xYgU8PT3x6dMnrF69GmvWrMHy5cv/8faqCu/DZ7DryA5ZYNepBd4nyZAF3nsF62vXAv+jfNdiZaplbIys7GyZBrmMjEyw2SzolOmFWMvYCOkZso+fz8jIhLGRZLiMsbGx3Pr0jEwYGal+AktTA11k5uZDJC4AQ0Ny7Kdl54LDZEBXk1MmVg+pWWWGDWXnopa+Dm6/DEd2Hhc9FhXPuyZpIG0+dTUWDumB7k3lhwlXpW6+PeDTqo30/dkzp5AhV0bpMCzTLR8AdHX1wGKxkJGRDgtLyeTlYrEYOdnZMDIyRmFhIbKzssrsGxlgsdnQ1lZN46uJkSGycnIhEovBKEpTemYW2CwmdLU05WLTMmVv4qRnZqNWqW7tf4dGYtbv29DEyw3Lp46WOS8oWxffXmjZqq30/bk/TyIzQ3ZIcmZmusxwrmLFZZmZkQ4Ly6LH8IpFyMnOUhivKp269UFzn5JetRf+PI7MDNmhoJkZ5eVRH8yiPJrL5DEbBobVJ4+lmeppITOfJ1PvpOZywWFqQJfDLhOrjbRc2RsBaTn5qKWjBQMtDhga6rAxMZCuM9DiQF+Tg09Zyh/u1aLjINRv1lX6/u7F/cjJTJWJyc5MlRnOVUxLxwBMJhs5WamobS6Zg0QsFiE/Nwt6BiZ4GXwdOZmpmDO8MQBIG5ReP72JNYfkJ1NWhpp6/iitlrGR3LVAekYm2CzF1wIZGZkyy9IzMmFsqPpzvSKdfXujRat20vfn/zzx3XVrhoJ6pzrVraWZGBrInSfTMrMVnycNDZCWKXtzOC0rS9rzNfDvt3CytYSpkQEAgM1iwty0FjJzcqs+I9WUeg0ecqUqKrvyYjAY8PX1xfHjxyEQyLYG3717F3fv3oWpqSlsbW2RnZ2NuLiSR3LGxMQgNzcXtra2sLW1RWhoqMydrJcvX8LIyEjaq6iiNFhbW0tfnKIxo7q6uqhVqxZevXoljRUKhQgNDZVrYPkaPT09GBsbIyUlRfp/6tati3Xr1sk8tax27drS9cZl5o0oLCzE+vXrMWPGDJmGlW/dtiKtW7fGvXv3cOfOHXTq1Elm3cmTJzFp0iTMnz8fffr0gaGhIdLS0srtmVJaeHi49G+xWIyIiAiZSZH9/f1hb2+PRo0aKfp4uSpKU9lyLP39mZmZSZeXbgz7N3n82j5XvI2Ketvo6+tL02VmZia3fvfu3ejevTssLS0VfFpxmuLj42FhYSHd7qtXr6QNm4WFhV/9oVW7dm3Y2NigWbNmGDBggMz+X51kPH0Nw2aycyYZNm+AzKeSyS0zn72GYcuG0nUcizrQtKyLjKfyk18qk72tLRgMhnSCZgAICQ2Dk6OjXNm4OjsjLDxSui8VFhYiNDwcLkXHkquzE0LCSo61LykpSElNhWupY01VnC3rgKGhgbelJth8GfMO7jZmUFeXPYl72prjddw7mXy+jn2HerYWGNyuCc4tnQT/BePgv2AcFg/tCQDwXzAObb2UP+Ghrq4ezMzMpS9nVzdEhIXKpD08LBTOzq5yn1VXV4eDozPCQksa2CPCw8BgMGBrawc7O3swGAyZyYTDQkPg6OissgYSJxsLMDQ0EBJdcu59HREDN3sbuTR5ONribVSszHfxJjIGHo6SH5uxSe/x69rtaO7tjpXTx8rdIFA2XV091DWzkL6cXdwRES5blhFhb+Hk4ib3WUlZuiA87K10WWRRWdrYVp8hJWXz6OTigajwENk8hr+Fk3N5eXRFRNgb6bKo8FBoMDRgY1s95mUqy7lOLTDU1fHmXcmcRS8TP8Hd3FSu3qlnaYpXSZ9lvotXSZ/haVkbDA11uJnVQtTHkkayjDweMvN5MDOoeGqCqqCtow+TOlbSl42jFxKiXsmkPSHqJawd5G+gqqurw9LeA3ERL6XLEqJfQ0ODATNrZ0xadBC/rj2HWb8HYNbvAfBo2BYeDdti1u8BSstfWTX1/FGaQ9G1QPEEzQAQEhYOZ0cHubrVzdkRoRGy1wIh4ZFwdXFUapq/lXy9447IMvVOZFgIHF3c5T6rrq4Oe0cXmXonMjwUjGpc7zjZWBadJ0t+c72OiC33PPkmKq7MeTIOHo6S35Vbjgfg6sMn0vg8Lg9JH7/ARsXzU5KaRaWPc58yZQpyc3MxatQoPHv2DElJSThz5gzmzp2LYcOGwcHBAfb29mjdujXmzJmDN2/e4M2bN5gzZw4aN24MJycn9OzZEwKBAIsXL0ZsbCxu376NrVu3YvDgwdIhPv/E8OHDsWXLFty9exexsbFYtGgR+Hw+fH19pTE5OTlISUlBSkqK5O5tmfelt7Vp0ybcvXsXCQkJWLhwIV68eAE7OztF/1rOhw8fwGQy0blzZ4Xp/Cfbbtu2LU6ePAlzc3Npj5hihoaGCA4ORnx8PEJCQjB9+nQIhUK5BjpFnj17hgMHDiAuLg4rV64El8tF164ld6vu3Lkj7VlVllgsln5/KSkpEAqFyM/Pl0yk+S/SpMi/2V5F+xyXy5X2Kvo3XXGDgoIwceLEb47v1asXeDyeNE0PHjzAypUrYWxsjKysLMTGxkobNsuTlZWFz58/482bN7h06RJcXeV/wKoKu3YtqBfdtf0UcB1MAz24bVgAHVd7uG1YAA1tTXw8I3kUauLukzD/qTcsR/SHbj1n1D+4Fl+u3Ac3Ibmif1HlOBw2OrVvh83bdyEyKhpBwU9w5twF9O3VAwCQnpEhnT+klU8L5OXlYcee/UhMeocde/aDx+OjTStJl/yevl1x5+59XLt5C3HxCVi7YTOaNm6EunVql/v/lUWTxUTPZl5YceIKQhLe4+6rCBy5FYwh7SVPdUrNygWvaB6Njg3ckMPlYe3pG4j9kIK1p2+AyxeiS0M36GtrwsrUSPoyLfrRZWVqBG2O6rt9t/Rpjby8POzbvQNJSYnYt3sH+DwefFpLegXx+XxklJrY3rdHL5wLOI0nj4MQHRWBnds3o3NXX7A5HLA5HLTv0Bk7tm1GdFQEnjwOwvmzp9Gzd19VZQ8cNhu+bZpj7d7jCItJwINnL3H80k0M9O0AQDJRJa+ovmzfrCFy87jYeMgf8ckfsPGQP7h8Pjo0lzTw/773GGobG2LqsIHIyslFWmaWzOdVrblPG+Tl5eLAnm14l5SAA3u2gcfjSXsFScqypCGga/feuBDgj6fBjxAdFYHdOzagY5ce1WbCUUWa+bRFXl4uDu7ZgndJ8Ti4Zwv4PC6at5L0CuLz+cgo1SOoi28fXDh7Es+CHyImKhx7d/yBjl16Vts8arIY6OnthBUXHyEk+QvuhiXgSOBrDGkueUR5ak4+eEXDLDq52yGHx8faq8GI/ZKBtVeDwRUI0bme5LppWEtPnHgSgpshcYj7koHFZ+/Dua4x6lmofm48r6adwc3Pwbkjv+NTcizOHfkdfD4X9Zt1AQAIBDxkl+oR1LLTINy7fBBv/7qDpNi3+HP/cjRr/wNYbE0YmZjJNCqxOdpgc7RhUsdKVdn7vzh/cDhsdGnfBht37EFEVAwCg5/h9LlL6NdL8vui9LVA65bNkZuXh+17DyIh6R227z0IHo+Htj4tVJmFb9Zcpt5JwME9W8DjcaW9gsrWrV2698XFgFN4FvyoqN7ZgA7VuN7hsFnwbdMMa/adQFhsAh789QrHL9/CoG6S/MmcJ5t6Izc/HxsOn0Fc8kdsOHwGXD4fHZtJblT279wGxy/dQtDLEMS9+4Al2w7Coo4JWtSXbyT7f6GmrqayV02l0ttuJiYmOHnyJLZu3YpZs2YhMzMTVlZW+OWXXzB48GBp3Jo1a7BixQoMHz4cGhoa6NChA+bNmwdAMqxn3759WLlyJfr06QMjIyP8/PPPGDdu3L9K28iRI5Gbm4tFixYhNzcX3t7eOHr0qMxcOKtWrcKqVavKfV9s1KhRyMvLw+LFi5GbmwsPDw/s37+/wuFYZZXXWPJPt+3p6SmdZ6es+fPnY/78+ejduzeMjY3RrVs3aGpqyvTmKU/79u3x5MkTbNq0CW5ubjh48KDMPEu9e/eGg4PilvtPnz7Bx0f2kZsvX75E27Zt/1WaFPk326ton9u3bx82bdoEX19fmX3le40cOfK7Pq+jo4O9e/di1apV6NOnDwwMDPDTTz9h3LhxGDNmDJ4/f46ZM2dWuI0pU6YAkPQka9q0KebMmfOP01/ZOiYH4fWouUg+cg6inDz81Wcc6m1fBqvRA5H9NhJ/9RoLcdEEeJlPXiFk4mI4LfkFTCN9pN4Kwpvxi1ScA4nxo0diy45dmDV/EbS1tPDzTz+iVQvJ2O1BfiMwa9oUdOnYAdpaWli+eAE279iFqzduws7GGiuXLoJm0cWPm6sLpk6egMPHTyInJxcNvetjxpRvbyisajMHdMbKE1cwZuMR6HA4GN+zDTp4SxoSO87ZgGXDeqF3i/rQ0WRjy8TBWHniCs4GvoCjuSm2TR4MTRVPxP0ttLS0sWjpCuzYtgk3rl+BjY0dFv+2EhyOpHt34MP72LxxHS5evQ0AaN2mHb58/oTt2zZCJBSiectWGD5yrHR7o8aMx47tm7Fg7ixoaWtj8NCf0aJlK5XkrdjUnwdg7d4TmLTsD+hoaWLMwF5o11Qyj1v3sb9i4cTh6NG2BbS1NLF+7mSs2XsMF24/gr21OTbM+wWaHDbSMrPwNlIyz1vviXNltl/8eVXT0tLGgiWrsWv7Bty6fgnWNvZYuGyNtCyDHt7Ftk1rcPbKfQCAT5sO+PL5E3Zt2wChUIDmLdpg2Mh/d81R1bS0tDF38Rrs3bEet29chLWNPeYvXSfN4+NHd7Bj02qcuSx5METLNh3x5csn7Nm+HkKhEE1btMHQERNUmYWvmtWtOVZefITRBy5Dh83ChA6N0LHosewd1hzDb/3aoHcDZ+hwWNjq1xUrLjxCwF/hcKxjhG3DukGraA6ZTh52yObysfH6E6TncdHI1gybf+r8r24mVhaOlg5G/7odZ/b/hid3/kRdKyeMnb0TbI7kKWWvgq/j5K6F2HhS0ruwQQtfpKd8wOl9yyASCeHVpCN6Dqn4WkDV/h/OHxNGDcemnXswY8FSybXAkIFo3ULykJX+w8Zg9tRJ6NqxHbS1tLBy8Txs3L4Hl2/chp2NFVYvmS+9FqjutLS0MW/J79iz/Q/cvn4JVjb2mL9sbUm98/Autm9ajT+vSJ407NOmA1I+f8TubZJ6p1mL1vAbWf3maSptml9/rNl/AhN/2wQdLQ7GDOiBdk0kvdJ9x8/FovHD0KNtc+hoaeKP2ZOwZt8JXLgTCAcrc2ycMxmaRQ2R/Tu3AZcvwNr9J5GRnYOmnm5YP2uCSodFk5pHrfBbxrYQ8g3mzpVc1P/++++Vtk0/Pz9MnjwZTZs2rbRtksp3han6IUbKUC/svKqTUOVMkl+oOglVLsmqtaqTUOVMc+O+HlQDfNBW7bANZRAXfvsk/f9VTq+Ofj3oP+6u/S+qTkKVa5d1WtVJUIp0c/mhdTVNurqpqpNQ5SxzQlWdhCpn4P3tT1CuboK8G349qIq0fPm3yv53VVLtQHtCvkJfX/8fPQqdEEIIIYQQQsh/j5oG9XaqbNTwQ6q1bdu2qToJhBBCCCGEEELIfxY1/JBKU5lDvAghhBBCCCGE/P+hx7lXPupDRQghhBBCCCGEEFJDUY8fQgghhBBCCCGEVAs1+bHqqkI9fgghhBBCCCGEEEJqKGr4IYQQQgghhBBCCKmhaKgXIYQQQgghhBBCqgWa3LnyUY8fQgghhBBCCCGEkBqKevwQQgghhBBCCCGkWlCjHj+Vjnr8EEIIIYQQQgghhNRQ1PBDCCGEEEIIIYQQUkPRUC9CCCGEEEIIIYRUC2rq1D+lstE3SgghhBBCCCGEEFJDUY8fQgghhBBCCCGEVAtq6jS5c2WjHj+EEEIIIYQQQgghNRT1+CGEEEIIIYQQQki1oE6Pc6901OOHEEIIIYQQQgghpIaiHj+EkH+tXth5VSdBKd669VF1EqqcY8QtVSehysVm1VF1Eqpcof7/x50yvpil6iRUOdf311WdhCoX5jVc1Umocumfa/4l9zXtwapOglK0PjZG1UmocoKh61SdhCq3O7atqpNQ5eZ4qzoFpDqp+WchQgghhBBCCCGE/CfQ5M6Vj4Z6EUIIIYQQQgghhNRQ1OOHEEIIIYQQQggh1YKaOvVPqWz0jRJCCCGEEEIIIYTUUNTwQwghhBBCCCGEEFJD0VAvQgghhBBCCCGEVAs0uXPlox4/hBBCCCGEEEIIITUU9fghhBBCCCGEEEJItaCuQT1+Khv1+CGEEEIIIYQQQgipoajHDyGEEEIIIYQQQqoFmuOn8lGPH0IIIYQQQgghhJAaihp+CCGEEEIIIYQQQmooGupFCCGEEEIIIYSQakFNnfqnVDb6RgkhhBBCCCGEEEJqKOrxQwghhBBCCCGEkGqBJneufNTjhxBCCCGEEEIIIaSGooYfQgghhBBCCCGEkBqKhnoRlWjfvj3ev3+vcJ25uTnu3r2r5BTVLHPmzIGPjw969uz5TfFpaWlYtmwZgoKCwOFw0KdPH0yfPh0MhvKqCIFAgK07d+PR42CwWWz079sbA/r1URgbExuHzdt3Ij4xEdZWVpg6aTycHByk6+8+eIhDR48jPSMDjby9MX3KJOjr6ykpJ1+nzmLC5+lZhExdjvSHzxTG6NV3hcf2ZdDzcEJOWAzeTlqC7Beh0vVmg7rDadk0cOqaIOVmIN6MXwRhWoaysvBVsbEx2LF1MxIS42FlZY1Jk6fCwdGp3PgL58/ibMBpcPPz4dOqDcaOnwQOhwNAsm/s2rEVj4MegcVio+8P/dG33wBlZaVcyfHhOLP/N3x8F406FvYYMGoxLO3cy41/cPUo7l0+CB43F/WbdUG/4fPBYmvKxe1ZMwE6ekYYMmFlVSb/m8XFRmPH1k1ITIyHlZUNJkyeVmFZXjwfgHMB/siXluUUsIvKsphQKMCMXyZg7IQpqOdZv4pz8HXxsZHYv2Md3iXEwsLKFqMmzYadg0u58Vcv+OPy2ePgcvPRzKc9ho+dIc1jeloKDu/ZiNA3f4PFYqN5qw4YNGw8WCy2srIjgy8UYfXJq7j9MhwcJhPDOjXHsE7NFcZGJH3EihNXEPP+C+zMTLFwiC/crM3k4m7+HYbZe//Eq12Lqzr536Uml2Oxj0lhuHp0Kb68j4KJmQO6D12KujYe5cY/vXUYwTf2g8/NhVvjbug6eCGYRfWOSCjArdO/I+TpZWhoMFG/1Q9o13c61NRUP8TiQ0IYzh1chs/JUTA1d0DfEUthblt+/Rp4/TAeXT0AHjcXnk26ouewhdL6NfT5LRzb/ItMvEfjzvjpl81VmodyMRjQ6T4ULLeGgEgAbtANcB/fVBiqUccKOr38wDA1hyjlA3IvHoX4Y6J0vWbLLuA0aQc1jjYE4S+Qe/UEIOArKydflRAbif071hYdk3YY+ZVj8tqFUzLH5M9jZ5Y6Jr/gyJ5NCH3zHCwWG81adawWx2TahzAEXViGjM9RMDR1QIveS1HLvPx9NTToMN4+OgABPxe29bqieY+FYLAk+2pu5kcEX1yGTwnPwdbUh3uLYXBv+bOyslKt0FCvykc9fojKzJ8/H4GBgTKv+fPnqzpZNcKTJ0/QrFmzb46fNWsWcnNz4e/vj82bN+PKlSvYt29fFaZQ3p4DhxAVHYt1K5djyoRxOHbSHw8DH8vFcXk8LFi6HB7ubti+6Q+4ubhg4dIV4PJ4AICIyChs2LINfoN/xJb1a5GTm4t1m7YoNS8VUWez4H1sA3Q9yv/hrKGlicYX9yAj8DkCm/ZDRvBLNL6wGxpakgsD/cb14LlnJaJXbEOQzyAwDfXgtX+1srLwVTweF8sWL4Cbhwc2bd4OV1c3LFu6EDweV2F8UOAjnDx+BJMmT8OK1esQERGOQwf2Stcf3L8H0dFRWLF6HSZMmoKTx48hKPChsrKjEJ+Xjz1rJ8DOpQFmrvKHjVN97F07EXxevsL4109v4XrADgwYvRgTF+5HQvQbXDqxQS7uxeOrCH/1qKqT/814PC5+Wzwf7h71sGHzTri4umH50vnlluXjwIc4dfwwJk6ejhWr1yMyIhyHDuyRiREIBFi/ZiWSEhOUkIOv4/G4WLtsFlzcvLBq00E4udbD2mWzys3j06B7CDi5H6MnzcHCFVsQHRGKE4e2AwAKCwuxafV8CPh8LPl9J36Z/RtePAvCmWN7FW5LGTYG3EJY4kfsnT4M8wf7YveVB7j1d5hcHJcvwORtJ9HAwQon5o+Bl50Fpmw/CS5fIBOXnc/DWv/rykr+N6vp5QgAAn4+Tm0eByvHhhi9MACW9t44uWU8BHzF9U743zfw4OI2+Potg9+sw0iOe43bf66Trr9xaiXiwoIwZNo+9B27Hi8fnsGLh/7Kyk65BLx8HFo/DrbODTH5tz9h7eiNQ3+Mh6Cc+jXkr5u4c247+oxYitHzDiEp9jWunVovXf/lfSxcvdth/taH0le/UcuVlR052p0HgmFug6xD65B7+Rg02/aSNAKVxWRB328qhInRyNy1HKKkWOgPnQowWQAATqM20GrbC3m3zyJr32qo6xlCt/9YJeemfJJjciZc3LywctMhOLrWw7plM8s9Jp8VHZOjJs3BghVbi47JbQCKj8kF4PN5WPL7LkyZvRwvngXizLE9CrelLEJBPm4eHoc6Ng3Re+KfMLXyxq0j4yEUKN5XE0Ju4uXd7WjRZym6jTqElHev8df1kn313qnpYLC00Gvin2jafT7+vrUZCaG3lJUdUsNRww9RGV1dXZiYmMi8dHV1VZ2s/7y4uDjpd/stBAIBjI2NsWTJEjg4OKBRo0bo0qUL/v777ypOaQkuj4drN29j4thRcHSwh0+LZhj4Q19cuHxFLvbBw0CwWCyMHTkc1paWmDh2FDQ1NfEwMAgAcOHyVbT2aYlOHdrBztYGc2ZOw7Pnf+Pjp89Ky095dFzt0SLoNLTsrSqMqzvQFwVcPsLnrEVuRBzCZqyEOCcPdft3BQDYTByKD39ew/tjF5DzNhKvhs+Gabc20LSxUEY2vurRwwdgsVkYOWosLK2sMWbcRGhqaiLwkeLGmksXzqFX735o0rQZnJycMWnKNNy6dQM8Hg88Hhc3b1zD2HET4eDgiOYtfPBD/4G4fOmCknMl61XwdTBZHPT6aRZqm9uj77C5YGtq4/VTxXdtH14/hjbdhsK9QVtY2dfDwNFL8PT+OQj4JRfAeblZuHT8D1jZl3/3XtkCH94Hi83G8FHjYGlljdHjJkFTUwtBjx4ojL904Sx69v4BjZs2h6OTCyZOmY7bt66DX9Qwm5SUgNkzJuPTxw/KzEaFgh/dAYvFxk8jJ8Pc0gbDxkyDpqYWngYq7nl6/dJpdOs1EA2atIS9kxtGT5qN+7cug8/j4UNyIqIjQzFu6gJYWtvBxb0++v80GkEPFO8XVY3LF+Bc0Ev8OrALXK3qor23C4Z3boFT9/+Si73xPBRsFgPTf+gEu7ommD2wC7TYbNws00i0MeAWLEwMlZWFb1aTy7FY2F/XwGCy0XHAbJiY2aPzj/PB5mgj/Lnihrhnt4+iacdhcPJqBzPbeujutwyvgs5CyOeCm5uJV4EB6DFsOcztPGHr2hzNOo/A+7g3Ss6VvDdPr4HB4qDb4F9ham6PHkPngc3RwttnNxTGB904gpZdhsHVux0s7eqh74hl+PvhWWn9+uVDHGpbOELXwET60tRWUS9gJguchq2Qd/UkxB+TIAh/CW7QdWg2bS8XyvZogkKhEPk3TkOc+hF5106iUMAD270xAIDTtAO4j29C8PYZxCkfkHN2P1hOntAwrq3sXCn05NFtMFlsDBk5RXpMcr5yTHbtNQgNmvjA3skNoybNwYNSx2RMZAjGT10Ii6JjcsBPY/BYxcdk/Jtr0GBy0LjrrzAwtUfT7vPAZGshIUTxvhoafARuLYbByqUdTCzqoUXvZYh6cRYiARd8bhZS3r1G/XbjoV/LBtZuHWDu5IOPsU+UnKvqQU1dTWWvmooafki1tnXrVjg7O8u9kpOTAQBZWVlYtGgRWrRogYYNG+LXX39FVlYWkpOTFX7Oz89Puq54G8X/x8/PT/r+3r176Nu3Lzw9PeHr64ubN0tOLCKRCBs2bICPjw8aNmyIX375BRkZGeWm9ezZs3Lb/x5z587F3LlzAQBBQUFo0qQJTp06Jff/fvlF0o05ODhY2tunOGbZsmUy2+zXr5/0O2CxWFi/fj2sra0BANHR0bh79y6aNGnyj9L7T8TFJ0AkEsHNtaT7r4ebKyKiolFQUCATGx4ZCQ83V2lXdDU1Nbi7uSA8IrJofRQ83Uu62JqamMDUpBbCIyOVkJOKGbVugrT7TxHkM6jCOMOmXkh/LNvwlh78AgbN6gMADJp4If3Rc+k6XvIncJM+wLCpV6Wn+Z+IjAiHm5uHTBm5urkjIiJcLlYsFiM6OhLuHvWky1xcXCESCpEQH4f4uDiIRCK4uLpJ17u5eyAqMkJu31CmhJg3sHP2lsmjrZM3EqJfy8UWFIjxLjYE9i6NpMusHT0hFgnxIbFkv7x4bB0ateqJ2ub2VZ+BbxQZEQ5XBWUZGSHfY0QsFiMmOhLuHp7SZc4ubhAJhYiPjwUAhL59Aw/P+lj7x1blZOAbxESGwNnNUyaPTq6eiI4IkYstEIsRGx0OF/f60mWOLu4QiURITIiGgaEx5i7bAANDI5nP5efnVWkeyhOZ/BkisRj17S2ly+rbWyEk4T0KCgplYt/Ev4e3vZXM91Df3hJv4kvOlc+jEvA8KhGju/koJwPfoSaXY7HkuFewdGwok0cLB28kx76Siy0oEONDwltYOTWWLrOw84JYJMTn5AgkxbwAW1MH1s4l5/qWvmPRa8SqKs/H1yTFvIaNUwOZfFo7NkBSzCu52IICMZLjQmDrXFK/WjpI8vkxKQIA8OV9DGrVsVFG0r+KUccSUNeA8F2MdJkoMRoMCzugzBA7pqUdhEnRMsuESTFgWNoBADQMa0GYHCddV5ibhcL8HDAsHVAdREeGyh2Tzq6eiI54KxcrOSbD4FrBMTln2UboV7Nj8su716htLbuvmlo1wJekV3KxBQVipCaHoI5Nyb5qaumFArEQ6Z8ioMHggMHURNTf51AgFiIrJR5fEl/C2MxVWdkhNRw1/JBqz9vbWzoU7MyZMzLrJk+ejPDwcOzatQsHDx5EbGws5s6di7p160o/U6dOHemwsq1bv/5jIzg4GFOmTEHv3r1x4cIFDBgwANOnT0dIiOTicfPmzTh37hxWrVoFf39/pKWlYcmSJRg5cqTM/yj+/76+vpXyPRQWFuL333/H3Llz0adPH7nvZsWKFQAkw7yaNy+Zv8HQ0BAPH5b0tEhOTkZMTAwUGTp0KHr06AFdXV389NNPlZLub5Geng59PT0wmUzpMgNDAwgEAmTn5JSJzYCxseyJ39DAACmpaZL1GekK16cWrVelpN0nET5rNQq4vArj2HVMwPvwRWaZ4HMaNM3rAAA4dU3BL7Oe/yUNnKL1qpaeng4jY2OZZYYGhkhLTZGLzcvLg0AgkInX0NCAnp4eUlNTkJ6eDj19fdl9w0Cyb+TkZFddJr4iOzMFeoamMst09Y2RmfZJLpablwOhkA89w5JeeBoaDGjp6CMzXdITLTrkKeIi/kanfuOrNuHfKSM9Ta4sDQwMkZqaKhebl5ersCx19fSQVhTfrXsvjB47UW7OH1XKTE+DoVEtmWX6hoZIS/siF5uXlwuhQCATr6HBgI6eHtJTU6CtowuvBiXDbAsKCnDzSgA8vBQM41CC1KxcGOhogcnQkC4z1tMGXyhCZl5+mdgcmBjoyCwz1tPG5wzJcSYQirD8+BXMG9wN7FLHY3VRk8uxWG5mCnT1Zesdbb1ayM6Q79HKy8+GSMiHrkFJvLoGA1raBsjO+IzMlHcwMDbH68fnsWNhN2yd2xEPL+1AoQob1IvlKKhfdfSNkZWuqH4tymepeEn9aoDs9M8oLCxEyscERL0NxPpfu2LdzM647v8HRCKB3LaUQV3XAIX5uYBYLF1WkJsNNSYLapraZWL1UZCTKbOsIDcbGvqSa5yCvGyo65XqfVe0DXVt2eNYVTLTU2FoJNv7XN/QCOlpiq4FJMekgcJj8ks5x+Sf8PBqJLctZeLmpEBLT3Zf1dQxRl6W/L4q4GVDLOLLxKtrMMDWNEBe1mcwmGw077UIkX+dxuGl3gjY5AsLp1ZwatS/yvNRHampq6vsVVPV3JyRGoPJZEqHghkZlfygj4iIwLNnz7Bu3Tp4enrC09MT69atw927d5GYmCj9jIaGhnTok4GBwVf/3/Hjx9GlSxcMHz4ctra2GDFiBDp37owDBw6gsLAQp0+fxvTp09G6dWs4ODhg2bJlcHR0hLa2NkxMTKCvrw8A0v/PqaQfOBcvXoRQKETfvn2l2yz93ejp6aGgoADPnz+X6a3j6OgIsViM2FjJHfdbt26hRYsWCv/HwoULceTIEQiFQsyYMaNS0v0teHy+zA97AGAVvRcKhV+NZTKZ0jg+X1Dh+v8CDS1NFJSZV6OAL4A6m1W0nlPhelXj83lyZcAopwz4fEkjWHnxfD4PTEbZ8pTkU5VlKuTzwGCUTTMLIpF8mgQCrnS9XLxQAKGAj9P7l+GHEQvBYlWfBhEA4Cs43sovS8mEovLHHwtCoWp+ZH0LPp8nVzZMBgsiBXkUSPdX+XhFeTxxcDviYyMxyG9cJab42/EEQrDKTNJf/F4oEsvFMuViNaRxe64+hKtlHbRwqz490kqryeVYTCjgQaPs8chgQaygEUMokORRgyGbR42iekfAz0f6l0S8eOCPXiNWoeOA2fjrzlE8uXWoytL/rYQCnly6JfVr+flkKMqnSIDMtA8QCrhgMFgYMnkjfAf/ilePL+PayfVy21IGNSYLhWKRzLJCsWQfVStzTgGTDYhkYyEWAhqS45Qf8he0WvlCo1ZdgMGAdtei3sQaGqgOBIquBRhMhcdYRcekomP45MFtiI+NxEAVH5MiIQ8aGmX2PQYLYrF8HkXFx2QF8ZlfYmHp0hY9x51Cqx9WIT7kBmJfXaqi1JP/N/RUL/KfFRcXBz09Pdja2kqX2dvbQ19fH3FxcbCzs6vw8z169JB2zRQKhfD29gYAxMbG4scff5SJ9fb2RkBAADIyMpCZmQn3UkOJHBwcMGXKlK+m9/nz5/D29gabzYatrS0mTpyIVq1afVNeL1y4gMuXL+Pw4cMVPm0jLCwMlpaWcnMltW7dGg8ePIC9vT1u3LiBQYMG4d69e3Kfd3GRDLVatWoV+vfvj+TkZFhYVP28MSwWS+6HpKDoPZvN/mqsUCiUxrEU/Cgtvf6/oIDHl2vEUWezIM6XXDSIy1vPVTxhYlU77X8CZ/xPSt87ObvIlYGonDJgsRQ34hTHFxQUQCgqW56SCyRllumt83tw+3zJxK7WDp5yjTwioUBhww2TyZaul4tnc3AjYAcsbd3h4tWyClL+fc74H8ef/iek752cXf91WQqFArDZ1adB6/zpwzh/5oj0vYOTm1zZCEWSsimLKc2jfHzZPJ44tB3XLp7GL7N/g6W1ahpLWEwGBGV+OBa/57DKNrYzIJSLFYPDYiLm/RcEBL7An4uqT4+0/4dyDLyyC4FXSyavNbf1hLjs8SgSgKGg3mEU1TtlG4XEQgGYLA7U1TXA5+ai79j1MDA2BwBkp3/E8/sn0LzLyMrOSoXuXdyN+xdL8mlp7ymXbkn9Kv8UxOJ8lm0UKs6nYS1zLNoZDE1tfaipqcHM2hWFhYXw3zkb3X+aA3V15TaSFIqEUNOQ/fmlpiE5FgvLNoiIhEDZp6tqMKVx+fcvQcPQBAaTfwMKxOA9fwDRp3co5FXcq7iqnD99CBfKHJNy5w+RUOH5oKJjsuwxfFJ6TC5X+jH5+v5uvH5Qsq+aWHjKNfKIRQIwmPL7qkbxMakwnoMPscGIev4nBs25DwaTg1oWHsjL+oxX93fBvv63PaWXkIpQww/5zyr+kVGWWCyGWCxWuK60PXv2oHZtyQR4R48eRWTRHDCKftAUFBSgoKDgXz3e3MPDA+vXrwePx8ODBw8wceJEXL16FZaWll/9bLt27WBkZCQdXlZeOoKDg2WGeRVr27YtDh06hB49eiA5ORmNGpV0jc3NzcXDhw/RtWtXqBd1b3QoejR6RkaGUhp+ahkbIys7G2KxGBpFd6oyMjLBZrOgo61dJtYI6Rmyjy3PyMiEsZGku7OxsbHc+vSMTBgZVb/JSMvD+/AZ7DqyQxbYdWqB90kyZIH3XsH62rXA/yjffVoZuvn2gE+rNtL3AWf8kZGRLhOTkZEBQyPjsh+Frq4eWCwWMjMyYGkpmfRaLBYjOzsbRkbGKCwsRHZWVpl9IwMsNhvaSuzO3qLjINRv1lX6/u7F/cjJlB3ulJ2ZKjOcq5iWjgGYTDZyslJR21zSIC0Wi5CfmwU9AxO8DL6OnMxUzBkumYujuEHp9dObWHNIfhLeqtTVtyd8WrWVvg84cwqZcmWZLtP7slhxWWZkpMOiVFnmZGfDUEG8qnTs1hfNfDpI318MOCqXx8yMdBgayu+vOrr6YLJYyMpMh7mlDQBJWeZmZ8Og1P59cPcG3L56DpNmLkbTlu2qJiPfwNRAF5m5+RCJC8DQkNTvadm54DAZ0NXklInVQ2qW7HwZqdm5qKWvg9svw5Gdx0WPRZKhzMXzAzWfuhoLh/RA96b1oGz/D+XYsM2PcGvUTfr+8fV9yM2WrefzslKgq6+g3tE2AIPJRm5WCmrVldQ7BWIR8vMyoWtgAgEvDwwmW9roAwDGdWyRrWA4VVVr2n4Q6jUtqV8fXt4nV7/mZKVC10Bx/SrJZypMzUrXr5nSeC0dA5nPmJjZQSTkIz83Czp6yq2bCrIzoKalA6irA0XD6tR19VAo4KOwzFPLCrIzoK6jL7NMXUevZPiXUICc07ugxtYEUIhCPg9GszdCnCk/FFcZyh6TlwKOIStDdph9ZkYaDP7FMXlo9x+4ffUcJs5cgiYqOCZdmgyCbb2SffXNw33g5sh+39zcVGjpyu+rHE0DaDDY4OakwsCk5JjkczOhpWuCTwl/Q6+WNRjMkrrZ2MwVrx/srqLcVG/qGjV3kmVVoaFepForLCyUNkaUZWtri+zsbMTFlUxsFxMTg9zcXJleQOUxMzODtbU1rK2tpcOzirf7+rXsBK0vX76Era0t9PT0YGhoiIiICOm68PBwtG7dGryv3GHhcDiwtraGs7Mzxo4dCy0tLYSFyU+Qqoienh4WLVqE1NRUnD59uty48h7j3rx5c4SEhOD8+fNo166dTK8hLpeL6dOny+Q5NDQUGhoa3/Q9VgZ7W1swGAzpBM0AEBIaBidHR7nyd3V2Rlh4JAoLJT88CgsLERoeDhdn56L1TggJK5lE+EtKClJSU+FatP6/IOPpaxg285ZZZti8ATKfSsoo89lrGLYsmWuCY1EHmpZ1kfFUfmJhZdDV1YOZmbn05eLqhoiwMJkyCg8LhYuzi9xn1dXV4ejojLDQkglYI8LDwGAwYGNrB1s7ezAYDJmJocNCQ+Do6FRu3VAVtHX0YVLHSvqycfRCQtQrmTwmRL2EtYOn3GfV1dVhae+BuIiX0mUJ0a+hocGAmbUzJi06iF/XnsOs3wMw6/cAeDRsC4+GbTHr9wCl5a+Yrq4e6pqZS1+SsgyVK0snZze5z6qrq8PB0RnhMmUZCgaDAVvb6jM8SEdXD3XMLKQvR5d6iIp4K5PHqPA3cHBxl/usuro67B1dERFWcqxFR4RAg6EBaxtHAMCfJ/fjzrVz+GX2MrRo3Uk5mSqHs2UdMDQ08LbUBM0vY97B3cYM6mWeXOJpa47Xce9kvofXse9Qz9YCg9s1wbmlk+C/YBz8F4zD4qGSu8/+C8ahrZeT8jJUyv9DOWrqGMCotrX0ZWFfH8mxL2Xy+C7mJczt5Cf2V1NXh5lNPbyLeSFdlhz7ChoaDNS2cIG5vRdEQj7SPsVL16d+jIV+qYYgZdHSMUCt2tbSl5VDfSTGyOYzMeolLB3k86murg4LOw8kRJY8ECEp5hXUNRioa+WCqDeB+G1CM5knKH5MjICWjoHSG30AQPTpHVAglkzmXIRh5QjRhwSgUHbCdeG7ODAtZetOppUDREUTOmt17g92/RYo5HNRyOeBYWYDNY4mRO9iqzwfiujo6qOOmaX05ejiUc4xKf/kSskx6YbICo7JgKJjcsrs31R2TLK1DKBnbC19mVrWx5ck2X31c+JLmFgqPiZrWXjgc2LJvvrl3SuoqzNgVMcFWnqmyE5LkuntlpUSD11D5R+TpGaihh9SbaWnpyMxMbHcOXLs7e3RunVrzJkzB2/evMGbN28wZ84cNG7cGE5O//xCdPjw4bhx4wYOHz6MhIQEHDp0CLdu3cLgwYMBAH5+fti8eTOePHmC6OhorFy5EvXr1//qXD5CoRApKSl49+4djh8/jtzcXGk6U1JSvtpwxGazMW7cOOzatQsCgYLx0QIBQkJC0KBBA7l1mpqa8Pb2xs6dO9G5c2eZdSYmJujcuTOWL1+OsLAwPH/+HAsWLMDQoUOho6OcHhUcDhud2rfD5u27EBkVjaDgJzhz7gL69uoBAEjPyJDOH9LKpwXy8vKwY89+JCa9w449+8Hj8dGmlWSYTE/frrhz9z6u3byFuPgErN2wGU0bN0LdOtXj8ablYdeuBXWOpLfZp4DrYBrowW3DAui42sNtwwJoaGvi45lrAIDE3Sdh/lNvWI7oD916zqh/cC2+XLkPbkJyRf9CaVr6tEJeXh727t6BpKRE7N29AzweDz6tJb2C+Hw+MtJL7sz79uiJswGnEfw4CFFRkdixfQs6d/UFh8MBh8NB+w6dsGPbZkRFRSL4cRDOnT2DXr37qip7AACvpp3Bzc/BuSO/41NyLM4d+R18Phf1m3UBAAgEPGSXuuvastMg3Lt8EG//uoOk2Lf4c/9yNGv/A1hsTRiZmMk0KrE52mBztGFSx0pV2ZNq4dMaeXl52Ld7O5KSErBv93bwKyjLbj164VzAaTx5HIjoqAjs2r4Znbp2r1aTOZfVtGU75Ofl4MjeTUhOiseRvZvA5/Gkd64FfD4yS9217uTbD5fPnsBfwQ8QGxWG/TvWoX3nXmBzOHj/LgHnTh1Cr/5+cHbzQmZGmvSlCposJno288KKE1cQkvAed19F4MitYAxp3xSAZPJnnkDSw6xjAzfkcHlYe/oGYj+kYO3pG+DyhejS0A362pqwMjWSvkwNJMOJrUyNoM2pHsNoa3I5FnNt2AW8/BzcPLUKKR9icPPUKggFXLg1lvQKEgp4yM0q6RHUsN1gBN/Yj4iXt/Eh/i2uHlsG71YDwGRrolYdOzh6tsHFg/Pw6V0EYkMeIejaXjRq+2N5/15pPJp0AS8vB5ePrcbn9zG4fGw1hPx8eDaR9LQQCnjIySzJZ7MOg/Hw6gGEPr+Nd3FvceHgMjRuOwAstiasHb3BZHJwdv8ipHyMR+Trh7h2ah1adx+lmswJBeC9egydnsPAMLMBy8Ubmi27gBt8GwCgpqMHFM31Iwh7DjWOFrS7DYaGSV1odxsMNRYb/BBJT9CCnExote0FhpkNNOpaQ6f/GPD+uo9CrmqfdFWsScv2yM/LreCY5MkcUx19++Hy2ePSY/LAjnVo37l3qWPyIHpWs2PSxqMLBLwcPL2yGhlfYvD0ymqIBPnSXkEiIQ/5OSX7qmvTwXj76AASw24jJfktHl9YBufGA8BgacLKpR3U1RkIPLcIWanxSAq/h9cPdsOt+T97KvB/HT3OvfLRUC9SbQ0ZMgSpqalYuXJluTFr1qzBihUrMHz4cGhoaKBDhw6YN2/ev/q/Xl5eWLt2LbZu3Yp169bB1tYWmzZtkg6hGjt2LHJycjBt2jSIRCK0bdsWixYt+up2X758CR8fH2hoaMDCwgIrV66U9qjx8fHB6tWr0a9fvwq30b9/f+zZswenTp2SW/fq1Su4uLiUO+9J27Zt8ebNGzRr1gyfP8s+AWTVqlVYtWoVRowYAQDo06cPZs6c+dU8Vabxo0diy45dmDV/EbS1tPDzTz+iVQvJdz7IbwRmTZuCLh07QFtLC8sXL8DmHbtw9cZN2NlYY+XSRdAs+mHp5uqCqZMn4PDxk8jJyUVD7/qYMWWiUvPyT3RMDsLrUXORfOQcRDl5+KvPONTbvgxWowci+20k/uo1FuJ8yR3LzCevEDJxMZyW/AKmkT5SbwXhzfiv74PKoqWljcVLl2P7ts24cf0qbGzssOS3leBwJGPeHz28j80b1+PS1VsAgNZt2uHz58/YsW0ThEIhWrRshREjx0i3N2rMeOzcvgUL5s6ClrY2hgz9GS1aftv8WFWFo6WD0b9ux5n9v+HJnT9R18oJY2fvBJujBQB4FXwdJ3ctxMaTkt4vDVr4Ij3lA07vWwaRSAivJh3Rc4hyj7F/QktLGwuXrsTObRtx8/oVWNvYYfFvq6RlGfjwHrZsXIcLV+8AAFq3aY8vnz9jx7aNEAmFaN6yFYaPHKvKLHyVlpY2fl28Hvu3r8WdGxdgZeOA2UvWS/MY/Og2dm1eiZOXHgMAWrTuhJTPH7Fvx1qIhEI0adEWQ0ZMAgA8f/IQBQVinPM/hHP+h2T+T/HnlW3mgM5YeeIKxmw8Ah0OB+N7tkEHb8njgTvO2YBlw3qhd4v60NFkY8vEwVh54grOBr6Ao7kptk0eDM1qMmn819T0cgQAtqYOfpyyC1ePLcWLh6dhauGMH6fuBostqXfC/rqKiwfnY9E+Sa9kjybdkZX6HlePLIFIJIBrw87oOOBX6fb6jF6P6ydX4PDvQ8BkaaJx+5/QuIPqf2RyNHXw88ydOH9wKZ7dO406ls4YPms3WEX165sn1/Dn3vlYfVTSE9SreXdkpH7A+YNLIRIJ4NGoE7r9OAsAwNbUxsjZe3H52GpsW9wfbI42mrQbpLqGHwB51/2h02Mo9Ef8igI+F/n3LkAQLumZZTx7I3LOHgD/VRAK+TxkH98CnZ5+4DRqDdHnZGQd3QwUzYPDe3IHGga1oOc3DSgsBP91MPJu/amyfJWlpaWNWYvX4cD2tbh743zRMflHqWPyDnZvXoETl4IBSI7J1M8fsX/HGukxObjomPy76Jg8738I58sck8WfVwUWRwed/Hbi8YWliPzrNAzrOKPzz7vBZEn21fi31/AoYD5GrpTsq3ae3ZGT8QFB55eiQCyAtXsnNOoyq2hbuug66iCeXl6FizsGgqNthPptx8O58UCV5Y/ULGqFhWX6FRJClC4gIAAcDgfdu3dXdVL+kaTo8K8H1QBv3fqoOglVzjHilqqTUOVisuqqOglVzk5f/vHONVG+WH4CzZrG9f11VSehyoWbd/160H9c2OfqM89VVdFi/3/8pGh9eczXg/7jEoeuU3USqtztNwaqTkKVm9P/vzu4J254D5X9b7tDl1X2v6vSf3dvIKSGKCgowLlz59C0aVNVJ4UQQgghhBBCVEpNXV1lr5qKhnoRomLq6uo4ePAgmEzm14MJIYQQQgghhJDvQA0/hFQD1OhDCCGEEEIIIajRkyyrSs3ty0QIIYQQQgghhBDyf456/BBCCCGEEEIIIaRaoB4/lY96/BBCCCGEEEIIIYTUUNTwQwghhBBCCCGEEFJD0VAvQgghhBBCCCGEVAs1+bHqqkLfKCGEEEIIIYQQQkgNRT1+CCGEEEIIIYQQUi3Q5M6Vj3r8EEIIIYQQQgghhNRQ1PBDCCGEEEIIIYQQUkPRUC9CCCGEEEIIIYRUCzS5c+Wjb5QQQgghhBBCCCGkhqIeP4QQQgghhBBCCKke1Ghy58pGPX4IIYQQQgghhBBCaijq8UMIIYQQQgghhJBqgR7nXvmo4YcQ8q+ZJL9QdRKUwjHilqqTUOWiXTqpOglVrtXTbapOQpV7V+ih6iQohWP2X6pOQpVLtvJRdRKqnKn4o6qTUOWyDLRUnYQqV1crTdVJUAptJ3tVJ6HKWYliVJ2EKjfZLFnVSVCCfqpOAKlGaKgXIYQQQgghhBBCSA1FPX4IIYQQQgghhBBSLdDj3CsffaOEEEIIIYQQQgghNRQ1/BBCCCGEEEIIIaRaUFNXU9nre/D5fMyfPx+NGjWCj48PDhw48NXPPH/+HB06dJBbfvnyZXTs2BFeXl6YNGkS0tPTvystX0MNP4QQQgghhBBCCCHfYe3atQgJCcHhw4exZMkSbNu2DdevXy83PjIyElOnTkVhYaHM8jdv3mDBggWYPHky/P39kZ2djXnz5lVqWqnhhxBCCCGEEEIIIeQb5efn48yZM1iwYAHc3d3RqVMnjB49GsePH1cYf+rUKfz4448wNjaWW3fs2DF069YNffr0gYuLC9auXYsHDx7g3bt3lZZeavghhBBCCCGEEEJItaCmrq6yl0AgQG5ursxLIBDIpTEiIgIikQje3t7SZQ0bNsTr169RUFAgF//w4UOsWbMGw4cPl1v3+vVrNGrUSPq+bt26MDMzw+vXryvnCwU1/BBCCCGEEEIIIYRg9+7daNiwocxr9+7dcnEpKSkwNDQEi8WSLqtVqxb4fD4yMzPl4nfs2IHOnTsr/J9fvnyBqampzDJjY2N8+vTp32WmFHqcOyGEEEIIIYQQQqqF751kuTKNGzcOI0aMkFlWunGnGJfLlVte/F5RD6GK8Hg8hdv63u1UhBp+CCGEEEIIIYQQ8n+PxWIpbOgpi81myzXMFL/ncDjf9T/L25ampuZ3baciNNSLEEIIIYQQQggh5BvVrl0bGRkZEIlE0mUpKSngcDjQ09P77m2lpqbKLEtNTYWJiUmlpBWghh9CCCGEEEIIIYRUE2rqaip7fStXV1cwGAy8evVKuuzvv/9GvXr1oK7+fc0sXl5e+Pvvv6XvP378iI8fP8LLy+u7tlMRavghhBBCCCGEEEII+Uaampro06cPli5dijdv3uD27ds4cOAAhg0bBkDS+4fH433TtgYPHowLFy7gzJkziIiIwOzZs9G2bVtYWlpWWnqp4YcQQgghhBBCCCHVg7q66l7fYd68eXB3d8fPP/+MZcuWYcqUKdInd/n4+ODq1avftB1vb2/89ttv2L59OwYPHgx9fX2sXr36u7+2itDkzoQQQgghhBBCCCHfQVNTE2vWrMGaNWvk1kVGRir8TL9+/dCvX79vXl5ZqOGHEEIIIYQQQggh1YKamuoe515T0VAvQgghhBBCCCGEkBqKevwQ8h/Wvn17vH//Xm751KlTUadOHcybN6/cz65evbpKuxN+L75QhNUnr+L2y3BwmEwM69Qcwzo1VxgbkfQRK05cQcz7L7AzM8XCIb5wszaTi7v5dxhm7/0Tr3Ytrurkf5fY2Bjs2LoZCYnxsLKyxqTJU+Hg6FRu/IXzZ3E24DS4+fnwadUGY8dPAofDAQAIBALs2rEVj4MegcVio+8P/dG33wBlZaVc6iwmfJ6eRcjU5Uh/+ExhjF59V3hsXwY9DyfkhMXg7aQlyH4RKl1vNqg7nJZNA6euCVJuBuLN+EUQpmUoKwsV4guEWHvwNO4+ewU2i4mh3TtgaI8OCmMj499h9f5TiHn3AXYWdTFv1I9wtbMCAIgLCrDD/xIuP3gCHl+AFl5umDV8AIwNvu8xoFUpLjYau7dtQGJiHCytbDB+0gzYOzqXG3/p/BlcOOuP/Pw8tPRph9HjfwG7aH8tJhQKMGvqWIwZPxUent5VnYVy8QVCrDl0Bnf/egM2iwk/33YY2r29wtiIhGSsPnAaMe8+wN6iDuaNHARXW8mki+KCAuw4fRmXHz4Dly9ACy9X/PrzDzDWrz7lGBsbg+1bNyMxMaGo3vnlq/VOQMCZonqnNcaVqXd27tiKx0GB0nqnX7/+ysqKQgKBAJt37cWjx0/AZrEwoG9vDOzbS2FsdGwcNu3Yg/iERNhYWWLapHFwcrCXizvu/yeSP3zEnOlTqjr53ywpLgIn9qzA+6QYmFnaYcjYhbC2dys3/s7lY7h58TB4+Xlo2KIzfhw1Byy2JgDgy8cknNq3GrGRr6Clo4923X5E597DlZSTisXFRmPH1k1ITIyHlZUNJkyeVuH+evF8AM4F+CNfep6corDemfHLBIydMAX1POtXcQ7KxxeJsfraE9wOTwSHycCwZu4Y1txdYWzExzSsuPoEMV8yYGdigIXdm8OtrjEAoP7ywwo/s7yXD3p6ye/PysYXCLBhz2E8CH4ONpuJH3v7YnBvX4WxUXEJWLfrIOISk2FrZY5Z40fAxd4WAFBYWIjj567gwo07yMrJhauDHaaNGQZbS3NlZkchvlCI349exJ3nIeCwmPDr2gp+XVspjI1I/IBVR84hJvkz7MxMMf/nvnCzkc/Drb/eYs6OE3hxsHLndyGEevwQ8h83f/58BAYGyryGDx8OAKhTp47cusDAQNSpU0e1iVZgY8AthCV+xN7pwzB/sC92X3mAW3+HycVx+QJM3nYSDRyscGL+GHjZWWDK9pPg8gUycdn5PKz1v66s5H8zHo+LZYsXwM3DA5s2b4erqxuWLV0IHo+rMD4o8BFOHj+CSZOnYcXqdYiICMehA3ul6w/u34Po6CisWL0OEyZNwcnjxxAU+FBZ2VFInc2C97EN0PUo/yJdQ0sTjS/uQUbgcwQ27YeM4JdofGE3NLQkP0j0G9eD556ViF6xDUE+g8A01IPX/upzEbTl+DmExyVh58JfMGfkIOw7ew13nr6Ui+Py+Ji6difqu9jj6Ko58HSyw7S1O8Hl8QEAhy/cxK3Hf2P11FE4uHwWsvLysWTHEWVnp1w8HhcrlsyBq3s9rN+0By6uHli5dG65+2tw0AP4nziE8ZNnYNmqjYiKDMORg7tkYgQCPjasWY53iQlKyEHFNp+8gPD4d9g1fxLmDu+PvWev4/bTV3JxXB4fU9fthrezHY6tmAVPR1tMW7dbWo6HLt7GzeCXWD1lOA4tm4Hs3Hws3nFMybkpH4/HxdLFC+HuUQ+bNm+Hi6sbli5dVGG9c+L4UUyePBUrV69FZEQEDh7YJ11/YP9eREdHY+XqtZgwaTJOHj+GQBXXO7sPHkFUdCzWr1iGqRPG4ujJ03gQFCwXx+XxMH/ZStRzc8XOTevg5uqM+ctWgVvmySt3HzzCoRP+ykr+N+HzuNi2ajIcXBtg/toTsHP2wvbVU8AvpxxfPLmNy6d34aexizB96R7ER71BwNFNAICCggJsXz0FOnqGmL/uFIaMXYCrAfvw7NG3TURalXg8Ln5bPB/uHvWwYfNOuLi6YfnS+eXur48DH+LU8cOYOHk6Vqxej8iIcBw6sEcmRiAQYP2alUiqBvXOxtvPEfYhDXv9umB+t6bY/fA1boXJp4srEGLyqTtoYGWKE6N7wMvSFFNO3gZXIAQA3J4+UOY1vLkH6upro61z5T0F6N/YcfgUImLjsfm3eZgxdjgO+p/DvcfyN4K4PB5+XbEeXm7O2L/+N3g4O2L2ij+kx+SFG3dx6sJVTBs9DPvW/Ya6tU0wa/k68Ph8ZWdJzib/awhLSMbu2aMx16839ly4g9t/vZWL4/IF+GXjIXg72uLYksnwcrDG1I2H5K5dc/K5WHf8krKSX62pqaur7FVT1dycEfJ/QldXFyYmJjIvLS0tAICGhobcOhMTE2hoaKg41bK4fAHOBb3ErwO7wNWqLtp7u2B45xY4df8vudgbz0PBZjEw/YdOsKtrgtkDu0CLzcbNMo1EGwNuwcLEUFlZ+GaPHj4Ai83CyFFjYWlljTHjJkJTUxOBjxT/aLp04Rx69e6HJk2bwcnJGZOmTMOtWzfA4/HA43Fx88Y1jB03EQ4Ojmjewgc/9B+Iy5cuKDlXJXRc7dEi6DS07K0qjKs70BcFXD7C56xFbkQcwmashDgnD3X7dwUA2Ewcig9/XsP7YxeQ8zYSr4bPhmm3NtC0sVBGNirE5fFx4V4wZv78A1xsLdGusRf8enTE6RsP5GJvBb8Am8XE1J/6wta8DmYO+wHamhzcLmokEosLMH3YD2jg6gA7i7oY1KUNXkXGKjtL5Qp6eA9sFhs/j5oACytrjBw7GZpaWnj86L7C+CsXAtCjd380atICjk4uGD95Bu7cugZ+0QX8u6QEzJ0xEZ8+fVBeJsohKccnmOnXr1Q5dsDpW4/kYm8+eQkOk4mpQ3pLytGvH7Q4bGkjkVgsxoyhfYrKsQ4GdWmNV1FxSs5R+R5K650xsLSywthxE4rqHfm8AsDFC+fQq3ffUvXOVNyWq3cmwMHBES1a+OCH/gNw+dJFJeeqBJfHw9WbdzBp7Eg4OdjBp3lTDPqhDy5cviYXe/9RENgsFsaNHAZrSwtMGjMSWpocPAh8DEBSlpt27Ma6LTtgVrd63SR5HnQDLBYbPwybjroWdhg4YjbYHC38HXxTYfzdKyfQvvtP8GzUGjYOHvhp3CI8vnsBAj4XOVlpsLBxxpCxC1C7rjXqNWgFF48miImQb8BWtsCH98FiszF81DhYWllj9LhJ0NTUQtAj+ToWAC5dOIuevX9A46bN4ejkgolTpuP2revSeicpKQGzZ0zGp4/VoN4RCHHuZTR+7dIErnWN0d7FGsNbuOPU8wi52BthCWAzNDC9YyPYmRhgdufG0GIzcTM8EQBQS0dT+uILRTj5VziW9GgBXQ5L2dmSw+XxcOn2fUwd5Qdnexu0adYIQ/p2R8DVW3KxdwKfgsViYdLPg2FjaY6po4ZCS5MjbSS6eu8Rfuzti5aNvWFlXhezxg1Hdk4u3oZHKTtbMrh8Ac4//Au/DukJVxtztG/ojp+7tYb/HfkG5xtP34DNYmDaoG6wMzPFrCE9oMVh41aZRqJN/tdgYWqkrCyQ/zPU8FODOTs7w8XFBWlpadJld+/ehbOzM+bOnStddu/ePfTt2xeenp7w9fXFzZslFxAikQjOzs5yLwDYuXMnevbsKfM/Dxw4gCFDhgAA5s6dW+5nnz59Kv37a0aMGIEVK1bILBs/fjw2bdok3U7Z19atWwEAfn5+2LZtGwYPHgwvLy8MGTIEsbGx373dpk2bftN3tWHDBvj4+KBhw4b45ZdfkJGRga1btypM49mzZ7F161b4+flJt/H8+XPpOmURCARYvXo1WrVqBXd3d7Rv3x7+/sq9yxmZ/BkisRj17UvuUtW3t0JIwnsUFBTKxL6Jfw9veyvppG9qamqob2+JN/HJ0pjnUQl4HpWI0d18lJOB7xAZEQ43Nw+Z9Lu6uSMiIlwuViwWIzo6Eu4e9aTLXFxcIRIKkRAfh/i4OIhEIri4lnTzd3P3QFRkBAoKCqo+MwoYtW6CtPtPEeQzqMI4w6ZeSH/8t8yy9OAXMGhWHwBg0MQL6Y+eS9fxkj+Bm/QBhk29Kj3N3ysq6T1EYjE8neyky+q72CE0JlHue38bE4/6zvYy5e3pZIe30fEAgDH9fdGusSRP6Vk5uHDvMRq6OSopJ18XFREGF/d6Mul3cfVAZIR8bzyxWIyY6Ai4e5SUkZOLW9H+Kql3Q9++hoenN35fv105GahAVNIHiMRieDnZSpfVd1ZcjiExCfBytpP5Hryc7PAmJgEAMPaHbjLleP7+EzR0dVBORr6BonrHzc0dEeWUY3R0FDzK1DtCoRDxpeod12pU78TFJ0AkEsHdpeS6wsPNBeFR0XJpCo+Mgoebq8x34e7qgrAIyY9ILpeHuIREbFu/Gm7O5fdaVIX46Dewd/GWSbu9S33ER72Riy0Qi5EYGwpHt4bSZbZO9SAWCZGcEAV9QxOMmbEWHE1tFBYWIibiJaLDX8DJvZHS8lOeyIhwuCo4T5Zf70TC3cNTusy5qN6Jl9Y7b+DhWR9r/9iqnAxUIPJzBkTiAtS3NJEuq29ZGyHvU1FQWOZ6JzkF3pamstc7FqZ4k5wit90dD16hiW1dNLOTH/auCjEJSRCLxKjnXHI+83R1Rlh0rNwxGRoVA09XJ5l81nNxREhkDABg0s+D0bl1i5IPqKmhsLAQufmKe4ApS1TSR4jEBfByKLnRVd/JBiFx7+SvBeKSUN/RRrYsHa3xJiZJGvN3RByeR8RhVI92yslANaemrqayV01FDT81nIGBAR4+LOlJcPPmTbDZbOn74OBgTJkyBb1798aFCxcwYMAATJ8+HSEhIQAAHo8Hc3Nz6RCh4gYVAOjevTuioqIQHx8vXXbt2jV0795d+r5bt24KP/s9unfvjps3b6Kw6ISYk5ODwMBAmf9TehiTt7fsfBG7d+9Gly5dcPbsWdSuXRtjx46FQCD4ru1evXr1q9/V5s2bce7cOaxatQr+/v5IS0vDkiVLMHLkSJn8F2/T11d+nPP69ev/0Xf0b+zZswf379/H1q1bcf36dfTp0wfLly9Hamqq0tKQmpULAx0tMBklPZGM9bTBF4qQmZdfJjYHJgY6MsuM9bTxOSMbACAQirD8+BXMG9wNbCaz6hP/ndLT02FkbCyzzNDAEGmp8hdyeXl5EAgEMvEaGhrQ09NDamoK0tPToaevD2apfBoYGEAgECAnJ7vqMlGBpN0nET5rNQq4vArj2HVMwPvwRWaZ4HMaNM0ld9g5dU3BL7Oe/yUNHHPV34FPy8iCvq42mIySafKM9PXAFwqRlZsnE5uamY1ahvoyy4z1dfElLVNm2e4zV9Bl/Dy8jozDtKHVZ+6tjIw0GBnJ7q/6BkYK99f8vFwIBAIYGpXeXxnQ1dOXxnft3hsjx06Wm3tDFVIzs2BQphyN9XWLyrFMvZOZDRND2fl6jPR18SU9U2bZ7j+vovPEhXgdGYfpP/WpqqR/t/T0dBiXqXcMDAwV1vMV1TtpqakK6x1DA0OV1jtp6RnQ19MrkyZJXZidkyMXa2wk2xvU0NAAqUU3yXR0tLFl7SrY29pUebq/V1ZGKgyMTGSW6ekbIyPts1xsfn4OhAK+TLyGBgPauvpy8Qsm+GL9whGwc/JEg6Ydqybx3yEjPU3uPFn+/pqrcH/VLdpfAaBb914YPXZi9ah3crkw0GKDWarntbE2B3yRGJn5fLlYE10tmWXG2pr4nC17nvmYlYtrIfEY28oT1UVaRhb09XTBZMqeJwUCIbJycsvEZqKWYZlj0kAfKWnpAAAvN2eY1irpBXP51n2IxQXwdFVtw2xqVk7RtWupPOrpgC8UKTiH5MCkzNx9Rno6+JKRBUBy7bri8DnM9esFNqv6XbuSmoEafmq4Vq1a4cEDSddYkUiEBw8eoFmzZtL1x48fR5cuXTB8+HDY2tpixIgR6Ny5Mw4cOABAcgGora0tHSKkr1/yA8bKygqenp64fl0yj8r79+8RFhaGrl27SmM4HI7Cz36Pzp07Iz09HS9evAAA3L59G7a2tnB0LLmLUHoYE7PMj/3WrVtj+PDhsLe3x/Lly5Geno6goKDv2q6xsXGF31VhYSFOnz6N6dOno3Xr1nBwcMCyZcvg6Ogo/f6K81+8TU6ZC5Dbt2+Dx+PBzEy5d2tcXFywcuVK1K9fH5aWlhg/fjyEQiESEhKUlgaeQAgWQ3au+eL3QpFYLpYpF6shjdtz9SFcLeughZvqJzZUhM/nye2jDCYTQqFQYSyAcuP5fB6YDNl1TKaki7ei7VUnGlqaKCgztr2AL4A6m1W0nlPhelXiCYRgMWX3weJ9UiAUycbyBXL7NpPJgEAkG+fbqgkOr/gVTTycMXnVNpXfySzG5/Ol+1QxJpMJkVCgMFayXj5eqCBe1Xh8+bqk+EeKXDkK5MuRxWRAWCbO16cxjiyfiSYeTpj8+07k5lfcAKosknIsW1d8X71TXI58Pl9BvSN5r6p6R5I/xWVZtoz4fIF83hiMal9nAoCAzwND7nzAgkhB2gVF5chgsOTjRbLx42atx8S5W5CcEIkzh5R/A6osRftr+efJ4npH/lxYLesdoQgshuxw++L3QrFYLpapUTZWHUKxbG+Scy9j4FbXGPXMZRsFVYmn8Jgsrifkj8my51QWgylXDwOS3kHbDp3A4D6+MDY0qNxEfyeuQCCXx+LzhEDhtWuZsix1LbD34l24WJuheQVzIxLyb1HDTw3Xpk0bPH78GCKRCE+fPoWDgwOMjEpazWNjY+HpKXuHwNvbWzoc6sOHDzA0LH+elO7du0sbfq5du4YmTZrI3VWsiLe3Nxo1aoSePXvi0KFDCmP09PTQunVrmf+jqLdMeRo0aCD9W0dHB7a2toiNjf3u7Vb0XWVkZCAzMxPu7iVPZXBwcMCUKd/2JBCxWIwNGzZg5syZ0m6gytKxY0fw+Xz8/vvvGDt2LNq3by9Nk7KwFPwQLn7PKXPng8VkQCgXKwaHxUTM+y8ICHyBXwd2qdoEf4fT/icwoF9P6QuQ/3EkEgpleuIVY7EUN+IUx7NYLAjLXMAXX+gq2l51UsDjyzXiqLNZEBf9UBaXt56r+gYRFpMhd0FavE9yyqSZzWTK7dtCoUhuv7asYwI3e2ssnTgMfIEQ9/56XQUp/7o//Y9hyA9dpS8Acj+ehEIhWGz5O+dM6f4qH89WEK9qbJZ8XVL8g4TDLlvvyJejQCgCu0x5W9YxgZudFZaNHwqeCsvxtP9J9O/XS/oC5OsR4XfWO8XlqLjekbxXVb3DYrHkfkwWvy9bRiyWfAOCUCSqlnXmtYB9mDq0ufQFQK6RRyQUKD4eixpgRSKBfDxLNt7awR2ejVqj//BZeHTrT4UNSVXpjP9xDOrXXfoC/v15UigUVMt6h8XQkGsUKH7PkWtE0JBrDBKICsAp04BwOzwB3evZoTphMZkKjklJGZU9T7JY8o08ApFQLi4kIhozl61DswZeGD34hypI9fdhK8hjedeubCZD7kamQCgCh8VCTPInnH3wDLMG96jaBP/XqKur7lVD0ePcazgTExNYWFjg5cuXuHnzJrp06SIdmgQovkgrKCiQjk2NjY2FuXn5j0v09fXFmjVrkJiYiBs3bmDgwIHflb7z589DJBIhOjoaCxcuhLGxsdy8QQDQo0cPrFmzBlOmTMHjx4+xcOHCb/4fjDJ3acViMdSLDurv2W5F31XZ//G9zp49C1NTU7RqpfgRkFVp48aNOHPmDPr164c+ffpgyZIl0sYfZTE10EVmbj5E4gIwNCRlk5adCw6TAV1NTplYPaRmlRlOk52LWvo6uP0yHNl5XPRYJBlWVzw/UPOpq7FwSA90b1oPytbNtwd8WrWRvg8444+MjHSZmIyMDJnhMcV0dfXAYrGQmZEBS8uix3+LxcjOzoaRkTEKCwuRnZUFsVgsnbA7IyMDLDYb2to6cturTngfPoNdp5bMMnadWuB9kgzv4r1XsL52LfA/yg8xUjYTIwNk5eRBJBaDUfS9p2Vmg81iQrfoqWQlsfpIy5Qd/pJWavjXoxdv4WxjCVMjAwAAm8WEee1ayCzTFV5Zuvj2QstWbaXvz/15Epll9tfMzPSv7K/psLC0BgCIxSLkZGcpjFc1E0MDZMqVY47CcjQ11EdaZpkhQ1nZqFXUdf/RixA421jIlqOpMTLLDP1Tlm6+3eHTqrX0/Z9nTiuod9JlbgQVKy7HDAX1jqGREaCw3kkHW4X1Ti1jI2RlZ8ukKT0jA2wWCzra2nKx6RmZMsvSMzJhVMFNLlVp3XkAGrboLH1/4/xBZGXKDnfKzkyFvmGtsh+Ftq4BmCw2sjJSUcdcMo+VWCxCXk4W9A1rITszDXFRr1G/Scn5vq6FHUQiIXjcXOgwlfd9dPXtCZ9S9U7AmVNy9c7X99d0WJTaX3OK99dqxlRXC5n5fIgKCsAouhZNy+OCw9CQm5TZVFcLqbmyNztS87ioVWr416esPMSlZlWbJ3kVMzE2RFZ2jkz9mp6ZVXRMyg5fq2VkiPTMTJll6RlZMj16XoSEY87KP9DYqx6WzpgovY5XJVMDvaJr11LnkKwccFhM6GrJXruaGOohLavsOSQHtfR1ced5CLLzuOg1R9Lbrvg3WMvxS7Dg5z7wbS47hQUh/5TqjxpS5Vq3bo179+7hzp076NSpk8w6W1tbvH4te0fy5cuXsLWVXCQ8ffoUXl7lT6ZqamqKJk2aICAgABEREejcueQCpbCw8KsVs7W1Nezt7dG1a1e0aNECr169UhjXvn17ZGdnY//+/XB2doaVVcVPDCotIqLkSQk5OTlISkqSTiz9Pdut6LvS09ODoaGhzP8KDw9H69atweNV3NWfz+dj+/btmDVr1jfnqTKdOnUKixYtwqxZs+Dr6wtuUY+KwjKTDFYlZ8s6YGho4G2pCZpfxryDu40Z1MtMsuZpa47Xce+k6SssLMTr2HeoZ2uBwe2a4NzSSfBfMA7+C8Zh8VBJI6L/gnFo66Wa7rO6unowMzOXvlxc3RARFiaT/vCwULg4u8h9Vl1dHY6OzggLLWmsjQgPA4PBgI2tHWzt7MFgMGQmhg4LDYGjo1O1uCiqSMbT1zBsJnsxY9i8ATKfSo6xzGevYdiyZFJSjkUdaFrWRcZT1fSgKM3Z2gIMDQ2ERCdIl72KjIWbnbXc917PwRZvo+Jk99eoOHg42AAANh8/jysPn0rj87g8JH38Alsz1cxlpKurh7pmFtKXs4s7IsJDZdIfEfYWTi5ucp9VV1eHg6MLwsNKnlISKd1fq9/QS2drc0k5Fk3QDACvouLgbmclV44eDjZ4Ex1fphzjUc9B0sC16cQFXHlU8hTCPC4PSZ9SYGtWu+ozooB8veOKcLl6JwzOzq5yn5XUO04y9U54UTnallPvhKq43rG3tQWDwZBO0AwAIWERcHZ0kEuTq7MTQiMiZb6L0PAIuLlUvyEW2rr6MK1rJX3ZOXkhLvK1TNpjI1/D1lH+poa6ujqs7d0RG/FKuiwu8g00GAxY2Dgh9ct77F43U2a+n6S4cOjqGUJHT7mNYJJ6x1z6kpwnQ+XOk07O5dU7zgiXOU+GFu2v1bDeqWMEhoY63paaoPll0he4m9WCepke354WJnidnCJb77z7gnrmJQ19b9+noI6eNurqV6+bPY621tBgaCC0aIJmAHgTHgVXB1u5Y9LdyQFvI2Jk8vk2IgruTpIJ8uMS32Huqg1o6u2J336d/K9vtlYWJ6u6krKMfSdd9io6AW62FvLXAnZWeB2TKJPHVzGJqGdviR87tkDAquk4uWwKTi6bgkUjJPP8nVw2BW3qy+/z/y9ocufKV71/GZBK0bZtW5w8eRLm5uaoXVv2InT48OG4ceMGDh8+jISEBBw6dAi3bt3C4MGDkZiYiNu3b6N+/fpISUlBSkoKsrIkk5BllmqZ79GjBw4dOoSWLVtK57H5/Pkz3r9/LzePTVkpKSn4+PEjHjx4gGfPnsHVVf4iFJDMFdShQwccPHhQZvLlb3Hp0iWcP38esbGxWLBgAczMzKRP6fqe7Vb0XQGSJ4ht3rwZT548QXR0tHTenK99B69fv0aDBg3g4eEhty4vLw/p6ekKPlV5DAwMcO/ePbx79w7Pnz/H7NmzAUie9qUsmiwmejbzwooTVxCS8B53X0XgyK1gDGkvKafUrFzwBJIuwh0buCGHy8Pa0zcQ+yEFa0/fAJcvRJeGbtDX1oSVqZH0ZWqgCwCwMjWCNqd6dONv6dMKeXl52Lt7B5KSErF39w7weDz4tJb0CuLz+cgoVea+PXribMBpBD8OQlRUJHZs34LOXX3B4XDA4XDQvkMn7Ni2GVFRkQh+HIRzZ8+gV+++qspehdi1a0G9qBw+BVwH00APbhsWQMfVHm4bFkBDWxMfz0gev5y4+yTMf+oNyxH9oVvPGfUPrsWXK/fBTUiu6F8oBYfNQvfWTbB6/ymExibi/l+vcezyHfzYrS0AyUTAvKLjp33T+sjJ5+KPIwGIS/6IP44EgMsXoFMzyRDUAZ1a4djlOwh6GYrYdx+xePthWNauhRbV5GKvuU8b5OXl4sCebXiXlIADe7aBx+NJewVJ9teSJ0d27d4bFwL88TT4EaKjIrB7xwZ07NKjWkyqWhaHzUL3Vo2x6sBpSTk+f4OjV+7ix66SY7F0OXZoUlSOR88iLvkT/jh6VlKOTSWNlwM6tcLRK3cR+CoUsckfsWjHUUk5eik+pymbj08r5OXlYs/unUhKSsSe3TvB4/HQqrWkV5DieueMTL3TpWs3mXpnu0y986dK6x0Oh43O7dti047diIiKQWDwU5w5dxH9eknO6+kZGdK5YFq3bI68vDxs33sACUnvsH3vAfB4PLTxaVHRv6gWGjTvCG5eDk4fXIsP72Jx+uBa8HlcNGwhGd4s4POQlVHSI6hNl4G4efEwXj27i4SYEJzcuxI+HfqBxdaEjb07rOxccXTHUnx4F4u3Lx7h7NGN6PrDaFVlT6qFT2vk5eVh3+7tSEpKwL7d28Gv4DzZrUcvnAs4jSePAxEdFYFd2zejU9fu1bLe0WQy0NPTHiuuPkHIh1TcjUjCkSehGNJEUlek5nLBKxo+1NHVGjk8Adbe/AuxKZlYe/MvcIUidHGzkW4vJiUTdib/bA7NqsRhs9GtbSus33UQ4dFxePj0OU5euIoBPST7alpGJvhF8/i1a9EEuXl52Lz/GOLfvcfm/cfA4/PRvmUTAMC6XQdhWssYU0b+hKzsHKRlZMp8XlU02Sz0aNkAq46cR2jcO9x7EYqj1x9hcEdJXZKalVNy7drYAzn5PKw/cRlx7z9j/YnL4PGF6NzEE/o6WrCqXUv6Mi3qEWxVuxa0NavHtSupGajh5/+Ap6cn2Gy2XG8fAPDy8sLatWtx8uRJ9OjRAwEBAdi0aROaN2+OESNGID8/H71794aPjw98fHykc9aUnrumc+fOEIvFMvPjdOzYEfHx8V9tTPHx8UHbtm2xYMEC9O3bF/36lf80G19fXwgEgu+a3wcAevbsiVOnTqFfv36SH9x798rcLfjW7Vb0XQHA2LFj0blzZ0ybNg2DBw9GnTp1sHz58q+mj8lkYvr06QrXHThwAP379/+O3H6/VatWITw8HN27d8e8efPQtWtXeHp6Ijxc/vHiVWnmgM5wtaqLMRuPYPXJaxjfsw06eEsuhDrO2YAbz0MBADqabGyZOBgvY5IwZPVevI1PxrbJg6FZDSb9/RZaWtpYvHQ5QkNDMP2XiYiMiMCS31aCw5EMLXn08D6GDS15FHrrNu3Qf+Bg7Ni2CYsXzIGzswtGjBwjXT9qzHg4ODhiwdxZ2LVzK4YM/RktWip/yOC36JgcBLOBkuNMlJOHv/qMg5FPQ/g8PQuDpl74q9dYiIsmNc588gohExfDceEktHh4EsKMLLwePU+VyZcx3e8HuNpaYsLyzVh78DTG9u+O9k3qAwC6TZiPW8GSSeN1tDSx8dfxeBURg2Hz1yIkOh6bZ0+AZlED2IDOreHXsyN+P3AKPy9cCzU1Nfwxa1y16bGlpaWNBUtWIyz0DX6dOhZREWFYuGyNdH8NengXo/xK5lrwadMB/QYMwa5tG7Bs4Uw4Oblh2Mhxqkr+V80Y2heutpYYv3Ib1hz6E+N+6Ib2RY9l7zppEW4FvwQA6GhxsHHWWLyMjIPfwvV4G5OIzb+Ok5bjwE4+GNajPX4/cAbDFv0BNTU1bJg5plqV4+KlyxEWGoJpv0xCZEQ4lv62olS98wB+Q3+Uxrdp0w4DBv6I7ds2Y9GCuXL1zugx4+Dg4Ij5c3/Fzp3b8NPQYWjR0kfp+SptwqjhcHSwx8wFS7Bl1z78PGQQWrWQPMxiwLDRuPcoCACgraWFlYvn421oOCZMn43wyGisWrIAmtWwkaAsTS0dTJy3BTHhL7F6zhDER73F5PnbwC4qx+ePb2DOmJKncjX26YqufUfi+O4V2PzbeNg41kM/v2kAAHUNDUyYswkstibWLvgZx3b+hnbdBqO97xBVZE2GlpY2Fi5dibDQt5j5ywRERoRj8W+rpPtr4MN7GD50gDS+dZv2+GHgYOzYthFLFsyGk7MLho8cq6rkf9XMzo3hWtcYY47cwOrrTzC+TX10cJX0Huy48TRuhCUAAHTYLGz5sT1eJn3GkH2X8TY5Bdt+7ADNUvPHpOdxocepntc/U0YOgbO9LX5ZvAob9hzBqB/7oU3zxgCA3iOn4E7QEwCAtpYm1i6YiTfhkRg1axFCo2KwbuEsaHI4SMvIxNuIaCS8e48fxkxD75FTpK/iz6vSjB+7w9XaDGPX7sPvRy9iXJ+O6NBIciO387RVuPnsDQBAR5ODzdN+xsuoBPy0bBvexiVhy/Th/5lrV1VQU1NX2aumUitU5ngO8p/Svn17HDlyBBYWFjLLnz59im3btuHo0aMAgISEBPTp0wdBQUHQLjOWvjKdPn0aFy9exLFjx775M35+fmjSpEmFkyz/k+0q08iRI6VPWauuuPeOqzoJSvHOqno2qFSmaBf5BuKaptXTbapOQpV7pyffg7AmsspU/dC/qvbJsHr0GqpKmuKcrwf9x0Xzq9+wo8pWVyvt60E1gHXwEVUnocrlNuj49aD/OK1M1fcgrmraLcq/oV7dZaycoLL/bbhgp8r+d1WqHoMkSbVkaGgonSSxNCaTCX19feTm5iIwMBD+/v7o3r17lTX6JCYmIiQkBDt37sS0adOq/XYr08WLF2WeSkYIIYQQQgghhHwPavgh5QoICFC4vEGDBmjQoAFyc3OxcOFCWFlZYd26dVWWjuTkZCxYsAAdOnRQ+MSv6rbdytStWzcwmcyvBxJCCCGEEEJITVCDJ1lWFWr4If+Yjo4Onj9/XuX/p2XLluU+7etrioejVfZ2lYUafQghhBBCCCGE/BvU8EMIIYQQQgghhJBqQa2aPByhJqFvlBBCCCGEEEIIIaSGooYfQgghhBBCCCGEkBqKhnoRQgghhBBCCCGkWlCjyZ0rHfX4IYQQQgghhBBCCKmhqMcPIYQQQgghhBBCqgc16p9S2egbJYQQQgghhBBCCKmhqMcPIYQQQgghhBBCqgWa46fyUY8fQgghhBBCCCGEkBqKGn4IIYQQQgghhBBCaiga6kUIIYQQQgghhJDqQZ36p1Q2+kYJIYQQQgghhBBCaijq8UMIIYQQQgghhJBqQU2NJneubNTjhxBCCCGEEEIIIaSGooYfQgghhBBCCCGEkBqKhnoRQv61JKvWqk6CUsRm1VF1Eqpcq6fbVJ2EKveo6WRVJ6HKuUReU3USlKLg3hVVJ6HKWTrHqjoJVS7PzlvVSahyTXJq/jH5Sbu+qpOgFNkNu6g6CVXuaHjNPybrmDRWdRKq3FBVJ+DfoMmdKx19o4QQQgghhBBCCCE1FPX4IYQQQgghhBBCSLWgpk6TO1c26vFDCCGEEEIIIYQQUkNRjx9CCCGEEEIIIYRUD2rUP6Wy0TdKCCGEEEIIIYQQUkNRww8hhBBCCCGEEEJIDUVDvQghhBBCCCGEEFI90OTOlY56/BBCCCGEEEIIIYTUUNTjhxBCCCGEEEIIIdWCGk3uXOnoGyWEEEIIIYQQQgipoajhhxBCCCGEEEIIIaSGoqFehBBCCCGEEEIIqR5ocudKRz1+CCGEEEIIIYQQQmoo6vFDCCGEEEIIIYSQakFNnfqnVDb6RgkhhBBCCCGEEEJqKOrxQwghhBBCCCGEkOpBjeb4qWzU8PMN2rdvj8mTJ6Nfv34AgLdv32L69OnIy8tDcHCwilNHyPe5efMmfvvtN2hoaGDJkiVo3769dN2AAQOwbNkyuLm5qSx9sbHR2Ll1MxIS42FlZY2Jk6fBwdGp3PgL5wNwLuA0uPn5aNmqDcaNnww2hwMAEAgE2LVjC4KDHoHFYqPPDwPQt98AZWWlXMnx4Tiz/zd8fBeNOhb2GDBqMSzt3MuNf3D1KO5dPggeNxf1m3VBv+HzwWJrysXtWTMBOnpGGDJhZVUmv0J8gRBrD57G3WevwGYxMbR7Bwzt0UFhbGT8O6zefwox7z7AzqIu5o36Ea52VgAAcUEBdvhfwuUHT8DjC9DCyw2zhg+AsYGeMrPzVeosJnyenkXI1OVIf/hMYYxefVd4bF8GPQ8n5ITF4O2kJch+ESpdbzaoO5yWTQOnrglSbgbizfhFEKZlKCsLXxUbE4Ot27YhMSEBVlZWmDxlChwdHcuNP3/uHAICApCfn49WrVph/IQJ4JQ6Jnds346goCCwWCz88MMP6PfDD8rKijwNBjQ7DgTTyQuFIiH4f92F4PldhaHqphbQ7DQIGiZmEKd+BPeWPwo+v5OuZzVuD3b91lDjaEIY/QbcO2cAoUBZOSkXXyjCqnP3cedtDNhMBoa1aYCf2zRQGBv+/gtWBNz7H3t3HR3F9TZw/EtkNy5A8Bhxh+IuhQJBS5EWCqU4xQqluBZ3d7fiVtxdQltcEqIEisdtJZu8f2yyYbMJ0pfIj97POXtOMvPs7n1mdu7O3rn3DiEvonAqWZSx3zTEs1wJzfqTd4JZdPQqr+ISqeBQmgntv6SMdeE4JuUKJXNXb+bctb+QSiR817opnVo1zTE2KOwxs1dtIvTxUxxtyzC8zw+4OzkAkJ6ezpb9R9h/4hxxCYl4ODsytEdnHG3L5mM2OZMrlczY/Aen/7qHkcSQLk3r0KVpnRxjAx8/Y9qmfYQ8fUn5MiUY/cPXeDro5nDyz7uMWPY7N9ZPz+vif5TPud6RKxTMX7mBC1evI5FK+LZ1c75t0zzH2EdhEcxdvpawx09wtCvHL3274+ZcXidu0679PH32gtGD++Z18T/Km2cPuLRvEtEvH2FdwpnaX0/Epmzu5zt3L23kzsV1KGWJOPo2pVbLsRhI1Oc7ibHPubR/Ei8i/kJqbIl3ra741P4hv1LJ1fPIBxzZPJFX/zzCpowzzb+fSGkH71zjA05u5OrxtchTEvGs0oym343FMOOcLlWp4OTOGdwLOIS+viEV6nxDg6+HUEQ0ggifgBjq9ZEUCgX9+/enadOmHDhwoKCLIwgfRaVSMW7cOIYPH86QIUMYNWoU6enpAJw/fx4bG5sCbfSRyVL4bfwYPL19mL9wGR4eXvw2cQwyWUqO8VcuXWD71k30HzCEKdNnExT4kPXrVmvWr1+7kpDgR0yZPoe+/QexfetmLl+6kF/p5EguS2bVrH6Ud/+CX6btwMG1Aqtn/YRclpxj/O2Akxzbs4z2Pcfz09i1RATf4eDv83Tiblw5wsNbF/O6+O+1aOs+HoZFsnzsIEZ078iavUc5HXBTJy5FJmfwrOVUcHdi87QR+LqW5+dZy0mRyQHYeOAEJ6/8zfTBPVg/eRhxSclMWLYpv9N5Jz2phIpb5mHunXvDpL6JMVX+WEXMpb+4VK0tMVdvUuXASvRN1Cd5llV88F01leApS7hcuyOG1hb4rS08P8BkMhnjx4/H28uLhYsW4eHpycQJE5DJZDnGX7p0ia1btzJg4ECmT59OYGAg69at06xfu2YNwcHBTJ8xg/79+7N161YuXSy4z61R/Tbol7IjccdiUk7txKhmUwxcK+gGGkow/aYvqn9CSdw0C9WzcEy/6QuGEgAkfrUwqumP7OJBEn+fTxFzS0xadMvXXHIz7/AlHjx9xeo+bRn9dQNWngzg5J1gnbhkhZIBa//gC8cybBv8LX4OpRmw9g+SFUoAbkU8Z+TW43StW5EdP3+HxECfEVuO5Xc6uVq6aQeBoREsnjScYb27sG7nAc5c/VMnLkUmZ9jU+fh5uLB+9gR83JwZNm2+pu7Zf+Ic2/44xtAenVk3awJlShRn6JT5yOTy/E5Jx4IdR3kQ8ZSVw3sysktrVh04zak/7+rEpcgVDJq/gYoujmyZMAA/Z3sGz99Aily7ITIhOYXZWw/mV/E/2Ode7yzf8DtBoWHMnzyGoX1+ZMOOvZy7EqATlyKTMXzyLHw93Vk9dype7i6MmDKblGzb4dSFK6zftju/iv/BlIpkjm3oQynHSnw9YDcl7StyfENflIqcz3fC753gxuml1G4zkeY9N/Aq8jYBR+do1p/+fQiGUhO+HrCbGi1H89eJhYTfP5lf6eRIIU9m+8I+2LlUoufYPdg6VWTbor4o5Dnn+PDv45z/Ywn+XSbRZdhGnobd5tTu2Zr1x7dPJezBZTr9vIave8/h5oVd3LiwI7/SET5zouHnI506dQq5XM6gQYMoUaLE+58gCIVITEwMsbGxNG3aFH9/f2JjY4mOjgZg6dKlDBgwoEDLd/HCOSRSCT/26I2tnT09+/yEsbEJly/m3Fjzx4F9tGzdlirVquPi6k7/gT9z6uQx5DIZMlkKJ48fpVefn3BydqFGzdq0bdeBwwf3529S2dy6egxDiRGtOg+jZFknvu46EqmxKbcDTuQYf+HYFuo1+x6vL+pj5+RDh54TCDi3D4U8qzEsKTGOg1vnYueU+xWm/JAik3Pg7FV++eEb3B1taVDFjy4tGrHz+Hmd2JNXbyCVGDK489c4li3FL12/wdTYiFMZjUQqVRpDun7DFx7OlC9Xmo5N6nErKDS/U8qVmYcTNS/vxMTJ7p1xpTv4k5Yi5+GIWSQGhvFg6FRUCUmUbqfuieDw0/c8232Uf7YcIOFuELe6DadEs3oYO5TLjzTe68L580ilUnr07ImdnR19+vTB2NiYi7n8aDpw4ACt27ShWrVquLq5MXDgQE6eOIFMJkMmk3H8+HH69O2Ls7MzNWvVol379hw8WEA/PA0lSHxqkHJmN2mvnpIafAf59dNIK9bVDXX7AlKVyM7tJy36JbIze0hXyDB0rQiApGJd5H+dQRn4N2lRL0g5sgUDJy/0rAv2PCFZoWRfwH2Gt66LR7kSfOnjRLf6ldh++Y5O7PFbj5AaGjC0RW3KlyzK8FZ1MTUy5ORtdSPRxvM38P/CjfY1fHAoYc2INvV4k5BETFLODfP5KUUm54/TF/i5eyfcyjtQr1olOrdpxp6jp3ViT18OQCqRMKBrRxzKleHn7p0wMTLizBV1I9GRs5f4rlVTalWugF2ZUvzauyvxiYncCQzJ77S0pMgV7L/wJ792aomHQ1kaVvLih2Z12XFat+f58YA7SCUG/NyxGeXLlGBYpxaYGEk5ma2RaMGOo5QrUTS/Uvhgn3O9kyKTcejUWQb16IqbkyN1q1fhu69bsPew7jnAmUvXkEoM+albJxxsyzKoR1eMjY04d1ndSJSqUjF3xVpmLFlJmVIl8zuV9wq7cxQDAyOqNfsV6xJO1GgxCkOpCeF3j+cYf+/yJrxrdcXeowE2tj7U+XoSQX/vJVWRgjwljldPblOxQV8sizvg4Pkl5Vxr8yzkWj5npe3Bn0cxMJTSqP1wbMo48dW3o5EamfLwr5wbxa+f2ky1Rl1x9WtAGUcfmneZxK3Le1HKU0hJjOXWpT206DqZsuV9cfSoQfWvfuSfMN36+j9BT6/gHp+pzzezPLJz5078/f2RSCSaZS9evGDw4MFUrVqVatWqMWXKFBSKrKsqbm5uOo+RI0cCMHLkSM3fAPv378fNzY2AgAD27t2rNQwHoEuXLixevBhQd0deunQptWvXpnLlyvTt25dnz55pYqOiovj555/54osvqFWrFvPmzSM9PZ0uXbrkWKanT59qrfP29qZFixbcvJl1tf7s2bN8/fXX+Pr64u/vz4kTOf9YBZDL5cyePZt69epRoUIF+vbty/Pnz3PdJpm5vr3Mz8+Pbt26ERUV9UE5u7m5sWvXLho1akTFihX55ZdfSEpK0qz/7rvvdN43ICBAZ9uCuiEkp+2SfZspFAqmTJlCtWrVqFatGsOGDSM2NvaD9v/z58/p3r07fn5+Wus/xN69e3Fzc6N3795aywcOHKiV19usra0xNjbmwYMH3Lt3DxMTE6ysrLhw4QLFihUr0N4+AEGBD/H09NZ0aS1SpAgenl4EBj7QiVWpVIQEB+Hl7atZ5ubuSapSSXh4GOFhYaSmpuLukdWl2NPLm0dBgaSlpeV9MrmICLlDebeKWjk6ulYkIvi2Tmxamoonofdwcq+sWWbv4osqVcmzx0GaZX9smU3lOi0pWdYp7xN4h0eR/5CqUuHrmtUNvYJ7ee6HPNbZ5ndDwqng5qS1HXxdy3M3OByAXu38aVDFD4DouAQOnL1CJc/cu/nnt6J1qxJ1LoDLtTu+M866mh/RV/7WWhZ99QZW1SsAYFXVj+iLf2nWyZ6+ICXyGdbV/D55mf+NwMBAPL28tPaTp6cngQ8f6sSqVCqCHz3C2zurAdLdwwOlUkl4eDhhGcekh4eHZr2XlxdBQUEFckzq25QFfX1U/4RrlqX+E4p+aXtAu1u9QRkHUv8J01qm+icc/bIOAOhZFUf1LEKzLj0pnvTkRPTLOOZV8T/Io2dvSE1Lo4J9ac2yio5luBv5grS0dK3Yu5EvqOhQRmtfV7Avw+3HLwD4K/QpX/pk1THlilpydPSPWJvqDjvNbyERkahSVfi4OWuW+bm7cj84TOezde9RGL4eLtp1j7sL9x6pG3YG/NCRJnVrZD2hSBHS09NJTM75Cn5+eRT5nFRVGn7OWY3NFVwduBf2RLd+DYukgouD9r50sedOSKQm5u/AMP4KDKNHiwb5k8BH+JzrnczPqrd7Vk9RXw83HgSH6JTnQVAwvh5uWtvBx92Ne0HqxtiUFBmhEU9YOWsyXm6F5/sx06vI25R0+EKr/CXtv+Bl5C2d2LQ0Fa+f3qOUY9b5TglbP9JUSqKeB6JvYISBoTGP/t5HmkpJ7OtwXj6+SbEyHjqvlZ+eht3C1qWSVo7lnCvyNPSWTmxamopnEXexc62iWVauvB+qVCUvnwYSGXIDqbEZ9m5VNetr+fem1Y/T8jwP4b9BNPx8oPT0dE6cOEFAQAAdO2ad6CsUCn744QdSUlLYvHkzCxYs4Ny5c8yaNUvr+YsXL+bSpUtcunSJZs2a5fgeCoWCRYsWfXCZtmzZwsGDB5k7dy47duygWLFidO/eHaVS3S27f//+vH79mi1btrBgwQL27t3L1q1bNWXp3r07FStW1JSrdGn1iWH37t25dOkSBw8exNnZmWnT1BXO1atXGThwIK1bt+bAgQO0b9+eIUOGcO/evRzLN2HCBE6ePMnMmTPZvn07qamp/PTTT6SlpWnes2LFipr32707q5vq4sWLuXjxItu2bePly5eaLrvvyxlg4cKFjB07lk2bNvHo0SPGjx+vWSeXy9m3b5/m/XMTHR2t1U34Xdts3rx53Lt3j9WrV7Np0yYSExMZPHiw1uvltv9nzpyJTCZj165dXLp0Savh6UNYWlry119/Ic/ogp6SksL16znPMwKgr6/PsGHD6Ny5M127dmXkyJHo6+uzbNkyBg4c+FHvnRdioqMpWqyY1jIrK2ui3rzWiU1KSkShUFDsrXh9fX3MLSx48+Y1MdFRWFhaYmhoqPVaCoWChIT4vEviPeJjX2ORrReAuWUxYqNe6MSmJCWgVMqxsLbRLNPXN8DEzJLY6JcABN8LICzwbxq3Lfhx/VExcViam2JokDV9XFFLC+RKJXGJSVqxb2LjKW5tqbWsmKU5r6JitZat3HWYJn1HcTsojJ+/b5tnZf9YkSu38XDYdNJSch56kElaygbZs1dayxQvozAuWwoAo9IlkGdbL38VhVHG+oIWHR1NsaLaPQKsrKx48+aNTmxSUlKOx6SFhQVv3rwhOjoaS51j0kp9TMbn/zFZxMyC9JQkSFNplqUnJVDEUEIRY1PtWFML0hLjtJalJ8WjZ2ad9Txzq6yVhhKKGJlSxET7dfLbm/gkrEyMMTTQ1ywrZmaCPFVFbLJ2T53X8UnYWGqXt6i5Ca/iEolPkROfIkelSqfv6v00nLSGwesP8jIuMV/yeJ83MXFYWphhaPhW3WNlgUKhJC5Bu4xRMbEUt7bSWmZtZcGrjHm1/DxcKVEs6zN/8NQFVKo0/NxzH9KZH97EJWBlZqJdv1qYIVemEpeo3Sj1JjYBm2zzoRW1MONVjPozrFCmMmXjPkZ2aYVUYkhh8znXO1HRsVhamGt9Vq2tLFEolMTn8FktVtRaa5m1lSWvo9Q9tc3NTFk2YyJODu/ueVpQkhNeY2qhfb5jbFaMpDjd8x1FSjyqVDmm5lnxevoGGJlYkRT/EgNDKbVaj+Ph9Z2sG1+RXfP8sXWrg3uVdnmex7skxr7G3FI7R1OL4sTHvNSJlSXHk6qUY26lnaOJqRXxMS+Jff0Eq2JluX1lP8vGNmPxyEZcOLiM9AK8WFmgihQpuMdnSjT8fKCxY8cycOBAhgwZgru7u2b5xYsXefnyJbNnz8bNzY0aNWowfvx4tm3bptXTxNLSEhsbG2xsbDSTzWX3+++/a/X2sLCw0HqN7NasWcPw4cOpVq0aTk5O/Pbbb8TFxXHx4kUCAwO5efMmM2bMwNPTkypVqjBx4kQsLCywsrLCxsYGExMTDA0NNeXS11efGJqYmGBjY4OdnR0mJiZYWKhPHrZu3UqTJk3o1q0bjo6O/Pjjj3z11VdaDSSZ4uLiOHDgAOPHj6d69eq4u7szZ84cwsPDuXz5suY9DQ0NNe9X9K0veUtLS0qUKIGtrS0SiQRLS8v35pypV69e1K9fHx8fH8aMGcPRo0dJSEgAIDExkdKlS2vePzfLly+natWsFvfctplCoWDLli1MmjQJX19f3NzcmDVrFtevXycoKKtHRm77/9GjR7Ro0QJXV1dsbGw0eX4oMzMz3N3duXZN3dX14sWLVKxY8Z3P+f777wkICNA0Yl66dAlra2scHBwYPHgw9evXZ/r06Zq5f/KTXC7H0FCitczQ0FCrYe/tWAADQ8Mc4+VyOYYGuuuAHF8vvyjlMgyylcvAUEJqqm6ZFIoUzXqdeKUCpULOzrWT+ObHsUgkOdcr+UmmUCIx1L5nQOaPFIUyVTtWrkBikC3W0ABFqnacf52qbJzyK1W93RgwbQmJyQU/rORj6JsYk5ZtXo00uQI9qSRjvdE71xc09TGZ8zGWU2zm+pzi5XJ5jscrFMwxWcRAAtk+b+mqjP/1tT+bRQwloNKNLZL5+Q66gVG1xugVLQn6Bhg1+Fr9PL2CvYdGilKJ5K1GH0DzvzJVpbVcpkxFoq8bq0hVaeaGmXngPM2/cGNR95YoUlUMXPeHTs+hgiCTK3Tr+4x9o8y2j2UKhU49JTEwRJmtjgK4/yiUxRu306l1U4pZf9z386eWolBoNRYAmjpUkX1fKpRajX0Akrfq19V/nMHdvgw13jE/WUH6nOudnHLL/DwqspVHJlcgySG2IM9hPkaqUoa+vvZ3mb6BBFWq7qT3qUr1RRQ9A+14Pf2s+JhXodi716d1v+3UazeN8LvHCblZsHNUKRUy9LPtI4NcclQq1DnqZ8tRP+OcTiFPJvrVY26c30GrH6fRqP1w/jy9mWsnN+RZ+YX/FnFXrw/Uv39/3rx5w5IlS/D19aV69eoAhIaG4uDgoPWD/YsvviA1NZXIyEitrqXvkpiYyOrVq9m4cSNnzqjvKOLm5kZcXBwHDx6kZcuWPHnyhJgY9RWppKQkXrx4wZAhQ9B7ayyiTCYjIiICuVyOlZUVtra2mnWNGjX6oLKsXLmSdevWoVAoSE1NZc2aNZpcv/32W63YihUrsmfPHp3XiIiIIC0tDT+/rOEKVlZWODo6EhoaSp06Od+FIlOvXr3Q19dHJpNhZmZG27Zt35tzpi++yLpbibe3NyqVivDwcHx8fHj9+vV7G1eePn3KwYMHWb16tWZf5ObJkycolUqd7ZKWlkZERMR7h225ublx6tQpmjZtqtXw9THq16/PhQsXqFevHsePH6dJkyacPXv2nc8xMzPT/L106VLGjh3Lli1bUKlUHDt2jM6dO3PixAmaNGnyr8r0oXbu+J3dO37X/O/q5oEy211wlEolUqluo0bmcMvUbCdA6ngpaWlpKFN11wFIpdJPUv4PcXL/Kk7tz5pw2t7ZV6eRJ1WpyLHhxtBQqlmvEy814vieZdg6euHuVysPSv7xJIYGOg08mT+6jLI1ZEgNDXUaeZTKVIyyXX22LaVuoJ34U1ea9x/L2T9v07Je9U9d9DyTJpPrNOLoSSWoktUngKrc1qcUTAPXju3b2bEjayJJNzc3nR8ZmcdYdpJcfky9fUzmdLwCmjvx5af0VCVka3wsktngk+2kPT01VbcxSN+A9IxjU371GHqWxTDrPhpUKhS3L6N69ZR0xbt7hOU1qYGBTqNA5v/ZjzWpgQEKlW6skcQA/Yzv3LZVvWhZSX1eM71TExr+toY7kS+o4FCagiSVGOrW95l1j0T7+JIYGurUU4pUpU4ddTcohF+mzKN6RV96fft1HpT640gNdRunFJocs+1LQwOdhj2FMhUjiYSQpy/Ye/46Oydr90wuSP+lekci0W3Ayvw8GmXLTyIx1GkMUihT8/Uc5mPcPLuSW+dWaf4vYeuLSqVdl6pSFZq7dL1N30CdU1q2ujdNpcDA0Ih/Qq4S9OduOo06h4GhETblvEmKf8nNsytwrtgyD7LJ2aXDK7h0JCvHso6+qLLto9RUBQY5nNMZZJzTZW8UUikVGEqM0NPTR56SyNe952BVTH0Hvvjo5/x17ndqNOn+qVMR/oNEw88HKlOmDP379+fp06cMHz6cI0eOYGZmlmPlq8o4cVJlO4F6lzVr1lC/fn2cnbPGp9va2vLLL78watQoRo4ciZGRkWb8b+ZrL1y4EEdH7TkEMof//FvffvstXbp0QS6Xs3nzZiZNmsSJEydyzDUtLS3HMdK5fSmpVKoPGlM9ZcoU/Pz8iI+PZ/LkycydO5dRo0YBueec6e0rKZnvpaenx9OnTylatKhWo1FOFi5cSNeuXbG2tn5nXGY+oO6tZWJiorWuWLYhSzkZMWIEw4YNo2bNmkil0n/Vy6ZevXr079+fESNGcPnyZa2hbe9z5coVLC0t8fLyYvHixdStWxcjIyOqV6/O33//necNP838W1C7Tj3N/3t3bdc0bmaKiYnGOodGMXNzCyQSCTEx0ZSzzbgFuEpFQnw8RYsWIz09nfi4OFQqlaY3W0xMDBKpFFNTM53Xyys1G3WkQvWsWwqf+WMtCbHa3dXjY99oDefKZGJmhaGhlIS4N5Qsq543R6VKJTkxDgsrG25ePUZC7BtGdFOPF89sULodcIKZG3TvZpPXbIpaEZeQRKpKhUHGNo+KjUcqMcTcxDhbrCVRsdrd7KPeGv518cZd3BxsKVHUClD/sCtbsjixCYVjaMmHkj17ibRUca1l0lLFkb1QD++S/ZPD+pLFkT/XHd6YH/ybN6dO3azJjXft2pXDMRmTY0O1uUXmMRmjueigUqmIj4+naNGipKenE5fDMSmVSjE1zf8hUemJceohXUX0IF39XVHE1IJ0pYL0bHcSTE+MRc9Ue+hMEVML0pIyhn8pFaQcXE/K8YyTfYUM85+mkRYXled5vEsJSzNik1NIVaVhoK/+7nuTkISRoQHmRtJssaZExWsPGYpKSKK4uSlWpsYY6OvhUCLre9HK1BhLEyNexCYABdvwY1PUirj4RO26JyYOqUSCmalJtlhromO1h+1Fx8Zp9ei5cS+QX6cvoKqfF78N6fPe84b8UMLKgtjEZO0c4xIwkhhibqL9I9PG2oKouAStZVFxCRS3NOf0X/eIT0qh1Qj13ZIyz5Nq9Z3AmB/a4F/j3b2G88J/qd4pXqwocfEJWvsxOjY2989qTPbPaizFsg1VLCw8qnWkvE/W+c7tC2tITtA+30lJeIOJue75jpGJFfoGUpIT32BVQn2+k6ZKRZYci4m5DS8i/sayuD0Ghlmf9WKlPbh5dmUeZZOzSvW+xbNy1pQNV46tITFe+/s6Ke415pY5nNOZWmFgKCUx7jXFS2flmJwUi7mVDQpZEgaGUk2jD0CxUo7ER+sOjfsvKFII6t3PjdiiH6FIkSJMnDiR2NhYli5dCoCjoyMRERFak/neunULAwMD7OzsND/k9bN1n37bmzdv2L59O4MGDdJZ16tXLwICAjhz5gzXr1/XTF5nYWFBsWLFeP36Nfb29tjb21O6dGlmz55NeHg49vb2xMbGaiZTBti0aRM//fTTe/O0tLTE3t4eV1dXOnfuzJMnT4iOjsbR0ZHbt7UnoL1586ZOIwyoG60MDAy4deuWZllMTAyPHz/OMT67kiVLYm9vj4+PDy1atODWrVvvzTnTw7cm/7t37x6GhoY4Ojpy7do1rR5IOQkKCuLatWt069btvWXMzFNfX5/Y2FhNmczMzJg+fTpRUVHv3f+lSpXCz88PR0dHNmzYwJQpUz7ofd/m5uZGamoqW7duxdPT86OGi719Jy89PT1NeVUqVb4M9TI3t6BMmbKah5uHJ4EP7mveOz09nYcP7uPmpttzTk9PD2cXNx7cz5pjKvDhAwwMDHB0LE/58k4YGBgQ9NbE0A/u38PFxS1fT+JNzSyxKWWneTi4+BHx6JZWjhGPbmLv7KvzXD09PWydvAkLzJpgPSL4Nvr6BpSxd6P/uPX8Omsfw2bsYdiMPXhXqo93pfoMm6HbCy8/uNmXw0Bfn3vBEZplt4JC8Sxvr7PNfZwdufsoTGs73H4UhrezAwALt+7n8IWsCcqTUmREPn+FY5nCMffNh4oJuI11de0fUtY1viA2QF2Xxl6/jXWtSpp1RuVKYWxbmpgA3cm+84O5uTllypTRPDzc3Xnw8KHWfnrw4AFubw15zqSnp4eLqyv379/XLHv48GHGMelI+fLlMTAw0Jqg9f79+7i4uBTID2vVq6egUqFfxkGzzKBceVQvHgPa9V/qswidiZr1y5bXTOhsVK81hl5VQSEDhQz9UnYUkRqhehZOQXIrUxwDPT3uRGb9cLgZ/hwv2xLo6WnPY+BjV4pbj59r7etbEc/xtS+Fgb4enmVL8Oh51o+4mKQUYpNklCmq3SBWEFwc7dA30Of+o6w7/90JDMbD2VHns+XtWp67QSFaed4JDMHLVT1xdWjkU4bPWEj1ij5M/uUnDAwKxzVSV7vSGOjrcTf0iWbZreAIPB3L6dav5e24HfJYe1+GPMbHyZZvG9Vkz7QhbJs0kG2TBjLuR/XcadsmDaRehYK5wcN/qd5xcbRH30CfBxkTNAPcfRCEu0t5nfJ4urlwL+iR1na49/ARXm9NYl6YGJlYYVncXvMoaVeBl49vapX/5eOblLDVPRcvoqeHTTlvXkRk3QzhZeQt9PQMKFbaHROLEsRFRWr1lol9HY65dVmd18pLxmZWFC1pr3mUc6rA01DtHJ+E3KRs+ZxzLOPgw5OQG5plT0Nvoa9vQMly7pR18iNVKSfqRdb3xpvnoVgWy98chc+XaPj5SOXKlaNnz55s3ryZsLAwatWqha2tLcOHD9c0GkyePJkWLVoglUo1X0Tv6pZ58eJF2rdvT8mSOd+K0dTUlJIlS+o0HnTr1o0FCxZw5swZIiIiGDt2LDdu3KB8+fK4uLhQvXp1xowZQ1BQEAEBAaxatYpatd4/JCQ5OZnXr1/z5MkTDh48iLm5OUWLFqVbt24cP36cjRs3EhERwYYNGzh58iTfffddjmVu3749kydPJiAggMDAQH799VdKlSr1QWWIi4vj9evXhISEcP78eezt7d+bc6ZFixZx/fp1bt++zZQpU/j6669JS0tj+/btVK9endevX2seme+V6eTJk/Tv31+n905uzMzMaN++PRMnTiQgIICQkBCGDx/O48ePsbGxee/+P3LkCBs2bGDu3LlUrFhR5zMQHR39znmeMtWtW5dFixbx1Vdf6axLSkrS3LL9bVevXsXc3FzTmOjj48OxY8cIDg7m7Nmz750rKC/Uql2XpKQk1qxcRmTkY9asXIZcJqN2XXWvILlcTsxbufi3aMW+PTu5duUywY8CWb50IV819UdqZITUyIiGX37FsiULCX4UyLUrl9m/dyctWxdsl32/al+RkpzAvk0zePE0lH2bZiCXp1Churp3lUIhI/6tHkG1Gnfk7KH13P3zNJGhd9m9djLVG36DRGpMUZsyWo1KUiNTpEam2JQqmIkejaQSmtetyvS127kf+phzf95my6HTfNusPqCe0FmWccfDhtUqkJCcwtxNewh7+py5m/aQIlfQuLp6qGb7xnXYcug0l2/eJ/TJc8Yv3YhtyeLULKAfJh9DWrI4ehm9KV7sOYahlQWe88Zg5uGE57wx6Jsa83zXUQAer9xG2c6tsf2xHeY+blRYP4tXh8+REvG0IFPQqF27NkmJiaxcuZLIx49ZuXIlMpmMuhlX5+VyuVb90qJ5c/bs3s2VK1d4FBTE0iVLaNq0KUZGRhgZGfFlo0YsWbKER0FBXLlyhb179tC6TZuCSS5VieL+dYwbd0S/lB0Gzr5Iq3yJ/O/zABQxNYeMeWOUj25RRGqMUcNv0CtWCqOG31DEUIIySN0om5YYh1HNZuiXskOvpC3GzbuiuHWJdFnB3gnKWGJIy8oeTNlzhntPXnLmXiibLtygU+0KgHryZ1nGMJPGvs4kpMiZ9ccFQl9GMeuPC6QolHzlp75bUNd6Ffn90m1O3A4m7GU043ecxK1McXxsC/420kZSKf71azFr5SYehIRxPuAGv/9xjA7N1UPco2LikGfMU9SgRhUSkpJZsO53wp/8w4J1vyOTyfmypnpev1krNlKyWFEGdfuWuPhEomLitJ5fUIylElrU+oJpm/ZzP+wJZ2/cZ/Oxi3zXqCagnvxZplD3+mxUxZuEZBlzfj9E2D8vmfP7IWRyJV9V9cXSzAS7ksU1jxIZPZ3sShbH1LhwDCH6nOsdI6mUpg3qMnfFOh4Gh3Lx2p9sP3CYdi3UPWWiYmI1n7X6NauSmJTMorWbiHjylEVrN5Eil9Og1v/GcGdH7yYoZAlcPTSdmJchXD00HaUymfK+6lxTlTKSE7J6y3hW/447F9YRcf8Ur5/c5fKBSbhXaY+BxBh7jwbo6RtwYe84Yl+H8/jhWW6dW4l3zS4FlR4AHpWaIEtO4MT2abx+FsKJ7dNQKlLwrKLuFaRUyEiMy8qxUoPvuHp8LYE3T/Es/C5HtkyiYp32GEqNKV6qPC6+9fhj/ShePAkk9N5FLh9dTeX63+b29p+3InoF9/hMFY7LGP9jevfuzb59+5g6dSpr165l2bJlTJ48mQ4dOmBqakrLli0ZOnQop06dYtiwYVStWvWdc71YWVnp3JL7Q/To0YOkpCTGjx9PYmIi3t7erF27VtPjY/bs2UyaNImOHTtiZmZGx44d6dSp03tfd926daxbtw59fX3s7OyYM2cOenp6+Pn5MWvWLBYvXszs2bNxdHRkwYIF1KhRI8fXGTFiBDNnzmTQoEEoFApq1qzJhg0bNHOzvEvmHaakUik+Pj6MHTv2g3IGaNOmDSNHjiQ+Pp7mzZszZswYxo8fz71793K8A9nAgQM1EzE7ODjQrt3H3SFg5MiRmjyVSiVVqlRh1apVnD179p37Pzo6mt9++42ePXvmehv1du3a8fXXX7/3jlv169fX3MY+u3Xr1rFv3z6d+YqWLVvG8OHDNf936dKFmzdv8u233+Lv70/Tpk2zv1SeMzExZdzEKSxbsoDjxw7j4FCe8b9NxchIPUzo0oVzLJw/mz+OnAKgbr0GvHr5gqVL5pOqVFKjVh26dc86lnr06suypQsZM3IYJqamfPf9D9Ss9e75pfKakYkZPX9dyq61v3Ht9G5K27nSe/hypEbqxsZbV4+xbcVY5m9Tf1a/qOlP9Otn7FwzidRUJX5VG9Gy0y8FmcI7DenyDTPWbqff5IWYmRjTu11zGlatAECzfqMZ3/d7WtarjpmJMfN/7cv0tdvZf/oyznZlWDi8H8YZDSbtv6pLilzBjHXbiYlPpLqvB3OHFY4hF+/T6OllbvcYydNN+0hNSOLPNn3wWToJu54diL8bxJ+teqPKmKQ69tot7v00HtcJgzAsasmbk5e503dcAWeQxcTUlImTJrFk8WKOHT2Kg6Mjv/32m2aS+gsXLjB/3jyOHFU3ZNWrX5+Xr16xZPFilEoltWrVonuPHprX69WrF0uXLGHkyJGYmpry/ffff9DFgLwiO7sX48YdMe04iHR5CrLLR0gNVve2svhpGslHtqC8HwAKGcl7V2L8VUckvjVRvX5G0p4VkDHHj+LGefQsimLyTT9IT0f54E9k5w8UWF5vG9ayDlP3nqXnir2YGUno91U1Gvmoewx8OXktv3VoROsqnpgZSVncvSVT9p5lz7V7uJQuzpIerTDJmD+msa8L8Sly5h++RHRiCpWdyrKwWwvNbYwL2qBu3zJ71SYGTpiFqYkxPTu2oX519a2hW/b8mTH9e9C8YW1MTYyZM/pnZq3cyIFT53G2t2XOmCEYG0mJionjbpD6tu5f9xmm9fqZzy9IQ79tzvRN++k9aw1mxkb0adOILyurL9589fM0JvZoR6valTAzNmLhzz8wbeN+9p6/jottKRYN6YZxIZk0/n0+93pnQPfvmbtiHT+Pm4KpiQk/ftuOejXUDY9f//gTowb2odmX9TA1MWHGmGHMXbGOgyfO4GRvx6xxwzEugLmJ/g2JkRlNfljOpf0TCby+k6Kl3GjabSWGEvX5Ttido5zfPZpe09W9sZz8mpMQ84xL+yeiSlXg4N2Yqs2GZbyWOc17rOfqoWnsX9oBY9OiVGzQF/eqHQosPwCpsRnfDlzBkS0TuXFhJyXKufHt4JVIpOocH/x5hD/Wj2bcmkAAvKs2J+7NPxzZNIHUVAUelb6iUftfNa/Xpuccjm2bwsYZnTCUGFOlYWeqfFmwjVvC56NIekHcukcQ8oibmxubNm2iWrVqWstHjhxJ1apVadtW93bQbm5uWnfgKkyuXbvGnTt3/lXDYH4Keqvr+ecsNO5/a5jRv1GbcwVdhDx3sdqAgi5CnnMPOlrQRcgXxffML+gi5Dmpm+7wls9NUvn872Ga34ziP/95Ol6UqlDQRcgXZvKY9wf9j9v88PM/JkvZFI5G67z0fZ3/3RxTfp9eYO9t3GlUgb13Xir8l04F4RMwMzPTuo3624oXL57j8sJg8+bNNGjQoKCLIQiCIAiCIAiCIPyPEkO9hP+EzKFiObl8+XI+luTjLFiwQOsuZYIgCIIgCIIgCILwMUTDj/BZKaxDtv4t0egjCIIgCIIgCMJ/SZHPeJLlgiK2qCAIgiAIgiAIgiAIwmdK9PgRBEEQBEEQBEEQBKFw0PvfnZi6sBI9fgRBEARBEARBEARBED5TouFHEARBEARBEARBEAThMyWGegmCIAiCIAiCIAiCUDiIyZ0/ObFFBUEQBEEQBEEQBEEQPlOix48gCIIgCIIgCIIgCIVDETG586cmevwIgiAIgiAIgiAIgiB8pkTDjyAIgiAIgiAIgiAIwmdKDPUSBEEQBEEQBEEQBKFw0BP9Uz41sUUFQRAEQRAEQRAEQRA+U6LHjyAIgiAIgiAIgiAIhYO4nfsnJ7aoIAiCIAiCIAiCIAjCZ0r0+BEEQRAEQRAEQRAEoXDQE7dz/9REjx9BEARBEARBEARBEITPlOjxIwjC/1uJxLCCLkK+SLf8/K8+PEn3Lugi5Dn3oKMFXYQ8F+jWrKCLkC+cAk8XdBHyXDqff71TXP5PQRchzyUUdSzoIuQ5iUpW0EXIF3+n+BZ0EfJc/6RpBV2EPPe3+5CCLkI+MC3oAgiFiGj4EQRBEARBEARBEAShcBCTO39yYosKgiAIgiAIgiAIgiB8pkSPH0EQBEEQBEEQBEEQCocin/8w5/wmevwIgiAIgiAIgiAIgiB8pkTDjyAIgiAIgiAIgiAIwmdKDPUSBEEQBEEQBEEQBKFw0BP9Uz41sUUFQRAEQRAEQRAEQRA+U6LHjyAIgiAIgiAIgiAIhYOY3PmTEz1+BEEQBEEQBEEQBEEQPlOix48gCIIgCIIgCIIgCIVDEdE/5VMTW1QQBEEQBEEQBEEQBOEjyOVyRo8eTeXKlalduzbr1q3LNfbBgwe0b98ePz8/vvnmG+7du6e1vnLlyri5uWk9kpKSPllZRY8fQRAEQRAEQRAEQRCEjzBr1izu3bvHxo0befbsGSNGjKBMmTI0bdpUKy45OZnevXvTsmVLZsyYwbZt2+jTpw8nT57ExMSEly9fkpCQwKlTpzAyMtI8z8TE5JOVVTT8CIIgCIIgCIIgCIJQOPwP3M49OTmZXbt2sXr1ary8vPDy8iI4OJitW7fqNPwcOXIEqVTK8OHDKVKkCGPGjOHChQscO3aMtm3bEhoaio2NDba2tnlW3sK/RQVBEARBEARBEARBEAqJwMBAUlNTqVixomZZpUqVuH37NmlpaVqxt2/fplKlShTJuFtZkSJF+OKLL7h16xYAISEhODo65ml5RcOPIAiCIAiCIAiCIAiFQ5EiBfZQKBQkJiZqPRQKhU4RX79+jbW1NRKJRLOsePHiyOVyYmNjdWJLlCihtaxYsWK8ePECgNDQUFJSUujSpQu1a9emV69ehIeHf9JNKhp+BEEQBEEQBEEQBEH4z1u5ciWVKlXSeqxcuVInLiUlRavRB9D8n72hKLfYzLiwsDDi4uLo168fy5Ytw8jIiG7dupGYmPjJ8hJz/AiCIAiCIAiCIAiC8J/Xp08ffvzxR61l2RttAKRSqU4DT+b/b0/Q/K7YzLi1a9eiVCoxNTUFYM6cOdSrV4+zZ8/SsmXL/19CGQpdw09cXBzLly/nxIkTREVFUaZMGTp27EjXrl3R+x+Y5EkQ8sO8efP4/fffsbOzY+7cuZoxoVFRUXz77bccPHhQp8J5l5cvXzJ16lSuXbuGVCrF39+foUOHIpVK8yoFHXKFkjlrf+dswA2kEkM6tfyKzi2/yjE2KDySmau3EBr5D+VtyzCi1/e4l7cHID09nc0HjrPv5HniEpPwdHLgl+7f4liuTL7l8j5hocEsW7yAx4/DsbNzoN+An3F2cc01/o/9e9i3ZwfJycnUrlOP3n0HIs22f5VKBUMH9aN3v4H4+FbI4wzeLyw0mJVL5vH4cRi2dg707T8UJxe3XOMP7t/Fgb07SE5OolbtBvTsOyjHHIcN7k2vvoPx9q2Yyyvln9CQEBYvWcLjiAjs7OwYMHAgLi4uucbv37ePPXv2kJycTJ06dejbr5/mOFUoFCxbupTLly8jkUj45ptvaPvNN/mVyjvpSQypHbCXe4MnE33heo4xFhU88F46CQtvVxIehHC3/wTib9zXrC/TsTmuk37GqLQNr09c4k7fcSijYvIrhff6rxyTyxfP1+TYd8CQ9+S4m/0ZOdaqUz/XHH8Z1Jde/QYVeI5yhYJ5qzZy/upfSKWGfNvan+9a++cY+ygsgtkr1hP2+CmOdmUZ1vdH3J3U36Pp6els3XeYA8dPE5eQiIdzeX7u1RVH27L5mU6O5AoFC1au48LV60gkEr5t04KObVrkGPsoLJx5y9YQ9vgJDnbl+KVfT9ycy+vEbd65j6fPnzNq8E95XfwPolAoWLR8FRevXEUqkdL+69a0b9s6x9jg0DAWLl1B+OPH2NvZ8XP/vrg6O+nEbd2xi3+ePWf4kEF5XfyP8jT8IbvW/sbzJ8GUKudE+x7jsS3vlWv8+SObOXtoPbKURCpUb0LbbqORSI114lbN7IeZRVE69Zual8V/L3mqiulHAzgVGImRoQFdq3vStbpnjrGBL6KZcuQaIa9iKW9jxVj/aniWLgZAhSmbc3zO5FY1aemru7/z2+OwQDavmMY/j0MoY1eeLn1H4+CUc54AJw9u5dj+TaQkJ1GlVmM69RqONGM/vnweydZVMwgJvI2pmSVf+nek6dc/5FcqhUuRgvvdL5FIcmzoya5kyZLExMSQmpqKgYG6WeX169cYGRlhYWGhE/vmzRutZW/evNEM/8r+nlKplHLlyvHy5cv/bzoahaolJSYmhvbt23Pv3j2mTp3KoUOHGDhwICtXrmTq1IKtvAShsAgMDGTr1q1s2rQJPz8/5s6dq1m3du1aOnfu/FGNPunp6QwaNIiUlBS2bt3K/PnzOXv2LAsWLMiD0udu8ZbdPAx7zJLxQ/m1Z2fW7j7EmWt/68SlyOQMnb6ICu4ubJgxFh9XJ4ZOX0yKTA7AvpMX+P3gCX7p/h0bpo+hdIniDJm2CJlcnq/55EYmS+G38aPx8vZh3sLluHt4MnniaGSylBzjr1y6wPatG/lpwBCmTJ9DUOBDNqxbpRWjUCiYM3MqkY8j8iGD95PJUpgyYQQeXj7MWbAKdw9vpk4cmWuOVy+fZ8fvG+g7YCiTps3nUdADNq1foRWjUMiZN3MyTwpNjjLGjx+Pt5cXCxctwsPTk4kTJiCTyXKMv3TpElu3bmXAwIFMnz6dwMBA1q1bp1m/ds0agoODmT5jBv3792fr1q1cungxv9LJlZ5UQsUt8zD3zr2BQN/EmCp/rCLm0l9cqtaWmKs3qXJgJfom6hNZyyo++K6aSvCUJVyu3RFDawv81k7PrxTe679yTE4ePwpPbx/mLlyBu4cXUyaOem+O/QYMZfL0uTwKfMDGddrd3BUKBXNnTik0OS7buJ3A0HAW/jaKob27sX7HPs5e0W2oTJHJ+HXKHPw83Vg75ze83VwYPmUuKRnH7oHjZ9h+4Ag/9+zKmtm/UbqkDcMmzy4U3yHLN2wlKCSM+ZPHMaRPdzZs38O5y9d04lJkMkb8NhNfL3dWzZuOt7srIyfP1OSY6dSFy6zftiu/iv9BVq7byKPgUOZM/Y1B/XqzedsOLly6ohOXIpMxZuIUfLw8WbZgDl7uboyZOEUnxzPnL7Jx6/b8Kv4Hk8uSWTWrH+Xdv+CXaTtwcK3A6lk/IZcl5xh/O+Akx/Yso33P8fw0di0RwXc4+Ps8nbgbV47w8FbBf3cAzD/1Nw+eR7P6+8aMblqVlRfucPLhY524FIWSAdvP8IVdSX7v2Ry/cjYM3H6GFIUSgFM/t9N6dKvhRWlLU+q75t3djz6UXJbCwimDcPGsyLg5W3By82PhlMHIc6lb/7p6mgPbV9K17xh+/W0lYY/usnvjQgDS0tJYOGUw5hbWTJi7jS59R3No91quXTianykJH8HDwwMDAwPNBM0Af//9Nz4+PjodVvz8/Lh58ybp6emA+vfXjRs38PPzIz09nUaNGrF3715NfHJyMo8fP6Z8ed0G+3+rUDX8zJ07F4lEwtq1a6lRowa2trb4+/szdepUtm7d+sknOBKE/0VhYWG4uLjg6elJw4YNCQsLAyA6OppTp07x7bfffvTr3bp1i+nTp+Pi4kLlypUZNGgQhw4dyovi5yhFJufg6UsM6dYR9/L21K9ake9bNWHXsbM6saeu/IlUImFgl3Y4livNkG4dMTE24nRGI9Hh81fo1PIralfyxa5MSUb07ERcQhK3g0LzLZ93uXThHBKplG49+mBrZ0/PPv0xNjbh8sXzOcYfPLCXlq2/oUq1Gri4uvPTwCGcOnkMecbJbWRkBMOHDuDF82f5mcY7Xb5wFqlEyg89+lHOzp7uvQdgbGLClYvncow/fGAPLVq3o3LVmri4utN3wFBOnzyqyfFJZAQjh/7EixeFJ8cL588jlUrp0bMndnZ29OnTB2NjYy7m0lhz4MABWrdpQ7Vq1XB1c2PgwIGcPHECmUyGTCbj+PHj9OnbF2dnZ2rWqkW79u05ePBgPmelzczDiZqXd2LiZPfOuNId/ElLkfNwxCwSA8N4MHQqqoQkSrdT38rU4afvebb7KP9sOUDC3SBudRtOiWb1MHYolx9pvNd/4ZjMyrEvtnb29HhPjocO7NHKsd/AoVo5PomMYPjQ/oUmxxSZjIOnzjG4RxfcnByoV70ynb5uzp4jJ3ViT18KQCKR0P+H73CwLcvgHt9jYmykaSQ6cvYi37b2p1aVitiVLc2wPt2IT0jk7sNH+Z2WlhSZjMMnzzCw5w+4OjlSt0ZVvmvbkn1HjuvEnrl0FalEQr9u3+NgW5aBPX/A2NhY00iUqlIxd/kaZi5eQZlSJfM7lVylyGQcPXGKn3r3wMXZido1q9Phm6/Zf+iITuy5C5eQSCT07v4D9ra2/NS7BybGxppGIpVKxYKlK5izcAllSpfK71Te69bVYxhKjGjVeRglyzrxddeRSI1NuR1wIsf4C8e2UK/Z93h9UR87Jx869JxAwLl9KORZDQxJiXEc3DoXOyfv/EojVykKJftuhfDrV5XxKF2Mhu52dKvhyfY/g3Rijz94jNRAnyFffkH54pYM/6oyJhJDTjyMBKC4mbHmIVemsu3PQCY0r4G50ft7ZOS165eOYyiR0uGHnyljW57vegzDyNiEP6/o1j0Apw79TuOWnfCrUhdHFy+69h3DpdN/IJenEB8bhZ2jK9/3HU3JMnb4VqqNh08Vgh/eyt+kCosCnNz5QxkbG9OmTRsmTpzInTt3OHXqFOvWraNr166AuvdP5gXBpk2bEh8fz9SpUwkJCWHq1KmkpKTQrFkzihQpQv369Vm8eDEBAQEEBwczfPhwSpUqRb169T7ZJi00DT8KhYLDhw/TuXNnneElDRo0YMOGDZQtq+5mGxcXx7hx46hZsyaVKlXi119/JS4uThM/f/583NzctB6LFy/WrD958iT+/v74+fnRrl07rl/PuiLUpUsXlixZwnfffYefnx+dOnUiNFT9g7Fz58506NCBpKQkANzc3AgICABg4sSJeHt7I5fLefnyJYMGDaJKlSp4e3vz9ddf8/ff6h+lT58+xc3NjadPn2rec/HixXTp0kXnb4C//voLNzc3TQugQqFgypQpVKtWjWrVqjFs2DCdWcMzpaWlsXjxYmrXro2Pjw8//vgjjx8/1ipH9sfIkSM1z9+7dy/NmjXD19eXtm3b8ueff2rWNWzYUFOm5cuX4+3trdlO69evp2HDhlSsWJEePXrw5MkTzbZ9ez8sXbpUa1s8fvxYpzwNGzb8oO22d+9eTWx2I0eOZOTIkaSnp/P9999rDkaARYsWUb9+/Rwnzho5cqRWWWbOnMnIkSOZMmUKffv2xdfXlzZt2nDjxg0Axo4dS9++fbVeY/Lkyfz666/v3d7Z3yvz8Xa+mUqXLs2TJ09ISEjg/v37lC5dGoB169bRqVOnj+rtA2BjY8OaNWsoXry41vJPOZnY+wQ/fkqqSoWvW1aXXT93Zx4Eh+vcDvFecDh+7s5at0P0dXPi3iP1529gl3Y0rVMt6wlFipBOOknJOV99yW9BgQ/x8PTWKr+HpxdBgQ90YlUqFSHBQXh5+2qWubl7kqpUEh6uzvf+3Tt4+1Zg1tzFOs8vKI8CH+Du5aOVo7uH9ztyDMTL20+zzDUjxwhNjrfx9q3IjDlL8yeBDxAYGIinl5dWjp6engQ+fKgTq1KpCH70CG/vrJNxdw8PlEol4eHhhIWFkZqaioeHh2a9l5cXQUFBOp///FS0blWizgVwuXbHd8ZZV/Mj+op277zoqzewql4BAKuqfkRf/EuzTvb0BSmRz7Cu5kdh8F84JoMCH+jk6O75rmPy3Tneu3sbH98KzJy7JH8SeI+QiEhUqSp83LKGWvp6uPEgOFTnGLr/KARfD1etbeHj7sK9oBAA+v/wHV/VrZn1hCJFSE9PJ7GAv0NCwx+jSlXh7Z41ZNbHw40Hj0J0cnwQFIyPh5t2jh6u3A8KBiAlRUZYRCQrZk/Byz334an5LSw8gtTUVLw8snL09vQg8FGwTo4Pgx7h7emhlaOXpzsPAtUNCykpMsIjHrNk7kw83XMfZlxQIkLuUN6tolb5HV0rEhF8Wyc2LU3Fk9B7OLlX1iyzd/FFlark2eOshpQ/tsymcp2WlCxb8MOfgl7GkKpKo4KtjWZZBdsS3Hv2hrSMHg+Z7vzzmoq2JbS2RQVbG+48fa3zusvO36aqQymqly+dtwl8oLBHd3HxqKBVdmf3CoQF3dGJTVOpiAh5gKvnF5pl5d18SE1V8iT8EVZFbeg7bCbGxqakp6cT/PAWjx7cxN27Ur7lI3y8UaNG4eXlxQ8//MCkSZMYOHAgX32lnqqidu3aHDmibrg2MzNj5cqV/P3337Rt25bbt2+zatUqTExMAPj1119p0qQJv/zyC+3btyc1NZVVq1ahr6//ycpaaBp+IiMjSU5OxsfHR2ddkSJFqF69umbc24ABA3j48CErVqxg/fr1hIaGajVYyOVyxo8fz6VLl7h06RIVK2bNBREYGMiIESPo168ff/zxB61ataJXr16aBhFQz+TdpEkT9u7dS8mSJendu7d6zPGiRdjY2LB161at8t29e5fTp09z5MgRpFIpw4YNQ6VSsX37dvbv30/JkiWZOHHiv9ouc+bM0fp/3rx53Lt3j9WrV7Np0yYSExMZPHhwjs/dvn07O3bsYM6cOezfv5+iRYvy008/oVKpNDG7du3SbKdmzZpplu/du5fJkyfTp08f9u/fT82aNendu7fOOMOXL1+ydu1adu/ejYODA9u3b2fJkiUMGzaMffv2YWpqmmP5oqOjtYY5gHroROXKlTXlGT169Edvr3cpUqQIkyZN4ubNmxw/fpyQkBBWrVrF5MmTMTMzy/E5zZo105Snf//+gHq7Ojs7s2/fPqpUqULv3r2Jjo6mefPmXL58WdNgkpaWxvHjx2nevLnm9XLb3tnfa9eu3LteV6xYkapVq1K1alU2bNjA4MGDiYmJ4cSJEx/d2wfAwsKCOnXqaP5PS0tjy5YtVK9e/aNf6996ExOLpbkZhgZZ044VtbRArlQSl5iULTaO4tZWWsuKWlrwKmO+kAruLpQoZq1Z98fpS6hUafi5O+ddAh8hJjqKosWKaS2zsrLWGfcLkJSkvn3k2/H6+vqYW1gQlRHfrHkrevb+SWfujYIUExNF0aLaOVpaFSXqje5JXHJGjtZF387RAHMLS0180+at6d57QKHKMTo6mmJFi2ots7KyymU/JqFQKCiWbT9aWFjw5s0boqOjsbS0xNDQUOu1FAoFCfHxeZfEe0Su3MbDYdNJS8l5+FomaSkbZM9eaS1TvIzCuKz6KrtR6RLIs62Xv4rCqGzhuAr/nzgmc8kxp2MyK8esiwHqHLOOyWbNW9Ojd/9Ck2NUTByWFuYYGmp/hygUSuISErPFxlLc2lprmbWVJa+jogHw83SjRPGsY/vQyXOoVGn4euQ+3DE/RMXE6uRobWWFQqEkPqcci+aQ4xt1juZmpiyd+RtODvZ5X/CPEBUdg6WFhVZdaG1tiUKhID4hQSs2OjqGYsWy52jF6zdRAJiZmbJw9nTKOzrkebn/jfjY11hYa9/a2dyyGLFRL3RiU5ISUCrlWFhnNaLo6xtgYmZJbLT6vDz4XgBhgX/TuG1fnecXhDeJKViZSDF860drMTNj5KkqYpPlOrE25tpzFRUzNeZlgvawt+dxSRy9H0HvOrq/FQtKXMwbrN7aLwAWVkWJjnqlE5uclIBSIceqqPZ+NDO3JCZb/PA+zZkxujtObj5Uqv5l3hS+sNPTK7jHRzA2NmbmzJncvHmTixcv0q1bN826oKAg2rZtq/nf19eXffv2cefOHXbt2oWnZ9ZcUFKplJEjR3Lp0iVu3brFihUrNBf3P5VC0/ATn3Fya25u/s64wMBArl+/zuzZs/H19cXX15fZs2dz5swZzZCXxMREihcvjo2NDTY2NlpfIGvXrqVDhw60bNkSe3t7unbtSt26ddm2bZsmpm7dunTr1g0nJycmT55MdHQ0ly9fplixYvTp04eNGzcSHa3+8lSpVCxcuJDOnTtjZ2enGaM3btw4nJyccHZ2pnPnzoSEhHz0Njl16hQymYwyZdST0qakpLBlyxYmTZqEr68vbm5uzJo1i+vXrxMUpNt10sfHh8WLF1O9enWcnJyYNm0aL1++5NKlS5qYokWLarbT2z1FNm/eTJcuXWjTpg3ly5dn2LBhuLq6smXLFk1Meno6ixcvplmzZri7u6Ovr8+OHTvo1q0b/v7+ODg4MH78eKpVq6Yz78Xy5cupWrWq1rLExETMzc015XnfZ+HfcHJyok+fPsyaNYsxY8bQqlUrrUaP7IyMjDTlyWwccnZ2ZtiwYTg5OTFq1CgsLS05cuQI1apVw9LSkjNnzgDq3lpKpZJatWppXi+37Z39vYpm+0GZ3fz587l8+TKXLl3C19eX9evX06lTJ168eEH79u1p3Lgx+/fv/1fbaPbs2Tx48IAhQ4b8q+f/G3KFAomh9lzzmf8rlakfFKtI1Y4DuBccxqLNu+jc6iuKWVl+4lL/O3K5XKtOAjAwNESpVOYYC+jEGxpKUCoVOvGFhTpH7S7YhoaGpOZQ5qwcdeMLf47Z98vH7kd1vFwuxyCHdUCOr1fY6JsYkybX3ldpcgV6UknGeqN3ri9o/+Vj8t98XgsjmVyu1SACbx9D2b5D5Dl8hxgYolDqfofcfxTCkg2/810bf4plu+CQ32Q5fE4z81Bk2y851k8GhXf/ZcqtXgXdulAulyPRiTUo9DlmUsplGBhkr3ckpKbqll+hSNGs14lXKlAq5OxcO4lvfhyLRFI4GmNlShWSbD0VJPrqn53Kty5AZ8Ya5hCrTNWO23crBM/SRfEpq93QUpDkcpnu97eBJMfzHYVC/Vsot/34tv7D5zBo9AIiwx+xff1cBOFTKDR39bKysgLQGrKVk7CwMCwsLDR3MQL1j3lLS0vCwsIoX748z58/z/WHc2hoKEePHmXHjh2aZUqlktq1a2v+/+KLrC54ZmZmODo6EhoaSoMGDfD19eWrr77S/Jjv0aMHbm5udO/eHVD3Kvnuu+84cuQIN27cIDw8nHv37ul0UW3RooWmW6BSqdTqlQTqBqV58+YxatQoJkyYAMCTJ09QKpU6vTrS0tKIiIjAzU27K2tm76kDBw5oehylpKQQHh6Ok9O7u4GGhoZqerhkqlChgmY4F6iHNpUoUYIDBw5oloWHh+PllXVHguLFizNixAit13n69CkHDx5k9erVmkYSgOfPn2Od7Spcdu/abs+ePaNixYoYGhpSrlw5unXrRqtWrXReo3fv3hw8eJDw8HDWrFnzzvfLydufDz09PTw9PQkNDUVPT49mzZpx7NgxWrVqxdGjR2ncuLHOScynkvkZj42N5fjx4xw4cIABAwbQvHlzmjZtSqtWrahRowYlS374+P3Zs2ezceNG5s+fj6tr/l3dlBjqnnRn/i/N9uNQYmiQY6xRttn37z4KZci0RdSo4E3vDrqfg/yya8dWdu/4XfO/q5uHzolpqlKZ4x3UMns5Zo9XKhVIpYXj5A5g944t7N2Z1Sjs4uap8yNYqVQiyaHMhpocdeMLU447MnpQZnJzc8thv+SyH3P54ZIZn5aWRmoO64BC06PiXdJkcp1GHD2pBFWy+iRXldv6lIIZOvNfOCZ37djKnh1ZvZNd3DxyOcY+Jsec4wsDiaGhTgNPZvmNsn+HSHL4vklV6sTdCwxm2OQ5VP/Cj57fFfwd9iQSic4+yczDKNt+kRjqxipTC+/+yySR6DZOaerCbGU3lEh0GryUylSdbVFYnNy/ilP7V2v+t3f21WnkSVUqcmy4MTSUatbrxEuNOL5nGbaOXrj71dJ5bkGRGOijyNbAo1CpfwsZ6TS86us0BilUaTpxpx4+pn2lgu15d3j3Wg7vyRqx4Ojirfv9narI+XznPfvxbQ7O6p4gSqWC1fPH0OGHIToNTILwsQpNw4+dnR3m5ubcv38fX19fnfX9+vWjS5cuud5aTaVSaYYwhYaGauYDyimuV69etGnTRmv5270vDAwMdJ6TOTP3nTt32L9/P/Pnz2fw4MGMHj2aDRs2sG3bNn744QfS0tLo3r078fHx+Pv707BhQ5RKJQMGDNB6zVWrVml+kG/evFmnx87evXspUaKEVm+UzPx+//13zXjATMWydeEGdSNaeno6X375JRUqVADU8+xkn2U8JzmdHKhUKq0GrH79+nHhwgWWLVumGZaVfdvlZOHChXTt2lWnkedd+y3Tu7ZbiRIl2Lx5MwqFgtu3bzN69OgcXy86OprXr18jl8t5+PChTs+j93nX56NFixZ06dKFxMRETp48yezZsz/qtf+N9evX8+2332JkZMSNGzcYNWoUpUqVwt7enrt3735ww8/kyZPZtm0bs2fPpkmTJnlcam02Ra2JS0gkVaXCIOOqT3RsHFKJIeYmxjqxUbHaDcTRsfEUt87q0fP3/SCGzVhCVT9PJg/u+UGf+bzS1L8ltevU1/y/Z9d2YmOitWJiYqJzbKw2N7dAIpEQExNNOVv1BLsqlYqE+His39MrLD818W9Frbdy3Ld7m06OsbHRWsO5MmXmGBsTTTlb9bADlSqVhPi4HOMLin/z5tSpW1fz/65du4iJ0b4deUxMTM770SJzP8Zga6u+C4lKpSI+Pp6iRYuSnp5OXFwcKpVKM5Y7JiYGqVSKqalpHmb1acievURaSnuOMGmp4sheqLuuy/7JYX3J4sif6w4zyg//hWMye457d23T+bzGxrz7mNTNsXAdk2+zKWZNXHxCDt8hEsxMtc+Xihe1Jjrb3IjRMXFaPXpu3HvIiKlzqeLnw8ShPxXod0gmm6I55BgTm3OOxXLJsahVPpX23ylerBhx8fHZ6sJYpFIJZtnqwuLFihITE6u1LDomhqJF330BsaDUbNSRCtWbav4/88daEmK1h5PGx77RGs6VycTMCkNDKQlxbyhZVn2HH5UqleTEOCysbLh59RgJsW8Y0a0KgKZB6XbACWZu+FPn9fJDCXNjYpPlpKalYZBx/EQlpmBkoK8zKXMJc2PeJGpfCHiTmEJxs6zzvxdxSYS9iSvwO3nVa9KOyrUaa/4/uncjcbFRWjHxMVFYWRfP/lRMzS0xlEiJi42idDl1BwaVKpXEhDgsrYsTFxtFaNAdvqjWQPOcMrblSU1VkpKSiLlh4fxs55X0j5hkWfgwBf9NlsHAwAB/f3+2bt2KQqHdEnrmzBnOnDlDiRIlcHR0JD4+XjOsCyAkJITExEQcHR2JjIwkNTVVMzwqO0dHR54+fYq9vb3msWPHDi5cuKCJCQwM1PydkJBAZGSkpjfNlClTaN++PU2bqitvV1dXxo4dy4IFC4iOjiYkJIQ///yTDRs20LdvX+rXr8+rV+qT3/S3JjMrU6aM5v0tLbWHoMjlcpYuXcqwYcO0ltva2qKvr09sbKzmuWZmZkyfPp2oKO1KB2DcuHEsX74cMzMz7O3tMTIy4tWrVx90WzhHR0du39aeYO727dtaPa3KlSvHlClT2Lp1K8HB6gkD7e3ttbZfTEwM1atX10xSHBQUxLVr17TGP2YKCAjAz+/dk32+a7sZGBhgb2+Pi4sL7dq1w9XVVScHUDdwVK1alZ49ezJu3Didz9v7PHxr8laVSkVgYKDm8+Hn50fJkiVZvXo16enpH92o9LHi4uI4duwY3333HaDugZTZOKfKdvXkXZYsWcL27duZN2+e1pxE+cXVoRwG+vrcC846rm8HhuDp5KBzwu3t4sjdR6Fat0O8ExSCt4v6cx0a+Q+/zlpKjYpeTB3S+4MaI/OSubkFpcuU1TzcPTwJfHBfq/wPH9zH1c1T57l6eno4u7jx8P49zbLAh/cxMDDA0bHgJ2/MpM6xnObh5u5F4EPtHAMf3MXVPbcc3Xn44K5mWdDDBxgYGOBQqHI0p0yZMpqHh7s7Dx4+1MrxwYMHuLm76zxXT08PF1dX7t+/r1n28OHDjP3oSPny5TEwMNCaGPr+/fu4uLgUih+c7xMTcBvr6tq9Vq1rfEFsgLr+jb1+G+taWZNTGpUrhbFtaWICdOvn/PDfOSazcnTz8CJIJ8d7uLl56Dw3K8esY7Iw5vg2F0d79A30uR+UNaz+zsNHeDg76hxDXq7O3A0M0doWdwMf4eWqngcu7PETRk6bR7WKvvz264AC/w7J5FzeAX0DfR5kTNAMcPdhIO4uTjo5erq5cC/wkVaO9x4G4elaeCZyzomToyMGBgaaCZoB7t1/iJuLs06OHm6u3H8YqJXj/YeBeLgVbI+Q3JiaWWJTyk7zcHDxI+LRLa3yRzy6ib2z7sVvPT09bJ28CQu8qVkWEXwbfX0Dyti70X/cen6dtY9hM/YwbMYevCvVx7tSfYbN2JNv+WXnVqooBvp63H2a1bh188krvMoUQy/bD3rfsjbcfvpaa1vcfvoan7JZjSd3n72hlIUJpS0L9mKImbklJUvbaR5Obj6EBt7WKntI4C3Ku+rOQ6Snp4eDs6fWXbpCg+6gb2CAraMrb17+w7KZw7Tm+4kIfYC5hTXmFv+tRh8hbxSqM8qBAweSmJhIjx49uH79OpGRkezatYuRI0fStWtXnJ2dcXJyom7duowYMYI7d+5w584dRowYQZUqVbCzs2PTpk3UqVOH169fax5KpZLk5GQUCgXdunXjyJEjbNq0icjISDZs2MCGDRtwcHDQlOPgwYPs37+f0NBQxowZQ5kyZahWrRrnzp3j0aNH9O7dW6vcDRo0wNnZmdWrV2NhYYGenh6HDx/mn3/+4dixY5o7WX1oA8Pt27f54osvtO4AA+phZ+3bt2fixIkEBAQQEhLC8OHDefz4MeXK6d4Wt0OHDuzcuZMzZ84QHBzMuHHjcHR0pEaNGu8tQ7du3diyZQv79+8nPDycOXPmEBgYSLt27bTi3N3dady4sSbHLl26sHHjRk6dOkV4eDgTJkygXLlymvKdPHmS/v376/RY+vvvvwkODsbJyUmz3xISEtRXGbNN6JcblUrF69ev+eeffzh8+DAhISG4Z/sRduLECS5evMiYMWPo06ePppHtY1y/fp1169YRFhamuRVfZkMggL+/P+vXr6dp06afbCb22NjYHLfDhg0b6Nixo6bHmo+PD3v37uXPP/8kNDRUa9hdbkJDQ1m2bBm9evWiUqVKWsdOfjGSSvGvV4NZq7fyICSC89dvsvXgCTr4qye0i4qNQ5Zx/DSsXonEpBTmb9hB+NNnzN+wgxS5nC9rqO92MWP1FkoWs2Zw1w7EJSQSFRun9fyCVrN2XZKSklizcimRkRGsWbkUuUxG7brq2zXK5XJiorN6HzRr0Yp9e3Zy7colgh8FsmLpQho3bV6ohwDVqF2PpKRE1q1awpPICNatWoJMJtP0ClLnmNVY3bR5aw7s2UHA1YsEPwpk5bJ5NGrSolDnWLt2bZISE1m5ciWRjx+zcuVKZDIZdTN6Bcnlcs1ccAAtmjdnz+7dXLlyhUdBQSxdsoSmTZtiZGSEkZERXzZqxJIlS3gUFMSVK1fYu2cPrbP1TC1MpCWLo2ek7hn6Ys8xDK0s8Jw3BjMPJzznjUHf1Jjnu44C8HjlNsp2bo3tj+0w93GjwvpZvDp8jpQI3bsWFoT/wjGpzjGRtSuX8iQygrUZOdaqWx/IKcfW7H8rx5VLFxTqHI2kUprVr8OcFet5GBzGhYC/2HbgCO1bqHuvRsXEIs+YZ6pBzaokJiWxcO0Wwp/8w8K1W5DJ5TSspb5QM3vFekoUL8bA7p2Ji08gKiZW6/kFxUgqpWmDesxbvoaHwaFcvPYnO/Yfol1L9Y0i3i5j/ZrVSExKZvGajUREPmXxmo2kyOU0qJ1/N234N4yMpHzVsD4Ll64g8FEwl68GsHPfAb5u1QJQ9+jJnIOqbu2aJCUlsWzVWh5HPmHZqrXIZHLq1Sk8w53exa/aV6QkJ7Bv0wxePA1l36YZyOUpVKiu/swqFDLi3+oRVKtxR84eWs/dP08TGXqX3WsnU73hN0ikxhS1KaPVqCQ1MkVqZIpNKbuCSg9jQwNa+pZnytFr3Hv2hjNBkWy69oBOVdWNzW8SU5BlDFVs5GFHgkzBrBN/Efo6llkn/iJFmUoTz6zJx0NexVK+uFVBpPJOlWs2IjkpgW1r5/DsSRjb1s5BLpdRpZb6rk4KuYy4mKz92KBpB47v38SNgLOEB99n84rp1G38NVKpMY7OXtg7ebB+yUSePQnjzt+X2LVxIc3b9Sio9ApWEb2Ce3ymCsdljAw2NjZs27aNxYsXa25Tbmdnx6BBgzQ9GgBmzpzJlClT6NatG/r6+nz55ZeMGjWKI0eOsHnzZgDNrcYz3bx5k/r161OtWjVmzZrF4sWLmTVrFnZ2dsydO5cqVapoYlu2bMn27duZMGEClStXZvXq1RgYGLB48WK+++47ndteg7rRauDAgXTv3p2JEyeydOlS5s2bh6OjI2PHjmXEiBE8ePAAG5v3T0hmaGiY68S6I0eOZObMmQwaNAilUkmVKlVyvdVb7dq1GT16NNOmTePFixdUrFiRpUuXflBjhL+/P2/evGHRokW8fv0aDw8P1q1bl+PcQAMGDKBVq1YEBgbSunVrXr58yaRJk0hMTKRq1aosWrRIE+vg4KDTeATQqVMnQN2Ilt3UqVN1hsrl5MWLF9SuXRs9PT1KlSrFgAEDqFmzJn/88Qegnjx68uTJ9OrVSzPcYuTIkQwbNozmzZt/8Jw2DRs25Nq1ayxYsABPT0/Wr1+PhYWFZr2/vz8rVqzA39//g17vQwwcOJCyZcsyY8YMzbL4+HiOHDmiNYnzqFGjGDp0KPv27WPUqFEfNBv86dOnUalULF++nOXLl2uty2nS8Lwy+If2zFr9O/0nzcXMxJheHVrRoJp6PqXmvX9l7E/daFG/JqYmxswZOYCZq7dw4NRFnOzLMm/UIIyNpETFxnE3SD0PVeufRmq9fubzC5qJiSljJ05l+ZL5nDh2GHuH8oz/bRpGRuouzZcunGXR/NkcOHIagLr1GvLq5UuWLZlPqlJJjVp16Na997veosCZmJgyZsJ0Viydx8ljB7F3cGLspJmaHC9fOMOSBTPZe/gcALXrfcmrly9YsWQeSqWCGjXr0bV7nwLM4P1MTE2ZOGkSSxYv5tjRozg4OvLbb79pGmEvXLjA/HnzOHJU3fhRr359Xr56xZLFizWTvnfvkXUy16tXL5YuWcLIkSMxNTXl+++/15oYvrBp9PQyt3uM5OmmfaQmJPFnmz74LJ2EXc8OxN8N4s9WvVFl3P469tot7v00HtcJgzAsasmbk5e503dcAWeQ5T9zTE6cyool8zlx7BD2DuUZ99t0rRwXz5/F/iPqeffq1GvIq5cvWL5kvvqYrFWXHwr5MTmweyfmrNjAoPHTMDUxoce3balXQ31u17r7QEYP7IV/w7qYmhgza8wvzFm5nj9OnsXJ3pbZY4dhbGREVEwsdwPVPWq+6fWz1utnPr8g9e/RhXnL1zJk7G+Ympjw43ftqVtD3WDVtltfRg7qS7Mv62NqYsKMscOZu3wNB0+cxsnejpnjR2BcSBvu3ta3Z3cWLlvBsNHjMTUx4YfO31KnpvqCZYcu3fn154E0adQQUxMTpowfw4JlKzl8/CTlHeyZOnHs/0SOAEYmZvT8dSm71v7GtdO7KW3nSu/hy5EaqS+M3rp6jG0rxjJ/m7p34Rc1/Yl+/YydayaRmqrEr2ojWnb6pSBTeK9fGldm6pEAem0+iZmRIX3r+vGlu7oxqtGC3UxqWZPWfk6YSSUs6tiQqUcD2HszGJcSViz5tiHGkqw5baKTZFgY5TzdR0EyNjFj0JiFbF45jQsn91LO3oXBYxchzahbr18+wfrFE1m77wYA1eo0IerVMzYvn4pSqaBSjS9p31V992M9fX0GjJrP76tmMG1kNyRSIxo1/5ZGLb7L9f0F4WMUSX97/NH/uL1793L9+nWtH8eZunTpwoABA6hWrdo7X6NLly5UrVqVgQMH5lUxhRy4ubnl2Mjwrn1aEEaOVDcmvKs8ly9fZty4cZw+fVozEfX/15MnT1i9ejW//fbbJ3m9Ty3m9vmCLkK+eGlWOIc5fEqq9E/TS60wM9IrmEmF81OgW7OCLkK+cAo8XdBFyHPpfP7zHBSX/1PQRchzKr3Pf2JWpX7hnFj5U7ubULiHzH0KDe7PLOgi5Lm/K+Xf3WsLSm3Pwj9PYG5Szm59f1AeMW7QucDeOy8Vqh4//19GRkaaW25nZ2lpmWd3VxL+/3LqRQXv3qeFzatXr/j7779ZuXIl7dq1+2SNPgBr167VGk4mCIIgCIIgCILwWfqMh1wVlM+q4cff3z/X4TVLlizJ59IIH+Py5cs5Ln/XPi1sEhISGD16NBUqVODHH3/8pK89ZsyYf91wWa1atXfOL3X48OFcJ0MXBEEQBEEQBEEQ/rd9Vg0/n0LmHEGCkJN3DfFycnLi5s2bua7///j/9FbbvXu35k5fOSlRosS/fm1BEARBEARBEIRPSdzO/dMTDT+C8JnLnMhaEARBEARBEARB+O8RDT+CIAiCIAiCIAiCIBQOYo6fT05sUUEQBEEQBEEQBEEQhM+UaPgRBEEQBEEQBEEQBEH4TImhXoIgCIIgCIIgCIIgFA5icudPTvT4EQRBEARBEARBEARB+EyJHj+CIAiCIAiCIAiCIBQOeqJ/yqcmtqggCIIgCIIgCIIgCMJnSjT8CIIgCIIgCIIgCIIgfKbEUC9BEARBEARBEARBEAqFdDG58ycnevwIgiAIgiAIgiAIgiB8pkSPH0EQBEEQBEEQBEEQCocion/Kpya2qCAIgiAIgiAIgiAIwmdK9PgRBEEQBEEQBEEQBKFQSBc9fj45sUUFQRAEQRAEQRAEQRA+U6LHjyAI/2/PTF0Lugj5Qq6SFHQR8pxL/J8FXYQ8l3b2cEEXIc85BZ4u6CLki1D3Lwu6CHmuzrVFBV2EPCd5/aSgi5DnospXK+gi5DlTWXRBFyFfOFq+Kugi5DmFV/WCLkKek+orC7oIgpCvRMOPIAiCIAiCIAiCIAiFg7id+ycnhnoJgiAIgiAIgiAIgiB8pkSPH0EQBEEQBEEQBEEQCgUxufOnJ7aoIAiCIAiCIAiCIAjCZ0o0/AiCIAiCIAiCIAiCIHymxFAvQRAEQRAEQRAEQRAKBzG58ycnevwIgiAIgiAIgiAIgiB8pkSPH0EQBEEQBEEQBEEQCgcxufMnJ7aoIAiCIAiCIAiCIAjCZ0r0+BEEQRAEQRAEQRAEoVBIF3P8fHKix48gCIIgCIIgCIIgCMJnSjT8CIIgCIIgCIIgCIIgfKbEUC9BEARBEARBEARBEAoHMbnzJye2qCAIgiAIgiAIgiAIwmdK9PgRBEEQBEEQBEEQBKFQSEdM7vypiR4/giAIgiAIgiAIgiAInynR4yePjBw5kn379uW6ftOmTVSrVi0fSyR8rs6dO8fatWt58OABhoaGVKpUiSFDhuDs7PxBz09PT2f16tVs376d2NhYfHx8GDdu3Ac//1MLCw1m5ZJ5PH4chq2dA337D8XJxS3X+IP7d3Fg7w6Sk5OoVbsBPfsOQmpkpBWjVCoYNrg3vfoOxtu3Yl6n8F7hoUGsXTabJxGhlLNzpEf/4ZR3ds81/siBHRzau5WUlGSq125It95DNTlGR71m46r53L/zNxKJlBp1vqRj175IJNL8SkeLXKFk5oZdnPnzDlKJIV38G/B984Y5xgZGPGX6up2EPHmGU7lSjOreEQ9HWwBUaWks23mIQxeukyJXUNPPg19/+IZilhb5mU7u9A0wbtQBQ1c/0lOVyP88g+KvMzmG6pUoh3HjjujblEH15jkpJ3eQ9vKJZr2kSkOkFepSxMgYZfAdUk7vAqUivzJ5r7DQYJYtXsDjx+HY2TnQb8DPOLu45hr/x/497Nuzg+TkZGrXqUfvvgNzPCaHDupH734D8fGtkMcZvJ+exJDaAXu5N3gy0Reu5xhjUcED76WTsPB2JeFBCHf7TyD+xn3N+jIdm+M66WeMStvw+sQl7vQdhzIqJr9SyJVcoWTWhl2cuX4bqcSQ75s3zPWYDIp4wvS16mOyfLnSjOreAY/ydkDGMbnjEIcuBCDLOCaHdWtXaI5JuTKVabtOcfrOI6SGBnRtUIUfGlbJMfbh05dM2XmSkGevcSpVnLEdG+NpW0qzvvbIRSSkyLWec3XWYEykkjzN4X0UCgULV6zhwpVrSCUSOnzdig5ft8oxNjg0jPnLVhEeEYmDnS1D+vfG1dlJJ27Ljj388+w5I4YMyOvifxC5QsmcNVs4d+1vpBIJnVo1oVOrJjnGBoU9ZtaqzYRG/kN52zIM790FdycHQH1us2X/UfadPE9cQiIeTg780qMzjrZl8jGbdwsLDWb54vmaurXvgCHvqVt3sz+jbq1Vp36udesvg/rSq9+gAq9b5Qols9bv4Oz1Wxl1z5d0btEox9ig8CfMWLtNU/eM7PGdVt2zfMcfHDp/DZlcQQ0/T4Z160Axq8JR90SEBrF++UyeRIRQ1q483X8agaOzR67xxw5s4/C+raSkJFGt1pd07TMMqTTznO4Vm1fP40HGOV21Oo3o0KVfgZ3TCZ8X0eMnj4wZM4ZLly5x6dIlRo8eTalSpTT/X7p0iYoVC/7Hp/C/b+PGjfz88880aNCAnTt3smHDBoyMjOjcuTPh4eEf9Brbt29n3bp1jBs3jj179lCuXDl69epFSkpKHpdel0yWwpQJI/Dw8mHOglW4e3gzdeJIZLKcy3L18nl2/L6BvgOGMmnafB4FPWDT+hVaMQqFnHkzJ/PkcUQ+ZPB+MlkKsyYNw93Tj2kL1uPq4cOsScNyzTHg8ln2bFtLz/4jGDtlEcGB9/l9w1JAfWK7YPpoFHI5E2YsZ9Dw37hx/TK7tqzOz5S0LNx2gIfhT1gxuj8ju7Vj9d5jnAq4pROXIpMzePZKKrqVZ8uUYfi6OPLz7JWkyNQ/tjb8cYoTV28yfWA3NkwaSnxiMuOXbcnnbHJnVL8N+qXsSNyxmJRTOzGq2RQD1wq6gYYSTL/pi+qfUBI3zUL1LBzTb/qCofoHpMSvFkY1/ZFdPEji7/MpYm6JSYtu+ZrLu8hkKfw2fjRe3j7MW7gcdw9PJk8cnevn9cqlC2zfupGfBgxhyvQ5BAU+ZMO6VVoxCoWCOTOnEllIjkk9qYSKW+Zh7p37Dy59E2Oq/LGKmEt/calaW2Ku3qTKgZXomxgDYFnFB99VUwmesoTLtTtiaG2B39rp+ZXCOy36/QAPwyJZPmYAI35sz5q9RzkdcFMnLkUmZ/CslVRwd2Lz1F91jsmNf5zk5NUbTB/0I+t/G0pcYjITlm3O73RyNe/AOR48ecHq/h0Z3a4RK49d4eStIJ24ZLmCASv38EX5smwb1hU/xzIMWLmHZLm6sfVlbAIJKXIOj+vF6cn9NA9jiWF+p6RjxfrNBAWHMnfKRAb368Wmbbs4f/mqTlyKTMaoSdPw8fRgxYJZeHm4MWrSdFJkMq240+cvseH3HflV/A+yZPNOAkMjWDLxV4b1+p61u/7gzNW/dOJSZHJ+mbYQPw8XNswah4+bE79MX6j5vO47cZ7fDx5naPdOrJ85jjIlbRg6dT4yuVzntQqCTJbC5PGj8PT2Ye7CFbh7eDFl4qj31q39Bgxl8vS5PAp8wMZ1K7ViFAoFc2dOKTR166Kt+3gYFsmysYMY3r1jRt1zQycuRSbn51nLqODuzKZpI/F1Lc+QWcuy6p4DJzh55W+mDe7Busm/Ep+UzMRlG/M7nRzJZCnM/m0Ibp5+TJ6/ERcPH+b8NjTX/Xj9yhn2bl9D9/4jGTVlKSFB99i+fjGgPqdbNGMUCrmMcTNW0v/Xydy8fpHdW1fm+Fqfu/QiegX2+Fx9vpkVMHNzc2xsbLCxscHc3Bx9fX3N/zY2NkgkBXvVSPjf9+TJE2bPns2kSZPo3r07Tk5OuLu7M3v2bGxtbVmyZMkHvc6+ffvo3r07DRo0wNHRkYkTJxIbG8uNG7pfznnt8oWzSCVSfujRj3J29nTvPQBjExOuXDyXY/zhA3to0bodlavWxMXVnb4DhnL65FHkGSe3TyIjGDn0J168eJZ/SbzH1YunkUikdO4+gLK2DnTt9TPGxiYEXMq5t8ixgztp1qoDX1SthZOrJz37D+fcyUPIZTKePX1McNB9+gweg619edy9KtCuc08unz+Rz1mppcjkHDh7jV+6tMXd0ZYGVfzo0uJLdp68qBN74tpNjAwNGdypNY5lS/FLl7aYGEk1jUQqlYqh37fhCw9nypcrRccmdbn1KCyfM8qFoQSJTw1Szuwm7dVTUoPvIL9+GmnFurqhbl9AqhLZuf2kRb9EdmYP6QoZhq7qxn9JxbrI/zqDMvBv0qJekHJkCwZOXuhZl8jvrHJ06cI5JFIp3Xr0wdbOnp59+mNsbMLli+dzjD94YC8tW39DlWo1cHF156eBQzh18pjmmIyMjGD40AG8eF44jkkzDydqXt6JiZPdO+NKd/AnLUXOwxGzSAwM48HQqagSkijdrikADj99z7PdR/lnywES7gZxq9twSjSrh7FDufxII1fqY/Iqv3T95q1jshE7T+gekyev3UD69jHZtS2mRkZvHZNpDOnydcYxWZqOTetxK6hwHJPJcgX7rt1leNuGeNiW5Es/V7p9WZXtF3UbuI7fDEJqaMDQ1vUpX6oYw9s2xFQq4eStRwCEv4zCxsKUcsWtKG5hpnkUKVKw802kyGQcOXGaAb1/xNW5PHVqVKPjN63Zf+ioTuy5i5eRSiT07d4Ve9ty9O/1IybGRpy/pG4kUqlUzF+2itmLllGmdCmd5xeUFJmcP05fZMiP3+FW3p761b7g+9ZN2X1U9/vx1OXrSCWGDOzaAYdyZfj5x+8wMTLizNU/AThy7jKdWjahdmU/7MqUYniv74lLTOJOYEh+p5WjrLq1L7Z29vR4T9166MAerbq138ChWnXrk8gIhg/tX2jq1hSZnD/OXuGXH9rh7mhHgyoV+L5FI3Ydv6ATe/Lq30glhgzq/DWOZUsxtGs7TI2NNI1EKpWKn7t+wxceLuq6p0l9bgWF5ndKOQq4eBKJRMp3Pw6irK0jXXoOxcjYhOuXT+cYf/yPHTRp+S0Vq9TGycWT7v1Hcv7UQeRyGc//eUxI0D16DxpHObvyuHtV5JtOvblaQOd0wudHNPwUoL/++ou2bdvi6+tLy5YtOX78uGbd4sWLcXNzY9KkSVrPadu2LW5ubjx9+hQANzc3nUeXLl008SdPnsTf3x8/Pz/atWvH9etZXdi7dOnCkiVL+O677/Dz86NTp06EhmZVpH///bdmXYUKFejVqxevXr0iICAgx/cdOXIkY8eOpW/fvlplnjx5Mr/++isBAQHUrVtXM8ytZs2aLF++XBOnUCiYPn06derUwcvLi4YNG7JjR+5Xot5+bz8/P7p160ZUVBQAqampzJs3j9q1a1OpUiUGDRpETIy6y33Dhg11yt6wobrbe2ZuOVm8eLFm22aPe9f/T58+1eyztLQ0+vTpQ506dTQ5BAQEaJ7XrVs3TVne59ChQ1hZWdGyZUut5Xp6esycOZOff/75g15n+PDhtGqV1VW8SJEipKenk5CQ8EHP/5QeBT7A3ctHc4JdpEgR3D28CQp8oBOrUqkICQ7Ey9tPs8zV3ZNUpZKIcPXn+P7d23j7VmTGnKX5k8AHCAm6h5unr1aOrh6+BAfe04lNU6kIDX6Iu1cFzTIXdy9SU1N5HBGMlXUxRk6ah5V1Ua3nJScn5WkOuXkU+YxUlQo/V0fNsgpu5bkf8pi0tDSt2HshEfi5ldfaDn6u5bkTEgFA72+a0aCKet9GxyWw/9w1KnkUzPDD7PRtyoK+Pqp/snrVpf4Tin5pe8g2GaFBGQdS/9H+caz6Jxz9sg4A6FkVR/UsQrMuPSme9ORE9Ms4UhgEBT7Ew9Nbaz95eHq945gMwsvbV7PMLeOYDNcck3fw9q3ArLmL8yeB9yhatypR5wK4XLvjO+Osq/kRfeVvrWXRV29gVb0CAFZV/Yi+mNUrQfb0BSmRz7Cu5kdBehT5D6kqFb4fcEzeDX5MhWzHpK+bI3eD1Z/zXtmOyQNnr1LJwyWfMnm3R89ek6pSUcGxrGZZxfJlufv4OWlp6VqxdyOeUbF8Wa08K5Qvy+2IfwAIfRGFfQntOrUwCA2PIDU1FS/3rHMNH093Hj4K0dmXD4KC8fZ018rR28OdB4Hqxq2UFBlhEY9ZOmcaXm6593TLb8ERT1ClqvBxy6rr/dxduB8SppPj/eAwfN1dtD+v7s7czbhAMLBrB5rUrZ71hIxzm8Tk/O/NnJOgwAc6dau757vOd95dt967exsf3wrMnPthF/3yWrCm7imvWVbB3Yn7IRG5nA84ae9L1/JZdU+75jSoUgHIrHuuUMmzcNQ96nM6v2zndH4EB97ViU1TqQgLeYi7V9aoD2c3b1JTU4kMD8bSqhjDJy7E0rqY1vOSkxPzNonCqohewT0+U59vZoXc69ev6dOnD23btuXgwYP07NmTkSNH8tdfWSeO1tbWXLiQ1TL+9OlTQkJ0r1QsXrxYM4Sse/fumuWBgYGMGDGCfv368ccff9CqVSt69erF48ePNTErV66kSZMm7N27l5IlS9K7d28UCgUJCQn06dOHWrVqcejQIdauXUtkZCSrVq2iYsWKmvd7+/3HjBlD8+bNuXz5MomJ6koqLS2N48eP07x5cwCioqLYv38/69at47fffmPNmjXs3LkTgFWrVnHu3DkWL17MsWPHaNOmDZMnT+bNmze5bsfFixdz8eJFtm3bxsuXL1m3bh0ACxcuZN++fUybNo0dO3YQFRXFhAkTNM8bPXq01lC8/HL8+HFevXrF7t27ddZdunSJq1d1u2znJjAwEG9vb/T0dA9jJycnbG1tP+h1KleuTKlSWVf8du3aRWpqKpUqVfrgsnwqMTFRFC2q/YVnaVWUqDevdWKTkxJRKBRYvxWvr2+AuYWlJr5p89Z07z1AZwx8QYqNjsK6aHGtZZbW1kRFvdKJTUpKRKlQaMXr6xtgZmFB9JvXmJqZ4/dF1oltWloaJw7vwdsv//cdwJvYOKzMTTE0yJo+rpilOXKlkrjE5Gyx8dhYa4/PL2ppzqvoWK1lK3cf4aufxnI7KIwhndvkVdE/ShEzC9JTkiBNpVmWnpRAEUMJRYxNtWNNLUhLjNNalp4Uj56ZddbzzK2yVhpKKGJkShET7dcpKDHRURQtpn1MWllZ51gvJ2Uck2/H6+vrY25hQVRGfLPmrejZ+6dCc0xGrtzGw2HTSUuRvTNOWsoG2TPtY1TxMgrjsuq606h0CeTZ1stfRWFUtmB7U0TFxmOZ7ZgsqjkmtRuI38TGUdzaUmtZsVyOySb9xnA7KIyfv2+TV0X/KG/iErEyNcbQQF+zrJi5KXJlKrHZfui/jk/CxsJMa1lRc1NexarPW8JfRpGiUNJj8Xa+HLeM/it2E/EqOu+TeI/o6FgsLSwwNMwacmZtZYVCoSA+24WaqOgYihXVbryytrbkdcbFMTMzUxbPmoqTo0Oel/tjRMXGYmlhhqHhW59XKwsUCiVxCdk+rzFx2BS10lpW1NKC11HqfeXn4UKJYlnb4I9TF1Gp0vBzLxwNBrnVrTmd72TVrW+fC+hrne80a96aHr37F5q69U1MXA51j0WudY9NtrqnqKUFr6JitZat2nWIpn1HcjsolMHff5NnZf8YsTFRWBW10VpmaVWU6FzP6eRYF8t2TmduQfSbV5iameOb7Zzu5OHdePlWzrsEhP8U0fBTQLZu3UrNmjX5/vvvsbe3p3Xr1nTs2JGNG7PGrLq4uKBSqTS9cE6ePEnNmjV1XsvS0lIzhMzExESzfO3atXTo0IGWLVtib29P165dqVu3Ltu2bdPE1K1bl27duuHk5MTkyZOJjo7m8uXLyGQyfvrpJ/r374+trS2VKlXiq6++Ijg4GIlEonm/t9/f3NycatWqYWlpyZkz6m65f/31F0qlklq1agHqnjjTpk3Dy8uLRo0a8cMPP7B9+3YA3N3dmTp1KhUqVMDW1pa+ffuiVCqJiIjIdTtaWlpSokQJbG1tkUgkWFpakp6ezs6dOxkyZAh169bF2dmZSZMm4eKS9WWffShefpDL5Sxbtozu3btTsmRJrXXp6enMnTv3g3v7ACQkJGBmZvb+wI9w+/ZtZs6cSY8ePTT7Nz/J5XIMDbWHQRoaGpKaw0S38oxx+jnFKwvRxLjZyeUyDLKX2UBCqlKpE6uQq3+M6uRoIMkxx9/XLyU8NIiOXfp8whJ/OJlcqXWSB2hO4BXKVO1YhQJJtliJoQHKbHH+tauwafIvVPV2ZcCM5SQmv/sHen4oYiCBVO1ypqsy/tfXzqmIoQRUurFFMnJXBN3AqFpj9IqWBH0DjBp8rX6eXuG494L6mNSe28TA0BBlDp/XrGNSO97QMOfP6/8SfRNj0uTaOaTJFehlTParb2L0zvUFRSZXIDHMdkwa5HZMKnOMzR7nX7sKG6cMUx+T05cVih4UKcpU3fokoxFImarSWi5TKDXr3o5VZBzT4S+jiU+W0eur6izo+TVSQwN6L91JkqxgP8MyuVyrQQSyjrXs9aZcLkeS/Tg0yPm4LUxkct3vBU2OqcpssTlvj+yfV4D7j8JYvGkHnVs3oVi2BoaCktv5zsfVrYV3n8oUunWPJLe6J4f9LjE00ByTmZrVqcqGKcOp4u3GwGmLC0XdI5fLcvyOfNc5nYFB9v2e83fk9g2LiQgLon2Xfp+wxMJ/WeE4s/wPCgsL4+zZs1qTPCuVShwdtbv3161bl/Pnz+Pk5MTx48fp2LEjZ8+e/aD3CA0N5ejRo1rDpZRKJbVr19b8/8UXX2j+NjMzw9HRkdDQUBo0aECbNm3YsGEDDx8+JCQkhKCgIK34nOjp6dGsWTOOHTtGq1atOHr0KI0bN9ZUiiYmJri7Z929yNvbW9NLp1GjRly+fJkZM2YQFhbGgwfq7q4qlUr3jTL06tULfX19ZDIZZmZmtG3blpiYGGJjY/Hy8tLEOTs7M3DgwA/ZbABUrFgRfX19SpcuzTfffEO3bt0++Lm5adGiBXXr1qVFixY66w4fPoxUKqVx48YEBelORpkTKysr4uPj/9/lynTz5k169epF3bp1GTx48Cd73XfZvWMLe3dmTdjr4uap8+WnVCqRSHWvYBlmzJOVU7w0h/iCsn/nRvbv2qT539nVU6chS5mq+LgcUxU6Of6+YSlH/9jJoOG/YWuve+eW/CCVGKDMdqKW+YPESKp9YiQxNNQ5qVMoU5Fm+6FsW0rdADmp7/f4D5zA2T9v07Jewd4RMT1VCdlOUotkNvikKrLFpuo2BukbkJ6xT+VXj6FnWQyz7qNBpUJx+zKqV09JVxRMA9euHVvZveN3zf+ubh46PyxSlUqkUt07jEg0n1fteKVS9/P6vyZNJtdpxNGTSlBlNESqcltfAJPkv02Sww/hzGPUKFt5pYa6jTzK1FSduMxjcmK/LjQfMJ6zf94p8GNSaqD7I1GR0eBjlO3Hp9TQQLPu7VijjMmbl/drR6oqTXMHr+ldW9BkwgrO3wvBv7JnXqXwXhKJoU4DT+axlr3elEgkKLIfh6k5H7eFSU7fC5ocs82NKc1le2T/vN4NCmHo1AXUqOhDr45tPn2hP9CuHVvZs2Or5n8XN49czl8+pm4tvPs0p7pHkWvdk/P5gJEke92jnvtu4k8/0KL/GM79eYsW9Wp86qK/04GdG/hj9wbN/06uXjl+R77rnC41Nft+1/2O3L5hCcf+2MGA4VMK7JyuoKUX8LxqnyPR8FNAUlNTadmypc58OAbZfkzUr1+fDRs20KJFC54+fUrlyh/e3U+lUtGrVy/atGmjt9sUnQABAABJREFUtdzorW6g2d9PpVKhp6fHy5cv+eabb/Dy8qJmzZp06NCBc+fOcfv27fe+b4sWLejSpQuJiYmcPHmS2bNn5/p+aWlpmnGx8+fPZ9euXbRt25Y2bdowYcKE9/aAmTJlCn5+fsTHxzN58mTmzp3LqFGj3lvG99m/fz+pqakEBwczduxYimXrjvtvTJ8+nenTp3Pq1CkaN26sWZ6amsrChQuZPn06kZGRH/x6Xl5erF+/nvT0dJ1JJ48cOcLFixeZPv3D7ioTEBBA3759qVWrFnPnzs1x+FheaOLfilp16mv+37d7G7Ex2l3qY2OjtYZzZTI3t0AikRAbE005W3sAVKpUEuLjcowvKI2afU312l9q/v9jz2bdHGOisbbWLbOZuSWGEglxsdGUtXUA1Dkmxsdj9VaO61fO49SRffT/ZTzVajXIm0Q+gI21FbEJSaSqVBjoq6+oR8UmIJUYYp5x96NMJawtiYrNNjwhLp7iGbdnvXjjHm4O5SiR0ZVfKjGkbIlixCYWzPxFb0tPjFMP6SqiB+nquQqKmFqQrlSQnu1OHumJseiZag9pK2JqQVpSxvAvpYKUg+tJOZ5RLytkmP80jbS4qDzPIydN/VtS+61jcs+u7Tqf15iYaIpmG0YCWcdkTEw05WwzbsOrUpEQH491DvH/S2TPXiItpT1EU1qqOLIX6u78sn9yWF+yOPLnusM28pNNUUvidI7J+ByPSRtrK6LitC8mRMUmvP+YTCj4+SdKWJkRm5RCqioNA33199ebhCSMDA0wN9b+QVXC0oyobMOGouKTKG6hHl4pMTBA8tapitTQgDLFLHkVV7B5Fi9WlLj4eFQqFfoZ+zI6JhapRIKZqalObExMrNay6JhYillb51dx/xWbotbExSfm8HmVYG5qohMbFas9jDYqNp5i1laa/2/cC2TYjEVU9fXit59759u5TU6y1617d23TzD2ZKTbm3ec7unVr4TrfeVuJolYfXvcUtSIqNnvdE09x68y65y5uDrbadU/J4sQm5P/5wJfNvqbaW+d0h/ZuJi5G+/s6NiYKq1zP6aTExkRRppwDkHFOlxCP1VtD+jeunMPpo3vpN3QiVWt++EgAQXgfMdSrgDg6OvL48WPs7e01j9OnT3Pw4EGtuBo1anDv3j32799PgwYNPuquEo6Ojjx9+lTrPXbs2KE1b1BgYKDm74SEBCIjI3Fzc+PkyZNYWlqycuVKfvjhBypXrsyTJ09IT0/P6a20+Pn5UbJkSVavXk16ejpVq1bVrIuPj9dMTA1w9+5dzSTI27dvZ9y4cQwbNgx/f3/N7cTf9Z4lS5bE3t4eHx8fWrRowa1bt7CwsMDa2lort4cPH1K3bl1ksg+7im5vb4+TkxNNmzalZs2a3Lp164Oe9y6VK1dm4MCBTJ06FYUiq7V/x44dODk5fVSjHkDTpk2JjY3l0KFDWstVKhXr168nOTk5l2dqe/ToEf369aNOnTosWLBAp8tqXjI3t6B0mXKah5u7F4EP72v2eXp6OoEP7uLqrnuVVU9PD2cXdx4+yJpAL+jhAwwMDHBwLDxXR8zMLShVppzm4eLuw6PAu1o5Pnp4B2d3L53n6unp4eTiQeCDrAbX4MB76BvoY++gHrq4e9taTh/dx6Dhk6hZt7HOa+QnN/uyGOjrcy9jgmaAW4/C8Cpvp3PC7e3swJ3gcK3tcPtROD7O6ka8Bb8f4PDFPzXxSSkyIl+8xrGM9jDJgqB69RRUKvTLOGiWGZQrj+rFY0C7vkp9FqEzUbN+2fKaCZ2N6rXG0KsqKGSgkKFfyo4iUiNUz8IpCOpjsqzm4e7hSeAD7WPy4YP7uLrldky68fB+1kTlgQ/vY2BggGMhOib/jZiA21hXr6i1zLrGF8QGqI/N2Ou3sa6VNbeWUblSGNuWJibg/RdL8pKbfTn1MRkcoVl2KygMzxyOSR8Xe+4+yn5MhuHt7ADAwq37OXwx6wYRmmOygOcxAnArWwIDfX3uRGTd0ehm2FO87Eqhp6d93uTjUIZb4c+08rwV/g++9mVIT0+n+W+rOBCQ9RlOliuIfB2DQ8mCbbx0dnTEwMBAM0EzwL0HD3FzcdbZl55uLtwPDNLK8d7DIDwKyfw2uXF1tEXfQJ/7b93B8fbDYDycHXRy9HIpz92gUK0c7wSF4O2inkw4NPIpv85cTPUK3kz5pa/Ohcf8lr1udfPwIkinbr2Hm5uHznOz6tas853CXre6auqerO+y20GheJa3z/l8IFvdc+dRKN7O6u/ORVv3ceRC1o1QklJkRD5/hUOZ/K97zMwtKVXGVvNwcfMmOPCO7jmdm7fOc/X09Cjv7MEjrXO6u+gbGGDnqD42925bw5ljexnw62Rq1P0qf5IqpMTt3D+9zzezQq5Tp07cu3eP+fPnExERwcGDB5k3bx5lypTRijM2NqZixYosX76cr776uAqgW7duHDlyhE2bNhEZGcmGDRvYsGEDDg4OmpiDBw+yf/9+QkNDGTNmDGXKlKFatWpYWVnx7Nkzrl69ypMnT1i1ahUnTpzQarB4F39/f9avX0/Tpk01V6YyjRs3jkePHnH8+HE2b95M586dAfXQpbNnz/LkyRP++usvhg8fDvDO94yLi+P169eEhIRw/vx57O3VPxq7dOnCwoULuXbtGsHBwZq5g4w+cNK7169f8/z5c86fP8/169e1hqdlj3v9+jVxcXE5/p9dhw4dADQTWgOcPn2aYcOG5fr6uTVWlS1blgEDBjBmzBg2bNhAREQEd+7cYeDAgURGRvLLL798UK7jx4+ndOnSjBo1ipiYGE0OH9pI9inVqF2PpKRE1q1awpPICNatWoJMJtP0CpLL5cREZ11Zadq8NQf27CDg6kWCHwWyctk8GjVpUWgmN8xJtVoNSE5KYNPqBTyNDGfT6gXIZTJNryCFXE7sW1ePGvu35dDe3/nz6nlCHz1g7bLZNPyqFVIjI/55EsG+7Rto1a4Lbp5+xMZEaR4FwUgqoXmdKkxbt5P7oY8599cdNh8+w7dN6wHqCZ1lGcfzl1UrkJCcwtzNewl7+oK5m/eSIlfQuJr6x3X7xnXYfPgMl27dJ/Tpc8Yt24xtyeLU9NM9Kc53qUoU969j3Lgj+qXsMHD2RVrlS+R/q2/DW8TUHAwy5qV4dIsiUmOMGn6DXrFSGDX8hiKGEpRB6ttMpyXGYVSzGfql7NAraYtx864obl0iXfZhDbd5rWbtuiQlJbFm5VIiIyNYs3IpcpmM2nXV+1R9TGb1CGrWohX79uzk2pVLBD8KZMXShTRu2rxQH5O5kZYsjp6RehjFiz3HMLSywHPeGMw8nPCcNwZ9U2Oe71LfSvvxym2U7dwa2x/bYe7jRoX1s3h1+BwpEU/f9RZ5zkgqoXndqkzPPCb/vMOWw2f4tml9QPuYbJh5TG7aS9jT58zdlHFMZjR4tf+qDlsOneHyTfUxOX7ZpkJzTBpLDGlZxYspO09y7/FzztwJZtOZP+lUT90Y9yY+EZlCPRyjcQVXElLkzNp7htAXb5i19wwpCiVfVXSjSJEi1PFyYvnRy/wZHEnI8zeM2XKEklbm1PEs/64i5DkjIylNGtZj/rJVBD4K4dLV6+zcd5C2rfwBiI6J0cwFU7dWDRKTkli6ej0RkU9Yuno9MpmM+rV154ksTIykUvzr1WTWqk08CAnn/PUb/H7wOB39GwEQFROHLGMurYY1KpOYlMyC9dsIf/KMBeu3IZPJ+bJmFQBmrtxMyWJFGdztW+LiE4mKidN6fkFT162JrF25lCeREazNqFtr1a0P5FS3tmb/W3XryqULCnXdaiSV4F+3GjPWbudB6GPO/XmbLYdO8W0zda/kN7FxWXVPtYokJiczb9Nuwp4+Z96m3aTIFTSqrp5eol3jumw5dIrLN+8R+uQZE5ZuoFxJG2pWKLihl5mq1GpIclIim9fM45/IMDavmYdcnkK12urPrEIu0zona+T/DYf3beGva+cJDX7AhuWzaPBVa6RSI/55Es7+Heto8U1XXD0rFPg5nfD5EUO9CkjZsmVZsWIFc+bMYe3atZQsWZKRI0dq3VY7U/369blz5w7Vq1fn5cuXH/weFSpUYNasWSxevJhZs2ZhZ2fH3LlzqVKliiamZcuWbN++nQkTJlC5cmVWr16NgYEBzZo1488//2TQoEEUKVIEHx8fRowYweLFi1EoFJrxxrnx9/dnxYoV+Pv766yrW7cunTp1wsTEhKFDh2puRz5t2jQmTpxI8+bNKVmyJO3bt0dfX1/TWycnmfP2SKVSfHx8GDt2LAC9e/cmISGBn3/+mdTUVOrXr8+4ceM+eNtlzoNkY2ND69atadu2LcuWLcs1Lrf/s5NIJPTp04dly5bRvn17AFq3bo2zc863qa5duzbTp0+nbdu2Oa7v27cvpUqVYvPmzSxatAgjIyMqVarEtm3bsLOze2+er1+/5uZN9Q/Q+vXra6171/vmFRMTU8ZMmM6KpfM4eewg9g5OjJ00EyMjdbfgyxfOsGTBTPYePgdA7Xpf8urlC1YsmYdSqaBGzXp07V4wExt/KBMTU34dP4e1S2dx+vgB7BycGT5hjibHqxdPsWLhVLYdvAJAzbqNef3yOWuWzSJVqaRqzfp0+rE/AH9du0Bamop9Ozawb8cGrffJfH5+G/r910xfv5O+U5dgZmJMn2+a0TDjFtBN+49jQu9OtKxXDTMTI+YP6830dTvZd+YqznZlWPhrH4wzfmh3aFwbmVzOjHW7iElIpLqPO/N+6VWgXfXfJju7F+PGHTHtOIh0eQqyy0dIDVZfxbP4aRrJR7agvB8AChnJe1di/FVHJL7/x959h0dRvAEc/5Jyl0YavYUUUgmE0EsoIiBNVEQElCIdaYIICALSpahIB+lFmlTpHemI9JKEJIReQnq7u7TfHxcuXC40Jbn88P08zz2Q3bm7eW93Z3ZnZ2ZrkxZxn8SN8yFzbgfNuSOY2Dpi9XEfyMgg5dpfqI5sNWZoeqysrPnu+4nMm/0ze3fvoKyzK6PHTdLtr8f+PMTMn6exdecBAOrVb8jjR4+YO/tnUlNSqFWnLl269jRmCP9Yo7vHudhtOHdXbCY1PpG/PuxFhTljcerelrjLQfzVqidpmZOLxpy6wJUvR+MxZgDmjnY82XecS71fvc7JTYM+/4gflqynz4RZ2FhZ0rNNMxpW1x6Tzb78jtG9Pss8Ji35eUgvJi9Zx5aDJ7TH5NCsY/KTxnVJVmv4Yel6ouO0x+SPQ4w7fOZZQz56h4nr99F99jpsLJX0aVaHRn7aR5W/O2oe4zo044MavthYKJnVszUT1u9l48lLuJcswuxeH+vm9BnUqj5mJiZ8u2I78SoN1d2dmNPrY0zzQZx9unVhxryFDB75PdZWVnTu0JZ6tbVPAWrTqQdDB/alaaN3sLayYuLob/l5zkK279mPq7MTk8eMwDKfNhI8a2CXT5m6cBX9vp+GtZUl3dt+QIOa2ga8lj0G813fL2jxTgDWVpZM+3YAUxeuZMv+PynnVJofRwzE0kJJZHQsl4O0T8H9sPc3ep//9P3GZmVlzcjvJzJ/9s/s3b2dss6ujBo3Wa9snfXzVLbs1D4spW79hjx+9JB5s3/Wnu/UqUfnfH6+M6jjx/yweC19xs/ILHta8E71SgA07zOC0b0/p2X9WthYWfLTN334YfFathw4TjmnkswY+mVW2dOkHiq1hilL1hIdl0CNit78OKRXvih7rKxs+HrUjyyZO4VDmed034z+WbcdTx3bz8JfxrNqm7bHUq16TYh4/IAlcyaTmppCtVrv0K5LPwD+Pq09p9u6filb1y/V+56n7/9PkTl+3rgCGa8ydke8lTp27Ej16tVfa9LjV3X8+HFGjRrFgQMHdMPTTp8+TadOnV558mIBGzduxMLCghYtWhg7Ky90NeSBsbOQJ9Tpxn1CT15wj/vr5Yn+z6Uf2mHsLOS6B62HGTsLeSLU692XJ/o/V/fUTGNnIdcpIu4YOwu5LtLVuBNg5wVLdc69nd82j6xcXp7o/1zJ2OvGzkKuC7Z++x+TXs3T3thZ+MeiLh8z2nc7VjB+43BuMH5TqXirPH78mF27djFt2jTatGnzWnMSCX3p6els3ryZGjXe/pNFIYQQQgghhBC5Q4Z6iTcqPj6eESNGUKlSJb744gtjZ+f/momJCUuXLv1Xky1PnDiR33///bnre/XqZfBkOSGEEEIIIYQwlrd5kmVjkYaf/7CVK1e+8c90c3PTzRmTXY0aNWSY12v6t0/Y6tOnD59//vlz19vZ2f2rzxdCCCGEEEIIkb9Jw48QbzFHR0ccHY37CFohhBBCCCGEeFUZyHQhb5r0oRJCCCGEEEIIIYR4S0nDjxBCCCGEEEIIIcRbSoZ6CSGEEEIIIYQQIl+QyZ3fPPlFhRBCCCGEEEIIId5S0uNHCCGEEEIIIYQQ+UMBmdz5TZMeP0IIIYQQQgghhBBvKenxI4QQQgghhBBCiHwhQ/qnvHHyiwohhBBCCCGEEEK8paThRwghhBBCCCGEEOItJUO9hBBCCCGEEEIIkS9kyOTOb5z0+BFCCCGEEEIIIYR4S0mPHyGEEEIIIYQQQuQLGQWkf8qbJr+oEEIIIYQQQgghxFtKGn6EEEIIIYQQQggh3lIy1EsI8a+lZZgaOwt5wvvebmNnIdfddQowdhZyXRnPUGNnIddl8N+YFLHuqZnGzkKuO1pzgLGzkOt8r28zdhZyXbGQo8bOQq7LUFoaOwt54nHRysbOQq4r8R8YZmNlmmzsLOQBe2Nn4B/7r5zH5KW3/6gWQgghhBBCCCGE+I+SHj9CCCGEEEIIIYTIF2Ry5zdPflEhhBBCCCGEEEKIt5T0+BFCCCGEEEIIIUS+kFFA5vh506THjxBCCCGEEEIIIcRbShp+hBBCCCGEEEIIId5SMtRLCCGEEEIIIYQQ+YI8zv3Nkx4/QgghhBBCCCGEEG8p6fEjhBBCCCGEEEKIfEEe5/7myS8qhBBCCCGEEEII8ZaShh8hhBBCCCGEEEKIt5QM9RJCCCGEEEIIIUS+IJM7v3nS40cIIYQQQgghhBDiLSU9foQQQgghhBBCCJEvyOTOb578okIIIYQQQgghhBBvKenxI4QQQgghhBBCiHxB5vh58/7zDT8NGzbk3r17Oa4rVaoUBw8ezOMcCfHvff755wwePJjKlSu/UvpHjx4xceJETp06hVKppHnz5gwePBilUpnLORVCCCGEEEIIkZv+8w0/ACNGjKB58+Z6y3bu3Mny5cuNlCMh/rnk5GRu3LhBxYoVXyl9RkYGAwYMwNbWltWrVxMbG8uIESMwMTFh2LBhuZxbQzdDg1k4Zzq3b4VRxsmFHn2H4FbO87npd2xdz9aNa0hOTqRWQEO69foKpYWFXpqUFA3DBnanW+9BlK/on9shPJc6JZXJa3ay//x1LMzN6dS4Fp0a18oxbeDtB0z4bQch9x7jWrIo33Vojk/Zkgbp9v59jaG//s6F+aNzO/uvJTQ0hDmzfuHWrXCcnMrSt98Ayrl7PDf91i2b2LhxA8lJSQTUrUev3n2xyNyOGo2GeXNnceL4MRQKJR993IbWrdvkVSg5UqekMmnzYQ5cDkFpbkan+pXpXD/nhtbr9x4zYeMhQh5G4lbMke8+bohP6aK69fsu3WDmrpM8jk2gknMJxnzyLiUdbPMqlJcKC73BvFk/c+vWTZycnOndb9ALt+W2Lb+zZeM6kpKSqFO3AT1798/xmPx6QG969BlAhYqVcjmC51NrUpi6bAMHz1xEqTDn8xYN+bxFwxzTBoXfYfLi9YTcuY9r6RJ827Ut3q5OAKSlpzN33Xa2/3kalVpDbT9vhnRpQyG7/LMdTRTmBJzexJWB44n680yOaWwreeM7Zyy2vh7EXwvhct8xxJ27qltf8tMWeIz9CosSRYjYe4xLvUeREhmdVyG8kEajYdbc+Rw7cRKlQkGb1h/SpvVHOaYNCQ3ll9nzCL8VTlknJwb0/RIP93K69YcOH2HZytVERUdRpXJlBvXvh10+2JbqlFQmbdjPgUvB2nLnnWp0blgtx7TX7z5iwvp9hNyPwK14Yb77tDE+ZYrr1gcMn0l8slrvPSenDsRKqcjVGF7mv1RP3g4LZNWCidy7FULJMq583nskZd18npt+/x+r2bt1OclJiVSt05h23YehVFoC8PjBbX779QdCAy9gZWNHw+bteO/DznkVSo7UmhSmLVnLoTPnUSrM+axlYz5r2SjHtEE37zBl0W+E3LmHa+mSDOveHm/XsoC2fJ2/divbj5xCpVZTq1J5vu7yKYXsjX9MgraOXDD7J27dCqOMkzO9+w7Gzf35561/bNnA1k3rSEpKpE7AO3TvPSDHOnLIwJ706D0QXyOet4q3i8zxAxQsWJAiRYrovQoWLGjsbAnxj5w9e5ZKlSphZvZq7bphYWFcuHCByZMn4+7uTtWqVRkwYADbt2/P5ZwaUqmSmfT9N3iX92PKjEV4ePky+fuhqFTJOaY/dfww639bSq9+Qxgz8RduBF1l5dJ5emk0GjUzpo7lzu2beRHCC/28cR/Xbj3g10GdGNG+OQt2HGHf39cM0iWrNfSbvYbK5Zz4bUQP/FxL03/OGpLVGr10cUkqpq7bnVfZf2UqVTLfj/6O8r4VmPHLHLy8ffj++1HP3Y7Hjx3lt9Ur6ddvIBMnTyUoMJClSxbp1i9Z/Cs3btxg4uSp9OnbjzWrV3Hs2J95FU6OftpxjGt3H/Nrr9aM+OgdFuw7zb5LNwzSJWlS6Ld4G5VdSrJmYDv8nEvQb/E2kjQpAFwIf8Dw1XvoVM+fdV+1R2FmyrBV+WebqlTJjB/9LT6+Ffjxl/l4eZdnwvffPndbnjj2J2tXL6dPv8GMn/wjwYHXWL5kgV4ajUbDj1MmcPtWeB5E8GIzf9vK9bDbzBvZj2FffMKiTbs4cPq8QbpklZqBUxdQycuNlRO/oaK7C19NW0CySnvhvHzbPvadPMfkAV+wdNxgYhOSGDN3ZV6H81wmSgX+q36ioO/zG+xMrSyptm0h0cfOcqxGa6JPnqfa1gWYWmkvLO2qVaDiwoncmDCb4wGfYu5gi9/iyXkVwkv9ungpN0JCmDppAv2+7M2q39by57HjBumSVSq+GzOOCuV9mDPjZ3y8vRn1/TiSVSoAAoOC+WnmLD7v0I5ffpxGQkIC03+ekcfR5OynrYe5duchv/b9lBFtGrFg9wn2XQgySJek1tBvwUYqu5ZizZBO+LmUpN+CjSRl1iGPYuKJT1azY1QPDozvo3tZKszzOiQD/5V6Uq1KZuaE/rh7+/Pd9NW4efkxa+IA1M8pW/8+uZ8/1s3n897f8fXYhYQFX2bjil8ASE9PZ9bEARS0deC76Wv4vNcIdvy+iNN/7srLkAzMWr2J62G3mDPqK4Z2bc+ijTs4cOqcQbpklZpBU2bj51WO5ZO/pYKHK4OnzNWVryu27mHfibNM+qo7iycMIy4hke/nLMvjaHKmUiUzYcwwvMtXYPqMhXh5+zLx++HPrSNPHj/Cut+W0bvfYMZO+pngoGusWDpfL41Go+anKeO5kw/qSGPKKGBitNfrUKvVjBgxgqpVqxIQEMCSJUuem/batWt88skn+Pn58fHHH3PlyhW99du3b6dRo0b4+fnRt29foqKi/tFv9zzS8POKHj58yMCBA6levTo1atRgwoQJaDTaymXTpk14enri6emJl5cXNWvWZPbs2br3PnjwgN69e+Pn50fDhg2ZPXs2aWlpuve2b9+e6dOn4+/vT4MGDdiwYQMAoaGh+Pr6smXLFkB7svzee+8xadIkQDtMbdOmTbrvOX36NJ6eWS3MoaGhdOvWjcqVK1O3bl1mz55Nenq6bv3WrVtp2rQpfn5+tGvXjmvXruk+I/tr+PDhBp8PMHz4cIYPH67L3+TJk6lbty7ly5enYcOGrFu3Tpf2zJkzvP/++/j4+Og+t2PHjjn+3sOHD88xH3fv3gVg1qxZL1wfGxvLqFGjqF27NlWqVOGbb74hNjaWu3fv5vi+jh076tY9/Yyn3/NsHg8dOsRHH31ExYoVad68OXv37tWtS01N5aeffiIgIIAqVaowYMAAoqOjn5vXTZs2GXz+68j+G02ZMgWAkydPUqtWLb00ixZlXUSnpaVRq1Yt3bYsUqQIixYtonDhwnqfn5CQ8I/y9W+c+PMgCoWSjl2/pHQZZ77oOQBLSytOHjuUY/qd236nRatPqFK9DuU8vOnZ9xsO7d+BOvME/s7tm4z4ujePHuQ8nDMvJas1bD5+nm/avoe3Uwka+nvRpUlt1h7+yyDtnrNXUSrMGPRxY1xLFGFo2/ewUirZm+3k9+eN+yhdxCGvQnhlf/55BIVSQdduPSjj5ETPXn2wtLTk2NGjOabftnUzrT74iOo1auLh4Unf/gPZv28PKpUKlSqZvXt20bNXH8qVc6d27QA+bvMJ2//YlsdRZUnSpLD59FWGflAP79JFebeCG10aVGHt8UsGafdc0N6ZH9wyANdijgxtVQ9rC3P2XdQ2Ei0/co7mlT35pFYFnIs6MOzD+jyJTyQ6MeeTxrx27M/DKJRKunTrTRmnsnTr1RdLSyuOHz2SY/rtWzfy/gcfU61GLdw9vOjTfzD79+1+5pgMZ+jgvjx8cD8vw8hRskrN1kMn+brTx3i5lOGdan50bNmI9XsN99N9p86hNDdnYIcPcClVnK87tcbawoL9py8AkJaWzqCOH1HZuxyupUvwadP6XAgKy+OIcmbj7Ubt4+uxcnN6YboSbZuTnqzm+rCpJASGcW3wRNLiEynRpikAzl9+zv3fd3Fv1VbiLwdxoctQijarj6Vz6bwI44WSVSp27d1Hn549cC/nRkDtWnzSpjXbtu8wSHvkz6MoFAp6dPsCJ6cy9OnZHUsrS44e1TYSbdu+g3oBATR+tyGuLi4M/XoQZ87+zYOHD/M6LD1Jag2bT11maOuGeJcpxrt+HnR5tzprjxo2VO45H6Qtdz5ogGvxQgxt3RBrpYJ9F4IBuPkokiK21pQubE9hWxvdq0AB486p8V+qJ/86vgeFUkmbzoMoUdqVT7t+g4WlFX+f2Jdj+oM7fuPdlp9RsWo9nN3L83nv7zh+YCtqdTJxMZGUcfbks14jKFayLBWq1MW7QnVCrhvuG3klWaVm28HjDO7cFi8XJxpUr0TH9xvz+57DBmn3nfwbpcKcAZ+3xqVUCQZ3/gQrS6WukSgtLY2vOn2Cv7c7rqVL0LbpO1wMCsnjiHJ2/M9DKBVKOnfrQ2mnsnTt2Q9LKytOHD2cY/odWzfS8oM2VK1eG3cPL3r3G8yBfbv06sjhg7/k4UPj15Hi1UydOpUrV66wfPlyxowZw+zZs9m927CxOSkpiZ49e1K1alU2bdqEv78/vXr1IikpCYBLly4xcuRI+vXrx7p164iLi+Pbb799o3mVhp9XoNFo6Ny5M8nJyaxcuZIZM2Zw+PBhpk6dqktTvHhxjh07xqFDh/j222+ZNWsWoaGhZGRk0K9fPwoVKsTmzZuZPHkyf/zxB/PnZ7XuXr58mevXr7Nu3Tr69evH2LFjOXbsGG5ubvTs2ZPp06eTkJDAnDlzSE9PZ9CgQS/Nc1RUFB06dKBo0aJs2LCBMWPGsGrVKlasWAHA0aNHGTlyJJ07d2bbtm34+vrSq1cv/P39OXbsGMeOHQO0DR/Hjh1j5MiRL/3OhQsXcvjwYWbNmsXu3bv58MMPGT9+PE+ePCEjI4PBgwdTvXp19uzZw7Fjx+jatesLP69Zs2a6vDxtDHvWs3nNvr5fv35cv36d+fPns3TpUkJDQxk+fDglSpTQvad48eKMGDGCY8eOMWvWrJfGd/LkSfr3788HH3zA1q1b+eSTTxg0aJCutfaXX35h8+bNTJo0iXXr1hEZGcmYMWPo2rWr3nc8/f7swwv/iWd/o759+wJw6tQpatasqUvj4ODAkSNZF2lnz54lMTFR97etrS1169bV/Z2ens6qVav0PiOvBAddxcunou7ks0CBAnj6+BIceNUgbVpaGiE3ruPt66db5uHlQ2pKKuE3tScE165cwLeiPxOnzzd4f14LuvuI1LQ0KrmV0S2r5ObElfB7pKdn6KW9dPMe/m5Oer9DJbcyXLqZ1Sh5Njics8G36N4sIG8CeA1Bgdfx8fHVy7+PT3kCAw3v2qalpXHjRjC+vhV0y7y8vElJSeHmzTBuhoWRmpqKt3dW93ef8r4EBwXqNWTnpeD7T0hNT6dS2RK6Zf4uJbl8+6HBtrx8+yH+ziX1t2XZkly8pb2IPBt6l3cruOnSl3a0Y9eIL3CwtsyDSF4uKPAa3tm2pZePL0HP2ZYhN4Io75s1zNTTy4fUlBRu3gwF4Mrli1SoWIkpP842eH9eC759j9S0NCp6uOiWVfJ05WrILYN96/KNW1TydNX7HSp6unD5hrYnYY+Pm/FONW1ZFBUbz9ZDJ6ni7Z5HkbyYY73qRB4+zfGAT1+YzqGGH1En/tZbFnXyHPY1KwFgX92PqKNndetUdx+SfPs+DjX8MLawsJukpqbi4+2lW+br40NgULDBtrweGIRveR+9bVne25trgYG69RV8y+vSFy1ShKJFihAYaNizJi8F34/Q1iEupXTL/F1LcfnWA8NyJ/w+/q6l9Msd11JcDNfeBAl9GEnZoo55l/lX9F+qJ28GX6acVyW9/Lt5VSI0yPAGQnpaGuEh1/AonzWc2NWjAmmpKdwND8besQg9h0zBwtKajIwMQq5fIPjaOTx9q+ZZPNnduHVXW756uuqW+XmW42pIuMExeeXGTfw8y+n9Fn4ebly+oW08796mJQ2qVwIgKjaObYeOU9nn+b0X81Jw4DW8ylfQryO9X1RHBlLe4Lw1hfDMOvLq5Yv4VvTnh+lz8iaAfCyDAkZ7vaqkpCQ2bNjAyJEjKV++PI0bN6Z79+6sXr3aIO3OnTtRKpUMHToUNzc3Ro4cibW1ta6RaNWqVTRr1owPP/wQLy8vpk6dypEjR7hz584b+01ljp9XcPToUR49esT69euxs7MDYPTo0fTp00fXCGNqakqRIkUAbSOQiYkJNjY2nDp1ivv377NhwwZMTExwdXVl2LBhfPvtt7oL9QIFCjB16lQKFSqEh4cHf/31F+vXrycgIIDevXuza9cuRo4cyYEDB1iyZAmWli+/INi+fTuWlpaMHz8eMzMz3NzciIiIYM6cOXTp0oV169bRsmVL2rdvD8DQoUMxNzcnNjZWFweAnZ2d3t8v8rS3U6VKlQDo3bs3c+bMITw8nAIFChAREUGHDh0oU0ZboVtZWb3w8ywsLHTfrVarDdabm5vnuD4wMJAzZ86we/duXFy0J/TTpk2jefPm3Lp1C1dXbSVkamqqG+YHL+/hsnr1at577z26dOkCgIuLC5cuXWLJkiX8+OOPrF+/nmHDhlGvXj0Axo4dy65du7C2tsba2lq377zq7/kqnv2NAGJiYnj06JFez6waNWpw9OhREhISsLGxYd++fdSuXZtDh3LuRTNt2jSuXbvG77///sby+apioiIpXdZFb5m9vSO3bxneOU9KTCBFo8HRMaunkqmpGQVtbYmKjADgveY5z+9gDE9iE7C3scLczFS3rJCtNeqUVGISk3AsaP1M2njcSurvJ4VsrQm5/xgATUoq41fv4Nv2zTA3NSW/iYqKomxZZ71l9vYO3Mqh23JiYiIajQbHQoV0y0xNTbG1tSXyyRMKFCiArZ0d5uZZQxAc7B3QaDTEx8dhZ2efS1E835O4ROytLPW3pY0V6tQ0YpKScbTJKtsi4hJxK15I7/2OBa0IfRhJXLKauGQ1aWkZ9P51C8H3n1DBqRgjWr9DMTubPIvnRaKjInHKYVvevmU4dDIxMSFzWz57TJpS0NaOyCfaY7JZiw9yNb+vIzImDruC1pg/MyzW0a4g6pQUYhMScbDNGvL9JCYW19Il9N5fyK4goXce6C1b8PtOFm3aja21FYu+/ypX8/+qbi9Y80rplMWLEH9N/y665lEkBctrG7AsShRFnVkGPaV+HIlFqeIYW1R0NHa2ttnKCXs0Gg1x8fHYZ9a/T9M6O+n3fnKwtyf81m3d+kKO+o0i9vb2RERG5mIEL/ckNgF762zlTsHMOuSVyh1rQh88AbQ9fpI1KXSbtZbwx1F4lSrKN60b4mzkxqD/Uj0ZG/2EkmVc9ZbZ2hXi3m3DnixJSfGkaNTYOWTFa2pqhnVBO6Ij9Y/Jb3s1J+rJQypWrUflmu/mTuZfwZOYWOwK2uiXr/Y5l6+ROZSvjna2hN7V7/WycMMfLN64E1trKxaOG5K7Abyi6OhIyjg56y2zs3fMsY5MyqwjHRyfPd8x06sjm+ajOlK8XGBgIKmpqfj7Z83DVKVKFebPn096ejomJll9bC5evEiVKlX0GgkrV67MhQsXaN26NRcvXqRHjx669CVKlKBkyZJcvHhRd+38b0mPn1cQGhqKs7Oz7sIdoHLlyqSmpnL7tvZE4f79+/j7+1OxYkU6depEs2bNKFasGKGhocTExFClShX8/f3x9/dn0KBBxMTEEB2tnRCxbNmyFHrmosfX15fQUG3Lr0KhYOzYsezevZtWrVpRvXp1vbyNGTNG97nP7iyhoaGUL19eb54Xf39/IiIiiIuL4+bNm5Qvn3VHS6FQMGzYsFdqlHj6ff7+/vzxxx+65Y0aNUKtVvPDDz/Qs2dPGjbUTpCZlpaGg4MDRYoUYevWrbohcrklLCwMW1tbXaMPgJubG3Z2doSFvbzrfcuWLXXxLViQNTdFaGiowYTJ/v7+hIaGEh0dTUxMjN5vWq5cOfr37//S7zt79iz+/v7UrFmT9u3bc/Q5w2FexenTp6levbped21LS0v8/f05fvw4GRkZ7Nu3jyZNmuT4/mnTprF8+XKmTZuGh0fe301Rq1V6J+4AZubmpKak5Jj26frs6VNScncf+ydUmhQU2eZdevp3SmqaQVpzg7SmunQLd/6Jd5ni1PZxIz9Sq9UG29Hc3JyUF2zHnNNrtJ9lZrgOyPHz8kJySgoKM/0Liad/G2zLlFQUpoZpNalpurkopmw9QovKnszs+j6a1DT6L9lmcHfbWLTbUn+y1+dvS7Vu/aukNzaVWoPCXP84e3rcaVJS9dNqUnJMmz1d84BqLJ8whOq+HvSbPJeEpPwxZO9VmFpZkp5tfpR0tQaTzMl+Ta0sXrjemJ5X5oBhOfGy8inn9WZG34eTU1JzqEOeU+5oci6jNKna/fXmoyjiklT0aFKTGd0/QmluRs8560lUGbfu/C/Vkxq1CrNsZauZuTmpqYbbQKOrJ7OnV5Ca7Xyn99Dp9BvxC3duBrF+6fQ3nOtXp1IblpmK55Wvag3m2cvXHI65ZnVrsGzicKpV8GLAxFn5onx9Xh2Zfbs8Tatdn1Odmv/OW//LNBoNCQkJeq+crl8jIiJwcHBAocjapoULF0atVhMTE2OQtmjRonrLChUqxMPMYcSPHz9+4fo3QXr8vIKcHmn9dI6ep/8WLVqUlStXkp6eTnBwMF9//TWnT58mNTUVV1dX5s6da/AZTyeQzj4Jb1paml4LYWBgIKamppw/fx6NRqO3cw0YMEB3EX/x4kW++eab5+b5adfKtLS0V574NydP5xwCmD49q1L5+eef2bBhA61bt+bDDz9kzJgxusYfExMTpk+fzujRo1m4cCGWlpakpKTotZC+Kc/+Ps9KS0vTba8XWbhwIcWKFQNg5cqVBAVpu3c/7zdNT0//V7+nr68v06dPR6VSceTIEb788kt27tz5j1p3n53f51kNGjTg8OHDFC9enEKFClGqVCmDNOPHj2fNmjVMmzaN99577x/F8ro2rV/BpvWrdH+7e3gbVPSpKSkolBbZ34p55nbO3iiUmpKCMof0xqYwN9OddD/19G+LbBNqKszNSDFIm4aFwpyQe4/ZeOwcv4/qnbsZfg3r161h/bqsXgUenl4G2zElJSXHY+jp8ZpzegvS09NJSTVcBzkfk3lBaWaGJttFyNO/s29LpZkZmjTDtBYKM0wzy/nW1cvzfhVvACZ3eI+G4xZx6fZDKjnr3wHNCxvWrWbjuqwuyu6e3gYnpP9sWxpnW72Iwtzc4ALk6XFnka0xQ2lu2MiTkppqkK5Mce3Nk+/7dKRFv9Ec+usS79ev8aaznivSVWqDRhwTpYK0JO1FZ9rz1icb/+JLkUPj4vPKCYW54oX7aE4NlSkpqUbfh7XljmG9AGCR7aJZaZ5zGfW0fJrXpw2paem6J3hN7tSS98bM58iVEJpXff5TpXLb21xP7vx9Mbs2Ldb97eJewaBxIDUlBYUih/Md86dla/b0GoPzI+dy2huQKRo1i2eMpE3nwQY3yPKCUmFYZmqeU74qFOakZC9fU3IqX7UXxWO+7ML7fb/l8JkLtGyQ8xPfcsvv61bpn7d6+uRYR77ovDXnOjX/nbcaW4YR5xxbsGCB3ny9oJ1GJPsN/eTkZIPrzqd/Z28oel7ap+lUKtUL178J0vDzClxcXAgPDycmJgZ7e3sALly4gJmZGU5OTgQHB2NmZkbZsmV16efPn8/Fixfx9PTk/v37ODo66hp6jh8/zqZNm3RzBN26dYvExESsrbVdWK9cuaLrbfHw4UNmzJjBDz/8wMyZM5k/fz4DBgzQ5a1QoUK67322RdDFxYW9e/eSkpKiu3N1/vx5HB0dsbe3p2zZsgRmjmcHbaNI48aNmTZtGlWqVHnh7/H0+wBdngHWrl3L999/T7NmzQAICdF2V83I0N65rlSpEsWLF8fDw4MBAwawfv16XaPK68rIyNBrHHuWi4sLcXFxhIWF6YZ1hYSEkJCQoNcL6HlKlixJ6dLaySqf7eXl4uLCxYsX9dKeP38eFxcXbG1tcXBwIDAwUDfM6vr16/Tq1Yu9e/fqHkudEwsLC91v6unpyeLFi7l27do/bvjp1q2bwfL69euzYMEC7O3tc+ztM3v2bNauXctPP/1E06ZNX/t7/6nGzT6kVkDWo5O3/r6amGj97vQx0VF63WKfKljQDnOFgpjoKEqVyXzkZ1oq8XFx2DsYpje2ovYFiUlIIjUtHTNT7b4bGZeAhbkZBS0tsqW15Ulsot6yJ3EJFLazYf/568QlJtNylHbOqKc9Q2oNnMx3HVrSokYF8lqz5i0IqFtP9/fvG9YTHa3/JILo6CgcHQ2HERQsaItCoSA6OpoyZTIfjZ2WRlxcHA6OjpCRQVxsLGlpaZhm9pyJjo5CqVRibW2c4VBF7WyISUrW25ZP4hO129JCmS2tNZFxSXrLIuMTKVzQGntrS8xMTXAumjXxqL21JXZWFjyMiQfyvuGnafP3CajbQPf3pg1rdL1Tn3r+Mfl0W0ZR+pltGR8Xm2N6YyviaEdsfCKpaWmYZe5bkTFxKBXmFLTSH1JdxMGeyNg4vWWRMfEUznyc8NFzV/B0Lk1RR3sAlApzShUtREx83k+S/0+p7j9CWVx/kn9l8cKoHmqHkqju5bC+WGHUDyLyLI/PU6hQIWLj4vTKiajoaJRKBTbPnKdo0zoSlW2fjoqJxtFRexwWLlSI6OgYvfXR0dEUcjDuBMFF7W2ISXxOuZO9DrGzITJevw6JjEuksK32t1CYmaF45gpAaW5GyUJ2PI417v76NteT9d9rQ9U6jXV/7968jNgY/fOduJgnesO5nrIuaI+5QklcTCQlSmvPY9PSUkmMj8XOoTBxMZGEBl3Cv8Y7uveUKONKamoKyckJFDTP+323iIM9sfEJr16+xmQrX2NjKWSvPQc/9vdlPFzKZCtfCxulfH2veSvqPFNHbv59DTHZzndiYl5cR8ZER1Fa77w1f9aR/2W9evXiiy++0FuWU8cCpVJp0DDz9O/s137PS/s03fPWv8oUL69Khnq9gjp16lCmTBmGDh1KUFAQp06dYvz48bRs2RJbW+1JX1paGhERETx69IgTJ04QHh5O2bJlCQgIoFSpUnzzzTcEBQVx9uxZRo0ahaWlpe7kJCkpiTFjxhAaGsr69evZvXs3HTp0ALTzxPj7+9OqVStGjBjBwoULdQ0qL/L++++j0WgYPXo0oaGh7N+/n1mzZtG+fXsKFChAx44d2bZtG5s3b+bWrVtMnjyZjIwMvaFKr8ve3p5Dhw5x584dzp49y9ChQ4GsA2Dy5MncvXuXH374AQ8PD71GldcRFRXFrVu3ntuY4ubmRr169Rg2bBiXLl3i0qVLDBs2jGrVqv2r4UtdunRhz549LF++nPDwcJYtW8a+fft08yR17NiRX375hVOnTmkfPT1xIpUqVXphow9oW/ojIiK4c+cOq1evJiEhQZfPiIgIVJkz/b/Mw4cPSUlJybHByMnJCRsbG9atW2fQ8BMaGsrcuXPp0aMHVapUISIiQvfKbQUL2lKiZGndy8PLl+DrV3SNhRkZGQRev4yHp+EdSBMTE8q5exN4LWsixODrVzE1M8XZpVyu5/11eZYpjpmpKZefmXjyfMgdyjuXxMRE/65GRZdSXAy7o/c7XAy9QwWX0rR/pzqbv+/LupG9WDeyF6M/fx+AdSN70cDPOJMdFixoS8mSpXQvL29vrl+7ppf/69eu4enpbfBeExMT3N09uHY165GW169fw8zMDBcXV1xc3TAzMyMw8Lpu/dWrV3B393hu429u8yxZGDMTEy7dzmpsP3/zAeXLFDXYlhWcinPh1gO93+JC+AMqli2OmakJPqWKEpw57wZAdGIyMYkqSjra5k0w2WiPyVK6l6d3eYKuXc22La88d1uWc/fk+tXLumWB169mbsv8N9zCs2xpzExNuXIjXLfsQlAYPq5OBvtWBfeyXA6+qX9MBofhW84ZgF9Wb2HH0TO69InJKm4/jMAlH8x/86qiT1/EoaZ+L1yHWpWJOa294RFz5iIOdbJuDFmULo5lmRJEn9a/IWIMbq6umJmZcf2ZCZivXLuGh7u7wbb09vLk2vVAvW157dp1vL08deuvXMuamPVxRAQRT57g5aX/VNO85lmqKGamplwKz5r35HzYXco7FTcsd5xLcuHmff1y5+Y9KpYtSUZGBi3GLWTr6awyN0mt4XZENM7FjDvHz9tcT1oXtKNoCSfdy9WzIqGBF/XyHxJ4EVcPw0YpExMTnMv56D2lKyzoEqZmZpR29uDJo3vMn/q13nw/t0KvU9DWgYK2xmmw9HAuk1m+Zs11czEwFB83Z4Nj0tfdhUvBYXq/xaWgMHzdtY1cM1dvZOefp3TpE5NV3H7wGGcjlK/Zz1s9vcoTeF2/jgy8dhkPr+edt3px/VpWHRmUeb7jnA/rSGPLyChgtJdCocDGxkbvlVPDT7FixYiOjib1md6HERERWFhY6NoInk375MkTvWVPnjzRDe963vo3OTesNPy8AlNTU91QrbZt2zJ48GDeffddxo0bp0vz8OFDAgICqFevHoMGDeLjjz+mSZMmmJqaMm/ePNLT02nbti39+/enfv36fPfdd7r3lihRgiJFitCmTRsWLVqk63WzZ88ejh49qkvbsGFD6tSpw6hRo3QFzPPY2NiwaNEibt++rXu6VufOnenXrx8A1apVY8yYMcyZM4dWrVrpnoD1skaKF5k0aRLXr1+nRYsWfPvttzRt2pSKFSty/fp1Tp06xbp165gwYQI2Nv/uLn2HDh04cuQIrVu3fm6aKVOmUKZMGbp06UK3bt1wd3dnzpx/N0O+n58fU6dOZc2aNbRs2ZKNGzcyY8YM3dCqnj170qRJE7766ivat29P8eLFGT9+/Es/9/z58wQEBPDee++xfPlyJk6cqOuZFBAQwM6dO18pfydPnnzhk7gaNGhAiRIldL2gnjpw4ABpaWnMmzePgIAAvVdeqxnQgMTEBJYunMmd2zdZunAmalUytepqewWp1Wqin+kR9F7zD9m6aQ1nTv5JSPB1fp37I43eex/lv9iPc4ulwpz3a/ox4bcdXAm/x8ELgazYd5IODbXDQJ7EJqDSaIcXNKrsQ3yyiqnr9xB6P4Kp6/eQrE7hvSo+2Flb4lTUUfcqaq/tSehU1BFri/wxnCYgoC6JiQksXDCP27dvsXDBPFQqFXUzJz5Xq9VER2XdIWve8n02bdzAyRPHCQ4OYu6cmbzXtBkWFhZYWFjQ8N3GzJn9C8HBQZw8cZzNm36n1QfGm7jbUmHO+1W9mbDxIFfuPOLglVBW/HmODgGVAO3kz6rMbuuNK5YjPlnN1G1/Evookqnb/iRZk0ITP+2EuZ3q+/PbsYvsvXiDsEdRjF63D8+ShalQppixwtNTO6AeiYkJLF4whzu3w1m8YA5qlYo69RoAhtuyWcsP2LJxPadOHONGcCAL5sygcdMW+fKYtFAqaFGvOpOXrOdq6C0O/3WJVTsO0q5pAwCexMShyrxx0bB6JeKTkvlxxSbC7j7gxxWbSFZraJzZUPJJk7qs2n6Q4+evEnr3AaPnrqBMscLU9jNsIMtPlMUKY5JZbjzcuBtze1t8fhqJjbcbPj+NxNTakgcbdgFwa8EaSn32AWW+aEPBCp5UWjqVxzsOkxx+90VfkScsLJQ0frchv8yZS1DwDY6fPMXvm7bwUSvtBX9UVLRufo26AXVISExk3sJF3Lp9m3kLF6FSqalXV1vntWzejAMHD7Frz17Cbt5k2o8zqFGtGiWKG7cRz1JhzvvVyjNh/T6u3HrAwUs3WHHwLzrU1zbGPYnLqkMaV/LQljubDhL68AlTNx3Uljv+nhQoUIC65d2Yt+s4f924TciDJ4xctZNi9gWp6+P6oizkuv9SPVmlViOSE+NZt2Qa9++Esm7JNNSqZKrW0d6c06hVxEZnXQTWb9qWPVtXcP70IcJvXGX1gknUbfQRSqUlzuXK4+TqzfI533P/TiiX/z7KxhUzaN6mu7HCw0KpoHn9mkxZ9BvXQsM58tcFVm/fx6fNtL2SImNis8rXGv4kJCXx0/INhN19wE/LN5CsVtOopnbfbtOkPqv/2Mfx81cIu3OfMbOXUrp4EWpX+uc3q9+UWgH1SUxMYMnC2dy5Hc6ShbNRqVS6XkHaOjLrvLVpiw/YunEdp08e1daRc3+i0Xst82UdKV7O29sbMzMzLly4oFv2999/U6FCBYMGTj8/P86fP6/XSHju3Dn8/Px06//+O+vJmg8ePODBgwe69W9CgYyXtSCIXLVp0yZmz57NwYMHjZ0VkQ9t3LgRCwsLWrRoYeysvNClG49fnugV3Qi6xq9zp3P3zi3KOrvRs+8QXNy0d+gO7d/J3BmT2bA9awLszRtWsWPrelJSUqhRuz7d+wxCoTA8sfukZV2+nzST8hX/+bxS7nf3/eP3AiRrUpj42w4OnL+OjYUFnZvU4vN3tY11lXqPY2ynVnxQuxIAl2/eY+JvO7j58AnupYryXYcWeDkZDv35KyicHj+v4ML80f8qb0/ddXozDX5BQYHMnT2TO3du4+zsQt/+A3Fz0/bE2r9vLzN+ns72nXt16TesX8vWLZtISUmhdp0A+nzZX3d3RaVSMXfOTE4cP4aVtTUff/wJH3z4/Ibflylzdfu/C47MbbnpEPsvh2JjoaBLg8p8Xle7b/l9M5NxbRvxQTXtHb/Ltx8yYdMhbj6Kwr1EYb77+B28S2VN4Lfx9BUWHfiLqIRkqrqVYvTHDSlmXzDH731VN8t/+K/e/6zgoOvMn/0zd+/cpqyzK336D8LVTdtwdWDfbmb9PJUtO7PqsI3rf2Pblo2kpGioVacevb4cmOOdsg+bN2T8Dz9RoWKlf5y3UjFXXp7oBVRqDT8sWc/BMxewsbLk85YN6ZB5YVKtwwBG9/pMN0fP1ZBbTF6yjvB7jyjnVJJvu7XF01nbwzI9PZ0V2w+wcf8xouMSqFnBi2Fd21LE4Z/1bH3W0ZoDXp7oFbVICeLkux2J+vOM7u+L3YZzd8VmAOyqVaDCnLHYeLkRdzmIK33HEHchq7dd6U4f4TFmAOaOdjzZd5xLvUeREhXzr/Ple33bv/4MlUrNzLlzOXb8JNbWVnzS+iNaf6h9Qk6TFq0Y8tVAmjTWPuUoMCiYmXPmcvvOXVycnRnYrw/l3LLuuO/dd4Dlq1cTH59AFf9KDBrQz+Du7esqFvLPH9zwVLImhYnr97H/YjA2lkq6NKzG5w20j+z2GziNcR2a8UENXwAu33rAhPV7teVOySJ817Yx3qW1DcrqlFRmbT/K7nPXiVdpqO7uxMhPGlHc4d/FmKH890MS/h/qyTNF38yNh5s3rrBq/kQe3rtJqbLufN5rJE6uXgCcOLiNZbPHsHBTVi+fXZuWsP+P1aSmaKhc61069PgW88zznZiox6z5dQrXL59BqbTgnWbtaPZxV72HfbwOP82plyd6CZVaw5TFv3Ho9AVsrCz47P3GtG+uPQZrtOvDqN6ddHP0XA0JZ8qi3wi/95ByTqUY1r0Dni5Z5evKP/axad+fRMfFU6OiD0O7tqNI5tCvf+pewTfTMH8j6Drz5/zEvczz1l79BuvqyIP7djF7xhQ27TisS79p/Wr+2Pq7to6sXZ8eXw7M8by1dYsGjJv8M77/4ry1fLm8HzL+ptwIvWW073Z3K/vyRJlGjx7NuXPnmDRpEo8fP2bYsGFMnjyZJk2aEBERQcGCBbGwsCAhIYHGjRvTokUL2rVrx9q1a9m9ezd79+7FysqK8+fP07FjR8aMGUOFChWYOHEi1tbWzJ8//43FJQ0/RiYNP+J50tPT6dSpEzNmzKBw4cIvf4MRvcmGn/zs3zb8/D94Uw0/+dmbaPjJ795kw09+9m8bfv4fvMmGn/zqTTT85HdvouEnv3sTDT//D95Uw09+9iYafvK7N9Xwk59Jw88/8zoNP8nJyXz//ffs3bsXGxsbunXrRpcuXQDt3K2TJ0/WjVK5dOmSbnoXT09Pxo4di49P1rDATZs2MXPmTGJjY6lTpw7jx4/H4Q3OLyeTOwuRT5mYmLB06VKDx8oKIYQQQgghhDAuS0tLpkyZwpQpUwzWZX+IUcWKFdm8efNzP6t169YvnMrk35KGHyPL7Q0s/r9Jo48QQgghhBDivyQD4z3O/W0lkzsLIYQQQgghhBBCvKWkx48QQgghhBBCCCHyBenx8+ZJjx8hhBBCCCGEEEKIt5Q0/AghhBBCCCGEEEK8pWSolxBCCCGEEEIIIfIFGer15kmPHyGEEEIIIYQQQoi3lPT4EUIIIYQQQgghRL4gPX7ePOnxI4QQQgghhBBCCPGWkh4/QgghhBBCCCGEyBcyMqTHz5smPX6EEEIIIYQQQggh3lLS8COEEEIIIYQQQgjxlpKhXkIIIYQQQgghhMgXZHLnN096/AghhBBCCCGEEEK8paTHjxBCCCGEEEIIIfIF6fHz5kmPHyGEEEIIIYQQQoi3lPT4EUL8ax4XVho7C3niml8XY2ch1xVNe2DsLOS6RFd/Y2ch1xVW3zN2FvKEIuKOsbOQ63yvbzN2FnLdFe9Wxs5Crnty9aSxs5DrSqfdNHYW8oRv2gVjZyHXWYScN3YWcl1pt3RjZyEPlDB2BkQ+Ig0/QgghhBBCCCGEyBdkqNebJ0O9hBBCCCGEEEIIId5S0uNHCCGEEEIIIYQQ+UJGhvT4edOkx48QQgghhBBCCCHEW0oafoQQQgghhBBCCCHeUjLUSwghhBBCCCGEEPlCukzu/MZJjx8hhBBCCCGEEEKIt5T0+BFCCCGEEEIIIUS+II9zf/Okx48QQgghhBBCCCHEW0p6/AghhBBCCCGEECJfkMe5v3nS40cIIYQQQgghhBDiLSUNP0IIIYQQQgghhBBvKRnqJYQQQgghhBBCiHxBJnd+86THjxBCCCGEEEIIIcRbSnr8CCGEEEIIIYQQIl+QyZ3fPOnxI4QQQgghhBBCCPGWkoYfIYQQQgghhBBCiLeUDPXKhxo2bMi9e/dyXFeqVCkOHjyYxznKkpqayrx589i6dSsPHjwgNTUVGxsbVq5ciY+Pj9HyJfTNnDkThUJB7969Xym9RqPh559/ZseOHSQnJ1O9enVGjRpF8eLFczmnWdQpqUz64zgHrt1EaWZKpwA/OgdUzDHt9ftPmLDtKCGPonAr6sh3rQLwKVVEt37flTBm7vuLx3GJVHIqxpgP61HSoWBehfJSN0ODWDx3GnfCQynt5EK3vkNxLef13PQ7t65j+6bVJCcnUTOgIV16DkZpYQFAVGQEyxf+zNVLf6NQKKlV910+7dQbhUKZV+Ho0Wg0/DL/V46eOIVSoeCTjz6g7Uetckx7IzSMGXMXcjP8Fs5OZfiqby88yrkZpFu97nfu3n/AsEH9czv7r0ytSeHHX1dy+NRZlAoF7T9oSodWTXNMGxR2i2kLVxB66y4uZUoytFdnvNycAcjIyGDVlp1s2XuY2PgEvMu5MLjbZ7iUKZWH0eRMrdHw08LlHDl5FqXSnHYfNKf9B81zTBscFs60+UsJu3UXF6dSDOn9BV5uLoA2xtWbd7B1z4HMGF35qken/BFjSiqTNuznwKVglOZmdHqnGp0bVssx7fW7j5iwfh8h9yNwK16Y7z5tjE+ZrDIyYPhM4pPVeu85OXUgVkpFrsbwMhqNhllz53PsxEmUCgVtWn9Im9Yf5Zg2JDSUX2bPI/xWOGWdnBjQ90s83Mvp1h86fIRlK1cTFR1FlcqVGdS/H3Z2tnkVyisxUZgTcHoTVwaOJ+rPMzmmsa3kje+csdj6ehB/LYTLfccQd+6qbn3JT1vgMfYrLEoUIWLvMS71HkVKZHRehfBC4aFBLJ47NbP+cKXrS+qPXVvX6tUfnXt+/Uz98ZgVC2dw9dJZFAolNes2Mmr9Adpy5+cFy/jz5BkUSgXtPmhBuw9b5Jg2OCycH+ctJuzWHVycSvN17654lnM1SLdiwxbu3n/IiIGvdk6U2/4L9Qf8N87r1JoUpi5dx6EzF1AqzPm8xbt81rJRjmmDbt7hh8VrCLlzH9fSJRjerT3erk4ApKWnM2/dNrYfOYVKraGWnw9DurSlkH3+Kl/zkkzu/OZJj598asSIERw7dkzvNWLECGNnix9//JG//vqLH374gb1793Ly5ElOnToljT75zMmTJ6lVq9Yrp585cyb79+9n+vTprFmzhtTUVPr160dGRkYu5lLfT3tOc+1+BL92bcmIVgEsOPQ3+66EGaRL0qTQb8UuKpctwZo+rfFzKka/lbtJ0qQAcOH2Q4avP0CnOhVY92VrFGamDFt/IM/ieBmVKpmpY4fg5ePHpBlL8fCuwNSxQ1CpknNMf/r4ITauWUz3vsP4bsJMbgRe5bdlcwDtSd+MySPQqNWM+WEeA4aO49yZ42xY9WtehqRnwdIVBN8IZfqEsQzs05OVa9Zz5PhJg3TJKhUjxk6kgo8382ZMw8fbkxFjJ5GsUumlO3jkKMt+W5dX2X9lc1asIzA0nFljhzKkZ0eWrN/KwZN/GaRLVqkZMvFn/LzdWTptDBU8yzFk0s8kq7QNBFv2HmbNtt0M7vYZS6aOoWTRwgye8DMqtdrgs/La3OVrCQy9yS/jvmVwzy4sXbeZQycML6STVSq+mTAdPx9PFk8fh6+nO0Mn/Kjbllv3HGTt1p181b0Ti6aNo0SxIgwZPy1fxPjT1sNcu/OQX/t+yog2jViw+wT7LgQZpEtSa+i3YCOVXUuxZkgn/FxK0m/BRpLUGgAexcQTn6xmx6geHBjfR/eyVJjndUgGfl28lBshIUydNIF+X/Zm1W9r+fPYcYN0ySoV340ZR4XyPsyZ8TM+3t6M+n6cbjsGBgXz08xZfN6hHb/8OI2EhASm/zwjj6N5MROlAv9VP1HQ1+O5aUytLKm2bSHRx85yrEZrok+ep9rWBZhaWQJgV60CFRdO5MaE2RwP+BRzB1v8Fk/OqxBeSFt/fI2Xjx8TZyzD3bsC08Z+/dz640xm/dGt7zBGTpiVWX/MBp7WHyNRq1WM+WE+/YeO59yZY2xYtTAvQzIwb9lvBIWG8fP4kQzu9QXL1m3i8InTBumSVSqGjp9KRR8vfv1xIuW93Bk2YZpBHbL/zxMsXfN7XmX/lfwX6g/4b5zXzVy9metht5n73QCGdv2URZt2ceD0OYN0ySo1X02dSyWvcqyYNJyKHq4MmjpXty2Xb93LvhN/M2lgN5aM/4a4xCS+n7s8r8MRbzlp+MmnChYsSJEiRfReBQsat2U7LS2NjRs3Mm3aNKpWrUqpUqVwdHTE3Nz4J7YiS2JiIjdv3sTX1/eV37N582YGDRpE9erVKVeuHOPHj+fy5cvcunUrF3OaJUmTwuazgQxtXhvvkoV518eFLgF+rD111SDtnsuhKM3NGNy0Bq5FHRjavBbWSnPdycTyY5do7ufOJ9V9cC5iz7AWtXkSn0R0osrgs4zh5NEDKBRKPuvaj1JlnOnU4yssLa04fSznnny7/1hPs1ZtqVy9Dm4ePnTvO5TD+7ajVqm4f/cWN4Ku0mvgSMqUdcWrfCXafNad40f25nFUWskqFTv3HqBvz654lHMloFYNPv34Q7Zu32WQ9vDR4ygVCnp17UTZMqXp26MrVpYWHDl2AtCWNzPmLmDazLmULJF3Pc9eRbJKzbYDf/JV1w54ujpTv0YVPvuwGRt3GZ6IHjh+GqVCQb9On+JcuiRfde2AlYUFB09oT/J3HjpG+1ZNqVO1Ek4li/NNz07EJSRwKTAkr8PSk6xS8cf+wwzs1hFPN2fq16xKh49asHHnPoO0B46dRqFQ0Ldze5zLlGJgt8+xsrTQNRLtPHSUdh80p041f5xKlWBIry7ExSdw+XpwXoelJ0mtYfOpywxt3RDvMsV418+DLu9WZ+3R8wZp95wP0pY7HzTAtXghhrZuiLVSwb4L2hhuPoqkiK01pQvbU9jWRvcqUMC4dyyTVSp27d1Hn549cC/nRkDtWnzSpjXbtu8wSHvkz6MoFAp6dPsCJ6cy9OnZHUsrS44e1TYSbdu+g3oBATR+tyGuLi4M/XoQZ87+zYOHD/M6rBzZeLtR+/h6rNycXpiuRNvmpCeruT5sKgmBYVwbPJG0+ERKtNH2uHD+8nPu/76Le6u2En85iAtdhlK0WX0snUvnRRgvdOrofswVSjp07a+rPyxeUn80bfUplasH4ObhQ7e+wzjyTP0REnSF3gO/o3Rm/fHJZz04YaT6A7T76/b9hxjQrROebi7Uq1mN9h+1ZNMOwzwdPHYKpcKcL7t0wLlMKQZ064SlpQWHj2sbiVLT0vhx/mJ+mL2AksWL5XUoz/VfqD/gv3Fel6xSs+3QCb7u3AYvFyfeqVaJz1s2YsOePw3S7jv5N0qFOQM++wiXUsUZ3KkN1pYWukaitLQ0vur0MZW93XEtXYJP32vAhaDQvA4pX8nIKGC019tKGn7+jz18+JCBAwdSvXp1atSowYQJE9BoNJw+fRpPT0+D1/Dhwzl9+jT16tVjxYoV1KhRg9q1azNv3jy9z127di0NGzbE39+fjh07EhSkvft57949bGxsuHz5Mk2aNKFixYp0795dNyzt7t27OX7vrFmzAO3dpTlz5hAQEEDVqlXp3bs39+/f132vp6cnp09n3dXZtGkTDRs2NPg/wJ07d/D19X3lz87u1q1bdOvWDX9/fxo0aMCKFSv0YqhatSqpqam69CtXrtSL5WmemjVrRsWKFWndujV//ZV1t2bWrFk5/hZ3797NMdannm67V7Fp0ya9z27dujUAZ8+exd/fH1NTU12anj176r23f//+ujykp6czbdo0ateubfAd8fHxr5SXfyv4YSSp6elUcso6OfMvW5zLdx+Tnq7f6+jyncf4ly2uu6AqUKAAlZyKc/H2IwDO3nzAu+VddOlLO9qya0gHHKwt8iCSlwsJuoKnT0W9/Ht4V+RG4BWDtOlpaYTeuI5X+Uq6Ze5e5UlNTeVW+A3sHQoxfOxP2Ds46r0vKSkxV2N4nrCb4aSmplLeK2sf9vXx4nrwDdLT0/XSXg8KxtfHW+93KO/txbVA7YV0crKKsPBbzJ4+GR/P59+9N4aQ8NukpaZRwTNrCIyflwdXb4QZxHklOIyK3u56cVb0cudKsPbEvF/nT3mv3jO98woUICMjg4SkpNwP5AWyYnTXLavo7cm1G6EGMV4NDqGit4dejBW83LkSpI2xb+f2NKn3TPmiizHnXgp5Jfh+BKlpaVRyyRoW4e9aisu3HhiWO+H38XctpV/uuJbiYri2/gt9GEnZovrHYX4QFnaT1NRUfLyzhgL5+vgQGBRseEwGBuFb3ifbMenNtcBA3foKvuV16YsWKULRIkUIDDTsIWUMjvWqE3n4NMcDPn1hOocafkSd+FtvWdTJc9jXrASAfXU/oo6e1a1T3X1I8u37ONTwe+N5fl03gq4a1B+e3hW5EXjZIK22/riG9wvqj2Fjf8Yun9QfkFXu+HpllfnacifEYH+9FnSDit6e2codT64E3QC0dUho+B0WTB1P+WfKMWP7L9Qf8N84r7tx+x6paWlU9MgaXljJy42rIeGG2zIkHD9PN/1t6eHK5Rs3AejRpgXvVKsEQFRsPFsPnaCKT/7Zb8XbQRp+/k9pNBo6d+5McnIyK1euZMaMGRw+fJipU6fi7++vGx4G2kaIY8eOMXLkSAAiIyPZsmULS5YsYdy4cSxatIj169cDcPDgQWbPns2oUaPYvHkzVapUoVOnTsTGxhIVFUVcXBzff/89w4cPZ+PGjVhZWdG3b1+9Am7Dhg267/f399ctX7VqFX/88Qc//vgj69ato1ChQnTt2pWUlJTXjn/GjBl673udz1ar1XTt2hVra2vWr1/P6NGj+fnnnzl06JAujZmZGefOZXXV3Lt3L0pl1pj3TZs2MX78eHr16sWWLVuoXbs2PXv25NGjR7o0z26HDRs2vHaMr6J48eK671i8eDFgOMzLzs6Os2fPos7s+pucnMyZM1nDNUxMTKhduzb29va6ZStWrMDBweGVG6H+rSfxSdhbWWBuZqpbVsjGEnVqGjHJ+nd0IuKTKFLQSm+Zo40lj+MSiUtWE5esJi09nd7LdtLwh5UMXLWHR3HGO5HNLiYqEgfHwnrL7BwciIx8bJA2MTGBFI1GL72pqRk2trZEPYnA2qYgfpVr6talp6ezd8dGfP2q5F4ALxAZFY2dra1eL0AHe3s0Gg1x2RoRI6OiKeTooLfMwcGeJ5GRANjYWDNz6iTcXJxzPd+v60l0LHa2NpibZ02T52hvi0aTQmx8gl7ayOgYCjvY6y1zsLflceZ8IX7eHhQtlHXh9cf+P0lLS8fPy7iNXZHRsdjZFtSP0e5FMWbblvZ2RERGAeDn40nRwlkxbt93mLS0dCp6GzfGJ7EJ2Ftb6pc7Ba1Rp6QSk61RKiIukSK2NnrLHAta8zhG+1vcfBRJsiaFbrPW8u6oufSd/zvhj6NyP4iXiIp+9WMyKjqaQo76jQAO9vY8eRL53PX29vZEZB6zxnZ7wRquD5lMevKLewEoixdBdV+/vNU8isSylLZnoUWJoqizrVc/jsSilPF7HsZEPcHBsYjeMjsHR6IiIwzSPq0/7HOsPx4/p/74HV+/qrkXwEtERsUYlDsO9nZoNCnE5VDuGNQhz5Q7BW2smfvD97g5v7gHWF77L9Qf8N84r3sSHYtdQWvMzfTrSXVKCrEJ+vl7EhNLEQc7vWWOdrY8jozRW7Zww3aa9h7OxaBQBn7+ca7l/f9BuhFfbytp+Pk/dfToUR49esS0adPw9PSkVq1ajB49mjVr1pCSkqIbHgbaC/9nh4qlpqYyadIkypcvT6NGjejcuTNr164FYNGiRfTq1Yt33nkHZ2dnvvrqK0qVKsW2bdtISUkhPj6e3r1707BhQ9zd3Zk0aRK3bt3ixIkTurw5Ojrqvv/Zk81FixYxdOhQatSogZubG+PGjSM2NpajR4++VuzXrl3jzJkzVKhQ4R999rFjx4iKimLSpEm4u7vTsGFDvvvuO0xMsg6HunXrcuTIEQCioqIICQmhfPmsO50rV66kY8eOfPjhh7i6ujJkyBA8PDxYtWqVLo25ubnud3B0zJ07waamprrvcMi88Mre8GNjY4OXlxenTp0CtPvOsw1y2e3fv58lS5bw9ddfo1DkzaSkyZpUFKamessUmScLKalpestVKam6dbq0pqZoUtNJzhwPPmX7CVr4lWPm5++hSUuj/8rdBneYjEWtVmFmrv+7mpspSM2hkVKj1p4cmeeQPiVFY5D+t6VzuBkaxKcde73BHL86tVqtdzIL6P5OSUnNllZjMEzU3MzsHzUE5zWVWoO5mWHeAVJS9eNUaTQosv0mCjNzg98D4GpwKLOWr6XDB00plO0EMa+pctyW2phz2pY5xajJMcYQZi/7jfYfNqdQtguavJackorCLHu+n1PuaFIMyx0zUzSZ2/vmoyjiklT0aFKTGd0/QmluRs8560lUGR6neUl7TGbbV3XbMeWV0j5Nl/P6/49j9lmmVpakq/W3S7pag0nmJNymVhYvXG9MGrXKYBuYmZnnWB+8qP7Iqb5Zs3Q2N0ODaGuk+gNy3seeli2abHlWqTUockib3/fH/0L9Af+N87qct8/T/TXbtlRrDOsbczNdHfJUs7rVWTZhKNV8Pek/aZbRe8aKt4s81ev/VGhoKM7OztjZZRXulStXJjU1ldu3b+Pt7f3c91pZWeHl9Uy3b19flixZovvcadOm8dNPP+nWq9VqwsPDqVixou57nrKxscHFxYWQkBCcnZ2f+52JiYk8fPiQQYMG6TWwqFQqwsPDdX/36NED08yKIjU1Vdd49awff/yRvn37smPHjtf67Kdu3ryJi4sLNjZZd28//ljbqv50KFaDBg2YP38+33zzDfv376dBgwa6dU9/p759++p9bqVKlQgNffXxuE9jLVSoEPXq1WPw4MGv/N7niYqKIjIyEnd3/e6hDRo04M8//6R+/frs2bOH9957T6+H01P79+/nq6++4vPPP+eTTz751/l5VUpzMzRp+icCmswTA4tslarSzFS3Tpc2LQ0LhSmmmdu/dVUv3vfX3vGa/ElDGv6wkkt3H1HJKe/v2G5Zv5wtG1bo/i7n4UNqtpP0lFQNCqVhl2XzzIa37Cf1KakalNnS/7ZsDru2rWfA0HGUKWv4ZKy8oFAoDE5In/6tzHbRpFCYG5ygp6Sm6vWsy6+UCnNSUg3zDmCRrbFUYW7YAKJJTcEi2+9xOSiEryf8RE3/ivRol/MTl/KSwtzw4uLp9sqed4Xi1WK8EniDIeOnU7OyH93bG/9OptLM8KT7ueWOuZlhuZOahkXm5M3z+rQhNS1d9wSvyZ1a8t6Y+Ry5EkLzqsZ7+IHCPIfjLPPv7MeawlyRY9qn6cxz/Kz/j2P2WekqtUEjjolSQVqStqEk7Xnrk/P+AmzL+mVszVZ/ZN8GqakpBvUBvLj+yF7frNHVH+ONVn9AzvXC07LFIvv+qjA3aAzS/B/sj/+F+gPe7vO6p3LePk/3V/1tpDQ3N6xvUlINtnmZ4kUB+P7LzrTsO5LDf12gZf1Xf1iLEC8iDT//p3Kq2NIyC9i0bAVtdmbZWpzT09N1Y07T0tIYMWKEwROhbGxsSMocM5z9/SkpKS99+tPTPP3yyy+4uLjorXu28WrChAn4+WnH0e/du5c1a9bopT158iT37t2jTZs2uoafV/3sp7LnPycVK1bkyZMn3L9/n7179/LZZ5/pGsfg+b9/9jG9LzJhwgQqVqzIw4cPmTx5MlOmTKFly5av/P6cnDp1iho1ahgsr1+/Pn379mXYsGEcP36c0aNHG6TZsWMHQ4cOpV27dnn+BLmitlbEJKlITUvHzFRbyT9JSMbC3JSCFspsaa2JTNA/AY+MT6KwjRX2VhaYmZrgXMRet87eygI7SwsexhqnW3CjZh9RM+Bd3d/bNq4kJlp/CEhMdBQODoUM3mtT0A5zhYLYmChKlXEGIC0tlYS4OOwds9IvXfAT+3dupu/Xo6lR553cCeQVFC7kSGxcHGlpaboG3KjoaJQKBTbW1gZpo6Jj9JZFRcfgmG3IUH5UxNGe2LgEUtPSMMuMMzI6NjNOq2xpHYiKidVbFhUTq3dH9tyVQL6ZPIPqfuUZN6iXXgO2sRQp5EBsXLxejFExOcdY2NGBqJgYvWVR0bF6PXrOXbnOsIk/Us2vAt8P/jJfxFjU3oaYxGT9cic+EQtzMwpa6l8YF7WzITJevwyJjEuksK12v1aYmaF4pmpRmptRspAdj2P1h27ktUKFCuV8TCoNj8lChRyJitZ/ZHlUTDSOmcNpChcqRHS2YzY6OppC/wfH7LNU9x+hLK4/3FZZvDCqh9rhXap7OawvVhj1A8PhVLkte/3xx8ZVxEbrD62LiY7E/l/UH8sW/Mj+nZv58usxVDdi/QFP65Ds5U7M88vW6Oxla4zRexK+zH+h/oC3+7zuqaKO9sTGJ+pvy5g4lApzCmY+JfCpIo72RMbE6S2LjImjsIP2ce1Hz13G07kMRR3tAW0DYalihYmJN/6QNmN5mydZNpb8UTqI1+bi4kJ4eDgxz5xsX7hwATMzM5ycXjyeOS4uTq/3yuXLl3Vzubi4uPDw4UPKli2re82fP58LFy5QqlQpHBwcuHjxou69kZGR3Lx5Ey8vL13jj2m2rp0Atra2FCpUiIiICN3nlihRgmnTpnHz5k1dumLFiunWFyqkfyKTkZHB9OnTGTx4sF7jzat+9lPOzs7cunWL5Gfu3k2ZMoUJEybo/i5QoAABAQFs376dy5cvU6dOHb3PcHFx0fsdAC5evKhreMrIyHhp5VusWDGcnZ2pWbMmn3zyCRcuXHhh+ldx6tSpHB/j7unpSWpqKqtXr8bHx8egQezkyZMMHTqUzz77jFGjRv3rfLwuz+KFMTMx4dKdrHkVzt96SPlSRTEx0S/4K5QpyoXbj3T7W0ZGBhduP6JimWKYmZrgU7IwwQ+yToyjE1XEJKkoaW+cp+LZFLSleMnSupe7VwWCAy/r5T/4+iXKeZU3eK+JiQlu7t4EXsva124EXsHUzJSyztpeXb+vWcyBXZsZMHQstes1zpugnsPNxQUzMzPdBM0AV64F4ulezuB48Pb04GpgkN7vcPV6ID75YG6Cl3F3ccLUzJSrwVk9/C4F3sC7nItBnL4erlwOCtGL81JgCOU9tHfVQ2/fZegPv1DTvwLjv/7ylRqm84K7S1ltjEFZT4e5dD04xxjLe5TjcqB+jJcDgynvoZ28NOzWHYZP+oka/hUZ902/fBOjZ6mimJmacik860EA58PuUt6puGG541ySCzfv65c7N+9RsWxJMjIyaDFuIVtPZ03QnqTWcDsiGudixp3w2c3VFTMzM64/MwHzlWvX8HB3NzwmvTy5dj1QL8Zr167jnTlZu7eXJ1euXdOlfxwRQcSTJ3h55c1ccG9K9OmLONTUH+7sUKsyMae15WzMmYs41MmaJ82idHEsy5Qg+rR+nZ8XbAraUbxkGd3L3cv3OfWH4VM8tfWHD0EvqD82ZtYf/YeOM3r9AVnlzrXMCZoBLl8Lwsvd1WB/9fF050pQsN5vceV6MOWfmTQ5P/ov1B/wdp/XPeVRtjRmpqZcuZF1rXExKBQf17KG27KcM5eCb+pvy+BQfMtprxtmrt7Mzj+zHvqSmKzi9oPHOJc0/txi4u0hDT//p+rUqUOZMmUYOnQoQUFBnDp1ivHjx9OyZUtsbW1f+v5Ro0YRHBzMnj17WLlyJZ999hkAX3zxBcuXL2fLli3cvn2badOmsWvXLtzc3DAxMaFr1666iaSDg4MZOnQoHh4e+Pn56Z7+9bxutl26dGHGjBkcPHiQ8PBwvvvuO86dO4erq2uO6bO7f/8+5ubmNGnS5F99dkBAAIULF2b06NGEhoZy4MAB1q5dS0BAgF66Bg0aMG/ePOrUqWMw102XLl1YtWoVW7Zs4ebNm0yfPp3AwEDatGlDVFQUt27dwsLixU8biI2N5dGjR1y6dIk//vgjx4mUY2JiXuvJWtnn93lWvXr1mDlzpsHvl5qayogRI6hWrRo9evQgIiJC99Jo8mZ+CkuFGe/7ezBh21Gu3H3MwWvhrDh2kQ61tCezT+KTUGV2p21c3pV4lZqpO08S+jiaqTtPkqxJoUkF7bbuVKciv526wt4rYYQ9jmb0psN4lihEhdKGwwaNoUadd0hKjGfFrzO4e/smK36dgVql0t3V1ajVxDxzR7dx89Zs3/Qbf508QmjwNRbPnUbDJq1QWlhw7044m9cuo1Wbjnj6+BETHal7GYOFhZImDRswY+4CAoNDOHbyNBs2b6N1qxaAtqfB00nG69WpRWJiInN+XUL47TvM+XUJKpWK+gGGT5fLbyyUSpo3qMPUBSu4FhLGkdPn+G3bbtq2aARo796qM+cIeadWNeITk5ix5Ddu3rnHjCW/oVKpebd2dQCmzl9OsUKODOjSjti4BCKjY/XebywWSiXNGtRl+vylXL8Rxp+nz7Jm604+afkeoJ10VBdj7eokJCbyy+JV3Lxzj18Wr0KlVtOwjjbGafOXUrRwIfp3/YzYuHgio2P03m8slgpz3q9Wngnr93Hl1gMOXrrBioN/0aG+9qL/SVwCqsz5JRpX8iA+Wc3UTQcJffiEqZsOassdf+1TheqWd2PeruP8deM2IQ+eMHLVTorZF6Suz6vVb7nFwkJJ43cb8sucuQQF3+D4yVP8vmkLH7V6H4CoqKxjsm5AHRISE5m3cBG3bt9m3sJFqFRq6tXV1o0tmzfjwMFD7Nqzl7CbN5n24wxqVKtGieL5/8JEWawwJpm9DB5u3I25vS0+P43ExtsNn59GYmptyYMNuwC4tWANpT77gDJftKFgBU8qLZ3K4x2HSQ6/+6KvyBPV6zQkKTHhBfWHSq/8b9S8Nds3rdbVH0vmTqNhkw+eqT+W8n4+qT9AW+40faceP85fwvUboRw99Rdrt+6gTcumgH6506B2dRISk5i5eAXhd+4yc/EKktVq3qlT80VfYXT/hfoD/hvndRZKBc3r1eCHxWu5FnqLw39dZNX2/bRrpu059yQmFlXmeXTDGv4kJCXx04rfCbv7gJ9W/E6yWkOjmtrpM9o0rseq7fs5fv4KoXfuM2bOMkoXK0LtSsYbKmxsGRQw2uttlX+ahsVrMTU1Ze7cuYwfP562bdtibW3N+++//8rzxNSrV48OHTpgZWXF4MGDef997Ulg8+bNefLkCTNnzuTJkyeUK1eOefPm6ebv6d69OwkJCXz33XckJCRQuXJl5s6dy6pVq5gxYwbNmzd/7kTG3bp1IzExkdGjR5OQkICvry+LFy/OcTjW8wwZMuRff7aZmRlz585l3LhxfPTRRxQuXJihQ4cazOMTEBCAWq2mcWPDu2DP/k4RERF4e3uzZMkS3NzcaNq0KU+ePGHixIkvjKV///6AtsdStWrVGDZsGGFhYQZpSpUqxQ8//PDS3+bePe1jhUuVKpXj+gYNGrBhwwYaNWqkt/zKlSvcv3+f+/fvGzR+rVixIsehY7lhSLNaTNx2lO5LtmOjVNDn3ao0ynx857tTVjGudX0+qOyJjYWCWR2bMmHrUTb+dR334o7M7tQMq8y5Nhr7uhKXrObn3aeISkymqktJfvmsiW44o7FZWVnzzejpLJ4zlQN7tuLkXI6hY6ZjYaHtFnzy6H7m/zKRNX9oJ0yvXa8xEY8esGjuVFJTUqheuwEdvtDOL3X21J+kp6exed0yNq9bpvc9T9+f1/p068KMeQv5euQYrK2s6NzhU+rW1p6If9KpO98M7EvTRg2xtrJi4ugR/DxnATv27MfVuSyTxozE8iUNpvnFgC7tmLZwBf3HTMXaypLun35Ig5rap+G83/0rRvbtRouGAVhbWTJ9xFdMXbCcrfuPUK5sGaaPHISlhZLI6FguZ/ao+aiXftn29P3G1L9rB6bPX8aA0ZOwtrKiW7vW1K9VDYAPuvZnRP8eNG9YD2srS6aO/JrpC5aybd8h3MqWYdp3Q7C0sCAyOobLgdq79x/3+Erv85++35iGfPQOE9fvo/vsddhYKunTrA6N/LS9zt4dNY9xHZrxQQ1fbCyUzOrZmgnr97Lx5CXcSxZhdq+PdXP6DGpVHzMTE75dsZ14lYbq7k7M6fWxbn4KY+rVvRsz587lm29HYm1tRafP2hNQR9vA2q5jZ4Z8NZAmjd/F2sqK8WNGMXPOXHbu3oOLszMTxo7WHZM+3l4M7NeX5atXEx+fQBX/Sgwa0M+Yob2yRnePc7HbcO6u2ExqfCJ/fdiLCnPG4tS9LXGXg/irVU/SMidRjTl1gStfjsZjzADMHe14su84l3rnfU/YnFhZWTNk9DSWzJnKwT1bMuuPH5+pPw6w4JcJ/PbHSUBbfzx59IDFc6fo6o/2mfXH35n1x5Z1y9iSrf54+n5j6Nf1c36cv4SvRk3A2sqKL9q1oX4tbUPHR198ybf9e9Hs3fpYW1nxw8gh/Dh/CX/sPYhbWSemjhr6f1GH/BfqD/hvnNcN6vgxPyxeS5/xM7CxsqRnmxa8U70SAM37jGB0789pWb8WNlaW/PRNH35YvJYtB45TzqkkM4Z+iWVmg/QnTeqhUmuYsmQt0XEJ1KjozY9D8s/QPfF2KJDxsslZxFvl9OnTdOrUSdc7R+Rvd+7c4ddff2XcuHHGzsoLqTb8aOws5Ilrfl2MnYVcV5QHxs5CrrPUxL080f+5dJP/xn2dgrcvGTsLue5RubrGzkKuu+LdythZyHXFrxqvMSWvlE4zHF7/NjJLUxs7C7nO+vrbv7+q3fyMnYVcZ1e50csT5VMnrr/6iIc3rba3cYcR5pb/xpmhEP+nFi9eTNOmTY2dDSGEEEIIIYTIEzK585snDT9C5GMjR47E3Nzc2NkQQgghhBBCCPF/Shp+/mNq1Kghw7z+j0ijjxBCCCGEEOK/5G2eZNlYZMYoIYQQQgghhBBCiLeU9PgRQgghhBBCCCFEvpAuj59646THjxBCCCGEEEIIIcRbShp+hBBCCCGEEEIIId5SMtRLCCGEEEIIIYQQ+YJM7vzmSY8fIYQQQgghhBBCiLeU9PgRQgghhBBCCCFEvpCRIT1+3jTp8SOEEEIIIYQQQgjxlpKGHyGEEEIIIYQQQoi3lAz1EkIIIYQQQgghRL6QkWHsHLx9pMePEEIIIYQQQgghxFtKevwIIYQQQgghhBAiX0iXx7m/cdLjRwghhBBCCCGEEOItJT1+hBBCCCGEEEIIkS/I49zfPOnxI4QQQgghhBBCCPGWkh4/Qoh/7aDbAGNnIU9EPXr7i8xYeytjZyHXVY/fZews5Lp4RxdjZyFPRLrWMHYWcl2xkKPGzkKue3L1pLGzkOselq9l7CzkurLnlxk7C3kiecEMY2ch1xXo+R84r5PHRon/mLf/KkYIIYQQQgghhBD/F6Rd7s2ToV5CCCGEEEIIIYQQbynp8SOEEEIIIYQQQoh8IUMe5/7GSY8fIYQQQgghhBBCiLeUNPwIIYQQQgghhBBCvKVkqJcQQgghhBBCCCHyhXSZ3PmNkx4/QgghhBBCCCGEEG8p6fEjhBBCCCGEEEKIfCEjQyZ3ftOkx48QQgghhBBCCCHEW0p6/AghhBBCCCGEECJfyJA5ft446fEjhBBCCCGEEEII8ZaShh8hhBBCCCGEEEKIt5QM9RJCCCGEEEIIIUS+kI5M7vymSY8fIYQQQgghhBBCiLeU9PgRQgghhBBCCCFEviCTO7950uNHCCGEEEIIIYQQ4i0lPX7Ea/vyyy+xsbFh6tSpBus6deqEl5cXI0aMMELOxNvg7s3rbFg8jgd3blC8tBufdBtNGdfyz01/ZOdKDm1fiio5gUo136N1lxEolJYG6RZO6YONrSMd+kzMzey/kge3r7Fz5fc8vhdMkZLlaPH595Rw9n1u+tP7lnNyz2LUyQn4VGtG0/bfYZ4ZY2qKhn3rf+DK6e2YmppTqe7HvPPRIAoUMO7Y6Nthgfy2cAL3bodQsowrHXp+R1k3n+emP7B9FXu3LUeVlEiV2k1o122Ybjs+fnCbtYsmExp0ASsbO95p1o4mH3TJo0hypk5J4YeV2zhw9goWCnM6Nq1Lx6Z1c0wbeOs+k1ZsJuTuI1xLFmVE54/wcS5lkG7fX5cZNvc3zi2dnNvZfyVqjYYZC5bw58kzKBQK2n3Ykk8/bJlj2uCwm/w0dxFht+7g7FSar/t0x7Ocq0G6les3c/fBA74d+GVuZ/+VaDQafpm/iD9PnEKpUND2o1a0/ahVjmlvhIbx89yF3Ay/jbNTGQb17YlHOTeDdKvWbeTe/QcMG9Qvt7P/StQpqUzasJ8Dl4JRmpvR6Z1qdG5YLce01+8+YsL6fYTcj8CteGG++7QxPmWK69YHDJ9JfLJa7z0npw7ESqnI1RheVXhoEIvnTuVOeCilnVzp2ncoruW8npt+19a1bN+0muTkJGoGNKRzz69RWlgAEBX5mBULZ3D10lkUCiU16zbi0069USiUeRXOc5kozAk4vYkrA8cT9eeZHNPYVvLGd85YbH09iL8WwuW+Y4g7d1W3vuSnLfAY+xUWJYoQsfcYl3qPIiUyOq9CeC61RsNPv67k8KmzKBUK2n/QlPatmuWYNjjsFtMWLif01l1cypTim16d8XJzBiAjI4PVW3ayZe8hYuMT8C7nwqBun+NSxrDszXNm5ji07YalXw0yUjTEH/yDhIPbX/gWhasnjh378XBsf73lllXqYNfiU0zsHFBfv0j0mgWkJ8bnZu5fmVqTwvRFqzh86m+UCgUdWr1Hh1bv5Zg2KOwWUxeuJPT2PVzLlGRoz45623LVll1s3ndEuy3dnPm622e4lCmZh9HkTBvjag6ffhpjEzq8/5wYb97Wj7HH5/oxbt3N5r1HiE3IjLFrh3wRo3h7SI8f8dr69+/Pzp07uXPnjt7yGzducPbsWTp16mSknIn/d2pVEgun9sHVqzJfT1qHs0clfp36JWpVUo7pL57ex+6Nc/mk+2i+/G4x4Tcu8cdvPxmkO3diJ9cvHM3t7L8SjTqJtb/0wsm9Ct2/20gZN3/WzOyNRp1zjNf/3sORbbNp3nEsHYcs527YRfb/Pk23fs/aiYRdO06HrxbxUc/pnP9zA+f+XJdX4eRIrUpm9qR+lPOuzIipv+Hq6cecyf1Rq5JzTH/u1H62r5/PZz1HMej7hdwMvsTGlTMASE9PZ87k/tjYOjBi2lo69BzJzo2LOHN0Zx5GZGjGul1cC7/LgqHdGd7xAxZuPcD+vy4bpEtWaxjw8zL83V1YNaYffuXKMvDnZSSrNXrp4pOSmbb6j7zK/iuZt2w1QSFh/Dx+FIN6dWXZ2o0cPn7KIF2ySsWwcVOoWN6LhT9NxtfLg+Hjp5CsUuml2//ncZau2ZBX2X8l85euJOhGKD9O+J6BfXqwYs0Gjhw/aZAuWaXi27GTqODjzfwZUynv7cm3YycbxHjgyDGW/Wbc4y+7n7Ye5tqdh/za91NGtGnEgt0n2HchyCBdklpDvwUbqexaijVDOuHnUpJ+CzaSlLmvPoqJJz5ZzY5RPTgwvo/uZakwz+uQcqRSJTN17Nd4+fgxccYy3L0rMG3s16ieU+6cOX6IjWsW063vMEZOmMWNwKv8tmw2oL0ImzF5JGq1ijE/zKf/0PGcO3OMDasW5mVIOTJRKvBf9RMFfT2em8bUypJq2xYSfewsx2q0JvrkeaptXYCplbYx3a5aBSounMiNCbM5HvAp5g62+C3OHw3Oc1asIzA0nJljh/F1z04sWb+VQyf/MkiXrFIzZOJP+Hl7sGTa91TwLMc3k34iWaVtmNyy9xBrtu1mULfPWTz1e0oULcLXE35CpVYbfFZes//wc8ydXImYNY7o9YuwbdoGy0o1npverEQZCnX7GrLd0DEv64ZDh97E7f6diB9HYmJljcPn+aNRHWD2yvUEhoYz+/tvGNLjcxZv2MbBk2cN0iWr1Hw96Rf8vN1ZNnUUFTzd+HryL7ptuXnvEX77Yw+Du3Zg6ZRRlCxWhMETf84X23L2yg0EhoUze8wQhnT/jMUb/nh5jFO+o4KHG19PnpkV474j/LZtD4O7tWfpD99RsmhhBk+akS9iNJaMjAJGe72tpOFHvDZvb28aNGjAwoX6J0CrVq2iUaNGlC5d2kg5E//vLpzcjbnCglafDaFYKTc+6jQcpaU1F0/vzTH9n7tXUb/Z55Sv3AAntwq07T6G04c3o1FnnegnJsTyx+ofcXJ7fo+avHTtr12YmStp9MlQipR0o0m7ESgtrLl+dneO6c/sX0mNRp3w8HuHki4VaNFxLBeObyJFnUxyQgwXjm2kZafxlHKtiIt3LWo2+YJ7YZfyOCp9Z4/vQaFQ8nGnQZQo7UrbL4aitLDi75M5b8eDO36jYYvPqFi1Hs7lfPms1yhOHNyKRp1MfGwkpZ096dBzJMVKlKVC5bp4+VYnJPB8HkeVJVmtYcuff/FNh/fxdi5Fwyrl6dysHusOGDYY7Dl9CaXCjK8+bYZryaIM6dASKwsl+7I1Es1Yt4vSRR3zKoSXSlap2LHvIP27d8bDzYV6tarTvvX7bN65xyDtwWMnUSoU9OnyOc5lStG/e2csLS11jUSpaWn8OG8RU2bNp2TxYnkdynMlq1Ts3HuAfj2/wKOcK3Vr1eDTjz9gy/ZdBmkPHz2OUqGgd9dOlC1Tmr49vsDK0oIjx7TbPC0tjZ/nLmTazLmULFHc4P3GkqTWsPnUZYa2boh3mWK86+dBl3ers/ao4fGz53wQSnMzBn/QANfihRjauiHWSgX7LgQDcPNRJEVsrSld2J7Ctja6l7F7Fz516uh+zBVKOnTtT6kyznTq8RUWllacPnYwx/S7/1hP01afUrl6AG4ePnTrO4wj+7ajVqm4f/cWIUFX6D3wO0qXdcWrfCU++awHJ47kXIblFRtvN2ofX4+Vm9ML05Vo25z0ZDXXh00lITCMa4MnkhafSIk2TQFw/vJz7v++i3urthJ/OYgLXYZStFl9LJ2Ne/6WrFLzx4E/Gdi1A56uztSvUYXPPmzOxl37DdIeOH4apUJB306f4ly6JAO7dsDKwpKDJ7Q9oHYeOkb7Vk2pU7USTiWL803PTsQlJHAp8EZeh6WngEKJda13if19GSl3b6K69BfxB7ZhU69pjumt6zSi6OAJpMXHGKyzqdeU5PMnSTrzJyn3bxO1YjYWPv6YFiqSy1G8XLJKzbYDRxn0RXs8XcvSoEZlPv+gKb/vMjwe9x8/g1JhTv9ObXEuXZKvvmiPlYUFBzMb/HYePk6H998joKofTiWLM7TH58QmJHIpMCSvw9KTFWM7/Rh35xDjib+0MXb8JDPGdlhZWugaiXYePkGHVu8RUOWZGOONH6N4u0jDj/hH+vXrx5YtW3jw4AEA8fHxbNu2jc6dOwPQsGFDPD09da9Dhw7x8OFDBg4cSPXq1alRowYTJkxAo8m66/1s+qev4cOH5/j9HTt2ZNasWbq/7969i6enJ3fv3gXg77//pn379vj5+VGpUiV69OjB48ePATh9+jSenp66977o7+yfm5qaStOmTenYsSMAs2bN0uXVx8eHunXrsm7dOoP3pqen06tXL+rWrauL9fTp07rv7NKlCw0bNnyl33748OF6v9GUKVMYPnw4EyZMoHfv3lSsWJEPP/yQc+fO6d4TEhJCt27d8Pf3p0KFCnTo0IHQ0FDd+hMnThj89k9jzEvhIZdw9fTXXUgUKFAAFw9/wm9cNEibnp7GndAruHlV1S0r616RtNQU7t/Kupu9bdU0qtZ9n2KlDIdkGMPdsAuUca+iF2Ppcv7cDb1gkDY9PY374Zdx8sgallHa1Y+01BQe3Q3kdsg5lJY2lPWsrltfp3lPWn0xKdfjeJGbNy7h5qW/Hd28KnEz2LBBKj0tjVuhV3H3qaJb5uJRgbTUFO6GB2PnUIQeg6diYWlNRkYGIYHnuXH9HB7lqxp8Vl4Jvv2A1LR0/MplXXxV8nDmStgd0tPT9dJeDrtNJXdnvd+ikntZLoXc1qX5OzCMs4FhdGv5Tt4E8ApCb94iLTUNX6+ssrGCtyfXgkMMYrwWdIMK3p56MVbw9uBqkPYCKzlZRVj4beZPm0B5L/e8C+IlQm+Gk5qaSvlnY/Tx4vpzYvT18dKL0dfbi2uB2kYRbYy3mDN9EuU9n98TI68F348gNS2NSi5Zw1v8XUtx+dYD0tP1Z868HH4ff9dS+vuqaykuht8DIPRhJGXzUeNkdjeCruLpU1Ev/57eFbkRaNgTLz0tjdAb1/AuX0m3zN2rPKmpqdwKv4G9QyGGjf0ZOwf9eJOSEnM1hpdxrFedyMOnOR7w6QvTOdTwI+rE33rLok6ew75mJQDsq/sRdTSrV4Lq7kOSb9/HoYbfG8/z6wgJv01aahoVPLPKiYpe7ly9EWZwTF4NDqWit7t+ueNVjqvB2nObfp3b0aReraw3FChARkYGiUk59wDLK+alyoKpKeqbWecpmtBAFGXdDXr0AFj4+BO1ag4Jh3YYrFM4u6MOua77Oy0mkrToJyicjV8G3Qi/k7kty+mW+Xm5czUkh215I4yKXvrbsqJXOS4HhwHQv1Nb3qtXM+sNmdsywcjb8satO6SlpVHB49kYy3H1xs0c9tccYvQsx+XM/bV/x094r+4zvb4KFCAD48doTOkZxnu9raThR/wjXl5eNGjQgEWLFgGwceNGypUrR5UqWRdvI0aM4NixYxw7dow6derQuXNnkpOTWblyJTNmzODw4cMG8wTNmjVL955mzXIe0/0y8fHx9OrVizp16rB9+3YWL17M7du3DXoo/RMbN27k5s2besv8/f05duwY+/bto2PHjowfP56EhAS9NHv27OHx48f8/vvvBp957NgxTp407CnwIs2aNdP9Tn379gVg7dq1lCtXjs2bN1OtWjV69uxJVFQU6enp9O7dm1KlSrF161bWrl1LWloa06ZlDRdSqVS0bNlS95ldu3Z9rfy8KXExEdg6FNVbVtCuEDGRDw3SJifGk5KixtYh686WqakZVjZ2xEQ9AuDGldOEBf5N49a9czfjryEhJoKCdvoxWtsWJi76kUFaVVIcqSlqCtpnpTcxNcPK2p646EfERNzBvlApLp7YwtzvmjFreCP+/GMuGdlOOPJabPQT7B317zja2hUiOtIwxqSkeFI0ar30pqZmWBe0M0g/sk9zpn/3Ba4eFalco1HuZP4VPImNx97GCnOzrGnyHG1tUKekEpugP2TvSUw8Rext9ZY52trwODoWAE1KKhOWb2Z4x1Yo88mQGYDI6BjsbAtibp4Vo4O9PRpNCnHxCQZpCzs66C1zsLcj4kkUAAVtrJkzZRxuzmVzP+OvISoqBjtbW8zNs353bYwa4uL158iIjIqmkKN+I4CDgx0RkZEA2NhYM2vqRNxcnHM936/jSWwC9taWmJuZ6pYVKmiNOiWVmGwXFBFxiRSxtdFb5ljQmscx2u1981EkyZoUus1ay7uj5tJ3/u+EP47K/SBeUUzUExyylTt2Do5ERUYYpE1MTCBFo8HesbBumampGTa2tkQ9eYy1TUH8KmddaKanp7N3x+/4+hmvwRng9oI1XB8ymfRk1QvTKYsXQXX/sd4yzaNILEtpe6NZlCiKOtt69eNILEoZt7fak+gY7Gxt9ModR3s7NJoUYnMqdxzs9ZY52tvxOFK7T/p5e1C0UNYx+8f+I6SlpVPRyI3PprYO2jl40tJ0y9LiYymgUGBibWOQPvLXaagu5jyPk6mtA2mx+sdgenwspvbGb6CNjMlpW9pmbkv9BtQn0bEUcbTXW+ZoZ0uEblu6623LbfuPkpaWjp+Rt2VkdCx2BbPFaGeLJiWHGGNiKOJgp7fM0d6WiMx5tQxiPJA/YhRvF2n4Ef9Y37592bhxI48ePWLNmjV06dJFb33BggUpUqQIRYoU4ejRozx69Ihp06bh6elJrVq1GD16NGvWrCExMatwtLOz073HInOCxdelUqn48ssv6du3L2XKlKFKlSo0adKEGzf+Xffe5ORk5syZwzvv6N+VNzc3p0iRIpQqVYrChQtjbm6OUpk1+aNarWbu3Ll07dqVYsX0hzlkZGTw448/vnJvn6csLCx0v5ONjfZEoVy5cgwZMgQ3Nze+/fZb7Ozs2LlzJyqVinbt2jF8+HCcnJwoX748H330ESEhWd1HExISsLe3132mlZXV6/48b0SKWoWZmf7Fr5m5gtTUFIO0Gk2ybr1B+hQNKRo16xeP5eMvvkOh+Gf7Um5I0agwNc8Wo5mCtFRNjmkBTM30YzTNjFGjTiLq8S3OHVlHqy8m0eiTofx1YCWn9i3Ltfy/Co1ahVn2GM0VpKbksB3V2hjNzHLYjtm2e68h0/ly+EzuhgexYdn0N5zrV5es0eid6AEoMhuBNKlpestVmhS9i24AhbkZmtRUAH7ddhCvsiWp9YL5OoxBpVbrNYiANt8AmmzbUZ1DWnMzc1Jy2N75iTZG/e34NI6UlFS95Wq1GsX/YYzJKam6ffMpReb+mJLDvqrIvq+amer21ZuPoohLUtGjSU1mdP8IpbkZPeesJ1FlWHYZg0atMtgPzczMSUkxzN/Tcsc8W/1hbpZzObVm6WxuhgbRtmOvN5jj3GNqZUl6tnnE0tUaTDIn4Ta1snjhemNRqzWYm2U/zrT7b0qq/jGp0mhyKHfMDI5d0PYOmr18LR0+aEahbI1Fea2AQkFGtrrt6d8FzF6v8b+AQgnZfpeM1JTX/pzcoFJrDMoeXfmaLf7nlcWaHLdlGLNWrOOzD96jULaGlLymUmt09eJTz48x5/1Vk5pDjDfCmLViPZ+1Mn6MxpSRYbzX20qe6iX+MS8vL+rVq0e/fv1Qq9W8917Os9gDhIaG4uzsjJ1dVgFWuXJlUlNTuX37Nt7e3q/9/QsWLGDJkiWAtgHlqSJFivDhhx+ybNkyrl+/TkhICEFBQVSuXPm1v+NZK1asoGrVqri4uHDmTNbdl7Nnz+Lv709qaioajYaePXvqFe4tW7akXr16tGxp+DScHTt2oFQqady4MUFBhpNtvo5n4zMxMcHHx4fQ0FCsrKxo3749W7Zs4cqVK4SFhXHt2jUKF8660/ngwQMcHBxy+thctW/LQvZv+VX3d9lyFQ0u9lNTNDk23JibK3XrDdIrLdizcS5lXMrj5VcnF3L+6o7tmM+xnVm9zUq5VCQt24VFaqoGsxxiNMuMMXujUFqKBnOFBSYmpqiTE/io53TsC2mHcsRFPeDs4d+o9V7e9dratXERuzcv1v3tXK6CwcXT0+2S3dMLr9TUHLZjtt+kbDnt091SUtQs/WUEH3cabNDAlBeU5uYGFxdPT94ssvXaUZqbGVxga1JSsVAoCLn7kE1HzrB+/MDczfA/oFAoDBo1np6EWzzTsA2gMDdMm5KaotcAnh8pFIbb8WkcymwXwAqFwqDB6/8hRmUOFxZPGyctsl2wKM3NDBouNalpun16Xp82pKal657gNblTS94bM58jV0JoXvX5T+zLLVvWL2PrhhW6v8t5+Bjsh6mpKShzKncU2hiyNwqlpBqWU2uWzWHXtvUMGDqeMmXzx5Dhl0lXqQ0acUyUCtKStA1eac9bn2zcYSUKhbnBBXOKrmzNdkyaGza8pqSmGhy7V4JC+HrCj9T0r0j3dh/lQq5fT0aKYcPM07/TNa83kW9GigayNa4UMDMn4zU/JzcozM0Nyh5d+ZptWyqfUxZbZNuWl4NCGDxxBrX8K9Dj0w/ffKZfk0Jh2Dj13Bifs79m368vB4UyeNIMalWqQI9PP8iFXIv/Mmn4Ef9Kv379aNWqFUOGDMHM7Pm7U04nx2mZ3VzT0tIM1r2Kdu3a6eahefTokd7/P/74Y8qXL0/t2rVp27Ythw8f5uJFw3liXlVsbCzLli1j/fr1bNmyRW+dr68v06dPJy0tjdOnTzNhwgTatGmDqan2zunkyZOZPHky+/fvp3Hjxrr3paam8ssvvzB58mRu377Nv5X9909LS8PExITExETatGmDg4MDDRs2pGXLloSFhekazUDbMFe7du1/nYfXVbvRp1SqmTWh4cFti4mPeaKXJi7mid5wrqesbOwxN1cSH/uEYqW0j41OS0slKSEWW/sinD+5m/iYJwzrop0f52mD0sXTe5myzPAJIbmlSv12+FTNGrZ4YvciEuL0hx4kxkZQ0C6HGK3tMTNXkhAbQeES2hjT01JJSoyhoH0RNKpEzMyVukYfgELFXYiLMhwal5vqNfmEKrWb6P7es2UpsTlsRzuHwtnfinVBe8wVSmKjn1C8lAug3Y6J8bHYORQmLiaSsOCLVKqe1SuuRGlXUlNTUCUnYGOe9w2WRe1tiUlIIjUtDbPM4zwyNh4LhTkFrfQvGos42BIZm23YUGw8he0KcuDsFeISk2k1TNt76emcAHV6j2Fk5w9pXss/D6LJWRFHB2Lj4vVijIqOQalQYGOt3yOwcCEHomJi9JZFRcdSKFvX/fymcCFHYuPiSEtL05XXWTFaG6SNjo7RWxYVHUMhIzSYv46i9jbEJCaTmpaOmam2k/eT+EQszM0oaKm/rxa1syEy2/CEyLhECttqfwuFmRmKZ6oZpbkZJQvZ8ThWfwhOXmnU7CNqBryr+/uPjauIjY7USxMTHYm9QyGD99oUtMNcoSA2JopSZZwBbbmTEBeHvWNW+mULfmT/zs18+fUYqtfJP3NwvYzq/iOUxfXLW2Xxwqgeaod3qe7lsL5YYdQPDIfF5SVtuZOgX7ZGx+ZY7hRxdCAyJlZvWWRMrN7wr3NXrjN08gyq+fkydlBvTEyMP9AhLTYKE+uCYGICmWW+qa096Ro1Gck5P93zRZ9lamuvt8zE1p60uJg3lNt/LsdtGROHUqGg4Cttyzi93lnnrgQy5IeZVK9YnnFf9cwX27KIoz2x8a8TY5zessiYWL0ePeeuBjJk8iyq+/kw7qse+SJG8XaRPUr8KzY2NtjY2NC2bdsXpnNxcSE8PJyYZy4OLly4gJmZGU5OTroeO09Pvl+FnZ0dZcuWpWzZspQsWVK3fN++fdjZ2bFgwQI6d+5M1apVuXPnjl6voNe1YMECWrRoQZkyZQzWWVhYULZsWVxdXWnfvj3W1tZcvXpVt75q1ar079+fiRMn6k1mvW7dOtzc3Kha9c3MGXD9+jMT/KWlERgYiKenJ2fOnOHx48esWLGC7t27U7t2be7fv6/7PTIyMjhz5gwVK1Z8I/l4HdY2dhQp7qR7Obv7ER58QS9v4cHnKVvOMG8mJiaUcfMl7JmnO4XfuIipqRkly3rSd9RSvpm6mSE/bGTIDxvxrdIA3yoNGPLDxjyLD8DSxh7HYmV1r9Julbgbel4vxjsh5ynlajipZgETE0o6V+BOSNZE3XdDL2Bqakax0l6UcvMjNUVN5MOseaeePAjF7pmGoLxgXdCOoiWcdC9XDz/Cgi7qxRgadBEX9woG7zUxMaGsW3lCAy/oloUFXcLUzIzSzh48eXyPBdO+1pvv53bYdQraOmBja5yLbg+nEpiZmnA59I5u2YUb4fi4lDY4Uavg6sTFkFt6v8WFkFtUcCtDu0a12ThpEGvG9mfN2P6M+qI1AGvG9qd+pbzvQfGscq7OmJqZci0oa4js5euBeLm7GcTo4+nOlcBgvRivXA/CxyN/z01QzsUFMzMz3QTNAFeuXcfTvVyOMV4NDDKI0Tufz7/gWaooZqamXAq/r1t2Puwu5Z2KY2KiP5FsBeeSXLipXzdcuHmPimVLkpGRQYtxC9l6+ooufZJaw+2IaJyLGWc+EZuCdhQvWUb3cvfyJTjwsl7+g69fopyX4RMdTUxMcHP3Ieha1g2hG4FXMDUzpayzdptuXLOYA7s203/oOGrXa2zwGflZ9OmLONTUbzh2qFWZmNPaeGPOXMShTtacjBali2NZpgTRp//5DbI3wd3FCVMzU90EzQCXAoPxLudicEyW93DjSlCI3va+HHiD8h7aXllht+8y7IdfqOlfgfFff/nCm5N5KeVuOKSloXDOKjsUrl6k3Ap97TEmmvAbKF29dH+b2hfC1L4QmvDgF7wrb3i4lMnclmG6ZRev38C7nLPhtnR35XJQqN62vBQUgq+79oZX6O27fDNlFjUr+TLh6975Zlt6OJfB1DRbjIE38HbLIUYPVy4HZ4sxMARfj6cx3uObKbOp6e/LhMH5J0ZjyqCA0V5vK2n4Ef9IUFAQt2/fZuLEibRr1w5bW9sXpq9Tpw5lypRh6NChBAUFcerUKcaPH0/Lli1RKpW6hpI30W3e3t6e+/fvc/LkSe7cucPChQvZu3evXqMLQEREBBEREcTGxub497OOHz/Ol19+meP3paSkEBERwcOHD9m1axfx8fE4Oek/avVpw9j69et1yw4cOMCQIUNy/MyIiAhUqhdP3pjdmTNnWLJkCWFhYUycOJHk5GSaNm2Kvb09SUlJ7N+/n7t377JhwwZWr16NRqMhLS2NXbt2oVQqKViwoO43SEpKIiUlRW/+pbzgV6MJyUnxbF7xAw/vhrJ5xQ+o1clUqqkdRqjRqIh7pidJncafcmj7Ui7/dYDboZf5ffF4ajb8GIXSEsciJfUalZQW1igtrClS/MWPwc1t3lXeQ5UUz961k4i4H8LetZNI0STjU03bKyhFoyIhNuuua5V32nNyz2ICz+/n/s3L7Fw1Fv+6n2CutKRwcVfcK9Zn29JveXgnkNArRzm+61eqNmhnrPAAqFyrEcmJ8axfOpX7d0JZv3QqalUyVWpnbke1itjorO1Y/7227N22nAtnDhIecoU1v04k4N3WKJSWOLuVx8nVm5Vzv+f+nVAunzvKppU/0/Tj7sYKD0ulgpZ1KjNpxRauht3h0LmrrNx9lPaNtL3mnsTGo9Joe5g1quZLfJKK6b9tJ+zeI6b/th2VOoUm1StiZ2OFU7HCulfRzDt/TsUKY21p3CFEFkolTd+pz0/zFnH9RihHT/3Fui3bafO+dj+NjI5BnTlHSIPaNUhITGLWouWE377LrEXLSVareSeg5ou+wugsLJS817A+P89dSGBwCMdOnmH95j9o3ao5AFHR0ajV2iET9erUIiExkTm/LiX89h3m/LoUlUpFg4C87yn5OiwV5rxfrTwT1u/jyq0HHLx0gxUH/6JDfe1F/5O4BN2+2riSB/HJaqZuOkjowydM3XSQZE0KTfy1T2yrW96NebuO89eN24Q8eMLIVTspZl+Quj6uxgxRp3qdhiQlJrDi1xncvX2TFb/OQK1S6XoFadQqYp7pEdSoeWu2b1rNXyePEBp8jSVzp9GwyQcoLSy4dyeczWuX8n6bjnj6+BETHal75VfKYoUxsdCWGw837sbc3hafn0Zi4+2Gz08jMbW25MGGXQDcWrCGUp99QJkv2lCwgieVlk7l8Y7DJIffNWYIWCiVNGtQh2kLlnM9JIw/T//Nmm27+aSFtuHt2XLnnVrViE9M4pclv3Hzzj1+WfIbKpWahrW1T7mcOn8ZRQs50r9Le2Lj4omMjtF7v7FkpGhIPHMEh097YO7khkXFahR8933ij+wEwKSgHbziEObEo3uxqlYPq5rvYF7SCYeOfVFdPUdaDhOa5zULpZLm9WszdeEKroXc5MiZc/z2xx4+ba59MENkdCyqzG3RsFZVEhKTmLF0DTfv3GfG0jWoVGrera3tsT1lwUqKFXJkYJd2xMYlEBkdq/d+Y7FQKmneoDZTf12ZGeN5ftu2l09baMscvRhrVsmMcW1mjGtRqTW8WyszxoUrtDF2/jRfxSjeLtKcKP6RHTt2sGzZMipVqkTv3i9/YpKpqSlz585l/PjxtG3bFmtra95//30GDx7M/v37GTJkCNWrV9d7rPo/1axZM/766y8GDBigfbxnhQoMGzaMWbNm6TX+BAQE6L0v+9/P6tq1K46OOd/VPH/+vO69RYoU4auvvsLX11f3CHjQzg/Rq1cv5s6dyyeffALABx98QLly5XL8zICAACZPnkzr1q1fLWigYcOGnDp1ihkzZuDj48PSpUuxtbXF39+fvn37MnbsWNRqNZ6enowePZqRI0dy4cIFBg0a9Nz4lyxZQv/+/V85D/+WhZUN3b+Zw4bF4zh14HdKOHnQc+g8lBbaLrMXTu5mzfzv+HmN9q5z5drNiYq4z/pFY0lNTcGveiPe7/B1nuX3n1Ba2tCu/3x2rvqec3+up2hpT9oNXIBCqY3x2l872bZ0BKMWBQLgW70FsU/usXPFGFJTNXhXaUKjT77Rfd6H3aeze80Elv/QAXOFJdUafka1dzsaJbanLK1s+PLbmfy2cCLH9m+ilJM7/UbMRmlhCcDZE3tYMWcM83+/AEC1gKZERtxn9YIJpKZo8K/ZiNYdvwLAxNSUPsNmsHbRD0wd2Rml0pJ3mrWnYfMORopOa3C7FkxesYWeUxdhY2lBrw8b8W5Vbc+CJl9N4vtubWgVUAUbSwt++aozk5ZvYdORM7iXKc7MQV2wNPIkqq+ib7eO/DRvMYO+G4e1lRVftP+EerW0F1Wtu/Rm+IDeNHu3AdZWVvzw3VB+nLeIP/YewK2sE1NGD8PyH07Qn5f6dOvCjHkLGTzye6ytrOjcoS31amsbrNp06sHQgX1p2ugdrK2smDj6W36es5Dte/bj6uzE5DEj/i9iHPLRO0xcv4/us9dhY6mkT7M6NPLTTib+7qh5jOvQjA9q+GJjoWRWz9ZMWL+XjScv4V6yCLN7fayb02dQq/qYmZjw7YrtxKs0VHd3Yk6vjzHNJ8MRrKysGTJ6GkvmTOXgni04OZdj6Jgfscgsd04ePcCCXybw2x/ap2jWrteYJ48esHjuFFJTUqheuwHtv9A+JfPvU3+Snp7GlnXL2LJumd73PH1/ftPo7nEudhvO3RWbSY1P5K8Pe1Fhzlicurcl7nIQf7XqSVrmk9xiTl3gypej8RgzAHNHO57sO86l3qOMHIHWgC7tmbZwBf3HTMHaypJun35Ig5rantGtun/FiL7daNGwLtZWlkwbMYhpC5azdf9hypUtw/SRg7G0UBIZHcPlIO0DLFr30j8nePp+Y4rdtBz7T3tQZMAYMpKTiNu5XvfkrpKTfiVq1RySTh956edowm8QvW4htv9j776jo6jeBo5/SdlNgTQIPT0hhZAQeu8CAooogiAgggLSO1IUUBDpIEXAH0UEKVJFQTrSUZFOEkhC76S3Ldnk/WPDhs2GpiSbF5/POXtOdubZyX12p965906rjljYF0UdcYb4Hxfnd/Gf26DuHZm2ZBX9J0zH3s6Wjzq0pVEtfaVzm4+HMq7fh7RuXE//W44eyLQlP7Blz0F83cszc8yg7N8y0fBbvtVnhNHyH33enAZ90IFp362i/4QZ+hw7vkmjmtk59hrGuL4f0rpxXX2Onw5g2ner9Dl65M5R38rtrU9GGi3/0ef/i16Fx6o/eojPhg0byMzMpH379gwfPvyJ3fhu3LjBZ599xunTpylbtixjxowxuj578803TcaE3bZtGxUqPN8DQopk/Zv+L0KIfLFx40ZsbGxo3br1c8V/+umnAHz99dcv9H9u3rxJt27d2Ldvn8m8efPmATxXxc/2vwv3k21elrjUV7+uvJzTi7U0+/+oRvIOcxch3yW7eJm7CAVCZ/Hqb5PFY06Yuwj57oL389/k+P/qbsXa5i5Cvqt5aoW5i1AgVItnm7sI+c6u10BzFyH//QcugV1CzFvJ+W9sOJFptv/dvubLuaGxbNkyVq5cyYwZM8jIyGDEiBF0796dnj17msRmZWXRtm1bKlSowCeffMKePXv49ttv2b59O2XLlkWn0xEWFsbSpUvx9PQ0fM7Z2fm5uwYWjts0QgiDzMxMNm/eTM2aNfP9f1laWj7xaV52dnZme6y7EEIIIYQQQvx/tXLlSgYOHEi1atWoVasWw4cPZ/Xq1XnGHj9+nBs3bvDFF1/g4+ND7969qVy5Mhs36scmvXnzJlqtlpCQEFxdXQ2vFxkP6tW/VSbE/zMWFhYsX77c6JHw+aVMmTKGHUpuedVGCyGEEEIIIUR+MmeDLI1GYzI2rEKhQKF4/m769+7d486dO1SvXt0wrWrVqty6dYv79+9TsmRJo/gzZ84QFBRkdNO9atWqnD59GoCoqCjKlCnzr8bDlYofIQqhF630edEuXkIIIYQQQgghjC1evJj58+cbTevfv/8LjXv64IF+kPXHK3hKlCgBwN27d00qfh48eGAyrXjx4ty9exeA6OhorK2t6d27N+fPn8fLy4uRI0e+0FOZpeJHCCGEEEIIIYQQhYI5W/z07t2bDz/80GhaXq19VCoV9+7dy3MZaWlpJp979Hfu1kQA6enpJv9DoVAYYq9cuUJiYiLvvvsuAwcOZP369XzwwQds376dMmXKPFdeUvEjhBBCCCGEEEKI/7zn7dZ15swZunXrlue8ESP0T6HTaDSG7lmPKnFsbW1N4pVKJQkJCUbTNBoNNtlPD/3yyy9RqVQULVoUgAkTJvD333+zdevW53rCNkjFjxBCCCGEEEIIIcRzq1mzpsnj1R+5d+8e06dP58GDB5QvXx7I6f7l6upqEl+qVCmioqKMpj18+NDQ/cvKyspQ6QNQpEgRvL29n9jiKC/yVC8hhBBCCCGEEEIUCplZRcz2ehlKlSpF2bJlOXnypGHayZMnKVu2rMlYPgChoaFcuHABlUplFB8aGgpA165djcYdyszMJDIyEm9v7+cuk7T4EUIIIYQQQgghhHhJOnXqxIwZMyhdujQAM2fOpEePHob5cXFxKJVK7O3tqVGjBmXKlGH06NH07duX/fv3c/bsWaZMmQJAkyZNWLBgAYGBgXh5ebFy5UqSk5Np167dc5dHKn6EEEIIIYQQQghRKJhzcOeXpWfPnsTGxtK/f38sLS1p37493bt3N8xv37497dq1Y8CAAVhaWrJw4ULGjh3L22+/jYeHBwsWLKBs2bIAdO/eHbVazaRJk3j48CGhoaEsX77cqPvXsxTJynoVvlYhhDlt/1tr7iIUiLjUV7+uvJyT6tlB/8/VSN5h7iLku2QXL3MXoUDoLF79bbJ4zAlzFyHfXfB+29xFyHd3K9Y2dxHyXc1TK8xdhAKhWjzb3EXId3a9Bpq7CPnvP3AJ7BJS39xF+MfWHDHf79Op7svp7lXYvPpnTEIIIYQQQgghhPh/4T9QL1fgZHBnIYQQQgghhBBCiFeUVPwIIYQQQgghhBBCvKKkq5cQQgghhBBCCCEKhUzp6vXSSYsfIYQQQgghhBBCiFeUtPgRQgghhBBCCCFEoZCV9Wo+WcucpMWPEEIIIYQQQgghxCtKKn6EEEIIIYQQQgghXlHS1UsI8a81Tlxv7iIUiB32ncxdhHxXxi7W3EXId3ftK5u7CPlOoVOZuwgFwl4VZ+4i5Lsspa25i5DvyuuumLsI+c7j1ApzFyHfnQjrbu4iFAiv8P3mLkK+i1Y7mbsI+e56rJ25i5Dvupq7AP9Clgzu/NJJix8hhBBCCCGEEEKIV5S0+BFCCCGEEEIIIUShII9zf/mkxY8QQgghhBBCCCHEK0pa/AghhBBCCCGEEKJQkDF+Xj5p8SOEEEIIIYQQQgjxipKKHyGEEEIIIYQQQohXlHT1EkIIIYQQQgghRKEgXb1ePmnxI4QQQgghhBBCCPGKkhY/QgghhBBCCCGEKBTkce4vn7T4EUIIIYQQQgghhHhFScWPEEIIIYQQQgghxCtKunoJIYQQQgghhBCiUJDBnV8+afEjhBBCCCGEEEII8YqSFj9CCCGEEEIIIYQoFDIzzV2CV4+0+BFCCCGEEEIIIYR4RUmLHyGEEEIIIYQQQhQKMsbPyyctfoQQQgghhBBCCCFeUdLiR7xymjRpQv/+/Xn77bcBOHHiBN26dSMyMtIQ8+mnnwLw9ddfm6WMwpRam8GUNdvZcyocG2trur1Wm26v1c4zNuL6HSb9+CtRt+7jXbYk4zq3IsijrEncrpMXGfndBk4v+jy/i/9Cbl+9yOblE7l38xIly/nS7sMJlPOq+MT4w799z6Hty1ClpxBSoyVvdBuHQmkLwIW/drNq7kCj+ODqzXl/4Nx8zeFZYqIvs3DeHK5du4K7uyef9B+Mr1+FJ8b/vGUjmzeuIy0tjXr1G9KrzwCUNjZGMVqthqEDP6HXJwOoFFI5nzN4tuioKObNn8+1q1dxd3en/4AB+Pn5PTF+y+bNbNy4kbS0NOrXr0+fTz7BJjtHjUbDwgULOHLkCAqFgnfeeYe333mnoFLJk0aj4Ztvl3Do6DGUCiXvtmvLu2+3zTP2cnQMcxcs4sq1a3i4uzO4Xx8q+PqYxK1e9xO3bt9h5JCBeSyl4Kk1Wmb8bxUHjp9EqVDQ+c0WdH6zRZ6xkTHXmLbkB6Kv38LbrSwje3UlwMcTgKysLFZt2cHm3b+TmJxCoI8nw3q+j5eb6X6poP1X9q1qjYbZi1dw8NgfKJQK3mvbmvfeap1n7KWYq8z8dikx127g5V6eYX164O/rbRK38qct3Lx9lzGD+uR38Z+LWqNh1nc/cOD4XygVCjq1bUmnN1/PM/ZSzDWmL/me6Gs38XIrx4jeHxitr6u3bGfLrv369dXXiyE9u+DlVq4As3k6C4U19U5s4vygL4k7+EeeMQ6VAwleMBGH4AokX4ziXL/xJP19wTC/bMfWVJg4GJsyrjzYdZizfT5DGxtfUCk8U0z0ZRbNn2U4TvbpNwQfP/8nxm/bsoEtm9aRlpZK3XqN+LjPwDyPk8MG9aZXn0EEF4Lj5PWYCFYtnsyta1GUdfOmS5+xePgEPTF+z7bV7Nr6PelpqVSr+xrvfTQKZfb5zv071/nxu6+JjjiNXVFHmrR6jxZvfVBQqTzR3esX2b5qPPdvXcK1jC+tuk6kjEfwE+NP7FnB8Z1LUaenEFjtdVp2+gzr7BwztBp2r5/ChT9+wdLSmtB67WncbghFihQpqHTEK0xa/AghCoXZG3dz8dodvhvSjTGdWrH419/ZffKiSVy6WkP/+Wuo4uvOj2M+JtS7PAMWrCFdrTGKS0pTMW3dbwVV/OemUaWxYkZvvPyr0v+LDXj4hbFiZh80qrQ848//uYu9mxfw1ocT+Gj0Cq5Hn2HH2hmG+fdvRRMY1pgx8w4aXm/3/LKg0smTSpXOF5+PoWJwJWbN/ZaAwCC+nDAGlSo9z/ijhw+ydvX39O0/hElTZhAZEc6KZUuMYjQaDTOmTub6tasFkMGzqVQqPv/8c4IrVmTuN98QGBTEhPHjUalUecYfPnyY1atX03/AAKZMmUJERATLli0zzF/6v/9x+fJlpnz9Nf369WP16tUcPnSooNLJ0+Jl33PpcjQzJn/BwE968cOadRw8fNQkLl2lYuyESVSqGMTCOTOoGODP2AmTSM/1Xez7/RDfr15bUMV/LvN/WE9E9FXmTxjB8I+7sPSnn9l37C+TuHSVmmFfzSU00I8V0z6jkr8Pw6bMJV2lBmDzrt/5cdtOhvbozPKpn1G2lCtDJ89GpVYXdEom/iv71m9X/EhkdAyzvxzL0N4fsmLdJg4cPWESl65SMfLLaYQEBfDdzMlUDPBj1KTpJuvrnoNHWb5mQ0EV/7ksWLmOiOirfDNxFMN6dWPZ+q3sP/anSVy6Ss3wybMIDazAsukTqOTvy4ivZhnW1y279rPm598Y0rMLS6dNoExJV4ZNmlUo1lcAC6WCsFWzKBb85JsFlna2VP95CfGH/+JwzbeJP3aK6lsXY2mnv4B2rF6JkCWTuTxpPkfqdcTa2YHQpVMKKoVnUqnSmTT+U4IqhjBjzmL8AysyacLoJx4njx35nbU/rqBP/6F88dUsLkVe5Pvli41iNBoNM6dO4kYhOU6qVel8M2kAfoFhjJuxGp+AUOZNHoj6CTmePLaHbesW0aXPOIZNXELMpXNsXKm/iZWZmcm8yQMp5uDMuBlr6NJ7DL9u+B8nDu4oyJRMaNRprP2mF+5+1fho3CbK+4ax9pveaNR5n9OFn9zJwZ/n06rLF3QZ9j23Ys6wd+N0w/xdaydx5eJROg1eylsfz+T0ofX8fXBdQaVTqGRlme/1qpKKHyGE2aWrNWw+cooRHVoQ6F6GJmEBdG9eh7UHTE9od/51AaXCiiHvvIZ3GVdGdmiBnVLJrlwXMrM37qa8q3NBpfDczp7YgZXChtc7jaBkOR/adBmN0saOc3/szDP+yM6V1G3RjcCwxrh5V6LdhxM5eXATGrX+xOn+7RhKlfejmJOr4WVr71CQKZk4fPAACqWS7j174+buwUe9+2Fra8eRQ7/nGb9t6ybeaPsO1WvWxq9CAH0HDGHP7t9QZ1+IXb9+lZFD+3P3zu2CTOOpDv7+O0qlkp4ffYS7uzu9e/fG1taWQ0+orNm6dStt33qLmjVrUsHfnwEDBrB71y5UKhUqlYqdO3fSu08ffH19qVO3Lu3ffZdt27YVcFY50lUqduzaQ99ePfHz9aFenVp0eKcdW37ZbhJ74OBhFAoFvXp8gIebG3179cTO1tZQSaTT6ZizYBEz5s6nbJnSBZ3KE6Wr1Py89xBDPuyEv7cHjWpWoUvblmzYsc8kds+RP1AqrBnQrQOe5csy+MNO2NnYsC/7onv7gSN0fqMF9aqF4l62NCM/7kJiSipnI6IKOi0j/5V9a7pKxS979jOwZzf8fbxoUKs6ndq1YdOvu0xi9x0+jlJhTd/unfF0K8fAnt2wtbXhwBF9JVGGTsfMRUv5ev5iypYuVdCpPFG6Ss22vQcZ1KMz/t6eNKxZlfffasXGHXtMYvceOYFSoaBft454li/LoB6dsbOxZd9RfcuZ7fsP0+nNltStVhn3sqUZ0asbSSkpnI24XNBpmSga6EOdI+ux83F/alyZDq3ITFcTPmoaKRExXBw6GV1yKmXatwTAs28Xbm/Ywa1VW0k+F8np7iMp+XpDbD3LF0Qaz3T44H4UCiUf9OyDm7sHPXv1x9bOjqNPOE7+snUTb7RtT/Ua+uNkn/7D2Lt7h+E4eeP6VUYN7cu9u7cKMo2n+vPIThRKJe0/GEKZ8t507DECG1s7Th7dnWf8vl9/pGmb9wmp1gBPv4p06TOOI3u3olank5QQi5unP+/3HkOpsh5UqlqfwEo1iAo/VcBZGbv453asrJU0bT+SEmV8aN5xLAobe8L/yrty/I+9K6nR7AP8QhtT1iuEVl0ncvrIRrTqdNJTEzh9ZCOtu31JOa8QvAJrU7N5D25fOVPAWYlXlVT8CAH89NNPtGzZkuDgYGrWrMnEiRPR6XSAvluYv7+/4TV16lSTz3ft2pV58+YZ3t+8eRN/f39u3rwJwMmTJ+nUqROhoaFUrlyZjz/+mPv37wP6rmj+/jlNe5/2PvdyMzIyaNmyJV27dgVg3rx5hnIGBQVRv3591q1bZ/LZzMxMevfuTf369QHw9/fnxImcO6Pdu3enSZMm//JbfX6RN++RodNR2cfNMK2yjzvnr94iM9O46v3slVuE+bgbmr0WKVKEyj5unL1y0xDz16Wr/HXpGh+9Xq9gEngB16PO4FmhilH5PfyqcD3qtElsZqaOmzHn8fKvZpjm5huKLkPLnesRANy/FUWJ0p4FUfTnFhkRTmBQsFGOgUEViYwwbWWg0+mIuhxJxeAQwzT/gCAytFquXIkG4MK5swSHVGbazHkmnzeXiIgIgipWNMoxKCiIiPBwk1idTsflS5cIDs5p+h0QGIhWq+XKlSvExMSQkZFBYGCgYX7FihWJjIwk00zPM425cpWMjAwqBubsi4KDAom4dNmkTOGRlwgOCjT6LioGBXAxQt+9Nj1dxZWr15g/cypBAU/uxlDQLl+9gS5DRyV/X8O00AA/LkTFmOR44XIMIQF+RjmGBPhy7lIMAAO6daBFg1o5HyhShKysLFLS8r6zXVD+K/vWqKvX0WXoCA7IaSESEujPxctRJr/lxcjLhAT6G+VZKcCf85H6So/0dBXRV2+weNqXVPR/ctfNgvYox0qPlSkkwI8Ll/NYXy9FExLolytHXy5c0u9T+3/wHs0bPNbdL3t9TTXz+grg0qAGsQdOcKRex6fGOdcMJe7oSaNpccf+xqlWZQCcaoQSdyin9Z7q5l3Sr9/GuWboSy/zP3Ep4iKBFY2PkwGBwURGXDCJ1R8nIwh66nHyDJVCwvh6xoKCSeA5XLl0Dt+AykY5+gRUJjryrElspk7H1aiLVKhYxTDNu0IldBlabl69hJOLK72GT8XG1p6srCyiwk9z6eLf+AdXM1lWQboVcwY336pGObr5VOFmzGmT2MxMHXeunsPdL6fM5b0ro8vQcu9mBDcun0RpWxQP/xqG+XVf78Ub3QtPS7WClJllvterSsb4Ef95f/zxB5MmTWL69OkEBQVx/vx5RowYQe3atWnevDkAr7/+OmPHjgXA1tb2hZafnJxM79696d69O9OmTeP+/fuMGTOGJUuWMG7cuH9V9o0bN3LlyhVcXV0N08LCwpg3bx4ajYZff/2VL7/8ktatjcc52LlzJ/fv32fDBtNm7IcPH+bYsWOUK1dwff0fJqbgVNQOaytLw7TiDvaotRkkpKbhUsz+sdhkfMq6Gn2+uIM9Ubf1FWkabQZfrv6V0Z1ex9rSksImOeEBpcr7Gk0r6licezdN77SmpyaRoVVTzLmkYZqlpRV2RZ1IirtHVlYWD+5c5dK5w+zftpiszEwq1WhBs3cGYGWlyPdcniQ+LhY3D0+jaU5OzlzLo/l5amoKGo0Gl+LFDdMsLS0p5uBA7MOHALze+s38LO4/EhcXh4eHh9E0Jycnrl27ZhKbmpqKRqOheK4cHRwcePjwIUWKFMHR0RFra2ujZWk0GpKTknB0csq3PJ4kNi4eRwcHozI5Ozui0WhISk7GydHRMD0uLh4PDzejzzs7OXHl2nUAiha1Z+70wnfiGpuQgKNDUaytc06FXJwc0Gi0JCan4uxYzDD9YXwi3rnG63FxdCDmhv7uemigcQXBz3sOodNlEhpg3oqD/8q+NTYuAUeHYka/pbOTIxqNlqTkFJwcc1pBxsYn4Olu3OrD2cmRK9dvAFCsqD0Lv55QIOV+EQ/j81pfHbPX1xScc+WYe7weFydHYq7rK/FCA427UG3b8zs6XSYhZl5fAa4vXvNcccrSriRfNG5Rp7kXS7GK+hxsypREnb3uPqK+H4tNucLR6jA+Pg43d0+jaU5Ozly/dsUk1nCcdClhmKY/TjoS+/ABAC1b5z3+mjklxj+krJvx2FkOjsW5dd20JWRaWjJajRpH55x9kKWlFfbFHImPNf4dR/duRdzDu4RUa0CVWk3zp/DPKSXxAa5ljc/p7B2K8+C26TmdKi37nM4p55zOwtIKO3snkuLvkpxwD6fi5Th7dAtHdixCl6EltO7b1Gv1CUUspK2G+PdkLRL/eXZ2dkyePJnmzZtTvnx5WrZsSVBQEJcv5+y0bWxscHV1xdXVlaJFi77Q8lUqFX379qVfv364ublRtWpVmjdvbrT8fyI9PZ0FCxbQuHFjo+nW1ta4urpSrlw5SpQogbW1NUql0jBfrVazcOFCevToQalSxs3Ys7KymDlzZoG29gFQabQorIzroR+912boTGKtTWItDXFLth8k0K00dYJMB5YtDLQaFZa5KmWsrBVkZGjyjAVMKnEss+MTYm+j1aRjZaWgc//ZtOo0gtNHf2HHmhkmyypIarXaqMIAwMraGq1Wm2csYBJvba1AqzX9TgqLvHK0fuEc9fFqtRqrPOYBeS6vIDwpPzAtk1qtRmESa2W2sj8vlVpjst8x5JihzRWrNrrgfhSr0WaYLPfCpRjmrVzH+21bUNzZ0WR+Qfqv7FvzWl8V2b+XRpv7t9SYrK+K/wfrq1qtwdoq13Zm+C2N10OVRmO6/VpZoc1zfY1m/vdr6dz2dYo7O73cQucjSztbMnONP5Wp1mChVGTPt3nqfHNTq1XPfZzUPOMYUlhp1CqsrHOf71jneb6jUevPd6xN4hVk5DoX6DNyBv3HzOXGlUjWLzfv+Y5Wk25yTmf5jHO6vOJ1GRo0qjTi7l/j74NreaP7FJq9O4o/9/7AiT0r8q384r9FWvyI/7zg4GBsbGz45ptviIqKIjIykmvXrlGv3os1ZV+8eLFhsNasx0YGc3V15a233mLFihWEh4cb/keVKlWetKjnsnLlSqpVq4aXlxd//JHzxIu//vqLsLAwMjIy0Gg09OrVy+hkoU2bNjRo0IA2bdqYLPPXX39FqVTy2muvGT0FLb8prK3Q5DpxffTeRpHHCbpJrA4bhTVRt+6z8fDfbPiscDyBBWD/z4s58HPOQMVuPiHocp0QZGg1KBSmLcmsrPUVdrlPIHRaDdYKG5xLlOOzb49ha+9IkSJFKOsRSFZWFuu+HUnr90dhYVEwd+V/WreaDet+NLyv4B9ocjKaodUaVUA+olDoT4Byx2u1GpRKG5N4c1m3dq2h2yTou0ealvkJOT6hwuRRfGZmJhl5zANMnthSUBQK0wsKQ5ly5WitUJhcXGu1Gdjk8V0UJgpra5P9jiFHhfGJuVJhbXLRrNVqscl1EXkuMoqhk+dQO6wSH3d86+UX+gW9yvvWx+W1vj6qlMu9HioU1ibrq0abkee2W5goFNYmFZJaw29pvB4q8qgQ0GZkoMy1vp6PjGLYpJnUCgvho/fa5UOp80+mSm1SiWOhVKBL019c6540P9083dk2rFvFxvWrDe/9nnicNN3nWz/xOJn3Mcdctm9Yyo5NSw3vvfwqmVTaZGi1KBR55Gj9KMc8zo9yfSeevvqnoGo1apbOGUv7D4aa3DzJL4d/XcSRHTmDapfzMj2ne3SOltujc7q8422xsLRCnZ7CWx/PxKm4vsVeYtxtTu5fQ63mPV52KoVelllHWX41n6ImFT/iP+/QoUP069ePt956i/r169OvXz8mTpz4wst57733DGPt3Lt3z+jvd955h4oVK1KnTh06dOjAgQMHOHPmnw/WlpiYyIoVK1i/fj1btmwxmhccHMyMGTPQ6XScOHGCSZMm0b59eyyzm+ZPmTKFKVOmsGfPHl577TXD5zIyMpg7dy5Tpkzh+vXr/7hs/0RJp2IkpKSRocvEylLfEDE2KQUbayuK2drkinXgYWKq0bSHSSmUcCzKnlPhJKWm0+Yz/Vgwj8awqD1oCuM6t6F1zUoFkI2xmk06UqlmS8P7g7/8j+SEh0YxyYkPKebkmvuj2BV1wspaSUriQ0qW1TeX1ukySEtJMMTbFXUy+oxrWW8ytGrSUhIp6uDykrPJW8tWb1CvfiPD+40/rSUhPs4oJj4+DhcX0/IUK+aAQqEgPj6O8m76wTx1Oh3JSUk45xFvLq1at6Z+gwaG9z/99BPx8caPBY6Pj887R4dHOcbj5qbvEqXT6UhKSsLFxYWsrCwSExPR6XSG7TQ+Ph6lUom9vb3J8gpCieLFSUxKylWmBJRKBUVzlalEcRfi4xOMpsXFx+PiUrgGAM7N1cWZxKQUMnQ6rLJzjE1IQqlQUMzeziQ2NiHRaFpsQpJRC4m/z0cw/OtvqBFSkS8G98KiEDTNf5X3rY8rUdyFxKRko98yLiEBpUJB0Tx+y7h4498yLiGh0Ld2yXN9jU98Yo6m62siJYzW13BGTplD9dBgJg7pUyjW1xehun0PZekSRtOUpUuguqvvFqS6lcf8UiVQ33lQYGV8XItWb1K3fk4L7U0b1pgeJxPi8jzuPTpOJpgcJxNxdiluEm8uDVu0p1rdnPPK3zavIDEh1igmKeGhUXeuR+yLOWGtUJKUEEuZ8l6A/nwnNTkRR+cSJCXEEh15lrCaOd9hGTdvMjK0pKenUMy6YI43VRu9R1D11w3vj/72HSmJxud0KUkPKepYMvdHsbPPPqdLekiJMvqWk5m6DNJSEyjq6IpalYqVtdJQ6QNQvJQXSfF38ikb8V/z/2svL0Q++Omnn3jnnXf44osvePfdd/Hx8eH69esvXNPs6OiIh4cHHh4elC2bMxbE7t27cXR0ZPHixXzwwQdUq1aNGzdu/Kua7MWLF9O6dWvDReTjbGxs8PDwwNvbm06dOmFvb8+FCzmDBVarVo0BAwYwefJkNJqcuw7r1q3Dx8eHatUKfqA8f7fSWFlacu6xQURPRd2gomdZLCyMa91DvMpxJibn+8vKyuJM9A0qeZWnU+MabJ7Qj3Vje7NubG8+7/IGAOvG9qZR6JMfC5uf7Io6UaKUh+Hl7luZa1GnjMp/7dIp3HxNB5y0sLCgvHcwVyNzBrC8HnUaC0sryrgHcOnsYb74pJbhCV8Ad65FYFfUqcAqfUB/UlqmbDnDKyAwiIiLF4xyDL94gQr+QSaftbCwwNfPn/AL5w3TIsIvYGVlhZdX4elSUqxYMcqWLWt4BQYEcDE83CjHixcv4h8QYPJZCwsL/CpUMNoOw8PDs3P0wtvbGysrK6OBoS9cuICfn5/ZLsZ8vLywsrIyDNAMcP5COP5+viZlCvSvwIXwCKPv4kJ4BIH+5tnmnlcFLzcsrSy5kD1AM8CZ8MsE+nqa5FjRz5tzkdFGOZ6NjCLYT18hG339JiOmzqNW5WAmDeuDlVXhuK/2Ku9bH+fn5YGllSUXI3O6UJ+7GEmAn7fJbxnk78f5yEtGeZ4Pv0RFf+NxOgobPy/37PU12jDtbMQlAn29TNfXCj6cj4wyyvFcxGUqVtDvU2Ou32TU13OpFVaJL4f1LTTr64uIP3EG51phRtOca1ch4YT+plrCH2dwrlvVMM+mfGls3coQf8I8T0jKfZz0DwgiItz4OBlx8TwVAp50nAwg/OI5w7TIQnictC/mSMky7oaXt38I0RFnjHKMijiDdwXTimILCws8fYOMntIVE3kWSysryntW4OG9WyyaNsxovJ9r0eEUc3CmmEPB3WSwtXfCpaSH4VXeuzI3o43P6W5G/U05b9NzuiIWFpTxrMSNyznndDejT2NpaUWp8gGU9w4lQ6sm9m7OOE8P78Tg+FhF0H+JPM795ZOKH/FKunTpEgcPHuTgwYOcPat/esCj9wcPHuTevXuGWCcnJ06dOkVkZCSXL1/m008/5cGDB0aVIv+Gk5MTt2/f5tixY9y4cYMlS5awa9cuk+U/ePCABw8ekJiYmOf7xx05coS+ffvm+f+0Wi0PHjzg7t277Nixg+TkZNzdjR+L2qFDBwDWr19vmLZ3716GDx/+r3L9p2wV1rxRK5RJP/7K+au32Hc6gpW7j9G5SU1AP0CpSqNv4tysShDJ6Sqmrd9J9O0HTFu/k3S1lhZVg3C0t8W9pIvhVdJJPzire0kX7G0KR3Po4BotUKUm88uqKdy7FcUvq6agVacRUkPfKkirUZGckHNHslbTThzcvowLf+3hRsw5ti6fSPVG76JQ2uLhF4a1tQ2bln7GgztXiDxzkB1rp9OgdU9zpQdAnXoNSE1N5X+LF3D9+lX+t3gBapWKeg0aAvrxOOLjcu50vt7mTTZvXM/xo4e5fCmCRQvm8lrL1mbr5vQ86tWrR2pKCosXL+b6tWssXrwYlUpFg+xWQWq1mrjHcmzTujUbN2zg6NGjXIqMZMH8+bRs2RIbGxtsbGxo2qwZ8+fP51JkJEePHmXTxo20festM2UHNjZKmjdpxNwFi4i4dJkjx06wfvNW2r2p7yIaFx9vGLuoQb06pKamsnDJUq5dv8HCJUtRqdQ0rF/XbOV/HjZKJa0a1mHakpVcjLrC73/8zY/bdtKxVTNA35pClT1GSJPa1UhJTWPO8jVcuXGbOcvXoFKpaVqnOgBTF/9AqeIuDOr+HolJKcTGJxp93lz+K/tWG6WSlo0bMHPRMsIvR3Po+J+s3for7dvo96ux8Qmos3+LRnVqkJKaxjdLV3L1xk2+WbqSdLWaxnVrPe1fmJ2NUsnrjeoyffH3hEfFcPDESdb8/Bvvtta3sHg8x8a1q5OcmsbcZT9y5cYt5i77EZVKTZM6+qcFTVu0gpLFXRjQvROJScnExicYfb6wUpYqgUX2+nZ3429YOzkQNGssRQN9CJo1Fkt7W+78tAOAa4vXUO79trh92J5ilfypvHwa9389QPrVm0/7FwWmTr2GpKamsHTJfG5cv8rSJfNRq1TUzW49m/s42bJ1W7ZsXMeJY9nHyYWzea1F4T5OVq3djPTUZNYtm87tG9GsWzYdtSqdanX1D07RqFUkxue0lmnYsgM7t67k1In9XL18gdWLv6J+s3YolbZ4+lbE3TuQ7xdM4PaNaM6dPMTGlXNo1f4jc6UHQGDVlqjSk9i1bjIPbkexa91ktJp0gqrpWwVpNSpSEnPO6ao16szxXUuJPLWH21fOsmP1BMLqd8BaaUvx0t74VmrEthWjuXcjgujzhzj62xKqNupkrvTEK+b/XxW/EM9h+fLlLF++3Gjaxx9/bPS+XTt9f/b+/fszevRoOnbsSNGiRWnYsCGdOnUiPI/HMv8Tr7/+On/++ScDBw7UP1K1UiVGjRplePLWI7nHFHraGEM9evTIs0sJwKlTpwyfdXV1ZfDgwQQHBxseAQ/6cVV69+7NwoULeffddwFo27Ytvr7mu+M57N3mTP7xVz6evZKiNjb0eaMhTcP0j7duNmoWE7u9Sds6lSlqq+Sbvp2Y/OOvbDr8N37lSjK/fydsC8mAjc9iY1uUD4Z9y5blE/hj/3pKu/nTffhiFDb6pvpnj+9gw3djmPKDfv0Lrd2a+Ie32bJ8AhkZGoKrvcbr7+kr6JS29vQY+R2/rJrC/M/bo7Sxp0bjjmav+LGzs2fchMl8O382u377FQ9Pbz7/4itsbPTjGB0+uJ9vZk9n6/a9ADRo2IT79+6xcP5sMrRaatetT/cevcyZwjPZ2dszYeJE5s+bx287duDp5cUXX3yBTfZJ+MGDB5k9axbbd+gvQho2asS9+/eZP28eWq2WunXr0qNnzu/08ccfs2D+fD799FPs7e3p0qULdeuat+Kkz0c9mLtwEcPHfI69nR0fvP8e9evoHwHdoWsPRgweQItmTbC3s2PS52OZs3Axv+7cjbenB5MnjMO2EF+QPDKoe0emLVlF/wnTsbez5aMObWlUS99KoM3HQxnX70NaN66HvZ0t00cPZNqSH9iy5yC+7uWZOWYQtjZKYuMTORepf0rNW31GGC3/0efN6b+yb+3fowszFy1j8GeTsLez48P32tOwtr6io92HfRk9oDevN22IvZ0dX48dzsxFy9i2ax8+Hu5M+2zk/4v1dWD3TkxfspIB46dib2dLz45v0aiWvpXumx8NZky/nrRuUl+/vo4ZwvTF37N1zwF8PdyYMXZo9vqaYFhf3+49zGj5jz5fWDW7eYQzPT/l5srNZCSn8udbvam0YCLuH3Ug6Vwkf77ZC132I+kTjp/mfN/PqTB+INYujjzcfYSzfT4zcwY57OzsGTv+KxYvmM3u337Bw9ObcRO/Nhwnjxzcz7w5U9n8634A6jdswv17d/l2/iy0Wg216zSgW4/COebWI7Z2Rek/9htWLZrMod2bKOfhx8Bx81Bm5/jXkV2smD+eJZv0rXxq1GtJ7P3brFo0iQythiq1m/JOt8EAWFha0m/0bNZ8N5WvR3dHqbShSatONGlt3koRpW1ROg5YzI5V4zl1cD0ly/vz3sAlKJT6c7qLf25n24rRjPtO33q2Yo3WJMTeYvsPn5ORoSGgSnOats85brz10Qx2rvmS76d2wlphS7XG71O9SVez5GZumZnmLsGrp0iWeUdOEkK8AtL3r3520Ctgh/2rf9clqPhtcxch31kXKdx3tV8GhU5l7iIUCHtV3LOD/p+zfXjN3EXId0mlTbtIvmosda/+fudEWHdzF6FAeIXvN3cR8t0DtZO5i5DvrsfaPTvo/7muDZ4dU1jN3Wa+KopBb7yagztLVy8hhBBCCCGEEEKIV5R09RJCCCGEEEIIIUShIH2SXj5p8SOEEEIIIYQQQgjxipIWP0IIIYQQQgghhCgUMqXFz0snLX6EEEIIIYQQQgghXlFS8SOEEEIIIYQQQgjxipKuXkIIIYQQQgghhCgUZHDnl09a/AghhBBCCCGEEEK8oqTFjxBCCCGEEEIIIQqFLLOO7lzEjP87/0iLHyGEEEIIIYQQQohXlLT4EUIIIYQQQgghRKEgj3N/+aTFjxBCCCGEEEIIIcQrSip+hBBCCCGEEEIIIV5R0tVLCCGEEEIIIYQQhYI8zv3lkxY/QgghhBBCCCGEEK8oafEjhBBCCCGEEEKIQiFTRnd+6aTFjxBCCCGEEEIIIcQrSlr8CCH+tbhyIeYuQoFosOpjcxch39lX8DF3EfJdUtUW5i5CvjuZ/t/YJr0c75u7CPnufskq5i5CvgvWnTZ3EfJd+uI55i5CvvMK32/uIhSIK4GNzV2EfFf/xHxzFyHfVbHVmrsIBaCVuQsgChGp+BFCCCGEEEIIIUShIIM7v3zS1UsIIYQQQgghhBDiFSUtfoQQQgghhBBCCFEoSIufl09a/AghhBBCCCGEEEK8oqTFjxBCCCGEEEIIIQqFTGny89JJix8hhBBCCCGEEEKIV5RU/AghhBBCCCGEEEK8oqSrlxBCCCGEEEIIIQqFrExzl+DVIy1+hBBCCCGEEEIIIV5R0uJHCCGEEEIIIYQQhUKWDO780kmLHyGEEEIIIYQQQohXlFT8CCGEEEIIIYQQQryipKuXEEIIIYQQQgghCoVMGdz5pZMWP0IIIYQQQgghhBCvKGnxI4QQQgghhBBCiEJBBnd++aTFjxBCCCGEEEIIIcQrSip+hBBCCCGEEEIIIV5R0tVLPLcmTZpw69atPOeVK1eOffv2FXCJxKtEo9Ewd9H/OHj0OEqFgg7t3qRDuzfzjL0cHcPshUu4cvU6nu5uDOnXiwq+PiZxq9Zt5NbtO4wa0j+/i/98rKwo2roLiqCqkKEh/chO0o/uyjPUsrQ7Rd/silXJcmQ8uE3Kzz+gu3PNMN+2bgtsajSmiI09mvC/Sdn+I2jUBZXJU6kzdEzZcZw94dewsbaiW62KdKtdMc/YiDuxTNp+nKj78Xi7OjGudW2CyhQHoPKX3+f5mS/frMcboaa/d0FSazTMXryCg8f+QKFU8F7b1rz3Vus8Yy/FXGXmt0uJuXYDL/fyDOvTA39fb5O4lT9t4ebtu4wZ1Ce/i/9Cbl4J56elX3DnxmVKl/fh3Z6f4+ad9+8J8Pv2H9j/y3JU6SlUrtWCt7uPQaG0NYlbMvUTijq40PmTyflZ/OcSE32Zb+fN5tq1K7i7e9Kn/xB8/So8Mf7nLRvYsnEdaWlp1K3fiF59BqC0sTGK0Wo1DBvYh48/GUilkMr5nMGzXY+JYNXiydy6FkVZN2+69BmLh0/QE+P3bFvNrq3fk56WSrW6r/HeR6NQZv+O9+9c58fvviY64jR2RR1p0uo9Wrz1QUGlkie1RsvM737gwPG/UCoUdGrbks5vtswzNjLmGtOXrCT62k283MoysvcHBPh4AvruBau2bGfLrgMkJqcQ6OvF0J7v4+VWrgCzeQIra5w79MQ2tCZZWg3J+7aRsu+Xp35E4e2PS9f+3J04wGi6bdW6OLbuiIWjM+rwM8SvWUxmanJ+lv6FxERfZtH8WTnbZL8h+Pj5PzF+25YNbNm0jrS0VOrWa8THfQbmvU0O6k2vPoMILgTbpIXCmnonNnF+0JfEHfwjzxiHyoEEL5iIQ3AFki9Gca7feJL+vmCYX7ZjaypMHIxNGVce7DrM2T6foY2NL6gUnkqt0TJt+Xr2/XEapcKaLq2b0qVN0zxjI6/cYMrStUTduI13+TKM7vkegd7uAOgyM1m4bhu//H4clVpDndAghnd/l+JODgWZTp7UGi1Tv9/Ivj/PoLS2pmvrxnRp1TjP2IirN5my/CeibtzBp1xpRvd4l0AvNyA7x/W/8suhP0lXa6gTEsCID96huGOxgkynUMmUnl4vnbT4ES9kzJgxHD582Og1ZswYcxdLvAIWLf+ByMvRzJw0gUGffMzKNT/x+5FjJnHpKhWjJ35FpaBAFs2ZRsVAf0ZPnEK6SmUUt/f3w6z4cV1BFf+52DfvgFU5TxJXTCfll1XYNnpTXwmUm7UCx66D0F67TMKiL8m4Ho1jl0FgrQDAplpD7Bq9SeqeTST+bwoWDs4Ua9+rgLN5stl7/uLi7Vi+69qCMa/XZPHBM+y+eNUkLl2jpf/avVRxL8mPH7Uh1K0kA9bsIV2jBWDPkA5Gr+61gynjaE8jf7cCzsjUtyt+JDI6htlfjmVo7w9ZsW4TB46eMIlLV6kY+eU0QoIC+G7mZCoG+DFq0nST9XXPwaMsX7OhoIr/3NSqNJZM+wTvgCoM+2odnhUq8920vqhVaXnGnzmxm982LuTdjz6n77ilXL18lm0/zjKJ+/vodsJPH8rv4j8XlSqdLz8fTVBwJWbOXURAYEUmTRiNSpWeZ/zRwwdZu/p7Puk/lC+nzORSxEW+X7bYKEaj0TBz6iSuX7taABk8m1qVzjeTBuAXGMa4GavxCQhl3uSBqJ+Q48lje9i2bhFd+oxj2MQlxFw6x8aVcwHIzMxk3uSBFHNwZtyMNXTpPYZfN/yPEwd3FGRKJhasXEdE9FXmTRzJ8F5dWbZ+K/uO/WkSl65SM3zybEID/Vg+fTyV/H0Z/tVs0lX6ivMtuw6w5uffGNrzfZZNG0/ZkiUYOmk2KrX5K9ad3uqCtbs3D+Z9Qfz6/+HQsj22lWs+Md6qjBvFew6DIkWMplt7+ODcuQ9Jv23gwcyxWNjZ49ylb34X/7mpVOlMGv8pQRVDmDFnMf7P2CaPHfmdtT+uoE//oXzx1SwuRV7k++V5b5M3Csk2aaFUELZqFsWCn1zBbGlnS/WflxB/+C8O13yb+GOnqL51MZZ2+gpYx+qVCFkymcuT5nOkXkesnR0IXTqloFJ4pm9WbyY85jrfjhvIqB4d+d+mHew9ccokLl2lZtC0b6kc4MMPX40ipII3g6d9a9gmv9+6i91HTzJlUE+WfzmcxNQ0xi9cWdDp5Gnump8Jv3KDRaP78mn39ny3aSd7/jhtEpeuUjNo+hLC/L1Z9eUwQvw8GTzjO0OOK7btZdfxU0wZ8AErJg4mKTWNz79dVcDZiFedVPyIF1KsWDFcXV2NXsWK/Xdro8XLka5SsX3XXvr3+pAKvt7Ur12Tju+0ZcsvphcSBw4dQalQ0KdHNzzcytPv4w+xs7Xh98P6SiKdTsfshUuY/s1CypYpXdCpPJm1Apuq9Undvgbdnetowk+RfuQ3bGs2MQlVBtcgS6slbed6dA/vkLpjDVkaFcqK1QGwqdmU9KO70Jz7A92D2yRvWoqiQgiWxUsVdFYm0jVaNp+6zIgWNQgsU5wmAR50r1ORtX9FmMTuvHgVpZUlQ5pVw9vViZHNq2OntGZXuL5lU4mitoaXWpvBmj/DGd+mDsVsFAWdlpF0lYpf9uxnYM9u+Pt40aBWdTq1a8OmX01bb+07fBylwpq+3Tvj6VaOgT27YWtrw4Ej+kqiDJ2OmYuW8vX8xZQtbf7fL7fTx37DWmHDm+8Pp1Q5H9p1+xSlrT1nTuTdUu3gb6to+HoXKlZphLtPJTp8NJ4TBzajUedcsKWmJLJt9UzcfYILKo2nOnzwAAqlku49++Dm7kHP3v2wtbXjyKHf84z/ZetG3mj7DtVr1savQgCfDBjKnt2/oc6uzLtx/Sojh/bj7p3bBZnGU/15ZCcKpZL2HwyhTHlvOvYYgY2tHSeP7s4zft+vP9K0zfuEVGuAp19FuvQZx5G9W1Gr00lKiMXN05/3e4+hVFkPKlWtT2ClGkSFm17QFZR0lZqf9x5kcI/O+Ht70rBmVd5/63U27thrErv3yAmUCgX9u3XEs3xZBvfojJ2NDfuO6iuJtu8/TKc3W1K3WmXcy5ZmRK9uJKWkcDYiqqDTMlJEocS+dlMSN6xAe/MKqrN/krz3Z4o2yLtVk33dZpQcOgldcoLJvKINWpJ+6hhpfxxEe/s6cSvnYxMUhmVx13zO4vkcPrgfhULJB4+2yV79sbWz4+gTt8lNvNG2PdVr6LfJPv2HsXf3DqNtctTQvty7m3er9YJWNNCHOkfWY+fj/tS4Mh1akZmuJnzUNFIiYrg4dDK65FTKtNf/5p59u3B7ww5urdpK8rlITncfScnXG2LrWb4g0niqdJWarfuPMeyDdwjwcqNx9VC6tmnG+p2mv+HuY3+jVFgz6P12eJUrzbBu72Bva8Oe7EoinS6TId3eoUqgL97ly9CxRUNOR0YXdEom0lVqth44wbAu7bJzDKFrmyas33XYJHbXidPYKKwZ1OlNvMqVYljXdtjZKNnzxxlAf+469P23qBLgg3e50nRs3oDTl64UdEqFSlZmltleryqp+BEv3bx58/D39zd53bx5E4DExEQ+++wz6tSpQ9WqVRkxYgSJiYncvHkzz8917drVMO/RMh79n65duxre79+/n3bt2hESEkKrVq3YtSvnwiQjI4NZs2ZRr149qlatysCBA4mPj39iWTdt2mSy/GflnDu2SZMmbNq0CYB79+4xcOBAqlevTnBwMO3atePkyZOGWH9/f06cOPFc7x9fLuhbYfn765s/nzhxwpBDQEAA1atX5/PPPyczM9Pks99++y3BwcFER0fTtWtX5s2bZ1jmggULTL7v/BR95SoZGRlUDMhpxl0pKIDwS1GGsj9yMfIywUEBFMm+g1mkSBGCAwO4GHEJgPR0FTFXr7FgxldU9H/ynbSCZlXaDSws0d7IuXjIuHYZq/Lepndj3bzRXr9sNE17PQorN333IEvnEmhvxhjmZaUkkpWWjJWbbz5m8Hwi78WTocukslvOBURlt1Kcv/WQzFxPaDh78wFhbiWNfsvK5Uty9uYDk+Uu/P00NbzKUMu7bP4m8Byirl5Hl6EjOCBn/QoJ9Ofi5bzX15BAf6McKwX4cz5S//ump6uIvnqDxdO+pKK/X8El8ZyuRp3F2z/MqPxeFcK4evmMSWxmpo4b0efxCahmmObhF4IuQ8vta5GGaT+vmk61+m9Qqpx5u+s9EhlxkcCgYKMcA4KCiYy4aBKr0+mIuhxJxeAQwzT/gCAytFquXNFfiJw/d4ZKIZWZOnN+wSTwHK5cOodvQGWjHH0CKhMdedYkNlOn42rURSpUrGKY5l2hEroMLTevXsLJxZVew6diY2tPVlYWUeGnuXTxb/yDq5ksq6A82iYr+efsA0MDKnDhcozJNnn+UgwhgX5G30VIgB/nL+n3zf0/6EiLBrVzPlCkCFlZWaSk5d3KraBYl/MAS0vUV3K2JU10BAoPP5NjCIBNUBhxqxaQsv9Xk3kKTz/UUeGG97qEWHTxD1F4Fo5j5qWIiwRWzLVNBgYTGXHBJFa/TUYQ9JRt8sK5M1QKCePrGQsKJoFncGlQg9gDJzhSr+NT45xrhhJ39KTRtLhjf+NUqzIATjVCiTv0l2Ge6uZd0q/fxrlm6Esv84u6dP0WGTodIRVyujVXDvDmQtQ1k23yXNQVKvv7GG+TFbw5d1lf8fFx+1Y0rq7PKS4xma37j1I1yPzHy0vXb5Oh0xFawdMwrXIFby5EXzfd70RdJdTf2yjH0ApenL18FYBeb7ekcXX9OhyXmMyWA8epGmj+czrxapGKH5EvwsLCDF3BfvrpJ6N5/fv3Jzw8nEWLFrF8+XKio6P59NNPKVOmjOEzpUuXNnQre7xC4kmOHTvGgAEDaNu2LVu3buXdd99lyJAhnD9/HoC5c+eyefNmvvrqK9atW0dsbCzjx4+nR48eRv/j0f9v1arVS/0+hg8fjk6nY+3atWzZsoVSpUoxYcKEf73c6OhotmzZYjL98OHD/P7778yaNYtNmzZx6JBxl4p79+6xdOlSNmzYgKenp9G8uLg4li1b9q/L9iLi4hJwdHDA2traMM3ZyQmNRkNSsvGYA7Fx8RR3cTGa5uzsyIPYWACKFrVn3rTJ+Hh55nu5X4RFMSey0lJApzNMy0xJooi1giK29rliHcnMdZc2MyUJS0d93pmpSVg4OOfMzF6GhX3RfCv/83qYko6TnRJrS0vDtOL2NqgzdCSkqU1iXYvZGU0rbm/LvaRUo2l3ElPYcf4KveqHUBjExiXg6FAMa+ucYfKcnRzRaLQkJacYx8YnUNzF2Wias5MjD2LjAChW1J6FX0/Ax/Ppd37NJSnhAQ7OJY2mFXMsTkLsXZPY9NRktFo1Ds45lX6WllbYFXUkIe4eAJfPnyAm4iSvvV14xjGKj4vFpXhxo2lOTs7EPjStgExNTUGj0eBSvIRhmqWlJcUcHA3xr7duS89e/UzGFzGnxPiHOLkYt+ZwcCxOfOw9k9i0tGS0GjWOuX5H+2KOxMfeN4od3bsV08Z+iI9/CFVq5T12R0F4GJ+Io0NRo23SxckBjUZLYh7bZAlnJ6Npzk4O3M8eFyU0sAIli+ccY7btOYhOl0logHkrRSwdnPVj8Dx2DNElJ1JEochz3x/73XRUZ/IeN8bSwRldYpzRtMzkRCydXPKML2jx8XE4u5QwmvbMbdLlydtky9Zt6VGItsnri9cQPnwKmemqp8YpS7uium28zWnuxWJbTt+a2aZMSdS55qvvx2JTzvytnWPjE3EsZo+11WPbpKMDaq2WxBTjY/zDhCRKODsaTSvuWIz7sQlG0xb/9Cst+ozmTGQMg7u8nW9lf14PE5JwypVjccdi2TmmmcS65hqTyMWxGPfjEoymLd64g+b9PufMpSsM6dw238r+/0FWlvleryqp+BH5wtra2tAVzOWxi/SIiAj++OMPpk+fTkhICCEhIUyfPp19+/Zx7do1w2csLS0N3cqcnJye+f9Wr15NixYt6N69O15eXnz44Yc0b96cZcuWkZWVxfr16xkyZAgNGjTA19eXiRMn4ufnh729Pa6urjg66g84j/6/zUs8OcjKyqJZs2Z89tln+Pj44Ovry/vvv09U1L9vNj5z5kwaNmxoMt3V1ZVSpUpRrlw5ihQpgoNDzsEmKyuLefPm8frrrxMQEIDlYxfooG8JVKNGjX9dthehUquNTtgBQyWQVpthNF2tVqN4rIIIwNrKGq1Wm7+F/JeKWCvI0hnnkqXTl7mIlXE+WCshwzgWnRYs9d+R+vyf2NVvhWWJMmBlhX3L7LuGuX5Lc1BpM1BYGZfj0XvtYxcsj2KtLXPHWqDVGd8p23wqiqAyxalUrnB0Q1Cr1UaVlACK7PVXk2s9VKk1Juurwtqq0K+vj2jVKqxyrZ9W1goyMkzLr9GkG+abxGs1aDVq1i+dyDsfjkOhKBwXYPDo9zQus7V13vsUdfY4L7l//yfFFxYatSqP38WajAxNnrGAyXfy6Hd8XJ+RM+g/Zi43rkSyfvmMl1zq56dSa7C2yn1c0G+T2lz7UpVGY9heH1FYWZscawAuXIpm3vdr6dy2JcVzXZgWtCIKBVm5trtH702OIc9clukxJitD+8LLyS9qtcpkG7N6wjam+X+6TT4PSztbMtXG21ymWoOFUpE93+ap881JpdGabGePtklNrm1NpdagsMp9DmiFJtc62qp+Db6fNIIawf70/2o+KWl5j/lUUFQajVGlD4C1tf6cxjRH0+9DYWVlsn9qVbcaK78YQo2KfvSfuoiUtKdXDgrxIuSpXqJAxcTE4ODggJeXl2Gaj48Pjo6OxMTE4O1t+qSbx7Vp08bQTFKr1RIWFgboW7689957RrFhYWFs3LiR+Ph4EhISqFgx5yk0vr6+DBhg/ISLvPz111+EhYWhVCrx8vKib9++1K9f/6mxj6Sn6w9IRYoUoVOnTmzfvp2///6bK1eucP78eZNmoC/q1KlTREREMHHiRJMnqoWFhZGVlUV6ejphYWFUrlzZMG/cuHGULFmSrVu3mizz5s2bbNu2je+++65An9KmUJiedD86YVPmOoFRKBQmF9faDC1KpTJ/C/kvZWVoKWJpvMstYqk/Uc3KdTFFhhZynUxgaW2ISzuwDUtnV5z6fwGZOlR//U7G3Rtkqcx/gqCwskSTYVzB8+i9jclJj6VJZZAmIxObXBVHe8Kv8m7VJz/NpaDp11fjdfDRSZ5NrvVQobA2WV812oxCu77u3rKEPVu+M7z38A0xqeTJ0GryrLixtlYa5pvEK23YuXEhbl4VCQitmw8lf34/rVvNxnWrDe/9/APR5iqzVpv3PkWhUBjmP0+8uWzfsJQdm5Ya3nv5Vcrjd9E+4Xd8lGPev+PjPH31x1WtRs3SOWNp/8FQrKwLvvJAqbBGm5H7uJC9TSpyHUOsrU0uyjQZWmxyHWvORUYxbNIsaoWF8PF77fKh1C8mS2taMfPofeYLPtExS6sxOcYUsbImy0xPhtywbhUb1+feJnPvd7QolXmsr/9Ptsl/IlOlNqnEsVAq0GVXBuieND/dvBUioL/BkXs7M2yTucqstLY2qeTRajOwURiv726l9Td/JvTtRut+49j/5xneaFjrZRf9uSmtrU0qbrTa7PMdpekNH9P9TgbKXPunRzlO7PM+rQZOZP9fZ3mjQcHejBWvLqn4EQVKocj7LoROp0OX6wIwL0uWLKFUKf0AqD/88AORkfq+7nkd3DMzM8nMzMQq9wX0CwgODmbGjBmoVCp+//13+vbty/bt23FzM32q0KPYRx6N+ZOZmUmPHj1ISkqiVatWNGnSBK1WS//+/+4R4zNmzGDQoEF5fqdbtmwhKyuL27dvM3jwYLZs2UK7dvoT108++YSDBw+ycOFCkyeyzZ07l27duuHs7GyyzPxUorgLiUlJ6HQ6QwukuPgElAoFRe3tTWLj4xOMpsXFJ1C8gMv8ojKT4iliVxQsLCC70s+imANZGjVZuZ6QlJkUj0VR47vLFkUdcrp/aTUkr19EEaUtkEWWWoXLyNnoEh4WQCZPV7KYHQlpajIyM7Gy0DcqjU1Nx8bK0mRQ5pLF7HiYYnyC+jA1nRKPdf+6m5hKzMPEQvEkr0f062syGTodVo/W14RH66tx1zVXF2fi4hONpsUlJFA8V1eTwqJOs45UrpUzWOy+n5eSnGu9Skp4aNSd6xG7ok5YWytJTnxIqXL6SnydLoO0lEQcnFw5dew3khMeMqq7fpDyRxVKZ07sYuoK06cv5ZeWrd6gXv1GhvebflpDfLzx448T4uNwdilObsWKOaBQKIiPj6O8W/ajhnU6kpMS84w3l4Yt2lOt7muG979tXkFiQqxRTFLCQ6PuXI/YF3PCWqEkKSGWMuX1N2l0ugxSkxNxdC5BUkIs0ZFnCauZ88jiMm7eZGRoSU9PoZh1we+LXV2cSExKMdomY+MTn7xNJuTeJhONWvT8fT6CEVPmUCO0Il8M6Y2FhfkbyOsS47CwL2Z0DLF0cCJToyYr/cXGH9IlxmHp4GQ0zcLBCV1Swksq7Ytp0epN6tbPWZ82bVhDQrxxV7T4hDicXUy7oj3aJhMK+Tb5T6hu30NZ2rjLm7J0CVR39d27VLfymF+qBOo7pl3iCpqrixOJyanG22RCEkqFNcWyn0qWE+tIbEKS0bTYx7p/Hfr7HP6ebpR0cQL0Fb3lSpUgIVc3zoLm6uxIQu4cE/POsaSLI7GJuYYuSEiiRHb3r0OnLuDvUc44x5LFSUg27hb3X5L5Cg+ybC7mP5KJV05WVtYTT5K8vLxISkoiJiZnYNqoqChSUlKMWgE9SdmyZfHw8MDDw8PQPevRcs+cMR5s9NSpU3h5eeHg4ICzszMRETlPFQoPD6dBgwaontFCwsbGBg8PD/z9/enVqxd2dnZcvGg64OfjsY9ejyqcoqKi+PPPP1mxYgV9+vShUaNG3L+vP2hn/cOOpAcOHCAlJYU333wzz/keHh54enpSp04datSowenTpw3zypcvz6RJk1i9ejWXL+cMIBwZGcnx48fp3r37PyrTv+Hr5YWVlZVhgGaA8xfD8ffzNVmXgvz9uBARafjusrKyOB8eSWCA+Qf6e5qMuzcgU6cfzDmblbsfGbevmnQo1t6IwdrNeOBba3dfMrIHdLZr3h5l5TpkqdPJUquwKutJERtbMm6Y/ykX/qVdsLK04NxjAzSfun6fimVLYJFrANKQ8q6cufnA6Lc8c+M+lcrlnMieu/WA0g72lHE0//hFj/h5eWBpZcnFyJzt59zFSAL8vPNcX89HXsq1vl6i4mOD0BYm9kUdcS3tbnh5+oVy9dJpo/JfvXQKD1/T8ZYsLCxw8wkmJiLn6U5XL5/B0tKKsh7+9PtsOSOmbWb41xsZ/vVGgqs2IrhqI4Z/vbHA8gP9hWKZsuUML//AikRevGCUY/jF8/j7B5p81sLCAl8/f8IvnDNMiwi/gJWVFV5ehWOwagD7Yo6ULONueHn7hxAdccYox6iIM3hXqGTyWQsLCzx9g4ye0hUTeRZLKyvKe1bg4b1bLJo2zGi8n2vR4RRzcKaYg3kq4P283LG0suTCpZx94NmIywT6eplsk8EVvDkXGWX0XZyNiKJiBf3vF339JiO/nkutsEp8Oazvv7p59DJpb14FnQ6FZ86xTuEdgPZa9AsPSqG5ehmld4DhvaVTcSydiqO5eukpn8o/JttkQBAR4cbbZMTF81QICDL5rH6bDCD8Ys42GVkIt8l/Iv7EGZxrhRlNc65dhYQT+vPdhD/O4Fy3qmGeTfnS2LqVIf6E6eD7Bc3fozxWlpaczx68GOB0ZDRB3h4m22QlXy/OXYoxPhe4FEOwrycAc1dv4deDOQ88SU1Xcf3OfbzKmncsI3+Pcvoco64Zpp2OvEJFb3fT/Y6vJ2cvX82V41Uq+XoAMOfHn/n1cM5A3anpKq7fvY9XWeMx9oT4N6TiR7xUcXFxXLt27Ylj5Pj4+NCgQQNGjRrF2bNnOXv2LKNGjaJ69epUqPDPB07s3r07O3fu5Pvvv+fq1ausWLGC3bt306lTJ0Df+mbu3LkcP36cy5cvM3nyZCpXrvzMsXy0Wi0PHjzgxo0brF69mpSUlBcup4ODAxYWFvz666/cunWL3377zTCYtEaT05Q+MTGRBw8e8ODBgzzfP27nzp0MHz7c0O0ttwcPHnD//n1Onz7NuXPn8PDwMJofEBDAa6+9ZjRw9u7du+nXrx92dna5F5fvbGyUtGjSkNkLlxBxKYrDx/5g/eZtvP2mfpDtuPh4w9gaDerWJiU1lQXfLefq9Rss+G45KpWKRvXqFHi5X4hWg+r0UYq+0Q2rsp4oAsKwrduC9GN7AChS1AGym+1rLv5FERs77F/vhKVrGexf70QRhRL1eX2riMzkBOwavYlVWU8sy3hQtP3HqP48QFa6+e8M2Vpb8UaID5O2H+f87Yfsi7jOyuMX6FxDfxH9MCUdVXZz52aBHiSrNEzb9SfRDxKYtutP0rUZtAjyNCwv6kEC3q7mHVsjNxulkpaNGzBz0TLCL0dz6PifrN36K+3b6FvKxMYnoM4ed6FRnRqkpKbxzdKVXL1xk2+WriRdraZxXfM1T38RoTWbk56WzOaVX3P3ZjSbV36NWp1O5VotANBoVCQ91iKo7msd2f/Lcs79uZfr0efYsPRLajV5B4XSFhfXskaVSkobe5Q29riWNu/A1nXqNSA1NYWlixdw4/pVli5egFqlom6DRoB+XJ/4uJzWB6+3acuWjes5fvQwly9FsHjBHF5r2brQDBybl6q1m5Gemsy6ZdO5fSOadcumo1alU61uc0A/rk9ifM7v2LBlB3ZuXcmpE/u5evkCqxd/Rf1m7VAqbfH0rYi7dyDfL5jA7RvRnDt5iI0r59Cq/UfmSg8bpZJWjeoybfFKLkbF8PuJv/nx59/o0LoZoG/982ibbFy7OsmpacxZ9iNXbtxizrIfUanUNK2j704xbdH3lCruwsDu75GYlEJsfKLR580lS6sh9Y/fce74MdbuPtiEVKdY0zdI/n07oH8oAM/ZzS710C7sqjfArlZjrMu649y1H6oLf6OLNX9LEYA69Rrqt8kl8/Xb5JL5+m0yu6Ve7m2yZeu2bNm4jhPH9NvkooWzea1F4d4mn0RZqgQWNvpW7Hc3/oa1kwNBs8ZSNNCHoFljsbS35c5POwC4tngN5d5vi9uH7SlWyZ/Ky6dx/9cDpF8tmCeyPo2NUkHrBjWYsnQtF6KvceDPM6z6ZS/vvd4I0A92rMo+B25SszLJaenMXLmRmJt3mLlyI+lqDa/V0j9Z8N3X6rPql70cOXWB6Bt3+HzB97iVKkGdyqYVgQXJRqmgdf1qfLX8Jy5EX+fAX+f4Yft+3mvRADDOsWn1UH2OP2wm5tZdZv6wmXS1mtdqVgbg3dfq8sOv+zl8+iLRN+/w2ber9TmGmt6A+K/Iysoy2+tVVThuY4hXRufOnXn48CGTJ09+YszUqVOZNGkS3bt3x9LSkqZNmzJ69Oh/9X9DQ0OZNm0a8+bNY/r06Xh5eTFnzhxq19Y/krVXr14kJyczePBgMjIyaNSoEZ999tkzl3vq1Cnq1auHpaUl5cuXZ/Lkyc/VMulxpUuXZsKECSxYsIBZs2bh5eXFuHHjGDVqFBcvXjSMC5R7zKGnjUFUq1atJ441BFCvXj1AX+nUoEEDOnfubBLTv39/3nzzTUNLKE9PT9q3b/9Cub1Mn/TszpxvlzB07ATs7ez4oHMHGtTRXxy37/YxIwf1o2Wzxtjb2TH589HMXrCEX3buwdvTnSnjx2D7/+AEL/W3dRRt0wXHD0eQqU4nbf9WNOF/A1B85GySNy1DffoIWWoVSau/oegbXbGp1oCMezdJ/GEuZI+5oTq+F0unEjh0HQxZWajPHCN19wYzZmZsWPPqTN5+nI9X7qSojTV9GlamaaC+8rHZ7PVMfLMubUN9KapU8M17TZi8/Tib/r6EX0ln5r/XFNvH+vXHpabjYGP+gSpz69+jCzMXLWPwZ5Owt7Pjw/fa07C2/sKx3Yd9GT2gN683bYi9nR1fjx3OzEXL2LZrHz4e7kz7bOT/i/UVwMauKB+NWMBPS7/g+N4NlHGvQK+R36K00VcQnz72G2sWjWP2Gv0TFKvUaUXcg9us/99EMjK0hNZoxhudh5kzhWeys7Nn7ITJLJo/m12//YKHpzeffTEFGxt9U/3DB/czb/Y0tmzXj3tWv2ET7t+7y7fzZ6PVaqhdtwEf9OhtzhSeydauKP3HfsOqRZM5tHsT5Tz8GDhuHsrsHP86sosV88ezZJO+lU+Nei2JvX+bVYsmkaHVUKV2U97pNhgAC0tL+o2ezZrvpvL16O4olTY0adWJJq07mSs9AAZ2f4/pS1YyYPw07O1s+ajjWzSqpX/E/BsfDWZsv560blIPeztbZowZzLTF37N1z+/4ergxY+wQbG2UxMYnci5S/+CFdr2HGy3/0efNKXHT9zh1/BjXgePJSk8jaft6w5O7yn71HXGrFpB24vdnLkdz9TLx65bg0KojFvZFUUecIf7Hxfld/OdmZ2fP2PFfsXjBbHZnb5PjJn5t2CaPHNzPvDlT2fzrfuDxbXKWfpus04BuPQrPkwNfRLObRzjT81NurtxMRnIqf77Vm0oLJuL+UQeSzkXy55u90GUPapxw/DTn+35OhfEDsXZx5OHuI5zt8+xz24IypOs7fL10LZ98OZeidrb0at+aJjUqA/D6J2P4vE8X3mhYi6J2tswe0YcpS9eyZe8RfN3LMnfkJ9hmV4C927wB6WoNXy9bS3xSCrVCApk5vHB0wRz6/ltMWf4Tfb5aQFE7W3q/05Im2Y9lb9l/PON7deKNBjUoamfD7GEfMWXZT2zefxxf9zLMHdHLkGOHZvVQqTR8vXwD8ckp1Krkz6yhHxWKHMWro0jWq1ytJYQoELcunXt20CtAuWqOuYuQ7+wr/P9uGv88kqq2MHcR8t3JdNOuWK8iL8f7zw76f+6+qnCPX/YyBGedNncR8l364jnmLkK+Sxo0x9xFKBBXAhs/O+j/ufon5pu7CPmuiO7/91Pfnkex6q3MXYR/bNQS8w1SPrWX7bOD/h+SFj9CCCGEEEIIIYQoFLL+3cOPRR6k/ZgQQgghhBBCCCHEK0pa/AghhBBCCCGEEKJQyJTRaF46afEjhBBCCCGEEEII8YqSFj9CCCGEEEIIIYQoFOT5Uy+ftPgRQgghhBBCCCGEeEmysrKYMWMGtWrVokaNGkybNo3MzGePWn3t2jVCQkyfznr06FHatGlDaGgo3bp148aNGy9UHqn4EUIIIYQQQgghhHhJli9fzi+//ML8+fP55ptv2LZtG8uXL3/qZ+7cuUPv3r1Rq9VG02/fvk2/fv14++232bBhAy4uLvTt2/eFWkZJxY8QQgghhBBCCCEKhczMLLO9XpaVK1cycOBAqlWrRq1atRg+fDirV69+YvyePXt4++23USgUJvN++ukngoOD6dGjB35+fkyZMoVbt27xxx9/PHd5pOJHCCGEEEIIIYQQ4iW4d+8ed+7coXr16oZpVatW5datW9y/fz/Pzxw4cIBBgwYxduxYk3lnzpyhWrVqhve2trZUrFiR06dPP3eZZHBnIYQQQgghhBBCFArmHNtZo9Gg0WiMpikUijxb4jzJgwcPAChZsqRhWokSJQC4e/eu0fRHJk2aBMCJEyfyXF7uzxQvXpy7d+8+d5mk4kcIIYQQQgghhBD/eYsXL2b+/PlG0/r378+AAQOMpqlUKu7du5fnMtLS0gCMKose/Z27Uul5pKenm1Q8KRSKF1qWVPwIIYQQQgghhBDiP6937958+OGHRtPyau1z5swZunXrlucyRowYAegreZRKpeFv0HfTelFKpdKkkkej0eDg4PDcy5CKHyGEEEIIIYQQQhQKWS9xkOUX9bzdumrWrElkZGSe8+7du8f06dN58OAB5cuXB3K6f7m6ur5wmUqVKsXDhw+Npj18+JDAwMDnXoYM7iyEEEIIIYQQQgjxEpQqVYqyZcty8uRJw7STJ09StmzZPMf3eZbQ0FCjZaWnp3Px4kVCQ0OfexnS4kcIIYQQQgghhBCFQqY5R3d+STp16sSMGTMoXbo0ADNnzqRHjx6G+XFxcSiVSuzt7Z+5rHfeeYelS5eyZMkSGjduzIIFCyhfvjw1a9Z87vJIix8hhBBCCCGEEEKIl6Rnz560atWK/v37M2jQINq2bUv37t0N89u3b8+yZcuea1nly5dn3rx5bNy4kfbt25OQkMCCBQsoUqTIc5dHWvwIIYQQQgghhBCiUDDnGD8vi6WlJaNHj2b06NF5zt+3b1+e0580dlDDhg1p2LDhPy6PtPgRQgghhBBCCCGEeEVJix8hxL8WZ/Hig5T9f6TpMt3cRch37hlR5i5CvvshPMzcRch3/VK/MncRCoSmYi1zFyHflSny6t+js4k6Ze4i5LsivQaauwj5LlrtZO4iFIj6J+abuwj57lDN/uYuQr7zDD9g7iLku4rmLoAoVKTiRwghhBBCCCGEEIXCq9DVq7B59W8jCSGEEEIIIYQQQvxHSYsfIYQQQgghhBBCFArS4OflkxY/QgghhBBCCCGEEK8oqfgRQgghhBBCCCGEeEVJVy8hhBBCCCGEEEIUCjK488snLX6EEEIIIYQQQgghXlHS4kcIIYQQQgghhBCFQlaWtPh52aTFjxBCCCGEEEIIIcQrSlr8CCGEEEIIIYQQolDIlDF+Xjpp8SOEEEIIIYQQQgjxipKKHyGEEEIIIYQQQohXlHT1EkIIIYQQQgghRKEggzu/fNLiRwghhBBCCCGEEOIVJS1+hBBCCCGEEEIIUShkyeDOL520+BFCCCGEEEIIIYR4Rb1Qix9/f38A9u/fT9myZY3mrVmzhgkTJtC/f38GDBjw8koohHiiefPmMX/+fJPp7u7u7N6927DN5qVGjRr88MMP+Vm8fyQm+hJL5s/k+rUY3Ny96NVvGD5+T87jly3r+XnTWtLSUqlTrzE9+wxGaWNjFKPVahg56GN69hlMcEhYfqfwTFejI1m6cBo3rkZT3t2bHv1G4u0b8MT4HVvX8sum1aSnp1GrXhM+6DXMkGNc7H1WLpnDhbN/oVAoqVW/GR279UGhUBZUOkbUGg2zlnzP78f+Qqm05r22rejUtlWesZdirjJ90XJirt3Ey70cw/t8SICPF6Dv2716869s3bmXxOQUAn29GfxxN7zcyhVkOk/18PZFDm+eSNy9SziX9KVeuwm4lqv4xPhzh7/n7KFlaFUpeIW0pO4b47BS2AKQknCHw1smcvfqXyhtHQmu241K9T4oqFTypM7QMWXHCfZEXMfG2oputYLoVisoz9iIu3FM2n6cqPsJeLs6Ma5VTYLKFAeg8qS89zNfvlmHN0J88q38z0Ot0TJt+Tr2/3EapcKaLq2b8n6bZnnGRl65wddL1xB14zbe5cvwac9OBHq7A6DLzOTbdT/zy+/HUak11A4NYnj3DhR3cijIdPKk1miZvmwt+/84hVJhzfttXntqjlP/9yNRN27hXb4soz7qRKC3B6DPcdHardk5qqlduSLDuncsFDkCqLUZfLXtCHsvXkFpZUm3eqF8UC8kz9jw2w+Z9PMhou7F4VPShXFv1iOonKth/u7zMXyz+0/uJ6VS2b0U499qQFnnYgWVyhOpNVpm/G8VB46fRKlQ0PnNFnR+s0WesZEx15i25Aeir9/C260sI3t1JcDHE9DvX1dt2cHm3b/r968+ngzr+T5ebmXzXJY5XI+JYNXiydy6FkVZN2+69BmLh0/e+x+APdtWs2vr96SnpVKt7mu899EolEr9/vX+nev8+N3XREecxq6oI01avUeLt8y3f9Xvd9az77H9Tpc2TfOMjbxygylL1xr2O6N7vme031m4bpthv1MnNIjh3d8tNNvkIxYKa+qd2MT5QV8Sd/CPPGMcKgcSvGAiDsEVSL4Yxbl+40n6+4JhftmOrakwcTA2ZVx5sOswZ/t8hjY2vqBSeKqY6Mssnj+La9dicHP3pE+/oU89b9225Se2blpHWloqdes15qM+A/M8bx0+qBcf9xlUKM5bxavhhVv8WFtbs2/fPpPpe/bsoUiRIi+lUEKI5xcWFsbhw4eNXuvWrTPMnzdvnsn8Hj16mLHET6ZSpfPV+JEEVgxh2pzv8A+syJQJo1Cp0vOMP37kAOt/XEGv/sOZ8NUcLkVe5Ifl3xrFaDRqZk+dyI1rVwoihWdSqdKZNnEYAUGhTJ6zAr/ASkyfOOyJOf5xZD8b1yylZ79RjJ00j8sRF/hxhb6yLysrizlTxqJWqxj/9SIGjPySv/84zE+rlhRkSkYWfr+WiOgrzP1iNEN7dWf5us3sP2p6opeuUjFi0gxCg/xZOuMLgv39GDlpJukqFQBbd+5j7dbtDP6oG/+b/gVlSrky/MvpqNTqgk4pT1pNGr+t6E1pr6q067+BUh5h7FzRB60mLc/4K+d38ffeBdR7awKtP1rB/etnOLFjhmH+3h+HYK20o13/DdR+Ywx/7ZrLlQu7CyqdPM3ec5KLd+L4rstrjGlZg8UHz7I7/JpJXLpGS/+1+6jiXoofP2pNaHlXBqzdR7pGC8Cewe2NXt1rV6SMoz2NKrgVdEomvlm9mfCY6ywcN5CRPTryv0072Hvib5O4dJWawdMWUjnAl5VffUpIBW+GTFtIukq/Pn6/dRe7j57kq0E9WfblCJJS05iw8PuCTidP81ZvIjzmGgs+G8zIHp3438Zf2Xs87xyHTJ1PaIAv308ZTaUK3gydmpPjyq072X30L74a/BFLJ40iKSWVCQtWFHA2TzZr5wku3n7Adz3aMObNeizef5Ld52NM4tI0Wvqv3EEVjzKs+eRtQt1L0f+H30jLXl9PX7/Lp+v30q1uJdb1fRuFlSWj1u8t6HTyNP+H9UREX2X+hBEM/7gLS3/6mX3H/jKJS1epGfbVXEID/Vgx7TMq+fswbMpcw2+5edfv/LhtJ0N7dGb51M8oW8qVoZNnF5r9q1qVzjeTBuAXGMa4GavxCQhl3uSBqJ9wnDx5bA/b1i2iS59xDJu4hJhL59i4ci4AmZmZzJs8kGIOzoybsYYuvcfw64b/ceLgjoJMycij/c634wYyyrDfOWUSl65SM2jat1QO8OGHr0YRUsGbwdO+NdnvTBnUk+VfDicxNY3xC1cWdDpPZaFUELZqFsWCKzwxxtLOluo/LyH+8F8crvk28cdOUX3rYizt9BV3jtUrEbJkMpcnzedIvY5YOzsQunRKQaXwVCpVOpPGjyKwYiVmzFlCQGAwkyd8+sRzumNHfmfdjyvo038oE7+azaXIi6xcvsgoRqNRM2vql9y4drUAMii8sjKzzPZ6Vb1wxU+1atVMKn5SUlI4deoUQUFProkXQuQPa2trXF1djV4uLi6G+Y6Ojibz7ezszFjiJztycB8KhZJuPftS3t2TD3sNxMbOlmOHDuQZ/+vWDbRu255qNergWyGQ3v2Hs2/3dtTZlQc3rl9lzNBPuHf3dsEl8QzHD+3BWqGkc48BlHPzpNvHg7GxtePEYdMKdYDftq2n5ZsdqVKjHj4VgujZbxS/7/4FtUrF7ZvXiIo8T59B4yjv4U1Axcq8+/7HHP19VwFnpZeuUrFtzwEG9eyKv48nDWtVo3O71mzcblqBsffwCRQKBf0+6ISnWzkG9eyCna2NoZJo+/5DvNe2FXWrh+FergzDe3cnKTmFc+GXCjqtPMWc3YGVlQ01Xx+Bc0kfarcZjbXSjivnduYZf/7ISoLrdsMjsDGubpWo324ikSc3kaFJR52eyP0bZwhr3AfHEp54BjWlfIV63I46XsBZ5UjXaNl8OooRzasRWKY4TQLc6V47iLV/RprE7rx4DaWVJUOaVsG7hCMjm1fDTmHNrvDrAJQoamt4qbUZrPkzgvGta1PMRlHQaRlJV6n5ef9Rhn3QngAvdxpXr0yXNs34aedBk9jdx06iVFgz8P12eJUrzdBu7bG3tTFUEul0OgZ3e4cqgX54ly9DxxaNOB0ZXdApmUhXqfl53xGGftCBAC93GtWoTNc3XmPDzgMmsYYcu7yNV7kyDP3gXexslYZKIn2O7xKWnWOHlo05ExlVwBnlLU2jZfNfEYxsVYfAsiVoGuRF93qhrD1+wSR257lolNZWDG1ZE++SzoxsVRt7pbWhkuj7w2dpFerHuzWC8HR1YlTrOjxMTiM+VVXQaRlJV6n5ee8hhnzYCX9vDxrVrEKXti3ZsCOPm7FH/kCpsGZAtw54li/L4A87YWdjw75jfwKw/cAROr/RgnrVQnEvW5qRH3chMSWVsxGF4/f888hOFEol7T8YQpny3nTsMQIbWztOHs27Mnzfrz/StM37hFRrgKdfRbr0GceRvVtRq9NJSojFzdOf93uPoVRZDypVrU9gpRpEhZtWtBSEdJWarfuPMeyDdwjwcqNx9VC6tmnG+p2/m8TuPvY3SoU1g7L3O8O6vYO9rQ17siuJdLpMhnR7hyqBvtn7nYaFYr/zSNFAH+ocWY+dj/tT48p0aEVmuprwUdNIiYjh4tDJ6JJTKdO+JQCefbtwe8MObq3aSvK5SE53H0nJ1xti61m+INJ4qiMH96NUKPmg5yeUd/egR6/+2NrZcfTQgTzjf926kTbZ561+FQLo038oe3fvMDpv/XRoX+4WovNW8ep44Yqfpk2b8scff5CSkmKYduDAAapVq4a9vb1R7P79+2nXrh0hISG0atWKXbtyLkYyMjLw9/c3eQF8++23vPHGG0bLWrZsGZ07dwbg008/feJnT5w48dTuLY/78MMPmTRpktG0Pn36MGfOHMNycr/mzZsHQNeuXZk/fz6dOnUiNDSUzp07Ex0d/cLLrVmz5nN9V7NmzaJevXpUrVqVgQMHEh8fz7x58/Is46ZNm5g3bx5du3Y1LOOvv/4yzMtLXst59Pl58+YxZMgQRo8eTWhoKC1atGDv3py7X02aNDFa7pgxY574G2zatIlOnToxY8YMwsLCaNSoET/99JNhfkpKCqNHj6Z27doEBwfTsmVL9uzZY5gfGxvL4MGDqVKlCnXr1mXWrFlkZWXRtWvXPHO4efMmly5dokOHDgQHBxumN2nShIyMDIKDg/n8888B43UnLS2Njh078t577wFw584d+vTpQ2hoKE2aNGH+/PnodDpDTk2aNDHKs2vXrkbryqO/ARYsWGAo282bNw1/P/qtW7ZsafTbFYS9e/fy1ltvUalSJapVq8bQoUNJTU0t0DIAXI64SEDFEEPrwSJFihAQWIlLEedNYnU6HdGXIwgKDjVMqxAQRIY2g6tX9CevF8+dpmJIGF/N+Nbk8+ZyOfIC/kHGOfoHhnA54pxJbKZOR/TliwRWrGyY5hdQkYyMDK5dvYyTc3FGTZyNo7OL0efS0gr+twOIunodXYaOSv5+hmkhgf5cvBxNZmamUeyFS1GEBFYw+h4qBfhxPvtCst8HnWjeoE7OB4oUISsri5S0vO+iFbT7189QyrOKUflLeVTh3vXTJrGZmToe3DxPaa9qhmkl3ULJ1GmJvROBpZUNVta2XDq5mUydloQHV7h37RTFywYWVDomIu/Fk6HLpLJbTveXym4lOX/7IZm5HrF69tYDwtxKGn0Xld1cOXvzgclyF/5+hhqepanlXSZ/E3gOl6/fIkOnI6SCt2Fa5QAfLkRdNVlfz0ddJdTfxyjHkArenLusb0n4cfvWNK5eGYC4xGS27j9K1SA/zO3ytZv6HP1zcgz19807x8tXCPX3NcoxtIIP5y7rK0Q+at+GRjUqAxCXmMTP+49QJejJd/EL0qW7sWRkZlLZvZRhWphHac7dvE9mrru3527cJ8yjtPH66l6aM9fvAfDXlTs0rehliC/v4sCO4Z1xtjfuilHQLl+9kb1/9TVMCw3w40JUjOn+9XIMIQF+xutrgC/nLul/ywHdOtCiQa2cDxSy/euVS+fwDahsVH6fgMpER541ic3U6bgadZEKFasYpnlXqIQuQ8vNq5dwcnGl1/Cp2Njak5WVRVT4aS5d/Bv/4GomyyoIl/Lc73hzIeqaye94LuoKlZ+632lF4+r6c6DCtN95xKVBDWIPnOBIvY5PjXOuGUrc0ZNG0+KO/Y1TrcoAONUIJe5QTss21c27pF+/jXPNUMztUsRFAipWynXeGkxkxEWTWJ1OR9TlCCqanLdquXpFfw154dwZgkPC+HrGgoJJoBDLzMoy2+tV9cIVPxUqVKBUqVIcPJhzR2z37t00a2bcX/zYsWMMGDCAtm3bsnXrVt59912GDBnC+fP6CziVSkW5cuUMXU8evzBu3bo1ly5d4sqVnK4ZO3bsoHXr1ob3r7/+ep6ffRGtW7dm165dZGX/wMnJyRw+fNjo/zzePSYszLiP5eLFi2nRogWbNm2iVKlS9OrVC41G80LL3b59+zO/q7lz57J582a++uor1q1bR2xsLOPHj6dHjx5G+T9aZqtWpuNpzJgxw2Rabo93CcrdFWj37t1kZWWxadMm3nnnHQYOHEhUlOmdoejoaLZs2fLU/3Pu3DnCw8NZt24d/fv3Z+LEiRw+fBiAyZMnc+XKFZYtW8Yvv/xCtWrVGDt2LBqNBoB+/frx4MEDVq1axZw5c9i0aROrV682lL1Hjx5GXZ/KlCnD2LFjKV26NNu2bePw4cOMGTMGACsrK7Zv386hQ4c4ffq0URnXrFmDk5MTCxcuJCsri/79+1O8eHE2b97MlClT2LZtG4sWGTfNfB5xcXEsW5XdgmoAAPWRSURBVLbsifM3btxotN4XhOvXrzNo0CA6d+7Mjh07mDNnDkePHmX9+vUFWg6A+PhYXFyKG01zdHIm9qHpBWRaagoajQYXlxKGaZaWVhRzcDDEt2j9Fh/2GmDSd9qcEuIe4uziajTN0dmFuFjTHFNTU9BqNDjlyrGogwNxD+9jX7QYoVVyTt4zMzPZ9esGgkPNc0IbG5+Io0MxrK1zho9zcXRAo9GSmJySKzaBEs7ORtOcnRx5EBsHQGiQPyVL5FRo/bL7ADpdJiGBheNCMy35AfYOJY2m2RYtTmriXZNYTXoSugw19sVy4i0srbCxcyI16R5W1krqtv2M8D/Ws+zzMH6a1Qo3//oEVG+f73k8ycOUdJzslFhbWhqmFS9qizpDR0Ka2iTWtZit0bTi9rbcSzbu9nYnMZUdF67Sq36l/Cv4C3gYn4hjMXusrYzXV7VWS2KKceXpw4REXJ0djaa5ODpwPzbBaNqSn36hZZ9PORMZzaAu7+Rb2Z/Xw4REHIsVNc7RqVieOcY+Kce4BKNpS37axuu9R3EmIppBXc2fI8DD5DSc7GywtspjfU03bqnzIDkN12LGrV5ditpyPymVpHQ1SelqdJmZ9FmxnSZf/8CgVTu5l2SeyvTHxSYk4OhQ1Hj/6vRo/5prfY1PxNXFyWiai6NDzv410I+SxXP2rz/vOYROl0loQOGoNEiMf4hTruOkg2Nx4mPvmcSmpSWj1ahxdM6Jt7S0wr6YI/Gx941iR/duxbSxH+LjH0KVWnmPqZPfYl9ov5NEiVzbZHHHYib7ncU//UqLPqM5ExnD4C5v51vZX9T1xWsIHz6FzPSnt5ZTlnZFddv4t9Lci8W2XGkAbMqURJ1rvvp+LDbZ880p7/NWl6eetzo/Fq8/b3U0xLds3ZYevfoXqvNW8er4R0/1atq0qaG7l0aj4ciRIzRtarwDXb16NS1atKB79+54eXnx4Ycf0rx5c8NFb2pqKvb29oauJ46OOTs2d3d3QkJC+O233wC4desWFy9epGXLloYYGxubPD/7Ipo3b05cXBx//61vxrxnzx68vLzw88s58D3ePcba2tro8w0aNKB79+74+Pjw5ZdfEhcXx5EjR15oucWLF3/qd5WVlcX69esZMmQIDRo0wNfXl4kTJ+Ln52f4/h7l/2iZNrl2Fnv27EGlUpkMyJ3b412CcncFcnR05IsvvsDHx4devXoRFhbGxo0bTZYxc+ZMGjZs+NT/U6RIEaZNm0aFChVo3749rVu3NlQyVK9enS+++ILAwEA8PT3p0aMHCQkJxMbGEhERwalTp/j6668JCgqievXqTJgwAQcHB5ycnAzlfrzrk6WlJZcuXeKdd97By8sLV1dXihXLGaDR3d2d999/n3nz5hla8MTFxbF8+XJ69+6Ni4sLx48f5/bt23z55Zd4e3tTs2ZNRo0axcqVL96P+ttvv6VGjRp5zktPT2fBggU0btz4hZf7b2RmZjJu3Dg6dOhA+fLlqVevHnXq1OHy5csFWg4AtVqFtbVx9w9rawVarTbPWACrXNultbU1GXnEFxYatcpkX2JlZY1Wq8kzFjD9TqwUeea4Zvl8rkRH0qFr75dY4uenUquNLkoAQ65abYbRdLVagyJXrMLKGk2uONC3Dpq/4kc6vdWK4s5OL7fQ/1CGVoWlpfHvYmmlQJdh+jtmaPW/o4WVcbyFZU58/P1oPAIa0faTtTRs/xVXzu0k6tS2fCr9s6m0OhSPVfoAKCz1pwza7H3l47HWecRqM4zjNp+OIqiMC5XKGV/QmYtKk9c6qH+fez1UqTWGeYZYays0GcZxr9evwYpJI6ke7M+Ar+aZvQWFSq19oRxNt18rk/3v6/VrsmLyp1SvFMDAyebPESBdk2G6vmZXAuVeD1XaDMM8Q6ylJZqMTMO4VFN/OUrrUF++6dICjU7HgB9+M2k5VNDyWgcN+9cMba7YvPfFee9fY5i3ch3vt21Bced/dj79smnUKqxyHfesrK3JyGP/+qTjpJW1goxcx9U+I2fQf8xcblyJZP3yZ98QzQ8qjek2af0C+x3rPPY7rerX4PtJI6gR7E//r+YXim3yRVja2ZKpNv6tMtUaLJSK7Pk2T51vTmq1Oo/zVmuTde9RrH6+aXxe54D/dTLGz8v3jyt+Dh06REZGBseOHaNChQoUL25c2xkdHU1IiPHTFMLCwgzdoW7fvo1zrru9j2vdurWh4mfHjh3UqFHD5H88TVhYGNWqVeONN95gxYoVecY4ODjQoEEDo/+TV2uZJ6lSJadZadGiRfHy8iI6OvqFl/u07yo+Pp6EhAQqVsx5Uoyvr+9zPzlNp9Mxa9Yshg0b9q8G3w4ODkahUBi9f/RbPnLq1CkiIiIMXfKexMPDw+i3fHxZb731FlevXmXSpEn06NGDTp06GfK4cuUKTk5OuLnlDAjarFkz3nzzzaf+P39/f7Zv327UPfFx3bp1Iy4ujp49ewJQt25dmjVrZvh9o6OjSUhIoGrVqoSFhREWFsaQIUNISEggPl7/RIHbt28b5oWFhfHXX6aDLd68eZNt27bRt2/fPMuxcuVKqlWrZvRbFwRPT08aNGjAt99+y9ChQ3njjTfYsWOHSZPj/LBx3Q90eaeF4QWYHPy0Wg1KpekTqqyzn1qVuwJEq9WiyCPeXLasX8GH7zYxvACTC6mMDC1KpendHevsbc7kO8nQoMgVv2bFAnb8vJ5+Qyfg5mGeJyUprK1NKnge5WqT6wRNoTC9CNFkaE3izkdcZtjE6dSqEspHnczXuuDU/sUsH1/V8ALQ6Yx/F12GxvCUrsdZWunXx8xcFy2ZOg1W1jbcijpG5J8baNB+Mq7lg6lQtR2hjT7m1P4Xb1X4siisLNHkquDR6PT7BBuTigRLk8ogjS7TJG5P+DVaV/KmsFDkcSH86IIq93qotLY2udjSaDOwURjHuZUuSZCPBxP6foBao+XAn6dffsFfgFJh9dw5KhR5bb8ZJnFupUsS6OPB+L7dUWs1HPjj9Msv+AtSWluZrq/ZFT6510OllaVhniFWp8NGYYmlhf60+O1qAbwRVoHg8iWZ8m4Tou7FcfamaWuTgqTIYx18tH9V5loPlXn+lqb713ORUQyeNIvaYZX4uONbL7/Qz2n7hqUM6FzH8AJMLpwztFoUijyOk9Z5HycztKbHSU/fioRUa0CHD4dxcNdGs9wkUlibbpPaF9jvaLUZ2CiMbx65lXbN3u90Q63Rsv/PM/lQ8vyTqVKbVOJYKBXo0vSVeronzU8v+AquDetW0fmdloYX5HXeqjVZ9+Ap53TavM8BhXjZXuhx7o9Urao/6T158iR79uzhtddeM4nJ60ItMzPTcDEZHR1NuXJPfixvq1atmDp1KteuXWPnzp106NDhhcq4ZcsWMjIyuHz5MuPGjaN48eIm4wYBtGnThqlTpzJgwACOHj3KuHHjnvt/WOWqhdfpdFhknzS8yHKf9l3l/h8vatOmTZQsWZL69ev/q+U8LddHZsyYwaBBg4wqiF50WSNHjuTUqVO0bduWTp064erqSseO+r7BuVtJPK8vv/ySUaNGUbVqVWxtbdHpdLi65txxXrt2LYmJiYwePZrJkyczd+5cRo0axdtvv01ISAgZGRl4e3uzcOFCk2U/aj1UsmRJo0ejDx8+3CR27ty5dOvWLc8Kz8TERFasWMH69euf2VXuZYuIiKBTp040adKEatWq0b17d77/vmCeRtO8VVvq1M9p4bRlw48kxMcZxSQkxBk1i32kWDEHFAoF8fFxlHPLftywLoPkpKQ8482l2evtqFUvp0Xkto2rSIyPNYpJiI/Fydm0zEWLOWKtUJCYEEc5N09An2NKUhJOj+W4YvFM9mzfTN9h46lRt2BbjD3OtbgziUnJZOh0WGXffY9LSESpUFDU3rgVYQkXZ+ISEoymxcUnGrXo+ft8OKMmz6R6aCUmDO1rss8pSIE1O+JdKafV6ZmD/yMt+aFRTHryQ+yKmbZmsbFzwtJKSVrKQ5xK6is+MnUZqNISsCvmyt2rJ3Es4YGVdc6JX/EygZzavzifsnm2ksVsSUhTk5GZiVX29x6bko6NlaXJoMwli9nyMMX4BPxhSjoliuZUgt1NTCXmYWKheJLXIyVdnEhMTjVaX2MTklAqrClmZ1yB5+riRGxCktG02IQkSjjrH5t86O9z+Hu6UTK7e41SYU25UiVISDZvFyFXZycSk1OeL0fnPHJMTKS4k74VyOGT56jglSvHkiVISM77pkpBKulgR0KaigxdJlbZLdMepqRjY21JMRtlrlh7YnOtr7HJaZQoaoeTnQ1WlhZ4ujoZ5jnZ2eBoa8PdRDP/li7OJCbl9VsqKJZr/+rq4kxsQqLRtNiEpFz71wiGf/0NNUIq8sXgXmbdvzZs0Z5qdXOuJX7bvILEBOPjZFLCQ6PuXI/YF3PCWqEkKSGWMuX1YzPpdBmkJifi6FyCpIRYoiPPElYz59hYxs2bjAwt6ekpFLN+8k3o/OD6Qvsdxyfsd/Tb5JP3O+bfJl+E6vY9lKVLGE1Tli6B6q6+e5fqVh7zS5VAfce0O1V+a9HqTerWb2R4v3nDmhc+b02Ij6O80XlrYqE6bxWvrn+0l7eysqJhw4bs27eP/fv3m4zvA+Dl5cWZM8Y1zqdOncLLS79TPnHiBKGhTx6Uq2TJktSoUYONGzcSERFB8+bNDfOysrKeeYDy8PDAx8eHli1bUqdOHZMxXB5p0qQJSUlJLF26FH9/f9zdnz7y/OMiIiIMfycnJ3P9+nXD4MAvstynfVcODg44Ozsb/a/w8HAaNGiASvX0PrNqtZoFCxbkWQnxoiIjI41agJw/f95oAOcDBw6QkpLyzNY3ANeuXTMaOPj8+fNUqFCBlJQUfvnlF2bPns3AgQN57bXXSEzUn7hkZWXh4eFBQkICd+7cMXx25cqVT2xB84ifnx8+Pj5UqVKFH3/8kYEDBxrmxcXFMXv2bKMBqZs3b857771nGKDby8uL27dv4+LigoeHBx4eHty8eZNvvvnG0IrKysrKMM/Dw8Oku11kZCTHjx+ne/fueZZx8eLFtG7d2qg1U0HZunUr1atXZ+bMmXTu3JmQkBCuXbtmGKMqPxUr5kCZsuUNrwoBFYkMP2/431lZWURePI9fgGkrKAsLC3z8Aoi4mDPYY2T4BaysLPH08jWJN5eixRwpXdbN8PILCOZSxDmjHC+Fn8U3INjks/ocg4i8mLN/uBxxHksrSzw89V1HN65Zyt4dmxkw8gvqNDCthC9Ifl4eWFpZcuGxJ/2cDb9EoK+XyT67YgVfzkVEGX0P5yIuUbGC/reLuXaDT7+aRc2wEL4Y0f9fV4L/WzZ2TjiW8DC8SrlX5t61U0blv3ftFCXdTI9rRSwscC0fzN2rOYNX3rt+GgsLK4qXCcDOoSSJsdeNuoklPLhCMecn3xzJb/6lXbCytODczZzKrVM37lOxbHEscrUeDSnnypmbD4y+izM3H1CpXM6J+rnbDyntYEcZR+OHQJhTBY/yWFlacv5yzrhqZyKjCfL2MFlfg309OXvpilGOZy9FE+yrP6f5ZvVmth88YYhPTVdx/c59PMuadwyKCp5upjlGRBPk42mao58XZy/FGOcYGUOw36McN7L9YM6T5gw5FoJxNvxLl8DKwoKzN3LGATl17S4Vy5XEwsJ4fa3kVpLT1+8Z5Xn6+j1C3EphZWlBUNkSXLqTU+kQn6oiIU1FWadimFMFLzf9/vVSziPqz4RfJtDX9Les6OfNucjoXL9lFMF++orn6Os3GTF1HrUqBzNpWB+z71/tizlSsoy74eXtH0J0xBmj8kdFnMG7gun4YBYWFnj6Bhk9pSsm8iyWVlaU96zAw3u3WDRtmNF4P9eiwynm4Ewxh4Kt9AHwN+x3rhqmnX7CfqeSrxfncm2TZy7FEOzrCcDc1Vv4NY/9jpeZ9zsvKv7EGZxrGY+j6ly7Cgkn9Oc+CX+cwbluVcM8m/KlsXUrQ/yJgm/ZlPu81T+gIhHhF4x+o4iL56gQYPqkawsLC3z9Agi/mPMwj8jwi1hZWeHpZZ6W2oVZVlaW2V6vqn9cvd+0aVN++uknihcvnufFavfu3dm5cyfff/89V69eZcWKFezevZtOnTpx7do19uzZQ+XKlXnw4AEPHjwwXOAnPHYHuE2bNqxYsYK6desaxrG5d+8et27dMrmwzu3BgwfcuXOH33//nT/++IPAwLyfjmJjY0PTpk1Zvny50eDLz2Pbtm1s2bKF6Ohoxo4dS9myZQ1P6XqR5T7tuwL9U6Hmzp3L8ePHuXz5MpMnT6Zy5crP/A7OnDlDlSpVCA42vaB8UTdu3GD69OnExMTw7bffcuHCBdq3zxl4dOfOnQwfPvy5upOlpaUxfvx4oqOjWb9+Pb/99hudO3dGoVBga2vLrl27uHnzJocOHeKLL74A9GNJ+fn5UatWLcaOHUtkZCQnTpxgyZIl1K1b96n/73//+x+///47s2fPJigoyKib2XfffYe3t7dJ5eXHH3/M5cuX2b9/P/Xq1aNcuXKMGDGCyMhI/vrrLz777DNsbW2xzDWmwJPs3r2bfv36PfEx6keOHMmzAkun0/HgwQPD4Nb5wcnJicjISM6ePcuVK1f4+uuvOXfuXL7+zyepXa8RqakpLF/yDTeuX2X5km9QqdINrYLUajXxcTkn5C1at+PnjWv549ghoi6F893CWTRt8UahHhSvRt0mpKWmsPK7Ody8foWV381BrVIZWgVp1CoSHmsR1KzV2/yyaTV/Hvud6EsXWbZwOk2at0VpY8OtG1fZvHY5b7Tvin9QKAnxsYaXOdgolbzeqD4zFi0n/HIMB0/8xZqt23m3jb4bX2x8AursfvqN69QgJTWVuUtXceXGLeYuXYVKraZJXf0YWNMXLadkieIM6PE+iUnJxMYnGH3e3LyCW6BRJXPslynE34vi2C9T0GrT8A7RtwrK0KpIS865GxlUqxNnDy7j6oU9PLhxjiNbJxJQ/V2sFLZ4BDbGwtKKg5s+I+HBFa6F7+f0gcUE1ynYp/s9ztbaijdCvJm04zjnbz9kX+R1Vh6/SOca+mPpw5R0VNndFZoFupOs0jBt119EP0hg2q6/SNdm0CLIw7C8qPsJeJdwMkcqT2SjVNCqQU2+XrqWi9HXOPDnGVb9sof3Xtfvbx4mJKLK3g82qRlGSloas1ZuIObmHWat3EC6WkOzWvouwe1fa8CqX/Zw5NR5om/cZvyCFZQv5UqdyqYn/wXJRqmgVcNaTP3fj1yMvsrvf55m9S+76ZidY2xeOX7/kz7H738iXa2mWS39BVf75g1ZvW03R06dJ+bGbcbPX0750q7UqVyw3ZPzYquw4o2wCkz6+RDnb95n38WrrDx8hs619ec/D5PTDOvraxW9SVapmbb9GNH345m2/RjpGi3Ns7shdqsbwo/Hz7PrfAwx9+P5fNMB/MsUp1J5845NZaNU0qphHaYtWcnFqCv8/sff/LhtJx1b6c9fYuMTUWXvH5vUrkZKahpzlq/hyo3bzFm+BpVKTdM61QGYuvgHShV3YVD390hMSiE2PtHo8+ZWtXYz0lOTWbdsOrdvRLNu2XTUqnSq1dXfBNaoVSTG51RKN2zZgZ1bV3LqxH6uXr7A6sVfUb9ZO5RKWzx9K+LuHcj3CyZw+0Y0504eYuPKObRq/5FZcrNRKmjdoAZTlq7lgmG/s5f3Xm8E6Ad0ztkmK5Ocls7MlRuJuXmHmSs3kq7W8Fr2fufd1+qz6pe9HDl1gegbd/h8wfe4lSph9v3O81CWKoFFdmu8uxt/w9rJgaBZYyka6EPQrLFY2tty56cdAFxbvIZy77fF7cP2FKvkT+Xl07j/6wHSr940ZwoA1K7XkNTUFJYtmc+N61dZtmQ+KpXK0Coo93lry9Zt2bpxHSeOHeLypQgWL5xFsxZtCvV5q3h1/OMq/nr16pGRkZFnax+A0NBQpk2bxrx585g+fTpeXl7MmTOH2rVr06RJE9LS0mjbtq3J5wYMGGDoMtO8eXMmTJhgND5Os2bNcHBwYMiQIc8sH+gHPG7Xrh1vv/3kUe5btWrFL7/88kLj+wC88cYbrF27lvHjx1OtWjW+++47o7smz7vcp31XAL169SI5OZnBgweTkZFBo0aN+Oyzz55ZPmtr62d+T88rNDSUuLg43nrrLTw9PVmyZIlRhV+tWrWeuztZmTJlcHV1pX379ri6ujJ9+nRD98Hp06czdepUfvjhB8qXL88nn3zCnDlzCA8Px8fHh+nTpzNx4kQ6duxI0aJF6dix41PHFIqJiWH+/Pl89tlnlC5tfAckNjaWNWvWMHv2bJPPubi4GAZ9bty4Md9++y1ffvklHTp0wM7OjpYtWzJq1Kjnyhf04+g8XlGWW48ePXBxcTGZfufOHZo2bcrKlSsNlYovW9euXbl48SLdu3dHqVRSvXp1+vXrx6+//pov/+9p7OzsGT3+a5YsmMme37bh7unDmInTsLHRN38+enAfC+ZMYcOv+qcK1mvYlAf37rB4/gy0Wi216jSga48+BV7uF2FnZ8/wz6ezbME09u3cgrunLyPHzzTkeOzQXhbPncSP244BUKfBazy8d4elC6eSodVSo04jOn3YD4CTxw+Smaljy7oVbFm3wuj/PPp8QRvQozMzFq1g4OdfYW9nR8/33qZhbf3FRtseAxgz4GNaNWmAvZ0t08YOY8bi5fy8ez8+Hm5MHzccWxsbYuMTOBehH1z8nY8HGy3/0efNTWFTlBYffMvhLROI+GM9LqX9adl9MdYKfeVuzNkd/L5hDB9PCQfAJ7Q1yfG3ObxlAroMDZ7Br1Hj9eHZyypG657LOfbLV2xZ0AFbexfCGvchoMaLdXF+2Ya9Vo3J20/w8Q+7KWpjTZ8GoTQN0LdebTZnAxPfqEPbUB+KKhV807EJk3ecYNOpy/iVdGL+e02wfWwcirhUFQ425h+IM7chXd/h66Vr+eTLORS1s6VX+9Y0zn5keatPxvB5ny60aVibona2zBrxCV8vXcuWvUfwdS/LnJF9sc2+cHm3eQNUag1Tl60lPimFmiGBzBze26zdZx4Z3LU9U5f+SN8v5lDUzoaP321D4xr6u+ut+nzKZ3260aaRPseZI/sx9X8/snXvYXzdyzF7VH9Dju2bNyRdrWHa0jXEJyVTMySIGcM/KRQ5Agx/vTaTfz7ER8t+oahSwSdNq9Es+7HsTaeu4ou3G9K2ij9FbRTM69qSSVsPsfHPcPxKuzC/2+vYZa+vrwV7k5SuZvZvx4lLTaeaV1nmvt/8X42T+LIM6t6RaUtW0X/CdOztbPmoQ1saZVfMtfl4KOP6fUjrxvWwt7Nl+uiBTFvyA1v2HMTXvTwzxwzC1kZJbHwi57JbZb7VZ4TR8h993txs7YrSf+w3rFo0mUO7N1HOw4+B4+ahzD5O/nVkFyvmj2fJJn0rnxr1WhJ7/zarFk0iQ6uhSu2mvNNtMAAWlpb0Gz2bNd9N5evR3VEqbWjSqhNNWncyV3qP7XfmGvY7TbL3O69n73feaFiLona2zB7RhymP7XfmjvzEaL+TrtbwdfZ+p1Yh2u88S7ObRzjT81NurtxMRnIqf77Vm0oLJuL+UQeSzkX+H3v3HU/V/8cB/HVtGkhTKVK5UqRC2lGKxjel/VV9G1KR9pSW0dDWTko7Le2lvg0NDSqJstKOjBAu1/394efmWvWty3HPfT8fD4+uc47b++NcZ7zP5/P+4OEAB/D/X6Q69X4Ywqe4ocWSaZCvpYqkq8F45vjz+6DKoKJSDYuWeGH7lnW4euksmmjrwnXZKuE1XfCt6/DZsAonz/8LoOC69cvnT9jusw65uTyYd+yG0eOYmZCjqmO6oD4bcQQM9GeysLCAv78/GjVqJLL8wYMH8PHxESZ+4uPjMXDgQAQHB6NatYrrHn7s2DGcOXMGBw4c+OWfsbe3h6mpablFln/nfauizZs3IyQkRKSGze86efIkfHx8hLPCkZ/btGkTunbtijZt2jAdSpmeRzNb9LKy8PJ/r86UJGmcF/3zjSTcvkhmpruvTFMzPZkOoVLwDDowHUKFE3Cq/k3cn1KKDv35RhLuO7diHt5UJc9l2v58IxYwzglmOoQKd9vMiekQKpz2y3+ZDqHCGTRrwHQIv+3vRR8Y+78PeJQ/E7akYuRqQl1dvdQhMvLy8lBVVUVGRgYuXbqEZcuWoW/fvhWW9Hnz5g3Onz+Pbdu2YciQIVX+fYn0ycjIwL1799CyZdXvtksIIYQQQgghpOphpJrbiRMnSl3etm1btG3bFhkZGXB1dUXjxo2xZs2aCovj3bt3WLRoESwtLUud8auqvS+RPtWrV4e/v/9vz2hGCCGEEEIIIZJEQEO9xI7ZMv5lqF69Oh49elTh/0+nTp3KnO3rZ8ob9vQn71sVlTec7b8aNGhQufWWSEmU9CGEEEIIIYQQ8ruqZOKHEEIIIYQQQggh0ofN06ozhf0VAwkhhBBCCCGEEEKkFPX4IYQQQgghhBBCSJUgyM9nOgTWoR4/hBBCCCGEEEIIISxFiR9CCCGEEEIIIYQQlqKhXoQQQgghhBBCCKkS8mk6d7GjHj+EEEIIIYQQQgghLEU9fgghhBBCCCGEEFIl0HTu4kc9fgghhBBCCCGEEEJYihI/hBBCCCGEEEIIISxFQ70IIYQQQgghhBBSJQiouLPYUY8fQgghhBBCCCGEEJaiHj+EEEIIIYQQQgipEqjHj/hRjx9CCCGEEEIIIYQQlqLEDyGEEEIIIYQQQghL0VAvQsgf00p/wXQIlWJHTHemQ6hwTprvmA6hwtWvY8J0CBXuMXcG0yFUCkXZXKZDqHAqsllMh1DhGunmMx1CxROwf9hCwlcVpkOoFG2V2X/c0X75L9MhVLh4/e5Mh1DhDHKjmA7ht+ULpOC8UMmoxw8hhBBCCCGEEEIIS1GPH0IIIYQQQgghhFQJVNxZ/KjHDyGEEEIIIYQQQghLUY8fQgghhBBCCCGEVAnU40f8qMcPIYQQQgghhBBCCEtR4ocQQgghhBBCCCGEpWioFyGEEEIIIYQQQqoEgYCGeokb9fghhBBCCCGEEEIIYSnq8UMIIYQQQgghhJAqIT8/n+kQWId6/BBCCCGEEEIIIYSwFCV+CCGEEEIIIYQQQliKhnoRQgghhBBCCCGkShDkU3FncaMeP4QQQgghhBBCCCEsRT1+CCGEEEIIIYQQUiUIBFTcWdyoxw8hhBBCCCGEEEIIS1GPH0IIIYQQQgghhFQJVONH/KjHDyGEEEIIIYQQQghLsbbHj4WFBd6/f1/quoYNG+L69euVHBEhf87e3h4hISFYtWoVBg4cKLIuJiYGNjY2MDU1xf79+/Hu3TtYWlqW+V62trZYuXJlBUf863J4uViz5whuhIRCUUEeo/r1wqh+PUvdNiruLVbtPoTot+/RtJEm5k0YAf2mTQAA/Px8bD8SiHM37yM7JwfmbQwwa+wwaKjVrMzmlOvrhwgEBy5DyudXUK/bDB3/WoraDQ3K3P5F8D48v70HvJwM6LTuA/N+rpBTUAYAZKR+xL0zy/Ap/hEUlVVh0HE0DDqNqaymlConNxcr959B0KNwKCnIw75PF9j36VLqtpFvPsDT/xSi331GU826WDjGFi21G5bY7urD55i39RCe+HlVdPi/7GNCBC7sX4ov71+hjmYz9P17KRpotypz+wdX9+HeZV/kZGWgpYk1+oxwhbxiwX7My+Xh6rGVCH9wDrKy8mjTZTB62M4Ah8OprOaU6U1sJPZv98T7N9HQbNwU9o4Loa3bssztr549iEun/ZH1PRMmnXph5MS5UPx/Oz9/TMDBnSsRHfkU1aqrwtJmGPrYMvt5BYD4mCj4bVuFt/HRaNi4KcZNmQedZvplbn8p8DDOnzqIrKxMmHWyxOhJs6GoqAQASP76Bft3rUPEs8dQUFCEWZeeGGo/GQoKipXVnFLFxrzGDp91ePMmFlqNteE4dSZ0m+uVuf3Z0wEIPHkU379nolPnHpjgOA2KSkoi2+Tm8jDbxQETHV3QytC4optQrhxeLlb7HcWNkDAoKsjj776W5Z5DVvoeRvTbD2jaqAHmjx8B/aaNARScQ7YdPfP/cwgP5kYtMXvs0CpxDsnh5cJ790H8++AxFBUUMHKAFUb2713qtlFxCVi9cz9iEt6jqZYm5k78G1xdbQCAQCDAgcBLOHXlJtIyMqCvq41Z40ZCR0uzEltTvk8JEbhwYEnB8bVBM9jYL0ODJuUcX6/txf3/H1/121ujz4jFxY6vXngRUnB8Nepsx+jxNYeXi1X7TuD6w6dQlJeHfd8e+NumR6nbRsa/g5dfAKLffoRuw/pYMG4I9HW0ABR8VrceO49ztx8iK4eHjoZczBkzGBqqNSqzOeVi+3GnkIyCPDo/OIlwlxVIvhVS6jY12+ij1ZZlqNmqBdIjovF86hJ8e/JCuF5zWF+0WDYdSg3qIPHKHTxzXIzcrymV1QQiBVjd42fhwoW4c+eOyNfChQuZDouQPyIvL19q4vLatWulXsQEBASU+DuwtraujFD/k80HT+Jl7BtsWTwdc8eNwO4T5xF0/0mJ7bKyczBjlQ+MuM2wz2sBWrdoipmrtiIrOwcA4B94GVfvPoLn9AnwdZ+HbxmZWLplbyW3pmy5vO+4sm8S6mu3w19TjqNuY2Nc9XdELu97qdvHh19B6PUt6DhwKazH70Xi26d4eMlbuP7GkRmQU1DBgCnHYdZ3IR5f3Yj4F1crqzml2nD0IiLi32HH3AmYb/8XdgYG4drD5yW2y8rhYdr6vTBuroMDS5xg1KwJXNbvRVYOT2S79O9ZWHPwbGWF/0t4Od9xZOMkNG7eDhNcT0BL1xiHNzmCl1P6fnz5+DJunvGBjf0y2M/eh3exT3Ht+Brh+stHPBAbEYyR03fD1sEbobcC8OTW0cpqTplysrOw0X0amrc0xmLvA9DVM8JGdxfkZGeVuv2je0EIPLIDox0XYc7yHYh99RzH920EAOTn52Ojuwtq1FTHkrWHYe+4EOeO++L+rYuV2aQSsrOzsGb5DOi1NMKK9fvQXL81vJfPRHYZbQy5ex0nj+zGuKnzscB9C6KjwnHEbzOAghvqTSsXgJeTjcUrd2DqnBUIDbmN4wd3VGaTSsjOzoL7knnQN2gN7w07wdVvBY+l88ts473gmzh6aC8cnWZimed6vIqKgL/fdpFteLwcrFu1Am/fxFdCC35u08FTeBmbgK2u0zB33DDsPnkRQQ9KP4dMX70VbbjN4O85H4YtmmLG6h/nkH2BV3D17mN4uozHnhVz8C3zO5Zu3VfZzSmVz/4ARMbGw2fJbMyeMAq+AWdx/d6jEttlZedgludGGOk3x95VrmjdQhezvDYJ23jq6k0cOnMZM8ePgN9KV2jWrY2ZnhuQnZNT2U0qFS/nO45sckDj5u0xwfUkGjUzxpFNk8o9vt464wObv5fj71n78D72KYJO/Di+XjnijriIuxgx3RcDJ65F2O1jjB5fNx4+g5dxb7F9wRTMH2uHXScv41pIWIntsrJz4LJmJ4z1muLAilkwbK6N6d67hPtx79kgXLkfCi/nMdi7bDq+ZX6H27YDldyasknDcQcAZBQVYHxgHWq0alHmNrIqyjA5sxMpdx7hjtkgpNwLhUngDsiqFCQnVU1aw3CnB167+yC48zDIq9eEkW/VedDFBEG+gLEvtmJ14qdGjRqoU6eOyFeNGlUnC07I72jfvj3u3LkDHk/05vjatWto06ZNie1r1apV4u9AqdjTE6ZlZefgzPVgzBwzFFydxuhu2gb2/Xvh+OV/S2x79d5jKCrIY9rfg6DTsAFmjhkCFWVFYZKIz+dj+ughMNZvjqaNGmBonx54GhVdyS0qW9yzi5CVV4JJnzlQq6sLs74LIK+ogvjwy6Vu/+KeP1p2HI3G3B6o06g1Ov61DK+enEQeLws5WWlIfPsUbXo4QrW2Npq0tETDFp3xMeZ+Jbfqh6wcHk7feog5I/tDX7shLNoZYIx1VxwNuldi28sPnkFRQQ7Th1mjqWZdzB7ZDypKirhaLEm04ehFNKpbq7Ka8EsiHl6EnLwieg6ZizqaurAavhCKStXw8tGlUrcPubYfZj1Ho4VRD2jqtEZf+2UICz6J3JwsZGWkIuzOCfQbvQINmxpCR98cHaz+wfvYZ5XcqlLivnMZ8gqKGDpmOjS1mmLE+NlQUlbBw7ulJxevnTuEXv1HwsikK3SaG2C04yLcCTqDnJwsfEv9isY6LfC340LU02wMw3adod/aBK9fhlVuo4p5cPsqFBQUMeKfaWiopQP7CTOhpKyCkOCgUre/fOYoevcfDmOTztBt3hLjps7HzWtnkZOTjY/v3yA6KhwO0xajUeOm4BoYY/BIB9y7eaWSWyUq+NYNKCooYsz4yWjUuAnGOThBWUUFd2//W+r25wNPoN9fdmhv2hHNW3Dh6DQTQVcvIic7GwDwNiEe82dOwadPHyqvEeXIys7BmRt3MWuMHbg6jdHDpA3+7tcTAZdvldhWeA4ZZQudhvUxc7QdqikrCZNEBeeQwWj7/3PIsN7dERYVU9lNKiErOwdngm5jxj/Dode0CbqbtcXff/XB8UulPAi6+xCKCvJwth8C7UaamP7PcKgoKwmTRBf+vYuRA3qjczsjNNasj7kT/0ZaeiaeRVaNc2XEwwuQk1eEpd1c1G6gC6thi6BQ3vE1yB+mPceguVEPaOoYwsZ+GcKCTxQcXzNTERZ8An1Hr0BDnYLjq5nVOHyIe1rJrSqQlZ2DwH8fYNbftuDqaKGHiSHs+1ng2JU7Jba98iAMSgrycBkxADoN62GWvS1UlBRxLaQgdj6fj5mjBqItVxdNG9bHMKuuCHsVV9lNKhPbjzsAUF1fFx2Dj0FFt3G52zUYaoP8rBy8nLcaGZGxiJjpAX56JhrY9QEAaE/5Gx+OX8T7A4FIfx6FsLFzUde6G5S1G1VGM4iUYHXi52fevXsHPT09nD17Fl26dEH79u3h7u6OvLw84TY3btyAra0tDA0NYWNjgytXCi7eTp48CQsLC5H3s7e3x+bNm0u8Lvp/vXv3DgDw6dMnuLi4wNTUFGZmZnB3dxe5kb916xZsbW1hZGSEAQMG4N69e8L3KP5lb29f4v1/pd3Fv+bPnw8AmD9/Ptzd3eHo6AhDQ0MMHDgQT578eGqmp6eHBw8eCL8fO3Zsid9Foc2bN2PGjBlYsGABjIyM0Lt3bwQF/biY/vz5M6ZNmwYTExO0atUKtra2ePz4sXD9mzdvMH78eBgbG6N79+7w9/cHUDCUr7Q2AEBISAj69++Pli1bivyO3rx5g9atW2P79u0l9uGXL1/Qp08fzJw5EwDw6tUr2Nvbw9DQEL1798bBgwdF2mRvby/STgsLC5w8ebLEa6Cg51lhbA8ePBC+BoD09HSYmZkJf/e/wtjYGIqKirh//8fN/efPn/HmzRuYmZn98vsUFRAQgD59+qBVq1YwMzPDsmXLwOfzf+u9fsfrN++Qx+fDUK+pcJmRXjO8iI5Hfr7odI7hr+NgpNdM2LuJw+HAqIUunr+OBQBMsOuH7qZtAADJad9w5kYw2rYs+ylMZfvy9inqNWkrEn/dxm3xJSGsxLb5+XwkvQtHfe32wmV1tYyQz89F8qdIyMopQU5eGa8en0I+PxdpiXH48iYUGpplD1GpaK8SPiKPnw+jZj8ugtq00EZ47NsS+/J5bALaNNcW+V20ad4Ez6IThNs8jozFo8hYjO9Xejd4pryLDYNW83YisTdqZox3MWElts3P5+ND/HM0bmEiXNaoqRH4ebn4/C4SCdFPoKhcHU30TIXrO9k4YMA/nhXejp+JffUczfXbiLSzGbcNYqNKJqXy+XzER0egRcu2wmVN9VojLy8Xb+NeQa1WHTjOXgVl5WoQCAR4/TIMryJCwW3VrtLaU5roqHDotTQSaWMLfSO8jizZSy2fz0ds9EtwDX4ML2im1wp5eXlIiHsNVTUNzF26EarqGiI/9/17RsU24ideRUaAa9BapI1c/VaIiowosS2fz0f060gYtDISLmvBbYm83FzExxUkQF48f4pWhsZY6b2lchrwE68T3hecQ1r8OIe04eqWfg6JjoeRnq7I78KwRVM8f11wwzzRri96mLQBACSnpSPwxl20a9m8chpSjtdv3oLP56N1i2bCZUbcZnjxOq5EG1+8ioUht7loG/Wa4fmrgv3nbD8EvbsUuV7gcCCAABnfS++JUdnexz6FVjPR46uWblu8iw0rsW1+Ph8f45+jcfMf58lGTdsIj69vXz8ueXy1dkD/scz0pniV8AF5fD6MWmgLl7Vp0RQvYhLK+Kw2LXa9o4Nnr+MBAA6D+qCHiSGAgs/q6X/vo51+M1QVbD/uAECtrqb4+u8DBHceVu526mZGSL77WGRZ8r0nUOvQBgCgZmqE5Ns/eu9lv/uErIQPUDczgrTKF+Qz9sVWUp34KeTj44P169fDx8cHV65cESZs7t27B2dnZ/z1118IDAzEkCFDMGPGDISHh//R/8fj8TBmzBhkZWVh//792LBhA/7991+sXr0aAPD69WtMnjwZvXr1QmBgIPr164cpU6ZAXl5eOFSnfv36wqFsRRNM/0XRIUDFh/4cOXIEzZo1w6lTp2BiYgIHBwckJyeXeI87d+7g3r2ST/KLunr1KgQCAU6ePInBgwdj2rRpiI4ueKo0e/Zs8Pl8HDlyBKdPn0a9evWwdOlSAEBOTg7GjRuHatWq4dixY3Bzc8P69etx48YNHD9+XBi3tbW1sB0CgQAzZ86EqakpLl++jDt37mDcuHEAgEaNGiEgIAB79uzBx48fRWLcvn07TE1NsWTJEmRnZ2PixIlo164dzpw5g3nz5mHr1q04ffr0f/4dx8TElPtzu3btQmpq6n96TxkZGXTv3l1kuNe1a9fQpUsXyMn997JdISEhcHd3x8yZM3Hp0iUsW7YMx48fF0nQVbSk1DSo1qgO+SLx11KrgZzcXKRlZIps+zU1DXXUVUWW1VKtiS/JqSLLdgachfWkeXgaGQMX+8EVFvt/lZWeCJWadUWWKVfXQGbapxLb8rK/gZ+XI7K9jKwcFJXVkJn2GXLyijAfsBhRD49h31JjnNhgg0YtuqBFe7sKb0dZktLSoVZdRXRf1qyOnNw8pGWIdtNPSk1HnWJ1M2rVrI4vKWkAAF5uHtz3ncJ8+wFQVJCv+OD/g4zURNRQFd2P1WrWxreUzyW2zf7+DXm5OaihJrofVaqp4VvKZ6QmvoWaRkM8vXsaW12tsXl+T9w6uxWCfOYvPtJSkqCmXkdkWU21Wkj++qXEtt8z05HLy4FarR/by8rKoXoNVaQU237upL5YuXAcdPVao12HsmuRVYbUlK8iMQOAahltzMzMQC4vB+oatYXLCtpYE8lJX1Cteg0Ytu0gXJefn4+r54/DwLB9ifeqTCkpX1GrlmgySlWtFr4mJZbY9ntmBng8HtSLbC8rK4caNVWF2/fp+xfGOTiVqL3BlKSUNKjWqCZ63FGtWeo5JKmsc8jXVJFlOwPOoY/jfDyNioHL38yfQ76m/P88KS/aRl5uLtLSi7cxtWQb1Woi8f/1Qoz0m6Ouxo9elGeCboPPz4cRl/kEFwBkpCWKHC8BoFpNDaSnlDxPln98/YSUpILj67O7p7FtcR/4LLDE7XNbGDu+JqV+g1qxz6qGauH1TvFz5LeS50jVGiWud3acuAirqW54+ioOM0b+VWGx/1dsP+4AQMKOw3g52wv5WdnlbqdYvw6yP4ieU3ifv0K5YX0AgFKDusgptj7ny1co/X89IeJAiR8Ac+bMQfv27dGhQwe4uLjg2LFjEAgEOHjwIHr37o2xY8dCR0cH//zzD6ysrLBnzx7UrFkTmZmZP3/zUty+fRufP3/GmjVroKenB3Nzc7i5ueHw4cPIzMzE8ePH0bZtW0yZMgXa2tpwcHDAmDFjkJGRIRyqIysrKxzKpqam9ltxFB0CVHzoT7NmzTB79mzo6upiwYIFUFVVxYULF0S2EQgEWLt2bZm9fQqpqqpi+fLl0NXVhYODA4yNjXHixAkIBAL07NkTixcvhq6uLpo1a4ZRo0YJk0J37txBcnIyPD090bx5c1hYWMDV1RUyMjLC2JWUlKCkpCRsR3JyMhITEzFy5EhoaWmhTp06UFFRAQDIysqCy+Wib9++8PHxgUBQMIYzPj4egYGBmDRpElRVVXH27FloaGhg+vTp0NbWhoWFBRwdHYW9jf6LtWvXolu3bqWu+/z5M44ePYqOHTv+5/e1tLTEjRs3hN8HBQWhV69e//l9AEBFRQUeHh6wsrJCo0aN0KdPH7Rs2RKvX7/+rff7Hdk5uVCQF01aKfz/ooiXm1dsW57IhS8AyMvLITc3V2SZdRcz7PWYD5PWXEzz2FxlnmTm5WZDVlZBZJmsnAL4fF7JbXkFFxLlbZ/6JQZa3O7oP+kIugz2RFz4ZcSEMVcPJ4tXcv8I92WeaC+ybF4u5OVkRbeVlwPv/70ud525Dm4TTZiXM26eKbm8bMjKiyaj5OQUwM8ruR9zC/ejXLH9KK+AvFweeDnfkfzlDZ7cPIoB/3ii55C5eBi0H/ev7q2w+H9VTk425Iq1U16uIO7ieP9vp5y8aDvl5EtuP3WuN6Yt3ICEuFc44rdWzFH/Nzk52ZAvvi/l5ZFX7JgCALyc/7ex2L6Ul1dAbim/kyN7NyM+NgpD7CeLMeL/LicnB/LyxWOWL3U/5vy/zktp25fWxqogm8f7T+cQhWIPSYoedwpZdzHFXve5MGmlB2dP5s8h2Tkl21j4uc3Nyy2xbfHPtLxcyTYCwIvXsdjsfwyjBvSGRrFkEVNyeVmlHy//4/GVn8cDL/v/x9dbR9B/rBd6DpmHh0H78eDa3gqLvzzZPJ5I0gcA5OULzoMlP6ulXxvlFtuPNp3aw3/5DJgaNIfTqu3I+F5+EqKysP2481/Iqigjv1j9wvwcHmQUFf6/Xqnc9YSIA2tn9fov2rb90S29VatWSE5ORkpKCmJiYjB8+HCRbQuTFnp6ekhLS8PZs2fRv39/vH37FikpopXXd+zYgT179gCAMMkAFPQC0dbWhqrqjxNs27ZtC7qKJyQgLi4OBgaiM/xMnz79l9rSr18/yMjIoG7duujduzecnZ1/qxdI0d+JjIwMWrZsiZgY0THu58+fh6KiInr16oWoqKgy36tVq1ZQUFAQ+T4mJgYcDgcjRozAhQsX8OTJE8TFxSE8PFzY1TUuLg46OjqoXr268GcHDy7/qZu6ujrq1KmDwMBAODk5ify/hVxcXDBw4ECcPHkSAoEAffr0waxZs9CwYcFMQrGxsYiMjISx8Y+u/Hw+H7KyP25QHz16JLI+K6vkBWFoaCgiIyOxbNmyUosxb9myBUOHDkViYsknHz/TqVMnpKam4sWLF9DS0kJYWBg2b978W8maVq1aQUlJCZs2bUJ0dDSioqLw5s0bdO7c+T+/1+9SVJArccFTeIGqVOykp6Agj9xi2+bm5pXYTqt+wdO/JVPGov/UBfg3JAz9upuLO/SfevrvDjy9uVP4fZ1GhiWSPPw8HuTklUv8rKx8wSxApW+vhA8x9/Dq0XEMm/cv5OSVULtRK2SmfUbYv9uh26Z/BbTm5xTlS+4f4b4s1mtHUV4OucWSQbzcPCgpKCD63SecvBmCYytcKjbgX3Tn/HbcufBjPzbUMQS/WGIgL48HOYWSTyLlCvdjsZsWfi4P8gpKkJGRRU5WBmwdvKGmUXAc+pb8EY/+PQTz3uPE3ZRynT/ui/Mn9gi/12neqkQCJDePBwXFku2U/387i1/U5+WW3F67WcGsYLm5POxavwhDx8wokWCqKIHH9uLM8b3C73VbGJRIHOfl5pbexv+fU4rfgObm8oSzehU6stcHl84chdNcd2g10RVT9L/m+NEDOHnsR5HX5notS9w85f6kjaVtX7yNVYWCvPwvn0MU5eVLJEAKjztFFZ5Dlk4Zg35TF+Hfh2Ho163yzyGFFBRKtrHwc6uoULKNxT/TuXkl2/g8KgYzPTfAvE1rTBzGXE+RO+e3I/jijwLoDXUMyzxeFlf+8VUZMrJyyMnKwMCJa4XH17TkD3h84zA6WFXu8RX4/77JK74fC86DSoqix0AF+dKvjYrvb636BT0WlzmOgs20Zbjx6Bn6dzVFZZO2485/kZ+dUyKJI6OoAP7/k3T8staXcn8hLdhcZJkplPgBRJ6KFCYdOBwOFBVLTr2an5+P/Px8aGlpYdasWViwYAHmz58PJSWlEmNzhw8fLqwF8/nzZ+Hr0t63sJ4Kn8//rURNoZ07d6JOnTpISEjA0qVLoaysDEdHx//8PsVj4PP5kJH50UEsLy8PGzduhJeXFxISEor/+C+9V35+PsaNG4dv377BxsYGFhYWyM3NhZOTU6k/9ytkZGTg7e0NNzc37Ny5E8rKysjNzRVJ0mzbtg21atWCra0tTpw4gSlTpmDt2rWwtrZGo0aNkJeXJ+yFVZZWrVrB2/vHzErFa/4AgLe3N1xcXEpNPsXGxiIoKAiXLl2Ch4fHf26nsrIyOnbsiOvXr0NbWxumpqaoVq3af34foKAH2tSpUzFw4EB06dIFU6dOxbJly37rvX5XHXU1pKVnII/Ph9z/E2xfU79BUUEeNVSUS2z7NfWbyLKvaWnQUCtIpN55/BwtdLRQt5YaAEBRQR4N69ZGajozNTa4psOg07qP8Ptnt3YjKz1JZJusjCSo1KhT/EehpKwGWTlFZKUnQa1OQe2KfH4ecrJSoVKjDj7FP0bN2k0gJ//jokhDUx9PbzI3g1BdtZpIzfguui/T0qGkII8aKqIXb3XUa+JrWrrIsq9p6aitWgNBj8LxLTMLA+YV/J0VHl87OS7BojEDYWNeuVO4tus2HC3b/xgSe/fSbmR8E03aZqYlooZqyf2oUk0NcvKKyEhLRO0GP/bj98xU1FCrA152JuTkFYU3JQCgUV8H35JLDmuoaN1626F9px+9By+e3Ie01K8i23xL+Qo19drFfxTVaqhCXkERaalf0aCRDgCAz89DRnoaVNVrIy31K2KinqGt2Y96TZpaTZGXl4usrAzUkFevoFaJsrS2hVnnH8PLzp3cj7QU0TampnyFWrE6PQBQ/f9tTE35Cs1G2gAK2/gNarV+/E727fBG0MWTmDxzKUw7lt8rtiL0thmATl26C78/dfwwUlNEh2unpiaLDKsoVKNGTSgoKCA1JRmNtJoAKGhj+re0UrevCurWUkNaeuavnUNqlXIOSf2G2uoFQ2puP3kOPe1i55B6tZGa/nu9vMWlTq2yzpMKqFFNpdi26qW0MU2kR8+TF5GY7bUZpkYtsXz6RJFrvMrWrvtwtDQpenzdhYw00fNkxrckVC82vBYocnz9loTaDQoSrIXH1+qqdZBT2vG1ng6+pXws8V6VoY66KlKLf1bTSv+s1q2lWvIcmfoNtf8//Ot26AvoNWlY7HpHg7HPqrQdd/6L7A+foVhf9LypWL82sj8VDO/Kfl/K+nq1kfPxvz8cJqQsNNQLwMuXL4Wvw8PDUbduXairq0NHRwdPn4pW/Q8NDYWOTsEF7cSJE/HgwQNcv34dISEhaNWqlci2qqqqaNKkCZo0aQJNTU3hch0dHcTHx4vUdgkLC4OcnBwaN26MJk2aIDIyUuS9hg8fjvPnz/+0LZqamtDR0UG3bt3Qp08fhIWF/eqvQUTR3wmfz0dkZKRIUeKjR49CV1cX7dv/vG5BVFSUSFIsPDwcenp6iI6OxsOHD7F37144Ojqie/fu+PKl4AAoEAigra2NN2/eiPSmWbVqFdzd3cv9/9q0aYP69eujZ8+eOHr0qEivrdevX+PAgQPw8PCAlpYW5OTkMHz4cJibmwsTOTo6OoiLi0OjRo2E+y8sLAz79+8Xvo+SkpJwXZMmTUokqf79919kZGRgwIABpca4YcMGTJgw4Y9mmSsc7vUnw7yAglpPgwcPxvLlyzFkyBDo6uoiISFBpJdaRWuhrQU5WVmEv/4xG8XTyBi01NUucTHaqrkOnr2KFcYnEAjwLCoWrZoX/F1uOngCF279KHydmZWNhI9foM3QOGlFFTXU1Ggi/Kqr1QZfEkJF4v/8JhR1tEoW8OPIyKB2o1b4/OZHQcAvb8MgIyOHWvW5UKlZF9++Jog86UxLjEMN9YYl3quytGjcAHKyMnge81a4LOx1PFrqNCqxL1s3bYyn0W9Efhdh0W/QWlcLw3t2xAnPGTi8zBmHlzlj8T+DAACHlzmjW5uWldeg/1OuroZa9ZoIvxrptsG7GNH9+DY6FA2blr4fNbVb4230jyL572LCICsrh3qNuGioa4S83Bx8/fTj85/0MQaqGpW/H6vXUEW9Bo2FX7p6rRET+VSkndGRYWjaonWJn5WRkYF2s5Yis3TFRD2DrJwctHRaIOnze2xdNVuk3k98TARq1FRHjZqVk/QBCtpYX1NL+NVcrxVeRz4TaeOrl8/QTK9ViZ+VkZFB02b6eBXx49rgdeRzyMrJobFOQX2Uk4d34/qlk3CaswLmXa0qp1HF1KhREw00Gwm/9LgGiHz5QqSNkRHP0YJb8m9JRkYGzZpz8TLiR3HrqJcRkJOTg7ZO5fZc+lUtmjQqeQ6JikHLpk1KnkOaaePZqzjRc8irGLRqVngOOYULt35MYCE8h2gyW2ujhbYWZGVl8eJVrHDZ08jX0C/lPGnQoimev4oRbWNkNFr9v/h1TMJ7zFnlgw7GreA+0/GPHjiKg3I1NdSq20T41ahpyePru+gnZR5fG2i3xtvXP86TRY+vjZqWdnyNZeT4CgB6TRoWfFaj3wiXhUXFwaBp49I/q6/jRX4PT1/Fo3WzgsTIhkNncP7Oj4LAmVnZSPj0BTqaJRNklUHajjv/RcqDp1DvIPrASt28LVIfFJxLUkOeQr3Tj4kOlBrVh7JWA6Q8YGb2uapAkJ/P2BdbUeIHgIeHB54/f467d+9i48aNGDVqFICC2aouX76Mffv2IT4+Hnv37sXVq1cxYsQI4c9Wq1YN9erVExkG9DOdOnWClpYW5s6di6ioKNy/fx8rVqxAv379ULNmTYwYMQKPHj2Cn58f3rx5gx07duD169e/lGRJTk7G58+f8fDhQ1y/fh36+r83u09ISAj27NmD2NhYeHh4ICsrC336/Oi1EBQUhNmzZ//Se719+xZr1qxBbGwstm3bhhcvXsDOzg41a9aEjIwMzp8/j/fv3+PSpUvCQtU8Hg+dO3dG7dq14ebmhpiYGAQFBeHIkSM/HYLk5eWFd+/eYeXKlWjRooXIkLrNmzfD0tKyxO/F2dkZV65cQVRUFAYMGIDs7Gzh/3vz5k14eHhAQ+PXnzhcvnwZs2fPFs5kUFx4eLjwc1YUj8dDYmLiL82o1aNHD0RFReHOnTvo0eP3ZzxSU1NDaGgooqKi8Pr1a8yfPx+JiYklpouvSEqKCrDp1gGrdh9CREw8bj4Mw8FzVzHMuqBdX1PTkP3/eCzMjJHx/TvW7QtA7LuPWLcvAFk5OejZoeCEaWfVDQfPXkVwaDhi337AEh8/NKpfBx3bGJT5/1cm7Va9wctOx4PzXkj5Eo0H572Qx/su7BWUl5uN7+k/nvDom43A89t78CbiGhLfPcfdwGXQMxkCOQVlNOb2gIyMHO6cWoy0pDgkvLyBpzd3oKV5yR5olUVZUQH9OrWFp/9pvIh9ixtPXmD/pdsY0bOgllVSWjqyeQVDEHqatEL692x4HzqH2Pef4X3oHLJzcmFlagjV6ipoXK+28Kvu/59UN65XG9WUS/aarGz67Xoj+3s6rhzxROKHaFw54olcXpbwqXUuLxsZaT/2Y7seI3Dvsi8iQ6/hQ9xzXDiwDMZdhkBeURm16zdFc8NuOOO3AJ/eRiIm/DaCL+5C++7Dy/rvK037jj3xPTMdh3298eFtLA77eiMnJxsmnQoSGrycbKSl/Hgy36PPUFw+7Y8nD24g7vUL7N/uha69bKGoqAydZgZooqsPP5+l+PA2Fs8e30HAvo3oazeeqeYBAEw6WeB7Zgb2716H9wmx2L97HXJysmDWuSeAgjamFukR1NNmMM6fOoBH928i5nUE9m5bjR5Wf0FRUQnv38bh9NE96Dd4NFq0bIPUlK/CLyaZd+6GzMwM7Nnpg7cJ8diz0wfZ2dnCp/M5OTlISf4RY5++fyHwxFE8uHcbr19FYsfWdejZu1+VKqpalJKiAmy6mmGl7xFExLzBvw+f4sC5axj+/3NIUmnnEP/jBecQ/+PIyuGhZ4eCIe52vbriwLlrCA4NR8zbD1iyZS8a1auDjgwknItSUlSETfeOWL1rPyKi43AzJBSHzlzBsL4Fvde+pqQh+/81Qiw6tENG5nds8DuCuLcfsMHvCLJzeLA0L5hZcNVOf9TTqAWXMcOQ9i0DX1PSRH6eafrt+iA76xuuHPUoOL4e9Sg4vrYv/fjavvtI3L/ii6jQa/gQ9wwXDy6FcZehkFdUhkb9pmjWujvO7l2Az/8/vt69tBPtuo8o67+vUEqKCujbpT08/QLwIiYB/z56jv0XbmB4764ACgo6F35WLU2MkP49C2v3n0Ls+09Yu/8UsnJy0MusDQBgSK9O2H/+Bu6ERSDm3Ucs3nYQWvVqo6MRczN7FsX2487PKNarDRmlguuVTycuQV6tJlquW4Tq+rpouW4RZKsp42PARQDAmx2H0XDUX9D6xw41Wuuhjd9qfDn/L7Lifz5bMyG/ioZ6AbCxscGkSZOQn5+PESNGwMHBAQBgZGSE1atXY/PmzVizZg10dHSwYcMGmJv/2RhvWVlZbN26FStWrMDQoUNRrVo19O/fXziVeOPGjbF582asXbsW69atQ/PmzbF9+3bUq1fvp+89ZMgQAAW1bnr06IGJEyf+VowWFha4f/8+NmzYgJYtW8LPzw81a/6YWeCvv/5Cs2a/NmWkkZERkpOTMXDgQGhra2Pnzp3Q0tICACxduhRbtmzBunXroKOjA1dXV8ybNw8REREwNjbG1q1bsXz5ctja2qJ27dqYO3cuunfvXub/df/+fRw9ehR79uwRqQ0EFPQ8unbtGk6dOlXi55o3b47evXtj8+bN8PHxwa5du+Dp6YmBAwdCTU0No0aNwqRJk36pvQDQoUMHdOnSpcz106ZNK3UIWGhoKEaPHo2goCA0atSo3P9DQ0MDhoaGkJOTQ61atcrdtjxOTk5YsGABhg0bhurVq6Nbt24YMWKESK+vyjDd3g6rfA9hyvINqK6ihIlD+qGHacHTERvH+VjsOBr9upujuooy1s6dilW7DyEw6A6aNW6I9fOcoPz/k6udVTdk5fCw2vcwUr6lw8ywJbxnT2a0G3tRCkrV0ct+G+4GLkXUw2NQr68HqzE7IK9Q0FU/7vlF3D6xEOM8Cn7/TQ37Ij3lA4JPL0U+n4cmBr3Qvvfs/79XDfQZ74cH5zxxZutQKFWrhTbdHaFnMpSx9gHAzOF94eV/Gg6rd6O6shImDewJy/YFvSespnti6Xg7DOjcDtWVlbBx+hh47juNkzdD0FyrPjbNGAtlCShmqKhcHcOdt+PCgaV4cusY6jbSw3CXHVBQLNiPEQ8v4IzfQizeXdB7s5VpX6QlvccF/yXIy+NBv50Veg6ZI3y/gRO8cemwO/atHAl5BWWYWIyCiSVzCbxCyirVMW3RRuzf4YlbV0+iUZPmcHHdBEWlgiEJIcFX4Ld5KXxPFfRmMuvSG1+/fMD+bR7IzeWhnbklhowuqNMkIysLpwXrcWjnSnjOHwsFRSX07DscPfsxcwNWSEWlOmYtXos9W1fhxuVANNZuhjlu66H0/zbev3MNOzeuwIEzBb1AzLtaIfHLR+zZ4oW8vFyYmPfA8LEFQ5QfP7iF/Hw+Ao/5IfCYn8j/U/jzTFBRqYZFS7ywfcs6XL10Fk20deG6bJWwjcG3rsNnwyqcPP8vAKBzN0t8+fwJ233WITeXB/OO3TB63K+fA5kww34wVvoeweQVG1BdRRkOdn3Rw7QNAMBm8kK4Of6Nft0KziHr5kzGSt8jOB0UjGaNNbFh7hThOWSIVVdk5/Cwas8RpHzLgJmhPtbOnlQlziEuY4Zi9a4DcFrqjWoqypgwbAC6mxU89OjnMAuuU/5B3x6dUE1FGWvmO2P1rgM4fe0WmjVphLULXaCspIivKWl4HlVQs3Hg5Lki71/480xTVK6OYc47cPHAEoQWHl+n7RQ5vp7duwCuuwrqSxqY9kXq1/e4sN8NeXk8cNtawdJO9Ph6+fAK7Fs1AvIKymjfYxRMLJg7vs4cNRBefgFw9NyC6irKmDS4Dyz+Py17H6clWOIwAv27mqK6ihLWz5oArz0BOHXjPpo1boCNcxyEn9WhPTsjO5uHlX7HkZKegQ6t9bBu5oQq8VkFpOO4U56e74LxdPx8vPM/hbz0TDwcOAmttyxD4wlD8e15FB4OcAD//0XjU++HIXyKG1osmQb5WqpIuhqMZ46LGW4Bs6jGj/hxBJU5nqOKeffuHSwtLX/pJluazJ8/HwCwcuXKP36vzZs3IyQkRGSYFCnfvHnzMHv2bNSpU7JWSFWVGlqyeDUb7YjpznQIFc5J8zTTIVS4U3xbpkOocNoa33++EQsoypaceYttVGTZX9yz0bcXTIdQ4fhyzPdUrGjnU8t+4MUmA5Uv/HwjCZegXrl19JgQr9+d6RAqXN/csiffqep6jnj0840qyLXDPx9lI4mqRkqYEAIASEhIQHJyskQlfQghhBBCCCGEVF001IuQKkRLSwvbtm1jOgxCCCGEEEIIYYRAwN4iy0yR6sRPo0aNEBUluV3gKoo4hngVcnZ2Ftt7SQMOh8P47BqEEEIIIYQQQtiD7jAJIYQQQgghhBBSJeRTcWexoxo/hBBCCCGEEEIIISxFiR9CCCGEEEIIIYQQlqKhXoQQQgghhBBCCKkSBPlU3FncqMcPIYQQQgghhBBCCEtRjx9CCCGEEEIIIYRUCQIq7ix21OOHEEIIIYQQQgghhKWoxw8hhBBCCCGEEEKqBIGAavyIG/X4IYQQQgghhBBCCGEpSvwQQgghhBBCCCGEsBQlfgghhBBCCCGEEFIlCPIFjH2JrQ0CAby9vdGhQweYmppi9erVyP+FaerfvHkDQ0PDEssHDBgAPT09ka9Xr179cjxU44cQQgghhBBCCCFETPz8/HDu3Dn4+PggLy8Pc+bMgYaGBsaPH1/mz3z8+BGTJk1CTk6OyHI+n4/4+HgcOHAA2trawuXq6uq/HA/1+CGEEEIIIYQQQkiVIMjPZ+xLXPz9/TFt2jS0b98eHTp0wOzZs3Hw4MEyt7927RoGDRoEBQWFEuvevXuH3NxcGBoaok6dOsIvOblf78dDiR9CCCGEEEIIIYQQMfj8+TM+fvwIExMT4bJ27drh/fv3+PLlS6k/8++//8LFxQWLFi0qsS46OhoNGjSAoqLib8dEQ70IIYQQQgghhBAi9Xg8Hng8nsgyBQWFUnvilCUxMREAULduXeGy2rVrAwA+ffoksryQu7s7AODBgwcl1sXExEBeXh6TJk1CeHg4dHR0MHfu3FJrAZWFEj+EkD+mZmzBdAiVYp4x0xFUhkFMB1Dh/mY6gEpRjekAiNioMR1AJWjAdABEDOyZDqDS2DAdQIUzYDqASmCQG8V0CKQcd852Y+z/3rx5M3x8fESWOTk5wdnZWWRZdnY2Pn/+XOp7fP/+HQBEkkWFr4snlX5FXFwc0tLSMGTIEEybNg3Hjh3DmDFjcOHCBTRo8GvnUEr8EEIIIYQQQgghROpNmjQJ//zzj8iy0nr7PH36FKNHjy71PebMmQOgIMlTODyrMOGjrKz8n2NasWIFsrOzUb16dQDA0qVL8eTJEwQGBsLR0fGX3oMSP4QQQgghhBBCCJF6vzqsy8zMDFFRpfcc+/z5M9asWYPExEQ0atQIwI/hX3Xq1PnPMcnJyQmTPgDA4XDQtGnTMnsclYaKOxNCCCGEEEIIIYSIQb169aCpqYnHjx8Llz1+/Biampql1vf5GXt7e5HhZ/n5+YiKikLTpk1/+T2oxw8hhBBCCCGEEEKImIwYMQLe3t6oX78+AGDt2rUYN26ccH1ycjIUFRVRrdrP6zJaWFhgy5Yt0NfXh46ODvz9/ZGeng5bW9tfjocSP4QQQgghhBBCCCFiMn78eHz9+hVOTk6QlZWFnZ0dxo4dK1xvZ2cHW1vbEkWjSzN27Fjk5OTA3d0dSUlJMDIygp+fn8jwr5/hCAQCwe80hBBCCCGEEEIIIYRUbVTjhxBCCCGEEEIIIYSlKPFDCCGEEEIIIYQQwlKU+CGEEEIIIYQQQghhKUr8EEIIIYQQQgghhLAUzepFCJEomZmZWLVqFcLCwmBgYIA5c+agVq1aTIclVh8+fEBKSgq0tbV/aYpHSZKcnIy4uDjk5+cDAAQCAXg8HiIiIuDg4MBwdIQAOTk5ePLkCdLT09GuXTtoaGiUWH/x4kUMHDiQmQDJf5KQkID09HTo6elBTk70sjc3NxdhYWEwMTFhKLqKl5WVBV9fXwBAtWrV8M8//zAcESnPhw8fyl2vqalZSZEQQtiGZvUihEiUFStW4PHjxxgyZAjOnj2LunXrYtOmTUyH9Vvy8/Oxe/duPH78GGZmZhg5ciRmzJiBGzduAADk5ORgb2+PWbNmlbhhkUTHjh3D8uXLkZeXBw6Hg8LTD4fDgaGhIY4ePcpwhOJ39epVPH78GAKBAG3atIG1tTXTIf02Ho+HjRs34ty5c0hPT0fHjh0xY8YM6OrqCrdJSkpCly5d8PLlSwYj/X0xMTGYOHEiUlJSAAB8Ph8TJkzAtGnThNtIehulYT8CwOfPn+Hk5ITnz58DAGrVqoVZs2Zh8ODBwm3Y0M5Co0ePLnV5YXJr6tSpUFFRwbhx4yo5MvGxtLQsd31QUFAlRVJxuFwuOBwOAIicIwUCATgcDis+q0BBQvLo0aOIjo4Gn88XLi98EHTx4kUGoxMPgUCAoKAgvH79utQ27t69m8HoiDSS/DsJQohUuXXrFjw8PGBqaorWrVtj4sSJTIf029atW4fz58+jd+/eOHLkCC5cuICcnBwcP34czZo1Q3h4OFxdXQEA8+bNYzjaP7d9+3Y4OjrCwcEBFhYWCAgIQGZmJubOnYtevXoxHZ7YrVq1Cg8fPkSHDh3A5/OxYcMG3L9/H8uWLWM6tN+ybt063LhxA3PnzoVAIMCBAwcwePBgeHt7o2fPnsLtJPl5kru7Ozp27IilS5eCw+Hg2LFjWL16NWJjY7F27VrIysoyHeIfk4b9CBQ8JNDQ0MDt27chEAjg7+8PNzc3REdHixxPJb2dhUJCQvDPP/+U6CWamZmJsLAwODk5MRSZ+GhpaeH+/fuwtLQU+ayyibOzM/z8/GBmZoYpU6ZATU2N6ZAqhKurK+7duwdzc3NcunQJ1tbWePPmDcLDwzF16lSmwxOLFStW4Pjx42jZsiWePXsGY2NjJCQkICkpCSNGjGA6PCKNBIQQIkGMjY0Fb968EQgEAsHnz58FXC6X4Yh+X6dOnQSPHj0SCAQCwatXrwR6enqCkJAQkW0ePnwo6NChAxPhiZ2BgYHg7du3AoFAIHBwcBBcuHBBIBAUtNHKyorJ0P7Yy5cvSyzr0aOHICcnR/j969evBe3bt6/MsMSqa9euws+rQCAQ5OfnC1auXCkwMDAQ7svExESJ/pts27atID4+XmRZWFiYoH379gJnZ2cBn8+X+DZKw34UCAQCExMTQXR0tMiyq1evClq1aiVwd3cXCATsaGchPT09QVJSUonlX758YU0bBQKB4Pbt2wJbW1vB8OHDBY8fP2Y6nAqRnJws8PDwEJibmwu2b98uyMrKYjoksWvfvr0gODhYIBAIBP379xc8f/5cIBAIBF5eXoJp06YxGZrYmJmZCS5fviwQCASC3r17C169eiXIzc0VzJo1S+Dq6spwdEQaUXFnQkiV9/DhQ+FXfn4+nj9/jocPH+LZs2dMh/ZHsrOzoa6uDgBo3rw5TExMULNmTZFt2FTjp1atWkhOTgYANG3aVNhlvV69evj8+TOTof0xNzc3ODk5ITIyUrisdevWmD17No4cOYJDhw5h+fLlaNu2LYNR/pns7GyRp88cDgfz5s3DmDFjMGfOHFy9epW54MRETU0N8fHxIsuMjIywc+dO3L59G7NmzRLpsi+JpGE/AoCysrJwyF6hnj17Yv369Th8+DBWrVrFUGQVg8PhCIcIFV/OJp07d8bJkycxatQozJ8/H1OmTEFsbCzTYYmVuro6Fi5ciICAAMTExKB3794ICAgQ1sZjg5ycHGhrawMouP4JDw8HAAwbNgyPHj1iMDLxycjIQKtWrQAALVq0wLNnzyAnJ4dJkybh5s2bDEdHpBEN9SKEVHn29vYi38+aNUv4WpIvajt27AgPDw8sXboUWlpa2L9/v8j6p0+fYvny5bCwsGAoQvGytrbGvHnz4OHhgS5dumDu3LkwMDDAjRs30KRJE6bD+yPHjh3DzZs3sWTJEtSuXRvOzs5YuXIlDhw4gJs3b0JGRgYdO3bE33//zXSov83MzAyrV6+Gl5eXSEH1OXPmIDs7GzNmzJD4At3Dhg3DggULMH78ePTr1w/16tUDABgbG2P79u2YMmUKoqOjGY7yz0jDfgQAGxsbLFq0CDNmzEDHjh2FSfWePXti1apVmDdvHqKiohiOUnwEAgG8vLygqqqKWrVqoWHDhjAyMkL16tWZDk1sHj58KHxdr149LF26FEeOHMGAAQNga2uLFStWMBidePj4+Ih837hxY2RlZcHNzQ1+fn64cOECQ5GJl66uLu7evQs7Ozs0b94cjx8/xvDhw5Geno6cnBymwxMLLS0tREREQFNTE82bN8ezZ88wePBgCAQCpKenMx0ekUJU3JkQQhiSnJyM2bNno3bt2li9erXIugsXLmDmzJmwsrKCp6cnKy7ec3NzsWPHDujr68PS0hLr16/H0aNHoaamBk9PT4nuDVPUrVu3sHXrVmhoaMDJyQn6+vpMhyQWnz9/xrRp0/Ds2TPs3r0bnTp1Elnv4+ODbdu2IT8/X6ILkB4+fBinT5/GvHnzSnwmX716BTc3Nzx9+lRi2ygt+5HH42HTpk04ffo01qxZA3Nzc5H19+7dw8KFC/Hp0yeJbmehe/fuITs7GxkZGfj48SNiYmIQEhICJSUlxMfHs6KNXC63zHVsKXxc/EFXccUfEEmqoKAguLi4wM3NDV26dEHfvn1hamqKqKgotGnTBuvXr2c6xD8WEBAAT09PeHh4QE9PD4MGDYKdnR1CQ0NRq1YtKu5MKh0lfgghVV7Rp3zFcTgctG/fvhKjET8ejwcFBQWRZRkZGcjOzkbt2rUZior8juTkZKirq4PD4eDOnTvYunUr1NTU4OzszJoEUGxsLOrUqYMaNWqUWBcTE4OgoCBhj5FPnz6hbt26kJFh18jypKQk4d/mzp07MXz48BLDNKu6/7IfJZ3g/zMiFcfn8xEeHg4jIyMGoqochQ8RGjZsiFq1aiEgIIDpkCpEaedRSRQXF4cmTZqUesyMioqCnp4eA1FVjLdv3yI/Px9NmjRBZGQkAgMDoa6uDnt7eygrKzMdnlg8fPgQKioqMDAwwO3btxEQECC8JqhTpw7T4REpQ4kfQkiVJw1P+T58+FDuek1NzUqKRLxOnz79y9sOHDiwwuKoaDdu3MCCBQuQmpoKFRUVLFiwAEOGDAEA3L17F1u3bkWNGjXg5OQEAwMDhqOtPG3btkVgYCC0tLSYDqXCSEMbJV15Dw8AwMTEpJIiqXwCgQChoaGoV68eZGVlUb9+faZD+m3dunXD8ePHRW6Yc3NzcezYMezcuZMVdVMMDQ1x/PhxtGjRQrgsJiYGGzduxPXr14W1cAgh5L+iGj+EEIkQHBwMDQ0NpsOoMBYWFiJPpIvm5CU5uTV//nzUr1//pz0+OByORCd+li9fjoULF6JPnz4IDw/H2LFj0a9fPygrK6Njx47o2LEj7t27h1WrVsHf35/pcCuNNDxbkuQ2/qwXmqQed4qzt7dn5fG1qNjYWHh7eyM6OlpYgFwgEIDH4yE5ORkREREMR/jnuFwuJk2ahAkTJsDGxgbXrl2Dh4cHAGDy5MkMRycekydPxqhRo2BjY4NZs2Zhy5YtOHjwIHr16oXAwECmw/sjo0eP/uVtJfU8uWDBgl/e1svLqwIjIaQkSvwQQkgV0LJlS8TExKBjx47o3bs32rVrx5rhMSdOnGB10g4oeOosKysr/MrPzy+REDA3Ny9RZ4QQJqmpqeH79+/C446k9iz8mV69eiEkJARt27ZF7969YWlpWeoQN0m2ePFi8Pl8jB8/Hp6enpg7dy7ev3+PQ4cOCZMjkm779u24dOkStm3bhjNnziAsLAzOzs4YOnQo5OXlmQ5PLCZPnoxBgwbBx8cHf/31F+rUqYMTJ06wYohXSEgI/vnnH1bNVlrcqVOnYG1tDSUlJaZDIaQEGupFCKny9PX1ERwcLDIDDRu9f/8eV69exeXLl/Hu3Tv06NEDffr0gZmZGWRlZZkO77dwuVzW99YCgCtXrsDNzQ1paWlQUlLC7NmzMWrUKKbDYpyxsTHOnDnD6mFQktzG/Px8PHr0CFeuXMG1a9dQu3ZtWFlZwcrKSjjVMltkZ2fj9u3buHz5Mu7evQt9fX306dMHlpaWrDi3GBoa4ujRo9DX18eIESMwbdo0mJubIyAgAKdPn8bBgweZDvGPFQ6JzsrKwoABA+Dl5SVS448NicvC4dH5+flwdXXFlClT0KhRI+F6Se4ZKw3XA9LQRiK5KPFDCKnyuFwuGjRoINIDRlZWFoqKihg+fDgrb7ATExNx+vRpbNu2DfLy8njw4AHTIf0WaboIys/PR0pKCtTV1VnTW+tPSXJS5FexqY3Pnj3DpUuXcOzYMTRo0ABnz55lOqQKkZubi4MHD2LTpk3IycnBixcvmA7pj7Vt2xZnzpxBo0aNsGjRIujq6mLcuHF4//49/vrrLzx69IjpEP8Yl8sVDtkrvH3hcDjC4t1sGLJnYWFR5joOh4OgoKBKjEa8pOF6QBraSCQXDfUihFR5pY2DFggEiI6Ohre3N6sSP7Gxsbh16xZu3LiB8PBwtG3bFt27d2c6LPILZGRk6GKPSKTMzEzcvXsXN27cwO3bt1GnTh107tyZ6bDEisfj4cGDB7h58yZu3bqF3Nxc9O/fnzXHV2NjY/j6+mLevHlo1aoVzp8/j3/++Qfh4eFQVFRkOjyxkOSkx6+6fv060yEQQliKEj+EkCrP1ta21OXfvn3Dq1evKjmairFixQrcunULfD4fXbt2xT///IMOHTpI/DhxDodT6jTK0ig5ORlDhgyRipuXQrTvq7Y9e/bg5s2bePHiBYyNjdG9e3dMnjyZFb2XinJ0dMSjR4/A5XLRrVs3bNmyBc2bN2c6LLFasGCBcN8NHz4c/v7+MDU1xffv3zFlyhSmwxOLhg0bIjMzE0pKSpCVlcXbt28RHh4ObW3tnxYqlyS3b9+GqqoqDA0Ncfr0aTx9+hRNmjTByJEjWTFlPSGEGTTUixAiEc6cOYO9e/ciISEBp06dgr+/P+rUqQMHBwemQxMLLpcLdXV1NGvWDEDJG2ZJneGitGF6ZWF7QuT79+/Ys2cPnJycmA6l0nTo0AHHjx8XqVHBNp6enpg8eTLU1dWZDuU/43K5qFWrFkxNTaGsrFxiPVtmneFyuVBVVUW1atVKTUay5dgjEAiQnZ0NZWVlfP/+HSEhIVBTU0ObNm2YDk0sjh07huXLl0NRURF///03fH19Ua1aNWRkZGD69OmYOHEi0yH+sSVLluDkyZOQkZGBgYEBYmJiYGpqiufPn8PExARr1qxhOsTfxuVy4ePjA1VV1Z9ua2JiUgkRiR+Xy8WJEyd+6XzAhppURLJQjx9CSJV36NAhbN26FY6OjsKLnlatWsHT0xM8Ho8VN9JTp05lZe8Ittw4ioOKigorPqvFJSYm4vnz5xAIBGjVqhXq1asnXHf//n0GI/s9b968gY+PD6ZPn46GDRsKly9YsADZ2dmYNWuWSCJr4cKFTIQpFgMHDmTlcac4aTkOpaWl4fz584iNjQWHw4Genp5I8WNJ5+PjAxcXF2hoaGDRokVYunQphg0bhosXL8LLy4sViZ+LFy9i+/btaNCgAWxsbODn5wdzc3OEhYVh0qRJTIf3x37lHCjp9Zrs7OzKXc+mmlREslCPH0JIlWdtbY158+ahe/fuIoVUb968CTc3N9y8eZPpEH/L+fPn0aFDB1bXhdm+fTvGjh0r8UPW/ouHDx+Wu15Sn2SWJjAwEJ6enmjSpAny8vIQFxeHhQsXYsiQIUyH9ltiYmIwcuRINGnSBCtXrkTTpk2F6y5evAg/Pz8kJCTgyJEjEjvrVVhYGAwNDVlfgHznzp3o0KEDWrduLRXJrdDQUDg4OEBVVRUtW7YEn8/Hy5cvkZOTAz8/P7Ro0YLpEP+YgYEBrl27hgYNGsDQ0BBnzpyBtrY2Pn/+jO7du7PiRlpfXx83b95E3bp1YWxsjMDAQDRu3BiJiYno2rUrK9rIZu/fv//lbYs+WCCkMlCPH0JIlffhwwfo6uqWWK6lpYXU1NTKD0hMbt++jTVr1qBGjRowNzeHubk5TExMUL16daZDE5uNGzdiyJAhUpX4sbe3F7nRLPp8RZKf8vF4vBL1JbZu3YozZ84Ie/k8fPgQLi4uEpv4Wb9+Pbp06YI1a9aUSBZYW1ujd+/ecHJywrp167Bp0yaGovwza9euRXR0NIyMjITHHTYkBYrLycnBypUrER8fD2NjY2FbSzuXsMGKFStga2uLBQsWCD+7+fn5cHd3x9KlS3Ho0CGGI/xzfD5fWKhaVlYWsrKywtdsIidXcHtWtEYeG5KXvXv3xtGjR6GmpsZ0KBWGkjmkKqPEDyGkyjMyMsLp06fh7OwsXCYQCLBnzx4YGhoyGNmfWblyJQAgLi4O9+7dw6lTp7Bo0SI0btwYHTp0gLm5OYyNjSW6mKM0dirt1asXQkJC0LZtW/Tu3RuWlpaoUaMG02H9sX79+sHe3h7Dhg0TfiZVVVVx5coVdO7cGfn5+bh+/bpE92B7/Pgx9u7dW+ZNloyMDBwdHSW6WO7+/fuRnZ2NR48e4d69e5g/fz6+fPkCMzMz4XGHDTWZnJ2d4ezsjO/fv+Phw4e4f/8+Zs2aheTkZJiZmQkTQQ0aNGA6VLGIiYnB2rVrRT67MjIysLe3L3OCBEk0depUyMvLIycnB7Nnz4aioiJ4PB7TYYmNQCBAp06dhK+trKyEryU9+fPmzRvw+Xymw6hQo0eP/uVtJbV2I5FcNNSLEFLlvXr1Cg4ODtDQ0EBkZCTMzc0RHx+P7Oxs7Nq1i1WzeQgEAkRERODevXu4d+8ewsPD0bJlS/j5+TEd2m/hcrkIDg6W6GTA78jOzsbt27dx+fJl3L17F/r6+ujTpw8sLS1Rq1YtpsP7LcnJyfD19cW1a9cwcuRIjBgxAh8/foS7uzuePHkCGRkZGBoaYv78+RI7Y1L79u0REBAAHR2dMrd58+YNBg8ejEePHlViZBUrLS0NDx48EB538vLy0KFDB7i7uzMdmtilpKTg/v37uHfvHu7fvw8Oh4PLly8zHdYfc3R0hJ6eHmbMmCGyfO/evbh//z62b9/OUGTis3nz5nKTH2yooRYSElLuelNT00qKRPyk4XqAy+WCw+GgTZs2MDMzE/beKg0bPq9EslDihxAiEXJycnD27FnExMSAz+dDR0cHAwYMQLVq1ZgOTSxcXFzg4eFRYphXbm4uwsLCJLYujDRc6P1Mbm4uDh48iE2bNiEnJwcvXrxgOqQ/kpycDD8/P1y5ckWYAJLkXmlFjR49GhYWFhg7dmyZ2+zduxfnz59HQEBA5QVWQVavXg0nJyeoqKiILP/06RPu37+PgQMHMhOYmNnZ2cHX17fU2YQ+fPjAitl13N3dceTIEbRo0QJt27aFnJwcXr58iZCQEFhYWKBmzZrCbaWl2DWpWqTheiA2NhbXrl3DtWvX8ObNG3Tt2hW9evVCly5dSp05kZDKRIkfQkiVN3r0aPj4+IhcuLKNvr4+7ty5w7oLIi6XC1dX11+qW8SWm0ygoB7OgwcPcPPmTdy6dQu5ubno2rUrunfvjh49ejAdnlikpqbCz88Ply9fxogRI1iRAPr3338xY8YMrFixAv369Sux/vz581i0aBGWL1+OAQMGMBCheLH1uFOcNNxwLliw4Je3ldTEz8+G0bBh6Exhj5GySGqNOKDgeBMcHCyxvV7/qy9fvuDatWsICgrC06dPYWpqil69eqFHjx6srnNEqi6q8UMIqfJCQkKQm5vLdBgVig3j90ujqamJPXv2/HQ7DofDmsSPo6MjHj16BC6Xi27dumHLli0SO/SpqDdv3sDb2xtxcXFo0KABpk+fjhkzZmDcuHHw8/PDgAEDMHz4cIwYMUJYgFXSdO/eHdOnT8eCBQuwevVqGBgYoEaNGvj27RtevHiBtLQ0TJ06lRVJH4C9x53iihbJZSt1dfVSe2+xyZcvXxAfH48ePXrAwMCA6XAqxKBBgxAYGIju3btj5MiRkJeXZzoksREIBMIaTT/DhiRe3bp1MXLkSIwcORLp6em4efMmgoKC4OXlBX19fezbt4/pEImUoR4/hJAq72e9RtiQMOByuTA2Ni7zgogNF0HSgsvlQlVVFdWqVSv1ZjMoKIiBqP7c4MGDYWRkBAsLC4SHh8Pf3x937twRTgv+7ds37N27FxcuXMClS5cYjvbPvH37FufOnUNUVBTS09OhpqYGAwMD9OnThxXDggpxuVzY2NiUmaiT1J4hxXG5XDRo0KDMKewl9W+yKGnovcXn83H8+HFs3boV7du3x4wZM1hRiLy4mJgYrFu3DlFRUZg+fXqpvQ8lkY+Pzy9vy7b6Ny9fvkRQUBBu3LiBqKgoGBkZ4eDBg0yHRaQMJX4IIVUel8tF/fr1S71o53A4rLho/9kFEdsugtjs1KlT5a6X1Bl2TExMsH//fnC5XGRkZMDU1BR3794t0WU9PT2dFbOYSYOfDQ9iS+KHrX+TRXG5XNy9e1cqhtFkZ2dj37592LdvH/r164fJkydDXV2d6bDELiwsDN7e3sjMzMScOXPQsWNHpkMivygvLw/379/H9evXcf36daSmpqJjx46wtLREjx49pOLvlFQ9lPghhFR50vAk89ixYxg4cGCJGim5ubk4evQo/v77b4YiI6TAunXrcPjwYTRr1gxv376Fqakp1q1bx3RYhBBIR++tDx8+iHyfmpqK7du34969exg/fjwcHR0Zikx8Tp8+LfK9QCDAjRs3cPXqVZibm//S0GnCnMDAQFy/fh3BwcFQVFRE9+7dYWFhgU6dOkFJSYnp8IiUo8QPIaTKk4bCnGZmZliwYIFw2Fp+fj6OHTuGbdu2QVZWFtevX2c2QEIAREZGIjY2FpqammjTpg3T4RBC/k8aem+VVvi48DaGw+FIdOHjQhYWFuWup2uBqo3L5UJeXh4mJiZo06ZNmcNLAerJTSofJX4IIVXe+/fvoampyerinMHBwVi5ciX4fD48PDzg4eGBpKQkTJo0CXZ2dqwq8EgIIYT8V+/fvy93fcOGDSspEkJKZ29v/0vbcTgcqt1IKh0lfgghVZ40TOFa6MyZM1i0aBFsbW3h6uoq8dNjE+mSkZEBDw8PKCoqonfv3jA3N2c6JEIIkRgPHz4sd72JiUklRUIIYRuazp0QUuVJwxSuRbvp8/l8JCcnY8mSJcJlbOimX5bk5GTY2dlBR0cHbdu2xdSpU5kOifwmPp+Pd+/ewcvLC76+vjA1NYWsrCzTYYlVTk4OLl68CAUFBXTo0IGKdBJSSUob6lWIw+EgIiKikiMSv/J6jMjIyLCijeXJzc1FWFgYFBUVoa+vT72dCREj6vFDCKnypGEKV2moz1CW79+/Y8+ePXBycsLZs2dhY2PDumQB8KOdioqKsLCwgK6uLtMhkd+QlJSEzp07w9PTE6dOncLevXtZ93mVluQW9VCTLCEhIaUuT01NhYuLCytq/JQlMTERXbp0QWRkJNOhVKjC4+vUqVNx//59+Pv7s+74SghTKPFDCJEY0jKFK2Gnwp5NXl5e2L9/PzZu3CixF7TFZ9cpTlNTs5IiYZZAIGBl7TFpSG4BQFpaGpycnIQ91FxdXVnZTrZLSkpCly5dWJ34kYY2AgUTW3z8+BENGzZERkYGqlevznRIhLAGJX4IIVWeNEzhKg2KT1NbXOGMZqTqK2vIRWEihO03J9KErcktaSENvbfYlBQpq8ZPamoqpk2bxoo2EkKYQYkfQkiVV3iTWfQGhG1TuEqDwv3YoEGDEus4HA6CgoIYiIr8Di6Xi4CAgDJvItkwu46lpWW569n4eX3//j0iIiLQokULNGnShOlwiBiwqfdWeTV+ALDiWoDL5Za5jk3XO9I0aUdx+fn5+PTpExQVFaGhocF0OESKUHFnQkiVx8YbLGl04MABeHt7IycnB7Nnz0anTp2YDqlC6Ovrl7ueLRfumpqarL5o1dLSwv3792FpaYmePXsyHU6Fu3PnDqZMmQIVFRVkZGTAy8sL/fv3ZzossZDmHmq1a9cW1oWxtbWV6N5bZSUDCmv8sEFZNXwSExPRtWvXSo6m4kjDpB1lSU5OhoWFBWxtbZGcnIxt27ZBRkaG6bCIFKAeP4SQKo/qibDLtWvXsH79etSrVw9z5sz5aaJE0nC5XGzevBmqqqoQCARwcHCAu7s76tWrBwAwNTVlOMI/p6+vj+DgYFYOGynqzp07WLduHRQVFTFnzhy0bduW6ZAqzMiRI9GjRw9MnDgRBw8ehL+/Py5fvsx0WGJRVlHgQmz4m5RmbBrqVRa2tVEaJu0oS25uLkJDQ2Fqaoq3b99CS0uL6ZCIlKDEDyGkypPmp7Vsrc+Qn5+PkydPYuvWrWjbti1mzJjBiuFBQMHnNTg4WNgbpk2bNvD394ehoSHDkYkPl8uFjY0NFBUVS13Ptlnozp07h02bNqFZs2aYPXs2mjZtynRIYmdubg5/f380b94cb9++hbW1NcLDw5kOS+wyMzOxatUqhIWFQV9fH3PnzmVFzzVpHJpYiE1JkbJq/KSlpcHZ2ZkVbSyKJu0gpPLQUC9CSJVXeMEqEAjQv39/7Ny5U2p6+aSnp2P+/Pnw9PSEi4uLRNdnsLe3L5HAq1OnDs6dO4fLly/j+fPnDEUmXkpKSkhNTYWGhgZSUlKQk5ODBQsWYO3ateXWb5AkAwcOlOghI7+i6A1YvXr1sHTpUhw5cgQDBgyAra0tVqxYwWB04peTkwMlJSUAgLKyMvh8PsMRVYx169bh2bNnGDZsGM6ePYulS5di8+bNTIf1x6RhaOLPHgKxgb29fZnr2NJGQLQnd//+/dGlSxds374dVlZWrJm0Y8GCBeWuZ9sDElL1UY8fQohEMTY2xpkzZ6Sya6ykX9z6+PiUu97JyamSIqlY48aNA4/HQ79+/XD16lXweDwYGRlh7969cHBwwLRp05gOkfwCaSiyWjQZ++jRI7Ru3RqKiorg8Xh4+vQpK9pYXK9eveDh4QFTU1M8e/YMEydOxIMHD5gOSyzYPjSRhuyxhzRM2mFmZoZv376hY8eOqFu3bon1lPghlY16/BBCSBVU2uw6kpz0AYBGjRrBxsYGCgoKTIdSoTw9PbFy5Urs378fenp6mDdvHurVq4eWLVtixYoVrEj8SMOTzLKKrAIAj8erxEgqjpmZmfB18Zvmzp07V3Y4leLr16+oX78+AKB+/fr49u0bwxGJT+fOndG5c2ecO3cO8+fPZ93QxPISO7m5uZUYSeXj8Xh4+fIljIyMmA5FLNg89LBQUFAQdu7ciWPHjqFVq1aYOHEiqlevznRYRIpRjx9CSJVXtKfI9u3bMWLECKiqqgqXsaWnSCG2zq6jr6+PO3fusKKexu9KTk5mRZ0mLpcLa2tr4dCg4tiQ+OnWrRuOHz+OOnXqCJfl5ubi2LFj2LlzJ27evMlgdOJx+vRpqUjGFh22N3HiRHh4eKBu3bqsqptSvDZMbm4ujhw5guvXr7NmaGJSUhJ27NiB6Oho4VBEgUCA3NxcxMTElFkfR5I8efIEy5YtQ3R0NPLz80XWycrKsqbuljRN2vH582ds2bIF169fx8SJEzFy5EjIy8szHRaRQpT4IYRUeT8b817WFK+Siq2z63C5XNy9e5cViY/ySENvmOIFrNlo0qRJSExMxIQJE2BjY4Nr167Bw8NDuG748OEMR/jnpCUZKw3D9qShjQ4ODkhISICVlRX27NmDf/75BwkJCbh69Srmz5+P0aNHMx3iHxs0aBDq16+PESNGwMXFBatXr8bnz5/h4+ODxYsXw8bGhukQxaJovaaiQ7zYPGlHXFwc1q9fj4iICLi4uLDigR6RLDTUixBS5e3fv5/pECpVXFwcli1bBgDo2rUrKxIFhTp16lTmOrZc6J06darc3jBEMmzfvh2XLl3Ctm3bcObMGYSFhcHZ2RlDhw5lzdNaSa8b9qvKG7bHFtIwNPHhw4fYs2cPjI2NERwcjO7du6Ndu3bYuXMnbt26xYrEz+vXr7FmzRro6urCwMAA8vLyGDVqFDQ0NLBr1y7WJH6cnZ3h5+cHMzMzTJkyBWpqakyHJHalFSMvTHLNnTuXEj+k0lHihxBS5ZVXFJjD4WDq1KmVGE3FY/PsOps2bRIZpsdWrq6urO9F8enTJ+Tk5JS6jg3d9D9+/AgjIyOsX78eAwYMgJeXF9q3b4/ExEQA7GgjIB3JWGkYViINQxMFAgHq1asHAGjWrBkiIiLQrl07WFtbw9fXl+HoxENZWVk4c2fTpk0RFRWFbt26wdDQEHFxcQxHJz5Tp07FyJEjsW3bNkycOBFjxozBmDFjWPXAZN++fVKRWCeSgxI/hJAqz8fHB23atCn1KTtbEj9FZ9fJzs7G7NmzhbPrsEnbtm1ZnxCRFnZ2diWWsambvoWFhchQhHnz5glfs6WNgHQkYwv3ZdHqBmwbVsLlcjFp0qRShyZOnjyZ4ejEo2XLlggMDMTkyZOhr6+P4OBg2Nvb4927d0yHJjYdOnTA2rVr4erqCmNjY+zduxdDhw7F9evXUbNmTabDEyt1dXUsXLgQY8aMwcaNG9G7d284OTlh8ODBkJGRYTq8P1a0eD4hVQElfgghEmHLli2sThhIw+w6Tk5OUFFREVnG4/FYWVg2NDRU5GZaRkYGSkpK0NPTg5yc5J96pWVGFmkgLcnYY8eOsbq+mDQMTZw1axYcHR2hrKyMv/76C7t370b//v3x4cMHDBgwgOnwxGLRokWYM2cOrly5guHDh+P48ePo0KEDZGVlsXTpUqbDE5viPbkbN26MrKwsuLm5wc/PDxcuXGAoMvEpbahXUWxIOBPJQsWdCSFVnjQUkpWG2XVSU1OxZMkSNG/eXDgTW7du3dC2bVssX74cNWrUYDhC8SiryCqHw4GpqSn27dtXyRGJ37x589C3b1906tRJOCyBSB4fHx+MHz8eysrKwmVsTMZKwzmkcDhbVlaWyNDEQmwYzgYAGRkZyM7ORu3atfH582dcu3YNampqsLa2ZkUvkeIEAgGio6NRs2ZN4TA3Nihv0g6AHbUdFy5ciMDAQHTv3r3UmbyKP+QjpKJR4ocQUuVxuVycOHEC6urqwmWysrJQVFRkTUFAaZhdZ/r06UhKSsKyZcugq6sLoOCJl6enJzQ1NbFq1SqGI6xY4eHhGDp0KCIiIpgO5Y+tWLECV65cQW5uLqysrGBjYwMzMzNW1TMo72kth8NhxX6UlmRs4bAgNvf4kYZZkqShVtPp06fLXT9w4MBKiYOIR0xMDNatW4eoqChMnz4d/fr1YzokIsUo8UMIqfLKmhmBw+HAxsYGa9euZSgy8ZGGqc7bt2+Po0ePCpM+hV6/fo1Ro0YhJCSEocgqxuvXrxEfH49OnTrh69evqFOnDq5fv86aWVkEAgEePnyIS5cu4cqVKwAAa2tr9O3bF23atGE2ODEo6/OYmpoKFxcXVtxIS0sylsvlwtjYWOSJe+HDAzs7O/Ts2ZPB6MTj/fv35a5v2LBhJUVSccpKxrIpuWVhYSF8/enTJ9SpU0fYq5LD4bBmCKq0TdoRFhYGb29vZGZmYs6cOejYsSPTIREpRIkfQkiVV9oFrUAgQGRkJKZPn47w8HAGohIvaRgL3rlzZ6xatarELEIPHjzAjBkzcPfuXYYiE6+0tDS4uLggJCQEAoEAV65cgYeHB96+fYudO3ey4gasuIyMDOzevRt+fn7g8XjQ1NTE0KFDMXbsWCgqKjIdnlglJSWhS5curPiblJZkbGk3mQKBAPHx8bh9+zZr2pmZmQklJSXIysri7du3CA8Ph7a2NvT19ZkOTSwKrwUEAgH69++PnTt3ivTyYdux1djYGGfOnIGWlhbToYhd0aFeT548gYGBgfBcweFw4O/vz1RoYlO895ZAIMCNGzdw9epVmJubY8+ePcwERqSW5FeYJISwXtGLuYyMDPD5fKiqqkJDQwPTpk1jMDLxYvvsOoMGDcLChQsxY8YMGBgYAAAiIyOxceNG/PXXXwxHJz7u7u5QVlbG/fv30a1bNwCAp6cn5syZA3d3d2zbto3hCMUjMzMTN27cwKVLl3Dnzh3Uq1cP//zzD2xsbJCYmAhvb2+EhISwZpplNlJSUsKnT59KJH6Sk5NZUYS8UOEwtuKSk5MxatSoSo6mYhw7dgzLly+HoqIi/v77b/j6+qJatWrIyMjA9OnTMXHiRKZD/GPFEzv169dnXbJHWhSt4WNsbIy1a9eyLsG1adOmUpc3aNAA8fHxlRsMIaDEDyFEQuzbtw+7d+9GUlISAKBWrVoYMWJEmRf0kojts+u4uLhAIBBg5cqVSE1NBVAwnau9vT0cHByYDU6Mbt++jf3794tMvVurVi0sWLAAw4cPZzAy8Zk8eTLu3r2LmjVrwtraGv7+/jA0NBSub9GiBb59+4ZFixYxGOWf+VkvPDaQlmQsAHz58gUHDx5ETEwM+Hw+dHR0MHToUFy8eJHp0MTCx8cHLi4u0NDQwKJFi7B06VIMGzYMFy9ehJeXFysSP4RIkuvXrzMdAiEiKPFDCKnytmzZggMHDsDFxQXGxsbIz8/HkydP4OPjAwUFBVYkDaRhqnNZWVnMmjULs2bNQnJyMuTl5VlTPLa4nJycEsvY1Iuidu3a2LFjR7kFndu3b4+AgIBKjkx8yhpqUFjjhw2kJRn76NEjTJw4EXp6emjTpg34fD4ePXqEgwcPYs+ePWjXrh3TIf6xr1+/ol+/fmjQoAGWLl0KMzMzAAUPFBITExmOTjyKDtnLzc2Fv7+/SC9ZNjwIsre3Fx5Tc3JyMHv2bJHhsmwYAlUcWxPsVKibVDVU44cQUuV169YNS5YsESl6CADXrl2Dh4cHbty4wVBk4iMts+tERETA19cXsbGxwqfuo0aNYtW0pu7u7njx4gWWL1+OYcOG4fDhw0hJScGSJUvQqVMnuLm5MR2iWKSmpuL8+fOIjY0Fh8OBnp4erK2tUb16daZDq1BsqvFTFJuTsXZ2djA3N8esWbNElnt7e+PRo0c4cuQIQ5GJT9EJAorWhmHT57W8KcDZUhemvKLHADuSW0BBEevChM+HDx9Qr149YRFrAKwoYi0thbqJ5KDEDyGkymvXrh0CAgLQtGlTkeUxMTEYNGgQnj59ylBk4iMNs+tcvXoVM2bMgJWVFYyNjcHn8xEWFoZr165hw4YNrJhZByjoqbVu3TocPHgQubm54HA4kJWVhZ2dHebPnw8lJSWmQ/xjoaGhcHBwgKqqKlq2bAk+n4+XL18iJycHfn5+aNGiBdMhVhg23UgD0pGMNTIyQmBgILS1tUWWx8fH46+//mLFOaTozGWPHj1C69atoaioCB6Ph6dPn7Lm80rY4dSpU+Wut7W1raRIKgebC3UTyUGJH0JIlTdhwgTUr18fy5cvh4yMDACAz+fDzc0NCQkJIkUCJZU0zK7Tr18/2NnZYezYsSLL9+7di1OnTiEwMJCZwMTsw4cPqF+/Png8Ht6+fQs+nw8tLS1Uq1aN6dDEZtCgQWjfvj0WLFggfGqbn58Pd3d3REZG4tChQwxH+OekYepoaUnG2tjYwNHREQMGDBBZHhgYiE2bNrHiyfvmzZvLHTLDlp4ihH3S0tJQo0YNcDgc1g77osQPqQrYUWyAEMJqCxYswKhRo3D37l1hAdIXL16Ax+Nh9+7dDEcnHtIwu87bt2/Ro0ePEst79OiBdevWMRBRxbC0tMSdO3egoaGB5s2bMx1OhYiJicHatWtFLtJlZGRgb2/Pmie1+/btY+1NSKGNGzdi9uzZpSZjN2/ezJrEz4QJE7BkyRLExsYKi5A/ffoU+/fvx8yZMxmOTjycnZ2ZDoGQXyYQCLB9+3bs3bsX6enpuHz5MjZu3AgVFRW4urqyqr4hIVUFO+4mCCGspquri4sXL+Ls2bOIjY2FoqIiOnXqhP79+7OmF4U0zK6jq6uLW7dulajTcPPmTVZNyVvYI4TNzM3Ncfr0acyYMUNk+c2bN9GhQweGohKvwuK4bCYtydhBgwYBAA4cOAA/Pz8oKipCR0cHHh4esLa2Zjg68Rg9enS569lQ/4awx5YtW3D+/HmsXLlSeB6xtbWFm5sbVq9eDVdXV4Yj/HPSWKibVG2U+CGESAR1dfWfXthKMmmYXcfZ2RnOzs54+vQpjIyMAABhYWG4fPkyVq9ezXB04jV16lTIy8uXuo4NF3uNGjWCr68vbt++jbZt20JOTg4vX75ESEgILCwssGDBAuG2Xl5eDEb6+4petJeGDftRWpKxQEHypzABxEZfvnxBfHw8evToIXx4wDarV68udQZMNnv//j0iIiLQokULNGnShOlwxObUqVNYuXIlTExMhMfZTp06YdWqVXBxcWFF4qfowwM21UwjkosSP4SQKk9fX7/c9WyotSENU5336NEDu3btwqFDh3D48GHhU/dDhw4Jh1+wRZs2bVjTG600mZmZ6N+/v/A1AGhqarJqelpp6PEjLclYaZgp6fz58zh+/Di2bt0KFRUVzJgxA40aNWI6LLHy8/PD+PHjpSbxc+fOHUyZMgUqKirIyMiAl5eX8Lgr6b5+/Yq6deuWWF6zZk18//6dgYjEjw3HFcIuVNyZEFLlcblcbN68GaqqqqWuZ8uTFLbPrmNubo7z58+jVq1aTIdSobhcLoKDg6GhocF0KBVGGp+8nz9/HqGhoeByuRg8eDBrhvPdu3cPhw4dQkxMjDAZO3bsWFYlY7lcLpSUlGBgYCCcIKAQW6YBL5SdnY19+/Zh37596NevHyZPngx1dXWmwxKLolPWS4ORI0eiR48emDhxIg4ePAh/f39cvnyZ6bDEwtHREXXr1sXy5cuFhY/V1dUxe/ZsAMD27dsZjlA8zpw5g7179yIhIQGnTp2Cv78/6tSpw5qe3ESyUOKHEFLlScONtDTMriMN+xEoGCK0ZcsW1KxZk+lQKoy+vr6wgLU02LdvH7Zs2YIOHTrg4cOHGDhwIObNm8d0WOQX7d+/H1euXEFMTAy6d++O3r17o2PHjmUOx5REHz58EPk+NTUV27dvx7179zB+/Hg4OjoyFJn4cLlc2NjYiNRJKUpSh5WWxdzcHP7+/mjevDnevn0La2trhIeHMx2WWHz69AlOTk74+PEjUlJSoKuriw8fPkBTUxNbt25lxexXhw4dwtatW+Ho6Ig1a9bg3LlzePLkCTw9PWFvb089gkilo8QPIaTKk4anfNIw1bm+vj6Cg4NZvR+BkjdgxWlqalZSJBVHGv4mi+rfvz+cnZ1hZWWFmzdvwtXVFbdv32Y6rD8mDXWMikpOTkZQUBCuXLmC8PBwdOrUCVZWVrCysmI6tD/G5XJL7MvCS3wOh8OKIdHz588v9/PKtsRP27ZtERgYCC0tLSQlJaFLly6s2I9F3bt3D7GxscjLy4OOjg46d+5coleepLK2tsa8efPQvXt3kencb968CTc3N9y8eZPpEImUoRo/hBCJsHv37jKHlbDhqYk0zK4jEAjQqVOnMtez5YLWwsJCeHNS9MarcLYvtrTT3d1dap68f/r0Cc2bNwcA6OnpISkpieGIxKNoHaPt27dj+PDhUFNTYy6gClarVi0MGTIEnTt3xrlz57Bt2zZcunSJFb0ogoKCmA6hwq1cuZLpECpc0WRsdna2cCYoHo/HcGTiNWLECGzbtg3m5uYwNzcXLr958yY2bdqEEydOMBideHz48AG6urollmtpaQkn8SCkMlHihxBS5ZmYmOD58+elrmNLnQ1pmF2Hbb0HyuLs7Aw/Pz+YmZlhypQprLyRtrW1ZTqESsXn8yEnV3DJVPgvGxRNmvv6+mLMmDGsGGJRXH5+Pp48eYKbN2/i33//RXJyMjp37gx3d3d07tyZ6fDEgi3nifIIBAIEBQXh9evX4PP5wuU8Hg8RERHYvXs3g9GJR3kzQbHlswoU/E3Onz8fkydPhpGREZ4/fw53d3e8evUKf//9N9PhiYWRkRFOnz4NZ2dn4TKBQIA9e/awqoYakRw01IsQQqqAGzduwNnZGX369Cl1dh0bGxuGI/xzmzZtQt++fUt9AsY2KSkp2LZtG86dO4cxY8ZgzJgxUFJSYjos8h8UHTpT2Fur6Gu29NwqVHQoAtuYmppCTk4OXbp0Qbdu3WBoaCgynIQtwy/LehDC4XAQERFRyRGJ3/Lly3H8+HG0bNkSz549g7GxMRISEpCUlIQRI0bAzc2N6RD/2OnTp2FjYwMFBQWmQ6lQWVlZOHToEPz8/GBlZYXTp09j2LBhmDhxImuGEL969QoODg7Q0NBAZGQkzM3NER8fj6ysLOzevfunM9YSIm6U+CGESISXL1/i9evXyM/PB1Bw81X4lG/ZsmUMRycebJ9dx9HREcHBwdDR0UHfvn1hY2PDypvMot6/f4+NGzfiwYMHcHJywuDBg1lTv4DtHjx4UG6PQjbMtle0HlXfvn2xa9cukSQIGxIiQEFSpFDRfcqmJF5ISEipy1NTU+Hi4sKKNnbo0AHLly+HlZUV+vTpg82bN0NHRwfz58+HsrIyVqxYwXSIf0zaCuenpKSgU6dO2LRpEysmsSguJycHZ8+eRUxMjHC21gEDBqBatWpMh0akECV+CCFVno+PD3x8fFC7dm18/foV9erVQ1JSEvh8Pnr16oVNmzYxHSL5RRkZGbh69SouXbqEu3fvgsvlom/fvrC2tka9evWYDk8sfHx8SiyLiorCtWvXoKOjgwsXLjAQFSElFe/VBLCzHtX79+/LXc/mYVJsKgrcqlUrXLlyBZqampg2bRq6deuGwYMH4/Xr1xg/fjxu3brFdIh/TFoK55fVo7IQGz6vs2bNwtKlS1GjRg2R5a9fv8bmzZvp2pVUOvYMVCeEsNbRo0exbNkyDBs2DBYWFti3bx9UVVUxY8YMNG7cmOnwxEJaZtepXr06bG1tYWtri/T0dPj6+mL9+vVYvXo12rVrh2HDhqFfv35Mh/lHHjx4UOry9u3bV3Ik5E9YWlqWu54NxXTZ0IZf0bBhQ9y8eRMyMjLo0qULAMDDwwNdunRB165dGY6O/CotLS1ERERAU1MTzZs3x7NnzzB48GAIBAKkp6czHZ7YSMMkCPv27QOHwwGfz8f48eOxcOFCtGjRgumwxCoiIgJr166Fo6Mj6tevjw8fPsDb2xuXL19Gnz59mA6PSCFK/BBCqryUlBThxbq+vj5CQ0MxYMAAzJgxA9OmTcPs2bMZjvDPSdPsOqGhobh06RKuXLmCtLQ0WFlZwcbGBomJiVi3bh1u3bqF1atXMx3mb9u/fz/TIVS479+/lznLXnR0NJo1a1bJEYnf+/fvsXDhwhJPa9lkwYIF8PHxQc2aNZkOpULt378f69evx+LFi4XL5OTkMH36dMyfPx9Dhw5lMDrxKK/GD1uMGzcOc+bMgYeHB2xsbDBo0CDIyckhNDQU7dq1Yzo8sdm0aRNUVVWZDqNCmZmZ4dmzZ9i0aRO4XC727t2LRYsWlTq7qaTy9/fHtm3b0L9/fzg6OmLHjh3o0KEDAgMDWXGOJJKHhnoRQqo8S0tLeHp6wszMDOvWrQOPx8P8+fMRHx+PgQMHIiwsjOkQxYqtRVY9PDxw9epVfP36FV27dkXfvn1haWkpMiX4+fPn4erqitDQUAYj/TMPHz4sdXlaWppwdg8NDQ3cuXOnMsMSKwsLC7i7u6Njx47CZbm5udiyZQt8fX3LnIVPknC5XAQHB7O61oY0tBEo+LwuXry4xE1lUFAQvLy8cO3aNYYiEx9pqPEDFBxfVVRUYGBggNu3byMgIABqampwdnZGnTp1mA7vj0nL3+TSpUtx69Yt/P3337C3t8fhw4exYcMG6OrqwsnJCd26dWM6RLF58+YNrK2tsXTpUlYkmYnkoh4/hJAqb8iQIZg5cyY8PT3Rs2dPjB07FnXr1hXWiCGSISYmBs7OzrCysiqzF0Xr1q2xZcuWSo5MvOzt7ctcx5a6KQMHDsSkSZMwcOBAzJs3D5GRkXB1dUVOTg68vb2ZDo/8BxcvXkT16tVLXTdw4MDKDaaCpKSklDosWEdHB0lJSQxEJH5lFRtnS/sKmZiYCF936dJF2BuYLZycnEr0puTxeKyb5ev48eO4ePGi8AHX6NGj0a9fP+zatQvTp0+X6Ic/hSwsLETqGG3duhU7duwQrpeWobak6qAeP4QQiXD69GloamrC1NQUAQEBOHLkCNTU1LBo0SI0bdqU6fD+mLTMrpObm4u7d+8iJiYGMjIy0NPTg5mZGatmuirriW1iYiK6du3KisQPUDCky9XVFXFxccjMzMSECRMwadIkKCsrMx2aWHC5XLi6urI6KcLlclG/fv1S//44HA5rbkwmTJiA6tWrw8vLS/j5zMnJweLFi5GYmAg/Pz+GI6w4kl7cecGCBb+0HYfDgaenZwVHU/FSU1OxZMkSNG/eHE5OTgCAbt26oW3btli+fDlrhp7y+XzIysqWui45OZkVxa1PnjwpLJbv6uqKyZMno1GjRsL1tra2DEZHpBElfgghpAqQhtl14uLi4ODggK9fv0JbWxv5+fl48+YNGjVqhF27dqF+/fpMhygWZU3HK+k3YMVdvXoVq1atgpycHBITE2FqagpXV1fWzJBkYWFR5jq2JEWkZerohIQEjBs3DikpKdDW1hYuq127NrZu3QodHR1mAxSDsmr8SPo55FcSP58/f8a9e/ckto1FTZ8+HUlJSVi2bBl0dXUBFBR09vT0hKamJlatWsVwhOIhDcXzgYLP5ubNm4UPgzw8PKCnp8d0WERK0VAvQkiVJw0zXrHlIqc8rq6uaN26NVasWIFq1aoBANLT07Fo0SK4ublh586dDEcoHgKBAImJiZCTk2Ntgc4xY8YgLCwMkyZNwsSJE5GcnIzly5ejb9++mDhxIqZOncp0iH/s+vXrJZbl5OSI1KSSdNLy7K9x48a4cOECbt++jfj4eMjJyUFbWxudO3cus9eBpGHDebA0Xl5eP93m1q1buHfvXiVEU/Hu3LmDo0ePCpM+QEGC1s3NDaNGjWIwMvEqWjxfIBBg6dKlmDZtGquS0Dt37oSvry/69euH06dPY+vWrRg8eDB69uwJJycnKvBMKh0lfgghVZ40zHglDbPrvHjxQiTpAwA1atSAi4sL7OzsGIxMvIyNjbFw4UJkZmYiMTERGhoaMDQ0RIcOHZgOTWzy8/Nx6tQp4TDLevXqYcuWLbhy5Qrc3d1ZkfhJS0uDm5ubyJALKysrVg25CAoKQq1atRAfH4+YmBjk5+dDR0eHlTckCgoKP+1lIMnKqvEDFAyxZTM2zWampKSET58+iSR+gILhT3Jy7Lpt69u3rzDRs2LFCnTu3JlVdRt9fHwQEBAg7OGzYMEC2NnZYfPmzRg4cCDCw8MZjpBIG3YdQQghrFR40wUAvr6+GDNmDOtmvAoJCWH9xXnLli0RHBxcoibT8+fPWXWxd/jwYZHv3759iwcPHuDIkSMACupVKSoqwtramonwxKKsKeutrKxEZvqSZG5ubvj69SumTZsmXLZ9+3Z4enrC3d2dFUMuatasCScnJwQFBUFVVRV8Ph+ZmZkwMTHBli1bWJHckhZJSUnYsWMHoqOjwefzART06MrNzUVMTEyZsw2SqmXQoEFYuHAhZsyYAQMDAwBAZGQkNm7ciL/++ovh6MRHXl4emZmZ0NDQQGZmJrKysuDu7o5169ahbt26TIcnFufOnStxrdq8eXNs2rQJr169YigqIs2oxg8hRKKwdapzaSgk6+Pjg127dqFr165o27Yt5OTk8PLlS5w7dw79+/dHgwYNhNsWTfZJqoyMDMTHx0NGRgY6Ojrg8/lwd3cHh8NBjRo1sHDhQqZD/G3l1d1gS5HV9u3blxhyAQCvX7/GqFGjypw+W5LMnTsXMTExWLNmjTAhGx0djfnz56NFixas2I/SwsHBAQkJCbCyssKePXvwzz//ICEhAVevXsX8+fMxevRopkP8LWXVLipK0usYFcXn87FhwwYEBAQgNTUVAKCurg57e3s4ODiwptfPsGHDUL9+fdjZ2eHChQuIjIyErq4ubt26hXnz5mHw4MFMh/jHfvY3x9bhmaTqYsfRgxDCakVnvAIKiuUVrcvAlhmvdu/eXebsOmxI/Dx48ACGhoZITU0VqZ9iZGSEhIQEJCQkAJD8bvvfv3/HkiVLcPHiReTl5QEoGGZia2uLFStWQF5enuEIKxZbnidJw5CL69evw8/PT6QXXrNmzeDm5oaJEycyGBn5rx4+fIg9e/bA2NgYwcHB6N69O9q1a4edO3fi1q1bEpv4+ZWb46dPn2LdunWVEE3Fk5WVxaxZszBr1iwkJydDXl6elT3v3N3dsWjRIjg7O0NPTw+rV69Gs2bNsGvXLqxYsYIViZ+QkBD8888/wuHtbC1VQCQHO65cCCGsZmFhITLj1d9//826Ga84HA5OnDjBqsKGxZU1PIht3NzcEBUVBV9fX7Rq1Qr5+fl4/vw5PDw84OXlBTc3N6ZD/GPFC64+efIEz549g56eHszNzRmKSrykYciFoqJimcnmwuFCbMHn84XFnQcNGoS4uDg0bdqUNTfVAoEA9erVA1CQvIuIiEC7du1gbW0NX19fhqP7feXVLiqUk5NTCZFUnoiICPj6+iI2NhZ8Ph86OjoYNWrUL/0uJEW1atVw5MiREscfBwcH9OrVi6GoxG/ChAnC6zpfX18MHz6clTXUiGSgxA8hpMqThhmv2NJLojw+Pj5lruNwOKwoCAwU9KLYv3+/MFkAAB07doSnpycmTpzIisRPUWfPnsXChQvRokULbNiwAU5OTpgwYQLTYf0xFxcXCAQCrFy5stQhF2xgYWGBZcuWwdvbG40bNwYAxMfHw93dHd26dWM4OvH5+PEjxo8fj9TUVKSlpcHS0hK7d+9GaGgofH19WTG9csuWLREYGIjJkydDX18fwcHBsLe3x7t375gOjfwHV69exYwZM2BlZYVBgwaBz+cjLCwM48aNw4YNG9CzZ0+mQxQLS0tL3Llzp9SHXTo6OgxEJH6ysrLIzs4GAPB4PGRnZ2PTpk1YtWoVlJWVGY6OSCOq8UMIkSiFU37WqlWL6VDE6v3799DU1MSbN29YO7sOl8tFmzZtSh3qxOFwWDPevVevXli8eDG6du0qsvzhw4eYN29eqdOES7JBgwZh1KhRGDx4MM6fP4+1a9eyro1sHXLx7ds3TJ06FY8ePRLOKPjt2zd06dIFq1evZs2QhMmTJ6N27dpYunQp2rdvjzNnzqB+/fpYtGgRPn78yIreiI8fP4ajoyOmTp2Kv/76C/3794e6ujo+fPiAAQMGYMmSJUyH+FtOnz79022ioqKwd+9eVvT+7devH+zs7DB27FiR5Xv37sWpU6cQGBjITGBixuVycffuXdZdyxXVv39/dOjQASNGjEBgYCAuXbqE+vXr4/3793B3d2fVTJ9EMlDihxAiUdq2bYvAwEDWFXdOT0/H/PnzWT27DpfLRXBwMKuHswHA8ePHsXHjRkyaNAnGxsbCItabNm2Cra2tyMWeiYkJg5GKh5mZGQ4dOgRdXV18+PABvXr1wosXL5gO648lJyfDz88PqqqqGDRoELy9vfH06VM0adIE8+bNQ5MmTZgOUWwiIyMRGxsLRUVF6OjolJh5T9KZmJjg2LFj0NHREZkgID4+Hra2tggNDWU6RLHIyMhAdnY2ateujc+fP+PatWtQU1ODtbV1qUP6JIGFhcUvb8uGhLORkRHOnDlT4vjy5s0b9O/fH8+ePWMoMvHicrkwNjYus+YdGx4EhYSEYObMmUhKSkLdunXh7e0NIyMjeHp6IiAgABEREUyHSKQMDfUihEgUtuaqV6xYgU+fPuHChQslZtfx8vKi2XUkiKurK4CC4pXFbdmyBVu2bAEA1tSnys3NhYKCAoCCItb5+fkMRyQes2fPxqdPn6CgoIBdu3ZBR0cHw4cPx7///gtXV1dW9BIpLJxfs2ZNtGnTpsRythTOV1JSwtevX0sMIYmLiytzJkVJU3QShMLXPXr0AAB8+vRJYvclG5I5/0XhzFb29vYiy2/evImGDRsyFFXFaNOmjbDwMRuZmprizp07SE5Ohrq6urBW5bJly2BjY8NwdEQaUeKHEEKqAGmYXYfD4Uj8jF2/IjIykukQKlzRgutZWVmwt7eHrKwsqwoCP3nyBEeOHEHDhg1hZmaGxYsXw8DAAObm5rCzs2M6PLEouh+LYlPhfAAYPnw43NzcMHfuXAAFCZ+QkBCsX78eQ4YMYTg68ZCWfcl2zs7OcHZ2xtOnT2FkZAQACAsLw+XLl7F69WqGoxOvooWP2UhfX7/MOkZmZmYMRESkHSV+CCES5cKFC8KZS9hEGmbXEQgE6NSpU5nr2XRjwvYZhJycnFifxMvOzkadOnVQo0YNKCoqCmvgqKmpsWoWoWPHjrG6zgYATJ06FTVr1sTSpUuRlZUFBwcHaGhoYOzYsRg/fjzT4YlF4SQIAoEA/fv3x86dOyW2l48069GjB3bt2oVDhw7h8OHDwuGXhw4dgqGhIdPhiY2JiUmZw7zYojDpSkhVQYkfQohEePnyJV6/fi0cRiIQCMDj8RAREYFly5YxHN2fk4bZddgwZv9XfPz4EePGjUNaWlqJGYR2794NLpfLdIh/bNCgQUyHUClCQ0OhqqoKgUCAZ8+e4dOnT0hLS2M6LLHS1NRk9VP3Qvb29rC3t8f379/B5/NZk4QtVHwYUP369Vk3NEhamJubw9zcnOkwKtT+/ftx8OBBqKqqol+/fgAKHih06tQJI0aMYDg68XF3d4eiomKp67y8vCo5GiLtKPFDCKnyfHx84OPjg9q1a+Pr16+oV68ekpKSwOfz0atXL6bDE4s5c+Zg6tSp6N27d4nZdRYvXsxwdOJx//599O3bF7q6ukyHUqGWL1+O9u3bC2cQAoB169Zh0aJF8PDwYEVtGHt7+3KfZLIlyefk5CR8PWvWLOFrtjzFlZbhlz4+PuWuL7qfCWGStBxb169fj5MnT4o8uDM1NcXWrVuRnJyMqVOnMhid+LC1LiWRTJT4IYRUeUePHsWyZcswbNgwWFhYYN++fVBVVcWMGTOEvWMkXc2aNbF//35Wz64TEREhLJLbt29f2NjYsG52NgB49OgRjh07BllZWeEyeXl5TJkyBba2tgxGJj5F6xNs374dw4cPZ83U34WkoVaTQCDA1KlTRYZcyMrKQlFREXZ2dujZsyeD0YnP9u3bwefz0bp16xJP39mS+Cqa3MrNzYW/vz9UVVWFyyi5JRmk4dgKACdOnMCGDRuED0cAYPTo0dDT0xM+CGMDV1dXqehRSSQDJX4IIVVeSkoKunTpAqCgWF5oaCgGDBiAGTNmYNq0aZg9ezbDEf45aZhdZ/v27cjIyMDVq1dx6dIl+Pj4gMvlom/fvrC2tmZN7SZpmEGo6E2kr68vxowZw8okHtuVlgwQCASIj4/HwoULWZP4uXjxIjZs2ICHDx/CyckJdnZ2Eju9eVkePHggfG1sbCySuGRLcksaSMuxNSsrq9Tzobq6OtLT0xmISPw0NTVZd5whko0SP4SQKq9evXp4+/YtNDU1oauri4iICAwYMADVq1dHcnIy0+GJhbTMyFK9enXY2trC1tYW6enp8PX1xfr167F69Wq0a9cOw4YNE473l1TSMIMQYYeyeoEkJydj1KhRlRxNxdHS0sLatWsRERGBtWvXYu/evZg5cyZrElsAWDGElEiPLl26wMPDA6tWrRI+2Pr8+TNWrVqFzp07MxydeFy/fh03b96EjIyM8OGlh4cHunTpgq5duzIcHZFGlPghhFR5Q4YMwcyZM+Hp6YmePXti7NixqFu3Lu7evcuKQrmFpGF2HaCgYO6lS5dw5coVpKWlwcrKCjY2NkhMTMS6detw69YtiZ62VhpmECrsiVbo8+fPIkPb2NBDTRoU349F+fr6VmIklaNly5bw9fXF/fv34e3tjT179mD27Nlo27Yt06ERAkB6jq1ubm6YMmUKLC0thUMS09LS0KFDB7i5uTEcnXgcOHAA69atE6nTKCcnh+nTp2P+/PkYOnQog9ERacQRUNUpQogEOH36NDQ1NWFqaoqAgAAcOXIEampqcHV1LTGkRhJxuVwEBwezeiy4h4cHrl69iq9fv6Jr167o27cvLC0tRWpunD9/Hq6urggNDWUwUvFh6wxCXC5X2EOt8DKCw+Gwroca2xXdj0WxbT+W1qNSIBDgw4cPrGonkXzSdmyNjIxEfHw85OTkoK2tjWbNmjEdkthYWFhg8eLF6NGjh8jyoKAgeHl54dq1awxFRqQV9fghhEiEgQMHCl8PGTIEQ4YMQW5uLsLCwpCUlAR5eXmR2jiSRhpm14mJiYGzszOsrKzKTIS0bt0aW7ZsqeTIxCs5ORl+fn5QVVXFoEGD4O3tjadPn6JJkyaYN28emjRpwnSIfywoKIjpECpFcnIy4uLikJ+fD6DgRozH4yEiIgIODg4MRyce0tDT0MnJifXHV8IO0nJsBYC8vDyoq6sLZzIVCASIi4vDy5cvYWNjw3B0fy4lJaXUCUh0dHSQlJTEQERE2lGPH0JIlVfWVLzfv3+Hn58f2rdvD3V1dWzatKmSIxMfLpcLY2Nj1s+uIw3GjRuHT58+QUFBAR8/fhTOYvbvv/+Cx+OxuhZHRkYGPDw8AAA1atTAwoULGY7o9x07dgzLly9HXl6e8Ik7UJCkNTQ0xNGjRxmO8M9JQ09DQiTJ6NGj4ePjI0yGsNW1a9ewePFipKamllhXp04d3Lp1q/KDErMJEyagevXq8PLygrKyMgAgJycHixcvRmJiIvz8/BiOkEgb6vFDCKnyis5WUlRubi4AdhS1lJbZdaTBkydPcOTIETRs2BBmZmZYvHgxDAwMYG5uDjs7O6bDEwtLS8tSl+fn5+PTp0/w9PQsMW22pNm+fTscHR3h4OAACwsLBAQEIDMzE3PnzkWvXr2YDk8spKGnIVB28fxCbOhlsWDBgnLXe3l5VVIk5E+EhIQIr23YbO3atejVqxfGjh2LESNGYOfOnUhNTcWKFSswZcoUpsMTCzc3N4wbNw6dO3eGtrY2ACAhIQG1a9fG1q1bmQ2OSCVK/BBCqryyEjuJiYmsmRlBWmbXkQbZ2dmoU6cOatSoAUVFReGTWzU1NeTk5DAcnXi8f/8eCxcuLDFk79u3b1i5ciVsbW0Zikx8vnz5goEDB0JBQQEGBgYICwuDtbU1Fi5ciEWLFmHChAlMh/jHBAIB3N3dy0zSsSVZ4OzsDKCgvUuXLsW0adNY18vp1KlTsLa2hpKSEtOhkD908eLFUqc6B0SHvUuyt2/fYseOHWjcuDFatWqFxMRE9OzZEzIyMli9ejUGDRrEdIh/rHHjxrhw4QJu374tUseoc+fOIgW7CakslPghhEgsaXhSXatWLVy8eJHpMMh/FBoaClVVVQgEAjx79gyfPn1CWloa02GJVd++fUvcPCclJWHlypUMRSRetWrVQnJyMho1aoSmTZvi5cuXsLa2Rr169fD582emwxMLNiTofkXRdq5YsQK9e/eGlpYWgxFVDFdXV9YltKTR7t27ISMjU2I5h8NhTeKnZs2ayMrKAlBQ8yYyMhI9e/ZE06ZN8e7dO4ajEx8FBYUSPWR5PB7Cw8NhZGTEUFREWlHihxBCGFLWcJniOBwOK2d/OH/+PEJDQ2FgYMC6G9CiPbhmzZolfM2WZKU0DBGytrbGvHnz4OHhgS5dumDu3LkwMDDAjRs3WFGgG2BPjx5C2ILD4eDEiROsT+B169YNy5Ytw/Lly2FmZobVq1ejR48euHz5MurWrct0eGLx5MkTLFu2DNHR0cIJAgrJysoiPDycociItKLEDyGkyiurPgOfz2cgGvEpa7iMNNi3bx98fHxgbm6O8+fPIzo6GnPmzGE6LLGIjIxkOoQKJxAI4OLigurVq6NWrVpo2LAhjIyM0LRpU6ZDE5vZs2ejRo0aSElJgaWlJQYPHowlS5ZATU2NEiYS5uHDh8LXRXvhFTIxMWEiLLEr7GlYSEZGBkpKStDT04OcHF3ySwJpmXNn0aJF8PDwQHh4OP766y9cvnwZdnZ2UFFRwZo1a5gOTyzc3d3RsGFDzJ49Gy4uLli9ejU+f/4MHx8fLF68mOnwiBSiWb0IIVXeyZMny+1dIKm9RaR5Rp3+/fsLp3a/efMmXF1dcfv2babDEgtLS0scP34c6urqTIdSYRISEpCdnY2MjAx8/PgRMTExePDgAV6/fo309HS8fPmS6RAJEeJyuWWu43A4rPi8ltVGDocDU1NT7Nu3r5IjIr/j/fv30NTUxJs3bxATE4P8/Hzo6OigWbNmTIdW4TIyMqCoqCgyu6kka926NU6fPg1dXV3Y29tjwoQJ6NatGy5duoRdu3bhxIkTTIdIpAyl/wkhVR4bivwRUZ8+fULz5s0BAHp6ekhKSmI4IvF5//59iW7dbNO4ceNSlz9+/BijRo2Cvr4+NDQ0cOfOnUqOTLwCAgJw9OhRxMTEQEZGBnp6evj7779hY2PDdGjkP5CGXnhltTE8PBxDhw6t5GjI76pZsyacnJwQFBQEVVVV8Pl8ZGZmwsTEBFu2bGFVD+G7d+/i6NGjiI2NBYfDgZ6eHkaNGoU2bdowHZpYKCsrC4s4N23aFFFRUejWrRsMDQ0RFxfHcHREGlHihxBS5f2sFg4bpuKVNnw+Xzj0gI1DEHx9faGiolLqurJmcJMkHz58KHV5gwYNcP36dWhqalZyROK3fft27N69G2PGjMHUqVPB5/Px/PlzLF68GKmpqRg5ciTTIZL/gM/nC2fXGTRoEOLi4tC0aVNW3UgDQFZWFt68eQOBQAAtLS20aNEC3t7eTIdFftGKFSvw6dMnXLhwQTh0Njo6GvPnz4eXlxc8PT0ZjlA8AgICsGzZMvTr1w/Dhg0Dn89HeHg4Ro8eDW9vb1hZWTEd4h/r0KED1q5dC1dXVxgbG2Pv3r0YOnQorl+/Lpztk5DKxL6rbUII62hpaeH+/fuwtLREz549mQ6H/CYulyscsicQCIQXdgKBgHWFgp88eVJqd3W2tLNo3a3CEeMcDke4L9kwdObAgQNYtWqVSOK5Z8+eaNmyJby8vFiR+Bk9enS56/39/Sspkor18eNHjBs3DmlpaUhLS4OlpSV2796N0NBQ7N69u9yhYJKCx+PB29sbhw4dQl5eHoCCpHr//v2xbNkyhqMjv+r69evw8/MTqZfWrFkzuLm5YeLEiQxGJl7btm3DsmXLMHjwYJHlJiYmWLt2LSsSP4sWLcKcOXNw5coVDB8+HMePH0eHDh0gKyuLpUuXMh0ekUKU+Plfe3ceV2P+/g/8dVqEKLJEyswpy8lW2co0MYpmlIzsJpGtzwyaMLasRbZkz2Tft7FFw6BMRhRiJGbslUrIEiJUTuf7h5/zq08xPuPUfc59Xs9/Ju/7/uPVY6hzX/f7fV1EpPY2btyIU6dOYdGiRdi1axfGjx+Pli1bCh1LJQ4fPowqVar8431iGOG6adMm0RQ+PkQikWDFihWi7t3k5+eHDRs2wN7eHiNGjEC1atWEjqRyBQUFqFevXol1S0tL5ObmCpBI9RISEjB48GAYGhoCeLvLqV+/fqL7/zlz5ky0bt0agYGBaN26NQBg0aJFygazW7ZsETjhpwsJCcGJEycQHh4OOzs7FBYWIjExEcHBwVi8eDEmTpwodET6CAYGBu8d5a7pAy2Kevr0aanjzFu3bi2a5vmmpqbFiudbtmzBrVu3YGRkBFNTUwGTkbZic2ci0igHDx7EsmXL0KBBA4wbN06jpwg5Ozt/1H0SiYTH2TSItjTtfvLkCcLDw3Hw4EEMGjQIgwYNQsWKFYWOpTJbtmzBgQMHMGfOHDRq1AjA2yNu06ZNg5OTE3x8fIQNqAL//XfVzs4Ou3fvFl0j2TZt2mDXrl2QSqWws7NDZGQkLCwscPv2bXh6eiIxMVHoiJ/MwcEBS5cuhb29fbH1M2fOYNy4cRrfb0tbTJs2DdevX0doaKiyl9rt27cxceJEmJubY+HChQInVI2FCxfi2rVrCAkJUQ5CePXqFWbMmIFatWqJZspncnIy9u7dW6yPUe/evUt9qUBU1lj4ISK1V3QUL/D2TfzOnTsRExMDT09PzJo1S6Bk9L+wtrb+4HUxHA8qKi4urthUli+++EI000qKyszMxNKlS3H27FmMGjUKPXv2LPWNtabp0KEDHj9+DLlcjsqVK0NPTw85OTmlHk3U1L+7TZs2RVRUFOrVq4f8/HzY2Nigc+fOmD9/PipVqiR0PJVxcnLC4sWL0bp162KFn+PHj2P69OmimChob2+Pbdu2lSja3bhxA3379hVFcUsb5OTkYOTIkTh//ryyD0xOTg6cnJwQEhIimt143333HS5dugRdXV3Ur18f+vr6SEtLQ25uLszMzIr9jNXUF18xMTH48ccfYWdnh2bNmin7GF25cgVr1qxBmzZthI5IWoaFHyJSe9owilcbyGQyLF++HMbGxqVeb9u2bTknKhtZWVn44YcfkJqaCqlUCrlcjrS0NJiZmWHDhg2i2OIdFhZWYu369es4duwYpFIpfvvtNwFSqVZCQsJH36upf3c9PDzg4OCA/v3748CBAzhy5Ajq1KmDzMxMBAcHw8HBQeiIKrFixQocOnQIEyZMwJgxY7B06VI8fPgQixcvRu/eveHv7y90xE/m7++PvLw8hIaGKo8P5+TkYMKECQDeHuMjzXHt2jWkpKTAwMAAUqlUo3c3lyYiIuKj7/X09CzDJGWnS5cu6NGjR4neTOHh4Th69Cj2798vTDDSWiz8EBFRudCWI1A//PAD3rx5g9DQUGWR68mTJxg/fjwqV66MZcuWCZzw03l7e3/wuhh6pkycOBHu7u5wdHRUjuQVm4SEBIwdOxaPHj1C7dq1ERoaChsbG8yZMwe7d+/GlStXhI6oMlu2bMG6detw//59AECNGjXg4+ODoUOHimKHWlZWFgYOHIgHDx5AKpUCAFJTU2FhYYHw8HAeLdEQ75uY+I4YJiZqC1tbW+zbt69E0S41NRXdu3dHUlKSQMlIW7HwQ0Qa4enTpzh06JDynLRMJsM333zzUY2RST1YW1sjLi4OJiYmQkcpU3Z2dvjll1+UfWHeuXbtGry8vPDnn38KlEz18vLyYGBgAODtA4uYHkpmzZqFqKgoFBQUwNXVFe7u7mjbtq0oG5RnZ2ejevXqxb63s2fPlugXIwYvX76EXC4X3Rj3EydOoF27djh58mSxnSKOjo6iKGxpi6LTL4sS08REbREQEACJRIKgoKBix7xDQkLw5MkT0TSxJs3Bwg8Rqb3ExET4+vrC2NgYTZo0gVwux9WrV5GXl4f169ejcePGQkekjyCTyeDm5qYsFACArq4uKlasCHd3d9jZ2QmYTnW++uorLFiwoMT5/YSEBPz44484c+aMQMlUJzMzE/7+/rC3t1c24WzXrh3q16+PpUuXok6dOgInVA2FQoFz587hyJEjiIqKAvB2+767uztsbW2FDaci2dnZSE1NRWFhIYC333N+fj6uXLkCX19fgdOpRmlHE4saNWpUOSUpO9bW1jh16pTod1SKnUwmw+7du9/7goQ7tzTH2LFjERUVhWrVqqFZs2bQ19fH9evXkZGRARsbG1SoUEF5b9HpX0RlhYUfIlJ7PXr0QOvWrZVvTwCgsLAQwcHBuHbtGrZv3y5wQvoYkyZNKvEmU6FQIDMzE7dv3xZFg1UAWLBgAY4dO4bAwEA0b94cAJCUlISZM2fC0dER06dPFzjhpxs6dCiqVKmC6dOnKx80nzx5ghkzZiA/P1+U/URevHiBtWvXYsOGDcjPz4eZmRn69OkDHx+fYsVMTbJr1y7MnDkTb968gUQiwbuPhBKJBC1atMAvv/wicELVkMlksLW1LbW5ukQiEcVDl7YcpRU7/n8Uj38qOBclhuIzqT8WfohI7dnY2GD//v3KvgXvpKamwtPTExcvXhQmGKlEVlYWOnfujEuXLgkdRSXy8/Mxffp0REZGKh+kdXV10bt3b0ycOFEUI8/t7Oxw4MAB5bjhd1JTU9GzZ09cuHBBoGSqlZubi+PHj+PIkSM4deoUTE1N0aVLF7i5ueHhw4cIDQ2FiYkJ1q1bJ3TUf8XZ2Rk9evSAr68vnJ2dsXv3buTm5mLChAlwc3PDsGHDhI6oEtrwMC2TyTB16tT3Hn/u3r17+Qaif0VbjkQTUfnTEzoAEdE/adeuHfbv348xY8YUWz9x4oRops5ogwEDBsDd3R3ffPMNqlevrlw3NTUVTdEHACpUqIB58+Zh8uTJuH37NipUqID69eujcuXKQkdTmerVq+PKlSslCj8pKSmi6bv1ww8/ID4+HkZGRujSpQs2b96MFi1aKK83atQIOTk5mDJlioApP82DBw/QvXt3VKhQAU2bNsXFixfRpUsXTJ48GVOmTBFN4UcbmJmZYf369aVek0gkLPxoCIVCgZEjRxbbnaarqwsDAwP06tULnTp1EjCd6ryvl9E77GVEpHos/BCR2jM3N8e6detw8uRJtGzZEnp6erh69SoSEhLg7OyMgIAA5b1slqe+nJ2dERERgdmzZ8Pe3h5ubm5wdXUVXZPVd4yMjIoVCsTE29sb06ZNQ3JyMpo2bQrgbfPqjRs3YsiQIQKnU42aNWti1apVsLe3f+8DSuvWrbF79+5yTqY6JiYmyM7Ohrm5OSwtLXH16lV06dIFpqamyMrKEjqeSt2/fx95eXnKP797mK5WrZpwoT7RvHnzMGjQINStWxcxMTFCxyEVKO3Ij0KhwO3btzF58mTRFH569OiBAwcO4KuvvsJ3331X6jFMIlItHvUiIrVXtLDzT1j4UX+ZmZk4fPgwoqKicP36dTg6OsLd3R3Ozs6oVKmS0PHoI+3cuRO7du1Camoq9PT08Nlnn8Hb2xvffvut0NFUIiAgAFOmTBHNDqbSzJ07F7GxsZg9ezZev36NCRMmYNq0aTh+/DiuXr2KAwcOCB1RJd7tLvjvj7wSiQRubm5YuHChQMk+zcCBA3HhwgW4uLhg8ODBomk4TiVlZ2fDy8sLhw8fFjqKyiQnJ2PRokW4fv06Ro8eja5duwodiUjUWPghIrV37ty59zbmJM2Vnp6OvXv3YuPGjZDL5dDX14eHhwdGjx7N/gZqLjU1FZ999lmpY6KvX78uikl72jAlqaCgAKtWrYK1tTVcXFywePFi/PLLL6hWrRrmzJmDli1bCh1RJTIzM0usKRQKXLt2DaNHj8Zff/0lQCrVuHnzJrZu3YrIyEg0atQIPj4++PrrrznCnTTGxYsXERoaitzcXIwfPx5ffPGF0JGIRImFHyJSe9rwAKYt0tLScOTIERw5cgQ3btxA27Zt4ebmhq+//hrZ2dmYOXMmcnJysGfPHqGj0ge0aNECe/bsQaNGjZRrycnJWLp0KWJiYjT6QfodmUyGsLAwGBsbl3q9TZs25ZyI/hfXrl2DTCYrthYfH49bt26hsLAQ1tbWsLGxwebNm0Uxtv7FixfYs2cPduzYgYKCAnh7e6N3796i3rEmFi4uLh91n0QiwbFjx8o4TfnYv39/sT8rFAocP34c0dHRaNeu3Xv7VWmSf/r/+vvvv5dTEqK32OOHiNSeQqH4YBNA0gzdunXDzZs30bx5c3Tv3h1ubm6oVauW8rqRkRH69OmDadOmCZhSNa5cuYJ169YhJSUFcrkcUqkUXl5eaNu2rdDRVOKHH36Al5cX3Nzc8NNPP2HFihXYtm0bOnfuLJrjQcD7R+xKJBJRNB/9p2O0mnx01tvbG2fOnIGuri7u3r2LkSNH4vbt27C0tERBQQFSU1PRuHFjrFixQuioKlGlShX4+PjAzc0No0aNQkhICMLDw9G/f3/85z//EVVzebHJzMzE5MmTRdvvrjTLli0rdb1u3bq4fft2+YYpIxYWFjhz5gxcXFxE05uJNBt3/BCR2pPJZKhbt+57t67zrYlmWLlyJdzd3WFhYfHee16+fAmFQgFDQ8NyTKZa0dHRGDNmDFxdXWFnZwe5XI6LFy/i2LFjWLJkiWg+AGZlZSEsLAynTp1CrVq1MGvWLFEc8XpHG3YaFi38/Prrr3B2di72b0+TCz8ymQynT59G9erVMXz4cFSqVAlz5sxR7oB5/PgxJkyYAIlEgrVr1wqc9tNlZWVhzZo12Lt3Lzp06ICRI0fC0NAQc+bMQW5uLjZs2CB0RHoPmUyGuLg4Uf+s0VanTp3CokWLYGBggPHjx4vm+CxpJhZ+iEjtyWSyD74N8/T0LOdEpEo5OTnKnRXVqlV775tATdG1a1f06tULPj4+xdY3btyIiIgIUeyIebdNv7CwEFOnTsWIESNgbm6uvC6G0dHa9jBmZ2eHyMjIDxZmNUmzZs0QHR2NunXrwsbGBvv27YOVlVWxe27cuIG+ffsiMTFRoJSfLjMzE6tWrcKBAweUBZ+iBdj09HR4eHggKSlJwJT0Idr2s+ad5ORk7N27FykpKZBIJJDJZOjVqxfq1asndDSVO3jwIJYtW4YGDRpg3LhxsLS0FDoSaSEe9SIijeDu7q51H4rExtra+oPXN23aJIoG3hkZGejYsWOJ9Y4dO2LRokUCJFK9osW5OnXqYN++fco/SyQSURR+Nm/e/N7+PgUFBaL4uypmdevWxb1791C3bl3UqVMHd+7cKVH4uXfvnkb3wJk4cSJ+++03dOzYEb/88kuJnkYA8Pr16xJFaCKhxcTE4Mcff4SdnR2aNWsGuVyOs2fPYsOGDVizZo0oeqidO3dO+bWpqSkCAwOxc+dOdOvWDZ6enpg1a5aA6UgbsfBDRGrP09MTBgYGQsegT6RQKLB8+fISD9NPnz6Fv7+/aPrfWFlZITY2Ft7e3sXWT5w4IZo3mTExMUJHKHOWlpaYP38+bt26BblcDuDt3+GCggIkJycX+1AvBmLro9atWzcsW7YMoaGhGD9+PKZNm4bvv/8eLVu2hJ6eHpKSkrB48WL07NlT6Kj/2osXL7B79+5SCz7vNGrUqFgTdiJ1sGDBAvj7+2P48OHF1sPDwzF79uwSzZ810X9/Bihqz549LPxQueNRLyLSCFevXsXNmzdRWFgI4O0DWH5+Pq5cuYKgoCCB09HHeN929kePHsHJyUkUzXIB4Pjx4/Dz88M333wDGxsbAG/H1R49ehQhISFwc3MTOKFqPHjwANu2bUNycjLkcjksLS3Ru3dvfP7550JHUwlfX1+kp6fD1dUV69evx+DBg5Geno7o6GhMmjQJAwcOFDriJ5PJZMqCT2lN9DX536RcLkdoaCj27duHKlWqICcnB8+fP1der169OgYPHozhw4eLruhFmkUmk2Hq1KkftftMDLspAcDW1hb79u0rceQpNTUV3bt359FEojLAwg8Rqb0VK1YgLCwMNWrUwOPHj2FqaopHjx5BLpejc+fOGt8TRltYW1sjLi4OJiYmxdbFVvgBgNOnT2P79u1ITk6GgYEBpFIpfHx80KJFC6GjqcT58+cxfPhwNG7cGLa2tpDL5UhKSsL169exfv16tGrVSuiIn8zOzg7r16+HnZ0devbsicmTJ6NVq1ZYvXo1EhISRNEQOCEh4YPXxbALr7CwEJmZmcjOzkZBQQEqVKgAExMT1KtXjwUfUgvOzs4fdZ9EIhHNMIuAgABIJBIEBQUVOzYbEhKCJ0+eaHRj+aKePn2KQ4cOFetj9M0332j0EVPSXCz8EJHac3JywqhRo9C3b184Oztj06ZNMDY2xpgxY2BtbY1x48YJHZE+gkwmg7m5OSpXrqx88LKxsYGtrS2+/fZbURV+ilIoFHjy5EmJgpcm69WrF9q1a4effvqp2HpoaCjOnz+PnTt3CpRMdWxtbfHbb7/BzMwMEydORLNmzeDt7Y2MjAz06tULZ8+eFTriJwsICMCUKVO04iHk+fPniIyMRGpqKkaMGIGkpCRYWVmhfv36Qkcj0jpjx45FVFQUqlWrhmbNmkFfXx/Xr19HRkYGbGxsUKFCBeW9mzdvFjDpv5eYmAhfX18YGxujSZMmkMvluHr1KvLy8rB+/XpRTcEkzcAeP0Sk9p48eQInJycAb3eNJCYmolu3bhgzZgx+/PFHFn40xN9//43Xr1/jxYsXuHfvHpKTk3H27FnMmzcPwNtGqzo6OjA1NRU46ae5ePEi5s6dC2NjYwwaNAhBQUHIyMhA1apVERoaivbt2wsd8ZPdvHkToaGhJdZ79eqFLVu2CJBI9Zo0aYIDBw7ghx9+UO5W8/b2xp07d4SOpjL79+/HuHHjRF/4uXHjBgYNGoS6desqv46KisKRI0ewatUqUexsItIklpaW+P7774utia0QMmvWLHh6eip3NwFvdyAGBwcjKCgI27dvFzghaRsWfohI7ZmamiIjIwNmZmawsrLClStX0K1bN1SpUgXZ2dlCx6OPpKurC0NDQxgaGsLU1BS2trbo2bMn0tLSMHjwYHh5eaFGjRrYvXu30FE/ybRp09CgQQNUrlwZw4YNQ+/evbF8+XJERkZi3rx5oij81KtXD5cuXSrRzycpKQk1a9YUJpSK/fTTT/j+++9RqVIlfPvtt1i7di08PDxw9+5ddOvWTeh4KqFQKJCYmPje6WVimKwDAMHBwejfv79yihAAzJ07FyYmJggJCcGePXsETkikXUaNGiV0hDKXnJyMhQsXFjtSqqOjA29vb3h6egqYjLQVCz9EpPZ69+6NsWPHYs6cOejUqRN8fHxQu3ZtxMfHf3CaCamfK1euYN26dUhJSYFcLodUKoWXl5eopkSlpqYiLCwM5ubmOHDgAAYOHIgGDRqgX79+2LRpk9DxVGLYsGGYMWMGUlJSlH2LkpKSsGXLFowdO1bgdKrRqlUrHD9+HK9fv0b16tWxd+9eHDt2DNWqVUOXLl2Ejqcy73sAk0gkojl+efnyZQQHB5dY79evH7Zt2yZAIiLt9k/N8TX1eFdR7dq1w/79+zFmzJhi6ydOnICDg4NAqUibsfBDRGrv+++/R506dVCpUiW0aNECAQEB2LlzJ6pVq4Y5c+YIHY8+UnR0NMaMGQNXV1f06NEDcrkcFy9exJAhQ7BkyRJ06tRJ6Igq8ebNG1StWhW6urrQ19eHgYEBAKBSpUrKseCarkePHgCArVu3YsOGDcoG1rNnzxZVUcTAwAB//vknkpOToaOjg8aNG8Pe3h46OjpCR1MJiUSCU6dOlZi0JzYmJiZITU0t0c/nwoULov/eidRRQkICBg8eDENDQ6GjlBlzc3OsW7cOJ0+eRMuWLaGnp4erV68iISEBzs7OCAgIUN4rlmbWpN5Y+CEijVB0hGnv3r3Ru3dv4cLQv7J06VKMGzcOPj4+xdY3btyI5cuXi6bwAwDr1q1DpUqVUFBQgM2bN8PY2BgvX74UOpZK9ejRQ1kAEqOUlBT4+voiOzsbn3/+OQoLC5GWlgZzc3OsWbMGderUETriJ9OW+R7Dhw/H1KlT8f3330OhUODMmTOIiIjApk2bSryNJ6LyMWzYMFEXXnNzc+Hh4aH8GgDMzMyKfZ4lKk+c6kVEaq/oW5HS8E2JZrCxsUFkZCQ+++yzYutpaWnw8PDApUuXBEqmWt7e3h+8Lobmx9rwb3LAgAGoXbs2Zs2apXwr/fz5c0yZMgWvX7/G6tWrBU746RISEtCyZUs8e/ZM+QCWmJiIpk2bFpuqIwYxMTFYt24dkpOTlcdMfXx84ObmJnQ0Iq0jk8kQFxcn6sIPkbrhjh8iUnsRERGoWLEiHBwcUL16daHj0L9kZWWF2NjYEoWREydOoF69egKlUr358+ejTp06ojkOVJqIiAh06dIFFStWFDpKmfnrr7+wb9++YkcRqlatCn9/f/Tq1UvAZKpTtWpVuLi4wN3dHRMmTAAAjBs3DgqFAqtWrULDhg0FTqg6zs7OcHZ2FjoGEf0/Ym8srw0vSEizsPBDRGrv559/RlRUFGJjY9GwYUO4urqic+fOqF27ttDR6H/g5+cHPz8/JCUlwcbGBsDb0edHjx5FSEiIwOlUx8XFRSv6pkydOlXU32OTJk0QFxcHS0vLYuuXL18WTVP5mTNnonPnzsWOO0VHR2POnDmYOXOmKHanvbN792788ssvxfo1DRgwgDt+iAQi9sby2vCChDQLj3oRkcaQy+U4e/YsoqKiEBMTg3r16sHV1RWDBw8WOhp9pNOnT2P79u1ITk5WNgT28fFRToYSA5lMhvj4eJiYmAgdpcxowzb9sLAwrFmzBu3bty/WmPPgwYPw8PBA3bp1lfdq6mhiW1tb/Prrr7CwsCi2np6ejm+//RaJiYkCJVOtlStXYu3atRg0aBCaNWsGuVyOy5cvY+vWrfjpp5/w3XffCR2RiERGG35Pkmbhjh8i0hi6urpwcHBAhQoVYGhoiB07diAtLY2FHw3Srl07tGvXTugYZW7kyJHQ19cv9ZoYxtQCwP3795GXl1fqNTMzs3JOo3pnz55FixYt8PTpU8TExCjXbWxskJ6ejvT0dABv305rqrp16+L06dMlCj8XLlxAzZo1BUqlelu3bsX8+fPh4uKiXOvUqROaNGmCuXPnsvBDRESix8IPEam97OxsxMbGIjY2FnFxcTA3N0eHDh2wYcMGUe0UETttOu9ua2sr6jG1ANCrV69iU6EkEgkUCoVotumL6ZjT+3z//feYMmUKEhMT0axZMwDAtWvXEBkZiRkzZgicTnUKCgpK7SNmaWmpnLZDRKRqYn9BQpqFR72ISO01adIE1apVg5OTEzp06IBatWopr0kkErRu3VrAdPSxZDLZB5t0i6Xwow3buzMzMz94XSzNujMyMrB9+3akpaUhMDAQsbGxkEqlaNWqldDRVObkyZPYtWsXUlNToaenh88++wze3t6i+rm6ZcsWHDhwAHPmzEGjRo0AAHfv3sW0adPg5OQEHx8fYQMSkejIZLJSd4SK6QUJaRYWfohI7X2okSp/eWqOmJgYrWjS7e3tjRUrVsDIyEjoKGVKoVDg1KlTSE1NhY6ODqysrODg4KDRR5+KOnfuHHx9feHk5ITjx4/jt99+w44dO7B582YsWrQIrq6uQkdUqRcvXkAul793yo4m69ChAx4/fgy5XI7KlStDT08POTk5ygewovj7hIhUQVtekJDmYOGHiIjKlTY06d62bRuMjY3RtWtXAG+b/zo6OqJ///4CJ1ON9PR0jBw5Evfv30dubi5q1aqFBw8ewMrKCmFhYfj888+FjvjJ+vTpg27dumHAgAGws7NDZGQkLCwssHHjRuzZswcHDx4UOqJKbNq0CWvXrsWjR48AACYmJujfv7/GNqwuTUJCwkff27Zt2zJMQkQAsH///g9e7969e7nkINIm7PFDRETlSuxNuhcvXox9+/YhKChIuda2bVv8/PPPyM7OxsiRIwVMpxqBgYFo3Lgx9uzZAwcHB2zduhUVKlTAtGnTMGPGDGzatEnoiJ/sxo0b6NChQ4l1FxcXLFq0SIBEqrdixQps3boV/v7+sLOzQ2FhIS5cuICwsDBUqFABvr6+QkdUiYiICEyZMgVVqlQROgoRAZg0aRIkEkmx6YjvSCQSFn6IygALP0REVC60pUn33r17sWTJkmI9UgYOHIjGjRtj/Pjxoij8nD9/HgcOHICBgYFyzdTUFOPHj0fPnj0FTKY69erVw+XLl0tMvPrjjz9Es0V/165dmD17NpydnZVr1tbWMDU1xezZs0VT+Nm/fz/GjRvHwg+Rmti6dStCQ0ORl5eHcePGwdHRUehIRKLHwg8REZWLL7/8Utmke8aMGcom3fn5+fjzzz9F00z21atXpT5gVq9eHc+fPxcgkeoZGxvj0aNHkEqlCAoKgomJCQDgzp07MDU1FTidaowePRqTJk3C5cuXIZfLsX//fty5cweHDh1CSEiI0PFU4sWLF6Uey5NKpcjOzi7/QGVEoVAgMTHxvf2L2rRpU86JiLRb69atsXPnThw7dgxz5sxRvjiwtrYWOhqRaLHHDxERlQttadI9evRoPH78GPPnz1eOa83KysLkyZNRuXJlLF++XOCEn2758uXYtWsXwsLCYGNjg2fPniE8PBy7d+/G5MmTRbPr59q1a1i/fj2Sk5Mhl8shlUrh4+MDGxsboaOpxLBhw1CnTh3MnDkTOjo6AN724Jo+fTrS09NFM9JeW372EGmiwsJC7Nu3Dz///DNatmyJMWPGiGZX5TuFhYVYu3YtEhMT0bRpUwwbNgwVK1YUOhZpGRZ+iEgjyOVynDx5Erdv30aPHj2QmpoKS0tLVK1aVehoRMVkZ2djxIgRSEpKUu4wePbsGRwcHLBgwQLUrFlT4ISfTqFQYOfOnWjRogWaNm2KnJwcTJ06FX379uWWfQ2SnJwMLy8vVK5cGU2bNgUA/P3338jPz8fatWs/WDDRJNbW1jh16hRq1KghdBQiwtvpl/89US8vLw9JSUnQ19fH5cuXBUpWNpYsWYLIyEh8/fXXiImJQZs2bRAcHCx0LNIyLPwQkdq7d+8ehg4diqdPn+LZs2c4cuQIQkJCkJiYiHXr1qFx48ZCRyQq4fr160hNTYWenh4+//xzNGjQQOhI9D8YOHDgB69v3ry5nJKUrSdPnuDXX39FSkoKDAwMIJVK4eHhAUNDQ6GjqYxMJkNcXBwLP0RqIiws7IPXxTRVEAC6dOmCyZMnw8nJCefOnYO/vz/i4+OFjkVahj1+iEjtzZw5E61atUJgYKCyD8yiRYswZcoUBAcHi+Y4AomHXC7HvXv3cP/+feUOtefPn3OHmgZJSEjA4MGDRVUAKU316tX/scil6TZv3gxjY2O8evUKaWlpKCwsRP369dnsmUgg5ubmcHNzQ4UKFYSOUi4ePHiA+vXrAwDq16+PJ0+eCJyItBELP0Sk9s6fP49du3ZBV1dXuaavr48RI0bA09NTwGREJd27dw9DhgzBs2fP8OzZM7i4uCjP9nOHmmYZNmyYqHeJyGSyEsctihJL7xtbW1uEhIRg+/btePPmDQBAT08PHh4eCAoK0pqHTyJ1ERAQACcnJ1H/fL17967y68LCQjx8+BD6+vp4/PixgKlIm7HwQ0Rqr2LFinj8+DGkUmmx9dTUVL6xJbUzc+ZMtG7dmjvUSO29O66mUCjg6+uL4OBg0UxlKyokJAQnTpxAeHg47OzsUFhYiMTERAQHB2Px4sWYOHGi0BGJtIpCofhg0VkMnJ2dld+jQqHAgAEDIJFItOJ7J/XEwg8Rqb1+/fph+vTpmDBhAoC3BZ+EhAQsXrwYvXv3FjgdUXHatEPt5s2buH37NhwdHfH48WOYm5uL6gOt2EeAt23bVvm1jo4ObG1tYWFhIWCisnHw4EEsXboU9vb2yrUOHTrAwMAA48aNY+GHSAAfGgQght2Gv//+u9ARiIph4YeI1N7IkSNhZGSEwMBAvHr1Cr6+vqhRowZ8fHwwdOhQoeMRFaMNO9SePXsGf39/JCQkAACOHj2K2bNnIyMjA6tXrxbNKN73NRjlCHDNolAoSj1SYmJigtzcXAESEdGyZcveW1gXg4CAAISFhcHIyEjoKEQAWPghIg3h7e0Nb29vvHz5EnK5nE1ySW1pww614OBgVKpUCWfOnEGHDh0AAHPmzMH48eMRHByM8PBwgRN+umvXrgkdoczt379f+XVhYSGioqKKFUi6d+9e/qHKgIODA0JDQxEaGqosvubk5GDRokXFdgERUflp2bKlqHv8JCQkoKCgQOgYREoc505Eak/bxn6S5tuyZQvWrVuH+/fvA0CxHWo6OjoCp/t0Dg4O2LJlCxo2bAg7OztERkbCwsICt27dQr9+/XD+/HmhI36yoo05S2NmZlZOScqOs7Pze69JJBLRHFXIysrCwIED8eDBA+VOvNTUVFhYWCA8PFw0O9SINEVYWBiGDh2KSpUqKdfy8/NF1WhdJpNh6tSp793pK5bCOmkO7vghIrW3cuVKyOVyNG/eHAYGBsWuiamfCImHNuxQy8vLK7GWnZ0NPT1xfLQo2pgTeHtc6B2xHPWKiYkROkK5MDU1xcGDBxEbG4uUlBQYGBhAKpXC0dFRFIVYIk0zYMAATJo0CQ0bNlS+vOvcuTNatmyJmTNniuZ35tq1a0v9GSORSFj4oXLHHT9EpPYyMjKwZMkSnDt3DqNGjUKvXr34YZ3UljbsUAsODsbff/+NmTNnom/fvtixYweePHmCGTNmwNHREdOnTxc64ifr0aMHkpOT8cUXX+Drr79Gq1ativ3cEcMukXnz5mHs2LEl3rInJydj+vTp2LZtm0DJiEjMRo8ejUePHiEoKAhWVlYA3jZ0njNnDszMzDB//nyBE346a2trnDp1StTH2UizsPBDRBrjypUrWLhwIe7du4exY8eiU6dOQkciKsHb21v59dOnT3H37l00adIEwNu3fO9GaGuy/Px8LFq0CNu2bVP2MNDV1UXv3r0xadIkVKxYUeCEqpGZmYno6GgcPXoUd+7cQceOHfHNN9/A3t6+2NQ2TfX1118DAGbPno3WrVujoKAAK1euxOrVq+Ho6IiVK1cKnPDfc3Fx+eh7xXKkjUhTtG7dGr/88ouy6PPOzZs34eXlpRwcoMlkMhni4uJY+CG1wcIPEWmcM2fOIDQ0FBUqVMC4cePQsmVLoSMRlSojIwM9evRAQkKCKI8lvn79GhkZGZDL5bCwsIChoaHQkcrMw4cPsX//foSHh0NfXx9nz54VOtIny8/Px4oVK7BhwwZ069YNiYmJKCgoQEBAADp27Ch0vE8ik8kwefLkjzoy4unpWQ6JiOidL7/8EvPnzy8x0v3s2bMYM2YM4uPjBUqmOpmZmdDX10dubq6yt9hvv/2GNm3aoFatWgKnI20kjoP4RCRq/91rA3jbb+Pu3bvw8vISRa8NEicLCwu8evUKDx8+RO3atYWOozJFp0G9U3QKlph6F6SkpCA2NhbHjx/HX3/9hZYtW+Krr74SOpZKVKhQAb6+vkhLS8OePXugp6eHefPmaXzR5x13d3e+bSdSQz169MDkyZMxZswYNG3aFMDb3yFLly7Ft99+K3A61UhPT8fIkSPh4+ODH3/8EQCwefNmzJgxAytXrkSrVq0ETkjahjt+iEjt7du374O7Jfi2ltTVwYMHERAQgISEhGLTSzSdTCaDRCJB3bp1S1wTyzSoWbNmITY2FnK5HO3bt8dXX30FBwcH0RxjA4ADBw5g4cKFqFq1KgIDA3H16lUsXboULVu2xLRp01C/fn2hI/5rPGZBpL7kcjmWLFmC3bt34+nTpwCA6tWrw9vbG76+vqIYEtC9e3e4ubnB19e32PqqVasQFRWFvXv3CpSMtBULP0RERCr0bodabm4ucnJyMHbsWAwbNkzoWCp1/vx5hIaGIi8vD+PGjSuxXV8MZDIZqlevjgYNGgAoOUFQDL2amjdvDl9fX/znP/9RNni+f/8+goKCEBcXh0uXLgmc8N9j4YdIM2RnZ0NfX180k7zesbW1RWRkZIkCenp6Ojw8PJCUlCRQMtJWml9OJSLRK+2oV1Fi2F1A4uHn5wcAqFq1Kho3bgwLCwuBE6le69atsXPnThw7dgxz5syBqakpxo8fD2tra6GjqYwYpq/9k/3795dorlqnTh2Eh4cjKipKoFREpA2uXLmCdevWISUlBXK5HFKpFF5eXmjbtq3Q0VTC0tIShw8fxn/+859i6zExMRq9m5I0F3f8EJHai4iIAPC2r09gYCB+/PHHYm9xedSL1Mm5c+c+eL1NmzbllKR8FBYWYt++ffj555/RsmVLjBkzRhSjzrVFfHw8fvnlF6SkpEAikaBx48bw8vKCra2t0NE+iUwmw9SpU1GlSpV/vFdMPamINEF0dDTGjBkDV1dX2NnZQS6X4+LFizh27BiWLFkiiqmtsbGxGDFiBFq2bKnsY3T9+nWcP38ey5cvR4cOHQROSNqGhR8i0ih2dnaIjIwU5S4KEod3/W+At8XKoiQSiSiakXt7e5fYhZeXl4ekpCTo6+vj8uXLAiVTrT///BObNm1CWloaVq5ciV9//RX16tWDu7u70NFUYvfu3QgKCkLXrl3RrFkzyOVy/PXXXzh69ChCQ0Ph6uoqdMR/zdnZ+aPuE0tPKiJN0rVrV/Tq1Qs+Pj7F1jdu3IiIiAgcOHBAmGAqdvPmTezduxepqanQ09PDZ599hv79+/MzLAmCR72IiIhUaN68eVi+fDlkMhnGjh1b4iiNGNjb25e67uTkVM5Jyk5UVBQCAgLQp08f/PHHH3jz5g309PQwadIkPHv2DN99953QET9ZeHg4goKC0LNnz2Lrbdq0wcKFCzW68BMTEyN0BCJ6j4yMjFKnB3bs2BGLFi0SIFHZaNiwIfz9/ZGWlobCwkLUr1//o3YhEpUFFn6ISO0VPTqjUChw6dIl3L9/X7kmtqMzpNm6d+8Od3d3bNu2DYMGDYKzszP8/PxQq1YtoaOpjDb0vwkLC0NgYCA8PDywc+dOAMCQIUNQq1YtLFu2TBSFn6dPn8LGxqbEeuvWrTF37lwBEhGRNrCyskJsbCy8vb2LrZ84cUI0R4ULCgqwYMECbN++HXK5HACgq6sLDw8PBAUFKRvqE5UXFn6ISO399weDn376Sfm1WI7OkLjo6+vDx8cHvXv3xtq1a/Htt9+id+/eGD58uCje9g0cOPCD18Uw8SotLa3UPjctWrRAVlZW+QcqA15eXpg/fz5CQkJQvXp1AMCrV6+wcuVKURS2iEg9+fn5wc/PD0lJScri88WLF3H06FGEhIQInE415s+fjxMnTiA8PBx2dnYoLCxEYmIigoODsXjxYkycOFHoiKRlWPghIrV37do1oSMQfbSAgIASa02bNsWqVauwa9cunD59WoBUqlV06srKlSvRr18/VKtWTbhAZaBBgwY4efJkiQJIRESEcsS7pvvzzz9x6dIlfPXVV6hfvz709fWRlpaG3NxcmJmZ4ciRI8p72QeHiFSlY8eOWLNmDbZv344dO3bAwMAAUqkU27dvR4sWLYSOpxIHDx7E0qVLix2N7tChAwwMDDBu3DgWfqjcsfBDRBpBLpfj5MmTuH37Nnr06IHU1FRYWlqiatWqQkcj+kc1a9YU1fS5oke91q1bh0GDBomuWWVAQAC+//57nDlzBgUFBVi5ciXS0tLw119/ITw8XOh4KtG7d2/07t1b6BhEpGXatWuHQ4cOYfny5UJHKTMKhaLYBNp3TExMkJubK0Ai0nac6kVEau/evXsYMmQInj17hmfPnuHIkSMICQlBYmIi1q5dC5lMJnREIq0lpkl7586dg52dHfT03r4Xe/ToEbZt24bk5GTI5XJIpVJ89913MDMzEzip6j179gxVqlSBjo5OiYltRESqJJPJEBcXV2phRCz8/f2Rl5eH0NBQ5RHvnJwcTJgwAcDb3bJE5YmFHyJSez/88ANq1qyJwMBAtG7dGpGRkahTpw6mTJmCe/fuYcuWLUJHJFIq7ahXUWJomnv37l3l1+7u7lizZk2xYoimFkasra1x6tQpUT+MFKVQKLBy5Ups3LgRz58/x9GjR7F06VJUrlwZU6dOZfNRIioT1tbWiIuLg4mJidBRykxWVhYGDhyIBw8eQCqVAgBSU1Nhbm6OlStXiqaJNWkOHvUiIrV3/vx57Nq1C7q6uso1fX19jBgxQlTHZ0gcIiIi0KVLF1SsWFHoKGXG2dlZuStEoVBgwIABkEgkUCgUGt1wXdveha1YsQKHDh3CvHnzMGbMGACAp6cnpk+fjpCQEEydOlXghEQkRgqFAo6Oju+9rqm/Q4oyNTXFwYMHERsbi5SUFGUfI0dHR+jo6Agdj7QQCz9EpPYqVqyIx48fK9+YvJOamiqKCUkkPlOnThX1rhExN/rVpmNOERERmDdvHtq0aaP8vh0dHTF//nz4+/uz8ENEZUIMkx//ybudsdbW1rC2tlau379/H4Dm7owlzcXCDxGpvX79+mH69OnKc9GpqalISEjA4sWL2ZiUSADv26Ken5+Pq1evavQW9p49e37U21gxFL8eP36M2rVrl1g3MjLCy5cvBUhERNrgzJkzcHd3h5WVldBRykzRnbFFafrOWNJcLPwQkdobOXIkjIyMEBgYiFevXsHX1xc1atSAj48Phg4dKnQ8ohISExNhbGys/LOOjg4qVqyIxo0bKxsHa7ILFy4gKCgIt27dQmFhYbFrurq6+OuvvwRK9ukGDx6sNdMCHRwcsG7dOsycOVO59uLFCyxatKjYCGIiIlW6cuUK1qxZA6lUCnd3d7i5uYliQEBR714OKBQKeHh4YPXq1dzlQ4Jic2ci0igvX76EXC7Xmgcz0jzvmzInkUjQtm1bbNq0qZwTqV6PHj1Qp04d9O/fH/7+/ggJCUFWVhbCwsIwbdo0uLm5CR3xX9G25s7379/HqFGjcO/ePTx58gRWVla4e/cuzMzMEB4eDnNzc6EjEpFIvXjxAtHR0Thy5Aji4+Mhk8ng7u6OLl26wNTUVOh4KiWm6ZekuTT/tSMRid7+/fs/eL179+7lkoPoY1y7dq3U9b/++gt9+vQp5zRl4+bNm1iwYAGsrKzQtGlT6Ovrw8vLCzVq1MCaNWs0tvCjbe/C6tSpgz179uD06dNISUnBmzdvIJVK8eWXX7L5KBGVqSpVqsDT0xOenp54/vw51q1bh8WLFyMkJAStWrVC37590bVrV6FjEokGCz9EpPaWLVtW6nphYSGysrJY+CG19OrVK6SlpUGhUMDCwgKNGjVCaGio0LFUolKlSsope5aWlrh+/To6dOiAFi1aIDU1VeB0/56npycMDAyEjlGuUlJSYGVlhXbt2uHcuXNISkpCfn4+OnXqJHQ0IhK5xMREHDlyBFFRUXj27BlcXV3h5uaGhw8fYtGiRYiNjUVISIjQMf+VsLAw5dcFBQXYvHlzsSPgo0aNEiIWaTEWfohI7cXExJS6/vDhQ7Rv376c0xB9WH5+PkJDQ7F9+3a8efMGAKCnpwcPDw8EBQUJnE41HBwcsHDhQkydOhV2dnbYuHEj+vTpg5iYGBgZGQkd71+bO3eu0BHKVVhYGMLCwqCrq4tvvvkGUVFRaNiwIW7fvo1evXph8uTJQkckIhGaPXs2oqOj8fjxY7Rv3x7jx4+Hi4tLscK7oaGhRk8WPHv2rPJrOzu7YruBtWl6JKkP9vghIo316NEjODk5cTICqZXg4GCcOHEC06dPh52dHQoLC5GYmIjg4GB06tQJEydOFDriJ8vKysL48ePRuXNn9OvXD4MHD8b58+ehq6uLwMBATtvTEO3atUNAQABMTU0xaNAgLF++HJ07d0Z8fDx++uknnD59WuiIRCRCQ4YMgbu7O1xdXd/bszE9PR137tzBF198Uc7piMSJhR8iUnvv6/Hz/PlzzJkzh4UfUisODg5YunRpialIZ86cwbhx43Dq1CmBkqlOfn4+KlSooPyzQqHArVu3YGRkBD09Pa1pjqzprK2t8ccff8DU1BQ2NjaIjIzEZ599hgcPHqBDhw782UpEZaagoADx8fFITk6Gjo4OGjduDHt7e9H0Fyt61Ou/SSQSjBw5shzTEPGoFxFpgA/1+CFSNwqFotTCh4mJCXJzcwVIpHqtWrXC4cOHlVOfJBIJatasidWrV2Pnzp1ITEwUOCF9LH19fQCArq6u8oFLLA9eRKSeUlNT4evri8ePH+Pzzz9HYWEh0tLSYG5ujjVr1qBOnTpCR/xkRY96PX36FHfv3kWTJk0AsPBDwuCOHyLSWO96/PCtNKkTf39/5OXlITQ0FFWqVAEA5OTkYMKECQCAlStXChlPJQIDA3H8+HF4eXlh8ODB2LFjB5YsWYIGDRrAz88PTk5OQkekjyCTyVC3bl3o6Ojg7t27MDU1ha6uLuRyObKysvizlYjKhJeXF0xNTTFr1iwYGhoCeLuLe8qUKXj9+jVWr14tcELVysjIQI8ePZCQkMD+PiQYFn6ISGOxxw+po6ysLAwcOBAPHjyAVCoF8Pbtprm5OcLDw5W7ZDTd5cuXsWzZMjx+/Fj5gf2rr74SOhb9DyIiIj543dPTs5ySEJE2sbW1xb59+2BpaVlsPTk5Gb169RLlrtFmzZohJiYGtWvXFjoKaSke9SIitfehHj9E6sbU1BQHDx5EbGwsUlJSYGBgAKlUCkdHR9EcoTl37hyAtw06hw4diilTpsDQ0FC53qZNGyHj0Ud6V9h59eoV0tLSUFhYiPr16yt3qhERlYUmTZogLi6uROHn8uXLkMlkAqUqOwcPHoREInlvI2ui8sAdP0Sk9pydnT94/X3j3onKi6OjIw4cOICaNWu+957bt29j9uzZWLNmTTkmKxtFP5hLJBIU/SghkUi4C09DFBQUYMGCBdi+fTvkcjkUCgX09PTg4eGBoKCgYg28iYhUJSwsDGvWrEH79u3RsmVL6Onp4erVqzh48CA8PDxQt25d5b2jRo0SMOm/5+zsDIlEgtzcXDx79gw//fQThg0bJnQs0mIs/BAREX2izp07w83NDX5+ftDTK76Z9uXLl1ixYgU2bdqE2rVri6pQ+eTJEzg6OmLJkiVwdXUVOg79j4KDg3HixAlMnz4ddnZ2KCwsRGJiIoKDg9GpUydMnDhR6IhEJELe3t4fdZ9EIsHmzZvLOE3ZeHeUtmrVqmjcuDEsLCwETkTajoUfItIIr1+/RmRkJJKTkyGXy2FpaQk3NzdUq1ZN6GhEuHz5MkaNGoX8/Hy4ubmhb9++aNSoERISEjBhwgQ8efIEw4YNg6+vLwwMDISO+8levXqFbdu2YePGjXB1dcWBAwfQp08fDB8+HCYmJkLHo4/k4OCApUuXwt7evtj6mTNnMG7cOJw6dUqgZEREmu/KlStYt24dUlJSIJfLIZVK4eXlhbZt2wodjbQQCz9EpPZu3LiBYcOGQVdXF82aNYNcLsfff/+N/Px8bNmyBQ0aNBA6IhEKCgoQHR2N3bt3IyEhAWPGjMHy5cvRtm1bBAYGol69ekJHVJl+/fqhVq1a8PX1RfPmzXHp0iXMnj0bN27cwHfffYfx48cLHZE+gr29PbZt21biZ+iNGzfQt29fUTZYJSLhhYWFvfeaWEadR0dHY8yYMXB1dYWdnR3kcjkuXryIY8eOYcmSJejUqZPQEUnLsPBDRGpv0KBBMDMzw6xZs5THaN68eYOpU6fiwYMHWL9+vcAJiYqLioqCv78/+vfvj+nTpwsdR+UGDBiAZcuWldjd88cffyAsLAx79uwRKBn9L/z9/ZGXl4fQ0FBlQ+ecnBxMmDABALBy5Uoh4xGRSMlkMtja2kJfX7/ENU0+3lVU165d0atXL/j4+BRb37hxIyIiInDgwAFhgpHWYuGHiNSejY0NIiIitGrsJ2mW/548p1AoMGXKFIwaNQpmZmbFrnXv3r38gpWhgoICxMfHIzk5GTo6OmjcuDHs7e1FM7lMG2RlZWHgwIF48OABpFIpACA1NRUWFhYIDw8X1S41IlIfMpkMcXFxqFGjhtBRyoyNjQ0iIyPx2WefFVtPS0uDh4cHLl26JFAy0lYc505Eaq9WrVpIT08vUfhJT0+HoaGhQKmI/r9ly5aVWKtTp06JnS8SiUQUhZ/U1FQMHz4c2dnZ+Pzzz1FYWIi0tDSYm5tj7dq1MDU1FToifQRTU1McPHgQsbGxSElJgYGBAaRSKRwdHVnAIyL6BFZWVoiNjS3RyPrEiRMsqpMguOOHiNTe2rVrsXHjRvj7+6NFixYAgKSkJCxbtgy9e/eGv7+/wAmJtIuXlxdMTU0xa9YsZfH1+fPnmDJlCl6/fo3Vq1cLnJCIiNSVtbU14uLiRD0M4Pjx4/Dz88M333wDGxsbAMDFixdx9OhRhISEwM3NTeCEpG1Y+CEitadQKBAWFoatW7fi2bNnAICaNWvCx8cHQ4YM4ZtponJma2uLffv28filBnJxcfnoe3///fcyTEJE2komk0Eikbz3+tWrV8sxTdk5ffo0tm/fjuTkZOWOSh8fH+VLTKLyxKNeRKT2JBIJ/Pz84Ofnh8ePH8PAwEDZiJSIyl+TJk0QFxdXovBz+fJlyGQygVLRx8jMzMTkyZNRtWpVoaMQkZYSQ/Pmj9GuXTu0a9cOT548gY6ODoyNjYWORFqMhR8iUnsfGvsJAKNGjSqnJEQEAF988QVCQ0ORkJCAli1bQk9PD1evXsXBgwfh4eFR7N8s/32qH3d3d1E3VSUi9XbmzBm4u7vDyspK6ChlprCwEMuWLcPu3buRnZ0NAKhduza8vLzg6+srcDrSRiz8EJHaO3v2rPLrCxcuoGnTpjAwMACAD24VJqKycfbsWbRo0QJPnz5FTEyMct3Gxgbp6elIT08HwH+fRERU0pUrV7BmzRpIpVK4u7vDzc0NFhYWQsdSqblz5yIqKgo//fQTmjVrhsLCQly+fBnLli1Dfn4+X4pQuWOPHyLSKHZ2doiMjBTdBwQiovKgDWOUiUj9vXjxAtHR0Thy5Aji4+Mhk8ng7u6OLl26iGIyZNu2bREWFoa2bdsWW4+Pj8e4ceMQHx8vUDLSVuyISkRERP+zjIwMzJ8/HyNGjMCDBw+wZ88e/Pnnn0LHIiIiDVClShV4enpi1apViI+Ph6OjIxYvXoyOHTvC29sbBw8eFDriJ6lYsSL09fVLrBsZGXE3LAmCR72ISKPwlyWR8M6dOwdfX184OTnh5MmTyMvLQ0pKCgIDA7Fo0SK4uroKHZE+4PDhwx/VIL979+5lH4aItFZiYiKOHDmCqKgoPHv2DK6urnBzc8PDhw+xaNEixMbGIiQkROiY/8qECRMwefJkTJgwAXZ2dtDT08O1a9cwe/ZsDBo0CHfv3lXea2ZmJmBS0hY86kVEas/Z2VlZ8Ll79y5MTU2hq6urvM6Rw0Tlq0+fPujWrRsGDBhQ7Pjlxo0bsWfPHo1/Uytmzs7OH3WfRCLhz1YiKhOzZ89GdHQ0Hj9+jPbt28Pd3R0uLi7K/o0AcOjQIUydOhWJiYkCJv33ik64fPcZtuhjt0QigUKhgEQiEc34elJv3PFDRGrPz89P6AhEVMSNGzfQoUOHEusuLi5YtGiRAInoYxVtxk1EJITk5GT4+fnB1dUVVatWLfWe5s2bY8WKFeWcTHVYOCd1w8IPEam9zMxMDB06FJUqVRI6ChEBqFevHi5fvlyiyfoff/yBevXqCZSKiIg0wfr16//xnvr166N+/frlkKZs8HchqRsWfohI7a1YsQL9+/dn4YdITYwePRqTJk3C5cuXIZfLsX//fty5cweHDh3S2H4MREREn8LFxeWj7+WOICpvLPwQkdpTKBS4f/8+8vLySr3OpnhE5atz586wsLDA+vXr0bBhQ/z++++QSqXYtm0bbGxshI5HRERU7jIzMzF58uT3Hl8jEhKbOxOR2pPJZKVO82JTPCL18ubNG2UjTn19fdja2gobiIiIqJzIZDLExcWhRo0aQkchKoE7fohII+zatQsmJiZCxyAiAGFhYaWuv3z5Ehs2bEDr1q1RvXp1LFu2rJyTERGRpjl06BASExPRtGlTeHp6Ch2HSJRY+CEijWBmZsY3KERqIiwsDLa2ttDX1y+2XlBQAADYsmWLELGIiEjDbNq0CWFhYWjXrh0OHTqEW7duYfz48ULHIhIdFn6ISO3NnTtXeV76xYsXkMvlMDY2FjgVkXZbsWJFiWLsw4cP0b59e4ESERGRptmzZw9mz54NV1dXnDhxAlOnTmXhh6gMsPBDRGqve/fu2Lx5M9auXYtHjx4BAExMTNC/f3+MGjVK4HRE2kcikZTad6u0NSIiove5f/8+GjZsCABo3Lix8nOepjp8+DCqVKnyj/d179697MMQFcHCDxGpvZ9//hlbt26Fv78/7OzsUFhYiAsXLiAsLAwVKlSAr6+v0BGJtIpCocCRI0dQq1YtVK9eHebm5qhTp47QsYiISMPI5XLo6b19JH33X01lZmaG9evX/+N9EomEhR8qd5zqRURqr3379ggMDISzs3Ox9WPHjmH27Nk4fvy4QMmItNOSJUuQl5eHFy9e4O7du0hJSYFcLseXX36JiIgITtojIqL3Kjqt9d2E1qJf83cIkeppdlmViLRCbm4uPv/88xLrUqkU2dnZ5R+ISMuNHj26xFpGRgY2bdoEhUKBgIAAVK1aFZMnTy7/cEREpNY2bdrEo8FE5YyFHyJSe3Z2dli/fj1mzpwJHR0dAG+3Bq9fvx4tWrQQOB2R9rp9+zaSk5NRWFgIS0tLjB8/Hk2bNgUAGBgYCJyOiIjUkb29vdARiLQOj3oRkdpLTk6Gl5cXKleurHyo/Pvvv5Gfn4+1a9dCJpMJnJBIu+Tk5GDSpEmIiYmBsbEx5HI5cnNz0aZNG6xYsUI5hY+IiOi/WVtbf/A6j3oRqR4LP0SkEZ48eYJff/0VKSkpMDAwgFQqhYeHBwwNDYWORqR1JkyYgOTkZCxYsACWlpYAgFu3bmHSpElo1KgR5syZI3BCIiJSVzKZDMuXL4exsXGp19u2bVvOiYjEj4UfItIYRY+VSKVSNGjQQOhIRFqpdevW2LBhA5o3b15s/dKlSxg+fDjOnj0rUDIiIlJ3MpkMcXFxqFGjhtBRiLQGe/wQkdp7d6zk+PHjMDIy4rESIoEZGBgo+20VJZFIIJfLBUhERESaQiKRsLkzUTlj4YeI1F5wcDCysrJw6NChEsdK5s6dy2MlROXM2dkZQUFBCA0NRf369QG83ZEXHByMDh06CJyOiIjUmUKhQHBwcLEhALq6uqhYsSLc3d1hZ2cnYDoiceJRLyJSezxWQqRecnJyMHLkSJw/fx5GRkbKNScnJ4SEhKBatWrCBiQiIrU1adKkEjt+FAoFMjMzcfv2bZw8eVKgZETixR0/RKT2eKyESL0YGRlhy5YtuH79OpKTk5UN19/tyCMiInqfefPmlbqelZWFzp07l3MaIu1Q8kmKiEjNvDtWkp6erlzjsRIiYaSlpaGgoAAA0LhxY7i5uaFy5crgBmIiIvoYAwYMwI4dO/DkyZNi66amprh06ZJAqYjEjYUfIlJ748ePh4GBAb7++mvY29vD3t4eXbp0gbGxMaZNmyZ0PCKt8K4nQ5cuXZCYmFjs2pYtW9C1a1fMmzePBSAiIvogZ2dnREREwMnJCUOHDsXevXvx/PlzoWMRiRp7/BCRxuCxEiLhbNq0CatWrcLs2bPRsWPHEtdjYmIQEBAAf39/fPfddwIkJCIiTZKZmYnDhw8jKioK169fh6OjI9zd3eHs7IxKlSoJHY9IVFj4ISK1lpaWBjMzM+jr6yvXTp8+jdq1a8PKykrAZETaxd3dHaNGjUKXLl3ee8/u3buxefNm/Prrr+WYjIiINFl6ejr27t2LjRs3Qi6XQ19fHx4eHhg9ejRMTEyEjkckCjzqRURqicdKiNRLZmYmWrRo8cF7HBwckJGRUU6JiIhIU6WlpWHVqlXw9PREly5dcOnSJUydOhXx8fGIiIjAnTt34OvrK3RMItHgVC8iUkubN2/Gb7/9hhUrVqBt27bFrv3888/KYyX169fnsRKiclCjRg1kZmaiXr16773n/v37HOVOREQf1K1bN9y8eRPNmzdH9+7d4ebmhlq1aimvGxkZoU+fPuzjSKRCPOpFRGqJx0qI1Mu8efPw999/Y/369cWOXr7z5s0bDB06FBYWFggODhYgIRERaYKVK1fC3d0dFhYW773n5cuXUCgUMDQ0LMdkROLFwg8RqSVbW1scOnTog7sLMjIy4OHhgYsXL5ZfMCItlZOTg169esHAwADe3t5o1qwZqlatimfPnuHvv//G1q1bkZubix07dsDU1FTouEREpGFycnIwatQoAEC1atWwbNkygRMRiQePehGRWuKxEiL1YmRkhF27diE0NBTz5s3Dq1evALztx1W1alW4ubnBz88PNWvWFDgpERGpM2tr6w9e37RpU6k7S4no3+OOHyJSSzxWQqS+8vPzkZGRgZycHFSrVg3169eHrq6u0LGIiEgDyGQyLF++HMbGxsXWnz59Cn9/f1y9elWgZETixcIPEaklHishIiIiEh+ZTIa4uDjUqFGj2PqjR4/g5OTEwg9RGeBRLyJSSzxWQkRERCQ+EokEEolE6BhEWoU7fohI7fFYCREREZE4yGQymJubo3LlyjAxMUG9evVgY2MDW1tbfPvtt9zxQ1QGWPghIiIiIiKiciGXy/H69Wu8ePEC9+7dQ3JyMs6ePYtjx47h1atXiImJgY6ODo/yE6kQCz9EREREREQkqLS0NAwePBjA2+muu3fvFjgRkXiw8ENERERERETl5sqVK1i3bh1SUlIgl8shlUrh5eWFtm3bCh2NSJR0hA5ARERERERE2iE6Ohp9+vSBQqFAjx490KNHD0gkEgwZMgTHjh0TOh6RKHHHDxEREREREZWLrl27olevXvDx8Sm2vnHjRkRERODAgQPCBCMSMe74ISIiIiIionKRkZGBjh07lljv2LEjUlNTBUhEJH4s/BAREREREVG5sLKyQmxsbIn1EydOoF69egIkIhI/PaEDEBERERERkXbw8/ODn58fkpKSYGNjAwC4ePEijh49ipCQEIHTEYkTe/wQERERERFRuTl9+jS2b9+O5ORkGBgYQCqVwsfHBy1atBA6GpEosfBDRERERERERCRSPOpFREREREREZSYsLOyj7x01alQZJiHSTiz8EBERERERUZkJCwuDjo4OrK2tYWhoiPcdOpFIJOWcjEg78KgXERERERERlZkdO3bg2LFjuHjxItq0aQMXFxe4uLjAxMRE6GhEWoGFHyIiIiIiIipzL168wIkTJxAdHY34+Hg0atQInTp1QufOnTnKnagMsfBDRERERERE5So/Px+nT5/G77//juPHj6NmzZro1KkTRo4cKXQ0ItFh4YeIiIiIiIjKXWFhIf7880/8/vvv2L17N+RyOS5evCh0LCLRYeGHiIiIiIiIykVubi5OnjyJmJgYxMbGAgC++uorODs748svv0TlypUFTkgkPiz8EBERERERUZm5f/8+fv/9d8TExODcuXMwNTWFs7MzXFxc0KpVK+jq6godkUjUWPghIiIiIiKiMmNtbQ09PT3lRK9GjRq99942bdqUYzIi7cDCDxEREREREZUZmUz2UfdJJBJcvXq1jNMQaR8WfoiIiIiIiIiIREpH6ABERERERERERFQ2WPghIiIiIiIiIhIpFn6IiIiIiIiIiESKhR8iIiIiIiIiIpFi4YeIiIiIiIiISKRY+CEiIiIiIiIiEikWfoiIiIiIiIiIRIqFHyIiIiIiIiIikfo/W9Rh28HM60sAAAAASUVORK5CYII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934" y="3136815"/>
            <a:ext cx="4640084" cy="3651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39015"/>
            <a:ext cx="7030559" cy="6818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91843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27</a:t>
            </a:fld>
            <a:endParaRPr lang="ru-RU" dirty="0"/>
          </a:p>
        </p:txBody>
      </p:sp>
      <p:pic>
        <p:nvPicPr>
          <p:cNvPr id="512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344" y="3429000"/>
            <a:ext cx="5421086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939" y="117478"/>
            <a:ext cx="6694633" cy="4418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2881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Выбросы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85684" y="6360806"/>
            <a:ext cx="803040" cy="310113"/>
          </a:xfrm>
        </p:spPr>
        <p:txBody>
          <a:bodyPr/>
          <a:lstStyle/>
          <a:p>
            <a:fld id="{C1536B67-41C3-4CD2-A84B-E5358F21EB69}" type="slidenum">
              <a:rPr lang="ru-RU" smtClean="0"/>
              <a:t>28</a:t>
            </a:fld>
            <a:endParaRPr lang="ru-RU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538" y="3905578"/>
            <a:ext cx="4447219" cy="996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AutoShape 5" descr="data:image/png;base64,iVBORw0KGgoAAAANSUhEUgAABSAAAAEmCAYAAAByAz4fAAAAOXRFWHRTb2Z0d2FyZQBNYXRwbG90bGliIHZlcnNpb24zLjUuMywgaHR0cHM6Ly9tYXRwbG90bGliLm9yZy/NK7nSAAAACXBIWXMAAA9hAAAPYQGoP6dpAACa60lEQVR4nOzdd3wb9d0H8M/daUvW9LYTjzh7QkLgoaWMsssoIRQKLW2hZUMLpYNSoBQolNH2edirpUCZgbBLy94bkhBC9vK2LFl7393zh0c8JFmy5dhJPu/XixfJ3en088mSoo++v99XUFVVBREREREREREREdEYEMd7AERERERERERERLT7YgBJREREREREREREY4YBJBEREREREREREY0ZBpBEREREREREREQ0ZhhAEhERERERERER0ZhhAElERERERERERERjhgEkERERERERERERjRkGkERERERERERERDRmGEASERERERERERHRmGEASURERERERERERGNGM94DGG8eTxCqOt6j2D0IAuByFfGaTgB8LCYGPg4TBx+LiYGPQ2H1Xk/a9fE5UVh8rZkY+DhMHHwsJgY+DhMHH4vCyvXfpHt8AKmq4C9cgfGaThx8LCYGPg4TBx+LiYGPA9FAfE6MDV7XiYGPw8TBx2Ji4OMwcfCx2Lk4BZuIiIiIiIiIiIjGDANIIiIiIiIiIiIiGjMMIImIiIiIiIiIiGjMMIAkIiIiIiIiIiKiMcMAkoiIiIiIiIiIiMYMA0giIiIiIiIiIiIaMxMigEwkEjjmmGPw0Ucf9W1bsWIFTjnlFOy111444ogj8OSTTw64zfvvv49jjjkG8+fPx+mnn47GxsadPWwiIiIiIiIiIiIaxrgHkPF4HJdccgk2bNjQt83tduNnP/sZFi9ejOXLl+Oiiy7CNddcgzfffBMA0NLSgvPPPx9LlizBsmXL4HQ6cd5550FV1XH6KYhoVyWKAjQacUz+E0VhvH88IiIiIiIionGnGc8737hxI375y18OCQ5fffVVFBcX45JLLgEA1NbW4qOPPsLzzz+Pgw46CE8++STmzJmDM844AwBw/fXX4xvf+AY+/vhj7Lvvvjv95yCiXZMoCnA4TBDFsfkuRlGUMTkvERERERER0a5kXAPI3sDw4osvxoIFC/q2H3DAAZg5c+aQ40OhEABg5cqVWLRoUd92o9GI2bNnY8WKFQwgiShnoihAFEU8t2UVPNFQQc/tMlpwXN28gp6TiIiIiIiIaFc0rgHkqaeemnZ7dXU1qqur+/7u8Xjw4osv4sILLwTQPUW7tLR0wG1cLhfa2tryHoPAGZIF03steU3HHx+L/HiiIbRHg2N2fj4O44/PiYmBj0Nh8ToSERER0a5iXAPIXMRiMVx44YUoLi7GySefDACIRqPQ6XQDjtPpdEgkEnmf3+UqKsg4aQde04mDj0VuNFoJ2pRU8HP24uMwcfCxmBj4OBARERER7VkmdAAZDodx3nnnYevWrXjkkUdgNBoBAHq9fkjYmEgkYLVa874PjycI9q4pDEHo/lDJazr++FjkRpJEOBxmpJIykkm5oOdOaXacj4/D+ONzYmLg41BYvdeTiIiIiGiim7ABZCgUwk9/+lNs374d//znP1FbW9u3r6ysDJ2dnQOO7+zsTLtu5HBUFfwQVGC8phMHH4uJgY/DxMHHYmLg40BEREREtGcZm9avo6QoCi644AI0NTXhoYcewtSpUwfsnz9/Pj777LO+v0ejUaxZswbz58/f2UMlIiIiIiIiIiKiLCZkALls2TJ89NFHuPbaa2G1WuF2u+F2u+Hz+QAAJ554Ij7//HPcc8892LBhAy677DJUV1ezAzYREREREREREdEEMyGnYP/nP/+Boig4++yzB2xfvHgxHnroIVRXV+PWW2/Fn/70J9x+++3Ya6+9cPvtt0NgO0giIiIiIiIiIqIJZcIEkOvWrev78/333z/s8QceeCAOPPDAsRwSERERERERERERjdKECSCJiIiIiIiIRkNVVcTj8fEexk6h9nR0G24moCAA0agGsVhst2wCp9frORuSaBfAAJKIiIiIiIh2C/F4HD/84UnjPQzaiR566EkYDIbxHgYRDWNCNqEhIiIiIiIiIiKi3QMrIImIiIiIiGi3E1rwfajibvqRV06iaOVjAIDg/FMASTvOA9q5BCUFy4pHx3sYRJSH3fTVmIiIiIiIiPZkqqjZM4I5Sbtn/Jz97IZLWRLt9jgFm4iIiIiIiIiIiMYMA0giIiIiIiIiIiIaMwwgiYiIiIiIiIiIaMwwgCQiIiIiIiIiIqIxwwCSiIiIiIiIiIiIxgwDSCIiIiIiIiIiIhozDCCJiIiIiIiIiIhozDCAJCIiIiIiIiIiojHDAJKIiIiIiIiIiIjGDANIIiIiIiIiIiIiGjMMIImIiIiIiIiIiGjMMIAkIiIiIiIiIiKiMcMAkoiIiIiIiIiIiMYMA0giIiIiIiIiIiIaMwwgiYiIiIiIiIiIaMwwgCQiIiIiIiIiIqIxoxnvARARDUcUBYiiUPDzShK/gyEiIiIiIiIaawwgiWhCE0UBDocJosiwkIiIiIiIiGhXxACSiCa07upHEc9tWQVPNFTQc9fbSnBg1VQIQuGrK4mIiIiIiIio24QoKUokEjjmmGPw0Ucf9W1rbGzEj3/8YyxYsABHH3003n333QG3ef/993HMMcdg/vz5OP3009HY2Lizh01EO5EnGkJ7NFjQ//zxyHj/WERERERERES7vXEPIOPxOC655BJs2LChb5uqqjj//PNRXFyMp556CscffzwuuOACtLS0AABaWlpw/vnnY8mSJVi2bBmcTifOO+88qKo6Xj8GERERERERERERpTGuAeTGjRvxve99D9u3bx+w/cMPP0RjYyP++Mc/YsqUKTj77LOxYMECPPXUUwCAJ598EnPmzMEZZ5yBqVOn4vrrr0dzczM+/vjj8fgxiIiIiIiIiIiIKINxDSA//vhj7Lvvvnj88ccHbF+5ciVmzZoFk8nUt23hwoVYsWJF3/5Fixb17TMajZg9e3bffiIiIiIiIiIiIpoYxrUJzamnnpp2u9vtRmlp6YBtLpcLbW1tOe3PB3tPFE7vteQ1HX98LCYWPg7jj8+JiYGPQ2HxOhIRERHRrmJCdsGORqPQ6XQDtul0OiQSiZz258PlKhr5QCktXtOJY3d6LDRaCdqUVNBzShqx7/9abWHPrel3vt3pcdjV8bGYGPg4EBERERHtWSZkAKnX6+Hz+QZsSyQSMBgMffsHh42JRAJWqzXv+/J4gmDvmsIQhO4Plbym4293eiwkSYTDYUYqKSOZlAt6bjml9P2/0OdOaXacb3d4HHZ1u9NzYlfGx6Gweq8nEREREdFENyEDyLKyMmzcuHHAts7Ozr5p12VlZejs7Byyf+bMmXnfl6qCH4IKjNd04uBjMTHwcZg4+FhMDHwciIiIiIj2LOPahCaT+fPn46uvvkIsFuvb9tlnn2H+/Pl9+z/77LO+fdFoFGvWrOnbT0RERERERERERBPDhAwgFy9ejIqKClx22WXYsGED7rnnHqxatQpLly4FAJx44on4/PPPcc8992DDhg247LLLUF1djX333XecR05ERERERERERET9TcgAUpIk3HHHHXC73ViyZAmee+453H777aisrAQAVFdX49Zbb8VTTz2FpUuXwufz4fbbb4fAdpBEREREREREREQTyoRZA3LdunUD/l5TU4OHH3444/EHHnggDjzwwLEeFhEREREREREREY3ChKyAJCIiIiIiIiIiot0DA0giIiIiIiIiIiIaMwwgiYiIiIiIiIiIaMwwgCQiIiIiIiIiIqIxwwCSiIiIiIiIiIiIxgwDSCIiIiIiIiIiIhozDCCJiIiIiIiIiIhozDCAJCIiIiIiIiIiojHDAJKIiIiIiIiIiIjGDANIIiIiIiIiIiIiGjMMIImIiIiIKC1VVaGq6ngPg4iIaLewJ7+vMoAkIiIiIqIhVFXFFVf8Bldc8Zs99sMSERFRoezp76ua8R4AEdHuTpLG5rseRVGhKHveGxcREe0c8Xgc69Z93fdng8EwziMiIiLade3p76sMIImIxoBZo4OiqhAFAQ6HeUzuQ1EUdHVFGEISERERERHRhMYAkohoDBg0WoiCgBe3r0ZHKFDw87uMFhxXNw+iKIxJACmKAkRRKPh5AVZuEhERERER7WkYQBIRjSFvPIz2aHC8h5EXURTgcJggimM1dZyVm0RERERERHsSBpBERDRAd/WjiOe2rIInGirouce6cpOIiIiIiIgmHgaQRESUlica2uWqN4mIiIiIiGjiYQBJRLQLG4sO22PVtZuIiIiIiIj2TAwgiWjUxrJhCcOw9Hq7bFutxvEeChEREREREVFWDCCJaFTGumEJpdfbZfv5LavQWeB1GuttJTiwaioEYWxCZSIiIiIiItqzMIAkolEZy4YlAMOw4Xhihe+y7TKYC3o+IiIiIiIi2rMxgCSighirhiUMw4iIiIiIiIh2bZwzSURERERERERERGNmQgeQra2tOPvss7H33nvjkEMOwQMPPNC3b82aNTjppJMwf/58nHjiiVi9evX4DZSIiIiIiIiIiIjSmtAB5C9+8QuYTCY8/fTT+N3vfoe//e1veOWVVxCJRHDWWWdh0aJFePrpp7HXXnvh7LPPRiQSGe8hExERERERERERUT8TNoD0+/1YsWIFzj33XNTW1uLQQw/FAQccgA8++AAvvfQS9Ho9fv3rX2PKlCm4/PLLYTab8fLLL4/3sImIiIiIiIiIiKifCRtAGgwGGI1GPP3000gmk9i8eTM+//xzzJw5EytXrsTChQv7uuIKgoC9994bK1asGN9BExERERERERER0QATtgu2Xq/HlVdeiWuuuQYPPvggZFnGkiVLcNJJJ+G1115DQ0PDgONdLhc2bNiQ9/30ZJhUAL3Xktd0/PGxoF3Bzvz95HNiYuDjUFi8jkRERES0q5iwASQAbNq0CQcffDB+8pOfYMOGDbjmmmvwP//zP4hGo9DpdAOO1el0SCQSed+Hy1VUqOFSD17TiWNnPhYarQRtSir4eSWN2Pd/rbaw598Z5wZQ8HP3P/+udl00PedzOMwFPW+u+Po0MfBxICIiIiLas0zYAPKDDz7AsmXL8NZbb8FgMGDu3Llob2/HnXfeiUmTJg0JGxOJBAwGQ9734/EEoaqFGvWeTRC6P1Tymo6/nflYSJIIh8OMVFJGMikX/PxySun7f6HPvzPODYDXpZ+Upvt8XV1hyLIyzNGFw9eniYGPQ2H1Xk8iIiIiooluwgaQq1evRk1NzYBQcdasWbjrrruwaNEidHZ2Dji+s7MTpaWled+PqoIfggqM13Ti4GNBE9l4/G7yOTEx8HEgIqJsmpMJFIkSrNLwMzE2xWPYloxjtt6EMq027TEqgLBDD1UEzF1xiDvpO1BFFBB06SEqKoy+BBStCG1MxliuoCFLAgQVEJXd+41WkQR01dZCE4sNe+zKaBhdsoxFRjMSqgqTKMIgiogrCvTixGiL0Z5MolNOYpreCC3XWKHd1IQNIEtLS7Ft2zYkEom+6dabN29GdXU15s+fj3vvvReqqkIQBKiqis8//xznnHPOOI+aiIiIiIhyIct+BIP/AaCiqOhwSJJjvIe0y2hPJvFAlxtfxSKo1elxZJEdM/VGODQT9uNdTl4P+nFFWxM2JGLQAFhgNKNSq4NL0uD7DhcWGM3YEI+hM5VEvU6PX7Zsx39DfgCABOBMZykutxcPOGfIrsOmRSWQ9d1hpiArmLS6C8VN4axjSWkEdFWakdKLsHjiKPLG+/apAiAMk+95K0xonOuErO0JuFQVEATow0lUfe2DvT2a17XpFbVoEbVqoQ/GUAQgpdejbaodvnILEiYNUjoRUAGLNwarOwZTIImizlhf6BkoNqCrwgRBVeFojaDIEx9wflUAvJVm+MuMEBQVzpYwDMEkBBXQxTLPjElpRaS0IvSR1IgD1oReQtysgSGUhDaROSX2VJnRNNsOWftjAMDRjZvwj5oGGAQRD3d1YksihjkGE75ptuC85q1YGx8YUmohQC8ICKkKanV6XFxcju87itPc08h8GY3gLk87NsRjmG4w4lxXGWYZjGmP9cspXNS8Df8J+qAAKNFocGVZNU62uwo2noksrMj4MhpFqUaDen3+M1pp1zJh36EOOeQQ3HTTTfj973+Pc889F1u2bMFdd92Fiy++GEceeSRuueUWXHfddTjllFPw2GOPIRqN4qijjhrvYRMRERER0TACgefQ3Hw2FKU7BBIEI6qqboPNdtKY3m88vgmBwNNQ1SSs1mNhMMxFXFHwQJcbLwR8kAB81+bEDx3FkCZYFZJfTuHloB/tyQTu6GyDV9kR0Nzl6YAI4GirHbdU1IwqiIwqCrxyCuUa7U69ButiUZzeuAmJnhL5FIBPo2Eg2v078o8uN6bo9NiUiKe9vQzgHm8HemOkeFERNi0sg7/SPKBrlyqJ2D7PCZM/DlMwlfZcYZsOGxeXQNbtqMC0tUVgCCThqbEgpZdg7oqjcq1vQDDZK26UsHWBCxD7Xb+eMcTNWmzeuxgz3muDKZDsHpMA+EuNCDp0SBo1kGQVtvYobO3RvjBPEYCtC1zwVe5YR7tt8o+RMJsRLRkUVglAqNiIUHF36GUIJtDwkRvtDVa4a3cs3dFZU4SyjX5UresOcVUAm/cuhr/c1HdMV9WO+zN7Y6hZ5YUhvOO6yZKA7XOd6KowAaIATVxG5VrfgIA3pRUhKCokOX1qqwjA9rlOeKvMgChAUFRYO6LQRpIQVcDeHoWlq3sJtohVi23znQMe09WJGI7avBYJVUGg53nxhN8LLQQkMfQ+k1CR7Pk925qI4+ct2+BNpXBwkQ0z9QY0J5NoTiUwU2/MqQq3vw/DIZy0bT3iPedfEYvgOb8Xy2unY6F56BroFzVvw7+Dvr6/u1MpXNS8FZUaLV4PBbDM70VUUXB4kQ2Xl1WhSqsbco58fR4J49bONnwdj2Kq3oDzXWXYz1yEdbEoEqqK2QYjxAzP/d4isNGKKQru8bTjfzvbEOx5zA4wF+Hu6joUa9JXMtOub8IGkEVFRXjggQdw3XXXYenSpXA6nTj33HNx8sknQxAE3H333bjqqqvwxBNPYPr06bjnnntgMpmGPzEREREREe10icQWBAIvQlVj6Oi4EcCOqiRVjaK5+VyYTN+CVls2Jvfv9T6A1tZfAOj+sOt234Di4l/h57FT8Hoo0Hfc+5EQPggHsdTuwhM+D2KqgsMsNpxid0FXgOmaT/g8+F93G7Yn45hrMOHS0gocYrFlvc2/Az6c27QFETVzVZgC4IWAD0FZxpO10/IeV0pVcW17M/7u7UBMVaEXBBxdZMctlTWwDAphmhIJ3O/twJp4FFN0epzhLEVDjtVLqqri9VAA70eCKJG0WGp3olijxYNdnX3hYyaZwsf+7vR5MFcUser00xEpsaQ/SBDQPNOBqR+70+7eNt85IHwEAH+5Cf7yHX8PO/TYuLgUM95tgzGUHHCse7JlYPg4mCjAXVOEmi+9aK8rQst0O1Rp4PGeSRbYWsKo/8IDAUBHvXVA+AgA/trazPfRT6xIh/X7lSBhGRpetU+xwtUYhiGSgrfKNCB8HCzsNGDj4lLMfrOlrwJ0+zwnuvqNK6WXsH2eE+4aCyrW+9E2zYaIXQ9BUWFvjaBigw9iCtDFd1RTtk6zwTtpx2OlisKAcXRMsUEbTqJ8cwBBp2FA+NirUx4aJqcLHzO5uqMZV3c0wySIfc8zkyji58XluLikAl9Ew3jA60ZbKonFRgu+bbHiIV8nvoiGUa3V4WfOUhxgseJGd0tf+Ngrqqq40d2Cx81TB2xvSybwcr/wse/nB3Bu0xZ09PuZlvm9eD8cxCM1UzNWU+biw3AIS7et73uubU7E8WrQj0laPbYmu59fk7Q6/LWyBt+yWAEAEUXB9e3NeMznQUiR8W2LDVeVV2PqCCoW44qCP7Q34eGuziHX6Z1wEBc2b8WjNVMz3Jp2dRM2gASAhoYG/OMf/0i7b968eVi+fPlOHhEREREREeWrs/NWtLf/HsgSCKhqAoHAM3C5zi7Y/Xo8d8LjuRPJZCO6I7qB99/ZeRO2YAaA+gHblwe6sDzQ1ff3/wT9eCHgw6M1DaOqCrzb044r2pr6/v5pNIxTt23EkzVTcUDPh/3+2pIJ/M3dhge63Mh12cK3wkFsjMdyDgR73dDRgjs87X1/j6sqlge68Fk0jDemzEJRTwi5MR7DMVvWwit3B0hvAHiky4NltVOxyJQh8OuRVFX8aPtGvNov8L3R3YJHJjegJZnIcsvcdSkyOqdNQ6SkJOtxYbsOcYMEWdddnWcMdYc9MbMGsaLcqsxUScD6/UpRtimAqE0HQVGR0ogIlA8fECWMErbOcw4I3gbzV5qx3iDB3hqBuyb7tR32/tKEjwAAQUCwxAC3SQN33fCNzRImDfylRtjbo0jqRHSlCywFAVG7Hpv3KekLC1VRQFeVua+i0tQVx+QvvTAFk/BkuQa9kmYtGue6xnwR6f4hf0RRcH1HC7ypFO7zdqA3Mn0jFMBN7pa+5+TqWBT/CfpxV3UdPo2E0p7308jQKf+dcirjK2JHmkC1JZXEQZvWYL7BhFurajFjBEHkLe6WIUG/DPSFjwDQmExg6bYNMAkCltpdaEkmBjxn/xvy4/MtYbzTMBuuPKutf9u6Hf/yeTLufz0UQEsygcocKj3j8U3w+R5GKuWG2fxNWK1LIIqjrxClsTOhA0giIiIiItq1xeMbhg0fe6lqcthjcuV2/xXt7VcNe9wBeAdbBgWQ6bwZDuBH2zchBRUz9Eac6SzBJJ0+rzFd1948ZJsC4M8dLUMCyPZkEkdsXovWVP7XpDWZyCuATKoq/uHpSLtvezKBGztakFRVeOUUmpKJvvCxV0RVcF17M5bXTc96P492dQ4IMgAgpCg4v3krTrY58WIw5yFn1bTffsMeo2glfHVwZV+lotGfwORVHsQs+U3/lPUSWmblv36pmJThrR46JXewsNOAsHNs18YLW7XwTh4+fOwVdBlgCCWhiEL2Ss8sYX3EocfGfUsx+40WpLR5VBaPw9IID3S5MXj1y8FfCKgAzm/aAqsoIaYOXSuzalCDpPZkEu+FgtACyPcZvjIWwcnbNuDjqXPybqKzKhbJ+diIquLBrs60+zrlFB71deKC4vK0+9PxplJ4wu/NeowKoEtODRtABoP/RmPjD6Gq3V9c+HwPoqvrAdTUPANR3L3WkpRl4JVXJKxfL2H6dBmHHiojz5UBJgwGkERERERENGYCgeeQS/gIAKHQa0ilWmA2fwuplBs6XQ1MpgPyXnNMUZLo7Lw1p2MTyL1iprfhyeuhAB7xdeK52uk5VyGtjoURy1C9tSY+tCHJPd72EYWPRkHAXGPmabRKzxToVT0NbL5TZEdUVRDMMr37bm/6cLK/9yOhIevDrY9EsDESwly9CQZRxH+C/rS3bUwm8NfONlhEESFl9C2qAzlOTe4fnkVtOqz7ZvlOCbi0kRSCJcZxCdOGkJWsVZjpuOuK4K4rgrU9AiGlQNWMbGmClF7Cpr1dkJJKX5OgiWjwVOFMUgC8SvpGPT91lvb9ebnPiwuatw675EA2rakk/hv041hbd/itqCo8cgp2SZO1i/ZkrR5dcu4hZDab48MvidBfeyrZt/ZmJhUaLaZIATQ1XYxg8DkAIqzWE1BWdjU0mu61TlVVRmvrL/vCx16RyPvw+R6C0/mzvMY1kXk8ApYuNeKrr3Y8P+bOlbFsWQSOXbBvGwNIIiIiIiIaQ7mHE+HwawiHX4PHc1vfNoNhAWpqnoJGk31KbX/JpAeynL5yZyAJX0qHYkh5Uw58sowb3S34+6QpOR3flcp8J2ZxaPjySZopm7n4RUkF7FL6j3khWcbJ2zbgk+iOcwsAarR6uEQJngzhSS5UAJVrPodWEHCYxYbWVAKfRruDDock4aqyauiyBCMyuqshZ+uNMIgiInIKaxPxPFbxK4CdEAgWtUdg9sXRNn2CpAfSyNc1DZSZYPTHEbXlVwncX6h07Po4VGm0OMXmxC39lhYYCRFDKx6zEQDYRBE+RYFL0uD84jL80Nn9+tWVTOLnowwfe3WkkkipKi5t2Yan/V7EVBUmQcRRVjuuKK1EZZoK7XOLy3BO05ZR3zcAzE7z5cvaWBR/dbfis2gYVVodfuYqxTHW7t/1Op0eDklCl5z+dUYCcE1ZBZq2fQfx+Nq+7T7fg4jFVqG+/i0IgoB4/Gskk01pzxEM/rdgAWQy2YqurvsRi30FnW4qnM6fQqebXJBz5+pPf9INCB8B4MsvJVx/vR433phfADwRjH4VZSIiIiIiogxstuOR7mOHIOhRXHwpjMZ9st4+FluB1tZf5Xx/ihLFmjWnDnucIBhQWXkr7qw9EItNw0+FTee9cO5zhucZTdAhfcD1XevAMOr9cBBr8pgqCQAGQcCFxWW4uKRiwHZZVfE3dysWrf8SM9atHBA+At3B4dZkfFThY999AYipKp4P+vrCRwDokmX8omUb3hg0/TqdDfEozneV4SfO0p0bPu4EYkJG1K6fOOFjAcQsWhi9Qyt4R0pMypDio/9dBIDmVBK3eNpROoqu8LU6PY4qsud1GxXAXytr8cW0uVg5be6AacovejyI5hE+FmWZYr2vyYIjNn+NR3yevurqiKrgKb8Xe21YjctbG6EOuq8lNif+UlmDST1TnCs0Whxozn36fS+XpMF74SAuat6Kt3ue1xviMXxny1osD3RhezKBDyIhnNG4GQ95u5s9KQCq00ytNggCTrE78cqUmThIfH9A+NgrFluBcPg1AIAoZq7YlaT8f5Z04vGN2LTpG3C7b0Qw+CI8nr9h06ZvIBpdWZDz5+qFF9IvCfH887tmLeGuOWoiIiIiItol6HT1qKi4Ca2tv0H3JMXu8K+q6m7YbCdg48bsASQABIPPQ1FiOa3t1dl5O/z+N9LuEwQdSkp+D622HBbLYdBoXHAAeKFuBtqTSUgCcOLW9fg6Hkt7+8EyVRqmY5M0+E1ZJa4ZtA5knVaHy8qqAHR3iH4h0IVzs1RI1Wh1KNVosTYeRbDfdOWYquIuTwdOtLkGdMn9bet2/DPDOm6DWUURekGEO00DjELI1sW7VwLAGU2bx+T+x50ApHQTd6rxSKiSiIZPO/HVwVVQ8lnLMQNFK2HufxvhrTShZZYT6uA1JlU170rVjlQKRkEYNvjTQcClpRVwp5JoTSWxt9GMHziKoYEATcs2PB/oyrkSUisIqEoTtuWznIRTkrBi2jxc0LwVz/VrigUAP7AXY3sygS9j6cNfFcC93g7M0Bv6qi/7busoxml2F0KKAnPPsgez1q5EIkPkf4i5CPubrXjc50FQkaEVBDQmE3ihp4P3Yz4PflNSiaZkfMBrUq+b3a041VGMq9ua0o73N6WVOL8npHUHN2S8HvH4Blgsh0Knq4XJ9E1EIu8OOcZu/0HG2+fD7f7TkCp6RfGjo+MPqKnZec2QBUEF0nxxNRFWbxiJggeQXq8XTqez0KclIiIiIqJdlNP5MxQVHYNg8CUIggZFRcf0reclScN/dlDVFHKdJ9295mSm8whwOE6HRjP0Pst6mkScaHPi2o6WnO5r/35dn6OKgpcCPrSkEtjHaMF+5h37ArKM+70deCsUwCKjGSoAoyjiILMVpzuK0ZpMICCncGHLNqzPEn5+p8iOO6vr0JZKYvGG1UP2J1UVp2zbgAVGE061F2Mvoxn/yjF8BICAouDtKTOw3OfB3zztu10F4nhTtLtX+AgAZm8c2qSKqrU+NM4tQA6gKJBkFWXbwrC542ifYkXQqYegAlJCRsQ5suneUVXFFSWV+CAawhuhQNpXk7lGE34xqIK4172T6tGeTOKRLjeud7dmvS+dIGD/DFWF33E6cwpDNQD+XDEZBlHE3dV1ONRnxfMBHyQB+Ia5CKujEZyXw1Tqx3yeIQEk0B2E9na2v7OzLWP4OE9vxAOTG2AQRVxUUo7Xg36csn3jkOP+0tmKhgxNuVpTSbQkE3g8Q/frFwO+vgDSYJid8WfR62f1/bm6+l5s334qYrEven4eI0pLL4PFckjG2+cjFHozw/a3CnL+XB13XAoPPDA0yD7++LH5kmisjSiAnDlzJt57770hQWNzczOOOeYYfPHFFwUZHBERERER7R602go4nWcO2e5w/BiRyAdZb2uxHAJRzG2adPYKozgCgWfgdJ6R8Yi1OVY/AsA5ru7GEuvjUZy0dcOApjFHFtlw/6QpSKgKjtuybkijmSvKqjBJq8NBm9agJcdmM6c6imEQRXRkOb4tlcTLQT9eDvpxmt2FfD6m2kQRh21ag+FWFivXaGESRWxOTKw1yByihK4CTCUfC2JSHl0AOYLKv7EmJBU4mkPYNscBbVxB9Wov2qdYkTSOvM7J7I1jy17FCNt00KRUOJtCmLzaC0USsPKw6lFdgz+5W7J+jVGjzR5ulmm1eCOHZRduqJgMiyTBL6fwuM+D9fEYZuqN2Mdkxk3Nm4c0o5IAXFVWhQa9Ea+H/BAApFQV/wn64U6lcIrdhVMcxTjFUYyOVBKHbFqDjlRuz2x3Kokfb9+EVbEIarQ6nFtchsP7TSn/b9CHv3a2Zbz96c4SGPpNA38znH4ZhaSqwphhurhNlGAWxYwV0F39Kq4tlsNhMOzVFyz2Mpn2h8VyYN/ftdoqTJnyFqLRL5BKdcBo3CftF0sjpdEUp11HuPeLs53ld7+LY+VKCV98seO1Y++9Zfz2txPrtTdXOb8yPPPMM3j66acBdE8NOP/886Ed1Eq+o6MDJSW5Lw5NRERERER7Nrv9+0gkNqOz8/+gqkOn52k05SgvvzHn89lsJyIazVwQoSjZ1yFszzEMPNxiw3RDdwONX7ZsH9Kx+uWgHw91uaGq6btc39TRgriq5lxlqBMEzO/pbj1Lb4ReEIbtzvuU3wsBufYgB4KKMuwUU6so4r0ps/BVPIrvb9+IcAG6VheKXhTy6xZSKDmEg6MJH0fb6GUsWNojSBk1aJrbL5BRVZRuCqCjwTaicwqygrDL0HctUwBaZjoQs2hh7YwN6Fqe9vbI/rs+XDT9dMCLi2PlmJ6hs72qqlg9zNqsP3WW4AeOYmxJxPHdLesGvC5IacZQpdHihfoZfdO1rZKEk7dt6HteLfN78XdvB56vmwGXRoN/et05h48AsD2ZwNZkd7fopmQC720P4c6qOpxod0JRVVze2pj1KbOvaeB6i84sy04cb3VgZTQy5Gc801UKp0aLhUYzPosOba51kMXa92dBkFBb+yw6Oq5HIPAsBEGE1boEJSW/SXufRuNeWUY/cg7Hj9HW9ts023804nOmUh50dd2PE09cA6/XiFSqGUD2JmZ2O/DyyxG88YaE9etFTJ+u4KCD5In2XUTOcg4gDzvsMDQ1dXca+vjjj7FgwQKYzQO/hTSZTDjssMMKO0IiIiIiItqtlZZeDpfrPMTj66DRlCMWW4Vo9AvodLWwWk+EJHV/CFaUKPz+pxGPr4ZO1wCr9btIJpug0RRDq+1eR9HpPAex2Bvw+V5Le18Wy6FZx7KPyYJ30lQ56QQBKVWFSRRxst2F3/es29ieTOKjSCjtuZ7zd6FMk76JwOAqqOGc5ypDac+5LJKEaToDvkwTbOZzH1p0hyLlWh2akomcqiUDioI/u1uxr9mCEkmDsJKAFkCVVoeWVLIg3X3TGS5c0gAQMjT5GXCepAy1kFOhFbV7YGM4u1rYGaGqrHb3isox2VAlETHroKmhgoCOemv6G2QgpBSY/AlAAMLO9Gu8eqvNMAYSw57LXoAK2BeDvowB5PJAF0LDBO41Wj1akglc29405EuJdCNrTiWxLRHvCyB/39o4JNTfmIjj9s42XFlejdUZ1nxMJ13gCQA3ultwot2JrYk4tiUzX9cf2IuHXIuT7C7c4m5N++XH1kQcD05uwJ86mvFVLIpiSYOfukrxi57p1VeXV+N72zYg0u/nm6TV4ec9+/1yCnd7OvB6yA+LeCa+X/YbnGjPXtUYi32Frq6HEI+vQTLZglSqHTpdPYqLfw6bbUnW22bjdJ6LZLIJXu+9UNU4BEELu/0HGYPQ4SQSjdiy5XCkUs2YO7d7W2PjgaitfQFG44KstxUE4JBDZBxyyMSs7s5HzgGk2WzGBRdcAACoqqrC0UcfDb1+Yn0LQ0REREREuyZJcsBk2g8AeoLH4wbsT6U6sGXLUUgkdjQpaG39JbpL3gQUFR2Jyso7odU6sWDBq/jii1Ph9z864BxO5zkwGOZkHcdPnSVY5vNge78P5gKAGysm4xS7C+KggCZbXiMAKNWmDyBzNVNvxCUl5Tje1v1BvLurdRvWDhM+5qI3HqnW6vqqpHLxT28H7vN29FVOJYGcb28QBHzTXARvSsbnsaHVUJkMF2v+2FmCR7vSrzE34Dya0TdKGWCYqry0FDWv24mpnZBASvn9HGFXhixAFCDFUpANuUUN2piMho/dWHV4VeaDBAGauAxBVqBKmR8/kzT6ADJdjqyqKrYlE1jm82a9rQYCrmhvwhXtTcjnt2xbIo79zUXoSqWwIkOF5euhAK5E9/MnF6fZXPiXP/3zYUsijpAswypJEJG+aHiewYRbKicP2V6l1eGIIvuQpjgA8HBXJ35VWok3psxCTFGgF4QBS2IsNlnw5pRZeNDrxvZkAvMMJvzQUQyHRoOIouD4LesHVIu/HQ5ibTyKy8vS/274/U+jqelMDI5ZY7Ev0NT0Y6hqDHb7qWlvOxxBEFBe/icUF/8SicRG6HR10GhKR3QuAHC7b+ypeNxBUQJob78StbXp1y1euVLE2rUiZs5UMG/exKk0H40RLc5wwgknYNu2bVi9ejWSyaFTFL773e+OdlxEVGCiKEAcyT+QhiFl+UcAERERUaF0dFw/IHzs1vuhTEUw+G+0tJyLmprHAQCTJt0Nh+MH8PufBqDCaj0upwYFxRot/l0/A/d6OvBBJIQyjRY/dpbgmxmaSpRqtNjXaMZHaaYWHm9z4hvmIvzD6x5SGVir1WNrMvs6XhZBxKtTZkLb8yG+MRHHhc1b8X6GisuRSAJpx57NaFYfe6l+BuYYTGhNJnDytg15rbmZjkOUcGlpJeq1OtzndQ9/gwkwd1GQVUx/rw1t9Vb4qrKvbaqLpKCLjHHDiZGsL5nl+NKtQbRPseXUFTth0aJptj1rsAgA5kASNSu92LrAlTG8bc4jRM/k7Z7q59MdJdAIApb7vbjd044tw6x3KgFI9YvJ84mL5hu7fwckQchY6dsbPNql4UttZ+mN0Ge5njZRhEkUYREkHFVkx4s93az7u6y0MuN6uokMazkmAXwUDuE7NgcMooh1sSge7urE9kQcEARUaLX4hrkIvyurgmbQuZ/2e9MuVXGnpx1nuUpRMqiSXFESaGv7NbJNrHe7bxpxANlLo3EVZN3HcPj1DNvfgqqmIAiaftuAM8804vXXd2w75JAU/v73KEym3O5PUYCXXtLgP//RQK9XsXRpCvvtN/4VlCMKIO+77z7cfPPNsNlsQ6ZhC4LAAJJoghFFAQ6HCWKGhYGJiIiIJrpg8N85HPMykslmADMAAGbzATCbD8j7vko0WvwuQ9XNYA963VifGBqiHWu14weOYmgEAQ9MmoLL2xqxJRGHCOCIIjuuKqvCqds3Zm3kElUVXNnaiPcjQWxNxIftnDtSEnZUQ46lGq0Os/TdUzrNooSiHP5tOtzU6y5FxrMBL85zlhVmkDuB2ReHKZBE1Zou+CpNmcM8RUVCK6KrMrcGTCOhiaaQGkXTmCFUFfpwCnPeaIG30oSO2iIkLNmrgD3VFuiDCcSLhnb77SVrRFi64qhc60NbXRGULGOWAJRptGmbO2Wq+Ov1TjiId8JB/F9nG+KKglwizRJJA7c8spD4OKsDs3qmOT/t92b8XV8Vi+ClgA9VwzTKEQH8rqwSn0cyf6lwgq27kltVVUzTG/DfoIBkzz1rIeA7VjsWGDP/zpVnWFYCAB7ocuM7Ngf+HfDhp02bkRz0mvV3rxv7myx4rGbqgOY2n2T4UiWhqlgZjeDQooHrisbjq5FKdWQcBwAkEpugKHGI4vjP3JUkO5LJxiHbRdGKwXW3N96oHxA+AsDrr2tw4416/OEPuX39c955Bjz99I7H6cEHdfj97+O46KLRh/SjMaJXmr///e/41a9+hTPPHNrFjogmnu7qRxHPbVkFT7Rw35gDQL2tBAdWTR2m4yQRERHR6OT2IVJFKjX8NNxCeT3ox6Wt24ds7+2A3evQIhu+bbFiSyIOqyShuOcD/Et1M3C/twP/DfrwZSw6JBiRAdzflUNVXwY2UYQ/hyYxNlFCbIQBSq5MgohbKmv6prDf0NGMT6LZG3oAuTXQ+TgSxg/t41/dk6tQsQHuSWa0zLBnrzwUBUAUcm4ilC9zZwxTPu3AqiMmFa4yVBCwdWEJyjb6UbXOD30khU2Lh5m6KgpQhpmptWmfYqR0Uk7jlNE9bTqdfY1mrI5HERzmeTHc/v5ynb1+pMWK+Q4bnulwQwtgusGIsKLg9O0bcazVgWd8mV+7UgDOaNyEhydNgU4QMq61KkLAimgE37O7cKunfUgA6JI0+ENZFf7P3Ya/ezuGhLRJqHgm0IWXg77uZSccxQP2y6qK10KZG3m9HQ4ikErh8rbGIffd6/1ICA91deJnrh2/F5XazOFzun2iOHyjI622dkKEjwBgt5+OtrZfDdnucPxgyOfoZcvSx3TLlmlyCiDfflsaED72+vOfdTj55CTKysbqFWV4IyqHisfjOPzwwws9FiIaY55oCO3RYEH/88eH/4cjERER0WjZbKcMe4wklUCvn7ETRtPtgQzh4JuhAELywEBMEATU6w194SMAODUa/Kq0Eq9MmYX5hhzn1uUhl/ARADwjCB9zWYuu3mDATxwluKKsCo9MboBBFBHvGdMz/qFryI1GTFVzaEGTxhhVlWYlCGie5YCsG8PONTko6opDIwNFndmnwRt9+U+6b6+3IqGXYHXHhm8go6pImrNXSab0mrxC0tYMv9MfRMN5hYu5aMuxK/XH0TBOKyvDu1NnY57RjKf8XXg56MfLQT/Ob96KNcMsR6AAOKNpMy4vrYIrQzfqFFTc7G7F+ngMd1XVobjfcTP1RjxbOw2nbd+Iazua01aI9oqpKi5u2dY9fbqfN0IBNGaZ6q4C2BCPoWmY6fAvD5r2fZq9GKY0FdHfNBf1VYj2p9dPgcn0jaz3UVx8cdb9O5PTeRaczvPQ3fqre4q0xbIEpaVXDTk2Hk//e55p+2Bvvpn+dSWZFPDuu+P7mjOiAPLYY4/FI488kvFbBSIiIiIiokIqLr4EVuvxWY4QUFb2B4hi5kqaQuvI8AE+pqrw59kMY/AaZ/mSACy1ObE4y9TJTPKNH62ihGU1U3Gq3QV9hlBIBwFr9tkHF5aU4aWAD9/dth7HbFmHvdZ/ieV+L+QC1vUJAA4wF+HoInt+NxzHz7NKoZvhjICjqXuabsPHbthbwt3NcQBAVqALJ+FsCmHqh+2Y8V47Jq32whBIQBOX4WgOw9Y6zLqhooDNC4uxdYELpZv8cDaFIchq2mtuCOyMBQDGn1eW8b01a/BlNIxH0lQ7+nJ4zYipKpb5PVgxbS7urqrLeNxjPg+OtTmwYtpcPFc7Da/Vz8RbDbOwLZnAezmuISsDeHZQs5nWHNbZfDuSuUKylzeVHFAhWa3T4bHJDZjdEzZq0D09/b7q+oznqK6+H0bj4n5bJAAi9PrpqKy8E07nT4YdR6EkEo2IRD6CLKf/2QVBQEXFDaip+QIPPDAP//u/+6Ks7C6I4tDO70cemf4V+aijcnultmUpDrXZxjfDG9EU7FAohGXLluGFF15AdXU1tIM6uz344IMFGRwRERERERHQPQV70qSHEIutQSy2GqJoRmvrxUil2nqOUOHx3A6r9SgA6RvGFNq+piJ8nmYacY1Wh8o8A8UfOovx35B/xGNp0BtwR3Ud5q1bNeJz5MIiini8ZioWmsyYZjBiuT99Z+AEVPxp+3Y83d6B1bEdzSU65RTOa9qCo612PB/wFWRMJ9tdqNcbUKfLc7rleC4hNJLGLwUkyCr00Z5AQwDqVnigwgNZK0KTUIZUk5ZsC6Fk247gyltpgr8ie9gdcegRcejRVWWGIZDApC896KizImbr+ZKg5xrEbLpxvx47y9pIBJe2DF22oZcGw38h8GUsirZUEvOMmaumgz1hpk4UsV+/Blqf5tnAavA06sUmy7C3WZHD0gpfxWNYvP5LvNUwG9aexjr7mYvwxpRZaE8mYRTFvu2ZaLWVqK9/FbHYV0ilOmE0LoQkDT++QpLlEJqbz0Ew+DwAFaJoQXHxpSgpuSTt8RpNKbZudWQ95+WXx/HxxxK2bt3xJUVtrYLLLsutEvnEE5O46SYdEomBz6eqKgUHHTS+S1WMKICsra3FOeecU+ixEBERERERZWUwzILBMAstLf3Dx27x+Bq0t1+N8vIHBmxPpTrh8z2GVKoDZvP+sFgOhyCMvgLtPFcZngt40ZzcUcElAbiqvDrv9bGPKLLjD2XVuMXdgqDSHQCVaTQ5T+9cF4/he1vXw51lWmU6wzV56U8EcP+kKVho6g6eftOyPWtjnD9u25Z2u4zutehm6g34ut+0U4coIazIWRt/CAB+6ijB25EgjIKIk+wunOEsweZ4DLd72nP8ScaflFAg68dvOqSzJQxZJ2LbLAd85SaoAIo6oqhe64M2kXmKsiwJSOolpHT5PX9iVh22z3cNDBkz/Xk3l+5Li16/KCnHfZ4O+IaZJi5BwGSdDnU6fdoO3QlFxdN+L44pskPXM7V5UzyWsdlLJoOriqcbjDjN7sK/MqxXKQKYrjfi38Hhv0xpTiVxRVsj/reqdsD2Mm1+X94YDLPzOr6Q2tp+hWDwub6/K0oIHR1/gF4/ZZiK/cwqKlS89VYYzz6rwdq1EmbMkHH88SkYh85ET6u6WsV990VxySUGdHZ2P/ZTpii4994oNAXsNzUSI7r7Cy64oNDjICIiIiKiMfDppx/j/vvvwplnnoNFixbntE9VVQSDT+C001ZBklT4fPeitPSsCbOgPwAEAs+k3e73Pzvg75HIh9i27UQoShAA4PH8DRbLtzFp0uOjnq5dptXiP/Uzcb+nA59Ew6jUaHGGsxR7m0bWtfi84jKc7ijG2ngU5RodTt62Hm15TJB+MxzM6/6cogRvDtM+JQALjGZcUlKBgy1WAEBAlvF8YOTrOD4T6MLvS6vg0GiwPhZDVJXxf53DB4hHFdlQpzegTKvDYUU2zDQY8X44iOs7mgs2qVtKKlAEQB2jadKGQAK29ijapw7fSCMTIaWMeHxF7iiq1nRh/f+UIWbd8RwIlpvwdbkJmlgKk77qgqNtR+WqCqB5hh2dNRYoGhFSQs6/anEPChlHwiVpcJ6rHE5Ji9+1De2Y3Guh0YxqXffjdmPFZJy+feOQLwI+iobwUVMIextNWFYzDWvjUSzdugERNff1L0WkXxpiP5MFj/g8aZ9vJ9tdOMtVivu9HTmttfnvgA//W5XzkCYUWQ7B738y7T6v9x8jDiABwGgEGhrex1tv3YWioqtw6KEOtLTEsGhRGLfdVj9sI5kjj5RxyCFh/Otf6/Hyy8tw6aWHYs6cxVlvszOMKIC87LLLsu6//vrrRzQYIiIiIiIqnHg8hnvvvQNerwf33nsH5s6dB73eMOy+1taL0dX1d0yd2n0ej+dyxGKvoqZmeUEqBwtBENJXjw0eX3PzBX3hY69Q6DV85b4f/5c4AmtiUUzR63Geqxz7mfOfvleq0eKyssJ9grZIEhaZLAjKMjakqWwqpCvKqnB1RzN8cvYQsmnW3pAEAZ5UCiFZhkWS0JxI5L12ZH8+WcalrdtxZVkVfllagZO2rh/2NpO0OrwWCuClnuqqazuasdBoxmfRYdYjzIMmLmP6e21or7Ois25spvLHLVrYV3nQUW+FmmsL5X40sRRShpGVMhVvDWLyV13wlxgGhI/9pQwabNm7GJqPOlDk6f4dbJ1qQ8cUa98x491AJ1ciMKS7fH86IGvF7WBlkgbtBeoYX6vVYWvPmooz9AbcWlULQQCu72jOeJsKjQb/W1nT9/cDLVa80zAbj/k8+LvXDe+gsX0ejeA+bwfeDAUyho8OSUJXmtcABcAnkRA+joQQVGR822LDgeYiXN2ePuw/wmLDLZU10AgCHquZil+1bMeaeDTNkTvsypm0ooSgqul/e2R5dE22et+fv/jiSDz11Jy+7W+91b1G5KuvxuByZQ8hVTWGDz/8ExTFg/vuW49583a8x4+XgvzrIZVKYcuWLXjppZfgdDoLcUoiIiIiIhql5cuXoaure42+ri4vli9fNuy+eHwDurr+MeRc4fAbCIVe2Qmjzo3VuiTtdpvtRChKAvH4JkSjK5BIpA+2Put8Cs8GurAhEcPLQT9O2LoOr+UwbTCdpkQCm4fpYJsvkyhm7HRbnGF7PgQABxfZcIGrPOtxEoBPwkEcvulrzFy3EtPXrcQ5TZtxgztzSJKP2zrb8GbQj3eyVG/+rrQS/5xUj4AsIz6o0quQ4SMApPQSkgYNyjeNfD3OvurADFRRQNykRd3n7hE1whlp+AgAlq44YiYN2ocLVwUBWxYUY80B5dgy3wV3bfpwXhdOQhspTCBXaMdbHfhLv7AunXzCRy0EJAvYPOnmyhp80DAb7zXMxtsNszHfaMajXZ6slYMaiDhk89eoXfMFft68Fd5UCpN1evzIUTIkfOz170AXPsgw9bpUo8EZztK0+6yihB81bsJtnnb8s6sTpzduwmmNG9GZ4X4EAdD0JIr7mCx4s2EW5qTpYN3fEfk2jppAtNpy6PUz0+6zWA7q+7OqKggEXkJr66/R1fUX2GzDv1csX74MbncUjY2nDdnX3KzBQw8NP0092/v/eBnRK1emCsf77rsP69cP/80VERERERGNrdbWFjzzzDKoPQGHqqp45pllOPDAQwAg4z6D4SNkWhUwEHgXWu2BO2X8kcjr8PnuRirVCL1+ARyOi6DTzejbb7VeikjkM8Rin/Rt0+sXAqjA++9XI5VyQxAyV3vEMfADnAzg+vYmfEOb+zTzrck4Lmhvwqqe8LFC0uC2smrsM4JO1On8yOrAX7rcQ7bfWFIJsyji/WgYTknC7V2d6MizKuskiw2rgn5MFSVcV1yBv3W54U5zDhnASds39gV/SVXF0/6uIU1KRsory7igeWvWKrWOWAzBRCLvzuIjldSLMHcp0EVSSJjy/8icS3VgoMQAR2tk55aAqSoURcHX3yqHKg1fi5QySEgZpIyVkgCQMGshJse3sUU6IoDf2ovx9AgbO+2tN6JGq8MLoQCSUDFFq0NEUdBaoOpHCcAb/i7EVRUHGM2oVlR0KTKubWvKervGVHdkmoCKR30efB2N4NmqOkBRMlZ7bksk4JQkeNJUOdoFCUuNFizT6LAttSOOFQAkVGXIO8G74cxrSNohIBbbEa4FZHlAA6rBKiQNrnWUDrjNziIIQDSqQSwWG8l3AH2czqvR1vZDqOqOanWNphZm8097zp1EW9uPEIm82rf/ggtEPPHErIzn7H3vDoenQZbTNxp6440QfvGLzM/LbO//FRWV+f6YBVPQJSiPPPJI3H777YU8JRERERER5UlVVdx//119Hz7Sbc+07+c/PyDjeR955EV8/PGKsRjyAHPmdODEE7/uy2aSyY3weJbjvvv2gtvdP9wzoa5uHkpKInC7TTAYIjj55D/27VXVzB9sLQhhPlZgJRb0bVsVi+KHPzwppzGqgoAPL74YCeuOaamtcgonNm3Gvn/9KwzB/NZj7K+rrg6eadOgCAJM9fWIFBcDoghtKIT6V17BP1euHPiz7L8/Og4/PPc7kGUsb2/BEz3hjCYSQcWnnwLf+lbawwdXHQJZGtfIMiCKOQdrYjyOjmEy3/sC6TttjwlFhbkrAQFA+UY/ts9zjcndhJx6WLrGdor9EIKA7XuXFDz0VLSFm449munl/VV8+CF+fc01+ODSS5Fz944eYiKByLJl+GjSJJhLSmDweGBcvx6bThtajTZSsqLgdl8nAOA+vweur7+GbetWRI46Kq/zrIhHceyVv4Zj61Y4TjkFnhkzhhzjVWS4vv4amDm0Wm99Mo5vbPwKpatXY3IwiMCkSdCFQrC0tGDzkUemv1NF6X6O96eqWPfXm/HDph0BqiJJEH/7WyhpmsroPR5MvfVWnJnXTzsxFRfPxaJFrbDZ4mhqKsJnn1UgFjsPALBgQRu++911A47XahUcc8wGKMrQMLv/e7Re34Hur4CGPr9aW9+DohwIcfDjgOHf/y+//Oq8m6QVSsECyEgkgieeeAIOR/aW4kRERERENLaam5uwcuUXQ7YripJ2e/99Pt+Z0OmmIpHYMGB/NKrBqlXpp+oVlopDDtkyJCPR62V885uNWL584AfsLVsc2LKl+zPIj340MJjrle7z8gKsxN9wMW7D+XgKSwEABp8v51F6GxoGhI99RBGbjjoKs594IuvtfTU1aJ8/H7JOB+eGDSj78ksIioJ1xx2Htr33TnubpMWClGFoVWf1++9D0WjQtN9+SJnSV8wMIAhImncEuSmTCc3/8z/D3y4XUn5hVOlXX2X8eUdMUSDKMsSUAHNXDIFSU84NWxwtYeji3ZVixmAyv2Yv+TRlEQSYfPlMAC6Q0QQP+TadyZPRF8fUDzvgqzRh+xwnIKa5rwxjEJJJWNrbISUSKFu5EmUrVyJutyOVY/ho8Hhg8nph9Hph3b4d644/HkpPoxfU16Nj7tzR/GhDDXpB8qQJB3MVdbng2LoV1m3b0gaQACBrNKj8+GO07r03VI1mwHVUdDq07b03Kj75BPMffBAA4J80KevYza2tCFdUAOj+AmPKf/8La9PA6k1RllH65Zdpn981776bUxW1Vitj1iw3HI4YWlstWL/eBVWdWAtHdnaa8fLLDWn3TZuWvlu4zRZHIrEaJtN+A7b3f+/W6z0oKXkTbve3BxwjCAkUFy/DF1+YsXDh0MYyw73/Nzc3obo6y+M7hkYUQM6YMSNtYqrX63HttdeOelBEeypRFCCme6MdIalnaoWUwxQLIiIi2n1UVVVj/vy98OWXK6H0W09MFEXMnbsAqqpg9epVQ/bNm7cA1dWTkUw+hcbG8xCLvQsA0GrnoKrqFtx7715jPnZZ7sLWrdPT7lu0yIYlS9J3HQWA7dv/B8mkb8h2UQSs1p8hELh3yL4zcT9expEIw4LLps7ETx7KfP7+bu9yY7W3I+0+/bz5eOjYzJWUd/s6cZ1nR8dn95w5qDrth/iJ1Ykftm3Per/e7xyDl8+/BPo0zYCSqortyTgObtyUffBpqmYUrRbFooTOQdOcBWSpdhylQ4xmbNtnXwhyIVfWAyCKUEQRihYISUZMf68NLTPsCJRlD2e10RRqV+6ottw+1zlmnbAVETAFk7C3hOGrLMyU/V6auIyUvvBNYqS4AkHA8OceYVApyio0sorixu51PbfPdQ48j6pCSiiQ09y/qtXi+Flz8aeSSuCwYxFSZDQmkzi5ZSt8OUzdryyvQEX1ZBxqKsK/Q34og5qnKGmC/0LrGmEIedM5F2Fvgwm/6WjGlqAv7TF1c+bh2ep6+OQUzm9rwjuxoWunuvfZB85vfBNGUcJSixUbPe0IZZiffO38RVhoMKFLTmGmzgDD3H369smqitciQWxOJHCaVosnAj68Gu2euq2DgJ/Ynbj8kt8N+3Mlk1vQ0rIEqdSO9Wb1+oWorHwSoph/w7D+BAFwuSzweEKjmoI9nPb28xAKpV97URSHvh4Nfu+ePv1GaDRhtLcfDkUxwGzeiClT7kB5uQ977bUo7Xmzvf/Pm7cAVVXVhfnhRmBEAeSDPal4L0EQoNVq0dDQAItldL8I/SUSCVx//fV44YUXoNVqsXTpUlx88cUQBAFr1qzBVVddhfXr16OhoQFXX3015syZM/xJiSYoURTgcJjSllGPlMNR2H/MEBER0a5BEASceeY5uPji84Zs/+lPz4Gqqmn3nXnmORAEATpdLaqqnsa55x4HSVJx223Pw7ATPoADgKqWQJKckOWh0271+pqs4zCb94fPNzR80+tnQxTTr0VmRAz7i+vwjZLjcW5xWc7j/KbVgT9nCCDLtdqM4/SkUrg5ze1ej4QgicOHRl2KjHZRwLQ03UwNAGYbjTjUYsWrocCw5xrs+45ivBkO4Mt+67aN4WdzvD7CBjI3lE/C/d6OnLqEyzoJnpoimPyJrAGk0Z9A3eedfVVZcaOEaJa1D9PKI3RLGTTYMt8Jf2lPhZ6qQorLcDWF0FFnBUZSQKCosLdFECgem+eqrBehiQ8f5umiMoq3BtA+xQZZl/t0/LBTj5BNB4s/geLGMMI2HTw1/ZrlCEJ3+KioaasjHw50YamzBC8HfXjQ24mIqsCQ431vTiawOZnAewVuapSPTOugztYbcZLdicd9Hnw9qNnVwRYr9rd3NwKeajIDGQLIQ6w2GAwGlAOIZbgkKQBf9TynPo1FMo5TAnCQ3Ykq7dDnhzuVxNKtG/B1vwB3odGM1+pnwCvLmG0wolgzfAMVAGhvv3JA+AgA8fhnCAbvRFnZFTmdIxNBAIxGIwyG1JgGkC7XD9IGkM3NRZgyZVqacQ1875akOKZN+wsaGm6DLBug1Xa/rl988bUZc4Ns7/+97/HjZUQB5OLF3WWeW7duxaZNm6AoCurq6goaPgLAtddei48++gj3338/wuEwLr74YlRWVuK4447DWWedhWOPPRY33HADHn30UZx99tl45ZVXYMplygHRBNRd/SjiuS2r4IlmXtw3VxqthFTPgtD1thIcWDV1XF9siIiIaOeqqKjEd7+7FE8//QRUVYUgCPjud5eivLx72ly2fb1CodwbshSKIGjgdJ4Nt3tw40sBLtf5WW9bXHwJgsGXIMv9p71JcDhORzLZmvF299QsgtmUe/gIAPuaLajUaNGSSg7Zd54r87k+jATTrqkIAO2p4afkigDKhvkAf0tlDQ7ZuAaePJu2nOIoxhXl1fgoHMTSreuRLt4by4pIAJik0aI5lcwYxvyPyYIzXKX4JBLKKYAEgLBNh4r1voz7TV1xzHi/uyJVEYGEQULzNHt+A+8hphQoOVZNdlX3+/wsCJANGmhSwJRP3di0qCS/EFJVUbw9hM7aYbpbj4Yg5LQ+Y9nmAEJ2XV7hY+/513+jDM7mMCZ/2QV/psA4y4yxP7U34+N+IWKs57nmECV0jbKJkQbdId3OUKHRYpHJjCU2J75j7V5i4lRHMW5xt+KlgA+SIGCJ1YGfl3S/ZquqiqU2J/7c3jzkeWsRRVxSsqPxyEKTGZ+MImi9sLg8bfgIAH9sbx4QPgLdneqf9Hvxx/Lcp/0qSgyh0Ctp9wWDz406gNxZLJZDUFr6e7jdf4aqdr9XdHYa8dRTMzMtuTvkvRsARDEBUex+f5gxYxbmzp2f9X6He/8fLyMKIAOBAC677DK89tprsNlskGUZ4XAY++yzD26//XYUFY3+Rc/n8+Gpp57CP/7xD8ybNw8AcMYZZ2DlypXQaDTQ6/X49a9/DUEQcPnll+Ptt9/Gyy+/jCVLloz6vonGkycaQnt05IuW99KmJCR7AkiXgZWQREREe6ITTliKN954FV6vB06nEyecsDSnfeOtpOQ3AER4vXdBlj3Q6RpQWvp7WCyHZL2dXj8FU6a8hXD4XnR0PI1kshmAjLa230Cvnw1AC2BgYGgw7AWzaWRrEL5UNx3HbV2P7cnuD4YiusPHY23OjLdxSpk/gu1lNGN1LJq1I3SxRgNblnMAwKfRMPxK5rOcYnPhMf/Atcl+UVyOqT1VlU3JZNrwEQDMoohQlnOPVlJVM/78xZIGN1VOBgCc7izBU4GunM6pj6Rg9iczVs4Zg0moAtA8w47OyZacA8S0RllO5a6xYM4bAZiCSUTs+X0B4CvLr9nKaAgpBY7WCFI6EVGrDkmjBtpYCmWbgjB3xdE42zGy9SIFAd5qC8SUClmb/+0zdV3WCsKoA8RzXWW4y9OBkSwYIABYbDTjoxyDP5dGg/snTRmwzS5pcE35JFzTE+RtjsdwYfNWvBbyI6Io0EDAfqYifB2L9C2lUKfT4++T6qHt91ic4yrD034vOlL5Xw2dICCqKpBVFVKax/d5f/rn5POBrrwCSECAIEhQ1XSvBtm/gIlEPoLfvxyAAqv1uzCb98/jfguvpOTXcDh+jHD4PSiKFX/4w1+BYVbA7P/+7HA44PP5oKoqRFHEr341/PT1weeYKO/xI3plvfbaa9HW1oaXXnoJH330ET799FM8//zziEQiuP76wd9Ujsxnn30Gi8XSV20JAGeddRauv/56rFy5EgsXLuyr5hIEAXvvvTdWrFhRkPsmIiIiItod6PUG/Oxn56G4uAQ//el50Pebtptt33gTBBGlpb/B9OkbMWPGdjQ0fAabLbdCA51uMpzOI5BMNqL/pMZ4/Cvo9dOh0ZT3bTOZ9sPkyf8acHslTYfwTCp1enw6bS5eqpuOv0+qx8pp83Blefb1tfYzWTBVN/Ra6wQB5xWX46aKyTBmCW5m6I04ZNNX+OaGr3BDezMCqRTeCwfxSFcnvopFEFEUXNK8DakMIclhFhv+r7oWL9VNx9muUhxisaJWq8OdnnYcvulrvBzwQcry2bgyx+mTIxVOGzh0W2AwoTXZHSD/j7kItlyWLlJUlG4NQpNU4GpOH/5ErFpsm+NER711dOEjRt8ROqmX0DrFmnf4CEFAyliwHrPDUjUiyjcF0PBpJ+a83oL5/2nEnNdaULo1iPa6olE3q/FWm2H25tclXAQQyfD70yGn8poNtthogr7neLMo4pclFbiivBpfTZ+HJTYHqjValOfxXFCBnMNHAJiuzx4mb0/EcdTmr/FcoAthRYEKIAkV70SCKNFq8VztNLxaPxMfTZ2D2YaBlaSVWh3+Ulkzomq0hKribk8HbnFnrigvBFHUo6jo2LT7bLbMQVpHx/XYsuUweL13wOu9C1u3Hom2tivHapg502hKYbOdAKPxGxgufAQGvj+fddYFWLLkexBFESeccBKsVltO9zkR3+NH9Ar1+uuv4x//+Afq6+v7tjU0NODKK6/Ez372s4IMrLGxEVVVVXjmmWdw1113IZlMYsmSJTj33HPhdrvR0DCwy5DL5cKGDRsynI2IiIiIaM+0aNFiLFo0tFPmcPsmAkGQIEn2YY+Lxzeiq+ufSCYbYTItRjL5YYbjVmPq1FWQZS9E0Qq9fsdnitZkAle1NeHFoA8igOOsDvyhvBolOYQMi0y5L0UlCAIemjwFZzVtwaqeddZKNRrcWFGDOp0edc4SHGtz4H/dbbjT0z6gGtAgCHg7vGOmzF8623BHZzti/cLGfU0W+DNMNa3QaHGGoxj3eNohQECNVo+7PTvWo1wRi+BHjZtwnNWecfxBRcEpNiee9Hsho3s9uFqtDpuShenoHM5SXflqOIBXwwGc4SzBDRWTMcdgwnuRYZYuErpDPQCo/sqLsE2HWJF2QEAWtesRteW53uNYEQW0TbeP9yiGpyjYtKgEiiTA1hFFxQY/pFT376FQgDn6ikaEKZhAqCT3qk4VwCy9EWvi6asgk6qKCo0W7Vmm+PfalIjjwuJyHFVkQ53OAEtPd3e7RoO7qnfkILVrPkekwIsI6gUh6zIOAHC3pwNdGZ4rX8djCCgy9jNnnpn6d697VNWgD3jd+HVp5ZDtx9oceNw3tPPzcdaBVeFdqRSu7WjGs/4uyFBxjNWBX5aU4+WAH6+HArBJEk6zXoFJiY2IxVb13a6o6DtwuS5IO6ZEYgvc7huGbPd4/ga7/VQYDOk7hE9U/d+fFy1ajFNO+cGozjERjCiA1Ov1aRe8FAQBsjy6dRV6RSIRbNu2DY899hiuv/56uN1uXHnllTAajYhGo9DpBr5B6HQ6JBL5v+lxSbzC6b2WvKZElIud+VrB16eJgY9DYfE60liTZS/2378RxcUR+Hx3o6TkRzmFgTtbKPQmtm//HlS1uzlDIPA0RDHz8jOKEoXROHDKdUJRsGTremzqt6bgk34vvo5H8Wr9TIj9nnCNiTju8nTgs2gIVVodfuosxf9k+aCfTr3egFenzMTXsSjCioz5RjO0ggBvKgWfnEKNTo+ryquxxObEP7vcaEsm4ZI0eNQ/9IN9bFCl40dZArnWVBLfH6ZDtgrg2YAv6zl+X16Ny8qqsCURxxSdAWZRRP3aFVnPm6tcJnf/3evGqfZiaNN0Ah9CELB9jgPNM+xI6iUo2gy34YtqfkQRcUv3teysKUKw2IAZ77RBkQSkNGLOnbClhAxZN7Rq1BBIwBjILyJTAcwwGLApEcu4zmprmjVb0/HIMm52t8IgiJhbkv71RFVVaAQRUEefgWghQCcK2Ntoxq9LKzHXmL23xco0Xaz72xSPA1lelrK9TuSiU04hparQDHqMryyrwpfRyIAQeJHRjEtLdqw9qKoqvr99Az6P7mh087jPg6d9ngELZDwbAP5Qugynl32NRGILjMa9YDTulXFMweB/kWmF2lDoP7tcALk7GlEAecghh+Dqq6/GzTffjMmTu9fg2Lp1K6699loceOCBhRmYRoNQKIRbbrkFVVVVAICWlhY8+uijqKmpGRI2JhKJEXXmc7nGcJHePRSv6ehotBK0qdFN3eil7ZkCIvVMJZE0Yt+2QhnLc4/1+XfGuQHwuvSj6TnfeHVo5+vTxMDHgWjii8c3orHxSBx+eHd1nMdzBQKBu1Fb+zJ0usnjPLqB2tp+0xc+9lKU9B/Otdoa6PXTh2x/OegfED72Wh2L4s1QAIcUdU95256I48jNa9Epdwcjn0cjeDHgw93VdTg+y7qPmcw0dFd3BWUZF7Rsw/OBLqQATNLq8Ieyahxrc+BmYw0A4AfbNuZ83rFsllEkirCJEpKqiucDXXjS50VcVWAWxazVi4X2asiPI4pseDM8fLfvlEGz05qH7KniZi2++lZ59zTwPMLc2i86sW2ea8j0cSmpwNoRgZh0ZA6N07CJGrxcPwMnb92ADnn0j/rd3nbsb7bgMZ8HAVnGgRYrltqc0Isi3o+EEBhlY5teJ9md+FtVbc7H12j1+BiZQ8gpuuxT+Ms12rSveTVaHb5vd+GGYaZY72M0DwkfAaBEo8VrU2bi1ZAfm+JxzDQYcZC5aMD097fDwQHhY6900fCNna34wbRvwWk5OOt4AECSMleiZ/tSKhpdCb//MShKBBbLESgqOhJCLl9uUN5GFED+6le/wvnnn48jjjgCVqsVAOD3+/Gtb30LV1xRmG5EJSUl0Ov1feEjANTV1aG1tRWLFy9GZ2fngOM7OztRWlqa9/14PMExbbu+JxGE7g+VvKYjI0kiHA4zUkm5r3nMaGi1O5rQyCml7/+FOHd/Y3nusT7/zjg3AF6XfvQGCYqqDqgkKTRFUeDzRaAoO16I+Po0MfBxKKze60k0Ftrb/wBZ7hiwLZlsQkfHdaiuvnucRjVUMtmKePzrtPsEwQxVDff7uw4VFTen/WC5OREbsq3XpkQcva1vbu9s7wsfeykArutowXFWR15rzPX385ateKFf1WFjMoGzmjbj37oZWGDs/uCcyLI24mAVWh0iigJPAQKYwb5hKoJeFHHq1vV4p9908EwVZ2OlSJRwQJ6VpzS2UqY81wdVVQgqYO2MwTtpYHgUdhnQWVOEus/d2LS4NOdQ89AiG2YbTPh9eTUuat46ZH++Qbk7lcJ3tqzrq6t7JtCFJ30ePFEzFZ4RNHFJxyGKuKi4fPgD+/mZqxRP9yyDkM7fvW4cnmUphTOcpbi8rXHI9qV2JxqGWSvQIAi4vKwq435JEHBEkT1jBebGeObX28EiioIvomEcaLEOe2xR0bEQxd9AUQZ+KSEIJlitJ6S9jcdzH1pbf4neysmurn/Aaj0RVVX3IBT6L5LJ7TAaF8JkmjjTmHdleQeQ27ZtQ2VlJR566CGsW7cOmzZtgl6vR21tLaZMmTL8CXI0f/58xONxbNmyBXV1dQCAzZs3o6qqCvPnz8e9997b105cVVV8/vnnOOecc/K+H1UddaMyGoTXlIgyMWi0EAUBz29Zhc7o6KZ+pOMyWnBc3by+94bB+Po0MfBxINq5ZBmQ8ixoD4X+m9f28SKKZgiCFqo6tHZGFI2Q5R0BpKoqUJT0a8MNbtLQ3xzDjjXoPsnw3rU1EUdHKoUybf4NWtqSCbyUZsqzDOBBbycWVHUHkEdZHXizX+CXzWStDo/UTMW5TVvwUnDouUejQW/AF9HwgPCxvxqtDtsKtB5kNk/4PMg03XI8iAm5u1KPU7lzJwjYuG9pd3fyNLxVZljdsZyvaZEo4ts9QdUpdhdeC/qGLCcwVWfAitjQ6rtMRAxdFuD9SAhP+7042GKDBkLGhk/ZOAURUwwG7GW04GxXKSYNU7E42AKjGVeVVeHK9ua0+98IB+CTU7BL6SOfnzpL0CWncLenHUFFgVEQoBdF3OJugxYCikQRwUFBrU4QcKLNiXNcZX3V25nEFAWtqSTKNVoYBy3fN9xtByvNsdmPJFkxadK/0NR0BmTZ3bPNiaqqu6HRuIYcn0z60NZ2OQa/jgQCTyESeR+p1I4q0KKio1Bd/RBEMbe1YiORj+DzPQZFCaOo6EhYrcdDEAo/K25Xk3NdqaqquPbaa3HUUUfhiy++AABMnz4dRx99NJ566ikcc8wxuOGGG3LuGDec+vp6HHTQQbjsssuwdu1avPPOO7jnnnvw/e9/H0ceeSQCgQCuu+46bNy4Eddddx2i0SiOOuqogtw3ERGNLU8sjPZosOD/ecYg1CQi2lU9+aQG++9vQkVFEfbbz4zHHsu99kAU009lE8WJVXEmSVZYrd9Nu0+WOwdtSaG19WIoytBph9+2WLHQOHSK3gHmogHrO1ZqMn/4/N/OVsgj+CzUkUplXPewLbUjyPue3Zm2e3a6R/W9SAhP+b34bZomEaM1RW/IWsE0XPVUoayMRXB9e0sO/WTHkKzAuS2Imi86YQokd6vwURNL7ZxvCwUBENNfN1kjoGmmPedTxRSlb5ZNWJHx76B/yDH5hI9A5jVJ7/e6UabVYh/TyJYVOtbuxIv1M3FtxaS8w8deR1gdGfepAH7XOrTCEehuuOWWU/h1aSW+nD4fD02agpQK+Hr6eSShDgkfyzVavFE/E/9bVTtsgPg3dyvmrV+FfTesxtx1q3BzR8uAnGh/cxGKMwSjg+1rsuQcWHZXxK9FcfHPUVV1NyZPfgrTpq1FUdERaY/3+d6Eqqb/Uqp/+AgAweC/4fXeldM4Ojtvw5Yth6Gr6374/Y+hqenHaGw8HWoeVey7q5wDyAcffBAvvfQSbr/9dixePLD89I477sDtt9+O5cuX49FHHy3Y4HrXmPz+97+P3/zmNzjttNPwwx/+EBaLBXfffTc+++wzLFmyBCtXrsQ999wDkyn7Qq1ERERERHuCZ57R4Pzzjdi4sbviYvNmERddZMSyZbl96LPb03fbtNtPK9gYC6Wi4i/Q6+fkdKwsexCNfjJkuygIeKJmKi5wlaFGq0OdTo+Li8vx0OSGAced6cq85NN9XjcWrv8S7/WrDGxPJvF/7jZc1rodz/i9SKYJdKbpDXBmKFHdt193bbMo4cX66fhlSQUWGEw4wFyEe6rrUKJJ/5je5+nADIMRs/SZP7znu8qZDt1VUNkCgQVpgtyxElIVzE03lp1VZi+J8NYUoavShLBjDLtoj8O0gZRBA30ofcMWQVZh7IpDSCqAokJM5LBkT7afIUNwK2tFhF25B9oyursrA8Bt7jYkRnHdBAALsvyer41HEVMUzM6zmg/ongZ+dk+X688jYVzZ1ogr2hrxcYbGMAFZxpuhAL4aFJ7W6fSoylJ1/Yzfi/ZkEiujYfyqZRtO2roei9Z/ifnrv8ScdatwxOavcVnLdvyhvQnJYao421JJvJ9D45oHvG78qaOlL8wMKDJudLfiXu/AJT3uqa5L++WBpadaUgBwsMWK+/p1HM/G53sUGzbMQVvbr9De/ns0N5+LRGIjRDHz749GM/y07v4CgaeHPSaV8qCj4+oh24PB5yfcDILxkPPXoE888QSuuOIKHHxw+sU/DznkEFx66aV48MEHceqppxZkcEVFRbjxxhvT7ps3bx6WL19ekPshIiIiItqd3H57+jDkttt0WLp0+HXLSkt/h1hsE8Lh53u2CLDZvoeSkksKOMrCkCQbBCH3qc+imL5ooUiScGV5Na4sr85424MtVthFCb4MjSdaUkmcvn0jPp82F2vjMXx/2waEeiqJ7ve6sY+xA0/UToVZ3BE4GkQRl5VW4Vet2wecq16nx4+cJQO22SUNflNaid/0q2w8t2lL2rG093T7PdtVip+3bBuyv16rh0kSsTqWvgIonQSA85u34vLSShxqseLV0MC11hp0evy8uBzvh4P4IMcuuwJGN5F6nsGEY60OPNTVCW8qhak6Hdyv/BdN3/pW+huoavcdZqi6S0eKy5D1madPBsrGrhBGissQFRVJg7TTKyzj5vTPK1USEHXoUb7ej4oNfgSKDdi0uCTz+HLsiD30fvKLyBUAH0RCONpqx7os67rmdN8AVmR5bsRVFVsScRxqseE+rzvjcTZRwqEWK1bHo2hLJnGAw46L7aVo0Btwc0cLbuzX7OVuTwd+Xlw+YH3FOzvb8eeOFkR6qucWGc34+6R6lGu7X+Pvq67H0f3WqOwvBeDWzjbc5+1IW8n5RTSCL9I0g8nkCZ8HP3KWoCmRQJEkwpamivH+QUFjr+s7WvCYz4NpeiPOd5XhmxYrHpw8Bde0N2N9PAaLKOIHjmL8rrQSWxMJ2CQJFdrcQv1UqhMtLRcNWopDQVvbb2GxHA69Pv1SgXb7gdBqa5FMbs3pfnKZ7RuJvAdVHVplDwCh0GtwOA7K6b52Vzk/o5ubmzFv3rysx+y3335obExf5ktERERERDvH5s3p/5nfu33bNgHnn2/AnDlmHHCACXfdpUX/GXeiaEB5+f34v//bB488MhuTJ3+E6up78wr6dqZUqiWn4/T6GTAa9x7VfS02Ze60CgBBRcGz/i78umV7X/jY65NoGP9IE1b8yFmCJ2um4jtFNiwwmHCBqwwv1c0YsH5bQJbxmM+Dv3s7sL1f99pM41lssiCmKLgnTSDgkjSYazTlFT72d0NHS1/4KALQCwKOKrLhmbrpMIgiHpw8BScP0xV8qlaHf9fNwA0Vk0Y0hl6LTBb8vKQCn06bi82z9sKz1VMgZWoOoqqY9Voz5v23EVIuVXs9FGknBX9pAg5ZLyGZZ2dpqGr3FOrRGuYu3XVFUEUBpkAic4WjqkJK7Lypp3d52tGcTGBBlnVdC0FE99qEB1usOGHQVGgBwK9KKvBc7XSsmj4Pd06qxzsNs7Fx1gI8P3cu5hlN2JqI46Y0nab/t7MNH/ZUUb8dCuCq9qa+8BEAPo2GcX6/5joLTRackuW59lCXO+M08nxtiMcwe+1K7L3hS8xcuxLnNG1BQB74PGrJsP5rWFGwOhbF034vjt6yFh9FQjiiyI53G2Zj7fT5WDt9Pv5YPgkGUcIMgzHn8BHonh6dPvRTEQw+n2Z7N0GQUFPzCHS6ur5tomiDXj8r7fFmc4YvNfqRJPuI9u0pcq6AdLlcaG5uHtCVerC2tjbY7fZCjIuIiIiIiEZo9mwZH3449J/6s2cr6OwUcMwxJrS3d4eRHR3AlVdK2L5dxJ/+NPBDnNdrgtdrglZbuzOGPWJG474IBp9Ls2dHfZ1OV4fq6gdHfV+/KCnHm+FA1umdWxNxfB1PH+69EvTjgjQdbxuTCXwcDcOdSmFNPIouOYXrKybDIIp4IxTAmY2b+gJNEY24rLQSPy+pwGWlVfjetvWI9RuPRRTxq9IKLPd78VWakNEnp/DyKJrT9I8cFHRXg70c9OPt9asRVhXoBGHYqan7ma1YaDJjb6MJn0XCeMLvzXsc03QGnJAmfPHX1KS/gSBg24JipPQSZF3uDSHUEQSQgqzkXcFXyApHNZcKT1mBKKtQ0l2LHKoWZa2ISJEG2+e5ADH9zzp5pRdt02wZuzUX2oeREA7b9DXGut2HTuhu1CIIAu6qrsOJISf+G/TDJIo4yebCXGP6ADQmy/ibuxX/8LgzVv6euHUDHqqZgid86Z8T74SDmPH1Cpxkd+HS0gr8uqwKzwZ9iKTp7h0t4PT9/pXfKQBP+70IK/KApSr2NVmGVEYPFldV3NjRgqdqpwEAnBmWkchdtt/T7L/DBsMcNDR8gUjkIyhKCGbz/kil2rF163FIJgdWpXs8tyKV6kBV1W0Zv4wzmb4Jna4OicTAynRB0MJu/z7yaMC+W8r5FfGwww7DrbfeimQy/ToQqVQKt912G775zW8WbHBERERERJS/iy9OQJIGfvAURRWXXhrHQw9p+8LH/v75Ty3c7l2ziUZp6W+GNM4RBB0mTfoXJk16GLW1L6Ch4QsYDDNGfV+LTBYsr52Gb2SphDzYYs34sXdwR1gAeD3kxyUt2+DuqdxLqCr+5fPgirZGRBUF5zRtHlBNqQC4rqMFq6IR7Ge24OX6mTjN7sJikxk/dpTg1fqZmGMw4dNoeMh9Ad0BYjxDMGES8l0ZspsKINxTqZVQ1WGndh5jtQPoDl4/zHG69mD7mi1pr6c2mrmyM1xsQLwoz0reEQSDxq700zB3CkEYPmBVFJj9CRRvDwFymt+FXH5mWUHjPBdi1szVagmzBrpoAaox89App9Auj+19xlQV17Q3I6EoEAQBhxfZcXNlDf5YPilj+AgA3129Gte1t6AllT5XAbqbwFzUvBW+LMd4FRl3ezvwnc3rUKbR4pHJDajMsVt0If036Me2fhXZvy6tzOk15JMRPufTKSo6CoKQbq1HEVbrcVlvK8shdHX9Az7fI4jFVkFRwtDp6tHQ8CkslsFNjhX4/Y+is/OvGc8nCCImTXocev2O9xpJcqG6+u/Q6XJbz3J3lvO7y3nnnYf29nYsWbIETzzxBNasWYPGxkasXr0ajz/+OE444QQ0NjbiwgsvHMvxEhERERHRMA4+WMYTT0Rx4IEplJcrOOCAFB5/PIpvf1vGmjXpPwIkkwI2bBhZ+DTeDIa5qK9/Ew7Hj2E0LkRZ2Q9QX/8KrNZjYLUeB7P5WxBGGKyls4/JguV103FuTyOJ/n7iKMEBFmvGgPJ7dteQbemmZQPda669EvShS05fP/bH9ia4U0nMMhjx16pavFA3AzdWTkZ9Tyfq6jymMfaKqQrKNdoxryD7MBLCnZ3tOHrLWmzPMG1zOK+k6XIMABWffz6aoaWn5FdJFinOvznJTiWKCDsN6GiwASOdYi6JiGYJHwEgatHC0jm69Rgnqru9HTizaXPOx78XDuI/XV05HduRSvU9j7NZn4jhaZ8X+5uLcESRPeexFIqK7gY1vRYYzfhP/Qz8wF6MRUYzbGL6V5KkqmJzvDC/FxqNC1VVd0AQ+v8uSigruxaRyIfweO5EPL5uyO0SiQ5s2vQttLZeDJ/vn+jouBobN+6DaHQVRNGAWOyztPfX1fVw1vEYDDPQ0PAx6uvfRG3tS5g2bS2s1uNH8yPuNnKudbVarXjiiSdw880344YbbkC051slVVVRVFSEo48+GhdeeCGKi4vHbLBERERERJSbAw6QccABQyvBpkxJPwdMklTU1u6688P0+mmorPw/CAJQXFyEzs7gmDcPvrq8GgdbrHjW74UC4FirA4cW2bAiGsaKNBWAP3aUYEmaKcPtGWaZRVUV/+ryZLz/t8NB7LX+S9xdXYfvDFqHDgBOtRfjts42BPOY96dgYKDQ32gbxvR3r7djyBqZ+dJkqNJzbN6MhpdewubDjoCiLUyUavAnkDRqIOvF/CsiR9iEZXfgLzciWGLYba/Bf4J+/M3dCoMgYh+TBQtNmbvAr8hQkZzJkUV2rIhGMlYy97qyrRHfsdlRmkMFpFEQUKnVwSVp0JxMojnVHf5bBAGzDSZ8HA3n9Rw3iyJm6QeG7dMNRvylqnsZhAe9blw6qMEW0F2FfZO7FXdW1w3Zl04q5YGiRKDTpV8z1mZbCrP5QAQCz0NVU9BqK9HScj5keUfg63Kdj/Ly6/v+vm3bn5BIbBw4LrkL7e2/Q23tC5DlYNr7UpTsU8x7jXa94d1RXpPt7XY7rr32Wlx55ZVobGxEIBCA3W7H5MmTIUlj/R0ZERERERGN1umnJ3H//Tr4/QPDgBNPTKGyMvNHT1VNwed7DMHgCxAELWy2k4ad3rYnOMhixUEW64Btl7c2IqQODddMGdbJ29dkwYpY+inLb4Szf9hNqCrObtqCtdOtsEgSulIprIpFUKnVYaregCdqpuHsps0ZqwwnaXVoSSZyWqNPBTDXYMSXI2xe099w4aMG3evMZfPdNKFrr6qPP4ZZnYGowwxVVbFh/7JRBWAxh374gzKFbAUI3qS4DH00BW1Uhr9ibBusFJQgQNFM/ODxQHMR5hlMeNrvRXOWqc/p/KljRxOsY6x23FNdnzYcn6TN4Xeox2StDt80F2F57TQ87ffiyrYm+JX0z1KvIuMJnxenOFz4S2crkoO+eZmjN+LuSfXwyinMM5gGLFuwKhpBl5zCQqMZFknCFW2NuNuTvpN1OhcXV6AoSxb0A0dx2gASAN4Npw/4+kulPGhpuRDB4EsAFOj1M1FRcTPM5gOGHKvRlMDpPAOqqmDDhgUDwkcA8Hhuh9l8CIqKDgMAeL0vpb3PcPhtKEoUFsthadcWtlgOH3bclN6I5iHodDpMmTIFe+21F+rq6hg+EhERERHtIiorVSxfHsHBB6cgiiqcTgUXXRTHX/6SeTqcqqpobDwdLS3nIRh8CYHAs2hs/AFaW3+7E0e+awjKMj7JULH0VIZGK+cVl6F8FOu3JVQVl7c14paOVixYvwonbduAb2z8Cku3rke9To+ry6sz3rYxx/Cx10FmK35XWolqja6vmmUs4qVcPqj6FBlKljJXSVZh6YrDHEhAG9sJbVAKWOFn7Iqj9vNOWNsiEJMKZL2EaJEOKd0IlxIYi3JgRYW1Lftan7uK/c1FuKK8Gk/XTkPpKJqivBDw4cGu9EsqHGW1Y4ph6LRqmygN+H0vljS4u7oeoiBAL4r4vqMYvyvL3AwYAD6KhLAyGhkSPgLAXKMJU/UG7GsaumbqPKMJB1q6v7wAgN+WVuIg88AvVCYPWspBArDIaMYDk6bgopKhDbX6EwUBLin99SzO4To3Nv4AweALQE8v73j8a2zbdhISiW0ZbxONfoZkcmvafYHA8r4/S1JR2mMEwQhB0KKs7CpoNKUD9mk0VSgtvXzYcVN6o203REREREREu5g5cxQ8/njuVWzR6Ds9HwIH8nrvhMt1FhfX70crCNBCQDLNREZ3KomALMM6qICjQqvDUpsTt3naR3y/zwe6hlQVvh0O4tLWbbijqg6lGg06UqNvzGGTNLiopBy/KKlAQlGwNRmHThBwwIavkGvbFbsoDeioO9gBZgveCQ/fpOLhrk7MNZjwE2dJ1uNap9qQNO5aH31LtocAAQiU76h2VCUBYdcw6wIqKpCuA3aBpz+LKQWTV3nhaIugo7YIzTPs6e93F2AQhL61WW/tbB/18+RZfxfOcJYO2a4VBLy2YAHO+uprvNqzfumhFhv+VNE9rfjNUAB2SYPDimxDgsIfOorxnN+L9zI0bynXaPEPb/rKxWcDXbixYjL0GSqw+zOLEp6onYqV0TDWx2OYoTdirtGEDfEYXg/5YZM0OKbI3hdY5uJHjmL8pbNtyPYfOrIv3xeLrUYk8t6Q7aoagc/3EEpLf5/hltnC9h2vkeXlP8HGjUPXi7XZvgdB0ECvn4opUz6Cz/cw4vF10OtnweE4DZKUufKasts1V5kmIiIiIqKdJhZ7P8MeFeHwuzt1LBOdQRRRo0vfmEMB8GEk/bTDj6Oj6wqbaUrzSwEfIoqChyc3oGYETWn60wrCgDUsdaKIaXojanUGPFY7DRX9qjgrNRo4M1Q4HVFkS7t9tt6IF+qmY1nNNNTmONbHfZ3DHuOpztyxfCIye2NwtoThrsl/3JYCd98W0jTfMQQSmPdKM5ytEQgqULYliBnvtgHyrreGrE2U8MDkKajq+X17OpC+SrmX0PNftiAlW/xVYzDgXzUN2DRzATbNXICHaxowWafHZJ0epztLcJzNkbazu0YQsLxuOhYYhk6/1wsCfugozhicRhQl7/VW5xvNOMnu6uvoPVVvwNmuMpxid+UVPgLAL0srcbqjGNqeENwoCPh5cTl+4sj+xUEy2ZxlX2vGfUbjQmi16deKtFq/2/fnqqrz4HSeCfRruWWxHIby8uv6/q7RuFBc/HNUVd2B4uILGD6OEgNIIiIiIiLKSpIyV6poNNk/RO6Jvm1JH7ABgDVDV9hM23sJABYbMze4MGaocJMBhBQZC4xmfDR1Dl6sm44nJzfAOMzEaQGAs1/QUCSKuK2qFtUZwtVvmIvw2bS5eK52Gp6rnY7Pp8/DXxoahtxLg06Payom4brySX0/swDgMIsNy+umYbHJAkEQcPkwU0575RKsyNoJ+LFXVdN21jZ3RjH1ww6ICpDS5x70CLKC+k/dmPylF0IBg0BHUxhF7iigqhBkFc6mEKZ92AFx0NhNwSTmvNYMITXy+9aF81t7MV9GYeDvwQFmC76cPg+H9Hu+prJMVV9kNOPTqXOweeYCbJm5F/bL0On+uCxrk/YyixLMwzzn03m0ZiqOKrL3BTl1Oj0emDQFU/SGjOOZrjfANYpp5aOlFQTcXFmDldPm4r/1M7Bq+jxcXlYFYZiqXKNx4aDO1juYTPtmvJ0gSKiqugeiOHAqucNxJoqKjux3nIjKyr9i2rQvMXny45gy5WPU1DwFSbIOPiUVyK5Vh05ERERERDudxbIEXu8NQ7p/arU1sFgOG6dRTVw/dBbjPm/HkLUV63V67JshJPi+vRivhjI3nLm2fBKW2pw4s3Ez3h1URSkAOKLIjmcCXUNuN01vwCRdd/MLURCwT8/9f8/hwj+70lcPWkUJf6qYhO9aHXg3EkRCUfFNc9GwlU8aQcB+5u511QQB+FF5OVxxFf/0utGRSuIb5iL8xFkCu6TBz1ylONXhwtexKEo1WkzWDWzQcbzNiWKNFn9sa8K6eAwxVUG6aOvQLGFv38/jjsJfPsrGLVm6OIsJGYou9zBJSiqo/7gDik5E8wwHYkVaiCkFrsYwqtZ2QezJwCzeOOLm3NYGLd8YgL29e1mFho/daJ5pR8Suh5hSoIukELMOCnJUFfpwd8Wc2ReHv9QIedDPoInLqNzghy4mQxEFCKoKIUt5ny6pYt4rTVi3fzlitqHBkZBSYG+NIFA29L6gqKj9woP2qVb4S42AIECKpyDrh0YWYkqBIgLIYUpxL60g4MHJU6AVBGxNxDHPaMKcNNWERxXZ8Wya59EP7MV9nZ173VJZg5O2rkdLv6Y1RxbZ8KNhlgQYDZdGg39OnoLOVBJBRUGtVtcX5F1YXI6Xgj609xuPBsCVZZnXgN2ZijVaFOex1q1GUwyX6+fo7LxpwHaDYT5stpOy3tZs/gamTVuNQOBZyHIXzOZDYDTOS3usVlsNrXZiXKPdHQNIIiIiIiLKSpKcqKlZhubm85BIbAQAGAx7obr6XggCP1IMNk1vxK1VtbistbGvc+1UnQF/n1SfsernWJsDv4xX4FZ3K/r3q67R6nBLZQ2+1dNp++m6aXg7FMDtne3YlIihTqfHecXl2Ntowrp4DF/Hd6ztaRAEXFeefiri1eWT4JNlPBfoggpAj+7Qb4ndiX1Nlr7qrENyCPiy2c9syRi6mkUJizLsA7qrKv8zZSYA4MtoBCduWw+fvCPWnaY34MLi7E0wAKBqrQ9hh35ARaEmloKtLYJQiREqAEEF4qbu32WTLwEBKhIGDTQpBRZ3FI62KOJmDdy1RYjYu8NSbTSFynU+OJojaJ1hh7vGAkUjQpAVqKIwJLAUZBWuxhCq1vkgpbqTPFtHK5I6EVJKgTgoYS3f4Ie/1DiwElJWYQwmELXvCGztLSGUbdoRXhd545jxXjtkjQBRVqEKQNMsBzzVZqiSCF2ke9zOlh0NZFQALdNs8JWboEgCijwxlG8MQNfTvGdwxWMmkgLMercNMbMGIYceUasWiiTC5E/A2RyGJKuImTTYsncxoj0hpSYuY9JXXbD4E7B82omEXkJKJ8IYSqJ1qg1tU3f8DgqygtovPDB5QmiticE7dSrUnuo+kyDiFLsLGgBbknH4ZRlhRUGD3oBzXGVYaOquIN7fnL75CABcVVaNFdEwtvXrGj9Lb8QVaSpyp+oN+HDqHLwY8KE5mcBikwX7mXfOdP9ijRaD69KrdTq8Uj8D93nd+DwaxiStDmc6SzHPuAt1TR+krOwKGAxz4PM9DFkOoKjocDidZ0MUjcPeVpLscDh+tBNGSbnivxaI8iSKAsQxWGBZkibg1BAiIiKiHibTfmho+Azx+FoIghZ6fcN4D2lCW2p34WirA59EQrCIEvY2moadcvib0kr81FmKlbEwbKIGtTp92qmT37JY+wLJ/l6qn44nfF58EgmhQqvFafZi1OvTNy0xiSLunVSPqxIJNCXjmK43wjGO0zSHM9dowjtTZuMxXye2JxOYbzDhRLszp2mshnAKM99uhWeSBTGLFoZgAsWNYWiSCgBf33GKCEBFXwXiYBZfAq7mCOJGCbJWhDGY7KsIrFrrQ/kGPxJGCfqIDFkjIOgyQJQVKKIAUQWs7ljaIE+bSD9tWR+VMeOdNrhrLYjY9dCHkyjZFoIxmETEIkBwfwRzezuUSUcC0tDKst6QU1CByau7UPW1DymdCF1UHjI1XgBQtd6PqvX+7BczR4ZwCoZw+jUJDZEUZr7bhkiRFopGhMkfHxC+6uIydPHu4LNyvR/O5jD8ZUaIKRX2tkj39ZIVzHn8cSgaDW68559wmUywihLEUTbbqdbp8E7DbDwb6MLmeAyzDSYcZbX3rV845GcRRZxod6bdNx7KtTr8PsflC3YVNtsJsNlOGO9hUAFM3HcYoglIFAU4HCaIeZT7ExEREe0uBEGAwTBzvIexyzCJIg5MExRm49JoRlx1aBYl/MRZMmxX6P6qdbqM6zpONGVaLX5eUjGi22oTCso3ZZ7iDmBIBWIm+qgMRId28ZZkFcZQd+gmJlQ4WyNDjsmXLi6jat3QUNDkT6Bo9WoAQDB9kWva8Ulpxj1eTMHc1nw0hFMwbE7fvElMpVCl1cEgFS7aMIgiTu7pik1EhcMAkigP3dWPIp7bsgqeUXYqHKzeVoIDq6YO+804EREREREREdGuhAEk0Qh4oiG0R9N/CzdSLkPmroZERERERERERLsqziMlIiIiIiIiIiKiMcMAkoiIiIiIiIiIiMYMA0giIiIiIiIiIiIaMwwgiYiIiIiIiIiIaMwwgCQiIiIiIiIiIqIxwwCSiIiIiIiIiIiIxgwDSCIiIiIiIiIiIhozmvEeABERUaFJUvrv1zJtz5WiqFAUdVTnICIiIiIi2tPsMgHkWWedBafTiRtuuAEAsGbNGlx11VVYv349GhoacPXVV2POnDnjPEoiIhpPZo0OiqrCajWm3e9wmEd1fkVR0NUVYQhJRERERESUh10igHzxxRfx1ltv4YQTTgAARCIRnHXWWTj22GNxww034NFHH8XZZ5+NV155BSaTaZxHS0RE48Wg0UIUBDy/ZRU6o6EB+zRaCamkPOJzu4wWHFc3D6IoMIAkIiIiIiLKw4QPIH0+H2688UbMnTu3b9tLL70EvV6PX//61xAEAZdffjnefvttvPzyy1iyZMk4jpaIiCYCTyyM9mhwwDZtSkJyFAEkERERERERjcyEb0Lz5z//GccffzwaGhr6tq1cuRILFy6EIAgAAEEQsPfee2PFihXjNEoiIiIiIiIiIiJKZ0IHkB988AE+/fRTnHfeeQO2u91ulJaWDtjmcrnQ1ta2M4dHREREREREREREw5iwU7Dj8TiuuuoqXHnllTAYDAP2RaNR6HS6Adt0Oh0SiUTe99NTREkF0HsteU2JaHfH17mR4ftEYfE6EhEREdGuYsIGkLfddhvmzJmDAw44YMg+vV4/JGxMJBJDgspcuFxFIx4jpbcnXFONVoI2JRX0nJJG7Pu/VluYc/eeZyzO3Wsszz3W598Z5wbA67KTzp3L+Udzn5qe2462kzbtGe8TRERERES0w4QNIF988UV0dnZir732AoC+wPE///kPjjnmGHR2dg44vrOzc8i07Fx4PEGobGZaEILQ/aFyd76mkiTC4TAjlZQL3sxCTil9/y/EubXaHQ03Cn3u/sby3GN9/p1xbgC8Ljvp3MOdv/9zYiRSmu7bdnWFIcvKMEdTOnvC+8TO1Hs9iYiIiIgmugkbQD700ENIpVJ9f7/55psBAJdeeik++eQT3HvvvVBVFYIgQFVVfP755zjnnHPyvh9VBT8EFRivKRHt7vgaNzp8nyDaNej1ekyfPrPvz0RERDRye/r76oQNIKuqqgb83WzunvJWU1MDl8uFW265Bddddx1OOeUUPPbYY4hGozjqqKPGY6hERERERLsdQRBwzTV/7vszERERjdye/r46obtgZ2KxWHD33Xfjs88+w5IlS7By5Urcc889MJlM4z00IiIiIqLdhiAIe+SHJCIiorGwJ7+vTtgKyMFuuOGGAX+fN28eli9fPk6jISIiIiIiIiIiolzskhWQREREREREREREtGtgAElERERERERERERjhgEkERERERERERERjZldZg1IIiKiiUCSdr3v7hRFhaKo4z0MIiIiIiLaQzGAJCIiyoFZo4OiqrBajWNyfkVVIY5RRzxFUdDVFWEISURERERE44IBJBERUQ4MGi1EQcDzW1ahMxoq6LnrbSU4sGrqmJzbZbTguLp5EEWBASQREREREY0LBpBERER58MTCaI8GC3pOl8E8ZucmIiIiIiIab7veQlZERERERERERES0y2AASURERERERERERGOGASQRERERERERERGNGQaQRERERERERERENGYYQBIREREREREREdGYYQBJREREREREREREY4YBJBEREREREREREY0ZBpBEREREREREREQ0ZhhAEhERERERERER0ZhhAElERERERERERERjhgEkERERERERERERjRnNeA+AqNBEUYAoCmNybkliZk9ERERERERElA8GkLRbEUUBDocJosigkIiIiIiIiIhoImAASbuV7upHEc9tWQVPNFTw89fbSnBg1VQIwthUWBIRERERERER7W4YQNJuyRMNoT0aLPh5XQZzwc9JRERERERERLQ74zxVIiIiIiIiIiIiGjMMIImIiIiIiIiIiGjMTOgAsr29HRdddBEWL16MAw44ANdffz3i8TgAoLGxET/+8Y+xYMECHH300Xj33XfHebREREREREREREQ02IQNIFVVxUUXXYRoNIp//etf+Otf/4o33ngDf/vb36CqKs4//3wUFxfjqaeewvHHH48LLrgALS0t4z1sIiIiIiIiIiIi6mfCNqHZvHkzVqxYgffeew/FxcUAgIsuugh//vOf8a1vfQuNjY147LHHYDKZMGXKFHzwwQd46qmncOGFF47zyImIiIiIiIiIiKjXhK2ALCkpwX333dcXPvYKhUJYuXIlZs2aBZPJ1Ld94cKFWLFixU4eJREREREREREREWUzYQNIq9WKAw44oO/viqLg4Ycfxn777Qe3243S0tIBx7tcLrS1te3sYRIREREREREREVEWE3YK9mA33XQT1qxZg2XLluGBBx6ATqcbsF+n0yGRSOR9XkEo1Aip91rymhIRTUzj/frM94nC4nUkIiIiol3FLhFA3nTTTfjnP/+Jv/71r5g2bRr0ej18Pt+AYxKJBAwGQ97ndrmKCjRK6jURrqlGK0Gbkgp+Xkkj9v1fqy3s+cfi3L3n2dXGvbPOvzPODYDXZSedO5fzj+Y+d9Xrouk5n8NhLuh5R2MivE8QEREREdHOM+EDyGuuuQaPPvoobrrpJhxxxBEAgLKyMmzcuHHAcZ2dnUOmZefC4wlCVQsy1D2eIHR/qBzPaypJIhwOM1JJGcmkXPDzyyml7/+FPn+hz63VSn3n2ZXGvTPPvzPODYDXZSede7jz939OFPrcozWW505pus/X1RWGLCvDHD22JsL7xO6k93oSEREREU10EzqAvO222/DYY4/hL3/5C4488si+7fPnz8c999yDWCzWV/X42WefYeHChXnfh6qCH4IKjNeUiGhimiivzXyfICIiIiLas0zYJjSbNm3CHXfcgZ/97GdYuHAh3G5333+LFy9GRUUFLrvsMmzYsAH33HMPVq1ahaVLl473sImIiIiIiIiIiKifCVsB+dprr0GWZdx555248847B+xbt24d7rjjDlx++eVYsmQJampqcPvtt6OysnKcRktERERERERERETpTNgA8qyzzsJZZ52VcX9NTQ0efvjhnTgiIiIiIiIiIiIiyteEnYJNREREREREREREuz4GkERERERERERERDRmJuwUbBp/kiRCo8k/o9bphv+1UhQV6hi0QJUkZupEROmM5eujoqhQFLa1JiIiIiKi9BhAUlqiKMDhMEEQhLxva7Uahz1GUVWIIzg3ERHlx6zRQVHVnF6bR0pRFHR1RRhCEhERERFRWgwgKS1RFCAIApIr3oIa8uV8O0kSIctK1mOEkmpopy/E81tWoTMaGuVIB6q3leDAqqkjCk6JiHZHBo0WoiCMyWsuALiMFhxXNw+iKDCAJCIiIiKitBhAUlZKyyaoXe05Hy9pJShJOesxIgBMXwhPLIz2aHB0AxzEZTAX9HxERLuLsXjNJSIimsgEJYXd9qsxOZn+z3sIQUmN9xCIKE8MIImIiIiIiGi3Y1nx6HgPYacoWvnYeA+BiGhY7NhBREREREREREREY4YVkERERERERLRb0Ov1eOihJ8d7GDuFqnZPMB9u/XtBAFwuCzyeENTdcE66Xq8f7yEQUQ4YQP5/e/ceFNVhvnH82UVuioDggrckUqjUqPRHNF46ahRNtCZWO21qTIp1MBobDamGBKTR2KBSJbYYvDZoYtQxlqk6MXZaGklp6FhpjNZqNFUwUcPo4A1DRK77+8NyynpBwF3Pwn4/M864F959z+7BfXzPDQAAAADQJlgsFvn5+ZndhluxWCR/f3/5+dW0yQEkgNaBQ7ABAAAAAAAAuAwDSAAAAAAAAAAuwwASAAAAAAAAgMswgAQAAAAAAADgMlyEBgAA3DVvby95eTVtu6aPT9PjR01NnWpr61raFgAAAAA3wAASAADctYCApl9xNDDQv8nPtdvtunjxG9XVcdlOAAAAoLViAAkAAFrMYrFIkqo/3y976Zk7Pt/Ly9rkPRotAcHy/r9HZLVaGEACAAAArRgDSAAAcNfspWdU9+Vnd3yel7eX6qprm1TT0ilc+r9H7rY1AAAAACbjIjQAAAAAAAAAXIYBJAAAAAAAAACX4RBsF/PysqpdO9fMebkyKACgqTr7dWhVdRtqzhW2m4PvUQAAAODeYADpQlarRZ06tTdO0O9sXBkUAHAn12qqVWe364mIGJe9Rp3dLnv1NecX9usgu93erCtsNwffowAAAMC9wQDShaxWiywWi6oP5steftmpteuvDOrr284l/3GyWl0zNAUA3FtXa6tltViafJXq5rLYesg7ur8s176Rs7+NLD5+179H/5Uv+9eXnVv7v9+j/v7eLhtAVlfXqaamaRfcAQAAANoyBpD3QF1JkeyXzjm1pqXrt1y6V8j/Xsi15QEA90ZTr1LdXFZJiu7v9LoN2UuKVHfRyd+jIdevsN2+va9T6zbEHpYAAADAdQwgWylX7hUiNdijRXL6Hi0AAJitfvvaF19d1qUrzj98vL2ft6IjQmW1WhhAAgAAwOO16gFkZWWlfvWrXyk3N1d+fn5KSEhQQkKC2W3dxBrcWXYn70lo6RgsyTV7hUj3Zo8WAADMdubc1/ryqytOr9spyE/REaFOrwsAAAC0Rq16ALls2TIdPnxYGzduVElJiZKTk9WtWzeNHTvW7NYM9ro6eX/vB2a3AQAAAAAAAJii1Q4gr169qpycHL311lvq06eP+vTpo+PHj2vLli1uNYC0WK06ePScyiuqnFrX1qk9e1YAAAAAAADA7bXaAeSxY8dUU1Oj2NhY477+/ftr7dq1qqurk9VqNbE7RyWl5bpU5vzzSzGABAAAAAAAgLtrtQPI0tJSderUST4+PsZ9nTt3VmVlpS5fvqyQkJAm1bFaJbuLzw0fEuindl7OPQlkYIfrV+20hnSR2nk7tbYkWYJCW1bf6iVrXW2Tandp31E+Vq8W93groX4BLqvt6vpOrW2RrF5W1dXWSfZW1Pc9rn8vaof5dZSX3eL0qzm19vflnq8vN/xOOLW2E7iydohfe0nX/+21hvVwau36ulIzvi+a8D3R4trNYA28Xjuwg69sIf5OrV1f13gtF20TtTj5/NIwD5+lc9W/n7yv5uJzcB98Fu6Bz8F98Fk4V1PfR4vd7urxm2vs3LlTK1as0EcffWTcd/r0aY0ePVr5+fnq0qWLid0BAAAAAAAAkP57sePWyNfXV1VVjudVrL/t5+dnRksAAAAAAAAAbtBqB5Dh4eG6dOmSampqjPtKS0vl5+enwMBAEzsDAAAAAAAAUK/VDiB79+6tdu3a6eDBg8Z9+/fvV79+/dzqAjQAAAAAAACAJ2u1kzp/f39NnDhRCxcu1KFDh/Thhx9qw4YNmjJlitmtAQAAAAAAAPivVnsRGkmqqKjQwoULlZubq4CAAE2bNk1Tp041uy0AAAAAAAAA/9WqB5AAAAAAAAAA3FurPQQbAAAAAAAAgPtjAAkAAAAAAADAZRhAAgAAAAAAAHAZBpBwqqqqKj3xxBPat2+f2a14pHPnzikxMVEDBw7UsGHDlJ6ersrKSrPb8khffvmlpk2bptjYWI0YMULZ2dlmt+TxZsyYoZSUFLPb8Fh/+ctfFB0d7fAnMTHR7LYAtEHkUfORSd0DedT9kEfNRR41VzuzG0DbUVlZqZdeeknHjx83uxWPZLfblZiYqMDAQG3ZskVlZWVKTU2V1WpVcnKy2e15lLq6Os2YMUP9+vXTjh079OWXX2ru3LkKDw/X+PHjzW7PI+3evVv5+fn64Q9/aHYrHuvEiRMaOXKk0tLSjPt8fX1N7AhAW0QeNR+Z1D2QR90PedR85FFzsQcknOLEiRP6yU9+olOnTpndiscqLi7WwYMHlZ6erm9/+9saMGCAEhMT9cEHH5jdmsc5f/68evfurYULF6pnz5565JFHNGTIEO3fv9/s1jzS5cuXtWzZMvXr18/sVjxaUVGRevXqJZvNZvwJDAw0uy0AbQh51D2QSd0DedS9kEfdA3nUXAwg4RSFhYUaNGiQtm3bZnYrHstmsyk7O1udO3d2uL+8vNykjjxXWFiYMjMzFRAQILvdrv379+uf//ynBg4caHZrHmnp0qWaMGGCoqKizG7FoxUVFalnz55mtwGgDSOPugcyqXsgj7oX8qh7II+ai0Ow4RRPP/202S14vMDAQA0bNsy4XVdXp82bN2vw4MEmdoW4uDiVlJRo5MiRGjNmjNnteJy9e/fqk08+0a5du7Rw4UKz2/FYdrtdJ0+eVEFBgdatW6fa2lqNHTtWiYmJ8vHxMbs9AG0EedQ9kEndD3nUXORR90AeNR97QAJtVEZGhj777DPNmTPH7FY82ptvvqm1a9fq6NGjSk9PN7sdj1JZWanXXntNCxYskJ+fn9nteLSSkhJVVFTIx8dHmZmZSk5O1q5du7Rs2TKzWwMAuBiZ1HzkUfOQR90HedR87AEJtEEZGRnauHGjfvvb36pXr15mt+PR6s/zUllZqaSkJL3yyitsYbtHVq5cqb59+zrshQFzdO/eXfv27VNQUJAsFot69+6turo6vfzyy5o3b568vLzMbhEA4AJkUvdAHjUPedR9kEfNxwASaGPS0tK0detWZWRkcIiFSc6fP6+DBw9q9OjRxn1RUVGqrq5WeXm5QkJCTOzOc+zevVvnz59XbGysJKmqqkqS9Oc//1kHDhwwszWPFBwc7HA7MjJSlZWVKisr43cCANogMqm5yKPugTzqXsij5mIACbQhK1eu1Hvvvaff/OY3Gjt2rNnteKwzZ85o9uzZys/PV3h4uCTp8OHDCgkJ4YvtHtq0aZNqamqM22+88YYkKSkpyayWPNbHH3+spKQk/fWvf5W/v78k6ejRowoODuZ3AgDaIDKp+cij7oE86j7Io+ZjAAm0EUVFRVq9erVmzJih/v37q7S01HjMZrOZ2Jnn6devn/r06aPU1FTNmzdPX331lTIyMjRz5kyzW/Mo3bt3d7jdoUMHSdIDDzxgRjseLTY2Vr6+vnr11Vc1a9YsnT59WsuWLdOzzz5rdmsAACcjk7oH8qh7II+6D/Ko+RhAAm3Enj17VFtbqzVr1mjNmjUOj33++ecmdeWZvLy8tHr1aqWlpWnSpEny9/dXfHy8pkyZYnZrgCkCAgK0fv16LVmyRD/60Y/UoUMHPfXUUwQ+AGiDyKTugTwKOCKPms9it9vtZjcBAAAAAAAAoG2ymt0AAAAAAAAAgLaLASQAAAAAAAAAl2EACQAAAAAAAMBlGEACAAAAAAAAcBkGkAAAAAAAAABchgEkAAAAAAAAAJdhAAkAAAAAAADAZdqZ3QAAR2VlZVqzZo1yc3N14cIFdevWTZMmTdKUKVNktbLNAAAAAK5HJgUAOBMDSMCNXLp0SZMmTVJYWJgWL16sHj166N///rfS0tJ0+vRpzZ8/3+wWAQAA0MaRSQEAzsYAEnAjy5cvl4+Pj9avXy9fX19J0n333Sc/Pz89//zz+ulPf6qIiAiTuwQAAEBbRiYFADgb+84DbqKqqkq7d+/WM888YwS9eiNHjtQ777yj7t27S7p+SMz8+fP1ve99T/3799fLL7+ssrIy4/lFRUWaNm2aHnroIQ0bNkwrV65UXV2dtm/frujo6Jv+ZGVlafv27YqLi3N43fj4eGVlZUmS6urqlJ2drVGjRikmJkbx8fH6/PPPjefGxcVp+/btTbptt9u1atUqDR06VAMGDNDMmTNVUlJiPDc6Olr79u0zbjfs7cY+T58+rb59+xp93qn2jaKjo/Wd73xHFy5cMO7Ly8tTdHS0UlJSjJpr165VXFyc+vbtq6FDh2rlypWSpJSUlFu+p/v27VNKSooWLVqkmTNnKiYmRhMnTtSnn3562+WcOnXqbZfzxs+jsZ5u5cyZM4qOjtaZM2eM+7KyshQfH9+kevHx8bdcznq3W+cavvat1rsbl+vGXm/su6amRmPHjlV8fPxt69Yv03/+8x/Fx8crJiZGY8aM0ZYtW4zXuN3vQv3nceNnAwCApyCTkknJpDf3SiYF7h4DSMBNnDp1SlevXlW/fv1uesxisWjw4MHy8fGRJM2ePVtHjx7V2rVr9fbbb6uoqMgIJhcvXtTTTz+tsLAw5eTk6LXXXtPmzZv17rvvaty4cSooKFBOTo4kKScnRwUFBUpISLhjf6tWrdKGDRuUmpqqHTt2qHv37nr22Wd19erVZi/r5s2btWvXLi1fvlzbtm1TaGioEhISVF1d3examZmZDj/XktrBwcH629/+ZtzOzc11CNw7d+7Uxo0btXjxYv3pT3/SrFmzlJWVpSNHjuiXv/ylCgoKlJqaqi5duqigoEAFBQWKjY2VJL333nuKiorSjh079PDDD2vGjBm6ePHiTT0UFBRo7969TV7uxnpqiabUS0hIMJavYThrbJ1rqH59a/j+NNcf/vAHnTx5UpLUtWtXo16XLl2Umppq9Hbt2jVNnz5d/fv31/vvv6/k5GStXr1aO3fuNGo1/LwKCgpa1A8AAG0NmZRMSia9MzIp0HwMIAE3ceXKFUlSx44dG33esWPHVFhYqIyMDMXExCgmJkYZGRnKy8tTcXGxPvjgA/n7+ystLU2RkZEaPXq0XnzxRWVnZ8vPz082m00hISGSpJCQENlsNnXo0KHR17Tb7dq8ebNefPFFjRo1SpGRkUpLS5OXl5fef//9Zi9rdna2XnnlFQ0aNEiRkZF6/fXXVVZWpo8//rhZdT777DMVFhY6BOSW1B42bJjy8/MlXd+amZ+fr8GDBxuPd+3aVenp6RoyZIh69OihyZMny2az6fjx4+rYsaNsNps6duwoLy8v2Ww22Ww2I5hHRUUpKSlJkZGRmjdvnoKCgvTHP/7R4fXtdruWL19+09blxjTWU0s0pV779u2N5QsKCjLub2yda6h+fbPZbPL29m52jxUVFVq1apVGjhwpSQ7vt5eXl/FZBAcHa9euXQoNDdUvfvEL9ezZU3FxcZo5c6ZDAG348zabrdn9AADQFpFJyaRk0saRSYGW4RyQgJsIDg6WJIfDVm6luLhYgYGBDufdiYyMVFBQkIqLi1VUVKQ+ffqoXbv//XrHxsaqtLRUV65cUWBg4G1rl5SUOGwFvHbtmgYOHKgLFy7o8uXL+u53v2s85u3trb59+6qoqKhZy/nNN9/o7NmzmjNnjsMVFK9du6YvvvjCuD19+nR5eXlJuh7AbvVlvHz5cs2aNUu7d+9uVu0bPfLII3r99ddVU1Ojffv2KSoqygjEkjR48GD961//0vLly1VUVKSjR4+qtLTUOJyjMQ899JDxd6vVqgcffPCm92z37t3y9fXVo48+6nAIUWMa66mkpESPP/648dzx48drxowZkqQnnnhCFotFklRdXW183nezjHda55pi3bp12rBhg6Tr4fdW3n33XQ0YMEAREREqLCxstF5xcbGOHTvmsD7X1tYa61RT1K+DoaGhGj58uObOnauAgIAm/zwAAK0RmZRMSiYlkwKuwAAScBP333+/OnbsqCNHjigmJuamx3/+858rPj7e2Ip5o9raWtXW1t50rh5Jxhd2bW1toz2EhYVp06ZNxu2kpCRJumXN+npNCQM3/owkrVix4qaTlzfcgrlo0SIjXObm5mrr1q0Oz927d6+++uor/fjHPzbCXlNr38hms6lHjx46cOCAcnNzNWbMGB0+fNh4PCcnR0uWLNGTTz6pxx57TMnJyZoyZUqTlrdhAKrvsWEQramp0YoVK5Senq5Tp041qeadegoLC3M4rCMgIEAVFRWSpN/97ncKDw+XJG3atMkIl3ezjHezztV76qmnjPPknDt3zvh7vbKyMr3zzjv6/e9/77Bst1NTU6MhQ4ZowYIFTXr9W1m0aJFiYmJ09uxZpaena+nSpUpLS2txPQAAWgMyKZmUTEomBVyBQ7ABN9GuXTuNGzdOW7ZsUVVVlcNjeXl5ysvLU1hYmCIiInTlyhUVFxcbj584cULl5eWKiIhQRESEjhw54nB+mQMHDigkJMTYot1YDw888IDxx8/PT9L1Q3A6d+6sgwcPGs+trq7WkSNHmn0FxMDAQIWGhqq0tNR4na5duyojI8M4j4okhYeHG4+HhoY61LDb7XrjjTc0d+5chzDV1Nq3Mnz4cH300Ufas2ePHn30UYfHtm7dqlmzZik1NVUTJ05Up06ddOHChdtuFW3o6NGjxt9ra2t17NgxhxNlb9u2TZGRkRowYMAdazW1pxs/x4bvX7du3Yz7Gwbgu1nGO61z9TUa29IbFBRk9NWtW7ebHl+3bp0ef/xx3XfffU16fyIiInTy5En16NHDqHvw4EHjPzN2u90hdN9KeHi4evbsqcGDB+vJJ590WP8BAGiryKRk0uYgk965JzIpcB0DSMCNvPDCCyovL9e0adNUWFioU6dOKScnRykpKZoyZYqioqIUGRmp4cOHKzk5WYcOHdKhQ4eUnJyshx9+WL169dL48eNVVVWlBQsWqKioSB9++KGysrI0efJk4zCHlpg6darefPNN5eXlqaioSPPnz1dlZaXGjRtnPOfrr79WaWmpSktLVVtbe9PthrUyMzOVl5enL774Qq+++qo+/fRTfetb32pSLyUlJfL29tZjjz12yz5bUnvEiBHaunWrunfvbmyNrdepUyft3btXJ0+e1OHDhzVnzhxVV1ffFMpvpbCwUBs2bFBxcbEWL16siooKjR071nh8z549xlb9G9XW1hrvX2lpqaqrq3X16lVVVVXdVU+3cjf1GlvnKioqjC3at9troSn+/ve/6/nnn2/y83/wgx/o2rVrRk/5+flavHixQkNDVVZWpqKiIuM/M7dTVlamc+fO6dChQ9q1a5d69+7d4v4BAGhNyKRk0obIpP9DJgVajkOwATdis9m0detWZWVlKSkpSZcvX9b999+vxMRETZ482Xje0qVLtWjRIk2dOlVeXl4aNWqU5s2bJ+n6oQ3Z2dlavHixJk6cqJCQEP3sZz/Tc889d1e9JSQkqLy8XPPnz1d5ebliY2O1adMmh/PSLFmyREuWLLnt7XrTpk3TN998owULFqi8vFx9+/bV+vXrGz0k5Ua3C0gtrR0TE2Oc8+ZGqampSk1N1YQJExQaGqrvf//78vf3d9iSfDtxcXH6xz/+oczMTD344IN6++23Hc55NGHCBEVFRd3yZ8+ePauhQ4c63HfgwAGNGDHirnq6lbup19g6l52drczMTI0bN85hXWmuhISEZv18QECA3nrrLS1ZskQTJ05UcHCwnnnmGT333HOaPn26PvnkE7300kuN1njhhRckXd+LYdCgQUpOTm5x/wAAtCZkUjJpQ2TS/yGTAi1nsTdlX2YAQLOlpKRIkn796187rWZ8fLxmz56tQYMGOa0mAAAA2i4yKQB3wCHYANCKBAUFydvb2+w2AAAA4MHIpACai0OwAaAVWblypdktAAAAwMORSQE0F4dgAwAAAAAAAHAZDsEGAAAAAAAA4DIMIAEAAAAAAAC4DANIAAAAAAAAAC7DABIAAAAAAACAyzCABAAAAAAAAOAyDCABAAAAAAAAuAwDSAAAAAAAAAAuwwASAAAAAAAAgMswgAQAAAAAAADgMv8Pe7T2c5TyuOQ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71" y="871995"/>
            <a:ext cx="4586673" cy="1027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71" y="1869386"/>
            <a:ext cx="4586673" cy="1027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464" y="2855902"/>
            <a:ext cx="4635617" cy="1027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71" y="3846090"/>
            <a:ext cx="4586673" cy="1027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70" y="4840563"/>
            <a:ext cx="4586673" cy="1027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7" name="Picture 11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72" y="5830457"/>
            <a:ext cx="4593772" cy="1029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8" name="Picture 1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538" y="53293"/>
            <a:ext cx="4447219" cy="996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9" name="Picture 13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538" y="1013026"/>
            <a:ext cx="4447219" cy="996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10" name="Picture 14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536" y="1967085"/>
            <a:ext cx="4447219" cy="996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11" name="Picture 15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538" y="2936237"/>
            <a:ext cx="4447219" cy="996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12" name="Picture 16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537" y="4874919"/>
            <a:ext cx="4447219" cy="996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13" name="Picture 17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538" y="5844458"/>
            <a:ext cx="4447219" cy="996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2953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29</a:t>
            </a:fld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30" y="853844"/>
            <a:ext cx="4662835" cy="5884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7"/>
          <a:stretch/>
        </p:blipFill>
        <p:spPr bwMode="auto">
          <a:xfrm>
            <a:off x="5564932" y="42389"/>
            <a:ext cx="4342085" cy="68156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5542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966326" y="290384"/>
            <a:ext cx="2877627" cy="650826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44494" y="4751173"/>
            <a:ext cx="4051641" cy="1900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dirty="0"/>
              <a:t>Разведочный анализ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3</a:t>
            </a:fld>
            <a:endParaRPr lang="ru-RU" dirty="0"/>
          </a:p>
        </p:txBody>
      </p:sp>
      <p:pic>
        <p:nvPicPr>
          <p:cNvPr id="6" name="Рисунок 5" descr="C:\Users\EV\Documents\МГТУ\Прочее\ГЕ\рисунок 9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44215" y="4374291"/>
            <a:ext cx="5703570" cy="2424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 descr="C:\Users\EV\Documents\МГТУ\Прочее\ГЕ\рисунок 8.pn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5409" y="290385"/>
            <a:ext cx="2798806" cy="591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Объект 8"/>
          <p:cNvPicPr>
            <a:picLocks noGrp="1"/>
          </p:cNvPicPr>
          <p:nvPr>
            <p:ph idx="1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03649" y="1612557"/>
            <a:ext cx="5100493" cy="2761734"/>
          </a:xfrm>
          <a:prstGeom prst="rect">
            <a:avLst/>
          </a:prstGeom>
        </p:spPr>
      </p:pic>
      <p:pic>
        <p:nvPicPr>
          <p:cNvPr id="10" name="Объект 8"/>
          <p:cNvPicPr>
            <a:picLocks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61634" y="813504"/>
            <a:ext cx="3604692" cy="209651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59131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30</a:t>
            </a:fld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849" y="1598686"/>
            <a:ext cx="5392730" cy="3976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523" y="1557644"/>
            <a:ext cx="5120290" cy="3989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1910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31</a:t>
            </a:fld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415" y="2761367"/>
            <a:ext cx="11401285" cy="33610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52163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6800" y="126196"/>
            <a:ext cx="9477828" cy="65474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Метрики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32</a:t>
            </a:fld>
            <a:endParaRPr lang="ru-RU" dirty="0"/>
          </a:p>
        </p:txBody>
      </p:sp>
      <p:sp>
        <p:nvSpPr>
          <p:cNvPr id="5" name="AutoShape 2" descr="data:image/png;base64,iVBORw0KGgoAAAANSUhEUgAABIEAAAFfCAYAAADZOtw5AAAAOXRFWHRTb2Z0d2FyZQBNYXRwbG90bGliIHZlcnNpb24zLjUuMywgaHR0cHM6Ly9tYXRwbG90bGliLm9yZy/NK7nSAAAACXBIWXMAAA9hAAAPYQGoP6dpAAEAAElEQVR4nOzdd3hT1RvA8e/NaNo03bt0UGbZoyCr7C0iyBQQB8peiiggskRcKAio7CUgGxmKKAKy96bMAoXSvXeadX9/VPKzllE2tefzPHmgd5z7nnuSNHl7hiTLsowgCIIgCIIgCIIgCILwn6Z41gEIgiAIgiAIgiAIgiAIT55IAgmCIAiCIAiCIAiCIBQDIgkkCIIgCIIgCIIgCIJQDIgkkCAIgiAIgiAIgiAIQjEgkkCCIAiCIAiCIAiCIAjFgEgCCYIgCIIgCIIgCIIgFAMiCSQIgiAIgiAIgiAIglAMiCSQIAiCIAiCIAiCIAhCMSCSQIIgCIIgCIIgCIIgCMWA6lkH8LQlJWUgy886iocjSeDm5lCk6yAUjmjr4kW0d/Eh2rr4EG1dfIi2Ll5Eexcfoq2Lj/9KW9+ux/0UuySQLFOkGxb+G3UQCke0dfEi2rv4EG1dfIi2Lj5EWxcvor2LD9HWxUdxaWsxHEwQBEEQBEEQBEEQBKEYEEkgQRAEQRAEQRAEQRCEYuCZJoHi4uIYNmwYL7zwAg0bNuTzzz8nNzf3jscOHDiQ8uXL53vs2rXrKUcsCIIgCIIgCIIgCIJQND2zOYFkWWbYsGE4OjqyYsUK0tLS+Oijj1AoFIwaNarA8VevXmXq1KnUq1fPus3JyelphiwIgiAIgiAIwn+ExWLBbDY90DmSBHq9HqPRUCzmDinORFsXH0WlrZVKFQrFo/fjeWZJoGvXrnHq1Cn279+Pu7s7AMOGDePLL78skAQyGAzcunWLKlWq4OHh8SzCFQRBEARBEAThP0CWZdLTk8nJyXyo85OTFVgslscclfA8Em1dfBSVtraz0+Ho6IokSQ9dxjNLAnl4eLBgwQJrAui2zMyCb8bXrl1DkiT8/f0f+bqPcK+euduxF+U6CIUj2rp4Ee1dfIi2Lj5EWxcfoq2LnrS0vASQTueCjY3mgb9MKZUSZvNz3F1AeGxEWxcfz3tby7KMwZBLZmYKAM7ObgWOKexbmSTLz0eHJ4vFQs+ePXFxcWH27Nn59m3dupVJkybRoEEDjhw5gre3N0OHDqVx48bPKFpBEARBEARBEIoas9nMpUuX0OmccXAQU0sIglC0ZGSkkZmZSvny5VEqlQ9VxjPrCfRvU6dO5fz586xbt67AvmvXrqHX6wkNDaVfv35s376dgQMHsnr1aqpUqfJA10lKyniux/ndiySBm5tDka6DUDiirYsX0d7Fh2jr4kO0dfEh2rpoMRoNmM0WlEobTKaHG/qhUike+lyhaBFtXXwUlbZWKm0wmy3Ex6eiVtvk23f799H9PBdJoKlTp7J06VKmT59OuXLlCuwfNGgQvXv3tk4EHRwcTFhYGGvWrHngJJAsU+R/Qf8X6iAUjmjr4kW0d/Eh2rr4EG1dfIi2Lhput9GjzKchCILwrNx+73qU3znPdIl4gMmTJ7N48WKmTp1K69at73iMQqEosBJYqVKliIuLexohCoIgCIIgCIIgCIIgFHnPtCfQd999x6pVq5g2bRpt2rS563GjR49GkiQ+//xz67aLFy/esdeQIAiCIAjC80CWZW6l5nAuOoPodD2x6bnEZ+ZiMstY/v7znYtWjYdOg6eDhnIe9lTwckBr83Bj/AVB+O9LT09n6dKF7Nmzi+TkJLy9fejQoRNdurz6WJaOFgThv++ZJYGuXr3KDz/8QL9+/QgJCSEhIcG6z8PDg4SEBBwcHLC1taVZs2aMGDGCOnXqUKNGDbZs2cLx48f55JNPnlX4giAIgiAIBeiNZvZdS2bnlURORaeTkJH7QOcrJCjlZk/9IBealHGnko8DCjFsRRAEIC0tlf7938Ld3YPRo8fh4+PLhQthTJ8+laioW7z33ofPOkRBEIqAZ5YE2rFjB2azmdmzZxdYDezSpUuEhoby+eef06lTJ1q1asWECROYPXs20dHRlC1blgULFuDn5/eMohcEQRAEQfi/S3GZrDxxi11Xksg2mq3bVQqJYC8dJV21eDto8HLQYKNSIElgsUBytoHELAPRaXrOx2YQn2kgPDGL8MQsfjx6C0+dDe0re9O5mg8eOs0zrKEgCM/anDnfoVar+eabWWg0ee8Hvr4l0GhsGTPmfTp37k5AQOAzjlIQhOfdc7NE/NOSmFh0V26QJHB3dyjSdRAKR7R18SLau/gQbf3fczwylSVHIjkUkWLd5uOooXWwJ22rl6CEnRKNqvDDuxIzczlxK43d4Unsv55MliEvoaRUSDQr606fugGUcbd/7PUQHp54XRctRqOBpKQY3Nx8CqysU1jPYhUhg8FAu3YtGDx4GB07dsm3T5ZlTp48TuXKVbGxsSE9PZ3Zs2exb99uDIZcQkMbMXz4Bzg6OgIQEXGdmTOnce7cGbRaLR06dOKNN95m27Zf+eyzSQWu/dZbffHx8WXRonmsW7fFun3IkH7UqBHC22/3x2KxsGrVcn7+eT1JSYlUqlSZd9/9gNKlywDQpUt7+vTpx4svtr/vz7Iss3TpQn7+eR25uXqqVq3BiBGj8Pb2BiA0tBYzZ86hZs1aAGzdusUa2z//DxAVdYtevbrQu/dbvP12//uW/W+hobWQJInNm3/HxcUVgH379jB69Ajatn2JsWMnIssyy5YtZsuWjSQkxOPk5EyHDp3o06cfU6ZM5LfffilQ7syZc/jtt1+wt7cnOjqaY8eOEBgYyIgRo6hSpdod6zl8+CCioiLvWM9/t8e9YrqTmJhounZ9mbVrN+Pj4wvAwoVzOXnyON99N+++5Q0Z0o9Tp04UKHffvmPA3Z9zCoXCeu1/e+utvrz9dv989fp3rEC+uE0mE6+/3h1XVzfGjp14x3KrV6/Jd9/N49q1cKZPn0pY2Dm8vLzo3r2n9bW1deuWO74WbrfHv9vmabrXe9jt30f381ysDiYIgiAIglCURKbkMO2vq+y7lgzkDeNqWd6DrtV9qerriEIhPVRiwF2noVWwJ62CPTGYLOy+msTak1GcjEpn+6UE/ryUQLtKXvSvH4i3o+0Tqp0gFD+yLKMvZGJHZZExmR8tCWSrUjzQCmVRUbfIyckmOLhSgX2SJOX7MvrRRyPJzdXz1VfTkWWZb775ks8+m8gXX0wjNTWVwYPfoUGDRsybt4TIyBt8+eWnaLVaOnbsTJ069YiPj6Nv3zeYP38pnp5e2Nlp+euvHfeMb/Hi+WzcuJ5Ro8bi5xfAihVLef/9oaxcuQE7O7vC3xhg/frV/PHHb0yY8Clubu6sXLmMESMG8+OPq1GpHuzr6/z5szGZTI9UtpOTE4cOHaBt25cA2L17JzY2/++ZuW3br6xZs5KJE6dQooQfhw8f4Ouvv6BBg0YMHz6SAQOGsGPHdlatWs78+UsBcHR04rfffmHjxvV0796LwYOHs3Hjej74YDirVm3E2dk5XwxHjhzi+PEjeHv7FKre94qpfPngB7mFhS7v1Vdfo0eP1wA4d+4MY8fmDU+813Oue/de1mvcfr4B1nMf1K+/bubmzRu4urrh6enFpk3bAOjb9w1effU1mjdviVqtJjdXz8iRw2nb9iU+/HAsN25E8NVXU7C1taNNm3YAeHp6WdsLoEOHu89hXNSIJJAgCIIgCEIh5ZosLDh4gxXHb2E0yygVEh2rePNaLT/8nB/si8792KgUtCzvQcvyHlyKz2TRoZvsvJLIL2Fx/HExnnfqBdK7lh8qpZgMVhAehSzLvLPqNGei05/aNav5OjL/1WqFTgRlZmYAoNPp7nlcePgVTp06wU8/rbcODRs/fjK9enXh5s0IDh8+hEZjy4cfjkWlUlGyZBBJSYksXjyf7t17odHYYjAYAHB2dsHNzf2+scmyzPr1a+jffzChoY0BGDXqY7p168Dvv2+lY8fOharjbT/9tIwRI0ZZE1sffPARHTq04dChA4SGNip0OZcvX+TUqRNUqFDxkcquU6ceBw/up23blzCZTBw8uJ+QkP8n3by8vPnoownUqvUCAB07dmHx4vlcv36V8uWD0el06HQ6FApFgfsZFFSKgQOHAjB06Hvs27eHHTt+p3Pn7tZjZFlmzpxZhIY2Ijz8SqHqfr+YHlRhyrOzs7PWz8HB0Xru9u3b7vmcu+2fz7cHTfYB6PV6lixZQP36DcnOzkKpVFrLUygU6HQ668+//LIRZ2cX+vYdCIC/fwDx8bGsWbPSmgS6U3v9V4gkkCAIgiAIQiFcjs9k3NaLXEvKBqBuSRfeb1Kakm7aJ37t8p46vny5ImEx6czae53jkWn8sC+CHZcTGde6HOU97/3FUBCEe3vep193cnICICPj3omqGzeuo9M55JsbKDCwJA4OjkRERHDjxnXKl6+Q70t25crVSEpKIiMjAweHuw8liYuLpWXLhtafc3NzqVEjhJSUZNLT06hYsbJ1n0qlIji4IjduRDxQPbOzs4mPj2PChDH5VjvLzc0lMvKm9eeRI4ej/DsBbjabcXV1K1DWnDnf8eab7/Dnn78/UNn/VrduA6ZN+wqTycTJk8cICiqFs7OLdX/NmrUICzvHnDnfcePGdS5fvkRSUhIWy/17i90e+gV5SYdy5coRERGR75g///wdGxsNjRo1LXQS6F4xxcbG0rt3V+uxrVq15bXX3gSgd+9u1sSk0WikcuWqj1zH+z3nCmPZssWsWrUcyEuK3cnatSupWrU6AQGBnDx5/J7lRUREcPXqlXzPZ4vFgkJR+OHbec9BJS4uLtStW58BA4ag1RaN4doiCSQIgiAIgnAPsiyz4ngUP+y7jtEs46pVM6ZFWRqXcXug4RyPQyUfR2Z3rcpvF+KZtusql+IzeWPFSYY2DKJnSImnHo8g/BdIksT8V6sVfjiYUvHUh4P5+vqh0+m4dOkCFSoUHBI2evQIOnfujo3Nnec5sljMWCzmO+63WMz5/r0bd3cPZs2aa/150qSPAfINjbrTNR+E2Zx3/OTJXxaY5Pr2nEYAo0d/bE067d69k59/Xpfv2OPHjxIbG8NLL3WwJoEKW/a/ubm54+Pjy7lzZ9i9exdNmjTj4sUL1v1btmxk5sxptG/fgcaNmzF48LsMGzagUPX9d4+XvETE/58XZrOJBQvm8NFHE4mKiixUmfeLyd3dncWLf7Iea29vj16vB2Dq1Bl4eHgCsG7dKmvS6VHq+CjPuds6duxMly6vApCQEM/Qof3z7U9PT2f16p+YO3cx27b9et/yzGYzISG1GTFilHWbUilhNhd+/Pbo0R9ToUIlEhLimTlzGrNmfcuoUWMLff6zJPoPC4IgCIIg3EWO0cyYXy4wY/c1jGaZRqXdWPlGCE3Kuj+zhIskSbxY0YvVb9aiWVl3zBaZb3df46NfLpBlMN2/AEEQCpAkCTu1snAPm0Ied4/Hg75/qFQqmjdvxfr1azAajfn27du3h3379uDu7kFAQEkyMzO4eTPCuv/69WtkZWUREBBIQEAgly5dyDdPzrlzZ3F2dsHR0emeMSiVSvz8/K2P2yuU6XQ6XF3dCAs7az3WZDJx6dLFB16tzMHBARcXV5KTE63X8fLy5ocfZnLz5g3rce7uHtb9tydsvk2WZWbPnkX//oPzJVkKW/ad1KvXgAMH9rJ3724aNWqab9/Gjet56613GDbsfdq0aYeTkzPJyUl37bHyT1euXLb+32w2c+XKZUqXLmvdtmnTBkqWDKJater3LauwMalUqnzt+M/75+3tY93+zyFdj1LH+z3nbpfxz95Z/+bg4GiN607zIi1btogWLVpRokThVg8PCAgkMvImPj6+1nLPnTvLunWrgbzn0L3igbznoL9/ADVr1qJ9+w6EhZ0p1LWfB6InkCAIgiAIwh3EpOt5f2MYVxKyUCkk3m9ams7VfB7oy1t8Thynkk5yPjWMhJw4Ug0pKCUVdio7fLQlCNKVooZbCP66gAeOz83ehi/aV2DtqRim/3WVPy8nEp6YxfRXKj/2+YkEQXj2+vTpR9++bzBixBD69OmHp6cXJ08e4/vvZ9K1aw+CgkoBULdufSZPnsCIER8iyzLTpn1F9eo1KVWqDN7ePixcOI+vvppCz56vExl5g0WL5vLKK10fKbHdvXtPFi6ca03OrFixFIMhl2bNWlmPyczMJCkpEcjr8fLvn/9Z1rx5s3F2diUwsCRLlizg7NnTBASMK1QscXGxeHh40rhxszvG+TBl16sXynvvDaZUqdLWnjK3OTk5cezYEUJDG5Odnc28ed9jMpkwGg33jfXkyeOsXLmcBg1CWbduNXq9nqZNW1j37927myVLVt7xXIvFYr1/kJd4y8nJwWg0PlJMd/Io5bVq1fauzzm9Xm/tbaTRPPxiB0ePHmbVqo2FPr5167YsWjSPqVM/o0eP3kRH32L69Kl0796L9PR0bty4bk1y3k1GRjqJiQnEx8fxxx/bKFu2/EPH/7SJJJAgCIIgCMK/XIjLYPj6c6TkGHHVqvmyfUWq+937r+S3mSwm/or5k9+P/crxuHvPS3BbCa0frfza0s7/ZVw1Bee2uBtJkuhWw5dgLx1jtpwnIjmHt1eeYmbnKmKeIEH4j3Fzc2f27IUsWjSPTz4ZR1paGiVKlOCdd/rnWzb+448/Yfr0rxg+fBAKhYKGDRszdOgIALRae775ZiYzZnxDnz69cHZ2oWvXHvTu/dYjxfbqq6+RlZXFV19NISsrk8qVqzFr1lxcXP4/d87Mmd8wc+Y3d/35th49epOdnc3UqVPIysoiOLgi06bNuueQrX+7Pdny4yq7YsVKaDQ2NG7ctMC+4cNH8tlnk3jzzZ64uLjQvHlLbG3tuHz50n3jDA1txIkTR5k/fzbly5dn+vTv883L1KZNO2ty79/i4+MKrFh17twZ6tcPfaSY7uRRyrvXc27Fih9ZsGA2zZu3LLAi2oPo0aN3vudaYWL6+uuZzJz5DW+91RNHRye6dOlO795vMXLkcE6fPsGAAXd+Dt12ewUznc6BmjVrMWTIuw8d/9MmyYXpw/Uf8qBLtT5PJImHWm5WKHpEWxcvor2LD9HWRcPxyFTe3xhGlsFMOQ97vulYqVDLscuyzO7YXSy6NJdb2XlzNyhQUM4pmCquVfGzD8DZxgVZtpBpyiQy6yaX0y5yNvk0Jjmvm7xSUtLa70V6l3kLLzvvB4o7MTOXYRvOcSUhC3sbJd90rESIv/MD1194MOJ1XbQYjQaSkmJwc/NBrb7z/Dn3o1IpMBVy/iChaHuSbT1lykQAxo6d+NjKHDKkH3369LOufiYUXlF5Xd/rPez276P7ET2BBEEQBEEQ/rY7PImPfjmPwSwT4u/E1x0qodPc/+NSoj6Bb85+weGEgwA42zjTq2IvGru2xN3W857nZpuy2B+3ly03N3Iu5QxbI7ewPWobXYN68FqZN7FVFq6LvLtOw9xu1Xh/Uxgnb6UxbP1ZpnWsTJ2Shf/rqCAIglB0OTo6oVarn3UYwnNOTAwtCIIgCIIA/HUlkVGbwzD8PQH0jE5V7pgAki0WLImJmBPisWSkcyj+AG/vfY3DCQdRK2x4vUwfVjRdy4BqA/Cwu3cCCECrsqdliTbMrDeHmfXmUt2tJkaLkZ+u/kifPb04lXSi0HVwsFUxs1NlGpV2w2CWGbkpjFO30h7oPgiCIAhF02efTc237Lwg3IkYDlaEiO7GxYdo6+JFtHfxIdr6+bX/ejIjN4Zhssi0qeDJhDblUf29TK8sy5hOnSR3326MRw9jvhUJRiMysOUFiRVNlcgKKGN0Z1Twh5QuH/rIbb0/bg+zwqYTr49DQqJXmTd4o0wflIrCdeI2mi28vzGMgxEp2Nsomd2tKhW87t9FXHhw4nVdtIjhYMKDEG1dfBSVtn4cw8FETyBBEARBEIq1ozdTGLX5PCaLTIty7tYEkGyxoN++jdQ+r5E2bAD6NSsxX78GRiMWhYIlLZUsb56XAGp2ysIn02JxemcEqQP6kLt7F7LZ/NAxNfBqxOJGK3jRrz0yMsvDlzD80CAScuILdb5aqeCrlytSw8+JLIOZoevOcjMl56HjEQRBEAThv0EkgQRBEARBKLbOx2bw/sYwck0WGpV2Y/KLwagUEqbr10gbNoDMT8ZjDr8CdnZo2rTD4ZPPcVz7M0tntue3Wnk9hQa69+T9yqOwe6EBqFSYws6RPnYU1zt3wXDi2EPHZqfSMrLqGMZV/wR7lT3nU88x6MA7XEq9UKjzbdVKpnWsRAUvHWl6EyN+PkeG3vTQ8QiCIAiCUPSJ4WBFiOhuXHyIti5eRHsXH6Ktny9RaTmMXPEXjvoo6nsY6VPLE5VCIvdUGJmrN2HKkDGhRfvam9i+0oVkO3sOZGaz+vK3xCRtAyTsvAbi7tKUUhobqmk1NDDq0W5aj37DWuTMTAA0LVtj/94HKBwKv7zxv8VkR/PxsQ+5nnkNjULDmOoTaOTdpFDnJmYZeGP5CeIzDdQt6cL0Vypbh7oJj068rosWMRxMeBCirYuPotLWj2M4mEgCFSHiQ0bxIdq6eBHtXXyItn4OGLOxubETxeVfyYk4gKecdM/Ds2UN4aoAwpzKstszhH3qBKTMrchIZLgNJNe+Xr7jlbJMHbVEXyd7amxcRcqqVWCxoHD3QDf6Y2zq1LvLle4vy5jF5FPjOfL3CmRDK47glZJdCnXupbhM3ll1Cr3JQs+QErzXpPRDxyHkJ17XRYtIAgkPQrR18VFU2lokgR5CUf4FLT5kFB+irYsX0d7Fh2jrZ0fKikd7ZiG255ahMKRbt1uQyLH1JtrkiH18Ak6GTCQbGaOjGp1Kj5L/fyBc46BjsrsrAO3T3XDT1+CSKohsGzsSHJyJdnYnweH/y7FXyUqhT2YSlZYuRn39GgC23XpgP3AokqpwEzz/m9li4ocLM/n5xjoA+pYfSI/SvQt17o7LCYzekjeUbEq7YFoF33/lMuH+xOu6aBFJIOFBiLYuPopKWz+OJNDDfQIRBEEQBEEoCswG7E7Px/7oDCRTNgBJah/W5tTigFSTLNdKnIvKZuKhhVRNyuR4UCWO163HUf/SnA4oTamcKKplXCIgfT/LNdcB6JeSxtDUm8BJshSO5AQ0JdWtHjdUTpxOusFWWc05Nx/O2rswSqOjcftONI69SdC+vfisWYnp8iUcP/kMhYvrA1dHqVAxpOJ7OKgd+TF8EfMvzSbHnMNbZfsiSfce4tW8nAd96mSy6HAkn22/QkVvB/yc7R44BkEQBEEQii6RBBIEQRAE4T9JmXwZx98Hokq+BIDRszo73F9j4AlvZBQoFUBMLhOOLSPAnMz2Nq255enN7xVfIMExr0ePj3s5Xixfmk+ObMJigjbezWniVpE957dTKesgbpZ07CM24R6xiVJqexoENuPtUi9yWFeSKck5XFKp2V4hhCgnV0IVCpwyMyh38SKl+r2Jy+QvUAdXfOB6SZLEm+XewVZpy7xLP7A8fAkAfcr1u++5feuX5HhkGqej0/n414sseLUaKqVYJ0QQBEEQigsxHKwIEd2Niw/R1sWLaO/iQ7T106O5tB6Hv0YjmXKw2LmRWX8cR3QtGLD2LCbL3zdflvny8gYkVQYXKlQg2tmdPyrVIcdGg4NCYpyvB010KoYe7Me1jKtUcK7E9DrfY6PM63594kYiv/25hWqZ+2itPIqvlGy9vkVtD8HtWOXYkNGKChgUagJT4mkedgQbswnbnBwqXr5Mtd5vo23Y+KHruSFiLd+dnw5Av+DBvFqq133PiU3X0/PHE2Tkmni9th9DG5V66OsL4nVd1BTl4WBdurQnNjbmjvu8vX1Yt27LU47ov+XTTyfwwgv1aNWqjXXbvdo6JSWZb775kqNHD6HR2NKmTTv69RuE6iGH+wrPlhgOJgiCIAiCUBTJMtrjM7E/PBUAg19D0lvOJFF24v2lx6wJIFuVxDTDCW542RDnXYnrbt78WekFzJKC8rY2zAzwxket4tNT47mWcRUXG1cm1vzMmgACqBnoTsXXX2fmnoZMOhVFVeka/d3O0JqDqDJvwdk19GQNnW2c2ODWkPUezdhfvyWtTx1AD5yoVo1LB3ZT++Z1KvZ8477Due6kU8mu6M05LLg0h3kXv0er1PJy4Cv3PMfb0ZZxrcvx4ebz/Hj0FvWDXAnxd37gawuC8PQNG/Y+zZu3zLdtx47trFnz0zOK6L/jxIljDBw4tNDHT5r0MZIkMWfOYtLT05g06WN0Oh2vv97nCUYpCI9O9P8VBEEQBOG/QZax3zvemgDKrjmYtPbLMdu58+6Gs6TlmAAIdLVjXmAKYZY04ry9uerpx/bKdTBLCpo52PNjqRL42qjZcnMju2J2oJSUTKw5BQ9bjwKXtFUr+bB5GT55MZgLijIMTnyFV1Q/EP3yBqgzEIvWE40hjR4xv7DuzAjWHnqVSi5htKrihZ3FQpbOnr9Sk1j//TQSEuIeqto9S79Or9KvAzAj7Gv+itl533OalnWnYxVvAD794zJ6o/mhri0IwtOl0+lwc3PP99DpdM86rCLv5s0I7O3tcXNzL9TxBoMBV1c33n9/NEFBpahWrQZNmzbnzJlTTzZQQXgMRE8gQRAEQRCKPlnG/sCnaM8uRkYis+En6Ku+BcCkrRe5GJ8FQCVvHRMrSOzYdRa9Tsc170D+LF8DGXjZ2YFJJTxQSRIRGdf54cIMIG8FriouVVEmX8Ymci/KpAuoUsKRcpJQGDKRFQp6qu1p5+vJzgQdxxNKMmFnTaYOnIQpZDSqqENormxGdfVXPHOT6XBzLbCW2s6BXMkqyR+5pYhTObN29TKqVa1BnfqNUKnUD1T9PuX6k2nMZNPNDXx++hM8bD2o5FLlnucMb1yKA9eTuZWqZ/b+CLFsvFC8yTKYcgp5rAIeddiIyi5v7MYTsHDhXBYvnl9g+9q1m/Hx8SU9PZ3Zs2exb99uDIZcQkMbMXz4B2RlZdK168sFzqtevSZjx06ka9eXrWXcvs7Jk8f57rt5AOzfv5eFC+cQERGBr68vffsOpHHjZgCYTCYWLpzL1q2b0ev11K5dlw8+GMO6davvGOtHH00gJiY6X/kPYsqUiQCMHTuRo0cPMX78R/TvP5ikpMR812vSpBmffvoVx44dJSTkhXz375VXujJq1BjrsX36vMblyxet92D8+MnWfdeuXWXfvj28/PK9e2IKwvNAJIEEQRAEQSjytMdmoD01F4DMplPRV3wVgGVHI9l6IR6Ail46Pm/syZb1KzDa2nLL1Yc/ytcAoLurIx/5uKOQJAxmA1NOTcRgMVDbuSqvx0eh3VcPZcate8bgxjW6Al3VQCbEfjMJbeWOmCp2JbPpl9DoU6Ku7uTamTW0StyDLv0GFblBBdUeInO8OGhXizNnLVyPuEbzli/i41Oi0PWXJIkhld4jXh/Pwfh9jDs+iu/qz8dXe/cydBoVH7Usx7s/n2PViShalPOgiq9joa8pCP8ZsozzhldQxx57apc0+tQm9ZUNTywRVLlyVaZM+QqA+Pg4+vZ9w7rvo49Gkpur56uvpiPLMt988yWffTaRKVOmsmnTNgD69n2DV199jebNW6JWq8nKyrrn9Y4fP8rYsR8waNAw6tZtwIEDexk/fgxz5y4hOLgCCxbMYdu2XxkzZgJeXt58/fXnTJ36GR99NJGOHTtz7twZxo790Hp9nU7H8uVLH/k+yLLMrFnTGTr0PZo3b8ny5Uvz3RsbG83f8R+hbduXrOc5Oztz6NAB688xMdFERFy/4zWGDOnHqVMnKF++Ap06dXvkmAXhSRNJIEEQBEEQijTN5Z+xP/I1AJmhE60JoF1XEpm5J+9Du5eDhq/bBLB51VKMKhVJGh2/VakDwGtuTnzo7Wadk2fBpdlczbiCMyq+OLsNB1PeMDJZqcHoWwejVw3MruWw2HtjsXFAks1IhgwUGVGoUsIxRR7FJuEk3pY4ODMXzszF4FuHnBqDKFG2FZe9Q6l2/TrtEnbzQfIf+CccJ8AulgB+Id1iz6GMmmzdEE/5avWpWze00L2ClJKSj6tPZPihQYSnX2bM0ff5vv58dOq7TxLZoJQr7Sp68uv5eCb/fpkVr9dELVYLE4qjJ5SMeVZUKpV1aJPBYLBuDw+/wqlTJ/jpp/UEBAQCMH78ZHr16kJUVCQBASUBUCgU1qFnwH2TQOvXr6FJk+Z069YTgICAQC5cCGPlymVMnDiFLVt+ZvDgd6lbtz4AI0eOYefO7Wi1WrRaLQ4OeQnowg7HKqw//vgNk8lE27YvWd/j/3lvACwWC6dPn2LMmAnWbSVLliI6Oorr16/h71+S3bt3Urv2C+zfv7fANYYPH0lGRjrffjuViRM/4ssvpz/WOgjC4yaSQIIgCIIgFFmquJM47BwJQHaNgeRUeweAC3EZjN5yHgBbtYL5ncuzdf0y9BJkKGzYVKcZZqC9s44P/pEAOhbzF+siVgPwaWw0niYTBr9Q9BV7kFuyFajt7hlPLkA9OHUrlvU//0QbeS+tlMexiT6MTfRhjN4htKrzIdF+lfhC2Yb13m1Y6ZpLrRub0ZxbgaMhhVbspTGHOHn6EFtvnKXhi71wcXEr1P2wU2n5rNZUBh/oS2TWTT47NYlPa32FQrp7Yue9JqU5GJHC9eRsVh6P4vUX/At1LUH4z5CkvF45hRwO9lhWEXqCw8Hu5caN6+h0DtYEEEBgYEkcHByJiIiwJoHupnfvbtb3S6PRSOXKVa3ldujQOd+xlStX49dfN5OamkpaWhrly1ew7gsKKsXbb/e/b7xnzpyiZcuGaDQa/P0DefPNd6hTp16h6vr771vZvn0bM2fOuefE+5cvX8LXt0SBuZXq1WvAgQP76d49Lwn08sud7pgEKlu2HJA3hO2dd14nJibaOmROEJ5HIgkkCIIgCEKRJOUk4fjbO0jmXHJLtiSr7mggbwn0wWvPcnsl+GkvV2Df9k1kGg0YLLCxfksMkoIXZAOdTu/lwM54ctJTSUm9yY+VzoEGKt3UEna5NhdsHVEkalGG7UdtexKN1h6NvQ4brQ6NvT02Wh12Dk5onVywc3bBzsEZpVpNRX9veG0Qby2pjYcxkal++wlN3Yg69jjOm7ozoGRLwipOYEuWmcHpWtbUHol77XexObkc291T0dhlUZeThKSe4djKnSSFfkiZqvULdV/cbT2YHPIlww7251DCAZaFL+aNsm/f9XgnOzXDG5diwm+XWHDoBm0qeOLpoHnk9hGEIkWSQK0t3LEqBUjP/1LSd2JjY3PH7RaLGYvl/hPET506Aw8PTwDWrVtFePiVu5Z7u8xHWTK9fPkKTJjwKbm5uRw8uI8xY95n+fK1+Pref7hsgwYNcXZ2YebMacyZs+iucRw/foSQkNoFtterF8ratT/RvHlroqOjqFq1unVfVlYmhw4doGnTFigUeUn2kiVLAZCWliqSQMJzTSSBBEEQBEEoemQLDjveQ5kVh8m5NBktZ4FCSWauiaHrz5KRmzeEq1dICVKvHCY+KRGjDJtqNiJLrcY39gb1f1nCeZPRWuSeaolkayw4Zaipcd6NHAtgSAfSHyg0jc4BraMzTh4evK+1Z1u0zEdXajCwcSc6WLaiPb8C24jtTI85zsU6y7lismdUZBzzSvpiqP0OuRV7YPriHRxVR9G566knHyN372ucv9gBrw5TUGvu/0W1nFN53qv8IV+e+ZSlVxZSzjGYel4N7np82wqerD8dw5nodGbuucan7Src9VhBEJ5/SqXyjtsDAkqSmZnBzZv/7/Vz/fo1srKy8vUOuhtvbx9rguP2EK68cgMJCzsL9LBuO3fuLAEBgTg4OODs7Ex4+GVKly4DwJUrl/jww/dYtWoDGo3tXa+n0Wjw88vrnVi6dBlWrlzG5csXC5UE0ukcePfdD+jRoxNbtmzklVe63PG448eP0qvXGwW216r1Ap98Mo5t236hfv1G1mQPgF6vZ8KEj/Dy8rb2hrp06QJKpRJ//4D7xiYIz5JIAgmCIAiCUOTYnZqP5sZOZKWG9NazkW10mC0yY3+5QERy3pCOUm5aGtjHc+TIBczAtuCaJDm54pSeQqc/VuLp5YOrbwk8Uw8RrrjMtRI2KGQYVeVDghtVRbbImE3GvIfBgFGfQ252JobsLHKzszBkZZKblUlORio5aSlkp6VgMZnIzcwgNzODlOhIABr/HXPMalhg74CP3xv4G89RSn+WhUcH0KbWAo5kwdz4FAZ5uSLZ26OasIyE6V+RtHs1ji8YcLHLoEbCWpIW7yG35deoSze97z1q7fciF9MusOnGej47PYm5oYvvOlG0JEl82KwMvZef4PeLCbxS1YcQf+fH0FKCIDxNKSkpREbeRKO5c2++wMCS1K1bn8mTJzBixIfIssy0aV9RvXpNSpUq89DX7datF4MGvc2aNSv/Hka1lz17djFt2ncAdOnyKgsWzMHDwxNnZxdmzPiGSpWq3DMBBHmriiUlJaLX6zl8+CCZmZnWOJOSEtHpdPdNIvXu/RY//riIdu0KrnxmNBq5ePGCNZHzT7a2tlStWpWlSxfx6adf5tvn5uZO48ZNmTbtK0aP/picnBy++GIynTt3w95eV6AsQXieiCSQIAiCIAhFijL5MvaH8j6QZ4ZOwuxeEYBFh25yICIFAJVCoovNFY4cuoWsUHDAvyxR3gHYmk186aShzqffY6OPxemXN8m2ucK4Enl/2e5Sqid1K7R7qLhkWcaQnUV2Wgo56SkoTFlEX40gLS6aK+HXUWenQFYGkZcuEYmaA9TE4ZaBN81L+KFef+YlJNPYUUslO1sklQr7kWPIWe5L7LzviavmTEBwAm7mONjWm6Qy3bE0/zRvXpF7GFRhGOHplwlLOcuUUxOZUXc2KsWdP/6V99LRqZoP60/HMHVnOMt7h6BS/LcmyxWE/7rBg98hOTmJ0aPH3fWYjz/+hOnTv2L48EEoFAoaNmzM0KEjHum6lSpVZty4T1i0aB6zZ88kICCQTz753DrM6rXX3iQjI4Px40djMpmoX78h7777wX3LPXfuDB06tEGpVOLj48uYMeOtPZY6dGjDRx9N4MUX29+zjJde6sCyZYvZtGnDHcsvW7bcXZNm9es35Ny5c4SE1CYhIT7fvjFjJjBz5je8995gANq0aceAAUPvWydBeNYkWZblZx3E05SYmEFRrbEkgbu7Q5Gug1A4oq2LF9HexYdo68fAYsZ5Q0fUcSfJDWxOerslIEkcuJ7M8A3nrIeF5pyhrDYNWWPLZScPdlZvgAL4LtCbhg72KBPP47y5B4qcJMZ7l+BnOyV+Wn/mN/wRjfLR58P5d1tn5pp4Z/kxsmJvEqJJpaEundhLZzEb81bt2dyiO5fKVMFfn8raypWwt/3/X7b1f2wj8/NPyNGpULfQUEV1AYBs+5LoX5pnTYLdTVxOLH33vkGmKYOepV/nnfID7npsWo6RzouOkqY3MbZlWTpW9Xnke/FfJ17XRYvRaCApKQY3Nx/U6jvPj3M/j2ViaOGR/frrZjQaDS1atH5i1xBtXXwUlba+13vY7d9H9yPWABUEQRAEociwO70AddxJLDYOZDb5AiSJmHQ947deRPH3pKZuuYmUlyORNbakqO3YU/kFAIZ7ueYlgBLCcN7UHUVOEnu9yvOznRIJiZFVxzyWBNCd6DQqvupUjQzHEvwqBXOhUme6fzmfZv0/ICikLq33b8Y+K4NIW2dGbFpL+P4/sVjyPozatmqD47RZaGUN8sYstqY2IxMt2qwInNe8iCZs5T2v7WXnzftVRgGw8uoyTiQeu+uxTnZq+tTNm89i3sEb5BjvP1GsIAjC02axWPjtt1+oWbPWsw5FEIockQQSBEEQBKFIUKZew/7wVwBkNRiPReeDyWxhzJYLWDKSsSiUSLKFpllHMbt6olep2VGxNiaVmmYO9rzl7owq/gzOm7qh0KeQ6lmNSa55fzHrGNiZqq7Vn2j8AS52fNwqbynhpUciOXwrE78qNWn41nB6j/+WobGHAThQsS6r/9rBb1+NIenmNQBsaoTgPH8ptiWDCPz9Er+H1+cSpVDIJhz/+gD7vRPAYrrrtRv7NOMl/w7IyHx++hPSDGl3PbZLNV98HTUkZBpYeTzqMd4BQRCEx0OhUPDttz/g6ur2rEMRhCJHJIEEQRAEQXj+yTK6XR8imXMx+DdCX+FVAOYfvEHm1bPIUt5HmlqGcLxKB2ABDgRWItHZlQCVkk/9PFAlX8Jpcw8UuWkYvWvxTflQ4vTxeNv53HOI1OPUorwHXavnzT804beLxKbrAbB1cKRXh/50VqaDpGB745eJi45i69SPObl5NRazCaWPL86zF2LbrCUVj53n/MkAdlEXAO2ZhTj+8jqSIeOu1x5UcTiBupIk5Sby3fnpdz3ORqVgYGgQAD8ejSQl2/C4qi8IgvDYPMrS84JQnIkkkCAIgiAIzz1N+GZsog8hq2zJaPIlSBKnbqVxaMd23I1JZKp0OKOnQy0/snKyOeNbmst+JdFYLEwr6YNTVgxOW3pZE0B7Qj9k460tAIysMgY71f2XXX9c3m1cigpeOtL0Jj765SIm8//nIBhRriruCpkkZ0+u1quFLMuc/WMj26ZPIjM5EcnWFocJk9EOHErwlXByDilYI7fDgApN5B6cNnZH0qfc8bq2SltGVf0YBQp2RP/Bvtjdd42xVbAHwZ46sgxmFh66+djvgSAIgiAIz4ZIAgmCIAiC8HwzZGG/fzIA2SFDsTj6k5lr4scfVxGScpyTTtUBGNQwkPArYdx09eRwmUoAjPf3IljOwmlLL5RZcZhcyxPXZg5TL3wLQDv/l6np/nTnlLBRKfi8fQV0GiVnY9L5YV+EdZ+jUsmoEt4AbKvUhirl07FRWkiMCGfr1LHEX7uMJEloe/bGceq3lEpJxXVvHEstXcjGFnXCGZx+7oKUFX/Hawc7V6R7qV4ATD839a7DwhSSxJBGeb2B1p+OITpN/xjvgCAIgiAIz4pIAgmCIAiC8FzTnvgOZVYsZscAsqv3B2DO0rVUj/6LvW4NsEhK6gQ6Y7pxnHSNll1layBLCrqq4GUHNU6/vokq9SpmnS9p7Zex6OZaorJv4W7rQf/gIc+kTiWc7BjfujwAy47dYv/1ZOu+1o72NHLQYlCo+b7WIHoHHcdda0Sfkc4fMycTceIQADYv1MV58XICPbwote8KS8ydycAedfIlnDd0QpEVe8drv1H2bQJ1QaQYkpkVNu2uMdYJdKF2gDMmi8yiw6I3kCAIgiD8F4gkkCAIgiAIzy1F6nW0J+cCkNlgAqhs2bz1T9zPbOG6XSAR2pKoFBKdAmWiE+LYXrE2ObZ2VExPZXTZIBx2jUIddwKLxom09is4Z0xm/fXVAIyo/CE6te6Z1a1pWXe6/T0/0MTfLhGfkQuAJEmM9XHHTpI47BDMr2VeoYf/EUq7G7GYTOxdPJMrB3cBoPTwxOnb7yndsi3l919ksbkLKTiiSo/AaXPPOw4Ns1HaMKrqWBSSkp0x2zkUv/+uMfavHwjAL2FxRKXlPO5bIAiCIAjCUyaSQIIgCIIgPLd0+ycjWQwYAhpjCGrFpTOnSfptCRZJwR7vZgB0q+ZNxNn97C9ThQRHFxyzMplWuSxOp+dge3kDsqQkvc08cpwCmXr2MyxYaFmiDXU9Gzzj2sGwxqUo52FPao6R8b9dxGyRAfC1UTPYyxWAKaX6k+Xgy8vuh6hUwoIsyxxcMY/L+3YAIKlU2L8zgOAPxlLp9A2WWjqTjj2q5Ms4/vIGGLMLXDfYuSJdg/Im154ZNg29+c7DvaqVcKJuoAtmi8wiMTeQIAiCIBR5IgkkCIIgCMJzSR19GE3EH8iSkszQSaQnxnFg0bcoZTN7vJqTji0eOhsqS5GcdPTggm8QksXClMxEgpKPYn/wcwAyG07C6NeAZeGLuZEZgYuNK4MrvPtsK/c3jUrBZy9VwE6t4HhkWr5ES083J0pp1CRbJD5ruARsdLR22E+1UhoADq1eyLWj+6zH29R6gcpffUulBCPL6EQ2ttjEncDxl7fAXHCFr9fL9MHT1ovYnBiWhy+5a4z9/u4N9GtYHLdSRW8gQRCEJ6VLl/aEhtYq8FiyZAFbt265477bj61btzzr8IUiQiSBBEEQBEF4/sgy9gemAKCv2BO9XQl+mfUVSpOe63aBXNGVAeCdEE8O3rzG3rLVAOhzYBfNqvrh8MdgJGRyKr2GvvIbXE67xMprywEYXnkkjjaOz6ZedxDoqmV0i7IALDh0g+ORqQCoJYlRPu4A/JSj5ljrpaBU0dzmTyqV9wBZZv+y2USFnbKWpXBzp9rEzyhlF8gKOmJAjSZ6P9pNg0GW813XTmXH0EojAFh9bQXXM67dMb4qvo7UD3LBLMMC0RtIEAThiRo27H02bdqW79G9e96E/p6eXgX2bdq0DU9Pr2cctVCUiCSQIAiCIAjPHZtrW1HHnUBWacmq/S5/LZ2NKTmGTKWWKxU7YjDLVPFxQE44z+8Va2NWKqlz7iQDq5bF6fe3URgzMfjWIbPhJxhlE1+d+RSLbKaxdzMaeTd51tUr4MWKXrSv5IVFhnFbL5KSnddzp75OS3NHe8zAZIsfGY2+QJKgtbSBMuUDkS0W9iyeSWpMpLUsSaGgVp8BeAbUZy0vIstgH/MbysWDkC2WfNdt4NWQBl4NMctmvj03FflfiaLb+tUvCcC286I3kCAIwpOk0+lwc3PP97CzswNAoVAU2Ofm5o5CIb7WC4Unni2CIAiCIDxfzEbsD34BQHb1fpzZd5CYs0cxo+BQ6Ve4kpKXIOlZyYElds6k2+nwTE5kwrljeKSvQpUWgVnnS3qbeaC0YUX4Uq5lXMXJxplhf/d8eR590LwMQa5aEjINTNx2CcvfCZkPvN3QSBJHs/Rs8nuJ7BoDkSRop1iLd4AfRn0OO+d8jT4jPV959V56BblkC7ZLDQFwydqCcXxPLCnJ+Y4bUvE9bJW2nE05zc6Y7XeMrZK3A3VL5vUGWn7s1hOovSAI9xMaWouGDWuT8o/X8L59ewgNrcWUKROt2/bv30ufPr1o1qwBr73Wld27d1r3mUymOw4lAli6dCFvvPFqvmuuXLmcQYPeAWDKlIl3PffEiWPW/9/Pu+8O4ttvp+bb9uGH7zF//mxrOf9+LFyYt0DAkCH9WLRoHgMHvk3z5g0YNOgdbtyIeOBy27VrXqh7NXv2LDp0aE3r1o35+ONRpKWlsnDh3LsOx1q4cC5DhvSzlnH69MmnPlTLaDQya9Y0OnZsS+PGdejSpT2bNm14atcXnn8iCSQIgiAIwnPF9vxPqNKuY7FzJ9KlBSd/WQvAHveG2Hr5YZGhUWk3tqREEeHug8pk4pP53xLU0B3N1V+RFWrSW89BtnMjPP0yK64uBWB4pfdx0bg+y6rdk51ayWcvVUCjUnDgegor/k62lLBR08fdGYCvYxJJqDOK3KDWqMilg+sedK7uZCbF89eCaZiNRmt5kiTRvPVLXPVsxykqICnAy+0AmQO7Yjh2xHqcl503PUu/DsC8iz/cdZLoN1/wB2DLuVgSswrOMSQIRZksy+SYcp7a42697u7HycmJQ4cOWH/evXsnNjYa68/Hjx9l7NgPaNOmHUuW/MRLL3Vg/PgxXLx4AQCDIRcfH1/rMKIpU76yntuiRWuuXg3n5s0b1m07d26nefNW1p+bNWt5x3MfRIsWrdm9e5f1HmRmZnL06KF81/nnUKfKlavmO3/58iU0bdqchQuX4+HhwciRwzEYDA9U7vLla+97rxYsmMPWrb8wZswE5sxZTEpKMlOnfkaPHr3z1f92mc2btyxQ1zlzZj3UPXoUy5Yt5sCBfXz66Vf89NN62rZ9ienTvyI5OempxyI8n1TPOgBBEARBEAQrUw7aYzMASK82iL+WLwLZwkX7svjUasz2SwkoJCgboOR7dQkAhqz9kerlSuB87XsAsuqPxeRdE5PFxJenp2CWzTTybkLjv1cTe56V8bBnRJNSfP5nON/vi6CGnxOVfRzp4+HMptQMoo0mFiemM6TFtyjXtkOXeo0OwYmsOWFH/NVLnNi8ktqdX7eWp1KpebHdK2xYk457Vgp+NrH4VrxGxMgh2PV4E+07/ZGUSroG9eDXyM3E5cSy5tpPvF62T4HYavo5UcXHkbMx6aw8fouhjUo9zVsjCE+MLMsMOzSAsJSzT+2alV2qMqPubCRJeqDz6tSpx8GD+2nb9iVMJhMHD+4nJOT/PXDWr19DkybN6datJwABAYFcuBDGypXLmDTpM7KysrCzs8PNLW++MQeH/8+PVqKEHxUqVGLXrj954423iY2N4fLli3z11XTrMRqN5o7nPojGjZvxzTdfcPbsaapWrc7evX/h7x9AqVKlOXHiGID1GgAqVf6vrHXq1LfWb9Soj+nQoS1Hjx5+4HLXr//8rvdq4sQpbNnyM0OHvkfduvUBGDlyDDt3bker1aLVaq31/2eZ/7Rnz1/o9Xq8vLwf6j49rDJlyhES8gKVK1cBoHfvt1i8eD6RkTdxdXV7qrEIzyfRE0gQBEEQhOeG3bllKLPjMTv48ddZPVnJCaSpHLhQsgXRaXk9VJpX8GShEpAk6oedoOOx/fh47EGyGMkt/SI5Vd8G4KerP3I14wqOaieGVRr5wF+2npVXqvrQopw7ZovM2F8ukKE3YatQ8L533of3JYmpxEh2pLeZh6yywztlLy3q+QJwYddvRJ45lq88rdae1u06s17xMjlosHMz4lkljZzlS0gfNQJLZiYapYb+wYMBWHVtOQk58QXikiSJN+vk9QZafzqGDL3pSd4GQXiqJIrG+0Pdug04evQwJpOJkyePERRUCmdnF+v+GzeuU7Fi5XznVK5czTpkKi4uNt/x/9ayZWt27doB5PUCqlEjBBeXwvegbNmyIW3aNOH117uzZs1PdzzGwcGBunXr57vOP3vr3E+VKtWs/9dq7fH3D+DGjesPXO697lVqaippaWkEB1ew7gsKKsXbb/cvVIxms5l5875nwIChT/13T6NGTTAY9MyaNZ0PPhhO167trTEJAjzjnkBxcXFMmTKFQ4cOodFoePHFFxkxYgQajabAsefPn2fChAlcvnyZMmXKMGnSJCpXrnyHUgVBEARBKJKM2WhP5PXmueHejqtbD2JB4g+PFrSs6MeyY7ewVSk46SmhV6rwSktizMLvcKnjgMYcjtkxkIymX4MkcTU93Lrs+dBK7+H6HA8D+zdJkhjbqhzn4zKJTtMzZftlPn+pAi0d7ampteVEtp5ZcUlM8Qsmo8mXOP45jIqxS4isNZhzx86wf/kcXhr9BTrX//912sPDi+qNX2Hjrlh6sBm34CyyU+zJPHyQtAF9cPz8axr7NaOKyzrOppxm/qXZfFR9QoHYQku5Utpdy9XEbNaeiqZP3YCneWsE4YmQJIkZdWffdSjkv6lUCkwmy/0PvAdbpe1DJQfc3Nzx8fHl3Lkz7N69iyZNmlmHLwHY2NgUOMdiMWOx5CUAIiKu4+3tc9fymzVrxXfffcutW5Hs2rWDDh1eeaD4Fi/+CbPZzLVr4Xz55ac4O7vSqlWbAse1aNGa77+fQZ8+/Th27AjvvvtBoa/x755BFosFSVI8cLn3ulf/vsaD+u23Lbi5eVCnTr1HKudhzJv3A1u2bOTFF9vTpk073n9/NF26tH/qcQjPr2fWE0iWZYYNG0ZOTg4rVqxg+vTp7Nq1i2+//bbAsdnZ2fTr149atWqxYcMGatSoQf/+/cnOzn76gQuCIAiC8ETYnV2CIicJo86f33blLVd+1DmEkuWD2XM1by4D77LO3NKosDPoGbJhGU52Cjw8TiErNaS3mYusccRoMfLlmU8xySYaeDWimU/BeRoAzEYLWam5pMXnkBqTTfKtTFKis8hI1JOdZsBkfLQveY9Cp1Hx2UsVUCkkdlxOZMOZGCRJ4oO/ewNtTs0kLEdPbvlO5FTqDUBT81rc/AMxZGexd/FMLOb8PXUqVqyCsmJHDlITAN+G2dj4O2O+EUFq/z4Yjx9lcMXhSEj8Gf07l1Iv8G8KSeKNv+cGWnkiCr1R/GVZ+G+QJAk7ld1TezxK75B69Rpw4MBe9u7dTaNGTfPtCwgIJCws/7C2c+fOEhAQCMDJk8cK9H75J3d3d2rUCOHXXzdz9eoVGjX6/zBaWZbvuwqVn58/gYEladq0BbVqvUBY2Jk7Hhca2oiMjAxWrlxG6dJlKVHC757l/lN4+GXr/zMzM4mKiqRMmTIPXO697pWDgwPOzs5cufL/a125colXXnmR3Nx7JwsNBgOLFs1n4MChha7T47Rp03ree+9DBg4cSvPmrcjJESs6Cvk9s55A165d49SpU+zfvx9397y/VA0bNowvv/ySUaNG5Tt269ataDQaPvzww7y/jo0dy549e9i2bRudOnV6FuELgiAIgvAYSYZMtCdnA3AypxL6nCzibDw45VaLgSVdmbH7GrYaJRd9NUiyhbZnDvLCyRN41UpEoYSMhpMweeR9sfnxykLC0y/jqHbkvcofkJttIjEig9TYHNLjc0hP1JOTZsCYe/8Eho1WhdZRjZ2jDTo3W5y97XD21uLoYYdS/WT/llbJ24EhDYP4dvc1pu26SmUfRyp76njJSccvaZl8FZPEkiBfMkPHo44+hE3KFV4sHceqBDsSrl/h3B+bqdo2/+ekhg2bsTE+ioDEKEqY4ijR2YnIP/0wnTtH+sjhBIweR3PfVvwZ/TsLLs9h6gszCsTVsrwnc/bfIDpNz6azsXSvWeKJ3gdBEPKrVy+U994bTKlSpfHw8My3r1u3Xgwa9DZr1qy0Jov27NnFtGnfcetWJHv27KZHj9dJSkoEIOPvVQXT09NwdHQC8nrTTJ8+lVq16uDomDfvTWJiArGxMZQqVfqesSUlJWIymbh27SqnTp1gwIA7J0I0GlsaNmzMqlUr6Nt34APVf/v2bdSoEUKFCpVYsGA2Xl4+1KhR64HLvde9AujS5VXmzZuNm5sHzs4uzJjxDZUqVUGjsb1nuefPn6N581b5hpLdlp2dTW5uLi4udx+S96gcHZ3Yv38P5csHk5iYyIwZXwN5ySlBgGeYBPLw8GDBggXWBNBtmZmZBY49ffo0ISEh1oy5JEnUrFmTU6dOPXASqIhMB3BHt2MvynUQCke0dfEi2rv4EG19d3ZnF6HQp6C39WXfyUwsKNnp3oSetf35+UwMAFkB9qBSUC/8LM0O7sPR2YBjQBb6cq+QW6kXkgRnk0+z8upyADoa+nBkbjTpCdfuel2FUkKlUaJQSigUErJFxmS0YDJYkC0yhmwThmwTqbE5QJr1PEkCJ28tHiUd8Cypw72kA7b26nz7//nvw+pVqwTHIlPZdy2ZDzeF8WPvmgz3duPP9CxOZOvZkZFFSycdGa2+w3ltezzjttOwwVB27jjF6d824F+lJq7+Ja3lqdUqWrbpyJZVEbxtWoJt7EG8B3xKwhZ/cn//jcwpE+kxrA9/6VQcTzzKiaRjhLjnX/ZZrZR4vbYfX/wZzvJjt+hSwxeVovg+qcXrumj5L7RTxYqV0GhsaNy4aYF9lSpVZty4T1i0aB6zZ88kICCQTz75nJCQ2nTp0p6cnGzefLNHgfM++ugDvvtuHpA3cfPXX39Oixb/n0+nW7cO6HQO9Os36J6xdeiQN/TLzc2NNm1e4sUX7z4MqVmzlmzffudVte6lZcs2bNq0ga+//pxq1Wry9dcz8w3fKmy597pXAK+99iZZWZmMHz8ak8lE/foNCzVsTaVS3fU+rVy5jN9++4V1657ckvFjxoznm2++oHfv7nh4eNC+fUeUSiVXrlyyTnItFH2SVPD9rLDvb5L8sOsTPmYWi4WePXvi4uLC7Nmz8+0bMGAAZcqUYeTIkdZtU6dO5cqVK8ybN+9phyoIgiAIwuOkT4Nvq4A+je0pNTkTa88R5xBuBTVmWPOyjFp/BtQK9I28KJd4i9ZnDtF+yxbKNIlBGxwEfXeBRkd0dDw9/+xBkhxPufgXaHa1l/USrr72eAU54upjj4u3PY7utmgdbbCxU91xWIYsy+Rmm8hKzSUzJZfMFD0pMdkkRmWSdCsTfZaxwDnu/jpKVnUnqKo7Hv4OSI8pMZKabaDD9/u5kZRNgzJuLH3rBb65Ecf0G3GUtLNh9wvBaBQKOPAd/DEWWWnHZmUfwk+fwSMwiF6fTUOpUucr8+TJk8RtmkAbdmNR2SEN2E/8gnUkL1kCwMr3qvKz7XkquVViZbuVBe6R3mgm9MudJGYamNWjBu2r+T6WugrCk6bX67l69Rru7t75llYvDjp2bMcPP8zH1zf/6/X48WMsWDCX2bPnA3Dz5k1ef/1Vtm79E61W+8Ti2bhxA7//vpXZsxcU+pyBA/tSs2YIffsOeKzlPk3Dhg1i5swfnnUYQhFlMOSSmBhL6dKlsLW9d6+0u3luloifOnUq58+fZ926dQX25eTkFJi4y8bG5qG6tCUlZfB8pL0enCSBm5tDka6DUDiirYsX0d7Fh2jrO9Meno5Wn0a6wp2zsVqSbVw46hzCZw1LMnNH3nwMxpI6/PTpNL58iuBLF3H1ycDOW0VKy9nEnEnn0r5LrDD9QJJnPA56V5rGdKVkDTdKVHDBo6QDGm3+jzxmLGRk6+F+0wtqwN7bBntvG7wq5A2LkGWZnHQjiTczSIjIJCEig7S4HBIjM0mMzOTYrxHYOqgpVc0DjzI6PIMcUSgfLSH05UsVeOunk+wPT2LChjP0bxTEcpWSiBwDsy5F8aaHM5TtjeOFbdhE7qWJ8xEi7d1JuHGdXcuXUf2lrvnK8/MrTVjpbkRcvUpJ0y1y1/VD0Wc99hp7suZ+z4tzz7BtqC1hSWFsOLeZxj7NCsTUuaoPcw/cYPaucOr66orM6muPm3hdFy1GowGLxYLZLD/05M6PY2LoZ8HZ2QVZpkDsCoUSBwdH0tMzOHz4IJs2baBFi9bY2Ng+kXreuhXJxYvnWbx4Af36DXqga8iyjMVy57Z7lHLv5nG39R9//EblylWL5PPnv66ovK7NZhmLxUJKShZqdf4/SN3+fXQ/z0USaOrUqSxdupTp06dTrly5Avs1Gk2BhI/BYHiozJcsU+R/Qf8X6iAUjmjr4kW0d/Eh2vr/JH0Ktqfz/lq7+6Y7FiT+dGvCC0HuZBrMRKXqkdUK3AK1ND/0O7a5esqGX8azZTo3qszk+C8SsVcucs31NJfKHwFZYnjQaBq/XA+l6v9z9jze+y1h52iDf2U3/CvnTdSszzQSczmN6EupxIWnoc8wcn5fNOwDjb0Kv0ouBFRxwz1A91A9hEq72zOxTXlGbbnAiuNRlPfSMdTblfFRCcyNT+FlZwdcVEoymn6Ny8pmOCUdpWGdgfy58xxnft+If7XauPqVzFeHxk1asy3mIq9nz0ETewzbc8vhtTdAq4XpU2m338C6hgoWXJpHA89GKBX5PzZ2rubD4sM3OR+bwalb6VT3c3qEe1r0idd10VCc22jBgh/vuL1KlWpUqVKN7OwsvvzyU3x9/Rg/fvITiyMmJoovvphMw4ZNaNmy4Mphz1u5j1OzZi0feeUxQYBH+53zzJ+BkydPZuXKlUydOpXWrVvf8RgvLy8SExPzbUtMTMTT0/OOxwuCIAiCUDTYnZqPwpBBktmZyxnuhDlUJEnrw7eNguizIW/VFmWQA52unQGTgbJXruBSysRfDlO58psvkEambQr7yq0BoEfp12gWHPrU62GrUxNU052gmu6YTRYSIzJIup7FleNx5GaZuHokgatHErBzVONf2ZWAKq64lLB/oN4zzcp50KdOJosORzLljyvM7laVYFsbLuoNzI5P5iNfDywOJciqPw6H3aOpmrCYK5Xe5EZYGIdWLaTtiElI/1jZx9bWlpAW3dmx+RwvsgvtgSkYglpi16krmM28NGcav4dI3OImO2K206pE23zxuGhteLGiFxvPxrLi+K1inwQShKJOq7Vn27a/nvh1ateuy59/7nuoc2/PW/S4y31aRAJIeB48syXiAb777jtWrVrFtGnTaNeu3V2Pq1atGidPnuT29EWyLHPixAmqVav2tEIVBEEQBOExk/Qp2J1ZCMC+GB9ylXYcdKnDa7VLMO1yLDmZRmS1gpHldRB9A6XJhFuaDX+U+IorsUEA+FZx5GjDNWRLmZR3CubNcu88yyoBoFQp8C7rROOe5Xn5w+o0eqMcJWu6o7ZVkpNu5PKBOP6ce4Gt089yZvstUmOyKewUjf0blCS0lCu5JgsjN4bxlkNet+81yelc0+f1mtZX6oWhRAMkk55mzidR29qSGBHOlQM7C5Tn71+SrAq9iMQHpSkb7e6PAbDr+iru7wyj/eG8rvE/nvoOs8VU4PyeIXnLL+8OT+JWqliGWBAEQRCed88sCXT16lV++OEH+vbtS0hICAkJCdYHQEJCAnq9HoA2bdqQnp7OlClTCA8PZ8qUKeTk5NC2bdt7XUIQBEEQhOeY3al5KIxZxOc6EJ7hxj6XOjg5OyGVcuTwmXgAWlTzRnX2CABOqbZcLPU2erMORw9bmvUN5nzVP7mUeR57lY5xNSajVqjvdcmnTqGU8C7jxAuvBPHyqOo06FkG/yquKNUKslJyubgnhj9+CGPbzHOc2xlFevy9EykKSeLTdsGU87AnOdvIol+v0FBrhxn4Ji4p7yBJIqPZVGSVFtfkw9QKKQXAiU2ryElPLVBm/dCm7LB7GTMK7CL+wObqVgC0PV6jY4XXcciWiZZS+GP39wXODXLT0iDIFRlYeTzqUW6VIAiCIAhPwTNLAu3YsQOz2czs2bMJDQ3N9wAIDQ1l69a8DyE6nY65c+dy/PhxOnXqxOnTp5k3b94Tna1eEARBEIQnJ68X0CIADsb7Eafx5ryuAvUa+jH3QiyKbBMaGyX9StkRHRsNMmCpiSTJVGjsQ8tBlQi3PcOqaysA+KDqR/hqSzzDGt2fUqWgRAUX6nUrTYfR1anbrRQlKjijUElkJOo5vyuabbPO8ft35zi/O5q0+Jw79hCyt1HxbafKeDlouJGSQ/qpBJTAnoxsDmTmzXRtcQwgq+6HALyQuQrXEn4YcrI4/vOKAuXZ2Gio0qI3+8lbCl7710dIhgwA3N4aRMe08gAsj1qN/vy5Auf3DMm775vPxZKuL7hqmiAIgiAIz4/nZon4pyUxseiu3CBJ4O7uUKTrIBSOaOviRbR38SHa+v+0h77E/vgs4vX2/Hi9Jqt9u+BYswIXStigOpyAIs1Inzr+eIb/RWxWMpocL7wy/ajXpxbuAToScuLpu+8N0o1pvBLYhaGVRjzrKuXzIG1t1JuJuphC5NlkYsPTkS3/P8HeRYNveSd8yjvjUdIh32TX4YlZvLPyFFkGMz51vbnupKSsxoa1ZfxQShJYTLiseRFV0nkiPF9h/Z4kkGVaDh2LT/nKBeLYtX0LzS+PwY1Usqr1JTt0AgBZ+nR6bGtHpo2ZYTvsaD/qJ5SeXtbzZFmm17ITXEnIYkjDIN54wf8R717RIl7XRYvRaCApKQY3Nx/Uapv7n3AHRWUVIeHRibYuPopKW9/rPez276P7eaZzAgmCIAiCUPzk6wWUEMBZh8okBARw0U8DKQYUaUY0SgXlU9OIzUoGGUokGmk5og7uATqMFiOfnBpHujGNco7B9A8e8oxr9GjUtkpKVnenYe9yvDyqOrU6lMS7TN6y8lkpuVw5FM+epZfZ9PlJ9v90hfDD8aQn5FDaTcvUDhVRKSSij8dhY5G5kmtgQ0peLx4UKjKafA5AyfifCa5RFYDDqxdhNhbssVM3tDk71K0AsDuzCGXyFQDsbR3pVv51ANZVzyZ13Gjkf6zaKkmStTfQ6pNRGM3P/4doQRAEQSiuRBJIEARBEISnyjoXkN6e8zm+7A1ugqGaK2bAOzJvTpw6OjuuXcwbeuSUaqFF9/LYOtoB8F3YdMJSzv49D9An2Cgf7q/5zyONVkWpWh40eqM8HcbUoEHPMgSFuGOrU2MyWIi6kMqJX26wbeY5tnx1GvOhZMaU8cVFD5ZLaQDMiksiw2wGwOQdQk7FngA0Uf+JrYMT6fExXPjrtwLXtrPT4t2wD5cohUI2Y7vrI+v6s6+U6YmD0p5oN4m9nCdrxjf5zm1V3hM3exsSMg1sv5TwJG+RIAiCIAiPQCSBBEEQBEF4aiR9Cnan/98L6NeKL5FdwwuLBA1lFcmxWUhAmVvZ5NrmTQ4daklAXaM+AFtubmRL5EYkJMZWn0gJe79nVZUnTq1RUqKCC7U7BtH+g2q0GFCRys1L4FnKAYVKQp9p5ObZZPRHkumbYcuAcyZ06SZSzBa+j0y0lpNVbwwWW1fs0y9St7o3AGd/33jHSaKDgytxwqMbJpRoYw9icy0vWWSvtqdr6V4ArAtVkL3lZ/SbN1rPs1Ep6FbdF4CfjkcVerUzQRAKr0uX9mzdusX688WL5+nWrQMvvdTyGUYlCA9n9+6ddOjQmk6d2rFv3558+/r2fYPLly8+o8j++0QSSBAEQRCEp8bu1DwUprxeQKt9XyS8Xg1QSLRz0uFyIwuA8gYldnZRIMm4JybiP3AkAOeSzzArbBoAb5frT13P+s+sHk+bpJBwLWFPxSa+NHkrmFc+qkmTPuWp2MQX90AdCqWEi0VB+5N5PalWpmWwdPYZjmy4zvULZuKqjQegRspPuPn5Y9TncHLLmoLXkSRqtujBAWoDYPvXODDmlflKYFd0Kgei3SSOlpXInPE1pvAr1nM7VfNBo1JwKT6Tk1FpT/qWCEKxZjQaGTNmJE2btmDJkpXPOhxBeCBms5mvvprC4MHv0q/fID7/fJL1jwcHD+7D3d2dcuWCn3GU/10iCSQIgiAIwlMh5SRjd3ohAMvtWrCzaXtQSLzkpGOQvY4/L+X1XqmTa8aguQFAVV9/lB6eJOTEM+HER5hkE429m9GjdO9nVo/ngVKtwDPIkcrNS9DsnQp0/KgGjd4oR4BOTYlYAxalxJYgNREnEzmy4TobNgWyLGUhB1K6U9ldDUD4ob9IirxeoGxXVzcyqg8gFQc0+jhsj80C8noDdQjsBMCmlo7IBgMZkz5GztUD4Gynpl3FvAmjxXLxgvBk7dmzC4Mhl3feGYC7u/uzDkcQHkhaWippaWk0bdqCZs1akpaWRmpqCgCLFy/grbf6PuMI/9tUzzoAQRAEQRCKB+2peShM2VxTePNV6HsgSbTVapns68GoBSexACWNEjXl1ZxUB6HLzqHcmwPINmXx8fFRpBiSKeVQmg+rjkWSpAe+vkW2kG3KIsOYgdFiyLfPRqnBUe2InVL7UGU/ayobJd5lnHitjBM3D15npcXMJT8bLlXTUS9RJiUmi/RcV07zMtwAle2vmPSX2L9sEe1GTUKpzP93wRovNGbPxTa8rF+L9uRsDJV6YnH0o1PJrqy9vpJwxyzCKjtR+dx1sr6fiW5E3nL03Wv6suFMDLvDk7iVmoOfs92zuB2C8J+3efNGmjVrhVqttm6Lj49j1qzpHDt2BIVComXLNgwaNBwbm7x500JDaxUop23blxg7diJTpkwEYOzYvH+3bfuVTz+dwMyZc4iNjWHRonmsW/f/oWhDhvSjRo0Q3n67P7Iss3TpQn7+eR25uXqqVq3BiBGj8PbOG36akpLM9OlTOXToALa2trRr9zL9+g1i6ND+nDp1okBMa9duZsqUidZ9KpUKf/8ARo36mMqV8ya4379/LwsXziEiIgJfX1/69h1I48bN7nivcnNzWbhwLn/++Tvp6WmEhNRmxIhReHl53/GeeHv7sG7dlnz7NBoNlStXY+LET3Fxcb1vnUNDazF69Mf8+ONiUlJSCA1txAcffIRWqwVg4MC3OXv2dL7rzpw5h5o1a+W7twBLlixgwYI5Be7Lv++Zm5s7P/wwk+3b84bx1qlTn3ffHYmjo5M1pn+73f5xcbF88cVkzpw5RW5urnX/vn3H7nhP/2nr1i189tkk6tVrwNSpM6zbx479gN27d1nr9U9OTs7Y2tpy6dJFZNmCnZ0djo5OHDp0AFdXV9EL6AkTSSBBEARBEJ44KScZzd+9gCZVGAqSREi2xBcVvTj46w0OZmSBBAOltYTbuQFQ2T8Qi50NE46O5Er6JZxsnPkk5AvsVHdPLMiyTFJuIlfSLhOefpnIrBvE5MQQmx1DSm4yFu69cpVSUuKodsTN1h1fbQl8tCXw1ZagpC6IMo5lsVNpH99NeUI+qhfEhRPXOWVjYW0JCScvDQPeKEf8tXQSdm0nMt6dHE0jTPqrpEaHs3HyasrWDyWopgcO7rYAqNVqPBsP4PrvhwiSI7HZOxl9u7m4aFxp69+eTTfW80unElQ+l4b+53WoX6iLJrQRpdzsqVvShUMRKaw5Gc2IpqWf8d0QhMKRZRn0+kIda1EpkB91KWlb24dKOMuyzO7dOzl58hhDhrxr3W40Ghk2bCD+/v589908UlNT+PLLTwGJd98daT1uypSvrImUGf+a4P2fZS1cOLfQMa1fv5o//viNCRM+xc3NnZUrlzFixGB+/HE1KpWKMWNGolQq+e67uWRnZzNhwhjc3d357LOpGI1GVq5czrlzZ5gy5SsAnJ1dAHj11dfo0eM1srKyWLBgDjNmfMP8+Us5fvwoY8d+wKBBw6hbtwEHDuxl/PgxzJ27hODgCgXi+/rrzzl79jQffzwJR0cnZs+exZgx77NgwTI2bdoGwNixH1K5clV69HgNhUJpPffzz6dSoUIVkpMTmTTpY1auXM6gQcPuW2eA+fNnM2rUOFxdXfnss0lMnfoZEyZ8CuQlphYtWo6bW14vrg4d2tzx3qamprJy5TLrz/e6Zz/8MJOLF88zdeoMNBpb5s79nnHjRjNjxmzr+Xdr/++/n0Fubi7z5y/FycmZc+fOMHbsh4V+Djg4OHL6dF4CSaPRoNfrOXmyYLLqNqVSycCBQxk8+B0UCgXvvvsBSqWSJUsWMGJE4a8rPByRBBIEQRAE4YlTnZiD0pzDWV0Zfnetj8vVDH5oW4XLB+LYeDoGox2UlJPwT7jJhaBA1CYzFTt05svTn3I86Si2Sjs+r/U1vtoSBcpO0idyLPEIJ5OOczLpOAn6+HvGolFo0Cg11p9lZPRmPUaLEbNsJsWQQoohhfD0K/nOk5Dwtw+grFN5KjlXoZpbDUrqgp7LnkOzqgbQ8kIEegc1i8OSMRy08H7T0gSUbEzzZY2Iywlkp641cVHHyUrexYU9gVzcG4tPOSfKN/DGI8iBUqXLsc+jKyUTpuEQ8SumuJOYvGrQLagHW25u5ITxMlGvt6XEj7+R+cWnqJetRuHiQs+QEhyKSGHzuVj61Q9EpxEfN4XnmyzLpA3qi+ncmad2TVWVajh9P++B3z++/PJTLBYLAwYMoWzZctbthw8fIDExnnnzluDo6AjAiBGjGDXqPfr1G2TtgeLg4GhNPGg0moIXAH7+eS2lS5chJiYaAJ3Ogezs7LvG9NNPyxgxYpS1t8cHH3xEhw5tOHToAN7ePpw7d4Y1azbh65v3/j1y5BhycnKsPVTs7OxQqVTWuG6zs7PDzc0dZ2cX7OzscHDIq9f69Wto0qQ53brlrXwYEBDIhQthrFy5jEmTPstXRnp6Or//vpWvv55pjW/ChMl06tSOo0cPU6dOPSCvt9Ht6/2To6MT7u7u2NraolbbWGO4V51DQxsB0KvXm9SvHwrAu+9+wHvvDeb990ej0+nIzs7Cy8sbJyfnu95XgKVLF1KjRoh14uS73TO9Xs+GDWtYsGAZpUuXAWDcuE9o1645V6+GW7fdrf2vXQunc+fulCr1/+MehL29PZ6eXpw4cYx69Rpw+PABqlSpyv79e+96TufO3Wnb9iVAQqvVcuTIIZydnfH3D2TcuNGEhZ2ladPmDBny3nP5e7YoE7+VBUEQBEF4ouLT4yh5djEA0/xeR3cylvF1g0m4kMqp3yM56ZC3nPlb0u+c0uZ9qQkOCGTx9fnsjNmOUlIyqeYUgp0rWstM0CewO2Yne2J3EZZyFpn/r0alQEGgriRlnMoRpCuFt9YXHzsf3GzdcVQ7YqMs+MVHlmVyLblkGNJJN6YRnxNPdPYtorOjiMqO4lpGOIn6BG5m3eBm1g12RP8BgIuNC9XcavKCR13qeTbAycb5Sd3GB+KsUvKurxtfxCRhKuPIqn0x5JosjG5RFn2twfgenkoXp3QWZ9UiOzUZO10Y+uzqxFxOI+ZyGi6+Wqq08CO46WucXrON6pxHvetjTN1/wUfrSzOf5vwZ/QebapoYur8M5qvhZH77NY6TplA30IUgVy3Xk7PZfC6WniH/3RXchP+QIvIl8623+pKUlMSiRfOpWLGyNQkREXEdf/8AawIIoEqVqpjNZqKiIilbtnyhys/OzmL58qXMmDHbmngoXboMGRnp/PHHNlq1akNU1C3S0lL/Pj6b+Pg4JkwYg0Lx/2Glubm5REbexGAw4OjoZE0AATRs2KRQsSxbtphVq5ZjMBgwm818803e/GQ3blynQ4fO+Y6tXLkav/66uUAZkZE3sVgsVKxY2brN0dGJgIBAbty4bk0C3c2IEUNRKBTk5uai1drTrl37+9b5tqpVq1n/HxxcAbPZTGTkDYKDK5KUlHTfREtMTDTbt//G11/PLLB61r9FR9/CaDQyYMBb+bZbLBYiI29Yk0B3U7p0Gfbs2UXTpi1wdna+57F3U69eKIcO7adevQb89ddOmjRpfs8kEIBWa2/9/+LF83n33Q9Yv341ZrOZlSvXM3hwP3bvzitLeHxEEkgQBEEQhCfmdLae63umUcmcQ5i2FNGnoYa/E9XtbPlr5SXC1RbSlDLOZFI6RsmfQV5Issz14EzWXV8NwIdVx1Lboy5mi4lDCQf5NXIzR+IP5hvaVd6pAiHutanhFkIllyrYKm0fKE5JkrBV2mJrZ4uHnSelHcsWOCY5N5nw9MtcSr3AmeRTnEs5Q4ohhb9idvBXzA4UKKjiWo0GXo1o4tsMdxwe7eY9om6uTqxOTuc6YC7twMazseQYzUxs0RfbsBXYZkZRv2or/tyTTGb8floMfYnIcwYiTiaSEp3Nnh8v41HSAVWJN6gUNRZd0mlMV7diLNOOV0v15s/oP9gTt5s33v8U+6FjMOzcTm7zFmgaNeXVmr58/mc4q09G071GCZSKovEFWyieJEnC6ft5hR4OplQpMD+j4WBeXt68+eY7xMREM3nyeFasWItWa4+NTcHkttlsyfdvYaxY8SP164cSFFTKuq1ECT8GDBjC559PYsqUCdja2mKxyH+XnZfEnzz5SwICAvOV5ejoyKlTJx+4jrd17NiZLl1exWDIZe3a1XzzzResWvWzdY6jf7JYzFgs5gLb73RsXtyWQt2XMWPGERxciczMDKZN+4o5c75j6NARwN3rfJtS+f+v2revJUkKoqOjcHZ2yZdAupMFC2bTpcur9+0tlFd+Xt1/+GEBdnb5hy27urre9/zBg9/lk0/G0b59S2xsbJDl+55SQP36oYwZ8z5Dhhg5evQQ771X+GFdR48extHRkfLlg1m0aC516zZAo7GlZs1anDlzSiSBHjOxOpggCIIgCE/E1tQMRl08S6/I9QAcifTmhlyS4bUDOfBTOBazzHnbZABedsklnLwvRDkBmSy9njd/UP/gIYR6NWZDxBpe292NccdHcSh+PxYsVHKpwpCK77K66UZmN1jIO+UHEOJe+4ETQIXlqnHlBY+69C77FlPrzGBTy9/5tu4PvF6mD2Ucy2LBwunkk/xwYQbdd3Sk//b+/Bn1B3pz4b5YPm5qSeID77z5leSSDkj2Kn6/mMCHW6+RWucjAKokr8KzZBAmQy5X9m0kpH0g7d6vSrn6XihUEgkRGUSdKMmhv5eMt9kzCcwGSjmWpq5HfSxYWM9h7HrkrdaW+c1XWNLTeLGiF062KqLT9Oy5mvRM6i8ID0KSJCQ7u0I9FIU87p6PR+h5JEkSI0eOJi0tjcWLFwB5Q6IiI2+Snp5mPS4s7AxKpZISJfysy28rlco7lgmQnJzMpk3rrRMS/1OvXm/w6687WLduC1u37qR8+byJex0cHHBxcSU5ORE/P3/8/Pzx8vLmhx9mcvPmDfz8/ElPTyMuLtZa1tq1qxgz5v371tPBwRE/P39KlSpD587diI6OIjU1hYCAQMLCzuY79ty5swUSMpCXwFIqlfmOT0tL5datm3c8/t88PDzx8/MnOLgiLVu2ISzs7H3rfFt4+GXr/y9ePI9arSYgIJCTJ49RsWKle1736tVwjh8/Rvfuve4b4z/rmZaWZo3J3t6emTOnkZycfN/29/T0omLFygQEBDJjxmxGj/64UNf9p9Kly2AymVi/fjVly5bPlxC7nyVLFvDWW/0AUCgUWCy3E5jmh0pICfcmkkCCIAiCIDxWFlnm+7hkRt2KZ9CNH9Fa9ETlOLLO3JRuNQO5ufUm+iwTuTaRXFHqUEoyjfZt5mZAALF2sfym+hOAVwK7YrDk0mPXK3x3/lvicmJxsnGma1APljT6iVn15tKpZDc87DyfST1tlDZUda3Om+XeYV7oUn5qsp7BFYZTxaUaMjIHog8w5dREuu5oz8ywaURl3XrqMTZ0sKeBzg4zUK6xHxqVgr3Xkul/JohczxoozDk0LJWXpLp6eA9JN69ha6+metsAXny3CiVruKOQbTie3olMtGhzolGdXATAq6VfA+D3qN/Q93gFZWBJ5OQksmZNx1at5JWqPgCsPCGWixeEx83Hx5devV5n7dqV3LwZQe3adfD1LcHkyeO5ejWcEyeOMX36VFq2bIONjQ2XLl0E7j4PEOTNK/TSSx3x8Ljze6pWq8XDw7NAIqF7957Mm5c3fCwy8iZffDGZs2dPExBQklKlShMSUpsvvphsjWv58iXUqlXnvnXMyckhKSmR6Ogo/vjjN3Q6Hc7OLnTr1ou//trBmjUriYy8yerVK9izZxevvNL1jjG3b/8K06d/xYkTxwgPv8Inn4zH09OL2rXvH0N6ehpJSYlcv36Ngwf3UaKE/33rfNuCBXM4efI4YWHnmDHja9q0eQmLxcLGjRsICalNUlKi9QGQkZFuPXfPnl28+eY72NkVboVFrdae9u078vXXX3DixDGuX7/G5MkTiIqKxM3N/b7tv2PHH6xevYIJEz6lcuWquLt75NufkpJyz3mhbqtXrwELF86740pt2dnZpKSkFNh+/PhR7O111km9g4MrsmvXn1y7dpX9+/dSuXKV+15XeDBiOJggCIIgCI9NjsXCuFvx/J6ehb8+hjdi8uZo+D25Ion+1agZYyAqRo+tlMZlh+tgdqexTSbJthKJ2jQOex3GgoXyThXYFf0nqca8D4y+2hJ0C+pJa78X803q/Dzx1vrQOag7nYO6E5MTxb7knfx8eSOxOTFsvLGOTTfWU9ezAV2CulPdteZTm+jyA293DoVHctpsZGT7ciz65QrHItMY796NLzlJYOx6SlUbyLXTpzm2YRmtho9HkiS0Thpe6BREUIg7xzZr+MvcmJeUv2F3eDrJZbpSxaUaFZwrcSE1jC2xv9Jr9MekDepL7rataF5sT9fqlVl27BYnb6VxMS6DYK9nOzxOEP5rXnvtDbZu3cK3337DtGmz+OKLaUyf/hX9+r2BVmtPq1Zt6NdvMHv3/sUnn4yjevWalC5dcKjrbY6OTrz22psPHEePHr3Jzs5m6tQpZGVlERxckWnTZll7gowbN5lvvvmC/v3fxN5ex8svv0KnTgUTNv+2atVyVq1abu3NNH78pygUCipVqsy4cZ+waNE8Zs+eSUBAIJ988jkhIbXvWM6QIe/y3Xff8vHHozAajdSq9QLffvvDXYeK/dOYMR8AYGOjoUKFirz77geFqjPkLb8+ZcpEMjMzaNGiNcOGvc/UqZ9x8eJ5Ll48X+BaY8d+aF2S3d8/gJde6nDf+PLX8z1rPU0mE9Wr12Dq1Bns37/nnu2fkpLC9Olf0avXG3ddmr1v39dp2/alO/YS+6d69ULZsmUjjRo1KbBv5cpl/PbbL6xbtyXf9sWL5+db6a5Ll+6cO3eGgQP70KxZK5o2bXH/ygsPRJLl4tXBKjExo8h2KZMkcHd3KNJ1EApHtHXxItq7+Pivt3Wc0cTwm7GE5eSikmD7ta+pcHMLN7Kc6aN/n7eq1CDthBEJMw09Z9LZNACDBaYemc/xhv5sDzyAQWlAo9CQa8kF8pI/b5XrSxOf5iiluw9jeN7cbuv4hDSOJxxjQ8QaDiUcsO6v4FyJt8r2JcS99lNJBn0Zk8jypDRK2qj5VOfE+z+HkaY3scp+GnXNx0jwfZEVe/SYjUYav/MegdVfyHe+2WTh4NajhEb2xYNkTpg6YffKFM6pj/LJyY9xsnFmVdOfMX77LfqN61EGBuG8eDnj/gjn94sJvFjRk0lt7/zloqj7r7+u/2uMRgNJSTG4ufmgVt8/CXAnKpUC06POCSQUCQ/b1qGhtZg5c4514u7bpkyZSI0aIbz4Yvs7nnM7CfS8OXHiGGFh5+jd+81nHcoTU1Re1/d6D7v9++h+xHAwQRAEQRAeWVhOLj2v3iIsJxdnpYKVzlkE3/wFgE2pNajn60rGibyu5HVcN/JbpREYLFDenEaui55d/kcwKA0gQ64lFxcbF4ZVfJ/FjX6iuW+rIpUA+ieFpKCWxwt8VvtrljRaSYfAzmgUGi6khvHh0Xd599AgTiWdeOJxDPR0wVWpJMJg5Ljawpzu1XCzt2FCdhcsSHhEb6VynbwvKyc2/oTZaMx3vlKlIPTlOpxwyvvLdGXlFg4tPkSJWxXxsvMmzZDK9qjf0PYbiOTsgvnGdXLWrKRHzbwVgf64mEBiZu4Tr6cgCMLzzN5ed9chWa6ubk85msJbu3YVDRo0fNZhCI+JSAIJgiAIgvBIfk/L5M1rUcSbzJTWqPmptB81jn2NhMyVDDdidEGUu6XEgpqSujBKvDmAdVdMALQ6t5l5LdPIVmejNqtRSkp6lX6D5U3W0rFkZ9QK9TOu3eMToAtkeKX3WdF0PZ1LdketsOFsymlGHB7CR0dHPtE5gxyVSt7/e5LoOQkp6Jw0zO9ejXSHsvxsDgWgBnuwc3QmIzGOi3t+v2M5JdsO5xbe2EhGauiWcXJzJHVzWgGw9voq0OmwHzwMgOwlCwhWZFPV1xGTRWbd6ZgnVj9BEISi4N13R9K8eas77tu8+c7vu8+DyZO/oFSp0s86DOExEUkgQRAEQRAeiizLzI5PZmRkHHpZJlSnZXkpP4JSz6O7tRNZhsMZQTS0eJJh9sJBk0aNAR3Zl6QjPtOAgzmDPU0uk2KXicakoaxzeRY2Wsbb5ftjp9LeP4AiylXjyuCKw1neZC0dAjqhlJQcSjhAn729WHBpDjmm+0+++TDaO+uoobUlxyLzdUwi/i52zH+1OmvsXyNXVuGWdIjS1SsCcGbbz+gz0wuU4ermztWgNwGoYvsXDsoY3I5UQmOxIzLrJofjD6Jp/SKqatVBrydr5jR6huT1Blp/Oga9seASzoIgCP81+/YdKzAUrChTqcRUwv8lIgkkCIIgCMIDM8oyH0fF80N83sTNvd2c+C7QG51CwmZn3tKyF9I9CLTz5HpuHRQKC3XeqoPayZl1p6IBC56u87nmbURlUdHWph2zQucSoCv57Cr1lHnYejC88kgWNlxGLfcXMFqM/HT1R97Y04P9cXsf+/UkSWKsjzsK4Pf0LA5lZuPloGFyj5b8qnkRAL+4NWi9/DHmZHN66/o7lhPUtA9XpSCUWGha6ifsFFqCY+sBsObqT0iShG7EKFAqMez5i3rpEXg7aEjNMfL7xfjHXi9BEARBEApPJIEEQRAEQXgg2RYLw27Esjk1EyUw3teDD33cUUoSNhHbsU86ickiEZntybncNwGo/mIQriUcOBN7i0M3UtB4bybeNx6FrKB+fH3eatDvqa2W9bwJ0JXky9rT+aTm53jb+ZCoT2Dc8VF8cXoyGcaCvXEeRXk7Dd1d81av+TwmEaNFxkVrQ82uE8nGjkqK60T9PV/F5X1/khpbcHl3Ozst8VWGAuCfsY9mL+upkdwUSVZwOvUkYbFhqEqVxvblVwDI/WEG3ar/f7n4YrYmiSAIgiA8V0QSSBAEQRCEQksxmel7PZp9mdnYShIzArzp+ndSQZF6DbvfBgNwMsWXW4q3sKDGN9iZ0i94cCThEMP/WIGN+05sXA6BDLXja1OvRCgODo73uux/niRJhHo3ZnGjn+heqhcSEn9E/UafPa9xJOHQY73WEC9XXJUKruUaWZ6UCoC9sye5IYMA6Gv3K7ccSiJbLBz/efkdywiq34mLqsoAOJ39gva961E2tSYAs3cvIDfbhPatvkg6HeYrl2kTdwY7tYKridkcuZn6WOsjCIIgCELhiSSQIAiCIAiFEmsw8fq1KM7k5OKkVDA/yJfGjvZgMWN3eiEuPzXHRs4h26TmUFZD9HJpbHUqanbwZ/GV+Yw+/CEmoxGNx3YAaiRXxy/bj+rVQ55xzZ4fGqWG/sGDmVFvDn5af5JyExl9dATfnZ+O0WK8fwGF4KhU8u7fk0TPTkgh1pg3SbcppD8mO3cCFfFoXcCCgqiwU0RfOFOgDKVShb7+aMwo8Eo/iS7rEP0avA3ARfuj/LriEGatI3av98k7fuEPvFTeHYBVJwr2LhIEQRAE4ekQSSBBEARBeM7JsoycbcISm435UgrmU4mYjsVjOhSL6XAc5lOJmC8kY7mZgZxheCLDbaINRt68HkWEwYi3WsWPQSWorrVFmXwZ5587ods3AYs5L5mwLzEISdUegOCX3Pk4bCTLw5cgZ/mh8v4NgNCUYEqll8bb2xcvL5/HHm9RV9mlCvMaLqVTyW4AbIhYy/CDA4nNeTwrbHVwdqD635NEfx6dmLdRrUUfMgSA4bqthDlWAODQumVYzAUndPat3JhL2jp5p+6eRM3AqlTSVcOisLCP39m34go2L3dB4VsCS1IiHW4cRAL2XUvmRvKTmfxaEARBEIR7E0kgQRAEQXjOyLKMJToL0+E4jD9fwzA7DMPscxhXXMb0yw1MO25h3h2NeX8s5n0xmHbcwrT1Jsa1VzHMO49h5lkMP13G9FcU5iupyDmmR4onymCkz/Vooowm/G1ULAsqQSk1aI/NwGV1G9SxxzFLalQKmaRcO87oOyAptLhXVzMubiinkk5go7BBsr+FJMkE3AogICdv6JDoBXR3tkpbhlR8l09DvsJB7cDFtPP03/cmh+L3P3LZCklivK87KmBnRhY70rMAyKn0GmZ7bzzlJKr75ZKj0JAZd4tze3YUKEOSJFTNJ2BEhYf+Kpmn1/Nq+Z4AnPc6QPSNRA5tjEQ7IG/+ILc1i2jgZw/A6pPRj1wHQRAEQRAenEgCCYIgCMJzQJZlLBHpGH+/iWFOGMaVVzDvi8FyLR1uJ3HsVUi+9ijKOKGo4IKiiiuKSq4oyjohBeiQXDQgASYLckw25uMJmDZHYJh9DsPacEwnEpAzDA8UV/Q/EkCBNmoWB5XALzUMl7XtsD88FcliINe3PsgWAHYmVMBWUxuls5lpth+SoI/H284HpawEhQlTejCvu3UhNzcXR0cngoLKPOY7+d9T3yuUuQ2WUN6pAhnGDD469gHLrix+5B5fZW01vOnuDMBn0QlkmS2gsiW71jAABtv+wmXPvCWOj25eTVZmZoEyXAIqc9W1GQD2h7+mrns9/LT+GFQ5XPI+TPTFVC7llslbMj43l45X81Y923IulnT94xneJgjFSXp6OrNmTadr15dp3rwBvXp1Yc2an7BYLM86NEF4bsyd+z1t2jShT5/XuHnzhnV7Skoy3bt3JDdX/0DlJSTE8/HHH9K2bTM6dmzLrFnTyM3NfdxhPzUiCSQIgiAIz5CcacR0MBbDgvMY11/Dci4Zsk1go0BR1gllE1/UPcpiM6wqmgGVselRFnWHINQvBqJuFYC6TQDql4Ow6VoGmz4VsBleDfVbwajaBqCo6obkqgEZ5JuZmHdFYZh/HuOGa5gvpyKb7/2lIclkon9EDNFGEyVt1Cz0d6PUsa9wXtceVdIFLLYupLechUVlhxIzEZnORJvbg1LJav9pZEuZ1HCriSzL5Mg5mHP8qXG9GbG5GQBUrVoDhUJ8FCkMb60PM+rOpkNgZwAWX5nP56cnYTA/2ofQ/p4u+KlVxJvMzIpPBkBf4VXMDn6ocxKY0NBEmtoZtTGbeXMXY7lD4knbaiIG1HiabpFyaCmdg7oDcKnUPixYuLQ/jsS2eROGV9y2kjKOKvQmC5vOxj5S7IJQ3KSlpdKv3xtcunSB0aPHsWzZGvr06cePPy5mxoyvn3V4gvBcuHLlMhs2rGHmzDlUqlSFOXO+s+5buXIZnTt3Q6OxLXR5sizz8cej0Ov1fP/9fCZN+oz9+/eyYMGcJxH+UyE+eQmCIAjCM2BJ0uf1+pl/HvOBWEg3gkaJopob6s6lsRlUGfXLQahCPFH42iOpC/crW1JKKFxtUVZ0Rd3SH5u3KmDzdgWUTXyRfO1BBsv1dExbIjAsuIDpSByyvuBwsUyzhYERMUQYjPiqVSyxTyT453ZoT/yAJFvQl+1Acs+/kG0csLu5A7Ms8VdCdZQ2VTjs9yuJult0CuxGlimbOH0scq4LOZFv0PSFcqSkJGNjY0OFCpUf9239T7NR2jC80vuMqPwhSknJn9F/8P6RYaTkJj90mbYKBeNKeADwU1Ia57L1oLQhu9ZwAILCF1Glbd5S787XD7Fw+6kCZdi5BXDT5yUA3M78QHOv5jiqHUkwx2FqeAuAU0eNZDbpjiTLvHLrKJA3JMxkEcvFC0JhzZnzHWq1mm++mUVISG18fUvQvHkrRo8ex4YNa/P1eBCE4urmzQiCgkpTrlwwoaGNuHkzAoDU1FT27PmLDh06PWB5NwgLO8tHH02gVKnSVKtWg7ff7s/27dueQPRPh0gCCYIgCMJTZErMwbAlAuOSi3m9fiwyUgl7VC8GYNO/EuoW/ihKOiApH9+vaMlZgyrEM68X0VvBKF/wBHsVZBox743BMO88pr+irEPFci0Wht+M4YLegKtSwY/JP1N+U0dUKeGYtZ6ktV1IRqvvkVVa7P76CIDjSSVIV7Yh3iGS8357+LDKWKJzoricdhFNroqsyLfxlWyR0/O+pFSsWBUbG81jq2Nx8lJAR76sPR2dyoGwlLMMPtCXm5kRD11efZ2Wdk46ZGBSdAImWUZfvgtmx0AU+mTauF5CVaIsSizc3LGenZcTCpRh33I8uWjwtMSRumcR7QPyEkeHdX/gV8kFi1nmtG1jcu1cCP1rNc5qibiMXHZdSXzouAWhODEYDPz55x9/92LI/97ZoEFDZsyYjbd33iT76enpfPnlFNq3b0Xr1o2ZPHkc6enp1uPnzfuB0NBa+R4LF8617t+9exevvdaV5s0b0Lfv65w8edy6b8iQfixaNI+BA9+mefMGDBr0DjduRAAweHBf+vV7k+zsvInfQ0NrceLEMQC+/voLmjSpS25urnVoTZs2TWnatB59+vTizJlTAMTERBMaWouYmP/PG7Zw4VyGDOlX4P8Ap0+fJDS0Flu3brHep2+//Zp27ZrTrl1zPvlkHOnpaXe8pxaLhYUL59KhQxuaNavPu+8O4tatyHxx1K1bM999mjJlovX8rVu30KtXF5o1a8Dbb/fm1KkT1n1durS3xrR06UKaNq1nvU+rVi2nS5f2tGzZkBEjhhAdHWW9t/9shyVLFuS7F7duRRZoty5d2hfqvm3dusV67L9NmTKRKVMmIssyQ4b0Y9iwAfnK6NSpHdnZWXc875+xfPfdt0yZMpFvv53Khx++R7NmDXjrrZ6cPXua/7F31mFWVG0A/83c2u5kC5alu0FAulFCQFBAjA9FSlAkpBFQUFEUVEowQCkJRUoa6W422e6Ouzdmvj+uXF2pBYHdxfk9zzxwZ06855y7c2fe8wbAhx++z/jxY4q0sWDBPGbNmmKV/5/Hzfn+Z183j7+P9ybe3j7Ex8eRm5vLtWtX8PLyASxWQL169bkvKyAANzd3Pv74c9zc3Iucz8u71UW6rKAogRQUFBQUFB4Dcr4J4++xJH5yCulaJgBiiLPF1at/JVTV3Ipt7fNvEN1sULcsh/Z/1VF3DkTwsAGjhPlUCoblVzDujWV6dBLH8/TYC/D99dnUPP2RxfqnynNkDPgdQ3AnAOxOf4E2L54co5ZjGQ2RtcGcqvoLHzf5nKtZlzmafBitWcDx2rPIRg861fIhPj4aQRCoXbveIx/rk0x9j4Z88dQS/Oz8SSxIYNSRYVzLvPLA7Y3zdcdJJXJVb+CHtCxQachrbHlYtz/7FV36P4+MQKW8cBZt3Me15KIPv2pHT5IqWDKZ+YeupJNHJzSihkuZF3Bsl4+Ljy2FepnLzd5GLUt0T7a8FKw5paSLVygdyLKMyWB+bMf9xvSKi4uloCCfqlVr3HJNEATq12+IVqsFYNKkdwgLu8a8eQtYsGARUVFRzJkz3Vq+sLCQMWPeZfPm7WzevJ2aNWtbr4WGXmf27OkMHvwqq1b9SMeOXXnnnVFW5QjA99+vpE2bdixf/j2enp68885oDAYD77//Ie7uHmzcuLaIfFevXubQof388MN6dDodM2dOwWyW+Prrb1ix4gc8Pb34+OMP7ms+bvLVV58X+fz114u4evUy8+d/xsKFX5Obm8uUKRNuW3fz5o1s2bKRadPe55tvVuPi4sqECW9j/ls2xBUrvrPOU9u2Haznt23byoIF8xg4cAgrV/5Aw4aNGTduNCkpyUX6SElJZs2a71iyZBX+/gFs2rSBb75ZyrBhI1mx4gfs7OxvK19mZiZr1nxX5FxhYSF16tSzyjNq1Nv3PV93QxAExo2bxMWL59m373ciIyP4/vuVjB8/GTs7+9vWadu2g1WeV175HwCbNm2gQoVgvvnmB+rWbcC4caPJzMykfftOnDhxzKo8kSSJffv20K5dJ2t7S5euuu18/7OvpUtX3XEcNWvWpl69+nTt2pa1a1fzv/+9QVZWJvv376Fnz+fue14cHR1p0qSZ9bMkSWzcuJYGDRrdd1ulBXVJC6CgoKCgoPAkI5tlzKeSMR9LAoMlBo9YwRFVy3KInrYlJpegElHVcEOs7ooclYPpWBJyXB7LMrL5xVOHSpZZdmEm9dP3INm4kdP2YwwV/nogU2VGYHtqMQB7kyoi27QhNOQoczrM4VDifrZE/4wgw/M7HFhcoTEqAXwKbxAPhIRUxtHRqYRG/uQQ6BDEF08tYcKJsVzLusrYYyOZ1eAD6ns0vO+23NVq3vZ2Z1p8CouS0mnrZE9ApV6YTn2BOiMMv5QdhDRrTfiRvTRJOcQ7Pwfw3eAGuNhqrG3Ytp2AfsV6POU0wg+uom2FDuyI28bGmLWM7T+ZXV9eIqPQlYiKPely9Gd+6lqbCwnZXEzIpqav8n1QKDlkWWbPsqukRT++nX2PQAfavFYVQRCKVT431xJLzcHB4a7lwsJCOXv2NKtXbyAwMAiAqVNn8eKLfYiOjiIwsDz5+Xm4u7vj7u4BgFr91yvhjz9+xzPP9KRjx84A9O3bn7NnT/Hzz+sZOdKiGG7S5Cn69bNkAhw/fjI9enThxIljNG/eksGDX2b8+LF0794TALPZzNKlX9G7d1/8/PyRZZmWLVvTunVbvLy8Aejdux/jxo0u1jz8nQMH9qHX6/H2tlh66PV6Nm5cy7Jl31GxoiXpwJQpM+nWrR3h4WHWczepVq06s2fPtyrBJk6cSo8enTh+/Cjly1cAwMXF1TpPf7fAWr/+R/r06U+XLhZX2GHDRnL27Gk2bFjLG2+MACzfqxUrltCmTQcqVaoMwJYtG+nX7wXatesIwNix77Jmzfe3BCpetWo59eo14NChA9ZzeXm52Ns7WOW513fhQQgKKs+gQS+zaNFC3Nzc6NixSxEFyD/R6XRWeW5SoUIww4ZZskKOHDmGQ4cO8PvvO+jVqy+Ojk4cPnyQjh27cO7cGYxGI40bN7Uqz+403//sy2C4e5KLGTPmMmZMJg4ODqjVar7+ehG9evUhOTnZah328sv/o3Pnbvc3QcDixQu5du0ay5bdWRFV2lEsgRQUFBQUFB4RUlwexu+vYT6YAAYJwdsWj9dqoX2uYokqgP6OIAiIFZzQPB/C/h5+LK5seeh693IhVeJfJcthOOn9dhRRACHL2B+YjCgbicx1JbygPvketox6/hVi82JYctWiHHrpoIpEcwsAmgU5kxh1FYA6dZS08A8LZ60LHzf5nHruDSgw5zPx5NscTNz/QG31cnWkoZ0NBbLMjLgUZEEkv9FYAGzPLaVBh46odTb4FCbjlHiR6b9dKxoo2saZjGpDAKgUt472zpasYQcT95Fnm0GjnpaXqmj/dkgOQbROvw4o1kAKpYPiqWJKDmdnZwBycrLvWu7GjUgcHBytCiCwvNg7OjoRFRUFQFJSIi4urretHxUVxcaNa+nQoaX1OHz4IDEx0dYytWrVsf7fzs6egIBAbtyIBKBatRq0atWWZ5+1KDnefnsk6emp9O8/ELD85vTq1YdTp04wf/4cRowYyuTJ42/JbjZoUD9r/999980tcprNZpYsWcQbb4y0KtLi42MxGo288cbL1rq9e3dFkiRiYm6Nl1S1anVq1qzNjh3b6NChJd27tycvL++2ZW83T9WrF7XKqlmzlnUewOL+dOzYEYYNG2E9Fx19gypVqlk/u7m5M3z46CIuSgkJ8eza9RtDhrxWpH3LurncVa67zVtSUiIdOrSkS5e2vPLKQHbu/O22bQwcOAS1WkV09A1Gjhx71/5ux9+/H6IoUrlyZaKiohBFkbZtO7B3724A9uzZTatWbYooIR8mLi4uqNVqsrOz2Lv3d3r2fI5PP/2IDh068fnnX/PZZx+Tmnqre/PdWLx4IevWrWHq1JkEB5fd7KaKJZCCgoKCgsJDRtabMB1MQDqfZjlho0Ldqhyqmm7YeDqRm5pTsgLehut6A5MLLS8XQ2IO8XycKyYCyUntgrAxC3UbB8RARwC0oVvQxRzAJAnsSayIaN+cHi80J8+czawzU5GQaB/vSfs/knmpW2MAqttmY5AkfH398Pb2LbFxPonYqe2Z2/AjZp+dwcGkfcw4/R7j60ymg1/n+2pHEARm+HnxXFgMx/IK2JCRQ5+Q7phOLUSddhW3iJ+o1bEHZ7b+xFMZx/g+vALfHndiSJNAaxvq5m+hv/od7lImtoc30iCkEafSTrAhai3Da44m9UYOoUeTuVJ1EF0uLWdXi8r8fj2FUTnBeDsqMaIUSgZBEGjzWlXMxuKlWVerRUymf5eSXaURi20FBFCunD8ODg5cu3aFatVudQmbMGEszz33vNUl7J9IkhlJsrg5RUVF4uNT7rblzGYzL7740i0WEn+3yvjnS7skSQiCxbbgypVLbN/+KzNmzGHKlAmMGjWWn35aw6ZNG+jXbwCSJDFmzHBycnJo164DzZs/jdFo5L33xhVpc/78z/D09AIsVjdhYaFFrv/221bc3T2LWKncdONavHgZtrZ2Rcq7ubndMlZLnCSZFi2epkaNWgCMHPm6dSx343bzbDZLmP+WdfOll17l6NHDrFy5zOq6VRyFx7JlX9KnT3+cnV2KnL9xIwpf39uv203uNm8eHp58/vnXGAwGLl++yJw5M6xxpP5ORkY6aWlpFBbqCQ29Rr1697dxc7vvhyhavuvt23di5MjXycvL5cCBPUyZMuu+2n4QfvzxB3r27I1OZ8OFC+cYOXIMXl7e+PsHcOXKJVq2bF2sdhYsmMemTRuYMmUmrVu3e7RCP2IUSyAFBQUFBYWHiBSVjWHVNasCSKzphvaVaqhqut/XA//jJMdsZuyNWApkaJ1+nFnRc7F5Voe6jR/YqJBT9RjXhWPcHImUEIu41/IwezwtgGzqUqdDA2w91Uw5NZ48Uy7V8OPl7xM44V+LTLUt7nYa5LjzANStq1gBPQq0Kh1T68+ii393JCQ+PPc+O+Nuv8t7NwJ1GkZ6W16WPkpMJdEokdfYst5255ZTvVkT7F09cDTlUjf7PF8ejuJUTObfBLEnt64lqGjtzG08bWuxBNsWs5VcYy61OwXg4mOHUeOAwbcdtXNiMcuw7uytwT0VFB4ngiCg1qoe23G/vwdqtZp27TqyYcNajEZjkWuHDh3g0KEDeHh4EhhYntzcHGtGJIDIyAjy8vIIDAwiLi4Ws9mMj4/PbfsJDAwiISEOf/8A67Fly0aOHv3DWiYs7Lr1/7m5ucTFxRASYrGKWLBgPs8804M2bdoDEBwcwltvvcPSpV+SkZFBVFQEZ8+e5tNPFzN48Cs89VQL0tIsAeL/HifJx8fX2v8/3YcNBgMrViy1uhzdxM/PH5VKRVZWlrWuvb09Cxd+Qnr6rVkU5817n1WrlmNv74C/fwA6nY7U1BSCgsrfaRmKzNOlSxeLnLt06UIRCyxf33KMHz+FDRvWEhERDoC/f2CR+cvKyqR79/bWAMfh4WGcOnWS559/8ZY+T58+SfXqd8+qebd5U6lU+PsHEBxcke7de1CxYqVbxgCWNaxbtz4vvDCYefNm39P16p+Ehv41PrPZTGjodSpWrARAjRo18fT05IcfvkWWuW8F0/2SnZ3Nnj276dWrDwCiKFitzsxmM8UNzbVixRI2bdrA9Omzad++070rlHIUJZCCgoKCgsJDQDZKGH+PxbghAnKNCK46NM+HoOkUiGBbeg1vZVlmWmQE0Sbw0yfyecxycp7biDGkE6r6nmhfqYZY1wMEkMKysF83DkeTnlS9PcdSg3ALakeVFj7MOTeDG7lReGjcGbM8FY0Zfn/Kkoa1sZeA0aDHycmF8uUrlvCIn1xUgoq3a02ge0APqyJoR+y2+27nRXdnatvqyJNkZsanUFi+E0bPWgimfJwurqB+j/4ANMk+g40xj8m/XiUz/6+XUrnh6+jVLriSTeDJ3wmyL0+BOZ9tMVtQqUWa9KmAqBJIc69JywRLCvmfzydQYDTfVh4FBQULr7wylLy8PMaOHcGZM6eIi4vll182MXv2dPr2HUCFCsEEBZWnadOnmDVrGleuXOLy5YvMnj2dunXr4+fnz7p1P9KkSTPS0lKth8lkoqCgAKPRSL9+L7B7907WrfuRuLhY1q5dzU8/rSYg4C+Lv127tvPbb78QFRXJBx/MxNvbl3r1GvLHH4eIiAhj4MAhReRu3rwl5ctX4IcfVuHg4Igoivz++w4SExPYu3c3K1ZYMmIVV9lw+fJFatWqQ9Wq1Yqct7Oz55lnevLRRx9w+vRJIiMjmDVrGnFxMbe1oHn22d5s2bKJQ4cOEBERzrx5swkMDCpWwN/nn3+RDRt+Yvv2X4mOvsGXX35OeHgozzzTs0i5kJBKtGrV1jrGPn2eZ+3aNRw8uI/o6BvMnz8XX99yVvkOHNjLkCGvYWtb1GX8/PmzRESEExRUwbpuubm5SJJEbm7xYllJkkRaWiqJiQns3r2DyMgIQkIqFSmzf/8ejh07wujRbzN48CsUFhaycuWyYrV/kzNnTrFmzfdER0fx2WcfodfrrUpBgHbtOvLjjz/Qpk07VCrVfbV9J7Kzs247D2vXrqZHj95Wd7uqVauzbdtWzp49zY0bkVSpUvWebUdFRbJq1XIGDhxC7dp1i/ztlFVK71OpgoKCgoJCGUFKyMP0WzRyRiEAYl0P1E+XeyzZvv4tq6Mus0tvg0Yy8lXsCoSeqzHbe1mvC7ZqNO38yaimRr91Gf6mg8iySJbpHTwdJZr0b8APkSs5knwIrahl/CFPXJKTyKzZgGMGizm+Z45lV7BOnfqIYumfk7KMKIi8VXMcgiCyNfpn5p2fjYxMZ//iB79UCQKz/LzoEx7Dwdx8fsnK47nGb+P86xBsL6ykwsChXCkfQmpUGB3yT7FZ/TSzd11n3rPVLdYNGlv0jUZic2QWjQr20Uz9BjeIYmPUOnqX74eztx21Ovpz7rcY7Nyb4V2YTRKObLucxHN17u7qoKDwX8bd3YMvv1zOihVLmDlzCllZWfj5+fHaa6/Ts2cfa7nJk2eyYME8Ro9+E1EUadmyFSNHjuX333exfv2PANb05Te5ePE8Tz3Vgvr1GzJlykxWrFjC4sWf4efnz7Rps6lbt761bIcOndm8eSMffTSXOnXq89FHC1Gr1axYsYSePfvckkob4NVXX+e998YxYMBA3n57AitXLuPrrxcREBDE6NHv8P770wgNvXZLkOHboVarGTr0zdteGzFiDF988SmTJ4/HZDJRt2495s//7LbKhsaNmzJ69FgWLvyYlJRkatSoxdy5HxVLMdGuXQfS09NYtuwr0tPTCAmpzCeffHFbK6KXX/4fQ4YMIDT0Op06dSUlJZmPP/6QvLxc6tVrwKxZ86xlAwIC6d69xy1tvPmmJT5Qnz7db7n22Wcf8corQ+8pc3JyEj16dEYURTw9vXj55f/RqFETa2ygvLxcFiyYz4svDsbPzx+wBHaeMWMy7dt3LHYMnBYtnub06RMsXfolVapUYcGCRTg6Olqvt2vXkW+/XWENjv0wmDRpHL6+5XjvvenWczk5OezevZOVK1dbz40aNZZp0yaxffsvjBw51hpU/G4cPLgfs9nMqlXLWbVqeZFrhw6dfGhjeJwI8v3mJyzjpKbmFNvsq7QhCODh4Vimx6BQPJS1/m+hrHfZRZZkzMeTMP+RCDLgoEHTKRCxvONty5e2tb4cc44XM2wwiWpmJa6nV4uhyDa3BguNzr3B+0dH8XXYWbzMZjIMPciTLKlgz1ePZ4JsUTSMyW9Ls892gk7HlnFf8OXFLKq4a2mWdxidTsfgwUPvGK/iSaOk11qWZRZe+pjN0RsREJhQZ8p9xwhalpLBZ0npOKlENlX0p9LmnmiSz5Ff93WifJ/nt0+mAQJr/fuSpHFncsdK9Kj1Z3wJkx7HlU2xKUzlV3U7PghOIdOYyeS6M2hbrgOyJLNvxWVSbuRzSUpkm5sz5d1s+WlIQ8RS6jZ5J0p6rRXuD6PRQFpaAu7uvmg0D3Y/ehgxgUqCbdu2cubMqSIvyjcZMWIor7wylPr1755dcMSIodSr14BXX339EUlZuigta92iRcPbKhzutqYlwezZ0wHuKs+JE0f58MPZrFu35aG5ycfHx/HDD6sYN27SA7dRWtb6XtztHnbz9+heKNtxCgoKCgoKD4Ccb8S4MQLzYYsCSKzqgvalKndUAJU2ClOuMjExC5OopmvueXq2fPO2CqCL6ecZdeR1Xoq7ipfZTJrBntVR2UQVJpCuyuID40JkZDoJLWi2aC8A9iPH8mucxaw/RLCkfa1Ro/Z/RgFUGhAEgVE13qZH0HPIyHx4fvZ9Zw17ycOFajZass0S7yekkdfwz0xhF1fh5e1C+frNAJm+xpMgy3y8N5zojAJLZbUNhiaWdNJPm45Qn7oArItcgyzLCKJA4z4hqAQzlURvbM0motILOBKV8bCmQEFB4R/odDrs7W+fVtzJyRmNRvOYJVIoLrezroK7r2lpIzU1lT17drN48UK6d+/xUOMkrl79XZkP1vw4UZRACgoKCiWELBsxmbMxGpMxGjOQZVNJi6RQTKSYHAzfXkO+kQNqEXXnQDTdyiPYlA0vazHrBp9e2EeErR++xgwm1WkPuluVVwcS9/HO8VHUyUqiZ24ekgw740PQSxoc+tTjo/pryVBnU15fjjeu9MG26Sh0rZ/haoM2RGcUYKMWcMkJRxRFatWq9/gH+h9HEARGVh9DJ7+uSLKZWWemcCLlaLHra/50C1MDe3Ly2OraGKN3PQSTHrszi6nfcwAqjQYhKYKONgkUGCWm/XYVs2QxhymsPoBCW28cyadleBQaQcO1rKtcyDgHgL2Ljtod/NAiUNNg+dv54WTsQ58HBQUFC+3adeStt9657bU5c+YXSe2tULrYsmXHbc/fbU1LG7m5OcydOxNnZxf69x/4UNt+6613aNSoyQPV7datHR06tKRNm+Z06NDyliMxMfGhyloaUNzByhCKufF/B2WtnzwkyUhe3gny8s6QX3CewsIbGI3JQFGzU7XaA50uCFvbGjjYN8DevhEqld3tG1V47MiyjPnYX+5fgrsN6mfKI7rbFKt+afjbFvJTOLlrOkMqWqw6lpVzpImb1y3lNkatY9HlT3E1m9gan4qTqZCT6UHsTwrEp2p3EjsVsjJ0GTYqGz652ovy+sYIah2oBOZ6yPyalE0DVwO1Cs5RuXI1OnTo+riHWqKUhrW+iVk28/6ZaexP3INO1PFB40+o41Z8pdyipHS+SsnAVSXyi20MFX99AVmlI33QYc4cOMy5X9ejc3JhqXc/skwqRrcKZmBDSzwJm4vf47h/AjnY80ZQK86LF2nu/TSzGnwAWFwqd39wgCi9Dcuc9EiCwKoX61Hdp2xY1EHpWmuFe/NfdgdTuH+UtX7yiYuLRZZlVCoBs/nWm7iPj+8tae9LEsUdTEFBQaEUI8syeXmniY55j8tX2hAZ9SbJKUvJzT2G0ZjIXwqgv27FJlMqeXmnSE39lqgbo7l8pQ03brxDdvYBZFl5CClJZL0J089/c/+q4YbmxUrFVgCVCsyFmHa+xTsBQwB4yUlziwJIkiW+vrqILy4vQJYlvs7V4GQqJMHgwaFkfwSVE649Q/g2dAUAw8UueKz/jry9M8BVJt8ssScpGwDvvAgA6ta9e4wJhUeLSlAxqe40mno+RaFUyHsnx3E183Kx6w/1dKWSTkuGWWKKUAmDT0MEcyG2pxZRs/0zOHp4U5idyWs21wD46nAUMX+6hemr9cNo54MjebSPzwTgj6SDxObFAFjcwgbWxsUsUdVoecj+9kTMQxy9goKCgoLCnfHz88ffP4CAgED8/QNuOUqTAuhhoSiBFBQUFB4ysmwmM3MHoWH9CI94hczMX5GkXNRqT1xdnsHPbzIVg1dRrepuatU8QZ3ap2nT+ho1qu8lpOL3+PvPxM21N1qtP7JcSFb2bqJujOLa9WdJS1uHJBnvLYTCQ0VKLcD4w3WkyBxQC6g7BaDpHIigeTipTR8LsozDvknMdGxJqtaNSmoY6e9fpIjBbGDO2Rn8FPEDAAtt61E1PYpCWc3OuBDMskiFNl35JPRDJCQ6urWh6SeWrCI2vbujfbku+2o6UgB4YMJTyMHfwQcPl3tne1F4tGhEDdPqz6aue33yTflMODGWqJzIYtYVmON/0y0snzV1JwNge3k1msJUGvcdAoDx0kGedjNQaJJ4f+d1JFkGlRZ9o9EAPGc8h7++HDIyG6LWWtt3DnSlklcGjfWWB+0911O5kZ7/8AavoPAvkWUZWTYhSXokqQCzuQBJMiibMwoKCmUSRQmkoKCg8BDJyT1GaOjzRMeMR68PRRBscHPtRcXglVSruoOAgFm4u/XB3r4OGo0HgmAJwiiKatRqV+zsauLm+iz+/lOpUnkrlUJ+xMNjECrREYMhlrj42Vy/3pPMzB38x7x5Swzz9UyMq0ORMw3gpEHTvxKqmrcP0FiasT23lIPJ0Wz07oCIzKwgP3R/S9eeY8xmwsmx7EnYhUpQMafCq7S+bolBsC+9Oal6DVo7b/6ocJGkgkR8bX15aXUCcm4u6uo1sXtlKIIg8Et6LgDl1YkIAtROL4fxu2tIsbklMm6Fv9CpdMxuMI/qLjXINmYz/sQYkguSilW3qq2ON7zcAHi/0J2ogI4I5kLsTi3Cr0ZdAus0QpYkWqUdxEYlcDo2i5/PJwAWayCzQzmcyKNLhuW+tSP2V7IN2db2a77SisD8dCoaRWTgeyU2kEIJIstmTKYsDIZ49PoICvRXKSi4hl4fjl4fQV5eGHp9KAUFVygouE5hYTRGYyqSVKD8NisoKJR6FCWQgoKCwkPAZErnRvQ4IiNfR18Yhig64O31BtWr7cTffxr29nURhPu75QqCgK1tVcr5vk21ajsp5/suarU7BmMc0THjiYx6g8LC6Ec0IgVZkjEdjMe0NQqMEkKgA9oXqyB6l70YTZrYw0jHPmF8ZUscoJc8XKlh+5cbW1xeLCP+GMrZtNPYqe34sP6HdDn3E4K5kLOGmly0JPhC+0xttsf9ioDA6Lh6aM5cRLCzx3HaLAS1mqi0fM7HZyMCwapUvJw88bXxQM4oxPhTGMbdMciF5hKYAYWb2KrtmN3wI4IcypOiT2b8ibFFlDF341VPF2rZ6siRJMZWfgcZsLm8BjEnnobPDUat1ZEZdZ03ylkyfC3cH0lith5UOvIbjADgJf0lXAqd0Jv1/BK9ydq22tGeWpULrNZAv15KIiW38KGOXUHhbsiyjMmUTWFhNAUF1zAYYjGZMpCkAvjT4kcQ1AiCBlHUwJ+/6bJsxGzOwWhMQq+PQF8YhtGYrFjtKigolFoUJZCCgoLCvyQ7+wDXQ/uSlbULEHF370/VKr/i7f0GKpXTQ+lDFG3x8HiBqlV+wdvrDQRBS27uMULDnic9fZOy8/iQkfUmTJsiMB+3aD9UDTzRPFcRwa7s+YUL+ak47hrJ+xWGkqDzIlCrZpjXX6ngz6adZvgfrxGTF42XjTefNf2SlmG/o067TIbsyJH4BoCEulwA3xduAOA5h3YEL/0FAPux76Iq5wfA1kuWDBr+6mzsBCMNmjdD93I1xFoWCxLpXBqGlVcxR2Q9xhlQ+CfOWmc+aPQJHjae3MiNZPKpd9Gb9fespxYE3vf3QicI/GHSsaLaWwiSAbtTn+Pg5kGtzr0A0Jz5lfpeWvKNZubuDkWWZfTVnsfs4IszuXTItiggN0atxWD+S9ETNLAL9dKu4WcSMUoyq0/FPZoJUFD4G7IsYTKloy8Mw2CIwWzOAWREUYda7Y5WG4CNTQi2ttWwta2CrW1lHByqYmdbFVvbquh0FdBofFCpHEEQkSUDRmMKen0ohYZYJElRZiooKJQuFCWQgoKCwgMiSQZi42YTdWMUJlMaOl1FKoWsxq/cBNRq50fSpyja4u39BpUrb8TevgGSVEBs3HSiY97FZC7ebr7C3ZEzCjGuDv0r/k/XINSt/RBEoaRFu39kCaffR3NK7cW35XoAML2cF7Z/uoFti9nKuOOjyTZmU9W5OoubL6NqViJ2Z78GYFPmYPILIpGROd+igExDBuXtgui9+CxIErqOXbDp1AUAk1nil0sW16KKQhIuLq5UqBCCYKNG0zEQTd+K4KyFXCOmnyMxbruBXGB6/HOiAIC3rQ8fNvoEB7UjFzPOM+vMVMzSvdcjWKdltPefbmFePYm08cPmyo+I2bFUb9sNZ+9y6HOy6csFNCqBPyIz2BuaarEGqm+xBhqeew1bkw3phnR2xP1mbVuwtaVWIxua/RkOaP2ZeLL1ijWFwqNBlmXM5hz0hREYDAnIkgFBUKNWu2NjUxEbmxC0Wh/UaidEUXcba14BQVChUtmh0bij0wVia1MFrdYfUWUPyJhNWej14RgM8ciycr9TUFAoHShKIAUFBYUHwGhMIyLyf6SnrwMEPDwGUSlkNba2VR9L/zqtP8EVluDjPRJQk5W1i7CwQRQW3ngs/T+pSLG5GFZfR84oBIc/4/9Uc713xVKK7ZkvEaMPMbGSxQ2st6sjjRxsMctmvrryBR9dmItZNtPGtx0Lmi7CXRZx3P0WAFsNHchMywNkMhp4cTz3FCpBxchjnqjjEhF9y2E/dpy1rz+iMkjPN2IrmAgQs6hXrxGC8JfiTAx0RPtSVVQNPUEA6UoGhlVXMYcpVkElRQXHisxuOA+tqOVI8iEWXJxfLKvCF92daWRvQwECI2vPQZLM2J1aiEqtpnG/lwFIOL6XIRUtj5kf7w0nz2BCX70/Znsf3MmhXZYDAKtDvy2ifHLv14O2cYfwMAvozRJrFWsghUeALJsxGuMpLIxGlgoRBDUajQ82NpXQan0QxQfL+igIImq1Mza68uhsgi3WQciYTBno9eGYTJmK5a6CgkKJUyqUQAaDge7du3Ps2LE7lhk2bBhVqlQpcuzdu/cxSqmgoKBgIb/gCmHhL5Cffw5RdKBC+S8o5/s2oqh7rHIIggovr1cJqfgNGo0PBsMNwsIHkZt74rHK8aRgvpiGcV046M0IPnZoX6xcJuP/3ESdfA77o/NYWa4Hlxwq4qQSecvbnTxjHtNOTWRt5GoABoe8wuS6M9GJWhz3jkOVn0SEVI7QlC5IxnAKNRL7/K4D0F9+ioBfjoJKheO0WYj2Dtb+tl60uIIFi6k4OthTpUq1W2QSNCLqVn5oBlRCcNNBngnTZsUqqCSp5VaHKfVmIiKyLXYrK64vuWcdURCY5eeFvShw0rY8X/n3w+bqWsTsaHyr1KR8g2bIsky5q7/h56QlOdfA0j+ii8QGGpsfgdasJakwkX0Je6xtCzY2VG0TQItsS4r51Sdi0RuVOFIKDwdZlsnK2ofRmILZnA+CgFrtgY1NCBqN+33H7rsbKtEWnS4Qna4ComiDLJswGOIwGKIfKF7Q7NnTadGi4R2P06dPPjTZFf7b/PHHIUaOfJ1OnVrRvXt7Jk58h8jIiGLXl2WZ779fSd++z9KxYytGjx52X/UVHj0lrgQqLCxk7NixhIaG3rVceHg48+fP59ChQ9ajefPmj0lKBQUFBQs5uceIiHgFozEJna48lUJ+wNGxZO9Fdna1CKn4PXa2tTCbs4mIHEZGxtYSlaksIcsypgPxmHbEgCQjVnZB0y8EwUFT0qI9OCY9jrvHkKp24sOKbwAw2tuNHH0Mw/94jT+SD6ERtbxXdzpDKr+GIAjYXFmDLmI7RtSszh4F+ccBuNZSR7YpmyCdP90WHgHA7pWhaGrUsnaXlmfgYEQ6ACGqFOrUaYBKdef4SaKvPZpBVVA18vrLKmjlVcyhmY9oQhTuRnPvpxlT610Afghfxc9R6+9Zx0+r4V0fDwA+DP4f12z8sTv5GQANew1EY2NL+o1whrrHA/Dj6VhCU3LRV+uP2d4bT1MmrXMtMdNWXFpSxDrCoXdvekb+irNZIMcsseGEYg2k8O8xm/OIjplIYtKnWGL+2GKjq4hW640gqB5ZvyqV3Z9xg7xAEDGbcyksjMBszruvdkaPfofNm7ezefN2Ro16Gy8vb+vnzZu3U6tWnUc0AoX/EmvXrmHq1Ak89VRLlixZxYIFi7GxsWH48P8RHV08a/PNmzfw44/f89Zb41i27Ft8fcvxzjuj0OvvHXtO4fFQokqgsLAw+vXrR3T03bPbGAwGYmNjqVWrFp6entZDq9U+JkkVFBQUICt7L1FRI5CkAhzsmxBS8Vt0uqCSFgsAjcaD4OCluDh3BkzExE4hLW1dSYtV6pGNZkxbojCf+DMAdFNv1N2DEDQlvkfyr7A//jHqjOvMrPwWOaKO6jY6vAvPMuzwa0Tn3cDDxpNPmy6iXbmOAKgyI3A4OA2ApfrnccrRIJviSPIwctomDIChu0Cdp0ddtz62Lw4u0t+2y0mYJRkPIRcfW5kaNWrfU0ZBLaJ+utxfVkH5JkxbojD+GqVYBZUA3QKe5eVK/wPgi8sLOJC47551erk68rSjHQZBzaiqk1Bd+xkxMxI7FzfqPdsfgMzDW+kYoMEswwe7w5D+Fhvo3fwY1JKKBFM8u8K2W9sVbG0p37UhT2ekAfDt8RhMkuJCo/DgFBpiCQsfTFbWdkCFSuWIVuv32Cx4BUFEo/HERhdstQoqLLyB0ZhabPcwBwcH3N09cHf3wMHBAVEUrZ/d3T3QaMrwxoVCqSAuLpYvv1zIuHGTGDBgIEFB5alUqTJTpszEz8+Pb75ZWqx2tm37hf79B9K8eUsCA4N4552JZGdnceHC2Uc7AIViU6JpTo4fP06TJk0YM2YMdevWvWO5iIgIBEEgICDgX/cplMG4nje5KXtZHoNC8VDWuvSRkbGN6JgpgBlnp7YEBn6AKD4cRfTDWm+VyobAwDmo411JTVtDXPxsZFmPp+egfy/kE4icY8D4cyRycgGoBDSdAlBVd3ukfT6Ov211wilsz37NUefarPNojQDUMh5gxpkvAKjjVo+p9WfhpvtzrGYDjjtHIJgKOCLVIC3rWewLfsQkypxsZInQ2zknhEqHryI4OuE0ZQai+q9dc1mWra5glVSp1KpVF52u+H8bqnL2iIOrYPojEfOJZKSrmRiic9F08EdVyeWhzElJUBbv44MqDSGtMJUt0T8z5+x03JospJbbnRV6giAww8+TnqExnHeswqcBLzLq1EJy2y+gasv2RJ48TErEdVqkHOCg+inOx2fzy6UketQYgN3pL/DOS6KNKZhd2gRWXllK2wrtrS+y9s/14fmtw/ndbQjpmNl0JIa+LQIf11TcF2Vxrf9L5OaeJOrGO5jNmajVnvj7zSE/36FIzDL40yrUULxMXrJZxGSSHkgeEV8kcyKymI/RmIQsF6LR+D4UV7Rz586wcOEnREZG4O/vzyuvDKV163YALF/+Nd98s5Revfry9tvjrXVeeWUg169fZd26Lfj6lqNFi4a3tFu3bn2++MLiKrp//16WLl1MQkI8wcEVefPN0dSr1wCAESOGUr9+Q06cOMb161epUqUa48dPJiioPADnz5/lyy8/5/r1qwiCQN269ZkwYSrR0VGMGvXGLf126dIdtVpNenoaH364wHp+wYJ55Obm0K1bD2bNmsoLLwzmm2+WolKp6NPneV566VUAjEYjX331Ob//vouMjHQ8Pb0YNOhlevTofdv5+/vYdTodNWvWYdasOTg5uWAymVi+/Gu2bduCXq+nUaOmjBs3EWdnF/r0eYbExIQibfn4+LJ+/VZOnz7JqFFvcOjQre56y5d/zZkzp/jiiyW3lLvb54SEePr2fZZ167bg7e3DhAljuX79Gps2/UaLFg1ZuPAr6te3jGX06DeJi4th/fp7W4jv3r0DJydnOnToXOS8KIq8996MYhtgDB/+Fr6+vkXOybJMbm5useorFA9BuPV3p7i/QyWqBHrhhReKVS4iIgIHBwfeffddjh8/jo+PDyNHjqRVq1b33ae7u+N91yltPAljUCgeylqXDpKStxEdMxmQ8PHpSbWqHyKKD//2+bDW28NjFuHhTtyI/pr4hI+xs1MTFDT0obT9pGCIyyV1TRhytgHRXoP7oGroyj+ajG6345H9bRsLYM3bmGSBSbUslj0B0mX2RFsUQIOqD2JMgzFoxL/tGP8+E1LOkyM4sDp7BJX0YRjNqVyunk+KkIm7yonnl10DoNzsWTjVCCnS5enoDCLTC1BhprJNNm3aPI29vf39y97bGUOjcqSvv44pKR/j5ijUdTxxebYiKvuyu8Nd1u7jM1tNI3tfBvti9jHl9Hi+6/IdFZwr3LG8B/ChCG9cvsFnQQPpcGYE9YRk8KpIt+Fv8e27o0i5cpaRneox77oNiw5F0adpa1RPvw2/vcu43Fh+d9WQqE5kw5HVjOg94s+WHREHdKLVkQR+8/Rl1YkYhj5TDZWq9FrplbW1/i+QlPQLEZFvI8smHB1rUbv2VyC7EB4egUoloFZbvk+yLPPr/GkkR1x/bLJ5Blfk6TcGYDJlAmZsbQOLrQgS/8xWeVN+gLS0VN59dwxvvPEmTZs+xcWLF5gzZwYeHu7UrVsfURRwcXHh2LE/rPXi4+O5cSMSAJVKtJ6fO3c+tWtb3Mt++OE7rly5jFotEhp6ndmzpzN+/CSqV6/BH38c5p13RvP99z8SEBCIIAh8//1K3nxzJJMmTWH58iWMGzeaH3/cgMFQyLvvvsWAAQOZMeN9UlJSeP/96fzww0pGjRrDr7/uBKBbt47W/nU6HVevXmHs2FEUFuZjb++AJEns37+HiROnoFKJpKens2PHryxcuJikpERmzpyGu7s7PXv2ZuXKlRw5cpgPPpiPq6sb27ZtZcGCebRu3QZ3d/fbzu3cufOpVas2aWlpTJ06idWrv2PEiNEsWfI127f/wuTJ0/Hx8eXDD2fz0UdzmTt3PgBjxrxD+/YW69rdu3eyZs0PqNWi9Z7197X6+zoKgnDbcnf7fPP/KpXIwYN7SU1NZcWK74qUVatFjh07wqlTx/Hx8b1t//8kIiKMqlWrodXe+owbElLxnvVv0qBB/SKft2zZgtlspn79+sWSoyQp7fIBSJKAKIq4utpjY/NgQexLVAlUXCIiItDr9bRo0YKhQ4eya9cuhg0bxk8//UStWrXu3cDfSEvLoawG5RcEywNGWR6DQvFQ1rr0kJ19kMioMYCEm2svvDynkJ5e8FD7eBTr7ez8Bt7eIklJXxIW/iF6vRZ39+ceTuNlHHNUNsbNUWCUENxtUPeqQI6DSE5qziPv+1H/bdsdm49dWhjfB73IZZUHopRHXvzn2Io6xtWeSDu/jmSl6wGLX746/hjOBz9BAN4veJVKBe4YC7aSaW/kXHlLjJ+Xtpuw18vYPNsLQ/1mpP5jnr49aAn2WF7MoEHt2hQUSBQUPOBc2oJqQAjykSTMx5MoOJdCQWgGmvb+qCq7POCslAxl+T4+vsZUknJSuJJ5iaE7XmfRU0tws7n9CxNAC5Wazs4ObM/KZWTViWzd+QHmDp+AjSu1Oj7Lud82Ih/5mcoVXuR6toEPfrnE2y1742r3Mb5ZcbT3bs1OYwSbkzbT8GgzQkIqAyB3fIYXv3+NPe5vkIiZr9dfpF+7OyukSoqyvNZPMmlpG4mNmwXIODt3IDBgJrk5thiNeUiShNksW615ZFlG5nGbcqnRaQMwGuMwmXLIywtHpwtCEO79eib96R75d2uktWt/omHDRvTq1Q8AX19/rl69ypo1P1CzZl0kSaZ8+WDi4+MICwunfPkK7Nmzm4YNG3P48EHMZsnanr29I87OFmtRnc7GYiVlkvj++1U880xP2rXrBMBzzz3P6dMnWb9+HSNHjkGWZZo0eYo+fQYA8O6779GjRxeOHDlC1arVeOml1+jf/0UEQcDLy5dWrdpy5colBEFl7e+f/deuXR9HRyf2799Px45dOHPmFAaDkQYNmnD+/FnMZhPjx08hJKQyISFV6NdvAD//vIHu3XsSHFyJ8eMbUbVqTQBefPFlli9fSlRUFM7Ot8/8aW/viIuLO2q1Do1Gi5OTE0ajmc2bNzJ8+Fs0atQMgLffnsiePbusc2Zra2+V2dbW3ro+ZrN0y1r9fR1vzu0/y93t883/5+cXsGLFUl58cQhubh5FyhqNZhYtWkiLFk8TFhZaLMu17OxsXF3dHtjK7XZcunSRhQs/YcCAQTg7P9y2HzZq9YNb+D1OzGYZSZLIyMhDoykaZP7m79G9KBNKoDfffJNBgwbh7GzZpa1atSqXLl1i7dq1960EkmXK/A/0kzAGheKhrHXJkpt7gqgb7wAmnJ074+c3GRAf2Zo83PUW8PZ6HUnSk5LyDbFx7yOqHHFx7viwOiiTmC+lY9oZDRIIAQ5oelRA0Kke+9/Zo/jbVmWEY3tqMclqe6YHDgTANnMjIfY+vFd3GhUcKxbpUyjMxnHXaARk1pueRp3zNHLhSWQ5m5N1cjAj0TDNlSYnU1AFlcd+xFu3yFxgNLPjShIAVXUZ1K3b+d+PSyWibuGLGOKMaUc0cqoe45YozFVcULf1R7ArE48uVsrifVwn2jC7wTxGHnmduPxYJp4Yx4KmX2CrvnO2vMm+HpzKySbMLoiPMnx4Oz0Ms2sINTv2IPL0UbKT4uknn+V9arP2TDy9avlSvf6bOByaxvCkMHa5qUi0S2TjgbW87jkSJydnsLUjoEcn2p6L4jef8nx7Jo5eLQNRax5dEN9/Q1lc6yeVlNTvSEj4GAA3tz74lZuEIIh3XCNBEOg8Zlqx3cEexsuiWqtDEAQEQfNnxjA9hYU3iq0I+ic3bkRy+PBBOnRoaT1nMpkICCjqRtmsWXOOHDlM+fIV2L9/D88+25vDhw8Wq4+oqCgiInazZctG6zmj0Ujjxs2sn/8eoNrOzp6AgEBu3IikefOWdOnSnZ9++oHQ0OtERUUSFnb9ngGtRVGkbdsO7N27m44du7Bnz25atWqDWm2ZI1tbOypVqmwtX6VKNdas+Q6Ap59uzYkTR/n88wVER0dx/fpVAMzmO2ccfOed0ahUIoWFhdjZ2dOt27NkZmaSlZVVJOtlhQrBvPrq68WZNgA6dGiJSqXCy8ub7t170K9f8Txi7sbgwc/TtOlTdOjQ6ZZru3fvQKvV8fTTbQgLu3sCpps4OTmTk5P9r+W6ycWL53nnnVE0bfoUr712q7ufwr/j3/zmlH57Jyx//DcVQDcJDg4mKSmphCRSUFB40tHrw4i68RayXIijYysCA2Y90uwhjwof71G4uT0HyMTETCIn92hJi1QiyLKM6Wgipu0WBZBY1QVN72AEXdlb09siyzjsn8RlNXSs+SZ60Q6VMYGBHu4sfmoZFRxvNeN2ODgVVU4scXixMe9lfI2FmPTHifYuINYlB7WsYvDaFASNBsdp7yPY2t7Sxu5rKRSYZBwFPe1rh2Bre2clwf0i+tihebEyqqbelgxi1zItGcSuZz60PhTujIvOlQ8afYKz1oXr2VeZcWYKZunOAbud1SpmBvgBsNzvOU6f2wCASqOl2QBLwOms84fp4paLWZL5ZF84+dUHYLbzIjgrlla2wQBctL/Ajh1bMZksfdn07sPgsE1oJZlEJNbtjHyUw1Z4AkhJ/d6qAPL0eAm/cu8Vy81KEAQ0OpvHdtyMSaRS2aLTlUcQNFZFkCzff3B8s9lMx45d+Oab1dbju+/WMm/ep0XKNWvWgiNHDpGamkp8fBy1a9e9rz5efPGlIn18//06xo2baC1zUzlzE0mSEASRlJRkXnrJYjlUpUo1Ro0aS//+A4vVb/v2nTh27Ch5ebkcOLCHdu3+2tBSqYr+jt/sD2DJksXMnDkVtVpN587d+Prrlffsa8KEyXzzzWqWLFlJYGAQixcvvGVMD8I336zm669X8vLL/2PFiiXs3Ln93pXuwaRJ07h48QIHDuwrct5sNrFs2VcMGzbqvtqrUqUa169fvW2w8t9/38WcOTOK3dbp0ycZM2Y49es3Yvr0OYhimVA7/GcoE6sxYcIEJk6cWOTc1atXCQ4OLiGJFBQUnmSMxhQio0YiSXnY2zcgKHAeglA2Y5IIgoBfuUk4O3dElk3cuPEOen14SYv1WJElGdPuWMyHLcGLVY28UHcNQigDft/FRX1tA9/mXmBAQA0SHS0Px8M9HRhRfSRa1a2BHHWhW7G5th4JkQn6YTTWO2PSH8UkFHKqpsWV65njEj6ZYP/6cNR/22X9O+tPWdLFVtakW4NQPkwEtYi6uS+aFysjeNhAgQnT1iiMvygZxB4Hfvb+zGk4H52o43jKERZcmn/XTEYtHO3ob2tZl3cdniYv1RJfxTukKpWaW4LT1r6xCxvBzNGoDA5FF1BQ/00AXo+3ZKGLtY8lLCOU/ft3I8syop095Xo/S7tES1trLidi0Ctrr3B70tI3kpDwEQBeXq/j4/PWLQGgSyOiqPvTAujBFUEBAUHExsbg7x9gPQ4e3M/Onb8VKdewYWOuXr3C9u2/8NRTT9/Xy3lgYBAJCXFF+tiyZSNHj/5hLRMW9ldcpdzcXOLiYggJCeHAgb04Ojozb96n9Os3gDp16hEfH1esfmvUqImnpyc//PAtsow1ELWljxwSEuKtn69evUxIiCV23ebNGxgz5l2GDRtJu3YdKSi4tzu/h4cn/v4BVK1anQ4dOnPx4gUcHR1xcXEpMrbQ0Gv06tWVwsLipT339w8gKKg8bdq0p2HDxly6dL5Y9e5GnTr1ePXVoXz22UcYDAbr+c2bN1K+fAXq1Kl7X+21bdue7Oxsdu3aUeS82Wzmxx+/L9b8gSW20IQJb9OkyVPMnDn3oSjRFB4upfYJOCUlBb3e8kfVtm1btm7dyqZNm7hx4wZffPEFp06dYuDA4mmPFRQUFIqLJBUQdWM0RmMCWm0QQYGfPLYUso8KQVAR4P8+dnb1kKRcoqJGYTKll7RYjwXZaMa0ORLpvCXVtLqtH+qny5WJl4Likpx5nbFX5/OZmwtZrv1A1FLXVs1rfrc3sRdz43HYPwGAL4zP4pFXC5UpC7PhHJcqZJOt0+OWr6LXQSOaRk2w6dv/tu3cSM/ncmohINO9ug92dg8QDLqYiN52aAbexiooLOuR9algoZpLDSbXm4mIyLaYrXwftvKu5cdUqESQMYN4Gy8+jLhqPd+gxwBsnVzIT01kkI3FNWHBvnCyqryA2c6LmpkxtLCtgCzIXHO5xtWrl7h48RwANs/1ZXD4r2gkmQRRYsP2iEc2XoWyS0bmb8TFzQIsFkDeXm+UqXv9rYqgGGS5+C5nvXv35erVKyxZspiYmGh27tzOkiWL8PEpmqXJxsaGmjVrs2rVClq3bntfMvbr9wK7d+9k3bofiYuLZe3a1fz00+oiLme7dm3nt99+ISoqkg8+mIm3ty/16jXEycmZpKRETp48TlxcLN9/v5L9+/cUUV7cjXbtOvLjjz/Qpk27W6x/PvzwfSIiwti373fWr//JGhfJycmZw4cPEBcXy7lzZ5k1ayrAXfvMyckmLS2VyMgIjhw5hL+/JTt1nz79WbbsK06fPklERDifffYxNWrUQqcrXmDetLRUkpISOXLkMGfPnrbGPrtdubS0VKtb1j8//5Nnn7VkOtu69WfruYMH9/PGGyPv2P6dFFc+Pr68/PL/+OCDWfz00w/ExERz+fJFJk9+l7i4WN54Y8Rt6/2T+fPn4OXlzciRY8jKyrSOobgKM4VHT6lVy7Vo0YK5c+fSu3dvOnbsyLRp0/jyyy+Jj4+nUqVKLFu2DH9//5IWU0FB4QlCliWiY96joOAyKpUrFcp/jlr9+DJGPUpEUUv5oE8ICx+EwRBL1I0xBFdYUuYVXHdDzjdh/DkCOTEf1ALqrkFlOuX47dgTv4tPz84kV6tC1ARTaN8cAZhYzuf2Lz+yhOPvYxELs7goB7OtoA/PGFUY9YfI0xm4WMliBTRwlwFbO2ccJk1FuMMu8Zqjlh1Rf1UObZq2fkQj/AtBZbEKEis6Y9oejZymtyj4qrmibuOHYFtqH2nKPM29WzKqxtt8emk+34QuxdPWi87+3W5b1k4Umettz8A0Mz/b1eDp2Gu096+C1s6exn2HsH/5p9hePUDFCr6EZ8JPF9IYWm8YDodnMDw+gkOuAjEOMVTJrMKhQ3txd/egXDl/izXQ2ats96vGT9eT6ZVbHhuH4qUrVnjyyck5QkzMFEDGza1vmbEA+icWRVAghYVRSFI+BkMsWm1AscZiyVj1CV9++Tlr1nyHh4cXI0a8RceOXW4p+9RTzbl8+SINGjQiJSW52PLVrFmLKVNmsmLFEhYv/gw/P3+mTZtN3bp/ZYPq0KEzmzdv5KOP5lKnTn0++sjiTtW2bQfOnTvD5MnjEQSBatWqM2LEWyxf/jUGg+Ge6cfbtevIt9+uKOIKdpOmTZ/izTdfw9bWjtdff5OOHS0pzidOnMrHH3/AoEHP4+npyTPP9ESlUhEaeo2mTZ+6bT/vvfcuAFqtjmrVqvPOO+MBGDhwCDk5OUydOgGTycRTT7XkrbfGFXvuevSwyOTu7k6nTl3p2vUZVq5cdsdyd/r8TzQaDYMHv8zKlcvp3r0nAJ07d6NChdt7zPTo0ZlJk6bRteszt70+ePAreHl5s379TyxfvgSdTkft2nX46qvl+Pnd+907LS2VCxcsVk7PPde9yLW79avweBHku9n1PoGkppbdzA2CAB4ejmV6DArFQ1nrkiEpeSlJSYsQBA3BFZZgb1/vsfT7ONdbr48kLHwQkpSLq2sP/P2ml8kH5XshZxZi3BCOnGkAGxWanhUQ/RxKWqyHtta5xlwWXvqY3fEWk+1a+kJSqn7DBcmeZ10cmO3vfdt6NhdW4XjgPfTo6FEwh455wWj1CRhy1rC/biqR5fKoGiMz43szTrM/RPd0m9u2YzJLdPh8H7lmNYNDzIzscftyjwrZJGE+koj5RDLIgL0adYcAVBVLj9L2SbyPL736JWsivkMlqJjTcD6NPJvesexXf3zPIqdmuJrz2Vi9Gh4aNbIss3/5p0SfPY7KvRwLHbtjq9OyYXBNKm9ojViQwpvVW3OwIILqQg2qRVTFxsaG5557ASeNhrAXB/JS8zGYRIGxQd4M6FPlMY7+zjyJa12W0OvDCAsfgiTl4uLcmYCAOXeNAWQ0GkhLS8Dd3ReN5sEUiY86i5DZnE+h4QbIEmq1KxqNb5n4rR4xYij16jW4r4DJxeXEiaN8+OFs1q3bYp2L06dPMmrUGxw6dPKh93eTspIxqrj8+usWdDod7dvfGkz6v05ZWeu73cNu/h7di1LrDqagoKDwOMnOOURS0mIAypWb+NgUQI8bG5sKBAXOB0QyMjaTnrHxnnXKGlJCHobVoRYFkJMWzYBKpUIB9LC4kH6O/x0azO74HYgyvJGRxfPuL3BBssdGEBjpfftU3mJ2DA5/zAZgrrE/FQqD0BllJONBklz1RJbLQ5TglZ1mbLo9e0cFEMDmY5fINavRYWJQ24cfC+heCGoRdctyaAZUQnDVQZ4J06ZIjNtvICvxYh4Zr1Z5nfblOmKWzUw/PZnQrGt3LPu/yg2pmRNKhsqO6VERyLKMIAg06fcyOnsHzGnxdDFdIs9g5osjieTXHwbA8ASLq9cV+TIabx16vZ5fftlIoSji3+sZ2iZcBmBdeAr5WcVzI1F4cvkrhl8u9vYN8PefWawg0KUdlcoOrdYfEDCZMjCZ0kpapBIjNTWVPXt2s3jxQrp371EmlGGlFUmS+O23Xx5JDD+FskXZv0sqKCgo/EsKC2OIiZ6IxYz8Odzdepe0SI8UR8dm+HgPByA+/gPy8y+WsEQPD3N4Fsa14VBgQvCyRftCJUS34vnrl3ZMkonl175mzNHhJBUk4qtxYVVCIq/nGvnIpxcAL7o746O5jVuULOO4910EUz7Hpar8XtiJWnoVkjEcoz6Gk9UssXXanJMI1gbgMGrsHeWQJIkNZ2IAaOqrxsXx3jtOjwrR1x7NoCqoGnpaZLuUgWHVNcyRDy/FrcJfiILIuNrvUc+9AQXmfCadHEdiQcJty6o8qvJx/mG0koH9hSo2ZlhcDW2dXGjc7xUAguOP4FGYyq+Xkjjr2RPJ1oMaGdG0tAtGRiahfCKOjk5kZWWybdsm1D2eY1DEDlSyTIxaYvNvSmyg/zK3j+H35LgIqlWOaLU+ABiNyZjNOSUsUcmQm5vD3LkzcXZ2KXY2MYXbI4oin366GDe3228WFYfPPvuYDh1a3vH49tsVD1FihUeF4g5WhlDMjf87KGv9+JCkQsLCB6HXX8fOtjbBwcse+0NkSay3LMvciB5LdvZeNBofKoWsQa12fTydPyLM59Mw7Y4BGYTyjmieKY+gLV0p4B90rWPzYph9djrXsq4A0NG3I1Mv7sA5O4Yfmn7M27qGOIoiv1UJxFl165htLq/Bce84CtHSVT+XroUV0eWbkA0/cN3pBvvqp6IzyHy+FILmLUVTo+YdZTlx/iIjdqUiIbKyf01q+Lnd9zw8CqS4PEw7opEzCgEQa7qhbu2HoCuZ78CTfB/PNeby1tFhROSEE+RQnoXNvsJR43RLOVX6dX48uISZFYdhJ8isrxREgFZjcQtb9inR546jd/Jhuduz1PZ35bvKR3A8MptLroH0dwEBgU/rLOLYb4coLCykfPmKtEpKYfYFI7v9axJkEvnm1YY4epSsovdJXuvSiizLxMROJjPzV1QqF0IqfotOF3jvipQNd7C/YzAkYDKlIwgiOl0FRPHJ2NgoK5QVF6HHRUZGBnl5uXe87uTkhJNT6XHNvh/KylqXmDtYTEzMg1RTUFBQKHUkJH6KXn8dlcqVoKD5T9Qu4t0QBIEA/5lotYEYjYnExE69a+rn0owsy5gOJ2DaZVEAiTXc0PQMLnUKoAdBlmV+jdnC0ENDuJZ1BQe1I1PrzWKG5IFzdgwFDn584tAEgFc8XW6rABJzE7A/PBOA+ca+hMgVsCmQEYXLFBSkcLqaxWrm2WMSvs+9fFcFkNlsZvWRq0iIBDkKpUYBBCD6/WkVVP9Pq6CL6RhWXUWK+m/unj9KHDQOzG34MR42ntzIjWLKqQkYzIW3lDO7VeYlWz1NM8+RLwtMjk3GfNMt7PmX0do5YJOdSOPss5yNy+Y3m25Itu7UyIjmabuKyMhsSt5A166WYK5RUeH84ePFi1G7EWWZG2qJrdsUa6D/Imlpa8jM/BVQERQ4v9gKoLKIRuONqLJHlqU/M4YpLq8KJYerqyv+/gF3PMqqAui/xgMpgTp37kzfvn1ZuXIlSUlJD1smBQUFhcdCVvY+0tLWABDgPxON5vbBdJ9UVCpHggI/QhC05OQcJC3tx5IW6b6RzTKmHTGYj1p+i1RNvVF3CkBQlf2YAVmGTKaensjHFz5Aby6grnt9lrX8lrZONbE79TkA3zSaR5zRjIdaxYvut3nwkmUc9k9ENORwRgrhF1M36uSIyLIBk/4o1wJzyLY14JIr0yOlAnaDXr6rTJcuneNinmWHqV/D8g97yP8aQSOibuOH5vkQcNZCjhHjhnCMu2KQDeaSFu+JwtPWiw8afoK92p7z6Wf54Pz7SLdJZ13Y6C0+u/4B9qZ8TufrWZWaCVjcwpr0GwJAw8xTuBvSWHA4gexaQwF4MyESgL0Jv5Nnn0fnzs8iiiKhkWEkdG5Nq3iLG+um+HQy4vMe/YAVSg25uSeJT/gYAF/fMTg4NCphiR4tgiCi0/ojiFpk2YDBEF9mN20UFBRKBw+kBDp48CC9e/dmz549tGvXjoEDB7J69WrS09MftnwKCgoKjwSDMYnY2GkAeLgPxMmpZQlLVDLY2lbG12cMAAmJCygouF7CEhUf2WDGuCkC6VI6CKDuEIC6ednIoHIvTqee5LWDgzmcdAC1oGZo1eF81HghXrbe2B2bh2jMI8unCYvEIADe8HTF9jap3LXhv6KL2o1BVjPOMJSBKidkScbW/gK5xizOV7ZYAfU7DF7vzkDQaO4ok9Fo5Jej58mUbdGK0LWG76MZ/ENA9HdA+1IVxLoeAEjn0yxWQdGKVdDDJNipIjPqz0UtqNmX8DtfX110SxmzawjeAU2ZFW5RXH6RnM41vcVqqHyDpwis0whBMtMlbS9JWfl8Y2yHZONGjfQoOjhUBWDZta8oXz6Y9u27IggC101G6mliEGWZSI3Eth1Rj23MCiWL0ZjMjehxgBkXl654uL9Y0iI9FgRBjU7rD4KI2Zzznw4UraCg8O95ICWQm5sbAwYM4Ntvv2X//v1069aNAwcO0L59e1599VV+/vlnCgoKHrasCgoKCg8FWTYTEzMJszkLW5tq+PiMKmmRShR39/44Oj6NLBuIjpmAJJX++7ecZ8T4UxhyVA6oRdQ9K6Cq/eCBDksLluDPXzHu+GjSClMJtA9i0VNL6R/8IqIgokq9jM2VtQB8WW8GaSYz/ho1vV1vjcciGHKxPzQdgMXmZ6njWB0h3Yioyicn+QgXK2ah15jxS5XpWmsQ6sp3T7d97twpLuZbrIDaVfHEQXebANSlCEGjQtPOH03fiuCkhWwjxnXhGHfHKlZBD5H6Hg0ZX3syAOsi17Ah8qdbyuQ3eov+STvomHoYowyTYpMxSDfdwl5Ba+eAqz6F+plnWXIyldTqrwIwKi4UlaDiROoxzqSdolKlKrRp0xGA9EBPauot4Ql+ScogLebOMSoUngxk2Ux0zHuYzRnY2FTG32/KE6H0Ly6iaIv2T4tlS6Do/BKWSEFBoazyr7ODpaSkkJKSQmJiIpIkYW9vz9q1a2ndujU7d+58GDIqKCgoPFSSk5eTl3cKUbQjMPCD/0wcoDthiQ80HbXak8LCCKuZfWlFStNjWH0dObkAbNVong9BFVz2fdAT8uN56+gwfgj/FhmZbgHP8mXzFVRy/ks5Y39kLgIyiZX6slxvD8AIbzc04q0vQnYnFqDOS+SG5MWv6ueonGxRfNg7nSZblc/l8harmEGXPXEc/NpdZcvLy+XoyZNEmi0xgHrUKr1WQP9EDHS0WAXVsSgJpXOpGL69hhSjWAU9LNr5deR/VSwp3hdfWciBhL1FrptdgjFU6c3H1+fjZs7jut7A4mSL9bitkwuN+w4BoEnWSezyUvgw42kknQvl0yPp4VgLgKVXv0SWZapVq0m7dp0RBIGKzpkIskyYRmLHzqjHNl6FkiE5ZQV5eScQRVsCA+chirYlLdJjR6VyRaV2BmQMhlglPpCCgsID8UBKoCtXrrBgwQI6depEnz59uHjxIi+//DKHDx9m4cKFrFmzhpdeeokpU6Y8bHkVFBQU/hX5BZdJSl4CgF+5Seh0QSUsUelArXYjIOB9QCA9fT1Z2XvvWackkGJzMf4YCtlGBBetJQW8j11Ji/Wv2Zewh6GHXuJy5iXs1Q5Mrfc+b9eagK36r5ccTexhdNF7kUU1CyuPIEeSqGyjpYuzwy3tqdKuYnNuGQAzzC/xoo0npkIJB/dsUiKOcy4kC7NKplq0TOvBcxG0d1eEHjt2mLBCR0yoCHCxob5/2VK6CVoVmvYBaPpUBEcNZBkwrg3HuD0aOV95iXoY9A8eSI/A3sjIzD43g4vp54tcz2s4Gg9TNh9dmQvAN6mZnMmzWB1WaPgUAbUbIsoSHVL28PPlTG6EDAFgWPRFbFQ2XM26zKGkAwBUrVqDDh264SIWUkFlUSb9kpxJ6g1Fsfekkpd3mqSkLwHLb7eNrnzJClRC9O37LO3a9qRjx5fo0OEFWrZsSosWDWnRoiF9+jxT0uIpKDwQI0YM5cKFc8Uun5KSzOTJ79KlS1t69uzC559/QmHhrckJFO7MAymBevfuzenTpxkyZAgHDx5kyZIl9OjRA3t7e2uZBg0a0LZt24cmqIKCgsK/RZIMxMRMAUw4O7XHxaVbSYtUqnB0aIKnx0sAxMXNwmTKKGGJimK+nolxfTjozQi+dmgGVEZw0ZW0WP8Ks2TiyyufM/PMZPJMedRwrcXSlqto7fuP309Zxv7IHACia77GD3kWy5/R3m6I/3SHkGU0eyYiymZ2mBtSNagzeVF5IIBUuJ9sOyOh/hbXmZfVHdBWr3FXGVNSkrhy5SKhZkt8nWdq+pRZFwwxyBHtS1UR/3QdlC6lY/jmCuYLaUqg1X+JIAiMqDGG5t4tMUoGJp96l+jcKOt1ybk8+qp96Jp2kOdyziBhcQvLN0sIgkDT/q+is3fA05BK44yTTIp/CknnjE9GBM871QNg+bWvMEsWpV2lSlXo1LoDdcUYQCZUK7F9R/jjH7jCI8dkyiI6ZiIg4eLSHVfX/7ayY9Sot/n55838+NPn/PjjZ2zYsIZRo94uabEUFB4IvV5PZGQ41ard/VnkJrIsM3nyePR6PYsWLWXGjDkcPnyQZcu+esSSPlk8kBLogw8+YMWKFQwYMABXV1freYPBwO7duwFo0qQJc+fOfThSKigoKDwEkpK/pLAwHLXaDT+/SWX2RfZR4u39JjpdRUymdOLiPyxpcayYTqdg2hoFZhmxohOaviEIdqU7Js29yChMZ9zxt1gXaclQ1z94IJ82WYSP7a2uVtrwX9Ekn0NW2/F50EsUyjJ1bHW0dLjVCkp1ZT2OyScokLX87Pom7qEWawufiimkx4RyrlIWsgj1YzQ0eGHCXWWUZZnDh/eTKdmQLDsiCtC9RtnOoifoVGg6BKDpXwnBwwb0Zkw7YzD+FIaUWvrjYZVmVIKK9+rOoJpLDbKN2Uw48TbphX8FsM1vOBpZVDP33Hv4imZijSY+SrRct3VyoemA/wHQIOsMUZExXPCzBP19NfIUThonovNusCPuN2t7FWvU5jlbkQqCpY3NObHcuJLwuIar8BiQZZnYuGkYjUlotYH4lZtY0iKVOA4ODnh6+uHjXQU3NxccnYzY25ftDRGF/y7nzp2hRo1aqNXFe6aLjr7BpUsXmDRpGsHBFalTpx6vvvo6u3Ztf8SSPlk8kBJowoQJ5OTcanIbGhrK2LFj/7VQCgoKCg+bvLxzpKSsAsCv3GTUarcSlqh0IopaAvxnAiqysraTmbWrROWRZRnTvjjMe+Ms8tXxQP1sBQTNvw5pV6JczbzMG4df4Wz6aWxVdkyvN5uhVd9EJd7mIchsxP6oRSEXUX80a3OMALzp7XaLIlMozEZzcBYAS4Tn6GQXgj7HiL2LipTw7WQ4GIgoZ0mn/XLloQh2d3eli4wMIy4uhnDZC4CnKrjh6fBkvGyIfvZoBlZB1aocaETkuDyM317DuDtGcRH7F9iobJjdYB5+dv4kFiQw8cQ7FJgsAWwlp0D0VfvhZM7jk5hvAFiXkc3BHMt3MqhuY4Ibt0REpkPKHsZHNUDSOuGaEcZg5wYArLi+xNoeQEj/QQw79ysAUTixevevpKWlPM4hKzxCMjI2kZ29D0HQEBj4ISqV/b0r/UdQqVxRqRxBlm+x3E1OTmLKlAl06dKWbt3a8emn8zEYDABs27bV6kLWsmUjundvz4oVS6x1k5ISGT9+DO3aNadPn2dYsWIJZrPZWnfYsFf58svP6dDhaXr37sbWrZsAiIqKpE2bZvz22y+AxThgwIDeLFxoiTPYp88zbNu21drP6dMnadGiofVzVFQkY8eOpGPHVvTs2YVvvlmKJEnW6zt2bOOFF56jXbvmvPHGK1y/ftXaxj+P2bOn39I+wOzZ05k9ezpgyXj5+eef0LNnF1q1akKfPs+wefNGa9kzZ04xePDzNG/eyNruiBFDb7sWs2dPv60cCQnxACxf/vVdr2dnZ/Phh7N55pmOdOrUilmzppCdnU1CQvxt640YMdR67WYbN/v5u4yHDx/klVdepG3b5gwc2Jf9+/dYr5lMJr7+ehE9enSiU6dWTJ48nqyszDvKum3b1lvavx/+OUdffPEpAKdOHadBg0ZFyqxe/a21ntlspnv3Dta1dHNz5+OPP8fNrWgykLw8JTnA/VDsp+jVq1dTtWpVqlWrhizLNG/enGrVqhU5+vTpQ6NGjR6lvAoKCgr3jSQVEBM7hZum5M7Oiqvq3bCzq4GX5ysAxMXNwWRKLxE5ZJOE6ZcbmE9ZXuhULX1Rt/NDuE0Q5LLE7hu7GX3kTVL0yQTYB7K4+TKe9m1zx/I2V9agzopEsvVgkW8vDLJMPTsbmtnfGhQ17ff5OJrSCZd88a0znPizFgsJd/9w8tJTOF85C1mAZsluVG/9wl3lNJvN/PHHASRZIAqL9U+Pmj7/YuSlD0EloG7ohXZIVcRKziCDdC4Nw/LLmE4kI5ukezeicAsuOlc+aPQJzloXQrOvMePMFKsbV36DUciihjZh3zFYZ1HmTI1LIdNkecls3HcIdq7uOJuy8Y0+xh8e/QAYFH4EX9typBem8WPED9a+RCdnGjdvQOOUawCcMbmzYf2PxMXFPM4hKzwCDIY44hPmA+DtPRw722qPtD9ZlpGN5uIdhmKWu9vxL11QBUFAoymHIKiRZSOybPkbMhqNjBo1DL2+gC++WMLMmR/wxx+HWLx4obWul5c3mzdvZ/36rYwcOZYVK5YQFRWJLMu89967uLq68c03PzBp0jR27drOd999Y6175colQkOv8/XXK3jllaF8/PEHHD9+lPLlKzBw4BC++uoL8vPzWLlyGZIkMXTo8HuOJTMzk+HDX8PDw4MlS1by9tvj2bDhJ9ats1jKHjt2hLlzZ9Kv3wBWrfqRqlWr8e67Y6hVqw6bN29n82aLFcjs2fPYvHk7o0e/c88+v/vuG/744xDvvz+P1as30KVLdxYsmEd6usU9ePr0SdSr14C1a39m8+bt9O8/8K7ttW3bwSrL0qWrbrles2btO16fNOkdwsKuMW/eAhYsWERUVBRz5ky3rtPmzdvx8vJm1Ki32bx5O3PmzL/n+E6dOsF7742jc+durFy5mu7dezB16kSuXr0CwLJlX/Hbb78wceI0vvrqGzIy0pk/fw4DBgxi8+btzJ49D8Daf7t2He7Z5734+xy98orF8vPkyRM0aNDYWsbFxYUjRw5bP587d4b8/L8U/46OjjRp0sz6WZIkNm5ca1UkKRSPYtvSv/DCC1SqVAlJknjppZdYuHAhzs5/BYYUBAFbW1sqV678SARVUFBQeFASE7/AYIhGrfakXLl3S1qcMoGX11Cyc/ah14cSFzeHwMD5j9V9Ti4wYdwciRyXB6KAunMAqmpl23pLlmXWR/7El1c+R0amiWczJtedib3mLjvbhjzsjy8AIKzRu6zLsrgrDfdyvWU90hPCKR/5PQCHAkYinrZY7PrX0BF54jdSnQuJ9MlHkODVp++dWvncudNkZWWSrPYmJw/c7DS0CC7ba3AnBCctmmcrIMXmYtobh5xcgPlAPOZzqahb+CJWcVHcR+8TP3t/5jScz9ijIziecoQFl+bzds0JSE7+6Kv1x/bSd0y+NJuDNeYRWWhkVnwKHwV4o7W1o8XgN9n52fvUzLnCJ1fa0MzDEbv06wyv+haTCzayNmI13QKexcvWopy0ff4Fhrz8Osc9qxApuZFiiGfLlg20bduJKlUereJA4dEgyxIxsdOQpHzs7Orh6THoEfcnY/wxDDk+r1jlDQ+hT6GcPZr+If/q3iKKarTacn9+kjCbczl27BSpqcksWbISJycnAMaOHc/48WMYOvTNP+uJuLtb4rx5enohiiL29vacOnWCxMQElixZiSiKBAaWZ/jwt5gzZwZDhrxmrTtlygxcXd0IDg7h7NnTbNmykcaNmzJo0Mvs2bOLuXNncejQfj755AtsbGzuOY5du7aj09nw7rvvoVarKV++AmlpqXzzzVKef/5FNm/eSIcOnenZsw8Aw4e/hVqtITs7yzoOAEdHpyKf70ZISGUaNGhMzZqWDISDBr3MN98sJSYmGkEQSEtLo1evvvj5+WMySdja3j0bnU6ns/Z90+rq76jV6tteDwsL5ezZ06xevYHAQEuykqlTZ/Hii32Ii4shMLA8YJl3BwcHaxt5eXf/rm7YsJbWrdvRr59lwycwMIgrVy6xZs13TJ8+m61bf2b48Ldo2vQpAN55ZyJ79uzCzs4OOzs7HB0t353izmdx+PscAWRnZ5GamkLFiiHWc/XqNeTYsSPk5eVib+/AgQN7adSoMYcPH7xtm4sXL+TatWssW3ar4k3hztxXQIWbVj6///475cqVUx6IFBQUSj35+RdITVsNgL//NNQqpxKWqGwgihr8/WcSFjaIrOzdZGXvwsW542PpW842YNwQjpxeCFoRTY8KiIGOj6XvR4VZNrPo8mdsurEegGcDezGy+pjbu3/9DbtzSxELUjA7BbHIrR3GjFwa2NnQ+B9WQCZJJvmXKVTByFlVLfwd2nA1JRGdvRrJeBSjvoDzNSzuAm0KQwgObnLXfnNysjlx4g8AkuwrQp6RbtW9UavKthvevRD9HdAMrIx0OQPToQTIMmD69QbCsSRUzXwQKzkrzz73QTWXGkyuN5NppyayLWYr3jY+DKr0MvkNRmJz5Sec4g4xr24CAwo92Jmdx7asXLq5OOJTqTrV23bl8p5fqZd4lJ3+3ehi/JGuV7extnxdzmecZdm1L5lUdzoAorML1Tu1omnYFY76VOOioQItxCvs3r2NrKwMGjVqpqxbGSMtbQ15eScRBBsC/GciCKqSFqnUolI5IoqWzQSDIZ6oqAgCAgKtCiCAWrVqYzabrRZySUmJdOjQErNZwmAopF27jnh6enHgwF6ys7Po1KmVta4kSRQWFpKVlQmAn58/rq5/bQhUrVqNTZssblRarZZ33pnIyJGv063bs9Sr16CIrB99NJcFCywWJmbzX5aWN25EUqVKtSJxYWrWrENaWho5OTlER9+gZ8/e1msajYYRI94q1vx06NDS+n+DwUDHjl0AePrp1pw4cZTPP19AdHQU169f/VMuM87OLri7e7BjxzYCA19HvMdv9b/hxo1IHBwcrQoggKCg8jg6OhEVFWVVAt2JQYP6We9vRqORmjVrW9vt0eO5ImVr1qzDr79uITMzk6ysrCJK8goVgnn11dfvKe/582fp0KElOp2OgIAghgx5rYhlzv1w+vRJ6tWrX+T+bGNjQ82atTlx4hitWrXlwIF9vPbaG7dVAi1evJB169YwY8YcgoNDbrmucGeK/Y2eOHEi7733Hg4ODnzxxRd3LasEhFZQUCgNyLKR2LhZgIyLS1ecHFuUtEhlCjvbanh5vUJy8hLi4+fh6NAU1SNWokmJ+Rg3RUCeCRw0aHoHI3reffettGMwG3j/7DQOJe0H4J2G79DVqxdw95dSoSAN2zOWlMihTSazMdPi7z7c69ZYQNt3/8rLBovrltx4Cte3JAFQqamKUxv2keiqJ9q7EJUEL7ebeU+ZDx7ci8lkwtEzgPOxlhhEzz5hrmB3QhAEVDXcECs7Yz6ZgvlUMnKqHtPWKARPG1RNvBEruZR5t8THRXPvloyq8TafXprPN6FL8bUrR3u/TuirD8D24iqanJ7H0OZLWZySwez4VBrY2+KjUVPvmX5EXDgDKfHsvgQdKjqiSb/OqNov8L+Mc+yO30mv8v2o5lIdANsBLzLw1Tc46lONcNmBlnJFZCGcEyeOkJWVSdu2HVGpynYw+f8Ken0kCYkW16VyvmPR6QIeeZ+CIKDpHwLFdAFVq0RM5n/pLqoWH5pyUqWyeGfIshGV6tZU2TcVLjf/9fDw5PPPv0aSJCIiwpg+/T1Onz6J2WwmMLA8H3zw8S1t2Ns7WMT+RwBfSZIQ/3Y/DAsLRaVScfHieQwGA1qt1nrt1Vdfp1Uri0v+5csXmTlzCkCRMn+1a7b+W9ygwbfjm29WW///5Zd/ucQtWbKYrVs30bXrM3Tu3I23355Anz6WzHOiKDJt2vvMmzeb779fiY2NTREFy8PkdmMHy7hvzsHdmD//Mzw9LXH71q//kbCw0Du2e7PNfzOfVapUY9q09yksLOTIkUNMnPg233+/jnLl/O67rX+6gt3kqaea88cfh/D09MbV1Q0fn1sTZixYMI9NmzYwZcpMWrdu90Bj+S/zZG/pKSgo/KdJSf0evf46KpUz5Xzv7R+ucCtenq+i1QZhMqWSkPj5I+3LHJqJ8adQyDMheNigfaFSmVcAFZoLmXp6IoeS9qMRtUyv/z4v1XipWA/+dic+RTTmYfSszSL7BhhlaGRvQyOHonNy8kYGta59AkCEb3eun3ZFMsv4VHIi9vwWJFniYoglNlAnXRP8XMrftd+oqHAiI8MQRZEcz1qYZahdzony7ncPIv2kIWhUqJv5oH2tOqpm3qAVkVP0mH65gWH5FUynkpEN935AV4Bng3rRP9iS6Wv+hTmcTz9LfoPhyCod2oRjDCu8RE1bHTmSxNTYZCRZRqXR0v7VUciCSLm8OLYXWqzRG1z4iY5+nQFYfOUza1wV0cmZWt3b0yjpGrIAx3M8qVutOYIgcP36FTZvXk9BQf7tBVQoNciymZjYKchyIQ4OzXBz6/vY+hYEAUGjKt6hLWa5ux0P0TpNEAQEwfJiX66cMzEx0WRnZ1mvX7p0HpVKhZ+fPwAqlQp//wACA4No3bodwcEVuXz5IgEBQSQlJeLi4oq/fwD+/gEkJMSxfPnXVnljY2OLxGi5evUKFStWAiwBqZcu/ZL33puO0WgsEksIwNXVzdquh4en9XxgYBDXrl3BZPorKP/FixdwcXHFyckZf/8Aq3IDLNY6ffs+y/nzZ+85Nzf78/cPwM7uL/frzZs3MGbMuwwbNpJ27TpSUFA0O2SNGjXx8vLm6adb8/XX39Cz53P/bPq+UKlub80WGFie3NwcoqOjrOciIyPIy8srYh10J3x8fK3ju+nCZWk3iEuXLhQpe/HiBQIDg3B0dMTFxYWwsOvWa6Gh1+jVqyuFhfq79qfT6fD3D6BixRAGDhyCra2t1Yrqfvl7UOi/06xZC44dO8K+fb/TqtWtMRNXrFjCpk0bmD59Nu3bd3qgvv/rFFsJNHfuXBwcHKz/v9uhoKCgUNIUFsaQlPQVAL6+byvZwB4QUdTh7zcZgPT0deTlnXnofciyjOl4EqYtUWCSESs4WtJ3O95+d6ysUGAqYNLJdziecgSdqGNOw/m08i1eUHIxOxrbS5b4PtebTObnTEt8nze9in6P0/MN7N72HQ3F6xQKNmT5DCf1Ri5qrYhPSBqJ1y+R6FFIrKcJrVlgcIu7p1c2Go0cOGDJHlKrdn12hGUD0Lv2rbtw/xUEGzXqp3z/UgbZqiDbgHlfPIavL2HaE4uUoqSWvxevVRnG0z6tMUpGpp6aQLRgpqC6JVaFy4mPme3niU4QOJJXwE/plu+dm38QlTtZXrxCw4wYVHao064wzKYyNiobLmVcYF/C79Y+bPr2Z1DMIQAua8xEX7aje/feaLVaEhLiWL9+DZmZJRPoXqF4pKatpqDgIqLogL//dMWN774QUKvdqF+/Jj4+nsycOYXw8DBOnz7JggXz6dChM46OFtdqSZJIS0slNTWFEyeOERMTg79/AI0bN8XHx8da99y5M8ybNwcbGxurEqOgIJ+PPprLjRtRbNnyM3v37qZXL0usnk8++ZCaNWvRsWMXRo16m++/X0lkZMQ9Je/YsQtGo5F582YTFRXJwYP7WLHia3r16oMgCPTp8zw7d/7Gb7/9QmxsDJ9//gmSJFGlStUHni0nJ2cOHz5AXFws586dZdasqcBf8Xo+/3wBCQnxTJ06k+DgkCIKlvshIyODmJhodLrbZ9YMCipP06ZPMWvWNK5cucTlyxeZPXs6devW/1cuTv36vci+fb+zdu0aYmKi+emnHzhwYC+9elkUq3369GfZsq84ffokERHhfPbZx9SoUQud7u4xnEwmE2lpqcTFxbJx4zpyc3Otcqalpd5TiXST5OQkTCaTVTH5d/z8/LG3t2fz5o20bl30uSkqKpJVq5YzcOAQateuS1paqvVQKD4PZAmUl5fHRx99REREBJIk8e6771K3bl1eeOEF4uLiHraMCgoKCveFLMvExb9v2Um0b4yryzMlLVKZxsGhEa6uPQCIjZuFJBkfWtuyWcK0MwbzwQQAxLoeqHsGI+jKdvyHPGMe40+M4UzaKWxVdnzYeAENPIqfucL++McIkhFDwNMsVodgkqGJvS0N/xYLSJJlZmy7wmsmS/aUvGpDOLXX8vBavZUnF7avQUbmSpDlwaibWzu8bL3u2u+pU8fIycnGwcERs2dVErILcbJR067ywwsMWVYRbP9UBv2vBuoO/giuOjBImM+kYvz2GoYfrmM+l4qsV9LL3w5REJlQZypVnauTbcxm0ol3SKw9GFmlQ5N4kirJRxjjY0n5+0liGlGFlu9yk649kTzLI5nhUJplVzzozHL6V7BYFn119QtrynjRzp66PTvRIPk6sgA7s3MQc5157rkXcHR0Ijs7k/Xr1yiZw0opBkMciYmLAPD1HYtW413CEpU9NBov1GodM2aMRpYNDB36EtOmTaJly1aMGzfJWi45OYkePTrTs2cXpk+fRLduz9CqVVtUKhUffPAJsiwxdOhLvPfeuzRt2py33vrLmtrLyxt3dw9ee20Qq1d/y5Qps6hduy779v3OsWNHeOutcQC0aPE0jRo1Yd682ffMhGZnZ8/HHy8kLi6WV155kQUL5tO37wBeftmSQapu3fqMHTueb75Zyksv9Sc09Drz5n16T4XF3Zg4cSphYdcZNOh55syZTtu27alWrQahodc4ffokmzdv5N1338Pe/i7JG4rB8OGvcfToYbp2vfOz6OTJMylXzo/Ro99k7NiRVKgQzJw5H/2rfmvUqMmUKTPZtGk9gwc/z7ZtW5k5c67V8mbgwCE8/XQbpk6dwJtvvoqXlzfvvvvePdu9ePE8PXp05oUXnmPt2tVMnDjVarHUo0dnfv99V7HkO3XqBPXrN7zj9WbNWuDl5X1LTKSDB/djNptZtWo5PXp0LnIoFB9BfoD8hOPGjePq1assXLiQ8+fPM23aNObMmcP27dvR6/UsWbLkUcj6UEhNzeFfZmQsMQQBPDwcy/QYFIqHstb/joyMX4iJnYwg6KhcaR06XWBJi3RXysJ6m0yZXLveC7M5A2/v4Xh7/e9ftynrTRi3RCHH5IIA6tZ+qOp73rtiKafAlM+4429xOfMiDmpHPmz8CdVcagDFW2tV2hVcf+yIgMyF3tvokmaPCfi2Qjnq/U0J9N2JGKIO/cBC7ReYNI7stF9N5FUTbn72uPtf4sL2jaS56dnaNAmNJPJD+5/xsLnz/Kanp/HTT98iSRJdujzLovMGDoSnMaC+H2PbVHyYU/REIMsyclQO5gtpSOFZcDM8iCgglndEVdkFzyZ+pOcVlNq/65IgvTCd4X+8RlJBIrVc67DY5InL+RUYveuR3nszQ28kciyvgFq2Or4N9kMtCKQmJrBpzgScyOO1KqfRYSC505cMjFlFQkE8A4IH8b+qwwCQCwv5438jeKvOIAQZxuic6T+8NgX6fLZt20xSUgKiKNKmTUeqVq3xUMZUFu7hpR1ZlomMepPc3CPY2zcguMKyR2YFZDQaSEtLwN3dF43mwSxO1WoRUzHjBz1uzOZcCgtvAKDTlUel+ndKjL+zbdtWVqxYwvr1Wx9am6Wd0rzWpY1ff92CTqcrsy5aZWWt73YPu/l7dC8eyBJo//79zJ8/nwoVKrBjxw7atGlD165dGTt2LCdOnHiQJhUUFBQeCiZTBvEJlt0Tb6/XS70CqKygVrtY4yolJy+1PmA+KHJGIcbVoRYFkEZE3TP4iVAAGcyFTD01kcuZF3HUOPJxk4VWBVBxsT86DwGZword+FLywQQ0s7ctogC6EJ/N14fCGKNeB0Cy/0tEXjUhiFDtaXsu7d6KjMzlwGQAuvl0uasCSJIk9uzZgSRJBAUFY+cRwKEISxyh/7Ir2N0QBAGxghOaZyugfb0GqlblENxtQJKRIrIxbo8m/v2jGNaGYTqRjJRacM/d8P8Cbjo35jT8CHu1PRcyzjHT1oiktkGTdAab6L287+eFoyhyoaCQ5SmZAHj4+OLRfgB6ScOZVIt1iOupRbxZbRQA6yLXEJ1ruScJOh0N+nSlXnIYsgC7c3KJvZyBnZ09PXv2pWLFykiSxO+/b+fYscPKmpQSMjN/JTf3CIKgxd9vquIG9i9QqRxQq10BMBjjkeXS/1KrUPaRJInffvvlrtY9CqWHB1ICybKMRqNBr9dz5MgRWrWypBHMysrCzu6/FThSQUGhdJGQuACzORMbm0p4eg4qaXGeKFxcuuLg0AxZNhAXd2/z7jshxeZiWH0dOaMQHDVoBlRCFfxos449DkySiVlnp3Iq7QQ2Kls+aPQJlZyr3Fcb6oST6KJ2IQsqrjR4l80Zf8YC8v4rFlCO3sTkX6/QUzhABTEJs407uy48DUCVFr5cO7gOyWSkwKmA8HIyallkQI27W26dO3eapKQEtFotrVu3Z/OFRCQZGgQ4/+cCQj8Igp0GdUMvtEOqohlSFVUzH4tCyCwjRediPhCPcdU1DEsuY9wRjflyOnK2oaTFLjEqOAYzrd5sREHFruT9fBHyFAB2Jz7BR6NiYjmL++FXyelcKrBkOurxTCcSvGpxKt2PQkmFJvUirfMLaOLZDJNs4ovLC6z3JF3XZxiUdgqAi1ozh3+PRpJk1GoNnTp1p0GDJgCcPHmUnTt/LRKMVuHxYzKl/2Pz5t7BcBXujkbjjSBokCUDJpMSK0Xh0SOKIp9+uhg3N/eSFkWhGDyQEqhp06ZMmTKFESNGIIoi7du358iRI0ycOJG2bYsX9FJBQUHhYZOXd5aMjC0A+PlNQRA0JSzRk4UgCPiVm4Qg6MjNO05m5rb7bsN8KR3junDQmxF87NC+WLnMZwADy+bIxxc+4HDSQTSiltkN5923BRCyjP0RS3IFfbV+fFnoiBlo7mBLXTsbaz/v77xOanYuYzQ/A3BVM4DcXA1Onja4eCUTe+EUgiBwPigFgK5+3fC8SyygzMx0jh07DEDz5q2xsXNg88VEQLECehBEdxvUT/mge7kq3m83QN3WD7GCI6gFyDUiXUzH9Fs0hqWXKVxyCeOvNzCfS/3PWQo19GzMWzUs1oVLC8PY6uSCJvkc2hu/093ZgQ5OFjfISbFJ6CUJQRDo/NL/iBc9OZtu+V7an/yUEdXeQiNqOJl6nINJ+wEQ1Goa9XuGOinhSALszssj5oIlILQgCDRt2oK2bTshiiJhYdfYvHmtkjmsBIlP+OjPzZvKeHoOLmlxnggEQYVG4wOA0ZSKJN2aNv5B6Nr1mf+UK5jC/fFvUs8rPF4eSAk0Z84cqlevjlarZdGiRTg4OHDt2jVatWrFe+/dO6CUgoKCwsNGls3ExVteoF1de2FvV7uEJXoy0ekCrPGALFZXucWqJ8sypkMJmLZHgyQjVnZB0y8Ewf7JUNStCl3OjrhtiIKKafXep557g/tuQxu9F23CMWSVjit1R/PLbTKCbTiXwJ7QVAaq9+BDKgadNwdDW4IA9Z/x59TP3wIg6LK5GgBqWeSFKq/csc+bbmBms4mAgCCqVavJofA0UnINuNpqaB2iBIT+N2g87VDX90TTuyLaN2uheS4YVQNPBB87EIAcI9LVDEy7Yy2WQosvYtwUYXEfi89DNj/ZbhzdA3tYU8dPc3fhpI0Ou2PzEZCZUs4Td7WKiEIjC5MsCpw6QZ7kNunPsYxADJKIJuUCFVKv8fyfbSy+/Bl6syUzja5dBwZlnQfggtbMkT2xSOa/lGzVqtXkmWeeQ6fTkZiYwPr1q0lPT3ucw1cAsnMO/bmhIP7pBvZk/CaUBlQqR1QqR5BlDMaE/5SSWUFB4e48kBLI0dGRyZMns3jxYpo2bQrAkCFDGD9+PDY2Dx6lXUFBQeFBSUtfj15/DZXoiK/PyJIW54nGw2MwWm0gJlMqSclf37O8bJQw/XID87EkAFRNvFF3D0LQPNBPUKlje+yvfBu2AoC3arzDU94t7r8RWcLu6IcAFNQawld5GsxASwc7av9pBRSWmseCfeHYUMjbNhaLtxPZfTGjpXIzbxKv7SMnNQkbrY5jwZaX2S7+3fGyvXOGnQsXzpCQEI9Go6VNm44IgsCG85ZMbc/U9EGrfjLWqDQgaETE8k6oW/uhfbEy2pG10PSpiKqZN0KgA6hF0JuRwrMt7mNrQjF8ccESU+hwAlJUDrLBXNLDeOhYU8cjMcbLk6TMq+jCtuKqVjHTzxLH6ru0LI7nFgDwv25N2efahrPp5QDQHv6AF4IH4W3rQ7I+iR/CVgEgqFQ0HdCDWqkRSALsKcgl+nxRJY+/fyDPPTcAJydnsrOz2LBhDQkJSpbbx4UkFRAXNxsAD48XsbOrWcISPVkIgmCxBhJEJHMeZnNWSYukoKBQSnggmy2j0cimTZu4cOECJpPpFs3y3LlzH4pwCgoKCsXBZEonKfELALx9RqBWu92jhsK/QRS1+JUbT2TUcFJTV+Pm2gMbm5DblpVzjRg3RyIn5oMooO4YgKrGk7M+p1NP8vGFDwB4oeJgugf2eKB2dGFb0aReQtI6crnWMH6Jtjysv+n1Z3BPk8TUbVcxmGVmeh3FPjuDfJUv5zNa4eCmo3w9Lb9+uAkArSmRS+UFSyygyi/dsc/MzHSOHj0EwFNPPY2joxOxmQUcjcoAoFdtnwcai0LxEDQqhCBHxCBLFg/ZLCMn5yPF5iHH5SLF5YHejByTizkmFzNJIIJQzh6xvBNiBUcET9syH0BXFEQm1plGYn4i17OvMsrbk1VHP4TgrjztaM9zro5syMhhclwyG0MC8HbU0bBDF9ZvCaWetB7bzKvYRe3nzWqjmXZ6ImsjV9PJvyv+9gFoW7Zi8IbtjCOY81ozR/bEEFDLDdXflJuuru706fMC27ZtJjExni1b1tOtWy/8/ZWkAo+a5ORlGI0JaDS++Hi/WdLiPJGIohaN2hOjMQmjMQmVygFBUFx2FBT+6zzQFt97773H7NmzycjIUEwLFRQUSpyExM8xSznY2FTB3a1PSYvzn8DRsTlOTq0BM3HxH972t0BKzsfww3WLAshGhaZvxSdKARSfH8eMM+9hls209e3AK5WHPlhDZiP2R+cBUFDvDb7MMiMBrRztqPmnFdCiQ5GEpuThZQMDTJsAOJbeEwk1DXoEcXLjSsxGAx6OruyrkglAJ/9u+NjePqaP2Wxm585tmEwm/P0DqVHD4j65/qzFCqhpkCv+LmU/VlNZQlAJiL72qBt5oekZjPbNmmiGVEXd3h+xmis4akACOTYP86EEjN9dx/D1JUug6chsZHPZfR7TqXTMavABrlpXQrVaptjko728BoBxPh74adQkGE18kGAJcDuoUQB/BDzL8UyLokbYNYXmni1o7NkUo2Tks0sfIcsygiDQbGAvqqdFYRZgf2E+kadvDZJra2vHs8/2ISAgCJPJxC+//MyNG5GPbwL+g+gLo0hJtVhtlfMdhygq95tHhVrthijaIMsmjMbkkhZHQUGhFPBAquBdu3axaNEimjdv/rDlUVBQULgv8vMvkJFhCZDrV24igqAqYYn+O5TzHUdOzhHy8k6QlbUTF5dO1mvmsCxM226AUUJw06HpFYzgoitBaR8uBaYCpp6aQI4xh6rO1Xm39iRE4cFcp2yu/Igq+waSrQcXqw7htyjLS+qwP2MBHYvKYPUpi4vK19Uvo7mcRJ7swdWCNlRs7El++iXiL59DVKnRpV3nfEsRFSIvVhpyxz6PH/+DlJQkdDob2rXrjCAI5BvMbL5oUQL1q1fugcai8PAQBMGSYczdBlUdS2wmObMQKSoHKTIbKToX8kxIF9ORLqaDjQqxkjOqqq4IAQ5lzkLI09aLmQ0+YOyRYfxub0fIlS94vmpf7DW2zPH3YkhkPJszc2jjZE87J3uGtavO7I1D2CzNxI0ELv72KSPbjOWVgwM5lXqCPfG7aOfXEV2jJry0cRfjKc85rZnj+2IpX88D9T/cUTUaDV279mTHjq1ERUWwbdsmOnXqTnBwpRKakScXWZaJj5+LLJtwdGyBk1ObkhbpiUYQRDQaXwoLIzGZMlCpnFGp7EtaLAUFhRLkgWMCeXvfOcaAgoKCwuOgSDBol2ewt69bsgL9x9Bq/fDytAQdTkj4GLM53xIA+kQyps2RFgVQkCOaAZWeKAWQLMvMvzCHiJxwXLWuzKg/B63qAcdnLMDuxKcA5DUczVcZeiSgjaMdNWx1ZBYYmbHjGgB9a3tSO8ayc34qpyc2zvZUbe7GiQ2Wc1W9/PmltiVQd0e/LvjY3d4KKC4uhtOnjwPQpk0HHBws7ki/XUkit9CMv4sNzYOfHIutJwnBRYeqrgeaXsFoh9dE06ciYl0PsFNb4gldsGTfMyy/gul4EnJ+2Up9XsO1FmNrjgPgawc1R45PA6C+vS1DPFwAmBmXTJrJRIcqnthXasy2AksQdrery9Em5TMoZAgAi698Ro4xG4CWL/elavoNTAIcNOoJP357awi1Wk3nzs9SsWJlJEli+/atRESEPsIR/zfJyt5Fbu4xBEFLOd/xZU5hWRZRqexQqy3uxUZjArL8ZAedV1BQuDsPpAQaNmwYs2fPJjw8HJOpbD1gKCgoPDmkp/9MQcFlRNEBH5+3Slqc/ySenkPQav0xmpJJTlqCaWcM5gPxAIh13C0WQDZPVvyBnyJXsy/hd1SCimn1Z981/fq9sL2wAlV+EmbHAC6F9GN7lkWJM8zLDVmWmb3zOim5Bsq72TLB9xyqnBjyzS5czm9Pgx7lObf9R/Q52Th7+lB4/Q/OBYuId7EC0usL2L17G2DJjlSxYmXAotj66bRl3frV80NUXspKPYJaRAxyRNPOH+3rNdD0rYhYyx10ImQZMB9MsLiL/RqFlFR20p93CuxBf2eLYmdWxkHCU04BMMLLjUo6LelmiRlxKQCMbxfCB5qXMUgqytlmE/H9ezzr2Z0gh/JkGDJYevVLAP7P3n2HR1F9DRz/zmxP7xVCCIHQeyf0IlWKqAgiYAELdkHB+qpYUAG7ICiKiiAKSFc6SO8dQgqE9N42m92dmfePhWh+tCQkBMJ8nmcfzc7MnXNnyWb3zr3n6OpFMNbJUWHskMHOvq0J2IqunGRbo9HQp88A6tVrgKIorFu3ivPn4yq513cOSSogKfFjAHx9x2Ew1KziiG4vw4cPIjKy9RUfw4cPuuaxOp0fgqBFlouw27MqPDa73c68ebO5777BdO3ajsjI1tx1V1fOnDlV4edSld+8ebP58cfvSr2/1Wrlyy8/ZejQ/vTt250pU14iNTWlEiNU3QzlGgT69ttv2bt3LwMHDqRJkyY0aNCgxEOlUqkqm92eTXLK5wAE+D+JTuddxRHdmUTRQFDgZADS0hdgiTkOAmi6B6PtWQNBU70GE/an72XuxS+WExs+R1Ov5uVuS7Bk43TgKwAK2r3INxn5KEBPN2camAz8eSyZzWcz0IoC7/Sri/uhLwE4WDCYmi2CEYUkzu7YBEALryD+aFUEQO/gvgQ5BV92PkVR2Lx5Pfn5+bi7exIZ+e8SjD3ns4nNNOOk0zCokTrT93YjiAJiiCu6PjXRT2iEtk9NRxl6WUE+lY3tpzPY/ohGvpBf1aGWyiPtPqaDTcQiCry+fzJZRZnoRYH3a/ihFWBTnpll2XnU8nJiQNum/CT1AqCl6Ri7fviaZxu+BMDK+OUcy3SUie86bjj1suOxC/CPXETUzqt/iRFFkZ49+16cESSxZs1yEhMvVH7H7wCpqXOw2VPR62vg5zuuqsO5LT3zzIssX762xOOZZ1687nGCoEWnc9y0sNvTkGVbhcb1zTdfcPjwQV599S0WLVrGihV/s2rVBurVq1+h51HdmH379tCqVdtS7z9v3my2bt3EG2+8w9dfz0OS7Lz66iQ1L/Btrly3Zz/44IOKjkOlUqnKJCXlSyQpB6OxHt7e91V1OHc0F3tbnLNbUOBxkNT6iwgN/QxNbbeqDqvCZVjSmXboTWRk+tUYyN0hw26oPaeD3yAW5WD3iuBYzQGsi3HMxHnCz5OEnEI+2RTt+LlTKM3ytqDNicUiu3BWHEj3Xv789enrAIS37ULSxsUcvM8xC+jBi8th/tfx40eIjj6DKIr06dMfvV5fvG3RAUfOoYGN/HExVK+ZW3caQadB08QbTRNv5BQz0r405NNZyLF5yLF5CMHOaDsHIQbfujlBNFoDrzeazBPH3+GcDt7e9zIfd/iaCJOBp/y8+DQlkw+T0mnrbGJsuxCePHkfIy0bCXLKw3D+H+QddekfOojVF1Yw89h0ZkfORxsUzFgfC1PtjtlAB/5JIrydH3rTlf+9i6JI7979sdttnDsXy8qVSxk69H58fcs/8+9OZ7GcJS39ZwCCAicjisYqjuj25OLigre3z2XPlYZG44EoZiHLhdjtqej1l98wKA9Jkli16k8WLFiEj49vhbSpqnhms5n4+HPUr1/6SRtr1qzk2WdfpEULxwzNyZNfY8iQvly4EE/NmmoVxdtVuWYCtW3blrZt29KwYUNcXFxo3rw5DRs2LH5epVKpKpPFcpaMzN8BxwdJtdxp1ZET8rEtjMLv2H0gayjwOYTZ51hVh1XhZEXm/cNvk23NJsw1nGcbvXhDeSyEghRMR+YCUND+Fb5Oz0EBers5U9eg5911Zyi0ybQIdmNUq2D0O2YBcKjgbloMbcCJjcvISUnE6OpOQwz81qIQgJ5BfQh2rnHZ+dLSUti2zTFrqF27SPz8/i3/fiG7kO0xjqUyakLo6kX0d0I3oBb6hxsgNvUGjYCSUIDt1yhsf8aiZBVVdYhXZawziBmSP86yzOGc43x7+hsAxvl40NzJSIGs8NqFVHQagcd6teEXqScAHX3PceyvZfS3d8Bd70FsfgyLY38BoMdDw6ibm4hNgF0Ucfqf5GvGoNFo6Nt3EMHBNbHZrKxc+Qd5ebmV2/FqSlEUEhI/AOy4uXXDza1LVYdUraWmpvD666/Qr18PBgzoyaxZH2G1Wjl4cD+9et1Hnz5j6NFjcPFSsmnT3uLAgX0MHdqf3377lf79ezJoUB9++GFeiXaXLfude++9m969OzNx4niio88CkJychLOzMydOHGfEiKH06NGJF198huRkR7GBpKTEKy5hmzdvNuD49zF//lwGD+5L377dmDz5eZKT//39jIxszYED+4p/Xr16RfHyt//+P0BCwgW6dWtf6rb/14UL8bzwwtP07t2ZYcMGsGjRwhJ96Nu3W4l0KEuW/FqiL5diGjVqOD16dOKRR0Zz6NCB4m3z5s2+4rVISkq8Yl8vOXBgH5GRra8a93+tXr2iRNuPPDIagMOHD9C4cVM0Gk3xPpMmPVvi2FdfnVQcgyzLvP7627Rp0+6ycxQU3B4zS1VXVq5BIKvVymuvvUbbtm0ZPnw4KSkpvPLKKzzyyCPk5ORUdIwqlUpVQmLSDEDGza0nLi6l+4OoqnhSVDa236LBImFwr4O35/0AJCZ9jKJUr3xxv0b/xIGMfRg1Rl5v8Xb5E0Ff5LT3UwS7BVtAK44GdObv3AIEHLOAlhxKYl98DkatyBt9I9DFbsCYH4VVNpFb70G02lRObFgJQPvhY4jaspADdUVERbjiLKCiIgtr165AliVCQ+vQokXJ35nFBxNRgI61Panl5XRD/VLdmgQPA7reNdE/0gCxiRcIIEflYJ1/EvvGCyhXyY9TpQQBv/av825aBgCLY39hS9JGNILAe8F+mESBfWYLCzJyaB/qxbHQhzErBoJMedRxyeTQT/N5yH8kAD9GfUeiOQGNpyfjajo++h4w2Dm8IxlL/rWXxGi1Ovr1G4yXlw9mcwErV/5BUZGlcvteDWXnrKGgYB+CYCxeQnyrURQFm81Wyoe1DPte+VFZy2lsNhvPPPMEFkshX3wxh7ff/oAdO7bz1Vef0aRJM5YvX8uSJY6CAm+++QLLlq3h2WcdSygzMzNYu3YVM2d+yaRJU/nllx/5809HBdbt27fy/fdzeO65SXz33c80a9aCZ56ZQG5uLllZWeTn5/HJJx8wceLzzJ37IyaTkSlTXkSW/01C/e23PxQvYWvcuGnx87//voi//lrDm2++y+zZ8/Hy8uKFF54qV+7Zb7/9usRxZWm7qKiI55+fiJOTidmz5/PCCy/zzTdf8M8/24r30Wq1HD16uPjnzZs3otf/+5lg9eoVzJw5nQcfHMv8+T/TunVbJk16lrS0fxPSN27ctPg6fPvtD2XuY2n4+fkXn2PGDEf6hH379pZYCubq6sbhw4coKnLcELBYLBw8+O+AlSiKtGnTDjc39+LnfvttIR4eHtSpo1ZOvJ2V6/b59OnTOXv2LEuXLmXEiBEAPP3000yZMoV3332Xjz76qEKDVKlUqkty87aTn78DQdARqCaDrjLSgTTsmxxLiMQ6bmgHhBIgPk52/mqKimLIyFiCj8+IKo6yYhzLOsp3Ud8C8HTDF6jlEnpjDaZHYTzuWBJR0P4VvknLBqCPmzMmi8znW2Mc5+pSmxoeJvjtMwDOyP2o36cu62a8iqIohLXtjO+5C3zRJA8Q6R7Ui5ouJadmK4rChg3ryM3NwdXVrbgc/CVmq8Sfxxx3RO9vUTHLAlS3LsFVj65PCHJLX6SticixeUgH05GictB2D0as635LVWqyBbWjs28HxmUf4HsPN6YfeY9Q1zBqZmw+XAABAABJREFUuYTyUoA37ySm81lKJp1cnHi0ZysWzO/PBJYSGZRE9BkvpMW7aNa3GYdzDvPpsY/5oM0Meo4aRNj0lcS4+LNHY6XxtiSa97v2kgaDwcDAgUP5/feFZGZmsGbNnwwadA8ajeYmXYnbmySZSUqaCYC/36Po9bfejENFUfjjj19JTk68aecMDAxi6NARFf47t3v3DtLTU5kzZz5ubo6l2S+88DIvv/w848c/ibe3D4riAYCLix4PDw1arWM5mSRJvPLK69StW4+IiPpERY1k+fI/uPvuofzyy4+MHj2OTp06A/DYY0+wc+c//PXXasLD65Gfn89jjz1BZKRjlteUKW8wZEg/9u3bU7xsyMPDs3gpm1b779fQX35ZwAsvvEzLlo6bFJMmTWXw4L7s2rWjuL3SOHPmFIcOHaBBg4blanvv3l1kZ2cxdeqbODk5ExZWhxdfnIwo/jtvol27Duzc+Q8tWrQiKyuLuLhYIiL+zXu0ZMmvDB8+gn79BgLwxBNPc+jQAX7/fTGPPz6xuO+XroPVai11/8pCFMXLlg3u37+XN954p/hnZ2dn/Pz8OXBgHx06dGL37h00adK0xKDXf23btplff/2Jl16agk6nq5S4VTdHuWYC/fXXX7z66qtEREQUPxcREcE777zD1q1bKyw4lUql+i9FsZGUNAMAb+8H1KoiVUBRFOxbEv8dAGrmjfbu2gg6EY3GjQD/JwFISf0au/32nxmaZ8vl3YNvICsSPYP60LfGgBtvdP1bCIpEUWgvjnq1ZP3FWUATfD15e90ZLHaZVjXdGd48iKy92/G2HkRSNOh6T+T4X0vITU3C5O5J68EjObHmO/bVExEUGF338iSrhw/vJzb2LKLoWNZiNJbMwbH8WDIFVokQTxPtQz1vvG+q24LoY0I3rA66e+ogeOgh34Z9RRz2ZbEouZXzhaS8Ctq/wjNZ2bQttFAomXlz/xTM9gLu9XQj0sUJq6Iw9UIKHk56NO2eIldxwkeTRbMgK+asDFofcEEn6tmbvpvNSRsQTSYeruuY8bbfYOfY7hTMOdfvs6urGwMGDEWn05GQEM/27Zsqu+vVRlraPOz2NPT6mvj4PFTV4VzVLTT+eUPi4mKpWTOkeAAIoEmTpkiSREJCPECJZfQ2W2rx7F2TyYm6desVb4uIaMC5c7EAnDsXy1dffU7v3p2LH9HRUcTHn0en0188T7PiY52dXQgJCSUuLuaa8ZrNZlJTU3jzzSnF7fbt243c3Bzi488X7/fSS88Wb//44/ev2NY333zB2LGPYjAYy9T2JefPn6NmzRCcnP7NmTZw4GA6dOhU/HOHDpHs2vUP4BgU6dgxssSAcFxcHA0bNirRbuPGTYqvY2k4+tqF++4bzIwZH2I2F5T62KvJzs4mKyuTsLA6JZ7/b382b95It249r3j81q2beeONKdxzz30MGjTkhuNRVa1yzQQqKCjAZDJd9rwsy0jSLTilWKVSVQsZmb9TVBSDRuOJv9+jVR3OHUeRFOzrziOfdJSW1UQGomnrV+IuppfXMDIyFmMpOktK6jcEB71cVeFWiFnHPiLVkkKQUzDPNZp0w3dstYl74NRKFEGkoMNUvk51XMu+7i4cOJnOwQs5mHQir99VD1uhhPafL0EHKa59sOllTmxaA0CHkY/B9q381iALEOkW0IOQ/5mhlJh4gZ07HXfzIiO7lcgDBGCXZH7Z56h4NKp1DbUs/B1IDHVFN6Y+0u4UpD2pyDG5WC+cQtujBmJDz1tiVpDk0xB73SFMj/6T+0Nqcb7gHNOPvMebLd7l7WBfhp6N56TFyjdpWTzVOoLlR4czuvBHmnjEcSqrGUWnL9A5sAEbnQ7zxYlZtPFtR697+zDvwxXEmnzYq7PRYEsire4OvW4svr5+9O49gNWrl3Hs2GF8ff1p2LBJ5V+E25jVmkBa+gIAAgNfQBT11zmiagiCwNChI0q9/EirFbDbb2w5l1arrZTfsf8uTbpEkuQS/71EEPQoioTN5liq9L+z22RZRhDEi8dKPPPMC7RuXTL/q7OzM4WFjrx0/53dA2C320osB7uSS98d33nnQ0JCapXY9t+BrFdeeY2GDRsDsGXLRpYuXVJi3/3795KcnMTAgYNZv35dmdq+5H/jv5IGDRqRmZlJcnIyW7ZsYtiwe1m4cEHx9v8WXfi3j/Jl1/5aXnnlNRo0aERaWiqffTaDzz+fRe/ed5X6+CvZv39v8Wyo/+rYMZIpU15k4kQbe/fu4vnnL1+uuX79Ot555w2GDLmnVJXoVLe+cs0E6tGjBzNmzCA//9+EUPHx8bz77rt07dq1woJTqVSqS+xSLikpjsSg/v6Po9FUv+pTtzLFLmNfEesYABJB2zcEbTv/yz7ACoKWwKBJAI7BIMu17wDeyjYm/s2mpA2IgoZXm/8fzrobrKakKDj/8y4AloYPcNRUi415BYjAEIOJz7c57hI+0yWMYHcTp5bvJFTruDsndH+cHT99A4pCeIduBNdvysmVc9lT/+IsoHqPlDhVXl7uxTxAMnXr1qdx42b8r7/PpJGcV4SXk44BDdWy8HcqQSui7RSIbnQ9hCBnsMrY157HvjIOpfDWyO1V0O4lvBCZkZSAVtCwNXkTv8UuxFen5fUgRyWiuWlZHC0sotGA50lX3PFXUmnSuiaCIBC8NQs/wYssayZzTn2FRqdjbGNvAPbr7Zzcn0p+Zuny/NSuXYe2bTsCsGXLhpu6fOh2lJQ0E0Wx4uLcDjfXblUdzjUJgoBOpyvlQ1+Gfa/8qKxB1pCQWsTHnyc399/ZuMePH0Gj0RAcXLJwgFbrBYDdno2sWMnPzytOUAxw6tQJwsPDAahZsxZpaanUqFGz+PHjj99x/PhRAgIC8fDw4MSJfwtDZGVlcv78OcLD6xXnP/rvsqpLXF1d8fT0IjMzvbhdf/8AvvrqM86fP1e8n4+Pb/F2T0+vEm0oisLXX3/OhAlPlRjIKW3bl9SoEUJCQjwWy7/vB599NpNZs/5NdSKKIu3atWf9+rWcOnX8sqTJISG1OH68ZIGM48ePlhiEut5SUh8fX2rWDKFly9YMGjSY48ePXHP/0ti/fw+tWrW57Pk6dcKx2+38/vsi6taNuGxwbN++Pbzzzhvcc899VxwgUt2eyjUI9MYbb6DVamnXrh2FhYXcc8899O7dGzc3N15//fWKjlGlUqlITf0WScrGYAjD2+ueqg7njqLYJGzLYpGjc0EjoL27NppGXlfd39WlHW5u3QCJpKRPblqcFSndksanxz8G4ME6Y2jg0fA6R1yfPnoVupQDoHPG3PZFvk51VOTq6+7C/E2xFNll2oR4MKxZIPFHM/GLX4AoyBT4RbJr827y0lNw9vSh9bDRWLdv5bdwx53brn5dCXWtXXweu93G2rV/Ulhoxtvbl+7d+1z2ZUNRFBbsdcwCur9FMAZtuT4OqKoR0ceE7v5wNJGBIIJ8Jgfrj6eRz+VVdWjI7qFYGo6kaZGVyRbHLIc5p7/mUMYB7nJ3ob+7CzLw6oVUvH29OVrrYQAi0pbRsP9wNLJAy52Ou/Mr45dzOPMgfQZ1JsSaTZEI+3V2jq1PKHU8rVu3JywsHFmWWLt2BWazucL7XB3k5+8jJ3c9IBIUdOMzKVWl06ZNO4KCgnnnnTeIjj7LgQP7mDnzI3r37ourq2uJfUXRiEbjDijYbY6/SR9++C4xMWfZvHkDS5YsYujQ+wAYMWIUixcvZO3aVSQkXOCrrz5j48a/qVWrNqIocv/9DzJnztfs2LGdmJizvPPOm9SuXYdGjZpw9mwUQPEyrf91//0jmTPna7Zv30p8/Hk++OAdjh49TEhIaKn6nJKSjFarpWvXHjfUdtu27fHy8uajj6Zx7lwc27dvYenSJbRt26HEfh06RPLDD9/RunW7y2b+3H//KH7/fRFr167i/PlzfP3150RHRzFo0BCysrKIjz+PwXDt4hJ5ebmkp6dx4sQx/vprLeHh9S7bJzc3p8SEjOvZv3/vZbO4/u1PJ+bNm3PZ9bPb7bz//ts0b96KUaPGkJGRXvyw2a6dVF91ayvXcrDs7GyGDh1Ko0aNiIiI4Ny5c3Tu3JmwsLCKjk+lUqkoKjpHRoajRGdQ4ItqSfibSCmSsP0Rg5JYADoR3ZDaiCGu1z0uMOAF8vK2k5f/D7m523Bz63wToq0YiqLw8dEPyLPlUdct4ooVt8pMsuKy82IOg07PcFRwY3NeAiIQnmVnzsVlYK/1qYcl18axlUd4wGUDAOc9uxKzZSuCINB57ER0RhNHV85ldzfHF6oHI/5dGqkoClu2bCA1NQWj0Uj//oOvmLxx17ksotIKMOlE7mkWeOP9U1ULgiigbeePWMsV++pzKFlF2JZEo+kYgKb95TP/bqaC1s9hPLWEEYmnONi0P2vyjvHuoTeZE/kDU4N82FdQyDmrjZnJGbzc9ylSv11AAOlkpB2lbqce8M9GIi64cbpGLjOOfsi3kT8wrlUQ/3fUzD6DnVZHM6jXKQCv4OvP+BMEgZ49+5GV9TNZWZmsX7+GsWNv3Vw3VUFRJBKTpgPg7TUcozG8iiO6c2g0Gj74YAYzZ05n/PgxODk506dPX8aPf+qK++t0/shyHorimP3Svn1HnnzyUUwmJyZMeJI+ffoC0LNnHzIzM5k79xsyMzOpXTuMDz+cWZz0edSohzCbC/jww3coKCigSZNmfPDBJyxZsoi5c7+mZ8/eeHh4XDGGBx4Yjdls5qOPplFQUED9+g2ZMePzKy7Zuponnnj6htvWarV88MEMZsz4kHHjRuHt7c3TTz9Px46RJWZItW3bAau16IqDTj179iYzM+PidcogPLweM2Z8Qa1aoYwceQ+ZmRm88sq1J028+qpjxo2LiystWrTkqaee5dy5uBL7TJ06icDAIF599a3rXBlITk4CICDgyn/vO3SIZMWKZXTp0q3E86dOnSQlJZmUlGQGD+5bYttnn31zxeVlqtuDoJShPuHOnTt5//33iYqKKlHWUBAEGjVqxCuvvELr1rf2P4b09DwqqSJjpRME8PFxva37oCod9bUuKe7c8+TmbsLVpRO1a39Z1eFUuFv19VaKJGxLolGSzWDQoBsWhhhU+iVRiUkzSE//EYMhlHp1f0MQbo9KEivPL2fGsQ/RiXq+6fQdtV1v/AaH6fBcXLa/hezkh/jsQe47msjWPDO9XZw4tDKWvCI7z3cLY0SLYLbOP01I6jzauS7E4hHB7AM1sRcV0WzAcJr1uwfbkcP8318T2NFQpLNXR/6v/cfF5zly5ADbtm1CEAQGDbqHmjVrXTGeJ387wt7z2TzQMpgXute54j6qG3Or/l6XlmKTsG9KQD7qmB0ghrmh7ReCYKy6QXinvTNx3vMJ+W4hPFArlLj8OFr5tOHDNjPZVWBhQpzji87sWoE0Ovkb4XtfJVNxYU2nP9HsWkrM6QMs75qE2WBndPg4Roc/yvCP15CgcaFLoZZBwd50HVuv1INdGRnp/Pbbz0iSnV69elG/frPb8rWuDBmZv5OQ8A4a0ZWIiD/Ram+dxPM2m5WMjCS8vQOLExqXlVYrYreXPsfLrc5mS2Pfvi1MmvQB27btKc4DpLp1X+vExAR+/vkHJk2aWtWhVBu36mv9v671Hnbps8f1lPo3fPv27Tz66KPUr1+fBQsWsGvXLo4fP87u3buZP38+YWFhjBs3joMHD5a9JyqVSnUV+fl7yc3dBGgIDHyhqsO5YyjWizOAks1g1KC7r06ZBoAA/P0eQ6PxpKgojoyMxZUUacVKMify9cnPAXik3vgKGQASinJw2vcpAAVtX+BAkcDWPDMaQDqVTV6RnQb+LtzfIpjT25PJiE2nqfNqAHan+GMvKsI/vD5N7hoKQNSy2exs4PiSOrrh+OLzOCoWbQagY8cuVx0AOpGcx97z2WgEeKCVWhZedWWCToOuTwjau2qCRnAkjf7pDHJq1S19MjefgOTkj0vued43NceoMbI/fS+/RP9IRxcnRng57uy/npAKLUaQYaiJl5BP1vavqTd8AkFB4bQ97gHAwugFxBfEMq694/dkn8FOQkwOKWdzSx2Pt7cPXbp0B2DDhg0lZgrcySQpj+TkLwBHDr9baQBIdWVarXfxLGu7Pb2Ko1GVxi+/LLhqJS+V6npKPQj05ZdfMnbsWKZPn07r1q3x8PBAo9Hg7u5Ou3btmD59OiNGjODrr7+uzHhVKtUdxDGd3JFTxtvrHoxGdcbCzaDYJGxLLy4BM2jQDa+D6OdU5nY0GlcCAiYCkJLyDXZ7VkWHWqEURWHG0Q8plMw08WzGPbXvr5B2nQ58iWjJwu5Zl6KGI/goNhmAtlo9O46nIQowtXddchILOLYhgfqmzZjEHAo1nuyPkdE7ORM5ZiKiKGI/f45FxgMogkAH11aEuznyBFxKBK0oCvXqNaBZs1ZXjWfuTkcyzLsa+BHoduX8DCrVJZrG3ugeqAtuesixYlsYhRSVXTXB6Jwwt3sJgIaHf+DZek8AMP/MXA5nHuSFAG9C9TpS7RLTkrMRu0wBYIywklnrj9JtwiQa22tTM8WEXbHz8eH36NcxgkAsmEU4bJA4/Fc8ilz66TwNGjShbt0IFEXhr79WUlRUVPH9vs2kpH6LJGVhMNTG2/u+qg5HVQqCIKLROAbrbPYMZFnN93Kre+65ly5LSq1SlVapB4FOnTrF0KFDr7nPvffey4kTJ244KJVKpQLIylqBxXIKUXTB3//xqg7njqDYZGzLYlEuFIBedAwA+Zd9AOgSL88hGI31kOQ8UlJnV2CkFW994jr2Z+xFL+qZ3PRVNMK1q3eUhpgdi+nQXAAKOr7KoUI7mzLz0AAX9jgGg0a0DKaOhxO7fosB2U5rz5UA7EzwREGgw8jxOHs6KhlFL5vD9oaOWUBjmjoG2Ox2G2vWLMdiKcTHx49u3XpfdTnL6ZR8tsVkIgowrl3IDfdPdWcQ/Z3QP1gPIdQV7Ar2P+Ow70mhDBkFKoyl/n3YvSIQi3IYlnCSu4L7IyPz7sE3KbLlMK2GHxpgTU4+q/y6YfZsgKtQSJfUH/njTB69nppC19ha6GwCJ3NPsCr+D8Z2ctxg2GOwkZ5s5tyRjFLHIwgC3bv3xtPTk7y8PLZv31RJPb89OHL4/QJAYOCLt80yYBW0bt2F9euXgCJjs6VUdTiq6yhNOXuV6mpKPQhksVhwd3e/5j6enp5kZmbecFAqlUolSWaSUy5OJ/d7rLiMqaryKLLiKAt9Pt+RBHpYHcSA8g8AAQiChqDASyXjf7tlS8bnWLP56uRnAIwOH0ewc43rHFE6LjveRZCtWGt2xVqrJ19erAhWxwJpaYUEuBqY0DGUg6vPk59ZRITnQVzkC1gkLceyA6jfrS+1mjuqechZmfxq2YQiCrQzNqaeu2P2wcaNf5GWlorRaKJfvysngr5k7i7HLKDeEb6Eet3Ya6u6swgmLbqhYYjNfQCQtiVhXxePIt3k/AmihvyOrwFgOjqf50Luo5ZLKBlF6bx/+G0am/Q84uuY0fBeUgaZHRyzgR7S/MWK7btJVly4++GptIl2lJafffwL2jYy4SfaKRDhqF7i2N8XkGyl75debyi+UXrq1HFiYqIqsse3FUdJeDuuLp1wc42s6nBUZSAIAjq9PyAgSTlIklr1TqWqrko9CKQoCqJ47d0FQSjXXSGr1crAgQPZvXv3Vfc5ceIE9957L82aNeOee+7h2LFjZT6PSqW6faSlfY/dno5eXxNv7weqOpxqT1EU7OsvIMfkglZwfNkrRZWc0nBxaXPLl4z/5uQX5Fizqe0Sxn1hIyukTV38Vgyx61AEDfmRb7G3wMLO/EI0QPxexyygyT3DST+dTdyBdBCgvd8KAA5lBeIZ1ojWQ0cVtxez/Du2NXT8jX2oxXMAHDy4l6ioU4iiSN++g65ZSSUqLZ/NZzMQgEfaXzlfkEp1LYIooOtZA22PYBBAPp6J7fcYlCLppsZhC+mGtWYXBNmKz95PeaPFOxhEA3vTd/NrzE887utJuEFHpiTzhrYR1hqd0QsSL2p+5fXVp3CtEcaEPm/gm2XAKtp5b+PzPNTJkf9rj8FKbq6Vs3tSyxRTSEgILVu2AWDz5r/vyLLxeXk7yc3bDGgJDHypiqNRlYdGNKHVOm7622zJVTLbT6VSVb4ypX5fs2YNy5Ytu+pjzZo1ZQ6gqKiIF154gaioq981MZvNjB8/ntatW/PHH3/QokULJkyYcEf+gVWp7gRWaxJp6T8CEBjwHKJYvuodqtKTdqUgH80AAbT9ayHWdKnQ9gMDnkcQtOTl/0Ne3o4KbftGHUjfx7qE1QgIvNDkZXRiBSxfkGy4bHsTgMImY7F7hvPZxVlA3pk2FLNEz3o+tPR2Yf+fjtk5bVun4ZxzBLsscNJWn66PPIuocUz3ViwWFmb8iSwKtBbr0sCzIXFxMezcuQ2Azp27Exxc85ohzdt1HoBeEb7U9lZnAanKT9PCF93QMNCLKPH52BZFoRTcxBwigkB+x9dQEDBGLaeuOZenGzkKB3x35ltOZx/l7WA/RGB1Tj6bm72EgsBAzS7cMw8za3M0NRu35JnwZxFlOKWLJzdhPj5amTyNwDG9xIlNCVgL7WUKq127jnh5+VBYWMiWLX/fUV+gFcVOYpKjUqGP930YjbWrOCJVeWm1fgiCiCwXIkk5VR2OSqWqBKVeTBgUFMR333133f0CAwNLffKzZ8/y4osvXveP5OrVqzEYDEyePBlBEHj11VfZunUra9euZdiwYaU+n0qluj0kJ3+GohTh7NwKN7ceVR1OtScdzUDa4ZiZou1RA01djwo/h8FQC2/vB0hPX0Bi0sfUc1lcXImkKhVJRcw8Nh2Au0OG0sizSYW0azr2A9qsKGSjF+a2L7At38whswUdkHM4HWedhue7hLF7cQw2i4RXDWdqZb0DwKk8f9o+PAWTm0dxe3FrfmZrPRsgMKbNi2RlZfD336sAaNSoKY0bN79mPGfTCthwxlHx5eH2ai4g1Y0Ta7uhuz/cMRMozYJ1YRT64XUQPAw35fyST0OK6g/HeOo3nP95l35DfuNQxn7WJ/7FtMNv8W3kD4zx8eD79GxesnizPWI4bqd/Y6ruZ+49HE6LGu70aTeEfhv3ssqyiWXKBrp6N+b3FD/26C00yddwYnMizfuV/vdFo9HSq1c/liz5mZiYs0RHnyE8PKISr8KtIyNzCUVF0Wg0HvipOfxua6KoQ6v1xWZLwWZLRaNxU0vGq1TVTKk/gW/cuLHCT75nzx7atWvH888/T/Pmza+63+HDh2nVqlVxoktBEGjZsiWHDh0q8yDQVXJl3hYuxX4790FVOnfya11gPkp2zhpAICjwJUSx+l+Eqny9pdhc7H/HA6Bp54e2hU+lnSvA/zGyslZQVBRDZubv+PhUTPWtG/Fz9HwSzBfwNvjwaP3HK+Q1EAozcNozA4CC9pORDW58Hn8BAH18AZJVZny3MJJ2pJJ+Ph+dQUNExFl8jh0AAYpaPUGtOvWK21MkiYXnfkGqJ9BSCqGuaz1+++0XrFYrQUHBdOnS47pxf7k9FoBe9Xyo61sxy/xU13YnvI9r/J0QRtbF9ls0So7VMRB0T9gNJZMvC3P7SRii/kSftBtj3DqebzKJE9nHSDQnMvPYdCY1e4uNuQWcs9r4IPRhpkWvoI39DHeJ+3jvby0NAlx5ptsb7Ft3hBRjBjGp3+ImvkyOVssJvYR2Zwp12vji5mu6Zhz/fa39/Pxo1aote/fuYtu2jdSsWQujsXpX4bPbc0hJcVQHDgh4Ep326stSbwXV+Xeyomi1XtilLBTZit2ejk7nV9UhqVSq/yEIl7+flfb9rUpvw44cWbq8C2lpaYSHh5d4ztvb+5pLyK7G29u1zMfcaqpDH1Slc6e91oqiEBfn+PIcGDCMkJC2VRzRzXWzX29bmpnUledAAacWfngOqXfVqlIVwxWr7TnOnHmL1LRvqFPnPnS6qvuyEJUVxa/RPwPwWodXCS3DTNZrWvEaWHMhoAmuXcazMT2XUxYregXsUbnU9XPhLk8PNi47CUCbAa6w5gNEd0jXh9Ny1LMlXoczq39lUx0zIPB0j6ls2rSO7Ows3NzcGDnyAVxcrr10b09sJttjMtGIAlMHNcLHp2KX+qmurdq/j/u4Ik10I/27Y9iSCrAtjsb7oYYY63jchHNHQMenYdvHuO16D7dWg/mo20c8tOYhNiVtoGdYdz5t1JMhB8/yncWJCS3GU2vvZ7xpWkyXgha8uvo0S5/syId3fcLYtWM5G5JH2JHVHNbdzV5dAY2sbpzcmMSAp5qVKpxLr3WfPj2JiYkiIyODgwd3MWjQoMq8ClXu9JmZSFIOzs71qFd3DKJY9bM8r8VisZCZKaLRCGi15Z/hciPH3vpEIJDCwnPY7RkYDN6IFbFU+jZVvV9r1X/dDq+1LAuIooinp3O5bzLc2u/SFxUWFqLXl8wJotfrsVqtZW4rIyOP23WJtiA4PmDczn1Qlc6d+lpnZa8jJ/cgomjC03MC6el5VR3STVEVr7dSJGH9+QxKkYQQ7IzULYCMjPxKP6/RMBCD4UeKimI4eXImQUEvVPo5r0RWZF7f+SZ2xU5H/0iaObWtkH9vmrTjeOz/AQHI7vgWlowC3o9KBECJzkW0ybzSoQ5bfz4NQHhbZw4u/ZgHfRIcx/d+o8TroCgKc/Z8iVRboFlRAAmHszh79ixarZZ+/e7GYlGwWK4et6IovLviOACDmwTgJih3zO9VVbvT3sfF4WEIS2NQLhSQ/v0xdINro6ld+YO8QoNH8di/AE1WLAUbZxHU8knG1nuUeadnM23Xe3zbuR4PeLmxMDOXUc4D2WL6haDCBCYYN/JlUh+mLjnM1N71GFhzMCvjl5MWthfjue5k6Fw5pbUhHs3g2M4LBNS9eoXcK73WXbr0ZOnSxezfv59atcIJCqqYioO3GoslhgsXfgLA3+9FMjMLqzii67PZrMiyjCQp2O3lq26n1YrlPra8pkx5EScnZ15//e3Ltj3zzOOEh9flmWderLDzCYIzosYZWSqgsDAJg6F6/hu+nqp4rVVV43Z5rSVJQZZlsrIK0OlK5uO79Pfoem79oS7AYDBcNuBjtVrLNfKlKLf3ozr0QX2or/WVHpJURFLSLAB8fcah1fpVeUzV9fWWZQXbqnMomUXgokM3KBRE8Sb1U0tQoONDanrGL1gs56rkeq84t5zjWUcxaZx4puGLgHDj7coyLltfQ0DBEn43tsB2/JmVR5zVhtYuI8bl07uONylrL2C3yviEmkg+tZA6nECvkbB51MVeq3uJNi8c2Mj6kCwAegTey8GD+xz/3+MufHz8rxvTlrMZHEnMxaAVebR9SJVc6zv5cSe9j6PXoLunDmKYG9gVbMtisZ/NqfTzyjoXCi6WgTft/RTyUxkR9iDNvFpQKJl55+CbPOXrTpBOy1nFwO8Rjnw1z2l/x4cc/jicxMpjKYyv/yTeBm/yXGwEuf0GwG5dDjIKB1efR7IrZXqtg4Jq0rChI8fYpk1/Y7fbq/w1qoxHYuIngISbWzdcXNpVeTylfdyOHn54PBs2/EViYkKJ52Niojl8+CD33lvRlVQF9Dq1ZLxKdau6kfe322IQyN/fn/T09BLPpaen4+enrk9VqaqL9PSfsNmS0On88fUdXdXhVGvSjmRHKXiNgG5wbQTnmzvF29W1E64unVAUO0nJs27quQHSLWl8e/orAB6JGI+fyb9C2jWeXIQuaS+K1omCjq9ilRW+Ss1ybDybhxGBXnlaslPMGF21CNLfZJ47Q0vvJAAKWz5+2WLuBQc/R9II1C/wJuGQo2R1q1btqFu3/nXjkWSFL7fHAfBAy2B8XW5Owl7VnUvQimjvDkWs6w6Sgv3POKSo7Eo/b1HEMGx+zRFtBbjs+gCNoGFKszdw0bpyOuckv8V8x5vBvgA859aDHK+G6Ox5fBu0GoD3/j7DuQx4uqFjZmJGjSiM2nOkG1w4o1wgN81C9N6ylYwH6NChCyaTE1lZmezfv6fiOnyLyM3dRl7+PwiClsCAqpnVeSepWzeCjh07s2DB/BLP//HHYjp37kpgYFCFn1MUTWi1HoBaMl6lqk5ui0GgZs2acfDgweI3HkVROHDgAM2aNaviyFQqVUWw2dJJTZsHQID/M4jitZNwqspPispG2pUCgLZPTcSAqikVHhj4AqAhN3cT+fl7b+q5vzgxiwJ7ARHuDRhc654KaVMozMB5xzQACtq+iOwazG9ZOSTb7GiKJDTx+Yz39Sb9TC6CCB6++4k/socIj0xctRZkky9F9YaUaPN81B42+Dteq9DC1kiSndDQMNq161SqmJYdTSI2w4ybUctDba5dPl6lqiiCRkQ7IBQxwgNkBfvKOKTT2ZV8UpH8zv8HgPHUYrQph/Az+fNik5cBWBi9AKeiUwz1cEUWNLxU5xkAmmeu5KEa6VglhcnLj9PAtSOd/DsjCwqeNf8AZHY4i0j2RI5vTKDIXLaS8Uajkc6dHRUu9+/fTXZ2VsX1uYrJsu0/JeFHYTCoVQdvhnHjHmPdulWkpDgqeubn57Nu3Wruu8+RZ3X48EFERrYufvzzzzZSU1N4/fVX6NevBwMG9GTWrI9KrLD47/6XHtOmvVW83VEyXoMsFzJx4iPMmze7eFtSUiKRka1JSnIsez5y5BBPPPEIPXt2olevSF566ZniG/kHDuwjMrJ18bHX+vl/27Xb7YwceQ8TJ44HYN682cWxdu3ajiFD+rF8+R+XHSvLMpMnP8eQIf2K+3rgwL7icz777JMMH166nF3Tpr1V4hp98cUspk17i1mzPmLy5Ofp0aMT48aN5OjRw8XHxMbG8MILE+nduws9enTkyScfJS4utnj73r27L7v2l/qoUlWmW3YQKC0tDYvFAkDfvn3Jzc1l2rRpnD17lmnTplFYWEi/fv2qOEqVSlURUlK+RJbNmEyN8PBQf68ri5JThH3deQA0LX3RNPSqsliMxjp4ew0HIDHpIxRFuinn3ZGyna3JmxAFDS81eQWNoKmQdl12TEMsysbu3YDCpg9jlmTmpGYDIJzNpaXOiPG0I9dPjboxxO3fACh0reP4O1fYdCxoSs7U+WHvx8iiQM18X5zzXPD09KJ37/6lSt6dU2jj64uzgCZ0rIWr8bZIAaiqJgSNgLZ/LcQGniCDfVUc0snKHQCxB7TCEuEY1HXZ9gYoCl0De9C/xiAUFN47/H9M8Nbjq9WwwqkBB0MGIKAwVfye2p4GUvOtTFlxkifrv4CT1ol8Ywomzx1k6L04Je3HkpfEiU0J14nicuHh9QgJCUWWZbZv31TR3a4yGZm/YrWeQ6v1ws/vsaoOp0IoioIsF5bqIUnmUu97tUd5ZtXUrVuPDh068csvPwKwevWfhIaG0bRp8+J9nnnmRZYvX8vy5Wtp06YdzzzzBBZLIV98MYe33/6AHTu289VXn5Vod9q06cXH9OjRu8Q2UdSi1fpcvEY24Mpx5+fnM3nyc7Rt254FCxYzY8YXXLhwgZ9++r7M/fxfq1b9yfnz50o817hxU5YvX8uiRcsYPvx+Zs6cTkFBydyGmzdvJD09jW+//eGyNvfs2VXmGXo9evQuvk4PP+z4d79s2e/Urh3G99//TPPmrZg06Vmys7ORZZmXX36ewMAg5s//ha+//g5Jkvj663+vfVFREb179y1uc8SIB8sUj0pVXrfsp8LIyEjef/99hg0bhouLC7Nnz+bNN99k8eLFREREMGfOHJycquYOtkqlqjiFhafJzFoGQFDgSwjCLTs2fVtTJEceIIpkhEAnNF0qftp4Wfn7P05W9iosljNkZf2Jl9fQSj2f2V7AZ8c/AeC+2iOo41a3QtrVJezEeGoxCgJ53T4AjY6fU7PIlCQEsx33eDN9ilyQFQkP/ziidi0DoFff9jif+xhFa6SwUcklkHGJh9ns5igrXzenCQaDgf79h6DXl25J1+wd58ix2Knj48SwZlX/WqvuPIIooO0bgl0UkI9nYl9zDkQBTYRHpZ2zoP0rGKLXoEs5gOHMUooihvFUw2c5knWYCwXnmXNiOq+FT+XZ+BQeDnqYvYmbMKYe5Lv2Zxm0M5TDibl8v8OJxyKe4NPjn2AMWI8lrzF7PJoTlvQ7Z3ZoCWvth7t/6WerCoJAZGR3fv31B86diyUuLprQ0DqVdg1uBrs9k5QUx2wQf/+JaDS3f8VBRVGIjhmL2Xz4+jtXECen5tQJ+77MVTnHjRvP44+PY/TocfzxxxIefXRCie0uLi54ezsGbbZv30J6eipz5szHzc2RqP2FF17m5ZefZ/z4J4u/S7m6uhUfYzBc/nfmUsl4UJDlK+cGKiqyMGbMo4wYMQpBEAgKCqZbtx6cPHm8TP37XxaLhfnz59KxY2fM5oL/xKQtjtnLyxudTo/BYARyL8ZTxA8/zGXUqLH4+pZMIaIoCt988zmRkV04e7b01aYNBkPxOS+pXTuMJ554GoCnn36e7du3smHDOvr3v5shQ+5h6NB7MZkc7xn9+g0sHsADMJsLcHP799pf2k+lqmy3zCDQ6dOnr/lz06ZNWbp06c0MSaVSVTJFUUhK+gRQcHfvg7Nzi6oOqdqSdiShJJnBIKIbUAtBU5ml4EtHq/XE328CScmfkJzyBe7ufdBonCvtfN+d+ZZUSwqBpiAeqvtIxTQqWXHZMhUAS6NR2ANakWmX+C49GwBdVC6jbE7IFgmj8wVSziwDoHHvu6kv/OU4LuJeFFPJWVnf7/wQxQSBBYF4Wj3pNaAfHh6epQrpbFoBvx92TKF/qXs4WrHqX2vVnUkQBbR31cQugHwsE/uqOBBD0dT1qJTzyS6BmFs9jfPuD3HeOY2i2ndh0jvzWvO3mLhjPNtSNtPWrz393NuxJge+rT2GJ6K+ptbhj/mg93KeXhnH0iPJhHq1pZFnE45nHcUpaDnp5x8i1uRPWO4S9vzuRq8n2pfpi7unpxfNmrXi4MG9bNu2mRo1aqHV3jIfwcssOeVrZDkfozECL8/BVR1OBbo93ivDw+vSvn0npkx5Cau1iG7del5137i4WGrWDCkeAAJo0qQpkiSRkBBP3boRpTqnIIjotI78eT//vIjFix3fyf47m8nb24d+/QayaNHPREWdIS4ulrNnz9CkyY2l7/jtt4U0bdqckJBaHDy4v/j5I0cO0bt3ZyRJwmq18uCDY0v8Xj300P20b9+R3r3vuqzN9evXodcb6NKle5kGga7kv/0TRZF69eoRFxeHyWRiyJDhrF27ilOnTnD+fBynT5/Gy+vfv/cpKcml/tuuUlWk2/cvkEqluu3l5m0hv2APgqAnMODZqg6n2pLj8pD2OJKaanuHILjfOgmCvb1HkJG5GKs1nrS07wgIeLpSznMq+wTL4pYA8FzjlzBqyl5d8kqcDs5GmxWFbPKmoP0rAMxOzSJflhFyrfSKseNu1SKKyeSlLEORZRp17UmbLm0w/DIJgMLmJZdSnE0/zjZTHACNshrRunX7Us8cUBSFjzedRVagZz0fWod4VEg/VaryEgQBbe+a2GUF+UQW9pXnYLCAJsy9Us5nbv4YxhO/oMmLx3n/ZxR0mEI99/o8HDGBOae+5MsTs/iw/Tx254u8HzCM+5JW451/jh4p3/J0l/F8tjWWWZtjmdx3Aqezn8PufBKt61H2F7aktvkPkk/9wJkdvkR0Ci9TXK1bt+f06RPk5mZz6NB+WrduVyn9r2yFhWfIzPwdgKCgyQgVtKS2qgmCQJ2w71EUS6n212gEJOnGkiQLgrHMs4Auefjhxxgz5gGeeOLpaw4oXmn2qCTJJf5bWhqNK4IgMmBAD+65Zyh6fSBpaak8/bRjJlJaWiqPPjqaiIgGtG7djrvvHsqOHds5fvxomc7zX7m5uSxa9AuzZ3/P2rWrSmyLiGjAm2++iyxLHDiwj5kzP2LgwMFoNI5/k1Onvslnn81g69bNdO3a/T/9tzN37jdMnfoWCQnx5Y7tkv+9/rIsI4oCZrOZxx57CHd3DyIju9Cr112cPx/HwoU/Fe8bFxdL69ZtbzgGlaqs1HUXKpWqSsiyjaSkGQD4+DyIXh9cxRFVT0qBDdsaxzp6sal3pS7FKA9R1F1MEg1p6QuwWsuec+N6JNnOjGMfIiPTM6gPbXzbV0i7mswonPbOBCC/0xsoRg/OF9lYnJkDQJ3j+bSyapGlTGz5y5FsVoIbNaf3+KcxHXEkQi8K7Y3kEVai3bk7PwCgRn4NGvs3oU2bDqWOafWJVPbH52DQijzbNez6B6hUN4FjRlAIYj0PR7LoP+OQ43Ir52RaI/mRbwJgOjQHTabjLv99tR+glXcbLJKFL46+zaQAT6yinqfCHEmiTUfnM7ZmGsOaBqIAs9ab6eV/PwDGgD9JdnblgiEMRc5h728zyU3LLFNYer2eTp26ArB//y7y8iqp/5XIMXv3Y0DG3a0XLs6tqjqkCiUIAqJoKtVDo3Eq9b5Xe5R3AAjAyckFZ2dnBg269jLqkJBaxMefJzc3p/i548ePoNFoCA6uUTyT59LAyfWujyDocXV1JiDAmcBALwICAou3b926CVdXd6ZPn8V99z1As2YtLitnX1YLFnxHr159CA6ucdk2g8FAjRo1CQkJZciQ4Tg5OXP69Mni7c2ateCRR8bz6acfl0iEvXz5H4SG1qZZs+Y3FNslUVFniv9fkiSios5Qp05dDh7cT3p6Gp999g0jRz5EmzbtSElJLlHo6ODB/TRq1LhC4lCpykIdBFKpVFUiM3MxVut5R1JJ34erOpxqSVEU7H/Fg9mO4GNE2+3WHGhzc+2Gs3MbFMVKUvJn1z+gjJbELeZsbhSuOleebPBMxTQqS7hufBFBtlIU0p2iesMAmJWSgR0wploYfl5BkfNQbMuwFRXgExpO10eeRVOUg/HkYgAKm5esAnIq8zh7NNGgQKucxvS5ayCiWLo/1ZlmKzM3RwPwSPsQAt0qZraTSlURBPFisuhwR/l42/JY5Pi8SjmXtfZdFIX2QpBtuGydCoqCKIi83Ow13HRuROWeJiH5F7q7OrHZszV/BfVHQMFt82QmdatFh1BPiuwy63c3JcgUgqDNx+C/mkMuTRFwQrZnsnbGu1j/k5+kNOrWrU9gYDB2u50dO7ZUSt8rU27upn9n7wY+X9Xh3JGio8+SkHCBTz/9mMGD78HV1fWa+7dp046goGDeeecNoqPPFs+Y6d27L3q9ntOnTwFXzgN0ZWJxBdf/LRnv5uZOSkoy+/btISHhAj/9NJ8tWzaWGIAByMhIJyMjvXgg9H9//q+9e3czZsyjV4zEbreTkZFOamoKGzeup6Agn+DgkpUw777b8bd5xYp/U4ps27aFxx+/8qzjjIx0iopKNxvskoMH97Nw4U+cPx/Hp59+jMVioXv3Xri7u1NYWMi2bZtJSkpkxYpl/P77Ymw2G5IksXHj3xgMBpydXYqvQWFhIXa7HbP5ynmXVKqKog4CqVSqm85uzyYl5RsA/P2frBZJJW9F8sks5JhcuPjlS9Ddmm/5giAQFPgiIJCTs46CgkMV1naSOZH5Z74F4PH6T+NpqJiKaKYj36FLOYCscyG/24cgCBw2W/g7twAUhSEHC9HKFuSipdgKs3H3D6LH45PQGYyw7zsEqQibb1NsQSVnJX36z7sAhOTVZETfMRiNpU8S+fHGaHIsdur5OjO69eV3TVWqqiZoBLQDayGGuYFdwbY0FvlC/vUPLPOJBPI7v42iNaJP2InhjOMLoI/RlxebTAFgcezPDDUl4yqKPBc6AbPeA23GKVyPzOH9QQ2o6+tMllkhP2EIAHqPfcQHFGAtCgLBCUteEus+fR+7tagMYQl06dIDQRA4e/YMSUkVP/OxssiylaRkx+xdX5+H1Nm7VWT9+nWMHn0/BQX5jBlz/RtoGo2GDz5wvG7jx4/hzTen0rlzVyZNmsq2bZsZP34MzZu3pE6d0hdK0GicLpaMtyBJ/w7c9OjRm7vu6sdrr73Mo48+xIED+5g48TnOnYstMRA0eHBfBg/uy6uvTr7iz//1wAOj8fS8cs6cY8eOMHhwX4YNG8Cnn37MY489Qf36DUrso9PpeOihcSxYMJ+iIsfvat++A6hd+8ozZQcP7suGDX+X+loAREZ24cCBvYwdO4qoqNPMnPklrq6uNG7clLFjH+WTTz5kzJgHWL16BS+88DJZWZkcP36UN9+cSnz8+eL+Dx7cl19//Yljx46wcOGCMsWgUpWVoJSnPuFtLD09j9u1x4IAPj6ut3UfVKVT3V/rhMQPyMj4FaOxHnXDF1abnALlVRmvt5JnxfrDaSiS0EQGom3nXzENV6L4C/9HVtZSTKZGhNdZcMOV4hRFYcq+F9mTtotmXi2Y0e6LG5p+f4mYHYvXot4Idgt53T7A0uhBFEVhTGwiB80WascVMmpXLnbz70jWRJw8vOj7wv/h4uWDIFnwWdARClLJ7f05RfX+ncr/98k1vB/7DoIi8EryAHo/MrXUMW2NzuDFZccRBZg/qgUN/K99d1hV+ar7+/iNUOwytmWxKOfyQC+iuy8c0b/iK7467fsc590fIpt8yBy1BcXgyEP08dH3WR2/Al+jH0Oazua95HxGpPzFrFPTUDQGMkesJ1kTxLhfDpKabyUwbBX5hm3IVg88jo7m8QsXSNUfB6WI4MYt6TH+Bfz8PUr9Wm/a9BcnThzFzy+A4cNHVsj7UmVLTfue5ORP0Wp9iai3HI3m9q3Qa7NZychIwts7EJ1OX642tFoRu71sOXWqE5stA5stGUHQYjSGV5vPcatW/YnBYKBXr3+TSV/rtZ427S0AXn31rTKdJykpkaefnsCSJSsu2zZvnqPy3iOPTLhsm6py3S6/19d6D7v02eN6bs3bwiqVqtqyWKLJyPgNgKDASdXmg8OtRFEU7H9fgCIJIcAJTRu/6x90CwjwfwpRdKKw8DjZ2WtuuL1NSevZk7YLnajj+caTK+aLliLjumkSgt2CtUYkloajANiYZ+ag2YIoKQw6bMZWsALJmojeyZleT03Bxeti6d0zy6EgFcklkKI6A4ubzc/PY86prwBomuBDz6Gl//CXa7Hx4XpH3pNRrWqoA0CqW56gFdENro1QwxmsMrbfo5EzyrYEozTMLSZg9wxHLEzHeff04uefavAsNZxqkmZJ5fT5z2nvbOJXv94c9G6LIBXhumUKfi56PrunCe5GLUlxvdDKXoj6bNLD9pJamIzR1B/QkHDsALsXz6cs91Tbtu2ETqcjNTWZqKhTFd7vimazpZGa6phRGRjw3G09AKSqGFqtJ6JoQFHs2GxpVR1OhZBlmTVrVtKyZetKP5coiletCmYyOWEyqb9jqsqlDgKpVKqbypEMWsLNrTsuLm2qOpxqST6eiRybCxoBbd8QhNukRLhO54Ofr6N0e3Lyp8hyYbnbyrXm8uWJWQCMqjOGEJdaFREixmML0CfuQtGayOs+HQQBm6IwKzkDgPanCjFlrEG2xaHVG+j5+GQ8Ai8uzVJkTIfmAGBp+jBodIDjg+c3Gz4nw5CBVhJ5Oq8popd3qeJRFIX3/z5Lar6Vmh5GxnesmH6qVJVN0InohoQh+JugUMK2JBolp/RLq0pFoye/yzQAjEd/RJt6GACT1ompzd9EI2jYmryR7uJxTKLI43Wew64xoL+wHePJhdTxcWbWsMaYNCZy4x25RfSeu1jYKpSw83vQOfcH4Mz29exZ9lupw3J2dqZlS0dFoJ07t2G32yqy1xUuOeVzZNmMk6kJHh79qjoc1S1AEER0OscMY7uUiSxX8O9uFRBFkVmzvsKrlH9/b4S/fwBz5/54xW0jR45m5MjRlR6D6s6mDgKpVKqbJjdvO3n5/yAIWgID1KSSlUHJs2Lf5MgzoekYgOh9eyUH9vF5EJ0uEJs9lbS0H8rdzpzTX5JlzaKWSygjwh6skNg0WdG47HgHgPwOU5DdQgD4PTOXOKsNk0Wm3cG/ka2nEEQNXR95Dt+wesXH689tRJt5GvSuWBqNLH5+7/6dbFU2A9B3v0jI8EdKHdOqEymsP5OGRhR4p399jDp1Zp3q9iEYNOiG1UHwMkC+zTEQVFCxAyK2Gp2w1BuKgILLlqkgSwDU92jI2LqOhLM/n/qQMZ4i50zBfBjq+P1z3v5/iDnnaBzoxkeDGyEW1cWa5SjrXlhrLfudrHgXadCaHKWnt//6I9G7t5Y6rubNW+Hi4kp+fh6HDx+oyC5XKLP5GFlZfwKXSsKrXx1UDhqNqyOno6Jgs6VUdTgV4n/LvV/Pq6++VealYCrVrUB9J1epVDeFovxbEt7beyQGQ0gVR1Q92TdcAKuMEOiEpvXtsQzsv0TRQGDAcwCkps0v1wfLwxkHWR3vWGf/QuOX0WvKl/OhBMmG6/pnLi4D64ylyVgAciSJL1MdpaI7HzqJNn8vAJ1GP05wo+YlmnA68KXjf9o8XJybJDHxAr+dXEi+Ph9ni8hIWwu0tUJLFVJ8ViEfbXBUA5vQsRaNAt1urI8qVRUQnLTohtcBNz1KttUxEGSxV+g58ju+jqx3Q5d6GOOxfweXR9R5kCaezSiUzJyIm0Yzk4Evg4dz3KsFoq0Atw3PgyzRrpYn7w5ogC2tP7LVA1GfxW/dFGqfWoje2AyNwbF85J+f5pAcdaJUMWm1Otq3jwRg//49t2Q1IEVRSEx0LKPz9BiIk1OTKo5IdavR6QIAAUnKQ5IqIcm7SqWqFOogkEqluikyMn6nqCgGjcYTf78rl/tU3RjpbA5ydC6IoO1T87ZZBva/3N374OTUDEWxkJz8eZmOtUpFfHL0AwAG1hxME69mFRKT075Z6FIPIxvcyes5Ay7eDf8mNYtsScYnq4AmhxcB0OaehwhrE1nieG3SXnRJe1FEPbR/EgCLpZDVfy/jhIfjS+O922x43zumVPHYJJnXV5/CbJNoUcOdh9rUvP5BKtUtSnDVo7+3DjhrUdIt2P6IQbFKFda+4uxHQYdXAHDZ+QFibjwAGkHDlOZv4Kx14WT2cVrYt6IVtYwLfxmr1gld0p7iJZw96vrwas8mWJKGAyD77OeXpn6Exq5Ca+qMzlQfRZbYMncmeemlG7yuV68Bfn7+2GxW9uzZUWH9rSjZ2asxFx5BFE0EBDxT1eGobkGiaECrdVTddJSMv/WT6qpUKnUQSKVS3QR2ew4pqV8DEOD/JBqNOmOhoilWCfvGCwBoWvsh+pS+tPitxlEyfhIAWdkrMZuPlfrYBWe/54I5Hm+DD+PrP1kh8WiT9uG03zEYldftQ2SXQACiLVZ+Sc8BoPv2xYiKTOM+g2nQ/fKcGU4HHEmfi+rfA64BKIrChg3rOKw5jEVrwTcb+lkboW3WolQxzdgUzfHkPFwNWt7uF4HmNh3wU6kuETwMjhlBRg1Kkhnb8liUCqzSYmn0INagdgh2M66bX+ZSGa8AUyDPNX4JgDXRXzHUtYjzpkDeDHcMejjv/ghNumOg9u4mATzb7q7iZWGbO17AOW0LbkoWoqE3Bpdgigry2TT7Y6yF15/ZIwgCnTp1A+DEiSNkZKRXWH9vlCSZSUqeBYCf76PodLffzFLVzaHT+SIIWmS5CLs9q6rDUalUpaAOAqlUqkqXmjobScrBaAjHy2vo9Q9QlZm0IxnybOCuR9M+oKrDuWFOTo3x8BgAQGLSx6WqvBOdG8WvMT8D8GyjF3HR3XiVLMGaj9v6ZxAUGUvEPVjDHRW9FEVh2rkUZAHCY08RmhBNjZadaDHo/sva0GScwhD3NwoC5hZPAHDkyEFOnz/BaY/TADywRcJ91MOlqmC24lgySw4nIQBv948gwO32yvukUl2N6GNCNywMdCLK+Xzsq86hyKWvunVNgkh+949QNAb08VsxnFpcvKlnUB96Bd2FjMzx6DeoZ9DyvV9f9vt3QZCtuK1/FiRH4tsHWgYzLvwJZKsHgj6bD+8OIOLAHERRB5r+6J3cyU66wPYfvkSWrz+IFRRUg7CwuiiKwo4dpc8pVNnS0r7Hbk9DrwvGx6di8qqpqidB0KDT+QJgt6ehKBW7nFOlUlU8dRBIpVJVKosllvQMx4ftwMAXEYSyJd1TXZ+cWoh0wFGiVduzBoKuery1BwQ8gyAYMZsPkZP79zX3lWQ7Hx99H0mR6BLQjciArjcegKLgsvVVNLnnkVxrkN/5neJN6zPy2GuzopHsdNu5GvzD6Dp6whUHcZwOfgOAtU4/ZM8wEhMT+eefLZzyOIVdtBOarNDZFo6uQ6frhnQyJY8PLpaDf6xjLSLDKr+KiUp1M4mBzuiG1AaNgHw2B/u682Uqv34tkkcYBW0ds35c/nkbseDfZVvPNHqRAFMgKYUJ1DGvQCMIjAl7HovBC23GSZz/ebd430fa1aO5/jEAzteO50BwNrVz9yCIruic70aj1XHh2AEO/rmwVHF16NAZURQ5fz6W8+fjKqSvN8JqTSAt3ZE7KTDwRUTRUMURqW51Go0nomhEUaRqUzJeparOqsc3BZVKdctKSp4B2HF17Yqra4eqDqfaUWQF+/p4UECs54GmdvVZaqfX+ePr68iRk5Q065olaP+I+43TOadw0brydMMXKuT8xpOLMJ7+HUUQyev1KYrBcW2L7DLvxTm+PLY+/A+6IoVhz76CRqe7rA0xLwFD1DIAzC2exGazsWTJEnLEHGLcYgAYuVnGZfS4684CSssvYtLyE1glhc5hXjzSXk2urqqexBBXtINCQQD5RBbSpoQKGwgqbP4YNt+miEU5jmphF9t10bkwtdmbiIjsS/iFHsYs0vVePFd/CgBOR79Hf3ZlcTsz+w1BV+DI/TVnAHic/Ak3kxXJ7ot37SEAHF+/krgDO68bk4eHJ02aOJaC/vPPllLNIKpMSUkzURQrLs5tcXPrXqWxqG4PgiBcTBINdnsWsmyp4ohUKtW1qINAKpWq0uTl7SAvbxugJSiwYr6Yq0qSj2WgJJlBL6LtHlzV4VQ4P9+xaLW+2GyJpKf/fMV9Es0JfHfGkbz18QYT8Tb63PB5NRmncNn2GgAF7SZjC2pXvO2T/edJN4o4F+TS/PAewkc8jYvblZeemQ7NQZDtWIM7Yfdvzj//bCEzM5OTfieRBZnm0TKtpBD0Xa79RavAauf5pcdJySsixNPE2/3rI5Zi6ZhKdbvS1HFH268WANLBdMeS14ogasnr8TGKqMUQuw5D1PLiTY29mjIq3DHwfDrmDUJ0Ass82rImfCwArpsmIebEAY4vvR9FTkIq8sVuKGTWIBNh+75CECE3vSY1mvQCYMfPc8hOTrhuWK1bt8dgMJKZmc6pU6XPg1bR8vP3kpO7HhAJDJpUqiWqqptn+PBBrF69ovjnAwf2ERnZusQ+06a9xbRpb93kyECjcb6Y89FRMr6iBm5VKlXFUweBVCpVpVAUO4lJHwPg430/BkOtKo6o+lEsduzbkwDQdAxAcLl8JsrtThRNBF6sSpOaNg+bLaPEdkVRmHlsOkVyEc29W9KvxsAbP6m1ALd1jzvKwYd0pbDlvwmmT5zN4ne94w5n511/ExMxiN6t61+xGaEgFdPxnwAwt3ySuLgYjh07TKoxlXhDPKIMD22QMY0ag6DRXDUcuyQzZcVJTqfm4+Wk49NhjXExqMsqVdWfpoEn2p41AJB2pWDfm1oh7Uo+DTG3ehoAl62vIuYnFW8bHT6OBh6NKLRn45fzMwLwaNBoMnxbIlrzcFv3BNgd7wFNA31pbXgSRdFwIszCocCzeCiO5ZpZqU3xrd0Ae5GFLXNnYiu69swIo9FImzbtAdi9ewdWq7VC+loWiiKRmPQRAN5ewzEZ6970GFS3N53OHwQBScpHktWS8SrVrUodBFKpVJUiI2PJxZLw7vj5T6jqcKolaWcyFEoI3kY0zX2rOpxK4+ExAJOpIbJcQErKlyW2rbmwkv3pe9GLel5o/PKN37VWFFy3TkWbdRbJ2Z/cXp8Vl4MvyC7i3VOnsOp0BKbEcz7bl0cGdb7qOZ0OfoMgFWHzb0GuT2s2blyHgkJUTceXxD4HZEK0ARj69L1GOAofrD/LzrgsjFqRGUMbU8Pj9q38plKVlaa5D5pIR0U+aWsi0uGKqaBlbvUMNr9miEU5uG58ES6WttaKWqY2exOTxolz6WtopUlEErSMjHgdyeiFLu1oiepikzt3Q8roA8C8Plq8D3+B4AqSFfQu/TG5e5KTnMDOn+dcd2ZE48bNcXf3wGwu4ODBvRXSz7LIzPwDi+UMGo0b/v4VU11RdWcRRT1arSNXnVoyXqW6damDQCqVqsLZ7ZnFX9YD/J9Cq5aEr3ByhgXpoOPLkLZbMIKm+k7ZFwSxuGR8ZtZSCgsdFbWSC5P46uSnAIyrN54azjVv+FzGkwv/zQPU50sUk+PDrGSX+W7pHo6G+oEiE3ToLHVbt6dR4JX/bQvmNEzHfwSgoPXzbN6ynsJCM6kBqSTbk3EpErh3u4xp5GgE7ZVn9SiKwozNMSw/lowowLSBDWgUcOMVz1Sq2422nT+ato4S5fb1F5BOZN54oxodeb0+Q9Ea0cdvxXh0fvGmYOcaPN3oeQDOn3sLP43CYY0X37R6D0XQYDz9O6bDcwHwdzUwImwk9oLa2HQKXw9UEI78hKIRyLigUKvlKARRQ9yBnZzavPbaIWk0dOjQBYBDh/aRn5934/0sJbs9m+SULwDw93scrdbjpp1bVblWrFjGyJH30K1bewYM6Mknn3yIJEmAY+lYZGTr4scXX8y67PiJE8czb97s4p+TkhKJjGxNUlIiAEeOHOKJJx6hZ89O9OoVydQp75KZmY8iW9m3b1OJ5Wr/u3ztvz//b7t2u52RI+9h4sTxAMybN7s4zq5d2zFkSD+WL//jsmNlWWby5OcYMqQfAJGRrTlwYF/xOZ999kmGDx90w9dVpbqdqYNAKpWqwiUnf44k52E0RuDldU9Vh1PtKIqCfVOCIxl0HTfE0Oo/MODs3AJ3996AQlLSJ0iyxEdH3sNsN9PYsynDa19emr2stMn7cdniyANkbjsJW1D74m07lh9nSbijQk746VOc1UQwsXPtq7bldPAbBLsFm18zjph9iYk5i6SROOx6BIB7t9hxd/HDOODKH0QVReGLbXH8esCRS+S1PvXoUketBKa6c2kiA9G0cOT7sq89jxSVfcNtSp51yO/o+J132TENTWZU8ba7gvvTJaA7ilyIa+Z3ALyjbcCpNo5E0c473kF3fgsAY9vVwilnNIpkJDpY4ELYbo5Z4wE4d0RPg+73ArBv6c+kn4u+ZkxhYeEEBgZjt9vZvfufG+5jaSWnfI4k5WA01sXb+76bdt5biaIomGW5dA+plPtd43EzcuYcPLifWbM+YsKEp1i48A9eemkKq1YtZ/v2LcX79OjRm+XL17J8+VoefvixMrWfn5/P5MnP0bZtexYsWMyMGV9w4UICixevB8Au5ZQ79lWr/uT8+XMlnmvcuCnLl69l0aJlDB9+PzNnTqegoOSys82bN5Kensa33/5wWZt79uxi//495Y5Jpaou1KQCKpWqQpnNx8jMWgZAcNArCMLVc52oykeOzkU5lwcaAW236pcM+moCA54jN3cz+QV72BDzIQcz9mPUGHm56WtobvDfmVCQitva8QiylaKwvphbPVW8LfZAMr/kHSUzoh0mcwHJ8c481KYGAW7GK7dlTsd0zDELKL3RBLZt3wxAZv1s8sy51MgS6X3Qjun5cQiGy9tQFIU5O87x417Hl8hXeoUzqHHADfVPpbrdCYKApnswilVGPp6JfeU5hCEi4g1WRLQ0HoMh9m/08VtwXf8s2fcsB40OQRB4ofHLnMg+RnrOZuq6dSdKCGOsWz821D+Dy6nFuP31JNnDluHsXZdX7+rA5DXDMdX4iT/bizy46ltO+r9OA5uWpOha1Gzahvgje9n2/ecMePk99Canq/azU6euLFnyC6dOHadp0xb4+vrfUB+vx2w+RmamY0ZFcNAUBOHO+3qgKAoPxSZyyHzzqlq1cDLyQ+2gSk2+bTI58corr9O1aw8AAgOD+PXXn4mNjSl+zmAw4O1dvoIKRUUWxox5lBEjRiEIAkFBwXTr1oMTJ44hapyLl1mWlcViYf78uXTs2BmzuaD4ea1WWxyrl5c3Op0eg8EI5F6Mp4gffpjLqFFj8fX1K9Gmoih8883nREZ24ezZKFSqO5k6E0ilUlUYRZFJSPwAUPDwGICzc4uqDqnaUewy9i2O2SGaVr4IHoYqjujm0euD8fEZDYA2bwlaFB6LeJJg5xo31rBkxX3dBDQFKdg965HXc1ZxHqCc1EJWr1zCruYtHTGcysTd5MSYtlcvz+50aDaCvRCbb1P+PFmAzWZFH2Tkn8JtAIz+y4bePxDjgLsvO1ZRFD7bGsvcXecBeL5bGPc0C7qx/qlU1YQgCGj71ESs5wGygu3PWOT4G0w+Kwjk9fgY2eCOLu0Izrs/LN7kpndjSrM3EBDIvPAh7qLEOZuddyJewhbQCrEoB/eVoxEKUhnaIpjGbh2xZnYEYGmPLPLyN5ItyhTm2NA69cbZ04e89BT2LP7+miH5+wdSt64j4fw//2yt1Bkjjr/b7/Pv3+2WlXauW111XFRdv34DwsPrMW/ebF57bTIPPDCMEyeOFS8HK60FC76nd+/O9O7dmdGj/50p5u3tQ79+A1m06GfeeecNHnlkNAsXLkCWZfS6AC5dVUkq2+/pb78tpGnT5kRElCy8cOTIIXr37kyPHh15773/45577kP7nyXVDz10P/7+AfTufddlba5fvw693kCX61TjVKnuBHfeUL9Kpao0WVl/Ulh4DFF0IjDguaoOp1qSDqVDthWctWjaVe7d4VuRt88YzqUswEdrY5S/H4NrDbvhNl22vYkuaS+y3o3c/nNR9C4A2IokNsz5k3Wt62DX6nBJy8GSJjK5TyhO+ivPPBIKMzEddUxBP+o9kKRTiWh1Wo74HkHKlWgTq6FFjB3nqY8h6EpWc5NkhekbzvLHEUeloue7hTGy1Q0OcKlU1YwgCmj7h2C3y8gxudiWxqC7tw5ioHO525RdAsnr8THuax7D6eA32II6YA3tCUAL71bcHzaSX2N+xpQ+mxyvJ/khu5BeXb+k+9oRaHPicF85BuHRNbzSqy6jfuyPxnSeAtMFcuqvYV1ya4YXepJ02kLd9g9ybN1nxOzdTmD9JtRp1+WqMbVvH0lMTBQJCec5dy6G0NA65e7ftTjyrB1HFF0IDHi+Us5xOxAEgR9qB1FYygE3rUbELt1Y0mOTIFTqLCCA3bt3MmXKS/Tt25/27Tsybtx4PvnkgzK3M2TIPQwfPgKAtLRUnn56QvH/P/roaCIiGtC6dTvuvnsoO3Zs5/jxo4iiEY3GsVzdakvCKJbu33Bubi6LFv3C7Nnfs3btqhLbIiIa8Oab7yLLEgcO7GPmzI8YOHAwmosVNqdOfZPPPpvB1q2b6dr138EeSbIzd+43TJ36FgkJ8WXuv0pV3agzgVQqVYWQpFySUz4DwN9vAjpd9a1WVVUUix1pdwoA2k6BCFcZiKjOFsX+wZIsx4fmFoYk7Lak6xxxbcZjCzAdX4CCQF7vz5E8wgDHjJwdC/ex3ymW2JB6iLKM9ZSFCF9nBjS6+uCbYxaQmULPBqw87VhWYGzhwvHcoxgUDWNXF6EPDb2sIphdknlzzSn+OJKEALzWp646AKRSXYWgEdEODEWo6QI2GdsfMchphTfUpjWsH+Ym4wBwXf8sYl5i8bZx9cYT7lYPKX8nNW1HAZicIZHY/0dkkzfatKPw21jCvXTc37IWhQkjwW4gOkCmge+PbDPaATizR6ReZ8cMwN2LviM35ervX25u7jRt6piVs2PH1jLP3CgNuz2H5OTPAfD3fxydrnxLgqoLQRBwEsXSPTSl3O8aj8oeAAJYsWIpAwbczeTJrzJw4BBq1QolIeFCmdtxdXWjRo2a1KhRk4CAwOLnt27dhKurO9Onz+K++x6gWbMWJCYmFG+/lGBcka3Y7RmlOteCBd/Rq1cfgoMv/xtoMBioUaMmISGhDBkyHCcnZ06fPlm8vVmzFjzyyHg+/fRjrFZr8fPLl/9BaGhtmjVrXsaeq1TVkzoIpFKpKkRKyjfY7ZkYDKF4e4+s6nCqJWlvKlgcJeHFRl5VHc5NdyzzCD9EzeOAWUORNgwUK4lJH5W7Pd35zbhsvZgIut3k4jv/AGd2JHD6xBLWRzoGazQxeYhmO893q4NGvPIHd7EgBdMRRwLZv60tkRWF4No1+TNnKQDDdoJvLvhMnFiiIpjZKjHpzxOsO5WGRhSYNrABg5sEXvEcKpXKQdCJ6IbURgh0AouEbUk0cuaN5XMp6PQaNt+miEXZuP39FEg2AHSijlebv4VBNFCY/CmegoUkm533zC7kDJiPojXC2fW4/v0Mj7ULxlsfQGGSY8nMjuBYAhodIForIcgQG1UHvzoNsFuL2Dr/cyS7/arxtGrVDqPRRFZWJidOHL2hvl1JcsoXSFI2RkM4Pt4jKrx9VeWIjj7Lrl072LVrBydPHgco/nnXrh2kpaUW7+vm5s6xY4eJjj5LTEw07733f2RkpJcYILkRbm7upKQks2/fHhISLvDTT/PZsmXjf9p3fNXMzMwmJfUsOTmOyn4ZGelkZKSTl5d7WZt79+5mzJhHr3g+u91ORkY6qakpbNy4noKCfIKDS1YGvftuxwzhFSuWFj+3bdsWHn/86RvtrkpVbajLwVQq1Q2zWM6SnrEIgKDAyYii7jpHqMpKybchHUgDHFVyhKsMRFRXebZc3j30JjIyvYL60qT2KM5EjSA3dzO5uVtxc7v6soor0WScwm3dEwiKhCViOOZWE4u3ZVzIZ98fP7KhYzvMTq44W+zYY/LpWseb1iEeV23Tad+nCPZCMpzCOVDgi8nkRGxwHFkJmQQXOTNwew7a+g1w69+PjExHosuUvCJeWHqMM2kFGLQiHw5qSKewO2+AT6UqD0GvQTcsDNviaJS0Qmy/RaMfEY7gXs5caRoDuXd9hefifuiS9uK852MKOjiqgdVyCeWJBs8w6/hHiCkzEfxeYVl2Ht1D6tG337e4r3oYw9mVBGpNPNflZV5bY8We3hmtzzZ2aBbStVNDsrc541EokmXqid4pnsz4WI6s/YMWA69cjctgMNC2bQe2bt3Inj07qFevAQZDxeSBM5uPk5m5BICg4DszGfTtatGin1m06OcSz7300jMlfu7XbyAADz88gffee4sJE8bi7OxChw6dGDJkOFFRpysklh49enP48EFee+1lBEGgQYOGTJz4HPPmzS4x0DRixLMljhs8uO//NlXsgQdG4+npecVtx44dKT7W29uHxx57gvr1GxSXlQfQ6XQ89NA45s+fx8CBQwDo23cAtWuHlbebKlW1Iyg3oz7hLSQ9PY/btceCAD4+rrd1H1Slczu91oqiEBM7noKCvbi5dSe01syqDum2U5rX2/Z3PPKRDIQgZ3Qjwm/KNPJbhaIovHXgVbalbCbYqQazI7/HSetMYtIM0tN/RK+vQb26vyOKpftyJJjT8FwyCE3eBaxB7ci5+xfQOI4tMttZOX0RR53O8Hv/hxAUBd3uNPR5dhaNbU2Ip+mKbYrZsXgt7I4g2/meezlHDRr3aME7sW8gI/PaIoWmMRLuX3xDUK+upKfncSI5jxeWHie9wIqXk45PhjSiceCNVTpS3Tpup/fx251itmNbFIWSWQRuevT31Sn/QBCgP7sS93WPA5DT/zustfs4zqMovLb/ZXambkfjO55kU2e8NBqW1atJvaztKIsfQlAkzI1GMy71fnbHZ+Pn/zWFXvH4Cu50Ut7Fe6eEDgGb73mkM0sQBIG+z7+Fb1i9K8YiSRK//voD2dlZtGzZlg4dOpe7X5coikx09BjMhUfx8OhPSM33brjN24nNZiUjIwlv70B0On252tBqRez2G8sJdCeRZQsWSwygYDDUQqNxqeqQSk19re8ct8trfa33sEufPa5HXQ6mUqluSE7OOgoK9iIIBoICX6rqcKolOdOCfNSxll7bOfCOGgACWHF+GdtSNqMVtLze4m2ctI4EsP5+E9BqfbFaL5CWNr90jdkLcV81Dk3eBezutcntN7d4AEiRFbb/tJvMnE381WUwAJ4pRYg5Nu5rEXTVASAA5z0fI8h2YjThnKMGDRo2YVHmL8jIdErxommMhL5zV/QXq4xtjkpn/K+HSS+wEubtxPcjW6gDQCpVOQlOWnTD6yB4GiDXinVxNEpOUbnbs4YP/Dc/0N/PoMl0lJMWBIFJTabgqffCnvYdnuSSKUn8X0IaSv0B5PeahYKA0/EFfOX+I05akdS0cbjlGkhTcojxmEthY0dpeG1aTYSgpiiKwvYFX2MruvJSNo1GQ8eOjpmOhw/vJzf38uUzZZWZtQxz4VFE0fmOTgatunlE0YhW65jdY7UloZSzdLxKpaoY6iCQSqUqN0nKLc7J4uf7MHp9cBVHVD1J25NAATHMDbHG7XP3rCKczT3DVyc/BeCxiCeo5/5vuViNxrl44DE17TuKrNdJdinbcVv3JLrUQ8gGD3IH/oBi/HfK+YnN8SQeX8SW9j3Ic3HHU4GCo5m4G7U80v7qJeE1accxRi0H4C+pHe7unqTVTONUzgmcBCOjF6eCRoPz4xNRFIVvt8YwafkJLHaZ9rU8mfdAc4LcjeW9RCqVChBc9ejurbiBoIJOb2ANao9oy8dt9cMIRTkAeBg8ebnZawjYIelDNChsyC3gl6RMiiKGktdzJoog4n12MX8E/IBW1pOV/BjGIjiSfZj8Rmux1DQiICCbO4HJnby0ZPYv/fmqsYSG1iE4uCaSJLFr17Zy9wnAbs8kOXkWAP5+j6tFHFQ3jU7nhyDoLiaJTq/qcFSqO5o6CKRSqcotOfkL7PYM9Ppa+PqOq+pwqiU5qQA5yvHlQ9P5zkoWnGvN5Y39U7DKVtr5duCe2vdfto+7ex9cnNuhKEUkJk6/emOKguumyRji/kbRGMjtP6+4EhhAakwuh1cv5py/C4cbtXMccjgTQVYY37EWbsar5LlSFFx2TgPgCPVJEfxp2rklP0TPA2D0Hie88sE4dDhKcE3e+zuKaatPogD3NAtk5rDGuBjUXBwqVUWo0IEgjY7cvrORXILR5sTi9tdTIDsqdLX1bc/w0PvR2s7jdjHx+2tRF4i2WCmqP5zcPl+hiFrqp69jgetX2CV/vE/3QFDgz/N/YOhxFJu7FpNgolDnSEh/Zvt6Eo4funK/BIFOnboCEBV1ipRrVBW7nsSkT5CkXIzGCHx8Hih3OypVWQmCBp0uAACbPR1ZLv8grUqlujHqIJBKpSoXs/koGZm/AVAj+DVEsXzr6lVXpygK9m2OD/tiIy9En6svR6puJEXi3UNvkFyYRKBTEFObv4koXP4nSxAEgoJeQRC05OVtJTd3yxXbc975HsZTi1EEDbl3fY0tqF3xtsJcK9t+3ECBfIw13e8BoE6BjCWlkLq+zgxrFnTVOPVx69HHb8WOhk10oGXLtixI/h6LZKGxLZDu61MR3D2QHhjLs38cY+mRZAQBXugexss9w9HeYQm+VarKVpEDQYrJm9z+81C0RvTnN+O8+8PibY/Vf5IGHo3Q5CzDwxZDoazwUnwKFlnGGj6Q3H7zUDQGOth28Z3+Y+J1nWl1yFHyevaZL/AdloZkFPHUhFJgag7Ajp9nY8nPu2Isvr7+REQ0BOCffzZTnpSeefm7yM5eBQjUCH5dTQatuuk0Glc0GldQFKzWpHL9O1apVDdOHQRSqVRlpih2LiRMAxQ8PAbi4tKmqkOqlpS4PJT4fNAIaDsGVHU4N9X8M9+yL30PRo2Rt1t+gKvu6vlyjMba+PiMBiAh8QNkubDEdtPBb3A6+DUAed2nFyd5BZAlhe2/HKUgYxUbOg0k19UDP1EkYWcyAJN7XGOgRrLi/M/bAOykJTq/+mQGZbE/Yy96QcdjC1IQgZzHnuWx1bHsOZ+NSScyZ3RrRraqccfldlKpbpaKHAiy+zYmr/vHADgd+ArDycWAo2z86y3exk3ngiZlBk4UEWWx8nGyI3+bNbQnOQN/RNE6ESkeZbH+baJ0w4k87Lhh8smZ9wgZbkMRwcvQGYvGk8LcbHYvmnfVL8bt20ei1WpJSkrkzJlTZeqHLFtISHDMWvT2HoGTU+NyXQ+V6kYIguCYDSSIyHIBkpRd1SGpVHckdRBIpVKVWUbGIiyWU2hEV4ICX6jqcKolxywgR8lTTXMfBLc7Z6bV+oR1/Bz9IwAvNZlCHbfw6x7j7zcenS4Qmy2J5JSvi583nFqCy453AcjvMJWiBiWXlB35O56U08s4XTuU4xEtEAGP03kgKfRv6EfzGu5XPafpyPdoc2LJw4mdmo607tqeb059AcCIqAACU6xEtevD4wlexGaY8XXR8+2I5vRu6F/WS6JSqcrosoGgX88iZ1w5+fL1FNUbQkGrpwFw3TwZ3XnHjMMAUyCvNH0DUc5Bl+rIXbYoM5cNufkA2Gp0InvIYiSTD43Ecyx2ehd70QDaxOmwyVamn3+TWoN1CIION6f+yIicO7ibuP07rhiHi4srrVq1B2DHji0lSnBfT2rqPKzWeLRaXwL8nyrXdVCpKoIo6tFpHbmobLYUFMVexRGpVHcedRBIpVKVic2WQnLKlwAEBD6LVutVxRFVT/KpLJQ0C+hFNO3unEGDI5mH+Oioo1zxiLBR9AjqXarjRNFEcNBUANLTf8JceBJ9zFpcN74IgLn5BApbPFHimISTWZzYuIFcXXJxNbBIRcv5mGyc9Rqe7hLG1QjmdEx7ZwKwgUhad+rN9/FzybfnUVcIot+SWLbUbMlLwX3IKrQR4efC/JEtqO9/ZyX2VqmqkuCqR3dfOIK3EfJt2BadRU41l6stc7tJWOoOQZDtuK2dgCb9BAAd/DsxImwUestR3PL/AuCNhDSSrY4vtnb/5mQP/xOLex2ChEw+8ZlD2+jaRJg9ybPlMSv7/wjopkPU+qM1Opap7vj1O8zZmVeMo3nzVri5eWA2F7Bv365SxW6xRJOW/j0AwUGv3FbluVXVk1brjSgaURQJqy2lqsNRqe446iCQSqUqk8TEj5BlM05OTfHyHFbV4VRLil3Gvt2xHEnT1h/BdGfkbbhQEM8b+1/BJtvoEtCNRyOeuP5B/+Hm1hl3976ATGLMJFzWPYGgSFgihlPQ8VX4z/Kr/EwLuxYfwGbexNpuw7AYnain13FqWwIA4zvWwsf56rOvnHa+j8aWTyJ+ZIUMIMEjge0pW9AKWh5bnMPv4d35oNVIrDJ0qePNnPub4edqKNd1UalU5Se46BwDQX4mKLRjW3wWObGgHA2J5PX8BGtwB0RbPu4rRyPmOWZrPhIxgRZ+LdBn/oKzPZFcSeblCynYLy7rkt1CyB++nBSPVrgJhTxaeyMTd+USrPUj1ZLCt5r38WgqojO2BY0/ksXMX99/fcVlYVqtlsjIboCjZHxW1pUHiy5RFJkLCe+iKHZcXbvi5taj7H1XqSqYY1lYICAg2bORpPyqDkmluqOog0AqlarUcnI3k5O7HtAQHPQawhUS9apunHQkA3Kt4KxF09KnqsO5KTKLMpmy90VybbnUd2/IK83euGIi6OsJCpyEBhNm+QIJgRos4XeT1+Nj+E9bkk3mn4VnMGeu4GDjVsSG1MMgCNS5YCG30E6YtxP3Nb96Mmhd4m6cTi0CYIP+Lhp1bMEXJx2zgu6PCWKFcy++bzTA8XOLIKbf3RAnvabMfVGpVBVDcNI6BoKCnKFIxrYkGvnclRMwX5PGQG6/udi9ItAUpOC+cjSCJQutqGV6l+l46F0xpH6CDhsHzBZmXcwPBKAYPRBHLGa3S2+0gky32rF8sj8Bf6M/CeZ4fvWfiXOYFr1zXxQ05EYfY8dfa68YRmhoGCEhtZFlme3bN10zuW5m1lLM5oMXZ0u+ouYiU90yNBontFpPAKy2JBRFruKIVKo7h/oNTqVSlYok5RYnlfT1GY3JVK+KI6qeFKuEtMsxNVrbIQBBV/0HD/JsuUze8xwJ5gsEmAJ5t/V0jBpjudpySjlF3agsAKJru5HR5WUQS86kOrj6POmxG0ny0rC5Q18A7jWY2HTQMfvqlV510Wqu8udRsmJY/xIA+2lMeI9xfB41A7PdTIQczL64rqyu3QEBeKF7HV7qEY5GrQCmUlU5waBBNzwMoZYr2GRsS2OQorLL3I5icCdn4I9Izv5oM0/jvmI0gjWPAOcApjZ7A609DVPaVwD8kJHD2pz/zHDQGAh64Fu+1D2MXRFp5JbE7OgEvPWexOXHsKLulxiDvdCZOgFwatVCYs9duLwvgkDnzt0QRZHz5+OIi4u+YqxWWwpJSY4Ban+/J9HrA8vcX9WtZfjwQURGtr7iY/jwQVUdXpnpdH4Igg5FtmK3p1V1OCrVHUMdBFKpVKWSlDQTuz0NvT4Ef//HqzqcakvalwqFdgRPA2Jj76oOp9KZ7QW8svdFYvLO4mXw5qO2n+JlKF+eKV3iLtxXjSUoKR83iwuyKJOQPL3EXfLYA+mc3XUIs3yYP3uNQNJo6ebixO6tji9a9zQLpMU1kkHr932JKS+WAkycr/cYB4X9HMo8gEEwkHa4J/sCGmEQZKbf3ZAHWgaXqx8qlapyCDoNuiG1EcPdQVKw/xmHdLDsXzxl12ByBv2MbPREl3oIt5VjwWqmrV97RoePw1C4D5e8NQC8kZBKtOXfBM5GvZZ2w1/hUfsrZCiu1LEmMic+HneNM1F5p/m76Vw0fk0RtMHoZBvLvv6U7ILLK5t5eHjRvHkrALZt24TNZiuxXVEUEhLeQZbzcTI1wcdnZJn7qbo1PfPMiyxfvrbE45lnXqzqsMpFEDSOamGAzZaB9D/VPVUqVeVQB4FUKtV15eXvJjNrKQA1aryJKJZvlobq2pQCG9I+xxcSTWQggqZ6zyAptBfy2v6XOZl9HDedGx+1nUWwc41ytaVL3IXbyjEI9kJsId0IaPQdgqAjL/8fsnMcSyqyk8zsX36aooI1rO06hBx3L4J1WmpfKCQ+qxBfFz0TO9e+6jnEnDic938GwFZjX/xaNWbumdkASPE9OGdsiIdk4ev7W9Ct7p2xjE+lut0IWhHtoFDEpo5BdvvGBOzbEq+5pOpKJO/6joEgvSu6xN2waBRIRTxU92E6+kVizPoVJ2sUhbLCc+eTyZf+XepSy8uJPv2Gc3fRuxyTQ6lnzmROfAyugo6TecfY2GYeglc3QId3/gVmfP0jFpt0WQytW3fAxcWVvLxc9u4tWVEsO3s1eXnbEQQdNWq8hSBU/1mldwoXFxe8vX1KPFxcbt9k31qtGxqNO6Bgsyaqy8JUqptAHQRSqVTXJMuFJCS8A4C31324OLeq4oiqL/uuFLDJCAFOiHWvPhulOsi35fPy3uc5lHEAk8aJD9rMoLZrnXK1pYvfhvuKBxFtBVhrdCan37cYnerh5/sYAImJ0zHnp7Lj17NY8tZzqEF9ztRpjBZ42sWNxXsdyaAn9wjHxXCVJNyKjHbVU2gVGzGE4Nf3eaYffxebbIW8emTldaFGQTrzhjWgSXD1fu1UqtudIApoe9VA08kxA0Hak4p97XkUqWxfPu1+TckZ+COK1gTRG3Fd+ySibGdKszep5VwTU+osDHIucVYbr15IRf7PQFPvCD86RtTlHutbLLN1pGFREXMvnMddEYkyn2JTp8VI7o5y8GFxW3h38TYkueRAlU6no2vXngAcOrSftLRUAGy2dBKTPgTA328CRmP53ltVt69582ZfcclYUpIjmXlubi4ffjiNQYP6cNddXXnnndfJzc0lKSnxisdNnDi+eNulNi6dZ+LE8cU///PPNh5+eBQ9enTiwQfvZcuWjcXb7HY7s2d/yeDBd3HXXV157bWXycnJZt682fTsOYQ+fcbQq9f9dO7clsjI1qxeveKy9q/X5//dd/jwQaxevQKAtLRUXnttMn37dqd79w48/PAojhw5VLxvZGRrDhzYV6qf/9suwPvvv01kZGsADhzYV3zdOnduQ9++3fnoo/eQZfmyY3/4YR7du3fg3Lk4Jk4cz7x5s4vbnD9/7mXXW6WqKOogkEqluqbk5C+xWi+g0wUQEPBMVYdTbdkzCpEOpwOg7RxYrZN35lpzmbTnGY5lHcFZ68JHbWdR36NhudrSx63HfdVYBLuFolo9yBnwHWhNAPj6jsNorIckZXHy0OvkJB8k0S2XTR37A/CsvxeLNsUiyQo96vpcc/aOsOdr3LMOY0VLXOMX+T1zCTF50Sh2F/KT7qVB5jnm9A4mJLxmufqhUqluLkEQ0LYPQHtXTRBAPpGFbWksStHlM26uxR7YhtwB34PGgCF2HW5rx+MsaHi71Qe4ihKm1E8QkdiYV8AXqSUreT3frzF1TSLPSROZljeK+naReQkJeMoKsUVn2dxtO0WmQEQkauxbxvS/Tl02Yyk0tA516tRDURQ2b/4bWZZJTPwAScrFaKyPr++YG75WdwpFUSi0SaV7WEu53zUeZZ19VlaNGzctXi727bc/lNg2depLnD17munTZzJz5pfExcXx3ntv4efnX3yMn59/8dKz99776Lrn279/L6++Oom+fQcwf/4vDBw4mDfemMKpUycBmDv3G9asWcmUKW/yzTffk5WVyUcfvccDD4xm+fK1vP32WwD8+utnLF26nJ49e1fo9Xj77deRJJnZs7/nu+9+xtfXj08++eCG242Li2Xt2lWXPb98+Vr++GMV//d/77F69Qp2795ZYntaWioLFy5gzpwfqFGj5GeH7OxsFi5ccMOxqVRXc2fUHVapVOVSYD5CesbPAAQHv4ZGc/tON77V5fx1DmQQQl0RQ1yrOpxKk1KYzNS9LxGbH4Obzp3pbWdRzz2iXG3po1fh9tdEBNlGUe27yL3rK9D8W4ZdFHXUrPE2UVGj0LnvRqmZx7JWLzryALk6IcblcTIlHxeDhkk9rnGnPOMMHvscH4B3uw0kLdyNFYeXoSgChYn30yIxkfeaGPDu0K5c/VCpVFVH09gbwVmHbUUcyrk8bL+cQTc0DMHDcP2DL7LVjIQRv6D8OhJD3HrcVz9CSL+5TG32Fq/tn4xzxlzyvCfwbVo2tfV6Bnk63uN1GpGPx3TioS838a1uAMmZAcwIXc73iXE8EuhPPHFs6llE5w1GnAtTyNryF/PcnXi0Q60S5+/cuTvx8XGkpiZz7NhcENYDWmrWeAtB0FXk5aq2FEXh0V8PcyQx96ads1mQG9+OaFZpN320Wi3e3o6bG1brv3mpzp6N4tChA/zyy++EhDj+Lb3xxjuMGjWchIR4QkJCARBFsXjpGUBBQcE1z/f774vp1q0n993nyD8VElKLkyePs3DhAt56axorVizlqaeeo337jgC89NIUNm78GycnJ5ycnPDwcMzM8/JyRxQt6PX6CrsWiqLQuXM3unXrgZ+fPwDDht3HpEnP3nDbs2d/QYcOndi+fWuJ5y9dt8JCM4Ig4Or672c7RVH47rs5dO/em7p1Ly+08sMP82jRotVlbapUFUWdCaRSqa5Ilou4cOH/AAUPj4G4uUZWdUjVlpxipvCwIxeQtnP1rd5yOvskT+14jNj8GLwM3sxs/2W5B4AMZ5bitu5JBNmGpe5gcu/6psQA0CX5KcGkn+iHHQ1LO48gz9WDWnotjxid+eafcwA837UOPi5X+cIn29H8+Rha7MQKoQi9n2L6EccyC2tGNzqdLuB9j2S8Hhxdrn6oVKqqJ9Z2Q3d/OLjoUDKLsP58Bjm+jCXk6/Yid5BjaZg+fgvuq8bQwbM5Y+s+irFgOy65KwF4MzGVAwX/Jr/1djYwY0hjjHYrK4ytmJr1JMFhg5mfmIK/3U6ynMRfXdLIdrYRnLeHE+sOsfxoUolTOzu70L59Z7RaC1bbdwD4+T2MyVT/xi7MHab6zr8t6dy5WFxcXIsHgABq1QrF1dWNuLi46x4/evR99O7dmd69O7Ngwfcl2m3YsHGJfRs3bsa5c3FkZ2eTk5NDRESD4m21a4fxyCMTLmtfEDTIsgW7PQOAI0cO0bt3ZwYO7MUTTzxy2Yya/7q076VHSkryxTYFhg4dzv79e/noo/eYOHE8r732cvESrfI6duwIZ89GMXTovZdt6927M716RTJy5HAiIurTqFGT4m0ffvguu3fv5IknJl52XFJSIn//vYaxYx+9odhUqmtRZwKpVKorSkn5iqKiaLRaL4ICX6rqcKo1+zbHB3qxgSein1MVR1M5tidvYdqhtyiSiwhzrcO01h/hbwooV1vGE7/ismkSAgqW+veR1/0jEC9PelqYZ2XnomgKMrxZHvYwp5waYaKIj4OCePuPE9gkhc5hXgz6f/bOMzyKqgvA78zWbHrvhdB7772jKEWwowIKFkCx4YcoSBFQwd5AQLGhiIogCNJ7751AeiU92WT7zPdjIRBDhxAC8z7PPoSdufXszNw595R6gZdsy7pmMqHFpzGjI7P9u7x98F2scjH24ki67nJjtDoG7zEf3dHuewoKdwNioAHt4zWw/RWHnF6MbdFp1F3DUDW4+iDvtrC25N3/E55/P4k2ZSteSx9n0L1zOV14ig3pC5E1oRS5NGZ0Yjo/VQ0jXOu00qlZI4wJVY/xZrzEb5Ygwi2PM6R9a77f8jbP+XsRpzWysq2JLjv8aZy7mr+XeuPnpqNtlfOZFOvWbUBB4TS0WjM2qz/+fk/f9Dm6kxEEgW8eaYjZfnVKAbVKxH6NMaT+i14tVsiz41IWNpLkQJKu7A75wQef4O8fAMCiRb9w6lTMJes9V6daffWvnBpNEFZrCjZ7JrJsp2bN2kyYMAWLxcK2bZsZO/ZVfvzxN0JCymbgPHfuOUaNevZsPyRefnkEhYWFdO3anbZtO2Cz2Rg37vWr7tfF+Oqrz3jmmefQaMpa3H377c/Iskx6ehrjx49lxYpl3HPPfQA89dTTbN++he++m1Mms9ucOV8xcOAjeHp63VDfFBQuh2IJpKCgUAZj0R4ys74HIDR0PGq1V8V26A5GSihEii8ElYC67fUpRW5nHJKdb45/xfi9Y7FIFlr4t+KTVl9ftwLIZf9s3Ne9hoCMqd6TFHaZcVEFkOSQ2b4wluK8BPaG21lr6AXA8/KH7D/0GzGZRXi7aBjXo8YlF+H202sJPuncVT8U9hQfZG4gyx6LbDfQfVMEL1tO4DV5GsI1LG4VFBRuXwQ3DZqHqiHW8gIJ7KuSsa9NRpauPnaLPaQF+X0XIOk80aTvxufPB3kz+mlqe9bGJetzXGzJ5DokRiSkkWc//8LddUA3nraeAuDjY8Ust7dF/8AS5poM1DdbMKkdrGqVTrJ3Ip1ydjP/t+MczzhvrZSfvxx39xNIksDhw82JiTl10+blbkEQBFw0qqv7aK/yvMt8ylsBpFJdPCNcREQURmMhiYnxJd/FxcVSVFRUyjroUgQFBRMWFk5YWDju7h4X1BvJkSOHSp17+PAhIiIicXd3x8vLi1OnTpYci4k5Qf/+92KxmP/Tb09UKneQZRyOQnQ6HWFh4VStWo1Bgwbj4uLCyZPHL9q3c+ee+5ybg/j4WPbv38vHH3/Jk08OpU2bdmRnO+MwXm9spq1bN1FUVESPHvdc9HhYWDjh4RE0b96Sxo2blpqb4OAQ3njjbX7/fSGxsadLvj99+hR79uzm4Ycfv64+KShcLYoSSEFBoRQORxFJSW8DMt7e/fD06FTRXbpjkWUZ+yZn1ge3lsGI1xCDojKQY8nmtZ0vsSDWGdzwgagHebfp+7hqXK+9MlnGddtU3LZMAqC44XCMHd4F4eKPsQMrkzgTl0W82wFWdegDwFOG0zRlN+HaWXhoC3ize3V8XS++Iyobz+Dx70hEZI7pmjDHM4rjZmeq+VY7qzKyMAXPmZ8iVuK0vAoKCmURNCLqeyPPZw7bl4Xtt1PIRbarrsMe2Ji8/otwuAahzj1J0OKHmBr9DIE6b1zOvIdOKiTOYmNEQhrFZ61JBEHgmVEPc8+Zg0iCyFv/nmJXcTAMWM7nbq1oU2zCqoK1zc8Q77eGzrmZfP7jUVLzzVitqaSkOgPcylIfjEZfNm1ah9F4jS5tCncEubm5JCUlotNdfE0RGRlFq1ZtmDx5AseOHeHo0cO8++47NGrUhOjoatfd7kMPPc769WtYuHABSUmJ/PrrT2zcuK7EVWrgwEeYM+dr9u7dTWzsaT75ZCZ169ZHp9OXqkcQBDSaYARBjSzbsVqLyc7OIiUlmT/++A2j0XjN/XRzc0cURdasWUl6ehrr1q1m3jxnJq4L4yUVFhaQnZ1VoiD67/8vZP36tTz//KhLKvOys7PIysri8OFDHD9+lNDQ0sGfq1WrTseOXUr6AbBx4zoGD34GFxeXaxqfgsK1UqFKIIvFwptvvkmzZs1o164d8+bNu+S5zz//PDVr1iz1Wbdu3S3srYLC3UFq2gxstlQ0mhDFDayckU7mI2eYQCPi3uXOyiq1KX0Dz2x6ggM5+3BRGRjfeAoj67yMSrwOqxnJjtu61zDs/RIAY+uxFLV9Gy6x8Irbm0XMtgzOqHbxR49+zkDQrjoGB7Ql1RiOu7aIMS3/pGM134u3J0sIfw7BVSogE1/mRj3NFuMcAGoei+SNdBOeMz9DvGAHVEFB4c6hJHNYnyjQisjJRVh/OIGUbLzqOhy+tckbsAS7dw1URelU/XsoH0Q8gYdgw5A+Ba1s4aDJwstJ6djOWhqp3N0ZO6gjrdKPYBNUvLpoP6cKwNH9c6bVfoVeRWYcgsCaBrmcDP2atrk2Ppp/gLjEt5AkIwZDAxo0GEdgYDBWq4W1a1eWewYqhduPESOeYfv2Ldx77/2XPOettyYREhLKSy+9wCuvjKJKlWimTp1xQ+3WrVuPt9+exOLFi3jyyYdZvnwpkyZNo2nT5gAMGjSYDh06M378/3jhhacJCAhkzJhxF61LFDVotM4YiUePHqdv31489tgAFi78mbFjx1+VxdKFBAQE8uqr/+Onn77niSce4ocfvuOll15DpVIRE3Oi5Lxx48bQt28v+vbtVfL/3r17lPz/Qpo2bU7Llq0v2Wbfvr3o168Xr732Ig0aNOKBBwaWOWfIkGFs2rSBmBinhVR4eAT33df3msamoHA9CHIFPh0mT57Mrl27mDZtGqmpqbzxxhtMnTqVXr3KXmg9evRg5MiRtG59/mLz9PS85sjxWVmFVNbnoSCAn597pR6DwtVRUbIuKNhAfMJLgEB09BzcXJveusbvMmSHjO27Y8h5VtRtggjqU/2OuLaNtkI+O/oRq1KcVjPR7tUY33gyEW7XtmArwW7CY+UIdPH/Igsixk7vY67zyCVPz04ysm7ucfIdMczvGU2ulx81BJn5tarw5uKjJGUd5u1WM1GLdkJDxuHrWzaYo3XVeEJPzsOGmveCJrFA/QuiJo+gNB++OBiG59QZiK7XZwGk3MfvHhRZ3xlIOWbsS+KRs80ggqpjKKrGfqV2/y8na8Gci+fyp9Gk7UQWtaxu/RKvpS3CoonCGPQWdtTc4+nG9LAAxLN15vz4PS8flTnqWwV/vYp5TzQlyEOPcOYQ8zY+yw9nQ8e1znSlvdiOkEZ/Iggu1Ki+EJ0unNzcHH799QccDjsdO3ajXr2Gt2q6KgU2m5Xs7DR8fYPRaK4vA5VaLWK/yvhBCteP1ZqK3Z6LIGjQ66siCBd3cStPFFnfPVQWWV/uHnbueXQlKswSqLi4mN9++41x48ZRt25dunfvzjPPPMNPP/1U5lyr1UpycjL169fH39+/5HMzUwcqKNzt2O05JKdMBMDP7wlFAVTOSIezkfOsYFCjauZf0d25YWRZZnXKSgZvfIxVKSsQEXms6pN82WbOdSuABEs+nksGORVAKh0Fvb65rALIVGBly4JTmO35LOoYRK6XH352C7NqRLFodwrb4nPJNIfj4vk8AKlpMzGbY0vVYT+0iNCzcYB+dHmCn6R/ETV5uBa6MDOrMV7vf3LdCiAFBYXKh+ijR/NY9ZI4QY51KdiXJSBbrhxAF0DWe5PX5ycs0b0QJCvdt3zAOLemaKyncT3zISIS/+QbmZqWVWK14/3YIKZYDhBekEGm2cHI3w6QXWRFDqjP0D4rednigyjLbPMvYrXnEqwWiUNxj6LRhjnLe/vQurUzo+eWLRvIz88rj6lRUCh3NJpABFGLLNuw2tKuXEBBQeGqqDAl0PHjx7Hb7TRu3Ljku6ZNm3LgwIEy6fpiY2MRBIHw8Bt3lxCEyv25E8agfG4/WYNMSsoU7PYc9PpqBAeNqPDx38kfbA7s25xpS9WtAhF1qkp9bccbT/PyjhFMPTCRHEs24a4RfNrmK4bVeg6dWntddYrFGXj9ORBt2g4krQf5fX7CVrXnJc+X7BJbFpyiuMDMkhY2koMi0NuszK5RhcQMI19viQfg9S5VqR01BDe31siymcSksciy1SmXjIP4bhwDwEo6Ml1rQu0ai9qmYqb2QYLfmISo1924/CuxrJWPIuu78SPqVGh6R6LuEgoiSCfysP1wAjm96OpkrXGhsNcsTA2GAvDQwUWMFkPQmg/hmvUVAjK/5hTwXno2ICOqRMLGvcnUY4vwL84lIc/CiEUHyTfZQOdOn/5LeSU/EhdJYq9ax9cpevSHNcz59XhJmw0bNiEkJAy73cbq1cuRJEeFz+Pt9FGoHAiCCq0mFBBw2POx2/MruksKCrcNN3J/q7CUJpmZmXh7e5ey5vHz88NisZCXl4ePz/m0l7Gxsbi5uTFmzBh27txJUFAQo0aNomPHjtfcrq/vlc2jbnfuhDEoXB23StYpKQvIL1iLIGhoUP8j3N2vPiWuwrVTsCYRS5EdlY+ewC5RCGqnPr6yXdtnis8w99Bcfj3xKw7ZgV6l59mGz/JknSfRqm7AUjMrBv58APISwS0QcdDveAXVv+Tpsiyz9vtjZCcXsbJRAceiqyNKDr6uFkS4uxt9vz+AQ4Z+jUJ4unN1BEHAw+NDduzsjdl8gvz8WVQLHkbxX0+ixcpBqTovutZB67MMgClVnqNt1+eufzwXobLJWuH6UWR9B9HDA0tNP3IWHMeRZ8G64BSePSNxa++0wLmirB/4CCIawPLXePr0dgrCazKveDtCjp4Cn6f5KTsfg4uGSdVCEfzccZv5LtOef4UxrYZxOgteWnyEn4e1wtNFQ4seTTEcPcpX+S7EatT8Uvc7hpw+xeK/R/DMYKf714MPDuDrr78mPT2NQ4d2061bt/KeoUqB2WwmJ0dEpRJQq69/P/xGyipcPWq1G+CPxXIGmy0NrdYNUSybkr18+6DI+m6hMshakgREUcTb2xW9Xn/lAhehwpRAJpOpjDvXuf9fGKUdnEogs9lMu3btGD58OKtWreL555/n119/pX79S78YXIzs7Mrrmy8IzgVGZR6DwtVxK2VtMp8iJmYyAEFBo7BYwrFYlIwi5YVcZMOyPgkAsU0g2XlFle7azjZn8fPpH1ia+Bc2yXm/bh/YkRfqvEiQIZiCXAtgua661ak78Fg2FNGSj8Mzkvw+PyOpIyHr0r/J45vSOL4tnfW1i9ldqyoArwhm6uo9GPrtTnKKrNQKdOO1jlXIzj4X2NWF0JDxxCeMJjl+DgFLfsbTlkWa7MsgbV80gb8BMKzKM7Ss8zhZl2n/Wqhssla4fhRZ36G4CqgHVUf+NxnpZB75/8RTeDSbwEF1yLNarizrqIFo+oTg/s9wRiedIDcolD9Zjyci+T5D+CY5C7PJxphgX4SIatQcPoRpX81iTPsXOJIKg2ZvY2qPXM6k/YSPt0j/3V6sjMwjwUXF59W3MCIpnh/nTqZX3zqAms6de7BixVI2b96Mt3cgkZFRt2CSbm9sNiuSJOFwyNcd/6OyxA65U1CpfBHFQiTJRHFxInp9JLfKoUWR9d1DZZG1wyEjSRK5uUVoNKUzV55be1yJClMC6XS6Msqec///r0brhRde4IknnsDT0xOAWrVqceTIERYuXHjNSiBZptIvxu6EMShcHeUta0kykZAwBlm24O7WFj/fQcpvq5yxbcsAm4QQ6IJQw6vUfN/u13a2OYsFsT/yd+JirGeVP/W8GzC4+jM08WsG3Fj/dTF/4b76ZQTJii2wCfm9v0V28YXL1Jl0OIcDK5PZWl1mcwPnbvwTGbE82aUbY/8+RkxmET4GDR/0qYNOrSrVPw+PTvh4DSBs8zw8C7MplF14WBiKFPoHgiDTO7wPj9QaUi4yud1lrXDzUGR9B6JTo74vEumQO/Z1yUgJhWR8vBdVz3DEKlfOGmgNbUPug3/juWwI49NjKA4IYCVr8QTyfYbwQ3Y+MvB6kC/6Pv2pceI409bP4o12z3MoDV5bksRLTTSEBj5KtagAjBuX4NYqlSMeMDM8lSFZz7L1zxm07teSqlVrUK9eQw4fPsDq1ct5+OEncb3L45op12NlRESrDcNiiUWSirHaMtFqAiu6UwoKFcqNrC8qzN4pMDCQ3Nxc7HZ7yXeZmZno9Xo8PEo/QEVRLFEAnSM6OpqMjIxb0lcFhTuV1NQPsFhiUav9CQ+fjCDc/iaQlRk514J0MAsAdYcQhEoSmCDbnMUXRz/h8fUD+SN+IVbJSj3vBsxo8SmftPqqRAF03cgyLnu/wOPfEQiSFUv0PeT1+9WpALoMWYmF7Pg9lj1V1Kxp4jy318k9vNapM19sjmfNySzUosD7feoQ5FF6c0GWJCwb1hL6wzL8c2xYUfGYNILssH8QRBtN/ZrzUt3XKo2MFBQUbi2CIKBq4ItmUE0Efz1SkQ3bH7HYVichW68cNFryjCJvwF84orox/cwZehiL0BrX4pkzH4Afs/N5OyUTuyzj+tKrVI/wY8q2WbiIJk7kVuGLA6/g6fMCje9/iMDAaJpuCaNdng+yIDDP38EmywgOLvodWZZp27YTvr7+mEwmVq1aXib2poJCZUAUtWg0IQDYbVk4HMYrlFBQULgUFfbGV7t2bdRqNfv37y/5bs+ePdSvXx9RLN2t//3vf4wdO7bUd8ePHyc6OvpWdFVB4Y4kL28lObl/AAIR4e+iVvtcsYzCjWHfnAYSiFXcESNu/zghOZbsEuXP7/G/YpWs1PWuzwctPilR/tywkkSy47ZhLG7bpgFQ3HAYBT2/BrXLZYsVZpvZ/NMp9oZp+Ke5cy5bH97GO527suhgBvN3Ol3u3uxenYah5zcRZJsN87Kl5D35MJo/RxHgmYwDgWGO5zkdvg5RU0CUWxUmNH4XtVhhxrIKCgqVBNFXj/bxGri1cb6cSgeysX5/Ain5yi+oss6DgnvnYWk5humZOWcVQavxyv4GEZkleYW8nJiORa3GY/J7BPfKYnSzr9CpzBzJCuXlP49jlkU6DH0RrUZPta3uPGxriSjDCnctc8RpHPtlKipRpGfP+1CrNaSkJLFr17bynhYFhXJBrfYoWa9arSlIku0KJRQUFC5GhSmBXFxc6NevH++88w4HDx5k9erVzJs3jyeffBJwWgWZzWYAunTpwtKlS1m8eDEJCQl8/vnn7Nmzh0GDBlVU9xUUKjUWSwLJKZMACPB/Gje3FhXcozsfKa0I6WQeAKr2IRXbmSuQY8nmy6Of8Ni6ASXKnzpe9Xi/+cd82uprmvo1vzkWMtYiPJYPxeXIj8gIGNtNpKjdBBBVly1mLrKx6YeT7AhS8XcLV2RBoPGRHUxo0IDtmRIz1p4G4Pm2UdxfLwgAubgY068/k/twf4zTJ+PleYTA6s4sI2McT7ErdC8qXSZeKpm36zyFm+budpdQUFC4egS1iFefqmgerAruGsi3Yvv1FPYNKchXii8hiBQ3e5GiPj8xtVCih7EITdFGPDI/Ro3E+sJinotPI119nML2hVTziued5Fm4Sjb2pRQwatFhVF4BtHzYmXnMsDqD0X4vYHAIHNZrmeT6F4d+GoyXm4FOnboDsHv3dk6dOlne06KgUC5oNIGIoh5ZtmO1pSAr/n0KCtdMhfp+jB07lrp16/LUU08xceJERo0aRY8ePQBo164dy5cvB6BHjx5MmDCBr776ivvuu4+1a9cyZ84cwsLCKrL7CgqVEkkyEZ/wCpJUhKuhCYGBNzfrkUJZZFnGvjEVALGuN6L/5a1cKoocSzZfHfuUx9cNZFGJ8qcu7zX/iM9az6KZf4ub5h4lFmXgtXgguoS1yGo9Bfd8g6nh01csZzXb2Tj/JOu94O/mTgVQk0PbGOPnQbIhnLeXH0cGBjYMZkjLcKS8PIrmziZnYB+KPv8YKfMMvs0lAuoUAPCWfRDLg+NRuSTjrtLwvL8ZU+b72GxZN2WcCgoKdw+qSHe0T9VCrOu0VHDszsT240mkjOIrlrWFd8D40AomC6H0NhahMe3FNWMqOuzsKTYzLNlGNr54S51ptDedaRs+xx07h9IKeOG3g/g1aE10i/bIsox56TbG1vocX4uBM2o1//M+yaYFvakR4kvDhk0BWLPmH7KyzpTrfCgolAeC4IwPJAgikqMIm00JD6KgcK0I8l2mPs3KqrxZOgQB/PzcK/UYFK6O8pK1LMskJY0lL38FarU/1astQKNR0sGXN47YfOx/xoFKQDu0NoJH6cyIFX1t51py+CX2R5Yk/IlFcmb1qu1Vl8HVn6aZX8ubHhdHlXUUz2WDURlTkVx8yb/3W+xBTa5Yzm51sPH7kyzX2ljZxBWAZgc2M9RuRNvxUV796ygWu0SX6n5MbuaF9bcFmJcuBotzTGJYGIH3+uFV4NxgmGR7jJ+Ds9G4H8OgNjCj+UyEzElYLKdxdW1OdJWvEYTLWyVdKxUta4VbhyLru4eLydpxKh/7qiQotoMIqpaBqFoGIqiusP/qsGDYOIEv0v/mB08P0EZgCRxDgeCJN4V8UaUaNXZso3DCOGI9gnmz62jyZRXV/V35uE8Ntn72DgUZqYTUaYjrvYP4dMdoMtydmxBP5zl4qOMc/tlzgqSkBNzdPXjwwcdxcTGU8wzdXthsVrKz0/D1DUaj0V65wEWoqCxC7do5Y/AtWvQ3QUFBpY4tXryIGTOmM2TIMJ5++tlb3rdbjd1egNXqdP3WasNQqz2vUOL6qCwZoxRunOuR9dy5s/j222/KfB8aGsavvy4uuWYvRqNGTfj889nX3M/L3cPOPY+uhBLwQEHhLiI7ewF5+SsANZER7ysKoFuALMk4NqUBoGrsX0YBVJEYbYX8Gvszv8cvxOwwAU7lz1PVn6Z5OSh/ALRx/+Lx70gEezF2r2jy7/sByTPyiuUcdoktv5zmD1c7G+o7FUAt926gX/ppdANe4pWzCqB+nmZGHlxIwYcrweEMzqquWQuXx57EW7MF14POB/V020P8HFiAxv0YGlHLlKbvU8u7IWaXGZw6/ThFRbtIz/ic4KCXbvocKCgo3PmoqnkihrhiX5OEdDIfx7YMpJh81D3CEYNdL1NQR3Hn6Tx7vDk++yaRXSWGKMbwgfwmyUIkQ+PPMK1pa9qOHE305x/z3uoPebP7K8RkFjHiz+NMefgFdn81idSjB6gfXoWhjT5nzo7JZPrtY66Xivitg3mx1ngW53tRUJDHypV/c//9A1Cpbq7CW6H8UKvVbNmygQEDHi71/caN6++qZAZqtQeS5IfdnoXVlooo6hBF/ZULKijcZOrVa8C7775f6juV6rya5d1336devQalji9Y8CPHjx+9Jf27GEoqIAWFu4Sion2kpn0IQEjwy7i6Nq7gHt0dSIeykbPMoFehahlQ0d0BwGQ38fPp73ls3UB+Oj0fs8NETc9aTG/+IZ+3nk0L/1Y3fyEpy7js/RKP5U8j2IuxhrUjb8CSq1IASQ6Z7b/H8a2HjQ31nTvWbXavpfuxnXjeM5RX/z5JaFYSM4/8wrPfv41t5XJwONA0bY7HR5/jOWsevsK/JQqgCbbH+S6oCI3nQdSCmgmNp9DI12mJpNdXISx0AgCZmd+Sm/fPzZ0HBQWFuwbBoEZ9XxTq3pHgokbOMmNbEIN9fQqy7fIZxKy1BtCu3TCauTrwlrMIypyEj+kIZlnm5aQMfupyD/rBzxBZmMF7/87AX+UgPsfEq+uziOg3DIBDKxdTw5RI37pj8Uq+D7UMa1x1vH5qMu3D0tFonIGiN2xYrcRVqUQ0bNiEzZs3lvquqMjI4cOHqF69ZgX1qmLQaAJQqdxAlrBYk5DlK2fmU1C42ajVanx9/Up9vLy8So67u3uUOe7iUrGhIRRLIAWFuwCrNZ2ExNcBO56evfD1fayiu3RXIFsc2LectQJqHYSgr9hbrkN28E/SUr49OYdcaw4AUW5VGFpjOG0DO5TfDqLDgvv6seiPLwTAVO9JjO0mgkpzxaKSQ2LzH3F85mHleLgeQZbpumkpzU8dwK3fSOYu3Mb/jq2iZcaxkjLa9h1xeWIImtp1wGHFfc1L6GP+wiELjLE/zfKgNDQeh1ALat5pMpU2ge1Ktenl1ROT+TiZmd+SnDwRnS4Kg0vtmzsnCgoKdwWCIKCq5Y0Y4Y59fQrSsVwcezJxnMpH0z0cMfLiZvtG4y5S8r4DQFNclbyiZETz+3h7DSLXozufZORwuNv9vCnLhM2fy4zl03j7vrEkFlqYeFjNs236Ydq6mC0/fMW9r00mreBhVh0JxiNiHid1Wl4yLmWMf3UOpjbk2LHDuLq60bJl21s4MwrXS/v2Hfjii08oKjLi6upMYrB162YaNmyEyWQqde6WLZuYO/dr4uPjCQkJYdiw5+nYsQsAdrudTp1alal/8+bdzJ8/l7VrVzF//i8l3y9Y8CObNq3nyy/n8O677/DPP39ftOzevbt58cXn2Lx59xXHMnr0C0RFVWH06NdLvhsz5mWqV69B06bNefHFsnErz7m7jRw5nCZNmrFr13ZOnjxO9epRvPrqSKpVa83LL4+46no9PT1ZtmzNFedq7txZLF++BLPZTPPmrXj99bEsWvTrRV2B3nxzAmlpqezbt6fE3efAgX2MGDGMN9+cwL333l+mzMXchs65C82dO4vExHh0Oj1r1vxLQEAgI0a8RLt2HQEYOPB+hg4dXlLvtGmTWLZsyUVlsHz5UpYuXUyDBo3444/fcHd3Z8iQYdx/fz/AqVD85JOZbN26GaOxkJCQUJ57bhQdOnQCIDc3h48++oDt27ei1+vp3bsPw4e/wKhRz7J//94y7f322xJMpmKmT59CTMwJbDZnRregoGB++eVPunVrR+/efXj99TdL/XZMJhOjR7+AIAh8/fU8MjLS+fDD99i9eyfe3j7ce+/9PPXU06hUKpYvX8q8ebNZtGhpSbsjRw6nceOmJb+Vc38DfPfdHObM+ZrfflsCwIMP9uG335YQHh6G3W7nyScfxsfH97pcta6XzZs3MHfuLBIS4tFqtbRs2YY33ngLg6F83HUVSyAFhTscZyDol7Dbs9DrqxMWOv6uMheuSBzb0sHkQPDRoWpYsa53+7P38tzmoXx4+H1yrTkEG0IY23A837T/nnZBHcvtNyGYsvH86zH0xxciCyKF7Sdj7Dj1qhRADrvE6t9jec/XxvFwLWpJ4v5/F9Dk2C7c6neHTz9jxvpPnQogUUTXrQde8xfgMfUDNLXrIFjy8fz7SfQxf2GTVYywjWB5UCpqj0NoRA0Tm0wrowA6R1DgSNzd2iLLZhISRmOzZd/sqVFQULiLEAxqNPdGon4g+nwGsUWnsa1MRDbbS51rsSSSkPgaYMfLsxd1Wy5ids3XqGazoc77Hs/suahkB2sKi3mmwz1kDBlOgCmP9/+aSG2dnXyznc+yQims2ha7xcz6bz7khRZBNIhoSf7p14ksdqdQJTJeewr3gH/QYmb37u0cPnygYibndkGWwVZ86z7XaX0VHV0NP78Atm/fVvLdxo3rad++U6nz9uzZxbhxr9OrV2++++5n7ruvL+PHj+X4ceemidVqITg4hL/+WsFff60o5c7SrVtPTp8+RWJiQsl3a9euomvXHiX/79Kl+0XLXgvduvVkw4Z1JZZoRqORXbu2l2rnXBt//bWijEvNjz9+R+fO3Zj9zVx8/bwZO3YyRUXJ11Tvjz/+dsW5mjPna/7552/Gjp3A119/S25uDh98MJVHH32i1PjP1dm1a/cyY/3668+uOB/vvvt+SR2PPFI6C/a58cyd+yO9e/dh3LgxxMXFlqkjPj6OFSuWXbadY8eOEBNzklmz5jF06HBmzpzOzp3bAfjkk5kkJSXw0Uef88MPC2nYsDHvvTe5RHkzduxrZGdn8fnns5g0aRrLly/hjz8WMnXqByX9rlevQck4AgICmTZtMgEBAcyf/wt//bWCF198FXBa0Pz00yK2b9/K4cOHSvXxzz8X4enpybRpM5FlmXHjxuDt7cO33/7Em29OYNWqFfzww7dXnNP/kpeXx4IFP1zy+LJlS0r97m8FKSnJvPXWG/Tv/yA//bSISZOms2fPTpYs+aPc2lQsgRQU7mBkWSIx6S3M5hOo1T5ERX6CSnV3BYCsKKRcC459zgxTqk6hCKqKUbxlmNL56tinbExfD4Cb2p2nqg+lT+QDaMQrK2JuBFX2CTyXD0FVkIikdaeg59fYIjpeVVmHXeKPxaf5LFwm112Di8NB37+/JTwtnkA8aDTvU0RkJEFE3+teXJ8YjCo8oqS8WJiC599Pos45gUnWMsw+ij2hB1C7nSxRALUKaHPJ9gVBRUTENGJOPYHVmkBC4mtEV5mNWM5zpqCgcGejquKBOLgW9k1pSPuzkA7nYI0rQN0lDLG6Jw6pkPiEF3E48nFxqUdY2DsIgoB/jQf5LLAZ7296hvVF63G3JWHxe4k4vBnaqgtvurjR9ssPmfL7BKYOeJs9Fj0/ig25N8BI5JkDbJn/Ge8MfYVRf1o5Gf8GzQO/Zb/vaea5mmgX9DdVMjqzceMaDAZXoqOrVfQ03XpkGa8/+qNJv7L1ys3CFtycvP5/OCO5XiPt23dgy5aNdO3aHavVyq5d23nllTH8++95F+bff19Ip05deeghp/V3REQkx44dYcGCH5g4cSpFRUW4uLjg6+vcpHJ39ygpGxoaRu3adVm3bjVPPfU06elpnDx5nPff/6jkHJ1Od9Gy10LHjl2YOXM6hw4doEGDRmzatJ7w8Aiio6uyd69TFufaAKfS4EJatmxTMr43xrzFgAEPsnPnRtq27cDMmblXXe/vv0+75FxNmTKNpUv/ZMSI0bRq5Vw3vPbaWNauXYXBYMBgMJSM/8I6L2TjxvWYzWYCA4Muevwc59yGgDLuQh4enrz++ptotVqioqqwfftWli1bwsiRo0udN2vW57Ru3baMy+CFiKLI229PxNvbh+joauzfv5clS/6gRYtWNGrUhEceebzkPvDoo4NYunQxOTnZFBYWcvjwQRYu/IuQkNCSuTCZTHh4eJb0+5x71DliY08xdOhwIiKcIQDc3NxKjoWGhjFgwEPMmzeLRx99AnAqan799UemTHkfb29vdu/eSXp6GrNnf4coikRERDFixGimTp3I4MHPXHZO/8v8+XNp3LjpRefHbDbx3XdzaNOmPcXFRddU740gSRKjR79Onz79AQgODqFp0xYXVfLdLBRLIAWFO5iMjC8pKFiDIGiIjPgQrTakort01+DYkAKSjFjFHVWV61sc3VD7soPf435lyMbH2Zi+HhGRvhEP8EOnXxlQ5eFyVwBpE9bi9XtfVAWJODwiyRuw5KoVQHargzl/n+K9aMh1V+Fns/Hwoi8IT4sn+kweTQ7sQ0QmqUFrfH78FY83x5dSAKkzD+G16H7UOSfIlD3pb/8fe8O3o3Y7iV6lZ3LT9y6rADqHSuVBVOTHiKIbxcX7SEmdrMTNUFBQuGEErQpN1zA0D1dD8NZBkR370nhsi2NIjH0NiyUejSbo7P3nfKBbvWcV3rpnBc+7NcLFcgpD+lu4mo5SLMm8Vb85H49/D1GQGf/bBDqp87FLMktd23DIqxGpRw9w8M/vmdGnDgE+7mzLGEbH5C5oZJnNLgIbQ9egV5/i33+XkZqaXIGzU4FUIivpdu06sn37Vux2O3v27CQ6uhre3j6lzklIiKNOnXqlvqtXryEJCfEAZGSk4+Xlfck2unfvybp1awCnFVDjxk3LtHE5undvT69enXjyyYdZuPDni57j7u5Oq1ZtSrVzobXOlahfv2HJ3x4ewYSFhZGYmIpOV0jLli2uut7LzVVeXh75+fnUrHneLbxKleirzsDmcDiYPfsLnntu1A1ZXdeqVRut9nxykZo1a5OQEFfqnMOHD3LqVAz9+z942bpCQ8NKybJWrdrEx8cD0KtXb5KSEvn44w94+eURPPfc04BTUZGYmICHh2eJAgigfftO9Ohxz2Xbq1q1OmvW/HtJxcqDDz5KXl4ur746CoA+fXrQvn3nEvkmJMRRUJBPz54d6d69Pd27t2fChLEUFOSTn58HOH/P5451796egwf3l2knLS2VVav+uaTi6NdfF9CgQSNq1qx12fHcbMLDI2jVqi3z589lwoQ3eeqpR1i3bjWSVH5Z6RRLIAWFO5TcvOWcyZwDQFjoeFxdG1Vsh+4ipIRCpNMFIICqY+iVC9xkThfEMOPQdE7kO82Y63s35KW6rxHtUbX8G5dlXA7OxXXLJARZwhrSioJ7vkHWX3qheSEmo5Vpa+NYHK1CFgVqmE10/+UjDOZiojLzqJmWzd7AmuifeZ4OvcoqcrSx/+C+6iVEezGnpBAGSS9QGPknKl0mHhoPpjabQR3vehdp+eLo9VWIiJhOfPyL5OYuQasJJTDwzk+9q6CgUP6IYW5onqyJY0cG9p0ZZOi+xmjeiSDriQz/+KIZPEWVhgc7fEmD+L+ZcngayZnvgecDFHncz1/BERx4/yvemjGR1xZNwaPvqywRgljv3ZpclSvSlrW4+QfyyQPdeHrBfpYX9GCgI5rdIXNI0KjIDNlLr6xs/v5boE+fgQQF3UUbR4LgtMqxm658Ljcpbbja5boVTw0aNALg4MH9bNy4oSRey4VcqDA4hyQ5kCRn8OT4+DiCgoIv2UaXLj34/POPSU5OYt26NfTt2/+a+vjttz/jcDiIjT3Fe+9NwcvLhx49epU5r1u3nnzxxScMHTqc3bt3lorjcyX+axkkywIqlQsg07FjY2bPXnhV9V5urv7bxrXyzz9L8fX1p2XL1jdUz4XZpsCplBGE0vYcX331Gc888xwazeU3+v47JkmSEEXnb3HKlAkcOnSQXr3upV+/gfj6+vHcc0MuWu5qeeONt5gyZTw9enREr9cjSRI+Pr4lxxcv/p3CwkJGjXqFTz6ZweTJ05ky5R3uvfc+6tSph8PhICIiiunTZ5ap+1xcLD8/fz77bFbJ9xMnvlXm3DlzvmLgwEfw9PQqc6ygoIBffvmJr7/+9orudDebmJiTvPDCM7Rr16HEEmvhwgXl2qZiCaSgcAdiNO4iOdmZ4cjffwje3mUD0CmUD7IkY1+fAoCqkR+i761LV2qX7Hx3cg7PbhnKifxjuKpdebneGD5q9cWtUQDZTbiveRm3ze8gyBKm2o+Q3+fnq1YAZWYV8+y2OP6MViOLAh2yM7lv/nQM5mLCswvQG7VM7TqSkM++KKsAkiUMO2bg+c8wRHsx26Xa9BdGYIz6FVGXSYA+kE9af31NCqBzeLi3IzRkLAAZZ74iJ3fJNdehoKCgcDEEtYi6bTD5/XeRF74WZIGQ/c+i/g2kZOMly9WMuo+vuy+llzYYQ/4iPM+8h8aeS7zewAtvTmNJx+48+9cMnjadAOCARwOWB/Rkx18Lscfu58P+9dBqRBYWVaPVmYnUK9JQLIr8EZBEgsdS/lzyCxkZabdqGm4PBAE0hlv3uQGrELVaTevWbdmyZSNbt26kQ4fOZc6JiIjkyJHScVYOHz5U4pKzb9/uMtYvF+Ln50fjxk1ZtmwJp0/H0KFDl5Jjsiwjipd/jQwLCycyMorOnbvRrFkLjhw5eNHz2rXrQGFhIQsW/EDVqtUJDQ27bL0XcurUyZK/jUYjKSnJ1KzZFFE00KpVQ4zGAhYsmH/Fei83V+7u7nh5eZVqKybmBP3734vFYr5s/6xWK/PmfcPzz4+66jFditOnY0pZhhw/fpSqVc+7bm7duomioqIrWuUAJCcnU1xcfEFdx6hatTpFRUZWrVrBpElTefrpZ+nYsTOFhfmAU+ZhYeEUFOSTkZFeUva3335h7NhXL9telSrRREVFU79+Q778ck4pK6rc3Fxmz/6SF198pWQ8HTt2oW/fB/j44xkAhIdHlliuhYWFExYWTlpaCnPnziqxrlKpVCXHwsLC0el0/5m/U+zZs5uHH378on384Yd5dOvW85p+fzeLlSuX06hRYyZMmEL//gOpXbsuycmJ5Wp9riiBFBTuMEymE8QnvIws2/D06EZQ4I0/eBSuHse+zPMp4Vtf3vf7ZpJoTGDUtmf5/tQ8JNlBh6BOfNvhZ+6P6IcolP+tXixMweuPAehPLEIWVBjbvYOx8wegKru7djH2J+TxyMlk9gWrESWZR/dup8XCj1HJDgLzitns3ZpPHxzHG688RL3g0u51grUQj3+G4br7YwC+t3fnSW0/iPoWQZNPpFsUn7b+mki3qOsen6/vg/j7DQYgOXkShcYd112XgoKCwoXk5C4ho/ALAALF53AzNkPONmP79ZQzcLTJftFyrjofxnRdyMSoIQSbjuKR/iZa0z6sosinjwzhzZH/o+OO3xmXuh6tKBDnWoU/gvuy8od5eOWcZtr9tVGpBH4u0BFl+oi+mQEIssw2jyK2BfzBT8vmcOZMxq2cCoVroH37jixd+hfe3r6l3HPO8dBDj7N+/RoWLlxAUlIiv/76Exs3rqN//wdJTk5i48YN1KvXgOzsLLKzsygsLACgoCC/pI5u3Xry668/06xZSzw8nM/erKxM0tPTyrxk/5fs7CwyMtLZtm0L+/fvvWT6ep1OT/v2Hfnll5+uyRUMYNWqFfzzz9/Ex8cxffokAgODadKkOTpdOHq9G61bNz5bb7fL1nO5uQIYOPAR5sz5mr17dxMbe5pPPplJ3br10ekuv9F39Ohh6tdvSK1aN55hNDU1hS+//JTExHjmz5/LiRPHue++viXH169fy/PPX53LmclUzIwZ00hIiGfJkj9Zt241/fsPRKvVode7sH79WtLSUtmxYxsffvgBADabjejoqjRt2pzp0ydz+vQp9u7dzY8/fkezZi0v297PP3/Ptm2bmThxKjVq1Crlivbzz98TGRlVJrD5448/RVzcabZs2USLFq0ICgpi0qS3OX36FAcO7OP996ei1+tRqVRXNX8bN65j8OBnLpmafdeuHQwdOqzM9w6Hg+zsrJLA2OWBp6cnp0+f4ujRwyQmJvDZZx9x7NhRbDZrubWpKIEUFO4grNZU4uJHIklGXF2bEh7+bhlTUYXyQy604tji3B1Rtw9BcCl/j1tZlvkr4Xee3TyYE/nHcFO781ajibzTZCp+ev9ybx9Ak7IN79/uRZN5EEnvTX6fnzE1fOaqdzkXHErn6Zwsznio8DA7eO3Hrwjb+TeCICBYtMyoNQyh70PMebwpQR6lF1yqvFi8FvVBF7cSG2petz3DFM8q6MJ+BtFKU9/mfNr6awJcAm94nEFBL+Lp2ROwk5DwKiZzzA3XqaCgcHdTULCJ5OSJAPj7PUVgvWfRDqmNWN/5kiQdzsH67TEcR3IuuissCALt6wxjXuc/6C+645H5IW453yPIVnbUbciQ8R9QqCpk+qGf8dKKnNEF8EtQP3777juqy5m827sWKgEWZBqRXKcxKrEFPnYHyVqJVQHL+WLVFEURdJvSokVr7HY77dtfPN5e3br1ePvtSSxevIgnn3yY5cuXMmnSNJo2bc7o0S9gMhUzePCj9O3bi759ezFu3BgA3nzzvNtUx45dcDjsdOt2Xjnz0EN9SUxMoFu3npftX9++vRgw4D6mT59Er173XTQt+jm6dOmOzWa9aFaty9G9ey/++usPnn56EMXFJmbM+BS1Wo0gqNHpIujUqQ02m5327eshy5d237vcXAEMGjSYDh06M378/3jhhacJCAhkzJhxV+yfWq1m+PAXrmlMl6JOnXrk5eUyePDjrF27mhkzPilltdK0afOrdjkLCAjE19ePZ555gp9//p63355MgwaN0Gg0jB8/ifXr1zBo0IN89tlHPPXUUHx9/Th58jgAb789Gb3ehWefHczEiW/Rp09/Hnjg0jGIEhPjmTfvG0aMGE1AQOm1WG5uDn/++RtDhpRVvnh7e/PAAw8xd+4sVCoV06d/iCxLDB/+FOPGjaFVq7aMHv3aVY0XnHF3LlSa/ZdHH30Cb++ylutnzmTQt28vDh0qv+yJAwc+Qt269Rk9egQvvPAMGRlpDBkyjJMnT5Rbm4J8l0W5zMoqvN6MjBWOIICfn3ulHoPC1XE9srbb8zgdOxiLJR69rhpVq85Dpbr1AYnvZmxL45BO5iMEG9A8Wv2qAwBe77VdaCvg/YPvsiVjEwBNfZszpsE4/F0Crqf7144soz/0HW5bJiJIdmx+dSm4Zw6SR/hVFTfaHYzdk8h6V+fCrGpaIc/8PJ0cV+e8JWgjWRnRm/91r859dctaVWkS1uGxaiSiJZ8cPHjKOpqYwANovPYB0DdyACNqv4RavHnKOEmyEBv3HMXF+1Crfaka/S06XcSVC55FuY/fPSiyvnu4XlkXFx/idOwwZNmMl9d9hIdNKrVxIyUbsa9ORs52upwIoa6ou4QiBlw6y+fhY/P5OGYWJ/UhFPoOw65zule0PLSPJ/5Zxicth5BkBrVko1f+ZkYOf4JdRW6MX34cGXi8ZiBN4v5lefB8dhqclpxVi4N4rcUUakbUufbJuQ2x2axkZ6fh6xuMRnN11qr/5abEBKpABg68n88+m0VwcOm4T3v37mbevNl8/vlsAJKSEhky5DGWLPkXg6H8sssuWfIn//77T0m7V8PIkcNp3LjpZQM0L178KytXLmHmzDdRqTzRakOvOTjz7SDruXNnsW/fnmuan0uxfPlS5s2bzaJFS29Cz+4sLiXruXNn0bJlG+rVq18BvSrL5e5h555HV0IxEVBQuANwOIqIjx9VklGkSpUvFAXQLUaKK0A6mQ8CqLuF31AGiKvhRN4xnt08hC0Zm9CIGkbWGc17LT66dQoguxn3ta/ivultBMmOuXo/8h5YfNUKoP25RfTdH+dUAMkyvbYf4bn540sUQLs8m3Cg7gN8N6hJWQWQ5MCw6yM8/34S0ZLPYakK3R2vczpyBRqvfYiCipfqvsZLdV+9qQogAFHUERX5MXp9dez2bGLjnsVqU3bJFRQUrg2z+RRx8aOQZTPubm0JD5tQxnJXDHND80RNVO2DQS0gpxRh+/EkttVJl3QRq1f7KWb1XMmbai+qpL6Da+4vCJKVHfUb88bIl+mRspommmLsooa/vTsz/tvlNNbn83bPGgD8dCKD3dV78kDWeIZnW1HJMqcN6bx64Hn+Ovx7uc+Lwq3By8v7ojF9NBoNHh6eFBcXsW7dambOnE63bj3LTQGUnJzE6tUrmT9/Lvff3++m1/vDDz/Qp88AEAQcjnxstnQly6fCNVFUZGT37p3UqHFxd8bKiqIEUlCo5EiSifj4URSbDqFSeVIl6gs0mht3fVG4emSbhG2NM6Wuqok/YsDF/Y1vSluyzOL433lx+3Okm9IINoTwWetZPBD10C2J/QMgGlPx+nMA+uMLkQURY5u3Kez+GWiuPG6HLPPZ6QyeSkrjjF7Ao8jB2Pm/0GHzPM54uSIhsNqvE6Gd+/HDk02p5udaqrxgysbz7ydx3TkTAZlFjg4M1A3EUuV7VPp0vLTevN/8I/pGPlBew0et9qRK1FdoteHYbGnExT2H3Z5Tbu0pKCjcWZjNscTGDcfhyMPFpR4RER8gCBfP5iOoBNQtAp0uYjW9QAbpQDbWecdw7M9Clsq+0Kp07vTqMoefm37IC1kr8U97C435FEUGV7547CnyImS6kgrATrcGjPx5F3XVebzZvToAC46ksyqiJjXUX/JZooaqVivFKhufJM7krc1jMNouHbBaoXIwZ873BAaWtbCtX78hU6c6Y8C8994UCgoKbpo708VIS0th+nSnK1L37mUzh92Menv27IdWEwoI2O052GwZiiJI4apxdXXjs89mXTSDXGVGcQerRCim5XcPVytrSTITH/8ixqKdiKIb0dGzMbjcGebalQn7ljQc2zPATYN2SC0E7dUFqTvH1cq72F7EjEPTWZ+2BoB2gR0Z0+BN3DRXNvu8WWiSNjldsEzZSDovCnp+hS28/VWVTTBbGXMihaMqp6ltvfhCXvxxBgk+DqwiWAUNmyJ6M2xAN9pF+5Ypr07bhcfK51EVpWNFw/9sT7LMrwitz1YA6ns35O3Gk25ZLCSrNZXTsUOx2dLR62tRNXr2FS3wlPv43YMi67uHa5G1xZLA6dhnsNsz0etrEh39DeprsNyVkozY1yY7ExAAgr8edecwxHC3ixdwWCna/SE/x/3K/OA+FHk8iF3jguhw0HTbPo4ZA7ALKrzsBUzpGk6WSxCTVp5AkqFHDT8Guenx3/cay4NOMt/THVkQ8FJ583qjN2kd2Paq+307obiD3Z3Y7TlYrc6Md2qNHxp1wFVZbSuyvnuoLLK+Ge5gihKoEqEsKO8erkbWkmQlIeFlCo1bEEUDVap8jauhwa3tqAJSthnbDyfAIaO+LwpVTa9rruNq5J1enMZbe8YQW3galaDi2VojGRD1ULm7nZUgSxj2fIZhxwwEZOy+dci/dw6Sx5Xj4Thkme/ScvkiMwebSkBjkxm48Rjdtn/LMV89AjK5Gk/SmzzM6wPa4mP4z6JclnHZPxvXbVMRZAeJciBPCU+QEbwBld7pivVI9CCerjEc1U12/7oSZks8p08PweHIxcWlDlWivkKt9rzk+cp9/O5BkfXdw9XK2mJNJjb2aWy2DPT66kRXmY1aXTYQ6ZWQJRnpQBb2relgdgAg1vRC3SEEwePiSg0xLw7z5nF8bUrmL//nOOPnzObjlZIFRwowyzpUkp1nammJqlGDt5afwCHJdKjqy4vVA1GtmIjkuZy3/H1I1jitltoFdmBknZdvSuD9W4miBLp7sdlysNmciiCNxh+N5sou9Iqs7x4qi6wVJdB1UJkXY8qC8u7hSrKWJAsJia9TWLgRQdATXeVLXF2b3PqO3uXIkoxtQQxyejFitAfqflWuSylzJXkfyjnA+L1jybfm4a31YVLTadT1vnXB6QRzLu6rXkSXuA4AU+1HMHaYDOoru3+dMlsZeyqV4zhfVKqkW3ju94XYdCnk250uBfGuVaj74DM80LTs/AnmPNzXvooubiUASx0t+J9HPQT/dQiCAy+tN6/Xr9gdaZPpJLFxz+Jw5Dp39qvMQq32uui5yn387kGR9d3D1cjaYkkkNu5ZbLY0dLpoqkbPQa32ufjJV4lcbMe+NQ3pQLbzC5WAqok/qhYBCPqLKMRlGW38KhybJzBTU5UlIS+Q6RMIVgduu1OxFzpdilt5WenTtj7vrDiJ1SHTKNSDCW2iKf7jKxpqvmS2tzvfe7rjEAT0KhcGV3+a/lEPohEv7tJ2u6Eoge5ubLZsbDZnJleNxh+12v+yazdF1ncPlUXWihLoOqjMizFlQXn3cDlZOxzFJCSMxli0E0HQERX1Ke5uLSumo3c59l1ncGxMBZ2I9qlaCO7Xt5i8nLz/Sfqbjw6/j122U82jBlOavndLd13VGfvwWPEcKmMKskpHYcepWGo/fMVyFkliTnouc7JysYsCOqvEvTsz6HP4Nw6qjajtxTgQSYxsz+ChTxDp61qmDnX6HjxWjUJVkIgNNa8xgH8D01Ab4gFoG9iBV+u9gZfu2nfSbzZm8yli44Zjt+ec3eGfddEXPOU+fvegyPru4Uqydt4fnsNuz0KrjaBq9Fw0mpvntiqdKca+LgU5ucj5hV6FqlUgqoZ+COqLxIqzmzDs+QL73rlMUj3K700GYNbpUMUZ0cTkAwJegpHB7aOYsyMXo8VBhLcLM+6phWnZElqa3yFRa+cdP38OnVU2hRrCGFbzedoHdbp1FqrXiaIEUrDZsrCdTeqgVvuh0VzaNUyR9d1DZZG1ogS6DirzYkxZUN49XErWDkcBcfEjKS4+iCgaiIr8FDe3ZhXX0buYUm5gPcJR1S8bw+ZquZi8HbKD2ce/4Le4XwDoENSZNxq8hctVWN/cFGQZ/eH5uG2eiCDZsHtGUdBrNg6/K8ec2lxYzJS4NFLOvntUT7EyZNUGHG7J5GedRgDyNF749nqSR7q3QiX+Z+ElS7js/RLXHR8gyA5iJX+e9GhHnu9+BNGBi8rAyDqj6RXW+7Z62TgX7NVuz0Kniya6yqwyL3rKffzuQZH13cPlZF1cfIS4+BdwOPLR66tTJeorNBq/m94HWZaR4gpwbEwrSSmPpxZ1u2DEml4XvVeK+fG4bX2XxB0HmBY6jH9adoJ8G9oDOQgWCVG2UzXsGDkWF7KzquDlomdmnzoY9h+kTuyLuKsyWejmycc+fhSpbADU9a7Ps7VGUu8WWqteK4oSSAFKWwSp1d5oNMEXvU4UWd89VBZZK0qg66AyL8aUBeXdw8VkbbfnEBv3PGbzCVQqD6pEfYHBcPsusu5kZEnG9ksMcloxQpQ7mgeib0gZ8V95G21GpuyfwM7MbQA8WW0oT1YfesuyfwmWfNzW/w/9qaUAWKLvobDLTGTd5YOXplltTE/KYK3JAoCbSeLenWfonrmZQ4Wx6CwFzvMCG/LQ8OeoEuhVpg6xKB33VS+hTdkCwKeaxnzjL4AuC4CW/q15qe5rBBmCb9ZwbyoWSwKxscOw2c+g0QRTpcpX6HVRJceV+/jdgyLru4dLybqoaC9x8aOQpCJcXOpRJeqLy8YMuxnIkox0JAf7ljQocqaRF/z1qFoHIVbzvPhLbupOtMvGs3mnno97DmFfdG00h/NQZTqVSXptApqwpVgKqyIYm/Nmp7Y0tRbit2EYQeoYCgQVE7zqs9HbiFW2AtDMrwVPVBtCfZ+G5Tre60FRAimcw27PPRssWkal8kSrDUH4z1pLkfXdQ2WRtaIEug4q82JMWVDePfxX1hZLInHxI7Bak1CrfagS9TUuLjUqupt3LfZt6Ti2poP2rBvYJQJxXi0XyjvZmMxbe8aQYIxHJ+p4o+FbdAruepN6fmXUabvxWDUSVWEysqimqPU4TA2fcXbyEpgkie+z8vgmPRuLKCJIMi1jzAzYt5d8l1gsaScAKFS74dnpIR7t062s9Q+gjV+N66rRqK15JAt6hnk3IdkzGQBvrQ+j6r5Mx6Aut5X1z8WwWJOJi3seqzUJlcqLKlGflShslfv43YMi67uHi8k6P381iUnjkGULrq7NiIr8BJWqrNtreSHbHDj2ZOLYdQaszpcawd8FVZsgxKoeZe+jsoz22J8YP36PNdTjm/sfJlYdhPpEPoJDRhAdaAOXofHcimSKoKFHN8bWuRf3xa9SRdgEwHpVDb6vWpc99v1IsjMOXCOfJgyqNpjGvk1vm3u3ogRSuBC7vQCrLRlkGZXKDa02DEE4n+VVkfXdQ2WRtaIEug4q82JMWVDePVwoa6NxP/EJo3E48i5qWaBwa5FSi7D9EgMyqO+NQFX7xgJ7wnl5rzq+nnf2jqPAVoCf3p8pTd+jhmetm9Drq0ByYNj7BYadMxFkBw6PSAp6fI49sPGli8gyf+cZ+SQ5gzNnF/cRZ2z03ZFGNe1B4hP3oXZYkBBIDWnKI0OGEB18kfmym1FvnIL3se+wAjM9IlngpUY+615wX3hfhtV6HnfN1adRrmjs9hzi4kdhMh1BEPRERryPh0cH5T5+F6HI+u7hQllLkkxW1vekpX8MyLi7dyQy4j1EUV8hfZNNdqcyaG8m2M4qgwLOKoOiL6IMcliQvxtPzk9r2VS7KV/e+wjZ6XrEPKeFj+BViD7wB9RiIoKsob1PZwYftdHU9AOiIJGOP4uDHuN0VSur01Zil53WSNHu1Xgg6kG6hvRAp9Ld0jn4L5VZCTRw4P2kp6dd9FhQUDCLFi29xT26M3A4jFisSSBLiKIerTYC8Wyg88qiGKjMjBw5nP379zJu3Dvcc899pY4lJMTz+OMDadSoCZ9/Ppu0tFQefLDPJeu65577GDfunevqR2WR9c1QAt3aXLoKCgrXRF7eqrM7iVZcXOoQFflpucQSULg6ZIsD2/IEkEGs7X1TFEDnWHhiIVN3TsUhO6jpWZspTd/DV39rZC0a03Bf/SLaFKf7mbl6P4ydpiFrL/0Q2WEsZkZyBsftEggCnkUOOh8oomP6TtJNB0kuzEENZOr8Cez+GG/0aHlR65/cpMO4rngBP2ssawwuTPAOIV9rA2zU8KjFyDqjqefToJxGXn6o1T5EV/mGhMTXMBq3Ep/wMiEhr+Pne+Wg2goKCpUTWbaTmvoe2Tm/AeDr+yghwa+Vsiq41QguatTtglE18cex5wyOfVnIZ0zYF8ch+OlRNQ9ArOmNoDp7f1bpEJ5+D+/up+j61ku0nT6GxW068H2jPpjSgDx3io0jICIPvevPbMz9l41B8GRmb14oXE+QmMlT6V+zPOcB+tz7FSvzVrAyeRmxhaeYcWgas49/wb3h99MrrDcRblEVNi+VmRdffJWuXbuX+m7NmlUsXPhzBfWo8qNSuaHTRmG1JiJJZiyWOLS6cFTiLYrDqIBarWbLlo1llEAbN667qBXhN9/MJyCgdKKUTz6ZWa59vJNQlEAKCrchsiwTH/81CYkzOL+TOB1ReRhVGLIsY1+TDPlW8NCi7hp2U+p1SHa+PPYpfyYsAqBrSA9eqz/2lu2UauP+xX3NK4iWPGS1wZn9q+aAS7p/HS4283laJltMzl1hnVWi3TEz7Y4eQK07QuqZeACMKgPJVToxbFB/qvi5lannZEYhcetn80Dml5zUy7wRFMIBFzVgw0fry7Baz9M9tNcti4NUHqhUBqpEfUJy8kRy8/4mNXU6FvMpfH0nV3TXFBQUbjI2Wz5x8S9RWLgFEAgOfhV/v0EV3a0SBIMadfsQVE0DcOw+g2N/FnKWGfs/ibA5zZlavoEvgtapsBIjquE27y9U339D//nf0WPXVr7t2JOVfh2xm0WI9aTY+yWMVawY5GXMD9jKdpdoPs7II1yVwADrArYujqFr23EM6fwMK5KXsTjhd9JNafwS+xO/xP5EHa+69AzrTefgrrhprrxzreDEzc0NX1+/Mt8p3BgqlQs6XRWs1qSziqB4dNpQ1Gqviu7aXUHDhk3YuXMHNpsNjUZT8v3GjeupW7dsDFQvL+8y14FOV7FWhpWJyru6VlC4Q3E4ikhIfJ3TsR8AMr6+jxAV+aGiAKpgpAPZSMdyQQDNvZEIuhvf2S20FfC/Xa+WKICeqfkcbzaccGsUQNYi3NaPxXP5UERLHjb/+uQ+vAJLrYEXVQAdM1kYGZfKo7EpbDFZESWZ5jFmXvjrGB2P/0Rx/jIKzsRjF1Ts8W6K28NjmfzioFIKIItdYvnRDF79aR3Fvz5Os4LPeT3IgydCgjjgokYjaBlUbTA/dPqVnmH3VmoF0DkEQUNY2GSCgl4CBLJzFrFv/2Ds9tyK7pqCgsJNwmQ6ya7d/Sgs3HLW/XPmbaUAuhDBoEbdIQTt8Dqo2gWDQQ2FNhwbUrHOPoJ9fQpSrjO4v6BWYxj6PJ5fzsXdP4ARq5fx+copNDEfRBBkVLlW1Puh2Pgo2QFfsz/4QfpU82UdzmDQbdhNzS3PsvWPb+kb+gA/dFrIpCbTaBXQFlFQcTTvCB8dfp8Ba+5n0r632ZC2FrPDXIGzc2eQlpZKu3bN+PffFfTrdw+9enXi449nYLfbS87ZsmUTQ4c+TpcubRk06EE2bFgLwPLlSxk48P5S9Y0cOZy5c2eV+fvCttLSUgE4cyaDt9/+H/fc04Xevbvy8ccfYLVaS87fvn0rQ4c+TteubXnqqUfZvXtnSR3//YwcObxM/Vcz7v9+3n33HQDeffcdPv74A8aMeZkuXdoyZMhjHDp0oKR8u3bN2L//IDpdFCqVG2+MmcZDDz2ExZIBlPbpnTt3FhMmjGXq1Il07dqWRx99gM2bN5Qcz8w8w1tvjaFXr8507tyaoUMf5+DB/SXHk5OTeOWVUXTv3p4HHujNb785M8EOHHj/RccAsG/fHp588mE6dmxZao6Sk5Po0qUN338/r4wMs7KyeOyxAUyY8CYAsbGnGDXqWbp0cfb5jz9+KzWmkSOHlxrnwIH3s3z50jJ/A0ybNqmkb3v37i75G8BoNHLvvV1L5v5qqF+/AVqtlj17dpV8l5WVSXJyEo0bN73qei5k6dLFPPbYADp1akXv3l2ZOfM9HA7HddV1p6FYAiko3EZYLAnEJ7yMxRKLIGgIDXkDb+8Bt00wxbsVKbUI+7oUAFTtQxBDbzy4Z6Ixnrd2v0FycRJ6lQvTO0yjoaHFLYkdok7diceal1EVJABQ3HA4Ra3fgIson46bLHx9Joc1hcUACJJM/QQrbQ8mE1C4nmJjHIWAA5Ej7rUpqtGBN/o0I8rXUFJHfE4xfx5MY9mRDFpatzHa8C0/B6lY6ebM8CUi0jOsN09WH0KgS1C5j/9WIwgCAf5D0Ouqkpg0lry8HRQXPU5ExAcYDHUrunsKCgo3QG7ecpKTJyHLZrSaECIjP8TF5RbFcrsBBL0adctAVE39kY7m4th9BjnX4owftCcTIdIdVSM/xGgPNHXr4f3tzxg//ZDIZUsYv/ontlaP5scq95OqDUETU4CUosZUqzlF4e14NuAMDyX8zptpSwkRzvBw9scsm3OAhFYduafe/bQL6kiOJZvVKStZkbyMeGMc69PWsD5tDXqVnpb+begY3JmW/m1wUd+6DTBZlq9aCaXmxmOH6FX6cl3fffvtbCZOnIbDYWfy5PG4uLjw7LMj2LNnF+PGvc4LL7xIq1Zt2bp1E+PHj2XWrO9uqD2bzcaLLz5PeHg4n38+m7y8XN57bwogMHr0a8TGnuaNN15myJBhdO3ag/Xr1zJ27Kv8/PPv/PXXCgCGDXuKRx4ZRNeu3dFoNBQVFV1zPy50E/qve9Dixb/z8MOPM2LESyxe/Duvv/4Sv/yyGC8vr5JzBEHF/v2p7Nt3lMBAPyyWM6hUxWi1oQjC+VfnDRvW0b17L+bO/ZHNmzcwbtwYvvtuAVWqRDNp0tu4ubkza9a3SJLE119/xsyZ05k//xcsFgsvvzySmjVrMmvWd6SmpjBx4jhCQkL55pvvkSRHSb9feulVwPnbfOedN+nUqSvTps1Er9ezYMGPHD9+lODgEGbPns+oUc/Ss+e9pcb7/fdzady4Kc8+OxKLxcxrr73EPffcx5gx40hIiOf999/FYDDQq1fva5rj+Pg4VqxYdsnjP/00n4KC/GuqUxAE2rRpx+bNG2nVqg3gtAJq1aoNavW1qyz27dvDxx9/wPjxk6lRoxbHjx9l8uTxNGvWnI4du1xzfXcaihJIQeE2IT9/DUnJE5AkI2q1P40afoXNVk0JKFrByEU2bEvjQZIRa3iiauZ/w3XuOLONKfvHU2QvIkAfyLvN36dVRBOysgpvvMOXw27GdccHuOyfjYCMwy2Ewi4fYgtvV+o0WZbZVmTiu8w8thWZABBkmbqJVtodSMQ3exNWSyzFgITAcbeaHPRvzlOdGzKwUQgqUSC32Mq/xzNZfuwMR9MLcaOY4a7fkBB6isGu7shnF74dAzrzdO3nCHMNL9+x3wZ4eHSgerXvSUx6BZMpgdOxTxEc9DK+vo8pil4FhUqGJFlJS/+I7OwFAPj4tCc4aDIqlVfFduwaEdQiqga+iPV9kOIKkQ5kIcUWICcUYk8oBHcNqro+qOr64P6/t9C2boswYzqdj8XQIOlLfm/YjhU+HTAVG9Duzcbhr6ewli9zar7AisgBzD40mSbFh+jPKo5sS+CjQ9uQ6nrSK7w3/aMe5MEqjxJTcIJ1aWvYkLaWdFMaG9LXsiF9LTpRRwv/1rQP6kirgLa4acrP5UmWZV7c/hxHcg+VWxv/pZ53Az5p9VW53f9feOFFGjZsBMAzzzzHV199xvDhL/D77wvp1KkrDz30GAAREZEcO3aEBQt+oGvXHhQXF19Xezt2bCUr6wyzZ3+Hh4czkcMrr7zBG2+8zPDhL7Bs2V/Ur9+QwYOfAeCJJwZjNpsoLi4mMjIKAFEUS7m7XY8S6EI3of+6B1WpEs3zz48CYNSol9m8eSNr1qxkwIDz8fpkWWbWrM9p164DMTEnEAQRh8OI2RyLVhuOSuVUTHp4ePL662+i1WqJiqrC9u1bWbZsCSNGvET79p3o1KlLiTLqgQce4vXXXwJg167t5OXl8uabEzAYXImOrsro0a8jiiLe3t6l+n1uHLm5OWRnZ9O//4OEhjrDEbi4OPuhUqmoVq063br15Ntvv6F+faclXlJSIitXLmf+/F/w8PDg778X4+XlzbBhzwMQHh5BenoqCxcuuGYl0KxZn9O6dVs2b95Y5lhWViZLlvxBs2YtrqlOgPbtO/LRRx8A/wNg06b19OnTn9jY09dcl4uLgf/97+0ShU9wcAi//PITcXGxihIIRQmkoFDhSJKJ1NQPyMn9AwBXQxMiI9/H07NK+SsFFC6LbJew/R0PRhuCjw51z4gbWqzJsszCuAXMPv4FMjL1vRvyTpN38dHfvADTl0J95iDuq0ejzj0JgKnWwxS1m4CsO59xyybLrMo38m1WHsfNTvNtUZKonWilzaE4fDI2INmTseI0jD7pWp2d3s2oXb0Kc7tXx9tFw9qYLJYfzWBbfC4OyanBbOC6AX+/pXxjUANOK6pmns14tv6LVPWoVu5jv53Q66vSvNliDhx4jfyCNaSmfYCxaDdhYRNRqypP9jMFhbsZs/k0iUljMZud99OAgKepV/cNsrOLK+3GjSAIqKI9UEV7IOdZcBzMxnEo2+kqtj0Dx/YMhFBX1HUa4DXnZ4q+nInv2tUM27KabtVO8V1kO/a41YdMM+rMYjRhapJrBnJfs094IekX3oifS11O8n5xCkt2tue95Mlo3LV0C+nJPWH38WytEQyv+QIxBSdYn+ZUAqUVp7IpYz2bMtajFtQ08WtO+6COtA1oj5fO++bPAXeWMr5+/UYlf9eqVYe8vFzy8vJISIijb98Bpc6tV68hy5YtoWrVahQWFvDvvyvo0aMXKSnJ5OfnlTr3hx++5ZdffgSc65pzxMfHER4eUaIAcvahAQ6Hg5SUJBITE6hZs3apus4pJK7EE088hCiq8PPzo1OnrgwdOvy6rEPOKUjAqXCqUaMG8fHxpc5ZvXolWq2ODh06c+pUDAZDVYpNCciSFYslDo0mAIBatWqj1Z7PzFSzZm0SEuIQBIH+/QeyevVKDh8+SEJCPCdOHEeSnJZjiYkJhIdHYDCctyrv3fvS2a4APD298PX1Y+XK5QwZMqxUu+cYNuw5Bg9+jOXLlyLLMo89NoDnnhtJUJDT6jo+Pp7Tp2Po3r19SRmHQ0KlOh/e4ODB/aWOm81lLeMOHz7IqVMxvPba2IsqgebNm8399/cnOzvrsmO6GM2btyI/P48TJ44TEhLKkSOHeffdD65LCVSrVm10Oh1z584iLu40p0+fIjk5iRYtWl1zXXciihJIQaECMZmOk5j0PyyWeEDA338wQYEvlKSlVKg4ZFnG/m8ScnIRaEXUfaqUBMy8HqwOCzMOTWd16koAeof34cW6r6Ipb1nbzRh2f4ph35cIkh3JxZ/Czu9jrXI+s0iGzc7vOQUsyi0g0+70ldZabTQ+babpsVO4ZW9CdpxBAmRB5LhrdfZ4Nkby8Gd0p2iC3XXM3ZbI6pOZFFnP+VpLVA06hbthAad1JuJQI8oyLbU1GdryrbtO+XMhGo0HkZEzyMr6lbT0mRQUrCMm5jjhYRNxc7v2nTMFBYVbgyzL5OT8RmraTGTZgkrlTXjYRDw9O1RoBrCbjeClQ90hBFWbIKSYfBxHc5ATCpFTirCnFIFawKXFcHSN78H47XtEn4pnQlwSezukM1dfjwRdGNZkCZ+k04QGFTCnzgNs8m7KxyemU7sojkGsIDK/KV/ZGrPI+hu/x/9KDY9a9ArrTZeQ7gyv9QLDaj7PqYKTbMrYwKb09SQY49mZuY2dmdv4iPdp4NOIdkEdaR/YEX+XgBsfsyDwSauvrt4d7Cakki5vd7ALlSSS5Hw2i6JwUQWCJDmQJAehoWE899xIpk2byLvvTkCv1yNJpTWb/foNYODARwBn7JtRo54FQKst61LucEgl/16P0uYcH3zwCb6+fqSkJDNjxjT0ej1PPjn0muv5bx8kSUK8IHOpw2FnzpyvefPNd0hJSQJApdKj10VjtabicBRgs2Vgd+ShUoll6hIEEUmSePnlERQWFtK1a3fatu2AzWZj3LjXL9qHq0EURSZMmML777/Ljz9+h16vx2azUa/e+eyp8+fPxdvbh3vvvZ9ly5bw1FNP8/XXn9OlS3eCg0NwOBw0bdqcV15545Lt1KxZmwkTppT8/5xsL+Srrz7jmWeeKxW8+RyJifFs3ryRn3/+nU8+mXHN49Tr9TRv3pLNmzcQHh5J48ZNMBgMVy54EXbs2MbYsa/Rq9e9tGrVhiFDhjNz5vTrqutORFECKShUALJsIzPzezLOfIUs21Gr/QkPn4K7W8uK7prCWRxb088Hgr4/CtFXf911ZZkzGb9nLMfzjyIKKkbWHk3fyAfK3QVIk7INt/VvoM6LBcBc9T6MHaciu/ggyTI7i0z8mlPAuoIizqluPIxFND9ZRL2Yk+jytyNLeciAoNZy3LMOWw31MardaFvFm3BvF2ZvTSCtwFLSZoAHVIs8Qqp1MWfEQs4Aalmmq82Dh9vOIMq/bIaHuxFBEPDzewSDa0MSE8dgtSYRGzccX5+HCQ4erQSCV1C4zbDaMkhJmUJh4SYA3NzaEB42CY3G7wolKy+CWkRV2xtVbW/kQiuOY7lIR3KQcyxIx/MAd9y6voujOAHr3r9pvmEDTbz28U+3B/jBFEKByp2YDAO+STFUcz/G5KpDaW6LYWTyT7Qv2kN9ywlmug3mN88IDtp2cvzYV3x1/FPaBXagV1hvmvg1p7pnTYbWGE6CMZ5N6evZlL6BmIIT7M/Zy/6cvXx+9CNqe9WlfVAn2gd2JNT1+jN3CoJw1TGI1GoROzemBCpvYmJOlATUPX78GH5+/nh6ehEREcmRI4eAR0vOPXz4EBERkQA8/vhT9O//IEVFRnx8fHnppdLWOu7uHoSFOV24L7QiiYiIJCkpkYKCfDw8PAE4cuQgKpWK0NAwwsIiOHnyRKm6nntuKAMHPky3bj0vO5agoGCCg0OIiIikc+duHD58fW57MTEnS/52OBzExJykdevzLvF//fUHUVFVaNiwUYkSCJxxgrTaMByOPGy2dGTJxqlTx7Fac9BovBEEgePHj9KoURPi42PZv38vS5euKnHvOheAWZZlwsIiSElJwmw2o9c715aff/4xdruN0aNfv2Tf69atR0BAINHR1XjmmWdZsuRPTp2KASA29jSLFv3KnDnfExNzEpVKRb9+A9i9ewdfffUZkyZNIyIiks2bNxAcHFIit5Url3Ps2FFGj34NcLqhnZMtlJYvwNatmygqKqJHj3vYt29PmT7Onv0ljz32xA1lq2vXriN//rmI0NB4OnTofN31LF36J7179+HVV51KL7vdTkpKMk2bNr/uOu8kFCWQgsItpth0jOTkdzCbnQ9CD49OhIVOQK2++abNCteH43A2ju0ZAKi7hSNGXb+bzsGc/UzeN55sSxYeGg/GN55CE79mVy54AwiWfFy3vovL0Z8BcBgCMXaYjLXqvcRZrCzNyGZZnpFU2/lMIXVi42gYayE0NRbBtB/kYmRA7eJKXEBjVsjVMKtc8HJRE6HXsCUuF+KcGa5ctSraVgeV5xZ2567gkN0MIrhKEn2KbNxXezTBDZ4o1zFXVgwutale7VfS0j8iJ+c3snN+pdC4hfCwSbi6Nqno7iko3PXIskROzu+kpX+MJBUhCBqCgl7Cz/cxhDsgg+HVIrhrUbcIRG4egJxhQjqWi+NkHhhtqDQRuLR8AdlhwZ52gH5bD9Az6Bg/N+rK4kwd2VpfllnaEbonhebWNP4Ob0NdIZkaljgmx33OQ27VeLPaaHb5jkBjOc4y435W7XufILVEz9Be9Aq7j0i3KCKrDWZQtcGkF6c5FUIZGziSe4hjeUc4lneE2ce/INq9Gh2COtEpuAsRblEVPW0VyiefzOR//3uLwsJC5sz5mgEDHgLgoYce54UXnmbhwgW0bu0MDL1x4zo+/PDzkrIGg+GaLTCaN29JSEgokyeP57nnRpGfn8dHH31A9+69cHd3p1+/AQwa9CC//PIj7dp1ZN261cTFnaZRoys/6/LyclGr1aSkJLN580a6detxbZNxln379rBgwY+0bduORYt+xWw207lzt5LjmzZt4LvvFly0rCAIqNXeiKIBQVCTlnaGL7/8kPvuu5fNmw9z4sRx3nprIhqNBlEUWbNmJe3adeTYsSPMm+fMqGa1WmnRohU+Pr588MG7PPnk0yQlJfDXX78zceK0y/b9s88+Ii0tlfnzF2AwuOLufn5tOm/ebNq370j16jVLKbqGDn2WIUMe4/TpU/TseQ/z5s3mgw+m8uijT5CamszHH8/gkUcev+r5W79+LTNnfnbJTcwTJ44zfvyUMt/bbDYKCvLx8vIuo1j6L23btueDD6aSkpJ0WaulK+Hh4cnhwwc4ffoUgiDw44/fkZ2dVSpb3d2MogRSULhFSJKZjDOzycycDzhQqTwJCX4dL6/eSlDY2wjHiVzs/541AW4ZiKqB73XVI8kSC2N/Zs7JWUiygyi3Kkxp9j4hhtCb2d3SyDK6mMW4bpmMqvgMAKa6g0hu8QbLTSJ/n07mkOm81Y7BYqbLzh3USrShspxBsp6AszZBek9vsiNb81NhKBbUiAKIQJ7JTp7JjkqAllFe1IpKJtG+ju1ZW5FznSbj4TYbjxcU0t63G4Z+U0vFHVIoi0plICx0HJ4eXUhOmYjVmszp2KF4e/cjOOhF1OryjxmloKBQFrMlnpSUyRQVOXe8DYYGhIVOQK+vWsE9qzgEQUAIMiAGGVB1CkFOK0Y6mYfjZB5CIWjCWqAJa4FecvDcidM87lvMt4HBLMmwk+ISyicuQ6iWdppuhZvoFaCihiGZ+sZTLN0/kt8Ce/Be1NMkez9Gkfdj5NsyiM/ex7cpk2jsouXesF50DO5MkCGYB6Mf5cHoR8k2Z7E5YyOb0zewL2cvsYWniC08xXcxc6jlWYceoffQOaQrnlqvip66W07Xrt15/fXRyLJEv34DGTRoMOC0KHn77UnMmzebr776lIiISCZNmnbDFhIqlYrp0z/ko4/eZ/jwpzAYXOnRoxfDh48AIDQ0jClT3ufrrz9j9uwviYqK5r33PsLP78oJN4YNewoALy8v2rRpz+OPP3VdfWzXrgN79+7im2++ombNmnz00Re4u7uXHO/VqzdVqkRftg5R1KFWe1O7dk3y8gsZPvxVwsKCmD59EiEhoQiCwKuv/o/vvpvDrFlfEB4eyUsvvcaUKROIiTlBvXoNmD79Qz788D2GDHkcX19fRox4iTZt2l2yzb17d/PXX3/w4Yefl4olBHD69Ck2bVrPvHk/lSkXHV2VTp26MHfuLKZO/YAZMz7l009nMmTIY3h4eDJgwEM88cSQq56/pk2b07Jl60sef/rpZy/qbnjo0AFefPE5fvttCcHBIZdtw9vbhzp16qFSqUplbbtWhg59lqlT3+HZZwfj6upG69Zt6ddvIDExJ65c+C5AkOXKGsLu+sjKKqzEQfvAz8+9Uo/hbkSWZfILVpGW9hE2WxoAnp49CQkeg0ZzcQWDIuuKwRGTh31pPMgg1vNB3SP8uhR0BdYCph+czPYzWwDoHtqL0XVfv6SZ+c2QtyrrKG4b30abtgOARP9mLG02kdWCP7uKTJyz+VHJEs2PH6Hjzh14FerJ0xUiOVJK6vEOr0pelVbMTfegyFa2ndqBbrSvKWI37GB9xj9kms+UHGtpMjMov5Dmgg/W7h9hD2tzfYO5g7mSrB2OQtLSPiQn908AVCoPggJfxMen/x0Vc+RuQLmPV14cjkIyznxDdvbPyLIdUXQhKHAUvr4PX/Q6VGTtXOvIacVIp/NxnMiGfEep4+mCmTluAisLzchnAzBXKzpN5/zN9As9SV1dHAA21Pzuex/v1hxCpsbrfAWSGa35MK6Wo3TycOeBsC408GmEeIE1VoG1gK1nNrExbR07s3Ygyc4+qAU1LQPa0CP0Hlr6t0aQIDs7DV/fYDSasi+sV8PNiAlUXqSlpfLgg32u6oX7buLdd98BYNy4d66p3MVkPXfuLPbt28Onn36G1ZaG5HBmMRNFPRpNECqV68WququZMmUCzz8/qiTj2e3I7XxdX4jNZr3kPezc8+hKKJZACgrliMl0gtS090t2ETWaYEJCxuDpcf0+rgrlgyM2H/vfCU4FUB1v1N2vTwF0PO8oE/e9RYYpHY2oZVSdl+kd3qfcrL0Ecy6uO2agO/IDJ1wi+SdqKP+E9+WQ6AXFAM4U7zVzs+i25h9aHThIql802S6F5KgLzhr+CITUaU5K1dZ8FOOgMKn04j3QXUePWl4EBcWyN/8vfsncjozzTcfgEOlrLOShwgKq2hwUNxpGcYvXQKPEtLkeVCp3wsIm4O3dl5TUqZjNJ0lJnUJO7h8EB72Mm5viy66gUF7IskRu7l+kZ3yG3Z4DgLt7e0JD/odWW45WnHcAgiAghLgihriibh+CnG/BuuEwjn2JiC5hBKn0vFUIj6FmHhbWY+eUa1VOuVZlrTGWvrnr6eN/hChVGo9kL6bfln9Yq+/N0iZD2ODiSQ56rIZmWA3N+BNYkpCA76m5dPXy4qmwtoS6huCh9aBXWG96hfUm15LDurTV/Ju8gpMFx9mSsZEtGRtx17jTL+wBunt2u+KYFBSuhCjq0Gkjz8YKykCSzFgs8ahUHmg0gYji9SkZ7zRSUpLJy8u9rRVAdxuKEkhBoRywWlPIyPia3LxlgIQg6AnwH4y//1NKwNfbEMexHOwrEkECsYaXMxW8eG1KG4dkZ0Hsj8yPmYtDdhBiCGVC4ylU96xZTp22oD38A0dPrGKFe0NWNP+RBJfzLykCUN9cRNtdW2m9ejkuJjPHw6pxMNQVSHGOVaXHt3EX9vjW55tYI+bD5/2ktSqRbjV9qBmRTqJ9A/9mbKD4VHHJ8QiTO08WnqFfcSY6GaxBTcnr8C52/3rlM967DFfXRlSv9jPZ2QtJz/gSk+kosXHDcHdrS1DwaFz01Su6iwoKdwyyLFNQuIGMjC9L0r5rtZGEhLyOh/ulXTQULo3gqUPXpynyfY2xrlqN+Y+1iJpgogLqMMXVn1gcfIeFddg57RrNh0Tzd1Eu/YVV9HPbTLCQxb2WP+i6dRknLK05FNGOo406skFSccoq4tBGckYbyQIb/HLqDIHyXrp4ePJUSCNC9O5463x4IOohHoh6iLjCWFal/MOqlJVkW7JYnfIvjXWNkIpFPF18cNe4l7IoUlC4Fs7FClKp3LHZMrHbc3E4CnBIhahVPmg0fgjC3f3KHRISyvTpH1Z0NxQuQHEHq0Qo5sa3PzZbBhln5pCT8yecdcDx9OxBcNDLaLXBV12PIutbh333GRwbUgEQa3mh7hWJoLo2BVBKUTLTDkziaN5hADoEdeK1+mNx01zZHBOuTd4mu409MetYn5HMKo+G5FwQ50ArCLTCQdtDe2j+2wI8MtNJ8A8iLtAfi1h0vhJdAMWNerEVf46dKS5Vf5iXjl6NijFp97EpYy251pySYwa7gZpGX4YWptLJ7jTdd7j4U9R2HJYaA5wDUbgs13Nt22zZnDkzm+yc33HeVwS8vHoTEPAMel1UOfZW4UZQ7uO3P7IsYzRuJz3jC0wm5/1bFN0IDHgWX99HEMWyKZAvhiLrKyPbbFj+/YfiH+cj55hRB9RGFVyfpIBa/CA4WIu9JEtlhOxgsGoF92pWECRkA2CT1Zw2t8AoeJIeGcah6l3YoHPlsE2HXbgge6cs4SNn0sZVy6NBNalvcCuxxHXIDvZm7WJTyga6enbCxdMDWQUiKjy1nnhqvdCpyqY5vxiVxW1E4ca5VllLkhmbLQOHwwiAIIio1D5o1L53vTLodqeyXNc3wx1MUQJVIpRFxu2LxZJIVtYP5OQuQZadgXfd3FoTFDgCg+HaLSMUWZc/siTj2JiKY08mAKom/qg6hVyT25YkS/yd+BdfH/8cs8OEq9qVUXVeoXtor2uq50ryzrU72FBQxIaMeDbbNJgvMC/2xE57g4F2p4/TaNEv6I4eolCvJTYwmDQvPdJZZaSMSLZvS1KimrCjACwXPOQEwUatqDSqhMdyKH87eda8kmMuuBBSGEKtQh8etBylMccRkZEFFaYGQylu/rIS+PkauJFr22JJID3jc/LzV52rDU/PbgT4P4OLSzlZnClcN8p9/PZFliUKCjeQmfkdxcUHABAEPX5+j+Hv9yRqtdc11afI+uqRHQ6s69ZQ/MN3OGJPgSAiekWS06AHi/1rsdTu4NzWhAcSj6s28Yh6CZFCWkkdSeZoChyReGqTSPMIZF1kD9b5BnMcT0zqoFLtucjFNDMI9PeNoK27GwaViM1m5UxWClp3A4VSITb5fAA8F5UBL60XblewDqosL4sKN871yFqWZSTJiM2WiSQ53fIFQYVK7Y1a5XPVCmaFW0tlua4VJdB1UJkf0Moi4/ajuPgwmVnzyc9fAzhvGgZDY4KCRuLm2vS661VkXb7IxTZsfycgJzl3aVTtg1E1D7gmxU1swWk+OvI+R3IPAdDIpwljGo4jyOXqLb7OcTF5J1ltrCsoYl1BEXuLTUic71uo5QxdxSLamA3UWb0Cx8b1WG1WUrzdSQgIpFhzPqZPnjaM+KA2HHMNIMt8/ntBnYfO7RShIfEUiEcwO0wlx1xEA2GWUPyz/aluMtCOfTTjEOqzCiVL1XspavkGDu+7N0PO9XIzru3i4iOcyfyGgoL1Jd+5u7fDz/cx3Nxa3VVpq29nlPv47YckWcjLW05m1nwslngABEGDr8+D+Ps/fclkDVdCkfW1I8sytv17MS/+HeuGdeBwPp+K3HxY03YQf7hGkFHyLiZzv7iPpzTLaMJxRME5ycUOdxJN9ZAFFVEuB0kVPfjbvyX/htThhD4Io7Y6iOcte0TZQS2dgwc8fWkrFRNw9gWq2F5EnjUPo90IZ+PdqQQVHppLWwdVlpdFhRvnRmQtyzIOqRC7LRNJMju/FATUKi/Uah9EUX/5ChRuKZXlurZaLeTkpCtKoGuhMj+glUXG7YEkmcjLW0l2zqIS83FwvoT5+w3G1bXpDQcBVmRdfkipRdiWxoPRBhoRda8IVDW8rrq8yW7ih1Pz+C3uFxyyAxeVgaE1htE/6sHrjikgCODr68am5GzW5BextqCIGIu11Dn1CmPokbuddhYtQaclrBs24cjLJcvdQKKfD5ke+pJgzUUqN2I8WhDrU40U6WwmG8GCyjUOtetJdO6nkDVnStXvo/GlqlwNt3QDXoVe+FFAO2EPDeUjqM4a6VtDWlHUeiz2oOtXcN7t3Mxr22Q6yZnMueTn/8u5FxedLgpfn0fw9r5fyU5SwSj38dsHiyWR7JxF5OYuweHIA5xuX76+D+Hn+ygazZVTVF8ORdY3hpSdhXnZEiz/rsSRcNbVWBDZHVyHlfW6s9MQguPsRkgkGTyrWc794mbchfObF0Z7JGmWBjhQEarbhIsqh8WGavwc0oLDnlUx6ushaQIBcEHmU3fw8/DC1dUTd5WIQRRxyHYKrPnkWfOwX2AdZFC54qn1wk3jVvKcrywviwo3zs2QtSzLOByF2O3ZSNJ5N3yVyg2VyguVyl3ZwLkNqCzXtdFYgNGYS0BAOKJY+nejKIEuQWV+QCuLjIpDlmVMpqPk5v1NXu7fOKRCAARBjadnL/z9n7qpgVoVWd98ZLuEY1s6jl1nQAbBW4e6bxVE36vbhXHIDlalrODbk9+UpEVvH9iJkXVG4+8ScF19sskyu4tMrC8sYoPRRIrl/KJTJTtolXeAXlmb6ZR8EENuBEVH8rGlppLt5kKqtzvpXh44ROcPxCJoiXVvSIxHbRI1rsiCBZVLIipDPCpDLCpDIoJw3hJIRKSaew3C7eEY0gxoclUIQBTJtFUfpZr9OMJZ6zZrSCuKm47CFt5Biftzg5THtW2xJJCV/Qu5uUuQpKKz7ejx9OyGt/d9uLk2V9LLVwDKfbxikSQT+QXryc39C6Nxe8n3Gk0Qfr6P4+PzwE1TlCqyvjnIsowj9jSWtauwrF2NlJwEQJbeg1URzVlZpRUZLt4AaLHRXdzNY+p1tBSOohbOv7hZpGhyrI0ocIRjUCXgp13DboON77wbss2vMYWG+jzgUYs+Lhp0bh5Iai0gYBAFXEUVrqKAVTJRYCvAZDdxTskuCirc1e64a9zRa3U4HIqw7wZUKuGmytrhMOFw5OFwFHHutyUIalRqd1Sih5JRrAK52bK+2ciyjNVqwWjMxcXFDU/PstarihLoElTmB7SyyLj1WCwJ5OX9Q27eP1itCSXfazWh+PgOxMe7L2q1z01vV5H1zUVKL8a+MhE5y2mKK9byRt0tDEF35RdjWZbZkbmVb45/RZwxFoBAlyBerPMqrQPbXnNfihwSm43FrCsoYmNhMYXS+YWri2yjc/YOemVuoP2p3YhJagrSvbFmFpLj5kKapxtp3h7Yz3bbKmiId61OrFs9Yl21CK4JqFziURniEfWpCELp3Ywgl2DquzckyByEOlWkIDMfAD1mGooxtFEfwdN6Pu6CJaIzxc1exB6spCW/WZTnte1wFJGbu5TsnF+xWOJKvtdoAvHy6o23173odFVv2FJR4epQ7uO3Hlm2UVi4nby85eQXrEOWz7pfIODu3hZfnwdxd29704OzKrK++ciyjJSSjHXXDmw7t2PbuwdHcTEnvCPYENaQzSENyXbxBMCHAu5XbaWPajuNhZgSdzEAuxSISWpEga0WRZI3OtUpsg07+cfbiLXGCFp4N0Gl0iNQejddLYBeFNEiYZfMmOwmHPL5jRSdWoeLygWdqFPuqXc4oigiSTffOkSWHUhSMQ6pGOQL4zRqEEU9ouiibODcYspL1jcbFxc3PDx8LnrvUZRAl6AyP6CVRUb5I8syZvMJCgo2UlC4HpPpaMkxQdDj4dERb+/7cXdrU65mm4qsbw5ykQ37pjSkI2czXLmoUHcLvyr3L0mW2H5mK7/E/sjh3IMAuGvceazqU/SPHID2KjOIAGTZ7KwrdCp+thcVY7tApr5Y6Z63j3sT/6RZzCGsiSKFqe4UmwQy3Q1keLqR6eGK4+zPzSTqOeVWlVP+PmR65CO4JKNySULUZZVp10vjT2PfRkSqIvAu8CIvIY+C/DwA1NipQRwtXBKJMB9DPGv6LqsNmGsOwFT/SRy+ta96jApXx624tmVZpth0iNzcpeTnrSixXATQasPx9OiCh0cXDIb6ivl5OaLcx28NDkcxRuM2Cgo3UlCwEYcjt+SYVhuGl+c9+Pj0Q6sNLbc+KLIuf2S7HUdcLLajh7EfPYL16GEOFqnYFFyPHUF1OWNwWgj5UEA31R56iztoLR5FK9jP1yEL2ORqWKT6FDlqUGAPwqg1kuCdzL8BRRzyjsCmr4VDG16qbVfBTiO9inA5ieTcTRw9uyYAcNW40sK/NW0C2lPNo7qiELrDEATw9nYlN7eoHJ/ZNozGPeQXrKaoaD/nsgsD6PW1cXdrgatrM7TaMOX3VY7cClnfDFQqdRkXsAtRlECXoDI/oJVFRvngcBRSVLSXgsLNFBZuxGbLuOCoCne3Vnh53YOHR+dbFmNDkfWNIZvsOPZl4dh9BmxOjb5Y2xt1pxAEw+UzMtgkG2tS/+XX2J9JMDqtKTSilgeiHuSxqk/grrlyJixJljlqsrCxsJiNxmKOmCyljkcJVnoW7KfnsQXUPHoCU6qWwnQdeRoXstxcyPD0IN9FAwI4kEnwduW0nytnvB2YXc8g6tNLuXadw40w6nk3oJlXTbyKPDCmFpKWloLd7lxQGDBRXUikoUs6EZbjqB3n/dLtPjUx1X0cS82BSravcuRWX9uSZKGgcAO5ucswGrciXxDnQq32w929LW5uLXFzbXndQXEVLo5yHy8fZFnGYonHaNxBQeFGiop2/ed37YOnZ0+8vO7B4FL/lrw0KbKuGGSbDUdKMvb4eOJik9mWYWGT7MkxrR8OQYUBMy3FY7QXD9FBPEg1MbVMHXYpGItcG6tUmwJ7FXLM3sSq8lgTYmd3qAfJ/tFIqvNu46LsIEJOJlzeS2rmBgqs2SXHgg0hdA/pRbfQnoS5hpdpS6Hycauvbbs9j/yC1eTlraCoaA/n3MXA6YXg7tEeD/f2uLo2QRRdyr9DdxF3yn1cUQJdgsos2Dvlx1nROJU++zAW7aaoaDcm03HOZfYCp8WPu3sr3N074OHesUJejBRZXx+y0YZjXyaO/VlgdcpUCDKg7hyKGHJ5BV58YRz/JP/N6pQV5FqdO8mualfuj+jHA1EP4ae/fOBQo0Niu7GYDYXFbDIWk20vraRpIBTRM3snXXf9SvCJZIzpOjLNbmS7uZDl7k6Oqw6bSibPzUaGl0ySt4ZsDzsW12wElbVMe5LdFYMcRQ23GjR0i6CK5ENBZj7p6WnYbM7zdVgIJ42q6jNUU6fjZ44rifMD4HALxlK9H+Ya/Z1WP8oOU7lTkde2w1FEoXELBfnrKCjchCQZSx3X66vj5toSV9cmGAwN0Gj8bm0H7zCU+/jNQZZlLNYEioy7S57bdntpy0etNhwP9w64e3TAzbXpTXf3uhKKrG8vzDYHB5Pz2Hw4jj1JecSa1NgRCSKbNuIRmoknaSLGUENILuU6BiDLKmxyBDapKjY5mlwpmo2ukWz0c2F3kJ4MzwtevGUJQ/F+fEybsJsP4ZDOb/hEu1ejXWAH2ga2p5pHDcWCo5JSkde2zZZBfv5aCgo3lVF2gxqDoQ6urs1wc22GwdAIlcpwazt4h3Gn3McVJdAlqMyCvVN+nLcSSbJgNp+kuPgIJtNhik1HSsXKOIdWG4G7W0vcPTri5tqswlM2KrK+emRJRkooRDqYjXQ6v2TTRPDXo2oZiFjD65KLrzOmDLZkbGJN6kqO5h0p+d5X58eAqIe4L6Ifbhq3i5Y1SxL7i83sLDKxw2jiiMnChWofV0GmnTWVDjEbaL39H1QJZtIt7uTqXcj28CDTXSDL00q2h5UzXjJZHnaKDUUglhW4LGmRTKG4SBHU0ofTQBeIn0MkPyeHgoI8wKnwCSSTILIIEbIIV+fiY0stpfQBsPvWxhrZFUtUV2eWL8Ud6JZyu1zbkmSjqGg3RuN2Co07MJuPlzlHownBYGiAq6EBLi610euroVJdeWGh4OR2kXVlQpZlbLYMTKYjFJuOYCo+gsl0tJRLI4AgaDEYGuLu3hYP947odFEV+pKtyPr2xu6QOJCUzY6TSRxOzSM+30GWXYM7JhqLp2ginqSJEEM9MR5vwXjROixSAJIcQY4qkkNukazzieafoGjOuJzdYJLM6Ex7MRRuRG09yoUWHIEuQbQNbE9T3xY09G2EQa1kbqws3C7XtsNRjLFoB4UFmyg0bsVmS//PGSJ6XTQuhjq4uJz96GtU+PtMZeJ2kfWNoiiBLkFlFuyd8uMsD2TZhsWSiNlyGrP5FBZzLGbLKSyWJKCs24xWG46bazNcXZvh6tYM7dm0obcLiqwvj2yXkJOLcMTkIcXkg+m8/7QQ6oqqeQBitEeZlwKHZOdkwUl2Z+5gc8ZGYgpOlBwTBRWtA9pwT9j9tPRvhUosvZOca3dwyGTmULGFPcUm9hebS8X2AYi0FdAhYS9N928k+Hg8eQ4Dad5uJPnJZHmayXOzkeMmketuw6Iva90DIDtccJiDESzBeDn8qSb6UFtUI5uMyBYj3uTjQ17Jvz7k4ScU4CnnXbQ+h0cktpAW2IJbYA3viOQecg0zrXCzuV2vbbs9F2PRLozGnRQXH8BsPsWFLzHn0GiC0etr4KKvjl5fHZ0uCq02XNmBvAi3q6xvF+z2HMzm05gtsWef2bGYzadKxfQ5h1Pp08D53HZrjsGlHqJ49XHZyhtF1pWPwmIze04lsz/hDKezikgxOsiyqvCmkHpiHHXFBOoI8dQV4wkRci5ZTx5+pGkjOeZWhV3eEZx0DSdW502ulITWtBet+RCCfP55L8oCNXRRNAtoRZPQttT0rIWLWrl/3q7cjte2U1meetYycg9G425strKujqBCr49Gp6uKXlcFnb4Kel00Wm0konj50Ah3I7ejrK+HSqEEslgsTJw4kX///Re9Xs/QoUMZOnToRc/9f3t3HiRFef8P/N09PcfOzt4LCwgGATkC67IsioZFwCiiFQwa1MQAGqPx/lWZUhSrrOCBJFFjhRgVI0ajpRVvKxpjwJiUla8iQdlF5FoXWGCXvdhz7u7+/P6Y2dmZPdgZ3Gt23q+q3pnufrqnn/3000/P00/3fP311/jVr36F/fv3Y8qUKXjggQcwa9ashD8zmQM7UnbOUyGiQ9cbEQzWwR84ikDgKAKBY+HhaPg5Pj0/zd1iyYEz7btIc86CM20mnM5ZA/KLXv0plWPdEwkakFovzBoPzKo2yFE3oEfF22GB5bu5UM/Ki/nJ97ZgKypaD2BP826Un9iJXSfK4Y16Do4CBbNyzkJpwfn4/mlLkGvPg4igXjdQ4QvggD+Ar71+7PL6cCSgo6tRnhbMqtqN8Ycr4GysgtfWigaXH63pATS5TDS7ggjYg92W62AGciG+MbD7c1EQcGJqUDDdaMHpSiNylFZkwI0MuOGCGxlohwM9Nxx1MFzjoOfPhJ7/3dAwpgRm+pgE/tM00JKlbBtGOzze3fB4yuHx7ILPt7+HK4+dNG0U7LYJsNlPh902AVbrGFitBeFh9LD6wj5YkiXWA8UwPAgGaxAIVCMQPIZAoBrBQDUCwWoEAsdgGC29LGmBwzElXG/PhDNtFhyOyVCU4fulJdVjPVIYhoEjdQ3YfaQB+483o7LBjep2A6buxWmowxS1GmcqR3GmcgxT1aMYpfS2DwM+WFFlHYs9aafhkwwXdtsDqMUJBKXLMqIgO5CN0/UclGRMwdwzFmHixLlIs/fcC5kGV7KU7WCwDl7vnlAPSu/X8Hq/hq731nhpgc02DjbbabBZx8FmGwerbVz4/Vho2qiU/NGIZIl1X5KiEeihhx7C9u3bsWHDBlRXV+Oee+7BI488gqVLl8ak83g8WLJkCZYtW4YVK1bg1VdfxQcffIAtW7bA6Uys9TyZAztSdk4g1HPHMNqg6y0wjNaooQVBvQG63oBgMPQaGprQ01XpaKrqhN0+CQ7HFDgck+GwT4bDMSV8MEuue7FHUqwTIboJaQlATvggTX7ICT+k1gNp9HUPv1ODOiULypmZaMz3oNpfjWrPMRxzH8URdxUqWvej1tv9S6tLy8BZebMxO38RxmWXoBVOHA0EcTQQxCF/EBU+P1rMqA+TIFSjCarehJzWKmS2HoHDUw012Aif1Qu3M4CgrfeGHgBwBm0YFbBhbFDBxICBaUEfCoPtGG+2IV3xn3TZrkx7Noys78DImggj8zswsr4DM+s70HOnQRw5Ca2LBl8yl23daIXPdwA+7wH4fPtDvS4DVTCM5j6XtVhyYLWOhtU6GpqWA82SA4uWDc2SA03LgcWSDU3LhsWSDYslfdCf6TIQkjnWXYlI6KeMjVYYRhsMsw2G0Qpdb4KuN0IPNoQu1OihV11vhGl6+lirApvttFC9bZ8EuyP06nBMSbpbGEZSrKlnbq8fB2oasP9IHQ7UNKKmzQ+Ppw25RgNOU+swRanGROU4JirHMUGph7WHH28AgGOaBdscDvzbmYmdDiuaevkFcIeZC5cxCnmBHIwJZmCCkoEzMwowcVIhRk+aDrsjucpIskrWst1xa63Pty/U29J/EH7fQfj8lTBNdx9LW6BpudC0PFi1PGjWPGhaXnhaPjRLNiyWTFgsGeHBNawb6eOVrLHuatg3Ank8Hpx77rn405/+hHnz5gEAnnrqKXz66ad46aWXYtK+8cYbePrpp7F161YoigIRwcUXX4ybb74ZV1xxRUKfm8yB7e+dU8QEYCK0CxgQMSAS7GHQu7wGYXbMMwMwxQfT9MI0vRCz831o8MGUzvGOxh7T9J7CFltgtebDZhsfbr0+rfO97TRoWn7SNfb0JlkPRGIKYAhgmOFXgQSM0EOa/QbEbwABA+IPj7uDkPYAzPYg4A5C8fbcmwsAvI4gGrPacTC7Fl9lHMRe7Qgagy1o8rciKAoABxQlHZrhhCpOWJAGBQ7YlEwolgxAtUJXBH7VQNCiA/BDM7ywGB5oRjssRhsUcQPihgkvTPgQVPwIqj2fyHWVZRiYoOsYH9QxQddxelDH5EAQZwSDcPURRIECw5YJw5YFcRUArrEw0ws6B+domOljYKaPhtj4TJZklqxl+2R0vQWBQBX8gSMI+KvgD/fODA11EPElvE5FccBicUFV02GxpEe9umBR06CoDqiKHYpqD7/aoCqOyKuq2qEotvBggaJo4YaljveW8GANT+ucDmj9Upf0Z6xD9bQJQCBihupj6BAzCIEOiA5TgoDoXersru8DoXrZ9EbV3T5IpL72dc43PaEGn3DDT2+9bU9GVV3hK87jwnX2OFjDV5/t9gkj5tdtRmK5pt51jXfQMHGwugG7K4+gsrYJtc1tUHyNyDIaka+cwDilAROV4zhdqcM4pRFpSmev3jqLBV/Zbdhlt2GX3Y69NitaLL20DIU5TA1O0w67OGAz02A3nbCbTjjMdDhMOxymDU7TDqdqh1NxIkNNR5bdiXRHOpzONLgysuDIcMGe7oLNYYdmtcGiWaFYVUBVAAUj5nz62xppZVtEoOt18PurEAhWIxioCffODA2hOyviO++NpqppsKgZUDsahtT0UD3dMSih18g0JS0yL1RPa1AUa6Su7nzf22tHfd5/PZZGSqzjbQQasktte/fuha7rKC4ujkwrKSnBM888A9M0oaqdQS0rK0NJSUnkgKQoCubMmYOdO3cm3AiUzMe0tX9dhgat9/uS+3LS/bmP/0vHskoPa+mrnETPVyJ/nQkvG9IGYE94SHTZzmwm/rmdy0uc/6v+n/ttPvdbLPst8hvXNmkAssNDPMsaAJpD80UBMhRAB6ArocFQFJjhaQDg61gmqk5TolZlAKGbrBT0mlebKRhlGCgwdIzWDYw2DIzWDYzRQw0+43UdmeHeQ37YEFCdMLQsmLYMeDOy4UnLBdLyobjyoWWOgcU1CqYjF6YjN9R7x5GJvFHZaGnsu+JJ4kMYobMOSua6qCurNQtWayHS0wu7zRMRGEZrVKNQPXSjCYbeDN1oCvckaYZhNEPXmyK9R0R80HUfgIZu6xwclvA5R+ygAOHgqYjUaD2lC09TVRWmCYSOWCYgAkF0g45E5vX2/tsd3fuXolijrgBnwmLJglXLh2bNC72GrxpbtdCVY1VNT4kvkyOxXFPvusbbpqmYdvpoTDt9dI/p/T4/DtfU4/+O1ePg8Ua0tjTA4q2DM9iEzGAzcn3NmKo2Y4HShDy0QrWcwHG7iYNWKyqtVlRZNdRoFtRoGtyqCp+qw6fqAPrq0dGFhBdxA5YagSaABYAmiLy3SPTvUyiRc47I0U1ix6NTqVHzol/j3bSTY+EaHNEN84nWPeGdC7G98JMpcg7TiqVZ1+LSJT8b6k05ZfHWQ0PWCFRfX4+cnBzYbLbItPz8fPj9fjQ3NyM3Nzcm7ZQpU2KWz8vLw4EDBxL+3Ly85LyKfvRIJb5Kq0e7JfXu0RxZkulQOHJYReA0TaSJwGkKnGLCaQrspsAhCuymAqehwGlY4DC18GCDQ+xIV9Lgsjih2dNhT3PBmp2NNFcuXNn5sGfmwZY5CrbMUUB6LmDPhN2i4VSffpKsxydKXGrFOhPA+LhSmmYAhuGGrreHBqMdht4OXW8LTTfaYehumKYfhumDafphGv6o8c5phumHmIFwDxgj3IM1uterAZHuz/oKMXpskJXIn+Gj48qoqoZfFSsUNXqaFaqiQVG1cCOOExZLGixqGlRLWuS9xeKAanFG3lss6dCsmbBqWdC0TGhaJiwW3oJyMqlVrin+eGfgtPH5+N7ZM06aqrm1HUdrm3Csvgl1tcfRWncUttZanNnShFl6GzRxw1Q98Fs8CGpe6BYfgpYAApYgfBYd7RYTXgXwqQKfqsCrKPCEX/1q7PcHQ1Fg9Nsp6WAcFIfZgZdGqADG1/0Pq/P/31BvyIAbskYgr9cb0wAEIDIeCATiSts1XTwa47jSPhw50kZhhWc5jgS/6WGugui+OoDSw7EydKSPybt0pldi0iVeKygSuqUl9tNiyUnmdUsUvW4l1P+o5+WU3hYDELpWe7L5StTf3jem+3ylj/9RZ4+j2HSK9N2TKPrKihleQ8wiUSvomi+l25voeV0mRm9I9C500nx3pIheQCBQoKDjCjc6/6qx6+nMS8d+p8RMU7r0NVOgQBWBChOqdF6FUhXAoqqwKhqsmhWaaoPV6oDVaofVloE0ZwYcThdcDhccdifS0tJgtzmg2RywO9JgtdqgWqzf+rKtHh48CP/xnMptjqHNyMvLSNrjE8WPsY5H9+6BmhYa+vvx0rG3QxsA9Khbpzp643QOoUag6F466DWdAhNZWU40t7QDEuo5pET1Iursxq4CitpxLR2AGj40hXsbKWrUkVKFoihR3eH759a13ujB0BASDA/UFct1ahnIeI/JycaYnGxg6hmntLxhCryBIHw+P9xuN7zuNgS8bXC7W+H1t8Hrb4c34Ibf74VP9yGgBxA0AzAkCAMmTBhA+HERgEARAyIKRBEIVABm55FOEYgoUV87BKJEjpQ9nynHnGv2drYcK+Ej3DC53irgwaDfKdH/06j3sV+UepyuRP5I93RhaZKJW694EA0Nbd9yQ4dOx/GpL0PWCGS327s14nSMO7o87Ky3tF3TxUMESVtBX/vje0fEvYrUt5FyX+pwNhyv6Cfz8YkSw1gPFwpCDSlav9/KoyhARkYG/P6BPY5zPxo+WK5Ty3CMt6ooSLfbkG63IS8rAwB/IfTb4Pl46ki1WA/ZvUUFBQVoamqCrnd2xa6vr4fD4UBmZma3tA0Nsc8FaGhowOjRPd97S0REREREREREsYasEWjGjBnQNA07d+6MTNuxYwcKCwtjHgoNAEVFRfjyyy/R8UNmIoIvvvgCRUVFg7nJRERERERERERJa8gagdLS0rB8+XKsW7cO5eXl2Lp1K55//nmsXr0aQKhXkM8X+lnZpUuXorW1FevXr0dFRQXWr18Pr9eLSy65ZKg2n4iIiIiIiIgoqQzpT02tXbsWM2fOxLXXXosHHngAd9xxB5YsWQIAKC0txd///ncAgMvlwqZNm7Bjxw5cccUVKCsrw7PPPgun0zmUm09ERERERERElDQUkVR49FGnZH7YU6o9sCqVMdaphfFOHYx16mCsUwdjnVoY79TBWKeOkRLrjnz0ZUh7AhERERERERER0eBgIxARERERERERUQpgIxARERERERERUQpgIxARERERERERUQpgIxARERERERERUQrQhnoDBpuiDPUWnLqObU/mPFB8GOvUwninDsY6dTDWqYOxTi2Md+pgrFPHSIl1vNufcj8RT0RERERERESUing7GBERERERERFRCmAjEBERERERERFRCmAjEBERERERERFRCmAjEBERERERERFRCmAjEBERERERERFRCmAjEBERERERERFRCmAjEBERERERERFRCmAjEBERERERERFRCmAjEBERERERERFRCmAjEBERERERERFRCmAj0DAiInjsscdw7rnn4pxzzsFvf/tbmKbZa/qHH34Y06ZNixlefvnlyPz33nsPF154IYqKinDbbbfhxIkTg5ENikOisd65cyd+/OMfo7i4GBdffDFef/31mPmXXXZZt31h//79A50NOgm/34/77rsPc+fORWlpKZ5//vle03799de48sorUVRUhB/96Ef46quvYuazLA9vicT63//+N374wx+iuLgYy5Ytw0cffRQzf+7cud3KstvtHugsUJwSifUtt9zSLZYff/xxZP4LL7yABQsWoLi4GPfddx+8Xu9gZIESEG+8V61a1S3W06ZNw9q1awEALS0t3ebNmzdvMLNCcQoEAvjBD36Abdu29ZqGdfbIEE+sWWePDPHEOuXqbKFhY/PmzbJw4ULZvn27fPrpp1JaWirPPfdcr+mvu+462bRpk9TV1UUGj8cjIiJlZWVy1llnydtvvy179uyRlStXyi9+8YvBygr1IZFY19XVydy5c+Xxxx+XgwcPynvvvSeFhYXy8ccfi4iIrutSWFgon3/+ecy+EAwGBzFH1NWDDz4oy5Ytk6+++kr++c9/SnFxsXzwwQfd0rndbpk/f778+te/loqKCnnooYfke9/7nrjdbhFhWU4G8cZ6z549MnPmTHnxxRfl0KFD8vLLL8vMmTNlz549IiJy/PhxmTp1qlRVVcWUZdM0BztL1It4Yy0ictFFF8m7774bE0u/3y8iIv/4xz+kpKRE/vWvf0lZWZlceuml8sADDwxmVigO8ca7qakpJs5btmyRmTNnSnl5uYiI/O9//5NzzjknJk1DQ8NgZ4f64PP55LbbbpOpU6fKZ5991mMa1tkjQzyxZp09MsQTa5HUq7PZCDSMLFy4UN58883I+DvvvCOLFy/uNf2CBQvkk08+6XHe3XffLffcc09kvLq6WqZNmyZVVVX9t8F0yhKJ9SuvvCJLly6NmXb//ffLL3/5SxEROXTokEyfPl18Pt/AbTAlxO12S2FhYUxl88c//lFWrlzZLe3rr78uF1xwQeSkwTRNueiiiyL7B8vy8JZIrB999FH5+c9/HjPt+uuvl9/97nciIvLf//5X5s+fP7AbTKcskVj7/X6ZMWOGVFZW9riua665RjZu3BgZ3759u5x11lmRCzk09BKJdzRd1+XSSy+VJ554IjLttddek6uvvnqgNpX6wYEDB+Syyy6TZcuWnfTLIuvs5BdvrFlnJ794Y52KdTZvBxsmamtrUVNTg7PPPjsyraSkBMeOHUNdXV239O3t7aitrcXEiRN7XF9ZWRnmzp0bGR87dizGjRuHsrKyft92SkyisV6wYAE2bNjQbXp7ezsAoKKiAmPHjoXdbh+4jaaE7N27F7quo7i4ODKtpKQEZWVl3W77KysrQ0lJCRRFAQAoioI5c+Zg586dkfksy8NXIrG+/PLLcdddd3VbR1tbG4BQWT7jjDMGdoPplCUS68rKSiiKggkTJnRbj2EY2LVrV0y5nj17NoLBIPbu3TtwGaCEJBLvaG+99RZaWlpw4403RqZVVFT0er5Gw8Pnn3+OefPm4a9//aKpQ1AAAAjkSURBVOtJ07HOTn7xxpp1dvKLN9apWGezEWiYqK+vBwCMHj06Mi0/Px8AcPz48W7pv/nmGyiKgmeeeQbnn38+LrvsMrz99tuR+XV1dTHrAoC8vLwe10WDK9FYjx8/HrNnz46MNzY24v3338d5550HILQvWK1W3HTTTZg/fz5WrlyJ8vLyAcwB9aW+vh45OTmw2WyRafn5+fD7/Whubu6W9mRllWV5eEsk1pMnT8b06dMj4wcOHMCnn34aU5a9Xi9WrVqF0tJS3HjjjTh48OCg5IP6lkisKysr4XK5sGbNGpSWlmLFihX4z3/+AwBobW2F3++PKdeapiE7O5vlehhJJN4dRATPPfccVq9ejfT09Mj0b775BsePH8eKFSuwYMEC3HnnnT1e9KGhc8011+C+++5DWlraSdOxzk5+8caadXbyizfWqVhnsxFoEPl8Phw+fLjHwePxAEDMyUbH+0Ag0G1dHS2WkyZNwrPPPosrr7wS999/P7Zs2RL5rOh1dayvp3VR/+vPWHdd7x133IH8/HxcffXVAICDBw+ipaUFV155JZ599llMnjwZ1157LWpqagYod9QXr9fbY/kDuse4t7Qd6ViWh7dEYh3txIkTuOOOOzBnzhx8//vfBxA6rre0tOCWW27BU089BYfDgeuuuy7S64+GViKxrqyshM/nQ2lpKZ577jksXLgQt9xyC3bt2gWfzxezbPS6WK6Hj1Mp29u2bcPx48dx1VVXxUyvrKxEe3s71q5diyeeeAJ1dXW4+eabYRjGwGw8DRjW2amJdfbIlop1tjbUG5BKysrKsHr16h7n3X333QBCJxYdt/V07Fg9tV4uX74cixcvRnZ2NgBg+vTpOHToEF599VVcdNFFsNvt3XbMQCDQZ0so9Y/+jHUHt9uNW2+9FYcOHcIrr7wSSfvQQw/B5/PB5XIBANatW4cvvvgC7777Lm6++eZ+yxPFr7fyBwAOhyOutB3pWJaHt0Ri3aGhoQE/+9nPICLYuHEjVDV0PWbz5s0IBoORHgSPPfYYFi5ciI8//hjLli0bwFxQPBKJ9a233opVq1YhKysLQKiO3r17N1577TXceeedMctGr4vlevg4lbL94Ycf4vzzz4+cm3V4//33oShKZLmNGzeitLQUZWVlmDNnTv9vPA0Y1tmph3X2yJeKdTYbgQbRvHnzsG/fvh7n1dbW4tFHH0V9fT3Gjx8PoPO2oVGjRnVLryhKt5OMSZMm4bPPPgMAFBQUoKGhIWZ+Q0NDj+ui/tefsQZCz/+54YYbUFVVhRdffDHm2QKapkUagABEeojV1tb2U24oUQUFBWhqaoKu69C00GG2vr4eDocDmZmZ3dL2VFY7up2yLA9vicQaCJX/jgbiv/zlL8jNzY3Ms9lsMVea7HY7xo8fz7I8TCQSa1VVIyeTHSZNmoSKigpkZ2fDbrejoaEBkydPBgDouo7m5maW62Ek0bINAJ988gluv/32btO7flHIy8tDdnY2y3YSYp2dWlhnp4ZUrLN5O9gwUVBQgHHjxmHHjh2RaTt27MC4ceO63VsMAL///e9x3XXXxUzbu3cvJk2aBAAoKiqKWVdNTQ1qampQVFQ0MBmguCUaa9M0cfvtt+Po0aN46aWXcOaZZ8bMX7VqFZ588smY9Pv27YvsCzT4ZsyYAU3TIg+KBEIxLiwsjFxB6lBUVIQvv/wSIgIg9EyJL774IlJWWZaHt0Ri7fF4cMMNN0BVVbz88ssoKCiIzBMRXHjhhXjrrbdi0h8+fJhleZhIJNb33nsv1q5dGzOto45WVRWFhYUx5Xrnzp3QNC3m+RM0tBKJNxC6XeTIkSMoKSmJmd7e3o6zzz47cpEOCH2xbGpqYtlOQqyzUwfr7NSRinU2G4GGkZ/85Cd47LHHsG3bNmzbtg2PP/54zC1FJ06cgNvtBgAsXrwY27dvx+bNm1FVVYVXXnkF77zzDq6//vrIut599128/vrr2Lt3L9asWYNFixb1+NRzGnyJxPqNN97Atm3b8PDDDyMzMxP19fWor6+PPJjyggsuwAsvvICPPvoIlZWVePDBB9HW1obLL798KLJGCF31Xb58OdatW4fy8nJs3boVzz//fCTG9fX1kXuMly5ditbWVqxfvx4VFRVYv349vF4vLrnkEgAsy8NdIrHetGkTqqqq8Jvf/CYyr76+Hm1tbVAUBYsWLcIf/vAHbNu2DQcOHMCaNWswZswYLFy4cMjyR50SifUFF1yAv/3tb3jnnXdw+PBhPPnkk9ixYwdWrlwJIPSwys2bN2Pr1q0oLy/HunXrcNVVVyV11/KRJpF4A6GHxnb0BIjmcrlQUlKCDRs2oLy8HLt378add96JBQsWYNq0aYOaJzo1rLNTB+vs1JHydfaQ/Tg9daPrujzyyCMyd+5cmTdvnjz66KNimmZk/uLFi2Xjxo2R8S1btsiyZcuksLBQli5dKh9++GHM+t58801ZuHChzJ49W2677TY5ceLEoOWFTi6RWF9//fUyderUbsPKlStFRMQ0TXn66adl0aJFMmvWLPnpT38q+/btG5J8USePxyNr1qyR2bNnS2lpqfz5z3+OzJs6daq8+eabkfGysjJZvny5FBYWyooVK2T37t0x62JZHt7ijfXFF1/cY1m+5557RETE5/PJhg0bZP78+VJUVCQ33XSTVFdXD0WWqBeJlOvXXntNlixZIrNmzZLLL79cPv/885h1bdq0Sc477zwpKSmRtWvXis/nG6xsUJwSiff7778v8+fP73E9zc3Ncu+998q8efOkuLhY7rrrLmlubh7ozadTNHXqVPnss89ixllnj0wnizXr7JGlr3KdanW2IhLuz0hERERERERERCMWbwcjIiIiIiIiIkoBbAQiIiIiIiIiIkoBbAQiIiIiIiIiIkoBbAQiIiIiIiIiIkoBbAQiIiIiIiIiIkoBbAQiIiIiIiIiIkoBbAQiIiIiIiIiIkoBbAQiIiIiIiIiIkoBbAQiIiIiIiIiIkoBbAQiIiIiIiIiIkoBbAQiIiIiIiIiIkoB/x9lSde4CyjyK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404447" y="1081454"/>
            <a:ext cx="2625472" cy="5095509"/>
          </a:xfrm>
        </p:spPr>
        <p:txBody>
          <a:bodyPr/>
          <a:lstStyle/>
          <a:p>
            <a:r>
              <a:rPr lang="ru-RU" dirty="0" smtClean="0"/>
              <a:t>Регрессионные модели</a:t>
            </a:r>
            <a:br>
              <a:rPr lang="ru-RU" dirty="0" smtClean="0"/>
            </a:br>
            <a:r>
              <a:rPr lang="ru-RU" dirty="0" smtClean="0"/>
              <a:t>с параметрами по умолчанию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7715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33</a:t>
            </a:fld>
            <a:endParaRPr lang="ru-RU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1832" y="1766878"/>
            <a:ext cx="3870753" cy="4316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1178" y="864065"/>
            <a:ext cx="3542814" cy="3370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186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34</a:t>
            </a:fld>
            <a:endParaRPr lang="ru-RU" dirty="0"/>
          </a:p>
        </p:txBody>
      </p:sp>
      <p:sp>
        <p:nvSpPr>
          <p:cNvPr id="5" name="AutoShape 2" descr="data:image/png;base64,iVBORw0KGgoAAAANSUhEUgAAB5YAAAR1CAYAAABxpSleAAAAOXRFWHRTb2Z0d2FyZQBNYXRwbG90bGliIHZlcnNpb24zLjUuMywgaHR0cHM6Ly9tYXRwbG90bGliLm9yZy/NK7nSAAAACXBIWXMAAA9hAAAPYQGoP6dpAAEAAElEQVR4nOzdeXxU9bn48c+ZSWbPvkECBEhYwhYgiFvdqw1WtKJWrdXbev2BWtvaW0uvpRW9yoVa6a23WgvW6tW2IAq4IoobuKACIWEJkJUQyDrZk5nMJJnz+2NIJLJlmeTM8rxfr3kpZ87Mec6Zk/nOOd/v93kUVVVVhBBCCCGEEEIIIYQQQgghhBBCiNPQaR2AEEIIIYQQQgghhBBCCCGEEEII/yYdy0IIIYQQQgghhBBCCCGEEEIIIc5IOpaFEEIIIYQQQgghhBBCCCGEEEKckXQsCyGEEEIIIYQQQgghhBBCCCGEOCPpWBZCCCGEEEIIIYQQQgghhBBCCHFG0rEshBBCCCGEEEIIIYQQQgghhBDijKRjWQghhBBCCCGEEEIIIYQQQgghxBlJx7IQQgghhBBCCCGEEEIIIYQQQogzko5lIYQQQgghhBBCCCGEEEIIIYQQZyQdy0IIIYQQQgghhBBCCCGEEEIIIc4oTOsAtFZX14Kqah1F/ykKxMVFBGz8ZyP7F9hk//xbd/yhLlA/v74I9HN0IGSftY5meITiPoNv91vaAK/+HstQPfcGQ45Z/8jx6h85Xv0n3/9fC/XzRv5+Bk+O4eDI8Ru8gRxDaQe8hvq8k/N7YOS4DYwct/4L1WPm6zYg5DuWVZWAPoECPf6zkf0LbLJ/wp+FwucXCvv4TbLPoSEU9xlCZ783bNjAgw8+eNJyRVE4ePAg+fn5LF26lIKCAtLT03nkkUeYNm1av7Yx0GMZKp+BL8kx6x85Xv0jx0sMhJw3XnIcBk+O4eDI8Rs8OYb9N1zHTD6bgZHjNjBy3PpPjtngSCpsIYQQQgghhN+4+uqr+fTTT3seH3/8Mampqdxxxx04HA4WLlzInDlz2LBhA7NmzWLRokU4HA6twxZCCCGEEEL0gdvt5pprruHLL7/sWVZeXs6PfvQjZs6c2XM9cKLPP/+ca665hszMTO644w7Ky8uHO2whhBDHSceyEEIIIYQQwm+YTCYSEhJ6Hm+88QaqqvLAAw+wadMmjEYjixcvJi0tjSVLlmC1Wtm8ebPWYQshhBBCCCHOwuVy8R//8R8UFhb2LFNVlZ/85CfEx8ezfv16rrvuOu677z4qKioAqKio4Cc/+QkLFizg1VdfJTY2lnvvvRdVphsKIYQmpGNZCCGEEEII4ZcaGxt59tln+eUvf4nBYCAvL4+srCwURQG86bFnz55Nbm6utoEKIYQQQgghzqioqIjvf//7HDlypNfyL774gvLycv7rv/6LtLQ0Fi1axMyZM1m/fj0Ar7zyCtOmTePOO+9kwoQJLF++nGPHjvHVV19psRtCCBHypGNZCCGEEEII4ZfWrFlDYmIi2dnZANTW1pKYmNhrnbi4OKqqqrQITwghhBBCCNFHX331Feeeey4vv/xyr+V5eXlMmTIFi8XSsywrK6tn8GheXh5z5szpec5sNjN16lQZXCqEEBoJ0zoAIYQQQgghhPgmVVV55ZVXuOuuu3qWOZ1ODAZDr/UMBgNut7tf7318wnO/1+/v60KZHLP+kePVP3K8+k+OlRBCCK394Ac/OOXysw0elcGlQgjhX6RjWQghhBBCCOF39u7dS3V1Nd/97nd7lhmNxpM6kd1uNyaTqV/vHRcXMaCYBvq6UCbHrH/kePWPHC8hhBAi8J1t8KivBpfC0A+0ksFvAyPHbWDkuPVfqB4zX++vdCwLIYQQQggh/M4nn3zCnDlziIqK6lmWlJSE3W7vtZ7dbj9pBsPZ1NW1oKp9X19RvB1Y/X1dKJNj1j9yvPpHjlf/dR8zIYQQwt8YjUYaGxt7LTtx8OjpBpdGRkb2e1vD1RZKmzswctwGRo5b/8kxGxzpWBZCCCGEEEL4nT179jB79uxeyzIzM3n22WdRVRVFUVBVlZycHO6+++5+vbeqMqDOqIG+LpTJMesfOV79I8dLCCGECHxJSUkUFRX1Wnbi4NHTDS7NyMjo97aGelCaDH4bGDluAyPHrf9C9Zj5epCpdCwLMUzMNiPwdc4Bh7sTk/XEtI0qzlbXsMclhBBCe99sI04mbYQIPYWFhVx77bW9lmVnZ7Ny5UqWLVvGLbfcwtq1a3E6ncybN0+jKIU/k+9WIYQQWjp7OwTSFgnhHTy6evVq2tvbe2Yp79q1i6ysrJ7nd+3a1bO+0+kkPz+f++67r9/bGq5BaTL4bWCG67gF23WCnG/9J8dscKRjWYhho/Dkewd7/mWxGHE4vm6gfn7VZC2CEkII4Rd6txHfJG2ECEV2u/2k9HY2m41Vq1axdOlS1q1bx6RJk1i9ejUWi0WjKIV/k+9WIYQQWjpzOwTSFgkBMHfuXEaOHMmDDz7Ivffey0cffcSePXtYvnw5ADfccAPPPfccq1ev5rLLLuPpp59m1KhRnHvuuRpHLgKXXCcIMRjSsSyEEEIIIYTwO3v27Dnl8hkzZrBx48ZhjkYIIYQQQggxFPR6PX/5y19YsmQJCxYsIDU1laeffprk5GQARo0axZ///Gf++7//m6effppZs2bx9NNPoyhnywgghBBiKEjHshBCCCGEEEIIIYQQQgghhsWhQ4d6/Ts1NZV//OMfp13/kksu4ZJLLhnqsIQQQvSBTusAhBBCCCGEEEIIIYQQQgghhBBC+DfpWBZCCCGEEEIIIYQQQgghhBBCCHFGkgpbCCGEEEIIIUTAMduMwOlr6yk6qbsnhBBCCCGEEEL4knQsCyGEEEIIIYQIQApPvnfwtM/en50xjLEIIYQQQgghhBDBT1JhCyGEEEIIIYQQQgghhBBCCCGEOCPpWBZCCCGEEEIIIYQQQgghhBBCCHFG0rEshBBCCCGEEEIIIYQQQgghhBDijKRjWQghhBBCCCGEEEIIIYQQQgghxBmFaR3A6WzYsIEHH3zwpOWKonDw4EHy8/NZunQpBQUFpKen88gjjzBt2jQNIhUCzDYjoJxxHUV35ueFEEIIIYQQQgghhBBCCCGE8Fd+27F89dVXc9FFF/X8u7Ozk3/7t3/j0ksvxeFwsHDhQubPn8+KFStYs2YNixYtYsuWLVgsFg2jFqFL4cn3Dp5xjfuzM4YpFiGEEEIIIQKbDNwUQgghhBBCCCH8j992LJtMJkwmU8+/V61ahaqqPPDAA7zxxhsYjUYWL16MoigsWbKEbdu2sXnzZhYsWKBh1EIIIYQQQgghBk8GbgohhBBCCCGEEP4mIGosNzY28uyzz/LLX/4Sg8FAXl4eWVlZKIp3hLqiKMyePZvc3FxtAxVCCCGEEEIIIYQQQgghhBBCiCDktzOWT7RmzRoSExPJzs4GoLa2lvT09F7rxMXFUVhYqEV4QgghhBBCCCH8UGeXh6b2TpwdXXSpYNAr2Axh2Ix6n7z/2VN2qzhbXT7ZlhBCCCGEEEIIoTW/71hWVZVXXnmFu+66q2eZ0+nEYDD0Ws9gMOB2u/v9/kqAluXqjjtQ4z+bUNo/VT15eaALpc8vEAVq3EIIIYQQfeHu9FBQ28Ydf/+KnLIG1FOsE65XKG10cUFqNN8aH0usxXCKtfrizCm7f37V5AG+rxChqbKykocffpgdO3YQHR3NHXfcwY9+9CMA8vPzWbp0KQUFBaSnp/PII48wbdo0bQMWQgghhBAixPh9x/LevXuprq7mu9/9bs8yo9F4Uiey2+3uVZO5r+LiIgYdo5YCPf6zCZT9c7g7sViMZ13vm+uYzV//W6dXiI8PjP3tq0D5/AYq2PdPCCGEECKQdHZ52FvZQl5FMx1dX3cnG/U6rEY9OkXB3emh1d1JR5fKBwdr+OBgDToFLk6L45bZKcweFdVTckkIMfzuv/9+kpOT2bBhA0VFRTzwwAOkpKRw4YUXsnDhQubPn8+KFStYs2YNixYtYsuWLVgsFq3DFkIIIYQQImT4fcfyJ598wpw5c4iKiupZlpSUhN1u77We3W4nMTGx3+9fV9fSa8ZooFAUb6dWoMZ/NoG2fyarCYfj7CnuutdRFG+nstPp6tk/T5eK3d4ylGEOm0D7/Por0PevO34hhBBCiGBhb3PzYYGdpvZOAKLNYdxzaTolVc1EGPW9Oos9HpU6h5uRsVY+OlDDwZpWPi6q4+OiOiYmWFl04VguGh8rHcxCDLOmpiZyc3N59NFHGTt2LGPHjuWiiy5i+/btNDU1YTQaWbx4MYqisGTJErZt28bmzZtZsGCB1qELIYQQQggRMnRaB3A2e/bsYfbs2b2WZWZmsnv3btTjPTqqqpKTk0NmZma/319VA/cR6PEH0/4N5Lw78b/BcD4G8ucXivsnhBBCCBEsCmvbeH1vFU3tnVjC9VyWHseNmSP54XmpRJrCTuog1ukUEmxGfnJpOi/dPpuXf5TFghkjMYbpKKht45ev7WfRuj3sr2zWaI+ECE0mkwmz2cyGDRvo6OigpKSEnJwcMjIyyMvLIysrq+fvWVEUZs+eTW5urrZBCyGEEEIIEWL8vmO5sLCQ9PT0Xsuys7Npbm5m2bJlFBUVsWzZMpxOJ/PmzdMoSiGEEEIIIYQQwy33WBMfF9XhUSE1xswNmSNIT7D2a7bx+DgrD145gbcXnsu/zR2NMUzH7qNN/Ohfufz+/UIc7q4h3AMhRDej0chDDz3Eyy+/TGZmJvPmzePiiy/mpptuora29qQsdXFxcVRVVfV7O4oiDzkOw3MM5Zwc3PGTh++PoRBCCOELfp8K2263ExkZ2WuZzWZj1apVLF26lHXr1jFp0iRWr14tdXWEEEIIIYQQIkSs3lbCjiNNAGQmR3LOmMHVR44yh3PfReO4MXMkf/3sMG/n1/BqXiWfl9az5KqJzE2N8VXoQojTKC4u5rLLLuPHP/4xhYWFPProo5x//vk4nU4MBkOvdQ0GA263u9/bkLJAXnIcBu9sx9Dh7sRiMZ5xHZ1eIT4+ND8LOQcHT46hEEIILfh9x/KePXtOuXzGjBls3LhxmKMRocpsMwKnv0ml6GTYnxBCCCGEEMPlQHULn5YcAeCcMVHMTIny2XuPiDTx8LzJzJuSxLL3CqhodvGTV/ey8PxU/v38Mehkyo8QQ2L79u28+uqrbN26FZPJxPTp06muruaZZ55h9OjRJ3Uiu91uTCZTv7dTV9cS0uWBFMXbGRXqx2Ew+noMTVYTDofrjO/l6VKx21t8HKF/k3Nw8AZyDLtfI4QQQgyW33csC+EfFJ587+Bpn70/O2MYYxFCCCGECG5ut5vly5fz1ltvER4ezo033sgvfvELFEUhPz+fpUuXUlBQQHp6Oo888gjTpk3TOmQxjMobnHxW0gDA7FGRPu1UPtG5qTGs+bcs/vRxCa/trWL19jIKalt5eN4krAa5lBbC1/bt20dqamqvzuIpU6bw17/+lTlz5mC323utb7fbT0qP3ReqinRmIcfBF3x1DEP1c5BzcPDkGAohhNCC39dYFiIQeDwqh+sdbC2qY0NeJet2V7Apv4Zd5U20uTq1Dk8IIYQQIqA89thjfP755zz33HOsXLmSdevW8fLLL+NwOFi4cCFz5sxhw4YNzJo1i0WLFuFwOLQOWQyTVlcnHxXVoQLfm5nM7FFD06nczWoIY8lVE/ndVRMJ1yt8XFTHnf/Kpbb1zDPQhBD9l5iYSFlZWa+ZySUlJYwaNYrMzEx2796NerwHRVVVcnJyyMzM1CpcIYQQQgghQpJ0LAsxSBVN7Vz/zOdsOWSnoLaNOkcHTe2dHGtqJ+doE2t3V/DF4QZcHV1ahyqEEEII4fcaGxtZv349jz76KDNmzOD888/nzjvvJC8vj02bNmE0Glm8eDFpaWksWbIEq9XK5s2btQ5bDAOPR+WDAjuuTg8JVgNL508dVE3l/rh2+ghWfT+TeKuBkjoHd6/bQ02LdC4L4UuXX3454eHh/Pa3v6W0tJQPP/yQv/71r9x+++1kZ2fT3NzMsmXLKCoqYtmyZTidTubNm6d12EIIIYQQQoQU6VgWYoBUVWVXeSNv59dQVNOKQa8wbWQEV02K57tTEvnW+BhGRBjxqLC3soWbV39Bi8xeFkIIIYQ4o127dmGz2Zg7d27PsoULF7J8+XLy8vLIysrq6UxUFIXZs2eTm5urUbRiOO0ob6Sm1Y1Br3D5xHgMYcN7OTs9OZK/3ZrJyEgjRxqc3L0uj6rm9mGNQYhgFhERwQsvvEBtbS033ngjy5cv55577uHmm2/GZrOxatUqdu3axYIFC8jLy2P16tVYLBatwxZCCCGEECKkSGEoIQbAo6p8UlxPQW0bADfMTsGqVzCecHMrOcpERlIERxqcbCuuo7CmlYpGJ/MyEomxhGsVuhBCCCGEXysvLyclJYXXXnuNv/71r3R0dLBgwQLuueceamtrSU9P77V+XFwchYWF/dpGfye5dq8/TJNjg4Kvj1l5g5M9FS0AXJwWR6TJN5ey/Y1vVLSZVTdncvfLeZQ3tvPjF3Zw8fhYLAb9oLYh51j/yPHqv0A5Vunp6Tz//POnfG7GjBls3LhxmCMSQgghhBBCnEg6loXoJ/WETmUFuCgtlv+6bhp/2nzglOuPiTFz/fQRfFneRHFtG+8cqOHaaUlYLMbhDVwIIYQQIgA4HA7KyspYu3Yty5cvp7a2loceegiz2YzT6cRgMPRa32Aw9KrH2RdxcREDim2grwtlAz1mDndnz+9lV2cXn5Y2AJA5Koqpo2N61jvbb+ozPa/TK8TH9z+++PgIXrn3Qm5ZvZ3yeifvF9q5YfYowvUnz6Du7zbkHOsfOV5CCCGEEEIIMbykY1mIftpV3tTTqXzFxHjGxZ099ZbVGMaLd87lu//7KY3ODjYfqOWWueahD1aIAFZZWcnDDz/Mjh07iI6O5o477uBHP/oRAPn5+SxdupSCggLS09N55JFHmDZtmrYBCyGE8ImwsDBaW1tZuXIlKSkpAFRUVLBmzRpSU1NP6kR2u92YTKZ+baOurgVV7fv6iuLtwOrv60LZYI+ZyWrC4fDWMP60pJ5WVyeRxjBmJ0f0LAd6/f+pnOl5T5eK3d7S/+AAI/Cn703lzjV5VDe72Ly3kssnxJ1U87mv25BzrH/kePVf9zETQgghhBBCiMGQGstC9ENpnYPdx5oB+Nb42D51KneLthjIzkjAEq6nwdnBhwdrUOUuiBCndf/992OxWNiwYQO/+c1v+NOf/sSWLVtwOBwsXLiQOXPmsGHDBmbNmsWiRYtwOBxahyyEEMIHEhISMBqNPZ3KAOPGjaOyspKkpCTsdnuv9e12O4mJif3ahqr2/zHQ14XyYzDHrFtlczsHqlsBb6agsFPMCh6MwezfmBgLf75lJooCJXUO9lWeugNZzjH/O79C9SGE0I6qqrS5O2lydtDlkT9IIYQQQgQu6VgWoo+anB1sLa4DYPrICCYn2fr9HhHGMK6YGI8CHKpu4WBNm4+jFCI4NDU1kZubyz333MPYsWP59re/zUUXXcT27dvZtGkTRqORxYsXk5aWxpIlS7BarWzevFnrsIUQQvhAZmYmLpeL0tLSnmUlJSWkpKSQmZnJ7t276R6cp6oqOTk5ZGZmahWuGEKdHm8JGoBJiVaSo/o3M304zB4Tw/mp3tTcXx5ppLa1f2nZhRBCBDeHu4svyxp4aecx/rWrgnW5lTz/ZTnv5NdQVu9AJhwIIYR2VFWls8sj38VC9JN0LAvRB10ela3FdXR0qSRFGJk7JnrA7zUi0sg5x1//5eEGWlydvglSiCBiMpkwm81s2LCBjo4OSkpKyMnJISMjg7y8PLKysnpSTSqKwuzZs8nNzdU2aCGEED4xfvx4Lr30Uh588EEOHjzIJ598wurVq7n11lvJzs6mubmZZcuWUVRUxLJly3A6ncybN0/rsMUQyDvWRFN7J+ZwHeemxpz9BRqZMsLGuFgzqgofF9np7PJoHZIQQgg/8HFBLa/mVrKnogVXpwcF0OsUVOBoUzvvHbJz75rd1LScuayDEEII3ymoaeUP7x1i455KXvjqKM9/dZS/fVHOv3YdY8uhWg7VtNLS3qF1mEL4NamxLEQfrNlxhOoWN+E6hcsmxKHTKWd/0RnMSI6gvKmdyqZ2Pi2uJzsjwUeRChEcjEYjDz30EI8++igvvvgiXV1dLFiwgJtuuokPPviA9PT0XuvHxcVRWFjYr20og/sz9mvd+xbM+/hNobDP39y3UNjnbwrFfQbf7negHLsnnniCRx99lFtvvRWz2cxtt93G7bffjqIorFq1iqVLl7Ju3TomTZrE6tWrsVj6Xp5EBIbKpnbyKryppc8fG4MxzH/HRCuKwrfGx1LVUkmjs5Od5U2cN9Z/O8KFEEIMvQ15FSx/vwiAOGs4WaOiGBVtRqdAc3snB2ta2VfZwieFdvIrmvnDtVOYnhypcdRCCBG8Dla38OS2UnYeaTzl823uLtrqnRyud3L5H7dx/YwR/Nvc0cRaDEMSj9lmBM52ga7ibJXBR8L/SMeyEGdxtNHJkx94O6zmpkYTYRz8n42iKFyZkcQ/vyzjaFM7hbWSEluIbyouLuayyy7jxz/+MYWFhTz66KOcf/75OJ1ODIbeP+oMBgNud/9ST8bFRfgyXL8UCvv4TYG6zw53JxaL8bTP6/QK8fGn3rdA3efBCMV9htDa74iICB5//PFTPjdjxgw2btw4zBGJ4fanDwro8qiMiDAyPm5oBg7odApm25nTa+t0Cp4z1MJUjg84NYXruSgtjvcO1rK3soUxMWa/TN0thBBi6G3Kr+7pVM5IsnH+2Bj0J0xQiDKHc25qDJMSbeRWtFBY08o9r+xh5fem+nWGDiGECESdXR5Wby/jhS/LUfFmjvj25ETc7k4SbAbM4Xo6PSpN7R1UNrsotrfR6OzkX7uO8ca+Kv7f+ancNDOZcL2vB7oqPPnewTOu8fOrJvt4m0L4hnQsC3EGqqqy7L0CnB0eRkYayRhAXeXTibEamD06ih1HmvjicCP2VhdWn727EIFt+/btvPrqq2zduhWTycT06dOprq7mmWeeYfTo0Sd1Irvdbkym/t28ratrIVhLqCiKtwMqmPfxmwJ9n01WEw7H6UeherpU7PaWXssCfZ8HIhT3GXy7393vJYQ/21PRzNt7qwDvbGVliKbaq3DWmzn3Z2eccZ37szN6/j81xsykRCuHatrYWlzHTZkjfRWqEEKIAHGguoXH3isA4Adzx2DRqadtx6LN4fzz3+dy/9rdfF7awC9f28//XD+Vc8ZI57IQQvhCq6uTB17fz67yJgCumpTAfRePY3xydK/f+AbAYtAzMtLErJRIzklL4H+2FHCwppX/+biEDXmV/Prb6fL9LMRx/ptPTAg/8Nb+anaWN2EK03HR+Fif39SakRxJvDUcV5eHx9895NP3FiKQ7du3j9TU1F6dxVOmTKGiooKkpCTsdnuv9e12O4mJif3ahqoG9yMU9jGY9nmg5+yJy01WIyar6QwPo+b7Geqfs7/stxD+zKOq/M/HxQBMTLASbxua1HND5byxMVgNelpdXT2pvIUQQoSGVlcn//nmATq6VC5Oi+M/syed9T6SzRTOUz/I4rJJCbg6PSx+4wDlbR2Ybabjj9NnNRIi2FRWVrJo0SJmz57N5ZdfzgsvvNDzXH5+PjfddBOZmZnccMMN7Nu3T7tARUBodHaw6OU8dpU3YTXoWX5NBsuuyWBk5JknpiiKwoXp8bxw2yx+e9UEYi3hlDU4ufeVvSx95yANjv5lTBQiGMmMZSE4dU0Dh7uTZz4rA+Dey9JpaW33+XZ1isJF4+PYuLeKTfuquH5qEjNHRfl8O0IEmsTERMrKynC73T1pr0tKShg1ahSZmZk8++yzqKp35LeqquTk5HD33XdrHLUQWjtzGiVJoSSECATvHqxhX2ULFoOec8ZEax1Ovxn0Os5NjebDwjryjjVzrNFJbFiAFDcXQggxKP+7rYSKpnaSo0w8nD0JXR8mJ6jAMx8WMDbaxIgII1UtLm7/+1dcOy0JmzFMfsOLkHL//feTnJzMhg0bKCoq4oEHHiAlJYULL7yQhQsXMn/+fFasWMGaNWtYtGgRW7ZswWIZmpIpIrC1d3TxHxv3UVDbRqwlnP9dMJ1J/cxEqtcpXDd9JFdMTOAvnx7m1dwKNuXX8GlJPT+7eBzfPy8VnXKmeZtSH1kEL+lYFgI41c34nUcaqW11EWEM4/bzUvnL+0MzozjeZmByopWDNW384cMiXvzh7F61d4QIRZdffjl/+MMf+O1vf8s999xDaWkpf/3rX/nFL35BdnY2K1euZNmyZdxyyy2sXbsWp9PJvHnztA5bCCGEEIPg7OjiqW2lAPy/b43D4QzM2QDj4ywcqG6lstnFE+8d4r+vlk4BIYQIdrvKG9m4x1vGYWn2RCJM/bvlGqZTuHJSPG/ur6bR2cm7B2uZPzVpKEIVwi81NTWRm5vLo48+ytixYxk7diwXXXQR27dvp6mpCaPRyOLFi1EUhSVLlrBt2zY2b97MggULtA5d+BlVVVn6ziH2VrYQaQrjme/PYHzcwAtQ2oxhLL4ine9OSWTZlkIKa9t47L1CNh2sZXyMmRhL+ClfJwODRDCTVNhCnEKrq5M9ld7UdeemRmMIG9o/lTljookwhlFQ28br+6qGdFtCBIKIiAheeOEFamtrufHGG1m+fDn33HMPN998MzabjVWrVrFr1y4WLFhAXl4eq1evllGqQgghRIB7aUc5Na1ukiON3HF+qtbhDJiiKFwwNgYF2HKghq/KGrQOSQghxBDq9Kj8/oMiABbMGMnsUdEDeh9TuJ7sjETM4TrqHR18UGin0+PxYaRC+C+TyYTZbGbDhg10dHRQUlJCTk4OGRkZ5OXlkZWV1ZNaXlEUZs+eTW5urrZBC7/08u4KPiy0E6ZTeOrWWUxNjTuhvID3oQxgUtfUkZG8+MPZ3H/JeExhOnKONLJ+TyXbDzfg6pTvahFaZMayEKew40gjXR6VERFGxsaah3x75nA9916axu/fPcQznx7m2xPjiTSderSTEKEiPT2d559//pTPzZgxg40bNw5zREIIIYQYKlXN7by44ygAP7tkPMYwvcYRDU6s1UDGCBv5Va2s/KiYf92RJVmJhBAiSG3cU0lpnYMoUxj3XTRuUO8VYQzjO5MTeXN/NUcb21n5XgE/+9ZY3wQqhB8zGo089NBDPProo7z44ot0dXWxYMECbrrpJj744APS09N7rR8XF0dhYaFG0Qp/VVjbypNbSwA4Z0w0nxys5pOD1Setd392xoDeP0yncNucUVwxMZ4/bivlo0O17Ktsoai2jTljopiUaOtTGQQhAp1fz1h2u9088sgjnHPOOVxwwQX88Y9/RFVVAPLz87npppvIzMzkhhtuYN++fRpHK4JFbaubIrsDgPPGRveMhhtqt5wzmnGxFhqdHTy7/ciwbFMIIYQQQgh/8PSnh3F1epiVEsnlE+K1Dscn5oyOJtIURkmdgw9LG06aKfH1w6h1qEIIIQao1dXJ6s/LAFh04dh+p8A+lQSbgUvT4wB46csjbNhTOej3FCIQFBcXc9lll/Hyyy+zfPlyNm/ezBtvvIHT6cRgMPRa12Aw4Hb3v2yKogz9Y7i2E2yPwR63LlXlsXcL6PSoXD4pgakj+ldTuT/nysgoE3++ZRbZGQlEm8No7/TwaUkDG/dUUdXs6tN7+OqclfNt+M+1QH34kl/PWH7sscf48ssvee6552hra+MXv/gFycnJXHvttSxcuJD58+ezYsUK1qxZw6JFi9iyZYukQhWDtqu8EYD0eAsJw3iTJ1yv45eXpXHf+r28svsY35s+grT4gdd/EEIIETj2Hmvii8MNVLe4aHN3oVMUbEY9IyONg6oFJIQQgWBvRTObD9SgAL+4LI3hGtg51IxhOu781jj+9H4hy985SFFl0ylnLUv9NSGECEwmq5G/fXWURmcH4+Kt/OCCsYTpvp7DM5BUq93Gx1loHB3FrvImHv+giDHRZuaMifZB1EL4p+3bt/Pqq6+ydetWTCYT06dPp7q6mmeeeYbRo0ef1InsdrsxmUz93k5cXISvQvaL7QSbwRy3v31SQn51KxGmMJZeO5UNOcfOuL7Fcvr7/jq9Qnz8mWNxuDuZlBxN+ogo7z2dkjrqHR28ub+azFFRdHg8Z3wPh7vzjDH0NQ6Q820g5JgNjt92LDc2NrJ+/Xqef/55ZsyYAcCdd95JXl4eYWFhGI1GFi9ejKIoLFmyhG3btrF582YWLFigceQikFW3uChvbEcBskZHDfv2zx0bwyVpcWwtruOPHxXz1I3Tg+bGmhBCiJMdrnfwPx8X83npyfU3W1ydVDa7yDnaTGWrm/suHEt6gnQyCyGCi0dV+ePHxQBcMzWJjKTgusC/7dwxrNpaTIurk0M1rUwZEVz7J4QQoazR0cFzn5UCMD7WzNPvF/R6fqCpVrvNSokkKcrMpn1V/PrNfJ7/wSzGxAx9uTYhtLBv3z5SU1N7dRZPmTKFv/71r8yZMwe73d5rfbvdTmJiYr+3U1fXwvGEqENCUbwdVkO9nWAz2OPW6OjgT8e/g3928TjiLAYcDtcZX3Om5z1dKnZ7yxlfb7Kaet5jYpyZMZEj+bKskYLaNvKONnHL6i/5/fzJjIo+9ff2ia8faBxyvvVfqB6z7v32Fb9Nhb1r1y5sNhtz587tWbZw4UKWL19OXl4eWVlZPR1uiqIwe/ZscnNzNYpWBIudx2crT0y0albj+P5Lx2PQK3x1pJGPCu1nf4EQQoiA9M6Bau74Rw6flzYQplNIi7Nw2YQ4vjc9iflTk7hofCypMWYU4LPiOm57aRd/3lZKZ5dH69CFEMJn3j1Yw77KFizheu4NwhqSFkMYs1K8A1Z3H22W73AhhAgiL2wvo6NLJdYSzrhY33f4KorCf107lWkjI2hu7+Q/Nu6jpb3T59sRwh8kJiZSVlbWa2ZySUkJo0aNIjMzk927d/eUyFRVlZycHDIzM/u9HVUd+sdwbSfYHoM5bqs/L6PV1cXEBCvXThsx6POxL7F8kylczyXpcWRPTsAUpuNQdQs//mcu+ypb+vT6wcSh9WcXaI9QPWa+5Lcdy+Xl5aSkpPDaa6+RnZ3NFVdcwdNPP43H46G2tvakEUlxcXFUVVX1ezta5zWXXPD+sX8AlU3tVDS50Ckwa1TUYE7fPp13J/73xOWjY8zcfs5oAP74cQntHV2afxb+/vnJ/g0sfiGEdl7aUc5Dmw7h7PAwZ3QUb/zkQi6fGE96vJUEm5ERkUYmJ9m4anIC35+VzHemJOFR4cUd5Sx8OQ97W/9rSQkhhL9xdnTx1LZSAH507mjig7TW8OQkGzaDHkdHF/nVrVqHI4QQwgda2jtYu6Mc8Ga8G6psc6ZwPX+4bipJEUbKGpw8+FY+nR4f3x0Wwg9cfvnlhIeH89vf/pbS0lI+/PBD/vrXv3L77beTnZ1Nc3Mzy5Yto6ioiGXLluF0Opk3b57WYQs/cLTRyfrjtejvv3Q8Oo1vfI6OMbNgxggyRkTQ4Ozg3nV72F/ZrGlMQvia36bCdjgclJWVsXbtWpYvX05tbS0PPfQQZrMZp9OJwWDotb7BYDip1kJfBHou9UCP/2yGa//aXB3srvCmlZiaHEVSzMmpRs9W8+Bsz59qHbP563+fWDPhgaunsPlgLccanazdW8WvvhOYddfk/BRCiJO9tKOc/z3ekXLHOaO491vjsEWefoZDpCmM3107jctzynnsvUL2VrZw57928+cbpvep1o4QQvirl3aUU9PqZmSkkR9kjdI6nCGj1ynMHh3FtuJ68o41k5FkI1zvt2O8hRBC9MG/vjxCq6uTaHMYqUOcnjreauCP35vKXWtz+bKskf/5qJhfXZE+pNsUYrhFRETwwgsvsGzZMm688UZiY2O55557uPnmm1EUhVWrVrF06VLWrVvHpEmTWL16NRaLReuwhQbMNiPwdefx/31QRJdH5VvpcVw8ZSTAoGrc+4LVGMYLPzqHn/xzFzvLm/jZhn2svjmTtHgpbyaCg992LIeFhdHa2srKlStJSUkBoKKigjVr1pCamnpSJ7Lb7e5Vg6GvAjWXuqIEdy744d6/PTUOjjU60SswLcl6yvoGg6nL8M11FMXbqex0unr275s1E35xyTgeeD2f1dtKuGJ8bEDV0ZHz0791xy+EGH4fFNT2dCrffWEq/35eap9fe/nEBCYk2Pj5hr2UN7az6OU81i46nxj9UEUrhBBDp6q5nRd3HAXgZxePxxgW3B2tExKs7D7aTIurk4PVrUxPjtQ6JCGEEAPk7vTw9+O1lWckRw7ZbOUTTUy08V/zJrP4jXzW5VYwJsbMzbNT+vTab3bCnEzF2Xr2e1pCDLX09HSef/75Uz43Y8YMNm7cOMwRCf+k8OR7BwFobu/k9dwKAOJMYT3LB1vj3hesxjBWfm8a9726h72VLfzq9f38322ziTD5bZecEH3mt1fvCQkJGI3Gnk5lgHHjxlFZWUlSUhJ2e+/as3a7/aT02H2hdV5zyQXvH/v33PELgkmJNmzGof9yP3H/Tnc+XpwWx/ljY+joUvnDB0V4PKrmn4m/fn6yfwOLXwgxvIrsbSx95xAAN89K7lencrfRMWb+fussJiRYqXN0cOuzX3Ks0enrUIUQYsj977ZSXJ0eZqVEcsXEeK3DGXI6RWFmirczeU9Fi6QxFUKIAPbOgRqqm10kRhhJH8bZZ5dOiOcnF40DYOVHxbx7oKaPr/R2wpzuceZOZyGE8F95x5pRgVFRJhIj/K+sjsWg54/fm8bISCPlje0sfecgqtyYFUHAbzuWMzMzcblclJaW9iwrKSkhJSWFzMxMdu/e3fNHqKoqOTk5ZGZmahWuCGCHalr5rLgOBfxq5oCiKDxweTrheoXthxvYWlSndUhCCCEGqL2ji9+8dQBXp4fzUmP4xaVpA36vaEs4f7lpBhMSrNhbXfxswz4anR0+jFYIIYbWziONbDlUi06BX16ePiwzvfzBhAQr1uO1lgtqpNayEEIEIo+q8tLx2sq3n5eKfpjTrd5xzihumpmMCizdfIhdVS2YbaYzPrROCSuEEEPB2dFFYW0bADNH+c89/W+KtoTz+LVTMOgVPimp5419VVqHJMSg+W3H8vjx47n00kt58MEHOXjwIJ988gmrV6/m1ltvJTs7m+bmZpYtW0ZRURHLli3D6XQyb948rcMWAaj7gmB8nIVIP0tFMSbGzA/neOvN/fHjYto7ujSOSAghxED8eVsppXUO4q0GHrl60qBvQEWbw3lywTRGRpkoq3ey5K0DdMnsNyFEAOjs8vDER0UALJgxkkmJNo0jGj56ncKM4wNZ8yqa8cj3thBCBJxPius4XO8kwhTGTVmjhn373kkIaXxncgJdHpX7X87jN+vzzjIjWQghgs+Bqla6VJUEq4ERfjhb+USTkyK4+8KxAPzPxyVUNbdrG5AQg+S3HcsATzzxBGPGjOHWW2/l17/+Nbfddhu33347NpuNVatWsWvXLhYsWEBeXh6rV6/GYrFoHbIIMBVN7bx/qBaAGSn+ObLpx+eOISnCSGWzi1Wfl2kdjhBCiH7aW9HMK8dr/vz39dNJSYz0ySyCxAgjz//4HExhOr460sifj3fUCCGEP3slr5Jiu4MoU1jPzZVQMjnRijlcR6uriyJ7m9bhCCGE6Kc1OccAuO3c1GEppXYqOkVhafYkLhgXQ3unh80Haqhrc2sSixBCaKHLo5Jf3QLA9OSIgMiA9IOsUUwfGUmbu4snt5ZoHY4Qg+Jf0zO/ISIigscff/yUz82YMYONGzcOc0Qi2Pxr11G6VDh/fBzxVoPW4ZySOVzPr69I5z9e288/dx7lsgnxPTMd+v1eNiNnrp2j4mx1Dei9hRBCnKyzy8OyLQWoeFOg7iiuZUdx7Unr3Z+dMaD3nzwikt9lT2TJWwf526elXJ2RSEq0aZBRCyHE0Khrc7P688MA3HvROKLM4doGpIEwvY7pIyP56kgjuceamZAwfLU5hRBC9M8376EUVLewq7wJvaJw05wUTVNMh+t1/H7+FH66cT+55Y28c6CGa6eN8LtMfEIIMRRK6x04OzxYDXrGxQXGZEO9TuHBK9P54Us5vF9gZ2dZvdYhCTFg8mtDhKxGRwev7fXWNLjzwrF8VXTyjX5/cVFaHN+dksjb+TU8svkQ/7x9NqZw/QDeSTljGqSfXzV54EEKIYQ4yUs7j1JsdxBjCee81Ogh2cZ3JieSU97E+rxKPi6q44bMEQNsI4QQYmg98WExra4uMpJsXDdthNbhaCYjycbuY000tXdypMGpdThCCCFOq/c9lE9KvJ0AY2JMvJFbycKLx2sVGACmcD1P3zqL+U99Sr2j43jnchJmuRYQQgS5g9WtAExKtKELgNnK3SYk2Pje9JFs2FPJ4+8WcEFqVEDMthbim/w6FbYQQ+mV3ApcnR4mJ9o4b1ys1uGc1X9clkaCzcCRBid//UxSYgshhL8rb3Dyt+3e7+vF35k0pJ29918ynnFxFhwdXWw/3DBk2xFCiIHaWlTH+wW16BVYcuXEQdeaD2SGMB0ZSd7a0nsqWjSORgghRF+4Oj0U1XpLGEwdEaFxNF+LMoeTnZGAzainub2TzQdqcHd5tA5LCCGGTKm9jcpmFwowKTHwsv8sujAVc7iO/MpmGWQqApZ0LIuQ5Ozo4uXd3ro4t58zKiBGBiXF23h4/lTAm8J7n91xUo1Ob5omIYQQ/uDJrSW4u1TOTY3mmukjh3RbpnA9y743DYAiu4PyRrk4EYFty5YtTJo0qdfjZz/7GQD5+fncdNNNZGZmcsMNN7Bv3z6NoxVn0+rq5PEPCgG4bc5oJh3vVA1l00ZGoFOgqsXFnqONWocjhBDiLApqWun0qMSYwxkR6V/3XqyGMOZlJGIK02Fv62DLoVq6PKrWYQkhxJB4NecoAKNjzJrVuh+MWIuB789KASDnaBOqKt/XIvBIx7IISW/uq6KpvZOUKBOXT0zQOpw+Usg9XMfEBCsq8JN/7WbF2/t58r2DPY8z108WQggxXHaVN7K1uA69Ar+8LH1YBjDNGBXNtOOzJz4tqadTZiqIAFZUVMRll13Gp59+2vN47LHHcDgcLFy4kDlz5rBhwwZmzZrFokWLcDgcWocszuCpT0qpaXUzKtrE/zt/jNbh+AWrIYz0eO8Mi+eP150WQgjhn1RVJb/Km3Z16kibX05OiD4+czlcp1DR5OLjojo80lkhhAgyrk4Pr+dWADA5gAer/jBrFOZwPfa2Dsob27UOR4h+k45lEXI6PSr/3Okd2XTbnFGEBVgavgvGxRBtDsPR0cVHhXUyqkkIIfyMR1V5cmsJAN+bMZJxcZZh2/acMVFYDXpaXV3sqZT0qiJwFRcXM3HiRBISEnoekZGRbNq0CaPRyOLFi0lLS2PJkiVYrVY2b96sdcjiG0xWIw53J7nVbazPqwTgv66dRkyMFbPNhDXSfIrsO18/lAD7jT4Q05O9g4HeP1BDuaTBE0IIv3W0sZ1mVycGvdIzKGi46HRKn9vLBJuRKycloFOgpM7BjiONwxqrEEL4gtlmPO133uflTTQ6O7Aa9IyONmkd6oBFW8K5ec4oAPZWNmscjRD9F3i5AoToJ2966K9/aG/aW0lFs4tYSzjfPzcVU7g+oG5chet1XDExntf2VnOsqZ3cY83MGhWldVhCCBGyvtnOvLWnkgPVrVgNen525UTMVuOwtTPheh1zU6P5qLCOvGPNTEywBmRqKCGKi4u54IILTlqel5dHVlZWz0whRVGYPXs2ubm5LFiwYLjDFGek8Kf3C/nH8Vrzk5NsbC+sYXthDQD3Z2ccz7hzavdnZwxLlFqKtRgYHW2ivLGdf+06yqwJiVqHJIQQ4hT2V3kHbE5MtBGuH945Oir0q71MiTZxSXocHxXWsaeihQQpmSaECDjKab/33tpfDcCkRBs6P8we0R+3nTuG/9teRkWTi7o2N3FWg9YhCdFncqdRhICvGyNVVdmwpwqAcXEWVn3krfUWaDeuYi0GvjUuhq3F9ewqbyLeZmB0tFnrsIQQIkR93c50dnl4Jdc7M2/KCBv/+KwUGN52Ji3OQn5VK9UtLnYfbeKitLhh27YQvqCqKqWlpXz66aesWrWKrq4usrOz+dnPfkZtbS3p6em91o+Li6OwsLBf2+jvPYju9QP83sWwUlWVDw5U4+joIsoUxnmp0VqH5JdmJEdS3tjOG/uqebDNLedYH8nfZP/JsRJiYJqcX6cpnRIgaVfT463UtbrZU9nC1qI6impatQ5JCCEGrbm9g8pmFzoFJiUOb/aIoTAyyszYOAuldQ72VbZwSbrcuxGBQzqWRUg51tROvaODMJ0SMBcEpzMx0UZVi4tDNW18UGDnumkjtA5JCCFC3r6qVlrdXVgN+p56x8NNURTmjonizf01HKptIzMlikiT/OQTgaOiogKn04nBYOBPf/oTR48e5bHHHqO9vb1n+YkMBgNut7tf24iLG9jf50BfF4pe3H6Y4to2dApcPX0kUREnp6qzWM48i+psz/viPbTeRprZwNTGdvZXNPPi9sPc/+2JZ41HfE3+JoUQQy2/2tspOzraRJQ5XONo+u6c1GjsbW4qml38fO1uLhkfiyFMKiIKIQJXYa0DgPPGxw15ZrbuMgRn4ovMdNNHRlBa56C4zsF5Y2Mwyve0CBByl1GElLxj3poFk5NsmML1GkczeBeOi6XJ2UlVi4t3D9bwszY3Mm9ZCCG04ezoIvdYEwDnjIkmbJjT5J1oRKSJlCgTx5ra2X20SUa+ioCSkpLCl19+SVRUFIqikJGRgcfj4Ve/+hVz5849qRPZ7XZjMvWvvlZdXQuq2vf1FcXbgdXf14WqgppWlm86AHi/D21hCg6H66T1TrWsP8/74j38YRs/On8sv1q/hxe3l3HjtERMYYF/nTLU5G+y/7qPmRCi7xzuTgqOz/adqtGg0YHSKQqXT4xn454qDtc5CFPgsgnxWoclhBADoqoqRbVtAFybmUxxZdPQbo8zlyEA32SmS7QZiDGH0+DsoNjexpQAa2tE6JIhECJk1La6qGh2oSje0UDBQK9TuHJSPBHGMFpcXdy/Lhd3p0frsIQQIiTllDfR0aUSbw0nPd6idTjMGR0FQGFtG43ODo2jEaJ/oqOje+ooA6SlpeFyuUhISMBut/da1263k5jYv9q0qtr/x0BfF2qPujY3/7FxP84OD2NiLUHzu3soXTklkeRII/Vtbt7aV635ZxgoD9A+hkB7CCH65609lbi7VCJNYYyK7t8gNn9gDtdzxcR49DqFIruDYnub1iEJIcSA1LS6aXZ1EqZTuCKjf9d+Wume9Xy6h6JTUBSFSUnetN6HpGyBCCDSsSxCRl5FC+CtPTnU6TKGkylcz3cmJ2DQK+QcaeS/3y9ElbsGQggxrBqdHRw4nibv3NSYXh1iWkmMMDImxoQK7D46tKN5hfClTz75hHPPPRen09mz7MCBA0RHR5OVlcXu3bt7fuuoqkpOTg6ZmZlahStO0NHl4T/fyKeqxcWYWAvzpo3wi+9Dfxem0/GDOaMA+OfOo3R55Le8EEJoTVVV1uwoB2DKCFvAtmdJEUYWXjQegM9KG3B2dGkckRBC9F/h8dnKY2PNWAyBcV9fxTvr+XSPbhPiregUsLd1YG/rX4knIbQiHcsiJDQ5Ozhc563DkJkcqXE0vhdjCfeOQlUU3t5fzf99Va51SEIIEVK+KmtEBcbEmEmO8p/ZDFmjowG8MxRqZfSrCAyzZs3CaDTy29/+lpKSErZu3crjjz/OXXfdRXZ2Ns3NzSxbtoyioiKWLVuG0+lk3rx5Wocd8lRV5fEPith9rBmrQc+fb5kZFKVnhsu100YQZQ6nvLGdrcV1WocjhBAhL+doE4U1rYTpFCYm2LQOZ1AWXTKeOEs4rk4P20sbtA5HCCH6pcujUnL8vv6EBKvG0fieKVzP2Fhv1rvudN9C+DvpWBYhYW9lCyowOtpErNWgdThDYlS0mQfnTQbg6U8P82Gh/SyvEEII4QtfHa6nrMGJAswdE611OL3EWw2kxpgBeOmLMo2jEaJvbDYbzz33HPX19dxwww0sWbKEm2++mbvuugubzcaqVavYtWsXCxYsIC8vj9WrV2OxaJ9+PtS9klvJa3urUIBl380gLcBvwg83i0HP7eelAt5Zy0IIIbS1bncF4O3EMIYF9u3TcL2Oi9LiUIDiOgfljc6zvkYIIfzFkQYnrk4PlnC9Xw3k96XucmrFdgceyUQqAkBg/zISog/srS4Kjtco8OfZyn2pu3A2t5wzmptnJQPw0KaDHKhuGeqwhRAipHV5VFZs9qYwmpxkI8YSrnFEJ5uR7K1v+uaeShocklZJBIYJEybw/PPPs3v3bj799FPuu+++nhSUM2bMYOPGjezZs4dXXnmFKVOmaByt2HGkgT9+VATATy8ex4XjYzWOKDDdcUEq4XqFPRXN7K1o1jocITThdrt55JFHOOecc7jgggv44x//2FP+ID8/n5tuuonMzExuuOEG9u3bp3G0IlhVNbeztcg7WH/KiOAYKJVgMzB1pPe64IvDDXik7IIQIkAUHa8Pnx5vQRegZQnOZlS0GWOYDkdHF5XNLq3DEeKspGNZBL1/fXWELhUSbQZGRBq1Due0+lp34WzuvzSN88fG4Or08MvX9lPTIo2REEIMldf3VlJQ3YpBrzBndNSQbedUg49MVhMOdycm65kHICVFGIm3GnB1elifVzlkMQohQtPRRicPvnmALhXmZSTyw+O1gkX/JUaYyJ6cCMC/dh3TOBohtPHYY4/x+eef89xzz7Fy5UrWrVvHyy+/jMPhYOHChcyZM4cNGzYwa9YsFi1ahMPh0DpkEYQ27qmkS4VzxsYQawmerHdZo6Iwh+todHayv0omIggh/J+r08ORBm+WhfQgTIPdTa9TGBcn6bBF4AiMSudCDFCbu5O1O7z1hmckR/bMdAlmYTqF/74mg39fk0tJnYNfvraf1bdkYpYad0II4VMt7Z0885k3vXTW6OghrSXaPfjomywWIw6HdwDR/dkZp3ytoihMHxnBR0V1vJJbwR3njMYQ4On8hBD+odXVyX+8tp+m9k6mjohgyVUTQ+L39lD6wZwU3txfzUeFtVQ2j2NkZHCm+xPiVBobG1m/fj3PP/88M2bMAODOO+8kLy+PsLAwjEYjixcvRlEUlixZwrZt29i8eTMLFizQOHIRTFydHjbuqQLgB3PHkF8ePDWJDWE65oyO5pOSenYfbWZSok2uC4QQfq2s3oFHhWhzOHFBWt6yW3qchYPVrZQ1OPGoatDOzhbBQX49iKD2+t4qmts7iTKFkRpr1jqcYWMzhvHH66cSYw7nYE0rD2062JM+TAghhG/87YsyGp0djI+3MiXJv1PkjY+zkBRhpN7RwXuHarQORwgRBDyqykObDlJa5yDeauAP100J+BqU/mBCgo1zxkTTpcLLORVahyPEsNq1axc2m425c+f2LFu4cCHLly8nLy+PrKysnsEriqIwe/ZscnNzNYpWBKt3D9bQ4OwgKcLIZZMStA7H5yYmWok2h+Hq8rC3UmYtCyH8W3GdNzNJ2vEaxMEsKdKIKUyHq9NDlaTDFn7Or6/8t2zZwqRJk3o9fvaznwFSW0ecXUeXh3/uPAp4ZyuH2iiflCgzf7huCuF6hY+L6iSdnhBC+FCxvY2Xd3tv+P/6O5PQnSYNtb/Q6RR+MHcM4E2vKoONhBBnYrYZT0q/3/th5K+fHeaTknoMeoUnrptCgs1/S84EmtuyvOnEX9tbSaurU+NohBg+5eXlpKSk8Nprr5Gdnc0VV1zB008/jcfjoba2lsTExF7rx8XFUVVVpVG0IhipqsraHO+9k+/PTCZM59e3TQdEpyhkjY4GYG9lM+0dXdoGJIQQp9He0cWxxnbAO1g+2OkUhTEx3olxZfVOjaMR4sz8OhV2UVERl112GY8++mjPMqPR2FNbZ/78+axYsYI1a9awaNEitmzZgsUS/F8yom/eO1hLTaubeJshqGswnElmShT/cWkav/+giD9/Uso56fFahySEEAGvy6Py2HsFdHlULk6L48L0eHaW2LUO66xuzBrFM1uLKaxtI+doU88NJSGEOJlyyvT73SYkR/H8l95yM0uumsjUkZHDFVhIOH9cDGNjzRyud/LGvip+kCV1q0VocDgclJWVsXbtWpYvX05tbS0PPfQQZrMZp9OJwdA7BabBYMDtdvd7OyE25vwk3fsf6sfhVHKONlFY24YxTMf3Zow47XqBfuzGxZqJtYRT7+jombU8nPsk5+DgDeQYyvEWgaa03okKxFnDiTaHax3OsBgba6agto3DDQ7OGxutdThCnJZfdywXFxczceJEEhJ6p5559dVXpbaOOCOPqvLi8drKPzw3lTZH6KaPuCFzJLvKm3i/oJZfvbqHKybEDWkdUCGE8CdmmxE42xW0irO17+3Ey7uPsa+yBatBz+Ir0gcV33CKsRq4ZsZIXs05xpsHavlWxjdvlvXvOAghQlO9w81Dr+8H4I5zRnH1lCSNIwo+OkXh1qxRLN9SyMs5x7h5Vgp6P8+MIYQvhIWF0draysqVK0lJSQGgoqKCNWvWkJqaelInstvtxmTqfx3yuLgIn8Qb6OQ4nGzDO4cAuCFrFGmjY3G4O7FYzpyRY7DP++I9BrKNC9LjeWtPJfurWmhs72BU/PCfD3IODp4cQxHMiu1tAIyPC50JYylRJsJ0Cq2uLuodHVqHI8Rp+X3H8gUXXHDS8jPV1pGOZQHwSXE9JXUOrAY9358ziue3FWsdkmYURWHJVRM4WNPC0cZ2thXXc+Wk+J6/HyGECG5nnnUH8POrJvf53Y42OvnLp4e9r7tkPEkRgZP6VQU6O7wpVTfvqyTWqOs10Kg/x0EIEZo6ujx8UGCnvdPD+ePj+GV2xmk7PBXpCB2UqzMS+csnpVQ0u9haZOfyicFX51OIb0pISMBoNPZ0KgOMGzeOyspK5s6di93eO0OM3W4/KT12X9TVtRDKVUEUxdsZFerH4ZsqmtrZkl8NwPcyErDbWzBZTThOMVFBUcBs9l4HnOr5E53teV+8x0C2McISRrzVgL3Nzd+2lXDfhalnfQ9fkXNw8AZyDLtfI0QgcLi7qDxeZzgtBNJgdwvT6xgVbeJwvZPD9Q6twxHitPy2Y1lVVUpLS/n0009ZtWoVXV1dZGdn87Of/Yza2lrS03vPEIqLi6OwsLDf2wnUvrVgTxszmP1TVZUXvjoCwI0zk4k0+V+qjBP3z9c/ok91zCJMYayYn8GP/5VLWYOTYrvjtOnBfXFOyfnp3wI1biG05lFVlr1XgKvTw5wx0Xxv+unT4/mreKuBOEs4dY4OiuxtTJP0tUKIPlJVlU+K62l0dpIUaSQt1sRT7x867fr3Z2cMY3TBxxSu54aZyfz9iyP8c9cx6VgWISEzMxOXy0VpaSnjxo0DoKSkhJSUFDIzM3n22WdRVRVFUVBVlZycHO6+++5+b0dVfX8dHojkOPT2ck4FHhXOTY1mXJz1jMcmGI6boijMGR3F5oO1rNt1lH/LSsFmHN7bxHIODp4cQxGsSuq8naqJNgMRJr/twhoSqcdL4hyWOsvCj/ntX2VFRUVPDZ0//elPHD16lMcee4z29naf1tYJ9JFagR7/2Qxk/z4vtrOvsgVjmI77rpyETq/4beqh7hGuvtqGTq8Qf5r0Rd+Kj+DuS1r484dFbC9rIH1kJBZDWJ9fPxByfgohgsmLX5Wzs7wJU5iOJVdOCMjMD4qiMDnJxmelDRysbmPqiIiA3A8hxPA7UN1KcZ0DBXjipky25VdpHVLQu2lmMi/tKGdPRTP7KptlMJAIeuPHj+fSSy/lwQcf5OGHH6a2tpbVq1dzzz33kJ2dzcqVK1m2bBm33HILa9euxel0Mm/ePK3DFkHA4e7i9X2VANwyO+UsawePUdEmYszhNDg7eH1vFbfNGaV1SEIIAXzdsTw+hGYrdxsTbUYB6h0dlDc4iA/XaR2SECfx247llJQUvvzyS6KiolAUhYyMDDweD7/61a+YO3euz2rrBGralWBPGzOY/XvyPe/MiWunJaG43HjCTp266JuGM/VQd9okp9PVa/8Guw1Pl4rd3nLa5++8YCz//KKMekcHH+ZXc/nE+H69vq/k/PRvgZL+yO12s3z5ct566y3Cw8O58cYb+cUvfoGiKOTn57N06VIKCgpIT0/nkUceYdq0aVqHLILYziONPPPZYQB+eVkao6LN2gY0COnxVr4oa6TB2UFNqzug0nkLIbTR3N7BF2WNAMxNjWb2mBjpWB4G8VYD35mcyFv7q/nXrmP89zXSsSyC3xNPPMGjjz7Krbfeitls5rbbbuP2229HURRWrVrF0qVLWbduHZMmTWL16tVYLKF3w1n43tv51bS6uhgTY+aCcbFahzNsFEVh2sgIPimpZ23OMW6enUKYlLIQQmissqmd6hbvPfBQ7Fg2hesZEWmkstnFRwdruWl6ktYhCXESv+1YBoiOju7177S0NFwuFwkJCT6rrRPoKUMCPf6z6e/+5Ve18GVZI3oFfjhntN8em+64hiK+M71nuF7HxWlxvL63iuI6B2n1DlJjezfQvoxJzk8xGI899hhffvklzz33HG1tbfziF78gOTmZa6+9loULFzJ//nxWrFjBmjVrWLRoEVu2bJEbS2JI1La6WPL2ATwqXDM1iesCMAX2iQxhOtLiLBTUtnGwulU6loUIQWabETj9jeMT6yOrqsq24nq6PCrJkUamj/T/wWmBRqdTvHU83Z2YrL0HS//oW+N5a381HxbUUtk8jpGR/R9MLUQgiYiI4PHHHz/lczNmzGDjxo3DHJEIdh5VZW3OMQC+PzMZXYhl80lPsLK/qoWqFhcfF9r59iQpvSCE0Na7+70DWEdEGLEOc4p+fzE21kJls4uPC2qkY1n4Jb/9y/zkk0944IEH+PjjjzGbvbOCDhw4QHR0NFlZWT6rrSOCywtflQPwnYxEkqPkpsupJNgMTE+OYE9FC5+VNpASZSJMLyk1hH9pbGxk/fr1PP/888yYMQOAO++8k7y8PMLCwjAajSxevBhFUViyZAnbtm1j8+bNLFiwQOPIRbBxdXr4zVsHqHd0MCHByq+vSA+K1NGTk2wU1LZRXOfg/LExGMKkHRAitCg8+d7B0z57Yn3kgzVtVDa7CNMpXJQWFxTfgf5GBZ587yAWi/GUGYrOGxfLF6X1vJxTwf2Xjh/+AIUQIohtL23gSIMTq0HPNdNC7+Z9mE7h5nNG88zWEv6166h0LAshNLf5eMdyWnzoTh4ZHW1iO5BzpBGHuwuLQa91SEL04rd3EWfNmoXRaOS3v/0tJSUlbN26lccff5y77rqL7OxsmpubWbZsGUVFRSxbtkxq6whK6xx8XOidyX7HOaM1jsa/ZY2KwmbU0+buYk/F4FNfC+Fru3btwmazMXfu3J5lCxcuZPny5eTl5ZGVldVzY1tRFGbPnk1ubq5G0Ypg1dnlYclbB8g91ozVoGfF/CmYwoPjx3yizUC0OYwuj9pTu0gIIb6p1dXJl2UNAMwZE0WkyW/HJQe1O85PBeC1vZW0uTs1jkYIIYKD2WbEbDPxz93e2co3zh5FfKwNs83U81BCJC30zXNGE65X2FvZwp6KZq3DEUKEsKONTvZVNKPgnbUbqiJNYUQY9XR6VHaVN2odjhAn8duOZZvNxnPPPUd9fT033HADS5Ys4eabb+auu+7CZrOxatUqdu3axYIFC8jLy5PaOoL/21GOClyaHkdavFXrcPxamF7H3DHRAORVNNPmkhtUwr+Ul5eTkpLCa6+9RnZ2NldccQVPP/00Ho+H2trak0ofxMXFUVXVv1qPihLcj1DYx77s80DPBxWV/3qvgK3FdRj0Ck98bwqpsebTblcLJ+5z/1+rMCHB21YW1rb1ek9/fwRKnP6830L01eelDXR0qSTaDEwdISmwtfKt9HjGxpppc3fxxr5qrcMRQoggobBkfR47DjegKOB2d/Dkewd7PUJFvM1I9mTvNXZ3WnAhhNDClkO1ACRHmUJ6lq6iKIyK9mbx/eJwg8bRCHEyvx5yPmHCBJ5//vlTPie1dcSJKpvb2XygBoAfzZXZyn0xPs7C/qoWqlvc7Chv4tL0OK1DEqKHw+GgrKyMtWvXsnz5cmpra3nooYcwm804nU4MBkOv9Q0GA263u1/biIsL/hvkobCP3/TNfXa4O7FYzlxDWKdXiI//+nWqqvK71/fxTn4NYTqFv9yWxbennD4tXl+2AZx1nYE+bzYbz7rOqZ6fPjqGHUeaqGpx0anoTjoO/iwUz20I3f0W2jjW1E5ZgxMFuCgtNuRqTvoTnaJw6+wUlr9fxNpdR/n+zGT0ITKLTgghhlL37Nz0eCu2EK3j2e3m2Sm8ub+ajwrtNDjcxFgMZ3+REEL42HsHvR3L4+NkAuGoaBMHqlv5okw6loX/Ce1fTSJovPBlOV0elTljopk6MlLrcAKCoiiclxrD6/uqKaxtk1kowq+EhYXR2trKypUrSUlJAaCiooI1a9aQmpp6Uiey2+3GZOpfXfW6uhZU1Wch+xVF8XZABfM+ftPp9tlkNZ2yXuWJPF0qdru3LICqqvx5Wyn/2HEUBXjk6knMTLT0PH8qfdkGcNZ1+vu8ong7lZ1OV88+9+c99EBypJGKZhd7yht6HQd/FYrnNvh2v7vfS4gz6fKoPSPjp4ywESs3lzV39ZQk/vLpYSqaXWwtsnP5RKmBKYQQg3Gk3kFpvROAGSPlt9GkRBtTRkSQX9XCW/uruV1KzAkNuN1uli9fzltvvUV4eDg33ngjv/jFL1AUhfz8fJYuXUpBQQHp6ek88sgjTJs2TeuQhQ8V1bRQWNtGmE5hbKxZ63A0lxxpIkyncKTBydFGZ88MZiH8gd+mwhairyqa2nl9nzcF7v87f4zG0QSWxAgj6fHeEWBfyugn4UcSEhIwGo09ncoA48aNo7KykqSkJOx2e6/17Xb7Semxz0ZVg/sRCvvYl33u7/nw/JflvLjjKAAPXjmBqyYl9mm7WjhxnweqOx12UW0bqqpq/hnKuT08+y3E2byRV0G9owOjXsfsUVFahyMAU7ieG2YmA/DPXZKmVAghBuuFzw8DMDraRKxVBlABXD99BACv7a1ClR+NQgOPPfYYn3/+Oc899xwrV65k3bp1vPzyyzgcDhYuXMicOXPYsGEDs2bNYtGiRTgcDq1DFj70Zl4lAOenxWEKD9002N0MYTpmjo4GJB228D/SsSwC3t+/OEKXR2XumGhmj4rWOhxN6XQKZpvptA/lFCnzzhkTjU6BymYXX5XWaxC1ECfLzMzE5XJRWlras6ykpISUlBQyMzPZvXt3z4Wuqqrk5OSQmZmpVbgiSKzbfYy/fHoYgPsvGc/1M0ZqG9AwGBtnQa9TaGrvZO+xJq3DEUL4gS6Pyl8+LgIgMyVSbur4kZtmJhOuV9hT0cy+ymatwxFCiIBV73DzWm4FAJnJkvWu21WTE7GE6znS4CTnqFwbiOHV2NjI+vXrefTRR5kxYwbnn38+d955J3l5eWzatAmj0cjixYtJS0tjyZIlWK1WNm/erHXYwkdUVeWtPd7v5eypIzSOxn9ckOYtXSkdy8LfSMeyCGhHG528td87W3nhBakaR6M9FXjyvYOnfZyKzRjG5EQbAH/ZWiyjUoVfGD9+PJdeeikPPvggBw8e5JNPPmH16tXceuutZGdn09zczLJlyygqKmLZsmU4nU7mzZunddgigL21v4o/fFgMeLNf3DZnlMYRDQ+DXteTYurNPZUaRyOE8AeHalqpaGzHHK5j6gib1uGIE8RbDVw12ZuhZW2OzFoWQoiB+ufOo7i7PCTYDIyINGodjt+wGPRkZ3jbmQ15cm0ghteuXbuw2WzMnTu3Z9nChQtZvnw5eXl5ZGVloSjeCTOKojB79mxyc3M1ilb4WpG9jeLaNgx6hcsnScmXbhemxQOws7yRzi6PxtEI8TXpWBYB7W9fHKFLhfPHxpCZImn6BmpmSiR6BXaWNbCzvFHrcIQA4IknnmDMmDHceuut/PrXv+a2227j9ttvx2azsWrVKnbt2sWCBQvIy8tj9erVWCwWrUMWAeqjQzU8+m4BALfOTuH/nR9aA5W602Fv2ldFh1yoCBHSPB6VvGPembCzUqII08vloj84MSvRHReMA+CDAjtteJdbI81nzFrkfUjHiRBCADQ6O3jl+GzlWSmRPR1Vwuv6Gd6Zgh8V2WlwuDWORoSS8vJyUlJSeO2118jOzuaKK67g6aefxuPxUFtbe1L5s7i4OKqqqvq9HUUZ+sdwbSeYHu8drAXggnGxRJjCB30+BYuMkRHEmMNpc3ext7JZzjcfPUL1mPlSmG/fTojhU1bv4J38agAWyWzlQbEaw5icZGN/VSurPy9jzuho5OJKaC0iIoLHH3/8lM/NmDGDjRs3DnNEIhjVtrpYvH4PHhWunZbELy4dH3LffylRJszhOpqcHXxeWs8l6fFahyREj4ULFxIbG8uKFSsAyM/PZ+nSpRQUFJCens4jjzzCtGnTNI4yeJTUO2h1dxFrNTAp0ap1OOK47qxE3ZIiDFS3uPmPl3PJGh3F/dkZp81O1O3nV00e4iiFECIwrMk5hrPDw+QREYyJMWsdjl/oHsAEMMtmYsrISPIrm3mvqJ4fXTAWUHG2ujSNUQQ/h8NBWVkZa9euZfny5dTW1vLQQw9hNptxOp0YDL1roRsMBtzu/g9+iIuL8FXIfrGdYKCqKh8U1gFwwzlj0OkVLJYzD4o82/N9WScQthEWpuPiSQm8nltBbnUbV80afcr15HzrPzlmgzOsHcv19fXExsYO5yZFEPvbF0fwqPCt8bFMHSk1cQYrMyWSIruD3GPNfHWkkXNTY7QOSQQZaQOEv2lxdfLuwVqcHR6+lR7Hf10/nTDdqWbnBfeNFJ2ikB5vZW9lC5vya6RjWQyJgbQBb7/9Nlu3buX6668HvDebFi5cyPz581mxYgVr1qxh0aJFbNmyRbJW+ICqquyp8M5W/sHcMbjaZZaSv5o6IoLqljoOVLcwM0Wug4T/k+sA4S9a2jt5+XgpgUUXjSf/qNSshJMHMMWa9QA892kpjS1O7v9OhkaRiUDgq+/4sLAwWltbWblyJSkpKQBUVFSwZs0aUlNTT+pEdrvdmEymfm+nrq6FoawCqCjeDquh3k4w2V/ZwpF6B+ZwPbMSLXi6VByOM9+DOdvzfVknELbh6VKZNcLG68DHB2u4c05Kr+flfOu/UD1m3fvtKz7PbZaRkUF9ff1Jy48dO8YVV1zh682JEFVa5+DdAzWAzFb2FashjJuyvDVFn9tepnE0IlBJGyAChbvTw7sHvJ3KE5NspMWYefr9gtPUpw/+Gczd6bA/Kamjub1D42hEoPJlG9DY2Mjjjz/O9OnTe5Zt2rQJo9HI4sWLSUtLY8mSJVitVjZv3jzo2AVUNLuoa+sgTKdw69xTj4QX/mFcrAVLuB5nh4fSeofW4QgByHWACAwv7z5Gm7uL8XEWrshIPPsLQtT4OCt6BRqcHdjb5NpADM93fEJCAkajsadTGWDcuHFUVlaSlJSE3W7vtb7dbj8pPXZfqOrQP4ZrO8Hy6E6DfUVGIqZw/cBPoiA1Z4x38tfB6haanZ1yvvngEarHzJd8MmP5tddeY8OGDQCoqspPfvITwsN758KvqakhIUEKr4v+89YD631T/7nNh1CByycnMistPqhnkg2nOy8cy9od5ew+1syeimZmJMsMCHF20gaIQKOqKtuK62hwdmAJ1/OX22bz8vbDWoelqTirgYlJNgqqW9lyqJYbMpO1DkkEiKFqA37/+99z3XXXUVNT07MsLy+PrKysnnT1iqIwe/ZscnNzWbBgwSD3ROw5Xlt5YqKVaIvhLGsLLel0ChlJNnYdbWJ/ZYvW4YgQJtcBIpC0uTtZe3y28p3njkEXYuVv+sMYpiM11kJJnYPC2latwxEaGe7v+MzMTFwuF6WlpYwbNw6AkpISUlJSyMzM5Nlnn0VVVRRFQVVVcnJyuPvuu32ybaEdj6qy5ZD3mu+aGXIf4lSSIoykxpgpa3Cyq7yRSydIljmhPZ90LF955ZUcPXoUgK+++oqZM2ditfauyWWxWLjyyit9sTkRcpReKXlqWly8u99bWznaoCMUZpINl8QIE1dPSeSNfdW8tKOcP1w3VeuQRACQNkAEmgPVrZTWO1EUuHJSPCOjpLYawPwZyazcUsDmAzXSsSz6bCjagO3bt7Nz507efPNNHn744Z7ltbW1pKen91o3Li6OwsLCge+AAKCuzc3RpnYUYLqUmAkIk5Ns7D7WRE2rm/0VTVqHI0KUXAeIQLI25xhN7Z2MiTHz7Uky2OFsJiRYKalzUGx30NHl0TocoYHh/o4fP348l156KQ8++CAPP/wwtbW1rF69mnvuuYfs7GxWrlzJsmXLuOWWW1i7di1Op5N58+b5ZNtCO3srmqlpdWM16Ll0UgKtTZKN51TOGRNNWYOTr45Ix7LwDz7pWLZardx3330ApKSkcPXVV2M0nr24uRD9paoqX5Y1AjAxwUqcVWZT+Nrtc0bzxr5qthbVcbjOwdg4qVkozkzaABFIGp0dfHG8HZk7JprECDlXu109bQR/3FJA7rFmKpraSY7qf70qEXp83Qa4XC6WLl3KQw89dFLNNKfTicHQ+7efwWA4qd5aX/R3klL3+sE6uWnf8VmvY+MsRJp8conYQ1F8n3YrGJ14jvXleFkMesbHWSiyO/jnl0dINJ/9cwum8zfY/yaHwlAcK7kOEIGiub2Df+z0dpAtuiAVvU6+PM5mVLQJc7gOZ4eHTwrtnD9KBp6FGi2+45944gkeffRRbr31VsxmM7fddhu33347iqKwatUqli5dyrp165g0aRKrV6/GYpF7loGuOw32JelxmML1SI6EU5ubGsOreZXsONKgdShCAD7qWD7R9ddfT1lZGfv27aOj4+Q6HN/73vd8vUkRQsoanFS1uNDrFLJGR2kdTlAaG2fhkrQ4thbX8Y+dR/ntdyZqHZIIINIGCH/mOZ4Cu8ujkhJlYvrIiD69TqdTMNtO38mqBMmNqaRIE1ljotl5pJF3D9bw43PHaB2SCDC+aAOeeuoppk2bxkUXXXTSc0aj8aROZLfbfVIHdF/ExfXt799Xr/M3DncnFov3xqCrs4uSOu/MgKyxsT3Lu/97Omd7vpvZfPr1fLGNwb6Hv2yj+zid7nid6j2yxsZRZHfwzr4q/u38VCyG01/e6/QK8fHBcf6eKFj+JoOBXAcIf/bPnUdpdXWRFm+R2cp9pFMU0uOt7K1s4fW8CulYDnHD9R0fERHB448/fsrnZsyYwcaNG32yHeEfujwqHxR6a2dfJd/NZ5Q1OgqdAofrndS0uGSShNCczzuW//a3v/HEE08QFRV1UnoMRVHkYkIMmMej8tXxWWbTR0ZgM/r89BXH3X7OKLYW17HpQDWLLkwlwSaNlegbaQOEPztY3Up1i5twvcJFabE9dVrPRoVeJRm+6f7sDB9FqL15kxPZeaSRdw7U8KO5o/t8jIQA37QBb7/9Nna7nVmzZgH0dCS/++67XHPNNdjt9l7r2+12EhMT+x1rXV1Lv2bRKoq3A6u/r/NXJqsJh8MFwIHqFjo9KtHmMKLDlZ7l3f89nbM9383pdJ32mPliG4N9D3/ZhtPpwmw2nvZ4neo9IsMVEqwGatvc7D5cz6xRpx946+lSsduDpx5zsP1NDofuYzZU5DpA+KsGh5s1x2sr333BWKmt3A8TE7wdy1sLamm8PI1oc/jZXySCknzHi6Gw+2gTdW1uIk1hnDs2Rutw/FL3RAezzUTGyEj2VzSTW9PGdSO7f/fLD2GhDZ/3zP3973/nV7/6Ff/+7//u67cWIe5ATStN7Z2YwnRkJstIyaGUmRLFzJRIco81szbnGD+9eLzWIYkAIW2A8FfOji52HGkEvLVpImRw0ildPjGe339QSGmdg4LaNiYl2rQOSQQQX7QBL730Ep2dnT3/fuKJJwB44IEH2LFjB88++yyqqqIoCqqqkpOTw913393v7ajqwNIzD/R1/uxgdRsAkxJtQzKYJNiO11DpPk79PV5TR0bwcVEdB6pbyUyJPGOHSTB+FsH4Nxmo5DpA+Kv/++oozg4PGUk2LkmP0zqcgBJrNRBnDaeurYP3Dtbw/VkpWockNCLf8WIovHeoBoDL0uMJ1+s0jsY/nTjRofsu1guflXK4uhmAn181WZvARMjz+V+sy+Xiqquu8vXbihDn7vSQU94EeFM/GMK+PnVPHLlzqkewpCgdbj+cMxqAjXuqcHZ0aRyNCBTSBgh/9VVZI+4ulThrOBlJ0ll6OjZjGBeleW+4vZNfo3E0ItD4og1ISUkhNTW152G1WrFaraSmppKdnU1zczPLli2jqKiIZcuW4XQ6mTdvno/2IPTY29zY29zoFO+sJBF4xsVZiLaE0+buoryxXetwRAiT6wDhj2pbXbyaVwHA3ReOlWw8A9D9++BtuTYIafIdL3yts8vDhwXebFRXTpY02H2REuUtAVXR1I4qIyuFxnzesTx//nz+9a9/ycktfCqvopn2Tg9RpjAmf2P2VPfIndM9xMBclBbLqGgTLa5ONuVXax2OCBDSBgh/VNfmpqDWOyPvwnGxkv7uLLIne9MKv3eohi6P/C2LvhvqNsBms7Fq1Sp27drFggULyMvLY/Xq1VgsliHZXig4VN0KwNhYC6ZwvcbRiIEI0ylcP9M7g+xAVfCkuhaBR64DhD96/styXJ0eZiRHcr6kWR2QtHgrYTqF/KoWSuscWocjNCLf8cLXvjrSSFN7JzHmcLJGR2sdTkBIijCgV6DN3UVTe+fZXyDEEPJ5HsjW1lZeffVV3nrrLUaNGkV4eO/6Gy+++KKvNymCXEWjk70V3psk56ZGo5MZyMNCpyjcPCuFlR8VszbnGNfPGCmdMeKspA0Q/uir4ymwx8dZSIqQmvFnc8G4WCKMYdS2usk52sg5Y+QmnOiboWgDVqxY0evfM2bMYOPGjYOKU3h1dnkosnsH3Xxz4KYILDfNGcXznx+mvLGdFlenlHsQmpDrAOFvKpvb2binEoB7ZLbygJnD9Vw0IZ6PDtXy1v5qfnrxOK1DEhqQ73jha1sO1QLeclxhcq+/T8L0OpIijFQ0uzjW1C5174WmfH7FOXbs2AHVOTubhQsXEhsb23NzKT8/n6VLl1JQUEB6ejqPPPII06ZN8/l2hfZWvHuILlVlZKSRMTFmrcMJKfOnJfHXzw5zuN7JF4cbuGBcrNYhCT83VG2AEAO1s6yeo43t6BQ4Z0yU1uEEBEOYjm9Pimfjnireya+RjmXRZ9IGBJaSegfuLpUIo57kKBl0E8hS46wkRxmpaHJxqLqVOWOitQ5JhCBpA8RwM9uMwOk7I174sIhOj8qcMdHyvThI12Ym89GhWt45UM293xqLXjqBQo58xwtfcnd6+LjImwb7KkmD3S/JUSYqml1UNLUzdUSE1uGIEObzjuX77rvP12/J22+/zdatW7n++usBcDgcLFy4kPnz57NixQrWrFnDokWL2LJli6TCCzKfFtfx4cEaFAUuGBcjI0yHmdUQxrXTRrAm5xhrc45Jx7I4q6FoA4QYjFXbSgGYmGgj0iSjOfsqOyORjXuq+LDQzq+/PQFjmM+rp4ggJG1AYCmq9aaznJhok9/YQSAjKYKKJhcHa1qZPSpKsjyJYSdtgBh+ymnLnzU5O3g9rwqAuy9IHc6ggtIlExKIMnkzGu080si5klY85Mh3vPCl7YcbaHV1kWAzMDNFJgD0R0qUiZ3lTVQ0teOR1PRCQz7vWH7wwQfP+Pzy5cv79X6NjY08/vjjTJ8+vWfZpk2bMBqNLF68GEVRWLJkCdu2bWPz5s0sWLBgQHEL/9Pe0cUfPiwGYPrICGItBo0jCk3fn5XM2pxjbD/cwOE6B2PjZPCGOD1ftwFCDMb+qha2l9ShAJnJkVqHE1BmpkSRFGGkusXFpyV1XDFRRhGLs5M2IHDUtnhHuQOkx1s1jkb4QmqMGXO4DmeHh7IGJ+PkN7sYZtIGCH+Sc7SJLlXlgnExZEqnxaAZwnRcOSmBV/MqeTu/WjqWQ5B8xwtf2nKoBoBvT0yQsov9FG8zYNAruLtU6trcWocjQtiQTz/p7OyktLSUTZs2ERvb/9mOv//977nuuutIT0/vWZaXl0dWVlbPyHpFUZg9eza5ubm+Clv4iNlmxGwzneFx+rR7f/moiGNN7SRFGpk9Si4EhoNOp5z0GU0YFcNlk7wdCq/uqzrjZybENw22DRBiMJ7/4ggA6QlWIk1Sb7I/dIpCdkYiAO/k12gcjQhU0gb4r837q1CBRJtBvh+DhF6nMOl4rewD1a0aRyOEtAFCOw2ODors3qwciy4Yq20wQeS7U5MA+KjQTpu7U+NohNbkO14MVHtHF9uK6wC4cpIMYO8vnaIwMtIEwLHjA4WF0ILP7yKcboTS3/72NwoKCvr1Xtu3b2fnzp28+eabPPzwwz3La2tre3U0A8TFxVFYWNjveMVQO31qIoCfXzX5lMuPNDj569YSAP7zO5PJP9owJNGJ3lQ45edl1nsHcazPOcbPLp+AzB0Xp+PLNkCIwSiqbWNrsXe28swUma08ENkZifzfV+V8VlpPk7ODKLOkEhdnJm1A4Ni0rxKANJmtHFQmJdrIPdbMsaZ2+d4Ww07aAOEvco42AXD5pASmSP1Jn5k6IoIxMWaONDj5qNDONVNHaB2SGEbyHS985bPSepwdHkZGGpk2Ur6jByI5ykRZg1M6loWmhq1gXnZ2Nlu2bOnz+i6Xi6VLl/LQQw9hMpl6Ped0OjEYendtGQwG3O7+T/9XlMB9BEL8A/kMQOXxD4pwd3m4YFwM3z4+YyqYnPj5BYKRkUZiLeF0elTW5xwNmvMz2P/+Bvu36Uv9bQOEGKwXvvLOVr5yShLRcmN9QNLjrUxIsNLpUfmg0K51OCKASRvgX8obnOw91owCjJd0yUEl0hTGqGjvtfPBGpm1LPyDtAFiONW1uSmp885W/sll6WdZW/SHoih8d4p31vLbktFIHCff8aK/3jtYC3hnKyta3KAMAilR3t/71c1uXJ1dGkcjQtWw5D1zOBysW7eOmJiYPr/mqaeeYtq0aVx00UUnPWc0Gk/qRHa73Sd1QPdFXFxgj4zx9/gd7k4sltOnTtbpFeLje+/Dpr2VfHG4AUOYjv++IRN9mO6M7wEM+nlfvMdAtmE2G8/4vC+24avnZ6fG8P6BGv61o5x7L0snTH/2cSn+fn4OVrDvn68MpA0QYjCONTnZcsh7sfL/vjWO9/ZWaBxRYOguh3Ci+ZnJ/PH9Qt47VMttF4wDVJytLm0CFAFJ2gD/8+5B783g5CgTFoNe42iEr2Uk2Tja2E5BTRtzRkej18kNO6EdaQPEcNtV3gTAuDgLk5IicLbKbC5fmjclkWc+O8yuI41UNbczIrL/92FF8JDveNFfbe5OPiutB+CaWaNOuv/gcHdisppQ5PfrGUWbw7CE63F0dJFb3sgVUySDhBh+Pu9Ynjx58ilHmxiNRh577LE+v8/bb7+N3W5n1qxZAD0dye+++y7XXHMNdnvvmTN2u53ExP7PbK2ra0FV+/0yzSmKt1PL3+M3WU04HKe/Ae3pUrHbW3r+3ebu5OHX9wFwzyVpRCgePF3qGd8DGPTzvniP/mxDUbydyk6nq9fn58/7MTrSiClMR1VTO69+cZhvn6EORqCcnwMV6PvXHf9Q8FUbIMRgvLK7Eo8K56XGkDEyUjqW++hU5RBaXd76abuONPLYm/v47fxpGkQmAoW0Af5PVVU2H/B2LKfHy2zlYDQmxozVoKfN3UVZg1NmpYthI22A0Fptq5uyBicKkDUqSutwgtLISBNzRkexs7yJdw7U8ONzx2gdkhgm8h0vfGFbcR2uTg+psRbe23OMLd+4V2OxGHE4XNyfnaFRhIFBURSSo4wU2R1sL6mXjmWhCZ93LL/44ou9/q0oCuHh4aSnp2Oz2fr8Pi+99BKdnZ09/37iiScAeOCBB9ixYwfPPvssqqqiKAqqqpKTk8Pdd9/d73hVlYDsGOoW6PFD7/if/fwINa1uUqJM3HNpGq1NDu0CG0Ld+xxIn12YTiEjycbuY82s2XWMKyaevmO5WzCcn2cS7Ps3EL5qA4QYqPaOLt7YVwXA92claxxN4LMZwxgZaaSy2UWxvU3rcISfkzbA/xXUtFHW4MSg1zE2Vjocg5FOUZiQYCX3WDOHalqlY1kMG2kDhNZ2lTcCkBZvIcYSfspsPCeSGXEDc/WUJHaWN7Epv5ofzR0tqWxDhHzHC1/YcjwNdvbUEXhO6PcR/ZcSZaLI7uDL0jqtQxEhyucdy3PnzgXg8OHDFBcX4/F4GDduXL8bmZSUlF7/tlqtAKSmphIXF8fKlStZtmwZt9xyC2vXrsXpdDJv3jzf7ITQRJG9jTW7jgKw+Ip0TOF6pDKYf5kyIoK9lS3kVTSzv6qFqSMkFbTozVdtgBAD9c6BGlpcnaREmbhgXKzW4QSF9Hgrlc0uimodqDKaRpyBtAH+771D3tnKl0yMxxB29rImIjBNPN6xfLSxnVZXJzbjsFTAEiFO2gChpdpWN+WN7SjA7OOzlU+VjedEMiNuYC6fGM/vPyjicL2T/OpWuS8UIuQ7XgxWc3sH2w83ADBv2gjezj2qcUSBLfl4neX9Fc00OTs0jkaEIp9fYTY3N/Pggw/ywQcfEBUVRVdXF21tbZxzzjk8/fTTREQM/geHzWZj1apVLF26lHXr1jFp0iRWr16NxSKjsQOVqqo8/n4hXSpcmh7HheOlM8AfWQx65k0bwZt7Klmz6yiPfVcuxERvw9EGCHE6qqryco43ldJNM5OlrqSPjIuz8FlpPQ3ODg5Vt5JqC9c6JOGnpA3wb6qq8mGht5zQd6aO4NCxRm0DEkMmyhzek22ioLatp5NFiKEkbYDQUt4xb23l8fEWoszyW3UoWQ1hXDYhns0Hanh7f7V0LIcI+Y4Xg/VxUR2dHpXxcRbSE2VAwmDZjGFEmcJoau/ki5I6spKsWockQozPh6k/9thjVFVVsWnTJr788kt27tzJm2++icPhYPny5QN+3xUrVrBixYqef8+YMYONGzeyZ88eXnnlFaZMmeKL8IVGNuXXsPtYM6YwHb+8LE3rcMQZ3H5eKgDvF9ipaTl7zWcRWoaqDRCiL74qrafI3oYpTMf8aUlahxM0jGE6UmPMALy9t1LjaIQ/kzbAvxXUtnG0sR1jmI6LJ8RrHY4YYhMTvTeXCmraJNuEGBbSBgitNDo7KK13AjAzOVLjaELDd6ckAvDewRo6ujwaRyOGg3zHi8F676A3c9KVk85eWlH0TcrxWcufF9k1jkSEIp93LH/44Yc8/PDDjB8/vmdZeno6Dz30EB988IGvNyeCQHN7B/+7rQSAu85PZUTk6WvgCO1NGRnJ7FFRdHlU1uVWaB2O8DPSBggt/d/2wwDMm5JIpElmKvhSWry3g2LT3kq6PNJBIU5N2gD/1j1b+fyxMVgMkho52I2LtRCuV2hxdVLZLINBxdCTNkBoJe9YMwBjYszEWg0aRxMazhkTQ7zVQFN7J5+V1GsdjhgG8h0vBqPe4WbHkUYAvjM5Udtggkh3OuzPiqXOshh+Pu9YNhqN6HQnv62iKHR1dfl6cyIIPPPpYeodHYyLtfCDrJSzv0Borvtz2rinEmeH/F2Lr0kbILRS2+ri3f3VAHx/prQlvjYmxoxBr1Dd4mL30SatwxF+StoA//ZRgbdj+TKZrRwSwvU60uK8paIO1bRqHI0IBdIGCC20ujopsrcBMDNFZisPF71OYV6Gt3Po7fxqjaMRw0G+40VfmW1GzDZTr8e2w414VJiaHMnE0TEoUrbMJ0ZGGlGAoppWySoqhp3PO5Yvv/xyHnnkEY4cOdKz7PDhwzz22GNccsklvt6cCHD7K5pZn+dNq/nrb6cTrvf5KSl8TKdTuHJGCqNjzDS3d/JeUd03fjAYtQ5RaEjaAKGVN/dV0+VRyUyJJD1Basv4ml6nMP54B8XmAzUaRyP8lbQB/qukro3SegdhOoWL0+K0DkcMk4nH69eV1jtpae/QOBoR7KQNEFrYW9mCR/XeXE+KkHsRw+nqqd7SQ5+W1NPolDYm2Ml3vOg7hSffO9jr8bdPSwGwhet48r2DGscXPEzheqYcLwHRPSNciOHi8168X/3qVxiNRr7zne9w7rnncu6555KdnU1UVBS/+93vfL05EcA8qsqjb+ejAtkZiWSNjtY6JNEHKvDU+4cYfTzdxv9+WMSf3j3Q82MBZNRZKJM2QAw3s82I0Wrkje7ZynNG9xrsIiNhfSf9eDrsDwrt6EzhJ41ClsFFQtoA//Xh8dnK56bGYDNKGuxQkWgzEG0Oo8ujsnm/zCgTQ0vaADHcWto7OFjtzciQKbOVh116vJVJiTY6PSpbDtVqHY4YYvIdLwaq1dVJ9fHZtN3ZdITvnDcuFpCOZTH8fHpXoaysjOTkZF566SUOHTpEcXExRqORsWPHkpaW5stNiSBwqKaNfRXNWA16fn7J+LO/QPiViYlWdpY30tzeyZEGJ6mx8uMg1EkbILSh8OCruRxtcGLQ6yisbOLJmpaeZ+/PztAwtuAyItLIiCgTVU3t/PqVPMad4qLw51dN1iAy4Q+kDfBv3fWVL5c02CFFURQmJdr4sqyRjbuPcc0k+fzF0JA2QGjhtdwKOj0qMeZwRh0f+C6G13enJnGoppW391dz08xkrcMRQ0S+48VgFNsdgDezhFUGuPrcuePieO6zw3xV1oCqqiiKTK4Qw8MnM5ZVVeWxxx5j3rx57N69G4BJkyZx9dVXs379eq655hpWrFiBqqq+2JwIAu0dXT0jaRZdOJZ4q0HbgES/het1TE7yptfbW9lylrVFMJM2QGjt4PHakZNGREhJhSGkKArfnT4SoKeWnRDSBvi/8gYnhbVt6BW4OF3SYIea9HgrigJ7jjVRLN/dwsekDRBa8agq//rKm5J36kib3EjXyHcmJ6DXKeyvapHrgyAk3/HCF7p/f6bFy4SkoTB7TDSGMB01rW7KGpxahyNCiE/uvr744ots2rSJp59+mrlz5/Z67i9/+QtPP/00GzduZM2aNb7YnAgCu4424er0kJ5glVGNAWzqiAgUoLLZhb3NrXU4QiPSBggtNTk7OFznHQE7NVlS4A21a2Z4O5aPNDhxdXo0jkb4A2kD/F/3bOWs0dFEm8M1jkYMN4tBz5hoMwBv7pN02MK3hroNWLhwIf/5n//Z8+/8/HxuuukmMjMzueGGG9i3b9+g4heB6/PSesobnBj0Sk+5FjH8Yi0GLk7zDlp7Y2+VxtEIX5Pf+WKwGp0d1Dk6UBQYJ5kuh4QpXE/WmBhA0mGL4eWTjuV169bxu9/9jssuu+yUz19++eU88MAD0tAIAOra3Byo8s4ue3DeZMKk/mXAshnDGH88FereimaNoxFakTZAaOmtPZV0qRBrCScxQur7DrWJSRHEWsLxqFB6vENfhDZpA/xfTxrsiZIGOVRNSvR2umzKr6azSwYFCd8Zyjbg7bffZuvWrT3/djgcLFy4kDlz5rBhwwZmzZrFokWLcDjk90goenl3BQCTEm2SsUhj100bAXjbGLcMPA0q8jtfDFb3bOVRUSZM4XqNowleFx7PSvVVWYPGkYhQ4pNfX8eOHWPGjBlnXOe8886jvLzcF5sTAUxVVbYfbkAFxsWaOXecpOMLdNOTIwAornPQ6urUOBqhBWkDhFZUVeXVnKMATE6UFHjDpXtWiKS7EyBtgL+rbG4nv6oFBbg0XTqWQ9XoGDPxNgMNzg4+LanXOhwRRIaqDWhsbOTxxx9n+vTpPcs2bdqE0Whk8eLFpKWlsWTJEqxWK5s3bx5Q7CJwHa538MXhBhRgyogIrcMJCTqdgtlmOuXjsmkjSYow0tTeydbiOq1DFT4kv/PFYKiqStHx+sppklliSF14/DpvV3kTXR5JTS+Gh086luPi4jh27NgZ16mqqiI6OtoXmxMBrKTOQWWzC71O4dyxMVqHI3wgwWZkZKQRVYW9FVJrORRJGyC0kl/dSmFNK3oF0hPkQmW4dNdGqmx2yYAiMWRtQFlZGf/+7//OrFmzuPTSS/nb3/7W81x5eTk/+tGPmDlzJldffTWffvrpQEIPCR8dn608c1QUcVaDxtEIregUhWtneMsPvb5PUpUK3xmqNuD3v/891113Henp6T3L8vLyyMrK6hlIqCgKs2fPJjc3t79hiwD3yvHZypdOSiDSFKZxNKFBBZ587+ApH0+9f4jvzUwBJB12sJF7PWIw6to6aG7vRK8opMaatQ4nqE1PicJq0NPi6uRQTavW4YgQ4ZOO5SuvvJI///nPdHR0nPL5zs5OnnrqKb71rW/5YnMiQHV0efiyrBGAmcmRRBjlAiBYzEzx1jU9WNNKg0NqLYcaaQOEVl7fWwnAuDgLxjBJgTdcbMYwRkZ60453j0AWoWso2gCPx8PChQuJiYlh48aNPPLIIzzzzDO8+eabqKrKT37yE+Lj41m/fj3XXXcd9913HxUVFb7apaDyYcHxNNgTZLZyqPveLO9N/89L67G3ujSORgSLoWgDtm/fzs6dO7n33nt7La+trSUxMbHXsri4OKqq+t+RpSjyCNTj4Ors4u18b734W88Z0+/P3lckUVJv35vlHbz0ZVkDVc3tQX0O+tNjIMewP+RejxiM7jTYY2LNGKRkwZAK0+vIGh0NSDpsMXx80rN37733cuONN7JgwQJuv/12pk2bRkREBE1NTezfv59//OMftLW18fjjj/ticyJA5R1rps3dhc2oZ0aypCsKJilRJuKt4djbOvjnl0e4a+4orUMSw0jaAKEFh7uLdw/UAt7aamJ4pcdbqWx2UWxv6xlcJELTULQBdrudjIwMHn74YWw2G2PHjuX8889n165dxMfHU15eztq1a7FYLKSlpbF9+3bWr1/PT3/60yHc08BhthkBhZqWdvZUNAMwb2YKZpupZx1FJ3fEQ834eCvTR0ayt7KZTfk13DF3tNYhiSDg6zbA5XKxdOlSHnroIUwmU6/nnE4nBkPvzAsGgwG3u/8Dm+Pi5H4EBOZxWL/rKG3uLkbHmrkgPY79lc1nXN9iMQ7qeV+8RyhsIzXeygVpcXxeXMf7JQ384sqJZ40HAvMc9DdDeQzlXo8YKFVVKa47ngY7zqJxNKFhbmo024rr2HGkkR+dq93AKxE6fNKxHBkZybp163jiiSdYsWIFTqcT8H6JREREcPXVV/PTn/6U+HgZKR+qWl2d7DmeJvm81BjCZKRSUFEUhcyUKD4osPOvr45w68wRyF976BjqNmDhwoXExsayYsUKAPLz81m6dCkFBQWkp6fzyCOPMG3aNJ/tjwgM7xfU4ujoYkyspWf2rBg+4+IsfFZaT72jg7o2t6TYDWFD0QYkJibypz/9qed9cnJy2LFjB0uXLiUvL48pU6ZgsXx9gyIrK0tSofai8OR7B9lf1YIKJNoMvPzF4V5r3J+doUlkQlvzpyWxt7KZt/ZXc/s5o1D6O3VJiG/wdRvw1FNPMW3aNC666KKTnjMajSd1Irvd7pM6oPuirq4FNYRLECqKtzMqEI/DP7cfBuC7GYmggsNx5gwMg33+dOsoCpjNxiHdhi+fH+pteLpUrp6cwOfFdbz81RF+kDkC/RkGsQXyOegvBnIMu1/TV3K/XwxURbOLNncXBr3C6BhJgz0c5o6JBiCvohlXp0ey+okh57NcxNHR0Tz22GM89NBDlJeX09zcTHR0NGPGjEGv1/tqMyJA7SpvoktVGRFhZKzUVQhKY2PNRJnCaGrvZGNeFfcnx2gdkhhGQ9UGvP3222zdupXrr78eAIfDwcKFC5k/fz4rVqxgzZo1LFq0iC1btvTqZBDB7/Xj9buun5mMwykp+IebMUxHaoyZ0nonBbVtnC8dyyFtKK8DLr/8cioqKrjsssv4zne+w3//93/7JBVqf/vTTkw3GChKj88SGKfxLAFFQW4a98GJ59hQHa+rJiew8qNiSusd5Fe3MG1k4GacCMS/Sa0N1bHyZRvw9ttvY7fbmTVrFkBPR/K7777LNddcg91u77W+3W4/qU3oC1WV7yXw7+PQnX3jRGV1beQcbUKnwI1zUzXNvuGvx00rOp3CvJkpPP5BEVUtLnJr2rgw7ZudjSrOb5Ri8OdzMFAM9TGU+/1iIAprvWmwx8dbCZNMScNiXJyFeKsBe5ubPRVNnDNG7suLoeXzIrcGg4G0tDRfv63wU6f6sX8iRadQ73D3NChzU6NlZHyQ0ikKmSmRbCuu56WdR1l0Rd9SH4ng4ss2oLGxkccff5zp06f3LNu0aRNGo5HFixejKApLlixh27ZtbN68mQULFvhku8L/ldY52FPRjF6B62Yms+b4zAUxvCYk2iitd1JU28a5Y6LRyQVjyBuK64D//d//xW638/DDD7N8+XKfpUIdaNrAQEjZ6HB3QpieqmbvzduMlGgs5vCT1huOtJvw9YyuodpGoKcP7dZ9nE53vAa7DZ1eITEhgiunJPHWnko2HbIzd1LS188rCqbwwLtBHAh/k6HCF23ASy+9RGdnZ8+/n3jiCQAeeOABduzYwbPPPouqqiiK0pPR4u677x7UNoW/8mbfONFXZY2AtxTXy18cluwbfkQF/vphIaOiTeRXtbLinYN8e2LvjuWfXzVZm+CET8j9ftFXDndnzwDXiQlWjaMJHYqicM6YaN45UMOOI43SsSyGnM87lkWoOfnH/onuz85gx5FGVGBcrJmkCElXGszS460U2R1UNLXzzy/L+F5GgtYhiQD2+9//nuuuu46ampqeZXl5eWRlZfUMUFEUhdmzZ5ObmysdyyGke7byhePjSIzof/pD4Rujo02Yw3U4OzwcaXQyNlayBgjf6x5c5HK5eOCBB7jhhht60vB1G0gq1P6mXgyklI0mq4mDx5pQgXhrOOGq55TpK4cj7SaA0+k67THz99Sew7kNp9OF2Ww87fEa7DZUFf60+QCezi4AXtt9DKuOnhJFP79qMvYmx1nj9BeB9DfpL/qbAlULKSkpvf5ttXpvSKemphIXF8fKlStZtmwZt9xyC2vXrsXpdDJv3jwtQhXDzKOqPRMWJiXaNI5GnM7kRBv5Va2U1Tto7+gKyAFLQojBef9ADZ0elUhTGIk2yWw2nLo7lr8qa+Teb2kdjQh2kmxdDKmdh+s50tCOAsw5nutfBC+9TmHRxeMBeObjYpzuLo0jEoFq+/bt7Ny5k3vvvbfX8traWp+kQAXvzbVgfgTrPnZ0eXg7vxqA780Y0evzPPG/oUDrfdYpChOOj0AuqGnrWS7ntv/vt7+z2+28//77vZalp6fT0dFBQkKCT1KhdqcN7M9joK8b7gd8nQbbHwZ8SKdf35x4jg2l5EgjNqMed5fK4fregzS0PneD9W/Snx6BzGazsWrVKnbt2sWCBQvIy8tj9erVUg4nRJQ3OHF0dGEK0zFG6nX6rTirgXirAY8KBbVtZ3+BEGewcOFC/vM//7Pn3/n5+dx0001kZmZyww03sG/fPg2jE6fzRl4FABMSrEjW0qGn0yk43J2YrCYumeK9R5Zf1YJT0WG2mY5nmxXC92TGshgyqqryP+8XAjA5yUb0KVLwieBzbWYyz35SwtHGdl7eXcG/zR2tdUgiwLhcLpYuXcpDDz100gw0X6VABf+fseELwbiPb+2poNHZQVKkkWvnjMHd5emV/vNUKUT9Jc3pUG3jxH0e7v3IHBPLnooWjjQ6UfV6dHqF+PihP++C8dzui1DZ76NHj3LfffexdetWkpK8qXr37dtHbGwsWVlZ/P3vf6e9vb2njdi1axdZWVlahuxXmpwdHGtuB7Svryz8j6IoTEywknO0mYLaNtIlRaHwYytWrOj17xkzZrBx40aNohFaOnR8EOOEBCt6Kb/i1zKSbHxSUs+Bqlamj4yQjiUxIG+//TZbt27l+uuvB8DhcLBw4ULmz5/PihUrWLNmDYsWLWLLli0ywMiPVDW382VpPQAT4uU35nBQgdVbS3qyF8VZwqlzdPC71/YwMcEmZQjEkPHrjuWysjL+67/+i5ycHKKiovjhD3/IXXfdBUB5eTm/+93vyM3NJTk5md/85jd861syx9+fHG1sJ7e8Eb1OYfaoKK3DEcMkXK/jrvNTefidQ7y0o5wbMkdiM/r1V43wM0899RTTpk3joosuOuk5o9F4UifyQFKgQv/ToAYSRQne9JAvfloKwDVTkmhsaMNkNeFwuFAUTptC1F/SnPp6G6fa5+HeD5MCiTYDNa1u9pY34OlSsdtbzvoeAxXM5/aZ+HK/u9/Ln02fPp2pU6fym9/8hgcffJBjx47xhz/8gbvvvpu5c+cycuRIHnzwQe69914++ugj9uzZw/Lly7UO2298XFCLqkKMOVwGdopTmpBgI+doM8ea2ml1dcpvdSGEX3N1eihv9GZYmJgoHRX+Li3ewhdlDTS7OjnW1M6oaJlhLvqnsbGRxx9/vKckDsCmTZswGo0sXrwYRVFYsmQJ27ZtY/PmzVIWzY+8c6AGFRgZaSTCJL8vtTAmxkydo4PyhnYmJkjpCDF0/DYVtsfjYeHChcTExLBx40YeeeQRnnnmGd58801UVeUnP/kJ8fHxrF+/nuuuu4777ruPiooKrcMWx6mqyq6jTQBMSbJhMUhdlVCSnZHI+HgrTe2dvLz7mNbhiADz9ttv8/777zNr1ixmzZrFm2++yZtvvsmsWbNISkrySQpU0D4V4XCkOtQ6Bl8/yhucfHWkEQW4dtqIXh1sJ+5zqPCXfe6+wXeopg1VVeXcDoD99nd6vZ6//OUvmM1mbr75ZpYsWcLtt9/OHXfc0fNcbW0tCxYs4I033uDpp58mOTlZ67D9xpbj5QLGxcmNXHFqkaYwRkZ6s09IqlIhhL8rrXPgUSHWEk6sRep1+rtwva6nXM6B6laNoxGB6Pe//z3XXXcd6enpPcvy8vLIysrqmQGvKAqzZ88mNzdXoyjFN6mqyqbj1yETJCOOZkYfLxdR3ujE4wmAi38RsPx26IjdbicjI4OHH34Ym83G2LFjOf/889m1axfx8fGUl5ezdu1aLBYLaWlpbN++nfXr1/PTn/5U69AFUN7YTm2rG3O4nsyUyNOup9MpmG2nnmnYXR9AkTRHASdMp/Dzb0/g52tzeWnHURbMGEmMXACKPnrppZfo7Ozs+fcTTzwBwAMPPMCOHTt49tlnUVUVRVFQVZWcnBzuvvturcIVw+j1vd5a2ueOjSE5qv+z1MXQSIuzsr20kUZnB/sqmkmPkho+YvCSkpJ46qmnTvlcamoq//jHP4Y5osDQ5u7k8+I6QNJgizObmGClstlFYU0bs85wvSaEEForsnsHwKRJWtWAkZFkI7+qlbJ6J22uTqySGUP00fbt29m5cydvvvkmDz/8cM/y2traXh3NAHFxcRQWFvZ7G0Odnb37/UMtC3x+VSuH652YwnSMi+3/dUioHjdfURTvIPIEmwFTmI72Tg9VLa6e58TXQvVc8/X++m3LnpiYyJ/+9CeAno6DHTt2sHTpUvLy8pgyZUqvGgpZWVkySslPqKrKrnLvbOVb5o4mzOM5/brAk+8dPOVzFosRh8PF/dkZQxGmGGLzZyTzzEdFHKxuZfXnZfz62xO0DkkEiJSUlF7/tlq9NxBSU1OJi4tj5cqVLFu2jFtuuYW1a9fidDqZN2+eFqGKYdTZ5eGNfd6O5etnjNQ4GnEiQ5iOsXFmiu0ONu4+xq8uHa91SEKErM9K6nF3eYgyhREjabDFGYyLs/B5qTdVafdNJyGE8Ddt/5+9+w6PqkofOP6dmWQmk94bJdQk1ASCgAoWLCBYsa29/URXEF11LdhFxV1sq4iraxcUC4oURUABBQFpoSRACiUJ6b3PZDL390fImEAKgSR3yvt5nnk0c2fufc/lzrnlnPMek4Wc8oY6qn+wdJhyFIGeesJ9DORWmNifX0lCL3+1QxIOwGQy8eyzz/LMM8+cMN1ZTU0Nen3zASt6vf6EqdJORndNC2Tv0w91tl82HgHggsFh+Pu2nznJ07PlDulGo6HN5e19vyOfcZZtwF/7DaBvsBf7civIqTSj1WkIDnatY/FkudpvtLPZbcNyUxMmTCA7O5vzzz+fiRMn8vLLL5+Q9jQoKIjc3NwOr9tReybYc8+KjJIaCqvMuGk13Hl2Xz77Pb3D67Dn8nWGpuVzhJSUHaXRNIxG/8d5/bjnq918vzuH60f2cJqRM45+fDpq3ADe3t689957PPvss3z99dfExMTw/vvvN+toJJzT7weLKa6uI9DTnXP6BaodjjhOTIg36YXV/LQ3l/vPjsLDXabAEEINv6Q0TBfRN8jTlipQiJa467T0DfIkpaCKlHxJhy2EsE/pRdUAhPkY8JFRrw5lULh3Q8NyXhUjevipHY5wAPPmzWPo0KGMHz/+hGUGg+GERmSz2XxCA/TJKCqq6NJnsRpNQ4NVV2/HntTVW/nh2FSIlw+LYNvBwna+AdXVzTs2ajQNjaM1NaYWl7f3/VP5jLNsA6CmxmQ73iJ9DezLrSA9vxJrvUJhYUW733clrvgbhb/K3Vkc4qrsrbfeorCwkOeee445c+Y4ZC+lrqJ2/NVmS7NeM4qikJjdMJ9CfC9/Ar30p9Uzp7N6KdlrD6OmvYm6ahudvby9z2h1GttxOXFELy7ak8fq5Dz+uymDD28/o911OxK1f3+u4pVXXmn29/Dhw/n+++9Vikao5fvdOQBcNjQcN51W5WjE8SL9DHjrdVSYLKxPK2LioI7Pey6EOD21dfX8cagY4JTSzwnXExPqRUpBFQeLqqk2W5CuCEIIe5Ne2NCwPEBGKzucvoGebHIrobquniMlNWqHIxzAihUrKCwsZMSIEQC25/w///wzl156KYWFzRsrCwsLTxh4djIUpXsG+XTXduzBb+nFlNVaCPbSM7Zf0Ek1LB+vcV+5yj7rbE33W08/DzQaKKu1kFFcTYhenqG1xJV+o13BIRqWhw0bBjSkxHjkkUe4+uqrqalpflFir72Uuoq99Kzw8PJo1mvmaGkt+RUmdFoNsSENF/6n0jOns3sp2VsPo6bla/rv52jlaIm1XqGoqMJ2fN47the/7s/nl/35/LQjgzN6B7S7fntnL7+/U9XZPZSE6Go55bVsPlwCwJXDwlWORrREo9EwMMSLnUfL+WFvrjQsC6GCDQeLqbVY6eHvQZCXpMEW7QvzMeDr4UZ5rYVVyXlMHBCkdkhCCGFTWlNHYZUZjQb6OUn2M1ei02qICfVmV3Y5+/Iq1Q5HOIDPP/8ci8Vi+/vVV18F4JFHHmHr1q3873//Q1EUNBqNbdrMe++9V61wRRNL9zRkkZ08OBSdVroqqk3vpiXcx0BOuYn1KQVcMzRM7ZCEE7Lb7gqFhYWsWbOm2XsDBgygrq6OkJCQTu+l5Igve4j/eIlHG+ZWjg31wngaaTCdvZeSK5Wvd4An18Q1zIc695d06ixW1Y9bZ/n9deZvVwh79sOeXBTgjN7+9PRvf64eoY6YMG80wNaMUjJlVIIQ3e7n/fkATBoSIWmwxUnRaDREh3gBsCQxW+VohBCiufTChjT9Pf08ZJoVBxUb5g3A0bJajhTJtAuibT169CAqKsr28vLywsvLi6ioKCZNmkR5eTkvvfQSaWlpvPTSS9TU1HDJJZeoHbbLyy2vZdPhhqxJVwyLUDka0ah3QMOzs/WpBSpHIpyV3TYsZ2VlMWPGDPLy8mzv7d27l8DAQBISEkhKSqK2tta2bPv27cTFxakRqjgmv8JEdrkJjQaGR/qqHY6wI3efGYW/0Z2DRdUs3H5U7XCEEA7EYlVYtreh96uMVrZvPgY3xg0IBv5KXS6E6B7ltXVsPJYG+9LhUleKkzfwWMPytiMlZJVKpyAhhH1QFIW0Y2mw+wd7qRyNOFW+Hm708m/ILvn19iyVoxGOzNvbm/fee4/t27czdepUdu3axfvvv4+np2QzUNvypDysCozs6WdrzBTqizr2b7H1UAmlNXUqRyOckd02LA8bNowhQ4Ywa9Ys0tLSWL9+PXPnzuXee+9l9OjRRERE8MQTT5Camsr777/P7t27ueaaa9QO26UlHi0HYECwF94Gh8iyLrqJn9GdB8/tB8D/Nh3haJk8tBJCnJyNB4vJrzTjb3TnvGONlsJ+XZvQE4BlSXmYLVaVoxHCdaxNLaSuXmFAsBcDQ2W6C3HyvA1u9PBreOi/LCmvnU8LIUT3SMopp7zWgk6rISpQGioc2aBjo5aXJGZjkvsD0QGvvPIKr7zyiu3v4cOH8/3337N7926++eYbBg8erGJ0AsCqKCw9NhDgChkIYFf8jO4EerpTryj8ll6kdjjCCdltw7JOp2P+/PkYjUauv/56nnzySW655RZuvfVW27KCggKmTp3K0qVLeeedd4iMjFQ7bJdVUl3HkWNpL+NktLJoweTBoST08sNksTL3l3QUyccshDgJ3yQ2ZDm4bEgYeje7vWwRx5wTHUyot57SmjrWpha2/wUhRKdYua8hDfbE2BCVIxGOKCa0YTTgiqQ8rHKNLoSwAz8dm68zKsCIXif3AI6sV4ARL72Ospo6fkmRlKxCOJOtR0rJKTfhbdAxYaAMBLA3fQMbRvTLsxnRFex6WGlYWBjz5s1rcVlUVBQLFizo5ohEa3ZnN4xW7hNoJMDTXeVohD3SaDQ8fsFAbvhsOxsPFfNLSiEXxsjDTyFE6w4VVbPlSClaDVwTL53HHIGbVssVw8L536YMvtudw8RBoWqHJITTy68wsT2zDEB+c+KURAV64utRRl6Fia0ZpYyJClA7JCGEC6u3KvyU1NCwPCBY0tw6Oq1GQ2yYN9szy/g2MYfJg8PUDkkI0UmWHOsEdMmgMDzcdSpHI47XN8iT7VllbD5cQqXJIhlmRaeSbn/itFWb60krrAJkbmXRtj5Bntw2uhcA//4ljeJqs8oRCSHs2dc7G0Yrn9M/iMhjaTqF/btiWARaDezIKuNwUbXa4Qjh9FYfKEAB4nv4EuErdaXoODethkuGNqQvXHYsnaEQQqhlZ1YZ+RUmDDotPf0lDbYziA31xk2rYU9OOQfyK9UORwjRCUqr61iX1jASVtJg26cAT3f6BXthsUo6bNH5pGFZnLbk3AqsCoR66wnzMagdjrBzd47pzYBgL0pq6nh5VaqkxBZCtKjSZGFFcsNcj9eNkNHKjiTMx8DZfQMB+H5PjsrRCOH8ft7fmAZbRiuLU3dlfA8A1qUVUVFrUTkaIYQrW3nsvNY3yIhOq1E5GtEZPPU6Ljo2Uvm7vXl4eHlQbbbg4eWB0bvxJc8ThXAkP+7Lw2JVGBTmTUyot9rhiFZcNKih7pV02KKzScOyOC21dfXsy2vobThMRiuLk+Dnb+SVq4fjptWwPr2IVenFTW4kTu6GwuhtaOE7ckMihDNZlpRHTZ2VfkGejOrlr3Y4ooOujmvoDLA8KY/aunqVoxHCeR0qqmZfXiU6rYYLo2WKEXHqhkb60jfIE5PFyuoD+WqHI4RwUWaLlV9TGh5+9w/2Ujka0ZluGN0bgB8Ss/nXiiTeW3+Q/6zab3uBdCIQwlEoimJLgy2jle1bY6eeTYdLqDbLsxnReSSxujgty3fnUGux4m3Q0SdQUhSJk6Hh591HGdHTl60ZZTy/PJm9mSX4NJnn4YGLY9tdR8ONR8va/74Qwp5ZFYVvjqXBvm5EJBqNPGRwNGP7BBDuYyC3wsSvqYUyl5oQXWTJsawAZ/cNxN/TXeVohCPTaDRcNiSMt347xLKkPKbGSbYQIUT323S4mAqThTAfA+G+0mHcmYzs7U+gpzvF1XWkFFQx1k/mzxbCUe3JqeBQUTUGN61kTbJzMWHe9PL3ILO0lo2HirkoRjoji84hI5bFKVMUhc+3HAFgSLgPWnnwLzpgeKQvYT566uoVfk0pxGqVlNhCiAYbDxaTWVqLt0HH1DN6tZmhQCPp8eySTqvhyuENPZe/2yXpsIXoCiaLlRVJDVMGXDVcRgqI03fJ4DB0Gth77GGhEEJ0t5X7CgCYNDRcnjE5GY1Gw5BwH6BxSj15BiSEo/rhWOfWC2NC8DbIuEV7ptFoOH9gQ2PymgMFKkcjnIk0LItTtvlICekFVbhrNcTKXAqig7QaDecNCEav05BfaWZrRqnaIQkh7MTnWzMBuGpYBJ5692Yp0o5/Cft1xdBwdBrYlV3OgfxKtcMRwumsSy2krNZCqLeeM/sEqh2OcALBXnrO6ttwLC1PylU5GiGEq6kyW/j9YBEAU4ZFqByN6AoDgj0x6LRUmOo5XFSldjhCiFNQabKwan9DA+WVQ6VzqyO4OLahYXnDwSLKa+tUjkY4C2lYFqfsi20NaUpjwrzRu8mhJDrO18ONc/oHAbA7p4IjxTIyQghXtzu7nJ1Hy3HTarghoYfa4YjTEOxtYMKxOV+/2nFU5WiEcD6NabCvHBaBTrI3iE5y6bEHhCuS87FIRiEhRDdan1aEyWIlKsDIoGMjW4VzcdNpiQltmDt7d2aZytEIIU7FqgMF1B6rq+N6+KodjjgJ0SFeDAj2wlyvsCalUO1whJOQ1kBxStIKq9h8pAStBlsqGyFORd8gT4YeO4bWpRVRUWtROSIhhJo++7NhtPLkwaGEeMu8ao7uhpENnQNW7s+nuNqscjRCOI8jxdVsyyxDq4HLhsoc5qLzjO8XiL/RnaIqM5sOFasdjhDChazclw/AxEGhaCQNttNq7DRwpLia0hoZOSeEo/lhT0NWmyuGhUtd7SA0Gg2TBzfMhf3jsamUhDhd0rAsTsmi7Q0jjy6IDcXXQ+ZSEH/RajV4eHlQbbbg4XVy86GOjvInxFuPuV5h1YECqs3SuCyEKzpcVM369Ib0d7eM6qVyNKIzDIv0ZUi4D3X1isy1LEQnanygc1bfQMJ9PVSORjgTd53W9uDpu91SbwshukdxtZk/j5QAMDE2VOVoRFfy9XCjd0DDtUtyboXK0QghOiIlv5Lk3ArctBqmDJHOrY5k0qBQtMemKsssqVE7HOEEpGFZdFhxtZmf9jX0brllbJTK0Qh7owD/WbWf99YfPOn5UHVaDRdGB2N011JcXcfTPyShKJJ6TwhX8/m2htHK5/YPok+Qp8rRiM7SOGr521051NVbVY5GCMdntlhZfqyn+ZUyB6XoAlcNbziuNh4sJqe8VuVohBCu4Of9BdQrMDjch94BRrXDEV1s8LFRyykFVZjl/kAIh7F0b0Pn1gmxofQI9T1hMFFrA4qE+kK8DYyOCgDgx2QZtSxOnzQsiw5bnJiDuV5hSLgPI3r5qx2OcBLeBjcujA5Bq4Gfk/P4aEuG2iEJIbpRfoWJH5Mb0t/dOlpGKzuTC6KDCfHWU1RlZvWBArXDEcLhrTqQT0lNHaHees7uF6h2OMIJ9Qn0ZFRvfxRgybHR8UII0ZV+OvaQe8pgGa3sCnr6eeBvdKeuXiGtoErtcIQQJ6G2rt72zEarWFscTNTagCJhH6YMbhhl/mNyHlYZ0CVOkzQsiw4xWax8uysbgBsTeshcCqJThfsaOLtvwwPS/248wvq0QpUjEkJ0l0/+zMRiVRjR04/hkb5qhyM6kZtOy7XxkQB8uf2oZKQQ7crLy2PmzJmMHj2a8ePHM2fOHEwmEwCZmZncfvvtxMfHM3nyZDZs2KBytN1LURQWbmuYkua6ET1wkxEBootcfWzU8g97crHIaDIhRBc6VFTNvrxKdFoNF8dIw7Ir0Gg0xB0bqJKUWyn3B0I4gHVpRVSYLET4edDDT6bicUTnDQjCS68ju9zErqPlaocjHJw0LIsO+XlfPsXVdYT5GJgwMFjtcIQTig3z5sYzGkYrPvPjAdIKpfeqEM4ut7yWJXsa5nG85yyZYsEZXTUsAoOblv35lWzNKFU7HGHHFEVh5syZ1NTUsHDhQt544w3Wrl3Lm2++iaIoTJ8+neDgYBYvXswVV1zBjBkzyM7OVjvsbvPnkVLSCqswumu5ani42uEIJ3bugCACPd0pqjLz28FitcMRQjixxpScZ/UJwN/TXeVoRHcZFOGDm1ZDaU0dOeUmtcMRQrTjh2PPbK6K74FWBpo5JA93HRdEN7TnLNsrWYnE6ZGGZXHSFEXhix1ZAFw/IhI3nRw+omv8c2IMo3r5UV1Xz8NLkiitqVM7JCFEFzB6GzB6e/DZ9mzq6hVG9wlg3KBwmZ/HCfl7unPF0IZGsE/+zFQ5GmHPDh48SGJiInPmzGHgwIGMGjWKmTNnsnz5cjZv3kxmZiYvvPAC/fv355577iE+Pp7FixerHXa3+WRrw+/n8qHh+HrIw3fRddx1Wi4/Vm9/t8t1Om8IIbqXVVFYua8hterkYyk6hWswuOkYGOIFQFJuhcrRCCEaNT6nafoqMFvZllmGBrhqZA+1QxSnofH6ftWBAspr5Xm7OHVuagcgHMefR0pJL6zG6K7lymERaocjnJi7TsucywZz28KdZJfV8viyZOZdPUw6MwjhdDTMXrqXbxMbHliHebmfMCfPg5MGqRGY6AI3n9GTxbtz2JpRSlJuBUPCfdQOSdihkJAQPvjgA4KDm2fGqaysZNeuXQwePBhPT0/b+wkJCSQmJnZzlOrYdbSMbRmluGk13Dyqp9rhCBdw5fBwPv0zky1HSskoqaF3gFHtkIQQTmZnVhm5FSa8DTrG9w9SOxzRzQaHe7Mvr5IjxTXklNXgr5NOxUKoT3PCc5nGrGM9/D2I9JfrQUc2PNKXgSFepBZUsTwpjxsT5L5SnBpppREnrXG08uVDw/HxkD4Jomv5G915/coheLrr2J5Zxqtr09UOSQjRBXZmlaEo0MPPg3BfmafHmUX4ejApNgSAT7ZkqByNsFe+vr6MHz/e9rfVamXBggWMHTuWgoICQkObz70YFBREbm7H03hpNB1/ner3Ouv14eaG381lQ8OI8PNoM057Yo8x2aOmx5iaMTR99fQ3clbfQAC+STyq6vFvj79JR3wJYW8a02BfEB2CwU0eUbqaQE89Eb4GFOCrbVlqhyOEaIFVUTiQXwlAbKi3ytGI06XRaLgmrmHA4OJdOVhljntxiqR1UJyU9MIq/jhUgga4foSkvBDdo3+wFy9OieXhJUks3pVD/2Avro2PVDssIUQnOVRYRWpBwzzqCb38VI5GdIdbR/diRXI+69KKOFRUTd8gz/a/JFza3LlzSU5O5ttvv+WTTz5Br9c3W67X6zGbzR1eb1DQqY2YP9Xvna7NB4vYdLgEnVbDQ5MGERzY+m+n2mzB09PQ7jrb+8zpLm9kNLb+uc7YRneUozu20bifWttfXV0OrU5DcPCJx/e08wew8dCfLE/K58nLh+JjZynY1fpNCiFOj9HbQLW5nl9SCgG4KqEnRu+/OpnKdDiuY0i4DznlJhbvyOL2hB7SwUAIO5NZUkNNnRUPN61kr3ESkwaF8dZvh8goqeHPIyWM7ROodkjCAdl1w3JeXh4vvfQSmzdvxmAwMHnyZB566CEMBgOZmZk8/fTTJCYmEhkZyaxZsxg3bpzaITuthcd6Dp43MJhechIR3Wh8/yCmj+/LvN8P8dqvafQJNHLOYEnFLoQzeH1NCgrQO8BImM/JNVAIx9YvyIvzBgSxLq2IT7dm8tykGLVDEnZs7ty5fPrpp7zxxhtER0djMBgoLS1t9hmz2YyHR8ezHRQVVdCRztkaTUMDVke/1xkUReGFpUkAXDUsHKO1nsLC1uci9PDyoLra1O562/vM6S5vVFNjanWfdcY2uqMc3bGNmhoTRqOh1f3V1eWw1istHleDAwz0CTRyuLiGT9anc0OCfXQyVvM36aga95kQ9kHDw18lUmWux9fgxob9eWw8kG9bKtPhuI6oQCNeeh0l1XWsPpDPpUPC1Q5JCNHE/vyGwQDRIV7opNOPU/DU67h0SBhf7czm28QcaVgWp8Ruu4EpisLMmTOpqalh4cKFvPHGG6xdu5Y333wTRVGYPn06wcHBLF68mCuuuIIZM2aQnZ2tdthOqaDSxE/7Gi7wb5H53IQKbj2jJ5cMCqVegceX7SOjuFrtkIQQp2lrRglrDxSgAcZE+asdjuhGt4/uBcDK5DwySmpUjkbYq9mzZ/Pxxx8zd+5cJk6cCEBYWBiFhYXNPldYWHhCeuyToSgdf53q9073tWp/Acm5FRjdtfzfmVEnFac9sceY7FHTY0zNGE48njS2jFVf7TyKpV5R5XdgT79JR34JYU/25R1LrRrmjUZytbssrUbD4PCG9LpfbD+KIpWVEHajymQh89g9e0yYpMF2JlfHNWQE/f1gEbnltSpHIxyR3TYsHzx4kMTERObMmcPAgQMZNWoUM2fOZPny5WzevJnMzExeeOEF+vfvzz333EN8fDyLFy9WO2yn9NXObCxWhfgevgyL9FU7HOGCNBoNT14czZBwH8prLcz4cidmi1XtsIQQp6jeqvDmuoMADAr3xt9oX2k1RdcaEuHLuH6B1Cvw/h+H1Q5H2KF58+axaNEiXn/9daZMmWJ7Py4ujqSkJGpr/7rx3b59O3FxcWqE2S2qzBb+s76hvrzljF4Eeenb+YYQnW/KkDB8DG5klday8VCx2uEIIZxAUnY5hVVmtBqIDvVSOxyhsthQb4zuWlILqtiWWap2OEKIY1IKqlCAMB+DPLdxMn2DPBnVyw+rAt8k5qgdjnBAdtuwHBISwgcffEBwcHCz9ysrK9m1axeDBw/G0/OvucUSEhJITEzs5iidX5XZwuJdDSPBbx7VS+VohCszuGl59YrBhHrrOVhYxdq0QunJKoSD+jE5j5SCKnwMbiT09FM7HNGNjN4GjN4ePHhRNNAwEjOjqg6jt0eTl6RFd2Xp6enMnz+fu+++m4SEBAoKCmyv0aNHExERwRNPPEFqairvv/8+u3fv5pprrlE77C7zvz8yyK8009PfQzIHiS6l1WqOq4v/egUGeHHNsRTYi3YcVTlSIYQz+GZ7JgB9Az0xuutUjkaozcNdx5XxDeeZhdvkPCOEPVAUhQPH0mDHSgcgh9XWNf4tZ/UF4PvdOVSaLCpHKhyN3c6x7Ovry/jx421/W61WFixYwNixYykoKDgh5V1QUBC5ubkd3o6jZttpjLur4/9hTy6VpnqiAo2cMyCw2/ZXd5VPLU3L54xto51Rvpb+7UN8DLx65RD+78tdZJTUsiu7nPgeLTdKdeWx4+jHp6PGLZxDldnCuxsPAzDtnH6UV0rKHdei4T+r9gPQL8iTg0XVPPRVIhfHhtg+8cDFsWoFJ+zAL7/8Qn19Pe+++y7vvvtus2UHDhxg/vz5PPnkk0ydOpWoqCjeeecdIiMjVYq2a+3NKefLHVkAPDJhAB7y4F10IQVs9XNLbhgdxaebjrA1o5SU/EqiQyUdohDi1FSaLKzY0/D8blC41CWiwS1jo1i0NZONh4o5VFRN3yDP9r8khOgy2eUmKkwW3HUa+T06sLau8RVFwc/DjbJaC9/vzuGWM2RQoTh5dtuwfLy5c+eSnJzMt99+yyeffIJe3zwNnF6vx2w2d3i9QUE+nRWiKroy/oraOhbtbBitfOe4vnj7nXgSURTw9Gx7ZNHpLDcaDae9jpNZrtY2GsvXldvo7OUn85nGch1fvpP9vlanITi45WP7nGAfnpxi4tmlyWzLKKN3sDc9AzxP+vudydHrDyHU8P4fRyioNNPDz4ObRvfm3V9T1A5JdKLG3rCt0Wj/6tmS0MuPQ0XVHCmpIa/CRJiPjFQWMG3aNKZNm9bq8qioKBYsWNCNEamjtq6eZ386gFWBibEhnN03UO2QhIuL9DdyQXQIqw8U8Omfmbx06SC1QxJCOKif9uVTU1ePv9GNcLn+E8f0DvTk3AFBrEsr4ssdWcw6luFICKGOA3mVAAwI9sJdZ7dJb8Vp0Gg0DI/05feDxXy54yjXj+iB3k3+rcXJcYiG5blz5/Lpp5/yxhtvEB0djcFgoLS0tNlnzGYzHh6tP8hsTVFRhUOOGNVoGhq1ujL+Xw6WkFNWi9Fdy+G8Ct74ad8Jn3lw0iCqq01trudUlms0DY2SNTWmU15HR5Z39zaalq/pv5+jlaM1NTWmFst3st+31isUFla0unxqfA8WbDpCakEVP+7JYerwCDz1upP+/unqjt9fV2qMX4judiCv0pZC89ELBsgFqxNqb8Tbg5P+aojwN7ozMMSLlIIqtmaUMmVwKBpJqSAEAK+uTSejpIYQbz2PXjCg2bKGdPGt/1aaduAQojPdNroXqw8UsCalgHtK+tA7wKh2SEIIB6Moim26tUFhPnLtJ5q5MaEn69KK+DE5n7+f3YcAT337XxJCdLraunoOFVcDECNZapzawBAvDhRUkV9hYuW+fC4fFq52SMJB2H3D8uzZs/nyyy+ZO3cuEydOBCAsLIy0tLRmnyssLDwhPfbJUBTHTkXcVfErisLHfxwGYHC4D27d/ICqsUyO/G/TFinfya+jJRqNhrP7BlBYaaakpo5fUwuZPDgUbZOb0u7Yt45efwjRneqtCnPWpGJV4MLoEM6S0XcCGNnLj/TCKnLKTRwurpEUW0IAy/bm8sOeXDTAs5Ni8PVwP+4TmpPuwCFEZ4oJ9ebsvoFsPFTMZ1szeepiGU0mhOiYLUdKSC+sxuiuZWCIzNkpmovv4cvgcB+Scyv4dlcOd58ZpXZIQriktMIqrAoEeboT7HX8vYhwJjqthlvGRvHa6hQ+25rJpUPDmj1fF6I1dj1UaN68eSxatIjXX3+dKVOm2N6Pi4sjKSmJ2tq/5mXcvn07cXFxaoTplP48Usr+3ArctBoGh0nPJGF/3HVaLowJxl2rIafcxPbMMrVDEkK0YcmeHJJyK/DS63jo/H5qhyPshI/BjeGRvgBsPlKCpd6qckRCqGvX0TJeWZMKwLSzohgTFaByREI0d8eYhrnXViTlkVfRfqYjIYRo6vOtWQBcPbInBsleJI6j0Wi4KaEHAN8mZmOyyL2BEN1NURT251UBEBPmLZklXMC1CT3xNug4UlLD+rQitcMRDsJur+LS09OZP38+d999NwkJCRQUFNheo0ePJiIigieeeILU1FTef/99du/ezTXXXKN22E5BURQ+2HwEgNhQbzzcde18Qwh1+BvdGd+/YdRj4tFyjpbWtvMNIYQa8ipMzPv9EAB/P7sPId4yl5r4S1wPX7z0OipN9ezO7rppDISwB0ZvA0ZvjxZf+aZ6/rk0GXO9wrn9g7hzbG+1wxXiBHE9/BjR0w+LVWHhtiy1wxFOKC8vj5kzZzJ69GjGjx/PnDlzMJkaOjFkZmZy++23Ex8fz+TJk9mwYYPK0YqOOJBXyZ8Zpeg0cOtYGYkqWjZhYDBhPgaKq+v4eV++2uEI4XL2HC2jpKYOnUbDgGDJLOEKvA1uXBsfCcAHm45glfSc4iTYbSrsX375hfr6et59913efffdZssOHDjA/PnzefLJJ5k6dSpRUVG88847REZGqhStc9maUUri0XL0Oi3De8g8rMK+9Q/2IqfcxL68StalFXF1nMwFIYQ9URSFl1alUGmqZ3C4D9fEy7laNOeu0zImyp9fU4tIzC4np6wGf530ihbOquU01hUmC8v25lFlrmdwhC+zp8RKCjJht+4Y04udWWV8vzuH20b3IshL5sAUnUNRFGbOnImvry8LFy6krKyMWbNmodVqefTRR5k+fTrR0dEsXryYNWvWMGPGDH788Ud5FuQgGgcwXBgTQqS/zNEuWuam03L9iEje+u0QC7ZlSVpWIbrZtzuOAtA3yCiZJVyEVqvhrnP68/XObFIKqvgjq5yLBoU1+YRCTaVkKhLN2W3D8rRp05g2bVqry6OioliwYEE3RuQaFEXhf5saLvavTeiJpwxWFirQajUYvT1aXa45bs7vsVH+ZJfVUlZrYcOhEh6VnlVC2I0f9uSy6XAJep2G5ybFoNPKQwFxon5BniTnVpJbYeLfPx/g5cmxaockRLcpranjp335VJnr8fNw492bRmCUaxlhx8ZGBdjmwPxocwb/vGCA2iEJJ3Hw4EESExPZuHEjwcHBAMycOZN//etfnHPOOWRmZrJo0SI8PT3p378/mzZtYvHixdx///0qRy7asy+vgnVpRWg18H8yWlm046rhEXy0JYNDxdWsSytiwsBgtUMSwiVU1Fr4cU8OAINkakyXoQCfbjhIdIgXO4+W88KyZJIyim1p0B+4WJ7PiBNJtxPRzF+jlTXcNa6P2uEIF6UA/1m1v9XX8dx0Ws4fGIRGA4eKqlm2O6f7gxadTtLgOb4Si5U31x8E4P4JAxkcFdgs7evxnUSE69JoNJzVNwANsHpfPr+mFqodkhDdIr/CxNK9eVSa6vH1cGPy4FCCvGS6AGHfNBoN94/vC8Di3TlkldaoHJFwFiEhIXzwwQe2RuVGlZWV7Nq1i8GDB+Pp6Wl7PyEhgcTExG6OUpyK9zY2DGCYGBtKnyDPdj4tXJ23wY3rRzTMtfzR5gwU6XAnRLdYkZxHrcVKgNGdMB+5J3E1wyJ90es0lNTUcbCoWu1whJ2ThmVhoygKHxwbrXzV8AhCfVofMSqEvQnxNpDQ0w+Al37cR3aZzLfsyBrT4NXU1LBw4ULeeOMN1q5dy5tvvomiKEyfPp3g4GAWL17MFVdcwYwZM8jOzlY7bNGEVVF4emkyVeZ6wnwMlFbUtNtJRLi2IC89cT18AfjXmlRKa+pUjkiIrpVZUsOK5HxMFishXnouHxqGt8FuE0oJ0cyo3v6M7RNAvVXh3Q2H1Q5HOAlfX1/Gjx9v+9tqtbJgwQLGjh1LQUEBoaGhzT4fFBREbm5uh7ej0cirO/fDliMlbDxUjE6r4e6zomzbd2TOUAY1NT0Gj3+/8XVDQg+M7loO5Ffyx6Fi1X8z9vg6fp+d7HeEaImiKHy369ho5XBvNHLAuByDm5ZhEQ3PZHZklclcy6JN8uRC2Gw5UsLOY6OVbz2jl9rhCNFhcT18ySytJa/CxHM/7efd6+Ik7a6DkjR4ju/zrVlsOVSMm1bDuf0DZV4scVJG9vSjwlxPekEVr61NZ7akxBZOKqWgkt/SilGAnn4eXBgTjLtO+vwKxzJjfF82Hy5h1YECbjmjJ7FhPmqHJJzM3LlzSU5O5ttvv+WTTz5Br28+n7der8dsNnd4vUFBcqxC9+wHS72Vtz/fCcCtZ0YxcmBD54BqswVPz7ZHw7W3/GQ+I9vovm2cSgxG419/a3UagoP/OiaDgVvP7MN7vx3kk21HuWJ0lDR0tcDZ6rO8vDxeeuklNm/ejMFgYPLkyTz00EMYDAYyMzN5+umnSUxMJDIyklmzZjFu3Di1Q3YaO7LKOFRcjdFdy8BgL7XDESoZGuHD3pwKSmsspBVWER0iKdFFy6RhWQBQb1X4z/pDAFwdF0mopLsQDkir0XDegCCWJ+Wx82g5C7Zlcdto6SThiCQNnmPbm1POuxsPA3BW3wD8jO7qBiQchk6r4cUrhnLTh1tYuS+fi2JCOKd/kNphCdFpFEVh19Fy/swoBWBAsCfn9A+SjnDCIcWEejMxNoSf9xfw9m+HmHfNMHnoLzrN3Llz+fTTT3njjTeIjo7GYDBQWlra7DNmsxkPj45nWisqqsCVB+FoNA2NUd2xH77YnsWBvAr8PNy4OT6CwsIKADy8PKiuNrX53faWn8xnumobGs1fjaKOXA61YmjcfzU1JtsxaK1XbMdHo6uGhPLJH4dJzCzlpx2ZjI4KaHcbruJUfseN37FXjZnrfH19WbhwIWVlZcyaNQutVsujjz7K9OnTiY6OZvHixaxZs4YZM2bw448/EhkZqXboTqFxtPKUYRHo3aTDq6vSu2kZ3sOXrRmlbM8oo1+QdDIQLZOGZQHAiqQ80gqr8DG4cdfY3mqHI8Qp8/Vw44lLYnnqhyTe++MwZ/cLZID0tHM43ZEGz5mfe7aWWqw7VJosPLViP/VWhUlDwunp0z2Nyk3L7CoPCp21zMN6+HHTqJ58vjWLF39O4cvbRhLs3fDgTs1jW02dWW5X23edzcPLALS+E7VaDVZryz9Iq6Lw71Uptkbl4RE+jI7yl4Y44RC0Wg1G7xMb8B68OIZfUgr5M6OUjVlljOvl3/3BCacze/ZsvvzyS+bOncvEiRMBCAsLIy0trdnnCgsLT7gvOBmK4lzXTqeqq/dDVmkN838/DMB94/vi6+HuNPvdWcqhlsb9d/x+PP7vIE89Vw4L56ud2bz/xxFG9ZLrpuM5U30mmevUU1Rl5tfUQgCuH9WLVXtkqjlXNjTcm+TcCirN9STlVLT/BeGSpGFZUFNXbxtZdtfY3jKyTDi8K+IiWbknhw0Hi3n+pwN8fGM8bpJe0qF1RRo8e+6p21m6u4yKovDclzs5WlZLzwAjz10+mC//zGzzO52dtq1pOrWu2sapLO/KbTQtsyOXo5FWp+HJy4eyLaucfTnlPL8qjQX/N6bZiE5X+P22xFXLbV80bc4R/+CkQS0ut1oV1qUVkV5UDcCYKH+GR/p2WZRCdDYFWj32h0b4kHi0nFd+OsCi2xJkrnBxWubNm8eiRYt4/fXXmTRpku39uLg43n//fWpra22jlLdv305CQoJaoYo2WKwKL/ycQq3Fyqheflw1LFztkISDuvWMXizZk0vi0XI2HipmXD/JZuSsJHOdepbuzcViVRgS7sOgCF9pWHZxbjoto3r5sT69mMSjZZRWm5HctuJ4cscnWLA1i8IqM5F+HlwbL+lDhOPTaDQ8edFArv90O/vzK/n4z0zuPjNK7bDEKeqqNHjOnAKvO9PbNfXl9qMs352DTgMvXBKDt96t29K2tZROrbO3cTrLu2IbLZXZEctxPGu9QnVVDbMvieaWz3ew6WARc1ck8X9nRql2bKutM8tt7ynwnFG9VeGXlEKOlNTgptUwvl8gA0Ikm4pwHiN6+HKwsJq8ChP/3XiYRyYMUDsk4aDS09OZP38+06ZNIyEhgYKCAtuy0aNHExERwRNPPMF9993H2rVr2b17N3PmzFExYtGaDzYdYWdWGZ7uOp68OFpGmYpTFupj4Lr4SD7flsU7vx/mzD6BMoWIk+qOzHXQ9RmcHC3Lltli5audDQ3J141Qr13A0fabvensTHYDQrzYk1NBcXUd7/9+iJnjnOe5uqsea51dXmlYdnF5FSY+29owmmzG+L4yh4JwGsHeBh6dMICnftzPh5szOKdfEDFh3mqHJTqoK9PgOVPKqNZ0Zxl3ZpXx5vqDAMw8tx/DIrp3JF5r6dScmTOXWVEgKsCTxy8cyLM/HeD9P44Q38OPUb39bcudsdztcdVyOzJLvZXVKYVkldai02iYd+MItqcXqh2WEJ3KTafl7H4B/LSvgG8Ss5k8OIzB4dKBRXTcL7/8Qn19Pe+++y7vvvtus2UHDhxg/vz5PPnkk0ydOpWoqCjeeecdmVtTBUbvtqeFWHcgn482ZwAw66KB9PQ3dlNkwpG1NuUCwL0TBvLD3lzSCqv4eX8+kweHdXN0Qg1dkbkOuq+TraN05v1mWyZFVWbCfA3ccHY/LFarqpnQGjOyOUK2NXvZBrScve90t3FOdAhLErP5YmsGd5/Tj16Bni1803E5ym/UXknDsgtTFIV//5JGrcXK8EhfLowObv9LQjiQi2ND+DW1kF9TC3lu5QE+vWmEdJ5wIJIGz3EUVpp4Yvk+6q0KF8eEcMPIHmqHJJzE5MFh/JlRyoqkPGYt38dnN48gOFgu/oVjsFgVfj5QQHaZCTethotjQxg/MEQaloVT6ulvZPLQcH7cm8tLq1L45KYRuMtUNKKDpk2bxrRp01pdHhUVxYIFC7oxItGy1qeFKKg0sTwpHwW4Oi6CiYM6Pge2cE1tTbkAcNfZfXnjl1T+u/EwF0aHyLMdJ9dVmeug67PXOVKWLUVReG9dOgDXxUdSXlqFh5eHKpnQmmZk66ptdPZye9kG0GL2vtPdRojRjR5+Hhwtq+XFpXt56dJB7a7HETjSb7QzdXb2OjkLu7BfUwv5Lb0IN62GJy4aKKmJhNPRaDQ8fuEAAozupBVW8cHmI2qHJE5SYxq8u+++25YGr/HVNA1eamoq77//Prt37+aaa65RO2yXZKm38viyfRRVmekf7MlTEyXVnehcj10wgOgQL4qr63hoSRLVZovaIQnRLquisDa1kOwyE+5aDZMGhdDDr+MPvoRwJI9OjMHPw42Ugirm/X5I7XCEEN2ssNLMT8kFWKwK4wYESVp80aluHNObEG89OeUmvt0l8786s9mzZ/Pxxx+fkLmusLB558xTyVwHf2WB6spXd23ndF+bD5eQVliFp7uOq4ZFqNrI5swZ2bpDV+230VH+aICf9xeQlFOh+jHrar/Rrih3Z5GGZRdVXlvH3F8beiTdNroXA4JlnjfhnAI89Tx+YcMN7ad/ZpKUU65yROJkNE2DN27cuGYvnU7H/PnzKSgoYOrUqSxdulTS4KnozfUH2ZVdjpdex78vH4LRXad2SMLBNabBa3wFBnjxzk0jCfTSk5JfxT++SkSRu01hxxRF4Y9DJRwurkGracigEuF78o3Kx/8Gjn9pZF5BYaeCvQ08PTEGgC+2H+W39CKVIxJCdJec8lp+TM7HVG8l1FvPa9fE4SbnK9GJjO46pp0ZBcD/Nh2hqKrjKZCF/WuauW7KlCm29+Pi4khKSqK2ttb23vbt24mLi1MjTKexYFsWAJcPC8fHQxLbihMFe+m5dHgE0PD8T57FiEZSY7iot347RFGVmagAI3eM6a12OEJ0quPn5pkyshfrD5Xw495cnl+VyjfTxuLhrqWmsv1UIEIdkgbPMSzbm8tXOxt6iz9/SSy9A2T+NHH6FFpOg3d2nwBWJOfxc1IePX0M3Ht2n26PTYiTsfNoOfvyKgE4f2AwkR0cqdzab6DRg5OcIwWZcE7nDgjibyN7sGjHUV5YeYAFt4wkvAMdK4QQjiclv5LfDxZjVSDMR8+k2FC8DG7U1EmWGdG5Lhsazne7c9iXV8lbvx3k+Uti1Q5JdKLGzHXTpk2zZa5r1DRz3X333cfatWvZvXs3c+bMUTFix5ZaUMmWI6VoNfC3kTJQQ7Ru5oQBrErOY2dWGb+mFnJBdIjaIQk7ICOWXdDv6UX8sCcXgCcvjsYg85IIJ9P4QLbpK8hDh9Fdy6HCKu74+E9Aek8LcTp2ZJXy8upUAP5vbG/OHRCkckTC2YX7GhjXLxCADzdnsHR/QSsjOg0qRypc2S/78tieWQbAWX0C6BfkqXJEQnS/+8f3JTbUm7JaC7OW78dksaodkhCiC5jrrfyWXsT69IZG5T6BRiYPCpW5b0WX0Wk1PHbBADTAj8n5bM8sVTsk0Ykkc133+mBTBgATBgbTw08GCYjWRfgZuWVUTwD+s/4gtXX1Kkck7IGMWHYxueW1PL/yAADXj4hkRE8/lSMSont4uOsY3z+IVfsL2JNTwY6MEgYFyoWTEKciq7SGR39IxmJVuDA6mLvPilI7JOEiYkK9GdorgPnr0nlxxT42pRbQ97iGuwculpELQh2lNXU88f0eAIaG+zAkwkfliIRQh95Ny8uXDuLWhTvYk1POMz/u5+VLB6GTtLhCOI2s0hp+P1hMpanh4fLInn6M7OmLRiO/c9G1hkT4ctXwCL7bncO/f0lj4S0jcdNJZwZnIJnrus/+vAp+TS1EA/zfmfI8R7TvttG9WLo3l5xyEwu2ZclxI2TEsiuxWBWeWrGfsloLg8K8mXlOP7VDEqJbRQUYiQ5pmE/8ySV7qZEeVkJ0WEWthX98v5eyWgtDIn2Zc00cXj5GmQdUdJv7zutPbKgXCrA2tZCcstp2vyNEV6urt7LmQCFVpnrCfQyMifJXOyQhVNUrwMirVwzBXafh19RC3liXLnOyCeEgjN6GVrLCeGBx0/HssiR+2ldApakeb4OOyYNDSejlJ43KotvcN64P/kZ3DhZVs3D7UbXDEcLhvLvxMAATB4XSP9hL3WCEQ/Bw1/HAuQ1tSZ/8mUluuTyHcXUyYtmFvP/HYXZll+Ol1/HypYMkPZFwSWf2CeBoWS2ZJTXM++0Q/7xggNohCeEwLFaFWcv3cbi4hlBvPfP+NoL316a2+nmZB1R0BY1Gw9n9Aqmus5JRUsPK/QVMHhxKmI+kwHZGZrOZqVOn8vTTTzNmzBgAMjMzefrpp0lMTCQyMpJZs2Yxbtw41WJUFIXf04spqakjxMfABdHBaKVjjRAk9PLn+UtimbV8H1/tzCbIS88dY3qrHZYQol0a/rNq/wnvZpTUsOFgMVXmhg7aQ8K9OaO3P+4yWlR0Mz+jOzPP6csLP6fw3h+HObtvIANCpHFMiJOx62gZfxwqQaeBaTLqVHTARTEhfJOYTeLRcub9fogXp8gzP1cmV38uYtX+fD7ekgk0zKvc019SAAvXpHfTck7/hjk6v07MZltGqboBCeFAXl+bzuYjJXi4aXn9yqGESEOeUIlWo+GCgUFE+hmwWBV+2pdPfoVJ7bBEJzOZTDz00EOkpv7VgUVRFKZPn05wcDCLFy/miiuuYMaMGWRnZ6sWZ2phFelF1Wg08Nq1cXjqdarFIoS9uSgmhH+c1zC6Yf6Gw7y74VCrI5fbGiX510uuPYTobiaLlbWphfy8v4Aqcz29Az25dEgoZ/UNlEZloZpLh4Qxrl8gdfUKz/y0H7PFqnZIQtg9RVGYv+EwAJcNDadXgLQPiPZptRqM3h54+hiZNWUwGuDn/QXsK66R63MX5hBXgGazmUsvvZQtW7bY3svMzOT2228nPj6eyZMns2HDBhUj7H4eXgaqzRY8vNq/6U7MKuO5Y/Mq3zCyBxfFhKgZuhCq6+lv5NqEngDM/vkAVWaLyhEJYX+Of7j7fXI+3yRmowH+dfVw4vsHS6proSo3nZaJMSFE+Bqoq29oXC6oNKsdlugkaWlpXHfddWRkZDR7f/PmzWRmZvLCCy/Qv39/7rnnHuLj41m8eLEqcVbUWvjjUAkACT39SIgKUCUOIezZjQk9uW9cHwA+2pLJ3F/TsbbYuNwwSrKtF8i1hxDdKau0hsW7ckgrrEYDDIvw4bu/n0WEr4faoQkXp9FoeOriaPyN7qQWVPHeH4fVDkkIu7fpcAk7sspw12m4a6xkkREnRwHbtfjqPdlEhzZkiHjo60Te+Hkfcn3umuw+FbbJZOLhhx9ucaRCdHQ0ixcvZs2aNcyYMYMff/yRyMhIFaPtThreW3+Q6urWR+c8cHEsR4qreeSHJOrqFc4bEGTLhS+Eq3vkomg2phaQXW7iP+sPMuuiaLVDEsLO/JUC70hJDav3FwAwqrc/ezOK2ZtRLKmuhercdFomxobw074C8ipM/JScz81nlRPlrVc7NHGa/vzzT8aMGcM//vEP4uPjbe/v2rWLwYMH4+npaXsvISGBxMTEbo/RqiisTSuirl4hzEdPXA/fbo9BCEdxx5je+Bjc+PcvaXyTmE1JtZlnJsVgdJcR/kLYo7p6K1uOlLIvrxIAXw83zhsQRJiPAaNk5hB2IshLz1MXD+SRH5L5fGsWZ/UNJKGXv9phCWGXauvqmftrGgDXxkcSLh2ExCk6o7c/B4uqKayqY/+x6wTheux6xLKjjFSwV7nltTzw3V7Kai0MDvdh9uRYdDK6TAgAvAxuPD0xBoDvd+ey6XCxyhEJYZ/yK0z8klKIAkSHeBEX6aN2SEI0467TMik2hFBvPaZ6K3d+uo2knHK1wxKn6cYbb2TWrFkYjc3TsxUUFBAaGtrsvaCgIHJzczu0fo2m46/j7c4uJ6/ChLtWw3kDgtG29CHR4r4TJ2rcT46+v9r6DV07IpLZUxruSdekFHLXl4kcLatp9TfW3jba25682q/HhGhJck453+3KtTUqDw73ZurwcMJkGhxhh84dEMwVQ8NRgFnL98n0OEK04tM/M8kqrSXEW8+0s2RuZXHqjO46Rh3rxLM1o5TCSql3XZFdj1h2hJEK9qrKZOGOT7ZytKyWHn4evH7lEDyO6w3ekCq79btLSXEqnN2o3v5cPyKSr3Zm8+LPKXx5WwK+Hu5qhyWE3SitqWPl/gLqrQq9/D0Y3y8QjTyVFHZI76blkkGhDXMtV5q575s9vHblEEb19lc7NNHJampq0Oubj0jX6/WYzR1Lgx4UdGqdZLQ6DZ6eBooqTezIbOjAcG5MCOGBXrbPeHq2/eC9veWdsQ572QaA0dj65xylHN2xjcb91Nr+coRyaHUaPH1bn6tPq9Fw8/j+xPQK4O8LdpBaUMVtCxN58/p4zo8NpdpsOaltBAf/9fs91d+yEKJlP+3L46VVqZgsVrz0Os7tH0QPfxnVJuzbwxP6k5xXQWpBFY8tS+a96+LQu9n1WCohutWR4mo+3ZoJwEPn9cdLb9dNQsIBDA73JrWgksKqOl5dncKzFw1UOyTRzey6FrnxxhtbfL+zRio4qyqTheXJ+ZTXWoj0NfDf64YT5NVSSsi/0py2RFKcClcwY3xfNh0uIaOkhudXpvDqFYOl4UwIoLDSxMp9+ZgsVkK89FwQHYxWOhwJO6Z30zJ5cCj7C6rZfKiYB77bw8uXDubcAUFqhyY6kcFgoLS0tNl7ZrMZD4+OPfQuKqqgxSleW6HRNDRgWesVKqtqWZWUR73S0Ommj5+h2fQ0bU1VczLLO2Md9rINgJoaU6v72lHK0R3bqKkxYTQaWt1fjlAORYE3V+5rdfkDF8dSWFZNX293Pr0pnkd/SCYpt4I7PtnKdSMiefSSQe1uw1qvUFhYYftNdvS37Moa95kQLbFYFeb9doiF27MA6OXvwfkDgzFI45xwAEZ3Hf++fDC3LtjJ3pwKXl2bJtOdCZfU0iAyRVF49fu91NUrnN0/iAuig9UJTjgVrUbDuH6BLNmTx/LdOUyOCeaM3gFqhyW6kV03LLems0YqgOOng9JoaHYjXV5r4ad9xxqV/Tz473XDifBzvN6lzpIKrjVNy+eMD0IcpXwaDRj1Ol6aEsudXybyW3oRC7dnccsZvdr9XtP/OhpHjVt0nyqzhfu+3UOFqR5fgxsTB4XgrpOHSsL+ueu0vHPjCB5alMj69CIeW5rEs5fEcMmgMLVDE50kLCyMtLS0Zu8VFhae0Om0PYpy6tcoybmV5Feacdc13ExLh7S22fO1oD1p3E/Ovr8ayxfqbeC96+N4+7eDfLUzm693ZrM9q4y4CJ9WOkWfuI7G/3f2fSZEVyutqWPW8n1szSgF4O5xfbFaLDLFg7ArWq0Go3frzzcHenvw6rXDuXfBDr7fncuQnv787Yzex31KoUZStgqnduIgsv15lWw+WIxOA09OHiT3LqLThHgbGBzmTXJeJf9ak8YXtyZItggX4pANy501UgEct8dutdkCNE+VVlBhYllSHtXmenw83PjkzjOIDvNtcx32nlKtsXzOkuLu+M8cn+rOUctxvNNN5Xcyn+mMVH2NafTGB/vw7GV1PLVkL/N+P8z4QeGM6hPYboyOWn8I0RZLvZXHl+4jOacCDzctkwaFYDxuKgUh7JnBTccrlw/mxZ8PsCI5n2d/PEBhpZmbR/WUm2gnEBcXx/vvv09tba3t2n/79u0kJCR0y/aPltbYHryP7u2Pt8Ehb6eEsAsGNy2PTBjAWX0DeX7lAdILqjhUWMUZvf0ZFuEjdbYQ3SAlv5J//pBEdrkJo7uWZyfFcOnIXm1mtxNCDQq0e1w+OGkQo3r7sTWjjJd+3M+W9EL6BP41jeIDF8d2cZRC2JfSmjo2HS4BYGQvf3oHelJTWatyVMKZjOrtT16lmSMlNXy+LZO7xsr83a7CIZ+EdNZIBeh4Gjx74eHV8CCtMVVaTnktq/YXYK5XCDC6c8ngECJ9jRQWVrS5DntNqabRYEsF11Xb6Ox1dGQbTcvX9PhztHK05nRT+Z3MZ053eWMavUYT+wfwe2wIP+8v4L4F2/nslpEEtzJawtFT70kaPNEaq6Lw4qoUNh8pweiuZWJsCH5GmXdcOB43rYZnJsXgbXDjq53ZvPXbITJLa3h0wgDcZPS9Qxs9ejQRERE88cQT3Hfffaxdu5bdu3czZ86cLt+2oig8vzwZi1Uh3MfAoDDvLt+mEK7grL6BLLotgTm/prP2QAFbjpSSUVLDuQOC8JHOG0J0Og8vA9VmC+sOl/L0D3upqbPSM8DIW9fHEx3mg0amvxEOLC7Sl4paC/vzq/g1pYgpQ3SE+bQ/uEEIZ1NvVVibWoTFqhDha2B4pDwHFJ3P4KblsYkxPPrdHj7anMHFMaH0CjCqHZboBg75ZC0uLo6kpCRqa//qYbN9+3bi4uI6vK7G1FmO9moaf0pBJT8m52OuVwjzMXDZ0DC89G7tls+eOXsqOCmffWj+e9Aw66Jo+gQaya808/D3SdSY69v8/ahdD3RGHSJEI0VReH1tOiuS89Fp4LVr4wjxlhtw4bi0Gg0Pn9+fh87vjwb4fncuD36/l0qTRe3QxGnQ6XTMnz+fgoICpk6dytKlS3nnnXeIjIzs8m0v3nGUP9KL0Gk0jO8vKbCF6EwBnnreuj6e8f0CcdNqyCk3sXhXDin5lShy8SpEp6q3wi0f/skj3+6mps5KDz8Pzu8fyE+7jspIZeHwNBoNZ/cLpJe/B/WKws/7CyiprlM7LCG63bbMUgqrzBjctJw3IEimNxBd5pKh4Yzu7Y+5XuHlNalY5drdJThkw3LTkQqpqam8//777N69m2uuuUbt0LqVoihszShlfVoxVgX6BBqZPCgEw7Fc9o3zj7T2kl6oQjTnqdfx2pVD8fNwIym3gudXpsjJULiM//5xhK92ZgPwzKQYzhkYonJEQpyaptc/nj5G7jynP2/9LR6ju5YtR0q5+6tdZJdJ+i9HcuDAAcaMGWP7OyoqigULFrBnzx6WL1/OWWed1eUxVNRamL08GYCEXn74SzYHITqsvftTrU5LbJg3V8eFE+ajp65eYX16MWtSCqmpq1c7fCGcQnltHfd9sYPtRxpSow6P9GHSoBA8ZOob4US0Gg0XRAcT4q3HZLGyIjmP0hppXBauI6Okht3ZDVkax/cLlOl7RJfSaDQ8fuFADG5atmWU8t2uHLVDEt3AIWuVxpEKTz75JFOnTiUqKqrbRirYi2qzhRV7ckgvqAIgvocvo3r5NRs5odD2/CMPThrU1WEK4XB6Bxj51+WDmfHtHtakFND7DyN/P7uP2mEJ0aU+35rJR5szAHj0ggFMHhymckRCnLrWrn8mxYby8/4C0gqquHXBDl6cEsvYPoHdH6BwSCU1dVTU1jG8hx/DJI2cEKfkZO9PfT3cuXRIGLuzy9meWcbh4hryKnIY3z+omyIVwjmlFVbxzx+SyCqtxU2r4Zz+gfQP9lI7LCG6hLtOy6TYEFYk51NcXceKpHzuGF9NiN4hx1gJcdJKa+r4NbUQgMFh3vQN8mznG0Kcvl4BRqaP78vra9N567eDnNk3gB5+khLbmTnM2dQeRirYi/wKE7d/spX0giq0GjhvQBBn9PaXdHxCdJKEXv48cdFAAD7anMGiHUdVjkiIrvPd7hze+u0QANPH9eHaeNfppCVcS7C3niuGhTEk0peyWgszF+/lg01HJDOFOCm9A4ysfeQ8PrptlKSRE6IbaDUa4nv4ceWwcAKM7tTUWVm1v4BnlyZRZZYpDYToqF9TCrjzi51kldbSw9+D60b1kkZl4fQ83HVMHhxKgNGd6rp67vx0G0fLatQOS4guU1Fbx6r9BdQdmy5zbJ8AtUMSLuT6EZGM6OFLTZ2VF3+WLKDOzmEalkWD5NwKbv9iJ8k5FRjddUwZHMrAELkZEKKzXT40nP8b2xuA19am891uSeMhnM+KpDxeWZ0KwG2je3H7mN4qRyRE1/I2uPHZHWdw1fBwFOC9P47w8JIkymslNZ5oX1SQl6QKFaKbBXnpuXJ4OMMiGjIFLN55lBs/20Hi0TKVIxPCMdRbFd7dcIjHlu2jps7KqN7+LLp7LCE+BrVDE6JbGI81Lvsb3cgtr+XvX+8mp1ymxRHOp96q8Pj3eyirteCl13FhdDA6mQZTdCOtRsMzk2LwcNOyLbOMb45NtyeckzQsO5Ble3O5e1EiBZVm+od4cf0ZvQj39VA7LCGc1rSzorhlVE8AXlmdyvKkXJUjEqLzrEjK4/mVB1CAa+MjmT6uj9ohCdEtDG46Zl0UzdMTo9HrNGw4WMwtC3aySxophBDCLrlpNYztE8CUwaFE+HmQXVbLtEW7eG3VASz1VrXDE8JuldbU8Y/v9/LRlkwAbkzowdtXDyPAU69yZEJ0L0+9jimDw4gK9CSn3MQ9X+0io0RGLgvn8ub6g6xPKUSngYtigvHUn9ghVqvVYPT2aPOlkcZo0UFNj6uBPQN46KJoAP7z20GOVJqPLZMObc7GIedYdjV19VbeWHeQbxIbenmM6xfI3GvjWLQti+pqk8rRCeG8NBoN95/TF3O9la92ZvPCyhTKay3cdKyxWQhHtTwplxdWpqAA14/qyZOTB52Q2lVuJoSzu3xoODEh3jy6LLmhkeKrXdw+pjd3j+2Nm076XgohhL2J9PPgqcuG8OKyJFYk5/P2r2n8mpzH7Mmx9AqQOdyEaCopt4LHlyaTW2HC4KZl1kUDmTw4TO2whFCNp17HR7eN4o5PtpJRUsPdixKZd80wBoZ4qx2aEKfti+1Ztmn8zh0QREgrjXgK8J9V+9tc14OTBnV2eMLJHX9cKYpC7wAPMkpquevTbVw1PJxHLhmsXoCiS8hTMztXWGni71/vtjUqTzsziteuHIKPh7vKkQnh2NrvpddwEabRaHj4/P5cPyISBXhj3UFeW5uO1SrzRAjH1LRReVCYNz5uGt5efYD/rNrf7CWEK4gJ82bhLSOZPDgUqwIfbc7grkW7OFJcrXZoQgghWuDj4c5zl8Ty8qWx+Hq4kZRbwU2fb+eHPTkoMo+bECiKwuJd2dy9KJHcChO9/D34+MZ4aVQWAgjz9eD96+MYGOJFcXUd93y1m93Z5WqHJcRp+SWlgDfXHQTgoQsH0j9YpswU6tJoNJzbPwgvvY6yWgsbD5WoHZLoAjJi2Y7tOlrG48v2UVhlxkuvY/bkWMb3D1I7LCGcQnu99B64ONb2/42Ny2E+Bt767RBfbj9Kca2FJyb0x0sv1ahwHEv35vLizw2Nyn8b1Qtvt4bjWwhX5m1w4/lLYhnXL4hX1qSSnFvBzZ/v4O/j+nD9iB4yL5UQQtihi2NDOW9oJDMWbGdHVhkvrkpl46ESZl00EH+jdMIWrqnSZOFfv6Sxcl8+AOcNCOLZSTF4G+SeVYhGQV563rsujge/38vu7HKmf7ObV68Ywpg+AWqHJkSHJWaV8cyP+1GAa+IiuOOsPry1+oDaYQmBh7uO8wcEsSI5n9SCKr7beZRLBkq7ljOREct2SFEUFu04yr1f76awykzfIE8+u3mkNCoL0Y2OH9Hs6WNk2vkD+ffUYbhpNfyclMdNn+0gKbdC7VCFOCmfb81k9rFG5WviInhycqw0KgvRxEUxIXxxawJn9Pan1tIwDckdX+zkQF6l2qEJIYRoQaS/kXevG86M8X3RaTWsTS3kxs+2s+WIjIoQrmdHVik3fradlfvy0Wlg5jl9+fflg6VRWYgW+Hi4Me+aYYyNCqDWYuUfS/by0748tcMSokMOF1XzyA9JmOsVzukfxCMTBsgzHmFXIvw8GNnLD4AXliezI6tU3YBEp5IrTDtTUm3mhZ9T2HCwGIALooN5ZmIMnnqdypEJ4VraGtE8ZXAo27LKOVpaw11fJvL3s/twU0IPmZNT2CVFUXj7t0N8vi0LgJtH9WTmOX3lhkOIFoT5GJh3zTB+2JPLW78dZF9eJbct3MHfRvbknrOjMLrL9ZgQQtgTnVbDbaN7MTrKn6dX7OdISQ0zvt3DTQk9uW9cH/Rucn0unJvZYuW9Pw7z+dYsFKBngJE5Vw1jRC//Vr+j6YZsLI0dtdWMQYjjNT0ujcD8mxN44vs9/JycxzM/HiC3qo7bE3rIvbKwe9lltUz/djdltRaGhPvw0pRYybQl7NKIHr4UV5k5VFzDoz8k88lNI+jpb1Q7LNEJpGHZjmw5UsKzPx2gqMqMXqfhgXP7cW18pFzQCGFnQn0MLP77mTy5eDe/pBQy7/dD/LQvj8cvGEh8Tz+1wxMCgNq6etyMep5blsySxGygYb6dO8/uC8jDHOG62nvQCXDzuH5cNCySV37ez89JeSzcnsWa1AIemDCQS4dHoNVATaWpmyIWQgjRqGkdXm224OHV8P8jvT345t4AXl2Vwtfbs1i4PYs/M0qYPTlW5hoUTmt/XgUv/JxCakEVAJcPDePJS4fwwfo0ftuX2+r3Hpw0qMtja2/qqe6IQYjjtXRc9vLVMzzSh93ZFcxff5BD+ZXMumggHtKhVNipgkoT932zm/xKM30DPXnjqiFyvAq7pdFoOG9AEJ5Z5SRll/PQ90l8eEM8Ph7SLOno5F/QDtTW1fPeH0dYuK2hh2nfIE9evXY4MWG+rX5HGgSEUJev0Z03/zaCJYnZvLY6hfTCau7+ahdThoVz37n9iQryAhRpeBCqqTTVMfWdP8goqUEDjO8fSEWVyXYjLQ9zhKtq70EnNPw+vth0iN6+BibGhrDxUDF55SZmLdnL66tTmHvNcIYGe3ZPwEIIIWya1uGengaqq5tfaz9z6WDG9PJj9rHGtlsX7OD/zozillE9JbuQcApGbwPV5nrmrU1nwZYjWBUI8HTnucuGcEFsqDwrEqKDNBoNY6IC8PVwZ9OhEn7al096YRX/unywjKoTdqek2sz0b/dwtKyWHn4evHPtMAI89WqHJUSb3HRa3v5bPH97fzOHiqu5f/Ee3r56mDQuOzj511PZ9sxSXlqVQmZpLQBXx0Xw4Ln9CAjwkt6dQtgxRYG3Vh8A4LIhofyZUcqB/CpW7Mnlxz25DAzx4vXr4wkzSK9B0f1yy2t5ZMFOMkpq0Gk0XBAdRFSgNIIJcSp6BxiJ9I1gb24FiUfLKawyc8en2zhvQBB3nxlFdKi32iEKIYRo4pz+QXx5WwKzfz7AH4dKmL/hMKsPFPD0xGgGhfmoHZ4Qp8yqKCzfncvsFclUmesB6B/kydg+AezNKGZvRrE8KxLiFA0K8+b2s/vyyLe7SSmo4pYFO3huUgznDghWOzQhgIaRytO/2cOh4mpCvfXMv3Y4Id4GtcMS4qSE+njw5tSh/P3r3STlVjBj8R7mSeOyQ5MuuyoprDIz++cD3Pv1bjJLawnx1vPalUN4/EJJtyKEo/Fw13FO/yCuHBZOL38PFCCloIpL521k5uI9bDxYjFVR1A5TuIg92eXctmAn+3MrMLprmTIkVBqVhThNbjot8T38uH5EJIPCvNFqYF1aETd9voOHlySRnFuhdohCCCH4K1V2rzBf3rtlFHOuGoq/0Z3UgipuX7iTd/44Qk1dvdphCtFh2zJKuW3BTh7/fg9V5nq8DTomxYYwIToYT708QxKiM4ztF8SCW0YyLMKXSlM9j/yQzPMrD1BeW6d2aMLFZZfVcveiXRwqribM18BHt59B/x7+GL09mr0ka4WwZwNDvJl/7XD8PNxIPta4XFoj9aujki4B3cxksfLl9iw+3pJJ9bEb2qnDI7j/nL54G+SfQwhHFuKtZ9KgUPIrTOw8Wk5mSQ2bDpew6XAJYT4GJsaGMnlwqMzzJrqEoih8k5jDm+vTqatXiAnzZkQPX3zk3CJEpzG66xjXL5BXrh7OvF9SWXOggN/Si/gtvYgz+wRw86ienNHbH41GbuiFEEINLU13cOmQUDYdKiG9qJpPNh3hxz05zDinLxNjQ9FKfS3sXEp+Je9uPMyGg8UAeOl1DArzZliEj6R3F6ILhPkYeO/64bzz+2G+2J7F8qQ8Nh0u4dEJ/Tl/YPBpX+cbvQ1Ae+uQadXEX9ILq5i5eA/5lWZ6BhgZ1yeAH7ZntvhZyVoh7F10aEPj8n3f7CY5t4I7vtjJ61cOpW+QDIhxNPK0uZuYLFaW7M7hs62Z5FeaARgc7sND5/UjroefytEJITpTqE/DnJxXjerNgj8OsWxvHnkVJj7bmslnWzOJDvFi0qBQzhsQTK8AmbNHnL5Kk4UXV6XwS0ohAOcPDOLf18Xz/q+pKkcmhHPqH+LNy5cOYtqZUXzyZwYr9+XbOhL1DjBydVwElw4Jw9fDXe1QhRDC5RnddUyIDmZASQ17cys4WlrLMz8e4Oud2Tx8fn+GRviqHaIQJ0jMKuOTPzPZeKihQVmn1TB1eAQzLhzIgo2HVI5OCOfmrtPy4Hn9OH9gELN/TuFISQ2PLdvHsAgfpo/vS0Iv/9NYu6bNqQ8BHrg49jTWL5zJb+lFPL1iP9V19fQN9OTD20fx5abDaoclxGmJDvXmvevjeOj7vWSV1nLbwh08fuFALhkUKp30HYg0LHex0po6lu7J5csdRymsamhQDvXWM318XyYNkh7SQjiz3oGe/OO8/tw3ri8bDxbx0758NhwsJqWgipSCQ7z12yH6B3ty3oBgzh8QTHSol5xARYdtzSjhxVWpZJfV4qbVMPPcftwwMhIvGaksRJfrE+TJc5fE8n9nRrFwWxY/7csno6SGN9YdZP6Gw1wYHczFsaGM7u0vo4qEEEJlvQOMvHJNHJ/8cZj3fz/E3pwK7vgikUuGhvP3c/vTz5ZVSEaKCXVYFYU/DhXz2Z+Z7DxaDoBWAxdEh3DPWVFEBXpi9JL5NIXoLnE9/Fhwy0g+/jOThduy2JNTwb1f72ZkTz+uGh7B+QODMbjJNb7ofIqi8OmfmczfcBgFSOjlxyuXDSbUx0Pt0IToFP2Dvfj4phHMWr6P7ZllPPvTAX5KzueRCf1lOj8HIU+du4CHl549R8v5ZvtRftybg8liBSDCz4P/G9eXq+J74KHXYbW2PueqzIkghPMwuGmZEB3ChOgQymrqWJNSwK8phezIKiO9sJr0wgw+3JxBpJ8HE2JDuSA2lBG9/dG7tV1PNJAHX66q0mTh7d8O8d3uHAAifQ28fOkghkT4Iv0ThOhajXN4Nhro7cFzPQP45yUWlu/J4attmaTkVbIiOZ8Vyfn4ebhx/sBgLooJYWRPP9x02pNIgyf1uxBCdDa9u47qGjNTh4ezNaOUlIIqftqby097c+kf5MmInn48d+UwtcMULqa0uo5lSbks3pXD0bJaANy0Gi4dEsatZ/SSLFdCqMjDXcffz+7DtXERfLg5g+/35LIjq4wdWWX4ebhx3oBgRkf5M7p3AP6ekq1InL68ChMv/pzC5iMlAFwdF8Ej5/eXjsrC6QR66nnnmuF88mfDc/HNR0r426fbuWFkD24a1ZMgL73aIYo2SMNyJ8osqWHlvnxWHiggo7ja9n6QlztDwn0YEOxFbnEV7/6awoOTBrWZ+kTmRBDCOfkZ3bk6LpKr4yIx63Q8+d1uDhdXk1laS3ZZLQu2ZLBgSwYGnZaLhoRRXWOml78RfSu9YCVFkuuptyqsSM7j3Q2HbZkwro6L4P5z+uKll9O6EN2hpTk8m1p8z5n8mVrAyn35/JJSQHF1HUv25LJkTy5eeh1n9PbnvNgwDmSX4t1KdgGp34UQout46nWcOyCIIRE+7Mgs40hJDelF1aQXVVNpUbg+LlxSZIsuZVUUdmaVsWxvLqsPFGCub+hQ7G3QccXQCG5M6EGoj4xOFsJeBHsbeOzCgdw2uhdL9+ay9NiUZz/szeWHvblogF4BRvoGetIv2JMwHwMBnnoCje4EeunxN7q1et0vBDSMUv5pXz5zf02j0lSPwU3LQ+f1Y2pcpNqhCdFldFoNd42N4uKYUF5bm87GQ8V8vi2LRTuPcsmgUP42sgcDQ7zVDlO0QM5op0FRFFIKqvg9vYjfDxaTnFthW+am1dAn0MigMB/CfPSS3lYIcQI/ozsDQ7wYGOKFpd5KVlkth4tryCipwWSxsvzYSFSNBiJ8DUQFeNI7wIivh1TdrkhRFDYdLmHe74dILagCoKe/B09eFM2o3v7qBieEaEaj0TA80pfhkb48dH5/dmSWsvpAAevTiiipqWNdWhHr0ooA8De6EeHrQYSvgQhfDzz1OpWjF0II1xHspefi2BCKqszsyCrjcHENK5NyWZmUy+BwH66Lj2RCdDBGd6mbxekzehtIL6hi2e4cVuzJIefY6GSAQeE+/O2MXlw6PLLN1LqS3U4IdfWN9OOBSH9mXBjDlkPFbEgrZNPBIlLzK8koaXiesz69qMXvagAfDzcUpSGzncFNi9Fdi69HQ6Ozj8ENXw83FKW9zHXC2SRmlTFv42F2ZZUBMKyHLy9fOYy+tmk6Gsg5QDiq47O+HS/a28AbVw1hw8FiPtqSwd6cCpbuzWPp3jwGhnhx6fAIJg2NoId/W1lcJOtbd5LWiQ6qq7eyK7+KdSkFrE8pJLf8rxsBrQbO7BfEZXGR7M8qwV1SVAjh0to7aTa9IHTTaekT6EmfQE+sikJehYkQf0++255FWa2F7DIT2WUmNh0uIcDoTlSgkd4BRrnhcAGWeiurUwr4fGuWrUHZ26DjrrFRXBcf2epodiGEfXDTahgdFcDoqACeuEhhX14lfxwqZktGKbuyyiitsVBaU8m+vEoAfD3ciPA10H93DkOCjYT7yjxaQgjR1YK89FwU09DAXK/R8uPeHJJzK3hu5QH+/Usa50cHc0lsKAm9/CQVpegQRVHYn1/J+rQifj9UTMqx8z2Au05DvyBPYkO9CfHWk1VYiYdex5sr97W6PsluJ4TaNM0yFxk0cF7/QMb09qO4uo7hvQNIzSmnqMpMcXUdxdVmiqvqqK6rRwHKay0AVLTR9rEiOZ+YUG9iQ72JDfNmaIQvEb4GGbTkZBRFYUdWGV9sP8pvxzojuGk1xPfwJa6HL0t3ZJ7wHTkHCEfVXta3By6ORaPRML5/EOP7B7E7u5wvtmexPq2I1IIq3vgljTd+SSPA6E7vACNRgUZCvPVom9SLkvWtezl0w7LJZOL5559n1apVeHh4cOedd3LnnXd26TYfXpLEpsMltr91Wg09/DyICmho5PHU67gsLpL0nLIujUMIYf/aO2m2dkGo1WiI8PXgwYtjcLNaKaup48ixnq+55SZKauooOVpH4tFy+oUd5qb4iC4qgX1T4xwAdMu8qB5eevZmV7Bsdw4r9+ZQXF3XsG13Hdcl9OT/xvfBo935t4UQammrY9EoHyOjBoSg0Wp4ZdlecitM5JSbyCmvpaiqjvJaC+W1Fh7/fg8Aod56hkb4MnZgMP38DMSEeOPh4iPn1Kr/hRDOL8hLzwMXx3LfWb1ZsjuXpXtzOVpWy4qkPFYk5eGl13FW30DO6hvAiJ5+RPp6yIP+buYI54CCShM7j83B+nt6EfmVZtsyjQZ6+XswINiLqACjdFQQwo60NzgAWh8xanTX0cNPx81joqiprD1heV29lfJaCyatlg9/S8dksVJrqafaXE+FqZ6KWguVJgsVpoZ7ga0ZpWzNKLV9P9RbT3wPP+J7+jGuXyCRfq7Z+dQRzgHtKak2sza1kG935dgGD2g1cPWInug1imSwEgKOZYAbTFlNHb+mFrImtZCth0sanonX1LEruxyDm5Ze/h70DjDSq82RzKIrOHTD8r///W/27t3Lp59+SnZ2No899hiRkZFMmjSpy7YZ6mOgZ4ARb72OqAAjkb4GuREQQnQpP6M7w43uDI/0pbaunqzSWo6U1JBfaSLEW692eKpR4xzQQNNuL7uOslgVMktqSMot588jpWzLLKOgSeO00V3LkHAfBof7oNcoBHgaWrxZFULYh/Y6FkFD5yIPd50tWwWAyWIlt8JEblktVo2GfTnl5Fea+TW1kF9TC4GGTo3RIV6M7OnPHWN64Wd07+ri2B316n8hhKsI9NRz59je3DGmF7uzy/kxOZ91aYUUV9ex+kABqw8UAH91/hkQ7EX/YE96BRgJ8Tbg5+EmDc5dxN7OAaU1daQXVpFeWM3+vAoSj5aRWdr8Ot3ormVsn0AuHBzG/qOlLt9BTAh7dbLX8KfCXaclyEuP0duDsDbmT6+3KlwS14Ndh4vYn9eQ1Wh/fiX5lWZWHShg1YEC3lqvZeXfxxJ8SpE4Nns7B5wMi1UhraDS1tloR1YZjeMEDG5aJg8O5caRPRkUFdju8SeEs2qtY4/R24MbQ3y4aVw/Xlm2l6zSWjJKasgsbZhGMq2wmrTCajTA7txKRvX0ZUxUAEPCfaTNros5bMNydXU133zzDf/73/8YMmQIQ4YMITU1lYULF3bpyeSpi6MxentIRS+EUIWHu44BIV4MCGmYZ+WK+B4u2cCo1jkgq7SGzKxyDhVVo9CQukhRGm5AG63Yk0NdbR2NzxK1Go3t/2vq6qk2W6kyWyioNFNQ2TBS8VBRFeb65iOQ3bQa+gQaGRDsRQ9/j2bpXYQQzsngpiUqwEhUgJEHLo6lpKSK5LwK9uZUcKCwmu2HiymqrmPfsYdMPfw9uDY+Uu2wu5Va9b8QwnUc/2BrbIyRsTFhWBWFPUfLWHsgn83pRezLqzyh808jg5uWYC89QV56PPU6jO46PN21eLjr0Ou0GAxu6LRa3HUadFoNbtrG/2px02lw02nRasBdq0F37L3Gz7lpNYT7edDT0/U6Fql1DlAUhT05FRwqqiKn3NTQCay8liPFNRRWmU/4vAaIDvVmRE8/xkT5c0bvgIa5VL09OJxf0WVxCiEcn06rYVCEL3189FwxrOG92rp69uZUsPNoGbuOluHr4Y6HC06JZW/3AYqiYLEqmOut1FkUquosFFXVUVJtpnx/IXszSzhcVM2B/EqqzPXNvjsozJuLY0O5bEiYS3YUFuJ4J5P1s+kzcau1YRrJjJIajpTUUFZrYWdmKTszS/nfpgy89DqGRjQM0Bkc5sOQCB9CvFvv1CM6zmEblvfv34/FYmHEiBG29xISEvjvf/+L1WpFq3W9E6wQQrgKNc4BJouVGz7dTq3F2ubn1qUVndL6je5aBgR7M6q3H+Njwvj9QB5uraTZOpkUXTL9thCOTavVEBDgxdkBXpwdG45Wp6HeYiWnrJbErFLyymu5JCZE7TC7ndwDCCG6WrsPti6OpWZMre1B/4H8StIKq0gvbGh0LK2pw2SxcrSslqNlXdcB9NObRjA43KfL1m+P1DoHrE0r4rGlya0u7+lvZECoNwNDvRkS6kVcpC/eBod93CaEOA3t3au3lkq7rXUYgfEBXowfHH7sHYXaqtObfssRqXUO2JpRwuvrDlJhslBnsWKuVzBbrJjr23421JSXXsfI3v6M7hvERYNC6RngecJnTubYEEI00Go1RPh5EOHnwZg+AZTXWhjUw58NKflszSilrNbCliOlbDlSavtOoKc7Pf2N9PL3oF+4LwYU/D3c8fd0x9/DHYObFr2bFr1Oc+y/Wtx02maTITYd89P8/Ya/rIpCvbWh04mlvvH/rQ1/Wxv+Ntdbqa1rmA6h4b9WTE3+v16joabOSm1dPSZLve3/G/62Mn5AEDfawQADh73SLSgoICAgAL3+rzSwwcHBmEwmSktLCQwMPKn1aLWn9vBd307PsPaWd8Y69Dot9e7aNuM/7W10RzlaWK7R/FW+rtpGZ6+jI9toWr6m/36OVo7WGNy1bR6fjlKO1pY3nkQM7fz+TmcbJ7scGuqxjnCGga+dcQ7oaP3v4a7hbyN7sL+givzyhoeEGg0njCTuGehJvcXaMJqZv7ahoODhpsOo1+Gp1xLoqSfEy0CIj56+gZ5E+Bls6zJ4erD9UPORL00pwLu/prS6XKOBv18Q0+4x6ix1jt5N22q92pnbOJ3lXbGNlsrsiOXoyGdOtv519HJC89+5RgNGDwM1tSZbuf8+IRpTdccbLBz9HKDWPUDT/ab2seFQ22jnfsVhytEN2zjd62d7KUd3beN0zvudUQ6tFjwNOkb38Wd0H/9my8wWK4WVZgqrzBTXmKmts1Jjbnh4VFNXj8WqgFbLjowSrI3ZbxQFq4Lt7z4hXqTlVZ7wfuPf0RG+9Arw6NB9gKPX/6DeOWBQmDfn9g9Cr9dRVGnCy12Ht8ENHw8d/kZ33I+lWvz7hIHtnpvt5nck9fNpbaOxDurKbXTm8u7YhjwTa9Devfp9F8a0u4321vH3CdG2+r8j9ZmjnwfUOgccKKgit7x5Q77+WAPU8e8FGN0I8NLTM8CTcG93ogKM9A/2ok+gJ57eRt79NYVlO7Na3M7JHBuN2+nK5Wpto7PbAjpjHQ6zjdM8p5/UNux8XwV767kmoSeXDQrGqiikFVSTnFvBgfwK9udVcbi4GnO9wsGiag4WVbM+vbjdeO1VWY2Zm0d2vGG5s88BGkVxzDFNS5Ys4T//+Q9r1661vZeZmcmFF17I+vXrCQ8Pb+PbQgghHJmcA4QQwjVJ/S+EEK5LzgFCCOG65BwghBD2o4Pj3OyHwWDAbG4+l03j3x4ebacHFUII4djkHCCEEK5J6n8hhHBdcg4QQgjXJecAIYSwHw7bsBwWFkZJSQkWi8X2XkFBAR4eHvj6+qoYmRBCiK4m5wAhhHBNUv8LIYTrknOAEEK4LjkHCCGE/XDYhuVBgwbh5uZGYmKi7b3t27czbNgwtB2dcFQIIYRDkXOAEEK4Jqn/hRDCdck5QAghXJecA4QQwn44bK1rNBq58soree6559i9ezdr1qzho48+4tZbb1U7NCGEEF1MzgFCCOGapP4XQgjXJecAIYRwXXIOEEII+6FRFEVRO4hTVVNTw3PPPceqVavw9vbmrrvu4vbbb1c7LCGEEN1AzgFCCOGapP4XQgjXJecAIYRwXXIOEEII++DQDctCCCGEEEIIIYQQQgghhBBCCCG6nsOmwhZCCCGEEEIIIYQQQgghhBBCCNE9pGFZCCGEEEIIIYQQQgghhBBCCCFEm6RhWQghhBBCCCGEEEIIIYQQQgghRJukYdmBmc1mLr30UrZs2aJ2KJ0qLy+PmTNnMnr0aMaPH8+cOXMwmUxqh9Vpjhw5wl133cWIESM477zz+OCDD9QOqctMmzaNxx9/XO0wOtXq1auJiYlp9po5c6baYQkX0FKdv23bNqZOnUp8fDxXXHEFf/zxR7PvLF++nAsvvJC4uDimT59OcXGxbZmiKLz66quMHTuW0aNH8+9//xur1dpt5TkZLZV57969XH/99YwYMYLrrruOxMTEZt/5448/uPTSS4mLi+PWW28lMzOz2fJPPvmE8ePHM2LECGbNmkVNTU13FKVdbZ37MjMzuf3224mPj2fy5Mls2LCh2XedscyNjhw5wvDhw0/4rqOWGdoud2JiIn/7298YMWIEEydO5Jtvvmn2XUcutyMzmUzMmjWLUaNGMW7cOD766CO1Q1JdW9dDycnJXHvttcTFxXH11Vezd+/eZt9t69zkbFo6jzlrnd5ZWtpnL7744gnH24IFC2zLHf1651S44nWDODWnU1+7uq6ow11JZ9fnrqQr63jRNU7leHdVp3N8u7K29psca61rqx1GjrfTpAiHVFtbq0yfPl2Jjo5WNm/erHY4ncZqtSrXXXed8n//939KSkqKsnXrVuWiiy5SXnnlFbVD6xT19fXKxRdfrDz88MPKoUOHlHXr1ikjR45Uli5dqnZonW758uVKdHS08thjj6kdSqeaP3++cs899yj5+fm2V1lZmdphCSfXUp1fWFioJCQkKP/73/+UjIwM5d1331Xi4uKUnJwcRVEUZdeuXcrw4cOV77//Xtm3b59y8803K9OmTbOt88MPP1TOPfdcZevWrcqmTZuUcePGKR988IEq5WtJW2V+6qmnlLS0NOXjjz9W4uPjlaNHjyqKoihHjx5V4uPjlQ8//FBJSUlRHnjgAeXSSy9VrFaroiiKsnLlSiUhIUH59ddflV27dimTJ09Wnn/+edXK2Kitc5/ValUuu+wy5eGHH1bS0tKU//73v0pcXJxTl7lRdna2MnHiRCU6OrrZdx21zIrSdrnz8/OVUaNGKa+99ppy6NAhZfny5cqwYcOUtWvXKori2OV2dC+88IJy2WWXKXv37lVWrVqljBgxQvnpp5/UDktVrV0PVVVVKWeffbbyyiuvKGlpacrs2bOVs846S6mqqlIUpf1zkzNp6TzmrHV6Z2ntHvf2229X3nvvvWbHW3V1taIojn+9cypc8bpBnLpTra9dXVfU4a6kK+pzV9GVdbzoGqdyvLuq0zm+XVl7z0/kWGtZW+0wcrydPmlYdkCpqanK5Zdfrlx22WVO17CclpamREdHKwUFBbb3li1bpowbN07FqDpPXl6e8sADDygVFRW296ZPn648++yz6gXVBUpKSpRzzjlHufrqq52uYfnhhx9WXnvtNbXDEC6ktTp/1apVyujRo5t9dvTo0bbGjn/+85/Nfn/Z2dlKTEyMkpGRoSiKopx77rnK4sWLbcuXLFminH/++V1dnJPSWpk/+OAD5YILLlAsFovts3fddZfy6quvKoqiKG+++aZy880325ZVV1crI0aMsH3/xhtvVN566y3b8q1btyrDhw9X/YK7rXPfH3/8ocTHxzd7yHfbbbfZyuGMZVYURVm9erUyduxY2zHQlKOWWVHaLvcXX3yhTJo0qdnnn376aeWhhx5SFMWxy+3IqqqqlGHDhjW73n7nnXea/Vu4otauh7755htlwoQJtgeYVqtVueiii2znm/bOTc6itfOYs9bpnaGte9zx48crv//+e4vfc+TrnVPlitcN4tSdan3tyrqqDncVXVWfu4qurONF5zvV491Vnc7x7crae34ix1rL2mqHkePt9EkqbAf0559/MmbMGL766iu1Q+l0ISEhfPDBBwQHBzd7v7KyUqWIOldoaChvvvkm3t7eKIrC9u3b2bp1K6NHj1Y7tE71r3/9iyuuuIIBAwaoHUqnS09Pp0+fPmqHIVxIa3W+v78/paWlrFq1CkVRWLNmDVVVVURHRwOwa9cuRo0aZft8REQEkZGR7Nq1i7y8PHJycjjjjDNsyxMSEjh69Cj5+fndU7A2tFbmzMxMhgwZgk6ns70XExNjS4d9fJmNRiNDhgwhMTGR+vp69uzZ02x5fHw8dXV17N+/v2sL1I62zn27du1i8ODBeHp62t5PSEhw6jIDrFu3jgceeIAnn3zyhO86apmh7XI3prM6XuM+ceRyO7L9+/djsVgYMWKE7b2EhAR27drlFOl0T1Vr10O7du0iISEBjUYDgEajYeTIka3WWU3PTc6ktfOYs9bpnaG1fVZZWUleXl6r19+OfL1zqlzxukGculOtr11ZV9ThrqQr6nNX0lV1vOgap3q8u6rTOb5dWVv7TY611rXVDiPH2+lzUzsA0XE33nij2iF0GV9fX8aPH2/722q1smDBAsaOHatiVF1jwoQJZGdnc/755zNx4kS1w+k0mzZtYtu2bSxbtoznnntO7XA6laIoHDp0iA0bNvDee+9RX1/PpEmTmDlzJnq9Xu3whJNqrc4fNWoUN910EzNnzkSr1VJfX8+cOXPo168fAPn5+YSGhjb7TlBQELm5uRQUFAA0W954gZqbm3vC97pba2UODg4+4cFmbm4uJSUlABQUFLRa5vLyckwmU7Plbm5u+Pv7k5ub28kl6Ji2zn1tlQmcs8zQMEcQ0GyOqkaOWmZou9w9e/akZ8+etmVFRUWsWLGC+++/H3DscjuygoICAgICmp3ng4ODMZlMlJaWEhgYqGJ06mjreqigoOCEjoVBQUGkpqYCbZ+bnElr5zFnrdM7Q2v7LD09HY1Gw3//+19+++03/P39ueOOO7jqqqsAx77eOVWueN0gTs3p1NeurCvqcFfSFfW5K+mqOl50jVM93l3V6Rzfrqyt/SbH2sk5vh3m5ZdfluPtNEnDsrBrc+fOJTk5mW+//VbtUDrdW2+9RWFhIc899xxz5szhqaeeUjuk02YymXj22Wd55pln8PDwUDucTpednU1NTQ16vZ4333yTrKwsXnzxRWpra53i3084lqqqKjIzM5kxYwbnn38+q1at4sUXXyQuLo7+/ftTW1t7QocHvV6P2WymtrbW9nfTZQBms7n7CtFBF198MfPnz+frr79m6tSpbNq0iV9++YWwsDAA2++zqbbK3HS5PWl67vvkk0/ajNkZy9weZykztF7u2tpa7r//foKDg7n++usB5yq3I2ltv4N915ddqa3robaOU6DNc5MraG//yO/8RAcPHkSj0dCvXz9uvvlmtm7dytNPP423tzcXXXSRU17vdJQrXjeIk3M69bU40enU4eL06nNX1ll1vOhe7R3vokFHjm/xl6b7LSkpSY61k3B8O4zUl6dPGpaF3Zo7dy6ffvopb7zxhi21qzMZNmwY0NAY+8gjj/Doo486/KjXefPmMXTo0Ga9qJxJjx492LJlC35+fmg0GgYNGoTVauWf//wnTzzxRLP0vEJ0tQ8++ABFUZgxYwYAQ4YMYffu3Xz22Wc8//zzGAyGEy6IzGYzRqOx2UNVg8Fg+39oSJdlr6Kjo5k9ezYvvvgizz77LIMGDeKGG26wjWptrcy+vr4nlLPpcnsq8/HnPoPBQGlpabPPmM1mW+cdZyxze5yhzNB6uauqqrjvvvs4fPgwX3zxhS1uZym3o2ltvwNO2YnuZLR1PTR69OgW91d7dZarHKeuUKd3tiuvvJLzzz8ff39/AGJjYzl8+DBffvklF110kVNe73SEK143iJN3OvW1ONHp/L7E6dXnrqoz63jRvdo73kXHj2/R4Pj9NnDgQDnWTsLx7TBXX301NTU1zT4jx1vHyBzLwi7Nnj2bjz/+mLlz5zpVmujCwkLWrFnT7L0BAwZQV1fnFPNIr1ixgjVr1jBixAhGjBjBsmXLWLZsWbN5CR2dv7+/bR4qgP79+2MymSgrK1MxKuGKkpKSiI2NbfbeoEGDyM7OBiAsLIzCwsJmywsLCwkJCbGN8G1MEdn0/0NCQroy7NN29dVXs23bNtavX893332HRqOxpQ9uq8z+/v4YDIZmyy0WC6WlpXZT5pbOfa2VqTFljzOWuT2OXmZovdyVlZXcddddpKam8umnnzabJ8kZyu2IwsLCKCkpwWKx2N4rKCjAw8PDpR/StXY9FBIScsp1litw9jq9K2g0GtuDskb9+vUjLy8PcN7rnZPhitcNouNOtb4WJzqd35c4vfrcFXV2HS+6V3vHu6s7leNbtLzf5FhrXVvtMHIddPqkYVnYnXnz5rFo0SJef/11pkyZonY4nSorK4sZM2Y0q9z37t1LYGCgU8zR9/nnn7Ns2TKWLFnCkiVLmDBhAhMmTGDJkiVqh9Ypfv/9d8aMGdOsR9O+ffvw9/d3in8/4VhCQ0NJS0tr9t7BgwdtjaxxcXFs377dtiwnJ4ecnBzi4uIICwsjMjKy2fLt27cTGRlp1xdRmzdv5h//+Ac6nY7Q0FAURbH9LuHEMtfU1JCcnExcXBxarZZhw4Y1W56YmIibm9sJDfRqaO3cFxcXR1JSki09JTT8W8XFxdmWO1uZ2+PIZYbWy221WpkxYwZZWVl8/vnnDBw4sNn3HL3cjmrQoEG4ubmRmJhoe2/79u0MGzYMrdY1b6Xauh5KSEhg586dKIoCNMzvuWPHjlbrrKbnJlfgzHV6V/nPf/7D7bff3uy9/fv3069fP8A5r3dOhiteN4iOO536WpzodH5f4vTqc1fTFXW86F7tHe+u7FSPb1fX2n6TY611bbXDJCQkyPF2uhTh0KKjo5XNmzerHUanSUtLUwYNGqS88cYbSn5+frOXM7BYLMrUqVOVO++8U0lNTVXWrVunnHXWWconn3yidmhd4rHHHlMee+wxtcPoNBUVFcr48eOVhx56SElPT1fWrVunjBs3Tnn//ffVDk24iKZ1/s6dO5VBgwYpH3/8sZKRkaF8/PHHypAhQ5SUlBRFURRlx44dypAhQ5Svv/5a2bdvn3LzzTcr99xzj21d7733njJu3Dhl8+bNyubNm5Vx48YpH330kSrlakvTMufm5ipxcXHKwoULlYyMDOXZZ59Vxo8fr1RWViqKoiiZmZnKsGHDlPfee09JSUlRHnjgAeWyyy5TrFaroiiKsnz5cmXkyJHK6tWrlV27dilTpkxRZs+erVrZGrV17rNYLMrkyZOVBx98UElJSVHee+89JT4+Xjl69KiiKM5Z5qY2b96sREdHN3vPUcusKG2X+6uvvlJiY2OVtWvXNnu/pKREURTHLreje/rpp5UpU6You3btUlavXq2MHDlS+fnnn9UOSzVtXQ9VVFQoY8eOVWbPnq2kpqYqs2fPVs4++2ylqqpKUZT2z03OqOl5zFnr9M7WdJ/t2rVLGTx4sPLBBx8oR44cURYuXKgMHTpU2bFjh6IoznO90xGueN0gTs3p1NeiQWfW4a6oM+tzV9GVdbzoWh053l3V6Rzfrqyt/SbHWuvaaoeR4+30ScOyg3O2huX33ntPiY6ObvHlLHJzc5Xp06crI0eOVM4++2zl3XffddqLPGdrWFYURUlJSVFuv/12JT4+Xjn77LOVt99+22n//YT9Ob7OX7NmjXL55Zcr8fHxylVXXaVs3Lix2ecXL16snHvuuUp8fLwyffp0pbi42LbMYrEoL7/8sjJq1ChlzJgxyty5c+3yWD6+zGvXrlUmTZqkxMXFKbfeequSlpbW7PPr1q1TLr74YmX48OHKbbfdpmRkZDRb/t577ylnnnmmkpCQoDzxxBNKbW1tt5SjLe2d+w4fPqzcdNNNytChQ5UpU6ac8O/sjGVu1FLDsqI4ZpkVpe1y33nnnS2+f/PNN9u+76jldnTV1dXKo48+qsTHxyvjxo1TPv74Y7VDUl1b10O7du1SrrzySmXYsGHKNddcoyQlJTX7blvnJmd0/HnMGev0znb8Plu9erVy2WWXKcOGDVMmTZp0QscOZ7je6QhXvG4Qp+506mvR+XW4q+nM+txVdHUdL7pOR493V3S6x7eram+/ybHWurbaYeR4Oz0aRTmW90YIIYQQQgghhBBCCCGEEEIIIYRogWtODCaEEEIIIYQQQgghhBBCCCGEEOKkScOyEEIIIYQQQgghhBBCCCGEEEKINknDshBCCCGEEEIIIYQQQgghhBBCiDZJw7IQQgghhBBCCCGEEEIIIYQQQog2ScOyEEIIIYQQQgghhBBCCCGEEEKINknDshBCCCGEEEIIIYQQQgghhBBCiDZJw7IQQgghhBBCCCGEEEIIIYQQQog2ScOyEEIIIYQQQgghhBBCCCGEEEKINknDsoMpKyvjlVdeYcKECcTFxXHJJZfwySefYLVa1Q5NCCGE6BITJkwgJiamxdeECRPUDs/hPfbYYyxbtuykP19UVMTMmTNJSEjg7LPPZu7cuVgsli6MUAghhD1p7bw8f/58vvvuu1bP2TExMXz33Xdqhy+Ey5swYUKz3+KePXu48MILOfPMM1WMSohTs2rVKsaNG8e5557Lr7/+2mzZtddeS3JyskqRCdG5pE1AiPa9/vrrjBo1iqlTp3Lo0CHb+0VFRVx00UXU1tZ2aH15eXnMnDmTIrqu8gABAABJREFU0aNHM378eObMmYPJZOrssB2Sm9oBiJNXUlLC9ddfT2hoKC+99BI9e/Zkz549zJ49m8zMTJ5++mm1QxRCCCG6xKxZs5g8eXKz93788Uc+/fRTlSJyHps3b+aRRx456c8/8sgjaDQavvrqK0pLS3nkkUfw8fHh3nvv7cIohRBC2JOWzsteXl6sXLmS8PBwvv322xO+c80113RXeEKIk2Q2m5k+fTqXX345t956q9rhCNEh9fX1PP300zz55JNYrVaeeOIJNm/ejEajYf369YSEhDB48GC1wxTitEmbgBDt279/PwsXLuTzzz/nm2++4bXXXmPevHkAfPjhh9x00014eHic9PoURWHmzJn4+vqycOFCysrKmDVrFlqtlscee6yriuEwpGHZgbz22mvo9Xo+/PBDDAYDAL169cLDw4P77ruPm2++mb59+6ocpRBCCNH5fHx8CAkJOeE9cXoOHjzY4r5tjdlsJigoiPvvv5+oqCgAJk6cyPbt27syTCGEEHamrXOHTqdrcZlOp+vqsIQQHbRmzRpMJhMzZ85Er9erHY4QHVJSUkJpaSmTJk0CGjIxFRcXExQUxDvvvMNzzz2nboBCdBJpExCifQcPHmTgwIEMHjyYCRMmMGfOHACKi4tZs2YNS5cu7fD6EhMT2bhxI8HBwQDMnDmTf/3rX9KwjKTCdhhms5kVK1Zw00032U4gjc4//3w++eQTevToATSkxnj66ac566yzSEhI4J///CdlZWW2z6enp3PXXXcxcuRIxo8fz7x587Bara2mLXv77bf57rvvTkg3esstt/D2228DYLVa+eCDD7jgggsYPnw4t9xyCwcOHLB99vhUS239rSgK77zzDuPGjWPUqFHce++9ZGdn2z4bExPDli1bbH83je34ODMzMxk6dKgtzvbWfbyYmBhiY2MpKiqyvffrr78SExPD448/blvnf//7XyZMmMDQoUMZN26crTfM448/3uI+3bJlC48//jgvvvgi9957L8OHD+fKK69kx44drZbz9ttvb7Wcx/97tBVTS7KysoiJiSErK8v23ttvv80tt9xyUuu75ZZbWixno9aOuabbbum4O75cx8d6fNwWi4VJkyZxyy23tLrexjKlpKRwyy23MHz4cCZOnMjChQtt22jtt9D473H8v40Qwj68/fbbLf52G+uI1s6PbdUX7dWPAGvXruWqq65i+PDhTJ48mVWrVtmWWSwWXn/9dcaNG0dCQgIzZ86kpKSk1Vi/++67E9bfEY8//rjt/LRx40ZGjx7NokWLTtjezJkzAdi0aRNjx45ttv+ef/75ZuucOnWqbR/o9XpeffVVW6Nyamoqv/76K6NHjz6leIUQzudkrp+h/bqztWvLd999l8suu6zZNj/66CNuvPFGoPXrb4AtW7Y0u0Ztyx133MGLL77Y7L17772XN99807aetq5f582bxw033EBcXBw33ngj6enpHV7vmDFjTmpfne55Ztu2bd2eptpsNjNnzhzGjx/PkCFDmDBhAl999VW3bV8I0eDrr79m8uTJzRqVc3NzeeCBBxg9ejRjxozhxRdfxGw225a3VLc01u9Nr0UBlixZYrt/PpnnGG09rykqKuLBBx9k5MiRnH322bz++usoitLq84isrKxmy4YOHcqll17Kzp07betsq349nslkYu7cuZx77rnEx8dz7733kpOT0+o+aSxr0/fi4uK4/fbbbefIk3n+9c0333DhhRcyYsQIHn74YaqqqmzLb7jhhlafWxz/LOWdd95pcb8cv8/MZjMvvvgiY8aMYcyYMTzyyCOUlpae1L9/Tk4Od955J3FxcS0+G2pL43OYadOmNXv//vvvb/UZTEBAAEajkeTkZPbu3Yunpyf+/v789ttvBAUFyWhl4RQ6s03gjTfeaPX6FWD16tVMnjyZuLg4rrnmGv7880/bsraub2+66Sauu+46W/3U9Df73HPPMXToUEwmky2t8BlnnMHQoUO56qqrbJ3U23v20t71a3t1V1NWq5W3336bcePGMWzYMO644w6OHDnSLI7W6jloqK8uueQShg8fztSpU9m6dattWdM2jnfffZehQ4fa9tPHH3/MhAkTGDFiBHfddReZmZm2fdtafQ1w5MiRVs8x7e23ls69jRrP2YqicPPNNzfLXPLWW29x3nnnUVlZ2eL3msbyr3/9q812jqeeeuqEDHezZ8/mn//8Z7v7u7V7u6blbRQREUFmZiYVFRUkJSUREREB/HWv2JHRygAhISF88MEHtkblRi3tE1ckDcsOIiMjg+rqaoYNG3bCMo1Gw9ixY203AjNmzGDfvn3897//5eOPPyY9Pd32YywuLubGG28kNDSUb775hmeffZYFCxbw2WefMXnyZDZs2MA333wDwDfffMOGDRu48847243vnXfe4aOPPmLWrFl8//339OjRg//7v/+jurq6w2VdsGABy5Yt47XXXuOrr74iKCiIO++8k7q6ug6v680332z2vVNZd+NFaaNVq1Y1O5EvWbKETz/9lJdeeomVK1cyffp03n77bZKSknjyySfZsGEDs2bNIjw8nA0bNrBhwwZGjBgBwKJFixgwYADff/89Z5xxBtOmTaO4uPiEGDZs2MCmTZtOutxtxXQqTmZ9d955p618TU+GbR1zTTUeb033T0ctXrzYNn9CRESEbX3h4eHMmjXLFlttbS133303CQkJLF26lMcee4z58+ezZMkS27qa/ntt2LDhlOIRQnS/ESNG2H63jeezRq2dH9uqL9qzadMm7r//fq644gp++OEHrr32Wv7xj3+wd+9eAP7zn//w/fff8/LLL/PVV19RVFTEs88+a6szG7fRuP3j04qeKkVReOWVV3j88ce58sorT9g3jY0amzdvbjafXkBAQLNzXlZWFmlpaS1u4+abb+bSSy/Fx8eHm266qVPiFkI4h/aun9urO2tra+nRo0eL15ZTpkwhJSWl2ZxZP/30E1OmTLH9fckll7T43Y6YMmUKq1atQlEUACoqKtiwYUOz7TS9Vjz++vW9995j4sSJfPfdd4SFhTFt2jTMZnOH1vvjjz92y3nm1VdfPaV9dDref/991q1bx9tvv83KlSu58sormT17NoWFhd0eixCuSFEUVq1axZYtW7j++utt75vNZm677TZqamr4/PPPefPNN1m3bh3//ve/m33/7bffttUrl1xySYvbMJvNvPXWWycdU3vPa6ZPn05BQQELFizgzTff5LvvvmPhwoW2WO68885m17uND5Qb68Nly5YxYMAAXn75ZaD9c9Hxnn32WVavXs2//vUvFi1ahMVi4b777sNqtTY7FzRur+mUAG+//Ta///47X375JXl5eXz00UcnVWZoqOefeuopPvvsM1JSUnjmmWdsy0wmE99//327zy2Ki4tt22yMp7V99vrrr7N3717+97//8dlnn1FZWckDDzzQbH2t/fv/61//ora21vZ8p6PnYD8/P7Zt22abv7KmpqZZw9bxdDodjzzyCDfddBO33norjz/+ODqdjvnz53P//fd3aNtC2KvOahOAhjrjmWeeafH6df/+/Tz22GP8/e9/Z+nSpVx++eXcfffdtgZXaP369q233iIkJKTZoB2APXv28Msvv/Djjz9iMBh45JFHqK+vZ9GiRSxZsoSwsLBTzixw/PXrydRdjRYtWsRXX33Fq6++ypIlSwgMDOS+++6jvr7e9pmmz6mb1nPfffcds2fP5p577mHJkiWcddZZTJs2jby8vGbbyMvL48MPP+Tbb7+lT58+LFq0iHnz5vHII4/w/fff4+Xl1WJ8x9fX0HBvNGrUKFs8s2bN6vD+aotGo+H5559n586d/Pzzz6SlpfH+++8ze/ZsvL29W/xO0/ut6dOnA623c0yZMoWNGzfaGmStVis///xzs/uf1vb38ds6/jlfUyNGjGD06NGMHj2aTz75hAceeICSkhJWrVrF3/72tw7vF19fX8aPH2/722q1smDBAtvgDFcnDcsOory8HGg/7ef+/fv5888/mTt3LsOHD2f48OHMnTuXX3/9lYMHD7J8+XKMRiOzZ8+mf//+XHjhhTzwwAN88MEHeHh4EBISQmBgIACBgYGEhITg5eXV5jYVRWHBggU88MADXHDBBfTv35/Zs2ej0+k6nGIA4IMPPuDRRx9lzJgx9O/fnxdeeIGysjJ+//33Dq0nOTmZP//8s9mJ91TWPX78eNavXw80jAhYv359swokIiKCOXPmcOaZZ9KzZ09uuOEGQkJCSE1NtaWI8/HxsaWECwkJsZ3wBwwYwCOPPEL//v154okn8PPz48cff2y2fUVReO2111rtXdSStmI6FSezPk9PT1v5/Pz8bO+3dcw11Xi8hYSE4O7u3uEYa2pqeOeddzj//PMBmu1vnU5n+7fw9/dn2bJlBAUF8eCDD9KnTx8mTJjAvffe26yxu+n3TzZFrBBCfe7u7rbfbeP5DNo+Px45cqTV+qI9CxcuZOLEidx+++307duXO+64g4svvpiPPvoIRVH4+uuv+cc//sE555zDgAEDeP755xk4cCBeXl7N6svG7Xe0B2Vrli5dSl1dHVdddZVtnU33ja+vL1arlW3btjUbbTxw4EDq6+ttPWpXr17NWWed1eI2Gh9w1dXV8dBDD3VK3EII59De9XNbdSdAVVWVrZ48/tqyd+/eDB8+nJUrVwJw9OhRkpOTbWkwAdt9zfHf7YiLL76Y4uJiW0/7NWvW0LdvXwYOHGj7TNNrxeOvX8855xxuv/12271RcXExGzdu7NB6g4KCuvw8s2bNGmpra4mMjDyl/XSqYmNjeemll4iPj6dXr17ce++91NXVcfjw4W6NQwhX9dRTT3H//ffzj3/8g9jYWNv7v//+O3l5ecydO5eYmBjOPPNMnnnmGb788stmI2X9/PzavX794osvmo1W9fX1bbaO47X1vGb//v3s3LmTV155hcGDB3PGGWfw3HPP4evri7+/PyEhIXh6eja73m1Mv9/4rKJ37954enri6+sLtH8uaqqsrIwffviBZ555hrFjxxIbG8urr77KoUOH2LhxY7NzQeP2mt6L+Pn5ERoaSq9evdDr9ba6+WSeUd19992cd955DBs2jCeffJKffvqJiooK/p+9+46PqkofP/65kzKZZNIbJEAICYSaGErAhoCIgHUDrLoufl0LiGXVXRZFlCIgNnYtiwquyqL7AwugIgiKuiiKdIIQAmmEhNRJSJ1JJmV+f4TMEtKTSWYmed6v17w0c9tz7gz33LnnnOdA7aip3r17t/jc4u233653z9/UOTMajXz00UcsW7aMyMhIIiIiePnllzlw4EC9rIRNff5nzpzh5ptvZtCgQe2qg7VaLYMHD+bXX38Far+PLQ08+OMf/8j+/fvNnST27t2Lt7c3/fv35/HHH2fChAmsWrXK3KFLCHtjqTYBqL1m+Pn5NXr/+t577/H73/+eW265hZCQEO655x7Gjx/Pxo0bzes0dX/r6+vL3Llz+fe//20eMFVdXc3rr7/O3XffTb9+/TCZTEyePJnnnnuOsLAwwsPDufvuu5vsyN6cy+9fDQZDq65ddUaMGMGbb77JuHHjCAsL44UXXiAnJ6deB51Ln1Nfep378MMPmT17NrfffjsDBgxg/vz5DBo0iI8++si8jslk4s0332TatGkMHjwYBwcHPv74Y+69916mT59O//79Wbx4MWPHjqW8vLxebJdfr+s+t7rnVHXtDJYWFhbG3Llzefnll1m0aBG33nprvUbVy136e6uu8bmpdo6xY8fi6enJ999/D9SONq+srOTqq68276+p8335sS6tWxvzj3/8g59//pm9e/cSGRnJBx98wB/+8Aeys7OZNWsWN9xwQ72BZW3xyiuvEB8fz5NPPtmu7bsbmWPZTtQ93L40fUVjUlJS8PDwqDevQlhYGJ6enqSkpJCcnMywYcNwdPzfRx8dHU1eXh7FxcXmG+zGZGZm1ruhKy8vJyYmhvz8fAoLC4mKijIvc3JyqpfqobXKysrIzs7mySefRKX6X7+H8vLyeg8ZHnzwQfOPhKqqqkZvoFevXs0jjzzC9u3b27Tvy1133XU8//zzVFVVsX//fsLDw+tdxMaNG0dcXByrV68mOTmZU6dOkZeXZ0713JyRI0ea/1+lUjF06NAG52z79u2o1WpuuOGGRivDxjQXU2ZmZr0eQbfccos51dDNN9+MoigAVFZWmj/vjpSxpe9ca6xdu9b8466pHwMbNmxg9OjRhIaGNtujFWr/nSQkJNT7PldXV7dp3re676Cvry/jx4/nL3/5S5O9uIQQ1tdS/ThgwIBmt2/q+picnNyg52N0dDSbN282z/k1bNgw87Lw8PBW9Z4/dOgQ0dHRqNVqQkNDefjhh5u9qb/UF198wVdffcW///1vc8yNiY+Pp2/fvg1+lIwfP549e/YQFhbGrl27uOOOO/jhhx8abF/3EPKFF15g5syZZGRk0KdPn1bFKITo3lq6f27u2gm1vzu8vb2b3P9NN93E1q1bmTdvHl9//TUxMTH4+vq2Or7o6GgcHBzo3bs3M2bM4N57722wjoeHB+PHj2fnzp2MGjWKr7/+uk1ZJS69z9dqtYSGhpKcnMzEiRPbtN/Oqmeg9v7373//OwsXLmTJkiWtLpslTJ48mZ9//pkXX3yRlJQU4uPjzTEJITrfI488gk6n45///CeRkZHmzj/Jycn079+/XoPgyJEjqaqq4ty5cwwZMqRV+y8tLeXdd9/l3//+t/lBckREBEVFRWzbto1bbrmF9PR0Lly4ALT8vKaiogIvLy/69u1rXjZ58uRWxVL3PMFoNFJVVWXu5N5SXXSps2fPUlNTU++5l5eXl/na3tJ9et3zg/LycrRaLbGxsa1+RnVpfTJ8+HCqq6tJTU1lxIgR5OXltdh4m5GRwbZt23j33XfNn0VT0tPTqaysbHBeampqOHv2bItprSMiIti9ezdTp05t8eF/UyZMmMCPP/7Iddddx65du7jxxhsb/S1yqUufxaxZs4Znn32Wjz76iOrqanbu3Mndd9/NN998w4033tiumISwJku1CQwYMICsrKwm/20mJyfz9ddf15uapLKykmuuucb8d3P3t5GRkUyZMsXcWHj//fcTERFhzoSqKAp33XUXO3bs4MiRI6SmpnLixIkGz5abevZSp7H717Zeu+oGoX3xxRfmEdMGg4HU1FTCwsIaPT+Xnqe6Ebp1rrjiinrP85999lkCAgL44osvzO+lpqbWu2f38/NrME9vU9frrKysZn8bQfPnra5Nx8nJiT59+nDvvfdy6623NtjHnDlz2LZtG6mpqQ0GhLVGU+0cKpWKadOmsXPnTm699Va+/vprbrjhhnYNLGuNuu94YWEhu3bt4osvvuDRRx/lpptuYurUqdx6661ceeWVBAYGtnqfr7zyCv/+97/5xz/+waBBgzolbnsjDct2ol+/fri7u3Py5EkiIyMbLJ83bx6zZ8+uNy/Opaqrq6murm4wFwNgvoC39CM+ICCADz/80Pz3/PnzARrdZ93+WtPwePk2UJvq59KKEKh3s7xixQrzDf0333xTr/cU1KY0On/+PDNnzjQ3LLd235fz9/enT58+HD161HwjemlqpE8//ZQXXniBWbNmMWXKFJ566ql6cxI059LG1roYL/1BUVVVxeuvv86qVas4d+5cq/bZUkwBAQH1euZotVoMBgNQm5Ku7qL64YcfmhuyO1LGjnzn6tx5553muSFycnIazD1aVFTE+vXr+eSTT1rV66iqqsrc87q9VqxYQWRkJNnZ2axatYqXXnqJ5cuXt3t/QojO1VL92JKmro9NXeNqamoaXOPbYvjw4bz66quUl5ezZ88eHn74YXbs2FHvYVpTJk6ciI+PjzktalNx7Nu3r14a7DoTJkxg/fr13HzzzWRkZDB69GjzstLSUn788UemTp1qrq/Cw8MBuHDhgjQsCyGAlu+fm7t2Qu0Dm7q54hozffp0XnrpJdLS0ti1axe///3v2xTf559/TlVVFYmJiTz77LP4+vo2mLcZah/QvPTSSzz22GP88ssvPPvss60+RnP3+W3Zb2fVM1Cbyi8gIKDVHZcs6R//+AeffvopsbGx3H777SxZsqRNGZqEEB0TFBTEI488QkZGBgsWLGDHjh1otdpGrzl198pt6fjxr3/9iwkTJpjvEwH69u3LX//6VxYuXMjTTz+Ni4tLg2cDTT2vOXToUJvLWKfueUJFRQUffvghy5YtazBFQ51L66JLdfS5V90zrOLiYpYvX87q1atZuHAh0PIzqksfvNcdS6VSkZGRgY+PT71nSI15/fXXueeee1pslKgrD9SONnd1da23rDUduJ566inmz5/PVVddhVqtbtco4euuu45HHnmEp556ip9//rlNz21++eUXPD09GTZsGG+++Sbjx4/HxcWFcePGcfjwYWlYFnbJUm0C0Pw9dnV1NQ8++KB5Kq06l44ebe7+9vjx43z++ef84x//4PHHH+eZZ55h/fr1bNy4kf/7v/+jpqaG++67j+LiYqZPn86kSZOorKzk0UcfrbfPpp691Gns/rWt166ioiJMJhPXX389V1xxBVA7z3FL11NovD64vC6YN28eP/74I2+99ZY5bXVr7tubul639NsImj9vdW06RqORuLg4nnnmmUb3V1BQQF5eHhUVFZw6darByOmWtPT7Z/bs2ZSWlvLtt9/yyiuvtGnf7fHBBx9w55134uLiwpEjR1i4cCG9evUiJCSE3377rdUNy8uXL2fjxo288sorUo9cQlJh2wlHR0emT5/Of/7zH4xGY71l33//Pd9//z0BAQGEhoZSXFxsTnEBkJSURGlpKaGhoYSGhnLy5Ml687UcPXoUHx+fFlN+Ojo6EhISYn7VVSzu7u74+flx7Ngx87qVlZWcPHmywc1xSzw8PPD19SUvL898nN69e/PKK6/Um0ctMDDQvPzyCsJkMvHqq6/yl7/8pd4FrbX7bsz48eP54Ycf+O6777jhhhvqLdu4cSOPPPIIzzzzDLfffjve3t7k5+e36gb61KlT5v+vrq4mISGhXi+qjz/+mLCwsHoP9VujuZgu/xwvPX9BQUHm9y/9IdORMrb0navbR3OjhT09Pc1xNZamb+3atdx0002tanCpiyk1NZU+ffqY93vs2DFzxwmTydTizURgYCD9+/dn3LhxzJo1q973XwhhHc39222pfmxJU9fH0NBQ4uLi6q179OhRQkND8fDwwNvbm4SEBPOyU6dOMX78+Abpji7n4uJCSEgIERERzJkzB1dXV/NorpZ4eHjw3HPPodPp+OSTT5pc79dff210bpgrr7ySEydO8PnnnzNx4sR6o54NBgNPPvlkvTKfPHkSBweHNtf5Qojurbn75+aunQD79++vNyrscgEBAcTExLB582YSEhKYMmWKeVlr7uNCQkIICwtj6tSpXHXVVU3ex02aNIni4mLee+89IiIi6NevX7P7vdSl1/6SkhLOnTtnvs9vy347q56pqKhgzZo15s7CXW3Tpk0899xzzJ8/n+nTp5s7ukqqUiG6jqIoLF26lMLCQtasWQPUXnPOnj1LYWGheb1jx47h6OhoTmUKzf9+1+l0bNq0iT//+c8Nlj344IPs37+f77//ngMHDjB8+HCg5ec1ISEhFBYWkpWVZd7Xhg0bePjhh1ssZ93zhEGDBnH33XeTnp5OQUFBi3XRpfr27Yujo2O9+uLChQukpaW16h647hnWiBEjuPnmmzl27Firn1Fd+tzoxIkTODk5ERoayq+//tpsXQlw+vRpfv3110YzczSmb9++ODg4UFhYaI5Jq9WyatWqes+Amvr8e/XqRVRUFKGhoaxfv54VK1a06riXioiIoKqqiv/85z8MHTq0Tem016xZY26kUqlU5nirq6ulfhF2y1JtAufOnaOqqqrJ6U9CQ0PJyMio98z4448/5scffzSv09z97YoVK5g1a5Z5eppBgwbx7LPP8tprr1FQUEBSUhIHDx5k/fr1PPTQQ0yYMIHc3Fyg/v1fU89eoOn715auXZd77rnnePvtt9FqteY2jtzc3BYz2dWdp8vrjri4uHp1QZ8+fVixYgX/+c9/zNNIhoSE1Dt/Fy5cYNy4cWRkZADNX69b+m0EzZ+3uraAgQMHMnPmTAYNGtSgDFDbgBoTE8MDDzzAc8891+D71pLm2jmioqIIDAzk3XffxWQytbnRuq2KiorYuXMnd911F1BbJ7R1oBvAP//5TzZt2sTf//73ehlghTQs25XHHnuM0tJS7r//fg4cOMC5c+f49NNPefrpp7nnnnsIDw8nLCyM8ePH89RTT3H8+HGOHz/OU089xZgxYxg0aBC33HILRqORxYsXk5yczO7du3nzzTe56667mk2X2ZJ7772XN954g++//57k5GSee+45Kioq6qV1KykpIS8vj7y8PKqrqxv8fem+XnvtNb7//nvOnj3Ls88+y5EjR1p1cYfa9A5OTk71HjB1dN8TJkxg48aNBAcHN+jN4u3tzb59+8wpPJ588kkqKytbdfE9cOAA77//PikpKaxcuRKDwVBvfrjvvvuuyYc91dXV5vOXl5dHZWUler0eo9HYoZga05H9NfedMxgMzY76a62ff/65VT8o69x6662Ul5ebY9qzZw8rV67E19eXoqIikpOTW5zntKioiJycHI4fP862bdtanRJMCNE5CgoKSEtLa/Lfbkv1Y3vde++97Nq1i3//+9+cPXuW9evX8+2335pvXmfPns3rr7/Or7/+SmJionk+yZauMZWVleTl5ZGens5//vMfSktLzXHm5eW12GCgVquZO3cu77zzTqPXaqPRyIkTJ+qlKqqj0WiIjo7m7bffblCX+vv7M2XKFJYvX058fDyHDh1i0aJF/PGPf5TpAIQQ9TR3/9zctTMtLY3du3dzxRVXmO9z61L/XdrQcfPNN7N+/Xquvvpq88OTnJwczp8/3+I1Ni8vj6ysLPbs2cOBAweavI9zcXHh+uuv54MPPmjzg4Rt27bx+eefk5yczKJFiwgKCmLs2LFt3m9n1TNxcXGMHDnS3KhzqbKyMvP8eJ3Fy8uLH374gfT0dA4dOsSCBQsA2v17RQjRPn369OGBBx7gww8/JCUlhauvvpq+ffuyYMEC80Pu5cuXc/PNN6NWqzl58iTQ/O/3n376iVmzZjU5EsjNzY3AwMAGjZPNPa8ZOHAg48aNY9GiRZw+fZr9+/ezbt26evMzNkWv15vvq7dt24a7uzs+Pj4tXl8vj3nWrFksX76c/fv3k5CQwN/+9jd69erVqhiKiorIy8sjKSmJPXv2EBIS0mKZ67zxxhscOHCAuLg4VqxYwe9+9ztqamrYtGkT48aNq/dcqO5Ydb799lseeeSRBiP4mqLVapk1axZLly5l//79JCUlsWDBAtLS0vD392/x89+xYwfr169n9erVREdHN/gOFBQUNDvPdp3x48fzxhtvNPpcr6k6at++fbi7u5vrtREjRrBz504SExP54YcfWpyrWQhb1tE2gX79+rFhwwauvfbaJp8l33vvvezYsYMNGzZw7tw51q9fz/r16+nfv785jqbub//73/9y5swZ81SLdSZOnEh4eDjvvvsuHh4eqFQqtm/fzvnz59m5cydvvvkm0Pr7v6buX5u7djWWVe33v/89n3zyCd9//z2JiYk899xzhIaGNprR7XL33nsvH330EZ9//jmpqam8+uqrJCQkMHPmzHrrDR48mBtuuMFcxtmzZ/Pvf/+b3bt3k5qaypIlS+jTp485vqau14cPHyYxMZGwsDDz51ZSUmJuW2mNujaE8+fPs337dpKSksxTm9X55ptv+Omnn1i0aBFz5841N+K3RUvtHNOnT+eDDz5g6tSpbZqOsjmFhYWNnof169dzxx13mH8TjRgxgi1btnDw4EHztJ0tSU5O5q233uLBBx9k1KhRDerbnk5SYdsRf39/Nm7cyJtvvsn8+fMpLCykX79+/PnPf6534/vSSy+xYsUK7r33XhwcHLj++uvNKXa0Wi3/+te/WLlyJbfffjs+Pj783//9H3Pnzu1QbPfddx+lpaU899xzlJaWEh0dzYcfflhv3oYXXniBF154ocm/69x///2UlZWxePFiSktLGT58OO+9916beik21Rjb3n1HRkaa5zm+3DPPPMMzzzzDbbfdhq+vL9OmTUOj0dTrpdOUSZMm8euvv/Laa68xdOhQPvjgg3rzXN922231UkddKjs7u948F1Dbu3bChAkdiqkxHdlfc9+5f/3rX7z22mtMnz693fPvQO33ry3ba7Va3n33XV544QVuv/12vLy8uPvuu5k7dy4PPvgghw4d4q9//Wuz+6ibu87Dw4OxY8c2mBdDCNG1/vCHP6DT6Vi5cmWT6zRXP7ZXVFQUL7/8Mm+++SavvPIKoaGhvPbaa+YfJHPmzKGkpIQnnniCqqoqJkyYwHPPPdfifo8ePco111yDg4MDffr0YeXKleYesNdccw2rVq0iNja22X3MnDmTdevWsWnTpgbLjh07xuDBg5t8KDRhwgSOHz/OuHHjyMnJqbesrv7+05/+BMDtt9/e4jVTCNHzNHf/3Ny1c9KkSej1em677bYG2z322GPmDDNTpkxh6dKl9TqyTp48GQ8PD5588slmY6u7h/b39+d3v/tds9fT6dOn89VXX7VpfmWo7Vy5adMmlixZwujRo3n33XfrZVNq7X47q55xcnJq8jy9//77bN26tcW5ODvihRdeYOnSpdx0000EBgYya9YsHBwczCOuhRBdZ86cOWzdupWVK1fy3nvv8dZbb7F8+XJ+//vf4+bmxi233MJf/vIXdu/ezfz584mJiWl2rl0vL68GjQut0dLzmldeeYVly5Zxxx13oNVqueOOO/jDH/7Q4n7ff/993n//fRwcHOjXrx+vvvoqKpWqxevr5Z566ileeukl/vznP2M0GrnqqqtYv359k+lnL1X3/ECtVjNixAjzFAiteUZ1++238/TTT1NcXMxNN93EokWLWLx4MSdOnKg3zcSlx6rrwN+/f/8GjR0tefrpp83lrKysZMyYMaxbt44ffvih2c+/oKCA559/ngceeIChQ4c2uu+ZM2fyu9/9znw+mjJhwgQ+/fTTRufRbqqOeuutt8ydlKC2Eefo0aPceeedTJ8+vV7jhhD2pqNtAjt27DDfQ2/ZsqXevuueJY8dO9Z8TXz55Zfp168fq1evZsyYMeZ1m7q/rRtA5Ofn1yD2xx57jMcee4z77ruPpUuXsmbNGv7+978TGhrKs88+y1NPPUV8fDz+/v4tnofm7l+bunY11oB5zTXX8Mwzz/DCCy+QnZ1NdHQ0a9asaVVj5/Tp09HpdLzxxhvk5eUxZMgQ3n///UbnZn700Ue59dZbSUhI4LbbbiMnJ4dly5ZRWlpKTEwMb7zxhnndpq7XdfXcxIkTGyxbuXJlg1TijalrQ1CpVPTq1YtHH32Uq666ii+//BKonfJs+fLlPPjgg+ZsoE8//TTz58/npptuavVgjJbaOaZPn84777zT5t9VzXnssccIDg7mxRdfNL9XXFzMjh076k2XuXDhQv7yl7+wdetWFi5cSO/evVvc93fffUd1dTVvv/02b7/9dr1ll6do74kUk+QCEcIqnn76aYB6F76Omj17No8++qh5NIQQQojuZ/Pmzbi4uEgaHiFEtzRp0iQ2bNjQYHTB/v37+ec//2l+KHb27Fluv/12fv75Z9zc3Dotnk8++YQvv/ySjz76qNXbzJ49m5iYmGYfnLdnv13pvvvu4/3337d2GEII0aNFRESwYcOGBs94nn76aWJiYhrtGBUREWGzD7x//fVXjh8/3q6OB0KI9tuyZQsHDhxo9Bl0a58lt+b+VlheU9f05j5Ta2hNO8fPP//Mc889x3fffdehzLmXSk9P59133+X555+3yP5E60kqbCG6EU9PT5ycnKwdhhBCiE5SU1PD1q1bpQOREKLb8vb2bnS0gJOTE56enpSWlrJz506WLVvGTTfd1GmNymlpaWzfvp23336bWbNm2fx+LenLL79sdKoEIYQQtkGr1TY55UFjIwZtxYcfftjoqDshROdycXFpcuoqeZZs25q6pjf3mdqa3Nxcvv76a1555RVmzpxpsUZlgPfee08yUliJjFgWwko6Y8SyEEKI7q+yslJ++AkheqzS0lImTJhAv379WLduXac9QP/555955JFHuP7663nllVdQqVrfJ7u5ER0d2W9XkXpGCCFsQ1Mjlu2V1C9C2C8ZsSya01w7R3JyMjNnzuSKK67grbfeQqPRWOy4HalXxo4d2+z83tu3bycoKKi9oXV70rAshBBCCCGEEEIIIYQQQgirycrKYunSpRw8eBAvLy/uuece7r33XgDi4+NZsmQJZ86cITw8nGXLljF8+HDrBiyEsFvp6enU1NQ0uTw4OBhHR8cujMi+SMOyEEIIIYQQQgghhBBCCCGs5o477iAoKIjHH3+cpKQk5s+fzyuvvMLVV1/NlClTuOWWW5g5cyYbN27k66+/5ttvv8XV1dXaYQshRI8jDctCCCGEEEIIIYQQQgghhLCKoqIiYmJi2LZtG4MGDQLgsccew9/fn6FDh/L222+ze/duFEXBZDJx44038tBDDxEbG2vlyIUQouexvQmdhBBCCCGEEEIIIYQQQgjRI7i4uKDRaNiyZQuVlZWkpKRw5MgRhgwZQlxcHKNGjUJRFAAURWHkyJEcO3bMukELIUQP1eOThOfnl9CWMduKAr6+7m3ezhbYa+z2GjfYb+z2GjfYb+xdGXfdsXq69pxre/1+NUXKY9ukPLbNXssjdUAte/vcLMlev7vWJOes7eSctU1XnS+pA2rJ74C26+nlBzkHIOcA7Psc2HodoFarWbx4McuXL2fDhg1UV1cTGxvLrFmz+O677wgPD6+3vq+vL4mJiW0+TkFB29sCfHzc27ydLeouZeku5YDuU5buUg7oPmW5vBx1f1tKj29YNplo1xekvdvZAnuN3V7jBvuN3V7jBvuN3V7jtkcdOdfd7XOS8tg2KY9t627l6Snkc5Nz0B5yztpOzlnbyPnqGvI7oP16evlBzgHIOQA5B50lOTmZiRMn8qc//YnExESWL1/OlVdeicFgwNnZud66zs7OGI3GNh+jvQ0rlmyQsbbuUpbuUg7oPmXpLuWA7lOWzipHj29YFkIIIYQQQgghhBBCCCGEdezbt4/PPvuMPXv24OLiwogRI8jJyeHtt9+mb9++DRqRjUYjLi4ubT5OT8peernuUpbuUg7oPmXpLuWA7lOWy8th6awV0rAshBBCCCGEEEIIIYQQQgirOHHiBCEhIfUai4cOHco777zD6NGj0el09dbX6XQEBAS0+Tg9MXvp5bpLWbpLOaD7lKW7lAO6T1k6qxwqy+9SCCGEEEIIIYQQQgghhBCiZQEBAaSlpdUbmZySkkKfPn2Iiori6NGjmC62jphMJo4cOUJUVJS1whVCiB5NGpaFEEIIIYQQQgghhBBCCGEVkyZNwsnJiWeffZbU1FS+//573nnnHWbPns3UqVMpLi5m5cqVJCUlsXLlSgwGA9OmTbN22EII0SNJw7IQQgghhBBCCCGEEEIIIazC3d2d9evXk5eXx8yZM1m1ahXz5s3jjjvuQKvVsnbtWg4fPkxsbCxxcXGsW7cOV1dXa4cthBA9ksyxLIQQQgghhBBCCCGEEEIIqwkPD+eDDz5odFlkZCRbt27t4oiEEEI0RkYsCyGEEEIIIYQQQgghhBBCCCGEaJZNNCwbjUZuvvlm9u/fb34vPT2de++9lyuuuILp06ezd+/eetv88ssv3HzzzURFRXHPPfeQnp7e1WELIYQQQgghhBBCCCGEEEIIIUSPYPVU2BUVFfz1r38lMTHR/J7JZOKRRx5h0KBBbN68md27d/Poo4+yY8cOgoKCyMzM5JFHHuGxxx7j2muvZc2aNTz88MN8+eWXKIpixdII0Xk0WjXQ0vfbhKG0oivCEUKIVlyX5JokhBCiZ5N7eCG6j/LKalzcXJpZQ/4tCyGEED2FPBMTPZlVG5aTkpL461//islkqvf+r7/+Snp6Ops2bcLV1ZWwsDD27dvH5s2beeyxx/j0008ZPnw49913HwCrVq3i6quv5sCBA4wdO9YaRRGiCyi8/k1Cs2s8PmVwF8UihBDQ0nVJrklCCCGE3MML0V3UmExy7yuEEEKIi+SZmOi5rJoKu64h+OOPP673flxcHEOHDsXV1dX83qhRozh27Jh5+ejRo83LNBoNw4YNMy8XQghh/4xGI8uWLWPMmDFcddVV/P3vfzd3RIqPj2fWrFlERUUxY8YMTpw4YeVohRBCCCGEEEIIIYQQQojuzaojlv/whz80+n5eXh4BAQH13vP19SU7O7tVy9uirZmz69a3x4zb9hq7vcYN1ondEseSc971ujJuezk3K1asYP/+/bz33nuUlZXx5JNPEhQUxK233sqcOXO45ZZbePHFF9m4cSNz587l22+/rdchSQghhBBCCGF7vv32Wx599NF6791444288cYbxMfHs2TJEs6cOUN4eDjLli1j+PDh5vW++uorXnvtNfLy8rjmmmtYvnw5Pj4+XV0EIYQQQohmqVQKGm3zU2iUl0mqbGGfrD7HcmMMBgPOzs713nN2dsZoNLZqeVv4+rq3K8b2bmcL7DV2e40bLBO73liFq6u62XVUDgp+fpY7Tz39nFuDvcZtaYWFhWzevJkPPviAyMhIAO677z7i4uJwdHRErVazYMECFEVh0aJF/Pjjj+zcuZPY2FgrRy6EEEIIIYRoTlJSEhMnTmT58uXm99RqNXq9vtkOpMePH2fRokUsW7aMwYMHs3LlShYuXMjatWutWBohhBBCiIZMIKmyRbdlkw3LarWawsLCeu8ZjUZcXFzMyy9vRDYajXh4eLT5WPn5JVw2xXOzFKW24aet29kCe43dXuMGy8bu4uaCXt98L6aaahM6XUnHDoScc2voyrjrjmXLDh8+jFarJSYmxvzenDlzAHjuuecYNWoUysWh14qiMHLkSI4dOyYNy0IIIYQQQti45ORkBg0ahL+/f733P/vss2Y7kH700UdMmzaN22+/HYCXX36ZiRMnkp6eTt++fa1QEiGEEEIIIXoem2xYDgwMJCkpqd57Op3OnP46MDAQnU7XYPmQIUPafCyTiXY14rR3O1tgr7Hba9zQtbFb8jhyzruevcZtaenp6QQHB/P555/zzjvvUFlZSWxsLPPmzSMvL4/w8PB66/v6+pKYmNimY7QnJbi9plpvSleUxxpTAcjnY5ukPLbB3uIVQgjR/SQnJ3PVVVc1eD8uLq7ZDqRxcXE8+OCD5vV79+5NUFAQcXFx0rAshBBCCCFEF7HJhuWoqCjWrVtHeXm5eZTy4cOHGTVqlHn54cOHzesbDAbi4+MbzNEjhBDCPun1etLS0ti0aROrVq0iLy+PxYsXo9FoLDYdQkdGbdv6iO+2am95WkrRr3JQcPXQNL1cUXBxcmjXsZsjn49tk/IIIYQQPZfJZCI1NZW9e/eydu1aqqurmTp1Kn/+859b7ECam5trHnBw6fLs7Owui18IITqbRqsGmusNasJQKvOyCiGEsB6bbFiOiYmhd+/eLFy4kIcffpgffviB48ePs2rVKgBmzJjBe++9x7p165g4cSJr1qyhT58+jB071sqRCyGEsARHR0dKS0tZvXo1wcHBAGRmZrJx40ZCQkIanQ6hriNSa7Un7bi9plpvSkfL01KKfpMJXtt5qsnlj08ZjK5I3/YDN0E+H9sm5bEN9jAdghBCiO4rMzPT3FH0tddeIyMjgxUrVlBeXt5iB9Ly8nKLdDDtaOai5ur97poZxF4ztViSnAM5B9BV50BpcV7WjlzHhBBCiI6yyYZlBwcH3nrrLRYtWkRsbCwhISGsWbOGoKAgAPr06cObb77JCy+8wJo1a4iOjmbNmjXmdElCCCHsm7+/P2q12tyoDBAaGkpWVhYxMTGNTodw+eiFlnQk7Xh3S1luzfJ0xnHl87FtUh4hhBCi5woODmb//v14enqiKApDhgyhpqaGv/3tb8TExDTbgVStVje6XKNpOkNOYzqSrUejaT5bj59f9+68JZ3T5ByAnAPo3HPQmsxg3f1aI4QQwrbZTMPy6dOn6/0dEhLCRx991OT61113Hdddd11nhyWEEMIKoqKiqKioIDU1ldDQUABSUlIIDg4mKiqKd999F5PJhKIomEwmjhw5wkMPPWTlqIUQQlhKVlYWS5cu5eDBg3h5eXHPPfdw7733AhAfH8+SJUs4c+YM4eHhLFu2jOHDh1s3YCGEEK3m5eVV7++wsDAqKirw9/dvtgNpYGBgo8v9/f3bdPz2Zi7SuGswGCqa3Lam2oROV9K2HdsJe83UYklyDuQcQNecg5Yyg7X3WiOZi4QQQliKytoBCCGEEJcbMGAAEyZMYOHChSQkJPDTTz+xbt067rrrLqZOnUpxcTErV64kKSmJlStXYjAYmDZtmrXDFkIIYSFPPPEErq6ubNmyhWeeeYbXXnuNb7/9Fr1ez5w5cxg9ejRbtmwhOjqauXPnotdbLq2+EEKIzvPTTz8xduxYDAaD+b1Tp07h5eXFqFGjOHr0KKaLrTV1HUijoqKA2s6nhw8fNm+XlZVFVlaWeXlr1WUbaeurbtvO2Lc9vLp7+eQcyDmwlXPQ2dcxIYQQoqOkYVkIIYRNevXVV+nXrx933XUXTz31FHfffTezZ89Gq9Wydu1aDh8+TGxsLHFxcaxbtw5XV1drhyyEEMICioqKOHbsGPPmzaN///5MnjyZa6+9ln379rFjxw7UajULFiwgLCyMRYsW4ebmxs6dO60dthBCiFaIjo5GrVbz7LPPkpKSwp49e3j55Zd54IEHWuxAetddd/HFF1/w6aefkpCQwIIFC5gwYQJ9+/a1cqmEEEIIIYToOWwmFbYQQghxKXd3d15++eVGl0VGRrJ169YujkgIIURXcHFxQaPRsGXLFv7617+Snp7OkSNHeOKJJ4iLi2PUqFEoigKAoiiMHDmSY8eOERsba+XIRXek0aoBBb2xChc3l0bWMGEobTpdpRCiPq1Wy3vvvccLL7zAjBkzcHNz48477+SBBx5AURTWrl3LkiVL+OSTT4iIiKjXgTQ6Oprnn3+eN954g6KiIq6++mqWL19u5RIJIYQQQgjRs0jDshBCCNEN1T0Ib5qJ8jJ5EC6EsD1qtZrFixezfPlyNmzYQHV1NbGxscyaNYvvvvuO8PDweuv7+vqSmJhopWhF96fw+jcJuLqqG53v8PEpg60QkxD2beDAgXzwwQeNLmupA2lsbKx0JBJCCCGEEMKKpGFZiB6kNQ1NMuJCiO6i9kF4U+RBuBDCliUnJzNx4kT+9Kc/kZiYyPLly7nyyisxGAw4OzvXW9fZ2Rmj0dim/SvN3Q51c3Vl78nnoK0uPWeNzU9oiXPZ3T4P+Z61TVedL/k8hBBCCCGEEB0lDctC9CjS0CSEEEII27Zv3z4+++wz9uzZg4uLCyNGjCAnJ4e3336bvn37NmhENhqNuLg0lqK4ab6+7pYM2S7JOWgdvbEKjUYNYP7vpVQOCn5+TZ9LvbEKV9eG27VlH/ZMvmdtI+dLCCGEEEIIYeukYVkIIYQQQghhM06cOEFISEi9xuKhQ4fyzjvvMHr0aHQ6Xb31dTodAQEBbTpGfn5JoyNPewJFqW286snnoC1c3FwwGCrQaNQYDBUNzllNtQmdrqTZ7RtLod2Wfdgj+Z61TVedr7rjCCGEEEIIIUR7ScOyEEIIIYQQwmYEBASQlpaG0Wg0p71OSUmhT58+REVF8e6772IymVAUBZPJxJEjR3jooYfadAyTqfGUxj2JnIPWTBMDikoxn6emzpclzmN3/Szke9Y2cr6EEEIIIYQQtk4aloUQQgghhBA2Y9KkSbzyyis8++yzzJs3j9TUVN555x2efPJJpk6dyurVq1m5ciV33nknmzZtwmAwMG3aNGuHLexS89PEADwxdUgXxSKEEEIIIYQQQtg+lbUDEELYDpVKQaN1qU3ZZ6zCxc0FjfbyV/NzxAkhhBBCdIS7uzvr168nLy+PmTNnsmrVKubNm8cdd9yBVqtl7dq1HD58mNjYWOLi4li3bh2urq7WDlsIIYQQQgghhBCi25MRy0IIMxOYR224uqobnQ/u8SmDuzgqIYQQQvQ04eHhfPDBB40ui4yMZOvWrV0ckRBCCCGEEEIIIYSQEctCCCGEEEIIIYQQQgghhBBCCCGaJQ3LQgghhBBCCCGEEEIIIYQQQgghmiUNy0IIIYQQQgghhBBCCCGEEEIIIZolDctCCCGEEEIIIYQQQgghhBBCCCGa5WjtAIQQQgjRPZWUV5JdXE5pRTUmQO2owlvjhFbtgKIo1g5PCCGEEEIIIYQQQgghRBtIw7IQQgghLKamxkRKgZ6EnFI+2J9OVY2pwTruakcG+LqSVVSOl4MVghRCCCGEEEIIIYQQwoJqTCbSCgxkFpVzcsMhzhfo8XZ1IszXFR83Z2uHJ4TFSMOyEN2MyWQit9RIbkkFemM1DioFd7UjvTzUaLQu1g5PCNGNnS3Qs/9sIcUVVeb3tM4OuLs4olIUDJXVFBoqKamoIi6zmKmv/8Ttkb2Ye1UI3q5ygy2EEEIIIYQQQggh7M/ZAj37zl6gtKK69o2cUgDSLhg4dr6YUB8N4/p7o1VLk5ywf/ItFqIbMJlMpBeW89SW4+xN1FFUXtXoekGeLmidHRjg60ofLxdJRSuEsIiKqhp+TikgOV8PgMZJxdBAd1bMiGTLgbR661ZW15BeWE58dglZxRVsjsti9+k8FlwfzpTBAdYIXwghhBBCCCGEEEKINquuMfFzagGnc8sAcHFUEe7vxp1jQ9gRd57MonLSCgykFhjILK7gxsH+BLqrrRy1EB0jDctC2Lm80gr2phSgK6s0v+egQIC7Gq3akaoaE0WGSgr0lWQWlQNwJq8Mb40TMSFe9PPWWCt0IUQ3cEFfyTcJeRRXVKEAkUEeRPfxwMlBRT8f1wbrOzmoGODrygBfV64aFMALO06RmFfGou0JHMkoYv7EMBwdVF1fECGEEEIIIYQQQgghWqmyuoZvT+s4X1RufiY2so8Hjg4qfhcdTFpOMcN6uZNfZmRPcj75ZZVsP5nLjYP9rR26EB0iDctC2LHfMovZf64QkwkcVQp3junLhFBvhgS64+xYv2GmtKKKpKIK/vHNaRJ1ZVwwVLIrIY+IADeuCvXBUSWjl4UQbXPgbAFfnMimstqEVu3A9QP9CGhDr8sx/X34993R/OvXc3zw6zk2x2VxtkDPizcPxcvVqRMjF0IIITrGWFVDbmkFHx9Kp7C4HBcnB3p5qBkSqMVfKyMQhBBCCCGE6M6MVTV8czqPzKIKHFUKkwf50beJAVy+bs7cMiyQ787oSC8s59szeSRkF9PfXaaFE/ZJGpaFsEMmk4kjGUUcySgGINRHw9UDfHh66mAMpeWNbqNVO3LlAC0HBvgwup8XRzOK+C2rhNO5ZZSUVzFFekoJIdrg55QCFnwZT2W1iV7uam6I8MPFyaHN+3FyUDHv6v4M6+XOc9sTOJxexP/95wivzxhB/0ZGPAshhBDWlFlUzomsEs5dMGACvj6V12CdcD83pgz257YRvQjWunR9kEIIIYQQQohOYzKZWLj1NzKLKnBSKUwfGtDiQAsnBxU3RPjz9alcsooreGTjUf4zeyR+XRSzEJYkuSaFsEMns0vNjcpj+nly/SA/NG1o0FE7qhjX35vpQwJwUilkFlewKyGPyuqazgpZCNGNHE4vZMGXJzFW1xDirWHa0IB2NSpfanyYL+//4Qr6eLmQWVzB3I/jSNKVWShiIYQQomPKKqr4JiGP7fG5pF1sVHZXOzAxwp+bhgYwcaAf4X5uqBRI0pXx1t6z3LxuP6u+TsBQWW3t8IUQQgghhBAW8v7+c+yKz0GlwA2D/Vudvc9BpTAlwh9PF0dyiit4fucZTCZTJ0crhOXJiGUh7ExWUTm/nr0A1DYqXxHs2e59BXu5MH1oADsu9pR6aWcCWgdJiS2EaFp8dgl//fwkxmoTEyP8GeDlgspCqfTD/Nx4/64reOSz30jMK+Ohj+NYMzOSiECtRfYvhBBCtEdWcTnfJ+ajN1ajAIMDtQzr5Y63qxOPT6mfMajIUMme5Hy2xGVxMruE/xw4h7ODQkyIN4MD3FCUtteZGq0aaG47E4bSijbvVwghhBBCCNE2B89dYO3PaQBcHepDsGfbMhQ5O6q4fpAf207m8GNyPpsOpnPDAO/OCFWITiMNy0LYEWNVDT8k5WMCwv1ciQry6PA+A9zVTAz35ZvTOjYeSOf6QX4M8JX0s0KIhs7m6/nz5t8oM1Yzuq8nr86M5J3vEy16DG9XZ96eFcmft5wgPruEeZ8e5+1Z0rgshBDCOn48k8fX8blUm8DH1YlJA/3wdnVqcn1PjRO3Du/FrcN7sT/tAmv2nuVUdgl7UwpIv2DgunBf1I5tTRym8Po3CU0ufXzK4DbuTwghhBBCCNFWemM1K75JxATMiA7Gx6V92ft83Zz5y+RBvLTrNC/sOMW4h6/Gv9FRz9KBVNgmSYUthB05eK6QMmM1HmpHrh3g064RD40J8XHliuDaRupfUgsol3R9QojLFBoqeWLrCYrKqxgSqOWV24ahduxY+muVSkGjdWnw6uXvzvv3jiG6rxclFVU8tvk3zhboLVQSIYQQonUyi8p5bNNRqk0wwM+N24YHNtuofLmxId5sfHAs40K8UCmQdsHA1uNZ6EqNnRi1EEIIIYQQojO8tTeVzKJyermrWXBjRIf2dfe4EPzdnCkpr+K+fx/k9W8SGryaz1okhPXIiGUh7MRv54uIzykF4JowHxwdLNsvZGQfT4qN1aTklXHgXCFTR8ioZSFEraoaE898dYrzReUEeah5PXY4WnXHbyFM0OwIrMheWiqqqonPKuHRz37jX3dG0cujbSmGhBBCiPYoNFSy+7SOqmoT/X00TB/Rm4rytjcIO6pUjAjyoJeHC7vP5FFSUc2XJ7KZNMiP/j5yvy2EEEIIIYQ9OJpRxMdHMwFYNGUgbh18LuagUrg2zIetx7NJzdeTU1JBYCvnahbC2mTEshB2wGQy8Y/dZ4DaFNhtnbuhNRxUCstuHQbAmdwy8iXNhrCyb7/9loiIiHqvP//5zwDEx8cza9YsoqKimDFjBidOnLBytN3ba/9N5uC5QjROKl69fRjers5dclxnRxXv3D2K/j4ackoqeOSz3yjQyygvIYQQnauqxsTu0zoqqmuI6uPJxIF+OKg6NlrAX+tMbGRv+nm7UG2C3ad1JOaVWShiIYQQQgghRGcpr6xmxTe1z+ZvHR7IuP4+Ftmvr5szQy9Odbk/7QImk8ki+xWis0nDshB24Ne0Cxw4ewGVAqP7eXXacUb286a/jwYT8EtyfqcdR4jWSEpKYuLEiezdu9f8WrFiBXq9njlz5jB69Gi2bNlCdHQ0c+fORa+XVMmd4auT2eYemUunDWagf9fOdezj5sybM0bQy13NuQsGHvvsN0rKq7o0BiGEED3LwbRCLhgq0TipeP3OaBw72KhcR+2o4oYIfwb5u2EC/puUT3x2iUX2LYQQQgghhOgc635J49wFA35uzjxxXZhF9z1ugC8OKoWcEiNnCwwW3bcQnUUaloWwcSaTiXW/pAEwtJc77hZIP9ucMf28UIAUXRl5MmpZWFFycjKDBg3C39/f/PLw8GDHjh2o1WoWLFhAWFgYixYtws3NjZ07d1o75G4nJb+MF3cnAfDglf2YNNDPKnH08nBhzaxIfFydOJNXxvwvTmKsqmnVthqtutF5nOu/JNWQEEKIWlnF5Zy42Ng7PswXfwuno1MpCuPDfBjWq7aj1s+pF/ji2HmLHkMIIYQQQghhGSezivnP4QwAnp48EHcXyz6b16odieztDsCBc4XU1MioZWH7ZI5lIWzc0fNFnMgqwdlBRdTF1BidyUvjRLi/G4l5ZcRlljB5kDS4COtITk7mqquuavB+XFwco0aNQlFqRw8pisLIkSM5duwYsbGxXR1mt1VeWc3CbaeoqKphbIgXD1wZYtV4+nlreHPGCOZ8HMeRjCKW7TzN8psGo1JaGkWmNDuPM8DjUwZbLlAhhBB2q6bGxN6UCwAMDnCjn7emU46jKApX9vfGQVE4nlXCkm3xeP5uOGP7e3fK8YQQQgghhOguXNzU6I1VuLg1N1WkCYMFBkwZq2p4ftcZakxw42B/rgv37fA+GxMZ7MGpnFKKy6s4lVvKsF7unXIcISxFGpaFsBG1I+YaNpD850htCtrfRQfj6mSZNHwtieztTmJeGWfz9RSXV+Fh4Z5YQrTEZDKRmprK3r17Wbt2LdXV1UydOpU///nP5OXlER4eXm99X19fEhMT23SMFtsjm9mmPdvaoubKs/qHZFLy9fi6OvH89MEdnluyI+riiwjU8sptQ3ls8wm+OZ1HLw81f75uQIP1OvLZ2pKe9H2zR/ZaHnuLV4iudCK7hEJDJS6OKsZ04vQzUNu4HBPiRVllNck6PU9ti2fdHVEMCujaKSeEEEIIIYSwLwpr96Sg1zfdcGypAQTv7z9HSr4eH1cn5k8Kb3mDdnJ2UDGqryc/p17gWEYxEQFai03HI0RnsOnWoqysLJYuXcrBgwfx8vLinnvu4d577wUgPj6eJUuWcObMGcLDw1m2bBnDhw+3bsBCdEjDUXUX9JX8mKgD4P+uCmHrwXNdEomPmzMhvq6k5ev5LauYq0N9uuS4QtTJzMzEYDDg7OzMa6+9RkZGBitWrKC8vNz8/qWcnZ0xGo1tOoavb/t7/3Vk266iN1bh6tp0xgGVg2Iux+Xl+eLYeT7/LRtFgTf+MJKIkMZ7ZLZ0DKDDy1UOCn5+/4tvup87BlT89dM4NhzMICTQnbti+tWLSeP+vxFmJlPbj2Fr7OH71hZSHiGELSqvrOZoRhEAMSFeuDg5dPoxFUXhujBffLRqDp69wBNbT/DhH0fi6+bc8sZCCCGEEEKITnM6t5T1B9IBWHB9OF4ap049XkSAlmPniykzVnMmt5ShMmpZ2DCbblh+4oknCAoKYsuWLSQlJTF//nyCg4O5+uqrmTNnDrfccgsvvvgiGzduZO7cuXz77be4urpaO2whLOZUTu38biHeGkJ83br02NF9vUjL15OYV0ZMPy+cHGRKdtF1goOD2b9/P56eniiKwpAhQ6ipqeFvf/sbMTExDRqRjUYjLi7NpcBpKD+/BFMbpy1RlNpGpPZs29Vc3Fya7b1ZU20iP7+kQXnOXTCwcPNvANw/th8RXmp0upJ2HQPo8PKaalOD418X4slDV4fwzs9prNx+iv2JeYT4uKIooNGoMRgqzOV5YuqQdh3DFtjT9601pDy2oS5uIUR9cZnFGKtN+Lg6MdC/6+67HVQKr99xBXe/u5/UAj1Lvz7N6zOGt2KqByGEEEKI7sVoNLJq1Sq++uornJycmDlzJk8++SSKosggM9GlqqprWL7rDNU1JiYN9OP6Qf6dfkwHlUJUkAe/nL1AXGYxgyWTkbBhNttSVFRUxLFjx5g3bx79+/dn8uTJXHvttezbt48dO3agVqtZsGABYWFhLFq0CDc3N3bu3GntsIWwmMrqGs7klQEwpFfXVyT9fFxxVztSWW0iJV/f5ccXwsvLyzyPMkBYWBgVFRX4+/uj0+nqravT6QgICGjT/k2m9r06sm1Xvlp7Di4tj7Gqhme2nUJfWU10H0/uvzKkw8ewhMaOfd/Yftw2ohc1JvguMZ/ckop65bHEMWzhZcuxSXnstzxCiPrKjFWczCoFYEw/ry5v1PVwcWLVLUNQO6r4Ne0CHx3M6NLjCyGEEELYghUrVvDLL7/w3nvvsXr1aj755BM+/vhj9Ho9c+bMYfTo0WzZsoXo6Gjmzp2LXi/PK0Xn+PBQBqdzS/F0ceRv13deCuzLRQS4oXFSUVpRTZKurMuOK0Rb2WzDsouLCxqNhi1btlBZWUlKSgpHjhxhyJAhxMXFMWrUKHODg6IojBw5kmPHjlk3aCEsKFmnp7LahIfakT6ebRuJaQmKojA4sLZB+1R2aZcfX/RsP/30E2PHjsVgMJjfO3XqFF5eXowaNYqjR49iutg6YjKZOHLkCFFRUdYKt9t4d18aCRdvnFdMH2zT87koisLTkwdybbgf1TUmdiXkUVxeae2whBBC2KHfMkuoNpkIdHemr1fX33cDhPm5MX9iGABv/XyW3zKLrRKHEF1pzpw5PP300+a/4+PjmTVrFlFRUcyYMYMTJ07UW/+rr75i8uTJREVF8cgjj1BQUNDVIQshhOgkhYWFbN68meXLlxMZGcmVV17JfffdR1xcnAwyExan0arRaF0afWUaqnh3XxoAf5kYhl8XTlPj6KBiRG8PAI6eL6a6RnqGC9tksw3LarWaxYsX8/HHHxMVFcW0adMYP348s2bNIi8vr8HINF9fX7Kzs9t8HEVp+6u929nCy15jt9e42xL75U7n1jbmDg7UojS2Qju+023ZB8DgADdUCuSVGSkoM9Zbbssve4jR2nHbuujoaNRqNc8++ywpKSns2bOHl19+mQceeICpU6dSXFzMypUrSUpKYuXKlRgMBqZNm2btsO1a3Pki/n1x7phnpgwiwL35eYltgaNKYfWsSPzcnCivquHrU3kYjNXWDksIIYQdKa+s5lRO7X13dLBnm+67LUWlUtBoXbjzyv5MG96L6hoTz+5IwOTsiEbrgmLDHb2EaK/t27ezZ88e898tjUY7fvw4ixYt4tFHH+Xjjz+muLiYhQsXWit8IYQQFnb48GG0Wi0xMTHm9+bMmcOqVatkkJnoBAqvf5PQ4PWPXad4cMMhKqtNXDPAh2lD2pYd0RKG9NKidlRRXF7Frvi2t3cJ0RVseo7l5ORkJk6cyJ/+9CcSExNZvnw5V155JQaDAWfn+j1FnJ2dG8y52RrtnWPOnuems9fY7TVuaF3semMVrq61DTkFZUZyS40oCkT288ZVXftPtW55U1QOCn5+TR/r0mM05dLlPp6u9Pd1I0VXRlpRBX383Vs8hq2w1++LvcZtaVqtlvfee48XXniBGTNm4Obmxp133skDDzyAoiisXbuWJUuW8MknnxAREcG6detwdXW1dth2q8xYxZKvT1NjgpuGBjBpoJ+1Q2o1V2dHbhwcwBcnsikur2Lb8UymDva36dHWQgghbMfJ7BKqakz4uTnRx0qjlU3A698kABCgcUSrdiCzqJz71x9kXH9vnpg6xCpxCdFZCgsLefnllxkxYoT5vUtHoymKwqJFi/jxxx/ZuXMnsbGxfPTRR0ybNo3bb78dgJdffpmJEyeSnp5O3759rVQSIYQQlpKenk5wcDCff/4577zzDpWVlcTGxjJv3jzy8vIID6+fjtjX15fExMQ2H6etfQgvHQhi77pTWaC2HM1N9dSecp7IKiG31IhW7cjCGwai6uRnS5d+JnVlcXZQMby3O4fTi3hv71km9veySufXtuhO363uUpbLy2Hp8thsw/K+ffv47LPP2LNnDy4uLowYMYKcnBzefvtt+vbt26AR2Wg04uLS9gcB+fklbZprTlFqG37aup0tsNfY7TVuaFvsLm4u6PUVABw/VwhAXy8NSnU1en3tCLy65U2pqTah05W06hhN0esrUBTQaNQYDBX093YhRVdGQnYxV/TWtngMa7PX70tXxl13LFs3cOBAPvjgg0aXRUZGsnXr1i6OqPv6xw8pnC8qp5e7mvmTum7uGEtxdXZg6uAAvjyRTVZROT8m5TNxoK/N33gLIYSwroqqauIvTvkSGeRhE/WGs6OKq0N92JWQx4msEgb6u1k7JCEs7qWXXuK2224jNzfX/F5zo9FiY2OJi4vjwQcfNK/fu3dvgoKCiIuLk4ZlIYToBvR6PWlpaWzatIlVq1aRl5fH4sWL0Wg0MsjMwuy9LHpjFVD77Lop7Rl8dUFv5FB6EQALpkYwLLT5QRdtHcDVmLoyXF6W0aG+HM8s5nROCScLypkQ0fUjp9vD3r9bl+ouZemscthsw/KJEycICQmp11g8dOhQ3nnnHUaPHo1Op6u3vk6na5AeuzVMpuZ7tlh6O1tgr7Hba9zQtthrTCYS88oAGNSOB0mWOEd1+zCZIMRbg5NKobSimtxSo8WO0dns9ftir3EL+7U7PofPf8tGAZZOi0Crttlbg2Z5uzpxQ4Q/X5/KJTlfj6fGkVF9vawdlplGqwaaa7AwYShtvuOPEEIIy9rxWzblVTVonR0I9bWdzCf9vDWE+mhILTCwN6WAGplbTXQj+/bt49ChQ2zbto2lS5ea329pNFpubq7FpkQTQghhexwdHSktLWX16tUEBwcDkJmZycaNGwkJCZFBZhbQXcri4lb7uRsMFU2Wo62Dr2pMJnadzKG6xkSQp5rfRQW1OLCqtQO4mmMwVJgHd11elogALSeySvjn7jMM99U0ux9r6y7fLeg+Zbm8HJYeaGazT48DAgJIS0vDaDSaeySlpKTQp08foqKiePfddzGZTCiKgslk4siRIzz00ENWjlqIjssqrkBfWY3aQUU/b+tXGo4OKkJ8NCTp9CTpyqwdjhDCgi7ojTy95TgAfxjVx6YaYtsjyNOFSYMD2H0qlyMZxXi6OFk7pEso5jSnjXl8yuAujEUIIYTJZOLD/WkADO3ljsoGRitf6sr+3mQUlpNbauSzIxnWDkcIi6ioqGDJkiUsXry4QWNAS6PRysvLLTZarT3/3BtLVWmpfduD7pIWsiPkHMg5ANs5Bx25jtkqf39/1Gq1uVEZIDQ0lKysLGJiYmSQmQV1l7K0VIa2lPF4ZjE5JUacHBTGh/lebHPqWHytcengrsuN6O1OQk4ph9KLOJFVwrBetj+Ctrt8t6D7lKWzymGzDcuTJk3ilVde4dlnn2XevHmkpqbyzjvv8OSTTzJ16lRWr17NypUrufPOO9m0aRMGg4Fp06ZZO2whOixFpwegv68GBxuZIzTcz40knZ4UnZ6qmhprhyOEsJCXdiehKzUS5ufKvGv6WzscixgW5EleUTlxmcXsSc7ncNoFa4ckhBDCBh3PLOZMTikOKoXBgVprh9OAm9qR0f082Xe2kH/sPsPtw3uhdlRZOywhOuSf//wnw4cP59prr22wTK1WNzsaranlGk3bO2O3d7SG3ljVobSb3UF3SQvZEXIO5BxA556DltLrdtdrTVRUFBUVFaSmphIaGgrUDjILDg6WQWaiU+WXGTl8MQX2Vf29cVc7olIpaLTNj4hXOvm5vVbtyPQRvfgyLosPD6bz4i1DO/V4QrSFzTYsu7u7s379elauXMnMmTPx8fFh3rx53HHHHSiKwtq1a1myZAmffPIJERERrFu3DldX20lfJkR71NSYSC2obVgO87Od+dSCPV1wcVRRXlXD/pQCRvayvYdvQoi2+TY+h91ndDioFJZNi+hWD6vH9POkqLySswUGHt90lCkRfnjY1OhlIYQQ1vblidr0uWG+rjZbBw7t5U5CThkXDJUczyxmTD8va4ckRIds374dnU5HdHQ0gLmheNeuXdx8883NjkYLDAxsdLm/v3+b42hPakNFAY27pkNpN+1Zd0kL2RFyDuQcQNecg5bS67b3WmPpNKiWNmDAACZMmMDChQtZunQpeXl5rFu3jnnz5skgM9FpqmpM/JCYT83F6SAHXpyW0gTNZp0DeGLqkE6P709X9efLuCy+P6Pj3AWDTWQ3FQJsuGEZIDw8nA8++KDRZZGRkWzdurWLIxKic50vKqeiqgaNk4reHk33TuxqKpXCAF9X4nNK2XEim5G9wlveSAhhs8orq1m+4xQA864LY3Cgu80+GGipl2hjPUQVRWFiuC/bTuaiKzOyKyGPW2WklxBCiItKK6r4JiEPqJ27zFapFIXR/Tz59rTOnP7O1dnB2mEJ0W4ffvghVVVV5r9fffVVAObPn8/BgwebHY0WFRXF4cOHiY2NBSArK4usrCyioqLaHEdHUgJaMu2mPeouaSE7Qs6BnAOw/jnoruf/1VdfZfny5dx1111oNBruvvtuZs+eLYPMRKc5kHaBC4ZKNE4qrg3zQbGxnPEDA9y5ZoAPe1MK+M+hDBbeMNDaIQkB2HjDshA9TUp+7WjlUB9Xm5vnLczPjficUnafyuFvEwZIA40QduyXsxcoKDMywNeVx64Pp6RQb+2QmtRSL9Gmeog6Oqi4cbA/3yXmk11czu4zeUwbHIDKRqYYEEIIYT3fns6jvKqGUF9XAt2dW97AikK8NUT28eR4RhHHzhdxVaiPtUMSot0unTcTwM2tdlRQSEgIvr6+zY5Gu+uuu5g9ezZXXHEFI0aMYOXKlUyYMIG+fft2eTmEEEJ0Dnd3d15++eVGl8kgM2FpSboyTmaXAnBtmC8aJ9vswHnPmL7sTSngq5PZPHhVCH5utv37RfQM0jIkhI0wVtVw9mIa7AF+ttfjLtDdGTdnB8qM1Rw8J3OWCmGv0gr0JOv0qBRYPHUQakfbvHG2BFdnB9bcHY2TSiGzqIK9qQWYumvXbiGEEK1WlwY7dmQfmxuVcDlFUXj8+tqRCadySimpqGphCyHsk1arZe3ateZRyXFxcfVGo0VHR/P888+zZs0a7rrrLjw9PVm1apWVoxZCCCGEPUrKLeWn5AIArgj2IMSGU0xfEezBiN7uGKtNfHzkvLXDEQKQEctC2Iyfk3UYq024OTvQy9120mDXURSFEG8N8Tml/Dcpn2sG+Fo7JCFEG1VU1bA3pbZjyP9d2Z/hvT2sHFHnG9zLg4mD/Pg2IY/TuWV4aZyIDOr+5RZCCNG4pLwyTmSV4KBSuDWqNx/9nGrtkFo0boAvQZ5qMosqOJJexHXhch8uuocXX3yx3t8tjUaLjY01p8IWQgghhGiP0ooqnvzkGFU1JoI81Yzq62ntkJqlKAr3jOnL376M57O4TO4d2xc3Z2nWE9YlI5aFsBE7T9aOnAj1dbXZkRP9fWt7i/+YlE91jYz6E8Le/Hr2AvrKajxdHHlsUjgubi7ojVW4uLmg0V7+sr0OLu0V4q1hXH8vAPanFZqzQwghhOh5vrg4Wnl8mC++bvZT143p6wVAYl6ZjFoWQgghhBCiHSqra1i47RSp+XrcnB2YNNDP5qajbMz4cF9CvDWUVlSz9Xi2tcMRQkYsC2ELyiur+T4hD4Aw3/anwVapFDRalyaXKx2cW7S3uxoPF0cuGCr5LbOYK/rYdo8uIcT/pF8wcCavDIDrwn1ROznw2s5TuLqq0esrGqz/+JTBXR1ipxrWy51CQxWnckr5ITGfm4c54q+VeWmEEKInqayu4ev4HABuG9HLytG0TYC7mmBPF84XlXMis4QrQ72tHZIQQgghhBB2w2QyseKbM/yadgGNk4obIvxsdl7ly6kUhdlj+rDim0Q2Hs7gjuggnBxkzKiwHmlYFsIG7E8rxFBZjdbZoUMNHSbg9W8Smlz+xNQh7d431DZcjx/kz1fHs/hvUr40LAthJ4xVNfyUUjt3zPDe7gTaYLr9zqYoCleFelNSXkVGUTnfJORx24hAtGq5FRJCiJ5i39kLFJVX4efmzLgQ+2uYjQxy53xROQm5pUT38cDFTh6ECSGEEEIIYW3//OksO+JzcVDg77OiOJKab+2Q2mTakEDe+TmN3FIjO0/lcstw++ooK7oX6dYghA34IUkHQH8f202DXef6iAAA/pukw2SSdNhC2IP9aRcoM1bjoXZkTCvnjqnLgNDcq6NZELqaSlG4fpAf3hon9JXV7ErIw1hdY+2whBBCdJFdp3IBmDLYHwc7q8MAgj1d8HV1oqrGxKmcUmuHI4QQQgghhM0zmUys/fksGw6mA7BoyiCuHehv5ajaztlRxV0jgwH48FAGNfJcXliRDNMRwsqqqmv4Kbm2h1R/X42Vo2nZ1eG+qB1VnC8qJ1mnJ9zfzdohCSGacb6wnITc2hTY48N8cGxlqpyWMiBAx7MgWIOzo4obh/jzxW/ZFOgr+f6Mjr/cKDfjQtgao9HIqlWr+Oqrr3BycmLmzJk8+eSTKIpCfHw8S5Ys4cyZM4SHh7Ns2TKGDx9u7ZCFjdMbq9lz8Z77xsEBVo6mfRRFITLIgx+S8jmZXcKIIA8c7bCBXAghhBBCiK5QXWPile+T2ByXBcCj14ba9Ujf2KjevL//HKn5evamFDA+zNfaIYkeSkYsC2FlRzKKKC6vwsfVyS7S07o6OxLTzwuoHbUshLBdldU1/JhS+xB9aKCW3p5Nz8Hek7irHZkS4Y+DopBeWM4r35y2dkhCiMusWLGCX375hffee4/Vq1fzySef8PHHH6PX65kzZw6jR49my5YtREdHM3fuXPR6vbVDFjZuT7KOiqoa+nlrGBKotXY47TbA1xWtswOGyhoS88qsHY4QQgghhBA2qbK6hud2JLA5LgsFeOr6cP4vpq+1w+oQrdqRGVG9AdhwIN3K0YieTBqWhbCyHxJrG2cnRgSgsvE02HUmhPsBsCfJvuaiEKKnOZBWSGlFNVq1AzEhXtYOx6YEuKuZMLC2Z+dH+8/xydFMK0ckhKhTWFjI5s2bWb58OZGRkVx55ZXcd999xMXFsWPHDtRqNQsWLCAsLIxFixbh5ubGzp07rR22sHG7TuUBcONgf5ufeqY5KpXC8CB3AH7LLJapaYQQQgghhLiM3ljFX7ae5NvTeTiqFFbcNJiZVwRZOyyLuHNkME4OCnGZxcSdL7J2OKKHkoZlIayoxmQyp+SbPMR+UvJdG+aDSoGE3FKyisutHY4QohEHzxYQf3H+xfEDfHFqZQrsnmSArytj+tXOOb36hyR+TimwckRCCIDDhw+j1WqJiYkxvzdnzhxWrVpFXFwco0aNMjcMKorCyJEjOXbsmJWiFfbggt7Ir2drr/FT7DQN9qUiArQ4OSgUlVdxvkjuxYUQQgghhKhTXlnNAxsO82vaBVwcVfzjd8O6xW+AOv5aNdOHBAKw4WCGlaMRPZU8ZRbCik5mlZBXasTN2YGxofYzJ4K3qzNRwbWNMTJqWQjbU15ZzeIvTwIwOMCNYC9Jgd2UqCAPbr8iiBoTPPPVKRLzSq0dkhA9Xnp6OsHBwXz++edMnTqV66+/njVr1lBTU0NeXh4BAfUfCvj6+pKdnW2laIU9+O6MjmoTDA7Q0t/H1drhdJizg4qB/m4AxGdLvSWEEEIIIQRAaUUV207mcPx8EZ4ujrz9+0jG9fexdlgW98cxfVCAH5PzSc2XaaFE13O0dgBC9GR1cxRfM8AHZ0f76ucxIdyXoxlF7EnScefIYGuHI4S4xFt7z5J+wVDbaSXE29rh2DRFUVhy81DS88s4nF7Ek1tP8t5dV9jFnPdCdFd6vZ60tDQ2bdrEqlWryMvLY/HixWg0GgwGA87OzvXWd3Z2xmg0tukYdpwJucPqyt6TzsGuhFwApg4JaFe5Lz1njWWetsa5HBroTnx2KecuGMgqMuDtaFsfaE/8nnVEV50v+TyEEEII0V0VGir5Oj6XUmM1ge5q3pgxnAG+btYOq1P093HlunBf/puUz4cH01k8NcLaIYkeRhqWhbASk8lknl+5bs5iezI+zJd//DeFoxlFFBoq8dI4WTskIQQQd76ITUfOA3CtHXZasQYnBxUv3TKU+zceI+2Cgcc++411d0bJdU0IK3F0dKS0tJTVq1cTHFzbeS0zM5ONGzcSEhLSoBHZaDTi4tK2zAy+vu4Wi9de9ZRzkF1UzrHzxQDccVV//Dw15mV6YxWuri13JNJo1PX+eymVg4KfX9PnsrXHaGmdy5e7uqrp460h44KBTw5nsOimoS0ewxp6yvfMUuR8CSGEEEK0XV5pBTtP5VFeVYOniyMf3hdjcx0vLe2eMX35b1I+X5/KZe7V/WWAhOhS0rAshJUk6/SkF5bj7KBwVaj9peTo46VhoL8biXll/JSczy3De1k7JCF6vPLKapbvOoMJuP2KIPw1Us23lqfGiTdnjuCBjcdILdDzxJYTvDUrEldnB2uHJkSP4+/vj1qtNjcqA4SGhpKVlUVMTAw6na7e+jqdrkF67Jbk55c0OvK0J1CU2sarnnIOPrvY2Soq2AOnyip0uhLzMhc3F/T6ihb3YTBUoNGoMRgqGpyzmmpTvX1errXHaGmdxpYP9ncj44KBzYcz+NOoYJvqTNbTvmcd1VXnq+44QgghhBDdRXZxOTtP5VFZY8LPzZmpQ/wJ8tJgKC23dmidakSQB9F9PDmaUTvA5PHrBlg7JNGD2M4vTyF6mB8upsEe19/HbhsuJoTXzgv9Y7LMsyyELXjn5zTSLhjwc3Pmb1MkDU5b9fZw4c2ZI/B0ceRkdgl/++Ik5ZXV1g5LiB4nKiqKiooKUlNTze+lpKQQHBxMVFQUR48exXSx5cVkMnHkyBGioqLadAyTqWe/etI5+O50HgCTBvo1eh5a+3259L+XUqkUXNxcmnwpqs4bKRHio8HN2YECfSW7z+RZ/Vz35O+ZPZ0vIYQQQojuIqu4nK8vNir39lBz07AANE72+Zy9Pe4Z0weArcezKCmvsnI0oieRhmUhrOR/abB9rRxJ+113MYX3vrMXpPFFCCuLO1/E/zucAcAzNwzEU9I4t8sAXzdeix2OxknFgXOFzJfGZSG63IABA5gwYQILFy4kISGBn376iXXr1nHXXXcxdepUiouLWblyJUlJSaxcuRKDwcC0adOsHbawQbrSCnMa7EkDO2fqGRPw+jcJTb46k0pRGByoBeDTo1mdeiwhhBBCCCFsSVZR7UjlqhoTwZ4uTB3sj7NDz2ruujrUhzA/V8qM1WyOy7R2OKIH6Vn/0oSwERmFBhLzynBQ4Now+21YHuTvRm8PNRVVNfx69oK1wxGixyqvrOb5iymwbx4WaNfXFWtQqRQ0Whfza8zAAN6+eyQaJwf2pxUyf9spaVwWoou9+uqr9OvXj7vuuounnnqKu+++m9mzZ6PValm7di2HDx8mNjaWuLg41q1bh6urq7VDFjboh6R8TMCI3u708mjbPNz2YnCAFkeVwm9ZxZzJLbV2OEIIIYQQQnS63JJydib8r1F5SoQfjj2sURlAURRmj+4LwMYj56moqrFyRKKnkMkXhbCC/ybVpo6O7uuFlx2PKlQUhQnhfmw8cp7/JuczoZNGggghmvf2z2c5d8FAgNaZv0wIs3Y4dqdutNnlJg/yZeepPPanFvDnLSd49baheLjY7zVbCHvi7u7Oyy+/3OiyyMhItm7d2sURCXv03ZmLabAH+Vs5ks7j6uzA9YMD2BWfw5bjWTw9eaC1QxJCCCGEEKLT5BSXsy0ui6oaE0GeaqYM9sexE6efsXU3Dvbn7Z/PklNSwY74HH4X2du8TKNVAy2dGxOG0opOjVF0Pz2vG4cQNqAuDfbEcPtviL3uYirvvcn5VNXIpF3C8ubMmcPTTz9t/js+Pp5Zs2YRFRXFjBkzOHHihBWjs76jGUVsPHwegGemDMLdRfqMWUovDxemDQ1Aq3bkaEYR9288xvkig7XDEkII0Qr5ZUaOZhQBnZcG21b8fnTt3Gpfx+dSZpS51YQQQgghRPdkqKzmsU1HKa2owkvjyORBPbtRGcDRQcUfRgUD8NGhDKrrPZ9Xmp22p3aQRc8+f6J9pGFZiC6mKzPyW2btXG/2PL9ynahgT7w0ThSVV3Hs4sM7ISxl+/bt7Nmzx/y3Xq9nzpw5jB49mi1bthAdHc3cuXPR6/VWjNJ6DJXVPL/rNCbg1uGBXB3qY+2Qup1AdzX//tMYArTOnC0w8Kf/HDNfw4UQQtiuPUk6akwwJFBLkGf3TINdJ6a/D/28Negrq9mVkGftcIQQQgghhLA4k8nE4h0JxGeVoHFy4MbBAagdu3fz1uVTtzV8qQG4fURvPFwcOXfBwJ4knZWjFj1B9/6XJ4QN+jFJhwkY3tudAHe1tcPpMEeVwrUDahuz/isVl7CgwsJCXn75ZUaMGGF+b8eOHajVahYsWEBYWBiLFi3Czc2NnTt3WjFS61nzUyoZheUEaJ15UlJgd5qIQHfW3x1NRICWC4ZK5nwcx38OZVBjkiwNQghhq747U3tfOrkbp8GuoygKM6JqU95ticvCJPWTEEIIIYToZjbHZfHfpHycHBRujqxtSO3u6qZua2m0sauzAzOvCAJg/YF0+T0gOp00LAvRxX5IrJ1feUI3SINd57qLZdmTlC8Vl7CYl156idtuu43w8HDze3FxcYwaNQpFqb1xUhSFkSNHcuzYMStFaT2H0wv5+GgmAM/eOAituvvfUFuTv1bNujuimDTQj6oaE6/tSeEvW09yQW+0dmhCCCEuU6iv5HB6IQCTBnWfe+7m3DQ0EGcHhdO5pcRnl1g7HCGEEEIIISzmbIGe1/akAPCXyYMI8tJYOSLbc0d0EC6OKk7llPJTSoG1wxHdnDQsC9GFSsqrOHjxIVd3SINdZ2yIFy6OKrJLKjidW2rtcEQ3sG/fPg4dOsTDDz9c7/28vDwCAgLqvefr60t2dnabj6Eo7Xt1ZFtLvQyV1SzfdQaA30X24qpQn0bjbM05uPS/9q4zy6Mo4KZ24KVbh/D05HCcHRR+Ti1g1vpDfHkiGxOmFr83rTmGLX7fLPmS8tjGS4ju7r9JOqpNEBGgpU8PeejkqXHihoja0dmb47KsHI0QQgghhBCWUVVdw+IdCVRU1RDTz4u7x/azdkg2ycfVmd9H1861vPbnszL4S3QqGd4khAXUzmfQ+JNavbEKFzcXwMSO+Byqa0wM8HUlxMe1S2PsTC5ODlwZ6sMPiTr+m5TP4EB3a4ck7FhFRQVLlixh8eLFuLjUnxPRYDDg7Oxc7z1nZ2eMxraPGvX1bf/3tCPbWsLiL05wvqicYC8Nz8dG4u7i1GAdvbEKV9fm0+1rNOp6/71cS9u3Zp2OLm/PPi4vT0ePoXJQ8PP732f+0GQPrhvWmyc/PkZCdgnLd51hR0IeS28Zxog+no3uo6XP4/JjXMra3zdLk/IIITrbd4m1abCv7yGjlevERgWxPT6Xb07n8cSEAXg0cn8ghBBCCCGEPXl3XxqnckrxcHFkydQIVNJbukmzR/fhs2OZnMkr44ekfG6K7mPtkEQ3JQ3LQliEcnFeg4ZcXdXo9RU8PmUw/02qTYM9cWD3e8g1Idz3YsOyjoeu7m/tcIQd++c//8nw4cO59tprGyxTq9UNGpGNRmODBujWyM8voa2d9xSlthGpPdtaysFzF9iwLw2AZ24Ip6K0nIrS8gbrubi5oNdXNLsvg6ECjUaNwVDRaHla2r4163R0eVv2oSg0Wp6OHqOm2oROVz+tqL+Twvq7oth0NJN1P6dxOO0Ct/xzL5MG+jH36hDC/Nzqrd/S59HYMWzh+2ZJUh7bUBe3EN1VkaGSg+cKAZjUDe+5mzOitzsD/d1IzCtje3wud40MtnZIQgghhBBCtFtKfhn/PpAOwNOTBxLg3vLAgZ7My9WJO0cF8/6v51j3y1mmXSG/B0TnkIZlIbqIobKaX1Jr5zeYaMfzK6tUChptw0a8ySOCeH7nGZJ1etIvGOjr3TPSDgrL2759OzqdjujoaABzQ/KuXbu4+eab0el09dbX6XQN0mO3hslEuxuDOrJtR5QZq1i+szYF9oyo3sT08+5QHHXb2lOjWHM6szyN7dNBpeLuUX2YPMifNT+lsvNULt8n6vghUcfkCH/ujenLoABth45R9353+YxAyiOE6Fx7kvOprjEx0N+Nwf28aSqrEICi6l6jHRRFITayNy99l8SWuEzujA5CkREdQgghhBDCDplMJlZ/n0y1CcaH+ZqnfRH/09hz+vvHh/Hp0UySdXq+OZVjpchEdycNy0J0kV+S86moqiHIQ82gALeWN7BRJmhydHaghzOZRRXsSc7nj6Ml1YZonw8//JCqqirz36+++ioA8+fP5+DBg7z77ruYTCYURcFkMnHkyBEeeugha4Xbpd78MZXM4gp6e6h5bHyotcMRFwW6q3l++mD+L6Yv7+5L47szOr49nce3p/O4ZoAP943tR8ygto+qF0II0Xbfn6ntgFY7WrnprEIAT0wd0kVRdZ1pQwN488dUzhYYOJJRxKi+XtYOSQghhBBCiDbbk5TPgXOFODkoPDlhgLXDsUlNPacf5O/G4Ywi3vohmYnhPpI+XFicytoBCNFT7L7YQ2jCQL9uO3Kg/8V5o39I1LWwphBNCw4OJiQkxPxyc3PDzc2NkJAQpk6dSnFxMStXriQpKYmVK1diMBiYNm2atcPudPvTLrA5LguA524chJuz9A2zNWF+brx4y1D+3z0jmRLhjwLsTSngvo3HuH/DIc4XlWOSoa1CCNFpSsqr2J92AYDJg3rmiAY3Z0emDqnN5LLl4n2DEEIIIYQQ9qS8spp//DcZgD+O7kMfL8mM2RbDe7ujdlSRoisjWae3djiiG5KGZSG6QE2NiT1n8gD7ToPdkv4X018fzywmt6TlOU2FaCutVsvatWs5fPgwsbGxxMXFsW7dOlxdXa0dWqcqrahixa7aFNgzo3ozpp+3lSMSzRnor2XlzUP49E+juWVYIA4qhf2pBeyIz+XLEzmkXzBYO0QhhOiWfkzOp6rGxABfV/r7du97g+bERvYG4PtEHQV6o5WjEUIIIYQQom3+cziDzOIKArTO3BvTz9rh2B1nRxWRQe4AHMkookYGOQgLk+FOQnSBzOJyisur8HF1YkSQh7XD6TRuakei+3pxNL2Q7xN13Dky2NohiW7gxRdfrPd3ZGQkW7dutVI01vHmj6lkl1QQ5OnCY+Ml/Y+9CPFxZfHUCOZcFcLGY1l8fCiD3FIjOxPy6OvlwpX9vfHUOFk7TCGE6Da+u9iR8/pB3bcjZ2tEBGoZ3tudE1klbDuRw//F9LV2SEIIIYQQQrRKob6SDQcyAHhs/ABcnR2sHJF9GtbLneR8AwVlRs7kljE4UGvtkEQ3IiOWhegCZwtqR6ddF+6Lg6p7psGuM2VoIAC7T+dZORIhbJdGq0ajdWnmpTave/DcBbYcv5gCe8oguaG2Q708XHhm+hDuHBnEiN7uqBRILyzns7gsDp0rpKZGeo4KIURHlZRX8evFNNiTemga7EvVjVrecjxLRigIIYQQQgi78dHhDPSV1UQEaLlxsNzXt5eTg4oHrw0FakctV1XXWDki0Z3YdMOy0Whk2bJljBkzhquuuoq///3v5rkJ4+PjmTVrFlFRUcyYMYMTJ05YOVohGmcymUi72LA8oRunwa5T17AcJ+mwhWiGwuvfJDT5gtoOKHpjtTkF9oyo3ozu52W9kEWHuTo7MK6/NzOietPHy4UaExw9X8y2kzlkXJA5b4QQoiN+TM6nstpEqK8r4X5u1g7H6m6I8Mdd7UhmUbl53mkhhBBCCCFs2QW9kU+OngfgwStDUJTuPUCrs90xui9aZwfKjNXE55RaOxzRjdh0w/KKFSv45ZdfeO+991i9ejWffPIJH3/8MXq9njlz5jB69Gi2bNlCdHQ0c+fORa+Xh7LC9mQXl6OvrEardmRMD2gUCvRwIepiuu/vEnVWjkYI+/bW3lQyiyvo5a7msfGh1g5HWIiXxompg/2ZNNAXZweF3FIjM9f+KpkehBCiA3ZfTIN9g4xWBsDFyYGbhtV2+NwSl2XlaIQQQgghhGjZR4fOY6isYXCAlvFhPtYOx+6pnRwY1dcTgGMZxVRUyahlYRkWb1guKCiwyH4KCwvZvHkzy5cvJzIykiuvvJL77ruPuLg4duzYgVqtZsGCBYSFhbFo0SLc3NzYuXOnRY4thCUl5db2BrpukB9ODjbdl8NiJkfUPtD7ThpJxCUsVT/0FEczivj4aCYAi6YMxM3Z0coRCUtSFIUwPzdio3oT6K6mtKKKhV+d4sOD6ebsLEJ0J1IHiM5UXF7Jr2drR+XW3YcKmHExHfaPyflkF5dbORrRnbX1Gp+Wlsb9999PdHQ0EyZM4F//+pd5WXp6Ovfeey9XXHEF06dPZ+/evfW2/eWXX7j55puJiorinnvuIT093SJlEEII0Tnkd4BorQt6I58euzha+SoZrWwp4f5ueGmcqKiu4XhmsbXDEd1Eu1q5hgwZ0milcP78ea6//voOBwVw+PBhtFotMTEx5vfmzJnDqlWriIuLY9SoUeaLi6IojBw5kmPHjlnk2EJYislkIjmvDIDJgwOtHE3XUKkUpl8RDNSmwy6qocm5Y0X30xX1Q09gqKxm+a7TANw2vBfj+ksvze7KXe3IzcMCmD22HwBv/JjK6h+Sqb5s3uWW5+WW66uwPqkDhLX8NymfqhoT4X5uhPq6Wjscm9Hf15WYfl7UmGDjkfPWDkfYOUtd42tqapgzZw7e3t5s3bqVZcuW8fbbb7Nt2zZMJhOPPPIIfn5+bN68mdtuu41HH32UzMzazpaZmZk88sgjxMbG8tlnn+Hj48PDDz8snfKEEMLK5HeAaIumnm9sisvGUFnD8CAPpkQGNfnsQ1FJg3NbqBSFMf1qRy2fyCpBb6y2ckSiO2j18KfPP/+cLVu2AJhv9p2cnOqtk5ubi7+/ZXqIp6enExwczOeff84777xDZWUlsbGxzJs3j7y8PMLDw+ut7+vrS2JiYpuP09aOL3Xr22OHGXuN3V7jBrhgqKTIUImDSuHqcF+Uyiprh9Qql57ztv5GNwGbfj1LoLuanJIKntt6nOG9PczLH58yuFM/S3v9vnRl3JY+RlfXDz3Bmh+SSC8sJ0DrzBMTBlg7HNHJVIrCUzcOxtfFkdf2pPDx0UwKDZU8P33wJWspF+ffbtrjUwY3u1yIziB1gLAFdVMJTI7ws3IktuePY/pw4Fwhnx/P5oFxIbi7SAYU0XqdcY3X6XQMGTKEpUuXotVq6d+/P1deeSWHDx/Gz8+P9PR0Nm3ahKurK2FhYezbt4/Nmzfz2GOP8emnnzJ8+HDuu+8+AFatWsXVV1/NgQMHGDt2rOUKLoQQokXyO0C0X8PnG8aqGv7fxY6Q8yaE8ca3p5vc+ompQzo1uu4oxFtDgNaZ3FIjRzOKuHqADGARHdPqX5U33HADGRkZABw4cIArrrgCNze3euu4urpyww03WCQwvV5PWloamzZtYtWqVeTl5bF48WI0Gg0GgwFnZ+d66zs7O2M0Gtt8HF9f93bF197tbIG9xm7LceuNVbi6Nhwpdjy7Ng12iI8rWo0Trp6aNu/jUi0tb806bVmu0TS+bmv2Mbi3BzkleZy9UE5M2P9uIlUOCn5+nf9Z2vL3pTn2GHdX1w/dXX6ZkS9+ywHg6ckD0arlAXBPcffoPvhrnVn89Wl2JeThpnZk9Z3R1g5LiGZJHSCsrdBQyYFzhQBMlvmVGxgX4k24nxtJujI2x2Vy78UMGUK0Rmdc4wMCAnjttdeA2oaII0eOcPDgQZYsWUJcXBxDhw7F1fV/mQdGjRplzk4XFxfH6NGjzcs0Gg3Dhg3j2LFj0rAshBBdTH4HCEtKyC2lstqEl8aJ6wb5cyw139ohdSuKojCmnxfb43M5lVvKiCAPPKTDqeiAVn973NzcePTRRwEIDg5m+vTpqNWdl3LR0dGR0tJSVq9eTXBwbVrdzMxMNm7cSEhISINGZKPRiIuLS5uPk59f0qYRmYpS2/DT1u1sgb3Gbg9xu7i5oNdXNHg/MacEgH5eamqqTeh0JW3ex6VaWt6adVqzXFFqG5UNhopGz3lr9tHH3RkFyCoqJ7ugzFxZtXQeOsoevi+N6cq4645lKV1dP3RnJpOJn1MLqDaZmDTQj2vDfK0dkuhiUwYHAPDs9gS2xGUR6O3K/aODrRyVEE2TOkBY254kHdU1Jgb5uxHiI2mwL6coCn8c3YelO0+z6WgmfxjVB2fHds2IJXqgzr7GT5o0iczMTCZOnMiNN97ICy+8QEBAQL11fH19yc7OBiAvL6/Z5UIIIbqO/A4QllJjMnEiq/ZZ8Yje7jK3cicJ8nShj6cLGUXlHE4vZOJAyfYk2q9d3RJ+97vfkZaWxokTJ6isrGyw/Pbbb+9oXPj7+6NWq82NygChoaFkZWURExODTqert75Op2vwA6M1TKa2p/rtyHa2wF5jt7e4i8srKdBXoijQ16t2pLK9xF8XZ0fidXV2IMjThfNF5STpyhjZx7PB/juTvX1f6thr3HW6on7ozs7klZFTYkTj5MCTkgLbZqhUChptc53XTBhKW+7409pj3Da6H5WKiqVfxfP2f5Nxc3LgT9eEdmj/QnQFqQNEV9No1XyXVDuf37QRvRtcq3vK/Gst1VO3je7L2z+fJaekgp2ncrl1RK8ujE50F51xjX/jjTfQ6XQsXbqUVatWtZidzlLZ69rzvLq100V112fh9jrllCXJOZBzALZzDjpyHesM8jtAdERqvp4yYzUaJxXh/m4tbyDabUw/LzJ+yyZJpycyyIivm3PLGwnRiHY1LP/rX//i1VdfxdPTs0GKC0VRLFJZREVFUVFRQWpqKqGhtQ9TU1JSCA4OJioqinfffReTyYSiKOb0SQ899FCHjyuEpZwtMADQx0uDi5ODlaOxjnB/19qG5bwyooM9pMdZD9AV9UN3VV5Zzf60QgAemRBGL4+2Z+EQncMEzc5vbIm5jRs7Rkw/Lw6cK+TVb88wsJf9pckXPY/UAaKrFZRV8mtKbZq8rIKyBtfRnjL/Wkv1FMAfx4Ww+tszfHQog5uHB6KS+3LRRp1xjR8xYgQAFRUVzJ8/nxkzZmAwGOqtc2l2OrVa3Wj2Og8PjzYdt73Zm/TGqiani4Kum/bJmuxx6iZLk3Mg5wA69xy0NFWeLV5r5HeAaC+TycTxzNrRykMD3XHsIR1DrcVP68wAX1dS8vUcPFfI1CFtH6gpBLSzYfn999/nb3/7G/fff7+l4zEbMGAAEyZMYOHChSxdupS8vDzWrVvHvHnzmDp1KqtXr2blypXceeedbNq0CYPBwLRp0zotHiHa6myBHoAwfy3Q8kiC7jiior+PK3tVFygqr0JXZsRfKylxuruuqB+6q0PpRVRU1eCtceLusf2oMrRt5IXofiKD3CmrquFkZjF/+yyOaYMDZA4cYdOkDhBd7buEXEyAn5sTnhona4dj02aN6sPaH5NJLdCz+3SeeeoFIVrLUtd4nU7HsWPHmDx5svm98PBwKisr8ff3JyUlpcH6ddnpAgMDG81eN2RI2zqRtGf6IUUBjbumyemioPOnfbIme51yypLkHMg5gK45By1Nldfea42lp0W7lPwOEO2VXVKBrsyIg6IwpJfWYvvtic/hW2t0X09S8/WkF5aTVVxu7XCEnWrX08mKigqmTJli6VgaePXVV1m+fDl33XUXGo2Gu+++m9mzZ6MoCmvXrmXJkiV88sknREREsG7dOlxdZU4tYRv0xmpySmobhcL8tVBT3eJIgu44osLZQUV/bw3J+XqS8vTSsNwDdFX90N1c0FeSkFMKwNUDvHFyUFFl5ZiE9SmKwoQIf/KKy8ktNfLt6TxuHR6Ik4PMjSlsk9QBoqvtOlk7r+oAX0mZ1xKt2pG7R/Vh7S9prP0ljUmD/GVEiGgTS13jMzIyePTRR9mzZw+BgYEAnDhxAh8fH0aNGsX7779PeXm5eZTy4cOHGTVqFFCb2e7w4cPmfRkMBuLj481zfLZWR6Yfamm77t7YZu9TN1mCnAM5B2D9c2Br519+B4j2qptbeaC/GxoLZvzsic/hW8tT40REoJaEnFIOnivCZGsXFGEX2vVk8pZbbuH//b//1+lfOnd3d15++WWOHj3KL7/8wqOPPmpOpRsZGcnWrVs5fvw4n376KUOHDu3UWIRoi7rRygFaZ7Q9fHRZ3dwYyfll1EhF1e11Vf3Q3Rw4dwETEOKtobekwBaXcFSpmDzIDz+tMwX6SvamFFg7JCGaJHWA6Er5ZUYOnK29Job6Sgfj1rhrVDBeGifOXTCw/WKjvBCtZalr/IgRIxg2bBjPPPMMSUlJ7Nmzh1deeYWHHnqImJgYevfuzcKFC0lMTGTdunUcP36cmTNnAjBjxgyOHDnCunXrSExMZOHChfTp04exY8daoohCCCHaSX4HiPYoragi7eJUksN6W260smjZyD4eOCgKOSUV7EnUtbyBEJdpV4tXaWkpn332GV999RV9+vTByal+2rENGzZYJDgh7FXd/Mr9feQhVx9PF1wcVRgqazhfKOk1ujupH9ous6iccxfKURSICfGydjjCBrmpHfn776/g/94/QJJOTz/vMsL8ZHSesD1SB4iu9M3pPGpM4K91lmkCWsnN2ZF7Y/ry2p4U3t13jmlDAnF2lCwYonUsdY13cHDgrbfeYvny5dxxxx1oNBpmz57NPffcg6IovPXWWyxatIjY2FhCQkJYs2YNQUFBAPTp04c333yTF154gTVr1hAdHc2aNWvMAxCEEEJYh/wOEO1xOrcUE9DbQ42Pq7O1w+lR3JwdGd7bnbjMYl7/LpEP747GQbIZiTZo1y/w/v3789BDD1k6FiG6hYqqGjIvzk/Q30dj5WisT6VSGODnSnx2KUm6MmuHIzqZ1A9tYzKZ2J92AYAhAVq8ZH5I0YRRId5E9/HgSEYxe1MKCHRXo1VLQ4qwLVIHiK70dXwOAAOlo02bzIjqzf87nEFOSQVbjmdx58hga4ck7IQlr/GBgYH885//bHRZSEgIH330UZPbXnfddVx33XUWiUMIIYRlyO8A0VY1NSYScmqfEw8JlNHK1hAV7MGpnBISc0vZlZDL9KGB1g5J2JF2PZFs6/w1QvQkaRf0mEzgrXHCUxqJAAj3cyM+u5SzBQb0xiqk/1P31RPqh/LKalzcmk5XrVIp1NQ0n/5JudgLMFmnR1dWiZODwsi+nhaNU3QdlUpBo20+hbligZ6f0cGepBeWk1dq5L9J+dw0NEBG6Aib0hPqAGEbUvP1nMopxVGlEOYnGYLawsXJgfvH9WPV7iTe//UcNw0NxN3FEY1WDc3epZswlFZ0VZjCBsk1XgghRFOkjhBtdfaCAX1lNRonlWT8tBK1o4qoYA8Oniti7c9nuSHCHycHyWYkWqddDcsLFy5sdvmqVavaFYwQ3UFqfm0abJnr7X8CtM54qB0prqji+4Q8rh/gbe2QRCfpCfVDjcnE698kNLn8ialDml1et06NycThjCIAooI80Dg5WDRO0XVM0KrPvKNUKoWJ4b5sOZ5NVnEFv2WVEBnk0eH9CmEpPaEOELZhx8XRyteE++Ei9Web3Tq8F//v8HnSLhh4++ezLLg+HFCarcsenzK46wIUNkmu8UIIIZrSGXXEnDlz8PHx4cUXXwQgPj6eJUuWcObMGcLDw1m2bBnDhw9vV7zC+k5llwAQEaCVFMxWNLyXO2cLysksrmDr8Sx+Hy3ZjETrWKQLQlVVFampqezYsQMfHx9L7FIIu2SsqiGjsK5hWdJg11EUhXD/2ob2r37LtHI0oitJ/dC0lHw9xeVVqB1VDOvtbu1whJ3w1DhxZf/azjmH0osoLq+yckRCNE3qANEZakwmvj6VC8CtUb2tHI19cnRQ8dTkcAA+O5bJqZwSK0ck7JFc44UQQjSlo3XE9u3b2bNnj/lvvV7PnDlzGD16NFu2bCE6Opq5c+ei1+stGbboIim6MjKLK1CQNNjW5uig4qHrBgDw3q/n0BurrRyRsBftGrHcVC+jf/3rX5w5c6ZDAQlhz85dMFBjAi+NI96SBruecD83jmQU80tyProyI35uztYOSXQCqR9ap6bGxLGMYgCG93bH+bJUMy2lVm5Lum3R/UQEuJGkKyOruIK9KQVMG+IvKbGFTZA6QHSFI+lF5JRUoFU7cN0gf05lFFo7JLs0pp83Nw72Z1dCHqu+TWRTqJ+1QxI2Tq7xQgghmmLJOqKwsJCXX36ZESNGmN/bsWMHarWaBQsWoCgKixYt4scff2Tnzp3ExsZ2KHbR9T49lA5AP28NWnW7mqeEBcVGB/PBz6lkFJaz8UgG948LsXZIwg5Y9F/u1KlTWbNmjSV3KYRdSS2o7SkX6uMqD/kv46lxIkDrTG6pka/jc5g9pq+1QxJdSOqH+nYn5HDBUDu38rBeDUcrt5RaubXptkX3pCgK1w7wYXNcFueLyknUlTHIX3r5CtsldYCwpLo02JMH+aN2lDTYHfHEhDD2phRwKqeUTw9nWDscYafkGi+EEKIp7akjXnrpJW677TZyc3PN78XFxTFq1Cjzs1ZFURg5ciTHjh2ThmU7Y6yq4cvjWQAMltHKNsHJQcVDV/Xn2R0JfHgwgxlRQXjJgDnRAovNxq3X6/nkk0/w9pa5U0XPVFldQ/qFckDmV25KREDtDcO2EzmYTM2PthTdh9QP9ZlMJtbuSQFq5zJRO1qsKhY9iKfGiZF9PQH49WwhhkpJVyRsk9QBwpLKK6v5PlEHwPShgVaOxv75uTnz8DX9AfjH7jMyvYJoM7nGCyGEaEp76oh9+/Zx6NAhHn744Xrv5+XlERAQUO89X19fsrOz2xyXorT91d7tbPFl7bL8lJJPkaESN2cH+ng1namvtZ+lvbv0M7GmKUP8GeTvRpmxmg0H0u3yu9Wd/p10VjksqV0jlgcPHkxjozHVajUrVqzocFBC2KNzFwxUm0x4uDji4yq9ehozwNeVg+cKSS3Q81tWCZFBHtYOSViY1A8tO1dYTkJ2CY4qheEyt7LogMjeHiTr9BToK9mfVmjtcISQOkB0ut1n8igzVhPk6UJUsNxHWsKMqCC+ScgjLrOYHxJ13DI8EJW1n2wJmyTXeCGEEE2xRB1RUVHBkiVLWLx4MS4u9RscDQYDzs71p9RzdnbGaDS2OVZf3/Y9h2nvdrbImmXZ8eUpAIYGeaB1a7ph2dVV3eK+NJrm12lpHx1dbol91JWhubJ0djlUDgoB/h4svHkof/rgIB8fy+ThGwbR21PT7HaNkX8ntqezytGuhuUNGzbU+1tRFJycnAgPD0erlRQGomdKLTAAkga7Oc6OKqYMC+TLuCy+PJEtDcvdkNQPLfsts3Zu5aGBWlycJIWnaD+VqjYl9hcnckjMK+NYeiER3h3r8StER0gdIDrb1uO1o1JuH9FLGj8txEGl8Pz0wdz94RFyS40czShiVF8va4clbJBc44UQQjTFEnXEP//5T4YPH861117bYJlarW7QiGw0Ghs0QLdGfn4JbUmiqCi1DTNt3c4WWbss2cXl/HQmD4AB3i7o9RVNrtvcsjoGQ0Wz5WhpHx1dbol9GAwVaDTqZsvS2eWoqTah05Uw3MeFkX08OZJRxEtfxfPsjYOa3e5S1v5uWVJ3Kcvl5aj721LalX8zJiaGmJgYAgICKCkpobCwEK1WKz8mRI9lqKwm/cLFhmVJg92s310RDMC3CXmSurUbkvqheQV6I1nFFagUGCajlYUFBLirGeTvBsALX5+iusaO73qF3ZM6QHSmJF0ZxzOLcVAp3DK8l7XD6VaCPF1YfPMQAI5mFJNdXN6u/Wi0ajRaFzRaF1zcXNAbq3BxczG/p9G2POpD2C65xgshhGiKJeqI7du3s3v3bqKjo4mOjmbbtm1s27aN6OhoAgMD0el09dbX6XQN0mO3hsnU9ld7t7PFlzXLsu1EDiZgTH9vPFw6nu3Tnhv96lz6mVg/DsU8Tc6XJ7JJzdfbzXerO/076cxyWFK7RiwXFxezcOFCvvvuOzw9PamurqasrIwxY8awZs0a3N3lYbnoWfYm6aiqMaFVO+DnJmmwmzM6xJu+Xi6kF5bz3Zk8bh4mDwa7E0vWD2lpaTz//PMcOXIET09P/vjHP/LAAw8AkJ6eznPPPcexY8cICgrimWee4ZprrumsYlnMyexSACYNDkCrblcVLEQDMSFenC3QE59Vwhe/ZREbFWTtkEQPJb8RRGf6/HgWAOPDfPFzc25hbdFW04f35t0fU0jMK+P7xHxuH9ELV+e2ZlZReP2bBPNfrq7qeiMkHp8y2ELRCmuQa7wQQoimWKKO+PDDD6mqqjL//eqrrwIwf/58Dh48yLvvvovJZEJRFEwmE0eOHOGhhx7qtDIJy6oxmdh2MgeA2OhgUrKLrRyRaExUsCfjw3z5MTmftT+fZdUtQ1vcprbzqGLuVNo4E4bSlkeAC/vRrhHLK1asIDs7mx07drB//34OHTrEtm3b0Ov1rFq1ytIxCmHzvo2vrRgHSBrsFinK/0aZfPlbtpWjEZZmqfqhpqaGOXPm4O3tzdatW1m2bBlvv/0227Ztw2Qy8cgjj+Dn58fmzZu57bbbePTRR8nMzOzEknVcRVUNSXllAPxxXIiVoxHdicbJwZy29K29Zyk0VFo3INFjyW8E0VnKK6vZEZ8LQGykdErsLFeFeuOlcaTMWM3uM3mSBUPUI9d4IYQQTbFEHREcHExISIj55ebmhpubGyEhIUydOpXi4mJWrlxJUlISK1euxGAwMG3atE4umbCUw+mFZBaV4+bswOQhgdYORzRj3jX9UYDdZ3TEZ5e0YovazqVr96Tw+jcJjb5A2ku6m3Y1LH///fcsXbqUAQMGmN8LDw9n8eLFfPfddxYLTgh7UFFVw38vzg8habBb56ahgagUOHq+mLMFemuHIyzIUvWDTqdjyJAhLF26lP79+3Pddddx5ZVXcvjwYX799VfS09N5/vnnCQsLY+7cuVxxxRVs3ry5M4pkMadzS6mqMeHj6sToEG9rhyO6maG9tAwM0FJUXsW7v6RZOxzRQ8lvBGFJl6ZV/vFcESUVVQR7uXDdsN7m9xWVPKCwJGcHFTdE+OPsoJBTYuTn1AJM1s7LJ2yGXOOFEEI0pbPrCK1Wy9q1azl8+DCxsbHExcWxbt06XF3lOay9+PJE7aCsqUMC0Di1NSuO6Erhfm5MG1qbZv6tvalWjkbYqnbl4VSr1ahUDdukFUWhulrmTBU9y69nL6A3VuPm7IC/VtLytUaAu5qrQn3Ym1LAlrgs/jIxzNohCQuxVP0QEBDAa6+9BmBOcXTw4EGWLFlCXFwcQ4cOrfcDYtSoURw7dqyj4XeaGpPJ3MtvWC93yWwgLE6lKDw9NYL7Nxxm8/EsZkUH0d9HfmSLriW/EYRl/S+tct2DqN7uat789rR5jSemDrFKZN2Zl8aJSQP92JWQx+ncMnxdnRnWW1IcC7nGCyGEaFpn1BEvvvhivb8jIyPZunVru/YlrKukvIofEmvnyL51uGQfsjUqlYJGWz+F9Z8nD+KbhDz2pxUSl1tKVEDr50sXPUO7RixPmjSJZcuWce7cOfN7Z8+eZcWKFVx33XUWC04Ie7C7brSypMFuk5kX5wD96mQO5ZXyIKK76Iz6YdKkSfzhD38gOjqaG2+8kby8PAICAuqt4+vrS3Z221KrK0r7XnXbtkV6YTklFdWoHVSE+9lOY197y2Orenp5xob6cu0AH6prTLz5Y2q7v+Od+aorT3d52Wt5Oktn1AFz5szh6aefNv8dHx/PrFmziIqKYsaMGZw4caLDcQvbpiszklNSgQJEyAONLtHXW8OYfl4A7Dt7gfRCg3UDEjZBngMJIYRoitQRojk7E3KpqKoh3M+NIYFyP29rTNAgdfXmg+eICHAD4LXvkiSLkWigXSOW//a3v/HII49w44034uHhAUBRURHjx4/nueees2iAQtiy8spq9iTV9rgaYEONRfZgXH9vgjzUZBZX8M3pPOmx1k10Rv3wxhtvoNPpWLp0KatWrcJgMODsXD87gLOzM0ajsU379fVt3+gbvbEKjUbd7DqurvWXJyflAzA02AMPd02j67S0j7Yub806deVoqjyWOEZXlOPy5ZeXx17LUaeuPC1tr3JQWHL7CG587Ud+TM7nTFEFV4X5tRhXV2vvvz1b1d3K0xGWrgO2b9/Onj17+N3vfgeAXq9nzpw53HLLLbz44ots3LiRuXPn8u2330oavG7st8xiAAb4uuLqLGnzukpkkDsXDJUk5pXx3Rkdibkl9HF1snZYworkOZAQQoimSB0hmrPtRO1AkFtH9EIGZdmPK4I9OZ1bxonMYn5IymfSQNt7viSsp80Ny2lpaQQFBfHhhx9y+vRpkpOTUavV9O/fn7AwSWcrepafUgowVNbQx0tDgKTBbhMHlcLvInuzZu9ZNsdlScNyN9BZ9cOIESMAqKioYP78+cyYMQODof7IGaPRiIuLS2ObNyk/v4S2drhTFNC4azAYKprdVq+vMP+/obKaFF0ZAAO8XczLLl2npX20Z3lr1jEYKtBo1E2WxxLH6Ipy1C1XFBotj72Vo86l5WnN9jXVJrxUJmIje/PpsUyWfXGSD2dHo7KRH26KUtsI255/e7bIXstTF7elWboOKCws5OWXXzbXAQA7duxArVazYMECFEVh0aJF/Pjjj+zcuZPY2FhLFkfYiLKKKpLz9QCMCJJOHF1JURSuHeBDaUUVWcUVPPL/jvL+XVfg6ya/eXoieQ4khBCiKVJHiOacyS3lVE4pjiqFaYMDWt5A2AxXZwdG9Hbn6Pli3tl7lvFhvjiqbOP5krC+VqfCNplMrFixgmnTpnH06FEAIiIimD59Ops3b+bmm2/mxRdflGHxokf5JiEXgKnDpcdVe9w6oheOKoX47BJO5ZRYOxzRTp1RP+h0Onbv3l3vvfDwcCorK/H390en0zVY//L02C3H3b5X3batlaQrw2QCfzdnfFxt62Fse8pjy6Q8tes+eGU/3JwdOJ1byvaTOe3+rnfGqy7G7vKy1/JY9nvaOb8RXnrpJW677TbCw8PN78XFxTFq1CjzPZeiKIwcOZJjx45ZrDzCtpzMLsVkgl7uavy1LWeGEJbloFKYPMgPDxdHMovKmf/FSZnCpoeR50BCCCGaInWEaI0vL45WnhDui5dkv7E7kUEeeGqcSC3QsyM+x9rhCBvS6oblDRs2sGPHDtasWUNMTEy9ZW+99RZr1qxh69atbNy40eJBCmGLSsqr+Dm1AIDpMtq21VQqBY3WBY3WheAAD6YMDQTgi5O55vc18uDQrnRG/ZCRkcGjjz5KTs7/blpOnDiBj48Po0aN4uTJk5SXl5uXHT58mKioqI4XphOcya0drTzo4twkQnQ2b1dn7hvbD4C39p7FII0AohN1Rh2wb98+Dh06xMMPP1zv/by8vAadiHx9fcnOzm5z3Nae59raL3s4B3pjlbnjobVHK196zuxZe+Zed3FyYOpgfzw1TpzIKmHZztOYMLW4j6bOmbW/V7b86qrz0xbyHEgIIURTpI4QLTFW1bDzVO2grFtHyLNze+TsqOLBa0IBWPdLGhVVNVaOSNiKVqfC/uSTT3juueeYOHFio8snTZrE/Pnz2bBhA3/4wx8sFqAQtuqHRB2V1SbC/FwZFOjO19YOyE6YgNe/STD/rTLVVkhfxGXi6lD78OrxKYOtFJ1oj86oH0aMGMGwYcN45plnWLhwIefPn+eVV17hoYceIiYmht69e7Nw4UIefvhhfvjhB44fP86qVassWSyL0JUZKdBXolIgzE8alkXnquu4A3Dv+AFs+S2L84XlbIrL5uEJYYAJQ2nLKbuFaAtL1wEVFRUsWbKExYsXN5jiwGAw4OxcP/ODs7MzRqOxzXHL3Ni2fw7e/SkZY7UJT40Tg4O9mkzr397561u7HP43133dfzvjGJ1dDpWDgquHpsnlJlPT+3B1VfPGnX14YMMhdp/RMfhIFvNvjGiwnt5Y1WAfl54zlYOCn59tf++szdb+XcpzICGEEE2ROkK0ZE9yPkXlVQS6q4np523tcEQ73TmmLxv2nSWnpILNcZn8YVQfa4ckbECrG5bPnz9PZGRks+uMGzeOlStXdjgoIezBrotpsG+U+SE6pJe7Gh9XJwr0lSTklnJFsKe1QxJt1Bn1g4ODA2+99RbLly/njjvuQKPRMHv2bO655x4UReGtt95i0aJFxMbGEhISwpo1awgKCupoUSzuTG7p/2fvzsOjKs+Hj3/PTJKZ7HtCEiBAIOwkEARkEaUuiGtRa2tdeG2FKopWa91+tlVq0WLFKqJS14q7KCruC6jIvu+QBULIvq+TmczM8/4RMiUhKyQ5M8n9ua65IOecmbmfZ2bOOc8OwIAwP0xe7Z4kRIjT0rTjztBIf7LLaln+UwblVbU8cOlI/YITPVZnXwOWLl3KqFGjmDZt2in7TCbTKY3INpvtlAbo9vC0tbE7k6a5//rgdqfiv+szARjVJ4BaS8udBzq6fn1H9wNYLFbXmvfN5VlnvEdXp0MpePrLAy3uv2vm8FZfI6V/KA9dMIS/fXmYpWvSiDAZuLTJrE1mf7PrNTSNU/LM6VAUFcnyN83prt9lw/u0l9QDCSGEaIlcI0RbGqbBvmRkNEZZm9djmb2NzJ0cz9+/TuWVjce4fFQfAkztblYUPVS7vwHh4eFkZ2cTFxfX4jF5eXmEhIR0RlxCuLWiahtbs8oAuGBopL7BeDhN0xgdG8gPaSXsy61idEyQ3iGJDuqq60N0dDRLly5tdl98fDwrVqzo0Ot1N4dTkVZUA0BipIxWFt1vULgfe3IrKayyse14ud7hiB6qs68Bn332GUVFRYwdOxbA1ZD81Vdfcemll1JUVNTo+KKiolOmx26Prlhv2tO4cx58ub+ArFILJi8DQ9zgGnrymuq92SUj+3Cs1MIrm7L4+9ep9Akyk9IvpNljW8qz3p6HbXG336XUAwkhhGiJXCNEa/Iqatl0tBSAy0ZG6xyNOFOXjOzDG1uOk1lq4a1tx5k7eYDeIQmdtXv41AUXXMCzzz5LXV1ds/vtdjtLly5l6tSpnRacEO7q20OFOBWMigmkb0jLU8qJ9kkI98fP20hNnYP0omq9wxEdJNeH5h0rtWC1O/HzNhIX0vHRdEKcKU3TmBgfAsCh/CrSC6v0DUj0SJ19DXjjjTf49NNPWbVqFatWrWLGjBnMmDGDVatWkZSUxI4dO1AnWl2UUmzfvp2kpKROS4/Qn92peHlj/WjlMbFBeBtlxg93Mm/KAM5PjMTuVNz3yX7yKmr1Dkl0IbnPF0II0RK5RojWfLY/HwWM7xcsdec9gJdB49apAwB4c2s2JTUdX45K9CztLqXfdttt5OfnM3v2bN577z32799PVlYWe/fu5d133+WXv/wlWVlZ3HHHHV0ZrxBuYfW+fABmyjTYncJo0BgZEwDAntxKV4Wx8AxyfWheRnH9aOXBEX4trgspRFeLCTITH+qLAp7+LlXvcEQP1NnXgLi4OOLj410Pf39//P39iY+PZ+bMmVRUVPDYY4+RlpbGY489hsVi4eKLL+7iVIru9MX+fLLKagn182ZknwC9wxFNGDSNv85MZHh0AOW1dv7vs4PYnXLv3lPJfb4QQoiWyDVCtMSpFJ/ura87v6zJ0inCc80YEsHw6ABq6hy8uilL73CEzto9FXZQUBDvvfceTz75JI8//jgWiwWoHykQGBjIrFmzuOOOO4iIiOiyYIVwB4fyqzhUUIW3UeOi4dKw3FmGRwey43gFJTV1bDxSQnKU/tMeivaR68Op6hxOjpXW58OgCD+doxG93YT4EI6VWlhzqJDtyTGM6xuid0iiB+nOa0BAQAAvvvgif/3rX3nvvfcYOnQoy5cvx89PzrM9hd2peGXTMQD+3+QBVFa3vTax6H5mbyP/uHQ417+xnV05Ffxn/VFunTpQ77BEF5D7fCGEEC2Ra4RoyY7j5WSX1+LvY2TGEPn8ewpN05g/bSC3f7CHlbty+M24OGKDZYbG3qpDq2yHhITw97//nb/85S9kZWVRUVFBSEgI/fv3x2g0dlWMQriVT/flATA9IYIQX2+do+k5TF4Ghkb5sy+vitfWH+XpK0fqHZLoALk+NJZVVovdqQg0GYnw99E7HNHLhfh6MzQ6gIP5VTzzwxFevS4ZTUbRi07UldeAxx9/vNHfY8aM4aOPPjqj1xTu6/P9+RwvqyXU15tfn9WP/6xN0zsk0YK+Ib48eMEQHvrsIK9uyiKlXwjTR8boHZboAnKfL4QQoiVyjRBN+QaYWH2wEIBZo2MIDT114JBmkPoITzUxPpSz+oew5VgZyzdk8reZQ/UOSeikQw3LDXx8fEhISOjsWIRwe1a7ky8OFABw+ehonaPpeUbFBLE/r4qf04vZn1fJiD6BeockOkiuD/UyTqwVPijcXxrwhFtI6RtMZomFfXmVfHu4iAuGRuodkuiB5BogzoTN7uTljfWjlW84qy9+PqdVVBXd6MJhUWw5VsaqPXn85YtDfDJIRqT0ZHKOF0II0RK5RogGlbV2vthTPyjLZq3j318fPOWYu2YO7+6wRCeaP3UAc97ayRf787lhfF9GBcio5d6o3WssCyHgx/RiKmrtRAX4MKF/qN7h9DhBZi8STkwb/J8NmTpHI8TpqbbaOVZWC8g02MJ9+PkY+X+TBwDw3E9HqHM49Q1ICCGaeHdHNjnltUT4+3B1cqze4Yh2uue8BAaE+VJcbWPJt4f1DkcIIYQQQujoi715OJQi1NebyACZwa8nGhkTxHlDInAqeOHno3qHI3QiDctCdMAne+t7XF06qg9GmbajS4ztG4xBg3UZJezPq9Q7HCE67IfDhTiciiCzF+F+Ml2+cB9zJscT7u9DdnktH+zK1TscIYRwKaupc62tfOvUAfh6y9SJnsLsbeTBCxIB+GB7NrnltTpHJIQQQggh9PLRzmwAEqNkBr+e7NYpAzBosDatmF3Hy/QOR+hAGpaFaKe8ilo2HS0F4LKRMg12Vwnx9ebSMfXrs8moZeGJvjqxDvugcD+5iRZuxc/Hi7mT4wF4eUMmlbV2nSMSQoh6L23MpMrqYEikP5eMkPtsTzO2bzC/HNMHgJ8ySrA7lc4RCSGEEEKI7pZWVM2e7Ao0DYZEnrq2sug5Bob7cemJ9pEl36ailNz/9zbSsCxEO326Nx8FpPQLpm+Ir97h9Gjzpg1yjVreJ6OWhQex2Z38mFoE1DcsC+FODAaNayfFMyjCn/JaO2/uzME3wHzSw6R3iEKIXuhoSY1rFoW7pg+SWYE81B3TBhER4EN5rZ1d2eV6hyOEEEIIIbrZpydm+owP9ZUZiHqBW86Ox8eosTWzlOMya1Gv4zENy3PnzuX+++93/b1//36uueYakpKSuOqqq9i7d6+O0Ymers7hZOXu+gqvX46O0Tmani8+3J+Lh0cBsHz9UX2DEaIDjpVZsNmdBJu9CJNpsIWbUcBz3x5mcHh956jX1h/lsU/38u+vD/Lvrw8C0pgjhOh+z/yQgcOpmDoojAnxoXqHI05ToNmLBy8eBsDO7AqZFUMIIYQQohepczj5Yn8BAIlRATpHI7pDnyAzVyfHArDlWJmMWu5lPKJh+bPPPuOHH35w/V1TU8PcuXMZP348H374IWPHjmXevHnU1NToGKXoyb49XEhxtY3IAB9+kRihdzi9ws2T4jFqsP5IKVuPlekdjhDtklliAWBAmEyDLdxX/1Bf+gSacCjYmiWjyoQQ+vkhrYifMkowGjTuPGeQ3uGIM3TB8Ghig004FWzNKtM7HOGm8vPzWbBgARMmTGDatGksWrQIq9UKQFZWFnPmzCE5OZlZs2axbt26Rs9dv349l156KUlJSdx4441kZWXpkQQhhBBCNLEuo4RSSx0RAT70CzHrHY7oJnMm9MPfx0hxdR2pBVV6hyO6kds3LJeVlfHPf/6T0aNHu7Z9/vnnmEwm/vznP5OQkMBDDz2Ev78/X375pY6Rip5KKcU723MAuCopBi+j2/9seoT+ob7MTqrv9fTvHzJwSq8n4eYcTkVWWUPDskyXL9yXpmlMjA8BILWwmuJqm74BCSF6JUudgye/Twfg+vF9GSBLSHg8TdOY0L9+1HlaUQ0FlTIlnmhMKcWCBQuwWCy8+eabLFmyhDVr1vD000+jlGL+/PlERESwcuVKrrjiCm6//XZycurL4jk5OcyfP5/Zs2fzwQcfEBYWxm233SajY4QQQgg38MmJabCvSIrFIAMteo1QPx/mTB4AwIb0YpxOuS/rLdy+heyJJ57giiuuYPDgwa5tu3btIiUlxTUaTNM0xo0bx86dO3WKUvRke3Mr2Z9XiY9RY/YYmQa7O91ydn/8fYwcLKjiywMFeocjRKtyKmqpcygiA01EBvjoHY4QrYoKNLnWAd+UWaZvMEKIXumlDZnkVVqJDTLx+0n99Q5HdJLIAB8SIuqvL+vSinSORribjIwMdu7cyaJFixgyZAjjx49nwYIFrF69mo0bN5KVlcWjjz5KQkIC8+bNIzk5mZUrVwLw/vvvM2rUKG6++WaGDBnCokWLyM7OZvPmzTqnSgghhOjdCqusrD9SAsCVyXE6RyO6242T4jF7GSiz1HGoUEYt9xZu3bC8YcMGtm7dym233dZoe2FhIVFRUY22hYeHk5eX1+H30LSOP073ee7w8NTY9Yz73R3ZAFw0LIowf58W42vp+3Xyv57CHeLWNAjz92HOxH4ALFt3FKvd4fbfF0/5novO1zAN9rmJkcg02MITnNU/BIMG2eW1HD8x2l4IITqLb4AJ3wBzs4+s6jre2lZ/j33vLwZj9jbqHK1oi8Ggtfh5Njw0Q/39z/h+9deXrBKLXF9EI5GRkbz00ktERDReXqqqqopdu3YxYsQI/Pz+N3tBSkqKawDBrl27GD9+vGufr68vI0eOlAEGQgghhM5W78vHqWBMbBADI/z1Dkd0M3+TF2P7BgGw43gFdhm13Ct46R1AS6xWK3/961/5y1/+gtnceF5+i8WCj0/j0WA+Pj7YbB2fyjE8PPC04jvd57kDT41dj7jzymv57nB9T/t5M4YQEdF8DDU2O35+phZfx9e3fl9rx3TG/s5+j4a4u/I9mmMwaq68vuPCYXy4O4/c8lo+OVTEbecObvW5DeR7LrqTUsrVsPyL4VFsS5cROsL9BZm9GNEnkL25lWzKLMMhN/9CiE6l8e+vD56yVSnFp/sKsDsV5w4OZ+qgcB1iEx2loNnP82R3zRwONL6+bD5WRlywWTrdCQCCgoKYNm2a62+n08mKFSuYNGlSmwMIOnuAwek+R9Ogtdm3e+pX3R06n+tN8kDyANwnD87kPCbEmfANMAH/+zI5nIqPT0yDfe2E/q6OhqJ3GR4dyJ7cKqqsdg7kVTI6NkjvkEQXc9uG5aVLlzJq1KhGhY4GJpPplEZkm812SgN0exQXV7ZaKGhK0+obfjr6PHfgqbHrGfdzazOwOxXJcUH0MRkoKqps9jizv5maGusp2zWtvnHWYqnf19wxJzvT/Z31HifH3Vyed3U6nA7VKK/nTY7nb18c4rnv0/jFwFDC/VueZli+5+1/L9F5iqpt1NQ58DZoTBwYLg3LwmOMjQvicEEVJTV1rN6Ty4UJYXqHJITo4Q4VVJNfacXX28g95yXoHY7oImPjgjhUUEVxdR1ZZbX0D/XVOyThhhYvXsz+/fv54IMPeO2111odQOAOAwxqbPYWO19D4w7SPZWUIyUPQPIAujYP2hq80hvONcKdNe48mlVqIbusFpPRQFpOGYyVqbB7I6NBY+LAML47WMDO7AqGRgfgY3TryZLFGXLbhuXPPvuMoqIixo4dC+AqLHz11VdceumlFBU1rrQvKio6pfdqeyjVem/Tzn6eO/DU2Ls77pIaG+/tzAFgzoT+p/09OflfT+EOcZ/83hcPj+Ld7dkcyK/ihZ+P8uAFie16vqflO3hu3L3d0ROjlfuGmPHxkhsn4TnM3kaS4oLZcqyMZ75P5Zz+42VKWiFEl6mtc7D5WBkAt5+XQJ+gjncMFp7B7G1kTFwI246VsuN4Of1C5LMWjS1evJjXX3+dJUuWkJiYiMlkoqysrNExJw8gaGmAQVBQx0fEnE5nXk0D30DfFjtfw6kdpHsST+3A3ZkkDyQPoHvyoKXBKw1O91wjgwxEVziQX7+m7pAof7ykIbFXGx4TxJajJVTU2tmbW8m4vsF6hyS6kNv+2t944w0+/fRTVq1axapVq5gxYwYzZsxg1apVJCUlsWPHDtSJK7hSiu3bt5OUlKRz1KInWbHlOFa7kxF9Apk8MFTvcHo1g6bxx3PrR7R8vCePtMJqnSMSorGGabAHhPm1caQQ7mdUnwACfIzkV1h5fXOW3uEIIXqwTZllWO1Owvy8+e3E/nqHI7rY2P4hGDUoqLKRV9H2zEui91i4cCGvvvoqixcv5qKLLgIgOjq61QEELe2PjIzs8Ps3dObt6KPhuV3x2p7w6OnpkzyQPHCXPOjq85gQnaXKaudYaX192PDoAJ2jEXozGjRS+gUDsCengto6h84Ria7ktg3LcXFxxMfHux7+/v74+/sTHx/PzJkzqaio4LHHHiMtLY3HHnsMi8XCxRdfrHfYwg35BpjwDTC38Wg8xUxJjY33T4xWvuXs/rImmBsY2zeYXyRG4FTw1Np0lNwRCzdRUVtHqaUODegn0zwKD+RlNDBxQH0Hqv9uySK73KJzREKInii3opbDJzoHTh0UhpfBbYuiopP4m7xIjKqvZNyRXaFzNMJdLF26lHfeeYennnqKSy65xLU9KSmJffv2UVtb69q2bds21wCCpKQktm3b5tpnsVjYv3+/DDAQQgghdHKooAoFxASZCPH11jsc4QYSwv0I8/PG5lDszumZs7iIeh5Zmg8ICODFF19k27ZtzJ49m127drF8+XL8/GSkmGhO/doPrT2gccPxii3HqbU7GR4dwJSBst6ku7h92kC8jRpbjpXxU0aJ3uEIAeDqndknyIRJpsEWHmpgmC8TBoRicyieXpuhdzhCiB7G4VT8nFEKwLCoAKIDW143UPQsSbFBaEB2eS17ssv1DkfoLD09nWXLlnHLLbeQkpJCYWGh6zFhwgRiYmJ44IEHSE1NZfny5ezevZurr74agKuuuort27ezfPlyUlNTeeCBB+jbty8TJ07UOVVCCCFE7+NUioP59Z1GZbSyaKBpGuNPjFrel1dJjU1GLfdUHlMD/vjjj/P444+7/h4zZgwfffQRu3fv5v3332fEiBE6Rid6ktKTRivPnRwvo5XdSN8QX34zLg6Af/+QQZ3DqXNEQsCx0vpRFf1ltLLwYJqm8eDFwzFqsDatmI1HpfOOEKLz7MmtpNRSh9nLwFn9g/UOR3SjQLMXgyP9AXhp3RGdoxF6++6773A4HDz//PNMnTq10cNoNLJs2TIKCwuZPXs2n3zyCc899xyxsbEA9O3bl2effZaVK1dy9dVXU1ZWxnPPPSfldSGEEEIHx0ot1NQ5MHsZZFk40Uj/UF8iA3ywOxU7pWNpj+WldwBCuJsVW2W0sjv7fxP7s3pfPsdKLXywK9fV0CyEHuocTnIr6huW+4VIw7LwbIOjArhmbBzvbM/mye/TefumELyNHtMHUQjhpiqtdrYfr69QmDggBLO3EQCDQcM3wNzi8zSDNBb1FEmxQaQWVvP9wQKOT4mnr9wz9Vpz585l7ty5Le6Pj49nxYoVLe6fPn0606dP74rQhBBCCNEBB/KrAEiM8sco9+3iJJqmcVa/ED4/UMCB/CrGxAbpHZLoAtKwLMRJSmtsvLejYW1lGa3sjgJMXsybMoBF36Ty0oZMLh4eJet4CN3klNfiVBBoMhLiK5dU4fnmnh3PVwcKyCy18M72bG44q5/eIQkhPNymo6U4nIo+gSaGRPi7tis4sSRN8+6aObwbohPdIdTPm77BZo6X1/L+zhz+eG6C3iEJIYQQQojTVFFr53hZ/SALmQZbNCc22ERMkIncCqurk7HoWWQYihAnWbE12zVaeeqg/41W9g0w4RtgbvEhIyq6168nxTMkKoCKWjuvbs1u9FmY/c3U1sn6DaJ7HCv732hl6YgieoJAsxe3TxsIwEsbjlFUZdU5IiGEJ8sur+VIiQUNmDwwVK6VvdiomEAAPt6TR7XNrnM0QgghhBDidB0qqB+tHBdsJsgsg33EqTRN46z+IQAcLqjmaHG1vgGJTifDq4Q4oX5t5WwAfn/KaGVNRlS4EaPBwJAIP1ILqnh78zHqbHWNRi3/8WL5PHqC/Px8HnvsMTZu3IjJZGLWrFncfffdmEwmsrKyePjhh9m5cyexsbE8+OCDTJ06tVvjU0qRVWoBoJ+sryx6kEtHRfPh7lz25VWyZG0Gj10q51QhRMfVOZysP1K/XvuIPgGE+/voHJHQU98QMwPD/ThSXMPqvflcK8vZCCGEEEJ4HKvdwcET02DLaGXRmuhAE/1CzGSV1fLc2nQevShR75BEJ5IRy0KcsGJrNpY6J8OiApg2SNZWdndxwWb6h/qigM2ZZXqHIzqZUooFCxZgsVh48803WbJkCWvWrOHpp59GKcX8+fOJiIhg5cqVXHHFFdx+++3k5OR0a4ylljqqbQ6MmkZskKlb31uIrmTQNO47fzAGDb4+VMjPJxqGhBCiI97enEWZxY7Zy0BKvxC9wxE60zSN307sD8C7O7JxKqVzREIIIYQQoqM+25NHrd1JgI+R+DAZZCFa1zBq+Yu9eaQWVukbjOhU0rAsBI1HK98yWdZW9hQT40MAyCy1UFxt0zcY0akyMjLYuXMnixYtYsiQIYwfP54FCxawevVqNm7cSFZWFo8++igJCQnMmzeP5ORkVq5c2a0xHiutnwY7NtiEl1Eup6JnGR4dyK9PjCZ74ttULLLEgBCiA4qrbSz7IR2or0wwecl1UsDlSbEEmIxkldXyc4Z0WhJCCCGE8CRKKVZsygRgRJ9ADFJ/LtoQ7u/DoHA/AF74OVPnaERnkhK+EMBr6zNltLIbMRi0dq1pHeLrTcKJi9P24+V6hiw6WWRkJC+99BIRERGNtldVVbFr1y5GjBiBn5+fa3tKSgo7d+7s1hhlGmzR082bPICYIBO5FVaWr5cCgBCi/Zb+dIQqq50Ifx+GRvnrHY5wE34+Xlw5OgaAd7Zn6xyNEEIIIYToiO3HyzmcX4WXQWOYTIMt2imlXzAGDX5ML2ZvboXe4YhOImssi16vts7BB7taWltZ6EFBu9e0Hts3mPTiGo6W1I9alvX7eoagoCCmTZvm+tvpdLJixQomTZpEYWEhUVFRjY4PDw8nLy+vQ+9xOj/1hufYHE7yK60A9Avx3IblhvRoGvSEGSl7cnq6+z0B/E1G7jt/CHd9uJe3th3nomGRDO8TeMav3VMus56aHk+LV3iePTkVrN6XD8CUgaFyby0auSY5lje3HmfzsTKOltQwIMyv7ScJIYQQQgjdNXQMHBLpLzMSiXYL8fXm8qRYVu3MYdm6oyy7ZozeIYlOIA3Lotfbk1uJpc7B0KgAzkmQ0cqeJtSvftRyenEN24+Xc8HQSL1DEl1g8eLF7N+/nw8++IDXXnsNH5/GHQh8fHyw2To2HXp4+Ok1kNXY7BTW2FFAmJ8PfcJOHYnl59f2msttHXOm+9tzjK+vqdG/XfEe3ZGOpvubpsdT09GgIT1dnQ6DUSMiovHv4sqIQL5LL+HTXTk89m0aH98+BZOXsc04WnO6vz131dPSI8SZUErxzI8ZAFyZHEukrxQ3RWOxwWamDgrjp4wSPtiZw59mDNY7JCGEEEII0Ybscgs/pBUDMPIMOpwLz9Mws2hLGmYWbc2t0xNYvTuXLcfK2HqsjPEn1l4WnktK+qJXs9qd7MurBOCWs/vLiAoP1XTUsuhZFi9ezOuvv86SJUtITEzEZDJRVlbW6BibzYbZ3PJNTnOKiys7PKpV08A30Je0/PrzRlywiZoa6ynHNbeto8ec6f72HGOxWPH1NWGxWJvNC09JR8N+TaPZ9HhaOhqcnJ6ueo+TOR2KoqLKU7YvmNKfdYcLOZhXyeOf7mP+tIFtxtEcTatvhD2d35478tT0NMQtRFdYf7SUndkVmLwM3HHeYN7ZeFTvkIQbumZsLD9llLB6Xz63TR2In8+ZdVgSQgghhBBd670dOShgckI4oX7eeocjulFHZhZtSVyIL78cE8P7J0Ytv/ybJGmH8XAyZ4Ho1fblVlLnUAyJCmBaQrje4YjTFOrnzaATay3vypa1GnqShQsX8uqrr7J48WIuuugiAKKjoykqKmp0XFFR0SnTY7dFqdN7OJ2KrLL69ZX7e/j6yg2NYZ7UKNYaSU/nvGfTR4ivD/efXz+i7PXNWezNrTzt309L7+GpD09NjxBdwakUz687CsDVSbFEB3Wsw5foPSbGh9IvxEy1zcGXB/L1DkcIIYQQQrSistbOx3vql5+7YWJ/naMRnurmif0weRnYk1vBuowSvcMRZ0galkWvZXM42ZtbPzJr7rRBGKSXjEdLjgsCIKO4htxyi87RiM6wdOlS3nnnHZ566ikuueQS1/akpCT27dtHbW2ta9u2bdtISkrqlrj251ZgqXPibdSIDmx7amIheoIZiZFcNCwSp4JHvjiE1e7UOyQhhJtZk1rEoYIq/LyNzJnQT+9whBszaBpXJ8cC8N7OHJT0eBFCCCGEcFsf7Mqh2uZgcIQ/UwdH6B2O8FARASauHVtfBnj+56M4pQzg0aRhWfRaB/KqsDqcBJu9mDmqD74B5hYf7VkrQOgr3N+HmCATCnh7U5be4YgzlJ6ezrJly7jllltISUmhsLDQ9ZgwYQIxMTE88MADpKamsnz5cnbv3s3VV1/dLbH9cLgQgLhgM0Y5N4he5E8zBhPm582RkhqePbGGqhBCANidihd+PgrAb8fHESLT44k2XDoyGrOXgfSiGnZkl+sdjhBCCCGEaIbV7uSd7dkA3HBWX5m+WJyRG87qh7+PkdTCar47XNT2E4TbkjWWRa9kdzjZk1s/ZXJyXBAGg8bTXx5o8fj2rBUg9DcqJpDcCivvbcvipnGxmL1lvTZP9d133+FwOHj++ed5/vnnG+07dOgQy5Yt46GHHmL27NnEx8fz3HPPERsb2y2x/XjixqdfiGdPgy1ER4X4evOXi4Zy10d7eXdHDhPjQ2UZCSEEAF/sz+doiYVgsxfXpfTVOxzhAYLM3swcHsWqPXm8vyOXcX1D9A5JCCGEEEI08dm+PEpq6ugTaOLCoZF6hyM8XIivN78d35fl6zN54eejnDckAi8ZtOORZMSy6JUOFVRjqXMSYDIyOMJf73BEJ+kf6kuQyYsKi53P9st6bZ5s7ty5HDp0qNkHQHx8PCtWrGDPnj2sXr2ayZMnd0tcJdU29ubUj6rpFyprR4reZ8qgMH4zLg6AR786TGGVVeeIhBB6s9md/GdDJgA3TehHgEn6Lov2uebEdNhr0oookuuJEEIIIYRbcTgVK7YeB+C68X3xMkpTkjhzvxkXR7DZi2OlFj6X+nuPJWcD0esopVxrK4+JrR+tLHoGg6YxMiYQgLe3Z8taDaLTbThailIQ7u+Nv49UnIve6fZpA0mM9KfMUsdfvzgk51oherlVe3LJrbASGeDjaigUojkGg9ZouaGkQRGM7ReCw6n49GARvgEmvUMUQgghhBAnrE0rIquslmCzF1eO7qN3OKKHCDB5cdOEfgC8tCETm92pc0TidEjDsuh1sspqqbDa8TFqJEbKaOWeJjHKnwCTF5klFjYcKdU7HNHDrMsoAWQabNG7+XgZeOzS4Zi9DGw5VsYbW47rHZIQQieWOgcvbzwGwO8m9ZdlSESrFPDvrw82eoSY678zr60/Sp1DOioJIYQQQrgDpRSvnLjPvyY5Fl+5zxed6JrkWCIDfMitsLJqT67e4YjTIA3LotdpGK08NCoAb5nCo8fxMRq4KqV+mtYPduXoHI3oSexOxcaj9Z0V+odKw7Lo3QaE+XHvjMEAPP/zUfbmVugckRBCD+9uz6akpo64YDOXj5JRDKLjBob54ettoKbOwfcHC/QORwghhBA6ys/PZ8GCBUyYMIFp06axaNEirNb65TKysrKYM2cOycnJzJo1i3Xr1ukcbc+2Nq2Yw4XV+PsYufbEclhCdBazt5GbJ/YH4OWNx6iy2nWOSHSUtKqJXqXMUkd2eS0AI/oE6hyN6CrXjq+fTmP9kRLyKmp1jkb0GErhVIp+ob5EBvjoHY0QurtsVDQXDI3E4VQ8tPoA5ZY6vUMSQnSjylo7/z0xY8HcyfHSYVOcFqNBY1hUAABvb8nSORohhBBC6EUpxYIFC7BYLLz55pssWbKENWvW8PTTT6OUYv78+URERLBy5UquuOIKbr/9dnJyZEBJV3AqxX82ZAJw7dhYQny9dY5I9ERXju5D/1BfSmrqeH2zlAM8jZT+Ra+y78Ro5fhQX4LMsj5qTzUgwp8JA0JxKvjsUFGjtdz+95A13ETHeBkNfHDzeN6dNwmDJmuzi56n6dqXbZ07NU3jwQuG0DfETE6Flb98cbDN9ZZr6xyY/dv/HkII97ViaxaVVjsDw/24aFiU3uEIDzYsOgAN2JpZSlphtd7hCCGEEEIHGRkZ7Ny5k0WLFjFkyBDGjx/PggULWL16NRs3biQrK4tHH32UhIQE5s2bR3JyMitXrtQ77B7ph7RiUk+MVr4upa/e4YgeystoYME5gwB4a1s2pXYl9UQeRFrWRK9hsztJPVFRMVJGK/doSkGAd32/mf9uyKTOVndKQ+CdFw7TIzTh4SIDTPj5yWhl0TM1rH3ZmqbnzgCTF/+8fAT/762drD9SyssbjnHL5PgWn+9UqsPvIYRwP8XVNt7eng3ArVMGYDRIhytx+gJMXgwI8+VIiYUPduVw//lD9A5JCCGEEN0sMjKSl156iYiIiEbbq6qq2LVrFyNGjMDPz8+1PSUlhZ07d3ZzlD1fo9HK4+IIltHKogudkxDG+H7BbM0q59YV25iRGNHscVJP5H5kxLLoNQ4XVlPnVIT4ehEbLL1ceroBYX6YverXa8sqtegdjhBC9FhDIgN44EQjwH82ZLL+SInOEQkhutqKHTlY6pyMjA3i4uS4ZnuVa9LYLDqgYZmiz/fnyxprQgghRC8UFBTEtGnTXH87nU5WrFjBpEmTKCwsJCqq8Qw54eHh5OXldfh9NK3jj9N9njs+2krL2rQi12jl36bENft8d+Fu8ZyOkz8TT9aedDT3fTMYNO46NwENSC+uIb/S2qHn6/U78ZRH03R0JhmxLHoFpRT78uqnwR7ZJxDN08/Wok1Gg0ZilD+7cyo5kF9FfJhf208SQghxWi4ZGc2e3ApW7srl4c8P8sb144gNNusdlhCiC+RV1PLu1vo1sPoHm3jmm0PNHnfXzOHdGZbwcDFBJhIi/UkvrOazfflcOy5O75CEEEIIoaPFixezf/9+PvjgA1577TV8fBrPHufj44PNZuvw64aHn94slqf7PHfUUlrsDicvbtgGwO+mDiShX9gpx9TY7Pj5tT5gq6397TmmPa/h63tmr+EO6WhIQ2tp6QnpMBg1IiKa/95NjQjkyrFxfLQjm03Hyrh2fL9T2m5ae35X6Sm/+a5KhzQsi17heFktFbV2fIwaQyL99Q5HdJNhUQHszqkkq6yWKqudAJOc8oQQ4kw0rMPcnIcuHcnhomr2ZFdw3yf7+c+vkzB7G7s5QtET5Ofn89hjj7Fx40ZMJhOzZs3i7rvvxmQykZWVxcMPP8zOnTuJjY3lwQcfZOrUqXqH3Ku8tPEYdQ5FTJCJOOlAIjqJpmn8enw/HvviIB/syuFXY2OlM7AQQgjRSy1evJjXX3+dJUuWkJiYiMlkoqysrNExNpsNs7nj96LFxZUo1f7jNa2+Yaajz3NHbaVl5a4cMgqrCfH1ZvbIKIqKKk85xuxvpqam5VGlQJv723NMe17DYrG2+pmc6Xt0RzosFiu+vqZW09IT0uF0qGa/Tw0WnDeY1btzyK+wsuNoCcOiAzr0/M7UU37zTdPR8HdnkVYW0Ss0jFZOjArA2ygzwPcWwb7exAaZyKmwcqigipR+IXqHJIQQHq2tdZifuiaJa17cyMGCKv7xTSqPXDxUGgZEhyilWLBgAUFBQbz55puUl5fz4IMPYjAY+POf/8z8+fNJTExk5cqVfPvtt9x+++18/vnnxMbG6h16r5BZUsPqvfVTDp7VP0R+36JTXZYUy5JvUzlaYmHLsTImxIfqHZIQQgghutnChQt5++23Wbx4MRdddBEA0dHRpKWlNTquqKjolOmx20MpTqux6HSf546aS0uNzcGLP2cC8PtJ/fH38XL79Lp7fO3RkAZPT0t70tHavshAEyl9g9mYWcbmY2UMCPM9ZaBCd+dRT/nNd1U6pIVN9HhHi6vJKqsFYGSfgDaOFj1NQw+nQwXVOHvC1UAIIdxYTLAviy4djlGDLw4U8Na2bL1DEh4mIyODnTt3smjRIoYMGcL48eNZsGABq1evZuPGjWRlZfHoo4+SkJDAvHnzSE5OZuXKlXqH3WssX5+JQ8H0xAiiA9ueUk2IjggweXHJyGgA3t+Zo3M0QgghhOhuS5cu5Z133uGpp57ikksucW1PSkpi37591NbWurZt27aNpKQkPcLskd7cdpySmjr6hpiZnRSjdziih2mY/a6lh2bQGBkTSJifN1a7ky3HyvQOWbRBRiyLHu/tzfVrwPULMRNk9tY5GtHdBoT5YfIqpdrm4HhZLf1DffUOSQgherTx/UP447kJPLkmnWd+zCAhwo9JA05dm0mI5kRGRvLSSy8RERHRaHtVVRW7du1ixIgR+Pn5ubanpKSwc+fObo6ydzpcUMXXhwoBuOO8IXy1WzqOiM53dXIM7+/M4cf0YvIqaukTJNOtCyGEEL1Beno6y5YtY+7cuaSkpFBYWOjaN2HCBGJiYnjggQe47bbbWLNmDbt372bRokU6RtxzFFfbeGNLff35bVMHymyfotO1NfvdXTOHY9A0Jg8MZfW+Ag4WVDM0KoAo6czstuQsIXq0apudVTvrK71GxfSMBddFxxgNGokn1tU+mF+lczRCCNE7/GpsLJePisap4KHPDpJVatE7JOEhgoKCmDZtmutvp9PJihUrmDRpEoWFhadMdxceHk5eXl6H30fTevfjdPLghZ+PAnDhsEiG9eld99Un55lon9PNs4QIf8b3C8apYOWuXN1/K+7+uzzd9xFCCCHczXfffYfD4eD5559n6tSpjR5Go5Fly5ZRWFjI7Nmz+eSTT3juuedkOZxO8vy6o1jqnIzoE8j5iRFtP0GILhITZGbIiXr8nzJKcDhl9lF3JSOWRY/22b58qm0Ogs1exAVLb/feamhUAHtyKzlWaqHG5sDPx9j2k4QQQpw2TdO47xdDOFJcw57cSu75eB+v/TYZv7afKkQjixcvZv/+/XzwwQe89tpr+Pj4NNrv4+ODzWbr8OuGh/euhtHmtJYHtXWORkuI7DhWyk8ZJRgNGnddOBTNoOHn13bv8baOOdP93fUevr6mRv92xXv0lLxqekzTPGvtNQxGjYiIQOaeO5itb2xj5e5c7pk1nMBeNOuUnJuEEEL0VnPnzmXu3Lkt7o+Pj2fFihXdGFHvsC+3go/31nfUvfvcQfgFmoGWe6JpBumlJrrWxPgQskotlNTUsTO7gpR+wXqHJJohDcuix3IqxXs76tfmGhkTiCbds3utUD9vogNN5FdaOVxYRXKcXJCEEKKr+XgZ+OflI7jxzR0cKa7hL58f4rnrU/QOS3iQxYsX8/rrr7NkyRISExMxmUyUlZU1OsZms2E2d7zzYHFxJaqXdn7WtPrGq9bywOxvdk1VppTis/0FAAyO8OOjLce4a+Zwamqsbb5XW8ec6f7ueg+LxYqvrwmLxdpsnnlKOrrzPTSNZvOstddwOhRFRZUkR/kRH+ZLZomFl9ekcf1Zfdt8X0/Xnt9lZ76PEEIIIYTDqXjiuzQALhkRRVJcMKC1OWWxEF3J19vI5IGhfJ9azI7scgaEybKW7kimwhY91ubMUjJLLfj7GF1TKIjea1hUw3TY1ajeWpMshBDdLCLAxD8vH4G3UeOHtGKWrU3XOyThIRYuXMirr77K4sWLueiiiwCIjo6mqKio0XFFRUWnTI/dHkr17kdbeXCy7PJaciusGDQY17d3ds47Oc9E+5xunikFGho3jK9vTH5r23Fsdqfuvxl3+F125vsIIYQQQnyyN48D+VX4+xi545xBeocjhMugcD8GhPmiFPyQXkydw6l3SKIJt25Yzs/PZ8GCBUyYMIFp06axaNEirNb6Hs5ZWVnMmTOH5ORkZs2axbp163SOVribd0+MVr4yOQ4fo1t/1UU3GBjuh7dRo9JqJ6ei7dEWQgghOseomCAevGAIAMvWpnOkuEbniIS7W7p0Ke+88w5PPfUUl1xyiWt7UlIS+/bto7a21rVt27ZtJCUl6RFmr6CUYnNmGQAj+gQSYJIJr0T3uHh4NBH+PhRU2fjyQIHe4QghhBBC9Cjlljqe++kIAPOmDCDc36eNZwjRfTRNY8rAMExeBoqr6/jPie+qcB9u29qmlGLBggVYLBbefPNNlixZwpo1a3j66adRSjF//nwiIiJYuXIlV1xxBbfffjs5OTl6hy3cxPEyCz9nlABw3YR+Okcj3IG30cDgiPpRy4fyq3SORgghepdLR/bhN+PiAFibVkxJdcfXxBW9Q3p6OsuWLeOWW24hJSWFwsJC12PChAnExMTwwAMPkJqayvLly9m9ezdXX3213mH3WOlFNRTX1OFt1BgbF6R3OKIX8fEyuK4bb2w53mjNb9Fz2Gw2Lr30UjZt2uTa1tYggvXr13PppZeSlJTEjTfeSFZWVneHLYQQQni8p3/IoLzWTkKEH9ckx+odjhCn8POpnxIb4IUf09lxvFzniMTJ3LZhOSMjg507d7Jo0SKGDBnC+PHjWbBgAatXr2bjxo1kZWXx6KOPkpCQwLx580hOTmblypV6hy3cxPs7c1DA5IGhxIfLNNii3rDoAACOlNRQWiONGkII0dkMBg3fAHOzj/suGc7EgWHYnYqvDxVRW+fQO1zhhr777jscDgfPP/88U6dObfQwGo0sW7aMwsJCZs+ezSeffMJzzz1HbKxUhHQFh1OxJasMgKTYIMzeRn0DEr3O7KQY/H2MHCmp4af0Yr3DEZ3MarVy9913k5qa6trW1iCCnJwc5s+fz+zZs/nggw8ICwvjtttuQ5Y6EkIIIdpv/ZESVu/LRwMeOH8IXgZN75CEaNbgCH+GRPrjVPB/nx2g3FKnd0jiBLedyywyMpKXXnqJiIiIRturqqrYtWsXI0aMwM/Pz7U9JSWFnTt3dnOUwh3V2Bx8vCcPgGvHxukcjXAnEf4+RPh7U1Rdx6e7crlmdLTeIQkhRI+igH9/fbDF/U/9KomZT/9IpdXO96nFzBweiUGTQqz4n7lz5zJ37twW98fHx7NixYpujKj32p9fSZXVgZ+3kdExgXqHI3qBhs5JDXwD4Ndn9ePln4/y8qYsLkqKQ9PAUiXL2ni6tLQ07rnnnlMahBsGEbzzzjv4+fmRkJDAhg0bWLlyJXfccQfvv/8+o0aN4uabbwZg0aJFTJkyhc2bNzNx4kQ9kiKEEEJ4DLO/iYKKWv7xTRoA10/sz6ShjetGNWlkFm5mysBQbA5FZkkNC786zOIrRqBJPZLu3HbEclBQENOmTXP97XQ6WbFiBZMmTaKwsJCoqKhGx4eHh5OXl9fdYQo39Nn+fKptDvqH+jJpQKje4Qg3MzSqftTyyh3HpWe7EEJ0sxA/Hy4cGomXQSO7vJZNJ9ZuFUK4l8raOnYcrwAgpV8wXka3LTaKHqShc9LJD5u1Dm+DxoG8Sv74zg5AKpF6goaG4HfffbfR9rYGEezatYvx48e79vn6+jJy5EgZZCCEEEK0i8bvXt9KXkUtgSYvjMp5yr2XEO7G22hg8dVj8DZq/JBezNvbs/UOSeDGI5abWrx4Mfv37+eDDz7gtddew8en8YLyPj4+2Gwdn9q2o50bGo73xE4Rnhp7R+J2OBVvbzsOwLVjYzHq3MuqJ+S5p7W9thX74Ah/NmWWkV5YzZ7cCpLigrs3wBZ053fF076PQoieJczfh3MHh/Pt4SL25lYS7udN4olOP0II97BsbTpWu5MQXy8So2RZGaEfs7eRUTGB7MiuYFtWuay13ENcd911zW5vaxBBZw0yOJ3yUHvLyD21rOWpdRudSfJA8gDcJw/O5Dwmeq+NGcXsya5fp3ZaQhje0nlUeIgRMUHcec4gnlyTzjM/ZDA4wp8J8TKgUE8e0bC8ePFiXn/9dZYsWUJiYiImk4mysrJGx9hsNsxmc/Mv0Irw8NOb1u10n+cOPDX29sT91b48sspqCfb15v+dOxg/Hy9qbHb8/ExtPretY85kv6+vqcvfo7Ne4+T9DXF35Xt01Wu0GDuQGB3I/twKvjhczC+S+rYZS3fy1N+nEEJ0xMBwP8bGBbEju4KfMkoIMnvTJ6jta4MQoutlFFfz1uYsAM4eECrT1QvdjY4NYl9eJaWWOr7cl8d5MitVj2WxWFodRNDW/vY63TJXjc3eYjkTwGDUiIjo2eU5Ka9KHoDkAXRtHrRVj9kbzjWi85XV1PHAR3sBGB4dQFxwx9tRhNDTr8bGciC/ks/2F/DA6gO8/tux9A3x1TusXsvtG5YXLlzI22+/zeLFi7nooosAiI6OJi0trdFxRUVFp/RcbY/i4soOjcjUtPqbh44+zx14auwdifv571MBmD2mDzUVFmoAs7+Zmpq21+Fq65jT2a9p9Q2cFou1y96js1+jpsbaKO7m8tyd09FQ99lS7ACDw33Zn1vBp7tyuH1yfwJM+p8Ku/P32fBeQgihp5R+wZRZ6jhSYuGbQ4VcOboPgWb9z8dC9GZKKZ78Ph2HUsSH+kpBXbgFk5eB0bFBbMsq5/m16Uy7MQUvWf+vR2prEIHJZDqlEdlmsxEUFNSh9zmdMpemgW+gb6vlTKdDUVRU2bEX9hCeWp/UmSQPJA+ge/KgrXrM0z3XSF1Q76WU4tGvDlFYZSXUz5uJ8SF6hyREh2maxgMXJHK0xMK+vEruWbWPV65Lxt9H6pH04NbzHSxdupR33nmHp556iksuucS1PSkpiX379lFbW+vatm3bNpKSkjr8Hkp1/HG6z3OHh6fG3p649+RUsDO7Ai+DxjXJsY2eq5eTY/cknho3tC/2qAAfBkf6Y7U7+XRvvu7fbz1+n57EZrNx6aWXsmnTJte2rKws5syZQ3JyMrNmzWLdunU6RiiEOB2apjF9cDjh/t7U2p18fagQm8Opd1hC9GprUovYcqwMH6OBSTIqVLiRUX0CMXkZOFJcw+f78vUOR3SR6OhoioqKGm07eRBBS/sjIyM79D5nWl7ritf2hEdPT5/kgeSBu+RBV5/HRO/z/s5cfsoowduocfGoGJkCW3gsk5eBxVeMIMLfh4ziGu7/5AB1Uo+kC7c9i6Snp7Ns2TJuueUWUlJSKCwsdD0mTJhATEwMDzzwAKmpqSxfvpzdu3dz9dVX6x220NGbW+vXVr5oeBSRATKdpmiZpmn8+qz+ALyzPRuHU+6u3ZXVauXuu+8mNTXVtU0pxfz584mIiGDlypVcccUV3H777eTk5OgYqRDidHgbDVw4NBJfbwMlNXWsTS2W9TOF0ImlzsGStRkA3DxlAEEyg4BwIz5eBpLj6kelPrfuCFVWu84Ria7Q1iCCpKQktm3b5tpnsVjYv3//aQ0yEEIIIXqDQwVV/PuHdADuPj+RyECpMxeeLTLAxJNXjsTsZWBjZimPfHlI6pF04LYNy9999x0Oh4Pnn3+eqVOnNnoYjUaWLVtGYWEhs2fP5pNPPuG5554jNjZW77CFTrLLLXyfWt9z+foU91ozV7iny5NiCDJ7kV1ey0/pxXqHI5qRlpbGr371K44dO9Zo+8aNG8nKyuLRRx8lISGBefPmkZyczMqVK3WKVAhxJgJMXlw4NBKjBpmlFv79XWrbTxJCdLrnfjpCXqWVPoEmfjd1oN7hCHGKkX0CiQ/zo6Smjlc3HWv7CcLjtDWI4KqrrmL79u0sX76c1NRUHnjgAfr27cvEiRN1jlwIIYRwP2WWOv788T5sDsXUQWFcP7G/3iEJ0SlG9gnkictHYDRofHWwkH//kKF3SL2O2zYsz507l0OHDjX7AIiPj2fFihXs2bOH1atXM3nyZJ0jFnp6bVMWTgWT4kMZHOmvdzjCA/j5eDF7TAwAb23P1jka0ZzNmzczceJE3n333Ubbd+3axYgRI/Dz83NtS0lJYefOnd0coRCis0QFmjgnIRyAl38+ymcyzakQ3WrH8XLe21E/88eDFw7B19uoc0RCnMpo0PjzRUMBeGtbNlmlFp0jEp2trUEEffv25dlnn2XlypVcffXVlJWV8dxzz6Fpsua2EEIIcTK7U/HQ6gPkVFiJCzbzyMVD5XopepTJA8P4y0WJQH3Z4D8bMnWOqHeR+c2ExzteZuHTvXkA/P5s6Xkl2u+a5Fje2HqcHcfLOZBfyfDoQL1DEie57rrrmt1eWFjoWmetQXh4OHl5eR16/dO5n254jqb1jPWJJD3u7eT09ARtfT6DI/0ptdSxM7uCx745TGywiXH9Qro1xo7w1M/H0+IVXa+2zsHCrw6hgMtHRXP2gDC9QxKiRecMieDsAaFsOFrKv3/I4MkrR+odkjhDDYMHGjQMImjJ9OnTmT59eleHJYQQQngc3wATUF/g+9c3h9l8rAxfbwPP/mYs0RGBaAYpDIqeZdaIaMosdSxZm8Hy9ZlowO/Pjtc7rF5BGpaFx3tpQyYOBWcPCCUpLljvcIQHiQo0ccHQSL48UMBb27JZOGuY3iGJdrBYLPj4+DTa5uPjg81m69DrhIefXkeCGpsdX9/W16Tx82t7zZq2jjnT/e05piEdLaXHU9LRdH/T9HhqOho0pMfT09Ggtd/POUOjiAw2883+Av708X4+uHUyiW7e6ed0zyVCuIvnfz5KVlktUQE+3DU9Qe9whGiVpmn88dwENv93Gz+kF/PzkRKmDJTOEEIIIYQQoPHvrw9yqKCKH9NLgPr68i92ZfMFcNfM4fqGJ0QXuC6lL3aH4tmfjvDi+kw0DX43SRqXu5o0LAuPdrS4hi8OFADwhykD9A1GeKTrUuL48kAB3xwq5PZpA4kObLtRRejLZDJRVlbWaJvNZsNsNnfodYqLKzs8qlXTwDfQF4vF2upza2qsbb5WW8ec6f72HGOxWPH1NbWYHk9JR8N+TaPZ9HhaOhqcnJ6ueo+O7j+T12gYKdvW72fRlaPJL9vC7pwKbnhpI69cN9Ytz82aVt+ofDrnEj01xC0EwKajpby9rX5JkAcvSCTQLMVD4f4Ghvtx7dhY3tqWzaJvUnnnphQCTPLdFUIIIYTIKrPw04lG5eS4IBIiZMlI0fPdOKEfClj60xFe+DkTq93JrVMGyPTvXcht11gWoj2Wb8jEqWB6Qjgj+kglqei44dGBjOsbjMOpeGNLlt7hiHaIjo6mqKio0baioqJTpsdui1Kn92h4bk8g6XFvvTU9Zm8j/7pyJAPCfMmvtLFg5R4qLPbT/s125aMhPZ72EAKgsMrKw58fRAG/HNOHKYNk1KfwHH+YMoC4YDP5lVaW/nRE73CEEEIIIXR3ILeC7w4VoYDBEX6M7ycze4re4w8zBnP3+UMAeHVTFot/OIKPnwnfAPOJh/sNWPBk0rAsPNbhgiq+PVQIwLwpMr2BOH0Na3N/tDuXgsq2R+sJfSUlJbFv3z5qa2td27Zt20ZSUpKOUQkhOlOIrzfPXDWaCH8f0otquPeTfdjsTr3DEqLHsDucPLj6AKWWOoZE+nP3uTIFtvAsvt5GHrqwvuJo5a5ctmWV6RuQEEIIIYSOjpVauPWt7dQ5FbHBJs5JCJfRmqKX0aistjL1RIfp97cd55fLfuapLw/w768P0rD+uOgc0rAsPJJSin+tSUcBFwyNZEhkgN4hCQ82vl8IyXFB2ByK1zbLqGV3N2HCBGJiYnjggQdITU1l+fLl7N69m6uvvlrv0IQQnSgmyMzTs0fh72NkW1Y5//f5QexOGW4rRGf41zeH2XG8An8fI49fNgKzt1HvkITosLP6h3Ll6D4APPb1YWrrHDpHJIQQQgjR/bLLLdz63i6KqmyE+XlzQWIkRoM0oomew2DQThp53PxDO/GdHx4dwIwh4Rg0yCiu4bP9BViknNDppGFZeKRvDxex/Xg5Ji8Dd5wzUO9whIfTNI25k+tHvX+4O5esUovOEYnWGI1Gli1bRmFhIbNnz+aTTz7hueeeIzY2Vu/QhBCdbGhUAE9cPgJvo8aa1CL++vlBHNK4LMQZ+Xx/Ps+vTQfg/y5MpH+or84RCXH67pw+iKgAH7LKannqxPdaCCGEEKK3yKuo5db3dlNQZWNQhD+zRkTh4yVNPqJnUcC/vz7Y6uNkCRH+zBwWhY9RI7/Sysd78kgvrNIn+B5KzjLC41RZ7Sw5UWlw01n9iAky6xyR6AnO6h/K2QNCcTgVy9bJOm3u5tChQ0ycONH1d3x8PCtWrGDPnj2sXr2ayZMn6xidEKIrTYwP5fHLRmA0aHx9qJCFXx/GKQsFC3FatmWV8eiXhwG48ay+nD80UueIhDgzASYv/jpzKBrw0e48vjmxVJIQQgghRE+XXW7hD+/tJrfCSv9QX16+cTy+MhOREADEhZi5fFQfAk1eVFod/PblzWw6Wqp3WD2GNCwLj/PMjxkUVtnoH+rLDWf11Tsc0YPccc5ANOpHxO84Xq53OEIIIU44JyGcf1wyDKMGn+3L59GvDsu02EJ00JHiGu79eD92p+KSMTHcLrP+iB5iQnwocyb2A+qnxM4ul9mHhBBCCOFZfANMbU716xtgch2fXlTN79/eRXZ5LXHBZpZdM4bIQFMr7yBE7xPq582Vo6PpE2iiymrnzg/38Pb2bJQMVjhjXnoHIERHbDpayke78wB48IIhsh6c6FRDIgO4YnQfVu3J44nvUllx/Ti8jNL/Rggh3MGMxEgenaX4y+cH+WxfPtVWO49dMlym+RKiifoKp8ZrquWUWbjzo71UWu0k9wvhH1eOoq7GipSnRU8x9+x4tmWVszungodWH+Q/v07CW+7jhRBCCOExtFOm823qzguHAbAvt4I7P9xLea2dhAg/nr1qNJEB0qgsRHPM3kZmjYiiuNbBx7tyeGpNOruzy3nowkQCTNI8erqkpCU8RmmNjb9+eQiAq5NiSOkXom9AokeaP20gwWYv0otqeHt7tt7hCCGEOMmFw6J4/LL6NZfXphVz10d7qbE59A5LCDejNVpr6rFP93LVC+vJLa8l2OzF6Gh/vKVDhuhhvIwG/n7JMAJNXuzLq+TJ72W9ZSGEEEL0PD+kFfGH93ZTXmtnVEwgL/4qSRqVhWiD0aDx9ytG8qfzEvAyaHx7uIib3txBqqy7fNqkRkG4PbO/iaraOh79Oo3iahuDIvy575IRzU4DIkR7GQxas9PKxEQG8qcLhwLwws9HySiu1jlSIYQQJzt3SARP/3IUvt4Gthwr4/fv7CSvolbvsIRwS9VWO5/tL6DS6iDI5MUlI6Jkxh/RY8UEmVk4axga8OHuXFbuytE7JCGEEEKITqGU4tX1R7n34/3U2p1MGhDKc1ePIdjXW+/QhPAImqZx7bg4/vPrJKIDTRwrtfD/3trJJ3vyZGrs0yBjvYUH0Lj59a1sPlKCUdNIjg1k+ZpU196GaUCE6AgFLU4xo5Ri2uAIfkor4q+fH+KV65JlKj0hhOgmDR1/WqaYEB/K89eM4e5V+0gtrOamN3fw5BUjGR0b1G1xCuHuKmrtfHGggIpaO4EmI5eMjMJfpvoSPdyUQWHMnzaQpT8dYfH36QwM92Nc3xC9wxJCCCGEOG12p+LnjBIOF9YPfrk6KYZ7ZgzGy6C18UwhRFOjYoJYccM4/vL5QTYcLWXh14f5KaOYBy4YQpifj97heQypWRBu74u9eWw+UgLA1IRQwv0b/8DbqoDW5CIrOkjTNB65fARXLlvPwYIqnl6bwb2/GKx3WEII0Su01vEH/tehbGRMEK/9diz3nGhc/sN7u/jzLwZz+ag+aJpc+0XvVlJt44sDhdTUOQgwGblkRLSsHyV6jRvP6ktqYRVfHSzkvk8O8MpvkukX6qt3WEIIIYQQHVZRa+e7w4UUVddh0OCP5yZw7dhYKfMKcQZCfL15evYo/rs5ixfXZ7I2rZid2RU8cMEQfpEYoXd4HkFqF4Rb23G8nIdW7QVgVJ9AEiMDTjmmrQrou2YO76rwRA8WFWjmbzOHcveqfby3M4eRMYHMGhGtd1hCCCFOEhNk5qVfJ/Pw5wf5Mb2Yv3+dypZjZTxwwRD8feQ2V/RO24+V8um+fGwORaivNxePiGz292D2l46ZwvO01anYYNBwOhV/nz2GrFe3sD+3gjs/2suK300g3N8EKCxV1u4LWAghhBAer7bO0eq9c73Ov8c4VmphbWoxVocTk5eBZ389lrHR/p36HkL0VgZNY87E/kweGMZfvzhEWlE1932yn0vHxPDgrGEENfubl7JEA6lxE25rd04Fd324F5vDSUKkPxMHhOgdkuhlpiWEc/Ok/ryy8Rh///ow0YEmUvqFAJxY27utSle52AghRFfz8zGy+IoRvLHlOM+vO8JXBws5kF/F32YOlamxRa/zU3oxD6w+gM2hiA40cdGwSExepy7noZR0zBSeqT2dihv2j40NJKukmqxSC1c/v4FLRkbxp4tHdFOkoqepsTmos9RhdzgxGjQZKSaEEL2IU6lW7z+gc5dqtDucbMosY39+FQCRAT6cnxjB5IRwLFW1nfY+QghIjArg9d+O5dVt2by87gird+fy7f58zuofwtAo/0b3fLIk6/9Iw7JwS3tzK1iwcg81dQ4mDAhl/IAw6qx1eocleqF5k+PJLKnhu8NF/OnjfTx71WhGxQQBWrfeVAohhGiZQdO4aUI/kuOCeOizgxwrtfD7d3bym3F9+cOUeMzeRtex0jFI9FQrd+Ww+Ls0HAr6h5r5xZAIvIynNioL0Vv4+RiZOTyKT/bmU1ht47vDRdx5oVPvsIQH2nqsjDtW7sHuVK5tRg18vAz4+Rjx8zbi52PEa20acf4+DAj3Iz7Ut9H9hxBCtJdTKSx1Diw2BzV1DuocCodSOJz1j40ZxSRFyajVnqqoysaatCLKLHagfgbPCfEhGGVGISG6jI+Xgbt+MYSCshrWZZRQUlPHTxklHMyvYsqgUCIDTHqH6HakYVm4nT05Fdyxcg/VNgcp/YJZ+puxvLk5C2lWFnowaBp/mzmUkmobO7IruP2DPTz9y1GcPaytKXCEEEJ0t6S4YN68YRxL1qbz2f4C3tx2nB/Ti7jnvMFMGRR24ijpGCR6FrtT8fTadN7dkQPAlcmxhJuMGKTySQhCfL25aFgkn+0vIKuslvs+3MMjFyXiJb8P0QF+Pkb8TUbKT1TyAzgUWOqcWOqcFJ+orThUkOHarwExwWYSI/0ZFRPEqJhAhkcH4ucjjc1CCFBKkV9pJb24hsySGo6W1HC0xEJ2mYWSmrpGHVmaWn9kG9/OP5sgs3c3Riy6mqXOwaajpezJrUQBvt4Gpg8Op1+Ir96hCdEjtLWkjmbQiA408csxfUgttrAho5jCahur9uSTGOnPuL7B3Rit+5OGZeFWfkwv5sHVB7DanYyNC2LJL0fhJ2skCp2ZvY08PXs0d6/ay7aschZ8uIfnfiM38EII4Y6Cfb3528XDOH9oJIu+SSWrrJa7PtrL2QNC+eO5CYxopSAhhKepstp5YPUBNh4tBeC2qQO4dcYQnvnmkM6RCeE+ogNNXJAYwdeHCvl6fz5GpfjrzKEy8ke024g+gXw3fzLe/iae+uIADqfC7lRY7U5qbI76R52DAREBpOVXcrSkhvJaOznlteSU17I2rRgAgwYJEf6c1T+Es/qHMLZvMP5S3yFEr1BltbMrp4L9uZXsz69kf14lJTWtD6Exexnw9Tbi46Vh1DSMBg0vg8ZlyXEEmuTc0ZP8fKSEJ9ekc7zUAsCgcD+mDAyVmS+E6ETtWVIH6geZje0fSr8gE5syS0krquFwYTVpRdVgNHLDuFiiAmUEs1yFhNv4cFcOT3yXhlPB2QNCefyyEfjKBVS4CT8fI0//chR/+ngfmzLLmPfmNs4eEMrQqAC9QxNCiF6lrV6mDdNYTx0Uzrtzgnl54zHe2Z7NhqOlbP7vNn5zVj80h0MK6cLjHS+zcPeqfRwprsHkZeDRWcOYMSRC1v0Uohn9Qn35RWIEa1KL+eJAAT5GAw9eOASD/F5EB3gbDfgYDXDiFiLQBJw0G+2dFw7DUlWLUopSSx1HimvYn1fJ3txK9uZWUFBlI7WwmtTCat7alo1RgxF9gpgyKJRpg8IZEukv53Aheogam4Mdx8vZllXG1qwyDhVU0XQQstGgER/qy8AT0+fHh/nRP9SXftFBvLX+SIsdoOZOGyTr7PYQ6UXVPP1DhquTqL+PkSmDwogPlVHKQujNz8fIeUMiGNnHytascrLLa3lnaxYf7jjOVUmxXJcSR5+g3jtwQRqWhe4cTsXSn46wYutxAC4fFc0D5w+RNeGErppruPAFll2fwn0f7uHbAwX8mF5CSXUdEweESKWUEEJ0k7Z6mZ48jXWAyYs7pw/il2NieHptOj9llLBi0zG8jRqjYwIZFROEyUvuN4Tn+Sm9mL9+cYhKq53IAB+eunIkw6ID9Q5LCLc2IMyPx2fH8ueVu/l4bx42h5O/zBwq02KLTqdpGmF+PoT5+ZDSL8S1vbDKyo7j5Ww5VsaWY2Vkl9eyJ7eCPbkVvPBzJtGBJqYNCmNaQjgp/ULkHkUID1NSY+On9GLWphWzObMUm6NxS3LfEDOjY4IY2SeQEX0CGRLp32xnV98As8yq0cNll1t4dWMWq/fl4VDgZdD47cT+4HDUd2BqQXum8hVCdK6oQBOzRkSRW15LTpWN7cfKeHt7Nu/tyGZGYiS/TYljZEwQAL4BJuoXRGlJ/UCInkAaloWuKmrreGj1QTZm1vfMuuXs/txydrz00hW6a63hYkCwidvOTWDZ2nT25lVSXGPj3MHhBMhUREII4Zb6h/ry1C9HsfFoCc/8dJTUgiq2H69gb24lo2ODGNUnEB+pvBUewOFULF9/lFc2ZQEwOiaQxy8bIVNxCdFOM0f2wWqx8ZcvDvHFgQIsdQ4eu2S4XANEt4gMMHHhsCguHBYFQE55LRszS1mXXszmY2XkV1r5YFcuH+zKxdfbwNRB4Zw/NJLJA2Q6VCHc1fEyCz+kFfNDWhG7cioajUqODTIxvn8IKf3qH9Fyv9brHS2pYcWW46zen4/jxJfl3MHhLDhnEIn9QlvtQA3tn8pXCNH5YoLNLLo6iTX7cvnvluNsPVbGN4cK+eZQIWNig7gmOZZZY+N44fvUFl/j5IEQnk5aQYRuUguruH/1AY6VWPD1NrDwilHMHNnnlOOkt5VwN5qmMf+8wRzOKWdtWjG5FVY+3JXHtIQwBob76R2eEEKIFkwaEMb0kTH88Z0dbMsqp8xSx7ascvbkVDCiTyAj+wTi5yMVt8I9ldbY+L/PDrL5WBkA146N5c7pg/CWWX6EaDeDQeOK8f0JDjRz9/u7WZtWzJ8+PcBT14wh0Ox94qieM5JAuLfYYDOzx8Qwe0wMtXUOthwr46eMYtZllFBYZXNVVroamRMjmDwwTBqZhdCRUoq92eV8vPUYa9OKSS2sbrR/WFQA0weHc+7gCBIi/GTgjMDhVPx8pIT3dmSzKbPMtX1SfCi/P7s/SXHB+gUnhOgQTdM4e0AYZw8I41BBFW9vO85XBwvZnVPB7pwKFn+fRr8QM8OiAgjz99E73C4lDcui2yml+HB3Lk+tScfmUASYjFw4NJJD2WUcyi475XjpbSXc1cBwP0L9vFmTWkxRtY1vDxcxNMqfsweESiWvEELopD3Tgw0K92NAmC8ZxTVszyqnvNbOzuwK9uRUMCTSn8uLquljlkpb4T62HCvlb18coqDKhtnLwEMXJjJzeJTeYQnhcU4e6XP+0Ai+PljIhoxiZj2zjpnDI+uXUOhBIwmE5zB7G5mWEM60hHCUUuzPq+Tbw0V8d7iQ3AqrNDILoSO7U7Eru35gwQ9pReRW/K/zkVGDsX2DmT44gumDw4npxettisZyK2r56kABH+3JI6e8fk1sDZg6KIybJvSTBmUhPNzQqAD+dvEwbp82kA935/LJ3nzyK63sy6tiX14VkQE+DIsKYFC4X4+cHUkalkW3qrLaeezrw3x7uAiAc4ZEEB9sksKQ8Fghvt5cPiqabVnl7Mqp4FBBNbkVVs5JCNM7NCGE6JXaOz2YQdMYHOHPoHA/Mkss7M6poKDKxsGCai5/7memDw7ntyl9SYoLkpEGQjc2u5Pnfz7Km1uPo6if1v3fv05mSFTL6ynLbD9CtE9csJlLR0bz9cFCSi11rNqTx0XDIvUOSwg0TWNkTBAjY4JYcM7AVhuZpwwM5/yh9Y3MvlKvIkSnqa1zsCmzlLVpxfyUXkx5rd21z+xtYFJ8KNMHhzN1UDghvt6tvJLoTcosdXx3uJAvDxSwM7vCtT3I7MUVo/pwVXIMccG+OkYohOhsEQEm5k4ewO8mxbOzoJonvjjA0VILhVU2CqtKWH+klAFhvgyJ8ndNgd8TSMOy6Db7cit48LOD5JTX4mXQuH3aQH43PYFnvjmkd2hCnBGjQWNCfAh9Q8ysTSumotbO6n0F+Jn3c+vZ/WXtZSGEcGMGTWPgiRHM+ZVWduVUcqzUwtq0YtamFTM4wp+rk2OYOTwKfx85n4vusze3gse+TiWtqH6KxV+O6cMfz00gLNRf1lYTopNEBvhwxehovjpYSElNHZ/szWdE32NcOTxSOhUJt3BKI3N+Fd8dKuS7w4XkVFj59nAh3x4uxORlYPLAMGYMiWDqoDApgwpxGsotdazLKGFtWhEbj5ZSa3e69gWbvZiaEM55g8O5JKU/1RU1qJ7TPiDOQJ3DybFSC/Pf3s66tGJXw5EGjOsXzKzh0Vw4LFIGVQnRwxkNGlMHR7BtaCQ1NgdpRdUcKqiizGInvbiG9OIati35kZnDIpk1MprBEf56h3xG5E5TdCnfABNWu5NlazN4df0RnAr6hviy+OoxjI4LlhEVokeJDTZzVVIMmzJLOVRQzXvbjrP2UAH3nz+EaQnheocnhBCiFZqm0SfITJ8gM5en9OO1n4/y2Z5c0oqqefzbNJ798QiXJ8Vy7fh+DI7yp7Za1t8UXaPaZuf5dUd5b0cOivrZUf7vwiFMHxyhd2hC9EgBJi8uGxnN2rRiMkst/OOLg2xMK+L/Lkwk0CxVJsJ9aJrGyD6BjOwTyB3nDORAfhXfHirk+9QisstrWZNaxJrUIryNGhPjQ5kxJIJzEsIJltGUQrQor6KWH9KKWZtezI6sMhwnNRb3CTS51ktO7huMl0FD08DXx0h1yy8pegGnUmSX15JWWM3REgv2k0YhDo0K4KJhkVw4LIroQJOOUQoh9OLnY2RMbBCjYwIpqrZxuKCa9OIaCqusvLH1OG9sPc6wqAAuGRnNRcMiCfX733rMvgEm6rumtERhqdK/PkpKSaJL7cwq5/a3d1BmqQMgIcKPKQPD+H5fLt/vy5URFaLHMXkZOCchnIQIf3bnVnK81MLdq/Zx3pAI7pw+UKa8EUIIDzAoMoAws5FfjY3lcGEVB/KqKK+18/aWLN7ekkVyvxAuHhbBr88epHeoogexOxWf7M3jPxsyKaqyAXB5Ugz3Xji0UUFTOmYK0fl8vAxcMDSCvXmVbD1WzvepRezJreBPMwZz3uBwGb0s3I6maYzoE8iIE43Mhwur+f5wfSPz0RIL6zJKWJdRgtGgcVa/EGYk1q//GnbS9USI3sipFPtyK1mXUcxPGSWkFjZuIh4c4c/0weGcNziCxCh/Of+LRkpqbKQWVJNWVENNncO1PdDkxXUT+vOLhDAGhvvpGKEQwp1omkZkgInIABOTBoQyJj6Mj7YdZ92REg4WVHGwoIqnf8hgysAwLhkRxdRB4fiitTpD2Z0XDuvGFLRMGpZFlyiqtrH0xww+218AgK+3gamDwhgQJhdX0TvEBZt55MrRPPP1Id7cdpw1qUX8nFHMdSl9uWlCP5maTAghPIDJy8DomCBG9Qkkp8LK/rxKMkss7MwqY2dWGf/6PoMpg8K4eHgUZw8IlenNxGlxOBU/pBXxws+ZHCmpASDI5MXUQWFE+3nz33UZjY6XjplCdA1N0xgdE8Sd5w/lzx/sIquslvs+2c/UQWHcc14CfUOkg6hwT5qmMTQqgKFRAdw6dSAZxdV8d7h+9HJqYTUbM0vZmFnKom9SGdEnkCkDw5gyKIxh0QEYpNFM9AI1NgcbM0tZl17Mz0dKKKmpc+0zaDAmNojpgyM4d3C4nOvFKWx2Jx+sP8qHu3Mprv7fd8fkZSAh3I/Bkf5EBfhwx4zBWKpqdYxUCOHOjAaN84dHM6VfMGU1dXx1sIDP9udzIL+KH9OL+TG9mCCzFxeP6kNtbR2RAT5u3blJWjZEp6qy2nl3RzZvbDlOta2+51ZipD8T40OkslX0Or7eRhZMH8SskdE8tSadLcfKeG1zFh/uzuW6lDiuHRsnDcxCCOEBNE0jLthMXLCZGpuDmDB/Pt6ZTWphtWvaSbOXgUkDQjnvxNqGQWaZdlK0rrbOwecHCnhz63GOlVqA+vX7bj03gYLSGowyMlkIXYyOC+atG1N4dXMW/92cxbqMEjYcKeHiEdH8v4n96R8qjQ7CvQ0K92fQ2f7ccnY8x0otrpHMB/Kr2JdXyb68SpZvyCTMz5vJA8M4e0AoKf1CCPeX0cyiZ7A7FfvzKtmcWcrmY2XsyaloNFWxv4+RsweEMS0hjMkDwgjxk/t20bJXNx3jPxuOAfUdEfqH+jIk0p9+Ib5yvy5EL2MwaPgGmFvc397ZxUL8vLl2XBzXjosjvaiaz/cX8MWBfAqrbLy79ThQXzcwJNKfIZH+btl+4H4RCY9UZqnj/Z05vL0tm0qrHYCRfQL5v0tH8P2+XJ2jE0JfgyP8ee7q0fyYXsyzPx4hs9TCCz9n8ubWbK4c3YfZSTH0kwoqIYTwCH4+RuZMHsCvk/pQYFO8tf4I3x4qJK/Sytq0YtamFWPUNEb3DWbSwDAmDAwjuW8IPl6GJq/U+ro4nrKujugYpRR7cytZvS+frw8VUGWt74gZZPbi6uRYrk/pS1REQKtTXwkhup7Z28itUwYwc1gUT61NZ+PRUlbvy+fz/flMHhjGpSOjmTooHNMp53Yh3Ev/UF/mTOzPnIn9Kaqysv5IKeuOlLA5s5SSmjpW78tn9b58AAaG+zG+Xwjj+wUzrl8IIbI2s/AQdoeTQ4XV7MouZ1tWOduyylyDXRr0DTEzbVA40xLCSI4Lxtso52/RPlMGhZFZYaWqxkZCuJ8MnBKiF1PQaln9dGYXS4jw545zBnLb1AFsOVbKl4eL+XJfHuW1drZmlbM1q5zYIBNDovwZ6EazAUvDsjhtSikOldXy3tbjfLUvH5vDCcCgCH/+cM4gZo7qg9FokIZlIagf7TZ9cARTB4Xz7aFCXt54jCMlNbyx9ThvbD3OlIRwLkuK5ZwhESeNcpNGAyGEcGcjYoO469xBLDhnIIcKqliTVswPaUWkF9W4pst+4ccMjJpGVKAPkf4+RAT4EBngw/9dNqqNV/eMdXVE2yx1DnYcL+en9GLWZZSQV/m/a3tMkIlfj4vjytEx+PlIJZUQ7mZguB/PXjWavbkVvLzxmGvd2nUZJQSavJgYH8pZ8SFM6B9CXLDZraerEyIiwMTlo/tw+eg+1Dmc7Mwu5+eMUrZmlXG4oIojxTUcKa7h/Z05AAwM82NUTGD9IzaIkFB/nVMgRL3SGhv78irZlV3B7pwK9uVVYrU7Gx0TbPbirP4hnBUfyoT+ITLFtThto2KCeHpoNEu+ONDqcW2NZDQYNJwnjZxvqr0jHYUQnqut88R5o3yZMSaOCLORIyU1pBZWk1thJefE42dDKYH+Zm4cF9uNUTfPoxuWrVYrjzzyCF9//TVms5mbb76Zm2++We+wejSHU7Evr5LvDxexJrWQnIr/VYyF+3mTFBfEwHA/UnPLSc0tlzXghGjCaNC4aHgU5w+NZEtuJU98eZDjZbX8nF7Mz+nFGDSIDTbTN8TMvTOH09fPS9a9aoFcA4QQ7kLTNIZFBzIsOpBbpwyguM7JY6v3k1NRS055LZY6J7kVVnJPum/6fH8h8WG+xIf5ER/qy4AwP2KDzfQJNBFk9uhb9C6n5/m/rZHkVrudA5llpBVVc6igil05FRzKr8RxUh2Sr7eB84dHc2VyLGcNCDvlOi+VSkK4n1ExQSz55SiOFNfw+f76kcsFVTa+PVzIt4cLAQg0eTE40p/hMUHEhfoSG+JLbLAvcSFmgn29mzQ6SwfS0yVlgM7hbTRwVv9QzuofCkC5pY7tx8vZeqyMrVllZBTXcKSk/vHpiRHNvt5GhkcHMCTSn8ER9VMzDorwx1dG74kuopQip6KWQwXVHC6o4lBBFYcLqiiosp1ybJDZizGxQSTHBTMhPoTEyACZprgHcudrQHtGMnb2SEchhGdp6zwB9ecCHy8DQ6MCGBoVQEWtnbSialILqqmw2vloZ7Y0LJ+pf/7zn+zdu5fXX3+dnJwc7rvvPmJjY5k5c6beofUYVVY7qYXVHMivZFtWOduPl7mm7IP6irF+Ib4Mjw5w+wXFhXAnRoPGeUOj2J1ZQkVtHamF1WSW1lJcbeN4WS3Hy2q56oUNhPh6M6JPAMOjAxkeHciIPgFE+MtvDeQaIIRwX31D/RgWHcCw6ACUUpRZ7BRUWSmqslFYbaO42kal1c7e3Er25lae8nyzl4GYYDM2uxN/HyN+Pkb8vI34+hjx9Tbg522kxmZvdaLsnkzf87/GU18eoNJqp7LW7vq3wmqnzFJHZa0Dhzp1JEKfQBOTB4bxi5F92JpeiJfRwMbUQjamFp5yrFQqCeG+Bob7MX/aQP4wZQB7cyvYnFnGlmOl7MmtpNJqZ8fxcnYcLz/leQatvlHO19uA2cvI2PhQgryNhPl5E+rnTZi/DwMtDjRbHSG+3tJQ1wopA3SNYF9vzhsSwXlDIoD6EaH19ykV7M2tX5e52uZg+/Fytp/0HdeAuBAzgyPq1xvtG+pLvxAz/UJ8iQo0SSdp0SalFJVWOznltWSWWMgsrSGzxMLRkhqOlVqobTISuUF8qC9jYoNIigtiTGww8WG+8n3rBeQaIITobYLMXozrG8zYuCCKq+u47RdD9A4J8OCG5ZqaGt5//33+85//MHLkSEaOHElqaipvvvmmXEw6SClFcU0d2WUWsstrOV5m4UixhcOFVRwrtZxyfIDJyJSBYcxIjGTGqBiWr0nVIWoheo4gszcp/UKYNtREdlH97y6nor6RucxSx/ojpaw/Uuo6PtjsxaBwPwZF+HP9+L69ckonuQYIITyFpmmEnmg4GBpVv83hVFw6ti+Hs8s4WlLD0RILmSU15FVYKbXUUWt3cqS4ptXXXbUnn6euHMnEAaHdkAr3odf5v8bmYOFXh9ibV0VeRW2rxwaZvUiI8GdIhD+jY4NIjguiT1D9dFe+AWZ2Hi3usjiFEN3DaNBIigsmKS6YWybHY7M7OVJSQ1phNccqrKw9VECVtb7ziaXOiVNBtc1xYs3POo7vbn25KJOXgVBfb9f1I9TXmxBfH9f/B0X4MSomqHsS60akDNB9Qv18mJYQzrSEcACcSlGuNH4+kEdqYTVphdWkFVVTUlPn6hjdlI9RIybITGSgiUh/HyIDTEQG+BAV8L//h/h6Y/IySMfpHqq2zkGppY6SmjpKa2yUVNdRXGMjv9JKbkUteRVW8iqs1NQ5WnwNL4NGQoQ/Q6P8SYysH701JMoffx+PrdIWp0muAUKI3kzTNCICfIgJ9sVS1XqdRHfw2KvwwYMHsdvtjB071rUtJSWFF154AafTicFg6JL33Zldzvat2RionzrIy6jhbTTgbTTgY9Qwexsxexsw2J2YvAyYT/RINnsb6v/2MuJt1Lr0plkpRa3dSbXV7iq8Vlnt9RWVFHKsoJLimjrKau0UVFo5XmrB0spNXHSgiaFRASTHBTG+f+PpZKQntRCdq6HyKCkuiPnnD2V/Tjn7cyvYm1PBvpwK0gurKK+1syO7gh3ZFXh7G7ln+iC9w+52el0DhBCiMxgNGonRgfTz9z5lX22dg4IqG2V2J//9+QhVNgcWmwNLnYOaOicWm4OaOgcGDRQtr9HVU+l1/i+otPLt4SLX314GjSCzF4EmLwJP/Bts9uK+S0a0OrOITHMthOdrbkp8XyA5xI/kQRFoBg2j+t8IO7tTYalzUFvnwFLnpLbOwfhBERRVWSmptrkepTV1lFTbsDmcWO1O8iqtjdZkb+rV65J7XeOylAH0YzRoJEYEEmaEkyfmKKmxkVZYzZHiGrLKLBwvqyWrzEJOeS02hyKz1EJmMwMWTuZj1AgyexPs61X/r9mLILMX/j5e9bO1eBnqR/z7GF0j/+v/NeLjqpfT8DIY8DZqeJ/418towKghjdZtUErhcCpsDoXN7sTqcFJ34jxkczixNfzrUNQ5nPgcryC3qIpqq4Nqm91V51htc1Blc1B9olNNSXVdqw3GTYX6etP/xPIw8WG+9A+t/7dvsBkvo/y2hVwDhBDCnXhsw3JhYSGhoaH4+Pi4tkVERGC1WikrKyMsLKxdr2MwNL4pbsuStRlklrR+U9zme2qcaGQ24ONV3+Bs0DQ0DTQ0DBpw4v/12+ppmoZSCruz/qbP7lTYHU6cSmF3KOwn9tWe6BHdXkaDRqDJCz+TgQCf+hv4IJM3N04ZyIBAb0L8Tq30PJmPV+sX7jPdD+BjNODwNrT4WXXKe3RBOjTtf7F31Xt09mv4eBkaxd1cnrtzOhrKjKZWvi9n+h7t3Q/155j2vEZzee7tZeDnwwUAxAX6EDc0AvvgMMpr7ZRb6gtuv5s6sM33aKonlKs74xrQ0fM/tP/7pdc5p6PHmLwNZ/Rbb88x3Xk+aOnc5WnpaNDRa8jpvEdH95/Ja7jT+bkz0tlw7m3pXHK61wg/k5EBJl9Mfma2H2l5ZOvcc4dgr+34+pyefg3QqwwwKNKPd+akgLcX3+zJaXF0VVSQmWXfHmrxdW47f6juv+XOupbpnY7ufI8zvV66Szq68z1O95rsLulo/f5a4/nvD7e4t+nv3Afw82ncIfvmqQNZ9u0hAoJN9A82oWngazZRY6mlzqG4akI8L/+QRm2dk1q788S/Dqz2+obpoTFBDIrw63XlAL2uAdD+c2dPbddoSH/TvIsI8CEiwIdJAxvPoGJ3KgoqrORV1lJUbaOwqo7iamv9vzU2CiutlNTUYT9ReVVrd1JbaSO/8tS1c88obsDLqOFl0PAyahhO1LlpWv2/9f29Gm/73776OrmT//X2MmJ3ONC7b5+ifhS503niX6VwqoZt9f9XSuFw/XvSfoVrv9NZf0xXMBg0AkxeeBs11wwMISf+jQww0SfQRHSgD1FBZqIDfDB7yMCVln4Lna29ZZGOkGtAvY5+du5Uju2U92ijjr1T3kPS0e79bZUzOuM9JB0d2+8J7SLtuQY0vV519jVAU6orL4NdZ9WqVfz73/9mzZo1rm1ZWVmcf/75/PDDD/Tp00fH6IQQQnQluQYIIUTvJENfq00AAQAASURBVOd/IYToveQaIIQQvZdcA4QQwn14bF9Kk8mEzda4J2PD32azWY+QhBBCdBO5BgghRO8k538hhOi95BoghBC9l1wDhBDCfXhsw3J0dDSlpaXY7XbXtsLCQsxmM0FBvWudISGE6G3kGiCEEL2TnP+FEKL3kmuAEEL0XnINEEII9+GxDcvDhw/Hy8uLnTt3urZt27aN0aNHY+ipi9oIIYQA5BoghBC9lZz/hRCi95JrgBBC9F5yDRBCCPfhsWddX19frrzySv72t7+xe/duvv32W1555RVuvPFGvUMTQgjRxeQaIIQQvZOc/4UQoveSa4AQQvRecg0QQgj3oSmllN5BnC6LxcLf/vY3vv76awICAvjd737HnDlz9A5LCCFEN5BrgBBC9E5y/hdCiN5LrgFCCNF7yTVACCHcg0c3LAshhBBCCCGEEEIIIYQQQgghhOh6HjsVthBCCCGEEEIIIYQQQgghhBBCiO4hDctCCCGEEEIIIYQQQgghhBBCCCFaJQ3LQgghhBBCCCGEEEIIIYQQQgghWiUNy82w2WxceumlbNq0ybUtKyuLOXPmkJyczKxZs1i3bl2j56xfv55LL72UpKQkbrzxRrKysro7bKD52P/+978zdOjQRo8VK1a49q9evZrzzz+fpKQk5s+fT0lJSbfFm5+fz4IFC5gwYQLTpk1j0aJFWK1WwP3zvLXY3TnPMzMz+d3vfsfYsWM599xzeemll1z73D3PW4vdnfP8ZHPnzuX+++93/b1//36uueYakpKSuOqqq9i7d2+j490lbgFWq5UHH3yQ8ePHM3XqVF555RW9Q2qVp56jWvLNN9+cEvOCBQsAz/sdffjhh6ekZejQoQwbNgyAW2+99ZR9a9ascT3/tddeY9q0aYwdO5YHH3wQi8WiV1K65J5Jz/Q1l56dO3fy61//mrFjx3LRRRfx/vvvN3rO5ZdffsrndfjwYQCUUjz55JNMmjSJCRMm8M9//hOn09lt6RG9lyeXZ7qbJ5dH9OLJ5Qm9SVnA83haGaAznMl5sSfq6O+2p7DZbDzyyCOcddZZTJ48maeeegqlFNB78iA3N5d58+Yxbtw4ZsyYwWuvveba11vyoLfoyLne3T/71s7hTbVV96Cn1uqAmnLn+8u26n+aaq1+QS+nU7Zsyl3uaU+nzqep8ePHn/IZVVdXd3XojZxOG2BTZ1z3pkQjtbW1av78+SoxMVFt3LhRKaWU0+lUl112mbrnnntUWlqaeuGFF1RSUpLKzs5WSimVnZ2tkpOT1csvv6wOHz6s7rzzTnXppZcqp9Ope+xKKTVnzhz14osvqoKCAtejpqZGKaXUrl271JgxY9RHH32kDhw4oK6//no1d+7cbonX6XSqX/3qV+r3v/+9Onz4sNqyZYu64IIL1OOPP+72ed5a7Eq5b547HA514YUXqnvuuUcdOXJErV27Vo0bN0598sknbp/nrcWulPvm+clWr16tEhMT1X333aeUUqq6ulpNmTJFPf744yotLU0tXLhQTZ48WVVXV7tV3KLeo48+qi677DK1d+9e9fXXX6uxY8eqL774Qu+wmuWp56jWLFu2TM2bN69RzOXl5R75O7JYLI3SkZOToy644AL12GOPKaWUuuCCC9THH3/c6Bir1aqUUurLL79UKSkp6vvvv1e7du1Ss2bNUo888ogu6eiKeyY909dcegoKCtT48ePVv/71L3XkyBG1evVqNXr0aLVmzRqllFJ2u12NHj1abd68udHnVVdXp5RS6uWXX1bTp09XW7ZsURs2bFBTp05VL730UrekR/Renlye6W6eXB7RiyeXJ/QmZQHP5EllgM5wJufFnqijv9ue5OGHH1YXXnih2rVrl1q/fr2aOHGievvtt3tVHvzqV79Sd911lzpy5Ij65ptvVFJSkvr66697VR70Fu0917v7Z99WXVBTrdU96K2lOqCm3P3+sq36n5O1Vb+gh9MpWzblLve0p1Pn01ReXp5KTExUx44da/QZdef37XTaAJvqjLo3aVg+SWpqqrr88svVZZdd1uiDWb9+vUpOTm50kbjpppvUM888o5RS6umnn1bXX3+9a19NTY0aO3Zsow9Wr9iVUmratGnqp59+avZ59957r+sGWSmlcnJy1NChQ9WxY8e6POa0tDSVmJioCgsLXds+/fRTNXXqVLfP89ZiV8p98zw/P1/deeedqrKy0rVt/vz56q9//avb53lrsSvlvnneoLS0VJ1zzjnqqquucsXy/vvvqxkzZrguPk6nU11wwQVq5cqVbhO3qFddXa1Gjx7d6Pv+3HPPNfpNuBNPPUe15p577lH/+te/TtneE35HL7zwgjr//POV1WpVVqtVDR8+XGVkZDR77HXXXec6Lyul1JYtW9SYMWNavFnsKl11z6RX+lpKz1tvvaVmzpzZ6NiHH35Y3X333UoppY4ePaqGDRumamtrm33d6dOnu76LSim1atUqdd5553VRKoTw7PKMHjy5PKIXTy5P6EnKAp7J08oAneFMzos9zen8bnuK0tJSNWLECLVp0ybXthdffFHdf//9vSYPysrKVGJiojp06JBr2+23364eeeSRXpMHvUVHzvXu/tm3VRd0srbqHvTWUh1QU552f3ly/U9TbdUvdLfTLVs25Q73tKdb59PUzz//rKZMmdLl8bbkdNsAm+qMujeZCvskmzdvZuLEibz77ruNtu/atYsRI0bg5+fn2paSksLOnTtd+8ePH+/a5+vry8iRI137u0NLsVdVVZGfn8+AAQOafV7T2GNiYoiNjWXXrl1dGS4AkZGRvPTSS0RERDTaXlVV5fZ53lrs7pznUVFRPP300wQEBKCUYtu2bWzZsoUJEya4fZ63Frs753mDJ554giuuuILBgwc3iislJQVN0wDQNI1x48a1mOd6xC3qHTx4ELvdztixY13bUlJS2LVrl1tOa+up56jWpKenNxuzp/+OysrK+M9//sM999yDj48PGRkZaJpGv379TjnW4XCwZ8+eRulJTk6mrq6OgwcPdmfYXXLPpGf6WkpPw9RhTVVVVQGQlpZGTEwMJpPplGPy8/PJzc3lrLPOcm1LSUkhOzubgoKCTk6BEPU8uTyjB08uj+jFk8sTepKygGfytDJAZziT82JPczq/255i27ZtBAQEMGHCBNe2uXPnsmjRol6TB2azGV9fXz788EPq6urIyMhg+/btDB8+vNfkQW/RkXO9u3/2rZ3Dm2qt7sEdtFQH1JQn3V82rf9pqrX6BT2cbtmyKXe4pz3dOp+m0tLSGDhwYJfE2B6n2wZ4ss6qe5OG5ZNcd911PPjgg/j6+jbaXlhYSFRUVKNt4eHh5OXltWt/d2gp9vT0dDRN44UXXuCcc87h8ssv56OPPnLtLygo0C32oKAgpk2b5vrb6XSyYsUKJk2a5PZ53lrs7pznJ5sxYwbXXXeda/0Ad8/zkzWN3d3zfMOGDWzdupXbbrut0fa28lTvuMX/FBYWEhoa2ujGLyIiAqvVSllZmX6BtaAnnKNOppTiyJEjrFu3josuuojzzz+fJ598EpvN5vG/o7fffpuoqChmzpwJ1BfuAgIC+POf/8zUqVO5+uqr+eGHHwCoqKjAarU2So+XlxchISHdnp6uuGfSM30tpadv374kJye7/i4uLuazzz7j7LPPBurvs7y9vZk3bx5Tpkzh+uuvZ/fu3UB9WoFG6Wko4LvL90/0PJ5cntGDJ5dH3IEnlye6k5QFPJenlQE6w5mcF3uS0/3d9hRZWVnExcWxatUqZs6cyS9+8Quee+45nE5nr8kDk8nEX/7yF959912SkpK4+OKLOeecc7jmmmt6TR70Fh0517v7Z9/aObyp1uoe9NZaHVBT7v6ZnKxp/U9TrdUv6OF0y5ZNucM97enW+TSVnp6OxWLhhhtuYOrUqdxyyy0cOXKkK0Nv5HTbAE/WWXVv0rDcDhaL5ZReJD4+Pq6TWVv79dTQ+2jQoEEsX76ca665hocffphvvvkGgNraWreJffHixezfv58//vGPHpfnJ8fuKXn+zDPP8MILL3DgwAEWLVrkUXneNHZ3znOr1cpf//pX/vKXv2A2mxvtaytP3eW7Ilr+rACP+Dw88Rx1spycHNdn8PTTT3Pffffx6aef8s9//tOjf0dKKd5//32uv/5617aMjAxqa2uZOnUqL730EtOnT+fWW29lz5491NbWArhteuDM7pncPX21tbXccccdREREcO211wJw5MgRysvLueaaa1i+fDkJCQncdNNN5ObmNpseTzpviJ7Fk+7z9OTJ5RE9eHJ5ortIWcCzeXoZoDN05LzYU5zJ77anqKmpITMzk3feeYdFixZx33338cYbb/Daa6/1mjyA+or68847j3fffZdFixbx5Zdf8sknn/SqPOgNOnKu97TP/uRzeFOt1T3orbU6oKY85TNprv6nqdbqF9xJR/PcU+5pm6vzaSojI4Py8nJuvfVWli1bhtlsZs6cOS2OcO4ubdX1nqyz6t68zizk3sFkMp3SQ8lms7luME0m0ymZbrPZCAoK6q4QW3TllVdy3nnnERISAsCwYcM4evQob7/9NhdccEGLsTft9dDVFi9ezOuvv86SJUtITEz0qDxvGvuQIUM8Is9Hjx4N1Bea/vSnP3HVVVdhsVhOicsd87xp7Nu3b3fbPF+6dCmjRo1q1GOwQUtxtZXn3f1dES1/FsAplQ3uxlPPUSeLi4tj06ZNBAcHo2kaw4cPx+l0cu+99zJhwgSP/R3t2bOH/Px8LrnkEte22267jRtuuIHg4GCg/vPZt28f7733nqsw6K7pgTO7Z2qY7skd01ddXc1tt93G0aNHeeutt1zxLFy4kNraWgICAgD429/+xvbt2/n444+ZPHkyUB9/07TpnR7R+3jSvbVePLk8ohdPLk90FykLeDZPLgN0ho6eF3uKM/nd9hReXl5UVVXxr3/9i7i4OKC+oeftt98mPj6+V+TBhg0b+OCDD/jhhx8wm82MHj2a/Px8nn/+efr169cr8qC36Mi53pPOAU3P4U21VvfQcI+nl9bqgB544AGMRqPrWE+5v2yu/qep1uoX/vCHP3RXqG3q6P2AJ9zTtlTn09TLL79MXV0d/v7+ADz55JNMnz6dNWvWcNlll3VnyI201QZ4ss6qe5MRy+0QHR1NUVFRo21FRUWu4eIt7Y+MjOy2GFuiaZrrC9Vg0KBB5OfnA+4R+8KFC3n11VdZvHgxF110UatxuVueNxe7O+d5UVER3377baNtgwcPpq6ujsjISLfO89Zir6qqcts8/+yzz/j2228ZO3YsY8eO5dNPP+XTTz9l7NixHvM9F/WfRWlpKXa73bWtsLAQs9nsdjerJ/O0c1RrQkJCXOsYASQkJGC1Wt3+3NWan376ifHjx7sKcgAGg6HR3/C/zyckJASTydQoPXa7nbKyMrdID5zZ9dtd01dVVcXvfvc7UlNTef311xutWePl5eUq9AGuHqL5+flER0cD/5sS++T/u8vnJXoPuedonSeXR7qbJ5cn9CBlAc/mqWWAznA658We4kx+tz1FZGQkJpPJ1agMMHDgQHJzc3tNHuzdu5f4+PhGDSUjRowgJyen1+RBb9GRc72nfPbNncObaq3uwR20VAdUXl7e6DhPuV9qrv6nqdbqF9xJR38H7v4ZtVbn05SPj4+rURnqG2n79u2r+2fUVl3vyTqr7k0altshKSmJffv2uYaJA2zbto2kpCTX/m3btrn2WSwW9u/f79qvp3//+9/MmTOn0baDBw8yaNAg4NTYc3Nzyc3N7bbYly5dyjvvvMNTTz3VqMeOJ+R5S7G7c54fP36c22+/vdFJZe/evYSFhZGSkuLWed5a7G+88Ybb5vkbb7zBp59+yqpVq1i1ahUzZsxgxowZrFq1iqSkJHbs2IFSCqifFmX79u0t5nl3/z7F/wwfPhwvLy927tzp2rZt2zZGjx6NweCel1JPPEe15KeffmLixImNRkEdOHCAkJAQUlJSPPZ3tHv3bsaNG9do2/33388DDzzQaFvD52MwGBg9enSj9OzcuRMvLy+GDRvWLTG35Uyu3+6YPqfTye23387x48d54403GDJkSKP9N9xwA0uXLm10/KFDhxg0aBDR0dHExsY2Ss+2bduIjY11u4oH0fN5wr21Xjy5PKIHTy5P6EHKAp7NE8sAneF0z4s9xZn8bnuKpKQkrFZro3UjMzIyiIuL6zV5EBUVRWZmZqMRXRkZGfTt27fX5EFv0ZFzvSd89i2dw5tqre5Bb63VAYWFhTU61lPuL5ur/2mqtfoFd9LR+wF3vqdtq87nZEopzj//fD788EPXtoalI/T+jNqq6z1Zp9W9KdGsxMREtXHjRqWUUna7Xc2aNUvddddd6vDhw+rFF19UycnJKjs7WymlVFZWlho9erR68cUX1eHDh9Wdd96pLrvsMuV0OnWPfdeuXWrEiBHqpZdeUpmZmerNN99Uo0aNUtu3b1dKKbV9+3Y1cuRI9d5776kDBw6o66+/Xs2bN69b4kxLS1PDhw9XS5YsUQUFBY0e7p7nrcXuznlut9vV7Nmz1c0336xSU1PV2rVr1eTJk9Vrr73m9nneWuzunOdN3Xfffeq+++5TSilVWVmpJk2apBYuXKhSU1PVwoUL1ZQpU1R1dbXbxS2Uevjhh9Ull1yidu3apb755hs1btw49dVXX+kdVrM89RzVksrKSjVt2jR19913q/T0dLV27Vo1depUtXz5co/+HZ133nlq9erVjbZ99dVXauTIkeqjjz5SR48eVc8++6waM2aMysrKUkoptXr1ajVu3Dj1zTffqF27dqlLLrlELVy4UI/wXTrznskd0ndyet599101bNgwtWbNmka/o9LSUqWUUq+88opKSUlR3377rUpPT1d//etf1eTJk1VlZaVSSqkXX3xRTZ06VW3cuFFt3LhRTZ06Vb3yyivdmh7Re3lyeaa7eHJ5RC+eXJ5wB1IW8DyeVAboDGdyXuypOvK77Unmzp2rrr32WnXgwAH1448/qkmTJqnXX3+91+RBRUWFmjJlirr33ntVRkaG+u6779SECRPU22+/3WvyoDdp7VxfUFCgLBaLUsr9zwGtncOVapyWtuoe9NRaHZDdblcFBQXKarUqpTzn/rK5+p+maWmrfkFPHSlbWq1W132DUu53T9uROp+maVm4cKE699xz1caNG9Xhw4fV/Pnz1aWXXurar1c62qrrtVgsrvOAUp1T9yYNyy04+YNRSqmjR4+q3/72t2rUqFHqkksuUT///HOj49euXasuvPBCNWbMGHXTTTepY8eOdXfILk1j/+abb9Rll12mRo8erWbOnHlKIWjlypVq+vTpKjk5Wc2fP1+VlJR0S5wvvviiSkxMbPahlHvneVuxu2ueK6VUXl6emj9/vho3bpyaMmWKev75510XW3fO87Zid+c8P9nJhVKl6k/8V155pRo9erS6+uqr1b59+xod7y5xC6VqamrUn//8Z5WcnKymTp2qXn31Vb1DapEnn6NacvjwYTVnzhyVnJyspkyZop599lnX799Tf0ejR49WP/744ynb33vvPXXhhReqUaNGqV/+8pdq8+bNjfa/+OKL6uyzz1YpKSnqgQceULW1td0VcrM6+55J7/SdnJ6bb7652d/R9ddfr5RSyul0queff16de+65atSoUeq3v/2tOnTokOu17Ha7+sc//qHGjx+vJk6cqBYvXux2BVzRc3lyeaa7eHJ5RE+eXJ7Qm5QFPI8nlQE6w5meF3uijv5ue4qKigp17733quTkZHX22Wd3qPzVU6Smpqo5c+aocePGqfPPP1+9+uqrvS4PeovWzvWJiYlq5cqVrr/d+bNv6xzeNC1t1T3oqaU6oKysrFPKOZ5wf9lc/U/TtLRVv6CnjpQtN27cqBITExt1UnCne9qO1Pk0TUttba1atGiRmjJlikpKSlLz5s1TOTk5uqdDqdbreleuXOk6DzQ407o3TakTczcIIYQQQgghhBBCCCGEEEIIIYQQzei5i8IIIYQQQgghhBBCCCGEEEIIIYToFNKwLIQQQgghhBBCCCGEEEIIIYQQolXSsCyEEEIIIYQQQgghhBBCCCGEEKJV0rAshBBCCCGEEEIIIYQQQgghhBCiVdKwLIQQQgghhBBCCCGEEEIIIYQQolXSsCyEEEIIIYQQQgghhBBCCCGEEKJV0rAshBBCCCGEEEIIIYQQQgghhBCiVdKwLIQQQgghhBBCCCGEEEIIIYQQolXSsCyadf/99zN06NAWH5s2bdI7RNFDrF27lhtuuIGUlBQmTZrE/PnzSUtLa/fzlVIsX76cGTNmMG7cOG666aYOPV+I3mLGjBktntNnzJihd3hCnJbrr7+e7du3t/v4/Px8FixYwIQJE5g2bRqLFi3CarV2YYRC9CzufC2x2+08++yznH/++YwcOZKhQ4eSkpLC/v37dY1LNPbMM8/wwgsvtPt4m83GE088wTnnnMNZZ53F/PnzycvL68IIhRDd4bbbbuPPf/5zs/tuvPFG/vGPf3RzREIIITzZjBkz+PDDD11/b9q0iaFDhzY65v777+f+++/v7tCE6JGkYVk066GHHmLdunWsW7eOBx98kD59+rj+XrduHWPHjtU7RNEDvP7669x1112cd955vPfee7z22muYzWZ++9vfcuTIkXa9xjvvvMMrr7zCww8/zMqVK+nbty+33HILFouli6MXwvM8+OCDjc7lDed4ITyRxWIhNTWVMWPGtOt4pRQLFizAYrHw5ptvsmTJEtasWcPTTz/dtYEK0cO467XkX//6F1u2bOHxxx/n66+/ZsOGDWzcuJERI0boHZo4yYYNGzj77LPbffwzzzzDt99+y5NPPsnbb7+N3W7n9ttvRynVhVEKIbraHXfcweeff05WVlaj7ampqWzdupUbb7xRp8iEEEIIIURbvPQOQLinwMBAAgMDXf83Go1ERkbqHJXoSbKysli8eDGPPfYYV1xxhWv74sWL+dWvfsXSpUv517/+1ebrfPTRR9x8882cd955APztb39jwoQJbN++nSlTpnRZ/EJ4osDAwFPO5Q3neiE8zdatW0lOTsbLq323sxkZGezcuZOff/6ZiIgIABYsWMATTzzBfffd15WhCtGjuOO1xOFwsHLlSj799FOio6N1jUW0rLq6miNHjjBq1Kh2P+ejjz7ioYceYsKECQAsXLiQadOmkZmZyYABA7ooUiFEVxs+fDjnnnsuy5cvZ+HCha7tK1as4Pzzz6dv3746RieEEEIIIVojI5bFadu6dSuzZ89mzJgxXHbZZXz11Veufc8++yxDhw7lkUceafSc2bNnM3ToUI4fPw7Q7DR6N9xwg+v4b775hlmzZpGUlMTVV1/N5s2bXftuuOEGli5dym9+8xuSkpK47rrrSE9Pd+3ftm2ba19ycjK33HILBQUFrqkwmj7uv/9+/u///o8//OEPjWJeuHAh9957L5s2beKcc87hv//9LxMnTmTy5Mk8//zzruNsNhuLFi1i2rRpjBw5khkzZvDuu++2mH8nv3dSUhJz5syhuLgYqJ/K76mnnmLq1KmkpKSwYMECSktLgeanIGyYerC5aT5O/kwa8rbpca39ffz4cddn5nQ6mTdvHtOmTXOl4eRp0efMmdPuaRBXr15NSEgIl112WaPtBoOBJ554grvuuqtdr/PnP/+Zyy+/3PW3pmkopaisrGzX84UQjeXl5XHnnXcyYcIEJk6cyN///ndsNhsAH374oeu8M2zYMCZNmsTSpUtdz83NzeUPf/gDSUlJzJgxg6VLl+JwOFzP/c1vfsOTTz7J2LFjOffcc3n//fcBSE9PZ9SoUaxatQqoP59edNFFrinw2prSKD09nd/97neMGzeOadOmsXTpUpxOp2v/xx9/zMyZM0lKSuLXv/41+/fvb/Va0NaUSW2d7zdv3sxll13GiBEjmr22NX3d5uJouE42XE9b2l9eXs7DDz/M5MmTSUlJ4d5776W8vNx17m7uGnvyeb3BydcIgDVr1vDLX/6SMWPGMGvWLL7++mvXvpauUS3F+uGHH57y+h3RNI+eeOIJoPGot4ZjXnrpJdfzHA4HZ599tuuzjIyM5KWXXnI1Kjeoqqo6rbiEEC1r6VrS1rm3tXttqJ+pZsaMGYwdO5YbbriBQ4cOAZCdnU1AQAB79uzhwgsvZMyYMfz+978nOzsboMVz4rPPPgvUz2jw3HPPMXXqVMaPH88f/vAHcnJyXO/b9J73ww8/dN3znvx/qO88OWrUqHa/dlOZmZn87ne/c10r//vf/zZKw/jx47Hb7a7j33jjjUZpaYjp4osvZsyYMcyePZstW7a49rV1XWlp2aPWyhlNnXy/MHToUGbPng3Ulx/Hjh2L0Wh0HTN37txGz73jjjtcMTidThYvXszkyZNPeQ+51xfC891+++2sWrWK3NxcoP53/cknn3DTTTcBp9Z9rFmzptWyCjRfx9TStKc33HBDo3Nn03vkluqU4PTrVKD+XnrmzJmue+OTz8sjRoxg2rRprrJFV9XHNHd/ff/99/P3v/+dP/zhD4wZM4Yrr7yy0ZIzaWlpruvT6NGjT6mDW79+fav1e0II4W7ef/99Zs6cyahRo5g4cSKPPPKIqw6rpXqIk/Xm64gQ0rAsTkthYSHz5s1j9uzZfPrpp/z+97/n/vvv5/+zd+dhUZXtH8C/Z4CZAYZ9FVREUFwQFFxLzazct1zetF7LrNRS37LMNTVzLbVXMyvNrbSf2+uSprmXqbnkHiouIAgiyL4OMzAzvz9GTozsCMwMfD/XxaWc5Tn3OTOcM3Pu89zPhQsXxGWcnJzwxx9/iL/HxsYWO/btypUrxTJ6o0ePFqeHh4dj6tSpePfdd7F3714MGDAA77zzDqKjo8VlVq9ejZ49e2LXrl3w8PDAmDFjoFarkZmZibFjx+LZZ5/FL7/8gnXr1uH+/ftYs2YN2rRpI26v8PZnzpyJvn374vTp0+JNZq1Wi0OHDqFv374AgOTkZOzZswfr16/HZ599hrVr12L79u0AgDVr1uD333/HypUrcfDgQQwaNAjz5s1DUlJSicdx5cqVOHnyJLZs2YKEhASsX78eALBixQrs3r0bCxcuxLZt25CcnIw5c+aI6xUuQViTpQcPHTqER48e4X//+1+ReadOncKZM2fK3VZ4eDgCAwMhkRQ9Dfn5+aFBgwblaqdt27bw9PQUf9+xYwfy8/MRGhpa7liISE+tVuONN96AUqnEpk2bsHz5cvz+++/44osvxGUKhkb47bffMH36dKxcuRIRERHQ6XSYMGECXFxcsHv3bixatAj79u0zGEfx77//xs2bN7Ft2zZMmDABc+fOxalTp+Dn54cxY8Zg6dKlyMrKwqpVq6DVajFp0qQyY05JScGrr74Kd3d37NixA3PmzMHmzZvFG/EnT57EzJkz8cYbb2Dv3r0IDAzE2LFjS70WlKW0871Op8OHH36I9u3b49ChQ0WubcXp3bu3GEtBsr2wwrE+OX/ChAm4efMmvvvuO2zYsAERERGYNm0a6tWrJ67j6ekpXjcKf+kpyZkzZzBx4kQMHDgQP//8M4YNG4ZJkyYhLCwMQMnXqNGjRxtso2D7ffr0KXObZSl8jMaPHw8AOHv2LDp27Cgu4+TkhBMnToi/X7hwAdnZ2eLv9vb24hcoQH+N37x5s0EbRPT0SruWlHXuLe2z9vHjx/H1119j1qxZ2L17N0JDQ/H6668jPT0dKSkpyMjIwKeffopp06Zh586dsLGxwfjx4w0eNNqxY0exQ/ts3rwZ+/btw7Jly7Bt2za4uLhg9OjRyMvLq/D+L1++3GC9irStUqkwevRo2NraYvv27Zg9e7ZYtr+ApaWlwY3+w4cPQyaTib/v2rUL8+bNw9ixY7Fnzx4888wzGDNmDBISEsRlSruuVJXCQymtW7cOQNEy2A4ODrhw4YI41r1SqTR4kFgikeCZZ56Bo6OjOO3HH3+Ek5NTuZPcRGS6mjVrhm7duokPBu7cuRP+/v4G3+UL3/t49tlny/yuAhjeY+rdu3elYivtntLT2rlzZ5GhvwrOy0eOHMHIkSMxb968Ig8/VuX9GKD4z9dbt26Fv78/du/ejXbt2mHMmDFISUmBVqvFuHHj4O3tjZ9//hlbt26FRqPBkiVLxPZyc3PRr1+/Yu/vERGZmvPnz2P+/Pn48MMPcfDgQcydOxf/+9//cOzYMXGZ4s6T5VUXriNUtzGxTJXy008/4ZlnnsG///1v+Pj4YODAgXjllVfwww8/iMs0adIEGo1GfILxyJEjxT5t7uDgADc3N7i5ucHGxkacvm7dOvzrX/9C//794ePjg9dffx1du3bFli1bxGW6du2KUaNGwc/PD/PmzUNKSgpOnz6N3NxcvPfeexg/fjwaNGiA0NBQ9OjRA3fu3IFUKhW3V3j7dnZ26NChAxwcHHD8+HEA+pvSeXl5Yknl/Px8LFy4EC1btsSLL76IN954A1u3bgWg/1K0YMECtG7dGg0aNMC4ceOQl5eHqKioEo+jg4MD3N3d0aBBA0ilUjg4OECn02H79u2YNGkSunbtCn9/f8ydOxdNmjQR1ysoQVgQd01QqVT45ptvMHr06CIlBnU6HZYtW1ahp5oyMzOhUCiqNMarV6/i888/x1tvvcXS7USVcPLkSSQkJGDJkiUICAhAp06dMHv2bGzZskVM0BUMjVCvXj14enpCIpFAoVDg7NmziIuLw7x589C4cWN06NABU6dOFRO8gL6iwBdffIGmTZti6NCh6Nu3r5gwGDduHOzs7DBz5kysW7cOCxYsgLW1dZkx//LLL7C2tsa8efPg5+eHF198Ee+//754g2rbtm3o168fRowYAR8fH0yZMgX9+vVDenp6ideCspR2vk9JSUFiYiJeffVVNGjQoMi1rThyuVyMxdnZuch8KyurYueHh4fj/PnzWLJkCYKCghAUFIQlS5bg+PHjiI6OFtexsLAQrxuFb86X5KeffkLPnj0xatQo+Pr64s0330SPHj2wfv36Uq9Rtra2cHNzg4ODAwCI25fL5WVusyyFj5FCoUBaWhoSEhIMEgsdOnTA9evXxS9PJX3uKLBkyRLcuHGjXA8wEFH5lXYtycvLK/XcW9pn7bVr12Ls2LF4/vnn0ahRI3zwwQfw9vbG3r17kZeXh8zMTIwbNw7du3dHkyZNsHDhQkRHR+PPP/8UY3N2dha3b2VlJU5fu3YtpkyZgg4dOsDPzw+fffYZ0tPTcfLkyQrt+40bN3D+/Hm0atWqUm2fOnUKKSkpWLhwIZo0aYLu3bvjk08+MXgQs0uXLuJDNCkpKbh79y5atmwpzt+0aRNGjhyJQYMGoXHjxpg8eTKaNm2KzZs3i8uUdF2pSgWfF9zc3ODk5ASgaGJZoVCgWbNmOHv2LAD9e6dwwv9JR48exfr16/HRRx9BKpVWS9xEVLPGjx+PnTt3IiEhAVu2bMGoUaMM5he+91Ge7yqA4T2myn4OLe2e0tNQKpVYtWqVOJRXgYLzsre3N1xdXWFlZWXw0FBV348Bin6+BgB/f39MnjwZfn5+mD59OhwcHHDgwAHk5uZi+PDhmDZtGho2bIiWLVvi5ZdfNug8kpWVBUdHx2Lv7xERmRobGxssWLAAPXr0QP369dGrVy+0aNHC4Dxf3HmyvOrCdYTqNo6xTJUSGRmJ3377zeCLf15eHnx9fQ2W69q1K06cOAE/Pz8cOnQIr7zyisET96WJiIjAr7/+alBeNC8vD507dxZ/DwkJEf+vUCjg6+uLiIgIPP/88xg0aBA2btyImzdv4u7du7h165bB8sWRSCTo3bs3Dh48iAEDBuDXX3/FSy+9JN54srGxQbNmzcTlAwMDxV7GL774Ik6fPo3FixcjMjISN27cAACxhEZx3nnnHVhYWCA3NxcKhQKDBw9Gamoq0tLSDG4Q+fv7Y+LEieU5bAAglpirV68ehgwZUuTLWWX069cPXbt2Rb9+/YrM279/P2QyGV566SWxJGFZHB0dkZGR8dRxFbh8+TLeeecddO3aFe+//36VtUtUl0RERKBRo0ZiYhDQn2fz8/Nx//59AEBcXBzatGkDjUYDlUqFvn37wsPDA0eOHEFaWppBDwOtVovc3FyxlL+Pjw9cXFzE+YGBgWLCQCqVYu7cuRg5ciSGDBkijqVYYM6cOeL4a4XPqxEREWjZsqXBOLtt2rRBYmIiMjIycO/ePQwfPlycJ5VKyz2ebuFrnFqtFkv3l3a+d3JygpubG37++WdMmDChWm98R0ZGwt7e3uDa6+fnBwcHB0RGRqJx48alrt+vXz8IggBAf30t2N+IiAiDYwboj8XOnTuf6hpVUAJVJpPB19cX7733nkEP4oo4d+4c2rdvL8YPANbW1mjTpg1Onz6NHj164MiRI3j//feL/dyxZMkS/PDDD/jvf/+Lpk2bVioGIipeWdeS5s2bl7huaZ+1IyIisGTJEnz55ZfifJVKhaioKAQFBYnbKVDw3eDu3buljsWbnZ2N+Ph4TJo0ySCBm5uba/CAaMHndkCfAC/uIcZly5Zh/Pjx2L9/f4XaLnDv3j34+voa3LgaMmQIAIil77p164bvvvsOH3/8MY4ePYpu3boZDG0QERFRpEdF69atDcqVlqVgX11cXNC1a1d8+OGH5V63JCkpKUhOTjZ4WBbQ788ff/yB5557DocOHULPnj2LPW8fPXoUH3zwAf79739j2LBhTx0PEZmGZs2aoWvXrpgwYQJUKhV69uxZ4rJPc30pyerVq8XrjE6nE6e7ublV6p5SWX788Ue0bdsWvr6+BhUaCj4n5+fnQ61WY8yYMQYPQFX1/ZiSFN4/iUSCFi1aICIiAjY2NhgxYgT27NmDsLAw8TtQ4SFmHj58KD5IRERk6gIDAyGXy/HVV1+J5/jo6GiDvEN58DpCdRUTy1Qp+fn56N+/f5HxiAvf2Af0Nwo2btyIfv36ITY2Fm3bti33NjQaDd555x0MGjTIYHrhJ06f3J5Go4FEIkFCQgKGDBmCli1b4plnnsG//vUv/P7777h69WqZ2+3Xrx9GjhyJrKwsHDlyxKC0z5Pb02q14k3t//73v9ixYwcGDx6MQYMGYc6cOWU+6TN//nwEBwcjIyMD8+bNw7JlyzB9+vQyYyzLnj17kJ+fjzt37uCTTz4xSORU1qJFi7Bo0SIcPXoUL730kjg9Pz8fK1aswKJFi8TEU3m0bNkSGzZsgE6nM0gMAMCBAwdw8uRJLFq0qFxtnTt3DuPGjcOzzz6LZcuWFVtem4jKVvhpxgIFSdyCf93d3bFp0yZotVrcvn0bH330Ec6dO4f8/Hw0btwY33zzTZE2CnqilXTOLhAeHg4LCwtcvnwZarXaICn7n//8Bz169ACgr07w8ccflxhzQdlTjUZTZJsVUTDmMwAsXbpU/H9p53uJRIKlS5di9uzZWLNmDaytrQ2StlWppKS1RqMp9aGmAmvWrBGfVN20aZP4BaKkY6rVap/qeAYGBmLp0qXIzc3FiRMn8N577+HAgQPlHvqgsCd7vRXo1q0bfv/9d3h6esLFxQXe3t5Flpk3bx62bNmCJUuWlHrzkogqpzzXkpKU9llbo9FgxowZRf72FQoFcnJyil0/Ly/P4AZPcQpiWrFiRZGHZAsnLwo+twP68tOFqygB+vPSgwcPMHToUDGxXN62C5TnHBsUFISkpCTExcXh8OHDeO2118SbWUDJx79wSfCyzJ8/H0FBQYiPj8eiRYvw+eefF3sTqiLOnj2LDh06FJn+3HPPYfz48Zg6dSpOnz6N2bNnF1lm//79mDJlCoYPH16jwwARUc2YMGECBgwYgMmTJ5d6Hnya60tJhg8fLo5RmZCQYPD/yt5TKkl6ejo2btyI7du3G3zPAP75nKzRaHDu3DnMnz8fQ4cOFR9oqur7MSUp6ftadnY2hg4dCicnJ3Tv3h39+vVDZGSkwfUnIiKi1GpBRESm5OTJkxg/fjwGDRqELl26YPz48Zg7d26F2+F1hOoqZl+oUnx9fREdHQ0fHx/x59ixY9i3b5/Bcp06dUJYWBj27NmD559/vkgCsaxtxMbGGmxj27ZtBuM2h4eHi//PzMzE/fv3ERAQgCNHjsDBwQGrV6/GG2+8gbZt2yImJqbMG0sAEBwcDA8PD3z//ffQ6XQGveYyMjIMegT8/fffYhnOrVu3YtasWZg8eTL69OkDpVIJAKVu08PDAz4+PmjVqhX69euHK1euwN7eHk5OTgb7dvPmTXTt2hW5ubnlOHL6XoF+fn7o1asXnnnmGVy5cqVc65Wmbdu2mDhxIhYsWAC1Wi1O37ZtG/z8/Cr00AAA9OrVC2lpafjll18Mpms0GmzYsEG8QViW27dv491330WXLl2wfPlyg6exiKhifH19ERUVhbS0NHHalStXYGlpiYYNGwLQ32zw8fGBr68vevbsiSZNmuDq1avw9fVFXFwcnJ2dxXN2bGwsvvrqK/HcHx0dbVCmLiwsTOwtGh8fj+XLl2Px4sXIy8szGJsZAFxcXMR2C5ft8fX1xfXr1w3Gqrx8+TKcnZ3h6OgIHx8fg/OpRqNB9+7dcfHixTKPR+Hrj62trTi9rPN969at4enpiRdffBHbtm0r0vu3InQ6XYkPy/j6+iIjIwORkZHitLt37yIrK6tIAqM4Xl5e4v4VTnD4+voW+bJz+fJl+Pr6PtU1Si6Xw8fHBwEBARgzZgxsbGzE3t4VVVJi+bnnnsPJkydx8OBB8UGEwr7++mts3boVX375Jfr27VupbRNR6cpzLSlJaZ+1fX19ER8fb3Bu/u6773DlyhV4e3vDycnJ4NyVnJyMe/fuoVmzZuL5ueDGSmH29vZwcXFBYmKi2G69evWwZMkSg7HLCj63P1l9A9Cfq5cuXYoPP/zQ4KZ8edsu0KhRI0RHR4vXFQD4/PPPMX/+fPF3QRDQuXNn/PLLL/j777/FIXsKFHcOL7hOF8Ra1kOYHh4eaNSoETp27Ihhw4ZVyXeJs2fPFnveDggIQH5+Pn766Se0aNGiSML9zJkzmDJlCl577TXMmjXrqeMgItOjUCigUCjwr3/9q9Tlyrq+lHauL4mDg4N4fvby8hKnP809pZKsXr0affv2LfahyoLPyY0bN8aIESNga2uL69evi/Or+n5MSW7evCn+X6PRIDw8HAEBATh//jwePXqEH3/8EW+//TaeeeYZxMXFicdDp9Ph/PnzYgURIiJTt2PHDgwZMgSfffYZhg0bBj8/P9y/f7/C53leR6iuYmKZKuXVV19FWFgY/vvf/yIqKgr79u3Dl19+aXACBf4pS/ntt98We4O3NKNGjcKBAwfw448/4v79+9i4cSM2btxoUMpu37592LNnDyIiIjBz5kx4eXmhQ4cOcHR0RFxcHM6cOYOYmBisWbMGhw8fNjhxlqZPnz7YsGEDevXqVeRLyaxZs3D79m0cOnQImzZtwmuvvQZAX9r5t99+Q0xMDC5cuIApU6YAQKnbTE9PR2JiIu7evYsTJ07Ax8cHADBy5EisWLECZ8+exZ07d8SxPMs7PlBiYiIePnyIEydO4Pz58wYlBZ9cLjExEenp6cX+/qSCL3oFY6ICwLFjxzB58uQS2y8p0eDt7Y0JEyZg5syZ2LhxI6KionDt2jVMnDgR9+/fx0cffVSufZ09ezbq1auH6dOnIzU1VdyH8ibhiegfzz77LBo0aIApU6bg1q1bOHv2LObNm4d+/frB3t4egP4GQ2JiIhISEvDnn38iKioKPj4+6Ny5M7y9vfHxxx/j1q1buHDhAmbNmgVra2vxPJqTk4M5c+YgIiIC27dvx8GDB/Hqq68CAObOnYs2bdpgwIABmDFjBtasWWMwZldJ+vfvD7VajdmzZyMiIgJHjx7FypUrMWLECAiCgJEjR2Lv3r3YvXs3oqOjsWjRIuh0OoNSzhVV1vl+0aJFiI2NxeLFi9G0adNie6WVR0pKCqKjo0s89/v5+aFr166YOnUqrl27hmvXrmHq1Klo167dU5V3HjVqFA4dOoQffvgBUVFR2LhxI44cOYIRI0YAqPw1Ki8vD4mJiYiJicFPP/2ErKwsMc6KnLfj4+ORl5dX7Jephg0bQqFQYNu2bUU+d0REROCbb77BO++8g9DQUPF6kZiYWK7tElH5lOdaUpqSPmu/+eab+OGHH7Bnzx7cv38fS5Yswa+//go/Pz9IJBKMHj0ay5cvx++//47bt29jypQpaNq0KYKDg0utyADoz3vLly/H8ePHERUVhU8++QSXLl0qc0iBAnFxcbCysir2+05F2u7cuTNcXV3Fa9qxY8ewdevWIiX5unXrhm+//RbPPvtskeoVo0aNwubNm7Fnzx7cu3cPS5cuRXh4OIYOHVrmdaVAeno6EhIScO3aNezbt89gPPsCaWlpyMzMLM/hAVDyA0GAfvikr776qsjxy8/Px4wZM9CuXTu88847Buft8n6vIyLTdevWLdy/fx8LFizA8OHDy7xGlHZ9kclk4g30ks71FVHee0oVuady+vRpvPfee8Vur+Bzcnx8PH799VdkZmYWeRirKu/HlOT8+fNYv349IiMjsWDBAiiVSvTq1QuOjo7IycnB0aNHERsbix07duCnn36CWq2GRqPBr7/+CplMBjs7O/EY5OTkIC8vz+DBYiKi6nT79m388ccf+OOPP3Dt2jUAEH//448/kJCQIC7r6OiIy5cv49atW7hz5w6mTZtWpZ8xa8N1hKg0LIVNleLt7Y3vvvsOS5cuxbp16+Dh4YFp06ZhwIABRZbt1q0brl27ho4dOxqcwMvSunVrfPHFF1i5ciW++OILNGzYEMuWLUO7du3EZfr374+tW7dizpw5aNu2Lb7//ntYWlqid+/e+Ouvv/Cf//wHgiCgVatWmDp1KlauXFmkvGpx+vTpg++++w59+vQpMq9r16549dVXYWNjgw8//FAcc3PhwoX49NNPxfFGhw0bBgsLC7EnV3EKxqSUyWRo1aoVPvnkEwDAmDFjkJmZiQ8++AD5+fno1q1bhZ7QL7j55ObmhoEDB2Lw4MHFlqd98iZVWeNISKVSjB07Ft988404ttnAgQPh7+9fYhyLFi3C4MGDi50/btw4eHp6YtOmTfjqq68gl8sRGhqKLVu2lNmjBdBfbC9fvgxA/z4rrLTtElHxLCws8M0332DevHn417/+BVtbW/Tv399gbMX4+HjxXOHo6IghQ4agR48eEAQB3377rbiujY0NevXqZTCecb169eDm5oahQ4fCzc0NS5YsQWhoKA4dOoSTJ0+KVS+6d++OZ599FrNmzcL//d//lRqzQqHA2rVrsWDBAgwaNAjOzs544403MHbsWABAu3btMGfOHKxatQqJiYkIDAzEd999V+4HdYpT2vleKpVi27ZtWL9+vcEYmZXx6quvIikpCQsWLChxmYKebKNGjYKFhQVeeOGFpx5SITg4WLz+LlmyBL6+vli+fLmYEKjsNery5cvo3LkzLCwsUL9+fSxYsEDsQVfW9aKwM2fOoGPHjiXO79atG06ePInGjRsbJI2PHTsGjUaDb7/9Ft9++63BOhxHiKjqlOdaUpqSPmv36dMHSUlJ+Oqrr5CUlAR/f398++234kOnb7/9NrKysvDJJ58gKysLISEh+Oabb7B582YsX74cffr0gbOzc7HbfOutt5CdnY3Zs2cjKysLgYGBWLduXYUeDCrphkxF2ra0tMQ333yDzz77DC+//DJcXV0xZcqUIuMod+7cGSqVyqCMXYHCxykxMRHNmzfH+vXrxWpGZV1XgH++o9jb26Ndu3aYOnWqQXWMgmW8vb2xePHiMo/NgwcPAKDY4QkA/Xl7x44dePHFFw2mh4WFIS4uDnFxcUW+p/z444/FltYmIvOxf/9+bNy4Ea1bty4yzFpxSru+HD16FJMnT0b79u2LfRimosq6p1SgIvdURo8eXeJ1qOBzMqC/j/PBBx8gMDDQ4Nxf1fdjitO9e3ecPXsWy5cvR4sWLbBhwwbY29ujTZs2YplYlUqFgIAAzJ49GzNnzsSVK1cwadKkEvd//fr14nWFiKg6bdiwARs2bDCY9s477xj8/vLLLwPQD8Mwffp0vPLKK1AoFHjuuecwYsQIg8oNT6M2XEeISiPonqb/PZERjRw5Eu3bt6+WD6inT5/GrFmzcOzYMbGE67lz5/D666/z5nMF7Ny5E3K5nOVGiQi7du3C119/jePHjxs7FDJBvF4QET9rm5eYmBh8//33+Oyzz4wdChERFaOin6+nTZsGAOV6YKiw2NhYvP7668V+z1u5ciUAMLFMRERUy7AUNlEhjx49wq+//oolS5Zg6NChFRoTmgxptVrs3r2bPQmIiKhUvF4QEZmfdevWoVevXsYOg4iIilGTn68tLCzg5ORU7DwbGxvY2NhUewxERERUs1gKm6iQzMxMzJgxA61bt8abb75p7HDMmkQiwYYNG2BlZVXpNhYsWID//e9/Jc4fO3ZsuUpmERGR6aqK6wUREdWsmTNn8rxNRGSiavLzdb169bBz585i57311lvVvn0iIiKqeSyFTUQmKyUlBZmZmSXOd3BwgKOjY80FREREREREREREREREVEcxsUxERERERERERERERERERKXiGMtERERERERERERERERERFQqJpaJiIiIiIiIiIiIiIiIiKhUlsYOwNiSkzNRkWLgggC4uNhVeD1zwf0zb9w/81ZT+1ewnbqupt9Htf39W1143CqHx61y6sJx4zWAiIiIiIiIiIgqq84nlnU6VOrGYWXXMxfcP/PG/TNvtX3/TIWxjjNf38rhcascHrfK4XEjIiIiIiIiIiIqiqWwiYiIiIiIiIiIiIiIiIioVEwsExERERERERERERERERFRqZhYJiIiIiIiIiIiIiIiIiKiUjGxTEREREREREREREREREREpWJimYiIiIiIiIiIiIiIiIiISsXEMhERERERERERERERERERlYqJZSIiIiIiIiIiIiIiIiIiKhUTy0REREREREREREREREREVCpLYwdARHrWChkAoZQldFBmqWoqHCKiOoPnXyIiIiIiIiIiIqKyMbFMZDIErDgcXuLc93s0q8FYiIjqEp5/iYiIiIiIiIiIiMrCUthERERERERERERERERERFQqJpaJiIiIiIiIiIiIiIiIiKhUTCwTEREREREREREREREREVGpmFgmIiIiIiIiIiIiIiIiIqJSMbFMRERERERERERERERERESlYmKZiIhMzq5duxAQEFDkp1mzZgCAGzduYNiwYQgODsaQIUMQFhZm5IiJiIiIiIiIiIiIiGo3JpaJiMjk9OnTB6dOnRJ/fv/9d/j4+OD1119HTk4OxowZg7Zt22LXrl1o06YNxo4di5ycHGOHTURERERERERERERUazGxTEREJkcul8PNzU382bt3L3Q6HSZPnowDBw5AJpNhypQp8PPzw8yZM2Fra4uDBw8aO2wiIiIiIiIiIiIiolqLiWUiM6PK1yItJw86nc7YoRDViLS0NHz//ff46KOPIJVKcfXqVYSGhkIQBACAIAgICQnBlStXjBsoEREREREREREREVEtZmnsAIiobKp8Ldaeuofdl2JxP1UJHQCZpQShDRwwsFU9PO/vIibZiGqbLVu2wN3dHb169QIAJCYmwt/f32AZFxcX3Llzp0Lt1vSfTMH2+KdaMaZy3Iy9/YoyleNmburCcavN+0ZERERERERERNXLJBLLarUagwcPxqxZs9ChQwcAQExMDGbNmoUrV67Ay8sLM2bMQOfOncV1/vzzTyxcuBAxMTEIDg7GggUL0KBBA2PtAlG1iU1T4sTdFOTkaQymq/K1+PNeKv68l4rW3vaY+VJT+LraGClKouqh0+mwY8cOvP322+I0pVIJqVRqsJxUKoVara5Q2y4udlUSY0UZa7vmrjqPW446HzY2shLnSywEuLqa5+vG91vl8LgREREREREREREVZfTEskqlwkcffWTQ00yn02H8+PFo2rQpdu7ciaNHj2LChAk4cOAAvLy8EBcXh/Hjx2PixIno0qULVq1ahffeew979+5lr02qVW49ysIfESkAgEYuNni9bX0829gZCqkl7qcpcejmI2y99ABXHmRg1P9dxqL+zTHATJMfRMX5+++/kZCQgL59+4rTZDJZkSSyWq2GXC6vUNvJyZmoyYrygqBPVtX0ds1dTRw3ua0cOTmqEudrNTokJWVWz8arCd9vlVMXjlvBPhIREREREREREVWUURPLd+/exUcffVRkrNizZ88iJiYGW7duhY2NDfz8/HDmzBns3LkTEydOxI4dOxAYGIjRo0cDABYtWoRnn30W58+fF3s8E5m724n/JJUD3G2x+e2OgCpPnO/vagv/Lr4YElwPsw+E4/KDDEzaFQaptQxtPW2NFTZRlTp58iTatm0LBwcHcZqHhweSkpIMlktKSoK7u3uF2tbpYJTEkbG2a+6MfdzM9TUz9nEzVzxuRERERERERERERUmMufGCRPC2bdsMpl+9ehUtWrSAjc0/ZX1DQ0Nx5coVcX7btm3FedbW1mjZsqU4n8jcPcpU4eTjpHKgpx26NHaGrcwS1gp5kR9fL0esf7M9+rbyhEYHTNxyCVcfZRe7rLWi5FKvRKbo2rVrCAkJMZgWHByMy5cviw8l6XQ6XLp0CcHBwcYIkQjWClkJ51yef4mIiIiIiIiIiKj2MGqP5VdffbXY6YmJiUV6nrm4uCA+Pr5c8yuiopWzC5avrRW3uX/Gp8rX4ujtJGh1gI+TNTo2coQgCNABWHE4vMT1PG2t8GJzdxy9+Qjv/d9lDA7yhEJm+Cf+fo9mJr3vZTGH1+9p1NT+mdPxu3PnDgYMGGAwrVevXli2bBkWLFiA4cOHY+vWrVAqlejdu7eRoiQSSj0/A/rzLxEREVUP0xzCQAcXFzukpGSZYGx1S10Y6sKc8PUwLXw9TAtfD9PC18O08PUwLXw9TEd5XouqHhbN6GMsF0epVEIqlRpMk0ql4piaZc2viMoezNo+Nh33r+blqPNhYyPDmZsJyFZr4GBthd5B9SCztBCXsbEpvcfbFy8GoNeKk3iUqcJvd1MwLLQ+JJJ/sogSCwGutWAMZlN8/apSbd+/ikhKSoK9vb3BNIVCgdWrV2POnDnYvn07AgICsGbNGoMqF0RERERUd5jaEAY6nQ6ffTYTVlaWmDFjLgAzerKzFjO190ldx9fDtPD1MC18PUwLXw/TwtfDtPD1MB01+VqYZGJZJpMhLS3NYJparYZcLhfnP5lEVqvVRZIP5VHRJypq+5MY3D/jkdvKEfEwHWFxGQCALo2doFHnI0edLy6Tk6MqtQ2ZlQX6tKqH/zsXjfiMXJyLSEKw9z9/F1qNDklJmdWzAzXAlF+/qlBT+1fVTyhVp2vXrhU7PSgoCLt3767haIiMR19Ku6yb0joos0q/ThAREVH1y8hIx+3bt8T/29s7GjcgIiIiIiKiKmKSiWUPDw/cvXvXYFpSUpJY/trDwwNJSUlF5jdv3rzC26psFr+2P4nB/at5Wp0Of0alAgCaeShQz15eqXYcrK3QqZETTkSk4GJMOnycreFobQUAkEgEyG1La9c8khKm+PpVpdq+f0RUGSy3TURERERERERERMZlkonl4OBgrFmzBrm5uWIv5YsXLyI0NFScf/HiRXF5pVKJGzduYMKECUaJl6gq7Lv2ECk5eZBaCGjXwOGp2mriZou7STl4kJ6Ls1Gp6NVc/1BGWeM0MylBRERERERERERERERExZEYO4DitG/fHvXq1cP06dNx584drFmzBteuXcPQoUMBAEOGDMGlS5ewZs0a3LlzB9OnT0f9+vXRoUMHI0dOVDnqfC1WHtf30m/t7QC5lUUZa5ROEAQ86+sEQQBi0nLxID23KsIkIqqTJBIB1gp5sT9yWxmSstV4lKnCw4xcJGapkJunMXbIRERERERERERERFXOJHssW1hY4JtvvsHMmTMxePBg+Pj4YNWqVfDy8gIA1K9fHytXrsTChQuxatUqtGnTBqtWrYIglDX2IJFp2n8jAfEZubCxskBLT0WVtOlgbYXmHgrciM/C+ehUDGrlWSXtEhHVNcVVe0jNycP1+EzcT1UiW100kSyzkMDRxgr17GWoZy9Djjq/zBGSiYiIiIiIiIiIiEyZySSWb926ZfC7j48PNm/eXOLyzz33HJ577rnqDouo2uVrdfjhfAwAIMjbDpYWVVdIIKS+A+48ykZSdh5i0thrmYjoaeXmaXA2Og13ErPFaRIBsLaygKVEQJ5Gh5w8DVQaLRIyVUjIVOHKA+Do7d/QtoEjuvi5oEtjZ3jalzbePREREREREREREZHpMZnEMlFddfRWIh6k58LJxgrN3Kumt3IBaysLNPdU4FpcJi7HpkOn01Vp+0REdUlSlhqHwhOR87jUdSNnazRzV2D+kGCsPn5bXC5Po0VGbj6SstV4mKEvkZ2l0uBMVCrORKXii2NAEzdbdPFzwfP+LghwV7DqChERUS3F72BERERERFSbMLFMZEQ6nQ7/dzEWAPBa+4ZQqfKqfBut6tnj+sNMPMpS40J0apW3T0RUFzxIz8Xh8ETka3VwkFviOX8XeNjJAADWUguDZa0sJHCxlcLFVooAdwV0Oh36hzTA0b8f4mRkMq7FZeBOYjbuJGZj/dn7aOhkjV7N3NGjmRt8nG2MsXtERERUhQonk5cuXYzPPlvMh8iIiIiIiKhWYGKZyIjCHmbiZkIWpBYC/tW2ATadjqzybdhILdDEXYHwhCxsPhsNX0eWXyUiqoiwB+liUtnbQY4Xm7pCaln+YQsEQYCfmwJe7Rvg9fYNkJaThz+jUnDibjJO30vB/VQl1pyJxpoz0WjhaYdX2nihR4BblQ6NQERERDVHrVaL/4+MvAuVSgW5nN/DiIiIiIjI/DGxTGRE2y4/AAD0aOYOZ1tptW2npac+sfzbrUS4ta4HhYx/+kRE5ZGtzsd7P10Sk8o9m7nBQvJ0PY4cbazQp4UH+rTwQLY6HyfuJuNQ+COci0rFjfhMzPn1FladvIfX2tbHkGAvyCqQxCYiIiIiIiIiIiKqLrxTSWQkqTlqHLudBAB4pY1XtW7L2UYKTzsZNFodbj3KqtZtERHVFlqdDr/dSUZythrONlZ4sanrUyeVn2QrtUSfFh5YMbgVfh3XEe91bgRnGys8ylLjv79HYtiGv/D7naQq3SYR/SM9PR2LFy9G9+7dERwcjN69e2Pjxo3QarXGDo2IiIiIiIiIyOQwsUxkJAduPEK+VofmHgo087Cr9u218FQAAMITsqEtNOYXEREV71pcBh5mqGAttcALFSx/XRlONlK82aEh9r7TATNeagJ3hRQPM1T4eO8NfLzzGtT5THQRVaXU1FQMGzYMYWFhWLBgAX755RdMnDgRq1evxoIFC4wdHhHVIosXzzV2CERERERERFWC9XCJjECn0+Hnv+MBAINaedbINhs528DRJgNpOXl4kJ6LBo7WNbJdIiJzlK7Mw6WYdADAzD7NEZ2QUa3bs1bIAOh7Q1sDePUZX7zcriG+OxGJjX9G4deweNjLLfFSgCucbapv6ASiumTZsmWQSqVYt24dZDIZAKBBgwaQy+V477338O9//xu+vr5GjpKIzFF2dqbB73fu3EZc3AN4eXkbKSIiIiIiIqKqwR7LREbw98NM3EvJgcxSgh7N3GtkmxYSAb0D9Unsu4nZNbJNIiJzpNPpcPpeKjQ6wNtBjkGtq3e4Aj0BKw6HG/ys+e0OJFoN+rV0Rz0HOTJy87E3LAFx6bk1EA9R7aZWq7F//3689tprYlK5wPPPP4+NGzfC21ufAEpPT8esWbPwzDPPIDQ0FB9//DHS09PF5SMiIvDWW28hJCQEXbp0wddffw2tVotdu3YhICCgyM/KlSuxa9cudO/e3WC7I0eOxMqVKwEAWq0Wa9euxQsvvICgoCCMHDkSt27dEpft3r07du3aVa7fdTodVq1ahc6dO6Nt27YYN24c4uLixGUDAgJw7tw58ffCsT0ZZ0xMDAIDA8U4y2r7SQEBAWjWrBmSk5PFacePH0dAQACmTZsmtvndd9+he/fuCAwMROfOnfH1118DAKZNm1bsMT137hymTZuG+fPnY9y4cQgKCsKgQYNw6dKlEvdz1KhRJe7nk69HaTEVJzY2FgEBAYiNjRWnrVy5EiNHjixXeyNHjix2PwuU9J4rvO3i3ndP7teTsT4Zd35+Pnr16oWRI0eW2G7BPt2+fRsjR45EUFAQevbsiZ9++kncRkl/CwWvx5OvTW2wbt2aItNmz55qhEiIiIiIiIiqFhPLREaw/3oCAODFpq5QyGqucMCAYH1y5F6KEmoNS6oSERXnfqoSD9JzYSEI6NzYCYJQteMqV5S7nQz/G9cJnnYy5Gl0+PXmI8SkKY0aE5G5u3//PnJyctCqVasi8wRBQMeOHSGV6qsDTJgwATdv3sR3332HDRs2ICIiQkyCpqSk4NVXX4W7uzt27NiBOXPmYPPmzfjxxx/Rp08fnDp1Cjt27AAA7NixA6dOncLo0aPLjG/VqlVYv349ZsyYgd27d8Pb2xtvv/02cnJyKryvmzdvxr59+7Bs2TJs27YNLi4uGD16NPLy8irc1vLlyw3Wq0zbjo6O+OOPP8TfDx8+bJDc37NnD3744QcsWLAABw8exPjx47Fy5Upcv34dM2fOxKlTpzBjxgx4enri1KlTOHXqFNq0aQMA2Lp1K/z9/bF79260a9cOY8aMQUpKSpEYTp06hTNnzpR7v0uLqTLK097o0aPF/SucCC7tPVdYwfut8PGpqJ07d+LevXsAgHr16onteXp6YsaMGWJsubm5eOeddxAaGoq9e/di6tSp+Oabb7Bnzx6xrcKv16lTpyoVj7kIC7uGe/ciikxXKpXYt29PzQdERERERERUhZhYJqpheRotjt1OBAD0buFRo9tu5e0AB7klNFodopIrfmOSiKi20+p0OH8/DQDQyssO9nKrKmlXIhFgrZCX+CNISk9eO9pI0buFO3ycrKHVAUfCk/CQPZeJKi0jQ1/e3s7OrtTlwsPDcf78eSxZsgRBQUEICgrCkiVLcPz4cURGRuKXX36BtbU15s2bBz8/P7z44ot4//33sXbtWsjlcri5ucHZ2RkA4OzsDDc3N9ja2pa6TZ1Oh82bN+P999/HCy+8AD8/P8ybNw8WFhbYu3dvhfd17dq1mDJlCjp06AA/Pz989tlnSE9Px8mTJyvUzo0bN3D+/HmDZHxl2u7SpQtOnDgBQN8j9sSJE+jYsaM4v169eli0aBE6deqE+vXrY8SIEXBzc8OdO3dgZ2cHNzc32NnZwcLCAm5ubnBzcxMfAvD398fkyZPh5+eH6dOnw8HBAQcOHDDYvk6nw7Jly4r0UC5NaTFVRnnas7GxEffPwcFBnF7ae66wgvebm5sbrKwqfi1TKpVYtWoVnn/+eQAwON4WFhbia+Ho6Ih9+/bBxcUFH3zwARo1aoTu3btj3LhxBsnuwuu7ublVOB5zodVq8d//flHi/K1bNyE/P78GIyIiIiIiIqpaHGOZqIb9eS8V6bn5cLWVom0DxxrdtiAI8HO1xaXYdNxLyUFTd0WNbp+IyNTdepSNNGU+5JYSBHvZV1m7OgArDoeXOP+DXs3LbMNSIuCFpq44ejsR91NzceRWEga08oCjddUkv4nqEkdHRwAwKGldnMjISNjb2xuMtezn5wcHBwdERkYiIiICLVu2hKXlP1+r2rRpg8TERGRkZMDevuTzSFxcnEFP0tzcXLRv3x7JyclIS0tDcHCwOM/KygqBgYGIiCjaC7I02dnZiI+Px6RJkyCR/PNMcW5uLqKiosTf33nnHVhYWADQJ3uLS/wtW7YM48ePx/79+yvU9pOee+45fPbZZ8jPz8e5c+fg7+8vJt8BoGPHjrh69SqWLVuGiIgI3Lx5E4mJiWKp59KEhISI/5dIJGjRokWRY7Z//37IZDK89NJLBuXFS1NaTHFxcejbt6+4bP/+/TFmzBgAQL9+/cSqF3l5eeLr/TT7WNZ7rjxWr16N9evXA9An2ovz448/om3btvD19cX58+dLbS8yMhLh4eEG72eNRiO+p8qj4D3o4uKCrl274sMPP4RCYX7fVa5cuYTc3NKriuzevQPDho2ooYiIiIiIiIiqFhPLRDXs4M1HAIAezdxgUUYPterg62KNS7HpiE3LhTpfC6klCxcQEQGARqvDlVh9kql1fXuTPD9aSAS80NQN+68n4FGWGoduJmJQkCdkJhgrkSlr2LAh7OzscP36dQQFBRWZ/+6772LkyJFiT9gnaTQaaDSaIuMzAxCTgxqNptQY3N3dsWnTJvH3yZMnA0CxbRa0V57E45PrAMCKFSsMkuMADHrBzp8/X0xkHz58GFu2bDFY9syZM3jw4AGGDh0qJpbL2/aT3NzcUL9+fVy+fBmHDx9Gz549ERYWJs7fsWMHFi5ciGHDhqFHjx6YOnUqXn/99XLtb+Fka0GMhZPe+fn5WLFiBRYtWoT79++Xq82yYnJ3dzco+axQKKBU6hOLa9asgYeHvkLRpk2bxET20+zj07znCgwfPlwcGzkhIUH8f4H09HRs3LgR27dvN9i3kuTn56NTp06YPXt2ubZfnPnz5yMoKAjx8fFYtGgRPv/8c8ybN6/S7RlL69YhkMutS00uv/zysBqMiIiIiIiIqGrxLiRRDcrN0+BkZDIAoGczd6PE4GRtBQe5JbQ6/TiiRESkdycxG1lqDaytJGhuwhUdLCUCejRzg0JmgQxVPk7cTS6xxxkRFc/S0hJ9+vTBTz/9BLVabTDv+PHjOH78ONzd3eHr64uMjAxERkaK8+/evYusrCz4+vrC19cX169fNxhT+PLly3B2dhZ7RZcWg4+Pj/gjl8sB6Mtzu7q64sqVK+KyeXl5uH79epEEblns7e3h4uKCxMREcTv16tXDkiVLxLFzAcDDw0Oc7+LiYtCGTqfD0qVL8eGHHxokbsvbdnG6du2K3377DceOHcNLL71kMG/Lli0YP348ZsyYgUGDBsHJyQnJyeU7z928eVP8v0ajQXh4OAICAsRp27Ztg5+fH9q2bVtmW+WN6cnXsfDx8/LyEqcXTrY/zT6W9Z4raKO03sIODg5iXF5eXkXmr169Gn379kWDBg3KdXx8fX1x79491K9fX2z3ypUr4oMTOp3OIMFfHA8PDzRq1AgdO3bEsGHDDN7/5kQikWDSpCklzn/11deLPABBRERERERkTphYJqpBZ6JSocrXop69DM09jJO0EAQBvi42AIB7KRxnmUyXWq3G3Llz0a5dOzzzzDP48ssvxZulN27cwLBhwxAcHIwhQ4YY9HQiqgytTocrD/S9lYO97GFpYdofkaytLPBiU1dIBCA6VYnr8VnGDonI7EycOBFZWVl46623cP78edy/fx87duzAtGnT8Prrr8Pf3x9+fn7o2rUrpk6dimvXruHatWuYOnUq2rVrh6ZNm6J///5Qq9WYPXs2IiIicPToUaxcuRIjRowQSyBXxqhRo/DVV1/h+PHjiIiIwKxZs6BSqdCnTx9xmczMTCQmJiIxMREajabI74XbWr58OY4fP46oqCh88sknuHTpEho3blyuWOLi4mBlZYUePXoUG2dl2u7WrRu2bNkCb29vsUdvAScnJ5w5cwb37t1DWFgYJk2ahLy8vCIPABTn/PnzWL9+PSIjI7FgwQIolUr06tVLnH/s2DGxZ/iTNBqNePwSExORl5eHnJwcqNXqp4qpOE/TXmnvOaVSKfaKLqnne3mcPn0a7733XrmXHzBgAHJzc8WYTpw4gQULFsDFxQXp6emIiIgQH5woSXp6OhISEnDt2jXs27cPzZuXPUSEqQoMDIKvr1+R6dbW1ujbd6ARIiIiIiIiIqo6fFSWqAaduJsEAOjm7/pUNxuflq+LDa48yEBsWi7ytTpYGqEkN1FZ5s+fj3PnzmHdunXIzs7GpEmT4OXlhQEDBmDMmDHo378/Fi9ejC1btmDs2LE4cuQIbGxsjB02mamoFCUyVRrILSVGe/CnotwUMnTwccKZqFScv5+GqORseMjKP54lUV3n5uaGLVu2YOXKlZg8eTLS0tLQsGFD/Oc//8GIEf+Mf/r5559j/vz5GDVqFCwsLPDCCy9g+vTpAPRlj9euXYsFCxZg0KBBcHZ2xhtvvIGxY8c+VWyjR49GVlYWZs2ahaysLLRp0wabNm0yGIt44cKFWLhwYYm/F3jrrbeQnZ2N2bNnIysrC4GBgVi3bl2p5aqfVFIytrJtBwUFieMcP2nGjBmYMWMGBg4cCBcXF/Tu3RvW1tYGvZFL0r17d5w9exbLly9HixYtsGHDBoNxrgcOHAh/f/9i142Pj0fnzp0Npl2+fBndunV7qpiK8zTtlfaeW7t2LZYvX44+ffoYvFcqavTo0RVaX6FQ4Pvvv8fChQsxaNAgODo64rXXXsPYsWPxzjvv4MKFC/joo49KbWPixIkA9D3hO3TogKlTp1Y6flPw1ltj8Mknhvvw2WefGykaIiIiIiKiqiPo6njtxKSkTFTkCAgC4OpqV+H1zAX3r/rka7To+d1ZZOTmY/UrQQip72gw31ohx4rD4SWu/0Gv5lh+sPSbTR/0ao41f0QiJ0dVahs6nQ7/dzEOOXka9G7uhvqO1gCA93s0gzIrt2I7VoP4/qza7ZiytLQ0PPvss9iwYQPat28PQD9O4b179xAaGopvv/0WR48ehSAI0Ol06NmzJ8aNG4fBgweXexs1/T6q7e/f6lITx81aIccLX55AQqYKbbzt0baho8H8ss6/5T0/P00bJc3X6XT49WYiHqTnIri+A9b8KwgSQeD7rZLqwnEzh2sAUWVMmzYNALB48eIqa3PkyJGYMGECOnToUGVtUvUwtfP2o0cJmDTpn17fTZo0xaefLjJiRHVbXbi+mxO+HqaFr4dp4ethWvh6mBa+HqaFr4fpKM9rUdX3gky7ziNRLXIpNh0ZuflwsrZCsFf5e4hUB0EQUN9RX44uJs10E8lUd128eBEKhUJMKgPAmDFjsGjRIly9ehWhoaFir39BEBASEmK2Y/GR8f39IB0JmSpIBKCFp3kl3ARBQFc/Z1hZCLgam45Dd1NgrZBDbitHjjofcls5rBUFP5Uvi0pEVBc5ODjAysrK2GFQLTBt2hxjh0BERERERFQlWAqbqIb8fjcZANDVzwUWJlB6uqGTNW4nZiMmVYlOjZyMHQ6RgZiYGHh7e2PPnj347rvvkJeXh8GDB+Pdd99FYmJikTKWLi4uuHPnjpGiJXO3+Vw0AKCxiw1spOZXSlohs0RIfQeci07DwgM3cfdhOmSWEtjYyAwqWLzfo5kRoyQiMj9ff/21sUMgMyWVSsX/N27s/1RjXhMREREREZkSJpaJaoBWpxPHV37O38XI0eh5O8ghCEB6bj4ycvNhL+fpgExHTk4OoqOjsXXrVixatAiJiYmYPXs2rK2toVQqDW7WAfqbd2q1ukLbqOlhzgu2Z8Th1c1SdR+3R5kqHLqeAABoVc++jKVNV6CnHRJz8hCZmI2LMWl4trF+bExBgEEZHL7/SlcX/k5r875R3VaVJbCJnpZQ6GQ7efI0g9+JiIiIiIjMGTNJRDXgZnwmHmWpYWNlgfY+ptE7WGopgaedDA8zVIhJU6KlmZV/pdrN0tISWVlZWLZsGby9vQEAcXFx2LJlC3x8fIokkdVqNeRyeYW24eJinPe8sbZr7qrruK2/8AD5Wh28Ha3R0L3kbdjYlN7TqKz5VdFGWfNn9mmOt364gBvxWQhu6AxrANbW/6wjsRA4tm458e+UiIiqCpPKRERERERUmzCxTFQDfntcBrtLE1c4OtoUu4xghPLY9R2t9YnlVCaWybS4ublBJpOJSWUA8PX1xcOHD9G+fXskJSUZLJ+UlAR3d/cKbSM5OdOgJ2d1EwR9sqqmt2vuqvO4qfK1+OlxGewWHrYGZaOfVNq88syvijbKmt+xsQt8XWxwLzkHv4UnYFjbBsjNVYvHTavRISkps8w467K68HdasI9EREREREREREQVxcQyUQ34I0KfWFbn5WPF4fBil/mgV/OaDAkA0MBRjr/uA3EZKuRra+kddDJLwcHBUKlUuHfvHnx9fQEAkZGR8Pb2RnBwML7//nvodDoIggCdTodLly5h3LhxFdqGTgejJI6MtV1zVx3H7bfbSUhX5sPDXoaGTtZV27iRdPRxxP0UJR5mqHA/JQdu1oYf9fjeKx/+nRIRERERERERERUlMXYARLVdfEYu7iXnQCIADRxNK3HhbGMFW6kFNFodHmbkGjscIlHjxo3RrVs3TJ8+HeHh4Th58iTWrFmDESNGoFevXsjIyMCCBQtw9+5dLFiwAEqlEr179zZ22GRmdv/9EAAwpE19SGpJmUqFzBLNPRUAgDORydAxO0pERERERERERERVhIllomp2PjoNANDK2wEyS9P6kxMEAfUd9ePSxqYysUymZenSpWjYsCFGjBiBqVOn4rXXXsPIkSOhUCiwevVqXLx4EYMHD8bVq1exZs0a2NgUX2aeqDjRKTm4GJMOiQC83Ma77BXMSGtve1hKBCRkqHA/VWnscIiIiIiIiIiIiKiWYClsomp2JioVANCpsQs0eflGjqaoBo7WuPUoG7HpTD6QabGzs8MXX3xR7LygoCDs3r27hiOi2mTP3/EAgGd8nVHPQW7kaKqWtZUFWnra4WpcBi7GpKOhkzWEWtIjm4iIiIiIiIiIiIzHtLpPEtUyGq0Of93XJ5af8XMxcjTF83qcUElT5uNRJnstE1Htp87X4pfrCQCAl4PqGTma6hHkZQephQTJOXmISuGDQ0RERDXJ3t4BTZs2Q8uWLWFv72DscIiIiIiIiKoME8tE1Sj8URbSc/NhK7VAUH3TvKEgs5TA1VYKAPjrce9qIqLa7Pe7SUhT5sFdIcUzvs7GDqdayK0s0LqhIwDgYkw6x1omIiKqQYIgYM6c+fjyyy9ZNYSIiIiIiGoVJpaJqtG5x4nadg0dYSkx3T83L3sZAODcvRQjR0JEVP12Py6DPSDQE5aS2nuzN6SBI6wsBKQq8xCTxooURERENUkQBCaViYiIiIio1jHdTBdRLXA2Sp+o7djIyciRlK6gHPZ5JpaJqJa7n6rEhftpEAAMbOVp7HCqlczKAs3dFQCAa3EZRo6GiIiIiIiIiIiIzJ1JJ5YfPnyIsWPHIiQkBN27d8fGjRvFeTdu3MCwYcMQHByMIUOGICwszHiBEhUjS5WPaw8zAZh+YtnDXgYBQGyaEnHp7NVGRLXXz38/BAA84+sMT3u5kaOpfi3r2UEiAA8zVLgWm2bscIiIiIiIiIiIiMiMmXRi+YMPPoCNjQ127dqFGTNmYPny5Thy5AhycnIwZswYtG3bFrt27UKbNm0wduxY5OTkGDtkItHFmHRotDo0cJTD28Ha2OGUSmohgZtCP87yhZg04wZDRFRN8jRa7AtLAAC8HFS7eysXUMgs4e9qCwDY8GeUcYMhIiIiIiKqxXQ6HXJzc8v1o1QqoVQqi53+5DSdTmfsXSMiIhJZGjuAkqSnp+PKlSuYN28eGjVqhEaNGqFLly44c+YM0tPTIZPJMGXKFAiCgJkzZ+KPP/7AwYMHMXjwYGOHTgQAOBetH1+5g49p91Yu4OUgx6MsNS7cT8OAwLqRcCGiuuXE3WSkKvPgaivFs41djB1OjWnlZYfbidk4evMRxnXyQUMn037YiYiIiIiIyBypVCq89dZrVd7uunU/QS6v/RW3iIjIPJhsj2W5XA5ra2vs2rULeXl5iIyMxKVLl9C8eXNcvXoVoaGhEAQBACAIAkJCQnDlyhXjBk1UyF/3zS+xDAAXY9L4JCQR1Uq7r+nLYA9o5QlLiWDkaGqOs40UDZ3k0AH46UKsscMhIiIiIiIiIiIiM2WyPZZlMhlmz56NefPm4ccff4RGo8HgwYMxbNgwHDt2DP7+/gbLu7i44M6dOxXejlDB+8oFy1d0PXPB/asaKdlqRKUoIQAIaeBQ48dTEICK5oY9FFJYWQh4lKVGTJoSPs421RPcU+D7s2q3Q1SXxKYpcf5+GgQAA+tgVYYgL3vcT83F/hsJeK9zIzhYWxk7JCIiIiIiolprec96kFkUfwNGla/FB4fj9cv18ITMsmjfL5VGhw8OPazWGImIiCrDZBPLABAREYHnn38eb775Ju7cuYN58+ahU6dOUCqVkEqlBstKpVKo1eoKb8PFxa5SsVV2PXPB/auY3DwNtIUyuSdj0gEATT0UqOdhD0Cf6LWxkZXaztPOL2BtXfJypbXRuoEj/opKxc2UXIQ29SjXtoyB708iqqg9f+u/tHds5CRWaKhLPO1kaOZph/D4TOwNi8fIdg2MHRIREREREVGtJbMQik0YF1nOUlLCctqqD4qIiKgKmGxi+cyZM/jf//6HEydOQC6Xo1WrVkhISMC3336LBg0aFEkiq9XqSo01kZycWaGenYKgT/pUdD1zwf2rHLmtHCsOh4u//3kvBQBgIQD//fUmAOCDXs2Rk6MqtZ2nnV9AqVSVuH+ltdHOxxl/RaXi9xvx6OXvXK5t1SS+P6t2O0R1RZ5Gi31h+sTyoKB6Ro7GOARBwGvtG2LW3uvYfjkOI0Lr16ly4ERERERERERERPT0THaM5bCwMPj4+Bgki1u0aIG4uDh4eHggKSnJYPmkpCS4u7tXeDs6XcV/Krueufxw/yrXZmEPM/TJ23r2xukVV1xM5dHBV59MvhSbDq1WZ/TXiu/P6t0OUV3x250kpOTkwU0hRVc/F2OHYzR9WnnC0doK8ZkqnIxINnY4REREREREREREZGZMNrHs7u6O6Ohog57JkZGRqF+/PoKDg3H58mXoHmdHdDodLl26hODgYGOFSyRS5WuRkpMHQF961Jy08naAzFKClJw8RKUojR0OERHktjLkqPMht5XDWlHcT9nn2f9d1Y9LNaiVZ53upWsttcTQ0PoAgP9de1ipY0lERERERERERER1l8mWwu7evTuWLFmCTz75BO+++y7u3buH7777DpMmTUKvXr2wbNkyLFiwAMOHD8fWrVuhVCrRu3dvY4dNhPiMXACAg9wSNlILI0dTMVJLCVrVs8OFmHRcjEmDr4uNsUMiojpPwOoTkSWW8X+/R7NS176blI3LsemwEIBBrepmGewCOgDZOSoIAM5HpWLO7mtwtpWK88s6lkREREREROamoGOSINTdh4zLi8eKiIjKw2R7LNvZ2WHjxo1ITEzE0KFDsWjRIrz77rt45ZVXoFAosHr1aly8eBGDBw/G1atXsWbNGtjYMAlGxhcvlsE2z55fIQ0cAQAXY9KNGwgRURXY9bi3chc/F7ibWRWJ6qCQWaLR44eGrsdnGjkaIiIiIiKi6qPT6TB37kx89tknYtKUisdjRURE5WWyPZYBwN/fHxs2bCh2XlBQEHbv3l3DERGV7WGmPrHsaaTxlZ9WaAMHAMCl2DTodDo+pUhEZitHrcGBGwkAgKHBXkaOxnS09FTgXnIO7ibloIOPE6SWJvucIRERERERUaWpVCrcuXNL/L9cbp736moCjxUREZUX7yQSVaE8jRZJWfpxwc21x3JLT3txnOVojrNMRGbsYPgjZKs1aOhkjXY+jsYOx2R42sngaG2JfK0Od5OyjR0OERERERERERERmQmT7rFMZG4SMlXQAVDILKCQmeefl6zwOMuxaWLJVCIic6LT6bD98gMAwOCgepCw+oJIEAQ097DDmahU3EzIQnMPBatTEFGd0b17dzx48KDYed7e3jh+/HgNR1S7TJ06FZ07d0b//v3LtXxycjLmzp2L06dPQy6XY9CgQZg0aRIsLc3zuxQREdWMS5f+wg8/rEPnzl1x6tQfeOONtxAS0s7YYdUau3fvwIEDe9GuXQfcuHEdKlUu8vLyMHDgYPj5NcEPP6zjMSciqsPYY5moCj0Ux1c273IxHGeZTMGRI0cQEBBg8POf//wHAHDjxg0MGzYMwcHBGDJkCMLCwowcLZmac9GpiEjKgY2VBQYEeho7HJPTxM0WFoKAlJw8PHpcaYOIqK6YMWMGTp06ZfAzY8YMY4dVK5w9exYdO3Ys9/KTJ09GVlYWtm3bhhUrVmD//v1Yu3ZtNUZIRETmTqVSYf36NUhKSsTPP+9CUlIi1q9fA5VKZezQao39+3+GVqvFuXNnkJmZAbVaDZ1Oh59/3oW1a7/jMSciquOYWCaqQgkF4yvbmWcZ7AIh9fXjLF+M0Y+zTGQMd+/exfPPP29w03f+/PnIycnBmDFj0LZtW+zatQtt2rTB2LFjkZOTY+yQyYT8dEHfG21AK0/Yydnr6UkySwn8XPUVKW4mZBk5GiKimmVnZwc3NzeDHzs7O2OHZfYiIyPFY1searUaLi4umDNnDvz9/dG2bVv07NkTFy9erOZIiYjInO3duwtpaakAIN6zSktLxb59u4wZVq1S0r1AnU6H9PQ0ADzmRER1GRPLRFVEq9OJ4yu720mNHM3TCaxnD6mFwHGWyagiIiLQtGlTg5u+9vb2OHDgAGQyGaZMmQI/Pz/MnDkTtra2OHjwoLFDJhNxNykbZ6NTIRGA4SFexg7HZDXzUAAAIpNykJunMXI0RESmZeXKlUUqpwQEBCA2NhYAkJ6ejlmzZuGZZ55BaGgoPv74Y6SnpyM2NrbY9UaOHCnOK2ijYDsjR44Uf//tt9/w8ssvIygoCH369MHhw4fFefn5+fjyyy/RuXNnhIaG4j//+Q9SU1NLjHXXrl1F2q+IadOmYdq0aQCA06dPo3379ti6dWuR7RVUlDlz5ozYW7lgmblz5xq0OXjwYPEYSKVSLF26FD4+PgCAO3fu4Pjx42jfvn2l4iUiotovPv4h9u3bXSTxqdPpsHfvbsTHPyxxXZUqF7m51fujUuVWy36bYuzlOeZERFQ7sQsPURVJy8lDnlYHK4kAR2srY4fzVGSWErTyssfFmHRc4jjLZCQRERF45plniky/evUqQkNDxTFhBUFASEgIrly5gsGDB9d0mGSC/u+C/ob9801c4e1gbeRoTJe7QgpnGyuk5OThTlK2scMhIjI5bdq0wcqVKwEADx8+xLBhw8R5EyZMgFKpxHfffQcA+PTTTzFt2jR8/fXXOHXqFABg6NChGD16NPr06QMrKytkZZVeIeLMmTOYOHEiJk+ejOeeew6///47Jk2ahG3btiEwMBArVqzAnj17sHDhQnh5eWHOnDmYM2cOFi1ahOHDh+Py5cuYOHGiuH07Ozt8//33T30cdDodFi9ejGnTpqFPnz74/vvvDY6NTKav1nT27FkMGjRIXM/JyQl//PGH+HtsbCzu3r1b7Db+/e9/46+//kLLli3x2muvPXXMRERU++h0OmzcuLbE3rRarRYbN67F1KmfiPcLCi/73ntv1UicBZ62AqAxYy+vgtek8DEnIqLajz2WiapIwRiVrgopJLXgw1RofUcAHGeZjEOn0+HevXs4deoUevbsiRdffBFLly6FWq1GYmIi3N3dDZZ3cXFBfHy8kaIlU5KUrcbB8EcAgNdC6xs5GtMmCAKaP+61HJ6QxaEPiIieYGVlJVZNcXZ2FqeHh4fj/PnzWLJkCYKCghAUFIQlS5bg+PHjiI6OFtexsLAQS0M7OjqWub2ffvoJPXv2xKhRo+Dr64s333wTPXr0wPr166HT6bB9+3ZMmjQJXbt2hb+/P+bOnYsmTZrA1tYWbm5ucHDQD2dTsH25XF4lx2Hv3r3Iy8vDyy+/LLZZ+NjY29tDq9XiwoULBr2NmzRpAo1Gg4iICADAkSNHin1oEAA++eQT/Pjjj8jLy8OHH35YJXETEVHtEhf3AH//fQVarbbY+TqdDn//fQVxcQ9qOLK6S6vV8pgTEdVB7LFMVEUSs/TjK7srzHt85QIhDRyAM8DF2HTodDo+eUg1Ki4uDkqlElKpFMuXL0dsbCzmz5+P3NxccXphUqkUarW6Qtuo6bd0wfb4p1Q5ggCUlPcsfEx3XHmAPI0OQV72CPK2r5ngTFDh91tp+WJ/V1uci05DmjIfF6JT0cqtbleoqAt/p7V534hqSmRkJOzt7eHr6ytO8/Pzg4ODAyIjI9G4ceNS1+/Xr5/42TovLw9t2rQBoK/WMnz4cINl27Rpg507dyI1NRVpaWlo2bKlOM/f3x8TJ04sM94LFy6gTZs2kMlk8PX1xXvvvYcuXbqUa19//vln/PLLL/jhhx9K/T5w48YNNGjQoMhY1V27dsWJEyfg5+eHQ4cO4ZVXXsFvv/1WZP1mzZoBABYuXIihQ4ciNjYW9evzATEiIvqHl5c3WrVqjevXrxWbXBYEAa1aBcPLy9tgWoFvvlkHmaxqHroqiUqVK/Yuftr7aDUdu1KZgwkT3qnQOhKJBIGBQQbHnIiIaj8mlomqSEGPZTeFeY+vXKBgnOXkbDWiU5Vo5Fy3kw1Us7y9vXHu3Dk4ODjoe1U2bw6tVouPP/4Y7du3L5JEVqvVFe6V4+JiV/ZC1cBY2zVXOep8AIC1dfEP7UgsBLi66o9pWo4aOy7rx3d6r3sTuLraITdPA20ZPXF1OsDGpvSHgp52flW0UZltPHncnpxvA6CZpx3C4jLwv0uxeP610DK3URfw75SISvPkA24FNBoNNJqyx6xfs2YNPDw8AACbNm3CrVu3APxTUrowrVYLrVYLS8vKf3UPDAzE0qVLkZubixMnTuC9997DgQMH0KBBgzLXff755+Hs7IyFCxdi27ZtJcZx5swZdOrUqcj0bt26YePGjejXrx9iY2PRtm1bcV5WVhb++OMP9OrVCxKJvpiav78/ACA1NZWJZSIiMiAIAkaNehtTprxf7HyJRIJRo94pMaErk8mrrJpHTTPV2PWvScnHnIiIaicmlomqQI46H6k5eQD0Y1bWBgbjLMekMbFMNe7JkpF+fn5QqVRwc3NDUlKSwbykpKQi5bHLkpycWWpPzqomCPpkVU1v19zJbfVfnpVKVbHHTavRISkpEwDw3akoZKry0cTNFiEeNkhKyoTcVo4Vh8NL3cYHvZojJ0dV6jJPO78q2qjINgRBn1R+8rgV10YTFxuExWXg0PUE3LmfDCeb2nEdq4y68HdasI9EVDqdTicmO5/k6+uLjIwMg97Jd+/eRVZWlkEv5pJ4eXmJSdOC8tUF7V69etVg2cuXL8PX1xf29vZwcnJCeHg4AgICAAA3b97E2LFjcfjw4VJvNsvlcvj4+AAAAgICsG7dOrGHcVns7e0xa9Ys9OjRA9u3b8err75a7HJnz57F22+/XWR6p06dMHnyZOzZswfPP/+8wY1npVKJSZMmoV69emKv7evXr8PCwqJcx5GIiOoeT8966N//Zfz8806DoXwEQcCAAS/Dw8PTiNHVLTzmRER1F8dYJqoCNx5mQAfAVmoBW1nteV4jpL7+RtelWI6zTDXr5MmT6NChA5RKpTjt5s2bcHR0RGhoKC5fvix+idTpdLh06RKCg4MrtA2druZ/jLVdc/4p/HqV9lqm5eRhyyX9uE5vd/KBAKHWJgbLo/D7rSyuCilcbaXI1+pw4MYjo7/mxv4pOG61+YeISpeSkoLo6OgSk7V+fn7o2rUrpk6dimvXruHatWuYOnUq2rVrh6ZNm1Z6u6NGjcKhQ4fwww8/ICoqChs3bsSRI0cwYsQIAMDIkSOxYsUKnD17Fnfu3MGCBQvQunXrMnsw5eXlITExETExMfjpp5+QlZUlxpmYmIjc3NxS15fJZBg7diy+++67YoceUavVCAsLQ0hISJF51tbWaNOmDb799lv06NHDYJ6bmxt69OiBefPm4caNG7hw4QJmzpyJf//731AoFKXGREREddeAAYPh6OgE4J9y0U5Ozujff7Axw6pVSuqBLAgCHBwcAfCYExHVZUwsE1WBa48Tr7WlDHaB0AaOAICLMfpxlolqSsE4gJ988gkiIyNx4sQJfPHFF3j77bfRq1cvZGRkYMGCBbh79y4WLFgApVKJ3r17GztsMqItlx4gW61BEzdbdPN3MXY4ZifA3RYA8PPf8TzfE1Gd9+qrr+LEiRMYPLjkm6Wff/45GjRogFGjRuGtt95CkyZNsGrVqqfabnBwML744gts2bIF/fr1w86dO7F8+XKxxPSYMWPQo0cPfPDBBxgxYgQ8PT0xb968Mtu9fPkyOnfujJ49e+KHH37AggULxB7BnTt3xoEDB8psY+jQoZBIJNi6dWuReVeuXEGzZs2KLeUN6MthW1paomPHjkXmLVy4EAEBAXjzzTcxfvx4dOvWDZMnTy4zHiIiqrtkMhlGjx4DV1c3DBw4GK6ubnjzzXdKvA5RxfXtOxASiQQdOnSCnZ09pFIpBEHAwIGD8fbb43jMiYjquNrTtZLIiP5+UJBYrl0fqArGWU7KVuN+qhI+LIdNNUShUGDdunVYuHAhhgwZAltbWwwfPhxvv/02BEHA6tWrMWfOHGzfvh0BAQFYs2YNbGz4/qyr0pV52Pq4t/I7nXwg4fhOFebnaosLMemITM7BjfhMtKxnb+yQiIiqxfHjx4udPnjwYDGRfPDgwSLz69evL46FDADOzs748ssvK7StJ9sAgIkTJxr83rdvX/Tt27fY9qysrDBt2jRMmzat2PkdOnQotv0nt1HYwoULS7wpvHjxYvH/UqkUv//+e7HLtW/fHu3bty+y3QIjR47EyJEjARQ9BnZ2dli0aFGJ8RERERUnJKQdQkLaAQCGDSt+mAaqvJdfHoYRI0aWOL/g2BMRUd3ExDJRFfj7QQaA2jO+cgGZpQSB9exxKTYdF2PTmVimGtWkSRNs2LCh2HlBQUHYvXt3DUdEpmrThVixt/Jz7K1cKTJLCV5s7oH9fz/Ez2HxTCwTEdUBWq0Wu3fvxvLly40dChEREREREZkJlsImekpJWSrEZ+RCQO0rhQ0AoQ0cAACXYtKMGwgRUTFiUnOw5WIsAGDcs43YW/kpDGnjDQA4HJ6I3DyNkaMhIqLqJpFIsGHDBri6uho7FCIiomohk8nQtGkzNG1a8pANpMdjRURE5cUey0RPKexhJgDAycYKVha171mN0AaO+P7MfVyK1Y+zLDBpQ0QmZNmR21BrdOjg44gujZ2NHY5Za9vICd4OcjxIz8Wx20no29LD2CEREVE1s7KyMnYIRERE1UYQBMyePV/8P5WMx4qIiMqr9mXBiGrY9Xh9Yrk29lYG/hlnOTFLjZi0XGOHQ0QkikvPxdGbj2AhAJO6+fHL71OSCAIGBHoCAH4OizdyNERERERERE9PEAR+VywnHisiIioPJpaJnlLY48Syu6J2lomRWUrEsTYvshw2EZkIrU6HM1GpAIAhwV7wc7U1ckS1Q9+WHpAIwOXYdNxPVRo7HCIiIiIiIiIiIjIhTCwTPQWNVoebtbzHMgCE1tePs3zhfppxAyEieiw8IQspOXlwsLbCmGd8jB1OreFhJ0PHRk4AgH3stUxERERERERERESFMLFM9BSiU3OQrdbA2koCJ5vaOz5Zex99kuGv+2nQ6nRGjoaI6jpVvhYXYtIBAOO7+cHBuvaef41h4ONy2L9cT0C+lud8IiIiIiKiilJpdFDla0v8EZcraRkNv4sREZFpsjR2AETmLOyhvrdySy8HSGrxGCSB9exgbSVBqjIPdxKzEeCuMHZIRFSHXYpNhypfCydrK/yrbX3k5aiNHVKtIJEIsFbI0SPYG4uP3UVSthoX47PQralboaV0UGapjBYjERERERGROfjg0MPyLXeYlaKIiMi8MLFM9BSuP04st/J2AHTaMpY2X1YWEoQ2cMSpyBScj05lYpmIjCY1Jw/XHw9B0KmREywlEuQZOabaQgdgxeFwAIC3gxypOXlYcjAcV6OSxWXe79HMSNERERERERERERGRsTGxTPQUwh5mAABaedvjZmyacYOpAgW91YrzbBM3nIpMwYUHGRjZroYDIyJ67Gx0KnQ6wMfJGt6OxZ+v6OkFuNsi7GEm7qcpkaPWwEZqYeyQiIiIiIiITJpMJsO6dT+Va1nd46HmhEIVEAUBcHFRIDk5C4VHopPJZFUaJxER0dNgYpmoknLzNIhIygYAtPJ2rBWJ5cK91Z6U8rjU7MXoVKjytZBZcoh2IqpZ91OViE3LhUQAOvg4GjucWs3ZRgp3hRSPstS4m5SNIC97Y4dERERERERk0gRBgFxe+QegBQGwtraGXJ5vkFgmIiIyJVWeGUpJSanqJolMUnhCFjQ6wNVWCk/72v/koJO1FWysLKDK1+JaXLqxwyEzxOsDPQ2NVoezUakA9OO+O1hbGTmi2q9g2INbj7LEp+mJiIiIiIiIiIio7qpUYrl58+bFJggePHiAF1544amDIjIHYY/H+AysZ2dQtqa2EgQBXg76BPq56DTjBkMmi9cHqi7X4zORnpsPaysJ2ng7GDucOqGxiw0sJQLSlPl4lKU2djhERERERERERERkZOUuhb1nzx7s2rULgH4MiPHjx8PKyrC30KNHj+Dm5la1ERKZqOsP9YnlFp52Ro6k5tR3tMbdpBxciE0vcSxmQAdllqpG4yLj4vWBqluOOh+XY/WVEto1dISUpfhrhNRSgkbO+vP+7UfZ8LCr/dU5iIiIiIiIiIiIqGTlTiy/9NJLiI2NBQCcP38erVu3hq2trcEyNjY2eOmll6o2QiITdT0+A4C+x3JdUdBj+XpcBj7ffx1yK4siy7zfo1lNh0VGxusDVbczEclQa3RwtZWiqZtt2StQlQlwV+BuUg4ikrPRqZGjscMhIiIiqhCdTgeVSgWl0hK5ublmOWZpwZAk5lgpTSaTmWXcRERERFSycieWbW1tMWHCBACAt7c3+vTpA5mMPVeobkrOVuNhhgoCgOYedSexbCu1hL+7AncfZSEuQ4XGLjbGDolMAK8PVJ3C4zMRFqd/kKdTI0femKph9exlUMgskKXSICpFaexwiIiIiCpEpVLhrbdeM3YYdda6dT9BLi+p2hkRERERmaNyJ5YLe/nllxEdHY2wsDDk5eUVmT9o0KCnjQsAoFarsWjRIvzyyy+wsrLC0KFDMWnSJAiCgBs3bmDOnDm4ffs2/P39MXfuXAQGBlbJdonKcv3x+MqNXGygkFXqz8hsdWzsjLuPsvAgLZeJZSqipq4PVHd8efQ2AP14v572vClV0wRBQFM3BS7FpuN2YraxwyEiIiIiIiIiIiIjqlRGbO3atVi6dCkcHByKlDsVBKHKEgfz58/HuXPnsG7dOmRnZ2PSpEnw8vLCgAEDMGbMGPTv3x+LFy/Gli1bMHbsWBw5cgQ2Nkx0UfW7/vBxGew6NL5ygWf8XLH57H08SGfPNSqqpq4PVDeci0rFnxHJkAj6sZXJOJq42eJSbDoepOfiYboSjhbsNU5ERETm5z8DLGFlZs+F5+Xr8NVeDQDgPwMsYGVp+p/D8vKBr/bmGzsMIiIiIqomlfpIvX79enz88cd46623qjoeUVpaGnbu3IkNGzYgKCgIADB69GhcvXoVlpaWkMlkmDJlCgRBwMyZM/HHH3/g4MGDGDx4cLXFRFQg7KG+x3JdGl+5QFsfJwgCkKnSICM3H/ZyM/tmTtWqJq4PVDdodTqsPHkPABBU35HnGiOyl1uinr0MDzNU+PlKHN4I9TZ2SEREREQVZmUJSM0gMVsSK0vBTOI3w4GsiYiIiKjcJJVZSaVSoUePHlUdi4GLFy9CoVCgffv24rQxY8Zg0aJFuHr1KkJDQ8VxFgVBQEhICK5cuVKtMREB+mTHjQR9Yrmlp72Ro6l5tjJLeCj04+ey1zI9qSauD1Q3HAp/hFuPsqCQWaJ9I2djh1PnBbgrAAB7rsZBq+PNQiIiIiIiIiIiorqoUonl/v374//+7/+gq8YbizExMfD29saePXvQq1cvvPDCC1i1ahW0Wi0SExPh7u5usLyLiwvi4+OrLR6iAvdTlMhSaSCzlMDPzbbsFWohb0f9OKcP0nKNHAmZmuq4PowZMwbTpk0Tf79x4waGDRuG4OBgDBkyBGFhYVW2LTIN6nwtvj0VBQB469lGsJZaGDcggq+zNawsBMSmKnE5Nt3Y4RAREREREREREZERVKquZFZWFv73v//hl19+Qf369WFlZWUw/8cff3zqwHJychAdHY2tW7di0aJFSExMxOzZs2FtbQ2lUgmpVGqwvFQqhVqtrvB2hApWESpYvqLrmQvuX9mux+vHV27uoYCViY4zKQhAdXYo83aQ42JMOuLSVdDqdJA8cUCr6/3D92fVbqc6VPX1Yf/+/Thx4gRefvllAPprw5gxY9C/f38sXrwYW7ZswdixY3HkyBHY2NhU2X6Qcf0cFo+HGSq4K6T4d0cfbD5339gh1XmWFhI0drHBrUfZ2Hc9AaENHI0dEhERkUnT6XTV+jA+EZE5Kzg/CrX1Bg8REVEtVqnEcqNGjTBu3LiqjsWApaUlsrKysGzZMnh768fyi4uLw5YtW+Dj41MkiaxWqyGXyyu8HReXyo2RW9n1zAX3z1BunkYs/RmerC//HOzjBBt7awD6JK6NjazMdspa5mnnF7C2Lnm5qtiGj5sdpJaJUOVrkaUBPO3/WUdiIcDVtXrfP3x/mq6qvD6kpaXhiy++QKtWrcRpBw4cgEwmw5QpUyAIAmbOnIk//vgDBw8exODBg6tku2RceRotfjgfAwAY1aEhrK3YW9lUBLgrcOtRNo7dSsTH3f1gK+W410RERMXR6XT47LOZsLKyxIwZcwEwcUJEVECn02Hu3JkQBAGzZ89ncpmIiMjMVOqO4IQJE6o6jiLc3Nwgk8nEpDIA+Pr64uHDh2jfvj2SkpIMlk9KSipSHrs8kpMzK9SzUxD0SZ+KrmcuuH/Fk9vKseJwOADg6I0EAEBMYhb+++tNAMAHvZojJ0dVZjtlLfO08wsolaoS968qtpGbq4aXvQxRKUpExGfA3vKfLwFajQ5JSZnlirOi+P6s2u1Uh6q8Pnz++ecYOHAgHj16JE67evUqQkNDxS+egiAgJCQEV65cYWK5ljhwIwEJmSq42EoxINDT2OFQIe4KKRq52CAqOQfHbiVhQCu+PkRERMVRqVS4ffuW+H+ZrOIPwRMR1VYqlQp37vxzjqxMRyEiIiIynkollqdPn17q/EWLFlUqmMKCg4OhUqlw7949+Pr6AgAiIyPh7e2N4OBgfP/999DpdBAEATqdDpcuXapULzmdrnIlgyu7nrng/hUvX6NFco6+t7y7Xfl6DxtDTbx23g5yRKUoEZuWizb1HWp0+3x/mq6quj6cOXMGFy5cwL59+/Dpp5+K0xMTE+Hv72+wrIuLC+7cuVPhWGv6oejaXsq9KuRrddj4uLfyyHb1IbeSiPNKK/HPY1pU4fdbVZ1PBEHAwGAvrDh+F7/ciMfAoNqXWK4Lf6e1ed+IiIiIiIiIiKh6VUkNw/z8fMTExODmzZv497//XRVNonHjxujWrRumT5+OTz/9FImJiVizZg3effdd9OrVC8uWLcOCBQswfPhwbN26FUqlEr17966SbROVJDknDzodYG0lgUJat8uz1ne0BpCKhCwV1BotpBaSMtehuqcy1weVSoU5c+Zg9uzZRZ5cViqVkEqlBtOkUmmR4RHKw1glx8251Hl123P5AWLTcuFkY4Ux3ZvARmqJHHU+gJJL/JdVfj9HnW8yQxUYYxtPHren3cagNl5Y+dtdXI7NQBYkaORqW2ZM5oh/p0REREREREREREVVKrFcUo+ztWvX4vbt208VUGFLly7FvHnzMGLECFhbW+O1117DyJEjIQgCVq9ejTlz5mD79u0ICAjAmjVrYGNjU2XbJirOoyx9mWg3hazOjwFjL7eEncwSmap8PEzPhY8z//6oaq4PX3/9NQIDA9GlS5ci82QyWZEkslqtrlTprJouqV7bS7k/La1OhxVH9O+RESHeyMlQIgf6oQiAkkv8l1V+X24rN5mhCmpyG4KgTyo/edyedhtutjJ09HHCn1Gp+PFUBN7r7FtmTOakLvydVudwCERUt3Tv3h0PHjwoMv3999+Hp6dnqZVsFi1axGFMiIjIqC5d+gs//LAOb7zxFkJC2plMW0RERKauSnosF+jVqxdWrVpVZe3Z2dnhiy++KHZeUFAQdu/eXWXbIiqPxMzHZbAV0jKWrBvqO8pxMyELD5hYpjJU5Pqwf/9+JCUloU2bNgAgJpIPHTqEfv36ISkpyWD5pKQkuLu7VzgmY5UcN+dS59Xpj7spuJeSA4XMAsNaexU5RqUdMx7PogqOSXUcm36BnvgzKhW/hCVgTKdGsJDUvget+HdKRFQ+M2bMQJ8+fQym2dra4uDBg/D09MT//ve/IusMHTq0psIjIiIqlkqlwvr1a5CamoL169egZcsgyGSVG/KuKtsiIiIyB1WWWM7JycH27dvh5ORUVU0SmZyCHsvuCn5ABPTjLN9MyEJsWq6xQyETVtHrw6ZNm5Cfny/+vnTpUgDA5MmT8ddff+H777+HTqeDIAjQ6XS4dOkSxo0bVy2xU/WyVsgA6JOS//v7IQBgWGgDuLkoxGWEMpKWEokAa0XJPdbLWp8qRiIR0DPYC4uP3sGjLDWuJmbjWT/XQkvooMwqu2c1ERHVDnZ2dnBzcyt2noWFRbHzLCzq9pBCRERkfHv37kJaWioAIC0tFfv27cLQoSOM3hYREZE5qFRiuVmzZsWWAZbJZJg/f/5TB0VkipR5GmSqNAAAV/ZYBgB4OcghAEjPzUemKh92siotgkBmqCquD97e3ga/29rqx3D18fGBi4sLli1bhgULFmD48OHYunUrlEolevfu/fTBkxEIWHE4HKk5eTgbmQIBgFKpxorD4eISH/RqXmoLOsBg+SeVtT5VjA7Ad8fvoL6DHDdys/DFr+Ho3vSfxPL7PZoZLzgiMikBAQEQBAGnT5+Gi4sLAOD48eN499138fLLL2Px4sUAgN9++w1fffUVIiIiUL9+fXzwwQfo0aMHACA/Px8tW7Ys0vatW7fw7bff4sCBA9i3b584ff369Th69Cj+7//+D9OmTSu2wtWtW7dw7tw5vP7667h161aZ+/Hmm2/Cz88Pn3zyiTht3LhxaNasGTp16oTXX3+9yDoTJkzAxIkTMXLkSHTo0AGnT5/GjRs30LJlS8ybNw9+fn4VatfR0RHnzp0r81h99dVX2LVrF5RKJZ599lnMnTsXmzdvxtdff10kxkWLFuHBgwc4f/48Nm3aBAC4cOECXnvttRotU61Wq7Fs2TIcOHAAKSkp8PDwwNixY/HKK6/UyPZrgkqVyyoYRqRS8SFoYyru+AsCoFRaIjeXfxumwBivh7H/LuPjH2Lfvt3QPd5hnU6HvXt3o3PnbvD0rGe0toiIiMxFpbJAP/74o8HvgiDAysoK/v7+UCgUJaxFZN4Ss/TleB2tLSGzlBg5GtMgs5TA3U6KhEw1HqTlopkH//7ruuq+PigUCqxevRpz5szB9u3bERAQgDVr1sDGhqXYzdn1eP0YyT7O1rCT8wEVc9DUXYEbCVmISsmBKl/L6yIRFcvR0RF//PEHXn75ZQDA4cOHDUpDnjlzBhMnTsTkyZPx3HPP4ffff8ekSZOwbds2BAYGIjc3F97e3ti2bRsA4PLly5g4cSIAoG/fvli+fDnu3bsHX1/9eO+//vorBg0aJLbfu3dvzJw5s8i6FdG3b1989dVXmDlzJgRBQGZmJk6dOoWPPvoIKSkpAIBTp06Jyz+5jdWrV+Ojjz7C/Pnz8fXXX2PMmDH49ddfK9SuRCIp81itWLECe/bswcKFC+Hl5YU5c+Zgzpw5WLRoEYYPHy7uf0GbdnZ2+P777w1iLagSU5PWrFmD33//HStXroSLiwt2796NefPm4YUXXoCrq2vZDZgoXaHszLvvvmXESKgw/evCajbVrfD7/733+P6n0ulq+OkCnU6HjRvXFtluwfSpUz8p9mH56m6LiIjInFTqLmD79u3Rvn17uLu7IzMzE2lpaVAoFEwqU632KFNf2tONZbANeDvoS9A+SOeT4FQ914fFixeLvZoAICgoCLt378a1a9ewY8cOtGjRoipCp2pgrZDBWiEv8UeQCFDla3EnMRsA0NLTzsgRU3m52lrBydoKGh0QkZRt7HCIyER16dIFJ06cAKDvUXvixAl07NhRnP/TTz+hZ8+eGDVqFHx9ffHmm2+iR48eWL9+PQAgOzsbtra2cHNzg5ubGxwcHMR1GzZsiKCgIBw8eBAA8ODBA9y4cQO9evUSl5HL5cWuWxE9evRASkoKLl26BAA4evQofH190aRJE3GZgm24ubnBysrKYP2uXbti1KhR8PPzw7x585CSkoLTp09XqF0XF5dSj5VOp8P27dsxadIkdO3aFf7+/pg7dy6aNGkiHr+C/S9oUy43HEbi6NGjyM3NhZeXV6WOU2U1a9YMCxYsQOvWrdGgQQOMGzcOeXl5iIqKqtE4iIioboiLe4C//74CrVZrMF2r1eLvv68gLu6BUdoiIiIyJ5XqFpSRkYHp06fj2LFjcHBwgEajQXZ2Ntq1a4dVq1bBzo43hqn2efS4x7I7y2AbqO9ojUuxGXiQngst61jVebw+kCGhzDLVtx5lIV+rg5O1FerZ88EdcyEIApq62+JcdBpuJ2ajBR8KIKJiPPfcc/jss8+Qn5+Pc+fOwd/fH87OzuL8iIgIDB8+3GCdNm3aYOfOnQCAuLg4ODk5ldh+3759sXv3brz77rv49ddf0b59e7Hsdnm0adMGFhYWqFevHoYMGYJRo0YVWcbe3h5du3bFwYMHERoail9//RV9+vQp9zZCQkLE/ysUCvj6+iIiIgLPP/98hdot7VilpqYiLS3NoGy4v79/uXtoazQafPnll5g+fTrmzJlT7n2rCi+++CJOnz6NxYsXIzIyEjdu3BBjMmeFe6h9++06SKXyUpam6qRS5Yq9ZtlzsGYUPs7ffLMOMpn8ifmAi4sCyclZLIVtAozxehjz79LLyxutWrXG9evXDBLCEokEgYFB8PLyLmXt6muLiIjInFQqsTx//nzEx8fjwIEDaNy4MQDg7t27mDZtGhYtWoSFCxdWaZBExqbR6vAoS99j2cOOiY/C3BRSWFnoex0mZ6uNHQ4ZGa8PVBEarQ434rMAAIH17Hizz8w0cbPF+ftpSMxSIzUnD042VmWvRER1ipubG+rXr4/Lly/j8OHD6NmzJ8LCwsT5hctiF9BqteLN2YiICHh7l3xTtk+fPvj8888RHR2NQ4cO4V//+leF4tuzZw/y8/Nx584dfPLJJ3BxcUH//v2LLNevXz98/vnnmDhxIv7880+DcZHLYmlp+JVbo9FAIpFUuN3SjtWT26ioXbt2wd3dHV26dHmqdirjv//9L3bs2IHBgwdj0KBBmDNnDrp3717jcVQnmUxeJLFGVFfIZPIiFRIEAbC2toZcns/Esgmoa6+HIAgYNeptTJnyfjHT36nQd9KqbIuIiMicVKoU9vHjx/Hpp5+KSQNA/0T07NmzcezYsSoLjshURCZlIU+jg6VE4I3zJ0gEQSyHHZvGcth1Ha8PVBFnIpORqcqH1EKAvyvHyTY31lYWaOhoDQC4/SjLyNEQkanq2rUrfvvtNxw7dgwvvfSSwTxfX19cvXrVYNrly5fFMZPPnTuH4ODgEtt2d3dH+/btsXPnToSHh6NHjx7iPJ1OJyZwS+Lj4wM/Pz/06tULzzzzDK5cuVLsct27d0dGRgbWrVuHgIAANGzYsNR2CwsP/6dyR2ZmJu7fv4+AgIAKt1vasbK3t4eTk5PBtm7evImuXbsiN7f0z+cqlQqrVq3C5MmTy71PVWnr1q2YNWsWJk+ejD59+kCpVAKo+TE3iYio7vD0rIf+/V8WE7+CIGDAgJfh4eFp1LaIiIjMRaUSyzKZrNgv6YIgmH3JKqLiXI1JB6DvnSvhE4dFMLFMBXh9oIrYfUk/5lQTN1tYWlTqIwkZWVN3WwDAnaRsaLVMAhBRUd26dcOWLVvg7e0NDw8Pg3mjRo3CoUOH8MMPPyAqKgobN27EkSNHMGLECERHR+Po0aNo3bo1EhMTkZiYiPR0/WfytLQ0sY1+/fph48aNePbZZ8VxhBMSEvDgwYMiveSelJiYiIcPH+LEiRM4f/48mjdvXuxycrkcL7zwAjZs2IC+fftWaP/37duHPXv2ICIiAjNnzoSXlxc6dOhQ4XZLO1YAMHLkSKxYsQJnz57FnTt3xHGLyzoGV69eRUhICAIDA4vMy87ORkpKSoX2t6IcHR3x22+/ISYmBhcuXMCUKVMAAGo1KyEREVH1GTBgMBwd9cNtODk5o3//wSbRFhERkTmo1F3c7t27Y+7cubh//744LSoqCvPnz8dzzz1XZcERmYorsWkAWAa7JPUd9TesHmWpkK3KN3I0ZEy8PlB55eZpcCw8AQAQ4K4wcjRUWQ0drWFtJYEyT4uYNKWxwyEiExQUFASZTFaktzIABAcH44svvsCWLVvQr18/7Ny5E8uXL0enTp3w5ptvIicnBwMHDkTnzp3RuXNncczgwmMH9+jRAxqNxmB84hdffBH37t0rM1nbuXNndOvWDTNnzsTLL7+MwYNLvhHcp08fqNXqCo2vDAD9+/fH1q1bMXjwYGRnZ+P77783KF1d3nZLO1YAMGbMGPTo0QMffPABRowYAU9PT8ybN6/M+KysrDBp0qRi561fvx5Dhw6twN5W3MKFC3Hz5k307dsX06dPR69evRAUFISbN29W63aJiKhuk8lkGD16DFxd3fDmm+8UO+SEMdoiIiIyB5UajOnjjz/G+PHj0bNnT9jb2wMA0tPT0bVrV8yaNatKAyQyBddi9b0j3BVSI0dimuzlVrCTWSJTlY+/olPRwcvO2CGRkfD6QOV1NykHeRodXGyt4GLLc6u5kkgE+Lva4u+HmbidmG3scIjIhNy6dUv8/9mzZ8X/L1682GC5vn37lpgAPnbsGOrXr28w7dy5c/j666/F31NTU2FlZYUXXnhBnPb3338XaatDhw5iTIX/X15JSUlo27YtPD3/KW1ZXDubNm0y+N3LywuLFi166naB0o+VlZUVpk2bhmnTphU7v7g2J06caJCkB/TDmhSef/ny5RJjL7zskwYPHlxior7weqGhodi3b5/B/DFjxpTYLhERUVUJCWmHkJB2JtcWERGRqatwYjk6OhpeXl7YtGkTbt26hYiICMhkMjRq1Ah+fn7VESORUWXk5iEySX+z3J09lktU31GOmwlZ+DMimYnlOorXByovnU6HW4/H5A1wY29lc9fUTZ9Yjk5VIiVbDWtjB0REtYKTkxMsLCyKTLeysoKDgwOysrJw6tQpbNu2DX379oWtrW21xBEdHY2wsDB8++23+OCDD0y+3aq0d+9ehISEGDsMsySTydC0aTNYWVmw5xoR0RMKzpEF/yciIiLzUu5S2DqdDvPnz0fv3r3Fp5YDAgLQp08f7Ny5E/369cPixYuh03F8Papdwh5mAgDs5Zawtip6c4v0CsZZPhORZORIqKbx+kAVlZydh5ScPEgtJfBztTF2OPSUnG2lcLWVQqcD9v/90NjhEFEtsXPnTtSrV6/I9JCQELHH8ieffIL09PQSSzlXhdjYWMycORMhISHo37+/ybdblXr37o0JEyYYOwyzJAgC5syZjy+//BKCIBg7HCIikyIIAmbPno/Zs+fzHElERGSGyt1j+ccff8SBAwewatUqtG/f3mDeN998g+PHj2P69Olo2LAhXn311SoPlMhYwh5mAGAZ7LJ4OcghALiXnIP4jFx42suNHRLVEF4fqKIKeiu/0Mwdcj6wUys0dbdF0j019lyJw9BAD2OHQ0R1gEKhwIULF6p9O88++yyuXLlSqXWfLItdVe3WFCsrK2OHYNYEQWDChIioBDw/EhERma9y91jevn07Zs2aheeff77Y+d27d8fkyZOxZcuWKguOyBT8HafvsezBMtilkllK4PY4+X4uOtXI0VBN4vWBKiJfq8Pdx8MLDA7xNnI0VFX8XGwgEYBbCZm4lZBl7HCIiIiIiIiIiIioGpQ7sfzgwQMEBQWVukzHjh0RExPz1EERmQqtToew+Mc9lplYLlN9R30v5bNRacYNhGoUrw9UEbFpSqg1OthKLdDB18XY4VAVkVtZoJGzvqz5vuvxRo6GiIiIiIiIiIiIqkO5E8suLi548OBBqcvEx8fD0dHxaWMiMhlRKTnIUmlgbSWBsw1LwZWlvqM1AOCv+6nQaDmebl3B6wNVRERSDgCgsYsNLCQsf1abNHWzBQAcvPkI6nytkaMhIiIiIiIiIiKiqlbuMZZfeuklrFy5EuvXry92rKX8/Hx8/fXX6Ny5c5UGSGRMf8fpeyu39HKAhOO/lMlNIYVCZon03HyEP8pCS087Y4dENYDXByqvPI0W91OVAAA/VxsjR0NVzdtRDnc7GR5lqnAyMhkvNHUzdkhEREREorx8ADCvB6Dz8nXF/t+U6Y8zEREREdVW5U4sv/feexg6dCgGDx6MkSNHIjAwEHZ2dkhPT8f169exefNmZGdn44svvqjOeIlq1KXYdABAaEMnaPP57agsEkFAe19nHA9/hPPRqUws1xG8PlB53U9VIl+rg53MEq62UmOHQ1VMIgjoH+SFdafvYV9YAhPLREREZFK+2mve3+m/2qsxdghEREREROVPLNvb22P79u1YunQpFi9eDKVS3+NIp9PBzs4Offr0wcSJE+Hq6lptwRLVJJ1Oh4sx+sRy20ZOOH830cgRmYdnGrvgePgjnI1KxZsdGho7HKoBvD5QeRWUwfZztYHAKhC10stt9InlM1EpSMxSwU0hM3ZIREREREREREREVEXKnVgGAEdHR8yfPx+zZ89GTEwMMjIy4OjoiIYNG8LCwqK6YiQyigfpuUjIVMFSIiC4vgMTy+X0jJ8LAOBaXAay1fmwlVboNENmitcHKosqX4uYtMdlsF1YBru2auRiiyAve1yLy8CBG4/wRvsGxg6JiIiI6jCZTIb163+Ci4sCyclZ0JlHNWkDusdBm+ODmTIZHzIkIiIiqm0qlfGRSqXw8/Or6liITEpBGewWnnawYXK03Bo628DbQY4H6bm4FJOOLo8TzVQ38PpAJYlOyYFWBzhaW8HJpuhY3FR79G/pgWtxGfjlejxeb1ffLG+CEhERUe0gCALkcjmsra0hl+ebZWKZiIiIiMiUSIwdAJGpuhSTBgAIbeBg3EDMUAcfJwDA+ftpxg2EiEwGy2DXHS8GuEFmKUFUihJhDzONHQ4RERERERERERFVESaWiUpQ0GM5pD4TyxXV3scRAHAuOtW4gZBZi46OxltvvYU2bdqgW7duWLt2rTgvJiYGo0aNQuvWrdGnTx+cOnXKiJFSWZR5GjxIzwUANGYZ7FpPIbPEC031Y6rvux5v5GiIiIiIiIiIiIioqjCxTFSMuPRcPMxQwUIiIMiLieWKatvAEQKAe8k5SMxSGTscMkNarRZjxoyBk5MTdu/ejblz5+Lbb7/Fvn37oNPpMH78eLi6umLnzp0YOHAgJkyYgLi4OGOHTSW4l5wDHQBXWys4WrMMdl3Qv6UnAOBweCJy8zRGjoaIiIiIiIiIiIiqAgeOJSrGxcdlsFt42MFGamHcYMyQg7UVmnkocDMhC+ej09C3pYexQyIzk5SUhObNm+PTTz+FQqFAo0aN0KlTJ1y8eBGurq6IiYnB1q1bYWNjAz8/P5w5cwY7d+7ExIkTjR06FSMyWV8Gu7GLrZEjoeomkQiwVsjxbHMPeDvK8SAtF6djMtAvqN7jJXRQ8oEjIiKictHpdFCpVEWmATAYWkQmk3GoESIiIiIiqhFMLBMVQyyDzfGVK62Dj5M+sXw/lYllqjB3d3csX74cgP7m2aVLl/DXX39hzpw5uHr1Klq0aAEbm39KKoeGhuLKlSvGCZZKla3Kx8MM/Q3Rxq4sg13b6QCsOBwOAPBQSPEgLRdfHb+NiHj9dfX9Hs2MGB0REZF5UalUeOut18pcbt26nyCXy2sgIiIiIiIiqutYCpuoGJce91gOZWK50grGWT4fnSY+VU9UGd27d8err76KNm3aoGfPnkhMTIS7u7vBMi4uLoiPr9hYroJQ8z/G2q6xfgAgMkXfW9nDTgo7WeWfZ2MnnIop/H4zlqZuCgBAXLoKGbl54nRjvy/5d2qMdwMREREREREREdUG7LFM9ISHGbmIy1DBQgCCvOyNHY7ZCvJygMxSgqRsNSKTc+DnyhK4VDlfffUVkpKS8Omnn2LRokVQKpWQSqUGy0ilUqjV6gq16+JiV5Vhmvx2jSFHnY+olFwAQLN6DrCxkRVZprhpxbG2Lnm5stoozzaetg1T3caTx60m98PGRgYfFxtEJ+fgdpISXZsqILEQ4Opq+n8DdenvlIiIzMPgIfp/d+3U/ztgILD3Z+PFQ0REREREdRMTy0RPuHA/DQDQzMMOtlL+iVSWzFKCNt4OOBudinPRqUwsU6W1atUKgL4U4OTJkzFkyBAolUqDZdRqdYXL/yUnZ6ImO9MLgj5ZVdPbNaYktRbxGbkQANS3kyInp+jYusVNK45SqSrxuJXVRnm28bRtmNo2BEGfVH7yuNX0fjRzs0V0cg6ux6UjuJ4CWo0OSUmZZW7DWOrC32nBPhIRkXmxtCz9dyIiIiIioprAUthETzgTlQoA6NjIyciRmL+Ccth/PU7WE5VXUlISjh49ajDN398feXl5cHNzQ1JSUpHlnyyPXRadruZ/jLVdY/0cvJ4AAKhnL4ON1KLybwj8c/yofAq/34ypgaMc9nJLqDU63EnMFmMy5R9ziLEq9pGIiIiIiIiIiKiizCaxPGbMGEybNk38/caNGxg2bBiCg4MxZMgQhIWFGTE6qi00Wh3ORacCADoxsfzU2vvoj+HFmDTkabRGjobMSWxsLCZMmICEhARxWlhYGJydnREaGorr168jNzdXnHfx4kUEBwcbI1QqxcHr+nGvWbGg7hIEAS089WMtX4/Pgo5ZTSIiIiIiIiIiIrNlFonl/fv348SJE+LvOTk5GDNmDNq2bYtdu3ahTZs2GDt2LHJycowYJdUGN+IzkZGbD4XMAi3rcXzlypBIBFgr5LBWyBHk6wJnGyso87S4k6Z6PL1846lS3daqVSu0bNkSM2bMwN27d3HixAksWbIE48aNQ/v27VGvXj1Mnz4dd+7cwZo1a3Dt2jUMHTrU2GFTIVHJOQiPz4QgAI2crY0dDhlRgJsClhIBaco8nLuXYuxwiIiIjE6n09X4w1bG2CYREREREdU+Jp9YTktLwxdffCGOsQkABw4cgEwmw5QpU+Dn54eZM2fC1tYWBw8eNGKkVBucidLf8O7g4wRLiWDkaMyTDsCKw+FYcTgcK4/cgpO1FQBg+ZFbWHE4HACPK5XNwsIC33zzDaytrfHKK69g5syZGDlyJF5//XVxXmJiIgYPHoy9e/di1apV8PLyMnbYVMiRW4kAgPoOcsitnq4MNpk3qaUETd30vdb/7/x9I0dDRERkXDqdDnPnzsRnn31SY4leY2yTiIiIiIhqJ0tjB1CWzz//HAMHDsSjR4/EaVevXkVoaCgEQZ+gEgQBISEhuHLlCgYPHmysUKkW+PMey2BXNW9HOSKSc/AgPRdtjR0MmRUPDw98/fXXxc7z8fHB5s2bazgiKi+dTofDt/TXbZbBJgBo4WmHGwlZ+O1WIu4/2wgNndiLnYiI6iaVSoU7d26J/5fL5bVym0REREREVDuZdI/lM2fO4MKFC3jvvfcMpicmJsLd3d1gmouLC+Lj4yu8DUGo+E9l1zOXn7q6f0nZKlyPzwQAdG7sXGQdc2JKMXs76G9aJGapoc7Xj7PM96fx94+oOt1JzEZUihJSCwl8mEAkAE42VmjgKIcOwOYLMcYOh4iIiIiIiIiIiCrBZHssq1QqzJkzB7Nnzy7yNK1SqYRUKjWYJpVKoVarK7wdFxe7SsVX2fXMRV3cv0MR+jLYrRs4olkjV4N5Oep82NiUPjZwWfPLs0xVbAMArK1LXq6m98PGRgZHGyuk5eQhWaWBxEKAq+vTvb/q4vuTyJwcflwGu2tTV0gtTfoZNqpBrb3tEZOWi1+uJ2BMJx+4Ksp3TSOq67p3744JEyaIlZn+/vtvTJo0CdnZ2Thz5oyRoyOqmMOHD+Ozzz6DhYUF5syZg+7du4vzhg0bhrlz56JFixZGjJCIiIiIiIhKY7KJ5a+//hqBgYHo0qVLkXkymaxIElmtVleqnFNyciYqMsSQIOiTPhVdz1zU5f3bf/kBAKBzI0ckJWUazJPbypGToyq17bLml2eZqtgGACiVqhJfP2Psh5edDGk5eYhMyIRWoytyfMurLr8/q2M7RNVBp9PhSLi+DHbvlp4If5Bm3IDIZHjay9GmgSMux6Rhy6UHmNi1sbFDIjI7arUa48ePx4ABA/D6668bOxyiCtFoNJg1axZmzpwJrVaL6dOn4+zZsxAEASdOnICbm1utTSpfuvQXfvhhHfz8/HH+/Flx+u7dOzBixMgajeWdd0ZCq9VCIpFg0qQpCAlpV6PbJyIiIiIi82ay3Yj279+Po0f/n737jq/p/h84/ro342ZJyBAEEUHUihiJEqOhaNCqUi2lKRW1q9SoFbWK2qs1guJnB01L7SpqtPYeiRGCZkgisnPv748095srW8nNeD8fj/tI7pnvz7n3npuc9/m8Pwdwc3PDzc2NwMBAAgMDcXNzw97envDwcJ3lw8PDM5XHzguNJv+Pl12vqDxKYvueJaTwV0gUAC2dbbNcpygpbDE7lE676eNhdAIg78/C0D4hXpcrj58RGpOIqZGSFjXs9B2OKGT6ejoBsP3CI54lpOg5GiGKngMHDpCYmMjQoUNf6n8fIfTp6dOnREVF0b59e7y9vYmKiiIyMq1q1JIlSxg8eLCeI3w9EhMT8fdfTnh4GKdOnUCT4Y/xX3/dRUxMTIHGo1artT+XL19CYmLebl4WQgghhBBCCCjEieV169YRGBjIzp072blzJ15eXnh5ebFz505cXV05d+6c9h8yjUbD2bNncXV11XPUoqg6HhxJcqqGymVMqWJjpu9wip3yliYogOiEFB79m1wWQhRP+67/Wwbb2QZTIwM9RyMKmxbVbalqY8bzpFS2XwjVdzhCFDlbtmzB29tbZ1igx48fM2zYMNzd3fHw8GDq1Kk61Z1cXFwyPcaMGQPAmDFjtL8D7Ny5ExcXF06dOkVAQIBOmWKAXr16sWjRIiDtf7AlS5bg6elJo0aN+OKLLwgN/d/nOiIigi+//JIGDRrQrFkz5s6di0ajoVevXlnG9ODBA515derUoWPHjpw7d067zcOHD/P+++9Tr149vL292bdvX7bHKjExkdmzZ9OyZUvq16/PF198waNHj7I9JultzTjN1dUVHx8fIiIi8tRmFxcXtm7dSps2bXBzc2PEiBE8f/5cO//jjz/OtN9Tp05lOraQlmjN6ri8eMySkpKYOnUqHh4eeHh4MHLkSKKiovL0+j969Ig+ffrg6uqqMz8vAgICcHFxwdfXV2f6kCFDdNqVUZkyZTA1NeXq1atcvnwZMzMzSpcuzR9//IGNjU2x7a28a1cAUVFPs5yn0WiYP39WAUf0P8+ePSMwMEBv+xdCCCGEEEIUPYU2sezg4ICjo6P2YW5ujrm5OY6OjrRv356YmBimTZvG7du3mTZtGvHx8bzzzjv6DlsUUQdup/WAf6dOeUwtTDI9FEqFniMs2lSGSuws0i6AngyO0HM0QojXJVWtYf+/4yu/7SI96URmSoWCT90rAfB/Zx4Sl5Sq54iEKBo0Gg379u3j1KlTdO/eXTs9KSmJTz/9lPj4eNatW8f8+fP5/fffmTVLN1G1aNEijh07xrFjx7L9nykpKYmFCxfmOab169cTGBjInDlz2Lx5MzY2NvTp04fk5GQABg0aRFhYGOvXr2f+/PkEBASwYcMGbSx9+vTBzc1NG1f58uUB6NOnD8eOHSMwMJBq1aoxffp0AE6cOMGQIUN477332LVrF926dWP48OFcvnw5y/gmTZrE/v37mTlzJps2bSIlJYWBAweiVqu1+3Rzc9Pub9u2bTrH6+jRo2zcuJEnT57g7++fpzYDLFiwgPHjx/PTTz9x8+ZNJk6cqJ2XmJjIjh07tPvPTmRkpHaf6fFkd8zmzp3L5cuXWbFiBT/99BOxsbEMGzZMZ3vZvf4zZ84kISGBrVu3cuzYMZ3Edl5YWVnx999/a3u8xsfHc/r06WyXNzAwYOTIkfTs2ZPevXszZswYDAwMWLp0KUOGDMnXvouKhw8fEhi4Q6eX8otu3LjG2bN/k5CQkOmRmJi3m3ITEzOvm/EREnIv23V37NjG48eP8t02IYQQQgghRMlUaMdYzomFhQU//vgjkyZNYsuWLbi4uLB8+XLMzKSnqci/6Phkjt1OS3ZGxMSzYN/1TMt82f6Ngg6r2HGwMuGf2CROBEfQvrqNvsMRQrwGZx9EEf48CUsTQ5o6ldF3OKKQautix4oT93gQlcDmcw/5zKOyvkMSotAbP348arWaESNGULNmTe30o0eP8uTJE7Zs2YKVlRUAEydOZMCAAQwfPhxzc3MgLQFoZ5c2PIGJiUmW+/i///s/XFxcePjwIQCWlpY6vW1ftHLlSiZNmoSHhwcA3377LZ6enhw9epQKFSpw7tw5Dhw4QKVKaTeT+Pn5ERcXR+nSpQEwMzPDyMhIG1c6MzMz7OzssLa2xszMDEtLSwA2bNhAu3bt8PHxAcDJyYmLFy/i7+/P3LlzdbYRHR3Nrl27WLFiBU2aNAHg+++/p1WrVhw/fpzmzZsDYGRkpN1fRlZWVpQtWxZTU1OMjY21xzanNqf3eO7Xrx+tWrUCYNy4cfTp0wc/Pz9KlSpFbGws5cuXp0yZnL8jly1bhru7O4cOHQLI9pjFx8ezfv16tm/fru1pPGvWLDw8PLhx44Z2Wnav/82bN/nkk0+oUaOGdrn8sLCwoFy5cpw8eZKWLVty9OhR3NzcOHz4cLbrfPLJJ3Tu3BmFQoG5uTnHjh2jTJkyVKlShWHDhnHhwgXatWvHmDFjUCiK9s29Go2GxYsXa0tP52TOnBl52B5kPCQZc9UDB/Z9mRC1Vq5cxrhxk4v8MRdCCCGEEEK8fkUmsfzdd9/pPK9Xrx47duzQUzSiODl8K5wUtQZrMyPKmBnpO5xiy6G0CecexnAyOAK1RoNSLloIUezsvZbWW7l1DVuMDAptURShZ4YGSnybOjJx9w3W/fWArq4VKGVSZP4kFUIvBg0aRHh4OIsXL6ZevXraZGlQUBBVqlTRSQg2aNCAlJQU7t+/zxtv5O3myNjYWFasWMHatWu1yUwXFxeio6MJDAykU6dOhISE8PRpWjnf58+f8/jxY4YPH45S+b/zfUJCAnfv3iUxMZHSpUtrk8oAbdq0yVMsP/74I/7+/iQlJZGSksLKlSu1bf3oo490lnVzc2P79u2ZtnH37l3UarXOUEmlS5fGycmJoKAgbWI5O/369cPAwICEhAQsLCzo0qVLrm1O16BBA+3vderUITU1lTt37lC3bl3CwsJyTd4+ePCAwMBAVqxYoX0tshMSEkJycnKm46JWq7l7926uZa1dXFw4cOAA7du3x9raOsdls9OqVSv++OMPWrZsyd69e2nXrl2OiWVIS0inW7JkCePHj2f9+vWkpqby22+/0bNnT/bt20e7du1eKqbCIjT0IWfOnNF3GHly7doVQkMf4uBQUd+hCCGEEEIIIQo5uYonSrw91/4BwNlWery/TmUtVBgqFUTGJXPrn+e42FvkvpIQoshISlFz8FZaYrldTSmDLXLW1qUsa06FEBwRx/q/Qxjg6aTvkIQo1CpUqMCgQYN48OABo0aNYvfu3VhYWKBSqTItm5qaqvMzL1auXEmrVq2oVq2adlqlSpUYMWIEY8eOZcyYMZiYmGh7XqZve8GCBTg56X5+08sjv6yPPvqIXr16kZiYyLp165g8eTL79u3Lsq1qtTrL3qBZLZsed156j06dOhVXV1diYmKYMmUKc+bMYezYsUD2bU5nZPS/G1XT96VUKnnw4AHW1tY6SemsLFiwgN69e+faqzm9PZDW2/zF6l02NrlXCBo9ejQjR46kadOmqFSqHMs1Z6dly5YMGjSI0aNHc/z4cZ3S37n5888/sbKyonbt2ixatIgWLVpgYmJCkyZNOHPmTJFPLFeo4EDDhg05e/ZsrsfW3NyC+fOXZXp/JCYmaHsjv3hfbsbnS5euQqXKuhqBRqNh1qyp3LyZuTJXulq16lChgkOOMQohhBBCCCEEFOIxloUoCPefxnP2QTRKBVSzNdd3OMWagVKBg1XaxY7jdyL1HI0Q4lU7fieS2MRUyloY41Yxf6U0RcljoFQwoFkVADaefUjE8yT9BiREEaBQKPDz8yMqKoolS5YAaeWg7969S1RUlHa58+fPY2hoSOXKlbXJLAMDg2y3Gx4ezqZNmxg6dGimef369ePUqVMcOnSI06dPU6dOHSCtTLaNjQ1hYWE4Ojri6OhI+fLlmT17Nnfu3MHR0ZGoqCgePfrfuK0//fQTAwcOzLWdVlZWODo6UqNGDXr27ElISAiRkZE4OTlx4cIFnWXPnTuXKckLaUlxQ0NDzp8/r5329OlT7t27l+XyL7K3t8fR0ZG6devSsWNHzp8/n2ub0127dk37++XLlzEyMsLJyYmTJ0/q9KDOyo0bNzh58qS23HduKlWqhIGBAVFRUdqYLCwsmDFjBhEREbm+/uXKlcPV1RUnJyfWrFnD1KlT87TfjFxcXEhJSWHDhg3UqlUrX+W0lyxZwuDBg4G05Ht6vKmpqS+V5C5sFAoFgwcPzvVmAoBhw0ZiZmaGiYmJziO7ZPGLVCqTTOumP0xNTfHx6Zfj+p9/PkDKYAshhBBCCCHyRBLLokT7+fJjAJpVs8VCJR34X7fKZUwBOBYcoedIhBCv2t7radUf2tYsK6XuRZ60rGZDrXKliE9Ws/rUfX2HI0SRULFiRT7//HPWrVtHcHAwzZo1o1KlSowaNUqblJwyZQodO3ZEpVJx5coVIPsevJA2TnO3bt2wt7fPcr65uTn29vaZkpM+Pj7Mnz+fQ4cOcffuXcaPH8/Zs2epWrUq1atXp0mTJowbN44bN25w6tQpli9fTrNmzXJtY1xcHGFhYYSEhBAYGEipUqWwtrbGx8eHvXv3snbtWu7evcuaNWvYv38/H3/8cZYxd+vWjSlTpnDq1CmuX7/O119/Tbly5fIUQ3R0NGFhYdy+fZsjR47g6OiYa5vTLVy4kNOnT3PhwgWmTp3K+++/j1qtZtOmTTRp0oSwsDDtI31f6fbv38+gQYMy9T7OjoWFBd26dcPPz49Tp05x+/ZtRo0axb1797Czs8v19d+9ezdr1qxhzpw5uLm5ZXoPREZG5jjOdroWLVqwcOFC2rZtm2ne8+fPiYzMfFPpiRMnKFWqlPZmhbp16/Lbb79x69YtDh8+jJubW677LQocHBzo1On9HJO2Li5vULt23dcah719uWznvf9+1xznCyGEEEIIIURGklgWJVZKqprAfxPLH7hJ2a+CUKl02h33lx89IzJOeqcJUVzEJqZwNCjthpH2UgZb5JFCoWCgZxUAtl14xN2IOP0GJEQR4evri52dHdOmTcPAwIClS5cC8OGHH/LVV1/RunVrvv32Ww4cOEC3bt1wd3fPcazd0qVL4+vrm+84+vbtS9euXZk4cSKdO3cmNDSUVatWaXuszp49G1NTU7p3786IESPo3r07PXr0yHW7/v7+eHp60q5dOw4ePMj333+PUqnE1dWVWbNmsXHjRjp27Mj27duZP38+b775ZpbbGT16NE2bNmXo0KF8/PHHqFQq1qxZg7Gxca4xDBkyBE9PT7p06UJCQgKjR4/OU5sBOnfuzJgxY+jbty+NGzdmwoQJTJs2jcuXLzNhwgQ8PT21j/R9patSpQpdu3bNNb6MxowZw5tvvsnQoUP58MMPMTQ0ZPny5Rw+fDjH1z8yMpJvv/2Wzz//nFq1amW57a5du+Lv759rDK1atSIhISHLcbT9/f2zbNPSpUsZNGiQ9nmvXr0wNTXlo48+wt3dnfbt2+e636Livfe6ULp01qXNFQoFX345qoAj+p9SpSzp1KmL3vYvhBBCCCGEKHqki6YosQ7fjiAyLhlrMyNa1rDjSshTfYdU7JmrDHmjXCmuPX7Gn3ci6Vhb7owXojj4/XY4SakaqlibUqOsDCsg8s7DsQyeVa05FhzJnMNBLPygjpTiFOIFhw4d0nluYmLC4cOHtc8rVarE8uXLM63XoUMHOnTokGn6d999l+Xv6W7cuJFtLOvWrdP+bmBgwPDhwxk+fHiWy5YtW1ZbsjsrGROqWW0/K9m1KSumpqb4+fnh5+eX7TJZ7S+n9ufWZoAmTZowbNiwTNNnzJhBly6ZE3jpSd8XY6lYsWKmWLI6Ztm1s1KlSrm+/idPntSZ5+HhobPP6dOnc/HixUzbAOjSpYu2PV5eXjolwDNuY8iQIXl6rS0sLLJ8HxcHKpWKPn18Wbt2Fc7O1Th9+qS21HeHDu9haWlZoPEolUrUajVKpRJf34E5VjQQQgghhBBCiBdJYlmUWBvPPADgA9fyGBlI5/2C0rKGHdceP+N4sCSWhSgufruWVga7/RtlJSko8u2rVs6cuveUk/eecuR2BK2q2+o7JCGEeKUsLCwwMcl6rFxb28J7zlu3bh1ffvmlvsMoFho0aEyDBo0BSEhIoG/fngC8/363Ao9lxYp12b4fhRBCCCGEECI3klgWJdLF0BguPXqGkYGCD1wr6DucEqVFdVt++COYE3efkpyqlqS+EEXc45gETt+LAqCdlMEWL6FSGVN6NaqI/6kQ5v0eRJMqZTAxMsh9RSGEKCLGjx+f7bzjx48XYCT5M3/+fIyMjPQdRrGjUqmoUaOm9vfiuk8hhBBCCCFE8SSJZVEirfsrrbdyu5plsTHPfZw18erUcbCijKkRT+OTOf8wmsaVsx5vTAhRNPx69QkaoGElKyqWNtV3OKKI8vGozK9X/yE0JpG1p0Po36yKvkMSQoh8y6mMdlEkSeXXQ6FQMHHiVO3vxXWfQgghhBBCiOJJugqKEuf64xgO3wpHAXzSqKK+wylxlAoFzapaA3AsOFLP0Qgh/gu1RkPg5ScAdJLS9uI/MDUy4MuWVQFYczqEm//E6jkiIYQQ4vVRKBQFnuDVxz6FEEIIIYQQxY8klkWJs+jgbQBa17DF2dZcz9GUTJ6SWBaiWDj3IJqH0QmYGxvgVaPwjhEpiobWNWxp6WxDilqD3283SE5V6zskIYQQQgghhBBCCCFEBpJYFiXK9Sex7L78CIC+bzrqOZqSy8OxDIZKBfefxnMnIk7f4YhC6smTJwwdOhR3d3eaN2/OjBkzSExMBCAkJAQfHx/q16+Pt7c3x44d03O0JVPg5ccAtHGxw1TGxBX/kUKhYOzb1bEyMeRW2HNWnbyv75CEEEIIIYQQQgghhBAZSGJZFHumFipMLUwwMVcx70gwGg10qFuOulVsMLUwwdTCBIVSSoIVJAuVIR6OaWMrH7gRpudoRGGk0WgYOnQo8fHxbNiwgXnz5nH48GHmz5+PRqNh0KBB2Nrasn37dt577z0GDx5MaGiovsMuUWITUzh4MxyAd+tIGWzxatiYGzO6TXUA1py6z9XHz/QckRBCCCGEEEIIIYQQIp2hvgMQ4vVTsGDfdYIj4jhzPwpDpQJLIyUL9l3XLvFl+zf0GF/J9LaLHcfvRLL/Rhifv1lZxvsSOoKDgzl//jzHjx/H1jatxPLQoUOZOXMmLVq0ICQkhE2bNmFmZoazszMnTpxg+/btDBkyRM+RlxwHboSRkKLGsYwpdcuX0nc4ohh5t2FFjtyJZO+VJ0zcc4NN/TwoZWKUYQkN8bGJeotPCCGE0IeUlJyfCyGEEEIIIURBkMSyKBFS1BpO3XsKQEPHMlio5K2vby2r2WBkoOBOZBxB4XFUs5PxrsX/2NnZsXLlSm1SOV1sbCwXLlygVq1amJmZaac3bNiQ8+fPF3CUJduOS2llsDvVKSc3hohXTEFZU0PMjQ24FxnHxytO0qaGrfZ9NqxtTT3HJ4QQQhS8gO26z3/epZ84hBBCCCGEECWblMIWJcKl0BhiE1MxNzag4b8lmIV+WagMebOKNQD7b0o5bKHL0tKS5s2ba5+r1WrWr19PkyZNCAsLo2zZsjrL29jY8Pjx43ztQ6Eo+Ie+9vuqH1cex3D18TOMDBS8W8c+x/a+KpK7zp+M77fCJi+fExMjA9rUsEWpgLuR8Vx69Cxf25DPae5tFEIIIYQQQgghhBAiv6Tbpij2HkXHc/5hDADulUtjZKAkWc8xiTRvu9jxR1AEB26E8UVTR6TXo8jO7NmzuXr1Ktu2bWPNmjUYGxvrzDc2NiYpKSlf27Sx0U/5Zn3t91XaeeA2AJ1cK1DD0Sbb5eKSUjAzU+W4rdzmpzM1zX65V7GP/7qNwrqPF4+bvtuhNFBga5vzZyD9fVPFTEWLJDW/3wzj9P0oKtlY4FDGNE/b+K+Kw+dUCCFE0adSqVi1aoPONI1GA6Dzv5NKlbe/p4QQQgghhBDiv5LEsijWNBoN3/56jRS1BvtSKpxtzXJfSRSY5s7WqAyV3H8az81/nuNib6HvkEQhNHv2bNauXcu8efOoUaMGKpWKqKgonWWSkpIwMTHJ13YjIp7x73W5AqFQpCWrCnq/r1r48yR+ufgIgM61yhIe/izbZU3MTYiLy3ks3Nzmp4uPT8z2uL2KffzXbRS2fSgUaUnlF4+bvtuhTtXk+J4B3fdNNWsTQmzMCIqI45eLobxX1z5P23hZxeVzmpP0NgohhCj8FApFvv/GFUIIIYQQQojXSUphi2Jt3/Uwjt4KR6mAFs7W0iO2kDE3NqSZU1o57H03pBy2yGzKlCmsXr2a2bNn065dOwDs7e0JDw/XWS48PDxTeezcaDQF/9DXfl/lI+DCI1LUGuqWL8Ub9qVybe+rUlyTfK9LxvdbYZOXz0k6hUJBc2drbM2NSUhR89u1MKLjk+Vz+graKIQQQgghhBBCCCFEfkliWRRbUXHJfH84CAC3ilaUNjXSc0QiK2+72AFw4GYYGrnaLTJYvHgxmzZtYu7cuXTo0EE73dXVlStXrpCQkKCddubMGVxdXfURZomSnKom4EJab+UP3Rz0HI0oKYwMlLSraYeFsQHRCSkM3XweAxNjTC1MsnlIOVAhhBBCCCGEEEIIIV4HKYUtiq35R4KIik+melkLXCtY6jsckQ3PqtaYGRkQGp3A2QfRNKxUWt8hiUIgKCiIpUuX4uvrS8OGDQkL+1+Pdnd3d8qXL8/YsWMZOHAghw8f5uLFi8yYMUOPEZcMh26GE/48CRtzY1rXsNV3OKIEMTM2oN0bdvx8+Qln7j3lg2XH8aphizKLSiTD2tbUQ4RCCCFEzrIaG1kIIYQQQgghihrpsSyKPFMLVabeSueePOfXq/+gACa/WxsDpfzzXliZGBnQ/o20EsY7/h23VYiDBw+SmprKsmXL8PT01HkYGBiwdOlSwsLC6NKlCz///DNLliyhQoUK+g67WNNoNKz7+wEAH9Qrj5GB/AkhCpa1mTFvu9hhZKDgTmQ8R25HSKULIYQQRYJGo2Hy5HF8++14+e4SQgghhBBCFGnSY1kUAwoW7LuufZaSqmbbhccA1CpngWul0hy+IgnLwuz9euUIuPiIQ7fCiYpLprSZlC0v6Xx9ffH19c12vqOjI+vXry/AiMSx4Ehu/BOLqZGSbvXTkvhpJYezv3FHITf1iFfMwcqEuR/WZ+jGc9wOj8NQqcSzahnp/SWEEKJQi4mJ5tatG9rfraxK6zcgIYQQQgghhHhJklgWxc6ZB9E8S0zB3NiARpVL6zsckQc17Uvxhr0F157E8svVJ3zSqKK+QxJCZKDRaFh58j4A3epXyHDzh+6NPS/6sv0bBRCdKGm8apblreo2HL4VwfV/YjFUKmhSpbQkl4UQQgghhBBCCCGEeM2kjqUoVsKfJ3Ep9BkAzZzKYCylWouM9+uVB9LKYUt5OCEKlxN3n3L18TNUhkp6yo0fohBwtjWnhbM1AJcfP+PvkGj57hBCCCGEEEIIIYQQ4jWTHsui2FBrNBwNikQDONmY4Whtpu+QRD60rWnH/N+Duf80nisRcTSuYpPlcnFJKZiYq4iPTSzgCIUomTQaDStPpPVW/sC1PNZmxnqOSBRlSqUCUwuTHJfJawn1GmUtSFFrOH7nKecfxqAAGlayegVRCiGEEEIIIYQQQgghsiKJZVFsXHn0jPDnSRgbKGhapYy+wxH5ZG5sSLs37Nhx8TFbzzzkz5thWS5nZqain6dTAUcnRMn11/0oLj2KQWWopJf0Vhb/kQZyLJ8O+SuhXqtcKVI1Gk7ejeLcw5i0fUjPZSGEEEIIIYQQQgghXgupEyyKhWeJKfwdEg2Ah2MZzIwN9ByReBnp5bD3XX3C88QUPUcjhFBrNCz64w4AneuWw9ZCpeeIhMisbnlLmjiWBuDcwxiW/B6k34CEEEIIIYQQQgghhCimJLEsioWTd5+SotZQrpQKl7Lm+g5HvKQ37EtR38GSFLWGy4+e6TscIUq8Xy4/4fo/sZgbG9CnSWV9hyNEtupWsMTj3+TyD38Es+LPe/oNSAghhMggYzUNqawhhBBCCCGEKMoksSyKvBPBEdyNjEcBNKtaBoUib2MzisLpU/dKAFx7EktiilrP0QhRcsUmprDkWFpv5c/fdJSxlUWhVy9Dcnn5iXusOCHJZSGEEPqn0WiYM2eG9vmcOd9JclkIIYQQQghRZBXqxPKTJ08YOnQo7u7uNG/enBkzZpCYmAhASEgIPj4+1K9fH29vb44dO6bnaIU+pKSq+e63tLEaa5WzkMRHMdDMyZrqZS1IVmu4+lh6LQuhL6tP3ScyLpnKZUzp7lZB3+EIkSf1KljyVZvqACz/8x4rJbkshBBCzxITEwkO/t8wDcHBt7XXNYQQQgghhBCiqCm0iWWNRsPQoUOJj49nw4YNzJs3j8OHDzN//nw0Gg2DBg3C1taW7du389577zF48GBCQ0P1HbYoYFsvPCIo7DkmhkoaViqt73DEK6BQKOjTrAoAlx89IyVVei0L8TqYWqgwtTDJ8hGWpGbj2YcAfNmyKkYGhfbPBSEy6dPMiSHNnQD48c97rDopyWUhhBBCCCGEEEIIIV4FQ30HkJ3g4GDOnz/P8ePHsbW1BWDo0KHMnDmTFi1aEBISwqZNmzAzM8PZ2ZkTJ06wfft2hgwZoufIRUGJjEti+Z93AWhcuTQqQ0l8FBfta5dj2u5rxCamcjPsObXKldJ3SEIUQwoW7LueaapGo2H31X9ITtXQxLEMnlWt9RCbEP9Nb/dKaIDFR+/ww/F7KFDIOOEiT6Kjo1m2bBn79u0jIiKCChUq0L17d3r37o1SKX9rCgEwd+5c/u///o/KlSszZ84cnJzSbuaJiIjgo48+IjAwEBMTkzxv78mTJ0ybNo2TJ0+iUqnw9vbmq6++QqVSva4mFKjz589mmjZq1DB8fD6nQYPGeohICCGEEEIIIV5eob06Ymdnx8qVK7VJ5XSxsbFcuHCBWrVqYWZmpp3esGFDzp8/X8BRCn1aevQusYmp1CpfihplzfUdjsgjpVKRbS/J9IexkQF1y1sCcCE0hlS1jEEmREG5+jiW0JhETI2UjGpdTcatF0XWp+6VGORZBYBlx++y+tR9/QYkCr2nT5/SrVs3Ll++zLRp0/jll18YMmQIP/74I9OmTdN3eEIUCtevX2fDhg389NNPuLq6MmfOHO28VatW0bNnz3wllXOqVFYcJCQk8NNP/pmmR0SE4++/XEpiCyGEEEIIIYqcQttj2dLSkubNm2ufq9Vq1q9fT5MmTQgLC6Ns2bI6y9vY2PD48eN87ye/18vTly+u19mLSvuuPHrGz5fTXu8x7Wty9PqTPK2XsX2aYpyrLMzt00CWvSQz+rL9G9Qsa86FhzHEJqZy/UkstcuX0nlfFvb36MsoqM9fcTx24tWIjk/m9P0oAIa3qUGlMqb6DUiI/8jHozIaYOmxuyw9dheAga2rA9mfCOOSUjAxVxEfKxf7S5o5c+ZgbGzMqlWrtD0lK1WqhImJCQMHDuSTTz7R9swUoqQKDg6mevXq1KpVCy8vL2bMmAFAZGQkBw4c4Oeff8739rKrVDZ69OhXHn9B27RpE9HRUVnOi4p6SmBgAF27flywQQkhhBBCCCHEf1BoE8svmj17NlevXmXbtm2sWbMGY2NjnfnGxsYkJSXle7s2Ni9XYvdl1ysqCnP71GoN87dcRAO87+ZAIydrzvybCMmOmZluGTVT08xl1V5c5lXPL6h9QNbte5X7KIh2WJYyxaOqNYdvhHHuYQyujtYY/1vuXGmgwNa28L5H/6vC/PkTxZdao+FIUCQpag3lLVV81LgSic8lsSaKvs880kpgpyeXrSxMCI+Oy3Z5MzMV/TwleVjSJCUl8euvvzJq1KhM5Xffeust1qxZg4ODA5BWLvv777/n4MGDJCYm4uXlxfjx47GysgJg3rx5/PDDDzrbGDx4sHbInv379zNv3jwePnxI9erVGTVqFO7u7gD06tULDw8Pjh8/ztWrV6lduzZTpkzB2dmZnj17kpyczOrVqzE3N8fFxYWffvoJDw8P/Pz82LZtG2fOnCEqKopp06Zx4sQJ4uPjqV69OuPHj6dhw4Y8ePCA1q1bc/DgQSpWrAjAokWLOH36NOvWrdP5HeDvv/+mZ8+ezJgxgy5dupCUlMSsWbMIDAwEoHnz5owfP57SpUtnOqZqtZolS5awefNmoqOjadSoEX5+fjg6OmrjeNH777/Pd999B0BAQAArVqzg4cOHVKtWjbFjx9K4cVrZYC8vLwYPHkyXLl1YtmwZS5YsYdeuXTg7O7N69WrWrVvH06dPadCgAX5+flSqVIlevXrh7u6ufR2WLFnCwoULtcfi3r17tG3bViceBwcHDh06lOtxCwgIYPHixRw6dChTm8aMGQPAjBkz6NWrF0qlkp9++gmAhQsXEhAQwC+//IKFhUWm9Xbs2KF93qdPH54+fYqFhQUPHjzgzz//pGrVqkycOJEGDRowfvx4wsPDdd57U6ZMISYmhmHDhuV4vF/cV7qM7U1Xvnx5QkJCePbsGVeuXKF8+fIA+Pv706NHj3z1VoacK5UVdY8fP2Lz5s1osrnjV6PR8PPPO/D0bEW5cuULODohhBBCCCGEeDlFIrE8e/Zs1q5dy7x586hRowYqlYqoqCidZZKSkvL9TyxARMSzfPXsVCjSkj75Xa+oKArt+/XKE87dj8LUSEk/94qoUzXExeWc/Eifr1CkJV3j4xMztS+v23jZ+QW1DyDL9r3KfRTUsapa2oQzKkNiElM4HRxOw0pWmJqqUKdqCA9/lus2ipqC+vyl70eIjM4/jOHJs0SMlApaOtuglK7tohj5zKMyKWoNy/+8x4zfrvNWdRuq2cowGuJ/7t+/T1xcHHXr1s00T6FQ0KRJE+3zwYMHEx8fr03g+fn5MWbMGJYtWwZAYmIiEydO1CYp0xOZkFZGePTo0UyePJl69epx5MgR+vXrx88//4yjoyMAP/74IyNGjGDq1KksXrwYX19f9uzZw8KFC5k4cSIbNmzA19dXu81Lly5x8OBBdu/ejUqlYuTIkVhaWrJp0yY0Gg3ff/89fn5+2mRwfnz//fc6z+fOncvly5dZsWIFKpWKefPmMWzYMNauXZtp3U2bNrF582a+//577OzsWLp0KQMHDtTp0bp161ZtYjJjufGAgACmTJnCpEmTqFevHgEBAfj6+vLbb79hb2+vXe7JkyesWrWKbdu2UaVKFTZt2sTixYuZMmUKtWrVYu7cuQwbNoyAgACd2CIjI/H31y1PnJCQQKNGjbQlmHfv3p1lu16WQqFg8uTJdO7cmb179+Ls7Mzy5ctZtmxZpqRyunfeeYdx48YBYGpqytSpU9m0aRM+Pj58/fXXbNq0CV9fX/bt20eHDh3w9fUlNjYWCwsL1Go1e/fuZerUqdrtZXe8X9zXo0eP6NatW5Yxubm54e7ujru7O1ZWVixfvpynT5+yb9++fPdWhpwrlRVlGo2GNWtW5nm50aPHy/AjQgghhBBCiCKh0I6xnG7KlCmsXr2a2bNn065dOwDs7e0JDw/XWS48PDxTeey80Gjy/3jZ9YrKozC3LzYxhUV/3AHSLhLbWeStB2/G1zvjz+KquLRPqVTQsHJa75+LoTHEJ6Vq5+n7vVjUP39CZBTyNJ4zIdEANHUqQymTInHfmRD58nmTynR3qwDA77cjCHkar+eIRGESExMDQKlSOd94df36dU6fPs3s2bOpV68e9erVY/bs2Rw6dIjg4GAgraelra0tdnZ22NnZYWRkpF1/1apVfPjhh3Tq1AlHR0d69+5NixYt2Lhxo3aZFi1a4OPjg7OzM1OmTCEyMpLjx49jY2ND//79Wbt2LZGRkQCkpqayYMECevbsSeXKldFoNLRp04YJEybg7OxMtWrV6NmzJ7dv3873MTlw4AAJCQlUqJD2uYmPj2f9+vXapLiLiwuzZs3i9OnT3LhxI9P6devWZdGiRTRp0gRnZ2emT5/OkydPOHbsmHYZa2tr7XHKeJPwunXr6NWrF507d6Zq1aqMHDmSGjVqsH79eu0yGo2GRYsW8c4771CzZk0MDAzYvHkzPj4+eHt7U6VKFSZOnIiHhwcJCQk6sS1btkzbSzxdbGwspUqV0saT23vhZTg7O9O/f39mzZrFuHHjePfdd3WSqi8yMTHRxpOefK5WrRojR47E2dmZsWPHYmVlxe7du/Hw8MDKykrba/rvv/8mOTmZZs2aabeX3fF+cV/W1tY5tmPevHkcP36cY8eOUa9ePVavXk2PHj14/Pgx3bp14+2332bnzp0vdYzSK5UNHz78pdYvLEJDH3Lx4nlSU1NzXE6tVnPp0nlCQx8WUGRCCCGEEEII8d8U6ivHixcvZtOmTcydO5f27dtrp7u6urJ8+XISEhK0/xCfOXOGhg0b6itUUUBWnwoh/HkSDlYm9GhYMfcVRJHnbGPGhYcxRMYlc/5hDF5WZvoOSYhiJSYhhcO3IgCoWdaCGmWz7jUlRFGnUCj46i1nniWr2X35MQduhuNdqyz2pfJ3k5oontJLOUdHR+e4XHBwMJaWljpjLTs7O2NlZUVwcDBVq1bl0aNH2SbmgoKC2LNnD5s3b9ZOS05OxtPTU/u8QYMG2t8tLCxwcnIiKCiIt956i3r16tG2bVttsrBv3764uLjQp08fIO19/vHHH7N7927Onj3LnTt3uHz5Mmq1WieOjh07antHJicn4+bmpjM/NTWVuXPnMnbsWCZNmgRASEgIycnJfPTRRzrLqtVq7t69i4uLi8709N7fu3btws/PD0hLTt+5cwdnZ+csj0/G4zRo0CCdafXr1ycoKEj7fPz48ZQtW5Zdu3Zpp925c4fatWtrn9va2mYap/fBgwcEBgayYsUKndLVjx49okyZMjnGldNxCw0Nxc3NDSMjIypWrIiPjw/vvvtupm34+voSGBjInTt3WLky9x6tL8r4/lAqldSqVYugoCCUSiXvvPMOv/32G++++y579uzh7bff1rmx4VVKf49HRUWxd+9edu3axeDBg+nQoQPt27fn3Xff5c0339TpYZ6bFyuVFWUVKjhQr159Ll++mOnzl5FSqaROnXpUqOBQgNEJIYQQQgghxMsrtInloKAgli5diq+vLw0bNiQsLEw7z93dnfLlyzN27FgGDhzI4cOHuXjxIjNmzNBjxOJ1C3kaz/+deQDA8FZVURkW+g734hVQKBS4Vy7Nb9fDuPL4GW5Vcu5BIYTIu5RUNQduhJGYqsbOwpimTjlfUBeiqFMqFEzrXIeLIVE8iE5g7/UwOtW2p4zZ60m8iKKjcuXKlCpViitXrlCvXr1M8wcMGECvXr0wNjbOcv3U1FRtz8SgoCDteMxZLdevXz86d+6sMz1j71FDQ8NM6yiVaX/3Xrx4kZ07d2pLUH/zzTesWbOGjRs38umnn6JWq+nTpw8xMTF4e3vj5eVFcnIygwcP1tnm8uXLtQm/devWZepxHBAQQNmyZXV606a37//+7/8wM9O90c/GxiZTW6Ojo9FoNLRu3Zr69esDaMcYzs2L41yn7z9jgm7AgAH88ccfLF26lG+++QbIfOyysmDBAnr37p0piZzT65Yup+NWtmxZ1q1bR1JSEhcuXOCbb77JcnuRkZGEhYWRmJjItWvXMvWczk1O74+OHTvSq1cvYmNj2b9/P7Nnz87Xtl/G6tWr+eijjzAxMeHs2bOMHTuWcuXK4ejoyKVLl/KcWJ4yZQobN27UqVRWlCkUCnx8Pufrr4flYbl+UgZbCCGEEEIIUWQU2szcwYMHSU1NZdmyZXh6euo8DAwMWLp0KWFhYXTp0oWff/6ZJUuWaMu0ieJp/pFgklM1eDiWpoVz5otXoviqWNqEiqVNUGvgj5thua8ghMhVqlrDoVsRRMQlY2KopE0NWwyUclFTFH1KpQJTC5NsH8ZGBrRxsaWshTGJKWr2XPuH54kp+g5b6JmhoSHe3t5s2LCBpKQknXmHDh3i0KFDlC1bFicnJ2JiYrRlrwFu375NbGwsTk5O3L9/n5SUlGz/L3FycuLBgwc4OjpqH5s3b+aPP/7QLnP9+nXt78+ePeP+/fva3sBTp06lW7du2mpONWrUYPz48cyfP5/IyEhu377NX3/9xZo1a/jiiy9o1aoV//zzD5BWOjpdhQoVtPu3srLSiTExMZElS5YwcuRInemVKlXCwMCAqKgo7boWFhbMmDGDiIiITG2dMGGCdvxgR0dHTExM+Oeff6hatWr2L0SG43ThwgWdaRcuXNDpKV6xYkWmTp3Khg0buHXrFgCOjo46x+/p06c0adKEBw/Sbk69ceMGJ0+exMfHJ9M+T506haura45x5XTcDA0NcXR0pHr16nTt2pUaNWpkagOkJVDd3d35/PPPmTBhQqb3W26uXbum/T01NZXr169r3x+urq7Y29uzYsUKNBpNvpPW+RUdHc1vv/3Gxx9/DKT1vk1P/udWAjqjjJXKOnTo8Fpi1Ydy5crTvXv3bJPGCoWCd999H3v7cgUcmRBCCCGEEEK8vEKbWPb19eXGjRtZPiDtosH69eu5dOkSv/zyC02bNtVzxOJ1MbVQcfZJLH8ERWCgUPBNh1qYlTLVXiBWSCKk2FMoFLxZpQxKBdyNiOOIJJdLlKSkJDp27MipU6e000JCQvDx8aF+/fp4e3vrjNcocqfRaJix5zr3nsajVEAbF1ssVIW2iIkQ+aIBFuy7nu0DwMhASbuadliZGPI8KZXfroeRlJJ9qVJRMgwZMoTY2Fj69u3L6dOnuX//Plu3bmXMmDH07t2batWq4ezsTIsWLRg9ejQXL17k4sWLjB49msaNG1O5cmV++uknmjdvTlhYmPaRnJxMXFwcSUlJ+Pj4sHv3bn766Sfu37/PmjVrWLNmDVWqVNHGERgYyM6dOwkKCmLcuHFUqFABDw8Pfv/9d27evImvr69O3G+99RbVqlVjxYoVWFpaolQq+fXXX3n48CG//fYbixYtAshzAvPChQs0aNCAOnXq6Ey3sLCgW7du+Pn5cerUKW7fvs2oUaO4d+8eFStmHqLmww8/ZMuWLRw6dIhbt24xYcIEnJycePPNN3ONwcfHh/Xr17Nz507u3LnD999/z/Xr1+natavOcjVr1uTtt9/WtrFXr16sXbuWAwcOcOfOHSZNmkTFihW18e3fv59BgwZl6nF95swZbt26hbOzs/Z1e/bsGampqTx79ixPxy01NZWwsDAePnzIr7/+yu3bt6lZs6bOMvv27ePo0aOMGzeO/v37a5P4+XH69Gn8/f0JDg5m2rRpxMfH6wwb5e3tzerVq2nfvj0GBgb52nZ2oqKisjwOa9asoXv37toe93Xr1iUgIIC//vqLoKAgnbLk2UmvVNavXz9tpbL0R3Hw0UcfYWVVOst5ZcpY06lTl4INSAghhBBCCCH+I7mKLAq95FQNo7dfBOANewt+OfdAZ/6X7d/QR1iigJU2NaJO+VJcDH3GzL032NirAcZSDr3YS0xMZMSIEdqeSJCWFB00aBA1atRg+/btHDhwgMGDB7N7926pXJFHa0+HsOnvEADeqm5LeUuTXNYQovgxMTLgnTfKsuvyYyLjktl3I4x33iir77CEHtnZ2bFx40YWLVrEyJEjiYqKonLlygwdOlTbIxNg5syZTJ06FR8fHwwMDGjdujVjx45l9+7drFu3DkgrJZ3RuXPnaNWqFR4eHsyaNYtFixYxa9YsKleuzJw5c2jcuLF22U6dOrFp0yYmTZpEo0aNWLFiBYaGhixatIiPP/4YW1vbTLEPGTKEIUOG0KdPH/z8/FiyZAlz587FycmJ8ePHM3r0aK5evYqdnV2ux8HIyIjhw4dnOW/MmDHMnDmToUOHkpycTOPGjVm+fHmWCUxPT0+++eYbpk+fzuPHj3Fzc2PJkiV5SnZ6e3sTHh7OwoULCQsL44033sDf3z/LsZkHDx7Mu+++y/Xr13nvvfd48uQJkydPJjY2Fnd3dxYuXKhdtkqVKpmS0wA9evQA0pL0L5o2bVqmUuJZefz4MZ6eniiVSsqVK8fgwYNp2rQpP//8MwCxsbFMmTKFfv36UalSJSDteI4cOZIOHTrkeUxhLy8vTp48yfz586lVqxarV6/G0tJSO9/b25sffvgBb2/vPG0vL4YMGYKDgwPfffeddlpMTAy7d+9m586d2mljx47lq6++YseOHYwdO5by5cvnuu2MlcqWLVumM+/FEu1FkYmJCb1792Hhwjk6021sbPHx+TzLsu9CCCGEEEIIUZhJYlkUeqv/vEtUfAomhkoaVLLKfQVRbLlVtOJ2eBz3I+PYcOYBn3lU1ndI4jW6ffs2I0aM0CndCXDy5ElCQkLYtGkTZmZmODs7c+LECbZv386QIUP0FG3REXDxEUuO3QWgSZXSVLUxy3K59HLCOZGKEaKoK2ViyDtvlCXwyhMexSRy5HYEHVzlBpWSrHz58kyfPj3HZaytrZk7d26W895//32d5Fu6Xr16aX/v0KFDjuV+K1SowIwZMzJN3759u87zjEm3Fi1aaMsud+/ene7du+ss27FjxyzXA3S+O9MT1BkdOnRI+7upqSl+fn74+fllG39G3bp1o1u3bpmmV6xYMVMcLx633r1707t37yy3mzGmatWqcfXqVe3z/v37079//0zrpCf9s4shqyRmQEAAp0+fzjLejMepS5cudOmSdc/TjO06evSozrz27dvr9DbObr2MrKyssp0HEB4ejoODAw0aNNBOy+14v7i9F5efPn06K1as0FnG0tKSvXv36kyrUaMGv/zyS7axZcXX1zdTL/zipn79BpmmzZq1QGdsdSGEEEIIIYQoKiSxLAq1u5Fx/HAkbQy7JlXKoJIeqiWasYESz2q27Lv6hFUn79Omhh2VypjqOyzxmpw+fRoPDw+GDx9O/fr1tdMvXLhArVq1dMpYNmzYkPPnzxd8kEXMzouPmLE/rff3Z02rYKjJvvRvejnhnEjFCFEc2Jgb83YNO/Zc/4egiDiO3Q7Ht3nuY8AK8SITExMsLCyynGdlZYWRkVEBRyTyKqte4JDza1rY/PPPP5w5c4Yff/yRrl27Zjuu78tYtWpVtglwIYQQQgghhBAliySWRaGl1miYvv8WSalqKlqZUM026151omSpWa4UMfHJnLwTydR9N1n2YT2Ur/DCmSg80stSvigsLIyyZXXL1drY2PD48eN8bb+g3zbp+9PX2/XnS4+Z/m9S+eMGDnzVpjoL9xedEpMKBbzQeV3kIOP7TY5b7hxKm9DS2Ybfb0dw9n4UP524x4f17PUd1mshX5mvj7e3d7blhxcvXlzA0Yj8OH78eJbTc3pNC5tnz57xzTffUL9+fT777LNXuu1x48a99I0RHh4eOY7v/euvvxb7oUxUKhVVq1YjOPg2AFWrVpMS2EIIIYQQQogiSxLLotDadekx5x5EY2qkxLOq9Su9614UXQqFgkmdavH+0j85+yCanZce06Ve7uO3ieIjPj4eY2NjnWnGxsY5XrTMio1NqVcZVqHe77YzD5iy7yYa4NM3HfF7tzbxyamYmeV8UTO3+XlZ5lXsA8DUNPvliko79LGPF49bUW1HQcx3dVSRDBy/HcGsfTeoZGNGJymLLQrYi+WahcgopxLYzs7OnDt37rXs97/0tt+2bRtqdfYVUl68WbA4UigUjBgxhkGDPgdgxIgx8r+tEEIIIYQQosiSxLIolEKjE1j4R1oJ7KFe1YmMiddzRKIwqVTGjAGeVZj3ezALjwTj6WRN2VJy139JoVKpiIqK0pmWlJSU73HqIiKeFWhPToUiLalc0Pv95coTJu+5gQbo6lqewU0rExERi4m5CXFxiTmum9v8vCzzKvYBEB+fmO1xKyrtKMh9KBRpSeUXj1tRa0dBz69lZ0ZsQgoXHkTz1ZbzGKWm0qhy6Ry3VdSkn4uEEKIgVKpUSd8hFAoZE8mSVBZCCCGEEEIUZTJgrSh0UlLVjPv1GrGJqdQtX4oe7pX1HZIohLq7OVCnfCmeJ6Uydd9N1FLrtcSwt7cnPDxcZ1p4eHi+e7xoNAX/KOj9bj4bit+/SeUu9crzdetqgKJIlkYuijHrU8b3m8gPBS1q2PH2G2VJTtUwctcVbv3zXC/ni9d9LhJCCCGEEEIIIYQQIr8ksSwKnSXH7nL50TNKqQyZ2uENDJRyR7fIzECpYEK7GqgMlZy4+5TN50L1HZIoIK6urly5coWEhATttDNnzuDq6qrHqAqWqYUKUwuTbB8m5irWnQtl9qG0sfy6u1VgdJtqMh65EHmgVCj4rktd3BwsiU1MZVjAJR7HJOS+ohBCCCGEEEIIIYQQxZyUwhaFyrHgCNb//QCAie1qUMEqf6VtRclS1cacYS2rMuvgbRb9EUyDila4lLXQd1jiNXN3d6d8+fKMHTuWgQMHcvjwYS5evMiMGTP0HVoBUrBg3/Us52g0Gk7fj+Ji6DMAPm9SGd+mjlJ2UYh8UBka8H3n2ny+6QJ3IuIYFnCZFR+5Ymny8uOMCiGEEEIIIYQQQghR1EmPZVFo3H8aj9+eG0Ba77pW1W31HJEoCrq6lqeFsw3JqRrG/3qNhORUfYckXjMDAwOWLl1KWFgYXbp04eeff2bJkiVUqFBB36HpnVqj4VjwU21S+cuWVenfrIoklYV4CZYmRizsUoeyFsYER8QxctdVElPU+g5LCCGEEEIIIYQQQgi9kcSyKBSi4pMZvuMy0Qkp1C5XiqEtquo7JFFEKBQKJrStga25MXcj4/nu4G00MoBksXPjxg08PDy0zx0dHVm/fj2XLl3il19+oWnTpnqMrnBQqzX8fiuC6//EAjC5Uy16Nqqo56iEKNrKWZqwoEtdzI0NOPcgmkl7rpOqlu8YIYQQ+WNpaUWNGjWpUaMmlpZW+g5HCCGEEEIIIV6aJJaF3sUmpjAs4DL3n8ZTrpSK7zvXxthQ3poi70qbGfGttwtKBfx65Qlbz8t4y6JkSU5Vs+9GGEERcSgV4FXdhg8aSFJZiFehmp05379XGyMDBQdvhjPv9yC5gUkIIUS+KBQKJk6cysSJU6WSjBBCCCGEEKJIk+yd0KvYxBSG77jM1cfPsDIxZMEHdbA1N9Z3WKIIaly5DEP+7ek+93AQZ0Ki9BuQEAUkITmVX6/+Q0hUAgZKBW1d7HC2Ndd3WEIUK40ql8avvQsAm8+FsvZ0iJ4jEkIIUdQoFApJKgshhBBCCCGKPEksC715GpfEwK0XOf8wBguVAYu71qWqjSRDxMvr2dCBdjXtSNXAmMBrPIpJ0HdIQrxWzxJT+PnyE8Jik1AZKulQqyyVypgCoFQqMLUwyfahUMqFTSGyk9Xn571GlRnVNi25vOTYXdacuq/nKIUQQgghhBBCCCGEKFiG+g5AlEw3/4ll5K4rPIpJpLSpEYs/qIuLvYW+wxJFRPoF/6xM7VKP+/6nufb4GcO2X2bFR65YmRoVcIRCvH6Rz5PYcy2MuORUzI0N8K5VltIZ3usaYMG+69mu/2X7NwogSiGKppw+Pw0rWnHmQTRLjt0lVaOhbxPHgg1OCCGEEEIIIYQQQgg9kcSyKHCHboYxac8NElLUVCptwtzOdahiY6bvsEQRklvCbOFHbvRceZI7kXGM2HmFxV3rYmJkUHABCvGa/X0vksArT0hK1VDG1Ij2b9hhoZKvdCEKQoNKVjSrYcfCQ7f54fg9klLUfNGsipQ3FUIIIYQQQgghhBDFnlyFFgUmMUXN4qN32HT2IQAejqWZ270+VqY5j6ks5VpFfjmUMeXHXg3p7f8XF0JjmLT3JnM/dMVQmbH6v4b42ES9xSjEyzp8K5zxv14nKVWDfSkV7WraoTKUkS2EKEi+zatCSioL/7iD/6kQwmKT+Obt6hgayGdRCCFE8aLRaEhMzPr/Jo1GA5DlzVUqlUpuuhJCCCGEEKIYksSyKBC3w54zfvc1gsLjAOjR0IEhLapSytQ4x56nIOVaRf5pgN3nH9KymjV7rv7DoRthdF32Jy2r2aD89+LGsLY19RukEC9h+4VQZh28jVoDjmVM8apuI4ksIfSkV+NKlFIZ8t2BWwReeULY8yS+6/QG5sby57UQQojiIzExkb59e+Z7vVWrNmBikvXwRUIIIYQQQoiiS658idfK0NSINX/eY9mRYJJS1VibGzP1vdq0qG4HSG9k8XqVtzTBq4YtB26Eczs8DoVCQQtna21yWYiiIlWtYeEfwfzfmbSKD10bOGBlrJT3shB61rleeWwtjBkbeI2Td5/Sd+N5Zr1bm8plTPUdmhBCCCGEEEIIIYQQr5wklsVrc+OfWKbtv8W1x88AqFzGhBbONpy7E8G5OxGA9EYWr18VazNa17Dl4M1wboU9B6CFs7WeoxIi754npTD+1+scC44EoH9TRwa3qcHC/Tf0HJkQAsCzqg0/dHdlxM4rBIXH0Xv9WSa/40LLarb6Dk0IIYR4pQx8XMEorVqOJjkV9ZqLACh96qEwMoBkNalrLugzRCGEEEIIIcRrJvUzxSuXlKLmh+N3+XTDOa49fobKQEmraja0dbHD1MhA3+GJEsjJJi25rABuhT3n4M1wEpJT9R2WELl6FJPA5xsvcCw4EpWhkukd3+DzNx1lvDohCpna5Uqx/hM33BwseZ6UyshdV5l7OEi+a4QQQhQvRkoURgbaRzrtcyO5xCSEEEIIIURxJ3/1i1fqyqMYPll/llUn75Oq1tDmjbJ0rV+e6nbmkggRepWeXFYq4G5kPP3WnSEqPlnfYQmRrTMhUfhsOMft8OfYmBvz44f1eNvFTt9hCSGyYWuhYmm3enzUwAGAjWcf8sm6s1x5FKPnyIQQQgghhBBCCCGEeDUksSz+E1MLFaYWJqQYGjDvjzt89n/nuRMRh7W5MXO71WPBR26YGUsvZVE4ONmY4V2rLMYGCs6FRPH5xvPcjYzTd1hC6FBrNKw+dZ+BWy8SGZdMdTtz1vSoT+3ylvoOTQjxL6VSgamFSaZHKSszxneqzbKeDbCzUHHvaTx9N15gwbG7JBsavLC8St/NEEIIIYQQQgghhBAiX2SMZfGfaDQwbOMZTtx9SnyyGoBqtma8WaUM1x5E0a5OeT1HKISu8pYmdKpjz/E7Udx7Gs+n688xrm112tYsq+/QhCDieRJT9t7k+J208ZQ71LZnTOtqmMgwAkIUKhpgwb7r2c7/sv0btK9py593nxIUHsf6U/fZduYBjSqXxqWsOUqFgmFtaxZcwEIIIUo0jUYDUOiriBWVOIUQQgghhCjJJLEsXtqdiDjm7bjCieAIAKxMDGlW1RoHKxM9RyZEzqzNjNn4uQcjtpzn7INoxv16nXMPohnasqqMAy70QqPRsP9GGLMO3iY6IQWVoZKvvZx5t045ubAmRBFlYmSAV3VbatjFc+LuU6LiUzgWHMnF0BjcHCxJTlXrO0QhhBAlgEajYfLkcSgUCiZOnFpo/7YsKnEKIYQQQghR0kliWeRbWGwiy/+8x8+XH6PWgIEC6le0wrWCJQZK+edPFA12pVQs6VaP5X/eZfWpELZdeMTxO5GMbl2dZlWt9R2eKEEexSQw7/dgDt8KB6CGnTnffVCXGvbZl75WyLlWiCKjYmlTPqhnwtUnzzj7IIaYhBSOBEXSafFxurqWp1MdeyxNjDKtl1YqO6fPuob42MTXFrcQQojiITExkVu3bmh/NzEpnDeCF5U4hRBCCCGEKOkksSzy7EFUPJvOPmTnpcckpqT1svGqWRZbEwOsTDNfEBWisDNUKhjo6YRbRSum77vFo5hEvtxxmbeq29K/qSPOtub6DlEUY8+TUlhzKoT/O/OApFQNBkoFfZtU5jP3SpSyMsu1zK4QouhQKhXUKW+JS1kLrj6O5WJoDA+i4pl/JJhlx+/SrqYd3rXsqe9gleEmPUWO5wEppS2EEEIIIYQQQgghCpoklkWOUlLVnLoXReCVxxy+FY46bcgj6lWwZGgLJ5q42Od40VOIouDNKtZs+awRy/+8x8YzDzh8K5zfb4XzVnVbPvOoRE37UvoOURQjUfHJbDkXypZzoUTFJwPQqJIVX73lTHU7Cz1HJ4R4nYwMlLg6WFKrnAWOZS35v1P3uBX2nJ8vP+Hny0+wszCmTQ07PKta86aLvb7DFUIIIYQQQgghhBBChySWS7DsSiw+io7n1P1ojgeFs+/KE6ITUrTz3qxShp6NKuJeubSMeSSKFVMjA4a1rEqHWvasOHGPQ7fCtQ+Xsha8W8eetjXLUlp654uXoNFouBgaw8Gjdwk484CEf6s+VCptwrCWVWnhbCPnVCFKECMDJd0aVqRDDRsuPIzhlytPOHQrnLDYJDaefcjGsw8xM76KnbkxlcqYUsFShaWJoZwnRJ6NGTOGHTt2ZDv/p59+wsPDowAjEsXV77//zqpVq7h69SpGRkY0bNiQ4cOHU61atTytr9FoWLFiBZs2bSIqKoq6desyYcKEPK9fUpw9+xdr167i00/70qBB43yt4+RU9TVH9+rt2LGVX3/dhYmJKe3avcOxY3/kq+1CCCGEEEKI16dIJ5YTExOZPHky+/btw8TEhD59+tCnTx99h1WEKJi1+yrR8clExCUT/jyJ8NgkIp4nocmwlLWZEW+72NG5bnmq2UlpYFG8VbMzZ+a7tbgd/pw1p+5z8GY4N/6JZfahWOYcDsK1giWeVW1oUqUMzrbmMq64HhX274DEFDXnH0Zz6u5TDt4KJzQ6QTvPpawFvRtXxKuGHYbyHhKixFIoFNSvaEX9ilaMal2NE3cj+f12BH/eiSQyLpl7SfHcexoPgKmREvtSKuxLqShXSkVyqlrP0YvCbNy4cYwYMQKA3bt34+/vz7Zt27Tzrays9BWaKEbWrl3LvHnzGDp0KH5+fiQnJ7NixQp69uzJpk2bcHJyynUbmzZtwt/fnxkzZlClShVWrlxJv3792L17N6ampgXQisIvMTERf//lPH0aib//cmrXrodKpcrzOuHhYdrpz57FFImxi3/5ZScA8fFx7NoVgEajyXPbhRBCCCGEEK9XkU4sz5o1i8uXL7N27VpCQ0MZPXo0FSpUoH379voOrdBIVWuIeJ7E42eJPHmWyIOoeO4/TXuERMXzNC45y/VKmxryTp3yNK1sRaPKZSTxIYodpVKBqUX2F1VcLU2ZU8WGp3FJ/HrpEbvOh3Lt8TPOPYzh3MMYFh29g7mxAXUrWOJawZJ6FSypZmeOtZlxAbaiZCtM3wHJqWqCI+K48U8sN/+J5cY/sVx7Eqsdjx7AzMiA9nXL8XY1axpWlKoPQghdxoZKWlazpWU1W9QaDfdik5m15xoPohIIi00kPlnN3ch47kamJZoP3Ypg3vu1cXWQBKHIrFSpUpQqVUr7u4GBAXZ2dnqOShQnISEhzJ49m2nTpvHee+9pp8+ePZsPP/yQxYsXM2fOnFy3s2PHDvr06cNbb70FgJ+fH+7u7pw9e5ZmzZq9tviLkp9/DiAq6ikAUVFPCQwMoGvXj/O8TkZLlszHz2/6a4nzddFo0m57z2vbhRBCCCGEEK9XkU0sx8XFsXXrVlasWEHt2rWpXbs2t27dYsOGDSUisazRaIhLTiXieTLhzxOJeJ5MxPMkwp8n8eRZIk9iEtJ+xiaRqtbkuC0zIwPKmBlha26MrYUxjnYWGKjVDGtbk/jYhBzXFaKo0kCO44N/2f4NnfmeTmVwrVBKe2NGZFwyz5NSOXn3KSfv/u+iTWlTI6ramFHVxowKVibYl1JhZ6GibCljbMyMURkqJaH4CujrO+BhdDxXwuJ4EBVPaFQCD6PieRgVz5OYBLI61ZYtpaKpsw3NnG1p5WKHuYkh6lQNSqUCdQ7nZoXczCNEiaZUKKhV3hK3ila4VbQiVa0h/HkSj2MStTcLPktMyfYGQSHy4u+//2b69Oncvn0bR0dHBg8eTLt27QBYtGgRixcvpkePHkyaNEm7TpcuXbhy5QoHDx6kYsWKuLi4ZNquu7s769atA2D//v3MmzePhw8fUr16dUaNGoW7uzsAvXr1wsPDg+PHj3P16lVq167NlClTcHZ2BuDMmTN8//33XL16FYVCQePGjZk2bRp37tyhd+/emfb7/vvvY2hoSHh4OD/88IN2+pQpU4iJiaFr1658/fXXfP755yxZsgQDAwN69erFgAEDAEhKSmLOnDns3r2byMhI7O3t6d+/P927d8/y+GVsu4mJCW5ubsyZMwcbGxtSUlJYuHAhAQEBxMfH06xZMyZPnkyZMmXw8vLi4cOHOttycHDg0KFDnDp1it69e3Pjxo1M+1u0aBGnT59m3bp1mZbL6fmDBw9o3bo1Bw8epEKFCgwYMICrV69y9OhRXFxcdMqi+/j4cP/+fQ4dOpRlmzP65ZdfKF26NJ06ddKZrlQqmTlzJsbGebvZctSoUVSsWFH7XKFQoNFoePbsWZ7WL+4eP35EYOAObXJVo9Hw88878PRsRbly5fO0Tka3bt3g7Nm/qVWrTp5jSEx8uWsC+V0vt+Xz0nYhhBBCCCHE61dkE8vXr18nJSUFNzc37bSGDRvyww8/oFarUSqVr2W/YbGJHH8QgxIwVCowMlBiZKDE2FCJqZEBKiMlpkZKNIkpmBgqMTTIexxJKWpiElN4lpBColJBdHwK4bGJRMQmER6b+O8jibDYRCL+7bmSFwYKBWUtVZS3MqFCaVOcbMypbG2Gk505gWdDMH4hRjMTI+LiEnPt0QmS/BAlSymVIbXLlaJ2uVIMeduFG4+fcS4kinMhUVx6GM3Dp/FExSdz9kE0Zx9EZ7kNAwWYqwwxNzbAwsQIC5UhKiMlRkolhgYKDA0UGCj+/V2Z/lBioFT8O02ZNs1AgYmRAR3rlsOiBH4M9fEdkJSi5qM1Z7TjI7/I2ECBjbkxb9cux/2wWGzNjSltmjYm6s3QKG6GRmFmpiIuLjHTjQsv+rL9G688fiFE0WWgVGjLYLuSdnHd963qKJJS9B2aKKLCwsLo378/w4cPp3nz5pw/f54xY8ZgY2NDo0aNAChTpgx//PGHdp0HDx5w+/btTNtatGiR9vvY39+fy5cvA2nf1aNHj2by5MnUq1ePI0eO0K9fP37++WccHR0B+PHHHxkxYgRTp05l8eLF+Pr6smfPHhITE+nfvz8+Pj7MmjWLf/75h2+++Ybly5czatQojh07BoCnp6d2/yYmJly+fBlfX19iY2OxsLBArVazd+9epk6dCkBERAQ7d+7E39+fR48eMXr0aGxsbPjwww9Zvnw5v//+O4sWLcLGxoYdO3YwZcoUWrduja2tbZbHcdGiRdSvX5/w8HBGjBiBv78/X3/9NQsWLGDnzp1Mnz6dChUqMGnSJCZNmsTChQsB+Oabb/D29gbSSpWvXbv2P7+mebF3717++ecfnbLo6Y4dO8aJEydwcHDI07auX79OnTp1svybK/3mgLxIf7+l27p1KykpKTRs2DDP2yiuNBoNa9aszJQgTp8+evT4TDesps9Tq7O/VjBnzoz/FFNO/3pkjHXgwL4vvZ/sqNXqbNsuhBBCCCGEKBhFNrEcFhZGmTJldO6EtrW1JTExkaioKKytrV/Lfoduv8ytsOd5Xt5AASZGBqgMlZgYKlEZGmBooCAlVUOKWk2KWkNyqoZniSk6JVPzyszIABtzI2zMjbE1N8bazDht7D1LFZXtLdl9/gFmxgYoM/zTlZCQxM3QJLzrlWdvDonv3Hp0giQ/RMllYKBk36VQACqWMqZiTTtSUtVExafwND6Zp3HJVLQx49HTeP6JTeSfZ4kkpWpI1UBMQgoxCSkQk/if4wiNiuerFrmPX1fc6OM7wMhAwXt1y3EvOoGo2EQsVIaUMjGklCrtYWqU1hv9y/Y1mf/btVe+fyGESKdQKDAzNiReEsviJW3YsIGmTZvyySefAODo6Mi1a9dYu3atNtFXvXp1QkJCCAoKwtnZmf3799O0aVMOHz6ssy0rKyttmW0zMzPt9FWrVvHhhx9qe7T27t2bv/76i40bNzJmzBgAWrRogY+PD5DWs7h58+YcP36cOnXqMHDgQD777DMUCgWVKlWibdu2XLx4EWNjY52y3hn37+HhgZWVFYcOHeLdd9/l77//Jjk5mWbNmnH27FlSUlKYPn06NWvWpHbt2nz66ads2rSJDz/8kJo1a9KkSRPq168PwBdffMGSJUu4e/dutollKysrypYti6mpKcbGxlhZWaHRaNiyZQujR4+mRYsWAEyePJk9e/Zo1ytVqpQ25vSS5a9bYmIiS5cuxdfXF3t7e515Go2GOXPm4OXllWVv6aw8e/bslf+9deHCBWbOnEnfvn2ldDsQGvqQS5fOZ5quVqu5dOk8oaEPcXComKd1iguNRpNt24UQQgghhBAFo8gmluPj4zOV10p/npSUlOftKJWQRYWobH3UwIFDtyMIfRpHqkaDWg1qNKSoNaSq08Y0TlVreHGTSakaklJTITE1y+2m93xWAOYqAyxNjEhMTsHEyADTfx9mRgaYGBtgZqSgb4tqmCs0mBkbZBurysyEk7f+ybE9xoa6iWWFAowNlKQaKbOcn5dtvOr5r3IfGdv34utelNqR4zLZtO+V7kNPxyr99Xud+/gv840NlZipDKlQOq2n/wCvGiTGpZV002g0PE9KJT5JzfPkVOKSUkhWGhDwdwipag1qjQY1YGCoJCkxBbUG3J1t+fNWGOp/zylqNKg1oNZo0GhAAfRwr0R+O+cWh5v7X8V3QH7P/6BgVJtqqMxMWHboZo5L5vT+zev5tTC+x/W2j2J8Xntd+8ju+66otaOg57/K75m8tDO383du23iZ4gzF4TtA/HfBwcEcPnxYp/JHcnIyTk66N6u1aNGCI0eO4OzszN69e+nevXumxHJ2goKC2LNnD5s3b9bZh6enp/Z5gwYNtL9bWFjg5OREUFAQb731Fp07d2bNmjVcu3aN27dvc+PGDZ3ls6JUKnnnnXf47bffePfdd9mzZw9vv/02RkZGQFriu2bNmtrl69Spg7+/PwBt2rTh+PHjfPfddwQHB3P16lUAUlOz/v8NoF+/fhgYGJCQkICFhQVdunTh6dOnREVFUbt2be1y1apVY8iQIXk5bAC4ublhYGBA+fLl+eCDD7TJ9/+iY8eOtGjRgo4dO2aa9+uvv6JSqXj77bfznFguXbo0MTEx/zmudOfOnaNfv360aNGCYcOGvbLtFmUVKjhQt259rly5qNMDWalUUqdOPSpUyNy7PH2dy5cvZFkKG9I+a/PmLctzhZ/ExARt7+PceglnnL906SpUqpwroGUUHx/H4MH9ct1+3bquWbZdCCGEEEIIUTCKbGJZpVJlSh6kPzcxyfs/L9bW+btDvO9bpej7VvV8raNPX3eo/Vrnyz4K3z4GeVV77fsoLseqIPZhYWqk/T2rvi5eb9hnMfV/Br6V8+tZUr2K74D8nv8zKirvv+KyDzmvyT6KYwyg+x3xMtvIbX0hspOSkkKnTp344osvdKYbGur+e9iqVSvWrFlDx44defDgQaayxTlJTU2lX79+dO7cWWd6xu/pF/eXmpqKUqnkyZMnfPDBB9SuXZumTZvy4Ycf8vvvv3PhwoVc99uxY0d69epFbGws+/fvZ/bs2dnuT61WaxNh8+bNY+vWrXTp0oXOnTszadIkvLy8ctzX1KlTcXV1JSYmhilTpjBnzhzGjh2ba4y52blzJykpKdy6dYvx48djY2Pzn7c5Y8YMZsyYwYEDB3j77be101NSUliwYAEzZszg/v37ed5e7dq1Wb16dVpp5BeSjbt37+bo0aPMmJG3ksunTp3iiy++oFmzZsyZM+e1DWtV1CgUCnx8PmfUqGFZTO+XZZI34zrZ3RQxdOhIneoCr4tKZZKvazN5oVQqs227EEIIIYQQomAU2f/Y7O3tefr0KSkp/ysBGBYWhomJCZaWlnqMTAghxOsm3wFCCCHEy3NycuLevXs4OjpqHwcPHiQwMFBnuTfffJPLly+zc+dO3nrrrXwlc5ycnHjw4IHOPjZv3qwzbvP16/8bdufZs2fcv38fFxcX9u/fj5WVFT/++COffvopjRo1IiQkJNsemBm5urpib2/PihUr0Gg0uLu7a+fFxMTw4MED7fNLly7h4uICwKZNm5gwYQIjR47E29ub+Ph4gBz3aW9vj6OjI3Xr1qVjx46cP38eS0tLypQpo9O2a9eu0aJFCxISEvJw5NJKkzs7O9O+fXuaNm3K+fPn87ReTho1asSQIUOYNm2azs15mzdvxtnZOV83DQC0b9+eqKgofvnlF53pqamprF69mri4uDxt5+bNmwwYMIDmzZszf/58be9ykaZcufJ06vS+9rOnUCh49933sbcvl+d1Mqpe3YXateu+tnhfp7y0XQghhBBCCPH6FdnE8htvvIGhoaHOP9lnzpyhbt26coezEEIUc/IdIIQQQry8Hj16cPnyZebNm8fdu3cJDAxk7ty5VKhQQWc5U1NT3NzcWLZsGW3bts3XPnx8fNi9ezc//fQT9+/fZ82aNaxZs4YqVapolwkMDGTnzp0EBQUxbtw4KlSogIeHB6VLlyY0NJQTJ04QEhLC8uXL2bdvX56Hu/D29mb16tW0b98eAwPdoYMmTJjAzZs32bt3L+vWraNnz55AWmnnw4cPExISwt9//82oUaOAnIfYiI6OJiwsjNu3b3PkyBEcHR0B6NWrFwsWLODkyZPcunWLadOmUb9+/Tz33gwLC+PRo0ccOXKE06dP65TvfnG5sLAwoqOjs3z+og8//BCALVu2aKcdPHiQkSNHZrv97JLhDg6yyVEeAADTq0lEQVQODB48mHHjxrFmzRru3r3LxYsXGTJkCPfv32fEiBF5auvEiRMpX748Y8eO5enTp9o25DUJXxK8+24XSpcuA0CZMtZ06tQlX+tkNGjQl686vNcuPUGe17YLIYQQQgghXq8iWwrb1NSUzp074+fnx/Tp0/nnn3/w9/fPc7ktIYQQRZd8BwghhBAvz8HBgR9++IHvv/+eVatWYW9vz5gxY3j33XczLduqVSsuXrxIkyZNePLkSZ73Ub9+fWbNmsWiRYuYNWsWlStXZs6cOTRu3Fi7TKdOndi0aROTJk2iUaNGrFixAkNDQ9555x3++usvhg4d+u+YqnUZPXo0ixYtIikpCWNj4xz37e3tzQ8//IC3t3emeS1atKBHjx6YmZnx1Vdf0alTJwCmT5+On58fHTp0wN7enm7dumFgYKDtbZyV9HGTVSoVdevWZfz48QD4+vry7NkzvvzyS1JSUmjVqhUTJkzI87FLH4fazs6O9957jy5durB06dJsl8vu+YuMjY3p378/S5cupVu3bgC89957VKuW9ZATnp6ezJgxgy5dsk7mffHFF5QrV45169axcOFCTExMaNiwIRs3bqRy5cq5tjMsLIxz584Bae+zjHLab0mjUqno08eXtWtX8emnfVGpVPlax8mpKn/9dQqAUqWKRmWfjh078+uvuzAxMaVdu3c4duyPPLddCCGEEEII8XopNHmpJ1ZIxcfH4+fnx759+7CwsKBv3774+PjoOywhhBAFQL4DhBBCiKKrV69euLu7a5Ozr9Lx48eZMGECBw8e1PZ2PHXqFL179+bGjRuvfH/F1fbt2zExMaFDhw76DiVX4eHPKGxXNhQKsLUtpffYEhIS6Ns3rWf+qlUb8j3uccb1Dfq5oTBKqwKgSU4ldcU5nekZp+V3X/81zpwUltdCpJHXo3CR16NwkdejcJHXo3CR16Nwkdej8MjLa5G+zKtSZHssQ1qPtZkzZzJz5kx9hyKEEKKAyXeAEEIIITL6559/OHPmDD/++CNdu3bN15jQQpdarWbHjh3Mnz9f36EIIYQQQgghhChEinRiWQghhBBCCCGEAHj27BnffPMN9evX57PPPtN3OEWaUqlk9erVGBkZvfQ2pk2bxrZt27Kd379/f7744ouX3r7IG5VKRY0aNbW/F1ZFJU4hhBBCCCFKOkksCyGEEEIIIYQoUOvWrXvl23R2dtaO2fsiDw8PKYOdT/8lqQwwYMAAPvnkk2znW1lZ/afti7xRKBRMnDhV+3thVVTiFEIIIYQQoqSTxLIQQgghhBBCCCFeKWtra6ytrfUdhqDoJGqLSpxCCCGEEEKUZEp9ByCEEEIIIYQQQgghhBBCCCGEEKJwk8RyPiQmJvLNN9/QqFEjPD098ff313dI/8mTJ08YOnQo7u7uNG/enBkzZpCYmAhASEgIPj4+1K9fH29vb44dO6bnaP8bX19fxowZo31+9epVunXrhqurKx988AGXL1/WY3QvJykpicmTJ9O4cWOaNm3K3Llz0Wg0QPFo36NHj+jfvz8NGjTAy8uLNWvWaOcV5fYlJSXRsWNHTp06pZ2W2+ftzz//pGPHjri6utK7d29CQkIKOmyRTzl9PgcMGICLi4vO4/Dhw3qOWP8CAgIyHRcXFxdq1kwba68of+5fp9yOm7zfsldcv2eEEEIIIYQQQgghhHhdJLGcD7NmzeLy5cusXbuWSZMmsXjxYn777Td9h/VSNBoNQ4cOJT4+ng0bNjBv3jwOHz7M/Pnz0Wg0DBo0CFtbW7Zv3857773H4MGDCQ0N1XfYL+XXX3/lyJEj2udxcXH4+vrSqFEjAgICcHNzo3///sTFxekxyvybOnUqf/75J6tWrWLOnDls2bKFzZs3F5v2ffnll5iZmREQEMA333zD/Pnz2b9/f5FuX2JiIl999RW3bt3STsvt8xYaGsqgQYPo0qUL27Ztw9ramoEDB2qTlKJwyu7zCRAUFMTs2bM5duyY9tGsWTM9R6x/6TdVpD9+//13HB0d6d27d5H+3L9uOR03kPdbTorj94wQQgjxWiWr0SSnah/ptM+T1XoMTgghhBBCCFEQZIzlPIqLi2Pr1q2sWLGC2rVrU7t2bW7dusWGDRto3769vsPLt+DgYM6fP8/x48extbUFYOjQocycOZMWLVoQEhLCpk2bMDMzw9nZmRMnTrB9+3aGDBmi58jzJyoqilmzZlG3bl3ttN27d6NSqRg1ahQKhYJx48bxxx9/8Ntvv9GlSxc9Rpt3UVFRbN++ndWrV1OvXj0A+vTpw4ULFzA0NCzy7YuOjub8+fNMmTKFKlWqUKVKFZo3b86JEyeIjo4uku27ffs2I0aMyJQQPnnyZI6ft61bt1KnTh369OkDwIwZM2jWrBmnT5/Gw8NDH00Rucjp89mlSxcePHhA3bp1sbOz03OkhYuJiQkmJiba5z/++CMajYaRI0fy888/F8nPfUHI6bglJSXJ+y0bxfF7RgghhHjdUtdcyHK6es3FAo5ECCGEEEIIoS/SYzmPrl+/TkpKCm5ubtppDRs25MKFC6jVRe+uXDs7O1auXKlNKqeLjY3lwoUL1KpVCzMzM+30hg0bcv78+QKO8r+bOXMm7733HtWqVdNOu3DhAg0bNkShUACgUCho0KBBkWrfmTNnsLCwwN3dXTvN19eXGTNmFIv2mZiYYGpqSkBAAMnJyQQHB3P27FneeOONItu+9ERweq/VdLl93i5cuECjRo2080xNTaldu3ahb29JltPnMzg4GIVCQaVKlfQYYeEXFRXFihUrGDFiBMbGxkX2c1/QXjxu8n7LXnH8nhFCCCGEEEIIIYQQ4nWTHst5FBYWRpkyZTA2NtZOs7W1JTExkaioKKytrfUYXf5ZWlrSvHlz7XO1Ws369etp0qQJYWFhlC1bVmd5GxsbHj9+XNBh/icnTpzg77//JjAwED8/P+30sLAwnUQzpLUvY3niwi4kJAQHBwd27tzJDz/8QHJyMl26dGHAgAHFon0qlYqJEycyZcoUfvrpJ1JTU+nSpQvdunXj4MGDRbJ9PXr0yHJ6bp+34vJ5LEly+nwGBwdjYWHBqFGjOH36NOXKlWPIkCG0bNlS32EXKhs3bqRs2bLaiiDF4bxWEF48bvJ+y15x/J4RQgghXgeVSsWqVRuynJdejSn9ZqwX1xNCCCGEEEIUP5JYzqP4+HidpDKgfZ6UlKSPkF6p2bNnc/XqVbZt28aaNWuybGtRamdiYiKTJk1i4sSJOiVCIfvXsii1Ly4ujnv37rFp0yZmzJhBWFgYEydOxNTUtFi0D9LGBX3rrbf47LPPuHXrFlOmTOHNN98sNu1Ll1t7ilt7S4KcPp9xcXEkJCTg6emJr68v+/fvZ8CAAWzevFmnZH9JptFo2Lp1K59//rl2mnwOcpfVcQsODpb3Ww5KyveMEEII8V8oFIpM/1MLIYQQQgghSi5JLOeRSqXKdEEx/XlR/ydr9uzZrF27lnnz5lGjRg1UKhVRUVE6yyQlJRWpdi5evJg6dero9MpOl91rWZTaZ2hoSGxsLHPmzMHBwQGA0NBQNm7ciKOjY5Fv34kTJ9i2bRtHjhzBxMSEunXr8uTJE5YtW0alSpWKfPsyyu3zlt371dLSsqBCFPmU0+dzz5499OrVCysrKwBq1qzJlStX2LJliyT6/nXp0iWePHlChw4dtNOKw3n7dcvquA0cOFDeb9koSd8zQgghhBBCCCGEEEK8KjLGch7Z29vz9OlTUlJStNPCwsIwMTEp0gmeKVOmsHr1ambPnk27du2AtLaGh4frLBceHp6pHG9h9uuvv3LgwAHc3Nxwc3MjMDCQwMBA3NzcikX77OzsUKlU2qQVgJOTE48ePSoW7bt8+TKOjo46F/Fr1apFaGhosWhfRrm1J7v5dnZ2BRajyJ+cPp9KpVKb5EtXtWpVnjx5UtBhFlpHjx6lUaNGOsepuH3uX4esjpu837JXkr5nhBBCCCGEEEIIIYR4VSSxnEdvvPEGhoaGnD9/XjvtzJkz1K1bF6WyaB7GxYsXs2nTJubOnavTw8nV1ZUrV66QkJCgnXbmzBlcXV31EeZLWbduHYGBgezcuZOdO3fi5eWFl5cXO3fuxNXVlXPnzmnHg9JoNJw9e7ZItc/V1ZXExETu3LmjnRYcHIyDg0OxaF/ZsmW5d++eTo+x4OBgKlasWCzal1FunzdXV1fOnDmjnRcfH8/Vq1eLbHtLgpw+n2PGjGHs2LE6y1+/fp2qVasWdJiF1sWLF2nQoIHOtOL2uX8dsjpu8n7LXkn6nhFCCCGEEEIIIYQQ4lUpmhlRPTA1NaVz5874+flx8eJFDhw4gL+/P71799Z3aC8lKCiIpUuX0q9fPxo2bEhYWJj24e7uTvny5Rk7diy3bt1i+fLlXLx4ka5du+o77DxzcHDA0dFR+zA3N8fc3BxHR0fat29PTEwM06ZN4/bt20ybNo34+HjeeecdfYedZ1WrVqVVq1aMHTuW69evc/ToUZYvX87HH39cLNrn5eWFkZER48eP586dOxw6dIgffviBXr16FYv2ZZTb5+2DDz7g7NmzLF++nFu3bjF27FgqVqyIh4eHniMX2cnp8+nl5aW96eXevXssXryYM2fO8Mknn+g77ELj1q1bVKtWTWdacfvcvw5ZHTd5v2WvJH3PCCGEEK+CRqMhISGh0D3i4+OJj4/P03L6jjWnR/oNbUIIIYQQQhR2Co389Zpn8fHx+Pn5sW/fPiwsLOjbty8+Pj76DuulLF++nDlz5mQ578aNG9y7d49x48Zx4cIFHB0d+eabb2jatGkBR/nqjBkzBoDvvvsOSOvZNWnSJIKCgnBxcWHy5MnUqlVLnyHm27Nnz5gyZQr79+/H1NSUHj16MGjQIBQKRbFoX/rF/IsXL2JtbU3Pnj359NNPi0X7XFxc+Omnn7TJ4dw+b0eOHGH69Ok8fvwYNzc3pkyZQqVKlfQVvsiDnD6fW7duZeXKlYSGhlK9enXGjh1L48aN9R1yoVGvXj2WLFlC8+bNdaYX9c/965bdcZP3W/aK8/eMEEKUNOHhzyhsVzYUCrC1LVUoY3sZCQkJ9O3bU99hFFurVm3QGaKjOCtun42iTl6PwkVej8JFXo/CRV6PwkVej8IjL69F+jKvbJ+SWBZCCCGEEEIIIURRVRgvaBW3i22SWH69JLEs9EVej8JFXo/CRV6PwkVej8JFXo/CQx+JZcNXtiUhhBBCCCGEEEIIUawZ9u4Ehvq/nKRJTiF1XSAABr06oTDSf0z5kpJCyk+B+o5CCCGEEEKIfClif3ULIYQQQgghhBBCCL0xNCx0SVyFUeGLKTfSuUcIIYQQQhRFSn0HIIQQQgghhBBCCCGEEEIIIYQQonCTxLIQQgghhBBCCCGEEEIIIYQQQogcSWJZCCGEEEIIIYQQ4hXSaDRoNFLsWIiSSs4BQgghhCiuJLEshBBCCCGEEEII8YpoNBomTx7HV199JYklIUqg9HPAt9+Ol3OAEEIIIYodQ30HIIQQQgghhBBCCFFcJCYmcvPmDe3vKpWJniMSQhSkxMREbt363znAxETOAUIIIYQoPiSxLPTKy8uLhw8fZjnPwcGBQ4cOFXBEQghRcFxcXAA4fPgwFSpU0Jm3ceNG/Pz8GDx4MEOGDNFHeEKUOIsWLWLx4sWZpleuXJn9+/drP7NZcXd3Z926da8zPCGEEEIIIYQQQggh9EoSy0LvvvnmG7y9vXWm7d69m7Vr1+opIiGEKDhGRkYcOnSITz75RGf6gQMHUCgUeopKiJLLzc2NRYsW6UwzMDDQ/r5o0SLc3Nx05vv7+3P58uUCiU8IIYQQQgghhBBCCH2RxLLQu1KlSmFnZ5dpmhBClASNGjXKlFiOjY3l3Llz1KpVS4+RCVEyGRkZZfq7JCMrK6tM883MzF53WKKYkuo9ojj65JNP+Oqrr2jQoEGeln/y5AnTpk3j5MmTqFQqvL29+eqrr1CpVK85UiGEKDrOnv2LtWtX4enZgmPH/uDTT/vSoEFjfYclhBBCiBJIqe8AhMiLRYsW4eLikunx4MEDAKKjo5kwYQJNmzalYcOGfP3110RHR/PgwYMs1+vVq5d2Xvo20vfTq1cv7fPDhw/z/vvvU69ePby9vdm3b592XkpKCnPnzsXT05OGDRsydOhQnj59mm2sAQEBmbafW5tfXNbLy4uAgAAg7QLM0KFDady4MXXq1OH999/nzJkz2mVdXFw4depUnp5n3C6k9SJPL/d56tQpbRtq1qxJ48aNmThxImq1OtO6y5Yto06dOgQFBdGrVy+dHl9LlizJdLyFENC6dWtOnz5NbGysdtrvv/9Oo0aNMDc311k2t3NSVuceSPtsdurUSWdb/v7+9OjRA4AxY8Zku276OSAvPvvsM6ZOnaoz7YsvvmD+/Pk655KMj/TzRK9evVi8eDEff/wxrq6u9OjRg6CgoHxv18PDI0/H6r+ev//++2/tvKxk990Daef34cOHM3bsWFxdXWnXrh0HDx7UrpvTOflFAQEBfPzxx3z//fe4ubnRqlUrtm7dqp0fGxvL2LFjefPNN6lTpw7t27fnwIED2vkRERF8+eWXNGjQgGbNmjF37lw0Gg29evXK9nv35s2bfPjhh9SpU0c73cvLi5SUFOrUqcPEiRMB3fdOXFwc3bt356OPPgLg0aNHfPHFF7i6uuLl5cXixYtJTU3VtsnLy0unnRm/U3L6fnnxuz0lJYX27dvn+bv3VTl48CCdO3embt26NGrUiK+++ornz58XaAyi6Pjmm284duyYzuObb77Rd1hCvJT4+Hhu3bpFvXr18rS8RqNh6NChxMfHs2HDBubNm8fhw4eZP3/+6w1UCCGKkMTERPz9lxMeHsauXQGEh4fh77+cxMREfYcmhBBCiBJIEsuiyHBzc9NebMt40Rxg8ODBXLt2jR9++IHVq1cTFBTEmDFjKF++vHadcuXKaS/cvVjiMisnTpxgyJAhvPfee+zatYtu3boxfPhwbanLBQsWsGPHDqZPn87mzZuJiIhg0qRJ9OnTR2cf6ft/sdz3fzVy5EhSU1PZtGkTO3fuxN7eHj8/v/+83aCgIHbu3Jlp+rFjxzhy5Ahz584lICCAo0eP6sx/8uQJq1atYtu2bVSpUkVnXmRkJP7+/v85NiGKoxo1amBvb88ff/yhnbZ//37atGmjs1xu56SEhAQcHBy055yM57kOHTpw8+ZN7ty5o522Z88eOnTooH3+zjvvZLlufnTo0IF9+/ah0WgAePbsGceOHdPZT8bEyYvlhH/88UfatWtHQEAA9vb2+Pr6kpSUlK/t7t69u0DO399//32ux2PRokXabfTp00dn3v79+9FoNAQEBPDBBx8wdOhQbt++nWkb2Z2TM7p06RLXrl1j8+bNDB48mMmTJ3Ps2DEApk2bxp07d/D39+eXX36hUaNGjBs3jqSkJAAGDRpEWFgY69evZ/78+QQEBLBhwwZt7H369NH5/i1fvjzjxo2jXLlyBAYG6iTADA0N2b17N0ePHuX8+fM6MW7cuJHSpUuzdOlSNBoNgwcPxsbGhh07djBjxgwCAwP54Ycfcj2mL8rt+2X79u067/uCcP/+fYYNG0aPHj3Ys2cP8+fP588//2TLli0FGocoOtKr92R8SPUeUVT9/fff1K9fH0PDvBVHCw4O5vz588yYMYPq1avTqFEjhg4dyi+//PKaIxVCiKLj558DiIp6CqD9nygq6imBgVnf5CqEEEII8TpJYlkUGemlKe3s7LC2ttZOv379OqdPn2b27NnUq1ePevXqMXv2bA4dOsS9e/e06xgYGGgv3JUuXTrX/W3YsIF27drh4+ODk5MTn332GW3btsXf3x+NRsOWLVsYPnw4LVq0oFq1akyePJnq1atjbm6OnZ0dVlZWANr9m5iYvLJjodFoaNOmDRMmTMDZ2Zlq1arRs2fPLJMS+TVnzhxatmyZabqdnR329vY4ODigUCiwtLTUiWfRokW888471KxZU2csSkjrLenu7v6fYxOiuGrdurW23GlSUhLHjx+ndevWOsvkdE4CeP78ufb8k/EcBFC5cmXq1avHb7/9BsDDhw+5evUq7du31y5jYmKS5br50bZtWyIjIzl79iyQNk60k5MT1atX1y6TMXFiZGSks36LFi3w8fHB2dmZKVOmEBkZyfHjx/O1XRsbm9d+/j5w4AAJCQlUqFAhx+ORXjLZzs4uU6lkKysrvv32W5ydnfH19cXNzY3t27dn2kZ25+SMFAoFs2bNokaNGnTt2pUOHTpok5iNGzfm22+/5Y033qBKlSr06dOHqKgoIiIiuH79OufOneO7776jVq1aNG7cGD8/PywtLSldurQ27ozfvwYGBty8eZMPPvgAJyenTAmwypUr07NnTxYtWqTtgRwZGcnq1avp378/1tbWnDx5ktDQUKZMmULVqlXx8PBg9OjR/PTTTzm2Mys5fb/Ex8ezZMkS3nrrrXxv979Qq9WMHz+eDz/8kIoVK+Lp6UnTpk25detWgcYhipfHjx8zbNgw3N3d8fDwYOrUqdobRAICAnSqyzRp0oTFixdr182tQkB2VQ+CgoKoU6eO9uaWpKQk2rVrx/Tp04HM1RVerHARFBRE3759adCgAc2bN2fx4sXaijcAu3bton379ri6uvLRRx9x9erVbKtbjBkzJssKGmPGjGHMmDHa+GbMmEHz5s2pXbs2Xl5ebN68Wbvs6dOn6dSpE7Vq1cpUSeJF2VXySK+GUBKrKeV2jGbOnAmk3Qj35ptv6iyzcuVK7Xqpqam8+eab2tfSzs6OlStXYmtrq7P9jJVcirrExAQSEor+IzExQd+HslgrLu+TvD7i4+P1HkNR+bw8fvyIwMAd2oRyOo1Gw88/7+Dx40evbF9CCCGEEHkhYyyLIi84OBhLS0ucnJy005ydnbGysiI4OJiqVavmuH7Hjh1RKBQAJCcna3vQBQUFaUt2pku/8P/06VOioqKoXbu2dl61atUYMmRIrvH+/fffuLm5oVKpcHJyYuDAgTRv3jzHZdPFx8cDaUmEjz/+mN27d3P27Fnu3LnD5cuXdS7WvYxz585x/fp1Jk+enGlMPzc3NzQaDfHx8bi5uVG/fn3tvPHjx1O2bFl27dqVaZsPHjwgMDCQFStWyDiBQmSjdevWDB06lJSUFE6cOEGNGjWwsbHRWSancxJAaGgoZcqUyXYfHTp0YMeOHQwYMIA9e/bg7u6eaR85cXNzw8DAgPLly/PBBx/g4+OTaRlLS0tatGjBb7/9RsOGDdmzZ0++qjVkHIvRwsICJycngoKCeOutt/K13dd1/oa0C+Jz585l7NixTJo0Kc9te1GdOnUwNjbWeZ5e+jtdTufkjBwdHXVeyzp16rBp0yYAOnfuzIEDB9iyZQvBwcFcuXJF2447d+5QunRpKlWqpF33xZ7yWXFxcWH37t00bNgQCwuLTPN79+7Nr7/+St++fQFo1qwZ3bt3176+QUFBREVF0bBhQ+06arWahIQEnj5N64kRGhqq8/2XkJCQKYGc2/fLTz/9RKNGjXBycuL06dO5tutVqVKlCsbGxixbtoxbt25x69Ytbt++zXvvvVdgMYjiJSkpiU8//RRHR0fWrVtHZGQkEyZMANL+BgMoV64c27ZtIyUlhdOnTzNq1CjeeecdqlatyuDBg6lZsyY7duwgLCyMiRMnolAoGDRoEJBW9cDMzIzNmzdz8eJF/Pz8KF++PJ6envj6+vL999/Tpk0bVqxYgVqtZvjw4bnGHBkZSY8ePfDy8mLr1q3cuXOH8ePHY2FhgY+PD0ePHmXcuHGMGzeOpk2bsm7dOvr378/Bgwe1FRc8PT1ZtGgRbm5umJiYcPXq1Rz3uXz5cn7//XcWLVqkrYgwZcoUWrdujY2NDV999RXt2rVj6dKlmJiY4O/vr61kkZV33nmHcePGAWnJ+W7duunMd3Nz01a4eHH+4MGDiY+P11Zi8PPzY8yYMSxevFjbvq5du9KnTx+8vb0xMjLKNZGaXo1j5MiRtGzZkt9//53hw4ezefNm6tSpw4IFC9i5cyfTp0+nQoUKTJo0iUmTJjFjxgw++ugjzp07x5AhQ7T7L1WqFCtWrMhxn7nJeIxMTU0BOHnypPbmA4AyZcpw5MgRPv/8cyDt/5uMQwNYWlrq/C+kVqtZv349TZo0+U+x6VvGBNCAAX31GMnrodFoUOg7iGIg4/tk4MDi9z4RaV5MCOd33TVrVma7DbVazZo1Kxk9erz2upYQQgghxOsmiWVR5GW8MJ9RamqqtjdGTpYvX469vT0A69at48aNGwCoVKpMy6rVatRqdZ5Lu2WlTp06fP/99yQkJHDkyBEGDhzI7t27dS7sv7hsuvQeBWq1mj59+hATE4O3tzdeXl4kJyczePDgl44L0kq7Dhs2LMtjunPnTjQaDaGhoXz55Zfs3LmT999/H4ABAwbwxx9/sHTp0kxjAi5YsIDevXvnmPASoqRLT7CdOXOGAwcO8Pbbb2daJqdzEqQl6xwcHLLdh7e3NzNnzuTevXvs3buXDz/8MF8x7ty5k5SUFG7dusX48eOxsbHJNG4zpN2sM3PmTIYMGcKff/6pTXrkxYvn1tTUVJRKZb63+7rO35DWu69s2bLZ3hCUVzm1NV1O5+S8bmvUqFGcO3eO9957j48//hg7Ozu6d+8OkKnHeF5NmTKF0aNH07BhQ0xNTUlNTcXOzk47f9OmTURHRzN27FimTZvGggULGD16NF26dKFevXqkpKRQtWpVli5dmmnb6b2fy5Yty7p167TTR44cmWnZnL5foqOjWbNmDVu2bMm1lPirdv36dT7++GO8vLxo1KgRPj4+rF27tkBjEMXL0aNHefLkCVu2bNFWVJg4cSIDBgzQJnkNDAy0n8Ny5cqhVCqxsLDQVgjYunUrSqWSqlWrMnr0aMaOHatNLKdXPbCxsaFGjRr89ddfbNmyBU9PT7744gv27NnDuHHjOHjwIP7+/toEYk5++eUXTE1NmTJlCoaGhjg7OxMWFsaSJUvw8fFh8+bNdOzYkY8//hhIO1cZGRkRHR2tcz5Jr/yQF+m9tdNvfvziiy9YsmQJd+/eRaFQEBYWRo8ePbR/c79YSeJF6ZU8gCzHsEyv5vDi/PRqSr/99pv2xtfZs2fj7e3NvXv3tDe9ZqymBLn30M1YjQPAycmJixcv4u/vz5w5c9iyZQujR4+mRYsWAEyePJk9e/Zgbm6Oubm5TjWOVyXjMQKIioriyZMnOj3LPTw8OHr0KLGxsVhYWLB//36aNm3K4cOHs9zm7NmzuXr1Ktu2bXtlcQohRFEVGvqQS5fOZztfo9Fw6dJ5QkMf4uBQseACE0IIIUSJJollUSRoNJpMF9zTOTk5ERMTo9M7+fbt28TGxur0Ys5OhQoVqFgx7Q/wjOVfnZycuHDhgs6y586dw8nJCUtLS8qUKcP169e1F06uXbtG//792bdvX45lr01MTHB0dATSen2tWrWKq1evZplYzrgs/C95cPv2bf766y9OnDihLQu+YcMG4N+7x1/iTtXff/+d2NhY3n333Sx7dqXHUaVKFdzd3Tl//rw2sVyxYkWmTp3KBx98QLdu3bTlaW/cuMGFCxeYPHkykZGR+Y5JiJLC0NCQli1bcujQIQ4fPoyvr2+mZXI6J0FaCdKMPUBfVLZsWdzd3dm+fTvXr1+nbdu22nkajSZTCfsXpZ8DnJ2d2b17N+fPn88ysezl5cW4ceNYtWoVLi4uVK5cOcftZnT9+nXt78+ePeP+/fvac2x+tvu6zt+JiYksWbJEp8Tsy7px4wZqtVr73Xb58mWdHrm5nZMzunfvnrYUevq2atSoQWxsLL/88gtbtmyhXr16ABw5cgRIe80dHR2Jiori0aNHlC9fHkjr5Xvy5Mksk77pqlevjrOzM6ampkyYMIHjx4+zceNGIK2X4rx585g9e7Y2Sdy2bVvOnTvH1KlT2bJlC05OToSGhmJtba1d5vjx4wQEBDBr1iwg7TOR8fvvxdclt++XH3/8kQ4dOmT53fq67dq1i8aNGzNnzhzttHv37uHs7FzgsYjiISgoiCpVquj8ndqgQQNSUlK4f/8+8L9e/qmpqSQmJtKhQwfs7e3Zv39/rhUCcqp6YGxszOTJk+nVqxcffPBBpsoBkyZNYsqUKQA6N3QGBQVRu3ZtnRtf3NzcCAsLIyYmhjt37uhUljA2Nmb06NF5Oh4ZqxkkJSVpv4vatGnD8ePH+e677wgODtb2cE5NTaVMmTLY2dmxa9cuBg8enOsNO/9Fca6mlJtTp07h7u6u87+Iqakpbm5u2qEt9u/fz7Bhw7JMLM+ePZu1a9cyb948atSo8VIxFBYZj8GyZaswNn51wyLpS2JigrZXrfSMfDUyHselS1ehUhX990leKBRgY2NBREQs/6Ezb6H2qj4vFSo4ULdufa5cuZhlhTqFQkHduq5UqJD9DcZCCCGEEK+aJJZFoRcZGcm9e/eyvdjv7OxMixYtGD16tLYs4OTJk2ncuPF/uiDh4+NDjx49WLt2rbbc3P79+1m1ahWQ1nt4wYIF2NvbY2Njw7Rp06hfv36uYyknJycTFhZGQkICf/zxB7GxsfmO09LSEqVSya+//oqXlxeXLl3SluJLSkrS9taLjo4mLCxMu96LzzPau3cvK1euzPafnrCwMG2P5UuXLvHpp5/qzK9ZsyZvv/02ixYtYuHChQDs37+fyZMnY2ZmJollIXLRunVrxo4dS6VKlbJMhuV0Trp37x4HDhygb9++2s94dHQ0kNZ7KH1c+Y4dOzJlyhSaNWumTVA8efKEhw8f5noeCgsLIyUlhZs3b3L69Okse5BCWgKwdevWrF69mi+//DJfxyAwMBAPDw/q1q3LggULqFChAh4eHvne7us6f1+4cIEOHTpQp06dfLUrKyEhIcyePZtu3bqxd+9erly5ok2qQu7n5Izi4uKYNGkSAwYM4MyZM/z222+sXbsWY2NjTE1N2bdvH9bW1ty5c4dvv/0WSPuuqF69Ok2aNGHcuHGMHj2aqKgoli9fzoABA3Lc38qVKzly5Ai//PIL5cqV07khYMWKFVStWpU2bdpw6tQp7fR+/fqxadMmDh8+TIsWLXBwcODrr79m+PDhPHv2TDsWaW43OKTL7fvl+PHj7N+/P9P01NRUIiMjsbKyem2JpdKlS3Pjxg0uXrxIqVKl2Lx5M5cuXdJLklsUD1lVYUhP4qb/TO/lr1aruXnzJiNGjODUqVN5qhCQWwWF69evY2BgwLlz50hKStL57AwdOlR7o9KFCxf4+uuvs405/YJ4amrqf6oekbEKQcbKPvPmzWPr1q106dKFzp07M2nSJLy8vABQKpV8//33TJw4keXLl2NqaqqTtH2VinM1pdxkHF85o1atWvH7779Trlw5bGxssqywMmXKFDZu3Mjs2bNp167dS7WlsFKpTEpMwlC8PJXKJNe/RYsLhSLtphMTk5Rim1h+VRQKBT4+nzNq1LAs5yuVSnx8+snNHkIIIYQoUFl3ARWiEOnRowdHjhyhS5cu2S4zc+ZMKlWqhI+PD3379qV69eosWbLkP+3X1dWVWbNmsXHjRjp27Mj27duZP3++9mKJr68vbdu25csvv+Tjjz+mXLly2h4bOTl37hyenp60a9eOtWvXMm3atDz1rM6oXLly+Pn5sWLFCjp27Mjy5csZP348hoaGOuPPDRkyBE9PTzw9PbN8nlGTJk1y7J3g6elJ8+bN6devH40aNaJHjx6Zlhk8eDAHDhzQJhmqVKlC165d89U2IUoqT09PUlJSsh3jNqdz0meffUZcXBzvvfee9jOe3kspY2+ltm3bkpqaqjM+cZs2bbhz5w4dOnTINb5WrVoxbtw43n///RzPyd7e3iQlJeVrfGWATp06sWnTJrp06cLz589ZsWKFzsXyvG73dZ2/jYyM8jS2aF64uroSGRlJ586d2bNnD8uXL9e5iJ/bOTmj8uXLY2dnR9euXVm5ciWzZ8+mYcOGGBsbM3v2bPbu3UuHDh347rvvGDBgAHZ2dly7dg1I6x1mampK9+7dGTFiBN27d8/y/J4uODiYxYsXM3r0aMqVK6czLyIigo0bN2Y5LIO1tTU9e/Zk0aJFGBgYsGzZMtRqNR9++CFDhgyhZcuW+Sqbntv3S58+fbQVPTJ69OgRnp6enDt3Ls/7yq9evXpRv3597Q0OoaGhDBo0KNfxYYXIjpOTE3fv3iUqKko77fz58xgaGmqrN6T38ndycqJdu3ZUr16dCxcu6FQIcHR0xNHRkQcPHrBw4ULtRej0qgfp0qseADx+/Jj58+fz3XffkZycrB0zOJ2NjY12u+nJ0PSYr1y5QnJysnbauXPnsLa2pnTp0jg6OurclJKamoqXlxdnzpzJ9Xik78/R0VFbqQHSyvBPmDCBkSNH4u3tTXx8PPC/sS3r169PuXLlaNOmDZs3b87U+zc/8lpNKV1+qymlt+9lqimlu3btGi1atCAhISHH/aVXSHJxccHX1xczM7OXPl9ll1hu2bIlR48e/X/27jwsyqr/4/hn2GZYBARx33DDBRdcK3EJy8yl0rKyHsv0Sc0t29TULFPTcknDJS3NtEUttyxzb7NcMpc0ExUVxRVEFGSH+f3hj3kcWQRFZpD367rmkrnPuc/5nvsekOE75xytW7fOasWUTDNnztSSJUs0bdq0m/4+AgDFTdmy5dSlS9csyWODwaBHHumqMmXK5nAmAADAncGMZdjUli1bsj3erVs3S9Ji3bp1WcorVqxo+fS+dO0P1tOmTctXXze2ISnLcnGdOnXK8Y8bzs7OGjFihEaMGJFteYsWLbJtPy9L0mUXi2Q9hqeeesqyT2amzp07W76+se/c3Hhtro89u3HkdG6NGjUsf4i6fm9MKfvrDRR3139PuLu76++//7Yqv/H7KLefSZs3b7Ys659px44dVss2X7p0Sc7OzmrXrp3l2P79+7O0lZ+fAdmJjo5W06ZNrRKP2bVz4/jKly+viRMn3na7UuH8/M7p/zAp68/gG881Go16//339f7772c5N7efydlxcHDQ8OHDs11G9oEHHsjyYYXrE7KlS5fO9YNYN8ZdrVq1LK/T6//P3rt3b45xXz/LvVKlSpo3b162fV7fXqbrXys3+/8lt2tfsWJFDRw4MNuZfzfWzU5O9+H689zc3DRjxowsdYYMGZJr20BOWrZsqUqVKmnYsGF67bXXdOnSJY0bN06dO3eWp6enpGuJ2aioKGVkZCg8PFwnTpxQlSpVFBwcfNMVAnJa9UC6tgpQUFCQHnnkEXl4eGjIkCHq2LGjatSokWvMXbp0UWhoqMaMGaP//ve/On78uEJDQ/XMM8/IYDCoZ8+e6t27t5o2barGjRtr8eLFMpvNVks555e3t7d++uknBQYG6vz583rvvfckXVuhQZImTpyoyMhIfffdd/Lw8LBK2uZHcVpNKSoqSiVKlMjTLMpz584pNTU125nOlStXloeHh5YuXapvv/3WagWl8PBwzZ49W3379lWTJk2sygpyP2gAKMoeeaSbfvlliy5dipHBYJDZbFbJkj7q0iXnD/sCAADcKSSWAQAo4kqWLJntEsLOzs7y8vJSfHy8tm7dqqVLl6pTp05WM7wKUkREhA4cOKA5c+bkexlsW7SL4ic+Pl7btm1T//79bR0KkGeOjo6aPXu2xo0bpyeffFLu7u7q0qWLXn31VUudc+fOWVak8fb21uOPP6727dvLYDBozpw5lnPd3NzUoUMHqw+iXL/qgZ+fn2XVg/Xr1+u3337TmjVrJF3b675ly5Z666239NVXX+Uas4eHhz799FNNmDBBjz32mHx8fPT888+rX79+kqRmzZrp7bff1qxZsxQVFaXAwEB9/PHHt7UM7Hvvvad33nnHsr909+7d5ejoqH///VcuLi5aunSpFixYIA8Pj1vuQ7q2mlJ0dLQmTJiQY533339f48ePV69eveTo6GjZ7uJ2ZK7GERoaqsmTJ8vf3z/LahxxcXEaOnSo0tLS1LZtW0tiOzeZqyk5OjqqYsWKVqspBQcHa+LEibmuUpJp27Ztuueee3Isb9u2rX777TdVq1bNKnm8efNmpaena86cOZozZ47VOXwoFQCuMRqN6t27rz7/fL6Cg1tr69Zf9fzzfXL8sCQAAMCdZDCb2dEEAIC7WXx8vNq2bavKlStr3rx5KlWq1B3p5/fff9fAgQPVrl07TZ48OcdlQrPTs2dPNW/ePNsZo7fTrj0KDQ3Vzp07s8y8vRUrVqzQzJkzc509DWupqalydna2dRiAXeBnCHKzfPlymUymIrE8dXR0nF3t1ZqUlKQ+fZ6VJC1Y8OVdscfy9WNy6t1VBmfbz1Mwp6YpbcFKSfYTU35cH//8+V8Wqz2WS5UqYXfftwXp+u8Xe7+3xeF+FCXcD/vC/bAv3A/7wv2wH3m5F5l1CkrR+q0bAADkm4eHh3bt2nXH+2nZsqXVUsj5kVuS9XbatUd53RIhL7JbNhq5I6kMADeXkZGhlStXavr06bYOpUgyGo2qVau2nJ0dmVEIFEOZPwMyvwYAALibkFgGAAAAAAAWDg4O+uyzz/gwzi0yGAx6++3xKlWqhC5ejGcWB1DMGAwGjRkz3vI1AADA3aRoryUJAAAAALgl3bp1Yxls5Iik8u0xGAwklIBijJ8BAADgbkViGQAAAAAAAAAAAACQq2K/FPbFi7lvLm4wSL6+JW5ar6hgPPaN8di3u2U8meMAAAAAAAAAAADIq2KfWDablacEUV7rFRWMx74xHvt2t40HAAAAAAAAAADgZop9YhkAAAAAAAB5lJYme/icrTk1Lduvi4y0IhgzAAAAij0SywAAAAAAAMiTtEVrbB1CFumL7S8mAAAA4G7kYOsAAAAAAAAAAAAAAAD2jRnLAAAAAAAAyJHRaNT8+V/aOowszOZri3IbDIYc6xgMkq+vhy5ejJfZHtbwzobRaLR1CAAAAECekFgGAAAAAABAjgwGg0wmk63DuCUGg+Tq6iqTKc1uE8sAAABAUcFS2AAAAAAAAAAAAACAXJFYBgAAAAAAAAAAAADkiqWwAQAAAAAA7kJms1nJyck3rSPlvk+xdG0f4JvVAQAAAHB3I7EMAAAAAABwF0pOTlafPs8WSFvz539ZZPdZBgAAAFAwSCwDhcTVwygpt093m5V0NfdPkgMAAAAAAAAAAAC2QGIZKDQGzdhwKMfSl9vXLsRYAAAAAADFiUvP5yUnZ6tj5tRUpX7xuSTJ+T/Py+BsXa60VKUs/rywQgQAAABg50gsAwAAAAAA3O2cnLMmjq9jcM5abr7TMQEAAAAoUhxsHQAAAAAAAAAAAAAAwL6RWAYAAAAAAAAAAAAA5IrEMgAAAAAAAAAAAAAgVySWAQAAAAAAbMhsNstsLh47GhensQIAAAB3GxLLAAAAAAAANmI2mzV27Ci9++7ouz7hWpzGCgAAANyNnGwdAAAAAAAAQHGVnJysI0fCLF+bTCYbR3TnFKexAgAAAHcjZiwDAAAAAAAAAAAAAHLFjGUAAAAAgEJCQnT69OlsyypUqKAtW7YUckT/k5aWpjlz5mj16tU6e/as0tLS5OHhocWLF6tu3bo2iwvWPvroI7m4uKh///55qp+SkqIPP/xQP/zwgxITE9W8eXO99dZbKlu27B2O1HZ27/5Tn38+X8HBrbV1668KDm6t3377xdZh2dTu3X9q3rzZSktLlZOTs/r2HSBJVtfp+ef7qHHjZjaOFAAAAACJZQAAAACAJGnkyJHq2LGj1bG1a9fq888/t1FE10ydOlX//POPJk2apHLlysnV1VUlSpSQs7OzTeOCtW3btmnEiBF5rv/RRx9p06ZNmjJlinx8fDR58mQNGjRI33zzjQwGwx2M1DaSk5O1YME8XboUo9WrV8hsNlv+La6Sk5M1f/5cxcVd+f8jiZo/f64kKTb2kuX6LFgwT/XqNZDRaLRdsAAAAABILAMAAAAArilRooT8/PyyHLOl9PR0LV++XGvWrFGZMmVsGgtydvXqVR0/flyBgYF5PmflypUaNWqUmjdvLkkaN26cWrVqpYiICFWtWvUORWo73323QrGxlyTJkkwuzkllyfqaZLr+eeb1iY29pDVrVuiJJ3oUanwAAAAArLHHMgAAAAAgz86dO6eXX35ZzZs3V4sWLTR+/HilpKRox44dCggIyPIYMWKEduzYodatW2vRokVq0aKF7rvvPs2ZM8eq3SVLligkJERBQUHq2bOnwsLCJEmnT5+Wh4eH9u/fr/bt26tBgwb673//a1m2OzIyMtt+Q0NDJV1LTM2aNUvBwcFq2rSp+vfvrzNnzlj6DQgI0I4dOyzPV6xYoZCQkCxfS9KpU6cUGBiY57ZvFBERoT59+igoKEht27bVokWLrMbQtGlTpaWlWeovXrzYaiyZMT388MNq0KCBunXrpj///NNSFhoamu21iIyMzHasmTLvXV6sWLHCqu1u3bpJknbt2qWgoCA5Ojpa6vTt29fq3MGDB1tiyMjI0OTJk3Xfffdl6SMuLi5PsRQl586d1Zo1K2+aSD51KkJJSUkF9khOTiqwMSQnF2w858+f03ffrchT32azWd99t1Lnzp0tsPEAAAAAyD9mLAMAAAAA8iQlJUXPP/+8qlSposWLFysmJkZvvfWWJGnYsGHaunWrJCk4OFihoaEKCgqSyWTSwYMHdfHiRa1atUoLFizQ2bNnNXz4cPn6+urJJ5/Uli1bNHPmTI0bN07+/v5atWqVnnvuOW3YsEExMTG6cuWK3nnnHb377ruqVKmSQkNDNXDgQK1Y8b+k1DfffKNy5cpJupbAzPTFF19ozZo1mjp1qkqVKqUFCxaod+/eWrNmTb6X0p4+fbpSU1Nvqe3k5GT17t1b9erV07Jly3Tq1Cm99tprqlSpkmrWrClJcnJy0u7duy0zeDds2GC19O+KFSs0btw4vf3222rQoIFWrFihvn37at26dZbZ3EFBQZZE9NmzZ9W9e/d8jTEvypYtq2+//dYSs3RtGex7773XUsfLy0u7du1ScnKyjEajEhMTtXPnTku5g4NDlqTyokWLVLJkyTwnuYsKs9mshQs/zdPs5HfeGXlH48jvAuPXxzxgQJ8CjefLLxcqIyMjX7EsXPiphg8ffVculQ4AAAAUBcxYBgAAAADkyW+//abz589r8uTJCggI0L333qsxY8bo66+/Vmpqqvz8/CxLaXt5ecnPz8+ylHZaWpree+891atXTw888ICef/55LVmyRJL06aefql+/frr//vtVtWpVDR06VBUqVNB3332n1NRUxcXFqX///goJCVHNmjX13nvvKSIiQn/88YclNh8fH0v/1yd1P/30Uw0bNkwtWrRQ9erV9e677+ry5cv67bff8jX2gwcPaufOnapfv/4ttb1161bFxMTovffeU82aNRUSEqLRo0fLweF/b8tbtWqlX375RZIUExOjo0ePql69epbyxYsXq2fPnnrsscdUrVo1vf7666pVq5a++OILSx1nZ2fLdfDx8cnXGPPK0dHR0kfJkiUlZU0se3h4qHbt2tq+fbuka6+doKCgHNvctGmTFixYoNdee00uLi53JG5bOXPmtPbv35uvJGpx8M8/+/NVPyMjQ/v379WZM6fvUEQAAAAAboYZywAAAACAPAkPD1fVqlXl5eVlOda4cWOlpaXp5MmTqlOnTo7nurm5qXbt2pbngYGBWrBggaXdyZMna9q0aZby5ORknThxQg0aNLD0k8nDw0P+/v46evRornvxXr16VefOndMrr7xilcBNSkrSiRMnLM9ffPFFOTo6SrqWAL9xn2lJmjp1qgYOHKgffvghX21nOn78uPz9/eXh4WE59vjjj0uSZanqtm3b6uOPP9Ybb7yhTZs2qW3btpayzOs0cOBAq3YbNWqk8PDwHK/BjTLH6uvrq9atW+vVV1/N87k5iYmJ0cWLFy0zrzO1bdtWv/76q9q0aaP169froYce0k8//ZTl/E2bNmno0KH6z3/+c0dmWNta+fIVVL9+I/3zz983TS7XrRuoV18dUWAzcpOTkywzjW+lzevPmT17voxGU4HFU69e/Xwllx0cHBQY2EDly1e4rRgAAAAA3DoSywAAAACAPLl+WeZM6enpVv/mJHPJ5EwZGRmWpFV6erpGjhxpNeNVupZATkhIyPb81NTUmy4tnBnTjBkz5O/vb1V2fXJ8/PjxatiwoaRry09//fXXVnW3bdum06dP64knnrAklvPadqYb489OgwYNFB0drTNnzmjDhg169tlnLcl3Kefrn5+ZsOPHj1eDBg107tw5TZw4Ue+//746d+6c5/Ozs337drVo0SLL8TZt2mjgwIEaPny4fv/9d40ZMyZLnR9++EHDhg3T008/rZEj79wy0LZkMBjUq9d/NWzYyzet27Nnb7m6uhZCVPlnNJpkMt1eYvl6zz7bS6NHv5Hn1++16/giy2ADAAAANsRS2AAAAACAPPH399eJEycUGxtrObZ37145OTmpcuXKuZ575coVq9m3+/fvt+yl6+/vr3PnzqlKlSqWx8cff6y9e/eqQoUKKlmypPbt22c59+LFizp+/Lhq165tSS5nzji+nqenp3x9fRUVFWVpt1y5cpo8ebKOHz9uqVemTBlLua+vr1UbZrNZU6ZM0auvvmqVHM5r25mqVq2qiIgIJSYmWo69//77Gj9+vOW5wWBQcHCwvv/+e+3fv18tW7a0asPf39/qOkjSvn37LIlts9lsNXs6O2XKlFHVqlV1zz33qHv37tq7d2+u9fNi+/btWT4UIEkBAQFKS0vTl19+qbp162ZJuG/btk3Dhg3Ts88+a9mr+25Vtmw5denS9aZJ0dKlyxRSRLZXpkxZPfJItzzVNRgMeuSRripTpuwdjgoAAABAbkgsAwAAAADypGXLlqpUqZKGDRumsLAwbd++XePGjVPnzp3l6el50/PfeustHT58WOvXr9fixYv17LPPSpJeeOEFff7551q1apVOnjypyZMn68cff1T16tXl4OCg3r17a/r06fr55591+PBhDRs2TLVq1VLDhg0VFhYmKfvZvJLUq1cvTZ8+XVu2bNGJEyc0evRo7d69W9WqVcvTmM+cOSNnZ2e1b9/+ttoODg5WqVKlNGbMGIWHh2vz5s1asmSJgoODreq1bdtWc+bMUcuWLbPsNdyrVy998cUXWrVqlY4fP64pU6bo0KFDeuKJJxQTE6OIiIibzii9fPmyzp8/r7///ltr1qyxJPevFxsbq7i4uLxcHklZ91e+XuvWrfXRRx9luX5paWkaOXKkmjVrphdffFFRUVGWR0pKSp77LkoeeaSbvL2v7UmdmWAu7rNvr78mmby9S2a5TiVL+qhLl7wloQEAAADcOSyFDQAAAADIE0dHR82ePVvjxo3Tk08+KXd3d3Xp0iXP+/S2bt1azzzzjNzc3PTqq6+qS5cukqSOHTsqOjpaH330kaKjo1WjRg3NmTPHsn/yf//7X8XHx2v06NGKj49X48aNNXv2bH3xxReaPn26OnbsKB8fn2z77NOnj65evaoxY8YoPj5egYGBmj9/frbLVefk9ddfv+22nZycNHv2bL377rvq2rWrSpUqpWHDhmXZRzk4OFjJycl68MEHs7Rx/XWKiopSnTp1tGDBAlWvXl0dOnRQdHS0JkyYkOtYBg8eLOnajOtmzZpp+PDhOnbsWJY6FSpU0KRJk256bU6fPi1JqlAh+31v27Ztq2+++UYPPPCA1fEDBw7ozJkzOnPmTJbk+qJFi7JdWruoMxqN6t27rz7/fL6Cg1tr69ZfFRzcWr/99osuXoy2dXg2YTQa1adPP82bN1tpaalycnJWnz79JMnqOj3/fJ8cPzwCAAAAoPAYzDfblOouFx0dp9yugMEglSpV4qb1igrGYzuuHibN2HAox/KX29dW0tWkIjOevChK9ycv7pbxZI4DAACgsOzYsUPPPfecZXYx7NupU6f0ySef6N1337V1KHlij7+f5+e9Q1JSkvr0uTZ7f/78Lwt0H+Pr23Z54b8yODtblZtTU5Xy2ad5Ki+I2O7kWHNyt7yPu1twP+wL98O+cD/sC/fDvnA/7Av3w37k5V4UdD6ApbABAAAAAIDF/Pnz1aFDB1uHAQAAAACwMyyFDQAAAAAALEaNGiXnG2au4s4xGo2qVau25eu7WXEaKwAAAHA3IrEMAAAAALijWrRowTLYRQhJ5cJlMBg0Zsx4y9d3s+I0VgAAAOBuRGIZAAAAAADAhopTkrU4jRUAAAC429j1Hstnz55Vv3791LhxY4WEhGjhwoWWsoMHD6p79+5q2LChHn/8cR04cMB2gQIAAAAAAAAAAADAXcyuE8tDhw6Vm5ubVqxYoZEjR2r69OnauHGjEhIS1LdvXzVt2lQrVqxQUFCQ+vXrp4SEBFuHDAAAAAAAAAAAAAB3HbtdCvvy5cvau3evxo0bp6pVq6pq1apq1aqVtm3bpsuXL8toNGrYsGEyGAwaNWqUfv31V61bt07dunWzdegAAAAAAAD2JS1V5hsOmVNTs/36+nMAAAAAIJPdJpZNJpNcXV21YsUKvfbaazp16pR2796toUOHat++fWrSpIllXx6DwaDGjRtr7969JJYBAAAAAABukLL481zLU7/IvRwAAAAA7DaxbDQaNWbMGI0bN06LFi1Senq6unXrpu7du2vz5s2qUaOGVX1fX18dOXIk3/38f276puU3q1dUMB77xnjs290ynqIePwAAAAAAAAAAKHx2m1iWpPDwcN1///164YUXdOTIEY0bN0733nuvEhMT5eLiYlXXxcVFKSkp+e7D17dEgdYrKhhP4UtISZObmzHHcgdHg2UcRWE8+cF4AAAAAKDwGY1GzZ//Za51zOZrC2QbbvIJVKMx5/ezAAAAAIoHu00sb9u2Td9++61++eUXmUwm1a9fX+fPn9ecOXNUqVKlLEnklJQUmUymfPdz8WKczDduMnQdg+FaEulm9YoKxmM7JneTEhKScyzPSDfr4sW4IjOevChK9ycv7pbxZI4DAAAAwN3NYDDc0t9KAAAAACA7dptYPnDggKpUqWL1Bqhu3br6+OOP1bRpU0VHR1vVj46OVunSpfPdj9msPCWI8lqvqGA89ilzDHfLeDIxHgAAAAAAAAAAgKLNwdYB5KR06dKKiIiwmpl87NgxVaxYUQ0bNtSePXssyzWZzWbt3r1bDRs2tFW4AAAAAAAAAAAAAHDXstvEckhIiJydnTV69GgdP35cW7Zs0ccff6yePXuqQ4cOunLliiZMmKCjR49qwoQJSkxM1MMPP2zrsAEAAAAAAAAAAADgrmO3S2GXKFFCCxcu1IQJE/TEE0/Ix8dHL730kp566ikZDAbNnTtXb7/9tpYtW6aAgADNmzdPbm5utg4bAAAAAAAUY2azWUlJSUpIcFRSUtJtb6NjNBplMBgKJjgAAAAAuA12m1iWpBo1auizzz7LtqxBgwZauXJlIUcEAAAAAACQs6SkJP33v/8psPbmz/9SJpOpwNoDAAAAgFtlt0thAwAAAAAAFDUpKcm2DgEAAAAA7gi7nrEMAAAAAABQVLn1eFUOrh75Ps+clqKriybdgYgAAAAA4NaRWAYAAAAAALgDDE4uMji72DoMAAAAACgQLIUNAAAAAAAAAAAAAMgViWUAAAAAAAAAAAAAQK5ILAMAAAAAAAAAAAAAckViGQAAAAAAAAAAAACQKxLLAAAAAAAABcRsNmf7dWG3AQAAAAAFjcQyAAAAAABAAUlJSfnfk7TUW2vkuvNSUpJvMyIAAAAAKBgklgEAAAAAAAAAAAAAuSKxDAAAAACwewMGDNCwYcOyLXvuuef03nvvFXJEAAAAAAAULySWAQAAAAB2b/DgwVq7dq1OnTpldfzIkSPatWuXnnvuORtFBgAAAABA8UBiGQAAAABg9+rUqaO2bdtq3rx5Vse/+OILPfDAA6pYsaKNIgMAAAAAoHggsQwAAAAAKBIGDRqkVatW6ezZs5KkuLg4fffdd3r++eclSSEhIQoICLA8fvrpJ507d04vv/yymjdvrhYtWmj8+PFKSUmxtHl9/czHiBEjsu2/Z8+eCg0NtTyPjIxUQECAIiMjJUl//fWXevTooYYNG6pRo0Z68cUXdeHCBUnSjh07FBAQYDk3t+c3tpuWlqYOHTqoZ8+ekqTQ0FBLrHXr1lWrVq20dOnSLOdmZGSoX79+atWqlWWsO3bssPTZq1cvhYSE5Onajxgxwuoavf/++xoxYoTGjx+v/v37q0GDBnrssce0e/duyzlHjx5Vnz59FBQUpPr16+uZZ55ReHi4pfyPP/7Icu0zxwgAAAAAsD8klgEAAAAARULt2rXVtm1bffrpp5Kk5cuXq0aNGmrSpImlzsiRI7V161Zt3bpVLVu21PPPP6/ExEQtXrxY06dP188//6wPPvjAqt3Q0FDLOQ8//PAtxRYXF6d+/fqpZcuW+v777zV//nydPHkyywzrW7F8+XIdP37c6lhQUJC2bt2qjRs3qmfPnho3bpzi4+Ot6qxfv14XLlzQt99+m6XNrVu3atu2bfmK4+GHH7Zcp4EDB0qSlixZoho1amjlypVq1qyZ+vbtq5iYGGVkZKh///6qUKGCVq9erSVLlig9PV2TJ0+2tJeUlKTOnTtb2uzdu3e+4gEAAAAAFC4SywAAAACAImPgwIFavny5zp8/r6+//lq9evWyKi9RooT8/Pzk5+en3377TefPn9fkyZMVEBCge++9V2PGjNHXX3+tq1evWs7x8vKynGMymW4prqSkJA0YMEADBw5UpUqV1KRJE7Vv315Hjhy5neEqMTFRs2bN0v3332913NnZWX5+fqpQoYJKlSolZ2dnGY1GS3lycrJmz56t3r17q0yZMlbnms1mTZ06Nc+zlTOZTCbLdfLw8JAk1ahRQ6+//rqqV6+uN998U15eXlq7dq2SkpL09NNPa8SIEapcubLq1aunrl276ujRo5b24uPj5e3tbWnTzc0tv5cHAAAAAFCInGwdAAAAAAAAeVW7dm21bt1agwYNUnJysh566KEc64aHh6tq1ary8vKyHGvcuLHS0tJ08uRJ1alTJ9/9z507VwsWLJB0LUGbyc/PT4899pgWLlyof//9V0ePHlVYWJgaN26c7z6ut2jRIjVt2lT+/v7auXOn5fiuXbsUFBSktLQ0paSkqG/fvnJ2draUd+7cWa1bt1bnzp2ztPnDDz/IaDTqwQcfVFhY2G3Fd/34HBwcVLduXYWHh8vNzU09evTQqlWrdODAAR07dkwHDx5UqVKlLPXPnj2rkiVL3lb/AAAAAIDCw4xlwAbSM8yKiEnQjhOXtOlwtNYfitLYNQf1zZ4zOhWTYOvwAAAAALs2aNAg7d+/X//5z3/k5JTz56Wvn8GbKT093erf/Hr66ae1atUqrVq1ymqZ6/Pnz+uRRx7R9u3bVa9ePY0cOVIvvPDCLfWR6fLly1q4cKFeeeWVLGWBgYFatWqVVq9erXfeeUcLFixQRESEpXzixInau3evNm3aZHVeWlqaZsyYoddff/22Yst04/VPT0+Xg4ODrl69qieeeELff/+9qlWrpiFDhmjYsGFWdcPDw1WxYsUCiQMAAAAAcOcxYxkoROkZZh04G6f9Z68oMTXDquzkpUhJ0vubj6p5FW8916ySWlTh0/sAAADAjTw8POTh4aEnn3wy13r+/v46ceKEYmNj5e3tLUnau3evnJycVLlyZcuMY0dHxzz37eXlpSpVqmQ5b+PGjfLy8tLcuXMtxxYvXmw1qzm/5s6dq06dOqlSpUpZykwmkyWOatWq6cMPP9Q///yjBg0aSJKaNm2qwYMHa8KECWrTpo1cXFwkSUuXLlX16tXVtGlTnTx58pZjy/Tvv/9avk5PT9ehQ4fUtm1b7dy5UxcuXNCaNWssyeetW7darofZbNbOnTvVv3//244BAAAAAFA4SCwDhSTsfJxW/H1WsYlpkiQ3Z0dVLumqkm7OcnQwqF4Fb/15/KL2nr6snRGx2hkRq+BqPhrWrobKed7aPm8AAADA3SQsLEyurq56//339fTTT8vT0zPX+i1btlSlSpU0bNgwvfbaa7p06ZLGjRunzp07y2g06p9//pGU/czm/PL29taZM2e0bds2VaxYUT/++KM2bNig+vXrW9WLioqSdG02cnbPr/f7779r48aN2faXmpqqqKgopaena8+ePYqLi1PlypWt6jz55JP69NNPtWzZMv3nP/+RJG3evFmrV6/Ots2oqCiVKFEiX/tM79y5UwsWLFDbtm31xRdfKDExUR06dFB4eLgSEhK0adMmBQYGatu2bfryyy/l4eGh9PR0rV+/XkajUSVKlLBcg4SEBKWmpurq1atyd3fPcwwAAAAAgMJBYhkoBFuOROudHw8pMTVDJicHNa/irZql3OXgYLDUGRxSQ0lXKyrRwVEzN4bp231ntfVYjPZE/qU3H6iph+qUtuEIAAAAANv74YcftHDhQjVq1ChPM10dHR01e/ZsjRs3Tk8++aTc3d3VpUsXvfrqq9q0aZNef/11NW/eXAEBAbcd28MPP6w///xTQ4YMkcFgUP369TV8+HCFhoYqJSXFUi84ONjqvBufX693797y8fHJtmzPnj2Wc/38/DR06FAFBgYqMjLSUsfFxUX9+vXT7Nmz1b17d0nSo48+qho1amTbZnBwsCZOnKhu3brlbdCSQkJCtH37dk2fPl1169bVZ599Jk9PTwUFBWngwIEaO3askpOTFRAQoDFjxmjUqFHau3evZXnv7Ma/YMECDR48OM8xAAAAAAAKh8F8O+ty3QWio+OU2xUwGKRSpUrctF5RwXgK39qD5zV2XZgyzFIFL5NCavrK5Jx1qb2X29dW0tUky3iORyfo3fWHtf/sFUlS7xaV1K9lVTkYDFnOtVdF4f7kx90ynsxxAAAAANdbvny5TCaTOnXqlKf6I0aMkCRNmjQpX/1ERkbqueee05YtW7KUhYaGSlK+Esv29vv5hQvn9corAyRJbk+/Kkev7D8ckJuMhHhdXXztus6ePV9eXt4FGWKxcre8j7tbcD/sC/fDvnA/7Av3w75wP+wL98N+5OVeFHQ+wKHAWgKQxbWZyteSyt2CKqhDHb9sk8rZqerrpnlPN1Sv5tf2U1uw45TeWndYMjrL1cOUw+P2l/ADAAAAUPxkZGRo5cqVatGixR3vy9HRUSVLlsy2zM3NTW5ubnc8BgAAAABA/rEUNnCH/H3misasPSSzpEfrl9U7XeoqdGNYvtpwcjBoYCt/VfFx1YQNR7Th4HntO3VJHeqUlotj1s+FvNy+dgFFDwAAAKA4cXBw0GeffSZnZ+c73le5cuW0fPnybMv69Olzx/u/01xcXP73xOkWr+d157m48AFiAAAAAPaBxDJwB0TFJ+uN1f8oOS1Drar5aMQDNW9rCevO9crKv6yn+i7+S+fjUrT+3yh1qOMn5xuSyw4OBrl6mHJpyazE+ORbjgMAAADA3Su/SeX8LoFdXBiue+9nuMX3gQXRBgAAAAAUNBLLQAFLS8/QyO//VUxCqmqUcteEznXk5HD7fwhoWsVHHeuW1g8HL+hcXLLWH4pSh9p+crouuWyWNGPDoRzbYEYzAAAAAAAAAAAAbgV7LAMFbMGOk9p7+orcXRz1/iN15ZrHPZXzws/DqIfrlJazo0FnryRr0+FoZeS0IzsAAAAAAAAAAABQQEgsAwXon7NXtGD7SUnSyAdrqnJJ1wLvo0wJozrULi1HB4NOxSZpR0RsgfcBAAAAAAAAAAAAXI/EMlBAklLTNebHMKWbpfYBfmpfu/Qd66usp1Fta/hKkg6cjdO/5+PuWF8AAAAAgFtjTkuROfUWHmkptg4dAAAAALJgj2WgALh6GPXh2kM6eSlRpUsY9fajgXJ1dbaqYyiAfZavV83XTZcreWnXqcv6/dgleZqcb34SAAAAAKDQJHw9zdYhAAAAAECBIbEMFIBdEZf01Z+nJElNKnpq4W/hWeoM7VCnwPttVMFTsYmpOhqdoC2HoxUVl1zgfQAAAAAA8s7FxWjrEAAAAADgjiCxDNymlLQMjV1zUJJUu7S7KnoX/L7KOTEYDGpV3VcxCamKSUjViBV/K7C0uwyGgp0dDQAAAADIG5PJpPnzv5Cvr4diYq7KbL699oxGEtUAAAAA7AOJZeA2Ldx5UscvJsjV2UHNq5Qs9P6dHAxqV6uUVv59TtuPxSg9LV2NKngVehwAAAAAgGsfAHZ1dZWbm5sSEtJvO7EMAAAAAPbCwdYBAEXZiYsJWrjz2hLY91YtKaOTbb6lvF2ddZ//taT2rpOXdZ4lsQEAAAAAAAAAAFCASCwDtyjDbNZ7m44oNd2sVjVLqZqvm03jqeXnro71y8os6ZejF5WWwcfiAQAAAAAAAAAAUDBILAO3aM2Bc9oTeVkmJweN7ljH5vsaGwwGvdWprlydHXQ5KU17Ii/bNB4AAAAAAAAAAADcPew6sZySkqKxY8eqWbNmuu+++zRt2jSZ/39zooMHD6p79+5q2LChHn/8cR04cMDG0aI4uXg1RTN+OS5J6teyqip4u9o4oms8XZ3V0t9HkrTvzBVdvJpi44gAAAAAoHgym82Wv2EAAAAAwN3ArhPL48eP1x9//KH58+dr6tSpWrZsmZYuXaqEhAT17dtXTZs21YoVKxQUFKR+/fopISHB1iGjmJj2U7jiktMUUNpDTzeuYOtwrPj7uqmqj6vMZum3YzHK4A8ZAAAAAFCozGazXnnlFY0dO5rkMgAAAIC7hpOtA8hJbGysli9frs8++0wNGjSQJPXu3Vv79u2Tk5OTjEajhg0bJoPBoFGjRunXX3/VunXr1K1bNxtHjrvd1mMXtSEsSg4GaeSDNeXkYNslsLNzn39Jnb6cpKj4FB08F6/AciVsHRIAAAAAFBtXrlzWwYMHLV97eXnbNiAAAAAAKAB2O2P5r7/+koeHh5o3b2451rdvX02cOFH79u1TkyZNLHvaGgwGNW7cWHv37rVRtCgurqakadKmo5KkHo0rqm5Z+0zYurs4qXllb0nS7lOXlZSabtuAAAAAAAAAAAAAUKTZ7YzlU6dOqUKFClq1apU+/vhjpaamqlu3bnrppZcUFRWlGjVqWNX39fXVkSNH8t2P4SaTTTPLb1avqGA8t2fO1hM6H5esCl4m9W9ZpcD7Lcjx1C7joX/PxysmIVV7Tl/RvVVLFljbecXrzT4V9fgBAAAAAAAAAEDhs9vEckJCgiIiIrRkyRJNnDhRUVFRGjNmjFxdXZWYmCgXFxer+i4uLkpJScl3P76+eZtxmtd6RQXjyb+/Ii5p2d4zkqRJTzRQpfLelrKElDS5uRlv2kZudRwcDZZxZDeeW+mjdS0/rdp7RgfPxalxVR85OBpUqlTh33tebwAAAAAAAAAAAEWb3SaWnZycFB8fr6lTp6pChQqSpDNnzujrr79WlSpVsiSRU1JSZDKZ8t3PxYtxMptzLjcYriWRblavqGA8tyY1PUNvLNsrs1nqXK+M6pQ0KTo6zlJucjcpISH5pu3kVicj3ayLF+NyHM+t9OHn6qRK3iadik3SL4cuaFj7AKu47zReb/YpcxwAAAAAAAAAAAB5ZbeJZT8/PxmNRktSWZL8/f119uxZNW/eXNHR0Vb1o6OjVbp06Xz3YzYrTwmivNYrKhhP/izccUrHLiaopKuzXm5T7Y71ldluQY6nRZWSiow9q4hLifrzRIwCS7kVTMP5wOsNAAAAQHFivu4Ng5k3DwAAAADuEg62DiAnDRs2VHJyso4fP245duzYMVWoUEENGzbUnj17LG/OzGazdu/erYYNG9oqXNzFwi7Ea/72k5Kk1+6vLm9XZxtHlD8l3ZxVu4yHJCn0p6P8UQMAAAAA7iCz2awpUyZank+dOon3YQAAAADuCnabWK5WrZratm2rN998U4cOHdJvv/2mefPmqUePHurQoYOuXLmiCRMm6OjRo5owYYISExP18MMP2zps3GWS0zL09o+HlJZhVpvqvmpf28/WId2SoIqecjRIu0/GaufJWFuHAwAAAAB3reTkZB07Fm55fuzYUSUn33xbIwAAAACwd3abWJakKVOmqHLlyurRo4eGDx+uZ599Vj179pSHh4fmzp2rv/76S926ddO+ffs0b948ubkV/hK/uLvN2XpC4dEJ8nFz1qj2NWUwGGwd0i1xd3GyzFr+dMcpmdyNcvUwZfMw2jhSAAAAAAAAAAAA2CO73WNZkkqUKKEPPvgg27IGDRpo5cqVhRwRipNdJ2P11V+RkqTR7WuppJuLjSO6PY0qeOlodIL2norVsG/2qqK3a5Y6L7evbYPIAAAAAAAAAAAAYO/sesYyYCuxCal6+8dDMkt6rH5Ztarua+uQbpubi6OebFpJkvTXqcvs8QUAAAAUsJCQEK1YscLyfMeOHQoICLCqM2LECI0YMaKwQ4ONTZo01tYhAAAAAMBtI7EM3CDDbNZbPx7ShfgUVS7pqlfaVrd1SAWmT7C/HB0MuhCfosjLSbYOBwAAAACKhSNHDuvMmdO2DgMAAAAAbkuhJpZjYmIKszvglny246S2n7gko5OD3u9SV24ujoXSr4ODQSZ3kxJS0mRyz7r/scHh9vd39ithVJ3/32t53+krt90eAAAAACBvxowZbusQAAAAAOC2FHhiuU6dOtkmkE+fPq127doVdHdAgfrz5CXN+yNCkjS8XQ3V8HMvtL7NkmZsOKS5vxzTjA2HsjwKSv1yJWQwSGevJOtCXHKBtQsAAAAg/7755ht16NBBgYGBatGihcaOHav09HRJ15bNDggIsDzef//9LOf37NlToaGhlueRkZEKCAhQZGSkJOmvv/5Sjx491LBhQzVq1EgvvviiLly4ICnrUt25Pb+x3bS0NHXo0EE9e/aUJIWGhlrirFu3rlq1aqWlS5dmOTcjI0P9+vVTq1atJEkBAQHasWOHpc9evXopJCTkNq+qfUpMTNSaNatsHQYAAAAA3DKngmhk1apVln2kzGazBg4cKGdnZ6s6Fy5ckJ+fX0F0B9wRkbGJenPNv8owS48EllGXwLK2DumO8DA6qUYpdx2Juqq/z1zRAwF8XwIAAAC2sHPnTo0fP16TJ09W3bp1deDAAb3xxhu699571b59e0nSww8/rFGjRkmSXF1d89V+XFyc+vXrp169eumDDz7QhQsXNHLkSM2bN0+jR4++rdiXL1+u48ePW73PDwoKUmhoqFJSUvTDDz9o3Lhx6tSpk9V569ev14ULF/Ttt99maXPr1q3atm2bKlSocFux2VpqamqOZUuWLNbDD3eWk1OB/DkGAAAAAApVgbyTefDBBy2fWt65c6caNWokd3frmZ5ubm568MEHC6I7oMClOTnotdUHdTkpTXXLeeqtRwLl6vy/JbAdHAzKyDDneH5BLFNdmBqUL6EjUVd1PCZRsYmp8nZ1vvlJAAAAAAqUm5ubJkyYYEkiV6xYUZ999pmOHDliOWYymW75Q9pJSUkaMGCAXnjhBRkMBlWqVEnt27fX33//fVtxJyYmatasWbr//vt19epVy3FnZ2dLrKVKlZKzs7OMRqOlPDk5WbNnz1bfvn1VpkwZqzbNZrOmTp2qkJAQhYWF3VZ8tvb99ytzLV+58ht1796jkKIBAAAAgIJTIIlld3d3DRo0SJJUoUIFdezY0erNI2DP0jLMev3b/ToWfVVuzo5qVM5D8346YlVnaIc6uS5HPbRDnTsdZoHycXNR5ZImnbyUpP1n4tSquo+tQwIAAACKncDAQJlMJn300Uc6evSowsLCFBERoeDg4Hy1M3fuXC1YsEDStQRtJj8/Pz322GNauHCh/v33X0sfjRs3vq24Fy1apKZNm8rf3187d+60HN+1a5eCgoKUlpamlJQU9e3b12o1s86dO6t169bq3LlzljZ/+OEHGY1GPfjgg0U+sdylSzd9//3qHMu7du1eiNEAAAAAQMEp8D2Wu3btqnPnzumHH37QqlWrsjwAezP953D9Hn5Rjg4Gta/tJ3dj8ViSrEF5T0nSkah4JaSk2zgaAAAAoPj57bff1K1bN0VHR6tVq1b66KOPbinp+/TTT1vec8+bN89y/Pz583rkkUe0fft21atXTyNHjtQLL7xwWzFfvnxZCxcu1CuvvJKlLDAwUKtWrdLq1av1zjvvaMGCBYqIiLCUT5w4UXv37tWmTZuszktLS9OMGTP0+uuv31Zs9iK3Za6feeY5lsEGAAAAUGQV+LuZTz/9VFOmTJGXl1eW5bANBoMee+yxgu4SuGXL953R0j1nJEn31/CVn4eLjSMqPGVLGFXaw0UX4lP0z7k4NavsbeuQAAAAgGLlm2++0eOPP663335b0rUE68mTJ3XPPffkqx0vLy9VqVJFkuTo+L8tfTZu3CgvLy/NnTvXcmzx4sVWs5rza+7cuerUqZMqVaqUpcxkMlniqFatmj788EP9888/atCggSSpadOmGjx4sCZMmKA2bdrIxeXa+6+lS5eqevXqatq0qU6ePHnLsdk7V1dXder0qK3DAAAAAIBbVuCJ5QULFuiNN95Qnz59CrppoEBtPxGjyZuPSpKGhNRQYmKKjSMqXAaDQQ3Ke2rT4Wj9ez5ejSp42jokAAAAoMg7fPiwfv31V0myLOmc+Vy6Nos4c39hb29v7dmzR2FhYXJwcNDcuXMVFRWllJSCeW/i7e2tM2fOaNu2bapYsaJ+/PFHbdiwQfXr17eqFxUVJenabOTsnl/v999/18aNG7PtLzU1VVFRUUpPT9eePXsUFxenypUrW9V58skn9emnn2rZsmX6z3/+I0navHmzVq/Oeenou8W7775v6xAAAAAA4LYUeGI5OTlZ7du3L+hmgQJ1JCpeI9b8q3Sz1LFuab0Y7K+PNhbtfbxuRRUfV5UwOikuOU1Hoq7aOhwAAACgyPvss8/02WefWR178cUXrZ537dpVkjRo0CC9+eabeuqpp+Th4aE2bdqoR48e+vfffwsklocfflh//vmnhgwZIoPBoPr162v48OEKDQ21Sl7fuKdzbns89+7dWz4+PtmW7dmzx3Kun5+fhg4dqsDAQEVGRlrquLi4qF+/fpo9e7a6d7+21/Cjjz6qGjVq3PI4i4KaNWupfPkKtg4DAAAAAG5LgSeWu3Tpoq+++krDhg2TwWAo6OaB23YhLllDVxzQ1ZR0NankpdHtaxXb16qDwaDAciW07cQl7T8bp/SMW18SDwAAACjutmzZkq/6pUuX1vz583MsnzRp0k3bWLx4sdXzihUrWmZKS9LYsWM1duxYqzq9evWSJLVo0cKqbm5ubFeSBg8ebPX19c9zO7dHjx7q0aOHJGVps1u3burWrVueYipKRox429YhAAAAAMBtK/DEcnx8vL799lt9//33qlixopydna3KFy1aVNBdophLSk2Xyd2USw2zEuOTJUlXU9L0ysoDuhCfoqo+rvrgkbpydnQonEDtVEBpd/11KlZXktL08+Eo3VeRJbEBAAAA4FYZjUZVq1ZDx45d23qpWrUaMhqNNo4KAAAAAG5fgSeWq1atqv79+xd0s0COMsxmzdhwKMfyl9vXliSlZZg18vt/dTjqqnzcnDW9W6A8Tc45nldcODs6qE6ZEtp35oo+33ZC93VvYOuQAAAAAKDIMhgMev31ERow4L+SpNdeG1FsV8kCAAAAcHcp8MTyoEGDCrpJ4LaZzWZN3nxUfxy/JKOTg6Y9Vk8VvFxtHZbdqFfOQ/vPXtHuk7H65+wV1SvHrGUAAAAAuFXXJ5JJKgMAAAC4WxR4YvnNN9/MtXzixIkF3SVwU4v/jNSKv8/KIGl8x9okTm/g7uKkar5uOhqdoC//Oq33OnN9AAAAAAAAAAAA8D93fHPZtLQ0HT9+XGvXrpWPj8+d7g7I4uewC5r523FJ0iv3V1fbmqVsHJF9alD+WjJ5y+Eonb2SZONoAAAAAAAAAAAAYE8KfMZyTjOSP/30Ux0+fLiguwNyFZuYqhErD8gs6fGG5dSjcQVbh2S3fN1ddI+/j7Yfj9GS3af1Stvqtg4JAAAAAAAAAAAAduKOz1jO1KFDB23cuLGwugOUkpahDYeiFJ+cpqAKnnrtfhKlN/P8vVUkSav3n1N8cpqNowEAAAAAAAAAAIC9KJTEckJCgpYtW6aSJUsWRneAzGazfj56UZeT0lTG06iJXerK2bHQPkdRZAXXKCV/XzddTUnXqv3nbB0OAAAAAAAAAAAA7ESBL4Vdu3ZtGQyGLMeNRqPGjx9f0N0B2TpwNk4RlxLlaJCmP9lIvu4utg6pSDAYDHq2SQWN33BES3af1tNB5eVEQh4AAAAA8sXT00v16tVTamq6PD29bB0OAAAAABSIAk8sL1q0yOq5wWCQs7OzatSoIQ8Pj4LuDsgiKj5FO0/GSpJaVC2p+hW8lBifZNugipAOdcpo9tYTOh+XrM2Ho/VQndK2DgkAAAAAihSDwaBp06YpOjpOUtYP3wMAAABAUVTgUxGbN2+u5s2bq3Tp0oqLi1NsbKw8PDxIKqNQpKRnaMuRaGWYpSolXVW3jIccHAxy9TDl+jA48EZfkhwcDPL2dlOP5pUlSV/tOSOTu/GG62W0cZQAAAAAYP8MBkO2K7oBAAAAQFFV4DOWr1y5ojfffFObN2+Wl5eX0tPTdfXqVTVr1kyzZs1SiRIlCrpLwOKP45d0JSlN7i6Oal3dRwaDQWZJMzYcyvW8oR3qFE6Adi7zWiWmpsvRYNDBs1f05rf7VM7LZKnzcvvatgsQAAAAAAAAAAAANlHgM5bHjx+vc+fOae3atdqxY4d27dqlNWvWKCEhQRMnTizo7gCLiJgEHYm6KoOk+2v6yuTsaOuQiixXZ0fVLO0uSdp/Ns7G0QAAAAAAAAAAAMDWCjyxvGXLFr3zzjuqVq2a5ViNGjU0ZswYbd68uaC7AyRJyWkZ2nrskiSpfrkSKudpuskZuJn65a6tLhBxKVGxiak2jgYAAAAA7h5ms1lJSUlKSkpSYmKiEhMTlZSUJLPZbOvQAAAAACBHBb4UttFolIND1ny1wWBQenp6QXcHSJJ2RFxSQmq6PE1OalLJy9bh3BW8XZ1VuaSrTl5K1IGzcQqu5mPrkAAAAADgrpCcnKw+fZ7Ncnz+/C9lMvFBaQAAAAD2qcBnLIeEhGjs2LE6efKk5diJEyc0fvx4tWnTpqC7A/TH0WiFXbgqSWpT3UdOjgX+si62Gvz/rOXDF64qKZUPhgAAAAAAAAAAABRXBZ6Be+ONN2Q0GvXQQw+pRYsWatGihTp06CAvLy+99dZbBd0dirmk1HS9s+agJKleWQ+VZQnsAlXW06hS7s5KN5t18Hy8rcMBAAAAAAAAAACAjRToUtgREREqX768Fi9erLCwMIWHh8toNKpq1aqqXr16QXaFYsTVwyjJkG3ZZz+HK/JSotxdHNWssnehxlUcGAwG1S/nqZ+OXtTBc3FqUN7T1iEBAAAAAAAAAADABgoksWw2mzVhwgR99dVXWrhwoZo3b66AgAAFBARowIAB+umnn/T8889r+PDhMhiyTxACOTNoxoZDWY7GJaXpm71nJUktqnjLmSWw74hqvm7aeTJWV1PSFR591dbhAAAAAAAAAAAAwAYKJBO3aNEirV27VrNmzVLz5s2tymbPnq1Zs2Zp5cqV+vrrrwuiO0CStD3iktLNZjX391E1Xzdbh3PXcnAwKPD/91refyZOZrPZxhEBAAAAAAAAAACgsBVIYnnZsmV66623dP/992dbHhISotdff53EMgpMZGyiTsQkyiBpVMc6zIS/w2qX9pCzo0GXElP1e/hFW4cDAAAAAAAAAACAQlYgieXTp0+rQYMGuda55557dOrUqYLoDsVchtmsbScuSZLqlSuhGqU9bBzR3c/FyUEB/3+dF247YdtgAAAAAKAIMpvN+VoBKr/1AQAAAOBOK5DEsq+vr06fPp1rnXPnzsnb27sgukMxd/jCVcUmpsno5KDGFb1sHU6xEViuhAySth+L0T9nr+RYz9XDKFcPk1w9TDK5m5SQkiaTu8lyzNXDWHhBAwAAAIAdMJvNGjt2lN59d3SeksX5rQ8AAAAAhcGpIBp58MEHFRoaqgULFsjZ2TlLeVpammbOnKng4OCC6A7FWFp6hv46dVmSFFTRU0anAvlsBPKghNFJNf3cdTjqquZti9CMbvVzqGnQjA2HLM/c3IxKSEi2PH+5fe07HCkAAAAA2Jfk5GQdORJm+Tq/9U0m0x2NDwAAAADyokCycgMGDND58+fVrVs3LVu2TAcPHtSpU6d04MABLV26VF27dtWpU6c0ePDgW+6jb9++GjFihOX5wYMH1b17dzVs2FCPP/64Dhw4UBBDgZ3bfzZOCanp8jA6qm6ZErYOp9gJqugpR4NBfxy/pL/P5DxrGQAAAAAAAAAAAHeXApmx7OnpqWXLlmnKlCmaNGmSEhMTJV1buqlEiRLq2LGjBg8erFKlSt1S+z/88IN++eUXde3aVZKUkJCgvn37qkuXLpo0aZK+/vpr9evXTxs3bpSbm1tBDAl2KCk1Xfv+P5nZrJK3HB0MNo6o+PE0OevRRuW1Ys9pzfvjhGY+kfve6gAAAMDtCgkJyXHrpQoVKmjLli2FHBFwc3/99acWL16g++5rpbVr1yglJcVSNmnSWI0Y8Xae2+rT51m5uLjIaDSpb98Baty42Z0IGQAAAABuqkASy5Lk7e2t8ePHa8yYMTp16pSuXLkib29vVa5cWY6OjrfcbmxsrD744APVr/+/ZXfXrl0ro9GoYcOGyWAwaNSoUfr111+1bt06devWrSCGAzu05/QVpaab5evurOql+ACBrfRrXU2r953RjohY7Ym8rCD2uQYAAMAdNnLkSHXs2NHq2Nq1a/X555/bKCIgZ8nJyVqwYJ4uXYrRqlXLs5QfOXJYZ8+eybWNixejrZ6npKQoJSVFCxbMVb16DWQ0Ggs0ZgAAAADIiwLfoNbFxUXVq1dXUFCQ/P39byupLEnvv/++Hn30UdWoUcNybN++fWrSpIkMhmszVg0Ggxo3bqy9e/feVl+wX1eT0/TvuThJUrPK3pZ7j8JXwdtVjwaWlSR9/PsJmc1mG0cEAACAu12JEiXk5+dn9ShRgq1xYJ+++26FYmMv5Vpn/PgxuZZPmjQ22+OXLl3SmjUrbjk2AAAAALgdBZ5YLkjbtm3Trl27NGDAAKvjUVFRKl26tNUxX19fnTt3Lt99GAw3f+S1XlF5FLXxSNLe01eUbpbKlDCqopfJ6v5d/29RV1TG0/ueSnJ2NGh35GVtj7iU5X5lymk8tn5NFafvn9zGAQAAcDcJDQ1VQEBAlkdkZKQk6fLly3rrrbd03333qUmTJnrjjTd0+fJlRUZGZntez549LWWZbWT207NnT8vzn376SV27dlWDBg3UsWNHbdiwwVKWlpamadOmKTg4WE2aNNGQIUN06dKlHGNdsWJFlvZvNuYb64aEhGjFimuJx/Pnz2vIkCFq1qyZAgMD1bVrV/3111+WugEBAdqxY0eenl/frnRtFnlAQIAkaceOHZYx1K5dW82aNdOYMWOUkZGR5dw5c+YoMDBQ4eHh6tmzp0JDQy1tzpo1K8v1LmrOnTurNWtW3vQDuElJidkeT05O0ubNGxQTE5Pjud99t1Lnzp29rTgBAAAA4FYU2FLYBS05OVlvv/22xowZI5PJZFWWmJgoFxcXq2MuLi5Wexblla9v3j7lntd6RUVRGk94VJzCLlyVJLWsUUru7qYsdVxdc18GzM3t5suE3azO7ZbnpU7mOHIajz2Mw8HRoMBqfup1X1V98ttxzdoaoU5NKlv2vE5IScvSxvXjcXA0qFSpovP6y05R+v4BAAAoToKCgiyJyrNnz6p79+6WskGDBikxMVEff/yxJOmdd97RiBEjNHPmTG3dulWS9MQTT6h3797q2LGjnJ2dFR8fn2t/27Zt0+DBg/X666+rTZs2+vnnn/XKK69o6dKlCgwM1IwZM7Rq1Sq99957Kl++vN5++229/fbbmjhxop5++mnt2bNHgwcPtvRfokQJffLJJwV2PV5//XV5enpqyZIlMpvNmjJlit555x2tWbPmttoNDw/XqlWrshzfunWrMjIydPjwYb300ktq166d2rRpYyk/f/685s+fr2+//VZVq1a1OjcmJkYLFiy4rbhszWw2a+HCTy0J9VsxYECfm9ZJT0/XwoWfaPjwt8RqXgAAAAAKk90mlmfOnKnAwEC1atUqS5nRaMySRE5JScmSgM6LixfjlNsHiQ2Ga0mkm9UrKorieOb+fEzpZrPKeRrla3JUQkKypSzzPXRiYnKu47n+nFutc7vleamTmJgsV1djjuOxh3FkpJsVHR2npxuU1ZKdpxR2Pk6f/3JUj9S/tjy2yd1kacNgUJbxZJ5fFBXF75/sZI4DAADgbuPs7Cw/Pz9J1z6snOnQoUPauXOn1q1bJ39/f0nS5MmT1bFjR0VERKhatWqSJEdHR8uy25Jumlj+8ssv9dBDD6lXr16SJH9/f/39999asGCBpk6dqmXLlmn48OFq3bq1JGns2LH68ccf5e7uLnd3d3l5eUmSpb+CZDab9cADD+ihhx5S2bLXfld/9tln1bdv39tue+rUqWrTpo22bNlidTxzHFevXpXBYJCnp6dVPKGhoXr44YdVu3btLG3OmTNHzZs3z9JmUXLmzGnt37+3UPrav3+fzpw5rQoVKhZKfwAAAAAg2XFi+YcfflB0dLSCgoIkyZJIXr9+vTp37qzo6Gir+tHR0VmWx84Ls1l5ShDltV5RUVTGc+ZyklbsOS1JalLJK0t55hiKwljyoqiMx2yWPE3O6n1PZc345Zg+/v2EHgzwk8nZMUu96/+98XhRVVS+fwAAAHDNsWPH5OnpaUkqS1L16tXl5eWlY8eOWRLLOencubNlZmhqaqrlfWp4eLiefvppq7pBQUFavny5Ll26pNjYWNWrV89SVqNGDQ0ePPim8e7atUtBQUEyGo3y9/fXgAEDsv3Q9fV1MyUmXlti2WAwqEePHlq7dq12796t48eP68CBA7c1m1aS9uzZo0OHDmns2LFZksBBQUEym81KTExUUFCQGjVqZCkbPXq0SpcurdWrV2dpMzIyUmvWrNEnn3xSpBPL5ctXUP36jXTgwL6bLoWdk9DQeXr55ZeUkZGea70GDRqpfPkKt9QHAAAAANwqu91jefHixVqzZo1WrVqlVatWKSQkRCEhIVq1apUaNmyoPXv2WN6omc1m7d69Ww0bNrRx1Chon+04qbQMs8p7GVXOM/8z0nFndW9UXuU8jboQn6Kvd5+2dTgAAABAtm7cSilTenq60tNzT+BJ0rx58yzvTa9PJBuNWbeRycjIUEZGhpycbv1z3IGBgVq1apU+//xz3X///RowYIBOnTqVa93MR+YHrjMyMtS7d28tWLBA5cuXV58+ffTBBx/cckyZpkyZopdffjnba5oZw2effaZjx45ZLZf90ksvyc/PT7Nnz85y3owZM/Tcc8+pZMmStx2fLRkMBvXq9V85ONz6n1rc3Nz14osDcq3j6OioXr1eZBlsAAAAAIXObhPLFSpUUJUqVSyPzKXCqlSpog4dOujKlSuaMGGCjh49qgkTJigxMVEPP/ywrcNGAboQl6zv/zkvSWpcMetsZdie0clBLwVXlSQt3HFK0fE3X6obAAAAuBPMZnOOCT1/f39duXJFx44dsxw7evSo4uPjrWYx56R8+fKW96aZy1dntrtv3z6runv27JG/v788PT1VsmRJHTp0yFL277//qnXr1kpKSsq1P5PJpCpVqiggIEB9+/aVm5ubDh48mGvdzEdmQvvo0aP6888/tXDhQvXv319t27bVhQsXJOmWZ9P+/PPPio+P1yOPPJJteZUqVVS1alXdd999at68ufbu3Wspq1ixosaPH68vv/xSR44csRwPCwvT9u3bLcuJF3Vly5ZTly5db5r0NZlccyxr3bqtfHx8cix/5JGuKlOm7C3HCAAAAAC3ym4Ty7nx8PDQ3Llz9ddff6lbt27at2+f5s2bJzc3N1uHhgL05V+RSsswq0llb2Yr27GHapdWvbIllJCarplbT9g6HAAAABRDMTExioiIkMmU/fuG6tWrq3Xr1ho+fLj+/vtv/f333xo+fLiaNWumWrVq3XK/vXr10vr16/X555/rxIkTWrhwoTZu3KgePXpIknr27KkZM2Zo+/btOnLkiCZMmKBGjRrlGGem1NRURUVF6dSpU/ryyy8VHx+f7zg9PT3l4OCgH374QadPn9a6desUGhoq6X9bTUnS5cuXFRUVpaioqGyfX2/9+vV6/fXXc0yaRkVF6cKFC9q7d6/279+vKlWqWJXXrl1bDz74oCUOSdq4caMGDhx4V72ff+SRbvL2zn329ejR7+ZaPmLE29keL1nSR126dLvl2AAAAADgdtjtHss3mjRpktXzBg0aaOXKlTaKBndabGKqVuw7K0l6sVU1/XUs+iZnwFYcDAa9EVJdvb7aqx/+Oa9n7om1dUgAAAAoZp555hlFR0drwoQJOdZ5//33NX78ePXq1UuOjo5q166d3nzzzdvqt2HDhvrggw8UGhqqyZMny9/fX9OnT9e9994rSerbt6/i4uI0dOhQpaWlqW3btnrrrbdu2u6ePXsUHBwsR0dHVaxYURMmTMjTzOrrlS1bVu+8845mzZqladOmyd/fX6NHj9bw4cN18OBBy77MN+75nNse0Pfcc0+Oez1LUnBwsKRrSe3WrVvrmWeeyVJn0KBBeuSRRywzuatWraonnngiX2Ozd0ajUb1799XixQt0332ttHbtGqtkfs2atVSuXPlc2/D1LWX13MXFRUajSb179812CXYAAAAAKAxFJrGM4mXp7tNKSstQQGkPtazuS2LZztUr56ku9cpozT/n9d6Ph3RvZS/2+wIAAECB2LJlS7bHu3Xrpm7drs3cXLduXZbyihUrKiwszPLcx8dH06ZNy1dfN7YhZU28durUSZ06dcq2PWdnZ40YMUIjRozItrxFixbZtp9bcje3WCTrMTz11FN66qmnrMo7d+5s+frGvnNz47W5PvbsxpHTuTVq1LAs67148WKretld76KqSZNmeuihEEVHx6l792eUlJSkPn2elZTzbOSczJ//5U1nuQMAAABAYSiSS2Hj7nY1JU3L9p6RJPVqXokEZRExsJW/3F0c9c+ZKwq7cNXW4QAAAAAAAAAAAKAAkViG3Vmx76yuJKWpcklX3V+z1M1PgF3wdXdR3/uu7aH258lYJadl2DgiAAAAALAPRqNRtWrVVq1atfO0lHV+6wMAAABAYWApbNiV5LQMffnXaUnS880rydGB2cpFyZONymv1gfM6Fn1Vu09d1r3+JW0dEgAAAADYnMFg0Jgx4y1fF3R9AAAAACgMzFiGXfn+n3O6eDVFZUoY9XCd0rYOB/nk5OigER1qS5L+ORenmIQUG0cEAAAAAPbBYDDkK0mc3/oAAAAAcKeRWIbdSMswa9GfkZKknk0rytmRl2dRdF91X1X1cZVZ0u/HLslsNts6JAAAAAAAAAAAANwmMnewGxvDLujM5SSVdHXWo/XL2joc3IZ7qpaUo4NB5+KSFXYuztbhAAAAAAAAAAAA4DaRWIZdyDCbtXDHKUlSjyYVZHJ2tHFEuB0ljE5qXNFTkvTrkWglp2XYOCIAAAAAAAAAAADcDhLLsAu/hV/UsYsJcndx1BMNy9s6HBSA+uU85WVyUmJqunadirV1OAAAAAAAAAAAALgNJJZhc2azWZ/9/2zl7o3Kq4TJycYRoSA4OhjUspqPJOnfc/GKjk+xcUQAAAAAAAAAAAC4VSSWYVOuHkbtj07QP+fiZHRy0Autq8nVw2T1MDgYbB0mblEFL5NqlfGQWdLvx2NkNpttHRIAAAAAAAAAAABuAVNDYWMGvbX6gCSpeik3ffH78Sw1hnaoU9hBoQC1qumn49FXdSE+RWEXrto6HAAAAACwOaPRqPnzv5QkywdwDQaDjEajLcMCAAAAgFwxYxk2tf/0ZZ25nCyDQWpQ3tPW4eAO8DA6qUlFL0nSzpOxik1gSWwAAAAAxZvBYJDJZJLJZJKrq6tcXV1lMplkMLBiFwAAAAD7RWIZNvXJ1mszlGuWclcJIxPo71b1ypWQj5uzktMyNH3zEVuHAwAAAAAAAAAAgHwisQybCY++qi2HLkiSGlZgtvLdzMFgUEv/kpKkb3ef1v4zV2wcEQAAAAAAAAAAAPKDxDJsZuHOU5Ikfx9Xebs62zga3GllPU2q5ecuSXp/81GlZ5htHBEAAAAA2A+z2azExEQlJiYqKSnJsvcyAAAAANgL1h6GTZy8lKgN/z9budH/77+Lu1/zKt46F5essAvxWr7vjJ4MqmDrkAAAAADALiQlJem///2P5fn8+V/KZDLZMCIAAAAAsMaMZdjE5ztPKsMsta5ZSqXcXWwdDgqJq7OjhoTUlCTN+f2ELl5NsXFEAAAAAGAfUlKSbR0CAAAAAOSKxDIK3dkrSfrh4LXZyv1aV7NxNChs3ZtUVJ0yHopPTtdHvx6zdTgAAAAAAAAAAADIAxLLKHSf7zyl9Ayzmlf2VsOK3rYOB4XM0cGg4Q/UlEHS2oMX9NepWFuHBAAAAAAAAAAAgJsgsYxCFRWfrO8OnJMk9bm3so2jga3UK1tC3RqWkyR9sPmo0tIzbBwRAAAAAAAAAAAAckNiGYXqi12RSk03K6iCpxozW7lYe6llVXm7OuvYxQR9vfu0rcMBAAAAAAAAAABALkgso9DEJKRo+b6zkqTe9zBbubjzcnXW4Nb+kqRPtkXofFyyjSMCAAAAAAAAAABATkgso9B89ddpJadlqF7ZEmpRpaStw4Ed6FyvjBqU91Riaoam/xxu63AAAAAAwGbMZnOuzwEAAADA1kgso1BcSkjRsj3XljvufU9lGQwGG0eEW+XgYJCrhynHh8Eh7/fWwWDQ8HY15GCQNh2O1vYTMXcwcgAAAACwT2azWVOnTrQ6NmnSuySXAQAAANgVJ1sHgOLh852RSkzNUJ0yHmpVzcfW4eA2mCXN2HAox/KhHerkq71apT30VFAFfb37tCZvCdfXz3nLxYnPvAAAAAAoPpKTk3XsmPUqTkePHlZycrJMJpONogIAAAAAa2RvcMdFxSfr231nJEkvBVdltjKy6HtfFZVyd9HJS4lavOuUrcMBAAAAAAAAAADADUgs4477bMcpJadlqFEFT93D3srIhofRSUPbVJN07fVy+nKijSMCAAD2JiAgQAEBATpz5kyWsq+//loBAQEKDQ21QWRA8RQaGmr5vrz+8eCDD0pStmWZj549e9o4evuzcuU32R6fNGlsIUcCAAAAADljKWzcUWevJGnl32clSf1bMlsZOWtf20+r9p/VrlOXNXVLuKZ1DbR1SAAAwM44Oztry5Yt+s9//mN1fNOmTfyeCdhAUFBQlg90ODo6Wr4ODQ1VUFCQVfmCBQt04MCBQomvqLhy5Yp++GF1tmVHjhzWmTOnVb58hUKOCgAAAACyYsYy7qjP/oxUWoZZ9/j7KLhOWbl6mKweBgf+AFjcODgYsrwOXD1Mcivhqre61JOTg0G/HYvRr+EXbR0qAACwM02bNtWWLVusjsXHx2vPnj2qW7eujaICii9nZ2f5+flZPXx8fCzlXl5eWcrd3NxsGLF9+vDD92U2m3MsHzNmeCFGAwAAAAA5I7GMO+Zo9FWt/v+9lUu7O2vGhkNZHih+zFK2r4UZGw7p+z2Rqle2hCRp6pajSkpNt22wAADArrRr1047d+5UfHy85djPP/+spk2byt3d3aruTz/9pK5du6pBgwbq2LGjNmzYYClLS0vLdnleSZozZ466dOli1daCBQv0zDPPSJJGjBiR47k7duywfH0zL7zwgsaPH291rH///po+fbqlnRsfmTNDe/bsqZkzZ6pHjx5q2LChnnnmGYWHh+e73RYtWuTpWk2bNk3BwcFq0qSJhgwZokuXLuW4DPKKFSsUGhpqtdTxrl27LGXZyW2p5NDQUL3yyit688031bBhQz300EPavHmz5dyQkBCrdkeOHJnjPVixYoV69OihKVOmKCgoSG3bttU33/xv+eH4+Hi9+eabuvfeexUYGKgOHTpo06ZNlvKLFy9q6NChaty4sVq2bKlp06bJbDarZ8+e2Y4hMjJShw8f1pNPPqnAwEDL8ZCQEKWlpSkwMFBjxoyRZP3aSUhI0FNPPaWnn35aknT27Fn1799fDRs2VEhIiGbOnKn09HTLmEJCQqzG2bNnT6vXyvUzimfNmmWJLTIy0vJ15r3u0KFDoS9TvXnzZj322GOqX7++mjZtqldffVVXr14t1Bhs6cCBv3X4cO7vjRMTE7VmzarCCQgAAAAAckFiGXdM6K/HlGGW/H1cVaaE0dbhoIgIquipcl4mnbmSrHl/RNg6HAAAYEdq1aqlMmXK6Ndff7Uc27hxox544AGretu2bdPgwYP16KOPavXq1erevbteeeUVy/K7SUlJqlChgrZu3aqtW7daJd46deqkw4cP6/jx45ZjP/74ozp16mR5/vDDD2d7bn506tRJGzZssMxSjIuL09atW636yexj69atWZYTnjt3rh566CGtWLFCZcqUUd++fZWSkpKvdteuXXvTazVjxgytXLlS7733npYuXaqLFy/q7bffVu/eva3Gn9lmx44ds4x1ypQpN70eoaGhljZ69+5tVbZx40aZzWatWLFCjz/+uIYMGaKjR49maSM8PFyrVq3KtZ/9+/fr33//1dKlSzVo0CCNHTtWW7dulSRNmDBBx48f14IFC/T999+radOmGjVqlFJSUiRJAwcOVFRUlL744gtNnz5dK1as0JdffmmJvXfv3goKCrKMo1y5cho1apTKli2rNWvWaOvWrRo5cqQkycnJSWvXrtVvv/2mvXv3WsX49ddfy9vbW7Nnz5bZbNagQYPk6+urlStXauLEiVqzZo0+/vjjm17TG8XExGjBggU5li9fvtzqdV8YTp48qZdfflnPPPOMfvzxR02fPl1//PGHli1bVqhx2EpGRoZCQ6flqe6SJYuVlpZ2hyMCAAAAgNyRWMYdsTPikv44fklODgY1q+xt63BQhDg7OmhUxzqSpC//itSBs1dsHBEAALAn7dq1syyHnZKSot9//13t2rWzqvPll1/qoYceUq9eveTv768XXnhB7du3tyTVrl69Knd3d8vSvF5eXpZzK1eurAYNGmjdunWSpNOnT+vgwYPq0KGDpY7JZMr23Pxo3769YmJitHv3bknX9on29/dXzZo1LXWuXz7Y2dnZ6vzWrVurV69eql69usaNG6eYmBj9/vvv+WrX19c312tlNpu1bNkyvfLKK2rdurVq1KihsWPHqmbNmpbrlzn+zDZNJpNVnJs2bVJSUpLKly+f6/W4fsnkG5dK9vLy0rvvvqvq1aurb9++CgoK0vLly7O0MXXqVLVp0ybXfgwGgz744APVqlVLTzzxhDp16mRJYjZr1kzvvvuu6tSpo6pVq6p3796KjY3VxYsXdejQIe3Zs0eTJk1S3bp11axZM73zzjvy9PSUt7e3Je7rl4Z2dHTU4cOH9fjjj8vf319+fn4qUaKEJZbKlSvr2WefVWhoqGUGckxMjD777DP169dPPj4+2r59u86cOaNx48apWrVqatGihYYPH65FixblOs7szJkzR82bN8+2LDExUbNmzdL999+f73ZvR0ZGhkaPHq0nn3xSFStWVHBwsO677z4dOXKkUOOwlb17dys+Pi7P9Veu/ObmlQAAAADgDiKxjAKXYTbro1+vfdL9qaaV5OXqfJMzAGtta/np4TqllWGW3l13WMlpGbYOCQAA2Il27drpt99+U1pamrZt26ZatWrJ19fXqk54eLgaNGhgdSwoKMiyXPSZM2dUsmTJHPvo1KmTJbH8448/qnnz5ln6yE1QUJCaNm2qLl26aOHChdnW8fT0VOvWra36yW62b04aN25s+drDw0P+/v4KDw/Pd7u5XatLly4pNjZW9erVs5TVqFFDgwcPzlOM6enpmjZtml577TUZDIY8j+1GgYGBcnFxsXqeeS8z7dmzR4cOHbIsWZ6TKlWqWN3L69t67LHHdOLECY0fP169e/dWjx49LOM4fvy4vL29ValSJcu5DzzwgB555JFc+wsICNDatWutlm+/3nPPPaeYmBj16dNHktSyZUs98MADlvsbHh6u2NhYNWnSREFBQQoKCtIrr7yi2NhYXbp0SdK113NmWVBQkHbt2pWln8jISK1Zs0YDBgzINo5FixapadOmVve6MFStWlWtW7fWnDlz9Oqrr6pLly768ccflZFRPH7/b9SosTw8Sty84v/r2rX7HYwGAAAAAG6OxDIK3Lp/LyjsQrzcXRzVv001W4eDIuq1+6vLx81Zx2MS9Mk2lsQGAADXNGnSRJL0119/adOmTXrwwQez1DEas27DkpGRYUlWhYeHq0KFCjn20bFjRx0+fFgRERFav359vhK+krRq1SotXbpUAwcO1MyZM7VmzZps63Xu3FkbNmzQlStX9Mcff1gtV30zTk5OVs/T09Pl4OCQ73Zzu1Y39pFfK1asUOnSpdWqVavbaie3sWaaMmWKXn75ZasEdH7bGjZsmN5//315enqqR48emjt3rqXejTPG82rcuHEKCwtTkyZN1KhRI7399ttW5UuWLNHly5f15ptvSrq29Pjq1av1999/S7q273G1atW0atUqy+O7777Thg0bLLOfS5cubVUeGBiYJY4ZM2boueeey/YDFZcvX9bChQv1yiuv3NIYb8ehQ4fUqVMnHT16VE2bNtWECRPy/f1WlDk4OGjw4FfzVPeZZ5677e9JAAAAALhdJJZRoK6mpGnmb9dmK7/QorJKuuX+hx0gJ16uzhr54LUlGxf/eYolsQEAgKRricE2bdpoy5Yt+umnn7LsryxJ/v7+2rdvn9WxPXv2yN/fX5K0Y8cONWzYMMc+SpcurebNm2v58uU6dOiQ2rdvbykzm81Zkpo3qlKliqpXr64OHTrovvvuy7KHbqaQkBBduXJF8+fPV0BAgCpXrpxru9c7dOiQ5eu4uDidPHlSAQEB+W43t2vl6empkiVLWvX177//qnXr1kpKSso1vuTkZM2aNUuvv/56nseUk7CwMKsZrAcOHLCMVZJ+/vlnxcfH33T2sCRFRETo6tWrVm3VqlVL8fHx+v777/Xhhx9qyJAhevDBB3X58mVJ1+55lSpVFBsbq7Nnz1rOXbRoUY4zgDPVrFlT1atXV+PGjfXVV19pyJAhlrKYmBh9+OGHGjlypGU87du319NPP63x48dLunZ/zpw5Ix8fH1WpUkVVqlRRZGSkPvroI8sscCcnJ0tZlSpVsixHHhYWpu3bt6tXr17Zxjh37lx16tTJajZ2YVm9erWaNWumqVOn6plnnlGDBg0UERFh2SO8OAgMbKBatWrnWsfV1VWdOj1aSBEBAAAAQM7sOrF8/vx5DRkyRM2bN1erVq00ceJEJScnS5JOnTqlXr16qVGjRurYsaO2bt1q42ghSfO3nVRUfIoqepv0dOOcZ4EAedGmRik9VNtPGWZp9A+HFJ+cZuuQAACAHWjXrp2++eYb+fr6ZpsM69Wrl9avX6/PP/9cJ06c0MKFC7Vx40b16NFDERER2rRpkxo1aqSoqChFRUVZEoixsbGWNjp37qyFCxeqZcuWln2Ez58/r9OnT2dJ3N0oKipKZ8+e1S+//KKdO3eqTp062dYzmUxq166dPvvss3zNVpakNWvWaNWqVQoPD9eoUaNUvnx5tWjRIt/t5natJKlnz56aMWOGtm/friNHjmjChAlq1KjRTa/Bvn371Lhx42xnz+bXqVOnNHnyZB07dkxz5szRP//8oyeeeMJSvn79er3++ut5Wm47ISFBb7/9tsLDw7Vs2TKtW7dOzzzzjFxcXOTq6qoNGzYoMjJSv/32m959911J1/byrlmzpu655x6NGjVKYWFh2rFjh+bNm6eWLVvm2t+nn36qX375RR9++KHq1q1rtQz3J598omrVqmX5cMSLL76oI0eO6KefflJwcLAqVKigN954Q2FhYdq1a5feeustubq6ytHRMU/Xb+PGjRo4cGCWvasz/f7779kmyNPT0xUVFaWUlJQ89XMrvL29FRYWpr///lvHjx/XpEmTtH///jvapz165ZXhub5+3333/UKMBgAAAAByZreJZbPZrCFDhigxMVFffvmlPvzwQ/3000+aPn26zGazBg4cqFKlSmn58uV69NFHNWjQIJ05c8bWYRdrxy8m6KvdpyVJr99fQ0Ynu315oQgZ3q6mynkadfpykj7YfNTW4QAAADsQHBystLS0bGcrS1LDhg31wQcf6Ouvv1bnzp21fPlyTZ8+Xffee69eeOEFJSQk6NFHH1VwcLCCg4MtewZfv3dw+/btlZ6ebrUs7wMPPKDjx4/fNFkbHBystm3batSoUeratau6deuWY92OHTsqJSUl38v/dunSRUuWLFG3bt109epVffLJJ1bL5Oa13dyulST17dtX7du319ChQ9WjRw+VLVtW48aNu2l8zs7OBba0csOGDRUTE6PHHntMP/74o+bNm2f1gYJ77rknz8ttlytXTn5+fnriiSf06aefavLkyWrSpIlcXFw0efJkrV+/Xp06ddKkSZP00ksvyc/PT//++68kafLkyXJ1ddVTTz2l1157TU899VSuezofO3ZMM2fO1PDhw1W2bFmrsosXL+rrr7/WoEGDspzn4+OjZ599VqGhoXJ0dNScOXOUkZGhJ598UoMHD1abNm00evToPI1XuraP8fWJ+Bv17t1bPj4+WY6fPXtWwcHB2rNnT577yq+ePXuqUaNG6tWrl5555hmdOXNGAwcO1MGDB+9Yn/bI09MzxxnJNWvWUvnyfGgbAAAAgH0wmO10janw8HB17NhRv//+u0qVKiVJ+v777/X+++/rgw8+0IABA/T7779bPnXdq1cvNWnSxOqPQXkRHR2n3K6AwSCVKlXipvWKijs1HrPZrEHf7tfOk7FqVc1H07pem5ng6mHSjA2HcjxvaIc6mr7u31zbvlmd2y23tz7c3IxKSEi+o33cavmttHHjePLSx8vtaysx/n/LK+47fVl9l+5Thlka+3CAOtYtk+v5d8rd8vMgcxwAABRHISEhWrRokSpWrGh1fMeOHZo5c6YWL14sSTpx4oQee+wx/f7773J3d79j8Sxbtkzfffedvvjiizyf07NnTzVv3jzX9z630q49Cg0N1c6dOy335XasWLFCM2fO1JYtWwogsuLho48+UuvWrdWoUSNbh5Ire/z9PL/vHZKSktSnz7NZjs+f/+VNVwhA7u6W93F3C+6HfeF+2Bfuh33hftgX7od94X7Yj7zci4LOB9jtlFI/Pz99+umnlqRypvj4eO3bt09169a1WsqrSZMmOe5dhjtvy5Fo7TwZKxdHg169v7qtw8FdpmEFL/333iqSpPc3HdXJS4k2jggAABRVJUuWzHYJYWdnZ3l5eSk+Pl7r1q3T2LFj1alTpzuWVI6IiNAPP/ygOXPmqHv37nbfLoqf+Ph4bdu2TXXr1rV1KAAAAAAAO2G3iWVPT0+r5cwyMjL0xRdf6J577lFUVJRKly5tVd/X11fnzp3Ldz8Gw80fea1XVB4FPZ645FRN3hIuSXq+eSVVKulq1deddP147gaMx/rc6x997qmsxhW9lJCarjdW/6OE1LS74vvHlj8HAAAojpYvX65y5cplOd64cWPNnDlTkjR69Ghdvny5wJZyzk5kZKRGjRqlxo0bq0uXLnbfLoofDw8PLVq0SC4uLrYOpVgwGo2qVq2G1bEaNWrJaDTaKCIAAAAAyMrp5lXsw+TJk3Xw4EF9++23WrhwYZY3ty4uLkpJScl3u76+eZv+ndd6RUVBjueDb/fp4tUUVfNz12sd68rk/L8ZIAkpaXJzy/2N8M3K81LH1fXO91GY48hpPEVlHDeW3ziem53v4GiQm6drluMf9gjSEx9v07GLCXr/p2Oa9UxjGWyQJb3bfh4AAID/8fDw0K5du+54Py1btrzlFZdyWxb6dtq1R/nd6ig33bp1y3W/a2Tl7Oxs6xCKDYPBoNdeG6GBA/9rOTZixBibvN8BAAAAgJwUicTy5MmT9fnnn+vDDz9UrVrXPrEbGxtrVSclJeWW9h26ePHmeyz7+pa4ab2ioqDHsyPikpbtipRB0sgHaij+coLirys3uZuy3S/4ejcrz61O5nvsxMTkXMdzO30UVHle6iQmJsvV1ZjjeIrKODLLDQZlO56bnW82K8d9mO+t4q21By9o7f5zmrr2X/VqUemm8RaUu+XnQeY4AAAAANiPG5PIJJUBAAAA2Bu7XQo707hx4/TZZ59p8uTJeuihhyRJZcqUUXR0tFW96OjoLMtj54XZfPNHXusVlUdBjSchJV0T1h+WJHVvVF4Ny3tl29eddP147gaM5+bKlDBqVMc6kqRZvx3Xz0eii+T3j60fAAAAAAAAAAAA+WHXieWZM2dqyZIlmjZtmjp16mQ53rBhQ/3zzz9KSkqyHPvrr7/UsGFDW4RZbIX+elxnriSrbAmjBrSqautwUIx0b1JR3RqUk1nSqB8O6cDZK7YOCQAAAAAAAAAA4K5mt4nl8PBwzZ49Wy+++KKaNGmiqKgoy6N58+YqV66c3nzzTR05ckTz5s3T33//rSeeeMLWYRcbvx+L0Td7z0iSRrevJXeXIrGqOu4ib7SroZb+PkpOy9ArK//RqUuJtg4JAAAAAAAAAADgrmW3ieXNmzcrPT1dc+bMUXBwsNXD0dFRs2fPVlRUlLp166bvvvtOs2bNUvny5W0ddrEQk5Cid9eHSZJ6NK6gFlVL2jgiFEdODga917mO6pTxUGxiql5esV/RV1NsHRYAAAAAAAAAAMBdyW6nmfbt21d9+/bNsbxKlSr64osvCjEiSJLZbNa49YcVk5CqGqXcNbCVv61DQjHm5uKoaV0D1eerPToVm6SB3/ytuU82lLebs61DAwAAAIB8cXEx2joEAAAAAMiV3SaWYXuuHkZJBqtjX+yI0NZjMXJxdNAHTzSQt7erEuOTbRMgIKmUu4tmdW+gvkv36djFBA1avl+zu9eXp4nkMgAAAICiw2Qy6dNPr32A3mAwyGgk0QwAAADAvpBYRi4MmrHhkOXZuSvJ+v7geUlSk0pe+nHfadVqX9tWwQEWFb1dNfuJBuq3bJ/CLsRryPIDCn28vkqY+BEHAAAAoGgwGAxydXW1dRgAAAAAkCO73WMZ9iUhJV2bD0fLbJaq+bqpXlkPSZKDg0GuHqYcHwYHw01aBvIvu9ddnSo++vS5pvJyddY/5+LUf9k+XUpgz2UAAAAAAAAAAICCwHQ+3FSG2awtR6KVkJoub1dnta7uI4PhWsLYLFnNar7R0A51CilKFCe5ve7a1fTVz+ExOhx1VX2X7tOsJxqodAmWkAMAAAAAAAAAALgdzFjGTW07cUlnryTL2cGgBwNKydmRlw3sl6+7ixa90EylPVx0IiZRLy7dp9OXE20dFgAAAAAAAAAAQJHGjGXk6sDZOB08Fy9JalPDV96uzjaOCLi5an4eWtynhf67aJdOXUpU36V/65OeTVTdz+O6WmYlxifbLEYAAAAAAACgsJnNZiUn8zcxs9ksSZaVOW9kMEiJiU5KSkrS/1e9axiNxhzHDQA3Q2IZOfr5cJS2n7gkSWpe2Vv+vm42jgjIG7Okb3dGqHU1H/1w8IIuxCWr+9xtal/bT+U8TZKkl9vXtm2QAAAAAAAAQCFLTk5Wnz7P2joM2ND8+V/KZDLZOgwARRRrGiNbB8/F6Y1v/5ZZUu3S7mpQvoStQwLyzc3FUV3qlVZpDxelpJu19uAFHbuYYOuwAAAAAAAAAAAAihxmLCOLYxevasjy/UpMTVcFL5Na+vuwNAaKLJOzozrVLa2fjl7UiZhEbT4cratVvG0dFgAAAAAAAGBTMx98TUbH4rf1YXJaigZtmiZJmvnAqzI6udg4ojsvOT1VgzZOtXUYAO4CJJZh5fTlRA36dr8uJ6UpsLynmlT0lIMDSWUUbU6ODmpXq5S2nbikg+fitT0iVu/9eEiDW1aRE69vAAAAAAAAFENGR2eZikFSNTdGJ5difw0AID9YChsW564kaeA3+xUVn6Lqpdz08bON5eLISwR3BweDQfdVLanmlb0lSV/tPKlXVhxQXFKabQMDAAAAAAAAAAAoAsgaQpIUGZuofkv36fTlJFXwMmnm4/Xl7cYntXB3MRgMaljBUw/UKiVXZwdtj7ikXl/tUUQM+y4DAAAAAAAAAADkhsQydCImQf2W7tOZK8mq5G3Sx082UCkPo63DAu4Yf183Le7TQmU9TTp5KVG9v96rPeevytXDdN2D7wEAAAAAAJCV2WyW2Wy2dRgAACAH/F9957DHcjH37/k4DV1xQDEJqfL3ddPsJ+qTVEaxUKecp9rV9NXGsChdiE9Rvy/+UpNKXmpUwVMGg0Evt69t6xABAAAAAICdMZvNGjt2lAwGg8aMGS+DwWDrkAAAwHX4v/rOIrFcjP0aflGjvv9XSWkZquXnrplP1FdJlr9GMeLm4qhO9cpo67EYHYm6ql2nLutcXLLur+Fr69AAAAAAAIAdSk5O1pEjYZavTSaTjSMCAADX4//qO4ulsIshs9mspbtP643V/ygpLUP3VCmpuU81JKmMYsnJwaA21X3UqpqPHA0GRcYmacXf57T75CVbhwYAAAAAAAAAAGA3SCwXM0mp6Xrj2781eUu4MszSo/XL6sOu9eRhZPI6ii+DwaDaZTz0aP0y8jI56WpKul5YuEvzt0coLYN9GAAAAAAAAAAAAEgsFyORsYnq/fVefftXpBwM0pDW/hr1YE05OfIyACTJ191FjzUoq+q+bko3m/Xx7xHq/dUehUdftXVoAACgCAkJCVFAQEC2j5CQEFuHB9ySnj17KiAgQKtWrcpSFh4eroCAAPXs2VOSFBkZmeP3QEBAgEaMGFHI0QMoKnbv/lMvv9xfu3f/mafjefHNN1+pZ8/u+uabr/LdLwAAKPpu9v98Zvk333xlVS+78+7E7ypFDRnFYsBsNuvHf8+r5xe7dfjCVfm6u2hW9/rq2awSm5YDN3BxdND9NX313mOBKmF00r/n49Xzi9365I8IJaWm2zo8AABQRIwcOVJbt261eowcOdLWYQG3xdnZWVu2bMlyfNOmTdm+t/zmm2+yfB88/PDDhREqgCIoOTlZCxbMU3R0lBYsmKfk5ORcj+fFlStXtHr1CmVkZGj16hW6cuVKnvsFAABF383+n7++fPXqFZZ6V65cyXLenfhdpSgisXwXc/UwKsXRUWPWH9GYtWGKT05Xw4peWtb/HrWqU07unq5y9TDl+DA4kHRG8WQwGPRIw/Ja2quJWvr7KDXdrHnbIvTUwr+08eB5mc0sjw0AAHJXokQJ+fn5WT1KlChh67CA29K0aVNt3bpVKSkpVsc3bdqkRo0aZanv4+OT5fvAZDIVUrQAiprvvluh2NhLkqTY2Etas2ZFrsfz4sMP37e8hzebzZo+/YM89wsAAIq+tWu/y/X/+et/D8j8nSE29pKmT38/y3l34neVooiNde9SZrNZ6/85r7dW/6OE1HQZJAVV9FJQRU99t/esEhKSNbRDHc3YcCjHNoZ2qFN4AQN2yM/DqA+71tOmw9Ga/nO4Tl9O0ouLdqlxRS8NCK6qhhW8bB0iAAAooiIjI9WuXTtNmTJFH3zwgRITE/XYY49pxIgRcnK69jbtp59+0kcffaTw8HBVrFhRQ4cOVfv27bVixQrNnDnTauZoz5491bx5cw0ePNjq6+v72rx5sypWrKhz585p4sSJ2rZtmwwGg7p06aJhw4bJxcVFkvTrr7/qww8/1LFjx1SlShW9+eabqlSpktq1a5dlHM2bN9fEiROt2s/LuG/UtWtXTZo0SSNGjJCHh4ciIyP1xx9/qFq1ahozZowaN24sSQoICNCiRYvUokULSVKvXr108uTJbGfRhoaG6tixYzKZTFq7dq3Kli2rYcOGWfo/f/68JkyYoG3btikxMVE1a9bU6NGj1aRJE0lSRESE3n33Xe3evVteXl7q3bu3nnvuOYWEhOj06dNZ+gsLC9POnTs1btw4hYeHKz093XKNxo8fr86dO2vgwIHq37+/1T28cOGCnnvuOdWtW1fTpk3T4cOHNW7cOO3bt0/lypXTc889p2effdYypp07d2rx4sWWfkNCQjRo0CB169bN6mvp2sz55cuXKywsTDt27NBzzz2nsLAwSVJcXJweeOAB3X///Zo0aVKu9y1TUFCQwsLCtH37drVu3dpyHSMiItSjRw/t3r07T+1c75tvvtH8+fMVGRkpd3d3dezYUaNHj5ajo2O+2wJQdJ07d1Zr1qy0SgJ/991K1a5dL9vjwcFtVbZsuVzbPHDgbx0+bP13r7Cwf3XgwN8KDGyQa795aV+SkpOT8j1We2IwSImJTkpKShKfobe9wrofRf11i9tXFF8D/LyyL/Z+P65/ja9duybH/+dv/D0gk9lsVljYIavnq1evsHx9fVu387tKUUVi+S50+nKiPth8VH8cv/YJCU+Tk+6v4avSJYw2jgwoegwGgx4M8FNLfx8t2HFSX/91WrsjL+u/S/bpPv+S6tW8shpV8GRZeQAAcEtmzpypDz/8UGlpaRo2bJjc3d31yiuvaNu2bRo8eLBef/11tWnTRj///LNeeeUVLV269Lb6S0lJ0fPPP68qVapo8eLFiomJ0VtvvSVJGj16tI4cOaKXXnpJAwcOVMeOHbVhwwYNGDBA69at09atWyVJTzzxhHr37q2OHTvK2dlZ8fHx+Y7jm2++Ubly195kT5gwwapsyZIl6tWrl9544w0tWbJEffv21YYNG+Tj42NVb+vWrdq2bZsqVKiQYz8bN25U586dtWLFCm3evFlDhgzR6tWrVaNGDb3++uvy9PTUkiVLZDabNWXKFL3zzjtas2aNkpOT1bt3b9WrV0/Lli3TqVOn9Nprr6lSpUr69ttvlZ6ebol71KhRkq79AeHVV1/VQw89pNmzZ8tkMmnBggU6cOCAKlasqG+++UbPPfecHn30UasYP/74YzVv3lyvvfaakpKS9OKLL6pr164aN26cjh07prfeekvu7u567LHH8nWNw8PDs90POdMnn3yi2NjYfLXp4OCgtm3basuWLZbE8qZNm9SqVSvLByLyY+fOnRo/frwmT56sunXr6sCBA3rjjTd07733qn379vluD0DRZDabtXDhp1n+qJuRkaHQ0GnZ/rF34cJPNXz46Bzfi2eem53Q0GmaM2eBDAZDtv3erP3r6w8Y0CdPYwTsFavyFR/87ELxlf3/88OGjcr294CcZGRkZG3ZbFZo6LQsZXn5XaUoYynsu0hKWoYW7jippxb+pT+OX5Kzo0GNK3rq8YblSCoDt8nNxVGDW/vrpzfaqmuDsnI0SH8cv6S+S/fp+S/3aN2/F5SSlvU/FwAAgNy88cYbatq0qe655x69/PLLWrZsmcxms7788ks99NBD6tWrl/z9/fXCCy+offv2WrBggTw9PXX16tVb6u+3337T+fPnNXnyZAUEBOjee+/VmDFj9PXXX+vq1av69ttv1bhxYw0YMEBVq1ZV37599fzzzys+Pt6ylLGjo6NlqW9vb+9biuP6JZJvXBo5M+lbvXp1vfnmm/Ly8tLatWut6pjNZk2dOlUhISG59uPl5aV3331X1atXV9++fRUUFKTly5fLbDbrgQce0FtvvaXq1aurRo0aevbZZ3X06FFJ15LWMTExeu+991SzZk2FhIRo9OjRcnBwsMRuMplkMpks44iJiVFUVJSeeeYZVapUSX5+fnJzc5MkOTo6qnbt2urUqZNmzpxp+ePFiRMntHr1avXr109eXl5as2aNfH19NXToUFWtWlUhISHq37+/Fi1alO9rPHXqVLVp0ybbsvPnz2vp0qW677778t1uu3bt9NNPP1meb968WQ8++GC+25EkNzc3TZgwQe3bt1fFihXVoUMH1a1bV0eOHLml9gAUTWfOnNb+/Xuz/aNsfHxcluMZGRnav3+vzpzJunpEpr17dys+Pi7bsvj4OO3duzvHfvPSPgAAKBpy+n9+797d2f4ekN+24+Pjsv1w3N38uwQzlu8CZrNZG8OiNGvrCZ25fG2Kf5NKXnr7kUCt2X3KxtEBd5cK3q4a1b6WejatpMW7TmntwQv693y83lp7SFNMTupQp7S61CurgDIetg4VAAAUAZlLPEtSYGCgYmJidOnSJYWHh+vpp5+2qpuZFA0ICNDly5e1Zs0adenSRadOndKlS5es6s6dO1cLFiyQZD07ITw8XFWrVpWX1/+29GjcuLHS0tJ08uRJHT9+XPXq1bNqa+jQoXkaS+fOneXg4KDSpUvroYce0uDBg29pFuv118TBwUF169ZVeHi4VZ0ffvhBRqNRDz74oGVp5+wEBgZalvjOfB4eHi6DwaAePXpo7dq12r17t44fP64DBw5Y/qhw/Phx+fv7y8Pjf7/TPf7447nGXbJkSfn5+Wn16tUaNGiQVb+ZXn75ZT322GNasWKFzGazOnTooNdee80y6/rYsWM6dOiQgoKCLOekp6dbLQu9a9cuq/LExMQs/ezZs0eHDh3S2LFjs10mfNasWXryyScVFRWV65iy07JlS8XGxuqff/5RpUqVtHfvXoWGht5SMjgwMFAmk0kfffSRjh49qrCwMEVERCg4ODjfbQEousqXr6D69Rvpn3/+tvrjrsFgkLu7hxISrlodd3BwUGBgA5Uvn/OKFY0aNZaHR4lsk8seHiXUqFFjGQyGbPu9WfvXzzyaPXu+jMaiu3e8wSD5+nro4sV4u1zKtLgprPuRnJxkmbF6N86kQ/aK+s8ufl7ZF3u/H9f/nHNwcMj2//lGjRpn+3tAfjg4OMjNzV1Xr8Zbve/Oy+8qRRmJ5SJud2SsZvxyXAfPXftFuZS7iwa18lfHuqXlVsLVxtEBRZeDg0GuHll/wUpISZPJ3aRa7kaNLOmql1pW1bd7z2rl/rOKik/R0j1ntHTPGdX0c1fnemXUPsBPpTxYMQAAAGTP2dnZ8nXmm1mDwSCjMevvDxkZGcrIyFClSpX02muv6c0339SIESNkMpmyvBF++umn1bNnT0nXZqdmfp1du5l7Aaenp99SIjjTvHnz5Ofnp5MnT+qdd96Rq6ur+vfvn+92bowhPT1dDg7/W2wrLS1NM2bM0MSJE3Xy5MlbaisjI0O9e/fWlStX1LFjR4WEhCg1NVWDBg3K9ry8cHBw0JQpUzRmzBjNmzdPrq6uSk1NtUoCz5kzRz4+PuratauWL1+uAQMGaOrUqXr44YdVsWJFpaWlWWaR5yQwMFBTpkyxPM+8t9ebMmWKXn755WyT28eOHdPmzZu1bt26LMuQ54Wrq6vuu+8+bdmyRVWrVlXz5s3l7u6e73akazPoBw4cqMcee0ytWrXSwIEDNXbs2FtqC0DRZTAY1KvXfzVs2MtWxx0cHDR48Kv64IPx2dR/MdeEWOa5Eydm/ZkyZMhrlv9Xsus3L+1nMhpNWVbeKEoMhms/102mNLtMDBQ33A8UlqL4s4vvD/tStO6H9f/nmf/POzg4ZPt7QE4yf3e48UNwmb+rZL6vvr6Pu/XDOyyFXUQdPBenV1YeUL+lf+vguTi5Ojuo331VtKJPM3WqV+aufcEChcUsacaGQ1kec385phkbDinzP6SSbi568b4qWvNiC83oFqgHapWSs6NBR/6vvTuPiuLY3wb+zIAOKAIuiCKIBBUXkM2AC0TFBYKAqMG4xOg1cblxjRq3NzEuEPeIwbgmLlc90aiJiTFRVDQ3XEVwgRtUEFBBXBCDGkFgBOr9w0v/GJYBF4Qen885nDNT1V1d1cUw3d+iqjNzsPrkVfTfdAYT9/4XB+PvIDu/oEbbRERERLXP5cuXpdfx8fFo2rQpGjZsCBsbG8TFxWlse+HCBdjY2AAAxo4dizNnziAiIgLR0dGwt7fX2NbExATW1tawtraGhYWFlG5jY4Pr169rPFs3NjYW+vr6aNmyJaytrZGQkKBR1tChQ3Ho0KFK22JhYQEbGxv06NEDPj4+iI2Nrepp0FDynBQWFiIhIQF2dnZS2p49e2Bra4vOnTtXWlZiYqLGjX98fDzs7OyQnJyMmJgYbNu2DRMmTEDPnj1x9+5dAE9neLdq1Qqpqakas4GXLVuG4ODgMscoycnJCc2aNUOfPn2wZ88ejVnnSUlJ2LlzJ0JCQmBlZQV9fX0MHToUXbt2lQaKbWxscO3aNVhaWkr9Fxsbix07dkjlGBgYSHnW1tZlBsFPnjyJ7OxsBAQElFvH0NBQfPjhh2jQoEGl568ixcthv8gy2MDTZ20PHjwYixYtQlBQEGxtbZGWlsbnPRK9hpo1aw5//4FSPEuhUCAgYCDs7TuVm25u3qzSMu3tO6Ft23YaaXZ27dGxo0Olx61K+URERFT7+fr6V/g9X/o6oJhCoYCdXTuN/QYMGISAgEEv9VpFrjiwLDPFA8qjdl1A5NUs6CkUGOJqid+meGJyXzs0algfhkYGMDQygELJwWWiV0VPqUA3m0ZY4t8Bv47vgk+8WsPR0gRFAohOe4BFR67Ae30U/t9viTiV/jf0DOqivrGh9Hkt/4cznYmIiHRdSEgI/vzzT5w6dQpr1qzBiBEjAACjR4/GkSNHsH37dly/fh3btm3D0aNHMWzYMGnf+vXrw9zcXGOZ5Mp0794dVlZWmDVrFhITExEVFYXFixfDz88PxsbGGDZsGM6ePYutW7ciNTUVGzduRFJSUpUGcbOyspCRkYGYmBhERESgffv2z35CAERHR2PLli24evUqQkJCkJubCx8fHyn/+PHjmDlzZpXKunHjBlasWIGrV69i/fr1uHjxIt555x0YGxtDqVTi0KFDuHnzJg4fPoywsDAAgFqthoeHB5o0aYL58+cjJSUFx48fx+7duytdonnJkiVIT0/H0qVL0bZtW40lx8PCwtC7d+8y52Xy5MkIDw9HYmIiAgICkJeXJx33999/R0hICBo3blzV04cjR45g5syZFf6zcXx8vPR7VpJarUZmZqbGf9pXpFevXkhMTERkZCR69epV5bqVZmpqigsXLiAxMRFJSUmYM2cOMjMzoVarn7tMIpKvgIBBMDVtCABo2LAR/P0HaU2vio8/nl0i0KvEtGmzqnxcIiIikj9f3wCt3/MlrwOKrxkaNmyEadNml9mvOq5V5IhLYcuAEAIXbj7Ev6LT8Z9rWQAApQKwbVIfzi2MYVJXiV2nrpXZb5rP8wVyiOjFmBrWwRBnC4zyfAOLf45H8r0cpNzLwYPcAoRfykD4pQzU1VMgwKkF8nLVaGasKjfwN7Vfu3JKJyIiIl3i6+uL8ePHo6ioCMOGDcO4ceMAAI6Ojli+fDnCwsKwYsUK2NjYIDQ0FF27dn2h4+np6WHdunVYvHgxhgwZgvr168Pf3x/Tp08HALRs2RJhYWFYtWoVvvzyS7Rp0wYbNmyAubl5pWUHBQUBePqs4V69emHs2LHPVUcvLy9ERUUhNDQUHTp0wNatW2FsbCzlDxgwAK1bt65SWY6OjsjKykJgYCBatWqFTZs2wcrKCgCwYMECfP311/jyyy9hY2ODTz/9FLNnz8alS5fg7OyMdevWYdGiRRg4cCCaNGmCWbNmoWfPnhUeKyoqCnv27MGWLVs0ns0MPJ05fezYMfz4449l9mvTpg28vb0RFhaGtWvXYvPmzfjiiy8QGBgIU1NTjBgxAuPHj69SewGgS5cu8PT0rDB/ypQp5S6RfeHCBbz//vs4fvw4LC0ttR6jcePG6NSpE/T19dGoUaMq1620SZMmYe7cuXj33XdhZGSEHj16YNiwYRqz1ono9aFSqTBmzDhs3/4tRo36QHp8Q0XpVWFsbIwBAwbh559/REDAQI3vk8qOS0RERPJX2fd8yXwPj7cQGflvjBr1AYyNjcvd72Vfq8gRB5ZrsYIigRNJ97DzbLr0DGWlAni7fVN85NUGB87dqOEaElFljA304WJpAucWxvjr8RMkZ+Yg5d5jPH5SiH3n0gEA9evqwbZJPdg1NYKpYZ1KSiQiIqLaLiIiotz0QYMGYdAgzf9c7t+/f4WDhv3790f//v2rdMySSyWXfA0AlpaWSExMlN5bWVlh06ZNFZbVq1cvrbNQS7evdPnalLft0qVLNd6bmJiUSStWet/yzmlJKpUKy5Ytw7Jly8rkvfvuu3j33Xc10vz8/KTXtra22L59e4Vll65jly5dyiwjPnnyZOn1pUuXKqz36tWrpdcdO3bErl27yj1myfKKleyP0n3j7u4unbOSr8trg7u7OwIDAysMgpT+vfruu+8qrJu234mSx2zatCm+/fbbcrcjoteTi8ubcHF5s8rpVREUNBxBQcOf67hEREQkf5V9z5fML3nNUN5+1XGtIjccWK6F7j9W45eLGdgXdxu3HuYBAFT6Svh1NMdwV0u0bPh0+VwiqjlKpaLSz2HJ5egVCgWa1K+LJvXrws3aFHf+zoeBQR0cjLuFHHUh/nvrEf576xFamBigQzMjtGxoWN1NICIiIiKSpKWlISsrC2ZmZjVdFSKiWk2lUknPbtb1GUlERERyxO/q6sWB5VpCCIHz6Q/xQ9xtnEi+hyeFAsDTJXWDnJojyMkCDeuVXa6MiGqGALAmPEHrNhUtR69UKGBhYoBpPu1hXEeJG/dzcSUzG2n383Dz4dMfo7p6MKqngq9dEzTiZ5+IiIiIqpmVlRXWr19f09UgIqr1FAoF5s8Pll4TERFR7cLv6urFgeUadvWvHBxJyER4wl2kP8iT0u0tjBHkaglfh+YwrKNXZr+SMyGJSL70lQrYNK4Hm8b18HdeAS5nPELi3RxkqwuxJiIZ635Pwdv2zfCeuzU6NC/7LChAIDc7/5XXm4iIiF7Msywf/TqpaAns51HestFUMYVCAX19hgiIiKqCQWoiIqLajd/V1Yd3ja+YEAIpfz3GHyl/ITwhE8n3cqS8enX04N3eDIM6NYezrRnWhCdg04mkcsupaCYkEcmXsYE+3K0bwtXKFFf/ykFWbiH+vPkQP8fdxs9xt2HeQAX75g3QqpEhlP/7Ypzar10N15qIiIiIiIiIiIiIiF4HHFh+BR6rC3HuxgP851oW/nM1C3ce/d/sQn2lAl1bNYR3u6bwtG2MenXLzk4moteLvlKBtmZGmObTHvP2xiL+ziNc/esxMh7lI+NRPurX1UOHZkZo19SopqtKRERERERERERERESvCQ4sV4Mn+kpcSHuIs6n3cTY1C5duPUKhEFK+Sl8Jd5tG8GrXFH3bm8PEsE6ZMrjUNREBQNMGKng1UMHdugAJGdm4nJGNHHUhYtIe4vyNv+Fs0xieLU1ruppERERERERERERERKTjOLD8ggqLBK5lPcalO49w6c4jxN9+hCt3syFKbWek0oOVqSFaNjSEhbEKM/t3ROjhy9j2R3a55XKpayIqqX5dfbhamcKphQlS/srBxduPcC/nCa5kZHNgmYiIiIiIiIiInll+4ZOarkKNyC9Ql/tal72ufU1EL5+sB5bz8/OxcOFChIeHw8DAAGPGjMGYMWOq9ZjZ+QWIuf0IF2/+jfhbD3Hp9iPkPikss52xgT6aNVChuYkKzY0N0EAl61NNRLWE3v+WyW7TpD4eqwvxzx62UD/Or3xHIiIiIiIiIiKiEiYdXVXTVahxk459WdNVICKSFVmPdi5fvhzx8fHYvn07bt26hdmzZ8PCwgI+Pj7VdsxJ+/7ExTuPNNL0lQo0qV8XZkZPfz4NsMd3p65VWx2IiBQKBeqr9KHHZfOJiIiIiIiIiIiIiOgVkO3A8uPHj7F3715s3rwZHTt2RMeOHZGUlIRdu3ZV68Byd5tGqFNHD2p1AcyM6qKJUV2YGtaBUvF/gzvmxgbVdnwiIiIiIiIiIiIiouehUqnw7be7aroaNU6Ipw+zVCjKn7ShUACNGxvhr7+yIUo/91LmVCpVTVeBiGRMtgPLCQkJKCgogLOzs5Tm6uqKDRs2oKioCEqlslqOO7abNaYYGWBNeEK1lE9EREREREREREREVB0UCgUMDDgxqjIKBWBoaAgDgwKdG1gmInoRsh1YzszMRMOGDVG3bl0prUmTJsjPz8eDBw/QqFGjKpWjVELrF0PxPyyV3q6uvvaB68ryX0YZz3MMhQKoq6dEYR1ltR3jZedr26a4f1R1lFr7sba3o5iqjlLqn/LaI5d2FOeX/H17ls/Py6hndRzjWT8/z3OMZ80Hnv59ehYV/CMmEREREZEs1cbr2+I61ca6vW7YF7UL+6N2YX/ULuyP2oX9UbuwP2oX9kftUZW+eNn9pBBCnv9vc+DAAaxZswYnTpyQ0m7cuIE+ffrg999/R7NmzWqwdkREREREREREREREREREuqN61ot+BVQqFdRqtUZa8Xsu5UFERERERERERERERERE9PLIdmDZ3Nwc9+/fR0FBgZSWmZkJAwMDGBsb12DNiIiIiIiIiIiIiIiIiIh0i2wHltu3bw99fX3ExsZKaefOnYODgwOUz/rAUSIiIiIiIiIiIiIiIiIiqpBsR2ANDQ0RGBiIBQsW4L///S+OHTuGLVu24P3336/pqhERERERERERERERERER6RSFEELUdCWeV25uLhYsWIDw8HAYGRnhgw8+wOjRo2u6WkREREREREREREREREREOkXWA8tERERERERERERERERERFT9ZLsUNhERERERERERERERERERvRocWCYiIiIiIiIiIiIiIiIiIq04sExERERERERERERERERERFq9lgPLarUafn5+OHPmjJR248YNjB49Gk5OTvD19UVkZKTGPqdOnYKfnx8cHR3x/vvv48aNGxr527Ztg6enJ5ydnTFv3jzk5ua+krYA5bcnODgYdnZ2Gj87d+6U8n/55Rf06dMHjo6OmDhxIrKysqQ8IQRWrlyJLl26wM3NDcuXL0dRUVG1tyMjIwNTpkyBm5sbPD09sWTJEuTn5wOQZ/9oa48c+yc1NRUffPABnJ2d0bNnT3zzzTdSnhz7R1t75Ng/RERERERU8/Lz8zFv3jx07twZHh4e2LJlS01XSacdPXq0zL3blClTAACXLl1CUFAQHB0dMXjwYMTHx2vsq+2+jp6NrsXZ5E5X4oRyp2txTrnTtTit3OlanFnuGCevncaNG4c5c+ZI71/k2val94V4zeTl5YmJEyeKtm3biqioKCGEEEVFRcLf31/MmDFDJCcniw0bNghHR0dx8+ZNIYQQN2/eFE5OTuLbb78VV65cEVOnThV+fn6iqKhICCHE4cOHhaurq4iIiBBxcXHC19dXLFy4sMbaI4QQo0ePFhs3bhR3796Vfh4/fiyEECIuLk506tRJ/Pjjj+Ly5cvivffeE+PGjZP2/fbbb0WPHj1ETEyMOH36tPDw8BDffPNNtbajqKhIDBkyRHz44YfiypUrIiYmRvTt21csXbpUlv2jrT1CyK9/CgsLRb9+/cSMGTPEtWvXxMmTJ4WLi4v4+eefZdk/2tojhPz6h4iIiIiIaodFixYJf39/ER8fL8LDw4Wzs7P47bffarpaOmvdunVi/PjxGvduDx8+FDk5OaJ79+5i6dKlIjk5WSxevFh069ZN5OTkCCEqv6+jqtO1OJvc6UqcUO50Lc4pd7oWp5U7XYszyx3j5LXTL7/8Itq2bStmz54thBAvfG37svvitRpYTkpKEgEBAcLf31/jAuvUqVPCyclJ6gQhhBg1apT46quvhBBChIaGivfee0/Ke/z4sXB2dpb2Hz58uLStEELExMSITp06SR+wV90eIYTw9PQUf/zxR7n7ffLJJ9IvpBBC3Lp1S9jZ2Ym0tDQhhBA9evQQ+/fvl/IPHDggevXqVU2teCo5OVm0bdtWZGZmSmkHDx4UHh4esuwfbe0RQn79k5GRIaZOnSoePXokpU2cOFF8/vnnsuwfbe0RQn79Q0RERERENS8nJ0c4ODho3Jt//fXXGvdD9HLNmDFDrFq1qkz63r17hZeXlxRoLioqEn379pXu1Sq7r6Oq0bU4m9zpUpxQ7nQtzil3uhanlTtdizPLHePktc/9+/fFW2+9JQYPHiyd3xe9tn3ZffFaLYUdHR0Nd3d37NmzRyM9Li4OHTp0QL169aQ0V1dXxMbGSvmdO3eW8gwNDdGxY0fExsaisLAQf/75p0a+k5MTnjx5goSEhBppT3Z2NjIyMtCqVaty9yvdnubNm8PCwgJxcXHIyMjA7du38eabb0r5rq6uuHnzJu7evVst7QAAMzMzfPPNN2jSpIlGenZ2tiz7R1t75Ng/TZs2RWhoKIyMjCCEwLlz5xATEwM3NzdZ9o+29sixf4iIiIiIqOYlJCSgoKAAzs7OUpqrqyvi4uK47F81SUlJKffeLS4uDq6urlAoFAAAhUIBFxeXCu9TS97XUdXpWpxN7nQpTih3uhbnlDtdi9PKna7FmeWOcfLaZ9myZRgwYABat24tpb3ItW119MVrNbA8fPhwzJs3D4aGhhrpmZmZaNq0qUZa48aNcefOnUrz//77b+Tn52vk6+vrw9TUVNq/ulTUnpSUFCgUCmzYsAFvvfUWAgIC8OOPP0r5d+/erbA9mZmZAKCRX/ylW53tMTY2hqenp/S+qKgIO3fuRJcuXWTZP9raI8f+KcnLywvDhw+Hs7MzvL29Zdk/JZVuj9z7h4iIiIiIakZmZiYaNmyIunXrSmlNmjRBfn4+Hjx4UHMV01FCCFy7dg2RkZHw9vZGnz59sHLlSqjV6krvU7Xd11HV6VqcTe50KU4od7oW55Q7XY7Typ2uxZnljnHymnf69GmcPXsWH330kUb6i1zbVkdf6D/XXjomNzdX48YPAOrWrQu1Wl1pfl5envS+ov1ftatXr0KhUOCNN97Ae++9h5iYGHz22WcwMjJC3759kZeX90ztKX79KtuzYsUKXLp0Cfv27cO2bdtk3z8l23Px4kVZ989XX32Fe/fuYcGCBViyZInsPz+l29OxY0dZ9w8REREREdWMiu59AN4PVIdbt25J5zw0NBTp6ekIDg5GXl5epfep2u7r6MXJPU6ga3QhTih3uhbnlDtditPKna7FmeWOcfKalZ+fj88//xzz58+HgYGBRt6LXNtWR19wYBmASqUq89/DarVa6jyVSlXmBKvVahgbG0OlUknvS+eX/g/BVyUwMBC9evWCqakpAKBdu3a4fv06vvvuO/Tt27fC9hgaGmr8QpVu26tqz4oVK7B9+3asXr0abdu2lX3/lG5PmzZtZN0/Dg4OAJ7+oZs5cyYGDx6M3NzcMvWVS/+Ubs/58+dl3T9ERERERFQzKrpXAFAmOEQvrkWLFjhz5gxMTEygUCjQvn17FBUV4ZNPPoGbm1u5fVHZfSrv214OucdxdI3c44Ryp2txTrnTtTit3OlanFnuGCevWWvXroW9vb3GCgvFKjrXVbm2rY6+eK2Wwq6Iubk57t27p5F27949aWp4RflmZmYwNTWFSqXSyC8oKMCDBw9gZmZW/ZUvh0KhkD7sxd544w1kZGQA0N4ec3NzAJCmx5d8/Sras3jxYmzduhUrVqyAt7e31vrKoX/Ka48c++fevXs4duyYRlrr1q3x5MkTmJmZya5/tLUnOztbdv1DREREREQ1z9zcHPfv30dBQYGUlpmZCQMDAxgbG9dgzXSXqamp9Kw5ALC1tUV+fv4L3afSi5NzHEcXyTEOpSt0Lc4pd7oSp5U7XYszyx3j5LXHoUOHcOzYMTg7O8PZ2RkHDx7EwYMH4ezs/ELfHdXRFxxYBuDo6IiLFy9KU8IB4Ny5c3B0dJTyz507J+Xl5ubi0qVLcHR0hFKphIODg0Z+bGws9PX10a5du1fXiBLWrFmD0aNHa6QlJCTgjTfeAFC2Pbdv38bt27fh6OgIc3NzWFhYaOSfO3cOFhYWZdZof9nWrl2L3bt348svv0T//v2ldLn2T0XtkWP/pKenY9KkSdKXBgDEx8ejUaNGcHV1lV3/aGvPjh07ZNc/RERERERU89q3bw99fX3ExsZKaefOnYODgwOUSoZfXrY//vgD7u7uGjObLl++DFNTU7i6uuLChQsQQgB4+jzm8+fPV3ifWvK+jl6cXOM4ukqOcShdoGtxTrnTpTit3OlanFnuGCevPXbs2IGDBw/iwIEDOHDgALy8vODl5YUDBw7A0dHxua9tq6UvxGuqbdu2IioqSgghREFBgfD19RXTpk0TV65cERs3bhROTk7i5s2bQgghbty4IRwcHMTGjRvFlStXxNSpU4W/v78oKioSQgjxyy+/CBcXF3H06FERFxcn+vfvLxYvXlxj7YmLixMdOnQQ33zzjUhNTRW7du0S9vb24vz580IIIc6fPy86duwovv/+e3H58mXx3nvvifHjx0tlbdy4UXh4eIioqCgRFRUlPDw8xJYtW6q1/snJyaJ9+/Zi9erV4u7duxo/cuwfbe2RY/8UFBSIQYMGiTFjxoikpCRx8uRJ0a1bN7Ft2zZZ9o+29sixf4iIiIiIqHb47LPPRP/+/UVcXJw4evSocHFxEUeOHKnpaumkR48eCU9PTzF9+nSRkpIiTp48KTw8PMSmTZvEo0ePRJcuXcTixYtFUlKSWLx4sejevbvIyckRQlR+X0fPTtfibHIn9zih3OlanFPudC1OK3e6FmeWO8bJa6/Zs2eL2bNnCyHEC1/bvuy+4MDy/1y/fl2MGDFC2Nvbi/79+4v//Oc/GtufPHlS9OvXT3Tq1EmMGjVKpKWlaeRv3LhRdO3aVbi6uoq5c+eKvLy8V9KOYqXbc/ToUeHv7y8cHByEj49PmRvZ/fv3ix49eggnJycxceJEkZWVJeUVFBSIL774QnTu3Fm4u7uLFStWSH+cq8vGjRtF27Zty/0RQn79U1l75NY/Qghx584dMXHiROHi4iK6d+8u1q9fLx1Xbv1TWXvk2D9ERERERFTzHj9+LGbNmiWcnJyEh4eH2Lp1a01XSadduXJFjB49Wjg5OYnu3buLsLAw6f4rLi5OBAYGCgcHB/HOO++Iixcvauyr7b6Onp2uxdnkTu5xQrnTtTin3OlinFbudC3OLHeMk9dOJQeWhXixa9uX3RcKIf43d5qIiIiIiIiIiIiIiIiIiKgcfMgPERERERERERERERERERFpxYFlIiIiIiIiIiIiIiIiIiLSigPLRERERERERERERERERESkFQeWiYiIiIiIiIiIiIiIiIhIKw4sExERERERERERERERERGRVhxYJiIiIiIiIiIiIiIiIiIirTiwTEREREREREREREREREREWunXdAWoenh5eeHmzZvl5rVo0QIRERGvuEZEL27kyJGIjo7GsmXLEBgYqJGXkpICX19fuLm5YceOHUhPT0fv3r0rLGvgwIFYunRpNdeYiIiIiIiIiIiIiIhIN3BgWYfNmzcPvr6+Gmm//vortm/fXkM1InpxderUQURERJmB5WPHjkGhUJTZfu/evWjevLlGWkhISHVWkYiIiIiIiIiIiIiISOdwYFmHNWjQAGZmZmXSiOSsc+fOiIyMhFqtRt26daX0Y8eOwcnJqcz2jRo1KvM5MDAwqO5qEhERERERERERERER6RQ+Y/k1lp6eDjs7Oxw8eBCenp7o3LkzgoODUVBQIG1z4sQJDBw4EJ06dYKvry/Cw8MBAD/88AO8vLw0yhs5ciTCwsLKvC55rPT0dADAnTt3MHXqVLi5ucHd3R3BwcFQq9XS9v/+978xcOBAODo6IiAgAKdPn5bKKP0zcuTIMuVXpd2lf+bMmQMAmDNnDoKDgzFhwgR06tQJgYGBOH/+vLS/nZ0dzpw5I70fPXp0mXNRLCwsDB9//DHmzp0LR0dHeHt74/jx41J+RkYGpkyZgjfffBP29vYYOHAgzp07J+Wnpqbigw8+gLOzM3r27Il//etfAJ4udV5eGwAgOjoa/v7+6NChg8Y5Sk1NhYODAzZs2FCmD+/evQsfHx9Mnz4dAHDlyhWMHDkSnTp1gre3N3bt2qXRppEjR2q008vLCz/88EOZ18DTmfPFdTtz5oz0GgAePXoEd3d36dxXhbOzM1QqFaKiojTOY2pqKtzd3atcTkl79+6Fj48P7O3t4e7ujoULF6KwsPC5yiIiIiIiIiIiIiIiItJFHFgmrF27FqtXr8batWsRHh4uDQifPn0akydPxoABA/DTTz8hKCgIH3/8MeLj41/oeGq1GqNGjUJubi527NiB0NBQnDx5EsuXLwcAJCUl4Z///Cf69u2Ln376CX5+fvjoo49Qp04dREZGIjIyEs2aNcO8efMQGRmpMYD9LPbu3SuV9/bbb2vk7d69G61bt8aPP/6IN998E+PGjUNWVlaZMiIjI3H69Gmtxzl69CiEEPjhhx8wePBgTJkyBcnJyQCAmTNnorCwELt378aBAwdgbm6OBQsWAADy8/MxZswY1K9fH99//z3mz5+P1atX48SJE9i3b59U77fffltqhxAC06dPh5ubG44cOYLIyEiMGTMGAGBpaYm9e/diy5YtuH37tkYdN2zYADc3N3z++efIy8vD2LFj4erqip9//hmzZ8/GunXrcODAgWc+xykpKVr327x5Mx48ePBMZSqVSvTs2VPjOeHHjh2Dp6cn9PWffRGG6OhoBAcHY/r06Th8+DAWLlyIffv2afwDABERERERERERERER0euOA8uETz75BJ07d0aXLl0wdepUfP/99xBCYNeuXfD29sbo0aNhY2ODf/zjH+jXrx+2bNkCY2Nj5OTkPNfx/vjjD2RkZGDFihWws7ND165dMX/+fHz33XfIycnBvn374OLigo8++gitWrXCuHHjMGrUKGRnZ8PMzAxmZmbQ09OTlvo2NTV9rnoUL5FsZmZWZmnk1q1bY+bMmbC1tcXcuXNhYmKCX3/9VWMbIQRWrVpV4WzlYiYmJli0aBFsbW0xbtw4ODs7Y//+/RBCoE+fPvjss89ga2uL1q1bY8SIEdKgc2RkJLKysvDFF1+gTZs28PLywqeffgqlUinV3cDAAAYGBlI7srKykJmZieHDh8PKygpmZmaoV68eAEBPTw/t2rVD//79sXbtWgghAADXr1/HTz/9hPHjx8PExAQHDx5E48aNMW3aNLRq1QpeXl6YMGGCNFv6WaxatQo9evQoNy8jIwN79uxBt27dnrnc3r1748SJE9L748ePo2/fvs9cDgDUq1cPISEh6NevHywtLeHj44MOHTogKSnpucojIiIiIiIiIiIiIiLSRXzGMsHFxUV6bW9vj6ysLNy/fx8pKSkYOnSoxrbFg6J2dnZ4+PAhDh48CH9/f9y4cQP379/X2Hbjxo3YsmULAEiDmMDTWaytWrWCiYmJRh0KCgqQlpaGa9euoWPHjhplTZs2rUpt8fPzg1KpRNOmTeHt7Y3Jkyc/1yzWkudEqVSiQ4cOSElJ0djm0KFDUKlU6Nu3LxITEyssy97eXuNZwPb29khJSYFCocCwYcPw66+/4vz587h27Rri4+NRVFQEALh27RpsbGxgZGQk7Tt48GCt9W7YsCHMzMzw008/YdKkSRrHLTZ16lQEBgbihx9+gBACPj4+mDFjBlq0aAEAuHr1KhISEuDs7CztU1hYCD09Pen92bNnNfJzc3PLHOfChQtISEjAwoULNWYXF/v6668xZMgQZGZmam1Tebp3744HDx7g4sWLsLKyQmxsLMLCwp5rMNje3h4GBgb46quvkJycjMTERKSmpsLDw+OZyyIiIiIiIiIiIiIiItJVHFgm1KlTR3pdPKipUCigUqnKbFtUVISioiJYWVlhxowZmDt3LubMmQMDAwNp32JDhw6VnsWbkZEhvS6v3OLn2RYWFj7XQHCxTZs2wczMDGlpaViwYAEMDQ0xYcKEZy6ndB0KCwuhVP7fBP+CggKsWbMGS5YsQVpa2nOVVVRUhDFjxuDvv/+Gr68vvLy88OTJE0yaNKnc/apCqVRi5cqVmD9/PjZt2gRDQ0M8efJEYxB4/fr1aNSoEQYOHIj9+/fjo48+wqpVq/D222/D0tISBQUF0izyitjb22PlypXS+9LPXAaAlStXYurUqeUObl+9ehXHjx/H4cOHERIS8sztNDQ0RLdu3RAREYFWrVrBzc0N9evXf+ZygKcz6CdOnIjAwEB4enpi4sSJWLhw4XOVRUREREREREREREREpKu4FDbh8uXL0uv4+Hg0bdoUDRs2hI2NDeLi4jS2vXDhAmxsbAAAY8eOxZkzZxAREYHo6GjY29trbGtiYgJra2tYW1vDwsJCSrexscH169c1nq0bGxsLfX19tGzZEtbW1khISNAoa+jQoTh06FClbbGwsICNjQ169OgBHx8fxMbGVvU0aCh5TgoLC5GQkAA7Ozspbc+ePbC1tUXnzp0rLSsxMVFj0D0+Ph52dnZITk5GTEwMtm3bhgkTJqBnz564e/cugKczvFu1aoXU1FSN2cDLli1DcHCw1uM5OTmhWbNm6NOnD/bs2aMx6zwpKQk7d+5ESEgIrKysoK+vj6FDh6Jr167SQLGNjQ2uXbsGS0tLqf9iY2OxY8cOqRwDAwMpz9rauswg+MmTJ5GdnY2AgIBy6xgaGooPP/wQDRo0qPT8VaR4OewXWQYbePqs7cGDB2PRokUICgqCra0t0tLSNGbZExERERERERERERERve44sEwICQnBn3/+iVOnTmHNmjUYMWIEAGD06NE4cuQItm/fjuvXr2Pbtm04evQohg0bJu1bv359mJubayyTXJnu3bvDysoKs2bNQmJiIqKiorB48WL4+fnB2NgYw4YNw9mzZ7F161akpqZi48aNSEpKqtIgblZWFjIyMhATE4OIiAi0b9/+2U8IgOjoaGzZsgVXr15FSEgIcnNz4ePjI+UfP34cM2fOrFJZN27cwIoVK3D16lWsX78eFy9exDvvvANjY2MolUocOnQIN2/exOHDhxEWFgYAUKvV8PDwQJMmTTB//nykpKTg+PHj2L17d6VLNC9ZsgTp6elYunQp2rZtq7HkeFhYGHr37l3mvEyePBnh4eFITExEQEAA8vLypOP+/vvvCAkJQePGjat6+nDkyBHMnDkTCoWi3Pz4+Hjp96wktVqNzMxMaQa7Nr169UJiYiIiIyPRq1evKtetNFNTU1y4cAGJiYlISkrCnDlzkJmZCbVa/dxlEhERERERERERERER6RoOLBN8fX0xfvx4TJ8+HUFBQRg3bhwAwNHREcuXL8d3330HPz8/7N+/H6GhoejatesLHU9PTw/r1q0DAAwZMgTTp09H7969sWjRIgBAy5YtERYWhv3798PPzw9HjhzBhg0bYG5uXmnZQUFBeOuttzB58mS4uLhg7Nixz1VHLy8vREVFITAwEJcuXcLWrVthbGws5Q8YMACtW7euUlmOjo7IyspCYGAgfvvtN2zatAlWVlZo1qwZFixYgM2bN8PPzw+bNm3Cp59+Cn19fVy6dAn6+vpYt24d7t69i4EDByIkJASzZs1Cz549KzxWVFQU9uzZg+DgYI1nMwNPZ04fO3YMEydOLLNfmzZt4O3tjbCwMBgZGWHz5s24fv06AgMD8emnn2LEiBEYP3581U4egC5dusDT07PC/ClTppS7RPaFCxfg4eGB27dvV3qMxo0bo1OnTmjfvj0aNWpU5bqVNmnSJDRu3Bjvvvsu/vGPf0ClUmHYsGEas9aJiIiIiIiIiIiIiIhedwrB9V5fW+np6ejduzeOHz8OS0vLmq5OrTFnzhwAwNKlS1+4rLCwMERHR2ssI03azZ49GzNnzoSZmVlNV4WIiIiIiIiIiIiIiIj+hzOWiajWSEtLQ1ZWFgeViYiIiIiIiIiIiIiIahkOLBNRrWFlZYX169fXdDWIiIiIiIiIiIiIiIioFC6FTUREREREREREREREREREWnHGMhERERERERERERERERERacWBZSIiIiIiIiIiIiIiIiIi0ooDy0REREREREREREREREREpBUHlomIiIiIiIiIiIiIiIiISCsOLBMRERERERERERERERERkVYcWCYiIiIiIiIiIiIiIiIiIq04sExERERERERERERERERERFpxYJmIiIiIiIiIiIiIiIiIiLTiwDIREREREREREREREREREWn1/wG45G+IQYK2kA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126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61" y="160338"/>
            <a:ext cx="11480721" cy="6567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7291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35</a:t>
            </a:fld>
            <a:endParaRPr lang="ru-RU" dirty="0"/>
          </a:p>
        </p:txBody>
      </p:sp>
      <p:sp>
        <p:nvSpPr>
          <p:cNvPr id="5" name="AutoShape 2" descr="data:image/png;base64,iVBORw0KGgoAAAANSUhEUgAAB4QAAAR1CAYAAABS/niLAAAAOXRFWHRTb2Z0d2FyZQBNYXRwbG90bGliIHZlcnNpb24zLjUuMywgaHR0cHM6Ly9tYXRwbG90bGliLm9yZy/NK7nSAAAACXBIWXMAAA9hAAAPYQGoP6dpAAEAAElEQVR4nOzdd3hb5dn48e+RbA1b3jMecYYznOUkDglQdhlhQ6AttKVv3768gbaU0pbyltISaBOgFFpogTahlP4obdihjDSsQgaBkMSxMxwn8YjjbcvblizZ0vn9ocTExNuSj8b9uS5dEOkcnfu2pPOc5zxLUVVVRQghhBBCCCGEEEIIIYQQQgghRNDRaR2AEEIIIYQQQgghhBBCCCGEEEII35AGYSGEEEIIIYQQQgghhBBCCCGECFLSICyEEEIIIYQQQgghhBBCCCGEEEFKGoSFEEIIIYQQQgghhBBCCCGEECJISYOwEEIIIYQQQgghhBBCCCGEEEIEKWkQFkIIIYQQQgghhBBCCCGEEEKIICUNwkIIIYQQQgghhBBCCCGEEEIIEaSkQVgIIYQQQgghhBBCCCGEEEIIIYKUNAgLIYQQQgghhBBCCCGEEEIIIUSQkgZhIYQQQgghhBBCCCGEEEIIIYQIUmFaB+BrTU0dqOrIt1cUSEiIGvV+gShUcpU8g0+o5DrWPE/sJ6QMGEyo5Amhk6vkGXykDBifsXxHQuX7FSp5QujkKnkGHykDxkfKgMFJnsEnVHKVPEe+b6iTMmBwkmfwCZVcJc+R7zucoG8QVlXG9CUZ636BKFRylTyDT6jkGip5+oKUAUMLlTwhdHKVPINPsObqdDp58MEHeeuttwgPD+f666/nRz/6EYqiUFRUxKpVqzh8+DDZ2dncf//9zJs3b1TvP56/W7D+zb8oVPKE0MlV8gw+oZSrN0kZMDzJM/iESq6SpxiOlAHDkzyDT6jkKnmOn0wZLYQQQgghhJhQq1evZvv27TzzzDM8+uijvPTSS7z44ovYbDZWrlzJkiVLeO2111i0aBG33HILNptN65CFEEIIIYQQQgghAlbQjxAWQgghhBBC+I/W1lZeffVVnn32WRYsWADAd77zHQoLCwkLC8NoNHLXXXehKAr33HMPW7ZsYdOmTaxYsULjyIUQQgghhBBCCCECk4wQFkIIIYQQQkyY3bt3Y7FYWLp0ad9zK1eu5MEHH6SwsJC8vDwURQFAURQWL15MQUGBRtEKIYQQQgghhBBCBD4ZISyEEEIIIYSYMJWVlaSnp/P666/z5z//mZ6eHlasWMF3v/tdGhsbyc7O7rd9QkICR44cGdUxjrcnj2mfsewbSEIlTwidXCXP4DPWXEPhbyOEEEIIIYQYG2kQFkIIIYQQQkwYm81GRUUFL7zwAg8++CCNjY3ce++9mM1m7HY7BoOh3/YGgwGn0zmqYyQkRI05vvHsG0hCJU8InVwlz+ATSrkKIYQQQgghfEsahIUQQgghhBATJiwsjM7OTh599FHS09MBqKmpYf369WRlZZ3S+Ot0OjGZTKM6RlNTB6o6urgUxdP4MpZ9A0mo5Amhk6vkGXzGmuuJ/YQQQgghhBDii6RBWAghhBBCCDFhkpKSMBqNfY3BAFOnTqW2tpalS5ditVr7bW+1WklOTh7VMVSVMTcYjWffQBIqeULo5Cp5Bp9QylUIIUTwe+2117j77rtPeV5RFIqLiykqKmLVqlUcPnyY7Oxs7r//fubNm6dBpEIIEZx0WgcghBBCCCGECB25ubk4HA7Ky8v7nisrKyM9PZ3c3Fz27NmDerwFRFVV8vPzyc3N1SpcIYQQQgghhBdcdtllbNu2re/x0UcfkZWVxbe+9S1sNhsrV65kyZIlvPbaayxatIhbbrkFm82mddhCCBE0ZISwEF5ithgBZYgtVOydjokKRwghxAjJ+VuIiTVt2jTOO+887r77bu677z4aGxtZt24d3/3ud1m+fDmPPvooa9as4YYbbuCFF17Abrdz6aWXah22CFJSBgghhBjMcGWETqfgdg83jF/KESFOMJlM/ZaCWbt2Laqqcuedd/LGG29gNBq56667UBSFe+65hy1btrBp0yZWrFihYdQiEHX3uDBFDrfskJyfReiRBmEhvEbh8XeLB331hxfPnsBYhBBCjJycv4WYaI888gi//vWvufHGGzGbzXzjG9/gpptuQlEU1q5dy6pVq3jppZeYNWsW69atIyIiQuuQRdCSMkAIIcRghi4j7lieM+TrIOWIEINpbW3l6aefZvXq1RgMBgoLC8nLy0NRPJ0wFEVh8eLFFBQUSIOwGDW3qsr5WYgBSIOwEEIIIYQQYkJFRUXx8MMPD/jaggUL2LBhwwRHJIQQQgghhJgo69evJzk5meXLlwPQ2NhIdnZ2v20SEhI4cuTIqN5XGWril2H2Gcu+gSQU81SHmcQh0P8WofiZBrPx5DnSfaRBWAghhBBCCCGEEEIIIYQQPqeqKi+//DI333xz33N2ux2DwdBvO4PBgNPpHNV7JyREjTmu8ewbSEIhT5uzF7PZOOQ2Or1CYmJw/C1C4TMFydMbpEFYCCGEEEIIIYQQQgghhBA+t2/fPurr67n88sv7njMajac0/jqdzn5rDo9EU1PHsKNCv0hRPA0wY9k3kIRSnuYoM3a7Y8g83S4Vq7Vj4gLzgVD6TCXPke07HGkQFkIIIYQQQgghhBBCCCGEz23dupUlS5YQExPT91xKSgpWq7XfdlarleTk5FG9t6oOP02wL/YNJKGUpze2CQSh9JlKnuOj883bCiGEEEIIIYQQQgghhBBCfG7v3r0sXry433O5ubns2bMH9XgriKqq5Ofnk5ubq0WIQggRlKRBWAghhBBCCCGEEEIIIYQQPnfkyBGys7P7Pbd8+XLa29tZs2YNJSUlrFmzBrvdzqWXXqpRlEIIEXykQVgIIYQQQgghhBBCCCGEED5ntVqJjo7u95zFYmHt2rXs3r2bFStWUFhYyLp164iIiNAoSiGECD6yhrAQQgghhBBCCCGEEEIIIXxu7969Az6/YMECNmzYMMHRCOG/zBYjoAy5TXePa2KCEUFBswbh1157jbvvvvuU5xVFobi4mKKiIlatWsXhw4fJzs7m/vvvZ968eRpEKoQQwtukDBBCCCGEECL0SD1ACCGEEGKkFB5/t3jILX50ac4ExSKCgWZTRl922WVs27at7/HRRx+RlZXFt771LWw2GytXrmTJkiW89tprLFq0iFtuuQWbzaZVuEIIIbxIygAhhBBCBAuzxYjZYhriYdQ6RCH8htQDhBBCCCGE0IZmI4RNJhMmk6nv32vXrkVVVe68807eeOMNjEYjd911F4qicM8997BlyxY2bdrEihUrtApZCCGEl0gZIIQQQojgMXTP/R9ePHsCYxHCv0k9QIj+hp8OVMXe6ZiocIQQQggRxPxiDeHW1laefvppVq9ejcFgoLCwkLy8PBTFc0GkKAqLFy+moKBAKgFCCBFkpAwQQgghhBAi9Eg9QAiQTkVCCCGEmCh+0SC8fv16kpOTWb58OQCNjY1kZ2f32yYhIYEjR46M+r2VodfcHnT70e4XiEIlV3/K05cx+FOevhYquY41z0D7u0gZMPFCJU/wXq7+/rcKlc80VPKE0CkDhBBChC5f1QPGUhaGyjWG5KkNX9ZF/C1XX5E8R76vEEIIMRjNG4RVVeXll1/m5ptv7nvObrdjMBj6bWcwGHA6naN+/4SEqDHFNdb9AlGo5DrePLt7XLhVddDXVRUiIgZfH0ynV0hM9P3fOlQ+TwidXIM5TykDtBUqecLQudqcveM+fw9XRugUBVO4fvhAxylUPtNQyRNCK1chhBChw5f1gPGUnaFS7kqeIzNcPQGGvg8Ew9clvFEXAflMg02o5CmEEGJiad4gvG/fPurr67n88sv7njMajadc8Dudzn7rzIxUU1MHQ9yfPYWieArd0e4XiEIlV2/laYo0DTmNzx3Lc7DZBl/Xxe1SsVo7xh7AMELl84TQyXWseZ7YLxBIGaCNUMkTRparKdI07vP3cGXEDy+ejbXNNqKYxyJUPtNQyRNCowwQQggRunxZDxjLdUKoXGNInqMzXD0BGPb14eoS462LyGcaXMaTp9QDhBBCDEfzBuGtW7eyZMkSYmJi+p5LSUnBarX2285qtZKcnDzq91dVxnShMNb9AlGo5OoPeU7E8f0hz4kSKrkGc55SBmgrVPKE8efqjb+TlAHeEyp5QmjlKoQQInT4sh4wnrIzVMpdyXPi4/D1/v6Sq69JnkIIIcTY6bQOYO/evSxevLjfc7m5uezZswf1eMmnqir5+fnk5uZqEaIQQggfkTJACCGEEEKI0CP1ACGEEEIIISaW5g3CR44cITs7u99zy5cvp729nTVr1lBSUsKaNWuw2+1ceumlGkUphBDCF6QMEEIIIYQvdfe4MEWaMFsGfig6pd+29R0OyptslFq7KGnsYtOBOvbVtNNsc/Y1Ugkhxk/qAUIIIYQIZGaLcdA6xuePodeZF2KiaT5ltNVqJTo6ut9zFouFtWvXsmrVKl566SVmzZrFunXriIiI0ChKIYQQviBlgBBCCCF8ya2qg67x7lZVls5IZltZM1Wt3XQ4ek/Z5sOSpr7/txj1LM6IZcnkWM7IimNKglybCDFWUg8QQgghRGBTBq1nnPDDi2dPUCxCjIzmDcJ79+4d8PkFCxawYcOGCY5GCCHERJIyQAgPT69RZZitVOydjokIRwghgprT5eZgXScH6jp45tPKfq9ZDHoijWHoFNApCqkxJqpa7DR0OOh0uNhS2sSWUk8jcU6KhSvmpnLNkkwt0hAioEk9QAghhBBCiImleYOwEEIIIYSQnqVCCOFrqqpSYrWxo6IFe48bgBhzOGnRRibHmUmJMmIM67+q0g8vno29sxtnr5sj1i52HWtl57EWdlW2cbC+k4P1JTyxtYzsxEgWpEUTYdBrkZoQQgghhBBCCDEkaRAWQgghhBBCCBFwRjK7wollf1vtPWwra6a23TPTQrQpjIXp0Tx242L+9MHhYY9lCNMxNzWKualR/NfSTFpsTjYVN/Lm/jqONHaxr7aDovpO5qRYWJwRg+ELDctCCCECn6qq1HU4qGrtptXeQ2W7k7pWGxmxJlKjjCjKcDP+CCGEEEJoRxqEhWBkN5MUnVzYCyGEEEII4T+Gn13hjuU5lFi72FraTK9bRa9TWJwRzfxJ0eh1CsbwsY3ojYswcOPidG5YlMbuuk5WvXGAhk4n+2o7KLXaOGNqHFPjzdI4IIQQQcLa6eTj8mYaOp19zx1ttgNQUN1OQkQ4p02OJTPOrFWIQgghhBBDkgZhIYCR3kwSQgghhBBCBAa3W+U3m4r58Ihnzd/0GBNnT48nyui9arCiKJw9I4mr5qVQ1drN9qMttHf38sFhK5PjTJw7PcFrxxJCCKGNoroOPjnaglsFvaIwNcFMksXIubNTeGXXMSqa7TTZethU3MjMpEjOnBpHuF5mihBCCCGEf5EGYSFGqKO7h/ImG/UdDnrdKsYwHSlRRtJjTOhl9LAQQgghhBB+o8fl5r1DVqrbugFYmB5NXmYMOh+N2FUUhcw4M9fFmCisbqOgup1jLd28treOi+ankRMvI8aEECIQFVa389mxVgCy4sycNS2+b734m87IoqnNRnePiz3V7eyv7eBwYxdNNicXz0rC4sUOSEIIIYQQ4yVXJkIMo9flprCmnfW/20Kno/eU1yMNehZlxKCeWKBMCCGEEEIIoRlnr5tNxY3UdzgwG/R8aUocUxMiJuTYYTqFvMxYpsZH8P5hK23dvfz333Zx+7lTuXFxukwhLYQQAeTl3VV9jcGLM6JZnBEz4HncFK7njClxZMWZ+eCwlaauHt7cX88Vc1MmOGIhhBBCiMHJ/CVCDKGpy8mGfXXkV7XT6egl2hTGnBQLizOimZkUiTlcR5fTxbayZr77j3y6e1xahyyEEEIIIUTI6u5x8XZRA/UdDgx6hWe+tWTCGoNPFh9p4JoFqUxPiMClqvz+ozIe21yGWzqRCiFEQCioamPNxoMALEqPJi8zdthOPWkxJq6Zn0qMKYxOp4u3iuqpbrVPRLhCCCGEEMOSBmEhBlHT1s2b++tptfcSEa7nd1/N5asLJ/GlafHkZcZybnYCNyxOZ1lWLHoFth6x8uaBeroGGEUshBBCCCE+99577zFr1qx+j9tvvx2AoqIivvKVr5Cbm8t1113H/v37NY5WBAqny82/DzZi7XJiCtNx+dwUcjNjNYvHoNdx/owEfnrxTAD+ubuaezcW0+NyaxaTEEKI4bXZe7j7rYP0ulWmJUSQlxkz4n2jTGFcPjeZaFMYnQ4X3/l/O6lt7/ZhtEIEDqfTyf33389pp53GmWeeye9+97u+GRelDiCEEL4nDcJCDKCmrZtNBxvocatMijayIjeVS+amntIbNEynsCAtmmvmp5ISbaTV3stbRQ3YZaSwEEIIIcSgSkpKOP/889m2bVvfY/Xq1dhsNlauXMmSJUt47bXXWLRoEbfccgs2m03rkIWfc7lV3j9kPakxOJnESIPWYaEoCv/9pak8eO08wnQK7xQ38n9vFxNmNmC2mI4/jFqHKYQQ4iS//U8J1i4nUxMiOGd6/Kin+480hHHFHE+jcHVrN997eS9NXU4fRStE4Fi9ejXbt2/nmWee4dFHH+Wll17ixRdflDqAEEJMEGkQFuILmrqcvHuoEZcKk+PMLM9JxhyuH3Kf+EgDf//OMixGPe3dvbxb3Eiv9PwXQoig5nKrHGnsZGtpE+8cqKOmrVs6BAkxQqWlpcycOZOkpKS+R3R0NBs3bsRoNHLXXXcxffp07rnnHiIjI9m0aZPWIQs/pqoqW0qbqG7rJkynsDwnifgI7RuDT1CBsrp2LpyZiF6nsPWIlev+tJ3fv3OQx98tBmRdYSGE8BcfHbHyTnEjegUeuHY+4fqx3TqNNHoahTNizVS1dnP7q/volBnlRAhrbW3l1Vdf5de//jULFizgjDPO4Dvf+Q6FhYVSBxBCiAkiDcJCnKS7x8W7xY30uFRSo4x8eWYiYbqR3aBJjzNzaU4yRr2Ohk4nH5e3+DhaIYQQWjjS2Mnqdw9z0VOf8PXn8vnx6wf4ySt7ebuoged3VfNKQS2F1e2yrrwQQygtLWXKlCmnPF9YWEheXl7fSBxFUVi8eDEFBQUTG6AIKDuPtVFitaEocOHMRJL8dMRtZpyZi2YlolOgrMnGx2UtfdMkCiGE0F53j4tHPywF4JunZTI/feRTRQ8k0hjGupvyiI8I53BjFz95/QCOXhk8IELT7t27sVgsLF26tO+5lStX8uCDD0odQAghJkiY1gEI4S9UVeXDkiY6nS6iTWFcPDtpxI3BJ8Saw7lwViIbixo43NjFpGgjM5MtPopYCCHERGqz9/DHreW8sa+OE7fvI8L1ZMWbMRnCKG3spL27lxZ7D58da2VPdRsL0qJZkBatadxC+BtVVSkvL2fbtm2sXbsWl8vF8uXLuf3222lsbCQ7O7vf9gkJCRw5cmRUxxjlzI799hnLvoEk2PIstXZRWNMOwDnT4smMM/e9dnKu42l39ebfKjPWzPkzEvngsJXihk5M4bpxHyPYPtPBhEqeMPZcQ+FvI4QvPbvjGHUdDiZFG7n59Mleec/J8RH8YcV8bnmpkPyqNu556yAPXTVn1PebhAh0lZWVpKen8/rrr/PnP/+Znp4eVqxYwXe/+12v1QFA6gFDCcU8h6sDTMTfwpfHCMXPNJiNJ8+R7iMNwkIct6+2g6rWbvQ6hQtnJmIMG9sA+rQYE4szY9hd2cb28hYmxZiIMspPTQghAtmB2nZ+9uZB6jocAHx5ZiJfWZhGbnoMYToFs8XE4+8W093j4miznQN1HTTbethd2UaptYvlC9KZFu0/05cKoaWamhrsdjsGg4HHHnuMqqoqVq9eTXd3d9/zJzMYDDido1t3LyEhaszxjWffQBIMeeYfa2ZLaTMAeVlxLJySMOB2ZvPQI4YjIgZ/XadXSEwc+m9lc/YO+R5fPMa8CCPodHxQ3EBBdTvvHKznusUZQ+4/EsHwmY5EqOQJoZWrEFqra+/m+V1VAPz4vOmYhlk6bDRmpVh49Jq53P7qPjaXNvHge4f5xcUzR702sRCBzGazUVFRwQsvvMCDDz5IY2Mj9957L2az2Wt1AJB6wEiEQp42Z++wdYCRXOcPd4zh6gATcQwIjc8UJE9vkFYqIYAjDR3sPNYKwBlT4kiIHN9N+4Xp0VS1dlPf4WBbWTPLZyd5IUohhBBa+OhQAz9+uRCnSyUz1sSq5bPIHWT6OFO4ntkpFmYlR1LaZOPToy202nv55l938NMLsrl2waQJjl4I/5Oens6OHTuIiYlBURRycnJwu9389Kc/ZenSpafc+HE6nZhMplEdo6mpY9QjQhXFU/Eay76BJFjybLX18IN/7qHXrZIeY2LhJAs2m6PfNifus9vtjiFz/eJ+J3O7VKzWjiFjMUWahnyPgY4xLc5EY1oUe2s6+MWGfaSZ9cxIGtvMQsHymQ4nVPKEsed6Yj8hxOj9eXsFTpfK4owYzs0euIPReORlxrLm8hz+780i3thfT6zZwA/Omer14wjhr8LCwujs7OTRRx8lPT0d8HQUXb9+PVlZWV6pA4DUA4YSSnmao8zD1gFGcp0/lJHUAXx9jBP1nVD4TEPluzvWPEdaD5AGYRESuntcmCIHvohwqyr3vlCIW4XMWBOzkyPHfTydonDO9HheK6ylqrWbI9aucb+nEEKIiVfeZOOvn1biUlXOmhbPry+bjWUEsz4oikJ2YiQZMSa2lDZT0WLngfeOUN3WzffPmiKjAUTIi42N7ffv6dOn43A4SEpKwmq19nvNarWSnJw8qvdX1bFPETyefQNJIOepqir3/ruY6tZuoo1hXDAjAd0A59UT+Y03T1/9nU6bHEtTVw/Vbd385PUi/t83FhFrDh/z+wXyZzoaoZInhFauQmipxNrFxgP1ANx+zlSfXaufNyORey6aya/fPcxzOyuJiwjnf8/LHn7HYQx1z8tDxd45dKOFEL6WlJSE0WjsawwGmDp1KrW1tSxdutQrdQCQesBIhFKe3thmIuIY73uH0mcqeY6PNAiLkOBWVR5/t3jA1w7Wd7Kvuo1wvcLZ0+O9duEfaw5ncWYMO4+18Wl5K9ZOB+NvahZCCDFRqtu6+c8RK24VLpuTzC8vmTXqtb5M4XoumpWIyWTgiY9K+X+fVdLe3cPPLpwxYOOFEKFg69at3HnnnXz00UeYzZ71Xg8ePEhsbCx5eXk8/fTTqKqKoiioqkp+fj633nqrxlELf/Linhq2l7dg0Ou4cFaiV6f1nEg6ReGCGQl8WNpMVYud+/59iN9fO1c6DQkhxAR75pNjqHiWhZk7Kdqnx7pqfiqt9h7+uLWcxzeXkRxrHvd7DnXPC+CHF88e9zGEGK/c3FwcDgfl5eVMneoZHV9WVkZ6ejq5ublSBxBCiAkwtkVShQgS3T2uvqmil2TGEGnwbh+JBWnRJEaG43C5efDfg1+cCyGE8C+t9h7eO9SIW4WL56Rw7xgag09QFIVbz53OLy+eiU6BDXvr+O0HJaih0K1RiAEsWrQIo9HIL37xC8rKyti8eTMPP/wwN998M8uXL6e9vZ01a9ZQUlLCmjVrsNvtXHrppVqHLTRgthgxW0z9HpVdPfxxSzkAd14yc9xLvQxHd3yd+KEeyhjLB/B0HPrjDYsw6HV8XN7Mvw42DnKc4dcOE0IIMXplTV18cLgRgJtPz5qQY35raSbfXOJZO/7eN4qoaLZNyHGF0NK0adM477zzuPvuuykuLmbr1q2sW7eOG2+8UeoAwi8NVBfxVh1ACK1oOkLY6XTy4IMP8tZbbxEeHs7111/Pj370IxRFoaioiFWrVnH48GGys7O5//77mTdvnpbhiiD02bFWHL1uZqVGMSfV+2steaaOTmDD3jreKarnypxklk2J8/pxhAhEUgYIf+XsdfNucSM9LpXUKCMPXTsfV7dz+B2HcdX8VML0Cvf9+xCvFNYSH2ngf8+YmJtOQvgTi8XCM888wwMPPMB1111HZGQkN9xwAzfffDOKorB27VpWrVrFSy+9xKxZs1i3bh0RERFahy00ofQb8dTrcvP6vnqcLjeZsSa+vnQyj7/j206XKgw56grgjuU54zrGzNQo8jJj+ORoCw9tOsShmjbiIvpPHS2ju0QwkXqA8Bdmi5Hn3j3sGR08O5n5U/uvHezLm/23nzOVFnsPbx+o54PDTSzP0ZEWM/r1UoUIJI888gi//vWvufHGGzGbzXzjG9/gpptukjqA8FPKkPWA8dYBhNCCpg3Cq1evZseOHTzzzDN0dXXxox/9iLS0NK666ipWrlzJlVdeyUMPPcT69eu55ZZbeO+996QgEF5T3+HgUINnbd9fXp7D5qI6nxwnIdLA3NQo9td18PB/Slj/rTwMYTI4XwgpA4S/2lbWTFt3L5EGPRfOSsQQpsPupfe+bE4K9h4XD71fwrrtFaTHmLhsToqX3l2IwDFjxgyeffbZAV9bsGABGzZsmOCIRCDYcayVFnsP5nAd52YnBNXUynNTLVS22qlq7ebDI1aunp+KXkYdiCAl9QDhL4422di4z3MvKNqgO+XGvy9v9iuKwi8unklXj5uPDjey6WAjF81KJDNu/FNIC+GvoqKiePjhhwd8TeoAQgjhe5o1CLe2tvLqq6/y7LPPsmDBAgC+853vUFhYSFhYGEajkbvuugtFUbjnnnvYsmULmzZtYsWKFVqFLIKIqqp8erQFgJlJkSyaHOezBmGAvMwYajscHGux88/dVXx72WSfHUuIQCBlgPBXJdYuSptsKHjWEDP7YF3K63LTqG138P8+q+SB944wM8nCfIuMBhBCiKEca7FTVNcJwLnTE3xyftaSoiicOz2BVwtrabL1sLuyjaVZsVqHJYTXST1A+JOnt5ajApPjTCT6eAmCgYTpFB79ygKufWo7x1rsvHuokfNnJDItQTpACCHERKpus1NQ1c7hxk5q2rrpcrroUaG62YYpXEeEQU+kIYwki4FkiwFTkNVFROjQrEF49+7dWCwWli5d2vfcypUrAfjlL39JXl5eX49vRVFYvHgxBQUFUgkQXnG02U5Dp5MwncJpk2N9fjxDmI6fXDSTn7++n2c+PcbynGRSo+XmvwhdUgYIf9Tp6OXjsmYAFmVEkxLlu/Uav/ulKRyq7+TTihb+780iXlx5us+OJYQQgc7mdLG5pAmAealRQTt6KsKg5+zp8bx3yMremnamJUZo0kAhhC9JPUD4i+o2O2/trQVgUXqMZnEYw/RcNDORD0uaKGuy8Z/DVnqnxzMz2aJZTEIIEQpabE5e2HGMTcUNlFpHt5Z7jCkMt15PU6eDxEhDUM1cJIKbZvPWVlZWkp6ezuuvv87y5cv58pe/zJNPPonb7aaxsZHk5OR+2yckJFBX57sRnCJ0uFWVncdaAZg/KYoIw8T06LlywSQWpkfT3evmsc1lE3JMIfyVlAHC36iqyuaSJpwulSSLwec3hfQ6hV9fNpuUKCPHWuz88o0DqKrq02MKIUQgUlWVzaVNdPe6iY8I57QgHzU7JT6CaQkRqMDW0ibcUjaIICP1AOEvXsivwaWqpMeYSPZhR9CR0OkUzp+RwKzkSFRgc2kz+2s7NI1JCCGCVXePi0+PtnDh77fw5LajlFpt6HUK8ydFc8PidH56QTa/umwWj301l4tnJXL2tHjyMmOYkRRJrNkzvrKtu5dntpXz+r56XtxTQ0F1G/Yel8aZCTE8zUYI22w2KioqeOGFF3jwwQdpbGzk3nvvxWw2Y7fbMRj694Q2GAw4nc5RH2e0nTNObB8KnTpCJdeT81RVONzQRVt3L6YwHQvSoicwDoX/uzCbbz6XzweHreyoaOH0KXFefP/+/w1moZLrWPMMhL+LlAHaCpU8YeS5HqzvpKbdQZhO4fzsBHRfWLfRG3+rL75HXGQ4v7kqh5vXF/L+wQa+NDWOOalRo3qPLz4f7J9pqOQJwV0GCDEaB+o6qGrtRq94bpaHhcC6umdMiaO6tRtrVw/7azsmtM4ihK9NRD1gLGVhqFxjSJ4enY5e3ji+dvD8tKGvv70Zz1B0isLZ0+IJ1+vYX9vBJ0dbcPS6UFV1yP2/eM9rPDH4M/nujnxfIcTAVFWlrMnG9vIWunvdAOSkWLh+YRrnZScQbQrvt73ZYuJAZcsp79Pd46K6rRuDIZz3D9bT4XCx81gbuyvbmBofwfy0KJIs2nY0OpnZYgSGOkGo2DsdExWO0JhmDcJhYWF0dnby6KOPkp6eDkBNTQ3r168nKyvrlAt+p9OJyTT6KXYTEsZ2YTfW/QJRKORqc/ZiNhvpcbnJr2oDYOnUeGKjP59uLiJi+BP1cNsM9bpOr3BGziRuOmMKf9t+lN9tLmPTwnMwhHl3oH4ofJ4nhEquwZinlAH+IVTyhKFzrWjqYucxT9lwVnYikxL6T8+m0ytERA89PamqDl8GJCaeGsN5iVHc3ebk128V8dmxVmZOiiHaHD7AOwz+HicLlc80VPKE0MpViC86VN/BjopWAJZNiSU+IjSmT44w6Fk2JZYtpc3sqmxjSnxwTpEtQtNE1APGU3aGSrkb6nlu2FKGrcfF9KRIZk6KGXKqz/HcB4Lhr+Ftzt5+73FBTgqRpnB2lDeTX9XOA5uKWX3NfPRDdIg6cc9rrDEEklD/7gohxqbX5ebj8hYON3YBEGcO58EV81mcEjnq6Z5N4XqmJ0Zyx/IcHnn7AGVNNg7Wd9LQ6aS0yUZpk43UKCML0qL8ZLYfhcffLR701R9ePHsCYxFa06xBOCkpCaPR2FcBAJg6dSq1tbUsXboUq9Xab3ur1XrK1EEj0dTUMWQPuS9SFE+hO9r9AlGo5KooYI4yY7c72FPVTpfThcWoJzvejM32ee+Xk/9/MMNtM9TrbpeK1drBfy1O482Casoau/jDO8V8e1nmyJMZQqh8nhA6uY41zxP7+TMpA7QVKnnCyHJ9+J3DOF1uEiMNTI83nXIuV1V4bNPBIY9zx/KcEZUBA7lyVgJvFcayp7KV9w7UsTwnacAKyVDvESqfaajkCcFdBggxEt09Lu56dS9uFSbHmZiTElprKc5MiqSksYuadgcfl7fIsgIiaExEPWAs1wmhco0heUKvW+UvWz3LeH3r9CyqrJ1Dvtd47gPB0NfwAKbIU+sfC1IthKHycXkL6z+rxNrWza8um0W4/tQBBSff8xrsMx0uhkAg392R7yuE6M/e4+Kdg400djlRgEUZ0SxMj+Gs7ETsnd3jeu8wvY6ZyRZmJluwdjrZV9tOaZONug4HdYccXPXkx9ywKI3L56RgCp+YZSuFGIpmawjn5ubicDgoLy/ve66srIz09HRyc3PZs2dPX6VXVVXy8/PJzc0d9XFUdfSPse4XiI9QyRXA2etmb007AHmZMUP2rvQVVQWLMYwfnDMNgL98UkFtW7d8npKr1/P0d1IGaP8IlTyHy3XH0RbePj5d3FnT4tD5cJ6twWJQUPjVVXPRK1DV1s2R4z1WR/udDpXPNFTyHE+uQgSDP2wpp7SxC3O4jnOmJ4y6536gUxSFs6bFo1OgqrWbzYcbtQ5JCK+YiHqAXGNInkPl+cGhRuo7HMSZw7liwaRxf6fH+50czJzUKC44vlTCe4caueO1/dicriFzHWsMgfIIljx8macQor9ORy9v7K+nscuJMUzHpXOSycuM9Um7QKLFwPkzErlxURq5adEY9ApHm2w89H4JV6zbwZ8/PkpT1+iXwxPCmzRrEJ42bRrnnXced999N8XFxWzdupV169Zx4403snz5ctrb21mzZg0lJSWsWbMGu93OpZdeqlW4IggcqOvE0esm2hRGdmKkprFcNieZhenRdPe6eXxzmaaxCKEFKQOEP3D2uvnNByUAzEmxaLrGy9TESBZnxgDw6dFWbE6XZrEIIYTWtpY28XJBDQDnZidgDtHe9DHmcOZP8qwf/NA7h3AcX+tMiEAm9QChJVVV+efuagCuXzgJY5h/ly/TEyN58uuLMIfr2FHRyo827Ke7R+oJQggxEjani7eLGmjv7sVi1HPVvBTSY0a/HN1oRRrDWJoVy9fz0vnZ8lmkxZho6+7lmU+PcdXTO1j97mHKm2w+j0OIgWjWIAzwyCOPMHnyZG688Ub+7//+j2984xvcdNNNWCwW1q5dy+7du1mxYgWFhYWsW7eOiIgILcMVAazL0ds3OnhRRrRPR4CNhKIo/PSCbHQKvH/Yyo6KFk3jEUILUgYIrf19VyXHWuwkRBpYMjlW63BYkBZNYmQ4DpebncdatQ5HCCE0Ye1y8qt3DgNw07LJZMaG9vq5izKiiQjXU9Vi58W9dZgtplMepkiTNBCIgCL1AKGVvTXtHKjrwKBXuC43TetwRuRL0xN58voFRBr07K5s40evH5BzvhBCDKPL0cu/D37eGHzl3BRizeETGkO4Xsc3l2Xx6ndO46Erc5g3KQqnS+Vf++r46t928T/rC3i5oIZWW8+ExiVCm2ZrCANERUXx8MMPD/jaggUL2LBhwwRHJILVC59V+s3o4BNmJlv4ysI0XtxTw28/KGH9f+UNuB6MEMFKygChpapWO8/uqATgrktmUVLbpnFEoFMUzpwazxv76znc2MXc1CgSLQatwxJCiAnjVlXu33SIVnsPM5IiuePCGfz5P0e0DktT4Xody7Ji+bCkiT9tLsXaZsNiPLUa/6NLczSIToixkXqA0MqJ0cGX5qSQEBk419nz06J5fMU8bn91P7uOtfKT1w/wu2vnYQyTe0hCCPFFLrfKXS/vpdnWgzlcx+Vzkge8fp4oYTqFL89M4oIZieytaef5XVVsKW1ib007e2vaefTDUs6YEsfy2cmcNT2eSIOmTXYiyMmVgwh6NqeLv35cDsCidO1HB5/sljOnEB8RTkWLva9iIoQQwrdUVeW3/ynB0evmtMmxXDYvVeuQ+qREGZme4BkF82lFC6osBCWECCEv5Ffz6dEWjGE6Vl8+2++n8pwo0xMjWDw5ll63yo6KVq3DEUKIgFTdZuejEisAN+SlaxzN6OWmx/D4inmYw3V8dqyVX79zSOoKQggxgKe3V7D5cCN6ReHiWUlEmyZ2ZPBgFEUhNz2G3149l7dXLuNH501jdrIFl1tlW1kzv9hYzCV/+pSf/usA7xY3yFJiwiekQVgEvVcLa2ix9RBtDCM7yT9GB58QZQrj9nOmAfDMpxXUtXdrHJEQQgS/zSVNbC9vIUyncNeXs1H8qKMQwNKsWPSKQm27g4oWu9bhCCHEhDjU0MkTWz2dOH947jSmJfjXdbuWFEXh55floABlTTZq2qTOIIQQo/Vifg1uFU7PivObmeNGa2FGDI9cPRe9TuGd4kb+8ukxrUMSQgi/8nF5c9+58Zzp8SRHGTWOaGCJFiNfz8vg7zct5qVvL+E7yzKZHGfG0evmo5Im7nm7mIv/9Al3vFRARbMNt3QAEl4iDcIiqDl73fxjl2fk7UI/WDt4IJfNSSY3LRp7j5snPq4YcF2wzx/+WYgJIUSg6O5x8eiHpQDcdFoGU+L9b006izGM+WlRAOyoaMXllgt/IURw63L28vO3DtLjUjl7WjzX507SOiS/kzMpmtkpFgA+OdoiN4WEEGIY3T0uTJGeeym9YXr+tb8OgP8+a2rfPRZF53/3iIazNCuO//tyNgDrtlew6WCDxhEJIcTEM1uMp9w3d+h0/PqdwwDccFqm3w0MG8zUhAi+e9ZUXvnvJfzjpsX897JMMmNNOHrdvH+wgXcPWXkxv4Y9VW2yhrwYN5mQXAS1t4vqsXY5SY02+W0PUEXxjFC76fl83imqR/9SAemxpgG3/eHFsyc4OiGECC5/3XGMug4HqVFG/nvZZK3DGVRuejSHGjpp7+6luKGTualRWockhBA+oaoqD71fwrEWO8kWA/cun+V3Mzf4iyWZMZRZbTTbejjc0NXXQCyEEOJUblXl8XeLAdhb047N6SLWHM7O0kZ2lXmmjr5jeWCuv37tgkkca7Hz/K4qfrXpEDmT47QOSQghJpjSd44/4YPDVpq6nMSaw7nrkln86YPDGsU2NoqiMDPZwsxkC9/90hQON3bxfkkT63dW0ul0sauyjb017eSmRzMvNYowvYz1FKMn3xoRtFxulb/vrATg22dmoffjnp8zky18ZWEa4JnaoldGgwkhhNdVNNv4+84qAH5y/nTM4f67NqVBr2NRRgwAhdXtUi4IIYLWm/vr2XSwAb0Cay7PIdbsH2t8+SNTuJ5FmdEA7Kpspcfl1jgiIYTwf25V5UBtBwDzJ0UFTaej286eylnT4nG6VH76yl56pUwQQoSwsiYbZU02FOC87HiMfny/ZyQURWFWsoU7L57F1/PSOTc7nviIcJwulZ3H2nhxTy0l1i5ZS16MmjQIi6D1weFGKlu7iTGFcV1ehtbhDOuWM6eQEGmgrbuXncdax/QeJ0+JJNNOCyECwUDT/Hj7nNXd48IYYeR3W8rpdaucnZ3I8oXpfj9V3OxkC5EGPV1OF4caOrUORwghvK7U2sXD/ykB4JYvTWHh8Y4wYnBzUqKINoZh73Gzt6ZD63CEEMLvlTfZ6HS6MIXpyE70v+VixkqvU1h1ySwSIg2UNXaxo6JV65CEEEITNqeLbWXNACxMjyYpyO59h+kUZiZZWLEglfOyE7AY9dh6XHx4pIn3DllptTm1DlEEEJkyWgQlVVX5f595Rgd/bXE6kUb//6pHmcL49dVz+d4/97C/toPMWBMZseZRvcfJUyINRqadFkL4l1On+TmZN85ZblXljhf2sL20CZ0Ckyzh/OG9Q32v++tUcXqdwsL0aD4ub6Gwuh1Hr6wVI4QIHt09Lu7ZWIyj182Z0xO49YIZ6L4wastfO+xoSa9TOC0rlg8OW9lb005OioUIQ2CPgBBCCF9RVZV9x0cHz0m1BN30mrER4dx/6Uxue2U/RfWdZMSZyYob3X0kIYQIdJ8ebcHR6yY+IrxvprVgpCgKM5IimZYQQWF1O3uq26hosXPdnz7h4StzmJ0iS42J4QXXlZAQx31ytIXDjV2Yw3V8dVGa1uGM2DkzkphzfC2wzSXNslC8EEJ4QZejl0+PtgCQmxZNTABNRzrrpFHCr+ZXax2OEEJ4haqqPPRBCaXHr9enxZn443uHePzd4n4PMbCp8WaSLQZ63Sq7Klu1DkcIIfxWQ6eTxk4negVygvRG+elT4vmvM7IA2FLSJPeRhBAhpba9m9ImGwDnTE/w6yUjvUWvU1icGcM181OJNoVR29bN/75QyOYSq9ahiQAgDcIiKJ0YHXztgkkBtw7ZsqxYYs1h2HpcbCltlrUAhBBinH7/3mG6nC4sRj0L06O1DmdUTowSBvjLtnIcvbI2mBAi8L1cUMPbB+rRKXDBjES/XtPdHymKwulT4gA43NBFc5dMEyeEEAPZW9MOwPTEyKCeTeGOC2cQZw6nu9fNzso2rcMRQogJ4VZVtpd7Ov/PTrGQZDFoHNHESog0cO38VM7KTqS7181dbxSxsahe67CEn5MGYRF09ta0k1/VRphO4esBsHbwF4XpdZw/IxGdAhUt9r7pjYQQQoxefmUr/zzeSeicaQkBOU3ciVHCDR0O3paLeyFEgMuvauV3H5UB8OMLZ5IWY9I4osCUEmVkakIEKrDjWKvW4QghhN851mzjaLMdgPlpwTk6+ARjuJ4vTfN0FCqu76Sx06FxREII4XsH6ztptvVg1Os4LTMwp4o2W4yYLaZBH8MtoWMI0/HUNxZx1bwU3Crc9+9D/Pug3DcSgwu8u6JCDOPE6ODL5iSTEhWYi8gnRho443iv/88qWqlu69Y4IiGECDzdPS5+9c5hAGYnR5IeG5iNDnqd0ncT6x+7qnDLzBFCiABV197Nz944iMutcsnspL4pLsXYLJ0cg06BqtZuPpYp4oQQop/nPqkAIDPWRHxE8I8amxRtIjsxAoCPy1tktjnht9577z1mzZrV73H77bcDUFRUxFe+8hVyc3O57rrr2L9/v8bRCn/VYnOy+5hnRoQlk2MwBeyMQ8opy+aMdgmdML2OX1wyk+tyJ6EC9286zMflzb4NWwQsaRAWQaXE2sWW0iYU4KbTMrUOZ1xyUizMSIpEBf5z2Eqno1frkIQQIqD86eOjVLV2kxptYllWnKax6HTKuHp9zkq2EG0K41iLna2lTRMUtRBCeE+no5cfv36AFnsPM5Mi+cXFM1GU4F/jy5eiTeHMSfV0GHrknUO43HLzXwghANrsPWzIrwZgflpgLRkzHsuy4gjXKzR2OjnU0KV1OEIMqKSkhPPPP59t27b1PVavXo3NZmPlypUsWbKE1157jUWLFnHLLbdgs9m0Dln4oac+KsXhchMfEc7sFIvW4WhOpyjc9eVsluck43Kr3P1mESWNUg6IU0mDsAgqzx0fHXz+jESmxEdoHM34KIrCWVPjSIj0rAPz3iEr3T0urcMSQoiA8FlFC+t3e24CrbpqDoYwbS95VBhXr0+DXsdX8jwdnf6+s8rH0QohhHf1uDxrWh1p7CI+IpzfXj03gHvx+5dF6dEY9AqH6jt5+4BMDyeEEACvFtZi73GREBFOWnRgzhw3FhEGPXkZnmlTPzvWirPXrXFEQpyqtLSUmTNnkpSU1PeIjo5m48aNGI1G7rrrLqZPn84999xDZGQkmzZt0jpk4WeqWu28vNtzX+SMKXHopJMp4GkUXnXJTJZMjsXe4+Ynr++n1d6jdVjCz0iDsAgaNW3dvFvcAMC3lwX26OATwvQ6LpqZhDFMh7XLyb1vHJBpf4QQYhjWLie/3FiMClwzP5VzZyZpHZJXfHPZZML1CoU17eytadc6HCFEiBtuvSuzxXMDXlVVfv3OYXYea8UcruOxFfNk3WAvMoXrWXT85v+fPj6KXTqQCiFCnLPXzYt7agDP6OBQm41ibmoUseYwHL1u9tV2aB2OEKcoLS1lypQppzxfWFhIXl5e329WURQWL15MQUHBxAYo/N6fth2l162SEWuSesUXhOl1PHhFDhmxJmraHdy/6ZC0JYh+wrQOQAhvMFuMvLClHJcKZ0xLYPH0/jf/A/m8F2UK48KZiWw82MDG/XVMiTXx38smax2WEEL4JZdb5ZdvH6TZ1kN2YiR3XjBd65C8JinKyKU5ybyxv56/76zkt1fP1TokIURIU4ac4eCHF88G4KltR/n3wQb0Cjx05RxyUqImKsCQMTc1iup2B1Utdv6xq4qbZW1mIUQI21TcQFOXk5RoI9MTAnvmOPh86ZmhnHzPS6dTWJwRw3+ONLGvtp25qTKVqvAfqqpSXl7Otm3bWLt2LS6Xi+XLl3P77bfT2NhIdnZ2v+0TEhI4cuTIqI4xlj4gJ/YJ9v4jwZBncX0H7x5qBGDp5NgBtzk5z+HaBCbib+HLYwz0mcZFhPPwVXP49j/2sK2smed3HBvx+/irYPjujsR48hzpPtIgLIJCU5eTl3Z5poqIM+lPuTl1x/IcLcLymrQYE2dOiePj8hb+tO0o0xIiOTc7QeuwhBDC7zz9SQW7KtuICNfz4JU5QTcl6TeWZPDG/no2lzRR2WInM86sdUhCCDGoVwpq+NvxJV1+fvFMzpwar3FEwUmvU/jRRTP5yUuFPLezkmvmp5JoCZ0pUoUQ4gRVVfnH8XtDN52eRVtHt8YRjd+JpWeG8sV7XtMSIiiobqfZ1iOjhIVfqampwW63YzAYeOyxx6iqqmL16tV0d3f3PX8yg8GA0+kc1TESEsbe+XA8+waSQM5z7b+KALh8wSQyk4bu8GI2D309rNMrJCYO/rewOXuJiBj6PYZ7fSKOAad+pomJUfzyCge//NcBfv/BEb62JJP4SMOA+w4Xoz8J5O/uaPgyT2kQFkHh+U+P4VJVkiyGoF0fZk5qFJkJFl7YVcm9G4t55usLyU6M1DosIYTwG5sONvDMp56ejz+/aEbAryU/kGkJkZwxJY5PjrbwSmENPzoveEZAi9C0cuVK4uPjeeihhwAoKipi1apVHD58mOzsbO6//37mzZuncZRiLP5T3MBv/1MCwMozs7hqXqrGEQW35XNT+NukKPbVdvD0J8e4+6IZWockhBAT7pOjLZQ12Yg06PnKkgz+8mGJ1iFpQlEUlmTG8O4hK/trO2jqchB8NSMRiNLT09mxYwcxMTEoikJOTg5ut5uf/vSnLF269JTGX6fTick0uimBm5o6Rj1TpKJ4GmDGsm8gCfQ8dx5rYesRK2E6hdvOm85rOwce+XpipKTd7hgyT7dLxWodvNOMKdKEzeYYMqbhXvf1MU7kOtBnujw7nn9PjWN7eQub9tdy1byUAddbHi5GfxDo392RGk+eJ/YdjqwhLAJep6OXF3Z6Rh7kBvn6MP+3fBZLMmOw9bj4yesHaLXJwvBCCAGwo6KF+zcdAuDreelckpOscUTed2K6uG+eMQWAtw7UgzEcs8WEKdJEt6wbKQLM22+/zebNm/v+bbPZWLlyJUuWLOG1115j0aJF3HLLLdhsNg2jFGNR3+Hgrlf34lbh6vmp3Hy6LHfia4qicPu50wD4175aypvkdyOECG4DrWW/vsCzdvD1izOwGMM1jlBbk+PMJEUa6HWrPLPtqNbhCNEnNja2373b6dOn43A4SEpKwmq19tvWarWSnDy6ur2qju0xnn0D6RHIeT693dMAfO2CSWTGDd7N5eQ8x/N98RZfHmOozxQU7rloJlHGMBo7nRTVdY4pRn95BEqcWuY5Epo2CL/33nvMmjWr3+P2228HPKMDvvKVr5Cbm8t1113H/v37tQxV+LFXCmrocPQSaw5jSnxwT50Zrtfx4JVzPAvDt3Xzs7eK6HW5tQ5LiDGRMkB4y6H6Tu76VxG9bpWLZiXxw+M3xIONime6uPxyK1HGMNq7e/nxC3t4/N1iHn+3GLc3ayxC+FhraysPP/ww8+fP73tu48aNGI1G7rrrLqZPn84999xDZGQkmzZt0jBSMVpt9h7eLW6ku9fNl6bG87MLZwR1h01/sigjhnOnJ+BS4cmt5VqHI8SgpB4gvEPpuw5+/N1ifvFaIZ+WNaMADqd0nlcUhbzJMQC8uKuSZtvopt0Vwhe2bt3KsmXLsNvtfc8dPHiQ2NhY8vLy2LNnD+rxeq2qquTn55Obm6tVuMKPFFa3kV/VRphO4b+WZmodTsBIjjLyows9MwftrmzFLgMJQp6mDcIlJSWcf/75bNu2re+xevVqGR0gRqy7x8U/d1cDsDA9JiRuNsWaw3n0mrlEGvTsrmzjkQ9LtQ5JiDGRMkB4w6GGTn7w6j5sPS6WZMZw3/JZA06BE0x0isKcVM9aOUV1HX0VZiECyW9+8xuuvvpqsrOz+54rLCwkLy+v73pOURQWL15MQUGBRlGK0bL3uPj3QU9j8Ny0aB64IocwXXCfk/3NbWdPRa/A5tImCqratA5HiAFJPUD4wp6qdgCykyKJMsoKeQAZMSaSLAYcvW5e3lOjdThCsGjRIoxGI7/4xS8oKytj8+bNPPzww9x8880sX76c9vZ21qxZQ0lJCWvWrMFut3PppZdqHbbwA3/d4RkdfPncFFKignO5SF+5bnEGCZHhOF0qO4+1ah2O0JimDcKlpaXMnDmTpKSkvkd0dLSMDhAj9sb+OlrsPaTHmpie6N8ropyY6nOohzLCG2bTEiJZfflsFODVwlpeLpALexF4pAwQ41VQ1cYtLxbSYu9hdrKF3149F0NYaKyGMTMpEr2i0GTrob5DevuLwPLJJ5+wa9cuvve97/V7vrGx8ZQp4RISEqirqxv1MRRlbI/x7BtID2/k+UU9LjfvHGykw9FLlDGMJ29cRKRRP6r38LaTcw1mJ+c5NTGCqxdMAuAPW8oAVfPvm799dwPlMdZcA4HUA4S3NducVLR4RhwuTI/WOBr/oSgKC9I8f4+XC2pkiRmhOYvFwjPPPENzczPXXXcd99xzD1/72te4+eabsVgsrF27lt27d7NixQoKCwtZt24dERH+fb9X+F5xfQfby1vQKfBfp8no4NHS6xTOnBIPwKGGLho7h16zWAQ3TbvMlZaWcuaZZ57y/FCjA1asWDHRYQo/1eNy89zOKgC+86Wp1DV3aRzR0E5M9TmUO5bnjPj9zpqWwG1nT+WPW8t59D8lTE0wc+684J4yWwQXKQPEeHxc3sz/vVGEo9fNwvRofn/tPCwhNBLAFK4nOymCQw1dFNV1kBotPWRFYHA4HKxatYp7770Xk8nU7zW73Y7BYOj3nMFgwOkcfaeHhISoMcc4nn0DyXjztDl7iYjwnHvcbpX39tbQ2OXEFK7j2sXpJMeYiDAMfV4++T0GM97XAcxm3x9jIvIYbpsTn+nPLp/Dv4sa2Ffbwa66Li6dP2nY9w4kofIbheDNVeoBwtsKqj2jg6fGm4k1h/bawV80Jd5MRqyZqlY7b+yv56uL0rQOSYS4GTNm8Oyzzw742oIFC9iwYcMERyT83bM7KgG4aFYSmXFy73ssUqONZCdGUGK1sb28havmpRAKM62KU2l251RVVcrLy9m2bRtr167F5XKxfPlybr/9dhobG/tNHwee0QFHjhwZ9XFG+70+uSdusAv0XDcdbKC+w0FCpIFrFqbx5/8M/P04Oc9gmFXz5M/rW0szKG3qYmNRAz974yAvpsWOKM9A/cxPCPTv7kiNNc9A+LtIGaCtQMvz5DhVVWV9fjWPfVSGW4Uzp8bx8FVzMIXrh9w3WMqAk81JjeJQQxflzba+dWAC5TMdq0D77o5HsJYBTzzxBPPmzePss88+5TWj0XhK46/T6Tyl4Xgkmpo6Rv2bVxRP48tY9g0k3srTFGnCZnOgqirbylo42mRDryhcPCsJIypul4rV2jGi9xjKeF4/8Xuw2x1D5jreGLzxHuM5xok8T3ymOuCbS9J5+pNjPPB2EYuSIwjTB/4MGqHyG4Wx53piP382EfWAsZSFoXKNEYx5tnf3UGb1TCu+MMOzZq6/1QF8+fceLledovCtM7J44N/F/HN3FdcvnIQ+AJdzCMbv7kDGk2ew/21EaCpvsvHhESsA/71sssbRBLalWbFUNNtp6HRS1mRjemKk1iEJDWjWIFxTU9M3CuCxxx6jqqqK1atX093d7RejA/y9EuVNgZiry63y/PG1g285dxpmY9iwPebHOzJgJNv4uue/Tq+QmNj/8/rdjYupWfcpBZWt3PFCARfmpAx5cT/QewSqQPzujkUw5illgH/whzyHGx128jmru8fFPRv282q+Z3aI6/MyeODa+cNOE21z9gbl6LDJEUYmxbRS29ZNSbNnijx/+EwnQqjkCcGX69tvv43VamXRokUAfef2d955hyuuuAKr1dpve6vVeso00iOhqmO/ATyefQOJt/LcV9tBcUMnCnDBzIR+a3pp/Xc8cXyt4/C1k/M88f/fWJLBq4W1VLZ282phXVCNCAuV3ygEZ64TUQ+QWSKGFwx5nqhHfFLRigpkJUQwOal/XsPVAcD31/A6vUJE9OAj2lTV97NhrMhL58mPSqlu62Z7dTuXzE3tH6OiDNrB1t8Ew3d3JEIlTyGG87fPjqEC52UnSAPmOEUawpifFkV+VTv5Ve1MTYhAJz1JQo5mDcLp6ens2LGDmJgYFEUhJycHt9vNT3/6U5YuXarZ6ADpdRwY3j/USJm1i2hTGJdkx+N2qcP2mB/vyICRbOPr0QWDjbR48PJZ3PD/dlNc14FJr3Da5NhRv0cgCeTv7mgE88gAKQO05U95Djc67MQ5q6HDwU//VcSBug70Ctxx3nRuWJxGe+vQywUoCpijzEE7Omx2UiS1bd3srWqjx+X2i8/Ul/zpu+trwVoG/P3vf6e3t7fv34888ggAd955Jzt37uTpp59GVVUURUFVVfLz87n11lu1ClcM42izjR0VrQCcPiWWKfGyxpu/iDSE8b9nZPGbD0r4yycVXDYnOaSWVhD+ayLqATJLxOCCKU9TpIn65i6Kaj3TRS9ItfRdK4/0PhD4/hpeVeGxTQcHff2O5Tk+nw3DHB7GtHgze6p7eODtgxQda+n3+g8vno21zTZkDFoLpu/uUMaTp7/XA4QYrapWO+8cbADgO6d7f3SwTqdgtgx+jaF4YTaFiTjGaMybFM3+2g5a7T2UNdnIlkb2kKNpjTA2Nrbfv6dPn47D4SApKUnz0QHB2BN3MIGWq6qq/PXTYwB8bVEaEeFDf42DbWTAQHkkRhq556KZ3PVGEQXV7WTGmkiNHrywCaa/RbDkMpRgzVPKAO0FSp77a9q5819FWLucxJjCeOCKHJZmxQEjjz8Q8hyLqQkRfFrRgs3p4oODDZwzOSZocz1ZoHx3vSHYck1PT+/378hITwU0KyuLhIQEHn30UdasWcMNN9zACy+8gN1u59JLL9UiVDGMotp2PjzSBEBOioW5qXID0t9cMz+V9fnVHGux8+LeWm47f8Ywe6jYO4fvnCTEePm6HiCzRAwvWPLcU92GW4X0mP73QILtPtBQRprr3ElRFNa009jppKHDQXJU/xHFgfK3Cpbv7nBCJU8hhvLczkpcKpw+JY6cFO/XNVTg8XeLB339juU5AXGM0TCG6ZifFs3uyjbyK9uYliAdekONZgsJbd26lWXLlmG32/ueO3jwILGxseTl5bFnzx7U4yXfidEBubm5WoUr/Mj2oy0cbuzCHK7jq4vSh98hRFwwM5Frjk8F92FJE85et8YRCTE4KQPESG06UMctL+3F2uVkemIEf/vGor7GYAF6ncLsZAsAL+2q1DgaIcbHYrGwdu1adu/ezYoVKygsLGTdunVEREgl1d+02nq4/YUCet0q6TEmzpwahyLTjfmdML2O286eCsD/+6SCB97az+PvFg/6APkMhe9JPUB4y7FmG4cbPLMF5WXGaByN/zOH6/tu/BfVd2ocjRBCDK2hw8FbB+oB+I6sHexV81KjMIbpaOvupdTq37NDCO/TrEF40aJFGI1GfvGLX1BWVsbmzZt5+OGHufnmm1m+fDnt7e2sWbOGkpIS1qxZI6MDRJ+/7fCMDl6xII1Yc7jG0fiXn1+ag8Wop9PhYkdFy/A7CKERKQPEcFRVJb+qjTtf2Yuj181Z0+J55saFZMQOvv5WqJqd4mkQ/rSsmcoW+zBbC+FfHnroIR566KG+fy9YsIANGzawd+9eXn75ZebMmaNhdGIgLrfKLzcWU9feTbQpjAtnJsraU37svOwEFqRFY+9xk1/ZpnU4Qkg9QHjN2i1lqEBGrKnf+vVicCdm8yizdtHd49I4GiFEqDJbjJgtpiEfLxTW0uNSWZQezaIM6fTjTYYwHQvSPOVBflUbvW4ZVBZKNJsy2mKx8Mwzz/DAAw9w3XXXERkZyQ033MDNN9+MoiisXbuWVatW8dJLLzFr1iwZHSAA2FPVRkF1O+F6hW8skdHBX2QxhXFedgJvHWiguKGLmckWqRgJvyRlgBiKqqp8erSV/XWe9c6/kZfBD86Zin6C11YJFBZjGJmxJipbu3l9X13faDAhhBgPs8XIQCNGn/qolE8rWjCF67hoZiKGsIH7GA+3XhZM/JpZoUhRFG4/Zyo3v1DIoYYu5k2KJi5COtUK7Ug9QHjD0WYbb+6tASBPGgpGLMliIDHSgLXLSXFDFwvTo7UOSQgRkpQhp1G297h4paAWgP/2wdrBwtNBaF9NB+3dvbx/sIFzs2K1DklMEE3XEJ4xYwbPPvvsgK+dGB0gxMme+bQCgKvmpZJkkYbOgUyKNjEzKZLDjV1sK2vm2gWpMmpD+CUpA8RAVFXlk6MtHKjzTGN27+U5fHVJ5lB7yHqHeEYJV7Z28+b+Om45M4twvWaTwAghgsapN2qqWu38+2AjAPdeMYfyuvZB9x5uvSyY+DWzQlVuegxfnp3MB8UNfHaslUtmJ2kdkghxUg8Q4/WXTypwqzA5znzKWrhicIqiMCfVwpbSZg7Wd7AgLUruFwkh/M7+2g66e93kpFg4XZYM84lwvY45qVHkV7Xxt+1HOWdyriwBFCI0bRAWYjQKq9vYUdGKXqdw02kZWofj15ZmxVLRbKfZ1kNRXQfzJkmvTyGE/1NVle3lLX1rWp09LZ6vLZ3MY5sODrrPDy+ePVHh+bXJsWaSoow0djjYWtrEBTPlZr8Qwru6e1x8VNIEwOxkC1cvTOexTYM3CAv/cseXZ/Cf4gaOtdipbe9mUvTQo7eFEMJfHarv5J1iT+ckWTt49KYnRLCjopVOh4vKFjtZ8TICXwjhPxy9bg4cny3uO8smSyOlD81JtVBY3c7+mnYKqttlau4QIcNHRMBYu90zOvjKuSmkx8gakkMxh+tZenyqh12VbXQ5e7UNSAghRiC/qr2vMfjc6fF9a+OK4el0CisWeZZS2LC3TuNohBDB6OPyFuw9bmLNYZwxVXrqB5qpiZF95eqOilZUVdU4IiGEGJs/bi0D4LJ5qSRGGjSOJvCE6XXMSo4E6JuVSQgh/MWBug56XCrZSZGck52gdThBzRyuZ8bx8uD5XVUaRyMmijQIi4Cwp6qNncdaCdMpfEfWDhiRWcmRJFsM9LhUPqto1TocIYQY0pHGLvKr2gA4a1ocM5OlMXi0rstLRwE+rWihqceN2WL6wkOm0xNCjE1Zk42yJhsKcF52AmGy9q9fMkV+8bz/+UPRKSzOiCFMp9DY6aS82a51uEIIMWo7jrawo8Jzb+j2C7K1Didg5aREAVDd1k17twwgEEL4hx6Xm/21ntHB/3v2NJnSfgLMn+QpD7aWNnG02aZxNGIiyJTRIiCs++TztYNlerORURSFM6fG8/q+OkqsNhakOUmQ3rNCCD/U1OVka2kzAAvSovpuUIjRSY+NID3GRFVbNz97dS+nTY7t97pMry2EGAub08W2Ms85emF6NEnSucQvqerQazbfsTyHCIOeBWnR5Fe1sbOilaw4M3pp3BdCBAi3qvLHreUAXL8wjYw4mep4rKJNYaTHmKhu6+Zwg4wSFkL4h4P1nTh63UQbw7hkbgo9NqfWIQW9WHM4589K4sNDjazfXc3dF83QOiThYzJCWPi9/KpWdh0fHfzfyzK1DiegJFkMTE/wVJI+O9aqbTBCCDGALkcv7x+y4lJVMmJNLP1CI6YYnRPTgR5q6MTtlulAhRDjt/1oC45eN/ER4bKuVBBYkBaFOVxHu6OXg/XSCCCECBzvFDdwqKGTSIOe/1kmM8eN1+f1hi563W6NoxFChLpet8q+Gs/o4Nz0aMJ00mw1Uf7rjCwA3i6qp9Xeo3E0wtfklyX83rrjawdfPT+V1BAfHazTKYNOA2eKNDHQUmBLJsegKFDV2k11W/fEBy2EEEN4aNMh2h29WAx6zs9OQJEpgcYlK86MOVyHvcdNRYtMByqEGJ/qtm7KT5oqWkaTBr5wvY68TE/D/p6qNpy90ggghPB/3T0untp6FIBvnZZJbES4tgEFgaw4M6YwHbYeF9uOWLUORwgR4g43dGLrcRFp0DMjKVLrcEJK3uQ4ZidbcPS6eXN/ndbhCB+TKaOFX9td2cruyjbC9Qr/LT1AURl+KrgvijaFk5Nioaiuk88qWnEP1GoshBAa2FxiZUNBNQDnzUjAFK7XOKLAp9MpzEyyUFjTTnFDJ1MTZCo9IcTY9LjcbC9vASAn1SJLjwSRWckW9tV00NbdS2FN+ylLDAghhL/5x+4q6jocpEQZ+XpeutbhBAW9TmFGUiT7ajt4Jb+aZenRWockhAhRbrdKYU07AAvSoqUT6gRTFIXrF05i9btHeLWwlm8syZD1m4OYjBAWfktVVdYeHx18zfxJpETJemVjtTgjhnCdgrXLybtF9VqHI4QQ2JwuHv6gBPBMXynrw3vP7BRPb9qq1m46HL0aRyOECFTrP6uk1d6DKUzHksxYrcMRXqRTFJZmxQKwr7YDm9OlbUBCCDGEhg4Hf9tRCcAPzp4qnUi96MS00VuONNLQ4dA4GiFEqCpp6qLT4cIcrmN2sowO1sIls5OxGPVUt3Xz6dEWrcMRPuT1BuHm5mZvv6UIcmaLccApkPfUd7Gnqg2DXse3l8raweNhDtczP83T2/NPm0tllLDwGSkDxEg982kFDZ1OMmLN5MmalF4VbQonPcbTwH5I1ocUE0TO/8GlqcvJU5tLAThtcizGMOlHHGyy4swkWwy43Cp7qtu0DkcEOCkDxBcNdp/n88fIO/w/ta2c7l43C9KiuXh2kg+jDj2x5nBSo4y4VXjzgEwTKsZGygAxHm5VpaDKMzp43qRowvRS79CCKVzPlXNTAXiloEbjaIQvjekXlpOTM+DJvrq6mi9/+cvjDkqEGoXH3y3u93jsnYP8fMM+AG48LZNkGR08bvMmRWHQK5Q2dvGhrA8jxkHKADFepdYu/rHbM1X0zy6dLRf8PnCit/+hhi7pBCS8Rs7/oeNPHx+l09FLYqSBWdJLPygpitI3VXRxfafMKCGGJWWAGJ1T7/Oc/ICRTUV5oLadt4saAPjx+dNRZApLrztRb3hjX53UG8SgpAwQvnK02U5bdy8GvcKc4+cjoY0VuZMA2FbWTE1bt8bRCF8Z8RrCr7/+Oq+99hrgmcr3+9//PuHh4f22aWhoIClJeuuJ8SttstFk6yFcr/C/Z08Ft1vrkAKeMUzHvElR5Fe188ynxzh/RqKsByBGTMoA4S2qqvLwByW43CrnTE/gvJlJFB5t0jqsoJMVZ8YUpsPW46KyxU5WvKwlLMZGzv+h51iLnbf2e0YJnTElTm6+B7G0GBNp0UZq2h3sqWpDp1MwW4ZawkHF3ilTioYSKQOEllRV5dEPywC4fE4yc1OjNI4oOE2NN7PbGEZNu4OdFa0smxKndUjCT0gZIHxNVVX2VHlmqpk3KQqDzEo0ZqbIwa/hlRGuyTwlPoKlk2P57FgrG/bW8v2zp3orPOFHRtwgfNFFF1FVVQXAZ599xsKFC4mM7N9bPCIigosuusi7EYqQ43Kr7DrmKQxy06KJjTBg75ReKd4wNzWKQw1dHGnsYmtpE+dmJ2odkggQUgYIb3nvUCP5VW0Yw3T85PzpWocTtPQ6hZnJkeyt6eBgfac0CIsxk/N/6Fm3/SguFc6ZkUhqtMzSE+yWTI7ljf31HG7o4mhTFxt2Hht02x9ePHsCIxP+QMoAoaV3ixvZV9uOKUwnN6V9KEyv44oFk1i/s5LX99VKg7Do4+syYOXKlcTHx/PQQw8BUFRUxKpVqzh8+DDZ2dncf//9zJs3b3xJCL9W2dpNs62HMJ0inX7GQVU5PvvGwO5YnjPi97p+YRqfHWvlX/vqWHlmFuEyo1/QGXGDcGRkJLfddhsA6enpXHbZZRiNcoNAeF9xg2fKMnO4Z0Sr8B5TuJ4bl07mL9vK+csnxzhneoKM+hAjImWA8IZel5s/fXwUgP9amklazFCjkMR4zUq2sLemg6rWbjplKlAxRnL+Dy0ljV28W9wIwO0XZPPOXlk/KtilRBnJjDVR2drNUx+VMikyfPidRMiQMkBopbvHxR+3lgPw7WWZJI1izWExetctzmD9zko+KmmixeYkLsKgdUjCD/iyDHj77bfZvHkz1157LQA2m42VK1dy5ZVX8tBDD7F+/XpuueUW3nvvPSIipHNzMDp5dPCcFAumcL3GEQmAs6cnkGQx0NjpZEtpE1+eKTMABJsRNwif7Nprr6WiooL9+/fT09NzyuvXXHPNeOMSIarH5e4rDBZnxEgvFB/4rzOy+MeOCoobOvm4vJmzpiVoHZIIMFIGiLF660A9Va3dxJnD+UZehtbhBL1YcziToo3Utjs41NCpdTgiCMj5P3h097gGnFbs6bcOogKXzEkhJy1GGoRDxJLJsVS21vH2vlpWLEglXhoCxACkDBAT6e+7qqjvcJAaZZR6wwSYnRrFnNQoiuo6eOtAPTedlql1SMLPeLMMaG1t5eGHH2b+/Pl9z23cuBGj0chdd92Foijcc889bNmyhU2bNrFixQpvpCD8TG27g4ZOJ3oF5qdFax2OOC5Mp3DF3BSe3VHJ6/vqpEE4CI2pQfgvf/kLjzzyCDExMadMFaEoilQExJjtq+nA3uMm2hTG7GTPQvLDr2U18rnwBcRFGLguN43nd1Xx3M4qaRAWoyZlgBgLZ6+bv3zqmYby28syiTBI78+JkJNiOd4g3EWv2611OCLAyfk/eLhV9ZRpxRo7HfznUCMKEBUunTJDSWKkganxZsqb7eyubOOiWXLjR5xKygAxUeo7HDz3WSUAt587TUaNTZBr5qdSVNfBv/bV8c0lGTKbnOjHm2XAb37zG66++moaGhr6nissLCQvL6/ve6coCosXL6agoEAahIPUnmrPgLBZyRa5P+RnrpqXyrM7KtlxtIW69m5So2V2v2Aypgbhv/71r/z0pz/lf/7nf7wdjwhh9h4Xe2vaAViSGYPueCOvytDz4MPo5sIXcOPidF7Ir2ZPVRv7a9uZN0l6YomRkzJAjMWGvbXUdzhItng6pYiJMSU+AmNYC11OF9uOWFmWLud7MXZy/g9u+cdn6clOiiQuQqYNDjV5mbEcbbFztNlOY6eTJIuMEhb9SRkgJsqTW8vp7nWzMD2aC2cmah1OyLh4dhK//6iUihY7BdXtLMqI0Tok4Ue8VQZ88skn7Nq1izfffJP77ruv7/nGxkays7P7bZuQkMCRI0dGfYyx9GU4sU+w94PwlzwLq1qpaXOgKJA7xD2KscZ5cp6qOrb3CBTeyvXkv3VmnJklmTHsqmzjzQP1rDwza3xBeoG/fHd9bTx5jnSfMTUIOxwOLr744rHsKsSg8qva6HGrJEaGMy1B1ofwpeQoI5fkJPP2gXr+vrOK31w1R+uQRACRMkCMVnePi7/u8IwO/s7pkzGGyciziaLXKcxMimRfbQcv7a5iWbqc78XYyfk/eDXbnBxr6QZgoXQcCUlxEeFcuSCNNwpr2FPVxsWzZZSw6E/KADER9tW08++DDSjAj8+fLqNUJ1CkIYyLZyXzr/11vL6vVhqERT/eKAMcDgerVq3i3nvvxWTqP+LQbrdjMPTvjGYwGHA6naM+TkJC1JhjHM++gUTrPO984yAAOanRJMdFDriNTq+QmDh4nDZnLxERQ69pbTYPv+b1cO8x3tcn6hjD5TrUe+j0ChHR5n7PfXXZZHZV7uPNA/X84OJZhOt1fjFjh9bf3YniyzzH1CB85ZVX8s9//rNvXn8hxqvZ5uRgnWd9w6VZcfK9mgDfXJLB2wfq+fCIlcoWO5lx5uF3EgIpA8TImS1GQOGlT47SbOshI9bM106f0m99eJny3/dmp1jYV9vBthKrTPcjxkXO/8Frb00HAFPizcSaZXRwqFp5zjTeKKyhosVOU5eThEgZJSw+J2WA8DVVVfndR6UAXD43hcXTE4HBv2tSj/C+axak8q/9dXxw2MpPzu8h2iTXBMLDG2XAE088wbx58zj77LNPec1oNJ7S+Ot0Ok9pOB6JpqaOUY+UVBRPA8xY9g0k/pDn4YZOPjrsWaZmbkokNptjwO3cLhWrtWPQ9zFFmgbd98RX1G53DJvnYO/hrdd9fYyR5jrUe6gqPLbpYL/nel1uDHqF2rZu7npxD7/96iKsbbYh4/Qlf/juToTx5Hli3+GMqUG4s7OTV155hbfeeouMjAzCw/tfIDz33HOjfs+VK1cSHx/PQw89BEBRURGrVq3i8OHDZGdnc//99zNv3ryxhCv8nKqqfHq0FRXIijOTHiM3qidCdmIkZ06NY3t5C//YXcXPLpyhdUgiQEgZIEZO4XebDvLinhoApsabeeqDw/22kCn/fS/WHM6kaCO17Q7+ta+OW740ReuQRIDyxflfaK/T0UuJtQuA3DQZHRzKpiZGMj0hgtImG3uq22WqVtGP1AGEr20qbmB/bQcR4Xq+f9YUQBly+TCpR3jf3NQoZiRFcqSxi38XNfC1xelahyT8hDfKgLfffhur1cqiRYsA+hqA33nnHa644gqsVmu/7a1WK8nJyaOOVVXHPnXuePYNJFrm+ddPPWvET02IGLYj6ng+x/HsH0h8lWuYXkd2UiRFdZ0UN3T55BhjIb/R8RtTg/CUKVO49dZbvRbE22+/zebNm7n22msBsNlsrFy5kiuvvJKHHnqI9evXc8stt/Dee+8RESFTCQebrSVWqtu60SmwLCtW63BCyk1LMtle3sJbB+q55cws4iJkFIAYnpQBYjRKrV10OV1EhOuZkTTwVEDC93JSLJ4G4f11/M8ZWYTJiAoxBt4+/wv/sK/W0/t4UrSR5KjhpyMTwW1hRjSlTTbKm2y02HpkPWnRR+oAwpfsPS6e2FIOwLeXZZJokfJIC4qicM38VH77n1Je31fHVxelyYwAAvBOGfD3v/+d3t7evn8/8sgjANx5553s3LmTp59+GlVVURQFVVXJz8+XukeQOdps44PDjcDwy9TodApmy+CDxmSWCN+bnWyhqK6TimYbLTYnMoQvOIypQfi2227zWgCtra08/PDDzJ8/v++5jRs3YjQa+6ahuOeee9iyZQubNm1ixYoVXju20F6vy81v3zkEwLxJUcTIFHUTKi8zhpwUCwfrO3m5oIaVZ07ROiQRAKQMECPlVlUKj09DOm9SFHofXLAPV0mA0Og9OJwp8RHERbTT2Onk47Jmzs1O0DokEYC8ef4X/qG7x0VxvWfZFhkdLADiIwxMiTdztNlOQXUb58+QUcLCQ+oAwpf+sauKhk4nadFGvp6XoXU4Ie3SnBT+sKWcEmsX+2s7mC/XBwLvlAHp6f1HnEdGejqMZ2VlkZCQwKOPPsqaNWu44YYbeOGFF7Db7Vx66aXjPq7wH//vs0pU4LyZScMuTaKCzBKhsYRIA4mRBqxdTt4srOUr81O0Dkl4wZgahO++++4hX3/wwQdH/F6/+c1vuPrqq2loaOh7rrCwkLy8vL5eaIqisHjxYgoKCqQiEGReLqylvMmGKUzHovQYrcMJOYqi8M0lGdzzdjEv7anhW6dl+sUC8cK/SRkgRmrL4UZa7T2E6xVyUiw+OcZwlQSQigKAXqdwzcJ0nt1+lA17a6VBWIyJN8//wj8crO+k160SHxFORqz0+RYei9JjONpsp9RqY3FGj3TaFYDUAYTvtNicPL+rCoDvnz0VY5hO44hCW5QpjAtnJvJ2UQOv76uVBmEB+L4eYLFYWLt2LatWreKll15i1qxZrFu3TmaICCI1bd38+6Cn3F959lQ+LKrTOCIxErOSI7GWO3l1TxXXz0uWWSOCgFeusnp7eykvL2fjxo3Ex8ePeL9PPvmEXbt28b3vfa/f842NjaesEZCQkEBd3ehPFIoy+sdY9wvEh5a5tnX38PT2CgCWTI7F4KOL/pPzDGajyfPkz+HLs5JIizbS1t3LWwfqNf9OBsJ3NxDynEhSBgTmYyLyfObjo4BnumJfneNH8h04+b/BaiR5Xn98DbDt5c3UtXdr/h305++uvzzGmutEGev5X/gHt6py8Pjo4PlpUUjlXpyQaDGQGWtCBQqq27UOR/ipYKsDhNI1xkTkOZrP6W+fVdLldDE7xcJFs5O8cj1zcp7Bzlu5nvz5XZs7CYB3ixvpcvZq/p2V36h3f3ve4I16wEMPPdS3hjzAggUL2LBhA3v37uXll19mzpw53gpX+IHndlbicqssnRzLgoxYrcMRIzQ9MRK9TqG0sYt9tR1ahyO8YEwjhAfr9fOXv/yFw4cPj+g9HA4Hq1at4t5778Vk6t8b3W63YzD0nzbAYDD0LTY/GgkJUaPeZzz7BSKtcv3jv/bT4ehlVoqFRVPi0Q1x5RIRMfz6McNtYzYP/bo3jjHe173xHsPlqdMrRESb+z337bOm8sDGYv6ZX823zplOpHFMp4YJFyq/U3/LU8qA4OHLPHdXtLCnshW9onDatEQihjivTMS5dbxlQKCUEUPlOTXZwpnTE9he2sS7pc385OJZwx7PX4XKbxT8K1dvnP9PqKio4Fe/+hX5+fnExMTwzW9+k5tvvhmAyspKfvnLX1JQUEBaWho///nPOeuss8Ydv+jvaLOdLqcLU5iO6Qmyxrvob1FGDJWt3RyxdrE4I4YoU2DUD4TvhEIdYLz7BhJf52lz9g553arTKyQmRlHVYuOVgloAfn75HJKTPh+NOtx7wPjvj4zkPQKlnjCe+s6Jz+OELydYyP6glJKGTrZVtvPN07OGPf5Ekd+oNrxZDxChx9rp4M39ng5e3zl9ssbRiNEwhumYGm+mxGrjjf11LJBZIwKeV2t1y5cv58knnxzRtk888QTz5s3j7LPPPuU1o9F4ykW/0+k8pcIwEk1NHaNaO1BRPIXuaPcLRFrmWmbt4vlPKwD4v0tm88mRhiG3t9kcw77nYNucaGe22x1D5jmeY3jr9fG8x0jzVFV4bNPBfs/1uNwY9ToqW+y8e6COsyf79/TdofI7HWueJ/abaFIGBI6JyPPP/zkCwPTECHQuFzaba9BtfXlu9VYZ4O9lxEjydLtUrsxJZntpE+t3HOMbCycR5oN1nX0pVH6jEFhlwGjO/wBut5uVK1cyf/58NmzYQEVFBT/+8Y9JSUnhiiuu4Pvf/z4zZ87k1Vdf5f333+e2225j48aNpKWl+TCL0HPgeA/v2SkWn6zxLgJbSpSR9BgT1W3dFNS0c/Y0mQVADCwY6gAQOtcYE5WnKdI05LWt26VitXbwm38fwulysyQzhpw4I1Zrx4jfA8Z/f2So9/DW674+hjfqOyc+j5NdNTeZ3zV08vftR1merX0ZIL/Rke87kUZbDxCh6fld1ThdKgvSolmc4d/3nMWpZidbKLHaeK+4kZ+cPx2zLDcZ0LzWIGyz2XjppZeIi4sb0fZvv/02VquVRYsWAfRd+L/zzjtcccUVWK3WfttbrdZTpg8aCVVlTBcKY90vEE10rqqq8ruPynCpcF52Akunxg/bIDy+4/X/b7AaT57heh05qRYKqtv52/ajnJWZ693gfCRUfqeBkKeUAYHJV3k2djr4zxHPZzhvkrY9m6UM6O/c7ATizOFYu5xsLWnivBmJvg/OB0LlNwr+n+toz//gOafn5ORw3333YbFYmDJlCmeccQa7d+8mMTGRyspKXnjhBSIiIpg+fTqffPIJr776Kj/4wQ98mEloOVTXQV2HAwV8tsa7CHyLMqKpbuvmSEMneXLzTgwg2OoA4903kPhDnqXWLt4uqgfgtrOnAorXYgqVOgB4L9cv7n9pTgp/3FLOoYZOiuo6yEnxjxGr/vDdnQiBkOdY6gEi9LTae3htbw0A31k2GVmmJvCkRhvJjDNT2WLng8ONXDE3VeuQxDiMqUF49uzZA/54jUYjq1evHtF7/P3vf6e3t7fv34888ggAd955Jzt37uTpp59GVVUURUFVVfLz87n11lvHEq7wIbPFCAx3Ilexd37eE/Hj8mY+PdpCmE7h9nOm+TQ+MXJzU6PYW9NOYVUbhdVt5KbLTR8xMCkDxHBeK6zF5VZZPDmWhEjD8DuICROu13HlvBSe21nFa3trA7ZBWGjDG+d/gOTkZB577DGAvnP8zp07WbVqFYWFhcyZM4eIiIi+7fPy8igoKBhv+OIk/9xxDIAp8WYsAbJUiJh4qVFGki0GGjqdHKiTNcNCndQBhLc988kx3McHCsydJFNQ+ptYczgXzEjkneJGNuytJeci/2gQFtrwVj1AhJ71+dXYe9zMSrZw5lTpPBCIFEXhmoXp/PHDEt7YVycNwgFuTLX/5557rt+/FUUhPDyc7OxsLJaR9TBPT0/v9+/ISM+6VVlZWSQkJPDoo4+yZs0abrjhBl544QXsdjuXXnrpWMIVPqXw+LvFQ27xw4tn9/2/s9fN7z8qA+CGxelkxpkH201MsAiDnhlJkRxq6OL5XVXSICwGJWWAGEqPy81rez3rgN142mQO17RqG5A4xTXzJ/Hczio+PdpCTVs3aTGjn4pRhCZvnP+/6IILLqCmpobzzz+fSy65hAceeOCU0WAJCQnU1dWNOW7RX5u9hzeP99Kfq/EsDsK/KYpCbno07x2yUlTXQZejF53WQQnNSB1AeNPRpi7eO9QIwP+e4T/r04r+rl0wiXeKG3nnYCN3nDudCINMExqqfFEPEMGvo7uXF/OrAfjOskwZHRzArl6YxpMflbCnup2KZhtZ8RHD7yT80pjqc0uXLmXp0qUkJyfT0dFBa2srFovFawWAxWJh7dq17N69mxUrVlBYWMi6dev6jRQQgemF/GqOtdhJiDTwP7KIvN+Zf7xX7uaSJo612DWORvgrKQPEUD44bKXZ1kNipIELc0Y/xZ/wvcw4M0snx6IC/9pXq3U4IoD44vz/hz/8gT//+c8cPHiQBx98ELvdjsHQf2YBg8FwyrqSw1GUsT3Gs2+gPN4uqqe7x018RDipUcYxf3aB4OTPNJj5Ms+sODMxpjCcLpVX86s1//6eyDMUHmPN1VekDiC86S/bylGBs6bFMzNZGpP81eKMGCbHmbH1uHi32HdLvQn/5+syQASnF/dU0+V0MS0hQmYnC3Cp0SZOnxIHwFsH6jWORozHmEYIt7e3c/fdd/PBBx8QExODy+Wiq6uL0047jSeffJKoqNH3NH/ooYf6/XvBggVs2LBhLOEJP9XY6eCZTz3T0/3g7KkyPZ0fiosI55wZiWw5YuWfu6v42YUztA5J+CEpA8QJAy0b8Mrx0cFfOy0TQ7j0IPdX1y6YxGfHWvnX/nr+94wswvQy5ksMzxfn//nz5wPgcDi48847ue6667Db+3dKczqdmEyjG8mekDD2ka/j2ddfdPe4cA+w8Jyqqry+z1OBz82MJTJy6L9rRMTQDcbjfX2ijmE2B0cew20z3jwH22bJlHg+KG7guU8r+N9zpxGucZkRDL/RkfKnXKUOILylw9HLW8frDN9ZJgMF/JmiKFwzP5U/bCnn9X11XLNgktYhCY34ogwQwctsMdLpcLH++OjgW8+bTmTU57OEKrog760ZpK6al8r28hbeLqrnli9NIUw+x4A0pha51atXU1dXx8aNG5k2zbMGbElJCT/72c948MEHeeCBB7wapAgOT2wtx9bjYv6kKC6dI6PG/NW3z5zCliNW3jpQzy1nZhEXIet/iv6kDBCf679sQGOnk8KqNnQKtHZ0axiXGM652QnER4TT1OVkS1kzF0hvXTEC3jr/W61WCgoKuPDCC/uey87Opqenh6SkJMrKyk7Z/ovTSA+nqamDAdpDh6QonsaXsezrb0yRpgGXdalr76bM2oU5XE9WjBGbzTHk+/j6dV8f48RoSbvdMeRn6u95DLeNt/IcbJvJMUbM4Trq2rv5x7YyrpibMuz7+EIw/UaHM9ZcT+znC1IHEN6yt7qdXrfKaZNjmZ8mawf7u8vnpvDUtqMcqOvgcEOnjOgOUVIGiNFR+ME/d9Pe3UuMKYxD1a0cqWnre/WO5TkaxibG6uxpCcSYwmjsdPLp0WbOmpagdUhiDMbUtfc///kP9913X18BAJ6bOPfeey8ffPCB14ITwaOwuo2NRZ7pZX5yQTa6YJ+3LYCdlhVHTooFR6+bVwplKlFxKikDxGCK6joAmJYQIetL+blwvY4r56UCsGGvnOvFyHjr/F9VVcVtt91Gff3nU03t37+f+Ph48vLyOHDgAN3dn3cq2b17N7m5uaOKVVXH9hjPvv70GMzB+k4ALp2Xqvkoz4lw8mcazHydZ5hOYd7x9aaf+6wSt1vV9Lut9e/L33P1FakDCG+wOV0cavCURbKMWGCIjzBwXrbnpv9rUm8IWVIGiNGwOXvZV+O5P7QoI0baAYKEIUzHZXM8HUPf2C/TRgeqMd0FMBqN6HSn7qooCi6Xa9xBieDicqs8+mEpAFfNS2Fuqkwj4s8UReGbSzIAeHlPDd098psW/UkZIAZi73FRau0CYI6c5wPCNfM9DcI7jrZQ1Srrxovheev8P3/+fObOncvPf/5zSkpK2Lx5M7/97W+59dZbWbp0KZMmTeLuu+/myJEjrFu3jr1793L99dd7M5WQ5Oh1U97k+a1/5fi1nhAjlZMSRYRBT1mTje3lLQNuY7YYMVtMwzyCe93qYCZ1AOENB+o6cKmwMDOWxRkxWocjRmhFrmeq6H8XNdDp6NU4GqEFKQPEaLy0q4ruXjfRxjCmJ0ZoHY7woquODyzYUtpEi82pcTRiLMbUIHzBBRdw//33c+zYsb7njh49yurVqzn33HO9FpwIDhsKqjlY30mkQc/3zpqqdThiBC6YmURqlJEWew8bDzZoHY7wM1IGiIEcaujEpUJipIFki0w1HwgyYs2cnhWHiowSFiPjrfO/Xq/nqaeewmw287WvfY177rmHm266iW9961t9rzU2NrJixQreeOMNnnzySdLS0nyRUkg50tiFS1WJjwhnfrrchBejYwzT8ZU8T0eC53ZWDrKVZymJoR4gI0QCldQBxHj1utx9M1X81xlZKDJiLGAsyYxlSrwZW4+rb/Y/EVqkDBAj1d3j4tntRwHITY+W0cFBJjspkpwUCy63yr+lzSAgjalB+Kc//SlGo5FLLrmEZcuWsWzZMpYvX05MTAy//OUvvR2jCGCOXjePf3AEgJVnZpEQKY0EgSBMp3BjXjoA/9hVhTvY59kToyJlgPgit6pSVOe5uTM31SI3dwLI9Qs9vf3/ta8OR69b42iEv/Pm+T8lJYUnnniC3bt3s23bNm699da+c0dWVhbPP/88+/bt46233uLMM8/0RTohRVXVvik6ZyfLeVqMzU2nZ6HXKeRXtXHg+DIRInRIHUCMV2mTDUevG4tRzwWzkrUOR4yCoihcn+vpnPdKQQ2q3CMKOVIGiJF6fV8dTV1OLEY9M5IitQ5H+MDVx2eb+9e+OikPAlDYaHeoqKggLS2Nv//97xw6dIjS0lKMRiNTpkxh+vTpvohRBLD8yjZabD1MjY/gqwtlZEcg0OkUzBYTN5w+hb98coxjLXY+q+ng/L4Km4q906FpjEI7UgaIgVQ02+lyujCF6ZiWKBf8geSsaQmkRhmp63Dw/qFGLp+bonVIwk/J+T+wNXY6abb1oFcUsuXGjBij1GgTl8xOYmNRA+t3V7H68hytQxITRMoAMV6qqrK/1tORZG5qFHqddEzyJyfuAw3luqWZPLmtnPJmG/lVbeRlxk5McEJzUgaIL/IsAXLqedzR6+Lvu6oAyE2LlnN9kLp4VjK//6iMsiYbRXUdzJ0UrXVIYhRGPEJYVVVWr17NpZdeyp49ewCYNWsWl112Ga+++ipXXHEFDz30kPQKEH1abD19Pcd/cv50wvRjGpAuJpgKPP5uMX/ZXMK0BM86D2vePijTvIU4KQPEUE6c62enWAiTC/6AotcpfWuCvVxQo3E0wh/J+T84nJiic2qCGWOYXJOLsfv6Ys+00e8ftlLfIZ1Eg52UAcJbatsdNNt6CNMpzEq2aB2O+IIT94GGekSZDFya4+k8KvWG0CBlgBjcwMuE3P7PfBo6HKREG+VcH8SiTGGcPyMRgDf212scjRitEd8NeO6559i4cSNPPvkkS5cu7ffaU089xZNPPsmGDRtYv36914MUgUdVVbYfbUYFLpidzLIpcVqHJMZgbqoFnQJ1HQ4a5IZPSJMyQAym2eaktt2BAuSkyAV/ILp6firheoUDdR0UyRSg4gvk/B/4nL1uyppsgJynxfjNSrGwOCMGl1vlpT3SIBDspAwQ3nJidPCMpEjpmBTAvnJ85r+PjljlHlEIkDJAjIbLrVJY3Q7A/3xpqowODnJXz/NMG/1OcQPdPS6NoxGjMeKrsJdeeolf/vKXnH/++QO+fsEFF3DnnXdKISAAONpsp6bNgV6Bn148U+twxBhFGsOYfnz613210kgQyqQMEIM5sXbwlHgzFuOoV6IQfiA+wsCXZyYBnjXBhDiZnP8DX4m1i163Sqw5jJQoo9bhiCDw9bx0AF7fV4tdbgAFNSkDhDd0dPdyrMUOeKaLhs+nKB7qoUhjgt/JTopkUXo0LhU27K3VOhzhY1IGiNE43NhFp9OFOVzHdXkZWocjvOyL5faXclLIiDXT5XSx9Vjb8WnERSAYcYNwdXU1CxYsGHKb008/ncrKynEHJQKby63yWUUrAPPTosmMi9A2IDEuCyZ5KmzlTTbau3s0jkZoRcoAMZD27h6ONHYBMOf4zR0RmK4/Pm30u4caabPLuV58Ts7/ge9Qg+c8PTvZgqLIzXUxfmdNSyAj1kR7dy9vHZBp4oKZlAHCG4obOlGB9BgTcRHhwMimKBb+6frjo4Q37Kuj1+XWOBrhS1IGiJHqdavsqWoDIDc9GlO4XuOIhLd9sdz+43uHSIkyAPDH/xxBlpgMHCNuEE5ISKC6unrIberq6oiNjR1vTCLAHazvpN3Rizlcx8J0WVQ80MVHGsiMNaECBcen/hChR8oAMZDX99TQ61aJM4czKVp6AwayBWnRzEyKxNHr5k25uS9OIuf/wGbtcmLtcqJTPNN0CuENep3CDYs8o4RfyK/GLWsHBi0pA8R4uVWVwyc6JsmyBUHh/BmJxEeE09Tl5MOSJq3DET4kZYAYqeL6DrqcLiINenJSZLBAqJh5vH5Z2+7gWLNN42jESI24Qfiiiy7ij3/8Iz09A48a6e3t5YknnuCss87yWnAi8Dh63eQf7xGUlxlDuF7WhgkGizJiADjS2EVtm13jaIQWpAwQX+Ryq/xz5zEA5k6SUWeBYKip+SKizHx9WRYArxbWyM190UfO/4HtUP2Jaf0jpKe+8Kor56ViMeo51mLn47JmrcMRPiJlgBivyhY7th4XpjAdWXFmrcMRXhCu13HtAs/sQi/LcjNBTcoAMRI9LnffAKJFGTGEyXT/IcNiDCMjxgTA6wVDdx4R/mPEi/1973vf4/rrr2fFihXcdNNNzJs3j6ioKNra2jhw4ADPP/88XV1dPPzww76MV/i5wup2HL1uYs1hzEqW3p/BIiXKyKRoI7XtDp79+Cg/Omeq1iGJCSZlgPii7eXNVLXYMegVshNl1FkgODHFz2B6XG6ijGFUtXazo6KFM6bET1xwwm/J+T9w9brclFg/ny5aCG+KMOi5Zv4knt9VxT/zqzl7eoLWIQkfkDJAjFfx8dHBM5Mi0UsjQdC4dsEk/rbjGHuq2jjc0MlMuc4ISlIGiJE4UNeBvcdzL2GWzEgUcmYmR1LV1s2GPTX8d146YTI40O+NuEE4Ojqal156iUceeYSHHnoIu90zSlBVVaKiorjsssv4wQ9+QGJios+CFf6t09HL/toOAJZOjkUno8WCyqKMGGqLGnglv5qbFqeRKIvFhxQpA8QXvbjH0/tvdrJFZoMIEuF6HVcvTOP5Hcd4eU+NNAgLQM7/gay82Y7TpWIx6kmLkes24X1fW5TG+t1V7DrWyuGGTnItJq1DEl4mZYAYjy5HL5Utnu/MLJkuOqikRBk5f0YS7x9u5IX8au5dPkvrkIQP+KIMqKio4Fe/+hX5+fnExMTwzW9+k5tvvhmAyspKfvnLX1JQUEBaWho///nPZfSxn3P0utlb7WkLyMuMQScdf0LOlPgIzOEtNHY62FLaxAUzk7QOSQxjxA3CALGxsaxevZp7772XyspK2tvbiY2NZfLkyej1MgVZqNtV2YZLVUmNMjJZpgIKOmnRRpItBho6nTy/q5o7zpumdUhigkkZIE4ob7Kxo6IVnQJzUmV9mGDytSWZPL/jGNvKmqlp6yYtRm7uCzn/B6pDDZ7pomcly7T+wjdSo019DQLr86vJnSaNgsFIygAxVocbu1CB1CgjseZwrcMRXnbD4jTeP9zIO8UN/OCcqcRFGLQOSfiAN8sAt9vNypUrmT9/Phs2bKCiooIf//jHpKSkcMUVV/D973+fmTNn8uqrr/L+++9z2223sXHjRtLS0nyUnRiv/bXtOFyemUKnJ0ZoHY7QgF6nMCvZQkF1O68U1kqDcAAYVYPwCQaDgenTp3s7FhHAmrqcHGn0TAW0LCtWbjoFIUVRWJwRw6biRl4trOFbSzOIlwv+kCRlgHjp+Ojg82YlE2Ua06WE8FNTEyNZOjmWz4618treWm47W5YIEJ+T83/gONrURW27AwXPNJ1C+MrX89L7GgTu7HRoHY7wISkDxGi4VfXzjkkpUg4FowVp0eSkWDhY38lre2v5n9OztA5J+JA3ygCr1UpOTg733XcfFouFKVOmcMYZZ7B7924SExOprKzkhRdeICIigunTp/PJJ5/w6quv8oMf/MBLWQhv6u5xsa/mxOhgmSk0lM1OtlBY3c7OY61UNNvIipfOAf5M5ngUXrGjohWAaQkRJEfJlHTBKiPWxNy0aLp73fxtR6XW4QghNNDR3cvbRfUAfHPpZI2jEb7wlYWeHtj/2leHo9etcTRCiLHYcLzjTkasCYtROu4I35mfFs38SVH0uFRe2Cn1AyGEx86jzXQ4XBj0CtPkxnBQUhSFGxanA/BKQS09Lqk3iKElJyfz2GOPYbFYUFWV3bt3s3PnTpYuXUphYSFz5swhIuLz80VeXh4FBQXaBSyGVFjdTo9bJSEynKnxMlNoKIsyhXH2DM9MQa/trdU4GjEcaRAWQzJbjJgtpkEfik6hpq2b6rZudAqcNjlW65CFDymKwu3nZwPwamEN9R0yCkCIUPPmgTrsPW6mJ0Zw2pQ4rcMRXqbTKVyUm8akGBOt9h4+OtryhbJfOn0J4e96XW5eL6gBYLas2SgmwI15GQC8tKuSXreqcTRCCH/w5vEbwtMSIgnTy63HYKDTKafcE7wqL5NEiwFrl5Otx1q1DlEEkAsuuICvf/3rLFq0iEsuuYTGxkaSk5P7bZOQkEBdXd2o31tRxvYYz76B9PBGnjWtdg7UeUYHL8n0v5lCT84z2PlLrl9bkgnAWwfqcfS6/Pa7GwiP8eQ5Epp2F5eF5AOBwuPvFg/66g8vmc3uyjbAMz1AtEwdGvTOnJ7AoowY9lS18cynFfz8oplahyQClJQBgcflVnlpj6eR4WuL0v3uol+Mnwo8+f5hMmNM1LZ187v3DnO0vr3vs/7hxbO1DVAIMaxtZc00dTkxh+uYHCu99YXvnT8jkdQoI3UdDkoau6QjghiW1AOCW3ePi3ePzyg0I0lGBwcLFQa8P5gVZ8ba6eT5Hce4YGr8xAcmAtIf/vAHrFYr9913Hw8++CB2ux2Dof+ydAaDAafTOer3TkiIGnNc49k3kIw3z/v+mY9LhYw4M7PSYga8NxQRMXRn8uFe98Z7mM2+P8ZE5DGSYwyXq6/zOGdWEumxZqpb7Xxa08n1xzuMepv8RsdPs9Y7WUg+OHxS1kRdhwO9AgvTo7UOR0wARVH43pem8L8vFvLG/npuWpJJZpzcbBSjI2VAYPq4vJnqtm6iTWFcmpM8/A4iYM1KjiS/qo1mWw+17Q7SYkxahySEGKF/7feMpJiZZEGnk447wvfCdApfXZTGH7aUs7+2g1nJkdJpTAxK6gHBb3NJEzaniyijnhRZUizo5aRY2FPVxr7qdvbVtDM/Te4NiuHNnz8fAIfDwZ133sl1112H3W7vt43T6cRkGn09tKmpA3WUE5YoiqcBZiz7BhJv5FlU18Fbx2eBOC0jBrt94EZ7m23oWSWHe30873HiMtRudwyb53jj9GUeI3l9pLn6Og9FhavnpfDUtqP8bVsZ52XFDPt+oyG/0ZHvOxzNGoRlIfnAp6oqT/ynBICclCgiB1mf7MS0MoNR5EZVwFmYEcOZU+PYXt7Cuk8q+PVlMmJMjI6UAYHpxXzPmpRXz0vFFK7XOBrhS6ZwPTOSIjlY38n+2g5pEBYiQNR3ONhe3gx4OnYIMVGumT+Jpz85Rou9h+q2bjJkdLoYhNQDgt/Gg57RwdmJ0jkkFJjD9WQnRnK4sYuX99WxdOZgHYdV7J2y7Fgos1qtFBQUcOGFF/Y9l52dTU9PD0lJSZSVlZ2y/RenkR4JVWXMDUbj2TeQjDVPVVV5fLPnc8pOjCDRYhhmD22cyC1UPsuT/6ulq+alsm57BftrOyiu62SWD2YNkt/o+GnWIHxiIXnwnEzy8/PZuXMnq1atkoXkA0RVazeFVW3odQq5Q4wOHmxamRPuWJ7jg+iEr333S1PYXt7COwcb+EZeOrNTQmPKBuEdUgYEnpLGLj471opOgesXygiNUDA3NYqD9Z1UtNhp7+6VZSGECABvHajDrcKSrDhizOFahyNCSJQpjGsXpfPPz46xv7ZDGoTFoKQeENyaupzsONoCwIwk6ZgUKuZNiuJwYxeb9tcRa9BhGWDAiCw9I6qqqrjtttvYvHkzKSkpAOzfv5/4+Hjy8vL461//Snd3d9+o4N27d5OXl6dlyOILtpU1s7uyDYNex2mTY7UOR/iZhEgD589I5L1Djby6t0aWmfRTOq0DAP9bSH6s+wXiY7hcB6OqKruOrx08N8VChMF/R4qdnGcwm8g8FQVyUqO4ZHYSKvD7j8oA1a++u8HyGGuegUTKgMD4bj2/q9Lzec1IJD3WFDDfs5NzDWa+yDMuIpyM4yODD9R19DtWIH13A/kx1lxFaHKrKm/s85SV1y1O1zgaEYq+uWwyAJWt3bTYejSORgQCX9UD5BpDuzzfPdSAS4UF6TGadkw6Oc9g5w+5JkQaWJIVhwocrO8cdDt//u7602M8efqz+fPnM3fuXH7+859TUlLC5s2b+e1vf8utt97K0qVLmTRpEnfffTdHjhxh3bp17N27l+uvv17rsMVxvW6VP2zxjA6+6fTJA3b8EOK63EkAbDrYQKejV+NoxED84pfrjwvJh8oC1TB0rjZn74ALhlc227B2OTGH61mWnUiEYeivkj8s0D7exdVHso0/LDQ/XJ7jPYZOr5CY6PnO3HvNfD565CPyq9rYXW9j+bzUYY/tTaHyOw32PKUM0M5I86xts/NOcSMAP7hoVt85YLAy4mT+cm4dbxngL3lMdFmXNzWeqoIaDjd0cfbM5H5lgJZC5TcKoZWrGJ+dx1qpaXdgMeq5KCeFtXXtWockQszk+AimxJs52mxnf20HZ0+P1zok4ed8VQ8YT9kZKuWur/J897AVgKsWptHRPfSN4GC4PzKS1yfqGFrXd755ejy7KloobujkSzOSCNP3H4PkrXqE/EYDl16v56mnnuLXv/41X/va1zCbzdx0001861vfQlEUnnrqKe655x5WrFhBVlYWTz75pKwf70fe2FfL0WY7MaYwbj5rKn/dUqp1SMIPLc6IYVpCBGVNNt7YX8fX8zK0Dkl8gV80CPvTQvKKEhoLVMPIcjVFmgZcMHxneRMA1y5Kh14Xtl7XkMfScoH2Ez3kxru4+ki20XKh+ZHmOZ5jALhdKlarZ6SYEfjGknT++mklq986wIJEM4Yw3088ECq/07HmeWK/QCFlwMQbbZ5PfVRGr1tlcUYM6WZ93zlgsDLiZFqfW71VBmidx3Db+KqsSzLpiTWH0WrvpaCiuV8ZoIVQ+Y1C6JQBwnte3+sZQXdpToqs8y40M39SFEeb7Rxp7GLJ5BjM8l0UQ/BVPWAs1wmhco3hyzzLrF3sr25Hr1O4ZE4Kz20rG3L7YLg/MpLXfX0Mf6nvXDB7Khajnk6Hi73HWpj9hbUjx1uPkN/oyPf1ZykpKTzxxBMDvpaVlcXzzz8/wRGJkeh09LJ2ewUA/3tGFlEmWZpG9KfTKZgtnuu1b50xhfveKuKlghq+ffZ09DoFWUfef2g2ZbTVauX999/v99zJC8lbrdZTth/PQvKjeYx1v0B8DJfrQJptTipbu1GAm87IGvVnMtH8aXF1X5rIPE/+jvzXaZNJiDRQ1drNi3tq/Oa7GyyPsebp76QM0P4x0jw7unt5bW8tAN9ckhFQ3zPon2sw81WeiqIwN9VzU+FAXQduVQ2Y724wPMaaqwg91k4HH5Z4ys5rF0zsjC1CnCwlykhSpAGXqg45bagIXRNRD5BrDG3yfLuoAYAvTY0nLsIwyKczMU7OM9j5S6563ef1hv21HagDBOSv311/e4wnTyF84a+fHqPZ1sPkODMrjk8JLMTJVODxd4t5/N1iKhraMYbpqG7t5icv7uHxd4sBP5/TPoRo1iB8YiH5+vr6vudOXkj+wIEDdHd39722e/ducnNztQhVfMG+Gk+PvinxZibHR2gcjdBahEHP9740BYC/fFKBVXr7iBGQMiAwmC1G3ixupMvpYlpiJBcuSMNsMfU9FJ1c0IWCGUmRGPQK7d29bDncqHU4QogBbNhXh8utsjA9mhlJluF3EMJHFEVhfpqnQaCoroNet9ydFv1JPSA4uVWVTQc9DcKXzRl9R14RHGYlWwjTKbTYe6hpl3tDQgSDo8021udXA/Dj86YTrtesOUkEiDC9jpzjs0Tsq9VuhjkxMM1+wbKQfGCyOV2UWLsAWJAWrXE0wl9cPjeFOalRdDld/P6joaeFEgKkDAgUzl6VtVs8v+mMGCN/fO9QX48/Tw8/EQrC9bq+Kd+e3X5U22CEEKfodbnZcHwmh+tzZZ01ob2p8RFEGvTYe9yUHq87CnGC1AOCU35lG/UdnnXsz5qWoHU4QiPGMB0zkyIBOCCNAEIEPFVVefTDUnrdKmdNi+dL0+K1DkkEiDmpFnQK1Hc4aJTBY35FswbhEwvJm81mvva1r3HPPff0LSR/4rXGxkZWrFjBG2+8IQvJ+wnPdJGeqcCSo4xahyP8hF6ncPeF2egUePdQI58ebdY6JOHnpAwIDK8XVNPldBERric7MVLrcISG5k2KQqfA7mOtFFa3aR2OEOIkW0qbaOx0Eh8RzgUzE7UORwh0OoV5kzyjhPfVDDxtqAhdUg8IThuLPCO+L5yZhDFMRo+FsrnHz/8VLXbau3s0jkYIMR5bSpv59GgL4XqFH583XetwRACJNIQxLcEzs+x+6SDkV8K0PPj/Z+++w5sq2weOf5N0pHtPRiktLbNMAZmKKNPFixPxxYUDQX1/KIriwo0bQcUFCooDBUGRIYiCDNmjjA7ogO490qZNzu+P0tjSPZM29+e6cikZJ/eTJs99zjNlI/m2pcRgJDK57AcccXEZMCHKdfdz4eb+HVh98Dyv/x7NN3cORGurMXdYwoJJDrBspQYjn+06C0DfDi5oZHloq+ZkZ0M3HydOpxbw5T+JvNXBzdwhCSEu+v7wBQBu6OMvS7iJFqVWq3Bw1tb4eMWtJMJ9nTmYkEOWroTzOUV0dHdojRBFGyHXAe1LUYmBbVFlez9P7Oln5miEubk72NLJXUtCdhHHk/IYFiwzCoVoi4pLjbzzRwwA0wZ2pJOHnMuJhukd4Ep0eiExGYUk5RThLt0EFsGsHcKibTmdWoDeoOCqtSFIkoCoxgPDg9h2Jo3E7CK+2JfAgxf3FhZCtD0bT6ZyPrsIB1s13X1lP0pRtlXEmdQC/ozJIDajgK5eMmtcCHOLzShgf0IOahXcGBFg7nBEO6dArVtGPDq+h+n/7W3UhPs6czw5j2NJedIhLEQ79ldsJgV6A4Gu9vTtIFuLCegT4EpCdhGnUwsY2MldZo0LYUGKSgxonWoe4AcKuvxiVu1P5HxOET7Odtw1pHOrxSfaDx9nOwJc7UnKLebL3eeYM6KLuUMSmHHJaNG2GBWFY0m5QNnsYJVKZoqJqpzsbPi/MaEArNiXwOmUfDNHJIRoDINRYfm+BKDsYt5GZpwJykb7j+nuC8BX/ySaORrR1qWkpDBnzhwGDx7MyJEjefXVVykuLttbKCEhgRkzZtCvXz8mTpzIzp07zRyt5fr+UNns4FEhXvi71tawI0TrK182NDG7iMxCvZmjEUK0lI0Xl4se38MXtbQVCSDQzR5PR1tKjQqnpF1ICItiVBTe23yqxhuoSM4t4ou98QDMGdUVRzuZ2ikap9/FgWI/HEwku1C2EbAE0sIr6uVsRiH5xQa0Nmq6yT6SohZXhnpxdQ9fDEaFFzafQaO1w8FZe8lN9p8WwpJtOZ1GfJYONwdbevjL7GDxr3survzw28lUUvKKzRuMaLMURWHOnDnodDpWrVrFO++8w/bt23n33XdRFIVZs2bh7e3NmjVruP7663n44Ye5cOGCucO2ONm6EtafKGuEv7m/7K8pLI+r1oYunmUzg2XvMCHap+zCEv4+lwXA+B6yXLQoo1L9u5f8ieQ8jEbZS16ItuT9P89SVGqkXwdXxnX3MXc4og3r4KbFy8kWXYmR7w6fN3c4AukQFvWgKArHLpRdwPf0d5GZYqJWKpWKBZN6orVRE5Waz93L91U72kwIYZkMRoXPL44EvXNoEHZS54sKIjq6M6CjG6VGha8PyCxh0TixsbEcPnyYV199lW7dujFo0CDmzJnDhg0b2LNnDwkJCbz44ouEhIRw//33069fP9asWWPusC3OmiMXKC41Eu7rzKBO7uYOR4hq9QkomxUQnVaArsRg5miEEM1t8+k0DEaFHn7OBHs5mjscYUFCvZ1wsFVToDcQm1lo7nCEEPX0z7lMtpxOQ62CuWNCZZVQ0SQqlYp+HdwA+PbQBQr1cj1gbtLKK+qUnFdMWoEejUpFT5kpJurB08mOEV09AThyPldmkQnRhmw6lcrZjEJctTbcPriTucMRFujOi9+LtUeTyS2SJX9Ew/n4+PDpp5/i7e1d6f78/HyOHDlCz549cXT8t1F54MCBHD58uJWjtGzFpUa+u7hc9PRBHaWhRlgsPxc7fJztMCgQmSzLhgrR3vx28t/looWoSKNW0dO/bJbwsQt5KIrMEhbC0hkVhVc2ngLgxogAwn2lH0A0XRdPB4I8HcktKmXtsSRzh2P1pENY1OnoxdnBYb5OONjKngGifoK9HAn1dkQB/ojOQG8wmjskIUQdSgxGPv47DoA7L+uEi9bWzBEJSzSsiwfdfJwoLDHww2E5mRcN5+rqysiRI03/NhqNrFy5kqFDh5KWloavb+VGZS8vL5KTkxv0HipV425NeW1r3jaeTCGzsAR/F3vGhntXW47aPpuK/23PrKWsllxOlUpFn4vLhkYm51FcamjSd7/smNZxa2xZhWgtCVk6jiXloVHBuO7SISyq6uHnjEalIr1Az8H4bHOHI4Sow8mUfKJS83HT2vDAxe2ihGgqtUrFXRe/Tyv3J1JcKn0E5mRj7gCEZYtNLyA+Swdg2v9DiPoaFuxJUm4xuUWl7IrN5Mpu3nW/SAhhNj8dTeZCThHeTnbcIvtRihqoVCqmX9aRZ389zTcHz3PrgA442smAMdF4ixYtIjIykh9++IHly5djZ2dX6XE7Ozv0en2Djunl1fjz1qa8tjUYjQrfXJwdfO+orvj7uVV5TqG+FEdH+1qP4+BQ++NAncdo6uOt9R51lbWtlKOpf1NzlaNXRzv+Scghr6iUX48nM/3yLnXGURtL/402J2sqq2h7fjuZCsDgIA+8nOzqeLawRg62Grr5OHEqNZ8Ve+J4fVJ3c4ckhKhBUYmBA/E5ADwwvAvuDjJBQDSf6yICWbo9mtR8PeuOJXFz/w7mDslqSYewqNWXu88BEOThIIlANJi9jZox3bzYcCKV6PRCOrjnE+Yjy40IYYl0JQY+2xMHwD1DO6OVFSFELa4O9+WTv+NIyC7ih8MXTMtIC9FQixYtYsWKFbzzzjuEhYVhb29PdnZ2pefo9Xq0Wm2DjpuRkUdDVyZUqco6Xxrz2tb0Z0wGsWkFONtruDrEg/T0vCrP0TppKSysfsuO8hmEOl1xneWs6RjN9XhLv0d9y2rp5ajrOc1Vzvo8p7GP9/RzZm9cNl/sOse4UE/UjZjK2lZ+o82hsWUtf50QLU1RFH69uFz0hJ4yO1jUrHeAC6dS89l+KpWEYUF08nAwd0hCiGrsT8ih2GAk3M+FGyMCzB2OaGe0dhruHx3Cwl9OsnxfIrcM7VJNu6OCLl+2nWxp0iEsapRRoOfnI2VLQUYEupo5GmEp1GoVDs61N8qq1P828Pi7ahnQyY0DCTnsis3C17keszic7YHaG4mKSmQTeiGa0+qD58ksLKGDm5br+/ibOxxh4WzUKu4ZGsTzv53mq/2JTO0XKLOERYMtXLiQb775hkWLFjFu3DgA/Pz8iI6OrvS89PT0KstI10VRaHSHUVNe29IUReGTi0v7T4kIxNHWpsGxlj/fUsvYnKylrG2hnN19nTmYmENsegE7ojK4ogkrB1nyb7S5WVNZRdsSlVNEYnYRDrYaxvftgINd5ebFim0Cwrp5ONrSyV1LQnYRqw+e5/GrQs0dkhDiEhkFek6l5APw1IRwNFKHi2amAOfT83G215CWX8zDXx+gT0Dl/qZHrpFVJFqDdAiLGn13+AJ6gxFfZzv8XGT5H1FGAd7bfKrW5zw6vkelf/fr4MqFnCKScov5/Uw6T9TZmauq8z0em9Cj1seFEPWXWahnxb4EAO4fHoStRm3miERbMK6HL5/vjSc+S8d3h84zY0hnc4ck2pAPPviA1atX8/bbbzN+/HjT/X379mXZsmUUFRWZZgUfOHCAgQMHmitUi/JnTAYnU/JxsFVzxyBZZku0HXY2anr5u3D4fC5f7EtgdKgXKtnwVog2a8PRZAA6uNnzyR/RVR6/tE1AWLc+ga4kZBfx8/Fk7h8ehKtWViAUwlIoisLuc1koQFcvRwYFeaLLLzJ3WKId0qhV9O/gxl+xmRw5n0t3X2dpfzQD+cRFtXQlBtYcLtubLCLQVS7WRZOoVSqu7OaFg62azMISXtgQiSJD3YWwGB/tOkeB3kB3X2fGdZcl30T9lM0SLusEXrk/kQJ9qZkjEm1FTEwMS5cu5b777mPgwIGkpaWZboMHDyYgIICnnnqKqKgoli1bxtGjR5k6daq5w643B2d7HJy1tdzqXi2lOkZF4aNdZbOD7xgSRKCva43vITOzhCXqHeCCvY2ayOQ8/onPNnc4QohGKjEY2Xi8rEO4m4+TmaMRbUGgqz1hfs4UlRr56eJgAiGEZTiXqSMptxiNSsXgIHdzhyPauTAfJ1zsbdCVGIlMzjd3OFZJZgiLaq0/nkJOUSkdPRwI8pT9PUTTOdnZcFU3b36JTGXD0SR6eDvKBvJCWIAzqfmsO1Z2Uf6/K0MataefsF7XdPflsz3ls4QvcJfMEhb18Pvvv2MwGPjwww/58MMPKz12+vRpli5dytNPP82UKVMICgpiyZIlBAYGminaxqh9pZPGLoX1+5l0otMLcLLTMGNYl1rfQ2ZmCUvkYKvhPwM68vW+eL7Yl8DgIA9zhySEaIS/YjLI1pXgaKsh0K327aSEAFCpVPx3aBBPrzvBt4fOc/vADjIrTAgLUGowsicuC4C+HVxwsZeuItGy1GoVAzq6siMmkyMXcunu54y9jeSD1iSftqjCYFT4+kAiAP8dGiSdA6LZBLhpGXJxtNnbf8Ry5HyOeQMSwsopisI7f8RgVGBsmA/9O7qZOyTRxlScJfzVP4nk6ErMHJFoC2bOnMnp06ervQEEBQWxcuVKjh07xoYNGxg2bJiZIzY/g1Fh2d/nAJg2sCNuDrLUomib7hoWhEatYn98Nscu5Jo7HCFEI6y9OJg0zNdJ2otEvU3oHYCXkx1p+Xq2nkkzdzhCCOBYUh75xQac7DREBLrW/QIhmkGojxPuDjYUlxo5cl6uB1qbdAiLKnZEp3M+pwg3rQ3X92tLszFEW9A7wIXxvfwxGBWeXH+S9AK9uUMSwmr9EZ3B/oQc7DQqZo8KNnc4oo0a192XUG8n8opLWX5xL2ohRPP6NTKFc5k6XLU23DZQVlgRbVeAmwMTe5RtTyE5Q4i2Jzm3iD3nymaThfvKctGi/uxs1Nx8sY3x6/3nZRsxIcysoLiUwxc74wYHuZtm7avVqjq2v5HtaUTTqFUqBnd2B+B4Ui75xbL9WGuSDmFRiaIofLW/bHbwf/oF4mgnS0WI5qVSqXjxup509XIkvUDP/PWRlBqM5g5LCKuTVaDn3R2xAMwY1oWQDu5yki8aRaNW8fDIsgEF3x06T3JukZkjEqJ9yS8u5YO/zgLw38s64SxLuYk27s7BnVABf8ZkEJ1eYO5whBANsP5ECgowuIsHrlpZrUI0zJSIAOxt1JxKzedgoqwYZ41SUlKYM2cOgwcPZuTIkbz66qsUFxcDkJCQwIwZM+jXrx8TJ05k586dZo62fdsXn02pUcHPxZ4QL0fT/Qrw3uZTtd6EaKrOHg4EuNpjUOCf+Gxzh2NVpENYVHL0Qi7Hk/Kw1ahMI/eEaG6Odja8cV1PnOw0HDqfy3t/njV3SEJYnSXbozmfXYSTnQZ9cYmc5IsmGRbswcBObugNCh/9HWfucIRoV5b9HUdmYQmdPRxkdrBoF7p4OjImzBuAFTJLWIg2w6gorD9etlz0lP4dzRyNaIvcHW2Z3MsPgK8PnDdzNKK1KYrCnDlz0Ol0rFq1infeeYft27fz7rvvoigKs2bNwtvbmzVr1nD99dfz8MMPc+HCBXOH3S6l5BUTnV4IwOVdPFDJ8v+ilalUKtO2ktHphbKCaCuSDmFRycqLs4Mn9vTDy8nOzNGI9izI05EXJoQDsPrgeX6NTDFzREJYj+i0ApZf3ItyeLCHaWkgIRpLpVIxe1RXAH49kUJUWr6ZIxKifYhOK+C7Q2UNpo+PCZH6WrQbMwZ3AmDzqVQSs3VmjkYIUR//xGWTlFuMi70NYy8u/S5EQ906oGxw218xGcRlFpo5GtGaYmNjOXz4MK+++irdunVj0KBBzJkzhw0bNrBnzx4SEhJ48cUXCQkJ4f7776dfv36sWbPG3GG3O0ajwu6zZUv/h/k44eMs7f/CPHyc/52dvudclmwl0ErM2qIgy0RYlrjMQnZEZwAwbaCM9hQtb3SoN3cP7QzAK1uiOJ0qHQjWRHKAeRgVhVe2RFFqVOji6UCQp2PdLxKiHnr5uzA2zKdsiakdsXIyL0QTKYrCom3RGBS4sps3Q7t4mjskIZpNdz8XhgV7YFTg0z3x5g5HtCK5Bmi71h4rmx08vocvWluNmaMRbVUXT0dGdPVEoWxygLAePj4+fPrpp3h7e1e6Pz8/nyNHjtCzZ08cHf9tnxg4cCCHDx9u5Sjbv5+PXCCtQI+tRsVlF/dxFcJcLuvsjkYFSbnFbJbJYq3CbB3CskyE5fnm4HkUYERXT4K9pINAtI6ZlwcxLNiD4lIjT6w7QbauxNwhiVYgOcB81h5L5uiFXBztNFzexcPc4Yh2ZtbILthqVOyNy+aPi4PMhBCN82tkKgcTc7C3UfO/K7qaOxwhmt3My4MA2BiZwjmZJWYV5Bqg7UrPL+aP6HQAru/tb+ZoRFt3+8UtMNafSCG7UNqArIWrqysjR440/dtoNLJy5UqGDh1KWloavr6VVx7w8vIiOTm5we+jUjXu1pTXtpVbYUkpb285A0D/Dm442rXPwT0V/57tXVsvq4vWhr4dXAF4Y/NpdCUGq/6NNrWc9WHTAn/HeilfJmLXrl2mkUFz5szh9ddfZ9SoUSQkJLB69WocHR0JCQlh9+7drFmzhtmzZ5sr5HYtq1DPhhNlozDuGCSzg0Xr0ahVLJzYnf+uOkRidhELfjnFx3cOMndYooVJDjCP5Nwi3t8RC8CcMaFk5MgSjaJ5dXR3YPplnfh8Tzzv/BHD5V08ZAaJEI2QnFvEm9ujAbh3aGf8XbVmjkiI5tcrwJWRXT35KzaTT3fH8dKkHuYOSbQwuQZou74/kkSpUSEi0JVwP2dzhyPauEGd3An3deZ0aj6rD53ngeFdzB2SMINFixYRGRnJDz/8wPLly7Gzq7x0sZ2dHXp9w/cV9fJyaXRMTXltW/D6b6dIz9fj5mDLZSFe2Kirnyvo6Ghf57Hqek5TH2+OYzg4tI9y1Oc96iqrJZfj8lAfotMLScktZvXRZJ4Y373GY7T332i5liyn2TqEZZkIy/LD4SSKS4308HNmQEc3c4cjrIyr1pZF1/Xirq8PsScui/e3RcsG5+2c5IDWpygKCzedoUBvICLQlWlDg3h/0ylzhyXaGLVahYNzzR1TarWKB8d0Y+PJVJJyilh1OImHrwy95FkKuvzilg1UiDbMeLG+zi820MvfhTsu62TukIRoMfcP78JfsZlsPpXGjCGdCfV2MndIogXJNUDbVFRi4McjScC/MzuFaAqVSsVdQzrx5PqTfHfoAncM6oizvdmaqIUZLFq0iBUrVvDOO+8QFhaGvb092dnZlZ6j1+vRahs+KDIjI4+G7l6kUpV1wDTmtW1FYraOT/8qmyAwNMgNfVEJNXW3FxbWfb1e13Oa+nhTjlE+U1KnK67z72nJ5ajP4/Utq6WXY0iQO1tOp7Psz1iu6upRZXs7a/iNQtPKWf7aupgt27bWMhGibkUlBr47XLYM0x2DOqJqq2sMiDYt1MeJBePCePqXU3y26yxjw7xl6fJ2THJA61tzJIl98dnY26h5bnwYGrXU9aLhFOC9zTUPJHh0fA+WbY+il58zSTlFfPJXLFl5Oly1tqbnPHJNzaM9hRCwfG+Cqb5+fnw4NlJfi3Ys3NeZMd282RaVzid/x/H6dT3NHZJoQXIN0Db9djKVbF0JAa72jA71rvsFQtTDFaHeBHk4EJel48cjSdw5WAbAWYuFCxfyzTffsGjRIsaNGweAn58f0dHRlZ6Xnp5eJS/Uh6LQ6A6jprzW0r37RywlBoXhIV50cncwdzgtqvxv2F7/lhW1l7IGeTgwMtSbv6LTeeP3aBb/p0+1fVTt+TdaUUuW02Im4ZUvE/HYY4+h0+mabZmI1l6nu63d4OKeHRdP7q8K92nwuuOWruLftD1ra+Ws7vs4rocv0y6OON4RnUFWDXvJWNPvtLHlbGskB7Ts7XyOjvf/LBsJ+vDIYLpcHGzRFr8rDVXxb9qeWVo5u3g60MFNi0GBXbFZKJecyZqjXmyLt8aWVbRd/8Rn8fHf5wCYd1Woqb4Woj2bOSwIFbAtKp3I5DxzhyNakSVdA1jTOUZDygkK3xw8D8At/Ttgq1G1iXONiuVs79pSWSt+t2w0KmYMKesE/vpAIsWlNe8bKb/Rhr3Wkn3wwQesXr2at99+m0mTJpnu79u3LydOnKCoqMh034EDB+jbt685wmx39sZl8Ud0BhoVzJvQHZkMJiyNSqXiqQndsdOo2BuXza+RqeYOqd2yiPU4WnKZiMaut20t65GXGoysOlB2cv/AFaH4+7pWerxQX2rRa8w35DlNXUu/Ps+xhM+qLeyPoNao8Pau/jf2wpQIojN17D2bydYz6dw6uBP2NtXvP2ktv9P2Xk7JAS2r1GDkge+PoSsxMiTYk1lXh6NWqyjUl7aJ+qK53qMt76fSkOdYUq67qocfq/bFk5hTRFyOnp6BZecYteWA+mpPv9G6WFNZrV1Clo4n15/EqMDkXn5c29vf3CEJ0SpCvJ0Y38OXjSdTef/PWD68KUIaKq2AJV4DNPW1bUl9y/nnmTRiMwpxstNw95WhplVfmqOtSNpHmvc9LP16R61R4ehaeVbilCFBLNsdT1JOEZtiMpk2JAitbfXtP+XkN9p2xcTEsHTpUmbOnMnAgQNJS0szPTZ48GACAgJ46qmneOihh9i+fTtHjx7l1VdfNWPE7UOpUeHt7TEA3NQ/kFBf2QdeWKbOno7cd3kQS3ae450/Yrg82ANPR7u6XygaxOwdwi29TERD19tWqaxjPXIoK+vOhFwSs3S4O9hyVbA76emVR2RrnbQWv8Z8Xc8pb0to6lr69XmO7I9Qv+cYDUqV71pFi/4TwYT3/yJbV8KmY0lcFeZdqVGo/H/b+++0sfVR+evaAskBLe/DnefYH5eFk52G+VeFkJmZj0oFDi4ObaK+aOrjzZUDzF2Oup5jibnOXgUDOrrxT3w2O86k4uOowcnOps4cUJv2+ButiTXkAPGv9AI9j/50nNyiUnoHuPDk2G7mDkmIVvXQiC78fiaNAwk5/BWbyagQL3OHJFqQpV0DgPWcYzS0nB9tiwLg2t5+6POLSM8vm73XHG1F0j7SPI+3lesdRYF3fztZ5f5gTweScop4Z8sZpvTrQH5OYbWvl99o/V9rqX7//XcMBgMffvghH374YaXHTp8+zdKlS3n66aeZMmUKQUFBLFmyhMDAQDNF2378eCSJ2IxC3LQ2zBwWZO5whKjVHYM6suV0GmfSCnhrWwwvT+5h7pDaHbMuGd0ay0SUr7fdkFtjX9fWbkajwod/lI0QunVAIPY2mmo/i7auvaylX5e2Vs7avpueTnaMDfNGpYKzmTpOpuRXeW1dx2gvt8aWsy2QHNDyt/3x2Xy+Jx6A+Vd3I9DNoUo52ztrKaulljMi0AVvJzv0BqXS0tHmqBfb4q2xZRVtS46uhNk/HCM+S0eAqz2LruuJvY3F7OwjRKvwd9Vy28COALy/I5ZSg9HMEYmWYqnXANZ0jlHfch5PyuPvc1moVWXLRbelc42K5Wzv2npZw32ccLBVk19s4NfjyfIbbWI5LdnMmTM5ffp0tTeAoKAgVq5cybFjx9iwYQPDhg0zc8RtX7auxLQdzQPDu5hWeRDCUtlo1CwYF4ZGBZtPp/FnTIa5Q2p3zNbSUL5MxH333WdaJqL8VnGZiKioKJYtW8bRo0eZOnWqucJtl3adzeJUch6OdhqmD++Kg7O2yk2llqW6hHn4utgzuLM7AHvOZZFR0PC9o4TlkhzQ8rILS1jw6ykU4LreflzTveGzK4RoKrVKxegQT9QqiMvSEZNe/Yh/IaxVgb6UOT8eJzq9AC8nO5ZMjcDbue4lG4Voj2YM7oS7gy1xWTrWHks2dziiBcg1QNvy6e44ACb08KWju0MdzxaicWw0anoHlG0t8+nOsxgtvVdTiDZk2d9x5BaVEurtxA0RAeYOR4h66e7nwu0XB4q+siWKbF2JmSNqX8y2ZLQsE2F+X+5LACDEy5Hlf8VU+5xHx8u0fGE+fQJcSMotIj6riN/PpHNjhD+2Gpkx0x5IDmhZBqPCsxtPkZavJ8jDgbljQs0dkrBink529O/gxoHEHHaezSQxqxAvW6nLhcjWlfC/n44TmZyHm9aGJVP70MlDGtyF9XK2L1vK8I3fo1n2dxzjuvviojX7LleiGck1QNtxPCmXnbGZaFRw99Agc4cj2rmefs4cOZ/D2fQCtkelc1WYj7lDEqLNi04rYM2RCwD878qu2MikL9GGzBwWxM7YTM5mFvLqlihev076qJqL2a6uZs6cycyZM2t8vHyZCNEyDiRkczAxBxuNij4Blru/hLBuKpWK0SFe/Hg0mZyiUnbGZnJlN29zhyWageSAlvXJ7jh2n8vC3kbNK5N74GCrMXdIwsr16+hKYo6OlDw9T6w5xsc39cFGBvgIK3Yhp4g5a44Rl6XDVWvD+//pQ4i3k7nDEsLsbuzjz3eHznMuU8eHu87xxFUyqK09kWuAtkFRFN7fEQvAhJ5+dJbBSqKF2dmo6eXvwqHzuXz8dxxXhHqjkc4rIRpNURTe+iMGowJXdvPmss4e5g5JiAbR2mp4cWI4M74+zLaodH6JTGXGaFdzh9UuSEucFVIUhY93nQPgpoEdcbKXUdeidanVqmqXKK9uqXKtrYYx3bxQAdHphZxJza/5wEIIdkRn8FmFfYPDfJ3NHJEQZUtHX9nNGzuNiqPnc/j47zhzhySE2ZxMyuXubw4Tl6XDz8WeT27tS09/GaAprENd1wEubg6mTuAfDl8gMjnPzBELYX12RGdw6Hwu9jZqHhjexdzhCCvRJ9AVV60NZzMK2XQq1dzhCNFmOTjbs/t8Hvvjs7HTqHliQnfTeZbWSWvxe00LUa67nwv3DytbpWTR79EkZMoWZM1BegKt0L64bA6dz8VOo2LmqK58veusuUMSVkYB3tt8qsbHL12q3N9Vy8BObuxPyGHX2Sz8XWVvPSGqE5dZyHMby35bt/QPZGJPPzNHJMS/XOxtGBnixe9n0lmxL4FBndwZ0kVGKgvrEpVWwJef76O41EiotxPvTemNr4uc1wjrUdd1wCPXdOeyzh6M7+HLbydTeW1rFF/c3l9mignRSopKDLx7cXbwtIEd8JMcJVqJvY2au4cH8+7vUSz7O46rw31kyzAhGqGoxMjTa48B0NPfmR//ia/0uGwPKdqSOy/rxK7YTI5cyOX/vjvC4im9UKvkuqApJLNaGUVR+OjvcwD8p28gfq5a8wYkRD317eBKgKs9pUaF7VEZlBqM5g5JCItSqDfwxM+RFOgN9O/gypOTetQ4+0ZGhQpz6erlyE0DOqIAT/9yksRsnblDEqJVGI0Kf5/N5I/oDIpLjQwL9mDZLX2lM1iIGjwyuivO9hpOpuSz5kiSucMRok1xcLav9TqgqMRQ42s/3xvP+ZwifJ3tuHNwp1aMWgi4fXAnPB1tOZ9TxM/Hk80djhBt0me7zpJfbMDJTkO/DrLErmjbNGoVz08Ix9FWw75zmazcn2jukNo8mSFsZXadzeR4Uh72Nmr+O0RO7kXboVapGB3qxZojSaTm6/ls5zmm9w8wd1hCWARFUVi46QyxGYV4O9nxyrU9sdVoGjQTX4jW8uSEcE5cyCEyOY/H10Xy2W39cLSTfa5F+1WoN7D1TDopecUAPDCqK3cN6iAjm4WohbeTHQ8OD2bRtmiW7jzLqBBPAtxkMLMQ9aOq9TrgsQnVXwdEpeXz1T9lDa1zx4TiZCdNhqJ1OdrZcPeQzry5PYbP9sQzqacfWlu5ThCivhKzdXy28xwAQ7t4yCx70aaUby1zqW7OWp6c0J1nfz7BhzvPMbCTO71ky6VGk1rBihgVhY93le3Zd3O/QLyd7MwckRAN42Jvw/BgTwCWbI/mVIrsKSYEwCe749h6Jg0btYrXru0h9buwaPY2Gt64rieejrZEpxfw4qbTKDJlXViIohIDWqea9zd1cG7YjN6UvGJ+OppMSl4xthoV14R78/CVodIZLEQ9/KdvAL0DXCjQG3hx0xmMkiuEaDFFJQYW/HqKUqPC6BAvrgj1MndIwkrdGBGAv4s9afl6Vh88b+5whGhT3t4eg95gJNDVnmBPB3OHI0SDlG8tU90tPjWXa3r6UWpUmL8+ktyiEnOH22ZJh7AV2RiZyqnUfBxtNUy/rKO5wxGiUUK9HQn2dKDUqLDgl9O1LnclRHtWvhTc77FZfLK7bE+Y5yb3ZGi4Hw7OWlSy156wYH4u9rxxXU9s1Cp+P5POsr/jzB2SEEDZAMqaLkLLZlvVv249lZLPhhMpFJYYcHew5YY+/gR5OrZc8EK0Mxq1iufHh2Nvo+af+Gy+O3TB3CEJ0W69tyOWmPRCPB1tmX9NN1QycEmYiZ2NmgdHdAHgi70JpBfozRuQEG3EztgM/orNxEatYliwp9Tjol1RqVS8eH0vOrhpuZBbzMJNZ2RiQSNJh7CVKNQb+OCvswDcPbQzHo4ye0y0TSqVihFdPfFxsedsZiFLLi6FIoT1UfHUD4eZv/YYAH0DXYlPy6vQaSGEZevbwY15V4UC8OmeeNYdkz0iRftQYjCyMzaTv2IzMSrQxdOB6/v44e5ga+7QhGhzgjwdeWR0VwAW/3mW6FRZIUiI5rbuWBI/XNyr+9lx4XhKe5Ews/E9fOnl70JhiYGlF9syhRA1Ky418ua2GADuGNIZD0e57hDtj6uDLW/f3A9bjYo/ojNYcyK1Sat5WSvpELYSK/bFk16gp4ObltsGdDB3OEI0idZWw8s39AZg9cHz7D2XZeaIhGh98ZmFbDmdbupsuKyzm7lDEqLBbogI4O4hnQB4dUsUu85mmjkiIZomo0DP3Sv2czIlH4BBndwYG+aNnezfJUSjTe0bwNAuHhSXGnn028MUlxrNHZIQ7cbeuCxe2xoNwMxhQQzv6mnmiIQAtUrF/10ZAsCGEymclO3ChKjVV/8kcD6nCB9nOx4cHWLucIRoEYoCW49f4LJO7gAs2nyap9ccadRqXtZMWiaswPkcHSv3JwLwyOiu2NnIn120fSO6eXNTv0AAXth0mhyd7B0grEduUQmzvjlEUakRbyc7rgz1kuWARJv1wPAuTOrpi0GBp9ZHEp1TVOP+rVonrWwVICxWQpaOe745zKGEbOw0KsZ196F/R7cG18/lWwLUdpNtAYQ1UalUPDsuDDcHG46fz+W1rVGyRJwQzeDI+Rzmrj1BqVFhbJgP9wztbO6QhDDpE+jKhB6+KMBb22Kk3heiBglZOpbvSwDgkVFdcbK3MXNEQrSsnv7OBHs5YlTg96h0aSNqIKkhrMD7O86iNygM6uzOFaFe5g5HiGbzyOhg9sZlEZ+l4/Xfo3llcg9zhyREiysqMTB37QnOphfgZKfhmu7e2MjMM9GGqVQqnr4mjLR8Pfvis7l/5UGuCvPG26n65QofmyB1vbA8J5LzeOzH42TpSujo4cDlQe5NWCJaVefS/4+Ol9+BsC4+zva8MrkHs384xvrjKfT0c2HqxcGhQoiG2302k8fXRVJUamRokAcvTAhHLQNMhYV5eGQw26PSOXIhl18iU5kx2tXcIQlhUYyKwkubz1BcauSyzu5c093H3CEJ0eJUKhWjunqSka8nt7iUP6Iz5LvfANKC3M5tj0pnW1Q6ahX874quMoNMtCtaWw0vTuyORgVbTqex6WSquUMSokUZjAoLfj3FofO5ONvbMK67D052MrZLtH22GjWLru9FRKAruUWl/BqZSmah3txhiVag1+uZPHkye/fuNd2XkJDAjBkz6NevHxMnTmTnzp1mjLBu++OzefC7I2TpSuju68zKuwfLfsFCtIAhQR7MG98dgLe2x3DkfI6ZIxKi7VEUhW/2xfPoTydMncFvXN9TVpITFsnXxd40c/2d7TGk5xebOSIhLMvao0kcTMxBa6Nm/tXdpN1fWA07GzVjw73RqFQkZBdxMEGuC+pLzvjasWxdCa9tjQJg+mWd6ObjbOaIhGheWictg0J9eODi/hhvbIsmx4hsJC/ahUuXDNU62fP2n2f5IzoDW42Kxbf1x6uGGZRCWDK1WlXtErhenk58PH0gvQJdKS418mtkKtmyHUC7VlxczP/+9z+ioqJM9ymKwqxZs/D29mbNmjVcf/31PPzww1y4cMGMkdbsQEI2j/50HF2JkcGd3fnolgi85RxEiEarKUeUbxtw5+VBXB3uQ6lR4fF1kcRlFpo7ZCHaDH2pkT+iM1i44SQGo8K47j68fWMvHGw1lZ4nWxcIc6kuB9x7RSjd/V3IKSrl2bXHzR2iEBYjJa+Y9/88C8CDI7rQ0d3BzBEJ0bq8nOwYGeIJwKHzuWw9mWLmiNoGmVbUjr21PYbMwhKCPR257/Igc4cjRLNSFEzLKRoVBR9nO9Ly9dz5+V4m9vDl0XGylKJo6yovGXowMYcDF0e8jQrxYnCwJ3+flpMd0fYoUOtyuMumD+TaxTvJLCzh18hUJvfyw1Urp6ztTXR0NP/3f/9XZT+4PXv2kJCQwOrVq3F0dCQkJITdu3ezZs0aZs+ebaZoq3cwMZtHfzxOcamRy7t4sOj6XtjLDCshmqSuHPHYhB4sGBdGfJaO06n5PPzDMT69rR9+LjIQQ4iaKIrC2Uwde85lUaA3oFbBrJHBTB/UsYbZZLJ1gTCPmnJADx8nTifn8evxZMaEejI6xLv1gxPCgiiKwmtboyjQG+gT4MIt/TuYOyQhzKKbjxPpBXqOJ+Uxf+1xlt/en2AvR3OHZdGkxaKd2hGdzm8nU1Gr4NnxYdI4Jdo1tUrFFaFe2KhVXMgp5kRyvrlDEqJZnUrJN3UGDwv2oKuc3Ih2zN3Rjok9fXF3sKVAb2DDiRSZKdwO7du3jyFDhvDtt99Wuv/IkSP07NkTR8d/67mBAwdy+PDhVo6wdieScnn0x+Om5TalM1iI1uNop+H9//Sms4cDyXnFzP7hGNmFkieEqE5moZ5fIlP5/Uw6BXoDLvY2rLxnCP8d3EmWFhVthrezHRGBZfsHv741mtwiqfOFdVtzJImdsZnYalQ8My4MjazaIKzYkM7uBLjaU6g3MHfdCfKLS80dkkWTVot2KCWvmJc3ly29d8egjvQOcDVzREK0PHcHW4YEuQOwLy6bmDTpFBbtQ1xmITtjMwHo18GVXv4uZo5IiJbnYKthUk9f3B1sTJ3CGQWyp3B7cvvttzN//nwcHCovbZaWloavr2+l+7y8vEhOTm7Q8VWqxt3KX1ubxGwdj/10wrRM9Js39ERrq650jKbE19LqW872wFrKao3l9HKyY8nUPvi52HE2s5BZa46SWahv9G/fEm/lZW3M64QoLjXy99lMfjySTFJuMRqVigEd3Zja159+nd3NHZ4QDTagoytdvBxJy9fz8uaoKqvMCGEtYjMKeHdHLAAPjwymq5eTmSMSwrzUahVXhXnj76olPkvHgl9PYTBKjqiJrL/XzpQYjDy1PpIsXQndfJyYOayLuUMSotX08HMmLktHYnYRT/10jE9v6YutRsa9iLYrKbeI389koABhPk4M6uRm7pCEaDWOdhom9/JjY2QqGYUl/HIilQk9fcwdlmhhOp0OO7vK+6Pb2dmh1zdsQICXV+MGzxTqS3FwqHnp2eyiEh756QRZuhJ6BriyZPpAnOwrX1IpCjg61nwMtUaFt3fN8RXqS2t9fbm6nlPX47WVs7neozXKUZ/3qKusbaUcTf2btpVy1PV4+e/b29uFVfcN5ZaP93AmtYD7vzvKV/cMoZNn+1lJpbF1mbBeRkVhzcFEvjt0gaJSIwBdPB0YGuSBi2zBIdowG42aN6ZGcPsne9kWlc6PR5P4T99Ac4clRKsqLjXyzC+nKL64StGtA2SpaCGgbFLBu7f05c7P97EzNpMlf51lzuiu5g7LIsnZYDvz7h+xHEvKw8Xehjeu6ylL1wmrolKpGB3ixQ9HkohMyuPT3XE8OCLY3GEJ0SjHzuew6VQaBkWhs4eWkSGesqybsDoOthom9fLjt5OppOaXLXk45VwmPT0d6n6xaJPs7e3Jzs6udJ9er0er1TboOBkZeTR04ohKBQ4uDuh0xdW+ttRg5KFVB4nPLMTZXkP/QBeWbYuq8rxHx/egsLC4xvcxGhTS0/NqfFzrpK319eXqek5Nj5enkprK2RzvUd/HW/o96ltWSy9HXc9prnLW5znm/KzKy1nx9+2uhmW3RPDwD8c4l1HIjUt28cHUPoT6tO3ZMipVWWdwQ+uy8tcJ63QyJY/XtkYTmVyWY9wdbBjWxZMO7g3LoUJYqt4d3Hh4VDDv/hHL29tjiAh0pZuPs7nDEo2g1+uZMmUKCxYsYMiQIQAkJCSwYMECDh8+TGBgIPPnz2fEiBFmjtSyfPDXWaLSCvBwsOW5CeGopY1ICJPegW48Oy6cZ349xVf7E+ni5ch1vf3NHZbFkd5CC+bgbI+Ds7aWW+WR079GpvDd4QsAvDgxnI7u0lgqrI+jnYaRXT0BWL4vgSPnc8wckRANF51ewAOrDlJiUAhwteeqbt5yoi+slr2Nmgk9fQlwtafEoDDzqwPsiM4wd1iihfj5+ZGenl7pvvT09CrLSNdFURp3K39t1eMp/BmbydHEnLLvZA9fHO00jS1mnTG0pNrK2d5YS1mtsZwVb509HPn01n509XIkvUDPXV8fYsuptEbXA5Zyq66s9X2dsC75xaW8uS2aGasOEZmch5OdhiFB7vwnIkA6g0W7c/vADgwP9kRvUJi/4SQF+n/3iqy7HbVqW6pofcXFxfzvf/8jKurfgZWKojBr1iy8vb1Zs2YN119/PQ8//DAXLlwwY6SWZdPJVFYfPA/AgnFheDvZ1fEKIazPuB6+3DO0MwCvboniYGK2eQOyQBbRIazX65k8eTJ79+413ZeQkMCMGTPo168fEydOZOfOnWaM0FxUvLf5VI03+Ldz4J/4LF7afAaAe4d2ZkRXLzPFLIT5BXs5cl3fAIwKPLfxNIV6g7lDErWQHFBZQpaOh384Ro6uBF9nO67p7oONLH0urJydRs347j50ctdSVGLk8XUn+PFokrnDEi2gb9++nDhxgqKiItN9Bw4coG/fvmaMCo4l5RGTXohGrWJsmDfuDrZmjUcIUZmviz3LbunLoE5u6EqMPLXhJO/tiKVU9g+zaHId0DSKorAtKp1blu/n20MXMCowrrsPv8weQUSgK2q1DCgV7Y9apeK58WH4ONtxLlPHc7+exmgaDVN7O+qlbami9UVHR3PzzTcTHx9f6f49e/aQkJDAiy++SEhICPfffz/9+vVjzZo1ZorUspxOyWfhxXb//w7uxMgQafcXoiYzhwUxNsybUqPCE+siSczWmTski2L2FmYZFdR0p1LyeHxdJCUGhavCvLn38iBzhySE2T01vjv+Lvaczyni7T9izB2OqIHkgMqSc4t46PujZBToCfNzZlx3H+ykM1gIoGzfsGu6+zBlQAeMStloz493nUOR6VDtyuDBgwkICOCpp54iKiqKZcuWcfToUaZOnWq2mBKzdeyLywZg3vhwAt2aNttKrVbVOnNFJQ34QjSKm4Mti6dGMH1QRwBW7k/kgW+PVGkEauhKXKJlyHVA0+QVlfLk+pPM+zmS1Hw9Hd21fPCfPrw0qQfe8h0W7ZyHox1vXNcTO42KHTEZLN15ztwhiXrat28fQ4YM4dtvv610/5EjR+jZsyeOjo6m+wYOHMjhw4dbOULLk1WoZ+66ExSXGrm8iwcPDu9i7pCEsGhlA4fC6eHnTE5RKf9be4L84tK6X2glzLqHcHR0NP/3f/9XpSGvfFTQ6tWrcXR0JCQkhN27d7NmzRpmz55tpmgtU0KWjkd+PE6B3sCgTm68OKE7GmlEEgIXrS3PTwjnwe+Osu5YMkOCPLg63MfcYYkKJAdUllGgZ9YPx0jOK6azhwPL7hjIqr/PmjssISyKWqVi4fW98LLX8MnueD7dE09avp4nr+6GjZz/tAsajYalS5fy9NNPM2XKFIKCgliyZAmBgYFmiSe3qJRtZzJQgDAfJ24f3Jn3Np1q0jEVuDhDpXqPju/RpOMLYc1s1CrmjO5KT38XXtp8hiMXcrn9ywM8dkUIN/TxR6VSUT6DrCaPXNO99QK2UnId0DTHk3J5esNJLuQWY6NWcefgTtw1uBNa2/pvZaB1qnlwkwxMEm1B7wBXnhkXxrO/nmbFvgS6ejnyn8EyQcbS3X777dXen5aWVmWLGC8vL5KTk1sjLItVXGpk3s+RJOcV08ldy0uTpN1fiPrQ2mp464Ze/HfVIc5mFPL4uhO8N6UPdjYy6casHcLlo4Iee+wx+vXrZ7pfRgXVT1xGAQ9+f5TMwhLCfJxYdH0v+VILUcHATu78d3Anlu9L4OXNZ+ju60wnD9lb21JIDvhXtq6E2WuOEZ+lw9/FniVT+8jIfiFqoFKpuH94F7yd7Xl9axTrjieTnFfEK5N74KqVZXzbotOnT1f6d1BQECtXrjRTNP8yGBW2nUmn2GDEx9mOEV09L3YmCSEs3dhwH3r6u/DCb6c5mJjDK1ui+P1MGvOu6kaYs+ypam5yHdA4iqKw6sB5PvjrLAajQgc3La9M7kFPf5cGHkcGJon2YUIPP2LTC1m+L4GXNp+hk0/DfgvCcuh0OuzsKu+Ja2dnh16vb/CxGnO6Xv4aSzrVNxgVFvx6kkPnc3Gy0/DmDb1wa+K2NRXL2Z4X2rKWcoL1lLW+5az4G/Z1sefdKb2ZufoI+xNyeHHTaRZO6o7akn7ol2hKXVTf15i1Q7g1RgU19MOzxARQnazCEmYs309afjFdPB14f2ofXLQN+3NKhdG+WEs5oWFJ4IERXThyIYdDibk8uSGSL27vj30bGTjR2PrI0uuvcpIDymTrSpj1/VGi0grwcrRl6c0RBDRxOdK6SH3R/lhjOf/TNwAfZzvmrz/J3rhs7vr6MO/c2IsgT8faD9JGtPcc0Bbsi88mrUCPvUbNVWHeMhpfiDYm0E3LhzdH8M2B8yzdeZa9cdncumI/943sisGoyG/ajFr6OqC9dAZUlK0r4YWNp/krNhOAq8K8WTAuDGd7aQeqjrWUE6ynrDX9Rh8a2YW4LB3bo9KZvfoQ14T74O1sV/UA1RzLErVGZ4Alsre3Jzs7u9J9er0erbbhbSNeXo0fGNCU1zYnRVGY/9NxtkdlYKdR8+l/L2NIPfcNLtSX4uhY+wQDB4faH6/r9fV5TlMfb45j1FXO5ngPS/msmvo3tZRyNOVvqtao8Pau/Bv29nbho+k23PXFP2w6lUYXXxeemmj5A99asi4ya4dwTZpzVFBjPzxLSAA1VeBpecX8EpmKrsRAuJ8LK+8dgo9L1ecVlRgw1nE2qChSYTTne1jCZyXJrkzFJPDh9MuY9P5fnEktYOnueF6+sU+dx7YkllAftSZrygFZBXrmrDrMmbQCvJ3t+Oa+oXTzK3vv+pzES31R//eQXNd872EJn1X5b3SKtwvhnTy4b8V+4rN03PX1YZZOG8iIbt51xtBWWFsOsBTnMgs5npQHwOhQT1wa2OAuhDCfsj2A/20Vv/eKUK6JCOSlX0/yd0wGS/6IwU1rw/CunnRo4UF4omGa6zqgPXQGVLT/XCazvzlEUk4RdjZqnhwfzi2Xdapx1QpFkXPGcnK907zvYQmfVXW/0Q/vHMSML/axJzaT306lcdOgjng4Vt8pXF2HgSWyxLqoJfn5+REdHV3pvvT09CqDhOojIyOvwYMjVKqyz7wxr21uiqKwdOc5vtmXgApYOCmcbm52pKfn1ev1WicthYXF1T5WnjZ0uuJay1nT6xvynKY+3pRj1LecTXmP+j7e0u/RXH9Tc5ejrufUp5xGg1Lt76SHh5ZnxoXx/MbTfPxnLC42Km4d0KHOWMyhKXVR+WvrYpEtG805KqihH54lJYDqKvDzOUVsOZ1GiUGhh78Li6f0RlWsJ7246gWS1klb6zJAKhU8Mq6HVBjN8B7N9XhTjiHJrrKKScAGeGFCGLN/OM6qvfF0cbPnxoiAWt/fEjS2PqpvArBU1pIDcnQlPPT9MU6n5uPpaMvSqX3w0GD63tZ2El9O6ou6H5eT4+Z7j+Z6vCnHKC9nxd+on52aL27vx+PrIjl6IZf/fr6Xx64M4Zb+gW16eV9rzQGWIK+olB3RGQD0CXBpN7POhbAe1e8R3NPHEa0ajiblkZ6v59fIVEK8HBkS5I6TDPqwCM11HdDWOwPKGRWFFfsS+GjnOQwKdPZw4O2b+7Lp6AXe/a32JZ/lnLHsv3K903wxNMcxmuN6p6bf6GuTuvPQD8eITMrjxwOJTOrlh2s1KynW1GFgKVqjM8AS9e3bl2XLllFUVGSq8w8cOMDAgQMbfCxFafxs+aa8tjkoisKHu87xxd4EAJ64KpQx3XyaLaby41hKnmsp1lJOsJ6y1recNT0+qacfqXnFLN15jre2xeDtZMdVYT7NG2Qzasm6yCLXTfXz8yM9Pb3SfY0dFVT+4TXk1tjXNfftUlFpBfx2MpUSg4K/iz2f3jkINwfber++us+m4n/bKyln+9OQJFB+GxLkyQPDuwDw2tZoDiRkm/033pL1UVtmDTkgu/DfzmAPB1uW3hRBsJdTq/0Npb5of6yxnBVvno52fHhTBJN6+mJQ4M1tMTy94RT5xaVmr8clB7Qt+lIjv0elozco+DrbcVlnd3OHJIRoJiqVihBvJzbMHkFPf2dUQExGId8fTuLohVyMRqlAza25rgNaO++2xC2jQM+cH46z5K+yzuBx3X348o7+dPd3bdJnbI3njO2dtZS1rt+ok50NH04bgJvWhny9gV9OpJBbVFrjsSz51pQY26rBgwcTEBDAU089RVRUFMuWLePo0aNMnTrV3KG1GkVR+GhPgqkzeN64cKaP6IqDs9Z0c3J1qPTv6m4q2RJDWCm1WlXrb+PBMd24eWBHFOCZX06x62ymuUM2C4scBtuco4LaA0VROHIhl3/icwDo6uXI6FAvPJzsar1olQQgRGV3DelEdHoBW06nMe/nk6yY1p9AWSbO4rT3HJCjK+HhH/7tDP7w5ghCvJ3MHZYQbZ6djZrnxocT5uvM+3+eZfPpNE6n5vPatT0J9an8G7t0OdGqFHT5dc9gEO3PO1vOkJavx06jYozsGyxEu+SitWV4sCfdfZ3ZGZtJar6evXHZnE4tYHiwh7nDs2rt/Tqgvg4kZPPML6dIL9Bjb6Pm8TEhXNfbv02vfCJEa/BysmdyLz82nEghp6iUDSdSmNzLF1etrblDE3XQaDQsXbqUp59+milTphAUFMSSJUsIDAw0d2itwmBUeOePGL49dAGAy7t4kJmrq7LiyaPje9S6Gmj5c4SwRgrU+ft4emIPsvKLL/YNRPLelN4M7OTeKvFZCovsEK44Kuihhx5i+/btHD16lFdffdXcobU6o6Lw99ksTqbkA2XL1g0JckelUtX5JZcEIERlKpWKZ8eFkZCl41RqPo/9dJxPbu0rFwcWpj3ngOzCEmavOcap8pnB0hksRLNSqVTcPrAjvfxdmL/hJHFZOmZ8fYh5V4VybW//is+s9RzqkWu6t3ywwuL8EZ3Oit1xAFwR6iX7BgthobROtQ/orO/AaC8nO67r7UdUWgF747LJ1pXwS2QqypqjPDw8CB/nuve6FM2rPV8H1IfBqPD5nng+3ROHUYFgT0deubYHoXK9IES9OdppmNzLj18iU8jWlbLhRCqTevri5iDtPpbm9OnTlf4dFBTEypUrzRSN+RSVGHhu42m2RZWtkDE82IOe/m1z6W8hLJ1GreLFCeEUlRj4KzaT//10giU39aF3QNNWYGlLLHLJ6PJRQWlpaUyZMoWff/7ZqkYFlcstKuG3k2mmzuDLu3gwtIuHjAoVogm0thoWXd8Tbyc7YjMKeeynE+hKDOYOS1TQXnNAWn4xM787UqkzWBp3hGgZfTu4sWr6QIZ28aC41MiLm87w1PqTZOtKzB2asFCKovDG1mhA9g0WwpIpStmg6NpuDaFSqQjzdebm/oH09CtbRvrX48lM/Xw/K/cnUmowtkxBRLXa63VAfaTnF/PwmmMs213WGXxtLz9W3NFfrheEaARHOw2Tevrh7mBLgd7AhhOpch0gLFL5CnLbotKx1ah44z99pDNYiBZmo1Hz6rU9uayzO4UlBuasOc6Z1Hxzh9VqLGbYu4wKqiwhS8f/rTvB+ZwibNQqruzmRRdpmBKiWfi7aln8nz7M/PYIRy/kMu/nSN66oRe2GoscI2MV2nsOuJBTxEPfH+V8ThG+znYsmRpBFy+p04VorLpmh5UtFgTvTenN8r0JLPv7HFvPpHHofA4LrgljbET7b1gWDTc61Bs94GWvMXcoQohWZm+jZnhXT8J9nYnN0nEkMYf3dsTy8/Fk5l0VanVLybWm9n4dUB97z2Xx7MZTZBaW4GCrYcGkHlzXt/pzFdkaTFi72q4DKv4+ymYK+/LLiVSydCX8fDyFCT18WiNEIerlQk4Rj/x4jHOZOpztNbx5fS9G9PDnvQs55g5NiHbP3kbNWzf0YvYPxzhyIZdZPxxjydQ+hPk6mzu0FmcxHcLiX/vjs5m3PpLcolKc7DSM6+6Dl5OducMSol0J9XHinRt7MeuHY+w+l8Wzv55i4cTu2EinsGhm5zIKmfXDUVLz9QS6aVl6Ux86uDmYOywh2qzy2WG1KV/yWa1ScffQzgzt4sFzG09xLlPHoz8dZ2pcFk42KuykzhcXqVQq5o0NxdHVgXc2njR3OEIIM/F2tmPhlAh+PHSed7ae4WxGIQ98d5RJffyZe3U4Pi7ly0jLXvOi6UoMRj7+O44v9yWgAN18nHjr5n6sP5jAe5tzq32NbA0mrFld1wGX/j4cbMs6hX87mUZagb5s+eh+GfTzlZn3wryOnM/hiZ8jySwswdfZjvf/00e2ExOilTnYanh3Sm8e+v4oJ1PyeeC7oyz+T296tfPlo6UVzML8dDSJh9ccI7eolIgObtzQx186g4VoIX07uPH6dT3RqFVsPZPO4z9HUiTLR4tmdColj5nfHiE1X0+wpyOf3NJXOoOFMIOe/i58dccAbh/YARXww8Hz/HA4ibMZhSiKYu7whBBCWBCVWkVCWh6Te/rS069slsAvx5K55r0/mbniH97ZdBKQWZqiaeKzdNzzzWFWXOwMnhIRwOe39aOrdAgI0ay0thom9vIl0M2eUqPCg6sOsvV0mrnDElbKwdmeX06n88B3R8ksLCHMz5lv7htK7y5eODhrZRUIIVqYWq3CwVlruvl4OfP5jMvo18mdvOJSZq05xomMwkrPqXyzr/tNLJzMELYQBqPC+3/G8vWB8wCM6+7Dy1Mi+Hh7lJkjE6JtKq/ga1Y2qn94sCdvXd+Leesj2RmbyaM/HeetG3rhZCfVo2g8B2d7dkVn8Nj3RynUG+jh78LHdwzE8+IAH7VahdFYeyeUXAgI0XjV5QAHYP7kXoztHcCzP58gMUvH1jPpdHLXMizYE1et1PtCCCH+pbXVMLyrJ2G+zuw6m0lavp6/z2VxJq2Aa/p0oKurDNwWDad1smPt4SRe2XgKXYkBV60NL1zXi6t7+AFyDSBES7DTqBnf3ZftUemczdQxf8NJsnQl3NRPtpERrafEYGTRhpN8dyARgGAvR4YFubN6zznTc2QVCCFalkL1K030C3AmNUfHhdxi7vnyANeEe9PRveqEnvLV6NoyafmyAPnFpTzzyyl2nc0E4P5hQdwztDNaW9m/TIjGqqmCL1exAh/e1ZP3pvTm/9ae4EBCDjNXH2HR9b0IdKtrj0ohqrfu8AWe+fkEigKBbvYM7uTGV7tiTY8/Or5HnUveyoWAEI1XVw5Y+9Bw7l2+j6MXcknILuKHI0n07+BKnwAX2TpACCFEJT7OdlzX249TKfn8E59NeoGe2z7dw039AnlgeBec7aVZRdRPZqGetzaeZnNkCgABrvZcEepFZEIWkQlZgFwDCNFSNGoVY8K8yStR+O5AIm/8Hk1ito45o7qikYEYooVlFOh5cn0kh8+XbQdwWWc3+ga6olLJd08IS2CrUTOuuw8xWUX8GZXOplNpXNnNm65ejuYOrdlJi5eZXcgp4t7Vh9l1NhN7GzWvTu7BvZcHSUIQopUN7OTO0psi8HCw5UxaAXeuPMi+uCxzhyXaGEVR+GJvPE+vK+sMDvV2ZHx3X+xsJN0KYUkc7DRc1tmd//QNIMDVHoNRYX9CDt8dTuJMWj5GWUZaCCFEBWqVip7+LtzUL5AQb0eMCnx76AI3fbGfLafTZPsBUactp9O4ZfkBNkemoKKsM2BiT18ZUCBEK1KrVCyY1IMHhgcB8PWB8zzxcySFetk6TLScE8l53LnyIIfP5+Jsb8O47j706+Ambf9CWBgbjZr3bu1PsKcDRgV+P5PO0Qu57e48X1qozWjvuSzuXHmQmPRCfJztWHZLX8aG+5g7LCGswqV7Bjg4axkY6sN3919Or0BXcopKmb3mGJ/tiaO0jqV9hYCy5X9e2RLF0p3nAIgIdOGKUC8ZbSyEBXN3sGVST1+uDPXC2U5Dgd7AjuhMbl62h70yKEgIIcQlHO00jOnmzSfTB9LZw4H0Aj3zN5xkzo/HSczWmTs8YYEyC8tmhc3fcJJsXQndfJ25oY8//Tq4oZbOACFanUql4p6hQbw8qTt2GhV/xmRw3+rDpOQVmzs00c4oisJ3h85z3+rDpObr6eLpwDf3DqGzR9VlaIUQlsHORs2YMG96+jkDsDcum11ns9rVpAEZimgGRkVhxb4EPtx5DgXo4efMm9f3wtel7W9KLURbUdtyooM7uqIvMRCVVsBHu+LYEZ3B8xPC6erl1LpBijYjs1DPkz9Hcuh8LirgyfHdSc8pNHdYQoh6UKlUhPo40cXTgePJ+Rw+n8Op5Dwe/uEYgzq5ce/lQQzs5G7uMIUQQliQy7t68fWdA/lyXwJf7Itnz7ksbl1xgLuGdGL6oE6yOozAqChsOJ7C+3/GklNUikat4q7BnZg1Noylv58xd3hCWL1ruvvi76pl7toTnEkr4K6vD/Hq5B707eBm7tBEO5BfXMrCTWfYFpUOwBWhXjw3PhwfaVcUwuKpVSqGBXvgqrVhT1w2J1PyydaVcFWYt7lDaxZyldLK8otLeWJdJEsvdgZf38efT27tJ53BQlgQG42a0SGevHxDb1zsbTiZks8dXx3kw13nZCkhUcXplHz+u/IQh87n4mSn4Z0bezNtSGdzhyWEaCAbjZp+HVy5tX8g0wZ3xkatYn9CDg98d5QHvjvCgYRsc4cohBDCgtjbqLlvWBDf3DmQwZ3dKS418tGuOG7/8gD747PNHZ4wozOp+dy3+ggLN58hp6iUbj5OrLi9P/cP74KtRprhhLAUEYGuLJ/Wn65ejqTl67n/u6N8fSCx3S0PKlrXyZQ87vjqINui0rFRq/jflSG8cV1P2SJAiDZEpVLRJ9CVsWHe2KpVJOUW89PRZI4mZps7tCaTmqgVnUrJ4+lfThGfpcNOo2b+xO5MHdCxxuerZJlRIcxGpVJxY/8OXN7Vk+fXR/JnVDqf74ln3bFkZl8Zyg39A7FRq9Dly7JC1sjB2R5Q8duJZJ5Ze5yiUiNdvBx5/9b+dPV2kvpbiDZMa6vhkWu6c2tff5bvS2DdsWQOJORwIOEo/Tq4csegjowM8ZJlHoUQwoqVbz8D0N1Zy2czLmPj8WRe33SauCwdD35/lLFh3jw8KpgObrI0pLUotVGz9I9Yvt6XgEFRcLDV8NAVIdwxpLOpI1iuE4Qwr4r1N0CIs5Zv7hvKc+sj+e1EMu/8EcuR87nMv7obbg62ZoxUtDUGo8Kq/Yl89Pc5SgwKga72vHJtT3r5u5g7NCFEIwV7OeLuYMuW02nkFJVy5xf/8NCILtw+sGOb3SJQOoRbQXlC+HDXOUqNCv4u9rx7az9+P55U45K1AI+O79GKUQohLqUA3+w+R5iXA3Yqb/bFZ5NRoOf5DZG8ueU0c8Z0Y0I3L7S2GnOHKlqZvlRh+me7OZGcD0BHdy2junqy/mACIPW3EO2Bv6uWJ8d2Y8bgTizfl8DPx5M5fD6Xw+cj6ezhwG0DOjC5l5/kACGEsEI1bT8zqacv/8Rncyoln61n0tkRk8FtAzpw15DOMjOoHSsxGPnxSBKf7Y0nq7AEgGBPB4Z28SA3v6jSEtFynSCEedVUf3d0sWVYFw/2xWezLSqdoxdyefqabozo6tX6QYo2JyFLx/O/nebohVygbInoZ8eF46KV3C9EW+fhaMsNffzZEZPBuUwd7/95lr9iMnhuQnibHPgptVILS8jS8dLmMxxMzAHgym7ezL+6GwE+Lvx+PMnM0Qkh6kOlUhHs5UhnDwdOpuRxKDGX/GIDr2w8xdI/bJncy4/re/vTxcvR3KGKVpCQpeOZjYeIvNgZHBHowmWd3WW2oBDtVHnH8D1DO/PtoQv8eCSJ+Cwdr/8ezUe7zjGplx839gmQHCCEEAJ7GzUjunqy8IY+vL7xJP/EZ/PlP4n8fDyF+y7vzA19AmR/4XZEURR+P5POkp1nScwuAsBNa8PlwR50cm97DYRCWDOVSkWvABdmjw3jqR+Pci5Tx2M/nWByLz9mjwrG09HO3CEKC6QoCj8cSeL9HbEUlRpxtrfhyfHhXN83EFU1bUSySoQQbZOdjZqxYd509HHhjd9Oc+h8LrevOMh9w4K4tX8gNg3YEqR81cmaFJW07HaV0iHcQkoMRlbuT+SzPfEUlxpxsFUz98pQru3tV21CEEJYPo1aRe8AV7r7OnM6rYC4LB3ns4tYuT+RlfsTiQh05fre/lwV7o2TnVSv7Y2iKPx4NIn3dsSiKzGitVFzRagXnTyksUcIa+DjbM/DI4O5e0hn1h9PZvXhCyRm6fj6wHm+PnCeQUEeTB3QkbE9fC/OGlZq3VagrosAaPkLASGEEC2ju78LS6b2YWdsJu/tiCUuS8eibTF89U8i9wztzORefg1qOBKWRVEU/j6bxSe74ziRnAeAp6Mts64M5UJGvgwUFaIN69PBja/uGMCHu87xzYHzbDiRwvaodO4Z2plb+ndolkE95u4MEM0jNqOA17dGmyaBDQn2pKuHlrjUPN7fcrra18gqEUK0XSqViqkDOtLX14kXfjvN4fO5vLcjlp+PJfN/Y0IYEuRR3yPVumrwYxNatp6QHotmVn5h8N6fsZzNKARgcGd3nrq6Gx1lhKgQ7YKNRk0vfxeW3jGQrUcvsO5YMrvOZnL0Qi5HL+TyxrZoLu/iwVVhPozo6inLw7UDyblFvLT5DHvjsgEYFORBmJcDTvK3FcLqONppuGVAB6aP6MoT3x/mVEo+8Vk69sdlsT8uC9ufVXTxdOTxcd2J8HGsZV+Z2i8CoOUvBIQQQrQclUrFyBAvLu/iwU/Hkvl8TzzJecW8vCWKL/cn8uDoECb28cdGXX3ngnQIWB5FUfgzJpPP9sRxMqVstSCtjZrpl3Vk2qCOeHs615nbhRCWT2ur4bErQhjTzZu3tsdwMiWf9/88yw+HLzBtUEeu7e2PQ5O2jTFvZ4BomkK9gc/2xLPqQCIGo4K9jZrZI4O5c2RXFtfQESyEaD86ujvw8S192XA8hcV/neVsZiEP/3CMQZ3cuPfyIAZ2cjd3iLWSluxmdCIplw/+Osv+hLKRQe4Otjx2RVcm9PCVWcFCtEM2ajWjQ70ZHepNWn4xv5xIYf2JFOKzdPwRncEf0RnYalQMDSrrHB4Z4omr1tbcYYsGKDUY+ebgeT7dHU9hiQF7GzWzRgYzQ070hbB6GrWKzh4OdPZwoKC4lNNpBZxOzSe/2EBUWgEzVx7A09GWq8N9GB3qRf8ObjIbTAghrJCNRs1N/QK5tpcfPx5NYvneBBKydMxfe5xXNp6kT4Ar4b5O2F6SI6RDwHKUGIxsPZPGyn8SOZNWAJR1BE/tF1jWEewkS8kK0R717eDG8mn9+eVECkt2nuNCbjGLtsWw7O84bowIYEJPX7p6OZk7TNFKSg1G1h5L5pPdcWRe3C9+dIgX/7syhEA3rawOIYQVUatUXNfHnyu6ebHs7zjWHElif0IO+xOO0r+jGzf1C+SKUK8q5/eWQDqEG6l8eQ9FUfg7JoPP/z7H3rOZANhp1Ewb0ok7+gdK548QVsLH2Z4ZQzrz38GdiEor4PeodLZHpXM2o5C/YjP5KzYTjUrFoC4eXBHmw5juvnRwd0CtVmE0KjUeV2YGmM++uCze3B5jWu0hItCVBePC6OLpKCf6QohKnOxtGNDRjf4dXEnJKyY6vZCk3GIyC0v49tAFvj10ARd7G4Z39WR0iBdDu3jg4GzuqIUQQrQmra2G2wd25IY+AfwUmcpHO2LILzaw+1wWBxNz6OnnTE9/FxztmjLrTDRFUYkBrZPW9O/sQj3fH0jkm38SSM0r2wbC0U7D7YM7c+fQIDwv6QiWvSGFaH/UKhXX9vbn6nAfNpxIYdXB8yRm6Vi+L4Hl+xII93NhbA9fhgR70qeD28XG/9q3jhGW6dIcUK7EYGTj8WQ++jOG+EwdAB3dtTx2RQijQrxaO0whhAVx1doyd0wodwzqyPJ9Caw7lsyhxBwOJebg6WjL5F5+jA33obuvs8VMGJUO4UbKLizh8e8PcyqlgCxd2agglQpCvZ0Y2MmN/7s6HF1+kZmjFEK0NpVKRZivM2G+zjx2TTjPrzvG2YxCzmboyNKVsPdsJnvPZvL6ptN4Otpy06BOpGQV4O1kV21ikJkBre9IQjYvbzjBvovLQ7s72DJ7VDCTe/lJR7AQolYqlQp/Vy3+rloeuiqMP04ksT0qnb9iMsnSlfDbyVR+O5mKrUbFoCBPjAYDHdy0eDraWszFgRBCiJblaKfh3hHB5OTpiEov4OiFPHKLSjl0PpcjF3IJ9nSkh7+MGjIHo6Lw7qaTpOXrOZWaT3R6IYaLg3cdbTXcOzKYrFwdKoOBr3bFVnm97A0pRPultdUwtV8gtw8L5v++PcSZtAISsnWcTsnjdEoeS/6IwUatwsfZjrE9/OjqoSXIw5EO7lo8HORcvy0wKkqlpbz1BiNnUgs4diGXfH3ZZA1PR1vuGRrEjRH+FjnzTwhhHv6uWp4c2427hnTmp6NJrDuWTHqBni//SeTLfxLp4KZldKgXg4M8GBbua9ZYpUO4AfKKStl5NoPtURnsjM2gxFB2YWCjVtHdz5k+AS6yV6gQwkSlUuHpaIenox0DO7mTW1RCXKaOuCwdyRdnjn38Z1lDgpOdhs4eDgR5OBDopq1lz0nRkj7edY5PdscDZXX7lIgAZg4Lws1BVnsQQjSMrUbNiK5ejOjqhcGocDwplx3RGeyIySA+S8fu2AzTcx1s1XRw09LR3YEOblqZHSaEEG2cWq3CwbnqLKNyKrUKG42aHn4uhPs6E5ep4+iFXFLz9cRkFBKTUcjlh84zLsSzFaO2brlFJfwYmcqPR5NNS4ECeDnZ0ifAla5ejtw/OoR3fztpxiiFEOamUasI9nIk2MuRohID5zJ1JOYUcSGniOJSI0m5xXy1N77Sa8rO9cvaegJc7QnyceFsRiEu9jY422uwt1FLh7EFSS/QczIln5i0AkouDgpysFVz/6gQbujpg5OdtP0LIarn52LPA8O7cO/QzvwZm8nmU6nsjM3kfE4RXx84z9cHzmOjVuHtZEegmxY/Fzt8nO2xt2m9ASZSg9UhMVvHvrgs/ojO4J/4bEorLO3q7WRLuK8zId5OVf5o9bkAFEK0bQ39nbtqbekTaEufQFeKSgwkZBdha2fD9lOpFOgNnEzJ52RKPrYaFR3dyzqHC4pLkdqi9USnF6JSwbURATw0OoSOHo7VPk/qcCHat7rqd6i7Hrj0GENdHRga7sc8IDa9gL9jMli15xxJucXoSoxEpxcSnV62RL2noy2BblpuydbhLgPPhRCizVGg0iyjS1WcSapW/du5kF6gJzI5j/M5RVWWIxYtJ7eohJu/2E/GxY5gjUpFsJcD3f2c8Xexl44aIUS1tLYauvs5093PGUVRyCwsIaNATydvZ05eyCExu4jUvPJz/QKi0wuqPY6tRoWLvQ1uDrZ4ONiw43Qag/ydQFqDWk1ito5tBy/ww+Ek00qgAG5aG3oHuBDm48S9I4JlNVAhRL3YaNSM6ebNmG7e6EoM/H02k93nsvgnLosLucUk55Xdyrk72ODrbI+Psx3xmYV427Rc/W/RHcLFxcW88MILbN68Ga1Wy913383dd9/dou9ZajDy85EL/H48yfQHqijYy5Eru3kzsW8HNh09X+NxGnIBKIRom5ryO9faaujm48Sj43vw5q+RXMgpIi5LR3ymjsISw8Vlpgt5aNVBPpzapwWit3zmyAEvTeqOSmvLFztiWPNPfI3PkzpciPatrvod6q4H6pMjMnLKlqJMySvmfE4RidlFpBfoySwsIbOwhDc2neaVCeGNKEHbZ44cIIQQ5ubtZGfaj3B0mA+FuTozR9T6zFH/q1Uq3B1t8XHV4qm1IdSn6qB/IYSojUqlwsvJDi8nOx65prup41BfaiQpt4jEnCKScopIyi0itbCUg3GZ5BWXoisxUmJQTOf/Z4EHVx3krRt6WeX+tObIAadT8pnx9SHTJDC1Crp4OtLDz5kAVxkUJIRoGgdbDVeF+XBVmA8A6SVGXt4QSVJuEWl5enKLS8nWld3OpBVw7eKd/HTPZfi51D5JobEsukP4jTfe4Pjx46xYsYILFy4wb948AgMDGT9+fIu95wd/nWPl/kTTvzVqFb39XRje1ZMrQ73p4lU2W8zBWcumoy0WhhDCitioVXT2cKCzhwNKsEJavp64LB2J2UX06eBm7vDMxhw5wN5GjaOjzMYQQrQejVpFoJuWQDctl3UGXYmBCzllHcP3jAg2d3hmY44cIIQQwvzMUf8729vw7YxBOLo68M5GWRJaCNF87GzUBHk6EuT57+pjDs5a08DRUoORfL2B3KJSsnUlZOtKCPVzISLQxVwhm5U5coCTvYaO7lo6eDhig0KQp6MMChJCtJhOHmUDTnr4OQNlbUBp+XpS84pJzdcT6ueCm7blti602A7hwsJCvv/+ez755BN69epFr169iIqKYtWqVS2aBC7r7E5Mpo4wP2eGBnsyMMgDx2r2BpDlQoUQLUGlUuHrYo+viz2XdYbHxoVb5cwAc+UAIYQwNwdbDSHeToR4O9Gng5vkAMkBQghhNaT+F0KYW3NsAdiQY9ho1Lg7qHF3sKWzhwMAj03oQWGuDkWp6Qjtk7lyQEd3B364+7I6BwXJ9pBCiPpsL6ZWqzAaa67AL60rHGw1poli0PI5wGI7hE+dOkVpaSn9+/c33Tdw4EA++ugjjEYjanXLjNQZ3tWTq/t14J2NJzl4NoODZzOqfZ4sFyqEEC3HXDlACCGE+UkOEEII6yT1vxDC3JpjC0DZRrBxLD0HyN9VCFHf7cUsua6w2A7htLQ0PDw8sLP7d+lOb29viouLyc7OxtPTs17HUatpUG96+bYA9rbqOl9nV8fyEU19vKXfo75ltfRy1PWc5ipnfZ5jzs9KvrvNH0NzHKM5vruNrcfaMskBLfse1lJOsL76QnJd09+jvo+39HtIDmhaDmjo5wbyO2rO96jv4y39HpIDmu89muvxphzDGr+71pYDzHUNAFJfNOd7NNfjTTmGNdYX8t1t+ns01+NNOUZj6/+Kr22rJAe0/HtY2+9IckDzxdAcx5Dvbt2Pt0YOUCmKZS5AsXbtWt577z22b99uui8hIYGxY8eyY8cO/P39zRidEEKIliQ5QAghrJfkACGEsE5S/wshhPWSHCCEEC2v7u5sM7G3t0ev11e6r/zfWm3t63QLIYRo2yQHCCGE9ZIcIIQQ1knqfyGEsF6SA4QQouVZbIewn58fWVlZlJaWmu5LS0tDq9Xi6upqxsiEEEK0NMkBQghhvSQHCCGEdZL6XwghrJfkACGEaHkW2yHco0cPbGxsOHz4sOm+AwcO0KdPH7NvIi+EEKJlSQ4QQgjrJTlACCGsk9T/QghhvSQHCCFEy7PY2tTBwYEbbriB559/nqNHj7J161Y+//xz7rzzTnOHJoQQooVJDhBCCOslOUAIIayT1P9CCGG9JAcIIUTLUymKopg7iJrodDqef/55Nm/ejLOzM/fccw8zZswwd1hCCCFageQAIYSwXpIDhBDCOkn9L4QQ1ktygBBCtCyL7hAWQgghhBBCCCGEEEIIIYQQQgjReBa7ZLQQQgghhBBCCCGEEEIIIYQQQoimkQ5hIYQQQgghhBBCCCGEEEIIIYRop6RDWAghhBBCCCGEEEIIIYQQQggh2imr7BAuLi5m/vz5DBo0iBEjRvD555/X+NzIyEhuuukm+vbty3/+8x+OHz/eipE2XUPK+scff3D99dfTv39/rr32Wn7//fdWjLRpGlLOcomJifTv35+9e/e2QoTNoyHlPH36NLfddhsRERFce+217NmzpxUjbbqGlHXLli1MmDCB/v37c9ttt3HixIlWjLR56PV6Jk+eXOv3sa3XR5bCWnKAtdT/IDmgOm05B1hb/Q+SA1qT5ICqJAe0DZIDqmoPOUDq/9YlOaCqtpwDrKX+B8kB1ZEcIBpKckBVkgPaBskBVUkOaALFCr344ovKtddeqxw/flzZvHmz0r9/f2Xjxo1VnldQUKAMHz5cee2115To6Ghl4cKFyrBhw5SCggIzRN049S3ryZMnlV69eikrVqxQzp07p6xcuVLp1auXcvLkSTNE3XD1LWdF99xzjxIWFqbs2bOnlaJsuvqWMzc3Vxk2bJjyzDPPKOfOnVPee+89ZeDAgUp6eroZom6c+pb1zJkzSp8+fZSffvpJiYuLU1544QVl+PDhSmFhoRmibpyioiJl1qxZtX4f20N9ZCmsJQdYS/2vKJIDLtXWc4A11f+KIjmgtUkOqExygOQAS2NNOUDq/9YnOaCytp4DrKX+VxTJAZeSHNA26iJLIzmgMskBbYfkgMokBzStLrK6DuGCggKlT58+lT7oJUuWKHfccUeV537//ffKmDFjFKPRqCiKohiNRuXqq69W1qxZ02rxNkVDyrpo0SLlnnvuqXTf3Xffrbz99tstHmdTNaSc5datW6fceuutbSoJNKScK1asUMaOHauUlpaa7psyZYryxx9/tEqsTdWQsn7xxRfKjTfeaPp3Xl6eEhYWphw9erRVYm2qqKgo5brrrlOuvfbaWr+Pbb0+shTWkgOspf5XFMkB7S0HWFP9ryiSA1qb5ADJAYoiOcCSWVMOkPq/9UkOaF85wFrqf0WRHCA5oG3WRZZGcoDkAMkBlk1yQFUtVRdZ3ZLRp06dorS0lP79+5vuGzhwIEeOHMFoNFZ67pEjRxg4cCAqlQoAlUrFgAEDOHz4cGuG3GgNKeuNN97I3LlzqxwjLy+vxeNsqoaUEyArK4tFixbx4osvtmaYTdaQcu7bt4+rrroKjUZjum/NmjWMHj261eJtioaU1d3dnejoaA4cOIDRaOTHH3/E2dmZzp07t3bYjbJv3z6GDBnCt99+W+vz2np9ZCmsJQdYS/0PkgPaWw6wpvofJAe0NskBkgMkB1g2a8oBUv+3PskB7SsHWEv9D5IDJAe0zbrI0kgOkBwgOcCySQ6oqqXqIpsmvboNSktLw8PDAzs7O9N93t7eFBcXk52djaenZ6XnhoaGVnq9l5cXUVFRrRZvUzSkrCEhIZVeGxUVxe7du7n11ltbLd7Gakg5AV577TVuvPFGunXr1tqhNklDypmQkEBERAQLFixg27ZtdOjQgXnz5jFw4EBzhN5gDSnrxIkT2bZtG7fffjsajQa1Ws3HH3+Mm5ubOUJvsNtvv71ez2vr9ZGlsJYcYC31P0gOaG85wJrqf5Ac0NokB0gOkBxg2awpB0j93/okB7SvHGAt9T9IDpAc0DbrIksjOUBygOQAyyY5oKqWqousboawTqer9MUCTP/W6/X1eu6lz7NUDSlrRZmZmcyePZsBAwZw1VVXtWiMzaEh5fz77785cOAADz30UKvF11waUs7CwkKWLVuGj48Pn3zyCZdddhn33HMPSUlJrRZvUzSkrFlZWaSlpfHss8/y3Xffcf311/PUU0+RkZHRavG2hrZeH1kKa8kB1lL/g+QAaF85QOr/6rXl+siSSA6QHCA5wLJJDqiqLddFlkZyQPvKAdZS/4PkAJAcUFFbqYssjeQAyQGSAyyb5ICqWqousroOYXt7+yofWvm/tVptvZ576fMsVUPKWi49PZ3//ve/KIrC+++/j1pt+V+R+pazqKiIZ599lueee67N/A0rasjfU6PR0KNHD+bMmUPPnj15/PHH6dKlC+vWrWu1eJuiIWV98803CQsLY9q0afTu3ZuFCxfi4ODAmjVrWi3e1tDW6yNLYS05wFrqf5AcAO0rB0j9X722XB9ZEskBkgMkB1g2yQFVteW6yNJIDmhfOcBa6n+QHACSAypqK3WRpZEcIDmgLfz9qiM5QHJARc1RF1n+L7yZ+fn5kZWVRWlpqem+tLQ0tFotrq6uVZ6bnp5e6b709HR8fX1bJdamakhZAVJSUpg2bRp6vZ4vv/yyyvIKlqq+5Tx69CgJCQnMmTOH/v37m9akv++++3j22WdbPe6Gasjf08fHh65du1a6r0uXLm1iRBA0rKwnTpyge/fupn+r1Wq6d+/OhQsXWi3e1tDW6yNLYS05wFrqf5Ac0N5ygNT/1WvL9ZElkRwgOUBygGWTHFBVW66LLI3kgPaVA6yl/gfJAZID2mZdZGkkB0gOkBxg2SQHVNVSdZHVdQj36NEDGxubSpsvHzhwgD59+lQZAdO3b18OHTqEoigAKIrCwYMH6du3b2uG3GgNKWthYSH33nsvarWalStX4ufn18rRNl59yxkREcHmzZtZu3at6Qbw0ksv8cgjj7Ry1A3XkL9nv379OH36dKX7YmNj6dChQ2uE2mQNKauvry8xMTGV7jt79iwdO3ZsjVBbTVuvjyyFteQAa6n/QXJAe8sBUv9Xry3XR5ZEcoDkAMkBlk1yQFVtuS6yNJID2lcOsJb6HyQHSA5om3WRpZEcIDlAcoBlkxxQVYvVRYoVWrBggTJp0iTlyJEjypYtW5QBAwYomzZtUhRFUVJTUxWdTqcoiqLk5eUpQ4cOVRYuXKhERUUpCxcuVIYPH64UFBSYM/wGqW9Z3377bSUiIkI5cuSIkpqaarrl5uaaM/x6q285LxUWFqbs2bOnNUNtkvqWMzExUenXr5/y/vvvK+fOnVPeffddpV+/fkpycrI5w2+Q+pb1l19+Ufr06aP89NNPyrlz55RFixYpAwcOVNLT080ZfqNc+n1sb/WRpbCWHGAt9b+iSA5QlPaVA6yx/lcUyQGtRXKA5IBykgMskzXmAKn/W4/kgPaVA6yl/lcUyQGKIjmgLdZFlkZygOQARZEcYMkkB7ROXWSVHcKFhYXKE088ofTr108ZMWKE8sUXX5geCwsLU9asWWP695EjR5QbbrhB6dOnjzJ16lTlxIkTZoi48epb1nHjxilhYWFVbvPmzTNT5A3TkL9pRW0tCTSknPv371duvPFGpXfv3sr111+v7Nu3zwwRN15Dyvrdd98p48ePV/r166fcdtttyvHjx80QcdNd+n1sb/WRpbCWHGAt9b+iSA5QlPaVA6yx/lcUyQGtRXKA5ICKj0kOsDzWmAOk/m89kgPaVw6wlvpfUSQHKIrkgLZYF1kayQGSA8ofkxxgmSQHtE5dpFKUi3OOhRBCCCGEEEIIIYQQQgghhBBCtCtWt4ewEEIIIYQQQgghhBBCCCGEEEJYC+kQFkIIIYQQQgghhBBCCCGEEEKIdko6hIUQQgghhBBCCCGEEEIIIYQQop2SDmEhhBBCCCGEEEIIIYQQQgghhGinpENYCCGEEEIIIYQQQgghhBBCCCHaKekQFkIIIYQQQgghhBBCCCGEEEKIdko6hIUQQgghhBBCCCGEEEIIIYQQop2SDmEhhBBCCCGEEEIIIYQQQgghhGinpEPYwuTk5PDaa68xZswY+vbty4QJE1i+fDlGo9HcoQkhhBAtYsyYMYSHh1d7GzNmjLnDa/PmzZvH+vXr6/38jIwM5syZw8CBAxk+fDiLFi2itLS0BSMUQghhaWrKzUuXLuXHH3+sMW+Hh4fz448/mjt8IazamDFjKv0Ojx07xtixY7n88svNGJUQjbN582ZGjBjB6NGj2bZtW6XHbrrpJiIjI80UmRDNS/oEhKjb22+/zaBBg5gyZQpnz5413Z+RkcHVV19NUVFRg46XkpLCnDlzGDx4MCNHjuTVV1+luLi4ucO2KDbmDkD8Kysri1tuuQVfX19efvllOnbsyLFjx1i4cCEJCQksWLDA3CEKIYQQLWL+/PlMnDix0n2//vorK1asMFNE7ceePXuYO3duvZ8/d+5cVCoV3377LdnZ2cydOxcXFxceeOCBFoxSCCGEpakuNzs5OfHbb7/h7+/PDz/8UOU1U6dOba3whBD1oNfrmTVrFtdddx133nmnucMRokEMBgMLFizg6aefxmg08tRTT7Fnzx5UKhU7duzAx8eHnj17mjtMIZpM+gSEqNupU6dYtWoVX331Fd9//z1vvfUWH3zwAQCfffYZ06ZNQ6vV1vt4iqIwZ84cXF1dWbVqFTk5OcyfPx+1Ws28efNaqhhmJx3CFuStt97Czs6Ozz77DHt7ewA6deqEVqvloYce4o477iA4ONjMUQohhBDNz8XFBR8fnyr3iaaJjY2t9rOtiV6vx8vLi9mzZxMUFATAuHHjOHDgQEuGKYQQwgLVlj80Gk21j2k0mpYOSwjRAFu3bqW4uJg5c+ZgZ2dn7nCEaJCsrCyys7MZP348ULbyUWZmJl5eXixZsoTnn3/evAEK0UykT0CIusXGxtKtWzd69uzJmDFjePXVVwHIzMxk69at/Pzzzw0+3uHDh9m1axfe3t4AzJkzh9dff71ddwjLktEWQq/X88svvzBt2jRTxV/uyiuvZPny5XTo0AEoW0JiwYIFDBs2jIEDB/L444+Tk5Njen5MTAz33HMPAwYMYOTIkXzwwQcYjcYal/ZavHgxP/74Y5VlOadPn87ixYsBMBqNfPrpp1x11VVEREQwffp0Tp8+bXrupUsS1fZvRVFYsmQJI0aMYNCgQTzwwANcuHDB9Nzw8HD27t1r+nfF2C6NMyEhgd69e5virOvYlwoPD6d79+5kZGSY7tu2bRvh4eE8+eSTpmN+9NFHjBkzht69ezNixAjT6JMnn3yy2s907969PPnkk7z00ks88MADREREcMMNN3Dw4MEayzljxoway3np36O2mKqTmJhIeHg4iYmJpvsWL17M9OnT63W86dOnV1vOcjV95yq+d3Xfu0vLdWmsl8ZdWlrK+PHjmT59eo3HLS/TmTNnmD59OhEREYwbN45Vq1aZ3qOm30L53+PSv40QwjIsXry42t9ueR1RU36srb6oq34E2L59OzfeeCMRERFMnDiRzZs3mx4rLS3l7bffZsSIEQwcOJA5c+aQlZVVY6w//vhjleM3xJNPPmnKT7t27WLw4MGsXr26yvvNmTMHgN27dzN06NBKn98LL7xQ6ZhTpkwxfQZ2dna8+eabps7gqKgotm3bxuDBgxsVrxCifarPOTTUXX/WdH754Ycfcu2111Z6z88//5zbb78dqPkcHGDv3r2VzlNrc9ddd/HSSy9Vuu+BBx7g3XffNR2ntnPYDz74gNtuu42+ffty++23ExMT0+DjDhkypF6fVVNzzf79+1t9OWe9Xs+rr77KyJEj6dWrF2PGjOHbb79ttfcXQsB3333HxIkTK3UGJycn88gjjzB48GCGDBnCSy+9hF6vNz1eXb1SXrdXPBcFWLt2ren6uT7tGLW112RkZPDoo48yYMAAhg8fzttvv42iKDW2RyQmJlZ6rHfv3kyePJlDhw6Zjllb3Xqp4uJiFi1axOjRo+nXrx8PPPAASUlJNX4m5WWteF/fvn2ZMWOGKT/Wp/3r+++/Z+zYsfTv35//+7//o6CgwPT4bbfdVmO7xaVtKUuWLKn2c7n0M9Pr9bz00ksMGTKEIUOGMHfuXLKzs+v1909KSuLuu++mb9++1bYN1aa8HWbmzJmV7p89e3aNbTAeHh44ODgQGRnJ8ePHcXR0xN3dnT///BMvLy+ZHSzahebsE3jnnXdqPHcF2LJlCxMnTqRv375MnTqVffv2mR6r7dx22rRp3Hzzzab6qeJv9vnnn6d3794UFxeblt+97LLL6N27NzfeeKNpcHldbS91nbvWVXdVZDQaWbx4MSNGjKBPnz7cddddxMXFVYqjpnoOyuqrCRMmEBERwZQpU/jnn39Mj1Xs4/jwww/p3bu36XP64osvGDNmDP379+eee+4hISHB9NnWVF8DxMXF1Zhj6vrcqsu95cpztqIo3HHHHZVWCnn//fe54ooryM/Pr/Z1FWN5/fXXa+3neOaZZ6qsKLdw4UIef/zxOj/vmq7rKpa3XEBAAAkJCeTl5XHixAkCAgKAf68TGzI7GMDHx4dPP/3U1BlcrrrPpD2RDmELER8fT2FhIX369KnymEqlYujQoaYT+IcffpiTJ0/y0Ucf8cUXXxATE2P6EWVmZnL77bfj6+vL999/z3PPPcfKlSv58ssvmThxIjt37uT7778H4Pvvv2fnzp3cfffddca3ZMkSPv/8c+bPn89PP/1Ehw4duPfeeyksLGxwWVeuXMn69et56623+Pbbb/Hy8uLuu++mpKSkwcd69913K72uMccuP5kst3nz5koJeO3ataxYsYKXX36Z3377jVmzZrF48WJOnDjB008/zc6dO5k/fz7+/v7s3LmTnTt30r9/fwBWr15NaGgoP/30E5dddhkzZ84kMzOzSgw7d+5k9+7d9S53bTE1Rn2Od/fdd5vKVzGJ1fadq6j8+1bx82moNWvWmPYHCAgIMB3P39+f+fPnm2IrKirivvvuY+DAgfz888/MmzePpUuXsnbtWtOxKv69du7c2ah4hBCtr3///qbfbXk+K1dTfqytvqjL7t27mT17Ntdffz3r1q3jpptu4rHHHuP48eMAvPfee/z000+88sorfPvtt2RkZPDcc8+Z6szy9yh//0uX3mwsRVF47bXXePLJJ7nhhhuqfDblHRF79uyptF+ch4dHpZyXmJhIdHR0te9xxx13MHnyZFxcXJg2bVqzxC2EaD/qOoeuq/4sKiqiQ4cO1Z5fTpo0iTNnzlTaF2rjxo1MmjTJ9O8JEyZU+9qGmDRpEps3b0ZRFADy8vLYuXNnpfepeL546Tnsxx9/zLhx4/jxxx/x8/Nj5syZ6PX6Bh33119/bZVc8+abbzbqM2qKZcuW8ccff7B48WJ+++03brjhBhYuXEh6enqrxyKEtVEUhc2bN7N3715uueUW0/16vZ7//ve/6HQ6vvrqK959913++OMP3njjjUqvX7x4salOmTBhQrXvodfref/99+sdU13tNbNmzSItLY2VK1fy7rvv8uOPP7Jq1SpTLHfffXel893yhuDyunD9+vWEhobyyiuvAHXnoUs999xzbNmyhddff53Vq1dTWlrKQw89hNForJQHyt+v4rL5ixcv5q+//uKbb74hJSWFzz//vF5lhrI6/plnnuHLL7/kzJkzPPvss6bHiouL+emnn+pst8jMzDS9Z3k8NX1mb7/9NsePH+eTTz7hyy+/JD8/n0ceeaTS8Wr6+7/++usUFRWZ2ncamn/d3NzYv3+/aX9GnU5XqUPqUhqNhrlz5zJt2jTuvPNOnnzySTQaDUuXLmX27NkNem8hLFVz9QlAWZ3x7LPPVnvueurUKebNm8eDDz7Izz//zHXXXcd9991n6iiFms9t33//fXx8fCpNtoGyPep///13fv31V+zt7Zk7dy4Gg4HVq1ezdu1a/Pz8Gj2T/9Jz1/rUXeVWr17Nt99+y5tvvsnatWvx9PTkoYcewmAwmJ5TsZ26Yj33448/snDhQu6//37Wrl3LsGHDmDlzJikpKZXeIyUlhc8++4wffviBLl26sHr1aj744APmzp3LTz/9hJOTU7XxXVpfQ9l10aBBg0zxzJ8/v8GfV21UKhUvvPAChw4dYtOmTURHR7Ns2TIWLlyIs7Nzta+peK01a9YsoOZ+jkmTJrFr1y5TR6rRaGTTpk2Vrn1q+rwvfa9L2/kq6t+/P4MHD2bw4MEsX76cRx55hKysLDZv3sytt97a4M/F1dWVkSNHmv5tNBpZuXKlaVJFeyUdwhYiNzcXqHt5zFOnTrFv3z4WLVpEREQEERERLFq0iG3bthEbG8uGDRtwcHBg4cKFhISEMHbsWB555BE+/fRTtFotPj4+eHp6AuDp6YmPjw9OTk61vqeiKKxcuZJHHnmEq666ipCQEBYuXIhGo2nwVHyATz/9lCeeeIIhQ4YQEhLCiy++SE5ODn/99VeDjhMZGcm+ffsqJczGHHvkyJHs2LEDKBt9v2PHjko//ICAAF599VUuv/xyOnbsyG233YaPjw9RUVGmZdRcXFxMy6b5+PiYEnVoaChz584lJCSEp556Cjc3N3799ddK768oCm+99VaNo3mqU1tMjVGf4zk6OprK5+bmZrq/tu9cReXfNx8fH2xtbRsco06nY8mSJVx55ZUAlT5vjUZj+lu4u7uzfv16vLy8ePTRR+nSpQtjxozhgQceqNRJXfH19V1KVQhhfra2tqbfbXk+g9rzY1xcXI31RV1WrVrFuHHjmDFjBsHBwdx1111cc801fP755yiKwnfffcdjjz3GqFGjCA0N5YUXXqBbt244OTlVqi/L37+hIxZr8vPPP1NSUsKNN95oNtI+iAABAABJREFUOmbFz8bV1RWj0cj+/fsrze7t1q0bBoPBNIJ1y5YtDBs2rNr3KG+YKikp4X//+1+zxC2EaD/qOoeurf4EKCgoMNWVl55fdu7cmYiICH777TcAzp8/T2RkpGnJSMB0bXPpaxvimmuuITMz0zS6fevWrQQHB9OtWzfTcyqeL156Djtq1ChmzJhhuj7KzMxk165dDTqul5dXi+earVu3UlRURGBgYKM+p8bq3r07L7/8Mv369aNTp0488MADlJSUcO7cuVaNQwhr9MwzzzB79mwee+wxunfvbrr/r7/+IiUlhUWLFhEeHs7ll1/Os88+yzfffFNpZqqbm1ud569ff/11pdmhrq6ulY5xqdraa06dOsWhQ4d47bXX6NmzJ5dddhnPP/88rq6uuLu74+Pjg6OjY6Xz3fIl6svbKjp37oyjoyOurq5A3XmoopycHNatW8ezzz7L0KFD6d69O2+++SZnz55l165dlfJA+ftVvBZxc3PD19eXTp06YWdnZ6qX69NGdd9993HFFVfQp08fnn76aTZu3EheXh5QNkspICCgznaLDz/8sNI5f02fmV6vZ+XKlbzwwgtEREQQHh7OG2+8wb59+yqtAljT3//MmTNMnjyZsLCwRuVfZ2dnunfvzp49e4Cy72NdEwbuuOMO9u7daxrcsHPnTjw8POjSpQuPPPIIV1xxBa+++qppEJYQbU1z9QlAWZ3h7e1d7bnrZ599xs0338y1115LUFAQd955J6NGjeKbb74xPaemc1svLy/uv/9+VqxYYZroZDAYeO+995g2bRqdO3dGURTGjh3LggULCAkJITQ0lGnTptU4AL02l5676nS6etVd5fr06cPixYsZOnQoISEhvPLKK6SkpFQaWFOxnbpiPffVV18xffp0brjhBrp27crcuXMJCwtj5cqVpucoisLixYuZMGEC3bt3R6PR8O233zJjxgwmTpxIly5dePbZZxkyZAhFRUWVYru0vi7/u5W3U5X3MzS3kJAQ7r//ft544w2efvpprrvuukqdoZeqeK1V3mlcUz/HkCFDcHNzY9u2bUDZ7O6SkhKGDx9uOl5Nn/el71Uxt1bnnXfeYdeuXezcuZOIiAi++OILbr/9dpKTk7npppu4+uqrK00Ia4hFixYRGRnJY4891qjXtxWyh7CFKG+UrrjMQ3ViY2NxdXWttG9ASEgIbm5uxMbGEhMTQ69evbCx+fdP279/f9LS0sjNzTWdGFfnwoULlU7EioqKGDx4MBkZGWRnZ9O3b1/TY7a2tpWWRKivgoICkpOTeeyxx1Cr/x2PUFRUVKlh4L777jOd3JeWllZ74vvWW28xa9YsfvnllwYd+1KjR4/mxRdfpLS0lL179xIaGlqp8hk6dChHjhzhrbfeIiYmhpMnT5KWlmZaErk2AwYMMP2/Wq2mZ8+eVT6zX375BXt7e66++upqk1h1aovpwoULlUbgXHvttaYleSZPnoxKpQKgpKTE9PduShnr+s7Vx8cff2y6KKvpJP7LL79k0KBBBAcH1zqCFMp+J6dOnar0fTYYDA3a06z8O+jl5cWoUaP43//+V+OoKSGE+dWVH7t27Vrr62uqH2NiYqqMNOzfvz9r1qwx7WnVq1cv02OhoaH1Gq2+f/9++vfvj729PcHBwTz00EO1noxXtG7dOjZs2MCKFStMMVcnMjKSTp06VbmYGDVqFDt27CAkJIRNmzZxyy23sH379iqvL288fOWVV5g6dSqJiYl07NixXjEKIdq/us6ha6s/oezaw8PDo8bjT5o0iZ9++okHH3yQjRs3MnjwYLy8vOodX//+/dFoNAQEBPCf//yHGTNmVHmOq6sro0aN4rfffmPgwIFs3LixQSs5VDzXd3Z2Jjg4mJiYGK688soGHbelcg2UnQO//fbbPPXUUzz33HP1LltzGDt2LLt27eK1114jNjaWyMhIU0xCiJY1a9Ys0tPT+eCDD4iIiDAN2ImJiaFLly6VOvIGDBhAaWkp8fHx9OjRo17Hz8/P55NPPmHFihWmBuDw8HBycnJYv3491157LQkJCWRlZQF1t9cUFxfj7u5Op06dTI+NHTu2XrGUtyfo9XpKS0tNg9PrykMVnTt3DqPRWKndy93d3VSv13WeXt5+UFRUhLOzM1OmTKl3G1XFXNK7d28MBgNnz56lT58+pKWl1dnpmpiYyPr16/nkk09Mf4uaJCQkUFJSUuVzMRqNnDt3rs7ln8PDw9m6dSvjx4+vs9G+JldccQV//vkno0ePZtOmTYwbN67aa5GKKrbFLFmyhGeeeYaVK1diMBj47bffmDZtGps3b2bcuHGNikkIc2quPoGuXbuSlJRU428zJiaGjRs3Vtq+o6SkhBEjRpj+Xdu5bUREBNdcc42pk++ee+4hPDzctPKoSqXitttu49dff+XgwYOcPXuW48ePV2lbrqntpVx1564NrbvKJ4+tW7fONENZp9Nx9uxZQkJCqv18Kn5O5TNiy/Xr169Se/4zzzyDr68v69atM9139uzZSufr3t7eVfahram+TkpKqvW6CGr/3Mr7dGxtbenYsSMzZszguuuuq3KMmTNnsn79es6ePVtlIld91NTPoVarmTBhAr/99hvXXXcdGzdu5Oqrr27UhLD6KP+OZ2dns2nTJtatW8fDDz/MpEmTGD9+PNdddx2XX345fn5+9T7mokWLWLFiBe+88w5hYWEtErelkA5hC9G5c2dcXFw4ceIEERERVR5/8MEHmT59eqV9XyoyGAwYDIYqew0Apoq3rgtvX19fvvrqK9O/586dC1DtMcuPV58Ow0tfA2VL4lRMYEClk9yXXnrJdCK+efPmSqOVoGzpn/PnzzN16lRTh3B9j30pHx8fOnbsyKFDh0wnkBWXEPr+++955ZVXuOmmm7jmmmuYN29epTX3a1Oxk7Q8xooXAqWlpbz33nu8+uqrxMfH1+uYdcXk6+tbaSSMs7MzOp0OKFu2rbwy/Oqrr0wd0E0pY1O+c+VuvfVW094HKSkpVfbWzMnJYfny5Xz33Xf1GuVTWlpqGuncWC+99BIREREkJyfz6quv8vrrr7Nw4cJGH08I0bLqyo91qal+rKmOMxqNVer4hujduzdvvvkmRUVF7Nixg4ceeohff/21UiNYTa688ko8PT1NS4fWFMfu3bsrLRdd7oorrmD58uVMnjyZxMREBg0aZHosPz+fP//8k/Hjx5vyVWhoKABZWVnSISyEMKnrHLq2+hPKGlvK90OrzsSJE3n99deJi4tj06ZN3HzzzQ2Kb+3atZSWlhIVFcUzzzyDl5dXlX2Joaxx5fXXX2f27Nn8/fffPPPMM/V+j9rO9Rty3JbKNVC27J2vr2+9Bx01p3feeYfvv/+eKVOmcMMNN/Dcc881aFUkIUTjBQYGMmvWLBITE3niiSf49ddfcXZ2rra+KT9XbshgjU8//ZQrrrjCdJ4I0KlTJ/7v//6Pp556iieffBKtVlulbaCm9pr9+/c3uIzlytsTiouL+eqrr3jhhReqbGNQrmIeqqip7V7lbVi5ubksXLiQt956i6eeegqou42qYoN5+Xup1WoSExPx9PSs1IZUnffee48777yzzs6E8vJA2exuR0fHSo/VZ9DVvHnzmDt3LsOGDcPe3r5Rs3JHjx7NrFmzmDdvHrt27WpQu83ff/+Nm5sbvXr1YvHixYwaNQqtVsvQoUM5cOCAdAiLNqm5+gSg9vNrg8HAfffdZ9pyqlzF2Zq1ndsePXqUtWvX8s477/DII48wf/58li9fzjfffMN///tfjEYjd999N7m5uUycOJExY8ZQUlLCww8/XOmYNbW9lKvu3LWhdVdOTg6KonDVVVfRr18/oGwf37rqU6g+H1yaCx588EH+/PNPli5dalreuT7n7DXV13VdF0Htn1t5n45er+fIkSPMnz+/2uNlZmaSlpZGcXExJ0+erDJTuS51XftMnz6d/Px8tmzZwqJFixp07Mb44osvuPXWW9FqtRw8eJCnnnoKf39/goKCOHbsWL07hBcuXMg333zDokWLrCKPyJLRFsLGxoaJEyeyatUq9Hp9pce2bdvGtm3b8PX1JTg4mNzcXNNSEADR0dHk5+cTHBxMcHAwJ06cqLQfyaFDh/D09KxzaUwbGxuCgoJMt/KE4OLigre3N4cPHzY9t6SkhBMnTlQ5qa2Lq6srXl5epKWlmd4nICCARYsWVdojzM/Pz/T4pRW7oii8+eab/O9//6tUEdX32NUZNWoU27dv5/fff+fqq6+u9Ng333zDrFmzmD9/PjfccAMeHh5kZGTU68T35MmTpv83GAycOnWq0qilb7/9lpCQkEqN8fVRW0yX/h0rfn6BgYGm+ytegDSljHV958qPUdvsXDc3N1Nc1S1l9/HHHzNp0qR6dZSUx3T27Fk6duxoOu7hw4dNAx4URanzJMDPz48uXbowdOhQbrrppkrffyGEedT2260rP9alpvoxODiYI0eOVHruoUOHCA4OxtXVFQ8PD06dOmV67OTJk4waNarKskCX0mq1BAUFER4ezsyZM3F0dDTNnKqLq6srCxYsID09ne+++67G5+3Zs6favU8uv/xyjh8/ztq1a7nyyisrzTLW6XQ89thjlcp84sQJNBpNg3O+EKL9q+0curb6E2Dv3r2VZmJdytfXl8GDB7NmzRpOnTrFNddcY3qsPudyQUFBhISEMH78eIYNG1bjudyYMWPIzc3ls88+Izw8nM6dO9d63Ioq1v95eXnEx8ebzvUbctyWyjXFxcUsWbLENNC3ta1evZoFCxYwd+5cJk6caBqkKst6CtE6VCoVzz//PNnZ2SxZsgQoq2/OnTtHdna26XmHDx/GxsbGtOQn1H79np6ezurVq5kzZ06Vx+677z727t3Ltm3b2LdvH7179wbqbq8JCgoiOzubpKQk07G+/PJLHnrooTrLWd6eEBYWxrRp00hISCAzM7POPFRRp06dsLGxqZQrsrKyiIuLq9c5cHkbVp8+fZg8eTKHDx+udxtVxXaj48ePY2trS3BwMHv27Kk1TwKcPn2aPXv2VLsKRnU6deqERqMhOzvbFJOzszOvvvpqpTagmv7+/v7+9O3bl+DgYJYvX85LL71Ur/etKDw8nNLSUlatWkXPnj0btOz0kiVLTJ1LarXaFK/BYJDcItqs5uoTiI+Pp7S0tMYtQoKDg0lMTKzUZvztt9/y559/mp5T27ntSy+9xE033WTawiUsLIxnnnmGd999l8zMTKKjo/nnn39Yvnw5DzzwAFdccQWpqalA5XO/mtpeoOZz17rqrkstWLCADz/8EGdnZ1MfR2pqap0rx5V/TpfmjiNHjlTKBR07duSll15i1apVpu0Wg4KCKn1+WVlZDB06lMTERKD2+rqu6yKo/XMr7wvo1q0bU6dOJSwsrEoZoKzjc/Dgwdx7770sWLCgyvetLrX1c/Tt2xc/Pz8++eQTFEVpcGdzQ+Xk5PDbb79x2223AWU5oaET1AA++OADVq9ezdtvv11pxdX2TDqELcjs2bPJz8/nnnvuYd++fcTHx/P999/z5JNPcueddxIaGkpISAijRo1i3rx5HD16lKNHjzJv3jwuu+wywsLCuPbaa9Hr9Tz77LPExMSwdetWFi9ezG233VbrspJ1mTFjBu+//z7btm0jJiaGBQsWUFxcXGnps7y8PNLS0khLS8NgMFT5d8Vjvfvuu2zbto1z587xzDPPcPDgwXpVylC2DIKtrW2lRqGmHvuKK67gm2++oUOHDlVGj3h4eLB7927TUhePPfYYJSUl9ao09+3bx+eff05sbCwvv/wyOp2u0t5nv//+e40NNAaDwfT5paWlUVJSQmFhIXq9vkkxVacpx6vtO6fT6WqdZVdfu3btqteFYLnrrruOoqIiU0w7duzg5ZdfxsvLi5ycHGJiYurcxzMnJ4eUlBSOHj3K+vXr6710lhCiZWRmZhIXF1fjb7eu/NhYM2bMYNOmTaxYsYJz586xfPlytmzZYjrpnD59Ou+99x579uwhKirKtFdiXXVMSUkJaWlpJCQksGrVKvLz801xpqWl1dnIb29vz/33389HH31UbV2t1+s5fvx4pSV9yjk4ONC/f38+/PDDKrnUx8eHa665hoULFxIZGcn+/ft5+umnueOOO2TZfCFEFbWdQ9dWf8bFxbF161b69etnOtctXyavYifF5MmTWb58OcOHDzc1fKSkpHD+/Pk669m0tDSSkpLYsWMH+/btq/FcTqvVctVVV/HFF180uBFg/fr1rF27lpiYGJ5++mkCAwMZMmRIg4/bUrnmyJEjDBgwwNQhU1FBQYFpD7iW4u7uzvbt20lISGD//v088cQTAI2+ZhFCNFzHjh259957+eqrr4iNjWX48OF06tSJJ554wtQ4vXDhQiZPnoy9vT0nTpwAar9+/+uvv7jppptqnHnj5OSEn59flU7F2tprunXrxtChQ3n66ac5ffo0e/fuZdmyZZX2H6xJYWGh6bx6/fr1uLi44OnpWWfdemnMN910EwsXLmTv3r2cOnWKxx9/HH9//3rFkJOTQ1paGtHR0ezYsYOgoKA6y1zu/fffZ9++fRw5coSXXnqJG2+8EaPRyOrVqxk6dGildqHy9yq3ZcsWZs2aVWXGXE2cnZ256aab/p+9+w6PqkzbAH6fmWR6eiOFJJAQSCCEEIoNKTbAggKuoquf6ypY0NVd1hVRioAglnVVUFDsuyhKUYRFURFBKRJIIEAgjZCeTHoyk0wyc74/QrJG0jPJmXL/rmsuzZz2PDPDOec9b8PSpUtx+PBhpKen46mnnkJ2djb8/Pw6/f537dqFDz74AK+88gri4+Mv+Q2UlZV1OI90s6uvvhqvv/56m8/12rs+HTx4EG5ubi3XtNjYWOzevRtpaWnYu3dvp3MRE9my3tYJhIaG4qOPPsKECRPafZZ83333YdeuXfjoo49w4cIFfPDBB/jggw8QHh7eEkd797Y//vgjzp071zIlYbPJkycjMjIS77zzDtzd3SGTybBz507k5eVh9+7deOONNwB0/d6vvXvXjs5dbY1i9oc//AGbN2/GDz/8gLS0NDz33HMYNGhQmyOo/d59992HTz75BNu3b0dWVhZefvllpKamYvbs2a3WGzZsGK677rqWHO+55x58+OGH+O6775CVlYUlS5YgJCSkJb72zteJiYlIS0tDREREy/dWXV3dUrfSFc11CHl5edi5cyfS09NbpgBr9u2332L//v1YtGgR5s2b11L53h2d1XNMnz4d77//PqZOndqtaRs7UlFR0ebn8MEHH+COO+5oKQ/FxsZi69at+PXXX1umt+xMRkYG1q1bhwcffBAJCQmXXG8dFYeMtiF+fn7YtGkT3njjDSxYsAAVFRUIDQ3F448/3uqG9cUXX8SKFStw3333QS6X45prrmkZikan0+Hdd9/FypUrceutt8Lb2xv/93//h3nz5vUqtvvvvx81NTV47rnnUFNTg/j4eHz88cet5iV44YUX8MILL7T7d7M///nPqK2txeLFi1FTU4MRI0Zg48aN3WoV2F4lak/3PXLkyJZ5fH/vmWeewTPPPIMZM2bAx8cH06ZNg1qtbtUqpj1TpkzBoUOH8NprryEmJgbvv/9+q3mcZ8yY0WqIpd8qLCxsNY8D0NSaddKkSb2KqS292V9Hv7l3330Xr732GqZPn97j+WWApt9fd7bX6XR455138MILL+DWW2+Fp6cn7r77bsybNw8PPvggjh49ir/97W8d7qN5XjZ3d3eMHz/+knkfiKh/3XXXXdDr9Vi5cmW763R0feypuLg4rFmzBm+88QZeeuklDBo0CK+99lpLQWLu3Lmorq7GE088gcbGRkyaNAnPPfdcp/s9fvw4rrrqKsjlcoSEhGDlypUtLU6vuuoqrFq1CjNnzuxwH7Nnz8aGDRvw6aefXrIsKSkJw4YNa/dhzqRJk3DixAlcdtllKCoqarWs+fr9pz/9CQBw6623dnrOJCLn1NE9dEfnzylTpsBgMGDGjBmXbPfYY4+1jOpy/fXXY+nSpa0aoV577bVwd3fHk08+2WFszffRfn5+uO222zo8p06fPh1ff/11t+YPBpoaRn766adYsmQJxowZg3feeafVCEZd3W9fXWtcXV3b/Zzee+89bNu2rdP5JnvjhRdewNKlS3HjjTciICAAt99+O+RyeUsPZyLqH3PnzsW2bduwcuVKbNy4EevWrcPy5cvxhz/8AVqtFjfffDP++te/4rvvvsOCBQswbty4DueS9fT0vKRSoCs6e17z0ksvYdmyZbjjjjug0+lwxx134K677up0v++99x7ee+89yOVyhIaG4uWXX4ZMJuv03Pp7//jHP/Diiy/i8ccfh8lkwhVXXIEPPvig3WFaf6v5+YFSqURsbGzLNAFdeUZ166234umnn0ZVVRVuvPFGLFq0CIsXL0ZKSkqrqRh+e6zmhvfh4eGXVFJ05umnn27Js6GhAWPHjsWGDRuwd+/eDr//srIyPP/883jggQcQExPT5r5nz56N2267rdN57idNmoTPP/+8zXmi27s+rVu3rqVhEdBU+XL8+HHceeedmD59eqtKCSJ709s6gV27drXcP2/durXVvpufJY8fP77lnLhmzRqEhobilVdewdixY1vWbe/etrnjj6+v7yWxP/bYY3jsscdw//33Y+nSpVi7di1effVVDBo0CM8++yz+8Y9/4PTp0/Dz8+v0c+jo3rW9c1dbFY9XXXUVnnnmGbzwwgsoLCxEfHw81q5d26VKyunTp0Ov1+P1119HSUkJoqOj8d5777U59/D8+fNxyy23IDU1FTNmzEBRURGWLVuGmpoajBs3Dq+//nrLuu2dr5uvc5MnT75k2cqVKy8ZcrstzXUIMpkMAwYMwPz583HFFVfgq6++AtA0Ndjy5cvx4IMPtoy++fTTT2PBggW48cYbu9yJorN6junTp+Ptt9/udpmqI4899hiCg4OxevXqlveqqqqwa9euVtNKLly4EH/961+xbds2LFy4EIGBgZ3u+/vvv4fZbMZbb72Ft956q9Wy3w9l7kgEkWNqEPWJp59+GgBanbB665577sH8+fNbeh4QEZHj2bJlC1QqldMMV0NEzmfKlCn46KOPLmnRf/jwYbz55pstD7TOnz+PW2+9FT///DO0Wm2fxbN582Z89dVX+OSTT7q8zT333INx48Z1+NC7J/vtT/fffz/ee+89qcMgInJaQ4cOxUcffXTJM56nn34a48aNa7Mx09ChQ232QfWhQ4dw4sSJHjUYIKKe27p1K44cOdLmM+iuPkvuyr0tWV975/SOvlMpdKWe4+eff8Zzzz2H77//vlcj1f5WTk4O3nnnHTz//PNW2R9xyGgiu+Lh4QFXV1epwyAioj5isViwbds2NvwhIofm5eXVZgt9V1dXeHh4oKamBrt378ayZctw44039lllcHZ2Nnbu3Im33noLt99+u83v15q++uqrNqcVICIi6el0unanBWirh56t+Pjjj9vs5UZEfUulUrU7xROfJdu29s7pHX2ntqa4uBj//e9/8dJLL2H27NlWqwwGgI0bN3IECCtjD2GiPtIXPYSJiMjxNTQ0sMBGRE6tpqYGkyZNQmhoKDZs2NBnD79//vlnPProo7jmmmvw0ksvQSbrenvpjnpR9Ga//YXXGiIi6bXXQ9he8dpCZL/YQ5g60lE9R0ZGBmbPno1Ro0Zh3bp1UKvVVjtub64r48eP73D+6p07dyIoKKinodktVggTERERERERERERERERkd3LycmBxWJpd3lwcDBcXFz6MSLbwAphIiIiIiIiIiIiIiIiIiIHZXtjVxERERERERERERERERERkVWwQpiIiIiIiIiIiIiIiIiIyEE5/CDZpaXV6M6g2IIA+Pi4dXs7e+QsuTJPx+MsufY0z+btiNeA9jhLnoDz5Mo8HQ+vAb3Tk9+Is/y+nCVPwHlyZZ6Oh9eA3uE1oH3M0/E4S67Ms+vbOjteA9rHPB2Ps+TKPLu+bWccvkJYFNGjH0lPt7NHzpIr83Q8zpKrs+TZF3gN6Jiz5Ak4T67M0/E4U67W1JvPzVk+c2fJE3CeXJmn43GmXK2J14DOMU/H4yy5Mk/qDK8BnWOejsdZcmWevccho4mIiIiIiIiIiIiIiIiIHBQrhImIiIiIiIiIiIiIiIiIHBQrhImIiIiIiIiIiIiIiIiIHBQrhImIiIiIqF8VFBRg3rx5GD16NKZMmYIPPvigZdnp06dx++23Iy4uDrNmzUJKSop0gRIRERERkVWwDEBEJC1WCBMRERERUb964oknoNFosHXrVjzzzDN47bXXsGfPHhgMBsydOxdjxozB1q1bER8fj3nz5sFgMEgdMhERERER9QLLAERE0mKFMBERERER9ZvKykokJSXh4YcfRnh4OK699lpMmDABBw8exK5du6BUKvHUU08hIiICixYtglarxe7du6UOm4iIumjPnj0YOnRoq9fjjz8OoPMeYF9//TWuvfZaxMXF4dFHH0VZWZkUKRARkZWxDEBEJD1WCBMRERERUb9RqVRQq9XYunUrGhoakJmZiWPHjiE6OhrJyclISEiAIAgAAEEQMHr0aCQlJUkbNBERdVl6ejomT56MAwcOtLxWrFjRaQ+wEydOYNGiRZg/fz4+++wzVFVVYeHChRJnQ0RE1sAyABGR9FghTEREkjCZTFi2bBnGjh2LK664Aq+++ipEUQTAuWOIiByZUqnE4sWL8dlnnyEuLg7Tpk3D1Vdfjdtvvx0lJSXw9/dvtb6Pjw8KCwu7dQxB6NmrN9va08tZ8nSmXJmn4716mqstyMjIQFRUFPz8/Fpe7u7unfYA++STTzBt2jTceuutGDZsGNasWYN9+/YhJydH4oyIiKi3+qMMAPAeg3k6V57OlCvz7Nq2nXHp9lmVyAGpdUoAnf2rEWGsqe+PcIicwooVK3D48GFs3LgRtbW1ePLJJxEUFIRbbrkFc+fOxc0334zVq1dj06ZNmDdvHvbs2QONRiN12NQNPLcSUXsyMjIwefJk/OlPf0JaWhqWL1+Oyy+/HEajEQqFotW6CoUCJpOpW/v38XHrcWy92daeOEuegPS51jWYYbnY6K0tMkGAylXe6+NInWd/cZY8AfvNNSMjA1dcccUl73fUA2zmzJlITk7Ggw8+2LJ+YGAggoKCkJycjIEDB/Z53HUNZqi0qg7W4H0rEVFv9HUZAGA5oCuYZ9f01z28NfA7dSx9mScrhIkAAAL+9W1qh2v85fph/RQLkeOrqKjAli1b8P7772PkyJEAgPvvvx/JyclwcXFp6TkgCAIWLVqEn376Cbt378bMmTMljpy6h+dWIrrUwYMH8cUXX2Dfvn1QqVSIjY1FUVER3nrrLQwcOPCSBz8mkwkqVUcP6C9VWlqNDsrubRKEpoJXT7a1J86SJ2A7uaq0qg6vh3+5fhj0lYYe799W8uxrzpIn0PNcm7eTkiiKyMrKwoEDB7B+/XqYzWZMnToVjz/+OEpKShAZGdlqfR8fH6SlpQEAiouLrTZKRHcJAmARRby+J7Xdz/wv1w/r0b5tyW97njgyZ8kTcJ5cmWfXt7VV/VEGAFgO6Ajz7J6+voe3Bn6njqU3eXa1HMAKYSIi6neJiYnQ6XQYN25cy3tz584FADz33HMd9hwgIiL7lpKSgrCwsFYPeGJiYvD2229jzJgx0Ov1rdbX6/WXVBB0RhTR44Jib7a1J86SJ2AfuVojPnvI0xqcJU/APnPNz89v6en12muvITc3FytWrEBdXV2nPcDq6uokHSXCYGqEWq1sd7lMLsDX1zF6pkjdcKC/OEuegPPkyjztV3+UAQCWA7qCeVr3GLaA36lj6cs8WSFMRET9LicnB8HBwdi+fTvefvttNDQ0YObMmXj44Yc77TnQHd1tIctWx9LoyzhsLde+wjwdT09ztYfPxt/fH9nZ2TCZTC0P/jMzMxESEoK4uDi88847EEURgiBAFEUcO3YMDz30kMRRExFRVwQHB+Pw4cPw8PCAIAiIjo6GxWLB3//+d4wbN67DHmBKpbLN5Wq1ulsx9LRXhdpNDaOxvt1tLWYRen1193ZsY9jDxvE4S67Ms+vb2iqWAYiIpCdZhfDWrVuxcOHCS94XBAGpqak4ffo0lixZgnPnziEyMhLLli3DiBEjJIiUiIiszWAwIDs7G59++ilWrVqFkpISLF68GGq12ibmjrHlQpQ19XWeBlMjNJr2e1kA/dfTgt+pY3GWPAHHzHXKlCl46aWX8Oyzz+Lhhx9GVlYW3n77bTz55JOYOnUqXnnlFaxcuRJ33nknPv30UxiNRkybNk3qsImIqIs8PT1b/R0REYH6+nr4+fl12AMsICCgzeV+fn7dOn5ve4f1Zrm9YA8bx+MsuTpCnmqdEkD7rTjrGswOkefvsQxARCQ9ySqEp0+fjgkTJrT83djYiP/7v//DpEmTYDAYMHfuXNx8881YvXo1Nm3ahHnz5mHPnj3QaDRShUxERFbi4uKCmpoavPLKKwgODgbQNLzcpk2bEBYWJtncMWx1bF0qrQoGQ32H6/R1Twt+p47FWfIE7Hv+yM64ubnhgw8+wMqVKzF79mx4e3vj4Ycfxh133AFBELB+/XosWbIEmzdvxtChQ7FhwwaWAYiI7MT+/fuxYMEC/Pjjjy09e8+cOQNPT08kJCR02AMsLi4OiYmJLdPEFBQUoKCgAHFxcZLlQ0RkfUKH85I+OS26H2PpPywDEBFJT7IKYZVK1erh/vr16yGKIhYsWICvvvoKSqUSTz31FARBwKJFi/DTTz9h9+7dnD+SiMgB+Pn5QalUtlQGA8CgQYNQUFCAcePGST53jCO2xm2LreTZHzHYSq59jXk6HkfNNTIyEu+//36by0aOHIlt27b1c0RERGQN8fHxUCqVePbZZ/Hoo48iJycHa9aswQMPPNBpD7A5c+bgnnvuwahRoxAbG4uVK1di0qRJGDhwoMRZERGRNbAMQEQkLZnUAQBARUUF3nnnHfztb3+DQqFAcnIyEhISIFycBE0QBIwePRpJSUnSBkpERFYRFxeH+vp6ZGVltbyXmZmJ4OBgxMXF4fjx4xAv1oA09xxgzwAiIiIiItum0+mwceNGlJWVYdasWVi0aBHuuOMOPPDAA9DpdFi/fn1LL+Dk5ORWPcDi4+Px/PPPY+3atZgzZw48PDywatUqiTMiIiIiInIMkvUQ/q1NmzbB398fU6dOBQCUlJQgMjKy1To+Pj5IS0vr9r6F9qdk6HD97m5nj5wlV2vmacuflbN8n4Dz5NrTPO3hcxk8eDAmTZqEhQsXYunSpSgpKcGGDRvw8MMPc+4YIiIiIiI7NmTIkB73AJs5cyZHhiMiIiIi6gOSVwiLoojPP/8cDzzwQMt7RqMRCoWi1XoKheKSOSW7oqdzqNn63GvW5Cy5dpSnwdQIjUbZ4fYyuQBf3779rOoazLB0MC6kTBCgcpV3uA9n+T4B58nVUfN8+eWXsXz5csyZMwdqtRp333037rnnHs4dQ0RERERERERERERkRZJXCJ88eRJFRUW48cYbW95TKpWXVP6aTKZWcw53VWlpdbfmXROEpsqX7m5nj5wl167kqdKqYDDUd7gfi1mEXl/dBxG2juNf36a2u/wv1w+DvtLQ5jJn+T4B58m1p3k2b2fr3NzcsGbNmjaXce4YIiIiIiIiIiIiIiLrkLxCeP/+/RgzZgw8PDxa3gsICIBer2+1nl6vh7+/f7f3L4roUYVRT7ezR86SqzXytIXPqbMYnOX7BJwnV2fJk4iIiIiIiIiIiIiIrE8mdQAnTpzA6NGjW70XFxeH48ePQ7xYAyKKIo4dO4a4uDgpQiQHUNdghkqrglrX9kuQ2cGkq0RERERERERERERERETdJHkP4bS0NNxyyy2t3ps6dSpeeeUVrFy5EnfeeSc+/fRTGI1GTJs2TaIoyd5ZRLHDoZifmBrdj9EQERERERERERERERER9Q/Jewjr9Xq4u7u3ek+n02H9+vVITEzEzJkzkZycjA0bNkCj0UgUJRERERERERERERERERGR/ZG8h/CJEyfafH/kyJHYtm1bP0dDREREREREREREREREROQ4JO8hTEREREREREREREREREREfYMVwkREREREREREREREREREDooVwkREREREREREREREREREDooVwkREREREREREREREREREDooVwkREREREREREREREREREDooVwkREREREREREREREREREDspF6gCInIVapwQgdLiOIOt4OREREREROZ/OyhJ1Deb+C4aIiIiIiIjsDiuEifqNgH99m9rhGk9Mje6nWIiIiIiIyH50XJZ4chrLEURERERERNQ+DhlNREREREREREREREREROSgWCFMREREREREREREREREROSgWCFMREREREREREREREREROSgWCFMREREREREREREREREROSgXKQOgIiIiIiIiEgKap0SgNDucplMgMUidrIXEcaaeqvGRURERERERGRNrBAm6oQoijA2WJBWXI3ScgMMDWYo5DJoFHJoFS7w0bpCq+A/JSIiIiIi+yPgX9+mtrv0ianRHS4HgL9cP8zaQRERERERERFZFWuxiNrQaBGRVWrA+TIDCqvqUddowb8T89pdX+Mqh69OAT+dAgPcVQj1VCPUS40hflqEeqkhCO33OiAiIiIiIiIiIiIiIiLqK6wQJvoNi0VESmE1TuRXwdhgaXlfAOCpcYXGVQ6NQo4GswUGkxk19WYYGppeF8qNuFBuBFDZap+ealeMDHLH1UP9YGwwQ+0q79+kiIiIiIiIiIiIiIjIKmQyAWqdqpO1OLUM2RZWCBNdVG5owPfn9Cg3NgAAdAo5hvhpMdBLDR+NK/42LQbGmrpLtjOYzNDXmlBSU4/imnrkV9Yhp9yI7HIjzhXXoMLYgJ8ySvFTRikEARjso8GoIHd4axX9nSIREREREREREREREfWCCHBqGbI7rBAmAvDdmSJsP1mIRosIlYsMY0M9EeWvhawLQz1rFHKEKpqGiP49U6MFZ4trcCy3Ej9mlCIlvwoZegMy9QYMDdBhfKgnFC6yvkiJiKjPqXVKNI2h0DZBxuHyiYiIiIiIiIiIiKTGCmFyemkltdh46AIsIhDkrsSUKF+rDeuscJEhNsgdsUHueGjKEDy39QSS8iqRVWZEalENciuMuGaIL/zdlFY5HhFR/xI6bA35xNTofoyFiIiIiIiIiIiIiNoiaddEk8mEZcuWYezYsbjiiivw6quvQhRFAMDp06dx++23Iy4uDrNmzUJKSoqUoZKDOl9mwI/ppbCIQJSfFtNi/Pt0jl9fnQLXDvXDTTH+0CnlqKk34+vTxThfZuizYxLZqj179mDo0KGtXo8//jgAXgOIiIiIiIiIiIiIiKxF0grhFStW4JdffsHGjRvxyiuvYPPmzfjss89gMBgwd+5cjBkzBlu3bkV8fDzmzZsHg4GVZmQ9JTX1+CGtFAAwa3Qwro7w7tIQ0dYQ6KHCrJGBGOipgtki4ruzemToa/vl2ES2Ij09HZMnT8aBAwdaXitWrOA1gIiIiIiIiIiIiIjIiiSrEK6oqMCWLVuwfPlyjBw5Epdffjnuv/9+JCcnY9euXVAqlXjqqacQERGBRYsWQavVYvfu3VKFSw6mrsGM787qYbaICPFUYfFNMRD6qTK4mcJFhuuH+SHKTwsRwN70Uvx0rqRfYyCSUkZGBqKiouDn59fycnd35zWAiIiIiIiIiIiIiMiKJKsQTkxMhE6nw7hx41remzt3LlatWoXk5GQkJCS0VNAJgoDRo0cjKSlJomjJkYiiiJ8yylBjMsNd6YJrhvjCRS7NPwWZIGBChDcifTUQRWDBF8koNzRIEgtRf8vIyEB4ePgl7/MaQERERLbMIoqoqmtEUXU9iqrrcb60Fo1mi9RhERERERFRHxFFEQWVdTh8vhy7Thfj/947gr1peqQW1aCBZQGyEy5SHTgnJwfBwcHYvn073n77bTQ0NGDmzJl4+OGHUVJSgsjIyFbr+/j4IC0trdvH6W6nz+b1+7mzqCScJdff5imKQFpJLbLLjZAJwDVRvlC4dL0yuC8+K5kgYGKED2pNZhRU1ePbsyW4LXZAu3G1F4OzfJ+A8+Ta0zzt4XMRRRFZWVk4cOAA1q9fD7PZjKlTp+Lxxx/nNaAf2FqefRmHreXaV5in43HkawCRPbKIIrLLjEgrqUV+VR0azGLLsq9SiiCXCYgJ0OGycC9cP8wf4d4aCaMlIiIiIiJrKaqux8Hz5SipMbW8l1dZBwBI1xtwJLsC8QPdMWKAW7+PQkrUHZJVCBsMBmRnZ+PTTz/FqlWrUFJSgsWLF0OtVsNoNEKhULRaX6FQwGQytbO39vn4uPUovp5uZ4+cIVeDqRFqtRK19Y04lF0BALh8sA9C/f+Xu0aj7HAfMrkAX9/2P6u6BjMsotjuclHs+Bg3xQXh6xMFKKisw5HcSlwfM6DbMQDO8X02c5ZcHTHP/Pz8lnP9a6+9htzcXKxYsQJ1dXW8BvSj3uZpMDW2e14TRRHltSY0CDLIBECtkMNFdmlDl66c16yB36ljcZY8AefKlchW5ZQbcSi7HBXGxpb35BevbQBgtogwNlhwsqAaJwuq8c7BC7gs3AsPXBaKuGAPqcImIiIiIqJeEEURx3IrcTy3CiIAuUzAYB8NAt2VuGV0CP5z8DzS9QZU1TXi0PkK5JTX4ZooXyi70QGNqD9JViHs4uKCmpoavPLKKwgODgbQVEGwadMmhIWFXfLg32QyQaVSdfs4paXV6KCO7hKC0PTgrbvb2SNnyVUQALWbGkZjPfae06O+0QJfrQLD/DQwGOpb1vvt/7fFYhah11e3u1ylVeFf36a2u/yJqdGdHuPFWSPxf+8dwZmCagS7KTHIp3XPgo5icJbvE3CeXHuaZ/N2tiw4OBiHDx+Gh4cHBEFAdHQ0LBYL/v73v2PcuHG8BvQxa+Wp0qpan0dNZqTra5FbUYeSmnq8/kN6q/U9VC4Y4K5EuLcGIR4qyGRCp+fW3uJ36licJU/Asa8BRPbCbBGx/OvT2J1aAgBQusgwzF+HwT4aeGtdIbvY+v/x64YiM78SR3Mq8MM5PQ6eL8Oh8+U4dL4cCQM98I9p0VKmQSSpuXPnwtvbG6tXrwYAnD59GkuWLMG5c+cQGRmJZcuWYcSIES3rf/3113jttddQUlKCq666CsuXL4e3t7dU4RMREZGTMjVasDetFBmlBgBApK8G48O8oLnYKHTaiECcza1AfIgHUotqcCi7AnmVdfj6VBGmRfu3rEdkSySrEPbz84NSqWypDAaAQYMGoaCgAOPGjYNer2+1vl6vh7+/f7ePI4ro0QPDnm5nj5wl16KqemTom07gEwZ7tzzA6Y6+/pwSwrwQF+yOpLwq/JxVhiAP1SUtijqLwVm+T8B5cnXUPD09PVv9HRERgfr6evj5+fEa0E+slWe5oQHHcyuRWWrA73cnlwmwiCJEEaisa0RlXSPOFtdCq5AjZoAbDKZGCP3wWfM7dSzOkifgXLkS2RJTowXfpJagsLqp4dOIAW5IGOjR5rQugiAgyEOFWzwG4JYRA5BbYcSHR3Lw9akiJOZUYs47hzF8gA4JAz3gImdvAXIeO3fuxL59+3DbbbcBaBopbu7cubj55puxevVqbNq0CfPmzcOePXug0Whw4sQJLFq0CMuWLcOwYcOwcuVKLFy4EOvXr5c4EyIiIupPap0SQEfP7kUYazrueNUbjWYL/vFFMjJKDRAE4OoIb0T56dpcVyYIiBnghgA3Jf57phhlhgbsPlOMm0cEQCYToNZ11MGlb/Mg+j3JKoTj4uJQX1+PrKwsDBo0CACQmZmJ4OBgxMXF4Z133oEoihAEoalr/rFjeOihh6QKl+ycKIo4lF0OAIjy08JXp+hkC+mMDvFAVqkBlXWNOHKhAhMGszU0OZ79+/djwYIF+PHHH6FWqwEAZ86cgaenJxISEngNsBM19Y04mFWOU4XVLRXBAW6Ki8PnqPDsLSPw1vfnIIpNQ2nqa03IqTAiU29ArcmMXy9UYNrrB/CXiYMwdZg/51khIiKbYGq0YNfpYpTUmqBTuuDKQV4I9VJ3efsQTzUWXR+FP18Witd/ysKesyU4UVCNrDIDJg/xRYBbx1PVEDmCiooKrFmzBrGxsS3v7dq1C0qlEk899RQEQcCiRYvw008/Yffu3Zg5cyY++eQTTJs2DbfeeisAYM2aNZg8eTJycnIwcOBAiTIhIiKi/id0OBLnX64f1mdHFkURy789hx/OlkAuANcN88NAz87LAj5aBW4eHoCvUopQamjA9+f0+Os0EW9IlAdRWyRrnjx48GBMmjQJCxcuRGpqKvbv348NGzZgzpw5mDp1KqqqqrBy5Uqkp6dj5cqVMBqNmDZtmlThkp375lQRiqpNcJEJGDPQtufxksuElkrg1KIalNZ2f95UIlsXHx8PpVKJZ599FpmZmdi3bx/WrFmDBx54gNeAflLXYIZKq4Ja19Gr/QfWSbmVmPnWL0i5WBkc5qXGzJFNPaNGBLrDR6uA0rVpeBxBEKBRyBHqpcaVg7xxV0IwJkZ4w00pR2mtCYt3ncVft59CcTVbRRIRkbQsFhHfndOjpNYEpYsM7983tluVwb81wF2FF26Kxto58dAq5KiuN2PHqSKkFFRBZNd/cnAvvvgiZsyYgcjIyJb3kpOTkZCQ0NIIUBAEjB49GklJSS3Lx4wZ07J+YGAggoKCkJyc3K+xExERkfN6/3AOdp0uhlwQcE2Ub5cqg5t5qF1x/TA/yAUBORV1eO9AVh9GStR9kvUQBoCXX34Zy5cvx5w5c6BWq3H33XfjnnvugSAIWL9+PZYsWYLNmzdj6NCh2LBhAzQaTec7Jfqd+kYLXt1zDgAwMsgdWqWkP/suCfRQYbCPBpmlBhzOrsD0mO4PlUtky3Q6HTZu3IgXXngBs2bNglarxZ133okHHniA14B+YhHFDltbAu23VNx8PB+v7k2HWQTclHJcNdgbId24QZbLBET56xDhq4VWo8TbP2XgQGYZ7vjwKJ67PgpTovy6lQsREZG1HDxfjrzKOrjIBEyL9kNMkDu+PZHXq31OjPLD7FGB2J9RhsxSAw6er0BhtQkTI7zhyiGkyQEdPHgQR48exY4dO7B06dKW90tKSlpVEAOAj48P0tLSAADFxcWXTBPj4+ODwsLCbh2/J4PONG8jCB1P1WDvA9r8Nk9H5ix5As6TK/Ps+rZE1HP7M0rx1s/nAQDP3hiN/NKabu8jwE2JKwd74aeMMryxNx03xvhzhCCyGZLWjLm5uWHNmjVtLhs5ciS2bdvWzxGRI/oiKR+55UZoXOUYGeQmdThdNjbUA+fLDMirrENuhbFblS1E9mDIkCF4//3321zGa4BtarSIeOWHdHyRXAAAuDE2EL4qeZvzKXaFXCZg3tWDcWWoB5Z/cw6nCqvxjx1n8H/javDwleGQy1iiJSKi/pNZasDpoqaHPlOG+MCvg5Eyukshl2HKEB8EuClxOLscWaUG1NQ14oZoNoIix1JfX48lS5Zg8eLFUKlaz5lnNBqhULSevkmhUMBkahoVq66ursPlXeXj07Nyv8HUCLW6/X/3MrkAX1/7eabQkZ5+RvbGWfIEnCdXR8jTYGqERtPxPYYj5Elkb4qr67Fs91kAwO2jgnB7QkinHSnaE+WnRV5lHTL0BuxLL8XMuEC48BkX2QDb7ypJ1At1DWZ89GsuACBhoIddtcB3V7kiJsANKYXVOHKhAsEeHU1AT0TUt4wNZjz15Wkcyi6HAGD+hEGYOzkSr+852+t9R/hq8e6cUXjzpyz8OzEXHx7JwdmiGqy8aRjcVa69D56IiKgTNfWN2J9RCgCIC3JHmLf1RyYRBAEjAt3gp1Pgm9QSlNSa8NXJItx1+SD4KeynnELUkTfffBMjRozAhAkTLlmmVCovqdw1mUwtFcftLVeru9c4urS0usNevm0RBEDtpobRWN/uthazCL2+uns7tjGC0FTR1JPPyJ44S56A8+TqSHmqtCoYDG1Pl9Tcy7en5zFWJBP1jNkiYsl/U1FZ14joAB2enDS4V/sTBAFXDvJGVb0ZJdX1OJ5bibGhntYJlqgXWCFMDu2rlCKU1poQ6KHCED+t1OF0W3yIO86W1KC0tgEZeoPU4RCRkzKYzHhiWwqO51ZC5SLD8unDMGmIb8v8b9bgIhPwxKTBiA7QYfm353AouxwPfpqMf80cgQHubBBDRER9RxRF/JxVBpNZhL9OgTEDPfr0eAFuStwyIgC7zxSjqr4Rf9x4GGtnj0SkHZZXiH5v586d0Ov1iI+PB4CWCt5vvvkGN910E/R6fav19Xp9yzDRAQEBbS738+teT3pR7HjY58627c1ye9Gbz8ieOEuegPPk6uh5Nufm6HkS2ZqPfs3B0ZxKqF1lWHFjtFU6lSldZHjuxmg8/mkSkvOqMMRPC081Oz2QtNgMmRxWg9mCj37NAQA8MGGQXQ49qnKVY1SwOwDg15wKNJgtEkdERM6m1tSIx7ecxPHcSmgVcqy9fSQmDfHts+PdEO2PjXNGwVerQGapAX/elIT0kto+Ox4REVFmqQEXyusgE4AJEd6Q9UO5wVPtiltGDICP1hVlhgY88vkJZJbyekf27+OPP8aOHTuwfft2bN++HVOmTMGUKVOwfft2xMXF4fjx4xAv1nKIoohjx44hLi4OABAXF4fExMSWfRUUFKCgoKBlOREREZG1pRRUYf3FeYP/PiUSoV7Wm7bxmugAhHqpIQI4dL7cavsl6ilWCJPD2nmqCEXV9fDVKjAzPljqcHpsxAA3qF1lqKk3Y1dKodThEJETMZga8fiWFCTnV0GnlGPt7FiMDHLv8+MO9dfhvbtGYZC3BsU1JjzwaRKSciv7/LhEROR8DKZGHM6uAACMCnaHt0bR8QZWpFHIcWNMAGIC3VBubMDDm0/gfBlHBSL7FhwcjLCwsJaXVquFVqtFWFgYpk6diqqqKqxcuRLp6elYuXIljEYjpk2bBgCYM2cOvvzyS3z++edITU3FU089hUmTJmHgwIESZ0VERESOyNRowfO7z8EsAtcP9cNNwwOsfozxYZ4QBCCnog65FUar75+oO1ghTA6p0SLigyNNvYPvGRsCpatc4oh6zkUuw4jApgqYdw9kwcIxY4ioH1gsIv72+QmcyK+Cm9IF624fieGBfV8Z3CzQXYV37ozD6FBP1JrMeHzrSZwoqYVap/rdS9lvMRGR9ZhMJixbtgxjx47FFVdcgVdffbWlx9jp06dx++23Iy4uDrNmzUJKSorE0ZIje/+X86g1maFTyhHXD42efk/pIsOGPyZgiJ+2padwYVVdv8dB1B90Oh3Wr1+PxMREzJw5E8nJydiwYQM0mqY5u+Pj4/H8889j7dq1mDNnDjw8PLBq1SqJoyYiImthGYBszcZD2cgqM8Bb44qnrom06tRozTzVrogJ0AEADmdX8Nk+SYpzCJND2nO2GHmVdfBSu2LmyECpw+m1mAAdkvMqkaWvxY9pekyJ6t4cSkRE3SGKIvZllCJdb4DSRYbXZo5AdIBbv8fhoXbF+j8m4Na1PyOvsg5zP07EtUP9Wg3f85frh/V7XETUeytWrMDhw4exceNG1NbW4sknn0RQUBBuueUWzJ07FzfffDNWr16NTZs2Yd68edizZ09LhQGRtehr6vH+xeHhxod5wcUKc4X1hKdGgbWzY/HQ5hPILDXgyW2n8M6dcdApWVwn+7d69epWf48cORLbtm1rd/2ZM2di5syZfR0WERFJgGUAsiVni2rw4cUOZf+4dgg8+nB+39EhHkgvMaDM0IBzxbUYdrGCmKi/sYcwORxRFPHvo3kAgDtHB0OtsN/ewc0ULjIMH9BUGfP+4ZyW1nNERH3hyIUKpOsNkAsCVt8c3S/DRLdH7SrHDcP8EOalhlkE9pwtQVYph9MksmcVFRXYsmULli9fjpEjR+Lyyy/H/fffj+TkZOzatQtKpRJPPfUUIiIisGjRImi1WuzevVvqsMlO1TWYodL+fnSJptdHx/JR12iBv06BQd7WmyusJ7w0Cvxr5gj4aBVI19di0c4zaLTwnp+IiIgcA8sA1J86KgOodSq4qBVY8V0azCJwbZQvpgzx7dN4VK5yxA9serZ2NKcCDWZLnx6PqD1sckwO51huJc4W10DpIsPMOPvvHdxsRKAbUotrkFpcg0PZ5bg83FvqkIjIAaUW1eBEfjUA4PlbYnDVYB+JIwLkMgHXRvlib3opMksN+P6cHpOG+CDSVyt1aETUA4mJidDpdBg3blzLe3PnzgUAPPfcc0hISGgZqksQBIwePRpJSUnsMUY9YhFF/Ovb1Ever65rxOakfADA2FDPPhkerrsGuKvwyq3DMe+zZPySVY5X92bgqWsipQ6LiIiIqNdYBqD+1F4ZoNnx3EqkFlbDQ+WCBVP65347JsANpwpqUF3fiDNFNZJ2viDnxR7C5HD+k9jUO/im4QHw7MOhHvqbylWO2xMGAmjqJUxEZG0FVXX4OasMQNNwNjNGBUsc0f/IZAImD/HBED8tRAA/ppUiQ19rlX2rdcp2W41ynmIi68vJyUFwcDC2b9+OqVOn4pprrsHatWthsVhQUlICf3//Vuv7+PigsLCwW8cQhJ69erOtPb2cJc/f5vp7SflVsIjAZYO9EeSh6u7PuFu/ue5sPyLQDcunN02H8HlSPv57pqjTfTjTd+osefYmVyIiIlvUH2UAgPcYjpJnb7/r5uVtKTOYcCy3EgDw92si4atT9Ms9lVwmID6kqRI4Oa+qpZews3ynzLPv8+wK9hAmh3Kh3Ij9GaUAmoaLdjT3Xh6Gfx+50NSKqagawySY05OIHFNVXSP2nNXDIgKDfTQYHWJ7LRVlgoCJEd6QCcDZ4lrsTSvF7lOFmBjm2cs9Cx22HOU8xUTWZTAYkJ2djU8//RSrVq1CSUkJFi9eDLVaDaPRCIVC0Wp9hUIBk8nUrWP4+PT8Hqk329oTZ8nTYGqEWt26YU9tfSPSSpoaFT00MQLHL1R0uA+NpuOGQTK5AF/f9j9Pg6mxw338fvs/+Loh39CA175Lw+rv0nFV9ABo5EKncTjLd+oseQLOlSsRETm2/igDACwHdIU95Nnd++e2tv99GQBo6jn886liWERg8lA/3H3VYLQ3UlBnMQCdlxN+v05cqALJ+dWoNDYgrczYaR5dZQ/fqTUwz95jhTA5lE+P5UEEcNVgb4R7a6QOx+oGuKtwbZQvvkktwaZjeVg2jZUURNR7pkYLvkktQX2jBb5aBSZGeLd7Qyw1QRAwYbA3RBE4V1KLf2w5iZU3DcM1UX5Sh0ZEXeTi4oKamhq88sorCA5uasCXn5+PTZs2ISws7JIHPyaTCSpV93pwlpZWQ+zm9KuC0FTw6sm29sRZ8gSaclW7qWE01rfKNfFCBcwWEX46BcaEeeHn1KIO92Mw1He43GIWoddXt7tcpVV1uI+2tp8zcgD2ny1GYk4lHvr4KDY9eFm7+2i+ZDv6d+psv92e5Nq8HRERka3pjzIAwHJAR+wpz57cPzdrrwwANPXMLayqg0Iu4Nnp0SgtrelxDEDn5YS21hkV5IZ9GWU4er4c1YYGGKqMne6jPfb0nfYG8+z6tp3hkNHkMKrqGrAjpWkokTkO2Du4WXNu36aWQF/T+UWHiKgjFlHED2l6VBgboHGV4/qhvnCR2/btgSAImBDhjSF+WphFEYu+PoMfzpVIHRYRdZGfnx+USmXLgyAAGDRoEAoKChAQEAC9Xt9qfb1ef8kQcp0RxZ69erOtPb2cJc/f5tqswWzB6cKmBz9xQe5WawDVWQzd3V4mCFg+fRg81a44V1yLV7491+G2ncXgKC9nybM3uRIREdmi/igDALzHcJQ8e/tdNy//rQpjAxJzKgAAl4V7IcBdJck9VaSfFu4qF9Q3WvCfIxec5jtlnn2fZ1fY9hNfom748mQh6hotGOKnxdhQT6nD6TPDA90xMsgdjRYRXyQXSB0OEUnEWvPeJuZUIqeiDnJBwPXDfKFV2sfgITJBwNUR3rglLghmEVi0MxU/51Re8jmotCrUNZilDpeIfiMuLg719fXIyspqeS8zMxPBwcGIi4vD8ePHIV4szYiiiGPHjiEuLk6qcMnBnC2uRb3ZAneVC8K81VKH0yE/nRJLpw0FAPzn1xzkVdZJHBERERFRz7AMQFKyiCL2pZfCLAIhHipE+Wkli0UmCBgd4gEA+OBgNgwmPrOi/sMKYXIIFlHElouVo38YFWSzQ51aS3Mv4S3JBahvtEgcDRFJo2ne2/ZeQOfnwewyA5LyqgAAV0d4w6+Llci2QiYIWHHrCET6atBoEfHk58l48tNjl3wWlq42kyOifjF48GBMmjQJCxcuRGpqKvbv348NGzZgzpw5mDp1KqqqqrBy5Uqkp6dj5cqVMBqNmDZtmtRhkwOwWESczG+67sUGukFmB2WGKwd5Y3ZcIADgQEYZGs289yciIiL7wzIASSmloBrFNSa4yptGnJO67iDCVwN3lQsqjQ3YkpwvaSzkXFghTA7h4Ply5FXWQaeUY2p094cTsTeThvhigJsSFcYGfHOmWOpwiMgOXSgz4Mf0UgDA8AE6RErYOrI35DIBEyN9EOGjgSgC35/TI7vMIHVYRNSJl19+GaGhoZgzZw7+8Y9/4O6778Y999wDnU6H9evXIzExETNnzkRycjI2bNgAjUYjdcjkALLKDKgxmaFykUnaK6C7Hp0wCAHuSlTVNyIxt1LqcIiIiIh6hGUAkkKlsQFHLzTdQ18W5gWdDYyMJxMEjAp2BwB8cjSXI9tRv5H+109kBV8kNbWkuXn4AKhc5RJH0/dcZAL+EB+E13/KwqZjebh5RIDkLZuIyH7UNZjxl89OwGQW4a9TYHyYl9Qh9YpMEDBpiA9EAJmlBnx3To/rhvoh1Mu2hwIlcmZubm5Ys2ZNm8tGjhyJbdu29XNE5AxOXZw7OGaADi5y+2kbrVO64LkbYzB/03GczK9GhI8WvjqF1GERERERdQvLANTfRFHEvowymEURwR4qDPW3nUahQ3y1SNcbkF9Zhy9PFuKO0cGdb0TUS/ZTCiZqR16lET9nlgEAZo8Kkjia/jMjdgDUrjKk62txNKdC6nCIyE6IoogXv0vH2cJqqFxkuCbKF3KZ/TcokQkCJg/xwSAfDSwisOdsCXLKjVKHRURENqKs1oSi6noIAIb566QOp9smRflhsI8GIoCfMks5HQIRERERUSeS86tQVF0PV5ltDBX9WzKZgD9fNQgA8NGvOTBxWkjqB6wQJru3JakAIoArInwwdKAX1DpVq5dKq4I1npfIZMIl+/7tS+jnChV3lStuGj4AALApMa9fj01E9mv7yULsOFUEmQBMifK1iaFyrEUmCJgS6YNB3uqLlcJ65FfWSR0WERHZgDNFTb2Dw7zV0Nrpte/ycC8o5AJKaxtwrrhW6nCIiIiIiGxWcXU9juZcHCo63AtuvysD2MKz/ltHBcFPp0BxjQlfny7q8+MRSVoS3rNnD+bPn9/qvRtuuAGvv/46Tp8+jSVLluDcuXOIjIzEsmXLMGLECIkiJVtV12DGVymFAACti4B/fZva5npPTI3u9bFEoN39W+sY3XVHfBA+T8rHgcwyXCg3wtfXrd9jICL7kV5Si1f2ZgAA/nLNENTU1ksckfXJZAImD/GF+ZweF8qN+Ca1BHdfqECUp1Lq0IiISCINZgvS9E0VqDEB9nu/rFHIMTrEA4eyK3A0pwKDfTVQ2NHQ10RERERE/aGmrhE/pOkhisBgH02bQ0XbwrN+pYscfxwTgn/+mIkPD1/ALcMD7GpqG7I/kv660tPTMXnyZBw4cKDltWLFChgMBsydOxdjxozB1q1bER8fj3nz5sFgMEgZLtmg786VoLKuEYEeKqecKzLMW4MrB3lDBPDZMfYSJqL2GRvMeObrM6hvtOCKQV4tw9JIrS9aZMplAq6J8kWwhwqNFhHzPklEalF1H0RPRET2IF1vQINZhLvKBUEe9t1AKGaAG9xVLjA2WJCcVyV1OERERERENkUURTz/9WlU15uhU8px1WDbGir692aODISX2hX5VfX4JrVE6nDIwUlaIZyRkYGoqCj4+fm1vNzd3bFr1y4olUo89dRTiIiIwKJFi6DVarF7924pwyUb9HlSAQDgDwkhkNnwib0vzbk44fyOlCJU1TVIHA0R2apXfshAVpkBvloFlk0bCpmNzBvc3CKzvVdPucgEXDfUFwPclKiua8SjX5xEhp7DaxIRORtRFHGmsKlRUHSAzqYfBnWFXCZgfJgnAOBkfjVq6hulDYiIiIiIyIZ8kVSAr08UQAAwZYgvlC623eNW5SrH3WNCAADvHb4As8UKc18StUPyCuHw8PBL3k9OTkZCQkJLYV0QBIwePRpJSUn9GyDZtFOF1ThdWA1XuYCZFytFndG4ME8M8tHA0GDG50dzpQ6HiGzQN2eK8WVKIQQAy6cPg5dGIXVI/cJVLsMNw/wQG+yBSmMjHvn8BC6UG6UOi4iI+tGJ3EqUGhogFwRE+V06VJw9CvNSI9BdCbMo4tcLFVKHQ0RERERkE47lVuDli1OljQ31RICbfYwONHtUINxVLrhQbsT359hLmPqOZBXCoigiKysLBw4cwA033IBrr70WL7/8MkwmE0pKSuDv799qfR8fHxQWFnb7OILQ/VdPt7PHlz3nuiUpHwBwbZQffLTtn9x/m6cj+P3nIJMJuHN0EADgw1/OwyKKkn83/O1KnydRs5xyI1Z9lwYA+PNloRgT6iltQP1M4SLD+ntGY4ifFmWGBjzy+QkUVNVJHRYREfWTrRenVRnko4bKVS5xNNYhCAIuC/MC0DQcdlmtSeKIiIiIiIikVVhVh6e/OgOzRcSNsQMwMshN6pC6TKtwwZ0XO7y9d/gCLCJ7CVPfcJHqwPn5+TAajVAoFHjttdeQm5uLFStWoK6uruX931IoFDCZul/Q9fHp2T/8nm5nj+wx1/JaE74929Ra5oFJkZDJBWg0Hbf4Uas7Xt7Z9l1Zp7fLO1tHJhfg63vp93XvhEisO5CNC2UGJJcYcV1MQKfHcQT2+NvtCWfJk6yvwWzBop1nUGsyIz7YHX++PKxb2zfP79uenszvKwVPjQLv/t8Y3PfBUWTpa/HIFyfx4X1jEeDelJu95EFERN1T12DGf1OaGhUP9ddJHI11+eoUGOSjQVapAYm5lVKHQ0REREQkGYPJjAVfnka5sQFD/XV4fsYIvP39OanD6pY74oPw76O5yNAb8FN6KSYN8ZU6JHJAklUIBwcH4/Dhw/Dw8IAgCIiOjobFYsHf//53jBs37pLKX5PJBJWq/YfS7SktrUZ3GlQIQlPlS3e3s0f2nOtHR3JQ32jBUH8dQjVyWMwiDIb6Ntdt7i1pNNZ3mGd723dnnd4u72wdi1mEXl/d5rJbYwPw4ZFcrP8xDfH+mk6PY8/s+bfbHT3Ns3k7ojf3Z+FMUQ08VC5YfmM0XLpZ8dk8v297npga3csI+4coAp/8nIXLQz2gr65HbrkRs97+BTcND4DaVW43eRARUff8mF6KmvpG6JRyBLrbx3Bx3ZEQ4oGsUgPOlxlxuqAK4VpXqUMiIiIiIupXDWYLnvrqFM4W18BL7YqXZ8RArbC/kYHcVa64fVQQPjiSg/cOX8DESB8IHAaSrEzSOYQ9PT1b/agjIiJQX18PPz8/6PX6Vuvq9fpLhpHuClHs/qun29njyx5zbTSL+CK5AAAwOy4QQMcnxt/m6Qja+1xuHxUEuUzA0QuVOFdcI/n3xN+utHnam7lz5+Lpp59u+fv06dO4/fbbERcXh1mzZiElJUXC6OzTvnMl+E9i0zCZi6cOtZt5U/qSVumCG2P8oVXIUWFsxK7TxahrMEsdFhER9ZGvLvYOjvLTOeTDFC+NKyJ8mxqCvvl9usTREBERERH1L4soYtnuszicXQG1qwz/vG04Aj2636nQVtyVEAyViwxnimpw8Hy51OGQA5KsQnj//v0YP348jEZjy3tnzpyBp6cnEhIScPz4cYgXazVEUcSxY8cQFxcnVbhkQw6dL0d+ZR3clC6YGt39RgKOaoC7CjcMbxoq+rNj+RJHQ9R1O3fuxL59+1r+NhgMmDt3LsaMGYOtW7ciPj4e8+bNg8FgkDBK+1Jb34hF25sq0e8cHYyrI3wkjsh2uKmaKoXVrjKUGRqw+0wJauoapQ6LiIisrLCqDr9mVwAAhvhppQ2mD40O8YAA4MdzJUgpqJI6HCIiIiKifiGKIl7dm4FvUksglwlYc0sMhge6Sx1Wr3hpFJgZFwgA2HjoQkv9GJG1SFYhHB8fD6VSiWeffRaZmZnYt28f1qxZgwceeABTp05FVVUVVq5cifT0dKxcuRJGoxHTpk2TKlyyIV8kN1V23jwiACpX+xv+oS/96cpBAIDdqcWoMDRIHA1R5yoqKrBmzRrExsa2vLdr1y4olUo89dRTiIiIwKJFi6DVarF7924JI7UfFlHE3vRSVBgbMMxfh8cmDJI6JJvjoXbF9Bh/KF1kKKk14eF/J6LBbJE6LCIisqJdp4shAhgX7gV3lWQzJfU5T7UrIi9WeK//OVviaIiIiIiI+p4oinhtXyY+O95UT7B06lBcFu4tcVTWcc+YECjkAk7kVyExp1LqcMjBSFYhrNPpsHHjRpSVlWHWrFlYtGgR7rjjDjzwwAPQ6XRYv349EhMTMXPmTCQnJ2PDhg3QaBx7XlTqXH5lHX7OLAMAzBwZKHE0tmdMmBeGBehQ32jBtpMFUodD1KkXX3wRM2bMQGRkZMt7ycnJSEhIaBnaURAEjB49GklJSRJFaV+S8qpQUFUPjUKOlTdFQ+Ei6ewQNstbo8D0GH8o5AKOXajAt2dL0MhKYSIihyCKIr4+1TRc9G2jgyWOpu+NDvGAXCbg4PlynCmqljocIiIiIqI+I4oiXvzmbMs0aQuvjXSoUUR9dUrMiL3YS/jwBYmjIUcj6VPiIUOG4P3338fx48dx4MABzJ8/v6UCYOTIkdi2bRtOnDiBzz//HDExMVKGSjZi64kCiADGh3kizJsNBH5PEATcefGh1xdJ+azcIJt28OBBHD16FI888kir90tKSi6ZM97HxweFhYXdPoYgdP/V0+36+9WWoup6HLvYevC5G6MR5q3uNE9H11GuvloFpkb7Q6OQI7+yHt+d08NsaXs4Hqm/b0f67TLPvs+VyNkl51Uhp6IOGlc5rosJkDqcPueucsG0EQMAAB8czpE4GiIiIiKiviGKIn45X45PLlaUPnPdEMyMC5I4Kuu7d2wI5DIBRy9UIDmvUupwyIE47thZZDfUOiWAjp5eijDW1MPUaMGXJ5sqhGY74Im+K2QyAWqdqt3ldQ1mXD/UD6/vy0RxjQk/pOlx/TDHaSFFjqO+vh5LlizB4sWLoVK1/k0bjUYoFIpW7ykUCphMpm4fx8fHrUfx9XS7/mQwNUKjUbb8Xd9gxt70fIgAhg1ww4z4YGgU7V/mDaZGqNXKdpc3++0x+mJ5fx2jvVwHaZRYNzYUD3x4FDkVddiXWYbpIwIhk/3vuiSTC/D17dvfRF2DGZZO5oaRCUKnUyXYw2/XGpwlT8C5ciWylq9PFQEArhnq2+G10JE8OGEQvj5RgL1pepwvNSDch41niYiIiMhxiKKIn7PKcaaoBgKARdcPaelJ62gGuKtwU0wAvkwpxHuHL+BfM2M734ioC5yjdEw2TsC/vk1td+lfrh8GAPg+rQQVxgb46xS4KsKnv4KzKSLQ4Wf15LSm4WFnxQXinYMX8OmxPFYIk0168803MWLECEyYMOGSZUql8pLKX5PJdEnFcVeUllajkzq2VgShqfKlu9tJQaVVwWCoB9B0U/x9Wimq6xrhrnTB+IEesJhF6PVtDxspCIDaTQ2jsb7TPJuP0VfL+/oYzb0lO8p1bLg3rhvqi29SS5BRUotdJ/MxKdIHsosbd/RZWotKq+rw/A40XQ/1lYY2l9nTb7c3nCVPoOe5Nm9H5KyMDWbsOVsCALjlYq9ZZzAkwA1XR/jgp4xSfPhrDpZMHSp1SEREREREViGKIg5klSO1qAYA8PwtwzF1iGPXD9w3fiB2nCrEL1lN08JEB7CcT73HiQXJbnyR1DQn7m0jA+Ei43iIHZkZFwRXuYCTBdU4kV8ldThEl9i5cye+++47xMfHIz4+Hjt27MCOHTsQHx+PgIAA6PX6Vuvr9fpLhpHuClHs/qun2/X367fOFtciq9QAQQCmRPm0zBvclTwdXVdzDfFU49ooXwgCkKE34EBmGcTfbNSf32dn+dj7b9can5XUMdh6rkTObG+aHoYGM4I9VBgV7C51OP3qT+MHAgD+e6YYhVV1EkdDRERERNR7oijiQOb/KoMnRnjjtvhgiaPqeyGeatxwsaPXe4c4lzBZByuEyS6cLa7BifwqyGUCbo11npb+PeWrVWBadNMF4+NfOY8Y2Z6PP/4YO3bswPbt27F9+3ZMmTIFU6ZMwfbt2xEXF4fjx4+juTJOFEUcO3YMcXFxEkdtmyqMDTh4vhwAMHagJ/x0nQ+fTG0L89ZgcqQPBDRVsh/ILIfI2jUiIruy4+Jw0TcND4DgZJNqxwa5Y0yoJ8wWEZ8czZU6HCIiIiKiXhFFEb9klSO1uGmY6EmRPojy10kdVr/50/hQCAB+TC9Fekmt1OGQA2CFMNmFLcn5AIDJkb7wZWVHl/xxTFMPgX3ppThf2vYQo0RSCQ4ORlhYWMtLq9VCq9UiLCwMU6dORVVVFVauXIn09HSsXLkSRqMR06ZNkzpsm9NoEfH9OT0aLSKCPVQYGcThY3orwleLqyO9AQCpxTX4Mb0UjRaLxFEREVFX5FfW4eiFCghoqhDuLzKZALVO1e5L6GR0o86278o+mt03rqkMsP1kIcoMpk7WJiIiIiKyTaIo4lB2BU5f7Bl8daQ3hvhpJY7KujorB8SEeeGaKF8AwPuH2UuYeo9zCJPNq65rwH9PFwMAZo9yzIni+8IgH03LPGKfJObi2eujpA6JqEt0Oh3Wr1+PJUuWYPPmzRg6dCg2bNgAjUYjdWg259fsCpQZGqBykWFSpI/T9YTqK1F+OsgFAXvTS5GuN+Bvn5/A8zdEtQzFTUREtmnn6abewWNCPTHAXdVvxxWBDueBf2JqdK+278o+mo0L9UTMADecLqzGp8fy8MhVg7q0HRERERGRLTmaU4mUgmoAwITB3ojyc7yewZ2VA/5y/TD8aXwovjunx56zJXjwijCEe/P5KPUcn2ySzfsquQB1jRYM8tFgdIiH1OHYlXvHhgAAdp0ugr6mHgCg1ik76YHAHtjU/1avXo3Vq1e3/D1y5Ehs27YNJ06cwOeff46YmBgJo7NN+86VIKWw6cZ4YqQPNAq5xBE5lghfLa6L8oVMAL5PLcbfvjyFugaz1GEREVE7LKKIr38zXLSzEgQBf7rYS/jzpHzU1DdKHBERERERUfd8kZiLpLwqAMCVg7wwLMDxKoO7KspfhwmDvSEC2Mi5hKmX2EOYbJooivjsaNMcuLPjgtj7rZvigj0wMsgdJ/Kr8OnxfMyfMAiA0GnLIyLqnaaGFR2dr0QYLzbS6Al9TT2e/TIFADBigBtCvdQ93he1L8xbg6nD/LE3XY9D58vx2JaTeGnGcHiqXaUOjYiIfud4biXyK+ugVcgxZYiv1OFIQqVt6hV9w6hgvH0wGxkltfjyTAkeuGoQenvvQURERETUHw6dL8PynWcAAKND3BEzgNOjPXhFGPZnluGbM8W4d2wIhjhgb2nqH+whTDatoKoemfpaqF1lmB7jL3U4dqm5l/CWZPYQIOo/TQ0v2nt1XFncMYsoYsl/z6Lc0AAfjSvGhXlaLWq6VLCnCuv/mACtQo6kvCr86T/HOS87EZENau4dfO1QP6hcnW/UDFFEy33GG3vOYqBHU+Xw2/sy8Mp/T6M39x5E3ZWdnY0///nPiI+Px6RJk/Duu++2LMvJycF9992HUaNGYfr06Thw4ECrbX/55RfcdNNNiIuLw7333oucnJz+Dp+IiIgkkq6vxdM7zsAsioj05WihzaID3HBtlC9EAGv3n5c6HLJjrBAmm9Y8afz0mADolOzQ3hMTInwQ5qVGTb0Z208WSh0OEfXSx7/m4siFCqhdZZgS5Qu5jA94+9roUC9snDMKQe5K5FbU4U+bjuPw+XKpwyIioosMJjO+P1cCALjZiYeL/q0IHw10SjnqGi04W1wrdTjkRCwWC+bOnQsvLy9s27YNy5Ytw1tvvYUdO3ZAFEU8+uij8PX1xZYtWzBjxgzMnz8f+fn5AID8/Hw8+uijmDlzJr744gt4e3vjkUcegSiKEmdFREREfa2mvhF///IUak1mjAnzwtURPhwt9DcevmoQ5ALwc1YZjuVWSB0O2SlWCJPNqjU14nxZUy+sWXGBEkdjv2SCgHsu9hLelJiLBrNF4oiIqKeScivx1oEsAMDTU4dx6OJ+FOGrxft3x2NkkDtq6s14bMtJvP3zeTRa+ICSiEhq358rgbHBglAvNUYGuUsdjk2QyQTEXfwskvOrWAagfqPX6xEdHY2lS5ciPDwcEydOxOWXX47ExEQcOnQIOTk5eP755xEREYF58+Zh1KhR2LJlCwDg888/x4gRI3D//fdjyJAhWLVqFfLy8nDkyBGJsyIiIqK+JIoiXtiThtyKOgS6K/GvO0axA8TvhHqpcevIpjqSN3/KamkwV9dghkqrglrX3kspZdhkY1ghTDbrbFEtRBEYHerJcfF7aVp0AHy0ChTXmPD1iQKpwyGiHigzmPDMzjMwi8ANw/wwMz64w/VlMqHdm0GVVgV2tOg+b40C624fiRkjBkAEsPHQBTy8ORmFVXWdbqvWKTu4OVdBYEGHiKjHdlwcLvrGmAD2IviNKH8d1K4y1JrMLANQv/H398drr70GnU4HURSRmJiIX3/9FePGjUNycjJiYmKg0Wha1k9ISEBSUhIAIDk5GWPGjGlZplarMXz48JblRERE5Ji2nyzEnrMlkMsErLwxGh7sANGmBy4LhcpFhpMF1diXXgqgaWq5vpq2jhyP1cfgLSsrg7e3t7V3S07GYhFx5uJw0XeOGShxNPZP4SLDXaOD8cb+LLx7IAvXRvlAxodl1Ad4DegbZouI53amoqTGhEHeGjxzXVSnD7xF4OKNX9uemBpt5Sidg9JFhmdviMLYUE+s+i4NSXlVuPPDRDx0ZThuHxXUQQtWgd8HOTSe/0kKap0S2aUGHM+thABg1rhQqHWqVus4cwMoF5mAkUHuOJxdgY0/Z+G6CG/2tKAe6ek5fsqUKcjPz8fkyZNxww034IUXXoC/v3+rdXx8fFBY2DS1UUlJSYfLu6onRd3mbQSh4/OGvRejf5unI3OWPAHnyZV5dn3b/sZyAPVWur4Wr+zNAAA8cmU4YjniT4vmzh7NBupUuOeyMLxzIAtv/ZKN6+KCnLq8Q93Xowrh6Oho/Pzzz5ec7PPy8nDTTTfh+PHjVgmOnFd2uRGGBjPUrjJcGx0Ac51J6pDs3qxRgfjo1xxklxmQqVcj0k8rdUhkp3gN6H8bD2XjyIUKqFxkWH1LNDQKudQhOb0bov0RM8ANS/6bipMF1XhlbwZ2nS7C36dEsvBCDovnf7I9AhZtOwkACPZU4bND5y9Zw9kb3AwL0CEptwrnSw3Ym6bHtUP9pA6JbFRfnONff/116PV6LF26FKtWrYLRaIRCoWi1jkKhgMnUVN7vbHlX+fi4dTtWADCYGqFWtz+sokwuwNe3Z/u2NT39jOyNs+QJOE+ujpCnwdQIjabjIVxtLU+WA6ivNFpELNmVivpGCy4P98IfL057SE3a6uxharRA6SJDpr4Wj//nGN66d6w0wZFd6nKF8Pbt27F161YATWO6P/roo3B1bd11v7i4GH5+LGBS750uqgYADPXXQeEig1HieByBVuGCuxJC8NbP53E8rxKDfTXsJUxdxmuAdA6dL8O7By8AABZeNwSDfdiYw1YM9FLjnTtHYduJAqw9kIUzRTW4f1MSrhrsjXlXhGFYgG0V4ol6gud/smVmi4i0kloATeUGupRCLsPwQB2O5Vbh/cMXcE2UL4fVphZ9fY6PjY0FANTX12PBggWYNWsWjMbWpXuTyQSVqqnni1KpvKTy12Qywd29e43tSkuru91bRhAAtZsaRmN9u9tazCL0+uru7djGCEJTRVNPPiN74ix5As6TqyPlqdKqYDDUt7ms+RLd0/OYNSuSWQ6g/rApMRfnSmrhrnLBkqlD+ay6CxQuMowKbhoFKDGnEkaTWeqQyI50uUL4uuuuQ25uLgDgyJEjGDVqFLTa1g+lNRoNrrvuOutGSE6nwtiA/Mp6CGhq0f77oRHawrkXu+YP8UH4d2IuKoyNyCo1IMKXFUvUNbwGSKOouh7P7ToLEcBtIwdgekyA1CHR78hlAmaPCsKkIb5Ytz8Lu04X4UBmGQ5kluGKQV74Q3wwLg/3kjpMoh7j+Z9s2cHMUtSazFC6yBDmpZY6HJs1fIAbzhTV4lxJLX45X44rB3FYR2rSF+d4vV6PpKQkXHvttS3vRUZGoqGhAX5+fsjMzLxk/eZhogMCAqDX6y9ZHh3dvZ7+otjz4eI7287eK6Ka9eYzsifOkifgPLk6ep7NudlCniwHUF/LrTBi/S/ZAIC/TBwMH62iky2oWcwAN5wqqEaNyYwPfjkvdThkR7pcIazVajF//nwAQHBwMKZPnw6lsuPhLYh64kxh09zBoV5quCldOp0HE+BQcF2lU7rgj+PDsG5fBpLyqjDYR8MeAtQlvAb0v0azBc98fQYVxgZE+Wnxt8mRUodEHfDVKrB46lDcNz4U7xzMxjdnivFLVjl+ySrHQE8Vbh8zEAaTmcN9k93h+Z9s2bbjeQCAIb5azo3bAZWrHH8YE4IPD2bj3YPZuCLci2UAAtA35/jc3FzMnz8f+/btQ0BAU2PGlJQUeHt7IyEhAe+99x7q6upaegUnJiYiISEBABAXF4fExMSWfRmNRpw+fbolRiIi6j8sB1BfEkURL36XjvpGC8YM9MDNw9kBojtcZALGhXnih7RSbDyQhdtiA6BV9mh2WHIyPfqV3HbbbcjOzkZKSgoaGhouWX7rrbf2Ni5yUg1mC86VNFUIRw/gsG994e7xoXjnQCbKDA04X2bEIB+N1CGRneE1oH+8uf88TuRXQauQ48VbYqB0kUkdEnVBqJcay6cPw7wrwvB5Uj6+SilETkUdXv0uDQKAEE8VhvrrEOqlZuUF2R2e/8mWVBga8H1qMQAgyp+j3nTmT1eE49Nfc5BSUI0DmWWYEOEjdUhkY6x1jo+NjcXw4cPxzDPPYOHChcjLy8NLL72Ehx56COPGjUNgYCAWLlyIRx55BHv37sWJEyewatUqAMCsWbOwceNGbNiwAZMnT8batWsREhKC8ePHWzNVIiLqJpYDyNq+SS3BoexyKOQCFl4XxcaKPTDYR4NThdUoqjbh15xKTIrk/T11rkcVwu+++y5efvlleHh4XDJUhCAIvAhQj6WV1MJkFuGuckGIR8fDRFPbVNqOPzeNTMDwAW5IyqvC8dxKhHuredGlbuE1oO/9mKbHvxObhmZaPHUoQjw5DKa9CfFU48lJEXjoynB8c6YYO1NLkJRTgZyKOuRU1EHpIkOkrwZD/XVWGxaprsHcyTVAhLGm7bmqiLqC53+yJbtTi9FoEeGrVXB4uS7w1SlxR3wQPvo1F2//fB5XDvbmHG3UirXO8XK5HOvWrcPy5ctxxx13QK1W45577sG9994LQRCwbt06LFq0CDNnzkRYWBjWrl2LoKAgAEBISAjeeOMNvPDCC1i7di3i4+Oxdu1alleJiCTGcgB1h1qnBND+tdvY0Ig3fmqaQuLPl4UhlFO/9IggCLg83AvbTxYhraQWwwfo4KdjL37qWI8qhN977z38/e9/x5///GerBTJ37lx4e3tj9erVAIDTp09jyZIlOHfuHCIjI7Fs2TKMGDHCascj2yOKIk5dHC56+AAdC309IIpdG147NtANKQXVKDU04EK5EWHe7CVMXdcX1wD6n9wKI5Z9cxYAcFdCMKYM8ZU4IuoNtasct44MxJwrBmHZlydxrrgWaSW1MDSYcaqwBqcKa+CjcYWvp6apQte150NKW0Sxw2vAX64f1uN9EwE8/5PtEEURX6UUAgCGsndwl90zdiC2JBfgXEktfkzTY0qUn9QhkQ2x5jk+ICAAb775ZpvLwsLC8Mknn7S77cSJEzFx4sRex0BERNbDcgB1j9Dhswm1WoHiGhMC3ZW4e0xIP8blePx0StwSF4SvkvNx8HwFbh7uzzoV6lCPxp+sr6/H9ddfb7Ugdu7ciX379rX8bTAYMHfuXIwZMwZbt25FfHw85s2bB4PBYLVjku3Jr6pHhbEBrjIBUX4cLrovqVzlGD7ADQBwLLcKoihKHBHZE2tfA+h/6hstWLjjDGrqzYgNdMdjEwZJHRJZkafaFePCPDEnIQhTh/lhkI8GMgEoNTRg1X9T8e/EPOxN06PCeOkQXES2gOd/shVni2uQVlILhVyGCF9WCHeVp9oVc0YHAwDe/iUbZgvLAPQ/PMcTEVF7eI0gazE2mLHxQBYA4JGrBnF6NCv4yzVD4CITUFRdj8xS1p9Rx3r0L+7mm2/Gf/7zH6tUIlVUVGDNmjWIjY1teW/Xrl1QKpV46qmnEBERgUWLFkGr1WL37t29Ph7ZrlMF1QCAIX5aKHgx6HOxQW5wkQnQ15pwodwodThkR6x5DaDW/vljBlKLa+ChcsELNw2Di5znQkckEwQM9FLj2ihf3J0QjCvCvRAT6A6LCKTrDfgiqQB70/SoqmPFMNkWnv/JVnyVUgQAuDbanw+RuumuhBC4KV2QVWrANxfnYCYCeI4nIqL28RpB1nIspxK1JjOiA3S4fhhHq7GGAR4qxAW5AwCOXKhAIxt9Ugd6NGR0TU0NvvjiC3z99dcICQmBq6trq+UfffRRl/f14osvYsaMGSgu/l9hNDk5GQkJCS3d2wVBwOjRo5GUlISZM2f2JGSycVV1jci+WCk5PNBN4micg9pVjhGBTXMJH82pRKgX5xKmrrHmNYD+Z/eZYmxJLoAA4PnpwzDAnfOo25PO5sgRZG0vU7nKMTzQDU9MjcaiL5JxPLcS2eVGpOsNyCo1YFSIB+KC3CFvZ3ui/sTzP9mCugYzdp9pKjveFh+MI+klEkdkX9xULrhnbAjWHTiPtfuzMGWIb6+mKyDHwXM8ERG1h9cIsoYKYwPOFDVNF/mXiYMh43NoqxkZ5IbU4hrU1JuRUlCFUcEeUodENqpHFcLh4eF46KGHen3wgwcP4ujRo9ixYweWLl3a8n5JSQkiIyNbrevj44O0tLRuH6O755Xm9Z3hfGRLuZ4ubOodHOKhgqfatZO1u+e3eTpyQ7ae5Bkb6IZThdUoMzQgs9TQMuSeLfwmOmJLv92+1NM8+/pzsdY1gP7nfKkBL+w5BwD402WhuGKQt8QRUfd1PEfOE1OjO92Dn06B64f5oaTGhF8vVCCvsg6JOZXI0Nfi6ggfawZL1CM8/5Mt+P6cHtX1jQh0V2L8IG9WCPfAnNHB2JpcgMLqenx8NBcPXh4mdUhkA3iOJyKi9vAaQdZwNKcSIoBJUX5IGOgpdTgOxUUuw7hQT+xNL0VSbhWi/HTQKNjoky7Vowrh+fPn9/rA9fX1WLJkCRYvXgyVqnUvKKPRCIVC0eo9hUIBk8nU7eP4+PSst2lPt7NHUueqr6nDuZJaAMDocG9oNMpL1mnrve6uo1Z3vNwax+jtcmvso7M8f7sPDYCEMC8cyizD8bwqDA/xgkwuwNfXPn7/Uv92+4ut5WmNawD9T12DGc/sPANjgwVjBnpgLh/KOj0/nQLTov2QUWrAofPlqDA2YkdKEaICz+MPsQEczYEkw/M/2YItyfkAgNtGBrJXQQ+pXOV4fOJgPPP1GXx0JAe3jBiAALfOyxDk2HiOJyKi9vAaQb1VZjAh6+L8to9PiexkbeqJCF8NThVWo/hiJ4OJkexYQJfqUYXwwoULO1y+atWqTvfx5ptvYsSIEZgwYcIly5RK5SWVvyaT6ZKK464oLa3uVq9QQWiqfOnudvbIVnL96kwJ6hstcFe6wF8th8FQf8k6bb3X1XWanxMZjfUd5tmbY1hreW/20dU8f7+PoT4aHL9QgXJDA05cKIPFPBh6fXWncUrJVn67fa2neTZv11escQ2g//nnj5lIK6mFl9oVy6cP49DABKBpuoxIXy0Geqrxc2YZMkoNeHnPORzNKsXiG4bCTdWjWziiXuH5n6R2trgGJwuq4SITcMuIAVKHY9eujfLF58HuOJ5XhTf3Z2H59GFSh0QS4zmeiIjaw2sE9dbx3CoAwCBvNaIC3GCsqZM4IscjCAIuC/fCVylFOFdSi5gBOvjp2OiTWpNZYyeNjY3IysrCrl274O3dtWEud+7cie+++w7x8fGIj4/Hjh07sGPHDsTHxyMgIAB6vb7V+nq9Hv7+/t2OTRS7/+rpdvb4kjpXi0XEf45cAADEBOr6pNfTb/N0ZD3NU+Eia5l4PjG3Eg1mi+S/S3v47dp6nv2pJ9cAavJtajG2nigAADw/fSh8eaNGv6N0kWHyEB9cOcgLLjIBP6aX4oFPk1Bc3XkDI6K+xvM/9bfm3sGTh/jCR6voZG3qiCAI+OvkCAgAdp8pxon8KqlDIhvDczwREbWH1wjqjvKLUxUCQHyIB2QyAWqdqsOXwM4SPRLgpkSkrwYAcPB8OURHrxChbutR95L2Wv28++67OHfuXJf28fHHH6OxsbHl75dffhkAsGDBAvz666945513IIoiBEGAKIo4duwY5ypwQEdzKpBeUgsXmYChfjqpw3FawwfocLKgCjX1Zmw9nodbhvlJHRLZMGtcAwjIrTDihT1pAID7xg3EZeEsRFHbBEFAzAA3zL8mCo9tOo7MUgP+vCkJb8yORbi3RurwyInw/E9SqqlvxO4zxQCAWXGBEkfjGIYFuOGWEQPwZUohVn57Dh//cTQULlZpM052iOd4IiJqD68R1BvHcysBAOHeavhoFRAB/Ovb1A63eWJqdD9E5pjGhXrifJkRRdUmZOgNUodDNsaqpb2pU6diz549XVo3ODgYYWFhLS+tVgutVouwsDBMnToVVVVVWLlyJdLT07Fy5UoYjUZMmzbNmuGSDfjsWFMr/yg/LR8+SMhFLsOoYA8AwPqfMlHXYJY4IrJH3bkGODtTowXPfH0GtSYz4oLcMe/KcKlDIjsQG+yBjXNGIdRLjcLqejz4aTJSi2x7iH9yDjz/U3/475liGBssGOStwegQD6nDcRjzrx4Eb40rMksNeO/wBanDIRvEczwREbWH1wjqTLmhARkXewfzHr5/aJUuGBXcNBro4ewKGEyNnWxBzsRqNXAGgwGbN2+Gl5dXr/el0+mwfv16JCYmYubMmUhOTsaGDRug0bAXjCPJqzRif2YpACBmQN/Nd0pdEx2gg1YhR3F1PT5Pypc6HLIz1rwGOIPXf0jDmaIaeKhcsOLGYXDhUDjURUEeKrxzZxyiA3SoMDZg/hcnkaGvlToscmK9Pf/PnTsXTz/9dMvfp0+fxu233464uDjMmjULKSkp1gqV7JBap4Rap4JKq8S2k4UAgDvGDYTGTc2h5KzEU+2Kp66JBAB8cCQHZ4tr+vR4zd9p+y9On2FLeI9PRETtYTmAuiL54rQkYV5qTvnSj2KD3OGmlMPQYMa7B7KkDodsSI+GjB42bFibc70qlUqsWLGiR4GsXr261d8jR47Etm3berQvsg9fJBXAIgJXRPjAS+MqdThOTy4TkDDQAz9llOGDIzm447JweKjb+l5EGGs4d6Uz64trgDMpqKrDzlNNQ14+d0MUBrirJI6I7I23RoF1t4/E/C9O4lRhNeZ/cRLvzolDlLta6tDIwVn7/L9z507s27cPt912G4Cmh0pz587FzTffjNWrV2PTpk2YN28e9uzZw4ahTkvAv75NRV5lHdKKa+AiE5BfWtsyxByHkrOOa6L8MGVICX5I02P5N+fwwV2j4CLvq9GbhA6HCPzL9cP66LjUGd7jExFRe1gOoJ6oqW9E+sUG7PEh7hJH41xcZALGh3nhu3N6fPBLNqZF+SLEk8+MqIcVwh999FGrvwVBgKurKyIjI6HTcR5Y6lytqRHbTxYAAO4aF4rk86USR0QAMMRPi/xqE9KLa/DwJ0cxPuzSVn58SEPWugZkZ2fj+eefx7Fjx+Dh4YE//vGPeOCBBwAAOTk5eO6555CUlISgoCA888wzuOqqq6yahxRMZgv2pZdCBHDz8ABMjPSVOiSyUzqlC/41cwTmbU5Ght6ARz8/iU8eHC91WOTgrFkGqKiowJo1axAbG9vy3q5du6BUKvHUU09BEAQsWrQIP/30E3bv3o2ZM2daJQeyTykFTT0Lovy0UHKamT7x92sikZhTgbPFNXjnYDYevmqQ1CFRP+NzHiIiag/LAdQTpwqqIYpAoLsSfhwFpt+Fe6sR5KFEfmU9/rUvEy/NGC51SGQDelSaHjduHMaNGwd/f39UV1ejoqICOp2OhQTqsi9PFqKm3oxQLzWuHsIKEVshEwQ8ee0QAE0X7Zp6zjFAl7LGNcBisWDu3Lnw8vLCtm3bsGzZMrz11lvYsWMHRFHEo48+Cl9fX2zZsgUzZszA/PnzkZ9v/0OZHz5fgep6MwI9VPjr5AipwyE756F2xZuzYhHiqUJeZR0e/fdxNJotUodFDsyaZYAXX3wRM2bMQGRkZMt7ycnJSEhIaOl9IAgCRo8ejaSkJGulQHaowtiAC+V1AIDhgZxmpq/4ahUtQ0e/dzgHv2SVSRwR9Tc+5yEiovawHEDdZWq04MzFqUhGBrF3sBQEQcDl4V6QCwJ+TC/FkexyqUMiG9CjHsJVVVVYuHAhvv/+e3h4eMBsNqO2thZjx47F2rVr4ebGgjq1r9EiYlNiHgDg7jEhkLUx5AhJZ2KUHwa4KVFYXY/EnEpMjPSROiSyMda4Buj1ekRHR2Pp0qXQ6XQIDw/H5ZdfjsTERPj6+iInJweffvopNBoNIiIicPDgQWzZsgWPPfZYP2TYN3IrjEi9eDP8wm0j4OfTccFJJhNgsYjtLue8iQQAvjol3pwdi/v+nYTTBVUwmhpxzRCfNofzIuota5UBDh48iKNHj2LHjh1YunRpy/slJSWtHgwBgI+PD9LS0qyZBtmZUwXVAIBQLxU825zOhKzl+mH+OJZbiS3JBVi8KxWf3DOaU1s4ET7nISKi9rAcQN11pqgGDWYRXmpXDPTk/aRUvDUK3DF2IP5z5AJe/TEDn9yTABc+T3RqPaoQXrFiBQoLC7Fr1y4MHjwYAJCeno6nn34aq1atwgsvvGDVIMmxfH+2BIXV9fDWuOLGmACpw6HfEQQB48M88WVKEc6V1CI20A3eWoXUYZENscY1wN/fH6+99hoAQBRFHDt2DL/++iuWLFmC5ORkxMTEtJonJiEhwa5bhjaaLTiQ2dQSb/gAHcYN8sFru890uM0TU6M7nGOP8yZSs2APNdbcEo1HvjiJrFIDjqtdMXqgh9RhkQOyxvm/vr4eS5YsweLFi6FStX4wYDQaoVC0vudQKBQwmUzdjrUnbSKat3H09hT2lGelsQHnSprmHRsR2P2eBb/NVWy/jZXd62qeXfnO/zo5AqcKq5FaVINFO1Ox4Y6RfTifcNvai9Oefru91dNce/PZ8DkPERG1h+UAx9BfeZoaLUi52KhzZJBbnzVY78o9oyOXAYCu5fropAjsPJmPDL0BW5Pzccfo4P4L0Er4b7Tr23amRxXCP/zwA95///2WCwAAREZGYvHixXjwwQd7sktyEqIo4pOjuQCA20cFcQ4wG+XvpsQgbzWyyow4cqECU6P9pQ6JbIi1rwFTpkxBfn4+Jk+ejBtuuAEvvPAC/P1b/+Z8fHxQWFjY69ilcjyvCtX1jdAq5BgT6il1OOSARg/0xJKbYvDcl6eQmFsJL40rBvloOt+QqBuscf5/8803MWLECEyYMOGSZUql8pKHPiaT6ZIHRl3h49Pznmy92dae2EOe//ruHBotInx1CkQOcG/zYZJG0/l8ZGp1x+t0to+uHKO3+7DGMTrKUyYX4Ovbte98w71jceMb+3Eivwr/3J+N1bNirfYgz2Bq7DCPrsRpD79da+nPXPmch4iI2sNygGPp6zz/fTgbhgYzdEoXxIZ6Q95Gj9Te3vt2ds9oMDV2WgboShz2Uk7oKFcvnQILbhiG57anYMPBC7jrysHwstPOX/w32ns9qhBWKpWQyS6tyBMEAWazuddBkeNKzKlEanENlC4yzI4Lkjoc6sDYUE+cLzcip6IO+ZV1CPLg8B7UxNrXgNdffx16vR5Lly7FqlWrJG0Z2hctzsoNDTiRXwUAuDzcC4p+7mXTFraW7Pl+pNZRC9hZCSH47MgFpBRU46eMUvhoFXBXuXRpe3vhLK1CAWl6h3XGGuf/nTt3Qq/XIz4+HgBazu3ffPMNbrrpJuj1+lbr6/X6SxoJdUVpaXW3/80LQlPBqyfb2hN7ydPUaMF/Dl8AAAwP0MFobPs+wGCob3cfzf8ejMb6DnPtaB9dWW6NffTmGF3J02IWoddXd3oMANAAWD5tKP66/RQ+O5oDH5Uc918W2qVtO6PSqjrMtaM47eW3aw09zbV5u57gcx4iImoPywGOoT/yFEURnxzMBgBEB+hQX9f9e/iurNPZPaPaTd1pGaArcdh6OaGr5YDrB3vhIz8t0kpq8cKOFPzj2iEdHtPW8N9o17ftTI8qhKdMmYJly5bh5ZdfRmhoU8Hw/PnzWLFiBSZOnNiTXZKTaO4dfMuIAfDUcA4wW+ahdkW0vw6ni2pwOLsct8YO4JyUBMD614DY2FgATcMHLViwALNmzYLRaGy1Tn+2DK1rMEPtpu5wHZkgQOUqb3d5c+8XURSx60wJLCIwyFeLmBDPln9HttCKkK0lu7aPrvRW6qzHU2fH6MryrrSAnTQsAKWGBhRU1uHHjFLcnjCwpTVud3qH2TpnaRUK2Fau1jj/f/zxx2hsbGz5++WXXwYALFiwAL/++iveeecdiKIIQRBaphR46KGHuh2rKPa8EUhvtrUntp7n16eKUFRdD42rHBG+2h7tozk/W87TGrqSp0wmQKXt7F5KhLGm6YHTlYN9sGBKJNZ8n451B84j0F3Vb6MGdfZ92fpv15r6M1c+5yEiovawHOBY+jLPpNwqnCmshlwmYJh/z+7hu6Kze1tn+i5/+9/2yAQBf5scgYc2n8CW5ALcNjIQQ/x0fR+glTnT99pXefaoQvjvf/87Hn30Udxwww1wd2+ay6myshJXX301nnvuOasGSI4jQ1+Ln7PKIAC4K8H+xqp3RqMHeiBNXwt9bdP8bUP97e9CQdZnjWuAXq9HUlISrr322pb3IiMj0dDQAD8/P2RmZl6yfn+0DG1uRfja7jMdbveX64dBX2lod3lz75f0klrkVRjhIhMwPtSjVe8mKVsRdrXHVF/G0F/HsEbvsK70quqsx1Nnx+jK8q60gDXVmzApwhtbkwtRVFWPH1OLcHm4V6fb2wtnaRUKSNM7rDPWOP8HB7e+B9Rqmx4ShIWFwcfHB6+88gpWrlyJO++8E59++imMRiOmTZtm3UTI5jVaRHxwJAcAEBfs1uYwc9Q9IoB/fZva4Tp/uX5Yq79vHxWEvIo6/DsxF89/cxZealeMv3hNIcfD5zxERNQelgOoqz47ngcAGOKr6bAjRW91dm/7xNToPju2vUoY6Ilronzx/Tk9XtmbgbduH8nOX06o2xXC2dnZCAoKwscff4yzZ88iIyMDSqUS4eHhiIiI6IsYyUH8+2Lv4MlDfBHi2XHvO7INalc5Rod44HB2BX69UIFB3pyP0tlZ6xqQm5uL+fPnY9++fQgICAAApKSkwNvbGwkJCXjvvfdQV1fX0is4MTERCQkJ3Y63py2qurJNZ+s0WkT8eqECADAq2B1uyh61weoTztJjCrBerrbyWXWl15RO6YKJkd749qweKQXVCHJXIuzi+dtW8ugtZ2kVCthOrv1RBtDpdFi/fj2WLFmCzZs3Y+jQodiwYQM0Gt5/OJtvU4uRX1kHb40rhrFBoqQenzgIRdV1+O6cHn/78hReu20ExoR6Sh0WWRmf8xARUXtYDqCuKqyqw960pqG/hw+wnZGu6H8ev3owDmSWITGnEnvT9JgS5Sd1SNTPujyRoSiKWLFiBaZNm4bjx48DAIYOHYrp06djy5YtuOmmm7B69WqItvDEimxOSU09/numGADwxzEhEkdD3TF8gBs8VC4wNlhwLLdS6nBIIta+BsTGxmL48OF45plnkJ6ejn379uGll17CQw89hHHjxiEwMBALFy5EWloaNmzYgBMnTmD27Nl9maLVnSqoRo3JDK1CjthA3gjbM5lMgFqn6vAl2FjvtTBvTcvvbn9mGYwNnPuPeqavywCrV6/G6tWrW/4eOXIktm3bhhMnTuDzzz9HTEyMVfIg+2ERRbx/ce7gey8Ph4u8y0VW6gMyQcDz04fhqsHeqG+04MltKTjOMoHD4HMeIiJqD8sB1F1bTxTALAJjw73grVVIHQ5d9NtnWhHBnvjTFeEAgH/9lAVB6Qq1rgvTsOmUnTwX63wfZBu63F3po48+wq5du7B27VqMGzeu1bJ169bhhx9+wMKFCxEaGoq77rrL6oGSffvkaC4aLSJGBbsjNshd6nCoG+QyAZeHe2F3aglSCquRpa/FAFXfDflBtsna1wC5XI5169Zh+fLluOOOO6BWq3HPPffg3nvvhSAIWLduHRYtWoSZM2ciLCwMa9euRVBQUF+lZ3UVBhOS8poelo4Z6MGH2XauK8Ns2uJwRGNCPZFbUYdyYwP2Z5ThH3yYSz3AMgD1t71pepwvM8JN6YI7xw7Exn3pUofk9FzlMqy+OQYLvjyFQ+fL8cTWFLwxOxYjWa6zezzHExFRe3iNoO6oazBja3IBAODucaE4lVMucUTU7PfPtBrMFmgVcuRX1mHex0fx4f3ju7AXocPnYr+feoZsV5efUG/evBnPPfccJk+e3ObyKVOmYMGCBdi0aZPVgiPHUFprwpaLF4Q/XxYqcTTUEwO91BjoqYIoAmu+PSt1OCSBvrgGBAQE4M0330RiYiIOHDiAhx56qGXuirCwMHzyySc4efIkvv76a1xxxRVWyaO/vP1TJkxmEd4aV0T6aaUOh5yUi0zA5CE+kAlAdrkRXybnSx0S2SGWAag/WUQRGw819Q6+Iz4IOhuabsHZKV1keOmWGIwJ9YShwYzHt5zEqUL7npeeeI4nIqL28RpB3fHt2RJU1jUi0F2JSUM5DLEtc5XLMD7MEwCQlFeFgso6aQOiftXlCuG8vDyMHDmyw3Uuu+wy5OTk9Doociz/PpqL+kYLRgS6YXyYl9ThUA9dFu4FQQD2p+nxc2aZ1OFQP+M1oOtyK4z49Nemz2F8mCdkgm0NJUzOxUerQMJADwDAqv+moqCKN/rUPTz/U3/6NrUEaSW10CrkuHN0sNTh0O94eWmw7u7RGBPmhVqTGY99cRIZVfUcKs6O8RxPRETt4TWCukoURXx2LA8AcPuoILjIOEqerRvso0GAmxJmi4h/fndO6nCoH3X5X6ePjw/y8vI6XKewsBCenp69jYkcSIWhAV9c7JH058tCW3r/kf3xVLtixICm+Shf/TEDpkaLxBFRf+I1oOs+OJyDRouIYA8VQjzVUodDhJFB7ghwU6DWZMaqPWmcB5C6hed/6i8NZgve/vk8AOD/xg2Eh9pV2oCoDQLe+TEdwwO0CHBTorq+Efe+dwTPbk2+OIQcy3r2hud4IiJqD68R1FVJeVU4V1ILpYsMt4wYIHU41AWCIOCKQU0d93alFCIpt1LiiKi/dLlC+LrrrsMbb7yBhoaGNpc3NjbizTffxFVXXWW14Mj+/edYLowNFgzz1+HKQd5Sh0O9NDrEA95aBS6UG/HxUbYAdCa8BnRNQVUdvj5dBAAtvTKJpCYTBFwd4QNXuYCD58uxO7VY6pDIjvD8T/1l24lC5FXWwUerYO9gG6eQyzA12g8BbkqYzCJ2nS5GSU291GFRD/AcT0RE7eE1grrqs+NNDQemx/izUacd8dUqMMy/aZq7l/dmwGxh5wFn0OUK4UceeQRFRUWYOXMmNm/ejNOnTyMnJwcpKSn47LPPcNtttyEnJwePPfZYX8ZLdqTS2IDNx5t6Bz9wOXsHOwKFiwz/uGEoAOC9QxeQXWaQOCLqL7wGdM2HR3JgtogYP8gbAW4cNpFsh6faFQ9dHQEAeOWHDJQbTBJHRPaC53/qDwaTGRsPZQMAHrgsFGpXucQROSeZTPjN8M+XvgTZ/8pzbVUKp+SzZ4G94TmeiIjaw2sEdUVhVR1+TNMDAP4wio067c2YUE+4KV1wtrgGO1IKpQ6H+oFLV1d0d3fH5s2b8fLLL2P16tUwGo0AmsaId3Nzw/Tp0/HYY4/B19e3z4Il+/LhkRzUmswY4qfF1RE+UodDVjJ9xABsS8zFoexyrP4uDetuH8nKfifAa0BrzQ9Mf6uoqg5fXbx5emhiBH45WyRFaOTA2vrd/VZnI0Hff2U4/nuyAOn6Wrz6YyaWTx92yTpN8z92dE4XYWQvMKfC8z/1h03HclFmaECIpwq3xnKYOamIwMWhn9v2xNToVn83VwrvPlOCoup6zP04EW//YSSG+On6OFKyFp7jiYioPbxGUFdsSS6AWQTGDPRApJ9W6nCom9Sucjw8MQJrvj2LdQfO45ooP7ipulxlSHaoW9+up6cnVqxYgcWLFyMnJwdVVVXw9PREaGgo5HK24qb/Kaqux+akpt7Bj141iBWGDkQQBPzj2kjc+WEijuZUYtfpYtw4PKDVOqxQcEy8BvxPWw9MD2aVo8EsIsBNibHhXqwQJqvr7oP633OVy/Ds9UNw/6Yk7D5TjKnR/m1M5yB0eIy/XH9pJTI5Pp7/qS+V1NTjwyNNU5E8dEU4XORdHsSKbMD/KoWLUVRtwmNbUvDunXEI8VRLHRp1Ec/xRETUHl4jqCN1DWZsO1EAALgjnr2D7dWccQOx+egFnC8z4t1D2XhyUoTUIVEf6lF1v0KhQERE738Y2dnZeP7553Hs2DF4eHjgj3/8Ix544AEAQE5ODp577jkkJSUhKCgIzzzzDOcksCPv/JKN+kYL4kM8WiYoJ8cR4qnGA5eFYu2B8/jnjxm4LNwLPlrFb9ZghYIjs9Y1wJEYG8w4U1wDABgd4s5GMGSzhge6487RwfhPYh5W70nDZ/eNgUbBgjx1Dc//1Bde/ykLxgYLYgPdcd0wP6nDoR5QyGW4YZg/Dl2owLmiGsz/4iTevTMOvjpOn2FPeI4nIqL28BpBbfk2tQSVdY0IdFdiAkcHtVuuchn+OjkCj29JwWfH83FbbCDCfTRSh0V9RLLm1xaLBXPnzoWXlxe2bduGZcuW4a233sKOHTsgiiIeffRR+Pr6YsuWLZgxYwbmz5+P/Px8qcKlbsgqNWDHqaZhUx+bwN7BjuqPY0IwxE+LyrpGrP4uDWJnY5USObAzhTUwW0T4aRUI9mh/SF8iW/DQleEIcleisLoeb/18XupwiMiJJedVYveZYggA/n5NBGQsN9gtpYsM6+9OQLCHCnmVdXh8awpqTY1Sh0VEREREfUAURXx6PA8AcPuoIMhlvI+3Z5eHe+Oqwd4wW0S8+mMGn/M7MMkqhPV6PaKjo7F06VKEh4dj4sSJuPzyy5GYmIhDhw4hJycHzz//PCIiIjBv3jyMGjUKW7ZskSpc6oZ1B7JgEYFJkT6IDXKXOhzqIy5yGZZOHQq5TMCP6aX4JrVE6pCIJGG2iDhdVA0AGBHkxkYwZPPUrnIsvG4IAGDz8Tycvdi7nYioP5ktIl76IQMAMCN2AKID3CSOiHrLz02JN2fHwlvjirSSWiz971lY+DCJiIiIyOEcz6tEWkktVC4yzIgdIHU4ZAVPToqAi0zAwfPlOJBZJnU41EckqxD29/fHa6+9Bp1OB1EUkZiYiF9//RXjxo1DcnIyYmJioNH8r2t6QkICkpKSpArXYdU1mKHSqqDWtffq3jBfx3Ir8GN6KWQC8PBV4QCa5pNtf/8qCGxBZLei/HV44LJQAMBLP6SjhPMCkxPKLDXA2GCBxlWOwd4cUoXsw2Xh3rg2yg8WEXjxuzQ+sCeifvflyQKcLa6Bm9IFj1wsN5D9C/FU4+UZw+Eqb2o0uuGXbKlDIgkUFRXh8ccfx7hx4zBhwgSsWrUK9fVNZcWcnBzcd999GDVqFKZPn44DBw602vaXX37BTTfdhLi4ONx7773IycmRIgUiIiLqwGfHmkZynRbjD3eVq8TRkDWEeqlxV0LTXND//DEDpkaLxBFRX+jRHMLWNmXKFOTn52Py5Mm44YYb8MILL8Df37/VOj4+PigsLJQoQsdlEUWrzfXaaBHx0vdNrfxvjQ3EYB/txSUdzyf7xNToLh+DbM994wbip4xSnCmqwcpv0/DP24ZLHRJRvxFFESkFTb2DYwboIGMDF7IjT04ajF+yynCyoBo7UgoxIzZQ6pCIyEnoa014c/95AMDcK8LgpVFIGxBZVWyQO565bgiW7T6HjYcuIMJXi+uGcn5oZyGKIh5//HG4u7vj3//+NyorK/HMM89AJpPhqaeewqOPPoqoqChs2bIF3333HebPn49du3YhKCgI+fn5ePTRR/HYY49hwoQJWLt2LR555BF89dVXHIWHiIjIRhRW1eHHdD0A4A/xwRJHQ9b0p/Gh+PpUEXIq6vDZ8TzcM3ag1CGRlUnWQ/i3Xn/9dbz99ts4c+YMVq1aBaPRCIWi9UMBhUIBk8nU7X0LQvdfPd3OHl/NuVrjM9yanI90fS08VC54ZEJ4q2NIqat52rv+zPO337uriwxLpw2Fq1zAz1ll+Dypa3N9W+u36+ivnuZJ/aOo2gR9rQlyQUB0gE7qcIi6xd9NiblXhAEA3vgpCxXGBokjIiJH0tEoQa/9lIXq+kbEBLph9qggqUOlPnDT8AG4OyEEALD8m7O4UG6UOCLqL5mZmUhKSsKqVaswZMgQjBkzBo8//ji+/vrrTqcH+/zzzzFixAjcf//9GDJkCFatWoW8vDwcOXJE4qyIiIio2RfJBbCIwJhQT0T6ajvfgOyGTumC+RMGAQA2HroAfW336+PIttlED+HY2FgAQH19PRYsWIBZs2bBaGxdYDSZTFCpVN3et49Pz+ai6ul29sZgaoRa3f6w0DK5AF/fzj+L0pp6rL84HNiCqcMQOdC71TE0mo6Hnu7t8q6s01Ge1jpGf+TR2zx7e4y2fhO+vm54Zno0lu04jX/9lIUrhgV0ex894Sz/Tp0lT3uUUlAFAIj000DlKpc4GqLuuyM+CDtOFSJDb8Da/VlYMXOk1CERkcNoe5Sg7DIDvj2rhwDg+VuGw4Wjazisx64ehNTiaiTmVOK5XanYeGec1CFRP/Dz88O7774LX1/fVu/X1NR0Oj1YcnIyxowZ07JMrVZj+PDhSEpKwvjx4/slfiIiImpfXYMZ208UAADujGfDTkd04/AAfJFcgNOF1Vi7PwtLpg6VOiSyIskqhPV6PZKSknDttde2vBcZGYmGhgb4+fkhMzPzkvV/P4x0V5SWVqM70+IJQlPlS3e3s0eCAKjd1DAa69vN1WIWoddXd7qvFd+cQ1VdI6L8tbh+sFerbVRaFQyGjueW7e3yjtZp7i3ZUZ69PYa1lvdmH13NszfHANr/TdwU5YPvB3vjQGYZFnyejKsHecFF3vYgBF39XbXHWf6d9jTP5u2ob9XUN+J8WVPjpRGB/LzJPrnIZfjHNUMw97NkfHmyEH8YFyp1SETkwEyNFvycVQ4AiA1yw7AB7jDW1EkcFfUVuUzAsmnDcNdHiThdWI31v2RjwTROF+To3N3dMWHChJa/LRYLPvnkE1x22WUoKSnpcHqwzpYTERGRtL5JLUZlXSOC3JW4arCP1OFQH5AJAhZMjsD9m5Lw9akizB4VhDGR3e+oSbZJsiGjc3NzMX/+fBQVFbW8l5KSAm9vbyQkJODUqVOoq/vfw4HExETExXW/RbEodv/V0+3s8dWca28+w2M5ldh+sqmA9tSUSMgE4ZJjSKmredq7/syz7d+SgMU3RMFHq0BGSS0OZVd0ex/8d2q9PKnvnSuuhQgg0F0Jb859SHYsPsQDN8b4QwSwYtcZWHgSIaI+cuRCBWpNZrgrXZAQ4iF1ONQPAtyUWHTdEADAh0dycOR8mcQRUX976aWXcPr0aTz55JOdTg9mrenDejtdT1/s25ZejpIH83S+XB0lz87OMb09jxH1FVEU8dnxpqkCZ48Kgpwj/Tis2CB3TI9paqT3yg/pfE7kQCTrIRwbG4vhw4fjmWeewcKFC5GXl4eXXnoJDz30EMaNG4fAwEAsXLgQjzzyCPbu3YsTJ05g1apVUoVL7ZCpXPDCd2kAgNtGBeOyoQGXrCPw4uA0vDQKLJs6FPO3nMSZohoEe6gwyEfT+YZEdsZsEZFaXAMAGObPuYPJ/j129WDsyyjF6YJqeKpcMHwAe70TkXXlVhhxpqjp2nlVhHe7I8mQ45kS5YcZI8rxZUohFm1PwQ1DfeHK798pvPTSS/jwww/xz3/+E1FRUVAqlaioqGi1zm+nB1MqlZdU/ppMJri7u3fruD0dLclaU2rZA2cZUcpZ8gScJ1dHyLMrU+s5Qp7keI7nVSKtpBYqFxlmxA6QOhzqY/MnDMLeND1OFlTj64vDhJP9k6xCWC6XY926dVi+fDnuuOMOqNVq3HPPPbj33nshCALWrVuHRYsWYebMmQgLC8PatWsRFMRx6W3NW/uycL7UAI2rHG6ubc8T9sRUDgvmTMaHe+H+K8Lx3i/nsT+jDH46BXRKm5iunMhqfsnQo9ZkhtJFhnA2eiAH4KNV4JGrBmHN9+k4eqECg7w10Cg4LzYRWUd9owU/ZTT1DI0J0CHYg0OOOZu/To7AkQvlKKisw7HcSowP85I6JOpjy5cvx6ZNm/DSSy/hhhtuAAAEBAQgPT291Xq/nR4sICAAer3+kuXR0d17ptCTqYUEwXpTatkyQeD0S47GWXJ1pDw7mlqvuZdvT89jrEimvvTZsabewdNjAuCucpU4Guprfjol7h8firUHzuOf36VheowfFGzUafckraUJCAjAm2++2eaysLAwfPLJJ/0cEXXH2aIavP/zeQDAlYO9oHThCYGaPDYlEjuS81FSa8LetFLcONwfMo5dQw7ki8RcAMAQXy1cOAoCOYiZIwPx9elinC6owuHsckwe4it1SETkIA6eL28aKlrlgnFhnlKHQ31EJhOg1rVd2a8GsOjGGMzfdBwn86sR6auFj5ZTbjiqN998E59++ileffVVTJ06teX9uLg4bNiwAXV1dS29ghMTE5GQkNCyPDExsWV9o9GI06dPY/78+d06fm+m0enKlFqOwFmmGnKWPAHnydXR8/z91GFE/U2tUwK49DlXQaURP6Y3Ndq698rw/g2KJDMnIQTbTxYir7IOyXlVGBvqKXVI1Evstkc90mC24PlvzsIsihjko0G4N3vI0f+4ymWYPMQH204UorC6HsdzK5Ew0FPqsIiswmAy48ezJQCAoQFaiaMhsh65TMBzN0ZjzruHka43YJh/HQLZi4+Ieul8mQFpJbUQAEyK9OFQwQ5MBNocMeq3ro32x3dninEgswy3jAiAwEajDicjIwPr1q3D3LlzkZCQgJKSkpZlnU0PNmvWLGzcuBEbNmzA5MmTsXbtWoSEhGD8+PFSpUNERORk2h4B9Eh2BSwiEOSuRKS/G4w1dRLERv1N6SLDk5MGY8GXp3EivwpD/bXsHW7nWBqnHtnwSzbOldTCU+2KK8I53BddykPtiqsGewMAjudWoaCSNwrkGM6V1KDRIsJfp4C3hj1byLHEBnu0zIt9IKscFgubpRNRzxkbzNh/cajokUHuCHDreL48cnwLp0XDVSaguMaE1OIaqcOhPvD999/DbDbjrbfewlVXXdXq1Tx1WElJCWbOnImvvvqq1fRgISEheOONN7BlyxbMnj0bFRUVWLt2LRsOEBERSajRbGm5bxseyGHJnc3VET64fLAPLCJw6HyF1OFQL7GHMHXb8dxKfHgkBwCw5OYYnM4plzgislWRflrkVdbhXEkt9qaXYubIAVC5ck5Ksl+iKOJsUS0AYFiATuJoiPrG2FAPnC8zoMLYgJMF1YgLdpc6JCKyQ6Io4kBmGeoaLfBSuyJhoIfUIZENGOChwphQDxw8X4FfL1RisI+WUw85mLlz52Lu3LntLu9serCJEydi4sSJfREaERER9UC63oD6Rgt0SjlCvdQdThMCAAKnVnMogiDg6alDceu6X5BdbkRuhREhnmqpw6IeYoUwdUtNfSOW/DcVIoCbhgfguugAVghTh64Y5IWi6npU1jXip4wyXDeUc1KS/SqsrkdVfSO0SjkG+3CofHJMKlc5xoV54qeMMhzLrcRgXw3clLxlJKLu2XmyEOfLjBAEYNIQH8j5YIguihnghjNFNagwNiI5r4rzShMRERHZKFEUcaqwGgAwfIAbZILQ6TQhT0yN7qfoqL9E+OkQM0CHU4U1OHi+ArNGqiBj+c4usSkudcvLezNQUFWPIA8V/jY5QupwyA64ymW4JsoXMgHILjfidCGHhiP7lV7S1Dv4+pgBnAORHFqUnxYBbko0WkQczGLDr/9n777Do6jaBg7/dje9V5KQkBACAUJJIPQmoiJSRBF9FUWxgZ8g9gKKvoKIigWlqNgVXkUMYpeO0hGk13QS0nvPJpv5/ghZiekhyW52n/u69oJM2XnOZnOemTlnzhFCNE1afimv/nYGgP5+znjYyxQL4h9qlYpB/i4AnEzOo6C03LABCSGEEEKIWqXklZJVVIaFWkX3DjJSnjkL7+SCtYWanOIyzqTK/f32Su5mi0bbdj6dX06lolbBwhu64yBPC4lGcre3YnBA5VzTB+KzOXupZ5kQ7Um5roKYzCIAbgztaOBohGi6qmGd6ntVDe2kUqkY0cUV1aXOPPFZRQaOXgjRXiiKwqLN58krKcfT3oowGXZe1MLf1RYfJ2t0ChxKyDV0OEIIIYQQohYnkivv4Xb1kGk+zJ21hZoBl6YBOpyYi7a8wsARieaQFj3RKOkFpSzZEgnAjEGdCPWVOcBE0/TyduBibgkXsot5OuI46x4cjJ1VXVWQQnFBaZvGJ0RD4rOL0eoUHKw0DAhwZe+5VEOHJESTNDSsE1Qf2snNzoo+Po4cT8pnb1w2vs51zxEkhBBVNhxPZn9cNtYWakZ3c0etkqHERE0qlYrBAS5sPJFKZHohfXwccZcnyYUQQgghjEZOcRnx2cUA9PZxNHA0whj08HLgVEo+OcXlHLmYq38ATLQf0iAsGqQoCgt/P09uSTk9vRx4cGiAoUMS7ZBKpeKqIDc2HE8hNqOQez87yLBAt1q3fXRsjzaOThhCamoqixcvZv/+/VhbWzN+/HieeOIJrK2tSUhIYMGCBRw9epSOHTsyf/58RowYYdB4Iy8NF93V017myRBmo7+fM9EZRRSU6jhyMc/Q4QghjIitgzVQPR9eyCri3T9iAXjs2m5k5RbX+x5VIxfURSX51qR5OlgT5G5HdGYRB+NzuCGkg6FDEkIIIYQQl5y89HSwv6sNrnaWBo5GGAO1SsWgAFc2n03nZHI+IV6OONpIE2N7Ir8t0aD1R5PZH1/Zy3/hDT2wkHkzRTPZWGoYFeTGb2fSOZVSQGc3OzrKE2dmSVEU5s6di5OTE2vXriU3N5f58+ejVqt55plnmD17NsHBwURERLB161bmzJnDr7/+SseOhhmqubhMR2JOCQDdPO0NEoMQhmCpUTMs0JUt5zI4npRHdHoBHW3l9FEIAaCqNupAhaLw86k0ist0+DhZc9fgAN5rYFSChkYuuHzUAmGaBvi7EJNVRGJuCan5MkKQEEIIIYQxKC7TcT6t8sGIvj4yBYz4h7+LDR2drEnKK+WvCzmMCfYwdEiiCaRlT9QrJqOQ9/6MAWDuqEA6u9sZOCLR3vm52HLbAD8A/ojORKuT+QbMUUxMDEePHmXJkiV069aNAQMGMHfuXH7++Wf2799PQkICCxcuJCgoiFmzZhEWFkZERITB4o3OKEQBPB2scLGVXpHCvAS42uLvakOFAq/8egZFUQwdkhDCCJ1Mzic1vxRLtYpRQe4ymoZoFCcbC4Ivdbb7W+YSFkIIIYQwCqdTCtApCh72Vng7WRs6HGFEVCoVQzpXDhUdnVlEmnTqbFekQVjUqaJCYd73Jygtr2BIgCtTwwzzZJ4wPU+N7Y6DtYaCUh0H4nMMHY4wAE9PTz7++GM8PKr3IisoKODYsWOEhIRgZ/dPB5Tw8HCOHj3axlH+o2q46G4e8nSwMD8qlYphnd3QqFX8FZfNb2fSDB2SEMLIZBVp+etCDgBDOrviJMOGiSYI83VGpYLE3BKOJuQYOhwhhBBCCLNWrqvgdErlcNF9OzqiUklHT1Gdu72VfgTF/fE58uBAOyINwqJORy7mciopDycbCxZcH4xaKn/RQuytLbgqyB2As6kFJOWWGDgi0dacnJwYOXKk/ueKigrWrFnDkCFDSE9Pp0OH6nPIubu7k5KS0uTjqFRNf1XtVyWnuIyMwjJUKgjyMI1REmorp6kyl7K2djkdbSzo71c5TNQ7O2PILS5r1t9XS7yqymkOr+aWVYi2VKEo/BGVRYUCnVxs6N5BOk+Jprn8KeFVf0QbOBohhBBCCPMWmVFISXkFDtYaAmW0UFGHgZ2c0ahVpOaXslUeHGg3pOu2qFVqfilHEvMAeO7abnRwlKEhRMvq6GxDTy8HzqQWsDsmi1tCfdDI0IJma+nSpZw+fZrvvvuOzz//HCsrq2rrrays0Gq1TX5fd3fHJu9TpC3H1vafOu94SgEAAW52uDn/cyJsZ1d/vXil69viGJeX01AxtNUxGipreynHlf5Or+QYg4M8ySnREZlWwPK98bx7e78G36u1NOdvu70yp7KK9ulkcj4ZhVqsNJVDRcsTBKI5wnydOZ9eyN7oTI5dzCXU19nQIQkhhBBCmJ0KReF4UuXTwX18HOUBMVEne2sL+vo4cuRiHm9vPc/ge8Kx1Mjzp8ZOGoRFDeUVCn9EZaIAE/r4cF13T0OHJEzUQH8X4rKKyC0p51hSHv395MaPOVq6dClffPEF77zzDsHBwVhbW5OTk1NtG61Wi42NTZPfOzMzn6aMWqJSga2jLcXFpSgKKIrCuZTKzjGdXW0pKvpnXozL/1+bK13fmseoOp+vKqchYmirYzS2rMZejoa2aalyNrTNwht7cecnB/jhaBKjA10ZeWm0h7aiUlU2kDb1b7s9am5Zq/YToi3klZRz6NK8r4MDXLGz0hg4ItFeVT0lfC6tkI/3X2D5LX0MHZIQQgghhNnZeS6dvJJyrDQqgjs4GDocYeRCfZ04m1ZAQnYx648mMS3cz9AhiQZIk72o4UhiLrkl5dhaqpl/Qw9DhyNMmLWFWj8J/dHEXHKLywwckWhrixYt4rPPPmPp0qVcf/31AHh5eZGRkVFtu4yMjBrDSDdGZaNu015V+wFkFZWRU1yORgUBrrZXVFZj8u9ymjJzKWtblbOPr7P+BH/JlkjyS8qb9Xd2Ja+qcprDq7llFaItKIrC7pgsdBUKPk7WMlS0uGJhvs5oVCr2x2Xr560TQgghhBBt5/N9cQD09HLESp72FA2w1KgZ0MkFgE/2X5B7++2A/FWLajILtRxLqnwabnigG862lgaOSJi6IHc7fJ1t0CmwJzYbmYTefKxYsYJvvvmGt99+mwkTJuiXh4aGcurUKUpK/plb+vDhw4SGhrZ5jNEZRQB0crXFykJSphAAs4YF0MnFhrQCLe/+EWPocIQQBvLT8WQu5pagUcHILm4yVLS4Yk42FtzQxxuAzw8mGDgaIYQQQgjzciQxl78v5KBWQS8feTpYNE5wB3u6dXAgr6ScTw9cMHQ4ogFyd1voVSgKf0ZnoSjQ2c1WJo0XbUKlUjE80BWNCi7mlhCfXWzokEQbiI6OZtWqVTz44IOEh4eTnp6ufw0aNAgfHx/mzZtHZGQkq1ev5vjx40ydOrVNY1QUhejMQgCCPOSpJyGq2FhqeOH6YAA2nkjhrwvZBo5ICNHWsou0vLHpHAD9OzlLJ1LRYh4cEQjAjsgMYi6dhwkhhBBCiNZX1ZgX3MEBeyuZadRcqNUqbB1s6n2p1HV3/lWrVDx1XeU9om+PJJEg9/aNmvxlC72TyflkFGqx0qgYHuhm6HCEGXG2taRPRyeOXszjQFwO2vIKQ4ckWtm2bdvQ6XS8//77vP/++9XWnTt3jlWrVvH8888zZcoUAgICWLlyJR07dmzTGNMKtBSU6rBQq/B3afr8xUKYsv5+LtwS6kPEsWRe2RzJN/eEY2spc4cKYS7e3hlDTnEZbnaW9PVxMnQ4woQEeTpwdTcPdkRm8PmBBBaOlymMhBBCCCFa26mUfPbHZaNRqQjtKOf35kQB3t18tt5tHhvXs971w7t6MKSzK/vjslm5O5bXJoW0YISiJUmDsACgsLScwwm5AAwOcMXOSm7qitpV9RqqT329huoS5uvE+bRC8krLWXMgnjtCfZobomgHZs6cycyZM+tcHxAQwJo1a9owoppiLg0XHeBmi4XMmyJEDXNGBrI7Jouk3BKW7Yxh3nXdDB2SEKINHIjP5vczaaioHCpa3YzzPiHqc+/gTuyIzGDz2TRmDgvAz8XW0CEJIYQQQpi0z/ZXPh08oa83TjbSZCSa7tGrunAw/jDbzmdw7GIuob7Ohg5J1MKgd7hTU1OZO3cugwYNYuTIkSxZsoTS0lIAEhISmDFjBmFhYYwfP57du3cbMlSTdyA+h/IKhQ4OVnTvIEOjirpV9Rqq79Uclho1A/0rE8WHf8aQWahtwaiFaJoKRSEms7JBOEiGzxeiVg7WFrx4aejoDceT+SMq08ARCSFaW5mugje3RwFwxyB/OjhaGzgiYYp6ejkypLMrOgW+/EvmEhZCCCGEaE2R6QX8EZ2JCnhgRBdDhyPaqa4e9tzY2xuAZX/EoCiKgSMStTFYg7CiKMydO5fi4mLWrl3LO++8w44dO1i2bBmKojB79mw8PDyIiIhg8uTJzJkzh6SkJEOFa9KSckuIvtTwMTzQDZVKevkLw+jmaY+HvRWFWh3v74kzdDjCjKXklVJUpsNKo5KnUoSox6AAV+4a4AfAK5vPk1FQauCIhBCtad2RJOKyinG1tWTO1UGGDkeYsPsG+wPw86lU0vIltwghhBBCtJbPDlR2wLsm2JMuHvKgmGi+WcM7Y2up5mRyPlvOpRs6HFELgzUIx8TEcPToUZYsWUK3bt0YMGAAc+fO5eeff2b//v0kJCSwcOFCgoKCmDVrFmFhYURERBgqXJNVpqtgb2w2AD29HPBwsKq2vqFJxZszNLAQdVGpVAzt7ArATydTiM4oNHBEwlxVdZLp7GaHRuo5Ier1f8M7E+xpT05xGS//fp4K6QUqhEnKKCjl433xQOWQ8U42lgaOSJiyfn7O9PN1okynsOZQoqHDEUIIIYQwSVEZhWy91HB37+BOBo5GtHce9lbcPbDye7RiVyyl5RUGjkj8m8EahD09Pfn444/x8PCotrygoIBjx44REhKCnd0/w3SGh4dz9OjRNo7S9H1zMIHs4jKsLdQM6FRzXPeGhgcWoqV5O1lzbc8OVCjwgTwlLAygTFdB7KUG4a7SM1KIBllZqHllQk+sLdTsj89m3REZ0UUIU7R8VyyFWh29vB2Z2NvL0OEIM3DvkMqnhDccTya7SKaTEUIIIYRoaav3xqMA1wR7ENzBwdDhCBNw1wA/OjhYkZxXyrdHLho6HPEvBmsQdnJyYuTIkfqfKyoqWLNmDUOGDCE9PZ0OHTpU297d3Z2UlJQmH0elavqrufu1t1d+aRkrd1bOATbQ3wUbS03zf6FG7PLfqSkzpXI+cnVX1CrYGZXJieQ8s/47bW45RfPtj8mktLwCW0s1Ps4yN6IQjRHobsejV1XONbTizxii0mWEByFMybGLufx6Og2Ap8cEoZaTDdEGhgS40tPLgdLyCr75W24mCSGEEEK0pDOp+eyIzEAFzBwWYOhwhImwsdTwfyM6A/DpgQvkFJUZNiBRjYWhA6iydOlSTp8+zXfffcfnn3+OlVX1oYutrKzQapveK9jd3bFZ8TR3v/bkw19Ok1dcjru9Ff06u9V5Y8fOrv4GkYbWt8R7tMQxbG1NoxxXWs6WOEZrl6ObtyM39fNlw98XWbUnni/uG8i/57YuKdOZxd8pmEd9ZEx+O1HZ+SjQzU5ueAvRBFNDfdgbm8XumCzm/XyaL+7sj52VaXY2E1cuNTWVxYsXs3//fqytrRk/fjxPPPEE1tbWJCQksGDBAo4ePUrHjh2ZP38+I0aMMHTIZktXobB0ezQAk3t708vHycARCXOhUqm4d7A/z/x4mm+PJnH3oE54NLybEEIIIYyUXAMYlw/3xAMwrmcHurjLCHmi5YwP8eLrwxc5n17IR/viefqaroYOSVxiFA3CS5cu5YsvvuCdd94hODgYa2trcnJyqm2j1WqxsbFp8ntnZubTlKnsVKrKxpem7tfeXMwp5vO9cQAM9HempLjuxvaiotJ636uh9S3xHldyjKr2nOLi0np/p8ZejobWN7acV3KMxq6/0vdQFLBGQaOCQ/HZPPn1ETq52urXq1Tw2LieJv932tz6qGo/0XSl5RVsPVP5BFSQh10DWwshLqdSqVhwfTB3ffU3cVnFLN58nlcm9KjRoUcIRVGYO3cuTk5OrF27ltzcXObPn49areaZZ55h9uzZBAcHExERwdatW5kzZw6//vorHTt2NHToZumHE8mcSyvAwVrDwyM7GzocYWau6upOF3c7YjKL+PZIEs/4uho6JCGEEEI0g1wDGJfjSXnsic1Co4IHh8rTwaJlqVUqHhvdhYfXnyDieDK39utIZze5z2oMDDZkdJVFixbx2WefsXTpUq6//noAvLy8yMjIqLZdRkZGjWGkG0NRmv5q7n7t6bVqdxxlOoUhXdzwc256Q3t7cvnv1JSZWjkdrC0I8a5s1PzrQg7KZQUzl7/TKymnaJ69sVkUlJZjb6XBy1GGixaiqdzsrFgysScatYrN59JZf1TmExY1xcTEcPToUZYsWUK3bt0YMGAAc+fO5eeff2b//v0kJCSwcOFCgoKCmDVrFmFhYURERBg6bLOUU1zGqt1xAMwa1hk3O6v6dxCihalVKmYM7gTA/w5fpEhbbuCIhBBCCNEccg1gPBRF4f3dsQBM7O1d7SEcIVrKQH9XRnRxQ1ehsOLPWEOHIy4xaIPwihUr+Oabb3j77beZMGGCfnloaCinTp2ipKREv+zw4cOEhoYaIkyTczoln01n01EBT13fXZ7cEUYrzNcJS42KzKIyYjKLDB2OMAObz6YD0MXdTupGIZop1NeZuaMCAXhnZwzHk/KatL+tgzW2Dja1vmzsbSgp07VG2KINeXp68vHHH+PhUX3w14KCAo4dO0ZISAh2dv/0Hg4PD+fo0aNtHKUA+GBPHLkl5QR52DE1TJ7OEIZxXfcO+DrbkFNcxtcHEwwdjhBCCCGaQa4BjMee2GwOJeRipVFx/xB/Q4cjTNijo7qgUcEf0ZmczCiq815P5UsezGkLBhsyOjo6mlWrVjFz5kzCw8NJT0/Xrxs0aBA+Pj7MmzePhx9+mB07dnD8+HGWLFliqHBNhqIovPtHDAA3hHQgxMeJTUcvGjgqIWpnY6mhb0cnDifkcuhCbuWcrmpppBOtJ7ekDI1aRTdPmTtFiCtxR39fTiTlsfV8Bs/8eJrPp4Xh7dTYEUlUvLv5bJ1rH7+hZ8sEKQzGycmJkSNH6n+uqKhgzZo1DBkyhPT09BqjArm7u5OSktKkYzSnT0/VPqbeH6ix5TyXVsD3x5MBeHpMVyw17e+DubyspjyCiqmV89/fTUtN5VPCizdHsvrPaMZ3c8NSY/DBzlpVc+sjU6+/hBBCtF9tcQ0Ach1QH5UKynUV+raB2/v70tEERw41tXPj+hhTWWv7+wn0sGNKqA/rjybz9HfHuKmPd50P4Dw6tkedf4Pm9Dd6+b/N2bchBmsQ3rZtGzqdjvfff5/333+/2rpz586xatUqnn/+eaZMmUJAQAArV66UOQNawK6YLP5OrOwB9PCIzoYOR4gG9fFx5HRKPnml5ZxNK9APIy1Ea3h1Yk+K1Wp+PCRPnwhxJVQqFS9cH0x8djGR6YU8ufEUH90ehp2VxtChCSO0dOlSTp8+zXfffcfnn3+OlVX1YYmtrKzQarVNek939+afL1zJvu1FSZkOW8e6h4ZTFIW315+gQoGJfX0Y179TjW2KtOXY2dXfi7uh9Y3ZpiWOYWvb+sdoi3I0tM2VlrMx27R2OdQaFR4eNf8G7x5lxyf7E0jJK2FHXC7TBpvH0yzmUB8JIYQwT61xDQByHdCQtQfiic0swtXOkifHh+Bsa1ltfWPO8cHw54yNWd/QuXFLHMNYPitDX+/UdQ4P8NzEXvx6Jo2MwjIu5Gnp6ePU5PeoYg5/o9C65TRYg/DMmTOZOXNmnesDAgJYs2ZNG0Zk+sorFJb/WdUDyK8JT+oIYTiWGjX9fJ3ZG5fNkcQ8gj3tsTDxJwKE4bjYWtLRSeZOEaIuarUKW4f6zh8UigtKAbC3suCtm3oxY+0RzqcX8tJvZ3n9xhDUpt6lUzTJ0qVL+eKLL3jnnXcIDg7G2tqanJycattotVpsbJp23pqZmd/kHtIqVeWFV3P2bU9UKrB1tGXZ72fqLGdUeiGH47OxsVDzf0P9ycjIr7GNjb0NRUWl9R6rofWN2eZK1ldVN8XFpfX+To29HA1t01LlbMw2rf1ZVeiUWr9vAHeGd+StHTGs3B7JmEAXLEx45KDm1kdV+wkhhBDGrLWuAUCuA+pTVFbOO1vOA3D/EH/KCkvIKCyptk1jzvHB8OeM9a1v7LnxlRyjsetb+xjGcr1T3zk8wIMjurBsWyR7ojLo6GBZ62g/9b2HufyNXkk5G3sdYLAGYdH2fjyRTFxWMc42Ftw7uGYvfyGMVQ8vB44n51FQquN0agF9O9bek0gIIUTrUqDe4ZwfHduj2s8+TjYsndyLh749xs6oTFbtjmPOyMBWjlK0F4sWLeLrr79m6dKlXH/99QB4eXkRFRVVbbuMjIwaQ8g1RFGaP2TWlezbntRVRq2uggPxOQDcN8SfDg7W7fbzqIq7vcbfWKZWzrrKcVMfHz47mMjF3BI2n03jhp5ebRuYAZhLfSSEEMJ8tOY1AMh1QH0+P5BARoEWf1dbpvT1Mdmymtq5cX2Mqaz1xTB9iD+f7I4hv1TH4YRchnR2bfJ7VK03hrK2ttYspzxmZyYKteV8uDcegAeGBuBgLX0BRPuhUavo7+cMwNGLeWjLKwwckRBCiMbq29GJBdcHA/DFwQR+PtX0eaCE6VmxYgXffPMNb7/9NhMmTNAvDw0N5dSpU5SU/NNT/fDhw4SGhhoiTLN0JDGXojId/m523BnuZ+hwhJmpGomitperqz13Dw0A4LMDCVSYw90gIYQQwoTINYDhJOYUs+avRADmjAys9QlNIVqLtYWG4YFuAJxMziejsOnDwYuWIa2CZmLNX4lkFZXRycWGW0J9DB2OEE3WzdOeYxfzyC0p50Ry3UNQCCGEMD439PQiLrOITw8ksHhzJJ721gyuo0eoMH3R0dGsWrWKmTNnEh4eTnp6un7doEGD8PHxYd68eTz88MPs2LGD48ePs2TJEgNGbD5yiss4eek869nru2NlITeKRNtqaCSKB67uyse7YojNLOKPqEyu7ubRdsEJIYQQotnkGsBwFEXhze3RaHUKI7p6cHU3d0OHJMxQJ1dburjbEZNZxO7oLG7s4yVTihmAXOGbgfSCUtYcquwBNFt6AIl2Sq1SMcDfBYATyXnkFElPIiGEMDb1Pdn12PU9uL6XF+UVCk//eIpTKdK5x1xt27YNnU7H+++/z4gRI6q9NBoNq1atIj09nSlTpvDjjz+ycuVKOnbsaOiwTZ6iKOyNzaZCgU4uNlwV7GnokISowdHGktv6VdYHnx24gCJPCQshhBDtglwDGM6f0Znsic3CQq3i5cm9UEkjnDCQoZ1dsdSoSC/UcialwNDhmCV5QtgMfLg3npLyCvr4ODFGelCLdizQzRZ3O0syi8r4eFcsDw/1N3RIQgghLtPQk12+DlYM6eLG/pgsHo04wce3h9HZ3a7tAhRGYebMmcycObPO9QEBAaxZs6YNIxIAsVnFXMwtQaOCYZeG8xLCGE3r78f/Dl3kTGoB++OzGdpZvq9CCCGEsZNrAMMoKdPx1o5oAKYP9MPXxZbyeqbiU6mlsVg0XdXDAXWp+l7ZWWkY5O/Cnths/rqQg7+rLY420kTZluRRURMXlVHITycr5+p79KpA6QEk2jXVZU8Jrz1wgfSCUsMGJIQQokk0ahXv3hZGTy8HckvKeSTiBKn5UpcLYWhlugr2x2UDEOrrhJNclAsj5mJnyZRL0yB9tv+CgaMR9dFqtUycOJEDBw7olyUkJDBjxgzCwsIYP348u3fvrrbP3r17mThxIqGhodx9990kJCS0ddhCCCGEyfj0wAWS80rxdrTmvsH+VCgK724+W+dLiOaoejigMd+rnl4OeDlaU1ah8Ed0poz408akQdjELf8zhgoFru7mQaivs6HDEeKKdXKxwcvRmtLyCj6VG0BCCNHu2Ftb8O6U3vi72pKSX8ojESfIKS4zdFhCmLW/E3Mp1OpwtNYQ2tHJ0OEI0aC7BvhhqVFx5GIehxNyDB2OqEVpaSlPPPEEkZGR+mWKojB79mw8PDyIiIhg8uTJzJkzh6SkJACSkpKYPXs2U6ZM4bvvvsPNzY2HH35YbhQKIYQQzXAutYAvD1Z2rHri6iBsrTQGjkiIyge+Rnd1w0KtIjmvlFMydHSbkgZhE3YwPpu9sdlo1CrmjAw0dDhCtAiVSsXATpWdGzYcTyExp9jAEQkhhGgqVzsrVkztg6eDFbGZRTzy3QnySqRRWAhDyC4q40Ry5ZzeQwPdsNBUXiLWNye4rYONDCcnDMrTwZobe3sDsGJXrDQYGpmoqChuu+02Llyo3oF3//79JCQksHDhQoKCgpg1axZhYWFEREQAsH79enr37s19991Ht27dWLJkCRcvXuTgwYOGKIYQQgjR7tg6WGPrYIOFrRWLtkSiU2BsiBfj+/lhY2+DnDIJY+BkY8ngABcADl7IIVceEmgz0iBsoioUhff+jAXglr4++LvaGjgiIVqOj7MNw4Pc0VUofLwv3tDhCCGEaAYfJxtWTO2Dq60lZ9MKeCTiJAWl5YYOSwizoigKe2OzUBTwd7Ul4LJrhqYM+yWEITwwNABbSzUnk/PZdj7D0OGIyxw8eJDBgwezbt26asuPHTtGSEgIdnZ2+mXh4eEcPXpUv37AgAH6dba2tvTq1Uu/XgghhBANUfHu5rM88MVfnEvNx9pCjaethZzDC6PT08uBjs7W6CoUdkZlUqare25r0XKkQdhE/X4mjXNpBdhbaXhgqL+hwxGixT16bTcAfjuTRnRGoYGjEUII0Rxd3O1ZdWtfnG0sOJ2Sz9yIE9IoLEQbisksIimvFI1KxdDOroYOR4gm8bC3YvqATgCs3B0rN5GMyLRp05g/fz62ttU7pqenp9OhQ4dqy9zd3UlJSWnU+sZSqZr3qtq3Nd7bmF6mUg4pp/mV1VTK2VAdc6X1mBBZRVqOJOYCMKyzK3YyVLQwQiqViquC3LHSqEgr0PLutsiGdxJXzMLQAYiWV1ymY+WuyqeDZwzqhKudlYEjEqLl9fZ1Zkw3D7ZHZrD8z1iWTelt6JCEEEI0Q1dPe1be2peH1x/nRHI+/7f2b0J9HLDUSL9FIVpTSZmOvbHZAIT5OuFkI5eGon2wsbfR//+B0UFsOJFMYk4JP5xJZ/qQAEChuKDUcAGKOhUXF2NlVf3+hJWVFVqttlHrG8vd3bFZ8RVpy7G1ta5zvVqjwsOjee9tbJr7GbU35lJOMJ+ymkI5i7Tl2NnVXdeAaZRTGEZpuY4dkZlUKBDgakuQh13DOwlhIA7WFowKcmfr+Qw+3xdPqLcDI7q4GzoskyZX/Sbo0/0XSCvQ4uNkze39fQ0djhCtZs6oQP6IzmRPbBYH4rMZHOBq6JCEEEI0Q/cODqyY2oeH1x/nSEIOyTnFjOvpKY3CQrSifXHZlJRX4GprSaivk6HDEaJRFIUawx326ODA7oIslm2LJDmrkGfGhxgoOtEQa2trcnJyqi3TarXY2Njo1/+78Ver1eLk1LQ6KjMzv8lzJKpUYOtoS3FxaZ37VugUMjLym/bGRkalqmxoas5n1J6YSznBfMpqSuW0sbehqKj2jktVT/k2tx6ThmTx9pZIsorKsLFQM6KLGyp5dFwYuUB3O3p5O3AqpYD//naONdP74+1k0/COolnkLpuJic8qYs2hRACeGB2EjaUMCSFMl7+rLVNDfQB4948YdBXt/KrATGm1WiZOnMiBAwf0yxISEpgxYwZhYWGMHz+e3bt3GzBCIURb6OnlyIpb+uBgbUFKfimbz6ZTLsN/CtEqdkWmE5VRBMCoIDc0arlRJNqv7h3scbG1oLS8gsMJOYYOR9TDy8uLjIzq8z1nZGToh4mua72np2eTjqMozXtV7dsa721ML1Mph5TT/MpqKuVsqI650npMmK9d0ZmsPXgBgKu6ustQ0aLdGBzgSoiPE7kl5cz7+Qyl5XIvqLVIg7AJURSFt3ZEU16hMLSzK1d1lcfrhel7YGgADtYaItML+e1MqqHDEU1UWlrKE088QWTkP/NEKIrC7Nmz8fDwICIigsmTJzNnzhySkpIMGKkQoi308nHigzv7Y6lWkZRXyu9n09FKo7AQLapQW85/fzwNQG8fRzo41j9koRDGTq1SMayzGwCnUwo4nZxn4IhEXUJDQzl16hQlJSX6ZYcPHyY0NFS//vDhw/p1xcXFnD59Wr9eCCGEELXLKChl4abzQOU5vr+rrYEjEqLxNGoVb93aFycbC04m57N483kU6eXSKqRB2IT8GZ3JvrhsLNQqnrw6SIaEEGbBxdaS+wb7A/D+7jiKy3QGjkg0VlRUFLfddhsXLlyotnz//v0kJCSwcOFCgoKCmDVrFmFhYURERBgoUiFES1KrVdg62NT56hfgyg0hHbDUqEjOK+W302nSO1SIFrRsZwzJuSU4WmsY0MnZ0OEI0SJ8XWwIcrdDARb+fFpGDjJSgwYNwsfHh3nz5hEZGcnq1as5fvw4U6dOBeCWW27h77//ZvXq1URGRjJv3jz8/PwYPHiwgSMXQgghjFeZroJ5P58hp7iMHt6ODPJ3MXRIQjRZJ1c7XpvUE40KfjuTxpd/JRo6JJMkDcImoqC0nKXbowG4a4AfAW522DpY13vD1cbeRoYTESbhtn6+dHSyJq1Ay6f7LzS8gzAKBw8eZPDgwaxbt67a8mPHjhESEoKdnZ1+WXh4OEePHm3jCIUQrUGhcv7Hul4AXo7WTAjpgLVGTVqBll9Op1IiHX6EuGI7IzP4/ngKKhWMCnKXebqFSRnc2QVLjYqTSXn8cCLZ0OGIWmg0GlatWkV6ejpTpkzhxx9/ZOXKlXTs2BEAPz8/li9fTkREBFOnTiUnJ4eVK1dKZ3chhBCiHm/viOboxTzsrTS8ObWvTAcj2q2B/q48NaYrACt3xfJHVEYDe4imsjB0AKJlLP8zltT8Ujo623DfEP9LS1X6G6t1eWxcz9YPTohWZm2h5omru/LUD6dYcyiRCSFedHa3a3hHYVDTpk2rdXl6erp+HrEq7u7upKSktEVYQggj4elgzYReHfj1dBqZhWX8fCqN8SEdGt5RCFGrjIJSXtlcOYzcvcM6o6mQJ++FabG3smBAJ2f2xeWwYlccV3X1wN3eytBhmb1z585V+zkgIIA1a9bUuf1VV13FVVdd1dphCSGEECbhhxPJfHcsGRXwyoQedHa3N3RIQlyRqWEdic4o5LtjyTz/y1mW39KH/jKyVYuRLuEm4GB8NhuOV/aAfvH6YGwtZcJ4YX6u6urOiC5ulFcovL49SuYZaMeKi4uxsqp+887KygqtVtvk91Kpmv6q2s+UmUs5wXzKaqrldLe3YmIvL+wsNWQXl/HzqVRSckua9bfdHl/Q/P2EuFyFovDypvPklpQT3MGeudd0M3RIQrSKEG9Heno7kl9aLnOPCSGEEMKkHU/K4/VtUQDMGh7AiC7uBo5IiJbx5NVBjOziRml5BY9/f5JzaQWGDslkGMUTwlqtlilTprBgwQL93DAJCQksWLCAo0eP0rFjR+bPn8+IESMMHKnxKdSW63v63xLqQ3gnF8MGJIQBPTUmiL8u5HDoQg5bzqUztoc8SdYeWVtbk5OTU22ZVqvFxsamye/l7u7Y5H2KtOXY2lo3uJ2dXf3bXOn6tjiGuZQTGi5reynHlf5O20s5Ll9vZ2fNrQOs2HDkIrkl5dz96UHWPjCYAA/z6PncnHpMiH9b81ci++OysbZQs3hCT6wspF+wME1qlYpXburNf1bvZ1dMFj+dSuXG3t6GDksIIYQQokXFZxXxxPcnKdMpjO7qzr2D/RveSYh2wkKj5tWJPZkbcYIjF/OY+90JIh52wsHQgZkAgzcIl5aW8uSTTxIZGalfpigKs2fPJjg4mIiICLZu3cqcOXP49ddf9XPLiErv/hFDcl4pPk7WPDIq0NDhCGFQvs62zBjUiQ/3xvP2zhiGdnbD0cbg1ZxoIi8vL6Kioqoty8jIqDGMdGNkZuY3aa50lQpsHW0pLi5tcL+iotJWXd+ax6h6gtDUywmNL6uxl6OhbVqqnI3ZxhCflRUwIaRy+OjE7GKmrNzDu7f0oYeX6V4OqFSVjcHNqcekEVlc7mB8Nit3xwLwxOguBMq0GsLEdfdy5KHhnVmxK5a3d0QzoJMLHZ2b3rFQCCGEEMIYZRRqmbvhJLkl5YR4O7JwfA/UMlSUMDE2lhrevrk3M9cdIzK9kNtX72fVrX3o5GJr6NDaNYN2DY+KiuK2227jwoUL1Zbv37+fhIQEFi5cSFBQELNmzSIsLIyIiAgDRWqcNp1J4/vjlXNqPj82GHsrafgSYvrATvi72pJZqOXNHVEN7yCMTmhoKKdOnaKkpES/7PDhw4SGhjb5vRSl6a+q/UyZuZQTzKes5lBOR2sLJvXyoru3I5lFZcxad4xDF3Ka9XfeXl7Q/P2EAEjOK2H+z2eoUGBSLy9u7utj6JCEaBN3DfCjb0cnCrU6Fm46h65CKkchhBBCtH9FWh1PfH+SpNwS/FxseOfmXjJ9pDBZDtYWLL+lD13c7UjJK2HmN8eIyywydFjtmkEbhA8ePMjgwYNZt25dteXHjh0jJCQEO7t/eq+Hh4dz9OjRNo7QeMVlFfHqlsqnqu8d3InBAa4GjkgI42Btoealcd1Rq+DX02nsiMwwdEiiiQYNGoSPjw/z5s0jMjKS1atXc/z4caZOnWro0IQQBmZnpeHL+wbS38+ZQq2OuREnpJ4Xog4lZTqe/fE0uSXl9PRy4JlruqKSJweEmdCoVbx8Q3dsLdUcTsjl0/0XGt5JCCGEEMKIFZfpeOz7k5xJLcDV1pL3pvTBzc7K0GEJ0arc7a344La+BHs5kFGoZdb64yQUlmHrYPOvV8PTlwkDNwhPmzaN+fPnY2tb/THv9PT0GkODuru7k5KS0pbhGa2SMh3zfjpDUZmO8E7OzBzW2dAhCWFU+nZ0YvrATgAs2RJJVpHWwBGJptBoNKxatYr09HSmTJnCjz/+yMqVK2XKACEEAI42liyf2ofRXd3R6hSe++k03x1NMnRYQhgVXYXCgl/Pcia1AGcbC16/MQQbeXJAmBk/F1ueu7YbAB/ti2dvbJaBIxJCCCGEaJ6Sssong48k5mJvpWHZlN50cpWhc4V5cLO34rMZA3G3sySrUMvtH+3nufVHeXfzWf0LpPNzYxi0QbguxcXFWFlV791iZWWFVtv0Rh2Vqumv5u7XFi8FhcVbzhOVUYi7nSWLJ/TAUqOqsxwNfTaX/2uqpJympzF/p7OGBdDVw57s4jKWbIkEFIP//bZlfdTenDt3jsGDB+t/DggIYM2aNZw4cYKff/6ZYcOGGTA6IYSxsbZQs2RSCDf18aZCgde3RfHWjmgZElQIQFEU3twexc6oTCw1Kt6YHIKPk8yfKszT+BAvbgn1QQFe/PUsyXklDe4jhBBCCGFMSsp0PLnxFIcSKhuDl9/ShxBvR0OHJUSbcrW3YkIvL7wcrdHqFH49k0aMDB/dZEY56ay1tTU5OTnVlmm1Wmxsmn4jw929eZVjc/drba//fpbfz6RjoVax/M7+9OjsUee2Rdpy7OwaflTe1rb+bRp6j8Yc40rfoyWOcaXlbMw2xvBZNVTOljiGsXxWto5194RzUKl4d1o/blq5h51Rmfx4LpP7RwQ2+J7GyFjrIyGEMCQLtYr513Wjo7MNq3bH8c3fF0nILmbxxB7YWxnlKa4QbeKLgwl8dywZFbDwhh7093MxdEhCGNQTo4M4nZLPmdQCnv3xNKv/EypPzAshhBCiXcgvKefJjSc5cjEPW0s1707pTZ+OToYOSwiDsLZQM76nJzuiMonLKmbb+Qzy/V3o21HunTeWUd4t8/LyIioqqtqyjIyMGsNIN0ZmZj5KEx4WUakqG1+aul9bWH8kifd3RgPw/NhuBDtbk5GRX+f2NvY2FBWV1rm+6inC4uLSesta33s0Zn1LvMeVHKOlytmYbQz5WTW2nFdyjMaub+1jqFSgKPDupjN1lvXRsT3wslLz6FVdeHN7NK/+cho/ewvCO7k0FLrRaG59VLWfEEKYOpVKxb2D/fF3teWl386xJzaLB74+xjs398JbnogUZujbIxdZuTsOgMevDuLa7p6GDUgII2Bloeb1G0OY/tXfnEkt4KXfzrFkUk/U7XFYHSGEEEKYjYxCLXMjThCZXlg5TPTNvQn1dTZ0WEIYlIVGzTXBHuyLzeZ0agEHL+SQVaTl/67RGTq0dsEoh4wODQ3l1KlTlJT8M5zT4cOHCQ0NbfJ7KUrTX83drzVf286ls3R7ZSP5rGEBTOzl3ahyNPTZXP6vqZJymp7GllVR4LawjtzQswM6Beb9dIaUvFKD/z23RX0khBDm5JpgTz78Tyju9lZEZRRy95ojHIjLNnRYQrSpb/6+yNLtlZ1H7xnUiTv6+xo4IiGMh4+TDW9MDsFSo2J7ZAYr/ow1dEhCCCGEEHW6kF3MzG+OEpleiJudJR/+J5ShPTpg62BT70ullg5von1Sq1V1fq9t7G2q3e9Wq1QMC3RlWGdXVEBURhEzPv+L1PyGH2Izd0b5hPCgQYPw8fFh3rx5PPzww+zYsYPjx4+zZMkSQ4dmEJvOpPHSb2epUGByH2/uH+IPgK2DNdQzWbYkACEqnx6bf103ojIKiUwv5JkfT/PBbX2xlWHihBDCpPTyduTzaWE8ufEU59MLeSTiBA8ODeC+If5o5JxImLiv/77I2zv+aQyePaKzYQMSwgj193NhwfXBvPjrOb46lIiviw23hHY0dFhCCCGEENUcTsjhmR9Pk1dSTkcna1ZM7UsnV1tAxbubz9a772PjerZNkEK0MAXq/X7/+7utUqno5eOIi50l285ncOJiHnd+eZgXx3VnVJB7K0fbfhnlE8IajYZVq1aRnp7OlClT+PHHH1m5ciUdO5rfxdqPJ1NY8OtZdApMCOnAvGu7odIPbVWZBOp6CSEq2VhqeOPGEJxsLDidks8zP5xGW15h6LCEEEK0MG8nGz65I4yb+nijAKv3xfPohhNkF2kNHZoQrUJRFD7YE6dvDL53cGVjsEqGwhWiVjf09GLWsAAA3tgWxdZz6QaOSAghhBDiHz+eSGH2dyfIKymnl7cjn0zrd6kxWAhRG19nG27q402IjxO5JeU8ufEUb+2Ilnv/dTCaJ4TPnTtX7eeAgADWrFljoGgMT1EU1hxK5L1LQ1lN6evDs9d2lXmOhGgmPxdblt3cm4fXH2d/fDYv/XaWVyb0lKfGhBDCxNhYanh+bDD9/JxZsiWSA/E53PXV37w4rjuDA1wNHZ4QLaZcV8HiLZH8fCoVgJlDA3hgqD8qlarBkYRkeglhzuZc243MknK++/siC349i5OjDVcFXz7ftkJxgQw3J4QQQoi2oy2v4L09caw7lAjAuF7evDK5FzaXjXAoo4EKUTsnGwvW3j+Ipb+d4X+HL/LN3xc5mpjL4ok98ZcOFdUYTYOwuanvJo22vIKFv5xm49EkAG7v78sTo7tIT38hmqBq3oHLDQq24b3b+/Hw//5m6/kM7K0imXddN2kUFkIIEzQ+xIvuHRx47qfTxGUVM+e7E0wN9WHuVV1k2gDR7uWXlDP/lzPsj8tGo4Lnru3GTX19Ltui/uHkZCg5Yc5UKjXOVmqCPOyIzihi7jdHuL5nB3ydK68dHh3bw8ARCiGEEMKcpOSV8OxPZzidkg9Afz9n/Bwt+XBHZLXt5BxeiLpZatQ8PjqIAZ1cePn3c5xNK2Dal4eZNSyAO8L9sJD7/4A0CBtQ7TdpirQ6tp7PIDW/FLUKHh8dxH/6dZTGYCGaqL55B67q6s6OyAx+OJlCfmk5C8f3wNrCKEfQF0IIcQWCPOz58q7+rPgzlm+PJvHdsWT2xWXz3LVdGdLZzdDhCdEsURmFPP3DKRJzSrCxULNkUk9GdJE5koRoCrVKxeggd8p1CvHZxWw6m87Y7h74ucgTBEIIIYRoO9vPp/PqlkhyS8pxsrFgaGdXeaJRiCswMsidtXeH8/Lv5/jrQg7v/RnLlnPpvDA2mOAODoYOz+CkBcSIJGQXE3EsmdT8Uqw0Kt6/sz+39/eVxmAhWlgXdzvenNoXS42K7ZEZPLrhBAWl5YYOSwghRCPZ2Ntg61Dfy1q/ra2lhqev6cqKqX3wcrTmYm4Jj0ScZP7PZ0iXIUFFO7PlXDr3rj1CYk4JHZ1t+Oq+QVzX17fG34AMJyfMWdVIQXW9qv4+1GoV1wR70MnFBl2Fwqaz6cRlFRk4eiGEEEKYKlsHa/35iM7Sgle2RvHsT2fILSknxMeJ7x4aJo3BQrQAL0drVk7tw4KxwThaW3AmtYC71x5h9YEEFCuLRt1LMlXyhLARKK9Q+OtCDieTK4eFcLOz5JpgD0Z286Siou4JvuRGjxDNNzbEGxsUnv7hNIcTcrnv66O8MSmEzu52hg5NCCFEPRSl7hEgqtQ23OfgAFe+uSecD/fG8+2Ri2w5l86emCymD/TjzgF+Moy0MGrlFQrv747ly78q5xQb0sWNbm62bD6RxOYTSTW2l+HkhDmrb6QgqP73oVGruK67JzsiM4jNKmbruQx+PZHM1YEy57w5KdLquHvt31zMKUFF5fdCo1ZhqVFjZ6nGzkqDnaWGL/bF4WVrSaC7HR2dbWToQSFEkyiKQnZxGenZJcRmFlFSXkFpuY6SsgpKyyuoUBR0CuSUnWLW4E4421gaOmTR4ipHDE3OK2FnVCYFpTpUQKivE/39nPGVxmAhWoxKpeLGPt4MC3Rl6fZotkdm8NHuWP538AKD/F0I8rCr8SCmOUwdIw3CBpaaX8qf0ZnkFFc+ndjL24FBAa5YqFVNupAVQjTdQH9XPrwtlMe+P0lsZhF3r/2bF8YGM7ZHB0OHJoQQohU4WFvw5NVBTAzxYsnWSE6l5PPh3ni+O5bMzKH+3NjHR27uCqOTnFfCi7+e5ejFPADuHujHE+N6sHLreQNHJoRp0KhVjAn24I+oTKIyinh2wwmeH9uNyX18Gt5ZmIQKRaGgpJzySx3yy/Qd83XkFP+z3fFLnfgBLDUqOrnYEuRhTy9vR3r7ONK9gwM20sFMCLOnKAoZhVrOpRVwLq2A82mFJOQUczGnhKIyXYP7x2YWMcTPmVFBMiWIqSkoLWdfbDanUvJRAAdrDVd3dcfbycbQoQlhsjwcrHn9xhB2RGbw7p8xXMwpYUdUJieT8wn3d8bP2casRuiVBmEDKdKWszc2i1MpBQDYWqoZ2cWNADd5OlGIttTdy4E10/vzwi9nOJSQy/O/nOWvCzk8elUXHKylihRCCFPU3cuBT6eFsfVcOqt2x3Ext4QlW6P43+GLPDA0gGu7e0rDsDCYymGqKr9/m06l8N+fTpNfWo69lYaXb+zFuF7eMlKQEC1MrVIxuqs7lho1Z1ILeGVzJFlFZcwY1MmsbhCZKwdrC36aOZhSCw0fbDtPeYWCrkJBq1Mo1uooKtNRpNXh62ZPTFo+8dnFlJZXEJNZRExmEVvOpQOgUUFXTwfCOzkzoJML/fyc5ZpSCDNQrqvgXFoBfyfmcvRiHieT88gqKqt1WxXg5WSDolRgY6HB2kKNjYUaKwt15egEKhW3DfZniK9T2xZCUFKmw8a+voZZheJmTjmkKApbz2ew7I8Y0vIr3yPY056hnV2xspAZPYVoC1d38+CaPj489NUhjibmkV6o5fcz6XRwsKJ/p8qGYXMgZ6YGsCc2ize2RZGUWwJUJoDBAS7Sk1QIA3G3t2LF1L6s3hvHpwcS2Hgihb2xWcwfG8zwQDdDhyeEEKKFVTW4TR7gz/h+fnx7KJEP/owmPruYBb+eZfW+eO4d1pnJYR2xtqjr/Kz5NwSEqJ+KN387zb64bM6lFQLQwcGKq7t5cO5iDucu5shIQUK0ApVKxfBAV4YGefDp3jhW7Y4jMaeYedd2w0IjN2tNnZWFGhcnG5zqGaL10bE9KC4ooUJRSMkrJTariPNpBZxKzudkSj6Zlz0R+L/DF9GooKe3I4MDXBnZxY2e3o6opYOBEO2eoijEZhWxLzabfXFZHLuYR0l5RbVt1CoIcLOjewcHundwoLObLX7Otvg42+DiYlfviJBje3lTlFeMUvcsgqIVVChKvb+X5g4lm5BdzBvbo9gflw2Ak40FwwNd8XOR4aGFaGvWFhrCfJ0J9nTgeFIep1MLSCv4p2G4Vyc3hvg5mfQDAtIg3IYSc4p5Z2cMf0ZnApXDQozs4iYJQAgjoFGr+L8RgQwKcOWVzedJzCnhsQ0nua67J3NHBcrwLUIIYVJUNS72b+zlxamUfE4m55OQXczCX87w5ubzl4aAtK/Rcc8c5pYRhvH3hWw2HE8hr6RySpkwXyfC/ZxRm/BFqRDGQqVS8cR1wXjYWvDm9ih+PJlKcl4pr08KwdFGbp+ISmqVio7ONnR0ttF3IFYUhdT8Uo4n5XEoIYfDCblcyC7mZHLlucUn+y/gZmfJ8EA3RgS5MzjABXsr+U4J0V4Uasv5Kz6HvXFZ7IvNJiW/esdQZxsLQn2dCfN1ItTXmWDPmtcPwrxkF2n5ZP8FIo4lU16hYKlR8cCIQEpKyky6sUmI9sDOSsOQzq707ehUrWH48fXH6OBgxdSwjtzUxxtXOytDh9ri5OyzDRSX6fj8YAJr/kpAq1PQqFXcNdgflU6HpfQ0FsKohHdy4eu7w3l/TxxfH77IlnPp/Bmdyd0D/Zg+sBO2ckIvhBAmycpCTT8/Z/r4OOLt7sB72yIp1Oo4eKHypm5XTzt6eTvibm96FwTCOJSU6fTnHwpgb6VhdFd3OprJ0FVCGAu1WsXdI7rQ2cuRp747zl8Xcnhg3TFWTeuHn2vVFE8ySoSoTqVS4e1kg7eTDWN7dAAgJa+Evy7ksDc2i31x2WQVlfHTqVR+OpWKpUbFIH9XxgR7cFWQO862dT+ZLIQwjOwiLX9GZ7IzKpMD8dmU6f55ZNdKo6J/JxeGdnZlUIArXdztZAQAAUBOcRnfHrnI/w5fpFBbOWf00M6uPDWmK907udb7FLIQovnUahW2DvVfO/976qXLG4ZPpeRzIbuYtAItq3bH8dG+eMZ082BCLy8G+buiUauqTe9UN+O+TpAG4VZi62CNosCm06m8ufk8KXmVw0MP6eLGvHE96OrlyLLfzxg4SiHMV31JwhaYP7EXUwb689pvZzkUn81H+y6w4XgKD44M5LbwTpfm+DDuCl4IIUTTWWjU3DUkgNSsQqIzCi8NAVnGubRCzqUV4uVoTS9vB8p0FQ2/mRCNdOxiLgs3nedCdjFQOaXMkM6uWMucYkK0OQX0N2vH9fBk09l0YjIKmbxqL2O6uePnYiujRIhG8XayYVJvbyb19qZMV8GRxFx2x2SxKyaTxJwS9sRmsSc2i1fVKgZ2cmFMsAeju7qb5NMoQrQXKXkl/BGVyY6oDI4k5lJx2bDNnVxsGBboxtBAN8L9nOUJYFFNWn4paw8n8v3xZIrLKq8Ve3Rw4JFRlaMRCiFa1+Xn8HWpa+olOysNA/1d+HTGIH76O4F1R5I4nZLPprPpbDqbjoe9Fdf36MDNAzqx6fjFeo9h7NcJ0iDcSo4l5vLEt8dIvTSEiIO1hiEBrnR2s+XnI4ky75cQBtbYJBHm44CztYaD8dlkFmp57fdzLN8eRX8/Z96b1r9tghVCCNEkDfUM/Xev0Npo1CqCOzjQzdOe1Hwtp1PyickqIjW/lNT8Uq59508mhHgxuY83/q4y/YdonrySMlbtjmPDsWQUwNPBipdv7MWR2ExDhyaEANztrZjc24vN5zLIKNTy25l0BnRypkImdhRNZKlRMyig8knCx0d3IS6rmO2R6Ww7n0FkeiH747PZH5/Na1sj6d/JhWuDPRjd1UNGJhGiDcRnFbEjMoMdUZmcTsmvtq5HBwdGd3Pn6m4eBLrZoZKngMVlFEXhZHI+G08k8+vpNMov9SAI9rTn3sH+jAn2kCfHhWhHrCzUjA/xYnxI5ZRiv55KZdPZNDIKtaw9nMjaw4m42VnS1cOeLh52OFq3v+bV9hexkYvPKmLV7ji2R2YAoFGpCPV1JLSjExYyPLQQ7Y5KpaKLux2dXW05l17AkcQ8CrU6dsVkMXHFbu4M92NSLy/pGSqEEEakoU4/TemYVzkEpDXeTtYM1pZzNrWAM6kFZBZq+fKvBL78K4F+fs7c1MebMd08JB+IRlEUhV9Op/LeH7FkF5cBMLGXF4+P7oKXh6M0CAthROytLZjU24t9sVmcTSvkUEIuD//vb56/thse0lgnmkGlUhHobsf97gHcPySA+KwitkdmsP18BmfTCjh0IYdDF3J4fWsUYX7OXNPNg6u7edDB0drQoQthEhRFITqjiO2R6WyPzCA6o0i/TgWE+ToxultlpwyZukPUJjW/lF9Pp/LLqVTiL43wA9DPz5kZgzoxtLOrdB4Qop3r5e1IL29HHhvdhb2x2fx2JpU/ozPJKirj4IUcDl7IwcvRii7u9nRxt8POqn3cC5IG4RaSWajl433xfH88GZ0CahV09bAnvJMzDu2wp4AQojq1WkVPL0e6eTpwNjWfoxfzuJhTwhvbovh4Xzx3Dg7g9oGd/jX3kwwpLYQQpsTeyoLwTi7083Wmb2d31v91gb2xWRxJzOVIYi5Lt0cxrkcHJvfxpnsHB7kJIGp1Lq2At7ZHceRiHgCB7nY8e01Xwju5GDYwIUSdLNQqRga54+lgzd7YbHZHZXLHxTxeGBvMVV3dDR2eaOcC3Oy4d7A/9w72JzGnmB2RGWw7n8GplHz9OcabO6Lp29GJMd08GBPsgY+TNFIJ0RSKonA2rYDt5zPYHpmhn6YDKkcGGujvwphuHowKcpcn80WtSsp0bDqTxs+nUjkQn03VWCHWFmquCfZgSl8fQn2dDRqjEKLlWWrUXNXVnau6uqPVaHjuu2NEZRSSnFdKar6W1Hwt++Oy8XG2JsjdntziMow5i0hL5RXKKSpj7eFEvj2SRFFZ5UTxI7q48eT13fn1aP3jiQsh2h8LtYrePk706OBARw9H3t12nqyiMpbviOKDP6Lp4eVAbx9HHKwtjH7OACGEEM2jVqu4pkcHhvk5kZpfys+nUvjxRApJeaV8dyyZ744lE+Rpz6S+HZnQxxsf59qGlJZOQ+YmMaeYD/bEselsOgC2lmr+76ogpg8JwPKykYQaM6S5EMIweng50MHRipMphZxLzeepH04xPqQDj13VReZ9FS3Cz8WW6QM7MX1gJ5LzSvSNw8eT8vSvZX/EEOLtyDWXGof9XGTqCiFqU6EonEjKY3tkBjsjM0jK++fc20qjYkhnN8Z082BkkBtONpb1vJMwV4qikFag5XxaAV//nURBabl+XT8/ZyaGeDEm2AMHawtsHaypfMa8bnKeL0T75mxrSQ8vB3p4OVCoLSc2s4jojCLSCrQk5ZaSlFvKVW/uZEhnV67v0YFRQe41nhxuqK4oudTG2FqkQbiZMgu1rD2UyHfHkvQTxYd4OzJ3VCDhnVzqnbdOCNH+WWjUTBvsT0pWATEZRRxLyiOrqIwTyfmcTM6ns7sdw7tnEeJmK0+ICSGECfNytOb+IQHcO9ifvy7ksPF4Cn9GZxCdXsiybZEs2xaJj5M1XT3sCXS3w9qisuFPOg2Zj4xCLZ/si+f7EynoLs0rFuRux6AAF/ILS1m17Xy17ZsypLkQou252Vnx9QO9eXvTWdYeSuTX02nsjsnikZGB3NjHW+YKFC3Gx8mGaeF+TAv3Iy2/lJ1RlY3DRxJzOZ2Sz+mUfJbviiXY057RXT0Y3sWNHl4O8h0UZq1Iq+NgfDa7Y7LYE5tFRqFWv87GQs2ILm5c3a3y78XeSm6Li9oVlJYTmV7I+fRC8kr+aQT2cbJmQogXE3p51dIZR1XvtEUg5/lCmBJ7Kwt6+zjR28eJvJJyYjILic4oIquojN0xWeyOycLaQs3ILu6M7eHJsEC3S/eD6q8rHr+hdesJyXy1KCnTYWNfe4NuXGYh/ztwgQ1HLlJSXtkQ3KODAw8M9WdUkLs0/AhhZtQqFV097QnysCMhp4TjSXkk55USm1nEjM8P0c3TnqlhHRnb3VOGjxdCCBOmVqkYHODK4ABX8kvK2XUhhw/+iCY5r1T/2hubhb+rLV087CnSljfQf1y0dwnZxaw9nMjPp1IpvXTdMLSzK09e351Nx5MMHJ0Q4kpYWah59KouXBPswZItkZxPL2Txlki+PZrEQ8M7M7KLm9wbEC2qg6M1t/Xz5bZ+vmQWavnjUuPw4YQczl9qtFi9Lx53eyuGdXZlRBc3BgW4yjWoMAsXc4vZE5PFrpgsDifkUKZT9OvsrTSMDHJnTDcPhnZ2xcayfczxKNpesVZH1KX69GJuiX65hbpy3vd5N/Skl4etdLoRQtTgZGNBmK8zYb7OTOznx49/J7L5bBoJOSVsPZ/O1vPp2FtpGN3Ng0lhvlRUKKgNNGKAnBnWokJRqrXSK4pCYk4Jp1LyScj5JyH09nHkgSEBDAuUieKFMHcqlQp/V1v8XW3JLNRyOiWfuKxiItMLWbIlkrd3RHN1Nw8m9vJiQCcXNDJMjBBCmCxHGwtu6e9HYkYBBaXlRGUUEpleRE5xGbFZxcRmFTNy6U6Gdnbl6m4ejOzijqONnJabggpFYX9cNt8fT+aPqEz93GJ9fJyYPbKzfiQhaRAWwjT09nHii7v6s+7vi3y0L57I9EKe3HiK3j6OTB/gx6iuHljUct7fmGElW3u4ONF+udtbMSW0I1NCO5JTVMafMZnsjsniQFw2mYVafjqVyk+nUrFQq+jn58ywQDcGdnKhWwd7NHLvSpiAgtJyDifk8teFbA7G5xCbVVRtva+zDSOD3BkR6EY/P2esLNR1vJMQlfn2vT9j+PVMGoWl/+ReHydrgj3t6exuh5VGzaBAN4oLSup5JyFEe6dWq+od+bcxw74HeTrw0PDOzBoWwNm0AjafTWfz2TTSCrT8ciqVX06lYmOhJtDdjiB3O7ydrNu0bVHuPNUjv7ScqPRCItMLyb1seAh/VxsWTOxFqKedNAQLIWpwt7diZJA7n8wI4tsD8fxwIpm4rGJ+P5PG72fS8HK05tpgT67u5k6fjk7Su1AIIdqhxl4oOFhX9hQN7ehEVlEZURmFxGUWk1dazs6oTHZGZWKhVjE40I1R3TwZ2c0Dfzc7QBoD2pO4zCK2nEvnp1MpJF82P92ILm5MH+hHP19nuW4QwkRZqFXcOcCPCb28+OqvRNYducjJ5Hye/ekMHRysmBLqw/U9OvxraMmGh5Vs7eHihGlwsbPkxt7e3NjbmzJdBUcSc/VD5V7ILuavCzn8dSEHqHx6pb+fM6N7etHDzZYu7nJPS7QPBaXlnErJ59Shi/x5No0zqflU/PMQMBoVhPo6M6KLGyO7uBMgU3eJJjicmMv6o8kAOFpr6ObpQDdPe5ykw64QZkeBes/RmzLsu0qloqeXIz29HHlkVCDHL+ax+Vw6286nk1VUxpnUAs6kFmBvpSHQ3Y6uHnZ42Fu1QCnqJzXbv5TpKog4nMhPJ1NJyf/nZo6lRkX3Dg6EeDngbGvJ0C7u0itICFEvZ1tL7hrgx53hvpxOyeenU6lsPptOan4paw8nsvZwIp4OVozp0YEx3TvQP8AV238NXySNAUIIYZyaeqGgUqlwt7fC3d6KQf4u3NDPj1d+PEVsVjE5xWXsic5kT3QmS34HZxsLOrnY8t6d/XGSe1lGSVehcDoln/1x2eyMyuB8eqF+naO1BeNDOjAl1Icu7vYGjFII0ZZcbC15ZFQgd4T78u2Ri2w8nkJagZYP9sTzwZ54enRwYEywB4P8XQgLav2bPcL8WGrUDApwZVCAK09cHcSF7GJ2x2Ty14UcjiTmklfyT2c0qDzf6OXjSG9vJ3p3dKSXtyNONpYGLoUwd4qicCG7mONJeZxIzuNEUj7RGYUo/9rO39WWgf4uDOjkwqAAF/nuimYbEuDKS+OC6eLjzK4zKdKZQAjR4tQqFWF+zoT5OfP8pBDmfXeM6Iwi4rKKKNTqOJmcz8nkfJysLXB2tOU/fb1QtdIkY0bdIFxaWsrLL7/M5s2bsbGx4b777uO+++5r1WOu2hXHV4cS9T/7OFnTzdOewEvDQwghRFOpVCp6+TjRy8eJx0cHsScmkx1RmeyKziS9QMu6Q4msO5SIWgVejtb4Otvg62yDh70VT04IMXT4BmOIHCCEEG1BpVLRw9uJAf4uDPB3Iae4jLisYhJziknJLyW3pJzclHxe+/0sr97Q3dDhGoSx5QBdhUJsVhEnk/I4EJ/DwQvZ5F02gpBGrWJIgCtje3gyoZ8vNpZ1X2Y1ZpgpIUT75WFvxcMjAnlgSABbz6fz86lUDifkcDatgLNpBayick5LNztLfUchD3tLHK0t5CY0xlf/t2f+rrZMC/djWrgf5RUKZ1PzOZyQw7GUAg7GZpFbUs7e2Gz2xmZX26dHBwe6etrT1cOebp72eDm27VCGwnyUllcQk1lIZFoh59MLiLw0SmN+aXmNbX2crBka5EFfL3vCO7ng7VT3SD2i/TJEDtCoVUzq7Y2dky27z6bWuV1LDCUrhDB9jakr/Fxs8XOxZUSFGwk5xcRkFBGfXTmS3FtbzjO0kxMBrnatEp9RNwi/8cYbnDx5ki+++IKkpCSeffZZOnbsyLhx41rtmOGdnInOLqasrJyuHvY4WBv1RySEaGesLdSMCfZkTLAnZboKjqcXsWzLORJySijU6kjOKyU5r5RDCblYqFVY2Vpx/wBfQ4dtEIbIAUIIYQgutpaE+VoS5uuEtryCi7klpOaXcu+wzoYOzWAMmQNKyyuIyywiJrOIyPRCTqXkcSalgKJ/jdrhYK1hkL8rwwJduaqrBy62lU+m2FhatNgwU0KI9svKQs34EC/Gh3iRXaRlZ1Qme2Ky+Dsxl/zScgq1OhJy/hl1zFKjwtXWEmdbS9zsLCkoKcccu6TLNUDrsFCr6O3jRJ+OTnh4OJKcmsv5tEJOJuddeiolj4ScEi5kF3Mhu5jN59L1+zpYawhytyfAzZZOLrZ0crW9dCPTBnsruWcm6lehKGQUaC99typveCdc+p4l5hSj+/ejv1TeN+np5UCfS9/ZPj6OeDpa4+HhSEZGPkot+wjTYMw5oCWHkhVCmK6m1BUatYrObnZ0drOjTFfBhexiruvjQ4CrbZ37XymjPXMrKipi/fr1fPTRR/Tq1YtevXoRGRnJ2rVrWzUJjAhyZ2w/P9757Uy920mvICFEQxqqJ2yBka72HI7JQFEU8krKuZhbwsXcEpJzSynVVbAvOtMsG4QNlQOEEMLQrCzUBLrbEehuR2gnF4ryig0dUpszVA74aG88v59LJyGrqNq8dFXsrDT07uhEf39Xhnf1oI+vExbqms01ch0ghOlr6DwfFIoL/pmCytXOipv7+nBzXx90FQoXCstYtuUcmYVaMgvLyCrSUqZTSCvQklagBeCr/fHc079jK5fEuMg1QNux1KgJ8XYkxNuR2/pVLsspLuNUSj5R6YVEphcQnVFEbFYRBaU6jiXlcSwpr8b7uNlZ4uVojaeDNZ4OVpde1nRwsMLDwRo3O0ucbCyxkNxochRFIb+0nOyiMnKKy8gqqqzLUvNLSc0vJSWv8t+0glLKamv1vcTZxoJuHRwI9rQn+NLcrYHudljKKI1mR3KAEMKcWWrUBHnYMznMl6K84lbr/GS0DcJnz56lvLycfv366ZeFh4fzwQcfUFFRgbqWmy9tSXoFCSEa0lA9Af/UFSqVCudLTwSEeDvqG4ifnhACpWVtEK1xMfYcIIQQovUYIgcoisJ3R5PILKrMudYaNS52lrjaWeJpb0UHBytc7Cx54oYQlv1+hj/PpPDnmZRa30uuA4QwfQ2d5z86tked6zRqFSE+TvTydtQvq6hQyCkuI6eknJziMkrKdEzs69OSIbcLcg1gWC62lgwPdGN4oJt+WZmugvisYqIyCknIqXyiMyG7mISckssaAcs4k1pQ73vbW2lwtrHA2dYSJxsLnG0scbSxwNZSg62l+tK/GuysNNWW2VhosNCosNSosdSosFSrsND/X42FRoVahrOuV4WioC2vQKurQKtTKNNVoC2voEynUKqroOzSujKdQmm5jgKtjiKtjkJt+aV/dRSU/vP/vJJysosrG4F1tfWgq4VGBb4ulU+Y+7tWPmXu72pLZzc7OjhYyZDkApAcIIQQbcFoG4TT09NxdXXFyspKv8zDw4PS0lJycnJwc3OrZ+9/qNU0qTW96hzE2lLd4H5WFvUnoitd39rHaGxZjb0cDW3TUuVszDaG/Kzku9vyMbTEe1zJMTpYabC3tqCkrKxZ9Vh7JjmgdY9hLuUE86kvJNe13DEau761j1FV1ubWY+1ZS+SApn5uoOKLu/qRWa7w5+kUrC3Udd6cNPR340rfwxz/jiQHXPkxWmr9lbxHe/vuNnTf+t/7e1tp8Hau/L9KBZ3c7CgpaNrTAe09BxjqGgAa//1q7+0RTT2/sFarCfayJ9jLvsa6/JJykvNKSC/UklFw6VVYSkZBGRmFlf/PK/lnuoW8Uh15pboa73OlNGoVFmoVFhrQqFSoUKFWgUZTWcjKh5Mrl6lU1f9Vq1So/v1vi0fYNAqVjbgVFZf+VRQqlMrOaxVK5bJ//l/5M0B5xT/bXr59Yxttm8rWUgOAnZUaZxtLXOwscbG1xMvBig6ONng5WtHBwZoODtZ4OFhicYVP/Db33NhYNZTrrqQea6/aQw6Qc8bGbyPnjG1zDPnuttwxWmr9lbxHW+QAlaIYZxrduHEj7777Ljt27NAvS0hI4Nprr+WPP/7A29vbgNEJIYRoTZIDhBDCfEkOEEII8yT1vxBCmC/JAUII0fqMtm+jtbU1Wq222rKqn21s6purRwghRHsnOUAIIcyX5AAhhDBPUv8LIYT5khwghBCtz2gbhL28vMjOzqa8vFy/LD09HRsbG5ycnAwYmRBCiNYmOUAIIcyX5AAhhDBPUv8LIYT5khwghBCtz2gbhHv27ImFhQVHjx7VLzt8+DB9+vSRSeSFEMLESQ4QQgjzJTlACCHMk9T/QghhviQHCCFE6zPa2tTW1pabbrqJ//73vxw/fpytW7fy6aefcvfddxs6NCGEEK1McoAQQpgvyQFCCGGepP4XQgjzJTlACCFan0pRFMXQQdSluLiY//73v2zevBkHBwfuv/9+ZsyYYeiwhBBCtAHJAUIIYb4kBwghhHmS+l8IIcyX5AAhhGhdRt0gLIQQQgghhBBCCCGEEEIIIYQQovmMdshoIYQQQgghhBBCCCGEEEIIIYQQV0YahIUQQgghhBBCCCGEEEIIIYQQwkRJg7AQQgghhBBCCCGEEEIIIYQQQpgos2wQLi0tZf78+QwYMIARI0bw6aef1rnt6dOnufXWWwkNDeWWW27h5MmTbRjplWtKWXfu3MnkyZPp168fkyZNYtu2bW0Y6ZVpSjmrJCYm0q9fPw4cONAGEbaMppTz3Llz3HHHHfTt25dJkyaxf//+Noz0yjWlrFu2bOGGG26gX79+3HHHHZw6daoNI20ZWq2WiRMn1vt9bO/1kbEwlxxgLvU/SA6oTXvOAeZW/4PkgLYkOaAmyQHtg+SAmkwhB0j937YkB9TUnnOAudT/IDmgNpIDRFNJDqhJckD7IDmgJskBV0AxQwsXLlQmTZqknDx5Utm8ebPSr18/5bfffquxXWFhoTJ8+HDltddeU6KiopRFixYpw4YNUwoLCw0QdfM0tqxnzpxRevXqpXzxxRdKXFycsmbNGqVXr17KmTNnDBB10zW2nJe7//77leDgYGX//v1tFOWVa2w58/LylGHDhikvvPCCEhcXp7z77rtKeHi4kpGRYYCom6exZT1//rzSp08f5fvvv1fi4+OVl19+WRk+fLhSVFRkgKibp6SkRJk9e3a930dTqI+MhbnkAHOp/xVFcsC/tfccYE71v6JIDmhrkgOqkxwgOcDYmFMOkPq/7UkOqK695wBzqf8VRXLAv0kOaB91kbGRHFCd5ID2Q3JAdZIDrqwuMrsG4cLCQqVPnz7VPuiVK1cqd911V41t169fr4wZM0apqKhQFEVRKioqlOuuu06JiIhos3ivRFPKunTpUuX++++vtuy+++5T3n777VaP80o1pZxVfvjhB+X2229vV0mgKeX84osvlGuvvVYpLy/XL5syZYqyc+fONon1SjWlrJ999ply880363/Oz89XgoODlePHj7dJrFcqMjJSufHGG5VJkybV+31s7/WRsTCXHGAu9b+iSA4wtRxgTvW/okgOaGuSAyQHKIrkAGNmTjlA6v+2JznAtHKAudT/iiI5QHJA+6yLjI3kAMkBkgOMm+SAmlqrLjK7IaPPnj1LeXk5/fr10y8LDw/n2LFjVFRUVNv22LFjhIeHo1KpAFCpVPTv35+jR4+2ZcjN1pSy3nzzzTz11FM13iM/P7/V47xSTSknQHZ2NkuXLmXhwoVtGeYVa0o5Dx48yDXXXINGo9Evi4iI4KqrrmqzeK9EU8rq4uJCVFQUhw8fpqKigg0bNuDg4IC/v39bh90sBw8eZPDgwaxbt67e7dp7fWQszCUHmEv9D5IDTC0HmFP9D5ID2prkAMkBkgOMmznlAKn/257kANPKAeZS/4PkAMkB7bMuMjaSAyQHSA4wbpIDamqtusjiivZuh9LT03F1dcXKykq/zMPDg9LSUnJycnBzc6u2bdeuXavt7+7uTmRkZJvFeyWaUtagoKBq+0ZGRrJv3z5uv/32Nou3uZpSToDXXnuNm2++mW7durV1qFekKeVMSEigb9++LFiwgO3bt+Pr68uzzz5LeHi4IUJvsqaUdfz48Wzfvp1p06ah0WhQq9V8+OGHODs7GyL0Jps2bVqjtmvv9ZGxMJccYC71P0gOMLUcYE71P0gOaGuSAyQHSA4wbuaUA6T+b3uSA0wrB5hL/Q+SAyQHtM+6yNhIDpAcIDnAuEkOqKm16iKze0K4uLi42hcL0P+s1Wobte2/tzNWTSnr5bKysnjkkUfo378/11xzTavG2BKaUs69e/dy+PBhHn744TaLr6U0pZxFRUWsXr0aT09PPvroIwYOHMj9999PcnJym8V7JZpS1uzsbNLT03nxxRf59ttvmTx5MvPmzSMzM7PN4m0L7b0+MhbmkgPMpf4HyQFgWjlA6v/atef6yJhIDpAcIDnAuEkOqKk910XGRnKAaeUAc6n/QXIASA64XHupi4yN5ADJAZIDjJvkgJpaqy4yuwZha2vrGh9a1c82NjaN2vbf2xmrppS1SkZGBvfccw+KovDee++hVhv/V6Sx5SwpKeHFF1/kpZdeaje/w8s15fep0Wjo2bMnc+fOJSQkhKeffprOnTvzww8/tFm8V6IpZX3zzTcJDg7mzjvvpHfv3ixatAhbW1siIiLaLN620N7rI2NhLjnAXOp/kBwAppUDpP6vXXuuj4yJ5ADJAZIDjJvkgJrac11kbCQHmFYOMJf6HyQHgOSAy7WXusjYSA6QHNAefn+1kRwgOeByLVEXGf9feAvz8vIiOzub8vJy/bL09HRsbGxwcnKqsW1GRka1ZRkZGXTo0KFNYr1STSkrQGpqKnfeeSdarZYvv/yyxvAKxqqx5Tx+/DgJCQnMnTuXfv366cekf/DBB3nxxRfbPO6masrv09PTky5dulRb1rlz53bRIwiaVtZTp07Ro0cP/c9qtZoePXqQlJTUZvG2hfZeHxkLc8kB5lL/g+QAU8sBUv/Xrj3XR8ZEcoDkAMkBxk1yQE3tuS4yNpIDTCsHmEv9D5IDJAe0z7rI2EgOkBwgOcC4SQ6oqbXqIrNrEO7ZsycWFhbVJl8+fPgwffr0qdEDJjQ0lCNHjqAoCgCKovD3338TGhraliE3W1PKWlRUxAMPPIBarWbNmjV4eXm1cbTN19hy9u3bl82bN7Nx40b9C+CVV17h0UcfbeOom64pv8+wsDDOnTtXbVlMTAy+vr5tEeoVa0pZO3ToQHR0dLVlsbGx+Pn5tUWobaa910fGwlxygLnU/yA5wNRygNT/tWvP9ZExkRwgOUBygHGTHFBTe66LjI3kANPKAeZS/4PkAMkB7bMuMjaSAyQHSA4wbpIDamq1ukgxQwsWLFAmTJigHDt2TNmyZYvSv39/ZdOmTYqiKEpaWppSXFysKIqi5OfnK0OGDFEWLVqkREZGKosWLVKGDx+uFBYWGjL8JmlsWd9++22lb9++yrFjx5S0tDT9Ky8vz5DhN1pjy/lvwcHByv79+9sy1CvS2HImJiYqYWFhynvvvafExcUpy5YtU8LCwpSUlBRDht8kjS3rL7/8ovTp00f5/vvvlbi4OGXp0qVKeHi4kpGRYcjwm+Xf30dTq4+MhbnkAHOp/xVFcoCimFYOMMf6X1EkB7QVyQGSA6pIDjBO5pgDpP5vO5IDTCsHmEv9ryiSAxRFckB7rIuMjeQAyQGKIjnAmEkOaJu6yCwbhIuKipRnnnlGCQsLU0aMGKF89tln+nXBwcFKRESE/udjx44pN910k9KnTx9l6tSpyqlTpwwQcfM1tqzXX3+9EhwcXOP17LPPGijypmnK7/Ry7S0JNKWchw4dUm6++Wald+/eyuTJk5WDBw8aIOLma0pZv/32W2XcuHFKWFiYcscddygnT540QMRX7t/fR1Orj4yFueQAc6n/FUVygKKYVg4wx/pfUSQHtBXJAZIDLl8nOcD4mGMOkPq/7UgOMK0cYC71v6JIDlAUyQHtsS4yNpIDJAdUrZMcYJwkB7RNXaRSlEvPHAshhBBCCCGEEEIIIYQQQgghhDApZjeHsBBCCCGEEEIIIYQQQgghhBBCmAtpEBZCCCGEEEIIIYQQQgghhBBCCBMlDcJCCCGEEEIIIYQQQgghhBBCCGGipEFYCCGEEEIIIYQQQgghhBBCCCFMlDQICyGEEEIIIYQQQgghhBBCCCGEiZIGYSGEEEIIIYQQQgghhBBCCCGEMFHSICyEEEIIIYQQQgghhBBCCCGEECZKGoSFEEIIIYQQQgghhBBCCCGEEMJESYOwmXruuefo3r17na8DBw4YOkRhInbu3Mn06dMJDw9nyJAhzJ49m6ioqEbvrygKq1evZsyYMfTv35977rmnSfsLYS7GjBlTZ50+ZswYQ4cnRLPcdddd/P33343ePjU1lblz5zJo0CBGjhzJkiVLKC0tbcUIhTAtxpxLysvLWb58Oddeey29evWie/fuhIeHc/r0aYPGJap77733+OCDDxq9vVar5fXXX2fUqFEMHDiQ2bNnk5KS0ooRCiHaysMPP8wzzzxT67q7776bV199tY0jEkII0V6NGTOGDRs26H8+cOAA3bt3r7bNc889x3PPPdfWoQnRrkiDsJl6/vnn2b17N7t372b+/Pl4e3vrf969ezf9+vUzdIjCBHzxxRc89thjXH311Xz77bd8/vnn2NjYcOeddxIbG9uo9/jmm2/49NNPWbBgAREREfj5+fHggw9SXFzcytEL0f7Mnz+/Wl1eVccL0R4VFxcTGRlJ3759G7W9oijMnTuX4uJi1q5dyzvvvMOOHTtYtmxZ6wYqhIkx1lzy1ltv8ddff/Haa6+xefNm9u3bx/79+wkJCTF0aOIy+/btY+jQoY3e/r333mPr1q28+eabfP3115SXlzNnzhwURWnFKIUQbeGRRx7h119/JSEhodryyMhIDh06xN13322gyIQQQgghzJOFoQMQhuHo6Iijo6P+/xqNBk9PTwNHJUxJQkICS5cuZfHixUyePFm/fOnSpdx2222sWLGCt956q8H3+f7777nvvvu4+uqrAfjvf//LoEGD+Pvvvxk+fHirxS9Ee+To6FijLq+q64Vobw4dOkRYWBgWFo07XY2JieHo0aPs2bMHDw8PAObOncvrr7/Os88+25qhCmFSjDGX6HQ6IiIi+Omnn/Dy8jJoLKJuhYWFxMbG0rt370bv8/333/P8888zaNAgABYtWsTIkSOJj4+nc+fOrRSpEKIt9OzZk9GjR7N69WoWLVqkX75mzRquvfZa/Pz8DBidEEIIIYT5kSeERZ0OHTrElClT6Nu3L5MmTWLTpk36dcuXL6d79+68/PLL1faZMmUK3bt3JzExEaDW4eamT5+u337Lli2MHz+e0NBQpk6dysGDB/Xrpk+fzooVK7jjjjsIDQ1l2rRpREdH69cfPnxYvy4sLIwHH3yQtLQ0/ZAR/34999xzvPDCCzz00EPVYl60aBFPP/00Bw4cYNSoUXz55ZcMHjyYYcOG8f777+u302q1LFmyhJEjR9KrVy/GjBnDunXr6vz8Lj92aGgoM2bMIDMzE6gc8u7tt99mxIgRhIeHM3fuXLKzs4Hah+qrGqKvtuEwLv+dVH22/96uvp8TExP1v7OKigpmzZrFyJEj9WW4fPjwGTNmNHq4wJ9//hkXFxcmTZpUbblareb111/nsccea9T7PPPMM9x44436n1UqFYqikJ+f36j9hRDVpaSk8Oijj+Q2qQwAAQAASURBVDJo0CAGDx7MK6+8glarBWDDhg36eqdHjx4MGTKEFStW6PdNTk7moYceIjQ0lDFjxrBixQp0Op1+3zvuuIM333yTfv36MXr0aNavXw9AdHQ0vXv3ZuPGjUBlfXr99dfrh4lraOif6Oho7r//fvr378/IkSNZsWIFFRUV+vU//PAD48aNIzQ0lNtvv53Tp0/XmwsaGlqoofr+4MGDTJo0iZCQkFpz27/ft7Y4qvJkVT6ta31ubi4LFixg2LBhhIeH8/TTT5Obm6uvu2vLsZfX61UuzxEAO3bs4Oabb6Zv376MHz+ezZs369fVlaPqinXDhg013r8p/v0Zvf7660D1p8yqtvn444/1++l0OoYOHar/XXp6evLxxx/rG4OrFBQUNCsuIUTd6solDdW99Z1rQ+XIMGPGjKFfv35Mnz6dc+fOAXDx4kUcHBw4ceIEY8eOpW/fvjzwwANcvHgRoM46cfny5UDlCAIrV65kxIgRDBgwgIceeoikpCT9cf99zrthwwb9Oe/l/4fKTo+9e/du9Hv/W3x8PPfff78+V3755ZfVyjBgwADKy8v123/11VfVylIV0w033EDfvn2ZMmUKf/31l35dQ3mlrumB6rvO+LfLzxe6d+/OlClTgMrrx379+qHRaPTbzJw5s9q+jzzyiD6GiooKli5dyrBhw2ocQ871hTANc+bMYePGjSQnJwOVf9s//vgj99xzD1Dz/seOHTvqvV6B2u8z1TVE6PTp06vVn/8+T67rvhI0/74KVJ5Pjxs3Tn9+fHndHBISwsiRI/XXF611T6a2c+znnnuOV155hYceeoi+ffty0003VZueJSoqSp+j+vTpU+M+3N69e+u9xyeEEMZk/fr1jBs3jt69ezN48GBefvll/T2suu5DXM6cc4gwXdIgLGqVnp7OrFmzmDJlCj/99BMPPPAAzz33HIcOHdJv4+rqyp9//qn/OTExsda5XZcvX64fbu6+++7TLz979izPPvss//d//8ePP/7IjTfeyIMPPkh8fLx+mw8//JDrr7+eDRs24OXlxcyZM9FqteTn5zNr1iyGDx/Ozz//zCeffMKFCxdYvXo1/fr10x/v8uM///zzTJgwgT179uhvDldUVLBp0yYmTJgAQGZmJhs3buTTTz9l4cKFfPzxx3z77bcArF69mp07d7J8+XJ+//13brrpJhYtWkRGRkadn+Py5cvZtWsXX3/9NampqXz66acAvPvuu3z//fe8+uqrrFu3jszMTF566SX9fpcP1deWQ/Rt2rSJtLQ0vvvuuxrrdu/ezb59+xr9XmfPnqV3796o1TWrmaCgIDp16tSo9xkwYADe3t76n9evX095eTnh4eGNjkUIUUmr1XLPPfdQXFzMV199xbJly9i5cydvvPGGfpuqKQR27NjBvHnzWL58OdHR0SiKwpw5c3B3d+f7779nyZIl/PTTT9XmCTxx4gRnzpxh3bp1zJkzh5dffpndu3cTFBTEzJkzefPNNykoKGDlypVUVFTw+OOPNxhzVlYW06ZNo0OHDqxfv56XXnqJNWvW6G+g79q1i+eff5577rmHH3/8kd69ezNr1qx6c0FD6qvvFUXhiSeeYNCgQWzatKlGbqvNDTfcoI+lqpH8cpfH+u/1c+bM4cyZM3zwwQd89tlnREdH89xzz+Hj46Pfx9vbW583Lr9Yqcu+fft45JFHmDx5Mj/88AO33norjz/+OCdPngTqzlH33XdftWNUHX/8+PENHrMhl39Gs2fPBmD//v0MGTJEv42rqyt//PGH/udDhw5RWFio/9nJyUl/4QOVOX7NmjXV3kMIceXqyyUN1b31nWtv376dFStWsGDBAr7//nvCw8O5++67yc3NJSsri7y8PP773//y3HPPERERgZ2dHbNnz67WQWj9+vW1ToGzZs0afvrpJ9566y3WrVuHu7s79913H2VlZU0u/7Jly6rt15T3Li0t5b777sPe3p5vv/2WF198UT+8fRULC4tqN+c3b96MtbW1/ucNGzawaNEiZs2axcaNGxk2bBgzZ84kNTVVv019eaWlXD7l0CeffALUHC7a2dmZQ4cO6edyLy4urtYBWK1WM2zYMFxcXPTLvvzyS1xdXRvdOC2EMG49evRg9OjR+k59ERERdO3atdr1/OX3P4YPH97g9QpUv890ww03NCu2+u4rXamIiIga02RV1c1btmxh+vTpLFq0qEbHxZa8JwO1n2N/8803dO3ale+//56BAwcyc+ZMsrKyqKio4KGHHsLX15cffviBb775Bp1Ox9KlS/XvV1JSwsSJE2u9xyeEEMbk4MGDvPLKKzzxxBP8/vvvvPzyy3z33Xds27ZNv01tdWRjmUMOEaZJGoRFrdauXcuwYcO46667CAgIYPLkyfznP//hiy++0G/TrVs3dDqdvrfgli1bau3d7ezsjKenJ56entjZ2emXf/LJJ9x2221MmjSJgIAA7r77bkaNGsXXX3+t32bUqFHMmDGDoKAgFi1aRFZWFnv27KGkpISHH36Y2bNn06lTJ8LDwxk7diyRkZFYWVnpj3f58R0dHRk8eDDOzs5s374dqLyZXFZWph96uLy8nFdffZVevXpx7bXXcs899/DNN98AlRcyixcvJiwsjE6dOvHQQw9RVlZGXFxcnZ+js7MzHTp0oFOnTlhZWeHs7IyiKHz77bc8/vjjjBo1iq5du/Lyyy/TrVs3/X5VQ/VVxd0WSktLWbVqFffdd1+NofgUReGtt95qUi+i/Px8HBwcWjTGY8eO8frrr3P//ffLEOdCNMOuXbtITU1l6dKldO/enaFDh/Liiy/y9ddf6xvWqqYQ8PHxwdvbG7VajYODA/v37ycpKYlFixbRpUsXBg8ezLPPPqtvmIXKJ/jfeOMNgoODmTp1KhMmTNDf6H/ooYdwdHTk+eef55NPPmHx4sXY2to2GPPPP/+Mra0tixYtIigoiGuvvZZHH31Uf1Np3bp1TJw4kTvuuIOAgACeeeYZJk6cSG5ubp25oCH11fdZWVmkp6czbdo0OnXqVCO31cbGxkYfi5ubW431lpaWta4/e/YsBw8eZOnSpfTt25e+ffuydOlStm/fTnx8vH4fjUajzxuX31Svy9q1a7n++uuZMWMGgYGB3HvvvYwdO5ZPP/203hxlb2+Pp6cnzs7OAPrj29jYNHjMhlz+GTk4OJCTk0Nqamq1BoHBgwdz6tQp/UVPXecdVZYuXcrp06cb1fFACNF49eWSsrKyeuve+s61P/74Y2bNmsXVV19N586deeyxx/D19eXHH3+krKyM/Px8HnroIcaMGUO3bt149dVXiY+PZ+/evfrY3Nzc9Me3tLTUL//444955plnGDx4MEFBQSxcuJDc3Fx27drVpLKfPn2agwcP0qdPn2a99+7du8nKyuLVV1+lW7dujBkzhhdeeKFaB8qRI0fqO79kZWURFRVFr1699Ou/+uorpk+fzk033USXLl146qmnCA4OZs2aNfpt6sorLanqfMHT0xNXV1egZoOwg4MDPXr0YP/+/UDld+fyhvp/27p1K59++ilPPvkkVlZWrRK3EKLtzZ49m4iICFJTU/n666+ZMWNGtfWX3/9ozPUKVL/P1Nxz0fruK12J4uJiVq5cqZ/2qkpV3ezr64uHhweWlpbVOvy09D0ZqHmODdC1a1eeeuopgoKCmDdvHs7Ozvz666+UlJRw++2389xzz+Hv70+vXr24+eabqz34UVBQgIuLS633+IQQwpjY2dmxePFixo4di5+fH+PGjSMkJKRaHV9bHdlY5pBDhGmSOYRFrWJiYtixY0e1C/aysjICAwOrbTdq1Cj++OMPgoKC2LRpE//5z3+q9XCvT3R0NL/99lu1YTjLysoYMWKE/uf+/fvr/+/g4EBgYCDR0dFcffXV3HTTTXz++eecOXOGqKgozp07V2372qjVam644QZ+//13brzxRn777Teuu+46/Q0jOzs7evTood++d+/e+qd6r732Wvbs2cNrr71GTEwMp0+fBtAPNVGbBx98EI1GQ0lJCQ4ODkyZMoXs7GxycnKq3djp2rUrjzzySGM+NgD9UGw+Pj7ccsstNS6ommPixImMGjWKiRMn1lj3yy+/YG1tzXXXXacfuq8hLi4u5OXlXXFcVY4cOcKDDz7IqFGjePTRR1vsfYUwJ9HR0XTu3FnfoAeV9Wx5eTkXLlwAICkpiX79+qHT6SgtLWXChAl4eXmxZcsWcnJyqvXmr6iooKSkRD/kfUBAAO7u7vr1vXv31t/ot7Ky4uWXX2b69Onccsst+rkCq7z00kv6ucUur1ejo6Pp1atXtXlk+/XrR3p6Onl5ecTGxnL77bfr11lZWTV6vtjLc5xWq9UPcV9ffe/q6oqnpyc//PADc+bMadUb1jExMTg5OVXLvUFBQTg7OxMTE0OXLl3q3X/ixImoVCqgMr9WlTc6OrraZwaVn0VERMQV5aiqoUKtra0JDAzk4YcfrvbEblMcOHCAQYMG6eMHsLW1pV+/fuzZs4exY8eyZcsWHn300VrPO5YuXcoXX3zBO++8Q3BwcLNiEELUrqFc0rNnzzr3re9cOzo6mqVLl/L222/r15eWlhIXF0ffvn31x6lSdW0QFRVV71yzhYWFpKSk8Pjjj1dreC0pKanWsbPqvB0qG65r63z41ltvMXv2bH755ZcmvXeV2NhYAgMDq91wuuWWWwD0Q8SNHj2aDz74gKeffpqtW7cyevToalMAREdH13iCISwsrNqQng2pKqu7uzujRo3iiSeeaPS+dcnKyiIzM7NaJ1eoLM+ff/7JVVddxaZNm7j++utrrbe3bt3KY489xl133cWtt956xfEIIYxHjx49GDVqFHPmzKG0tJTrr7++zm2vJMfU5cMPP9TnGkVR9Ms9PT2bdV+pIV9++SUDBgwgMDCw2qgIVefK5eXlaLVaZs6cWa3zUkvfk6nL5eVTq9WEhIQQHR2NnZ0dd9xxBxs3buTkyZP666DLp2NJTk7WdwISQghj1rt3b2xsbHjvvff09Xt8fHy1dofGkBwiTI00CItalZeXM2nSpBrz7V5+Qx4qL/A///xzJk6cSGJiIgMGDGj0MXQ6HQ8++CA33XRTteWX9+789/F0Oh1qtZrU1FRuueUWevXqxbBhw7jtttvYuXMnx44da/C4EydOZPr06RQUFLBly5Zqw9/8+3gVFRX6m9HvvPMO69evZ8qUKdx000289NJLDfaseeWVVwgNDSUvL49Fixbx1ltvMW/evAZjbMjGjRspLy8nMjKSF154oVoDTHMtWbKEJUuWsHXrVq677jr98vLyct59912WLFmibzBqjF69evHZZ5+hKEq1G/oAv/76K7t27WLJkiWNeq8DBw7w0EMPMXz4cN56661ah6EWQjTs8t6DVaoaX6v+7dChA1999RUVFRWcP3+eJ598kgMHDlBeXk6XLl1YtWpVjfeoevKrrjq7ytmzZ9FoNBw5cgStVlutMXXu3LmMHTsWqBwN4Omnn64z5qrhQXU6XY1jNkXVnMYAb775pv7/9dX3arWaN998kxdffJHVq1dja2tbrbG1JdXV2KzT6ertjFRl9erV+p6hX331lf7Ev67PtKKi4oo+z969e/Pmm29SUlLCH3/8wcMPP8yvv/7a6CkCLvfvp8yqjB49mp07d+Lt7Y27uzu+vr41tlm0aBFff/01S5curfeGoxCieRqTS+pS37m2Tqdj/vz5Nf72HRwcKCoqqnX/srKyajdmalMV07vvvlujc+vlDQ5V5+1QOUzz5aMWQWW9dPHiRaZOnapvEG7se1dpTB3bt29fMjIySEpKYvPmzdx55536m1BQ9+d/+dDZDXnllVfo27cvKSkpLFmyhNdff73Wm0dNsX//fgYPHlxj+VVXXcXs2bN59tln2bNnDy+++GKNbX755ReeeeYZbr/99jadLkcI0XbmzJnDjTfeyFNPPVVvXXglOaYut99+u34extTU1Gr/b+59pbrk5uby+eef8+2331a71oB/zpV1Oh0HDhzglVdeYerUqfrOSC19T6YudV2zFRYWMnXqVFxdXRkzZgwTJ04kJiamWg6Kjo6ud4QeIYQwFrt27WL27NncdNNNjBw5ktmzZ/Pyyy83+X0khwhTI60qolaBgYHEx8cTEBCgf23bto2ffvqp2nZDhw7l5MmTbNy4kauvvrpGw19Dx0hMTKx2jHXr1lWbl/js2bP6/+fn53PhwgW6d+/Oli1bcHZ25sMPP+See+5hwIABJCQkNHhDCCA0NBQvLy8++ugjFEWp9pRaXl5etR74J06c0A9X+c0337BgwQKeeuopxo8fT3FxMUC9x/Ty8iIgIIA+ffowceJEjh49ipOTE66urtXKdubMGUaNGkVJSUkjPrnKp/CCgoIYN24cw4YN4+jRo43arz4DBgzgkUceYfHixWi1Wv3ydevWERQU1KTGfoBx48aRk5PDzz//XG25Tqfjs88+09/Ya8j58+f5v//7P0aOHMmyZcuq9X4SQjRNYGAgcXFx5OTk6JcdPXoUCwsL/P39gcobBAEBAQQGBnL99dfTrVs3jh07RmBgIElJSbi5uenr7MTERN577z193R8fH19tKLeTJ0/qn85MSUlh2bJlvPbaa5SVlVWbexjA3d1d/76XD28TGBjIqVOnqs3FeOTIEdzc3HBxcSEgIKBafarT6RgzZgyHDx9u8PO4PP/Y29vrlzdU34eFheHt7c21117LunXrajxt2xSKotTZySUwMJC8vDxiYmL0y6KioigoKKjR8FCbjh076st3ecNEYGBgjYuUI0eOEBgYeEU5ysbGhoCAALp3787MmTOxs7PTP13dVHU1CF911VXs2rWL33//Xd+B4HIrVqzgm2++4e2332bChAnNOrYQon6NySV1qe9cOzAwkJSUlGp18wcffMDRo0fx9fXF1dW1Wt2VmZlJbGwsPXr00NfPVTdELufk5IS7uzvp6en69/Xx8WHp0qXV5uaqOm//92gXUFlXv/nmmzzxxBPVbqQ39r2rdO7cmfj4eH1eAXj99dd55ZVX9D+rVCpGjBjBzz//zIkTJ/RT21SprQ6vytNVsTbUedLLy4vOnTszZMgQbr311ha5lti/f3+t9Xb37t0pLy9n7dq1hISE1Ggo37dvH8888wx33nknCxYsuOI4hBDGycHBAQcHB2677bZ6t2sox9RX39fF2dlZX0d37NhRv/xK7ivV5cMPP2TChAm1doisOlfu0qULd9xxB/b29pw6dUq/vqXvydTlzJkz+v/rdDrOnj1L9+7dOXjwIGlpaXz55Zc88MADDBs2jKSkJP3noSgKBw8e1I/aIYQQxmz9+vXccsstLFy4kFtvvZWgoCAuXLjQ5DpecogwNdIgLGo1bdo0Tp48yTvvvENcXBw//fQTb7/9drWKD/4ZvvH999+v9cZsfWbMmMGvv/7Kl19+yYULF/j888/5/PPPqw359tNPP7Fx40aio6N5/vnn6dixI4MHD8bFxYWkpCT27dtHQkICq1evZvPmzdUqvPqMHz+ezz77jHHjxtW4kFiwYAHnz59n06ZNfPXVV9x5551A5RDIO3bsICEhgUOHDvHMM88A1HvM3Nxc0tPTiYqK4o8//iAgIACA6dOn8+6777J//34iIyP1c1U2du6b9PR0kpOT+eOPPzh48GC1off+vV16ejq5ubm1/vxvVRdnVXN+Amzbto2nnnqqzvevq4HA19eXOXPm8Pzzz/P5558TFxfH8ePHeeSRR7hw4QJPPvlko8r64osv4uPjw7x588jOztaXobGN50KIfwwfPpxOnTrxzDPPcO7cOfbv38+iRYuYOHEiTk5OQOVNgfT0dFJTU9m7dy9xcXEEBAQwYsQIfH19efrppzl37hyHDh1iwYIF2Nra6uvRoqIiXnrpJaKjo/n222/5/fffmTZtGgAvv/wy/fr148Ybb2T+/PmsXr262nxUdZk0aRJarZYXX3yR6Ohotm7dyvLly7njjjtQqVRMnz6dH3/8ke+//574+HiWLFmCoijVhjxuqobq+yVLlpCYmMhrr71GcHBwrU+BNUZWVhbx8fF11v1BQUGMGjWKZ599luPHj3P8+HGeffZZBg4ceEXDIM+YMYNNmzbxxRdfEBcXx+eff86WLVu44447gObnqLKyMtLT00lISGDt2rUUFBTo42xKvZ2SkkJZWVmtF0H+/v44ODiwbt26Gucd0dHRrFq1igcffJDw8HB9vkhPT2/UcYUQjdOYXFKfus617733Xr744gs2btzIhQsXWLp0Kb/99htBQUGo1Wruu+8+li1bxs6dOzl//jzPPPMMwcHBhIaG1jsCAlTWe8uWLWP79u3ExcXxwgsv8Pfffzc49H6VpKQkLC0ta73eacp7jxgxAg8PD31O27ZtG998802NoetGjx7N+++/z/Dhw2uMFjFjxgzWrFnDxo0biY2N5c033+Ts2bNMnTq1wbxSJTc3l9TUVI4fP85PP/1Ubb72Kjk5OeTn5zfm4wHq7sgDldMMvffeezU+v/LycubPn8/AgQN58MEHq9Xbjb2uE0IYt3PnznHhwgUWL17M7bff3mCeqC/HWFtb629+11XfN0Vj7ys15b7Knj17ePjhh2s9XtW5ckpKCr/99hv5+fk1OlK15D2Zuhw8eJBPP/2UmJgYFi9eTHFxMePGjcPFxYWioiK2bt1KYmIi69evZ+3atWi1WnQ6Hb/99hvW1tY4OjrqP4OioiLKysqqdQoWQojWcv78ef7880/+/PNPjh8/DqD/+c8//yQ1NVW/rYuLC0eOHOHcuXNERkby3HPPteg5pinkEGGeZMhoUStfX18++OAD3nzzTT755BO8vLx47rnnuPHGG2tsO3r0aI4fP86QIUOqVbwNCQsL44033mD58uW88cYb+Pv789ZbbzFw4ED9NpMmTeKbb77hpZdeYsCAAXz00UdYWFhwww038NdffzF37lxUKhV9+vTh2WefZfny5TWGIa3N+PHj+eCDDxg/fnyNdaNGjWLatGnY2dnxxBNP6OeUfPXVV/nvf/+rn0/z1ltvRaPR6J+cqk3VnIvW1tb06dOHF154AYCZM2eSn5/PY489Rnl5OaNHj25Sj/iqm0aenp5MnjyZKVOm1DqM679vLjU0T4KVlRWzZs1i1apV+rm7Jk+eTNeuXeuMY8mSJUyZMqXW9Q899BDe3t589dVXvPfee9jY2BAeHs7XX3/d4BMkUJkkjxw5AlR+zy5X33GFELXTaDSsWrWKRYsWcdttt2Fvb8+kSZOqzR2YkpKirytcXFy45ZZbGDt2LCqVivfff1+/r52dHePGjas2X6+Pjw+enp5MnToVT09Pli5dSnh4OJs2bWLXrl36USbGjBnD8OHDWbBgAf/73//qjdnBwYGPP/6YxYsXc9NNN+Hm5sY999zDrFmzABg4cCAvvfQSK1euJD09nd69e/PBBx80uoNNbeqr762srFi3bh2ffvpptTkgm2PatGlkZGSwePHiOrepenJsxowZaDQarrnmmiueeiA0NFSff5cuXUpgYCDLli3T38hvbo46cuQII0aMQKPR4Ofnx+LFi/VPrDWULy63b98+hgwZUuf60aNHs2vXLrp06VKtsXfbtm3odDref/993n///Wr7yDw5QrScxuSS+tR1rj1+/HgyMjJ47733yMjIoGvXrrz//vv6zqIPPPAABQUFvPDCCxQUFNC/f39WrVrFmjVrWLZsGePHj8fNza3WY95///0UFhby4osvUlBQQO/evfnkk0+a1KGnrhspTXlvCwsLVq1axcKFC7n55pvx8PDgmWeeqTFP8IgRIygtLa023FuVyz+n9PR0evbsyaeffqofPaihvAL/XKM4OTkxcOBAnn322WqjUVRt4+vry2uvvdbgZ3Px4kWAWofxh8p6e/369Vx77bXVlp88eZKkpCSSkpJqXKd8+eWXtQ5BLYRoX3755Rc+//xzwsLCakxJVpv6cszWrVt56qmnGDRoUK0dWZqqoftKVZpyX+W+++6rMxdVnStD5b2cxx57jN69e1er/1v6nkxtxowZw/79+1m2bBkhISF89tlnODk50a9fP/2QqqWlpXTv3p0XX3yR559/nqNHj/L444/XWf5PP/1Un1uEEKK1fPbZZ3z22WfVlj344IPVfr755puByqkK5s2bx3/+8x8cHBy46qqruOOOO6qNknAlTCGHCPOkUq7kOXYhWtH06dMZNGhQq5xU7tmzhwULFrBt2zb9UKcHDhzg7rvvlpvGTRAREYGNjY0MyymEYMOGDaxYsYLt27cbOhRhhCRfCCHkXLt9SUhI4KOPPmLhwoWGDkUIIUQdmnqO/dxzzwE0qrPP5RITE7n77rtrvdZbvnw5gDQICyGEEO2ADBktzEpaWhq//fYbS5cuZerUqU2a81hUV1FRwffffy8994UQQtRL8oUQQrQ/n3zyCePGjTN0GEIIIerQlufYGo0GV1fXWtfZ2dlhZ2fX6jEIIYQQ4srJkNHCrOTn5zN//nzCwsK49957DR1Ou6ZWq/nss8+wtLRs9nssXryY7777rs71s2bNatSwUkIIIYxXS+QLIYQQbev555+XelsIIYxYW55j+/j4EBERUeu6+++/v9WPL4QQQoiWIUNGCyEMJisri/z8/DrXOzs74+Li0nYBCSGEEEIIIYQQQgghhBBCmBhpEBZCCCGEEEIIIYQQQgghhBBCCBMlcwgLIYQQQgghhBBCCCGEEEIIIYSJkgZhIYQQQgghhBBCCCGEEEIIIYQwURaGDqC1ZWbm05RBsVUqcHd3bPJ+7ZG5lFXKaXrMpazNLWfVfkJyQF3MpZxgPmWVcpoeyQFCCCGEEEIIIYQQoqWYfIOwotCsG4bN3a89MpeySjlNj7mU1VzK2RokB9TPXMoJ5lNWKafpMaeyCiGEEEIIIYQQQojWIUNGCyGEEEIIIYQQQgghhBBCCCGEiZIGYSGEEEIIIYQQQgghhBBCCCGEMFHSICyEEEIIIYQQQgghhBBCCCGEECZKGoSFEEIIIYQQQgghhBBCCCGEEMJESYOwEEIIIYQQQgghhBBCCCGEEEKYKGkQFkIIIYQQQgghhBBCCCGEEEIIEyUNwkIIIYQQQgghhBBCCCGEEEIIYaKkQVgIIYQQQgghhBBCCCGEEEIIIUyUhaEDEMJU2DpYA6p6tlAoLiht1WOUlOmu6P2FEMIUlZTpsLG3qWeLK6+fhRBCCCGEEEIIIYQQwlhJg7AQLUbFu5vP1rn20bE9Wv0Yj9/QswWOIYQQpqVCUdqgfhZCCCGEEEIIIYQQQgjjJENGCyGEEEIIIYQQQgghhBBCCCGEiZIGYSGEEEIIIYQQQgghhBBCCCGEMFHSICyEEKLNbdiwge7du9d49ehROXTv6dOnufXWWwkNDeWWW27h5MmTBo5YCCGEEEIIIYQQQgghhGifpEFYCCFEmxs/fjy7d+/Wv3bu3ElAQAB33303RUVFzJw5kwEDBrBhwwb69evHrFmzKCoqMnTYQgghhBBCCCGEEEIIIUS7Iw3CQggh/p+9+w6Polr/AP6d3SS7m2x6JaGFBEIJCQlIUZqodBAQrqDi5QcKCqIgSJEu1YKXInqlXbyoIFyKoIhUUZSiQGghARIIISEhve5uys7vj5A1Ib3Obvb7eZ48sDNnzrxndzYzmXfOOfVOqVTC1dXV8HPgwAGIooiZM2fi0KFDUCgUmDVrFnx8fDBv3jzY2Njg8OHDUodNRERERERERERERGRymBAmIiJJpaamYtOmTZgxYwasrKxw+fJldOzYEYIgAAAEQUBwcDBCQkKkDZSIiIiIiIiIiIiIyARZSB0AERGZtx07dsDNzQ39+/cHACQkJMDX17dYGWdnZ9y6davKdT/KKVe5fFW3MzXm0k6geFtFseJypspcPlNzaSdQ/baaw3tDRERERERERERVw4QwERFJRhRF7N69G6+99pphmUajgZWVVbFyVlZWyMnJqXL9zs621YqrutuZGnNpZ3ZOHlQqRZnrZXIBLi4N470wl8/UXNoJmFdbiYiIiIiIiIiobkiWEN67dy/mzp1bYrkgCAgLC0NoaCgWLVqEmzdvwtfXF0uWLIG/v78EkRIRUV25evUq4uPjMWjQIMMyhUJRIvmbk5MDpVJZ5fqTkjLK7RX6OEEoSL5UdTtTYy7tBAraqrJVQaPRldlWfb6IxMSM+g2slpnLZ2ou7QSq39bC7YiIiIiIiIiIiApJlhAeOHAgevToYXidl5eHf/7zn+jduzeys7MxceJEDBkyBKtWrcKOHTswadIkHD16FNbW1lKFTEREtey3335Dp06dYG9vb1jm7u6OxMTEYuUSExPh5uZW5fpFsfxhgmt7O1NjLu0EKm5nQ3kfzOUzNZd2AubVViIiIiIiIiIiqhsyqXasVCrh6upq+Dlw4ABEUcTMmTNx6NAhKBQKzJo1Cz4+Ppg3bx5sbGxw+PBhqcIlIqI6cOXKFQQHBxdbFhgYiEuXLkF8lAERRREXL15EYGCgFCESEREREREREREREZk0yRLCRaWmpmLTpk2YMWMGrKyscPnyZXTs2BGCIAAoGEY6ODgYISEh0gZKVAWiKCJNk4s7SdkIjcvA9rNR2H/lAc5HpSBVkyt1eERG4datW/D19S22rH///khPT8fy5ctx+/ZtLF++HBqNBgMGDJAoSjJ3KrUCKrWygp+y5ygmIiIiIiIiIiIikpJkQ0YXtWPHDri5uaF///4AgISEhBIJAmdnZ9y6davKdT/KKVe5fFW3M0Xm0tb6bmdydg7C4jNxJ0mD7Nx8w/Lf76QUK+fnpkbf1q4Y0s4dTjZWNd6vuXyegPm0tbrtNKX3JTExEXZ2dsWWqdVqfPnll1i0aBF27doFPz8/bNy4kVMGkIQErD0SVm6Jd/q2rqdYiIiIiIiIiIiIiKpG8oSwKIrYvXs3XnvtNcMyjUYDK6viCTIrKyvk5ORUuX5nZ9tqxVXd7UyRubS1pu3U5uZDX84kfncTs3DidhIiErIMy+SCAGe1FWyVFvDzsEV2Tj7uJmbhblI2wh9mIvxhJjb+EYUxnZvinWdawrGCxHB2Th6srcvvhWYunydgPm1tyO28cuVKqcsDAgKwb9++eo6GiIiIiIiIiIiIiKjhkTwhfPXqVcTHx2PQoEGGZQqFokTyNycnB0qlssr1JyVloJwcXgmCUJB8qep2pshc2lpb7VTaKEvtIaYXRVyJTUdITDpy8wt20NxJhVZuanjZK2EhK+iu+U7f1tBmaQEASVk5OHU7CfuvxiE0LgPb/riLvRfv493eLTConbthuPTSYsjO1pXZTqDqx7wp4rFbue2IiIiIiBoCY7zuN5e/SUg6PMaokCiK0Omq3kmmMgQBcHKyQXJyltkeZ+Kjhpd1L45qrqLjTKGw4vtPNcbzJtU1Yz7GKpsPkDwh/Ntvv6FTp06wt7c3LHN3d0diYmKxcomJiXBzc6ty/aKIan041d3OFJlLW+uindrcfBy/mYjY9IIkrZe9Et2aO8LR2rLMGADAydoKwwMaYVh7D5y/l4q1pyJxKyELiw/fxOnIFCzo1wrWVvIqxVJYt7l8noD5tNVc2klEREREVBpjvh425tioYeAxRlqtDhMmvCx1GER1ZsuWb6rVEYyoNDxvUl0z5WNMJnUAV65cQXBwcLFlgYGBuHTpkuEJLVEUcfHiRQQGBkoRIlGp0jS5+P5qPGLTdbCQCVg2zB8D2riWmQwujSAI6NLMEf99JRiTuzeHXCbg2M0EvLYzBHHp2jqMnoiIiIiIiIiIiIiIiMyB5D2Eb926haFDhxZb1r9/f6xevRrLly/H6NGjsXPnTmg0GgwYMECiKImKS87OwaHQh9Dk6mGrkKNva1cMD/LCmsPp1arPQibg/7o0RccmDnjv++u4lZCF13dexhf/CEBjB1UtR09EREXJZAJU6rKfRhZkHLqKiIiIiIik9/nAUVDIJb+d22Do8vIw+afdAIDPB4yCwoLvbX3R5edh8qHdUodBRGRWJD/LJSYmws7OrtgytVqNL7/8EosWLcKuXbvg5+eHjRs3wtraWqIoif6WqsnFj9cfQpunh5O1JQa2dYPKsmrDO5clwNMOX70chCn/u4p7KRpM+u4yNo/pgEZ2HDaFiKiuiECpc8QXmta/Tf0FQ0REREREVAaF3AJKi8qPTEeVp7Dge0tERA2b5AnhK1eulLo8ICAA+/btq+doiMqXpcvDodCCZLCLjSUGtHGDspaSwYU87JT48sVATN51BXeSszH1f1exeUwHOKh4UUpEVF/y8vW4m6xBbLoWf24+h6jELFjIBNgo5HC2sYKnnQJutgrIBPYeJiIiIiIiIiIiIuMmeUKYyFTo8vJx9GYisnLyYa+0QP86SAYXcrGxwvqR7TFhRwiiUjSY+8MNrH+hfZ3si4iI/qbXi7gWl4GQ++nQ5etLrE/IAu4ma3ABgMpShuZO1mjpagNRFGu0X5VaAaCi5LIITaauRvshIiIiIiIiIiIi88OEMFEliKKIZT+GISEzBwq5DP3b1N4w0WVxt1Vg7Qh/jP82BH/dS8X6XyPx/uB2dbpPIiJzlqXLw5HwRCRm5QAA1Ao5fJxt8M/u3jh29QHy9Hqk6/LwMCMH91M10OTqcSM+EzfiMxGecBYjAjzQv7UbrK2qc34Qyh22GgDe6du6GvUSERERERERERGRuWNCmKgS9l55gH0hMRAA9GnlDDtl1b86MpkAlbqiuYCL9/7ycbHBogF+mH0gFN9eiMFTrdyqvF8iIqpYcnYOfgpNQHZuPhQWMnRu6oBWbjaQCQL6tfPAjeiUvws3AvL1ImLTtIhMykZEUjbC4zOw8mgG1p2KxOB27hgd7IXGDirpGkREREQmq3DkEYFTUxARERGRGeD1b/1gQpioAtcfpOOTExEAgCeaOlT7Br8IVKv3V5+WLhgT7IUdF2Ow4PtrGNCmur3PiIioNDEpGkMy2FFlib6tXSt88EcuE9DEUYUmjip0be4ID0cb7DgfhehULb67FIvdIbF4uqULXunUGP6N7OqpJURERGTqRFHEkiXzIAgCFi5cxptiRERERNSg8fq3/jAhTFQObW4+Fv0Ujjy9iOfauKGZvUKSOKb08MZf0am4lZCFP+6m4NlWLpLEQUTU0OTm6/HGNxcMyeDB7ao+P7zCQoZXuzXDC/5uOBeVgh0XYnDmbgqO30zE8ZuJCPS0wyudGqOHjzPkMl7UEhERUdl0Oh1u3Qo3/F+prGiUKSIiIiIi08Xr3/ojkzoAImP2xe93EZWigYuNFRYPaVfnT6cUDiv9+I+DgzVWDG8PuUzAnaRsRCVn12kcRETmQBRFnI5MRmRCFqwt5RjQxrXKyeCiZIKAbs2dsO6F9tjxakcMbucOC5mAy7HpeO9AKF7c9heOhD2E/tEwOERERERERERERET1gT2Eicpw6X4adlyIAQDM79sK9irLOt9nRcNKj3uyObacvoPf76TAy14JCzmf6SAiqq7IpGzcTsyGTCiYH95GUXuXRb6uNljU3w+TuzfHrkux2HvlAaJSNJj3Yxj+cy4ab3Zvjp4+zrW2PyIqXVpaGr744gscOXIESUlJ8PT0xIsvvohXX30VMhmvo4iIiIiIiIjIPPAuCFEpNLn5WHI4HCKAof7ueKqFk9QhAQAm9/aBWiFHVk4+LsdmSB0OEZHJ0ubm4487KQCAN3v5oJFd3QxH46pWYEoPbxx4vTPeeKoZ1Ao5bidmYcb+65i5/zriM3R1sl8iAlJSUjBq1Chcu3YNy5cvxw8//ICpU6fiyy+/xPLly6UOj4hM3IULf+KVV17BhQt/Sh0KEREREZHZu3jxT7zzzhu4eLHg+nz37m8xduwo7N79ba3U3xCu/5kQJgKgUiuKDdH81YVYxKRp4WGnxNxBbaFSKyEYwbyPSks5ujRzBABcjk1Hpi5P4oiIiEzT+Xup0Obp4aCyxGs9WtT5/mysLDChazN8/1pnvPpEY8hlAk5FJOEf//kLu0NiIXIYaaJat3r1alhZWWHLli3o1q0bmjRpgoEDB2L58uX45ptvcOfOHalDJCITpdPpsHXrRjx8+BBbt26ETscHvIiIiIiIpFJ4fZ6YmGD49/vv90Kv1+P77/ciPT29Vuo39et/JoSJAAAC1h4Jw9ojYfjg+6v4zx8FNwgDGqmx9deIcodxrm/eTip42CqQrxdx8X6a1OEQEZmcpKwchD/MAgD0aOEEK4v6uxyyU1pias8W+HpsMAI87ZCdm4+Pjt/GtF2XkZOnr7c4iBq6nJwc/Pjjj3j55ZehUCiKrXv66aexbds2eHl5ASgYVnrBggV48skn0bFjR7z33ntIS/v7GisiIgITJkxAcHAwevTogc8++wx6vR579+6Fn59fiZ/169dj79696NOnT7H9jh07FuvXrwcA6PV6bN68Gc888wwCAgIwduxYhIeHG8r26dMHe/furdRrURSxYcMGdO/eHZ06dcIbb7yB2NhYQ1k/Pz+cO3fO8LpobI/HGR0dDX9/f0OcFdX9OD8/P7Ru3RpJSUmGZSdOnICfnx/mzJljqPPf//43+vTpA39/f3Tv3h2fffYZAGDOnDmlvqfnzp3DnDlzsGzZMrzxxhsICAjAsGHDcPHixTLbOW7cuDLb+fjnUV5Mpbl//z78/Pxw//59w7L169dj7Nixlapv7NixpbazUFnHXNF9l3bcPd6ux2N9PO68vDz0798fY8eOLbPewjbdvHkTY8eORUBAAPr164dvvvnGsI+yvguFn8fjn01DcODAXqSmFow0kpqagoMH91awBRERERER1ZXHr88/+GCeofOFKIpYs+ajWq3fVK//OYcwURGiKOLM3RToRaCxgxJNHVVSh1SCIAjo3MwBB67F4+bDLAR42sGhHuY3JiJqKM5FpQIAWjhbw8NOUX7hOuLrYoNNowPx3aVYrDsVieNhD+GoskS/Nq6wrcW5jInM1b1795CdnY327duXWCcIArp27Wp4/dZbb0Gj0eDf//43AGDx4sWYM2cOvvjiCyQnJ+Oll15Cnz59sHv3bty5cwfz58+HWq3G6NGj0aNHDzx48ACjRo3C7t270ahRI1hbW+Pnn38uN74NGzZgx44dWLp0KZo3b45Nmzbhtddew88//wxra+sqtfXrr7/GwYMHsXr1ari4uGDr1q0YP348Dh48CEvLql0jrlmzBrm5uTWq28HBAb/++iuGDx8OADhy5EixpPz+/fvx1Vdf4dNPP0WTJk3w22+/YfHixXj66acxb948zJgxA4cOHcLWrVvxv//9DwBgb2+Pffv2YefOnRg3bhzee+897Ny5ExMnTsSRI0fg5FR8epfTp0/jzJkzhqR/RcqLqV27dlV6Dytb3/jx4zF+/HgAwKVLlzB16lQAKPeYGzdunGEfhccbAMO2VbVnzx7cuXMHrq6uaNSoEU6fPg0AGDlyJMaPH4+BAwfC0tISWq0Wr7/+OoYPH46lS5ciMjISCxYsgI2NDYYNGwYA8PDwMHxeANC9e/dqxWQK4uIe4ODBfcVuMB04sA/du/eGh0ejWt2XTqet1frItAgCoNFYQKvVgoPJmDf+LqCGjsc41QaeN01XTX8HlHZ9XvQhZQAID7+Ba9euwN8/oFbqr6vr/7rGO45ERdxL0SA6VQuZAHRr7ghBkH6Y6NK42yrQ1FGFeykaXIhOwzOtXKQOiYjIJMSkaRGTVvB7/ommDpLGIhMEjAn2QoCnHd77PhQJmTocuBqPQe3c+KAPUQ0VDgdla2tbbrmwsDCcP38ehw8fhre3NwDg448/xsCBAxEZGYnTp09DpVJh6dKlsLCwgI+PDxISErBhwwaMGzcOSqXSMFSUk5MTXF1dK4xNFEV8/fXXePfdd/HMM88AAJYuXYrnnnsOBw4cwOjRo6vU1s2bN2PRokXo0qULAOCDDz5A9+7d8dtvv5XoFVue0NBQnD9/vlgSvTp19+jRA6dOncLw4cORl5eHU6dOFUvAN2rUCCtXrkS3bt0AAGPGjMGGDRtw69YttGvXDra2trC1tYVcLi/xfvr6+mLmzJkAgLlz5+LEiRM4dOgQXnnlFUMZURSxevVq9OnTp1iv6/JUFFNVVaY+a2trQ/vs7e0N2/7www/lHnOFih5vVU38A4BGo8GGDRvw9NNPIysrq9j7LZfLYWtra3i9e/duODs7Y9q0aQCA5s2bIyYmBv/9738NCeHSPq+GSBRFbNu2ucRUD4XLZ8+eX+O/IYvWPXnyhBrVRUQND6eaoYaC5zsiKk1Vz3NlXZ+XZv36T/HFF1shk1V+pMD6uP6vT0wIEz2Spxdx5m4qAKB9I+PvddupiT3upWhwJykbaZpc2Bt5vERExuBidMEwsG3c1bBT1t5lkEwmQKVWlrtery/94rSTrxI7JnbBqC/OIEWTix+ux2NwO3ejPw8RGTMHBwcAKDb0c2kiIyNhZ2dnSAYDgI+PD+zt7REZGYmIiAi0a9cOFhZ//74ICgpCQkIC0tPTYWdnV2bdsbGxCAoKMrzWarXo3LkzkpKSkJqaisDAQMM6S0tL+Pv7IyIiokrtzMrKQlxcHKZPn17sj1qtVou7d+8aXr/++uuQy+UACoYJLi1xt3r1akyZMgU//vhjlep+XK9evfDBBx8gLy8P586dg6+vb7EevF27dsXly5exevVqRERE4MaNG0hISDAMiVye4OBgw/9lMhnatm1b4j378ccfoVAo8Nxzz1U6IVxeTLGxsRg0aJCh7JAhQzBx4kQAwODBgw1//Ofm5ho+75q0saJjrjK+/PJLbN26FUDZN1T++9//olOnTvD29sb58+fLrS8yMhJhYWHFjuf8/HzDMVUZhcegs7MzevbsiXfffRdqtbrS2xuL2NgYXL0aUmK5Xq/H1ashiI2NgZdX4/oPjIiIiIjIDJV1fV6azMwMhIRcRHBwpxrXb6rX/0wIEz1yIz4DGbo8WFvKEdS47Jt7xsLZxgpNHJSITtXiyoMM9GjhVPFGREYkJycHK1euxA8//ABLS0uMHDkS06dPhyAICA0NxaJFi3Dz5k34+vpiyZIl8Pf3lzpkMnGxaVrEZeggE4BAz9r9PS8C5c43P61/mwrXD27nhkOhD5GUnYtDoQ8x1N8dag4fTVQtTZs2ha2tLa5fv46AgJJDQr355psYO3YsrKysSt0+Pz8f+fn5JeYfBmBI6uXn55cbg5ubG7Zv3254XdiztbQ6C+urTMLw8W0AYO3atcWS2kDxXqfLli0zJKCPHDmCHTt2FCt75swZxMTEYOTIkYaEcGXrfpyrqysaN26MS5cu4ciRI+jXrx+uXbtmWL97926sWLECo0aNQt++fTF79my8+uqrlWpv0SRpYYxFk9V5eXlYu3YtVq5ciXv37lWqzopicnNzw/79+w1l1Wo1NBoNAGDjxo1wd3cHAGzfvt2QgK5JG2tyzBUaPXq0Ye7f+Ph4w/8LpaWlYdu2bdi1a1extpUlLy8P3bp1w8KFCyu1/9IsW7YMAQEBiIuLw8qVK/Hhhx9i6dKl1a5PKp6eXmjfvgOuX79S7Psqk8ng7x8AT8/KDVNenqI9DD7/fAsUirIfOKOGTRAAZ2c1kpIyOfSlmdPptIYelKbUC4moPDzfUW3jedN01eQ8V9b1eWnUalt06BBcbpnK1l+b1//1iXcZySxoc/OhtCn7wiI7Nx8h9wueuO/YxB6W8soPGyClQC87RKdqcethJjo2LvvGHJExWrZsGc6dO4ctW7YgKysL06dPh6enJ4YOHYqJEydiyJAhWLVqFXbs2IFJkybh6NGjVZ5XkaiokJiC3/Ot3dSwMcJEq9JSjgFt3XDwWjzStHn4OSwBQ/3dTeacRGRMLCwsMHDgQHzzzTd44YUXiiV+T5w4gRMnTmDGjBkQBAHp6emIjIxEixYtAAC3b99GZmYmvL29kZycjCNHjiA3N9cwLO+lS5fg5ORk6IVcXgzNmjUzvFYqC65FbW1t4eLigpCQELRu3RpAQe/S69ev46mnnqpSO+3s7ODs7IyEhAT07t0bQMEDV++++y4mTJhg6NHp7u5uiMXZ2blYHaIo4pNPPsG7775bLOFa2bpL07NnT5w8eRLHjx/H5MmTiyWEd+zYgSlTpuC1114DUDC8d1JSUqWG+Lpx44bh//n5+QgLCzPEBgDfffcdfHx80KlTpyolhMuL6fHPEQDu378PAPD09ETjxgVPgxdNktekjd7e3uUec5mZmQBQbu9ce3t7Q8yllfvyyy8xaNAgNGnSpMJ4CmM6fvw4GjdubKjv+++/x9WrVzF//nyIoljhsGvu7u5o3rw5mjdvjlGjRuG7776r1L6NjSAIGDfuNcya9U4py1+v9USNQqE0/O4g8yMIgEqlglKZxxvbRNSg8XxHtYHnTfNU1vV5ad5+e0aVhosur/66uv6va7zDSGZBL4pYeySszJ+vz0ZBm6eHndICrVxtpA630jxsFXBTWyFfBK7HZUgdDlGlpaamYs+ePVi6dCkCAgLQrVs3jB8/HpcvX8ahQ4egUCgwa9Ys+Pj4YN68ebCxscHhw4elDptMWFJWDmLStBAABHgZ7ygQqkdJYZWlDMnZuTh1u3IJBCIqaerUqcjMzMSECRNw/vx53Lt3D7t378acOXPw6quvwtfXFz4+PujZsydmz56NK1eu4MqVK5g9ezaeeOIJtGrVCkOGDEFOTg4WLlyIiIgIHDt2DOvXr8eYMWNq9IffuHHjsG7dOpw4cQIRERFYsGABdDodBg4caCiTkZGBhIQEJCQkID8/v8TronWtWbMGJ06cwN27dzF//nxcvHjRkOCuSGxsLCwtLdG3b99S46xO3b1798aOHTvg5eVl6EFbyNHREWfOnMGdO3dw7do1TJ8+Hbm5ucjJyakw1vPnz2Pr1q2IjIzE8uXLodFo0L9/f8P648ePG3piPy4/P9/w/iUkJCA3NxfZ2dnIycmpUUylqUl95R1zGo3G0Au5rJ7mlfH7779j8uTJlS4/dOhQaLVaQ0ynTp3C8uXL4ezsjLS0NERERFR4EzctLQ3x8fG4cuUKDh48iDZt2lQ7fql5eDTCkCHDDb8DBEHA0KHD4e7uIXFkRERERETmp7Tr88cfhPbza4N27drXWv2mev1vfN1jiOqZNjcfOy/dBVDQO1gmM52nOgRBQICnHY7dTERoXAaydHkwnejJnF24cAFqtRqdO3c2LCucj2/BggXo2LFjsZNscHAwQkJCMGLECEniJdN3Jbagd3ALZ2vYGmHv4KJsFRZ4zs8VP1yPx51kDa49yED7Wh7imsgcuLq6YseOHVi/fj1mzpyJ1NRUNG3aFG+//TbGjBljKPfhhx9i2bJlGDduHORyOZ555hnMnTsXQMHwwJs3b8by5csxbNgwODk54Z///CcmTZpUo9jGjx+PzMxMLFiwAJmZmQgKCsL27duLzbW7YsUKrFixoszXhSZMmICsrCwsXLgQmZmZ8Pf3x5YtW8od1vlxZSVRq1t3QECAYR7fx73//vt4//338fzzz8PZ2RkDBgyASqUq1vu3LH369MHZs2exZs0atG3bFv/5z3+KzeP8/PPPw9fXt9Rt4+Li0L1792LLLl26hN69e9coptLUpL7yjrnNmzdjzZo1GDhwYLFjparGjx9fpe3VajU2bdqEFStWYNiwYXBwcMDLL7+MSZMm4fXXX8dff/2FGTNmlFvH1KlTART0PO/SpQtmz55d7fiNwdChI3Dq1AmkpCTD0dEJQ4bwGpWIiIiISCqPX58vXLgc06a9CVEUIQgyTJs2q1brN9Xrf0Fs4N1OEhMzqjREgCAALi62Vd7OFJlLWwUBsLZT4V8/lX4D5nxUKi7HpsPJ2hIjAjzK7O0xrX8brDlc9k2cmq6vbh2iKGJ3yAOkafPwXj8/vNjevUF/noB5HbvVaWfhdsZs27ZtOHDgAF599VX8+9//Rm5uLkaMGIE333wTkydPhq+vb7Gb0x9//DFu3bqFjRs3Vmk/SUlVf++cnW2rvJ2pMZd2AgVtTRcF9Fl9CqIIDGvvDld18V5VUv3+rmj99bgM/HEnBTIBeL69B5YOD4A2S1vq9ubymZpLO4Hqt7VwO6KGZs6cOQCAVatW1VqdY8eOxVtvvYUuXbrUWp1UN4zxuv/ixT+xfftWjB07HsHBT9RavVqtFhMmvAwA2LLlGw6hacbM5e9eqlix3wtDxkBpYSlxRA2HNi8XEw7uAMD3tr4Ve+95vqNawPOm6aqt69+LF//EV19twT//OQHBwU9g9+5vceDAPgwdOhyjRr1U4zjr6vq/NlQ2HyBpF5mcnBysXLkSP/zwAywtLTFy5EhMnz4dgiAgNDQUixYtws2bN+Hr64slS5bA399fynCpAdLk5uPao6GWOzWxN7kx34G/ewn/FpmMb8/dwyh/NwjsJ0xGLjs7G1FRUdi5cydWrlyJhIQELFy4ECqVChqNpthcjwBgZWVVrWEbq5sUMZdkirm0c9uRcIgi0MheiWZupfe0tbYuf+jNitbXRh2Pr+/kbYW4jBxEJmbh1O1k5IlihRd35vKZmks7AfNqK1F9s7e3N8zTS1RVHTs+gX79+vCmIxERERGREQgOfqJYonbUqJdqJRFcqCFc/0uaEF62bBnOnTuHLVu2ICsrC9OnT4enpyeGDh2KiRMnYsiQIVi1ahV27NiBSZMm4ejRo7C2tpYyZGpgrj3IQL5ehL+XHZo6qqQOp9p8XaxxLioFMakanL2bgm7Nqz+EHFF9sLCwQGZmJlavXg0vLy8ABXMY7tixA82aNSuR/M3JyanW02HsIVw6c2knAIgQsefifQCAn6sNsrN1pZYra3ll19dGHaWtf6q5Ax6kaZCcnYPPT97GxC5NSt3WXD5Tc2knwB7CRPXhs88+kzoEohIUCgVatWpt+D8RERERUUPG69/6I1lCODU1FXv27MF//vMfBAQEACiYy+jy5cuwsLCAQqHArFmzIAgC5s2bh19//RWHDx/m/JFUa3Ly9Ah91Dv49R4tcC0qWeKIqs9CLkMrNzWuPcjAnssPmBAmo+fq6gqFQmFIBgOAt7c3Hjx4gM6dOyMxMbFY+cTERLi5uVV5P6KIaiWNqrudqTGHdp69m4LYVC2s5AK8nUzvwR+lpRxPeTvh2M1EbDl9F097O8HX1abM8ubwmQLm007AvNpKVJ7aHCqayJgJgoCFC5cZ/k9ERERE1JDx+rf+yKTa8YULF6BWq9G5c2fDsokTJ2LlypW4fPkyOnbsaPjwBUFAcHAwQkJCJIqWGqKwh5nIyRdhr7RAH7+qJ5qMTRt3NQDgt4gkxGdU3JONSEqBgYHQ6XS4c+eOYVlkZCS8vLwQGBiIS5cuoXCKe1EUcfHiRQQGBkoVLpmwfVfiAAC+rjawkEt22VMj3s7WaO6kQr4oYs1vd6C0UUClVhb7Udoooc3NlzpUIiIiqgWCIPBmGBERERGZDV7/1g/JeghHR0fDy8sL+/fvx7///W/k5uZixIgRePPNN5GQkABfX99i5Z2dnXHr1q0q76eqx1BheXM49sylrUXbWdjDJl8v4mpsQe/gQC87yGSm/yY4WlviieaO+PNuCr6/+gCTnmoudUh1xhyP3epsZ8xatGiB3r17Y+7cuVi8eDESEhKwceNGvPnmm+jfvz9Wr16N5cuXY/To0di5cyc0Gg0GDBggddhkYpKycnAqIgkA0NpNLXE0NdOlmSNi03U4dycZ7353Cc2dSk6hMX1AGwkiIyIiIiIiIiIiImMnWUI4OzsbUVFR2LlzJ1auXImEhAQsXLgQKpUKGo0GVlZWxcpbWVmVmFOyMqo7h5o5zb1mDm3NzsmDSvX3+PPXYtOQnZsPG4Uc7Zs6AgCsrSsen76iMjVdX9M6XnzCAX/eTcHB6w8xe3A7k+0NV1nmcOwCDbedn3zyCZYuXYoxY8ZApVLh5ZdfxtixYyEIAr788kssWrQIu3btgp+fHzZu3Mg55KnKfrwej3y9iPZe9nC2sap4AyNmp7TAuG7NsfG3SJy7m4omDirIG8DDTERERERERERERFT3JEsIW1hYIDMzE6tXrzbMIRkbG4sdO3agWbNmJZK/OTk5UCqVVd5PUlJGleZdE4SC5EtVtzNF5tJWQQBUtipoNLpH8/CJ+OtOwXzB/h62yNHmAgCysyseZrmiMjVdX5M6BAF4tk1zOFpbIi5di/1/RqG3r0uF+zNF5nTsVqedhdsZO1tbW3z00UelrgsICMC+ffvqOSJqSERRxPfXCoaLHtWpMaIfZkgcUc291sMbX5+NQrouD9ceZCDQy07qkIiIiIiIiIiIiMgESJYQdnV1hUKhMCSDAcDb2xsPHjxA586dkZiYWKx8YmIi3NyqPs9rQQKw6vFVdztTZC5tLWxjdKoWado8WMkFtHY37SFEixJFwMpChqH+HvjqfDT2X4lDL5+GmRAuZE7Hrjm0k6g2XbyfhnspGlhbyjHA3wMbT5h+QthGYYEnmtnj1O1kXLqfhlZuNlBZyqUOi4iIiIiI6okuP0/qEBoUXV5eqf+nusdjmYio/kmWEA4MDIROp8OdO3fg7e0NAIiMjISXlxcCAwOxadMmiKIIQRAgiiIuXryIN954Q6pwqQEJjStICrRyU8OqAQ6pPMTfHV+dj8aZO8lIysox+WFSiYiqY9+VBwCAfm1cYaOQ7HKn1rV0scH1B5lIzMrBldh0dGnmKHVIRERERERUTyYf2i11CA3W5J/43hIRUcMmWTasRYsW6N27N+bOnYuwsDD89ttv2LhxI8aMGYP+/fsjPT0dy5cvx+3bt7F8+XJoNBoMGDBAqnCpgUjX5iE6VQsAaNuAegcX1dzJGu0b2SJfBH4Oeyh1OERE9S5Nk4uTtwpGGhnWvpHE0dQuQRDQsYk9ACA0LhOa3HyJIyIiIiIiIiIiIiJjJ2mXmU8++QRLly7FmDFjoFKp8PLLL2Ps2LEQBAFffvklFi1ahF27dsHPzw8bN26EtbW1lOFSA3DjUe/gxvZK2KssJY6m7gxs646rDzLww/V4vNSxsdThEBHVq59uPEROvoiWrjZo69HwHv5p4qCEq9oKCZk5uBKTji7N2UuYiIiIiKihUigU2LLlmzqpWxAAZ2c1kpIyzXaqKvFRwwVBkDiShqui40yhUNR/UEREZkjShLCtrS0++uijUtcFBARg37599RwRNWR5+XqEP8wCgAaZICiktFFiaMcm+PSXCNxKyEJUZi5ae9gWKSFCk6mTLD4iorokiiL2Xy0YLnpY+0YN8o96QRDQsbE9Docl4Hp8JgK87DiXMBERERFRAyUIApRKZR3VDahUKiiVeWabEKa6x+OMiMg4NJxJ9YgqEJGUDV2+HmqFHE0cVVKHUydEEVh7JAxAQS/oO8kaLDlwDV2L9B57p29rqcIjIqpz1x5kICIxGwoLGQa0cZM6nDrT2EEJN7UVHmbm4HJMerHf80RERERERERERERFSTaHMFF9EkURoY+Gi27rbgtZA+wx9riWrjYAgNuJWdDz8TsiMhOFvYOfbeUCW2XDfe5NEAQEN340l3A85xImIiIiIiIiIiKisjXcO6VERdx4kIHErFzIBMDPzUbqcOpFEwcVlBYyaHL1uJ+qRdMG2iuaiKhQpi4PR8ISABQMF93QNXZQwsXGColZOQiNy5Q6HCIiIiIisyWKInQ605ueSxAAjcYCWq22QQ7ly/mBa5dCoeB7SURkwpgQJrOw91IMAKC5kzWUZjLPokwmwNfFBtfiMnA7IYsJYSJq8I6EPYQ2Tw9vJ2sEetlJHU6dEwQBAZ62OHErCaFxGdCylzARERERkSR0Oh0mTHhZ6jCI6tSWLd/U2XzWRERU9zhkNDV4OXl6/HilYAjRVq7m0Tu4kI+LNQAgKkWD3Hy9xNEQEdWt/VfjAADPt/cwm6eWvZ2toVbIoc3T4/uQWKnDISIiIiIiIiIiIiPEHsLU4P0akYQ0TS5srOTwcjCvp9hc1VawVVggQ5eHeyka+LiYV0KciMxHeHwmbsRnwlIuYFBbd6nDqTcyQUD7RrY4czcV2/64i0GtnCHAPJLhRERERETGaE2/RlDIeU0uNV2eHtOOFDw0vKavBxQW7BdVHbp8EdN+fiB1GEREVAuYEKYG78C1gou/lq42kJlJj7FCgiDAx8UaITHpiEjMZkKYiBqsfVcL/kDt7esCB2tLiaOpX35ualyITkNUUjZ+jUhCLx8XqUMiIiIiIjJbCrnA5KORUVjI+JlUG0ccJCJqKHgmpAbtYYYOZ++mAChICJujwmGjo1M10OXxIo6IGh5Nbj4O33gIABjW3kPiaOqfpVyGth62AIDtf96XOBoiIiIiIiIiIiIyNkwIU4N2KDQeehEIbuoAB5V59Rgr5GRtBUeVJfQicDc5W+pwiIhq3bHwBGTl5MPLXolOTR2kDkcS7TxsYSEXcDkmHWHxGVKHQ0REREREREREREaECWFqsERRxA/X4wEAw4O8JI5GWoW9hCMSmRAmooZn/9WCqQGeb+9hdlMDFLK2kqPfo7mTd4fEShwNERERERERERERGRMmhKnBCnuYiagUDRQWMvRrZ35DiBbVwrkgIRybpkVSlk7iaIiIas/thCxciU2HXACGtHOXOhxJjencFADwc1gC0jS5EkdDRETUsImiCFEUpQ6DiIiIiEhSvC42HUwIU4P1840EAECPFk5QKy0kjkZa9ipLuNpYQQRw5FGvaSKihmDvlQcAgF6+LnBRKySORlpBTR3QytUGujw9DvJ3PRERUZ0RRRFLlszDu+++y5tfRERERGS2Cq+LP/hgPq+LTQATwtQg6UURR8MfAgD6tXGTOBrj0OLRsNE/XY+TOBIiotqRnZOPQ6EFic8RgY0kjkZ6giBgVJAnAGDP5VjoeSFORERUJ3Q6HW7eDMf169eh03EEJiIiIiIyTzqdDrduhePmzTBeF5sAJoSpQQqJScPDzBzYWMnxpLeT1OEYBZ9Hw0ZfvJeKuHStxNEQAUePHoWfn1+xn7fffhsAEBoailGjRiEwMBAvvPACrl27JnG0ZIx+DnuIrJx8NHVU4YmmDlKHYxSe79gEtgoL3E/V4lJ8FlRqZZEf8+5BTUREREREREREZK6YEKYG6UhYwXDRvVu6QGHBwxwAbBQWaGRXkAw4Gp4gcTREwO3bt/H000/j9OnThp9ly5YhOzsbEydORKdOnbB3714EBQVh0qRJyM7OljpkMiKiKGLP5YLhoocHNIJMECSOSHqiCGz65TaaOakAACsOhWLtkTDDD8D3iIjMQ58+fUo8dFb406dPH6nDM3mzZ8/GwYMHK10+KSkJb7/9Njp27IinnnoKH3/8MfLy8uowQiIiIiIiMhUXL/6Jd955Axcv/lnq69qsvyZ179r1Lfr3749du76tlbikwEwZNTh5+Xocv5kIAOjX2lXiaIxLi0e9hAsT5kRSioiIQKtWreDq6mr4sbOzw6FDh6BQKDBr1iz4+Phg3rx5sLGxweHDh6UOmYxIaFwGwh9mwkouYHA7d6nDMSpt3NUAgHspWqRrecOdiMzT+++/X+yhs9OnT+P999+XOqwG4ezZs+jatWuly8+cOROZmZn47rvvsHbtWvz444/YvHlzHUZIRERERESmQKfTYevWjUhMTMDWrRuRnp5e7HVNh6EuWv+WLV9iy5Yvq1V3eno6vv9+L/R6Pb7/fi/S09NrFJdUmBCmBuf8vVSkanLhqLLEE00dpQ7HqLRwtoZcEBD2MBNRyextSdKKiIhA8+bNSyy/fPkyOnbsCOFRj09BEBAcHIyQkJD6DZDqhUqteGxY48d/Sh/muLB38LN+rnBQWdZnyEbPQWUJL3slAOBGfIbE0RARScPW1rbYQ2eurq6wtbWVOiyTFxkZaXhvKyMnJwfOzs5YtGgRfH190alTJ/Tr1w8XLlyo40iJiIiIiMjYHTiwF6mpKQCA1NQUrFnzUbHXBw/urdX6q1v3v/71IURRBFAwauGaNR/VKC6pWEi586NHj+Ktt94qtqxfv35Yt24dQkNDsWjRIty8eRO+vr5YsmQJ/P39JYqUTMmRsIcAgGdaucBCxuExi1JaytHNxwmnbyfhSHgCXu/WTOqQyEyJoog7d+7g9OnT+PLLL5Gfn4/+/fvj7bffRkJCAnx9fYuVd3Z2xq1btySKluqW8Gg449K907d1iWUp2Tk48mjo+xEBjeosMlPW1kONmDQtwh9moWMTB54PiYhKsX79enz22Wcllh8/fhyNGzdGWloaPvnkExw/fhw6nQ59+vTB/PnzkZGRgWeeeabEdp07d8bKlSvxzDPPGOoo3M/58+exfft2AMDJkyexbt06REREoHHjxpg2bRr69u0LAMjLy8O6deuwd+9eaDQaPPXUU1iyZAm+/vrrUmNduXIlYmJiitVfFXPmzAEArFq1Cr///jumT5+Od999FwkJCcX2V/h3+pkzZwy9gwvfv5deegmLFi0ylB0xYgSuX79ueA8++eQTw7pbt27hxIkT+Mc//lHlWI2VTqfFo3tDRLVKEACNxgJaLY8xU6DTaaUOgajOVfc45+8zqg88zqRRk/NfXNwDHDy4r1iiNTz8hmG9KIo4cGAfunfvDQ+Pqt//e7z+oqpS97VrV3DzZvF7l+HhN3Dt2hX4+wdUOS4pSZoQLpw/cunSpYZlCoXCMH/kkCFDsGrVKuzYsQOTJk3C0aNHYW1tLWHEZOxy8vT45XYSAKBvazeJozFOA/wbFSSEwx7ita5NDb0wiepTbGwsNBoNrKyssGbNGty/fx/Lli2DVqs1LC/KysoKOTk5Vd5PVQ/vwvIN/Wthau18PM69Vx5Al6dHW3c1Ar3sym1H0bY25D8IHm9nU0cV1FZyZObkIzIpC61c1cXKmSpTO3ZrorptNYf3hqg2BQUFYf369QCABw8eYNSoUYZ1b731FjQaDf79738DABYvXow5c+bgs88+w+nTpwEAI0eOxPjx4zFw4EBYWloiMzOz3P2dOXMGU6dOxcyZM9GrVy/88ssvmD59Or777jv4+/tj7dq12L9/P1asWAFPT08sWrQIixYtwsqVKzF69GhcunQJU6dONezf1tYWmzZtqvH7IIoiVq1ahTlz5mDgwIHYtGlTsfdGoSgYsePs2bMYNmyYYTtHR0f8+uuvhtf379/H7du3S93HK6+8gj///BPt2rXDyy+/XOOYpVT0ptKbb06QMBIiMkal3XgmMlVFj+fJk3nOI6KyVeX8J4oitm3bXOE2heVmz55fpTxGZeqvTN16vR7r139a6rr16z/FF19shUxmOgMxS5oQLjp/ZFH/+9//DPNHCoKAefPm4ddff8Xhw4cxYsQIiaIlU/DnvVRk5eTDxcYKgV52UodjlJ5p7YYlcgF3kzW4lZCFVm5qqUMiM+Tl5YVz587B3t4egiCgTZs20Ov1eO+999C5c+cSyd+cnBwolcoq78fZuXpDQ1Z3O1NjDO3MzsmDtXXpw0IDgEwuwMXl7zi1ufn436Phoic97QtbBxvoK7x4BFSqsvcBoNwYKrO+NuqojX0UbWf7xg44E5mEWwnZ6NDMucR7acqM4ditL+bUViIpWFpaGv4eLTqHVFhYGM6fP4/Dhw/D29sbAPDxxx9j4MCBiIqKQosWLQAAcrm82BDKFSWEv/nmG/Tr1w/jxo0DAHh7e+PKlSvYunUrVq9ejV27dmH27Nno2bMnAGDJkiX46aefYGNjAxsbG9jb2wNApYdsrqwDBw4gNzcXw4cPN9wMKfreAAU3Q/766y+sWLHCsKxly5aIjo5GREQEfHx8cPToUTz55JM4efJkiX3Mnz8faWlpWLZsGd59911Dop2IiIiIiMxLbGwMrl4NqbCcXq/H1ashiI2NgZdX41qtvzJ1h4RcRGZm6dOxZWZmICTkIoKDO1U6LqlJnhB+8sknSywvb/5IJoTNT8H8kRU9/SFCk6nDiVsFQ4j29nWGjF1kSqVWWOCpFs44eSsRP4c9ZEKYJOPg4FDstY+PD3Q6HVxdXZGYmFhsXWJiItzcqt7rPykpo0q9QgWhIPlS1e1MjTG1U2mjRHa2rsz1+nwRiYl/X3gduBqHxMwcuNtaoUsjNfLy9OUOOS0IwDv92kCj0ZXb1vJiqMz62qijJvsoPOUVbae3owJnAcSmaRGblFnivTRFxnTs1rXqtrVwOyKqmcjISNjZ2RmSwUDBtYq9vT0iIyMNCeGyDB482PD3bG5uLoKCggAU/A08evToYmWDgoKwZ88epKSkIDU1Fe3atTOs8/X1xdSpUyuM96+//kJQUBAUCgW8vb0xefJk9OjRo1Jt/f777/HDDz/gq6++Kvep+9DQUDRp0qTEXMw9e/bEqVOn4OPjg59//hkvvvhiqQnh1q0LpoFYsWIFRo4cifv37xuG1TY1Rd+nL77YAiurqj+4SFSRgnO6GklJmQ3+uqch0Om0ht6THImNGpKix/Pnn2+BQlH1cx5/n1F94HEmjeqe/zw9vdC+fQdcv34Fer2+zHIymQz+/gHw9PSqUlyVqb8ydXfoEAy12rbUpLBabYsOHYKrFJfUJEsIc/5Iqrzy55cECuaYzNOLOPVouOg+rVzqIzCT1a+1K07eSsSRsARM6eHN5DnVu99++w0zZ87EL7/8ApVKBQC4ceMGHBwc0LFjR2zatAmiKEIQBIiiiIsXL+KNN96o8n5EsXrDBFd3O1NjKu0sjFEURXxz4T4A4MUgL8grMSTL39vWVXTGobR22lhZoKmjClEpGoTFZ5ZYb8pM5ditDebUViJj8vj0FYXy8/ORn59f4fYbN26Eu7s7AGD79u0IDw8H8PfQy0Xp9Xro9XpYWFT/z3N/f3988skn0Gq1OHXqFCZPnoxDhw6hSZMmFW779NNPw8nJCStWrMB3331XZhxnzpxBt27dSizv3bs3tm3bhsGDB+P+/fvo1OnvJ+QzMzPx66+/on///oah1Ar/1k9JSTHZhHBRCoWyWjfHiSoiCIBKpYJSmcdrASIyCgqFslqjt/H3GdUHHmemRRAEjBv3GmbNeqcS5V6v8sNWlam/MnXLZDJMnfouVq5cUmLd22/PMKnhogFAsmgfnz9y9uzZOHjwID766KNanz+yqj/V3c4Uf0yhrZV16X4q0rR5sFdZILiJQ6ntbMiq0s7uLZxgYyVHXIYOVx+kS/4ZN9RjV8p2GrvCHizz589HZGQkTp06hY8++givvfYa+vfvj/T0dCxfvhy3b9/G8uXLodFoMGDAAKnDJomdj0pFRGI2VJYyDGvfSOpwTIKfmw0A4FZCFnLyyn7ikojIHImiWOYf8N7e3khPT0dkZKRh2e3bt5GZmVms13BZPD090axZMzRr1swwzHNhvZcvXy5W9tKlS/D29oadnR0cHR0RFvb3w7A3btxAz549odVqy92fUqlEs2bN4Ofnh4kTJ8La2hqhoaEVxgkAdnZ2WLBgARITE7Fr164yy509exZdu3Ytsbxbt264du0a9u/fj6effhpFb6hoNBpMnz69WJuvX78OuVxeqfeRiIiIiIgaJg+PRhgy5O8pawRBgJ9fm2Kvhw4dDnd3j1qpv6iq1O3vH4BWrVoXW+bn1wbt2rWvVlxSkqyHMOePNB7G3taK5pcECuaYPBOdDgDo364RPNyKzx+cnZNX4/kjK1PGGOagrKidMrmAxo0c0M/fA3svxuDUnVQ8G2iaT+Yb+7FbWxpiO9VqNbZs2YIVK1bghRdegI2NDUaPHo3XXnsNgiDgyy+/xKJFi7Br1y74+flh48aNsLa2ljpsktjXj3oHD/X3gK1S0lkvTEYTRxWsLeXIzs3HyfCH6NnMQeqQiIiMQnJyMqKiosr8G9PHxwc9e/bE7NmzsWDBAgAF8/k+8cQTaNWqVbX3O27cOLz00kv46quv0KtXL/zyyy84evQotmzZAgAYO3Ys1q5dC3d3dzg7O2P58uXo0KFDhX8L5+bmIiEhAVqtFr/++isyMzMNcSYkJMDW1rbcOhQKBSZNmoR///vfGDlyZIn1OTk5uHbtGoKDSw6JplKpEBQUhC+++ALr1q0rts7V1RV9+/bF0qVLsWzZMmRnZ2PevHl45ZVXoFZz6hoiIiIiInM2dOgInDp1AikpyXB0dMK0abPw/vszDK+HDKnZFLKP1y+KIlJTU6pc9/TpszF58vhHI1rKMG3arBrFJRVJ76Zy/khpmUpbK5pfEgDy8vT46eoDAMCTTe2LzZEoCIDKVlXj+SMrU0bKOSgLH3SpqJ2Fc0g+7e2IvRdj8MPlWEzp1gQWctMZ3sBUjt2aqm47C7czdi1btsR//vOfUtcFBARg37599RwRGbPrcRk4ezcFcgEYHVy1eUPMmUwQ0MrNBiEx6fjfxRgmhImIHnnppZeQmJiI5cuXl1nmww8/xLJlyzBu3DjI5XI888wzmDt3bo32GxgYiI8++gjr16/Hxx9/DG9vb6xZs8YwFPPEiRORkZGBadOmIS8vD7179zYkpMtz6dIldO/eHXK5HI0bN8by5csNPXC7d++OlStXYsSI8m94jBw5Ehs3bsTOnTtLrAsJCUHr1q1LHfIaKBg2+sqVK+jatSvi4+OLrVuxYgVWrFiB//u//wMADBs2DDNmzKiwTURERERE1LApFAqMHz8RX321Bf/85wTY2dkVe13W3x/VrR9Ateq2s7PD88+PwIED+zB06HDY2dlVvJERkiwhzPkjjUdDaGtIdCoSs3JgYyVHpyYOpbbH1NtYkarMkymKQKemjnBUWSJFk4tzUal40tupbgOsAw3h2K0Mc2knUXm2nIkCAPRv647GDiqJozEtfm5qhMSk40xkEmLSNPCy5/tHRA3biRMnSl0+YsQIQ1L08OHDJdY3btzYMNcvADg5OeHTTz+t0r4erwMApk6dWuz1oEGDMGjQoFLrs7S0xJw5czBnzpxS13fp0qXU+h/fR1ErVqwo82bHqlWrDP+3srLCL7/8Umq5zp07o3PnziX2W2js2LEYO3YsgJLvga2tLVauXFlmfEREREREZL6Cg59AcPATZb6ui/qr4x//eAmTJ09CYqLpdlKTrEsg54+k2nTsxkMAQA8fZ1hZmE5PVynIZAJUaiVs7VTo718wRv6x20lQqZWPfmr21A0RUW0Lj8/Eb5HJkAnA/3VuInU4JsdOaQEv+4JhQg9ci6+gNBERNSR6vR779u1Dly5dpA6FiIiIiIiIJCRZD2HOH0m1RRRFHA8rSAj3aekicTTGTwSw9kgYACBLUzBX9+FrcXBRymEhl+Gdvq3L2ZqIqP5tPlvQO7hvazc0c+K1QHX4udkgJk2Lg9fi8Hq3ZrCQCVKHRERE9UAmk+E///kPLC0tpQ6lQVEoFGjVqjUsLeU1HsaOiIiIiMhUFV4XF/6fjJukcwhz/kiqDSmaXMSkaqGwkKFrc0epwzEpbmorqBVyZOrycS9VixbOTLQQkXEJj8/AL7eTIAAY36Wp1OGYrOZO1nC0TkdCZg7O3ElGDx9nqUMiIqJ6wmRw7RMEAYsWLYOLiy2SkjJNdsg4IiIiIqKaEAQBCxcuM/yfjBvH1iWTF5WsAQA80dQBKku5xNGYFkEQ4ONsAwC4nZAlcTRERCV9cSoCAPCsnyu8+dBKtcllAoYGeAIA9l+NkzgaIiIi0ycIAm96EREREZHZ43Wx6WBCmEzevZSChDB7O1WPj0tBgiU6VQNdnl7iaIiI/hafocOxGw8hE4AJXdk7uKZGBHsBAH6PTEJCpk7iaIiIiIiIiIiIiKi+MCFMJi07Jx8PMwvmwe3RwkniaEyTk7UlHFWW0IvA3eRsqcMhIgJQMD/8+ahUAMDgdu7wcbGRNqAGwMdVjUBPO+SLwA/X46UOh4iIiIiIiIiIiOqJpHMIE9VUYe/gdp52cFVz0vLqEAQBPi7W+Cs6DbcTOWw0ERmHeykaxGXooLSQYeKTzaUOp8EYFuCBy7Hp2H81Dv/s3AQyDulDRERERFSrdPkiAI7AJrWio+BxRLzqKzieiYioIWBCmExaYUL46VauEkdi2nxcbPBXdBpi03R4kKaFA6diJiIJ6UUR5++lAgDGdm0Gd1s+8FNbnm3lik9ORCA2TYu/7qWiczNHqUMiIiIiImpQpv38QOoQ6DHTjsRJHQIREZHkOGQ0may8fD3up2kBAL393CSOxrTZKS3g8Sjh8sOVWImjISJzF/4wC6maPCgsZBj/VHOpw2lQlJZy9G9TcM48cI03RYiIiIiIiIiIiMwBewiTyYpJ1yFfL0JtJYefuxraLJ3UIZm0Vm42iMvQ4cCVB3i5QyMIHEaUiCSQm6/HhehUAEBwY3vYKi2hycyXNqgGZqi/B/ZcfoCTtxKRrs2FndJS6pCIiIiIiEyaQqHAli3fSB1GlQkC4OysRlJSJsQGODKw+KhRvMdVOxQKjt5FRGTKmBAmk3UvORsA0NRRxQu7WuDtZI3f76TgTmIWQuMy0K6RndQhEZEZuhqbAU2uHrYKC7RxV0sdToPUxl2Nlq42uJWQhcM3HuIfQV5Sh0REREREZNIEQYBSqZQ6jCoTBEClUkGpzGuQCWEiIiL6W60PGZ2cnFzbVRKVIIoioh7NH9zMSSVxNA2DlYUMzR+9lz9cj5c4GjJVPAdQTWTn5ONybDoA4Imm9pDL+LBPbZLJBKjUSljbqvBCx8YAgIOhD6FSK4v88IlvIiIiIiIiIiKihqZaCeE2bdqUetM/JiYGzzzzTI2DIqpIQmYONLl6WMoFNLJTGm5yl/ajtFHyKcdKauVqAwA4Ep6AnDy9xNGQseI5gOrKxftpyNOLcLWxQgtna6nDaXBEAGuPhGHtkTDEJGZCJgBhcRlYsPeKYTnAJDwREREREREREVFDU+kho/fv34+9e/cCKOidOWXKFFhaFp9z7uHDh3B1da3dCIlKce9R7+DG9krIZYLhJndZpvVvU0+RmTZPeyXcbRWIz9DhdGQS+rTi95kK8BxAdS1Vk4uw+EwAQJdmDpwKoI4pLeVo7mSNyKRshD/MhIvaSeqQiIiIiIiIiIiIqI5UOiH83HPP4f79+wCA8+fPo0OHDrCxsSlWxtraGs8991ztRkhUir+Hi2YPstokEwQMDmiELb/fxQ/X45kQJgOeA6iu/XkvFSIK5oVvZG96c2+ZIj83G0QmZeN2Yha6NHOAhbzWZxIhIiIiIqpXoihCp9NJHYbJEARAo7GAVqs1mtH1xEeB8CFh46VQKPj5EBGZoEonhG1sbPDWW28BALy8vDBw4EAoFJxnjupfhi4Pydm5EAA0cWDSoLYNDfTElt/v4o+7KUjOzoGTtZXUIZER4DmA6lJ8hg53kzUQAHRu6iB1OGbDy14JtUKOTF0+7iZr4OtqU/FGRERERERGTKfTYcKEl6UOg6hB27LlGyiVvCdLRGRqKp0QLmr48OGIiorCtWvXkJubW2L9sGHDahoXUZnuJRf0Dna3VUBpKZc4mobHx1WNth62CI3LwM9hCRgT7CV1SGRkeA6g2iSKIs5FpQAAWrnZwNHasoItqLYIgoBWrmpcvJ+G8IeZTAgTERERERERERE1UNVKCG/evBmffPIJ7O3tSwwZKggCkwFUp/4eLlolcSQN16C27giNy8CP1+OZEKYSeA6g2nTqZgLiM3Iglwno2MRe6nDMTis3G1y8n4bYdB3StXlSh0NEREREVGveHmoBy2rd+SSp5OaJWHcgHwDw9lA5LC04LLGxyM0D1h3g34xERKasWpdFW7duxXvvvYcJEybUdjxE5crJ0+NBuhZAwTyTVPtkMgHPd2yMf/0SgfCHmbiXlQs/d9siJURoMjkfjzmri3PAxIkT4eTkhFWrVgEAQkNDsWjRIty8eRO+vr5YsmQJ/P39a21/ZBz0ooi1J24DAPw9bGFjxbs19c1WYQEveyVi0rS4+TBT6nCIiIiIiGqNpQVgxYSiybK0EPj5GRUjmWSaiIiqTVadjXQ6Hfr27VvbsRBV6H6aFnoRsFdawEHFYUXrggjgq9ORhvmZF+6/irVHwgw/AC/GzV1tnwN+/PFHnDp1yvA6OzsbEydORKdOnbB3714EBQVh0qRJyM7OrrV9knE4GpaAWw8zYSUXEOBpW/EGVCf83Ap6+t9MyEK+nn/kExERERERERERNTTVSggPGTIE3377LUSRNw2pfkUlFySEOFx03fNzVwMAbidkI48JAiqiNs8Bqamp+Oijj9C+fXvDskOHDkGhUGDWrFnw8fHBvHnzYGNjg8OHD9d4f2Q88vL1+PKPuwCAAE87zgkvoeZO1lBYyJCVk48/IhKlDoeIiIiIiIiIiIhqWbXGZszMzMT//vc//PDDD2jcuDEsLYv31Pzvf/9b5To5XChVRC+KiE7hcNH1xcteCbWVHJk5+bibnA1fF5uKNyKzUJvngA8//BDPP/88Hj58aFh2+fJldOzYEYJQ0BtdEAQEBwcjJCQEI0aMqJ1GkOQOXo9HdKoWTtaW8G/E3sFSkssE+LpY43pcJvZeikGnRq2lDomIiMjoiaLIh+SJiIiIiMxEQ7j+r1ZCuHnz5njjjTdqLYjC4UKHDx8O4O/hQocMGYJVq1Zhx44dmDRpEo4ePQpra+ta2y+Zlvh0HXT5eigsZHC3VUgdToMnEwS0clPj4v00hMVnMiFMBrV1Djhz5gz++usvHDx4EIsXLzYsT0hIgK+vb7Gyzs7OuHXrVpX3IVRxhPPC8lXdztRI3c6cPD22nI0CALzeowWS0zXllq9JnEXbauLXbOWqaTv93NS4HpeJk+EJSH26BRytrWo3wFoi9bFbn6rbVnN4b4iIpCaKIj74YB4sLS3w/vtLwGl1iIiIiIgaroZy/V+thPBbb71VawFUNFyoIAiYN28efv31Vxw+fJi9w8xYVEpBwqCpowoy3u2sF35uNrh4Pw0P0nVI0+TCnvM2E2rnHKDT6bBo0SIsXLgQSqWy2DqNRgMrq+LJKCsrK+Tk5FR5P87O1et5Wt3tTI1U7dxx/h7iM3LgYafE6M5NsO2PqDLLyuQCXFzKjjM7Jw/W1hU/JKRSlV+mojoqs4+a1lEb+6huO62tFXCzTcHDDB1ORaXhtR4tKoxFSubyHQXMq61ERKZCp9Ph5s1ww/8VCmUFWxARERERkalqKNf/1UoIz507t9z1K1eurHRdHC6UKkMUxWIJYaofaoUFGjsocT9Vi5sJWXiiqYPUIZERqI1zwGeffQZ/f3/06NGjxDqFQlEi+ZuTk1MicVwZSUkZVeotKQgFyZeqbmdqpGxnnl7EhhMFvb1f6ugJS5kM2dm6Msvr80UkJmaUuV5poyx3+8LnhzQaXbltLa+OyqyvjTpqso/aaGdLF2s8zNDh27NReL61i+E6zJiYy3cUqH5bC7cjIiIiIiIiIiIqVK2E8OPy8vIQHR2NGzdu4JVXXqn0dhwuVFqm1NY0bR7StXmQCUBj+6olhThcaM20dlPjfqoW4Q8z0bGJfbF9ScWUjt2aMJXhQqtzDvjxxx+RmJiIoKAgADAkgH/++WcMHjwYiYmJxconJibCzc2tyrGJYvW+D9XdztRI0c7j4Qm4n6qFvdICw9o3qtQ2NYmxcNuG/nnWRjt9XWxwIToNkUnZuBqbgfaedrUTXB0wl+8oYF5tJSIiIiIiIiKiulGthHBZvb82b96MmzdvVqoODhdqPIy9rdk5eYjJKPjsmzhZw8Gu9B7CdTWMZlXKGMOQoxW1s6r7aK20wu93UqDJzUd8dl6Fw7fWJ2M/dmuLsbWzNs4B27dvR15enuH1J598AgCYOXMm/vzzT2zatAmiKEIQBIiiiIsXL9bq3PVUP1RqBYrOqSGKIrb9eR8A8Gq35nBytIEgK/8JBplMgEpd9oNAFW1PlWdlIcNzbd1x8MoDHLgWZ9QJYSIiqnt9+vRBTExMieXvvPMOPDw8yh01ZuXKlRzdi4iIiIiIyIjUSg/hQv3798eGDRsqVZbDhUrPVNqqtFHidnzBcKGN7RRlDndZl8NoVraMlEOOVrad1dlHS1drXInNwJXolAqHb60PpnLs1pSpDRdalXOAl5dXsdc2NjYAgGbNmsHZ2RmrV6/G8uXLMXr0aOzcuRMajQYDBgyo9ZiprglYeyTM8CoqRYNbDzNhKReQlqnF2iNhmNa/Tbk1iECxOh5X0fZUNSOCvHDwygMcDU/Au0/7QGUplzokIiKS0Pvvv4+BAwcWW2ZjY4PDhw/Dw8MD//vf/0psM3LkyPoKj4iIiIiIiCqp1hLC2dnZ2LVrFxwdHStVnsOFGg9jb2tipg4PMwuOj2ZOVZ8/mMOF1pyfmxpXYjMQnaJFfLoWdrLa30d1GPuxW1tMoZ1VPQeUR61W48svv8SiRYuwa9cu+Pn5YePGjbC2tq6FSElKIffTAABt3NVQWBjJLxIqplMzRzRxUCI6VYtj4QkY4u8hdUhERCQhW1tbuLq6lrpOLpeXuk4u58NERERERERExqZaCeHWrVtDKGWSSoVCgWXLllWqDg4XSpX1S3gCAMDVxgo2VrXaqZ0qyUFlCQ9bBeIydNgfEotXgz2lDokkVBvngMetWrWq2OuAgADs27evWnWRcXqYUfBwj0wA2jfiUMTGShAEDPH3wOen7+LAtTgmhImoTH5+fhAEAb///jucnZ0BACdOnMCbb76J4cOHG87tJ0+exLp16xAREYHGjRtj2rRp6Nu3LwAgLy8P7dq1K1F3eHg4vvjiCxw6dAgHDx40LN+6dSuOHTuGb7/9FnPmzCn1WiE8PBznzp3Dq6++ivDw8Arb8X//93/w8fHB/PnzDcveeOMNtG7dGt26dcOrr75aYpu33noLU6dOxdixY9GlSxf8/vvvCA0NRbt27bB06VL4+PhUqV4HBwecO3euwvdq3bp12Lt3LzQaDZ566iksWbIEX3/9NT777LMSMa5cuRIxMTE4f/48tm/fDgD466+/8PLLL9frcM45OTlYvXo1Dh06hOTkZLi7u2PSpEl48cUX62X/9UGn0xr9w5tkmgQB0GgsoNXyGKsKnU4rdQhEDV5Vv2f8fUb1gccZ1aWGcn1Rrezaf//732KvBUGApaUlfH19oVarK1UHhwulyjoe/hBA9XoHU+3xc7dBXIYO+y7F4JWgRpCVkhAk81Ab5wAyP9fjCoaa93GxgbUVew4Zs0Ft3fHv3+8iJCYdd5Oz0dyJvfOJqHQODg749ddfMXz4cADAkSNHoFAoDOvPnDmDqVOnYubMmejVqxd++eUXTJ8+Hd999x38/f2h1Wrh5eWF7777DgBw6dIlTJ06FQAwaNAgrFmzBnfu3IG3tzcA4KeffsKwYcMM9Q8YMADz5s0rsW1VDBo0COvWrcO8efMgCAIyMjJw+vRpzJgxA8nJyQCA06dPG8o/vo8vv/wSM2bMwLJly/DZZ59h4sSJ+Omnn6pUr0wmq/C9Wrt2Lfbv348VK1bA09MTixYtwqJFi7By5UqMHj3a0P7COm1tbbFp06ZisRY+hF2fNm7ciF9++QXr16+Hs7Mz9u3bh6VLl+KZZ56Bi4tLvcdTW8QidxnffHOChJEQUXkKvqu8d0FUG4qe+yZP5rmPiMyXaMJPHFRrvMbOnTujc+fOcHNzQ0ZGBlJTU6FWq2stEVA4XOiFCxcwYsQIXL58mcOFmqnsnHyciyy4YcKEsLRaOFnDSi7gfqoGf95LlTocklBdnwOo4cnOyUdkUjYAoJ0HjxNj52arwJPeTgCAg9fiJI6GiIxZjx49cOrUKQAFPVhPnTqFrl27GtZ/88036NevH8aNGwdvb2/83//9H/r27YutW7cCALKysmBjYwNXV1e4urrC3t7esG3Tpk0REBCAw4cPAwBiYmIQGhqK/v37G8oolcpSt62Kvn37Ijk5GRcvXgQAHDt2DN7e3mjZsqWhTOE+XF1dYWlpWWz7nj17Yty4cfDx8cHSpUuRnJyM33//vUr1Ojs7l/teiaKIXbt2Yfr06ejZsyd8fX2xZMkStGzZ0vD+Fba/sE6lUlkszmPHjkGr1cLTs35H+mndujWWL1+ODh06oEmTJnjjjTeQm5uLu3fv1mscRERERERE5q5aPYTT09Mxd+5cHD9+HPb29sjPz0dWVhaeeOIJbNiwAba2tlWuk8OFUmnO3k1GTr4edgoLOKosK96A6oyFXAZfFxuExmfi+6tx6NKs5nPFkmmqi3MAmSaVWoHynrgXZAXrwh5mQi8CbmoruKoVZZYn6clkAlRqJUZ2aoLTkcn4MfQhpvdrDUt54TOEIjSZOkljJCLj0atXL3zwwQfIy8vDuXPn4OvrCycnJ8P6iIgIjB49utg2QUFB2LNnDwAgNjYWjo5lX1MOGjQI+/btw5tvvomffvoJnTt3NgxPXRlBQUGQy+Vo1KgRXnjhBYwbN65EGTs7O/Ts2ROHDx9Gx44d8dNPP2HgwIGV3kdwcLDh/2q1Gt7e3oiIiMDTTz9dpXrLe69SUlKQmppabHhtX1/fSveIzs/Px6effoq5c+di0aJFlW5bbXj22Wfx+++/Y9WqVYiMjERoaKghJlNWdPqUL77YAisrZTmliapHEABnZzWSkjI59GUV6HRaQ+/F0qY6IqLqKfp9+vzzLVAoKn/u4+8zqg88zqguNZTri2olhJctW4a4uDgcOnQILVq0AADcvn0bc+bMwcqVK7FixYpaDZLM16mIJAAFvYNN+YvWUPi5qxEan4lfbiciNTsXDtZM0psjngPobwLWHgkrc+20/m2g14u4EZcJAGjnwYcFjJ0IYO2RMOj1IlSWMiRl5WDW7hDDsNHv9G0tbYBEZFRcXV3RuHFjXLp0CUeOHEG/fv1w7do1w/qiw0cX0uv10Ov1AAqSoI9PJVTUwIED8eGHHyIqKgo///wz/vGPf1Qpvv379yMvLw+3bt3C/Pnz4ezsjCFDhpQoN3jwYHz44YeYOnUq/vjjj2Lz/lbEwqL4n9T5+fmQyWRVrre89+rxfVTV3r174ebmhh49etSonur417/+hd27d2PEiBEYNmwYFi1ahD59+tR7HHVJoVBW6aY4UWUJAqBSqaBU5vHGNhEZFYVCWWI0kvLw9xnVBx5nRBWr1pDRJ06cwOLFiw2JAKDgCeWFCxfi+PHjtRYcmbe8fD1Oc7hoo+JiY4W2jWyRmy/i0I14qcMhifAcQFVxJzkb2bn5UFnK4O3MqR9MhUwmoKWLDQAg/GGWxNEQkTHr2bMnTp48iePHj+O5554rts7b2xuXL18utuzSpUuGOYHPnTuHwMDAMut2c3ND586dsWfPHoSFhaFv376GdaIoGhKvZWnWrBl8fHzQv39/PPnkkwgJCSm1XJ8+fZCeno4tW7bAz88PTZs2LbfeosLC/n4wKiMjA/fu3YOfn1+V6y3vvbKzs4Ojo2Oxfd24cQM9e/aEVqstNz6dTocNGzZg5syZlW5Tbdq5cycWLFiAmTNnYuDAgdBoNABMe94tIiIiIiIiU1SthLBCoSj1j29BEEx+6CcyHiEx6UjX5sHR2hLuthxi1FiMCGoMANh/NY43cswUzwFUFdcf9Q5u466GXMaRHkyJn3vBfM/RKRpk5/C7TUSl6927N3bs2AEvLy+4u7sXWzdu3Dj8/PPP+Oqrr3D37l1s27YNR48exZgxYxAVFYVjx46hQ4cOSEhIQEJCAtLS0gAAqamphjoGDx6Mbdu24amnnjLMkxsfH4+YmJgKe6YkJCTgwYMHOHXqFM6fP482bdqUWk6pVOKZZ57Bf/7zHwwaNKhK7T948CD279+PiIgIzJs3D56enujSpUuV6y3vvQKAsWPHYu3atTh79ixu3bplmJe3ovfg8uXLCA4Ohr+/f4l1WVlZSE5OrlJ7q8rBwQEnT55EdHQ0/vrrL8yaNQsAkJOTU6f7JSIiIiIiouKqlRDu06cPlixZgnv37hmW3b17F8uWLUOvXr1qLTgyb4XDRfdq5QoZh4s2GoPae0BhIcOdpGxcfZAhdTgkAZ4DqLIiEjIRn6GDAKD1o+QimQ4HlSXcba0gAriZwF7CRFS6gIAAKBSKEr2DASAwMBAfffQRduzYgcGDB2PPnj1Ys2YNunXrhv/7v/9DdnY2nn/+eXTv3h3du3c3zIlbdG7cvn37Ij8/v9j8u88++yzu3LlTYZK1e/fu6N27N+bNm4fhw4djxIgRZZYdOHAgcnJyqjR/MAAMGTIEO3fuxIgRI5CVlYVNmzYVG+K5svWW914BwMSJE9G3b19MmzYNY8aMgYeHB5YuXVphfJaWlpg+fXqp67Zu3YqRI0dWobVVt2LFCty4cQODBg3C3Llz0b9/fwQEBODGjRt1ul8iIiIiIiIqrlqTEb333nuYMmUK+vXrBzs7OwBAWloaevbsiQULFtRqgGSeRFHEr7cTAQB9/Nxw9V7dPrlOlWertMSzfq748Xo89l95gABPO6lDonrGcwBV1r6LMQCApo4q2FjVbP5DkoafmxrxGcm4+TATgZ6cA5qI/hYeHm74/9mzZw3/X7VqVbFygwYNKjNxe/z4cTRu3LjYsnPnzuGzzz4zvE5JSYGlpSWeeeYZw7KrV6+WqKtLly6GmIr+v7ISExPRqVMneHh4lFpnoe3btxd77enpiZUrV9a4XqD898rS0hJz5szBnDlzSl1fWp1Tp04tllwHCqb+KLr+0qVLZcZetOzjRowYUWaCveh2HTt2xMGDB4utnzhxYpn1EhERERERUd2o8t3ZqKgoeHp6Yvv27QgPD0dERAQUCgWaN28OHx+fuoiRzNDtxCzEpuugsJChm48zE8JGZpi/B368Ho+j4Ql492kfqBVM9JgLngOosvR6EQeuxQIA/NxsJI6GqquFszXO3ElBmjYPcRk6qcMhogbE0dERcrm8xHJLS0vY29sjMzMTp0+fxnfffYdBgwbBxqZuziVRUVG4du0avvjiC0ybNs3o661NBw4cQHBwsNRhmCSFQoFWrVrD0lIOhYLTGxERERERNWQN5fq/0kNGi6KIZcuWYcCAAYaniP38/DBw4EDs2bMHgwcPxqpVqzinKNWKX24XDBfdtZkjVJYlbxSRtAK97NDcSQVtnh5Hwh5KHQ7VA54DqKrupWqQlJUDlaUMTRxUUodD1WQpl6GFizUAIPwhh40motqzZ88eNGrUqMTy4OBgQw/h+fPnIy0trcwhj2vD/fv3MW/ePAQHB2PIkCFGX29tGjBgAN566y2pwzBJgiBg0aJl+PTTTyFweiMiIiIiogatoVz/V7pb33//+18cOnQIGzZsQOfOnYut+/zzz3HixAnMnTsXTZs2xUsvvVTrgZJ5OX4zAQDQu6WzxJFQaQRBwPPtG2HtqUjsvxqHEYGeUodEdYznAKqq8IeZAICWrjaQyUz3QokKho0Of5iFO0nZyNTlgY9pEVF9UKvV+Ouvv+p8P0899RRCQkKqte3jw0fXVr31xdLSUuoQTJogCCZ9M4iIiIiIiCqvIVz/V7qH8K5du7BgwQI8/fTTpa7v06cPZs6ciR07dtRacGSe7iRlIyIxGxYyAb18XKQOh8owqK0bLGQCbsRnIjw+U+pwqI7xHEBVkZWTh+gULYCCZCKZNje1FRxUFsjTi/jpWpzU4RAREREREREREVEVVTohHBMTg4CAgHLLdO3aFdHR0TUOiszbsUe9g7s2d4StknPTGitHayv09i1I2O+/+kDiaKiu8RxAVXErIQsigOCmDnBQsfeRqRMEwZDY33vpvsTREBERERERERERUVVVOiHs7OyMmJiYcsvExcXBwcGhpjGRmSscLvqZVuwdbOyGtfcAABwOewhtbr7E0VBd4jmAKksURdx8NNfsiODGEkdDtaWlqw0EAbgak47biZxLmIiIiIiIiIiIyJRUuvvlc889h/Xr12Pr1q2lzjWUl5eHzz77DN27d6/VAMm83OVw0UZPJhOgUisBAD3beaDx8du4n6rBr/fS8LxhLmERmkyddEFSreM5gCorKSsXado8yAUBfdu6Y1N8utQhUS1QWcrRzFGFu8kaHLgah3ef9pE6JCIiIiKicuXmAYAodRhUBbl5Yqn/J+kVfJ+IiMiUVTohPHnyZIwcORIjRozA2LFj4e/vD1tbW6SlpeH69ev4+uuvkZWVhY8++qgu46UGrnC46C7NOFy0sRIBrD0SZnjtYWuF+6karDt+C3cfJX7e6dtaouiorvAcQJVV2Hu0mZMKNgr+Hm9I/NzUuJuswaHQeLzVwxtWFpUeaIaIiIiIqN6tO8AMlilbd4Aj0REREdWmSt+ptbOzw65du/DJJ59g1apV0Gg0AAqGhrS1tcXAgQMxdepUuLiwVydV3zEOF21yWrnZ4EJ0GuIzdEjJzoWjNecLbYh4DqDKEEURkUnZAAAfF2uJo6Ha1thBCTdbBR5m6PBrRBKe9XOVOiQiIiIiIiIiIiKqhCp13XFwcMCyZcuwcOFCREdHIz09HQ4ODmjatCnkcnldxUhmothw0b7OUodDlWRjZYEmjircS9Eg/GEmujZ3lDokqiM8B1BF4tJ1yMrJh5VcQBMHldThUC2TCQKeD/TEptN3cOBaHBPCRERERGR0FAoFtmz5RuowTIYgAM7OaiQlZUI0khGaxUeBCIIgcSRUFoVCIXUIRERUDdUay9HKygo+Ppw7jmrX0fC/h4u2U7KXqSlp7WaDeyka3ErIwhNNHaQOh+oYzwFUltuPegc3d7KGXMY/3hui4UFe2HT6Ds7eTUFcuhYedkqpQyIiIiIiMhAEAUolr1ErSxAAlUoFpTLPaBLCREREVDc4+RsZBVEUcehGPACgXxv2ODI1TRxVsLaUQ5unx93kbKnDIRMRFRWFCRMmICgoCL1798bmzZsN66KjozFu3Dh06NABAwcOxOnTpyWMlCojXy/izqOEsK+rjcTRUF1p6mSNjk3sIQL44Xq81OEQERERERERERFRJTAhTEbhSmw67qdqYW0pR29fzkFqamSCgFZuBQmg8IdZEkdDpkCv12PixIlwdHTEvn37sGTJEnzxxRc4ePAgRFHElClT4OLigj179uD555/HW2+9hdjYWKnDpnLEpGmhy9NDZSlDIzsOH9WQDfX3AAAcvBYHPbsREBERERERERERGT1JE8LsHUaFDoU+BAA83coFKkvORWqK/NzUAAqSQvdT2EuYypeYmIg2bdpg8eLFaN68OXr16oVu3brhwoULOHv2LKKjo/HBBx/Ax8cHkyZNQocOHbBnzx6pw6Zy3E4seBjEx9kGMs711GDJZAIGBjWGWmGB2HQdriZkQ6VWFvnhwwBERERERERERETGplpzCNeGwt5h7du3x759+xAVFYV3330X7u7uGDx4MKZMmYJWrVphz549OHbsGN566y0cOnQInp6eUoVMdUSXpzfMHzyorZvE0VB12Skt4GWvREyaFnsvxeD1zk2kDomMmJubG9asWQOgYMj4ixcv4s8//8SiRYtw+fJltG3bFtbW1obyHTt2REhIiDTBUoVy8/WIStYAAHxcrCsoTaZMBLDx5C00cVDiRnwmVh66gT6t/h7Z452+raULjoiIiIjIjImiCJ1OV6VtBAHQaCyg1Wo5h3A5xEdvjsCHn6ulqseZQqHge01EVAckSwgX7R2mVqvRvHlzQ+8wFxcXREdHY+fOnbC2toaPjw/OnDmDPXv2YOrUqVKFTHXkdGQSMnR5cFNboWMTB6nDoRpo7a5GTJoW+0Ni8X+dGsNCxos3qlifPn0QGxuLp59+Gv369cOKFSvg5lb84RBnZ2fExcVVue6q/v1QWL6h/91R2+28l6JBnl6ErcICrmqr2qm0lhRta0O+wVHf7fRzU+NGfCbuJGcjOycf1lZ/j+5Rl98fc/mOAtVvqzm8N0RERERUkk6nw4QJL0sdBlGNbdnyDZRKpdRhEBE1OJIlhNk7jAoVDhc9oK07hxk1cc0cVVBayPAwQ4c/7iSjp4+z1CGRCVi3bh0SExOxePFirFy5EhqNBlZWxZOKVlZWyMnJqXLdzs621YqputuZmpq2MzsnD9bWCtxNSQIAtG5kCxub4n+0WVtXPIRwRWVquh4AVKq630d9tKOiMjVtZ2XKWFsr0MxaAQ+7VMSlaxGRokEX74Lf9zK5ABeXuv/+mMt3FDCvthIRERERERERUd2QLCFcFHuHScMY2pqSnYPf7yQDKBguui5iYe+w+iOXCWjpaoOrDzKw/+oD9PKtm4SwMRy79cFceoe1b98eQMHTzDNnzsQLL7wAjUZTrExOTk61ng5NSsqo0vdBEAqSL1XdztTUVjuVNkokp2XjblLB/MFN7RXIzi4+RNnjr0tTUZmarC/8Pmg0unLbWtMYaqOOmuyjttpZmTKF69u42SAuXYsr0Wlo62oDuUyAPl9EYmJGhfuoLnP5jgLVb2vhdkRERERkvka8AFgYxV1f05eXB+zdU/B/vq91p+j7TEREdcMoTmHsHSYtKdu6/7dI5OtFtPO0g38Ll1LLiKJp9ZqSeh8VtbM29lHe+g7NnHD1QQZ+j0xGnqUlPOzrbogXc/meNsR2JiYmIiQkBM8++6xhma+vL3Jzc+Hq6orIyMgS5R9/UKgyRLF6D0hUdztTUxvtvJusgV4EnKwt4WRtXMNFA3+3r6F/nlK009vZGmejUpCdm4+7ydnwcbGptxjM5TsKmFdbiYiIiKh2WFgwcVkX+L4SEZEpM4pTGHuHSUPqtupFEf/94y4AwEEhx79+ulFquWn925hcrykp9lHZdtZkH5VZrxSAjk0dcOFeKrb9ehuvdWtWfjDVIPWxW18acu+w+/fv46233sKpU6fg7u4OALh27RqcnJzQsWNHbN26FVqt1vB7/8KFC+jYsaOUIVMZbicW9A72cbGuoCQ1NHKZgDbutrh4Pw3X4zIMCWEiIiIiIiIiIiIyLjKpdpyYmIhjx44VW1a0d1hiYmKJ8jXpHVaVn+puZ4o/Urb1fFQq7qVoYGMlh69r3d1EZu+w+jciuDEA4MDVOOTrxQZ37JrCd9TYtW/fHu3atcP777+P27dv49SpU/j444/xxhtvoHPnzmjUqBHmzp2LW7duYePGjbhy5QpGjhwpddj0mIcZWjxIL3hAxMeZyUBz1MZdDZkAxGfkICGz6iO5EBERERERERERUd2TLCFc2DssPj7esKxo77Dr169Dq9Ua1l24cAGBgYFShEp1ZM/lBwCAoYGesJJLdihSHejb1h1qhRyx6Tr8GZUqdThkhORyOT7//HOoVCq8+OKLmDdvHsaOHYtXX33VsC4hIQEjRozAgQMHsGHDBnh6ekodNj3m8LWCc7i7rRVslUYx6AjVM2srOVo4F/QOvx5Xd3MHExERUdWJogjRFJ4WJSIiIqIGh9eixkeyu7dFe4fNnTsXMTExpfYOmzx5Mk6ePIkrV65g5cqVUoVLtSw+Q4dfbxf0An+xUxP8GHJf4oioNqks5RjQxh27Q2Kx/+oDdGnuKHVIZITc3d3x2WeflbquWbNm+Prrr+s5IqqqQ9cKHuzhUMHmzb+RLW4nZiMiMQtx6VrY8xkvIiIiyYmiiCVL5kEQBCxcuAxC4RxDRERERER1jNeixkmyW3bsHWbe9l95gHwRCG5sD183tdThUB14vr0HAOCX20lIyeYwokQNzb0UDa7FpkMADD1EyTy5qhVoZKeAXgS+PhsldThEREQEQKfT4datcNy8GQadTid1OERERERkRngtapwkHd+RvcPMU16+HvuuxgEARnZgkr+h8nNTo427GjfiM/Fj6EO80qmx1CERUS06EvYQAOBlr4TKUi5xNCS1AE87PEhPwO4L9/FqsBeHECciIiIiIiIiIjIiHNSP6t2xm4lIysqBs40Vevs6Sx0O1aFhAY0AFPQI53wBRA2HKIr4+VFC2MeFvYMJaOKghKPKElk5+dhzOVbqcIhMSp8+fbB3717D66tXr+LZZ59Ft27dJIyKqHqOHDmC7t27o1evXjhx4kSxdaNGjUJoaKhEkREREREREZk3JoSpXulFEdvO3wMAjOrQCJZyHoINWb/WrlBZyhCVosHlmHSpwyGiWnIzIQt3kzWwksvQ3IkJYQIEQUCglx0AYOelWOjy9BJHRGSacnJyMGXKFPTv3x/ff/+91OEQVUl+fj4WLFiAWbNmYfr06Zg7d67hodBTp07B1dUVbdu2lTjK2nPhwp945ZVXcOHCn2WWuXjxT7zzzhu4eLH0MhWtB4Ddu7/F2LGjsHv3tzWOmYiIiIiooavMNXZp5crarnD5rl3fVnj9b+yYjaN69VtEEiISs2FjJcc/OnhJHQ7VEZlMgEqthIuTGv3bFfQSPhj2ECq18tGPQuIIiagmfr5R0Du4VysXWFnwUoIK+Dhbw8NOiaSsHBwKjZc6HCKTdOzYMeh0Orz99ttwc3OTOhyiKklJSUFqair69++PgQMHIjU1FcnJyQCADRs24K233pI4wtqj0+mwdetGPHz4EFu3bix1XrTCMomJCaWWqWg9AKSnp+P77/dCr9fj++/3Ij2dD9kSEREREZWlMtfYpZVLT08vdbui5b7/fm+51/+mgHdxqd6Iooit56IBAKM6eHJ+wQZMBLD2SBjWHglDfl4eAODHq3H46FAo1h4JAyBIGh8RVZ9eFHEkPAEAMLB9I4mjIWMikwn4Z7dmAICvzkcjL5+9hImqateuXRg4cCCsrKwMy+Li4vDOO++gc+fO6NKlC5YtW4acnBzDej8/vxI/c+bMAQDMmTPH8H8A2L9/P/z8/HDu3Dns3bsXffr0Kbb/sWPHYv369QAKrt03bNiA7t27o1OnTnjjjTcQG/v3kPBJSUmYNm0agoOD8dRTT+HTTz+FKIoYO3ZsqTHdv3+/2Dp/f38MHjwYly5dMtR58uRJDB8+HAEBARg4cCCOHDlS5nul0+nw8ccfo1evXujQoQPeeOMNPHjwoMz3pLCtRZcFBgZi3LhxSEpKqlSb/fz8sHv3bjz77LMICgrCjBkzkJWVZVg/ZsyYEvs9d+5cifcWKEiQlva+PP6e5eTkYNmyZejSpQu6dOmCmTNnIjU1tVKf/4MHDzB+/HgEBgYWW18Ze/fuhZ+fHyZOnFhs+dSpU4u1qyhHR0eoVCqEhobi2rVrsLa2hoODA3799Vc4Ozs3qN7BBw7sRWpqCgAgNTUFBw/urXKZytTxr399aOhlLYoi1qz5qFbbQURERETUkFTmGru0cmvWfFTqdkXLFV6Xl1evsWNGjurN+ahUhMZlQGEhw5iO7B1sLtzUVnBUWSJFk4vbiVlo52ErdUhEVAOXY9IRn6GDjZUcPVu6IDQ6ReqQyIi8EOyFTb9FIiZNix+uxxvmkiei8omiiCNHjuDcuXPFErg5OTn45z//iWbNmmH79u1ITk7GggULAADz5883lFu/fj2CgoIAAMuXLy91Hzk5OVi3bl2lY/r6669x8OBBrF69Gi4uLti6dSvGjx+PgwcPwtLSElOmTIFcLsfXX3+NrKwsTJ8+HW5ubli/fj1yc3OxdetWXLp0yZAEdXJyAgCMHz8e48ePR2ZmJtauXYsVK1Zg9+7dOHPmDKZOnYqZM2eiV69e+OWXXzB9+nR899138Pf3LxHfokWLcPHiRXz44YdwcHDAJ598gsmTJ2PPnj04ffo0gILkZVBQEMaPHw+5XF7s/erQoQMSExMxY8YMbN26Fe+9916FbQaAtWvXYtmyZXB2dsb777+PhQsXYvXq1QAKktT79u2Dq6srAKB79+6lvrfJycnYunVrsXjKes8+/vhjXLt2DZs2bYJCocC//vUvvPPOO/jqq6+KbV/a5//hhx9Cq9Vi9+7dcHR0xKVLlzB16tRKHwP29vb466+/oNPpoFAooNFocP78+TLLy+VyzJw5Ey+//DIEQcCCBQsgl8vx+eefY+HChZXer7GLi3uAgwf3FUvUHjiwD92794aHR6NKlalMHdeuXcHNm2HF9h0efgPXrl2Bv39AlWLW6bQ1ajNJQxAAjcYCWq0Wjw4VonLxu04NBY9lqg6eN42LFN/jylxjl1UuPPyGYX3hdq1btytW7vH1j9drCpgQpnqz9VzB3MHD2nvAydqqgtLUUAiCgNbuNjhzNxVh8Zlo666WOiQiqoGfwwqGi366pQsUFvIKSpO5sbaywD87N8G/fonElrP3MLCtO4cVJ6qE+fPnQ6/XY8aMGWjdurVh+W+//Yb4+Hjs2rUL9vb2AICFCxfizTffxPTp02FjYwOgIHFXmIRUKpWl7uPbb7+Fn58fYmJiAAB2dnbFerc+bvPmzVi0aBG6dOkCAPjggw/QvXt3/Pbbb/D09MSlS5dw7NgxNGnSBACwePFiZGdnw8HBAQBgbW0NS0tLQ1yFrK2t4erqCicnJ1hbW8POrmD+8W+++Qb9+vXDuHHjAADe3t64cuUKtm7dik8//bRYHWlpafj++++xadMmdO3aFQDwySefoHfv3vj999/Ro0cPAIClpaVhf0XZ29vDzc0NKpUKVlZWhve2vDYX9jB+/fXX0bt3bwDAvHnzMH78eCxevBi2trbIzMxEo0aN4OjoWOb7CgBffPEFOnfujBMnTgBAme+ZRqPB119/jT179hh69n700Ufo0qULwsPDDcvK+vxv3ryJV155Ba1atTKUqwq1Wg0PDw+cPXsWvXr1wm+//YagoCCcPHmyzG1eeeUVDBs2DIIgwMbGBqdPn4ajoyOaN2+Od955B5cvX0a/fv0wZ84cCILpjRokiiK2bdtc6k2hbds2Y/bsggc1yisza9a8CusQRRHr1xc/7gutX/8pvvhiK2Sy8s+vReufPHlCpdtIRA0DkyFkaooeszxvETUsj1/31tU+KrrGFgShzHKP0+v1WL/+0zLL6fX6YvWaCt6ho3px8X4qLt5Pg4VMwNgnmkgdDtUzXxcbyAUgOTsXiVk5FW9AREYpN1+Po4+Gi+7fmnNbUuleCPSEq9oKcRk6fH8tTupwiEzClClTMGbMGHz22Wc4e/asYXlERASaN29eLJEXHByMvLw83Lt3r9L1Z2ZmYtOmTZgxY4ZhmZ+fH9LS0nDw4EEAQHR0NFJSCkZ9yMrKQlxcHKZPn46goCAEBQWhU6dOSE1Nxd27d3Hnzh04ODgYksEA8Oyzz2Lo0KEVxvLll18iKCgIAQEB2LNnjyEBHBERgYCA4r0eg4KCEBERUaKOu3fvQq/XIzAw0LDMwcEB3t7epZZ/3Ouvv46goCB07twZsbGxGDFiRIVtLhQcHGz4v7+/P/Lz83Hnzh2IooiEhIQKk67379/HwYMHMXny5ArjjI6ORm5uLkaPHm2IqVevXtDr9cViKoufnx+OHTtmmMe3Onr37o1ff/0VAPDzzz+jX79+FW6jVqsNDysUzh389ddfIz8/H4cPH8Zff/1V7nDgxiw2NgZXr4ZAry8+LYJer8fVqyGIjY2psExIyMUK6wgJuYjMzIxSY8jMzEBIyMXabRgRERERkQmrzHV6eeUeJ4oiMjMzyiwnimKxek0FewhTnRNFEetO3QEAPN/eA+62CokjovqmtJSjubM1IhKzERZfdk8UIjJuf9xJRro2Dy42VujU1EHqcMhIKSxk+L8uTfHR8dv4z7l7GNLOHUpL9iYnKo+npyemTJmC+/fvY9asWTh06BDUajUUipLXzfn5+cX+rYzNmzejd+/e8PX1NSxr0qQJZsyYgblz52LOnDlQKpWGP3YL6167di28vb2L1VU4jHB1jR49GmPHjoVOp8P27duxZMkSHDlypNS26vX6Uv8AL61sYdwV/WEPAMuWLUNgYCDS09OxdOlSrF69GnPnzgVQdpsLFQ4dXRgfAMhkMty/fx9OTk4V9tpcu3YtXn311Qp7ERe2Byjo3W1tbV1snbOzc4Xbz549GzNnzsSTTz4JhUJRrSfze/XqhSlTpmD27Nn4/fffqzT08x9//AF7e3u0a9cO69evR8+ePaFUKtG1a1dcuHChUsllY+Pp6YX27Tvg+vUrxY41mUwGf/8AeHoWTI1UXpkOHYIrrKNRI0+o1balJoXValt06BBcYvnjivZU+PzzLVAoSh89gIyXIADOzmokJWWytydVik6nNfSsNKHOSkQAih+zPG9RdfC8aVyKn5Pq/qRU2ev0sso9rmDEIzWys7NKLScIAtq3DzTUayqYEKY6d/xmIq7HZUBlKcNr3ZpJHQ5JpLWbGhGJ2YhIzEJ2Th74twmR6TkUWjBcdL/WbpDL+C2msj3v74GvzkcjPkOHvVce4KWOjaUOicjoCYKAxYsXY+DAgdiwYQNmz54Nb29v3L17F6mpqYZhhUNCQmBhYYGmTZsaEnxF58d9XGJiIn755Rd8//33Jda9/vrreOmll5CZmQkXFxdDb107Ozs4OzsjISHBMDxyTk4O3n33XUyYMAHNmjVDamoqHjx4gEaNCuZM+u9//4uzZ8/i888/L7ed9vb2aNas4G+Cl19+Gbt27UJycjK8vb1x+fLlYmUvXbpUIjkLFCSzLSwsEBISYhgeOiUlBVFRUaWWf5y7u7shhsGDB2PHjh0Vtrlwjt4bN24YhvW+du0aLC0t4e3tjUOHDhXrsVya8PBwXL58GUuWLKlUr90mTZpALpcjNTUVbdq0AQAkJSVh3rx5mDt3rqEXblmfv4eHBwIDA5GUlIQVK1YgOjoa7733XoX7LcrPzw95eXn45ptv0LZt2yoNO71hwwZDol0mkxmO1/z8/HoZNq4uCIKAceNew6xZ75Sy/HXDza7yyshksgrrEAQBU6e+i5Url5SI4e23Z1T44MHjFAplmcPJk/ESBEClUkGpzOONbSIyKzxvUXXwvGneKnudXla5x8lkMkyd+i4++mhZmeuL1msqOGQ01Sltbj7W/xoJAHilU2O42HDuYHPVyE4BO6UFcvUiDl+PlzocIqqiDG0efotMAgAMbMvhoql8VhYyvNa1KQBgy9l7SNXkShwRkWlo3LgxXnvtNWzfvh2RkZF46qmn0KRJE8yaNQvh4eE4e/Ysli5disGDB0OhUOD69esAyu4xCxTMQzxq1Ci4u7uXut7Gxgbu7u4lkorjxo3DmjVrcOLECdy9exfz58/HxYsX0aJFC7Rs2RJdu3bFvHnzEB4ejnPnzmHjxo146qmnKmxjdnY2EhISEB0djYMHD8LW1hZOTk4YN24cfv75Z3z11Ve4e/cutm3bhqNHj2LMmDGlxjxq1CgsXboU586dQ1hYGN577z14eHhUKoa0tDQkJCTg9u3bOHXqlCE5XF6bC61btw7nz5/H5cuXsWzZMgwfPhx6vR47d+5E165dkZCQYPgp3Feho0ePYsqUKSV6+5ZFrVZj1KhRWLx4Mc6dO4fbt29j1qxZiIqKgqura4Wf/6FDh7Bt2zasXr0aQUFBJY6B5OTkcueRLtSzZ0+sW7cOffv2LbEuKyur1OT2mTNnYGtrC39/fwBA+/btcfjwYdy6dQsnT540JNhNkYdHIwwZMrzYTaWhQ4fD3d2j0mUqU4e/fwBatfp7TnEA8PNrg3bt2tdp+4iIiIiITFFlrrHLKufn16bEdv7+AcXKFSqrXlPAhDDVqe1/3kdsug5uaivOHWzmBEGAn5saALDn4n2JoyGiqjp2MwG5+SJ8XKzR0tVG6nDIBAzx90BLVxuka/Ow8Y8oqcMhMhkTJ06Eq6srli9fDrlcbuhx+49//APvvvsunnnmGXzwwQc4duwYRo0ahc6dO8PPz6/M+hwcHDBx4sQqxzFhwgSMHDkSCxcuxLBhwxAbG4stW7YYeoh+/PHHUKlUePHFFzFjxgy8+OKLeOmllyqsd+vWrejevTv69euH48eP45NPPoFMJkNgYCA++ugj7NixA4MHD8aePXuwZs0adOvWrdR6Zs+ejSeffBJvv/02xowZA4VCgW3btsHKquIHUKdOnYru3btjxIgR0Gq1mD17dqXaDADDhg3DnDlzMGHCBDzxxBNYsGABli9fjmvXrmHBggXo3r274adwX4WaN2+OkSNHVhhfUXPmzEG3bt3w9ttv4x//+AcsLCywceNGnDx5stzPPzk5GR988AFee+01tG3bttS6R44cia1bt1YYQ+/evaHVavHss8+WWLd169ZS2/T5559jypQphtdjx46FSqXC6NGj0blzZ/Tv37/C/RqzoUNHwMGhYNhvR0cnDBkyosplKlPH9Omzi9yYkmHatFm12g4iIiIiooakMtfYpZWbNm1WqdsVLVd4XV5evcaOQ0ZTnYlO0eCrP6MBANN6+0DF+QPNXitXG/wVnYrL99Nw82EmWj1KEBOR8fvpRsFw0QPbuJvccCgkDblMwLu9ffDm7ivYezkWIwIbwdeFDxMQPe7EiRPFXiuVSpw8edLwukmTJti4cWOJ7QYNGoRBgwaVWL5q1apS/18oPDy8zFi2b99u+L9cLsf06dMxffr0Usu6ublhw4YNZdZVNBFaWv2lKatNpVGpVFi8eDEWL15cZpnS9lde+ytqMwB07doV77xTcnixlStXYsSIkjcFCpO1j8fSuHHjErGU9p6V1c4mTZpU+PmfPXu22LouXboU2+eKFStw5cqVEnUAwIgRIwzt6dOnD27cuGFYV7SOqVOnVuqzVqvVpR7HpkqhUGD8+InYvn0rxo4dX2ov7cIyX321Bf/854QSZSpaDxQM3/788yNw4MA+DB06HHZ2dnXWJiIiIiIiU1eZa+zSytnZ2ZW6XdFy3bv3xB9//Fbm9b8pYEKY6kS+XsSSw+HQ5enRuakDnm3lInVIZASsreTwdrJGZFI2dlyMwaL+ZfdmISLj8SBdi0v30yAA6NvaVepwyIR0auqAp1u64OStRPzrZAQ+G9meDxQQUYOjVqvLnOfOxcV4/w7avn07pk2bJnUYJqtjxyfQr18fJCZmlDlPXXDwEwgOfqLMOipaDwCjRr2EUaMq7n1PRERERESVu8YurVxZ2xUuFwRg8uRJ5V7/GzsmhKlO7LgYg8ux6bCxkmN+v1a8+UsG7RvZIjIpG4dvPMSU7s3hojbNp2mIzMlPoQW9gzs2sYeHXek3vInK8nZPb5yOTML5e6k4dTsJvVsab3KEiKg65s+fX+a633//vR4jqZo1a9bA0tJS6jCojigUCsMcxKbag4GIiIiITBOvRY0TE8JUIyq1AkDxZG9kYha+OH0XAPBePz+08LSHJlNX/8GRUXKzVSCoiQMuRadid0gs3uzuLXVIRFQOvSjiwLU4AMCgdu4SR0OmqLGDCi93bIxt56Px8Ynb6NTUAWoFL0GJyPSUN9y0KWIyuGETBAELFy4z/J+IiIiIqL7wWtQ48W4c1ZCAtUfCDK/0ehEHrscjJ1+Pxg5K3E/IwOMJY6JXuzXDpehU7Ln8AOO6NOX80kRG7EJ0KmLStLCxkuOZVhwumqpnQtemOH4zAdGpWqw9FYl5fVtJHRIREVGDx5tvRERERCQVXosaH5nUAVDDcjYqBQmZObCSC+jRwolfeipVHz83eNkrkabNw4/X46UOhyQSHx+Pt99+G507d0aPHj2wcuVK6HQFowlER0dj3Lhx6NChAwYOHIjTp09LHK352n+loHdw/zZufHiDqk1pWTCFBADsvxqHc1EpEkdERERERERERERkPpgQplpzKyEL1+MyAQC9fZ05HCSVSS4TMCbYC0DBfNP5ehOdhZ2qTRRFvP3229BoNPjmm2/wr3/9CydPnsSaNWsgiiKmTJkCFxcX7NmzB88//zzeeustxMbGSh222UnV5OLk7UQAwLD2HhJHQ6YuuLEDRnXwBACsOHIT2Tn5EkdERERERERERERkHiRNCLN3WMORmJWD3yKSAQDBje3QzMla4ojI2A3x94Cd0gL3UjQ4cStR6nConkVGRiIkJAQrV65Ey5Yt0alTJ7z99tv44YcfcPbsWURHR+ODDz6Aj48PJk2ahA4dOmDPnj1Sh212DoXGIzdfhJ+bGq3dbaUOhxqAKT2ao5GdArHpOnx6MkLqcIiIiIiIiIiIiMyCZF04C3uH2dnZ4ZtvvkFaWhref/99yGQyzJo1C1OmTEGrVq2wZ88eHDt2DG+99RYOHToET09PqUKmMmTl5OFoeALyRRFNHJQIbmwvdUhkAqyt5Bgd5IWNZ6Kw+UwUnmnlAhmHGDcbrq6u2Lx5M1xcXIotz8zMxOXLl9G2bVtYW//9YEnHjh0REhJSz1GaN1EU8f3VguGin2fvYKolNlYWWNjPD5N3X8H31+IQ3MQeA9u6Sx0WEREREVGDkpcndQQNR9H3ku9r3eF7S0RU9yRLCBf2Dvv9998NCYG3334bH374IXr27Ino6Gjs3LkT1tbW8PHxwZkzZ7Bnzx5MnTpVqpCpFGmaXPwUmoBMXT7slBZ4uqUL5w2mShsd7IVvL95HZFI2Tt5KxDOtXKUOieqJnZ0devToYXit1+vx9ddfo2vXrkhISICbm1ux8s7OzoiLi6vyfqr666iwfEP/NVaZdl57kIHIpGwoLGQY0MbNZN+Tom0VG/Do9MbUzoqOlSeaOeD1J5th4x9RWHn0Ftp62MLbuXIji5jLdxSoflvN4b0hIiIiovLt5QBbdYLvKxERmTLJEsLsHWb6NLn5eHvXFaRocmFtKceANm5QWHBaaqo8W6UFRgd5YfPZe9h85h6ebslewubq448/RmhoKP73v/9h27ZtsLKyKrbeysoKOTk5Va7X2bl6wxxXdztTU147vz92GwAwKKARvBs7llomOycP1taKcvdR0frKlKmNfahUdb+P+mhHRWVq2s7KlClvvUwuwMWl/O+PNjcfU/v64UpcBs5GJmPuj2H4bmJXqKzkBXUIApSW8nLrMJfvKGBebSUiIiIiIiIiorohWUKYvcOkV5O25uXrMedgKEKiU2ElFzCgjSvslGUfTlK+n8bUa6oumVo7C+N9qZMXdlyMwe3ELPxyu3K9hM3le2ouvcM+/vhjfPXVV/jXv/6FVq1aQaFQIDU1tViZnJwcKJXKKtedlJRRpe+DIBQkX6q6nampqJ0JmTocvPIAADC8rRsSEzNKrUdpo0R2tq7cfVW0vjJlarK+8Pug0ejK/UyNvR0VlamtdlamTHnr9flimcdLIaWNEuuOhMHHUYXLljLcfpiJkV/8gWdaOkMQBLzTtzUS07JL3dZcvqNA9dtauB0RERERmReFQoEtW76p0jYF145qJCVlNvjr65oQH705HBWxeqp6nCkUFT/ITEREVSdZQvhx7B0mnfLaqs3Nh/6xM7VeL2L23qv4404KlJYyDAnwhKeDqsw6KuotVF89zKTuNVVf+6ionbWxj5q2o+gx4QJgfHdvrD9xG/85fx+junpDJqvcBba5fE8bcjuXLl2KHTt24OOPP0a/fv0AAO7u7rh9+3axcomJiSUeFKoMUazeAxLV3c7UlNXOXZdika8X0cHLDq3dbU36vSiM3ZTbUBnG1M7KxmBtJcczrVxwKPQh7iRl4y+lBZ5o6lCpOszlOwqYV1uJiIiIqPoEQajyg9SCAKhUKiiVebzmpDrD44yIyDgYRUKYvcOkUZm2Km2UWHskzPBaFEX8cTcFoXGZEARgzYsdcCEisUa9heq6h5mx9Jqq631Utp012Udl11dU5vFjYlgbV2w9fQdhcRn4+nQEBrZ1L7duc/meNvTeYZ999hl27tyJTz/9FP379zcsDwwMxMaNG6HVag2/9y9cuICOHTtKFapZ0ebmY+/lgt7BYzo2ljgaauga2SnRo4UTTkUkIyQmHXZKC8hkAlTqsq/5tLn59RghERERERERERGR6ZM8IczeYdKrSlsv3U9HaFwmAKC3jzN6tHTFhYjESu1DKsbUa6oumVo7i8Zpp7TEuM5NsOH0XXz26x087etS4fyRhXWYSntroiG2MyIiAp9//jkmTpyIjh07IiEhwbCu8/+zd9/xOd3vH8dfd3YIQRA7IohNzLZUFW2JUbS0pVQpqkW1VXvWaosWMVoqKL5WhZbao6q+VO29Yu8QISE79++PfHP/cstGcme8n49HHnKfeX3OfXLOca7zuU7duhQtWpQhQ4bwySefsGPHDo4ePcrEiRMtGHHOsf7UHR6ERVEsrz2veLhYOhzJAcoXduJBWBSHrz9k14VA/j5/l3/PByQ5/efNK2ZgdCIiIiIiIiIiIlmfRRPC6h2WtZy8FcyBaw8AeLF0fsoWym3hiCQ7ea9WCVYducmt4HD+c+A63V4oZemQJB1t27aN6OhoZs+ezezZs83GnTlzhlmzZjFs2DDatWuHm5sbM2fOpFixYhaKNucwGo0sO3AdgHdqFsc6leXbRZ5V7ZLOPAyL4sK9x3y27DBNyxekSF69N0pEREREci6j0Uh4eMoV2p6FwQChoTaEhYVluwfRn5XeG/z8pMd+Zm9vr+9GRCSNLJYQVu+wrMX/7iN2X7wPQM0SealSNPOXo5Wsxd7Gik9fdmfE+tMs3HeV1lWLUDC3XcozSpbUs2dPevbsmeR4Nzc3Fi9enIERCcB/L93nYuBjcttZ07pKEUuHIzmIwWCgUVkXIqJiuPYgjE2n79CisqvOAyIiIiKSY4WHh9O9eydLhyGSKc2bt+SpXi8pIpKTWVlqxfF7hzVo0MDsx9ramlmzZhEQEEC7du34/fff1TvMgq4GhbLj/D0AKrk6UbOEs4Ujkuzq9QqFqFQkD48jo5nz30uWDkckRzEajfy85zIAb1YtgpO9xd8qITmMtZWB1zwLUsstPxHRRjacvEPg4whLhyUiIiIiIiIiIpLlWexur3qHZQ0nbjxk65m7GI3g4ZKLl9zzp7kch5WVAUenpJ/YMqgkqfyPlcHA56+UocfyI6w5eos3qxalchH1RhfJCP+9eJ/jN4Oxt7GiS52Slg5HcigbaytmdvSi5fS/ufsogj9O3MG7UmFc1FNYRERERHKwGu8bsNIzuxkmOtLIkSWxv1fvBNa2uneZGcREweHFqm0uIvK0dCkhSbrxIIxPlh4mKsZIcWcHXinr8lTvZjAC0zafTnJ8/2YVnyFKyW5qlHCmWcXCbDx1hwmbz7Lw/ZrY6KEBkXRlNBr56X+98tvXKKbkm1hUHgdbmlcsxIZTAbFJ4ZN38K5YmIJO2i9FREREJGeyslFSMuPFJh6tbQ3a9pmGksEiIs/CYiWjJXN7EBpJv1XHuPcoggK5bGlaviDWSspJBvm8URmcHWw4G/CIpQeuWTockWzvL/9ATt0OwdHWii51SpiGOzrZ4+jkkOSPKjxIenGwtca7UmEKO9kRHhXDHydvcyc43NJhiYiIiIiIiIiIZEnqISwJhEfFMOC3E1y+H4prXnualHXBzkbPDsjzk1IZ8eJO9vRrWIaxm88y57+XaVK+EMWck55eRJ6e0Wg0vbO7g1dx8ueK3wvToAoPYjH2NlY0r1iYjacDuB0czvpTd2hesbClwxIREREREREREclylBAWMzFGI6M3nObw9Yc42VvzY6earD983dJhSTaTUhnxz16vQKsqrvxx8jYHrz3gm63nmNauylOVLBeR5G05E8DZgEfksrXm/dolUp5BJAPZ2VjRvGIhNp0O4ObDcDacvMPblwKpVMDR0qGJiIiIiIiIiIhkGer2KWZ+3nOZrWfvYmNlYFLrypQrnMfSIUkOZTAYGPJaOeysDey5dJ/VR29aOiSRbCc0IpppOy8A8H6dEuRztLVwRJLVxVWAeJ6lxm2trXijQiGKOdsTGWOk16KD7L8SlD4NEBERSSWj0YjRqHcZioiIiIjkBNnh+l89hMVk5/l7zN1zBYChr5Wjdql8lg1IcrzSBXLxSQN3pu68wA9/XqBWyXy4Fchl6bBEsg3ff65wJySCYnnt6azewfIcpFQBAp6u1LittRVveBZiy5m7XHsQxmd+x/m+TWXquuV/ykhFRESentFo5Ouvh2Fra8PQoWMAVTISEREREcmussv1v3oICwCX7j1m1IbYG7gdahSjVZUiFo5IJNZ7tYpTu1Q+wqJiGLXhDFExWfspHJHM4tLdRyzefw2Azxt54GBrbeGIRJJnY23FaxUK0bBcQcKjYvhizQn+uXTf0mGJiEgOFB4eztmzZzhx4gTh4eGWDkdERERERNJRdrn+V0JYCAmPYsBvJ3gUEY1X8bx83qiMpUMSMbEyGBj1Rnny2Ntw4lYwvnsvWzokkSzB0ck+yZK9DrkdGPX7CSKjjbzglp9XyrpYOlyRVLGxMjD9PS9eLlPgf0nh4+y5FGjpsERERERERERERDI1JYRzuMfhUYzZfI7L90NxzWvPD+96kcc511O/50/keXjyHZTuxfIxokVsidF5e69w9M5jwiKjLRylSGZnYNrm04n+9F96kJ1nA7CxMvBlYw8MBh3rJeuws7Hi29aVeMXDhYhoIwPWnGD3BSWFJXUePHjAN998Q+PGjalevTrNmzdnwYIFxMTEWDo0kUzj+++/p3bt2rRr146LFy+aht+7d4/XXnuNsLCwNC3v9u3b9OvXj7p16/Lyyy8zceLELP1UvYiIiIiISFakdwjncLP+PM+OMwFYG+BFt3ws+e9Fs/FP854/kWeV1DsoyxfKzdmAR3y69CAb+zckd8aHJpLlPY6IZtf/kmdd6pagtN7LLVmQnY0VE1tVZOi6U/x5/h5f/X6Cb1tV4mUP9XaXpN2/f5933nmHwoULM378eEqUKMGxY8cYO3YsV69eZcSIEZYOUcTiTp8+zZIlS1i0aBErV65kypQpzJgxA4B58+bRqVMnHBwcUr08o9FIv379yJs3L0uWLOHBgwcMHToUKysrBg0alF7NEBERERERkSeoh3AO9pf/PWbs8AegfpkCFHKyt3BEIsmr756f/I62hEbG8NXKI0TrfcIiaWI0Gtl14R7hUTF4FslDjxfdLB2SyFOztbZiYsuKNClfkMhoI4PWnmSvykdLMqZMmYKdnR3z5s3jxRdfpGTJknh7ezN+/HiWLFli1hNSJKe6cOEC5cqVo1KlSjRu3JgLFy4AEBgYyNatW3n33XfTvLzDhw8zceJEypUrR+3atenXrx/r1q1Lj/BFREREREQkCeohnENdCnzMiD9ie2BWcnXCs7CThSMSSZmNtRVNPQuy5ugt9l26z8/7rvFZk3JJTG0kNESl6ETiO3PnEVfuh2FlgG/fqoqttRVGPVchWZiNtRXjvCtgNJ5m+7m7DPjtJDPeqkqNEs6WDk0ymYiICP744w8GDhyIvb35Q5CvvvoqCxYsoHjx4kBsWenJkyezbds2wsPDady4McOHD8fZOXa/+uGHH/jxxx/NltGnTx/69u0LwJYtW/jhhx+4fv065cqVY+DAgdStWxeAzp07U69ePXbv3s3JkyepXLkyY8eOxcPDg06dOhEZGcn8+fPJnTs3np6e/PLLL9SrV4/Ro0fz66+/cuDAAYKCghg/fjx79uwhNDSUcuXKMXz4cGrVqsW1a9do0qQJ27Zto0SJEgD4+Piwb98+Fi1aZPY7wP79++nUqRMTJ06kXbt2RERE8N1337F27VoAXn75ZYYPH06+fPkSbNOYmBhmzpzJ8uXLefDgAbVr12b06NG4ubmZ4nhS27Zt+eabbwDw8/Nj7ty5XL9+nbJlyzJkyBDq1KkDQOPGjenTpw/t2rVj9uzZzJw5k99++w0PDw/mz5/PokWLuH//PjVr1mT06NGULFmSzp07U7duXdP3MHPmTKZPn27aFpcvX+b11183i6d48eJs3749xe3m5+fHjBkz2L59e4I2DR48GICJEyfSuXNnrKys+OWXXwCYPn06fn5+rFu3DicnpwTzrV692vS5W7du3L9/HycnJ65du8Z///tfypQpw8iRI6lZsybDhw/n7t27Zvve2LFjefjwIZ999lmy2/vJdcWJ3944RYsW5erVqwQHB3PixAmKFi0KgK+vLx07dkxT72CAQoUK8fPPP1OwYEGz4SEhIWlaTmYWHh6m6ylJFwYDhIbaEBamfSynCg9PW4l+kZxEfx/yJJ03JT1ll2OOEsI5UEh4FF/9doJHEdHULJWPGkXzWDokkVTL52jLyx4F2H7uHnP/voj/7Yd4FExYPPqz1ytYIDqRzCsoNJK9l+4DULtkPsq75uHxw1ALRyXy7GysrRjXogJfrjnBnkv36b/6OLM7VKOiq65v5P9duXKFx48fU7Vq1QTjDAYDL7zwgulznz59CA0NNSXeRo8ezeDBg5k9ezYA4eHhjBw50pRcjEtAQmy53UGDBjFmzBiqVavGzp076dGjB7///jtubrFVGX766Se+/PJLxo0bx4wZM+jZsycbNmxg+vTpjBw5kiVLltCzZ0/TMo8dO8a2bdtYv3499vb2DBgwgLx587Js2TKMRiOTJ09m9OjRpiRuWkyePNns8/fff8/x48eZO3cu9vb2/PDDD3z22WcsXLgwwbzLli1j+fLlTJ48mUKFCjFr1iw++eQTfv/9d9M0K1euNCUUx48fbxru5+fH2LFjGTVqFNWqVcPPz4+ePXuyceNGXF1dTdPdvn2befPm8euvv1K6dGmWLVvGjBkzGDt2LJUqVeL777/ns88+w8/Pzyy2wMBAfH19zYaFhYVRu3Ztpk6dCsD69esTbdfTMhgMjBkzhjZt2rBp0yY8PDyYM2cOs2fPTpAMjtO8eXOGDRsGgKOjI+PGjWPZsmV07dqVr776imXLltGzZ082b95MixYt6NmzJyEhITg5ORETE8OmTZsYN26caXlJbe8n13Xz5k3at2+faExeXl7UrVuXunXr4uzszJw5c7h//z6bN282+25TK2/evLz88sumzzExMSxevNjsby4rMsa7y9i7d3cLRiIiOUXsccdg6TBELCr++feTT3T+FRHLMGbhJw5UMjqHiTEaGb3hDJcCQynsZMfUd2tgbaULSslaPArmputLpQHY6R/I3UcRlg1IJJOLjI5h65m7RMYYKZLHnqrFlCiT7MXW2orvWlfCq4QzjyKi6bfqODdCo3B0ckjiR6/JyGkePnwIQJ48yR//Tp8+zb59+5g0aRLVqlWjWrVqTJo0ie3bt5tK54aEhFCwYEEKFSpEoUKFsLW1Nc0/b948OnToQKtWrXBzc6NLly40bNiQpUuXmqZp2LAhXbt2xcPDg7FjxxIYGMju3btxcXGhV69eLFy4kMDA2PLn0dHRTJs2jU6dOlGqVCmMRiNNmzZlxIgReHh4ULZsWTp16sT58+fTvE22bt1KWFgYxYoVAyA0NJTFixebktmenp5899137Nu3jzNnziSYv2rVqvj4+PDCCy/g4eHBhAkTuH37Nn///bdpmgIFCpi2U/yepYsWLaJz5860adOGMmXKMGDAAMqXL8/ixYtN0xiNRnx8fGjevDkVKlTA2tqa5cuX07VrV7y9vSldujQjR46kXr16hIWZP609e/ZsU6/sOCEhIeTJk8cUT0r7wtPw8PCgV69efPfddwwbNozWrVubJUOf5ODgYIonLmlctmxZBgwYgIeHB0OGDMHZ2Zn169dTr149nJ2dTb2U9+/fT2RkJPXr1zctL6nt/eS6ChQokGw7fvjhB3bv3s3ff/9NtWrVmD9/Ph07duTWrVu0b9+e1157jTVr1jzVNpo0aRInT57k888/f6r5RURERERE5Omoh3AO47v3Cjv972FrbeC7NytRUDdEJYv64rXybD15i2tBYWw+HUCbqkXIZWdt6bBEMh2j0chf/oHcD43E0daKJuULYmXQg0CS/TjYWvN9m8p8+usxTt4K5r25/9Cqiit5HRJe7qqKRM4TV/L4wYMHyU534cIF8ubNi7u7u2mYh4cHzs7OXLhwgTJlynDz5s0kE2r+/v5s2LCB5cuXm4ZFRkbSoEED0+eaNWuafndycsLd3R1/f39effVVqlWrxuuvv25K8nXv3h1PT0+6desGxPZCfe+991i/fj0HDx7k4sWLHD9+nJiYGLM4WrZsieF/x/rIyEi8vLzMxkdHR/P9998zZMgQRo0aBcDVq1eJjIxM8I7YmJgYLl26hKenp9nwuN7Wv/32G6NHjwZik8oXL17Ew8Mj0e0Tfzt9+umnZsNq1KiBv7+/6fPw4cMpXLgwv/32m2nYxYsXqVy5sulzwYIFGTRokNlyrl27xtq1a5k7d65ZieebN2+SP3/+ZONKbrvduHEDLy8vbG1tKVGiBF27dqV169YJltGzZ0/Wrl3LxYsX+fnnn5NdX2Li7x9WVlZUqlQJf39/rKysaN68ORs3bqR169Zs2LCB1157zeyBhOcpbh8PCgpi06ZN/Pbbb/Tp04cWLVrQrFkzWrduzYsvvmjWozslkyZNYuHChfzwww+UL18+XeLOKIZ411KzZ8/Dzi5tpbRFUsNgABcXJ+7dC1HpyxwqPDzM1AvSoP/Difzv7yD2gDhr1jzs7XX+lf+n86akp+xyTlZCOAfZef4uP/33MgCDm5SjStG8Fo5I5OlZWxloXK4gvx27xYOwKLaevUuLSoXV413kCcduBnPh3mMMBmhavpAenJBszcnehmntqvDJr8c4dyeEDafu0LqKK4622u9zulKlSpEnTx5OnDhBtWrVEozv3bs3nTt3xs7OLtH5o6OjiY6OBmKTmXHvG05suh49etCmTRuz4fF7a9rY2CSYx8oqtnDT0aNHWbNmjalU89ChQ1mwYAFLly7lgw8+ICYmhm7duvHw4UO8vb1p3LgxkZGR9OnTx2yZc+bMMSXqFi1alKCHr5+fH4ULFzbrvRrXvv/85z/kypXLbHoXF5cEbX3w4AFGo5EmTZpQo0YNANM7dFPy5Huc49YfP7Hdu3dv/vrrL2bNmsXQoUOBhNsuMdOmTaNLly4Jkr/JfW9xkttuhQsXZtGiRURERHDkyBGGDh2a6PICAwMJCAggPDycU6dOJeipnJLk9o+WLVvSuXNnQkJC2LJlC5MmTUrTsp/G/Pnzeffdd3FwcODgwYMMGTKEIkWK4ObmxrFjx1KdEB47dixLly5l0qRJvPHGG+kcdcayt3fQDWlJFwZDbDl5B4co3dgWEXmCvb1DgoookrPpvCmSMpWMziHOBzxixPrTALxdvSitqxaxcEQiz87exorXKxTCztrA7eBwdl8MzNI1/EWet6v3Q9l3OQiAF0vnp0heVYWQ7MEhd1KloB0oWigPc7vUxsnemodhUWw6FUBkdEzKC5VszcbGBm9vb5YsWUJEhPmrJrZv38727dspXLgw7u7uPHz40FQeGuD8+fOEhITg7u7OlStXiIqKMpVZfpK7uzvXrl3Dzc3N9LN8+XL++usv0zSnT582/R4cHMyVK1dMvW/HjRtH+/btadasGQDly5dn+PDhTJ06lcDAQM6fP8+///7LggUL+Pjjj2nUqBF37twBzN9jVKxYMdP6nZ2dzWIMDw9n5syZDBgwwGx4yZIlsba2JigoyDSvk5MTEydO5N69ewnaOmLECNP7cd3c3HBwcODOnTuUKVMm6S8i3nY6cuSI2bAjR46Y9cwuUaIE48aNY8mSJZw7dw4ANzc3s+13//59XnjhBa5duwbAmTNn2Lt3L127dk2wzn/++Yfq1asnG1dy283GxgY3NzfKlSvH22+/Tfny5RO0AWITn3Xr1uWjjz5ixIgRCfa3lJw6dcr0e3R0NKdPnzbtH9WrV8fV1ZW5c+diNBrTnGxOqwcPHrBx40bee+89ILbHclzSPu4BgtSYMWMGy5Yt4/vvv6dFixbpEquIiIiIiIgkTwnhHCDocSRfrjlOaGQMtUs68+WryZdwE8lK8jna0rh8QQzAmTuPOHIj2NIhSRpFRETQsmVL/vnnH9Owq1ev0rVrV2rUqIG3t7fZ+wgldU7efMjWs3cxAuUL5aaSq5OlQxJ5LoxGmLb5dLI/hfLY07xiYextrAh4FMG2s3eJidEDQzld3759CQkJoXv37uzbt48rV66wcuVKBg8eTJcuXShbtiweHh40bNiQQYMGcfToUY4ePcqgQYOoU6cOpUqV4pdffuHll18mICDA9BMZGcnjx4+JiIiga9eurF+/nl9++YUrV66wYMECFixYQOnSpU1xrF27ljVr1uDv78+wYcMoVqwY9erV488//+Ts2bP07NnTLO5XX32VsmXLMnfuXPLmzYuVlRV//PEH169fZ+PGjfj4+ACkOvF45MgRatasSZUqVcyGOzk50b59e0aPHs0///zD+fPnGThwIJcvX6ZEiRIJltOhQwdWrFjB9u3bOXfuHCNGjMDd3Z0XX3wxxRi6du3K4sWLWbNmDRcvXmTy5MmcPn2at99+22y6ChUq8Nprr5na2LlzZxYuXMjWrVu5ePEio0aNokSJEqb4tmzZwqeffpqgh/OBAwc4d+4cHh4epu8tODiY6OhogoNTd+0YHR1NQEAA169f548//uD8+fNUqGBefn7z5s3s2rWLYcOG0atXL1PyPS327duHr68vFy5cYPz48YSGhpoeEADw9vZm/vz5NGvWDGvr51P9ICgoKNHtsGDBAt555x1T75uqVavi5+fHv//+i7+/v1n57qT4+/sza9YsevToQa1atcz+dkRERERERCTjZIqEsJIB6ScqOoZBa09y42E4xZ0dmNiqEjbWmeJrF3luSuZz5IXSsWUB/70SxLmARxaOSFIrPDycL774wtTzB2J7OH366acULFiQVatW8eabb9KnTx9u3LhhwUizlhsPwvjkPweJijFS3NmBl8sUyNLvtxB5GvkcbXmjQiGsrQxcDQpj1wVVkcjpChUqxNKlSylZsiQDBgygZcuWLFy4kH79+jF48GDTdN9++y0lS5aka9eudO/enXLlyjFz5kzWr1/PokWL8PPzo0GDBqafQ4cO4evry6FDh6hRowbfffcd//nPf/D29mbFihVMmTKFOnXqmJbfqlUrli1bRrt27Xj06BFz587FxsYGHx8f3nvvPQoWLJgg9r59+/Kf//wHa2trRo8ezdy5c2nZsiVz5sxh+PDh2NjYcPLkyVRtB1tbWz7//PNExw0ePJgXX3yRfv360aFDB2xsbJgzZ06iiccGDRowdOhQJkyYQNu2bQkNDWXmzJmpSlJ6e3vz+eefM336dFq3bm1Kgib27uE+ffqwdetWTp8+zZtvvkm3bt0YM2YM7dq1Izw8nOnTp5umLV26dIKkMkDHjh15+PAhr776qul7mzBhArdu3WL8+PEpxgtw69YtGjRoQNOmTZk8eTJ9+vThpZdeMo0PCQlh7Nix9OjRg5IlS5IrVy4GDx7MvHnzOHv2bKrWAdC4cWP27t1LmzZtOHnyJPPnzydv3v9/1Y+3tzfh4eF4e3unepkp6du3b4Lt8PDhQ9avX2/qHQwwZMgQdu3aRd++fRkyZAhFixZNcdnbtm0jOjqa2bNnm/3dxH+vtoiIiIiIiKQ/i79DODw8nC+//DLRZED58uVZtWoVW7dupU+fPqxfvz7J8mySuMk7/Dl47QG57ayZ0qYy+RxtLR2SSLqoUjQPj8KjOHozmJ3+9/iv/z28XHNbOixJxvnz5/nyyy8TJGj27t3L1atXWbZsGbly5cLDw4M9e/awatUq+vbta6Fos46gx5F85neMuyERFMhlS9PyBbFK4t3aDrmTf9+OQe/klizONY89Tcq5sOXMXc4GPCKXnTV1SuWzdFhiQUWLFmXChAnJTlOgQAG+//77RMe1bduWb775JsHwzp07m35v0aJFsmVxixUrxsSJExMMX7Vqldnn+O+vbdiwoak88TvvvMM777xjNm3Lli0TnQ8wO3f27ds3wbl0+/btpt8dHR0ZPXo0o0ePTjL++Nq3b0/79u0TDC9RokSCOJ7cbl26dKFLly6JLjd+TGXLljVLdvfq1YtevXolmGfRokXJxvBkPBD7LuV9+/YlGm/87dSuXTvatWuXaKzx27Vr1y6zcc2aNTPr3ZvUfPE5OzsnOQ7g7t27FC9enJo1a5qGpbS9n1zek9NPmDCBuXPnmk2TN29eNm3aZDasfPnyrFu3LsnYEtOzZ88Evd5FREREREQk41k0IaxkQPr6z4FrrDpyEwPwtXcFPAoqOSbZW123fDyKiMb/3mP6rzjMnA7V8VSZ3Exr37591KtXj88//5waNWqYhh85coRKlSqZlXusVasWhw8fzvggs5iQ8Cj6rjrGpcBQXPPY07icC3Y2iVeFiCu7m5z+zSqmR5giGcqtQC4alCnArguBHL7+kNx2z6fEquQ8Dg4OODklfl3h7OyMra0evMysEut1Dcl/p5nNnTt3OHDgAD/99BNvv/32c638MW/evCQT1yIiIiIiIpI9WDQhrGRA+tlw6jY//HkBgD4vu9PQw8XCEYmkP4PBwCtlXQiNjObGw3A+W32cee9Vp7izo6VDk0R07Ngx0eEBAQEULlzYbJiLiwu3bt1K8zrSeq80bvqsWF05NCKa/quPc/pOCPkdbZnbpTZrD15NdNr47czuFXRzSlvVzuRVcHXicUQ0B649YPfF+2w5dZuXSzmnT5DPydMej7Li8Sur8Pb2TrJM74wZMzI4GkmL3bt3Jzo8ue80swkODmbo0KHUqFGDDz/88Lkue9iwYU/9QEO9evWSfX/1H3/8kS2rfNnb21O+fAVsba2xt7e3dDgiIiIiIpKOssv1v0UTwkoGpI89FwMZszH2PVXv1ixGl7olEm2Pbh5nLzmlnZB8W62tDLzmWYg9V4I4ezuET1ce46d3qlEkb/KlcTOjnJoMCA0Nxc7OzmyYnZ1dsjcbk+LikuepYnja+SwlLDKa/gv3c+T6Q/I42LC4Rz3cC+YmV67kL1AcHVO+gElpGc86PqPWkVJbs0o7nvU7zSrtSI99t375QoQbjRy//pBBfsdY1K0u9cpk/gfmstrxSJL3ZFljkfiSKxXt4eHBoUOH0mW9z9K7/ddffyUmJibJ8U/+vz67MBgMjBo1joIF83DvXki2//+XiIiIiEhOll2u/y3+DuHEKBnw9PZfCmTQ2lNExxhpXb0YE96ukeS7IwEeR0TpJvlzXEdm2FZK8EAuYE5nDz6Y/y+X7z2mz6rjLOv5IkWcs15SGLLu8ehp2dvbExQUZDYsIiICB4e0f3/37gWn6QRtMMRu77TOZ0lhkdF8seYE+y4H4WhrxbR2VXC1syIm2sjjx+GJzhP30EBoaHiK7UxqGc9rfHqvI7VtzeztSGma59XO1ExjyW31rPtuvZLOBD+O5PL9ULov/Je571anXKHMWS72aY9HcfOJiGSEkiVLWjoEizEYDM+1dLeIiIiIiGRe2eH6P1MmhJUMeDoHrgbR3+84oZEx1HPLx5DGZQgMDElyeoMBHPM46ib5c1jH8xr/LMtQgsdcwdz2zHyrCr2WH+XSvcd0+PG/zHm3OgVz2yU+QyaUU5MBrq6unD9/3mzY3bt3n6qHidH4dD3mn3a+jBaXDP73SlwyuCpVi+ZNMfa48Vmhjc8qp7RV7UwdK4OBxuVcOHIrhINXguj763F+zuSvFsgqxyMREREREREREcm8rCwdQGJcXV25e/eu2bBnTQak5edp57Pkzz+X7tNv1f8ngye/WRkbK6tUtzU7Uzuzn9S21TWPA7PaV6NIHnuu3A+l9/Kj3HsUYfG/14w4HmVl1atX58SJE4SFhZmGHThwgOrVq1swqswnNDKaz1cf598rQeSytWZ6u6p4lXC2dFgimZ6NtRU+73rhUTAXdx9F0G/VcQIfp70KjYiIiIiIiIiISFaRKXsIV69enTlz5hAWFmbqFXzgwAFq1apl4cgyF0cne8DA5pO3GLLmBOFRMbxcriBTO1TH3sYaKysDMTHJZ4ayeuJIJCXFnB2Y3aEavZYf4WLgY3qvOMrMt6tSskheIKUSD0ZCQ1LuDS3PV926dSlatChDhgzhk08+YceOHRw9epSJEydaOrRMIy4ZfODqA3LbWTOtXRWqF1cyWCS1nB1tmd6uKh8tO8yV+6H09zvO7A7VyG2XKS+NRURERCSHi4kC0E28jBIdaUz0d7Gs2L8DERF5WpnyrpeSAaljNELX+f9w4OoDANzyO1KugCM/bj8HQP9mFZm2+XSyy+jfrGK6xyliaSXyOTK7Q3U+XnGEC/ce033ZEX7uUpvV+68kO99nr1fIoAglPmtra2bNmsWwYcNo164dbm5uzJw5k2LFilk6tEwhOCyKz/yOc+zmQ3LbWePzVlWqFstr6bBEspzCeeyZ/lZVeiw7wqnbIQz87STft62CvU2mLKAjIiIiIjnY4cVKSlrKkSWgZLyIiGQHmfKOV1wyICAggHbt2vH7778rGfCE0MhoBv+vdxhAlaJ5aOpZEGurrP1Sa5H0Uiq/I3PfrU6JfA7ceBBGl/n7uPdIJUIzizNnzlCvXj3TZzc3NxYvXsyxY8dYt24dL730kgWjswxHJ3scnRzMfh5hoPevxzh28yF5HWyY+baSwSLPonSBXExtVwVHWyv2XQli8NqTRETFWDosERERERERERGR5yrT9BA+c+aM2ee4ZIAkdPJWMCPWn+bK/VAMBqjvXoCKrk6WDksk0yvu7Mjcd2vQb9UxzgU8Yu2J2zQpV5CS+R0tHZpIIgxmVR5CwqNYf/IOD8KicLS1YkHXOpTMbWvB+ESyh8pF8vB9myr0X32cvy8EMnTdKSa2qoitdaZ8blJEREREcgh7e3vmzVuSruswGMDFxYl790L0WrknGP+3QQwGdb55Vumxn9nb2z+fBYmI5CCZJiEsKYuKjmHR/mv89N/LRMcYcc1jT52SzhR1drB0aCJZRsHcdvzYoRqD1p1m/+X7bDodwAul81O5iJMu8iXTCgqNZP3JOzyKiMbJzhrvSoUp75qH0JAwS4cmki3ULpWPKW9W5os1x9npf49hf5xmQosK2CgpLCIiIiIWYjAYcHBI33t+BgM4Ojri4BClhLCkG+1nIiKZg+5yZREHrgbRcdFBZv19iegYI03KF8Sv90tKBos8hbwOtsztXIvyhXJjBPZcus/ui/eJidFVqWQ+9x5FsO7EbR5FROPsYEOrKq44O9piZWVIUFI6/o9BrxAQSVJifz+NqhRl+rte2Fob2HHuLiPWnyFK5wUREREREREREckG1EPYQhyd7IGUbtYbOXs1iNm7L7HlTAAA+Rxt6f9KGbwrFSaXo0qFijwtW2srGnoUIJ+jLfuuBHHqdggPw6JoXM4FB1trS4cnAsCth2FsOh1ARLQRl1y2NK9UGMf/7Z9GMCsp/aT+zSpmUJQiWU9yfz+NyxVk29m7bD0bQFRMDONaVMTeRs9QioiIiIiIiIhI1qWEsMUYkr2RHxIeRSQGVh+6TrQxNnXcrnpRetcvjbMSwSLPhcFgoHrxvORztGH7uXtcfxCG39FbNClfENc8eheJWNaWU7dZf/IO0UZwzWPHGxUKKyklkgFK5XdkaofqfL7yCH+ev8dnfseY/GZlnOx12SwiIiIiIiIiIlmT7mxlMoGPIjh6M5jzdx+Z3qnwknt+Pqnvjqerk2WDE8mm3Ark4s0qNmw9e5cHYVGsPX6bOqXyEaMXm4iFrDh0g8nbz2MkNjnVpJyL3mUqkoEaeRZmeruqDPjtBAeuPuDjFUeZ2rYyBZ30sJCIiIiIZDyj0Uh4ePhzX67BAKGhNoSFhendrsRuZ4jtQCDPT3L7mb29vba3iEgGUUI4EzAajdx4GM7RGw+5FhRmGl63dH56vlCK6sWdLRidSM5QILcdbaoV4W//QPzvPWbflSD6LD3EiNfKkU+98iWDGI1GZv19iQX7rgJQoXBu6pcpgJX+cySS4WqXysePHarRb9VxztwJ4YMlh5jcpjIVXfNYOjQRERERyWHCw8Pp3r2TpcMQee7mzVuCg4ODpcMQEckR1N3IgmKMRvzvPmLNsdiyoNeCwjAA7i65aFPVFd8P6igZLJKB7KyteLWcCw3KFMDaAH+du8u7Cw+wy/+epUOTHCAsMpoR60+bksF9GnnQQMlgEYuq4JqHee/VoHQBR+6ERNBj2RE2n75j6bBERERERERERETSRD2ELSAsMpo1+66w4tANgsOjAbC2MuBZKDdVi+Uhr4N6I4pYisFgoKKrE4Wd7Dh0I5iLdx/xxZoTtKzsypeveugdkpIu7gSHM+C3E5y6HYK1lYEhTcvy7ovuyb5rXkQyRsn8jszv6MXwP06z+2Igw/44zdEbD+nbsIze6y0iIiIiGc66a3Ww1XXo82aMjCZmwVEArLpWw2BrbeGIsrHIGKIXHLF0FCIiOY4yGxko6HEkKw5fZ8WhGzwIiwLA3saKykWcqFwkDw660BB5bqysDDg6JV1yxmCVfK9Ll9x2rOz5Aj9sOsN/Dlxj3Ynb7Lt8n+FvlOfF0gWed7iSgx2/+ZABv53k3qMInB1s+KZVJWqXymfpsEQkHid7G6a0qcysvy/yy7/XWH7oBgevPWB8i4q4u+SydHgiIiIikpPYWilZmc4MttbaxulIr6sWEbEMJYQzwLWgUP5z4Dq/H79FeFQMACXyOVIqvwOehXJjY62n+kSeNyMk27uyf7OKKS7Dwdaa/o3K0KisC2M2neFaUBj9Vh3ndc9C9G9UhkJO9s8xYsmJ1p24xcQt54iINuJRMBeT36xMiXyOlg5LRBJhbWWgb8My1CyRjzEbz3Au4BGdFx+k54tudKxVXNdzIiIiIiIiIiKSaSkhnI5O3Q5m0b/X2HY2gJj/PfpU0dWJznVK4u1VnJlbz1o2QBFJlRolnPlPl1rM3HWRlYdvsPlMALsvBtLjRTfa1yiGnUqGSho9jojmu+3n+ePEbQBe8XBhjLcnue10WhbJDJKrMtG0WjFqlHFh+G/H+fv8PXx2XWTT2QBGtaxE9RL54k1pJDQkPEPiFRERERERERERSY7uPD9nRqORvZfv85+DN9h7MdA0vL6HC93ql6Zu6QIYDIYUy9XCs5e8FZFnE/9v0BEY0boKb9Upxbg/TnH0+gOm7rzAisM3+KR+aV6rUAgrg/4mJWWnbwcz7I/TXLkfipUBPnrBje4vltL+I5KJpFRlAuDH92vx6aL97L0cxNnbIXSatw8Pl1zULuVMXgdbPnu9QsYEKyIiWZ7RGPsEuUHXgyIiIiKSxehaNutQQvg5iYyOYcuZABbvv8a5gEcAGACPgrmoViwvLrnt2HsugL3nAoDUlat9HiVvReTpJfU3WLdkXpztrTl95xE3HoQxfP1pfvn3Kh/WK8Wr5QpirYc1JBFhkdHM23uFRf9eJdoIhZ3sGNuiAjXNehSKSFZhMBgoX9iJUvkd2Xs5iHMBj/C/95gLgY+pUNiJt+4/xsVWFSRERCR5RqORMWOGYTAYGDlynG6kiYiIiEiWoWvZrEUJ4Wf0MCyS1UdvseLQde6ERADgaGvF2zVLEBkZRR57bWKR7MZgMFDB1Ykp79Rg/l8X+OXfq5wNeMSQdacold+RTrVL0KxCYXLZWVs6VMkk/rl8n++2nefK/VAAXqtYmFEtK5Evl12S86gKhEjW4GBrTaOyLlQtmod9V4K4FhTGqdshePv8TeNyhehUuziVi+RJ8J8iRyd7Yh8fTFpYZHQ6Ri4iIplBeHg4586dMf3u4JB0lTARERERkcxE17JZi7KVTykgIprFe6+w+vB1QiNjACjoZMd7dUrxbp2S5Mttx9SNpywcpYikp1x2NnR7oRTtqhdlxaHrLD90gyv3Q5m45RzTd16gWcXCtK5ShIquTno6Koc6cyeEGbsusvfSfQAKOdkxsHFZmnuVSLEcrapAiGQtLrntaF6xMDcehHH4+kOuPwhj69kAtp4NoGzB3LSq4krzioXJb3oQxJDiceDz5joOiIiIiIiIiIjIs1NCOA2iomP4+0Igvx2/xe4LgRj/N7xALluqFs2DR8HchIVFsGCXv27ki+Qg+Rxt6flSaTrVLsFvx26x6shNrtwPZdWRm6w6cpPizg685lmIRmVdqOCaRyWlszmj0cjRGw/5z4HrbD93FwAbKwNvVS/Kx/VL46TKESLZWjFnB4o5O9CsenF8//Jny5kAzt99xA9/XmDazgvUKO7MK2VdaFa9uKVDFRERERERERGRHEJ3pVPhUuBj1h6/xboTtwl8HGkaXjKfA1WL5aVYXnv1/hMRctvZ0LFWCd6rWZz9V4NYffQWf/nf4/qDMBbsu8qCfVfJ62BDnVL5qOeWnzql8lHc2UHHj2wi6HEk28/fZc3Rm5y6HWIa/rpnIXo3KE2JfI4WjE5EMpqnax5GN6/AF696sPl0AL8fv8Wp2yEcvPaAg9ce8MOfFyiQy5YS/0sgu+a1x85a7xyW1Bk8eDCrV69Ocvwvv/xCvXr1MjAiya7+/PNP5s2bx8mTJ7G1taVWrVp8/vnnlC1bNlXzG41G5s6dy7JlywgKCqJq1aqMGDEi1fNnZgcO/MvPP88mJsZIz56fULNmHUuHJCIiIiKS4x08+C9z5swCeK7X6QcO/MuiRb507twty177Z+qEcHh4OGPGjGHz5s04ODjQrVs3unXrlu7rNRqNnAsIYfvZu+w4d4/zdx+ZxhXIZUuLSq50qOfG7wevpnssIpJ5WVkZcHRK/L0IDSs50rBSEQLvP2aX/z22nb3Lviv3eRgWxbazd9l2NrbnqEtuO6qXcKZaiXxUK+FMxSJ5yONga1pOTn5/pKXOAallNBq5GPiY/VeC2HUhkH8v3yf6f6Uj7KwNNK/oyrs1i1O2UG7LBioiFpXXwZa3axTj7RrFuPEgjJ3+99h5/i6Hrj0g8HEkgY8jOXozGAOxZeWL5LXHNY89hZ3sLR26ZGLDhg3jyy+/BGD9+vX4+vry66+/msY7OztbKjTJRhYuXMgPP/xAv379GD16NJGRkcydO5dOnTqxbNky3N3dU1zGsmXL8PX1ZeLEiZQuXZqff/6ZHj16sH79ehwds+7DcuHh4cyb9xMPHjwAwNf3JypXroa9vY7dIiIiIiKWEnedHhz8EHh+1+nh4eH4+s7h/v1AfH3nZNlr/0ydEP7uu+84fvw4Cxcu5MaNGwwaNIhixYrRrFmzdFvn/itBfDN/P5fuPTYNszbAi+4FaF2lCC+XKYCNtVWSSSARyTmMkOz7Hz97vQKOtta8XqEwr1coTFSMkZO3gvnn0n32XLrPydvB3HsUwfYzAWw/E2CaL4+9NS657XDJbce4dlUpZJsze4xZ4hyQlBijkWtBYZwLCOFswCPO3Qnh5O0Q7j2KMJvOs7ATr3sWolUV13jvCRURiVXM2YH3ahbnvZrFCbOyYuTqY9x4GMaNB2EEh0dzJySCOyERQDAArgVy0bF6UcsGLZlSnjx5yJMnj+l3a2trChUqZOGoJDu5evUqkyZNYvz48bz55pum4ZMmTaJDhw7MmDGDKVOmpLic1atX061bN1599VUARo8eTd26dTl48CD169dPt/jT2++/+xEUdN/0+f79+6xd68fbb79nwahERERERHK29LpOj7/coKCse+2faRPCjx8/ZuXKlcydO5fKlStTuXJlzp07x5IlS9I1GbDT/x6X7j3G3saKF9zy82q5gjQoUwBnR9uUZxYRSYaNlYFqxfJSrVheerzkRlhkNJdCIpmx7Sx3QiIICAknJDya4PBogsNDuRQYSp//HGL5B7UsHXqGs9Q54GFYJNv/vcrVwMdcDwrlRlAoNx6EcSMolKgYY4Lp7W2s8CqVjxfcXWhasTClXWJ7A1tZGYhJZPo4Br1HWiTHy5/LjrKFcpuqCASHRXHjYRi3g8O5ExxBUGgkwWFRFo5SsrL9+/czYcIEzp8/j5ubG3369OGNN94AwMfHhxkzZtCxY0dGjRplmqddu3acOHGCbdu2UaJECTw9PRMst27duixatAiALVu28MMPP3D9+nXKlSvHwIEDqVu3LgCdO3emXr167N69m5MnT1K5cmXGjh2Lh4cHAAcOHGDy5MmcPHkSg8FAnTp1GD9+PBcvXqRLly4J1tu2bVtsbGy4e/cuP/74o2n42LFjefjwIW+//TZfffUVH330ETNnzsTa2prOnTvTu3dvACIiIpgyZQrr168nMDAQV1dXevXqxTvvvJPo9ovfdgcHB7y8vJgyZQouLi5ERUUxffp0/Pz8CA0NpX79+owZM4b8+fPTuHFjrl+/bras4sWLs337dv755x+6dOnCmTNnEqzPx8eHffv2sWjRogTTJff52rVrNGnShG3btlGsWDF69+7NyZMn2bVrF56enmblw7t27cqVK1fYvn17om2Ob926deTLl49WrVqZDbeysuLbb7/Fzi51D74NHDiQEiVKmD4bDAaMRiPBwcGpmj8zunXrJr//7pdg+O+/r6ZBg0YUKfL0D/KEh4c9S2iSzRgMEBpqQ1hYGMak/2shOYSOD5Jdad+W50XnTcvITH/D6XWdfuvWTdauXY3xfzuW0Wh8Ltf+lpBpE8KnT58mKioKLy8v07BatWrx448/EhMTg5VV+vSY612/NN41iuNZ2IlcdklvHt3MF5GUJFdSGsARKOASmySOExYZTeDjSO4+iuD+40g+eqVMBkSa+VjqHDDo91P8eyUo0XHWBgP5c9niktuWt2qV5OiVQAo52WNjZeDR43B+O/D/rxHo36xisr3H+zer+LxDF5EsLo+DDZ4OTngWdgJiKxN8/lp5Hj8MtXBkkhUFBATQq1cvPv/8c15++WUOHz7M4MGDcXFxoXbt2gDkz5+fv/76yzTPtWvXOH/+fIJl+fj4mM7Hvr6+HD9+HIg9Vw8aNIgxY8ZQrVo1du7cSY8ePfj9999xc3MD4KeffuLLL79k3LhxzJgxg549e7JhwwbCw8Pp1asXXbt25bvvvuPOnTsMHTqUOXPmMHDgQP7++28AGjRoYFq/g4MDx48fp2fPnoSEhODk5ERMTAybNm1i3LhxANy7d481a9bg6+vLzZs3GTRoEC4uLnTo0IE5c+bw559/4uPjg4uLC6tXr2bs2LE0adKEggULJrodfXx8qFGjBnfv3uXLL7/E19eXr776imnTprFmzRomTJhAsWLFGDVqFKNGjWL69OkADB06FG9vbyC2pPfChQuf+TtNjU2bNnHnzh2z8uFx/v77b/bs2UPx4sVTtazTp09TpUqVRK+54pL6qRG3v8VZuXIlUVFR1KqVNR94NBqNzJ8/l5iYmATjoqOjWbBgLoMGjcBgSP39AmO8O5affNL9ucQpItmb0WhEdyUlK9O5TyR7MlowE58e1+lxy12w4OcEbYsbPmjQ8DQv05IybUI4ICCA/Pnzmz15XLBgQcLDwwkKCqJAgQLpst5cdtbUKujEDxtOJTudbuaLSEpSKikNCY8lDrbWFHO2pphzbCK5ZbViOTIZYKlzQItKhbGztSbgYRh57G1wcrAmj70NeextyGVnjdX/TvCdXnAjIOhxCksTEXl6VlnoPxSS+SxZsoSXXnqJ999/HwA3NzdOnTrFwoULTQm6cuXKcfXqVfz9/fHw8GDLli289NJL7Nixw2xZzs7OpnLUuXLlMg2fN28eHTp0MPUg7dKlC//++y9Lly5l8ODBADRs2JCuXbsCsT15X375ZXbv3k2VKlX45JNP+PDDDzEYDJQsWZLXX3+do0ePYmdnZ1b+Ov7669Wrh7OzM9u3b6d169bs37+fyMhI6tevz8GDB4mKimLChAlUqFCBypUr88EHH7Bs2TI6dOhAhQoVeOGFF6hRowYAH3/8MTNnzuTSpUtJJoSdnZ0pXLgwjo6O2NnZ4ezsjNFoZMWKFQwaNIiGDRsCMGbMGDZs2GCaL0+ePKaY40p7p7fw8HBmzZpFz549cXV1NRtnNBqZMmUKjRs3TrR3cmKCg4Of+/XWkSNH+Pbbb+nevXuWLXF+48Z1jh8/kuT4Y8eOcOPGdYoXL5HkNCIiIiIi8nyl13X6jRvXOXbscILhMTExHDt2OMtd+2fahHBoaGiCMlRxnyMiIhKbJVFWVqSpREDcvTd7W6sU57OzSb6H2rOOT+91pLatmb0dKU3zvNqZmmksua207z7/GJ7HMp7Hvvu0x7GszFLngNbVitDhJXdmbT2Trf+OdLx4/jE8j2XoXJfy+Ky276ZUzCA1+25OPAfIs7tw4QI7duwwq7QRGRmJu7u72XQNGzZk586deHh4sGnTJt55550ECeGk+Pv7s2HDBpYvX262jgYNGpg+16xZ0/S7k5MT7u7u+Pv78+qrr9KmTRsWLFjAqVOnOH/+PGfOnDGbPjFWVlY0b96cjRs30rp1azZs2MBrr72GrW3s631y5cpFhQoVTNNXqVIFX19fAJo2bcru3bv55ptvuHDhAidPngRinxZPSo8ePbC2tiYsLAwnJyfatWvH/fv3CQoKonLlyqbpypYtS9++fVOz2QDw8vLC2tqaokWL8tZbb5mS5s+iZcuWNGzYkJYtWyYY98cff2Bvb89rr72W6oRwvnz5ePjw4TPHFefQoUP06NGDhg0b8tlnnz235Wa0YsWKU6VK9SRvNlWrVoNixVLXCztO/B4Fs2bNw94+6QpDkrMYDODi4sS9eyEqfSmEh4eZelJmpZ5IIonRuU/Sg86blpFZzk/pcZ0et9yqVWtw4sRRs97HVlZWVKlS7amWaUmZNiFsb2+f4KZ/3GcHh9SfJAoUeLonsgd4V05xmq9aJD/Ns47PqHWk1Nas0o6UpnnWdqZmmsywrbTvPt91ZIZtlespj2NZmc4BGbOOnNJOyDnHC53rnt86nkc7nBxtn3kdOfEcIM8uKiqKVq1a8fHHH5sNt7Ex/+9fo0aNWLBgAS1btuTatWsJyvsmJzo6mh49etCmTRuz4fHP00+uLzo6GisrK27fvs1bb71F5cqVeemll+jQoQN//vknR44k/UR3nJYtW9K5c2dCQkLYsmULkyZNSnJ9MTExppsSP/zwAytXrqRdu3a0adOGUaNG0bhx42TXNW7cOKpXr87Dhw8ZO3YsU6ZMYciQISnGmJI1a9YQFRXFuXPnGD58OC4uLs+8zIkTJzJx4kS2bt3Ka6+9ZhoeFRXFtGnTmDhxIleuXEn18ipXrsz8+fNjy5I+cWNn/fr17Nq1i4kTJ6ZqWf/88w8ff/wx9evXZ8qUKen26o+MYDAY+PDDHnz1Vb8E5eisra3p2rXHM90Is7d3SNO1rmRvBgM4Ojri4BClG9sikm3p3CfPi86bOVt6XacbDAa6dv2IgQM/S2T4s137W0Km/Z+Yq6sr9+/fJyoqyjQsICAABwcH8ubNm8ycIiKS1ekcICIi8vTc3d25fPkybm5upp9t27axdu1as+lefPFFjh8/zpo1a3j11VfT9J9Zd3d3rl27ZraO5cuXm72X+PTp/391RnBwMFeuXMHT05MtW7bg7OzMTz/9xAcffEDt2rW5evVqqt45Vb16dVxdXZk7dy5Go5G6deuaxj18+JBr166ZPh87dgxPT08Ali1bxogRIxgwYADe3t6Ehsa+kiO5dbq6uuLm5kbVqlVp2bIlhw8fJm/evOTPn9+sbadOnaJhw4aEhYWlYsvFlvD28PCgWbNmvPTSSxw+fDhV8yWndu3a9O3bl/Hjx5s9VLd8+XI8PDzSlOwHaNasGUFBQaxbt85seHR0NPPnz+fx49S9OuPs2bP07t2bl19+malTp5p6c2dlRYoUpXXrdgmGt27dFlfXIhaISERERERE0us6vUiRorRq1db0/2WDwZBlr/0zbUK4YsWK2NjYmP3n+MCBA1StWjVLP1EsIiIp0zlARETk6XXs2JHjx4/zww8/cOnSJdauXcv3339PsWLFzKZzdHTEy8uL2bNn8/rrr6dpHV27dmX9+vX88ssvXLlyhQULFrBgwQJKly5tmmbt2rWsWbMGf39/hg0bRrFixahXrx758uXjxo0b7Nmzh6tXrzJnzhw2b96c6tdCeHt7M3/+fJo1a4a1tbXZuBEjRnD27Fk2bdrEokWL6NSpExBbAnnHjh1cvXqV/fv3M3DgQCD5V1E8ePCAgIAAzp8/z86dO3FzcwOgc+fOTJs2jb1793Lu3DnGjx9PjRo1Ut27JSAggJs3b7Jz50727dtnVub6yekCAgJ48OBBop+f1KFDBwBWrFhhGrZt2zYGDBiQ5PKTSmIXL16cPn36MGzYMBYsWMClS5c4evQoffv25cqVK3z55ZepauvIkSMpWrQoQ4YM4f79+6Y2pDZ5nlm1bt2OfPnymz7nz1+AVq0S3nwSEREREZGMk17X6fGXm5Wv/TNtyWhHR0fatGnD6NGjmTBhAnfu3MHX1zfVZalERCTr0jlARETk6RUvXpwff/yRyZMnM2/ePFxdXRk8eDCtW7dOMG2jRo04evQoL7zwArdv3071OmrUqMF3332Hj48P3333HaVKlWLKlCnUqVPHNE2rVq1YtmwZo0aNonbt2sydOxcbGxuaN2/Ov//+S79+/TAYDFStWpVBgwbh4+NDREQEdnZ2ya7b29ubH3/8EW9v7wTjGjZsSMeOHcmVKxdffPEFrVq1AmDChAmMHj2aFi1a4OrqSvv27bG2tjb17k1M3HuB7e3tqVq1KsOHDwegZ8+eBAcH079/f6KiomjUqBEjRoxI9baLe89yoUKFePPNN2nXrh2zZs1KcrqkPj/Jzs6OXr16MWvWLNq3bw/Am2++SdmyZZOMY+LEibRrl/jNjI8//pgiRYqwaNEipk+fjoODA7Vq1WLp0qWUKlUqxXYGBARw6NAhIHY/iy+59WYF9vb2dO/ei59/nk1MjJFu3Xpib29v6bBERERERHK0uOv0OXNi/3/1vK7T7e3t6datJ4sW+dK5c7cse+1vMKamLpeFhIaGMnr0aDZv3oyTkxPdu3ena9eulg5LREQygM4BIiIiWVfnzp2pW7euKan6PO3evZsRI0awbds2U9muf/75hy5dunDmzJnnvr7satWqVTg4ONCiRQtLh5Kiu3eDM9274AwGKFgwzzPHFhYWRvfusT3Z581bovcoisnz2scke4h/rLDu4YXB1jqFOSStjJHRRM+NfZBJ2zh9xd/WOvfJ86LzpmXkpGvZzLyPxcWWkkzbQxhie4h9++23fPvtt5YORUREMpjOASIiIhLfnTt3OHDgAD/99BNvv/12mt55LOZiYmJYvXo1U6dOtXQoIiIiIiIikgEydUJYREREREREBCA4OJihQ4dSo0YNPvzwQ0uHk6VZWVkxf/58bG1tn3oZ48eP59dff01yfK9evfj444+fevk5hb29PeXLVzD9LiIiIiKSVehaNmvJ1CWjRURERERERCTzCQwMJDg4OMnxzs7O5MuX77msKzOXZXsescXdllGvd4kvM5cllIynktHpTyWjM45KRkt60HnTcnLKtWxm3seyRcloEREREREREcl8ChQoQIECBSwdRraQ3W+eiYiIiEj2pWvZrMPK0gGIiIiIiIiIiIiIiIiIiEj6yJEJ4fDwcIYOHUrt2rVp0KABvr6+SU578uRJ2rdvT/Xq1Xnrrbc4fvx4Bkb67NLS1j///JM333wTLy8vWrVqxbZt2zIw0meTlnbGuXbtGl5eXvzzzz8ZEOHzkZZ2njlzhvfee49q1arRqlUr9u7dm4GRPru0tHXLli00b94cLy8v3nvvPU6cOJGBkT4fERERtGzZMtn9MasfjzKLnHIOyCnHf9A5IDFZ+RyQ047/oHOAiIiIiIiIiIikrxyZEP7uu+84fvw4CxcuZNSoUcyYMYONGzcmmO7x48f07NmT2rVr4+fnh5eXF7169eLx48cWiPrppLatp0+fpk+fPrz11lusWbOGd999l88++4zTp09bIOq0S2074xs9enSW+i4h9e0MDg6mW7dulC1blrVr1/Laa6/Rp08f7t27Z4Gon05q23ru3Dm+/PJLevXqxW+//UbFihXp1asXoaGhFoj66YSHh/PFF19w7ty5JKfJDsejzCKnnANyyvEfdA54UlY/B+Sk4z/oHCAiIiIiaRQZgzEyWj/p8BPH0nFk9x8iYyz4ByQiknPluHcIP378mJUrVzJ37lwqV65M5cqVOXfuHEuWLKFZs2Zm065fvx57e3sGDhyIwWBg2LBh/PXXX2zcuJF27dpZqAWpl5a2rlu3jhdeeIEuXboA4Obmxvbt29mwYQMVKlSwRPiplpZ2xvn999959OhRBkf6bNLSztWrV5MrVy5Gjx6NtbU1/fr1Y+fOnRw/fpxXXnnFQi1IvbS0dffu3ZQtW5Y2bdoA8MUXX7BkyRLOnz9P1apVLRB92pw/f54vv/wSYwpvos/qx6PMIqecA3LK8R90Dshu54CcdPwHnQNEREREJO2iFxyxdAjZXsyCo5YOQURE5LnLcT2ET58+TVRUFF5eXqZhtWrV4siRI8TEmD+ddOTIEWrVqmV6KbbBYKBmzZocPnw4I0N+amlpa9u2bRkwYECCZQQHB6d7nM8qLe0EuH//PpMmTeLrr7/OyDCfWVrauW/fPpo0aYK1tbVp2KpVqzJ9IiBOWtqaL18+zp8/z4EDB4iJicHPzw8nJydKlSqV0WE/lX379lGvXj2WL1+e7HRZ/XiUWeSUc0BOOf6DzgHZ7RyQk47/oHOAiIiIiIiIiIhkjBzXQzggIID8+fNjZ2dnGlawYEHCw8MJCgqiQIECZtOWLVvWbH4XF5dkS/plJmlpq4eHh9m8586dY8+ePbz77rsZFu/TSks7Ab755hvatm1LuXLlMjrUZ5KWdl69epVq1aoxYsQItm/fTvHixRk0aBC1atWyROhplpa2ent7s337djp27Ii1tTVWVlb89NNPODs7WyL0NOvYsWOqpsvqx6PMIqecA3LK8R90Dshu54CcdPwHnQNEREREJHXs7e2ZN2/Jc1+uwQAuLk7cuxdCCkVrcoS4yj1xD2LK85HcfmZvb2+ZoEREcqAclxAODQ01u8kImD5HRESkatonp8us0tLW+AIDA+nbty81a9akSZMm6Rrj85CWdv73v//lwIEDrFu3LsPie17S0s7Hjx8zZ84cunTpwty5c/njjz/o3r07GzZsoGjRohkW89NKS1vv379PQEAAI0eOpHr16ixdupQhQ4awevVqXFxcMizm9JbVj0eZRU45B+SU4z/oHADZ6xyg43/isvLxSERERESencFgwMHBIR2WC46Ojjg4RCkhLOlG+5mISOaQ40pG29vbJ7h5Fvf5yQurpKZNjwuw9JCWtsa5e/cuH3zwAUajkenTp2Nllfl3kdS2MywsjJEjRzJq1Kgs8x3Gl5bv09ramooVK9KvXz8qVarEV199RenSpfntt98yLN5nkZa2Tp48mfLly9OpUyeqVKnC2LFjcXR0ZNWqVRkWb0bI6sejzCKnnANyyvEfdA6A7HUO0PE/cVn5eCQiIiIiIiIiIpaXNe72Pkeurq7cv3+fqKgo07CAgAAcHBzImzdvgmnv3r1rNuzu3bsULlw4Q2J9VmlpK8Dt27fp1KkTERER/PLLLwnKbGZWqW3n0aNHuXr1Kv369cPLy8v0fsIePXowcuTIDI87rdLyfRYqVIgyZcqYDStdujQ3b97MkFifVVraeuLECSpUqGD6bGVlRYUKFbhx40aGxZsRsvrxKLPIKeeAnHL8B50Dsts5QMf/xGXl45GIiIiIiIiIiFhejksIV6xYERsbGw4fPmwaduDAAapWrZqgN1T16tU5dOiQ6f0RRqORgwcPUr169YwM+amlpa2PHz/mo48+wsrKisWLF+Pq6prB0T691LazWrVqbN68mTVr1ph+AMaNG8dnn32WwVGnXVq+zxo1anDmzBmzYRcuXKB48eIZEeozS0tbCxcujL+/v9mwixcvUqJEiYwINcNk9eNRZpFTzgE55fgPOgdkt3OAjv+Jy8rHIxERERERERERsbwc9w5hR0dH2rRpw+jRo5kwYQJ37tzB19eXiRMnArG9UPLkyYODgwPNmjVjypQpjB8/nnfffZdly5YRGhpK8+bNLdyK1ElLW3/66SeuXLnCokWLTOMgtjxjnjx5LNaG1EhLO93c3BLM7+rqmiXeNZiWdr777rssXrwYHx8fWrduzZo1a7h69SpvvvmmhVuROmlpa4cOHRg8eDBVqlTBy8uLlStXcuPGDdq2bWvhVjy77HQ8yixyyjkgpxz/QeeA7HYO0PH//2WX45GIiIg8H0ajkfDwcEuHIU8h7qE+g8Fg4UgSMhggNNSGsLAwvds1E7O3t8+U+4+IiGQtBqMx553uQ0NDGT16NJs3b8bJyYnu3bvTtWtXADw9PZk4cSLt2rUDYktMjho1Cn9/fzw9PRkzZgyVKlWyYPRpk9q2NmvWjIsXLyaYv23btnzzzTcZHHXapeU7jc/T05NffvmFevXqZXDETyct7Txw4ADjx4/n3LlzeHh4MGzYMOrUqWPB6NMmLW1duXIlvr6+3Lp1i4oVKzJs2DAqV65sweifzpP7Y3Y7HmUWOeUckFOO/6BzAGSvc0BOPP6DzgEiIsm5ezc40yUqDAYoWDBPpoxNsocn97GwsDC6d+9k6bBExALmzVuCg4ODpcN4ajpnSkbQfibpLTPvY3GxpThdTkwIi4iIiIiIiEjWkJlvumTG2CR7UEJYROIoISySMu1nkt4y8z6W2oRwjisZLSIiIiIiIiIiklXZdGkFNrqllxUYI6OIXrQWAOvOrTDY6nuTVIqKIuqXtZaOQkREshFdhYiIiIiIiIiIiGQVNjZKLGZBBlt9b5J6mazzmYiIZANWlg5ARERERERERERERERERETShxLCIiIiIiIiIiIiIiIiIiLZlBLCIiIiIiIiIiJpYDQaMRpV0FNEREREJCfIDtf/SgiLiIiIiIiIiKSS0WhkzJhhfPHFF1n+ppCIiIiIiCQvu1z/21g6ABERERERERGRrCI8PJyzZ8+Yfre3d7BwRCIiIiIikl6yy/W/EsKS7ho3bsz169cTHVe8eHG2b9+ewRGJiGQcT09PAHbs2EGxYsXMxi1dupTRo0fTp08f+vbta4nwRHIcHx8fZsyYkWB4qVKl2LJli+lvNjF169Zl0aJF6RmeiIiIiIiIiIjIc6eEsGSIoUOH4u3tbTZs/fr1LFy40EIRiYhkHFtbW7Zv3877779vNnzr1q0YDAYLRSWSc3l5eeHj42M2zNra2vS7j48PXl5eZuN9fX05fvx4hsQnIiIiIiIiIiLyPCkhLBkiT548FCpUKMEwEZGcoHbt2gkSwiEhIRw6dIhKlSpZMDKRnMnW1jbBdUl8zs7OCcbnypUrvcOSbEiVciQ7ev/99/niiy+oWbNmqqa/ffs248ePZ+/evdjb2+Pt7c0XX3yBvb19OkcqIiIiIiIicawsHYBIHB8fHzw9PRP8XLt2DYAHDx4wYsQIXnrpJWrVqsVXX33FgwcPuHbtWqLzde7c2TQubhlx6+ncubPp844dO2jbti3VqlXD29ubzZs3m8ZFRUXx/fff06BBA2rVqkW/fv24f/9+krH6+fklWH5KbX5y2saNG+Pn5wfE3jzp168fderUoUqVKrRt25YDBw6YpvX09OSff/5J1ef4y4XYXttxZTH/+ecfUxsqVKhAnTp1GDlyJDExMQnmnT17NlWqVMHf35/OnTub9bCaOXNmgu0tItCkSRP27dtHSEiIadiff/5J7dq1yZ07t9m0KR2TEjv2QOzfZqtWrcyW5evrS8eOHQEYPHhwkvPGHQNS48MPP2TcuHFmwz7++GOmTp1qdiyJ/xN3nOjcuTMzZszgvffeo3r16nTs2BF/f/80L7devXqp2lbPevzev3+/aVxikjr3QOzx/fPPP2fIkCFUr16dN954g23btpnmTe6Y/CQ/Pz/ee+89Jk+ejJeXF40aNWLlypWm8SEhIQwZMoQXX3yRKlWq0KxZM7Zu3Woaf+/ePfr370/NmjWpX78+33//PUajkc6dOyd53j179iwdOnSgSpUqpuGNGzcmKiqKKlWqMHLkSMB833n8+DHvvPMO7777LgA3b97k448/pnr16jRu3JgZM2YQHR1talPjxo3N2hn/nJLc+eXJc3tUVBTNmjVL9bn3edm2bRtt2rShatWq1K5dmy+++IJHjx5laAySNQwdOpS///7b7Gfo0KGWDkvkqYSGhnLu3DmqVauWqumNRiP9+vUjNDSUJUuW8MMPP7Bjxw6mTp2avoGKiIiIiIiIGSWEJVPx8vIy3SiLf7MboE+fPpw6dYoff/yR+fPn4+/vz+DBgylatKhpniJFiphuuj1ZCjIxe/bsoW/fvrz55pv89ttvtG/fns8//9xUEnLatGmsXr2aCRMmsHz5cu7du8eoUaPo1q2b2Tri1v9kWexnNWDAAKKjo1m2bBlr1qzB1dWV0aNHP/Ny/f39WbNmTYLhf//9Nzt37uT777/Hz8+PXbt2mY2/ffs28+bN49dff6V06dJm4wIDA/H19X3m2ESyo/Lly+Pq6spff/1lGrZlyxaaNm1qNl1Kx6SwsDCKFy9uOubEP861aNGCs2fPcvHiRdOwDRs20KJFC9Pn5s2bJzpvWrRo0YLNmzdjNBoBCA4O5u+//zZbT/ykx5Nld3/66SfeeOMN/Pz8cHV1pWfPnkRERKRpuevXr8+Q4/fkyZNT3B4+Pj6mZXTr1s1s3JYtWzAajfj5+fHWW2/Rr18/zp8/n2AZSR2T4zt27BinTp1i+fLl9OnThzFjxvD3338DMH78eC5evIivry/r1q2jdu3aDBs2jIiICAA+/fRTAgICWLx4MVOnTsXPz48lS5aYYu/WrZvZ+bdo0aIMGzaMIkWKsHbtWrPklY2NDevXr2fXrl0cPnzYLMalS5eSL18+Zs2ahdFopE+fPri4uLB69WomTpzI2rVr+fHHH1Pcpk9K6fyyatUqs/0+I1y5coXPPvuMjh07smHDBqZOncp///tfVqxYkaFxSNYQVykn/o8q5UhWtX//fmrUqIGNTeqKjV24cIHDhw8zceJEypUrR+3atenXrx/r1q1L50hFREREREQkPpWMlkwlfgnH8PBw0/DTp0+zb98+Nm7ciLu7OwCTJk3C29uby5cvU6ZMGSD2/X/xy1PH742XmCVLlvDGG2/QtWtXANzd3Tl69Ci+vr5MmTKFFStWMGjQIBo2bAjAmDFj2LBhA7lz5yZ37tw4OzsDJFt28mkZjUaaNm3KG2+8QZEiRQDo1KkTPXv2fOZlT5kyhVdeeSVBmcK4djx69AiDwUDevHnN4vHx8aF58+ZUqFAhwTJnz55N3bp1VfpQJAlNmjRh+/bteHt7ExERwe7duxk5ciRr1641TZPcMen777/n0aNH5M6d2/S3GncMAihVqhTVqlVj48aN9O7dm+vXr3Py5EmzBJyDg0Oi86bF66+/zujRozl48CC1atVi69atuLu7U65cOVNFgvjHRFtbW7P5GzZsaGrf2LFjefnll9m9e3eal5vex++tW7cSFhZGsWLFkt0e8UsLP1lS2NnZma+//ho7Ozs8PDz466+/WLVqFYMGDTKbLqljcnwGg4HvvvsOFxcXypcvz7///suKFSto0KABderU4cMPP6R8+fIAdOvWjZUrV3Lv3j0ePHjAoUOH2Lp1KyVLlgRg9OjRPH78mHz58pnifrKE8tmzZ+nTp4/pnBs/eVWqVCk6deqEj48P3bt3B2KTtvPnz2f69OkUKFCAPXv2cOPGDVauXImVlRVlypRh0KBBDBkyhE8//TTZbfqk5M4voaFN0avZAAC/bUlEQVShzJw5k1dffTVDe+fGxMQwfPhwOnToAECJEiV46aWXOHfuXIbFINnLrVu3mDhxInv27MFgMNCqVSsGDhyInZ0dfn5+DBkyBIg9FuTLl4/333+fPn36ALG98ceMGcOePXtwcXGhXbt29O7dG2tra/z8/Fi5ciW1atViyZIlODs78+mnn9K+fXv8/f158803GTduHG3atCEiIoJWrVrxyiuvMHToUBo3bkyfPn1o164dEFsRoEuXLpw5cwaIfZhlwoQJHDp0iNy5c/POO+/wySefYGUV+8zxb7/9xuzZs7l58yYVK1Zk5MiRBAcH06VLlwTtb9u2LW3btjVbPsRWtwD45ptviIiIYMqUKaxfv57AwEBcXV3p1asX77zzDgD79u1j7Nix+Pv7m6oR1K1bl0WLFiVY3+DBg1m9enWC4du2baNEiRL4+PgwY8aMJMc/ePCAyZMns23bNsLDw2ncuDHDhw8nODiYJk2aJJivbt26TJw4kSZNmpiWAbEPFe3bt88U444dO5g+fTr+/v6UKFGC/v378/rrrwOx1RCmT5+On58foaGh1K9fnzFjxrB48eJEY504cSLXr183W35aPLmNunXrxqBBg9izZw8vvvii2TRfffUVH330EQDR0dE0aNCAwMBAzpw5Q6FChfj5558pWLCg2fJT+n9aVhIeHsb/nmcTea4MBggNtSEsLHYfCw8Ps3RIImIhWf3v/8njmUh60H4m6SmrH4fjKCEsWcKFCxfImzev6cY0gIeHB87Ozly4cMGUEE5Ky5YtMRgMAERGRpp6rPn7+5tKW8bx8vJi1apV3L9/n6CgICpXrmwaV7ZsWfr27ZtivPv378fLywt7e3vc3d355JNPePnll5OdNk5oaCgQe8PvvffeY/369Rw8eJCLFy9y/PhxUxnnp3Xo0CFOnz7NmDFjEtxc9/Lywmg0EhoaipeXFzVq1DCNGz58OIULF+a3335LsMxr166xdu1a5s6dq4SwSBKaNGlCv379iIqKYs+ePZQvXx4XFxezaZI7JgHcuHGD/PnzJ7mOFi1asHr1anr37s2GDRuoW7dugnUkx8vLC2tra4oWLcpbb71lSrbGlzdvXho2bMjGjRupVasWGzZsSFN1hPjvG3RycsLd3R1/f39effXVNC03vY7fEHsz+/vvv2fIkCGMGjUq1W17UpUqVbCzszP7HFciO05yx+T43NzczL7LKlWqsGzZMgDatGnD1q1bWbFiBRcuXODEiROmdly8eJF8+fKZksFAgp7pifH09GT9+vXUqlULJyenBOO7dOnCH3/8YUoI169fn3feecf0/fr7+xMUFEStWrVM88TExBAWFsb9+/eB2P05/vkvLCyMunXrmq0npfPLL7/8Qu3atXF3d2ffvn0ptut5KV26NHZ2dsyePZtz585x7tw5zp8/z5tvvplhMUj2ERERwQcffICbmxuLFi0iMDCQESNGALHXXwBFihTh119/JSoqin379jFw4ECaN29OmTJl6NOnDxUqVGD16tUEBAQwcuRIDAaD6eGLY8eOkStXLpYvX87Ro0cZPXo0RYsWpUGDBvTs2ZPJkyfTtGlT5s6dS0xMDJ9//nmKMQcGBtKxY0caN27MypUruXjxIsOHD8fJyYmuXbuya9cuhg0bxrBhw3jppZdYtGgRvXr1Ytu2babqBg0aNMDHxwcvLy8cHBw4efJksuucM2cOf/75Jz4+PqbqA2PHjqVJkya4uLjwxRdf8MYbbzBr1iwcHBzw9fU1VY1ITPPmzRk2bBgQm1Rv37692XgvLy9TNYknx/fp04fQ0FDTQ1ejR49m8ODBzJgxw9S+t99+m27duuHt7Y2trW2KCdC4yhcDBgzglVde4c8//+Tzzz9n+fLlVKlShWnTprFmzRomTJhAsWLFGDVqFKNGjWLixIm8++67HDp0iL59+5rWnydPHubOnZvsOlMSfxs5OjoCsHfvXiZMmGCaJn/+/OzcudOUEN6/f7/ZAzp58+Y1+39QTEwMixcv5oUXXnim2CzNGO8uY+/e3S0YieRURqMRg6WDEJF0Ff9c88knOteIiGQWxiz8xIESwpIlxL+hHl90dLSpB0By5syZg6urKwCLFi0y9Tywt7dPMG1MTAwxMTGpLoOWmCpVqjB58mTCwsLYuXMnn3zyCevXrze7If/ktHHi3oEYExNDt27dePjwId7e3jRu3JjIyEhTb5CnNXnyZD777LNEt+maNWswGo3cuHGD/v37s2bNGtq2bQtA7969+euvv5g1a1aC995NmzaNLl26JJuoEsnp4hJjBw4cYOvWrbz22msJpknumASxSbbixYsnuQ5vb2++/fZbLl++zKZNm0y9F1NrzZo1REVFce7cOYYPH46Li0uC9xJD7EM23377LX379uW///2vKWGRGk8eW6Ojo029ydKy3PQ6fkPs+20LFy6c5IM8qZVcW+Mkd0xO7bIGDhzIoUOHePPNN3nvvfcoVKiQqcfckz20U2vs2LEMGjSIWrVq4ejoSHR0tFkP4mXLlvHgwQOGDBnC+PHjmTZtGoMGDaJdu3ZUq1aNqKgoypQpw6xZsxIsO663ceHChc16rQ0YMCDBtMmdXx48eMCCBQtYsWJFiiW3n7fTp0/z3nvv0bhxY2rXrk3Xrl1ZuHBhhsYg2ceuXbu4ffs2K1asMFUvGDlyJL179zYlZ62trU1/g0WKFMHKygonJyf27t2bYm/85CoMfPzxx2zYsIFhw4axbds2fH19TYm/5Kxbtw5HR0fGjh2LjY0NHh4eBAQEMHPmTLp27cry5ctp2bIl7733HhB7nLK1teXBgwdmx5L4VRZSUqFCBV544QXTA4sff/wxM2fO5NKlSxgMBgICAujYsaPpevvJqg1Pil81I35lojiqXGS+jQCCgoK4ffu22Tvv69Wrx65duwgJCcHJyYktW7bw0ksvsWPHjkSXOWnSJE6ePMmvv/763OIUERERERGRlCkhLJmG0WhMcKM8jru7Ow8fPjTrDXz+/HlCQkLMeg0npVixYqbSbPHLpLq7u3PkyBGzaQ8dOoS7uzt58+Ylf/78nD592nTT49SpU/Tq1YvNmzfj4OCQ5PocHBxwc3MDYntZzZs3j5MnTyaaEI4/Lfz/Tf/z58/z77//smfPHgoUKADE3iiC/z0NbEj788B//vknISEhtG7dOtGeVHFxlC5dmrp163L48GFTQrhEiRKMGzeOt956i/bt21OuXDkAzpw5w5EjRxgzZgyBgYFpjkkkp7CxsTGVBd6xY0ei5d+TOyZBbLnO+D0un1S4cGHq1q3LqlWrOH36tKnMJMQeN6ytrZONMe4Y4OHhwfr16zl8+HCiCeHGjRszbNgw5s2bh6enJ6VKlUp2ufGdPn3a9HtwcDBXrlwxHWPTstz0On6Hh4czc+bMRMtvptWZM2eIiYkxnduOHz9u1gM2pWNyfJcvXzaVDI9bVvny5QkJCWHdunWsWLGCatWqAbBz504g9jt3c3MjKCiImzdvUrRoUSC2V+3evXsTTdbGKVeuHB4eHjg6OjJixAh2797N0qVLgdiegT/88AOTJk0yJXdff/11Dh06xLhx41ixYgXu7u7cuHGDAgUKmKbZvXs3fn5+fPfdd0Ds30T889+T30tK55effvqJFi1aJHpuTW+//fYbderUYcqUKaZhly9fxsPDI8NjkazP39+f0qVLm12j1qxZk6ioKK5cuQL8f4/66OhowsPDadGiBa6urmzZsiXF3vjJVRiws7NjzJgxdO7cmbfeeitBL/1Ro0YxduxYALOHMP39/alcubLZwypeXl4EBATw8OFDLl68aFbFwc7OLkG5/KTErxwQV8YaYqsb7N69m2+++YYLFy6YehRHR0eTP39+ChUqxG+//UafPn1SfMjmWWTnykUp+eeff6hbt67Z/0McHR3x8vIyvf5hy5YtfPbZZ4kmhCdNmsTChQv54YcfTK85yKrib4PZs+dhZ5f0tYXI0zIYwMXFiXv3Qkwlo+N6CT7N/QARyVri/53PmjUPe/use6558ngmkh60n0l6yi7XYUoIS6YQGBjI5cuXk7xJ7+HhQcOGDRk0aJCphN6YMWOoU6fOM91M6Nq1Kx07dmThwoWm0mxbtmxh3rx5QGxv3WnTpuHq6oqLiwvjx4+nRo0aySYTIPbmTkBAAGFhYfz111+EhISkOc68efNiZWXFH3/8QePGjTl27JipbF1ERISpd9yDBw8ICAgwzffk5/g2bdrEzz//nORBKyAgwNRD+NixY3zwwQdm4ytUqMBrr72Gj48P06dPB2DLli2MGTOGXLlyKSEskoImTZowZMgQSpYsmWgSK7lj0uXLl9m6dSvdu3c3/Y0/ePAAiO2xE/c+2JYtWzJ27Fjq169vSi7cvn2b69evp3gcCggIICoqirNnz7Jv375Ee2xCbOKuSZMmzJ8/n/79+6dpG6xdu5Z69epRtWpVpk2bRrFixahXr16al5tex+8jR47QokULqlSpkqZ2Jebq1atMmjSJ9u3bs2nTJk6cOGFKhkLKx+T4Hj9+zKhRo+jduzcHDhxg48aNLFy4EDs7OxwdHdm8eTMFChTg4sWLfP3110DsuaJcuXK88MILDBs2jEGDBhEUFMScOXPo3bt3suv7+eef2blzJ+vWraNIkSJmify5c+dSpkwZmjZtanq/M0CPHj1YtmwZO3bsoGHDhhQvXpyvvvqKzz//nODgYEaMGMFLL72U4oMJcVI6v+zevZstW7YkGB4dHU1gYCDOzs7plhTKly8fZ86c4ejRo+TJk4fly5dz7NgxiySnJetLrOJBXPI17t+4HvUxMTGcPXuWL7/8kn/++SdVvfFTqlZw+vRprK2tOXToEBEREWZ/N/369TM9XHTkyBG++uqrJGOOq2YRHR39TJUa4vf4j19F54cffmDlypW0a9eONm3aMGrUKBo3bgyAlZUVkydPZuTIkcyZMwdHR0ezZOvzlJ0rF6Uk/vuD42vUqBF//vknRYoUwcXFJdFqJmPHjmXp0qVMmjSJN95446naklnZ2ztk6Zv0knkZDLEPXTg4ROnGtkgOZ2/vkOL/ZTMzHc8kI2g/E0lZ4t0xRTJYx44d2blzJ+3atUtymm+//ZaSJUvStWtXunfvTrly5Zg5c+Yzrbd69ep89913LF26lJYtW7Jq1SqmTp1qutHRs2dPXn/9dfr37897771HkSJFTL0kknPo0CEaNGjAG2+8wcKFCxk/fnyqejLHV6RIEUaPHs3cuXNp2bIlc+bMYfjw4djY2Ji9Y61v3740aNCABg0aJPo5vhdeeCHZHgENGjTg5ZdfpkePHtSuXZuOHTsmmKZPnz5s3brVlBwoXbo0b7/9dpraJpJTNWjQgKioqCTf4ZrcMenDDz/k8ePHvPnmm6a/8bieQfF7CL3++utER0ebvX+3adOmXLx4kRYtWqQYX6NGjRg2bBht27ZN9pjs7e1NREREmt4fDNCqVSuWLVtGu3btePToEXPnzjW70Z3a5abX8dvW1jZV789MjerVqxMYGEibNm3YsGEDc+bMMbsBn9IxOb6iRYtSqFAh3n77bX7++WcmTZpErVq1sLOzY9KkSWzatIkWLVrwzTff0Lt3bwoVKsSpU6eA2B5Zjo6OvPPOO3z55Ze88847iR7f41y4cIEZM2YwaNAgihQpYjbu3r17LF26NNHXFxQoUIBOnTrh4+ODtbU1s2fPJiYmhg4dOtC3b19eeeWVNJUXT+n80q1bN1MFjfhu3rxJgwYNOHToUKrXlVadO3emRo0apgcTbty4waeffpriO1BFEuPu7s6lS5cICgoyDTt8+DA2NjamSglxPerd3d154403KFeuHEeOHDHrje/m5oabmxvXrl1j+vTppodN4ioMxImrMABw69Ytpk6dyjfffENkZKTpnbhxXFxcTMuNS2LGxXzixAkiIyNNww4dOkSBAgXIly8fbm5uZg+SREdH07hxYw4cOJDi9ohbn5ubm6kqAsSWqh8xYgQDBgzA29ub0NBQ4P/f31SjRg2KFClC06ZNWb58eYLetmmR2spFcdJauSiufU9TuSjOqVOnaNiwIWFhYcmuL64akaenJz179iRXrlxPfaxKKiH8yiuvsGvXLjZu3GhWnSTOjBkzWLZsGd9//32K1yIiIiIiIiKSPtRDWNLd9u3bEx3erl07U7Jh48aNCcaXKFHC9MQ8xN5o/v7779O0rieXASQordaiRYskb0zY2toyePBgBg8enOj4evXqJbr81JRvSywWMG/DO++8Y3oPZJyWLVuafn9y3cl5ctvEjz2xdiQ1b9myZU03keK/+xES394iOV38v4ncuXNz9OhRs/FP/h0ld0zatm2bqfx9nH/++cesvPH9+/extbWlSZMmpmHHjh1LsKy0HAMSc/fuXWrXrm2WMExsOU+2r1ixYkycOPGZlwsZc/xO6hwGCY/BT85rb2/Pt99+y7fffptg3uSOyYmxsrJi0KBBiZZcbdq0aYKHDOInUgsXLpzsA1RPxl2mTJkE+2n8c/bhw4eTjDt+r/KSJUsyZ86cRNcZf3lx4u8rKZ1fktv2JUqU4NNPP020t92T0yYmqe8h/ny5cuVi2rRpCabp169fsssWSUz9+vUpWbIkAwcO5Msvv+T+/fuMHTuWli1bkjdvXiA2oRoQEEBMTAz+/v5cunQJNzc3GjRokGJv/KQqDEBsxR0vLy9at26Nk5MT/fr1w9vbm7JlyyYbc6tWrfDx8WHkyJF89NFHXLx4ER8fHzp27IjBYKBz585069aN2rVrU7NmTRYtWoTRaDQreZxW+fLlY8eOHVSpUoXbt28zYcIEILYaAsDEiRO5du0av//+O05OTmbJ1rTISZWLAgICyJMnT6p6HN26dYvIyMhEexaXKlUKJycnli9fzq+//mpWrcjf359Zs2bRs2dPatWqZTbueb7vWERERERERJKnhLCIiEgWkD9//kRL7dra2uLs7ExISAh///03y5cvp0WLFma9qp6ny5cvc/z4cWbPnp3mctGWWK7kPCEhIezZs4ePP/7Y0qGIpIq1tTWzZs1i7NixdOjQgdy5c9OqVSu++OIL0zS3bt0yVX/Jly8fb731Fq+//joGg4HZs2eb5s2VKxfNmjUze3gkfoWBQoUKmSoMbNq0iV27drF27Vog9j3u9evXZ8SIEfznP/9JNmYnJyd+/vlnxo8fT5s2bShQoAAffPABvXr1AqBOnTqMGjWKmTNnEhAQQJUqVfjxxx+fqdThhAkTGD16tOn9ye3bt8fa2ppTp05hZ2fH8uXL8fX1xcnJ6anXAbGVi+7evcv48eOTnObbb79l3LhxdO3aFWtra9MrIZ5FXOULHx8fJk2ahLu7e4LKF8HBwfTv35+oqCgaNWpkSkgnJ65ykbW1NSVKlDCrXNSgQQMmTpyYbEWQOHv27OGFF15IcnyjRo3YtWsXZcqUMUv6btu2jejoaGbPns3s2bPN5tGDpCIiIiIiIhnHYDSqorqIiEhWFxISQqNGjShVqhRz5syhYMGC6bKe3bt38+mnn9KkSRMmTZqUZEnNxHTu3Jm6desm2kPzWZabGfn4+LBv374EPV2fhp+fHzNmzEi2t7KYi4yMxNbW1tJhiFicjh+SnFWrVuHg4JAlyjjfvRucqd4FFxYWRvfunQDw9V2idwhLujAYoGDBPKb9P/5+Z9OtLQZb9fHICoyRUUT5rgb0vUnaxN935s1bkuXfIRz/eCaSHrSfSXrK7Nf/cft/SnQVIiIikg04OTmxf//+dF9P/fr1zUoGp0VyydFnWW5mlNpXB6RGYuWVJXlKBouIJC8mJobVq1czdepUS4eSJdnb21O+fAVsba2TfEWBiIiIiIhkD9nl+l8JYREREREREZEcxMrKivnz5+sBmqdkMBgYNWocBQvm4d69EPVCERERERHJxrLL9X/WrscoIiIiIiIiiWrXrp3KRUuSlAx+NgaDAYPBYOkwREREREQkA2SH638lhEVEREREREREREREREREsqlsXzL63r20vUTcYAAXlzxpni8ryiltVTuzn5zS1qdtZ9x8IiIiIiIiIiIiIiIi2T4hbDTyVAmjp50vK8opbVU7s5+c0tac0k4REREREREREREREXn+sn1CWEREREREREREJNuIikLPDGcNxsioRH8XSVGU9hcREXm+lBAWERERERERERHJIqJ+WWvpEOQpRC/S9yYiIiKWY2XpAEREREREREREREREREREJH2oh7CIiIiIiIiIiEgmZm9vz7x5SywdhjwFozG2wLfBYLBwJAkZDODi4sS9eyEYVYc807K3t7d0CCIikg0oISwiIiIiIiIiIpKJGQwGHBwcLB2GZDMGAzg6OuLgEKWEsIiISDanktEiIiIiIiIiIiIiIiIiItmUEsIiIiIiIiIiIiIiIiIiItmUSkaLiIiIiIiIiIiI5DBGo5HQ0FDCwsJUMjodZOb3R2ckgwFCQ22e+35mb2+f47etiEhaKCEsIiIiIiIiIiIiksOEh4fTqdPblg5D5KnMm7dE71YXEUkDJYRFnhNHJ3sguafSjISGhGdUOCIiIiIiIiIiIiIiIiJKCIs8PwambT6d5NjPXq+QgbGIiIiIiIiIiIikjl3nD8DG1tJhZBvGyEgiFy8EwPb9DzDYats+F1GRRCxaaOkoRESyJCWERURERERERERERHIyG1slLdOJwVbb9nnRq65FRJ6elaUDEBERERERERERERERERGR9KGEsIiIiIiIiIiIiIiIiIhINqWEsIiIiIiIiIiIiIiIiIhINqWEsIiIiIiIiIhIDmQ0GjEa9UZGEREREUkdXT9mXUoIi4iIiIiIiIjkMEajkTFjhvH118N1U09EREREUqTrx6zNxtIBiIiIiIiIiIhIxgoPD+fcuTOm3x0cHCwckYiIiIhkZrp+zNrUQ1hEREREREREREREREREJJtSQlhERERERCSHaNy4MZ6enon+NG7c2KKxRUVF4ePjQ9OmTalcuTKenp7UqlWLkydPWjQuMTd9+nR+/PHHVE8fERHBt99+S8OGDalTpw6ffvopt27dSscIM8aBA//y/vvvc+DAvxmyvoMH/+Wzzz7m4MGMWZ+IiIiISHaQluvo5KbN6Ov/9KCEsIiIiIiISA4ydOhQ/v77b7OfoUOHWjospkyZwr///ss333zD5s2b2bNnD3v37qVSpUqWDk3i2bNnDy+++GKqp58+fTpbt25l8uTJLF26lKioKPr06ZOl3zkWHh6Or+8c7ty5g6/vHMLDwzNkfXfvBmTI+kREREREsoO0XEcnN21GX/+nFyWERUREREREcpA8efJQqFAhs588efJYNKbo6GhWrVrFpEmTqF27NsWLF6dAgQLY2tpaNC4x9+jRIy5evEiVKlVSPc/q1av5/PPPqVu3LmXLlmXs2LEcO3aMy5cvp2Ok6ev33/0ICroPQFDQfdau9ctW6xMRERERyQ7Sch2d3LTZ5XrcxtIBiIiIiIiISOZy69YtJk6cyJ49ezAYDLRq1YqBAwdy6NAhunTpkmD6tm3b0rZtW7766is++ugjZs6cibW1NZ07d6Z3796m6ZYtW8acOXO4f/8+VapUYfjw4Xh6enL9+nWcnJw4duwYnTt35tatW9StW5cxY8ZQvHhxrl27RpMmTRKst0+fPvTt2xej0cisWbNYunQpYWFh1K5dm5EjR1KsWDEAPD09+eWXX6hXrx4Afn5+zJgxg+3bt5v9DnD16lWaN29Or169UrXsJ12+fJmvv/6agwcP4uzsTLdu3ejSpYupDXny5GHv3r3Y2MT+d3zRokWMGzfO1Ja4+ObOncv169cpW7YsQ4YMoU6dOgD4+PgwY8aMBOvdtm0bJUqUSNDWOP/88w9dunThzJkzyX/5/1v/kCFDTJ8rV66Mn58f+/fvx8vLC2tra9M0r7zyCnPmzDFN27dvXzZv3swvv/xCnTp1mDRpUqK9vIODg1OMIzO6desma9euNvVwNhqN/P77aho0aESRIkWz7PrCw8Oe27Lk+TAYIDTUhrCwMLJwh3rJ5CIi9LcvWZfOXRKfzpsZIyv93aXlOjq5aYEMvf5PT0oIi4iIiIiIiElERAQffPABbm5uLFq0iMDAQEaMGAHAwIED+fvvvwFo0KABPj4+eHl54eDgwMmTJ7l37x5r1qzB19eXmzdvMmjQIFxcXOjQoQPbt29nxowZjB07Fnd3d9asWUOXLl3YvHkzgYGBPHz4kNGjR/P1119TsmRJfHx8+PTTT/Hz+/+nr1euXEnRorH/6Y5LngIsXryYtWvXMmXKFAoWLIivry/dunVj7dq1ae5lPHXqVCIjI59q2eHh4XTr1o3KlSuzYsUKrl69ypdffknJkiUpV64cADY2Nhw8eJC6desCsHnzZuzt7U3L8PPzY+zYsYwaNYpq1arh5+dHz5492bhxI66urgB4eXnh4+MDwM2bN2nfvn2a2pgaRYoU4ddffzXFDAnLRTs7O7N//37Cw8Oxt7cnNDSUffv2mcZbWVnx0ksvmS33l19+IX/+/Hh6ej73mNOb0WhkwYKfE5S7jhs+aNBwDAZDlllf/OV+8kn3p16OiGQPRqOR53cEE0kfOneJZB6Z+RUwabmOTm7a+fPnYjAkbGt6Xf+nN5WMFhEREREREZNdu3Zx+/ZtJk2ahKenJy+++CIjR45k6dKlREZGmspMQ2xCMH7J6aioKCZMmEDlypVp2rQpH3zwAcuWLQPg559/plevXrz66quULl2a/v37U7x4cX7//XciIyMJDg7m448/pnHjxpQrV44JEyZw+fJl/vvf/5piK1CggGn98ZOxP//8MwMHDqRevXp4eHjw9ddf8+DBA3bt2pWmtp88eZJ9+/ZRtWrVp1r233//TWBgIBMmTKBcuXI0btyY4cOHY2X1///1fvnll9m5cycAgYGBnD9/nsqVK5vGL1q0iM6dO9OmTRvKlCnDgAEDKF++PIsXLzZNY2tra9oOBQoUSFMbU8va2tq0jvz58wMJE8JOTk5UqFCBvXv3ArH7jpeXV5LL3Lp1K76+vnz55ZfY2dmlS9zp6caN6xw7dpiYmBiz4TExMRw7dpgbN65n6fWJiIiIiGQHabmOTm7a48ePcOzYkWxzPa4ewiIiIiIiImLi7+9P6dKlcXZ2Ng2rWbMmUVFRXLlyhYoVKyY5b65cuahQoYLpc5UqVfD19TUtd9KkSXz//fem8eHh4Vy6dIlq1aqZ1hPHyckJd3d3zp8/T+nSpZNc56NHj7h16xaff/65WeI1LCyMS5cumT736NEDa2trIDZxHZfUjm/KlCl8+umn/PHHH2ladpyLFy/i7u6Ok5OTadhbb70FwLVr1wBo1KgRP/74I1999RVbt26lUaNGpnFx2+nTTz81W26NGjXw9/dPchs8Ka6tLi4uNGzYkC+++CLV8yYlMDCQe/fumXo6x2nUqBF//fUXr7zyCps2beKNN95gx44dCebfunUr/fv35/3330+XHs0ZoVix4lStWoMTJ46a3RSysrKiSpVqFCtWPEutL35vhlmz5mFv7/BMy5Pny2AAFxcn7t0LUelLSTcREWH07h3byzIr9XCSnEvnLkmKzpsZIzw8zNQ7PzOfN9JyHZ3ctJUrxz4ofOLEsQy5/k9vSgiLiIiIiIiISfzyxXGio6PN/k1KXGnhODExMaYbBdHR0QwdOtSshynEJn4fP36c6PyRkZEpliKLi2natGm4u7ubjYuf1B43bhzVq1cHYss0L1261GzaPXv2cP36dd5++21TQji1y47zZPyJqVatGnfv3uXGjRts3ryZTp06mZLmkPT2f/Kp9OSMGzeOatWqmd4F/e2339KyZctUz5+YvXv3JngvMcArr7zCp59+yqBBg9i9ezcjR45MMM0ff/zBwIEDeffddxk6dOgzxWFJBoOBrl0/YuDAzxIZ3uO53xTLyPXZ2zvg4KCb6pmJwQCOjo44OETpxrakm0x8L18kRTp3SXw6b0p8abmOTm7aDz/sidFozLDr//SmktEiIiIiIiJi4u7uzqVLlwgKCjINO3z4MDY2NpQqVSrZeR8+fGjW2/XYsWOmd8W6u7tz69Yt3NzcTD8//vgjhw8fpnjx4uTPn58jR46Y5r137x4XL16kQoUKpqRwXA/f+PLmzYuLiwsBAQGm5RYtWpRJkyZx8eJF03Surq6m8S4uLmbLMBqNTJ48mS+++MIsqZvaZccpXbo0ly9fJjQ01DTs22+/Zdy4cabPBoOBBg0asG7dOo4dO0b9+vXNluHu7m62HQCOHDliSkgbjUaz3sqJcXV1pXTp0rzwwgu0b9+ew4cPJzt9auzduzdBMh/A09OTqKgolixZQqVKlRIkyvfs2cPAgQPp1KmT6V3UWVmRIkVp1aqt6eaPwWCgdeu2uLoWyRbrExERERHJDtJyHZ3ctNnpelwJYRERERERETGpX78+JUuWZODAgZw5c4a9e/cyduxYWrZsSd68eVOcf8SIEZw9e5ZNmzaxaNEiOnXqBMCHH37IwoULWbNmDVeuXGHSpEls2LABDw8PrKys6NatG1OnTuXPP//k7NmzDBw4kPLly1O9enXOnDkDJN57FqBr165MnTqV7du3c+nSJYYPH87BgwcpU6ZMqtp848YNbG1tef31159p2Q0aNKBgwYKMHDkSf39/tm3bxrJly2jQoIHZdI0aNWL27NnUr18/wbt0u3btyuLFi1mzZg0XL15k8uTJnD59mrfffpvAwEAuX76cYm+YBw8ecPv2bY4ePcratWtNSfn4goKCCA4OTs3mARK+Pzi+hg0bMn369ATbLyoqiqFDh1KnTh169OhBQECA6SciIiLV685sWrduR758se9Vzp+/AK1atctW6xMRERERyQ7Sch2d3LTZ5XpcJaNFRERERETExNramlmzZjF27Fg6dOhA7ty5adWqVarfQ9uwYUM6duxIrly5+OKLL2jVqhUA3t7e3L17l+nTp3P37l3Kli3L7NmzTe8H/uijjwgJCWH48OGEhIRQs2ZNZs2axeLFi5k6dSre3t4UKFAg0XV2796dR48eMXLkSEJCQqhSpQrz5s1LtKxzUgYMGPDMy7axsWHWrFl8/fXXtG3bloIFCzJw4MAE7wlu0KAB4eHhvPbaawmWEX87BQQEULFiRXx9ffHw8KBZs2bcvXuX8ePHJ9uWvn37ArE9nOvUqcOgQYO4cOFCgmmKFy/ON998k+K2uX79OgDFiyf+jqxGjRqxcuVKmjZtajb8+PHj3Lhxgxs3biRIiv/yyy+JlqDOCuzt7enWrSeLFvnSuXO3JB9UeN7rW7hwHh980D3d1yciIiIikh2k5To6uWkz+vo/vRiMKb2QKR3dvHmT0aNH8++//5IvXz66dOlC165dATh58iSjRo3i7NmzlC1bljFjxlClSpU0r+Pu3eA01Yw3GKBgwTxpni8ryiltzah2Ojo5MG3z6STHf/Z6BUJDwtJt/Tnl+4Sc09anbWfcfCIiIiIZ6Z9//qFLly6m3rySuV29epW5c+fy9ddfWzqUFGXG6/7s8H+SsLAwuneP7cE/b94SvYcxk8kO+5hkfuHhYXTrFnscsPvwIwy2thaOKPswRkYSMf9nQNv2eYq/XXXukvh03swYOfn6MTPvY6nNB1i0ZHT//v3JlSsXfn5+DB06lKlTp7JlyxYeP35Mz549qV27Nn5+fnh5edGrVy8eP35syXBFREREREREsoV58+bRrFkzS4chIiIiIiIiGcBiJaMfPHjA4cOHGTt2LKVLl6Z06dK8/PLL7NmzhwcPHmBvb8/AgQMxGAwMGzaMv/76i40bN9KuXdaszS0iIiIiIiKSWQwbNgxb9VbK0ezt7SlfvoLpdxERERGR5Oj6MWuzWA9hBwcHHB0d8fPzIzIykgsXLnDw4EEqVqzIkSNHqFWrFgaDAQCDwUDNmjU5fPiwpcIVERERERGRZNSrV0/lorMQJYPFYDAwcuQ4Ro4cZ7r/IiIiIiKSFF0/Zm0WSwjb29szcuRIli9fTvXq1WnevDkNGzakffv2BAQEULhwYbPpXVxcuHXrloWiFRERERERERHJXgwGg27miYiIiEiq6fox67JYyWgAf39/Xn31VT788EPOnTvH2LFjefHFFwkNDcXOzs5sWjs7OyIiItK8jrTul3HT54T9Oae0NTO1Mz1jyEztTG85pa1P287svl1ERERERERERERERCT1LJYQ3rNnD7/++is7d+7EwcGBqlWrcvv2bWbPnk3JkiUTJH8jIiJwcHBI83pcXPI8VXxPO19WlFPamt7tfBwRRa5cSdfNt7I2ULBg+m/rnPJ9Qs5pa05pp4iIiIiIiIiIiIiIPH8WSwgfP34cNzc3syRvpUqV+PHHH6lduzZ37941m/7u3bsJykinxr17wRiNqZ/eYIhNvqR1vqwop7Q1o9rpkNuBx4/DkxwfE23k7t3gdFt/Tvk+Iee09WnbGTefiIiIiIiIiEiqREWSjW+xZDhjZGSiv8szitK2FBF5WhZLCBcuXJjLly8TERFhKg994cIFSpQoQfXq1Zk7dy5GoxGDwYDRaOTgwYN8/PHHaV6P0chTJYyedr6sKKe0NTO0MyPWnxnamVFySltzSjtFRERERERExDIiFi20dAjZVuRibVsREbE8K0utuHHjxtja2jJ8+HAuXrzI9u3b+fHHH+ncuTPNmjXj4cOHjB8/nvPnzzN+/HhCQ0Np3ry5pcIVEREREREREREREREREclyLNZDOE+ePCxYsIDx48fz9ttvU6BAAXr37s0777yDwWDgp59+YtSoUaxYsQJPT0/mzJlDrly5LBWuiIiIiIiIiIiISLZhb2/Pb7/9xr17IapMlg6M/9uoBoPBwpFYVuyrzZye+35mb2///BYmIpIDWCwhDFC2bFnmz5+f6Lhq1aqxevXqDI5IREREREREREREJPszGAw4Ojri4BClhLCkG4MB7WciIpmAxUpGi4iIiIiIiIiIiIiIiIhI+lJCWEREREREREREREREREQkm1JCWEREREREREREREREREQkm7LoO4RFRERERERERLISo9FIWFgYjx9bExYWpvchSrowGCA01Eb7mKQr7WeSEbSfSUbQfibpLW4fMxqNgMHS4TwVJYRFRERERERERFIpLCyMjz5639JhiIiIiIhIBvP1XYK9vYOlw3gqKhktIiIiIiIiIpJKERHhlg5BREREREQkTdRDWERERERERETkKeR67wusHJ0sHYaIiIiIiKQTY1QEj375xtJhPDMlhEVEREREREREnoLBxg6DrZ2lwxAREREREUmWSkaLiIiIiIiIiIiIiIiIiGRTSgiLiIiIiIiIiIiIiIiIiGRTSgiLiIiIiIiIiIiIiIiIiGRTSgiLiIiIiIiIiIiIiIiIiGRTSgiLiIiIiIiIiKSS0WhM9HcREREREcl+ssv1vxLCIiIiIiIiIiKpFBER8f8foiItF4iIiIiIiKS/eNf8ERHhFgzk2SghLCIiIiIiIiIiIiIiIiKSTSkhLCIiIiIiIpnCJ598wsCBAxMd16VLFyZMmJDBEYmIiIiIiIhkfUoIi4iIiIiISKbQt29f1q9fz9WrV82Gnzt3jv3799OlSxcLRSYiIiIiIiKSdSkhLCIiIiIiIplCxYoVadSoEXPmzDEbvnjxYpo2bUqJEiUsFJmIiIiIiIhI1qWEsIiIiIiIiGQaffr0Yc2aNdy8eROA4OBgfv/9dz744AMAGjdujKenp+lnx44d3Lp1i88++4y6detSr149xo0bR0REhGmZ8aeP+xk8eHCi6/8/9u47LIqrbQP4PUvZpXdEioCoWLBgTzQasfcaozEao2/U2E2MJRpL1NceY7BEjdjiawuWGI1dk5jYOyqIqIiCCgLSl7Lz/UHYj5W6tAH2/l0Xl+zMmXOeMzvIYZ49Z4YOHQpfX1/162fPnsHT0xPPnj0DAFy7dg2DBw9Gw4YN0ahRI3z22Wd49eoVAODSpUvw9PRUH5vf67frTU9PR5cuXTB06FAAgK+vrzrWunXr4r333sOePXtyHKtSqTB69Gi899576r5eunRJ3ebw4cPh4+NTqHM/Y8YMjXO0dOlSzJgxAwsXLsSYMWPQoEED9OnTB9evX1cf8/DhQ4wcORLe3t6oX78+PvroI4SEhKj3//PPPznOfVYfiYiIiIiIqGwwIUxERERERETlRu3atfH+++/jp59+AgD4+/ujRo0aaNKkibrM119/jfPnz+P8+fNo1aoVPvnkEyQnJ2PHjh34/vvvce7cOSxbtkyjXl9fX/UxXbt2LVJs8fHxGD16NFq1aoXffvsNmzdvxtOnT3PMaC4Kf39/PH78WGObt7c3zp8/j5MnT2Lo0KFYsGABEhISNMocP34cr169wi+//JKjzvPnz+PChQtaxdG1a1f1eRo3bhwAYPfu3ahRowYOHDiAZs2aYdSoUYiOjoZKpcKYMWPg5OSEQ4cOYffu3cjIyMDy5cvV9aWkpKBHjx7qOkeMGKFVPERERERERFR8TAgTERERERFRuTJu3Dj4+/vj5cuX2LVrF4YPH66x38zMDHZ2drCzs8Nff/2Fly9fYvny5fD09MQ777yDOXPmYNeuXUhMTFQfY2FhoT5GoVAUKa6UlBSMHTsW48aNg4uLC5o0aYJOnTohODi4ON1FcnIy1q5di3bt2mlsNzAwgJ2dHZycnGBrawsDAwPI5XL1fqVSiXXr1mHEiBGoUqWKxrGiKGLlypWFnh2cRaFQqM+TqakpAKBGjRqYOnUqPDw8MHPmTFhYWODo0aNISUnBoEGDMGPGDFSrVg316tVD37598fDhQ3V9CQkJsLS0VNdpbGys7ekhIiIiIiKiYtKXOgAiIiIiIiKi7GrXro02bdpg/PjxUCqV6Ny5c55lQ0JC4ObmBgsLC/W2xo0bIz09HU+fPkWdOnW0bn/Dhg3w8/MDkJlYzWJnZ4c+ffpg69atuH//Ph4+fIigoCA0btxY6zay2759O5o2bQp3d3dcvnxZvf3q1avw9vZGeno6UlNTMWrUKBgYGKj39+jRA23atEGPHj1y1HnkyBHI5XJ07NgRQUFBxYove/9kMhnq1q2LkJAQGBsbY/DgwTh48CACAgLw6NEj3Lt3D7a2turyERERsLKyKlb7REREREREVDxMCBOVAmW6Cg8iE/AsNgWvE1ORmq7CL7ci4GyhQNNqlujoaYeadqZSh0lEREREVG6NHz8evXr1wtSpU6Gvn/efrtlnzGbJyMjQ+FdbgwYNUj/n9uXLlxrf9+/fH/Xq1cO7776LgQMH4ty5c7h161aR2gGAN2/eYOvWrdi7dy8OHjyosc/LywsrVqxARkYGLl26hIULF2LAgAHQ09MDACxevBiLFy/GqVOn0LFjR/Vx6enpWL16NRYvXoynT58WObYsb5//jIwMyGQyJCYmYsCAAbCysoKPjw969OiBR48eqZPpQGbC/t133y12DERERERERFR0TAgTlaB0lYhbz9/gdng80lWixr6YpDTEJKXhTkQ8tlwKQ1MXC4x/zx31qppLFC0RERERUfllamoKU1NTDBw4MN9y7u7uePLkCWJjY2FpaQkAuHnzJvT19VGtWjX1DN+sJGphWFhYwNXVNcdxJ0+ehIWFBTZs2KDetmPHDo1ZxNrasGEDunfvDhcXlxz7FAqFOo7q1atj1apVuHv3Lho0aAAAaNq0KSZMmIBFixahbdu2MDQ0BADs2bMHHh4eaNq0aYkkhO/fv6/+PiMjA4GBgXj//fdx+fJlvHr1CocPH1Ynjc+fP68+H6Io4vLlyxgzZkyxYyAiIiIiIqKiY0KYqIQ8jkrEgdsRiE1OBwBYGxuglp0JqpjJYWSghw9auOLOk2j8GfIafzyMwtWwNxj+v5voU98Bk9+vDhND/jgSEREREQUFBcHIyAhLly7FoEGDYG6e/wcoW7VqBRcXF0ybNg1ffvklYmJisGDBAvTo0QNyuRx3794FkPtMYm1ZWloiPDwcFy5cgLOzM37//XecOHEC9evX1ygXGRkJIHP2b26vs/v7779x8uTJXNtLS0tDZGQkMjIycOPGDcTHx6NatWoaZQYOHIiffvoJe/fuxccffwwAOH36NA4dOpRrnZGRkTAzM9PqOcqXL1+Gn58f3n//ffz8889ITk5Gly5dEBISgqSkJJw6dQpeXl64cOECdu7cCVNTU2RkZOD48eOQy+UwMzNTn4OkpCSkpaUhMTERJiYmhY6BiIiIiIiIio4ZKKIScOVpDKb/eh/xynQYGcjwjpsVqtsYQxAEdRnPKmaoZmKA7vWq4EVcCn78JxRH7r7EwTsvcDUsFst61UUDdxsAQt4NQURygrLU+0NEREREJJUjR45g69ataNSoUaFmlurp6WHdunVYsGABBg4cCBMTE/Ts2RNffPEFTp06halTp6J58+bw9PQsdmxdu3bFlStXMHHiRAiCgPr162P69Onw9fVFamqqulzr1q01jnv7dXYjRoyAtbV1rvtu3LihPtbOzg6TJ0+Gl5cXnj17pi5jaGiI0aNHY926dfjggw8AAL1790aNGjVyrbN169ZYvHgx+vXrV7hOA/Dx8cHFixfx/fffo27dutiyZQvMzc3h7e2NcePGYf78+VAqlfD09MScOXMwa9Ys3Lx5E1OmTMmz/35+fpgwYUKhYyAiIiIiIqKiE8TirG1VAURFxUObHgoCYGtrpvVxFZGu9LW0+3nxSTSmHroHZboKVczk6FDLFsaGOZejm9SpNpITUjS2XQuLxbzfg/AiXgmFvgzL+jfAnafRebaVWx1ZdOX9BHSnr0XtZ9ZxRERERERv8/f3h0KhQPfu3QtVfsaMGQCAJUuWaNXOs2fPMGzYMJw5cybHPl9fXwAodEK4vI37X716iSlTxgIAjAd9AT2L3BP6RERERERU8amSEpC4I/PvofXrN8Pc3FLagN5S2HyArAxiIaq07oTHqZPB79eyQ/e69rkmg/PSxMUSPw9tjJauVkhJV2HK3lt4GJlYihETEREREZGuUqlUOHDgAFq0aFHqbenp6cHKyirXfcbGxjA2Ni71GIiIiIiIiCgTl4wmKqJnscn44uBdKNNVaOVujVUDG2Ld6Qda12NhZIBV/byw6MQD/Hb3Jc4+fI00lYg6VUxzlJXJBBiZ5v2sr5S0DK3bJyIiIiIi3SCTybBlyxYYGBiUeltVq1aFv79/rvtGjhxZ6u2XJkNDw/9/oV/655KIiIiIiCSUbcxvaCiXMJDiYUKYqAhS0jIw7dd7iE1OQ217U/y3Rx0Y6BV9wr2+TMA3nWvBzNgQu66E4fyjaIiiiLoOmtP8RQCrTwTmWc+UrnWKHAMREREREVV+2iaDtV0qWhcIgpDr90REREREVPlUlvE/l4wmKoIlpx8iODIR1sYGWNmnnlbLROdFJgj4umttNHDMTAL/8zgGT6KTil0vERERERERERERERER6S4mhIm0dCLwFY7cfQmZAPy3Rx3Ym5XcEgGCIKB5NUvUtjeBCODMg9d4Ga8ssfqJiIiIiIiIiIiIiIhItzAhTKSFV/FKLD39EADwaYtqaOJiWeJtCIKAVtWt4WKpQIYo4nhgJN4kp5V4O0RERERERERERERERFT58RnCRIUkiiIWHH+AuJR01Kliiv+0rFZqbckEAe1r2eK3u68QlZiKUw+i0NurSqm1R0RERERERNoT01MhpqVKHQYREREREZUSMb1yjPeZECYqpH03I3AxNAZyfRm+7Vob+nqlO8HeQE+GzrXtsP92BKKT0vD34xhMLdUWiYiIiIiISBtJu76TOgQiIiIiIqICcclookIIf5OCNX89AgBM6VATdVytYWSq0PgSZEKJt2tsqId2NW0BAA8iE3HgxvMSb4OIiIiIiIgKz9BQLnUIREREREREWuEMYaICiKKIZacfIjlNBQczOaJik7D6RGCOcpO71CmV9p0sFGjiYoFrYW+w8Mg9dK9rD2tjw1Jpi4iIiIiIiPKnUCiwefPPsLExRXR0IkRR6oioMhIEwMbGFK9fJ/Aao1LD64zKAq8zKgu8zqi0ZV1jCQlpUodSZJImhFNTU7F48WL89ttvMDAwwIABAzBlyhQIgoB79+5h7ty5ePDgAWrUqIH58+fDy8tLynBJR516EIW/H0fDQE9A6+rWEISSnwlcEG8nc7yMU+LZmxT88TAavetXgUyCOIiIiIiIiHSdIAgwMjKCsbExkpIyeNORSoUgAEZGRlAo0nmNUanhdUZlgdcZlQVeZ1Tasq6xxMSKe41JumT0woUL8c8//2Dz5s1YuXIl9u7diz179iApKQmjRo1C06ZNsX//fnh7e2P06NFISkqSMlzSQXEpaVhx5iEA4D+t3WFlbCBJHIIgoE0Na5gr9BGVmIrb4XGSxEFEREREREREREREREQVi2QJ4djYWPj7+2PBggVo0KAB3nnnHYwYMQK3bt3C0aNHIZfLMW3aNHh4eGDWrFkwMTHBsWPHpAqXdJTvn48RnZQGVysjfNa6uqSxmBjqY3rX2gCAa2FvEJNUcZcmICIiIiIiIiIiIiIiorIhWUL42rVrMDU1RfPmzdXbRo0ahcWLF+PWrVto0qSJemleQRDQuHFj3Lx5U6JoSRfdePYGB++8AAB83akmDPUlnVAPAOjd0BEulgqoRODPkNdQVdS1CYiIiIiIiIiIiIiIiKhMSPYM4bCwMDg5OeHgwYP48ccfkZaWhn79+uHzzz9HZGQkatSooVHexsYGwcHBEkVLuiY1XYX/nnwAAOhd3wGNnS2lDehfgpD5HONfbkXgVUIq7r9MQD0HM6nDIiIiIiIiIiKiPIiiCKVSKXUYOQgCkJysj5SUlAr7PERtiP92MmsSEpUeuVzO80xEVM5IlhBOSkpCaGgodu/ejcWLFyMyMhJz5syBkZERkpOTYWhoqFHe0NAQqampWrej7e+drPK68PtKV/palH5uuxKGJ9HJsDY2wKS27iV2jkqiHlO5PppXs8Tfj2Nw7ekbeNgYQ2GgpzPvJ8Brt7DHEREREREREZH0lEolRo4cInUYRGVm8+adUCgUUodBRETZSJYQ1tfXR0JCAlauXAknJycAQHh4OHbt2gVXV9ccyd/U1NQi/RKxsSna7MmiHlcR6UpfC9vP4Jfx2HLpKQBgXm8vVHe2BgAkpabD2Fie77H57ZfpCbC1zT+GwrbR2M0QgZGJeJ2QitsvEvC+p716v668n4Du9FVX+klERERERERERERERCVPsoSwnZ0d5HK5OhkMAO7u7oiIiEDz5s0RFRWlUT4qKgr29vZvV1Og16/jtVryRBAyky/aHlcR6UpftemnShTx5Z5bSMsQ8V51a7zjaIqoqHgAgMJEgaSk/Jf3yW+/KkNU15UXbdpoUc0SR++9wu1nb1DDxgg2Jpmz6iv7+wnw2i3scURERERERERUvrT7ZA30DPKfDEAlLyNNibPbxgPge1Basp9jIiIqfyRLCDds2BBKpRKPHz+Gu7s7AODRo0dwcnJCw4YNsWnTJoiiCEEQIIoirl+/jjFjxmjdjiiiSAmjoh5XEelKXwvTz19uRuB2eByMDfQwrX0NAEKJnpuSrMvJQgE3ayM8iU7Ghccx6FbXXt2GLryfgO70VVf6SURERERERFTZ6RnIoc9kpKT4HhARkS6SSdVw9erV8f7772PmzJkIDAzEX3/9hY0bN2Lw4MHo0qUL4uLisGjRIjx8+BCLFi1CcnIyunbtKlW4pANexKVg7V+PAQDj3nODg3n5f85FC1cr6AlAeJwST2NTpA6HiIiIiIiIiIiIiIiIyhnJEsIAsGLFClSrVg2DBw/G9OnTMWTIEAwdOhSmpqbYsGEDrl27hn79+uHWrVvYuHEjjI2NpQyXKjFRFLHs9EMkpmagflVz9G/oKHVIhWKu0Ee9qplLA18Li4XIaaRERERERERERERERESUjWRLRgOAmZkZli1bluu+Bg0a4MCBA2UcEemqUw+i8NejaOjLBMzqVBN6MkHqkAqtoaM57r9IwOvENJy6/wqtnM2lDomIiIiIiKhSE0WRH8glIiIiIioFWeNsQag4eZqKQNIZwkTlQVRiKpaeCgYADG/uAg9bE4kj0o7CQA9e/84S9j3zEBkq3pQgIiIiIiIqLaIoYv78Wfjiiy+YFCYiIiIiKkFZY+1vv53NsXYJY0KYdJooilh4/AHepKSjpp0JRrSsJnVIRVLf0RyGegIevkrAyaBIqcMhIiIiIiKqtJRKJR48CMLdu3ehVCqlDoeIiIiIqNJQKpUIDg7CgweBHGuXMCaESacduPMCfz+OhoGegG+71YaBXsX8kZDry9DAMXOp6I3/hCKds4SJiIiIiIiIiIiIiIgITAiTDguLScaqsyEAgHGt3VGjgi0V/bZ6Vc1gZWyApzHJ+DM0Fkamijy+5FKHSkRERERERERERERERGWECWHSSanpKsw6ch8p6So0cbHA4CZOUodUbIZ6Mnzc0hUAsPRYIL4/fh+rTwTm+AL4IHYiIiIioqLw8fHB/v371a8vXboET09PjTIzZszAjBkzyjo0IiIiIiIiAnD9+hWMGfMpxoz5FNevXylWPZMmjcH161dw7doVfPzxx7h2rej1SY0JYdJJ3//xCPdfJsBCoY95XTwhEypHknRw82owkAmITkrDs9gUqcMhIiIiIiIiIiIiIiIqE0qlEps3b0B8fBzi4+OwefOGIj2LWKlUws9vI6KiIuHntwGbN2/Aq1ev4Oe3scI+27jEE8LR0dElXSVRiToR+Ar7boYDAOZ3rQ0H88xllPNeYjnzS5AVL2kskwml3oaFkQFqVzEFANwKjytWXURERERERERERERERBXFr7/uR2xsjPp1bGwMDh/en88RBdcTExOj/r6o9ZUH+kU5qE6dOvj7779hbW2tsf358+fo0aMHbty4USLBEZW00OgkLDoRDAAY3twFrapnXcPCv8sp521ylzrFalsESr0NAPCqaoa7L+IREafEy3glqpjxmcFERERERFLZt28fNm/ejGfPnsHExATdunXD7NmzoaenhxkzZuDAgQPqsiNGjMD06dM1jh86dCiaN2+OCRMmAACePXuG9u3b4/Tp03B2dsa1a9ewYsUK3Lt3D4IgoFmzZli0aBHs7e1x6dIlDBs2DEFBQQCQ7+u3601PT0ePHj1gZ2eHHTt2wNfXF2vWrAEA6OnpwcbGBuPHj8eHH36ocayjoyM+//xz3Lt3D3/99Rc8PT2xfft2tGjRAgAwfPhwPH36FGfOnCn1c18WlMoUiKLUUVBlJAhAcrI+UlJ4jVUGSiVXcSPdkv2a5/9nVBZ4nVUexfmd+eJFBH79NWey9tCh/Wjd+n04OFQtdD2HDx+AmMvFJIoifv31gFb1lReFTggfPHhQ/awkURQxbtw4GBgYaJR59eoV7OzsSjZCohKQkpaBZEGGLw7dQ1JaBpq6WmFyZ0/oyzInyRd3Zm55YirXRw1bEzyITMSt53HoVJs/k0REREREUrh8+TIWLlyI5cuXo27duggICMBXX32Fd955B506dQIAdO3aFbNmzQIAGBkZaVV/fHw8Ro8ejeHDh2PZsmV49eoVvv76a2zcuBGzZ88uVuz+/v54/Pixxt/43t7e8PX1RWpqKo4cOYIFCxage/fuGscdP34cr169wi+//JKjzvPnz+PChQtwcnIqVmxSy35j6PPPR0oYCRFVRLndXCaqDLJf22PH8vcjERWfNr8zRVHE1q2boFKpcuxTqVTYsmUTZsz4BkIBjw/NrOenfNvOKjN9+uwC6ytPCp0Q7tixI549ewYg84/aRo0awcTERKOMsbExOnbsWLIREpWA5NR0DPjxAl7GK2Eq14OnrTHWnnqg3l8SM3PLk4ZO5ngQmYjQmGTEJqfB0sig4IOIiIiIiKhEGRsbY9GiRerkr7OzM7Zs2YLg4GD1NoVCUeQPVqekpGDs2LH49NNPIQgCXFxc0KlTJ9y+fbtYcScnJ2Pt2rVo164dEhMT1dsNDAzUsdra2sLAwABy+f+vSKRUKrFu3TqMGjUKVapU0ahTFEWsXLkSPj4+6hnKREREREREJSE8/Dnu3LmV5/6AgFsID38OJyfnQtRzM98yKpUKd+7cLFR95UmhE8ImJiYYP348AMDJyQndunXT+MOPqLxSiSLmHAzAy3glDPUEdKltD2NDPanDKlWWRgaoZmWEpzHJuBsRn21pbCIiIiIiKiteXl5QKBT44Ycf8PDhQwQFBSE0NBStW7fWqp4NGzbAz88PgOan5O3s7NCnTx9s3boV9+/fV7fRuHHjYsW9fft2NG3aFO7u7rh8+bJ6+9WrV+Ht7Y309HSkpqZi1KhRGiuH9ejRA23atEGPHj1y1HnkyBHI5XJ07NixwieEs88CWL9+MwwNFRJGQ5WVIAA2NqZ4/TqBS19WAkplinrGZEWaSUSkjezX9rp1myGXK/7dzv/PqPTxOqs8ivo709HRCfXrN8wzKVy/fkM4Oha8UlFmPY1w9+7tXGcbA4BMJoOXV4NC1VeeFOkZwn379kVoaCgCAgKQlpaWY3+fPn2KGxdRiVl//gmO3nkBQQA6eNrBylg3Zst6VTXD05hkPIhMRNNqlpDry6QOiYiIiIhIp/z1118YN24c+vTpg/feew/jxo3D/Pnzta5n0KBBGDp0KADg5cuXGt/3798f9erVw7vvvouBAwfi3LlzuHUr70/GF+TNmzfYunUr9u7di4MHD2rs8/LywooVK5CRkYFLly5h4cKFGDBgAPT0Mj9wu3jxYixevBinTp3SWD0sPT0dq1evxuLFi/H06dMix1YeyeUK9Q1vopIkCJnLyCsU6byxTUQVjlyugELx/wlh/n9GpY3XGQmCgOHDP8NXX03MkciVyWT49NNRhUowZ9bzH0ybNqnAtirah7yKlBD+6aefsGLFClhYWORYNloQBCaEqdw4eDsCWy6FAQDaVLeGk4Xu/KHuaC6HlZEBYpLTEPQqAQ0czaUOiYiIiIhIp+zbtw/9+/fH3LlzAWQmRp8+fYqWLVtqVY+FhQVcXV0BQJ18BYCTJ0/CwsICGzZsUG/bsWNHsZ5PuWHDBnTv3h0uLi459ikUCnUc1atXx6pVq3D37l00aNAAANC0aVNMmDABixYtQtu2bWFoaAgA2LNnDzw8PNC0adNKlxAmIiIiIqLywcGhKnr16oeDB3/R2N67dz9UqeKgVT09e/bFoUP+Of62EgQBvXr11aq+8qJICWE/Pz989dVXGDmSD4en0mdkKgdQ0CctRCQnKDW2XHwSjSWnggEAn7/vgXRlztnslZkgCPCqaoa/HkXj7ot4eFU1g6yCfWKFiIiIiKi8efDgAf78808AUC99nPUayJy1m/X8XEtLS9y4cQNBQUGQyWTYsGEDIiMjkZqaWiKxWFpaIjw8HBcuXICzszN+//13nDhxAvXr19coFxkZCSBz9m9ur7P7+++/cfLkyVzbS0tLQ2RkJDIyMnDjxg3Ex8ejWrVqGmUGDhyIn376CXv37sXHH38MADh9+jQOHTpUvM4SEREREREVoFevfjh37jRiY2MAAFZW1ujZs1+R6vnjjzOIiYmGlZU1RFFEbGxMkesrD4qUEFYqlejUqVNJx0KUBwGrTwTmW2JSp9oar4MjEzDj8H1kiEC3uvYY384D3x/Lv47KqIatMS4/jUWCMgOh0clwtzGWOiQiIiIiogpty5Yt2LJli8a2zz77TON13759AQDjx4/HzJkz8eGHH8LU1BRt27bF4MGDcf/+/RKJpWvXrrhy5QomTpwIQRBQv359TJ8+Hb6+vhpJ57efWZzfM4xHjBgBa2vrXPfduHFDfaydnR0mT54MLy8vPHv2TF3G0NAQo0ePxrp16/DBBx8AAHr37o0aNWoUuZ9ERERERESFIZfLMXLkaGzcuA4AMGLEKMjl8iLVM2LEKGzbthmffJI5OXbHDj8MHTqiSPWVB0VKCPfs2RP/+9//MG3atAq3RjZVfpEJSkzeH4DE1Aw0drbA7E61dPY61deToU4VU9x8Hoe7L+KZECYiIiIiKoYzZ85oVd7e3h6bN2/Oc/+SJUsKrGPHjh0ar52dndUzkwFg/vz5OZ5LPHz4cABAixYtNMrm5+16AWDChAka32d/nd+xgwcPxuDBgwEgR539+vVDv34V8xP1RERERERU/jVu3Aw//ril4IKFqKdx42YAMp9T3bmzD6Ki4ivsc6qLlBBOSEjAL7/8gt9++w3Ozs4wMDDQ2L99+/YSCY5IW0mpGZhy4C5eJaTCzdoIy3vXhaG+TOqwJFWniiluPY9DRJwSrxNLZmk6IiIiIiIiXSWXy1GrVm0YGOhV2NkBRERERETlUdZYO+t7KjlFSgi7ublhzJgxJR0LUbGkq0TMOnIfQa8SYGVkgFV9vWCuMCj4wErOVK4PdxtjPHqdhICIeKnDISIiIiIiqtAEQcDcuQtha2uG168TKuwMASIiIiKi8kYQBMyZs1D9PZWcIiWEx48fX9JxEBWLKIpYceYhzj+Khlxfhu/61oOzpZHUYZUbXlXN8Oh1Eh5GJeJ1ohJcOJqIiIiIiKjoBEHgDSoiIiIiolLAcXbpKFJCeObMmfnuX7x4cZGCISqq7RdD4X8rAgKAb7vVhldVc6lDKlfsTQ1hZ2KIyMRU7Lv6DJ80cZI6JCIiIiIiIiIiIiIiIioDJfJw1fT0dDx+/BhHjx6FtbV1SVRJVGhPY5Kx4sQDAMCkttXhU9NW4ojKH0EQ4FXVDACw+2oY0jJUEkdEREREREREREREREREZaFIM4TzmgH8008/4cGDB8UKiEgb0UmpOBMcBRFA3wYO+IgzX/PkbmOMS6GxiEpIxekHUehSx17qkIiIiIiIiIiIiIiIiKiUFSkhnJcuXbpg7dq1JVklUZ5S0jJwIjASaRkimrlZYZpPDa4tnw89mYA6Dqa4FvYGe248Z0KYiIiIiIiIiKiMZaQppQ5BJ2U/73wPSgfPKxFR+VZiCeGkpCTs3bsXVlZWJVUlUZ5UoojTD6IQr8yAmVwfqz5oCH0Vl0EuSG17U9wOj0NARDwCIuL4rGUiIiIiIiIiojJ0dtt4qUPQeXwPiIhIFxUpIVy7du1cZ2LK5XIsXLiw2EERFeR62BuExymhLxPQqbYtLI0NkZyQInVY5Z6xoR66ejng11sR2H39ORZ2Z0KYiIiIiIiIiIiIiIioMitSQnj79u0arwVBgIGBAWrUqAFTU9MSCYwoL2GxybjxPA4A8F51a1gbG0ocUcUypLkrfr0VgVMPojCprRJ2pnKpQyIiIiIiIiIiqrTkcjk2b94pdRg5CAJgY2OK168TIIpSR1P6xH87yUfOlT65nPcbiYjKmyIlhJs3bw4AePLkCUJCQqBSqeDu7s5kMJW6BGU6zgW/BgDUqWKKGnYmEkdU8dRzNEdDR3PcCo+D/60IjGnlJnVIRERERERERESVliAIUCgUUoeRgyAARkZGUCjSdSIhTEREpMuKlBCOi4vDzJkzcfr0aVhYWCAjIwOJiYlo1qwZ1q5dCzMzs5KOkwiiKOLcw9dISVfBxsQALd34vOqiGtTYCbfC47D/VgQ+bVENcn2Z1CERERERERERERERERFRKShSFmjhwoV48eIFjh49ikuXLuHq1as4fPgwkpKSsHjx4pKOkQgAcPdFAiL+fW5w+5q20Jf9//IuMpkAI1NFrl8KEwU/5ZiNTCagSyMnVDGXIyY5DX88iXnrnHFJFyIiIiIiIiIiIiIiosqiSDOEz5w5gy1btqB69erqbTVq1MCcOXPw2WeflVhwRFlik9NwOTQWANDC1RIWRgYa+0UAq08E5nn85C51SjG6ikUEsO70A1SzVOBlnBLfnXqAxy/j1M9PmdSptrQBEhERERERERFRmRJFEUqlUuowKjw+pzgnQQCSk/WRkpJSqEk7crmc54+IqBQUKSEsl8shk+WcXCwIAjIyMoodFFF26SoV/nj4GhmiCCcLBepU4bOqS0Jte1NcD4vD68Q0vIxXwsG8/D3LhoiIiIiIiIiISp9SqcTIkUOkDoMImzfvLJfP3CYiquiKtGS0j48P5s+fj6dPn6q3PXnyBAsXLkTbtm1LLDgiANh+IRSvElJhoCegjYc1PyFWQhQGeqhhZwwACHiRIHE0REREREREREREREREVBqKNEP4q6++wrhx49C5c2eYm5sDAN68eYM2bdrgm2++KdEASbeFv0nBunMhAIB33KxgKi/SJUt58HIwQ9CrRDx5nYQEZTrPLxERERERERGRjpv0wToY6MulDqPCSU1X4od9YwEAEz9YB0Oew0JLS1di9b/njoiISofW2Z/Q0FA4Ojpix44dCAoKQkhICORyOdzc3ODh4VEaMVIlZ2QqB5D7rN/vf7uPlHQVqprLUcvOpGwD0wHWJoaoai5HRJwSdyPi0cLNSuqQiIiIiIiIiIhIQgb6chgacMne4jDkOSQionKm0AlhURSxaNEi/O9//8PWrVvRvHlzeHp6wtPTE2PHjsXZs2fxySefYPr06VzSl7QkYPWJwBxbQ6OTcDYoCvoyAa3cuVR0aWngaI6IuEjcf5WARs4WUodDREREREREREREREREJajQzxDevn07jh49irVr16J58+Ya+9atW4e1a9fiwIED2LVrV4kHSbonLUOFfx7HAACGv+sGK2MDiSOqvFwsFbAyMkBahoj7L+OlDoeIiIiIiIiIiIiIiIhKUKETwnv37sU333yDdu3a5brfx8cHU6dOZUKYSsTN53FISM2AqVwPo9tWlzqcSk0QBDRwMgMABETEQ5meIXFEREREREREREREREREVFIKnRB+/vw5GjRokG+Zli1bIiwsrEiBjBo1CjNmzFC/vnfvHj744AM0bNgQ/fv3R0BAQJHqpYonQZmOO+GZM1VbulrB2FDrR12TljxsTGBiqIfkNBUO346QOhwiIiIiIiKqZERRhCiKUodBRERERG/hOE03FDohbGNjg+fPn+db5sWLF7C0tNQ6iCNHjuCPP/5Qv05KSsKoUaPQtGlT7N+/H97e3hg9ejSSkpK0rpsqnitPY5EhinAwk8PN2kjqcHSCnkyAV9XMWcJb/3kCFf/zJyIiIiIiohIiiiLmz5+Fb7+dzZuNREREROUIx2m6o9AJ4Y4dO8LX1xdpaWm57k9PT8eaNWvQunVrrQKIjY3FsmXLUL9+ffW2o0ePQi6XY9q0afDw8MCsWbNgYmKCY8eOaVU3VTyRCal4GJWZ+G/pZglBECSOSHfUrmIKQz0BT14n4VxwlNThEBERERERUSWhVCoRHByEBw8CoVQqpQ6HiIiIiP7FcZruKHRCeOzYsXj58iX69euHvXv34t69ewgLC0NAQAD27NmDvn37IiwsDBMmTNAqgKVLl6J3796oUaOGetutW7fQpEkTdTJQEAQ0btwYN2/e1KpuqlhEUcSl0BgAQA1bY9iZyiWOSLcY6slQzyFzlvBPF59yljAREREREREREREREVElUOiEsLm5Ofbu3YuGDRtiyZIl6N+/Pzp16oQBAwZgxYoVaNy4Mfbu3YsqVaoUuvELFy7g6tWrGDt2rMb2yMhI2Nvba2yzsbHBixcvCl03VTxPY5IREaeEngA0q2YpdTg6yauqGUwM9RAcmYg/Hr6WOhwiIiIi0hE+Pj7w9PTM9cvHx0fq8IhyuHbtCj7++GNcu3al1Nu6fv0KJk0ag+vXc2/r7f15lS+oHm3KjBnzKcaM+TTXNgtTBxERERFVbtqOYYtbX3EUpu6yHP+XFn1tCltaWmLhwoWYM2cOwsLCEBcXB0tLS1SrVg16enpaNaxUKjF37lzMmTMHCoVCY19ycjIMDQ01thkaGiI1NVWrNgBA2xWHs8rrwkrF5amvoijiatgbAIBXVXOYyrW6NPOVvZ+VedJrSfRTYaCHIS2qYeNfj/HTxVC0q2lTLpftLk/Xbmkqaj8r+3khIiKiyunrr79Gt27dNLYdPXoU27ZtkygiotwplUr4+W1ETEw0/Pw2ol69BpDLS2eFq4Laent/jRqeuZYvTMyFLbN58wbEx8cBADZv3qDR5ubNGwAAsbExpX5uiIiIiKh80nYMW9CYsTTH3yU1Tq4IipR1MzQ0hIeHR7EaXrNmDby8vPDee+/l2CeXy3Mkf1NTU3MkjgvDxsasSPEV9biKSOq+JqWm43lCGqKT0mCoJ0PLGrZQGGh+wMDYuOAfroLKGBnlv78k2iju/pKoo6B+FlTHh82csfPSUzx4lYgbr5LQqZ6Dxv6UtIwCl5OWCUKO97A0SH3tlhVd6ScRERHpNjMzM9jZ2eXYRlTe/PrrfsTGZj7uKDY2BocP78eAAYMlaevt/d9/vzTX8oWJWdsy/9/mMo3jsu8rzXNDREREROWTtmPYgsaMpTn+LqlxckVQctMwtXTkyBFERUXB29sbANQJ4OPHj6NHjx6IiorSKB8VFZVjGenCeP06XqvZkoKQmXzR9riKqLz0Vd/IEP88zHy/6zuaQZWWjqS0dI0ySUkFP8w8rzJZsyWTk5X59rM4bZTU/uLUUdh+FtSGudwAA70dseVSGFYeD4K3vbHGLGGFiQKrTwTmW/+kTrUR9SYp/yCKobxcu6WtqP3MOo6IiIiosvH19cWaNWtybD99+jScnZ3x5s0brFixAqdPn4ZSqYSPjw9mz56N+Ph4tG/fPsdxzZs3x+LFi9G+fXt1HVntXL58GTt27AAAnD17Fj/88ANCQkLg7OyMyZMno1OnTgCA9PR0/PDDD9i/fz+Sk5PRqlUrzJ8/Hz///HOusS5evBjPnz/XqL+gPr9d1sfHB+PHj0e/fv3w8uVLLFq0CBcuXEBycjJq1qyJ2bNno0mTJgAAT09PbN++HS1atCjwdfZ6gcxZ2/7+/ggKCsKlS5cwbNgwAIAgCDAzM0PXrl0xb948yGQyjWPXr1+PtWvX4tChQ5g3bx6aN2+OCRMmAADWrl2LH374QeN8VyQvXkTg8OEDEP8doIuiiF9/PYDWrd+Hg0PVMm0rt/1BQf//t1pW+dq16xUYc2H69eJFBH79dX+OOIOC7ucaf/Y6LC2t1NuVypTinhqdIAhAcrI+UlJSKvXfvSSt7NcZfzapvOC1SEXB35tFV9I/c0UZw+Y3ni7N8Xdhx8BlNf4vbZIlhHfs2IH09P9P+q1YsQIAMHXqVFy5cgWbNm2CKIoQBAGiKOL69esYM2aM1u2IYtGWzy3qcRWR1H09cjsCb1LSIdeXwcuh5JNYWX2r7O9nSfbzo8bO2H39OYJeJeBM8Gv41LQtcjylSeprt6zoSj+JiIiICsPb2xu+vr4AgIiICHzwwQfqfePHj0dycjJ+/PFHAMC8efMwY8YMrFmzBufPnwcADBgwACNGjEC3bt1gYGCAhISEfNu7cOECJkyYgKlTp6Jt27Y4d+4cpkyZgj179sDLywurV6/GwYMH8d///heOjo6YO3cu5s6di8WLF2PQoEG4ceMGJkyYoG7fzMwMmzZtKrHzMXXqVJibm2P37t0QRRErVqzAvHnzcPjw4WLVGxISgoMHD+bYfv78eahUKjx48ACff/452rdvj7Zt26r3v3z5Eps3b8Yvv/wCNzc3jWOjo6Ph5+dXrLikJIoitm79SX0z6O3t06fPLrFH7hTU1rRps3Ldn1s9vr7fQaVS5RkzgAL7lVlmU456CtuPiRO/VG8bO3akVnUQUdkr6P8WopKW/Zrj7wki6RT3//+ijmHzGk+X5vi7MHUDBY+Ty+MjN/MiWULYyclJ47WJiQkAwNXVFTY2Nli5ciUWLVqEQYMGYffu3UhOTkbXrl2lCJVKUVqGCuv/eAQAaOhoDkN9mcQREQBYGhtgcGMn+F0Kw/rzj9HGwwb6sorzHxsRERERVV4GBgbqpaWVyv9f+SYwMBCXL1/GsWPH4O7uDgBYvnw5unXrhtDQUFSvXh0AoKenp7E8dUEJ4Z07d6Jz584YPnw4AMDd3R23b9+Gn58fVq5cib1792L69Olo06YNAGD+/Pn4/fffYWJiAhMTE1hYWABAjuWwS4IoiujQoQM6d+4MB4fMR70MGTIEo0aNKnbdK1euRNu2bXHmzBmN7Vn9SExMhCAIMDc314jH19cXXbt2Re3atXPUuX79ejRv3jxHnRVFePhz3LlzM8d2lUqFO3duIjz8OZycSmbWc0Ft3bx5Pdf9uZVPSIjPs57w8OcAUGC/Msvc0qoP2euIiAjX+lgiIiIiqliKOobNazxdmuPvwtQNFDxOLqnxf1mQLCGcH1NTU2zYsAFz587F3r174enpiY0bN8LY2Fjq0KiE/Xb3JZ7FJsPIQIZ6DqZSh0PZDG3mAv9bEXgSnYzfAl6gT4OKtfwBEREREemWR48ewdzcXJ0MBgAPDw9YWFjg0aNH6oRwXnr06KH+dHdaWpr68UYhISEYNGiQRllvb2/4+/sjJiYGsbGxqFevnnpfjRo11Msj5+fq1avw9vaGXC6Hu7s7xo4di/feey/fslmSk5MBZC7dPHjwYBw9ehTXr1/H48ePERAQoPUszrfduHEDgYGBmD9/fo7krbe3N0RRRHJyMry9vdGoUSP1vtmzZ8Pe3h6HDh3KUeezZ89w+PBhbNq0qcImhB0dnVC/fiPcvXtb4xzLZDJ4eTWAo6NTPkeXbFuNGjXOdf/bZDIZjI1NkJiYoDGz4e2YC9Ov+vUbap0Uzu3crFu3GXK5Qqt6dFHmo4BM8fp1AleMolKT/TpLSUlRz8ysSLOdqHLIfs3x9wQVBX9vFp1SWXL//xd1DJvXeLo0x9+Frbusxv9lodwkhJcsWaLxukGDBjhw4IBE0VBZSFeJ2HY5DADQ0Mkc+nqcHVyemMr1MaJlNaw69wibLoSiSx17KAz0pA6LiIiIiChXhoaGuW7PyMhARkZGgcdv3LgRVapUAZD5iKOgoCAAgFwuz1FWpVJBpVJBX7/of1J7eXlhxYoVSElJwR9//IGxY8fi6NGjcHFxybNslqFDh6rjGDFiBOLi4tCtWzf4+PggLS0N48ePL3JcQOYjnSZNmpTrOT148CBEUUR4eDgmT56MgwcPom/fvgCAzz//HH/++SfWrVuHr7/+WuO41atXY9iwYbCysspRZ0UhCAKGD/8Ppk2blMv2z0o0gVJQWzKZLNf9udUzYcIXWLZsocbPwdsxF6Zfw4d/hq++mqjVBw5yOzdyuQIKBW/0F0QQACMjIygU6byxTaWG1xmVR/w9QUXB/8/Kh6KOYfMaT5fm+LuwdZfV+L8sMANHkjkVFInnb1JgZWyA2vacHVweDWjoiKrmcrxKSMXeG1zii4iIiIikJYoiZLLc/4x1d3dHXFwcHj16pN728OFDJCQkaMwazoujoyNcXV3h6uqqXuY5q95btzRnRd64cQPu7u4wNzeHlZUVAgMD1fvu37+PNm3aICUlJd/2FAoFXF1d4enpiVGjRsHY2Bj37t3Lt2zWV1Yi+uHDh7hy5Qq2bt2KMWPG4P3338erV68AFP35X+fOnUNCQgJ69eqV635XV1e4ubnh3XffRfPmzXHz5k31PmdnZyxcuBA7d+5EcHCwentQUBAuXryoXna7InNwqIqePfuqb/4IgoBevfqiShWHMm8rt/2enrVzlPfyalBgzIXpl4NDVfTq1S9HnJ6edXK9GVaa54aIiIiIyqeijGHzGzOW5vi7sGPgshr/lzYmhEkSKlHE1stPAQAft3CFAWcHl0uG+jKMftcNALD1chhik9OkDYiIiIiIdFZ0dDRCQ0PznDHi4eGBNm3aYPr06bh9+zZu376N6dOno1mzZqhVq1aR2x0+fDiOHz+Obdu24cmTJ9i6dStOnjyJwYMHA8icrbt69WpcvHgRwcHBWLRoERo1alTgzJa0tDRERkYiLCwMO3fuREJCgtZxmpubQyaT4ciRI3j+/DmOHTsGX19fAEBqaqq63Js3bxAZGYnIyMhcX2d3/PhxTJ06Nc9Pu0dGRuLVq1e4efMm7ty5A1dXV439tWvXRseOHdVxAMDJkycxbty4SvMYqF69+sHSMnOms5WVNXr2zJkkLau23t4/efL0XMsXJmZty/x/m9M0jiurc0NERERE5ZO2Y9iCxoylOf4uqXFyRcAsHEnir5DXCIlKgomhHgY3z7kkGpUfXerYo6adCeKV6dj0T6jU4RARERGRjvroo4/wxx9/oF+/vP/4Xrp0KVxcXDB8+HCMHDkSNWvWxNq1a4vVbsOGDbFs2TLs2rULPXr0gL+/P77//nu88847AIBRo0ahU6dOmDx5MgYPHgwHBwcsWLCgwHpv3LiB1q1bo3Pnzti2bRsWLVpUqJnM2Tk4OGDevHnYtGkTevTogY0bN2L27NnQ19fXmG08YcIEtG7dGq1bt871dXYtW7bM81nGANC6dWu89957+Oyzz9C0aVN89NFHOcqMHz8ep06dUs+cdnNzw4ABA7TqW3kml8sxYsQo2Nvb49NPP8t1WfGSbsvW1i7Xtt7eb25unmv5gurRpszIkaNhZmYOM7PMtrK3OWLEKIwcOTrfOoiIiIioctN2DFvQmFHb8iUZa/YyZTH+L02CWNR1pCqIqKh4rdaMFwTA1tZM6+MqIqn6KooiPv3fTdx9EY/hzV0wtWsdrD4RmGf5yV3q4Ptj9/Ots6Ayxd2vS21M6lQbyQmay9tdeRqDsfvuQE8AfhnzDo7efJ5vG7nVUZJ05ee0qP3MOo6IiIiIqDIoj+N+XfmbpKSkpKRg5MghAIDNm3fy2ZCFwGuMykL26yw5+f9/TqcO3gxDA/6cais1LQUrdo0EwHOoreznjr8nqCj4e7PoOE4rnPJ8jRU2H8AZwlTmrjyNxd0X8ZDryzC4iZPU4VAhNKtmhXY1bZEhAkuPBRX5eWRERERERERERERERERUtvSlDoB0z5bLYQCAPvUdYG1sKHE0VFgT27jj70evcfFxNMwMZXCzrhzP/yIiIiIiIqLSJZfLUatWbfX3RERERFQ+cJymO5gQpjJ1JzwOV5/GQk8m4OOmzlKHQ1pwtjTCkKbO2HIpDBefxMLZ0gj6MkHqsIiIiIiIiKicEwQBc+YsVH9PREREROUDx2m6g0tGU5nacukpAKB7XXs4mHMt+opmePNqsDeTI16ZjoCIOKnDISIiIiIiogpCEATeZCQiIiIqhzhO0w1MCFOZCY5MwF+PoiETgGHNXKQOh4rA2FAPUzrUBADceBaHxNR0iSMiIiIiIiIiIiIiIiKi/DAhTGVm66XMZwe3r2UHVz5/tsLqXr8q7E0Nka4ScTk0VupwiIiIiIiIiIiIiIiIKB9MCFOZeBqTjFMPIgEAw5tzdnBFJhMEvOtuBQB4GJWE8DcpEkdEREREREREREREREREedGXOgCq/IxM5fjfmRCoRKBNTVs0rG6rsV+QcW36isbOVI46VUxx/2UC/n4cg34NHKDH95GIiIiIiIiIqMJLS1dKHUKFlJrtvKXyHGqF1xwRUeljQphK3Ys4JQ7cfA4AsJTrYfWJQI39k7vUkSIsKqZm1Szx+HUSYpPTEBARj4ZO5lKHRERERERERERExbR631ipQ6jwfuA5JCKicoZLRlOp2/rPE6hEoKq5HFXM5FKHQyVEri9DC1dLAMD1Z2+QoEyXNiAiIiIiIiIiIiIiIiLKgTOEqVTFJKXil2vPAACNOIO00qlpZ4LAV4l4Ga/EhScx6OhpJ3VIRERERERERESkJblcjs2bd0odRoUniiIAQBD4aLUsggDY2Jji9esE/Ht68iWXc0IREVFpYEKYStXu68+Rkq6CrYkhnCwUUodDJUwQBLR2t8L+2y/wJDoZYTHJcLEykjosIiIiIiIiIiLSgiAIUCh4745KniAARkZGUCjSC5UQJiKi0sElo6nUJCjTsfdmOADA29mcn4yrpKxNDOFV1QwA8M/jGKSrOLIjIiIiIiIiIiIiIiIqL5gQplKz72Y4EpQZ8LAzgStnjVZqjV0sYGyghzhlOm49j5M6HCIiIiIiIiIiIiIiIvoXl4ymUpGSloFd154DAP7T2h2PXjBJWJkZ6snQ0s0SZ4Jf49bzN3ganQQ7Q37ehIiIiIiIiIioLImiCKVSWaiyggAkJ+sjJSWFS/m+hc8CLjl5XWdyuZznl4ioDDEhTKXi4J0XiElOg6OFAl29HLCWCeFKr7qNMYJeJeL5mxT89/f7+K5XXQ7qiIiIiIiIiIjKkFKpxMiRQ6QOg6hAmzfv5HOriYjKEKfwUYlLTVdhx5UwAMCwZs7Ql/Ey0wWCIOBddyvIBOD8w9c4+/C11CERERERERERERERERHpPM4QphJ3+O4LvEpIhb2pIXrWc5A6HCpDlkYGaOBojpvP4/Dd2RC0dLWCsaGe1GEREREREREREekc3za+kOvJpQ6jwlFmKDHhzwkAeA5LWvZzS0REZYsJYSpR6RkqbLucNTvYBYb6nB2sa7ydzBGZmIrnsSnYfDEUE9pUlzokIiIiIiIiIiKdI9eTM5lZTDyHRERUWTBbRyXq6L1XiIhTwtrYAL3rc3awLtLXk2Fml9oAgJ3XniMkKlHiiIiIiIiIiIiIiIiIiHQXE8JUYtJVIrZcfgoAGNrMBQoDLhWsq973tEcbDxtkqEQsPhkMlShKHRIREREREREREREREZFOYkKYSsyJwFd4FpsCSyMD9G9YVepwSGJf+XjAyECGW+FxOHjnhdThEBERERERERERERER6SQmhKlEZKhE+F3MnB08pIkTjDg7uMKSyQQYmSry/BJkQqHqcTBXYEwrNwDAmj8fIyoxtRSjJiIiIiIiotImiiJErgBFRERERAXguLH80Zc6AKocTj+IRGhMMswV+vjA21HqcKgYRACrTwTmuX9ylzqFrmugtxN+v/cKga8SsOpsCBb1KPyxREREREREVH6Iooj582dBEATMmbMQglC4DwsTERERkW7huLF84gxhKjaVKMLvUubs4EGNnWBiyM8ZUCZ9mYBZnWpCJgAngiLxz+NoqUMiIiIiIiKiIlAqlQgODsKDB4FQKpVSh0NERERE5RTHjeUTE8JUbKeCIhESlQQTQz0M8naSOhwqZ2pXMcOgxpnXxdJTwUhJy5A4IiIiIiIiIiIiIiIiIt3BhDAVi4GxATb9++zgT991g72taZGfOUuV1+h33VDFTI7wOCU2XQiVOhwiIiIqhzw9PeHp6Ynw8PAc+3bt2gVPT0/4+vpKEBmRbvL19VX/XGb/6tixIwDkui/ra+jQoRJHX/quXbuCjz/+GNeuXSnVdq5fv4JJk8bg+vXSbYeIiIiIqKyU5RhX27byKl9W4//SxLV9qVh+vfUCT14nQaEvQ3ySMtdnz2rzzFmqnIwN9TCtfQ18efAudl59hs617VHL3lTqsIiIiKicMTAwwJkzZ/Dxxx9rbD916hSfOUQkAW9v7xwfxNDT01N/7+vrC29vb439fn5+CAgIKJP4pKJUKuHntxExMdHw89uIevUaQC6XV9h2iIiIiIjKSlmOcbVtK6/ylWVczhnCVGSp6Sqs/yMEANDQyRyGerycKG9tPGzgU9MWGSLw35PByFCJUodERERE5UzTpk1x5swZjW0JCQm4ceMG6tatK1FURLrLwMAAdnZ2Gl/W1tbq/RYWFjn2GxsbSxhx2fj11/2IjY0BAMTGxuDw4f0Vuh0iIiIiorJSlmNcbdvKq3xlGZdzhjAV2cE7EYh4kwJjAz3UrcLZnvT/ZDIBRqaKHNtn96yLy2v/wd0X8dh1/Tk+buosQXRERERUXrVv3x5Lly5FQkICTE0zx5fnzp1D06ZNkZycrFH27Nmz+OGHHxASEgJnZ2dMnjwZnTp1AgCkp6ejXr16OeoPCgrC+vXrcfToURw+fFi93c/PD6dOncL//vc/zJgxAwcOHMj12EuXLmHYsGEICgoqsC+ffvopPDw8MHv2bPW2MWPGoHbt2njnnXcwbNiwHMeMHz8eEyZMwNChQ9GiRQv8/fffuHfvHurVq4cFCxbAw8NDq3otLS1x6dKlAs/VDz/8gP379yM5ORmtWrXC/Pnz8fPPP2PNmjU5Yly8eDGeP3+Oy5cvY8eOHQCAq1evYsiQIVi8eDH69euX4xhPT88c25o3b44dO3bA19cXjx49gkKhwNGjR+Hg4IBp06ahffv2AAAfHx+MHz9eXe/XX38Nf3//XN+D/fv3Y9++fWjSpAl27twJCwsLjBs3Dh988AGAzA8XLFq0COfOnUN8fDycnZ0xdepUdOjQAQDw+vVrLFiwAH/++SeMjIzQv39/TJkyBcOGDcPly5dztHf69GkkJSVh9uzZuHfvHtLS0gAATk5OOHHiBBo1aoR+/frh22+/1bh2kpKS8Omnn0IQBOzevRsRERGYP38+Lly4ABsbG/Tr1w+ff/459PT0sH//fqxZs0bjgxJDhw5F8+bN1ddK1vcAsHbtWvzwww84ffo0gMyfqdOnT8PZ2Rnp6eno0aMH7Ozs1O9dWTh9+jR8fX0REhICuVyONm3aYMGCBTAxMSmzGErSixcROHz4AEQx8wOuoiji118PoHXr9+HgULXCtVNUSmWK1CFUeoIAJCfrIyUlBSI/T01a4M8nVRS8Vqkk8fdm+ZLXz3dZjnG1bSuv8rVr1yvX43JtMCFMRZKUmoHN/z472NvZHPqcHUzZiECuy4cDgLeTOf56FI315x+jlbs13G0q/wwCIiIiKpxatWqhSpUq+PPPP9GtWzcAwMmTJ9GhQweNBO6FCxcwYcIETJ06FW3btsW5c+cwZcoU7NmzB15eXkhJSYGTkxP27NkDALhx44Y6Yda9e3d8//33ePz4Mdzd3QEAv//+O/r06aOuv2vXrpg1a1aOY7XRvXt3/PDDD5g1axYEQUB8fDzOnz+PL7/8EtHR0QCA8+fPq8u/3caGDRvw5ZdfYuHChVizZg1GjRqF33//Xat6ZTJZgedq9erVOHjwIP773//C0dERc+fOxdy5c7F48WIMGjRI3f+sOs3MzLBp0yaNWFesWFHg+ci+tPDbSwqfPHkSPXr0wP79+3H69GlMnDgRhw4dQo0aNTTqCAkJwcGDB/Nt586dOzA2NsaePXtw+/ZtzJs3D1WrVkXr1q2xaNEiPH78GH5+fjAyMsJPP/2EWbNmoU2bNjA0NMS4ceOgp6eHn3/+GYmJiZgyZQrs7e3h6+uLtLQ0+Pn54caNG+ollK2trTFo0CBUrVoVS5cuhampKY4ePYpt27ZBX18fR48exSeffIKbN29qxLhr1y5YWlpi8eLFEEUR48ePR+3atXHgwAFERkZizpw5EAQB48aNK/C8ZhcdHQ0/P7889/v7++Px48ews7PTqt7iePr0KSZNmoQ5c+bg3XffxZMnTzB16lTs3bsXn376aZnFUVJEUcTWrT+pbwa9vX369Nklsrx9WbVTlLiyjB07sszbJyLtvf3/CJHU+LuESPdkT6SW1RhX27byK+/r+x1UKlWpx1wWmMWjItlxJQzRSWlwsTKCJ58FS1rwtDdB6xo2SM0QMe9YENK5dDQRERFl0759e/VsyNTUVPz999/q2aJZdu7cic6dO2P48OFwd3fHp59+ik6dOqmTYYmJiTAxMVEvYWthYaE+tlq1amjQoAGOHTsGAHj+/Dnu3buHLl26qMsoFIpcj9VGp06dEB0djevXrwPIfA6yu7s7atasqS6TfZldAwMDjePbtGmD4cOHw8PDAwsWLEB0dDT+/vtvreq1sbHJ91yJooi9e/diypQpaNOmDWrUqIH58+ejZs2a6vOX1f+sOhUKzVVgTp06hZSUFDg6OuZ7PrIvLfz2ksIWFhb49ttv4eHhgVGjRsHb2xv+/v456li5ciXatm2bbzuCIGDZsmWoVasWBgwYgO7du2Pv3r0AgGbNmuHbb79FnTp14ObmhhEjRiA2NhavX79GYGAgbty4gSVLlqBu3bpo1qwZ5s2bB3Nzc1haWqrjzr6Esp6eHh48eID+/fvD3d0ddnZ2MDMzU8dSrVo1DBkyBL6+vsjIyACQmbTdsmULRo8eDWtra1y8eBHh4eFYsGABqlevjhYtWmD69OnYvn17vv3Mzfr169G8efNc9yUnJ2Pt2rVo166d1vUWh0qlwuzZszFw4EA4OzujdevWePfddxEcHFymcZSU8PDnuHPnZo4bQiqVCnfu3ER4+PMK1Q4RERERUVkpyzGutm3lVz4hIT5Horiijss5Q5i09ipeiR1XnwEAvuhQC/eexUgcEVUkgiBgXs966LPub9x7EY8dV8LwaYtqUodFRERE5UT79u0xceJEpKen48KFC6hVqxZsbGw0yoSEhGDQoEEa27InEcPDw2FlZZVnG927d8eBAwfw+eef4/fff0fz5s1ztJEfb29v6OnpoWrVqujfvz+GDx+eo4y5uTnatGmDY8eOoUmTJvj999/Vs54Lo3HjxurvTU1N4e7ujpCQELRr106revM7VzExMYiNjdVYXrtGjRqFnhGdkZGB7777DjNnzsTcuXML3be3eXl5wdDQUON1SEiIRpkbN24gMDAQ8+fPz/Gc6excXV013ksvLy/s3r0bANCnTx+cOnUKe/fuxaNHj3D37l11Px4/fgxLS0u4uLioj81aSjo/np6eOHr0KJo0aaJe5jy7YcOG4ciRIxg5MnMGTKtWrfDhhx+q39+QkBDExsaiSZMm6mNUKhVSUlIQE5P5d1Z4eLh6djUApKSk5Ej8Pnv2DIcPH8amTZtyPT/bt29H06ZN4e7unuvy16XFzc0NhoaGWL9+PYKDgxEcHIyHDx+id+/eZRZDSXJ0dEL9+o1w9+5tjZtFMpkMXl4N4OjoVKHa0Vb22Q/r1m2GXJ7zMUFUcgQBsLExxevXCVz6krSiVKaoZ15WpFlLpBv4u4RKC39vli+5/S4qyzGutm3lV97Y2ASJiQkaSWGpx+VFJWlC+OXLl1i0aBEuXrwIuVyObt264YsvvoBcLkdYWBi++eYb3Lx5E46Ojvj666/RunVrKcOlf2345wmU6So0cDRHhzr2TAiT1hzMFZjargbmHQvCxn9C0dLNCnWqmBV8IBEREVV6WYmxa9eu4dSpU+jYsWOOMnK5PMc2lUql/sMtJCQETk55/2HWrVs3LF26FKGhoTh+/DgGDhyoVYwHDx5Eeno6goODMXv2bNjY2KBnz545yvXo0QNLly7FhAkT8M8//2g897cg+vqaf6plZGRAJpNpXW9+5+rtNrS1f/9+2Nvb47333itWPfn1NcuKFSswadIkjcSxtnVNmzYNN27cQO/evTF48GDY2dnhww8/BIAcM7QLa8GCBZg+fTqaNGkCIyMjZGRkaCzJvHv3brx58wYzZ87EokWLsHr1akyfPh39+vVDgwYNkJ6ejurVq2PdunU56s6abWxvb6/xzN+pU6fmKLt69WoMGzYs1w9CvHnzBlu3bsXevXsLXHK7pAUGBmLw4MHw8fFB06ZNMXz4cGzbtq1MYyhJgiBg+PD/YNq0Sbls/6zEEi9l1U5xyOWKHCsGUMkSBMDIyAgKRTpvbBNRpcTfJVSS+Huz/CvLMa62beVXfsKEL7Bs2UL1qk+lFXNZkGzJaFEUMXHiRCQnJ2Pnzp1YtWoVzp49i++//x6iKGLcuHGwtbWFv78/evfujfHjxyM8PFyqcOlfwZEJOBzwEgAwuW31CnfBU/nRra493q9hg3SViFm/3UdiarrUIREREVE5oK+vj7Zt2+LMmTM4e/ZsrrM03d3dcevWLY1tN27cUD8T+NKlS2jYsGGebdjb26N58+bw9/dHYGAgOnXqpN4nimKOZOTbXF1d4eHhgS5duuDdd9/N8YzYLD4+PoiLi8PmzZvh6emJatUKvypKYGCg+vv4+Hg8ffoUnp6eWteb37kyNzeHlZWVRlv3799HmzZtkJKSkm98SqUSa9euzTU5qa2goCCNT2EHBASo+woA586dQ0JCAnr16lVgXaGhoUhMTNSoq1atWkhISMBvv/2GVatWYeLEiejYsSPevHkDIPM9d3V1RWxsLCIiItTHbt++HWPHjs23vZo1a8LDwwONGzfG//73P0ycOFG9Lzo6GqtWrcLXX3+t7k+nTp0waNAgLFy4EEDm+xMeHg5ra2u4urrC1dUVz549ww8//KD+W0tfX1+9z9XVNceN06CgIFy8eDHXmepA5vOou3fvrjH7uawcOnQIzZo1w8qVK/HRRx+hQYMGCA0NrdDPtHRwqIqePfuq3x9BENCrV19UqeJQIdshIiIiIiorZTnG1batvMp7eTWoNONyyRLCjx49ws2bN7F48WLUrFkTTZs2xcSJE/Hbb7/h4sWLCAsLUz9HavTo0WjUqFGuz5GisiOKIlb/8QgigA617FDf0VzqkKgCEwQBszvVQhUzOcJiU7Ds9EOpQyIiIqJyon379ti3bx9sbGxyTWINHz4cx48fx7Zt2/DkyRNs3boVJ0+exODBgxEaGopTp06hUaNGiIyMRGRkpDrxFxsbq66jR48e2Lp1K1q1aqV+Tu7Lly/x/PnzAmcqREZGIiIiAn/88QcuX76MOnXq5FpOoVCgffv22LJlC7p3767VOTh8+DAOHjyIkJAQzJo1C46OjmjRooXW9eZ3rgBg6NChWL16NS5evIjg4GAsWrQIjRo1KvAc3Lp1C40bN4aXl5dW/cpNWFgYli9fjkePHmH9+vW4e/cuBgwYoN5//PhxTJ06tVAfRk1KSsLcuXMREhKCvXv34tixY/joo49gaGgIIyMjnDhxAs+ePcNff/2Fb7/9FkDms6pr1qyJli1bYtasWQgKCsKlS5ewceNGtGrVKt/2fvrpJ/zxxx9YtWoV6tatq7Fc9aZNm1C9evUcH2r47LPPEBwcjLNnz6J169ZwcnLCV199haCgIFy9ehXffPMNjIyMoKenV6jzd/LkSYwbNy7Hs5mz/P3337kmtjMyMhAZGYnU1NRCtVMUlpaWCAoKwu3bt/H48WMsWbIEd+7cKdU2y0KvXv1gaZk5G9vKyho9e/ar0O0QEREREZWVshzjattWXuUry7hcsoSwnZ0dfvrpJ9ja2mpsT0hIwK1bt1C3bl2NP2ibNGmS5yfvqWycffgal0JjYaAnYNx7blKHQ5WAhZEBFnWvDT0BOHrvFY7cfSl1SERERFQOtG7dGunp6Xk+w7Vhw4ZYtmwZdu3ahR49esDf3x/ff/893nnnHXz66adISkpC79690bp1a7Ru3Vr9TNzsz8bt1KkTMjIyNJ6/26FDBzx+/LjAJGvr1q3x/vvvY9asWejbty/69cv7j8Fu3bohNTVVq+cHA0DPnj2xe/du9OvXD4mJidi0aZPGcsiFrTe/cwUAo0aNQqdOnTB58mQMHjwYDg4OWLBgQYHxGRgYYMqUKVr1Kb8Yo6Oj0adPH/z+++/YuHGjxgcBWrZsWehlqatWrQo7OzsMGDAAP/30E5YvX44mTZrA0NAQy5cvx/Hjx9G9e3csWbIEn3/+Oezs7HD//n0AwPLly2FkZIQPP/wQX375JT788EN89NFHebb16NEjrFmzBtOnT4eDg+anw1+/fo1du3Zh/PjxOY6ztrbGkCFD4OvrCz09Paxfvx4qlQoDBw7EhAkT0LZtW62WF3dzc9NIoL9txIgRsLa2zrE9IiICrVu3xo0bNwrdlraGDh2KRo0aYfjw4fjoo48QHh6OcePG4d69e6XWZlmQy+UYMWIU7O3t8emnn+W6NHtJtmNra1eq7RARERERlZWyHONq21Ze5ctq/F/aJHuGsLm5ucYf9SqVCj///DNatmyJyMhI2Nvba5S3sbHBixcvyjpM+ldyWgZWnQ0BAAxt5gJnSyOJI6LKoqGTBUa964b1fz/B0tPB8LQ3RQ07E6nDIiIiojIWFBSk/t7ExAS3b9/W2J/9GaoA0L179zwTt6dPn4azs7PGtkuXLmHNmjXq1zExMTAwMED79u3V2+7cuZOjrhYtWqhjy/59YUVFRaFp06YaCcPc6nm7f46Ojli8eHGx6wXyP1cGBgaYMWMGZsyYkev+3OqcMGGCRnIdAM6cOZNnrLkdn51cLsfSpUuxdOnSHMe+XW9B74FMJsP06dMxffr0HPs6dOiQ40MG2ROp9vb2WLt2bZ51vx139erVc1yn/fr1U39AIPsHmt+OO/tS2y4uLti4cWOubWavL0v2a+Xt68bZ2VmjnfzOvbOzM8aNG5fnzYy3+/u2vN6H7McZGxtj9erVOcpkX1q7omrSpBk6d/ZBVFR8qT6nrnHjZmjcuFnpNUBEREREVMbKcoyrbVt5lS+r8X9pkmyG8NuWL1+Oe/fuYcqUKUhOToahoaHGfkNDwyItKyUI2n8V9biK+FXYvm659BQv4pWoai7HiBYuGseXd9n7WZlVtH5mv76Gt3BBC1dLJKepMPXQXcSlpPHntJj9JCIi0lVWVla5LrVrYGAACwsLJCQk4NixY5g/fz66d+8OE5PS+SBaaGgojhw5gvXr1+ODDz4o9/WS7klISMCFCxdQt25dqUMhIiIiIiKiUibZDOHsli9fjm3btmHVqlWoVasW5HK5xvO9gMznOhX0HKvc2NiYFSmmoh5XERXU10eRCdh59TkAYG4vLzhXtVTvS0pNh7FxwdPjCypT3P2FKWNkVPptlEU/itvPkmijuP2Q6QmwtdW87n4c1gy91p5HWHQy5h4PxtZPm0FfL//PrOjKz6mu9JOIiKgk+Pv757q9cePGaNy4MRISEjB79mxUq1YNy5cvL7U4nj17hlmzZqF9+/bo2bNnua+XdI+pqSm2b98OAwMDqUOhCkIul6NWrdrq74mIiIiIcsNxY/kkeUJ4wYIF2LVrF5YvX47OnTsDAKpUqYKHDx9qlIuKisqxjHRhvH6t3fRtQchMvmh7XEVUmL6KooiZv9xBaoYK77pZoUkVY0RFxav3K0wUSEpSFthWQWWKuz+/MlmzJZOTlfm+p+W9HwXtL2w/i9NGYfcXVEaVIWpcR1mW96yL4Ttv4PzDKMzZfxtftPPI9Xhd+Tktaj+zjiMiIqKcTE1NcfXq1VJvp1WrVhpLBmvj7WWAS6re8qigZYm1kdvyypQ/JoNJG4IgYM6cherviYiIiIhyw3Fj+STpktFr1qzB7t278d1332k806phw4a4e/cuUlJS1NuuXbuGhg0bat2GKGr/VdTjKuJXQX397e5LXAqNhaGegC99agAQchxf3mXvZ2VWkfopkwlQmChyfHm52eC/fb0AAP+79hx7rj/X+Z/TovaTiIiIiIiopAmCwJt6RERERFQgjhvLH8lmCIeEhGDdunUYNWoUmjRpgsjISPW+5s2bo2rVqpg5cybGjh2Ls2fP4vbt21i8eLFU4eqkqMRUrDr3CADw2TuuqGZlJHFEVFmIAFafCMxz/4R2NeB79iFWnAmBjYkh2teyK7vgiIiIiIiIiIiIiIiIKhHJEsKnT59GRkYG1q9fj/Xr12vsCwoKwrp16zBr1iz069cPrq6uWLt2LRwdHSWKVjctP/0QcSnpqG1vio+buUgdDumQUe+5IyI6Eb/cisA3RwNhaWSAJi6WUodFRERERERERERERERU4UiWEB41ahRGjRqV535XV1f8/PPPZRgRZXfmQSTOBEdBTyZgduda0Jdxaj+VHUEQMNWnBl4npeFscBS+PHgXawfUR72q5lKHRkRERERERERUISgzlFKHUCFlP288hyWL55OISDqSJYSp/IpKTMXiUw8BAJ80c4anvanEEZEu0pMJWNCtNibtv4NrYW8w3v8O1n3QAHWqmEkdGhERERERERFRuTfhzwlSh1Dh8RwSEVFlIZM6AJJWSloGFCYKGJlmfilM5Fh0KhixyWmoVcUU4zvUkjpE0mFyfRm+6+OFRk7mSFBmYPwvdxD0MkHqsIiIiIiIiIiIiIiIiCoMzhDWcSpRxOoTgerXARHxuPAkBnqCgPoOpjDU10My0iSMkHSdsaEevu/nhQm/BOBORBzG/nIbq/t5oZ0tZwoTEREREREREWUnl8uxefPOQpUVBMDGxhSvXydAFEs5sApG/PeECAIfo1dceV1ncrlcuqCIiHQQE8KkFp2UisuhMQCAFq6WsDY2hEwmwMhUkecxAp8tTKXg7evOCMDGYU0wZud13Hr2BmP33cFaQ300sDWWLkgiIiIiIiIionJGEAQoFHnfy9MsCxgZGUGhSGdCmEoNrzMiovKBCWECAKRlqHD6QRQyRMDFUoG6DpnPDRYBjRnEb5vcpU4ZRUi6JK/rztvRDFHxSjx/k4LRO67hvz3q4P0atmUfIBERERERERERERERUQXBZwgTRFHEnyHRiE1Oh7GBHtp42HA5FCqXDPRk6FzbDm7WRkjLEDH913v47e4LqcMiIiIiIiIiIiIiIiIqtzhDmBDwIh6PXidBEIAOnrYwNtSTOiSiPOnJBLSvZYtopQoHbjzH/GMPEJcmYkQrt7c+yCAiOUEpWZxERERERERERERERETlARPCOu7qkxhcCo0FALR0tUIVM7m0AREVgkwQ8G2venj4Ig53IuKx6nQwjgVE4F13K8j+TQpP6lRb4iiJiIiIiIiIiKQjiiKUyrw/LC8IQHKyPlJSUvhs1yIS/z1xXG0xb9peZ3K5nOeTiKgUMCGsw57FJmPS7psQRcDDxhj1/n1uMFFFIJMJaOlmBVO5Hi48icX9lwlITE2HT01bGOhxNXwiIiIiIiIi0m1KpRIjRw6ROgwirWzevBMKhULqMIiIKh1mTXRUXEoaJu0PQExSGmxNDPGehzU/eUUVkldVc3SoZQs9QcDTmBT8dvcVklIzpA6LiIiIiIiIiIiIiIioXOAMYR2UlqHC9F/vITQ6GQ7mCvjUtOaMSqrQ3G2MYWyoh+OBkYhKTMWhgBf4sKUbqir4PGwiIiIiIiIiojUdv4Rcz0DqMCoVZXoqxp/6DgCwpsMXkOsbShxRxaXMSMP4kyulDoOIqFJjQljHqEQR848F4WrYGxgb6GH9x41x9MYzqcMiKrYqZnL09qqCY/cjEadMx8ebL2FJzzpoVs1K6tCIiIiIiIiIiCQl1zOAggnLUiPXN+T5JSKico3TQnWIKIpYeuohjgdGQk8mYHHPOvB0MJM6LKISY2FkgF71q8De1BBxKemY8Msd+N8KlzosIiIiIiIiIiIiIiIiyTAhrCNEUcTqPx5j/+0IyATg266eaFXdWuqwiEqckYEeute1R/f6VZEhAktOPcSqPx/DwNgQRqaKbF9yqUMlIiIiIiIiIiIiIiIqdVwyWgeIooi1559g57XMpaFndayFTrXtJY6KqPTo68mwtH9dvIxNwtWwN/jflTD88SAS7WvZQq6f+TmYSZ1qSxwlERERERFR+SaKIgBAEASJIyEiIiKiyojjzbLDGcKVnEoUseJMCLZdDgMAfNnOA73qO0gcFVHpEwQB3s4W6FDLFvoyAc/fpODQnReITU6TOjQiIiIiIqJyTxRFzJ8/C99+O1t9o46IiIiIqKRwvFm2OEO4EktXiVh04gF+u/sSAoAZHWqgX0NHqcMiKlPuNsYwV+jjeGAk3qSk4+CdF2jrYSN1WEREREREROWaUqlEcHCQ+nuFQiFxRERERERUmXC8WbY4Q7iSSlCm48uDAfjt7kvoCcC8rp5MBpPOsjExRJ/6DqhiJkdahohTD6Kw9Fgg0jJUUodGRERERERERERERERUqpgQroQi4lLwn9038c/jGMj1ZVjaqy661a0idVhEkjI21EOPuvZoUNUMALDj0lOM2nMLEXEpEkdGRERERERERERERERUepgQrmSuP4vF8J03EBKVBBsTQ2z8sCHa1rCVOiyickEmE9DCzQqdPG1hrtBHQEQ8Pt5xHSeDIqUOjYiIiCoQHx8feHp65vrl4+MjdXhERTJ06FB4enri4MGDOfaFhITA09MTQ4cOBQA8e/Ysz58BT09PzJgxo4yjL3vXrl3Bxx9/jGvXruRZ5vr1K5g0aQyuX8+7jDb27fsfhg79APv2/a9Q5Uu6fSIiIiKi0pTX+LWw49rs5XI7Jr96CmqjMOP/8o4J4UpCJYrYeukpPt97G9FJaahpZ4KtHzVCXQczqUMjKndcrY2xb/Q7qOtghriUdHz9233MPHwPMUmpUodGREREFcTXX3+N8+fPa3x9/fXXUodFVCwGBgY4c+ZMju2nTp2CIAg5tu/bty/Hz0HXrl3LIlRJKZVK+PltxKtXr+DntxFKpTLPMlFRkXmW0UZcXBwOHdoPlUqFQ4f2Iy4urlAxllT7RERERESlKa/xa2HHtZrlNmDz5g0ax+RXT0FtFGb8XxEwIVyBGZnKYWSqQCIETD18H2vPP4FKBHo2qIqd/2kBd0cLqUMkKrecLI3w06CG+E/LatATgFMPovDh1mv4NeAFVKIodXhERERUzpmZmcHOzk7jy8yMH8akiq1p06Y4f/48UlM1Pyh56tQpNGrUKEd5a2vrHD8HCoWijKKVzq+/7kdsbAwAIDY2BocP7y9SGW2sWrUU4r9/p4iiiO+/X1bsGImIiIiIyoujR3/Ndfxa2HFt9nIxMTE5jsmvnoLaqCxja32pA6DiEDBp13WcfxQNZboKeoKAd92tUMVYH5vOPcSkTrWlDpCoXDPQk2F0Kze0rWGDeceCEBKVhAXHH+DA7QhM9amBepxhT0REREX07NkztG/fHitWrMCyZcuQnJyMPn36YMaMGdDXz/wz7OzZs/jhhx8QEhICZ2dnTJ48GZ06dcL+/fuxZs0ajZmaQ4cORfPmzTFhwgSN77O3dfr0aTg7O+PFixdYvHgxLly4AEEQ0LNnT0ybNg2GhoYAgD///BOrVq3Co0eP4OrqipkzZ8LFxQXt27fP0Y/mzZtj8eLFGvUXpt9v69u3L5YsWYIZM2bA1NQUz549wz///IPq1atjzpw5aNy4MQDA09MT27dvR4sWLQAAw4cPx9OnT3Odterr64tHjx5BoVDg6NGjcHBwwLRp09Ttv3z5EosWLcKFCxeQnJyMmjVrYvbs2WjSpAkAIDQ0FN9++y2uX78OCwsLjBgxAsOGDYOPjw+eP3+eo72goCBcvnwZCxYsQEhICDIyMtTnaOHChejRowfGjRuHMWPGaLyHr169wrBhw1C3bl189913ePDgARYsWIBbt26hatWqGDZsGIYMGaLu0+XLl7Fjxw51uz4+Phg/fjz69eun8T2QOVPd398fQUFBuHTpEoYNG4agoCAAQHx8PDp06IB27dphyZIl+b5vWby9vREUFISLFy+iTZs26vMYGhqKwYMH4/r164WqJ7t9+/Zh8+bNePbsGUxMTNCtWzfMnj0benp6WtdVHrx4EYHDhw9oJGd//fUAWrd+Hw4OVQtdRhsBAbfx4EGgxragoPsICLgNL68GRYpRW0plSpGOo6ITBCA5WR8pKSngZ5apqPizSxURr1sqCv7erJiy/7wfPXo4x/i1du16hRrXvj3+zU4URRw6tF/9/dv1AMi3jdIYW0uFCeEKKioxFauPPcDpB1EAAGtjA7xfwwY2JobqMjKZACPT/D+dzf8ciYDaVcyw4+PG2H39OX668BQBEfEYvvMGfGra4rN3XVHD1kTqEImIiKiCWrNmDVatWoX09HRMmzYNJiYmmDJlCi5cuIAJEyZg6tSpaNu2Lc6dO4cpU6Zgz549xWovNTUVn3zyCVxdXbFjxw5ER0fjm2++AQDMnj0bwcHB+PzzzzFu3Dh069YNJ06cwNixY3Hs2DGcP38eADBgwACMGDEC3bp1g4GBARISErSOY9++fahaNfOP40WLFmns2717N4YPH46vvvoKu3fvxqhRo3DixAlYW1trlDt//jwuXLgAJyenPNs5efIkevTogf379+P06dOYOHEiDh06hBo1amDq1KkwNzfH7t27IYoiVqxYgXnz5uHw4cNQKpUYMWIE6tWrh7179yIsLAxffvklXFxc8MsvvyAjI0Md96xZswBk/uH/xRdfoHPnzli3bh0UCgX8/PwQEBAAZ2dn7Nu3D8OGDUPv3r01Yvzxxx/RvHlzfPnll0hJScFnn32Gvn37YsGCBXj06BG++eYbmJiYoE+fPlqd45CQkFyf95tl06ZNiI2N1apOmUyG999/H2fOnFEnhE+dOoX33ntP/UEGbVy+fBkLFy7E8uXLUbduXQQEBOCrr77CO++8g06dOmldn9REUcTWrT/luNGUtX369NkAUGCZ3JbfzotKpYKv73e57vP1/Q7r1/tBJvv/xd8KE2Nh289ex9ixIwsdMxGVT7ndJCcqL/g7h4gAzd9TWePggsa1eY1/364rR2uiiC1bNkEQcv6OzKpz2rRZJTq2lxoTwhVMhkqE/60IrP/7MRKUGRAANHIyh7ezBfRkmheeCGD1icBc68kyuUud0guWqAIx0JNhaDMXdKljjzV/Pcbv917hTHAUzgZHoX0tW3zUxBn1Hc2lDpOIiIgqmK+++gpNmzYFAEyaNAkrVqzA5MmTsXPnTnTu3BnDhw8HALi7u+P27dvw8/NDt27dkJiYWKT2/vrrL7x8+RJ79+6FhUXmI2TmzJmDzz//HFOmTMEvv/yCxo0bY+zYsQCAUaNGISkpCQkJCfDw8AAA6OnpqZfEBlCkhHDWUsIAciwhnJWsBYCZM2fizJkzOHr0KD7++GN1GVEUsXLlSvj4+KhnvObGwsIC3377LQwNDeHh4YE///wT/v7+mDZtGjp06IDOnTvDwcEBADBkyBCMGjUKQGayOTo6Gv/9739hamqqnj0sk8nUiemsuLP68fr1a0RGRuKjjz6Ci4sLAMDY2Fh9zmrXro3u3btjzZo16hnPT548waFDh/Drr7/CwsIC+/btg42NDSZPngwAcHNzw/Pnz7F9+3atE8IrV65E27Ztc509/fLlS+zZswfvvvuuVnUCQPv27bFgwQLMmzcPAHD69GkMHDgQwcHBWtdlbGyMRYsWqZO/zs7O2LJlC4KDgytkQjg8/Dnu3LmZY7tKpcKdOzcRHp45s7ygMk5O+c+0z+7mzetISIjPdV9CQjxu3ryOxo2bahWjNu0TEREREZWFt5O2oijmOg5+e1yb1/i3MO0FBNzKc9+dOzdx8+b1SjW2ZkK4Arn6NBar/3iEwFeZN2TqVjVHLVtj2JkaFnAkERWWnakc87vWxtBmLvjpQihOP4jCqX+/6jmYYaC3I9rVtIWRQcVc4o6IiIjKVlZiEAC8vLwQHR2NmJgYhISEYNCgQRplvb294e/vD09PT7x58waHDx9Gz549ERYWhpiYGI2yGzZsgJ+fHwDNTzOHhITAzc1NnQzOiiE9PR1Pnz7F48ePUa9ePY26spKTBenRowdkMhns7e3RuXNnTJgwoUizRrOfE5lMhrp16yIkJESjzJEjRyCXy9GxY8d8E8JeXl7qpbCzXoeEhEAQBAwePBhHjx7F9evX8fjxYwQEBKhvMjx+/Bju7u4wNTVVH9u/f/9847aysoKdnR0OHTqE8ePHa7SbZdKkSejTpw/2798PURTRpUsXfPnll+pZzo8ePUJgYCC8vb3Vx2RkZGgsn3z16lWN/cnJyTnauXHjBgIDAzF//vxcE8Jr167FwIEDERkZmW+fctOqVSvExsbi7t27cHFxwc2bN+Hr61ukhLCXlxcUCgV++OEHPHz4EEFBQQgNDUXr1q21rqs8cHR0Qv36jXD37m2NG1YymQxeXg3g6Jj5PhemTGE1atQYpqZmud4MMzU1Q6NGjTW2FTbGwsg+22Hdus2Qyyv/86HLE0EAbGxM8fp1Ald3oyJTKlPUsy0r0gwm0j38nUPFxd+bFVP231MymUxj/CoIAkxMTJGUlJjvuDav8W9BZDIZ6tWrDwC4e/dOrm00atS4RMf2UmNCuAJ4GJkI378e4Z/HmTeBTOV6GNvaHUPedceaU3nfHCGivBW0pHp9UwVWu1nj9uPX+N+15zge+Ap3X8Rj7u9BWHIqGD41bdG1ThU0rWaZY3Y+ERERURYDAwP191l/QAqCALlcnqOsSqWCSqWCi4sLvvzyS8ycORMzZsyAQqHI8YftoEGDMHToUACZs0Gzvs+t3qxn3WZkZBQpgZtl48aNsLOzw9OnTzFv3jwYGRlhzJgxWtfzdgwZGRkaS96mp6dj9erVWLx4MZ4+fVqkulQqFUaMGIG4uDh069YNPj4+SEtLw/jx43M9rjBkMhlWrFiBOXPmYOPGjTAyMkJaWppG8nb9+vWwtrZG37594e/vj7Fjx2LlypXo2rUrnJ2dkZ6ejnfeeQdz5szJsx0vLy+sWLFC/Trrvc1uxYoVmDRpUq5J6UePHuH06dM4duxYjuW6C8PIyAjvvvsuzpw5Azc3NzRv3hwmJkV7hMpff/2FcePGoU+fPnjvvfcwbtw4zJ8/v0h1lQeCIGD48P9g2rRJuWz/TH0zuzBlCksmk2HChC+weHHO8zZx4pcaPzvaxKgtuVyRY7Y/lS5ByPx5VCjSeWObiHQKf+dQUfD3ZmWgOU7NGgcvW7ZQs9Rb49q8xr9v1wUgR8L5009HQRTFPMfOMpmsVMbWUpEVXISkEv4mBd8eC8JH26/hn8cx0JMJGNjIEf4jmuGDRo5MQhEVQ9aS6vl9AQJq2plibhdP/DaqBca0coWThQLJaSocufcK4/3voOemS/jubAjuhMfxeTxERESUw/3799XfBwQEwN7eHlZWVnB3d8etW5rLU924cQPu7u4AgM8++wyXLl3CmTNncPnyZXh5eWmUtbCwgKurK1xdXeHo6Kje7u7ujidPnmg8O/bmzZvQ19dHtWrV4OrqisBAzcfKDBo0CEeOHCmwL46OjnB3d0fbtm3RpUsX3Lx5s7CnQUP2c5KRkYHAwEB4enqqt+3ZswceHh7qpbbzExQUpPFHfUBAADw9PfHw4UNcuXIFW7duxZgxY/D+++/j1atXADJnVLu5uSE0NFRj9u3SpUuxcOHCHG1k16hRIzg4OKBDhw7Ys2ePxizv4OBg/Pzzz1i0aBFcXFygr6+PQYMG4Z133lEneN3d3fH48WM4Ozur37+bN29ix44d6noUCoV6n6ura47k9blz55CQkIBevXrlGuP333+P//znPzAzMyvw/OWlffv2OHv2LE6fPo2OHTsWuZ59+/ahf//++Pbbb/HBBx/Aw8MDT58+rdDjZgeHqujZs6/GDahevfqiShUHrcpow8urAWrVqq2xzdOzjnpGQ1FiJCIiIiIqT7p165lj/Orl1aBQ49q3x7/ZCYKA3r37oVevfrnWU9DYuTKNrZkQLodCo5Mw/1gQ+m2+jMN3X0IE0KGWLfYOb4qv2teAtTGXiCYqa9bGhhjZ0hUHRjbDT4Maol+DqjBX6CMyIRW7rj/HiF030XvzFaz9JxQP3yihMJHDxNwIRqaKAr5yzuIhIiKiymPRokW4c+cO/vnnH6xevRpDhgwBAAwfPhzHjx/Htm3b8OTJE2zduhUnT57E4MGD1ceamJigSpUqGssJF6RVq1ZwcXHBtGnTEBQUhIsXL2LBggXo0aMHzM3NMXjwYFy9ehVbtmxBaGgoNmzYgODg4EIlX6Ojo/Hy5UtcuXIFZ86cQZ06dbQ/IQAuX74MPz8/PHr0CIsWLUJycjK6dOmi3n/69Gn1M4YLEhYWhuXLl+PRo0dYv3497t69iwEDBsDc3BwymQxHjhzB8+fPcezYMfj6+gIAUlNT0bp1a9ja2mLOnDkICQnB6dOnsXv37gKXMl68eDGePXuGJUuWoFatWhpLc/v6+qJ9+/Y5zsuECRNw4sQJBAUFoVevXkhJSVG3+8cff2DRokWwsbEp7OnD8ePHMXXq1Dw/jR4QEKC+zrJLTU1FZGSkesZ4ftq1a4egoCCcP38e7dq1K3Rsb7O0tMSNGzcQFBSE4OBgzJgxA5GRkUhNTS1yneVBr179YGlpBQCwsrJGz579ilRGG1OmTM92E0qGyZOnFTtGIiIiIqLyolu3XrmOXws7rn273NvH5FdPQW1UlrE1l4wuRx68SsC2y2E4GRSJrM9LN69miTGt3FDf0VzS2IgokyAIaOhkgYZOFpjdsx6m/3ITj14n4Wl0MiLepGDrhVBsvRAKM7keBjarhui4ZNgYG+R5w25Sp9q5biciIqLKoVu3bhg9ejRUKhUGDx6MUaNGAQAaNmyIZcuWwdfXF8uXL4e7uzu+//57vPPOO8VqT09PD+vWrcOCBQswcOBAmJiYoGfPnvjiiy8AANWqVYOvry9WrlyJ7777DjVr1sSPP/6IKlWqFFj3Bx98ACDzWbrt2rXDZ599VqQYfXx8cPHiRXz//feoW7cutmzZAnPz//97p3fv3qhRo0ah6mrYsCGio6PRp08fuLm5YePGjXBxcQEAzJs3D2vXrsV3330Hd3d3zJ49G9OnT8e9e/fg7e2NdevW4dtvv0Xfvn1ha2uLadOm4f3338+zrYsXL2LPnj3w8/PTePYwkDlT+dSpUzhw4ECO42rWrInOnTvD19cXa9aswaZNm/Df//4Xffr0gaWlJYYMGYLRo0cXqr8A0LJlS7z33nt57p84cWKuS0nfuHEDw4YNw+nTp+Hs7JxvGzY2NmjQoAH09fVhbW1d6NjeNn78eMycORMffvghTE1N0bZtWwwePFhjlnhFJJfLMWLEKOzY4YehQ0fkulR7Vplt2zbjk09G5lpGG+bm5ujdux9+/fUAevXqq/Ezk1+MJdU+EREREVFpymv8Wthx7dvlAOQ4Jq96CmqjMOP/ioAJYYmlq0T8+TAKe26E4/qzN+rtbTxs8Hk7D9R3sszzWIFLRhNJylBfBjdrY7hZGyM9Q4Ww2JTM5HBMMuKVGdh8/jEAwFyhj+o2xqhpZwJLI4MCaiUiIqLy7syZM7lu79evH/r10/ykcPfu3fNM9nXv3h3du3cvVJvZlxTO/j0AODs7IygoSP3axcUFGzduzLOudu3a5Tvr8+3+vV1/fnIru2TJEo3XFhYWObZlefvY3M5pdnK5HEuXLsXSpUtz7Pvwww/x4Ycfamzr0aOH+nsPDw9s27Ytz7rfjrFly5Y5ltueMGGC+vt79+7lGfeqVavU39erVw87d+7Mtc3s9WXJ/n68/d60aNFCfc6yf59bH1q0aIE+ffrkefPi7etq165decaW3zWRvU17e3ts3rw513IVXZMmzdC5sw+iouLzfE5d48bN0LhxsxJr84MPPsIHH3xU6PIl3T4RERERUWnKa/xa2HHt2+XePia/egpqozDj//KOCWGJRCWm4reAF/jlVgRexisBAHoC0L6WHT5p7oJa9qYwMlX8+xzT3E3uUrQl2oio5OnryeBuYwx3G2Ok/Zsclunr4cz9V4hLScfN53G4+TwODmZy1KliCjcbY+jzQx1EREREVEaePn2K6Oho2NnZSR0KVRByuVz97OKKOguCiIiIiMovjjfLFhPCZSg1XYW/Hr3Gb3df4sLjaGT8+ykCSyMD9GvggH4NHVHFjBc9UUVnoCdDdRtjTO5SB8uP3MXTmGQ8jEpEWEwKXsQr8SJeCfmTGNS0M0GPyAQ4GvG/YiIiIiIqXS4uLli/fr3UYVAFIggC5sxZqP6eiIiIiKgkcbxZtpiFKGVpGSpcDYvF2eAonHkQhTcp6ep9jVws0d/bCd3qO0Cur5fjWC4JTSQtmUyAkakiz/2F+Rk10JPBw9YEHrYmSFCm48GrRAS+SkBiagYCIuLRe90/aOZmhY+aVUO72nbQl8k0jk9Jyyh2P4iIiKjsabPMsi7Ja6nooshteWXKmyAI0NfnLQDSDm/MEREREVFp4niz7PCvwVKQoEzH5aex+ONhFP4KiUa88v+TwPamhuhWtwr6N6uGX6+H4WlkPH48E59rPVwSmkhaIlCiy7abyvXR2MUCjZzN8Sw2BYEvE/DsTQquPInBlScxMDHUQ50qpqhdxRRGBpkfEpnSlf8PEBERERERERERERFR0TEhXERGpnIAmZ9cSFepcC88Dn+HvMY/Ia9x+9kbZGR7qrSNiSHa17ZHx7pV0NzNGnoygbN/iXSYTBBQzcoI1ayM8OE7bpi65yYCX2bOGr4a9gbXn72Bh60J6jmYSh0qERERERERERERERFVcEwIF0FyWgZuPYrGurMP8SI+Ba/iU5GuEjXKuNuawMRABndrI9ibySETBFx+GInLDyMBcPYvEWWqamGEZtUs4e1sgcevk3A3Ih6RiakIjkxEcGQi9A0DMKOdh9RhEhERERERERERERFRBcWEcAEyVCKeRCfh3ot43HsRj7sv4vHgVQIyNPO/MNQT4GShgJOlEZwtFPimT318f+y+NEETUYWjLxNQ084ENe1M8Cpeibsv4vHodRIiYlOkDo2IiIiIiIiIKjhlRprUIVQ6yvTUXL8n7fH6JCIqfeU6IaxUKjF//nycOHECCoUCI0aMwIgRI0q1zbQMFQ5cf4abT2NxNyIO9yLikJSakaOcg7kCJgYyOJjL4WAuh5WRAR9+TUQlwt5MDnszOd7zEDG5S22kJSqlDomIiIiIiIiIKrDxJ1dKHUKlNv7Ud1KHQERElK9ynRBetmwZAgICsG3bNoSHh2P69OlwdHREly5dSq3NH/58jF3Xnmts05cJsDUxhJ2pIWxNDVHFTI5venMGMBGVLn2ZAAM9GfgZSSIiIiIiIiIiIiIiKqpymxBOSkrCvn37sGnTJtSrVw/16tVDcHAwdu7cWaoJ4VbuVngam4KYBKU6AWxpZAAZZ/8SERERERERERFRBSGXy7F588489wsCYGNjitevEyCKeRajfIj/njiuHJk3ba8zuVxe+kEREemgcpsQDgwMRHp6Ory9vdXbmjRpgh9//BEqlQoymaxU2m3pZg2fBk5Y9Ttn/xIREREREREREVHFJAgCFApFPvsBIyMjKBTpTAhTqeF1RkRUPpTbhHBkZCSsrKxgaGio3mZrawulUonY2FhYW1sXqh6ZDFr9osn6MJfcQFbgcYb6+Seli7u/tNsobF/Lez8KKlNS/SxMGSnPFa/dko+hJOooiWu3qP+PERERERFVBuVxfJsVU3mMjSoHXmNUFnidUVngdUZlgdcZlbbyfI0VNiZBFMvn53IOHjyI1atX4+zZs+ptYWFh6NChA/744w84ODhIGB0RERERERERERERERERUflXOusulwC5XI7U1FSNbVmv81vqhIiIiIiIiIiIiIiIiIiIMpXbhHCVKlUQExOD9PR09bbIyEgoFAqYm5tLGBkRERERERERERERERERUcVQbhPCderUgb6+Pm7evKnedu3aNdSvXx8yWbkNm4iIiIiIiIiIiIiIiIio3Ci3mVUjIyP06dMH8+bNw+3bt3Hq1Cn4+flh2LBhUodGRERERERERERERERERFQhCKIoilIHkZfk5GTMmzcPJ06cgKmpKUaOHInhw4dLHRYRERERERERERERERERUYVQrhPCRERERERERERERERERERUdOV2yWgiIiIiIiIiIiIiIiIiIioeJoSJiIiIiIiIiIiIiIiIiCopJoSJiIiIiIiIiIiIiIiIiCopnUwIK5VKfP3112jatClat24NPz+/PMveu3cPH3zwARo2bIj+/fsjICCgDCMtPm36eu7cOfTu3Rve3t7o2bMnTp8+XYaRFo82/czy7NkzeHt749KlS2UQYcnQpp9BQUEYPHgwGjRogJ49e+LixYtlGGnxadPXkydPomvXrvD29sbgwYNx9+7dMoy0ZKSmpqJHjx75Xo8V/f8jIiIiIqKKRJfuHZA0dOWeDUlLV+6ZkbR06Z4lSUfX7heTdCrrvXqdTAgvW7YMAQEB2LZtG+bOnYs1a9bg2LFjOcolJSVh1KhRaNq0Kfbv3w9vb2+MHj0aSUlJEkRdNIXta2BgIMaPH4/+/fvj4MGDGDRoECZNmoTAwEAJotZeYfuZ3bx58yrUewkUvp/x8fEYMWIEatSogcOHD6Njx44YP348Xr9+LUHURVPYvgYHB+PLL7/E6NGjcejQIdSpUwejR49GcnKyBFEXjVKpxBdffIHg4OA8y1SG/4+IiIiIiCoSXbp3QNLQlXs2JC1duWdG0tKle5YkHV26X0zSqdT36kUdk5iYKNavX1+8ePGietvatWvFjz/+OEfZffv2iT4+PqJKpRJFURRVKpXYsWNH0d/fv8ziLQ5t+rp8+XJx5MiRGttGjBghfvfdd6UeZ3Fp088shw4dEgcNGiTWqlVL47jyTJt+btu2TezQoYOYnp6u3tavXz/x3LlzZRJrcWnT1y1btoh9+/ZVv46Pjxdr1aol3r59u0xiLa7g4GCxV69eYs+ePfO9Hiv6/0dERERERBWJLt07IGnoyj0bkpau3DMjaenSPUuSji7dLybpVPZ79To3QzgwMBDp6enw9vZWb2vSpAlu3boFlUqlUfbWrVto0qQJBEEAAAiCgMaNG+PmzZtlGXKRadPXvn37YurUqTnqiI+PL/U4i0ubfgJATEwMli9fjm+//bYswyw2bfp5+fJltG/fHnp6eupt/v7+aNu2bZnFWxza9NXS0hIPHz7EtWvXoFKpsH//fpiamqJatWplHXaRXL58GS1atMCePXvyLVfR/z8iIiIiIqpIdOneAUlDV+7ZkLR05Z4ZSUuX7lmSdHTpfjFJp7Lfq9eXOoCyFhkZCSsrKxgaGqq32draQqlUIjY2FtbW1hpla9SooXG8jY1NvlPFyxNt+urh4aFxbHBwMC5cuIBBgwaVWbxFpU0/AWDJkiXo27cvatasWdahFos2/QwLC0ODBg3wzTff4MyZM3BycsL06dPRpEkTKULXmjZ97datG86cOYOPPvoIenp6kMlk2LBhAywsLKQIXWsfffRRocpV9P+PiIiIiIgqEl26d0DS0JV7NiQtXblnRtLSpXuWJB1dul9M0qns9+p1boZwcnKyxn8aANSvU1NTC1X27XLllTZ9zS46OhoTJkxA48aN0b59+1KNsSRo089//vkH165dw9ixY8ssvpKiTT+TkpKwceNG2NnZYdOmTWjWrBlGjhyJiIiIMou3OLTpa0xMDCIjIzFnzhzs3bsXvXv3xsyZMyvds0cq+v9HREREREQViS7dOyBp6Mo9G5KWrtwzI2np0j1Lkg7vF1N5UlHH/zqXEJbL5TnelKzXCoWiUGXfLldeadPXLFFRUfjkk08giiJ++OEHyGTl/xIpbD9TUlIwZ84czJ07t8K8h9lp837q6emhTp06mDhxIurWrYuvvvoKbm5uOHToUJnFWxza9HXFihWoVasWhgwZAi8vLyxYsABGRkbw9/cvs3jLQkX//4iIiIiIqCLRpXsHJA1duWdD0tKVe2YkLV26Z0nS4f1iKk8q6vhf50aOVapUQUxMDNLT09XbIiMjoVAoYG5unqNsVFSUxraoqCjY29uXSazFpU1fAeDly5cYMmQIUlNTsX379hzLxpRXhe3n7du3ERYWhokTJ8Lb21v9vIHPPvsMc+bMKfO4taXN+2lnZ4fq1atrbHNzc6swn7bTpq93795F7dq11a9lMhlq166N8PDwMou3LFT0/4+IiIiIiCoSXbp3QNLQlXs2JC1duWdG0tKle5YkHd4vpvKkoo7/dS4hXKdOHejr62s83PnatWuoX79+jk9WNmzYEDdu3IAoigAAURRx/fp1NGzYsCxDLjJt+pqUlIT//Oc/kMlk+Pnnn1GlSpUyjrboCtvPBg0a4MSJEzh48KD6CwAWLlyISZMmlXHU2tPm/WzUqBGCgoI0tj169AhOTk5lEWqxadNXe3t7hISEaGx7/PgxnJ2dyyLUMlPR/z8iIiIiIqpIdOneAUlDV+7ZkLR05Z4ZSUuX7lmSdHi/mMqTijr+17mEsJGREfr06YN58+bh9u3bOHXqFPz8/DBs2DAAmZ8qSUlJAQB06dIFcXFxWLRoER4+fIhFixYhOTkZXbt2lbILhaZNXzds2ICnT59i6dKl6n2RkZGIj4+XLP7CKmw/FQoFXF1dNb6AzE9z2NjYSNmFQtHm/Rw0aBCCgoLg6+uL0NBQrF69GmFhYejdu7eUXSg0bfo6cOBA7N27FwcPHkRoaChWrFiB8PBw9O3bV8oulIjK9P8REREREVFFokv3DkgaunLPhqSlK/fMSFq6dM+SpMP7xSS1SjH+F3VQUlKSOG3aNLFRo0Zi69atxS1btqj31apVS/T391e/vnXrltinTx+xfv364oABA8S7d+9KEHHRFbavnTt3FmvVqpXja/r06RJFrh1t3tPsatWqJV68eLGMoiw+bfp59epVsW/fvqKXl5fYu3dv8fLlyxJEXHTa9HXv3r1ily5dxEaNGomDBw8WAwICJIi4+N6+Hivb/0dERERERBWJLt07IGnoyj0bkpau3DMjaenSPUuSji7eLybpVMZ79YIo/junmYiIiIiIiIiIiIiIiIiIKhWdWzKaiIiIiIiIiIiIiIiIiEhXMCFMRERERERERERERERERFRJMSFMRERERERERERERERERFRJMSFMRERERERERERERERERFRJMSFMRERERERERERERERERFRJMSFMRERERERERERERERERFRJMSFMRERERERERERERERERFRJ6UsdABWNj48Pnj9/nus+Jyen/2vv3mOyLv8/jj85GHgClVAzCBgaaSRiCB5TQQUJFWYY5piHEskTiqTozNQgz1PDPOCGmjnFA0lOExW0YoloSgsNQkCQZsiGVjoNOfz+cNy/bvEAuuorvh7bvX3uz3V93tf7c93w13vXdZGWlvYvZyTy5EJDQ8nMzGTZsmUEBgYateXn5+Pv74+npyfbt2+npKQEHx+fB8YKCgpi6dKl/3DGIiIiIiIiIiIiIiIi/9tUEH6KzZs3D39/f6N7hw4dYtu2bf9RRiJPrkmTJqSlpdUpCB87dgwTE5M6/ffs2cMLL7xgdC82NvafTFFEREREREREREREROSpoYLwU6xly5bY2trWuSfyNPPw8CA9PZ2Kigqee+45w/1jx47RrVu3Ov3btGlT5//A0tLyn05TRERERERERERERETkqaAzhBuxkpISXFxcOHDgAP369cPDw4OYmBgqKysNfY4fP05QUBBdu3bF39+fI0eOAJCUlIS3t7dRvNDQUOLi4upc/32skpISAH777TciIiLw9PTEy8uLmJgYKioqDP2//fZbgoKCcHNzY/jw4Zw8edIQ495PaGhonfj1ee97P9HR0QBER0cTExNDeHg4Xbt2JTAwkLNnzxqed3Fx4dSpU4bv48aNqzMXteLi4pg5cyZz587Fzc0NX19fUlNTDe2lpaVMnz6dHj164OrqSlBQED/88IOhvaioiHfffRd3d3cGDBjA559/DtzdEvx+7wCQmZnJsGHD6NKli9EcFRUV8dprr7Fx48Y6v+HVq1fx8/MjMjISgF9++YXQ0FC6du2Kr68vO3bsMHqn0NBQo/f09vYmKSmpzjXcXalem9upU6cM1wB//vknXl5ehrmvD3d3dywsLMjIyDCax6KiIry8vOod5+/27NmDn58frq6ueHl5sWjRIqqqqh4rloiIiIiIiIiIiIiIyNNEBeFnwLp161i9ejXr1q3jyJEjhkLuyZMnmTZtGiNGjCA5OZng4GBmzpxJdnb2E41XUVHB2LFjuXXrFtu3b2fNmjWcOHGC5cuXA5CXl8f777/P4MGDSU5OJiAggMmTJ9OkSRPS09NJT0+nffv2zJs3j/T0dKPCc0Ps2bPHEG/o0KFGbbt27aJjx458+eWX9OjRg7CwMMrLy+vESE9P5+TJkw8d5+jRo9TU1JCUlMTIkSOZPn06Fy9eBCAqKoqqqip27drF/v37adeuHQsXLgTgr7/+YsKECTRv3pzdu3ezYMECVq9ezfHjx9m7d68h76FDhxreo6amhsjISDw9PUlJSSE9PZ0JEyYAYGdnx549e0hISODKlStGOW7cuBFPT08++ugjbt++zcSJE3n99df56quvmDNnDuvXr2f//v0NnuP8/PyHPrd582auX7/eoJimpqYMGDDA6BzsY8eO0a9fP8zNG76pQWZmJjExMURGRnL48GEWLVrE3r17jQr3IiIiIiIiIiIiIiIijZUKws+ADz74AA8PD3r27ElERAS7d++mpqaGHTt24Ovry7hx43BycmL8+PEMGTKEhIQErKysuHnz5mON991331FaWsqKFStwcXGhV69eLFiwgJ07d3Lz5k327t1L9+7dmTx5Mo6OjoSFhTF27Fhu3LiBra0ttra2mJmZGbbEbtWq1WPlUbuVsK2tbZ0thDt27EhUVBTOzs7MnTsXa2trDh06ZNSnpqaGVatWPXB1cC1ra2sWL16Ms7MzYWFhuLu7s2/fPmpqahg0aBAffvghzs7OdOzYkTFjxhiKxenp6ZSXl/PJJ5/QqVMnvL29mT9/PqampobcLS0tsbS0NLxHeXk5ZWVlvPPOO9jb22Nra0uzZs0AMDMz45VXXuHNN99k3bp11NTUAHDp0iWSk5OZNGkS1tbWHDhwABsbG2bMmIGjoyPe3t6Eh4cbVic3xKpVq+jfv/9920pLS0lMTKR3794Njuvj48Px48cN31NTUxk8eHCD4wA0a9aM2NhYhgwZgp2dHX5+fnTp0oW8vLzHiiciIiIiIiIiIiIiIvI00RnCz4Du3bsbrl1dXSkvL+fatWvk5+cTEhJi1Le2mOni4sLvv//OgQMHGDZsGJcvX+batWtGfTdt2kRCQgKAofgId1eNOjo6Ym1tbZRDZWUlxcXFFBYW8uqrrxrFmjFjRr3eJSAgAFNTU9q2bYuvry/Tpk17rFWjf58TU1NTunTpQn5+vlGfgwcPYmFhweDBg8nNzX1gLFdXV6Ozbl1dXcnPz8fExITRo0dz6NAhzp49S2FhIdnZ2VRXVwNQWFiIk5MTLVq0MDw7cuTIh+bdunVrbG1tSU5OZurUqUbj1oqIiCAwMJCkpCRqamrw8/Nj1qxZvPjiiwAUFBSQk5ODu7u74ZmqqirMzMwM38+cOWPUfuvWrTrjnDt3jpycHBYtWmS0mrfWZ599xqhRoygrK3voO91Pnz59uH79OufPn8fe3p6srCzi4uIeq4jr6uqKpaUln376KRcvXiQ3N5eioiL69u3b4FgiIiIiIiIiIiIiIiJPGxWEnwFNmjQxXNcWI01MTLCwsKjTt7q6murqauzt7Zk1axZz584lOjoaS0tLw7O1QkJCDGfNlpaWGq7vF7f2vNaqqqrHKuDWio+Px9bWluLiYhYuXEjTpk0JDw9vcJx7c6iqqsLU9P8XzFdWVrJ27VqWLFlCcXHxY8Wqrq5mwoQJ/PHHH/j7++Pt7c2dO3eYOnXqfZ+rD1NTU1auXMmCBQuIj4+nadOm3Llzx6h4u2HDBtq0aUNQUBD79u1j8uTJrFq1iqFDh2JnZ0dlZaVh1faDuLq6snLlSsP3e88UBli5ciURERH3LUoXFBSQmprK4cOHiY2NbfB7Nm3alN69e5OWloajoyOenp40b968wXHg7or1KVOmEBgYSL9+/ZgyZQqLFi16rFgiIiIiIiIiIiIiIiJPG20Z/Qz4+eefDdfZ2dm0bduW1q1b4+TkxI8//mjU99y5czg5OQEwceJETp06RVpaGpmZmbi6uhr1tba2xsHBAQcHBzp06GC47+TkxKVLl4zOjs3KysLc3JyXXnoJBwcHcnJyjGKFhIRw8ODBR75Lhw4dcHJyon///vj5+ZGVlVXfaTDy9zmpqqoiJycHFxcXw73ExEScnZ3x8PB4ZKzc3FyjYnl2djYuLi5cvHiR06dPs3XrVsLDwxkwYABXr14F7q6odnR0pKioyGj17bJly4iJiXnoeN26daN9+/YMGjSIxMREo1XeeXl5fPHFF8TGxmJvb4+5uTkhISH06tXLUOB1cnKisLAQOzs7w++XlZXF9u3bDXEsLS0NbQ4ODnWK1ydOnODGjRsMHz78vjmuWbOG9957j5YtWz5y/h6kdtvoJ9kuGu6eJT1y5EgWL15McHAwzs7OFBcXG61qFxERERERERERERERaaxUEH4GxMbG8tNPP/H999+zdu1axowZA8C4ceNISUlh27ZtXLp0ia1bt3L06FFGjx5teLZ58+a0a9fOaDvhR+nTpw/29vbMnj2b3NxcMjIy+PjjjwkICMDKyorRo0dz5swZtmzZQlFREZs2bSIvL69exdfy8nJKS0s5ffo0aWlpdO7cueETAmRmZpKQkEBBQQGxsbHcunULPz8/Q3tqaipRUVH1inX58mVWrFhBQUEBGzZs4Pz587z11ltYWVlhamrKwYMH+fXXXzl8+DBxcXEAVFRU0LdvX55//nkWLFhAfn4+qamp7Nq165FbGS9ZsoSSkhKWLl3Kyy+/bLQ1d1xcHD4+PnXmZdq0aRw5coTc3FyGDx/O7du3DeN+8803xMbGYmNjU9/pIyUlhaioKExMTO7bnp2dbfg7+7uKigrKysoMK8YfZuDAgeTm5pKens7AgQPrndu9WrVqxblz58jNzSUvL4/o6GjKysqoqKh47JgiIiIiIiIiIiIiIiJPCxWEnwH+/v5MmjSJyMhIgoODCQsLA8DNzY3ly5ezc+dOAgIC2LdvH2vWrKFXr15PNJ6ZmRnr168HYNSoUURGRuLj48PixYsBeOmll4iLi2Pfvn0EBASQkpLCxo0badeu3SNjBwcH88YbbzBt2jS6d+/OxIkTHytHb29vMjIyCAwM5MKFC2zZsgUrKytD+4gRI+jYsWO9Yrm5uVFeXk5gYCBff/018fHx2Nvb0759exYuXMjmzZsJCAggPj6e+fPnY25uzoULFzA3N2f9+vVcvXqVoKAgYmNjmT17NgMGDHjgWBkZGSQmJhITE2N09jDcXal87NgxpkyZUue5Tp064evrS1xcHC1atGDz5s1cunSJwMBA5s+fz5gxY5g0aVL9Jg/o2bMn/fr1e2D79OnT77uV9Llz5+jbty9Xrlx55Bg2NjZ07dqVzp0706ZNm3rndq+pU6diY2PD22+/zfjx47GwsGD06NFGq8RFREREREREREREREQaK5Ma7ZvaaJWUlODj40Nqaip2dnb/dTr/M6KjowFYunTpE8eKi4sjMzPTaLtlebg5c+YQFRWFra3tf52KiIiIiIiIiIiIiIhIo6cVwiLyrykuLqa8vFzFYBERERERERERERERkX+JCsIi8q+xt7dnw4YN/3UaIiIiIiIiIiIiIiIizwxtGS0iIiIiIiIiIiIiIiIi0khphbCIiIiIiIiIiIiIiIiISCOlgrCIiIiIiIiIiIiIiIiISCOlgrCIiIiIiIiIiIiIiIiISCOlgrCIiIiIiIiIiIiIiIiISCOlgrCIiIiIiIiIiIiIiIiISCOlgrCIiIiIiIiIiIiIiIiISCOlgrCIiIiIiIiIiIiIiIiISCOlgrCIiIiIiIiIiIiIiIiISCOlgrCIiIiIiIiIiIiIiIiISCP1f+WWQuMyRX/h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616" y="109538"/>
            <a:ext cx="11390638" cy="6668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31067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7" y="132069"/>
            <a:ext cx="11350868" cy="1560808"/>
          </a:xfrm>
        </p:spPr>
        <p:txBody>
          <a:bodyPr>
            <a:normAutofit/>
          </a:bodyPr>
          <a:lstStyle/>
          <a:p>
            <a:r>
              <a:rPr lang="ru-RU" dirty="0"/>
              <a:t>П</a:t>
            </a:r>
            <a:r>
              <a:rPr lang="ru-RU" dirty="0" smtClean="0"/>
              <a:t>арные диаграммы </a:t>
            </a:r>
            <a:br>
              <a:rPr lang="ru-RU" dirty="0" smtClean="0"/>
            </a:br>
            <a:r>
              <a:rPr lang="ru-RU" dirty="0" smtClean="0"/>
              <a:t>рассеяния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B47B2E9-6FBE-4216-B967-C65088414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08" y="1463965"/>
            <a:ext cx="5440300" cy="2681416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 err="1" smtClean="0"/>
              <a:t>def</a:t>
            </a:r>
            <a:r>
              <a:rPr lang="en-US" b="1" dirty="0" smtClean="0"/>
              <a:t> </a:t>
            </a:r>
            <a:r>
              <a:rPr lang="en-US" b="1" dirty="0" err="1"/>
              <a:t>pairplot_by_source</a:t>
            </a:r>
            <a:r>
              <a:rPr lang="en-US" b="1" dirty="0"/>
              <a:t>(data):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b="1" dirty="0" smtClean="0"/>
              <a:t>  </a:t>
            </a:r>
            <a:r>
              <a:rPr lang="en-US" b="1" dirty="0" smtClean="0"/>
              <a:t>    </a:t>
            </a:r>
            <a:r>
              <a:rPr lang="en-US" b="1" dirty="0" err="1"/>
              <a:t>df_copy</a:t>
            </a:r>
            <a:r>
              <a:rPr lang="en-US" b="1" dirty="0"/>
              <a:t> = </a:t>
            </a:r>
            <a:r>
              <a:rPr lang="en-US" b="1" dirty="0" err="1"/>
              <a:t>data.copy</a:t>
            </a:r>
            <a:r>
              <a:rPr lang="en-US" b="1" dirty="0"/>
              <a:t>()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</a:t>
            </a:r>
            <a:r>
              <a:rPr lang="ru-RU" b="1" dirty="0" smtClean="0"/>
              <a:t>  </a:t>
            </a:r>
            <a:r>
              <a:rPr lang="en-US" b="1" dirty="0" smtClean="0"/>
              <a:t>  </a:t>
            </a:r>
            <a:r>
              <a:rPr lang="en-US" b="1" dirty="0" err="1" smtClean="0"/>
              <a:t>df_copy</a:t>
            </a:r>
            <a:r>
              <a:rPr lang="en-US" b="1" dirty="0"/>
              <a:t>["source"] = </a:t>
            </a:r>
            <a:r>
              <a:rPr lang="en-US" b="1" dirty="0" err="1" smtClean="0"/>
              <a:t>df_copy</a:t>
            </a:r>
            <a:r>
              <a:rPr lang="en-US" b="1" dirty="0" smtClean="0"/>
              <a:t>["</a:t>
            </a:r>
            <a:r>
              <a:rPr lang="ru-RU" b="1" dirty="0" smtClean="0"/>
              <a:t>Угол </a:t>
            </a:r>
            <a:r>
              <a:rPr lang="ru-RU" b="1" dirty="0"/>
              <a:t>нашивки, град"] </a:t>
            </a:r>
            <a:r>
              <a:rPr lang="ru-RU" b="1" dirty="0" smtClean="0"/>
              <a:t>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b="1" dirty="0"/>
              <a:t> </a:t>
            </a:r>
            <a:r>
              <a:rPr lang="ru-RU" b="1" dirty="0" smtClean="0"/>
              <a:t>                                         - </a:t>
            </a:r>
            <a:r>
              <a:rPr lang="ru-RU" b="1" dirty="0"/>
              <a:t>180 * (</a:t>
            </a:r>
            <a:r>
              <a:rPr lang="en-US" b="1" dirty="0" err="1"/>
              <a:t>df_copy</a:t>
            </a:r>
            <a:r>
              <a:rPr lang="en-US" b="1" dirty="0"/>
              <a:t>['</a:t>
            </a:r>
            <a:r>
              <a:rPr lang="ru-RU" b="1" dirty="0"/>
              <a:t>Плотность, кг/м3'] </a:t>
            </a:r>
            <a:r>
              <a:rPr lang="ru-RU" b="1" dirty="0" smtClean="0"/>
              <a:t>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b="1" dirty="0"/>
              <a:t> </a:t>
            </a:r>
            <a:r>
              <a:rPr lang="ru-RU" b="1" dirty="0" smtClean="0"/>
              <a:t>                                                                       * </a:t>
            </a:r>
            <a:r>
              <a:rPr lang="ru-RU" b="1" dirty="0"/>
              <a:t>1000 % 1000 == 0)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b="1" dirty="0"/>
              <a:t>    </a:t>
            </a:r>
            <a:r>
              <a:rPr lang="ru-RU" b="1" dirty="0" smtClean="0"/>
              <a:t>  </a:t>
            </a:r>
            <a:r>
              <a:rPr lang="en-US" b="1" dirty="0" err="1" smtClean="0"/>
              <a:t>df_copy</a:t>
            </a:r>
            <a:r>
              <a:rPr lang="en-US" b="1" dirty="0"/>
              <a:t>["source"][24:25] = </a:t>
            </a:r>
            <a:r>
              <a:rPr lang="en-US" b="1" dirty="0" smtClean="0"/>
              <a:t>1</a:t>
            </a:r>
            <a:endParaRPr lang="ru-RU" b="1" dirty="0" smtClean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b="1" dirty="0" smtClean="0"/>
              <a:t>      </a:t>
            </a:r>
            <a:r>
              <a:rPr lang="en-US" b="1" dirty="0" smtClean="0"/>
              <a:t>display(</a:t>
            </a:r>
            <a:r>
              <a:rPr lang="en-US" b="1" dirty="0" err="1" smtClean="0"/>
              <a:t>sns.pairplot</a:t>
            </a:r>
            <a:r>
              <a:rPr lang="en-US" b="1" dirty="0" smtClean="0"/>
              <a:t>(</a:t>
            </a:r>
            <a:r>
              <a:rPr lang="en-US" b="1" dirty="0" err="1" smtClean="0"/>
              <a:t>df_copy.drop</a:t>
            </a:r>
            <a:r>
              <a:rPr lang="en-US" b="1" dirty="0"/>
              <a:t>("</a:t>
            </a:r>
            <a:r>
              <a:rPr lang="ru-RU" b="1" dirty="0"/>
              <a:t>Угол нашивки, град</a:t>
            </a:r>
            <a:r>
              <a:rPr lang="ru-RU" b="1" dirty="0" smtClean="0"/>
              <a:t>",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b="1" dirty="0"/>
              <a:t> </a:t>
            </a:r>
            <a:r>
              <a:rPr lang="ru-RU" b="1" dirty="0" smtClean="0"/>
              <a:t>                                                                    </a:t>
            </a:r>
            <a:r>
              <a:rPr lang="en-US" b="1" dirty="0" smtClean="0"/>
              <a:t>axis=1), </a:t>
            </a:r>
            <a:endParaRPr lang="ru-RU" b="1" dirty="0" smtClean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b="1" dirty="0"/>
              <a:t> </a:t>
            </a:r>
            <a:r>
              <a:rPr lang="ru-RU" b="1" dirty="0" smtClean="0"/>
              <a:t>                                          </a:t>
            </a:r>
            <a:r>
              <a:rPr lang="en-US" b="1" dirty="0" smtClean="0"/>
              <a:t>hue </a:t>
            </a:r>
            <a:r>
              <a:rPr lang="en-US" b="1" dirty="0"/>
              <a:t>= 'source', </a:t>
            </a:r>
            <a:endParaRPr lang="ru-RU" b="1" dirty="0" smtClean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b="1" dirty="0"/>
              <a:t> </a:t>
            </a:r>
            <a:r>
              <a:rPr lang="ru-RU" b="1" dirty="0" smtClean="0"/>
              <a:t>                                          </a:t>
            </a:r>
            <a:r>
              <a:rPr lang="en-US" b="1" dirty="0" smtClean="0"/>
              <a:t>markers</a:t>
            </a:r>
            <a:r>
              <a:rPr lang="en-US" b="1" dirty="0"/>
              <a:t>=["s", "D", ".", ".", "."],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            </a:t>
            </a:r>
            <a:r>
              <a:rPr lang="ru-RU" b="1" dirty="0" smtClean="0"/>
              <a:t>                          </a:t>
            </a:r>
            <a:r>
              <a:rPr lang="en-US" b="1" dirty="0" smtClean="0"/>
              <a:t> </a:t>
            </a:r>
            <a:r>
              <a:rPr lang="en-US" b="1" dirty="0" err="1"/>
              <a:t>diag_kind</a:t>
            </a:r>
            <a:r>
              <a:rPr lang="en-US" b="1" dirty="0"/>
              <a:t>= 'auto', </a:t>
            </a:r>
            <a:endParaRPr lang="ru-RU" b="1" dirty="0" smtClean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b="1" dirty="0"/>
              <a:t> </a:t>
            </a:r>
            <a:r>
              <a:rPr lang="ru-RU" b="1" dirty="0" smtClean="0"/>
              <a:t>                                          </a:t>
            </a:r>
            <a:r>
              <a:rPr lang="en-US" b="1" dirty="0" err="1" smtClean="0"/>
              <a:t>plot_kws</a:t>
            </a:r>
            <a:r>
              <a:rPr lang="en-US" b="1" dirty="0" smtClean="0"/>
              <a:t> </a:t>
            </a:r>
            <a:r>
              <a:rPr lang="en-US" b="1" dirty="0"/>
              <a:t>= {'alpha': 0.3, 's': 25}, </a:t>
            </a:r>
            <a:endParaRPr lang="ru-RU" b="1" dirty="0" smtClean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b="1" dirty="0"/>
              <a:t> </a:t>
            </a:r>
            <a:r>
              <a:rPr lang="ru-RU" b="1" dirty="0" smtClean="0"/>
              <a:t>                                          </a:t>
            </a:r>
            <a:r>
              <a:rPr lang="en-US" b="1" dirty="0" smtClean="0"/>
              <a:t>palette</a:t>
            </a:r>
            <a:r>
              <a:rPr lang="en-US" b="1" dirty="0"/>
              <a:t>='Set1', </a:t>
            </a:r>
            <a:r>
              <a:rPr lang="en-US" b="1" dirty="0" smtClean="0"/>
              <a:t>height=2))</a:t>
            </a:r>
            <a:endParaRPr lang="ru-RU" b="1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4</a:t>
            </a:fld>
            <a:endParaRPr lang="ru-RU" dirty="0"/>
          </a:p>
        </p:txBody>
      </p:sp>
      <p:pic>
        <p:nvPicPr>
          <p:cNvPr id="7" name="Рисунок 6" descr="C:\Users\EV\Documents\МГТУ\Прочее\ГЕ\рисунок 12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369011" y="160636"/>
            <a:ext cx="6623210" cy="654908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26" name="Picture 2" descr="C:\Users\EV\Documents\МГТУ\Прочее\ГЕ\рисунок 14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353065" y="4312513"/>
            <a:ext cx="3737274" cy="2298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352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7310874"/>
              </p:ext>
            </p:extLst>
          </p:nvPr>
        </p:nvGraphicFramePr>
        <p:xfrm>
          <a:off x="362855" y="370114"/>
          <a:ext cx="11241317" cy="6389934"/>
        </p:xfrm>
        <a:graphic>
          <a:graphicData uri="http://schemas.openxmlformats.org/drawingml/2006/table">
            <a:tbl>
              <a:tblPr/>
              <a:tblGrid>
                <a:gridCol w="606046"/>
                <a:gridCol w="915052"/>
                <a:gridCol w="760549"/>
                <a:gridCol w="760549"/>
                <a:gridCol w="864168"/>
                <a:gridCol w="1047623"/>
                <a:gridCol w="829622"/>
                <a:gridCol w="829621"/>
                <a:gridCol w="799343"/>
                <a:gridCol w="763009"/>
                <a:gridCol w="593452"/>
                <a:gridCol w="605563"/>
                <a:gridCol w="1029457"/>
                <a:gridCol w="837263"/>
              </a:tblGrid>
              <a:tr h="138331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МПа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  <a:tc>
                  <a:txBody>
                    <a:bodyPr/>
                    <a:lstStyle/>
                    <a:p>
                      <a:pPr algn="l"/>
                      <a:endParaRPr lang="ru-RU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18314" marR="18314" marT="9157" marB="9157"/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1.857143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738.736842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1.857143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738.736842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23.750000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1.857143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738.736842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49.900000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33.000000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1.857143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738.736842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2.771331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753.000000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2.767918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748.000000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2.569620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2.561475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535.000000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3.557018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889.000000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3.532338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1421.000000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2.919678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933.000000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2.877358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1990.000000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1628.000000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1.598174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1950.000000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827.000000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73.333333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2455.555556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2.919678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568.000000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73.333333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2455.555556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4.029126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73.333333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2455.555556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2.934783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302.000000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3.557018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313.000000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4.193548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1950.000000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506.000000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4.897959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1890.000000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540.000000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21.250000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3.532338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1183.000000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2.877358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1.598174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456.000000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73.333333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2455.555556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4.029126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1880.000000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622.000000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111.860000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22.267857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284.615385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220.000000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73.333333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2455.555556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2.587348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1953.274926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1136.596135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137.627420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22.344534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234.716883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555.893453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246.613117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80.803222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2587.342983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2.499918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1942.595777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901.519947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146.252208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23.081757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351.231874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864.725484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226.222760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76.178075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3705.672523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2.046471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2037.631811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707.570887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101.617251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23.146393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312.307205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547.601219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178.198556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73.817067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2624.026407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1.856476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2018.220332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836.294382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135.401697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26.435515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327.510377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150.961449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123.344561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77.210762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2473.187195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3.305535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1917.907506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478.286247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105.786930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17.874100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328.154579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526.692159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275.575880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72.345709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3059.032991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2.709554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1892.071124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641.052549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96.563293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22.989291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262.956722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804.592621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126.816339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74.511359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2288.967377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2.282825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2008.357592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393.967325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149.372832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21.661751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330.498641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535.371459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261.077072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72.244924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2704.445081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1.978140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1973.629097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991.724095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149.372128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19.750578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232.058191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485.453778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162.493694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75.665701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2448.943079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1.771436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1872.491560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801.033883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79.794548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22.296304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340.736898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864.929184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123.356264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70.947592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2796.785402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3.277087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2010.047012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339.550423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67.498993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24.280609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254.949084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117.535234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207.018581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67.478707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2462.605386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2.984362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1912.315437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1183.091845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133.549001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23.263797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314.996125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377.389009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200.580249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75.290452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2303.770656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2.916150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1879.969846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1003.270178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109.239530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25.682759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294.048537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408.354239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192.191162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71.700856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3086.546196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3.247617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1813.234600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757.874479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81.379871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23.422465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279.080157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575.062857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252.870569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69.341133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3188.136358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2.423876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1908.940601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530.228686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58.262414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24.073549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325.138688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456.908047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222.699487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74.244354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1890.505807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5.098993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1977.339047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1572.096042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132.343060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25.397001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286.556431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690.364836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271.901394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57.000000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72.341640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1386.578973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2.444177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2085.495837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931.310636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110.564840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23.487140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270.286765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278.230020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187.861373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71.479060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2740.229631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2.667697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2078.894676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1542.168458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132.147403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22.650109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357.972896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787.299217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163.902778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70.000000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76.471788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2559.643047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3.034399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1968.401388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455.871019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61.421297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23.490723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316.414572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637.376893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311.052398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7.856167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64.301964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75.090372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2848.490078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2.465205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1936.099137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1056.554985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71.294058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24.523381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271.975678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129.077163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227.022557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7.401543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19.250533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66.420794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2868.586527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2.664389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1996.159145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525.057774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77.506883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18.126107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223.408685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28.658102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314.776669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6.675780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78.623299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69.489773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2220.587445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1.193530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1965.929227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899.603701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102.959069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19.566716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225.810223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871.088955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91.047646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7.526398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38.176975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73.454695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2335.541792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2.914333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2049.373404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382.263359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81.352047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16.391595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233.296063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561.992131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303.075452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8.325699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46.045428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69.814615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2262.784366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4.315666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1913.379677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822.918735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143.576937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24.275588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274.988794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260.859341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248.244330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7.656211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33.571024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75.957329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1639.912525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2.338424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1963.351560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1155.160504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150.015830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18.299421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315.904178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644.363142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304.423274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10.302945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39.234280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71.303990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3407.713581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1.298167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1984.511373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1405.786822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130.942798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21.829240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288.952099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161.007718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228.867720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8.946891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72.084594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74.680913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2526.814256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48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2.134446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1986.349053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809.293804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95.089022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19.364926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205.499761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196.357643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289.957142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3.746625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57.997772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76.340207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2459.524526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123298"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4.147966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1991.789789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1250.198275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116.856462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21.573265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320.740172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755.500555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189.883307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9.094364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44.801601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>
                          <a:solidFill>
                            <a:schemeClr val="tx1"/>
                          </a:solidFill>
                          <a:effectLst/>
                        </a:rPr>
                        <a:t>70.355464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700" b="1" dirty="0">
                          <a:solidFill>
                            <a:schemeClr val="tx1"/>
                          </a:solidFill>
                          <a:effectLst/>
                        </a:rPr>
                        <a:t>1795.719359</a:t>
                      </a:r>
                    </a:p>
                  </a:txBody>
                  <a:tcPr marL="18314" marR="18314" marT="9157" marB="91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5</a:t>
            </a:fld>
            <a:endParaRPr lang="ru-RU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6120870"/>
              </p:ext>
            </p:extLst>
          </p:nvPr>
        </p:nvGraphicFramePr>
        <p:xfrm>
          <a:off x="847787" y="206214"/>
          <a:ext cx="10785076" cy="274320"/>
        </p:xfrm>
        <a:graphic>
          <a:graphicData uri="http://schemas.openxmlformats.org/drawingml/2006/table">
            <a:tbl>
              <a:tblPr/>
              <a:tblGrid>
                <a:gridCol w="1086133"/>
                <a:gridCol w="706334"/>
                <a:gridCol w="787232"/>
                <a:gridCol w="914400"/>
                <a:gridCol w="1077902"/>
                <a:gridCol w="841733"/>
                <a:gridCol w="811454"/>
                <a:gridCol w="787232"/>
                <a:gridCol w="769065"/>
                <a:gridCol w="551062"/>
                <a:gridCol w="593451"/>
                <a:gridCol w="999179"/>
                <a:gridCol w="859899"/>
              </a:tblGrid>
              <a:tr h="207829"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Соотношение матрица-наполнитель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Плотность, кг/м3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модуль упругости, ГПа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Количество отвердителя, м.%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Содержание эпоксидных групп,%_2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Температура вспышки, С_2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Поверхностная плотность, г/м2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Потребление смолы, г/м2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Угол нашивки, град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>
                          <a:effectLst/>
                        </a:rPr>
                        <a:t>Шаг нашивки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Плотность нашивки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Модуль упругости при растяжении, ГПа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600" b="1" dirty="0">
                          <a:effectLst/>
                        </a:rPr>
                        <a:t>Прочность при растяжении, МПа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3149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7" y="132069"/>
            <a:ext cx="11350868" cy="106035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Результат очистки от выбросов</a:t>
            </a:r>
            <a:br>
              <a:rPr lang="ru-RU" dirty="0" smtClean="0"/>
            </a:br>
            <a:r>
              <a:rPr lang="ru-RU" dirty="0" smtClean="0"/>
              <a:t>методом 3-х сигм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B47B2E9-6FBE-4216-B967-C65088414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458" y="1337495"/>
            <a:ext cx="7741403" cy="1281719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100" b="1" dirty="0" err="1"/>
              <a:t>def</a:t>
            </a:r>
            <a:r>
              <a:rPr lang="en-US" sz="1100" b="1" dirty="0"/>
              <a:t> </a:t>
            </a:r>
            <a:r>
              <a:rPr lang="en-US" sz="1100" b="1" dirty="0" err="1"/>
              <a:t>data_cleaner</a:t>
            </a:r>
            <a:r>
              <a:rPr lang="en-US" sz="1100" b="1" dirty="0"/>
              <a:t>(data):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1100" b="1" dirty="0" smtClean="0"/>
              <a:t> </a:t>
            </a:r>
            <a:r>
              <a:rPr lang="ru-RU" sz="1100" b="1" dirty="0" smtClean="0"/>
              <a:t>       </a:t>
            </a:r>
            <a:r>
              <a:rPr lang="en-US" sz="1100" b="1" dirty="0" err="1" smtClean="0"/>
              <a:t>is_outlier</a:t>
            </a:r>
            <a:r>
              <a:rPr lang="en-US" sz="1100" b="1" dirty="0" smtClean="0"/>
              <a:t> </a:t>
            </a:r>
            <a:r>
              <a:rPr lang="en-US" sz="1100" b="1" dirty="0"/>
              <a:t>= </a:t>
            </a:r>
            <a:r>
              <a:rPr lang="en-US" sz="1100" b="1" dirty="0" err="1"/>
              <a:t>np.zeros</a:t>
            </a:r>
            <a:r>
              <a:rPr lang="en-US" sz="1100" b="1" dirty="0"/>
              <a:t>((</a:t>
            </a:r>
            <a:r>
              <a:rPr lang="en-US" sz="1100" b="1" dirty="0" err="1"/>
              <a:t>df.shape</a:t>
            </a:r>
            <a:r>
              <a:rPr lang="en-US" sz="1100" b="1" dirty="0"/>
              <a:t>[0],)).</a:t>
            </a:r>
            <a:r>
              <a:rPr lang="en-US" sz="1100" b="1" dirty="0" err="1"/>
              <a:t>astype</a:t>
            </a:r>
            <a:r>
              <a:rPr lang="en-US" sz="1100" b="1" dirty="0"/>
              <a:t>('bool')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1100" b="1" dirty="0" smtClean="0"/>
              <a:t>        </a:t>
            </a:r>
            <a:r>
              <a:rPr lang="en-US" sz="1100" b="1" dirty="0" smtClean="0"/>
              <a:t>for </a:t>
            </a:r>
            <a:r>
              <a:rPr lang="en-US" sz="1100" b="1" dirty="0"/>
              <a:t>col in data: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1100" b="1" dirty="0" smtClean="0"/>
              <a:t>                </a:t>
            </a:r>
            <a:r>
              <a:rPr lang="en-US" sz="1100" b="1" dirty="0" err="1" smtClean="0"/>
              <a:t>is_outlier</a:t>
            </a:r>
            <a:r>
              <a:rPr lang="en-US" sz="1100" b="1" dirty="0" smtClean="0"/>
              <a:t> </a:t>
            </a:r>
            <a:r>
              <a:rPr lang="en-US" sz="1100" b="1" dirty="0"/>
              <a:t>+= ((data[col] - data[col].mean()) / data[col].</a:t>
            </a:r>
            <a:r>
              <a:rPr lang="en-US" sz="1100" b="1" dirty="0" err="1"/>
              <a:t>std</a:t>
            </a:r>
            <a:r>
              <a:rPr lang="en-US" sz="1100" b="1" dirty="0"/>
              <a:t>()).abs() &gt; </a:t>
            </a:r>
            <a:r>
              <a:rPr lang="en-US" sz="1100" b="1" dirty="0" smtClean="0"/>
              <a:t>3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1100" b="1" dirty="0" smtClean="0"/>
              <a:t>                </a:t>
            </a:r>
            <a:r>
              <a:rPr lang="en-US" sz="1100" b="1" dirty="0" smtClean="0"/>
              <a:t>data </a:t>
            </a:r>
            <a:r>
              <a:rPr lang="en-US" sz="1100" b="1" dirty="0"/>
              <a:t>= </a:t>
            </a:r>
            <a:r>
              <a:rPr lang="en-US" sz="1100" b="1" dirty="0" err="1"/>
              <a:t>data.iloc</a:t>
            </a:r>
            <a:r>
              <a:rPr lang="en-US" sz="1100" b="1" dirty="0"/>
              <a:t>[list(</a:t>
            </a:r>
            <a:r>
              <a:rPr lang="en-US" sz="1100" b="1" dirty="0" err="1"/>
              <a:t>np.invert</a:t>
            </a:r>
            <a:r>
              <a:rPr lang="en-US" sz="1100" b="1" dirty="0"/>
              <a:t>(</a:t>
            </a:r>
            <a:r>
              <a:rPr lang="en-US" sz="1100" b="1" dirty="0" err="1"/>
              <a:t>is_outlier</a:t>
            </a:r>
            <a:r>
              <a:rPr lang="en-US" sz="1100" b="1" dirty="0" smtClean="0"/>
              <a:t>))]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1100" b="1" dirty="0" smtClean="0"/>
              <a:t>        </a:t>
            </a:r>
            <a:r>
              <a:rPr lang="en-US" sz="1100" b="1" dirty="0" smtClean="0"/>
              <a:t>print(f'</a:t>
            </a:r>
            <a:r>
              <a:rPr lang="ru-RU" sz="1100" b="1" dirty="0"/>
              <a:t>Проведена очистка данных методом 3-</a:t>
            </a:r>
            <a:r>
              <a:rPr lang="en-US" sz="1100" b="1" dirty="0"/>
              <a:t>x </a:t>
            </a:r>
            <a:r>
              <a:rPr lang="ru-RU" sz="1100" b="1" dirty="0" smtClean="0"/>
              <a:t>сигм, размерность </a:t>
            </a:r>
            <a:r>
              <a:rPr lang="ru-RU" sz="1100" b="1" dirty="0"/>
              <a:t>очищенного </a:t>
            </a:r>
            <a:r>
              <a:rPr lang="ru-RU" sz="1100" b="1" dirty="0" err="1"/>
              <a:t>датасета</a:t>
            </a:r>
            <a:r>
              <a:rPr lang="ru-RU" sz="1100" b="1" dirty="0"/>
              <a:t> = {</a:t>
            </a:r>
            <a:r>
              <a:rPr lang="en-US" sz="1100" b="1" dirty="0" err="1"/>
              <a:t>data.shape</a:t>
            </a:r>
            <a:r>
              <a:rPr lang="en-US" sz="1100" b="1" dirty="0"/>
              <a:t>})')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1100" b="1" dirty="0" smtClean="0"/>
              <a:t>	</a:t>
            </a:r>
            <a:r>
              <a:rPr lang="en-US" sz="1100" b="1" dirty="0" smtClean="0"/>
              <a:t>return </a:t>
            </a:r>
            <a:r>
              <a:rPr lang="en-US" sz="1100" b="1" dirty="0"/>
              <a:t>data</a:t>
            </a:r>
            <a:endParaRPr lang="ru-RU" sz="1100" b="1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6</a:t>
            </a:fld>
            <a:endParaRPr lang="ru-RU" dirty="0"/>
          </a:p>
        </p:txBody>
      </p:sp>
      <p:pic>
        <p:nvPicPr>
          <p:cNvPr id="8" name="Рисунок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48135" y="80320"/>
            <a:ext cx="3558746" cy="6703540"/>
          </a:xfrm>
          <a:prstGeom prst="rect">
            <a:avLst/>
          </a:prstGeom>
        </p:spPr>
      </p:pic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452070"/>
              </p:ext>
            </p:extLst>
          </p:nvPr>
        </p:nvGraphicFramePr>
        <p:xfrm>
          <a:off x="261256" y="3015053"/>
          <a:ext cx="7869486" cy="3657595"/>
        </p:xfrm>
        <a:graphic>
          <a:graphicData uri="http://schemas.openxmlformats.org/drawingml/2006/table">
            <a:tbl>
              <a:tblPr/>
              <a:tblGrid>
                <a:gridCol w="2887627"/>
                <a:gridCol w="677292"/>
                <a:gridCol w="602744"/>
                <a:gridCol w="541955"/>
                <a:gridCol w="624625"/>
                <a:gridCol w="670553"/>
                <a:gridCol w="633811"/>
                <a:gridCol w="615439"/>
                <a:gridCol w="615440"/>
              </a:tblGrid>
              <a:tr h="245117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 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en-US" sz="1600" b="1" baseline="-25000">
                          <a:effectLst/>
                        </a:rPr>
                        <a:t>count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en-US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mean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en-US" sz="1600" b="1" baseline="-25000" dirty="0" err="1">
                          <a:effectLst/>
                        </a:rPr>
                        <a:t>std</a:t>
                      </a:r>
                      <a:endParaRPr lang="en-US" sz="1600" b="1" baseline="-25000" dirty="0">
                        <a:effectLst/>
                      </a:endParaRP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en-US" sz="1600" b="1" baseline="-25000">
                          <a:effectLst/>
                        </a:rPr>
                        <a:t>min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25%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en-US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median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75%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en-US" sz="1600" b="1" baseline="-25000">
                          <a:effectLst/>
                        </a:rPr>
                        <a:t>max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0436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Соотношение матрица-наполнитель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2.94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0.91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0.39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2.32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2.91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3.55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5.59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245117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Плотность, кг/м3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solidFill>
                            <a:srgbClr val="C00000"/>
                          </a:solidFill>
                          <a:effectLst/>
                        </a:rPr>
                        <a:t>1975.40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72.95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1784.48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1923.63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1977.32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2021.16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2192.74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5117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модуль упругости, ГПа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738.68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327.55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2.44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500.77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741.15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961.65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1649.42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245117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Количество отвердителя, м.%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110.82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27.87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29.96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92.52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110.65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129.85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192.85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0436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Содержание эпоксидных групп,%_2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22.24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2.38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15.70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20.58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22.22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23.97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28.96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245117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Температура вспышки, С_2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285.96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40.23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173.48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259.10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285.85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313.03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403.65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5117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Поверхностная плотность, г/м2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479.86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277.71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0.60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266.98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450.87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691.53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1291.34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245117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Потребление смолы, г/м2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218.25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58.94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41.05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179.81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218.70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257.47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386.90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5117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Угол нашивки, град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44.64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45.02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90.00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90.00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245117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Шаг нашивки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6.91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2.56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0.04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5.11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6.92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8.59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14.44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5117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Плотность нашивки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57.28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11.85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20.57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49.89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57.47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64.93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92.96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320436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Модуль упругости при растяжении, ГПа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73.32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3.11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64.05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71.25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73.23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75.33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82.68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5117"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Прочность при растяжении, МПа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1000.00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2464.86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485.02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1036.86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>
                          <a:effectLst/>
                        </a:rPr>
                        <a:t>2134.54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solidFill>
                            <a:srgbClr val="C00000"/>
                          </a:solidFill>
                          <a:effectLst/>
                        </a:rPr>
                        <a:t>2456.39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2760.16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lnSpc>
                          <a:spcPct val="80000"/>
                        </a:lnSpc>
                      </a:pPr>
                      <a:r>
                        <a:rPr lang="ru-RU" sz="1600" b="1" baseline="-25000" dirty="0">
                          <a:effectLst/>
                        </a:rPr>
                        <a:t>3848.44</a:t>
                      </a:r>
                    </a:p>
                  </a:txBody>
                  <a:tcPr marL="46967" marR="46967" marT="23483" marB="234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2717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C:\Users\EV\Documents\МГТУ\Прочее\ГЕ\рисунок 15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82515" y="889685"/>
            <a:ext cx="6635886" cy="58323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Нормализация данных </a:t>
            </a:r>
            <a:r>
              <a:rPr lang="en-US" dirty="0" smtClean="0"/>
              <a:t>– </a:t>
            </a:r>
            <a:r>
              <a:rPr lang="en-US" dirty="0" err="1" smtClean="0"/>
              <a:t>MinMaxScaller</a:t>
            </a:r>
            <a:r>
              <a:rPr lang="en-US" dirty="0" smtClean="0"/>
              <a:t>()</a:t>
            </a:r>
            <a:endParaRPr lang="ru-RU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="" xmlns:a16="http://schemas.microsoft.com/office/drawing/2014/main" xmlns:a14="http://schemas.microsoft.com/office/drawing/2010/main" xmlns:mc="http://schemas.openxmlformats.org/markup-compatibility/2006" id="{A3C848F1-B34C-4E10-A0F5-64EE0091C2C4}"/>
              </a:ext>
            </a:extLst>
          </p:cNvPr>
          <p:cNvSpPr/>
          <p:nvPr/>
        </p:nvSpPr>
        <p:spPr>
          <a:xfrm>
            <a:off x="251247" y="881943"/>
            <a:ext cx="4919875" cy="3914918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def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normaliser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scaler=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MinMaxScaler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()):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=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pd.DataFrame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scaler.fit_transform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), 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                columns =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dataframe.columns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                index=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dataframe.index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with open(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f'scaler.pickle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', '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wb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') as f: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pickle.dump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(scaler, f,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pickle.HIGHEST_PROTOCOL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print('\t</a:t>
            </a:r>
            <a:r>
              <a:rPr lang="ru-RU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Проведена нормализация данных:')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ru-RU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=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dataframe.astype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({'</a:t>
            </a:r>
            <a:r>
              <a:rPr lang="ru-RU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Угол нашивки, град': '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int32'})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display(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dataframe.describe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().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T.style.format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(precision=2))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display(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dataframe.nunique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())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display(dataframe.info())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try: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if input('</a:t>
            </a:r>
            <a:r>
              <a:rPr lang="ru-RU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Построить корреляционную </a:t>
            </a:r>
            <a:r>
              <a:rPr lang="ru-RU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мартицу</a:t>
            </a:r>
            <a:r>
              <a:rPr lang="ru-RU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US" sz="1200" b="1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Wall’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200" b="1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       ’ 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time: 576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ms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(Yes=1 / No=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any_key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)? ')[0] in YES: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correlation_matrix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except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IndexError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 pass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try: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if input('</a:t>
            </a:r>
            <a:r>
              <a:rPr lang="ru-RU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Оценить нормализацию по гистограммам и </a:t>
            </a:r>
            <a:r>
              <a:rPr lang="en-US" sz="1200" b="1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‘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200" b="1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       ’</a:t>
            </a:r>
            <a:r>
              <a:rPr lang="ru-RU" sz="1200" b="1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ru-RU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ящикам с усами", 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Wall time: 1.99 s  '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</a:t>
            </a:r>
            <a:r>
              <a:rPr lang="en-US" sz="1200" b="1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'(Yes=1 / No=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any_key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)? ')[0] in YES: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short_hist_and_boxes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except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IndexError</a:t>
            </a: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 pass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2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return </a:t>
            </a:r>
            <a:r>
              <a:rPr lang="en-US" sz="1200" b="1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dataframe</a:t>
            </a:r>
            <a:endParaRPr lang="ru-RU" sz="1200" b="1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pic>
        <p:nvPicPr>
          <p:cNvPr id="6" name="Рисунок 5" descr="C:\Users\EV\Documents\МГТУ\Прочее\ГЕ\рисунок 16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1731" y="4955060"/>
            <a:ext cx="4749391" cy="16416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5238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плотности распределения ядра (</a:t>
            </a:r>
            <a:r>
              <a:rPr lang="en-US" dirty="0" smtClean="0"/>
              <a:t>KDE)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8</a:t>
            </a:fld>
            <a:endParaRPr lang="ru-RU" dirty="0"/>
          </a:p>
        </p:txBody>
      </p:sp>
      <p:pic>
        <p:nvPicPr>
          <p:cNvPr id="2050" name="Picture 2" descr="C:\Users\EV\Documents\МГТУ\ВКР\диаграммы\загрузка (1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12" y="772503"/>
            <a:ext cx="11806336" cy="3030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12" y="3851380"/>
            <a:ext cx="11806336" cy="2918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8574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D7CEB9-D6A2-45C9-B755-63E29722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207" y="132067"/>
            <a:ext cx="4292285" cy="2727369"/>
          </a:xfrm>
        </p:spPr>
        <p:txBody>
          <a:bodyPr>
            <a:normAutofit/>
          </a:bodyPr>
          <a:lstStyle/>
          <a:p>
            <a:r>
              <a:rPr lang="ru-RU" dirty="0" smtClean="0"/>
              <a:t>Модели и метрики</a:t>
            </a:r>
            <a:r>
              <a:rPr lang="en-US" dirty="0" smtClean="0"/>
              <a:t>,</a:t>
            </a: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оценка </a:t>
            </a:r>
            <a:r>
              <a:rPr lang="ru-RU" dirty="0" smtClean="0"/>
              <a:t>моделей </a:t>
            </a:r>
            <a:r>
              <a:rPr lang="ru-RU" dirty="0" smtClean="0"/>
              <a:t>с параметрами</a:t>
            </a:r>
            <a:br>
              <a:rPr lang="ru-RU" dirty="0" smtClean="0"/>
            </a:br>
            <a:r>
              <a:rPr lang="ru-RU" dirty="0" smtClean="0"/>
              <a:t>по </a:t>
            </a:r>
            <a:r>
              <a:rPr lang="ru-RU" dirty="0" smtClean="0"/>
              <a:t>умолчанию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FF68D67-A89D-4C35-AF46-1567C265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36B67-41C3-4CD2-A84B-E5358F21EB69}" type="slidenum">
              <a:rPr lang="ru-RU" smtClean="0"/>
              <a:t>9</a:t>
            </a:fld>
            <a:endParaRPr lang="ru-RU" dirty="0"/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9228" y="5414942"/>
            <a:ext cx="4587498" cy="9626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 descr="scikit-learn - Wikipe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55960" y="2768750"/>
            <a:ext cx="1220693" cy="657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56502" y="380595"/>
            <a:ext cx="7399561" cy="6339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91228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f,kjyVUNE_28012021">
  <a:themeElements>
    <a:clrScheme name="МГТУ10128">
      <a:dk1>
        <a:sysClr val="windowText" lastClr="000000"/>
      </a:dk1>
      <a:lt1>
        <a:sysClr val="window" lastClr="FFFFFF"/>
      </a:lt1>
      <a:dk2>
        <a:srgbClr val="062646"/>
      </a:dk2>
      <a:lt2>
        <a:srgbClr val="E3F0FD"/>
      </a:lt2>
      <a:accent1>
        <a:srgbClr val="0E5DAB"/>
      </a:accent1>
      <a:accent2>
        <a:srgbClr val="7BC6DF"/>
      </a:accent2>
      <a:accent3>
        <a:srgbClr val="F99D27"/>
      </a:accent3>
      <a:accent4>
        <a:srgbClr val="BDD7EE"/>
      </a:accent4>
      <a:accent5>
        <a:srgbClr val="FFC000"/>
      </a:accent5>
      <a:accent6>
        <a:srgbClr val="A5A5A5"/>
      </a:accent6>
      <a:hlink>
        <a:srgbClr val="1F75E2"/>
      </a:hlink>
      <a:folHlink>
        <a:srgbClr val="FA34DE"/>
      </a:folHlink>
    </a:clrScheme>
    <a:fontScheme name="Myriad Pro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Глянец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f,kjyVUNE_28012021" id="{42ADC40C-579A-4631-8171-4ED98583D4A2}" vid="{56D2EFB4-7236-4291-9159-2D13CB982F6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ШаблонМГТУ_28012021</Template>
  <TotalTime>9900</TotalTime>
  <Words>2444</Words>
  <Application>Microsoft Office PowerPoint</Application>
  <PresentationFormat>Произвольный</PresentationFormat>
  <Paragraphs>1693</Paragraphs>
  <Slides>35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35</vt:i4>
      </vt:variant>
    </vt:vector>
  </HeadingPairs>
  <TitlesOfParts>
    <vt:vector size="36" baseType="lpstr">
      <vt:lpstr>If,kjyVUNE_28012021</vt:lpstr>
      <vt:lpstr>ВЫПУСКНАЯ  КВАЛИФИКАЦИОННАЯ РАБОТА  по курсу  «Data Science» тема: «Прогнозирование конечных свойств новых материалов (композиционных материалов)»</vt:lpstr>
      <vt:lpstr>Требования к работе      TODO:</vt:lpstr>
      <vt:lpstr>Разведочный анализ</vt:lpstr>
      <vt:lpstr>Парные диаграммы  рассеяния</vt:lpstr>
      <vt:lpstr>Презентация PowerPoint</vt:lpstr>
      <vt:lpstr>Результат очистки от выбросов методом 3-х сигм</vt:lpstr>
      <vt:lpstr>Нормализация данных – MinMaxScaller()</vt:lpstr>
      <vt:lpstr>Диаграмма плотности распределения ядра (KDE)</vt:lpstr>
      <vt:lpstr>Модели и метрики,  оценка моделей с параметрами по умолчанию</vt:lpstr>
      <vt:lpstr>Поиск параметров  по сетке</vt:lpstr>
      <vt:lpstr>Лучшие модели по метрикам по результатам СV</vt:lpstr>
      <vt:lpstr>Лучшие модели по CV:  сравнение прогноза и значений тестовой выборки</vt:lpstr>
      <vt:lpstr>Лучшие модели по метрикам тестовой части  сравнение прогноза и значений тестовой выборки</vt:lpstr>
      <vt:lpstr>Лучшие модели по метрикам тестовой части  сравнение прогноза и значений тестовой выборки</vt:lpstr>
      <vt:lpstr>Применение нейронной сети для рекомендации соотношения матрица-наполнитель</vt:lpstr>
      <vt:lpstr>3 нейронные сети</vt:lpstr>
      <vt:lpstr>Сохранение моделей в pickle</vt:lpstr>
      <vt:lpstr>Консольное приложение</vt:lpstr>
      <vt:lpstr>Разработка веб-приложения</vt:lpstr>
      <vt:lpstr>Заливка в репозиторий, оформление Readme.md</vt:lpstr>
      <vt:lpstr>Спасибо за внимание</vt:lpstr>
      <vt:lpstr>Презентация PowerPoint</vt:lpstr>
      <vt:lpstr>Далее - дополнительные слайды для ответов на вопросы</vt:lpstr>
      <vt:lpstr>Распределение признаков</vt:lpstr>
      <vt:lpstr>Презентация PowerPoint</vt:lpstr>
      <vt:lpstr>Парные диаграммы рассеяния</vt:lpstr>
      <vt:lpstr>Презентация PowerPoint</vt:lpstr>
      <vt:lpstr>Выбросы</vt:lpstr>
      <vt:lpstr>Презентация PowerPoint</vt:lpstr>
      <vt:lpstr>Презентация PowerPoint</vt:lpstr>
      <vt:lpstr>Презентация PowerPoint</vt:lpstr>
      <vt:lpstr>Метрики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Фомина Ольга</dc:creator>
  <cp:lastModifiedBy>EV</cp:lastModifiedBy>
  <cp:revision>294</cp:revision>
  <dcterms:created xsi:type="dcterms:W3CDTF">2021-02-24T09:03:25Z</dcterms:created>
  <dcterms:modified xsi:type="dcterms:W3CDTF">2022-12-16T19:53:03Z</dcterms:modified>
</cp:coreProperties>
</file>

<file path=docProps/thumbnail.jpeg>
</file>